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64"/>
  </p:notesMasterIdLst>
  <p:handoutMasterIdLst>
    <p:handoutMasterId r:id="rId65"/>
  </p:handoutMasterIdLst>
  <p:sldIdLst>
    <p:sldId id="262" r:id="rId2"/>
    <p:sldId id="263" r:id="rId3"/>
    <p:sldId id="264" r:id="rId4"/>
    <p:sldId id="265" r:id="rId5"/>
    <p:sldId id="266" r:id="rId6"/>
    <p:sldId id="267" r:id="rId7"/>
    <p:sldId id="268" r:id="rId8"/>
    <p:sldId id="269" r:id="rId9"/>
    <p:sldId id="270" r:id="rId10"/>
    <p:sldId id="271" r:id="rId11"/>
    <p:sldId id="272" r:id="rId12"/>
    <p:sldId id="273" r:id="rId13"/>
    <p:sldId id="274" r:id="rId14"/>
    <p:sldId id="275" r:id="rId15"/>
    <p:sldId id="276" r:id="rId16"/>
    <p:sldId id="277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0" r:id="rId40"/>
    <p:sldId id="301" r:id="rId41"/>
    <p:sldId id="302" r:id="rId42"/>
    <p:sldId id="303" r:id="rId43"/>
    <p:sldId id="304" r:id="rId44"/>
    <p:sldId id="305" r:id="rId45"/>
    <p:sldId id="306" r:id="rId46"/>
    <p:sldId id="307" r:id="rId47"/>
    <p:sldId id="308" r:id="rId48"/>
    <p:sldId id="309" r:id="rId49"/>
    <p:sldId id="310" r:id="rId50"/>
    <p:sldId id="311" r:id="rId51"/>
    <p:sldId id="312" r:id="rId52"/>
    <p:sldId id="313" r:id="rId53"/>
    <p:sldId id="314" r:id="rId54"/>
    <p:sldId id="315" r:id="rId55"/>
    <p:sldId id="316" r:id="rId56"/>
    <p:sldId id="317" r:id="rId57"/>
    <p:sldId id="318" r:id="rId58"/>
    <p:sldId id="319" r:id="rId59"/>
    <p:sldId id="320" r:id="rId60"/>
    <p:sldId id="321" r:id="rId61"/>
    <p:sldId id="322" r:id="rId62"/>
    <p:sldId id="261" r:id="rId6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49" d="100"/>
          <a:sy n="49" d="100"/>
        </p:scale>
        <p:origin x="-300" y="-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smtClean="0"/>
              <a:t>Perancangan Tata Letak Fasilitas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TKT306 #1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78E0C8-D6F1-45C4-8FA2-83D64C7E92C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1872729"/>
      </p:ext>
    </p:extLst>
  </p:cSld>
  <p:clrMap bg1="lt1" tx1="dk1" bg2="lt2" tx2="dk2" accent1="accent1" accent2="accent2" accent3="accent3" accent4="accent4" accent5="accent5" accent6="accent6" hlink="hlink" folHlink="folHlink"/>
  <p:hf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smtClean="0"/>
              <a:t>Perancangan Tata Letak Fasilitas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TKT306 #1</a:t>
            </a:r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53BBC5-86DA-4C3E-9088-2E3D2483368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607402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rsil\Desktop\Smartcreative.jp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1" r="800" b="504"/>
          <a:stretch>
            <a:fillRect/>
          </a:stretch>
        </p:blipFill>
        <p:spPr bwMode="auto">
          <a:xfrm>
            <a:off x="0" y="8731"/>
            <a:ext cx="9144000" cy="684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5029200"/>
            <a:ext cx="5943600" cy="1694329"/>
          </a:xfrm>
        </p:spPr>
        <p:txBody>
          <a:bodyPr anchor="b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52400" y="5029200"/>
            <a:ext cx="2590800" cy="1692275"/>
          </a:xfrm>
        </p:spPr>
        <p:txBody>
          <a:bodyPr anchor="b"/>
          <a:lstStyle>
            <a:lvl1pPr algn="ctr">
              <a:defRPr sz="20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TKT306 - Perancangan Tata Letak Fasilitas</a:t>
            </a:r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1219200"/>
            <a:ext cx="5943600" cy="3581400"/>
          </a:xfrm>
        </p:spPr>
        <p:txBody>
          <a:bodyPr anchor="b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2190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437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3471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521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6" descr="SUB#LIST copy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"/>
            <a:ext cx="9143999" cy="6857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24200" y="2362200"/>
            <a:ext cx="3505200" cy="7524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0" y="3200400"/>
            <a:ext cx="5303520" cy="3505200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152400"/>
            <a:ext cx="3657600" cy="365125"/>
          </a:xfrm>
        </p:spPr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419600" y="152400"/>
            <a:ext cx="2895600" cy="365125"/>
          </a:xfrm>
        </p:spPr>
        <p:txBody>
          <a:bodyPr/>
          <a:lstStyle/>
          <a:p>
            <a:r>
              <a:rPr lang="en-US" dirty="0" smtClean="0"/>
              <a:t>6623 - </a:t>
            </a:r>
            <a:r>
              <a:rPr lang="en-US" dirty="0" err="1" smtClean="0"/>
              <a:t>Taufiqur</a:t>
            </a:r>
            <a:r>
              <a:rPr lang="en-US" dirty="0" smtClean="0"/>
              <a:t> </a:t>
            </a:r>
            <a:r>
              <a:rPr lang="en-US" dirty="0" err="1" smtClean="0"/>
              <a:t>Rachman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696200" y="152400"/>
            <a:ext cx="990600" cy="365125"/>
          </a:xfrm>
        </p:spPr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438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316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959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706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052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0877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95863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rsil\Desktop\Smartcreative2.jp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9144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722437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34747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TKT306 - Perancangan Tata Letak Fasilitas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343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6623 - </a:t>
            </a:r>
            <a:r>
              <a:rPr lang="en-US" dirty="0" err="1" smtClean="0"/>
              <a:t>Taufiqur</a:t>
            </a:r>
            <a:r>
              <a:rPr lang="en-US" dirty="0" smtClean="0"/>
              <a:t> </a:t>
            </a:r>
            <a:r>
              <a:rPr lang="en-US" dirty="0" err="1" smtClean="0"/>
              <a:t>Rachman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0000" y="6356350"/>
            <a:ext cx="1066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0A156141-EE72-4F1F-A749-B7E82EFB5B5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005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1219200"/>
            <a:ext cx="5943600" cy="2133600"/>
          </a:xfrm>
        </p:spPr>
        <p:txBody>
          <a:bodyPr anchor="ctr">
            <a:noAutofit/>
          </a:bodyPr>
          <a:lstStyle/>
          <a:p>
            <a:r>
              <a:rPr lang="en-US" sz="3600" dirty="0" err="1" smtClean="0"/>
              <a:t>Penilaian</a:t>
            </a:r>
            <a:r>
              <a:rPr lang="en-US" sz="3600" dirty="0" smtClean="0"/>
              <a:t> Asset &amp; </a:t>
            </a:r>
            <a:r>
              <a:rPr lang="en-US" sz="3600" dirty="0" err="1" smtClean="0"/>
              <a:t>Bisnis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5029199"/>
            <a:ext cx="5943600" cy="1677528"/>
          </a:xfrm>
        </p:spPr>
        <p:txBody>
          <a:bodyPr>
            <a:normAutofit/>
          </a:bodyPr>
          <a:lstStyle/>
          <a:p>
            <a:endParaRPr lang="en-US" sz="20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PROGRAM STUDI AKUNTANSI</a:t>
            </a:r>
          </a:p>
          <a:p>
            <a:r>
              <a:rPr lang="en-US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FAKULTAS </a:t>
            </a:r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EKONOMI DAN BISNIS</a:t>
            </a:r>
            <a:endPara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UNIVERSITAS ESA UNGGUL</a:t>
            </a:r>
            <a:endParaRPr lang="en-US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Date Placeholder 3"/>
          <p:cNvSpPr txBox="1">
            <a:spLocks/>
          </p:cNvSpPr>
          <p:nvPr/>
        </p:nvSpPr>
        <p:spPr>
          <a:xfrm>
            <a:off x="152400" y="5014452"/>
            <a:ext cx="2590800" cy="16922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>
              <a:defRPr lang="en-US"/>
            </a:defPPr>
            <a:lvl1pPr marL="0" algn="ctr" defTabSz="914400" rtl="0" eaLnBrk="1" latinLnBrk="0" hangingPunct="1">
              <a:defRPr sz="2800" b="1" kern="12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2000" dirty="0" smtClean="0"/>
              <a:t>E</a:t>
            </a:r>
            <a:r>
              <a:rPr lang="en-US" sz="2000" dirty="0" smtClean="0"/>
              <a:t>BA </a:t>
            </a:r>
            <a:r>
              <a:rPr lang="en-US" sz="2000" dirty="0" smtClean="0"/>
              <a:t>919</a:t>
            </a:r>
            <a:endParaRPr lang="en-US" sz="2000" dirty="0" smtClean="0"/>
          </a:p>
          <a:p>
            <a:endParaRPr lang="id-ID" sz="2000" dirty="0" smtClean="0"/>
          </a:p>
          <a:p>
            <a:endParaRPr lang="id-ID" sz="2000" dirty="0"/>
          </a:p>
          <a:p>
            <a:r>
              <a:rPr lang="en-US" sz="2000" dirty="0" smtClean="0"/>
              <a:t>PENILAIAN </a:t>
            </a:r>
          </a:p>
          <a:p>
            <a:r>
              <a:rPr lang="en-US" sz="2000" dirty="0"/>
              <a:t>A</a:t>
            </a:r>
            <a:r>
              <a:rPr lang="en-US" sz="2000" dirty="0" smtClean="0"/>
              <a:t>SSET &amp; BISNIS</a:t>
            </a:r>
            <a:endParaRPr lang="en-US" sz="2000" dirty="0" smtClean="0"/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3048000" y="3429000"/>
            <a:ext cx="59436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PERTEMUAN #</a:t>
            </a:r>
            <a:r>
              <a:rPr lang="id-ID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398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288022" marR="3220591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Simple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est</a:t>
            </a:r>
            <a:endParaRPr sz="2100">
              <a:latin typeface="Times New Roman"/>
              <a:cs typeface="Times New Roman"/>
            </a:endParaRPr>
          </a:p>
          <a:p>
            <a:pPr marL="1428717" marR="498184" indent="-337160">
              <a:lnSpc>
                <a:spcPts val="1806"/>
              </a:lnSpc>
              <a:spcBef>
                <a:spcPts val="4095"/>
              </a:spcBef>
              <a:tabLst>
                <a:tab pos="1424623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U.S.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dollars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 </a:t>
            </a:r>
            <a:endParaRPr sz="1600">
              <a:latin typeface="Times New Roman"/>
              <a:cs typeface="Times New Roman"/>
            </a:endParaRPr>
          </a:p>
          <a:p>
            <a:pPr marL="1428717" marR="498184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attempting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analysis.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 </a:t>
            </a:r>
            <a:endParaRPr sz="1600">
              <a:latin typeface="Times New Roman"/>
              <a:cs typeface="Times New Roman"/>
            </a:endParaRPr>
          </a:p>
          <a:p>
            <a:pPr marL="1428717" marR="498184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endParaRPr sz="1600">
              <a:latin typeface="Times New Roman"/>
              <a:cs typeface="Times New Roman"/>
            </a:endParaRPr>
          </a:p>
          <a:p>
            <a:pPr marL="1428717" marR="465169" indent="-337160">
              <a:lnSpc>
                <a:spcPts val="1806"/>
              </a:lnSpc>
              <a:spcBef>
                <a:spcPts val="680"/>
              </a:spcBef>
              <a:tabLst>
                <a:tab pos="1424623" algn="l"/>
              </a:tabLst>
            </a:pP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-26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denominated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 </a:t>
            </a:r>
            <a:endParaRPr sz="1600">
              <a:latin typeface="Times New Roman"/>
              <a:cs typeface="Times New Roman"/>
            </a:endParaRPr>
          </a:p>
          <a:p>
            <a:pPr marL="1428717" marR="465169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Government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(l5%)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80"/>
              </a:spcBef>
            </a:pPr>
            <a:r>
              <a:rPr sz="1200" dirty="0">
                <a:latin typeface="Times New Roman"/>
                <a:cs typeface="Times New Roman"/>
              </a:rPr>
              <a:t>B.    </a:t>
            </a:r>
            <a:r>
              <a:rPr sz="1200" spc="1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denominated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  <a:p>
            <a:pPr marL="1402148" marR="3198132" algn="ctr">
              <a:lnSpc>
                <a:spcPct val="95825"/>
              </a:lnSpc>
              <a:spcBef>
                <a:spcPts val="228"/>
              </a:spcBef>
            </a:pP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Government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(C-Bond)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(l0.30%)</a:t>
            </a:r>
            <a:endParaRPr sz="1600">
              <a:latin typeface="Times New Roman"/>
              <a:cs typeface="Times New Roman"/>
            </a:endParaRPr>
          </a:p>
          <a:p>
            <a:pPr marL="1428717" marR="774279" indent="-337160">
              <a:lnSpc>
                <a:spcPts val="1806"/>
              </a:lnSpc>
              <a:spcBef>
                <a:spcPts val="583"/>
              </a:spcBef>
              <a:tabLst>
                <a:tab pos="1424623" algn="l"/>
              </a:tabLst>
            </a:pP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-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denominated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Brady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(which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 </a:t>
            </a:r>
            <a:endParaRPr sz="1600">
              <a:latin typeface="Times New Roman"/>
              <a:cs typeface="Times New Roman"/>
            </a:endParaRPr>
          </a:p>
          <a:p>
            <a:pPr marL="1428717" marR="774279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partially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backed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Government)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(l0.l5%)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80"/>
              </a:spcBef>
            </a:pPr>
            <a:r>
              <a:rPr sz="1200" dirty="0">
                <a:latin typeface="Times New Roman"/>
                <a:cs typeface="Times New Roman"/>
              </a:rPr>
              <a:t>D.    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dollar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denominated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(9.25%)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200" dirty="0">
                <a:latin typeface="Times New Roman"/>
                <a:cs typeface="Times New Roman"/>
              </a:rPr>
              <a:t>E.    </a:t>
            </a:r>
            <a:r>
              <a:rPr sz="1200" spc="18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treasury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(4.29%)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34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91950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8105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Everyone uses historical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premiums, but..</a:t>
            </a:r>
            <a:endParaRPr sz="2100">
              <a:latin typeface="Times New Roman"/>
              <a:cs typeface="Times New Roman"/>
            </a:endParaRPr>
          </a:p>
          <a:p>
            <a:pPr marL="1395001" marR="60558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historically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earned </a:t>
            </a:r>
            <a:endParaRPr sz="1600">
              <a:latin typeface="Times New Roman"/>
              <a:cs typeface="Times New Roman"/>
            </a:endParaRPr>
          </a:p>
          <a:p>
            <a:pPr marL="1395001" marR="605586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riskless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securities.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Practitioners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never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seem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agree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premium;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sensitive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How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far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back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history…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Whether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 </a:t>
            </a:r>
            <a:r>
              <a:rPr sz="1400" spc="-102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.bill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rates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102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.Bond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Whether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geometric</a:t>
            </a:r>
            <a:r>
              <a:rPr sz="1400" spc="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arithmetic</a:t>
            </a:r>
            <a:r>
              <a:rPr sz="1400" spc="6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averages.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instance,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looking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US:</a:t>
            </a:r>
            <a:endParaRPr sz="1600">
              <a:latin typeface="Times New Roman"/>
              <a:cs typeface="Times New Roman"/>
            </a:endParaRPr>
          </a:p>
          <a:p>
            <a:pPr marL="3079400">
              <a:lnSpc>
                <a:spcPct val="95825"/>
              </a:lnSpc>
              <a:spcBef>
                <a:spcPts val="671"/>
              </a:spcBef>
            </a:pPr>
            <a:r>
              <a:rPr sz="1600" i="1" dirty="0">
                <a:latin typeface="Times New Roman"/>
                <a:cs typeface="Times New Roman"/>
              </a:rPr>
              <a:t>Arithmetic</a:t>
            </a:r>
            <a:r>
              <a:rPr sz="1600" i="1" spc="7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average        </a:t>
            </a:r>
            <a:r>
              <a:rPr sz="1600" i="1" spc="19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Geometric</a:t>
            </a:r>
            <a:r>
              <a:rPr sz="1600" i="1" spc="43" dirty="0">
                <a:latin typeface="Times New Roman"/>
                <a:cs typeface="Times New Roman"/>
              </a:rPr>
              <a:t> </a:t>
            </a:r>
            <a:r>
              <a:rPr sz="1600" i="1" spc="-84" dirty="0">
                <a:latin typeface="Times New Roman"/>
                <a:cs typeface="Times New Roman"/>
              </a:rPr>
              <a:t>A</a:t>
            </a:r>
            <a:r>
              <a:rPr sz="1600" i="1" dirty="0">
                <a:latin typeface="Times New Roman"/>
                <a:cs typeface="Times New Roman"/>
              </a:rPr>
              <a:t>verage</a:t>
            </a:r>
            <a:endParaRPr sz="1600">
              <a:latin typeface="Times New Roman"/>
              <a:cs typeface="Times New Roman"/>
            </a:endParaRPr>
          </a:p>
          <a:p>
            <a:pPr marL="1091557" marR="1469573" indent="1987843">
              <a:lnSpc>
                <a:spcPts val="1806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  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          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  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 </a:t>
            </a:r>
            <a:endParaRPr sz="1600">
              <a:latin typeface="Times New Roman"/>
              <a:cs typeface="Times New Roman"/>
            </a:endParaRPr>
          </a:p>
          <a:p>
            <a:pPr marL="1091557" marR="1469573">
              <a:lnSpc>
                <a:spcPts val="1806"/>
              </a:lnSpc>
              <a:spcBef>
                <a:spcPts val="650"/>
              </a:spcBef>
            </a:pP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Period           </a:t>
            </a:r>
            <a:r>
              <a:rPr sz="1600" spc="144" dirty="0">
                <a:latin typeface="Times New Roman"/>
                <a:cs typeface="Times New Roman"/>
              </a:rPr>
              <a:t> </a:t>
            </a:r>
            <a:r>
              <a:rPr sz="1600" spc="-116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.Bills    </a:t>
            </a:r>
            <a:r>
              <a:rPr sz="1600" spc="187" dirty="0">
                <a:latin typeface="Times New Roman"/>
                <a:cs typeface="Times New Roman"/>
              </a:rPr>
              <a:t> </a:t>
            </a:r>
            <a:r>
              <a:rPr sz="1600" spc="-116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.Bonds         </a:t>
            </a:r>
            <a:r>
              <a:rPr sz="1600" spc="361" dirty="0">
                <a:latin typeface="Times New Roman"/>
                <a:cs typeface="Times New Roman"/>
              </a:rPr>
              <a:t> </a:t>
            </a:r>
            <a:r>
              <a:rPr sz="1600" spc="-116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.Bills    </a:t>
            </a:r>
            <a:r>
              <a:rPr sz="1600" spc="187" dirty="0">
                <a:latin typeface="Times New Roman"/>
                <a:cs typeface="Times New Roman"/>
              </a:rPr>
              <a:t> </a:t>
            </a:r>
            <a:r>
              <a:rPr sz="1600" spc="-116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.Bonds </a:t>
            </a:r>
            <a:endParaRPr sz="1600">
              <a:latin typeface="Times New Roman"/>
              <a:cs typeface="Times New Roman"/>
            </a:endParaRPr>
          </a:p>
          <a:p>
            <a:pPr marL="1091557" marR="1469573">
              <a:lnSpc>
                <a:spcPts val="1806"/>
              </a:lnSpc>
              <a:spcBef>
                <a:spcPts val="650"/>
              </a:spcBef>
            </a:pPr>
            <a:r>
              <a:rPr sz="1600" dirty="0">
                <a:latin typeface="Times New Roman"/>
                <a:cs typeface="Times New Roman"/>
              </a:rPr>
              <a:t>l928-2004                      </a:t>
            </a:r>
            <a:r>
              <a:rPr sz="1600" spc="10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7.92%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6.53%            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6.02%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4.84% </a:t>
            </a:r>
            <a:endParaRPr sz="1600">
              <a:latin typeface="Times New Roman"/>
              <a:cs typeface="Times New Roman"/>
            </a:endParaRPr>
          </a:p>
          <a:p>
            <a:pPr marL="1091557" marR="1469573">
              <a:lnSpc>
                <a:spcPts val="1806"/>
              </a:lnSpc>
              <a:spcBef>
                <a:spcPts val="650"/>
              </a:spcBef>
            </a:pPr>
            <a:r>
              <a:rPr sz="1600" dirty="0">
                <a:latin typeface="Times New Roman"/>
                <a:cs typeface="Times New Roman"/>
              </a:rPr>
              <a:t>l964-2004                      </a:t>
            </a:r>
            <a:r>
              <a:rPr sz="1600" spc="10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5.82%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4.34%            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4.59%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3.47% </a:t>
            </a:r>
            <a:endParaRPr sz="1600">
              <a:latin typeface="Times New Roman"/>
              <a:cs typeface="Times New Roman"/>
            </a:endParaRPr>
          </a:p>
          <a:p>
            <a:pPr marL="1091557" marR="1469573">
              <a:lnSpc>
                <a:spcPts val="1806"/>
              </a:lnSpc>
              <a:spcBef>
                <a:spcPts val="650"/>
              </a:spcBef>
            </a:pPr>
            <a:r>
              <a:rPr sz="1600" dirty="0">
                <a:latin typeface="Times New Roman"/>
                <a:cs typeface="Times New Roman"/>
              </a:rPr>
              <a:t>l994-2004                      </a:t>
            </a:r>
            <a:r>
              <a:rPr sz="1600" spc="10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8.60%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5.82%            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6.85%    </a:t>
            </a:r>
            <a:r>
              <a:rPr sz="1600" spc="3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4.5l%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4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972577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23713" y="6147581"/>
            <a:ext cx="212515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spc="-90" dirty="0">
                <a:latin typeface="Arial"/>
                <a:cs typeface="Arial"/>
              </a:rPr>
              <a:t>1</a:t>
            </a:r>
            <a:r>
              <a:rPr sz="1200" i="1" dirty="0"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71622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If you choose to use historical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premiums….</a:t>
            </a:r>
            <a:endParaRPr sz="2100">
              <a:latin typeface="Times New Roman"/>
              <a:cs typeface="Times New Roman"/>
            </a:endParaRPr>
          </a:p>
          <a:p>
            <a:pPr marL="1395001" marR="342171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Go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back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can.</a:t>
            </a:r>
            <a:r>
              <a:rPr sz="1600" spc="-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</a:t>
            </a:r>
            <a:r>
              <a:rPr sz="1600" spc="-90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Given </a:t>
            </a:r>
            <a:endParaRPr sz="1600">
              <a:latin typeface="Times New Roman"/>
              <a:cs typeface="Times New Roman"/>
            </a:endParaRPr>
          </a:p>
          <a:p>
            <a:pPr marL="1395001" marR="34217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annual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deviation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25%,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 </a:t>
            </a:r>
            <a:endParaRPr sz="1600">
              <a:latin typeface="Times New Roman"/>
              <a:cs typeface="Times New Roman"/>
            </a:endParaRPr>
          </a:p>
          <a:p>
            <a:pPr marL="1395001" marR="34217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25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roughly:</a:t>
            </a:r>
            <a:endParaRPr sz="1600">
              <a:latin typeface="Times New Roman"/>
              <a:cs typeface="Times New Roman"/>
            </a:endParaRPr>
          </a:p>
          <a:p>
            <a:pPr marL="2248988">
              <a:lnSpc>
                <a:spcPct val="9582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25%/√25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25%/5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5%</a:t>
            </a:r>
            <a:endParaRPr sz="1600">
              <a:latin typeface="Times New Roman"/>
              <a:cs typeface="Times New Roman"/>
            </a:endParaRPr>
          </a:p>
          <a:p>
            <a:pPr marL="1395001" marR="537194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consistent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your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rate.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Since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gued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 </a:t>
            </a:r>
            <a:endParaRPr sz="1600">
              <a:latin typeface="Times New Roman"/>
              <a:cs typeface="Times New Roman"/>
            </a:endParaRPr>
          </a:p>
          <a:p>
            <a:pPr marL="1395001" marR="53719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rates,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1" dirty="0">
                <a:latin typeface="Times New Roman"/>
                <a:cs typeface="Times New Roman"/>
              </a:rPr>
              <a:t> </a:t>
            </a:r>
            <a:r>
              <a:rPr sz="1600" spc="-116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.Bonds</a:t>
            </a:r>
            <a:endParaRPr sz="1600">
              <a:latin typeface="Times New Roman"/>
              <a:cs typeface="Times New Roman"/>
            </a:endParaRPr>
          </a:p>
          <a:p>
            <a:pPr marL="1395001" marR="402997" indent="-303444">
              <a:lnSpc>
                <a:spcPts val="1806"/>
              </a:lnSpc>
              <a:spcBef>
                <a:spcPts val="59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geometric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premium.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closer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how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investors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think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 </a:t>
            </a:r>
            <a:endParaRPr sz="1600">
              <a:latin typeface="Times New Roman"/>
              <a:cs typeface="Times New Roman"/>
            </a:endParaRPr>
          </a:p>
          <a:p>
            <a:pPr marL="1395001" marR="40299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periods.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34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529955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98023" y="2039471"/>
            <a:ext cx="6950604" cy="36465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83625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Risk Premium for a Mature Market? Broadening the sample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638260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274475" marR="714050" indent="-2446259">
              <a:lnSpc>
                <a:spcPts val="2425"/>
              </a:lnSpc>
              <a:spcBef>
                <a:spcPts val="3590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wo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170" dirty="0">
                <a:latin typeface="Times New Roman"/>
                <a:cs typeface="Times New Roman"/>
              </a:rPr>
              <a:t>W</a:t>
            </a:r>
            <a:r>
              <a:rPr sz="2100" dirty="0">
                <a:latin typeface="Times New Roman"/>
                <a:cs typeface="Times New Roman"/>
              </a:rPr>
              <a:t>ays of 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Country Equity Risk Premiums for </a:t>
            </a:r>
            <a:endParaRPr sz="2100">
              <a:latin typeface="Times New Roman"/>
              <a:cs typeface="Times New Roman"/>
            </a:endParaRPr>
          </a:p>
          <a:p>
            <a:pPr marL="3274475" marR="714050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other markets..</a:t>
            </a:r>
            <a:endParaRPr sz="2100">
              <a:latin typeface="Times New Roman"/>
              <a:cs typeface="Times New Roman"/>
            </a:endParaRPr>
          </a:p>
          <a:p>
            <a:pPr marL="1395001" marR="489650" indent="-303444">
              <a:lnSpc>
                <a:spcPts val="1508"/>
              </a:lnSpc>
              <a:spcBef>
                <a:spcPts val="4170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Default</a:t>
            </a:r>
            <a:r>
              <a:rPr sz="1400" i="1" spc="5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sp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ead</a:t>
            </a:r>
            <a:r>
              <a:rPr sz="1400" i="1" spc="42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on</a:t>
            </a:r>
            <a:r>
              <a:rPr sz="1400" i="1" spc="18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Country</a:t>
            </a:r>
            <a:r>
              <a:rPr sz="1400" i="1" spc="49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Bond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approach,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 set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equal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issued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(but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only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 denominated</a:t>
            </a:r>
            <a:r>
              <a:rPr sz="1400" spc="8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free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entity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exists.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51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Brazil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rated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B2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Moody</a:t>
            </a:r>
            <a:r>
              <a:rPr sz="1200" spc="-67" dirty="0">
                <a:latin typeface="Times New Roman"/>
                <a:cs typeface="Times New Roman"/>
              </a:rPr>
              <a:t>’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default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spread</a:t>
            </a:r>
            <a:r>
              <a:rPr sz="1200" spc="7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Brazilian</a:t>
            </a:r>
            <a:r>
              <a:rPr sz="1200" spc="9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dollar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denominated</a:t>
            </a:r>
            <a:endParaRPr sz="12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22"/>
              </a:spcBef>
            </a:pPr>
            <a:r>
              <a:rPr sz="1200" dirty="0">
                <a:latin typeface="Times New Roman"/>
                <a:cs typeface="Times New Roman"/>
              </a:rPr>
              <a:t>C.Bond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August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6.0l%.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(l0.30%-4.29%)</a:t>
            </a:r>
            <a:endParaRPr sz="1200">
              <a:latin typeface="Times New Roman"/>
              <a:cs typeface="Times New Roman"/>
            </a:endParaRPr>
          </a:p>
          <a:p>
            <a:pPr marL="1395001" marR="513472" indent="-303444">
              <a:lnSpc>
                <a:spcPts val="1508"/>
              </a:lnSpc>
              <a:spcBef>
                <a:spcPts val="466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Relative</a:t>
            </a:r>
            <a:r>
              <a:rPr sz="1400" i="1" spc="54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Equity</a:t>
            </a:r>
            <a:r>
              <a:rPr sz="1400" i="1" spc="4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Market</a:t>
            </a:r>
            <a:r>
              <a:rPr sz="1400" i="1" spc="44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app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oach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volatility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question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relative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U.S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ts val="2091"/>
              </a:lnSpc>
              <a:spcBef>
                <a:spcPts val="29"/>
              </a:spcBef>
            </a:pPr>
            <a:r>
              <a:rPr spc="-84" baseline="6441" dirty="0">
                <a:latin typeface="Times New Roman"/>
                <a:cs typeface="Times New Roman"/>
              </a:rPr>
              <a:t>T</a:t>
            </a:r>
            <a:r>
              <a:rPr baseline="6441" dirty="0">
                <a:latin typeface="Times New Roman"/>
                <a:cs typeface="Times New Roman"/>
              </a:rPr>
              <a:t>otal</a:t>
            </a:r>
            <a:r>
              <a:rPr spc="59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equity</a:t>
            </a:r>
            <a:r>
              <a:rPr spc="69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risk</a:t>
            </a:r>
            <a:r>
              <a:rPr spc="45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premium</a:t>
            </a:r>
            <a:r>
              <a:rPr spc="96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=</a:t>
            </a:r>
            <a:r>
              <a:rPr spc="22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Risk</a:t>
            </a:r>
            <a:r>
              <a:rPr spc="53" baseline="6441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Premium</a:t>
            </a:r>
            <a:r>
              <a:rPr sz="1200" baseline="-16104" dirty="0">
                <a:latin typeface="Times New Roman"/>
                <a:cs typeface="Times New Roman"/>
              </a:rPr>
              <a:t>US</a:t>
            </a:r>
            <a:r>
              <a:rPr baseline="6441" dirty="0">
                <a:latin typeface="Times New Roman"/>
                <a:cs typeface="Times New Roman"/>
              </a:rPr>
              <a:t>*</a:t>
            </a:r>
            <a:r>
              <a:rPr spc="130" baseline="6441" dirty="0">
                <a:latin typeface="Times New Roman"/>
                <a:cs typeface="Times New Roman"/>
              </a:rPr>
              <a:t> </a:t>
            </a:r>
            <a:r>
              <a:rPr baseline="4307" dirty="0">
                <a:latin typeface="Malgun Gothic"/>
                <a:cs typeface="Malgun Gothic"/>
              </a:rPr>
              <a:t>σ</a:t>
            </a:r>
            <a:r>
              <a:rPr sz="1200" baseline="-16104" dirty="0">
                <a:latin typeface="Times New Roman"/>
                <a:cs typeface="Times New Roman"/>
              </a:rPr>
              <a:t>Country</a:t>
            </a:r>
            <a:r>
              <a:rPr sz="1200" spc="92" baseline="-16104" dirty="0">
                <a:latin typeface="Times New Roman"/>
                <a:cs typeface="Times New Roman"/>
              </a:rPr>
              <a:t> </a:t>
            </a:r>
            <a:r>
              <a:rPr sz="1200" baseline="-16104" dirty="0">
                <a:latin typeface="Times New Roman"/>
                <a:cs typeface="Times New Roman"/>
              </a:rPr>
              <a:t>Equity</a:t>
            </a:r>
            <a:r>
              <a:rPr sz="1200" spc="150" baseline="-16104" dirty="0">
                <a:latin typeface="Times New Roman"/>
                <a:cs typeface="Times New Roman"/>
              </a:rPr>
              <a:t> </a:t>
            </a:r>
            <a:r>
              <a:rPr baseline="6441" dirty="0">
                <a:latin typeface="Times New Roman"/>
                <a:cs typeface="Times New Roman"/>
              </a:rPr>
              <a:t>/</a:t>
            </a:r>
            <a:r>
              <a:rPr spc="15" baseline="6441" dirty="0">
                <a:latin typeface="Times New Roman"/>
                <a:cs typeface="Times New Roman"/>
              </a:rPr>
              <a:t> </a:t>
            </a:r>
            <a:r>
              <a:rPr baseline="4307" dirty="0">
                <a:latin typeface="Malgun Gothic"/>
                <a:cs typeface="Malgun Gothic"/>
              </a:rPr>
              <a:t>σ</a:t>
            </a:r>
            <a:r>
              <a:rPr sz="1200" baseline="-16104" dirty="0">
                <a:latin typeface="Times New Roman"/>
                <a:cs typeface="Times New Roman"/>
              </a:rPr>
              <a:t>US</a:t>
            </a:r>
            <a:r>
              <a:rPr sz="1200" spc="60" baseline="-16104" dirty="0">
                <a:latin typeface="Times New Roman"/>
                <a:cs typeface="Times New Roman"/>
              </a:rPr>
              <a:t> </a:t>
            </a:r>
            <a:r>
              <a:rPr sz="1200" baseline="-16104" dirty="0">
                <a:latin typeface="Times New Roman"/>
                <a:cs typeface="Times New Roman"/>
              </a:rPr>
              <a:t>Equity</a:t>
            </a:r>
            <a:endParaRPr sz="800">
              <a:latin typeface="Times New Roman"/>
              <a:cs typeface="Times New Roman"/>
            </a:endParaRPr>
          </a:p>
          <a:p>
            <a:pPr marL="1496150" marR="2406063">
              <a:lnSpc>
                <a:spcPts val="1393"/>
              </a:lnSpc>
              <a:spcBef>
                <a:spcPts val="178"/>
              </a:spcBef>
            </a:pP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4.82%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US,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9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would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yield: </a:t>
            </a:r>
            <a:endParaRPr sz="1200">
              <a:latin typeface="Times New Roman"/>
              <a:cs typeface="Times New Roman"/>
            </a:endParaRPr>
          </a:p>
          <a:p>
            <a:pPr marL="1496150" marR="2406063">
              <a:lnSpc>
                <a:spcPts val="1393"/>
              </a:lnSpc>
              <a:spcBef>
                <a:spcPts val="376"/>
              </a:spcBef>
            </a:pPr>
            <a:r>
              <a:rPr sz="1200" spc="-84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otal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Brazil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4.82%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(34.56%/l9.0l%)</a:t>
            </a:r>
            <a:r>
              <a:rPr sz="1200" spc="-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8.76% </a:t>
            </a:r>
            <a:endParaRPr sz="1200">
              <a:latin typeface="Times New Roman"/>
              <a:cs typeface="Times New Roman"/>
            </a:endParaRPr>
          </a:p>
          <a:p>
            <a:pPr marL="1496150" marR="2406063">
              <a:lnSpc>
                <a:spcPts val="1393"/>
              </a:lnSpc>
              <a:spcBef>
                <a:spcPts val="376"/>
              </a:spcBef>
            </a:pPr>
            <a:r>
              <a:rPr sz="1200" dirty="0">
                <a:latin typeface="Times New Roman"/>
                <a:cs typeface="Times New Roman"/>
              </a:rPr>
              <a:t>Country</a:t>
            </a:r>
            <a:r>
              <a:rPr sz="1200" spc="8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Brazil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8.76%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4.82%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3.94%</a:t>
            </a:r>
            <a:endParaRPr sz="1200">
              <a:latin typeface="Times New Roman"/>
              <a:cs typeface="Times New Roman"/>
            </a:endParaRPr>
          </a:p>
          <a:p>
            <a:pPr marL="1749020" marR="329173" indent="-252870">
              <a:lnSpc>
                <a:spcPct val="97358"/>
              </a:lnSpc>
              <a:spcBef>
                <a:spcPts val="389"/>
              </a:spcBef>
            </a:pPr>
            <a:r>
              <a:rPr sz="1200" dirty="0">
                <a:latin typeface="Times New Roman"/>
                <a:cs typeface="Times New Roman"/>
              </a:rPr>
              <a:t>(The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</a:t>
            </a:r>
            <a:r>
              <a:rPr sz="1200" spc="9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deviation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weekly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returns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2002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Bovespa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34.56%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whereas 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</a:t>
            </a:r>
            <a:r>
              <a:rPr sz="1200" spc="9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deviation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S&amp;P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500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l9.0l%)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96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99605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05820" marR="2838303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And a third approach</a:t>
            </a:r>
            <a:endParaRPr sz="2100">
              <a:latin typeface="Times New Roman"/>
              <a:cs typeface="Times New Roman"/>
            </a:endParaRPr>
          </a:p>
          <a:p>
            <a:pPr marL="1395001" marR="39038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ratings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measure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 While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 </a:t>
            </a:r>
            <a:endParaRPr sz="1600">
              <a:latin typeface="Times New Roman"/>
              <a:cs typeface="Times New Roman"/>
            </a:endParaRPr>
          </a:p>
          <a:p>
            <a:pPr marL="1395001" marR="39038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highly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correlated,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spreads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 </a:t>
            </a:r>
            <a:endParaRPr sz="1600">
              <a:latin typeface="Times New Roman"/>
              <a:cs typeface="Times New Roman"/>
            </a:endParaRPr>
          </a:p>
          <a:p>
            <a:pPr marL="1395001" marR="39038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spreads.</a:t>
            </a:r>
            <a:endParaRPr sz="1600">
              <a:latin typeface="Times New Roman"/>
              <a:cs typeface="Times New Roman"/>
            </a:endParaRPr>
          </a:p>
          <a:p>
            <a:pPr marL="1395001" marR="717566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Another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multiply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relative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volatility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71756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market. 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ts val="2082"/>
              </a:lnSpc>
              <a:spcBef>
                <a:spcPts val="333"/>
              </a:spcBef>
            </a:pPr>
            <a:r>
              <a:rPr sz="2100" baseline="1870" dirty="0">
                <a:latin typeface="Times New Roman"/>
                <a:cs typeface="Times New Roman"/>
              </a:rPr>
              <a:t>•   </a:t>
            </a:r>
            <a:r>
              <a:rPr sz="2100" spc="108" baseline="187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Country</a:t>
            </a:r>
            <a:r>
              <a:rPr sz="2100" spc="49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Equity</a:t>
            </a:r>
            <a:r>
              <a:rPr sz="2100" spc="46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risk</a:t>
            </a:r>
            <a:r>
              <a:rPr sz="2100" spc="25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premium</a:t>
            </a:r>
            <a:r>
              <a:rPr sz="2100" spc="58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=</a:t>
            </a:r>
            <a:r>
              <a:rPr sz="2100" spc="12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Default</a:t>
            </a:r>
            <a:r>
              <a:rPr sz="2100" spc="50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spread</a:t>
            </a:r>
            <a:r>
              <a:rPr sz="2100" spc="40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on</a:t>
            </a:r>
            <a:r>
              <a:rPr sz="2100" spc="18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country</a:t>
            </a:r>
            <a:r>
              <a:rPr sz="2100" spc="47" baseline="7480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bond*</a:t>
            </a:r>
            <a:r>
              <a:rPr sz="2100" spc="34" baseline="7480" dirty="0">
                <a:latin typeface="Times New Roman"/>
                <a:cs typeface="Times New Roman"/>
              </a:rPr>
              <a:t> </a:t>
            </a:r>
            <a:r>
              <a:rPr sz="2100" baseline="5001" dirty="0">
                <a:latin typeface="Malgun Gothic"/>
                <a:cs typeface="Malgun Gothic"/>
              </a:rPr>
              <a:t>σ</a:t>
            </a:r>
            <a:r>
              <a:rPr sz="1400" baseline="-11043" dirty="0">
                <a:latin typeface="Times New Roman"/>
                <a:cs typeface="Times New Roman"/>
              </a:rPr>
              <a:t>Country</a:t>
            </a:r>
            <a:r>
              <a:rPr sz="1400" spc="32" baseline="-11043" dirty="0">
                <a:latin typeface="Times New Roman"/>
                <a:cs typeface="Times New Roman"/>
              </a:rPr>
              <a:t> </a:t>
            </a:r>
            <a:r>
              <a:rPr sz="1400" baseline="-11043" dirty="0">
                <a:latin typeface="Times New Roman"/>
                <a:cs typeface="Times New Roman"/>
              </a:rPr>
              <a:t>Equity</a:t>
            </a:r>
            <a:r>
              <a:rPr sz="1400" spc="118" baseline="-11043" dirty="0">
                <a:latin typeface="Times New Roman"/>
                <a:cs typeface="Times New Roman"/>
              </a:rPr>
              <a:t> </a:t>
            </a:r>
            <a:r>
              <a:rPr sz="2100" baseline="7480" dirty="0">
                <a:latin typeface="Times New Roman"/>
                <a:cs typeface="Times New Roman"/>
              </a:rPr>
              <a:t>/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ts val="1929"/>
              </a:lnSpc>
            </a:pPr>
            <a:r>
              <a:rPr sz="2100" baseline="6252" dirty="0">
                <a:latin typeface="Malgun Gothic"/>
                <a:cs typeface="Malgun Gothic"/>
              </a:rPr>
              <a:t>σ</a:t>
            </a:r>
            <a:r>
              <a:rPr sz="1400" baseline="-11043" dirty="0">
                <a:latin typeface="Times New Roman"/>
                <a:cs typeface="Times New Roman"/>
              </a:rPr>
              <a:t>Country</a:t>
            </a:r>
            <a:r>
              <a:rPr sz="1400" spc="32" baseline="-11043" dirty="0">
                <a:latin typeface="Times New Roman"/>
                <a:cs typeface="Times New Roman"/>
              </a:rPr>
              <a:t> </a:t>
            </a:r>
            <a:r>
              <a:rPr sz="1400" baseline="-11043" dirty="0">
                <a:latin typeface="Times New Roman"/>
                <a:cs typeface="Times New Roman"/>
              </a:rPr>
              <a:t>Bond</a:t>
            </a:r>
            <a:endParaRPr sz="9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82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Deviation</a:t>
            </a:r>
            <a:r>
              <a:rPr sz="1200" spc="1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Bovespa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(Equity)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34.56%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Deviation</a:t>
            </a:r>
            <a:r>
              <a:rPr sz="1200" spc="1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Brazil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C-Bond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26.34%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Default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spread</a:t>
            </a:r>
            <a:r>
              <a:rPr sz="1200" spc="7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C-Bond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6.0l%</a:t>
            </a:r>
            <a:endParaRPr sz="1200">
              <a:latin typeface="Times New Roman"/>
              <a:cs typeface="Times New Roman"/>
            </a:endParaRPr>
          </a:p>
          <a:p>
            <a:pPr marL="1469580" marR="1424692" algn="ctr">
              <a:lnSpc>
                <a:spcPts val="1734"/>
              </a:lnSpc>
              <a:spcBef>
                <a:spcPts val="573"/>
              </a:spcBef>
            </a:pPr>
            <a:r>
              <a:rPr sz="2100" baseline="5610" dirty="0">
                <a:latin typeface="Times New Roman"/>
                <a:cs typeface="Times New Roman"/>
              </a:rPr>
              <a:t>•   </a:t>
            </a:r>
            <a:r>
              <a:rPr sz="2100" spc="108" baseline="56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6.0l% 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(34.56%/26.34%)</a:t>
            </a:r>
            <a:r>
              <a:rPr sz="1400" spc="10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7.89</a:t>
            </a:r>
            <a:r>
              <a:rPr sz="1600" dirty="0">
                <a:latin typeface="Times New Roman"/>
                <a:cs typeface="Times New Roman"/>
              </a:rPr>
              <a:t>%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84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774193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1060157" marR="992042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Can country risk premiums change? Updating Brazil in</a:t>
            </a:r>
            <a:endParaRPr sz="2100">
              <a:latin typeface="Times New Roman"/>
              <a:cs typeface="Times New Roman"/>
            </a:endParaRPr>
          </a:p>
          <a:p>
            <a:pPr marL="3325163" marR="3257694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January 2004</a:t>
            </a:r>
            <a:endParaRPr sz="2100">
              <a:latin typeface="Times New Roman"/>
              <a:cs typeface="Times New Roman"/>
            </a:endParaRPr>
          </a:p>
          <a:p>
            <a:pPr marL="1395001" marR="43704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Brazil</a:t>
            </a:r>
            <a:r>
              <a:rPr sz="1600" spc="-84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standing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improved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dramatically</a:t>
            </a:r>
            <a:r>
              <a:rPr sz="1600" spc="8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towards </a:t>
            </a:r>
            <a:endParaRPr sz="1600">
              <a:latin typeface="Times New Roman"/>
              <a:cs typeface="Times New Roman"/>
            </a:endParaRPr>
          </a:p>
          <a:p>
            <a:pPr marL="1395001" marR="43704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2004.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improved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Bl.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January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2005,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 </a:t>
            </a:r>
            <a:endParaRPr sz="1600">
              <a:latin typeface="Times New Roman"/>
              <a:cs typeface="Times New Roman"/>
            </a:endParaRPr>
          </a:p>
          <a:p>
            <a:pPr marL="1395001" marR="43704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C-Bond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dropped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7.73%.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treasury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</a:t>
            </a:r>
            <a:endParaRPr sz="1600">
              <a:latin typeface="Times New Roman"/>
              <a:cs typeface="Times New Roman"/>
            </a:endParaRPr>
          </a:p>
          <a:p>
            <a:pPr marL="1395001" marR="43704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day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was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4.22%,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yielding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3.5l% 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Standard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Deviation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Bovespa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(Equity)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25.09%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Standard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Deviation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Brazil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C-Bond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l5.l2%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C-Bond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3.5l%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Brazil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3.5l% 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(25.09%/l5.l2%)</a:t>
            </a:r>
            <a:r>
              <a:rPr sz="1400" spc="-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5.82%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560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95109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917128" marR="849248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From Country Equity Risk Premiums to Corporate Equity</a:t>
            </a:r>
            <a:endParaRPr sz="2100">
              <a:latin typeface="Times New Roman"/>
              <a:cs typeface="Times New Roman"/>
            </a:endParaRPr>
          </a:p>
          <a:p>
            <a:pPr marL="3227571" marR="3160134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Risk premiums</a:t>
            </a:r>
            <a:endParaRPr sz="2100">
              <a:latin typeface="Times New Roman"/>
              <a:cs typeface="Times New Roman"/>
            </a:endParaRPr>
          </a:p>
          <a:p>
            <a:pPr marL="1395001" marR="392104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l:</a:t>
            </a:r>
            <a:r>
              <a:rPr sz="1600" spc="-2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every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equally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endParaRPr sz="1600">
              <a:latin typeface="Times New Roman"/>
              <a:cs typeface="Times New Roman"/>
            </a:endParaRPr>
          </a:p>
          <a:p>
            <a:pPr marL="1395001" marR="392104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case,</a:t>
            </a:r>
            <a:endParaRPr sz="1600">
              <a:latin typeface="Times New Roman"/>
              <a:cs typeface="Times New Roman"/>
            </a:endParaRPr>
          </a:p>
          <a:p>
            <a:pPr marL="1822269">
              <a:lnSpc>
                <a:spcPct val="95825"/>
              </a:lnSpc>
              <a:spcBef>
                <a:spcPts val="596"/>
              </a:spcBef>
            </a:pPr>
            <a:r>
              <a:rPr sz="1600" dirty="0">
                <a:latin typeface="Times New Roman"/>
                <a:cs typeface="Times New Roman"/>
              </a:rPr>
              <a:t>E(Return)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ERP</a:t>
            </a:r>
            <a:r>
              <a:rPr sz="1600" spc="-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(US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premium)</a:t>
            </a:r>
            <a:endParaRPr sz="1600">
              <a:latin typeface="Times New Roman"/>
              <a:cs typeface="Times New Roman"/>
            </a:endParaRPr>
          </a:p>
          <a:p>
            <a:pPr marL="1749020" marR="434209" indent="-252870">
              <a:lnSpc>
                <a:spcPts val="1599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Implicitl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what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assuming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when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local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-80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dollar borrowing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your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rate.</a:t>
            </a:r>
            <a:endParaRPr sz="1400">
              <a:latin typeface="Times New Roman"/>
              <a:cs typeface="Times New Roman"/>
            </a:endParaRPr>
          </a:p>
          <a:p>
            <a:pPr marL="1395001" marR="285014" indent="-303444">
              <a:lnSpc>
                <a:spcPts val="1806"/>
              </a:lnSpc>
              <a:spcBef>
                <a:spcPts val="62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2:</a:t>
            </a:r>
            <a:r>
              <a:rPr sz="1600" spc="-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exposure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similar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 </a:t>
            </a:r>
            <a:endParaRPr sz="1600">
              <a:latin typeface="Times New Roman"/>
              <a:cs typeface="Times New Roman"/>
            </a:endParaRPr>
          </a:p>
          <a:p>
            <a:pPr marL="1395001" marR="285014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exposure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other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</a:t>
            </a:r>
            <a:endParaRPr sz="1600">
              <a:latin typeface="Times New Roman"/>
              <a:cs typeface="Times New Roman"/>
            </a:endParaRPr>
          </a:p>
          <a:p>
            <a:pPr marL="1791997" marR="1004818" algn="ctr">
              <a:lnSpc>
                <a:spcPct val="95825"/>
              </a:lnSpc>
              <a:spcBef>
                <a:spcPts val="596"/>
              </a:spcBef>
            </a:pPr>
            <a:r>
              <a:rPr sz="1600" dirty="0">
                <a:latin typeface="Times New Roman"/>
                <a:cs typeface="Times New Roman"/>
              </a:rPr>
              <a:t>E(Return)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(US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ERP)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3: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reat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separate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factor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allow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endParaRPr sz="1600">
              <a:latin typeface="Times New Roman"/>
              <a:cs typeface="Times New Roman"/>
            </a:endParaRPr>
          </a:p>
          <a:p>
            <a:pPr marL="1395001" marR="311970">
              <a:lnSpc>
                <a:spcPts val="1806"/>
              </a:lnSpc>
              <a:spcBef>
                <a:spcPts val="228"/>
              </a:spcBef>
            </a:pP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</a:t>
            </a:r>
            <a:r>
              <a:rPr sz="1600" spc="-26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ferent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exposures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(perhaps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proportion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311970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non-domestic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sales)</a:t>
            </a:r>
            <a:endParaRPr sz="1600">
              <a:latin typeface="Times New Roman"/>
              <a:cs typeface="Times New Roman"/>
            </a:endParaRPr>
          </a:p>
          <a:p>
            <a:pPr marL="1848794" marR="1062050" algn="ctr">
              <a:lnSpc>
                <a:spcPts val="2208"/>
              </a:lnSpc>
              <a:spcBef>
                <a:spcPts val="339"/>
              </a:spcBef>
            </a:pPr>
            <a:r>
              <a:rPr sz="2400" baseline="-1656" dirty="0">
                <a:latin typeface="Times New Roman"/>
                <a:cs typeface="Times New Roman"/>
              </a:rPr>
              <a:t>E(Return)=Riskfree</a:t>
            </a:r>
            <a:r>
              <a:rPr sz="2400" spc="133" baseline="-1656" dirty="0">
                <a:latin typeface="Times New Roman"/>
                <a:cs typeface="Times New Roman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Rate+</a:t>
            </a:r>
            <a:r>
              <a:rPr sz="2400" spc="41" baseline="-1656" dirty="0">
                <a:latin typeface="Times New Roman"/>
                <a:cs typeface="Times New Roman"/>
              </a:rPr>
              <a:t> </a:t>
            </a:r>
            <a:r>
              <a:rPr sz="2400" baseline="-1107" dirty="0">
                <a:latin typeface="Malgun Gothic"/>
                <a:cs typeface="Malgun Gothic"/>
              </a:rPr>
              <a:t>�</a:t>
            </a:r>
            <a:r>
              <a:rPr sz="2400" spc="95" baseline="-1107" dirty="0">
                <a:latin typeface="Malgun Gothic"/>
                <a:cs typeface="Malgun Gothic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(US</a:t>
            </a:r>
            <a:r>
              <a:rPr sz="2400" spc="30" baseline="-1656" dirty="0">
                <a:latin typeface="Times New Roman"/>
                <a:cs typeface="Times New Roman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premium)</a:t>
            </a:r>
            <a:r>
              <a:rPr sz="2400" spc="66" baseline="-1656" dirty="0">
                <a:latin typeface="Times New Roman"/>
                <a:cs typeface="Times New Roman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+</a:t>
            </a:r>
            <a:r>
              <a:rPr sz="2400" spc="13" baseline="-1656" dirty="0">
                <a:latin typeface="Times New Roman"/>
                <a:cs typeface="Times New Roman"/>
              </a:rPr>
              <a:t> </a:t>
            </a:r>
            <a:r>
              <a:rPr sz="2400" baseline="-1107" dirty="0">
                <a:latin typeface="Malgun Gothic"/>
                <a:cs typeface="Malgun Gothic"/>
              </a:rPr>
              <a:t>λ</a:t>
            </a:r>
            <a:r>
              <a:rPr sz="2400" spc="-64" baseline="-1107" dirty="0">
                <a:latin typeface="Malgun Gothic"/>
                <a:cs typeface="Malgun Gothic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(Country</a:t>
            </a:r>
            <a:r>
              <a:rPr sz="2400" spc="61" baseline="-1656" dirty="0">
                <a:latin typeface="Times New Roman"/>
                <a:cs typeface="Times New Roman"/>
              </a:rPr>
              <a:t> </a:t>
            </a:r>
            <a:r>
              <a:rPr sz="2400" baseline="-1656" dirty="0">
                <a:latin typeface="Times New Roman"/>
                <a:cs typeface="Times New Roman"/>
              </a:rPr>
              <a:t>ERP)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09"/>
              </a:spcBef>
            </a:pPr>
            <a:r>
              <a:rPr sz="1600" i="1" dirty="0">
                <a:latin typeface="Times New Roman"/>
                <a:cs typeface="Times New Roman"/>
              </a:rPr>
              <a:t>ERP:</a:t>
            </a:r>
            <a:r>
              <a:rPr sz="1600" i="1" spc="38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Equity</a:t>
            </a:r>
            <a:r>
              <a:rPr sz="1600" i="1" spc="4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Risk</a:t>
            </a:r>
            <a:r>
              <a:rPr sz="1600" i="1" spc="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00" i="1" spc="-62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emium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18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51924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17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353102" marR="1347002" indent="-1891984">
              <a:lnSpc>
                <a:spcPts val="24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Company Exposure to Country Risk: </a:t>
            </a:r>
            <a:endParaRPr sz="2100">
              <a:latin typeface="Times New Roman"/>
              <a:cs typeface="Times New Roman"/>
            </a:endParaRPr>
          </a:p>
          <a:p>
            <a:pPr marL="3353102" marR="1347002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Determinants</a:t>
            </a:r>
            <a:endParaRPr sz="2100">
              <a:latin typeface="Times New Roman"/>
              <a:cs typeface="Times New Roman"/>
            </a:endParaRPr>
          </a:p>
          <a:p>
            <a:pPr marL="1395001" marR="358843" indent="-303444">
              <a:lnSpc>
                <a:spcPts val="1806"/>
              </a:lnSpc>
              <a:spcBef>
                <a:spcPts val="410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u="sng" dirty="0">
                <a:latin typeface="Times New Roman"/>
                <a:cs typeface="Times New Roman"/>
              </a:rPr>
              <a:t>Source</a:t>
            </a:r>
            <a:r>
              <a:rPr sz="1600" u="sng" spc="4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of</a:t>
            </a:r>
            <a:r>
              <a:rPr sz="1600" u="sng" spc="1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revenues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Other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things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remaining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equal,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 </a:t>
            </a:r>
            <a:endParaRPr sz="1600">
              <a:latin typeface="Times New Roman"/>
              <a:cs typeface="Times New Roman"/>
            </a:endParaRPr>
          </a:p>
          <a:p>
            <a:pPr marL="1395001" marR="35884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exposed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generates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</a:t>
            </a:r>
            <a:endParaRPr sz="1600">
              <a:latin typeface="Times New Roman"/>
              <a:cs typeface="Times New Roman"/>
            </a:endParaRPr>
          </a:p>
          <a:p>
            <a:pPr marL="1395001" marR="35884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countr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3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generates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bulk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 </a:t>
            </a:r>
            <a:endParaRPr sz="1600">
              <a:latin typeface="Times New Roman"/>
              <a:cs typeface="Times New Roman"/>
            </a:endParaRPr>
          </a:p>
          <a:p>
            <a:pPr marL="1395001" marR="35884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generates 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smaller </a:t>
            </a:r>
            <a:endParaRPr sz="1600">
              <a:latin typeface="Times New Roman"/>
              <a:cs typeface="Times New Roman"/>
            </a:endParaRPr>
          </a:p>
          <a:p>
            <a:pPr marL="1395001" marR="35884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percent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within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Brazil.</a:t>
            </a:r>
            <a:endParaRPr sz="1600">
              <a:latin typeface="Times New Roman"/>
              <a:cs typeface="Times New Roman"/>
            </a:endParaRPr>
          </a:p>
          <a:p>
            <a:pPr marL="1395001" marR="274321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u="sng" dirty="0">
                <a:latin typeface="Times New Roman"/>
                <a:cs typeface="Times New Roman"/>
              </a:rPr>
              <a:t>Manufacturing</a:t>
            </a:r>
            <a:r>
              <a:rPr sz="1600" u="sng" spc="9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facilities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Other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things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remaining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equal,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 </a:t>
            </a:r>
            <a:endParaRPr sz="1600">
              <a:latin typeface="Times New Roman"/>
              <a:cs typeface="Times New Roman"/>
            </a:endParaRPr>
          </a:p>
          <a:p>
            <a:pPr marL="1395001" marR="2743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production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facilities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 </a:t>
            </a:r>
            <a:endParaRPr sz="1600">
              <a:latin typeface="Times New Roman"/>
              <a:cs typeface="Times New Roman"/>
            </a:endParaRPr>
          </a:p>
          <a:p>
            <a:pPr marL="1395001" marR="2743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production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facilities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multiple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countries.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 </a:t>
            </a:r>
            <a:endParaRPr sz="1600">
              <a:latin typeface="Times New Roman"/>
              <a:cs typeface="Times New Roman"/>
            </a:endParaRPr>
          </a:p>
          <a:p>
            <a:pPr marL="1395001" marR="2743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accented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cannot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move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production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facilities </a:t>
            </a:r>
            <a:endParaRPr sz="1600">
              <a:latin typeface="Times New Roman"/>
              <a:cs typeface="Times New Roman"/>
            </a:endParaRPr>
          </a:p>
          <a:p>
            <a:pPr marL="1395001" marR="2743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(mining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petroleum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companies,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instance).</a:t>
            </a:r>
            <a:endParaRPr sz="1600">
              <a:latin typeface="Times New Roman"/>
              <a:cs typeface="Times New Roman"/>
            </a:endParaRPr>
          </a:p>
          <a:p>
            <a:pPr marL="1395001" marR="453976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u="sng" dirty="0">
                <a:latin typeface="Times New Roman"/>
                <a:cs typeface="Times New Roman"/>
              </a:rPr>
              <a:t>Use</a:t>
            </a:r>
            <a:r>
              <a:rPr sz="1600" u="sng" spc="28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of</a:t>
            </a:r>
            <a:r>
              <a:rPr sz="1600" u="sng" spc="1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risk</a:t>
            </a:r>
            <a:r>
              <a:rPr sz="1600" u="sng" spc="2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management</a:t>
            </a:r>
            <a:r>
              <a:rPr sz="1600" u="sng" spc="83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products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options/futures </a:t>
            </a:r>
            <a:endParaRPr sz="1600">
              <a:latin typeface="Times New Roman"/>
              <a:cs typeface="Times New Roman"/>
            </a:endParaRPr>
          </a:p>
          <a:p>
            <a:pPr marL="1395001" marR="45397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insurance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hedge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some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55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55604" y="2159311"/>
            <a:ext cx="5126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677576" y="2159311"/>
            <a:ext cx="5123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104322" y="3485340"/>
            <a:ext cx="5135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2205244" y="4811370"/>
            <a:ext cx="51196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427150" y="4811370"/>
            <a:ext cx="5123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785779" y="4811370"/>
            <a:ext cx="5123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3883986" y="4811370"/>
            <a:ext cx="5146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66659629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593461" marR="1526029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Lambdas: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Revenue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Approach</a:t>
            </a:r>
            <a:endParaRPr sz="2100">
              <a:latin typeface="Times New Roman"/>
              <a:cs typeface="Times New Roman"/>
            </a:endParaRPr>
          </a:p>
          <a:p>
            <a:pPr marL="1395001" marR="572379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easiest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accessible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revenues.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 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down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region.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simplistic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solution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following:</a:t>
            </a:r>
            <a:endParaRPr sz="1600">
              <a:latin typeface="Times New Roman"/>
              <a:cs typeface="Times New Roman"/>
            </a:endParaRPr>
          </a:p>
          <a:p>
            <a:pPr marL="1062105" marR="1076605" algn="ctr">
              <a:lnSpc>
                <a:spcPts val="2495"/>
              </a:lnSpc>
              <a:spcBef>
                <a:spcPts val="177"/>
              </a:spcBef>
            </a:pPr>
            <a:r>
              <a:rPr sz="2400" baseline="4430" dirty="0">
                <a:latin typeface="Malgun Gothic"/>
                <a:cs typeface="Malgun Gothic"/>
              </a:rPr>
              <a:t>    </a:t>
            </a:r>
            <a:r>
              <a:rPr sz="2400" spc="-8" baseline="4430" dirty="0">
                <a:latin typeface="Malgun Gothic"/>
                <a:cs typeface="Malgun Gothic"/>
              </a:rPr>
              <a:t> </a:t>
            </a:r>
            <a:r>
              <a:rPr sz="2400" baseline="4430" dirty="0">
                <a:latin typeface="Malgun Gothic"/>
                <a:cs typeface="Malgun Gothic"/>
              </a:rPr>
              <a:t>A</a:t>
            </a:r>
            <a:r>
              <a:rPr sz="2400" spc="-64" baseline="4430" dirty="0">
                <a:latin typeface="Malgun Gothic"/>
                <a:cs typeface="Malgun Gothic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=</a:t>
            </a:r>
            <a:r>
              <a:rPr sz="2400" spc="-13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%</a:t>
            </a:r>
            <a:r>
              <a:rPr sz="2400" spc="17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of</a:t>
            </a:r>
            <a:r>
              <a:rPr sz="2400" spc="17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revenues</a:t>
            </a:r>
            <a:r>
              <a:rPr sz="2400" spc="60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domestically</a:t>
            </a:r>
            <a:r>
              <a:rPr sz="1500" baseline="-15124" dirty="0">
                <a:latin typeface="Times New Roman"/>
                <a:cs typeface="Times New Roman"/>
              </a:rPr>
              <a:t>firm</a:t>
            </a:r>
            <a:r>
              <a:rPr sz="2400" baseline="6625" dirty="0">
                <a:latin typeface="Times New Roman"/>
                <a:cs typeface="Times New Roman"/>
              </a:rPr>
              <a:t>/</a:t>
            </a:r>
            <a:r>
              <a:rPr sz="2400" spc="71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%</a:t>
            </a:r>
            <a:r>
              <a:rPr sz="2400" spc="17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of</a:t>
            </a:r>
            <a:r>
              <a:rPr sz="2400" spc="17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revenues</a:t>
            </a:r>
            <a:r>
              <a:rPr sz="2400" spc="60" baseline="6625" dirty="0">
                <a:latin typeface="Times New Roman"/>
                <a:cs typeface="Times New Roman"/>
              </a:rPr>
              <a:t> </a:t>
            </a:r>
            <a:r>
              <a:rPr sz="2400" baseline="6625" dirty="0">
                <a:latin typeface="Times New Roman"/>
                <a:cs typeface="Times New Roman"/>
              </a:rPr>
              <a:t>domestically</a:t>
            </a:r>
            <a:r>
              <a:rPr sz="1500" baseline="-15124" dirty="0">
                <a:latin typeface="Times New Roman"/>
                <a:cs typeface="Times New Roman"/>
              </a:rPr>
              <a:t>avg</a:t>
            </a:r>
            <a:r>
              <a:rPr sz="1500" spc="118" baseline="-15124" dirty="0">
                <a:latin typeface="Times New Roman"/>
                <a:cs typeface="Times New Roman"/>
              </a:rPr>
              <a:t> </a:t>
            </a:r>
            <a:r>
              <a:rPr sz="1500" baseline="-15124" dirty="0">
                <a:latin typeface="Times New Roman"/>
                <a:cs typeface="Times New Roman"/>
              </a:rPr>
              <a:t>firm</a:t>
            </a:r>
            <a:endParaRPr sz="1000">
              <a:latin typeface="Times New Roman"/>
              <a:cs typeface="Times New Roman"/>
            </a:endParaRPr>
          </a:p>
          <a:p>
            <a:pPr marL="1395001" marR="361625" indent="-303444">
              <a:lnSpc>
                <a:spcPts val="1806"/>
              </a:lnSpc>
              <a:spcBef>
                <a:spcPts val="30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Conside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instance,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Embratel,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incorporated 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traded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Brazil.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whereas Embratel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almost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Brazil.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 company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77%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ts val="1482"/>
              </a:lnSpc>
              <a:spcBef>
                <a:spcPts val="221"/>
              </a:spcBef>
            </a:pPr>
            <a:r>
              <a:rPr sz="2100" baseline="-5610" dirty="0">
                <a:latin typeface="Times New Roman"/>
                <a:cs typeface="Times New Roman"/>
              </a:rPr>
              <a:t>•   </a:t>
            </a:r>
            <a:r>
              <a:rPr sz="2100" spc="108" baseline="-56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Lambda</a:t>
            </a:r>
            <a:r>
              <a:rPr sz="1400" baseline="-24846" dirty="0">
                <a:latin typeface="Times New Roman"/>
                <a:cs typeface="Times New Roman"/>
              </a:rPr>
              <a:t>Embraer</a:t>
            </a:r>
            <a:r>
              <a:rPr sz="1400" spc="164" baseline="-248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3%/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77%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.04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ts val="1482"/>
              </a:lnSpc>
              <a:spcBef>
                <a:spcPts val="529"/>
              </a:spcBef>
            </a:pPr>
            <a:r>
              <a:rPr sz="2100" baseline="-5610" dirty="0">
                <a:latin typeface="Times New Roman"/>
                <a:cs typeface="Times New Roman"/>
              </a:rPr>
              <a:t>•   </a:t>
            </a:r>
            <a:r>
              <a:rPr sz="2100" spc="108" baseline="-56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Lambda</a:t>
            </a:r>
            <a:r>
              <a:rPr sz="1400" baseline="-24846" dirty="0">
                <a:latin typeface="Times New Roman"/>
                <a:cs typeface="Times New Roman"/>
              </a:rPr>
              <a:t>Embratel</a:t>
            </a:r>
            <a:r>
              <a:rPr sz="1400" spc="45" baseline="-248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l00%/77% </a:t>
            </a:r>
            <a:r>
              <a:rPr sz="1400" spc="6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l.30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808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implications</a:t>
            </a:r>
            <a:endParaRPr sz="1600">
              <a:latin typeface="Times New Roman"/>
              <a:cs typeface="Times New Roman"/>
            </a:endParaRPr>
          </a:p>
          <a:p>
            <a:pPr marL="1749020" marR="653581" indent="-252870">
              <a:lnSpc>
                <a:spcPts val="1508"/>
              </a:lnSpc>
              <a:spcBef>
                <a:spcPts val="38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A</a:t>
            </a:r>
            <a:r>
              <a:rPr sz="1400" spc="-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company</a:t>
            </a:r>
            <a:r>
              <a:rPr sz="1400" spc="-75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6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exposure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determined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does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 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located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179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might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able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actively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manage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their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exposures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428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37903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46589" marR="1846122" algn="ctr">
              <a:lnSpc>
                <a:spcPct val="95825"/>
              </a:lnSpc>
              <a:spcBef>
                <a:spcPts val="11172"/>
              </a:spcBef>
            </a:pPr>
            <a:r>
              <a:rPr sz="3200" dirty="0">
                <a:latin typeface="Times New Roman"/>
                <a:cs typeface="Times New Roman"/>
              </a:rPr>
              <a:t>Estimating Discount Rates</a:t>
            </a:r>
            <a:endParaRPr sz="3200">
              <a:latin typeface="Times New Roman"/>
              <a:cs typeface="Times New Roman"/>
            </a:endParaRPr>
          </a:p>
          <a:p>
            <a:pPr marL="3411432" marR="3411432" algn="ctr">
              <a:lnSpc>
                <a:spcPct val="95825"/>
              </a:lnSpc>
              <a:spcBef>
                <a:spcPts val="11826"/>
              </a:spcBef>
            </a:pPr>
            <a:r>
              <a:rPr sz="1600" dirty="0">
                <a:latin typeface="Times New Roman"/>
                <a:cs typeface="Times New Roman"/>
              </a:rPr>
              <a:t>DCF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548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649210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bject 70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25246" y="2039471"/>
            <a:ext cx="5494734" cy="3646580"/>
          </a:xfrm>
          <a:custGeom>
            <a:avLst/>
            <a:gdLst/>
            <a:ahLst/>
            <a:cxnLst/>
            <a:rect l="l" t="t" r="r" b="b"/>
            <a:pathLst>
              <a:path w="6044207" h="4132791">
                <a:moveTo>
                  <a:pt x="0" y="0"/>
                </a:moveTo>
                <a:lnTo>
                  <a:pt x="0" y="4132791"/>
                </a:lnTo>
                <a:lnTo>
                  <a:pt x="6044207" y="4132791"/>
                </a:lnTo>
                <a:lnTo>
                  <a:pt x="60442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644204" y="2502320"/>
            <a:ext cx="4508153" cy="2754611"/>
          </a:xfrm>
          <a:custGeom>
            <a:avLst/>
            <a:gdLst/>
            <a:ahLst/>
            <a:cxnLst/>
            <a:rect l="l" t="t" r="r" b="b"/>
            <a:pathLst>
              <a:path w="4958968" h="3121893">
                <a:moveTo>
                  <a:pt x="0" y="0"/>
                </a:moveTo>
                <a:lnTo>
                  <a:pt x="0" y="3121893"/>
                </a:lnTo>
                <a:lnTo>
                  <a:pt x="4958968" y="3121893"/>
                </a:lnTo>
                <a:lnTo>
                  <a:pt x="495896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684749" y="3652326"/>
            <a:ext cx="57920" cy="31102"/>
          </a:xfrm>
          <a:custGeom>
            <a:avLst/>
            <a:gdLst/>
            <a:ahLst/>
            <a:cxnLst/>
            <a:rect l="l" t="t" r="r" b="b"/>
            <a:pathLst>
              <a:path w="63712" h="35249">
                <a:moveTo>
                  <a:pt x="0" y="35249"/>
                </a:moveTo>
                <a:lnTo>
                  <a:pt x="63712" y="35249"/>
                </a:lnTo>
                <a:lnTo>
                  <a:pt x="63712" y="0"/>
                </a:lnTo>
                <a:lnTo>
                  <a:pt x="0" y="0"/>
                </a:lnTo>
                <a:lnTo>
                  <a:pt x="0" y="35249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680888" y="3648578"/>
            <a:ext cx="65643" cy="38598"/>
          </a:xfrm>
          <a:custGeom>
            <a:avLst/>
            <a:gdLst/>
            <a:ahLst/>
            <a:cxnLst/>
            <a:rect l="l" t="t" r="r" b="b"/>
            <a:pathLst>
              <a:path w="72207" h="43744">
                <a:moveTo>
                  <a:pt x="0" y="0"/>
                </a:moveTo>
                <a:lnTo>
                  <a:pt x="72207" y="0"/>
                </a:lnTo>
                <a:lnTo>
                  <a:pt x="72207" y="43744"/>
                </a:lnTo>
                <a:lnTo>
                  <a:pt x="0" y="437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881679" y="3646704"/>
            <a:ext cx="55989" cy="36724"/>
          </a:xfrm>
          <a:custGeom>
            <a:avLst/>
            <a:gdLst/>
            <a:ahLst/>
            <a:cxnLst/>
            <a:rect l="l" t="t" r="r" b="b"/>
            <a:pathLst>
              <a:path w="61588" h="41620">
                <a:moveTo>
                  <a:pt x="0" y="41620"/>
                </a:moveTo>
                <a:lnTo>
                  <a:pt x="61588" y="41620"/>
                </a:lnTo>
                <a:lnTo>
                  <a:pt x="61588" y="0"/>
                </a:lnTo>
                <a:lnTo>
                  <a:pt x="0" y="0"/>
                </a:lnTo>
                <a:lnTo>
                  <a:pt x="0" y="4162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877818" y="3642957"/>
            <a:ext cx="63712" cy="44219"/>
          </a:xfrm>
          <a:custGeom>
            <a:avLst/>
            <a:gdLst/>
            <a:ahLst/>
            <a:cxnLst/>
            <a:rect l="l" t="t" r="r" b="b"/>
            <a:pathLst>
              <a:path w="70083" h="50115">
                <a:moveTo>
                  <a:pt x="0" y="0"/>
                </a:moveTo>
                <a:lnTo>
                  <a:pt x="70083" y="0"/>
                </a:lnTo>
                <a:lnTo>
                  <a:pt x="70083" y="50115"/>
                </a:lnTo>
                <a:lnTo>
                  <a:pt x="0" y="5011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076678" y="3661318"/>
            <a:ext cx="57920" cy="0"/>
          </a:xfrm>
          <a:custGeom>
            <a:avLst/>
            <a:gdLst/>
            <a:ahLst/>
            <a:cxnLst/>
            <a:rect l="l" t="t" r="r" b="b"/>
            <a:pathLst>
              <a:path w="63712">
                <a:moveTo>
                  <a:pt x="0" y="0"/>
                </a:moveTo>
                <a:lnTo>
                  <a:pt x="63712" y="0"/>
                </a:lnTo>
              </a:path>
            </a:pathLst>
          </a:custGeom>
          <a:ln w="50115">
            <a:solidFill>
              <a:srgbClr val="AB487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076678" y="3639769"/>
            <a:ext cx="57920" cy="43099"/>
          </a:xfrm>
          <a:custGeom>
            <a:avLst/>
            <a:gdLst/>
            <a:ahLst/>
            <a:cxnLst/>
            <a:rect l="l" t="t" r="r" b="b"/>
            <a:pathLst>
              <a:path w="63712" h="48845">
                <a:moveTo>
                  <a:pt x="0" y="0"/>
                </a:moveTo>
                <a:lnTo>
                  <a:pt x="63712" y="0"/>
                </a:lnTo>
                <a:lnTo>
                  <a:pt x="63712" y="48845"/>
                </a:lnTo>
                <a:lnTo>
                  <a:pt x="0" y="48845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73608" y="3606038"/>
            <a:ext cx="55989" cy="76829"/>
          </a:xfrm>
          <a:custGeom>
            <a:avLst/>
            <a:gdLst/>
            <a:ahLst/>
            <a:cxnLst/>
            <a:rect l="l" t="t" r="r" b="b"/>
            <a:pathLst>
              <a:path w="61588" h="87073">
                <a:moveTo>
                  <a:pt x="0" y="0"/>
                </a:moveTo>
                <a:lnTo>
                  <a:pt x="0" y="87073"/>
                </a:lnTo>
                <a:lnTo>
                  <a:pt x="61588" y="87073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73608" y="3606039"/>
            <a:ext cx="55989" cy="76828"/>
          </a:xfrm>
          <a:custGeom>
            <a:avLst/>
            <a:gdLst/>
            <a:ahLst/>
            <a:cxnLst/>
            <a:rect l="l" t="t" r="r" b="b"/>
            <a:pathLst>
              <a:path w="61588" h="87072">
                <a:moveTo>
                  <a:pt x="0" y="0"/>
                </a:moveTo>
                <a:lnTo>
                  <a:pt x="61588" y="0"/>
                </a:lnTo>
                <a:lnTo>
                  <a:pt x="61588" y="87072"/>
                </a:lnTo>
                <a:lnTo>
                  <a:pt x="0" y="87072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665538" y="3564813"/>
            <a:ext cx="55989" cy="118054"/>
          </a:xfrm>
          <a:custGeom>
            <a:avLst/>
            <a:gdLst/>
            <a:ahLst/>
            <a:cxnLst/>
            <a:rect l="l" t="t" r="r" b="b"/>
            <a:pathLst>
              <a:path w="61588" h="133795">
                <a:moveTo>
                  <a:pt x="0" y="0"/>
                </a:moveTo>
                <a:lnTo>
                  <a:pt x="0" y="133795"/>
                </a:lnTo>
                <a:lnTo>
                  <a:pt x="61588" y="133795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665538" y="3564813"/>
            <a:ext cx="55989" cy="118054"/>
          </a:xfrm>
          <a:custGeom>
            <a:avLst/>
            <a:gdLst/>
            <a:ahLst/>
            <a:cxnLst/>
            <a:rect l="l" t="t" r="r" b="b"/>
            <a:pathLst>
              <a:path w="61588" h="133795">
                <a:moveTo>
                  <a:pt x="0" y="0"/>
                </a:moveTo>
                <a:lnTo>
                  <a:pt x="61588" y="0"/>
                </a:lnTo>
                <a:lnTo>
                  <a:pt x="61588" y="133795"/>
                </a:lnTo>
                <a:lnTo>
                  <a:pt x="0" y="133795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860537" y="3559191"/>
            <a:ext cx="57920" cy="123676"/>
          </a:xfrm>
          <a:custGeom>
            <a:avLst/>
            <a:gdLst/>
            <a:ahLst/>
            <a:cxnLst/>
            <a:rect l="l" t="t" r="r" b="b"/>
            <a:pathLst>
              <a:path w="63712" h="140166">
                <a:moveTo>
                  <a:pt x="0" y="0"/>
                </a:moveTo>
                <a:lnTo>
                  <a:pt x="0" y="140166"/>
                </a:lnTo>
                <a:lnTo>
                  <a:pt x="63712" y="140166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60537" y="3559191"/>
            <a:ext cx="57920" cy="123676"/>
          </a:xfrm>
          <a:custGeom>
            <a:avLst/>
            <a:gdLst/>
            <a:ahLst/>
            <a:cxnLst/>
            <a:rect l="l" t="t" r="r" b="b"/>
            <a:pathLst>
              <a:path w="63712" h="140166">
                <a:moveTo>
                  <a:pt x="0" y="0"/>
                </a:moveTo>
                <a:lnTo>
                  <a:pt x="63712" y="0"/>
                </a:lnTo>
                <a:lnTo>
                  <a:pt x="63712" y="140166"/>
                </a:lnTo>
                <a:lnTo>
                  <a:pt x="0" y="14016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057467" y="3358685"/>
            <a:ext cx="55989" cy="324182"/>
          </a:xfrm>
          <a:custGeom>
            <a:avLst/>
            <a:gdLst/>
            <a:ahLst/>
            <a:cxnLst/>
            <a:rect l="l" t="t" r="r" b="b"/>
            <a:pathLst>
              <a:path w="61588" h="367406">
                <a:moveTo>
                  <a:pt x="0" y="0"/>
                </a:moveTo>
                <a:lnTo>
                  <a:pt x="0" y="367406"/>
                </a:lnTo>
                <a:lnTo>
                  <a:pt x="61588" y="367406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057468" y="3358685"/>
            <a:ext cx="55990" cy="324182"/>
          </a:xfrm>
          <a:custGeom>
            <a:avLst/>
            <a:gdLst/>
            <a:ahLst/>
            <a:cxnLst/>
            <a:rect l="l" t="t" r="r" b="b"/>
            <a:pathLst>
              <a:path w="61589" h="367406">
                <a:moveTo>
                  <a:pt x="0" y="0"/>
                </a:moveTo>
                <a:lnTo>
                  <a:pt x="61589" y="0"/>
                </a:lnTo>
                <a:lnTo>
                  <a:pt x="61589" y="367406"/>
                </a:lnTo>
                <a:lnTo>
                  <a:pt x="0" y="36740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52466" y="3544200"/>
            <a:ext cx="57920" cy="138667"/>
          </a:xfrm>
          <a:custGeom>
            <a:avLst/>
            <a:gdLst/>
            <a:ahLst/>
            <a:cxnLst/>
            <a:rect l="l" t="t" r="r" b="b"/>
            <a:pathLst>
              <a:path w="63712" h="157156">
                <a:moveTo>
                  <a:pt x="0" y="0"/>
                </a:moveTo>
                <a:lnTo>
                  <a:pt x="0" y="157156"/>
                </a:lnTo>
                <a:lnTo>
                  <a:pt x="63712" y="157156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252466" y="3544201"/>
            <a:ext cx="57920" cy="138667"/>
          </a:xfrm>
          <a:custGeom>
            <a:avLst/>
            <a:gdLst/>
            <a:ahLst/>
            <a:cxnLst/>
            <a:rect l="l" t="t" r="r" b="b"/>
            <a:pathLst>
              <a:path w="63712" h="157156">
                <a:moveTo>
                  <a:pt x="0" y="0"/>
                </a:moveTo>
                <a:lnTo>
                  <a:pt x="63712" y="0"/>
                </a:lnTo>
                <a:lnTo>
                  <a:pt x="63712" y="157156"/>
                </a:lnTo>
                <a:lnTo>
                  <a:pt x="0" y="15715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449396" y="3525462"/>
            <a:ext cx="55989" cy="157406"/>
          </a:xfrm>
          <a:custGeom>
            <a:avLst/>
            <a:gdLst/>
            <a:ahLst/>
            <a:cxnLst/>
            <a:rect l="l" t="t" r="r" b="b"/>
            <a:pathLst>
              <a:path w="61588" h="178393">
                <a:moveTo>
                  <a:pt x="0" y="0"/>
                </a:moveTo>
                <a:lnTo>
                  <a:pt x="0" y="178393"/>
                </a:lnTo>
                <a:lnTo>
                  <a:pt x="61588" y="178393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49396" y="3525462"/>
            <a:ext cx="55989" cy="157406"/>
          </a:xfrm>
          <a:custGeom>
            <a:avLst/>
            <a:gdLst/>
            <a:ahLst/>
            <a:cxnLst/>
            <a:rect l="l" t="t" r="r" b="b"/>
            <a:pathLst>
              <a:path w="61588" h="178393">
                <a:moveTo>
                  <a:pt x="0" y="0"/>
                </a:moveTo>
                <a:lnTo>
                  <a:pt x="61588" y="0"/>
                </a:lnTo>
                <a:lnTo>
                  <a:pt x="61588" y="178393"/>
                </a:lnTo>
                <a:lnTo>
                  <a:pt x="0" y="17839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644396" y="3431767"/>
            <a:ext cx="57920" cy="251100"/>
          </a:xfrm>
          <a:custGeom>
            <a:avLst/>
            <a:gdLst/>
            <a:ahLst/>
            <a:cxnLst/>
            <a:rect l="l" t="t" r="r" b="b"/>
            <a:pathLst>
              <a:path w="63712" h="284580">
                <a:moveTo>
                  <a:pt x="0" y="0"/>
                </a:moveTo>
                <a:lnTo>
                  <a:pt x="0" y="284580"/>
                </a:lnTo>
                <a:lnTo>
                  <a:pt x="63712" y="284580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644396" y="3431767"/>
            <a:ext cx="57920" cy="251100"/>
          </a:xfrm>
          <a:custGeom>
            <a:avLst/>
            <a:gdLst/>
            <a:ahLst/>
            <a:cxnLst/>
            <a:rect l="l" t="t" r="r" b="b"/>
            <a:pathLst>
              <a:path w="63712" h="284580">
                <a:moveTo>
                  <a:pt x="0" y="0"/>
                </a:moveTo>
                <a:lnTo>
                  <a:pt x="63712" y="0"/>
                </a:lnTo>
                <a:lnTo>
                  <a:pt x="63712" y="284580"/>
                </a:lnTo>
                <a:lnTo>
                  <a:pt x="0" y="284580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841326" y="3369930"/>
            <a:ext cx="55989" cy="312938"/>
          </a:xfrm>
          <a:custGeom>
            <a:avLst/>
            <a:gdLst/>
            <a:ahLst/>
            <a:cxnLst/>
            <a:rect l="l" t="t" r="r" b="b"/>
            <a:pathLst>
              <a:path w="61588" h="354663">
                <a:moveTo>
                  <a:pt x="0" y="0"/>
                </a:moveTo>
                <a:lnTo>
                  <a:pt x="0" y="354663"/>
                </a:lnTo>
                <a:lnTo>
                  <a:pt x="61588" y="354663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841326" y="3369930"/>
            <a:ext cx="55989" cy="312938"/>
          </a:xfrm>
          <a:custGeom>
            <a:avLst/>
            <a:gdLst/>
            <a:ahLst/>
            <a:cxnLst/>
            <a:rect l="l" t="t" r="r" b="b"/>
            <a:pathLst>
              <a:path w="61588" h="354663">
                <a:moveTo>
                  <a:pt x="0" y="0"/>
                </a:moveTo>
                <a:lnTo>
                  <a:pt x="61588" y="0"/>
                </a:lnTo>
                <a:lnTo>
                  <a:pt x="61588" y="354663"/>
                </a:lnTo>
                <a:lnTo>
                  <a:pt x="0" y="35466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036325" y="3405533"/>
            <a:ext cx="57920" cy="277335"/>
          </a:xfrm>
          <a:custGeom>
            <a:avLst/>
            <a:gdLst/>
            <a:ahLst/>
            <a:cxnLst/>
            <a:rect l="l" t="t" r="r" b="b"/>
            <a:pathLst>
              <a:path w="63712" h="314313">
                <a:moveTo>
                  <a:pt x="0" y="0"/>
                </a:moveTo>
                <a:lnTo>
                  <a:pt x="0" y="314313"/>
                </a:lnTo>
                <a:lnTo>
                  <a:pt x="63712" y="314313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36325" y="3405533"/>
            <a:ext cx="57920" cy="277335"/>
          </a:xfrm>
          <a:custGeom>
            <a:avLst/>
            <a:gdLst/>
            <a:ahLst/>
            <a:cxnLst/>
            <a:rect l="l" t="t" r="r" b="b"/>
            <a:pathLst>
              <a:path w="63712" h="314313">
                <a:moveTo>
                  <a:pt x="0" y="0"/>
                </a:moveTo>
                <a:lnTo>
                  <a:pt x="63712" y="0"/>
                </a:lnTo>
                <a:lnTo>
                  <a:pt x="63712" y="314313"/>
                </a:lnTo>
                <a:lnTo>
                  <a:pt x="0" y="31431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233256" y="3281857"/>
            <a:ext cx="55990" cy="401011"/>
          </a:xfrm>
          <a:custGeom>
            <a:avLst/>
            <a:gdLst/>
            <a:ahLst/>
            <a:cxnLst/>
            <a:rect l="l" t="t" r="r" b="b"/>
            <a:pathLst>
              <a:path w="61589" h="454479">
                <a:moveTo>
                  <a:pt x="0" y="0"/>
                </a:moveTo>
                <a:lnTo>
                  <a:pt x="0" y="454479"/>
                </a:lnTo>
                <a:lnTo>
                  <a:pt x="61589" y="454479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233256" y="3281857"/>
            <a:ext cx="55989" cy="401011"/>
          </a:xfrm>
          <a:custGeom>
            <a:avLst/>
            <a:gdLst/>
            <a:ahLst/>
            <a:cxnLst/>
            <a:rect l="l" t="t" r="r" b="b"/>
            <a:pathLst>
              <a:path w="61588" h="454479">
                <a:moveTo>
                  <a:pt x="0" y="0"/>
                </a:moveTo>
                <a:lnTo>
                  <a:pt x="61588" y="0"/>
                </a:lnTo>
                <a:lnTo>
                  <a:pt x="61588" y="454479"/>
                </a:lnTo>
                <a:lnTo>
                  <a:pt x="0" y="454479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428255" y="3403659"/>
            <a:ext cx="57920" cy="279208"/>
          </a:xfrm>
          <a:custGeom>
            <a:avLst/>
            <a:gdLst/>
            <a:ahLst/>
            <a:cxnLst/>
            <a:rect l="l" t="t" r="r" b="b"/>
            <a:pathLst>
              <a:path w="63712" h="316436">
                <a:moveTo>
                  <a:pt x="0" y="0"/>
                </a:moveTo>
                <a:lnTo>
                  <a:pt x="0" y="316436"/>
                </a:lnTo>
                <a:lnTo>
                  <a:pt x="63712" y="316436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428255" y="3403659"/>
            <a:ext cx="57920" cy="279208"/>
          </a:xfrm>
          <a:custGeom>
            <a:avLst/>
            <a:gdLst/>
            <a:ahLst/>
            <a:cxnLst/>
            <a:rect l="l" t="t" r="r" b="b"/>
            <a:pathLst>
              <a:path w="63712" h="316436">
                <a:moveTo>
                  <a:pt x="0" y="0"/>
                </a:moveTo>
                <a:lnTo>
                  <a:pt x="63712" y="0"/>
                </a:lnTo>
                <a:lnTo>
                  <a:pt x="63712" y="316436"/>
                </a:lnTo>
                <a:lnTo>
                  <a:pt x="0" y="31643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625185" y="3338073"/>
            <a:ext cx="55990" cy="344794"/>
          </a:xfrm>
          <a:custGeom>
            <a:avLst/>
            <a:gdLst/>
            <a:ahLst/>
            <a:cxnLst/>
            <a:rect l="l" t="t" r="r" b="b"/>
            <a:pathLst>
              <a:path w="61589" h="390767">
                <a:moveTo>
                  <a:pt x="0" y="0"/>
                </a:moveTo>
                <a:lnTo>
                  <a:pt x="0" y="390767"/>
                </a:lnTo>
                <a:lnTo>
                  <a:pt x="61589" y="390767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625185" y="3338073"/>
            <a:ext cx="55990" cy="344794"/>
          </a:xfrm>
          <a:custGeom>
            <a:avLst/>
            <a:gdLst/>
            <a:ahLst/>
            <a:cxnLst/>
            <a:rect l="l" t="t" r="r" b="b"/>
            <a:pathLst>
              <a:path w="61589" h="390767">
                <a:moveTo>
                  <a:pt x="0" y="0"/>
                </a:moveTo>
                <a:lnTo>
                  <a:pt x="61589" y="0"/>
                </a:lnTo>
                <a:lnTo>
                  <a:pt x="61589" y="390767"/>
                </a:lnTo>
                <a:lnTo>
                  <a:pt x="0" y="390767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820185" y="3469245"/>
            <a:ext cx="57920" cy="213622"/>
          </a:xfrm>
          <a:custGeom>
            <a:avLst/>
            <a:gdLst/>
            <a:ahLst/>
            <a:cxnLst/>
            <a:rect l="l" t="t" r="r" b="b"/>
            <a:pathLst>
              <a:path w="63712" h="242105">
                <a:moveTo>
                  <a:pt x="0" y="0"/>
                </a:moveTo>
                <a:lnTo>
                  <a:pt x="0" y="242105"/>
                </a:lnTo>
                <a:lnTo>
                  <a:pt x="63712" y="242105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820185" y="3469245"/>
            <a:ext cx="57920" cy="213622"/>
          </a:xfrm>
          <a:custGeom>
            <a:avLst/>
            <a:gdLst/>
            <a:ahLst/>
            <a:cxnLst/>
            <a:rect l="l" t="t" r="r" b="b"/>
            <a:pathLst>
              <a:path w="63712" h="242105">
                <a:moveTo>
                  <a:pt x="0" y="0"/>
                </a:moveTo>
                <a:lnTo>
                  <a:pt x="63712" y="0"/>
                </a:lnTo>
                <a:lnTo>
                  <a:pt x="63712" y="242105"/>
                </a:lnTo>
                <a:lnTo>
                  <a:pt x="0" y="242105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017115" y="3499226"/>
            <a:ext cx="55989" cy="183641"/>
          </a:xfrm>
          <a:custGeom>
            <a:avLst/>
            <a:gdLst/>
            <a:ahLst/>
            <a:cxnLst/>
            <a:rect l="l" t="t" r="r" b="b"/>
            <a:pathLst>
              <a:path w="61588" h="208126">
                <a:moveTo>
                  <a:pt x="0" y="0"/>
                </a:moveTo>
                <a:lnTo>
                  <a:pt x="0" y="208126"/>
                </a:lnTo>
                <a:lnTo>
                  <a:pt x="61588" y="208126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017115" y="3499228"/>
            <a:ext cx="55989" cy="183640"/>
          </a:xfrm>
          <a:custGeom>
            <a:avLst/>
            <a:gdLst/>
            <a:ahLst/>
            <a:cxnLst/>
            <a:rect l="l" t="t" r="r" b="b"/>
            <a:pathLst>
              <a:path w="61588" h="208125">
                <a:moveTo>
                  <a:pt x="0" y="0"/>
                </a:moveTo>
                <a:lnTo>
                  <a:pt x="61588" y="0"/>
                </a:lnTo>
                <a:lnTo>
                  <a:pt x="61588" y="208125"/>
                </a:lnTo>
                <a:lnTo>
                  <a:pt x="0" y="208125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212114" y="3474866"/>
            <a:ext cx="57920" cy="208001"/>
          </a:xfrm>
          <a:custGeom>
            <a:avLst/>
            <a:gdLst/>
            <a:ahLst/>
            <a:cxnLst/>
            <a:rect l="l" t="t" r="r" b="b"/>
            <a:pathLst>
              <a:path w="63712" h="235734">
                <a:moveTo>
                  <a:pt x="0" y="0"/>
                </a:moveTo>
                <a:lnTo>
                  <a:pt x="0" y="235734"/>
                </a:lnTo>
                <a:lnTo>
                  <a:pt x="63712" y="235734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212114" y="3474866"/>
            <a:ext cx="57920" cy="208001"/>
          </a:xfrm>
          <a:custGeom>
            <a:avLst/>
            <a:gdLst/>
            <a:ahLst/>
            <a:cxnLst/>
            <a:rect l="l" t="t" r="r" b="b"/>
            <a:pathLst>
              <a:path w="63712" h="235734">
                <a:moveTo>
                  <a:pt x="0" y="0"/>
                </a:moveTo>
                <a:lnTo>
                  <a:pt x="63712" y="0"/>
                </a:lnTo>
                <a:lnTo>
                  <a:pt x="63712" y="235734"/>
                </a:lnTo>
                <a:lnTo>
                  <a:pt x="0" y="235734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409044" y="2965170"/>
            <a:ext cx="55989" cy="717698"/>
          </a:xfrm>
          <a:custGeom>
            <a:avLst/>
            <a:gdLst/>
            <a:ahLst/>
            <a:cxnLst/>
            <a:rect l="l" t="t" r="r" b="b"/>
            <a:pathLst>
              <a:path w="61588" h="813391">
                <a:moveTo>
                  <a:pt x="0" y="0"/>
                </a:moveTo>
                <a:lnTo>
                  <a:pt x="0" y="813391"/>
                </a:lnTo>
                <a:lnTo>
                  <a:pt x="61588" y="813391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409044" y="2965170"/>
            <a:ext cx="55989" cy="717697"/>
          </a:xfrm>
          <a:custGeom>
            <a:avLst/>
            <a:gdLst/>
            <a:ahLst/>
            <a:cxnLst/>
            <a:rect l="l" t="t" r="r" b="b"/>
            <a:pathLst>
              <a:path w="61588" h="813390">
                <a:moveTo>
                  <a:pt x="0" y="0"/>
                </a:moveTo>
                <a:lnTo>
                  <a:pt x="61588" y="0"/>
                </a:lnTo>
                <a:lnTo>
                  <a:pt x="61588" y="813390"/>
                </a:lnTo>
                <a:lnTo>
                  <a:pt x="0" y="813390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604043" y="3465497"/>
            <a:ext cx="57920" cy="217370"/>
          </a:xfrm>
          <a:custGeom>
            <a:avLst/>
            <a:gdLst/>
            <a:ahLst/>
            <a:cxnLst/>
            <a:rect l="l" t="t" r="r" b="b"/>
            <a:pathLst>
              <a:path w="63712" h="246353">
                <a:moveTo>
                  <a:pt x="0" y="0"/>
                </a:moveTo>
                <a:lnTo>
                  <a:pt x="0" y="246353"/>
                </a:lnTo>
                <a:lnTo>
                  <a:pt x="63712" y="246353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604043" y="3465498"/>
            <a:ext cx="57920" cy="217370"/>
          </a:xfrm>
          <a:custGeom>
            <a:avLst/>
            <a:gdLst/>
            <a:ahLst/>
            <a:cxnLst/>
            <a:rect l="l" t="t" r="r" b="b"/>
            <a:pathLst>
              <a:path w="63712" h="246353">
                <a:moveTo>
                  <a:pt x="0" y="0"/>
                </a:moveTo>
                <a:lnTo>
                  <a:pt x="63712" y="0"/>
                </a:lnTo>
                <a:lnTo>
                  <a:pt x="63712" y="246353"/>
                </a:lnTo>
                <a:lnTo>
                  <a:pt x="0" y="24635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800973" y="3657947"/>
            <a:ext cx="55990" cy="25481"/>
          </a:xfrm>
          <a:custGeom>
            <a:avLst/>
            <a:gdLst/>
            <a:ahLst/>
            <a:cxnLst/>
            <a:rect l="l" t="t" r="r" b="b"/>
            <a:pathLst>
              <a:path w="61589" h="28878">
                <a:moveTo>
                  <a:pt x="0" y="28878"/>
                </a:moveTo>
                <a:lnTo>
                  <a:pt x="61589" y="28878"/>
                </a:lnTo>
                <a:lnTo>
                  <a:pt x="61589" y="0"/>
                </a:lnTo>
                <a:lnTo>
                  <a:pt x="0" y="0"/>
                </a:lnTo>
                <a:lnTo>
                  <a:pt x="0" y="28878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797112" y="3654200"/>
            <a:ext cx="63712" cy="32976"/>
          </a:xfrm>
          <a:custGeom>
            <a:avLst/>
            <a:gdLst/>
            <a:ahLst/>
            <a:cxnLst/>
            <a:rect l="l" t="t" r="r" b="b"/>
            <a:pathLst>
              <a:path w="70083" h="37373">
                <a:moveTo>
                  <a:pt x="0" y="0"/>
                </a:moveTo>
                <a:lnTo>
                  <a:pt x="70083" y="0"/>
                </a:lnTo>
                <a:lnTo>
                  <a:pt x="70083" y="37373"/>
                </a:lnTo>
                <a:lnTo>
                  <a:pt x="0" y="3737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95972" y="3321208"/>
            <a:ext cx="57920" cy="361660"/>
          </a:xfrm>
          <a:custGeom>
            <a:avLst/>
            <a:gdLst/>
            <a:ahLst/>
            <a:cxnLst/>
            <a:rect l="l" t="t" r="r" b="b"/>
            <a:pathLst>
              <a:path w="63712" h="409881">
                <a:moveTo>
                  <a:pt x="0" y="0"/>
                </a:moveTo>
                <a:lnTo>
                  <a:pt x="0" y="409881"/>
                </a:lnTo>
                <a:lnTo>
                  <a:pt x="63712" y="409881"/>
                </a:lnTo>
                <a:lnTo>
                  <a:pt x="63712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995973" y="3321208"/>
            <a:ext cx="57920" cy="361659"/>
          </a:xfrm>
          <a:custGeom>
            <a:avLst/>
            <a:gdLst/>
            <a:ahLst/>
            <a:cxnLst/>
            <a:rect l="l" t="t" r="r" b="b"/>
            <a:pathLst>
              <a:path w="63712" h="409880">
                <a:moveTo>
                  <a:pt x="0" y="0"/>
                </a:moveTo>
                <a:lnTo>
                  <a:pt x="63712" y="0"/>
                </a:lnTo>
                <a:lnTo>
                  <a:pt x="63712" y="409880"/>
                </a:lnTo>
                <a:lnTo>
                  <a:pt x="0" y="409880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526529" y="3682867"/>
            <a:ext cx="55990" cy="161154"/>
          </a:xfrm>
          <a:custGeom>
            <a:avLst/>
            <a:gdLst/>
            <a:ahLst/>
            <a:cxnLst/>
            <a:rect l="l" t="t" r="r" b="b"/>
            <a:pathLst>
              <a:path w="61589" h="182641">
                <a:moveTo>
                  <a:pt x="0" y="0"/>
                </a:moveTo>
                <a:lnTo>
                  <a:pt x="0" y="182641"/>
                </a:lnTo>
                <a:lnTo>
                  <a:pt x="61589" y="182641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26528" y="3682868"/>
            <a:ext cx="55989" cy="161154"/>
          </a:xfrm>
          <a:custGeom>
            <a:avLst/>
            <a:gdLst/>
            <a:ahLst/>
            <a:cxnLst/>
            <a:rect l="l" t="t" r="r" b="b"/>
            <a:pathLst>
              <a:path w="61588" h="182641">
                <a:moveTo>
                  <a:pt x="0" y="0"/>
                </a:moveTo>
                <a:lnTo>
                  <a:pt x="61588" y="0"/>
                </a:lnTo>
                <a:lnTo>
                  <a:pt x="61588" y="182641"/>
                </a:lnTo>
                <a:lnTo>
                  <a:pt x="0" y="182641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721527" y="3501101"/>
            <a:ext cx="55989" cy="181766"/>
          </a:xfrm>
          <a:custGeom>
            <a:avLst/>
            <a:gdLst/>
            <a:ahLst/>
            <a:cxnLst/>
            <a:rect l="l" t="t" r="r" b="b"/>
            <a:pathLst>
              <a:path w="61588" h="206002">
                <a:moveTo>
                  <a:pt x="0" y="0"/>
                </a:moveTo>
                <a:lnTo>
                  <a:pt x="0" y="206002"/>
                </a:lnTo>
                <a:lnTo>
                  <a:pt x="61588" y="206002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721527" y="3501101"/>
            <a:ext cx="55989" cy="181766"/>
          </a:xfrm>
          <a:custGeom>
            <a:avLst/>
            <a:gdLst/>
            <a:ahLst/>
            <a:cxnLst/>
            <a:rect l="l" t="t" r="r" b="b"/>
            <a:pathLst>
              <a:path w="61588" h="206002">
                <a:moveTo>
                  <a:pt x="0" y="0"/>
                </a:moveTo>
                <a:lnTo>
                  <a:pt x="61588" y="0"/>
                </a:lnTo>
                <a:lnTo>
                  <a:pt x="61588" y="206002"/>
                </a:lnTo>
                <a:lnTo>
                  <a:pt x="0" y="206002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918457" y="3188162"/>
            <a:ext cx="55989" cy="494705"/>
          </a:xfrm>
          <a:custGeom>
            <a:avLst/>
            <a:gdLst/>
            <a:ahLst/>
            <a:cxnLst/>
            <a:rect l="l" t="t" r="r" b="b"/>
            <a:pathLst>
              <a:path w="61588" h="560666">
                <a:moveTo>
                  <a:pt x="0" y="0"/>
                </a:moveTo>
                <a:lnTo>
                  <a:pt x="0" y="560666"/>
                </a:lnTo>
                <a:lnTo>
                  <a:pt x="61588" y="560666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18458" y="3188163"/>
            <a:ext cx="55989" cy="494705"/>
          </a:xfrm>
          <a:custGeom>
            <a:avLst/>
            <a:gdLst/>
            <a:ahLst/>
            <a:cxnLst/>
            <a:rect l="l" t="t" r="r" b="b"/>
            <a:pathLst>
              <a:path w="61588" h="560666">
                <a:moveTo>
                  <a:pt x="0" y="0"/>
                </a:moveTo>
                <a:lnTo>
                  <a:pt x="61588" y="0"/>
                </a:lnTo>
                <a:lnTo>
                  <a:pt x="61588" y="560666"/>
                </a:lnTo>
                <a:lnTo>
                  <a:pt x="0" y="56066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113457" y="3225640"/>
            <a:ext cx="55989" cy="457227"/>
          </a:xfrm>
          <a:custGeom>
            <a:avLst/>
            <a:gdLst/>
            <a:ahLst/>
            <a:cxnLst/>
            <a:rect l="l" t="t" r="r" b="b"/>
            <a:pathLst>
              <a:path w="61588" h="518191">
                <a:moveTo>
                  <a:pt x="0" y="0"/>
                </a:moveTo>
                <a:lnTo>
                  <a:pt x="0" y="518191"/>
                </a:lnTo>
                <a:lnTo>
                  <a:pt x="61588" y="518191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113457" y="3225640"/>
            <a:ext cx="55989" cy="457227"/>
          </a:xfrm>
          <a:custGeom>
            <a:avLst/>
            <a:gdLst/>
            <a:ahLst/>
            <a:cxnLst/>
            <a:rect l="l" t="t" r="r" b="b"/>
            <a:pathLst>
              <a:path w="61588" h="518191">
                <a:moveTo>
                  <a:pt x="0" y="0"/>
                </a:moveTo>
                <a:lnTo>
                  <a:pt x="61588" y="0"/>
                </a:lnTo>
                <a:lnTo>
                  <a:pt x="61588" y="518191"/>
                </a:lnTo>
                <a:lnTo>
                  <a:pt x="0" y="518191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310388" y="3328703"/>
            <a:ext cx="55990" cy="354164"/>
          </a:xfrm>
          <a:custGeom>
            <a:avLst/>
            <a:gdLst/>
            <a:ahLst/>
            <a:cxnLst/>
            <a:rect l="l" t="t" r="r" b="b"/>
            <a:pathLst>
              <a:path w="61589" h="401386">
                <a:moveTo>
                  <a:pt x="0" y="0"/>
                </a:moveTo>
                <a:lnTo>
                  <a:pt x="0" y="401386"/>
                </a:lnTo>
                <a:lnTo>
                  <a:pt x="61589" y="401386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310387" y="3328704"/>
            <a:ext cx="55989" cy="354164"/>
          </a:xfrm>
          <a:custGeom>
            <a:avLst/>
            <a:gdLst/>
            <a:ahLst/>
            <a:cxnLst/>
            <a:rect l="l" t="t" r="r" b="b"/>
            <a:pathLst>
              <a:path w="61588" h="401386">
                <a:moveTo>
                  <a:pt x="0" y="0"/>
                </a:moveTo>
                <a:lnTo>
                  <a:pt x="61588" y="0"/>
                </a:lnTo>
                <a:lnTo>
                  <a:pt x="61588" y="401386"/>
                </a:lnTo>
                <a:lnTo>
                  <a:pt x="0" y="401386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05387" y="3390542"/>
            <a:ext cx="55990" cy="292325"/>
          </a:xfrm>
          <a:custGeom>
            <a:avLst/>
            <a:gdLst/>
            <a:ahLst/>
            <a:cxnLst/>
            <a:rect l="l" t="t" r="r" b="b"/>
            <a:pathLst>
              <a:path w="61589" h="331302">
                <a:moveTo>
                  <a:pt x="0" y="0"/>
                </a:moveTo>
                <a:lnTo>
                  <a:pt x="0" y="331302"/>
                </a:lnTo>
                <a:lnTo>
                  <a:pt x="61589" y="331302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05386" y="3390542"/>
            <a:ext cx="55989" cy="292325"/>
          </a:xfrm>
          <a:custGeom>
            <a:avLst/>
            <a:gdLst/>
            <a:ahLst/>
            <a:cxnLst/>
            <a:rect l="l" t="t" r="r" b="b"/>
            <a:pathLst>
              <a:path w="61588" h="331302">
                <a:moveTo>
                  <a:pt x="0" y="0"/>
                </a:moveTo>
                <a:lnTo>
                  <a:pt x="61588" y="0"/>
                </a:lnTo>
                <a:lnTo>
                  <a:pt x="61588" y="331302"/>
                </a:lnTo>
                <a:lnTo>
                  <a:pt x="0" y="331302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702317" y="3339947"/>
            <a:ext cx="55990" cy="342920"/>
          </a:xfrm>
          <a:custGeom>
            <a:avLst/>
            <a:gdLst/>
            <a:ahLst/>
            <a:cxnLst/>
            <a:rect l="l" t="t" r="r" b="b"/>
            <a:pathLst>
              <a:path w="61589" h="388643">
                <a:moveTo>
                  <a:pt x="0" y="0"/>
                </a:moveTo>
                <a:lnTo>
                  <a:pt x="0" y="388643"/>
                </a:lnTo>
                <a:lnTo>
                  <a:pt x="61589" y="388643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702316" y="3339947"/>
            <a:ext cx="55989" cy="342920"/>
          </a:xfrm>
          <a:custGeom>
            <a:avLst/>
            <a:gdLst/>
            <a:ahLst/>
            <a:cxnLst/>
            <a:rect l="l" t="t" r="r" b="b"/>
            <a:pathLst>
              <a:path w="61588" h="388643">
                <a:moveTo>
                  <a:pt x="0" y="0"/>
                </a:moveTo>
                <a:lnTo>
                  <a:pt x="61588" y="0"/>
                </a:lnTo>
                <a:lnTo>
                  <a:pt x="61588" y="388643"/>
                </a:lnTo>
                <a:lnTo>
                  <a:pt x="0" y="38864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897316" y="3308091"/>
            <a:ext cx="55989" cy="374777"/>
          </a:xfrm>
          <a:custGeom>
            <a:avLst/>
            <a:gdLst/>
            <a:ahLst/>
            <a:cxnLst/>
            <a:rect l="l" t="t" r="r" b="b"/>
            <a:pathLst>
              <a:path w="61588" h="424747">
                <a:moveTo>
                  <a:pt x="0" y="0"/>
                </a:moveTo>
                <a:lnTo>
                  <a:pt x="0" y="424747"/>
                </a:lnTo>
                <a:lnTo>
                  <a:pt x="61588" y="424747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897316" y="3308091"/>
            <a:ext cx="55989" cy="374777"/>
          </a:xfrm>
          <a:custGeom>
            <a:avLst/>
            <a:gdLst/>
            <a:ahLst/>
            <a:cxnLst/>
            <a:rect l="l" t="t" r="r" b="b"/>
            <a:pathLst>
              <a:path w="61588" h="424747">
                <a:moveTo>
                  <a:pt x="0" y="0"/>
                </a:moveTo>
                <a:lnTo>
                  <a:pt x="61588" y="0"/>
                </a:lnTo>
                <a:lnTo>
                  <a:pt x="61588" y="424747"/>
                </a:lnTo>
                <a:lnTo>
                  <a:pt x="0" y="424747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94246" y="3682868"/>
            <a:ext cx="55989" cy="78703"/>
          </a:xfrm>
          <a:custGeom>
            <a:avLst/>
            <a:gdLst/>
            <a:ahLst/>
            <a:cxnLst/>
            <a:rect l="l" t="t" r="r" b="b"/>
            <a:pathLst>
              <a:path w="61588" h="89197">
                <a:moveTo>
                  <a:pt x="0" y="0"/>
                </a:moveTo>
                <a:lnTo>
                  <a:pt x="0" y="89197"/>
                </a:lnTo>
                <a:lnTo>
                  <a:pt x="61588" y="89197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094246" y="3682869"/>
            <a:ext cx="55989" cy="78703"/>
          </a:xfrm>
          <a:custGeom>
            <a:avLst/>
            <a:gdLst/>
            <a:ahLst/>
            <a:cxnLst/>
            <a:rect l="l" t="t" r="r" b="b"/>
            <a:pathLst>
              <a:path w="61588" h="89197">
                <a:moveTo>
                  <a:pt x="0" y="0"/>
                </a:moveTo>
                <a:lnTo>
                  <a:pt x="61588" y="0"/>
                </a:lnTo>
                <a:lnTo>
                  <a:pt x="61588" y="89197"/>
                </a:lnTo>
                <a:lnTo>
                  <a:pt x="0" y="89197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289246" y="3682867"/>
            <a:ext cx="55989" cy="86199"/>
          </a:xfrm>
          <a:custGeom>
            <a:avLst/>
            <a:gdLst/>
            <a:ahLst/>
            <a:cxnLst/>
            <a:rect l="l" t="t" r="r" b="b"/>
            <a:pathLst>
              <a:path w="61588" h="97692">
                <a:moveTo>
                  <a:pt x="0" y="0"/>
                </a:moveTo>
                <a:lnTo>
                  <a:pt x="0" y="97692"/>
                </a:lnTo>
                <a:lnTo>
                  <a:pt x="61588" y="97692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289246" y="3682868"/>
            <a:ext cx="55989" cy="86198"/>
          </a:xfrm>
          <a:custGeom>
            <a:avLst/>
            <a:gdLst/>
            <a:ahLst/>
            <a:cxnLst/>
            <a:rect l="l" t="t" r="r" b="b"/>
            <a:pathLst>
              <a:path w="61588" h="97691">
                <a:moveTo>
                  <a:pt x="0" y="0"/>
                </a:moveTo>
                <a:lnTo>
                  <a:pt x="61588" y="0"/>
                </a:lnTo>
                <a:lnTo>
                  <a:pt x="61588" y="97691"/>
                </a:lnTo>
                <a:lnTo>
                  <a:pt x="0" y="97691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486176" y="3682867"/>
            <a:ext cx="55990" cy="460976"/>
          </a:xfrm>
          <a:custGeom>
            <a:avLst/>
            <a:gdLst/>
            <a:ahLst/>
            <a:cxnLst/>
            <a:rect l="l" t="t" r="r" b="b"/>
            <a:pathLst>
              <a:path w="61589" h="522439">
                <a:moveTo>
                  <a:pt x="0" y="0"/>
                </a:moveTo>
                <a:lnTo>
                  <a:pt x="0" y="522439"/>
                </a:lnTo>
                <a:lnTo>
                  <a:pt x="61589" y="522439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486176" y="3682868"/>
            <a:ext cx="55989" cy="460976"/>
          </a:xfrm>
          <a:custGeom>
            <a:avLst/>
            <a:gdLst/>
            <a:ahLst/>
            <a:cxnLst/>
            <a:rect l="l" t="t" r="r" b="b"/>
            <a:pathLst>
              <a:path w="61588" h="522439">
                <a:moveTo>
                  <a:pt x="0" y="0"/>
                </a:moveTo>
                <a:lnTo>
                  <a:pt x="61588" y="0"/>
                </a:lnTo>
                <a:lnTo>
                  <a:pt x="61588" y="522439"/>
                </a:lnTo>
                <a:lnTo>
                  <a:pt x="0" y="522439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681175" y="3682867"/>
            <a:ext cx="55989" cy="676473"/>
          </a:xfrm>
          <a:custGeom>
            <a:avLst/>
            <a:gdLst/>
            <a:ahLst/>
            <a:cxnLst/>
            <a:rect l="l" t="t" r="r" b="b"/>
            <a:pathLst>
              <a:path w="61588" h="766669">
                <a:moveTo>
                  <a:pt x="0" y="0"/>
                </a:moveTo>
                <a:lnTo>
                  <a:pt x="0" y="766669"/>
                </a:lnTo>
                <a:lnTo>
                  <a:pt x="61588" y="766669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681175" y="3682868"/>
            <a:ext cx="55989" cy="676472"/>
          </a:xfrm>
          <a:custGeom>
            <a:avLst/>
            <a:gdLst/>
            <a:ahLst/>
            <a:cxnLst/>
            <a:rect l="l" t="t" r="r" b="b"/>
            <a:pathLst>
              <a:path w="61588" h="766668">
                <a:moveTo>
                  <a:pt x="0" y="0"/>
                </a:moveTo>
                <a:lnTo>
                  <a:pt x="61588" y="0"/>
                </a:lnTo>
                <a:lnTo>
                  <a:pt x="61588" y="766668"/>
                </a:lnTo>
                <a:lnTo>
                  <a:pt x="0" y="766668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878105" y="3682867"/>
            <a:ext cx="55990" cy="86199"/>
          </a:xfrm>
          <a:custGeom>
            <a:avLst/>
            <a:gdLst/>
            <a:ahLst/>
            <a:cxnLst/>
            <a:rect l="l" t="t" r="r" b="b"/>
            <a:pathLst>
              <a:path w="61589" h="97692">
                <a:moveTo>
                  <a:pt x="0" y="0"/>
                </a:moveTo>
                <a:lnTo>
                  <a:pt x="0" y="97692"/>
                </a:lnTo>
                <a:lnTo>
                  <a:pt x="61589" y="97692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878105" y="3682868"/>
            <a:ext cx="55990" cy="86198"/>
          </a:xfrm>
          <a:custGeom>
            <a:avLst/>
            <a:gdLst/>
            <a:ahLst/>
            <a:cxnLst/>
            <a:rect l="l" t="t" r="r" b="b"/>
            <a:pathLst>
              <a:path w="61589" h="97691">
                <a:moveTo>
                  <a:pt x="0" y="0"/>
                </a:moveTo>
                <a:lnTo>
                  <a:pt x="61589" y="0"/>
                </a:lnTo>
                <a:lnTo>
                  <a:pt x="61589" y="97691"/>
                </a:lnTo>
                <a:lnTo>
                  <a:pt x="0" y="97691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73105" y="3682868"/>
            <a:ext cx="55990" cy="318560"/>
          </a:xfrm>
          <a:custGeom>
            <a:avLst/>
            <a:gdLst/>
            <a:ahLst/>
            <a:cxnLst/>
            <a:rect l="l" t="t" r="r" b="b"/>
            <a:pathLst>
              <a:path w="61589" h="361035">
                <a:moveTo>
                  <a:pt x="0" y="0"/>
                </a:moveTo>
                <a:lnTo>
                  <a:pt x="0" y="361035"/>
                </a:lnTo>
                <a:lnTo>
                  <a:pt x="61589" y="361035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73105" y="3682869"/>
            <a:ext cx="55989" cy="318560"/>
          </a:xfrm>
          <a:custGeom>
            <a:avLst/>
            <a:gdLst/>
            <a:ahLst/>
            <a:cxnLst/>
            <a:rect l="l" t="t" r="r" b="b"/>
            <a:pathLst>
              <a:path w="61588" h="361035">
                <a:moveTo>
                  <a:pt x="0" y="0"/>
                </a:moveTo>
                <a:lnTo>
                  <a:pt x="61588" y="0"/>
                </a:lnTo>
                <a:lnTo>
                  <a:pt x="61588" y="361035"/>
                </a:lnTo>
                <a:lnTo>
                  <a:pt x="0" y="361035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270034" y="3682868"/>
            <a:ext cx="55990" cy="1300476"/>
          </a:xfrm>
          <a:custGeom>
            <a:avLst/>
            <a:gdLst/>
            <a:ahLst/>
            <a:cxnLst/>
            <a:rect l="l" t="t" r="r" b="b"/>
            <a:pathLst>
              <a:path w="61589" h="1473873">
                <a:moveTo>
                  <a:pt x="0" y="0"/>
                </a:moveTo>
                <a:lnTo>
                  <a:pt x="0" y="1473873"/>
                </a:lnTo>
                <a:lnTo>
                  <a:pt x="61589" y="1473873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270035" y="3682868"/>
            <a:ext cx="55989" cy="1300476"/>
          </a:xfrm>
          <a:custGeom>
            <a:avLst/>
            <a:gdLst/>
            <a:ahLst/>
            <a:cxnLst/>
            <a:rect l="l" t="t" r="r" b="b"/>
            <a:pathLst>
              <a:path w="61588" h="1473873">
                <a:moveTo>
                  <a:pt x="0" y="0"/>
                </a:moveTo>
                <a:lnTo>
                  <a:pt x="61588" y="0"/>
                </a:lnTo>
                <a:lnTo>
                  <a:pt x="61588" y="1473873"/>
                </a:lnTo>
                <a:lnTo>
                  <a:pt x="0" y="1473873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465033" y="3416776"/>
            <a:ext cx="55990" cy="266091"/>
          </a:xfrm>
          <a:custGeom>
            <a:avLst/>
            <a:gdLst/>
            <a:ahLst/>
            <a:cxnLst/>
            <a:rect l="l" t="t" r="r" b="b"/>
            <a:pathLst>
              <a:path w="61589" h="301570">
                <a:moveTo>
                  <a:pt x="0" y="0"/>
                </a:moveTo>
                <a:lnTo>
                  <a:pt x="0" y="301570"/>
                </a:lnTo>
                <a:lnTo>
                  <a:pt x="61589" y="301570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465034" y="3416777"/>
            <a:ext cx="55989" cy="266091"/>
          </a:xfrm>
          <a:custGeom>
            <a:avLst/>
            <a:gdLst/>
            <a:ahLst/>
            <a:cxnLst/>
            <a:rect l="l" t="t" r="r" b="b"/>
            <a:pathLst>
              <a:path w="61588" h="301570">
                <a:moveTo>
                  <a:pt x="0" y="0"/>
                </a:moveTo>
                <a:lnTo>
                  <a:pt x="61588" y="0"/>
                </a:lnTo>
                <a:lnTo>
                  <a:pt x="61588" y="301570"/>
                </a:lnTo>
                <a:lnTo>
                  <a:pt x="0" y="301570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661964" y="3657947"/>
            <a:ext cx="55989" cy="25481"/>
          </a:xfrm>
          <a:custGeom>
            <a:avLst/>
            <a:gdLst/>
            <a:ahLst/>
            <a:cxnLst/>
            <a:rect l="l" t="t" r="r" b="b"/>
            <a:pathLst>
              <a:path w="61588" h="28878">
                <a:moveTo>
                  <a:pt x="0" y="28878"/>
                </a:moveTo>
                <a:lnTo>
                  <a:pt x="61588" y="28878"/>
                </a:lnTo>
                <a:lnTo>
                  <a:pt x="61588" y="0"/>
                </a:lnTo>
                <a:lnTo>
                  <a:pt x="0" y="0"/>
                </a:lnTo>
                <a:lnTo>
                  <a:pt x="0" y="28878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658102" y="3654200"/>
            <a:ext cx="63712" cy="32976"/>
          </a:xfrm>
          <a:custGeom>
            <a:avLst/>
            <a:gdLst/>
            <a:ahLst/>
            <a:cxnLst/>
            <a:rect l="l" t="t" r="r" b="b"/>
            <a:pathLst>
              <a:path w="70083" h="37373">
                <a:moveTo>
                  <a:pt x="0" y="0"/>
                </a:moveTo>
                <a:lnTo>
                  <a:pt x="70083" y="0"/>
                </a:lnTo>
                <a:lnTo>
                  <a:pt x="70083" y="37373"/>
                </a:lnTo>
                <a:lnTo>
                  <a:pt x="0" y="3737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856963" y="3379298"/>
            <a:ext cx="55989" cy="303569"/>
          </a:xfrm>
          <a:custGeom>
            <a:avLst/>
            <a:gdLst/>
            <a:ahLst/>
            <a:cxnLst/>
            <a:rect l="l" t="t" r="r" b="b"/>
            <a:pathLst>
              <a:path w="61588" h="344045">
                <a:moveTo>
                  <a:pt x="0" y="0"/>
                </a:moveTo>
                <a:lnTo>
                  <a:pt x="0" y="344045"/>
                </a:lnTo>
                <a:lnTo>
                  <a:pt x="61588" y="344045"/>
                </a:lnTo>
                <a:lnTo>
                  <a:pt x="61588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856963" y="3379299"/>
            <a:ext cx="55989" cy="303569"/>
          </a:xfrm>
          <a:custGeom>
            <a:avLst/>
            <a:gdLst/>
            <a:ahLst/>
            <a:cxnLst/>
            <a:rect l="l" t="t" r="r" b="b"/>
            <a:pathLst>
              <a:path w="61588" h="344045">
                <a:moveTo>
                  <a:pt x="0" y="0"/>
                </a:moveTo>
                <a:lnTo>
                  <a:pt x="61588" y="0"/>
                </a:lnTo>
                <a:lnTo>
                  <a:pt x="61588" y="344045"/>
                </a:lnTo>
                <a:lnTo>
                  <a:pt x="0" y="344045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053893" y="3682868"/>
            <a:ext cx="55990" cy="445984"/>
          </a:xfrm>
          <a:custGeom>
            <a:avLst/>
            <a:gdLst/>
            <a:ahLst/>
            <a:cxnLst/>
            <a:rect l="l" t="t" r="r" b="b"/>
            <a:pathLst>
              <a:path w="61589" h="505449">
                <a:moveTo>
                  <a:pt x="0" y="0"/>
                </a:moveTo>
                <a:lnTo>
                  <a:pt x="0" y="505449"/>
                </a:lnTo>
                <a:lnTo>
                  <a:pt x="61589" y="505449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053893" y="3682869"/>
            <a:ext cx="55989" cy="445984"/>
          </a:xfrm>
          <a:custGeom>
            <a:avLst/>
            <a:gdLst/>
            <a:ahLst/>
            <a:cxnLst/>
            <a:rect l="l" t="t" r="r" b="b"/>
            <a:pathLst>
              <a:path w="61588" h="505449">
                <a:moveTo>
                  <a:pt x="0" y="0"/>
                </a:moveTo>
                <a:lnTo>
                  <a:pt x="61588" y="0"/>
                </a:lnTo>
                <a:lnTo>
                  <a:pt x="61588" y="505449"/>
                </a:lnTo>
                <a:lnTo>
                  <a:pt x="0" y="505449"/>
                </a:lnTo>
                <a:lnTo>
                  <a:pt x="0" y="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134600" y="4096997"/>
            <a:ext cx="194999" cy="710202"/>
          </a:xfrm>
          <a:custGeom>
            <a:avLst/>
            <a:gdLst/>
            <a:ahLst/>
            <a:cxnLst/>
            <a:rect l="l" t="t" r="r" b="b"/>
            <a:pathLst>
              <a:path w="214499" h="804896">
                <a:moveTo>
                  <a:pt x="0" y="804896"/>
                </a:moveTo>
                <a:lnTo>
                  <a:pt x="214499" y="0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29599" y="3819662"/>
            <a:ext cx="194999" cy="275461"/>
          </a:xfrm>
          <a:custGeom>
            <a:avLst/>
            <a:gdLst/>
            <a:ahLst/>
            <a:cxnLst/>
            <a:rect l="l" t="t" r="r" b="b"/>
            <a:pathLst>
              <a:path w="214499" h="312189">
                <a:moveTo>
                  <a:pt x="0" y="312189"/>
                </a:moveTo>
                <a:lnTo>
                  <a:pt x="214499" y="0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26529" y="3817788"/>
            <a:ext cx="193068" cy="153658"/>
          </a:xfrm>
          <a:custGeom>
            <a:avLst/>
            <a:gdLst/>
            <a:ahLst/>
            <a:cxnLst/>
            <a:rect l="l" t="t" r="r" b="b"/>
            <a:pathLst>
              <a:path w="212375" h="174146">
                <a:moveTo>
                  <a:pt x="0" y="0"/>
                </a:moveTo>
                <a:lnTo>
                  <a:pt x="212375" y="174146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721528" y="3973320"/>
            <a:ext cx="194999" cy="208001"/>
          </a:xfrm>
          <a:custGeom>
            <a:avLst/>
            <a:gdLst/>
            <a:ahLst/>
            <a:cxnLst/>
            <a:rect l="l" t="t" r="r" b="b"/>
            <a:pathLst>
              <a:path w="214499" h="235734">
                <a:moveTo>
                  <a:pt x="0" y="0"/>
                </a:moveTo>
                <a:lnTo>
                  <a:pt x="214499" y="235734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918459" y="3341821"/>
            <a:ext cx="194999" cy="841374"/>
          </a:xfrm>
          <a:custGeom>
            <a:avLst/>
            <a:gdLst/>
            <a:ahLst/>
            <a:cxnLst/>
            <a:rect l="l" t="t" r="r" b="b"/>
            <a:pathLst>
              <a:path w="214499" h="953557">
                <a:moveTo>
                  <a:pt x="0" y="953557"/>
                </a:moveTo>
                <a:lnTo>
                  <a:pt x="214499" y="0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113457" y="3339947"/>
            <a:ext cx="196929" cy="745806"/>
          </a:xfrm>
          <a:custGeom>
            <a:avLst/>
            <a:gdLst/>
            <a:ahLst/>
            <a:cxnLst/>
            <a:rect l="l" t="t" r="r" b="b"/>
            <a:pathLst>
              <a:path w="216622" h="845247">
                <a:moveTo>
                  <a:pt x="0" y="0"/>
                </a:moveTo>
                <a:lnTo>
                  <a:pt x="216622" y="845247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310388" y="4087627"/>
            <a:ext cx="193068" cy="58090"/>
          </a:xfrm>
          <a:custGeom>
            <a:avLst/>
            <a:gdLst/>
            <a:ahLst/>
            <a:cxnLst/>
            <a:rect l="l" t="t" r="r" b="b"/>
            <a:pathLst>
              <a:path w="212375" h="65835">
                <a:moveTo>
                  <a:pt x="0" y="0"/>
                </a:moveTo>
                <a:lnTo>
                  <a:pt x="212375" y="65835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05387" y="3924599"/>
            <a:ext cx="194999" cy="221118"/>
          </a:xfrm>
          <a:custGeom>
            <a:avLst/>
            <a:gdLst/>
            <a:ahLst/>
            <a:cxnLst/>
            <a:rect l="l" t="t" r="r" b="b"/>
            <a:pathLst>
              <a:path w="214499" h="250600">
                <a:moveTo>
                  <a:pt x="0" y="250600"/>
                </a:moveTo>
                <a:lnTo>
                  <a:pt x="214499" y="0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702317" y="3922725"/>
            <a:ext cx="194999" cy="106811"/>
          </a:xfrm>
          <a:custGeom>
            <a:avLst/>
            <a:gdLst/>
            <a:ahLst/>
            <a:cxnLst/>
            <a:rect l="l" t="t" r="r" b="b"/>
            <a:pathLst>
              <a:path w="214499" h="121052">
                <a:moveTo>
                  <a:pt x="0" y="0"/>
                </a:moveTo>
                <a:lnTo>
                  <a:pt x="214499" y="121052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899247" y="4031411"/>
            <a:ext cx="193068" cy="73081"/>
          </a:xfrm>
          <a:custGeom>
            <a:avLst/>
            <a:gdLst/>
            <a:ahLst/>
            <a:cxnLst/>
            <a:rect l="l" t="t" r="r" b="b"/>
            <a:pathLst>
              <a:path w="212375" h="82825">
                <a:moveTo>
                  <a:pt x="0" y="0"/>
                </a:moveTo>
                <a:lnTo>
                  <a:pt x="212375" y="82825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094247" y="4104492"/>
            <a:ext cx="194999" cy="110559"/>
          </a:xfrm>
          <a:custGeom>
            <a:avLst/>
            <a:gdLst/>
            <a:ahLst/>
            <a:cxnLst/>
            <a:rect l="l" t="t" r="r" b="b"/>
            <a:pathLst>
              <a:path w="214499" h="125300">
                <a:moveTo>
                  <a:pt x="0" y="0"/>
                </a:moveTo>
                <a:lnTo>
                  <a:pt x="214499" y="125300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291177" y="4216926"/>
            <a:ext cx="193068" cy="219244"/>
          </a:xfrm>
          <a:custGeom>
            <a:avLst/>
            <a:gdLst/>
            <a:ahLst/>
            <a:cxnLst/>
            <a:rect l="l" t="t" r="r" b="b"/>
            <a:pathLst>
              <a:path w="212375" h="248477">
                <a:moveTo>
                  <a:pt x="0" y="0"/>
                </a:moveTo>
                <a:lnTo>
                  <a:pt x="212375" y="248477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486176" y="3516092"/>
            <a:ext cx="196930" cy="921951"/>
          </a:xfrm>
          <a:custGeom>
            <a:avLst/>
            <a:gdLst/>
            <a:ahLst/>
            <a:cxnLst/>
            <a:rect l="l" t="t" r="r" b="b"/>
            <a:pathLst>
              <a:path w="216623" h="1044878">
                <a:moveTo>
                  <a:pt x="0" y="1044878"/>
                </a:moveTo>
                <a:lnTo>
                  <a:pt x="216623" y="0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683106" y="3514219"/>
            <a:ext cx="193068" cy="305443"/>
          </a:xfrm>
          <a:custGeom>
            <a:avLst/>
            <a:gdLst/>
            <a:ahLst/>
            <a:cxnLst/>
            <a:rect l="l" t="t" r="r" b="b"/>
            <a:pathLst>
              <a:path w="212375" h="346169">
                <a:moveTo>
                  <a:pt x="0" y="0"/>
                </a:moveTo>
                <a:lnTo>
                  <a:pt x="212375" y="346169"/>
                </a:lnTo>
              </a:path>
            </a:pathLst>
          </a:custGeom>
          <a:ln w="23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78105" y="3821536"/>
            <a:ext cx="196930" cy="1173051"/>
          </a:xfrm>
          <a:custGeom>
            <a:avLst/>
            <a:gdLst/>
            <a:ahLst/>
            <a:cxnLst/>
            <a:rect l="l" t="t" r="r" b="b"/>
            <a:pathLst>
              <a:path w="216623" h="1329458">
                <a:moveTo>
                  <a:pt x="0" y="0"/>
                </a:moveTo>
                <a:lnTo>
                  <a:pt x="216623" y="1329458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075035" y="4942119"/>
            <a:ext cx="193068" cy="54342"/>
          </a:xfrm>
          <a:custGeom>
            <a:avLst/>
            <a:gdLst/>
            <a:ahLst/>
            <a:cxnLst/>
            <a:rect l="l" t="t" r="r" b="b"/>
            <a:pathLst>
              <a:path w="212375" h="61588">
                <a:moveTo>
                  <a:pt x="0" y="61588"/>
                </a:moveTo>
                <a:lnTo>
                  <a:pt x="212375" y="0"/>
                </a:lnTo>
              </a:path>
            </a:pathLst>
          </a:custGeom>
          <a:ln w="19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270035" y="2691583"/>
            <a:ext cx="196930" cy="2250536"/>
          </a:xfrm>
          <a:custGeom>
            <a:avLst/>
            <a:gdLst/>
            <a:ahLst/>
            <a:cxnLst/>
            <a:rect l="l" t="t" r="r" b="b"/>
            <a:pathLst>
              <a:path w="216623" h="2550607">
                <a:moveTo>
                  <a:pt x="0" y="2550607"/>
                </a:moveTo>
                <a:lnTo>
                  <a:pt x="216623" y="0"/>
                </a:lnTo>
              </a:path>
            </a:pathLst>
          </a:custGeom>
          <a:ln w="169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466965" y="2689709"/>
            <a:ext cx="194999" cy="609012"/>
          </a:xfrm>
          <a:custGeom>
            <a:avLst/>
            <a:gdLst/>
            <a:ahLst/>
            <a:cxnLst/>
            <a:rect l="l" t="t" r="r" b="b"/>
            <a:pathLst>
              <a:path w="214499" h="690214">
                <a:moveTo>
                  <a:pt x="0" y="0"/>
                </a:moveTo>
                <a:lnTo>
                  <a:pt x="214499" y="690214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661964" y="3300596"/>
            <a:ext cx="194999" cy="339173"/>
          </a:xfrm>
          <a:custGeom>
            <a:avLst/>
            <a:gdLst/>
            <a:ahLst/>
            <a:cxnLst/>
            <a:rect l="l" t="t" r="r" b="b"/>
            <a:pathLst>
              <a:path w="214499" h="384396">
                <a:moveTo>
                  <a:pt x="0" y="0"/>
                </a:moveTo>
                <a:lnTo>
                  <a:pt x="214499" y="384396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858894" y="3641643"/>
            <a:ext cx="194999" cy="560291"/>
          </a:xfrm>
          <a:custGeom>
            <a:avLst/>
            <a:gdLst/>
            <a:ahLst/>
            <a:cxnLst/>
            <a:rect l="l" t="t" r="r" b="b"/>
            <a:pathLst>
              <a:path w="214499" h="634997">
                <a:moveTo>
                  <a:pt x="0" y="0"/>
                </a:moveTo>
                <a:lnTo>
                  <a:pt x="214499" y="634997"/>
                </a:lnTo>
              </a:path>
            </a:pathLst>
          </a:custGeom>
          <a:ln w="212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105639" y="4779091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105638" y="4779091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300638" y="4067015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300638" y="4067015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497568" y="378968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497568" y="378968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692567" y="3945212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692567" y="3945212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89497" y="415508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89497" y="4155088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084496" y="3311839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084497" y="3311839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281426" y="4059519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281427" y="4059519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76426" y="411761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76426" y="411761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673356" y="389461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673356" y="389461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870286" y="4003303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870286" y="4003303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065285" y="4076383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065285" y="4076384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262215" y="4188816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262215" y="418881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457215" y="4409936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457215" y="4409936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654145" y="348611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1">
                <a:moveTo>
                  <a:pt x="63712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2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654145" y="3486111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49145" y="379342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849145" y="3793428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046075" y="4968353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5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046075" y="4968353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241074" y="4914011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241074" y="4914011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8004" y="266160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438004" y="266160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633004" y="3272487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633004" y="3272488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829934" y="3613534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63712" y="63712"/>
                </a:moveTo>
                <a:lnTo>
                  <a:pt x="31856" y="0"/>
                </a:lnTo>
                <a:lnTo>
                  <a:pt x="0" y="63712"/>
                </a:lnTo>
                <a:lnTo>
                  <a:pt x="63712" y="63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829934" y="3613535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024933" y="4175700"/>
            <a:ext cx="57921" cy="56216"/>
          </a:xfrm>
          <a:custGeom>
            <a:avLst/>
            <a:gdLst/>
            <a:ahLst/>
            <a:cxnLst/>
            <a:rect l="l" t="t" r="r" b="b"/>
            <a:pathLst>
              <a:path w="63713" h="63711">
                <a:moveTo>
                  <a:pt x="63713" y="63711"/>
                </a:moveTo>
                <a:lnTo>
                  <a:pt x="31856" y="0"/>
                </a:lnTo>
                <a:lnTo>
                  <a:pt x="0" y="63711"/>
                </a:lnTo>
                <a:lnTo>
                  <a:pt x="63713" y="6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024933" y="4175700"/>
            <a:ext cx="57920" cy="56216"/>
          </a:xfrm>
          <a:custGeom>
            <a:avLst/>
            <a:gdLst/>
            <a:ahLst/>
            <a:cxnLst/>
            <a:rect l="l" t="t" r="r" b="b"/>
            <a:pathLst>
              <a:path w="63712" h="63712">
                <a:moveTo>
                  <a:pt x="31856" y="0"/>
                </a:moveTo>
                <a:lnTo>
                  <a:pt x="63712" y="63712"/>
                </a:lnTo>
                <a:lnTo>
                  <a:pt x="0" y="63712"/>
                </a:lnTo>
                <a:lnTo>
                  <a:pt x="31856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412619" y="2178638"/>
            <a:ext cx="3031508" cy="97009"/>
          </a:xfrm>
          <a:custGeom>
            <a:avLst/>
            <a:gdLst/>
            <a:ahLst/>
            <a:cxnLst/>
            <a:rect l="l" t="t" r="r" b="b"/>
            <a:pathLst>
              <a:path w="3334659" h="109944">
                <a:moveTo>
                  <a:pt x="3119124" y="78489"/>
                </a:moveTo>
                <a:lnTo>
                  <a:pt x="3119395" y="42582"/>
                </a:lnTo>
                <a:lnTo>
                  <a:pt x="3119054" y="44226"/>
                </a:lnTo>
                <a:lnTo>
                  <a:pt x="3118603" y="46090"/>
                </a:lnTo>
                <a:lnTo>
                  <a:pt x="3118041" y="48175"/>
                </a:lnTo>
                <a:lnTo>
                  <a:pt x="3117320" y="84382"/>
                </a:lnTo>
                <a:lnTo>
                  <a:pt x="3119124" y="78489"/>
                </a:lnTo>
                <a:close/>
              </a:path>
              <a:path w="3334659" h="109944">
                <a:moveTo>
                  <a:pt x="3208189" y="29891"/>
                </a:moveTo>
                <a:lnTo>
                  <a:pt x="3201392" y="30673"/>
                </a:lnTo>
                <a:lnTo>
                  <a:pt x="3202535" y="54912"/>
                </a:lnTo>
                <a:lnTo>
                  <a:pt x="3208069" y="33380"/>
                </a:lnTo>
                <a:lnTo>
                  <a:pt x="3208229" y="32818"/>
                </a:lnTo>
                <a:lnTo>
                  <a:pt x="3208630" y="31375"/>
                </a:lnTo>
                <a:lnTo>
                  <a:pt x="3208189" y="29891"/>
                </a:lnTo>
                <a:close/>
              </a:path>
              <a:path w="3334659" h="109944">
                <a:moveTo>
                  <a:pt x="3202535" y="54912"/>
                </a:moveTo>
                <a:lnTo>
                  <a:pt x="3201392" y="30673"/>
                </a:lnTo>
                <a:lnTo>
                  <a:pt x="3200671" y="30824"/>
                </a:lnTo>
                <a:lnTo>
                  <a:pt x="3200129" y="32056"/>
                </a:lnTo>
                <a:lnTo>
                  <a:pt x="3198807" y="36627"/>
                </a:lnTo>
                <a:lnTo>
                  <a:pt x="3198506" y="35786"/>
                </a:lnTo>
                <a:lnTo>
                  <a:pt x="3199468" y="67061"/>
                </a:lnTo>
                <a:lnTo>
                  <a:pt x="3200310" y="63653"/>
                </a:lnTo>
                <a:lnTo>
                  <a:pt x="3201332" y="59603"/>
                </a:lnTo>
                <a:lnTo>
                  <a:pt x="3202535" y="54912"/>
                </a:lnTo>
                <a:close/>
              </a:path>
              <a:path w="3334659" h="109944">
                <a:moveTo>
                  <a:pt x="3197984" y="34342"/>
                </a:moveTo>
                <a:lnTo>
                  <a:pt x="3196341" y="32297"/>
                </a:lnTo>
                <a:lnTo>
                  <a:pt x="3196521" y="38071"/>
                </a:lnTo>
                <a:lnTo>
                  <a:pt x="3197243" y="76764"/>
                </a:lnTo>
                <a:lnTo>
                  <a:pt x="3197984" y="73236"/>
                </a:lnTo>
                <a:lnTo>
                  <a:pt x="3199468" y="67061"/>
                </a:lnTo>
                <a:lnTo>
                  <a:pt x="3198506" y="35786"/>
                </a:lnTo>
                <a:lnTo>
                  <a:pt x="3197984" y="34342"/>
                </a:lnTo>
                <a:close/>
              </a:path>
              <a:path w="3334659" h="109944">
                <a:moveTo>
                  <a:pt x="3197243" y="78208"/>
                </a:moveTo>
                <a:lnTo>
                  <a:pt x="3197243" y="76764"/>
                </a:lnTo>
                <a:lnTo>
                  <a:pt x="3196521" y="38071"/>
                </a:lnTo>
                <a:lnTo>
                  <a:pt x="3196521" y="48095"/>
                </a:lnTo>
                <a:lnTo>
                  <a:pt x="3195258" y="85706"/>
                </a:lnTo>
                <a:lnTo>
                  <a:pt x="3197664" y="84753"/>
                </a:lnTo>
                <a:lnTo>
                  <a:pt x="3198807" y="79270"/>
                </a:lnTo>
                <a:lnTo>
                  <a:pt x="3197243" y="78208"/>
                </a:lnTo>
                <a:close/>
              </a:path>
              <a:path w="3334659" h="109944">
                <a:moveTo>
                  <a:pt x="3193213" y="33219"/>
                </a:moveTo>
                <a:lnTo>
                  <a:pt x="3194536" y="34583"/>
                </a:lnTo>
                <a:lnTo>
                  <a:pt x="3195859" y="35946"/>
                </a:lnTo>
                <a:lnTo>
                  <a:pt x="3196521" y="38071"/>
                </a:lnTo>
                <a:lnTo>
                  <a:pt x="3196341" y="32297"/>
                </a:lnTo>
                <a:lnTo>
                  <a:pt x="3194616" y="30653"/>
                </a:lnTo>
                <a:lnTo>
                  <a:pt x="3193213" y="33219"/>
                </a:lnTo>
                <a:close/>
              </a:path>
              <a:path w="3334659" h="109944">
                <a:moveTo>
                  <a:pt x="3192171" y="29831"/>
                </a:moveTo>
                <a:lnTo>
                  <a:pt x="3189003" y="29831"/>
                </a:lnTo>
                <a:lnTo>
                  <a:pt x="3189724" y="32538"/>
                </a:lnTo>
                <a:lnTo>
                  <a:pt x="3191609" y="32538"/>
                </a:lnTo>
                <a:lnTo>
                  <a:pt x="3193213" y="33219"/>
                </a:lnTo>
                <a:lnTo>
                  <a:pt x="3194616" y="30653"/>
                </a:lnTo>
                <a:lnTo>
                  <a:pt x="3192171" y="29831"/>
                </a:lnTo>
                <a:close/>
              </a:path>
              <a:path w="3334659" h="109944">
                <a:moveTo>
                  <a:pt x="3171500" y="47574"/>
                </a:moveTo>
                <a:lnTo>
                  <a:pt x="3177113" y="37550"/>
                </a:lnTo>
                <a:lnTo>
                  <a:pt x="3183188" y="32538"/>
                </a:lnTo>
                <a:lnTo>
                  <a:pt x="3189724" y="32538"/>
                </a:lnTo>
                <a:lnTo>
                  <a:pt x="3189003" y="29831"/>
                </a:lnTo>
                <a:lnTo>
                  <a:pt x="3186632" y="29960"/>
                </a:lnTo>
                <a:lnTo>
                  <a:pt x="3175556" y="34104"/>
                </a:lnTo>
                <a:lnTo>
                  <a:pt x="3171500" y="47574"/>
                </a:lnTo>
                <a:close/>
              </a:path>
              <a:path w="3334659" h="109944">
                <a:moveTo>
                  <a:pt x="3166178" y="77376"/>
                </a:moveTo>
                <a:lnTo>
                  <a:pt x="3164794" y="75912"/>
                </a:lnTo>
                <a:lnTo>
                  <a:pt x="3164102" y="73576"/>
                </a:lnTo>
                <a:lnTo>
                  <a:pt x="3164102" y="63994"/>
                </a:lnTo>
                <a:lnTo>
                  <a:pt x="3166568" y="56395"/>
                </a:lnTo>
                <a:lnTo>
                  <a:pt x="3171500" y="47574"/>
                </a:lnTo>
                <a:lnTo>
                  <a:pt x="3175556" y="34104"/>
                </a:lnTo>
                <a:lnTo>
                  <a:pt x="3164824" y="44086"/>
                </a:lnTo>
                <a:lnTo>
                  <a:pt x="3163080" y="85766"/>
                </a:lnTo>
                <a:lnTo>
                  <a:pt x="3166328" y="85766"/>
                </a:lnTo>
                <a:lnTo>
                  <a:pt x="3166178" y="77376"/>
                </a:lnTo>
                <a:close/>
              </a:path>
              <a:path w="3334659" h="109944">
                <a:moveTo>
                  <a:pt x="3162394" y="47198"/>
                </a:moveTo>
                <a:lnTo>
                  <a:pt x="3155736" y="59026"/>
                </a:lnTo>
                <a:lnTo>
                  <a:pt x="3157486" y="81767"/>
                </a:lnTo>
                <a:lnTo>
                  <a:pt x="3160133" y="84433"/>
                </a:lnTo>
                <a:lnTo>
                  <a:pt x="3163080" y="85766"/>
                </a:lnTo>
                <a:lnTo>
                  <a:pt x="3164824" y="44086"/>
                </a:lnTo>
                <a:lnTo>
                  <a:pt x="3162394" y="47198"/>
                </a:lnTo>
                <a:close/>
              </a:path>
              <a:path w="3334659" h="109944">
                <a:moveTo>
                  <a:pt x="3154840" y="79100"/>
                </a:moveTo>
                <a:lnTo>
                  <a:pt x="3157486" y="81767"/>
                </a:lnTo>
                <a:lnTo>
                  <a:pt x="3155736" y="59026"/>
                </a:lnTo>
                <a:lnTo>
                  <a:pt x="3153517" y="70429"/>
                </a:lnTo>
                <a:lnTo>
                  <a:pt x="3153517" y="75321"/>
                </a:lnTo>
                <a:lnTo>
                  <a:pt x="3154840" y="79100"/>
                </a:lnTo>
                <a:close/>
              </a:path>
              <a:path w="3334659" h="109944">
                <a:moveTo>
                  <a:pt x="3206064" y="77326"/>
                </a:moveTo>
                <a:lnTo>
                  <a:pt x="3210234" y="71993"/>
                </a:lnTo>
                <a:lnTo>
                  <a:pt x="3208790" y="70730"/>
                </a:lnTo>
                <a:lnTo>
                  <a:pt x="3205061" y="74579"/>
                </a:lnTo>
                <a:lnTo>
                  <a:pt x="3204019" y="75612"/>
                </a:lnTo>
                <a:lnTo>
                  <a:pt x="3202716" y="80944"/>
                </a:lnTo>
                <a:lnTo>
                  <a:pt x="3206064" y="77326"/>
                </a:lnTo>
                <a:close/>
              </a:path>
              <a:path w="3334659" h="109944">
                <a:moveTo>
                  <a:pt x="3204019" y="75612"/>
                </a:moveTo>
                <a:lnTo>
                  <a:pt x="3202535" y="76985"/>
                </a:lnTo>
                <a:lnTo>
                  <a:pt x="3200400" y="78669"/>
                </a:lnTo>
                <a:lnTo>
                  <a:pt x="3198807" y="79270"/>
                </a:lnTo>
                <a:lnTo>
                  <a:pt x="3197664" y="84753"/>
                </a:lnTo>
                <a:lnTo>
                  <a:pt x="3200190" y="82849"/>
                </a:lnTo>
                <a:lnTo>
                  <a:pt x="3202716" y="80944"/>
                </a:lnTo>
                <a:lnTo>
                  <a:pt x="3204019" y="75612"/>
                </a:lnTo>
                <a:close/>
              </a:path>
              <a:path w="3334659" h="109944">
                <a:moveTo>
                  <a:pt x="3193954" y="56094"/>
                </a:moveTo>
                <a:lnTo>
                  <a:pt x="3188822" y="64956"/>
                </a:lnTo>
                <a:lnTo>
                  <a:pt x="3189965" y="68384"/>
                </a:lnTo>
                <a:lnTo>
                  <a:pt x="3190687" y="67181"/>
                </a:lnTo>
                <a:lnTo>
                  <a:pt x="3191488" y="85706"/>
                </a:lnTo>
                <a:lnTo>
                  <a:pt x="3195258" y="85706"/>
                </a:lnTo>
                <a:lnTo>
                  <a:pt x="3196521" y="48095"/>
                </a:lnTo>
                <a:lnTo>
                  <a:pt x="3193954" y="56094"/>
                </a:lnTo>
                <a:close/>
              </a:path>
              <a:path w="3334659" h="109944">
                <a:moveTo>
                  <a:pt x="3188822" y="64956"/>
                </a:moveTo>
                <a:lnTo>
                  <a:pt x="3183209" y="74699"/>
                </a:lnTo>
                <a:lnTo>
                  <a:pt x="3183249" y="76985"/>
                </a:lnTo>
                <a:lnTo>
                  <a:pt x="3185345" y="74749"/>
                </a:lnTo>
                <a:lnTo>
                  <a:pt x="3187048" y="72444"/>
                </a:lnTo>
                <a:lnTo>
                  <a:pt x="3188751" y="70138"/>
                </a:lnTo>
                <a:lnTo>
                  <a:pt x="3189965" y="68384"/>
                </a:lnTo>
                <a:lnTo>
                  <a:pt x="3188822" y="64956"/>
                </a:lnTo>
                <a:close/>
              </a:path>
              <a:path w="3334659" h="109944">
                <a:moveTo>
                  <a:pt x="3172342" y="84683"/>
                </a:moveTo>
                <a:lnTo>
                  <a:pt x="3175029" y="83601"/>
                </a:lnTo>
                <a:lnTo>
                  <a:pt x="3177835" y="81756"/>
                </a:lnTo>
                <a:lnTo>
                  <a:pt x="3180762" y="79150"/>
                </a:lnTo>
                <a:lnTo>
                  <a:pt x="3183249" y="76985"/>
                </a:lnTo>
                <a:lnTo>
                  <a:pt x="3183209" y="74699"/>
                </a:lnTo>
                <a:lnTo>
                  <a:pt x="3177375" y="79571"/>
                </a:lnTo>
                <a:lnTo>
                  <a:pt x="3172342" y="84683"/>
                </a:lnTo>
                <a:close/>
              </a:path>
              <a:path w="3334659" h="109944">
                <a:moveTo>
                  <a:pt x="3166178" y="77376"/>
                </a:moveTo>
                <a:lnTo>
                  <a:pt x="3166328" y="85766"/>
                </a:lnTo>
                <a:lnTo>
                  <a:pt x="3168253" y="85766"/>
                </a:lnTo>
                <a:lnTo>
                  <a:pt x="3170257" y="85405"/>
                </a:lnTo>
                <a:lnTo>
                  <a:pt x="3172342" y="84683"/>
                </a:lnTo>
                <a:lnTo>
                  <a:pt x="3177375" y="79571"/>
                </a:lnTo>
                <a:lnTo>
                  <a:pt x="3169275" y="79571"/>
                </a:lnTo>
                <a:lnTo>
                  <a:pt x="3167561" y="78839"/>
                </a:lnTo>
                <a:lnTo>
                  <a:pt x="3166178" y="77376"/>
                </a:lnTo>
                <a:close/>
              </a:path>
              <a:path w="3334659" h="109944">
                <a:moveTo>
                  <a:pt x="3190687" y="67181"/>
                </a:moveTo>
                <a:lnTo>
                  <a:pt x="3190165" y="69026"/>
                </a:lnTo>
                <a:lnTo>
                  <a:pt x="3189634" y="71301"/>
                </a:lnTo>
                <a:lnTo>
                  <a:pt x="3189093" y="74008"/>
                </a:lnTo>
                <a:lnTo>
                  <a:pt x="3188552" y="76714"/>
                </a:lnTo>
                <a:lnTo>
                  <a:pt x="3188281" y="78789"/>
                </a:lnTo>
                <a:lnTo>
                  <a:pt x="3188692" y="83100"/>
                </a:lnTo>
                <a:lnTo>
                  <a:pt x="3189514" y="84143"/>
                </a:lnTo>
                <a:lnTo>
                  <a:pt x="3191488" y="85706"/>
                </a:lnTo>
                <a:lnTo>
                  <a:pt x="3190687" y="67181"/>
                </a:lnTo>
                <a:close/>
              </a:path>
              <a:path w="3334659" h="109944">
                <a:moveTo>
                  <a:pt x="3188281" y="80233"/>
                </a:moveTo>
                <a:lnTo>
                  <a:pt x="3188281" y="81797"/>
                </a:lnTo>
                <a:lnTo>
                  <a:pt x="3188692" y="83100"/>
                </a:lnTo>
                <a:lnTo>
                  <a:pt x="3188281" y="78789"/>
                </a:lnTo>
                <a:lnTo>
                  <a:pt x="3188281" y="80233"/>
                </a:lnTo>
                <a:close/>
              </a:path>
              <a:path w="3334659" h="109944">
                <a:moveTo>
                  <a:pt x="3229480" y="35966"/>
                </a:moveTo>
                <a:lnTo>
                  <a:pt x="3218173" y="78007"/>
                </a:lnTo>
                <a:lnTo>
                  <a:pt x="3218334" y="82999"/>
                </a:lnTo>
                <a:lnTo>
                  <a:pt x="3220177" y="85165"/>
                </a:lnTo>
                <a:lnTo>
                  <a:pt x="3221662" y="85706"/>
                </a:lnTo>
                <a:lnTo>
                  <a:pt x="3226072" y="85706"/>
                </a:lnTo>
                <a:lnTo>
                  <a:pt x="3227777" y="77857"/>
                </a:lnTo>
                <a:lnTo>
                  <a:pt x="3227917" y="76443"/>
                </a:lnTo>
                <a:lnTo>
                  <a:pt x="3238743" y="35966"/>
                </a:lnTo>
                <a:lnTo>
                  <a:pt x="3231195" y="28087"/>
                </a:lnTo>
                <a:lnTo>
                  <a:pt x="3228969" y="29691"/>
                </a:lnTo>
                <a:lnTo>
                  <a:pt x="3225831" y="31355"/>
                </a:lnTo>
                <a:lnTo>
                  <a:pt x="3221782" y="33079"/>
                </a:lnTo>
                <a:lnTo>
                  <a:pt x="3220418" y="34202"/>
                </a:lnTo>
                <a:lnTo>
                  <a:pt x="3220338" y="35966"/>
                </a:lnTo>
                <a:lnTo>
                  <a:pt x="3229480" y="35966"/>
                </a:lnTo>
                <a:close/>
              </a:path>
              <a:path w="3334659" h="109944">
                <a:moveTo>
                  <a:pt x="3243314" y="18825"/>
                </a:moveTo>
                <a:lnTo>
                  <a:pt x="3243355" y="18584"/>
                </a:lnTo>
                <a:lnTo>
                  <a:pt x="3242693" y="17221"/>
                </a:lnTo>
                <a:lnTo>
                  <a:pt x="3241389" y="17521"/>
                </a:lnTo>
                <a:lnTo>
                  <a:pt x="3240307" y="18825"/>
                </a:lnTo>
                <a:lnTo>
                  <a:pt x="3239886" y="31936"/>
                </a:lnTo>
                <a:lnTo>
                  <a:pt x="3243314" y="18825"/>
                </a:lnTo>
                <a:close/>
              </a:path>
              <a:path w="3334659" h="109944">
                <a:moveTo>
                  <a:pt x="3238743" y="35966"/>
                </a:moveTo>
                <a:lnTo>
                  <a:pt x="3248968" y="35966"/>
                </a:lnTo>
                <a:lnTo>
                  <a:pt x="3239886" y="31936"/>
                </a:lnTo>
                <a:lnTo>
                  <a:pt x="3240307" y="18825"/>
                </a:lnTo>
                <a:lnTo>
                  <a:pt x="3236457" y="23396"/>
                </a:lnTo>
                <a:lnTo>
                  <a:pt x="3233420" y="26483"/>
                </a:lnTo>
                <a:lnTo>
                  <a:pt x="3231195" y="28087"/>
                </a:lnTo>
                <a:lnTo>
                  <a:pt x="3238743" y="35966"/>
                </a:lnTo>
                <a:close/>
              </a:path>
              <a:path w="3334659" h="109944">
                <a:moveTo>
                  <a:pt x="3218334" y="82999"/>
                </a:moveTo>
                <a:lnTo>
                  <a:pt x="3218173" y="78007"/>
                </a:lnTo>
                <a:lnTo>
                  <a:pt x="3217973" y="78879"/>
                </a:lnTo>
                <a:lnTo>
                  <a:pt x="3217872" y="80413"/>
                </a:lnTo>
                <a:lnTo>
                  <a:pt x="3217872" y="81776"/>
                </a:lnTo>
                <a:lnTo>
                  <a:pt x="3218334" y="82999"/>
                </a:lnTo>
                <a:close/>
              </a:path>
              <a:path w="3334659" h="109944">
                <a:moveTo>
                  <a:pt x="3241149" y="70609"/>
                </a:moveTo>
                <a:lnTo>
                  <a:pt x="3239585" y="69707"/>
                </a:lnTo>
                <a:lnTo>
                  <a:pt x="3237019" y="73035"/>
                </a:lnTo>
                <a:lnTo>
                  <a:pt x="3235195" y="75261"/>
                </a:lnTo>
                <a:lnTo>
                  <a:pt x="3234112" y="76383"/>
                </a:lnTo>
                <a:lnTo>
                  <a:pt x="3236859" y="77045"/>
                </a:lnTo>
                <a:lnTo>
                  <a:pt x="3240307" y="71872"/>
                </a:lnTo>
                <a:lnTo>
                  <a:pt x="3241149" y="70609"/>
                </a:lnTo>
                <a:close/>
              </a:path>
              <a:path w="3334659" h="109944">
                <a:moveTo>
                  <a:pt x="3236859" y="77045"/>
                </a:moveTo>
                <a:lnTo>
                  <a:pt x="3234112" y="76383"/>
                </a:lnTo>
                <a:lnTo>
                  <a:pt x="3232227" y="78469"/>
                </a:lnTo>
                <a:lnTo>
                  <a:pt x="3230763" y="79511"/>
                </a:lnTo>
                <a:lnTo>
                  <a:pt x="3229721" y="79511"/>
                </a:lnTo>
                <a:lnTo>
                  <a:pt x="3231195" y="82668"/>
                </a:lnTo>
                <a:lnTo>
                  <a:pt x="3233821" y="80644"/>
                </a:lnTo>
                <a:lnTo>
                  <a:pt x="3236859" y="77045"/>
                </a:lnTo>
                <a:close/>
              </a:path>
              <a:path w="3334659" h="109944">
                <a:moveTo>
                  <a:pt x="3228568" y="84693"/>
                </a:moveTo>
                <a:lnTo>
                  <a:pt x="3231195" y="82668"/>
                </a:lnTo>
                <a:lnTo>
                  <a:pt x="3229721" y="79511"/>
                </a:lnTo>
                <a:lnTo>
                  <a:pt x="3228417" y="79180"/>
                </a:lnTo>
                <a:lnTo>
                  <a:pt x="3227777" y="77857"/>
                </a:lnTo>
                <a:lnTo>
                  <a:pt x="3226072" y="85706"/>
                </a:lnTo>
                <a:lnTo>
                  <a:pt x="3228568" y="84693"/>
                </a:lnTo>
                <a:close/>
              </a:path>
              <a:path w="3334659" h="109944">
                <a:moveTo>
                  <a:pt x="3284812" y="76123"/>
                </a:moveTo>
                <a:lnTo>
                  <a:pt x="3285052" y="79451"/>
                </a:lnTo>
                <a:lnTo>
                  <a:pt x="3288421" y="77045"/>
                </a:lnTo>
                <a:lnTo>
                  <a:pt x="3291007" y="74699"/>
                </a:lnTo>
                <a:lnTo>
                  <a:pt x="3292812" y="72414"/>
                </a:lnTo>
                <a:lnTo>
                  <a:pt x="3291248" y="71030"/>
                </a:lnTo>
                <a:lnTo>
                  <a:pt x="3287599" y="74038"/>
                </a:lnTo>
                <a:lnTo>
                  <a:pt x="3284812" y="76123"/>
                </a:lnTo>
                <a:close/>
              </a:path>
              <a:path w="3334659" h="109944">
                <a:moveTo>
                  <a:pt x="3284812" y="76123"/>
                </a:moveTo>
                <a:lnTo>
                  <a:pt x="3282888" y="77285"/>
                </a:lnTo>
                <a:lnTo>
                  <a:pt x="3279519" y="79290"/>
                </a:lnTo>
                <a:lnTo>
                  <a:pt x="3276332" y="80293"/>
                </a:lnTo>
                <a:lnTo>
                  <a:pt x="3273324" y="80293"/>
                </a:lnTo>
                <a:lnTo>
                  <a:pt x="3279079" y="83741"/>
                </a:lnTo>
                <a:lnTo>
                  <a:pt x="3285052" y="79451"/>
                </a:lnTo>
                <a:lnTo>
                  <a:pt x="3284812" y="76123"/>
                </a:lnTo>
                <a:close/>
              </a:path>
              <a:path w="3334659" h="109944">
                <a:moveTo>
                  <a:pt x="3273084" y="85887"/>
                </a:moveTo>
                <a:lnTo>
                  <a:pt x="3279079" y="83741"/>
                </a:lnTo>
                <a:lnTo>
                  <a:pt x="3273324" y="80293"/>
                </a:lnTo>
                <a:lnTo>
                  <a:pt x="3270156" y="80293"/>
                </a:lnTo>
                <a:lnTo>
                  <a:pt x="3267420" y="79311"/>
                </a:lnTo>
                <a:lnTo>
                  <a:pt x="3267070" y="85887"/>
                </a:lnTo>
                <a:lnTo>
                  <a:pt x="3273084" y="85887"/>
                </a:lnTo>
                <a:close/>
              </a:path>
              <a:path w="3334659" h="109944">
                <a:moveTo>
                  <a:pt x="3265115" y="77346"/>
                </a:moveTo>
                <a:lnTo>
                  <a:pt x="3262809" y="75381"/>
                </a:lnTo>
                <a:lnTo>
                  <a:pt x="3262819" y="85887"/>
                </a:lnTo>
                <a:lnTo>
                  <a:pt x="3267070" y="85887"/>
                </a:lnTo>
                <a:lnTo>
                  <a:pt x="3267420" y="79311"/>
                </a:lnTo>
                <a:lnTo>
                  <a:pt x="3265115" y="77346"/>
                </a:lnTo>
                <a:close/>
              </a:path>
              <a:path w="3334659" h="109944">
                <a:moveTo>
                  <a:pt x="3251070" y="68444"/>
                </a:moveTo>
                <a:lnTo>
                  <a:pt x="3252675" y="78369"/>
                </a:lnTo>
                <a:lnTo>
                  <a:pt x="3255882" y="81375"/>
                </a:lnTo>
                <a:lnTo>
                  <a:pt x="3259089" y="84382"/>
                </a:lnTo>
                <a:lnTo>
                  <a:pt x="3262819" y="85887"/>
                </a:lnTo>
                <a:lnTo>
                  <a:pt x="3262809" y="75381"/>
                </a:lnTo>
                <a:lnTo>
                  <a:pt x="3261656" y="72635"/>
                </a:lnTo>
                <a:lnTo>
                  <a:pt x="3260610" y="45332"/>
                </a:lnTo>
                <a:lnTo>
                  <a:pt x="3253455" y="56721"/>
                </a:lnTo>
                <a:lnTo>
                  <a:pt x="3251070" y="68444"/>
                </a:lnTo>
                <a:close/>
              </a:path>
              <a:path w="3334659" h="109944">
                <a:moveTo>
                  <a:pt x="3282928" y="32959"/>
                </a:moveTo>
                <a:lnTo>
                  <a:pt x="3286937" y="32959"/>
                </a:lnTo>
                <a:lnTo>
                  <a:pt x="3288000" y="33410"/>
                </a:lnTo>
                <a:lnTo>
                  <a:pt x="3289444" y="35214"/>
                </a:lnTo>
                <a:lnTo>
                  <a:pt x="3289804" y="36427"/>
                </a:lnTo>
                <a:lnTo>
                  <a:pt x="3290827" y="30072"/>
                </a:lnTo>
                <a:lnTo>
                  <a:pt x="3287699" y="30072"/>
                </a:lnTo>
                <a:lnTo>
                  <a:pt x="3285683" y="30151"/>
                </a:lnTo>
                <a:lnTo>
                  <a:pt x="3282928" y="32959"/>
                </a:lnTo>
                <a:close/>
              </a:path>
              <a:path w="3334659" h="109944">
                <a:moveTo>
                  <a:pt x="3280372" y="34071"/>
                </a:moveTo>
                <a:lnTo>
                  <a:pt x="3282928" y="32959"/>
                </a:lnTo>
                <a:lnTo>
                  <a:pt x="3285683" y="30151"/>
                </a:lnTo>
                <a:lnTo>
                  <a:pt x="3274226" y="33717"/>
                </a:lnTo>
                <a:lnTo>
                  <a:pt x="3275359" y="38522"/>
                </a:lnTo>
                <a:lnTo>
                  <a:pt x="3277866" y="36297"/>
                </a:lnTo>
                <a:lnTo>
                  <a:pt x="3280372" y="34071"/>
                </a:lnTo>
                <a:close/>
              </a:path>
              <a:path w="3334659" h="109944">
                <a:moveTo>
                  <a:pt x="3274226" y="33717"/>
                </a:moveTo>
                <a:lnTo>
                  <a:pt x="3263100" y="42582"/>
                </a:lnTo>
                <a:lnTo>
                  <a:pt x="3267290" y="50280"/>
                </a:lnTo>
                <a:lnTo>
                  <a:pt x="3268974" y="47133"/>
                </a:lnTo>
                <a:lnTo>
                  <a:pt x="3271099" y="43845"/>
                </a:lnTo>
                <a:lnTo>
                  <a:pt x="3273104" y="41038"/>
                </a:lnTo>
                <a:lnTo>
                  <a:pt x="3275359" y="38522"/>
                </a:lnTo>
                <a:lnTo>
                  <a:pt x="3274226" y="33717"/>
                </a:lnTo>
                <a:close/>
              </a:path>
              <a:path w="3334659" h="109944">
                <a:moveTo>
                  <a:pt x="3263881" y="58761"/>
                </a:moveTo>
                <a:lnTo>
                  <a:pt x="3264644" y="56716"/>
                </a:lnTo>
                <a:lnTo>
                  <a:pt x="3265366" y="54892"/>
                </a:lnTo>
                <a:lnTo>
                  <a:pt x="3266047" y="53288"/>
                </a:lnTo>
                <a:lnTo>
                  <a:pt x="3267290" y="50280"/>
                </a:lnTo>
                <a:lnTo>
                  <a:pt x="3263100" y="42582"/>
                </a:lnTo>
                <a:lnTo>
                  <a:pt x="3263881" y="58761"/>
                </a:lnTo>
                <a:close/>
              </a:path>
              <a:path w="3334659" h="109944">
                <a:moveTo>
                  <a:pt x="3297924" y="44447"/>
                </a:moveTo>
                <a:lnTo>
                  <a:pt x="3297924" y="35826"/>
                </a:lnTo>
                <a:lnTo>
                  <a:pt x="3297002" y="33681"/>
                </a:lnTo>
                <a:lnTo>
                  <a:pt x="3295157" y="32237"/>
                </a:lnTo>
                <a:lnTo>
                  <a:pt x="3294545" y="49389"/>
                </a:lnTo>
                <a:lnTo>
                  <a:pt x="3297924" y="44447"/>
                </a:lnTo>
                <a:close/>
              </a:path>
              <a:path w="3334659" h="109944">
                <a:moveTo>
                  <a:pt x="3294545" y="49389"/>
                </a:moveTo>
                <a:lnTo>
                  <a:pt x="3295157" y="32237"/>
                </a:lnTo>
                <a:lnTo>
                  <a:pt x="3293313" y="30793"/>
                </a:lnTo>
                <a:lnTo>
                  <a:pt x="3290827" y="30072"/>
                </a:lnTo>
                <a:lnTo>
                  <a:pt x="3289804" y="36427"/>
                </a:lnTo>
                <a:lnTo>
                  <a:pt x="3289804" y="42161"/>
                </a:lnTo>
                <a:lnTo>
                  <a:pt x="3287789" y="53498"/>
                </a:lnTo>
                <a:lnTo>
                  <a:pt x="3294545" y="49389"/>
                </a:lnTo>
                <a:close/>
              </a:path>
              <a:path w="3334659" h="109944">
                <a:moveTo>
                  <a:pt x="3262157" y="64424"/>
                </a:moveTo>
                <a:lnTo>
                  <a:pt x="3262518" y="63111"/>
                </a:lnTo>
                <a:lnTo>
                  <a:pt x="3263039" y="61467"/>
                </a:lnTo>
                <a:lnTo>
                  <a:pt x="3266468" y="61046"/>
                </a:lnTo>
                <a:lnTo>
                  <a:pt x="3273926" y="60124"/>
                </a:lnTo>
                <a:lnTo>
                  <a:pt x="3281033" y="57608"/>
                </a:lnTo>
                <a:lnTo>
                  <a:pt x="3287789" y="53498"/>
                </a:lnTo>
                <a:lnTo>
                  <a:pt x="3289804" y="42161"/>
                </a:lnTo>
                <a:lnTo>
                  <a:pt x="3287398" y="46401"/>
                </a:lnTo>
                <a:lnTo>
                  <a:pt x="3282587" y="50671"/>
                </a:lnTo>
                <a:lnTo>
                  <a:pt x="3277775" y="54942"/>
                </a:lnTo>
                <a:lnTo>
                  <a:pt x="3271540" y="57638"/>
                </a:lnTo>
                <a:lnTo>
                  <a:pt x="3263881" y="58761"/>
                </a:lnTo>
                <a:lnTo>
                  <a:pt x="3263100" y="42582"/>
                </a:lnTo>
                <a:lnTo>
                  <a:pt x="3262157" y="64424"/>
                </a:lnTo>
                <a:close/>
              </a:path>
              <a:path w="3334659" h="109944">
                <a:moveTo>
                  <a:pt x="3263100" y="42582"/>
                </a:moveTo>
                <a:lnTo>
                  <a:pt x="3260610" y="45332"/>
                </a:lnTo>
                <a:lnTo>
                  <a:pt x="3261656" y="67622"/>
                </a:lnTo>
                <a:lnTo>
                  <a:pt x="3261756" y="66389"/>
                </a:lnTo>
                <a:lnTo>
                  <a:pt x="3262157" y="64424"/>
                </a:lnTo>
                <a:lnTo>
                  <a:pt x="3263100" y="42582"/>
                </a:lnTo>
                <a:close/>
              </a:path>
              <a:path w="3334659" h="109944">
                <a:moveTo>
                  <a:pt x="3261656" y="67622"/>
                </a:moveTo>
                <a:lnTo>
                  <a:pt x="3260610" y="45332"/>
                </a:lnTo>
                <a:lnTo>
                  <a:pt x="3261656" y="72635"/>
                </a:lnTo>
                <a:lnTo>
                  <a:pt x="3261656" y="67622"/>
                </a:lnTo>
                <a:close/>
              </a:path>
              <a:path w="3334659" h="109944">
                <a:moveTo>
                  <a:pt x="3323050" y="8600"/>
                </a:moveTo>
                <a:lnTo>
                  <a:pt x="3334659" y="1022"/>
                </a:lnTo>
                <a:lnTo>
                  <a:pt x="3323381" y="2566"/>
                </a:lnTo>
                <a:lnTo>
                  <a:pt x="3321035" y="2886"/>
                </a:lnTo>
                <a:lnTo>
                  <a:pt x="3318689" y="3207"/>
                </a:lnTo>
                <a:lnTo>
                  <a:pt x="3316615" y="3488"/>
                </a:lnTo>
                <a:lnTo>
                  <a:pt x="3314811" y="3728"/>
                </a:lnTo>
                <a:lnTo>
                  <a:pt x="3318098" y="5673"/>
                </a:lnTo>
                <a:lnTo>
                  <a:pt x="3320294" y="5803"/>
                </a:lnTo>
                <a:lnTo>
                  <a:pt x="3321396" y="6104"/>
                </a:lnTo>
                <a:lnTo>
                  <a:pt x="3323050" y="7237"/>
                </a:lnTo>
                <a:lnTo>
                  <a:pt x="3323050" y="8600"/>
                </a:lnTo>
                <a:close/>
              </a:path>
              <a:path w="3334659" h="109944">
                <a:moveTo>
                  <a:pt x="3334659" y="1022"/>
                </a:moveTo>
                <a:lnTo>
                  <a:pt x="3333816" y="420"/>
                </a:lnTo>
                <a:lnTo>
                  <a:pt x="3330608" y="1222"/>
                </a:lnTo>
                <a:lnTo>
                  <a:pt x="3327882" y="1824"/>
                </a:lnTo>
                <a:lnTo>
                  <a:pt x="3325636" y="2225"/>
                </a:lnTo>
                <a:lnTo>
                  <a:pt x="3324915" y="2345"/>
                </a:lnTo>
                <a:lnTo>
                  <a:pt x="3323381" y="2566"/>
                </a:lnTo>
                <a:lnTo>
                  <a:pt x="3334659" y="1022"/>
                </a:lnTo>
                <a:close/>
              </a:path>
              <a:path w="3334659" h="109944">
                <a:moveTo>
                  <a:pt x="3315271" y="75040"/>
                </a:moveTo>
                <a:lnTo>
                  <a:pt x="3315712" y="73316"/>
                </a:lnTo>
                <a:lnTo>
                  <a:pt x="3334659" y="1022"/>
                </a:lnTo>
                <a:lnTo>
                  <a:pt x="3323050" y="8600"/>
                </a:lnTo>
                <a:lnTo>
                  <a:pt x="3322990" y="9863"/>
                </a:lnTo>
                <a:lnTo>
                  <a:pt x="3322690" y="11427"/>
                </a:lnTo>
                <a:lnTo>
                  <a:pt x="3315271" y="75040"/>
                </a:lnTo>
                <a:close/>
              </a:path>
              <a:path w="3334659" h="109944">
                <a:moveTo>
                  <a:pt x="3318239" y="80293"/>
                </a:moveTo>
                <a:lnTo>
                  <a:pt x="3316795" y="80293"/>
                </a:lnTo>
                <a:lnTo>
                  <a:pt x="3315231" y="79481"/>
                </a:lnTo>
                <a:lnTo>
                  <a:pt x="3314811" y="78288"/>
                </a:lnTo>
                <a:lnTo>
                  <a:pt x="3314930" y="76443"/>
                </a:lnTo>
                <a:lnTo>
                  <a:pt x="3315271" y="75040"/>
                </a:lnTo>
                <a:lnTo>
                  <a:pt x="3322690" y="11427"/>
                </a:lnTo>
                <a:lnTo>
                  <a:pt x="3311863" y="85706"/>
                </a:lnTo>
                <a:lnTo>
                  <a:pt x="3315231" y="85706"/>
                </a:lnTo>
                <a:lnTo>
                  <a:pt x="3318580" y="84042"/>
                </a:lnTo>
                <a:lnTo>
                  <a:pt x="3318239" y="80293"/>
                </a:lnTo>
                <a:close/>
              </a:path>
              <a:path w="3334659" h="109944">
                <a:moveTo>
                  <a:pt x="3322690" y="11427"/>
                </a:moveTo>
                <a:lnTo>
                  <a:pt x="3306691" y="71572"/>
                </a:lnTo>
                <a:lnTo>
                  <a:pt x="3308013" y="84623"/>
                </a:lnTo>
                <a:lnTo>
                  <a:pt x="3309137" y="85345"/>
                </a:lnTo>
                <a:lnTo>
                  <a:pt x="3310419" y="85706"/>
                </a:lnTo>
                <a:lnTo>
                  <a:pt x="3311863" y="85706"/>
                </a:lnTo>
                <a:lnTo>
                  <a:pt x="3322690" y="11427"/>
                </a:lnTo>
                <a:close/>
              </a:path>
              <a:path w="3334659" h="109944">
                <a:moveTo>
                  <a:pt x="3306370" y="72895"/>
                </a:moveTo>
                <a:lnTo>
                  <a:pt x="3305908" y="75060"/>
                </a:lnTo>
                <a:lnTo>
                  <a:pt x="3306290" y="83541"/>
                </a:lnTo>
                <a:lnTo>
                  <a:pt x="3308013" y="84623"/>
                </a:lnTo>
                <a:lnTo>
                  <a:pt x="3306691" y="71572"/>
                </a:lnTo>
                <a:lnTo>
                  <a:pt x="3306370" y="72895"/>
                </a:lnTo>
                <a:close/>
              </a:path>
              <a:path w="3334659" h="109944">
                <a:moveTo>
                  <a:pt x="3306290" y="83541"/>
                </a:moveTo>
                <a:lnTo>
                  <a:pt x="3305908" y="75060"/>
                </a:lnTo>
                <a:lnTo>
                  <a:pt x="3305588" y="76744"/>
                </a:lnTo>
                <a:lnTo>
                  <a:pt x="3305428" y="78087"/>
                </a:lnTo>
                <a:lnTo>
                  <a:pt x="3305428" y="81696"/>
                </a:lnTo>
                <a:lnTo>
                  <a:pt x="3306290" y="83541"/>
                </a:lnTo>
                <a:close/>
              </a:path>
              <a:path w="3334659" h="109944">
                <a:moveTo>
                  <a:pt x="3318239" y="80293"/>
                </a:moveTo>
                <a:lnTo>
                  <a:pt x="3318580" y="84042"/>
                </a:lnTo>
                <a:lnTo>
                  <a:pt x="3321908" y="80714"/>
                </a:lnTo>
                <a:lnTo>
                  <a:pt x="3323832" y="78749"/>
                </a:lnTo>
                <a:lnTo>
                  <a:pt x="3326519" y="75221"/>
                </a:lnTo>
                <a:lnTo>
                  <a:pt x="3329967" y="70129"/>
                </a:lnTo>
                <a:lnTo>
                  <a:pt x="3328343" y="68986"/>
                </a:lnTo>
                <a:lnTo>
                  <a:pt x="3326739" y="71391"/>
                </a:lnTo>
                <a:lnTo>
                  <a:pt x="3324774" y="73877"/>
                </a:lnTo>
                <a:lnTo>
                  <a:pt x="3322449" y="76443"/>
                </a:lnTo>
                <a:lnTo>
                  <a:pt x="3320123" y="79010"/>
                </a:lnTo>
                <a:lnTo>
                  <a:pt x="3318239" y="80293"/>
                </a:lnTo>
                <a:close/>
              </a:path>
              <a:path w="3334659" h="109944">
                <a:moveTo>
                  <a:pt x="3318098" y="5673"/>
                </a:moveTo>
                <a:lnTo>
                  <a:pt x="3314811" y="3728"/>
                </a:lnTo>
                <a:lnTo>
                  <a:pt x="3314811" y="5714"/>
                </a:lnTo>
                <a:lnTo>
                  <a:pt x="3318098" y="5673"/>
                </a:lnTo>
                <a:close/>
              </a:path>
              <a:path w="3334659" h="109944">
                <a:moveTo>
                  <a:pt x="3252675" y="78369"/>
                </a:moveTo>
                <a:lnTo>
                  <a:pt x="3251070" y="68444"/>
                </a:lnTo>
                <a:lnTo>
                  <a:pt x="3251070" y="74058"/>
                </a:lnTo>
                <a:lnTo>
                  <a:pt x="3252675" y="78369"/>
                </a:lnTo>
                <a:close/>
              </a:path>
              <a:path w="3334659" h="109944">
                <a:moveTo>
                  <a:pt x="3239886" y="31936"/>
                </a:moveTo>
                <a:lnTo>
                  <a:pt x="3248968" y="35966"/>
                </a:lnTo>
                <a:lnTo>
                  <a:pt x="3249689" y="31936"/>
                </a:lnTo>
                <a:lnTo>
                  <a:pt x="3239886" y="31936"/>
                </a:lnTo>
                <a:close/>
              </a:path>
              <a:path w="3334659" h="109944">
                <a:moveTo>
                  <a:pt x="3164102" y="63994"/>
                </a:moveTo>
                <a:lnTo>
                  <a:pt x="3164102" y="73576"/>
                </a:lnTo>
                <a:lnTo>
                  <a:pt x="3164102" y="63994"/>
                </a:lnTo>
                <a:close/>
              </a:path>
              <a:path w="3334659" h="109944">
                <a:moveTo>
                  <a:pt x="3117320" y="84382"/>
                </a:moveTo>
                <a:lnTo>
                  <a:pt x="3118041" y="48175"/>
                </a:lnTo>
                <a:lnTo>
                  <a:pt x="3108057" y="84382"/>
                </a:lnTo>
                <a:lnTo>
                  <a:pt x="3117320" y="84382"/>
                </a:lnTo>
                <a:close/>
              </a:path>
              <a:path w="3334659" h="109944">
                <a:moveTo>
                  <a:pt x="3112488" y="35124"/>
                </a:moveTo>
                <a:lnTo>
                  <a:pt x="3111486" y="33259"/>
                </a:lnTo>
                <a:lnTo>
                  <a:pt x="3111486" y="35244"/>
                </a:lnTo>
                <a:lnTo>
                  <a:pt x="3112488" y="35124"/>
                </a:lnTo>
                <a:close/>
              </a:path>
              <a:path w="3334659" h="109944">
                <a:moveTo>
                  <a:pt x="3047471" y="81255"/>
                </a:moveTo>
                <a:lnTo>
                  <a:pt x="3046168" y="78729"/>
                </a:lnTo>
                <a:lnTo>
                  <a:pt x="3045887" y="79811"/>
                </a:lnTo>
                <a:lnTo>
                  <a:pt x="3047471" y="81255"/>
                </a:lnTo>
                <a:close/>
              </a:path>
              <a:path w="3334659" h="109944">
                <a:moveTo>
                  <a:pt x="2953929" y="17582"/>
                </a:moveTo>
                <a:lnTo>
                  <a:pt x="2953869" y="19095"/>
                </a:lnTo>
                <a:lnTo>
                  <a:pt x="2953929" y="17862"/>
                </a:lnTo>
                <a:lnTo>
                  <a:pt x="2953929" y="17582"/>
                </a:lnTo>
                <a:close/>
              </a:path>
              <a:path w="3334659" h="109944">
                <a:moveTo>
                  <a:pt x="2837046" y="5332"/>
                </a:moveTo>
                <a:lnTo>
                  <a:pt x="2836083" y="3428"/>
                </a:lnTo>
                <a:lnTo>
                  <a:pt x="2836083" y="5413"/>
                </a:lnTo>
                <a:lnTo>
                  <a:pt x="2837046" y="5332"/>
                </a:lnTo>
                <a:close/>
              </a:path>
              <a:path w="3334659" h="109944">
                <a:moveTo>
                  <a:pt x="2803685" y="75010"/>
                </a:moveTo>
                <a:lnTo>
                  <a:pt x="2805470" y="85766"/>
                </a:lnTo>
                <a:lnTo>
                  <a:pt x="2804808" y="76834"/>
                </a:lnTo>
                <a:lnTo>
                  <a:pt x="2803685" y="75010"/>
                </a:lnTo>
                <a:close/>
              </a:path>
              <a:path w="3334659" h="109944">
                <a:moveTo>
                  <a:pt x="2737115" y="35755"/>
                </a:moveTo>
                <a:lnTo>
                  <a:pt x="2735581" y="33921"/>
                </a:lnTo>
                <a:lnTo>
                  <a:pt x="2735581" y="35966"/>
                </a:lnTo>
                <a:lnTo>
                  <a:pt x="2737115" y="35755"/>
                </a:lnTo>
                <a:close/>
              </a:path>
              <a:path w="3334659" h="109944">
                <a:moveTo>
                  <a:pt x="2598540" y="35124"/>
                </a:moveTo>
                <a:lnTo>
                  <a:pt x="2597537" y="33259"/>
                </a:lnTo>
                <a:lnTo>
                  <a:pt x="2597537" y="35244"/>
                </a:lnTo>
                <a:lnTo>
                  <a:pt x="2598540" y="35124"/>
                </a:lnTo>
                <a:close/>
              </a:path>
              <a:path w="3334659" h="109944">
                <a:moveTo>
                  <a:pt x="2437134" y="35124"/>
                </a:moveTo>
                <a:lnTo>
                  <a:pt x="2436131" y="33259"/>
                </a:lnTo>
                <a:lnTo>
                  <a:pt x="2436131" y="35244"/>
                </a:lnTo>
                <a:lnTo>
                  <a:pt x="2437134" y="35124"/>
                </a:lnTo>
                <a:close/>
              </a:path>
              <a:path w="3334659" h="109944">
                <a:moveTo>
                  <a:pt x="2372117" y="81255"/>
                </a:moveTo>
                <a:lnTo>
                  <a:pt x="2370813" y="78729"/>
                </a:lnTo>
                <a:lnTo>
                  <a:pt x="2370533" y="79811"/>
                </a:lnTo>
                <a:lnTo>
                  <a:pt x="2372117" y="81255"/>
                </a:lnTo>
                <a:close/>
              </a:path>
              <a:path w="3334659" h="109944">
                <a:moveTo>
                  <a:pt x="2278575" y="17582"/>
                </a:moveTo>
                <a:lnTo>
                  <a:pt x="2278515" y="19095"/>
                </a:lnTo>
                <a:lnTo>
                  <a:pt x="2278575" y="17862"/>
                </a:lnTo>
                <a:lnTo>
                  <a:pt x="2278575" y="17582"/>
                </a:lnTo>
                <a:close/>
              </a:path>
              <a:path w="3334659" h="109944">
                <a:moveTo>
                  <a:pt x="2117907" y="65337"/>
                </a:moveTo>
                <a:lnTo>
                  <a:pt x="2112514" y="74759"/>
                </a:lnTo>
                <a:lnTo>
                  <a:pt x="2114799" y="79531"/>
                </a:lnTo>
                <a:lnTo>
                  <a:pt x="2117907" y="65337"/>
                </a:lnTo>
                <a:close/>
              </a:path>
              <a:path w="3334659" h="109944">
                <a:moveTo>
                  <a:pt x="1947656" y="6174"/>
                </a:moveTo>
                <a:lnTo>
                  <a:pt x="1944609" y="4029"/>
                </a:lnTo>
                <a:lnTo>
                  <a:pt x="1944609" y="6014"/>
                </a:lnTo>
                <a:lnTo>
                  <a:pt x="1947656" y="6174"/>
                </a:lnTo>
                <a:close/>
              </a:path>
              <a:path w="3334659" h="109944">
                <a:moveTo>
                  <a:pt x="1967323" y="8820"/>
                </a:moveTo>
                <a:lnTo>
                  <a:pt x="1953269" y="9301"/>
                </a:lnTo>
                <a:lnTo>
                  <a:pt x="1966662" y="9723"/>
                </a:lnTo>
                <a:lnTo>
                  <a:pt x="1967323" y="8820"/>
                </a:lnTo>
                <a:close/>
              </a:path>
              <a:path w="3334659" h="109944">
                <a:moveTo>
                  <a:pt x="1848751" y="34904"/>
                </a:moveTo>
                <a:lnTo>
                  <a:pt x="1847347" y="33079"/>
                </a:lnTo>
                <a:lnTo>
                  <a:pt x="1847347" y="35064"/>
                </a:lnTo>
                <a:lnTo>
                  <a:pt x="1848751" y="34904"/>
                </a:lnTo>
                <a:close/>
              </a:path>
              <a:path w="3334659" h="109944">
                <a:moveTo>
                  <a:pt x="1806378" y="35124"/>
                </a:moveTo>
                <a:lnTo>
                  <a:pt x="1805376" y="33259"/>
                </a:lnTo>
                <a:lnTo>
                  <a:pt x="1805376" y="35244"/>
                </a:lnTo>
                <a:lnTo>
                  <a:pt x="1806378" y="35124"/>
                </a:lnTo>
                <a:close/>
              </a:path>
              <a:path w="3334659" h="109944">
                <a:moveTo>
                  <a:pt x="1791485" y="31936"/>
                </a:moveTo>
                <a:lnTo>
                  <a:pt x="1800567" y="35966"/>
                </a:lnTo>
                <a:lnTo>
                  <a:pt x="1801288" y="31936"/>
                </a:lnTo>
                <a:lnTo>
                  <a:pt x="1791485" y="31936"/>
                </a:lnTo>
                <a:close/>
              </a:path>
              <a:path w="3334659" h="109944">
                <a:moveTo>
                  <a:pt x="1711341" y="35755"/>
                </a:moveTo>
                <a:lnTo>
                  <a:pt x="1709807" y="33921"/>
                </a:lnTo>
                <a:lnTo>
                  <a:pt x="1709807" y="35966"/>
                </a:lnTo>
                <a:lnTo>
                  <a:pt x="1711341" y="35755"/>
                </a:lnTo>
                <a:close/>
              </a:path>
              <a:path w="3334659" h="109944">
                <a:moveTo>
                  <a:pt x="1690260" y="78999"/>
                </a:moveTo>
                <a:lnTo>
                  <a:pt x="1690320" y="83481"/>
                </a:lnTo>
                <a:lnTo>
                  <a:pt x="1691703" y="77826"/>
                </a:lnTo>
                <a:lnTo>
                  <a:pt x="1690260" y="78999"/>
                </a:lnTo>
                <a:close/>
              </a:path>
              <a:path w="3334659" h="109944">
                <a:moveTo>
                  <a:pt x="1409924" y="78999"/>
                </a:moveTo>
                <a:lnTo>
                  <a:pt x="1409984" y="83480"/>
                </a:lnTo>
                <a:lnTo>
                  <a:pt x="1411368" y="77826"/>
                </a:lnTo>
                <a:lnTo>
                  <a:pt x="1409924" y="78999"/>
                </a:lnTo>
                <a:close/>
              </a:path>
              <a:path w="3334659" h="109944">
                <a:moveTo>
                  <a:pt x="1275440" y="35123"/>
                </a:moveTo>
                <a:lnTo>
                  <a:pt x="1274437" y="33259"/>
                </a:lnTo>
                <a:lnTo>
                  <a:pt x="1274437" y="35244"/>
                </a:lnTo>
                <a:lnTo>
                  <a:pt x="1275440" y="35123"/>
                </a:lnTo>
                <a:close/>
              </a:path>
              <a:path w="3334659" h="109944">
                <a:moveTo>
                  <a:pt x="917056" y="35755"/>
                </a:moveTo>
                <a:lnTo>
                  <a:pt x="915523" y="33920"/>
                </a:lnTo>
                <a:lnTo>
                  <a:pt x="915523" y="35966"/>
                </a:lnTo>
                <a:lnTo>
                  <a:pt x="917056" y="35755"/>
                </a:lnTo>
                <a:close/>
              </a:path>
              <a:path w="3334659" h="109944">
                <a:moveTo>
                  <a:pt x="747010" y="58700"/>
                </a:moveTo>
                <a:lnTo>
                  <a:pt x="747010" y="71291"/>
                </a:lnTo>
                <a:lnTo>
                  <a:pt x="747010" y="58700"/>
                </a:lnTo>
                <a:close/>
              </a:path>
              <a:path w="3334659" h="109944">
                <a:moveTo>
                  <a:pt x="588173" y="6214"/>
                </a:moveTo>
                <a:lnTo>
                  <a:pt x="584966" y="4029"/>
                </a:lnTo>
                <a:lnTo>
                  <a:pt x="584966" y="6013"/>
                </a:lnTo>
                <a:lnTo>
                  <a:pt x="588173" y="6214"/>
                </a:lnTo>
                <a:close/>
              </a:path>
              <a:path w="3334659" h="109944">
                <a:moveTo>
                  <a:pt x="564705" y="17581"/>
                </a:moveTo>
                <a:lnTo>
                  <a:pt x="564645" y="19095"/>
                </a:lnTo>
                <a:lnTo>
                  <a:pt x="564705" y="17862"/>
                </a:lnTo>
                <a:lnTo>
                  <a:pt x="564705" y="17581"/>
                </a:lnTo>
                <a:close/>
              </a:path>
              <a:path w="3334659" h="109944">
                <a:moveTo>
                  <a:pt x="239047" y="35123"/>
                </a:moveTo>
                <a:lnTo>
                  <a:pt x="238045" y="33259"/>
                </a:lnTo>
                <a:lnTo>
                  <a:pt x="238045" y="35244"/>
                </a:lnTo>
                <a:lnTo>
                  <a:pt x="239047" y="35123"/>
                </a:lnTo>
                <a:close/>
              </a:path>
              <a:path w="3334659" h="109944">
                <a:moveTo>
                  <a:pt x="218497" y="78999"/>
                </a:moveTo>
                <a:lnTo>
                  <a:pt x="218557" y="83480"/>
                </a:lnTo>
                <a:lnTo>
                  <a:pt x="219941" y="77826"/>
                </a:lnTo>
                <a:lnTo>
                  <a:pt x="218497" y="78999"/>
                </a:lnTo>
                <a:close/>
              </a:path>
              <a:path w="3334659" h="109944">
                <a:moveTo>
                  <a:pt x="22494" y="80613"/>
                </a:moveTo>
                <a:lnTo>
                  <a:pt x="21592" y="79150"/>
                </a:lnTo>
                <a:lnTo>
                  <a:pt x="21592" y="76342"/>
                </a:lnTo>
                <a:lnTo>
                  <a:pt x="21842" y="74869"/>
                </a:lnTo>
                <a:lnTo>
                  <a:pt x="22193" y="73576"/>
                </a:lnTo>
                <a:lnTo>
                  <a:pt x="22795" y="71451"/>
                </a:lnTo>
                <a:lnTo>
                  <a:pt x="25200" y="18824"/>
                </a:lnTo>
                <a:lnTo>
                  <a:pt x="10104" y="73316"/>
                </a:lnTo>
                <a:lnTo>
                  <a:pt x="9021" y="77125"/>
                </a:lnTo>
                <a:lnTo>
                  <a:pt x="7638" y="79631"/>
                </a:lnTo>
                <a:lnTo>
                  <a:pt x="5954" y="80834"/>
                </a:lnTo>
                <a:lnTo>
                  <a:pt x="4871" y="81636"/>
                </a:lnTo>
                <a:lnTo>
                  <a:pt x="2886" y="82157"/>
                </a:lnTo>
                <a:lnTo>
                  <a:pt x="0" y="82397"/>
                </a:lnTo>
                <a:lnTo>
                  <a:pt x="0" y="84382"/>
                </a:lnTo>
                <a:lnTo>
                  <a:pt x="31035" y="84382"/>
                </a:lnTo>
                <a:lnTo>
                  <a:pt x="31035" y="82397"/>
                </a:lnTo>
                <a:lnTo>
                  <a:pt x="27706" y="82197"/>
                </a:lnTo>
                <a:lnTo>
                  <a:pt x="25461" y="81856"/>
                </a:lnTo>
                <a:lnTo>
                  <a:pt x="24298" y="81375"/>
                </a:lnTo>
                <a:lnTo>
                  <a:pt x="22494" y="80613"/>
                </a:lnTo>
                <a:close/>
              </a:path>
              <a:path w="3334659" h="109944">
                <a:moveTo>
                  <a:pt x="44888" y="44346"/>
                </a:moveTo>
                <a:lnTo>
                  <a:pt x="46372" y="44867"/>
                </a:lnTo>
                <a:lnTo>
                  <a:pt x="48737" y="45669"/>
                </a:lnTo>
                <a:lnTo>
                  <a:pt x="49920" y="47473"/>
                </a:lnTo>
                <a:lnTo>
                  <a:pt x="49920" y="50280"/>
                </a:lnTo>
                <a:lnTo>
                  <a:pt x="49860" y="51763"/>
                </a:lnTo>
                <a:lnTo>
                  <a:pt x="49619" y="53367"/>
                </a:lnTo>
                <a:lnTo>
                  <a:pt x="49339" y="54951"/>
                </a:lnTo>
                <a:lnTo>
                  <a:pt x="48898" y="57317"/>
                </a:lnTo>
                <a:lnTo>
                  <a:pt x="51003" y="57918"/>
                </a:lnTo>
                <a:lnTo>
                  <a:pt x="60265" y="29109"/>
                </a:lnTo>
                <a:lnTo>
                  <a:pt x="58160" y="28508"/>
                </a:lnTo>
                <a:lnTo>
                  <a:pt x="55353" y="33881"/>
                </a:lnTo>
                <a:lnTo>
                  <a:pt x="52837" y="37048"/>
                </a:lnTo>
                <a:lnTo>
                  <a:pt x="50612" y="38010"/>
                </a:lnTo>
                <a:lnTo>
                  <a:pt x="48387" y="38973"/>
                </a:lnTo>
                <a:lnTo>
                  <a:pt x="42001" y="39614"/>
                </a:lnTo>
                <a:lnTo>
                  <a:pt x="31456" y="39935"/>
                </a:lnTo>
                <a:lnTo>
                  <a:pt x="39575" y="11246"/>
                </a:lnTo>
                <a:lnTo>
                  <a:pt x="39976" y="9802"/>
                </a:lnTo>
                <a:lnTo>
                  <a:pt x="40818" y="8900"/>
                </a:lnTo>
                <a:lnTo>
                  <a:pt x="42101" y="8539"/>
                </a:lnTo>
                <a:lnTo>
                  <a:pt x="43384" y="8178"/>
                </a:lnTo>
                <a:lnTo>
                  <a:pt x="45971" y="7998"/>
                </a:lnTo>
                <a:lnTo>
                  <a:pt x="59002" y="7998"/>
                </a:lnTo>
                <a:lnTo>
                  <a:pt x="65017" y="8619"/>
                </a:lnTo>
                <a:lnTo>
                  <a:pt x="67904" y="9862"/>
                </a:lnTo>
                <a:lnTo>
                  <a:pt x="70791" y="11106"/>
                </a:lnTo>
                <a:lnTo>
                  <a:pt x="72234" y="13592"/>
                </a:lnTo>
                <a:lnTo>
                  <a:pt x="72234" y="17842"/>
                </a:lnTo>
                <a:lnTo>
                  <a:pt x="72174" y="19546"/>
                </a:lnTo>
                <a:lnTo>
                  <a:pt x="72114" y="21230"/>
                </a:lnTo>
                <a:lnTo>
                  <a:pt x="71993" y="22553"/>
                </a:lnTo>
                <a:lnTo>
                  <a:pt x="74520" y="22794"/>
                </a:lnTo>
                <a:lnTo>
                  <a:pt x="78369" y="4028"/>
                </a:lnTo>
                <a:lnTo>
                  <a:pt x="17081" y="4028"/>
                </a:lnTo>
                <a:lnTo>
                  <a:pt x="17081" y="6013"/>
                </a:lnTo>
                <a:lnTo>
                  <a:pt x="20569" y="6093"/>
                </a:lnTo>
                <a:lnTo>
                  <a:pt x="23035" y="6495"/>
                </a:lnTo>
                <a:lnTo>
                  <a:pt x="24479" y="7217"/>
                </a:lnTo>
                <a:lnTo>
                  <a:pt x="25922" y="7938"/>
                </a:lnTo>
                <a:lnTo>
                  <a:pt x="26644" y="9361"/>
                </a:lnTo>
                <a:lnTo>
                  <a:pt x="26644" y="12369"/>
                </a:lnTo>
                <a:lnTo>
                  <a:pt x="26443" y="13672"/>
                </a:lnTo>
                <a:lnTo>
                  <a:pt x="26042" y="15396"/>
                </a:lnTo>
                <a:lnTo>
                  <a:pt x="25561" y="17501"/>
                </a:lnTo>
                <a:lnTo>
                  <a:pt x="25200" y="18824"/>
                </a:lnTo>
                <a:lnTo>
                  <a:pt x="22795" y="71451"/>
                </a:lnTo>
                <a:lnTo>
                  <a:pt x="30313" y="44085"/>
                </a:lnTo>
                <a:lnTo>
                  <a:pt x="41881" y="44085"/>
                </a:lnTo>
                <a:lnTo>
                  <a:pt x="44888" y="44346"/>
                </a:lnTo>
                <a:close/>
              </a:path>
              <a:path w="3334659" h="109944">
                <a:moveTo>
                  <a:pt x="106809" y="10164"/>
                </a:moveTo>
                <a:lnTo>
                  <a:pt x="106809" y="8319"/>
                </a:lnTo>
                <a:lnTo>
                  <a:pt x="106218" y="6755"/>
                </a:lnTo>
                <a:lnTo>
                  <a:pt x="105035" y="5472"/>
                </a:lnTo>
                <a:lnTo>
                  <a:pt x="103852" y="4189"/>
                </a:lnTo>
                <a:lnTo>
                  <a:pt x="102439" y="3547"/>
                </a:lnTo>
                <a:lnTo>
                  <a:pt x="99151" y="3547"/>
                </a:lnTo>
                <a:lnTo>
                  <a:pt x="97748" y="4189"/>
                </a:lnTo>
                <a:lnTo>
                  <a:pt x="96585" y="5472"/>
                </a:lnTo>
                <a:lnTo>
                  <a:pt x="95422" y="6755"/>
                </a:lnTo>
                <a:lnTo>
                  <a:pt x="94840" y="8319"/>
                </a:lnTo>
                <a:lnTo>
                  <a:pt x="94840" y="11968"/>
                </a:lnTo>
                <a:lnTo>
                  <a:pt x="95422" y="13511"/>
                </a:lnTo>
                <a:lnTo>
                  <a:pt x="96585" y="14794"/>
                </a:lnTo>
                <a:lnTo>
                  <a:pt x="97748" y="16078"/>
                </a:lnTo>
                <a:lnTo>
                  <a:pt x="99151" y="16719"/>
                </a:lnTo>
                <a:lnTo>
                  <a:pt x="102439" y="16719"/>
                </a:lnTo>
                <a:lnTo>
                  <a:pt x="103852" y="16088"/>
                </a:lnTo>
                <a:lnTo>
                  <a:pt x="105035" y="14825"/>
                </a:lnTo>
                <a:lnTo>
                  <a:pt x="106218" y="13561"/>
                </a:lnTo>
                <a:lnTo>
                  <a:pt x="106809" y="12008"/>
                </a:lnTo>
                <a:lnTo>
                  <a:pt x="106809" y="10164"/>
                </a:lnTo>
                <a:close/>
              </a:path>
              <a:path w="3334659" h="109944">
                <a:moveTo>
                  <a:pt x="103261" y="71451"/>
                </a:moveTo>
                <a:lnTo>
                  <a:pt x="101697" y="70128"/>
                </a:lnTo>
                <a:lnTo>
                  <a:pt x="99772" y="72734"/>
                </a:lnTo>
                <a:lnTo>
                  <a:pt x="98148" y="74739"/>
                </a:lnTo>
                <a:lnTo>
                  <a:pt x="96825" y="76142"/>
                </a:lnTo>
                <a:lnTo>
                  <a:pt x="94580" y="78508"/>
                </a:lnTo>
                <a:lnTo>
                  <a:pt x="92775" y="79691"/>
                </a:lnTo>
                <a:lnTo>
                  <a:pt x="91412" y="79691"/>
                </a:lnTo>
                <a:lnTo>
                  <a:pt x="89668" y="78528"/>
                </a:lnTo>
                <a:lnTo>
                  <a:pt x="89548" y="76964"/>
                </a:lnTo>
                <a:lnTo>
                  <a:pt x="89828" y="75601"/>
                </a:lnTo>
                <a:lnTo>
                  <a:pt x="90390" y="73316"/>
                </a:lnTo>
                <a:lnTo>
                  <a:pt x="102539" y="30372"/>
                </a:lnTo>
                <a:lnTo>
                  <a:pt x="102269" y="29861"/>
                </a:lnTo>
                <a:lnTo>
                  <a:pt x="101075" y="29851"/>
                </a:lnTo>
                <a:lnTo>
                  <a:pt x="99351" y="30252"/>
                </a:lnTo>
                <a:lnTo>
                  <a:pt x="97627" y="30653"/>
                </a:lnTo>
                <a:lnTo>
                  <a:pt x="95803" y="31014"/>
                </a:lnTo>
                <a:lnTo>
                  <a:pt x="93878" y="31334"/>
                </a:lnTo>
                <a:lnTo>
                  <a:pt x="92395" y="31575"/>
                </a:lnTo>
                <a:lnTo>
                  <a:pt x="90921" y="31805"/>
                </a:lnTo>
                <a:lnTo>
                  <a:pt x="89457" y="32026"/>
                </a:lnTo>
                <a:lnTo>
                  <a:pt x="87994" y="32246"/>
                </a:lnTo>
                <a:lnTo>
                  <a:pt x="85598" y="32557"/>
                </a:lnTo>
                <a:lnTo>
                  <a:pt x="82270" y="32958"/>
                </a:lnTo>
                <a:lnTo>
                  <a:pt x="82270" y="34943"/>
                </a:lnTo>
                <a:lnTo>
                  <a:pt x="85398" y="34943"/>
                </a:lnTo>
                <a:lnTo>
                  <a:pt x="87493" y="35113"/>
                </a:lnTo>
                <a:lnTo>
                  <a:pt x="88555" y="35454"/>
                </a:lnTo>
                <a:lnTo>
                  <a:pt x="90149" y="36687"/>
                </a:lnTo>
                <a:lnTo>
                  <a:pt x="90149" y="38131"/>
                </a:lnTo>
                <a:lnTo>
                  <a:pt x="90029" y="39333"/>
                </a:lnTo>
                <a:lnTo>
                  <a:pt x="89728" y="40657"/>
                </a:lnTo>
                <a:lnTo>
                  <a:pt x="81308" y="71571"/>
                </a:lnTo>
                <a:lnTo>
                  <a:pt x="80867" y="73255"/>
                </a:lnTo>
                <a:lnTo>
                  <a:pt x="80566" y="74528"/>
                </a:lnTo>
                <a:lnTo>
                  <a:pt x="80245" y="76252"/>
                </a:lnTo>
                <a:lnTo>
                  <a:pt x="80165" y="78428"/>
                </a:lnTo>
                <a:lnTo>
                  <a:pt x="80165" y="80393"/>
                </a:lnTo>
                <a:lnTo>
                  <a:pt x="80736" y="82097"/>
                </a:lnTo>
                <a:lnTo>
                  <a:pt x="81879" y="83540"/>
                </a:lnTo>
                <a:lnTo>
                  <a:pt x="83022" y="84984"/>
                </a:lnTo>
                <a:lnTo>
                  <a:pt x="84455" y="85705"/>
                </a:lnTo>
                <a:lnTo>
                  <a:pt x="89106" y="85705"/>
                </a:lnTo>
                <a:lnTo>
                  <a:pt x="92114" y="84262"/>
                </a:lnTo>
                <a:lnTo>
                  <a:pt x="95201" y="81375"/>
                </a:lnTo>
                <a:lnTo>
                  <a:pt x="97166" y="79530"/>
                </a:lnTo>
                <a:lnTo>
                  <a:pt x="99652" y="76503"/>
                </a:lnTo>
                <a:lnTo>
                  <a:pt x="102659" y="72293"/>
                </a:lnTo>
                <a:lnTo>
                  <a:pt x="103261" y="71451"/>
                </a:lnTo>
                <a:close/>
              </a:path>
              <a:path w="3334659" h="109944">
                <a:moveTo>
                  <a:pt x="123468" y="82407"/>
                </a:moveTo>
                <a:lnTo>
                  <a:pt x="125492" y="81014"/>
                </a:lnTo>
                <a:lnTo>
                  <a:pt x="124991" y="67902"/>
                </a:lnTo>
                <a:lnTo>
                  <a:pt x="123708" y="69105"/>
                </a:lnTo>
                <a:lnTo>
                  <a:pt x="121423" y="71230"/>
                </a:lnTo>
                <a:lnTo>
                  <a:pt x="120280" y="73115"/>
                </a:lnTo>
                <a:lnTo>
                  <a:pt x="120280" y="74759"/>
                </a:lnTo>
                <a:lnTo>
                  <a:pt x="120601" y="76854"/>
                </a:lnTo>
                <a:lnTo>
                  <a:pt x="121884" y="78258"/>
                </a:lnTo>
                <a:lnTo>
                  <a:pt x="123708" y="79570"/>
                </a:lnTo>
                <a:lnTo>
                  <a:pt x="118696" y="82257"/>
                </a:lnTo>
                <a:lnTo>
                  <a:pt x="115949" y="91138"/>
                </a:lnTo>
                <a:lnTo>
                  <a:pt x="117453" y="87981"/>
                </a:lnTo>
                <a:lnTo>
                  <a:pt x="120460" y="85194"/>
                </a:lnTo>
                <a:lnTo>
                  <a:pt x="123468" y="82407"/>
                </a:lnTo>
                <a:close/>
              </a:path>
              <a:path w="3334659" h="109944">
                <a:moveTo>
                  <a:pt x="140148" y="32657"/>
                </a:moveTo>
                <a:lnTo>
                  <a:pt x="146964" y="32657"/>
                </a:lnTo>
                <a:lnTo>
                  <a:pt x="148709" y="33409"/>
                </a:lnTo>
                <a:lnTo>
                  <a:pt x="149871" y="34913"/>
                </a:lnTo>
                <a:lnTo>
                  <a:pt x="151034" y="36416"/>
                </a:lnTo>
                <a:lnTo>
                  <a:pt x="151616" y="38491"/>
                </a:lnTo>
                <a:lnTo>
                  <a:pt x="151616" y="46671"/>
                </a:lnTo>
                <a:lnTo>
                  <a:pt x="150202" y="51734"/>
                </a:lnTo>
                <a:lnTo>
                  <a:pt x="147375" y="56324"/>
                </a:lnTo>
                <a:lnTo>
                  <a:pt x="144549" y="60915"/>
                </a:lnTo>
                <a:lnTo>
                  <a:pt x="141331" y="63211"/>
                </a:lnTo>
                <a:lnTo>
                  <a:pt x="137722" y="63211"/>
                </a:lnTo>
                <a:lnTo>
                  <a:pt x="143055" y="65737"/>
                </a:lnTo>
                <a:lnTo>
                  <a:pt x="148478" y="63872"/>
                </a:lnTo>
                <a:lnTo>
                  <a:pt x="153510" y="60144"/>
                </a:lnTo>
                <a:lnTo>
                  <a:pt x="158543" y="56415"/>
                </a:lnTo>
                <a:lnTo>
                  <a:pt x="161059" y="51303"/>
                </a:lnTo>
                <a:lnTo>
                  <a:pt x="161059" y="43484"/>
                </a:lnTo>
                <a:lnTo>
                  <a:pt x="160998" y="42461"/>
                </a:lnTo>
                <a:lnTo>
                  <a:pt x="160758" y="41018"/>
                </a:lnTo>
                <a:lnTo>
                  <a:pt x="160337" y="39333"/>
                </a:lnTo>
                <a:lnTo>
                  <a:pt x="166472" y="39333"/>
                </a:lnTo>
                <a:lnTo>
                  <a:pt x="166472" y="34522"/>
                </a:lnTo>
                <a:lnTo>
                  <a:pt x="158352" y="34522"/>
                </a:lnTo>
                <a:lnTo>
                  <a:pt x="157911" y="33760"/>
                </a:lnTo>
                <a:lnTo>
                  <a:pt x="156427" y="32808"/>
                </a:lnTo>
                <a:lnTo>
                  <a:pt x="153901" y="31665"/>
                </a:lnTo>
                <a:lnTo>
                  <a:pt x="151375" y="30523"/>
                </a:lnTo>
                <a:lnTo>
                  <a:pt x="148288" y="29951"/>
                </a:lnTo>
                <a:lnTo>
                  <a:pt x="144639" y="29951"/>
                </a:lnTo>
                <a:lnTo>
                  <a:pt x="140148" y="32657"/>
                </a:lnTo>
                <a:close/>
              </a:path>
              <a:path w="3334659" h="109944">
                <a:moveTo>
                  <a:pt x="121102" y="57898"/>
                </a:moveTo>
                <a:lnTo>
                  <a:pt x="123347" y="60264"/>
                </a:lnTo>
                <a:lnTo>
                  <a:pt x="125192" y="62029"/>
                </a:lnTo>
                <a:lnTo>
                  <a:pt x="127397" y="63392"/>
                </a:lnTo>
                <a:lnTo>
                  <a:pt x="129963" y="64354"/>
                </a:lnTo>
                <a:lnTo>
                  <a:pt x="127076" y="66319"/>
                </a:lnTo>
                <a:lnTo>
                  <a:pt x="124991" y="67902"/>
                </a:lnTo>
                <a:lnTo>
                  <a:pt x="125492" y="81014"/>
                </a:lnTo>
                <a:lnTo>
                  <a:pt x="127136" y="81014"/>
                </a:lnTo>
                <a:lnTo>
                  <a:pt x="129542" y="70188"/>
                </a:lnTo>
                <a:lnTo>
                  <a:pt x="130084" y="68223"/>
                </a:lnTo>
                <a:lnTo>
                  <a:pt x="132209" y="65898"/>
                </a:lnTo>
                <a:lnTo>
                  <a:pt x="133632" y="65316"/>
                </a:lnTo>
                <a:lnTo>
                  <a:pt x="135557" y="65647"/>
                </a:lnTo>
                <a:lnTo>
                  <a:pt x="137241" y="65737"/>
                </a:lnTo>
                <a:lnTo>
                  <a:pt x="143055" y="65737"/>
                </a:lnTo>
                <a:lnTo>
                  <a:pt x="137722" y="63211"/>
                </a:lnTo>
                <a:lnTo>
                  <a:pt x="134394" y="63211"/>
                </a:lnTo>
                <a:lnTo>
                  <a:pt x="132088" y="61988"/>
                </a:lnTo>
                <a:lnTo>
                  <a:pt x="130805" y="59543"/>
                </a:lnTo>
                <a:lnTo>
                  <a:pt x="130044" y="58059"/>
                </a:lnTo>
                <a:lnTo>
                  <a:pt x="129663" y="56074"/>
                </a:lnTo>
                <a:lnTo>
                  <a:pt x="129663" y="49177"/>
                </a:lnTo>
                <a:lnTo>
                  <a:pt x="131036" y="44586"/>
                </a:lnTo>
                <a:lnTo>
                  <a:pt x="133783" y="39815"/>
                </a:lnTo>
                <a:lnTo>
                  <a:pt x="136529" y="35043"/>
                </a:lnTo>
                <a:lnTo>
                  <a:pt x="140148" y="32657"/>
                </a:lnTo>
                <a:lnTo>
                  <a:pt x="144639" y="29951"/>
                </a:lnTo>
                <a:lnTo>
                  <a:pt x="137662" y="29951"/>
                </a:lnTo>
                <a:lnTo>
                  <a:pt x="131808" y="31956"/>
                </a:lnTo>
                <a:lnTo>
                  <a:pt x="127076" y="35965"/>
                </a:lnTo>
                <a:lnTo>
                  <a:pt x="122345" y="39975"/>
                </a:lnTo>
                <a:lnTo>
                  <a:pt x="119979" y="45007"/>
                </a:lnTo>
                <a:lnTo>
                  <a:pt x="119979" y="54831"/>
                </a:lnTo>
                <a:lnTo>
                  <a:pt x="121102" y="57898"/>
                </a:lnTo>
                <a:close/>
              </a:path>
              <a:path w="3334659" h="109944">
                <a:moveTo>
                  <a:pt x="129542" y="70188"/>
                </a:moveTo>
                <a:lnTo>
                  <a:pt x="127136" y="81014"/>
                </a:lnTo>
                <a:lnTo>
                  <a:pt x="129392" y="81766"/>
                </a:lnTo>
                <a:lnTo>
                  <a:pt x="133301" y="83270"/>
                </a:lnTo>
                <a:lnTo>
                  <a:pt x="137211" y="84773"/>
                </a:lnTo>
                <a:lnTo>
                  <a:pt x="139987" y="85926"/>
                </a:lnTo>
                <a:lnTo>
                  <a:pt x="141631" y="86728"/>
                </a:lnTo>
                <a:lnTo>
                  <a:pt x="143596" y="87730"/>
                </a:lnTo>
                <a:lnTo>
                  <a:pt x="142774" y="77165"/>
                </a:lnTo>
                <a:lnTo>
                  <a:pt x="133953" y="73877"/>
                </a:lnTo>
                <a:lnTo>
                  <a:pt x="129542" y="71551"/>
                </a:lnTo>
                <a:lnTo>
                  <a:pt x="129542" y="70188"/>
                </a:lnTo>
                <a:close/>
              </a:path>
              <a:path w="3334659" h="109944">
                <a:moveTo>
                  <a:pt x="122866" y="105673"/>
                </a:moveTo>
                <a:lnTo>
                  <a:pt x="118255" y="103669"/>
                </a:lnTo>
                <a:lnTo>
                  <a:pt x="115949" y="100000"/>
                </a:lnTo>
                <a:lnTo>
                  <a:pt x="115949" y="91138"/>
                </a:lnTo>
                <a:lnTo>
                  <a:pt x="118696" y="82257"/>
                </a:lnTo>
                <a:lnTo>
                  <a:pt x="115037" y="84953"/>
                </a:lnTo>
                <a:lnTo>
                  <a:pt x="112732" y="87660"/>
                </a:lnTo>
                <a:lnTo>
                  <a:pt x="110426" y="90366"/>
                </a:lnTo>
                <a:lnTo>
                  <a:pt x="109273" y="93224"/>
                </a:lnTo>
                <a:lnTo>
                  <a:pt x="109273" y="100040"/>
                </a:lnTo>
                <a:lnTo>
                  <a:pt x="111078" y="103268"/>
                </a:lnTo>
                <a:lnTo>
                  <a:pt x="114686" y="105914"/>
                </a:lnTo>
                <a:lnTo>
                  <a:pt x="118295" y="108560"/>
                </a:lnTo>
                <a:lnTo>
                  <a:pt x="123187" y="109883"/>
                </a:lnTo>
                <a:lnTo>
                  <a:pt x="138263" y="109883"/>
                </a:lnTo>
                <a:lnTo>
                  <a:pt x="144919" y="108070"/>
                </a:lnTo>
                <a:lnTo>
                  <a:pt x="149330" y="104440"/>
                </a:lnTo>
                <a:lnTo>
                  <a:pt x="153741" y="100812"/>
                </a:lnTo>
                <a:lnTo>
                  <a:pt x="155946" y="96592"/>
                </a:lnTo>
                <a:lnTo>
                  <a:pt x="155946" y="85365"/>
                </a:lnTo>
                <a:lnTo>
                  <a:pt x="151555" y="80493"/>
                </a:lnTo>
                <a:lnTo>
                  <a:pt x="142774" y="77165"/>
                </a:lnTo>
                <a:lnTo>
                  <a:pt x="143596" y="87730"/>
                </a:lnTo>
                <a:lnTo>
                  <a:pt x="145020" y="88672"/>
                </a:lnTo>
                <a:lnTo>
                  <a:pt x="145902" y="89554"/>
                </a:lnTo>
                <a:lnTo>
                  <a:pt x="147546" y="91199"/>
                </a:lnTo>
                <a:lnTo>
                  <a:pt x="148368" y="93224"/>
                </a:lnTo>
                <a:lnTo>
                  <a:pt x="148368" y="98797"/>
                </a:lnTo>
                <a:lnTo>
                  <a:pt x="146794" y="101523"/>
                </a:lnTo>
                <a:lnTo>
                  <a:pt x="143646" y="103809"/>
                </a:lnTo>
                <a:lnTo>
                  <a:pt x="140499" y="106094"/>
                </a:lnTo>
                <a:lnTo>
                  <a:pt x="136539" y="107237"/>
                </a:lnTo>
                <a:lnTo>
                  <a:pt x="128239" y="107237"/>
                </a:lnTo>
                <a:lnTo>
                  <a:pt x="125272" y="106716"/>
                </a:lnTo>
                <a:lnTo>
                  <a:pt x="122866" y="105673"/>
                </a:lnTo>
                <a:close/>
              </a:path>
              <a:path w="3334659" h="109944">
                <a:moveTo>
                  <a:pt x="185838" y="31635"/>
                </a:moveTo>
                <a:lnTo>
                  <a:pt x="176997" y="33379"/>
                </a:lnTo>
                <a:lnTo>
                  <a:pt x="176997" y="35063"/>
                </a:lnTo>
                <a:lnTo>
                  <a:pt x="179804" y="35063"/>
                </a:lnTo>
                <a:lnTo>
                  <a:pt x="181718" y="35254"/>
                </a:lnTo>
                <a:lnTo>
                  <a:pt x="182741" y="35635"/>
                </a:lnTo>
                <a:lnTo>
                  <a:pt x="184275" y="37068"/>
                </a:lnTo>
                <a:lnTo>
                  <a:pt x="184245" y="39504"/>
                </a:lnTo>
                <a:lnTo>
                  <a:pt x="184515" y="75721"/>
                </a:lnTo>
                <a:lnTo>
                  <a:pt x="184816" y="74198"/>
                </a:lnTo>
                <a:lnTo>
                  <a:pt x="185297" y="72413"/>
                </a:lnTo>
                <a:lnTo>
                  <a:pt x="195943" y="31515"/>
                </a:lnTo>
                <a:lnTo>
                  <a:pt x="195402" y="29830"/>
                </a:lnTo>
                <a:lnTo>
                  <a:pt x="185838" y="31635"/>
                </a:lnTo>
                <a:close/>
              </a:path>
              <a:path w="3334659" h="109944">
                <a:moveTo>
                  <a:pt x="228301" y="71150"/>
                </a:moveTo>
                <a:lnTo>
                  <a:pt x="226617" y="70007"/>
                </a:lnTo>
                <a:lnTo>
                  <a:pt x="225134" y="71812"/>
                </a:lnTo>
                <a:lnTo>
                  <a:pt x="224031" y="73155"/>
                </a:lnTo>
                <a:lnTo>
                  <a:pt x="223309" y="74037"/>
                </a:lnTo>
                <a:lnTo>
                  <a:pt x="222146" y="75481"/>
                </a:lnTo>
                <a:lnTo>
                  <a:pt x="221344" y="76423"/>
                </a:lnTo>
                <a:lnTo>
                  <a:pt x="219941" y="77826"/>
                </a:lnTo>
                <a:lnTo>
                  <a:pt x="218557" y="83480"/>
                </a:lnTo>
                <a:lnTo>
                  <a:pt x="222527" y="79029"/>
                </a:lnTo>
                <a:lnTo>
                  <a:pt x="224532" y="76824"/>
                </a:lnTo>
                <a:lnTo>
                  <a:pt x="226457" y="74198"/>
                </a:lnTo>
                <a:lnTo>
                  <a:pt x="228301" y="71150"/>
                </a:lnTo>
                <a:close/>
              </a:path>
              <a:path w="3334659" h="109944">
                <a:moveTo>
                  <a:pt x="206007" y="83299"/>
                </a:moveTo>
                <a:lnTo>
                  <a:pt x="208253" y="85224"/>
                </a:lnTo>
                <a:lnTo>
                  <a:pt x="209696" y="85705"/>
                </a:lnTo>
                <a:lnTo>
                  <a:pt x="214869" y="85705"/>
                </a:lnTo>
                <a:lnTo>
                  <a:pt x="218557" y="83480"/>
                </a:lnTo>
                <a:lnTo>
                  <a:pt x="218497" y="78999"/>
                </a:lnTo>
                <a:lnTo>
                  <a:pt x="217234" y="79691"/>
                </a:lnTo>
                <a:lnTo>
                  <a:pt x="215610" y="79500"/>
                </a:lnTo>
                <a:lnTo>
                  <a:pt x="215009" y="78288"/>
                </a:lnTo>
                <a:lnTo>
                  <a:pt x="215089" y="76764"/>
                </a:lnTo>
                <a:lnTo>
                  <a:pt x="215410" y="75400"/>
                </a:lnTo>
                <a:lnTo>
                  <a:pt x="215791" y="73857"/>
                </a:lnTo>
                <a:lnTo>
                  <a:pt x="227158" y="31214"/>
                </a:lnTo>
                <a:lnTo>
                  <a:pt x="218076" y="31214"/>
                </a:lnTo>
                <a:lnTo>
                  <a:pt x="215671" y="37951"/>
                </a:lnTo>
                <a:lnTo>
                  <a:pt x="213826" y="42862"/>
                </a:lnTo>
                <a:lnTo>
                  <a:pt x="212543" y="45950"/>
                </a:lnTo>
                <a:lnTo>
                  <a:pt x="210458" y="50922"/>
                </a:lnTo>
                <a:lnTo>
                  <a:pt x="208172" y="55432"/>
                </a:lnTo>
                <a:lnTo>
                  <a:pt x="205686" y="59482"/>
                </a:lnTo>
                <a:lnTo>
                  <a:pt x="202920" y="64013"/>
                </a:lnTo>
                <a:lnTo>
                  <a:pt x="199762" y="68383"/>
                </a:lnTo>
                <a:lnTo>
                  <a:pt x="196214" y="72594"/>
                </a:lnTo>
                <a:lnTo>
                  <a:pt x="192665" y="76804"/>
                </a:lnTo>
                <a:lnTo>
                  <a:pt x="189708" y="78909"/>
                </a:lnTo>
                <a:lnTo>
                  <a:pt x="186500" y="78909"/>
                </a:lnTo>
                <a:lnTo>
                  <a:pt x="184776" y="77606"/>
                </a:lnTo>
                <a:lnTo>
                  <a:pt x="184515" y="75721"/>
                </a:lnTo>
                <a:lnTo>
                  <a:pt x="184245" y="39504"/>
                </a:lnTo>
                <a:lnTo>
                  <a:pt x="183974" y="40957"/>
                </a:lnTo>
                <a:lnTo>
                  <a:pt x="175554" y="74699"/>
                </a:lnTo>
                <a:lnTo>
                  <a:pt x="175353" y="75621"/>
                </a:lnTo>
                <a:lnTo>
                  <a:pt x="175052" y="77385"/>
                </a:lnTo>
                <a:lnTo>
                  <a:pt x="175012" y="81796"/>
                </a:lnTo>
                <a:lnTo>
                  <a:pt x="176055" y="83800"/>
                </a:lnTo>
                <a:lnTo>
                  <a:pt x="178140" y="84923"/>
                </a:lnTo>
                <a:lnTo>
                  <a:pt x="179222" y="85485"/>
                </a:lnTo>
                <a:lnTo>
                  <a:pt x="180425" y="85765"/>
                </a:lnTo>
                <a:lnTo>
                  <a:pt x="186640" y="85765"/>
                </a:lnTo>
                <a:lnTo>
                  <a:pt x="191833" y="82498"/>
                </a:lnTo>
                <a:lnTo>
                  <a:pt x="197326" y="75962"/>
                </a:lnTo>
                <a:lnTo>
                  <a:pt x="200494" y="72153"/>
                </a:lnTo>
                <a:lnTo>
                  <a:pt x="204844" y="65657"/>
                </a:lnTo>
                <a:lnTo>
                  <a:pt x="210378" y="56475"/>
                </a:lnTo>
                <a:lnTo>
                  <a:pt x="210799" y="56475"/>
                </a:lnTo>
                <a:lnTo>
                  <a:pt x="209476" y="61587"/>
                </a:lnTo>
                <a:lnTo>
                  <a:pt x="208353" y="65797"/>
                </a:lnTo>
                <a:lnTo>
                  <a:pt x="207431" y="69306"/>
                </a:lnTo>
                <a:lnTo>
                  <a:pt x="206709" y="72112"/>
                </a:lnTo>
                <a:lnTo>
                  <a:pt x="206268" y="73676"/>
                </a:lnTo>
                <a:lnTo>
                  <a:pt x="205947" y="75080"/>
                </a:lnTo>
                <a:lnTo>
                  <a:pt x="205747" y="76323"/>
                </a:lnTo>
                <a:lnTo>
                  <a:pt x="205546" y="77566"/>
                </a:lnTo>
                <a:lnTo>
                  <a:pt x="205446" y="79751"/>
                </a:lnTo>
                <a:lnTo>
                  <a:pt x="205446" y="81796"/>
                </a:lnTo>
                <a:lnTo>
                  <a:pt x="206007" y="83299"/>
                </a:lnTo>
                <a:close/>
              </a:path>
              <a:path w="3334659" h="109944">
                <a:moveTo>
                  <a:pt x="245683" y="78488"/>
                </a:moveTo>
                <a:lnTo>
                  <a:pt x="247127" y="73937"/>
                </a:lnTo>
                <a:lnTo>
                  <a:pt x="248209" y="70730"/>
                </a:lnTo>
                <a:lnTo>
                  <a:pt x="249933" y="65637"/>
                </a:lnTo>
                <a:lnTo>
                  <a:pt x="251497" y="61547"/>
                </a:lnTo>
                <a:lnTo>
                  <a:pt x="252900" y="58460"/>
                </a:lnTo>
                <a:lnTo>
                  <a:pt x="255226" y="53367"/>
                </a:lnTo>
                <a:lnTo>
                  <a:pt x="257862" y="48636"/>
                </a:lnTo>
                <a:lnTo>
                  <a:pt x="260810" y="44266"/>
                </a:lnTo>
                <a:lnTo>
                  <a:pt x="263757" y="39895"/>
                </a:lnTo>
                <a:lnTo>
                  <a:pt x="266012" y="37710"/>
                </a:lnTo>
                <a:lnTo>
                  <a:pt x="267576" y="37710"/>
                </a:lnTo>
                <a:lnTo>
                  <a:pt x="268959" y="38491"/>
                </a:lnTo>
                <a:lnTo>
                  <a:pt x="269681" y="39815"/>
                </a:lnTo>
                <a:lnTo>
                  <a:pt x="271185" y="41499"/>
                </a:lnTo>
                <a:lnTo>
                  <a:pt x="272768" y="42221"/>
                </a:lnTo>
                <a:lnTo>
                  <a:pt x="275816" y="42221"/>
                </a:lnTo>
                <a:lnTo>
                  <a:pt x="277229" y="41629"/>
                </a:lnTo>
                <a:lnTo>
                  <a:pt x="278252" y="40446"/>
                </a:lnTo>
                <a:lnTo>
                  <a:pt x="279274" y="39263"/>
                </a:lnTo>
                <a:lnTo>
                  <a:pt x="279786" y="37770"/>
                </a:lnTo>
                <a:lnTo>
                  <a:pt x="279786" y="34361"/>
                </a:lnTo>
                <a:lnTo>
                  <a:pt x="279274" y="32938"/>
                </a:lnTo>
                <a:lnTo>
                  <a:pt x="278252" y="31695"/>
                </a:lnTo>
                <a:lnTo>
                  <a:pt x="277229" y="30453"/>
                </a:lnTo>
                <a:lnTo>
                  <a:pt x="275776" y="29830"/>
                </a:lnTo>
                <a:lnTo>
                  <a:pt x="270403" y="29830"/>
                </a:lnTo>
                <a:lnTo>
                  <a:pt x="266724" y="32167"/>
                </a:lnTo>
                <a:lnTo>
                  <a:pt x="262854" y="36838"/>
                </a:lnTo>
                <a:lnTo>
                  <a:pt x="258985" y="41509"/>
                </a:lnTo>
                <a:lnTo>
                  <a:pt x="255607" y="46671"/>
                </a:lnTo>
                <a:lnTo>
                  <a:pt x="252720" y="52325"/>
                </a:lnTo>
                <a:lnTo>
                  <a:pt x="251397" y="54911"/>
                </a:lnTo>
                <a:lnTo>
                  <a:pt x="257411" y="31635"/>
                </a:lnTo>
                <a:lnTo>
                  <a:pt x="257492" y="31134"/>
                </a:lnTo>
                <a:lnTo>
                  <a:pt x="256570" y="29650"/>
                </a:lnTo>
                <a:lnTo>
                  <a:pt x="256369" y="29650"/>
                </a:lnTo>
                <a:lnTo>
                  <a:pt x="254414" y="30011"/>
                </a:lnTo>
                <a:lnTo>
                  <a:pt x="250705" y="30733"/>
                </a:lnTo>
                <a:lnTo>
                  <a:pt x="246996" y="31455"/>
                </a:lnTo>
                <a:lnTo>
                  <a:pt x="243578" y="32136"/>
                </a:lnTo>
                <a:lnTo>
                  <a:pt x="240450" y="32778"/>
                </a:lnTo>
                <a:lnTo>
                  <a:pt x="238045" y="33259"/>
                </a:lnTo>
                <a:lnTo>
                  <a:pt x="239047" y="35123"/>
                </a:lnTo>
                <a:lnTo>
                  <a:pt x="240631" y="34943"/>
                </a:lnTo>
                <a:lnTo>
                  <a:pt x="242435" y="34823"/>
                </a:lnTo>
                <a:lnTo>
                  <a:pt x="243919" y="34823"/>
                </a:lnTo>
                <a:lnTo>
                  <a:pt x="245563" y="35785"/>
                </a:lnTo>
                <a:lnTo>
                  <a:pt x="246465" y="37349"/>
                </a:lnTo>
                <a:lnTo>
                  <a:pt x="246465" y="39594"/>
                </a:lnTo>
                <a:lnTo>
                  <a:pt x="245954" y="42582"/>
                </a:lnTo>
                <a:lnTo>
                  <a:pt x="245613" y="44225"/>
                </a:lnTo>
                <a:lnTo>
                  <a:pt x="245162" y="46090"/>
                </a:lnTo>
                <a:lnTo>
                  <a:pt x="244601" y="48175"/>
                </a:lnTo>
                <a:lnTo>
                  <a:pt x="234616" y="84382"/>
                </a:lnTo>
                <a:lnTo>
                  <a:pt x="243879" y="84382"/>
                </a:lnTo>
                <a:lnTo>
                  <a:pt x="245683" y="78488"/>
                </a:lnTo>
                <a:close/>
              </a:path>
              <a:path w="3334659" h="109944">
                <a:moveTo>
                  <a:pt x="282061" y="68444"/>
                </a:moveTo>
                <a:lnTo>
                  <a:pt x="282061" y="74057"/>
                </a:lnTo>
                <a:lnTo>
                  <a:pt x="283665" y="78368"/>
                </a:lnTo>
                <a:lnTo>
                  <a:pt x="286872" y="81375"/>
                </a:lnTo>
                <a:lnTo>
                  <a:pt x="290080" y="84382"/>
                </a:lnTo>
                <a:lnTo>
                  <a:pt x="293809" y="85886"/>
                </a:lnTo>
                <a:lnTo>
                  <a:pt x="304074" y="85886"/>
                </a:lnTo>
                <a:lnTo>
                  <a:pt x="310068" y="83740"/>
                </a:lnTo>
                <a:lnTo>
                  <a:pt x="316043" y="79450"/>
                </a:lnTo>
                <a:lnTo>
                  <a:pt x="319411" y="77044"/>
                </a:lnTo>
                <a:lnTo>
                  <a:pt x="321997" y="74699"/>
                </a:lnTo>
                <a:lnTo>
                  <a:pt x="323802" y="72413"/>
                </a:lnTo>
                <a:lnTo>
                  <a:pt x="322238" y="71030"/>
                </a:lnTo>
                <a:lnTo>
                  <a:pt x="318589" y="74037"/>
                </a:lnTo>
                <a:lnTo>
                  <a:pt x="315802" y="76122"/>
                </a:lnTo>
                <a:lnTo>
                  <a:pt x="313878" y="77285"/>
                </a:lnTo>
                <a:lnTo>
                  <a:pt x="310510" y="79290"/>
                </a:lnTo>
                <a:lnTo>
                  <a:pt x="307322" y="80292"/>
                </a:lnTo>
                <a:lnTo>
                  <a:pt x="301147" y="80292"/>
                </a:lnTo>
                <a:lnTo>
                  <a:pt x="298410" y="79310"/>
                </a:lnTo>
                <a:lnTo>
                  <a:pt x="296105" y="77345"/>
                </a:lnTo>
                <a:lnTo>
                  <a:pt x="293799" y="75380"/>
                </a:lnTo>
                <a:lnTo>
                  <a:pt x="292646" y="72634"/>
                </a:lnTo>
                <a:lnTo>
                  <a:pt x="292646" y="67622"/>
                </a:lnTo>
                <a:lnTo>
                  <a:pt x="291600" y="45331"/>
                </a:lnTo>
                <a:lnTo>
                  <a:pt x="284445" y="56721"/>
                </a:lnTo>
                <a:lnTo>
                  <a:pt x="282061" y="68444"/>
                </a:lnTo>
                <a:close/>
              </a:path>
              <a:path w="3334659" h="109944">
                <a:moveTo>
                  <a:pt x="328914" y="44446"/>
                </a:moveTo>
                <a:lnTo>
                  <a:pt x="328914" y="35825"/>
                </a:lnTo>
                <a:lnTo>
                  <a:pt x="327992" y="33680"/>
                </a:lnTo>
                <a:lnTo>
                  <a:pt x="326147" y="32237"/>
                </a:lnTo>
                <a:lnTo>
                  <a:pt x="324303" y="30793"/>
                </a:lnTo>
                <a:lnTo>
                  <a:pt x="321817" y="30071"/>
                </a:lnTo>
                <a:lnTo>
                  <a:pt x="318689" y="30071"/>
                </a:lnTo>
                <a:lnTo>
                  <a:pt x="316673" y="30150"/>
                </a:lnTo>
                <a:lnTo>
                  <a:pt x="305216" y="33717"/>
                </a:lnTo>
                <a:lnTo>
                  <a:pt x="294090" y="42582"/>
                </a:lnTo>
                <a:lnTo>
                  <a:pt x="294872" y="58760"/>
                </a:lnTo>
                <a:lnTo>
                  <a:pt x="295634" y="56716"/>
                </a:lnTo>
                <a:lnTo>
                  <a:pt x="296355" y="54891"/>
                </a:lnTo>
                <a:lnTo>
                  <a:pt x="297037" y="53287"/>
                </a:lnTo>
                <a:lnTo>
                  <a:pt x="298280" y="50280"/>
                </a:lnTo>
                <a:lnTo>
                  <a:pt x="299964" y="47133"/>
                </a:lnTo>
                <a:lnTo>
                  <a:pt x="302089" y="43845"/>
                </a:lnTo>
                <a:lnTo>
                  <a:pt x="304094" y="41038"/>
                </a:lnTo>
                <a:lnTo>
                  <a:pt x="306349" y="38522"/>
                </a:lnTo>
                <a:lnTo>
                  <a:pt x="308855" y="36296"/>
                </a:lnTo>
                <a:lnTo>
                  <a:pt x="311362" y="34071"/>
                </a:lnTo>
                <a:lnTo>
                  <a:pt x="313918" y="32958"/>
                </a:lnTo>
                <a:lnTo>
                  <a:pt x="317928" y="32958"/>
                </a:lnTo>
                <a:lnTo>
                  <a:pt x="318990" y="33409"/>
                </a:lnTo>
                <a:lnTo>
                  <a:pt x="320434" y="35214"/>
                </a:lnTo>
                <a:lnTo>
                  <a:pt x="320794" y="36426"/>
                </a:lnTo>
                <a:lnTo>
                  <a:pt x="320794" y="42160"/>
                </a:lnTo>
                <a:lnTo>
                  <a:pt x="318780" y="53498"/>
                </a:lnTo>
                <a:lnTo>
                  <a:pt x="325536" y="49388"/>
                </a:lnTo>
                <a:lnTo>
                  <a:pt x="328914" y="44446"/>
                </a:lnTo>
                <a:close/>
              </a:path>
              <a:path w="3334659" h="109944">
                <a:moveTo>
                  <a:pt x="293148" y="64424"/>
                </a:moveTo>
                <a:lnTo>
                  <a:pt x="293509" y="63111"/>
                </a:lnTo>
                <a:lnTo>
                  <a:pt x="294030" y="61467"/>
                </a:lnTo>
                <a:lnTo>
                  <a:pt x="297458" y="61046"/>
                </a:lnTo>
                <a:lnTo>
                  <a:pt x="304916" y="60124"/>
                </a:lnTo>
                <a:lnTo>
                  <a:pt x="312023" y="57608"/>
                </a:lnTo>
                <a:lnTo>
                  <a:pt x="318780" y="53498"/>
                </a:lnTo>
                <a:lnTo>
                  <a:pt x="320794" y="42160"/>
                </a:lnTo>
                <a:lnTo>
                  <a:pt x="318388" y="46401"/>
                </a:lnTo>
                <a:lnTo>
                  <a:pt x="313577" y="50671"/>
                </a:lnTo>
                <a:lnTo>
                  <a:pt x="308765" y="54941"/>
                </a:lnTo>
                <a:lnTo>
                  <a:pt x="302530" y="57637"/>
                </a:lnTo>
                <a:lnTo>
                  <a:pt x="294872" y="58760"/>
                </a:lnTo>
                <a:lnTo>
                  <a:pt x="294090" y="42582"/>
                </a:lnTo>
                <a:lnTo>
                  <a:pt x="291600" y="45331"/>
                </a:lnTo>
                <a:lnTo>
                  <a:pt x="292646" y="67622"/>
                </a:lnTo>
                <a:lnTo>
                  <a:pt x="292746" y="66389"/>
                </a:lnTo>
                <a:lnTo>
                  <a:pt x="293148" y="64424"/>
                </a:lnTo>
                <a:close/>
              </a:path>
              <a:path w="3334659" h="109944">
                <a:moveTo>
                  <a:pt x="410357" y="67301"/>
                </a:moveTo>
                <a:lnTo>
                  <a:pt x="408914" y="70269"/>
                </a:lnTo>
                <a:lnTo>
                  <a:pt x="407360" y="72293"/>
                </a:lnTo>
                <a:lnTo>
                  <a:pt x="405696" y="73375"/>
                </a:lnTo>
                <a:lnTo>
                  <a:pt x="404032" y="74458"/>
                </a:lnTo>
                <a:lnTo>
                  <a:pt x="401496" y="74999"/>
                </a:lnTo>
                <a:lnTo>
                  <a:pt x="374691" y="74999"/>
                </a:lnTo>
                <a:lnTo>
                  <a:pt x="362421" y="82277"/>
                </a:lnTo>
                <a:lnTo>
                  <a:pt x="362421" y="84382"/>
                </a:lnTo>
                <a:lnTo>
                  <a:pt x="406207" y="84382"/>
                </a:lnTo>
                <a:lnTo>
                  <a:pt x="412342" y="68143"/>
                </a:lnTo>
                <a:lnTo>
                  <a:pt x="410357" y="67301"/>
                </a:lnTo>
                <a:close/>
              </a:path>
              <a:path w="3334659" h="109944">
                <a:moveTo>
                  <a:pt x="398388" y="50761"/>
                </a:moveTo>
                <a:lnTo>
                  <a:pt x="405044" y="44105"/>
                </a:lnTo>
                <a:lnTo>
                  <a:pt x="409766" y="38752"/>
                </a:lnTo>
                <a:lnTo>
                  <a:pt x="412552" y="34702"/>
                </a:lnTo>
                <a:lnTo>
                  <a:pt x="415339" y="30653"/>
                </a:lnTo>
                <a:lnTo>
                  <a:pt x="416733" y="26342"/>
                </a:lnTo>
                <a:lnTo>
                  <a:pt x="416733" y="16519"/>
                </a:lnTo>
                <a:lnTo>
                  <a:pt x="414918" y="11747"/>
                </a:lnTo>
                <a:lnTo>
                  <a:pt x="411289" y="7457"/>
                </a:lnTo>
                <a:lnTo>
                  <a:pt x="407661" y="3167"/>
                </a:lnTo>
                <a:lnTo>
                  <a:pt x="402699" y="1021"/>
                </a:lnTo>
                <a:lnTo>
                  <a:pt x="392514" y="1021"/>
                </a:lnTo>
                <a:lnTo>
                  <a:pt x="388845" y="1843"/>
                </a:lnTo>
                <a:lnTo>
                  <a:pt x="385397" y="3487"/>
                </a:lnTo>
                <a:lnTo>
                  <a:pt x="378781" y="6695"/>
                </a:lnTo>
                <a:lnTo>
                  <a:pt x="373929" y="12469"/>
                </a:lnTo>
                <a:lnTo>
                  <a:pt x="370842" y="20809"/>
                </a:lnTo>
                <a:lnTo>
                  <a:pt x="373428" y="21711"/>
                </a:lnTo>
                <a:lnTo>
                  <a:pt x="375272" y="18624"/>
                </a:lnTo>
                <a:lnTo>
                  <a:pt x="377097" y="16258"/>
                </a:lnTo>
                <a:lnTo>
                  <a:pt x="378901" y="14614"/>
                </a:lnTo>
                <a:lnTo>
                  <a:pt x="382269" y="11607"/>
                </a:lnTo>
                <a:lnTo>
                  <a:pt x="386199" y="10103"/>
                </a:lnTo>
                <a:lnTo>
                  <a:pt x="395461" y="10103"/>
                </a:lnTo>
                <a:lnTo>
                  <a:pt x="399220" y="11587"/>
                </a:lnTo>
                <a:lnTo>
                  <a:pt x="401967" y="14554"/>
                </a:lnTo>
                <a:lnTo>
                  <a:pt x="404714" y="17521"/>
                </a:lnTo>
                <a:lnTo>
                  <a:pt x="406087" y="21130"/>
                </a:lnTo>
                <a:lnTo>
                  <a:pt x="406087" y="29951"/>
                </a:lnTo>
                <a:lnTo>
                  <a:pt x="403741" y="35524"/>
                </a:lnTo>
                <a:lnTo>
                  <a:pt x="399050" y="42100"/>
                </a:lnTo>
                <a:lnTo>
                  <a:pt x="396403" y="45829"/>
                </a:lnTo>
                <a:lnTo>
                  <a:pt x="392855" y="50039"/>
                </a:lnTo>
                <a:lnTo>
                  <a:pt x="388404" y="54731"/>
                </a:lnTo>
                <a:lnTo>
                  <a:pt x="362421" y="82277"/>
                </a:lnTo>
                <a:lnTo>
                  <a:pt x="374691" y="74999"/>
                </a:lnTo>
                <a:lnTo>
                  <a:pt x="374691" y="74458"/>
                </a:lnTo>
                <a:lnTo>
                  <a:pt x="398388" y="50761"/>
                </a:lnTo>
                <a:close/>
              </a:path>
              <a:path w="3334659" h="109944">
                <a:moveTo>
                  <a:pt x="445121" y="36928"/>
                </a:moveTo>
                <a:lnTo>
                  <a:pt x="445121" y="38812"/>
                </a:lnTo>
                <a:lnTo>
                  <a:pt x="445783" y="40426"/>
                </a:lnTo>
                <a:lnTo>
                  <a:pt x="447106" y="41769"/>
                </a:lnTo>
                <a:lnTo>
                  <a:pt x="448429" y="43113"/>
                </a:lnTo>
                <a:lnTo>
                  <a:pt x="450053" y="43785"/>
                </a:lnTo>
                <a:lnTo>
                  <a:pt x="453902" y="43785"/>
                </a:lnTo>
                <a:lnTo>
                  <a:pt x="455526" y="43113"/>
                </a:lnTo>
                <a:lnTo>
                  <a:pt x="456850" y="41769"/>
                </a:lnTo>
                <a:lnTo>
                  <a:pt x="458173" y="40426"/>
                </a:lnTo>
                <a:lnTo>
                  <a:pt x="458834" y="38812"/>
                </a:lnTo>
                <a:lnTo>
                  <a:pt x="458834" y="35043"/>
                </a:lnTo>
                <a:lnTo>
                  <a:pt x="458163" y="33429"/>
                </a:lnTo>
                <a:lnTo>
                  <a:pt x="456819" y="32086"/>
                </a:lnTo>
                <a:lnTo>
                  <a:pt x="455476" y="30743"/>
                </a:lnTo>
                <a:lnTo>
                  <a:pt x="453862" y="30071"/>
                </a:lnTo>
                <a:lnTo>
                  <a:pt x="450093" y="30071"/>
                </a:lnTo>
                <a:lnTo>
                  <a:pt x="448479" y="30743"/>
                </a:lnTo>
                <a:lnTo>
                  <a:pt x="447136" y="32086"/>
                </a:lnTo>
                <a:lnTo>
                  <a:pt x="445793" y="33429"/>
                </a:lnTo>
                <a:lnTo>
                  <a:pt x="445121" y="35043"/>
                </a:lnTo>
                <a:lnTo>
                  <a:pt x="445121" y="36928"/>
                </a:lnTo>
                <a:close/>
              </a:path>
              <a:path w="3334659" h="109944">
                <a:moveTo>
                  <a:pt x="432851" y="78969"/>
                </a:moveTo>
                <a:lnTo>
                  <a:pt x="432851" y="80854"/>
                </a:lnTo>
                <a:lnTo>
                  <a:pt x="433513" y="82467"/>
                </a:lnTo>
                <a:lnTo>
                  <a:pt x="434836" y="83811"/>
                </a:lnTo>
                <a:lnTo>
                  <a:pt x="436160" y="85154"/>
                </a:lnTo>
                <a:lnTo>
                  <a:pt x="437783" y="85826"/>
                </a:lnTo>
                <a:lnTo>
                  <a:pt x="441633" y="85826"/>
                </a:lnTo>
                <a:lnTo>
                  <a:pt x="443257" y="85154"/>
                </a:lnTo>
                <a:lnTo>
                  <a:pt x="444580" y="83811"/>
                </a:lnTo>
                <a:lnTo>
                  <a:pt x="445903" y="82467"/>
                </a:lnTo>
                <a:lnTo>
                  <a:pt x="446564" y="80854"/>
                </a:lnTo>
                <a:lnTo>
                  <a:pt x="446564" y="77085"/>
                </a:lnTo>
                <a:lnTo>
                  <a:pt x="445893" y="75481"/>
                </a:lnTo>
                <a:lnTo>
                  <a:pt x="444550" y="74158"/>
                </a:lnTo>
                <a:lnTo>
                  <a:pt x="443207" y="72834"/>
                </a:lnTo>
                <a:lnTo>
                  <a:pt x="441593" y="72172"/>
                </a:lnTo>
                <a:lnTo>
                  <a:pt x="437824" y="72172"/>
                </a:lnTo>
                <a:lnTo>
                  <a:pt x="436210" y="72834"/>
                </a:lnTo>
                <a:lnTo>
                  <a:pt x="434866" y="74158"/>
                </a:lnTo>
                <a:lnTo>
                  <a:pt x="433523" y="75481"/>
                </a:lnTo>
                <a:lnTo>
                  <a:pt x="432851" y="77085"/>
                </a:lnTo>
                <a:lnTo>
                  <a:pt x="432851" y="78969"/>
                </a:lnTo>
                <a:close/>
              </a:path>
              <a:path w="3334659" h="109944">
                <a:moveTo>
                  <a:pt x="555943" y="70228"/>
                </a:moveTo>
                <a:lnTo>
                  <a:pt x="551202" y="74799"/>
                </a:lnTo>
                <a:lnTo>
                  <a:pt x="546451" y="77165"/>
                </a:lnTo>
                <a:lnTo>
                  <a:pt x="541699" y="79530"/>
                </a:lnTo>
                <a:lnTo>
                  <a:pt x="533810" y="80713"/>
                </a:lnTo>
                <a:lnTo>
                  <a:pt x="519134" y="80713"/>
                </a:lnTo>
                <a:lnTo>
                  <a:pt x="500048" y="79631"/>
                </a:lnTo>
                <a:lnTo>
                  <a:pt x="498364" y="80834"/>
                </a:lnTo>
                <a:lnTo>
                  <a:pt x="497282" y="81636"/>
                </a:lnTo>
                <a:lnTo>
                  <a:pt x="495297" y="82157"/>
                </a:lnTo>
                <a:lnTo>
                  <a:pt x="492410" y="82397"/>
                </a:lnTo>
                <a:lnTo>
                  <a:pt x="492410" y="84382"/>
                </a:lnTo>
                <a:lnTo>
                  <a:pt x="554961" y="84382"/>
                </a:lnTo>
                <a:lnTo>
                  <a:pt x="562660" y="64474"/>
                </a:lnTo>
                <a:lnTo>
                  <a:pt x="560675" y="63452"/>
                </a:lnTo>
                <a:lnTo>
                  <a:pt x="555943" y="70228"/>
                </a:lnTo>
                <a:close/>
              </a:path>
              <a:path w="3334659" h="109944">
                <a:moveTo>
                  <a:pt x="538211" y="44476"/>
                </a:moveTo>
                <a:lnTo>
                  <a:pt x="540075" y="45258"/>
                </a:lnTo>
                <a:lnTo>
                  <a:pt x="541940" y="46040"/>
                </a:lnTo>
                <a:lnTo>
                  <a:pt x="542872" y="47734"/>
                </a:lnTo>
                <a:lnTo>
                  <a:pt x="542872" y="50982"/>
                </a:lnTo>
                <a:lnTo>
                  <a:pt x="542671" y="52606"/>
                </a:lnTo>
                <a:lnTo>
                  <a:pt x="542431" y="54069"/>
                </a:lnTo>
                <a:lnTo>
                  <a:pt x="542030" y="56475"/>
                </a:lnTo>
                <a:lnTo>
                  <a:pt x="544436" y="57016"/>
                </a:lnTo>
                <a:lnTo>
                  <a:pt x="552856" y="28508"/>
                </a:lnTo>
                <a:lnTo>
                  <a:pt x="550571" y="27966"/>
                </a:lnTo>
                <a:lnTo>
                  <a:pt x="548084" y="33580"/>
                </a:lnTo>
                <a:lnTo>
                  <a:pt x="545739" y="36888"/>
                </a:lnTo>
                <a:lnTo>
                  <a:pt x="543534" y="37890"/>
                </a:lnTo>
                <a:lnTo>
                  <a:pt x="541328" y="38892"/>
                </a:lnTo>
                <a:lnTo>
                  <a:pt x="534793" y="39574"/>
                </a:lnTo>
                <a:lnTo>
                  <a:pt x="523926" y="39935"/>
                </a:lnTo>
                <a:lnTo>
                  <a:pt x="532046" y="11246"/>
                </a:lnTo>
                <a:lnTo>
                  <a:pt x="532447" y="9883"/>
                </a:lnTo>
                <a:lnTo>
                  <a:pt x="533189" y="9001"/>
                </a:lnTo>
                <a:lnTo>
                  <a:pt x="535354" y="8199"/>
                </a:lnTo>
                <a:lnTo>
                  <a:pt x="538000" y="7998"/>
                </a:lnTo>
                <a:lnTo>
                  <a:pt x="551392" y="7998"/>
                </a:lnTo>
                <a:lnTo>
                  <a:pt x="557457" y="8630"/>
                </a:lnTo>
                <a:lnTo>
                  <a:pt x="560404" y="9893"/>
                </a:lnTo>
                <a:lnTo>
                  <a:pt x="563352" y="11156"/>
                </a:lnTo>
                <a:lnTo>
                  <a:pt x="564785" y="13812"/>
                </a:lnTo>
                <a:lnTo>
                  <a:pt x="564705" y="17862"/>
                </a:lnTo>
                <a:lnTo>
                  <a:pt x="564645" y="19095"/>
                </a:lnTo>
                <a:lnTo>
                  <a:pt x="564524" y="21350"/>
                </a:lnTo>
                <a:lnTo>
                  <a:pt x="564404" y="22553"/>
                </a:lnTo>
                <a:lnTo>
                  <a:pt x="566930" y="22794"/>
                </a:lnTo>
                <a:lnTo>
                  <a:pt x="570779" y="4029"/>
                </a:lnTo>
                <a:lnTo>
                  <a:pt x="509491" y="4029"/>
                </a:lnTo>
                <a:lnTo>
                  <a:pt x="509491" y="6013"/>
                </a:lnTo>
                <a:lnTo>
                  <a:pt x="512980" y="6094"/>
                </a:lnTo>
                <a:lnTo>
                  <a:pt x="515456" y="6514"/>
                </a:lnTo>
                <a:lnTo>
                  <a:pt x="516919" y="7276"/>
                </a:lnTo>
                <a:lnTo>
                  <a:pt x="518383" y="8039"/>
                </a:lnTo>
                <a:lnTo>
                  <a:pt x="519114" y="9381"/>
                </a:lnTo>
                <a:lnTo>
                  <a:pt x="519114" y="11306"/>
                </a:lnTo>
                <a:lnTo>
                  <a:pt x="518984" y="13161"/>
                </a:lnTo>
                <a:lnTo>
                  <a:pt x="518724" y="14343"/>
                </a:lnTo>
                <a:lnTo>
                  <a:pt x="518463" y="15526"/>
                </a:lnTo>
                <a:lnTo>
                  <a:pt x="517611" y="18824"/>
                </a:lnTo>
                <a:lnTo>
                  <a:pt x="502515" y="73316"/>
                </a:lnTo>
                <a:lnTo>
                  <a:pt x="501432" y="77125"/>
                </a:lnTo>
                <a:lnTo>
                  <a:pt x="500048" y="79631"/>
                </a:lnTo>
                <a:lnTo>
                  <a:pt x="519134" y="80713"/>
                </a:lnTo>
                <a:lnTo>
                  <a:pt x="516689" y="80152"/>
                </a:lnTo>
                <a:lnTo>
                  <a:pt x="515446" y="79029"/>
                </a:lnTo>
                <a:lnTo>
                  <a:pt x="514423" y="77425"/>
                </a:lnTo>
                <a:lnTo>
                  <a:pt x="514423" y="76142"/>
                </a:lnTo>
                <a:lnTo>
                  <a:pt x="514493" y="74638"/>
                </a:lnTo>
                <a:lnTo>
                  <a:pt x="514774" y="73195"/>
                </a:lnTo>
                <a:lnTo>
                  <a:pt x="515205" y="71571"/>
                </a:lnTo>
                <a:lnTo>
                  <a:pt x="522783" y="44085"/>
                </a:lnTo>
                <a:lnTo>
                  <a:pt x="534793" y="44085"/>
                </a:lnTo>
                <a:lnTo>
                  <a:pt x="538211" y="44476"/>
                </a:lnTo>
                <a:close/>
              </a:path>
              <a:path w="3334659" h="109944">
                <a:moveTo>
                  <a:pt x="605335" y="46791"/>
                </a:moveTo>
                <a:lnTo>
                  <a:pt x="607099" y="46791"/>
                </a:lnTo>
                <a:lnTo>
                  <a:pt x="615585" y="46314"/>
                </a:lnTo>
                <a:lnTo>
                  <a:pt x="628510" y="42775"/>
                </a:lnTo>
                <a:lnTo>
                  <a:pt x="637232" y="35785"/>
                </a:lnTo>
                <a:lnTo>
                  <a:pt x="640119" y="32016"/>
                </a:lnTo>
                <a:lnTo>
                  <a:pt x="641562" y="27686"/>
                </a:lnTo>
                <a:lnTo>
                  <a:pt x="641562" y="14775"/>
                </a:lnTo>
                <a:lnTo>
                  <a:pt x="637934" y="9301"/>
                </a:lnTo>
                <a:lnTo>
                  <a:pt x="630676" y="6375"/>
                </a:lnTo>
                <a:lnTo>
                  <a:pt x="626827" y="4810"/>
                </a:lnTo>
                <a:lnTo>
                  <a:pt x="621754" y="4029"/>
                </a:lnTo>
                <a:lnTo>
                  <a:pt x="584966" y="4029"/>
                </a:lnTo>
                <a:lnTo>
                  <a:pt x="588173" y="6214"/>
                </a:lnTo>
                <a:lnTo>
                  <a:pt x="590439" y="6675"/>
                </a:lnTo>
                <a:lnTo>
                  <a:pt x="591762" y="7397"/>
                </a:lnTo>
                <a:lnTo>
                  <a:pt x="593085" y="8118"/>
                </a:lnTo>
                <a:lnTo>
                  <a:pt x="593747" y="9442"/>
                </a:lnTo>
                <a:lnTo>
                  <a:pt x="607771" y="8720"/>
                </a:lnTo>
                <a:lnTo>
                  <a:pt x="609735" y="7998"/>
                </a:lnTo>
                <a:lnTo>
                  <a:pt x="611189" y="7818"/>
                </a:lnTo>
                <a:lnTo>
                  <a:pt x="617925" y="7818"/>
                </a:lnTo>
                <a:lnTo>
                  <a:pt x="621774" y="8881"/>
                </a:lnTo>
                <a:lnTo>
                  <a:pt x="624661" y="11005"/>
                </a:lnTo>
                <a:lnTo>
                  <a:pt x="627548" y="13131"/>
                </a:lnTo>
                <a:lnTo>
                  <a:pt x="628992" y="16779"/>
                </a:lnTo>
                <a:lnTo>
                  <a:pt x="628992" y="30653"/>
                </a:lnTo>
                <a:lnTo>
                  <a:pt x="625784" y="36567"/>
                </a:lnTo>
                <a:lnTo>
                  <a:pt x="619369" y="39694"/>
                </a:lnTo>
                <a:lnTo>
                  <a:pt x="615920" y="41379"/>
                </a:lnTo>
                <a:lnTo>
                  <a:pt x="611149" y="42221"/>
                </a:lnTo>
                <a:lnTo>
                  <a:pt x="603290" y="42221"/>
                </a:lnTo>
                <a:lnTo>
                  <a:pt x="603580" y="46721"/>
                </a:lnTo>
                <a:lnTo>
                  <a:pt x="605335" y="46791"/>
                </a:lnTo>
                <a:close/>
              </a:path>
              <a:path w="3334659" h="109944">
                <a:moveTo>
                  <a:pt x="601856" y="42160"/>
                </a:moveTo>
                <a:lnTo>
                  <a:pt x="599651" y="41920"/>
                </a:lnTo>
                <a:lnTo>
                  <a:pt x="597957" y="41619"/>
                </a:lnTo>
                <a:lnTo>
                  <a:pt x="606618" y="11126"/>
                </a:lnTo>
                <a:lnTo>
                  <a:pt x="607059" y="9642"/>
                </a:lnTo>
                <a:lnTo>
                  <a:pt x="607771" y="8720"/>
                </a:lnTo>
                <a:lnTo>
                  <a:pt x="593747" y="9442"/>
                </a:lnTo>
                <a:lnTo>
                  <a:pt x="593747" y="11366"/>
                </a:lnTo>
                <a:lnTo>
                  <a:pt x="593656" y="12599"/>
                </a:lnTo>
                <a:lnTo>
                  <a:pt x="592243" y="18824"/>
                </a:lnTo>
                <a:lnTo>
                  <a:pt x="577147" y="73316"/>
                </a:lnTo>
                <a:lnTo>
                  <a:pt x="576064" y="77125"/>
                </a:lnTo>
                <a:lnTo>
                  <a:pt x="574680" y="79631"/>
                </a:lnTo>
                <a:lnTo>
                  <a:pt x="572996" y="80834"/>
                </a:lnTo>
                <a:lnTo>
                  <a:pt x="571914" y="81636"/>
                </a:lnTo>
                <a:lnTo>
                  <a:pt x="569929" y="82157"/>
                </a:lnTo>
                <a:lnTo>
                  <a:pt x="567042" y="82397"/>
                </a:lnTo>
                <a:lnTo>
                  <a:pt x="567042" y="84382"/>
                </a:lnTo>
                <a:lnTo>
                  <a:pt x="597235" y="84382"/>
                </a:lnTo>
                <a:lnTo>
                  <a:pt x="597235" y="82397"/>
                </a:lnTo>
                <a:lnTo>
                  <a:pt x="594067" y="82237"/>
                </a:lnTo>
                <a:lnTo>
                  <a:pt x="591872" y="81776"/>
                </a:lnTo>
                <a:lnTo>
                  <a:pt x="590649" y="81014"/>
                </a:lnTo>
                <a:lnTo>
                  <a:pt x="589426" y="80252"/>
                </a:lnTo>
                <a:lnTo>
                  <a:pt x="588815" y="78869"/>
                </a:lnTo>
                <a:lnTo>
                  <a:pt x="588815" y="75982"/>
                </a:lnTo>
                <a:lnTo>
                  <a:pt x="588995" y="74739"/>
                </a:lnTo>
                <a:lnTo>
                  <a:pt x="589356" y="73135"/>
                </a:lnTo>
                <a:lnTo>
                  <a:pt x="589557" y="72213"/>
                </a:lnTo>
                <a:lnTo>
                  <a:pt x="589857" y="71030"/>
                </a:lnTo>
                <a:lnTo>
                  <a:pt x="590258" y="69587"/>
                </a:lnTo>
                <a:lnTo>
                  <a:pt x="596814" y="45889"/>
                </a:lnTo>
                <a:lnTo>
                  <a:pt x="598418" y="46210"/>
                </a:lnTo>
                <a:lnTo>
                  <a:pt x="600092" y="46441"/>
                </a:lnTo>
                <a:lnTo>
                  <a:pt x="601836" y="46581"/>
                </a:lnTo>
                <a:lnTo>
                  <a:pt x="603580" y="46721"/>
                </a:lnTo>
                <a:lnTo>
                  <a:pt x="603290" y="42221"/>
                </a:lnTo>
                <a:lnTo>
                  <a:pt x="601856" y="42160"/>
                </a:lnTo>
                <a:close/>
              </a:path>
              <a:path w="3334659" h="109944">
                <a:moveTo>
                  <a:pt x="649072" y="82578"/>
                </a:moveTo>
                <a:lnTo>
                  <a:pt x="650516" y="82578"/>
                </a:lnTo>
                <a:lnTo>
                  <a:pt x="651648" y="73225"/>
                </a:lnTo>
                <a:lnTo>
                  <a:pt x="649914" y="68203"/>
                </a:lnTo>
                <a:lnTo>
                  <a:pt x="649974" y="59482"/>
                </a:lnTo>
                <a:lnTo>
                  <a:pt x="647629" y="59182"/>
                </a:lnTo>
                <a:lnTo>
                  <a:pt x="643479" y="86668"/>
                </a:lnTo>
                <a:lnTo>
                  <a:pt x="645644" y="86668"/>
                </a:lnTo>
                <a:lnTo>
                  <a:pt x="646165" y="85304"/>
                </a:lnTo>
                <a:lnTo>
                  <a:pt x="647388" y="83600"/>
                </a:lnTo>
                <a:lnTo>
                  <a:pt x="649072" y="82578"/>
                </a:lnTo>
                <a:close/>
              </a:path>
              <a:path w="3334659" h="109944">
                <a:moveTo>
                  <a:pt x="672268" y="2705"/>
                </a:moveTo>
                <a:lnTo>
                  <a:pt x="666735" y="4840"/>
                </a:lnTo>
                <a:lnTo>
                  <a:pt x="662966" y="9111"/>
                </a:lnTo>
                <a:lnTo>
                  <a:pt x="659197" y="13381"/>
                </a:lnTo>
                <a:lnTo>
                  <a:pt x="657312" y="18043"/>
                </a:lnTo>
                <a:lnTo>
                  <a:pt x="657312" y="26383"/>
                </a:lnTo>
                <a:lnTo>
                  <a:pt x="658154" y="29430"/>
                </a:lnTo>
                <a:lnTo>
                  <a:pt x="659838" y="32237"/>
                </a:lnTo>
                <a:lnTo>
                  <a:pt x="661522" y="35043"/>
                </a:lnTo>
                <a:lnTo>
                  <a:pt x="665331" y="39694"/>
                </a:lnTo>
                <a:lnTo>
                  <a:pt x="671266" y="46191"/>
                </a:lnTo>
                <a:lnTo>
                  <a:pt x="678965" y="54611"/>
                </a:lnTo>
                <a:lnTo>
                  <a:pt x="680809" y="56655"/>
                </a:lnTo>
                <a:lnTo>
                  <a:pt x="682132" y="58981"/>
                </a:lnTo>
                <a:lnTo>
                  <a:pt x="682934" y="61587"/>
                </a:lnTo>
                <a:lnTo>
                  <a:pt x="683456" y="63271"/>
                </a:lnTo>
                <a:lnTo>
                  <a:pt x="683716" y="64875"/>
                </a:lnTo>
                <a:lnTo>
                  <a:pt x="683716" y="70449"/>
                </a:lnTo>
                <a:lnTo>
                  <a:pt x="682333" y="74178"/>
                </a:lnTo>
                <a:lnTo>
                  <a:pt x="679566" y="77586"/>
                </a:lnTo>
                <a:lnTo>
                  <a:pt x="676799" y="80994"/>
                </a:lnTo>
                <a:lnTo>
                  <a:pt x="672890" y="82698"/>
                </a:lnTo>
                <a:lnTo>
                  <a:pt x="662825" y="82698"/>
                </a:lnTo>
                <a:lnTo>
                  <a:pt x="658585" y="80804"/>
                </a:lnTo>
                <a:lnTo>
                  <a:pt x="655117" y="77014"/>
                </a:lnTo>
                <a:lnTo>
                  <a:pt x="651648" y="73225"/>
                </a:lnTo>
                <a:lnTo>
                  <a:pt x="650516" y="82578"/>
                </a:lnTo>
                <a:lnTo>
                  <a:pt x="651478" y="82578"/>
                </a:lnTo>
                <a:lnTo>
                  <a:pt x="653954" y="83330"/>
                </a:lnTo>
                <a:lnTo>
                  <a:pt x="657944" y="84833"/>
                </a:lnTo>
                <a:lnTo>
                  <a:pt x="661933" y="86337"/>
                </a:lnTo>
                <a:lnTo>
                  <a:pt x="665873" y="87089"/>
                </a:lnTo>
                <a:lnTo>
                  <a:pt x="677220" y="87089"/>
                </a:lnTo>
                <a:lnTo>
                  <a:pt x="683185" y="84613"/>
                </a:lnTo>
                <a:lnTo>
                  <a:pt x="687655" y="79661"/>
                </a:lnTo>
                <a:lnTo>
                  <a:pt x="692126" y="74709"/>
                </a:lnTo>
                <a:lnTo>
                  <a:pt x="694362" y="69025"/>
                </a:lnTo>
                <a:lnTo>
                  <a:pt x="694362" y="58961"/>
                </a:lnTo>
                <a:lnTo>
                  <a:pt x="693680" y="55763"/>
                </a:lnTo>
                <a:lnTo>
                  <a:pt x="692317" y="53016"/>
                </a:lnTo>
                <a:lnTo>
                  <a:pt x="690953" y="50270"/>
                </a:lnTo>
                <a:lnTo>
                  <a:pt x="689269" y="47814"/>
                </a:lnTo>
                <a:lnTo>
                  <a:pt x="687264" y="45649"/>
                </a:lnTo>
                <a:lnTo>
                  <a:pt x="676137" y="33680"/>
                </a:lnTo>
                <a:lnTo>
                  <a:pt x="672970" y="30272"/>
                </a:lnTo>
                <a:lnTo>
                  <a:pt x="670825" y="27625"/>
                </a:lnTo>
                <a:lnTo>
                  <a:pt x="669702" y="25741"/>
                </a:lnTo>
                <a:lnTo>
                  <a:pt x="668579" y="23856"/>
                </a:lnTo>
                <a:lnTo>
                  <a:pt x="668018" y="21531"/>
                </a:lnTo>
                <a:lnTo>
                  <a:pt x="668018" y="15356"/>
                </a:lnTo>
                <a:lnTo>
                  <a:pt x="669261" y="12519"/>
                </a:lnTo>
                <a:lnTo>
                  <a:pt x="671747" y="10254"/>
                </a:lnTo>
                <a:lnTo>
                  <a:pt x="674233" y="7988"/>
                </a:lnTo>
                <a:lnTo>
                  <a:pt x="677461" y="6855"/>
                </a:lnTo>
                <a:lnTo>
                  <a:pt x="687886" y="6855"/>
                </a:lnTo>
                <a:lnTo>
                  <a:pt x="692277" y="9241"/>
                </a:lnTo>
                <a:lnTo>
                  <a:pt x="694602" y="14013"/>
                </a:lnTo>
                <a:lnTo>
                  <a:pt x="695885" y="16699"/>
                </a:lnTo>
                <a:lnTo>
                  <a:pt x="696627" y="20970"/>
                </a:lnTo>
                <a:lnTo>
                  <a:pt x="696828" y="26823"/>
                </a:lnTo>
                <a:lnTo>
                  <a:pt x="698933" y="27124"/>
                </a:lnTo>
                <a:lnTo>
                  <a:pt x="703925" y="2585"/>
                </a:lnTo>
                <a:lnTo>
                  <a:pt x="701098" y="2585"/>
                </a:lnTo>
                <a:lnTo>
                  <a:pt x="700577" y="3387"/>
                </a:lnTo>
                <a:lnTo>
                  <a:pt x="699053" y="4901"/>
                </a:lnTo>
                <a:lnTo>
                  <a:pt x="697128" y="6013"/>
                </a:lnTo>
                <a:lnTo>
                  <a:pt x="695123" y="6013"/>
                </a:lnTo>
                <a:lnTo>
                  <a:pt x="693059" y="5462"/>
                </a:lnTo>
                <a:lnTo>
                  <a:pt x="689610" y="4359"/>
                </a:lnTo>
                <a:lnTo>
                  <a:pt x="686162" y="3257"/>
                </a:lnTo>
                <a:lnTo>
                  <a:pt x="682814" y="2705"/>
                </a:lnTo>
                <a:lnTo>
                  <a:pt x="672268" y="2705"/>
                </a:lnTo>
                <a:close/>
              </a:path>
              <a:path w="3334659" h="109944">
                <a:moveTo>
                  <a:pt x="736244" y="66639"/>
                </a:moveTo>
                <a:lnTo>
                  <a:pt x="736244" y="72574"/>
                </a:lnTo>
                <a:lnTo>
                  <a:pt x="737908" y="77255"/>
                </a:lnTo>
                <a:lnTo>
                  <a:pt x="741236" y="80683"/>
                </a:lnTo>
                <a:lnTo>
                  <a:pt x="744564" y="84112"/>
                </a:lnTo>
                <a:lnTo>
                  <a:pt x="748915" y="85826"/>
                </a:lnTo>
                <a:lnTo>
                  <a:pt x="759901" y="85826"/>
                </a:lnTo>
                <a:lnTo>
                  <a:pt x="765013" y="84162"/>
                </a:lnTo>
                <a:lnTo>
                  <a:pt x="769624" y="80834"/>
                </a:lnTo>
                <a:lnTo>
                  <a:pt x="772231" y="78909"/>
                </a:lnTo>
                <a:lnTo>
                  <a:pt x="774937" y="76162"/>
                </a:lnTo>
                <a:lnTo>
                  <a:pt x="777744" y="72594"/>
                </a:lnTo>
                <a:lnTo>
                  <a:pt x="776000" y="71270"/>
                </a:lnTo>
                <a:lnTo>
                  <a:pt x="775579" y="71752"/>
                </a:lnTo>
                <a:lnTo>
                  <a:pt x="773133" y="74519"/>
                </a:lnTo>
                <a:lnTo>
                  <a:pt x="770456" y="76794"/>
                </a:lnTo>
                <a:lnTo>
                  <a:pt x="767549" y="78578"/>
                </a:lnTo>
                <a:lnTo>
                  <a:pt x="764642" y="80363"/>
                </a:lnTo>
                <a:lnTo>
                  <a:pt x="761645" y="81255"/>
                </a:lnTo>
                <a:lnTo>
                  <a:pt x="754708" y="81255"/>
                </a:lnTo>
                <a:lnTo>
                  <a:pt x="751821" y="79972"/>
                </a:lnTo>
                <a:lnTo>
                  <a:pt x="749897" y="77405"/>
                </a:lnTo>
                <a:lnTo>
                  <a:pt x="747972" y="74839"/>
                </a:lnTo>
                <a:lnTo>
                  <a:pt x="747010" y="71291"/>
                </a:lnTo>
                <a:lnTo>
                  <a:pt x="747010" y="58700"/>
                </a:lnTo>
                <a:lnTo>
                  <a:pt x="749385" y="51002"/>
                </a:lnTo>
                <a:lnTo>
                  <a:pt x="754137" y="43664"/>
                </a:lnTo>
                <a:lnTo>
                  <a:pt x="758370" y="33153"/>
                </a:lnTo>
                <a:lnTo>
                  <a:pt x="747371" y="41499"/>
                </a:lnTo>
                <a:lnTo>
                  <a:pt x="745741" y="43260"/>
                </a:lnTo>
                <a:lnTo>
                  <a:pt x="738618" y="54488"/>
                </a:lnTo>
                <a:lnTo>
                  <a:pt x="736244" y="66639"/>
                </a:lnTo>
                <a:close/>
              </a:path>
              <a:path w="3334659" h="109944">
                <a:moveTo>
                  <a:pt x="774636" y="43463"/>
                </a:moveTo>
                <a:lnTo>
                  <a:pt x="776641" y="45308"/>
                </a:lnTo>
                <a:lnTo>
                  <a:pt x="777884" y="45769"/>
                </a:lnTo>
                <a:lnTo>
                  <a:pt x="780892" y="45769"/>
                </a:lnTo>
                <a:lnTo>
                  <a:pt x="782215" y="45248"/>
                </a:lnTo>
                <a:lnTo>
                  <a:pt x="784460" y="43163"/>
                </a:lnTo>
                <a:lnTo>
                  <a:pt x="785021" y="41699"/>
                </a:lnTo>
                <a:lnTo>
                  <a:pt x="785021" y="37730"/>
                </a:lnTo>
                <a:lnTo>
                  <a:pt x="783939" y="35585"/>
                </a:lnTo>
                <a:lnTo>
                  <a:pt x="781774" y="33379"/>
                </a:lnTo>
                <a:lnTo>
                  <a:pt x="779609" y="31174"/>
                </a:lnTo>
                <a:lnTo>
                  <a:pt x="776080" y="30071"/>
                </a:lnTo>
                <a:lnTo>
                  <a:pt x="770204" y="30088"/>
                </a:lnTo>
                <a:lnTo>
                  <a:pt x="758370" y="33153"/>
                </a:lnTo>
                <a:lnTo>
                  <a:pt x="754137" y="43664"/>
                </a:lnTo>
                <a:lnTo>
                  <a:pt x="758888" y="36326"/>
                </a:lnTo>
                <a:lnTo>
                  <a:pt x="764492" y="32657"/>
                </a:lnTo>
                <a:lnTo>
                  <a:pt x="772752" y="32657"/>
                </a:lnTo>
                <a:lnTo>
                  <a:pt x="774065" y="32908"/>
                </a:lnTo>
                <a:lnTo>
                  <a:pt x="774887" y="33409"/>
                </a:lnTo>
                <a:lnTo>
                  <a:pt x="776120" y="34522"/>
                </a:lnTo>
                <a:lnTo>
                  <a:pt x="775789" y="36386"/>
                </a:lnTo>
                <a:lnTo>
                  <a:pt x="775128" y="37589"/>
                </a:lnTo>
                <a:lnTo>
                  <a:pt x="774466" y="38792"/>
                </a:lnTo>
                <a:lnTo>
                  <a:pt x="774135" y="40957"/>
                </a:lnTo>
                <a:lnTo>
                  <a:pt x="774135" y="42321"/>
                </a:lnTo>
                <a:lnTo>
                  <a:pt x="774636" y="43463"/>
                </a:lnTo>
                <a:close/>
              </a:path>
              <a:path w="3334659" h="109944">
                <a:moveTo>
                  <a:pt x="830958" y="41619"/>
                </a:moveTo>
                <a:lnTo>
                  <a:pt x="821696" y="76864"/>
                </a:lnTo>
                <a:lnTo>
                  <a:pt x="821365" y="78398"/>
                </a:lnTo>
                <a:lnTo>
                  <a:pt x="821275" y="79871"/>
                </a:lnTo>
                <a:lnTo>
                  <a:pt x="821275" y="81756"/>
                </a:lnTo>
                <a:lnTo>
                  <a:pt x="821816" y="83200"/>
                </a:lnTo>
                <a:lnTo>
                  <a:pt x="823981" y="85204"/>
                </a:lnTo>
                <a:lnTo>
                  <a:pt x="825324" y="85705"/>
                </a:lnTo>
                <a:lnTo>
                  <a:pt x="830457" y="85705"/>
                </a:lnTo>
                <a:lnTo>
                  <a:pt x="833965" y="84001"/>
                </a:lnTo>
                <a:lnTo>
                  <a:pt x="834066" y="79691"/>
                </a:lnTo>
                <a:lnTo>
                  <a:pt x="832823" y="79691"/>
                </a:lnTo>
                <a:lnTo>
                  <a:pt x="831119" y="78839"/>
                </a:lnTo>
                <a:lnTo>
                  <a:pt x="830958" y="77646"/>
                </a:lnTo>
                <a:lnTo>
                  <a:pt x="831038" y="76373"/>
                </a:lnTo>
                <a:lnTo>
                  <a:pt x="831359" y="74889"/>
                </a:lnTo>
                <a:lnTo>
                  <a:pt x="831800" y="73316"/>
                </a:lnTo>
                <a:lnTo>
                  <a:pt x="839920" y="44506"/>
                </a:lnTo>
                <a:lnTo>
                  <a:pt x="840441" y="42521"/>
                </a:lnTo>
                <a:lnTo>
                  <a:pt x="840641" y="41318"/>
                </a:lnTo>
                <a:lnTo>
                  <a:pt x="840842" y="40116"/>
                </a:lnTo>
                <a:lnTo>
                  <a:pt x="840942" y="38372"/>
                </a:lnTo>
                <a:lnTo>
                  <a:pt x="840942" y="35204"/>
                </a:lnTo>
                <a:lnTo>
                  <a:pt x="840050" y="33009"/>
                </a:lnTo>
                <a:lnTo>
                  <a:pt x="838266" y="31786"/>
                </a:lnTo>
                <a:lnTo>
                  <a:pt x="836481" y="30563"/>
                </a:lnTo>
                <a:lnTo>
                  <a:pt x="834627" y="29951"/>
                </a:lnTo>
                <a:lnTo>
                  <a:pt x="828011" y="29951"/>
                </a:lnTo>
                <a:lnTo>
                  <a:pt x="822859" y="32918"/>
                </a:lnTo>
                <a:lnTo>
                  <a:pt x="817245" y="38852"/>
                </a:lnTo>
                <a:lnTo>
                  <a:pt x="814037" y="42301"/>
                </a:lnTo>
                <a:lnTo>
                  <a:pt x="809907" y="47754"/>
                </a:lnTo>
                <a:lnTo>
                  <a:pt x="804855" y="55212"/>
                </a:lnTo>
                <a:lnTo>
                  <a:pt x="818989" y="1503"/>
                </a:lnTo>
                <a:lnTo>
                  <a:pt x="818267" y="600"/>
                </a:lnTo>
                <a:lnTo>
                  <a:pt x="817064" y="801"/>
                </a:lnTo>
                <a:lnTo>
                  <a:pt x="814519" y="1302"/>
                </a:lnTo>
                <a:lnTo>
                  <a:pt x="809787" y="2225"/>
                </a:lnTo>
                <a:lnTo>
                  <a:pt x="808624" y="2425"/>
                </a:lnTo>
                <a:lnTo>
                  <a:pt x="807251" y="2635"/>
                </a:lnTo>
                <a:lnTo>
                  <a:pt x="805667" y="2856"/>
                </a:lnTo>
                <a:lnTo>
                  <a:pt x="804083" y="3076"/>
                </a:lnTo>
                <a:lnTo>
                  <a:pt x="802008" y="3367"/>
                </a:lnTo>
                <a:lnTo>
                  <a:pt x="799442" y="3728"/>
                </a:lnTo>
                <a:lnTo>
                  <a:pt x="799442" y="5713"/>
                </a:lnTo>
                <a:lnTo>
                  <a:pt x="802610" y="5553"/>
                </a:lnTo>
                <a:lnTo>
                  <a:pt x="804755" y="5643"/>
                </a:lnTo>
                <a:lnTo>
                  <a:pt x="805877" y="5983"/>
                </a:lnTo>
                <a:lnTo>
                  <a:pt x="807562" y="7357"/>
                </a:lnTo>
                <a:lnTo>
                  <a:pt x="807562" y="9081"/>
                </a:lnTo>
                <a:lnTo>
                  <a:pt x="807501" y="10104"/>
                </a:lnTo>
                <a:lnTo>
                  <a:pt x="807261" y="11426"/>
                </a:lnTo>
                <a:lnTo>
                  <a:pt x="788014" y="84382"/>
                </a:lnTo>
                <a:lnTo>
                  <a:pt x="797337" y="84382"/>
                </a:lnTo>
                <a:lnTo>
                  <a:pt x="800143" y="74278"/>
                </a:lnTo>
                <a:lnTo>
                  <a:pt x="802038" y="67822"/>
                </a:lnTo>
                <a:lnTo>
                  <a:pt x="803020" y="65016"/>
                </a:lnTo>
                <a:lnTo>
                  <a:pt x="804003" y="62209"/>
                </a:lnTo>
                <a:lnTo>
                  <a:pt x="805456" y="59222"/>
                </a:lnTo>
                <a:lnTo>
                  <a:pt x="807381" y="56054"/>
                </a:lnTo>
                <a:lnTo>
                  <a:pt x="810188" y="51563"/>
                </a:lnTo>
                <a:lnTo>
                  <a:pt x="813636" y="47163"/>
                </a:lnTo>
                <a:lnTo>
                  <a:pt x="817726" y="42852"/>
                </a:lnTo>
                <a:lnTo>
                  <a:pt x="821816" y="38542"/>
                </a:lnTo>
                <a:lnTo>
                  <a:pt x="825204" y="36386"/>
                </a:lnTo>
                <a:lnTo>
                  <a:pt x="828893" y="36386"/>
                </a:lnTo>
                <a:lnTo>
                  <a:pt x="830357" y="37229"/>
                </a:lnTo>
                <a:lnTo>
                  <a:pt x="831259" y="38572"/>
                </a:lnTo>
                <a:lnTo>
                  <a:pt x="831229" y="40286"/>
                </a:lnTo>
                <a:lnTo>
                  <a:pt x="830958" y="41619"/>
                </a:lnTo>
                <a:close/>
              </a:path>
              <a:path w="3334659" h="109944">
                <a:moveTo>
                  <a:pt x="844611" y="71451"/>
                </a:moveTo>
                <a:lnTo>
                  <a:pt x="843047" y="70007"/>
                </a:lnTo>
                <a:lnTo>
                  <a:pt x="840200" y="73656"/>
                </a:lnTo>
                <a:lnTo>
                  <a:pt x="838256" y="76022"/>
                </a:lnTo>
                <a:lnTo>
                  <a:pt x="837213" y="77104"/>
                </a:lnTo>
                <a:lnTo>
                  <a:pt x="835529" y="78829"/>
                </a:lnTo>
                <a:lnTo>
                  <a:pt x="834066" y="79691"/>
                </a:lnTo>
                <a:lnTo>
                  <a:pt x="833965" y="84001"/>
                </a:lnTo>
                <a:lnTo>
                  <a:pt x="837454" y="80593"/>
                </a:lnTo>
                <a:lnTo>
                  <a:pt x="839419" y="78668"/>
                </a:lnTo>
                <a:lnTo>
                  <a:pt x="841804" y="75621"/>
                </a:lnTo>
                <a:lnTo>
                  <a:pt x="844611" y="71451"/>
                </a:lnTo>
                <a:close/>
              </a:path>
              <a:path w="3334659" h="109944">
                <a:moveTo>
                  <a:pt x="901789" y="77325"/>
                </a:moveTo>
                <a:lnTo>
                  <a:pt x="905959" y="71992"/>
                </a:lnTo>
                <a:lnTo>
                  <a:pt x="904516" y="70730"/>
                </a:lnTo>
                <a:lnTo>
                  <a:pt x="900787" y="74579"/>
                </a:lnTo>
                <a:lnTo>
                  <a:pt x="899744" y="75611"/>
                </a:lnTo>
                <a:lnTo>
                  <a:pt x="898261" y="76985"/>
                </a:lnTo>
                <a:lnTo>
                  <a:pt x="896126" y="78668"/>
                </a:lnTo>
                <a:lnTo>
                  <a:pt x="894532" y="79270"/>
                </a:lnTo>
                <a:lnTo>
                  <a:pt x="893389" y="84753"/>
                </a:lnTo>
                <a:lnTo>
                  <a:pt x="895915" y="82848"/>
                </a:lnTo>
                <a:lnTo>
                  <a:pt x="898441" y="80944"/>
                </a:lnTo>
                <a:lnTo>
                  <a:pt x="901789" y="77325"/>
                </a:lnTo>
                <a:close/>
              </a:path>
              <a:path w="3334659" h="109944">
                <a:moveTo>
                  <a:pt x="868068" y="84683"/>
                </a:moveTo>
                <a:lnTo>
                  <a:pt x="870754" y="83600"/>
                </a:lnTo>
                <a:lnTo>
                  <a:pt x="873561" y="81756"/>
                </a:lnTo>
                <a:lnTo>
                  <a:pt x="876488" y="79150"/>
                </a:lnTo>
                <a:lnTo>
                  <a:pt x="878974" y="76985"/>
                </a:lnTo>
                <a:lnTo>
                  <a:pt x="878934" y="74699"/>
                </a:lnTo>
                <a:lnTo>
                  <a:pt x="873100" y="79570"/>
                </a:lnTo>
                <a:lnTo>
                  <a:pt x="868068" y="84683"/>
                </a:lnTo>
                <a:close/>
              </a:path>
              <a:path w="3334659" h="109944">
                <a:moveTo>
                  <a:pt x="884006" y="80232"/>
                </a:moveTo>
                <a:lnTo>
                  <a:pt x="884006" y="81796"/>
                </a:lnTo>
                <a:lnTo>
                  <a:pt x="884417" y="83099"/>
                </a:lnTo>
                <a:lnTo>
                  <a:pt x="885239" y="84142"/>
                </a:lnTo>
                <a:lnTo>
                  <a:pt x="887214" y="85705"/>
                </a:lnTo>
                <a:lnTo>
                  <a:pt x="890983" y="85705"/>
                </a:lnTo>
                <a:lnTo>
                  <a:pt x="893389" y="84753"/>
                </a:lnTo>
                <a:lnTo>
                  <a:pt x="894532" y="79270"/>
                </a:lnTo>
                <a:lnTo>
                  <a:pt x="892968" y="78207"/>
                </a:lnTo>
                <a:lnTo>
                  <a:pt x="892968" y="76764"/>
                </a:lnTo>
                <a:lnTo>
                  <a:pt x="893710" y="73235"/>
                </a:lnTo>
                <a:lnTo>
                  <a:pt x="895193" y="67060"/>
                </a:lnTo>
                <a:lnTo>
                  <a:pt x="896036" y="63652"/>
                </a:lnTo>
                <a:lnTo>
                  <a:pt x="897058" y="59602"/>
                </a:lnTo>
                <a:lnTo>
                  <a:pt x="898261" y="54911"/>
                </a:lnTo>
                <a:lnTo>
                  <a:pt x="903794" y="33379"/>
                </a:lnTo>
                <a:lnTo>
                  <a:pt x="903955" y="32818"/>
                </a:lnTo>
                <a:lnTo>
                  <a:pt x="904355" y="31375"/>
                </a:lnTo>
                <a:lnTo>
                  <a:pt x="903914" y="29891"/>
                </a:lnTo>
                <a:lnTo>
                  <a:pt x="897118" y="30673"/>
                </a:lnTo>
                <a:lnTo>
                  <a:pt x="896396" y="30823"/>
                </a:lnTo>
                <a:lnTo>
                  <a:pt x="895855" y="32056"/>
                </a:lnTo>
                <a:lnTo>
                  <a:pt x="894532" y="36627"/>
                </a:lnTo>
                <a:lnTo>
                  <a:pt x="894231" y="35785"/>
                </a:lnTo>
                <a:lnTo>
                  <a:pt x="893710" y="34342"/>
                </a:lnTo>
                <a:lnTo>
                  <a:pt x="892066" y="32297"/>
                </a:lnTo>
                <a:lnTo>
                  <a:pt x="890342" y="30653"/>
                </a:lnTo>
                <a:lnTo>
                  <a:pt x="887896" y="29831"/>
                </a:lnTo>
                <a:lnTo>
                  <a:pt x="884728" y="29831"/>
                </a:lnTo>
                <a:lnTo>
                  <a:pt x="882358" y="29960"/>
                </a:lnTo>
                <a:lnTo>
                  <a:pt x="871281" y="34104"/>
                </a:lnTo>
                <a:lnTo>
                  <a:pt x="860549" y="44085"/>
                </a:lnTo>
                <a:lnTo>
                  <a:pt x="858119" y="47197"/>
                </a:lnTo>
                <a:lnTo>
                  <a:pt x="851461" y="59025"/>
                </a:lnTo>
                <a:lnTo>
                  <a:pt x="849242" y="70428"/>
                </a:lnTo>
                <a:lnTo>
                  <a:pt x="849242" y="75320"/>
                </a:lnTo>
                <a:lnTo>
                  <a:pt x="850566" y="79100"/>
                </a:lnTo>
                <a:lnTo>
                  <a:pt x="853212" y="81766"/>
                </a:lnTo>
                <a:lnTo>
                  <a:pt x="855858" y="84432"/>
                </a:lnTo>
                <a:lnTo>
                  <a:pt x="858805" y="85765"/>
                </a:lnTo>
                <a:lnTo>
                  <a:pt x="863978" y="85765"/>
                </a:lnTo>
                <a:lnTo>
                  <a:pt x="865983" y="85404"/>
                </a:lnTo>
                <a:lnTo>
                  <a:pt x="868068" y="84683"/>
                </a:lnTo>
                <a:lnTo>
                  <a:pt x="873100" y="79570"/>
                </a:lnTo>
                <a:lnTo>
                  <a:pt x="865001" y="79570"/>
                </a:lnTo>
                <a:lnTo>
                  <a:pt x="863286" y="78839"/>
                </a:lnTo>
                <a:lnTo>
                  <a:pt x="861903" y="77375"/>
                </a:lnTo>
                <a:lnTo>
                  <a:pt x="860520" y="75912"/>
                </a:lnTo>
                <a:lnTo>
                  <a:pt x="859828" y="73576"/>
                </a:lnTo>
                <a:lnTo>
                  <a:pt x="859828" y="63993"/>
                </a:lnTo>
                <a:lnTo>
                  <a:pt x="862294" y="56395"/>
                </a:lnTo>
                <a:lnTo>
                  <a:pt x="867226" y="47574"/>
                </a:lnTo>
                <a:lnTo>
                  <a:pt x="872839" y="37549"/>
                </a:lnTo>
                <a:lnTo>
                  <a:pt x="878914" y="32537"/>
                </a:lnTo>
                <a:lnTo>
                  <a:pt x="887334" y="32537"/>
                </a:lnTo>
                <a:lnTo>
                  <a:pt x="888938" y="33219"/>
                </a:lnTo>
                <a:lnTo>
                  <a:pt x="890261" y="34582"/>
                </a:lnTo>
                <a:lnTo>
                  <a:pt x="891585" y="35946"/>
                </a:lnTo>
                <a:lnTo>
                  <a:pt x="892246" y="38071"/>
                </a:lnTo>
                <a:lnTo>
                  <a:pt x="892246" y="48095"/>
                </a:lnTo>
                <a:lnTo>
                  <a:pt x="889680" y="56094"/>
                </a:lnTo>
                <a:lnTo>
                  <a:pt x="884548" y="64956"/>
                </a:lnTo>
                <a:lnTo>
                  <a:pt x="878934" y="74699"/>
                </a:lnTo>
                <a:lnTo>
                  <a:pt x="878974" y="76985"/>
                </a:lnTo>
                <a:lnTo>
                  <a:pt x="881069" y="74749"/>
                </a:lnTo>
                <a:lnTo>
                  <a:pt x="882773" y="72443"/>
                </a:lnTo>
                <a:lnTo>
                  <a:pt x="884477" y="70138"/>
                </a:lnTo>
                <a:lnTo>
                  <a:pt x="885690" y="68384"/>
                </a:lnTo>
                <a:lnTo>
                  <a:pt x="886412" y="67181"/>
                </a:lnTo>
                <a:lnTo>
                  <a:pt x="885891" y="69025"/>
                </a:lnTo>
                <a:lnTo>
                  <a:pt x="885360" y="71301"/>
                </a:lnTo>
                <a:lnTo>
                  <a:pt x="884818" y="74007"/>
                </a:lnTo>
                <a:lnTo>
                  <a:pt x="884277" y="76714"/>
                </a:lnTo>
                <a:lnTo>
                  <a:pt x="884006" y="78789"/>
                </a:lnTo>
                <a:lnTo>
                  <a:pt x="884006" y="80232"/>
                </a:lnTo>
                <a:close/>
              </a:path>
              <a:path w="3334659" h="109944">
                <a:moveTo>
                  <a:pt x="927912" y="56355"/>
                </a:moveTo>
                <a:lnTo>
                  <a:pt x="935912" y="30492"/>
                </a:lnTo>
                <a:lnTo>
                  <a:pt x="935431" y="29951"/>
                </a:lnTo>
                <a:lnTo>
                  <a:pt x="924665" y="32297"/>
                </a:lnTo>
                <a:lnTo>
                  <a:pt x="923382" y="32577"/>
                </a:lnTo>
                <a:lnTo>
                  <a:pt x="922189" y="32818"/>
                </a:lnTo>
                <a:lnTo>
                  <a:pt x="919983" y="33219"/>
                </a:lnTo>
                <a:lnTo>
                  <a:pt x="918129" y="33520"/>
                </a:lnTo>
                <a:lnTo>
                  <a:pt x="915523" y="33920"/>
                </a:lnTo>
                <a:lnTo>
                  <a:pt x="917056" y="35755"/>
                </a:lnTo>
                <a:lnTo>
                  <a:pt x="918469" y="35665"/>
                </a:lnTo>
                <a:lnTo>
                  <a:pt x="920394" y="35665"/>
                </a:lnTo>
                <a:lnTo>
                  <a:pt x="921688" y="35996"/>
                </a:lnTo>
                <a:lnTo>
                  <a:pt x="923011" y="37319"/>
                </a:lnTo>
                <a:lnTo>
                  <a:pt x="923341" y="39394"/>
                </a:lnTo>
                <a:lnTo>
                  <a:pt x="923271" y="40867"/>
                </a:lnTo>
                <a:lnTo>
                  <a:pt x="922991" y="42191"/>
                </a:lnTo>
                <a:lnTo>
                  <a:pt x="922479" y="44085"/>
                </a:lnTo>
                <a:lnTo>
                  <a:pt x="921597" y="47213"/>
                </a:lnTo>
                <a:lnTo>
                  <a:pt x="911192" y="84382"/>
                </a:lnTo>
                <a:lnTo>
                  <a:pt x="920515" y="84382"/>
                </a:lnTo>
                <a:lnTo>
                  <a:pt x="923161" y="75681"/>
                </a:lnTo>
                <a:lnTo>
                  <a:pt x="925096" y="69677"/>
                </a:lnTo>
                <a:lnTo>
                  <a:pt x="926319" y="66369"/>
                </a:lnTo>
                <a:lnTo>
                  <a:pt x="927541" y="63061"/>
                </a:lnTo>
                <a:lnTo>
                  <a:pt x="929216" y="59663"/>
                </a:lnTo>
                <a:lnTo>
                  <a:pt x="931341" y="56174"/>
                </a:lnTo>
                <a:lnTo>
                  <a:pt x="934107" y="51683"/>
                </a:lnTo>
                <a:lnTo>
                  <a:pt x="936894" y="43283"/>
                </a:lnTo>
                <a:lnTo>
                  <a:pt x="932805" y="48857"/>
                </a:lnTo>
                <a:lnTo>
                  <a:pt x="927912" y="56355"/>
                </a:lnTo>
                <a:close/>
              </a:path>
              <a:path w="3334659" h="109944">
                <a:moveTo>
                  <a:pt x="967969" y="71571"/>
                </a:moveTo>
                <a:lnTo>
                  <a:pt x="966225" y="70008"/>
                </a:lnTo>
                <a:lnTo>
                  <a:pt x="963138" y="74017"/>
                </a:lnTo>
                <a:lnTo>
                  <a:pt x="960912" y="76634"/>
                </a:lnTo>
                <a:lnTo>
                  <a:pt x="959549" y="77856"/>
                </a:lnTo>
                <a:lnTo>
                  <a:pt x="958186" y="79080"/>
                </a:lnTo>
                <a:lnTo>
                  <a:pt x="956983" y="79691"/>
                </a:lnTo>
                <a:lnTo>
                  <a:pt x="954838" y="79450"/>
                </a:lnTo>
                <a:lnTo>
                  <a:pt x="956863" y="84122"/>
                </a:lnTo>
                <a:lnTo>
                  <a:pt x="960150" y="80954"/>
                </a:lnTo>
                <a:lnTo>
                  <a:pt x="962075" y="79150"/>
                </a:lnTo>
                <a:lnTo>
                  <a:pt x="964681" y="76022"/>
                </a:lnTo>
                <a:lnTo>
                  <a:pt x="967969" y="71571"/>
                </a:lnTo>
                <a:close/>
              </a:path>
              <a:path w="3334659" h="109944">
                <a:moveTo>
                  <a:pt x="945505" y="83450"/>
                </a:moveTo>
                <a:lnTo>
                  <a:pt x="946768" y="84352"/>
                </a:lnTo>
                <a:lnTo>
                  <a:pt x="948031" y="85254"/>
                </a:lnTo>
                <a:lnTo>
                  <a:pt x="949344" y="85705"/>
                </a:lnTo>
                <a:lnTo>
                  <a:pt x="953715" y="85705"/>
                </a:lnTo>
                <a:lnTo>
                  <a:pt x="956863" y="84122"/>
                </a:lnTo>
                <a:lnTo>
                  <a:pt x="954838" y="79450"/>
                </a:lnTo>
                <a:lnTo>
                  <a:pt x="954136" y="77947"/>
                </a:lnTo>
                <a:lnTo>
                  <a:pt x="954236" y="76373"/>
                </a:lnTo>
                <a:lnTo>
                  <a:pt x="954637" y="74649"/>
                </a:lnTo>
                <a:lnTo>
                  <a:pt x="954978" y="73316"/>
                </a:lnTo>
                <a:lnTo>
                  <a:pt x="962857" y="44506"/>
                </a:lnTo>
                <a:lnTo>
                  <a:pt x="963178" y="43303"/>
                </a:lnTo>
                <a:lnTo>
                  <a:pt x="963439" y="42181"/>
                </a:lnTo>
                <a:lnTo>
                  <a:pt x="963839" y="40095"/>
                </a:lnTo>
                <a:lnTo>
                  <a:pt x="963940" y="38131"/>
                </a:lnTo>
                <a:lnTo>
                  <a:pt x="963940" y="34682"/>
                </a:lnTo>
                <a:lnTo>
                  <a:pt x="962717" y="32297"/>
                </a:lnTo>
                <a:lnTo>
                  <a:pt x="960271" y="30974"/>
                </a:lnTo>
                <a:lnTo>
                  <a:pt x="958988" y="30292"/>
                </a:lnTo>
                <a:lnTo>
                  <a:pt x="957464" y="29951"/>
                </a:lnTo>
                <a:lnTo>
                  <a:pt x="951129" y="29951"/>
                </a:lnTo>
                <a:lnTo>
                  <a:pt x="945956" y="33179"/>
                </a:lnTo>
                <a:lnTo>
                  <a:pt x="940182" y="39635"/>
                </a:lnTo>
                <a:lnTo>
                  <a:pt x="936894" y="43283"/>
                </a:lnTo>
                <a:lnTo>
                  <a:pt x="934107" y="51683"/>
                </a:lnTo>
                <a:lnTo>
                  <a:pt x="936834" y="47814"/>
                </a:lnTo>
                <a:lnTo>
                  <a:pt x="939520" y="44566"/>
                </a:lnTo>
                <a:lnTo>
                  <a:pt x="944092" y="39113"/>
                </a:lnTo>
                <a:lnTo>
                  <a:pt x="947881" y="36386"/>
                </a:lnTo>
                <a:lnTo>
                  <a:pt x="952051" y="36386"/>
                </a:lnTo>
                <a:lnTo>
                  <a:pt x="953324" y="37439"/>
                </a:lnTo>
                <a:lnTo>
                  <a:pt x="954016" y="38973"/>
                </a:lnTo>
                <a:lnTo>
                  <a:pt x="953945" y="41108"/>
                </a:lnTo>
                <a:lnTo>
                  <a:pt x="953665" y="43153"/>
                </a:lnTo>
                <a:lnTo>
                  <a:pt x="953394" y="44466"/>
                </a:lnTo>
                <a:lnTo>
                  <a:pt x="952993" y="46070"/>
                </a:lnTo>
                <a:lnTo>
                  <a:pt x="945415" y="75300"/>
                </a:lnTo>
                <a:lnTo>
                  <a:pt x="945124" y="76523"/>
                </a:lnTo>
                <a:lnTo>
                  <a:pt x="944924" y="78047"/>
                </a:lnTo>
                <a:lnTo>
                  <a:pt x="944874" y="81816"/>
                </a:lnTo>
                <a:lnTo>
                  <a:pt x="945505" y="83450"/>
                </a:lnTo>
                <a:close/>
              </a:path>
              <a:path w="3334659" h="109944">
                <a:moveTo>
                  <a:pt x="985712" y="82408"/>
                </a:moveTo>
                <a:lnTo>
                  <a:pt x="987737" y="81014"/>
                </a:lnTo>
                <a:lnTo>
                  <a:pt x="987236" y="67902"/>
                </a:lnTo>
                <a:lnTo>
                  <a:pt x="985953" y="69105"/>
                </a:lnTo>
                <a:lnTo>
                  <a:pt x="983667" y="71230"/>
                </a:lnTo>
                <a:lnTo>
                  <a:pt x="982524" y="73115"/>
                </a:lnTo>
                <a:lnTo>
                  <a:pt x="982524" y="74759"/>
                </a:lnTo>
                <a:lnTo>
                  <a:pt x="982845" y="76854"/>
                </a:lnTo>
                <a:lnTo>
                  <a:pt x="984128" y="78258"/>
                </a:lnTo>
                <a:lnTo>
                  <a:pt x="985953" y="79570"/>
                </a:lnTo>
                <a:lnTo>
                  <a:pt x="980941" y="82257"/>
                </a:lnTo>
                <a:lnTo>
                  <a:pt x="978194" y="91138"/>
                </a:lnTo>
                <a:lnTo>
                  <a:pt x="979698" y="87981"/>
                </a:lnTo>
                <a:lnTo>
                  <a:pt x="982705" y="85194"/>
                </a:lnTo>
                <a:lnTo>
                  <a:pt x="985712" y="82408"/>
                </a:lnTo>
                <a:close/>
              </a:path>
              <a:path w="3334659" h="109944">
                <a:moveTo>
                  <a:pt x="1002392" y="32657"/>
                </a:moveTo>
                <a:lnTo>
                  <a:pt x="1009209" y="32657"/>
                </a:lnTo>
                <a:lnTo>
                  <a:pt x="1010953" y="33409"/>
                </a:lnTo>
                <a:lnTo>
                  <a:pt x="1012116" y="34913"/>
                </a:lnTo>
                <a:lnTo>
                  <a:pt x="1013279" y="36417"/>
                </a:lnTo>
                <a:lnTo>
                  <a:pt x="1013860" y="38491"/>
                </a:lnTo>
                <a:lnTo>
                  <a:pt x="1013860" y="46672"/>
                </a:lnTo>
                <a:lnTo>
                  <a:pt x="1012447" y="51734"/>
                </a:lnTo>
                <a:lnTo>
                  <a:pt x="1009620" y="56325"/>
                </a:lnTo>
                <a:lnTo>
                  <a:pt x="1006793" y="60916"/>
                </a:lnTo>
                <a:lnTo>
                  <a:pt x="1003575" y="63211"/>
                </a:lnTo>
                <a:lnTo>
                  <a:pt x="999967" y="63211"/>
                </a:lnTo>
                <a:lnTo>
                  <a:pt x="1005300" y="65737"/>
                </a:lnTo>
                <a:lnTo>
                  <a:pt x="1010723" y="63873"/>
                </a:lnTo>
                <a:lnTo>
                  <a:pt x="1015755" y="60144"/>
                </a:lnTo>
                <a:lnTo>
                  <a:pt x="1020787" y="56415"/>
                </a:lnTo>
                <a:lnTo>
                  <a:pt x="1023303" y="51303"/>
                </a:lnTo>
                <a:lnTo>
                  <a:pt x="1023303" y="43484"/>
                </a:lnTo>
                <a:lnTo>
                  <a:pt x="1023243" y="42461"/>
                </a:lnTo>
                <a:lnTo>
                  <a:pt x="1023002" y="41018"/>
                </a:lnTo>
                <a:lnTo>
                  <a:pt x="1022581" y="39334"/>
                </a:lnTo>
                <a:lnTo>
                  <a:pt x="1028716" y="39334"/>
                </a:lnTo>
                <a:lnTo>
                  <a:pt x="1028716" y="34522"/>
                </a:lnTo>
                <a:lnTo>
                  <a:pt x="1020597" y="34522"/>
                </a:lnTo>
                <a:lnTo>
                  <a:pt x="1020155" y="33760"/>
                </a:lnTo>
                <a:lnTo>
                  <a:pt x="1018672" y="32808"/>
                </a:lnTo>
                <a:lnTo>
                  <a:pt x="1016146" y="31665"/>
                </a:lnTo>
                <a:lnTo>
                  <a:pt x="1013620" y="30523"/>
                </a:lnTo>
                <a:lnTo>
                  <a:pt x="1010532" y="29951"/>
                </a:lnTo>
                <a:lnTo>
                  <a:pt x="1006884" y="29951"/>
                </a:lnTo>
                <a:lnTo>
                  <a:pt x="1002392" y="32657"/>
                </a:lnTo>
                <a:close/>
              </a:path>
              <a:path w="3334659" h="109944">
                <a:moveTo>
                  <a:pt x="983346" y="57898"/>
                </a:moveTo>
                <a:lnTo>
                  <a:pt x="985592" y="60265"/>
                </a:lnTo>
                <a:lnTo>
                  <a:pt x="987437" y="62029"/>
                </a:lnTo>
                <a:lnTo>
                  <a:pt x="989642" y="63392"/>
                </a:lnTo>
                <a:lnTo>
                  <a:pt x="992208" y="64354"/>
                </a:lnTo>
                <a:lnTo>
                  <a:pt x="989321" y="66319"/>
                </a:lnTo>
                <a:lnTo>
                  <a:pt x="987236" y="67902"/>
                </a:lnTo>
                <a:lnTo>
                  <a:pt x="987737" y="81014"/>
                </a:lnTo>
                <a:lnTo>
                  <a:pt x="989381" y="81014"/>
                </a:lnTo>
                <a:lnTo>
                  <a:pt x="991787" y="70188"/>
                </a:lnTo>
                <a:lnTo>
                  <a:pt x="992328" y="68224"/>
                </a:lnTo>
                <a:lnTo>
                  <a:pt x="994453" y="65898"/>
                </a:lnTo>
                <a:lnTo>
                  <a:pt x="995877" y="65316"/>
                </a:lnTo>
                <a:lnTo>
                  <a:pt x="997801" y="65647"/>
                </a:lnTo>
                <a:lnTo>
                  <a:pt x="999486" y="65737"/>
                </a:lnTo>
                <a:lnTo>
                  <a:pt x="1005300" y="65737"/>
                </a:lnTo>
                <a:lnTo>
                  <a:pt x="999967" y="63211"/>
                </a:lnTo>
                <a:lnTo>
                  <a:pt x="996639" y="63211"/>
                </a:lnTo>
                <a:lnTo>
                  <a:pt x="994333" y="61988"/>
                </a:lnTo>
                <a:lnTo>
                  <a:pt x="993050" y="59543"/>
                </a:lnTo>
                <a:lnTo>
                  <a:pt x="992288" y="58059"/>
                </a:lnTo>
                <a:lnTo>
                  <a:pt x="991907" y="56074"/>
                </a:lnTo>
                <a:lnTo>
                  <a:pt x="991907" y="49177"/>
                </a:lnTo>
                <a:lnTo>
                  <a:pt x="993281" y="44586"/>
                </a:lnTo>
                <a:lnTo>
                  <a:pt x="996027" y="39815"/>
                </a:lnTo>
                <a:lnTo>
                  <a:pt x="998774" y="35043"/>
                </a:lnTo>
                <a:lnTo>
                  <a:pt x="1002392" y="32657"/>
                </a:lnTo>
                <a:lnTo>
                  <a:pt x="1006884" y="29951"/>
                </a:lnTo>
                <a:lnTo>
                  <a:pt x="999907" y="29951"/>
                </a:lnTo>
                <a:lnTo>
                  <a:pt x="994053" y="31956"/>
                </a:lnTo>
                <a:lnTo>
                  <a:pt x="989321" y="35966"/>
                </a:lnTo>
                <a:lnTo>
                  <a:pt x="984589" y="39975"/>
                </a:lnTo>
                <a:lnTo>
                  <a:pt x="982224" y="45008"/>
                </a:lnTo>
                <a:lnTo>
                  <a:pt x="982224" y="54831"/>
                </a:lnTo>
                <a:lnTo>
                  <a:pt x="983346" y="57898"/>
                </a:lnTo>
                <a:close/>
              </a:path>
              <a:path w="3334659" h="109944">
                <a:moveTo>
                  <a:pt x="991787" y="70188"/>
                </a:moveTo>
                <a:lnTo>
                  <a:pt x="989381" y="81014"/>
                </a:lnTo>
                <a:lnTo>
                  <a:pt x="991637" y="81766"/>
                </a:lnTo>
                <a:lnTo>
                  <a:pt x="995546" y="83270"/>
                </a:lnTo>
                <a:lnTo>
                  <a:pt x="999455" y="84773"/>
                </a:lnTo>
                <a:lnTo>
                  <a:pt x="1002232" y="85926"/>
                </a:lnTo>
                <a:lnTo>
                  <a:pt x="1003876" y="86728"/>
                </a:lnTo>
                <a:lnTo>
                  <a:pt x="1005841" y="87730"/>
                </a:lnTo>
                <a:lnTo>
                  <a:pt x="1005019" y="77165"/>
                </a:lnTo>
                <a:lnTo>
                  <a:pt x="996198" y="73877"/>
                </a:lnTo>
                <a:lnTo>
                  <a:pt x="991787" y="71551"/>
                </a:lnTo>
                <a:lnTo>
                  <a:pt x="991787" y="70188"/>
                </a:lnTo>
                <a:close/>
              </a:path>
              <a:path w="3334659" h="109944">
                <a:moveTo>
                  <a:pt x="985111" y="105673"/>
                </a:moveTo>
                <a:lnTo>
                  <a:pt x="980500" y="103669"/>
                </a:lnTo>
                <a:lnTo>
                  <a:pt x="978194" y="100000"/>
                </a:lnTo>
                <a:lnTo>
                  <a:pt x="978194" y="91138"/>
                </a:lnTo>
                <a:lnTo>
                  <a:pt x="980941" y="82257"/>
                </a:lnTo>
                <a:lnTo>
                  <a:pt x="977282" y="84953"/>
                </a:lnTo>
                <a:lnTo>
                  <a:pt x="974976" y="87660"/>
                </a:lnTo>
                <a:lnTo>
                  <a:pt x="972670" y="90367"/>
                </a:lnTo>
                <a:lnTo>
                  <a:pt x="971518" y="93224"/>
                </a:lnTo>
                <a:lnTo>
                  <a:pt x="971518" y="100040"/>
                </a:lnTo>
                <a:lnTo>
                  <a:pt x="973322" y="103268"/>
                </a:lnTo>
                <a:lnTo>
                  <a:pt x="976931" y="105914"/>
                </a:lnTo>
                <a:lnTo>
                  <a:pt x="980540" y="108561"/>
                </a:lnTo>
                <a:lnTo>
                  <a:pt x="985432" y="109884"/>
                </a:lnTo>
                <a:lnTo>
                  <a:pt x="1000508" y="109884"/>
                </a:lnTo>
                <a:lnTo>
                  <a:pt x="1007164" y="108070"/>
                </a:lnTo>
                <a:lnTo>
                  <a:pt x="1011575" y="104441"/>
                </a:lnTo>
                <a:lnTo>
                  <a:pt x="1015985" y="100812"/>
                </a:lnTo>
                <a:lnTo>
                  <a:pt x="1018191" y="96592"/>
                </a:lnTo>
                <a:lnTo>
                  <a:pt x="1018191" y="85365"/>
                </a:lnTo>
                <a:lnTo>
                  <a:pt x="1013800" y="80493"/>
                </a:lnTo>
                <a:lnTo>
                  <a:pt x="1005019" y="77165"/>
                </a:lnTo>
                <a:lnTo>
                  <a:pt x="1005841" y="87730"/>
                </a:lnTo>
                <a:lnTo>
                  <a:pt x="1007264" y="88672"/>
                </a:lnTo>
                <a:lnTo>
                  <a:pt x="1008147" y="89555"/>
                </a:lnTo>
                <a:lnTo>
                  <a:pt x="1009790" y="91199"/>
                </a:lnTo>
                <a:lnTo>
                  <a:pt x="1010612" y="93224"/>
                </a:lnTo>
                <a:lnTo>
                  <a:pt x="1010612" y="98797"/>
                </a:lnTo>
                <a:lnTo>
                  <a:pt x="1009039" y="101524"/>
                </a:lnTo>
                <a:lnTo>
                  <a:pt x="1005891" y="103809"/>
                </a:lnTo>
                <a:lnTo>
                  <a:pt x="1002743" y="106095"/>
                </a:lnTo>
                <a:lnTo>
                  <a:pt x="998784" y="107237"/>
                </a:lnTo>
                <a:lnTo>
                  <a:pt x="990484" y="107237"/>
                </a:lnTo>
                <a:lnTo>
                  <a:pt x="987517" y="106716"/>
                </a:lnTo>
                <a:lnTo>
                  <a:pt x="985111" y="105673"/>
                </a:lnTo>
                <a:close/>
              </a:path>
              <a:path w="3334659" h="109944">
                <a:moveTo>
                  <a:pt x="1035994" y="68444"/>
                </a:moveTo>
                <a:lnTo>
                  <a:pt x="1035994" y="74057"/>
                </a:lnTo>
                <a:lnTo>
                  <a:pt x="1037598" y="78368"/>
                </a:lnTo>
                <a:lnTo>
                  <a:pt x="1040805" y="81375"/>
                </a:lnTo>
                <a:lnTo>
                  <a:pt x="1044013" y="84382"/>
                </a:lnTo>
                <a:lnTo>
                  <a:pt x="1047742" y="85886"/>
                </a:lnTo>
                <a:lnTo>
                  <a:pt x="1058007" y="85886"/>
                </a:lnTo>
                <a:lnTo>
                  <a:pt x="1064001" y="83741"/>
                </a:lnTo>
                <a:lnTo>
                  <a:pt x="1069976" y="79450"/>
                </a:lnTo>
                <a:lnTo>
                  <a:pt x="1073344" y="77045"/>
                </a:lnTo>
                <a:lnTo>
                  <a:pt x="1075930" y="74699"/>
                </a:lnTo>
                <a:lnTo>
                  <a:pt x="1077735" y="72414"/>
                </a:lnTo>
                <a:lnTo>
                  <a:pt x="1076171" y="71030"/>
                </a:lnTo>
                <a:lnTo>
                  <a:pt x="1072522" y="74037"/>
                </a:lnTo>
                <a:lnTo>
                  <a:pt x="1069735" y="76122"/>
                </a:lnTo>
                <a:lnTo>
                  <a:pt x="1067811" y="77285"/>
                </a:lnTo>
                <a:lnTo>
                  <a:pt x="1064443" y="79290"/>
                </a:lnTo>
                <a:lnTo>
                  <a:pt x="1061255" y="80292"/>
                </a:lnTo>
                <a:lnTo>
                  <a:pt x="1055080" y="80292"/>
                </a:lnTo>
                <a:lnTo>
                  <a:pt x="1052344" y="79310"/>
                </a:lnTo>
                <a:lnTo>
                  <a:pt x="1050038" y="77345"/>
                </a:lnTo>
                <a:lnTo>
                  <a:pt x="1047732" y="75381"/>
                </a:lnTo>
                <a:lnTo>
                  <a:pt x="1046580" y="72634"/>
                </a:lnTo>
                <a:lnTo>
                  <a:pt x="1046580" y="67622"/>
                </a:lnTo>
                <a:lnTo>
                  <a:pt x="1045533" y="45331"/>
                </a:lnTo>
                <a:lnTo>
                  <a:pt x="1038379" y="56721"/>
                </a:lnTo>
                <a:lnTo>
                  <a:pt x="1035994" y="68444"/>
                </a:lnTo>
                <a:close/>
              </a:path>
              <a:path w="3334659" h="109944">
                <a:moveTo>
                  <a:pt x="1082847" y="44446"/>
                </a:moveTo>
                <a:lnTo>
                  <a:pt x="1082847" y="35825"/>
                </a:lnTo>
                <a:lnTo>
                  <a:pt x="1081925" y="33680"/>
                </a:lnTo>
                <a:lnTo>
                  <a:pt x="1080081" y="32237"/>
                </a:lnTo>
                <a:lnTo>
                  <a:pt x="1078236" y="30793"/>
                </a:lnTo>
                <a:lnTo>
                  <a:pt x="1075750" y="30071"/>
                </a:lnTo>
                <a:lnTo>
                  <a:pt x="1072622" y="30071"/>
                </a:lnTo>
                <a:lnTo>
                  <a:pt x="1070606" y="30151"/>
                </a:lnTo>
                <a:lnTo>
                  <a:pt x="1059149" y="33717"/>
                </a:lnTo>
                <a:lnTo>
                  <a:pt x="1048023" y="42582"/>
                </a:lnTo>
                <a:lnTo>
                  <a:pt x="1048805" y="58760"/>
                </a:lnTo>
                <a:lnTo>
                  <a:pt x="1049567" y="56716"/>
                </a:lnTo>
                <a:lnTo>
                  <a:pt x="1050289" y="54891"/>
                </a:lnTo>
                <a:lnTo>
                  <a:pt x="1050970" y="53287"/>
                </a:lnTo>
                <a:lnTo>
                  <a:pt x="1052213" y="50280"/>
                </a:lnTo>
                <a:lnTo>
                  <a:pt x="1053897" y="47133"/>
                </a:lnTo>
                <a:lnTo>
                  <a:pt x="1056022" y="43845"/>
                </a:lnTo>
                <a:lnTo>
                  <a:pt x="1058027" y="41038"/>
                </a:lnTo>
                <a:lnTo>
                  <a:pt x="1060282" y="38522"/>
                </a:lnTo>
                <a:lnTo>
                  <a:pt x="1062789" y="36296"/>
                </a:lnTo>
                <a:lnTo>
                  <a:pt x="1065295" y="34071"/>
                </a:lnTo>
                <a:lnTo>
                  <a:pt x="1067851" y="32958"/>
                </a:lnTo>
                <a:lnTo>
                  <a:pt x="1071861" y="32958"/>
                </a:lnTo>
                <a:lnTo>
                  <a:pt x="1072923" y="33409"/>
                </a:lnTo>
                <a:lnTo>
                  <a:pt x="1074367" y="35214"/>
                </a:lnTo>
                <a:lnTo>
                  <a:pt x="1074728" y="36427"/>
                </a:lnTo>
                <a:lnTo>
                  <a:pt x="1074728" y="42160"/>
                </a:lnTo>
                <a:lnTo>
                  <a:pt x="1072712" y="53498"/>
                </a:lnTo>
                <a:lnTo>
                  <a:pt x="1079469" y="49388"/>
                </a:lnTo>
                <a:lnTo>
                  <a:pt x="1082847" y="44446"/>
                </a:lnTo>
                <a:close/>
              </a:path>
              <a:path w="3334659" h="109944">
                <a:moveTo>
                  <a:pt x="1047081" y="64424"/>
                </a:moveTo>
                <a:lnTo>
                  <a:pt x="1047441" y="63111"/>
                </a:lnTo>
                <a:lnTo>
                  <a:pt x="1047963" y="61467"/>
                </a:lnTo>
                <a:lnTo>
                  <a:pt x="1051391" y="61046"/>
                </a:lnTo>
                <a:lnTo>
                  <a:pt x="1058849" y="60124"/>
                </a:lnTo>
                <a:lnTo>
                  <a:pt x="1065956" y="57608"/>
                </a:lnTo>
                <a:lnTo>
                  <a:pt x="1072712" y="53498"/>
                </a:lnTo>
                <a:lnTo>
                  <a:pt x="1074728" y="42160"/>
                </a:lnTo>
                <a:lnTo>
                  <a:pt x="1072322" y="46401"/>
                </a:lnTo>
                <a:lnTo>
                  <a:pt x="1067510" y="50671"/>
                </a:lnTo>
                <a:lnTo>
                  <a:pt x="1062698" y="54941"/>
                </a:lnTo>
                <a:lnTo>
                  <a:pt x="1056464" y="57638"/>
                </a:lnTo>
                <a:lnTo>
                  <a:pt x="1048805" y="58760"/>
                </a:lnTo>
                <a:lnTo>
                  <a:pt x="1048023" y="42582"/>
                </a:lnTo>
                <a:lnTo>
                  <a:pt x="1045533" y="45331"/>
                </a:lnTo>
                <a:lnTo>
                  <a:pt x="1046580" y="67622"/>
                </a:lnTo>
                <a:lnTo>
                  <a:pt x="1046680" y="66389"/>
                </a:lnTo>
                <a:lnTo>
                  <a:pt x="1047081" y="64424"/>
                </a:lnTo>
                <a:close/>
              </a:path>
              <a:path w="3334659" h="109944">
                <a:moveTo>
                  <a:pt x="1111011" y="33329"/>
                </a:moveTo>
                <a:lnTo>
                  <a:pt x="1112584" y="32778"/>
                </a:lnTo>
                <a:lnTo>
                  <a:pt x="1118519" y="32778"/>
                </a:lnTo>
                <a:lnTo>
                  <a:pt x="1121566" y="34602"/>
                </a:lnTo>
                <a:lnTo>
                  <a:pt x="1123491" y="38252"/>
                </a:lnTo>
                <a:lnTo>
                  <a:pt x="1124534" y="40216"/>
                </a:lnTo>
                <a:lnTo>
                  <a:pt x="1125315" y="43143"/>
                </a:lnTo>
                <a:lnTo>
                  <a:pt x="1125837" y="47032"/>
                </a:lnTo>
                <a:lnTo>
                  <a:pt x="1127821" y="47032"/>
                </a:lnTo>
                <a:lnTo>
                  <a:pt x="1130287" y="29951"/>
                </a:lnTo>
                <a:lnTo>
                  <a:pt x="1128543" y="29951"/>
                </a:lnTo>
                <a:lnTo>
                  <a:pt x="1127220" y="31575"/>
                </a:lnTo>
                <a:lnTo>
                  <a:pt x="1125997" y="32176"/>
                </a:lnTo>
                <a:lnTo>
                  <a:pt x="1124072" y="32176"/>
                </a:lnTo>
                <a:lnTo>
                  <a:pt x="1122348" y="31805"/>
                </a:lnTo>
                <a:lnTo>
                  <a:pt x="1119822" y="31064"/>
                </a:lnTo>
                <a:lnTo>
                  <a:pt x="1117296" y="30322"/>
                </a:lnTo>
                <a:lnTo>
                  <a:pt x="1115050" y="29951"/>
                </a:lnTo>
                <a:lnTo>
                  <a:pt x="1108475" y="29951"/>
                </a:lnTo>
                <a:lnTo>
                  <a:pt x="1107552" y="37148"/>
                </a:lnTo>
                <a:lnTo>
                  <a:pt x="1108244" y="35534"/>
                </a:lnTo>
                <a:lnTo>
                  <a:pt x="1109628" y="34432"/>
                </a:lnTo>
                <a:lnTo>
                  <a:pt x="1111011" y="33329"/>
                </a:lnTo>
                <a:close/>
              </a:path>
              <a:path w="3334659" h="109944">
                <a:moveTo>
                  <a:pt x="1091614" y="66459"/>
                </a:moveTo>
                <a:lnTo>
                  <a:pt x="1089629" y="66459"/>
                </a:lnTo>
                <a:lnTo>
                  <a:pt x="1087223" y="86126"/>
                </a:lnTo>
                <a:lnTo>
                  <a:pt x="1089208" y="86126"/>
                </a:lnTo>
                <a:lnTo>
                  <a:pt x="1089879" y="84864"/>
                </a:lnTo>
                <a:lnTo>
                  <a:pt x="1091233" y="83962"/>
                </a:lnTo>
                <a:lnTo>
                  <a:pt x="1092516" y="83962"/>
                </a:lnTo>
                <a:lnTo>
                  <a:pt x="1094280" y="84302"/>
                </a:lnTo>
                <a:lnTo>
                  <a:pt x="1097328" y="84984"/>
                </a:lnTo>
                <a:lnTo>
                  <a:pt x="1100375" y="85665"/>
                </a:lnTo>
                <a:lnTo>
                  <a:pt x="1102721" y="86006"/>
                </a:lnTo>
                <a:lnTo>
                  <a:pt x="1109457" y="86006"/>
                </a:lnTo>
                <a:lnTo>
                  <a:pt x="1113847" y="84523"/>
                </a:lnTo>
                <a:lnTo>
                  <a:pt x="1117537" y="81555"/>
                </a:lnTo>
                <a:lnTo>
                  <a:pt x="1121226" y="78588"/>
                </a:lnTo>
                <a:lnTo>
                  <a:pt x="1123070" y="74939"/>
                </a:lnTo>
                <a:lnTo>
                  <a:pt x="1123070" y="68284"/>
                </a:lnTo>
                <a:lnTo>
                  <a:pt x="1122609" y="66118"/>
                </a:lnTo>
                <a:lnTo>
                  <a:pt x="1121687" y="64114"/>
                </a:lnTo>
                <a:lnTo>
                  <a:pt x="1120764" y="62109"/>
                </a:lnTo>
                <a:lnTo>
                  <a:pt x="1119200" y="59523"/>
                </a:lnTo>
                <a:lnTo>
                  <a:pt x="1116995" y="56355"/>
                </a:lnTo>
                <a:lnTo>
                  <a:pt x="1112725" y="50220"/>
                </a:lnTo>
                <a:lnTo>
                  <a:pt x="1110520" y="47052"/>
                </a:lnTo>
                <a:lnTo>
                  <a:pt x="1109106" y="44847"/>
                </a:lnTo>
                <a:lnTo>
                  <a:pt x="1108485" y="43604"/>
                </a:lnTo>
                <a:lnTo>
                  <a:pt x="1107863" y="42361"/>
                </a:lnTo>
                <a:lnTo>
                  <a:pt x="1107552" y="40918"/>
                </a:lnTo>
                <a:lnTo>
                  <a:pt x="1107552" y="37148"/>
                </a:lnTo>
                <a:lnTo>
                  <a:pt x="1108475" y="29951"/>
                </a:lnTo>
                <a:lnTo>
                  <a:pt x="1104916" y="31284"/>
                </a:lnTo>
                <a:lnTo>
                  <a:pt x="1102410" y="33951"/>
                </a:lnTo>
                <a:lnTo>
                  <a:pt x="1099904" y="36617"/>
                </a:lnTo>
                <a:lnTo>
                  <a:pt x="1098651" y="39694"/>
                </a:lnTo>
                <a:lnTo>
                  <a:pt x="1098651" y="45469"/>
                </a:lnTo>
                <a:lnTo>
                  <a:pt x="1099232" y="47754"/>
                </a:lnTo>
                <a:lnTo>
                  <a:pt x="1100395" y="50040"/>
                </a:lnTo>
                <a:lnTo>
                  <a:pt x="1101157" y="51563"/>
                </a:lnTo>
                <a:lnTo>
                  <a:pt x="1103042" y="54570"/>
                </a:lnTo>
                <a:lnTo>
                  <a:pt x="1106049" y="59061"/>
                </a:lnTo>
                <a:lnTo>
                  <a:pt x="1111041" y="66459"/>
                </a:lnTo>
                <a:lnTo>
                  <a:pt x="1112213" y="68404"/>
                </a:lnTo>
                <a:lnTo>
                  <a:pt x="1113056" y="70649"/>
                </a:lnTo>
                <a:lnTo>
                  <a:pt x="1113266" y="72093"/>
                </a:lnTo>
                <a:lnTo>
                  <a:pt x="1113266" y="76704"/>
                </a:lnTo>
                <a:lnTo>
                  <a:pt x="1112434" y="78989"/>
                </a:lnTo>
                <a:lnTo>
                  <a:pt x="1110770" y="80714"/>
                </a:lnTo>
                <a:lnTo>
                  <a:pt x="1109106" y="82437"/>
                </a:lnTo>
                <a:lnTo>
                  <a:pt x="1107051" y="83299"/>
                </a:lnTo>
                <a:lnTo>
                  <a:pt x="1100235" y="83299"/>
                </a:lnTo>
                <a:lnTo>
                  <a:pt x="1096946" y="81234"/>
                </a:lnTo>
                <a:lnTo>
                  <a:pt x="1094741" y="77105"/>
                </a:lnTo>
                <a:lnTo>
                  <a:pt x="1093539" y="74859"/>
                </a:lnTo>
                <a:lnTo>
                  <a:pt x="1092496" y="71311"/>
                </a:lnTo>
                <a:lnTo>
                  <a:pt x="1091614" y="66459"/>
                </a:lnTo>
                <a:close/>
              </a:path>
              <a:path w="3334659" h="109944">
                <a:moveTo>
                  <a:pt x="1165423" y="33018"/>
                </a:moveTo>
                <a:lnTo>
                  <a:pt x="1164220" y="33259"/>
                </a:lnTo>
                <a:lnTo>
                  <a:pt x="1164220" y="34823"/>
                </a:lnTo>
                <a:lnTo>
                  <a:pt x="1164982" y="34743"/>
                </a:lnTo>
                <a:lnTo>
                  <a:pt x="1166235" y="34642"/>
                </a:lnTo>
                <a:lnTo>
                  <a:pt x="1167768" y="34582"/>
                </a:lnTo>
                <a:lnTo>
                  <a:pt x="1170454" y="34582"/>
                </a:lnTo>
                <a:lnTo>
                  <a:pt x="1172279" y="35565"/>
                </a:lnTo>
                <a:lnTo>
                  <a:pt x="1173242" y="37529"/>
                </a:lnTo>
                <a:lnTo>
                  <a:pt x="1174204" y="39494"/>
                </a:lnTo>
                <a:lnTo>
                  <a:pt x="1175186" y="43865"/>
                </a:lnTo>
                <a:lnTo>
                  <a:pt x="1176189" y="50641"/>
                </a:lnTo>
                <a:lnTo>
                  <a:pt x="1176670" y="53728"/>
                </a:lnTo>
                <a:lnTo>
                  <a:pt x="1177171" y="58480"/>
                </a:lnTo>
                <a:lnTo>
                  <a:pt x="1177692" y="64895"/>
                </a:lnTo>
                <a:lnTo>
                  <a:pt x="1178213" y="71311"/>
                </a:lnTo>
                <a:lnTo>
                  <a:pt x="1178474" y="75862"/>
                </a:lnTo>
                <a:lnTo>
                  <a:pt x="1178474" y="80754"/>
                </a:lnTo>
                <a:lnTo>
                  <a:pt x="1178534" y="82317"/>
                </a:lnTo>
                <a:lnTo>
                  <a:pt x="1178655" y="83239"/>
                </a:lnTo>
                <a:lnTo>
                  <a:pt x="1178855" y="84884"/>
                </a:lnTo>
                <a:lnTo>
                  <a:pt x="1180141" y="85669"/>
                </a:lnTo>
                <a:lnTo>
                  <a:pt x="1186317" y="80452"/>
                </a:lnTo>
                <a:lnTo>
                  <a:pt x="1198081" y="66399"/>
                </a:lnTo>
                <a:lnTo>
                  <a:pt x="1204432" y="57958"/>
                </a:lnTo>
                <a:lnTo>
                  <a:pt x="1211713" y="46109"/>
                </a:lnTo>
                <a:lnTo>
                  <a:pt x="1214140" y="37951"/>
                </a:lnTo>
                <a:lnTo>
                  <a:pt x="1214140" y="35905"/>
                </a:lnTo>
                <a:lnTo>
                  <a:pt x="1213539" y="34082"/>
                </a:lnTo>
                <a:lnTo>
                  <a:pt x="1212336" y="32477"/>
                </a:lnTo>
                <a:lnTo>
                  <a:pt x="1211133" y="30873"/>
                </a:lnTo>
                <a:lnTo>
                  <a:pt x="1209409" y="30071"/>
                </a:lnTo>
                <a:lnTo>
                  <a:pt x="1205840" y="30071"/>
                </a:lnTo>
                <a:lnTo>
                  <a:pt x="1203826" y="31335"/>
                </a:lnTo>
                <a:lnTo>
                  <a:pt x="1202472" y="33259"/>
                </a:lnTo>
                <a:lnTo>
                  <a:pt x="1202472" y="36026"/>
                </a:lnTo>
                <a:lnTo>
                  <a:pt x="1205179" y="39364"/>
                </a:lnTo>
                <a:lnTo>
                  <a:pt x="1206983" y="41108"/>
                </a:lnTo>
                <a:lnTo>
                  <a:pt x="1207885" y="42602"/>
                </a:lnTo>
                <a:lnTo>
                  <a:pt x="1207885" y="46331"/>
                </a:lnTo>
                <a:lnTo>
                  <a:pt x="1205820" y="50581"/>
                </a:lnTo>
                <a:lnTo>
                  <a:pt x="1201690" y="56595"/>
                </a:lnTo>
                <a:lnTo>
                  <a:pt x="1197561" y="62610"/>
                </a:lnTo>
                <a:lnTo>
                  <a:pt x="1193430" y="67802"/>
                </a:lnTo>
                <a:lnTo>
                  <a:pt x="1189300" y="72173"/>
                </a:lnTo>
                <a:lnTo>
                  <a:pt x="1187316" y="74278"/>
                </a:lnTo>
                <a:lnTo>
                  <a:pt x="1186835" y="66018"/>
                </a:lnTo>
                <a:lnTo>
                  <a:pt x="1186353" y="59783"/>
                </a:lnTo>
                <a:lnTo>
                  <a:pt x="1185872" y="55573"/>
                </a:lnTo>
                <a:lnTo>
                  <a:pt x="1185110" y="48797"/>
                </a:lnTo>
                <a:lnTo>
                  <a:pt x="1183968" y="41920"/>
                </a:lnTo>
                <a:lnTo>
                  <a:pt x="1182444" y="34943"/>
                </a:lnTo>
                <a:lnTo>
                  <a:pt x="1181963" y="32818"/>
                </a:lnTo>
                <a:lnTo>
                  <a:pt x="1181562" y="31364"/>
                </a:lnTo>
                <a:lnTo>
                  <a:pt x="1181241" y="30583"/>
                </a:lnTo>
                <a:lnTo>
                  <a:pt x="1179918" y="29650"/>
                </a:lnTo>
                <a:lnTo>
                  <a:pt x="1177933" y="30252"/>
                </a:lnTo>
                <a:lnTo>
                  <a:pt x="1177692" y="30332"/>
                </a:lnTo>
                <a:lnTo>
                  <a:pt x="1175647" y="30793"/>
                </a:lnTo>
                <a:lnTo>
                  <a:pt x="1171798" y="31635"/>
                </a:lnTo>
                <a:lnTo>
                  <a:pt x="1167949" y="32477"/>
                </a:lnTo>
                <a:lnTo>
                  <a:pt x="1165423" y="33018"/>
                </a:lnTo>
                <a:close/>
              </a:path>
              <a:path w="3334659" h="109944">
                <a:moveTo>
                  <a:pt x="1218637" y="68444"/>
                </a:moveTo>
                <a:lnTo>
                  <a:pt x="1218637" y="74057"/>
                </a:lnTo>
                <a:lnTo>
                  <a:pt x="1220241" y="78368"/>
                </a:lnTo>
                <a:lnTo>
                  <a:pt x="1223448" y="81375"/>
                </a:lnTo>
                <a:lnTo>
                  <a:pt x="1226656" y="84382"/>
                </a:lnTo>
                <a:lnTo>
                  <a:pt x="1230386" y="85886"/>
                </a:lnTo>
                <a:lnTo>
                  <a:pt x="1240650" y="85886"/>
                </a:lnTo>
                <a:lnTo>
                  <a:pt x="1246644" y="83741"/>
                </a:lnTo>
                <a:lnTo>
                  <a:pt x="1252619" y="79450"/>
                </a:lnTo>
                <a:lnTo>
                  <a:pt x="1255987" y="77045"/>
                </a:lnTo>
                <a:lnTo>
                  <a:pt x="1258573" y="74699"/>
                </a:lnTo>
                <a:lnTo>
                  <a:pt x="1260378" y="72414"/>
                </a:lnTo>
                <a:lnTo>
                  <a:pt x="1258814" y="71030"/>
                </a:lnTo>
                <a:lnTo>
                  <a:pt x="1255165" y="74037"/>
                </a:lnTo>
                <a:lnTo>
                  <a:pt x="1252378" y="76122"/>
                </a:lnTo>
                <a:lnTo>
                  <a:pt x="1250454" y="77285"/>
                </a:lnTo>
                <a:lnTo>
                  <a:pt x="1247086" y="79290"/>
                </a:lnTo>
                <a:lnTo>
                  <a:pt x="1243898" y="80292"/>
                </a:lnTo>
                <a:lnTo>
                  <a:pt x="1237723" y="80292"/>
                </a:lnTo>
                <a:lnTo>
                  <a:pt x="1234987" y="79310"/>
                </a:lnTo>
                <a:lnTo>
                  <a:pt x="1232681" y="77345"/>
                </a:lnTo>
                <a:lnTo>
                  <a:pt x="1230375" y="75381"/>
                </a:lnTo>
                <a:lnTo>
                  <a:pt x="1229223" y="72634"/>
                </a:lnTo>
                <a:lnTo>
                  <a:pt x="1229223" y="67622"/>
                </a:lnTo>
                <a:lnTo>
                  <a:pt x="1228176" y="45331"/>
                </a:lnTo>
                <a:lnTo>
                  <a:pt x="1221022" y="56721"/>
                </a:lnTo>
                <a:lnTo>
                  <a:pt x="1218637" y="68444"/>
                </a:lnTo>
                <a:close/>
              </a:path>
              <a:path w="3334659" h="109944">
                <a:moveTo>
                  <a:pt x="1265490" y="44446"/>
                </a:moveTo>
                <a:lnTo>
                  <a:pt x="1265490" y="35825"/>
                </a:lnTo>
                <a:lnTo>
                  <a:pt x="1264568" y="33680"/>
                </a:lnTo>
                <a:lnTo>
                  <a:pt x="1262723" y="32237"/>
                </a:lnTo>
                <a:lnTo>
                  <a:pt x="1260879" y="30793"/>
                </a:lnTo>
                <a:lnTo>
                  <a:pt x="1258393" y="30071"/>
                </a:lnTo>
                <a:lnTo>
                  <a:pt x="1255265" y="30071"/>
                </a:lnTo>
                <a:lnTo>
                  <a:pt x="1253249" y="30151"/>
                </a:lnTo>
                <a:lnTo>
                  <a:pt x="1241792" y="33717"/>
                </a:lnTo>
                <a:lnTo>
                  <a:pt x="1230666" y="42582"/>
                </a:lnTo>
                <a:lnTo>
                  <a:pt x="1231448" y="58760"/>
                </a:lnTo>
                <a:lnTo>
                  <a:pt x="1232209" y="56716"/>
                </a:lnTo>
                <a:lnTo>
                  <a:pt x="1232931" y="54891"/>
                </a:lnTo>
                <a:lnTo>
                  <a:pt x="1233613" y="53287"/>
                </a:lnTo>
                <a:lnTo>
                  <a:pt x="1234856" y="50280"/>
                </a:lnTo>
                <a:lnTo>
                  <a:pt x="1236540" y="47133"/>
                </a:lnTo>
                <a:lnTo>
                  <a:pt x="1238665" y="43845"/>
                </a:lnTo>
                <a:lnTo>
                  <a:pt x="1240670" y="41038"/>
                </a:lnTo>
                <a:lnTo>
                  <a:pt x="1242926" y="38522"/>
                </a:lnTo>
                <a:lnTo>
                  <a:pt x="1245432" y="36296"/>
                </a:lnTo>
                <a:lnTo>
                  <a:pt x="1247937" y="34071"/>
                </a:lnTo>
                <a:lnTo>
                  <a:pt x="1250494" y="32958"/>
                </a:lnTo>
                <a:lnTo>
                  <a:pt x="1254504" y="32958"/>
                </a:lnTo>
                <a:lnTo>
                  <a:pt x="1255566" y="33409"/>
                </a:lnTo>
                <a:lnTo>
                  <a:pt x="1257009" y="35214"/>
                </a:lnTo>
                <a:lnTo>
                  <a:pt x="1257371" y="36427"/>
                </a:lnTo>
                <a:lnTo>
                  <a:pt x="1257371" y="42161"/>
                </a:lnTo>
                <a:lnTo>
                  <a:pt x="1255355" y="53498"/>
                </a:lnTo>
                <a:lnTo>
                  <a:pt x="1262112" y="49388"/>
                </a:lnTo>
                <a:lnTo>
                  <a:pt x="1265490" y="44446"/>
                </a:lnTo>
                <a:close/>
              </a:path>
              <a:path w="3334659" h="109944">
                <a:moveTo>
                  <a:pt x="1229724" y="64424"/>
                </a:moveTo>
                <a:lnTo>
                  <a:pt x="1230085" y="63111"/>
                </a:lnTo>
                <a:lnTo>
                  <a:pt x="1230606" y="61467"/>
                </a:lnTo>
                <a:lnTo>
                  <a:pt x="1234034" y="61046"/>
                </a:lnTo>
                <a:lnTo>
                  <a:pt x="1241492" y="60124"/>
                </a:lnTo>
                <a:lnTo>
                  <a:pt x="1248599" y="57608"/>
                </a:lnTo>
                <a:lnTo>
                  <a:pt x="1255355" y="53498"/>
                </a:lnTo>
                <a:lnTo>
                  <a:pt x="1257371" y="42161"/>
                </a:lnTo>
                <a:lnTo>
                  <a:pt x="1254965" y="46401"/>
                </a:lnTo>
                <a:lnTo>
                  <a:pt x="1250153" y="50671"/>
                </a:lnTo>
                <a:lnTo>
                  <a:pt x="1245341" y="54941"/>
                </a:lnTo>
                <a:lnTo>
                  <a:pt x="1239106" y="57638"/>
                </a:lnTo>
                <a:lnTo>
                  <a:pt x="1231448" y="58760"/>
                </a:lnTo>
                <a:lnTo>
                  <a:pt x="1230666" y="42582"/>
                </a:lnTo>
                <a:lnTo>
                  <a:pt x="1228176" y="45331"/>
                </a:lnTo>
                <a:lnTo>
                  <a:pt x="1229223" y="67622"/>
                </a:lnTo>
                <a:lnTo>
                  <a:pt x="1229322" y="66389"/>
                </a:lnTo>
                <a:lnTo>
                  <a:pt x="1229724" y="64424"/>
                </a:lnTo>
                <a:close/>
              </a:path>
              <a:path w="3334659" h="109944">
                <a:moveTo>
                  <a:pt x="1282076" y="78488"/>
                </a:moveTo>
                <a:lnTo>
                  <a:pt x="1283519" y="73937"/>
                </a:lnTo>
                <a:lnTo>
                  <a:pt x="1284602" y="70730"/>
                </a:lnTo>
                <a:lnTo>
                  <a:pt x="1286326" y="65637"/>
                </a:lnTo>
                <a:lnTo>
                  <a:pt x="1287890" y="61547"/>
                </a:lnTo>
                <a:lnTo>
                  <a:pt x="1289293" y="58460"/>
                </a:lnTo>
                <a:lnTo>
                  <a:pt x="1291619" y="53368"/>
                </a:lnTo>
                <a:lnTo>
                  <a:pt x="1294255" y="48636"/>
                </a:lnTo>
                <a:lnTo>
                  <a:pt x="1297202" y="44266"/>
                </a:lnTo>
                <a:lnTo>
                  <a:pt x="1300149" y="39895"/>
                </a:lnTo>
                <a:lnTo>
                  <a:pt x="1302405" y="37710"/>
                </a:lnTo>
                <a:lnTo>
                  <a:pt x="1303969" y="37710"/>
                </a:lnTo>
                <a:lnTo>
                  <a:pt x="1305352" y="38492"/>
                </a:lnTo>
                <a:lnTo>
                  <a:pt x="1306074" y="39815"/>
                </a:lnTo>
                <a:lnTo>
                  <a:pt x="1307577" y="41499"/>
                </a:lnTo>
                <a:lnTo>
                  <a:pt x="1309161" y="42221"/>
                </a:lnTo>
                <a:lnTo>
                  <a:pt x="1312209" y="42221"/>
                </a:lnTo>
                <a:lnTo>
                  <a:pt x="1313622" y="41629"/>
                </a:lnTo>
                <a:lnTo>
                  <a:pt x="1314644" y="40446"/>
                </a:lnTo>
                <a:lnTo>
                  <a:pt x="1315667" y="39263"/>
                </a:lnTo>
                <a:lnTo>
                  <a:pt x="1316178" y="37770"/>
                </a:lnTo>
                <a:lnTo>
                  <a:pt x="1316178" y="34362"/>
                </a:lnTo>
                <a:lnTo>
                  <a:pt x="1315667" y="32939"/>
                </a:lnTo>
                <a:lnTo>
                  <a:pt x="1314644" y="31695"/>
                </a:lnTo>
                <a:lnTo>
                  <a:pt x="1313622" y="30453"/>
                </a:lnTo>
                <a:lnTo>
                  <a:pt x="1312169" y="29831"/>
                </a:lnTo>
                <a:lnTo>
                  <a:pt x="1306795" y="29831"/>
                </a:lnTo>
                <a:lnTo>
                  <a:pt x="1303117" y="32167"/>
                </a:lnTo>
                <a:lnTo>
                  <a:pt x="1299247" y="36838"/>
                </a:lnTo>
                <a:lnTo>
                  <a:pt x="1295378" y="41509"/>
                </a:lnTo>
                <a:lnTo>
                  <a:pt x="1292000" y="46672"/>
                </a:lnTo>
                <a:lnTo>
                  <a:pt x="1289113" y="52325"/>
                </a:lnTo>
                <a:lnTo>
                  <a:pt x="1287790" y="54911"/>
                </a:lnTo>
                <a:lnTo>
                  <a:pt x="1293804" y="31635"/>
                </a:lnTo>
                <a:lnTo>
                  <a:pt x="1293884" y="31134"/>
                </a:lnTo>
                <a:lnTo>
                  <a:pt x="1292962" y="29650"/>
                </a:lnTo>
                <a:lnTo>
                  <a:pt x="1292761" y="29650"/>
                </a:lnTo>
                <a:lnTo>
                  <a:pt x="1290807" y="30011"/>
                </a:lnTo>
                <a:lnTo>
                  <a:pt x="1287098" y="30733"/>
                </a:lnTo>
                <a:lnTo>
                  <a:pt x="1283389" y="31455"/>
                </a:lnTo>
                <a:lnTo>
                  <a:pt x="1279971" y="32136"/>
                </a:lnTo>
                <a:lnTo>
                  <a:pt x="1276843" y="32778"/>
                </a:lnTo>
                <a:lnTo>
                  <a:pt x="1274437" y="33259"/>
                </a:lnTo>
                <a:lnTo>
                  <a:pt x="1275440" y="35123"/>
                </a:lnTo>
                <a:lnTo>
                  <a:pt x="1277023" y="34943"/>
                </a:lnTo>
                <a:lnTo>
                  <a:pt x="1278828" y="34823"/>
                </a:lnTo>
                <a:lnTo>
                  <a:pt x="1280311" y="34823"/>
                </a:lnTo>
                <a:lnTo>
                  <a:pt x="1281955" y="35785"/>
                </a:lnTo>
                <a:lnTo>
                  <a:pt x="1282858" y="37349"/>
                </a:lnTo>
                <a:lnTo>
                  <a:pt x="1282858" y="39594"/>
                </a:lnTo>
                <a:lnTo>
                  <a:pt x="1282687" y="40938"/>
                </a:lnTo>
                <a:lnTo>
                  <a:pt x="1282346" y="42582"/>
                </a:lnTo>
                <a:lnTo>
                  <a:pt x="1282006" y="44225"/>
                </a:lnTo>
                <a:lnTo>
                  <a:pt x="1281554" y="46090"/>
                </a:lnTo>
                <a:lnTo>
                  <a:pt x="1280993" y="48175"/>
                </a:lnTo>
                <a:lnTo>
                  <a:pt x="1271009" y="84382"/>
                </a:lnTo>
                <a:lnTo>
                  <a:pt x="1280271" y="84382"/>
                </a:lnTo>
                <a:lnTo>
                  <a:pt x="1282076" y="78488"/>
                </a:lnTo>
                <a:close/>
              </a:path>
              <a:path w="3334659" h="109944">
                <a:moveTo>
                  <a:pt x="1340376" y="33329"/>
                </a:moveTo>
                <a:lnTo>
                  <a:pt x="1341950" y="32778"/>
                </a:lnTo>
                <a:lnTo>
                  <a:pt x="1347884" y="32778"/>
                </a:lnTo>
                <a:lnTo>
                  <a:pt x="1350932" y="34603"/>
                </a:lnTo>
                <a:lnTo>
                  <a:pt x="1352857" y="38252"/>
                </a:lnTo>
                <a:lnTo>
                  <a:pt x="1353899" y="40216"/>
                </a:lnTo>
                <a:lnTo>
                  <a:pt x="1354681" y="43143"/>
                </a:lnTo>
                <a:lnTo>
                  <a:pt x="1355202" y="47032"/>
                </a:lnTo>
                <a:lnTo>
                  <a:pt x="1357187" y="47032"/>
                </a:lnTo>
                <a:lnTo>
                  <a:pt x="1359653" y="29951"/>
                </a:lnTo>
                <a:lnTo>
                  <a:pt x="1357909" y="29951"/>
                </a:lnTo>
                <a:lnTo>
                  <a:pt x="1356585" y="31576"/>
                </a:lnTo>
                <a:lnTo>
                  <a:pt x="1355362" y="32176"/>
                </a:lnTo>
                <a:lnTo>
                  <a:pt x="1353438" y="32176"/>
                </a:lnTo>
                <a:lnTo>
                  <a:pt x="1351714" y="31805"/>
                </a:lnTo>
                <a:lnTo>
                  <a:pt x="1349188" y="31064"/>
                </a:lnTo>
                <a:lnTo>
                  <a:pt x="1346662" y="30322"/>
                </a:lnTo>
                <a:lnTo>
                  <a:pt x="1344416" y="29951"/>
                </a:lnTo>
                <a:lnTo>
                  <a:pt x="1337840" y="29951"/>
                </a:lnTo>
                <a:lnTo>
                  <a:pt x="1336918" y="37148"/>
                </a:lnTo>
                <a:lnTo>
                  <a:pt x="1337610" y="35534"/>
                </a:lnTo>
                <a:lnTo>
                  <a:pt x="1338993" y="34432"/>
                </a:lnTo>
                <a:lnTo>
                  <a:pt x="1340376" y="33329"/>
                </a:lnTo>
                <a:close/>
              </a:path>
              <a:path w="3334659" h="109944">
                <a:moveTo>
                  <a:pt x="1320979" y="66459"/>
                </a:moveTo>
                <a:lnTo>
                  <a:pt x="1318995" y="66459"/>
                </a:lnTo>
                <a:lnTo>
                  <a:pt x="1316589" y="86126"/>
                </a:lnTo>
                <a:lnTo>
                  <a:pt x="1318574" y="86126"/>
                </a:lnTo>
                <a:lnTo>
                  <a:pt x="1319245" y="84864"/>
                </a:lnTo>
                <a:lnTo>
                  <a:pt x="1320598" y="83962"/>
                </a:lnTo>
                <a:lnTo>
                  <a:pt x="1321881" y="83962"/>
                </a:lnTo>
                <a:lnTo>
                  <a:pt x="1323646" y="84302"/>
                </a:lnTo>
                <a:lnTo>
                  <a:pt x="1326693" y="84984"/>
                </a:lnTo>
                <a:lnTo>
                  <a:pt x="1329741" y="85665"/>
                </a:lnTo>
                <a:lnTo>
                  <a:pt x="1332086" y="86006"/>
                </a:lnTo>
                <a:lnTo>
                  <a:pt x="1338823" y="86006"/>
                </a:lnTo>
                <a:lnTo>
                  <a:pt x="1343213" y="84523"/>
                </a:lnTo>
                <a:lnTo>
                  <a:pt x="1346902" y="81555"/>
                </a:lnTo>
                <a:lnTo>
                  <a:pt x="1350591" y="78588"/>
                </a:lnTo>
                <a:lnTo>
                  <a:pt x="1352435" y="74940"/>
                </a:lnTo>
                <a:lnTo>
                  <a:pt x="1352435" y="68284"/>
                </a:lnTo>
                <a:lnTo>
                  <a:pt x="1351975" y="66118"/>
                </a:lnTo>
                <a:lnTo>
                  <a:pt x="1351052" y="64114"/>
                </a:lnTo>
                <a:lnTo>
                  <a:pt x="1350130" y="62109"/>
                </a:lnTo>
                <a:lnTo>
                  <a:pt x="1348566" y="59523"/>
                </a:lnTo>
                <a:lnTo>
                  <a:pt x="1346361" y="56355"/>
                </a:lnTo>
                <a:lnTo>
                  <a:pt x="1342091" y="50220"/>
                </a:lnTo>
                <a:lnTo>
                  <a:pt x="1339885" y="47052"/>
                </a:lnTo>
                <a:lnTo>
                  <a:pt x="1338472" y="44847"/>
                </a:lnTo>
                <a:lnTo>
                  <a:pt x="1337850" y="43604"/>
                </a:lnTo>
                <a:lnTo>
                  <a:pt x="1337229" y="42361"/>
                </a:lnTo>
                <a:lnTo>
                  <a:pt x="1336918" y="40918"/>
                </a:lnTo>
                <a:lnTo>
                  <a:pt x="1336918" y="37148"/>
                </a:lnTo>
                <a:lnTo>
                  <a:pt x="1337840" y="29951"/>
                </a:lnTo>
                <a:lnTo>
                  <a:pt x="1334281" y="31284"/>
                </a:lnTo>
                <a:lnTo>
                  <a:pt x="1331775" y="33951"/>
                </a:lnTo>
                <a:lnTo>
                  <a:pt x="1329269" y="36617"/>
                </a:lnTo>
                <a:lnTo>
                  <a:pt x="1328017" y="39695"/>
                </a:lnTo>
                <a:lnTo>
                  <a:pt x="1328017" y="45469"/>
                </a:lnTo>
                <a:lnTo>
                  <a:pt x="1328598" y="47754"/>
                </a:lnTo>
                <a:lnTo>
                  <a:pt x="1329761" y="50040"/>
                </a:lnTo>
                <a:lnTo>
                  <a:pt x="1330522" y="51563"/>
                </a:lnTo>
                <a:lnTo>
                  <a:pt x="1332407" y="54570"/>
                </a:lnTo>
                <a:lnTo>
                  <a:pt x="1335414" y="59061"/>
                </a:lnTo>
                <a:lnTo>
                  <a:pt x="1340406" y="66459"/>
                </a:lnTo>
                <a:lnTo>
                  <a:pt x="1341579" y="68404"/>
                </a:lnTo>
                <a:lnTo>
                  <a:pt x="1342421" y="70649"/>
                </a:lnTo>
                <a:lnTo>
                  <a:pt x="1342632" y="72093"/>
                </a:lnTo>
                <a:lnTo>
                  <a:pt x="1342632" y="76704"/>
                </a:lnTo>
                <a:lnTo>
                  <a:pt x="1341799" y="78989"/>
                </a:lnTo>
                <a:lnTo>
                  <a:pt x="1340136" y="80714"/>
                </a:lnTo>
                <a:lnTo>
                  <a:pt x="1338472" y="82438"/>
                </a:lnTo>
                <a:lnTo>
                  <a:pt x="1336417" y="83299"/>
                </a:lnTo>
                <a:lnTo>
                  <a:pt x="1329600" y="83299"/>
                </a:lnTo>
                <a:lnTo>
                  <a:pt x="1326312" y="81235"/>
                </a:lnTo>
                <a:lnTo>
                  <a:pt x="1324107" y="77105"/>
                </a:lnTo>
                <a:lnTo>
                  <a:pt x="1322904" y="74859"/>
                </a:lnTo>
                <a:lnTo>
                  <a:pt x="1321861" y="71311"/>
                </a:lnTo>
                <a:lnTo>
                  <a:pt x="1320979" y="66459"/>
                </a:lnTo>
                <a:close/>
              </a:path>
              <a:path w="3334659" h="109944">
                <a:moveTo>
                  <a:pt x="1377265" y="31635"/>
                </a:moveTo>
                <a:lnTo>
                  <a:pt x="1368424" y="33379"/>
                </a:lnTo>
                <a:lnTo>
                  <a:pt x="1368424" y="35064"/>
                </a:lnTo>
                <a:lnTo>
                  <a:pt x="1371230" y="35064"/>
                </a:lnTo>
                <a:lnTo>
                  <a:pt x="1373145" y="35254"/>
                </a:lnTo>
                <a:lnTo>
                  <a:pt x="1374168" y="35635"/>
                </a:lnTo>
                <a:lnTo>
                  <a:pt x="1375701" y="37068"/>
                </a:lnTo>
                <a:lnTo>
                  <a:pt x="1375671" y="39504"/>
                </a:lnTo>
                <a:lnTo>
                  <a:pt x="1375942" y="75721"/>
                </a:lnTo>
                <a:lnTo>
                  <a:pt x="1376243" y="74198"/>
                </a:lnTo>
                <a:lnTo>
                  <a:pt x="1376724" y="72414"/>
                </a:lnTo>
                <a:lnTo>
                  <a:pt x="1387369" y="31515"/>
                </a:lnTo>
                <a:lnTo>
                  <a:pt x="1386828" y="29831"/>
                </a:lnTo>
                <a:lnTo>
                  <a:pt x="1377265" y="31635"/>
                </a:lnTo>
                <a:close/>
              </a:path>
              <a:path w="3334659" h="109944">
                <a:moveTo>
                  <a:pt x="1419728" y="71150"/>
                </a:moveTo>
                <a:lnTo>
                  <a:pt x="1418044" y="70008"/>
                </a:lnTo>
                <a:lnTo>
                  <a:pt x="1416560" y="71812"/>
                </a:lnTo>
                <a:lnTo>
                  <a:pt x="1415457" y="73155"/>
                </a:lnTo>
                <a:lnTo>
                  <a:pt x="1414736" y="74037"/>
                </a:lnTo>
                <a:lnTo>
                  <a:pt x="1413573" y="75481"/>
                </a:lnTo>
                <a:lnTo>
                  <a:pt x="1412771" y="76423"/>
                </a:lnTo>
                <a:lnTo>
                  <a:pt x="1411368" y="77826"/>
                </a:lnTo>
                <a:lnTo>
                  <a:pt x="1409984" y="83480"/>
                </a:lnTo>
                <a:lnTo>
                  <a:pt x="1413954" y="79029"/>
                </a:lnTo>
                <a:lnTo>
                  <a:pt x="1415959" y="76825"/>
                </a:lnTo>
                <a:lnTo>
                  <a:pt x="1417884" y="74198"/>
                </a:lnTo>
                <a:lnTo>
                  <a:pt x="1419728" y="71150"/>
                </a:lnTo>
                <a:close/>
              </a:path>
              <a:path w="3334659" h="109944">
                <a:moveTo>
                  <a:pt x="1397434" y="83299"/>
                </a:moveTo>
                <a:lnTo>
                  <a:pt x="1399679" y="85224"/>
                </a:lnTo>
                <a:lnTo>
                  <a:pt x="1401123" y="85705"/>
                </a:lnTo>
                <a:lnTo>
                  <a:pt x="1406295" y="85705"/>
                </a:lnTo>
                <a:lnTo>
                  <a:pt x="1409984" y="83480"/>
                </a:lnTo>
                <a:lnTo>
                  <a:pt x="1409924" y="78999"/>
                </a:lnTo>
                <a:lnTo>
                  <a:pt x="1408661" y="79691"/>
                </a:lnTo>
                <a:lnTo>
                  <a:pt x="1407037" y="79501"/>
                </a:lnTo>
                <a:lnTo>
                  <a:pt x="1406436" y="78288"/>
                </a:lnTo>
                <a:lnTo>
                  <a:pt x="1406516" y="76764"/>
                </a:lnTo>
                <a:lnTo>
                  <a:pt x="1406837" y="75400"/>
                </a:lnTo>
                <a:lnTo>
                  <a:pt x="1407217" y="73857"/>
                </a:lnTo>
                <a:lnTo>
                  <a:pt x="1418585" y="31214"/>
                </a:lnTo>
                <a:lnTo>
                  <a:pt x="1409503" y="31214"/>
                </a:lnTo>
                <a:lnTo>
                  <a:pt x="1407097" y="37951"/>
                </a:lnTo>
                <a:lnTo>
                  <a:pt x="1405253" y="42862"/>
                </a:lnTo>
                <a:lnTo>
                  <a:pt x="1403970" y="45950"/>
                </a:lnTo>
                <a:lnTo>
                  <a:pt x="1401885" y="50922"/>
                </a:lnTo>
                <a:lnTo>
                  <a:pt x="1399599" y="55432"/>
                </a:lnTo>
                <a:lnTo>
                  <a:pt x="1397113" y="59482"/>
                </a:lnTo>
                <a:lnTo>
                  <a:pt x="1394346" y="64013"/>
                </a:lnTo>
                <a:lnTo>
                  <a:pt x="1391189" y="68384"/>
                </a:lnTo>
                <a:lnTo>
                  <a:pt x="1387640" y="72594"/>
                </a:lnTo>
                <a:lnTo>
                  <a:pt x="1384092" y="76804"/>
                </a:lnTo>
                <a:lnTo>
                  <a:pt x="1381135" y="78909"/>
                </a:lnTo>
                <a:lnTo>
                  <a:pt x="1377927" y="78909"/>
                </a:lnTo>
                <a:lnTo>
                  <a:pt x="1376203" y="77606"/>
                </a:lnTo>
                <a:lnTo>
                  <a:pt x="1375942" y="75721"/>
                </a:lnTo>
                <a:lnTo>
                  <a:pt x="1375671" y="39504"/>
                </a:lnTo>
                <a:lnTo>
                  <a:pt x="1375401" y="40958"/>
                </a:lnTo>
                <a:lnTo>
                  <a:pt x="1366980" y="74699"/>
                </a:lnTo>
                <a:lnTo>
                  <a:pt x="1366780" y="75621"/>
                </a:lnTo>
                <a:lnTo>
                  <a:pt x="1366479" y="77385"/>
                </a:lnTo>
                <a:lnTo>
                  <a:pt x="1366439" y="81796"/>
                </a:lnTo>
                <a:lnTo>
                  <a:pt x="1367482" y="83801"/>
                </a:lnTo>
                <a:lnTo>
                  <a:pt x="1369567" y="84924"/>
                </a:lnTo>
                <a:lnTo>
                  <a:pt x="1370649" y="85485"/>
                </a:lnTo>
                <a:lnTo>
                  <a:pt x="1371852" y="85765"/>
                </a:lnTo>
                <a:lnTo>
                  <a:pt x="1378067" y="85765"/>
                </a:lnTo>
                <a:lnTo>
                  <a:pt x="1383259" y="82498"/>
                </a:lnTo>
                <a:lnTo>
                  <a:pt x="1388753" y="75962"/>
                </a:lnTo>
                <a:lnTo>
                  <a:pt x="1391920" y="72153"/>
                </a:lnTo>
                <a:lnTo>
                  <a:pt x="1396271" y="65657"/>
                </a:lnTo>
                <a:lnTo>
                  <a:pt x="1401804" y="56475"/>
                </a:lnTo>
                <a:lnTo>
                  <a:pt x="1402225" y="56475"/>
                </a:lnTo>
                <a:lnTo>
                  <a:pt x="1400902" y="61587"/>
                </a:lnTo>
                <a:lnTo>
                  <a:pt x="1399780" y="65797"/>
                </a:lnTo>
                <a:lnTo>
                  <a:pt x="1398857" y="69306"/>
                </a:lnTo>
                <a:lnTo>
                  <a:pt x="1398136" y="72113"/>
                </a:lnTo>
                <a:lnTo>
                  <a:pt x="1397694" y="73677"/>
                </a:lnTo>
                <a:lnTo>
                  <a:pt x="1397374" y="75080"/>
                </a:lnTo>
                <a:lnTo>
                  <a:pt x="1397173" y="76323"/>
                </a:lnTo>
                <a:lnTo>
                  <a:pt x="1396972" y="77566"/>
                </a:lnTo>
                <a:lnTo>
                  <a:pt x="1396873" y="79751"/>
                </a:lnTo>
                <a:lnTo>
                  <a:pt x="1396873" y="81796"/>
                </a:lnTo>
                <a:lnTo>
                  <a:pt x="1397434" y="83299"/>
                </a:lnTo>
                <a:close/>
              </a:path>
              <a:path w="3334659" h="109944">
                <a:moveTo>
                  <a:pt x="1448688" y="33329"/>
                </a:moveTo>
                <a:lnTo>
                  <a:pt x="1450261" y="32778"/>
                </a:lnTo>
                <a:lnTo>
                  <a:pt x="1456196" y="32778"/>
                </a:lnTo>
                <a:lnTo>
                  <a:pt x="1459243" y="34603"/>
                </a:lnTo>
                <a:lnTo>
                  <a:pt x="1461168" y="38252"/>
                </a:lnTo>
                <a:lnTo>
                  <a:pt x="1462211" y="40216"/>
                </a:lnTo>
                <a:lnTo>
                  <a:pt x="1462992" y="43143"/>
                </a:lnTo>
                <a:lnTo>
                  <a:pt x="1463514" y="47032"/>
                </a:lnTo>
                <a:lnTo>
                  <a:pt x="1465498" y="47032"/>
                </a:lnTo>
                <a:lnTo>
                  <a:pt x="1467965" y="29951"/>
                </a:lnTo>
                <a:lnTo>
                  <a:pt x="1466220" y="29951"/>
                </a:lnTo>
                <a:lnTo>
                  <a:pt x="1464897" y="31576"/>
                </a:lnTo>
                <a:lnTo>
                  <a:pt x="1463674" y="32176"/>
                </a:lnTo>
                <a:lnTo>
                  <a:pt x="1461749" y="32176"/>
                </a:lnTo>
                <a:lnTo>
                  <a:pt x="1460025" y="31806"/>
                </a:lnTo>
                <a:lnTo>
                  <a:pt x="1457499" y="31064"/>
                </a:lnTo>
                <a:lnTo>
                  <a:pt x="1454973" y="30322"/>
                </a:lnTo>
                <a:lnTo>
                  <a:pt x="1452727" y="29951"/>
                </a:lnTo>
                <a:lnTo>
                  <a:pt x="1446152" y="29951"/>
                </a:lnTo>
                <a:lnTo>
                  <a:pt x="1445229" y="37148"/>
                </a:lnTo>
                <a:lnTo>
                  <a:pt x="1445921" y="35534"/>
                </a:lnTo>
                <a:lnTo>
                  <a:pt x="1447305" y="34432"/>
                </a:lnTo>
                <a:lnTo>
                  <a:pt x="1448688" y="33329"/>
                </a:lnTo>
                <a:close/>
              </a:path>
              <a:path w="3334659" h="109944">
                <a:moveTo>
                  <a:pt x="1429291" y="66459"/>
                </a:moveTo>
                <a:lnTo>
                  <a:pt x="1427306" y="66459"/>
                </a:lnTo>
                <a:lnTo>
                  <a:pt x="1424900" y="86126"/>
                </a:lnTo>
                <a:lnTo>
                  <a:pt x="1426885" y="86126"/>
                </a:lnTo>
                <a:lnTo>
                  <a:pt x="1427557" y="84864"/>
                </a:lnTo>
                <a:lnTo>
                  <a:pt x="1428910" y="83962"/>
                </a:lnTo>
                <a:lnTo>
                  <a:pt x="1430193" y="83962"/>
                </a:lnTo>
                <a:lnTo>
                  <a:pt x="1431958" y="84302"/>
                </a:lnTo>
                <a:lnTo>
                  <a:pt x="1435005" y="84984"/>
                </a:lnTo>
                <a:lnTo>
                  <a:pt x="1438052" y="85665"/>
                </a:lnTo>
                <a:lnTo>
                  <a:pt x="1440397" y="86006"/>
                </a:lnTo>
                <a:lnTo>
                  <a:pt x="1447134" y="86006"/>
                </a:lnTo>
                <a:lnTo>
                  <a:pt x="1451525" y="84523"/>
                </a:lnTo>
                <a:lnTo>
                  <a:pt x="1455214" y="81555"/>
                </a:lnTo>
                <a:lnTo>
                  <a:pt x="1458903" y="78588"/>
                </a:lnTo>
                <a:lnTo>
                  <a:pt x="1460747" y="74940"/>
                </a:lnTo>
                <a:lnTo>
                  <a:pt x="1460747" y="68284"/>
                </a:lnTo>
                <a:lnTo>
                  <a:pt x="1460286" y="66118"/>
                </a:lnTo>
                <a:lnTo>
                  <a:pt x="1459363" y="64114"/>
                </a:lnTo>
                <a:lnTo>
                  <a:pt x="1458441" y="62109"/>
                </a:lnTo>
                <a:lnTo>
                  <a:pt x="1456877" y="59523"/>
                </a:lnTo>
                <a:lnTo>
                  <a:pt x="1454672" y="56355"/>
                </a:lnTo>
                <a:lnTo>
                  <a:pt x="1450402" y="50220"/>
                </a:lnTo>
                <a:lnTo>
                  <a:pt x="1448197" y="47052"/>
                </a:lnTo>
                <a:lnTo>
                  <a:pt x="1446783" y="44847"/>
                </a:lnTo>
                <a:lnTo>
                  <a:pt x="1446162" y="43604"/>
                </a:lnTo>
                <a:lnTo>
                  <a:pt x="1445540" y="42361"/>
                </a:lnTo>
                <a:lnTo>
                  <a:pt x="1445229" y="40918"/>
                </a:lnTo>
                <a:lnTo>
                  <a:pt x="1445229" y="37148"/>
                </a:lnTo>
                <a:lnTo>
                  <a:pt x="1446152" y="29951"/>
                </a:lnTo>
                <a:lnTo>
                  <a:pt x="1442593" y="31284"/>
                </a:lnTo>
                <a:lnTo>
                  <a:pt x="1440087" y="33951"/>
                </a:lnTo>
                <a:lnTo>
                  <a:pt x="1437581" y="36617"/>
                </a:lnTo>
                <a:lnTo>
                  <a:pt x="1436328" y="39695"/>
                </a:lnTo>
                <a:lnTo>
                  <a:pt x="1436328" y="45469"/>
                </a:lnTo>
                <a:lnTo>
                  <a:pt x="1436909" y="47754"/>
                </a:lnTo>
                <a:lnTo>
                  <a:pt x="1438072" y="50040"/>
                </a:lnTo>
                <a:lnTo>
                  <a:pt x="1438834" y="51563"/>
                </a:lnTo>
                <a:lnTo>
                  <a:pt x="1440719" y="54571"/>
                </a:lnTo>
                <a:lnTo>
                  <a:pt x="1443726" y="59061"/>
                </a:lnTo>
                <a:lnTo>
                  <a:pt x="1448718" y="66459"/>
                </a:lnTo>
                <a:lnTo>
                  <a:pt x="1449891" y="68404"/>
                </a:lnTo>
                <a:lnTo>
                  <a:pt x="1450733" y="70649"/>
                </a:lnTo>
                <a:lnTo>
                  <a:pt x="1450943" y="72093"/>
                </a:lnTo>
                <a:lnTo>
                  <a:pt x="1450943" y="76704"/>
                </a:lnTo>
                <a:lnTo>
                  <a:pt x="1450111" y="78989"/>
                </a:lnTo>
                <a:lnTo>
                  <a:pt x="1448447" y="80714"/>
                </a:lnTo>
                <a:lnTo>
                  <a:pt x="1446783" y="82438"/>
                </a:lnTo>
                <a:lnTo>
                  <a:pt x="1444728" y="83299"/>
                </a:lnTo>
                <a:lnTo>
                  <a:pt x="1437912" y="83299"/>
                </a:lnTo>
                <a:lnTo>
                  <a:pt x="1434624" y="81235"/>
                </a:lnTo>
                <a:lnTo>
                  <a:pt x="1432419" y="77105"/>
                </a:lnTo>
                <a:lnTo>
                  <a:pt x="1431215" y="74859"/>
                </a:lnTo>
                <a:lnTo>
                  <a:pt x="1430173" y="71311"/>
                </a:lnTo>
                <a:lnTo>
                  <a:pt x="1429291" y="66459"/>
                </a:lnTo>
                <a:close/>
              </a:path>
              <a:path w="3334659" h="109944">
                <a:moveTo>
                  <a:pt x="1523188" y="35278"/>
                </a:moveTo>
                <a:lnTo>
                  <a:pt x="1529083" y="23696"/>
                </a:lnTo>
                <a:lnTo>
                  <a:pt x="1534088" y="17179"/>
                </a:lnTo>
                <a:lnTo>
                  <a:pt x="1544536" y="9437"/>
                </a:lnTo>
                <a:lnTo>
                  <a:pt x="1556810" y="6856"/>
                </a:lnTo>
                <a:lnTo>
                  <a:pt x="1564107" y="6856"/>
                </a:lnTo>
                <a:lnTo>
                  <a:pt x="1569340" y="9603"/>
                </a:lnTo>
                <a:lnTo>
                  <a:pt x="1572508" y="15095"/>
                </a:lnTo>
                <a:lnTo>
                  <a:pt x="1574232" y="18063"/>
                </a:lnTo>
                <a:lnTo>
                  <a:pt x="1575314" y="21972"/>
                </a:lnTo>
                <a:lnTo>
                  <a:pt x="1575755" y="26824"/>
                </a:lnTo>
                <a:lnTo>
                  <a:pt x="1577921" y="27124"/>
                </a:lnTo>
                <a:lnTo>
                  <a:pt x="1582432" y="2585"/>
                </a:lnTo>
                <a:lnTo>
                  <a:pt x="1579905" y="2585"/>
                </a:lnTo>
                <a:lnTo>
                  <a:pt x="1578402" y="4630"/>
                </a:lnTo>
                <a:lnTo>
                  <a:pt x="1576758" y="5352"/>
                </a:lnTo>
                <a:lnTo>
                  <a:pt x="1574392" y="5352"/>
                </a:lnTo>
                <a:lnTo>
                  <a:pt x="1571866" y="4871"/>
                </a:lnTo>
                <a:lnTo>
                  <a:pt x="1567696" y="3908"/>
                </a:lnTo>
                <a:lnTo>
                  <a:pt x="1563526" y="2946"/>
                </a:lnTo>
                <a:lnTo>
                  <a:pt x="1559657" y="2465"/>
                </a:lnTo>
                <a:lnTo>
                  <a:pt x="1556088" y="2465"/>
                </a:lnTo>
                <a:lnTo>
                  <a:pt x="1540847" y="4887"/>
                </a:lnTo>
                <a:lnTo>
                  <a:pt x="1529487" y="10640"/>
                </a:lnTo>
                <a:lnTo>
                  <a:pt x="1519399" y="19787"/>
                </a:lnTo>
                <a:lnTo>
                  <a:pt x="1512097" y="29986"/>
                </a:lnTo>
                <a:lnTo>
                  <a:pt x="1507244" y="41749"/>
                </a:lnTo>
                <a:lnTo>
                  <a:pt x="1505626" y="54189"/>
                </a:lnTo>
                <a:lnTo>
                  <a:pt x="1505626" y="62850"/>
                </a:lnTo>
                <a:lnTo>
                  <a:pt x="1508372" y="70428"/>
                </a:lnTo>
                <a:lnTo>
                  <a:pt x="1513866" y="76924"/>
                </a:lnTo>
                <a:lnTo>
                  <a:pt x="1523972" y="84264"/>
                </a:lnTo>
                <a:lnTo>
                  <a:pt x="1537503" y="86668"/>
                </a:lnTo>
                <a:lnTo>
                  <a:pt x="1544319" y="86668"/>
                </a:lnTo>
                <a:lnTo>
                  <a:pt x="1550564" y="85034"/>
                </a:lnTo>
                <a:lnTo>
                  <a:pt x="1556238" y="81766"/>
                </a:lnTo>
                <a:lnTo>
                  <a:pt x="1561912" y="78498"/>
                </a:lnTo>
                <a:lnTo>
                  <a:pt x="1566994" y="74017"/>
                </a:lnTo>
                <a:lnTo>
                  <a:pt x="1571485" y="68323"/>
                </a:lnTo>
                <a:lnTo>
                  <a:pt x="1569500" y="66579"/>
                </a:lnTo>
                <a:lnTo>
                  <a:pt x="1564528" y="71351"/>
                </a:lnTo>
                <a:lnTo>
                  <a:pt x="1560499" y="74659"/>
                </a:lnTo>
                <a:lnTo>
                  <a:pt x="1557411" y="76503"/>
                </a:lnTo>
                <a:lnTo>
                  <a:pt x="1552198" y="79551"/>
                </a:lnTo>
                <a:lnTo>
                  <a:pt x="1546465" y="81074"/>
                </a:lnTo>
                <a:lnTo>
                  <a:pt x="1534155" y="81074"/>
                </a:lnTo>
                <a:lnTo>
                  <a:pt x="1529203" y="78909"/>
                </a:lnTo>
                <a:lnTo>
                  <a:pt x="1525354" y="74579"/>
                </a:lnTo>
                <a:lnTo>
                  <a:pt x="1521504" y="70249"/>
                </a:lnTo>
                <a:lnTo>
                  <a:pt x="1519580" y="63853"/>
                </a:lnTo>
                <a:lnTo>
                  <a:pt x="1519580" y="55392"/>
                </a:lnTo>
                <a:lnTo>
                  <a:pt x="1520093" y="47586"/>
                </a:lnTo>
                <a:lnTo>
                  <a:pt x="1523188" y="35278"/>
                </a:lnTo>
                <a:close/>
              </a:path>
              <a:path w="3334659" h="109944">
                <a:moveTo>
                  <a:pt x="1627348" y="41860"/>
                </a:moveTo>
                <a:lnTo>
                  <a:pt x="1627348" y="51964"/>
                </a:lnTo>
                <a:lnTo>
                  <a:pt x="1625203" y="59743"/>
                </a:lnTo>
                <a:lnTo>
                  <a:pt x="1620912" y="68203"/>
                </a:lnTo>
                <a:lnTo>
                  <a:pt x="1615860" y="78067"/>
                </a:lnTo>
                <a:lnTo>
                  <a:pt x="1610066" y="82999"/>
                </a:lnTo>
                <a:lnTo>
                  <a:pt x="1600322" y="82999"/>
                </a:lnTo>
                <a:lnTo>
                  <a:pt x="1601606" y="85705"/>
                </a:lnTo>
                <a:lnTo>
                  <a:pt x="1603926" y="85605"/>
                </a:lnTo>
                <a:lnTo>
                  <a:pt x="1615481" y="81928"/>
                </a:lnTo>
                <a:lnTo>
                  <a:pt x="1626386" y="72955"/>
                </a:lnTo>
                <a:lnTo>
                  <a:pt x="1627990" y="71135"/>
                </a:lnTo>
                <a:lnTo>
                  <a:pt x="1635222" y="59638"/>
                </a:lnTo>
                <a:lnTo>
                  <a:pt x="1637633" y="47935"/>
                </a:lnTo>
                <a:lnTo>
                  <a:pt x="1637633" y="43043"/>
                </a:lnTo>
                <a:lnTo>
                  <a:pt x="1636249" y="38802"/>
                </a:lnTo>
                <a:lnTo>
                  <a:pt x="1633483" y="35214"/>
                </a:lnTo>
                <a:lnTo>
                  <a:pt x="1630716" y="31626"/>
                </a:lnTo>
                <a:lnTo>
                  <a:pt x="1625964" y="29831"/>
                </a:lnTo>
                <a:lnTo>
                  <a:pt x="1619228" y="29831"/>
                </a:lnTo>
                <a:lnTo>
                  <a:pt x="1617100" y="29911"/>
                </a:lnTo>
                <a:lnTo>
                  <a:pt x="1605410" y="33430"/>
                </a:lnTo>
                <a:lnTo>
                  <a:pt x="1594508" y="42161"/>
                </a:lnTo>
                <a:lnTo>
                  <a:pt x="1592815" y="44063"/>
                </a:lnTo>
                <a:lnTo>
                  <a:pt x="1593727" y="74779"/>
                </a:lnTo>
                <a:lnTo>
                  <a:pt x="1593738" y="70479"/>
                </a:lnTo>
                <a:lnTo>
                  <a:pt x="1595772" y="58402"/>
                </a:lnTo>
                <a:lnTo>
                  <a:pt x="1601305" y="46130"/>
                </a:lnTo>
                <a:lnTo>
                  <a:pt x="1606678" y="36948"/>
                </a:lnTo>
                <a:lnTo>
                  <a:pt x="1612432" y="32357"/>
                </a:lnTo>
                <a:lnTo>
                  <a:pt x="1622296" y="32357"/>
                </a:lnTo>
                <a:lnTo>
                  <a:pt x="1624862" y="34101"/>
                </a:lnTo>
                <a:lnTo>
                  <a:pt x="1626265" y="37590"/>
                </a:lnTo>
                <a:lnTo>
                  <a:pt x="1626987" y="39434"/>
                </a:lnTo>
                <a:lnTo>
                  <a:pt x="1627348" y="41860"/>
                </a:lnTo>
                <a:close/>
              </a:path>
              <a:path w="3334659" h="109944">
                <a:moveTo>
                  <a:pt x="1597886" y="81906"/>
                </a:moveTo>
                <a:lnTo>
                  <a:pt x="1596222" y="79721"/>
                </a:lnTo>
                <a:lnTo>
                  <a:pt x="1594559" y="77536"/>
                </a:lnTo>
                <a:lnTo>
                  <a:pt x="1593727" y="74779"/>
                </a:lnTo>
                <a:lnTo>
                  <a:pt x="1592815" y="44063"/>
                </a:lnTo>
                <a:lnTo>
                  <a:pt x="1585695" y="55470"/>
                </a:lnTo>
                <a:lnTo>
                  <a:pt x="1583321" y="67361"/>
                </a:lnTo>
                <a:lnTo>
                  <a:pt x="1583321" y="73175"/>
                </a:lnTo>
                <a:lnTo>
                  <a:pt x="1584985" y="77686"/>
                </a:lnTo>
                <a:lnTo>
                  <a:pt x="1588313" y="80894"/>
                </a:lnTo>
                <a:lnTo>
                  <a:pt x="1591642" y="84102"/>
                </a:lnTo>
                <a:lnTo>
                  <a:pt x="1596072" y="85705"/>
                </a:lnTo>
                <a:lnTo>
                  <a:pt x="1601606" y="85705"/>
                </a:lnTo>
                <a:lnTo>
                  <a:pt x="1600322" y="82999"/>
                </a:lnTo>
                <a:lnTo>
                  <a:pt x="1597886" y="81906"/>
                </a:lnTo>
                <a:close/>
              </a:path>
              <a:path w="3334659" h="109944">
                <a:moveTo>
                  <a:pt x="1657601" y="31635"/>
                </a:moveTo>
                <a:lnTo>
                  <a:pt x="1648759" y="33379"/>
                </a:lnTo>
                <a:lnTo>
                  <a:pt x="1648759" y="35064"/>
                </a:lnTo>
                <a:lnTo>
                  <a:pt x="1651566" y="35064"/>
                </a:lnTo>
                <a:lnTo>
                  <a:pt x="1653481" y="35254"/>
                </a:lnTo>
                <a:lnTo>
                  <a:pt x="1654503" y="35635"/>
                </a:lnTo>
                <a:lnTo>
                  <a:pt x="1656037" y="37068"/>
                </a:lnTo>
                <a:lnTo>
                  <a:pt x="1656007" y="39504"/>
                </a:lnTo>
                <a:lnTo>
                  <a:pt x="1656278" y="75721"/>
                </a:lnTo>
                <a:lnTo>
                  <a:pt x="1656578" y="74198"/>
                </a:lnTo>
                <a:lnTo>
                  <a:pt x="1657060" y="72414"/>
                </a:lnTo>
                <a:lnTo>
                  <a:pt x="1667705" y="31515"/>
                </a:lnTo>
                <a:lnTo>
                  <a:pt x="1667164" y="29831"/>
                </a:lnTo>
                <a:lnTo>
                  <a:pt x="1657601" y="31635"/>
                </a:lnTo>
                <a:close/>
              </a:path>
              <a:path w="3334659" h="109944">
                <a:moveTo>
                  <a:pt x="1700064" y="71150"/>
                </a:moveTo>
                <a:lnTo>
                  <a:pt x="1698379" y="70008"/>
                </a:lnTo>
                <a:lnTo>
                  <a:pt x="1696896" y="71812"/>
                </a:lnTo>
                <a:lnTo>
                  <a:pt x="1695793" y="73155"/>
                </a:lnTo>
                <a:lnTo>
                  <a:pt x="1695071" y="74037"/>
                </a:lnTo>
                <a:lnTo>
                  <a:pt x="1693908" y="75481"/>
                </a:lnTo>
                <a:lnTo>
                  <a:pt x="1693107" y="76423"/>
                </a:lnTo>
                <a:lnTo>
                  <a:pt x="1691703" y="77826"/>
                </a:lnTo>
                <a:lnTo>
                  <a:pt x="1690320" y="83481"/>
                </a:lnTo>
                <a:lnTo>
                  <a:pt x="1694290" y="79029"/>
                </a:lnTo>
                <a:lnTo>
                  <a:pt x="1696295" y="76825"/>
                </a:lnTo>
                <a:lnTo>
                  <a:pt x="1698219" y="74198"/>
                </a:lnTo>
                <a:lnTo>
                  <a:pt x="1700064" y="71150"/>
                </a:lnTo>
                <a:close/>
              </a:path>
              <a:path w="3334659" h="109944">
                <a:moveTo>
                  <a:pt x="1677770" y="83300"/>
                </a:moveTo>
                <a:lnTo>
                  <a:pt x="1680015" y="85224"/>
                </a:lnTo>
                <a:lnTo>
                  <a:pt x="1681459" y="85705"/>
                </a:lnTo>
                <a:lnTo>
                  <a:pt x="1686631" y="85705"/>
                </a:lnTo>
                <a:lnTo>
                  <a:pt x="1690320" y="83481"/>
                </a:lnTo>
                <a:lnTo>
                  <a:pt x="1690260" y="78999"/>
                </a:lnTo>
                <a:lnTo>
                  <a:pt x="1688997" y="79691"/>
                </a:lnTo>
                <a:lnTo>
                  <a:pt x="1687373" y="79501"/>
                </a:lnTo>
                <a:lnTo>
                  <a:pt x="1686771" y="78288"/>
                </a:lnTo>
                <a:lnTo>
                  <a:pt x="1686852" y="76764"/>
                </a:lnTo>
                <a:lnTo>
                  <a:pt x="1687172" y="75401"/>
                </a:lnTo>
                <a:lnTo>
                  <a:pt x="1687553" y="73857"/>
                </a:lnTo>
                <a:lnTo>
                  <a:pt x="1698921" y="31214"/>
                </a:lnTo>
                <a:lnTo>
                  <a:pt x="1689839" y="31214"/>
                </a:lnTo>
                <a:lnTo>
                  <a:pt x="1687433" y="37951"/>
                </a:lnTo>
                <a:lnTo>
                  <a:pt x="1685589" y="42862"/>
                </a:lnTo>
                <a:lnTo>
                  <a:pt x="1684305" y="45950"/>
                </a:lnTo>
                <a:lnTo>
                  <a:pt x="1682221" y="50922"/>
                </a:lnTo>
                <a:lnTo>
                  <a:pt x="1679935" y="55433"/>
                </a:lnTo>
                <a:lnTo>
                  <a:pt x="1677449" y="59482"/>
                </a:lnTo>
                <a:lnTo>
                  <a:pt x="1674682" y="64013"/>
                </a:lnTo>
                <a:lnTo>
                  <a:pt x="1671524" y="68384"/>
                </a:lnTo>
                <a:lnTo>
                  <a:pt x="1667976" y="72594"/>
                </a:lnTo>
                <a:lnTo>
                  <a:pt x="1664427" y="76804"/>
                </a:lnTo>
                <a:lnTo>
                  <a:pt x="1661470" y="78909"/>
                </a:lnTo>
                <a:lnTo>
                  <a:pt x="1658262" y="78909"/>
                </a:lnTo>
                <a:lnTo>
                  <a:pt x="1656539" y="77606"/>
                </a:lnTo>
                <a:lnTo>
                  <a:pt x="1656278" y="75721"/>
                </a:lnTo>
                <a:lnTo>
                  <a:pt x="1656007" y="39504"/>
                </a:lnTo>
                <a:lnTo>
                  <a:pt x="1655736" y="40958"/>
                </a:lnTo>
                <a:lnTo>
                  <a:pt x="1647316" y="74699"/>
                </a:lnTo>
                <a:lnTo>
                  <a:pt x="1647115" y="75621"/>
                </a:lnTo>
                <a:lnTo>
                  <a:pt x="1646815" y="77385"/>
                </a:lnTo>
                <a:lnTo>
                  <a:pt x="1646775" y="81796"/>
                </a:lnTo>
                <a:lnTo>
                  <a:pt x="1647818" y="83801"/>
                </a:lnTo>
                <a:lnTo>
                  <a:pt x="1649902" y="84924"/>
                </a:lnTo>
                <a:lnTo>
                  <a:pt x="1650985" y="85485"/>
                </a:lnTo>
                <a:lnTo>
                  <a:pt x="1652188" y="85765"/>
                </a:lnTo>
                <a:lnTo>
                  <a:pt x="1658403" y="85765"/>
                </a:lnTo>
                <a:lnTo>
                  <a:pt x="1663595" y="82498"/>
                </a:lnTo>
                <a:lnTo>
                  <a:pt x="1669089" y="75962"/>
                </a:lnTo>
                <a:lnTo>
                  <a:pt x="1672256" y="72153"/>
                </a:lnTo>
                <a:lnTo>
                  <a:pt x="1676607" y="65657"/>
                </a:lnTo>
                <a:lnTo>
                  <a:pt x="1682140" y="56475"/>
                </a:lnTo>
                <a:lnTo>
                  <a:pt x="1682561" y="56475"/>
                </a:lnTo>
                <a:lnTo>
                  <a:pt x="1681238" y="61587"/>
                </a:lnTo>
                <a:lnTo>
                  <a:pt x="1680115" y="65798"/>
                </a:lnTo>
                <a:lnTo>
                  <a:pt x="1679193" y="69306"/>
                </a:lnTo>
                <a:lnTo>
                  <a:pt x="1678471" y="72113"/>
                </a:lnTo>
                <a:lnTo>
                  <a:pt x="1678030" y="73677"/>
                </a:lnTo>
                <a:lnTo>
                  <a:pt x="1677710" y="75080"/>
                </a:lnTo>
                <a:lnTo>
                  <a:pt x="1677509" y="76323"/>
                </a:lnTo>
                <a:lnTo>
                  <a:pt x="1677308" y="77566"/>
                </a:lnTo>
                <a:lnTo>
                  <a:pt x="1677208" y="79751"/>
                </a:lnTo>
                <a:lnTo>
                  <a:pt x="1677208" y="81796"/>
                </a:lnTo>
                <a:lnTo>
                  <a:pt x="1677770" y="83300"/>
                </a:lnTo>
                <a:close/>
              </a:path>
              <a:path w="3334659" h="109944">
                <a:moveTo>
                  <a:pt x="1722197" y="56355"/>
                </a:moveTo>
                <a:lnTo>
                  <a:pt x="1730196" y="30493"/>
                </a:lnTo>
                <a:lnTo>
                  <a:pt x="1729715" y="29951"/>
                </a:lnTo>
                <a:lnTo>
                  <a:pt x="1718949" y="32297"/>
                </a:lnTo>
                <a:lnTo>
                  <a:pt x="1717666" y="32577"/>
                </a:lnTo>
                <a:lnTo>
                  <a:pt x="1716473" y="32818"/>
                </a:lnTo>
                <a:lnTo>
                  <a:pt x="1714268" y="33219"/>
                </a:lnTo>
                <a:lnTo>
                  <a:pt x="1712414" y="33520"/>
                </a:lnTo>
                <a:lnTo>
                  <a:pt x="1709807" y="33921"/>
                </a:lnTo>
                <a:lnTo>
                  <a:pt x="1711341" y="35755"/>
                </a:lnTo>
                <a:lnTo>
                  <a:pt x="1712754" y="35665"/>
                </a:lnTo>
                <a:lnTo>
                  <a:pt x="1714679" y="35665"/>
                </a:lnTo>
                <a:lnTo>
                  <a:pt x="1715972" y="35996"/>
                </a:lnTo>
                <a:lnTo>
                  <a:pt x="1717295" y="37319"/>
                </a:lnTo>
                <a:lnTo>
                  <a:pt x="1717626" y="39394"/>
                </a:lnTo>
                <a:lnTo>
                  <a:pt x="1717556" y="40867"/>
                </a:lnTo>
                <a:lnTo>
                  <a:pt x="1717275" y="42191"/>
                </a:lnTo>
                <a:lnTo>
                  <a:pt x="1716764" y="44085"/>
                </a:lnTo>
                <a:lnTo>
                  <a:pt x="1715882" y="47213"/>
                </a:lnTo>
                <a:lnTo>
                  <a:pt x="1705477" y="84382"/>
                </a:lnTo>
                <a:lnTo>
                  <a:pt x="1714799" y="84382"/>
                </a:lnTo>
                <a:lnTo>
                  <a:pt x="1717446" y="75682"/>
                </a:lnTo>
                <a:lnTo>
                  <a:pt x="1719380" y="69677"/>
                </a:lnTo>
                <a:lnTo>
                  <a:pt x="1720603" y="66369"/>
                </a:lnTo>
                <a:lnTo>
                  <a:pt x="1721827" y="63061"/>
                </a:lnTo>
                <a:lnTo>
                  <a:pt x="1723500" y="59663"/>
                </a:lnTo>
                <a:lnTo>
                  <a:pt x="1725625" y="56175"/>
                </a:lnTo>
                <a:lnTo>
                  <a:pt x="1728392" y="51683"/>
                </a:lnTo>
                <a:lnTo>
                  <a:pt x="1731179" y="43283"/>
                </a:lnTo>
                <a:lnTo>
                  <a:pt x="1727089" y="48857"/>
                </a:lnTo>
                <a:lnTo>
                  <a:pt x="1722197" y="56355"/>
                </a:lnTo>
                <a:close/>
              </a:path>
              <a:path w="3334659" h="109944">
                <a:moveTo>
                  <a:pt x="1762254" y="71572"/>
                </a:moveTo>
                <a:lnTo>
                  <a:pt x="1760510" y="70008"/>
                </a:lnTo>
                <a:lnTo>
                  <a:pt x="1757422" y="74017"/>
                </a:lnTo>
                <a:lnTo>
                  <a:pt x="1755197" y="76634"/>
                </a:lnTo>
                <a:lnTo>
                  <a:pt x="1753834" y="77857"/>
                </a:lnTo>
                <a:lnTo>
                  <a:pt x="1752470" y="79080"/>
                </a:lnTo>
                <a:lnTo>
                  <a:pt x="1751268" y="79691"/>
                </a:lnTo>
                <a:lnTo>
                  <a:pt x="1749122" y="79450"/>
                </a:lnTo>
                <a:lnTo>
                  <a:pt x="1751147" y="84122"/>
                </a:lnTo>
                <a:lnTo>
                  <a:pt x="1754435" y="80954"/>
                </a:lnTo>
                <a:lnTo>
                  <a:pt x="1756360" y="79150"/>
                </a:lnTo>
                <a:lnTo>
                  <a:pt x="1758966" y="76022"/>
                </a:lnTo>
                <a:lnTo>
                  <a:pt x="1762254" y="71572"/>
                </a:lnTo>
                <a:close/>
              </a:path>
              <a:path w="3334659" h="109944">
                <a:moveTo>
                  <a:pt x="1739790" y="83450"/>
                </a:moveTo>
                <a:lnTo>
                  <a:pt x="1741053" y="84352"/>
                </a:lnTo>
                <a:lnTo>
                  <a:pt x="1742316" y="85254"/>
                </a:lnTo>
                <a:lnTo>
                  <a:pt x="1743629" y="85706"/>
                </a:lnTo>
                <a:lnTo>
                  <a:pt x="1748000" y="85706"/>
                </a:lnTo>
                <a:lnTo>
                  <a:pt x="1751147" y="84122"/>
                </a:lnTo>
                <a:lnTo>
                  <a:pt x="1749122" y="79450"/>
                </a:lnTo>
                <a:lnTo>
                  <a:pt x="1748420" y="77947"/>
                </a:lnTo>
                <a:lnTo>
                  <a:pt x="1748521" y="76373"/>
                </a:lnTo>
                <a:lnTo>
                  <a:pt x="1748922" y="74649"/>
                </a:lnTo>
                <a:lnTo>
                  <a:pt x="1749263" y="73316"/>
                </a:lnTo>
                <a:lnTo>
                  <a:pt x="1757142" y="44507"/>
                </a:lnTo>
                <a:lnTo>
                  <a:pt x="1757463" y="43303"/>
                </a:lnTo>
                <a:lnTo>
                  <a:pt x="1757723" y="42181"/>
                </a:lnTo>
                <a:lnTo>
                  <a:pt x="1758124" y="40096"/>
                </a:lnTo>
                <a:lnTo>
                  <a:pt x="1758224" y="38131"/>
                </a:lnTo>
                <a:lnTo>
                  <a:pt x="1758224" y="34682"/>
                </a:lnTo>
                <a:lnTo>
                  <a:pt x="1757001" y="32297"/>
                </a:lnTo>
                <a:lnTo>
                  <a:pt x="1754555" y="30974"/>
                </a:lnTo>
                <a:lnTo>
                  <a:pt x="1753272" y="30292"/>
                </a:lnTo>
                <a:lnTo>
                  <a:pt x="1751749" y="29951"/>
                </a:lnTo>
                <a:lnTo>
                  <a:pt x="1745413" y="29951"/>
                </a:lnTo>
                <a:lnTo>
                  <a:pt x="1740241" y="33179"/>
                </a:lnTo>
                <a:lnTo>
                  <a:pt x="1734467" y="39635"/>
                </a:lnTo>
                <a:lnTo>
                  <a:pt x="1731179" y="43283"/>
                </a:lnTo>
                <a:lnTo>
                  <a:pt x="1728392" y="51683"/>
                </a:lnTo>
                <a:lnTo>
                  <a:pt x="1731119" y="47814"/>
                </a:lnTo>
                <a:lnTo>
                  <a:pt x="1733805" y="44567"/>
                </a:lnTo>
                <a:lnTo>
                  <a:pt x="1738376" y="39113"/>
                </a:lnTo>
                <a:lnTo>
                  <a:pt x="1742166" y="36387"/>
                </a:lnTo>
                <a:lnTo>
                  <a:pt x="1746336" y="36387"/>
                </a:lnTo>
                <a:lnTo>
                  <a:pt x="1747608" y="37439"/>
                </a:lnTo>
                <a:lnTo>
                  <a:pt x="1748300" y="38973"/>
                </a:lnTo>
                <a:lnTo>
                  <a:pt x="1748230" y="41108"/>
                </a:lnTo>
                <a:lnTo>
                  <a:pt x="1747949" y="43153"/>
                </a:lnTo>
                <a:lnTo>
                  <a:pt x="1747679" y="44466"/>
                </a:lnTo>
                <a:lnTo>
                  <a:pt x="1747278" y="46070"/>
                </a:lnTo>
                <a:lnTo>
                  <a:pt x="1739699" y="75300"/>
                </a:lnTo>
                <a:lnTo>
                  <a:pt x="1739408" y="76523"/>
                </a:lnTo>
                <a:lnTo>
                  <a:pt x="1739208" y="78047"/>
                </a:lnTo>
                <a:lnTo>
                  <a:pt x="1739158" y="81817"/>
                </a:lnTo>
                <a:lnTo>
                  <a:pt x="1739790" y="83450"/>
                </a:lnTo>
                <a:close/>
              </a:path>
              <a:path w="3334659" h="109944">
                <a:moveTo>
                  <a:pt x="1794913" y="18825"/>
                </a:moveTo>
                <a:lnTo>
                  <a:pt x="1794953" y="18584"/>
                </a:lnTo>
                <a:lnTo>
                  <a:pt x="1794291" y="17221"/>
                </a:lnTo>
                <a:lnTo>
                  <a:pt x="1792988" y="17521"/>
                </a:lnTo>
                <a:lnTo>
                  <a:pt x="1791906" y="18825"/>
                </a:lnTo>
                <a:lnTo>
                  <a:pt x="1788056" y="23396"/>
                </a:lnTo>
                <a:lnTo>
                  <a:pt x="1785019" y="26483"/>
                </a:lnTo>
                <a:lnTo>
                  <a:pt x="1782793" y="28087"/>
                </a:lnTo>
                <a:lnTo>
                  <a:pt x="1780568" y="29691"/>
                </a:lnTo>
                <a:lnTo>
                  <a:pt x="1777431" y="31355"/>
                </a:lnTo>
                <a:lnTo>
                  <a:pt x="1773381" y="33079"/>
                </a:lnTo>
                <a:lnTo>
                  <a:pt x="1772018" y="34202"/>
                </a:lnTo>
                <a:lnTo>
                  <a:pt x="1771937" y="35966"/>
                </a:lnTo>
                <a:lnTo>
                  <a:pt x="1781079" y="35966"/>
                </a:lnTo>
                <a:lnTo>
                  <a:pt x="1769772" y="78007"/>
                </a:lnTo>
                <a:lnTo>
                  <a:pt x="1769571" y="78879"/>
                </a:lnTo>
                <a:lnTo>
                  <a:pt x="1769471" y="80413"/>
                </a:lnTo>
                <a:lnTo>
                  <a:pt x="1769471" y="81776"/>
                </a:lnTo>
                <a:lnTo>
                  <a:pt x="1769932" y="82999"/>
                </a:lnTo>
                <a:lnTo>
                  <a:pt x="1771777" y="85165"/>
                </a:lnTo>
                <a:lnTo>
                  <a:pt x="1773261" y="85706"/>
                </a:lnTo>
                <a:lnTo>
                  <a:pt x="1777672" y="85706"/>
                </a:lnTo>
                <a:lnTo>
                  <a:pt x="1780167" y="84693"/>
                </a:lnTo>
                <a:lnTo>
                  <a:pt x="1782793" y="82668"/>
                </a:lnTo>
                <a:lnTo>
                  <a:pt x="1781320" y="79511"/>
                </a:lnTo>
                <a:lnTo>
                  <a:pt x="1780017" y="79180"/>
                </a:lnTo>
                <a:lnTo>
                  <a:pt x="1779375" y="77857"/>
                </a:lnTo>
                <a:lnTo>
                  <a:pt x="1779515" y="76443"/>
                </a:lnTo>
                <a:lnTo>
                  <a:pt x="1790342" y="35966"/>
                </a:lnTo>
                <a:lnTo>
                  <a:pt x="1800567" y="35966"/>
                </a:lnTo>
                <a:lnTo>
                  <a:pt x="1791485" y="31936"/>
                </a:lnTo>
                <a:lnTo>
                  <a:pt x="1794913" y="18825"/>
                </a:lnTo>
                <a:close/>
              </a:path>
              <a:path w="3334659" h="109944">
                <a:moveTo>
                  <a:pt x="1792747" y="70609"/>
                </a:moveTo>
                <a:lnTo>
                  <a:pt x="1791184" y="69707"/>
                </a:lnTo>
                <a:lnTo>
                  <a:pt x="1788618" y="73035"/>
                </a:lnTo>
                <a:lnTo>
                  <a:pt x="1786793" y="75260"/>
                </a:lnTo>
                <a:lnTo>
                  <a:pt x="1785710" y="76383"/>
                </a:lnTo>
                <a:lnTo>
                  <a:pt x="1783826" y="78468"/>
                </a:lnTo>
                <a:lnTo>
                  <a:pt x="1782363" y="79511"/>
                </a:lnTo>
                <a:lnTo>
                  <a:pt x="1781320" y="79511"/>
                </a:lnTo>
                <a:lnTo>
                  <a:pt x="1782793" y="82668"/>
                </a:lnTo>
                <a:lnTo>
                  <a:pt x="1785419" y="80643"/>
                </a:lnTo>
                <a:lnTo>
                  <a:pt x="1788457" y="77045"/>
                </a:lnTo>
                <a:lnTo>
                  <a:pt x="1791906" y="71872"/>
                </a:lnTo>
                <a:lnTo>
                  <a:pt x="1792747" y="70609"/>
                </a:lnTo>
                <a:close/>
              </a:path>
              <a:path w="3334659" h="109944">
                <a:moveTo>
                  <a:pt x="1813014" y="78489"/>
                </a:moveTo>
                <a:lnTo>
                  <a:pt x="1814458" y="73937"/>
                </a:lnTo>
                <a:lnTo>
                  <a:pt x="1815541" y="70730"/>
                </a:lnTo>
                <a:lnTo>
                  <a:pt x="1817265" y="65637"/>
                </a:lnTo>
                <a:lnTo>
                  <a:pt x="1818828" y="61547"/>
                </a:lnTo>
                <a:lnTo>
                  <a:pt x="1820232" y="58460"/>
                </a:lnTo>
                <a:lnTo>
                  <a:pt x="1822557" y="53368"/>
                </a:lnTo>
                <a:lnTo>
                  <a:pt x="1825194" y="48636"/>
                </a:lnTo>
                <a:lnTo>
                  <a:pt x="1828141" y="44266"/>
                </a:lnTo>
                <a:lnTo>
                  <a:pt x="1831088" y="39895"/>
                </a:lnTo>
                <a:lnTo>
                  <a:pt x="1833344" y="37710"/>
                </a:lnTo>
                <a:lnTo>
                  <a:pt x="1834907" y="37710"/>
                </a:lnTo>
                <a:lnTo>
                  <a:pt x="1836291" y="38492"/>
                </a:lnTo>
                <a:lnTo>
                  <a:pt x="1837013" y="39815"/>
                </a:lnTo>
                <a:lnTo>
                  <a:pt x="1838516" y="41499"/>
                </a:lnTo>
                <a:lnTo>
                  <a:pt x="1840100" y="42221"/>
                </a:lnTo>
                <a:lnTo>
                  <a:pt x="1843148" y="42221"/>
                </a:lnTo>
                <a:lnTo>
                  <a:pt x="1844561" y="41629"/>
                </a:lnTo>
                <a:lnTo>
                  <a:pt x="1845583" y="40447"/>
                </a:lnTo>
                <a:lnTo>
                  <a:pt x="1846606" y="39263"/>
                </a:lnTo>
                <a:lnTo>
                  <a:pt x="1847117" y="37770"/>
                </a:lnTo>
                <a:lnTo>
                  <a:pt x="1847117" y="34362"/>
                </a:lnTo>
                <a:lnTo>
                  <a:pt x="1846606" y="32939"/>
                </a:lnTo>
                <a:lnTo>
                  <a:pt x="1845583" y="31696"/>
                </a:lnTo>
                <a:lnTo>
                  <a:pt x="1844561" y="30453"/>
                </a:lnTo>
                <a:lnTo>
                  <a:pt x="1843108" y="29831"/>
                </a:lnTo>
                <a:lnTo>
                  <a:pt x="1837734" y="29831"/>
                </a:lnTo>
                <a:lnTo>
                  <a:pt x="1834056" y="32167"/>
                </a:lnTo>
                <a:lnTo>
                  <a:pt x="1830186" y="36838"/>
                </a:lnTo>
                <a:lnTo>
                  <a:pt x="1826316" y="41509"/>
                </a:lnTo>
                <a:lnTo>
                  <a:pt x="1822939" y="46672"/>
                </a:lnTo>
                <a:lnTo>
                  <a:pt x="1820051" y="52325"/>
                </a:lnTo>
                <a:lnTo>
                  <a:pt x="1818729" y="54911"/>
                </a:lnTo>
                <a:lnTo>
                  <a:pt x="1824743" y="31635"/>
                </a:lnTo>
                <a:lnTo>
                  <a:pt x="1824823" y="31134"/>
                </a:lnTo>
                <a:lnTo>
                  <a:pt x="1823901" y="29650"/>
                </a:lnTo>
                <a:lnTo>
                  <a:pt x="1823700" y="29650"/>
                </a:lnTo>
                <a:lnTo>
                  <a:pt x="1821745" y="30011"/>
                </a:lnTo>
                <a:lnTo>
                  <a:pt x="1818037" y="30734"/>
                </a:lnTo>
                <a:lnTo>
                  <a:pt x="1814328" y="31455"/>
                </a:lnTo>
                <a:lnTo>
                  <a:pt x="1810909" y="32136"/>
                </a:lnTo>
                <a:lnTo>
                  <a:pt x="1807782" y="32778"/>
                </a:lnTo>
                <a:lnTo>
                  <a:pt x="1805376" y="33259"/>
                </a:lnTo>
                <a:lnTo>
                  <a:pt x="1806378" y="35124"/>
                </a:lnTo>
                <a:lnTo>
                  <a:pt x="1807962" y="34943"/>
                </a:lnTo>
                <a:lnTo>
                  <a:pt x="1809767" y="34823"/>
                </a:lnTo>
                <a:lnTo>
                  <a:pt x="1811250" y="34823"/>
                </a:lnTo>
                <a:lnTo>
                  <a:pt x="1812894" y="35785"/>
                </a:lnTo>
                <a:lnTo>
                  <a:pt x="1813797" y="37349"/>
                </a:lnTo>
                <a:lnTo>
                  <a:pt x="1813797" y="39595"/>
                </a:lnTo>
                <a:lnTo>
                  <a:pt x="1813285" y="42582"/>
                </a:lnTo>
                <a:lnTo>
                  <a:pt x="1812945" y="44226"/>
                </a:lnTo>
                <a:lnTo>
                  <a:pt x="1812494" y="46090"/>
                </a:lnTo>
                <a:lnTo>
                  <a:pt x="1811932" y="48175"/>
                </a:lnTo>
                <a:lnTo>
                  <a:pt x="1801948" y="84382"/>
                </a:lnTo>
                <a:lnTo>
                  <a:pt x="1811210" y="84382"/>
                </a:lnTo>
                <a:lnTo>
                  <a:pt x="1813014" y="78489"/>
                </a:lnTo>
                <a:close/>
              </a:path>
              <a:path w="3334659" h="109944">
                <a:moveTo>
                  <a:pt x="1874974" y="57558"/>
                </a:moveTo>
                <a:lnTo>
                  <a:pt x="1873370" y="51583"/>
                </a:lnTo>
                <a:lnTo>
                  <a:pt x="1873290" y="87891"/>
                </a:lnTo>
                <a:lnTo>
                  <a:pt x="1878863" y="79390"/>
                </a:lnTo>
                <a:lnTo>
                  <a:pt x="1883314" y="72574"/>
                </a:lnTo>
                <a:lnTo>
                  <a:pt x="1887344" y="65537"/>
                </a:lnTo>
                <a:lnTo>
                  <a:pt x="1890953" y="58279"/>
                </a:lnTo>
                <a:lnTo>
                  <a:pt x="1895644" y="48777"/>
                </a:lnTo>
                <a:lnTo>
                  <a:pt x="1897990" y="41880"/>
                </a:lnTo>
                <a:lnTo>
                  <a:pt x="1897990" y="34743"/>
                </a:lnTo>
                <a:lnTo>
                  <a:pt x="1897368" y="32728"/>
                </a:lnTo>
                <a:lnTo>
                  <a:pt x="1896125" y="31545"/>
                </a:lnTo>
                <a:lnTo>
                  <a:pt x="1894882" y="30362"/>
                </a:lnTo>
                <a:lnTo>
                  <a:pt x="1893258" y="29771"/>
                </a:lnTo>
                <a:lnTo>
                  <a:pt x="1889650" y="29771"/>
                </a:lnTo>
                <a:lnTo>
                  <a:pt x="1887645" y="31034"/>
                </a:lnTo>
                <a:lnTo>
                  <a:pt x="1886442" y="32918"/>
                </a:lnTo>
                <a:lnTo>
                  <a:pt x="1886442" y="35645"/>
                </a:lnTo>
                <a:lnTo>
                  <a:pt x="1887735" y="37710"/>
                </a:lnTo>
                <a:lnTo>
                  <a:pt x="1889349" y="39194"/>
                </a:lnTo>
                <a:lnTo>
                  <a:pt x="1891013" y="40056"/>
                </a:lnTo>
                <a:lnTo>
                  <a:pt x="1892456" y="41108"/>
                </a:lnTo>
                <a:lnTo>
                  <a:pt x="1892937" y="42431"/>
                </a:lnTo>
                <a:lnTo>
                  <a:pt x="1893057" y="43785"/>
                </a:lnTo>
                <a:lnTo>
                  <a:pt x="1893057" y="46752"/>
                </a:lnTo>
                <a:lnTo>
                  <a:pt x="1891133" y="51944"/>
                </a:lnTo>
                <a:lnTo>
                  <a:pt x="1887284" y="59362"/>
                </a:lnTo>
                <a:lnTo>
                  <a:pt x="1885319" y="63131"/>
                </a:lnTo>
                <a:lnTo>
                  <a:pt x="1882232" y="68544"/>
                </a:lnTo>
                <a:lnTo>
                  <a:pt x="1878021" y="75601"/>
                </a:lnTo>
                <a:lnTo>
                  <a:pt x="1875616" y="61287"/>
                </a:lnTo>
                <a:lnTo>
                  <a:pt x="1874974" y="57558"/>
                </a:lnTo>
                <a:close/>
              </a:path>
              <a:path w="3334659" h="109944">
                <a:moveTo>
                  <a:pt x="1843558" y="101042"/>
                </a:moveTo>
                <a:lnTo>
                  <a:pt x="1842355" y="103067"/>
                </a:lnTo>
                <a:lnTo>
                  <a:pt x="1842355" y="106075"/>
                </a:lnTo>
                <a:lnTo>
                  <a:pt x="1842987" y="107438"/>
                </a:lnTo>
                <a:lnTo>
                  <a:pt x="1844250" y="108440"/>
                </a:lnTo>
                <a:lnTo>
                  <a:pt x="1845513" y="109443"/>
                </a:lnTo>
                <a:lnTo>
                  <a:pt x="1846966" y="109944"/>
                </a:lnTo>
                <a:lnTo>
                  <a:pt x="1852821" y="109944"/>
                </a:lnTo>
                <a:lnTo>
                  <a:pt x="1858113" y="106315"/>
                </a:lnTo>
                <a:lnTo>
                  <a:pt x="1864489" y="99058"/>
                </a:lnTo>
                <a:lnTo>
                  <a:pt x="1868498" y="94447"/>
                </a:lnTo>
                <a:lnTo>
                  <a:pt x="1873290" y="87891"/>
                </a:lnTo>
                <a:lnTo>
                  <a:pt x="1873370" y="51583"/>
                </a:lnTo>
                <a:lnTo>
                  <a:pt x="1870804" y="43364"/>
                </a:lnTo>
                <a:lnTo>
                  <a:pt x="1867957" y="34221"/>
                </a:lnTo>
                <a:lnTo>
                  <a:pt x="1866032" y="29711"/>
                </a:lnTo>
                <a:lnTo>
                  <a:pt x="1865030" y="29831"/>
                </a:lnTo>
                <a:lnTo>
                  <a:pt x="1863766" y="29951"/>
                </a:lnTo>
                <a:lnTo>
                  <a:pt x="1847347" y="33079"/>
                </a:lnTo>
                <a:lnTo>
                  <a:pt x="1848751" y="34904"/>
                </a:lnTo>
                <a:lnTo>
                  <a:pt x="1850324" y="34733"/>
                </a:lnTo>
                <a:lnTo>
                  <a:pt x="1851557" y="34642"/>
                </a:lnTo>
                <a:lnTo>
                  <a:pt x="1854725" y="34642"/>
                </a:lnTo>
                <a:lnTo>
                  <a:pt x="1857121" y="35926"/>
                </a:lnTo>
                <a:lnTo>
                  <a:pt x="1858745" y="38492"/>
                </a:lnTo>
                <a:lnTo>
                  <a:pt x="1860368" y="41058"/>
                </a:lnTo>
                <a:lnTo>
                  <a:pt x="1862163" y="45950"/>
                </a:lnTo>
                <a:lnTo>
                  <a:pt x="1864128" y="53167"/>
                </a:lnTo>
                <a:lnTo>
                  <a:pt x="1865531" y="58300"/>
                </a:lnTo>
                <a:lnTo>
                  <a:pt x="1866985" y="64153"/>
                </a:lnTo>
                <a:lnTo>
                  <a:pt x="1868488" y="70730"/>
                </a:lnTo>
                <a:lnTo>
                  <a:pt x="1869992" y="77305"/>
                </a:lnTo>
                <a:lnTo>
                  <a:pt x="1870744" y="81716"/>
                </a:lnTo>
                <a:lnTo>
                  <a:pt x="1870744" y="86327"/>
                </a:lnTo>
                <a:lnTo>
                  <a:pt x="1868569" y="90106"/>
                </a:lnTo>
                <a:lnTo>
                  <a:pt x="1864218" y="95299"/>
                </a:lnTo>
                <a:lnTo>
                  <a:pt x="1859867" y="100491"/>
                </a:lnTo>
                <a:lnTo>
                  <a:pt x="1856710" y="103088"/>
                </a:lnTo>
                <a:lnTo>
                  <a:pt x="1854745" y="103088"/>
                </a:lnTo>
                <a:lnTo>
                  <a:pt x="1853452" y="102837"/>
                </a:lnTo>
                <a:lnTo>
                  <a:pt x="1852099" y="101885"/>
                </a:lnTo>
                <a:lnTo>
                  <a:pt x="1850455" y="100611"/>
                </a:lnTo>
                <a:lnTo>
                  <a:pt x="1848931" y="99849"/>
                </a:lnTo>
                <a:lnTo>
                  <a:pt x="1847047" y="99659"/>
                </a:lnTo>
                <a:lnTo>
                  <a:pt x="1845522" y="99659"/>
                </a:lnTo>
                <a:lnTo>
                  <a:pt x="1843558" y="101042"/>
                </a:lnTo>
                <a:close/>
              </a:path>
              <a:path w="3334659" h="109944">
                <a:moveTo>
                  <a:pt x="1976706" y="7818"/>
                </a:moveTo>
                <a:lnTo>
                  <a:pt x="1980475" y="8740"/>
                </a:lnTo>
                <a:lnTo>
                  <a:pt x="1983403" y="10585"/>
                </a:lnTo>
                <a:lnTo>
                  <a:pt x="1986329" y="12429"/>
                </a:lnTo>
                <a:lnTo>
                  <a:pt x="1987793" y="15937"/>
                </a:lnTo>
                <a:lnTo>
                  <a:pt x="1987793" y="27927"/>
                </a:lnTo>
                <a:lnTo>
                  <a:pt x="1985638" y="32768"/>
                </a:lnTo>
                <a:lnTo>
                  <a:pt x="1981327" y="35635"/>
                </a:lnTo>
                <a:lnTo>
                  <a:pt x="1977017" y="38502"/>
                </a:lnTo>
                <a:lnTo>
                  <a:pt x="1982801" y="42001"/>
                </a:lnTo>
                <a:lnTo>
                  <a:pt x="1987673" y="40256"/>
                </a:lnTo>
                <a:lnTo>
                  <a:pt x="1991161" y="38131"/>
                </a:lnTo>
                <a:lnTo>
                  <a:pt x="1997577" y="34202"/>
                </a:lnTo>
                <a:lnTo>
                  <a:pt x="2000785" y="28668"/>
                </a:lnTo>
                <a:lnTo>
                  <a:pt x="2000785" y="14073"/>
                </a:lnTo>
                <a:lnTo>
                  <a:pt x="1997095" y="8961"/>
                </a:lnTo>
                <a:lnTo>
                  <a:pt x="1989718" y="6194"/>
                </a:lnTo>
                <a:lnTo>
                  <a:pt x="1985829" y="4751"/>
                </a:lnTo>
                <a:lnTo>
                  <a:pt x="1980957" y="4029"/>
                </a:lnTo>
                <a:lnTo>
                  <a:pt x="1944609" y="4029"/>
                </a:lnTo>
                <a:lnTo>
                  <a:pt x="1947656" y="6174"/>
                </a:lnTo>
                <a:lnTo>
                  <a:pt x="1949861" y="6605"/>
                </a:lnTo>
                <a:lnTo>
                  <a:pt x="1951224" y="7307"/>
                </a:lnTo>
                <a:lnTo>
                  <a:pt x="1952588" y="8008"/>
                </a:lnTo>
                <a:lnTo>
                  <a:pt x="1953269" y="9301"/>
                </a:lnTo>
                <a:lnTo>
                  <a:pt x="1967323" y="8820"/>
                </a:lnTo>
                <a:lnTo>
                  <a:pt x="1969168" y="8019"/>
                </a:lnTo>
                <a:lnTo>
                  <a:pt x="1970451" y="7818"/>
                </a:lnTo>
                <a:lnTo>
                  <a:pt x="1976706" y="7818"/>
                </a:lnTo>
                <a:close/>
              </a:path>
              <a:path w="3334659" h="109944">
                <a:moveTo>
                  <a:pt x="1951886" y="18825"/>
                </a:moveTo>
                <a:lnTo>
                  <a:pt x="1936729" y="73316"/>
                </a:lnTo>
                <a:lnTo>
                  <a:pt x="1935647" y="77125"/>
                </a:lnTo>
                <a:lnTo>
                  <a:pt x="1934264" y="79631"/>
                </a:lnTo>
                <a:lnTo>
                  <a:pt x="1932580" y="80834"/>
                </a:lnTo>
                <a:lnTo>
                  <a:pt x="1931497" y="81636"/>
                </a:lnTo>
                <a:lnTo>
                  <a:pt x="1929512" y="82157"/>
                </a:lnTo>
                <a:lnTo>
                  <a:pt x="1926625" y="82397"/>
                </a:lnTo>
                <a:lnTo>
                  <a:pt x="1926625" y="84382"/>
                </a:lnTo>
                <a:lnTo>
                  <a:pt x="1956878" y="84382"/>
                </a:lnTo>
                <a:lnTo>
                  <a:pt x="1956878" y="82397"/>
                </a:lnTo>
                <a:lnTo>
                  <a:pt x="1953911" y="82277"/>
                </a:lnTo>
                <a:lnTo>
                  <a:pt x="1951766" y="81856"/>
                </a:lnTo>
                <a:lnTo>
                  <a:pt x="1950443" y="81135"/>
                </a:lnTo>
                <a:lnTo>
                  <a:pt x="1949120" y="80413"/>
                </a:lnTo>
                <a:lnTo>
                  <a:pt x="1948458" y="79110"/>
                </a:lnTo>
                <a:lnTo>
                  <a:pt x="1948458" y="76143"/>
                </a:lnTo>
                <a:lnTo>
                  <a:pt x="1948658" y="74619"/>
                </a:lnTo>
                <a:lnTo>
                  <a:pt x="1949059" y="72655"/>
                </a:lnTo>
                <a:lnTo>
                  <a:pt x="1949841" y="69587"/>
                </a:lnTo>
                <a:lnTo>
                  <a:pt x="1956878" y="43905"/>
                </a:lnTo>
                <a:lnTo>
                  <a:pt x="1964817" y="44507"/>
                </a:lnTo>
                <a:lnTo>
                  <a:pt x="1979974" y="84382"/>
                </a:lnTo>
                <a:lnTo>
                  <a:pt x="1998198" y="84382"/>
                </a:lnTo>
                <a:lnTo>
                  <a:pt x="1998198" y="82397"/>
                </a:lnTo>
                <a:lnTo>
                  <a:pt x="1995351" y="82277"/>
                </a:lnTo>
                <a:lnTo>
                  <a:pt x="1993206" y="81516"/>
                </a:lnTo>
                <a:lnTo>
                  <a:pt x="1991762" y="80112"/>
                </a:lnTo>
                <a:lnTo>
                  <a:pt x="1990319" y="78709"/>
                </a:lnTo>
                <a:lnTo>
                  <a:pt x="1989036" y="76523"/>
                </a:lnTo>
                <a:lnTo>
                  <a:pt x="1987913" y="73556"/>
                </a:lnTo>
                <a:lnTo>
                  <a:pt x="1976546" y="43364"/>
                </a:lnTo>
                <a:lnTo>
                  <a:pt x="1982801" y="42001"/>
                </a:lnTo>
                <a:lnTo>
                  <a:pt x="1977017" y="38502"/>
                </a:lnTo>
                <a:lnTo>
                  <a:pt x="1971755" y="39935"/>
                </a:lnTo>
                <a:lnTo>
                  <a:pt x="1964076" y="39905"/>
                </a:lnTo>
                <a:lnTo>
                  <a:pt x="1962793" y="39785"/>
                </a:lnTo>
                <a:lnTo>
                  <a:pt x="1961068" y="39615"/>
                </a:lnTo>
                <a:lnTo>
                  <a:pt x="1958262" y="39334"/>
                </a:lnTo>
                <a:lnTo>
                  <a:pt x="1966261" y="11126"/>
                </a:lnTo>
                <a:lnTo>
                  <a:pt x="1966662" y="9723"/>
                </a:lnTo>
                <a:lnTo>
                  <a:pt x="1953269" y="9301"/>
                </a:lnTo>
                <a:lnTo>
                  <a:pt x="1953269" y="12269"/>
                </a:lnTo>
                <a:lnTo>
                  <a:pt x="1953119" y="13542"/>
                </a:lnTo>
                <a:lnTo>
                  <a:pt x="1952818" y="15005"/>
                </a:lnTo>
                <a:lnTo>
                  <a:pt x="1952518" y="16469"/>
                </a:lnTo>
                <a:lnTo>
                  <a:pt x="1952207" y="17742"/>
                </a:lnTo>
                <a:lnTo>
                  <a:pt x="1951886" y="18825"/>
                </a:lnTo>
                <a:close/>
              </a:path>
              <a:path w="3334659" h="109944">
                <a:moveTo>
                  <a:pt x="2035179" y="10164"/>
                </a:moveTo>
                <a:lnTo>
                  <a:pt x="2035179" y="8319"/>
                </a:lnTo>
                <a:lnTo>
                  <a:pt x="2034588" y="6756"/>
                </a:lnTo>
                <a:lnTo>
                  <a:pt x="2033405" y="5472"/>
                </a:lnTo>
                <a:lnTo>
                  <a:pt x="2032222" y="4189"/>
                </a:lnTo>
                <a:lnTo>
                  <a:pt x="2030809" y="3548"/>
                </a:lnTo>
                <a:lnTo>
                  <a:pt x="2027521" y="3548"/>
                </a:lnTo>
                <a:lnTo>
                  <a:pt x="2026117" y="4189"/>
                </a:lnTo>
                <a:lnTo>
                  <a:pt x="2024955" y="5472"/>
                </a:lnTo>
                <a:lnTo>
                  <a:pt x="2023792" y="6756"/>
                </a:lnTo>
                <a:lnTo>
                  <a:pt x="2023211" y="8319"/>
                </a:lnTo>
                <a:lnTo>
                  <a:pt x="2023211" y="11968"/>
                </a:lnTo>
                <a:lnTo>
                  <a:pt x="2023792" y="13512"/>
                </a:lnTo>
                <a:lnTo>
                  <a:pt x="2024955" y="14795"/>
                </a:lnTo>
                <a:lnTo>
                  <a:pt x="2026117" y="16078"/>
                </a:lnTo>
                <a:lnTo>
                  <a:pt x="2027521" y="16720"/>
                </a:lnTo>
                <a:lnTo>
                  <a:pt x="2030809" y="16720"/>
                </a:lnTo>
                <a:lnTo>
                  <a:pt x="2032222" y="16088"/>
                </a:lnTo>
                <a:lnTo>
                  <a:pt x="2033405" y="14825"/>
                </a:lnTo>
                <a:lnTo>
                  <a:pt x="2034588" y="13562"/>
                </a:lnTo>
                <a:lnTo>
                  <a:pt x="2035179" y="12008"/>
                </a:lnTo>
                <a:lnTo>
                  <a:pt x="2035179" y="10164"/>
                </a:lnTo>
                <a:close/>
              </a:path>
              <a:path w="3334659" h="109944">
                <a:moveTo>
                  <a:pt x="2031631" y="71451"/>
                </a:moveTo>
                <a:lnTo>
                  <a:pt x="2030067" y="70128"/>
                </a:lnTo>
                <a:lnTo>
                  <a:pt x="2028142" y="72734"/>
                </a:lnTo>
                <a:lnTo>
                  <a:pt x="2026518" y="74739"/>
                </a:lnTo>
                <a:lnTo>
                  <a:pt x="2025195" y="76143"/>
                </a:lnTo>
                <a:lnTo>
                  <a:pt x="2022950" y="78508"/>
                </a:lnTo>
                <a:lnTo>
                  <a:pt x="2021145" y="79691"/>
                </a:lnTo>
                <a:lnTo>
                  <a:pt x="2019782" y="79691"/>
                </a:lnTo>
                <a:lnTo>
                  <a:pt x="2018038" y="78528"/>
                </a:lnTo>
                <a:lnTo>
                  <a:pt x="2017918" y="76964"/>
                </a:lnTo>
                <a:lnTo>
                  <a:pt x="2018198" y="75601"/>
                </a:lnTo>
                <a:lnTo>
                  <a:pt x="2018759" y="73316"/>
                </a:lnTo>
                <a:lnTo>
                  <a:pt x="2030909" y="30373"/>
                </a:lnTo>
                <a:lnTo>
                  <a:pt x="2030638" y="29861"/>
                </a:lnTo>
                <a:lnTo>
                  <a:pt x="2029445" y="29851"/>
                </a:lnTo>
                <a:lnTo>
                  <a:pt x="2027721" y="30252"/>
                </a:lnTo>
                <a:lnTo>
                  <a:pt x="2025997" y="30653"/>
                </a:lnTo>
                <a:lnTo>
                  <a:pt x="2024173" y="31014"/>
                </a:lnTo>
                <a:lnTo>
                  <a:pt x="2022248" y="31335"/>
                </a:lnTo>
                <a:lnTo>
                  <a:pt x="2020765" y="31576"/>
                </a:lnTo>
                <a:lnTo>
                  <a:pt x="2019291" y="31806"/>
                </a:lnTo>
                <a:lnTo>
                  <a:pt x="2017827" y="32026"/>
                </a:lnTo>
                <a:lnTo>
                  <a:pt x="2016363" y="32247"/>
                </a:lnTo>
                <a:lnTo>
                  <a:pt x="2013968" y="32558"/>
                </a:lnTo>
                <a:lnTo>
                  <a:pt x="2010640" y="32959"/>
                </a:lnTo>
                <a:lnTo>
                  <a:pt x="2010640" y="34943"/>
                </a:lnTo>
                <a:lnTo>
                  <a:pt x="2013768" y="34943"/>
                </a:lnTo>
                <a:lnTo>
                  <a:pt x="2015863" y="35114"/>
                </a:lnTo>
                <a:lnTo>
                  <a:pt x="2016925" y="35454"/>
                </a:lnTo>
                <a:lnTo>
                  <a:pt x="2018519" y="36687"/>
                </a:lnTo>
                <a:lnTo>
                  <a:pt x="2018519" y="38131"/>
                </a:lnTo>
                <a:lnTo>
                  <a:pt x="2018399" y="39334"/>
                </a:lnTo>
                <a:lnTo>
                  <a:pt x="2018098" y="40657"/>
                </a:lnTo>
                <a:lnTo>
                  <a:pt x="2009678" y="71572"/>
                </a:lnTo>
                <a:lnTo>
                  <a:pt x="2009236" y="73255"/>
                </a:lnTo>
                <a:lnTo>
                  <a:pt x="2008936" y="74529"/>
                </a:lnTo>
                <a:lnTo>
                  <a:pt x="2008615" y="76253"/>
                </a:lnTo>
                <a:lnTo>
                  <a:pt x="2008535" y="78428"/>
                </a:lnTo>
                <a:lnTo>
                  <a:pt x="2008535" y="80393"/>
                </a:lnTo>
                <a:lnTo>
                  <a:pt x="2009106" y="82097"/>
                </a:lnTo>
                <a:lnTo>
                  <a:pt x="2010249" y="83541"/>
                </a:lnTo>
                <a:lnTo>
                  <a:pt x="2011392" y="84984"/>
                </a:lnTo>
                <a:lnTo>
                  <a:pt x="2012826" y="85706"/>
                </a:lnTo>
                <a:lnTo>
                  <a:pt x="2017476" y="85706"/>
                </a:lnTo>
                <a:lnTo>
                  <a:pt x="2020483" y="84262"/>
                </a:lnTo>
                <a:lnTo>
                  <a:pt x="2023571" y="81375"/>
                </a:lnTo>
                <a:lnTo>
                  <a:pt x="2025536" y="79531"/>
                </a:lnTo>
                <a:lnTo>
                  <a:pt x="2028022" y="76504"/>
                </a:lnTo>
                <a:lnTo>
                  <a:pt x="2031029" y="72293"/>
                </a:lnTo>
                <a:lnTo>
                  <a:pt x="2031631" y="71451"/>
                </a:lnTo>
                <a:close/>
              </a:path>
              <a:path w="3334659" h="109944">
                <a:moveTo>
                  <a:pt x="2062453" y="33329"/>
                </a:moveTo>
                <a:lnTo>
                  <a:pt x="2064027" y="32778"/>
                </a:lnTo>
                <a:lnTo>
                  <a:pt x="2069961" y="32778"/>
                </a:lnTo>
                <a:lnTo>
                  <a:pt x="2073009" y="34603"/>
                </a:lnTo>
                <a:lnTo>
                  <a:pt x="2074933" y="38252"/>
                </a:lnTo>
                <a:lnTo>
                  <a:pt x="2075976" y="40216"/>
                </a:lnTo>
                <a:lnTo>
                  <a:pt x="2076758" y="43143"/>
                </a:lnTo>
                <a:lnTo>
                  <a:pt x="2077279" y="47033"/>
                </a:lnTo>
                <a:lnTo>
                  <a:pt x="2079264" y="47033"/>
                </a:lnTo>
                <a:lnTo>
                  <a:pt x="2081730" y="29951"/>
                </a:lnTo>
                <a:lnTo>
                  <a:pt x="2079985" y="29951"/>
                </a:lnTo>
                <a:lnTo>
                  <a:pt x="2078663" y="31576"/>
                </a:lnTo>
                <a:lnTo>
                  <a:pt x="2077439" y="32176"/>
                </a:lnTo>
                <a:lnTo>
                  <a:pt x="2075515" y="32176"/>
                </a:lnTo>
                <a:lnTo>
                  <a:pt x="2073791" y="31806"/>
                </a:lnTo>
                <a:lnTo>
                  <a:pt x="2071265" y="31064"/>
                </a:lnTo>
                <a:lnTo>
                  <a:pt x="2068738" y="30322"/>
                </a:lnTo>
                <a:lnTo>
                  <a:pt x="2066493" y="29951"/>
                </a:lnTo>
                <a:lnTo>
                  <a:pt x="2059917" y="29951"/>
                </a:lnTo>
                <a:lnTo>
                  <a:pt x="2058994" y="37148"/>
                </a:lnTo>
                <a:lnTo>
                  <a:pt x="2059686" y="35535"/>
                </a:lnTo>
                <a:lnTo>
                  <a:pt x="2061070" y="34432"/>
                </a:lnTo>
                <a:lnTo>
                  <a:pt x="2062453" y="33329"/>
                </a:lnTo>
                <a:close/>
              </a:path>
              <a:path w="3334659" h="109944">
                <a:moveTo>
                  <a:pt x="2043056" y="66459"/>
                </a:moveTo>
                <a:lnTo>
                  <a:pt x="2041072" y="66459"/>
                </a:lnTo>
                <a:lnTo>
                  <a:pt x="2038666" y="86126"/>
                </a:lnTo>
                <a:lnTo>
                  <a:pt x="2040651" y="86126"/>
                </a:lnTo>
                <a:lnTo>
                  <a:pt x="2041322" y="84864"/>
                </a:lnTo>
                <a:lnTo>
                  <a:pt x="2042675" y="83962"/>
                </a:lnTo>
                <a:lnTo>
                  <a:pt x="2043958" y="83962"/>
                </a:lnTo>
                <a:lnTo>
                  <a:pt x="2045723" y="84302"/>
                </a:lnTo>
                <a:lnTo>
                  <a:pt x="2048770" y="84984"/>
                </a:lnTo>
                <a:lnTo>
                  <a:pt x="2051817" y="85665"/>
                </a:lnTo>
                <a:lnTo>
                  <a:pt x="2054163" y="86006"/>
                </a:lnTo>
                <a:lnTo>
                  <a:pt x="2060899" y="86006"/>
                </a:lnTo>
                <a:lnTo>
                  <a:pt x="2065290" y="84523"/>
                </a:lnTo>
                <a:lnTo>
                  <a:pt x="2068979" y="81555"/>
                </a:lnTo>
                <a:lnTo>
                  <a:pt x="2072668" y="78588"/>
                </a:lnTo>
                <a:lnTo>
                  <a:pt x="2074512" y="74940"/>
                </a:lnTo>
                <a:lnTo>
                  <a:pt x="2074512" y="68284"/>
                </a:lnTo>
                <a:lnTo>
                  <a:pt x="2074052" y="66118"/>
                </a:lnTo>
                <a:lnTo>
                  <a:pt x="2073129" y="64114"/>
                </a:lnTo>
                <a:lnTo>
                  <a:pt x="2072207" y="62109"/>
                </a:lnTo>
                <a:lnTo>
                  <a:pt x="2070643" y="59523"/>
                </a:lnTo>
                <a:lnTo>
                  <a:pt x="2068438" y="56355"/>
                </a:lnTo>
                <a:lnTo>
                  <a:pt x="2064167" y="50220"/>
                </a:lnTo>
                <a:lnTo>
                  <a:pt x="2061962" y="47052"/>
                </a:lnTo>
                <a:lnTo>
                  <a:pt x="2060549" y="44847"/>
                </a:lnTo>
                <a:lnTo>
                  <a:pt x="2059927" y="43605"/>
                </a:lnTo>
                <a:lnTo>
                  <a:pt x="2059305" y="42361"/>
                </a:lnTo>
                <a:lnTo>
                  <a:pt x="2058994" y="40918"/>
                </a:lnTo>
                <a:lnTo>
                  <a:pt x="2058994" y="37148"/>
                </a:lnTo>
                <a:lnTo>
                  <a:pt x="2059917" y="29951"/>
                </a:lnTo>
                <a:lnTo>
                  <a:pt x="2056358" y="31284"/>
                </a:lnTo>
                <a:lnTo>
                  <a:pt x="2053852" y="33951"/>
                </a:lnTo>
                <a:lnTo>
                  <a:pt x="2051346" y="36617"/>
                </a:lnTo>
                <a:lnTo>
                  <a:pt x="2050093" y="39695"/>
                </a:lnTo>
                <a:lnTo>
                  <a:pt x="2050093" y="45469"/>
                </a:lnTo>
                <a:lnTo>
                  <a:pt x="2050674" y="47754"/>
                </a:lnTo>
                <a:lnTo>
                  <a:pt x="2051837" y="50040"/>
                </a:lnTo>
                <a:lnTo>
                  <a:pt x="2052599" y="51564"/>
                </a:lnTo>
                <a:lnTo>
                  <a:pt x="2054484" y="54571"/>
                </a:lnTo>
                <a:lnTo>
                  <a:pt x="2057491" y="59061"/>
                </a:lnTo>
                <a:lnTo>
                  <a:pt x="2062483" y="66459"/>
                </a:lnTo>
                <a:lnTo>
                  <a:pt x="2063656" y="68404"/>
                </a:lnTo>
                <a:lnTo>
                  <a:pt x="2064498" y="70649"/>
                </a:lnTo>
                <a:lnTo>
                  <a:pt x="2064708" y="72093"/>
                </a:lnTo>
                <a:lnTo>
                  <a:pt x="2064708" y="76704"/>
                </a:lnTo>
                <a:lnTo>
                  <a:pt x="2063877" y="78989"/>
                </a:lnTo>
                <a:lnTo>
                  <a:pt x="2062213" y="80714"/>
                </a:lnTo>
                <a:lnTo>
                  <a:pt x="2060549" y="82438"/>
                </a:lnTo>
                <a:lnTo>
                  <a:pt x="2058494" y="83300"/>
                </a:lnTo>
                <a:lnTo>
                  <a:pt x="2051677" y="83300"/>
                </a:lnTo>
                <a:lnTo>
                  <a:pt x="2048389" y="81235"/>
                </a:lnTo>
                <a:lnTo>
                  <a:pt x="2046184" y="77105"/>
                </a:lnTo>
                <a:lnTo>
                  <a:pt x="2044981" y="74859"/>
                </a:lnTo>
                <a:lnTo>
                  <a:pt x="2043938" y="71311"/>
                </a:lnTo>
                <a:lnTo>
                  <a:pt x="2043056" y="66459"/>
                </a:lnTo>
                <a:close/>
              </a:path>
              <a:path w="3334659" h="109944">
                <a:moveTo>
                  <a:pt x="2085087" y="84382"/>
                </a:moveTo>
                <a:lnTo>
                  <a:pt x="2094350" y="84382"/>
                </a:lnTo>
                <a:lnTo>
                  <a:pt x="2099883" y="62430"/>
                </a:lnTo>
                <a:lnTo>
                  <a:pt x="2105477" y="58340"/>
                </a:lnTo>
                <a:lnTo>
                  <a:pt x="2106800" y="61828"/>
                </a:lnTo>
                <a:lnTo>
                  <a:pt x="2108073" y="64976"/>
                </a:lnTo>
                <a:lnTo>
                  <a:pt x="2109296" y="67782"/>
                </a:lnTo>
                <a:lnTo>
                  <a:pt x="2110519" y="70589"/>
                </a:lnTo>
                <a:lnTo>
                  <a:pt x="2110268" y="50300"/>
                </a:lnTo>
                <a:lnTo>
                  <a:pt x="2101207" y="57438"/>
                </a:lnTo>
                <a:lnTo>
                  <a:pt x="2116303" y="1022"/>
                </a:lnTo>
                <a:lnTo>
                  <a:pt x="2115942" y="420"/>
                </a:lnTo>
                <a:lnTo>
                  <a:pt x="2114619" y="681"/>
                </a:lnTo>
                <a:lnTo>
                  <a:pt x="2112213" y="1202"/>
                </a:lnTo>
                <a:lnTo>
                  <a:pt x="2109807" y="1723"/>
                </a:lnTo>
                <a:lnTo>
                  <a:pt x="2108424" y="2024"/>
                </a:lnTo>
                <a:lnTo>
                  <a:pt x="2106900" y="2305"/>
                </a:lnTo>
                <a:lnTo>
                  <a:pt x="2105256" y="2556"/>
                </a:lnTo>
                <a:lnTo>
                  <a:pt x="2103131" y="2856"/>
                </a:lnTo>
                <a:lnTo>
                  <a:pt x="2101006" y="3157"/>
                </a:lnTo>
                <a:lnTo>
                  <a:pt x="2098801" y="3448"/>
                </a:lnTo>
                <a:lnTo>
                  <a:pt x="2096515" y="3728"/>
                </a:lnTo>
                <a:lnTo>
                  <a:pt x="2096515" y="5713"/>
                </a:lnTo>
                <a:lnTo>
                  <a:pt x="2099883" y="5633"/>
                </a:lnTo>
                <a:lnTo>
                  <a:pt x="2102079" y="5773"/>
                </a:lnTo>
                <a:lnTo>
                  <a:pt x="2103101" y="6134"/>
                </a:lnTo>
                <a:lnTo>
                  <a:pt x="2104635" y="7557"/>
                </a:lnTo>
                <a:lnTo>
                  <a:pt x="2104605" y="10033"/>
                </a:lnTo>
                <a:lnTo>
                  <a:pt x="2104334" y="11427"/>
                </a:lnTo>
                <a:lnTo>
                  <a:pt x="2085087" y="84382"/>
                </a:lnTo>
                <a:close/>
              </a:path>
              <a:path w="3334659" h="109944">
                <a:moveTo>
                  <a:pt x="2122879" y="43684"/>
                </a:moveTo>
                <a:lnTo>
                  <a:pt x="2129355" y="38332"/>
                </a:lnTo>
                <a:lnTo>
                  <a:pt x="2131881" y="36568"/>
                </a:lnTo>
                <a:lnTo>
                  <a:pt x="2134407" y="34803"/>
                </a:lnTo>
                <a:lnTo>
                  <a:pt x="2137153" y="33841"/>
                </a:lnTo>
                <a:lnTo>
                  <a:pt x="2140121" y="33680"/>
                </a:lnTo>
                <a:lnTo>
                  <a:pt x="2140121" y="31635"/>
                </a:lnTo>
                <a:lnTo>
                  <a:pt x="2117566" y="31635"/>
                </a:lnTo>
                <a:lnTo>
                  <a:pt x="2117566" y="33680"/>
                </a:lnTo>
                <a:lnTo>
                  <a:pt x="2120413" y="33801"/>
                </a:lnTo>
                <a:lnTo>
                  <a:pt x="2122267" y="33981"/>
                </a:lnTo>
                <a:lnTo>
                  <a:pt x="2123992" y="34462"/>
                </a:lnTo>
                <a:lnTo>
                  <a:pt x="2124423" y="36026"/>
                </a:lnTo>
                <a:lnTo>
                  <a:pt x="2124423" y="37469"/>
                </a:lnTo>
                <a:lnTo>
                  <a:pt x="2122819" y="39615"/>
                </a:lnTo>
                <a:lnTo>
                  <a:pt x="2119611" y="42462"/>
                </a:lnTo>
                <a:lnTo>
                  <a:pt x="2116403" y="45308"/>
                </a:lnTo>
                <a:lnTo>
                  <a:pt x="2110268" y="50300"/>
                </a:lnTo>
                <a:lnTo>
                  <a:pt x="2110519" y="70589"/>
                </a:lnTo>
                <a:lnTo>
                  <a:pt x="2111592" y="72915"/>
                </a:lnTo>
                <a:lnTo>
                  <a:pt x="2112514" y="74759"/>
                </a:lnTo>
                <a:lnTo>
                  <a:pt x="2117907" y="65337"/>
                </a:lnTo>
                <a:lnTo>
                  <a:pt x="2112454" y="52626"/>
                </a:lnTo>
                <a:lnTo>
                  <a:pt x="2122879" y="43684"/>
                </a:lnTo>
                <a:close/>
              </a:path>
              <a:path w="3334659" h="109944">
                <a:moveTo>
                  <a:pt x="2119350" y="85174"/>
                </a:moveTo>
                <a:lnTo>
                  <a:pt x="2120874" y="85826"/>
                </a:lnTo>
                <a:lnTo>
                  <a:pt x="2125165" y="85826"/>
                </a:lnTo>
                <a:lnTo>
                  <a:pt x="2127460" y="84743"/>
                </a:lnTo>
                <a:lnTo>
                  <a:pt x="2129445" y="82578"/>
                </a:lnTo>
                <a:lnTo>
                  <a:pt x="2131430" y="80413"/>
                </a:lnTo>
                <a:lnTo>
                  <a:pt x="2133705" y="76985"/>
                </a:lnTo>
                <a:lnTo>
                  <a:pt x="2136271" y="72293"/>
                </a:lnTo>
                <a:lnTo>
                  <a:pt x="2134407" y="71030"/>
                </a:lnTo>
                <a:lnTo>
                  <a:pt x="2132763" y="73877"/>
                </a:lnTo>
                <a:lnTo>
                  <a:pt x="2131500" y="75842"/>
                </a:lnTo>
                <a:lnTo>
                  <a:pt x="2130617" y="76924"/>
                </a:lnTo>
                <a:lnTo>
                  <a:pt x="2129295" y="78609"/>
                </a:lnTo>
                <a:lnTo>
                  <a:pt x="2128032" y="79450"/>
                </a:lnTo>
                <a:lnTo>
                  <a:pt x="2125425" y="79450"/>
                </a:lnTo>
                <a:lnTo>
                  <a:pt x="2124042" y="78158"/>
                </a:lnTo>
                <a:lnTo>
                  <a:pt x="2122678" y="75571"/>
                </a:lnTo>
                <a:lnTo>
                  <a:pt x="2121316" y="72985"/>
                </a:lnTo>
                <a:lnTo>
                  <a:pt x="2117907" y="65337"/>
                </a:lnTo>
                <a:lnTo>
                  <a:pt x="2114799" y="79531"/>
                </a:lnTo>
                <a:lnTo>
                  <a:pt x="2116624" y="82568"/>
                </a:lnTo>
                <a:lnTo>
                  <a:pt x="2117987" y="83871"/>
                </a:lnTo>
                <a:lnTo>
                  <a:pt x="2119350" y="85174"/>
                </a:lnTo>
                <a:close/>
              </a:path>
              <a:path w="3334659" h="109944">
                <a:moveTo>
                  <a:pt x="2158992" y="36928"/>
                </a:moveTo>
                <a:lnTo>
                  <a:pt x="2158992" y="38812"/>
                </a:lnTo>
                <a:lnTo>
                  <a:pt x="2159653" y="40426"/>
                </a:lnTo>
                <a:lnTo>
                  <a:pt x="2160976" y="41770"/>
                </a:lnTo>
                <a:lnTo>
                  <a:pt x="2162300" y="43113"/>
                </a:lnTo>
                <a:lnTo>
                  <a:pt x="2163924" y="43785"/>
                </a:lnTo>
                <a:lnTo>
                  <a:pt x="2167773" y="43785"/>
                </a:lnTo>
                <a:lnTo>
                  <a:pt x="2169397" y="43113"/>
                </a:lnTo>
                <a:lnTo>
                  <a:pt x="2170720" y="41770"/>
                </a:lnTo>
                <a:lnTo>
                  <a:pt x="2172043" y="40426"/>
                </a:lnTo>
                <a:lnTo>
                  <a:pt x="2172705" y="38812"/>
                </a:lnTo>
                <a:lnTo>
                  <a:pt x="2172705" y="35043"/>
                </a:lnTo>
                <a:lnTo>
                  <a:pt x="2172033" y="33429"/>
                </a:lnTo>
                <a:lnTo>
                  <a:pt x="2170690" y="32086"/>
                </a:lnTo>
                <a:lnTo>
                  <a:pt x="2169346" y="30743"/>
                </a:lnTo>
                <a:lnTo>
                  <a:pt x="2167733" y="30071"/>
                </a:lnTo>
                <a:lnTo>
                  <a:pt x="2163964" y="30071"/>
                </a:lnTo>
                <a:lnTo>
                  <a:pt x="2162350" y="30743"/>
                </a:lnTo>
                <a:lnTo>
                  <a:pt x="2161007" y="32086"/>
                </a:lnTo>
                <a:lnTo>
                  <a:pt x="2159663" y="33429"/>
                </a:lnTo>
                <a:lnTo>
                  <a:pt x="2158992" y="35043"/>
                </a:lnTo>
                <a:lnTo>
                  <a:pt x="2158992" y="36928"/>
                </a:lnTo>
                <a:close/>
              </a:path>
              <a:path w="3334659" h="109944">
                <a:moveTo>
                  <a:pt x="2146722" y="78969"/>
                </a:moveTo>
                <a:lnTo>
                  <a:pt x="2146722" y="80854"/>
                </a:lnTo>
                <a:lnTo>
                  <a:pt x="2147384" y="82468"/>
                </a:lnTo>
                <a:lnTo>
                  <a:pt x="2148707" y="83811"/>
                </a:lnTo>
                <a:lnTo>
                  <a:pt x="2150030" y="85154"/>
                </a:lnTo>
                <a:lnTo>
                  <a:pt x="2151654" y="85826"/>
                </a:lnTo>
                <a:lnTo>
                  <a:pt x="2155503" y="85826"/>
                </a:lnTo>
                <a:lnTo>
                  <a:pt x="2157127" y="85154"/>
                </a:lnTo>
                <a:lnTo>
                  <a:pt x="2158450" y="83811"/>
                </a:lnTo>
                <a:lnTo>
                  <a:pt x="2159774" y="82468"/>
                </a:lnTo>
                <a:lnTo>
                  <a:pt x="2160435" y="80854"/>
                </a:lnTo>
                <a:lnTo>
                  <a:pt x="2160435" y="77085"/>
                </a:lnTo>
                <a:lnTo>
                  <a:pt x="2159764" y="75481"/>
                </a:lnTo>
                <a:lnTo>
                  <a:pt x="2158420" y="74158"/>
                </a:lnTo>
                <a:lnTo>
                  <a:pt x="2157077" y="72835"/>
                </a:lnTo>
                <a:lnTo>
                  <a:pt x="2155463" y="72173"/>
                </a:lnTo>
                <a:lnTo>
                  <a:pt x="2151694" y="72173"/>
                </a:lnTo>
                <a:lnTo>
                  <a:pt x="2150080" y="72835"/>
                </a:lnTo>
                <a:lnTo>
                  <a:pt x="2148737" y="74158"/>
                </a:lnTo>
                <a:lnTo>
                  <a:pt x="2147394" y="75481"/>
                </a:lnTo>
                <a:lnTo>
                  <a:pt x="2146722" y="77085"/>
                </a:lnTo>
                <a:lnTo>
                  <a:pt x="2146722" y="78969"/>
                </a:lnTo>
                <a:close/>
              </a:path>
              <a:path w="3334659" h="109944">
                <a:moveTo>
                  <a:pt x="2269814" y="70228"/>
                </a:moveTo>
                <a:lnTo>
                  <a:pt x="2265073" y="74799"/>
                </a:lnTo>
                <a:lnTo>
                  <a:pt x="2260321" y="77165"/>
                </a:lnTo>
                <a:lnTo>
                  <a:pt x="2255570" y="79531"/>
                </a:lnTo>
                <a:lnTo>
                  <a:pt x="2247681" y="80714"/>
                </a:lnTo>
                <a:lnTo>
                  <a:pt x="2233005" y="80714"/>
                </a:lnTo>
                <a:lnTo>
                  <a:pt x="2213919" y="79631"/>
                </a:lnTo>
                <a:lnTo>
                  <a:pt x="2212235" y="80834"/>
                </a:lnTo>
                <a:lnTo>
                  <a:pt x="2211152" y="81636"/>
                </a:lnTo>
                <a:lnTo>
                  <a:pt x="2209167" y="82157"/>
                </a:lnTo>
                <a:lnTo>
                  <a:pt x="2206281" y="82398"/>
                </a:lnTo>
                <a:lnTo>
                  <a:pt x="2206281" y="84382"/>
                </a:lnTo>
                <a:lnTo>
                  <a:pt x="2268832" y="84382"/>
                </a:lnTo>
                <a:lnTo>
                  <a:pt x="2276530" y="64474"/>
                </a:lnTo>
                <a:lnTo>
                  <a:pt x="2274546" y="63452"/>
                </a:lnTo>
                <a:lnTo>
                  <a:pt x="2269814" y="70228"/>
                </a:lnTo>
                <a:close/>
              </a:path>
              <a:path w="3334659" h="109944">
                <a:moveTo>
                  <a:pt x="2252081" y="44476"/>
                </a:moveTo>
                <a:lnTo>
                  <a:pt x="2253946" y="45258"/>
                </a:lnTo>
                <a:lnTo>
                  <a:pt x="2255810" y="46040"/>
                </a:lnTo>
                <a:lnTo>
                  <a:pt x="2256743" y="47734"/>
                </a:lnTo>
                <a:lnTo>
                  <a:pt x="2256743" y="50982"/>
                </a:lnTo>
                <a:lnTo>
                  <a:pt x="2256542" y="52606"/>
                </a:lnTo>
                <a:lnTo>
                  <a:pt x="2256302" y="54069"/>
                </a:lnTo>
                <a:lnTo>
                  <a:pt x="2255901" y="56475"/>
                </a:lnTo>
                <a:lnTo>
                  <a:pt x="2258307" y="57017"/>
                </a:lnTo>
                <a:lnTo>
                  <a:pt x="2266726" y="28508"/>
                </a:lnTo>
                <a:lnTo>
                  <a:pt x="2264441" y="27966"/>
                </a:lnTo>
                <a:lnTo>
                  <a:pt x="2261955" y="33580"/>
                </a:lnTo>
                <a:lnTo>
                  <a:pt x="2259610" y="36888"/>
                </a:lnTo>
                <a:lnTo>
                  <a:pt x="2257404" y="37891"/>
                </a:lnTo>
                <a:lnTo>
                  <a:pt x="2255199" y="38893"/>
                </a:lnTo>
                <a:lnTo>
                  <a:pt x="2248663" y="39574"/>
                </a:lnTo>
                <a:lnTo>
                  <a:pt x="2237797" y="39935"/>
                </a:lnTo>
                <a:lnTo>
                  <a:pt x="2245916" y="11246"/>
                </a:lnTo>
                <a:lnTo>
                  <a:pt x="2246317" y="9883"/>
                </a:lnTo>
                <a:lnTo>
                  <a:pt x="2247059" y="9001"/>
                </a:lnTo>
                <a:lnTo>
                  <a:pt x="2249224" y="8199"/>
                </a:lnTo>
                <a:lnTo>
                  <a:pt x="2251871" y="7998"/>
                </a:lnTo>
                <a:lnTo>
                  <a:pt x="2265263" y="7998"/>
                </a:lnTo>
                <a:lnTo>
                  <a:pt x="2271328" y="8630"/>
                </a:lnTo>
                <a:lnTo>
                  <a:pt x="2274275" y="9893"/>
                </a:lnTo>
                <a:lnTo>
                  <a:pt x="2277222" y="11156"/>
                </a:lnTo>
                <a:lnTo>
                  <a:pt x="2278656" y="13812"/>
                </a:lnTo>
                <a:lnTo>
                  <a:pt x="2278575" y="17862"/>
                </a:lnTo>
                <a:lnTo>
                  <a:pt x="2278515" y="19095"/>
                </a:lnTo>
                <a:lnTo>
                  <a:pt x="2278395" y="21351"/>
                </a:lnTo>
                <a:lnTo>
                  <a:pt x="2278274" y="22554"/>
                </a:lnTo>
                <a:lnTo>
                  <a:pt x="2280800" y="22794"/>
                </a:lnTo>
                <a:lnTo>
                  <a:pt x="2284650" y="4029"/>
                </a:lnTo>
                <a:lnTo>
                  <a:pt x="2223361" y="4029"/>
                </a:lnTo>
                <a:lnTo>
                  <a:pt x="2223361" y="6014"/>
                </a:lnTo>
                <a:lnTo>
                  <a:pt x="2226850" y="6094"/>
                </a:lnTo>
                <a:lnTo>
                  <a:pt x="2229326" y="6515"/>
                </a:lnTo>
                <a:lnTo>
                  <a:pt x="2230790" y="7277"/>
                </a:lnTo>
                <a:lnTo>
                  <a:pt x="2232253" y="8039"/>
                </a:lnTo>
                <a:lnTo>
                  <a:pt x="2232985" y="9382"/>
                </a:lnTo>
                <a:lnTo>
                  <a:pt x="2232985" y="11306"/>
                </a:lnTo>
                <a:lnTo>
                  <a:pt x="2232855" y="13161"/>
                </a:lnTo>
                <a:lnTo>
                  <a:pt x="2232594" y="14344"/>
                </a:lnTo>
                <a:lnTo>
                  <a:pt x="2232334" y="15527"/>
                </a:lnTo>
                <a:lnTo>
                  <a:pt x="2231481" y="18825"/>
                </a:lnTo>
                <a:lnTo>
                  <a:pt x="2216385" y="73316"/>
                </a:lnTo>
                <a:lnTo>
                  <a:pt x="2215302" y="77125"/>
                </a:lnTo>
                <a:lnTo>
                  <a:pt x="2213919" y="79631"/>
                </a:lnTo>
                <a:lnTo>
                  <a:pt x="2233005" y="80714"/>
                </a:lnTo>
                <a:lnTo>
                  <a:pt x="2230559" y="80152"/>
                </a:lnTo>
                <a:lnTo>
                  <a:pt x="2229316" y="79030"/>
                </a:lnTo>
                <a:lnTo>
                  <a:pt x="2228294" y="77426"/>
                </a:lnTo>
                <a:lnTo>
                  <a:pt x="2228294" y="76143"/>
                </a:lnTo>
                <a:lnTo>
                  <a:pt x="2228364" y="74639"/>
                </a:lnTo>
                <a:lnTo>
                  <a:pt x="2228645" y="73195"/>
                </a:lnTo>
                <a:lnTo>
                  <a:pt x="2229076" y="71572"/>
                </a:lnTo>
                <a:lnTo>
                  <a:pt x="2236654" y="44085"/>
                </a:lnTo>
                <a:lnTo>
                  <a:pt x="2248663" y="44085"/>
                </a:lnTo>
                <a:lnTo>
                  <a:pt x="2252081" y="44476"/>
                </a:lnTo>
                <a:close/>
              </a:path>
              <a:path w="3334659" h="109944">
                <a:moveTo>
                  <a:pt x="2295388" y="72414"/>
                </a:moveTo>
                <a:lnTo>
                  <a:pt x="2296671" y="68805"/>
                </a:lnTo>
                <a:lnTo>
                  <a:pt x="2298796" y="62871"/>
                </a:lnTo>
                <a:lnTo>
                  <a:pt x="2301021" y="58119"/>
                </a:lnTo>
                <a:lnTo>
                  <a:pt x="2303347" y="54550"/>
                </a:lnTo>
                <a:lnTo>
                  <a:pt x="2305712" y="50902"/>
                </a:lnTo>
                <a:lnTo>
                  <a:pt x="2308750" y="46972"/>
                </a:lnTo>
                <a:lnTo>
                  <a:pt x="2312459" y="42762"/>
                </a:lnTo>
                <a:lnTo>
                  <a:pt x="2316168" y="38552"/>
                </a:lnTo>
                <a:lnTo>
                  <a:pt x="2319285" y="36447"/>
                </a:lnTo>
                <a:lnTo>
                  <a:pt x="2321811" y="36447"/>
                </a:lnTo>
                <a:lnTo>
                  <a:pt x="2323887" y="37259"/>
                </a:lnTo>
                <a:lnTo>
                  <a:pt x="2324518" y="38552"/>
                </a:lnTo>
                <a:lnTo>
                  <a:pt x="2324488" y="40226"/>
                </a:lnTo>
                <a:lnTo>
                  <a:pt x="2324217" y="41619"/>
                </a:lnTo>
                <a:lnTo>
                  <a:pt x="2312790" y="84382"/>
                </a:lnTo>
                <a:lnTo>
                  <a:pt x="2322112" y="84382"/>
                </a:lnTo>
                <a:lnTo>
                  <a:pt x="2324718" y="74679"/>
                </a:lnTo>
                <a:lnTo>
                  <a:pt x="2326513" y="68394"/>
                </a:lnTo>
                <a:lnTo>
                  <a:pt x="2327495" y="65527"/>
                </a:lnTo>
                <a:lnTo>
                  <a:pt x="2328478" y="62660"/>
                </a:lnTo>
                <a:lnTo>
                  <a:pt x="2330172" y="59102"/>
                </a:lnTo>
                <a:lnTo>
                  <a:pt x="2332578" y="54851"/>
                </a:lnTo>
                <a:lnTo>
                  <a:pt x="2335224" y="50681"/>
                </a:lnTo>
                <a:lnTo>
                  <a:pt x="2338332" y="46571"/>
                </a:lnTo>
                <a:lnTo>
                  <a:pt x="2341900" y="42522"/>
                </a:lnTo>
                <a:lnTo>
                  <a:pt x="2345469" y="38472"/>
                </a:lnTo>
                <a:lnTo>
                  <a:pt x="2348596" y="36447"/>
                </a:lnTo>
                <a:lnTo>
                  <a:pt x="2351283" y="36447"/>
                </a:lnTo>
                <a:lnTo>
                  <a:pt x="2353177" y="37229"/>
                </a:lnTo>
                <a:lnTo>
                  <a:pt x="2353929" y="38492"/>
                </a:lnTo>
                <a:lnTo>
                  <a:pt x="2353839" y="40416"/>
                </a:lnTo>
                <a:lnTo>
                  <a:pt x="2353568" y="41620"/>
                </a:lnTo>
                <a:lnTo>
                  <a:pt x="2344908" y="75301"/>
                </a:lnTo>
                <a:lnTo>
                  <a:pt x="2344557" y="76905"/>
                </a:lnTo>
                <a:lnTo>
                  <a:pt x="2344356" y="78268"/>
                </a:lnTo>
                <a:lnTo>
                  <a:pt x="2344306" y="81956"/>
                </a:lnTo>
                <a:lnTo>
                  <a:pt x="2344988" y="83701"/>
                </a:lnTo>
                <a:lnTo>
                  <a:pt x="2346351" y="84743"/>
                </a:lnTo>
                <a:lnTo>
                  <a:pt x="2348316" y="85706"/>
                </a:lnTo>
                <a:lnTo>
                  <a:pt x="2352445" y="85706"/>
                </a:lnTo>
                <a:lnTo>
                  <a:pt x="2355332" y="84493"/>
                </a:lnTo>
                <a:lnTo>
                  <a:pt x="2358260" y="82067"/>
                </a:lnTo>
                <a:lnTo>
                  <a:pt x="2361187" y="79641"/>
                </a:lnTo>
                <a:lnTo>
                  <a:pt x="2364094" y="76383"/>
                </a:lnTo>
                <a:lnTo>
                  <a:pt x="2366981" y="72293"/>
                </a:lnTo>
                <a:lnTo>
                  <a:pt x="2367582" y="71451"/>
                </a:lnTo>
                <a:lnTo>
                  <a:pt x="2365718" y="70008"/>
                </a:lnTo>
                <a:lnTo>
                  <a:pt x="2363352" y="72895"/>
                </a:lnTo>
                <a:lnTo>
                  <a:pt x="2361919" y="74639"/>
                </a:lnTo>
                <a:lnTo>
                  <a:pt x="2360265" y="76544"/>
                </a:lnTo>
                <a:lnTo>
                  <a:pt x="2358621" y="78188"/>
                </a:lnTo>
                <a:lnTo>
                  <a:pt x="2356846" y="79511"/>
                </a:lnTo>
                <a:lnTo>
                  <a:pt x="2355493" y="79691"/>
                </a:lnTo>
                <a:lnTo>
                  <a:pt x="2353929" y="78879"/>
                </a:lnTo>
                <a:lnTo>
                  <a:pt x="2353749" y="77285"/>
                </a:lnTo>
                <a:lnTo>
                  <a:pt x="2362590" y="44507"/>
                </a:lnTo>
                <a:lnTo>
                  <a:pt x="2363352" y="41099"/>
                </a:lnTo>
                <a:lnTo>
                  <a:pt x="2363733" y="38953"/>
                </a:lnTo>
                <a:lnTo>
                  <a:pt x="2363733" y="35224"/>
                </a:lnTo>
                <a:lnTo>
                  <a:pt x="2362951" y="33159"/>
                </a:lnTo>
                <a:lnTo>
                  <a:pt x="2361387" y="31876"/>
                </a:lnTo>
                <a:lnTo>
                  <a:pt x="2359824" y="30593"/>
                </a:lnTo>
                <a:lnTo>
                  <a:pt x="2358099" y="29951"/>
                </a:lnTo>
                <a:lnTo>
                  <a:pt x="2351764" y="29951"/>
                </a:lnTo>
                <a:lnTo>
                  <a:pt x="2346632" y="33179"/>
                </a:lnTo>
                <a:lnTo>
                  <a:pt x="2340818" y="39635"/>
                </a:lnTo>
                <a:lnTo>
                  <a:pt x="2337610" y="43203"/>
                </a:lnTo>
                <a:lnTo>
                  <a:pt x="2333781" y="48396"/>
                </a:lnTo>
                <a:lnTo>
                  <a:pt x="2329330" y="55212"/>
                </a:lnTo>
                <a:lnTo>
                  <a:pt x="2331054" y="49839"/>
                </a:lnTo>
                <a:lnTo>
                  <a:pt x="2332247" y="45940"/>
                </a:lnTo>
                <a:lnTo>
                  <a:pt x="2332908" y="43514"/>
                </a:lnTo>
                <a:lnTo>
                  <a:pt x="2333570" y="41088"/>
                </a:lnTo>
                <a:lnTo>
                  <a:pt x="2333901" y="39194"/>
                </a:lnTo>
                <a:lnTo>
                  <a:pt x="2333901" y="34783"/>
                </a:lnTo>
                <a:lnTo>
                  <a:pt x="2332939" y="32598"/>
                </a:lnTo>
                <a:lnTo>
                  <a:pt x="2331014" y="31275"/>
                </a:lnTo>
                <a:lnTo>
                  <a:pt x="2329771" y="30392"/>
                </a:lnTo>
                <a:lnTo>
                  <a:pt x="2328347" y="29951"/>
                </a:lnTo>
                <a:lnTo>
                  <a:pt x="2322573" y="29951"/>
                </a:lnTo>
                <a:lnTo>
                  <a:pt x="2317762" y="32879"/>
                </a:lnTo>
                <a:lnTo>
                  <a:pt x="2312308" y="38732"/>
                </a:lnTo>
                <a:lnTo>
                  <a:pt x="2308339" y="43143"/>
                </a:lnTo>
                <a:lnTo>
                  <a:pt x="2304129" y="48636"/>
                </a:lnTo>
                <a:lnTo>
                  <a:pt x="2299678" y="55212"/>
                </a:lnTo>
                <a:lnTo>
                  <a:pt x="2306715" y="30373"/>
                </a:lnTo>
                <a:lnTo>
                  <a:pt x="2306234" y="29951"/>
                </a:lnTo>
                <a:lnTo>
                  <a:pt x="2297172" y="31956"/>
                </a:lnTo>
                <a:lnTo>
                  <a:pt x="2290616" y="33279"/>
                </a:lnTo>
                <a:lnTo>
                  <a:pt x="2286566" y="33921"/>
                </a:lnTo>
                <a:lnTo>
                  <a:pt x="2286566" y="35966"/>
                </a:lnTo>
                <a:lnTo>
                  <a:pt x="2289654" y="35845"/>
                </a:lnTo>
                <a:lnTo>
                  <a:pt x="2291739" y="35946"/>
                </a:lnTo>
                <a:lnTo>
                  <a:pt x="2292821" y="36267"/>
                </a:lnTo>
                <a:lnTo>
                  <a:pt x="2294446" y="37530"/>
                </a:lnTo>
                <a:lnTo>
                  <a:pt x="2294446" y="39093"/>
                </a:lnTo>
                <a:lnTo>
                  <a:pt x="2294325" y="40357"/>
                </a:lnTo>
                <a:lnTo>
                  <a:pt x="2294024" y="41619"/>
                </a:lnTo>
                <a:lnTo>
                  <a:pt x="2282296" y="84382"/>
                </a:lnTo>
                <a:lnTo>
                  <a:pt x="2291558" y="84382"/>
                </a:lnTo>
                <a:lnTo>
                  <a:pt x="2293684" y="77606"/>
                </a:lnTo>
                <a:lnTo>
                  <a:pt x="2295388" y="72414"/>
                </a:lnTo>
                <a:close/>
              </a:path>
              <a:path w="3334659" h="109944">
                <a:moveTo>
                  <a:pt x="2402001" y="81777"/>
                </a:moveTo>
                <a:lnTo>
                  <a:pt x="2413216" y="73135"/>
                </a:lnTo>
                <a:lnTo>
                  <a:pt x="2417459" y="68416"/>
                </a:lnTo>
                <a:lnTo>
                  <a:pt x="2424065" y="57086"/>
                </a:lnTo>
                <a:lnTo>
                  <a:pt x="2426268" y="45108"/>
                </a:lnTo>
                <a:lnTo>
                  <a:pt x="2426268" y="40818"/>
                </a:lnTo>
                <a:lnTo>
                  <a:pt x="2424934" y="37219"/>
                </a:lnTo>
                <a:lnTo>
                  <a:pt x="2422268" y="34312"/>
                </a:lnTo>
                <a:lnTo>
                  <a:pt x="2419602" y="31405"/>
                </a:lnTo>
                <a:lnTo>
                  <a:pt x="2416063" y="29951"/>
                </a:lnTo>
                <a:lnTo>
                  <a:pt x="2406961" y="29951"/>
                </a:lnTo>
                <a:lnTo>
                  <a:pt x="2407141" y="36086"/>
                </a:lnTo>
                <a:lnTo>
                  <a:pt x="2409627" y="36086"/>
                </a:lnTo>
                <a:lnTo>
                  <a:pt x="2411692" y="37018"/>
                </a:lnTo>
                <a:lnTo>
                  <a:pt x="2413336" y="38883"/>
                </a:lnTo>
                <a:lnTo>
                  <a:pt x="2414980" y="40747"/>
                </a:lnTo>
                <a:lnTo>
                  <a:pt x="2415802" y="43243"/>
                </a:lnTo>
                <a:lnTo>
                  <a:pt x="2415802" y="53268"/>
                </a:lnTo>
                <a:lnTo>
                  <a:pt x="2413016" y="60866"/>
                </a:lnTo>
                <a:lnTo>
                  <a:pt x="2407442" y="69166"/>
                </a:lnTo>
                <a:lnTo>
                  <a:pt x="2401267" y="78388"/>
                </a:lnTo>
                <a:lnTo>
                  <a:pt x="2394631" y="82999"/>
                </a:lnTo>
                <a:lnTo>
                  <a:pt x="2385368" y="82999"/>
                </a:lnTo>
                <a:lnTo>
                  <a:pt x="2386933" y="85826"/>
                </a:lnTo>
                <a:lnTo>
                  <a:pt x="2390445" y="85612"/>
                </a:lnTo>
                <a:lnTo>
                  <a:pt x="2402001" y="81777"/>
                </a:lnTo>
                <a:close/>
              </a:path>
              <a:path w="3334659" h="109944">
                <a:moveTo>
                  <a:pt x="2383785" y="82528"/>
                </a:moveTo>
                <a:lnTo>
                  <a:pt x="2381780" y="80643"/>
                </a:lnTo>
                <a:lnTo>
                  <a:pt x="2381279" y="79390"/>
                </a:lnTo>
                <a:lnTo>
                  <a:pt x="2381281" y="77523"/>
                </a:lnTo>
                <a:lnTo>
                  <a:pt x="2383232" y="66570"/>
                </a:lnTo>
                <a:lnTo>
                  <a:pt x="2388857" y="53167"/>
                </a:lnTo>
                <a:lnTo>
                  <a:pt x="2394671" y="41780"/>
                </a:lnTo>
                <a:lnTo>
                  <a:pt x="2400766" y="36086"/>
                </a:lnTo>
                <a:lnTo>
                  <a:pt x="2407141" y="36086"/>
                </a:lnTo>
                <a:lnTo>
                  <a:pt x="2406961" y="29951"/>
                </a:lnTo>
                <a:lnTo>
                  <a:pt x="2402410" y="31976"/>
                </a:lnTo>
                <a:lnTo>
                  <a:pt x="2397999" y="36026"/>
                </a:lnTo>
                <a:lnTo>
                  <a:pt x="2395473" y="38352"/>
                </a:lnTo>
                <a:lnTo>
                  <a:pt x="2392406" y="42080"/>
                </a:lnTo>
                <a:lnTo>
                  <a:pt x="2388797" y="47213"/>
                </a:lnTo>
                <a:lnTo>
                  <a:pt x="2400766" y="1743"/>
                </a:lnTo>
                <a:lnTo>
                  <a:pt x="2400435" y="80"/>
                </a:lnTo>
                <a:lnTo>
                  <a:pt x="2399122" y="0"/>
                </a:lnTo>
                <a:lnTo>
                  <a:pt x="2397588" y="240"/>
                </a:lnTo>
                <a:lnTo>
                  <a:pt x="2395443" y="721"/>
                </a:lnTo>
                <a:lnTo>
                  <a:pt x="2393298" y="1202"/>
                </a:lnTo>
                <a:lnTo>
                  <a:pt x="2392085" y="1463"/>
                </a:lnTo>
                <a:lnTo>
                  <a:pt x="2391804" y="1503"/>
                </a:lnTo>
                <a:lnTo>
                  <a:pt x="2389238" y="1904"/>
                </a:lnTo>
                <a:lnTo>
                  <a:pt x="2387203" y="2185"/>
                </a:lnTo>
                <a:lnTo>
                  <a:pt x="2385699" y="2345"/>
                </a:lnTo>
                <a:lnTo>
                  <a:pt x="2384196" y="2505"/>
                </a:lnTo>
                <a:lnTo>
                  <a:pt x="2382803" y="2686"/>
                </a:lnTo>
                <a:lnTo>
                  <a:pt x="2381519" y="2886"/>
                </a:lnTo>
                <a:lnTo>
                  <a:pt x="2381519" y="4992"/>
                </a:lnTo>
                <a:lnTo>
                  <a:pt x="2383725" y="5112"/>
                </a:lnTo>
                <a:lnTo>
                  <a:pt x="2385158" y="5192"/>
                </a:lnTo>
                <a:lnTo>
                  <a:pt x="2385820" y="5232"/>
                </a:lnTo>
                <a:lnTo>
                  <a:pt x="2387233" y="5412"/>
                </a:lnTo>
                <a:lnTo>
                  <a:pt x="2388807" y="6084"/>
                </a:lnTo>
                <a:lnTo>
                  <a:pt x="2389459" y="7598"/>
                </a:lnTo>
                <a:lnTo>
                  <a:pt x="2389409" y="9191"/>
                </a:lnTo>
                <a:lnTo>
                  <a:pt x="2389208" y="10595"/>
                </a:lnTo>
                <a:lnTo>
                  <a:pt x="2388797" y="12269"/>
                </a:lnTo>
                <a:lnTo>
                  <a:pt x="2370813" y="78729"/>
                </a:lnTo>
                <a:lnTo>
                  <a:pt x="2372117" y="81255"/>
                </a:lnTo>
                <a:lnTo>
                  <a:pt x="2375565" y="83059"/>
                </a:lnTo>
                <a:lnTo>
                  <a:pt x="2379013" y="84904"/>
                </a:lnTo>
                <a:lnTo>
                  <a:pt x="2382803" y="85826"/>
                </a:lnTo>
                <a:lnTo>
                  <a:pt x="2386933" y="85826"/>
                </a:lnTo>
                <a:lnTo>
                  <a:pt x="2385368" y="82999"/>
                </a:lnTo>
                <a:lnTo>
                  <a:pt x="2383785" y="82528"/>
                </a:lnTo>
                <a:close/>
              </a:path>
              <a:path w="3334659" h="109944">
                <a:moveTo>
                  <a:pt x="2443770" y="78489"/>
                </a:moveTo>
                <a:lnTo>
                  <a:pt x="2445213" y="73937"/>
                </a:lnTo>
                <a:lnTo>
                  <a:pt x="2446296" y="70730"/>
                </a:lnTo>
                <a:lnTo>
                  <a:pt x="2448020" y="65637"/>
                </a:lnTo>
                <a:lnTo>
                  <a:pt x="2449584" y="61547"/>
                </a:lnTo>
                <a:lnTo>
                  <a:pt x="2450987" y="58460"/>
                </a:lnTo>
                <a:lnTo>
                  <a:pt x="2453313" y="53368"/>
                </a:lnTo>
                <a:lnTo>
                  <a:pt x="2455949" y="48636"/>
                </a:lnTo>
                <a:lnTo>
                  <a:pt x="2458897" y="44266"/>
                </a:lnTo>
                <a:lnTo>
                  <a:pt x="2461843" y="39895"/>
                </a:lnTo>
                <a:lnTo>
                  <a:pt x="2464099" y="37710"/>
                </a:lnTo>
                <a:lnTo>
                  <a:pt x="2465663" y="37710"/>
                </a:lnTo>
                <a:lnTo>
                  <a:pt x="2467046" y="38492"/>
                </a:lnTo>
                <a:lnTo>
                  <a:pt x="2467768" y="39815"/>
                </a:lnTo>
                <a:lnTo>
                  <a:pt x="2469271" y="41499"/>
                </a:lnTo>
                <a:lnTo>
                  <a:pt x="2470856" y="42221"/>
                </a:lnTo>
                <a:lnTo>
                  <a:pt x="2473903" y="42221"/>
                </a:lnTo>
                <a:lnTo>
                  <a:pt x="2475316" y="41629"/>
                </a:lnTo>
                <a:lnTo>
                  <a:pt x="2476339" y="40447"/>
                </a:lnTo>
                <a:lnTo>
                  <a:pt x="2477361" y="39264"/>
                </a:lnTo>
                <a:lnTo>
                  <a:pt x="2477872" y="37770"/>
                </a:lnTo>
                <a:lnTo>
                  <a:pt x="2477872" y="34362"/>
                </a:lnTo>
                <a:lnTo>
                  <a:pt x="2477361" y="32939"/>
                </a:lnTo>
                <a:lnTo>
                  <a:pt x="2476339" y="31696"/>
                </a:lnTo>
                <a:lnTo>
                  <a:pt x="2475316" y="30453"/>
                </a:lnTo>
                <a:lnTo>
                  <a:pt x="2473863" y="29831"/>
                </a:lnTo>
                <a:lnTo>
                  <a:pt x="2468490" y="29831"/>
                </a:lnTo>
                <a:lnTo>
                  <a:pt x="2464811" y="32167"/>
                </a:lnTo>
                <a:lnTo>
                  <a:pt x="2460941" y="36838"/>
                </a:lnTo>
                <a:lnTo>
                  <a:pt x="2457072" y="41509"/>
                </a:lnTo>
                <a:lnTo>
                  <a:pt x="2453694" y="46672"/>
                </a:lnTo>
                <a:lnTo>
                  <a:pt x="2450807" y="52325"/>
                </a:lnTo>
                <a:lnTo>
                  <a:pt x="2449483" y="54911"/>
                </a:lnTo>
                <a:lnTo>
                  <a:pt x="2455498" y="31635"/>
                </a:lnTo>
                <a:lnTo>
                  <a:pt x="2455579" y="31134"/>
                </a:lnTo>
                <a:lnTo>
                  <a:pt x="2454656" y="29651"/>
                </a:lnTo>
                <a:lnTo>
                  <a:pt x="2454456" y="29651"/>
                </a:lnTo>
                <a:lnTo>
                  <a:pt x="2452501" y="30011"/>
                </a:lnTo>
                <a:lnTo>
                  <a:pt x="2448792" y="30734"/>
                </a:lnTo>
                <a:lnTo>
                  <a:pt x="2445083" y="31455"/>
                </a:lnTo>
                <a:lnTo>
                  <a:pt x="2441665" y="32136"/>
                </a:lnTo>
                <a:lnTo>
                  <a:pt x="2438537" y="32778"/>
                </a:lnTo>
                <a:lnTo>
                  <a:pt x="2436131" y="33259"/>
                </a:lnTo>
                <a:lnTo>
                  <a:pt x="2437134" y="35124"/>
                </a:lnTo>
                <a:lnTo>
                  <a:pt x="2438718" y="34943"/>
                </a:lnTo>
                <a:lnTo>
                  <a:pt x="2440522" y="34823"/>
                </a:lnTo>
                <a:lnTo>
                  <a:pt x="2442006" y="34823"/>
                </a:lnTo>
                <a:lnTo>
                  <a:pt x="2443649" y="35785"/>
                </a:lnTo>
                <a:lnTo>
                  <a:pt x="2444552" y="37349"/>
                </a:lnTo>
                <a:lnTo>
                  <a:pt x="2444552" y="39595"/>
                </a:lnTo>
                <a:lnTo>
                  <a:pt x="2444041" y="42582"/>
                </a:lnTo>
                <a:lnTo>
                  <a:pt x="2443699" y="44226"/>
                </a:lnTo>
                <a:lnTo>
                  <a:pt x="2443249" y="46090"/>
                </a:lnTo>
                <a:lnTo>
                  <a:pt x="2442687" y="48175"/>
                </a:lnTo>
                <a:lnTo>
                  <a:pt x="2432703" y="84382"/>
                </a:lnTo>
                <a:lnTo>
                  <a:pt x="2441965" y="84382"/>
                </a:lnTo>
                <a:lnTo>
                  <a:pt x="2443770" y="78489"/>
                </a:lnTo>
                <a:close/>
              </a:path>
              <a:path w="3334659" h="109944">
                <a:moveTo>
                  <a:pt x="2530710" y="77326"/>
                </a:moveTo>
                <a:lnTo>
                  <a:pt x="2534880" y="71993"/>
                </a:lnTo>
                <a:lnTo>
                  <a:pt x="2533436" y="70730"/>
                </a:lnTo>
                <a:lnTo>
                  <a:pt x="2529707" y="74579"/>
                </a:lnTo>
                <a:lnTo>
                  <a:pt x="2528665" y="75611"/>
                </a:lnTo>
                <a:lnTo>
                  <a:pt x="2527181" y="76985"/>
                </a:lnTo>
                <a:lnTo>
                  <a:pt x="2525046" y="78669"/>
                </a:lnTo>
                <a:lnTo>
                  <a:pt x="2523452" y="79270"/>
                </a:lnTo>
                <a:lnTo>
                  <a:pt x="2522309" y="84753"/>
                </a:lnTo>
                <a:lnTo>
                  <a:pt x="2524835" y="82849"/>
                </a:lnTo>
                <a:lnTo>
                  <a:pt x="2527362" y="80944"/>
                </a:lnTo>
                <a:lnTo>
                  <a:pt x="2530710" y="77326"/>
                </a:lnTo>
                <a:close/>
              </a:path>
              <a:path w="3334659" h="109944">
                <a:moveTo>
                  <a:pt x="2496988" y="84683"/>
                </a:moveTo>
                <a:lnTo>
                  <a:pt x="2499675" y="83601"/>
                </a:lnTo>
                <a:lnTo>
                  <a:pt x="2502482" y="81756"/>
                </a:lnTo>
                <a:lnTo>
                  <a:pt x="2505409" y="79150"/>
                </a:lnTo>
                <a:lnTo>
                  <a:pt x="2507895" y="76985"/>
                </a:lnTo>
                <a:lnTo>
                  <a:pt x="2507854" y="74699"/>
                </a:lnTo>
                <a:lnTo>
                  <a:pt x="2502020" y="79571"/>
                </a:lnTo>
                <a:lnTo>
                  <a:pt x="2496988" y="84683"/>
                </a:lnTo>
                <a:close/>
              </a:path>
              <a:path w="3334659" h="109944">
                <a:moveTo>
                  <a:pt x="2512927" y="80233"/>
                </a:moveTo>
                <a:lnTo>
                  <a:pt x="2512927" y="81796"/>
                </a:lnTo>
                <a:lnTo>
                  <a:pt x="2513338" y="83099"/>
                </a:lnTo>
                <a:lnTo>
                  <a:pt x="2514160" y="84142"/>
                </a:lnTo>
                <a:lnTo>
                  <a:pt x="2516134" y="85706"/>
                </a:lnTo>
                <a:lnTo>
                  <a:pt x="2519903" y="85706"/>
                </a:lnTo>
                <a:lnTo>
                  <a:pt x="2522309" y="84753"/>
                </a:lnTo>
                <a:lnTo>
                  <a:pt x="2523452" y="79270"/>
                </a:lnTo>
                <a:lnTo>
                  <a:pt x="2521889" y="78208"/>
                </a:lnTo>
                <a:lnTo>
                  <a:pt x="2521889" y="76764"/>
                </a:lnTo>
                <a:lnTo>
                  <a:pt x="2522630" y="73236"/>
                </a:lnTo>
                <a:lnTo>
                  <a:pt x="2524114" y="67061"/>
                </a:lnTo>
                <a:lnTo>
                  <a:pt x="2524956" y="63652"/>
                </a:lnTo>
                <a:lnTo>
                  <a:pt x="2525978" y="59603"/>
                </a:lnTo>
                <a:lnTo>
                  <a:pt x="2527181" y="54911"/>
                </a:lnTo>
                <a:lnTo>
                  <a:pt x="2532715" y="33380"/>
                </a:lnTo>
                <a:lnTo>
                  <a:pt x="2532875" y="32818"/>
                </a:lnTo>
                <a:lnTo>
                  <a:pt x="2533276" y="31375"/>
                </a:lnTo>
                <a:lnTo>
                  <a:pt x="2532835" y="29891"/>
                </a:lnTo>
                <a:lnTo>
                  <a:pt x="2526038" y="30673"/>
                </a:lnTo>
                <a:lnTo>
                  <a:pt x="2525317" y="30823"/>
                </a:lnTo>
                <a:lnTo>
                  <a:pt x="2524775" y="32056"/>
                </a:lnTo>
                <a:lnTo>
                  <a:pt x="2523452" y="36627"/>
                </a:lnTo>
                <a:lnTo>
                  <a:pt x="2523151" y="35786"/>
                </a:lnTo>
                <a:lnTo>
                  <a:pt x="2522630" y="34342"/>
                </a:lnTo>
                <a:lnTo>
                  <a:pt x="2520986" y="32297"/>
                </a:lnTo>
                <a:lnTo>
                  <a:pt x="2519262" y="30653"/>
                </a:lnTo>
                <a:lnTo>
                  <a:pt x="2516816" y="29831"/>
                </a:lnTo>
                <a:lnTo>
                  <a:pt x="2513649" y="29831"/>
                </a:lnTo>
                <a:lnTo>
                  <a:pt x="2511278" y="29960"/>
                </a:lnTo>
                <a:lnTo>
                  <a:pt x="2500202" y="34104"/>
                </a:lnTo>
                <a:lnTo>
                  <a:pt x="2489470" y="44085"/>
                </a:lnTo>
                <a:lnTo>
                  <a:pt x="2487039" y="47197"/>
                </a:lnTo>
                <a:lnTo>
                  <a:pt x="2480382" y="59026"/>
                </a:lnTo>
                <a:lnTo>
                  <a:pt x="2478163" y="70429"/>
                </a:lnTo>
                <a:lnTo>
                  <a:pt x="2478163" y="75320"/>
                </a:lnTo>
                <a:lnTo>
                  <a:pt x="2479486" y="79100"/>
                </a:lnTo>
                <a:lnTo>
                  <a:pt x="2482132" y="81767"/>
                </a:lnTo>
                <a:lnTo>
                  <a:pt x="2484779" y="84433"/>
                </a:lnTo>
                <a:lnTo>
                  <a:pt x="2487726" y="85766"/>
                </a:lnTo>
                <a:lnTo>
                  <a:pt x="2492899" y="85766"/>
                </a:lnTo>
                <a:lnTo>
                  <a:pt x="2494903" y="85405"/>
                </a:lnTo>
                <a:lnTo>
                  <a:pt x="2496988" y="84683"/>
                </a:lnTo>
                <a:lnTo>
                  <a:pt x="2502020" y="79571"/>
                </a:lnTo>
                <a:lnTo>
                  <a:pt x="2493921" y="79571"/>
                </a:lnTo>
                <a:lnTo>
                  <a:pt x="2492207" y="78839"/>
                </a:lnTo>
                <a:lnTo>
                  <a:pt x="2490823" y="77375"/>
                </a:lnTo>
                <a:lnTo>
                  <a:pt x="2489440" y="75912"/>
                </a:lnTo>
                <a:lnTo>
                  <a:pt x="2488748" y="73576"/>
                </a:lnTo>
                <a:lnTo>
                  <a:pt x="2488748" y="63993"/>
                </a:lnTo>
                <a:lnTo>
                  <a:pt x="2491214" y="56395"/>
                </a:lnTo>
                <a:lnTo>
                  <a:pt x="2496146" y="47574"/>
                </a:lnTo>
                <a:lnTo>
                  <a:pt x="2501760" y="37549"/>
                </a:lnTo>
                <a:lnTo>
                  <a:pt x="2507834" y="32537"/>
                </a:lnTo>
                <a:lnTo>
                  <a:pt x="2516255" y="32537"/>
                </a:lnTo>
                <a:lnTo>
                  <a:pt x="2517859" y="33219"/>
                </a:lnTo>
                <a:lnTo>
                  <a:pt x="2519182" y="34582"/>
                </a:lnTo>
                <a:lnTo>
                  <a:pt x="2520505" y="35946"/>
                </a:lnTo>
                <a:lnTo>
                  <a:pt x="2521167" y="38071"/>
                </a:lnTo>
                <a:lnTo>
                  <a:pt x="2521167" y="48095"/>
                </a:lnTo>
                <a:lnTo>
                  <a:pt x="2518600" y="56094"/>
                </a:lnTo>
                <a:lnTo>
                  <a:pt x="2513468" y="64956"/>
                </a:lnTo>
                <a:lnTo>
                  <a:pt x="2507854" y="74699"/>
                </a:lnTo>
                <a:lnTo>
                  <a:pt x="2507895" y="76985"/>
                </a:lnTo>
                <a:lnTo>
                  <a:pt x="2509990" y="74749"/>
                </a:lnTo>
                <a:lnTo>
                  <a:pt x="2511694" y="72444"/>
                </a:lnTo>
                <a:lnTo>
                  <a:pt x="2513398" y="70138"/>
                </a:lnTo>
                <a:lnTo>
                  <a:pt x="2514610" y="68384"/>
                </a:lnTo>
                <a:lnTo>
                  <a:pt x="2515332" y="67181"/>
                </a:lnTo>
                <a:lnTo>
                  <a:pt x="2514811" y="69025"/>
                </a:lnTo>
                <a:lnTo>
                  <a:pt x="2514280" y="71301"/>
                </a:lnTo>
                <a:lnTo>
                  <a:pt x="2513739" y="74007"/>
                </a:lnTo>
                <a:lnTo>
                  <a:pt x="2513198" y="76714"/>
                </a:lnTo>
                <a:lnTo>
                  <a:pt x="2512927" y="78789"/>
                </a:lnTo>
                <a:lnTo>
                  <a:pt x="2512927" y="80233"/>
                </a:lnTo>
                <a:close/>
              </a:path>
              <a:path w="3334659" h="109944">
                <a:moveTo>
                  <a:pt x="2541737" y="68444"/>
                </a:moveTo>
                <a:lnTo>
                  <a:pt x="2541737" y="74058"/>
                </a:lnTo>
                <a:lnTo>
                  <a:pt x="2543340" y="78368"/>
                </a:lnTo>
                <a:lnTo>
                  <a:pt x="2546548" y="81375"/>
                </a:lnTo>
                <a:lnTo>
                  <a:pt x="2549755" y="84382"/>
                </a:lnTo>
                <a:lnTo>
                  <a:pt x="2553485" y="85887"/>
                </a:lnTo>
                <a:lnTo>
                  <a:pt x="2563750" y="85887"/>
                </a:lnTo>
                <a:lnTo>
                  <a:pt x="2569744" y="83741"/>
                </a:lnTo>
                <a:lnTo>
                  <a:pt x="2575719" y="79450"/>
                </a:lnTo>
                <a:lnTo>
                  <a:pt x="2579087" y="77045"/>
                </a:lnTo>
                <a:lnTo>
                  <a:pt x="2581673" y="74699"/>
                </a:lnTo>
                <a:lnTo>
                  <a:pt x="2583477" y="72414"/>
                </a:lnTo>
                <a:lnTo>
                  <a:pt x="2581914" y="71030"/>
                </a:lnTo>
                <a:lnTo>
                  <a:pt x="2578265" y="74038"/>
                </a:lnTo>
                <a:lnTo>
                  <a:pt x="2575478" y="76122"/>
                </a:lnTo>
                <a:lnTo>
                  <a:pt x="2573553" y="77285"/>
                </a:lnTo>
                <a:lnTo>
                  <a:pt x="2570185" y="79290"/>
                </a:lnTo>
                <a:lnTo>
                  <a:pt x="2566997" y="80293"/>
                </a:lnTo>
                <a:lnTo>
                  <a:pt x="2560823" y="80293"/>
                </a:lnTo>
                <a:lnTo>
                  <a:pt x="2558086" y="79311"/>
                </a:lnTo>
                <a:lnTo>
                  <a:pt x="2555780" y="77346"/>
                </a:lnTo>
                <a:lnTo>
                  <a:pt x="2553475" y="75381"/>
                </a:lnTo>
                <a:lnTo>
                  <a:pt x="2552322" y="72634"/>
                </a:lnTo>
                <a:lnTo>
                  <a:pt x="2552322" y="67622"/>
                </a:lnTo>
                <a:lnTo>
                  <a:pt x="2551276" y="45331"/>
                </a:lnTo>
                <a:lnTo>
                  <a:pt x="2544122" y="56721"/>
                </a:lnTo>
                <a:lnTo>
                  <a:pt x="2541737" y="68444"/>
                </a:lnTo>
                <a:close/>
              </a:path>
              <a:path w="3334659" h="109944">
                <a:moveTo>
                  <a:pt x="2588590" y="44446"/>
                </a:moveTo>
                <a:lnTo>
                  <a:pt x="2588590" y="35826"/>
                </a:lnTo>
                <a:lnTo>
                  <a:pt x="2587667" y="33680"/>
                </a:lnTo>
                <a:lnTo>
                  <a:pt x="2585823" y="32237"/>
                </a:lnTo>
                <a:lnTo>
                  <a:pt x="2583978" y="30793"/>
                </a:lnTo>
                <a:lnTo>
                  <a:pt x="2581493" y="30071"/>
                </a:lnTo>
                <a:lnTo>
                  <a:pt x="2578365" y="30071"/>
                </a:lnTo>
                <a:lnTo>
                  <a:pt x="2576349" y="30151"/>
                </a:lnTo>
                <a:lnTo>
                  <a:pt x="2564891" y="33717"/>
                </a:lnTo>
                <a:lnTo>
                  <a:pt x="2553766" y="42582"/>
                </a:lnTo>
                <a:lnTo>
                  <a:pt x="2554547" y="58761"/>
                </a:lnTo>
                <a:lnTo>
                  <a:pt x="2555309" y="56716"/>
                </a:lnTo>
                <a:lnTo>
                  <a:pt x="2556031" y="54892"/>
                </a:lnTo>
                <a:lnTo>
                  <a:pt x="2556713" y="53288"/>
                </a:lnTo>
                <a:lnTo>
                  <a:pt x="2557956" y="50280"/>
                </a:lnTo>
                <a:lnTo>
                  <a:pt x="2559639" y="47133"/>
                </a:lnTo>
                <a:lnTo>
                  <a:pt x="2561765" y="43845"/>
                </a:lnTo>
                <a:lnTo>
                  <a:pt x="2563770" y="41038"/>
                </a:lnTo>
                <a:lnTo>
                  <a:pt x="2566025" y="38522"/>
                </a:lnTo>
                <a:lnTo>
                  <a:pt x="2568531" y="36297"/>
                </a:lnTo>
                <a:lnTo>
                  <a:pt x="2571037" y="34071"/>
                </a:lnTo>
                <a:lnTo>
                  <a:pt x="2573593" y="32959"/>
                </a:lnTo>
                <a:lnTo>
                  <a:pt x="2577603" y="32959"/>
                </a:lnTo>
                <a:lnTo>
                  <a:pt x="2578666" y="33410"/>
                </a:lnTo>
                <a:lnTo>
                  <a:pt x="2580109" y="35214"/>
                </a:lnTo>
                <a:lnTo>
                  <a:pt x="2580470" y="36427"/>
                </a:lnTo>
                <a:lnTo>
                  <a:pt x="2580470" y="42161"/>
                </a:lnTo>
                <a:lnTo>
                  <a:pt x="2578455" y="53498"/>
                </a:lnTo>
                <a:lnTo>
                  <a:pt x="2585212" y="49389"/>
                </a:lnTo>
                <a:lnTo>
                  <a:pt x="2588590" y="44446"/>
                </a:lnTo>
                <a:close/>
              </a:path>
              <a:path w="3334659" h="109944">
                <a:moveTo>
                  <a:pt x="2552823" y="64424"/>
                </a:moveTo>
                <a:lnTo>
                  <a:pt x="2553184" y="63111"/>
                </a:lnTo>
                <a:lnTo>
                  <a:pt x="2553706" y="61467"/>
                </a:lnTo>
                <a:lnTo>
                  <a:pt x="2557133" y="61046"/>
                </a:lnTo>
                <a:lnTo>
                  <a:pt x="2564592" y="60124"/>
                </a:lnTo>
                <a:lnTo>
                  <a:pt x="2571699" y="57608"/>
                </a:lnTo>
                <a:lnTo>
                  <a:pt x="2578455" y="53498"/>
                </a:lnTo>
                <a:lnTo>
                  <a:pt x="2580470" y="42161"/>
                </a:lnTo>
                <a:lnTo>
                  <a:pt x="2578064" y="46401"/>
                </a:lnTo>
                <a:lnTo>
                  <a:pt x="2573253" y="50671"/>
                </a:lnTo>
                <a:lnTo>
                  <a:pt x="2568441" y="54942"/>
                </a:lnTo>
                <a:lnTo>
                  <a:pt x="2562206" y="57638"/>
                </a:lnTo>
                <a:lnTo>
                  <a:pt x="2554547" y="58761"/>
                </a:lnTo>
                <a:lnTo>
                  <a:pt x="2553766" y="42582"/>
                </a:lnTo>
                <a:lnTo>
                  <a:pt x="2551276" y="45331"/>
                </a:lnTo>
                <a:lnTo>
                  <a:pt x="2552322" y="67622"/>
                </a:lnTo>
                <a:lnTo>
                  <a:pt x="2552422" y="66389"/>
                </a:lnTo>
                <a:lnTo>
                  <a:pt x="2552823" y="64424"/>
                </a:lnTo>
                <a:close/>
              </a:path>
              <a:path w="3334659" h="109944">
                <a:moveTo>
                  <a:pt x="2605175" y="78489"/>
                </a:moveTo>
                <a:lnTo>
                  <a:pt x="2606619" y="73937"/>
                </a:lnTo>
                <a:lnTo>
                  <a:pt x="2607701" y="70730"/>
                </a:lnTo>
                <a:lnTo>
                  <a:pt x="2609426" y="65637"/>
                </a:lnTo>
                <a:lnTo>
                  <a:pt x="2610989" y="61547"/>
                </a:lnTo>
                <a:lnTo>
                  <a:pt x="2612393" y="58460"/>
                </a:lnTo>
                <a:lnTo>
                  <a:pt x="2614719" y="53368"/>
                </a:lnTo>
                <a:lnTo>
                  <a:pt x="2617355" y="48636"/>
                </a:lnTo>
                <a:lnTo>
                  <a:pt x="2620302" y="44266"/>
                </a:lnTo>
                <a:lnTo>
                  <a:pt x="2623249" y="39895"/>
                </a:lnTo>
                <a:lnTo>
                  <a:pt x="2625504" y="37710"/>
                </a:lnTo>
                <a:lnTo>
                  <a:pt x="2627068" y="37710"/>
                </a:lnTo>
                <a:lnTo>
                  <a:pt x="2628452" y="38492"/>
                </a:lnTo>
                <a:lnTo>
                  <a:pt x="2629173" y="39815"/>
                </a:lnTo>
                <a:lnTo>
                  <a:pt x="2630677" y="41499"/>
                </a:lnTo>
                <a:lnTo>
                  <a:pt x="2632261" y="42221"/>
                </a:lnTo>
                <a:lnTo>
                  <a:pt x="2635308" y="42221"/>
                </a:lnTo>
                <a:lnTo>
                  <a:pt x="2636722" y="41629"/>
                </a:lnTo>
                <a:lnTo>
                  <a:pt x="2637744" y="40447"/>
                </a:lnTo>
                <a:lnTo>
                  <a:pt x="2638766" y="39264"/>
                </a:lnTo>
                <a:lnTo>
                  <a:pt x="2639278" y="37770"/>
                </a:lnTo>
                <a:lnTo>
                  <a:pt x="2639278" y="34362"/>
                </a:lnTo>
                <a:lnTo>
                  <a:pt x="2638766" y="32939"/>
                </a:lnTo>
                <a:lnTo>
                  <a:pt x="2637744" y="31696"/>
                </a:lnTo>
                <a:lnTo>
                  <a:pt x="2636722" y="30453"/>
                </a:lnTo>
                <a:lnTo>
                  <a:pt x="2635268" y="29831"/>
                </a:lnTo>
                <a:lnTo>
                  <a:pt x="2629895" y="29831"/>
                </a:lnTo>
                <a:lnTo>
                  <a:pt x="2626216" y="32167"/>
                </a:lnTo>
                <a:lnTo>
                  <a:pt x="2622347" y="36838"/>
                </a:lnTo>
                <a:lnTo>
                  <a:pt x="2618478" y="41509"/>
                </a:lnTo>
                <a:lnTo>
                  <a:pt x="2615099" y="46672"/>
                </a:lnTo>
                <a:lnTo>
                  <a:pt x="2612212" y="52325"/>
                </a:lnTo>
                <a:lnTo>
                  <a:pt x="2610889" y="54911"/>
                </a:lnTo>
                <a:lnTo>
                  <a:pt x="2616904" y="31635"/>
                </a:lnTo>
                <a:lnTo>
                  <a:pt x="2616984" y="31134"/>
                </a:lnTo>
                <a:lnTo>
                  <a:pt x="2616062" y="29651"/>
                </a:lnTo>
                <a:lnTo>
                  <a:pt x="2615861" y="29651"/>
                </a:lnTo>
                <a:lnTo>
                  <a:pt x="2613906" y="30011"/>
                </a:lnTo>
                <a:lnTo>
                  <a:pt x="2610198" y="30734"/>
                </a:lnTo>
                <a:lnTo>
                  <a:pt x="2606488" y="31455"/>
                </a:lnTo>
                <a:lnTo>
                  <a:pt x="2603070" y="32136"/>
                </a:lnTo>
                <a:lnTo>
                  <a:pt x="2599943" y="32778"/>
                </a:lnTo>
                <a:lnTo>
                  <a:pt x="2597537" y="33259"/>
                </a:lnTo>
                <a:lnTo>
                  <a:pt x="2598540" y="35124"/>
                </a:lnTo>
                <a:lnTo>
                  <a:pt x="2600123" y="34943"/>
                </a:lnTo>
                <a:lnTo>
                  <a:pt x="2601927" y="34823"/>
                </a:lnTo>
                <a:lnTo>
                  <a:pt x="2603411" y="34823"/>
                </a:lnTo>
                <a:lnTo>
                  <a:pt x="2605055" y="35786"/>
                </a:lnTo>
                <a:lnTo>
                  <a:pt x="2605957" y="37349"/>
                </a:lnTo>
                <a:lnTo>
                  <a:pt x="2605957" y="39595"/>
                </a:lnTo>
                <a:lnTo>
                  <a:pt x="2605446" y="42582"/>
                </a:lnTo>
                <a:lnTo>
                  <a:pt x="2605105" y="44226"/>
                </a:lnTo>
                <a:lnTo>
                  <a:pt x="2604654" y="46090"/>
                </a:lnTo>
                <a:lnTo>
                  <a:pt x="2604093" y="48175"/>
                </a:lnTo>
                <a:lnTo>
                  <a:pt x="2594109" y="84382"/>
                </a:lnTo>
                <a:lnTo>
                  <a:pt x="2603371" y="84382"/>
                </a:lnTo>
                <a:lnTo>
                  <a:pt x="2605175" y="78489"/>
                </a:lnTo>
                <a:close/>
              </a:path>
              <a:path w="3334659" h="109944">
                <a:moveTo>
                  <a:pt x="2721848" y="77326"/>
                </a:moveTo>
                <a:lnTo>
                  <a:pt x="2726018" y="71993"/>
                </a:lnTo>
                <a:lnTo>
                  <a:pt x="2724574" y="70730"/>
                </a:lnTo>
                <a:lnTo>
                  <a:pt x="2720845" y="74579"/>
                </a:lnTo>
                <a:lnTo>
                  <a:pt x="2719803" y="75612"/>
                </a:lnTo>
                <a:lnTo>
                  <a:pt x="2718319" y="76985"/>
                </a:lnTo>
                <a:lnTo>
                  <a:pt x="2716184" y="78669"/>
                </a:lnTo>
                <a:lnTo>
                  <a:pt x="2714590" y="79270"/>
                </a:lnTo>
                <a:lnTo>
                  <a:pt x="2713448" y="84753"/>
                </a:lnTo>
                <a:lnTo>
                  <a:pt x="2715973" y="82849"/>
                </a:lnTo>
                <a:lnTo>
                  <a:pt x="2718500" y="80944"/>
                </a:lnTo>
                <a:lnTo>
                  <a:pt x="2721848" y="77326"/>
                </a:lnTo>
                <a:close/>
              </a:path>
              <a:path w="3334659" h="109944">
                <a:moveTo>
                  <a:pt x="2688126" y="84683"/>
                </a:moveTo>
                <a:lnTo>
                  <a:pt x="2690813" y="83601"/>
                </a:lnTo>
                <a:lnTo>
                  <a:pt x="2693619" y="81756"/>
                </a:lnTo>
                <a:lnTo>
                  <a:pt x="2696547" y="79150"/>
                </a:lnTo>
                <a:lnTo>
                  <a:pt x="2699033" y="76985"/>
                </a:lnTo>
                <a:lnTo>
                  <a:pt x="2698993" y="74699"/>
                </a:lnTo>
                <a:lnTo>
                  <a:pt x="2693159" y="79571"/>
                </a:lnTo>
                <a:lnTo>
                  <a:pt x="2688126" y="84683"/>
                </a:lnTo>
                <a:close/>
              </a:path>
              <a:path w="3334659" h="109944">
                <a:moveTo>
                  <a:pt x="2704065" y="80233"/>
                </a:moveTo>
                <a:lnTo>
                  <a:pt x="2704065" y="81796"/>
                </a:lnTo>
                <a:lnTo>
                  <a:pt x="2704475" y="83100"/>
                </a:lnTo>
                <a:lnTo>
                  <a:pt x="2705297" y="84142"/>
                </a:lnTo>
                <a:lnTo>
                  <a:pt x="2707273" y="85706"/>
                </a:lnTo>
                <a:lnTo>
                  <a:pt x="2711042" y="85706"/>
                </a:lnTo>
                <a:lnTo>
                  <a:pt x="2713448" y="84753"/>
                </a:lnTo>
                <a:lnTo>
                  <a:pt x="2714590" y="79270"/>
                </a:lnTo>
                <a:lnTo>
                  <a:pt x="2713026" y="78208"/>
                </a:lnTo>
                <a:lnTo>
                  <a:pt x="2713026" y="76764"/>
                </a:lnTo>
                <a:lnTo>
                  <a:pt x="2713768" y="73236"/>
                </a:lnTo>
                <a:lnTo>
                  <a:pt x="2715251" y="67061"/>
                </a:lnTo>
                <a:lnTo>
                  <a:pt x="2716094" y="63652"/>
                </a:lnTo>
                <a:lnTo>
                  <a:pt x="2717116" y="59603"/>
                </a:lnTo>
                <a:lnTo>
                  <a:pt x="2718319" y="54911"/>
                </a:lnTo>
                <a:lnTo>
                  <a:pt x="2723853" y="33380"/>
                </a:lnTo>
                <a:lnTo>
                  <a:pt x="2724013" y="32818"/>
                </a:lnTo>
                <a:lnTo>
                  <a:pt x="2724414" y="31375"/>
                </a:lnTo>
                <a:lnTo>
                  <a:pt x="2723973" y="29891"/>
                </a:lnTo>
                <a:lnTo>
                  <a:pt x="2717177" y="30673"/>
                </a:lnTo>
                <a:lnTo>
                  <a:pt x="2716455" y="30823"/>
                </a:lnTo>
                <a:lnTo>
                  <a:pt x="2715914" y="32056"/>
                </a:lnTo>
                <a:lnTo>
                  <a:pt x="2714590" y="36627"/>
                </a:lnTo>
                <a:lnTo>
                  <a:pt x="2714289" y="35786"/>
                </a:lnTo>
                <a:lnTo>
                  <a:pt x="2713768" y="34342"/>
                </a:lnTo>
                <a:lnTo>
                  <a:pt x="2712124" y="32297"/>
                </a:lnTo>
                <a:lnTo>
                  <a:pt x="2710400" y="30653"/>
                </a:lnTo>
                <a:lnTo>
                  <a:pt x="2707954" y="29831"/>
                </a:lnTo>
                <a:lnTo>
                  <a:pt x="2704786" y="29831"/>
                </a:lnTo>
                <a:lnTo>
                  <a:pt x="2702416" y="29960"/>
                </a:lnTo>
                <a:lnTo>
                  <a:pt x="2691340" y="34104"/>
                </a:lnTo>
                <a:lnTo>
                  <a:pt x="2680608" y="44085"/>
                </a:lnTo>
                <a:lnTo>
                  <a:pt x="2678177" y="47197"/>
                </a:lnTo>
                <a:lnTo>
                  <a:pt x="2671520" y="59026"/>
                </a:lnTo>
                <a:lnTo>
                  <a:pt x="2669301" y="70429"/>
                </a:lnTo>
                <a:lnTo>
                  <a:pt x="2669301" y="75321"/>
                </a:lnTo>
                <a:lnTo>
                  <a:pt x="2670623" y="79100"/>
                </a:lnTo>
                <a:lnTo>
                  <a:pt x="2673270" y="81767"/>
                </a:lnTo>
                <a:lnTo>
                  <a:pt x="2675917" y="84433"/>
                </a:lnTo>
                <a:lnTo>
                  <a:pt x="2678863" y="85766"/>
                </a:lnTo>
                <a:lnTo>
                  <a:pt x="2684036" y="85766"/>
                </a:lnTo>
                <a:lnTo>
                  <a:pt x="2686041" y="85405"/>
                </a:lnTo>
                <a:lnTo>
                  <a:pt x="2688126" y="84683"/>
                </a:lnTo>
                <a:lnTo>
                  <a:pt x="2693159" y="79571"/>
                </a:lnTo>
                <a:lnTo>
                  <a:pt x="2685059" y="79571"/>
                </a:lnTo>
                <a:lnTo>
                  <a:pt x="2683345" y="78839"/>
                </a:lnTo>
                <a:lnTo>
                  <a:pt x="2681961" y="77376"/>
                </a:lnTo>
                <a:lnTo>
                  <a:pt x="2680577" y="75912"/>
                </a:lnTo>
                <a:lnTo>
                  <a:pt x="2679886" y="73576"/>
                </a:lnTo>
                <a:lnTo>
                  <a:pt x="2679886" y="63993"/>
                </a:lnTo>
                <a:lnTo>
                  <a:pt x="2682352" y="56395"/>
                </a:lnTo>
                <a:lnTo>
                  <a:pt x="2687284" y="47574"/>
                </a:lnTo>
                <a:lnTo>
                  <a:pt x="2692898" y="37550"/>
                </a:lnTo>
                <a:lnTo>
                  <a:pt x="2698972" y="32537"/>
                </a:lnTo>
                <a:lnTo>
                  <a:pt x="2707393" y="32537"/>
                </a:lnTo>
                <a:lnTo>
                  <a:pt x="2708997" y="33219"/>
                </a:lnTo>
                <a:lnTo>
                  <a:pt x="2710320" y="34583"/>
                </a:lnTo>
                <a:lnTo>
                  <a:pt x="2711643" y="35946"/>
                </a:lnTo>
                <a:lnTo>
                  <a:pt x="2712305" y="38071"/>
                </a:lnTo>
                <a:lnTo>
                  <a:pt x="2712305" y="48095"/>
                </a:lnTo>
                <a:lnTo>
                  <a:pt x="2709738" y="56094"/>
                </a:lnTo>
                <a:lnTo>
                  <a:pt x="2704606" y="64956"/>
                </a:lnTo>
                <a:lnTo>
                  <a:pt x="2698993" y="74699"/>
                </a:lnTo>
                <a:lnTo>
                  <a:pt x="2699033" y="76985"/>
                </a:lnTo>
                <a:lnTo>
                  <a:pt x="2701127" y="74749"/>
                </a:lnTo>
                <a:lnTo>
                  <a:pt x="2702832" y="72444"/>
                </a:lnTo>
                <a:lnTo>
                  <a:pt x="2704536" y="70138"/>
                </a:lnTo>
                <a:lnTo>
                  <a:pt x="2705749" y="68384"/>
                </a:lnTo>
                <a:lnTo>
                  <a:pt x="2706470" y="67181"/>
                </a:lnTo>
                <a:lnTo>
                  <a:pt x="2705949" y="69026"/>
                </a:lnTo>
                <a:lnTo>
                  <a:pt x="2705418" y="71301"/>
                </a:lnTo>
                <a:lnTo>
                  <a:pt x="2704877" y="74008"/>
                </a:lnTo>
                <a:lnTo>
                  <a:pt x="2704335" y="76714"/>
                </a:lnTo>
                <a:lnTo>
                  <a:pt x="2704065" y="78789"/>
                </a:lnTo>
                <a:lnTo>
                  <a:pt x="2704065" y="80233"/>
                </a:lnTo>
                <a:close/>
              </a:path>
              <a:path w="3334659" h="109944">
                <a:moveTo>
                  <a:pt x="2747970" y="56355"/>
                </a:moveTo>
                <a:lnTo>
                  <a:pt x="2755970" y="30493"/>
                </a:lnTo>
                <a:lnTo>
                  <a:pt x="2755489" y="29952"/>
                </a:lnTo>
                <a:lnTo>
                  <a:pt x="2744723" y="32297"/>
                </a:lnTo>
                <a:lnTo>
                  <a:pt x="2743440" y="32578"/>
                </a:lnTo>
                <a:lnTo>
                  <a:pt x="2742247" y="32818"/>
                </a:lnTo>
                <a:lnTo>
                  <a:pt x="2740042" y="33219"/>
                </a:lnTo>
                <a:lnTo>
                  <a:pt x="2738187" y="33520"/>
                </a:lnTo>
                <a:lnTo>
                  <a:pt x="2735581" y="33921"/>
                </a:lnTo>
                <a:lnTo>
                  <a:pt x="2737115" y="35755"/>
                </a:lnTo>
                <a:lnTo>
                  <a:pt x="2738528" y="35665"/>
                </a:lnTo>
                <a:lnTo>
                  <a:pt x="2740452" y="35665"/>
                </a:lnTo>
                <a:lnTo>
                  <a:pt x="2741746" y="35996"/>
                </a:lnTo>
                <a:lnTo>
                  <a:pt x="2743069" y="37319"/>
                </a:lnTo>
                <a:lnTo>
                  <a:pt x="2743399" y="39394"/>
                </a:lnTo>
                <a:lnTo>
                  <a:pt x="2743330" y="40868"/>
                </a:lnTo>
                <a:lnTo>
                  <a:pt x="2743049" y="42191"/>
                </a:lnTo>
                <a:lnTo>
                  <a:pt x="2742538" y="44085"/>
                </a:lnTo>
                <a:lnTo>
                  <a:pt x="2741656" y="47213"/>
                </a:lnTo>
                <a:lnTo>
                  <a:pt x="2731251" y="84382"/>
                </a:lnTo>
                <a:lnTo>
                  <a:pt x="2740573" y="84382"/>
                </a:lnTo>
                <a:lnTo>
                  <a:pt x="2743220" y="75682"/>
                </a:lnTo>
                <a:lnTo>
                  <a:pt x="2745154" y="69677"/>
                </a:lnTo>
                <a:lnTo>
                  <a:pt x="2746377" y="66369"/>
                </a:lnTo>
                <a:lnTo>
                  <a:pt x="2747600" y="63061"/>
                </a:lnTo>
                <a:lnTo>
                  <a:pt x="2749274" y="59663"/>
                </a:lnTo>
                <a:lnTo>
                  <a:pt x="2751399" y="56175"/>
                </a:lnTo>
                <a:lnTo>
                  <a:pt x="2754166" y="51684"/>
                </a:lnTo>
                <a:lnTo>
                  <a:pt x="2756952" y="43284"/>
                </a:lnTo>
                <a:lnTo>
                  <a:pt x="2752862" y="48857"/>
                </a:lnTo>
                <a:lnTo>
                  <a:pt x="2747970" y="56355"/>
                </a:lnTo>
                <a:close/>
              </a:path>
              <a:path w="3334659" h="109944">
                <a:moveTo>
                  <a:pt x="2788027" y="71572"/>
                </a:moveTo>
                <a:lnTo>
                  <a:pt x="2786284" y="70008"/>
                </a:lnTo>
                <a:lnTo>
                  <a:pt x="2783196" y="74017"/>
                </a:lnTo>
                <a:lnTo>
                  <a:pt x="2780971" y="76634"/>
                </a:lnTo>
                <a:lnTo>
                  <a:pt x="2779607" y="77857"/>
                </a:lnTo>
                <a:lnTo>
                  <a:pt x="2778244" y="79080"/>
                </a:lnTo>
                <a:lnTo>
                  <a:pt x="2777041" y="79691"/>
                </a:lnTo>
                <a:lnTo>
                  <a:pt x="2774896" y="79450"/>
                </a:lnTo>
                <a:lnTo>
                  <a:pt x="2776921" y="84122"/>
                </a:lnTo>
                <a:lnTo>
                  <a:pt x="2780209" y="80954"/>
                </a:lnTo>
                <a:lnTo>
                  <a:pt x="2782133" y="79150"/>
                </a:lnTo>
                <a:lnTo>
                  <a:pt x="2784740" y="76022"/>
                </a:lnTo>
                <a:lnTo>
                  <a:pt x="2788027" y="71572"/>
                </a:lnTo>
                <a:close/>
              </a:path>
              <a:path w="3334659" h="109944">
                <a:moveTo>
                  <a:pt x="2765564" y="83450"/>
                </a:moveTo>
                <a:lnTo>
                  <a:pt x="2766827" y="84353"/>
                </a:lnTo>
                <a:lnTo>
                  <a:pt x="2768090" y="85255"/>
                </a:lnTo>
                <a:lnTo>
                  <a:pt x="2769403" y="85706"/>
                </a:lnTo>
                <a:lnTo>
                  <a:pt x="2773773" y="85706"/>
                </a:lnTo>
                <a:lnTo>
                  <a:pt x="2776921" y="84122"/>
                </a:lnTo>
                <a:lnTo>
                  <a:pt x="2774896" y="79450"/>
                </a:lnTo>
                <a:lnTo>
                  <a:pt x="2774194" y="77947"/>
                </a:lnTo>
                <a:lnTo>
                  <a:pt x="2774295" y="76373"/>
                </a:lnTo>
                <a:lnTo>
                  <a:pt x="2774695" y="74649"/>
                </a:lnTo>
                <a:lnTo>
                  <a:pt x="2775036" y="73316"/>
                </a:lnTo>
                <a:lnTo>
                  <a:pt x="2782916" y="44507"/>
                </a:lnTo>
                <a:lnTo>
                  <a:pt x="2783236" y="43303"/>
                </a:lnTo>
                <a:lnTo>
                  <a:pt x="2783497" y="42181"/>
                </a:lnTo>
                <a:lnTo>
                  <a:pt x="2783898" y="40096"/>
                </a:lnTo>
                <a:lnTo>
                  <a:pt x="2783998" y="38131"/>
                </a:lnTo>
                <a:lnTo>
                  <a:pt x="2783998" y="34683"/>
                </a:lnTo>
                <a:lnTo>
                  <a:pt x="2782775" y="32297"/>
                </a:lnTo>
                <a:lnTo>
                  <a:pt x="2780329" y="30974"/>
                </a:lnTo>
                <a:lnTo>
                  <a:pt x="2779046" y="30292"/>
                </a:lnTo>
                <a:lnTo>
                  <a:pt x="2777522" y="29952"/>
                </a:lnTo>
                <a:lnTo>
                  <a:pt x="2771187" y="29952"/>
                </a:lnTo>
                <a:lnTo>
                  <a:pt x="2766014" y="33179"/>
                </a:lnTo>
                <a:lnTo>
                  <a:pt x="2760241" y="39635"/>
                </a:lnTo>
                <a:lnTo>
                  <a:pt x="2756952" y="43284"/>
                </a:lnTo>
                <a:lnTo>
                  <a:pt x="2754166" y="51684"/>
                </a:lnTo>
                <a:lnTo>
                  <a:pt x="2756892" y="47814"/>
                </a:lnTo>
                <a:lnTo>
                  <a:pt x="2759579" y="44567"/>
                </a:lnTo>
                <a:lnTo>
                  <a:pt x="2764150" y="39113"/>
                </a:lnTo>
                <a:lnTo>
                  <a:pt x="2767939" y="36387"/>
                </a:lnTo>
                <a:lnTo>
                  <a:pt x="2772109" y="36387"/>
                </a:lnTo>
                <a:lnTo>
                  <a:pt x="2773382" y="37439"/>
                </a:lnTo>
                <a:lnTo>
                  <a:pt x="2774074" y="38973"/>
                </a:lnTo>
                <a:lnTo>
                  <a:pt x="2774003" y="41108"/>
                </a:lnTo>
                <a:lnTo>
                  <a:pt x="2773723" y="43153"/>
                </a:lnTo>
                <a:lnTo>
                  <a:pt x="2773453" y="44466"/>
                </a:lnTo>
                <a:lnTo>
                  <a:pt x="2773052" y="46070"/>
                </a:lnTo>
                <a:lnTo>
                  <a:pt x="2765473" y="75301"/>
                </a:lnTo>
                <a:lnTo>
                  <a:pt x="2765183" y="76524"/>
                </a:lnTo>
                <a:lnTo>
                  <a:pt x="2764982" y="78047"/>
                </a:lnTo>
                <a:lnTo>
                  <a:pt x="2764932" y="81817"/>
                </a:lnTo>
                <a:lnTo>
                  <a:pt x="2765564" y="83450"/>
                </a:lnTo>
                <a:close/>
              </a:path>
              <a:path w="3334659" h="109944">
                <a:moveTo>
                  <a:pt x="2807836" y="79571"/>
                </a:moveTo>
                <a:lnTo>
                  <a:pt x="2805931" y="78659"/>
                </a:lnTo>
                <a:lnTo>
                  <a:pt x="2804808" y="76834"/>
                </a:lnTo>
                <a:lnTo>
                  <a:pt x="2805470" y="85766"/>
                </a:lnTo>
                <a:lnTo>
                  <a:pt x="2809760" y="85766"/>
                </a:lnTo>
                <a:lnTo>
                  <a:pt x="2813719" y="84282"/>
                </a:lnTo>
                <a:lnTo>
                  <a:pt x="2817348" y="81315"/>
                </a:lnTo>
                <a:lnTo>
                  <a:pt x="2821769" y="74960"/>
                </a:lnTo>
                <a:lnTo>
                  <a:pt x="2816256" y="79571"/>
                </a:lnTo>
                <a:lnTo>
                  <a:pt x="2807836" y="79571"/>
                </a:lnTo>
                <a:close/>
              </a:path>
              <a:path w="3334659" h="109944">
                <a:moveTo>
                  <a:pt x="2835884" y="34502"/>
                </a:moveTo>
                <a:lnTo>
                  <a:pt x="2835282" y="32999"/>
                </a:lnTo>
                <a:lnTo>
                  <a:pt x="2834620" y="85826"/>
                </a:lnTo>
                <a:lnTo>
                  <a:pt x="2838329" y="83801"/>
                </a:lnTo>
                <a:lnTo>
                  <a:pt x="2842459" y="79751"/>
                </a:lnTo>
                <a:lnTo>
                  <a:pt x="2844785" y="77466"/>
                </a:lnTo>
                <a:lnTo>
                  <a:pt x="2846689" y="75220"/>
                </a:lnTo>
                <a:lnTo>
                  <a:pt x="2848173" y="73015"/>
                </a:lnTo>
                <a:lnTo>
                  <a:pt x="2849015" y="71752"/>
                </a:lnTo>
                <a:lnTo>
                  <a:pt x="2847632" y="70429"/>
                </a:lnTo>
                <a:lnTo>
                  <a:pt x="2845466" y="73035"/>
                </a:lnTo>
                <a:lnTo>
                  <a:pt x="2843763" y="74960"/>
                </a:lnTo>
                <a:lnTo>
                  <a:pt x="2842519" y="76203"/>
                </a:lnTo>
                <a:lnTo>
                  <a:pt x="2840394" y="78248"/>
                </a:lnTo>
                <a:lnTo>
                  <a:pt x="2838750" y="79270"/>
                </a:lnTo>
                <a:lnTo>
                  <a:pt x="2836715" y="79110"/>
                </a:lnTo>
                <a:lnTo>
                  <a:pt x="2835362" y="77767"/>
                </a:lnTo>
                <a:lnTo>
                  <a:pt x="2835362" y="76243"/>
                </a:lnTo>
                <a:lnTo>
                  <a:pt x="2835613" y="74669"/>
                </a:lnTo>
                <a:lnTo>
                  <a:pt x="2835903" y="73436"/>
                </a:lnTo>
                <a:lnTo>
                  <a:pt x="2843782" y="44808"/>
                </a:lnTo>
                <a:lnTo>
                  <a:pt x="2855331" y="1563"/>
                </a:lnTo>
                <a:lnTo>
                  <a:pt x="2854909" y="300"/>
                </a:lnTo>
                <a:lnTo>
                  <a:pt x="2846890" y="1784"/>
                </a:lnTo>
                <a:lnTo>
                  <a:pt x="2840615" y="2827"/>
                </a:lnTo>
                <a:lnTo>
                  <a:pt x="2836083" y="3428"/>
                </a:lnTo>
                <a:lnTo>
                  <a:pt x="2837046" y="5332"/>
                </a:lnTo>
                <a:lnTo>
                  <a:pt x="2838399" y="5232"/>
                </a:lnTo>
                <a:lnTo>
                  <a:pt x="2839612" y="5172"/>
                </a:lnTo>
                <a:lnTo>
                  <a:pt x="2841376" y="5172"/>
                </a:lnTo>
                <a:lnTo>
                  <a:pt x="2842790" y="5773"/>
                </a:lnTo>
                <a:lnTo>
                  <a:pt x="2843662" y="7156"/>
                </a:lnTo>
                <a:lnTo>
                  <a:pt x="2843662" y="9121"/>
                </a:lnTo>
                <a:lnTo>
                  <a:pt x="2843511" y="10675"/>
                </a:lnTo>
                <a:lnTo>
                  <a:pt x="2843181" y="11968"/>
                </a:lnTo>
                <a:lnTo>
                  <a:pt x="2836325" y="36627"/>
                </a:lnTo>
                <a:lnTo>
                  <a:pt x="2835884" y="34502"/>
                </a:lnTo>
                <a:close/>
              </a:path>
              <a:path w="3334659" h="109944">
                <a:moveTo>
                  <a:pt x="2826742" y="84142"/>
                </a:moveTo>
                <a:lnTo>
                  <a:pt x="2828385" y="85104"/>
                </a:lnTo>
                <a:lnTo>
                  <a:pt x="2829267" y="85585"/>
                </a:lnTo>
                <a:lnTo>
                  <a:pt x="2831332" y="85826"/>
                </a:lnTo>
                <a:lnTo>
                  <a:pt x="2834620" y="85826"/>
                </a:lnTo>
                <a:lnTo>
                  <a:pt x="2835282" y="32999"/>
                </a:lnTo>
                <a:lnTo>
                  <a:pt x="2834520" y="32117"/>
                </a:lnTo>
                <a:lnTo>
                  <a:pt x="2833197" y="30593"/>
                </a:lnTo>
                <a:lnTo>
                  <a:pt x="2830951" y="29831"/>
                </a:lnTo>
                <a:lnTo>
                  <a:pt x="2826357" y="29885"/>
                </a:lnTo>
                <a:lnTo>
                  <a:pt x="2815534" y="33719"/>
                </a:lnTo>
                <a:lnTo>
                  <a:pt x="2804447" y="43605"/>
                </a:lnTo>
                <a:lnTo>
                  <a:pt x="2801331" y="47442"/>
                </a:lnTo>
                <a:lnTo>
                  <a:pt x="2794647" y="59129"/>
                </a:lnTo>
                <a:lnTo>
                  <a:pt x="2792419" y="70549"/>
                </a:lnTo>
                <a:lnTo>
                  <a:pt x="2792419" y="75722"/>
                </a:lnTo>
                <a:lnTo>
                  <a:pt x="2793721" y="79551"/>
                </a:lnTo>
                <a:lnTo>
                  <a:pt x="2796328" y="82037"/>
                </a:lnTo>
                <a:lnTo>
                  <a:pt x="2798934" y="84523"/>
                </a:lnTo>
                <a:lnTo>
                  <a:pt x="2801981" y="85766"/>
                </a:lnTo>
                <a:lnTo>
                  <a:pt x="2805470" y="85766"/>
                </a:lnTo>
                <a:lnTo>
                  <a:pt x="2803685" y="75010"/>
                </a:lnTo>
                <a:lnTo>
                  <a:pt x="2803124" y="72875"/>
                </a:lnTo>
                <a:lnTo>
                  <a:pt x="2803124" y="63933"/>
                </a:lnTo>
                <a:lnTo>
                  <a:pt x="2805671" y="56275"/>
                </a:lnTo>
                <a:lnTo>
                  <a:pt x="2810763" y="47454"/>
                </a:lnTo>
                <a:lnTo>
                  <a:pt x="2816456" y="37590"/>
                </a:lnTo>
                <a:lnTo>
                  <a:pt x="2822351" y="32658"/>
                </a:lnTo>
                <a:lnTo>
                  <a:pt x="2830891" y="32658"/>
                </a:lnTo>
                <a:lnTo>
                  <a:pt x="2832515" y="33460"/>
                </a:lnTo>
                <a:lnTo>
                  <a:pt x="2833317" y="35064"/>
                </a:lnTo>
                <a:lnTo>
                  <a:pt x="2834119" y="36667"/>
                </a:lnTo>
                <a:lnTo>
                  <a:pt x="2834520" y="38692"/>
                </a:lnTo>
                <a:lnTo>
                  <a:pt x="2834519" y="41414"/>
                </a:lnTo>
                <a:lnTo>
                  <a:pt x="2832611" y="53238"/>
                </a:lnTo>
                <a:lnTo>
                  <a:pt x="2827062" y="65738"/>
                </a:lnTo>
                <a:lnTo>
                  <a:pt x="2821769" y="74960"/>
                </a:lnTo>
                <a:lnTo>
                  <a:pt x="2817348" y="81315"/>
                </a:lnTo>
                <a:lnTo>
                  <a:pt x="2820977" y="78348"/>
                </a:lnTo>
                <a:lnTo>
                  <a:pt x="2824316" y="74539"/>
                </a:lnTo>
                <a:lnTo>
                  <a:pt x="2827363" y="69888"/>
                </a:lnTo>
                <a:lnTo>
                  <a:pt x="2826881" y="72053"/>
                </a:lnTo>
                <a:lnTo>
                  <a:pt x="2826521" y="74058"/>
                </a:lnTo>
                <a:lnTo>
                  <a:pt x="2826280" y="75902"/>
                </a:lnTo>
                <a:lnTo>
                  <a:pt x="2826039" y="77746"/>
                </a:lnTo>
                <a:lnTo>
                  <a:pt x="2825919" y="79090"/>
                </a:lnTo>
                <a:lnTo>
                  <a:pt x="2825919" y="82418"/>
                </a:lnTo>
                <a:lnTo>
                  <a:pt x="2826742" y="84142"/>
                </a:lnTo>
                <a:close/>
              </a:path>
              <a:path w="3334659" h="109944">
                <a:moveTo>
                  <a:pt x="2945168" y="70229"/>
                </a:moveTo>
                <a:lnTo>
                  <a:pt x="2940426" y="74800"/>
                </a:lnTo>
                <a:lnTo>
                  <a:pt x="2935675" y="77165"/>
                </a:lnTo>
                <a:lnTo>
                  <a:pt x="2930924" y="79531"/>
                </a:lnTo>
                <a:lnTo>
                  <a:pt x="2923036" y="80714"/>
                </a:lnTo>
                <a:lnTo>
                  <a:pt x="2908359" y="80714"/>
                </a:lnTo>
                <a:lnTo>
                  <a:pt x="2889273" y="79631"/>
                </a:lnTo>
                <a:lnTo>
                  <a:pt x="2887589" y="80834"/>
                </a:lnTo>
                <a:lnTo>
                  <a:pt x="2886507" y="81636"/>
                </a:lnTo>
                <a:lnTo>
                  <a:pt x="2884522" y="82157"/>
                </a:lnTo>
                <a:lnTo>
                  <a:pt x="2881635" y="82398"/>
                </a:lnTo>
                <a:lnTo>
                  <a:pt x="2881635" y="84382"/>
                </a:lnTo>
                <a:lnTo>
                  <a:pt x="2944186" y="84382"/>
                </a:lnTo>
                <a:lnTo>
                  <a:pt x="2951885" y="64474"/>
                </a:lnTo>
                <a:lnTo>
                  <a:pt x="2949900" y="63452"/>
                </a:lnTo>
                <a:lnTo>
                  <a:pt x="2945168" y="70229"/>
                </a:lnTo>
                <a:close/>
              </a:path>
              <a:path w="3334659" h="109944">
                <a:moveTo>
                  <a:pt x="2927435" y="44476"/>
                </a:moveTo>
                <a:lnTo>
                  <a:pt x="2929300" y="45258"/>
                </a:lnTo>
                <a:lnTo>
                  <a:pt x="2931164" y="46040"/>
                </a:lnTo>
                <a:lnTo>
                  <a:pt x="2932097" y="47734"/>
                </a:lnTo>
                <a:lnTo>
                  <a:pt x="2932097" y="50982"/>
                </a:lnTo>
                <a:lnTo>
                  <a:pt x="2931897" y="52606"/>
                </a:lnTo>
                <a:lnTo>
                  <a:pt x="2931656" y="54069"/>
                </a:lnTo>
                <a:lnTo>
                  <a:pt x="2931255" y="56475"/>
                </a:lnTo>
                <a:lnTo>
                  <a:pt x="2933661" y="57017"/>
                </a:lnTo>
                <a:lnTo>
                  <a:pt x="2942081" y="28508"/>
                </a:lnTo>
                <a:lnTo>
                  <a:pt x="2939795" y="27966"/>
                </a:lnTo>
                <a:lnTo>
                  <a:pt x="2937309" y="33580"/>
                </a:lnTo>
                <a:lnTo>
                  <a:pt x="2934964" y="36888"/>
                </a:lnTo>
                <a:lnTo>
                  <a:pt x="2932758" y="37891"/>
                </a:lnTo>
                <a:lnTo>
                  <a:pt x="2930553" y="38893"/>
                </a:lnTo>
                <a:lnTo>
                  <a:pt x="2924017" y="39575"/>
                </a:lnTo>
                <a:lnTo>
                  <a:pt x="2913151" y="39935"/>
                </a:lnTo>
                <a:lnTo>
                  <a:pt x="2921270" y="11247"/>
                </a:lnTo>
                <a:lnTo>
                  <a:pt x="2921672" y="9883"/>
                </a:lnTo>
                <a:lnTo>
                  <a:pt x="2922413" y="9001"/>
                </a:lnTo>
                <a:lnTo>
                  <a:pt x="2924578" y="8199"/>
                </a:lnTo>
                <a:lnTo>
                  <a:pt x="2927225" y="7998"/>
                </a:lnTo>
                <a:lnTo>
                  <a:pt x="2940617" y="7998"/>
                </a:lnTo>
                <a:lnTo>
                  <a:pt x="2946682" y="8630"/>
                </a:lnTo>
                <a:lnTo>
                  <a:pt x="2949629" y="9893"/>
                </a:lnTo>
                <a:lnTo>
                  <a:pt x="2952576" y="11156"/>
                </a:lnTo>
                <a:lnTo>
                  <a:pt x="2954010" y="13813"/>
                </a:lnTo>
                <a:lnTo>
                  <a:pt x="2953929" y="17862"/>
                </a:lnTo>
                <a:lnTo>
                  <a:pt x="2953869" y="19095"/>
                </a:lnTo>
                <a:lnTo>
                  <a:pt x="2953749" y="21351"/>
                </a:lnTo>
                <a:lnTo>
                  <a:pt x="2953629" y="22554"/>
                </a:lnTo>
                <a:lnTo>
                  <a:pt x="2956155" y="22794"/>
                </a:lnTo>
                <a:lnTo>
                  <a:pt x="2960004" y="4029"/>
                </a:lnTo>
                <a:lnTo>
                  <a:pt x="2898716" y="4029"/>
                </a:lnTo>
                <a:lnTo>
                  <a:pt x="2898716" y="6014"/>
                </a:lnTo>
                <a:lnTo>
                  <a:pt x="2902204" y="6094"/>
                </a:lnTo>
                <a:lnTo>
                  <a:pt x="2904680" y="6515"/>
                </a:lnTo>
                <a:lnTo>
                  <a:pt x="2906144" y="7277"/>
                </a:lnTo>
                <a:lnTo>
                  <a:pt x="2907608" y="8039"/>
                </a:lnTo>
                <a:lnTo>
                  <a:pt x="2908339" y="9382"/>
                </a:lnTo>
                <a:lnTo>
                  <a:pt x="2908339" y="11307"/>
                </a:lnTo>
                <a:lnTo>
                  <a:pt x="2908208" y="13161"/>
                </a:lnTo>
                <a:lnTo>
                  <a:pt x="2907688" y="15527"/>
                </a:lnTo>
                <a:lnTo>
                  <a:pt x="2906836" y="18825"/>
                </a:lnTo>
                <a:lnTo>
                  <a:pt x="2891739" y="73316"/>
                </a:lnTo>
                <a:lnTo>
                  <a:pt x="2890656" y="77125"/>
                </a:lnTo>
                <a:lnTo>
                  <a:pt x="2889273" y="79631"/>
                </a:lnTo>
                <a:lnTo>
                  <a:pt x="2908359" y="80714"/>
                </a:lnTo>
                <a:lnTo>
                  <a:pt x="2905914" y="80152"/>
                </a:lnTo>
                <a:lnTo>
                  <a:pt x="2904670" y="79030"/>
                </a:lnTo>
                <a:lnTo>
                  <a:pt x="2903648" y="77426"/>
                </a:lnTo>
                <a:lnTo>
                  <a:pt x="2903648" y="76143"/>
                </a:lnTo>
                <a:lnTo>
                  <a:pt x="2903718" y="74639"/>
                </a:lnTo>
                <a:lnTo>
                  <a:pt x="2903999" y="73196"/>
                </a:lnTo>
                <a:lnTo>
                  <a:pt x="2904430" y="71572"/>
                </a:lnTo>
                <a:lnTo>
                  <a:pt x="2912008" y="44086"/>
                </a:lnTo>
                <a:lnTo>
                  <a:pt x="2924017" y="44086"/>
                </a:lnTo>
                <a:lnTo>
                  <a:pt x="2927435" y="44476"/>
                </a:lnTo>
                <a:close/>
              </a:path>
              <a:path w="3334659" h="109944">
                <a:moveTo>
                  <a:pt x="2970742" y="72414"/>
                </a:moveTo>
                <a:lnTo>
                  <a:pt x="2972025" y="68805"/>
                </a:lnTo>
                <a:lnTo>
                  <a:pt x="2974150" y="62871"/>
                </a:lnTo>
                <a:lnTo>
                  <a:pt x="2976375" y="58119"/>
                </a:lnTo>
                <a:lnTo>
                  <a:pt x="2978701" y="54551"/>
                </a:lnTo>
                <a:lnTo>
                  <a:pt x="2981067" y="50902"/>
                </a:lnTo>
                <a:lnTo>
                  <a:pt x="2984104" y="46972"/>
                </a:lnTo>
                <a:lnTo>
                  <a:pt x="2987813" y="42762"/>
                </a:lnTo>
                <a:lnTo>
                  <a:pt x="2991522" y="38552"/>
                </a:lnTo>
                <a:lnTo>
                  <a:pt x="2994640" y="36447"/>
                </a:lnTo>
                <a:lnTo>
                  <a:pt x="2997166" y="36447"/>
                </a:lnTo>
                <a:lnTo>
                  <a:pt x="2999240" y="37259"/>
                </a:lnTo>
                <a:lnTo>
                  <a:pt x="2999872" y="38552"/>
                </a:lnTo>
                <a:lnTo>
                  <a:pt x="2999842" y="40226"/>
                </a:lnTo>
                <a:lnTo>
                  <a:pt x="2999572" y="41620"/>
                </a:lnTo>
                <a:lnTo>
                  <a:pt x="2988144" y="84382"/>
                </a:lnTo>
                <a:lnTo>
                  <a:pt x="2997466" y="84382"/>
                </a:lnTo>
                <a:lnTo>
                  <a:pt x="3000073" y="74679"/>
                </a:lnTo>
                <a:lnTo>
                  <a:pt x="3001867" y="68394"/>
                </a:lnTo>
                <a:lnTo>
                  <a:pt x="3002850" y="65527"/>
                </a:lnTo>
                <a:lnTo>
                  <a:pt x="3003832" y="62660"/>
                </a:lnTo>
                <a:lnTo>
                  <a:pt x="3005526" y="59102"/>
                </a:lnTo>
                <a:lnTo>
                  <a:pt x="3007932" y="54851"/>
                </a:lnTo>
                <a:lnTo>
                  <a:pt x="3010578" y="50681"/>
                </a:lnTo>
                <a:lnTo>
                  <a:pt x="3013686" y="46571"/>
                </a:lnTo>
                <a:lnTo>
                  <a:pt x="3017254" y="42522"/>
                </a:lnTo>
                <a:lnTo>
                  <a:pt x="3020823" y="38472"/>
                </a:lnTo>
                <a:lnTo>
                  <a:pt x="3023951" y="36447"/>
                </a:lnTo>
                <a:lnTo>
                  <a:pt x="3026637" y="36447"/>
                </a:lnTo>
                <a:lnTo>
                  <a:pt x="3028531" y="37229"/>
                </a:lnTo>
                <a:lnTo>
                  <a:pt x="3029283" y="38492"/>
                </a:lnTo>
                <a:lnTo>
                  <a:pt x="3029193" y="40417"/>
                </a:lnTo>
                <a:lnTo>
                  <a:pt x="3028922" y="41620"/>
                </a:lnTo>
                <a:lnTo>
                  <a:pt x="3020261" y="75301"/>
                </a:lnTo>
                <a:lnTo>
                  <a:pt x="3019911" y="76905"/>
                </a:lnTo>
                <a:lnTo>
                  <a:pt x="3019710" y="78268"/>
                </a:lnTo>
                <a:lnTo>
                  <a:pt x="3019660" y="81957"/>
                </a:lnTo>
                <a:lnTo>
                  <a:pt x="3020342" y="83701"/>
                </a:lnTo>
                <a:lnTo>
                  <a:pt x="3021705" y="84743"/>
                </a:lnTo>
                <a:lnTo>
                  <a:pt x="3023670" y="85706"/>
                </a:lnTo>
                <a:lnTo>
                  <a:pt x="3027800" y="85706"/>
                </a:lnTo>
                <a:lnTo>
                  <a:pt x="3030686" y="84493"/>
                </a:lnTo>
                <a:lnTo>
                  <a:pt x="3033613" y="82067"/>
                </a:lnTo>
                <a:lnTo>
                  <a:pt x="3036541" y="79641"/>
                </a:lnTo>
                <a:lnTo>
                  <a:pt x="3039448" y="76383"/>
                </a:lnTo>
                <a:lnTo>
                  <a:pt x="3042335" y="72294"/>
                </a:lnTo>
                <a:lnTo>
                  <a:pt x="3042936" y="71451"/>
                </a:lnTo>
                <a:lnTo>
                  <a:pt x="3041072" y="70008"/>
                </a:lnTo>
                <a:lnTo>
                  <a:pt x="3038706" y="72895"/>
                </a:lnTo>
                <a:lnTo>
                  <a:pt x="3037273" y="74639"/>
                </a:lnTo>
                <a:lnTo>
                  <a:pt x="3035619" y="76544"/>
                </a:lnTo>
                <a:lnTo>
                  <a:pt x="3033975" y="78188"/>
                </a:lnTo>
                <a:lnTo>
                  <a:pt x="3032200" y="79511"/>
                </a:lnTo>
                <a:lnTo>
                  <a:pt x="3030847" y="79691"/>
                </a:lnTo>
                <a:lnTo>
                  <a:pt x="3029283" y="78879"/>
                </a:lnTo>
                <a:lnTo>
                  <a:pt x="3029103" y="77285"/>
                </a:lnTo>
                <a:lnTo>
                  <a:pt x="3037945" y="44507"/>
                </a:lnTo>
                <a:lnTo>
                  <a:pt x="3038706" y="41099"/>
                </a:lnTo>
                <a:lnTo>
                  <a:pt x="3039087" y="38953"/>
                </a:lnTo>
                <a:lnTo>
                  <a:pt x="3039087" y="35224"/>
                </a:lnTo>
                <a:lnTo>
                  <a:pt x="3038305" y="33159"/>
                </a:lnTo>
                <a:lnTo>
                  <a:pt x="3036741" y="31876"/>
                </a:lnTo>
                <a:lnTo>
                  <a:pt x="3035177" y="30593"/>
                </a:lnTo>
                <a:lnTo>
                  <a:pt x="3033453" y="29952"/>
                </a:lnTo>
                <a:lnTo>
                  <a:pt x="3027118" y="29952"/>
                </a:lnTo>
                <a:lnTo>
                  <a:pt x="3021986" y="33179"/>
                </a:lnTo>
                <a:lnTo>
                  <a:pt x="3016172" y="39635"/>
                </a:lnTo>
                <a:lnTo>
                  <a:pt x="3012964" y="43203"/>
                </a:lnTo>
                <a:lnTo>
                  <a:pt x="3009135" y="48396"/>
                </a:lnTo>
                <a:lnTo>
                  <a:pt x="3004684" y="55212"/>
                </a:lnTo>
                <a:lnTo>
                  <a:pt x="3006408" y="49839"/>
                </a:lnTo>
                <a:lnTo>
                  <a:pt x="3007601" y="45940"/>
                </a:lnTo>
                <a:lnTo>
                  <a:pt x="3008262" y="43514"/>
                </a:lnTo>
                <a:lnTo>
                  <a:pt x="3008924" y="41088"/>
                </a:lnTo>
                <a:lnTo>
                  <a:pt x="3009255" y="39194"/>
                </a:lnTo>
                <a:lnTo>
                  <a:pt x="3009255" y="34783"/>
                </a:lnTo>
                <a:lnTo>
                  <a:pt x="3008293" y="32598"/>
                </a:lnTo>
                <a:lnTo>
                  <a:pt x="3006368" y="31275"/>
                </a:lnTo>
                <a:lnTo>
                  <a:pt x="3005125" y="30392"/>
                </a:lnTo>
                <a:lnTo>
                  <a:pt x="3003701" y="29952"/>
                </a:lnTo>
                <a:lnTo>
                  <a:pt x="2997928" y="29952"/>
                </a:lnTo>
                <a:lnTo>
                  <a:pt x="2993116" y="32879"/>
                </a:lnTo>
                <a:lnTo>
                  <a:pt x="2987663" y="38732"/>
                </a:lnTo>
                <a:lnTo>
                  <a:pt x="2983693" y="43143"/>
                </a:lnTo>
                <a:lnTo>
                  <a:pt x="2979483" y="48636"/>
                </a:lnTo>
                <a:lnTo>
                  <a:pt x="2975032" y="55212"/>
                </a:lnTo>
                <a:lnTo>
                  <a:pt x="2982069" y="30373"/>
                </a:lnTo>
                <a:lnTo>
                  <a:pt x="2981588" y="29952"/>
                </a:lnTo>
                <a:lnTo>
                  <a:pt x="2972526" y="31956"/>
                </a:lnTo>
                <a:lnTo>
                  <a:pt x="2965970" y="33280"/>
                </a:lnTo>
                <a:lnTo>
                  <a:pt x="2961921" y="33921"/>
                </a:lnTo>
                <a:lnTo>
                  <a:pt x="2961921" y="35966"/>
                </a:lnTo>
                <a:lnTo>
                  <a:pt x="2965008" y="35846"/>
                </a:lnTo>
                <a:lnTo>
                  <a:pt x="2967093" y="35946"/>
                </a:lnTo>
                <a:lnTo>
                  <a:pt x="2968176" y="36267"/>
                </a:lnTo>
                <a:lnTo>
                  <a:pt x="2969799" y="37530"/>
                </a:lnTo>
                <a:lnTo>
                  <a:pt x="2969799" y="39093"/>
                </a:lnTo>
                <a:lnTo>
                  <a:pt x="2969679" y="40357"/>
                </a:lnTo>
                <a:lnTo>
                  <a:pt x="2969378" y="41620"/>
                </a:lnTo>
                <a:lnTo>
                  <a:pt x="2957650" y="84382"/>
                </a:lnTo>
                <a:lnTo>
                  <a:pt x="2966913" y="84382"/>
                </a:lnTo>
                <a:lnTo>
                  <a:pt x="2969038" y="77606"/>
                </a:lnTo>
                <a:lnTo>
                  <a:pt x="2970742" y="72414"/>
                </a:lnTo>
                <a:close/>
              </a:path>
              <a:path w="3334659" h="109944">
                <a:moveTo>
                  <a:pt x="3077355" y="81777"/>
                </a:moveTo>
                <a:lnTo>
                  <a:pt x="3088570" y="73135"/>
                </a:lnTo>
                <a:lnTo>
                  <a:pt x="3092813" y="68416"/>
                </a:lnTo>
                <a:lnTo>
                  <a:pt x="3099419" y="57087"/>
                </a:lnTo>
                <a:lnTo>
                  <a:pt x="3101622" y="45108"/>
                </a:lnTo>
                <a:lnTo>
                  <a:pt x="3101622" y="40818"/>
                </a:lnTo>
                <a:lnTo>
                  <a:pt x="3100288" y="37219"/>
                </a:lnTo>
                <a:lnTo>
                  <a:pt x="3097622" y="34312"/>
                </a:lnTo>
                <a:lnTo>
                  <a:pt x="3094956" y="31405"/>
                </a:lnTo>
                <a:lnTo>
                  <a:pt x="3091417" y="29952"/>
                </a:lnTo>
                <a:lnTo>
                  <a:pt x="3082315" y="29952"/>
                </a:lnTo>
                <a:lnTo>
                  <a:pt x="3082496" y="36086"/>
                </a:lnTo>
                <a:lnTo>
                  <a:pt x="3084981" y="36086"/>
                </a:lnTo>
                <a:lnTo>
                  <a:pt x="3087047" y="37018"/>
                </a:lnTo>
                <a:lnTo>
                  <a:pt x="3088690" y="38883"/>
                </a:lnTo>
                <a:lnTo>
                  <a:pt x="3090334" y="40747"/>
                </a:lnTo>
                <a:lnTo>
                  <a:pt x="3091156" y="43243"/>
                </a:lnTo>
                <a:lnTo>
                  <a:pt x="3091156" y="53268"/>
                </a:lnTo>
                <a:lnTo>
                  <a:pt x="3088370" y="60866"/>
                </a:lnTo>
                <a:lnTo>
                  <a:pt x="3082796" y="69166"/>
                </a:lnTo>
                <a:lnTo>
                  <a:pt x="3076621" y="78388"/>
                </a:lnTo>
                <a:lnTo>
                  <a:pt x="3069985" y="82999"/>
                </a:lnTo>
                <a:lnTo>
                  <a:pt x="3060723" y="82999"/>
                </a:lnTo>
                <a:lnTo>
                  <a:pt x="3062287" y="85826"/>
                </a:lnTo>
                <a:lnTo>
                  <a:pt x="3065799" y="85612"/>
                </a:lnTo>
                <a:lnTo>
                  <a:pt x="3077355" y="81777"/>
                </a:lnTo>
                <a:close/>
              </a:path>
              <a:path w="3334659" h="109944">
                <a:moveTo>
                  <a:pt x="3059140" y="82528"/>
                </a:moveTo>
                <a:lnTo>
                  <a:pt x="3057134" y="80644"/>
                </a:lnTo>
                <a:lnTo>
                  <a:pt x="3056633" y="79391"/>
                </a:lnTo>
                <a:lnTo>
                  <a:pt x="3056635" y="77523"/>
                </a:lnTo>
                <a:lnTo>
                  <a:pt x="3058587" y="66570"/>
                </a:lnTo>
                <a:lnTo>
                  <a:pt x="3064211" y="53167"/>
                </a:lnTo>
                <a:lnTo>
                  <a:pt x="3070026" y="41780"/>
                </a:lnTo>
                <a:lnTo>
                  <a:pt x="3076120" y="36086"/>
                </a:lnTo>
                <a:lnTo>
                  <a:pt x="3082496" y="36086"/>
                </a:lnTo>
                <a:lnTo>
                  <a:pt x="3082315" y="29952"/>
                </a:lnTo>
                <a:lnTo>
                  <a:pt x="3077764" y="31976"/>
                </a:lnTo>
                <a:lnTo>
                  <a:pt x="3073353" y="36026"/>
                </a:lnTo>
                <a:lnTo>
                  <a:pt x="3070828" y="38352"/>
                </a:lnTo>
                <a:lnTo>
                  <a:pt x="3067760" y="42081"/>
                </a:lnTo>
                <a:lnTo>
                  <a:pt x="3064151" y="47213"/>
                </a:lnTo>
                <a:lnTo>
                  <a:pt x="3076120" y="1744"/>
                </a:lnTo>
                <a:lnTo>
                  <a:pt x="3075789" y="80"/>
                </a:lnTo>
                <a:lnTo>
                  <a:pt x="3074477" y="0"/>
                </a:lnTo>
                <a:lnTo>
                  <a:pt x="3072943" y="240"/>
                </a:lnTo>
                <a:lnTo>
                  <a:pt x="3070797" y="721"/>
                </a:lnTo>
                <a:lnTo>
                  <a:pt x="3068652" y="1202"/>
                </a:lnTo>
                <a:lnTo>
                  <a:pt x="3067439" y="1463"/>
                </a:lnTo>
                <a:lnTo>
                  <a:pt x="3067159" y="1503"/>
                </a:lnTo>
                <a:lnTo>
                  <a:pt x="3064592" y="1904"/>
                </a:lnTo>
                <a:lnTo>
                  <a:pt x="3062557" y="2185"/>
                </a:lnTo>
                <a:lnTo>
                  <a:pt x="3061053" y="2345"/>
                </a:lnTo>
                <a:lnTo>
                  <a:pt x="3059550" y="2505"/>
                </a:lnTo>
                <a:lnTo>
                  <a:pt x="3058156" y="2686"/>
                </a:lnTo>
                <a:lnTo>
                  <a:pt x="3056874" y="2886"/>
                </a:lnTo>
                <a:lnTo>
                  <a:pt x="3056874" y="4992"/>
                </a:lnTo>
                <a:lnTo>
                  <a:pt x="3059079" y="5112"/>
                </a:lnTo>
                <a:lnTo>
                  <a:pt x="3060512" y="5192"/>
                </a:lnTo>
                <a:lnTo>
                  <a:pt x="3061174" y="5232"/>
                </a:lnTo>
                <a:lnTo>
                  <a:pt x="3062588" y="5413"/>
                </a:lnTo>
                <a:lnTo>
                  <a:pt x="3064161" y="6084"/>
                </a:lnTo>
                <a:lnTo>
                  <a:pt x="3064813" y="7598"/>
                </a:lnTo>
                <a:lnTo>
                  <a:pt x="3064763" y="9192"/>
                </a:lnTo>
                <a:lnTo>
                  <a:pt x="3064562" y="10595"/>
                </a:lnTo>
                <a:lnTo>
                  <a:pt x="3064151" y="12269"/>
                </a:lnTo>
                <a:lnTo>
                  <a:pt x="3046168" y="78729"/>
                </a:lnTo>
                <a:lnTo>
                  <a:pt x="3047471" y="81255"/>
                </a:lnTo>
                <a:lnTo>
                  <a:pt x="3050919" y="83059"/>
                </a:lnTo>
                <a:lnTo>
                  <a:pt x="3054367" y="84904"/>
                </a:lnTo>
                <a:lnTo>
                  <a:pt x="3058156" y="85826"/>
                </a:lnTo>
                <a:lnTo>
                  <a:pt x="3062287" y="85826"/>
                </a:lnTo>
                <a:lnTo>
                  <a:pt x="3060723" y="82999"/>
                </a:lnTo>
                <a:lnTo>
                  <a:pt x="3059140" y="82528"/>
                </a:lnTo>
                <a:close/>
              </a:path>
              <a:path w="3334659" h="109944">
                <a:moveTo>
                  <a:pt x="3127855" y="30012"/>
                </a:moveTo>
                <a:lnTo>
                  <a:pt x="3124146" y="30734"/>
                </a:lnTo>
                <a:lnTo>
                  <a:pt x="3120437" y="31456"/>
                </a:lnTo>
                <a:lnTo>
                  <a:pt x="3117019" y="32137"/>
                </a:lnTo>
                <a:lnTo>
                  <a:pt x="3113892" y="32778"/>
                </a:lnTo>
                <a:lnTo>
                  <a:pt x="3111486" y="33259"/>
                </a:lnTo>
                <a:lnTo>
                  <a:pt x="3112488" y="35124"/>
                </a:lnTo>
                <a:lnTo>
                  <a:pt x="3114072" y="34944"/>
                </a:lnTo>
                <a:lnTo>
                  <a:pt x="3115876" y="34823"/>
                </a:lnTo>
                <a:lnTo>
                  <a:pt x="3117360" y="34823"/>
                </a:lnTo>
                <a:lnTo>
                  <a:pt x="3119004" y="35786"/>
                </a:lnTo>
                <a:lnTo>
                  <a:pt x="3119906" y="37349"/>
                </a:lnTo>
                <a:lnTo>
                  <a:pt x="3119906" y="39595"/>
                </a:lnTo>
                <a:lnTo>
                  <a:pt x="3119736" y="40938"/>
                </a:lnTo>
                <a:lnTo>
                  <a:pt x="3119395" y="42582"/>
                </a:lnTo>
                <a:lnTo>
                  <a:pt x="3119124" y="78489"/>
                </a:lnTo>
                <a:lnTo>
                  <a:pt x="3120568" y="73937"/>
                </a:lnTo>
                <a:lnTo>
                  <a:pt x="3121650" y="70730"/>
                </a:lnTo>
                <a:lnTo>
                  <a:pt x="3123375" y="65637"/>
                </a:lnTo>
                <a:lnTo>
                  <a:pt x="3124939" y="61548"/>
                </a:lnTo>
                <a:lnTo>
                  <a:pt x="3126342" y="58460"/>
                </a:lnTo>
                <a:lnTo>
                  <a:pt x="3128668" y="53368"/>
                </a:lnTo>
                <a:lnTo>
                  <a:pt x="3131303" y="48636"/>
                </a:lnTo>
                <a:lnTo>
                  <a:pt x="3134251" y="44266"/>
                </a:lnTo>
                <a:lnTo>
                  <a:pt x="3137198" y="39895"/>
                </a:lnTo>
                <a:lnTo>
                  <a:pt x="3139453" y="37710"/>
                </a:lnTo>
                <a:lnTo>
                  <a:pt x="3141017" y="37710"/>
                </a:lnTo>
                <a:lnTo>
                  <a:pt x="3142400" y="38492"/>
                </a:lnTo>
                <a:lnTo>
                  <a:pt x="3143122" y="39815"/>
                </a:lnTo>
                <a:lnTo>
                  <a:pt x="3144626" y="41499"/>
                </a:lnTo>
                <a:lnTo>
                  <a:pt x="3146209" y="42221"/>
                </a:lnTo>
                <a:lnTo>
                  <a:pt x="3149257" y="42221"/>
                </a:lnTo>
                <a:lnTo>
                  <a:pt x="3150670" y="41630"/>
                </a:lnTo>
                <a:lnTo>
                  <a:pt x="3151693" y="40447"/>
                </a:lnTo>
                <a:lnTo>
                  <a:pt x="3152715" y="39264"/>
                </a:lnTo>
                <a:lnTo>
                  <a:pt x="3153227" y="37770"/>
                </a:lnTo>
                <a:lnTo>
                  <a:pt x="3153227" y="34362"/>
                </a:lnTo>
                <a:lnTo>
                  <a:pt x="3152715" y="32938"/>
                </a:lnTo>
                <a:lnTo>
                  <a:pt x="3151693" y="31696"/>
                </a:lnTo>
                <a:lnTo>
                  <a:pt x="3150670" y="30453"/>
                </a:lnTo>
                <a:lnTo>
                  <a:pt x="3149216" y="29831"/>
                </a:lnTo>
                <a:lnTo>
                  <a:pt x="3143844" y="29831"/>
                </a:lnTo>
                <a:lnTo>
                  <a:pt x="3140165" y="32167"/>
                </a:lnTo>
                <a:lnTo>
                  <a:pt x="3136296" y="36838"/>
                </a:lnTo>
                <a:lnTo>
                  <a:pt x="3132426" y="41509"/>
                </a:lnTo>
                <a:lnTo>
                  <a:pt x="3129048" y="46672"/>
                </a:lnTo>
                <a:lnTo>
                  <a:pt x="3126161" y="52325"/>
                </a:lnTo>
                <a:lnTo>
                  <a:pt x="3124838" y="54912"/>
                </a:lnTo>
                <a:lnTo>
                  <a:pt x="3130852" y="31635"/>
                </a:lnTo>
                <a:lnTo>
                  <a:pt x="3130932" y="31134"/>
                </a:lnTo>
                <a:lnTo>
                  <a:pt x="3130010" y="29651"/>
                </a:lnTo>
                <a:lnTo>
                  <a:pt x="3129811" y="29651"/>
                </a:lnTo>
                <a:lnTo>
                  <a:pt x="3127855" y="3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19947" y="5261079"/>
            <a:ext cx="60377" cy="37737"/>
          </a:xfrm>
          <a:custGeom>
            <a:avLst/>
            <a:gdLst/>
            <a:ahLst/>
            <a:cxnLst/>
            <a:rect l="l" t="t" r="r" b="b"/>
            <a:pathLst>
              <a:path w="66415" h="42769">
                <a:moveTo>
                  <a:pt x="0" y="0"/>
                </a:moveTo>
                <a:lnTo>
                  <a:pt x="0" y="5574"/>
                </a:lnTo>
                <a:lnTo>
                  <a:pt x="21907" y="5574"/>
                </a:lnTo>
                <a:lnTo>
                  <a:pt x="21907" y="0"/>
                </a:lnTo>
                <a:lnTo>
                  <a:pt x="0" y="0"/>
                </a:lnTo>
                <a:close/>
              </a:path>
              <a:path w="66415" h="42769">
                <a:moveTo>
                  <a:pt x="28741" y="-18989"/>
                </a:moveTo>
                <a:lnTo>
                  <a:pt x="29989" y="-22299"/>
                </a:lnTo>
                <a:lnTo>
                  <a:pt x="31296" y="-24752"/>
                </a:lnTo>
                <a:lnTo>
                  <a:pt x="32661" y="-26349"/>
                </a:lnTo>
                <a:lnTo>
                  <a:pt x="35129" y="-29253"/>
                </a:lnTo>
                <a:lnTo>
                  <a:pt x="38352" y="-30704"/>
                </a:lnTo>
                <a:lnTo>
                  <a:pt x="45552" y="-30704"/>
                </a:lnTo>
                <a:lnTo>
                  <a:pt x="48325" y="-29579"/>
                </a:lnTo>
                <a:lnTo>
                  <a:pt x="50648" y="-27329"/>
                </a:lnTo>
                <a:lnTo>
                  <a:pt x="52971" y="-25079"/>
                </a:lnTo>
                <a:lnTo>
                  <a:pt x="54132" y="-21805"/>
                </a:lnTo>
                <a:lnTo>
                  <a:pt x="54132" y="-12601"/>
                </a:lnTo>
                <a:lnTo>
                  <a:pt x="52231" y="-7564"/>
                </a:lnTo>
                <a:lnTo>
                  <a:pt x="48427" y="-2395"/>
                </a:lnTo>
                <a:lnTo>
                  <a:pt x="45429" y="1432"/>
                </a:lnTo>
                <a:lnTo>
                  <a:pt x="37663" y="10330"/>
                </a:lnTo>
                <a:lnTo>
                  <a:pt x="26781" y="21907"/>
                </a:lnTo>
                <a:lnTo>
                  <a:pt x="26781" y="22908"/>
                </a:lnTo>
                <a:lnTo>
                  <a:pt x="61580" y="22908"/>
                </a:lnTo>
                <a:lnTo>
                  <a:pt x="66415" y="10757"/>
                </a:lnTo>
                <a:lnTo>
                  <a:pt x="65282" y="10234"/>
                </a:lnTo>
                <a:lnTo>
                  <a:pt x="63859" y="12819"/>
                </a:lnTo>
                <a:lnTo>
                  <a:pt x="62582" y="14445"/>
                </a:lnTo>
                <a:lnTo>
                  <a:pt x="60317" y="15780"/>
                </a:lnTo>
                <a:lnTo>
                  <a:pt x="58357" y="16114"/>
                </a:lnTo>
                <a:lnTo>
                  <a:pt x="35579" y="16114"/>
                </a:lnTo>
                <a:lnTo>
                  <a:pt x="41752" y="9698"/>
                </a:lnTo>
                <a:lnTo>
                  <a:pt x="51196" y="-518"/>
                </a:lnTo>
                <a:lnTo>
                  <a:pt x="56963" y="-7447"/>
                </a:lnTo>
                <a:lnTo>
                  <a:pt x="60244" y="-11861"/>
                </a:lnTo>
                <a:lnTo>
                  <a:pt x="61885" y="-16448"/>
                </a:lnTo>
                <a:lnTo>
                  <a:pt x="61885" y="-25681"/>
                </a:lnTo>
                <a:lnTo>
                  <a:pt x="60368" y="-29463"/>
                </a:lnTo>
                <a:lnTo>
                  <a:pt x="57334" y="-32555"/>
                </a:lnTo>
                <a:lnTo>
                  <a:pt x="54299" y="-35648"/>
                </a:lnTo>
                <a:lnTo>
                  <a:pt x="50329" y="-37194"/>
                </a:lnTo>
                <a:lnTo>
                  <a:pt x="41444" y="-37194"/>
                </a:lnTo>
                <a:lnTo>
                  <a:pt x="37720" y="-35895"/>
                </a:lnTo>
                <a:lnTo>
                  <a:pt x="34250" y="-33296"/>
                </a:lnTo>
                <a:lnTo>
                  <a:pt x="30780" y="-30697"/>
                </a:lnTo>
                <a:lnTo>
                  <a:pt x="28320" y="-26059"/>
                </a:lnTo>
                <a:lnTo>
                  <a:pt x="26868" y="-19381"/>
                </a:lnTo>
                <a:lnTo>
                  <a:pt x="28741" y="-189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42521" y="4834244"/>
            <a:ext cx="32863" cy="54377"/>
          </a:xfrm>
          <a:custGeom>
            <a:avLst/>
            <a:gdLst/>
            <a:ahLst/>
            <a:cxnLst/>
            <a:rect l="l" t="t" r="r" b="b"/>
            <a:pathLst>
              <a:path w="36149" h="61627">
                <a:moveTo>
                  <a:pt x="12586" y="24956"/>
                </a:moveTo>
                <a:lnTo>
                  <a:pt x="17029" y="26785"/>
                </a:lnTo>
                <a:lnTo>
                  <a:pt x="25043" y="30095"/>
                </a:lnTo>
                <a:lnTo>
                  <a:pt x="29050" y="35510"/>
                </a:lnTo>
                <a:lnTo>
                  <a:pt x="29050" y="47328"/>
                </a:lnTo>
                <a:lnTo>
                  <a:pt x="27801" y="50950"/>
                </a:lnTo>
                <a:lnTo>
                  <a:pt x="25304" y="53897"/>
                </a:lnTo>
                <a:lnTo>
                  <a:pt x="22807" y="56844"/>
                </a:lnTo>
                <a:lnTo>
                  <a:pt x="19889" y="58317"/>
                </a:lnTo>
                <a:lnTo>
                  <a:pt x="15098" y="58317"/>
                </a:lnTo>
                <a:lnTo>
                  <a:pt x="13029" y="57381"/>
                </a:lnTo>
                <a:lnTo>
                  <a:pt x="10343" y="55508"/>
                </a:lnTo>
                <a:lnTo>
                  <a:pt x="7658" y="53635"/>
                </a:lnTo>
                <a:lnTo>
                  <a:pt x="5487" y="52699"/>
                </a:lnTo>
                <a:lnTo>
                  <a:pt x="2526" y="52699"/>
                </a:lnTo>
                <a:lnTo>
                  <a:pt x="1560" y="53026"/>
                </a:lnTo>
                <a:lnTo>
                  <a:pt x="312" y="54332"/>
                </a:lnTo>
                <a:lnTo>
                  <a:pt x="0" y="55965"/>
                </a:lnTo>
                <a:lnTo>
                  <a:pt x="0" y="58289"/>
                </a:lnTo>
                <a:lnTo>
                  <a:pt x="1451" y="59900"/>
                </a:lnTo>
                <a:lnTo>
                  <a:pt x="4355" y="60800"/>
                </a:lnTo>
                <a:lnTo>
                  <a:pt x="6097" y="61351"/>
                </a:lnTo>
                <a:lnTo>
                  <a:pt x="8391" y="61627"/>
                </a:lnTo>
                <a:lnTo>
                  <a:pt x="18234" y="61627"/>
                </a:lnTo>
                <a:lnTo>
                  <a:pt x="24019" y="59479"/>
                </a:lnTo>
                <a:lnTo>
                  <a:pt x="28592" y="55182"/>
                </a:lnTo>
                <a:lnTo>
                  <a:pt x="33166" y="50884"/>
                </a:lnTo>
                <a:lnTo>
                  <a:pt x="35452" y="45527"/>
                </a:lnTo>
                <a:lnTo>
                  <a:pt x="35452" y="36236"/>
                </a:lnTo>
                <a:lnTo>
                  <a:pt x="34915" y="33514"/>
                </a:lnTo>
                <a:lnTo>
                  <a:pt x="33841" y="30944"/>
                </a:lnTo>
                <a:lnTo>
                  <a:pt x="32766" y="28375"/>
                </a:lnTo>
                <a:lnTo>
                  <a:pt x="31184" y="26059"/>
                </a:lnTo>
                <a:lnTo>
                  <a:pt x="29093" y="23998"/>
                </a:lnTo>
                <a:lnTo>
                  <a:pt x="26654" y="21617"/>
                </a:lnTo>
                <a:lnTo>
                  <a:pt x="23620" y="19816"/>
                </a:lnTo>
                <a:lnTo>
                  <a:pt x="19991" y="18597"/>
                </a:lnTo>
                <a:lnTo>
                  <a:pt x="17784" y="17871"/>
                </a:lnTo>
                <a:lnTo>
                  <a:pt x="14300" y="17101"/>
                </a:lnTo>
                <a:lnTo>
                  <a:pt x="9538" y="16289"/>
                </a:lnTo>
                <a:lnTo>
                  <a:pt x="13240" y="8667"/>
                </a:lnTo>
                <a:lnTo>
                  <a:pt x="31271" y="8630"/>
                </a:lnTo>
                <a:lnTo>
                  <a:pt x="32752" y="8057"/>
                </a:lnTo>
                <a:lnTo>
                  <a:pt x="36149" y="0"/>
                </a:lnTo>
                <a:lnTo>
                  <a:pt x="34639" y="261"/>
                </a:lnTo>
                <a:lnTo>
                  <a:pt x="32962" y="1495"/>
                </a:lnTo>
                <a:lnTo>
                  <a:pt x="31314" y="1655"/>
                </a:lnTo>
                <a:lnTo>
                  <a:pt x="12630" y="1655"/>
                </a:lnTo>
                <a:lnTo>
                  <a:pt x="3135" y="22473"/>
                </a:lnTo>
                <a:lnTo>
                  <a:pt x="3026" y="22771"/>
                </a:lnTo>
                <a:lnTo>
                  <a:pt x="3418" y="23975"/>
                </a:lnTo>
                <a:lnTo>
                  <a:pt x="4616" y="24041"/>
                </a:lnTo>
                <a:lnTo>
                  <a:pt x="8449" y="24041"/>
                </a:lnTo>
                <a:lnTo>
                  <a:pt x="12586" y="249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458165" y="4870022"/>
            <a:ext cx="19915" cy="0"/>
          </a:xfrm>
          <a:custGeom>
            <a:avLst/>
            <a:gdLst/>
            <a:ahLst/>
            <a:cxnLst/>
            <a:rect l="l" t="t" r="r" b="b"/>
            <a:pathLst>
              <a:path w="21907">
                <a:moveTo>
                  <a:pt x="0" y="0"/>
                </a:moveTo>
                <a:lnTo>
                  <a:pt x="21907" y="0"/>
                </a:lnTo>
              </a:path>
            </a:pathLst>
          </a:custGeom>
          <a:ln w="6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489084" y="4834974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4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4"/>
                </a:lnTo>
                <a:lnTo>
                  <a:pt x="8580" y="8493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2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29351" y="4879975"/>
            <a:ext cx="8987" cy="8723"/>
          </a:xfrm>
          <a:custGeom>
            <a:avLst/>
            <a:gdLst/>
            <a:ahLst/>
            <a:cxnLst/>
            <a:rect l="l" t="t" r="r" b="b"/>
            <a:pathLst>
              <a:path w="9886" h="9886">
                <a:moveTo>
                  <a:pt x="0" y="4921"/>
                </a:moveTo>
                <a:lnTo>
                  <a:pt x="0" y="6286"/>
                </a:lnTo>
                <a:lnTo>
                  <a:pt x="1437" y="8427"/>
                </a:lnTo>
                <a:lnTo>
                  <a:pt x="3571" y="9886"/>
                </a:lnTo>
                <a:lnTo>
                  <a:pt x="6358" y="9886"/>
                </a:lnTo>
                <a:lnTo>
                  <a:pt x="8471" y="8427"/>
                </a:lnTo>
                <a:lnTo>
                  <a:pt x="9886" y="6286"/>
                </a:lnTo>
                <a:lnTo>
                  <a:pt x="9886" y="3556"/>
                </a:lnTo>
                <a:lnTo>
                  <a:pt x="8449" y="1437"/>
                </a:lnTo>
                <a:lnTo>
                  <a:pt x="6329" y="0"/>
                </a:lnTo>
                <a:lnTo>
                  <a:pt x="3600" y="0"/>
                </a:lnTo>
                <a:lnTo>
                  <a:pt x="1459" y="1437"/>
                </a:lnTo>
                <a:lnTo>
                  <a:pt x="0" y="3556"/>
                </a:lnTo>
                <a:lnTo>
                  <a:pt x="0" y="4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519947" y="4474047"/>
            <a:ext cx="53805" cy="37506"/>
          </a:xfrm>
          <a:custGeom>
            <a:avLst/>
            <a:gdLst/>
            <a:ahLst/>
            <a:cxnLst/>
            <a:rect l="l" t="t" r="r" b="b"/>
            <a:pathLst>
              <a:path w="59185" h="42507">
                <a:moveTo>
                  <a:pt x="0" y="0"/>
                </a:moveTo>
                <a:lnTo>
                  <a:pt x="0" y="5574"/>
                </a:lnTo>
                <a:lnTo>
                  <a:pt x="21907" y="5574"/>
                </a:lnTo>
                <a:lnTo>
                  <a:pt x="21907" y="0"/>
                </a:lnTo>
                <a:lnTo>
                  <a:pt x="0" y="0"/>
                </a:lnTo>
                <a:close/>
              </a:path>
              <a:path w="59185" h="42507">
                <a:moveTo>
                  <a:pt x="51330" y="19990"/>
                </a:moveTo>
                <a:lnTo>
                  <a:pt x="50735" y="18568"/>
                </a:lnTo>
                <a:lnTo>
                  <a:pt x="50735" y="-36105"/>
                </a:lnTo>
                <a:lnTo>
                  <a:pt x="50517" y="-36933"/>
                </a:lnTo>
                <a:lnTo>
                  <a:pt x="49995" y="-36933"/>
                </a:lnTo>
                <a:lnTo>
                  <a:pt x="34011" y="-28788"/>
                </a:lnTo>
                <a:lnTo>
                  <a:pt x="34011" y="-27569"/>
                </a:lnTo>
                <a:lnTo>
                  <a:pt x="36181" y="-28476"/>
                </a:lnTo>
                <a:lnTo>
                  <a:pt x="37386" y="-28897"/>
                </a:lnTo>
                <a:lnTo>
                  <a:pt x="38591" y="-29318"/>
                </a:lnTo>
                <a:lnTo>
                  <a:pt x="40326" y="-29529"/>
                </a:lnTo>
                <a:lnTo>
                  <a:pt x="42591" y="-28440"/>
                </a:lnTo>
                <a:lnTo>
                  <a:pt x="43113" y="-26654"/>
                </a:lnTo>
                <a:lnTo>
                  <a:pt x="43113" y="17682"/>
                </a:lnTo>
                <a:lnTo>
                  <a:pt x="42576" y="19381"/>
                </a:lnTo>
                <a:lnTo>
                  <a:pt x="40428" y="20949"/>
                </a:lnTo>
                <a:lnTo>
                  <a:pt x="38134" y="21428"/>
                </a:lnTo>
                <a:lnTo>
                  <a:pt x="34620" y="21602"/>
                </a:lnTo>
                <a:lnTo>
                  <a:pt x="34620" y="22908"/>
                </a:lnTo>
                <a:lnTo>
                  <a:pt x="59185" y="22908"/>
                </a:lnTo>
                <a:lnTo>
                  <a:pt x="59185" y="21689"/>
                </a:lnTo>
                <a:lnTo>
                  <a:pt x="55933" y="21573"/>
                </a:lnTo>
                <a:lnTo>
                  <a:pt x="53711" y="21210"/>
                </a:lnTo>
                <a:lnTo>
                  <a:pt x="52521" y="20600"/>
                </a:lnTo>
                <a:lnTo>
                  <a:pt x="51330" y="1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489546" y="4089561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3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29351" y="4092943"/>
            <a:ext cx="8987" cy="8723"/>
          </a:xfrm>
          <a:custGeom>
            <a:avLst/>
            <a:gdLst/>
            <a:ahLst/>
            <a:cxnLst/>
            <a:rect l="l" t="t" r="r" b="b"/>
            <a:pathLst>
              <a:path w="9886" h="9886">
                <a:moveTo>
                  <a:pt x="0" y="4921"/>
                </a:moveTo>
                <a:lnTo>
                  <a:pt x="0" y="6286"/>
                </a:lnTo>
                <a:lnTo>
                  <a:pt x="1437" y="8427"/>
                </a:lnTo>
                <a:lnTo>
                  <a:pt x="3571" y="9886"/>
                </a:lnTo>
                <a:lnTo>
                  <a:pt x="6358" y="9886"/>
                </a:lnTo>
                <a:lnTo>
                  <a:pt x="8471" y="8427"/>
                </a:lnTo>
                <a:lnTo>
                  <a:pt x="9886" y="6286"/>
                </a:lnTo>
                <a:lnTo>
                  <a:pt x="9886" y="3556"/>
                </a:lnTo>
                <a:lnTo>
                  <a:pt x="8449" y="1437"/>
                </a:lnTo>
                <a:lnTo>
                  <a:pt x="6329" y="0"/>
                </a:lnTo>
                <a:lnTo>
                  <a:pt x="3600" y="0"/>
                </a:lnTo>
                <a:lnTo>
                  <a:pt x="1459" y="1437"/>
                </a:lnTo>
                <a:lnTo>
                  <a:pt x="0" y="3556"/>
                </a:lnTo>
                <a:lnTo>
                  <a:pt x="0" y="4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42521" y="4047212"/>
            <a:ext cx="32863" cy="54378"/>
          </a:xfrm>
          <a:custGeom>
            <a:avLst/>
            <a:gdLst/>
            <a:ahLst/>
            <a:cxnLst/>
            <a:rect l="l" t="t" r="r" b="b"/>
            <a:pathLst>
              <a:path w="36149" h="61628">
                <a:moveTo>
                  <a:pt x="12586" y="24955"/>
                </a:moveTo>
                <a:lnTo>
                  <a:pt x="17029" y="26785"/>
                </a:lnTo>
                <a:lnTo>
                  <a:pt x="25043" y="30095"/>
                </a:lnTo>
                <a:lnTo>
                  <a:pt x="29050" y="35510"/>
                </a:lnTo>
                <a:lnTo>
                  <a:pt x="29050" y="47327"/>
                </a:lnTo>
                <a:lnTo>
                  <a:pt x="27801" y="50949"/>
                </a:lnTo>
                <a:lnTo>
                  <a:pt x="25304" y="53897"/>
                </a:lnTo>
                <a:lnTo>
                  <a:pt x="22807" y="56844"/>
                </a:lnTo>
                <a:lnTo>
                  <a:pt x="19889" y="58317"/>
                </a:lnTo>
                <a:lnTo>
                  <a:pt x="15098" y="58317"/>
                </a:lnTo>
                <a:lnTo>
                  <a:pt x="13029" y="57381"/>
                </a:lnTo>
                <a:lnTo>
                  <a:pt x="10343" y="55508"/>
                </a:lnTo>
                <a:lnTo>
                  <a:pt x="7658" y="53636"/>
                </a:lnTo>
                <a:lnTo>
                  <a:pt x="5487" y="52699"/>
                </a:lnTo>
                <a:lnTo>
                  <a:pt x="2526" y="52699"/>
                </a:lnTo>
                <a:lnTo>
                  <a:pt x="1560" y="53026"/>
                </a:lnTo>
                <a:lnTo>
                  <a:pt x="312" y="54332"/>
                </a:lnTo>
                <a:lnTo>
                  <a:pt x="0" y="55965"/>
                </a:lnTo>
                <a:lnTo>
                  <a:pt x="0" y="58288"/>
                </a:lnTo>
                <a:lnTo>
                  <a:pt x="1451" y="59900"/>
                </a:lnTo>
                <a:lnTo>
                  <a:pt x="4355" y="60800"/>
                </a:lnTo>
                <a:lnTo>
                  <a:pt x="6097" y="61351"/>
                </a:lnTo>
                <a:lnTo>
                  <a:pt x="8391" y="61628"/>
                </a:lnTo>
                <a:lnTo>
                  <a:pt x="18234" y="61628"/>
                </a:lnTo>
                <a:lnTo>
                  <a:pt x="24019" y="59479"/>
                </a:lnTo>
                <a:lnTo>
                  <a:pt x="28592" y="55181"/>
                </a:lnTo>
                <a:lnTo>
                  <a:pt x="33166" y="50884"/>
                </a:lnTo>
                <a:lnTo>
                  <a:pt x="35452" y="45527"/>
                </a:lnTo>
                <a:lnTo>
                  <a:pt x="35452" y="36236"/>
                </a:lnTo>
                <a:lnTo>
                  <a:pt x="34915" y="33514"/>
                </a:lnTo>
                <a:lnTo>
                  <a:pt x="33841" y="30944"/>
                </a:lnTo>
                <a:lnTo>
                  <a:pt x="32766" y="28374"/>
                </a:lnTo>
                <a:lnTo>
                  <a:pt x="31184" y="26059"/>
                </a:lnTo>
                <a:lnTo>
                  <a:pt x="29093" y="23997"/>
                </a:lnTo>
                <a:lnTo>
                  <a:pt x="26654" y="21616"/>
                </a:lnTo>
                <a:lnTo>
                  <a:pt x="23620" y="19816"/>
                </a:lnTo>
                <a:lnTo>
                  <a:pt x="19991" y="18597"/>
                </a:lnTo>
                <a:lnTo>
                  <a:pt x="17784" y="17871"/>
                </a:lnTo>
                <a:lnTo>
                  <a:pt x="14300" y="17101"/>
                </a:lnTo>
                <a:lnTo>
                  <a:pt x="9538" y="16288"/>
                </a:lnTo>
                <a:lnTo>
                  <a:pt x="13240" y="8667"/>
                </a:lnTo>
                <a:lnTo>
                  <a:pt x="31271" y="8630"/>
                </a:lnTo>
                <a:lnTo>
                  <a:pt x="32752" y="8057"/>
                </a:lnTo>
                <a:lnTo>
                  <a:pt x="36149" y="0"/>
                </a:lnTo>
                <a:lnTo>
                  <a:pt x="34639" y="261"/>
                </a:lnTo>
                <a:lnTo>
                  <a:pt x="32962" y="1495"/>
                </a:lnTo>
                <a:lnTo>
                  <a:pt x="31314" y="1655"/>
                </a:lnTo>
                <a:lnTo>
                  <a:pt x="12630" y="1655"/>
                </a:lnTo>
                <a:lnTo>
                  <a:pt x="3135" y="22473"/>
                </a:lnTo>
                <a:lnTo>
                  <a:pt x="3026" y="22771"/>
                </a:lnTo>
                <a:lnTo>
                  <a:pt x="3418" y="23975"/>
                </a:lnTo>
                <a:lnTo>
                  <a:pt x="4616" y="24041"/>
                </a:lnTo>
                <a:lnTo>
                  <a:pt x="8449" y="24041"/>
                </a:lnTo>
                <a:lnTo>
                  <a:pt x="12586" y="249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458165" y="4082989"/>
            <a:ext cx="19915" cy="0"/>
          </a:xfrm>
          <a:custGeom>
            <a:avLst/>
            <a:gdLst/>
            <a:ahLst/>
            <a:cxnLst/>
            <a:rect l="l" t="t" r="r" b="b"/>
            <a:pathLst>
              <a:path w="21907">
                <a:moveTo>
                  <a:pt x="0" y="0"/>
                </a:moveTo>
                <a:lnTo>
                  <a:pt x="21907" y="0"/>
                </a:lnTo>
              </a:path>
            </a:pathLst>
          </a:custGeom>
          <a:ln w="6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480809" y="4047866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3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8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2"/>
                </a:lnTo>
                <a:lnTo>
                  <a:pt x="25144" y="2352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42591" y="3654350"/>
            <a:ext cx="18688" cy="53608"/>
          </a:xfrm>
          <a:custGeom>
            <a:avLst/>
            <a:gdLst/>
            <a:ahLst/>
            <a:cxnLst/>
            <a:rect l="l" t="t" r="r" b="b"/>
            <a:pathLst>
              <a:path w="20557" h="60756">
                <a:moveTo>
                  <a:pt x="10104" y="47254"/>
                </a:moveTo>
                <a:lnTo>
                  <a:pt x="9610" y="58157"/>
                </a:lnTo>
                <a:lnTo>
                  <a:pt x="14314" y="60756"/>
                </a:lnTo>
                <a:lnTo>
                  <a:pt x="20034" y="60756"/>
                </a:lnTo>
                <a:lnTo>
                  <a:pt x="20557" y="58317"/>
                </a:lnTo>
                <a:lnTo>
                  <a:pt x="15446" y="58317"/>
                </a:lnTo>
                <a:lnTo>
                  <a:pt x="11962" y="54629"/>
                </a:lnTo>
                <a:lnTo>
                  <a:pt x="10104" y="47254"/>
                </a:lnTo>
                <a:close/>
              </a:path>
              <a:path w="20557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1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8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4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4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0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482740" y="3260180"/>
            <a:ext cx="94575" cy="54454"/>
          </a:xfrm>
          <a:custGeom>
            <a:avLst/>
            <a:gdLst/>
            <a:ahLst/>
            <a:cxnLst/>
            <a:rect l="l" t="t" r="r" b="b"/>
            <a:pathLst>
              <a:path w="104032" h="61714">
                <a:moveTo>
                  <a:pt x="28396" y="61496"/>
                </a:moveTo>
                <a:lnTo>
                  <a:pt x="34276" y="56691"/>
                </a:lnTo>
                <a:lnTo>
                  <a:pt x="37673" y="47080"/>
                </a:lnTo>
                <a:lnTo>
                  <a:pt x="39474" y="41970"/>
                </a:lnTo>
                <a:lnTo>
                  <a:pt x="40374" y="36526"/>
                </a:lnTo>
                <a:lnTo>
                  <a:pt x="40374" y="23402"/>
                </a:lnTo>
                <a:lnTo>
                  <a:pt x="38907" y="16898"/>
                </a:lnTo>
                <a:lnTo>
                  <a:pt x="35975" y="11236"/>
                </a:lnTo>
                <a:lnTo>
                  <a:pt x="32287" y="4239"/>
                </a:lnTo>
                <a:lnTo>
                  <a:pt x="27104" y="740"/>
                </a:lnTo>
                <a:lnTo>
                  <a:pt x="13022" y="740"/>
                </a:lnTo>
                <a:lnTo>
                  <a:pt x="7534" y="4413"/>
                </a:lnTo>
                <a:lnTo>
                  <a:pt x="3963" y="11759"/>
                </a:lnTo>
                <a:lnTo>
                  <a:pt x="1321" y="17159"/>
                </a:lnTo>
                <a:lnTo>
                  <a:pt x="0" y="23605"/>
                </a:lnTo>
                <a:lnTo>
                  <a:pt x="0" y="40620"/>
                </a:lnTo>
                <a:lnTo>
                  <a:pt x="1974" y="48155"/>
                </a:lnTo>
                <a:lnTo>
                  <a:pt x="5923" y="53700"/>
                </a:lnTo>
                <a:lnTo>
                  <a:pt x="9610" y="58898"/>
                </a:lnTo>
                <a:lnTo>
                  <a:pt x="10104" y="47995"/>
                </a:lnTo>
                <a:lnTo>
                  <a:pt x="9117" y="44046"/>
                </a:lnTo>
                <a:lnTo>
                  <a:pt x="8623" y="38776"/>
                </a:lnTo>
                <a:lnTo>
                  <a:pt x="8623" y="25158"/>
                </a:lnTo>
                <a:lnTo>
                  <a:pt x="9102" y="19497"/>
                </a:lnTo>
                <a:lnTo>
                  <a:pt x="10060" y="15200"/>
                </a:lnTo>
                <a:lnTo>
                  <a:pt x="11890" y="7128"/>
                </a:lnTo>
                <a:lnTo>
                  <a:pt x="15272" y="3092"/>
                </a:lnTo>
                <a:lnTo>
                  <a:pt x="25144" y="3092"/>
                </a:lnTo>
                <a:lnTo>
                  <a:pt x="28513" y="7011"/>
                </a:lnTo>
                <a:lnTo>
                  <a:pt x="30313" y="14851"/>
                </a:lnTo>
                <a:lnTo>
                  <a:pt x="31271" y="19061"/>
                </a:lnTo>
                <a:lnTo>
                  <a:pt x="31750" y="24694"/>
                </a:lnTo>
                <a:lnTo>
                  <a:pt x="31750" y="40605"/>
                </a:lnTo>
                <a:lnTo>
                  <a:pt x="30952" y="47371"/>
                </a:lnTo>
                <a:lnTo>
                  <a:pt x="29355" y="52046"/>
                </a:lnTo>
                <a:lnTo>
                  <a:pt x="27758" y="56720"/>
                </a:lnTo>
                <a:lnTo>
                  <a:pt x="24825" y="59057"/>
                </a:lnTo>
                <a:lnTo>
                  <a:pt x="20557" y="59057"/>
                </a:lnTo>
                <a:lnTo>
                  <a:pt x="20034" y="61496"/>
                </a:lnTo>
                <a:lnTo>
                  <a:pt x="28396" y="61496"/>
                </a:lnTo>
                <a:close/>
              </a:path>
              <a:path w="104032" h="61714">
                <a:moveTo>
                  <a:pt x="10104" y="47995"/>
                </a:moveTo>
                <a:lnTo>
                  <a:pt x="9610" y="58898"/>
                </a:lnTo>
                <a:lnTo>
                  <a:pt x="14314" y="61496"/>
                </a:lnTo>
                <a:lnTo>
                  <a:pt x="20034" y="61496"/>
                </a:lnTo>
                <a:lnTo>
                  <a:pt x="20557" y="59057"/>
                </a:lnTo>
                <a:lnTo>
                  <a:pt x="15446" y="59057"/>
                </a:lnTo>
                <a:lnTo>
                  <a:pt x="11962" y="55370"/>
                </a:lnTo>
                <a:lnTo>
                  <a:pt x="10104" y="47995"/>
                </a:lnTo>
                <a:close/>
              </a:path>
              <a:path w="104032" h="61714">
                <a:moveTo>
                  <a:pt x="53396" y="56749"/>
                </a:moveTo>
                <a:lnTo>
                  <a:pt x="53396" y="58114"/>
                </a:lnTo>
                <a:lnTo>
                  <a:pt x="54833" y="60255"/>
                </a:lnTo>
                <a:lnTo>
                  <a:pt x="56968" y="61714"/>
                </a:lnTo>
                <a:lnTo>
                  <a:pt x="59755" y="61714"/>
                </a:lnTo>
                <a:lnTo>
                  <a:pt x="61867" y="60255"/>
                </a:lnTo>
                <a:lnTo>
                  <a:pt x="63283" y="58114"/>
                </a:lnTo>
                <a:lnTo>
                  <a:pt x="63283" y="55384"/>
                </a:lnTo>
                <a:lnTo>
                  <a:pt x="61846" y="53265"/>
                </a:lnTo>
                <a:lnTo>
                  <a:pt x="59726" y="51828"/>
                </a:lnTo>
                <a:lnTo>
                  <a:pt x="56997" y="51828"/>
                </a:lnTo>
                <a:lnTo>
                  <a:pt x="54855" y="53265"/>
                </a:lnTo>
                <a:lnTo>
                  <a:pt x="53396" y="55384"/>
                </a:lnTo>
                <a:lnTo>
                  <a:pt x="53396" y="56749"/>
                </a:lnTo>
                <a:close/>
              </a:path>
              <a:path w="104032" h="61714">
                <a:moveTo>
                  <a:pt x="80470" y="24955"/>
                </a:moveTo>
                <a:lnTo>
                  <a:pt x="84912" y="26784"/>
                </a:lnTo>
                <a:lnTo>
                  <a:pt x="92926" y="30095"/>
                </a:lnTo>
                <a:lnTo>
                  <a:pt x="96933" y="35510"/>
                </a:lnTo>
                <a:lnTo>
                  <a:pt x="96933" y="47327"/>
                </a:lnTo>
                <a:lnTo>
                  <a:pt x="95685" y="50949"/>
                </a:lnTo>
                <a:lnTo>
                  <a:pt x="93188" y="53897"/>
                </a:lnTo>
                <a:lnTo>
                  <a:pt x="90690" y="56844"/>
                </a:lnTo>
                <a:lnTo>
                  <a:pt x="87772" y="58317"/>
                </a:lnTo>
                <a:lnTo>
                  <a:pt x="82981" y="58317"/>
                </a:lnTo>
                <a:lnTo>
                  <a:pt x="80913" y="57381"/>
                </a:lnTo>
                <a:lnTo>
                  <a:pt x="78227" y="55508"/>
                </a:lnTo>
                <a:lnTo>
                  <a:pt x="75541" y="53635"/>
                </a:lnTo>
                <a:lnTo>
                  <a:pt x="73371" y="52699"/>
                </a:lnTo>
                <a:lnTo>
                  <a:pt x="70409" y="52699"/>
                </a:lnTo>
                <a:lnTo>
                  <a:pt x="69444" y="53025"/>
                </a:lnTo>
                <a:lnTo>
                  <a:pt x="68195" y="54332"/>
                </a:lnTo>
                <a:lnTo>
                  <a:pt x="67883" y="55965"/>
                </a:lnTo>
                <a:lnTo>
                  <a:pt x="67883" y="58288"/>
                </a:lnTo>
                <a:lnTo>
                  <a:pt x="69335" y="59899"/>
                </a:lnTo>
                <a:lnTo>
                  <a:pt x="72238" y="60800"/>
                </a:lnTo>
                <a:lnTo>
                  <a:pt x="73980" y="61351"/>
                </a:lnTo>
                <a:lnTo>
                  <a:pt x="76274" y="61627"/>
                </a:lnTo>
                <a:lnTo>
                  <a:pt x="86117" y="61627"/>
                </a:lnTo>
                <a:lnTo>
                  <a:pt x="91903" y="59478"/>
                </a:lnTo>
                <a:lnTo>
                  <a:pt x="96476" y="55181"/>
                </a:lnTo>
                <a:lnTo>
                  <a:pt x="101049" y="50884"/>
                </a:lnTo>
                <a:lnTo>
                  <a:pt x="103336" y="45527"/>
                </a:lnTo>
                <a:lnTo>
                  <a:pt x="103336" y="36236"/>
                </a:lnTo>
                <a:lnTo>
                  <a:pt x="102798" y="33514"/>
                </a:lnTo>
                <a:lnTo>
                  <a:pt x="101724" y="30944"/>
                </a:lnTo>
                <a:lnTo>
                  <a:pt x="100650" y="28374"/>
                </a:lnTo>
                <a:lnTo>
                  <a:pt x="99067" y="26059"/>
                </a:lnTo>
                <a:lnTo>
                  <a:pt x="96977" y="23997"/>
                </a:lnTo>
                <a:lnTo>
                  <a:pt x="94538" y="21616"/>
                </a:lnTo>
                <a:lnTo>
                  <a:pt x="91504" y="19816"/>
                </a:lnTo>
                <a:lnTo>
                  <a:pt x="87874" y="18596"/>
                </a:lnTo>
                <a:lnTo>
                  <a:pt x="85667" y="17871"/>
                </a:lnTo>
                <a:lnTo>
                  <a:pt x="82183" y="17101"/>
                </a:lnTo>
                <a:lnTo>
                  <a:pt x="77421" y="16288"/>
                </a:lnTo>
                <a:lnTo>
                  <a:pt x="81123" y="8666"/>
                </a:lnTo>
                <a:lnTo>
                  <a:pt x="99154" y="8630"/>
                </a:lnTo>
                <a:lnTo>
                  <a:pt x="100635" y="8057"/>
                </a:lnTo>
                <a:lnTo>
                  <a:pt x="104032" y="0"/>
                </a:lnTo>
                <a:lnTo>
                  <a:pt x="102523" y="261"/>
                </a:lnTo>
                <a:lnTo>
                  <a:pt x="100846" y="1495"/>
                </a:lnTo>
                <a:lnTo>
                  <a:pt x="99198" y="1655"/>
                </a:lnTo>
                <a:lnTo>
                  <a:pt x="80513" y="1655"/>
                </a:lnTo>
                <a:lnTo>
                  <a:pt x="71019" y="22473"/>
                </a:lnTo>
                <a:lnTo>
                  <a:pt x="70910" y="22770"/>
                </a:lnTo>
                <a:lnTo>
                  <a:pt x="71302" y="23975"/>
                </a:lnTo>
                <a:lnTo>
                  <a:pt x="72500" y="24041"/>
                </a:lnTo>
                <a:lnTo>
                  <a:pt x="76332" y="24041"/>
                </a:lnTo>
                <a:lnTo>
                  <a:pt x="80470" y="249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50867" y="2867394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4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4"/>
                </a:lnTo>
                <a:lnTo>
                  <a:pt x="8580" y="8493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2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491015" y="2473149"/>
            <a:ext cx="86300" cy="54454"/>
          </a:xfrm>
          <a:custGeom>
            <a:avLst/>
            <a:gdLst/>
            <a:ahLst/>
            <a:cxnLst/>
            <a:rect l="l" t="t" r="r" b="b"/>
            <a:pathLst>
              <a:path w="94930" h="61715">
                <a:moveTo>
                  <a:pt x="71367" y="24955"/>
                </a:moveTo>
                <a:lnTo>
                  <a:pt x="75810" y="26785"/>
                </a:lnTo>
                <a:lnTo>
                  <a:pt x="83824" y="30095"/>
                </a:lnTo>
                <a:lnTo>
                  <a:pt x="87830" y="35510"/>
                </a:lnTo>
                <a:lnTo>
                  <a:pt x="87830" y="47328"/>
                </a:lnTo>
                <a:lnTo>
                  <a:pt x="86582" y="50950"/>
                </a:lnTo>
                <a:lnTo>
                  <a:pt x="84085" y="53897"/>
                </a:lnTo>
                <a:lnTo>
                  <a:pt x="81588" y="56844"/>
                </a:lnTo>
                <a:lnTo>
                  <a:pt x="78670" y="58317"/>
                </a:lnTo>
                <a:lnTo>
                  <a:pt x="73879" y="58317"/>
                </a:lnTo>
                <a:lnTo>
                  <a:pt x="71810" y="57381"/>
                </a:lnTo>
                <a:lnTo>
                  <a:pt x="69124" y="55508"/>
                </a:lnTo>
                <a:lnTo>
                  <a:pt x="66438" y="53635"/>
                </a:lnTo>
                <a:lnTo>
                  <a:pt x="64268" y="52699"/>
                </a:lnTo>
                <a:lnTo>
                  <a:pt x="61306" y="52699"/>
                </a:lnTo>
                <a:lnTo>
                  <a:pt x="60341" y="53026"/>
                </a:lnTo>
                <a:lnTo>
                  <a:pt x="59092" y="54332"/>
                </a:lnTo>
                <a:lnTo>
                  <a:pt x="58780" y="55965"/>
                </a:lnTo>
                <a:lnTo>
                  <a:pt x="58780" y="58288"/>
                </a:lnTo>
                <a:lnTo>
                  <a:pt x="60232" y="59899"/>
                </a:lnTo>
                <a:lnTo>
                  <a:pt x="63136" y="60800"/>
                </a:lnTo>
                <a:lnTo>
                  <a:pt x="64878" y="61351"/>
                </a:lnTo>
                <a:lnTo>
                  <a:pt x="67172" y="61627"/>
                </a:lnTo>
                <a:lnTo>
                  <a:pt x="77015" y="61627"/>
                </a:lnTo>
                <a:lnTo>
                  <a:pt x="82800" y="59479"/>
                </a:lnTo>
                <a:lnTo>
                  <a:pt x="87373" y="55181"/>
                </a:lnTo>
                <a:lnTo>
                  <a:pt x="91946" y="50884"/>
                </a:lnTo>
                <a:lnTo>
                  <a:pt x="94233" y="45528"/>
                </a:lnTo>
                <a:lnTo>
                  <a:pt x="94233" y="36236"/>
                </a:lnTo>
                <a:lnTo>
                  <a:pt x="93696" y="33514"/>
                </a:lnTo>
                <a:lnTo>
                  <a:pt x="92621" y="30944"/>
                </a:lnTo>
                <a:lnTo>
                  <a:pt x="91547" y="28374"/>
                </a:lnTo>
                <a:lnTo>
                  <a:pt x="89965" y="26059"/>
                </a:lnTo>
                <a:lnTo>
                  <a:pt x="87874" y="23997"/>
                </a:lnTo>
                <a:lnTo>
                  <a:pt x="85435" y="21617"/>
                </a:lnTo>
                <a:lnTo>
                  <a:pt x="82401" y="19816"/>
                </a:lnTo>
                <a:lnTo>
                  <a:pt x="78771" y="18597"/>
                </a:lnTo>
                <a:lnTo>
                  <a:pt x="76565" y="17871"/>
                </a:lnTo>
                <a:lnTo>
                  <a:pt x="73080" y="17102"/>
                </a:lnTo>
                <a:lnTo>
                  <a:pt x="68318" y="16289"/>
                </a:lnTo>
                <a:lnTo>
                  <a:pt x="72021" y="8667"/>
                </a:lnTo>
                <a:lnTo>
                  <a:pt x="90052" y="8630"/>
                </a:lnTo>
                <a:lnTo>
                  <a:pt x="91533" y="8057"/>
                </a:lnTo>
                <a:lnTo>
                  <a:pt x="94930" y="0"/>
                </a:lnTo>
                <a:lnTo>
                  <a:pt x="93420" y="261"/>
                </a:lnTo>
                <a:lnTo>
                  <a:pt x="91743" y="1495"/>
                </a:lnTo>
                <a:lnTo>
                  <a:pt x="90095" y="1655"/>
                </a:lnTo>
                <a:lnTo>
                  <a:pt x="71411" y="1655"/>
                </a:lnTo>
                <a:lnTo>
                  <a:pt x="61916" y="22473"/>
                </a:lnTo>
                <a:lnTo>
                  <a:pt x="61807" y="22770"/>
                </a:lnTo>
                <a:lnTo>
                  <a:pt x="62199" y="23975"/>
                </a:lnTo>
                <a:lnTo>
                  <a:pt x="63397" y="24041"/>
                </a:lnTo>
                <a:lnTo>
                  <a:pt x="67230" y="24041"/>
                </a:lnTo>
                <a:lnTo>
                  <a:pt x="71367" y="24955"/>
                </a:lnTo>
                <a:close/>
              </a:path>
              <a:path w="94930" h="61715">
                <a:moveTo>
                  <a:pt x="17319" y="57751"/>
                </a:moveTo>
                <a:lnTo>
                  <a:pt x="16724" y="56328"/>
                </a:lnTo>
                <a:lnTo>
                  <a:pt x="16724" y="1655"/>
                </a:lnTo>
                <a:lnTo>
                  <a:pt x="16506" y="827"/>
                </a:lnTo>
                <a:lnTo>
                  <a:pt x="15984" y="827"/>
                </a:lnTo>
                <a:lnTo>
                  <a:pt x="0" y="8971"/>
                </a:lnTo>
                <a:lnTo>
                  <a:pt x="0" y="10191"/>
                </a:lnTo>
                <a:lnTo>
                  <a:pt x="2170" y="9283"/>
                </a:lnTo>
                <a:lnTo>
                  <a:pt x="3375" y="8863"/>
                </a:lnTo>
                <a:lnTo>
                  <a:pt x="4580" y="8441"/>
                </a:lnTo>
                <a:lnTo>
                  <a:pt x="6315" y="8231"/>
                </a:lnTo>
                <a:lnTo>
                  <a:pt x="8580" y="9320"/>
                </a:lnTo>
                <a:lnTo>
                  <a:pt x="9102" y="11106"/>
                </a:lnTo>
                <a:lnTo>
                  <a:pt x="9102" y="55443"/>
                </a:lnTo>
                <a:lnTo>
                  <a:pt x="8565" y="57141"/>
                </a:lnTo>
                <a:lnTo>
                  <a:pt x="6416" y="58709"/>
                </a:lnTo>
                <a:lnTo>
                  <a:pt x="4123" y="59188"/>
                </a:lnTo>
                <a:lnTo>
                  <a:pt x="609" y="59362"/>
                </a:lnTo>
                <a:lnTo>
                  <a:pt x="609" y="60669"/>
                </a:lnTo>
                <a:lnTo>
                  <a:pt x="25173" y="60669"/>
                </a:lnTo>
                <a:lnTo>
                  <a:pt x="25173" y="59450"/>
                </a:lnTo>
                <a:lnTo>
                  <a:pt x="21921" y="59334"/>
                </a:lnTo>
                <a:lnTo>
                  <a:pt x="19700" y="58971"/>
                </a:lnTo>
                <a:lnTo>
                  <a:pt x="18510" y="58361"/>
                </a:lnTo>
                <a:lnTo>
                  <a:pt x="17319" y="57751"/>
                </a:lnTo>
                <a:close/>
              </a:path>
              <a:path w="94930" h="61715">
                <a:moveTo>
                  <a:pt x="44293" y="56749"/>
                </a:moveTo>
                <a:lnTo>
                  <a:pt x="44293" y="58114"/>
                </a:lnTo>
                <a:lnTo>
                  <a:pt x="45731" y="60255"/>
                </a:lnTo>
                <a:lnTo>
                  <a:pt x="47865" y="61715"/>
                </a:lnTo>
                <a:lnTo>
                  <a:pt x="50652" y="61715"/>
                </a:lnTo>
                <a:lnTo>
                  <a:pt x="52765" y="60255"/>
                </a:lnTo>
                <a:lnTo>
                  <a:pt x="54180" y="58114"/>
                </a:lnTo>
                <a:lnTo>
                  <a:pt x="54180" y="55385"/>
                </a:lnTo>
                <a:lnTo>
                  <a:pt x="52743" y="53265"/>
                </a:lnTo>
                <a:lnTo>
                  <a:pt x="50623" y="51828"/>
                </a:lnTo>
                <a:lnTo>
                  <a:pt x="47894" y="51828"/>
                </a:lnTo>
                <a:lnTo>
                  <a:pt x="45753" y="53265"/>
                </a:lnTo>
                <a:lnTo>
                  <a:pt x="44293" y="55385"/>
                </a:lnTo>
                <a:lnTo>
                  <a:pt x="44293" y="56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696817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4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7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7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2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96116" h="76174">
                <a:moveTo>
                  <a:pt x="88262" y="57359"/>
                </a:moveTo>
                <a:lnTo>
                  <a:pt x="87667" y="55937"/>
                </a:lnTo>
                <a:lnTo>
                  <a:pt x="87667" y="1263"/>
                </a:lnTo>
                <a:lnTo>
                  <a:pt x="87449" y="435"/>
                </a:lnTo>
                <a:lnTo>
                  <a:pt x="86926" y="435"/>
                </a:lnTo>
                <a:lnTo>
                  <a:pt x="70942" y="8580"/>
                </a:lnTo>
                <a:lnTo>
                  <a:pt x="70942" y="9799"/>
                </a:lnTo>
                <a:lnTo>
                  <a:pt x="73112" y="8892"/>
                </a:lnTo>
                <a:lnTo>
                  <a:pt x="74317" y="8471"/>
                </a:lnTo>
                <a:lnTo>
                  <a:pt x="75522" y="8050"/>
                </a:lnTo>
                <a:lnTo>
                  <a:pt x="77257" y="7839"/>
                </a:lnTo>
                <a:lnTo>
                  <a:pt x="79522" y="8928"/>
                </a:lnTo>
                <a:lnTo>
                  <a:pt x="80045" y="10714"/>
                </a:lnTo>
                <a:lnTo>
                  <a:pt x="80045" y="55051"/>
                </a:lnTo>
                <a:lnTo>
                  <a:pt x="79508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3" y="58579"/>
                </a:lnTo>
                <a:lnTo>
                  <a:pt x="89452" y="57969"/>
                </a:lnTo>
                <a:lnTo>
                  <a:pt x="88262" y="57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747144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96498" y="3873478"/>
            <a:ext cx="22509" cy="53839"/>
          </a:xfrm>
          <a:custGeom>
            <a:avLst/>
            <a:gdLst/>
            <a:ahLst/>
            <a:cxnLst/>
            <a:rect l="l" t="t" r="r" b="b"/>
            <a:pathLst>
              <a:path w="24760" h="61018">
                <a:moveTo>
                  <a:pt x="14583" y="25043"/>
                </a:moveTo>
                <a:lnTo>
                  <a:pt x="17210" y="23271"/>
                </a:lnTo>
                <a:lnTo>
                  <a:pt x="18836" y="21733"/>
                </a:lnTo>
                <a:lnTo>
                  <a:pt x="21653" y="19032"/>
                </a:lnTo>
                <a:lnTo>
                  <a:pt x="23061" y="15984"/>
                </a:lnTo>
                <a:lnTo>
                  <a:pt x="23061" y="9248"/>
                </a:lnTo>
                <a:lnTo>
                  <a:pt x="21682" y="6315"/>
                </a:lnTo>
                <a:lnTo>
                  <a:pt x="18924" y="3789"/>
                </a:lnTo>
                <a:lnTo>
                  <a:pt x="16165" y="1263"/>
                </a:lnTo>
                <a:lnTo>
                  <a:pt x="12449" y="0"/>
                </a:lnTo>
                <a:lnTo>
                  <a:pt x="7774" y="0"/>
                </a:lnTo>
                <a:lnTo>
                  <a:pt x="3796" y="2438"/>
                </a:lnTo>
                <a:lnTo>
                  <a:pt x="9923" y="2438"/>
                </a:lnTo>
                <a:lnTo>
                  <a:pt x="12499" y="3404"/>
                </a:lnTo>
                <a:lnTo>
                  <a:pt x="14198" y="5335"/>
                </a:lnTo>
                <a:lnTo>
                  <a:pt x="15897" y="7266"/>
                </a:lnTo>
                <a:lnTo>
                  <a:pt x="16746" y="9610"/>
                </a:lnTo>
                <a:lnTo>
                  <a:pt x="16746" y="15534"/>
                </a:lnTo>
                <a:lnTo>
                  <a:pt x="15846" y="18234"/>
                </a:lnTo>
                <a:lnTo>
                  <a:pt x="14045" y="20470"/>
                </a:lnTo>
                <a:lnTo>
                  <a:pt x="13000" y="21776"/>
                </a:lnTo>
                <a:lnTo>
                  <a:pt x="11113" y="23388"/>
                </a:lnTo>
                <a:lnTo>
                  <a:pt x="8384" y="25304"/>
                </a:lnTo>
                <a:lnTo>
                  <a:pt x="5044" y="23243"/>
                </a:lnTo>
                <a:lnTo>
                  <a:pt x="4072" y="32229"/>
                </a:lnTo>
                <a:lnTo>
                  <a:pt x="9705" y="36207"/>
                </a:lnTo>
                <a:lnTo>
                  <a:pt x="13429" y="39176"/>
                </a:lnTo>
                <a:lnTo>
                  <a:pt x="15243" y="41136"/>
                </a:lnTo>
                <a:lnTo>
                  <a:pt x="17058" y="43096"/>
                </a:lnTo>
                <a:lnTo>
                  <a:pt x="17965" y="45658"/>
                </a:lnTo>
                <a:lnTo>
                  <a:pt x="17965" y="51610"/>
                </a:lnTo>
                <a:lnTo>
                  <a:pt x="17109" y="53933"/>
                </a:lnTo>
                <a:lnTo>
                  <a:pt x="15396" y="55791"/>
                </a:lnTo>
                <a:lnTo>
                  <a:pt x="13683" y="57650"/>
                </a:lnTo>
                <a:lnTo>
                  <a:pt x="11156" y="58579"/>
                </a:lnTo>
                <a:lnTo>
                  <a:pt x="4652" y="58579"/>
                </a:lnTo>
                <a:lnTo>
                  <a:pt x="2047" y="57403"/>
                </a:lnTo>
                <a:lnTo>
                  <a:pt x="0" y="55051"/>
                </a:lnTo>
                <a:lnTo>
                  <a:pt x="2649" y="61018"/>
                </a:lnTo>
                <a:lnTo>
                  <a:pt x="12666" y="61018"/>
                </a:lnTo>
                <a:lnTo>
                  <a:pt x="16884" y="59595"/>
                </a:lnTo>
                <a:lnTo>
                  <a:pt x="20034" y="56749"/>
                </a:lnTo>
                <a:lnTo>
                  <a:pt x="23185" y="53904"/>
                </a:lnTo>
                <a:lnTo>
                  <a:pt x="24760" y="50391"/>
                </a:lnTo>
                <a:lnTo>
                  <a:pt x="24760" y="42522"/>
                </a:lnTo>
                <a:lnTo>
                  <a:pt x="23693" y="39321"/>
                </a:lnTo>
                <a:lnTo>
                  <a:pt x="21559" y="36606"/>
                </a:lnTo>
                <a:lnTo>
                  <a:pt x="19424" y="33891"/>
                </a:lnTo>
                <a:lnTo>
                  <a:pt x="15889" y="30704"/>
                </a:lnTo>
                <a:lnTo>
                  <a:pt x="10953" y="27046"/>
                </a:lnTo>
                <a:lnTo>
                  <a:pt x="14583" y="25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787531" y="3873478"/>
            <a:ext cx="16035" cy="53839"/>
          </a:xfrm>
          <a:custGeom>
            <a:avLst/>
            <a:gdLst/>
            <a:ahLst/>
            <a:cxnLst/>
            <a:rect l="l" t="t" r="r" b="b"/>
            <a:pathLst>
              <a:path w="17639" h="61018">
                <a:moveTo>
                  <a:pt x="1691" y="54448"/>
                </a:moveTo>
                <a:lnTo>
                  <a:pt x="5074" y="57076"/>
                </a:lnTo>
                <a:lnTo>
                  <a:pt x="8456" y="59704"/>
                </a:lnTo>
                <a:lnTo>
                  <a:pt x="12514" y="61018"/>
                </a:lnTo>
                <a:lnTo>
                  <a:pt x="9864" y="55051"/>
                </a:lnTo>
                <a:lnTo>
                  <a:pt x="7817" y="52699"/>
                </a:lnTo>
                <a:lnTo>
                  <a:pt x="6794" y="49534"/>
                </a:lnTo>
                <a:lnTo>
                  <a:pt x="6794" y="43233"/>
                </a:lnTo>
                <a:lnTo>
                  <a:pt x="7360" y="40823"/>
                </a:lnTo>
                <a:lnTo>
                  <a:pt x="8492" y="38326"/>
                </a:lnTo>
                <a:lnTo>
                  <a:pt x="9625" y="35829"/>
                </a:lnTo>
                <a:lnTo>
                  <a:pt x="11440" y="33797"/>
                </a:lnTo>
                <a:lnTo>
                  <a:pt x="13937" y="32229"/>
                </a:lnTo>
                <a:lnTo>
                  <a:pt x="14909" y="23243"/>
                </a:lnTo>
                <a:lnTo>
                  <a:pt x="12216" y="21043"/>
                </a:lnTo>
                <a:lnTo>
                  <a:pt x="10169" y="18706"/>
                </a:lnTo>
                <a:lnTo>
                  <a:pt x="8122" y="16368"/>
                </a:lnTo>
                <a:lnTo>
                  <a:pt x="7099" y="13835"/>
                </a:lnTo>
                <a:lnTo>
                  <a:pt x="7099" y="8696"/>
                </a:lnTo>
                <a:lnTo>
                  <a:pt x="7970" y="6649"/>
                </a:lnTo>
                <a:lnTo>
                  <a:pt x="9712" y="4965"/>
                </a:lnTo>
                <a:lnTo>
                  <a:pt x="11454" y="3281"/>
                </a:lnTo>
                <a:lnTo>
                  <a:pt x="13661" y="2438"/>
                </a:lnTo>
                <a:lnTo>
                  <a:pt x="17639" y="0"/>
                </a:lnTo>
                <a:lnTo>
                  <a:pt x="12558" y="0"/>
                </a:lnTo>
                <a:lnTo>
                  <a:pt x="8427" y="1335"/>
                </a:lnTo>
                <a:lnTo>
                  <a:pt x="5248" y="4007"/>
                </a:lnTo>
                <a:lnTo>
                  <a:pt x="2068" y="6678"/>
                </a:lnTo>
                <a:lnTo>
                  <a:pt x="479" y="9930"/>
                </a:lnTo>
                <a:lnTo>
                  <a:pt x="479" y="17130"/>
                </a:lnTo>
                <a:lnTo>
                  <a:pt x="1553" y="20208"/>
                </a:lnTo>
                <a:lnTo>
                  <a:pt x="3702" y="22996"/>
                </a:lnTo>
                <a:lnTo>
                  <a:pt x="5095" y="24825"/>
                </a:lnTo>
                <a:lnTo>
                  <a:pt x="7709" y="27278"/>
                </a:lnTo>
                <a:lnTo>
                  <a:pt x="11541" y="30356"/>
                </a:lnTo>
                <a:lnTo>
                  <a:pt x="7738" y="32911"/>
                </a:lnTo>
                <a:lnTo>
                  <a:pt x="5066" y="35104"/>
                </a:lnTo>
                <a:lnTo>
                  <a:pt x="3527" y="36933"/>
                </a:lnTo>
                <a:lnTo>
                  <a:pt x="1176" y="39749"/>
                </a:lnTo>
                <a:lnTo>
                  <a:pt x="0" y="43001"/>
                </a:lnTo>
                <a:lnTo>
                  <a:pt x="0" y="50986"/>
                </a:lnTo>
                <a:lnTo>
                  <a:pt x="1691" y="54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67056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704540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706600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745084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91817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7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2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1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4" y="6663"/>
                </a:lnTo>
                <a:lnTo>
                  <a:pt x="85257" y="7788"/>
                </a:lnTo>
                <a:lnTo>
                  <a:pt x="87580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60" y="38801"/>
                </a:lnTo>
                <a:lnTo>
                  <a:pt x="74594" y="47699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1" y="60277"/>
                </a:lnTo>
                <a:lnTo>
                  <a:pt x="103346" y="48126"/>
                </a:lnTo>
                <a:lnTo>
                  <a:pt x="102213" y="47603"/>
                </a:lnTo>
                <a:lnTo>
                  <a:pt x="100791" y="50187"/>
                </a:lnTo>
                <a:lnTo>
                  <a:pt x="99513" y="51813"/>
                </a:lnTo>
                <a:lnTo>
                  <a:pt x="97248" y="53149"/>
                </a:lnTo>
                <a:lnTo>
                  <a:pt x="95288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8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5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2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942143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991497" y="3873478"/>
            <a:ext cx="22509" cy="53839"/>
          </a:xfrm>
          <a:custGeom>
            <a:avLst/>
            <a:gdLst/>
            <a:ahLst/>
            <a:cxnLst/>
            <a:rect l="l" t="t" r="r" b="b"/>
            <a:pathLst>
              <a:path w="24760" h="61018">
                <a:moveTo>
                  <a:pt x="14583" y="25043"/>
                </a:moveTo>
                <a:lnTo>
                  <a:pt x="17210" y="23271"/>
                </a:lnTo>
                <a:lnTo>
                  <a:pt x="18836" y="21733"/>
                </a:lnTo>
                <a:lnTo>
                  <a:pt x="21653" y="19032"/>
                </a:lnTo>
                <a:lnTo>
                  <a:pt x="23061" y="15984"/>
                </a:lnTo>
                <a:lnTo>
                  <a:pt x="23061" y="9248"/>
                </a:lnTo>
                <a:lnTo>
                  <a:pt x="21682" y="6315"/>
                </a:lnTo>
                <a:lnTo>
                  <a:pt x="18923" y="3789"/>
                </a:lnTo>
                <a:lnTo>
                  <a:pt x="16165" y="1263"/>
                </a:lnTo>
                <a:lnTo>
                  <a:pt x="12449" y="0"/>
                </a:lnTo>
                <a:lnTo>
                  <a:pt x="7774" y="0"/>
                </a:lnTo>
                <a:lnTo>
                  <a:pt x="3796" y="2438"/>
                </a:lnTo>
                <a:lnTo>
                  <a:pt x="9922" y="2438"/>
                </a:lnTo>
                <a:lnTo>
                  <a:pt x="12499" y="3404"/>
                </a:lnTo>
                <a:lnTo>
                  <a:pt x="14198" y="5335"/>
                </a:lnTo>
                <a:lnTo>
                  <a:pt x="15897" y="7266"/>
                </a:lnTo>
                <a:lnTo>
                  <a:pt x="16746" y="9610"/>
                </a:lnTo>
                <a:lnTo>
                  <a:pt x="16746" y="15534"/>
                </a:lnTo>
                <a:lnTo>
                  <a:pt x="15846" y="18234"/>
                </a:lnTo>
                <a:lnTo>
                  <a:pt x="14046" y="20470"/>
                </a:lnTo>
                <a:lnTo>
                  <a:pt x="13000" y="21776"/>
                </a:lnTo>
                <a:lnTo>
                  <a:pt x="11113" y="23388"/>
                </a:lnTo>
                <a:lnTo>
                  <a:pt x="8384" y="25304"/>
                </a:lnTo>
                <a:lnTo>
                  <a:pt x="5044" y="23243"/>
                </a:lnTo>
                <a:lnTo>
                  <a:pt x="4072" y="32229"/>
                </a:lnTo>
                <a:lnTo>
                  <a:pt x="9705" y="36207"/>
                </a:lnTo>
                <a:lnTo>
                  <a:pt x="13429" y="39176"/>
                </a:lnTo>
                <a:lnTo>
                  <a:pt x="15243" y="41136"/>
                </a:lnTo>
                <a:lnTo>
                  <a:pt x="17058" y="43096"/>
                </a:lnTo>
                <a:lnTo>
                  <a:pt x="17965" y="45658"/>
                </a:lnTo>
                <a:lnTo>
                  <a:pt x="17965" y="51610"/>
                </a:lnTo>
                <a:lnTo>
                  <a:pt x="17109" y="53933"/>
                </a:lnTo>
                <a:lnTo>
                  <a:pt x="15396" y="55791"/>
                </a:lnTo>
                <a:lnTo>
                  <a:pt x="13683" y="57650"/>
                </a:lnTo>
                <a:lnTo>
                  <a:pt x="11156" y="58579"/>
                </a:lnTo>
                <a:lnTo>
                  <a:pt x="4652" y="58579"/>
                </a:lnTo>
                <a:lnTo>
                  <a:pt x="2047" y="57403"/>
                </a:lnTo>
                <a:lnTo>
                  <a:pt x="0" y="55051"/>
                </a:lnTo>
                <a:lnTo>
                  <a:pt x="2649" y="61018"/>
                </a:lnTo>
                <a:lnTo>
                  <a:pt x="12666" y="61018"/>
                </a:lnTo>
                <a:lnTo>
                  <a:pt x="16884" y="59595"/>
                </a:lnTo>
                <a:lnTo>
                  <a:pt x="20034" y="56749"/>
                </a:lnTo>
                <a:lnTo>
                  <a:pt x="23185" y="53904"/>
                </a:lnTo>
                <a:lnTo>
                  <a:pt x="24760" y="50391"/>
                </a:lnTo>
                <a:lnTo>
                  <a:pt x="24760" y="42522"/>
                </a:lnTo>
                <a:lnTo>
                  <a:pt x="23693" y="39321"/>
                </a:lnTo>
                <a:lnTo>
                  <a:pt x="21559" y="36606"/>
                </a:lnTo>
                <a:lnTo>
                  <a:pt x="19424" y="33891"/>
                </a:lnTo>
                <a:lnTo>
                  <a:pt x="15889" y="30704"/>
                </a:lnTo>
                <a:lnTo>
                  <a:pt x="10953" y="27046"/>
                </a:lnTo>
                <a:lnTo>
                  <a:pt x="14583" y="25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82530" y="3873478"/>
            <a:ext cx="16035" cy="53839"/>
          </a:xfrm>
          <a:custGeom>
            <a:avLst/>
            <a:gdLst/>
            <a:ahLst/>
            <a:cxnLst/>
            <a:rect l="l" t="t" r="r" b="b"/>
            <a:pathLst>
              <a:path w="17639" h="61018">
                <a:moveTo>
                  <a:pt x="1691" y="54448"/>
                </a:moveTo>
                <a:lnTo>
                  <a:pt x="5073" y="57076"/>
                </a:lnTo>
                <a:lnTo>
                  <a:pt x="8456" y="59704"/>
                </a:lnTo>
                <a:lnTo>
                  <a:pt x="12514" y="61018"/>
                </a:lnTo>
                <a:lnTo>
                  <a:pt x="9864" y="55051"/>
                </a:lnTo>
                <a:lnTo>
                  <a:pt x="7817" y="52699"/>
                </a:lnTo>
                <a:lnTo>
                  <a:pt x="6794" y="49534"/>
                </a:lnTo>
                <a:lnTo>
                  <a:pt x="6794" y="43233"/>
                </a:lnTo>
                <a:lnTo>
                  <a:pt x="7360" y="40823"/>
                </a:lnTo>
                <a:lnTo>
                  <a:pt x="8492" y="38326"/>
                </a:lnTo>
                <a:lnTo>
                  <a:pt x="9625" y="35829"/>
                </a:lnTo>
                <a:lnTo>
                  <a:pt x="11439" y="33797"/>
                </a:lnTo>
                <a:lnTo>
                  <a:pt x="13937" y="32229"/>
                </a:lnTo>
                <a:lnTo>
                  <a:pt x="14909" y="23243"/>
                </a:lnTo>
                <a:lnTo>
                  <a:pt x="12216" y="21043"/>
                </a:lnTo>
                <a:lnTo>
                  <a:pt x="10169" y="18706"/>
                </a:lnTo>
                <a:lnTo>
                  <a:pt x="8122" y="16368"/>
                </a:lnTo>
                <a:lnTo>
                  <a:pt x="7099" y="13835"/>
                </a:lnTo>
                <a:lnTo>
                  <a:pt x="7099" y="8696"/>
                </a:lnTo>
                <a:lnTo>
                  <a:pt x="7970" y="6649"/>
                </a:lnTo>
                <a:lnTo>
                  <a:pt x="9712" y="4965"/>
                </a:lnTo>
                <a:lnTo>
                  <a:pt x="11454" y="3281"/>
                </a:lnTo>
                <a:lnTo>
                  <a:pt x="13661" y="2438"/>
                </a:lnTo>
                <a:lnTo>
                  <a:pt x="17639" y="0"/>
                </a:lnTo>
                <a:lnTo>
                  <a:pt x="12557" y="0"/>
                </a:lnTo>
                <a:lnTo>
                  <a:pt x="8427" y="1335"/>
                </a:lnTo>
                <a:lnTo>
                  <a:pt x="5248" y="4007"/>
                </a:lnTo>
                <a:lnTo>
                  <a:pt x="2068" y="6678"/>
                </a:lnTo>
                <a:lnTo>
                  <a:pt x="479" y="9930"/>
                </a:lnTo>
                <a:lnTo>
                  <a:pt x="479" y="17130"/>
                </a:lnTo>
                <a:lnTo>
                  <a:pt x="1553" y="20208"/>
                </a:lnTo>
                <a:lnTo>
                  <a:pt x="3702" y="22996"/>
                </a:lnTo>
                <a:lnTo>
                  <a:pt x="5095" y="24825"/>
                </a:lnTo>
                <a:lnTo>
                  <a:pt x="7708" y="27278"/>
                </a:lnTo>
                <a:lnTo>
                  <a:pt x="11541" y="30356"/>
                </a:lnTo>
                <a:lnTo>
                  <a:pt x="7738" y="32911"/>
                </a:lnTo>
                <a:lnTo>
                  <a:pt x="5066" y="35104"/>
                </a:lnTo>
                <a:lnTo>
                  <a:pt x="3527" y="36933"/>
                </a:lnTo>
                <a:lnTo>
                  <a:pt x="1175" y="39749"/>
                </a:lnTo>
                <a:lnTo>
                  <a:pt x="0" y="43001"/>
                </a:lnTo>
                <a:lnTo>
                  <a:pt x="0" y="50986"/>
                </a:lnTo>
                <a:lnTo>
                  <a:pt x="1691" y="54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86556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899540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901600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940084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88748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1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2" y="-36998"/>
                </a:moveTo>
                <a:lnTo>
                  <a:pt x="67951" y="-39669"/>
                </a:lnTo>
                <a:lnTo>
                  <a:pt x="69389" y="-41644"/>
                </a:lnTo>
                <a:lnTo>
                  <a:pt x="70724" y="-42921"/>
                </a:lnTo>
                <a:lnTo>
                  <a:pt x="73163" y="-45273"/>
                </a:lnTo>
                <a:lnTo>
                  <a:pt x="75980" y="-46449"/>
                </a:lnTo>
                <a:lnTo>
                  <a:pt x="81874" y="-46449"/>
                </a:lnTo>
                <a:lnTo>
                  <a:pt x="84277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39" y="-39902"/>
                </a:lnTo>
                <a:lnTo>
                  <a:pt x="89539" y="-33165"/>
                </a:lnTo>
                <a:lnTo>
                  <a:pt x="88204" y="-30291"/>
                </a:lnTo>
                <a:lnTo>
                  <a:pt x="85532" y="-28113"/>
                </a:lnTo>
                <a:lnTo>
                  <a:pt x="82861" y="-25936"/>
                </a:lnTo>
                <a:lnTo>
                  <a:pt x="79203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69" y="-21319"/>
                </a:lnTo>
                <a:lnTo>
                  <a:pt x="87928" y="-19330"/>
                </a:lnTo>
                <a:lnTo>
                  <a:pt x="90628" y="-15352"/>
                </a:lnTo>
                <a:lnTo>
                  <a:pt x="92225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7" y="-958"/>
                </a:lnTo>
                <a:lnTo>
                  <a:pt x="90062" y="1785"/>
                </a:lnTo>
                <a:lnTo>
                  <a:pt x="88088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5" y="5073"/>
                </a:lnTo>
                <a:lnTo>
                  <a:pt x="74317" y="3419"/>
                </a:lnTo>
                <a:lnTo>
                  <a:pt x="71690" y="1763"/>
                </a:lnTo>
                <a:lnTo>
                  <a:pt x="69577" y="936"/>
                </a:lnTo>
                <a:lnTo>
                  <a:pt x="67980" y="936"/>
                </a:lnTo>
                <a:lnTo>
                  <a:pt x="66129" y="1284"/>
                </a:lnTo>
                <a:lnTo>
                  <a:pt x="65171" y="2678"/>
                </a:lnTo>
                <a:lnTo>
                  <a:pt x="64932" y="4159"/>
                </a:lnTo>
                <a:lnTo>
                  <a:pt x="64932" y="5378"/>
                </a:lnTo>
                <a:lnTo>
                  <a:pt x="65650" y="6518"/>
                </a:lnTo>
                <a:lnTo>
                  <a:pt x="67088" y="7578"/>
                </a:lnTo>
                <a:lnTo>
                  <a:pt x="68525" y="8637"/>
                </a:lnTo>
                <a:lnTo>
                  <a:pt x="71029" y="9168"/>
                </a:lnTo>
                <a:lnTo>
                  <a:pt x="82614" y="9168"/>
                </a:lnTo>
                <a:lnTo>
                  <a:pt x="88792" y="7062"/>
                </a:lnTo>
                <a:lnTo>
                  <a:pt x="93132" y="2852"/>
                </a:lnTo>
                <a:lnTo>
                  <a:pt x="97473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1" y="-20274"/>
                </a:lnTo>
                <a:lnTo>
                  <a:pt x="94896" y="-23322"/>
                </a:lnTo>
                <a:lnTo>
                  <a:pt x="93212" y="-24919"/>
                </a:lnTo>
                <a:lnTo>
                  <a:pt x="90977" y="-26313"/>
                </a:lnTo>
                <a:lnTo>
                  <a:pt x="88189" y="-27504"/>
                </a:lnTo>
                <a:lnTo>
                  <a:pt x="90570" y="-29159"/>
                </a:lnTo>
                <a:lnTo>
                  <a:pt x="92327" y="-30654"/>
                </a:lnTo>
                <a:lnTo>
                  <a:pt x="93459" y="-31989"/>
                </a:lnTo>
                <a:lnTo>
                  <a:pt x="95463" y="-34341"/>
                </a:lnTo>
                <a:lnTo>
                  <a:pt x="96464" y="-36926"/>
                </a:lnTo>
                <a:lnTo>
                  <a:pt x="96464" y="-42936"/>
                </a:lnTo>
                <a:lnTo>
                  <a:pt x="95252" y="-45752"/>
                </a:lnTo>
                <a:lnTo>
                  <a:pt x="92828" y="-48191"/>
                </a:lnTo>
                <a:lnTo>
                  <a:pt x="90403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2" y="-37303"/>
                </a:lnTo>
                <a:lnTo>
                  <a:pt x="66412" y="-36998"/>
                </a:lnTo>
                <a:close/>
              </a:path>
              <a:path w="99644" h="76261">
                <a:moveTo>
                  <a:pt x="2511" y="-5059"/>
                </a:moveTo>
                <a:lnTo>
                  <a:pt x="7534" y="369"/>
                </a:lnTo>
                <a:lnTo>
                  <a:pt x="10235" y="3302"/>
                </a:lnTo>
                <a:lnTo>
                  <a:pt x="14053" y="5916"/>
                </a:lnTo>
                <a:lnTo>
                  <a:pt x="18989" y="8209"/>
                </a:lnTo>
                <a:lnTo>
                  <a:pt x="20412" y="8877"/>
                </a:lnTo>
                <a:lnTo>
                  <a:pt x="21856" y="10343"/>
                </a:lnTo>
                <a:lnTo>
                  <a:pt x="24455" y="13131"/>
                </a:lnTo>
                <a:lnTo>
                  <a:pt x="27054" y="15918"/>
                </a:lnTo>
                <a:lnTo>
                  <a:pt x="29877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2" y="24411"/>
                </a:lnTo>
                <a:lnTo>
                  <a:pt x="59581" y="24411"/>
                </a:lnTo>
                <a:lnTo>
                  <a:pt x="59581" y="22799"/>
                </a:lnTo>
                <a:lnTo>
                  <a:pt x="54703" y="22219"/>
                </a:lnTo>
                <a:lnTo>
                  <a:pt x="50827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6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79" y="6554"/>
                </a:lnTo>
                <a:lnTo>
                  <a:pt x="23852" y="6554"/>
                </a:lnTo>
                <a:lnTo>
                  <a:pt x="19323" y="4311"/>
                </a:lnTo>
                <a:lnTo>
                  <a:pt x="15635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5" y="-37325"/>
                </a:lnTo>
                <a:lnTo>
                  <a:pt x="15657" y="-41811"/>
                </a:lnTo>
                <a:lnTo>
                  <a:pt x="19359" y="-46296"/>
                </a:lnTo>
                <a:lnTo>
                  <a:pt x="23881" y="-48540"/>
                </a:lnTo>
                <a:lnTo>
                  <a:pt x="34392" y="-48540"/>
                </a:lnTo>
                <a:lnTo>
                  <a:pt x="38864" y="-46376"/>
                </a:lnTo>
                <a:lnTo>
                  <a:pt x="42638" y="-42050"/>
                </a:lnTo>
                <a:lnTo>
                  <a:pt x="46413" y="-37724"/>
                </a:lnTo>
                <a:lnTo>
                  <a:pt x="48300" y="-30697"/>
                </a:lnTo>
                <a:lnTo>
                  <a:pt x="48300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1" y="7556"/>
                </a:lnTo>
                <a:lnTo>
                  <a:pt x="48475" y="3985"/>
                </a:lnTo>
                <a:lnTo>
                  <a:pt x="52656" y="-1677"/>
                </a:lnTo>
                <a:lnTo>
                  <a:pt x="56517" y="-6932"/>
                </a:lnTo>
                <a:lnTo>
                  <a:pt x="58448" y="-13363"/>
                </a:lnTo>
                <a:lnTo>
                  <a:pt x="58448" y="-30581"/>
                </a:lnTo>
                <a:lnTo>
                  <a:pt x="55414" y="-38247"/>
                </a:lnTo>
                <a:lnTo>
                  <a:pt x="49346" y="-43967"/>
                </a:lnTo>
                <a:lnTo>
                  <a:pt x="43829" y="-49164"/>
                </a:lnTo>
                <a:lnTo>
                  <a:pt x="37122" y="-51763"/>
                </a:lnTo>
                <a:lnTo>
                  <a:pt x="21210" y="-51763"/>
                </a:lnTo>
                <a:lnTo>
                  <a:pt x="14459" y="-49135"/>
                </a:lnTo>
                <a:lnTo>
                  <a:pt x="8971" y="-43879"/>
                </a:lnTo>
                <a:lnTo>
                  <a:pt x="2990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1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39073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88427" y="3873478"/>
            <a:ext cx="22509" cy="53839"/>
          </a:xfrm>
          <a:custGeom>
            <a:avLst/>
            <a:gdLst/>
            <a:ahLst/>
            <a:cxnLst/>
            <a:rect l="l" t="t" r="r" b="b"/>
            <a:pathLst>
              <a:path w="24760" h="61018">
                <a:moveTo>
                  <a:pt x="14583" y="25043"/>
                </a:moveTo>
                <a:lnTo>
                  <a:pt x="17210" y="23271"/>
                </a:lnTo>
                <a:lnTo>
                  <a:pt x="18836" y="21733"/>
                </a:lnTo>
                <a:lnTo>
                  <a:pt x="21653" y="19032"/>
                </a:lnTo>
                <a:lnTo>
                  <a:pt x="23061" y="15984"/>
                </a:lnTo>
                <a:lnTo>
                  <a:pt x="23061" y="9248"/>
                </a:lnTo>
                <a:lnTo>
                  <a:pt x="21682" y="6315"/>
                </a:lnTo>
                <a:lnTo>
                  <a:pt x="18924" y="3789"/>
                </a:lnTo>
                <a:lnTo>
                  <a:pt x="16165" y="1263"/>
                </a:lnTo>
                <a:lnTo>
                  <a:pt x="12449" y="0"/>
                </a:lnTo>
                <a:lnTo>
                  <a:pt x="7774" y="0"/>
                </a:lnTo>
                <a:lnTo>
                  <a:pt x="3796" y="2438"/>
                </a:lnTo>
                <a:lnTo>
                  <a:pt x="9923" y="2438"/>
                </a:lnTo>
                <a:lnTo>
                  <a:pt x="12499" y="3404"/>
                </a:lnTo>
                <a:lnTo>
                  <a:pt x="14198" y="5335"/>
                </a:lnTo>
                <a:lnTo>
                  <a:pt x="15897" y="7266"/>
                </a:lnTo>
                <a:lnTo>
                  <a:pt x="16746" y="9610"/>
                </a:lnTo>
                <a:lnTo>
                  <a:pt x="16746" y="15534"/>
                </a:lnTo>
                <a:lnTo>
                  <a:pt x="15846" y="18234"/>
                </a:lnTo>
                <a:lnTo>
                  <a:pt x="14046" y="20470"/>
                </a:lnTo>
                <a:lnTo>
                  <a:pt x="13000" y="21776"/>
                </a:lnTo>
                <a:lnTo>
                  <a:pt x="11113" y="23388"/>
                </a:lnTo>
                <a:lnTo>
                  <a:pt x="8384" y="25304"/>
                </a:lnTo>
                <a:lnTo>
                  <a:pt x="5045" y="23243"/>
                </a:lnTo>
                <a:lnTo>
                  <a:pt x="4072" y="32229"/>
                </a:lnTo>
                <a:lnTo>
                  <a:pt x="9705" y="36207"/>
                </a:lnTo>
                <a:lnTo>
                  <a:pt x="13429" y="39176"/>
                </a:lnTo>
                <a:lnTo>
                  <a:pt x="15243" y="41136"/>
                </a:lnTo>
                <a:lnTo>
                  <a:pt x="17058" y="43096"/>
                </a:lnTo>
                <a:lnTo>
                  <a:pt x="17965" y="45658"/>
                </a:lnTo>
                <a:lnTo>
                  <a:pt x="17965" y="51610"/>
                </a:lnTo>
                <a:lnTo>
                  <a:pt x="17109" y="53933"/>
                </a:lnTo>
                <a:lnTo>
                  <a:pt x="15396" y="55791"/>
                </a:lnTo>
                <a:lnTo>
                  <a:pt x="13683" y="57650"/>
                </a:lnTo>
                <a:lnTo>
                  <a:pt x="11157" y="58579"/>
                </a:lnTo>
                <a:lnTo>
                  <a:pt x="4652" y="58579"/>
                </a:lnTo>
                <a:lnTo>
                  <a:pt x="2047" y="57403"/>
                </a:lnTo>
                <a:lnTo>
                  <a:pt x="0" y="55051"/>
                </a:lnTo>
                <a:lnTo>
                  <a:pt x="2649" y="61018"/>
                </a:lnTo>
                <a:lnTo>
                  <a:pt x="12666" y="61018"/>
                </a:lnTo>
                <a:lnTo>
                  <a:pt x="16884" y="59595"/>
                </a:lnTo>
                <a:lnTo>
                  <a:pt x="20034" y="56749"/>
                </a:lnTo>
                <a:lnTo>
                  <a:pt x="23185" y="53904"/>
                </a:lnTo>
                <a:lnTo>
                  <a:pt x="24760" y="50391"/>
                </a:lnTo>
                <a:lnTo>
                  <a:pt x="24760" y="42522"/>
                </a:lnTo>
                <a:lnTo>
                  <a:pt x="23693" y="39321"/>
                </a:lnTo>
                <a:lnTo>
                  <a:pt x="21559" y="36606"/>
                </a:lnTo>
                <a:lnTo>
                  <a:pt x="19424" y="33891"/>
                </a:lnTo>
                <a:lnTo>
                  <a:pt x="15889" y="30704"/>
                </a:lnTo>
                <a:lnTo>
                  <a:pt x="10953" y="27046"/>
                </a:lnTo>
                <a:lnTo>
                  <a:pt x="14583" y="25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79460" y="3873478"/>
            <a:ext cx="16035" cy="53839"/>
          </a:xfrm>
          <a:custGeom>
            <a:avLst/>
            <a:gdLst/>
            <a:ahLst/>
            <a:cxnLst/>
            <a:rect l="l" t="t" r="r" b="b"/>
            <a:pathLst>
              <a:path w="17639" h="61018">
                <a:moveTo>
                  <a:pt x="1691" y="54448"/>
                </a:moveTo>
                <a:lnTo>
                  <a:pt x="5073" y="57076"/>
                </a:lnTo>
                <a:lnTo>
                  <a:pt x="8456" y="59704"/>
                </a:lnTo>
                <a:lnTo>
                  <a:pt x="12514" y="61018"/>
                </a:lnTo>
                <a:lnTo>
                  <a:pt x="9864" y="55051"/>
                </a:lnTo>
                <a:lnTo>
                  <a:pt x="7817" y="52699"/>
                </a:lnTo>
                <a:lnTo>
                  <a:pt x="6794" y="49534"/>
                </a:lnTo>
                <a:lnTo>
                  <a:pt x="6794" y="43233"/>
                </a:lnTo>
                <a:lnTo>
                  <a:pt x="7360" y="40823"/>
                </a:lnTo>
                <a:lnTo>
                  <a:pt x="8492" y="38326"/>
                </a:lnTo>
                <a:lnTo>
                  <a:pt x="9625" y="35829"/>
                </a:lnTo>
                <a:lnTo>
                  <a:pt x="11440" y="33797"/>
                </a:lnTo>
                <a:lnTo>
                  <a:pt x="13937" y="32229"/>
                </a:lnTo>
                <a:lnTo>
                  <a:pt x="14909" y="23243"/>
                </a:lnTo>
                <a:lnTo>
                  <a:pt x="12216" y="21043"/>
                </a:lnTo>
                <a:lnTo>
                  <a:pt x="10169" y="18706"/>
                </a:lnTo>
                <a:lnTo>
                  <a:pt x="8122" y="16368"/>
                </a:lnTo>
                <a:lnTo>
                  <a:pt x="7099" y="13835"/>
                </a:lnTo>
                <a:lnTo>
                  <a:pt x="7099" y="8696"/>
                </a:lnTo>
                <a:lnTo>
                  <a:pt x="7970" y="6649"/>
                </a:lnTo>
                <a:lnTo>
                  <a:pt x="9712" y="4965"/>
                </a:lnTo>
                <a:lnTo>
                  <a:pt x="11454" y="3281"/>
                </a:lnTo>
                <a:lnTo>
                  <a:pt x="13661" y="2438"/>
                </a:lnTo>
                <a:lnTo>
                  <a:pt x="17639" y="0"/>
                </a:lnTo>
                <a:lnTo>
                  <a:pt x="12557" y="0"/>
                </a:lnTo>
                <a:lnTo>
                  <a:pt x="8427" y="1335"/>
                </a:lnTo>
                <a:lnTo>
                  <a:pt x="5248" y="4007"/>
                </a:lnTo>
                <a:lnTo>
                  <a:pt x="2068" y="6678"/>
                </a:lnTo>
                <a:lnTo>
                  <a:pt x="479" y="9930"/>
                </a:lnTo>
                <a:lnTo>
                  <a:pt x="479" y="17130"/>
                </a:lnTo>
                <a:lnTo>
                  <a:pt x="1553" y="20208"/>
                </a:lnTo>
                <a:lnTo>
                  <a:pt x="3702" y="22996"/>
                </a:lnTo>
                <a:lnTo>
                  <a:pt x="5095" y="24825"/>
                </a:lnTo>
                <a:lnTo>
                  <a:pt x="7708" y="27278"/>
                </a:lnTo>
                <a:lnTo>
                  <a:pt x="11541" y="30356"/>
                </a:lnTo>
                <a:lnTo>
                  <a:pt x="7738" y="32911"/>
                </a:lnTo>
                <a:lnTo>
                  <a:pt x="5066" y="35104"/>
                </a:lnTo>
                <a:lnTo>
                  <a:pt x="3527" y="36933"/>
                </a:lnTo>
                <a:lnTo>
                  <a:pt x="1175" y="39749"/>
                </a:lnTo>
                <a:lnTo>
                  <a:pt x="0" y="43001"/>
                </a:lnTo>
                <a:lnTo>
                  <a:pt x="0" y="50986"/>
                </a:lnTo>
                <a:lnTo>
                  <a:pt x="1691" y="54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06249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4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4" y="59842"/>
                </a:lnTo>
                <a:lnTo>
                  <a:pt x="25174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96470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098529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2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37014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83746" y="3772481"/>
            <a:ext cx="93793" cy="53647"/>
          </a:xfrm>
          <a:custGeom>
            <a:avLst/>
            <a:gdLst/>
            <a:ahLst/>
            <a:cxnLst/>
            <a:rect l="l" t="t" r="r" b="b"/>
            <a:pathLst>
              <a:path w="103172" h="60800">
                <a:moveTo>
                  <a:pt x="38973" y="55697"/>
                </a:moveTo>
                <a:lnTo>
                  <a:pt x="34886" y="60364"/>
                </a:lnTo>
                <a:lnTo>
                  <a:pt x="42551" y="58884"/>
                </a:lnTo>
                <a:lnTo>
                  <a:pt x="42704" y="51327"/>
                </a:lnTo>
                <a:lnTo>
                  <a:pt x="38973" y="55697"/>
                </a:lnTo>
                <a:close/>
              </a:path>
              <a:path w="103172" h="60800">
                <a:moveTo>
                  <a:pt x="87144" y="44990"/>
                </a:moveTo>
                <a:lnTo>
                  <a:pt x="87144" y="59842"/>
                </a:lnTo>
                <a:lnTo>
                  <a:pt x="94069" y="59842"/>
                </a:lnTo>
                <a:lnTo>
                  <a:pt x="94069" y="44990"/>
                </a:lnTo>
                <a:lnTo>
                  <a:pt x="103172" y="44990"/>
                </a:lnTo>
                <a:lnTo>
                  <a:pt x="103172" y="39197"/>
                </a:lnTo>
                <a:lnTo>
                  <a:pt x="94069" y="39197"/>
                </a:lnTo>
                <a:lnTo>
                  <a:pt x="94069" y="0"/>
                </a:lnTo>
                <a:lnTo>
                  <a:pt x="89931" y="0"/>
                </a:lnTo>
                <a:lnTo>
                  <a:pt x="87057" y="8972"/>
                </a:lnTo>
                <a:lnTo>
                  <a:pt x="87057" y="39197"/>
                </a:lnTo>
                <a:lnTo>
                  <a:pt x="62057" y="39197"/>
                </a:lnTo>
                <a:lnTo>
                  <a:pt x="62057" y="44990"/>
                </a:lnTo>
                <a:lnTo>
                  <a:pt x="87144" y="44990"/>
                </a:lnTo>
                <a:close/>
              </a:path>
              <a:path w="103172" h="60800">
                <a:moveTo>
                  <a:pt x="89931" y="0"/>
                </a:moveTo>
                <a:lnTo>
                  <a:pt x="62057" y="39197"/>
                </a:lnTo>
                <a:lnTo>
                  <a:pt x="65672" y="39197"/>
                </a:lnTo>
                <a:lnTo>
                  <a:pt x="87057" y="8972"/>
                </a:lnTo>
                <a:lnTo>
                  <a:pt x="89931" y="0"/>
                </a:lnTo>
                <a:close/>
              </a:path>
              <a:path w="103172" h="60800">
                <a:moveTo>
                  <a:pt x="2511" y="46268"/>
                </a:moveTo>
                <a:lnTo>
                  <a:pt x="7534" y="51697"/>
                </a:lnTo>
                <a:lnTo>
                  <a:pt x="10235" y="54630"/>
                </a:lnTo>
                <a:lnTo>
                  <a:pt x="14053" y="57243"/>
                </a:lnTo>
                <a:lnTo>
                  <a:pt x="18989" y="59537"/>
                </a:lnTo>
                <a:lnTo>
                  <a:pt x="20412" y="60205"/>
                </a:lnTo>
                <a:lnTo>
                  <a:pt x="21856" y="61671"/>
                </a:lnTo>
                <a:lnTo>
                  <a:pt x="24455" y="64458"/>
                </a:lnTo>
                <a:lnTo>
                  <a:pt x="27053" y="67246"/>
                </a:lnTo>
                <a:lnTo>
                  <a:pt x="29877" y="69424"/>
                </a:lnTo>
                <a:lnTo>
                  <a:pt x="32926" y="70991"/>
                </a:lnTo>
                <a:lnTo>
                  <a:pt x="35975" y="72588"/>
                </a:lnTo>
                <a:lnTo>
                  <a:pt x="39365" y="73779"/>
                </a:lnTo>
                <a:lnTo>
                  <a:pt x="43096" y="74563"/>
                </a:lnTo>
                <a:lnTo>
                  <a:pt x="46827" y="75347"/>
                </a:lnTo>
                <a:lnTo>
                  <a:pt x="51102" y="75738"/>
                </a:lnTo>
                <a:lnTo>
                  <a:pt x="59581" y="75738"/>
                </a:lnTo>
                <a:lnTo>
                  <a:pt x="59581" y="74127"/>
                </a:lnTo>
                <a:lnTo>
                  <a:pt x="54703" y="73546"/>
                </a:lnTo>
                <a:lnTo>
                  <a:pt x="50826" y="72646"/>
                </a:lnTo>
                <a:lnTo>
                  <a:pt x="47952" y="71427"/>
                </a:lnTo>
                <a:lnTo>
                  <a:pt x="42842" y="69249"/>
                </a:lnTo>
                <a:lnTo>
                  <a:pt x="38486" y="65562"/>
                </a:lnTo>
                <a:lnTo>
                  <a:pt x="34886" y="60364"/>
                </a:lnTo>
                <a:lnTo>
                  <a:pt x="38973" y="55697"/>
                </a:lnTo>
                <a:lnTo>
                  <a:pt x="34479" y="57882"/>
                </a:lnTo>
                <a:lnTo>
                  <a:pt x="23852" y="57882"/>
                </a:lnTo>
                <a:lnTo>
                  <a:pt x="19323" y="55639"/>
                </a:lnTo>
                <a:lnTo>
                  <a:pt x="15635" y="51153"/>
                </a:lnTo>
                <a:lnTo>
                  <a:pt x="11948" y="46667"/>
                </a:lnTo>
                <a:lnTo>
                  <a:pt x="10104" y="39735"/>
                </a:lnTo>
                <a:lnTo>
                  <a:pt x="10104" y="20949"/>
                </a:lnTo>
                <a:lnTo>
                  <a:pt x="11955" y="14002"/>
                </a:lnTo>
                <a:lnTo>
                  <a:pt x="15657" y="9516"/>
                </a:lnTo>
                <a:lnTo>
                  <a:pt x="19359" y="5030"/>
                </a:lnTo>
                <a:lnTo>
                  <a:pt x="23881" y="2787"/>
                </a:lnTo>
                <a:lnTo>
                  <a:pt x="34392" y="2787"/>
                </a:lnTo>
                <a:lnTo>
                  <a:pt x="38864" y="4950"/>
                </a:lnTo>
                <a:lnTo>
                  <a:pt x="42638" y="9276"/>
                </a:lnTo>
                <a:lnTo>
                  <a:pt x="46413" y="13603"/>
                </a:lnTo>
                <a:lnTo>
                  <a:pt x="48300" y="20629"/>
                </a:lnTo>
                <a:lnTo>
                  <a:pt x="48300" y="39967"/>
                </a:lnTo>
                <a:lnTo>
                  <a:pt x="46435" y="46957"/>
                </a:lnTo>
                <a:lnTo>
                  <a:pt x="42704" y="51327"/>
                </a:lnTo>
                <a:lnTo>
                  <a:pt x="42551" y="58884"/>
                </a:lnTo>
                <a:lnTo>
                  <a:pt x="48475" y="55312"/>
                </a:lnTo>
                <a:lnTo>
                  <a:pt x="52656" y="49650"/>
                </a:lnTo>
                <a:lnTo>
                  <a:pt x="56517" y="44395"/>
                </a:lnTo>
                <a:lnTo>
                  <a:pt x="58448" y="37963"/>
                </a:lnTo>
                <a:lnTo>
                  <a:pt x="58448" y="20746"/>
                </a:lnTo>
                <a:lnTo>
                  <a:pt x="55414" y="13080"/>
                </a:lnTo>
                <a:lnTo>
                  <a:pt x="49346" y="7360"/>
                </a:lnTo>
                <a:lnTo>
                  <a:pt x="43829" y="2163"/>
                </a:lnTo>
                <a:lnTo>
                  <a:pt x="37122" y="-435"/>
                </a:lnTo>
                <a:lnTo>
                  <a:pt x="21210" y="-435"/>
                </a:lnTo>
                <a:lnTo>
                  <a:pt x="14459" y="2192"/>
                </a:lnTo>
                <a:lnTo>
                  <a:pt x="8971" y="7447"/>
                </a:lnTo>
                <a:lnTo>
                  <a:pt x="2990" y="13196"/>
                </a:lnTo>
                <a:lnTo>
                  <a:pt x="0" y="20832"/>
                </a:lnTo>
                <a:lnTo>
                  <a:pt x="0" y="39154"/>
                </a:lnTo>
                <a:lnTo>
                  <a:pt x="2511" y="46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34073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7" y="9378"/>
                </a:lnTo>
                <a:lnTo>
                  <a:pt x="5967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383426" y="3873478"/>
            <a:ext cx="22509" cy="53839"/>
          </a:xfrm>
          <a:custGeom>
            <a:avLst/>
            <a:gdLst/>
            <a:ahLst/>
            <a:cxnLst/>
            <a:rect l="l" t="t" r="r" b="b"/>
            <a:pathLst>
              <a:path w="24760" h="61018">
                <a:moveTo>
                  <a:pt x="14583" y="25043"/>
                </a:moveTo>
                <a:lnTo>
                  <a:pt x="17210" y="23271"/>
                </a:lnTo>
                <a:lnTo>
                  <a:pt x="18836" y="21733"/>
                </a:lnTo>
                <a:lnTo>
                  <a:pt x="21653" y="19032"/>
                </a:lnTo>
                <a:lnTo>
                  <a:pt x="23061" y="15984"/>
                </a:lnTo>
                <a:lnTo>
                  <a:pt x="23061" y="9248"/>
                </a:lnTo>
                <a:lnTo>
                  <a:pt x="21682" y="6315"/>
                </a:lnTo>
                <a:lnTo>
                  <a:pt x="18923" y="3789"/>
                </a:lnTo>
                <a:lnTo>
                  <a:pt x="16165" y="1263"/>
                </a:lnTo>
                <a:lnTo>
                  <a:pt x="12449" y="0"/>
                </a:lnTo>
                <a:lnTo>
                  <a:pt x="7774" y="0"/>
                </a:lnTo>
                <a:lnTo>
                  <a:pt x="3796" y="2438"/>
                </a:lnTo>
                <a:lnTo>
                  <a:pt x="9922" y="2438"/>
                </a:lnTo>
                <a:lnTo>
                  <a:pt x="12499" y="3404"/>
                </a:lnTo>
                <a:lnTo>
                  <a:pt x="14198" y="5335"/>
                </a:lnTo>
                <a:lnTo>
                  <a:pt x="15897" y="7266"/>
                </a:lnTo>
                <a:lnTo>
                  <a:pt x="16746" y="9610"/>
                </a:lnTo>
                <a:lnTo>
                  <a:pt x="16746" y="15534"/>
                </a:lnTo>
                <a:lnTo>
                  <a:pt x="15846" y="18234"/>
                </a:lnTo>
                <a:lnTo>
                  <a:pt x="14045" y="20470"/>
                </a:lnTo>
                <a:lnTo>
                  <a:pt x="13000" y="21776"/>
                </a:lnTo>
                <a:lnTo>
                  <a:pt x="11113" y="23388"/>
                </a:lnTo>
                <a:lnTo>
                  <a:pt x="8384" y="25304"/>
                </a:lnTo>
                <a:lnTo>
                  <a:pt x="5044" y="23243"/>
                </a:lnTo>
                <a:lnTo>
                  <a:pt x="4072" y="32229"/>
                </a:lnTo>
                <a:lnTo>
                  <a:pt x="9705" y="36207"/>
                </a:lnTo>
                <a:lnTo>
                  <a:pt x="13428" y="39176"/>
                </a:lnTo>
                <a:lnTo>
                  <a:pt x="15243" y="41136"/>
                </a:lnTo>
                <a:lnTo>
                  <a:pt x="17058" y="43096"/>
                </a:lnTo>
                <a:lnTo>
                  <a:pt x="17965" y="45658"/>
                </a:lnTo>
                <a:lnTo>
                  <a:pt x="17965" y="51610"/>
                </a:lnTo>
                <a:lnTo>
                  <a:pt x="17109" y="53933"/>
                </a:lnTo>
                <a:lnTo>
                  <a:pt x="15396" y="55791"/>
                </a:lnTo>
                <a:lnTo>
                  <a:pt x="13683" y="57650"/>
                </a:lnTo>
                <a:lnTo>
                  <a:pt x="11156" y="58579"/>
                </a:lnTo>
                <a:lnTo>
                  <a:pt x="4652" y="58579"/>
                </a:lnTo>
                <a:lnTo>
                  <a:pt x="2047" y="57403"/>
                </a:lnTo>
                <a:lnTo>
                  <a:pt x="0" y="55051"/>
                </a:lnTo>
                <a:lnTo>
                  <a:pt x="2649" y="61018"/>
                </a:lnTo>
                <a:lnTo>
                  <a:pt x="12666" y="61018"/>
                </a:lnTo>
                <a:lnTo>
                  <a:pt x="16884" y="59595"/>
                </a:lnTo>
                <a:lnTo>
                  <a:pt x="20034" y="56749"/>
                </a:lnTo>
                <a:lnTo>
                  <a:pt x="23184" y="53904"/>
                </a:lnTo>
                <a:lnTo>
                  <a:pt x="24760" y="50391"/>
                </a:lnTo>
                <a:lnTo>
                  <a:pt x="24760" y="42522"/>
                </a:lnTo>
                <a:lnTo>
                  <a:pt x="23693" y="39321"/>
                </a:lnTo>
                <a:lnTo>
                  <a:pt x="21558" y="36606"/>
                </a:lnTo>
                <a:lnTo>
                  <a:pt x="19424" y="33891"/>
                </a:lnTo>
                <a:lnTo>
                  <a:pt x="15889" y="30704"/>
                </a:lnTo>
                <a:lnTo>
                  <a:pt x="10953" y="27046"/>
                </a:lnTo>
                <a:lnTo>
                  <a:pt x="14583" y="25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374459" y="3873478"/>
            <a:ext cx="16035" cy="53839"/>
          </a:xfrm>
          <a:custGeom>
            <a:avLst/>
            <a:gdLst/>
            <a:ahLst/>
            <a:cxnLst/>
            <a:rect l="l" t="t" r="r" b="b"/>
            <a:pathLst>
              <a:path w="17639" h="61018">
                <a:moveTo>
                  <a:pt x="1691" y="54448"/>
                </a:moveTo>
                <a:lnTo>
                  <a:pt x="5074" y="57076"/>
                </a:lnTo>
                <a:lnTo>
                  <a:pt x="8456" y="59704"/>
                </a:lnTo>
                <a:lnTo>
                  <a:pt x="12514" y="61018"/>
                </a:lnTo>
                <a:lnTo>
                  <a:pt x="9864" y="55051"/>
                </a:lnTo>
                <a:lnTo>
                  <a:pt x="7817" y="52699"/>
                </a:lnTo>
                <a:lnTo>
                  <a:pt x="6794" y="49534"/>
                </a:lnTo>
                <a:lnTo>
                  <a:pt x="6794" y="43233"/>
                </a:lnTo>
                <a:lnTo>
                  <a:pt x="7360" y="40823"/>
                </a:lnTo>
                <a:lnTo>
                  <a:pt x="8492" y="38326"/>
                </a:lnTo>
                <a:lnTo>
                  <a:pt x="9625" y="35829"/>
                </a:lnTo>
                <a:lnTo>
                  <a:pt x="11440" y="33797"/>
                </a:lnTo>
                <a:lnTo>
                  <a:pt x="13937" y="32229"/>
                </a:lnTo>
                <a:lnTo>
                  <a:pt x="14909" y="23243"/>
                </a:lnTo>
                <a:lnTo>
                  <a:pt x="12216" y="21043"/>
                </a:lnTo>
                <a:lnTo>
                  <a:pt x="10169" y="18706"/>
                </a:lnTo>
                <a:lnTo>
                  <a:pt x="8122" y="16368"/>
                </a:lnTo>
                <a:lnTo>
                  <a:pt x="7099" y="13835"/>
                </a:lnTo>
                <a:lnTo>
                  <a:pt x="7099" y="8696"/>
                </a:lnTo>
                <a:lnTo>
                  <a:pt x="7970" y="6649"/>
                </a:lnTo>
                <a:lnTo>
                  <a:pt x="9712" y="4965"/>
                </a:lnTo>
                <a:lnTo>
                  <a:pt x="11454" y="3281"/>
                </a:lnTo>
                <a:lnTo>
                  <a:pt x="13661" y="2438"/>
                </a:lnTo>
                <a:lnTo>
                  <a:pt x="17639" y="0"/>
                </a:lnTo>
                <a:lnTo>
                  <a:pt x="12558" y="0"/>
                </a:lnTo>
                <a:lnTo>
                  <a:pt x="8427" y="1335"/>
                </a:lnTo>
                <a:lnTo>
                  <a:pt x="5248" y="4007"/>
                </a:lnTo>
                <a:lnTo>
                  <a:pt x="2068" y="6678"/>
                </a:lnTo>
                <a:lnTo>
                  <a:pt x="479" y="9930"/>
                </a:lnTo>
                <a:lnTo>
                  <a:pt x="479" y="17130"/>
                </a:lnTo>
                <a:lnTo>
                  <a:pt x="1553" y="20208"/>
                </a:lnTo>
                <a:lnTo>
                  <a:pt x="3702" y="22996"/>
                </a:lnTo>
                <a:lnTo>
                  <a:pt x="5095" y="24825"/>
                </a:lnTo>
                <a:lnTo>
                  <a:pt x="7708" y="27278"/>
                </a:lnTo>
                <a:lnTo>
                  <a:pt x="11541" y="30356"/>
                </a:lnTo>
                <a:lnTo>
                  <a:pt x="7738" y="32911"/>
                </a:lnTo>
                <a:lnTo>
                  <a:pt x="5066" y="35104"/>
                </a:lnTo>
                <a:lnTo>
                  <a:pt x="3527" y="36933"/>
                </a:lnTo>
                <a:lnTo>
                  <a:pt x="1175" y="39749"/>
                </a:lnTo>
                <a:lnTo>
                  <a:pt x="0" y="43001"/>
                </a:lnTo>
                <a:lnTo>
                  <a:pt x="0" y="50986"/>
                </a:lnTo>
                <a:lnTo>
                  <a:pt x="1691" y="54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5749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91469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293529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6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32014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480676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4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7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80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96116" h="76174">
                <a:moveTo>
                  <a:pt x="88262" y="57359"/>
                </a:moveTo>
                <a:lnTo>
                  <a:pt x="87667" y="55937"/>
                </a:lnTo>
                <a:lnTo>
                  <a:pt x="87667" y="1263"/>
                </a:lnTo>
                <a:lnTo>
                  <a:pt x="87449" y="435"/>
                </a:lnTo>
                <a:lnTo>
                  <a:pt x="86926" y="435"/>
                </a:lnTo>
                <a:lnTo>
                  <a:pt x="70942" y="8580"/>
                </a:lnTo>
                <a:lnTo>
                  <a:pt x="70942" y="9799"/>
                </a:lnTo>
                <a:lnTo>
                  <a:pt x="73113" y="8892"/>
                </a:lnTo>
                <a:lnTo>
                  <a:pt x="74318" y="8471"/>
                </a:lnTo>
                <a:lnTo>
                  <a:pt x="75522" y="8050"/>
                </a:lnTo>
                <a:lnTo>
                  <a:pt x="77257" y="7839"/>
                </a:lnTo>
                <a:lnTo>
                  <a:pt x="79522" y="8928"/>
                </a:lnTo>
                <a:lnTo>
                  <a:pt x="80045" y="10714"/>
                </a:lnTo>
                <a:lnTo>
                  <a:pt x="80045" y="55051"/>
                </a:lnTo>
                <a:lnTo>
                  <a:pt x="79508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3" y="58579"/>
                </a:lnTo>
                <a:lnTo>
                  <a:pt x="89452" y="57969"/>
                </a:lnTo>
                <a:lnTo>
                  <a:pt x="88262" y="57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5442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4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4" y="59842"/>
                </a:lnTo>
                <a:lnTo>
                  <a:pt x="25174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488399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490459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6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28944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31003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7" y="9378"/>
                </a:lnTo>
                <a:lnTo>
                  <a:pt x="5967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69488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571547" y="3884777"/>
            <a:ext cx="26911" cy="43540"/>
          </a:xfrm>
          <a:custGeom>
            <a:avLst/>
            <a:gdLst/>
            <a:ahLst/>
            <a:cxnLst/>
            <a:rect l="l" t="t" r="r" b="b"/>
            <a:pathLst>
              <a:path w="29602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2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8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2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675675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4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4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80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1" y="21065"/>
                </a:lnTo>
                <a:lnTo>
                  <a:pt x="48301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1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4" y="6663"/>
                </a:lnTo>
                <a:lnTo>
                  <a:pt x="85257" y="7788"/>
                </a:lnTo>
                <a:lnTo>
                  <a:pt x="87580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60" y="38801"/>
                </a:lnTo>
                <a:lnTo>
                  <a:pt x="74595" y="47699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2" y="60277"/>
                </a:lnTo>
                <a:lnTo>
                  <a:pt x="103346" y="48126"/>
                </a:lnTo>
                <a:lnTo>
                  <a:pt x="102214" y="47603"/>
                </a:lnTo>
                <a:lnTo>
                  <a:pt x="100791" y="50187"/>
                </a:lnTo>
                <a:lnTo>
                  <a:pt x="99513" y="51813"/>
                </a:lnTo>
                <a:lnTo>
                  <a:pt x="97248" y="53149"/>
                </a:lnTo>
                <a:lnTo>
                  <a:pt x="95289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8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5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1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649427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683398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10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6" y="4369"/>
                </a:lnTo>
                <a:lnTo>
                  <a:pt x="26698" y="8144"/>
                </a:lnTo>
                <a:lnTo>
                  <a:pt x="28731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8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2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85458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4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4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23943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1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26002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6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764487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766547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6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6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3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872606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1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2" y="-36998"/>
                </a:moveTo>
                <a:lnTo>
                  <a:pt x="67951" y="-39669"/>
                </a:lnTo>
                <a:lnTo>
                  <a:pt x="69388" y="-41644"/>
                </a:lnTo>
                <a:lnTo>
                  <a:pt x="70724" y="-42921"/>
                </a:lnTo>
                <a:lnTo>
                  <a:pt x="73163" y="-45273"/>
                </a:lnTo>
                <a:lnTo>
                  <a:pt x="75980" y="-46449"/>
                </a:lnTo>
                <a:lnTo>
                  <a:pt x="81874" y="-46449"/>
                </a:lnTo>
                <a:lnTo>
                  <a:pt x="84277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39" y="-39902"/>
                </a:lnTo>
                <a:lnTo>
                  <a:pt x="89539" y="-33165"/>
                </a:lnTo>
                <a:lnTo>
                  <a:pt x="88204" y="-30291"/>
                </a:lnTo>
                <a:lnTo>
                  <a:pt x="85532" y="-28113"/>
                </a:lnTo>
                <a:lnTo>
                  <a:pt x="82861" y="-25936"/>
                </a:lnTo>
                <a:lnTo>
                  <a:pt x="79202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69" y="-21319"/>
                </a:lnTo>
                <a:lnTo>
                  <a:pt x="87928" y="-19330"/>
                </a:lnTo>
                <a:lnTo>
                  <a:pt x="90628" y="-15352"/>
                </a:lnTo>
                <a:lnTo>
                  <a:pt x="92225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6" y="-958"/>
                </a:lnTo>
                <a:lnTo>
                  <a:pt x="90062" y="1785"/>
                </a:lnTo>
                <a:lnTo>
                  <a:pt x="88087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5" y="5073"/>
                </a:lnTo>
                <a:lnTo>
                  <a:pt x="74317" y="3419"/>
                </a:lnTo>
                <a:lnTo>
                  <a:pt x="71690" y="1763"/>
                </a:lnTo>
                <a:lnTo>
                  <a:pt x="69577" y="936"/>
                </a:lnTo>
                <a:lnTo>
                  <a:pt x="67980" y="936"/>
                </a:lnTo>
                <a:lnTo>
                  <a:pt x="66129" y="1284"/>
                </a:lnTo>
                <a:lnTo>
                  <a:pt x="65171" y="2678"/>
                </a:lnTo>
                <a:lnTo>
                  <a:pt x="64931" y="4159"/>
                </a:lnTo>
                <a:lnTo>
                  <a:pt x="64931" y="5378"/>
                </a:lnTo>
                <a:lnTo>
                  <a:pt x="65650" y="6518"/>
                </a:lnTo>
                <a:lnTo>
                  <a:pt x="67087" y="7578"/>
                </a:lnTo>
                <a:lnTo>
                  <a:pt x="68525" y="8637"/>
                </a:lnTo>
                <a:lnTo>
                  <a:pt x="71029" y="9168"/>
                </a:lnTo>
                <a:lnTo>
                  <a:pt x="82614" y="9168"/>
                </a:lnTo>
                <a:lnTo>
                  <a:pt x="88792" y="7062"/>
                </a:lnTo>
                <a:lnTo>
                  <a:pt x="93132" y="2852"/>
                </a:lnTo>
                <a:lnTo>
                  <a:pt x="97473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1" y="-20274"/>
                </a:lnTo>
                <a:lnTo>
                  <a:pt x="94896" y="-23322"/>
                </a:lnTo>
                <a:lnTo>
                  <a:pt x="93212" y="-24919"/>
                </a:lnTo>
                <a:lnTo>
                  <a:pt x="90977" y="-26313"/>
                </a:lnTo>
                <a:lnTo>
                  <a:pt x="88189" y="-27504"/>
                </a:lnTo>
                <a:lnTo>
                  <a:pt x="90570" y="-29159"/>
                </a:lnTo>
                <a:lnTo>
                  <a:pt x="92327" y="-30654"/>
                </a:lnTo>
                <a:lnTo>
                  <a:pt x="93459" y="-31989"/>
                </a:lnTo>
                <a:lnTo>
                  <a:pt x="95463" y="-34341"/>
                </a:lnTo>
                <a:lnTo>
                  <a:pt x="96464" y="-36926"/>
                </a:lnTo>
                <a:lnTo>
                  <a:pt x="96464" y="-42936"/>
                </a:lnTo>
                <a:lnTo>
                  <a:pt x="95252" y="-45752"/>
                </a:lnTo>
                <a:lnTo>
                  <a:pt x="92828" y="-48191"/>
                </a:lnTo>
                <a:lnTo>
                  <a:pt x="90403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2" y="-37303"/>
                </a:lnTo>
                <a:lnTo>
                  <a:pt x="66412" y="-36998"/>
                </a:lnTo>
                <a:close/>
              </a:path>
              <a:path w="99644" h="76261">
                <a:moveTo>
                  <a:pt x="2511" y="-5059"/>
                </a:moveTo>
                <a:lnTo>
                  <a:pt x="7534" y="369"/>
                </a:lnTo>
                <a:lnTo>
                  <a:pt x="10235" y="3302"/>
                </a:lnTo>
                <a:lnTo>
                  <a:pt x="14052" y="5916"/>
                </a:lnTo>
                <a:lnTo>
                  <a:pt x="18989" y="8209"/>
                </a:lnTo>
                <a:lnTo>
                  <a:pt x="20411" y="8877"/>
                </a:lnTo>
                <a:lnTo>
                  <a:pt x="21856" y="10343"/>
                </a:lnTo>
                <a:lnTo>
                  <a:pt x="24455" y="13131"/>
                </a:lnTo>
                <a:lnTo>
                  <a:pt x="27053" y="15918"/>
                </a:lnTo>
                <a:lnTo>
                  <a:pt x="29877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2" y="24411"/>
                </a:lnTo>
                <a:lnTo>
                  <a:pt x="59581" y="24411"/>
                </a:lnTo>
                <a:lnTo>
                  <a:pt x="59581" y="22799"/>
                </a:lnTo>
                <a:lnTo>
                  <a:pt x="54703" y="22219"/>
                </a:lnTo>
                <a:lnTo>
                  <a:pt x="50826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6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79" y="6554"/>
                </a:lnTo>
                <a:lnTo>
                  <a:pt x="23852" y="6554"/>
                </a:lnTo>
                <a:lnTo>
                  <a:pt x="19323" y="4311"/>
                </a:lnTo>
                <a:lnTo>
                  <a:pt x="15635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5" y="-37325"/>
                </a:lnTo>
                <a:lnTo>
                  <a:pt x="15657" y="-41811"/>
                </a:lnTo>
                <a:lnTo>
                  <a:pt x="19359" y="-46296"/>
                </a:lnTo>
                <a:lnTo>
                  <a:pt x="23881" y="-48540"/>
                </a:lnTo>
                <a:lnTo>
                  <a:pt x="34392" y="-48540"/>
                </a:lnTo>
                <a:lnTo>
                  <a:pt x="38864" y="-46376"/>
                </a:lnTo>
                <a:lnTo>
                  <a:pt x="42638" y="-42050"/>
                </a:lnTo>
                <a:lnTo>
                  <a:pt x="46413" y="-37724"/>
                </a:lnTo>
                <a:lnTo>
                  <a:pt x="48300" y="-30697"/>
                </a:lnTo>
                <a:lnTo>
                  <a:pt x="48300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1" y="7556"/>
                </a:lnTo>
                <a:lnTo>
                  <a:pt x="48475" y="3985"/>
                </a:lnTo>
                <a:lnTo>
                  <a:pt x="52656" y="-1677"/>
                </a:lnTo>
                <a:lnTo>
                  <a:pt x="56517" y="-6932"/>
                </a:lnTo>
                <a:lnTo>
                  <a:pt x="58448" y="-13363"/>
                </a:lnTo>
                <a:lnTo>
                  <a:pt x="58448" y="-30581"/>
                </a:lnTo>
                <a:lnTo>
                  <a:pt x="55414" y="-38247"/>
                </a:lnTo>
                <a:lnTo>
                  <a:pt x="49345" y="-43967"/>
                </a:lnTo>
                <a:lnTo>
                  <a:pt x="43829" y="-49164"/>
                </a:lnTo>
                <a:lnTo>
                  <a:pt x="37122" y="-51763"/>
                </a:lnTo>
                <a:lnTo>
                  <a:pt x="21210" y="-51763"/>
                </a:lnTo>
                <a:lnTo>
                  <a:pt x="14459" y="-49135"/>
                </a:lnTo>
                <a:lnTo>
                  <a:pt x="8971" y="-43879"/>
                </a:lnTo>
                <a:lnTo>
                  <a:pt x="2990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1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84635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880329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0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882388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6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6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920873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10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6" y="4369"/>
                </a:lnTo>
                <a:lnTo>
                  <a:pt x="26698" y="8144"/>
                </a:lnTo>
                <a:lnTo>
                  <a:pt x="28731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8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922932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4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8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4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961417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963477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6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7" y="9378"/>
                </a:lnTo>
                <a:lnTo>
                  <a:pt x="5967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067605" y="3772481"/>
            <a:ext cx="93793" cy="53647"/>
          </a:xfrm>
          <a:custGeom>
            <a:avLst/>
            <a:gdLst/>
            <a:ahLst/>
            <a:cxnLst/>
            <a:rect l="l" t="t" r="r" b="b"/>
            <a:pathLst>
              <a:path w="103172" h="60800">
                <a:moveTo>
                  <a:pt x="38973" y="55697"/>
                </a:moveTo>
                <a:lnTo>
                  <a:pt x="34886" y="60364"/>
                </a:lnTo>
                <a:lnTo>
                  <a:pt x="42551" y="58884"/>
                </a:lnTo>
                <a:lnTo>
                  <a:pt x="42704" y="51327"/>
                </a:lnTo>
                <a:lnTo>
                  <a:pt x="38973" y="55697"/>
                </a:lnTo>
                <a:close/>
              </a:path>
              <a:path w="103172" h="60800">
                <a:moveTo>
                  <a:pt x="87144" y="44990"/>
                </a:moveTo>
                <a:lnTo>
                  <a:pt x="87144" y="59842"/>
                </a:lnTo>
                <a:lnTo>
                  <a:pt x="94069" y="59842"/>
                </a:lnTo>
                <a:lnTo>
                  <a:pt x="94069" y="44990"/>
                </a:lnTo>
                <a:lnTo>
                  <a:pt x="103172" y="44990"/>
                </a:lnTo>
                <a:lnTo>
                  <a:pt x="103172" y="39197"/>
                </a:lnTo>
                <a:lnTo>
                  <a:pt x="94069" y="39197"/>
                </a:lnTo>
                <a:lnTo>
                  <a:pt x="94069" y="0"/>
                </a:lnTo>
                <a:lnTo>
                  <a:pt x="89931" y="0"/>
                </a:lnTo>
                <a:lnTo>
                  <a:pt x="87057" y="8972"/>
                </a:lnTo>
                <a:lnTo>
                  <a:pt x="87057" y="39197"/>
                </a:lnTo>
                <a:lnTo>
                  <a:pt x="62057" y="39197"/>
                </a:lnTo>
                <a:lnTo>
                  <a:pt x="62057" y="44990"/>
                </a:lnTo>
                <a:lnTo>
                  <a:pt x="87144" y="44990"/>
                </a:lnTo>
                <a:close/>
              </a:path>
              <a:path w="103172" h="60800">
                <a:moveTo>
                  <a:pt x="89931" y="0"/>
                </a:moveTo>
                <a:lnTo>
                  <a:pt x="62057" y="39197"/>
                </a:lnTo>
                <a:lnTo>
                  <a:pt x="65672" y="39197"/>
                </a:lnTo>
                <a:lnTo>
                  <a:pt x="87057" y="8972"/>
                </a:lnTo>
                <a:lnTo>
                  <a:pt x="89931" y="0"/>
                </a:lnTo>
                <a:close/>
              </a:path>
              <a:path w="103172" h="60800">
                <a:moveTo>
                  <a:pt x="2511" y="46268"/>
                </a:moveTo>
                <a:lnTo>
                  <a:pt x="7534" y="51697"/>
                </a:lnTo>
                <a:lnTo>
                  <a:pt x="10235" y="54630"/>
                </a:lnTo>
                <a:lnTo>
                  <a:pt x="14053" y="57243"/>
                </a:lnTo>
                <a:lnTo>
                  <a:pt x="18989" y="59537"/>
                </a:lnTo>
                <a:lnTo>
                  <a:pt x="20412" y="60205"/>
                </a:lnTo>
                <a:lnTo>
                  <a:pt x="21856" y="61671"/>
                </a:lnTo>
                <a:lnTo>
                  <a:pt x="24455" y="64458"/>
                </a:lnTo>
                <a:lnTo>
                  <a:pt x="27053" y="67246"/>
                </a:lnTo>
                <a:lnTo>
                  <a:pt x="29877" y="69424"/>
                </a:lnTo>
                <a:lnTo>
                  <a:pt x="32926" y="70991"/>
                </a:lnTo>
                <a:lnTo>
                  <a:pt x="35975" y="72588"/>
                </a:lnTo>
                <a:lnTo>
                  <a:pt x="39365" y="73779"/>
                </a:lnTo>
                <a:lnTo>
                  <a:pt x="43096" y="74563"/>
                </a:lnTo>
                <a:lnTo>
                  <a:pt x="46827" y="75347"/>
                </a:lnTo>
                <a:lnTo>
                  <a:pt x="51102" y="75738"/>
                </a:lnTo>
                <a:lnTo>
                  <a:pt x="59581" y="75738"/>
                </a:lnTo>
                <a:lnTo>
                  <a:pt x="59581" y="74127"/>
                </a:lnTo>
                <a:lnTo>
                  <a:pt x="54703" y="73546"/>
                </a:lnTo>
                <a:lnTo>
                  <a:pt x="50826" y="72646"/>
                </a:lnTo>
                <a:lnTo>
                  <a:pt x="47952" y="71427"/>
                </a:lnTo>
                <a:lnTo>
                  <a:pt x="42842" y="69249"/>
                </a:lnTo>
                <a:lnTo>
                  <a:pt x="38486" y="65562"/>
                </a:lnTo>
                <a:lnTo>
                  <a:pt x="34886" y="60364"/>
                </a:lnTo>
                <a:lnTo>
                  <a:pt x="38973" y="55697"/>
                </a:lnTo>
                <a:lnTo>
                  <a:pt x="34479" y="57882"/>
                </a:lnTo>
                <a:lnTo>
                  <a:pt x="23852" y="57882"/>
                </a:lnTo>
                <a:lnTo>
                  <a:pt x="19323" y="55639"/>
                </a:lnTo>
                <a:lnTo>
                  <a:pt x="15635" y="51153"/>
                </a:lnTo>
                <a:lnTo>
                  <a:pt x="11947" y="46667"/>
                </a:lnTo>
                <a:lnTo>
                  <a:pt x="10104" y="39735"/>
                </a:lnTo>
                <a:lnTo>
                  <a:pt x="10104" y="20949"/>
                </a:lnTo>
                <a:lnTo>
                  <a:pt x="11955" y="14002"/>
                </a:lnTo>
                <a:lnTo>
                  <a:pt x="15657" y="9516"/>
                </a:lnTo>
                <a:lnTo>
                  <a:pt x="19359" y="5030"/>
                </a:lnTo>
                <a:lnTo>
                  <a:pt x="23881" y="2787"/>
                </a:lnTo>
                <a:lnTo>
                  <a:pt x="34392" y="2787"/>
                </a:lnTo>
                <a:lnTo>
                  <a:pt x="38864" y="4950"/>
                </a:lnTo>
                <a:lnTo>
                  <a:pt x="42638" y="9276"/>
                </a:lnTo>
                <a:lnTo>
                  <a:pt x="46413" y="13603"/>
                </a:lnTo>
                <a:lnTo>
                  <a:pt x="48300" y="20629"/>
                </a:lnTo>
                <a:lnTo>
                  <a:pt x="48300" y="39967"/>
                </a:lnTo>
                <a:lnTo>
                  <a:pt x="46435" y="46957"/>
                </a:lnTo>
                <a:lnTo>
                  <a:pt x="42704" y="51327"/>
                </a:lnTo>
                <a:lnTo>
                  <a:pt x="42551" y="58884"/>
                </a:lnTo>
                <a:lnTo>
                  <a:pt x="48475" y="55312"/>
                </a:lnTo>
                <a:lnTo>
                  <a:pt x="52656" y="49650"/>
                </a:lnTo>
                <a:lnTo>
                  <a:pt x="56518" y="44395"/>
                </a:lnTo>
                <a:lnTo>
                  <a:pt x="58448" y="37963"/>
                </a:lnTo>
                <a:lnTo>
                  <a:pt x="58448" y="20746"/>
                </a:lnTo>
                <a:lnTo>
                  <a:pt x="55414" y="13080"/>
                </a:lnTo>
                <a:lnTo>
                  <a:pt x="49345" y="7360"/>
                </a:lnTo>
                <a:lnTo>
                  <a:pt x="43829" y="2163"/>
                </a:lnTo>
                <a:lnTo>
                  <a:pt x="37122" y="-435"/>
                </a:lnTo>
                <a:lnTo>
                  <a:pt x="21210" y="-435"/>
                </a:lnTo>
                <a:lnTo>
                  <a:pt x="14459" y="2192"/>
                </a:lnTo>
                <a:lnTo>
                  <a:pt x="8971" y="7447"/>
                </a:lnTo>
                <a:lnTo>
                  <a:pt x="2990" y="13196"/>
                </a:lnTo>
                <a:lnTo>
                  <a:pt x="0" y="20832"/>
                </a:lnTo>
                <a:lnTo>
                  <a:pt x="0" y="39154"/>
                </a:lnTo>
                <a:lnTo>
                  <a:pt x="2511" y="46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041357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3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79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75328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77388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6" y="22299"/>
                </a:lnTo>
                <a:lnTo>
                  <a:pt x="10067" y="20499"/>
                </a:lnTo>
                <a:lnTo>
                  <a:pt x="8427" y="16898"/>
                </a:lnTo>
                <a:lnTo>
                  <a:pt x="6786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4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1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115873" y="3873478"/>
            <a:ext cx="34921" cy="41273"/>
          </a:xfrm>
          <a:custGeom>
            <a:avLst/>
            <a:gdLst/>
            <a:ahLst/>
            <a:cxnLst/>
            <a:rect l="l" t="t" r="r" b="b"/>
            <a:pathLst>
              <a:path w="38413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0" y="11919"/>
                </a:lnTo>
                <a:lnTo>
                  <a:pt x="29746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3" y="29108"/>
                </a:lnTo>
                <a:lnTo>
                  <a:pt x="38413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7" y="0"/>
                </a:lnTo>
                <a:lnTo>
                  <a:pt x="8601" y="2003"/>
                </a:lnTo>
                <a:lnTo>
                  <a:pt x="5160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117931" y="3884777"/>
            <a:ext cx="26911" cy="43540"/>
          </a:xfrm>
          <a:custGeom>
            <a:avLst/>
            <a:gdLst/>
            <a:ahLst/>
            <a:cxnLst/>
            <a:rect l="l" t="t" r="r" b="b"/>
            <a:pathLst>
              <a:path w="29602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7" y="47865"/>
                </a:lnTo>
                <a:lnTo>
                  <a:pt x="12412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7" y="37543"/>
                </a:lnTo>
                <a:lnTo>
                  <a:pt x="29602" y="33971"/>
                </a:lnTo>
                <a:lnTo>
                  <a:pt x="27482" y="4021"/>
                </a:lnTo>
                <a:lnTo>
                  <a:pt x="27438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6" y="9378"/>
                </a:lnTo>
                <a:lnTo>
                  <a:pt x="5966" y="0"/>
                </a:lnTo>
                <a:lnTo>
                  <a:pt x="4957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3" y="25740"/>
                </a:lnTo>
                <a:lnTo>
                  <a:pt x="20847" y="25130"/>
                </a:lnTo>
                <a:lnTo>
                  <a:pt x="23373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7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79" y="37223"/>
                </a:lnTo>
                <a:lnTo>
                  <a:pt x="16202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156416" y="3873478"/>
            <a:ext cx="34922" cy="41273"/>
          </a:xfrm>
          <a:custGeom>
            <a:avLst/>
            <a:gdLst/>
            <a:ahLst/>
            <a:cxnLst/>
            <a:rect l="l" t="t" r="r" b="b"/>
            <a:pathLst>
              <a:path w="38414" h="46776">
                <a:moveTo>
                  <a:pt x="0" y="21297"/>
                </a:moveTo>
                <a:lnTo>
                  <a:pt x="0" y="26146"/>
                </a:lnTo>
                <a:lnTo>
                  <a:pt x="1444" y="30320"/>
                </a:lnTo>
                <a:lnTo>
                  <a:pt x="4333" y="33819"/>
                </a:lnTo>
                <a:lnTo>
                  <a:pt x="7222" y="37317"/>
                </a:lnTo>
                <a:lnTo>
                  <a:pt x="8231" y="12804"/>
                </a:lnTo>
                <a:lnTo>
                  <a:pt x="9109" y="8942"/>
                </a:lnTo>
                <a:lnTo>
                  <a:pt x="10866" y="6358"/>
                </a:lnTo>
                <a:lnTo>
                  <a:pt x="12623" y="3774"/>
                </a:lnTo>
                <a:lnTo>
                  <a:pt x="14924" y="2482"/>
                </a:lnTo>
                <a:lnTo>
                  <a:pt x="21689" y="2482"/>
                </a:lnTo>
                <a:lnTo>
                  <a:pt x="24665" y="4369"/>
                </a:lnTo>
                <a:lnTo>
                  <a:pt x="26698" y="8144"/>
                </a:lnTo>
                <a:lnTo>
                  <a:pt x="28731" y="11919"/>
                </a:lnTo>
                <a:lnTo>
                  <a:pt x="29747" y="16826"/>
                </a:lnTo>
                <a:lnTo>
                  <a:pt x="31866" y="46776"/>
                </a:lnTo>
                <a:lnTo>
                  <a:pt x="34276" y="42711"/>
                </a:lnTo>
                <a:lnTo>
                  <a:pt x="35931" y="38152"/>
                </a:lnTo>
                <a:lnTo>
                  <a:pt x="37586" y="33594"/>
                </a:lnTo>
                <a:lnTo>
                  <a:pt x="38414" y="29108"/>
                </a:lnTo>
                <a:lnTo>
                  <a:pt x="38414" y="18423"/>
                </a:lnTo>
                <a:lnTo>
                  <a:pt x="36672" y="12739"/>
                </a:lnTo>
                <a:lnTo>
                  <a:pt x="33187" y="7643"/>
                </a:lnTo>
                <a:lnTo>
                  <a:pt x="29703" y="2547"/>
                </a:lnTo>
                <a:lnTo>
                  <a:pt x="24767" y="0"/>
                </a:lnTo>
                <a:lnTo>
                  <a:pt x="13008" y="0"/>
                </a:lnTo>
                <a:lnTo>
                  <a:pt x="8601" y="2003"/>
                </a:lnTo>
                <a:lnTo>
                  <a:pt x="5161" y="6010"/>
                </a:lnTo>
                <a:lnTo>
                  <a:pt x="1720" y="10017"/>
                </a:lnTo>
                <a:lnTo>
                  <a:pt x="0" y="15112"/>
                </a:lnTo>
                <a:lnTo>
                  <a:pt x="0" y="2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158476" y="3884777"/>
            <a:ext cx="26910" cy="43540"/>
          </a:xfrm>
          <a:custGeom>
            <a:avLst/>
            <a:gdLst/>
            <a:ahLst/>
            <a:cxnLst/>
            <a:rect l="l" t="t" r="r" b="b"/>
            <a:pathLst>
              <a:path w="29601" h="49345">
                <a:moveTo>
                  <a:pt x="11135" y="43960"/>
                </a:moveTo>
                <a:lnTo>
                  <a:pt x="7534" y="45382"/>
                </a:lnTo>
                <a:lnTo>
                  <a:pt x="5531" y="46166"/>
                </a:lnTo>
                <a:lnTo>
                  <a:pt x="3019" y="46906"/>
                </a:lnTo>
                <a:lnTo>
                  <a:pt x="0" y="47604"/>
                </a:lnTo>
                <a:lnTo>
                  <a:pt x="435" y="49345"/>
                </a:lnTo>
                <a:lnTo>
                  <a:pt x="5255" y="48736"/>
                </a:lnTo>
                <a:lnTo>
                  <a:pt x="9248" y="47865"/>
                </a:lnTo>
                <a:lnTo>
                  <a:pt x="12413" y="46732"/>
                </a:lnTo>
                <a:lnTo>
                  <a:pt x="18074" y="44729"/>
                </a:lnTo>
                <a:lnTo>
                  <a:pt x="22749" y="41666"/>
                </a:lnTo>
                <a:lnTo>
                  <a:pt x="26436" y="37543"/>
                </a:lnTo>
                <a:lnTo>
                  <a:pt x="29601" y="33971"/>
                </a:lnTo>
                <a:lnTo>
                  <a:pt x="27482" y="4021"/>
                </a:lnTo>
                <a:lnTo>
                  <a:pt x="27439" y="12739"/>
                </a:lnTo>
                <a:lnTo>
                  <a:pt x="27351" y="14612"/>
                </a:lnTo>
                <a:lnTo>
                  <a:pt x="27264" y="16485"/>
                </a:lnTo>
                <a:lnTo>
                  <a:pt x="26756" y="18611"/>
                </a:lnTo>
                <a:lnTo>
                  <a:pt x="25558" y="19541"/>
                </a:lnTo>
                <a:lnTo>
                  <a:pt x="23453" y="20644"/>
                </a:lnTo>
                <a:lnTo>
                  <a:pt x="21348" y="21747"/>
                </a:lnTo>
                <a:lnTo>
                  <a:pt x="19308" y="22299"/>
                </a:lnTo>
                <a:lnTo>
                  <a:pt x="13037" y="22299"/>
                </a:lnTo>
                <a:lnTo>
                  <a:pt x="10068" y="20499"/>
                </a:lnTo>
                <a:lnTo>
                  <a:pt x="8427" y="16898"/>
                </a:lnTo>
                <a:lnTo>
                  <a:pt x="6787" y="13298"/>
                </a:lnTo>
                <a:lnTo>
                  <a:pt x="5967" y="9378"/>
                </a:lnTo>
                <a:lnTo>
                  <a:pt x="5967" y="0"/>
                </a:lnTo>
                <a:lnTo>
                  <a:pt x="4958" y="24513"/>
                </a:lnTo>
                <a:lnTo>
                  <a:pt x="8870" y="26262"/>
                </a:lnTo>
                <a:lnTo>
                  <a:pt x="15055" y="26262"/>
                </a:lnTo>
                <a:lnTo>
                  <a:pt x="16434" y="26088"/>
                </a:lnTo>
                <a:lnTo>
                  <a:pt x="17944" y="25740"/>
                </a:lnTo>
                <a:lnTo>
                  <a:pt x="20847" y="25130"/>
                </a:lnTo>
                <a:lnTo>
                  <a:pt x="23374" y="24012"/>
                </a:lnTo>
                <a:lnTo>
                  <a:pt x="25522" y="22386"/>
                </a:lnTo>
                <a:lnTo>
                  <a:pt x="27046" y="21254"/>
                </a:lnTo>
                <a:lnTo>
                  <a:pt x="26582" y="23693"/>
                </a:lnTo>
                <a:lnTo>
                  <a:pt x="25428" y="26720"/>
                </a:lnTo>
                <a:lnTo>
                  <a:pt x="23584" y="30335"/>
                </a:lnTo>
                <a:lnTo>
                  <a:pt x="21740" y="33949"/>
                </a:lnTo>
                <a:lnTo>
                  <a:pt x="19280" y="37223"/>
                </a:lnTo>
                <a:lnTo>
                  <a:pt x="16202" y="40156"/>
                </a:lnTo>
                <a:lnTo>
                  <a:pt x="14024" y="42217"/>
                </a:lnTo>
                <a:lnTo>
                  <a:pt x="11135" y="4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64536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4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7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1" y="21065"/>
                </a:lnTo>
                <a:lnTo>
                  <a:pt x="48301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96116" h="76174">
                <a:moveTo>
                  <a:pt x="88262" y="57359"/>
                </a:moveTo>
                <a:lnTo>
                  <a:pt x="87666" y="55937"/>
                </a:lnTo>
                <a:lnTo>
                  <a:pt x="87666" y="1263"/>
                </a:lnTo>
                <a:lnTo>
                  <a:pt x="87449" y="435"/>
                </a:lnTo>
                <a:lnTo>
                  <a:pt x="86926" y="435"/>
                </a:lnTo>
                <a:lnTo>
                  <a:pt x="70942" y="8580"/>
                </a:lnTo>
                <a:lnTo>
                  <a:pt x="70942" y="9799"/>
                </a:lnTo>
                <a:lnTo>
                  <a:pt x="73113" y="8892"/>
                </a:lnTo>
                <a:lnTo>
                  <a:pt x="74317" y="8471"/>
                </a:lnTo>
                <a:lnTo>
                  <a:pt x="75522" y="8050"/>
                </a:lnTo>
                <a:lnTo>
                  <a:pt x="77257" y="7839"/>
                </a:lnTo>
                <a:lnTo>
                  <a:pt x="79522" y="8928"/>
                </a:lnTo>
                <a:lnTo>
                  <a:pt x="80045" y="10714"/>
                </a:lnTo>
                <a:lnTo>
                  <a:pt x="80045" y="55051"/>
                </a:lnTo>
                <a:lnTo>
                  <a:pt x="79508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3" y="58579"/>
                </a:lnTo>
                <a:lnTo>
                  <a:pt x="89452" y="57969"/>
                </a:lnTo>
                <a:lnTo>
                  <a:pt x="88262" y="57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36038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31714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3" y="20745"/>
                </a:lnTo>
                <a:lnTo>
                  <a:pt x="35103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70555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79293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311100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319837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351644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459535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1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7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9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4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2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1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4" y="6663"/>
                </a:lnTo>
                <a:lnTo>
                  <a:pt x="85257" y="7788"/>
                </a:lnTo>
                <a:lnTo>
                  <a:pt x="87580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60" y="38801"/>
                </a:lnTo>
                <a:lnTo>
                  <a:pt x="74594" y="47699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2" y="60277"/>
                </a:lnTo>
                <a:lnTo>
                  <a:pt x="103346" y="48126"/>
                </a:lnTo>
                <a:lnTo>
                  <a:pt x="102214" y="47603"/>
                </a:lnTo>
                <a:lnTo>
                  <a:pt x="100791" y="50187"/>
                </a:lnTo>
                <a:lnTo>
                  <a:pt x="99513" y="51813"/>
                </a:lnTo>
                <a:lnTo>
                  <a:pt x="97249" y="53149"/>
                </a:lnTo>
                <a:lnTo>
                  <a:pt x="95288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8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5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2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55538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426713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65554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5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474292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506099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514836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546644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656465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1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3" y="-36998"/>
                </a:moveTo>
                <a:lnTo>
                  <a:pt x="67952" y="-39669"/>
                </a:lnTo>
                <a:lnTo>
                  <a:pt x="69389" y="-41644"/>
                </a:lnTo>
                <a:lnTo>
                  <a:pt x="70724" y="-42921"/>
                </a:lnTo>
                <a:lnTo>
                  <a:pt x="73163" y="-45273"/>
                </a:lnTo>
                <a:lnTo>
                  <a:pt x="75980" y="-46449"/>
                </a:lnTo>
                <a:lnTo>
                  <a:pt x="81874" y="-46449"/>
                </a:lnTo>
                <a:lnTo>
                  <a:pt x="84277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39" y="-39902"/>
                </a:lnTo>
                <a:lnTo>
                  <a:pt x="89539" y="-33165"/>
                </a:lnTo>
                <a:lnTo>
                  <a:pt x="88204" y="-30291"/>
                </a:lnTo>
                <a:lnTo>
                  <a:pt x="85533" y="-28113"/>
                </a:lnTo>
                <a:lnTo>
                  <a:pt x="82861" y="-25936"/>
                </a:lnTo>
                <a:lnTo>
                  <a:pt x="79203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69" y="-21319"/>
                </a:lnTo>
                <a:lnTo>
                  <a:pt x="87928" y="-19330"/>
                </a:lnTo>
                <a:lnTo>
                  <a:pt x="90628" y="-15352"/>
                </a:lnTo>
                <a:lnTo>
                  <a:pt x="92225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6" y="-958"/>
                </a:lnTo>
                <a:lnTo>
                  <a:pt x="90062" y="1785"/>
                </a:lnTo>
                <a:lnTo>
                  <a:pt x="88088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5" y="5073"/>
                </a:lnTo>
                <a:lnTo>
                  <a:pt x="74318" y="3419"/>
                </a:lnTo>
                <a:lnTo>
                  <a:pt x="71690" y="1763"/>
                </a:lnTo>
                <a:lnTo>
                  <a:pt x="69577" y="936"/>
                </a:lnTo>
                <a:lnTo>
                  <a:pt x="67981" y="936"/>
                </a:lnTo>
                <a:lnTo>
                  <a:pt x="66130" y="1284"/>
                </a:lnTo>
                <a:lnTo>
                  <a:pt x="65171" y="2678"/>
                </a:lnTo>
                <a:lnTo>
                  <a:pt x="64932" y="4159"/>
                </a:lnTo>
                <a:lnTo>
                  <a:pt x="64932" y="5378"/>
                </a:lnTo>
                <a:lnTo>
                  <a:pt x="65650" y="6518"/>
                </a:lnTo>
                <a:lnTo>
                  <a:pt x="67088" y="7578"/>
                </a:lnTo>
                <a:lnTo>
                  <a:pt x="68525" y="8637"/>
                </a:lnTo>
                <a:lnTo>
                  <a:pt x="71029" y="9168"/>
                </a:lnTo>
                <a:lnTo>
                  <a:pt x="82614" y="9168"/>
                </a:lnTo>
                <a:lnTo>
                  <a:pt x="88792" y="7062"/>
                </a:lnTo>
                <a:lnTo>
                  <a:pt x="93133" y="2852"/>
                </a:lnTo>
                <a:lnTo>
                  <a:pt x="97474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2" y="-20274"/>
                </a:lnTo>
                <a:lnTo>
                  <a:pt x="94897" y="-23322"/>
                </a:lnTo>
                <a:lnTo>
                  <a:pt x="93212" y="-24919"/>
                </a:lnTo>
                <a:lnTo>
                  <a:pt x="90977" y="-26313"/>
                </a:lnTo>
                <a:lnTo>
                  <a:pt x="88189" y="-27504"/>
                </a:lnTo>
                <a:lnTo>
                  <a:pt x="90570" y="-29159"/>
                </a:lnTo>
                <a:lnTo>
                  <a:pt x="92327" y="-30654"/>
                </a:lnTo>
                <a:lnTo>
                  <a:pt x="93459" y="-31989"/>
                </a:lnTo>
                <a:lnTo>
                  <a:pt x="95463" y="-34341"/>
                </a:lnTo>
                <a:lnTo>
                  <a:pt x="96465" y="-36926"/>
                </a:lnTo>
                <a:lnTo>
                  <a:pt x="96465" y="-42936"/>
                </a:lnTo>
                <a:lnTo>
                  <a:pt x="95252" y="-45752"/>
                </a:lnTo>
                <a:lnTo>
                  <a:pt x="92828" y="-48191"/>
                </a:lnTo>
                <a:lnTo>
                  <a:pt x="90403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2" y="-37303"/>
                </a:lnTo>
                <a:lnTo>
                  <a:pt x="66413" y="-36998"/>
                </a:lnTo>
                <a:close/>
              </a:path>
              <a:path w="99644" h="76261">
                <a:moveTo>
                  <a:pt x="2511" y="-5059"/>
                </a:moveTo>
                <a:lnTo>
                  <a:pt x="7534" y="369"/>
                </a:lnTo>
                <a:lnTo>
                  <a:pt x="10235" y="3302"/>
                </a:lnTo>
                <a:lnTo>
                  <a:pt x="14053" y="5916"/>
                </a:lnTo>
                <a:lnTo>
                  <a:pt x="18989" y="8209"/>
                </a:lnTo>
                <a:lnTo>
                  <a:pt x="20411" y="8877"/>
                </a:lnTo>
                <a:lnTo>
                  <a:pt x="21856" y="10343"/>
                </a:lnTo>
                <a:lnTo>
                  <a:pt x="24455" y="13131"/>
                </a:lnTo>
                <a:lnTo>
                  <a:pt x="27053" y="15918"/>
                </a:lnTo>
                <a:lnTo>
                  <a:pt x="29877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2" y="24411"/>
                </a:lnTo>
                <a:lnTo>
                  <a:pt x="59581" y="24411"/>
                </a:lnTo>
                <a:lnTo>
                  <a:pt x="59581" y="22799"/>
                </a:lnTo>
                <a:lnTo>
                  <a:pt x="54703" y="22219"/>
                </a:lnTo>
                <a:lnTo>
                  <a:pt x="50827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6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80" y="6554"/>
                </a:lnTo>
                <a:lnTo>
                  <a:pt x="23852" y="6554"/>
                </a:lnTo>
                <a:lnTo>
                  <a:pt x="19323" y="4311"/>
                </a:lnTo>
                <a:lnTo>
                  <a:pt x="15635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5" y="-37325"/>
                </a:lnTo>
                <a:lnTo>
                  <a:pt x="15657" y="-41811"/>
                </a:lnTo>
                <a:lnTo>
                  <a:pt x="19359" y="-46296"/>
                </a:lnTo>
                <a:lnTo>
                  <a:pt x="23881" y="-48540"/>
                </a:lnTo>
                <a:lnTo>
                  <a:pt x="34392" y="-48540"/>
                </a:lnTo>
                <a:lnTo>
                  <a:pt x="38864" y="-46376"/>
                </a:lnTo>
                <a:lnTo>
                  <a:pt x="42639" y="-42050"/>
                </a:lnTo>
                <a:lnTo>
                  <a:pt x="46413" y="-37724"/>
                </a:lnTo>
                <a:lnTo>
                  <a:pt x="48300" y="-30697"/>
                </a:lnTo>
                <a:lnTo>
                  <a:pt x="48300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1" y="7556"/>
                </a:lnTo>
                <a:lnTo>
                  <a:pt x="48474" y="3985"/>
                </a:lnTo>
                <a:lnTo>
                  <a:pt x="52656" y="-1677"/>
                </a:lnTo>
                <a:lnTo>
                  <a:pt x="56518" y="-6932"/>
                </a:lnTo>
                <a:lnTo>
                  <a:pt x="58448" y="-13363"/>
                </a:lnTo>
                <a:lnTo>
                  <a:pt x="58448" y="-30581"/>
                </a:lnTo>
                <a:lnTo>
                  <a:pt x="55414" y="-38247"/>
                </a:lnTo>
                <a:lnTo>
                  <a:pt x="49346" y="-43967"/>
                </a:lnTo>
                <a:lnTo>
                  <a:pt x="43829" y="-49164"/>
                </a:lnTo>
                <a:lnTo>
                  <a:pt x="37122" y="-51763"/>
                </a:lnTo>
                <a:lnTo>
                  <a:pt x="21210" y="-51763"/>
                </a:lnTo>
                <a:lnTo>
                  <a:pt x="14459" y="-49135"/>
                </a:lnTo>
                <a:lnTo>
                  <a:pt x="8972" y="-43879"/>
                </a:lnTo>
                <a:lnTo>
                  <a:pt x="2990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1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75231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623643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662484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671222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703029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4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6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711766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743574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853394" y="3772481"/>
            <a:ext cx="93793" cy="53647"/>
          </a:xfrm>
          <a:custGeom>
            <a:avLst/>
            <a:gdLst/>
            <a:ahLst/>
            <a:cxnLst/>
            <a:rect l="l" t="t" r="r" b="b"/>
            <a:pathLst>
              <a:path w="103172" h="60800">
                <a:moveTo>
                  <a:pt x="38973" y="55697"/>
                </a:moveTo>
                <a:lnTo>
                  <a:pt x="34886" y="60364"/>
                </a:lnTo>
                <a:lnTo>
                  <a:pt x="42551" y="58884"/>
                </a:lnTo>
                <a:lnTo>
                  <a:pt x="42704" y="51327"/>
                </a:lnTo>
                <a:lnTo>
                  <a:pt x="38973" y="55697"/>
                </a:lnTo>
                <a:close/>
              </a:path>
              <a:path w="103172" h="60800">
                <a:moveTo>
                  <a:pt x="87144" y="44990"/>
                </a:moveTo>
                <a:lnTo>
                  <a:pt x="87144" y="59842"/>
                </a:lnTo>
                <a:lnTo>
                  <a:pt x="94069" y="59842"/>
                </a:lnTo>
                <a:lnTo>
                  <a:pt x="94069" y="44990"/>
                </a:lnTo>
                <a:lnTo>
                  <a:pt x="103172" y="44990"/>
                </a:lnTo>
                <a:lnTo>
                  <a:pt x="103172" y="39197"/>
                </a:lnTo>
                <a:lnTo>
                  <a:pt x="94069" y="39197"/>
                </a:lnTo>
                <a:lnTo>
                  <a:pt x="94069" y="0"/>
                </a:lnTo>
                <a:lnTo>
                  <a:pt x="89931" y="0"/>
                </a:lnTo>
                <a:lnTo>
                  <a:pt x="87057" y="8972"/>
                </a:lnTo>
                <a:lnTo>
                  <a:pt x="87057" y="39197"/>
                </a:lnTo>
                <a:lnTo>
                  <a:pt x="62057" y="39197"/>
                </a:lnTo>
                <a:lnTo>
                  <a:pt x="62057" y="44990"/>
                </a:lnTo>
                <a:lnTo>
                  <a:pt x="87144" y="44990"/>
                </a:lnTo>
                <a:close/>
              </a:path>
              <a:path w="103172" h="60800">
                <a:moveTo>
                  <a:pt x="89931" y="0"/>
                </a:moveTo>
                <a:lnTo>
                  <a:pt x="62057" y="39197"/>
                </a:lnTo>
                <a:lnTo>
                  <a:pt x="65672" y="39197"/>
                </a:lnTo>
                <a:lnTo>
                  <a:pt x="87057" y="8972"/>
                </a:lnTo>
                <a:lnTo>
                  <a:pt x="89931" y="0"/>
                </a:lnTo>
                <a:close/>
              </a:path>
              <a:path w="103172" h="60800">
                <a:moveTo>
                  <a:pt x="2511" y="46268"/>
                </a:moveTo>
                <a:lnTo>
                  <a:pt x="7534" y="51697"/>
                </a:lnTo>
                <a:lnTo>
                  <a:pt x="10235" y="54630"/>
                </a:lnTo>
                <a:lnTo>
                  <a:pt x="14053" y="57243"/>
                </a:lnTo>
                <a:lnTo>
                  <a:pt x="18989" y="59537"/>
                </a:lnTo>
                <a:lnTo>
                  <a:pt x="20411" y="60205"/>
                </a:lnTo>
                <a:lnTo>
                  <a:pt x="21856" y="61671"/>
                </a:lnTo>
                <a:lnTo>
                  <a:pt x="24455" y="64458"/>
                </a:lnTo>
                <a:lnTo>
                  <a:pt x="27053" y="67246"/>
                </a:lnTo>
                <a:lnTo>
                  <a:pt x="29877" y="69424"/>
                </a:lnTo>
                <a:lnTo>
                  <a:pt x="32926" y="70991"/>
                </a:lnTo>
                <a:lnTo>
                  <a:pt x="35975" y="72588"/>
                </a:lnTo>
                <a:lnTo>
                  <a:pt x="39365" y="73779"/>
                </a:lnTo>
                <a:lnTo>
                  <a:pt x="43096" y="74563"/>
                </a:lnTo>
                <a:lnTo>
                  <a:pt x="46827" y="75347"/>
                </a:lnTo>
                <a:lnTo>
                  <a:pt x="51102" y="75738"/>
                </a:lnTo>
                <a:lnTo>
                  <a:pt x="59581" y="75738"/>
                </a:lnTo>
                <a:lnTo>
                  <a:pt x="59581" y="74127"/>
                </a:lnTo>
                <a:lnTo>
                  <a:pt x="54703" y="73546"/>
                </a:lnTo>
                <a:lnTo>
                  <a:pt x="50826" y="72646"/>
                </a:lnTo>
                <a:lnTo>
                  <a:pt x="47952" y="71427"/>
                </a:lnTo>
                <a:lnTo>
                  <a:pt x="42841" y="69249"/>
                </a:lnTo>
                <a:lnTo>
                  <a:pt x="38486" y="65562"/>
                </a:lnTo>
                <a:lnTo>
                  <a:pt x="34886" y="60364"/>
                </a:lnTo>
                <a:lnTo>
                  <a:pt x="38973" y="55697"/>
                </a:lnTo>
                <a:lnTo>
                  <a:pt x="34479" y="57882"/>
                </a:lnTo>
                <a:lnTo>
                  <a:pt x="23852" y="57882"/>
                </a:lnTo>
                <a:lnTo>
                  <a:pt x="19323" y="55639"/>
                </a:lnTo>
                <a:lnTo>
                  <a:pt x="15635" y="51153"/>
                </a:lnTo>
                <a:lnTo>
                  <a:pt x="11947" y="46667"/>
                </a:lnTo>
                <a:lnTo>
                  <a:pt x="10104" y="39735"/>
                </a:lnTo>
                <a:lnTo>
                  <a:pt x="10104" y="20949"/>
                </a:lnTo>
                <a:lnTo>
                  <a:pt x="11955" y="14002"/>
                </a:lnTo>
                <a:lnTo>
                  <a:pt x="15657" y="9516"/>
                </a:lnTo>
                <a:lnTo>
                  <a:pt x="19359" y="5030"/>
                </a:lnTo>
                <a:lnTo>
                  <a:pt x="23881" y="2787"/>
                </a:lnTo>
                <a:lnTo>
                  <a:pt x="34392" y="2787"/>
                </a:lnTo>
                <a:lnTo>
                  <a:pt x="38864" y="4950"/>
                </a:lnTo>
                <a:lnTo>
                  <a:pt x="42638" y="9276"/>
                </a:lnTo>
                <a:lnTo>
                  <a:pt x="46413" y="13603"/>
                </a:lnTo>
                <a:lnTo>
                  <a:pt x="48301" y="20629"/>
                </a:lnTo>
                <a:lnTo>
                  <a:pt x="48301" y="39967"/>
                </a:lnTo>
                <a:lnTo>
                  <a:pt x="46435" y="46957"/>
                </a:lnTo>
                <a:lnTo>
                  <a:pt x="42704" y="51327"/>
                </a:lnTo>
                <a:lnTo>
                  <a:pt x="42551" y="58884"/>
                </a:lnTo>
                <a:lnTo>
                  <a:pt x="48475" y="55312"/>
                </a:lnTo>
                <a:lnTo>
                  <a:pt x="52656" y="49650"/>
                </a:lnTo>
                <a:lnTo>
                  <a:pt x="56518" y="44395"/>
                </a:lnTo>
                <a:lnTo>
                  <a:pt x="58448" y="37963"/>
                </a:lnTo>
                <a:lnTo>
                  <a:pt x="58448" y="20746"/>
                </a:lnTo>
                <a:lnTo>
                  <a:pt x="55414" y="13080"/>
                </a:lnTo>
                <a:lnTo>
                  <a:pt x="49346" y="7360"/>
                </a:lnTo>
                <a:lnTo>
                  <a:pt x="43829" y="2163"/>
                </a:lnTo>
                <a:lnTo>
                  <a:pt x="37122" y="-435"/>
                </a:lnTo>
                <a:lnTo>
                  <a:pt x="21210" y="-435"/>
                </a:lnTo>
                <a:lnTo>
                  <a:pt x="14459" y="2192"/>
                </a:lnTo>
                <a:lnTo>
                  <a:pt x="8971" y="7447"/>
                </a:lnTo>
                <a:lnTo>
                  <a:pt x="2990" y="13196"/>
                </a:lnTo>
                <a:lnTo>
                  <a:pt x="0" y="20832"/>
                </a:lnTo>
                <a:lnTo>
                  <a:pt x="0" y="39154"/>
                </a:lnTo>
                <a:lnTo>
                  <a:pt x="2511" y="46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94924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820573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859414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6" y="55951"/>
                </a:lnTo>
                <a:lnTo>
                  <a:pt x="37674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868152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899959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908696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940504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048394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80" y="58317"/>
                </a:lnTo>
                <a:lnTo>
                  <a:pt x="23853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4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9" y="38399"/>
                </a:lnTo>
                <a:lnTo>
                  <a:pt x="58449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96116" h="76174">
                <a:moveTo>
                  <a:pt x="88262" y="57359"/>
                </a:moveTo>
                <a:lnTo>
                  <a:pt x="87667" y="55937"/>
                </a:lnTo>
                <a:lnTo>
                  <a:pt x="87667" y="1263"/>
                </a:lnTo>
                <a:lnTo>
                  <a:pt x="87449" y="435"/>
                </a:lnTo>
                <a:lnTo>
                  <a:pt x="86926" y="435"/>
                </a:lnTo>
                <a:lnTo>
                  <a:pt x="70942" y="8580"/>
                </a:lnTo>
                <a:lnTo>
                  <a:pt x="70942" y="9799"/>
                </a:lnTo>
                <a:lnTo>
                  <a:pt x="73112" y="8892"/>
                </a:lnTo>
                <a:lnTo>
                  <a:pt x="74317" y="8471"/>
                </a:lnTo>
                <a:lnTo>
                  <a:pt x="75522" y="8050"/>
                </a:lnTo>
                <a:lnTo>
                  <a:pt x="77258" y="7839"/>
                </a:lnTo>
                <a:lnTo>
                  <a:pt x="79522" y="8928"/>
                </a:lnTo>
                <a:lnTo>
                  <a:pt x="80045" y="10714"/>
                </a:lnTo>
                <a:lnTo>
                  <a:pt x="80045" y="55051"/>
                </a:lnTo>
                <a:lnTo>
                  <a:pt x="79508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3" y="58579"/>
                </a:lnTo>
                <a:lnTo>
                  <a:pt x="89452" y="57969"/>
                </a:lnTo>
                <a:lnTo>
                  <a:pt x="88262" y="57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054415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3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06315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094959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2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89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10369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14377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4" h="59842">
                <a:moveTo>
                  <a:pt x="15984" y="0"/>
                </a:move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7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4" y="59842"/>
                </a:lnTo>
                <a:lnTo>
                  <a:pt x="25174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09" y="57533"/>
                </a:lnTo>
                <a:lnTo>
                  <a:pt x="17319" y="56923"/>
                </a:ln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015573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5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5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45325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4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3" y="40170"/>
                </a:lnTo>
                <a:lnTo>
                  <a:pt x="10103" y="21384"/>
                </a:lnTo>
                <a:lnTo>
                  <a:pt x="11954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5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1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4" y="6663"/>
                </a:lnTo>
                <a:lnTo>
                  <a:pt x="85256" y="7788"/>
                </a:lnTo>
                <a:lnTo>
                  <a:pt x="87579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59" y="38801"/>
                </a:lnTo>
                <a:lnTo>
                  <a:pt x="74594" y="47699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1" y="60277"/>
                </a:lnTo>
                <a:lnTo>
                  <a:pt x="103346" y="48126"/>
                </a:lnTo>
                <a:lnTo>
                  <a:pt x="102213" y="47603"/>
                </a:lnTo>
                <a:lnTo>
                  <a:pt x="100791" y="50187"/>
                </a:lnTo>
                <a:lnTo>
                  <a:pt x="99513" y="51813"/>
                </a:lnTo>
                <a:lnTo>
                  <a:pt x="97248" y="53149"/>
                </a:lnTo>
                <a:lnTo>
                  <a:pt x="95288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7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5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1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51344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4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1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60082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291889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4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0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6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30062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34070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4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7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4" y="59842"/>
                </a:lnTo>
                <a:lnTo>
                  <a:pt x="25174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12502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60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8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7" y="17813"/>
                </a:lnTo>
                <a:lnTo>
                  <a:pt x="1960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40323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2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3" y="-36998"/>
                </a:moveTo>
                <a:lnTo>
                  <a:pt x="67952" y="-39669"/>
                </a:lnTo>
                <a:lnTo>
                  <a:pt x="69389" y="-41644"/>
                </a:lnTo>
                <a:lnTo>
                  <a:pt x="70725" y="-42921"/>
                </a:lnTo>
                <a:lnTo>
                  <a:pt x="73164" y="-45273"/>
                </a:lnTo>
                <a:lnTo>
                  <a:pt x="75980" y="-46449"/>
                </a:lnTo>
                <a:lnTo>
                  <a:pt x="81875" y="-46449"/>
                </a:lnTo>
                <a:lnTo>
                  <a:pt x="84277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40" y="-39902"/>
                </a:lnTo>
                <a:lnTo>
                  <a:pt x="89540" y="-33165"/>
                </a:lnTo>
                <a:lnTo>
                  <a:pt x="88204" y="-30291"/>
                </a:lnTo>
                <a:lnTo>
                  <a:pt x="85533" y="-28113"/>
                </a:lnTo>
                <a:lnTo>
                  <a:pt x="82862" y="-25936"/>
                </a:lnTo>
                <a:lnTo>
                  <a:pt x="79203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70" y="-21319"/>
                </a:lnTo>
                <a:lnTo>
                  <a:pt x="87928" y="-19330"/>
                </a:lnTo>
                <a:lnTo>
                  <a:pt x="90629" y="-15352"/>
                </a:lnTo>
                <a:lnTo>
                  <a:pt x="92226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7" y="-958"/>
                </a:lnTo>
                <a:lnTo>
                  <a:pt x="90063" y="1785"/>
                </a:lnTo>
                <a:lnTo>
                  <a:pt x="88088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6" y="5073"/>
                </a:lnTo>
                <a:lnTo>
                  <a:pt x="74318" y="3419"/>
                </a:lnTo>
                <a:lnTo>
                  <a:pt x="71690" y="1763"/>
                </a:lnTo>
                <a:lnTo>
                  <a:pt x="69578" y="936"/>
                </a:lnTo>
                <a:lnTo>
                  <a:pt x="67981" y="936"/>
                </a:lnTo>
                <a:lnTo>
                  <a:pt x="66130" y="1284"/>
                </a:lnTo>
                <a:lnTo>
                  <a:pt x="65172" y="2678"/>
                </a:lnTo>
                <a:lnTo>
                  <a:pt x="64932" y="4159"/>
                </a:lnTo>
                <a:lnTo>
                  <a:pt x="64932" y="5378"/>
                </a:lnTo>
                <a:lnTo>
                  <a:pt x="65651" y="6518"/>
                </a:lnTo>
                <a:lnTo>
                  <a:pt x="67088" y="7578"/>
                </a:lnTo>
                <a:lnTo>
                  <a:pt x="68525" y="8637"/>
                </a:lnTo>
                <a:lnTo>
                  <a:pt x="71030" y="9168"/>
                </a:lnTo>
                <a:lnTo>
                  <a:pt x="82615" y="9168"/>
                </a:lnTo>
                <a:lnTo>
                  <a:pt x="88792" y="7062"/>
                </a:lnTo>
                <a:lnTo>
                  <a:pt x="93133" y="2852"/>
                </a:lnTo>
                <a:lnTo>
                  <a:pt x="97474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2" y="-20274"/>
                </a:lnTo>
                <a:lnTo>
                  <a:pt x="94897" y="-23322"/>
                </a:lnTo>
                <a:lnTo>
                  <a:pt x="93213" y="-24919"/>
                </a:lnTo>
                <a:lnTo>
                  <a:pt x="90977" y="-26313"/>
                </a:lnTo>
                <a:lnTo>
                  <a:pt x="88190" y="-27504"/>
                </a:lnTo>
                <a:lnTo>
                  <a:pt x="90571" y="-29159"/>
                </a:lnTo>
                <a:lnTo>
                  <a:pt x="92327" y="-30654"/>
                </a:lnTo>
                <a:lnTo>
                  <a:pt x="93460" y="-31989"/>
                </a:lnTo>
                <a:lnTo>
                  <a:pt x="95463" y="-34341"/>
                </a:lnTo>
                <a:lnTo>
                  <a:pt x="96465" y="-36926"/>
                </a:lnTo>
                <a:lnTo>
                  <a:pt x="96465" y="-42936"/>
                </a:lnTo>
                <a:lnTo>
                  <a:pt x="95253" y="-45752"/>
                </a:lnTo>
                <a:lnTo>
                  <a:pt x="92828" y="-48191"/>
                </a:lnTo>
                <a:lnTo>
                  <a:pt x="90404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3" y="-37303"/>
                </a:lnTo>
                <a:lnTo>
                  <a:pt x="66413" y="-36998"/>
                </a:lnTo>
                <a:close/>
              </a:path>
              <a:path w="99644" h="76261">
                <a:moveTo>
                  <a:pt x="2512" y="-5059"/>
                </a:moveTo>
                <a:lnTo>
                  <a:pt x="7535" y="369"/>
                </a:lnTo>
                <a:lnTo>
                  <a:pt x="10235" y="3302"/>
                </a:lnTo>
                <a:lnTo>
                  <a:pt x="14053" y="5916"/>
                </a:lnTo>
                <a:lnTo>
                  <a:pt x="18989" y="8209"/>
                </a:lnTo>
                <a:lnTo>
                  <a:pt x="20412" y="8877"/>
                </a:lnTo>
                <a:lnTo>
                  <a:pt x="21857" y="10343"/>
                </a:lnTo>
                <a:lnTo>
                  <a:pt x="24455" y="13131"/>
                </a:lnTo>
                <a:lnTo>
                  <a:pt x="27054" y="15918"/>
                </a:lnTo>
                <a:lnTo>
                  <a:pt x="29878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3" y="24411"/>
                </a:lnTo>
                <a:lnTo>
                  <a:pt x="59581" y="24411"/>
                </a:lnTo>
                <a:lnTo>
                  <a:pt x="59581" y="22799"/>
                </a:lnTo>
                <a:lnTo>
                  <a:pt x="54703" y="22219"/>
                </a:lnTo>
                <a:lnTo>
                  <a:pt x="50827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7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80" y="6554"/>
                </a:lnTo>
                <a:lnTo>
                  <a:pt x="23853" y="6554"/>
                </a:lnTo>
                <a:lnTo>
                  <a:pt x="19323" y="4311"/>
                </a:lnTo>
                <a:lnTo>
                  <a:pt x="15636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6" y="-37325"/>
                </a:lnTo>
                <a:lnTo>
                  <a:pt x="15658" y="-41811"/>
                </a:lnTo>
                <a:lnTo>
                  <a:pt x="19360" y="-46296"/>
                </a:lnTo>
                <a:lnTo>
                  <a:pt x="23882" y="-48540"/>
                </a:lnTo>
                <a:lnTo>
                  <a:pt x="34393" y="-48540"/>
                </a:lnTo>
                <a:lnTo>
                  <a:pt x="38864" y="-46376"/>
                </a:lnTo>
                <a:lnTo>
                  <a:pt x="42639" y="-42050"/>
                </a:lnTo>
                <a:lnTo>
                  <a:pt x="46414" y="-37724"/>
                </a:lnTo>
                <a:lnTo>
                  <a:pt x="48301" y="-30697"/>
                </a:lnTo>
                <a:lnTo>
                  <a:pt x="48301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2" y="7556"/>
                </a:lnTo>
                <a:lnTo>
                  <a:pt x="48475" y="3985"/>
                </a:lnTo>
                <a:lnTo>
                  <a:pt x="52656" y="-1677"/>
                </a:lnTo>
                <a:lnTo>
                  <a:pt x="56518" y="-6932"/>
                </a:lnTo>
                <a:lnTo>
                  <a:pt x="58449" y="-13363"/>
                </a:lnTo>
                <a:lnTo>
                  <a:pt x="58449" y="-30581"/>
                </a:lnTo>
                <a:lnTo>
                  <a:pt x="55415" y="-38247"/>
                </a:lnTo>
                <a:lnTo>
                  <a:pt x="49346" y="-43967"/>
                </a:lnTo>
                <a:lnTo>
                  <a:pt x="43829" y="-49164"/>
                </a:lnTo>
                <a:lnTo>
                  <a:pt x="37122" y="-51763"/>
                </a:lnTo>
                <a:lnTo>
                  <a:pt x="21211" y="-51763"/>
                </a:lnTo>
                <a:lnTo>
                  <a:pt x="14460" y="-49135"/>
                </a:lnTo>
                <a:lnTo>
                  <a:pt x="8972" y="-43879"/>
                </a:lnTo>
                <a:lnTo>
                  <a:pt x="2991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2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446343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4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0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6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45508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86888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1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49562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53570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4" h="59842">
                <a:moveTo>
                  <a:pt x="17319" y="56923"/>
                </a:moveTo>
                <a:lnTo>
                  <a:pt x="16724" y="55501"/>
                </a:lnTo>
                <a:lnTo>
                  <a:pt x="16724" y="827"/>
                </a:lnTo>
                <a:lnTo>
                  <a:pt x="16506" y="0"/>
                </a:lnTo>
                <a:lnTo>
                  <a:pt x="15984" y="0"/>
                </a:ln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6" y="57881"/>
                </a:lnTo>
                <a:lnTo>
                  <a:pt x="4123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4" y="59842"/>
                </a:lnTo>
                <a:lnTo>
                  <a:pt x="25174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10" y="57533"/>
                </a:lnTo>
                <a:lnTo>
                  <a:pt x="17319" y="56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07502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60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80" y="10844"/>
                </a:lnTo>
                <a:lnTo>
                  <a:pt x="8348" y="7940"/>
                </a:lnTo>
                <a:lnTo>
                  <a:pt x="11571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8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3" y="29746"/>
                </a:lnTo>
                <a:lnTo>
                  <a:pt x="33464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3" y="4638"/>
                </a:lnTo>
                <a:lnTo>
                  <a:pt x="27519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7" y="17813"/>
                </a:lnTo>
                <a:lnTo>
                  <a:pt x="1960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637254" y="3772481"/>
            <a:ext cx="93792" cy="53647"/>
          </a:xfrm>
          <a:custGeom>
            <a:avLst/>
            <a:gdLst/>
            <a:ahLst/>
            <a:cxnLst/>
            <a:rect l="l" t="t" r="r" b="b"/>
            <a:pathLst>
              <a:path w="103171" h="60800">
                <a:moveTo>
                  <a:pt x="38973" y="55697"/>
                </a:moveTo>
                <a:lnTo>
                  <a:pt x="34886" y="60364"/>
                </a:lnTo>
                <a:lnTo>
                  <a:pt x="42551" y="58884"/>
                </a:lnTo>
                <a:lnTo>
                  <a:pt x="42704" y="51327"/>
                </a:lnTo>
                <a:lnTo>
                  <a:pt x="38973" y="55697"/>
                </a:lnTo>
                <a:close/>
              </a:path>
              <a:path w="103171" h="60800">
                <a:moveTo>
                  <a:pt x="87144" y="44990"/>
                </a:moveTo>
                <a:lnTo>
                  <a:pt x="87144" y="59842"/>
                </a:lnTo>
                <a:lnTo>
                  <a:pt x="94069" y="59842"/>
                </a:lnTo>
                <a:lnTo>
                  <a:pt x="94069" y="44990"/>
                </a:lnTo>
                <a:lnTo>
                  <a:pt x="103171" y="44990"/>
                </a:lnTo>
                <a:lnTo>
                  <a:pt x="103171" y="39197"/>
                </a:lnTo>
                <a:lnTo>
                  <a:pt x="94069" y="39197"/>
                </a:lnTo>
                <a:lnTo>
                  <a:pt x="94069" y="0"/>
                </a:lnTo>
                <a:lnTo>
                  <a:pt x="89932" y="0"/>
                </a:lnTo>
                <a:lnTo>
                  <a:pt x="87057" y="8972"/>
                </a:lnTo>
                <a:lnTo>
                  <a:pt x="87057" y="39197"/>
                </a:lnTo>
                <a:lnTo>
                  <a:pt x="62057" y="39197"/>
                </a:lnTo>
                <a:lnTo>
                  <a:pt x="62057" y="44990"/>
                </a:lnTo>
                <a:lnTo>
                  <a:pt x="87144" y="44990"/>
                </a:lnTo>
                <a:close/>
              </a:path>
              <a:path w="103171" h="60800">
                <a:moveTo>
                  <a:pt x="89932" y="0"/>
                </a:moveTo>
                <a:lnTo>
                  <a:pt x="62057" y="39197"/>
                </a:lnTo>
                <a:lnTo>
                  <a:pt x="65672" y="39197"/>
                </a:lnTo>
                <a:lnTo>
                  <a:pt x="87057" y="8972"/>
                </a:lnTo>
                <a:lnTo>
                  <a:pt x="89932" y="0"/>
                </a:lnTo>
                <a:close/>
              </a:path>
              <a:path w="103171" h="60800">
                <a:moveTo>
                  <a:pt x="2511" y="46268"/>
                </a:moveTo>
                <a:lnTo>
                  <a:pt x="7534" y="51697"/>
                </a:lnTo>
                <a:lnTo>
                  <a:pt x="10235" y="54630"/>
                </a:lnTo>
                <a:lnTo>
                  <a:pt x="14053" y="57243"/>
                </a:lnTo>
                <a:lnTo>
                  <a:pt x="18989" y="59537"/>
                </a:lnTo>
                <a:lnTo>
                  <a:pt x="20412" y="60205"/>
                </a:lnTo>
                <a:lnTo>
                  <a:pt x="21856" y="61671"/>
                </a:lnTo>
                <a:lnTo>
                  <a:pt x="24455" y="64458"/>
                </a:lnTo>
                <a:lnTo>
                  <a:pt x="27053" y="67246"/>
                </a:lnTo>
                <a:lnTo>
                  <a:pt x="29877" y="69424"/>
                </a:lnTo>
                <a:lnTo>
                  <a:pt x="32926" y="70991"/>
                </a:lnTo>
                <a:lnTo>
                  <a:pt x="35974" y="72588"/>
                </a:lnTo>
                <a:lnTo>
                  <a:pt x="39365" y="73779"/>
                </a:lnTo>
                <a:lnTo>
                  <a:pt x="43096" y="74563"/>
                </a:lnTo>
                <a:lnTo>
                  <a:pt x="46826" y="75347"/>
                </a:lnTo>
                <a:lnTo>
                  <a:pt x="51102" y="75738"/>
                </a:lnTo>
                <a:lnTo>
                  <a:pt x="59581" y="75738"/>
                </a:lnTo>
                <a:lnTo>
                  <a:pt x="59581" y="74127"/>
                </a:lnTo>
                <a:lnTo>
                  <a:pt x="54703" y="73546"/>
                </a:lnTo>
                <a:lnTo>
                  <a:pt x="50826" y="72646"/>
                </a:lnTo>
                <a:lnTo>
                  <a:pt x="47952" y="71427"/>
                </a:lnTo>
                <a:lnTo>
                  <a:pt x="42842" y="69249"/>
                </a:lnTo>
                <a:lnTo>
                  <a:pt x="38487" y="65562"/>
                </a:lnTo>
                <a:lnTo>
                  <a:pt x="34886" y="60364"/>
                </a:lnTo>
                <a:lnTo>
                  <a:pt x="38973" y="55697"/>
                </a:lnTo>
                <a:lnTo>
                  <a:pt x="34480" y="57882"/>
                </a:lnTo>
                <a:lnTo>
                  <a:pt x="23853" y="57882"/>
                </a:lnTo>
                <a:lnTo>
                  <a:pt x="19323" y="55639"/>
                </a:lnTo>
                <a:lnTo>
                  <a:pt x="15635" y="51153"/>
                </a:lnTo>
                <a:lnTo>
                  <a:pt x="11948" y="46667"/>
                </a:lnTo>
                <a:lnTo>
                  <a:pt x="10104" y="39735"/>
                </a:lnTo>
                <a:lnTo>
                  <a:pt x="10104" y="20949"/>
                </a:lnTo>
                <a:lnTo>
                  <a:pt x="11955" y="14002"/>
                </a:lnTo>
                <a:lnTo>
                  <a:pt x="15657" y="9516"/>
                </a:lnTo>
                <a:lnTo>
                  <a:pt x="19359" y="5030"/>
                </a:lnTo>
                <a:lnTo>
                  <a:pt x="23881" y="2787"/>
                </a:lnTo>
                <a:lnTo>
                  <a:pt x="34392" y="2787"/>
                </a:lnTo>
                <a:lnTo>
                  <a:pt x="38864" y="4950"/>
                </a:lnTo>
                <a:lnTo>
                  <a:pt x="42638" y="9276"/>
                </a:lnTo>
                <a:lnTo>
                  <a:pt x="46413" y="13603"/>
                </a:lnTo>
                <a:lnTo>
                  <a:pt x="48300" y="20629"/>
                </a:lnTo>
                <a:lnTo>
                  <a:pt x="48300" y="39967"/>
                </a:lnTo>
                <a:lnTo>
                  <a:pt x="46434" y="46957"/>
                </a:lnTo>
                <a:lnTo>
                  <a:pt x="42704" y="51327"/>
                </a:lnTo>
                <a:lnTo>
                  <a:pt x="42551" y="58884"/>
                </a:lnTo>
                <a:lnTo>
                  <a:pt x="48475" y="55312"/>
                </a:lnTo>
                <a:lnTo>
                  <a:pt x="52656" y="49650"/>
                </a:lnTo>
                <a:lnTo>
                  <a:pt x="56518" y="44395"/>
                </a:lnTo>
                <a:lnTo>
                  <a:pt x="58449" y="37963"/>
                </a:lnTo>
                <a:lnTo>
                  <a:pt x="58449" y="20746"/>
                </a:lnTo>
                <a:lnTo>
                  <a:pt x="55414" y="13080"/>
                </a:lnTo>
                <a:lnTo>
                  <a:pt x="49346" y="7360"/>
                </a:lnTo>
                <a:lnTo>
                  <a:pt x="43829" y="2163"/>
                </a:lnTo>
                <a:lnTo>
                  <a:pt x="37122" y="-435"/>
                </a:lnTo>
                <a:lnTo>
                  <a:pt x="21210" y="-435"/>
                </a:lnTo>
                <a:lnTo>
                  <a:pt x="14459" y="2192"/>
                </a:lnTo>
                <a:lnTo>
                  <a:pt x="8971" y="7447"/>
                </a:lnTo>
                <a:lnTo>
                  <a:pt x="2990" y="13196"/>
                </a:lnTo>
                <a:lnTo>
                  <a:pt x="0" y="20832"/>
                </a:lnTo>
                <a:lnTo>
                  <a:pt x="0" y="39154"/>
                </a:lnTo>
                <a:lnTo>
                  <a:pt x="2511" y="46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643274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6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2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652011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683818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3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69255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732638" y="3873670"/>
            <a:ext cx="22885" cy="52802"/>
          </a:xfrm>
          <a:custGeom>
            <a:avLst/>
            <a:gdLst/>
            <a:ahLst/>
            <a:cxnLst/>
            <a:rect l="l" t="t" r="r" b="b"/>
            <a:pathLst>
              <a:path w="25173" h="59842">
                <a:moveTo>
                  <a:pt x="15984" y="0"/>
                </a:moveTo>
                <a:lnTo>
                  <a:pt x="0" y="8144"/>
                </a:lnTo>
                <a:lnTo>
                  <a:pt x="0" y="9363"/>
                </a:lnTo>
                <a:lnTo>
                  <a:pt x="2170" y="8456"/>
                </a:lnTo>
                <a:lnTo>
                  <a:pt x="3375" y="8035"/>
                </a:lnTo>
                <a:lnTo>
                  <a:pt x="4580" y="7614"/>
                </a:lnTo>
                <a:lnTo>
                  <a:pt x="6315" y="7403"/>
                </a:lnTo>
                <a:lnTo>
                  <a:pt x="8580" y="8492"/>
                </a:lnTo>
                <a:lnTo>
                  <a:pt x="9102" y="10278"/>
                </a:lnTo>
                <a:lnTo>
                  <a:pt x="9102" y="54615"/>
                </a:lnTo>
                <a:lnTo>
                  <a:pt x="8565" y="56314"/>
                </a:lnTo>
                <a:lnTo>
                  <a:pt x="6417" y="57881"/>
                </a:lnTo>
                <a:lnTo>
                  <a:pt x="4122" y="58361"/>
                </a:lnTo>
                <a:lnTo>
                  <a:pt x="609" y="58535"/>
                </a:lnTo>
                <a:lnTo>
                  <a:pt x="609" y="59842"/>
                </a:lnTo>
                <a:lnTo>
                  <a:pt x="25173" y="59842"/>
                </a:lnTo>
                <a:lnTo>
                  <a:pt x="25173" y="58622"/>
                </a:lnTo>
                <a:lnTo>
                  <a:pt x="21921" y="58506"/>
                </a:lnTo>
                <a:lnTo>
                  <a:pt x="19700" y="58143"/>
                </a:lnTo>
                <a:lnTo>
                  <a:pt x="18509" y="57533"/>
                </a:lnTo>
                <a:lnTo>
                  <a:pt x="17319" y="56923"/>
                </a:lnTo>
                <a:lnTo>
                  <a:pt x="16724" y="55501"/>
                </a:lnTo>
                <a:lnTo>
                  <a:pt x="16724" y="827"/>
                </a:lnTo>
                <a:lnTo>
                  <a:pt x="16507" y="0"/>
                </a:lnTo>
                <a:lnTo>
                  <a:pt x="159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604432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832253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2" y="56132"/>
                </a:lnTo>
                <a:lnTo>
                  <a:pt x="34480" y="58317"/>
                </a:lnTo>
                <a:lnTo>
                  <a:pt x="23853" y="58317"/>
                </a:lnTo>
                <a:lnTo>
                  <a:pt x="19323" y="56074"/>
                </a:lnTo>
                <a:lnTo>
                  <a:pt x="15636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2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1" y="21065"/>
                </a:lnTo>
                <a:lnTo>
                  <a:pt x="48301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2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9" y="38399"/>
                </a:lnTo>
                <a:lnTo>
                  <a:pt x="58449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1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2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2" y="56132"/>
                </a:moveTo>
                <a:lnTo>
                  <a:pt x="34886" y="60800"/>
                </a:lnTo>
                <a:lnTo>
                  <a:pt x="42552" y="59319"/>
                </a:lnTo>
                <a:lnTo>
                  <a:pt x="42704" y="51763"/>
                </a:lnTo>
                <a:lnTo>
                  <a:pt x="38972" y="56132"/>
                </a:lnTo>
                <a:close/>
              </a:path>
              <a:path w="96116" h="76174">
                <a:moveTo>
                  <a:pt x="86927" y="435"/>
                </a:moveTo>
                <a:lnTo>
                  <a:pt x="70942" y="8580"/>
                </a:lnTo>
                <a:lnTo>
                  <a:pt x="70942" y="9799"/>
                </a:lnTo>
                <a:lnTo>
                  <a:pt x="73113" y="8892"/>
                </a:lnTo>
                <a:lnTo>
                  <a:pt x="74318" y="8471"/>
                </a:lnTo>
                <a:lnTo>
                  <a:pt x="75522" y="8050"/>
                </a:lnTo>
                <a:lnTo>
                  <a:pt x="77257" y="7839"/>
                </a:lnTo>
                <a:lnTo>
                  <a:pt x="79522" y="8928"/>
                </a:lnTo>
                <a:lnTo>
                  <a:pt x="80044" y="10714"/>
                </a:lnTo>
                <a:lnTo>
                  <a:pt x="80044" y="55051"/>
                </a:lnTo>
                <a:lnTo>
                  <a:pt x="79508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3" y="58579"/>
                </a:lnTo>
                <a:lnTo>
                  <a:pt x="89452" y="57969"/>
                </a:lnTo>
                <a:lnTo>
                  <a:pt x="88262" y="57359"/>
                </a:lnTo>
                <a:lnTo>
                  <a:pt x="87667" y="55937"/>
                </a:lnTo>
                <a:lnTo>
                  <a:pt x="87667" y="1263"/>
                </a:lnTo>
                <a:lnTo>
                  <a:pt x="87449" y="435"/>
                </a:lnTo>
                <a:lnTo>
                  <a:pt x="86927" y="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838273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2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847010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878818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2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2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4" y="58317"/>
                </a:lnTo>
                <a:lnTo>
                  <a:pt x="20556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88755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921065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60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8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8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6" y="17813"/>
                </a:lnTo>
                <a:lnTo>
                  <a:pt x="1960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799431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60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8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8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7" y="17813"/>
                </a:lnTo>
                <a:lnTo>
                  <a:pt x="1960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029183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4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1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4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80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1" y="21065"/>
                </a:lnTo>
                <a:lnTo>
                  <a:pt x="48301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2" y="59319"/>
                </a:lnTo>
                <a:lnTo>
                  <a:pt x="48474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5" y="7796"/>
                </a:lnTo>
                <a:lnTo>
                  <a:pt x="43829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2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1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4" y="6663"/>
                </a:lnTo>
                <a:lnTo>
                  <a:pt x="85257" y="7788"/>
                </a:lnTo>
                <a:lnTo>
                  <a:pt x="87579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60" y="38801"/>
                </a:lnTo>
                <a:lnTo>
                  <a:pt x="74595" y="47698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2" y="60277"/>
                </a:lnTo>
                <a:lnTo>
                  <a:pt x="103346" y="48126"/>
                </a:lnTo>
                <a:lnTo>
                  <a:pt x="102214" y="47603"/>
                </a:lnTo>
                <a:lnTo>
                  <a:pt x="100791" y="50187"/>
                </a:lnTo>
                <a:lnTo>
                  <a:pt x="99513" y="51813"/>
                </a:lnTo>
                <a:lnTo>
                  <a:pt x="97248" y="53149"/>
                </a:lnTo>
                <a:lnTo>
                  <a:pt x="95289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8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5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2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35203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2" y="11019"/>
                </a:lnTo>
                <a:lnTo>
                  <a:pt x="1320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3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6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6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043940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4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075748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0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6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6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08448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117995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80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8" y="53309"/>
                </a:lnTo>
                <a:lnTo>
                  <a:pt x="14971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3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996361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8" y="60103"/>
                </a:lnTo>
                <a:lnTo>
                  <a:pt x="39633" y="47951"/>
                </a:lnTo>
                <a:lnTo>
                  <a:pt x="38500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5" y="53309"/>
                </a:lnTo>
                <a:lnTo>
                  <a:pt x="8797" y="53309"/>
                </a:lnTo>
                <a:lnTo>
                  <a:pt x="14971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224183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1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2" y="-36998"/>
                </a:moveTo>
                <a:lnTo>
                  <a:pt x="67951" y="-39669"/>
                </a:lnTo>
                <a:lnTo>
                  <a:pt x="69389" y="-41644"/>
                </a:lnTo>
                <a:lnTo>
                  <a:pt x="70724" y="-42921"/>
                </a:lnTo>
                <a:lnTo>
                  <a:pt x="73163" y="-45273"/>
                </a:lnTo>
                <a:lnTo>
                  <a:pt x="75979" y="-46449"/>
                </a:lnTo>
                <a:lnTo>
                  <a:pt x="81874" y="-46449"/>
                </a:lnTo>
                <a:lnTo>
                  <a:pt x="84276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39" y="-39902"/>
                </a:lnTo>
                <a:lnTo>
                  <a:pt x="89539" y="-33165"/>
                </a:lnTo>
                <a:lnTo>
                  <a:pt x="88204" y="-30291"/>
                </a:lnTo>
                <a:lnTo>
                  <a:pt x="85532" y="-28113"/>
                </a:lnTo>
                <a:lnTo>
                  <a:pt x="82861" y="-25936"/>
                </a:lnTo>
                <a:lnTo>
                  <a:pt x="79203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69" y="-21319"/>
                </a:lnTo>
                <a:lnTo>
                  <a:pt x="87927" y="-19330"/>
                </a:lnTo>
                <a:lnTo>
                  <a:pt x="90628" y="-15352"/>
                </a:lnTo>
                <a:lnTo>
                  <a:pt x="92225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7" y="-958"/>
                </a:lnTo>
                <a:lnTo>
                  <a:pt x="90062" y="1785"/>
                </a:lnTo>
                <a:lnTo>
                  <a:pt x="88088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5" y="5073"/>
                </a:lnTo>
                <a:lnTo>
                  <a:pt x="74317" y="3419"/>
                </a:lnTo>
                <a:lnTo>
                  <a:pt x="71689" y="1763"/>
                </a:lnTo>
                <a:lnTo>
                  <a:pt x="69577" y="936"/>
                </a:lnTo>
                <a:lnTo>
                  <a:pt x="67980" y="936"/>
                </a:lnTo>
                <a:lnTo>
                  <a:pt x="66129" y="1284"/>
                </a:lnTo>
                <a:lnTo>
                  <a:pt x="65171" y="2678"/>
                </a:lnTo>
                <a:lnTo>
                  <a:pt x="64931" y="4159"/>
                </a:lnTo>
                <a:lnTo>
                  <a:pt x="64931" y="5378"/>
                </a:lnTo>
                <a:lnTo>
                  <a:pt x="65650" y="6518"/>
                </a:lnTo>
                <a:lnTo>
                  <a:pt x="67088" y="7578"/>
                </a:lnTo>
                <a:lnTo>
                  <a:pt x="68525" y="8637"/>
                </a:lnTo>
                <a:lnTo>
                  <a:pt x="71029" y="9168"/>
                </a:lnTo>
                <a:lnTo>
                  <a:pt x="82614" y="9168"/>
                </a:lnTo>
                <a:lnTo>
                  <a:pt x="88792" y="7062"/>
                </a:lnTo>
                <a:lnTo>
                  <a:pt x="93132" y="2852"/>
                </a:lnTo>
                <a:lnTo>
                  <a:pt x="97473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1" y="-20274"/>
                </a:lnTo>
                <a:lnTo>
                  <a:pt x="94896" y="-23322"/>
                </a:lnTo>
                <a:lnTo>
                  <a:pt x="93212" y="-24919"/>
                </a:lnTo>
                <a:lnTo>
                  <a:pt x="90977" y="-26313"/>
                </a:lnTo>
                <a:lnTo>
                  <a:pt x="88189" y="-27504"/>
                </a:lnTo>
                <a:lnTo>
                  <a:pt x="90570" y="-29159"/>
                </a:lnTo>
                <a:lnTo>
                  <a:pt x="92327" y="-30654"/>
                </a:lnTo>
                <a:lnTo>
                  <a:pt x="93459" y="-31989"/>
                </a:lnTo>
                <a:lnTo>
                  <a:pt x="95462" y="-34341"/>
                </a:lnTo>
                <a:lnTo>
                  <a:pt x="96465" y="-36926"/>
                </a:lnTo>
                <a:lnTo>
                  <a:pt x="96465" y="-42936"/>
                </a:lnTo>
                <a:lnTo>
                  <a:pt x="95252" y="-45752"/>
                </a:lnTo>
                <a:lnTo>
                  <a:pt x="92828" y="-48191"/>
                </a:lnTo>
                <a:lnTo>
                  <a:pt x="90403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2" y="-37303"/>
                </a:lnTo>
                <a:lnTo>
                  <a:pt x="66412" y="-36998"/>
                </a:lnTo>
                <a:close/>
              </a:path>
              <a:path w="99644" h="76261">
                <a:moveTo>
                  <a:pt x="2511" y="-5059"/>
                </a:moveTo>
                <a:lnTo>
                  <a:pt x="7534" y="369"/>
                </a:lnTo>
                <a:lnTo>
                  <a:pt x="10235" y="3302"/>
                </a:lnTo>
                <a:lnTo>
                  <a:pt x="14053" y="5916"/>
                </a:lnTo>
                <a:lnTo>
                  <a:pt x="18989" y="8209"/>
                </a:lnTo>
                <a:lnTo>
                  <a:pt x="20411" y="8877"/>
                </a:lnTo>
                <a:lnTo>
                  <a:pt x="21856" y="10343"/>
                </a:lnTo>
                <a:lnTo>
                  <a:pt x="24455" y="13131"/>
                </a:lnTo>
                <a:lnTo>
                  <a:pt x="27053" y="15918"/>
                </a:lnTo>
                <a:lnTo>
                  <a:pt x="29877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2" y="24411"/>
                </a:lnTo>
                <a:lnTo>
                  <a:pt x="59580" y="24411"/>
                </a:lnTo>
                <a:lnTo>
                  <a:pt x="59580" y="22799"/>
                </a:lnTo>
                <a:lnTo>
                  <a:pt x="54703" y="22219"/>
                </a:lnTo>
                <a:lnTo>
                  <a:pt x="50826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6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79" y="6554"/>
                </a:lnTo>
                <a:lnTo>
                  <a:pt x="23852" y="6554"/>
                </a:lnTo>
                <a:lnTo>
                  <a:pt x="19323" y="4311"/>
                </a:lnTo>
                <a:lnTo>
                  <a:pt x="15635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5" y="-37325"/>
                </a:lnTo>
                <a:lnTo>
                  <a:pt x="15657" y="-41811"/>
                </a:lnTo>
                <a:lnTo>
                  <a:pt x="19359" y="-46296"/>
                </a:lnTo>
                <a:lnTo>
                  <a:pt x="23881" y="-48540"/>
                </a:lnTo>
                <a:lnTo>
                  <a:pt x="34392" y="-48540"/>
                </a:lnTo>
                <a:lnTo>
                  <a:pt x="38864" y="-46376"/>
                </a:lnTo>
                <a:lnTo>
                  <a:pt x="42638" y="-42050"/>
                </a:lnTo>
                <a:lnTo>
                  <a:pt x="46413" y="-37724"/>
                </a:lnTo>
                <a:lnTo>
                  <a:pt x="48300" y="-30697"/>
                </a:lnTo>
                <a:lnTo>
                  <a:pt x="48300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1" y="7556"/>
                </a:lnTo>
                <a:lnTo>
                  <a:pt x="48474" y="3985"/>
                </a:lnTo>
                <a:lnTo>
                  <a:pt x="52656" y="-1677"/>
                </a:lnTo>
                <a:lnTo>
                  <a:pt x="56518" y="-6932"/>
                </a:lnTo>
                <a:lnTo>
                  <a:pt x="58448" y="-13363"/>
                </a:lnTo>
                <a:lnTo>
                  <a:pt x="58448" y="-30581"/>
                </a:lnTo>
                <a:lnTo>
                  <a:pt x="55414" y="-38247"/>
                </a:lnTo>
                <a:lnTo>
                  <a:pt x="49346" y="-43967"/>
                </a:lnTo>
                <a:lnTo>
                  <a:pt x="43828" y="-49164"/>
                </a:lnTo>
                <a:lnTo>
                  <a:pt x="37122" y="-51763"/>
                </a:lnTo>
                <a:lnTo>
                  <a:pt x="21210" y="-51763"/>
                </a:lnTo>
                <a:lnTo>
                  <a:pt x="14459" y="-49135"/>
                </a:lnTo>
                <a:lnTo>
                  <a:pt x="8971" y="-43879"/>
                </a:lnTo>
                <a:lnTo>
                  <a:pt x="2990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1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30203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5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6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238939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270747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3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279484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4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312994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89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8" y="60103"/>
                </a:lnTo>
                <a:lnTo>
                  <a:pt x="39633" y="47951"/>
                </a:lnTo>
                <a:lnTo>
                  <a:pt x="38500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5" y="53309"/>
                </a:lnTo>
                <a:lnTo>
                  <a:pt x="8797" y="53309"/>
                </a:lnTo>
                <a:lnTo>
                  <a:pt x="14970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7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191361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89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8" y="60103"/>
                </a:lnTo>
                <a:lnTo>
                  <a:pt x="39633" y="47951"/>
                </a:lnTo>
                <a:lnTo>
                  <a:pt x="38500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3"/>
                </a:lnTo>
                <a:lnTo>
                  <a:pt x="24414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7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6421112" y="3772481"/>
            <a:ext cx="93793" cy="53647"/>
          </a:xfrm>
          <a:custGeom>
            <a:avLst/>
            <a:gdLst/>
            <a:ahLst/>
            <a:cxnLst/>
            <a:rect l="l" t="t" r="r" b="b"/>
            <a:pathLst>
              <a:path w="103172" h="60800">
                <a:moveTo>
                  <a:pt x="38972" y="55697"/>
                </a:moveTo>
                <a:lnTo>
                  <a:pt x="34886" y="60364"/>
                </a:lnTo>
                <a:lnTo>
                  <a:pt x="42551" y="58884"/>
                </a:lnTo>
                <a:lnTo>
                  <a:pt x="42704" y="51327"/>
                </a:lnTo>
                <a:lnTo>
                  <a:pt x="38972" y="55697"/>
                </a:lnTo>
                <a:close/>
              </a:path>
              <a:path w="103172" h="60800">
                <a:moveTo>
                  <a:pt x="87144" y="44990"/>
                </a:moveTo>
                <a:lnTo>
                  <a:pt x="87144" y="59842"/>
                </a:lnTo>
                <a:lnTo>
                  <a:pt x="94069" y="59842"/>
                </a:lnTo>
                <a:lnTo>
                  <a:pt x="94069" y="44990"/>
                </a:lnTo>
                <a:lnTo>
                  <a:pt x="103172" y="44990"/>
                </a:lnTo>
                <a:lnTo>
                  <a:pt x="103172" y="39197"/>
                </a:lnTo>
                <a:lnTo>
                  <a:pt x="94069" y="39197"/>
                </a:lnTo>
                <a:lnTo>
                  <a:pt x="94069" y="0"/>
                </a:lnTo>
                <a:lnTo>
                  <a:pt x="89931" y="0"/>
                </a:lnTo>
                <a:lnTo>
                  <a:pt x="87057" y="8972"/>
                </a:lnTo>
                <a:lnTo>
                  <a:pt x="87057" y="39197"/>
                </a:lnTo>
                <a:lnTo>
                  <a:pt x="62057" y="39197"/>
                </a:lnTo>
                <a:lnTo>
                  <a:pt x="62057" y="44990"/>
                </a:lnTo>
                <a:lnTo>
                  <a:pt x="87144" y="44990"/>
                </a:lnTo>
                <a:close/>
              </a:path>
              <a:path w="103172" h="60800">
                <a:moveTo>
                  <a:pt x="89931" y="0"/>
                </a:moveTo>
                <a:lnTo>
                  <a:pt x="62057" y="39197"/>
                </a:lnTo>
                <a:lnTo>
                  <a:pt x="65672" y="39197"/>
                </a:lnTo>
                <a:lnTo>
                  <a:pt x="87057" y="8972"/>
                </a:lnTo>
                <a:lnTo>
                  <a:pt x="89931" y="0"/>
                </a:lnTo>
                <a:close/>
              </a:path>
              <a:path w="103172" h="60800">
                <a:moveTo>
                  <a:pt x="2511" y="46268"/>
                </a:moveTo>
                <a:lnTo>
                  <a:pt x="7534" y="51697"/>
                </a:lnTo>
                <a:lnTo>
                  <a:pt x="10235" y="54630"/>
                </a:lnTo>
                <a:lnTo>
                  <a:pt x="14053" y="57243"/>
                </a:lnTo>
                <a:lnTo>
                  <a:pt x="18989" y="59537"/>
                </a:lnTo>
                <a:lnTo>
                  <a:pt x="20412" y="60205"/>
                </a:lnTo>
                <a:lnTo>
                  <a:pt x="21856" y="61671"/>
                </a:lnTo>
                <a:lnTo>
                  <a:pt x="24455" y="64458"/>
                </a:lnTo>
                <a:lnTo>
                  <a:pt x="27053" y="67246"/>
                </a:lnTo>
                <a:lnTo>
                  <a:pt x="29877" y="69424"/>
                </a:lnTo>
                <a:lnTo>
                  <a:pt x="32926" y="70991"/>
                </a:lnTo>
                <a:lnTo>
                  <a:pt x="35975" y="72588"/>
                </a:lnTo>
                <a:lnTo>
                  <a:pt x="39364" y="73779"/>
                </a:lnTo>
                <a:lnTo>
                  <a:pt x="43096" y="74563"/>
                </a:lnTo>
                <a:lnTo>
                  <a:pt x="46827" y="75347"/>
                </a:lnTo>
                <a:lnTo>
                  <a:pt x="51102" y="75738"/>
                </a:lnTo>
                <a:lnTo>
                  <a:pt x="59581" y="75738"/>
                </a:lnTo>
                <a:lnTo>
                  <a:pt x="59581" y="74127"/>
                </a:lnTo>
                <a:lnTo>
                  <a:pt x="54703" y="73546"/>
                </a:lnTo>
                <a:lnTo>
                  <a:pt x="50826" y="72646"/>
                </a:lnTo>
                <a:lnTo>
                  <a:pt x="47952" y="71427"/>
                </a:lnTo>
                <a:lnTo>
                  <a:pt x="42842" y="69249"/>
                </a:lnTo>
                <a:lnTo>
                  <a:pt x="38486" y="65562"/>
                </a:lnTo>
                <a:lnTo>
                  <a:pt x="34886" y="60364"/>
                </a:lnTo>
                <a:lnTo>
                  <a:pt x="38972" y="55697"/>
                </a:lnTo>
                <a:lnTo>
                  <a:pt x="34480" y="57882"/>
                </a:lnTo>
                <a:lnTo>
                  <a:pt x="23853" y="57882"/>
                </a:lnTo>
                <a:lnTo>
                  <a:pt x="19323" y="55639"/>
                </a:lnTo>
                <a:lnTo>
                  <a:pt x="15635" y="51153"/>
                </a:lnTo>
                <a:lnTo>
                  <a:pt x="11948" y="46667"/>
                </a:lnTo>
                <a:lnTo>
                  <a:pt x="10104" y="39735"/>
                </a:lnTo>
                <a:lnTo>
                  <a:pt x="10104" y="20949"/>
                </a:lnTo>
                <a:lnTo>
                  <a:pt x="11955" y="14002"/>
                </a:lnTo>
                <a:lnTo>
                  <a:pt x="15657" y="9516"/>
                </a:lnTo>
                <a:lnTo>
                  <a:pt x="19359" y="5030"/>
                </a:lnTo>
                <a:lnTo>
                  <a:pt x="23882" y="2787"/>
                </a:lnTo>
                <a:lnTo>
                  <a:pt x="34392" y="2787"/>
                </a:lnTo>
                <a:lnTo>
                  <a:pt x="38864" y="4950"/>
                </a:lnTo>
                <a:lnTo>
                  <a:pt x="42639" y="9276"/>
                </a:lnTo>
                <a:lnTo>
                  <a:pt x="46413" y="13603"/>
                </a:lnTo>
                <a:lnTo>
                  <a:pt x="48300" y="20629"/>
                </a:lnTo>
                <a:lnTo>
                  <a:pt x="48300" y="39967"/>
                </a:lnTo>
                <a:lnTo>
                  <a:pt x="46435" y="46957"/>
                </a:lnTo>
                <a:lnTo>
                  <a:pt x="42704" y="51327"/>
                </a:lnTo>
                <a:lnTo>
                  <a:pt x="42551" y="58884"/>
                </a:lnTo>
                <a:lnTo>
                  <a:pt x="48475" y="55312"/>
                </a:lnTo>
                <a:lnTo>
                  <a:pt x="52656" y="49650"/>
                </a:lnTo>
                <a:lnTo>
                  <a:pt x="56518" y="44395"/>
                </a:lnTo>
                <a:lnTo>
                  <a:pt x="58449" y="37963"/>
                </a:lnTo>
                <a:lnTo>
                  <a:pt x="58449" y="20746"/>
                </a:lnTo>
                <a:lnTo>
                  <a:pt x="55414" y="13080"/>
                </a:lnTo>
                <a:lnTo>
                  <a:pt x="49346" y="7360"/>
                </a:lnTo>
                <a:lnTo>
                  <a:pt x="43829" y="2163"/>
                </a:lnTo>
                <a:lnTo>
                  <a:pt x="37121" y="-435"/>
                </a:lnTo>
                <a:lnTo>
                  <a:pt x="21210" y="-435"/>
                </a:lnTo>
                <a:lnTo>
                  <a:pt x="14459" y="2192"/>
                </a:lnTo>
                <a:lnTo>
                  <a:pt x="8972" y="7447"/>
                </a:lnTo>
                <a:lnTo>
                  <a:pt x="2990" y="13196"/>
                </a:lnTo>
                <a:lnTo>
                  <a:pt x="0" y="20832"/>
                </a:lnTo>
                <a:lnTo>
                  <a:pt x="0" y="39154"/>
                </a:lnTo>
                <a:lnTo>
                  <a:pt x="2511" y="46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6427133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2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6435869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6467676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6" y="60756"/>
                </a:moveTo>
                <a:lnTo>
                  <a:pt x="34276" y="55951"/>
                </a:lnTo>
                <a:lnTo>
                  <a:pt x="37674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1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476415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509924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8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7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388291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50" y="29630"/>
                </a:lnTo>
                <a:lnTo>
                  <a:pt x="21646" y="34798"/>
                </a:lnTo>
                <a:lnTo>
                  <a:pt x="18647" y="38627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9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616112" y="3772097"/>
            <a:ext cx="87378" cy="67212"/>
          </a:xfrm>
          <a:custGeom>
            <a:avLst/>
            <a:gdLst/>
            <a:ahLst/>
            <a:cxnLst/>
            <a:rect l="l" t="t" r="r" b="b"/>
            <a:pathLst>
              <a:path w="9611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2" y="60640"/>
                </a:lnTo>
                <a:lnTo>
                  <a:pt x="21856" y="62106"/>
                </a:lnTo>
                <a:lnTo>
                  <a:pt x="24454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4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2" y="56132"/>
                </a:lnTo>
                <a:lnTo>
                  <a:pt x="34480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7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7" y="44830"/>
                </a:lnTo>
                <a:lnTo>
                  <a:pt x="58449" y="38399"/>
                </a:lnTo>
                <a:lnTo>
                  <a:pt x="58449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9" y="2598"/>
                </a:lnTo>
                <a:lnTo>
                  <a:pt x="37121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96116" h="76174">
                <a:moveTo>
                  <a:pt x="38972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2" y="56132"/>
                </a:lnTo>
                <a:close/>
              </a:path>
              <a:path w="96116" h="76174">
                <a:moveTo>
                  <a:pt x="88262" y="57359"/>
                </a:moveTo>
                <a:lnTo>
                  <a:pt x="87667" y="55937"/>
                </a:lnTo>
                <a:lnTo>
                  <a:pt x="87667" y="1263"/>
                </a:lnTo>
                <a:lnTo>
                  <a:pt x="87449" y="435"/>
                </a:lnTo>
                <a:lnTo>
                  <a:pt x="86926" y="435"/>
                </a:lnTo>
                <a:lnTo>
                  <a:pt x="70942" y="8580"/>
                </a:lnTo>
                <a:lnTo>
                  <a:pt x="70942" y="9799"/>
                </a:lnTo>
                <a:lnTo>
                  <a:pt x="73113" y="8892"/>
                </a:lnTo>
                <a:lnTo>
                  <a:pt x="74317" y="8471"/>
                </a:lnTo>
                <a:lnTo>
                  <a:pt x="75522" y="8050"/>
                </a:lnTo>
                <a:lnTo>
                  <a:pt x="77258" y="7839"/>
                </a:lnTo>
                <a:lnTo>
                  <a:pt x="79522" y="8928"/>
                </a:lnTo>
                <a:lnTo>
                  <a:pt x="80045" y="10714"/>
                </a:lnTo>
                <a:lnTo>
                  <a:pt x="80045" y="55051"/>
                </a:lnTo>
                <a:lnTo>
                  <a:pt x="79507" y="56750"/>
                </a:lnTo>
                <a:lnTo>
                  <a:pt x="77359" y="58317"/>
                </a:lnTo>
                <a:lnTo>
                  <a:pt x="75065" y="58797"/>
                </a:lnTo>
                <a:lnTo>
                  <a:pt x="71552" y="58971"/>
                </a:lnTo>
                <a:lnTo>
                  <a:pt x="71552" y="60277"/>
                </a:lnTo>
                <a:lnTo>
                  <a:pt x="96116" y="60277"/>
                </a:lnTo>
                <a:lnTo>
                  <a:pt x="96116" y="59058"/>
                </a:lnTo>
                <a:lnTo>
                  <a:pt x="92864" y="58942"/>
                </a:lnTo>
                <a:lnTo>
                  <a:pt x="90642" y="58579"/>
                </a:lnTo>
                <a:lnTo>
                  <a:pt x="89452" y="57969"/>
                </a:lnTo>
                <a:lnTo>
                  <a:pt x="88262" y="57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6706033" y="3873210"/>
            <a:ext cx="31555" cy="53839"/>
          </a:xfrm>
          <a:custGeom>
            <a:avLst/>
            <a:gdLst/>
            <a:ahLst/>
            <a:cxnLst/>
            <a:rect l="l" t="t" r="r" b="b"/>
            <a:pathLst>
              <a:path w="34711" h="61017">
                <a:moveTo>
                  <a:pt x="1480" y="14851"/>
                </a:moveTo>
                <a:lnTo>
                  <a:pt x="3020" y="12180"/>
                </a:lnTo>
                <a:lnTo>
                  <a:pt x="4456" y="10205"/>
                </a:lnTo>
                <a:lnTo>
                  <a:pt x="5792" y="8928"/>
                </a:lnTo>
                <a:lnTo>
                  <a:pt x="8231" y="6576"/>
                </a:lnTo>
                <a:lnTo>
                  <a:pt x="11047" y="5400"/>
                </a:lnTo>
                <a:lnTo>
                  <a:pt x="16942" y="5400"/>
                </a:lnTo>
                <a:lnTo>
                  <a:pt x="19345" y="6227"/>
                </a:lnTo>
                <a:lnTo>
                  <a:pt x="21449" y="7882"/>
                </a:lnTo>
                <a:lnTo>
                  <a:pt x="23554" y="9538"/>
                </a:lnTo>
                <a:lnTo>
                  <a:pt x="24607" y="11947"/>
                </a:lnTo>
                <a:lnTo>
                  <a:pt x="24607" y="18684"/>
                </a:lnTo>
                <a:lnTo>
                  <a:pt x="23271" y="21558"/>
                </a:lnTo>
                <a:lnTo>
                  <a:pt x="20600" y="23736"/>
                </a:lnTo>
                <a:lnTo>
                  <a:pt x="17929" y="25913"/>
                </a:lnTo>
                <a:lnTo>
                  <a:pt x="14270" y="27844"/>
                </a:lnTo>
                <a:lnTo>
                  <a:pt x="9624" y="29529"/>
                </a:lnTo>
                <a:lnTo>
                  <a:pt x="10583" y="30566"/>
                </a:lnTo>
                <a:lnTo>
                  <a:pt x="18437" y="30530"/>
                </a:lnTo>
                <a:lnTo>
                  <a:pt x="22996" y="32519"/>
                </a:lnTo>
                <a:lnTo>
                  <a:pt x="25696" y="36497"/>
                </a:lnTo>
                <a:lnTo>
                  <a:pt x="27293" y="38849"/>
                </a:lnTo>
                <a:lnTo>
                  <a:pt x="28091" y="41578"/>
                </a:lnTo>
                <a:lnTo>
                  <a:pt x="28091" y="47908"/>
                </a:lnTo>
                <a:lnTo>
                  <a:pt x="27104" y="50891"/>
                </a:lnTo>
                <a:lnTo>
                  <a:pt x="25130" y="53635"/>
                </a:lnTo>
                <a:lnTo>
                  <a:pt x="23155" y="56379"/>
                </a:lnTo>
                <a:lnTo>
                  <a:pt x="20136" y="57751"/>
                </a:lnTo>
                <a:lnTo>
                  <a:pt x="14241" y="57751"/>
                </a:lnTo>
                <a:lnTo>
                  <a:pt x="12013" y="56923"/>
                </a:lnTo>
                <a:lnTo>
                  <a:pt x="9385" y="55268"/>
                </a:lnTo>
                <a:lnTo>
                  <a:pt x="6758" y="53613"/>
                </a:lnTo>
                <a:lnTo>
                  <a:pt x="4645" y="52786"/>
                </a:lnTo>
                <a:lnTo>
                  <a:pt x="3048" y="52786"/>
                </a:lnTo>
                <a:lnTo>
                  <a:pt x="1197" y="53134"/>
                </a:lnTo>
                <a:lnTo>
                  <a:pt x="239" y="54528"/>
                </a:lnTo>
                <a:lnTo>
                  <a:pt x="0" y="56009"/>
                </a:lnTo>
                <a:lnTo>
                  <a:pt x="0" y="57228"/>
                </a:lnTo>
                <a:lnTo>
                  <a:pt x="718" y="58368"/>
                </a:lnTo>
                <a:lnTo>
                  <a:pt x="2155" y="59428"/>
                </a:lnTo>
                <a:lnTo>
                  <a:pt x="3593" y="60488"/>
                </a:lnTo>
                <a:lnTo>
                  <a:pt x="6097" y="61017"/>
                </a:lnTo>
                <a:lnTo>
                  <a:pt x="17682" y="61017"/>
                </a:lnTo>
                <a:lnTo>
                  <a:pt x="23859" y="58912"/>
                </a:lnTo>
                <a:lnTo>
                  <a:pt x="28200" y="54702"/>
                </a:lnTo>
                <a:lnTo>
                  <a:pt x="32541" y="50492"/>
                </a:lnTo>
                <a:lnTo>
                  <a:pt x="34711" y="45629"/>
                </a:lnTo>
                <a:lnTo>
                  <a:pt x="34711" y="35437"/>
                </a:lnTo>
                <a:lnTo>
                  <a:pt x="33129" y="31576"/>
                </a:lnTo>
                <a:lnTo>
                  <a:pt x="29965" y="28527"/>
                </a:lnTo>
                <a:lnTo>
                  <a:pt x="28280" y="26930"/>
                </a:lnTo>
                <a:lnTo>
                  <a:pt x="26044" y="25536"/>
                </a:lnTo>
                <a:lnTo>
                  <a:pt x="23257" y="24346"/>
                </a:lnTo>
                <a:lnTo>
                  <a:pt x="25638" y="22691"/>
                </a:lnTo>
                <a:lnTo>
                  <a:pt x="27394" y="21195"/>
                </a:lnTo>
                <a:lnTo>
                  <a:pt x="28527" y="19860"/>
                </a:lnTo>
                <a:lnTo>
                  <a:pt x="30531" y="17508"/>
                </a:lnTo>
                <a:lnTo>
                  <a:pt x="31532" y="14923"/>
                </a:lnTo>
                <a:lnTo>
                  <a:pt x="31532" y="8913"/>
                </a:lnTo>
                <a:lnTo>
                  <a:pt x="30320" y="6097"/>
                </a:lnTo>
                <a:lnTo>
                  <a:pt x="27895" y="3658"/>
                </a:lnTo>
                <a:lnTo>
                  <a:pt x="25471" y="1219"/>
                </a:lnTo>
                <a:lnTo>
                  <a:pt x="22037" y="0"/>
                </a:lnTo>
                <a:lnTo>
                  <a:pt x="13443" y="0"/>
                </a:lnTo>
                <a:lnTo>
                  <a:pt x="9784" y="1321"/>
                </a:lnTo>
                <a:lnTo>
                  <a:pt x="6620" y="3963"/>
                </a:lnTo>
                <a:lnTo>
                  <a:pt x="3454" y="6605"/>
                </a:lnTo>
                <a:lnTo>
                  <a:pt x="1291" y="10133"/>
                </a:lnTo>
                <a:lnTo>
                  <a:pt x="130" y="14546"/>
                </a:lnTo>
                <a:lnTo>
                  <a:pt x="1480" y="14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583290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6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9" y="60103"/>
                </a:lnTo>
                <a:lnTo>
                  <a:pt x="39633" y="47951"/>
                </a:lnTo>
                <a:lnTo>
                  <a:pt x="38501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6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3" y="20745"/>
                </a:lnTo>
                <a:lnTo>
                  <a:pt x="35103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3" y="0"/>
                </a:lnTo>
                <a:lnTo>
                  <a:pt x="10938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622132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6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4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2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2" y="2351"/>
                </a:lnTo>
                <a:lnTo>
                  <a:pt x="25144" y="2351"/>
                </a:lnTo>
                <a:lnTo>
                  <a:pt x="28512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49" y="23954"/>
                </a:lnTo>
                <a:lnTo>
                  <a:pt x="31749" y="39865"/>
                </a:lnTo>
                <a:lnTo>
                  <a:pt x="30951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4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6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630869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662676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3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4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2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4" y="51305"/>
                </a:lnTo>
                <a:lnTo>
                  <a:pt x="27757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671414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5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813042" y="3772097"/>
            <a:ext cx="93951" cy="67212"/>
          </a:xfrm>
          <a:custGeom>
            <a:avLst/>
            <a:gdLst/>
            <a:ahLst/>
            <a:cxnLst/>
            <a:rect l="l" t="t" r="r" b="b"/>
            <a:pathLst>
              <a:path w="103346" h="76174">
                <a:moveTo>
                  <a:pt x="2511" y="46703"/>
                </a:moveTo>
                <a:lnTo>
                  <a:pt x="7534" y="52133"/>
                </a:lnTo>
                <a:lnTo>
                  <a:pt x="10235" y="55066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1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2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4" y="73024"/>
                </a:lnTo>
                <a:lnTo>
                  <a:pt x="39365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3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3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9"/>
                </a:lnTo>
                <a:lnTo>
                  <a:pt x="11948" y="47103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2"/>
                </a:lnTo>
                <a:lnTo>
                  <a:pt x="19359" y="5466"/>
                </a:lnTo>
                <a:lnTo>
                  <a:pt x="23881" y="3222"/>
                </a:lnTo>
                <a:lnTo>
                  <a:pt x="34392" y="3222"/>
                </a:lnTo>
                <a:lnTo>
                  <a:pt x="38863" y="5386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4" y="47393"/>
                </a:lnTo>
                <a:lnTo>
                  <a:pt x="42704" y="51763"/>
                </a:lnTo>
                <a:lnTo>
                  <a:pt x="42551" y="59319"/>
                </a:lnTo>
                <a:lnTo>
                  <a:pt x="48474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6"/>
                </a:lnTo>
                <a:lnTo>
                  <a:pt x="49346" y="7796"/>
                </a:lnTo>
                <a:lnTo>
                  <a:pt x="43828" y="2598"/>
                </a:lnTo>
                <a:lnTo>
                  <a:pt x="37122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90"/>
                </a:lnTo>
                <a:lnTo>
                  <a:pt x="2511" y="46703"/>
                </a:lnTo>
                <a:close/>
              </a:path>
              <a:path w="103346" h="76174">
                <a:moveTo>
                  <a:pt x="38973" y="56132"/>
                </a:moveTo>
                <a:lnTo>
                  <a:pt x="34886" y="60800"/>
                </a:lnTo>
                <a:lnTo>
                  <a:pt x="42551" y="59319"/>
                </a:lnTo>
                <a:lnTo>
                  <a:pt x="42704" y="51763"/>
                </a:lnTo>
                <a:lnTo>
                  <a:pt x="38973" y="56132"/>
                </a:lnTo>
                <a:close/>
              </a:path>
              <a:path w="103346" h="76174">
                <a:moveTo>
                  <a:pt x="65672" y="18379"/>
                </a:moveTo>
                <a:lnTo>
                  <a:pt x="66920" y="15069"/>
                </a:lnTo>
                <a:lnTo>
                  <a:pt x="68227" y="12615"/>
                </a:lnTo>
                <a:lnTo>
                  <a:pt x="69592" y="11019"/>
                </a:lnTo>
                <a:lnTo>
                  <a:pt x="72060" y="8115"/>
                </a:lnTo>
                <a:lnTo>
                  <a:pt x="75283" y="6663"/>
                </a:lnTo>
                <a:lnTo>
                  <a:pt x="82483" y="6663"/>
                </a:lnTo>
                <a:lnTo>
                  <a:pt x="85256" y="7788"/>
                </a:lnTo>
                <a:lnTo>
                  <a:pt x="87579" y="10039"/>
                </a:lnTo>
                <a:lnTo>
                  <a:pt x="89902" y="12289"/>
                </a:lnTo>
                <a:lnTo>
                  <a:pt x="91064" y="15563"/>
                </a:lnTo>
                <a:lnTo>
                  <a:pt x="91064" y="24767"/>
                </a:lnTo>
                <a:lnTo>
                  <a:pt x="89162" y="29805"/>
                </a:lnTo>
                <a:lnTo>
                  <a:pt x="85358" y="34973"/>
                </a:lnTo>
                <a:lnTo>
                  <a:pt x="82360" y="38801"/>
                </a:lnTo>
                <a:lnTo>
                  <a:pt x="74594" y="47699"/>
                </a:lnTo>
                <a:lnTo>
                  <a:pt x="63712" y="59276"/>
                </a:lnTo>
                <a:lnTo>
                  <a:pt x="63712" y="60277"/>
                </a:lnTo>
                <a:lnTo>
                  <a:pt x="98511" y="60277"/>
                </a:lnTo>
                <a:lnTo>
                  <a:pt x="103346" y="48126"/>
                </a:lnTo>
                <a:lnTo>
                  <a:pt x="102213" y="47603"/>
                </a:lnTo>
                <a:lnTo>
                  <a:pt x="100790" y="50187"/>
                </a:lnTo>
                <a:lnTo>
                  <a:pt x="99513" y="51813"/>
                </a:lnTo>
                <a:lnTo>
                  <a:pt x="97249" y="53149"/>
                </a:lnTo>
                <a:lnTo>
                  <a:pt x="95288" y="53483"/>
                </a:lnTo>
                <a:lnTo>
                  <a:pt x="72510" y="53483"/>
                </a:lnTo>
                <a:lnTo>
                  <a:pt x="78683" y="47067"/>
                </a:lnTo>
                <a:lnTo>
                  <a:pt x="88127" y="36849"/>
                </a:lnTo>
                <a:lnTo>
                  <a:pt x="93895" y="29921"/>
                </a:lnTo>
                <a:lnTo>
                  <a:pt x="97176" y="25507"/>
                </a:lnTo>
                <a:lnTo>
                  <a:pt x="98816" y="20920"/>
                </a:lnTo>
                <a:lnTo>
                  <a:pt x="98816" y="11686"/>
                </a:lnTo>
                <a:lnTo>
                  <a:pt x="97299" y="7905"/>
                </a:lnTo>
                <a:lnTo>
                  <a:pt x="94264" y="4812"/>
                </a:lnTo>
                <a:lnTo>
                  <a:pt x="91231" y="1720"/>
                </a:lnTo>
                <a:lnTo>
                  <a:pt x="87260" y="174"/>
                </a:lnTo>
                <a:lnTo>
                  <a:pt x="78375" y="174"/>
                </a:lnTo>
                <a:lnTo>
                  <a:pt x="74651" y="1473"/>
                </a:lnTo>
                <a:lnTo>
                  <a:pt x="71182" y="4072"/>
                </a:lnTo>
                <a:lnTo>
                  <a:pt x="67712" y="6670"/>
                </a:lnTo>
                <a:lnTo>
                  <a:pt x="65251" y="11309"/>
                </a:lnTo>
                <a:lnTo>
                  <a:pt x="63799" y="17987"/>
                </a:lnTo>
                <a:lnTo>
                  <a:pt x="65672" y="18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902963" y="3873210"/>
            <a:ext cx="31555" cy="53839"/>
          </a:xfrm>
          <a:custGeom>
            <a:avLst/>
            <a:gdLst/>
            <a:ahLst/>
            <a:cxnLst/>
            <a:rect l="l" t="t" r="r" b="b"/>
            <a:pathLst>
              <a:path w="34711" h="61017">
                <a:moveTo>
                  <a:pt x="1480" y="14851"/>
                </a:moveTo>
                <a:lnTo>
                  <a:pt x="3019" y="12180"/>
                </a:lnTo>
                <a:lnTo>
                  <a:pt x="4457" y="10205"/>
                </a:lnTo>
                <a:lnTo>
                  <a:pt x="5792" y="8928"/>
                </a:lnTo>
                <a:lnTo>
                  <a:pt x="8231" y="6576"/>
                </a:lnTo>
                <a:lnTo>
                  <a:pt x="11048" y="5400"/>
                </a:lnTo>
                <a:lnTo>
                  <a:pt x="16942" y="5400"/>
                </a:lnTo>
                <a:lnTo>
                  <a:pt x="19345" y="6227"/>
                </a:lnTo>
                <a:lnTo>
                  <a:pt x="21450" y="7882"/>
                </a:lnTo>
                <a:lnTo>
                  <a:pt x="23555" y="9538"/>
                </a:lnTo>
                <a:lnTo>
                  <a:pt x="24608" y="11947"/>
                </a:lnTo>
                <a:lnTo>
                  <a:pt x="24608" y="18684"/>
                </a:lnTo>
                <a:lnTo>
                  <a:pt x="23272" y="21558"/>
                </a:lnTo>
                <a:lnTo>
                  <a:pt x="20600" y="23736"/>
                </a:lnTo>
                <a:lnTo>
                  <a:pt x="17929" y="25913"/>
                </a:lnTo>
                <a:lnTo>
                  <a:pt x="14271" y="27844"/>
                </a:lnTo>
                <a:lnTo>
                  <a:pt x="9625" y="29529"/>
                </a:lnTo>
                <a:lnTo>
                  <a:pt x="10583" y="30566"/>
                </a:lnTo>
                <a:lnTo>
                  <a:pt x="18437" y="30530"/>
                </a:lnTo>
                <a:lnTo>
                  <a:pt x="22996" y="32519"/>
                </a:lnTo>
                <a:lnTo>
                  <a:pt x="25696" y="36497"/>
                </a:lnTo>
                <a:lnTo>
                  <a:pt x="27293" y="38849"/>
                </a:lnTo>
                <a:lnTo>
                  <a:pt x="28091" y="41578"/>
                </a:lnTo>
                <a:lnTo>
                  <a:pt x="28091" y="47908"/>
                </a:lnTo>
                <a:lnTo>
                  <a:pt x="27105" y="50891"/>
                </a:lnTo>
                <a:lnTo>
                  <a:pt x="25130" y="53635"/>
                </a:lnTo>
                <a:lnTo>
                  <a:pt x="23155" y="56379"/>
                </a:lnTo>
                <a:lnTo>
                  <a:pt x="20136" y="57751"/>
                </a:lnTo>
                <a:lnTo>
                  <a:pt x="14242" y="57751"/>
                </a:lnTo>
                <a:lnTo>
                  <a:pt x="12013" y="56923"/>
                </a:lnTo>
                <a:lnTo>
                  <a:pt x="9385" y="55268"/>
                </a:lnTo>
                <a:lnTo>
                  <a:pt x="6758" y="53613"/>
                </a:lnTo>
                <a:lnTo>
                  <a:pt x="4645" y="52786"/>
                </a:lnTo>
                <a:lnTo>
                  <a:pt x="3048" y="52786"/>
                </a:lnTo>
                <a:lnTo>
                  <a:pt x="1197" y="53134"/>
                </a:lnTo>
                <a:lnTo>
                  <a:pt x="239" y="54528"/>
                </a:lnTo>
                <a:lnTo>
                  <a:pt x="0" y="56009"/>
                </a:lnTo>
                <a:lnTo>
                  <a:pt x="0" y="57228"/>
                </a:lnTo>
                <a:lnTo>
                  <a:pt x="718" y="58368"/>
                </a:lnTo>
                <a:lnTo>
                  <a:pt x="2156" y="59428"/>
                </a:lnTo>
                <a:lnTo>
                  <a:pt x="3592" y="60488"/>
                </a:lnTo>
                <a:lnTo>
                  <a:pt x="6097" y="61017"/>
                </a:lnTo>
                <a:lnTo>
                  <a:pt x="17682" y="61017"/>
                </a:lnTo>
                <a:lnTo>
                  <a:pt x="23859" y="58912"/>
                </a:lnTo>
                <a:lnTo>
                  <a:pt x="28201" y="54702"/>
                </a:lnTo>
                <a:lnTo>
                  <a:pt x="32541" y="50492"/>
                </a:lnTo>
                <a:lnTo>
                  <a:pt x="34711" y="45629"/>
                </a:lnTo>
                <a:lnTo>
                  <a:pt x="34711" y="35437"/>
                </a:lnTo>
                <a:lnTo>
                  <a:pt x="33129" y="31576"/>
                </a:lnTo>
                <a:lnTo>
                  <a:pt x="29965" y="28527"/>
                </a:lnTo>
                <a:lnTo>
                  <a:pt x="28280" y="26930"/>
                </a:lnTo>
                <a:lnTo>
                  <a:pt x="26044" y="25536"/>
                </a:lnTo>
                <a:lnTo>
                  <a:pt x="23257" y="24346"/>
                </a:lnTo>
                <a:lnTo>
                  <a:pt x="25638" y="22691"/>
                </a:lnTo>
                <a:lnTo>
                  <a:pt x="27395" y="21195"/>
                </a:lnTo>
                <a:lnTo>
                  <a:pt x="28527" y="19860"/>
                </a:lnTo>
                <a:lnTo>
                  <a:pt x="30530" y="17508"/>
                </a:lnTo>
                <a:lnTo>
                  <a:pt x="31532" y="14923"/>
                </a:lnTo>
                <a:lnTo>
                  <a:pt x="31532" y="8913"/>
                </a:lnTo>
                <a:lnTo>
                  <a:pt x="30320" y="6097"/>
                </a:lnTo>
                <a:lnTo>
                  <a:pt x="27895" y="3658"/>
                </a:lnTo>
                <a:lnTo>
                  <a:pt x="25471" y="1219"/>
                </a:lnTo>
                <a:lnTo>
                  <a:pt x="22038" y="0"/>
                </a:lnTo>
                <a:lnTo>
                  <a:pt x="13443" y="0"/>
                </a:lnTo>
                <a:lnTo>
                  <a:pt x="9785" y="1321"/>
                </a:lnTo>
                <a:lnTo>
                  <a:pt x="6620" y="3963"/>
                </a:lnTo>
                <a:lnTo>
                  <a:pt x="3455" y="6605"/>
                </a:lnTo>
                <a:lnTo>
                  <a:pt x="1291" y="10133"/>
                </a:lnTo>
                <a:lnTo>
                  <a:pt x="130" y="14546"/>
                </a:lnTo>
                <a:lnTo>
                  <a:pt x="1480" y="14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780220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4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89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5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8" y="60103"/>
                </a:lnTo>
                <a:lnTo>
                  <a:pt x="39633" y="47951"/>
                </a:lnTo>
                <a:lnTo>
                  <a:pt x="38500" y="47429"/>
                </a:lnTo>
                <a:lnTo>
                  <a:pt x="37078" y="50013"/>
                </a:lnTo>
                <a:lnTo>
                  <a:pt x="35800" y="51639"/>
                </a:lnTo>
                <a:lnTo>
                  <a:pt x="33535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0" y="46893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7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6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819062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7" y="55951"/>
                </a:lnTo>
                <a:lnTo>
                  <a:pt x="37674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1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3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5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1" y="23954"/>
                </a:lnTo>
                <a:lnTo>
                  <a:pt x="31751" y="39865"/>
                </a:lnTo>
                <a:lnTo>
                  <a:pt x="30952" y="46631"/>
                </a:lnTo>
                <a:lnTo>
                  <a:pt x="29356" y="51305"/>
                </a:lnTo>
                <a:lnTo>
                  <a:pt x="27758" y="55980"/>
                </a:lnTo>
                <a:lnTo>
                  <a:pt x="24826" y="58317"/>
                </a:lnTo>
                <a:lnTo>
                  <a:pt x="20557" y="58317"/>
                </a:lnTo>
                <a:lnTo>
                  <a:pt x="20035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827799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4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859607" y="3873594"/>
            <a:ext cx="36703" cy="53608"/>
          </a:xfrm>
          <a:custGeom>
            <a:avLst/>
            <a:gdLst/>
            <a:ahLst/>
            <a:cxnLst/>
            <a:rect l="l" t="t" r="r" b="b"/>
            <a:pathLst>
              <a:path w="40373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3" y="35786"/>
                </a:lnTo>
                <a:lnTo>
                  <a:pt x="40373" y="22662"/>
                </a:lnTo>
                <a:lnTo>
                  <a:pt x="38907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2" y="18756"/>
                </a:lnTo>
                <a:lnTo>
                  <a:pt x="10060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0" y="23954"/>
                </a:lnTo>
                <a:lnTo>
                  <a:pt x="31750" y="39865"/>
                </a:lnTo>
                <a:lnTo>
                  <a:pt x="30952" y="46631"/>
                </a:lnTo>
                <a:lnTo>
                  <a:pt x="29354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868343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4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008041" y="3817771"/>
            <a:ext cx="90585" cy="67289"/>
          </a:xfrm>
          <a:custGeom>
            <a:avLst/>
            <a:gdLst/>
            <a:ahLst/>
            <a:cxnLst/>
            <a:rect l="l" t="t" r="r" b="b"/>
            <a:pathLst>
              <a:path w="99644" h="76261">
                <a:moveTo>
                  <a:pt x="38973" y="4369"/>
                </a:moveTo>
                <a:lnTo>
                  <a:pt x="34886" y="9037"/>
                </a:lnTo>
                <a:lnTo>
                  <a:pt x="42552" y="7556"/>
                </a:lnTo>
                <a:lnTo>
                  <a:pt x="42704" y="0"/>
                </a:lnTo>
                <a:lnTo>
                  <a:pt x="38973" y="4369"/>
                </a:lnTo>
                <a:close/>
              </a:path>
              <a:path w="99644" h="76261">
                <a:moveTo>
                  <a:pt x="66412" y="-36998"/>
                </a:moveTo>
                <a:lnTo>
                  <a:pt x="67952" y="-39669"/>
                </a:lnTo>
                <a:lnTo>
                  <a:pt x="69388" y="-41644"/>
                </a:lnTo>
                <a:lnTo>
                  <a:pt x="70724" y="-42921"/>
                </a:lnTo>
                <a:lnTo>
                  <a:pt x="73163" y="-45273"/>
                </a:lnTo>
                <a:lnTo>
                  <a:pt x="75980" y="-46449"/>
                </a:lnTo>
                <a:lnTo>
                  <a:pt x="81874" y="-46449"/>
                </a:lnTo>
                <a:lnTo>
                  <a:pt x="84277" y="-45622"/>
                </a:lnTo>
                <a:lnTo>
                  <a:pt x="86382" y="-43967"/>
                </a:lnTo>
                <a:lnTo>
                  <a:pt x="88487" y="-42312"/>
                </a:lnTo>
                <a:lnTo>
                  <a:pt x="89540" y="-39902"/>
                </a:lnTo>
                <a:lnTo>
                  <a:pt x="89540" y="-33165"/>
                </a:lnTo>
                <a:lnTo>
                  <a:pt x="88204" y="-30291"/>
                </a:lnTo>
                <a:lnTo>
                  <a:pt x="85532" y="-28113"/>
                </a:lnTo>
                <a:lnTo>
                  <a:pt x="82861" y="-25936"/>
                </a:lnTo>
                <a:lnTo>
                  <a:pt x="79203" y="-24005"/>
                </a:lnTo>
                <a:lnTo>
                  <a:pt x="74557" y="-22321"/>
                </a:lnTo>
                <a:lnTo>
                  <a:pt x="75515" y="-21283"/>
                </a:lnTo>
                <a:lnTo>
                  <a:pt x="83369" y="-21319"/>
                </a:lnTo>
                <a:lnTo>
                  <a:pt x="87928" y="-19330"/>
                </a:lnTo>
                <a:lnTo>
                  <a:pt x="90628" y="-15352"/>
                </a:lnTo>
                <a:lnTo>
                  <a:pt x="92225" y="-13000"/>
                </a:lnTo>
                <a:lnTo>
                  <a:pt x="93024" y="-10271"/>
                </a:lnTo>
                <a:lnTo>
                  <a:pt x="93024" y="-3941"/>
                </a:lnTo>
                <a:lnTo>
                  <a:pt x="92037" y="-958"/>
                </a:lnTo>
                <a:lnTo>
                  <a:pt x="90062" y="1785"/>
                </a:lnTo>
                <a:lnTo>
                  <a:pt x="88088" y="4529"/>
                </a:lnTo>
                <a:lnTo>
                  <a:pt x="85068" y="5901"/>
                </a:lnTo>
                <a:lnTo>
                  <a:pt x="79174" y="5901"/>
                </a:lnTo>
                <a:lnTo>
                  <a:pt x="76945" y="5073"/>
                </a:lnTo>
                <a:lnTo>
                  <a:pt x="74318" y="3419"/>
                </a:lnTo>
                <a:lnTo>
                  <a:pt x="71690" y="1763"/>
                </a:lnTo>
                <a:lnTo>
                  <a:pt x="69577" y="936"/>
                </a:lnTo>
                <a:lnTo>
                  <a:pt x="67981" y="936"/>
                </a:lnTo>
                <a:lnTo>
                  <a:pt x="66130" y="1284"/>
                </a:lnTo>
                <a:lnTo>
                  <a:pt x="65171" y="2678"/>
                </a:lnTo>
                <a:lnTo>
                  <a:pt x="64931" y="4159"/>
                </a:lnTo>
                <a:lnTo>
                  <a:pt x="64931" y="5378"/>
                </a:lnTo>
                <a:lnTo>
                  <a:pt x="65650" y="6518"/>
                </a:lnTo>
                <a:lnTo>
                  <a:pt x="67087" y="7578"/>
                </a:lnTo>
                <a:lnTo>
                  <a:pt x="68525" y="8637"/>
                </a:lnTo>
                <a:lnTo>
                  <a:pt x="71029" y="9168"/>
                </a:lnTo>
                <a:lnTo>
                  <a:pt x="82615" y="9168"/>
                </a:lnTo>
                <a:lnTo>
                  <a:pt x="88792" y="7062"/>
                </a:lnTo>
                <a:lnTo>
                  <a:pt x="93132" y="2852"/>
                </a:lnTo>
                <a:lnTo>
                  <a:pt x="97474" y="-1357"/>
                </a:lnTo>
                <a:lnTo>
                  <a:pt x="99644" y="-6220"/>
                </a:lnTo>
                <a:lnTo>
                  <a:pt x="99644" y="-16412"/>
                </a:lnTo>
                <a:lnTo>
                  <a:pt x="98062" y="-20274"/>
                </a:lnTo>
                <a:lnTo>
                  <a:pt x="94897" y="-23322"/>
                </a:lnTo>
                <a:lnTo>
                  <a:pt x="93212" y="-24919"/>
                </a:lnTo>
                <a:lnTo>
                  <a:pt x="90977" y="-26313"/>
                </a:lnTo>
                <a:lnTo>
                  <a:pt x="88189" y="-27504"/>
                </a:lnTo>
                <a:lnTo>
                  <a:pt x="90570" y="-29159"/>
                </a:lnTo>
                <a:lnTo>
                  <a:pt x="92327" y="-30654"/>
                </a:lnTo>
                <a:lnTo>
                  <a:pt x="93459" y="-31989"/>
                </a:lnTo>
                <a:lnTo>
                  <a:pt x="95463" y="-34341"/>
                </a:lnTo>
                <a:lnTo>
                  <a:pt x="96465" y="-36926"/>
                </a:lnTo>
                <a:lnTo>
                  <a:pt x="96465" y="-42936"/>
                </a:lnTo>
                <a:lnTo>
                  <a:pt x="95252" y="-45752"/>
                </a:lnTo>
                <a:lnTo>
                  <a:pt x="92828" y="-48191"/>
                </a:lnTo>
                <a:lnTo>
                  <a:pt x="90403" y="-50630"/>
                </a:lnTo>
                <a:lnTo>
                  <a:pt x="86970" y="-51850"/>
                </a:lnTo>
                <a:lnTo>
                  <a:pt x="78375" y="-51850"/>
                </a:lnTo>
                <a:lnTo>
                  <a:pt x="74717" y="-50529"/>
                </a:lnTo>
                <a:lnTo>
                  <a:pt x="71552" y="-47886"/>
                </a:lnTo>
                <a:lnTo>
                  <a:pt x="68387" y="-45244"/>
                </a:lnTo>
                <a:lnTo>
                  <a:pt x="66224" y="-41716"/>
                </a:lnTo>
                <a:lnTo>
                  <a:pt x="65063" y="-37303"/>
                </a:lnTo>
                <a:lnTo>
                  <a:pt x="66412" y="-36998"/>
                </a:lnTo>
                <a:close/>
              </a:path>
              <a:path w="99644" h="76261">
                <a:moveTo>
                  <a:pt x="2511" y="-5059"/>
                </a:moveTo>
                <a:lnTo>
                  <a:pt x="7534" y="369"/>
                </a:lnTo>
                <a:lnTo>
                  <a:pt x="10235" y="3302"/>
                </a:lnTo>
                <a:lnTo>
                  <a:pt x="14053" y="5916"/>
                </a:lnTo>
                <a:lnTo>
                  <a:pt x="18989" y="8209"/>
                </a:lnTo>
                <a:lnTo>
                  <a:pt x="20411" y="8877"/>
                </a:lnTo>
                <a:lnTo>
                  <a:pt x="21856" y="10343"/>
                </a:lnTo>
                <a:lnTo>
                  <a:pt x="24455" y="13131"/>
                </a:lnTo>
                <a:lnTo>
                  <a:pt x="27054" y="15918"/>
                </a:lnTo>
                <a:lnTo>
                  <a:pt x="29878" y="18096"/>
                </a:lnTo>
                <a:lnTo>
                  <a:pt x="32926" y="19664"/>
                </a:lnTo>
                <a:lnTo>
                  <a:pt x="35975" y="21261"/>
                </a:lnTo>
                <a:lnTo>
                  <a:pt x="39365" y="22451"/>
                </a:lnTo>
                <a:lnTo>
                  <a:pt x="43096" y="23235"/>
                </a:lnTo>
                <a:lnTo>
                  <a:pt x="46827" y="24019"/>
                </a:lnTo>
                <a:lnTo>
                  <a:pt x="51102" y="24411"/>
                </a:lnTo>
                <a:lnTo>
                  <a:pt x="59580" y="24411"/>
                </a:lnTo>
                <a:lnTo>
                  <a:pt x="59580" y="22799"/>
                </a:lnTo>
                <a:lnTo>
                  <a:pt x="54703" y="22219"/>
                </a:lnTo>
                <a:lnTo>
                  <a:pt x="50826" y="21319"/>
                </a:lnTo>
                <a:lnTo>
                  <a:pt x="47952" y="20099"/>
                </a:lnTo>
                <a:lnTo>
                  <a:pt x="42842" y="17921"/>
                </a:lnTo>
                <a:lnTo>
                  <a:pt x="38486" y="14234"/>
                </a:lnTo>
                <a:lnTo>
                  <a:pt x="34886" y="9037"/>
                </a:lnTo>
                <a:lnTo>
                  <a:pt x="38973" y="4369"/>
                </a:lnTo>
                <a:lnTo>
                  <a:pt x="34479" y="6554"/>
                </a:lnTo>
                <a:lnTo>
                  <a:pt x="23852" y="6554"/>
                </a:lnTo>
                <a:lnTo>
                  <a:pt x="19323" y="4311"/>
                </a:lnTo>
                <a:lnTo>
                  <a:pt x="15635" y="-174"/>
                </a:lnTo>
                <a:lnTo>
                  <a:pt x="11948" y="-4660"/>
                </a:lnTo>
                <a:lnTo>
                  <a:pt x="10104" y="-11592"/>
                </a:lnTo>
                <a:lnTo>
                  <a:pt x="10104" y="-30378"/>
                </a:lnTo>
                <a:lnTo>
                  <a:pt x="11955" y="-37325"/>
                </a:lnTo>
                <a:lnTo>
                  <a:pt x="15657" y="-41811"/>
                </a:lnTo>
                <a:lnTo>
                  <a:pt x="19359" y="-46296"/>
                </a:lnTo>
                <a:lnTo>
                  <a:pt x="23882" y="-48540"/>
                </a:lnTo>
                <a:lnTo>
                  <a:pt x="34392" y="-48540"/>
                </a:lnTo>
                <a:lnTo>
                  <a:pt x="38864" y="-46376"/>
                </a:lnTo>
                <a:lnTo>
                  <a:pt x="42638" y="-42050"/>
                </a:lnTo>
                <a:lnTo>
                  <a:pt x="46413" y="-37724"/>
                </a:lnTo>
                <a:lnTo>
                  <a:pt x="48301" y="-30697"/>
                </a:lnTo>
                <a:lnTo>
                  <a:pt x="48301" y="-11360"/>
                </a:lnTo>
                <a:lnTo>
                  <a:pt x="46435" y="-4369"/>
                </a:lnTo>
                <a:lnTo>
                  <a:pt x="42704" y="0"/>
                </a:lnTo>
                <a:lnTo>
                  <a:pt x="42552" y="7556"/>
                </a:lnTo>
                <a:lnTo>
                  <a:pt x="48474" y="3985"/>
                </a:lnTo>
                <a:lnTo>
                  <a:pt x="52656" y="-1677"/>
                </a:lnTo>
                <a:lnTo>
                  <a:pt x="56518" y="-6932"/>
                </a:lnTo>
                <a:lnTo>
                  <a:pt x="58448" y="-13363"/>
                </a:lnTo>
                <a:lnTo>
                  <a:pt x="58448" y="-30581"/>
                </a:lnTo>
                <a:lnTo>
                  <a:pt x="55414" y="-38247"/>
                </a:lnTo>
                <a:lnTo>
                  <a:pt x="49346" y="-43967"/>
                </a:lnTo>
                <a:lnTo>
                  <a:pt x="43829" y="-49164"/>
                </a:lnTo>
                <a:lnTo>
                  <a:pt x="37122" y="-51763"/>
                </a:lnTo>
                <a:lnTo>
                  <a:pt x="21210" y="-51763"/>
                </a:lnTo>
                <a:lnTo>
                  <a:pt x="14459" y="-49135"/>
                </a:lnTo>
                <a:lnTo>
                  <a:pt x="8972" y="-43879"/>
                </a:lnTo>
                <a:lnTo>
                  <a:pt x="2990" y="-38131"/>
                </a:lnTo>
                <a:lnTo>
                  <a:pt x="0" y="-30494"/>
                </a:lnTo>
                <a:lnTo>
                  <a:pt x="0" y="-12173"/>
                </a:lnTo>
                <a:lnTo>
                  <a:pt x="2511" y="-5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097961" y="3873210"/>
            <a:ext cx="31556" cy="53839"/>
          </a:xfrm>
          <a:custGeom>
            <a:avLst/>
            <a:gdLst/>
            <a:ahLst/>
            <a:cxnLst/>
            <a:rect l="l" t="t" r="r" b="b"/>
            <a:pathLst>
              <a:path w="34712" h="61017">
                <a:moveTo>
                  <a:pt x="1481" y="14851"/>
                </a:moveTo>
                <a:lnTo>
                  <a:pt x="3019" y="12180"/>
                </a:lnTo>
                <a:lnTo>
                  <a:pt x="4457" y="10205"/>
                </a:lnTo>
                <a:lnTo>
                  <a:pt x="5792" y="8928"/>
                </a:lnTo>
                <a:lnTo>
                  <a:pt x="8231" y="6576"/>
                </a:lnTo>
                <a:lnTo>
                  <a:pt x="11048" y="5400"/>
                </a:lnTo>
                <a:lnTo>
                  <a:pt x="16942" y="5400"/>
                </a:lnTo>
                <a:lnTo>
                  <a:pt x="19344" y="6227"/>
                </a:lnTo>
                <a:lnTo>
                  <a:pt x="21450" y="7882"/>
                </a:lnTo>
                <a:lnTo>
                  <a:pt x="23555" y="9538"/>
                </a:lnTo>
                <a:lnTo>
                  <a:pt x="24607" y="11947"/>
                </a:lnTo>
                <a:lnTo>
                  <a:pt x="24607" y="18684"/>
                </a:lnTo>
                <a:lnTo>
                  <a:pt x="23272" y="21558"/>
                </a:lnTo>
                <a:lnTo>
                  <a:pt x="20600" y="23736"/>
                </a:lnTo>
                <a:lnTo>
                  <a:pt x="17929" y="25913"/>
                </a:lnTo>
                <a:lnTo>
                  <a:pt x="14271" y="27844"/>
                </a:lnTo>
                <a:lnTo>
                  <a:pt x="9625" y="29529"/>
                </a:lnTo>
                <a:lnTo>
                  <a:pt x="10583" y="30566"/>
                </a:lnTo>
                <a:lnTo>
                  <a:pt x="18437" y="30530"/>
                </a:lnTo>
                <a:lnTo>
                  <a:pt x="22996" y="32519"/>
                </a:lnTo>
                <a:lnTo>
                  <a:pt x="25696" y="36497"/>
                </a:lnTo>
                <a:lnTo>
                  <a:pt x="27293" y="38849"/>
                </a:lnTo>
                <a:lnTo>
                  <a:pt x="28091" y="41578"/>
                </a:lnTo>
                <a:lnTo>
                  <a:pt x="28091" y="47908"/>
                </a:lnTo>
                <a:lnTo>
                  <a:pt x="27104" y="50891"/>
                </a:lnTo>
                <a:lnTo>
                  <a:pt x="25130" y="53635"/>
                </a:lnTo>
                <a:lnTo>
                  <a:pt x="23155" y="56379"/>
                </a:lnTo>
                <a:lnTo>
                  <a:pt x="20135" y="57751"/>
                </a:lnTo>
                <a:lnTo>
                  <a:pt x="14241" y="57751"/>
                </a:lnTo>
                <a:lnTo>
                  <a:pt x="12013" y="56923"/>
                </a:lnTo>
                <a:lnTo>
                  <a:pt x="9385" y="55268"/>
                </a:lnTo>
                <a:lnTo>
                  <a:pt x="6758" y="53613"/>
                </a:lnTo>
                <a:lnTo>
                  <a:pt x="4645" y="52786"/>
                </a:lnTo>
                <a:lnTo>
                  <a:pt x="3048" y="52786"/>
                </a:lnTo>
                <a:lnTo>
                  <a:pt x="1197" y="53134"/>
                </a:lnTo>
                <a:lnTo>
                  <a:pt x="239" y="54528"/>
                </a:lnTo>
                <a:lnTo>
                  <a:pt x="0" y="56009"/>
                </a:lnTo>
                <a:lnTo>
                  <a:pt x="0" y="57228"/>
                </a:lnTo>
                <a:lnTo>
                  <a:pt x="718" y="58368"/>
                </a:lnTo>
                <a:lnTo>
                  <a:pt x="2155" y="59428"/>
                </a:lnTo>
                <a:lnTo>
                  <a:pt x="3592" y="60488"/>
                </a:lnTo>
                <a:lnTo>
                  <a:pt x="6097" y="61017"/>
                </a:lnTo>
                <a:lnTo>
                  <a:pt x="17682" y="61017"/>
                </a:lnTo>
                <a:lnTo>
                  <a:pt x="23860" y="58912"/>
                </a:lnTo>
                <a:lnTo>
                  <a:pt x="28201" y="54702"/>
                </a:lnTo>
                <a:lnTo>
                  <a:pt x="32541" y="50492"/>
                </a:lnTo>
                <a:lnTo>
                  <a:pt x="34712" y="45629"/>
                </a:lnTo>
                <a:lnTo>
                  <a:pt x="34712" y="35437"/>
                </a:lnTo>
                <a:lnTo>
                  <a:pt x="33129" y="31576"/>
                </a:lnTo>
                <a:lnTo>
                  <a:pt x="29964" y="28527"/>
                </a:lnTo>
                <a:lnTo>
                  <a:pt x="28281" y="26930"/>
                </a:lnTo>
                <a:lnTo>
                  <a:pt x="26044" y="25536"/>
                </a:lnTo>
                <a:lnTo>
                  <a:pt x="23257" y="24346"/>
                </a:lnTo>
                <a:lnTo>
                  <a:pt x="25638" y="22691"/>
                </a:lnTo>
                <a:lnTo>
                  <a:pt x="27395" y="21195"/>
                </a:lnTo>
                <a:lnTo>
                  <a:pt x="28527" y="19860"/>
                </a:lnTo>
                <a:lnTo>
                  <a:pt x="30530" y="17508"/>
                </a:lnTo>
                <a:lnTo>
                  <a:pt x="31532" y="14923"/>
                </a:lnTo>
                <a:lnTo>
                  <a:pt x="31532" y="8913"/>
                </a:lnTo>
                <a:lnTo>
                  <a:pt x="30320" y="6097"/>
                </a:lnTo>
                <a:lnTo>
                  <a:pt x="27895" y="3658"/>
                </a:lnTo>
                <a:lnTo>
                  <a:pt x="25471" y="1219"/>
                </a:lnTo>
                <a:lnTo>
                  <a:pt x="22038" y="0"/>
                </a:lnTo>
                <a:lnTo>
                  <a:pt x="13443" y="0"/>
                </a:lnTo>
                <a:lnTo>
                  <a:pt x="9785" y="1321"/>
                </a:lnTo>
                <a:lnTo>
                  <a:pt x="6619" y="3963"/>
                </a:lnTo>
                <a:lnTo>
                  <a:pt x="3455" y="6605"/>
                </a:lnTo>
                <a:lnTo>
                  <a:pt x="1291" y="10133"/>
                </a:lnTo>
                <a:lnTo>
                  <a:pt x="130" y="14546"/>
                </a:lnTo>
                <a:lnTo>
                  <a:pt x="1481" y="14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975220" y="3873441"/>
            <a:ext cx="36030" cy="53032"/>
          </a:xfrm>
          <a:custGeom>
            <a:avLst/>
            <a:gdLst/>
            <a:ahLst/>
            <a:cxnLst/>
            <a:rect l="l" t="t" r="r" b="b"/>
            <a:pathLst>
              <a:path w="39633" h="60103">
                <a:moveTo>
                  <a:pt x="1959" y="18205"/>
                </a:moveTo>
                <a:lnTo>
                  <a:pt x="3208" y="14895"/>
                </a:lnTo>
                <a:lnTo>
                  <a:pt x="4515" y="12441"/>
                </a:lnTo>
                <a:lnTo>
                  <a:pt x="5879" y="10844"/>
                </a:lnTo>
                <a:lnTo>
                  <a:pt x="8347" y="7940"/>
                </a:lnTo>
                <a:lnTo>
                  <a:pt x="11570" y="6489"/>
                </a:lnTo>
                <a:lnTo>
                  <a:pt x="18771" y="6489"/>
                </a:lnTo>
                <a:lnTo>
                  <a:pt x="21544" y="7614"/>
                </a:lnTo>
                <a:lnTo>
                  <a:pt x="23867" y="9864"/>
                </a:lnTo>
                <a:lnTo>
                  <a:pt x="26190" y="12115"/>
                </a:lnTo>
                <a:lnTo>
                  <a:pt x="27351" y="15388"/>
                </a:lnTo>
                <a:lnTo>
                  <a:pt x="27351" y="24593"/>
                </a:lnTo>
                <a:lnTo>
                  <a:pt x="25449" y="29630"/>
                </a:lnTo>
                <a:lnTo>
                  <a:pt x="21645" y="34798"/>
                </a:lnTo>
                <a:lnTo>
                  <a:pt x="18647" y="38626"/>
                </a:lnTo>
                <a:lnTo>
                  <a:pt x="10882" y="47524"/>
                </a:lnTo>
                <a:lnTo>
                  <a:pt x="0" y="59101"/>
                </a:lnTo>
                <a:lnTo>
                  <a:pt x="0" y="60103"/>
                </a:lnTo>
                <a:lnTo>
                  <a:pt x="34798" y="60103"/>
                </a:lnTo>
                <a:lnTo>
                  <a:pt x="39633" y="47951"/>
                </a:lnTo>
                <a:lnTo>
                  <a:pt x="38500" y="47429"/>
                </a:lnTo>
                <a:lnTo>
                  <a:pt x="37078" y="50013"/>
                </a:lnTo>
                <a:lnTo>
                  <a:pt x="35801" y="51639"/>
                </a:lnTo>
                <a:lnTo>
                  <a:pt x="33535" y="52975"/>
                </a:lnTo>
                <a:lnTo>
                  <a:pt x="31576" y="53309"/>
                </a:lnTo>
                <a:lnTo>
                  <a:pt x="8797" y="53309"/>
                </a:lnTo>
                <a:lnTo>
                  <a:pt x="14971" y="46892"/>
                </a:lnTo>
                <a:lnTo>
                  <a:pt x="24415" y="36675"/>
                </a:lnTo>
                <a:lnTo>
                  <a:pt x="30182" y="29746"/>
                </a:lnTo>
                <a:lnTo>
                  <a:pt x="33463" y="25333"/>
                </a:lnTo>
                <a:lnTo>
                  <a:pt x="35104" y="20745"/>
                </a:lnTo>
                <a:lnTo>
                  <a:pt x="35104" y="11512"/>
                </a:lnTo>
                <a:lnTo>
                  <a:pt x="33586" y="7730"/>
                </a:lnTo>
                <a:lnTo>
                  <a:pt x="30552" y="4638"/>
                </a:lnTo>
                <a:lnTo>
                  <a:pt x="27518" y="1546"/>
                </a:lnTo>
                <a:lnTo>
                  <a:pt x="23547" y="0"/>
                </a:lnTo>
                <a:lnTo>
                  <a:pt x="14662" y="0"/>
                </a:lnTo>
                <a:lnTo>
                  <a:pt x="10939" y="1299"/>
                </a:lnTo>
                <a:lnTo>
                  <a:pt x="7469" y="3898"/>
                </a:lnTo>
                <a:lnTo>
                  <a:pt x="3999" y="6496"/>
                </a:lnTo>
                <a:lnTo>
                  <a:pt x="1538" y="11134"/>
                </a:lnTo>
                <a:lnTo>
                  <a:pt x="87" y="17813"/>
                </a:lnTo>
                <a:lnTo>
                  <a:pt x="1959" y="18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014061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6" y="55951"/>
                </a:lnTo>
                <a:lnTo>
                  <a:pt x="37673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0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3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1" y="23954"/>
                </a:lnTo>
                <a:lnTo>
                  <a:pt x="31751" y="39865"/>
                </a:lnTo>
                <a:lnTo>
                  <a:pt x="30952" y="46631"/>
                </a:lnTo>
                <a:lnTo>
                  <a:pt x="29355" y="51305"/>
                </a:lnTo>
                <a:lnTo>
                  <a:pt x="27758" y="55980"/>
                </a:lnTo>
                <a:lnTo>
                  <a:pt x="24825" y="58317"/>
                </a:lnTo>
                <a:lnTo>
                  <a:pt x="20557" y="58317"/>
                </a:lnTo>
                <a:lnTo>
                  <a:pt x="20034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022798" y="3915290"/>
            <a:ext cx="9951" cy="11913"/>
          </a:xfrm>
          <a:custGeom>
            <a:avLst/>
            <a:gdLst/>
            <a:ahLst/>
            <a:cxnLst/>
            <a:rect l="l" t="t" r="r" b="b"/>
            <a:pathLst>
              <a:path w="10946" h="13501">
                <a:moveTo>
                  <a:pt x="493" y="0"/>
                </a:moveTo>
                <a:lnTo>
                  <a:pt x="0" y="10902"/>
                </a:lnTo>
                <a:lnTo>
                  <a:pt x="4704" y="13501"/>
                </a:lnTo>
                <a:lnTo>
                  <a:pt x="10423" y="13501"/>
                </a:lnTo>
                <a:lnTo>
                  <a:pt x="10946" y="11062"/>
                </a:lnTo>
                <a:lnTo>
                  <a:pt x="5836" y="11062"/>
                </a:lnTo>
                <a:lnTo>
                  <a:pt x="2352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7054605" y="3873594"/>
            <a:ext cx="36704" cy="53608"/>
          </a:xfrm>
          <a:custGeom>
            <a:avLst/>
            <a:gdLst/>
            <a:ahLst/>
            <a:cxnLst/>
            <a:rect l="l" t="t" r="r" b="b"/>
            <a:pathLst>
              <a:path w="40374" h="60756">
                <a:moveTo>
                  <a:pt x="28397" y="60756"/>
                </a:moveTo>
                <a:lnTo>
                  <a:pt x="34277" y="55951"/>
                </a:lnTo>
                <a:lnTo>
                  <a:pt x="37674" y="46340"/>
                </a:lnTo>
                <a:lnTo>
                  <a:pt x="39474" y="41230"/>
                </a:lnTo>
                <a:lnTo>
                  <a:pt x="40374" y="35786"/>
                </a:lnTo>
                <a:lnTo>
                  <a:pt x="40374" y="22662"/>
                </a:lnTo>
                <a:lnTo>
                  <a:pt x="38908" y="16158"/>
                </a:lnTo>
                <a:lnTo>
                  <a:pt x="35975" y="10496"/>
                </a:lnTo>
                <a:lnTo>
                  <a:pt x="32287" y="3498"/>
                </a:lnTo>
                <a:lnTo>
                  <a:pt x="27105" y="0"/>
                </a:lnTo>
                <a:lnTo>
                  <a:pt x="13022" y="0"/>
                </a:lnTo>
                <a:lnTo>
                  <a:pt x="7534" y="3672"/>
                </a:lnTo>
                <a:lnTo>
                  <a:pt x="3963" y="11019"/>
                </a:lnTo>
                <a:lnTo>
                  <a:pt x="1321" y="16419"/>
                </a:lnTo>
                <a:lnTo>
                  <a:pt x="0" y="22865"/>
                </a:lnTo>
                <a:lnTo>
                  <a:pt x="0" y="39880"/>
                </a:lnTo>
                <a:lnTo>
                  <a:pt x="1974" y="47415"/>
                </a:lnTo>
                <a:lnTo>
                  <a:pt x="5923" y="52960"/>
                </a:lnTo>
                <a:lnTo>
                  <a:pt x="9611" y="58157"/>
                </a:lnTo>
                <a:lnTo>
                  <a:pt x="10104" y="47255"/>
                </a:lnTo>
                <a:lnTo>
                  <a:pt x="9117" y="43306"/>
                </a:lnTo>
                <a:lnTo>
                  <a:pt x="8623" y="38036"/>
                </a:lnTo>
                <a:lnTo>
                  <a:pt x="8623" y="24418"/>
                </a:lnTo>
                <a:lnTo>
                  <a:pt x="9103" y="18756"/>
                </a:lnTo>
                <a:lnTo>
                  <a:pt x="10061" y="14459"/>
                </a:lnTo>
                <a:lnTo>
                  <a:pt x="11890" y="6387"/>
                </a:lnTo>
                <a:lnTo>
                  <a:pt x="15273" y="2351"/>
                </a:lnTo>
                <a:lnTo>
                  <a:pt x="25144" y="2351"/>
                </a:lnTo>
                <a:lnTo>
                  <a:pt x="28513" y="6271"/>
                </a:lnTo>
                <a:lnTo>
                  <a:pt x="30313" y="14111"/>
                </a:lnTo>
                <a:lnTo>
                  <a:pt x="31271" y="18321"/>
                </a:lnTo>
                <a:lnTo>
                  <a:pt x="31751" y="23954"/>
                </a:lnTo>
                <a:lnTo>
                  <a:pt x="31751" y="39865"/>
                </a:lnTo>
                <a:lnTo>
                  <a:pt x="30952" y="46631"/>
                </a:lnTo>
                <a:lnTo>
                  <a:pt x="29356" y="51305"/>
                </a:lnTo>
                <a:lnTo>
                  <a:pt x="27758" y="55980"/>
                </a:lnTo>
                <a:lnTo>
                  <a:pt x="24826" y="58317"/>
                </a:lnTo>
                <a:lnTo>
                  <a:pt x="20557" y="58317"/>
                </a:lnTo>
                <a:lnTo>
                  <a:pt x="20035" y="60756"/>
                </a:lnTo>
                <a:lnTo>
                  <a:pt x="28397" y="60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063343" y="3915290"/>
            <a:ext cx="9950" cy="11913"/>
          </a:xfrm>
          <a:custGeom>
            <a:avLst/>
            <a:gdLst/>
            <a:ahLst/>
            <a:cxnLst/>
            <a:rect l="l" t="t" r="r" b="b"/>
            <a:pathLst>
              <a:path w="10945" h="13501">
                <a:moveTo>
                  <a:pt x="493" y="0"/>
                </a:moveTo>
                <a:lnTo>
                  <a:pt x="0" y="10902"/>
                </a:lnTo>
                <a:lnTo>
                  <a:pt x="4703" y="13501"/>
                </a:lnTo>
                <a:lnTo>
                  <a:pt x="10423" y="13501"/>
                </a:lnTo>
                <a:lnTo>
                  <a:pt x="10945" y="11062"/>
                </a:lnTo>
                <a:lnTo>
                  <a:pt x="5835" y="11062"/>
                </a:lnTo>
                <a:lnTo>
                  <a:pt x="2351" y="7375"/>
                </a:lnTo>
                <a:lnTo>
                  <a:pt x="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07326" y="5374421"/>
            <a:ext cx="47350" cy="46268"/>
          </a:xfrm>
          <a:custGeom>
            <a:avLst/>
            <a:gdLst/>
            <a:ahLst/>
            <a:cxnLst/>
            <a:rect l="l" t="t" r="r" b="b"/>
            <a:pathLst>
              <a:path w="52085" h="52437">
                <a:moveTo>
                  <a:pt x="4297" y="16549"/>
                </a:moveTo>
                <a:lnTo>
                  <a:pt x="5276" y="17167"/>
                </a:lnTo>
                <a:lnTo>
                  <a:pt x="5814" y="18400"/>
                </a:lnTo>
                <a:lnTo>
                  <a:pt x="6351" y="19635"/>
                </a:lnTo>
                <a:lnTo>
                  <a:pt x="6620" y="21689"/>
                </a:lnTo>
                <a:lnTo>
                  <a:pt x="6620" y="46529"/>
                </a:lnTo>
                <a:lnTo>
                  <a:pt x="6184" y="48046"/>
                </a:lnTo>
                <a:lnTo>
                  <a:pt x="4442" y="49469"/>
                </a:lnTo>
                <a:lnTo>
                  <a:pt x="2671" y="49940"/>
                </a:lnTo>
                <a:lnTo>
                  <a:pt x="0" y="50173"/>
                </a:lnTo>
                <a:lnTo>
                  <a:pt x="0" y="51610"/>
                </a:lnTo>
                <a:lnTo>
                  <a:pt x="21471" y="51610"/>
                </a:lnTo>
                <a:lnTo>
                  <a:pt x="21471" y="50173"/>
                </a:lnTo>
                <a:lnTo>
                  <a:pt x="18771" y="50231"/>
                </a:lnTo>
                <a:lnTo>
                  <a:pt x="16840" y="49773"/>
                </a:lnTo>
                <a:lnTo>
                  <a:pt x="14517" y="47828"/>
                </a:lnTo>
                <a:lnTo>
                  <a:pt x="13937" y="46093"/>
                </a:lnTo>
                <a:lnTo>
                  <a:pt x="13937" y="22212"/>
                </a:lnTo>
                <a:lnTo>
                  <a:pt x="14677" y="20520"/>
                </a:lnTo>
                <a:lnTo>
                  <a:pt x="16158" y="18880"/>
                </a:lnTo>
                <a:lnTo>
                  <a:pt x="17638" y="17239"/>
                </a:lnTo>
                <a:lnTo>
                  <a:pt x="18887" y="16419"/>
                </a:lnTo>
                <a:lnTo>
                  <a:pt x="20542" y="16419"/>
                </a:lnTo>
                <a:lnTo>
                  <a:pt x="22538" y="17943"/>
                </a:lnTo>
                <a:lnTo>
                  <a:pt x="24767" y="19468"/>
                </a:lnTo>
                <a:lnTo>
                  <a:pt x="26945" y="19468"/>
                </a:lnTo>
                <a:lnTo>
                  <a:pt x="28549" y="18248"/>
                </a:lnTo>
                <a:lnTo>
                  <a:pt x="28501" y="13305"/>
                </a:lnTo>
                <a:lnTo>
                  <a:pt x="28741" y="14590"/>
                </a:lnTo>
                <a:lnTo>
                  <a:pt x="29616" y="16433"/>
                </a:lnTo>
                <a:lnTo>
                  <a:pt x="29616" y="14590"/>
                </a:lnTo>
                <a:lnTo>
                  <a:pt x="33488" y="14590"/>
                </a:lnTo>
                <a:lnTo>
                  <a:pt x="33488" y="43916"/>
                </a:lnTo>
                <a:lnTo>
                  <a:pt x="33822" y="46209"/>
                </a:lnTo>
                <a:lnTo>
                  <a:pt x="34490" y="47864"/>
                </a:lnTo>
                <a:lnTo>
                  <a:pt x="35709" y="50913"/>
                </a:lnTo>
                <a:lnTo>
                  <a:pt x="38032" y="52437"/>
                </a:lnTo>
                <a:lnTo>
                  <a:pt x="43026" y="52437"/>
                </a:lnTo>
                <a:lnTo>
                  <a:pt x="44652" y="52016"/>
                </a:lnTo>
                <a:lnTo>
                  <a:pt x="46336" y="51174"/>
                </a:lnTo>
                <a:lnTo>
                  <a:pt x="48020" y="50332"/>
                </a:lnTo>
                <a:lnTo>
                  <a:pt x="49617" y="48895"/>
                </a:lnTo>
                <a:lnTo>
                  <a:pt x="51127" y="46863"/>
                </a:lnTo>
                <a:lnTo>
                  <a:pt x="52085" y="45556"/>
                </a:lnTo>
                <a:lnTo>
                  <a:pt x="50953" y="44598"/>
                </a:lnTo>
                <a:lnTo>
                  <a:pt x="49087" y="46456"/>
                </a:lnTo>
                <a:lnTo>
                  <a:pt x="47549" y="47444"/>
                </a:lnTo>
                <a:lnTo>
                  <a:pt x="45596" y="47690"/>
                </a:lnTo>
                <a:lnTo>
                  <a:pt x="43563" y="47690"/>
                </a:lnTo>
                <a:lnTo>
                  <a:pt x="42199" y="46688"/>
                </a:lnTo>
                <a:lnTo>
                  <a:pt x="41502" y="44685"/>
                </a:lnTo>
                <a:lnTo>
                  <a:pt x="41124" y="43553"/>
                </a:lnTo>
                <a:lnTo>
                  <a:pt x="40936" y="41883"/>
                </a:lnTo>
                <a:lnTo>
                  <a:pt x="40936" y="39676"/>
                </a:lnTo>
                <a:lnTo>
                  <a:pt x="41023" y="14590"/>
                </a:lnTo>
                <a:lnTo>
                  <a:pt x="49908" y="14590"/>
                </a:lnTo>
                <a:lnTo>
                  <a:pt x="49908" y="11454"/>
                </a:lnTo>
                <a:lnTo>
                  <a:pt x="41110" y="11454"/>
                </a:lnTo>
                <a:lnTo>
                  <a:pt x="41110" y="740"/>
                </a:lnTo>
                <a:lnTo>
                  <a:pt x="40326" y="0"/>
                </a:lnTo>
                <a:lnTo>
                  <a:pt x="37045" y="4413"/>
                </a:lnTo>
                <a:lnTo>
                  <a:pt x="34962" y="7135"/>
                </a:lnTo>
                <a:lnTo>
                  <a:pt x="33190" y="9197"/>
                </a:lnTo>
                <a:lnTo>
                  <a:pt x="31746" y="10539"/>
                </a:lnTo>
                <a:lnTo>
                  <a:pt x="29742" y="12194"/>
                </a:lnTo>
                <a:lnTo>
                  <a:pt x="29616" y="13907"/>
                </a:lnTo>
                <a:lnTo>
                  <a:pt x="29151" y="12797"/>
                </a:lnTo>
                <a:lnTo>
                  <a:pt x="29742" y="12194"/>
                </a:lnTo>
                <a:lnTo>
                  <a:pt x="29111" y="12759"/>
                </a:lnTo>
                <a:lnTo>
                  <a:pt x="27293" y="11026"/>
                </a:lnTo>
                <a:lnTo>
                  <a:pt x="26088" y="10583"/>
                </a:lnTo>
                <a:lnTo>
                  <a:pt x="22749" y="10583"/>
                </a:lnTo>
                <a:lnTo>
                  <a:pt x="20956" y="11309"/>
                </a:lnTo>
                <a:lnTo>
                  <a:pt x="19228" y="12761"/>
                </a:lnTo>
                <a:lnTo>
                  <a:pt x="17501" y="14212"/>
                </a:lnTo>
                <a:lnTo>
                  <a:pt x="15708" y="16230"/>
                </a:lnTo>
                <a:lnTo>
                  <a:pt x="13849" y="18814"/>
                </a:lnTo>
                <a:lnTo>
                  <a:pt x="13849" y="11672"/>
                </a:lnTo>
                <a:lnTo>
                  <a:pt x="13414" y="10539"/>
                </a:lnTo>
                <a:lnTo>
                  <a:pt x="11875" y="11236"/>
                </a:lnTo>
                <a:lnTo>
                  <a:pt x="10380" y="11860"/>
                </a:lnTo>
                <a:lnTo>
                  <a:pt x="8928" y="12412"/>
                </a:lnTo>
                <a:lnTo>
                  <a:pt x="8260" y="12673"/>
                </a:lnTo>
                <a:lnTo>
                  <a:pt x="7055" y="13109"/>
                </a:lnTo>
                <a:lnTo>
                  <a:pt x="5313" y="13719"/>
                </a:lnTo>
                <a:lnTo>
                  <a:pt x="3571" y="14328"/>
                </a:lnTo>
                <a:lnTo>
                  <a:pt x="1872" y="14924"/>
                </a:lnTo>
                <a:lnTo>
                  <a:pt x="217" y="15504"/>
                </a:lnTo>
                <a:lnTo>
                  <a:pt x="217" y="16942"/>
                </a:lnTo>
                <a:lnTo>
                  <a:pt x="1241" y="16731"/>
                </a:lnTo>
                <a:lnTo>
                  <a:pt x="2874" y="16549"/>
                </a:lnTo>
                <a:lnTo>
                  <a:pt x="4297" y="16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959602" y="5383913"/>
            <a:ext cx="7232" cy="11913"/>
          </a:xfrm>
          <a:custGeom>
            <a:avLst/>
            <a:gdLst/>
            <a:ahLst/>
            <a:cxnLst/>
            <a:rect l="l" t="t" r="r" b="b"/>
            <a:pathLst>
              <a:path w="7955" h="13501">
                <a:moveTo>
                  <a:pt x="3455" y="2119"/>
                </a:moveTo>
                <a:lnTo>
                  <a:pt x="0" y="6358"/>
                </a:lnTo>
                <a:lnTo>
                  <a:pt x="1393" y="13501"/>
                </a:lnTo>
                <a:lnTo>
                  <a:pt x="1800" y="11120"/>
                </a:lnTo>
                <a:lnTo>
                  <a:pt x="2467" y="9145"/>
                </a:lnTo>
                <a:lnTo>
                  <a:pt x="3396" y="7578"/>
                </a:lnTo>
                <a:lnTo>
                  <a:pt x="5139" y="4645"/>
                </a:lnTo>
                <a:lnTo>
                  <a:pt x="7955" y="0"/>
                </a:lnTo>
                <a:lnTo>
                  <a:pt x="3455" y="2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954890" y="5383913"/>
            <a:ext cx="32545" cy="36969"/>
          </a:xfrm>
          <a:custGeom>
            <a:avLst/>
            <a:gdLst/>
            <a:ahLst/>
            <a:cxnLst/>
            <a:rect l="l" t="t" r="r" b="b"/>
            <a:pathLst>
              <a:path w="35800" h="41898">
                <a:moveTo>
                  <a:pt x="34059" y="16288"/>
                </a:moveTo>
                <a:lnTo>
                  <a:pt x="34059" y="11091"/>
                </a:lnTo>
                <a:lnTo>
                  <a:pt x="32520" y="7077"/>
                </a:lnTo>
                <a:lnTo>
                  <a:pt x="29442" y="4246"/>
                </a:lnTo>
                <a:lnTo>
                  <a:pt x="26364" y="1415"/>
                </a:lnTo>
                <a:lnTo>
                  <a:pt x="22778" y="0"/>
                </a:lnTo>
                <a:lnTo>
                  <a:pt x="13138" y="0"/>
                </a:lnTo>
                <a:lnTo>
                  <a:pt x="10322" y="4645"/>
                </a:lnTo>
                <a:lnTo>
                  <a:pt x="12848" y="3179"/>
                </a:lnTo>
                <a:lnTo>
                  <a:pt x="19497" y="3179"/>
                </a:lnTo>
                <a:lnTo>
                  <a:pt x="21878" y="4456"/>
                </a:lnTo>
                <a:lnTo>
                  <a:pt x="23301" y="7012"/>
                </a:lnTo>
                <a:lnTo>
                  <a:pt x="24085" y="8434"/>
                </a:lnTo>
                <a:lnTo>
                  <a:pt x="24636" y="10597"/>
                </a:lnTo>
                <a:lnTo>
                  <a:pt x="24956" y="13501"/>
                </a:lnTo>
                <a:lnTo>
                  <a:pt x="6576" y="13501"/>
                </a:lnTo>
                <a:lnTo>
                  <a:pt x="5182" y="6358"/>
                </a:lnTo>
                <a:lnTo>
                  <a:pt x="1727" y="10597"/>
                </a:lnTo>
                <a:lnTo>
                  <a:pt x="0" y="15635"/>
                </a:lnTo>
                <a:lnTo>
                  <a:pt x="0" y="26843"/>
                </a:lnTo>
                <a:lnTo>
                  <a:pt x="1487" y="31590"/>
                </a:lnTo>
                <a:lnTo>
                  <a:pt x="4464" y="35713"/>
                </a:lnTo>
                <a:lnTo>
                  <a:pt x="7440" y="39836"/>
                </a:lnTo>
                <a:lnTo>
                  <a:pt x="11657" y="41898"/>
                </a:lnTo>
                <a:lnTo>
                  <a:pt x="21849" y="41898"/>
                </a:lnTo>
                <a:lnTo>
                  <a:pt x="25849" y="40329"/>
                </a:lnTo>
                <a:lnTo>
                  <a:pt x="29115" y="37194"/>
                </a:lnTo>
                <a:lnTo>
                  <a:pt x="32382" y="34058"/>
                </a:lnTo>
                <a:lnTo>
                  <a:pt x="34610" y="30646"/>
                </a:lnTo>
                <a:lnTo>
                  <a:pt x="35800" y="26959"/>
                </a:lnTo>
                <a:lnTo>
                  <a:pt x="34276" y="26436"/>
                </a:lnTo>
                <a:lnTo>
                  <a:pt x="32505" y="29369"/>
                </a:lnTo>
                <a:lnTo>
                  <a:pt x="30574" y="31634"/>
                </a:lnTo>
                <a:lnTo>
                  <a:pt x="28484" y="33231"/>
                </a:lnTo>
                <a:lnTo>
                  <a:pt x="26393" y="34827"/>
                </a:lnTo>
                <a:lnTo>
                  <a:pt x="23823" y="35626"/>
                </a:lnTo>
                <a:lnTo>
                  <a:pt x="17000" y="35626"/>
                </a:lnTo>
                <a:lnTo>
                  <a:pt x="13733" y="34087"/>
                </a:lnTo>
                <a:lnTo>
                  <a:pt x="10975" y="31009"/>
                </a:lnTo>
                <a:lnTo>
                  <a:pt x="8217" y="27932"/>
                </a:lnTo>
                <a:lnTo>
                  <a:pt x="6692" y="23024"/>
                </a:lnTo>
                <a:lnTo>
                  <a:pt x="6402" y="16288"/>
                </a:lnTo>
                <a:lnTo>
                  <a:pt x="34059" y="16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988414" y="5383721"/>
            <a:ext cx="26924" cy="36238"/>
          </a:xfrm>
          <a:custGeom>
            <a:avLst/>
            <a:gdLst/>
            <a:ahLst/>
            <a:cxnLst/>
            <a:rect l="l" t="t" r="r" b="b"/>
            <a:pathLst>
              <a:path w="29616" h="41070">
                <a:moveTo>
                  <a:pt x="13937" y="11672"/>
                </a:moveTo>
                <a:lnTo>
                  <a:pt x="14677" y="9980"/>
                </a:lnTo>
                <a:lnTo>
                  <a:pt x="16158" y="8340"/>
                </a:lnTo>
                <a:lnTo>
                  <a:pt x="17639" y="6700"/>
                </a:lnTo>
                <a:lnTo>
                  <a:pt x="18888" y="5879"/>
                </a:lnTo>
                <a:lnTo>
                  <a:pt x="20543" y="5879"/>
                </a:lnTo>
                <a:lnTo>
                  <a:pt x="22539" y="7404"/>
                </a:lnTo>
                <a:lnTo>
                  <a:pt x="24767" y="8928"/>
                </a:lnTo>
                <a:lnTo>
                  <a:pt x="26945" y="8928"/>
                </a:lnTo>
                <a:lnTo>
                  <a:pt x="28549" y="7708"/>
                </a:lnTo>
                <a:lnTo>
                  <a:pt x="29616" y="5894"/>
                </a:lnTo>
                <a:lnTo>
                  <a:pt x="29616" y="3368"/>
                </a:lnTo>
                <a:lnTo>
                  <a:pt x="29152" y="2257"/>
                </a:lnTo>
                <a:lnTo>
                  <a:pt x="27293" y="486"/>
                </a:lnTo>
                <a:lnTo>
                  <a:pt x="26089" y="43"/>
                </a:lnTo>
                <a:lnTo>
                  <a:pt x="22749" y="43"/>
                </a:lnTo>
                <a:lnTo>
                  <a:pt x="20956" y="769"/>
                </a:lnTo>
                <a:lnTo>
                  <a:pt x="19229" y="2221"/>
                </a:lnTo>
                <a:lnTo>
                  <a:pt x="17501" y="3673"/>
                </a:lnTo>
                <a:lnTo>
                  <a:pt x="15708" y="5691"/>
                </a:lnTo>
                <a:lnTo>
                  <a:pt x="13850" y="8275"/>
                </a:lnTo>
                <a:lnTo>
                  <a:pt x="13850" y="1132"/>
                </a:lnTo>
                <a:lnTo>
                  <a:pt x="13414" y="0"/>
                </a:lnTo>
                <a:lnTo>
                  <a:pt x="11876" y="696"/>
                </a:lnTo>
                <a:lnTo>
                  <a:pt x="10380" y="1321"/>
                </a:lnTo>
                <a:lnTo>
                  <a:pt x="8928" y="1872"/>
                </a:lnTo>
                <a:lnTo>
                  <a:pt x="8261" y="2134"/>
                </a:lnTo>
                <a:lnTo>
                  <a:pt x="7056" y="2569"/>
                </a:lnTo>
                <a:lnTo>
                  <a:pt x="5313" y="3179"/>
                </a:lnTo>
                <a:lnTo>
                  <a:pt x="3571" y="3789"/>
                </a:lnTo>
                <a:lnTo>
                  <a:pt x="1873" y="4384"/>
                </a:lnTo>
                <a:lnTo>
                  <a:pt x="218" y="4965"/>
                </a:lnTo>
                <a:lnTo>
                  <a:pt x="218" y="6402"/>
                </a:lnTo>
                <a:lnTo>
                  <a:pt x="1241" y="6191"/>
                </a:lnTo>
                <a:lnTo>
                  <a:pt x="2874" y="6010"/>
                </a:lnTo>
                <a:lnTo>
                  <a:pt x="4297" y="6010"/>
                </a:lnTo>
                <a:lnTo>
                  <a:pt x="5277" y="6627"/>
                </a:lnTo>
                <a:lnTo>
                  <a:pt x="5814" y="7861"/>
                </a:lnTo>
                <a:lnTo>
                  <a:pt x="6351" y="9095"/>
                </a:lnTo>
                <a:lnTo>
                  <a:pt x="6620" y="11149"/>
                </a:lnTo>
                <a:lnTo>
                  <a:pt x="6620" y="35989"/>
                </a:lnTo>
                <a:lnTo>
                  <a:pt x="6184" y="37506"/>
                </a:lnTo>
                <a:lnTo>
                  <a:pt x="4442" y="38929"/>
                </a:lnTo>
                <a:lnTo>
                  <a:pt x="2671" y="39401"/>
                </a:lnTo>
                <a:lnTo>
                  <a:pt x="0" y="39633"/>
                </a:lnTo>
                <a:lnTo>
                  <a:pt x="0" y="41070"/>
                </a:lnTo>
                <a:lnTo>
                  <a:pt x="21472" y="41070"/>
                </a:lnTo>
                <a:lnTo>
                  <a:pt x="21472" y="39633"/>
                </a:lnTo>
                <a:lnTo>
                  <a:pt x="18771" y="39691"/>
                </a:lnTo>
                <a:lnTo>
                  <a:pt x="16841" y="39234"/>
                </a:lnTo>
                <a:lnTo>
                  <a:pt x="14517" y="37288"/>
                </a:lnTo>
                <a:lnTo>
                  <a:pt x="13937" y="35554"/>
                </a:lnTo>
                <a:lnTo>
                  <a:pt x="13937" y="116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933828" y="5385182"/>
            <a:ext cx="537" cy="1511"/>
          </a:xfrm>
          <a:custGeom>
            <a:avLst/>
            <a:gdLst/>
            <a:ahLst/>
            <a:cxnLst/>
            <a:rect l="l" t="t" r="r" b="b"/>
            <a:pathLst>
              <a:path w="591" h="1713">
                <a:moveTo>
                  <a:pt x="591" y="0"/>
                </a:moveTo>
                <a:lnTo>
                  <a:pt x="0" y="602"/>
                </a:lnTo>
                <a:lnTo>
                  <a:pt x="464" y="1713"/>
                </a:lnTo>
                <a:lnTo>
                  <a:pt x="5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776168" y="5366773"/>
            <a:ext cx="54165" cy="67212"/>
          </a:xfrm>
          <a:custGeom>
            <a:avLst/>
            <a:gdLst/>
            <a:ahLst/>
            <a:cxnLst/>
            <a:rect l="l" t="t" r="r" b="b"/>
            <a:pathLst>
              <a:path w="59581" h="76174">
                <a:moveTo>
                  <a:pt x="2511" y="46703"/>
                </a:moveTo>
                <a:lnTo>
                  <a:pt x="7534" y="52133"/>
                </a:lnTo>
                <a:lnTo>
                  <a:pt x="10235" y="55065"/>
                </a:lnTo>
                <a:lnTo>
                  <a:pt x="14053" y="57679"/>
                </a:lnTo>
                <a:lnTo>
                  <a:pt x="18989" y="59972"/>
                </a:lnTo>
                <a:lnTo>
                  <a:pt x="20411" y="60640"/>
                </a:lnTo>
                <a:lnTo>
                  <a:pt x="21856" y="62106"/>
                </a:lnTo>
                <a:lnTo>
                  <a:pt x="24455" y="64894"/>
                </a:lnTo>
                <a:lnTo>
                  <a:pt x="27053" y="67681"/>
                </a:lnTo>
                <a:lnTo>
                  <a:pt x="29877" y="69859"/>
                </a:lnTo>
                <a:lnTo>
                  <a:pt x="32926" y="71427"/>
                </a:lnTo>
                <a:lnTo>
                  <a:pt x="35975" y="73024"/>
                </a:lnTo>
                <a:lnTo>
                  <a:pt x="39364" y="74214"/>
                </a:lnTo>
                <a:lnTo>
                  <a:pt x="43096" y="74998"/>
                </a:lnTo>
                <a:lnTo>
                  <a:pt x="46827" y="75782"/>
                </a:lnTo>
                <a:lnTo>
                  <a:pt x="51102" y="76174"/>
                </a:lnTo>
                <a:lnTo>
                  <a:pt x="59581" y="76174"/>
                </a:lnTo>
                <a:lnTo>
                  <a:pt x="59581" y="74562"/>
                </a:lnTo>
                <a:lnTo>
                  <a:pt x="54703" y="73982"/>
                </a:lnTo>
                <a:lnTo>
                  <a:pt x="50826" y="73082"/>
                </a:lnTo>
                <a:lnTo>
                  <a:pt x="47952" y="71862"/>
                </a:lnTo>
                <a:lnTo>
                  <a:pt x="42842" y="69685"/>
                </a:lnTo>
                <a:lnTo>
                  <a:pt x="38486" y="65997"/>
                </a:lnTo>
                <a:lnTo>
                  <a:pt x="34886" y="60800"/>
                </a:lnTo>
                <a:lnTo>
                  <a:pt x="38972" y="56132"/>
                </a:lnTo>
                <a:lnTo>
                  <a:pt x="34479" y="58317"/>
                </a:lnTo>
                <a:lnTo>
                  <a:pt x="23852" y="58317"/>
                </a:lnTo>
                <a:lnTo>
                  <a:pt x="19323" y="56074"/>
                </a:lnTo>
                <a:lnTo>
                  <a:pt x="15635" y="51588"/>
                </a:lnTo>
                <a:lnTo>
                  <a:pt x="11947" y="47102"/>
                </a:lnTo>
                <a:lnTo>
                  <a:pt x="10104" y="40170"/>
                </a:lnTo>
                <a:lnTo>
                  <a:pt x="10104" y="21384"/>
                </a:lnTo>
                <a:lnTo>
                  <a:pt x="11955" y="14437"/>
                </a:lnTo>
                <a:lnTo>
                  <a:pt x="15657" y="9951"/>
                </a:lnTo>
                <a:lnTo>
                  <a:pt x="19359" y="5465"/>
                </a:lnTo>
                <a:lnTo>
                  <a:pt x="23881" y="3222"/>
                </a:lnTo>
                <a:lnTo>
                  <a:pt x="34392" y="3222"/>
                </a:lnTo>
                <a:lnTo>
                  <a:pt x="38864" y="5385"/>
                </a:lnTo>
                <a:lnTo>
                  <a:pt x="42638" y="9712"/>
                </a:lnTo>
                <a:lnTo>
                  <a:pt x="46413" y="14038"/>
                </a:lnTo>
                <a:lnTo>
                  <a:pt x="48300" y="21065"/>
                </a:lnTo>
                <a:lnTo>
                  <a:pt x="48300" y="40402"/>
                </a:lnTo>
                <a:lnTo>
                  <a:pt x="46435" y="47393"/>
                </a:lnTo>
                <a:lnTo>
                  <a:pt x="42704" y="51762"/>
                </a:lnTo>
                <a:lnTo>
                  <a:pt x="42551" y="59319"/>
                </a:lnTo>
                <a:lnTo>
                  <a:pt x="48475" y="55748"/>
                </a:lnTo>
                <a:lnTo>
                  <a:pt x="52656" y="50086"/>
                </a:lnTo>
                <a:lnTo>
                  <a:pt x="56518" y="44830"/>
                </a:lnTo>
                <a:lnTo>
                  <a:pt x="58448" y="38399"/>
                </a:lnTo>
                <a:lnTo>
                  <a:pt x="58448" y="21181"/>
                </a:lnTo>
                <a:lnTo>
                  <a:pt x="55414" y="13515"/>
                </a:lnTo>
                <a:lnTo>
                  <a:pt x="49346" y="7796"/>
                </a:lnTo>
                <a:lnTo>
                  <a:pt x="43829" y="2598"/>
                </a:lnTo>
                <a:lnTo>
                  <a:pt x="37121" y="0"/>
                </a:lnTo>
                <a:lnTo>
                  <a:pt x="21210" y="0"/>
                </a:lnTo>
                <a:lnTo>
                  <a:pt x="14459" y="2627"/>
                </a:lnTo>
                <a:lnTo>
                  <a:pt x="8971" y="7883"/>
                </a:lnTo>
                <a:lnTo>
                  <a:pt x="2990" y="13632"/>
                </a:lnTo>
                <a:lnTo>
                  <a:pt x="0" y="21268"/>
                </a:lnTo>
                <a:lnTo>
                  <a:pt x="0" y="39589"/>
                </a:lnTo>
                <a:lnTo>
                  <a:pt x="2511" y="467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807882" y="5412447"/>
            <a:ext cx="7106" cy="7974"/>
          </a:xfrm>
          <a:custGeom>
            <a:avLst/>
            <a:gdLst/>
            <a:ahLst/>
            <a:cxnLst/>
            <a:rect l="l" t="t" r="r" b="b"/>
            <a:pathLst>
              <a:path w="7817" h="9037">
                <a:moveTo>
                  <a:pt x="4086" y="4369"/>
                </a:moveTo>
                <a:lnTo>
                  <a:pt x="0" y="9037"/>
                </a:lnTo>
                <a:lnTo>
                  <a:pt x="7665" y="7556"/>
                </a:lnTo>
                <a:lnTo>
                  <a:pt x="7817" y="0"/>
                </a:lnTo>
                <a:lnTo>
                  <a:pt x="4086" y="43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832386" y="5384374"/>
            <a:ext cx="38128" cy="36315"/>
          </a:xfrm>
          <a:custGeom>
            <a:avLst/>
            <a:gdLst/>
            <a:ahLst/>
            <a:cxnLst/>
            <a:rect l="l" t="t" r="r" b="b"/>
            <a:pathLst>
              <a:path w="41941" h="41157">
                <a:moveTo>
                  <a:pt x="13022" y="0"/>
                </a:moveTo>
                <a:lnTo>
                  <a:pt x="0" y="0"/>
                </a:lnTo>
                <a:lnTo>
                  <a:pt x="0" y="1219"/>
                </a:lnTo>
                <a:lnTo>
                  <a:pt x="2090" y="1423"/>
                </a:lnTo>
                <a:lnTo>
                  <a:pt x="3455" y="1771"/>
                </a:lnTo>
                <a:lnTo>
                  <a:pt x="5081" y="3048"/>
                </a:lnTo>
                <a:lnTo>
                  <a:pt x="5574" y="4602"/>
                </a:lnTo>
                <a:lnTo>
                  <a:pt x="5574" y="33710"/>
                </a:lnTo>
                <a:lnTo>
                  <a:pt x="6707" y="36686"/>
                </a:lnTo>
                <a:lnTo>
                  <a:pt x="8971" y="38457"/>
                </a:lnTo>
                <a:lnTo>
                  <a:pt x="11207" y="40257"/>
                </a:lnTo>
                <a:lnTo>
                  <a:pt x="13588" y="41157"/>
                </a:lnTo>
                <a:lnTo>
                  <a:pt x="18873" y="41157"/>
                </a:lnTo>
                <a:lnTo>
                  <a:pt x="21486" y="40286"/>
                </a:lnTo>
                <a:lnTo>
                  <a:pt x="23954" y="38544"/>
                </a:lnTo>
                <a:lnTo>
                  <a:pt x="25580" y="37412"/>
                </a:lnTo>
                <a:lnTo>
                  <a:pt x="27380" y="35670"/>
                </a:lnTo>
                <a:lnTo>
                  <a:pt x="29354" y="33318"/>
                </a:lnTo>
                <a:lnTo>
                  <a:pt x="29354" y="40330"/>
                </a:lnTo>
                <a:lnTo>
                  <a:pt x="29659" y="40983"/>
                </a:lnTo>
                <a:lnTo>
                  <a:pt x="32214" y="39996"/>
                </a:lnTo>
                <a:lnTo>
                  <a:pt x="33869" y="39372"/>
                </a:lnTo>
                <a:lnTo>
                  <a:pt x="34625" y="39110"/>
                </a:lnTo>
                <a:lnTo>
                  <a:pt x="36396" y="38530"/>
                </a:lnTo>
                <a:lnTo>
                  <a:pt x="37659" y="38130"/>
                </a:lnTo>
                <a:lnTo>
                  <a:pt x="38413" y="37913"/>
                </a:lnTo>
                <a:lnTo>
                  <a:pt x="40345" y="37368"/>
                </a:lnTo>
                <a:lnTo>
                  <a:pt x="41941" y="36933"/>
                </a:lnTo>
                <a:lnTo>
                  <a:pt x="41941" y="35713"/>
                </a:lnTo>
                <a:lnTo>
                  <a:pt x="39648" y="35800"/>
                </a:lnTo>
                <a:lnTo>
                  <a:pt x="38145" y="35474"/>
                </a:lnTo>
                <a:lnTo>
                  <a:pt x="36722" y="33993"/>
                </a:lnTo>
                <a:lnTo>
                  <a:pt x="36367" y="32635"/>
                </a:lnTo>
                <a:lnTo>
                  <a:pt x="36367" y="0"/>
                </a:lnTo>
                <a:lnTo>
                  <a:pt x="22299" y="0"/>
                </a:lnTo>
                <a:lnTo>
                  <a:pt x="22299" y="1437"/>
                </a:lnTo>
                <a:lnTo>
                  <a:pt x="24912" y="1582"/>
                </a:lnTo>
                <a:lnTo>
                  <a:pt x="26654" y="2003"/>
                </a:lnTo>
                <a:lnTo>
                  <a:pt x="28396" y="3397"/>
                </a:lnTo>
                <a:lnTo>
                  <a:pt x="28832" y="4863"/>
                </a:lnTo>
                <a:lnTo>
                  <a:pt x="28832" y="30966"/>
                </a:lnTo>
                <a:lnTo>
                  <a:pt x="27729" y="32243"/>
                </a:lnTo>
                <a:lnTo>
                  <a:pt x="25565" y="33971"/>
                </a:lnTo>
                <a:lnTo>
                  <a:pt x="23678" y="35278"/>
                </a:lnTo>
                <a:lnTo>
                  <a:pt x="21747" y="35931"/>
                </a:lnTo>
                <a:lnTo>
                  <a:pt x="16898" y="35931"/>
                </a:lnTo>
                <a:lnTo>
                  <a:pt x="14924" y="34828"/>
                </a:lnTo>
                <a:lnTo>
                  <a:pt x="13849" y="32621"/>
                </a:lnTo>
                <a:lnTo>
                  <a:pt x="13298" y="31430"/>
                </a:lnTo>
                <a:lnTo>
                  <a:pt x="13022" y="29848"/>
                </a:lnTo>
                <a:lnTo>
                  <a:pt x="130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933237" y="5386162"/>
            <a:ext cx="1014" cy="4361"/>
          </a:xfrm>
          <a:custGeom>
            <a:avLst/>
            <a:gdLst/>
            <a:ahLst/>
            <a:cxnLst/>
            <a:rect l="l" t="t" r="r" b="b"/>
            <a:pathLst>
              <a:path w="1115" h="4943">
                <a:moveTo>
                  <a:pt x="239" y="1284"/>
                </a:moveTo>
                <a:lnTo>
                  <a:pt x="0" y="0"/>
                </a:lnTo>
                <a:lnTo>
                  <a:pt x="47" y="4943"/>
                </a:lnTo>
                <a:lnTo>
                  <a:pt x="1115" y="3128"/>
                </a:lnTo>
                <a:lnTo>
                  <a:pt x="239" y="1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875187" y="5383529"/>
            <a:ext cx="32863" cy="37007"/>
          </a:xfrm>
          <a:custGeom>
            <a:avLst/>
            <a:gdLst/>
            <a:ahLst/>
            <a:cxnLst/>
            <a:rect l="l" t="t" r="r" b="b"/>
            <a:pathLst>
              <a:path w="36149" h="41941">
                <a:moveTo>
                  <a:pt x="4572" y="41063"/>
                </a:moveTo>
                <a:lnTo>
                  <a:pt x="6736" y="41941"/>
                </a:lnTo>
                <a:lnTo>
                  <a:pt x="11614" y="41941"/>
                </a:lnTo>
                <a:lnTo>
                  <a:pt x="11498" y="36265"/>
                </a:lnTo>
                <a:lnTo>
                  <a:pt x="10365" y="35452"/>
                </a:lnTo>
                <a:lnTo>
                  <a:pt x="8623" y="34203"/>
                </a:lnTo>
                <a:lnTo>
                  <a:pt x="7752" y="32258"/>
                </a:lnTo>
                <a:lnTo>
                  <a:pt x="7752" y="26334"/>
                </a:lnTo>
                <a:lnTo>
                  <a:pt x="9843" y="23402"/>
                </a:lnTo>
                <a:lnTo>
                  <a:pt x="14024" y="20818"/>
                </a:lnTo>
                <a:lnTo>
                  <a:pt x="16201" y="19482"/>
                </a:lnTo>
                <a:lnTo>
                  <a:pt x="18960" y="18263"/>
                </a:lnTo>
                <a:lnTo>
                  <a:pt x="22299" y="17159"/>
                </a:lnTo>
                <a:lnTo>
                  <a:pt x="22299" y="32621"/>
                </a:lnTo>
                <a:lnTo>
                  <a:pt x="21421" y="33985"/>
                </a:lnTo>
                <a:lnTo>
                  <a:pt x="20223" y="37237"/>
                </a:lnTo>
                <a:lnTo>
                  <a:pt x="22430" y="35321"/>
                </a:lnTo>
                <a:lnTo>
                  <a:pt x="22517" y="37092"/>
                </a:lnTo>
                <a:lnTo>
                  <a:pt x="23003" y="38616"/>
                </a:lnTo>
                <a:lnTo>
                  <a:pt x="23889" y="39894"/>
                </a:lnTo>
                <a:lnTo>
                  <a:pt x="24774" y="41172"/>
                </a:lnTo>
                <a:lnTo>
                  <a:pt x="26204" y="41811"/>
                </a:lnTo>
                <a:lnTo>
                  <a:pt x="29863" y="41811"/>
                </a:lnTo>
                <a:lnTo>
                  <a:pt x="31518" y="41259"/>
                </a:lnTo>
                <a:lnTo>
                  <a:pt x="33144" y="40155"/>
                </a:lnTo>
                <a:lnTo>
                  <a:pt x="34218" y="39430"/>
                </a:lnTo>
                <a:lnTo>
                  <a:pt x="36149" y="37368"/>
                </a:lnTo>
                <a:lnTo>
                  <a:pt x="36149" y="35103"/>
                </a:lnTo>
                <a:lnTo>
                  <a:pt x="35074" y="35887"/>
                </a:lnTo>
                <a:lnTo>
                  <a:pt x="33448" y="36787"/>
                </a:lnTo>
                <a:lnTo>
                  <a:pt x="32229" y="36889"/>
                </a:lnTo>
                <a:lnTo>
                  <a:pt x="31039" y="36889"/>
                </a:lnTo>
                <a:lnTo>
                  <a:pt x="29877" y="35190"/>
                </a:lnTo>
                <a:lnTo>
                  <a:pt x="29529" y="33390"/>
                </a:lnTo>
                <a:lnTo>
                  <a:pt x="29529" y="10408"/>
                </a:lnTo>
                <a:lnTo>
                  <a:pt x="28992" y="7490"/>
                </a:lnTo>
                <a:lnTo>
                  <a:pt x="27917" y="5487"/>
                </a:lnTo>
                <a:lnTo>
                  <a:pt x="25914" y="1829"/>
                </a:lnTo>
                <a:lnTo>
                  <a:pt x="22096" y="0"/>
                </a:lnTo>
                <a:lnTo>
                  <a:pt x="11614" y="0"/>
                </a:lnTo>
                <a:lnTo>
                  <a:pt x="7933" y="1110"/>
                </a:lnTo>
                <a:lnTo>
                  <a:pt x="5422" y="3331"/>
                </a:lnTo>
                <a:lnTo>
                  <a:pt x="2910" y="5553"/>
                </a:lnTo>
                <a:lnTo>
                  <a:pt x="1654" y="7679"/>
                </a:lnTo>
                <a:lnTo>
                  <a:pt x="1654" y="10757"/>
                </a:lnTo>
                <a:lnTo>
                  <a:pt x="2700" y="12565"/>
                </a:lnTo>
                <a:lnTo>
                  <a:pt x="4398" y="13849"/>
                </a:lnTo>
                <a:lnTo>
                  <a:pt x="6547" y="13849"/>
                </a:lnTo>
                <a:lnTo>
                  <a:pt x="7883" y="13283"/>
                </a:lnTo>
                <a:lnTo>
                  <a:pt x="9494" y="11512"/>
                </a:lnTo>
                <a:lnTo>
                  <a:pt x="9494" y="9654"/>
                </a:lnTo>
                <a:lnTo>
                  <a:pt x="9276" y="8296"/>
                </a:lnTo>
                <a:lnTo>
                  <a:pt x="9058" y="6532"/>
                </a:lnTo>
                <a:lnTo>
                  <a:pt x="9058" y="5168"/>
                </a:lnTo>
                <a:lnTo>
                  <a:pt x="9727" y="4093"/>
                </a:lnTo>
                <a:lnTo>
                  <a:pt x="11062" y="3310"/>
                </a:lnTo>
                <a:lnTo>
                  <a:pt x="12398" y="2554"/>
                </a:lnTo>
                <a:lnTo>
                  <a:pt x="13806" y="2177"/>
                </a:lnTo>
                <a:lnTo>
                  <a:pt x="18393" y="2177"/>
                </a:lnTo>
                <a:lnTo>
                  <a:pt x="20440" y="3150"/>
                </a:lnTo>
                <a:lnTo>
                  <a:pt x="21428" y="5095"/>
                </a:lnTo>
                <a:lnTo>
                  <a:pt x="22009" y="6256"/>
                </a:lnTo>
                <a:lnTo>
                  <a:pt x="22299" y="8318"/>
                </a:lnTo>
                <a:lnTo>
                  <a:pt x="22299" y="14982"/>
                </a:lnTo>
                <a:lnTo>
                  <a:pt x="14314" y="17973"/>
                </a:lnTo>
                <a:lnTo>
                  <a:pt x="8986" y="20339"/>
                </a:lnTo>
                <a:lnTo>
                  <a:pt x="6315" y="22081"/>
                </a:lnTo>
                <a:lnTo>
                  <a:pt x="2105" y="24897"/>
                </a:lnTo>
                <a:lnTo>
                  <a:pt x="0" y="28411"/>
                </a:lnTo>
                <a:lnTo>
                  <a:pt x="0" y="35321"/>
                </a:lnTo>
                <a:lnTo>
                  <a:pt x="914" y="37549"/>
                </a:lnTo>
                <a:lnTo>
                  <a:pt x="2743" y="39306"/>
                </a:lnTo>
                <a:lnTo>
                  <a:pt x="4572" y="41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885640" y="5413516"/>
            <a:ext cx="9021" cy="7019"/>
          </a:xfrm>
          <a:custGeom>
            <a:avLst/>
            <a:gdLst/>
            <a:ahLst/>
            <a:cxnLst/>
            <a:rect l="l" t="t" r="r" b="b"/>
            <a:pathLst>
              <a:path w="9923" h="7955">
                <a:moveTo>
                  <a:pt x="4572" y="2685"/>
                </a:moveTo>
                <a:lnTo>
                  <a:pt x="1262" y="2685"/>
                </a:lnTo>
                <a:lnTo>
                  <a:pt x="0" y="2279"/>
                </a:lnTo>
                <a:lnTo>
                  <a:pt x="116" y="7955"/>
                </a:lnTo>
                <a:lnTo>
                  <a:pt x="2627" y="7171"/>
                </a:lnTo>
                <a:lnTo>
                  <a:pt x="5270" y="5603"/>
                </a:lnTo>
                <a:lnTo>
                  <a:pt x="6837" y="4674"/>
                </a:lnTo>
                <a:lnTo>
                  <a:pt x="8725" y="3252"/>
                </a:lnTo>
                <a:lnTo>
                  <a:pt x="9923" y="0"/>
                </a:lnTo>
                <a:lnTo>
                  <a:pt x="8166" y="1074"/>
                </a:lnTo>
                <a:lnTo>
                  <a:pt x="6409" y="2148"/>
                </a:lnTo>
                <a:lnTo>
                  <a:pt x="4572" y="2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19</a:t>
            </a:r>
            <a:endParaRPr sz="1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526528" y="3682868"/>
            <a:ext cx="55989" cy="1611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3076678" y="3661318"/>
            <a:ext cx="57920" cy="215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3273608" y="3606039"/>
            <a:ext cx="55989" cy="768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31"/>
              </a:spcBef>
            </a:pPr>
            <a:endParaRPr sz="600"/>
          </a:p>
        </p:txBody>
      </p:sp>
      <p:sp>
        <p:nvSpPr>
          <p:cNvPr id="64" name="object 64"/>
          <p:cNvSpPr txBox="1"/>
          <p:nvPr/>
        </p:nvSpPr>
        <p:spPr>
          <a:xfrm>
            <a:off x="3665538" y="3501101"/>
            <a:ext cx="55989" cy="63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6"/>
              </a:spcBef>
            </a:pPr>
            <a:endParaRPr sz="500"/>
          </a:p>
        </p:txBody>
      </p:sp>
      <p:sp>
        <p:nvSpPr>
          <p:cNvPr id="63" name="object 63"/>
          <p:cNvSpPr txBox="1"/>
          <p:nvPr/>
        </p:nvSpPr>
        <p:spPr>
          <a:xfrm>
            <a:off x="3721527" y="3501101"/>
            <a:ext cx="55989" cy="181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3665538" y="3564813"/>
            <a:ext cx="55989" cy="1180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6604043" y="3465498"/>
            <a:ext cx="57920" cy="2067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6661964" y="3465498"/>
            <a:ext cx="59851" cy="2067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6212114" y="3474866"/>
            <a:ext cx="57920" cy="2080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6270035" y="3474866"/>
            <a:ext cx="55989" cy="2080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6212114" y="3682868"/>
            <a:ext cx="57920" cy="13004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6270035" y="3682868"/>
            <a:ext cx="55989" cy="13004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6017115" y="3499228"/>
            <a:ext cx="55989" cy="1836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6073105" y="3499228"/>
            <a:ext cx="55989" cy="1836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6017115" y="3682869"/>
            <a:ext cx="55989" cy="318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6073105" y="3682869"/>
            <a:ext cx="55989" cy="318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5820185" y="3469245"/>
            <a:ext cx="57920" cy="2136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5878105" y="3469245"/>
            <a:ext cx="55990" cy="2136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5820185" y="3682868"/>
            <a:ext cx="57920" cy="861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5878105" y="3682868"/>
            <a:ext cx="55990" cy="861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47" name="object 47"/>
          <p:cNvSpPr txBox="1"/>
          <p:nvPr/>
        </p:nvSpPr>
        <p:spPr>
          <a:xfrm>
            <a:off x="6797112" y="3379299"/>
            <a:ext cx="59851" cy="2913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6856963" y="3379299"/>
            <a:ext cx="55989" cy="2913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5428255" y="3403659"/>
            <a:ext cx="57920" cy="2792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5486176" y="3403659"/>
            <a:ext cx="55989" cy="2792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5428255" y="3682868"/>
            <a:ext cx="57920" cy="460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5486176" y="3682868"/>
            <a:ext cx="55989" cy="460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5036325" y="3405533"/>
            <a:ext cx="57920" cy="2773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5094246" y="3405533"/>
            <a:ext cx="55989" cy="2773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5036325" y="3682869"/>
            <a:ext cx="57920" cy="787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"/>
              </a:spcBef>
            </a:pPr>
            <a:endParaRPr sz="600"/>
          </a:p>
        </p:txBody>
      </p:sp>
      <p:sp>
        <p:nvSpPr>
          <p:cNvPr id="38" name="object 38"/>
          <p:cNvSpPr txBox="1"/>
          <p:nvPr/>
        </p:nvSpPr>
        <p:spPr>
          <a:xfrm>
            <a:off x="5094246" y="3682869"/>
            <a:ext cx="55989" cy="787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"/>
              </a:spcBef>
            </a:pPr>
            <a:endParaRPr sz="600"/>
          </a:p>
        </p:txBody>
      </p:sp>
      <p:sp>
        <p:nvSpPr>
          <p:cNvPr id="37" name="object 37"/>
          <p:cNvSpPr txBox="1"/>
          <p:nvPr/>
        </p:nvSpPr>
        <p:spPr>
          <a:xfrm>
            <a:off x="4449396" y="3390542"/>
            <a:ext cx="55989" cy="1349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4505386" y="3390542"/>
            <a:ext cx="55989" cy="292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4449396" y="3525462"/>
            <a:ext cx="55989" cy="157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6995973" y="3321208"/>
            <a:ext cx="57920" cy="3616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7053893" y="3321208"/>
            <a:ext cx="55989" cy="3616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6995973" y="3682869"/>
            <a:ext cx="57920" cy="4459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7053893" y="3682869"/>
            <a:ext cx="55989" cy="4459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5625185" y="3338073"/>
            <a:ext cx="55990" cy="344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5681175" y="3338073"/>
            <a:ext cx="55989" cy="344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5625185" y="3682868"/>
            <a:ext cx="55990" cy="676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5681175" y="3682868"/>
            <a:ext cx="55989" cy="676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4644396" y="3339947"/>
            <a:ext cx="57920" cy="918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25" name="object 25"/>
          <p:cNvSpPr txBox="1"/>
          <p:nvPr/>
        </p:nvSpPr>
        <p:spPr>
          <a:xfrm>
            <a:off x="4702316" y="3339947"/>
            <a:ext cx="55989" cy="3429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644396" y="3431767"/>
            <a:ext cx="57920" cy="251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841326" y="3308092"/>
            <a:ext cx="55989" cy="618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"/>
              </a:spcBef>
            </a:pPr>
            <a:endParaRPr sz="500"/>
          </a:p>
        </p:txBody>
      </p:sp>
      <p:sp>
        <p:nvSpPr>
          <p:cNvPr id="22" name="object 22"/>
          <p:cNvSpPr txBox="1"/>
          <p:nvPr/>
        </p:nvSpPr>
        <p:spPr>
          <a:xfrm>
            <a:off x="4897316" y="3308091"/>
            <a:ext cx="55989" cy="3747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841326" y="3369930"/>
            <a:ext cx="55989" cy="3129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4252466" y="3328704"/>
            <a:ext cx="57920" cy="2154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4310387" y="3328704"/>
            <a:ext cx="55989" cy="3541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252466" y="3544201"/>
            <a:ext cx="57920" cy="1386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5233256" y="3281857"/>
            <a:ext cx="55989" cy="4010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289246" y="3281857"/>
            <a:ext cx="55989" cy="4010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5233256" y="3682868"/>
            <a:ext cx="55989" cy="861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14" name="object 14"/>
          <p:cNvSpPr txBox="1"/>
          <p:nvPr/>
        </p:nvSpPr>
        <p:spPr>
          <a:xfrm>
            <a:off x="5289246" y="3682868"/>
            <a:ext cx="55989" cy="861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13" name="object 13"/>
          <p:cNvSpPr txBox="1"/>
          <p:nvPr/>
        </p:nvSpPr>
        <p:spPr>
          <a:xfrm>
            <a:off x="4057468" y="3225640"/>
            <a:ext cx="55990" cy="1330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4113457" y="3225640"/>
            <a:ext cx="55989" cy="4572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057468" y="3358685"/>
            <a:ext cx="55990" cy="3241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3860537" y="3188163"/>
            <a:ext cx="57920" cy="3710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3918458" y="3188163"/>
            <a:ext cx="55989" cy="4947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3860537" y="3559191"/>
            <a:ext cx="57920" cy="1236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409044" y="2965170"/>
            <a:ext cx="55989" cy="7176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6465034" y="2965170"/>
            <a:ext cx="55989" cy="4516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465034" y="3416777"/>
            <a:ext cx="55989" cy="266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644204" y="2502320"/>
            <a:ext cx="4508153" cy="27546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225246" y="2039471"/>
            <a:ext cx="549473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58532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Lambdas: Earnings</a:t>
            </a:r>
            <a:r>
              <a:rPr sz="2100" spc="-11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Approach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522164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93091" y="2636184"/>
            <a:ext cx="0" cy="2575496"/>
          </a:xfrm>
          <a:custGeom>
            <a:avLst/>
            <a:gdLst/>
            <a:ahLst/>
            <a:cxnLst/>
            <a:rect l="l" t="t" r="r" b="b"/>
            <a:pathLst>
              <a:path h="2918896">
                <a:moveTo>
                  <a:pt x="0" y="2918896"/>
                </a:moveTo>
                <a:lnTo>
                  <a:pt x="0" y="0"/>
                </a:lnTo>
                <a:lnTo>
                  <a:pt x="0" y="2918896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536706" y="2636184"/>
            <a:ext cx="7723" cy="2582995"/>
          </a:xfrm>
          <a:custGeom>
            <a:avLst/>
            <a:gdLst/>
            <a:ahLst/>
            <a:cxnLst/>
            <a:rect l="l" t="t" r="r" b="b"/>
            <a:pathLst>
              <a:path w="8495" h="2927394">
                <a:moveTo>
                  <a:pt x="0" y="2927394"/>
                </a:moveTo>
                <a:lnTo>
                  <a:pt x="8495" y="2927394"/>
                </a:lnTo>
                <a:lnTo>
                  <a:pt x="8495" y="0"/>
                </a:lnTo>
                <a:lnTo>
                  <a:pt x="0" y="0"/>
                </a:lnTo>
                <a:lnTo>
                  <a:pt x="0" y="2927394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293091" y="2636184"/>
            <a:ext cx="3243615" cy="2575496"/>
          </a:xfrm>
          <a:custGeom>
            <a:avLst/>
            <a:gdLst/>
            <a:ahLst/>
            <a:cxnLst/>
            <a:rect l="l" t="t" r="r" b="b"/>
            <a:pathLst>
              <a:path w="3567976" h="2918896">
                <a:moveTo>
                  <a:pt x="0" y="0"/>
                </a:moveTo>
                <a:lnTo>
                  <a:pt x="0" y="2918896"/>
                </a:lnTo>
                <a:lnTo>
                  <a:pt x="3567976" y="2918896"/>
                </a:lnTo>
                <a:lnTo>
                  <a:pt x="356797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43632" y="2752964"/>
            <a:ext cx="72300" cy="81911"/>
          </a:xfrm>
          <a:custGeom>
            <a:avLst/>
            <a:gdLst/>
            <a:ahLst/>
            <a:cxnLst/>
            <a:rect l="l" t="t" r="r" b="b"/>
            <a:pathLst>
              <a:path w="79530" h="92833">
                <a:moveTo>
                  <a:pt x="73826" y="75262"/>
                </a:moveTo>
                <a:lnTo>
                  <a:pt x="70929" y="79529"/>
                </a:lnTo>
                <a:lnTo>
                  <a:pt x="68100" y="82359"/>
                </a:lnTo>
                <a:lnTo>
                  <a:pt x="65910" y="84504"/>
                </a:lnTo>
                <a:lnTo>
                  <a:pt x="63628" y="85942"/>
                </a:lnTo>
                <a:lnTo>
                  <a:pt x="61256" y="86672"/>
                </a:lnTo>
                <a:lnTo>
                  <a:pt x="58883" y="87402"/>
                </a:lnTo>
                <a:lnTo>
                  <a:pt x="55073" y="87767"/>
                </a:lnTo>
                <a:lnTo>
                  <a:pt x="31529" y="87767"/>
                </a:lnTo>
                <a:lnTo>
                  <a:pt x="29795" y="87505"/>
                </a:lnTo>
                <a:lnTo>
                  <a:pt x="27331" y="85748"/>
                </a:lnTo>
                <a:lnTo>
                  <a:pt x="26601" y="83967"/>
                </a:lnTo>
                <a:lnTo>
                  <a:pt x="26418" y="81469"/>
                </a:lnTo>
                <a:lnTo>
                  <a:pt x="26418" y="46759"/>
                </a:lnTo>
                <a:lnTo>
                  <a:pt x="50693" y="46759"/>
                </a:lnTo>
                <a:lnTo>
                  <a:pt x="53567" y="47215"/>
                </a:lnTo>
                <a:lnTo>
                  <a:pt x="55438" y="48128"/>
                </a:lnTo>
                <a:lnTo>
                  <a:pt x="57309" y="49041"/>
                </a:lnTo>
                <a:lnTo>
                  <a:pt x="58655" y="50296"/>
                </a:lnTo>
                <a:lnTo>
                  <a:pt x="59476" y="51894"/>
                </a:lnTo>
                <a:lnTo>
                  <a:pt x="60115" y="53171"/>
                </a:lnTo>
                <a:lnTo>
                  <a:pt x="60754" y="56069"/>
                </a:lnTo>
                <a:lnTo>
                  <a:pt x="61393" y="60588"/>
                </a:lnTo>
                <a:lnTo>
                  <a:pt x="63925" y="60588"/>
                </a:lnTo>
                <a:lnTo>
                  <a:pt x="63925" y="28274"/>
                </a:lnTo>
                <a:lnTo>
                  <a:pt x="61393" y="28274"/>
                </a:lnTo>
                <a:lnTo>
                  <a:pt x="61119" y="33569"/>
                </a:lnTo>
                <a:lnTo>
                  <a:pt x="59796" y="37266"/>
                </a:lnTo>
                <a:lnTo>
                  <a:pt x="57423" y="39365"/>
                </a:lnTo>
                <a:lnTo>
                  <a:pt x="55643" y="40963"/>
                </a:lnTo>
                <a:lnTo>
                  <a:pt x="52107" y="41761"/>
                </a:lnTo>
                <a:lnTo>
                  <a:pt x="26418" y="41761"/>
                </a:lnTo>
                <a:lnTo>
                  <a:pt x="26418" y="5066"/>
                </a:lnTo>
                <a:lnTo>
                  <a:pt x="56488" y="5066"/>
                </a:lnTo>
                <a:lnTo>
                  <a:pt x="59704" y="5408"/>
                </a:lnTo>
                <a:lnTo>
                  <a:pt x="61529" y="6093"/>
                </a:lnTo>
                <a:lnTo>
                  <a:pt x="63811" y="7051"/>
                </a:lnTo>
                <a:lnTo>
                  <a:pt x="65533" y="8443"/>
                </a:lnTo>
                <a:lnTo>
                  <a:pt x="66697" y="10269"/>
                </a:lnTo>
                <a:lnTo>
                  <a:pt x="67860" y="12094"/>
                </a:lnTo>
                <a:lnTo>
                  <a:pt x="68921" y="15449"/>
                </a:lnTo>
                <a:lnTo>
                  <a:pt x="69879" y="20333"/>
                </a:lnTo>
                <a:lnTo>
                  <a:pt x="72549" y="20333"/>
                </a:lnTo>
                <a:lnTo>
                  <a:pt x="71522" y="0"/>
                </a:lnTo>
                <a:lnTo>
                  <a:pt x="0" y="0"/>
                </a:lnTo>
                <a:lnTo>
                  <a:pt x="0" y="2533"/>
                </a:lnTo>
                <a:lnTo>
                  <a:pt x="7118" y="2533"/>
                </a:lnTo>
                <a:lnTo>
                  <a:pt x="9855" y="3445"/>
                </a:lnTo>
                <a:lnTo>
                  <a:pt x="11498" y="5271"/>
                </a:lnTo>
                <a:lnTo>
                  <a:pt x="12684" y="6640"/>
                </a:lnTo>
                <a:lnTo>
                  <a:pt x="13277" y="10269"/>
                </a:lnTo>
                <a:lnTo>
                  <a:pt x="13277" y="80990"/>
                </a:lnTo>
                <a:lnTo>
                  <a:pt x="13015" y="83979"/>
                </a:lnTo>
                <a:lnTo>
                  <a:pt x="11966" y="86900"/>
                </a:lnTo>
                <a:lnTo>
                  <a:pt x="9513" y="88726"/>
                </a:lnTo>
                <a:lnTo>
                  <a:pt x="5475" y="90300"/>
                </a:lnTo>
                <a:lnTo>
                  <a:pt x="0" y="90300"/>
                </a:lnTo>
                <a:lnTo>
                  <a:pt x="0" y="92833"/>
                </a:lnTo>
                <a:lnTo>
                  <a:pt x="71522" y="92833"/>
                </a:lnTo>
                <a:lnTo>
                  <a:pt x="79530" y="69557"/>
                </a:lnTo>
                <a:lnTo>
                  <a:pt x="76792" y="69557"/>
                </a:lnTo>
                <a:lnTo>
                  <a:pt x="73826" y="752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23167" y="2777912"/>
            <a:ext cx="97499" cy="56963"/>
          </a:xfrm>
          <a:custGeom>
            <a:avLst/>
            <a:gdLst/>
            <a:ahLst/>
            <a:cxnLst/>
            <a:rect l="l" t="t" r="r" b="b"/>
            <a:pathLst>
              <a:path w="107249" h="64558">
                <a:moveTo>
                  <a:pt x="18890" y="0"/>
                </a:moveTo>
                <a:lnTo>
                  <a:pt x="0" y="7667"/>
                </a:lnTo>
                <a:lnTo>
                  <a:pt x="1026" y="10132"/>
                </a:lnTo>
                <a:lnTo>
                  <a:pt x="2806" y="9447"/>
                </a:lnTo>
                <a:lnTo>
                  <a:pt x="4334" y="9105"/>
                </a:lnTo>
                <a:lnTo>
                  <a:pt x="6798" y="9105"/>
                </a:lnTo>
                <a:lnTo>
                  <a:pt x="8418" y="9960"/>
                </a:lnTo>
                <a:lnTo>
                  <a:pt x="9604" y="11569"/>
                </a:lnTo>
                <a:lnTo>
                  <a:pt x="9924" y="13075"/>
                </a:lnTo>
                <a:lnTo>
                  <a:pt x="10334" y="15084"/>
                </a:lnTo>
                <a:lnTo>
                  <a:pt x="10540" y="19533"/>
                </a:lnTo>
                <a:lnTo>
                  <a:pt x="10540" y="54267"/>
                </a:lnTo>
                <a:lnTo>
                  <a:pt x="10243" y="56879"/>
                </a:lnTo>
                <a:lnTo>
                  <a:pt x="8190" y="60553"/>
                </a:lnTo>
                <a:lnTo>
                  <a:pt x="5908" y="61786"/>
                </a:lnTo>
                <a:lnTo>
                  <a:pt x="3901" y="62094"/>
                </a:lnTo>
                <a:lnTo>
                  <a:pt x="1026" y="62094"/>
                </a:lnTo>
                <a:lnTo>
                  <a:pt x="1026" y="64558"/>
                </a:lnTo>
                <a:lnTo>
                  <a:pt x="32031" y="64558"/>
                </a:lnTo>
                <a:lnTo>
                  <a:pt x="32031" y="62094"/>
                </a:lnTo>
                <a:lnTo>
                  <a:pt x="28609" y="62094"/>
                </a:lnTo>
                <a:lnTo>
                  <a:pt x="26339" y="61786"/>
                </a:lnTo>
                <a:lnTo>
                  <a:pt x="25221" y="61170"/>
                </a:lnTo>
                <a:lnTo>
                  <a:pt x="23259" y="59629"/>
                </a:lnTo>
                <a:lnTo>
                  <a:pt x="22118" y="57164"/>
                </a:lnTo>
                <a:lnTo>
                  <a:pt x="21833" y="54495"/>
                </a:lnTo>
                <a:lnTo>
                  <a:pt x="21833" y="16772"/>
                </a:lnTo>
                <a:lnTo>
                  <a:pt x="23886" y="14262"/>
                </a:lnTo>
                <a:lnTo>
                  <a:pt x="26806" y="12003"/>
                </a:lnTo>
                <a:lnTo>
                  <a:pt x="30593" y="9995"/>
                </a:lnTo>
                <a:lnTo>
                  <a:pt x="33012" y="8671"/>
                </a:lnTo>
                <a:lnTo>
                  <a:pt x="35453" y="8009"/>
                </a:lnTo>
                <a:lnTo>
                  <a:pt x="41521" y="8009"/>
                </a:lnTo>
                <a:lnTo>
                  <a:pt x="44328" y="9470"/>
                </a:lnTo>
                <a:lnTo>
                  <a:pt x="46335" y="12391"/>
                </a:lnTo>
                <a:lnTo>
                  <a:pt x="47841" y="14627"/>
                </a:lnTo>
                <a:lnTo>
                  <a:pt x="48594" y="18301"/>
                </a:lnTo>
                <a:lnTo>
                  <a:pt x="48594" y="54129"/>
                </a:lnTo>
                <a:lnTo>
                  <a:pt x="48480" y="56389"/>
                </a:lnTo>
                <a:lnTo>
                  <a:pt x="47750" y="58808"/>
                </a:lnTo>
                <a:lnTo>
                  <a:pt x="44248" y="61683"/>
                </a:lnTo>
                <a:lnTo>
                  <a:pt x="41864" y="62094"/>
                </a:lnTo>
                <a:lnTo>
                  <a:pt x="38396" y="62094"/>
                </a:lnTo>
                <a:lnTo>
                  <a:pt x="38396" y="64558"/>
                </a:lnTo>
                <a:lnTo>
                  <a:pt x="70085" y="64558"/>
                </a:lnTo>
                <a:lnTo>
                  <a:pt x="70085" y="62094"/>
                </a:lnTo>
                <a:lnTo>
                  <a:pt x="66891" y="62094"/>
                </a:lnTo>
                <a:lnTo>
                  <a:pt x="64632" y="61740"/>
                </a:lnTo>
                <a:lnTo>
                  <a:pt x="63309" y="61033"/>
                </a:lnTo>
                <a:lnTo>
                  <a:pt x="61085" y="59447"/>
                </a:lnTo>
                <a:lnTo>
                  <a:pt x="60126" y="57347"/>
                </a:lnTo>
                <a:lnTo>
                  <a:pt x="59887" y="54677"/>
                </a:lnTo>
                <a:lnTo>
                  <a:pt x="59887" y="20469"/>
                </a:lnTo>
                <a:lnTo>
                  <a:pt x="59750" y="17525"/>
                </a:lnTo>
                <a:lnTo>
                  <a:pt x="63355" y="13486"/>
                </a:lnTo>
                <a:lnTo>
                  <a:pt x="66309" y="11238"/>
                </a:lnTo>
                <a:lnTo>
                  <a:pt x="68750" y="10029"/>
                </a:lnTo>
                <a:lnTo>
                  <a:pt x="71191" y="8819"/>
                </a:lnTo>
                <a:lnTo>
                  <a:pt x="73621" y="8214"/>
                </a:lnTo>
                <a:lnTo>
                  <a:pt x="79963" y="8214"/>
                </a:lnTo>
                <a:lnTo>
                  <a:pt x="82815" y="9675"/>
                </a:lnTo>
                <a:lnTo>
                  <a:pt x="84595" y="12596"/>
                </a:lnTo>
                <a:lnTo>
                  <a:pt x="85827" y="14696"/>
                </a:lnTo>
                <a:lnTo>
                  <a:pt x="86443" y="18301"/>
                </a:lnTo>
                <a:lnTo>
                  <a:pt x="86443" y="54038"/>
                </a:lnTo>
                <a:lnTo>
                  <a:pt x="86351" y="56252"/>
                </a:lnTo>
                <a:lnTo>
                  <a:pt x="85712" y="58625"/>
                </a:lnTo>
                <a:lnTo>
                  <a:pt x="83910" y="60519"/>
                </a:lnTo>
                <a:lnTo>
                  <a:pt x="82404" y="61569"/>
                </a:lnTo>
                <a:lnTo>
                  <a:pt x="80306" y="62094"/>
                </a:lnTo>
                <a:lnTo>
                  <a:pt x="76313" y="62094"/>
                </a:lnTo>
                <a:lnTo>
                  <a:pt x="76313" y="64558"/>
                </a:lnTo>
                <a:lnTo>
                  <a:pt x="107249" y="64558"/>
                </a:lnTo>
                <a:lnTo>
                  <a:pt x="107249" y="62094"/>
                </a:lnTo>
                <a:lnTo>
                  <a:pt x="104466" y="62094"/>
                </a:lnTo>
                <a:lnTo>
                  <a:pt x="102458" y="61740"/>
                </a:lnTo>
                <a:lnTo>
                  <a:pt x="101226" y="61033"/>
                </a:lnTo>
                <a:lnTo>
                  <a:pt x="99150" y="59469"/>
                </a:lnTo>
                <a:lnTo>
                  <a:pt x="98101" y="57005"/>
                </a:lnTo>
                <a:lnTo>
                  <a:pt x="97804" y="54312"/>
                </a:lnTo>
                <a:lnTo>
                  <a:pt x="97804" y="17754"/>
                </a:lnTo>
                <a:lnTo>
                  <a:pt x="97302" y="13600"/>
                </a:lnTo>
                <a:lnTo>
                  <a:pt x="96298" y="10953"/>
                </a:lnTo>
                <a:lnTo>
                  <a:pt x="94792" y="7074"/>
                </a:lnTo>
                <a:lnTo>
                  <a:pt x="92751" y="4278"/>
                </a:lnTo>
                <a:lnTo>
                  <a:pt x="90173" y="2567"/>
                </a:lnTo>
                <a:lnTo>
                  <a:pt x="87595" y="855"/>
                </a:lnTo>
                <a:lnTo>
                  <a:pt x="84640" y="0"/>
                </a:lnTo>
                <a:lnTo>
                  <a:pt x="77887" y="0"/>
                </a:lnTo>
                <a:lnTo>
                  <a:pt x="74556" y="855"/>
                </a:lnTo>
                <a:lnTo>
                  <a:pt x="71317" y="2567"/>
                </a:lnTo>
                <a:lnTo>
                  <a:pt x="68077" y="4278"/>
                </a:lnTo>
                <a:lnTo>
                  <a:pt x="64107" y="7872"/>
                </a:lnTo>
                <a:lnTo>
                  <a:pt x="59408" y="13349"/>
                </a:lnTo>
                <a:lnTo>
                  <a:pt x="58449" y="9013"/>
                </a:lnTo>
                <a:lnTo>
                  <a:pt x="56556" y="5704"/>
                </a:lnTo>
                <a:lnTo>
                  <a:pt x="53727" y="3422"/>
                </a:lnTo>
                <a:lnTo>
                  <a:pt x="50898" y="1140"/>
                </a:lnTo>
                <a:lnTo>
                  <a:pt x="47522" y="0"/>
                </a:lnTo>
                <a:lnTo>
                  <a:pt x="41270" y="0"/>
                </a:lnTo>
                <a:lnTo>
                  <a:pt x="38921" y="478"/>
                </a:lnTo>
                <a:lnTo>
                  <a:pt x="36548" y="1437"/>
                </a:lnTo>
                <a:lnTo>
                  <a:pt x="34175" y="2396"/>
                </a:lnTo>
                <a:lnTo>
                  <a:pt x="31962" y="3742"/>
                </a:lnTo>
                <a:lnTo>
                  <a:pt x="29909" y="5476"/>
                </a:lnTo>
                <a:lnTo>
                  <a:pt x="29088" y="6161"/>
                </a:lnTo>
                <a:lnTo>
                  <a:pt x="26396" y="8785"/>
                </a:lnTo>
                <a:lnTo>
                  <a:pt x="21833" y="13349"/>
                </a:lnTo>
                <a:lnTo>
                  <a:pt x="21833" y="0"/>
                </a:lnTo>
                <a:lnTo>
                  <a:pt x="18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14473" y="2748977"/>
            <a:ext cx="59607" cy="87589"/>
          </a:xfrm>
          <a:custGeom>
            <a:avLst/>
            <a:gdLst/>
            <a:ahLst/>
            <a:cxnLst/>
            <a:rect l="l" t="t" r="r" b="b"/>
            <a:pathLst>
              <a:path w="65568" h="99268">
                <a:moveTo>
                  <a:pt x="44772" y="91989"/>
                </a:moveTo>
                <a:lnTo>
                  <a:pt x="40905" y="94271"/>
                </a:lnTo>
                <a:lnTo>
                  <a:pt x="34152" y="94271"/>
                </a:lnTo>
                <a:lnTo>
                  <a:pt x="31609" y="93689"/>
                </a:lnTo>
                <a:lnTo>
                  <a:pt x="29122" y="92525"/>
                </a:lnTo>
                <a:lnTo>
                  <a:pt x="26635" y="91361"/>
                </a:lnTo>
                <a:lnTo>
                  <a:pt x="29612" y="99268"/>
                </a:lnTo>
                <a:lnTo>
                  <a:pt x="41065" y="99268"/>
                </a:lnTo>
                <a:lnTo>
                  <a:pt x="48137" y="96348"/>
                </a:lnTo>
                <a:lnTo>
                  <a:pt x="54480" y="90505"/>
                </a:lnTo>
                <a:lnTo>
                  <a:pt x="57120" y="87806"/>
                </a:lnTo>
                <a:lnTo>
                  <a:pt x="63456" y="76942"/>
                </a:lnTo>
                <a:lnTo>
                  <a:pt x="65568" y="63600"/>
                </a:lnTo>
                <a:lnTo>
                  <a:pt x="65568" y="54061"/>
                </a:lnTo>
                <a:lnTo>
                  <a:pt x="63172" y="46542"/>
                </a:lnTo>
                <a:lnTo>
                  <a:pt x="58381" y="41042"/>
                </a:lnTo>
                <a:lnTo>
                  <a:pt x="53590" y="35542"/>
                </a:lnTo>
                <a:lnTo>
                  <a:pt x="47978" y="32793"/>
                </a:lnTo>
                <a:lnTo>
                  <a:pt x="41544" y="32793"/>
                </a:lnTo>
                <a:lnTo>
                  <a:pt x="36137" y="42514"/>
                </a:lnTo>
                <a:lnTo>
                  <a:pt x="40700" y="42514"/>
                </a:lnTo>
                <a:lnTo>
                  <a:pt x="44772" y="44670"/>
                </a:lnTo>
                <a:lnTo>
                  <a:pt x="48354" y="48983"/>
                </a:lnTo>
                <a:lnTo>
                  <a:pt x="51936" y="53296"/>
                </a:lnTo>
                <a:lnTo>
                  <a:pt x="53727" y="59469"/>
                </a:lnTo>
                <a:lnTo>
                  <a:pt x="53727" y="76220"/>
                </a:lnTo>
                <a:lnTo>
                  <a:pt x="51936" y="82860"/>
                </a:lnTo>
                <a:lnTo>
                  <a:pt x="48354" y="87424"/>
                </a:lnTo>
                <a:lnTo>
                  <a:pt x="44772" y="91989"/>
                </a:lnTo>
                <a:close/>
              </a:path>
              <a:path w="65568" h="99268">
                <a:moveTo>
                  <a:pt x="18376" y="95959"/>
                </a:moveTo>
                <a:lnTo>
                  <a:pt x="22141" y="97283"/>
                </a:lnTo>
                <a:lnTo>
                  <a:pt x="25905" y="98607"/>
                </a:lnTo>
                <a:lnTo>
                  <a:pt x="29612" y="99268"/>
                </a:lnTo>
                <a:lnTo>
                  <a:pt x="26635" y="91361"/>
                </a:lnTo>
                <a:lnTo>
                  <a:pt x="24228" y="89638"/>
                </a:lnTo>
                <a:lnTo>
                  <a:pt x="21901" y="87356"/>
                </a:lnTo>
                <a:lnTo>
                  <a:pt x="21901" y="49839"/>
                </a:lnTo>
                <a:lnTo>
                  <a:pt x="24730" y="47101"/>
                </a:lnTo>
                <a:lnTo>
                  <a:pt x="27057" y="45275"/>
                </a:lnTo>
                <a:lnTo>
                  <a:pt x="28882" y="44362"/>
                </a:lnTo>
                <a:lnTo>
                  <a:pt x="31301" y="43130"/>
                </a:lnTo>
                <a:lnTo>
                  <a:pt x="33719" y="42514"/>
                </a:lnTo>
                <a:lnTo>
                  <a:pt x="36137" y="42514"/>
                </a:lnTo>
                <a:lnTo>
                  <a:pt x="41544" y="32793"/>
                </a:lnTo>
                <a:lnTo>
                  <a:pt x="34517" y="32793"/>
                </a:lnTo>
                <a:lnTo>
                  <a:pt x="27970" y="37014"/>
                </a:lnTo>
                <a:lnTo>
                  <a:pt x="21901" y="45458"/>
                </a:lnTo>
                <a:lnTo>
                  <a:pt x="21901" y="0"/>
                </a:lnTo>
                <a:lnTo>
                  <a:pt x="18821" y="0"/>
                </a:lnTo>
                <a:lnTo>
                  <a:pt x="0" y="7667"/>
                </a:lnTo>
                <a:lnTo>
                  <a:pt x="958" y="10063"/>
                </a:lnTo>
                <a:lnTo>
                  <a:pt x="2874" y="9333"/>
                </a:lnTo>
                <a:lnTo>
                  <a:pt x="4471" y="8968"/>
                </a:lnTo>
                <a:lnTo>
                  <a:pt x="6844" y="8968"/>
                </a:lnTo>
                <a:lnTo>
                  <a:pt x="8486" y="9858"/>
                </a:lnTo>
                <a:lnTo>
                  <a:pt x="9753" y="11569"/>
                </a:lnTo>
                <a:lnTo>
                  <a:pt x="10095" y="13212"/>
                </a:lnTo>
                <a:lnTo>
                  <a:pt x="10437" y="14855"/>
                </a:lnTo>
                <a:lnTo>
                  <a:pt x="10608" y="19237"/>
                </a:lnTo>
                <a:lnTo>
                  <a:pt x="10608" y="91327"/>
                </a:lnTo>
                <a:lnTo>
                  <a:pt x="14532" y="93974"/>
                </a:lnTo>
                <a:lnTo>
                  <a:pt x="18376" y="95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81238" y="2777912"/>
            <a:ext cx="42434" cy="56963"/>
          </a:xfrm>
          <a:custGeom>
            <a:avLst/>
            <a:gdLst/>
            <a:ahLst/>
            <a:cxnLst/>
            <a:rect l="l" t="t" r="r" b="b"/>
            <a:pathLst>
              <a:path w="46677" h="64558">
                <a:moveTo>
                  <a:pt x="32783" y="64558"/>
                </a:moveTo>
                <a:lnTo>
                  <a:pt x="32783" y="62094"/>
                </a:lnTo>
                <a:lnTo>
                  <a:pt x="29955" y="62094"/>
                </a:lnTo>
                <a:lnTo>
                  <a:pt x="27787" y="61683"/>
                </a:lnTo>
                <a:lnTo>
                  <a:pt x="26281" y="60861"/>
                </a:lnTo>
                <a:lnTo>
                  <a:pt x="24776" y="60040"/>
                </a:lnTo>
                <a:lnTo>
                  <a:pt x="23133" y="57781"/>
                </a:lnTo>
                <a:lnTo>
                  <a:pt x="22266" y="56001"/>
                </a:lnTo>
                <a:lnTo>
                  <a:pt x="21833" y="53376"/>
                </a:lnTo>
                <a:lnTo>
                  <a:pt x="21833" y="19853"/>
                </a:lnTo>
                <a:lnTo>
                  <a:pt x="24023" y="15563"/>
                </a:lnTo>
                <a:lnTo>
                  <a:pt x="26145" y="12482"/>
                </a:lnTo>
                <a:lnTo>
                  <a:pt x="28198" y="10611"/>
                </a:lnTo>
                <a:lnTo>
                  <a:pt x="29156" y="9698"/>
                </a:lnTo>
                <a:lnTo>
                  <a:pt x="30867" y="9241"/>
                </a:lnTo>
                <a:lnTo>
                  <a:pt x="33297" y="10029"/>
                </a:lnTo>
                <a:lnTo>
                  <a:pt x="35282" y="11603"/>
                </a:lnTo>
                <a:lnTo>
                  <a:pt x="37266" y="13178"/>
                </a:lnTo>
                <a:lnTo>
                  <a:pt x="39057" y="13966"/>
                </a:lnTo>
                <a:lnTo>
                  <a:pt x="42297" y="13966"/>
                </a:lnTo>
                <a:lnTo>
                  <a:pt x="43711" y="13349"/>
                </a:lnTo>
                <a:lnTo>
                  <a:pt x="46084" y="10885"/>
                </a:lnTo>
                <a:lnTo>
                  <a:pt x="46677" y="9378"/>
                </a:lnTo>
                <a:lnTo>
                  <a:pt x="46677" y="5590"/>
                </a:lnTo>
                <a:lnTo>
                  <a:pt x="45856" y="3822"/>
                </a:lnTo>
                <a:lnTo>
                  <a:pt x="44213" y="2293"/>
                </a:lnTo>
                <a:lnTo>
                  <a:pt x="42571" y="764"/>
                </a:lnTo>
                <a:lnTo>
                  <a:pt x="40495" y="0"/>
                </a:lnTo>
                <a:lnTo>
                  <a:pt x="32464" y="0"/>
                </a:lnTo>
                <a:lnTo>
                  <a:pt x="27080" y="4700"/>
                </a:lnTo>
                <a:lnTo>
                  <a:pt x="21833" y="14102"/>
                </a:lnTo>
                <a:lnTo>
                  <a:pt x="21833" y="0"/>
                </a:lnTo>
                <a:lnTo>
                  <a:pt x="18958" y="0"/>
                </a:lnTo>
                <a:lnTo>
                  <a:pt x="0" y="7667"/>
                </a:lnTo>
                <a:lnTo>
                  <a:pt x="684" y="10132"/>
                </a:lnTo>
                <a:lnTo>
                  <a:pt x="2463" y="9447"/>
                </a:lnTo>
                <a:lnTo>
                  <a:pt x="4060" y="9105"/>
                </a:lnTo>
                <a:lnTo>
                  <a:pt x="6661" y="9105"/>
                </a:lnTo>
                <a:lnTo>
                  <a:pt x="8452" y="10063"/>
                </a:lnTo>
                <a:lnTo>
                  <a:pt x="9798" y="11718"/>
                </a:lnTo>
                <a:lnTo>
                  <a:pt x="10391" y="14502"/>
                </a:lnTo>
                <a:lnTo>
                  <a:pt x="10540" y="18849"/>
                </a:lnTo>
                <a:lnTo>
                  <a:pt x="10540" y="54107"/>
                </a:lnTo>
                <a:lnTo>
                  <a:pt x="10426" y="56320"/>
                </a:lnTo>
                <a:lnTo>
                  <a:pt x="10197" y="57096"/>
                </a:lnTo>
                <a:lnTo>
                  <a:pt x="9741" y="58694"/>
                </a:lnTo>
                <a:lnTo>
                  <a:pt x="7802" y="60587"/>
                </a:lnTo>
                <a:lnTo>
                  <a:pt x="6251" y="61592"/>
                </a:lnTo>
                <a:lnTo>
                  <a:pt x="3878" y="62094"/>
                </a:lnTo>
                <a:lnTo>
                  <a:pt x="684" y="62094"/>
                </a:lnTo>
                <a:lnTo>
                  <a:pt x="684" y="64558"/>
                </a:lnTo>
                <a:lnTo>
                  <a:pt x="32783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27447" y="2777912"/>
            <a:ext cx="51767" cy="58111"/>
          </a:xfrm>
          <a:custGeom>
            <a:avLst/>
            <a:gdLst/>
            <a:ahLst/>
            <a:cxnLst/>
            <a:rect l="l" t="t" r="r" b="b"/>
            <a:pathLst>
              <a:path w="56944" h="65859">
                <a:moveTo>
                  <a:pt x="2053" y="41761"/>
                </a:moveTo>
                <a:lnTo>
                  <a:pt x="684" y="43997"/>
                </a:lnTo>
                <a:lnTo>
                  <a:pt x="0" y="46645"/>
                </a:lnTo>
                <a:lnTo>
                  <a:pt x="0" y="54540"/>
                </a:lnTo>
                <a:lnTo>
                  <a:pt x="1403" y="58442"/>
                </a:lnTo>
                <a:lnTo>
                  <a:pt x="4209" y="61409"/>
                </a:lnTo>
                <a:lnTo>
                  <a:pt x="7015" y="64376"/>
                </a:lnTo>
                <a:lnTo>
                  <a:pt x="10585" y="65859"/>
                </a:lnTo>
                <a:lnTo>
                  <a:pt x="14920" y="65859"/>
                </a:lnTo>
                <a:lnTo>
                  <a:pt x="14441" y="54666"/>
                </a:lnTo>
                <a:lnTo>
                  <a:pt x="12479" y="52498"/>
                </a:lnTo>
                <a:lnTo>
                  <a:pt x="11498" y="49771"/>
                </a:lnTo>
                <a:lnTo>
                  <a:pt x="11498" y="43883"/>
                </a:lnTo>
                <a:lnTo>
                  <a:pt x="12273" y="41487"/>
                </a:lnTo>
                <a:lnTo>
                  <a:pt x="13825" y="39296"/>
                </a:lnTo>
                <a:lnTo>
                  <a:pt x="16437" y="30259"/>
                </a:lnTo>
                <a:lnTo>
                  <a:pt x="11806" y="32998"/>
                </a:lnTo>
                <a:lnTo>
                  <a:pt x="7175" y="35736"/>
                </a:lnTo>
                <a:lnTo>
                  <a:pt x="3923" y="38657"/>
                </a:lnTo>
                <a:lnTo>
                  <a:pt x="2053" y="41761"/>
                </a:lnTo>
                <a:close/>
              </a:path>
              <a:path w="56944" h="65859">
                <a:moveTo>
                  <a:pt x="46198" y="48767"/>
                </a:moveTo>
                <a:lnTo>
                  <a:pt x="46198" y="15426"/>
                </a:lnTo>
                <a:lnTo>
                  <a:pt x="45788" y="11409"/>
                </a:lnTo>
                <a:lnTo>
                  <a:pt x="44966" y="9447"/>
                </a:lnTo>
                <a:lnTo>
                  <a:pt x="43689" y="6435"/>
                </a:lnTo>
                <a:lnTo>
                  <a:pt x="41704" y="4221"/>
                </a:lnTo>
                <a:lnTo>
                  <a:pt x="39012" y="2806"/>
                </a:lnTo>
                <a:lnTo>
                  <a:pt x="35453" y="935"/>
                </a:lnTo>
                <a:lnTo>
                  <a:pt x="30890" y="0"/>
                </a:lnTo>
                <a:lnTo>
                  <a:pt x="18068" y="0"/>
                </a:lnTo>
                <a:lnTo>
                  <a:pt x="12433" y="1642"/>
                </a:lnTo>
                <a:lnTo>
                  <a:pt x="8418" y="4928"/>
                </a:lnTo>
                <a:lnTo>
                  <a:pt x="4403" y="8214"/>
                </a:lnTo>
                <a:lnTo>
                  <a:pt x="2395" y="11820"/>
                </a:lnTo>
                <a:lnTo>
                  <a:pt x="2395" y="17799"/>
                </a:lnTo>
                <a:lnTo>
                  <a:pt x="2931" y="19419"/>
                </a:lnTo>
                <a:lnTo>
                  <a:pt x="6456" y="22386"/>
                </a:lnTo>
                <a:lnTo>
                  <a:pt x="9878" y="22386"/>
                </a:lnTo>
                <a:lnTo>
                  <a:pt x="13426" y="19533"/>
                </a:lnTo>
                <a:lnTo>
                  <a:pt x="13962" y="17913"/>
                </a:lnTo>
                <a:lnTo>
                  <a:pt x="13962" y="15814"/>
                </a:lnTo>
                <a:lnTo>
                  <a:pt x="13825" y="11843"/>
                </a:lnTo>
                <a:lnTo>
                  <a:pt x="13825" y="9835"/>
                </a:lnTo>
                <a:lnTo>
                  <a:pt x="14692" y="8055"/>
                </a:lnTo>
                <a:lnTo>
                  <a:pt x="16426" y="6503"/>
                </a:lnTo>
                <a:lnTo>
                  <a:pt x="18114" y="4951"/>
                </a:lnTo>
                <a:lnTo>
                  <a:pt x="20395" y="4175"/>
                </a:lnTo>
                <a:lnTo>
                  <a:pt x="27057" y="4175"/>
                </a:lnTo>
                <a:lnTo>
                  <a:pt x="29943" y="5339"/>
                </a:lnTo>
                <a:lnTo>
                  <a:pt x="31928" y="7667"/>
                </a:lnTo>
                <a:lnTo>
                  <a:pt x="33913" y="9995"/>
                </a:lnTo>
                <a:lnTo>
                  <a:pt x="34905" y="14285"/>
                </a:lnTo>
                <a:lnTo>
                  <a:pt x="34905" y="23002"/>
                </a:lnTo>
                <a:lnTo>
                  <a:pt x="24137" y="26928"/>
                </a:lnTo>
                <a:lnTo>
                  <a:pt x="16437" y="30259"/>
                </a:lnTo>
                <a:lnTo>
                  <a:pt x="13825" y="39296"/>
                </a:lnTo>
                <a:lnTo>
                  <a:pt x="15376" y="37105"/>
                </a:lnTo>
                <a:lnTo>
                  <a:pt x="17954" y="35006"/>
                </a:lnTo>
                <a:lnTo>
                  <a:pt x="21559" y="32998"/>
                </a:lnTo>
                <a:lnTo>
                  <a:pt x="23567" y="31856"/>
                </a:lnTo>
                <a:lnTo>
                  <a:pt x="28015" y="29917"/>
                </a:lnTo>
                <a:lnTo>
                  <a:pt x="34905" y="27179"/>
                </a:lnTo>
                <a:lnTo>
                  <a:pt x="34905" y="51072"/>
                </a:lnTo>
                <a:lnTo>
                  <a:pt x="29247" y="55635"/>
                </a:lnTo>
                <a:lnTo>
                  <a:pt x="24684" y="57917"/>
                </a:lnTo>
                <a:lnTo>
                  <a:pt x="18661" y="57917"/>
                </a:lnTo>
                <a:lnTo>
                  <a:pt x="16403" y="56834"/>
                </a:lnTo>
                <a:lnTo>
                  <a:pt x="14441" y="54666"/>
                </a:lnTo>
                <a:lnTo>
                  <a:pt x="14920" y="65859"/>
                </a:lnTo>
                <a:lnTo>
                  <a:pt x="17703" y="65859"/>
                </a:lnTo>
                <a:lnTo>
                  <a:pt x="20327" y="65289"/>
                </a:lnTo>
                <a:lnTo>
                  <a:pt x="22791" y="64147"/>
                </a:lnTo>
                <a:lnTo>
                  <a:pt x="24434" y="63372"/>
                </a:lnTo>
                <a:lnTo>
                  <a:pt x="28472" y="60497"/>
                </a:lnTo>
                <a:lnTo>
                  <a:pt x="34905" y="55521"/>
                </a:lnTo>
                <a:lnTo>
                  <a:pt x="34951" y="59264"/>
                </a:lnTo>
                <a:lnTo>
                  <a:pt x="35635" y="61911"/>
                </a:lnTo>
                <a:lnTo>
                  <a:pt x="36959" y="63463"/>
                </a:lnTo>
                <a:lnTo>
                  <a:pt x="38282" y="65015"/>
                </a:lnTo>
                <a:lnTo>
                  <a:pt x="40061" y="65791"/>
                </a:lnTo>
                <a:lnTo>
                  <a:pt x="46951" y="65791"/>
                </a:lnTo>
                <a:lnTo>
                  <a:pt x="51833" y="62368"/>
                </a:lnTo>
                <a:lnTo>
                  <a:pt x="56944" y="55521"/>
                </a:lnTo>
                <a:lnTo>
                  <a:pt x="56944" y="51687"/>
                </a:lnTo>
                <a:lnTo>
                  <a:pt x="54206" y="54426"/>
                </a:lnTo>
                <a:lnTo>
                  <a:pt x="52358" y="56092"/>
                </a:lnTo>
                <a:lnTo>
                  <a:pt x="50214" y="57164"/>
                </a:lnTo>
                <a:lnTo>
                  <a:pt x="48195" y="56937"/>
                </a:lnTo>
                <a:lnTo>
                  <a:pt x="46769" y="55122"/>
                </a:lnTo>
                <a:lnTo>
                  <a:pt x="46312" y="52429"/>
                </a:lnTo>
                <a:lnTo>
                  <a:pt x="46198" y="487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85555" y="2777851"/>
            <a:ext cx="48220" cy="58715"/>
          </a:xfrm>
          <a:custGeom>
            <a:avLst/>
            <a:gdLst/>
            <a:ahLst/>
            <a:cxnLst/>
            <a:rect l="l" t="t" r="r" b="b"/>
            <a:pathLst>
              <a:path w="53042" h="66544">
                <a:moveTo>
                  <a:pt x="41750" y="2316"/>
                </a:moveTo>
                <a:lnTo>
                  <a:pt x="35978" y="0"/>
                </a:lnTo>
                <a:lnTo>
                  <a:pt x="28951" y="0"/>
                </a:lnTo>
                <a:lnTo>
                  <a:pt x="29943" y="5591"/>
                </a:lnTo>
                <a:lnTo>
                  <a:pt x="32202" y="7051"/>
                </a:lnTo>
                <a:lnTo>
                  <a:pt x="34460" y="8512"/>
                </a:lnTo>
                <a:lnTo>
                  <a:pt x="36160" y="10520"/>
                </a:lnTo>
                <a:lnTo>
                  <a:pt x="37301" y="13076"/>
                </a:lnTo>
                <a:lnTo>
                  <a:pt x="38031" y="14719"/>
                </a:lnTo>
                <a:lnTo>
                  <a:pt x="38510" y="17549"/>
                </a:lnTo>
                <a:lnTo>
                  <a:pt x="38738" y="21565"/>
                </a:lnTo>
                <a:lnTo>
                  <a:pt x="9718" y="21565"/>
                </a:lnTo>
                <a:lnTo>
                  <a:pt x="10220" y="16316"/>
                </a:lnTo>
                <a:lnTo>
                  <a:pt x="13745" y="3000"/>
                </a:lnTo>
                <a:lnTo>
                  <a:pt x="8247" y="9002"/>
                </a:lnTo>
                <a:lnTo>
                  <a:pt x="7627" y="9702"/>
                </a:lnTo>
                <a:lnTo>
                  <a:pt x="1906" y="20259"/>
                </a:lnTo>
                <a:lnTo>
                  <a:pt x="0" y="34093"/>
                </a:lnTo>
                <a:lnTo>
                  <a:pt x="0" y="43997"/>
                </a:lnTo>
                <a:lnTo>
                  <a:pt x="2680" y="51882"/>
                </a:lnTo>
                <a:lnTo>
                  <a:pt x="8042" y="57747"/>
                </a:lnTo>
                <a:lnTo>
                  <a:pt x="13403" y="63612"/>
                </a:lnTo>
                <a:lnTo>
                  <a:pt x="19848" y="66544"/>
                </a:lnTo>
                <a:lnTo>
                  <a:pt x="34312" y="66544"/>
                </a:lnTo>
                <a:lnTo>
                  <a:pt x="40084" y="63977"/>
                </a:lnTo>
                <a:lnTo>
                  <a:pt x="44693" y="58842"/>
                </a:lnTo>
                <a:lnTo>
                  <a:pt x="49301" y="53707"/>
                </a:lnTo>
                <a:lnTo>
                  <a:pt x="52084" y="48014"/>
                </a:lnTo>
                <a:lnTo>
                  <a:pt x="53042" y="41761"/>
                </a:lnTo>
                <a:lnTo>
                  <a:pt x="50921" y="40392"/>
                </a:lnTo>
                <a:lnTo>
                  <a:pt x="48868" y="45869"/>
                </a:lnTo>
                <a:lnTo>
                  <a:pt x="46324" y="49737"/>
                </a:lnTo>
                <a:lnTo>
                  <a:pt x="43289" y="51996"/>
                </a:lnTo>
                <a:lnTo>
                  <a:pt x="40255" y="54255"/>
                </a:lnTo>
                <a:lnTo>
                  <a:pt x="36685" y="55385"/>
                </a:lnTo>
                <a:lnTo>
                  <a:pt x="26418" y="55385"/>
                </a:lnTo>
                <a:lnTo>
                  <a:pt x="21057" y="52738"/>
                </a:lnTo>
                <a:lnTo>
                  <a:pt x="16494" y="47443"/>
                </a:lnTo>
                <a:lnTo>
                  <a:pt x="11931" y="42149"/>
                </a:lnTo>
                <a:lnTo>
                  <a:pt x="9673" y="34846"/>
                </a:lnTo>
                <a:lnTo>
                  <a:pt x="9718" y="25535"/>
                </a:lnTo>
                <a:lnTo>
                  <a:pt x="53042" y="25536"/>
                </a:lnTo>
                <a:lnTo>
                  <a:pt x="53042" y="17777"/>
                </a:lnTo>
                <a:lnTo>
                  <a:pt x="50784" y="11581"/>
                </a:lnTo>
                <a:lnTo>
                  <a:pt x="46267" y="6949"/>
                </a:lnTo>
                <a:lnTo>
                  <a:pt x="41750" y="2316"/>
                </a:lnTo>
                <a:close/>
              </a:path>
              <a:path w="53042" h="66544">
                <a:moveTo>
                  <a:pt x="28951" y="0"/>
                </a:moveTo>
                <a:lnTo>
                  <a:pt x="20646" y="0"/>
                </a:lnTo>
                <a:lnTo>
                  <a:pt x="13745" y="3000"/>
                </a:lnTo>
                <a:lnTo>
                  <a:pt x="10220" y="16316"/>
                </a:lnTo>
                <a:lnTo>
                  <a:pt x="11966" y="12220"/>
                </a:lnTo>
                <a:lnTo>
                  <a:pt x="14954" y="9276"/>
                </a:lnTo>
                <a:lnTo>
                  <a:pt x="17943" y="6333"/>
                </a:lnTo>
                <a:lnTo>
                  <a:pt x="21331" y="4860"/>
                </a:lnTo>
                <a:lnTo>
                  <a:pt x="27582" y="4860"/>
                </a:lnTo>
                <a:lnTo>
                  <a:pt x="29943" y="5591"/>
                </a:lnTo>
                <a:lnTo>
                  <a:pt x="28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35695" y="2777912"/>
            <a:ext cx="42434" cy="56963"/>
          </a:xfrm>
          <a:custGeom>
            <a:avLst/>
            <a:gdLst/>
            <a:ahLst/>
            <a:cxnLst/>
            <a:rect l="l" t="t" r="r" b="b"/>
            <a:pathLst>
              <a:path w="46677" h="64558">
                <a:moveTo>
                  <a:pt x="32784" y="64558"/>
                </a:moveTo>
                <a:lnTo>
                  <a:pt x="32784" y="62094"/>
                </a:lnTo>
                <a:lnTo>
                  <a:pt x="29955" y="62094"/>
                </a:lnTo>
                <a:lnTo>
                  <a:pt x="27787" y="61683"/>
                </a:lnTo>
                <a:lnTo>
                  <a:pt x="26281" y="60861"/>
                </a:lnTo>
                <a:lnTo>
                  <a:pt x="24776" y="60040"/>
                </a:lnTo>
                <a:lnTo>
                  <a:pt x="23133" y="57781"/>
                </a:lnTo>
                <a:lnTo>
                  <a:pt x="22266" y="56001"/>
                </a:lnTo>
                <a:lnTo>
                  <a:pt x="21833" y="53376"/>
                </a:lnTo>
                <a:lnTo>
                  <a:pt x="21833" y="19853"/>
                </a:lnTo>
                <a:lnTo>
                  <a:pt x="24023" y="15563"/>
                </a:lnTo>
                <a:lnTo>
                  <a:pt x="26144" y="12482"/>
                </a:lnTo>
                <a:lnTo>
                  <a:pt x="28198" y="10611"/>
                </a:lnTo>
                <a:lnTo>
                  <a:pt x="29156" y="9698"/>
                </a:lnTo>
                <a:lnTo>
                  <a:pt x="30867" y="9241"/>
                </a:lnTo>
                <a:lnTo>
                  <a:pt x="33297" y="10029"/>
                </a:lnTo>
                <a:lnTo>
                  <a:pt x="35282" y="11603"/>
                </a:lnTo>
                <a:lnTo>
                  <a:pt x="37267" y="13178"/>
                </a:lnTo>
                <a:lnTo>
                  <a:pt x="39057" y="13966"/>
                </a:lnTo>
                <a:lnTo>
                  <a:pt x="42297" y="13966"/>
                </a:lnTo>
                <a:lnTo>
                  <a:pt x="43711" y="13349"/>
                </a:lnTo>
                <a:lnTo>
                  <a:pt x="46084" y="10885"/>
                </a:lnTo>
                <a:lnTo>
                  <a:pt x="46677" y="9378"/>
                </a:lnTo>
                <a:lnTo>
                  <a:pt x="46677" y="5590"/>
                </a:lnTo>
                <a:lnTo>
                  <a:pt x="45856" y="3822"/>
                </a:lnTo>
                <a:lnTo>
                  <a:pt x="44213" y="2293"/>
                </a:lnTo>
                <a:lnTo>
                  <a:pt x="42571" y="764"/>
                </a:lnTo>
                <a:lnTo>
                  <a:pt x="40495" y="0"/>
                </a:lnTo>
                <a:lnTo>
                  <a:pt x="32464" y="0"/>
                </a:lnTo>
                <a:lnTo>
                  <a:pt x="27080" y="4700"/>
                </a:lnTo>
                <a:lnTo>
                  <a:pt x="21833" y="14102"/>
                </a:lnTo>
                <a:lnTo>
                  <a:pt x="21833" y="0"/>
                </a:lnTo>
                <a:lnTo>
                  <a:pt x="18958" y="0"/>
                </a:lnTo>
                <a:lnTo>
                  <a:pt x="0" y="7667"/>
                </a:lnTo>
                <a:lnTo>
                  <a:pt x="684" y="10132"/>
                </a:lnTo>
                <a:lnTo>
                  <a:pt x="2463" y="9447"/>
                </a:lnTo>
                <a:lnTo>
                  <a:pt x="4060" y="9105"/>
                </a:lnTo>
                <a:lnTo>
                  <a:pt x="6661" y="9105"/>
                </a:lnTo>
                <a:lnTo>
                  <a:pt x="8452" y="10063"/>
                </a:lnTo>
                <a:lnTo>
                  <a:pt x="9798" y="11718"/>
                </a:lnTo>
                <a:lnTo>
                  <a:pt x="10391" y="14502"/>
                </a:lnTo>
                <a:lnTo>
                  <a:pt x="10540" y="18849"/>
                </a:lnTo>
                <a:lnTo>
                  <a:pt x="10540" y="54107"/>
                </a:lnTo>
                <a:lnTo>
                  <a:pt x="10426" y="56320"/>
                </a:lnTo>
                <a:lnTo>
                  <a:pt x="10197" y="57096"/>
                </a:lnTo>
                <a:lnTo>
                  <a:pt x="9741" y="58694"/>
                </a:lnTo>
                <a:lnTo>
                  <a:pt x="7802" y="60587"/>
                </a:lnTo>
                <a:lnTo>
                  <a:pt x="6251" y="61592"/>
                </a:lnTo>
                <a:lnTo>
                  <a:pt x="3878" y="62094"/>
                </a:lnTo>
                <a:lnTo>
                  <a:pt x="684" y="62094"/>
                </a:lnTo>
                <a:lnTo>
                  <a:pt x="684" y="64558"/>
                </a:lnTo>
                <a:lnTo>
                  <a:pt x="32784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09219" y="2834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09311" y="2779543"/>
            <a:ext cx="61474" cy="57024"/>
          </a:xfrm>
          <a:custGeom>
            <a:avLst/>
            <a:gdLst/>
            <a:ahLst/>
            <a:cxnLst/>
            <a:rect l="l" t="t" r="r" b="b"/>
            <a:pathLst>
              <a:path w="67621" h="64627">
                <a:moveTo>
                  <a:pt x="58381" y="10816"/>
                </a:moveTo>
                <a:lnTo>
                  <a:pt x="59659" y="7622"/>
                </a:lnTo>
                <a:lnTo>
                  <a:pt x="61096" y="5339"/>
                </a:lnTo>
                <a:lnTo>
                  <a:pt x="62693" y="3970"/>
                </a:lnTo>
                <a:lnTo>
                  <a:pt x="63606" y="3194"/>
                </a:lnTo>
                <a:lnTo>
                  <a:pt x="65248" y="2715"/>
                </a:lnTo>
                <a:lnTo>
                  <a:pt x="67621" y="2533"/>
                </a:lnTo>
                <a:lnTo>
                  <a:pt x="67621" y="0"/>
                </a:lnTo>
                <a:lnTo>
                  <a:pt x="47157" y="0"/>
                </a:lnTo>
                <a:lnTo>
                  <a:pt x="47157" y="2533"/>
                </a:lnTo>
                <a:lnTo>
                  <a:pt x="49529" y="2533"/>
                </a:lnTo>
                <a:lnTo>
                  <a:pt x="51103" y="2658"/>
                </a:lnTo>
                <a:lnTo>
                  <a:pt x="53294" y="3628"/>
                </a:lnTo>
                <a:lnTo>
                  <a:pt x="54343" y="5248"/>
                </a:lnTo>
                <a:lnTo>
                  <a:pt x="54343" y="7211"/>
                </a:lnTo>
                <a:lnTo>
                  <a:pt x="53818" y="9151"/>
                </a:lnTo>
                <a:lnTo>
                  <a:pt x="52769" y="11706"/>
                </a:lnTo>
                <a:lnTo>
                  <a:pt x="38122" y="47649"/>
                </a:lnTo>
                <a:lnTo>
                  <a:pt x="23544" y="13007"/>
                </a:lnTo>
                <a:lnTo>
                  <a:pt x="22586" y="10816"/>
                </a:lnTo>
                <a:lnTo>
                  <a:pt x="22107" y="8922"/>
                </a:lnTo>
                <a:lnTo>
                  <a:pt x="22107" y="5864"/>
                </a:lnTo>
                <a:lnTo>
                  <a:pt x="23510" y="3834"/>
                </a:lnTo>
                <a:lnTo>
                  <a:pt x="25802" y="2533"/>
                </a:lnTo>
                <a:lnTo>
                  <a:pt x="29498" y="2533"/>
                </a:lnTo>
                <a:lnTo>
                  <a:pt x="29498" y="0"/>
                </a:lnTo>
                <a:lnTo>
                  <a:pt x="0" y="0"/>
                </a:lnTo>
                <a:lnTo>
                  <a:pt x="0" y="2533"/>
                </a:lnTo>
                <a:lnTo>
                  <a:pt x="2281" y="2898"/>
                </a:lnTo>
                <a:lnTo>
                  <a:pt x="3809" y="3286"/>
                </a:lnTo>
                <a:lnTo>
                  <a:pt x="4585" y="3696"/>
                </a:lnTo>
                <a:lnTo>
                  <a:pt x="7163" y="5328"/>
                </a:lnTo>
                <a:lnTo>
                  <a:pt x="8988" y="7473"/>
                </a:lnTo>
                <a:lnTo>
                  <a:pt x="9947" y="9242"/>
                </a:lnTo>
                <a:lnTo>
                  <a:pt x="10950" y="11706"/>
                </a:lnTo>
                <a:lnTo>
                  <a:pt x="33331" y="64627"/>
                </a:lnTo>
                <a:lnTo>
                  <a:pt x="36137" y="64627"/>
                </a:lnTo>
                <a:lnTo>
                  <a:pt x="58381" y="108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74766" y="2777851"/>
            <a:ext cx="48221" cy="58715"/>
          </a:xfrm>
          <a:custGeom>
            <a:avLst/>
            <a:gdLst/>
            <a:ahLst/>
            <a:cxnLst/>
            <a:rect l="l" t="t" r="r" b="b"/>
            <a:pathLst>
              <a:path w="53043" h="66544">
                <a:moveTo>
                  <a:pt x="41749" y="2316"/>
                </a:moveTo>
                <a:lnTo>
                  <a:pt x="35978" y="0"/>
                </a:lnTo>
                <a:lnTo>
                  <a:pt x="28951" y="0"/>
                </a:lnTo>
                <a:lnTo>
                  <a:pt x="29943" y="5591"/>
                </a:lnTo>
                <a:lnTo>
                  <a:pt x="32202" y="7051"/>
                </a:lnTo>
                <a:lnTo>
                  <a:pt x="34460" y="8512"/>
                </a:lnTo>
                <a:lnTo>
                  <a:pt x="36160" y="10520"/>
                </a:lnTo>
                <a:lnTo>
                  <a:pt x="37301" y="13076"/>
                </a:lnTo>
                <a:lnTo>
                  <a:pt x="38031" y="14719"/>
                </a:lnTo>
                <a:lnTo>
                  <a:pt x="38510" y="17549"/>
                </a:lnTo>
                <a:lnTo>
                  <a:pt x="38738" y="21565"/>
                </a:lnTo>
                <a:lnTo>
                  <a:pt x="9718" y="21565"/>
                </a:lnTo>
                <a:lnTo>
                  <a:pt x="10220" y="16316"/>
                </a:lnTo>
                <a:lnTo>
                  <a:pt x="13745" y="3000"/>
                </a:lnTo>
                <a:lnTo>
                  <a:pt x="8247" y="9002"/>
                </a:lnTo>
                <a:lnTo>
                  <a:pt x="7627" y="9702"/>
                </a:lnTo>
                <a:lnTo>
                  <a:pt x="1906" y="20259"/>
                </a:lnTo>
                <a:lnTo>
                  <a:pt x="0" y="34093"/>
                </a:lnTo>
                <a:lnTo>
                  <a:pt x="0" y="43997"/>
                </a:lnTo>
                <a:lnTo>
                  <a:pt x="2680" y="51882"/>
                </a:lnTo>
                <a:lnTo>
                  <a:pt x="8042" y="57747"/>
                </a:lnTo>
                <a:lnTo>
                  <a:pt x="13403" y="63612"/>
                </a:lnTo>
                <a:lnTo>
                  <a:pt x="19848" y="66544"/>
                </a:lnTo>
                <a:lnTo>
                  <a:pt x="34312" y="66544"/>
                </a:lnTo>
                <a:lnTo>
                  <a:pt x="40084" y="63977"/>
                </a:lnTo>
                <a:lnTo>
                  <a:pt x="44693" y="58842"/>
                </a:lnTo>
                <a:lnTo>
                  <a:pt x="49301" y="53707"/>
                </a:lnTo>
                <a:lnTo>
                  <a:pt x="52084" y="48014"/>
                </a:lnTo>
                <a:lnTo>
                  <a:pt x="53043" y="41761"/>
                </a:lnTo>
                <a:lnTo>
                  <a:pt x="50921" y="40392"/>
                </a:lnTo>
                <a:lnTo>
                  <a:pt x="48868" y="45869"/>
                </a:lnTo>
                <a:lnTo>
                  <a:pt x="46324" y="49737"/>
                </a:lnTo>
                <a:lnTo>
                  <a:pt x="43290" y="51996"/>
                </a:lnTo>
                <a:lnTo>
                  <a:pt x="40255" y="54255"/>
                </a:lnTo>
                <a:lnTo>
                  <a:pt x="36685" y="55385"/>
                </a:lnTo>
                <a:lnTo>
                  <a:pt x="26418" y="55385"/>
                </a:lnTo>
                <a:lnTo>
                  <a:pt x="21057" y="52738"/>
                </a:lnTo>
                <a:lnTo>
                  <a:pt x="16494" y="47443"/>
                </a:lnTo>
                <a:lnTo>
                  <a:pt x="11931" y="42149"/>
                </a:lnTo>
                <a:lnTo>
                  <a:pt x="9673" y="34846"/>
                </a:lnTo>
                <a:lnTo>
                  <a:pt x="9718" y="25535"/>
                </a:lnTo>
                <a:lnTo>
                  <a:pt x="53043" y="25536"/>
                </a:lnTo>
                <a:lnTo>
                  <a:pt x="53043" y="17777"/>
                </a:lnTo>
                <a:lnTo>
                  <a:pt x="50784" y="11581"/>
                </a:lnTo>
                <a:lnTo>
                  <a:pt x="46267" y="6949"/>
                </a:lnTo>
                <a:lnTo>
                  <a:pt x="41749" y="2316"/>
                </a:lnTo>
                <a:close/>
              </a:path>
              <a:path w="53043" h="66544">
                <a:moveTo>
                  <a:pt x="28951" y="0"/>
                </a:moveTo>
                <a:lnTo>
                  <a:pt x="20646" y="0"/>
                </a:lnTo>
                <a:lnTo>
                  <a:pt x="13745" y="3000"/>
                </a:lnTo>
                <a:lnTo>
                  <a:pt x="10220" y="16316"/>
                </a:lnTo>
                <a:lnTo>
                  <a:pt x="11966" y="12220"/>
                </a:lnTo>
                <a:lnTo>
                  <a:pt x="14954" y="9276"/>
                </a:lnTo>
                <a:lnTo>
                  <a:pt x="17943" y="6333"/>
                </a:lnTo>
                <a:lnTo>
                  <a:pt x="21331" y="4860"/>
                </a:lnTo>
                <a:lnTo>
                  <a:pt x="27582" y="4860"/>
                </a:lnTo>
                <a:lnTo>
                  <a:pt x="29943" y="5591"/>
                </a:lnTo>
                <a:lnTo>
                  <a:pt x="28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24906" y="2777912"/>
            <a:ext cx="42434" cy="56963"/>
          </a:xfrm>
          <a:custGeom>
            <a:avLst/>
            <a:gdLst/>
            <a:ahLst/>
            <a:cxnLst/>
            <a:rect l="l" t="t" r="r" b="b"/>
            <a:pathLst>
              <a:path w="46677" h="64558">
                <a:moveTo>
                  <a:pt x="32784" y="64558"/>
                </a:moveTo>
                <a:lnTo>
                  <a:pt x="32784" y="62094"/>
                </a:lnTo>
                <a:lnTo>
                  <a:pt x="29954" y="62094"/>
                </a:lnTo>
                <a:lnTo>
                  <a:pt x="27787" y="61683"/>
                </a:lnTo>
                <a:lnTo>
                  <a:pt x="26281" y="60861"/>
                </a:lnTo>
                <a:lnTo>
                  <a:pt x="24776" y="60040"/>
                </a:lnTo>
                <a:lnTo>
                  <a:pt x="23133" y="57781"/>
                </a:lnTo>
                <a:lnTo>
                  <a:pt x="22266" y="56001"/>
                </a:lnTo>
                <a:lnTo>
                  <a:pt x="21833" y="53376"/>
                </a:lnTo>
                <a:lnTo>
                  <a:pt x="21833" y="19853"/>
                </a:lnTo>
                <a:lnTo>
                  <a:pt x="24023" y="15563"/>
                </a:lnTo>
                <a:lnTo>
                  <a:pt x="26145" y="12482"/>
                </a:lnTo>
                <a:lnTo>
                  <a:pt x="28198" y="10611"/>
                </a:lnTo>
                <a:lnTo>
                  <a:pt x="29156" y="9698"/>
                </a:lnTo>
                <a:lnTo>
                  <a:pt x="30867" y="9241"/>
                </a:lnTo>
                <a:lnTo>
                  <a:pt x="33297" y="10029"/>
                </a:lnTo>
                <a:lnTo>
                  <a:pt x="35282" y="11603"/>
                </a:lnTo>
                <a:lnTo>
                  <a:pt x="37267" y="13178"/>
                </a:lnTo>
                <a:lnTo>
                  <a:pt x="39057" y="13966"/>
                </a:lnTo>
                <a:lnTo>
                  <a:pt x="42297" y="13966"/>
                </a:lnTo>
                <a:lnTo>
                  <a:pt x="43711" y="13349"/>
                </a:lnTo>
                <a:lnTo>
                  <a:pt x="46084" y="10885"/>
                </a:lnTo>
                <a:lnTo>
                  <a:pt x="46677" y="9378"/>
                </a:lnTo>
                <a:lnTo>
                  <a:pt x="46677" y="5590"/>
                </a:lnTo>
                <a:lnTo>
                  <a:pt x="45856" y="3822"/>
                </a:lnTo>
                <a:lnTo>
                  <a:pt x="44213" y="2293"/>
                </a:lnTo>
                <a:lnTo>
                  <a:pt x="42571" y="764"/>
                </a:lnTo>
                <a:lnTo>
                  <a:pt x="40495" y="0"/>
                </a:lnTo>
                <a:lnTo>
                  <a:pt x="32464" y="0"/>
                </a:lnTo>
                <a:lnTo>
                  <a:pt x="27080" y="4700"/>
                </a:lnTo>
                <a:lnTo>
                  <a:pt x="21833" y="14102"/>
                </a:lnTo>
                <a:lnTo>
                  <a:pt x="21833" y="0"/>
                </a:lnTo>
                <a:lnTo>
                  <a:pt x="18958" y="0"/>
                </a:lnTo>
                <a:lnTo>
                  <a:pt x="0" y="7667"/>
                </a:lnTo>
                <a:lnTo>
                  <a:pt x="684" y="10132"/>
                </a:lnTo>
                <a:lnTo>
                  <a:pt x="2463" y="9447"/>
                </a:lnTo>
                <a:lnTo>
                  <a:pt x="4061" y="9105"/>
                </a:lnTo>
                <a:lnTo>
                  <a:pt x="6661" y="9105"/>
                </a:lnTo>
                <a:lnTo>
                  <a:pt x="8452" y="10063"/>
                </a:lnTo>
                <a:lnTo>
                  <a:pt x="9798" y="11718"/>
                </a:lnTo>
                <a:lnTo>
                  <a:pt x="10391" y="14502"/>
                </a:lnTo>
                <a:lnTo>
                  <a:pt x="10540" y="18849"/>
                </a:lnTo>
                <a:lnTo>
                  <a:pt x="10540" y="54107"/>
                </a:lnTo>
                <a:lnTo>
                  <a:pt x="10426" y="56320"/>
                </a:lnTo>
                <a:lnTo>
                  <a:pt x="10198" y="57096"/>
                </a:lnTo>
                <a:lnTo>
                  <a:pt x="9741" y="58694"/>
                </a:lnTo>
                <a:lnTo>
                  <a:pt x="7802" y="60587"/>
                </a:lnTo>
                <a:lnTo>
                  <a:pt x="6251" y="61592"/>
                </a:lnTo>
                <a:lnTo>
                  <a:pt x="3878" y="62094"/>
                </a:lnTo>
                <a:lnTo>
                  <a:pt x="684" y="62094"/>
                </a:lnTo>
                <a:lnTo>
                  <a:pt x="684" y="64558"/>
                </a:lnTo>
                <a:lnTo>
                  <a:pt x="32784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76657" y="2777912"/>
            <a:ext cx="38887" cy="58654"/>
          </a:xfrm>
          <a:custGeom>
            <a:avLst/>
            <a:gdLst/>
            <a:ahLst/>
            <a:cxnLst/>
            <a:rect l="l" t="t" r="r" b="b"/>
            <a:pathLst>
              <a:path w="42776" h="66475">
                <a:moveTo>
                  <a:pt x="19027" y="0"/>
                </a:moveTo>
                <a:lnTo>
                  <a:pt x="13414" y="0"/>
                </a:lnTo>
                <a:lnTo>
                  <a:pt x="8840" y="1734"/>
                </a:lnTo>
                <a:lnTo>
                  <a:pt x="5304" y="5202"/>
                </a:lnTo>
                <a:lnTo>
                  <a:pt x="1767" y="8671"/>
                </a:lnTo>
                <a:lnTo>
                  <a:pt x="0" y="12984"/>
                </a:lnTo>
                <a:lnTo>
                  <a:pt x="0" y="22112"/>
                </a:lnTo>
                <a:lnTo>
                  <a:pt x="1026" y="25398"/>
                </a:lnTo>
                <a:lnTo>
                  <a:pt x="3079" y="28000"/>
                </a:lnTo>
                <a:lnTo>
                  <a:pt x="5133" y="30647"/>
                </a:lnTo>
                <a:lnTo>
                  <a:pt x="9467" y="33614"/>
                </a:lnTo>
                <a:lnTo>
                  <a:pt x="16083" y="36900"/>
                </a:lnTo>
                <a:lnTo>
                  <a:pt x="22700" y="40186"/>
                </a:lnTo>
                <a:lnTo>
                  <a:pt x="27114" y="42902"/>
                </a:lnTo>
                <a:lnTo>
                  <a:pt x="29327" y="45047"/>
                </a:lnTo>
                <a:lnTo>
                  <a:pt x="31540" y="47192"/>
                </a:lnTo>
                <a:lnTo>
                  <a:pt x="32647" y="49839"/>
                </a:lnTo>
                <a:lnTo>
                  <a:pt x="32647" y="55590"/>
                </a:lnTo>
                <a:lnTo>
                  <a:pt x="31654" y="57815"/>
                </a:lnTo>
                <a:lnTo>
                  <a:pt x="29669" y="59663"/>
                </a:lnTo>
                <a:lnTo>
                  <a:pt x="27685" y="61512"/>
                </a:lnTo>
                <a:lnTo>
                  <a:pt x="25118" y="62436"/>
                </a:lnTo>
                <a:lnTo>
                  <a:pt x="17498" y="62436"/>
                </a:lnTo>
                <a:lnTo>
                  <a:pt x="13460" y="60816"/>
                </a:lnTo>
                <a:lnTo>
                  <a:pt x="9855" y="57575"/>
                </a:lnTo>
                <a:lnTo>
                  <a:pt x="6251" y="54335"/>
                </a:lnTo>
                <a:lnTo>
                  <a:pt x="3809" y="49520"/>
                </a:lnTo>
                <a:lnTo>
                  <a:pt x="2532" y="43130"/>
                </a:lnTo>
                <a:lnTo>
                  <a:pt x="273" y="43130"/>
                </a:lnTo>
                <a:lnTo>
                  <a:pt x="273" y="65517"/>
                </a:lnTo>
                <a:lnTo>
                  <a:pt x="2532" y="65517"/>
                </a:lnTo>
                <a:lnTo>
                  <a:pt x="3125" y="64330"/>
                </a:lnTo>
                <a:lnTo>
                  <a:pt x="4996" y="63737"/>
                </a:lnTo>
                <a:lnTo>
                  <a:pt x="7186" y="63965"/>
                </a:lnTo>
                <a:lnTo>
                  <a:pt x="8692" y="64421"/>
                </a:lnTo>
                <a:lnTo>
                  <a:pt x="13620" y="65791"/>
                </a:lnTo>
                <a:lnTo>
                  <a:pt x="18000" y="66475"/>
                </a:lnTo>
                <a:lnTo>
                  <a:pt x="27171" y="66475"/>
                </a:lnTo>
                <a:lnTo>
                  <a:pt x="31996" y="64730"/>
                </a:lnTo>
                <a:lnTo>
                  <a:pt x="36308" y="61238"/>
                </a:lnTo>
                <a:lnTo>
                  <a:pt x="40620" y="57746"/>
                </a:lnTo>
                <a:lnTo>
                  <a:pt x="42776" y="53148"/>
                </a:lnTo>
                <a:lnTo>
                  <a:pt x="42776" y="40049"/>
                </a:lnTo>
                <a:lnTo>
                  <a:pt x="38145" y="34093"/>
                </a:lnTo>
                <a:lnTo>
                  <a:pt x="28882" y="29575"/>
                </a:lnTo>
                <a:lnTo>
                  <a:pt x="18890" y="24714"/>
                </a:lnTo>
                <a:lnTo>
                  <a:pt x="14555" y="22614"/>
                </a:lnTo>
                <a:lnTo>
                  <a:pt x="11680" y="20629"/>
                </a:lnTo>
                <a:lnTo>
                  <a:pt x="10266" y="18758"/>
                </a:lnTo>
                <a:lnTo>
                  <a:pt x="8806" y="16932"/>
                </a:lnTo>
                <a:lnTo>
                  <a:pt x="8076" y="14741"/>
                </a:lnTo>
                <a:lnTo>
                  <a:pt x="8076" y="10132"/>
                </a:lnTo>
                <a:lnTo>
                  <a:pt x="9057" y="8261"/>
                </a:lnTo>
                <a:lnTo>
                  <a:pt x="11019" y="6571"/>
                </a:lnTo>
                <a:lnTo>
                  <a:pt x="12981" y="4883"/>
                </a:lnTo>
                <a:lnTo>
                  <a:pt x="15559" y="4039"/>
                </a:lnTo>
                <a:lnTo>
                  <a:pt x="22951" y="4039"/>
                </a:lnTo>
                <a:lnTo>
                  <a:pt x="26407" y="5248"/>
                </a:lnTo>
                <a:lnTo>
                  <a:pt x="29122" y="7667"/>
                </a:lnTo>
                <a:lnTo>
                  <a:pt x="31837" y="10086"/>
                </a:lnTo>
                <a:lnTo>
                  <a:pt x="34061" y="14650"/>
                </a:lnTo>
                <a:lnTo>
                  <a:pt x="35795" y="21359"/>
                </a:lnTo>
                <a:lnTo>
                  <a:pt x="38054" y="21359"/>
                </a:lnTo>
                <a:lnTo>
                  <a:pt x="38054" y="0"/>
                </a:lnTo>
                <a:lnTo>
                  <a:pt x="35795" y="0"/>
                </a:lnTo>
                <a:lnTo>
                  <a:pt x="35247" y="1095"/>
                </a:lnTo>
                <a:lnTo>
                  <a:pt x="33377" y="2601"/>
                </a:lnTo>
                <a:lnTo>
                  <a:pt x="31871" y="2601"/>
                </a:lnTo>
                <a:lnTo>
                  <a:pt x="30320" y="2258"/>
                </a:lnTo>
                <a:lnTo>
                  <a:pt x="27992" y="1574"/>
                </a:lnTo>
                <a:lnTo>
                  <a:pt x="24479" y="524"/>
                </a:lnTo>
                <a:lnTo>
                  <a:pt x="21491" y="0"/>
                </a:lnTo>
                <a:lnTo>
                  <a:pt x="19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424619" y="2779543"/>
            <a:ext cx="63402" cy="57024"/>
          </a:xfrm>
          <a:custGeom>
            <a:avLst/>
            <a:gdLst/>
            <a:ahLst/>
            <a:cxnLst/>
            <a:rect l="l" t="t" r="r" b="b"/>
            <a:pathLst>
              <a:path w="69742" h="64627">
                <a:moveTo>
                  <a:pt x="69742" y="56891"/>
                </a:moveTo>
                <a:lnTo>
                  <a:pt x="68784" y="54495"/>
                </a:lnTo>
                <a:lnTo>
                  <a:pt x="67005" y="55271"/>
                </a:lnTo>
                <a:lnTo>
                  <a:pt x="65408" y="55658"/>
                </a:lnTo>
                <a:lnTo>
                  <a:pt x="62990" y="55658"/>
                </a:lnTo>
                <a:lnTo>
                  <a:pt x="61358" y="54700"/>
                </a:lnTo>
                <a:lnTo>
                  <a:pt x="60058" y="52932"/>
                </a:lnTo>
                <a:lnTo>
                  <a:pt x="59716" y="51312"/>
                </a:lnTo>
                <a:lnTo>
                  <a:pt x="59373" y="49691"/>
                </a:lnTo>
                <a:lnTo>
                  <a:pt x="59202" y="45253"/>
                </a:lnTo>
                <a:lnTo>
                  <a:pt x="59202" y="0"/>
                </a:lnTo>
                <a:lnTo>
                  <a:pt x="37848" y="0"/>
                </a:lnTo>
                <a:lnTo>
                  <a:pt x="37848" y="2533"/>
                </a:lnTo>
                <a:lnTo>
                  <a:pt x="41955" y="2624"/>
                </a:lnTo>
                <a:lnTo>
                  <a:pt x="44658" y="3297"/>
                </a:lnTo>
                <a:lnTo>
                  <a:pt x="47259" y="5807"/>
                </a:lnTo>
                <a:lnTo>
                  <a:pt x="47909" y="8215"/>
                </a:lnTo>
                <a:lnTo>
                  <a:pt x="47909" y="47306"/>
                </a:lnTo>
                <a:lnTo>
                  <a:pt x="44487" y="50775"/>
                </a:lnTo>
                <a:lnTo>
                  <a:pt x="41533" y="53125"/>
                </a:lnTo>
                <a:lnTo>
                  <a:pt x="39046" y="54358"/>
                </a:lnTo>
                <a:lnTo>
                  <a:pt x="36559" y="55590"/>
                </a:lnTo>
                <a:lnTo>
                  <a:pt x="34335" y="56206"/>
                </a:lnTo>
                <a:lnTo>
                  <a:pt x="29498" y="56206"/>
                </a:lnTo>
                <a:lnTo>
                  <a:pt x="27046" y="55293"/>
                </a:lnTo>
                <a:lnTo>
                  <a:pt x="25015" y="53468"/>
                </a:lnTo>
                <a:lnTo>
                  <a:pt x="22985" y="51642"/>
                </a:lnTo>
                <a:lnTo>
                  <a:pt x="21970" y="47808"/>
                </a:lnTo>
                <a:lnTo>
                  <a:pt x="21970" y="0"/>
                </a:lnTo>
                <a:lnTo>
                  <a:pt x="0" y="0"/>
                </a:lnTo>
                <a:lnTo>
                  <a:pt x="0" y="2533"/>
                </a:lnTo>
                <a:lnTo>
                  <a:pt x="3285" y="2487"/>
                </a:lnTo>
                <a:lnTo>
                  <a:pt x="5555" y="2772"/>
                </a:lnTo>
                <a:lnTo>
                  <a:pt x="6810" y="3388"/>
                </a:lnTo>
                <a:lnTo>
                  <a:pt x="9011" y="4883"/>
                </a:lnTo>
                <a:lnTo>
                  <a:pt x="10289" y="7165"/>
                </a:lnTo>
                <a:lnTo>
                  <a:pt x="10608" y="9219"/>
                </a:lnTo>
                <a:lnTo>
                  <a:pt x="10608" y="46028"/>
                </a:lnTo>
                <a:lnTo>
                  <a:pt x="11110" y="50547"/>
                </a:lnTo>
                <a:lnTo>
                  <a:pt x="12114" y="53742"/>
                </a:lnTo>
                <a:lnTo>
                  <a:pt x="13118" y="56936"/>
                </a:lnTo>
                <a:lnTo>
                  <a:pt x="14908" y="59549"/>
                </a:lnTo>
                <a:lnTo>
                  <a:pt x="17486" y="61580"/>
                </a:lnTo>
                <a:lnTo>
                  <a:pt x="20065" y="63612"/>
                </a:lnTo>
                <a:lnTo>
                  <a:pt x="23110" y="64627"/>
                </a:lnTo>
                <a:lnTo>
                  <a:pt x="29772" y="64627"/>
                </a:lnTo>
                <a:lnTo>
                  <a:pt x="32761" y="63874"/>
                </a:lnTo>
                <a:lnTo>
                  <a:pt x="35590" y="62368"/>
                </a:lnTo>
                <a:lnTo>
                  <a:pt x="38419" y="60862"/>
                </a:lnTo>
                <a:lnTo>
                  <a:pt x="42525" y="57188"/>
                </a:lnTo>
                <a:lnTo>
                  <a:pt x="47909" y="51346"/>
                </a:lnTo>
                <a:lnTo>
                  <a:pt x="47909" y="64627"/>
                </a:lnTo>
                <a:lnTo>
                  <a:pt x="50989" y="64627"/>
                </a:lnTo>
                <a:lnTo>
                  <a:pt x="69742" y="56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96361" y="2777912"/>
            <a:ext cx="38887" cy="58654"/>
          </a:xfrm>
          <a:custGeom>
            <a:avLst/>
            <a:gdLst/>
            <a:ahLst/>
            <a:cxnLst/>
            <a:rect l="l" t="t" r="r" b="b"/>
            <a:pathLst>
              <a:path w="42776" h="66475">
                <a:moveTo>
                  <a:pt x="19027" y="0"/>
                </a:moveTo>
                <a:lnTo>
                  <a:pt x="13414" y="0"/>
                </a:lnTo>
                <a:lnTo>
                  <a:pt x="8840" y="1734"/>
                </a:lnTo>
                <a:lnTo>
                  <a:pt x="5304" y="5202"/>
                </a:lnTo>
                <a:lnTo>
                  <a:pt x="1768" y="8671"/>
                </a:lnTo>
                <a:lnTo>
                  <a:pt x="0" y="12984"/>
                </a:lnTo>
                <a:lnTo>
                  <a:pt x="0" y="22112"/>
                </a:lnTo>
                <a:lnTo>
                  <a:pt x="1026" y="25398"/>
                </a:lnTo>
                <a:lnTo>
                  <a:pt x="3079" y="28000"/>
                </a:lnTo>
                <a:lnTo>
                  <a:pt x="5133" y="30647"/>
                </a:lnTo>
                <a:lnTo>
                  <a:pt x="9467" y="33614"/>
                </a:lnTo>
                <a:lnTo>
                  <a:pt x="16083" y="36900"/>
                </a:lnTo>
                <a:lnTo>
                  <a:pt x="22700" y="40186"/>
                </a:lnTo>
                <a:lnTo>
                  <a:pt x="27114" y="42902"/>
                </a:lnTo>
                <a:lnTo>
                  <a:pt x="29327" y="45047"/>
                </a:lnTo>
                <a:lnTo>
                  <a:pt x="31540" y="47192"/>
                </a:lnTo>
                <a:lnTo>
                  <a:pt x="32646" y="49839"/>
                </a:lnTo>
                <a:lnTo>
                  <a:pt x="32646" y="55590"/>
                </a:lnTo>
                <a:lnTo>
                  <a:pt x="31654" y="57815"/>
                </a:lnTo>
                <a:lnTo>
                  <a:pt x="29669" y="59663"/>
                </a:lnTo>
                <a:lnTo>
                  <a:pt x="27685" y="61512"/>
                </a:lnTo>
                <a:lnTo>
                  <a:pt x="25118" y="62436"/>
                </a:lnTo>
                <a:lnTo>
                  <a:pt x="17498" y="62436"/>
                </a:lnTo>
                <a:lnTo>
                  <a:pt x="13460" y="60816"/>
                </a:lnTo>
                <a:lnTo>
                  <a:pt x="9855" y="57575"/>
                </a:lnTo>
                <a:lnTo>
                  <a:pt x="6251" y="54335"/>
                </a:lnTo>
                <a:lnTo>
                  <a:pt x="3809" y="49520"/>
                </a:lnTo>
                <a:lnTo>
                  <a:pt x="2532" y="43130"/>
                </a:lnTo>
                <a:lnTo>
                  <a:pt x="273" y="43130"/>
                </a:lnTo>
                <a:lnTo>
                  <a:pt x="273" y="65517"/>
                </a:lnTo>
                <a:lnTo>
                  <a:pt x="2532" y="65517"/>
                </a:lnTo>
                <a:lnTo>
                  <a:pt x="3125" y="64330"/>
                </a:lnTo>
                <a:lnTo>
                  <a:pt x="4996" y="63737"/>
                </a:lnTo>
                <a:lnTo>
                  <a:pt x="7186" y="63965"/>
                </a:lnTo>
                <a:lnTo>
                  <a:pt x="8692" y="64421"/>
                </a:lnTo>
                <a:lnTo>
                  <a:pt x="13620" y="65791"/>
                </a:lnTo>
                <a:lnTo>
                  <a:pt x="18000" y="66475"/>
                </a:lnTo>
                <a:lnTo>
                  <a:pt x="27171" y="66475"/>
                </a:lnTo>
                <a:lnTo>
                  <a:pt x="31996" y="64730"/>
                </a:lnTo>
                <a:lnTo>
                  <a:pt x="36308" y="61238"/>
                </a:lnTo>
                <a:lnTo>
                  <a:pt x="40620" y="57746"/>
                </a:lnTo>
                <a:lnTo>
                  <a:pt x="42776" y="53148"/>
                </a:lnTo>
                <a:lnTo>
                  <a:pt x="42776" y="40049"/>
                </a:lnTo>
                <a:lnTo>
                  <a:pt x="38145" y="34093"/>
                </a:lnTo>
                <a:lnTo>
                  <a:pt x="28882" y="29575"/>
                </a:lnTo>
                <a:lnTo>
                  <a:pt x="18890" y="24714"/>
                </a:lnTo>
                <a:lnTo>
                  <a:pt x="14555" y="22614"/>
                </a:lnTo>
                <a:lnTo>
                  <a:pt x="11680" y="20629"/>
                </a:lnTo>
                <a:lnTo>
                  <a:pt x="10266" y="18758"/>
                </a:lnTo>
                <a:lnTo>
                  <a:pt x="8806" y="16932"/>
                </a:lnTo>
                <a:lnTo>
                  <a:pt x="8076" y="14741"/>
                </a:lnTo>
                <a:lnTo>
                  <a:pt x="8076" y="10132"/>
                </a:lnTo>
                <a:lnTo>
                  <a:pt x="9057" y="8261"/>
                </a:lnTo>
                <a:lnTo>
                  <a:pt x="11019" y="6571"/>
                </a:lnTo>
                <a:lnTo>
                  <a:pt x="12981" y="4883"/>
                </a:lnTo>
                <a:lnTo>
                  <a:pt x="15559" y="4039"/>
                </a:lnTo>
                <a:lnTo>
                  <a:pt x="22951" y="4039"/>
                </a:lnTo>
                <a:lnTo>
                  <a:pt x="26407" y="5248"/>
                </a:lnTo>
                <a:lnTo>
                  <a:pt x="29122" y="7667"/>
                </a:lnTo>
                <a:lnTo>
                  <a:pt x="31837" y="10086"/>
                </a:lnTo>
                <a:lnTo>
                  <a:pt x="34061" y="14650"/>
                </a:lnTo>
                <a:lnTo>
                  <a:pt x="35795" y="21359"/>
                </a:lnTo>
                <a:lnTo>
                  <a:pt x="38054" y="21359"/>
                </a:lnTo>
                <a:lnTo>
                  <a:pt x="38054" y="0"/>
                </a:lnTo>
                <a:lnTo>
                  <a:pt x="35795" y="0"/>
                </a:lnTo>
                <a:lnTo>
                  <a:pt x="35247" y="1095"/>
                </a:lnTo>
                <a:lnTo>
                  <a:pt x="33377" y="2601"/>
                </a:lnTo>
                <a:lnTo>
                  <a:pt x="31871" y="2601"/>
                </a:lnTo>
                <a:lnTo>
                  <a:pt x="30319" y="2258"/>
                </a:lnTo>
                <a:lnTo>
                  <a:pt x="27992" y="1574"/>
                </a:lnTo>
                <a:lnTo>
                  <a:pt x="24479" y="524"/>
                </a:lnTo>
                <a:lnTo>
                  <a:pt x="21490" y="0"/>
                </a:lnTo>
                <a:lnTo>
                  <a:pt x="19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64472" y="2834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68111" y="2751091"/>
            <a:ext cx="75971" cy="85657"/>
          </a:xfrm>
          <a:custGeom>
            <a:avLst/>
            <a:gdLst/>
            <a:ahLst/>
            <a:cxnLst/>
            <a:rect l="l" t="t" r="r" b="b"/>
            <a:pathLst>
              <a:path w="83568" h="97078">
                <a:moveTo>
                  <a:pt x="0" y="49976"/>
                </a:moveTo>
                <a:lnTo>
                  <a:pt x="348" y="56437"/>
                </a:lnTo>
                <a:lnTo>
                  <a:pt x="3355" y="68937"/>
                </a:lnTo>
                <a:lnTo>
                  <a:pt x="9445" y="79962"/>
                </a:lnTo>
                <a:lnTo>
                  <a:pt x="19871" y="90042"/>
                </a:lnTo>
                <a:lnTo>
                  <a:pt x="31452" y="95319"/>
                </a:lnTo>
                <a:lnTo>
                  <a:pt x="45172" y="97078"/>
                </a:lnTo>
                <a:lnTo>
                  <a:pt x="53704" y="97078"/>
                </a:lnTo>
                <a:lnTo>
                  <a:pt x="61073" y="95161"/>
                </a:lnTo>
                <a:lnTo>
                  <a:pt x="67279" y="91327"/>
                </a:lnTo>
                <a:lnTo>
                  <a:pt x="73484" y="87493"/>
                </a:lnTo>
                <a:lnTo>
                  <a:pt x="78914" y="81446"/>
                </a:lnTo>
                <a:lnTo>
                  <a:pt x="83568" y="73185"/>
                </a:lnTo>
                <a:lnTo>
                  <a:pt x="81446" y="71815"/>
                </a:lnTo>
                <a:lnTo>
                  <a:pt x="75925" y="79483"/>
                </a:lnTo>
                <a:lnTo>
                  <a:pt x="70860" y="84606"/>
                </a:lnTo>
                <a:lnTo>
                  <a:pt x="66252" y="87185"/>
                </a:lnTo>
                <a:lnTo>
                  <a:pt x="61643" y="89764"/>
                </a:lnTo>
                <a:lnTo>
                  <a:pt x="56328" y="91053"/>
                </a:lnTo>
                <a:lnTo>
                  <a:pt x="43369" y="91053"/>
                </a:lnTo>
                <a:lnTo>
                  <a:pt x="37198" y="89410"/>
                </a:lnTo>
                <a:lnTo>
                  <a:pt x="31791" y="86124"/>
                </a:lnTo>
                <a:lnTo>
                  <a:pt x="26384" y="82838"/>
                </a:lnTo>
                <a:lnTo>
                  <a:pt x="22334" y="78114"/>
                </a:lnTo>
                <a:lnTo>
                  <a:pt x="19643" y="71952"/>
                </a:lnTo>
                <a:lnTo>
                  <a:pt x="16950" y="65791"/>
                </a:lnTo>
                <a:lnTo>
                  <a:pt x="15604" y="58511"/>
                </a:lnTo>
                <a:lnTo>
                  <a:pt x="15606" y="49535"/>
                </a:lnTo>
                <a:lnTo>
                  <a:pt x="16715" y="35854"/>
                </a:lnTo>
                <a:lnTo>
                  <a:pt x="19882" y="24577"/>
                </a:lnTo>
                <a:lnTo>
                  <a:pt x="22734" y="17731"/>
                </a:lnTo>
                <a:lnTo>
                  <a:pt x="26647" y="12745"/>
                </a:lnTo>
                <a:lnTo>
                  <a:pt x="31620" y="9618"/>
                </a:lnTo>
                <a:lnTo>
                  <a:pt x="36593" y="6492"/>
                </a:lnTo>
                <a:lnTo>
                  <a:pt x="42160" y="4929"/>
                </a:lnTo>
                <a:lnTo>
                  <a:pt x="55666" y="4929"/>
                </a:lnTo>
                <a:lnTo>
                  <a:pt x="61963" y="7006"/>
                </a:lnTo>
                <a:lnTo>
                  <a:pt x="67210" y="11159"/>
                </a:lnTo>
                <a:lnTo>
                  <a:pt x="72457" y="15312"/>
                </a:lnTo>
                <a:lnTo>
                  <a:pt x="76495" y="22112"/>
                </a:lnTo>
                <a:lnTo>
                  <a:pt x="79324" y="31560"/>
                </a:lnTo>
                <a:lnTo>
                  <a:pt x="81446" y="31560"/>
                </a:lnTo>
                <a:lnTo>
                  <a:pt x="79324" y="0"/>
                </a:lnTo>
                <a:lnTo>
                  <a:pt x="76929" y="0"/>
                </a:lnTo>
                <a:lnTo>
                  <a:pt x="76427" y="2190"/>
                </a:lnTo>
                <a:lnTo>
                  <a:pt x="75583" y="3902"/>
                </a:lnTo>
                <a:lnTo>
                  <a:pt x="73484" y="6001"/>
                </a:lnTo>
                <a:lnTo>
                  <a:pt x="71180" y="6435"/>
                </a:lnTo>
                <a:lnTo>
                  <a:pt x="68990" y="5933"/>
                </a:lnTo>
                <a:lnTo>
                  <a:pt x="67073" y="4929"/>
                </a:lnTo>
                <a:lnTo>
                  <a:pt x="60548" y="1643"/>
                </a:lnTo>
                <a:lnTo>
                  <a:pt x="53932" y="0"/>
                </a:lnTo>
                <a:lnTo>
                  <a:pt x="38601" y="0"/>
                </a:lnTo>
                <a:lnTo>
                  <a:pt x="30650" y="2133"/>
                </a:lnTo>
                <a:lnTo>
                  <a:pt x="23373" y="6401"/>
                </a:lnTo>
                <a:lnTo>
                  <a:pt x="16095" y="10668"/>
                </a:lnTo>
                <a:lnTo>
                  <a:pt x="10380" y="16681"/>
                </a:lnTo>
                <a:lnTo>
                  <a:pt x="6228" y="24440"/>
                </a:lnTo>
                <a:lnTo>
                  <a:pt x="5816" y="25226"/>
                </a:lnTo>
                <a:lnTo>
                  <a:pt x="1453" y="37074"/>
                </a:lnTo>
                <a:lnTo>
                  <a:pt x="0" y="4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84176" y="2834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81466" y="2752964"/>
            <a:ext cx="75908" cy="81911"/>
          </a:xfrm>
          <a:custGeom>
            <a:avLst/>
            <a:gdLst/>
            <a:ahLst/>
            <a:cxnLst/>
            <a:rect l="l" t="t" r="r" b="b"/>
            <a:pathLst>
              <a:path w="83499" h="92833">
                <a:moveTo>
                  <a:pt x="62020" y="91864"/>
                </a:moveTo>
                <a:lnTo>
                  <a:pt x="67107" y="89924"/>
                </a:lnTo>
                <a:lnTo>
                  <a:pt x="72195" y="87984"/>
                </a:lnTo>
                <a:lnTo>
                  <a:pt x="76199" y="84903"/>
                </a:lnTo>
                <a:lnTo>
                  <a:pt x="79119" y="80681"/>
                </a:lnTo>
                <a:lnTo>
                  <a:pt x="82039" y="76460"/>
                </a:lnTo>
                <a:lnTo>
                  <a:pt x="83499" y="72044"/>
                </a:lnTo>
                <a:lnTo>
                  <a:pt x="83499" y="61364"/>
                </a:lnTo>
                <a:lnTo>
                  <a:pt x="81286" y="56229"/>
                </a:lnTo>
                <a:lnTo>
                  <a:pt x="76860" y="52030"/>
                </a:lnTo>
                <a:lnTo>
                  <a:pt x="73666" y="49018"/>
                </a:lnTo>
                <a:lnTo>
                  <a:pt x="68853" y="46827"/>
                </a:lnTo>
                <a:lnTo>
                  <a:pt x="62419" y="45458"/>
                </a:lnTo>
                <a:lnTo>
                  <a:pt x="63993" y="30990"/>
                </a:lnTo>
                <a:lnTo>
                  <a:pt x="62214" y="33957"/>
                </a:lnTo>
                <a:lnTo>
                  <a:pt x="60434" y="36923"/>
                </a:lnTo>
                <a:lnTo>
                  <a:pt x="62716" y="54860"/>
                </a:lnTo>
                <a:lnTo>
                  <a:pt x="64678" y="58192"/>
                </a:lnTo>
                <a:lnTo>
                  <a:pt x="66640" y="61524"/>
                </a:lnTo>
                <a:lnTo>
                  <a:pt x="67621" y="64992"/>
                </a:lnTo>
                <a:lnTo>
                  <a:pt x="67621" y="74075"/>
                </a:lnTo>
                <a:lnTo>
                  <a:pt x="65453" y="78673"/>
                </a:lnTo>
                <a:lnTo>
                  <a:pt x="61119" y="82393"/>
                </a:lnTo>
                <a:lnTo>
                  <a:pt x="56784" y="86113"/>
                </a:lnTo>
                <a:lnTo>
                  <a:pt x="50487" y="87973"/>
                </a:lnTo>
                <a:lnTo>
                  <a:pt x="37072" y="87973"/>
                </a:lnTo>
                <a:lnTo>
                  <a:pt x="31848" y="87357"/>
                </a:lnTo>
                <a:lnTo>
                  <a:pt x="26555" y="86124"/>
                </a:lnTo>
                <a:lnTo>
                  <a:pt x="13414" y="81606"/>
                </a:lnTo>
                <a:lnTo>
                  <a:pt x="12889" y="85006"/>
                </a:lnTo>
                <a:lnTo>
                  <a:pt x="11840" y="86604"/>
                </a:lnTo>
                <a:lnTo>
                  <a:pt x="10152" y="89068"/>
                </a:lnTo>
                <a:lnTo>
                  <a:pt x="7368" y="90300"/>
                </a:lnTo>
                <a:lnTo>
                  <a:pt x="0" y="90300"/>
                </a:lnTo>
                <a:lnTo>
                  <a:pt x="0" y="92833"/>
                </a:lnTo>
                <a:lnTo>
                  <a:pt x="54252" y="92833"/>
                </a:lnTo>
                <a:lnTo>
                  <a:pt x="62020" y="91864"/>
                </a:lnTo>
                <a:close/>
              </a:path>
              <a:path w="83499" h="92833">
                <a:moveTo>
                  <a:pt x="3490" y="2533"/>
                </a:moveTo>
                <a:lnTo>
                  <a:pt x="7003" y="2533"/>
                </a:lnTo>
                <a:lnTo>
                  <a:pt x="9650" y="3537"/>
                </a:lnTo>
                <a:lnTo>
                  <a:pt x="11429" y="5545"/>
                </a:lnTo>
                <a:lnTo>
                  <a:pt x="12753" y="7051"/>
                </a:lnTo>
                <a:lnTo>
                  <a:pt x="13414" y="10679"/>
                </a:lnTo>
                <a:lnTo>
                  <a:pt x="13414" y="81606"/>
                </a:lnTo>
                <a:lnTo>
                  <a:pt x="26555" y="86124"/>
                </a:lnTo>
                <a:lnTo>
                  <a:pt x="26555" y="48059"/>
                </a:lnTo>
                <a:lnTo>
                  <a:pt x="27787" y="47831"/>
                </a:lnTo>
                <a:lnTo>
                  <a:pt x="29407" y="47672"/>
                </a:lnTo>
                <a:lnTo>
                  <a:pt x="31414" y="47580"/>
                </a:lnTo>
                <a:lnTo>
                  <a:pt x="33422" y="47489"/>
                </a:lnTo>
                <a:lnTo>
                  <a:pt x="45194" y="47443"/>
                </a:lnTo>
                <a:lnTo>
                  <a:pt x="50670" y="48402"/>
                </a:lnTo>
                <a:lnTo>
                  <a:pt x="55096" y="50319"/>
                </a:lnTo>
                <a:lnTo>
                  <a:pt x="59522" y="52236"/>
                </a:lnTo>
                <a:lnTo>
                  <a:pt x="62716" y="54860"/>
                </a:lnTo>
                <a:lnTo>
                  <a:pt x="60434" y="36923"/>
                </a:lnTo>
                <a:lnTo>
                  <a:pt x="57868" y="39126"/>
                </a:lnTo>
                <a:lnTo>
                  <a:pt x="54514" y="40563"/>
                </a:lnTo>
                <a:lnTo>
                  <a:pt x="51160" y="42001"/>
                </a:lnTo>
                <a:lnTo>
                  <a:pt x="46152" y="42719"/>
                </a:lnTo>
                <a:lnTo>
                  <a:pt x="36890" y="42719"/>
                </a:lnTo>
                <a:lnTo>
                  <a:pt x="34506" y="42640"/>
                </a:lnTo>
                <a:lnTo>
                  <a:pt x="32339" y="42480"/>
                </a:lnTo>
                <a:lnTo>
                  <a:pt x="30171" y="42320"/>
                </a:lnTo>
                <a:lnTo>
                  <a:pt x="28243" y="42081"/>
                </a:lnTo>
                <a:lnTo>
                  <a:pt x="26555" y="41761"/>
                </a:lnTo>
                <a:lnTo>
                  <a:pt x="26555" y="6093"/>
                </a:lnTo>
                <a:lnTo>
                  <a:pt x="30205" y="5089"/>
                </a:lnTo>
                <a:lnTo>
                  <a:pt x="34312" y="4586"/>
                </a:lnTo>
                <a:lnTo>
                  <a:pt x="47362" y="4586"/>
                </a:lnTo>
                <a:lnTo>
                  <a:pt x="53818" y="6503"/>
                </a:lnTo>
                <a:lnTo>
                  <a:pt x="58244" y="10337"/>
                </a:lnTo>
                <a:lnTo>
                  <a:pt x="62670" y="14171"/>
                </a:lnTo>
                <a:lnTo>
                  <a:pt x="64883" y="18804"/>
                </a:lnTo>
                <a:lnTo>
                  <a:pt x="64883" y="27750"/>
                </a:lnTo>
                <a:lnTo>
                  <a:pt x="63993" y="30990"/>
                </a:lnTo>
                <a:lnTo>
                  <a:pt x="62419" y="45458"/>
                </a:lnTo>
                <a:lnTo>
                  <a:pt x="67940" y="43678"/>
                </a:lnTo>
                <a:lnTo>
                  <a:pt x="72115" y="40951"/>
                </a:lnTo>
                <a:lnTo>
                  <a:pt x="74944" y="37277"/>
                </a:lnTo>
                <a:lnTo>
                  <a:pt x="77773" y="33603"/>
                </a:lnTo>
                <a:lnTo>
                  <a:pt x="79188" y="29438"/>
                </a:lnTo>
                <a:lnTo>
                  <a:pt x="79188" y="19351"/>
                </a:lnTo>
                <a:lnTo>
                  <a:pt x="77385" y="14548"/>
                </a:lnTo>
                <a:lnTo>
                  <a:pt x="73780" y="10372"/>
                </a:lnTo>
                <a:lnTo>
                  <a:pt x="70176" y="6195"/>
                </a:lnTo>
                <a:lnTo>
                  <a:pt x="64951" y="3286"/>
                </a:lnTo>
                <a:lnTo>
                  <a:pt x="58107" y="1643"/>
                </a:lnTo>
                <a:lnTo>
                  <a:pt x="53590" y="547"/>
                </a:lnTo>
                <a:lnTo>
                  <a:pt x="47590" y="0"/>
                </a:lnTo>
                <a:lnTo>
                  <a:pt x="0" y="0"/>
                </a:lnTo>
                <a:lnTo>
                  <a:pt x="0" y="2533"/>
                </a:lnTo>
                <a:lnTo>
                  <a:pt x="3490" y="2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76318" y="2777912"/>
            <a:ext cx="45514" cy="58654"/>
          </a:xfrm>
          <a:custGeom>
            <a:avLst/>
            <a:gdLst/>
            <a:ahLst/>
            <a:cxnLst/>
            <a:rect l="l" t="t" r="r" b="b"/>
            <a:pathLst>
              <a:path w="50065" h="66475">
                <a:moveTo>
                  <a:pt x="47772" y="37311"/>
                </a:moveTo>
                <a:lnTo>
                  <a:pt x="47772" y="46211"/>
                </a:lnTo>
                <a:lnTo>
                  <a:pt x="46335" y="52486"/>
                </a:lnTo>
                <a:lnTo>
                  <a:pt x="43460" y="56138"/>
                </a:lnTo>
                <a:lnTo>
                  <a:pt x="40586" y="59789"/>
                </a:lnTo>
                <a:lnTo>
                  <a:pt x="36936" y="61615"/>
                </a:lnTo>
                <a:lnTo>
                  <a:pt x="26578" y="61615"/>
                </a:lnTo>
                <a:lnTo>
                  <a:pt x="21799" y="58306"/>
                </a:lnTo>
                <a:lnTo>
                  <a:pt x="29567" y="66475"/>
                </a:lnTo>
                <a:lnTo>
                  <a:pt x="35362" y="66475"/>
                </a:lnTo>
                <a:lnTo>
                  <a:pt x="40620" y="65015"/>
                </a:lnTo>
                <a:lnTo>
                  <a:pt x="45343" y="62094"/>
                </a:lnTo>
                <a:lnTo>
                  <a:pt x="50065" y="59173"/>
                </a:lnTo>
                <a:lnTo>
                  <a:pt x="47772" y="37311"/>
                </a:lnTo>
                <a:close/>
              </a:path>
              <a:path w="50065" h="66475">
                <a:moveTo>
                  <a:pt x="21799" y="58306"/>
                </a:moveTo>
                <a:lnTo>
                  <a:pt x="18171" y="51687"/>
                </a:lnTo>
                <a:lnTo>
                  <a:pt x="14544" y="45070"/>
                </a:lnTo>
                <a:lnTo>
                  <a:pt x="12730" y="37197"/>
                </a:lnTo>
                <a:lnTo>
                  <a:pt x="12730" y="22409"/>
                </a:lnTo>
                <a:lnTo>
                  <a:pt x="13483" y="17777"/>
                </a:lnTo>
                <a:lnTo>
                  <a:pt x="14988" y="14171"/>
                </a:lnTo>
                <a:lnTo>
                  <a:pt x="16494" y="10565"/>
                </a:lnTo>
                <a:lnTo>
                  <a:pt x="18468" y="8043"/>
                </a:lnTo>
                <a:lnTo>
                  <a:pt x="20909" y="6606"/>
                </a:lnTo>
                <a:lnTo>
                  <a:pt x="23350" y="5168"/>
                </a:lnTo>
                <a:lnTo>
                  <a:pt x="25779" y="4449"/>
                </a:lnTo>
                <a:lnTo>
                  <a:pt x="33217" y="4449"/>
                </a:lnTo>
                <a:lnTo>
                  <a:pt x="37346" y="6640"/>
                </a:lnTo>
                <a:lnTo>
                  <a:pt x="40586" y="11022"/>
                </a:lnTo>
                <a:lnTo>
                  <a:pt x="46212" y="23288"/>
                </a:lnTo>
                <a:lnTo>
                  <a:pt x="47772" y="37311"/>
                </a:lnTo>
                <a:lnTo>
                  <a:pt x="50065" y="59173"/>
                </a:lnTo>
                <a:lnTo>
                  <a:pt x="53772" y="54837"/>
                </a:lnTo>
                <a:lnTo>
                  <a:pt x="56465" y="49086"/>
                </a:lnTo>
                <a:lnTo>
                  <a:pt x="59157" y="43335"/>
                </a:lnTo>
                <a:lnTo>
                  <a:pt x="60503" y="37653"/>
                </a:lnTo>
                <a:lnTo>
                  <a:pt x="60503" y="24052"/>
                </a:lnTo>
                <a:lnTo>
                  <a:pt x="58062" y="16978"/>
                </a:lnTo>
                <a:lnTo>
                  <a:pt x="53179" y="10816"/>
                </a:lnTo>
                <a:lnTo>
                  <a:pt x="47430" y="3605"/>
                </a:lnTo>
                <a:lnTo>
                  <a:pt x="39810" y="0"/>
                </a:lnTo>
                <a:lnTo>
                  <a:pt x="25118" y="0"/>
                </a:lnTo>
                <a:lnTo>
                  <a:pt x="20190" y="1357"/>
                </a:lnTo>
                <a:lnTo>
                  <a:pt x="15536" y="4073"/>
                </a:lnTo>
                <a:lnTo>
                  <a:pt x="10882" y="6788"/>
                </a:lnTo>
                <a:lnTo>
                  <a:pt x="7129" y="10987"/>
                </a:lnTo>
                <a:lnTo>
                  <a:pt x="4277" y="16670"/>
                </a:lnTo>
                <a:lnTo>
                  <a:pt x="1425" y="22352"/>
                </a:lnTo>
                <a:lnTo>
                  <a:pt x="0" y="28068"/>
                </a:lnTo>
                <a:lnTo>
                  <a:pt x="0" y="41715"/>
                </a:lnTo>
                <a:lnTo>
                  <a:pt x="2349" y="48835"/>
                </a:lnTo>
                <a:lnTo>
                  <a:pt x="7049" y="55179"/>
                </a:lnTo>
                <a:lnTo>
                  <a:pt x="12616" y="62710"/>
                </a:lnTo>
                <a:lnTo>
                  <a:pt x="20121" y="66475"/>
                </a:lnTo>
                <a:lnTo>
                  <a:pt x="29567" y="66475"/>
                </a:lnTo>
                <a:lnTo>
                  <a:pt x="21799" y="58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34555" y="2777912"/>
            <a:ext cx="62406" cy="56963"/>
          </a:xfrm>
          <a:custGeom>
            <a:avLst/>
            <a:gdLst/>
            <a:ahLst/>
            <a:cxnLst/>
            <a:rect l="l" t="t" r="r" b="b"/>
            <a:pathLst>
              <a:path w="68647" h="64558">
                <a:moveTo>
                  <a:pt x="68647" y="64558"/>
                </a:moveTo>
                <a:lnTo>
                  <a:pt x="68647" y="62094"/>
                </a:lnTo>
                <a:lnTo>
                  <a:pt x="65636" y="62094"/>
                </a:lnTo>
                <a:lnTo>
                  <a:pt x="63571" y="61774"/>
                </a:lnTo>
                <a:lnTo>
                  <a:pt x="62453" y="61135"/>
                </a:lnTo>
                <a:lnTo>
                  <a:pt x="60525" y="59606"/>
                </a:lnTo>
                <a:lnTo>
                  <a:pt x="59385" y="57050"/>
                </a:lnTo>
                <a:lnTo>
                  <a:pt x="59065" y="54358"/>
                </a:lnTo>
                <a:lnTo>
                  <a:pt x="59065" y="17959"/>
                </a:lnTo>
                <a:lnTo>
                  <a:pt x="58563" y="13760"/>
                </a:lnTo>
                <a:lnTo>
                  <a:pt x="57560" y="11022"/>
                </a:lnTo>
                <a:lnTo>
                  <a:pt x="56100" y="7096"/>
                </a:lnTo>
                <a:lnTo>
                  <a:pt x="54137" y="4278"/>
                </a:lnTo>
                <a:lnTo>
                  <a:pt x="51674" y="2567"/>
                </a:lnTo>
                <a:lnTo>
                  <a:pt x="49210" y="855"/>
                </a:lnTo>
                <a:lnTo>
                  <a:pt x="46267" y="0"/>
                </a:lnTo>
                <a:lnTo>
                  <a:pt x="36183" y="0"/>
                </a:lnTo>
                <a:lnTo>
                  <a:pt x="29179" y="4426"/>
                </a:lnTo>
                <a:lnTo>
                  <a:pt x="21833" y="13281"/>
                </a:lnTo>
                <a:lnTo>
                  <a:pt x="21833" y="0"/>
                </a:lnTo>
                <a:lnTo>
                  <a:pt x="18890" y="0"/>
                </a:lnTo>
                <a:lnTo>
                  <a:pt x="0" y="7667"/>
                </a:lnTo>
                <a:lnTo>
                  <a:pt x="1026" y="10132"/>
                </a:lnTo>
                <a:lnTo>
                  <a:pt x="2805" y="9447"/>
                </a:lnTo>
                <a:lnTo>
                  <a:pt x="4334" y="9105"/>
                </a:lnTo>
                <a:lnTo>
                  <a:pt x="6798" y="9105"/>
                </a:lnTo>
                <a:lnTo>
                  <a:pt x="8452" y="9995"/>
                </a:lnTo>
                <a:lnTo>
                  <a:pt x="9684" y="11706"/>
                </a:lnTo>
                <a:lnTo>
                  <a:pt x="10026" y="13349"/>
                </a:lnTo>
                <a:lnTo>
                  <a:pt x="10369" y="14992"/>
                </a:lnTo>
                <a:lnTo>
                  <a:pt x="10539" y="19579"/>
                </a:lnTo>
                <a:lnTo>
                  <a:pt x="10539" y="54951"/>
                </a:lnTo>
                <a:lnTo>
                  <a:pt x="9981" y="58043"/>
                </a:lnTo>
                <a:lnTo>
                  <a:pt x="8863" y="59663"/>
                </a:lnTo>
                <a:lnTo>
                  <a:pt x="7745" y="61284"/>
                </a:lnTo>
                <a:lnTo>
                  <a:pt x="5589" y="62094"/>
                </a:lnTo>
                <a:lnTo>
                  <a:pt x="1026" y="62094"/>
                </a:lnTo>
                <a:lnTo>
                  <a:pt x="1026" y="64558"/>
                </a:lnTo>
                <a:lnTo>
                  <a:pt x="32031" y="64558"/>
                </a:lnTo>
                <a:lnTo>
                  <a:pt x="32031" y="62094"/>
                </a:lnTo>
                <a:lnTo>
                  <a:pt x="28608" y="62094"/>
                </a:lnTo>
                <a:lnTo>
                  <a:pt x="26338" y="61786"/>
                </a:lnTo>
                <a:lnTo>
                  <a:pt x="25221" y="61170"/>
                </a:lnTo>
                <a:lnTo>
                  <a:pt x="23224" y="59584"/>
                </a:lnTo>
                <a:lnTo>
                  <a:pt x="22083" y="57256"/>
                </a:lnTo>
                <a:lnTo>
                  <a:pt x="21833" y="54632"/>
                </a:lnTo>
                <a:lnTo>
                  <a:pt x="21833" y="17320"/>
                </a:lnTo>
                <a:lnTo>
                  <a:pt x="27217" y="11386"/>
                </a:lnTo>
                <a:lnTo>
                  <a:pt x="32624" y="8420"/>
                </a:lnTo>
                <a:lnTo>
                  <a:pt x="41567" y="8420"/>
                </a:lnTo>
                <a:lnTo>
                  <a:pt x="44065" y="9709"/>
                </a:lnTo>
                <a:lnTo>
                  <a:pt x="45548" y="12288"/>
                </a:lnTo>
                <a:lnTo>
                  <a:pt x="47031" y="14867"/>
                </a:lnTo>
                <a:lnTo>
                  <a:pt x="47772" y="19009"/>
                </a:lnTo>
                <a:lnTo>
                  <a:pt x="47772" y="53992"/>
                </a:lnTo>
                <a:lnTo>
                  <a:pt x="47681" y="56138"/>
                </a:lnTo>
                <a:lnTo>
                  <a:pt x="47499" y="56822"/>
                </a:lnTo>
                <a:lnTo>
                  <a:pt x="47042" y="58557"/>
                </a:lnTo>
                <a:lnTo>
                  <a:pt x="46232" y="59869"/>
                </a:lnTo>
                <a:lnTo>
                  <a:pt x="43905" y="61649"/>
                </a:lnTo>
                <a:lnTo>
                  <a:pt x="41863" y="62094"/>
                </a:lnTo>
                <a:lnTo>
                  <a:pt x="37643" y="62094"/>
                </a:lnTo>
                <a:lnTo>
                  <a:pt x="37643" y="64558"/>
                </a:lnTo>
                <a:lnTo>
                  <a:pt x="68647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03684" y="2748977"/>
            <a:ext cx="59794" cy="87589"/>
          </a:xfrm>
          <a:custGeom>
            <a:avLst/>
            <a:gdLst/>
            <a:ahLst/>
            <a:cxnLst/>
            <a:rect l="l" t="t" r="r" b="b"/>
            <a:pathLst>
              <a:path w="65773" h="99268">
                <a:moveTo>
                  <a:pt x="52221" y="0"/>
                </a:moveTo>
                <a:lnTo>
                  <a:pt x="33536" y="7667"/>
                </a:lnTo>
                <a:lnTo>
                  <a:pt x="34426" y="10063"/>
                </a:lnTo>
                <a:lnTo>
                  <a:pt x="36388" y="9333"/>
                </a:lnTo>
                <a:lnTo>
                  <a:pt x="37962" y="8968"/>
                </a:lnTo>
                <a:lnTo>
                  <a:pt x="40244" y="8968"/>
                </a:lnTo>
                <a:lnTo>
                  <a:pt x="41886" y="9858"/>
                </a:lnTo>
                <a:lnTo>
                  <a:pt x="43153" y="11569"/>
                </a:lnTo>
                <a:lnTo>
                  <a:pt x="43495" y="13212"/>
                </a:lnTo>
                <a:lnTo>
                  <a:pt x="43837" y="14855"/>
                </a:lnTo>
                <a:lnTo>
                  <a:pt x="44008" y="19260"/>
                </a:lnTo>
                <a:lnTo>
                  <a:pt x="44008" y="37995"/>
                </a:lnTo>
                <a:lnTo>
                  <a:pt x="40403" y="34481"/>
                </a:lnTo>
                <a:lnTo>
                  <a:pt x="35841" y="32724"/>
                </a:lnTo>
                <a:lnTo>
                  <a:pt x="36103" y="38920"/>
                </a:lnTo>
                <a:lnTo>
                  <a:pt x="38362" y="40220"/>
                </a:lnTo>
                <a:lnTo>
                  <a:pt x="40175" y="42149"/>
                </a:lnTo>
                <a:lnTo>
                  <a:pt x="41544" y="44705"/>
                </a:lnTo>
                <a:lnTo>
                  <a:pt x="42913" y="47261"/>
                </a:lnTo>
                <a:lnTo>
                  <a:pt x="43734" y="50090"/>
                </a:lnTo>
                <a:lnTo>
                  <a:pt x="44008" y="53194"/>
                </a:lnTo>
                <a:lnTo>
                  <a:pt x="44008" y="85508"/>
                </a:lnTo>
                <a:lnTo>
                  <a:pt x="40130" y="89661"/>
                </a:lnTo>
                <a:lnTo>
                  <a:pt x="36114" y="91738"/>
                </a:lnTo>
                <a:lnTo>
                  <a:pt x="27034" y="91738"/>
                </a:lnTo>
                <a:lnTo>
                  <a:pt x="22563" y="89285"/>
                </a:lnTo>
                <a:lnTo>
                  <a:pt x="18547" y="84378"/>
                </a:lnTo>
                <a:lnTo>
                  <a:pt x="14532" y="79472"/>
                </a:lnTo>
                <a:lnTo>
                  <a:pt x="12525" y="72409"/>
                </a:lnTo>
                <a:lnTo>
                  <a:pt x="12525" y="54061"/>
                </a:lnTo>
                <a:lnTo>
                  <a:pt x="14601" y="47124"/>
                </a:lnTo>
                <a:lnTo>
                  <a:pt x="18753" y="42377"/>
                </a:lnTo>
                <a:lnTo>
                  <a:pt x="21901" y="38771"/>
                </a:lnTo>
                <a:lnTo>
                  <a:pt x="25483" y="36968"/>
                </a:lnTo>
                <a:lnTo>
                  <a:pt x="30320" y="32724"/>
                </a:lnTo>
                <a:lnTo>
                  <a:pt x="21422" y="32724"/>
                </a:lnTo>
                <a:lnTo>
                  <a:pt x="14144" y="36455"/>
                </a:lnTo>
                <a:lnTo>
                  <a:pt x="8487" y="43917"/>
                </a:lnTo>
                <a:lnTo>
                  <a:pt x="2009" y="56015"/>
                </a:lnTo>
                <a:lnTo>
                  <a:pt x="0" y="68598"/>
                </a:lnTo>
                <a:lnTo>
                  <a:pt x="0" y="77589"/>
                </a:lnTo>
                <a:lnTo>
                  <a:pt x="2555" y="84948"/>
                </a:lnTo>
                <a:lnTo>
                  <a:pt x="7665" y="90677"/>
                </a:lnTo>
                <a:lnTo>
                  <a:pt x="12776" y="96404"/>
                </a:lnTo>
                <a:lnTo>
                  <a:pt x="18753" y="99268"/>
                </a:lnTo>
                <a:lnTo>
                  <a:pt x="28974" y="99268"/>
                </a:lnTo>
                <a:lnTo>
                  <a:pt x="32122" y="98572"/>
                </a:lnTo>
                <a:lnTo>
                  <a:pt x="35042" y="97180"/>
                </a:lnTo>
                <a:lnTo>
                  <a:pt x="37962" y="95788"/>
                </a:lnTo>
                <a:lnTo>
                  <a:pt x="40951" y="93495"/>
                </a:lnTo>
                <a:lnTo>
                  <a:pt x="44008" y="90300"/>
                </a:lnTo>
                <a:lnTo>
                  <a:pt x="44008" y="99268"/>
                </a:lnTo>
                <a:lnTo>
                  <a:pt x="47157" y="99268"/>
                </a:lnTo>
                <a:lnTo>
                  <a:pt x="65773" y="91532"/>
                </a:lnTo>
                <a:lnTo>
                  <a:pt x="65020" y="89136"/>
                </a:lnTo>
                <a:lnTo>
                  <a:pt x="62967" y="89912"/>
                </a:lnTo>
                <a:lnTo>
                  <a:pt x="61324" y="90300"/>
                </a:lnTo>
                <a:lnTo>
                  <a:pt x="59088" y="90300"/>
                </a:lnTo>
                <a:lnTo>
                  <a:pt x="57457" y="89341"/>
                </a:lnTo>
                <a:lnTo>
                  <a:pt x="56157" y="87573"/>
                </a:lnTo>
                <a:lnTo>
                  <a:pt x="55814" y="85953"/>
                </a:lnTo>
                <a:lnTo>
                  <a:pt x="55472" y="84332"/>
                </a:lnTo>
                <a:lnTo>
                  <a:pt x="55301" y="79848"/>
                </a:lnTo>
                <a:lnTo>
                  <a:pt x="55301" y="0"/>
                </a:lnTo>
                <a:lnTo>
                  <a:pt x="52221" y="0"/>
                </a:lnTo>
                <a:close/>
              </a:path>
              <a:path w="65773" h="99268">
                <a:moveTo>
                  <a:pt x="25483" y="36968"/>
                </a:moveTo>
                <a:lnTo>
                  <a:pt x="31643" y="36968"/>
                </a:lnTo>
                <a:lnTo>
                  <a:pt x="33844" y="37619"/>
                </a:lnTo>
                <a:lnTo>
                  <a:pt x="36103" y="38920"/>
                </a:lnTo>
                <a:lnTo>
                  <a:pt x="35841" y="32724"/>
                </a:lnTo>
                <a:lnTo>
                  <a:pt x="30320" y="32724"/>
                </a:lnTo>
                <a:lnTo>
                  <a:pt x="25483" y="36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64464" y="2777851"/>
            <a:ext cx="13937" cy="58715"/>
          </a:xfrm>
          <a:custGeom>
            <a:avLst/>
            <a:gdLst/>
            <a:ahLst/>
            <a:cxnLst/>
            <a:rect l="l" t="t" r="r" b="b"/>
            <a:pathLst>
              <a:path w="15331" h="66544">
                <a:moveTo>
                  <a:pt x="15331" y="7599"/>
                </a:moveTo>
                <a:lnTo>
                  <a:pt x="15331" y="5499"/>
                </a:lnTo>
                <a:lnTo>
                  <a:pt x="14589" y="3708"/>
                </a:lnTo>
                <a:lnTo>
                  <a:pt x="11623" y="741"/>
                </a:lnTo>
                <a:lnTo>
                  <a:pt x="9833" y="0"/>
                </a:lnTo>
                <a:lnTo>
                  <a:pt x="5635" y="0"/>
                </a:lnTo>
                <a:lnTo>
                  <a:pt x="3844" y="741"/>
                </a:lnTo>
                <a:lnTo>
                  <a:pt x="878" y="3708"/>
                </a:lnTo>
                <a:lnTo>
                  <a:pt x="136" y="5499"/>
                </a:lnTo>
                <a:lnTo>
                  <a:pt x="136" y="9698"/>
                </a:lnTo>
                <a:lnTo>
                  <a:pt x="878" y="11490"/>
                </a:lnTo>
                <a:lnTo>
                  <a:pt x="3844" y="14457"/>
                </a:lnTo>
                <a:lnTo>
                  <a:pt x="5635" y="15198"/>
                </a:lnTo>
                <a:lnTo>
                  <a:pt x="9833" y="15198"/>
                </a:lnTo>
                <a:lnTo>
                  <a:pt x="11623" y="14457"/>
                </a:lnTo>
                <a:lnTo>
                  <a:pt x="14589" y="11490"/>
                </a:lnTo>
                <a:lnTo>
                  <a:pt x="15331" y="9698"/>
                </a:lnTo>
                <a:lnTo>
                  <a:pt x="15331" y="7599"/>
                </a:lnTo>
                <a:close/>
              </a:path>
              <a:path w="15331" h="66544">
                <a:moveTo>
                  <a:pt x="15262" y="58945"/>
                </a:moveTo>
                <a:lnTo>
                  <a:pt x="15262" y="56845"/>
                </a:lnTo>
                <a:lnTo>
                  <a:pt x="14521" y="55042"/>
                </a:lnTo>
                <a:lnTo>
                  <a:pt x="13038" y="53537"/>
                </a:lnTo>
                <a:lnTo>
                  <a:pt x="11555" y="52030"/>
                </a:lnTo>
                <a:lnTo>
                  <a:pt x="9741" y="51277"/>
                </a:lnTo>
                <a:lnTo>
                  <a:pt x="5498" y="51277"/>
                </a:lnTo>
                <a:lnTo>
                  <a:pt x="3707" y="52030"/>
                </a:lnTo>
                <a:lnTo>
                  <a:pt x="2224" y="53537"/>
                </a:lnTo>
                <a:lnTo>
                  <a:pt x="741" y="55042"/>
                </a:lnTo>
                <a:lnTo>
                  <a:pt x="0" y="56845"/>
                </a:lnTo>
                <a:lnTo>
                  <a:pt x="0" y="61044"/>
                </a:lnTo>
                <a:lnTo>
                  <a:pt x="741" y="62836"/>
                </a:lnTo>
                <a:lnTo>
                  <a:pt x="3707" y="65802"/>
                </a:lnTo>
                <a:lnTo>
                  <a:pt x="5498" y="66544"/>
                </a:lnTo>
                <a:lnTo>
                  <a:pt x="9696" y="66544"/>
                </a:lnTo>
                <a:lnTo>
                  <a:pt x="11498" y="65802"/>
                </a:lnTo>
                <a:lnTo>
                  <a:pt x="13004" y="64319"/>
                </a:lnTo>
                <a:lnTo>
                  <a:pt x="14509" y="62836"/>
                </a:lnTo>
                <a:lnTo>
                  <a:pt x="15262" y="61044"/>
                </a:lnTo>
                <a:lnTo>
                  <a:pt x="15262" y="589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20123" y="2834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18034" y="2751272"/>
            <a:ext cx="55687" cy="83603"/>
          </a:xfrm>
          <a:custGeom>
            <a:avLst/>
            <a:gdLst/>
            <a:ahLst/>
            <a:cxnLst/>
            <a:rect l="l" t="t" r="r" b="b"/>
            <a:pathLst>
              <a:path w="61256" h="94750">
                <a:moveTo>
                  <a:pt x="35863" y="61957"/>
                </a:moveTo>
                <a:lnTo>
                  <a:pt x="38365" y="59157"/>
                </a:lnTo>
                <a:lnTo>
                  <a:pt x="46564" y="48561"/>
                </a:lnTo>
                <a:lnTo>
                  <a:pt x="52290" y="38475"/>
                </a:lnTo>
                <a:lnTo>
                  <a:pt x="54480" y="33774"/>
                </a:lnTo>
                <a:lnTo>
                  <a:pt x="55575" y="29073"/>
                </a:lnTo>
                <a:lnTo>
                  <a:pt x="55575" y="17799"/>
                </a:lnTo>
                <a:lnTo>
                  <a:pt x="53054" y="12094"/>
                </a:lnTo>
                <a:lnTo>
                  <a:pt x="48012" y="7257"/>
                </a:lnTo>
                <a:lnTo>
                  <a:pt x="42970" y="2418"/>
                </a:lnTo>
                <a:lnTo>
                  <a:pt x="36685" y="0"/>
                </a:lnTo>
                <a:lnTo>
                  <a:pt x="22084" y="0"/>
                </a:lnTo>
                <a:lnTo>
                  <a:pt x="16186" y="2259"/>
                </a:lnTo>
                <a:lnTo>
                  <a:pt x="11464" y="6777"/>
                </a:lnTo>
                <a:lnTo>
                  <a:pt x="6741" y="11296"/>
                </a:lnTo>
                <a:lnTo>
                  <a:pt x="3809" y="17777"/>
                </a:lnTo>
                <a:lnTo>
                  <a:pt x="2669" y="26220"/>
                </a:lnTo>
                <a:lnTo>
                  <a:pt x="5201" y="26220"/>
                </a:lnTo>
                <a:lnTo>
                  <a:pt x="6935" y="21063"/>
                </a:lnTo>
                <a:lnTo>
                  <a:pt x="9616" y="17149"/>
                </a:lnTo>
                <a:lnTo>
                  <a:pt x="13243" y="14479"/>
                </a:lnTo>
                <a:lnTo>
                  <a:pt x="16871" y="11809"/>
                </a:lnTo>
                <a:lnTo>
                  <a:pt x="20966" y="10474"/>
                </a:lnTo>
                <a:lnTo>
                  <a:pt x="30548" y="10474"/>
                </a:lnTo>
                <a:lnTo>
                  <a:pt x="34860" y="12368"/>
                </a:lnTo>
                <a:lnTo>
                  <a:pt x="38464" y="16156"/>
                </a:lnTo>
                <a:lnTo>
                  <a:pt x="42069" y="19945"/>
                </a:lnTo>
                <a:lnTo>
                  <a:pt x="43871" y="24783"/>
                </a:lnTo>
                <a:lnTo>
                  <a:pt x="43820" y="32350"/>
                </a:lnTo>
                <a:lnTo>
                  <a:pt x="41040" y="43762"/>
                </a:lnTo>
                <a:lnTo>
                  <a:pt x="34016" y="56206"/>
                </a:lnTo>
                <a:lnTo>
                  <a:pt x="28702" y="63086"/>
                </a:lnTo>
                <a:lnTo>
                  <a:pt x="21015" y="71734"/>
                </a:lnTo>
                <a:lnTo>
                  <a:pt x="11448" y="81444"/>
                </a:lnTo>
                <a:lnTo>
                  <a:pt x="0" y="92217"/>
                </a:lnTo>
                <a:lnTo>
                  <a:pt x="0" y="94750"/>
                </a:lnTo>
                <a:lnTo>
                  <a:pt x="54754" y="94750"/>
                </a:lnTo>
                <a:lnTo>
                  <a:pt x="61256" y="76882"/>
                </a:lnTo>
                <a:lnTo>
                  <a:pt x="58723" y="76882"/>
                </a:lnTo>
                <a:lnTo>
                  <a:pt x="57537" y="78936"/>
                </a:lnTo>
                <a:lnTo>
                  <a:pt x="56145" y="80521"/>
                </a:lnTo>
                <a:lnTo>
                  <a:pt x="54548" y="81640"/>
                </a:lnTo>
                <a:lnTo>
                  <a:pt x="52951" y="82758"/>
                </a:lnTo>
                <a:lnTo>
                  <a:pt x="51160" y="83500"/>
                </a:lnTo>
                <a:lnTo>
                  <a:pt x="49175" y="83865"/>
                </a:lnTo>
                <a:lnTo>
                  <a:pt x="47191" y="84230"/>
                </a:lnTo>
                <a:lnTo>
                  <a:pt x="43734" y="84412"/>
                </a:lnTo>
                <a:lnTo>
                  <a:pt x="14578" y="84412"/>
                </a:lnTo>
                <a:lnTo>
                  <a:pt x="16508" y="82565"/>
                </a:lnTo>
                <a:lnTo>
                  <a:pt x="24029" y="74753"/>
                </a:lnTo>
                <a:lnTo>
                  <a:pt x="35863" y="61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85545" y="2758501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1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1"/>
                </a:lnTo>
                <a:lnTo>
                  <a:pt x="2790" y="61443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1"/>
                </a:lnTo>
                <a:lnTo>
                  <a:pt x="34038" y="88201"/>
                </a:lnTo>
                <a:lnTo>
                  <a:pt x="38681" y="86501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5"/>
                </a:lnTo>
                <a:lnTo>
                  <a:pt x="55370" y="66704"/>
                </a:lnTo>
                <a:lnTo>
                  <a:pt x="59056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2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9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6" y="22320"/>
                </a:lnTo>
                <a:lnTo>
                  <a:pt x="46609" y="36238"/>
                </a:lnTo>
                <a:lnTo>
                  <a:pt x="46430" y="45909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4"/>
                </a:lnTo>
                <a:lnTo>
                  <a:pt x="37438" y="80567"/>
                </a:lnTo>
                <a:lnTo>
                  <a:pt x="34791" y="82781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7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147328" y="2758501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4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1"/>
                </a:lnTo>
                <a:lnTo>
                  <a:pt x="2790" y="61443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1"/>
                </a:lnTo>
                <a:lnTo>
                  <a:pt x="34038" y="88201"/>
                </a:lnTo>
                <a:lnTo>
                  <a:pt x="38681" y="86501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5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2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8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9" y="36238"/>
                </a:lnTo>
                <a:lnTo>
                  <a:pt x="46430" y="45909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4"/>
                </a:lnTo>
                <a:lnTo>
                  <a:pt x="37438" y="80567"/>
                </a:lnTo>
                <a:lnTo>
                  <a:pt x="34791" y="82781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7" y="80487"/>
                </a:lnTo>
                <a:lnTo>
                  <a:pt x="18137" y="73687"/>
                </a:lnTo>
                <a:lnTo>
                  <a:pt x="16458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12973" y="2758501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1"/>
                </a:lnTo>
                <a:lnTo>
                  <a:pt x="2790" y="61443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099" y="84758"/>
                </a:moveTo>
                <a:lnTo>
                  <a:pt x="29567" y="88201"/>
                </a:lnTo>
                <a:lnTo>
                  <a:pt x="34038" y="88201"/>
                </a:lnTo>
                <a:lnTo>
                  <a:pt x="38681" y="86501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5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2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9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9" y="36238"/>
                </a:lnTo>
                <a:lnTo>
                  <a:pt x="46430" y="45909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4"/>
                </a:lnTo>
                <a:lnTo>
                  <a:pt x="37438" y="80567"/>
                </a:lnTo>
                <a:lnTo>
                  <a:pt x="34791" y="82781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7" y="73687"/>
                </a:lnTo>
                <a:lnTo>
                  <a:pt x="16458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099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75316" y="2807119"/>
            <a:ext cx="32167" cy="0"/>
          </a:xfrm>
          <a:custGeom>
            <a:avLst/>
            <a:gdLst/>
            <a:ahLst/>
            <a:cxnLst/>
            <a:rect l="l" t="t" r="r" b="b"/>
            <a:pathLst>
              <a:path w="35384">
                <a:moveTo>
                  <a:pt x="0" y="0"/>
                </a:moveTo>
                <a:lnTo>
                  <a:pt x="35384" y="0"/>
                </a:lnTo>
              </a:path>
            </a:pathLst>
          </a:custGeom>
          <a:ln w="116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319227" y="2751272"/>
            <a:ext cx="55687" cy="83603"/>
          </a:xfrm>
          <a:custGeom>
            <a:avLst/>
            <a:gdLst/>
            <a:ahLst/>
            <a:cxnLst/>
            <a:rect l="l" t="t" r="r" b="b"/>
            <a:pathLst>
              <a:path w="61256" h="94750">
                <a:moveTo>
                  <a:pt x="35863" y="61957"/>
                </a:moveTo>
                <a:lnTo>
                  <a:pt x="38365" y="59157"/>
                </a:lnTo>
                <a:lnTo>
                  <a:pt x="46564" y="48561"/>
                </a:lnTo>
                <a:lnTo>
                  <a:pt x="52290" y="38475"/>
                </a:lnTo>
                <a:lnTo>
                  <a:pt x="54480" y="33774"/>
                </a:lnTo>
                <a:lnTo>
                  <a:pt x="55575" y="29073"/>
                </a:lnTo>
                <a:lnTo>
                  <a:pt x="55575" y="17799"/>
                </a:lnTo>
                <a:lnTo>
                  <a:pt x="53054" y="12094"/>
                </a:lnTo>
                <a:lnTo>
                  <a:pt x="48012" y="7257"/>
                </a:lnTo>
                <a:lnTo>
                  <a:pt x="42970" y="2418"/>
                </a:lnTo>
                <a:lnTo>
                  <a:pt x="36685" y="0"/>
                </a:lnTo>
                <a:lnTo>
                  <a:pt x="22084" y="0"/>
                </a:lnTo>
                <a:lnTo>
                  <a:pt x="16186" y="2259"/>
                </a:lnTo>
                <a:lnTo>
                  <a:pt x="11464" y="6777"/>
                </a:lnTo>
                <a:lnTo>
                  <a:pt x="6741" y="11296"/>
                </a:lnTo>
                <a:lnTo>
                  <a:pt x="3809" y="17777"/>
                </a:lnTo>
                <a:lnTo>
                  <a:pt x="2669" y="26220"/>
                </a:lnTo>
                <a:lnTo>
                  <a:pt x="5201" y="26220"/>
                </a:lnTo>
                <a:lnTo>
                  <a:pt x="6935" y="21063"/>
                </a:lnTo>
                <a:lnTo>
                  <a:pt x="9616" y="17149"/>
                </a:lnTo>
                <a:lnTo>
                  <a:pt x="13243" y="14479"/>
                </a:lnTo>
                <a:lnTo>
                  <a:pt x="16871" y="11809"/>
                </a:lnTo>
                <a:lnTo>
                  <a:pt x="20966" y="10474"/>
                </a:lnTo>
                <a:lnTo>
                  <a:pt x="30548" y="10474"/>
                </a:lnTo>
                <a:lnTo>
                  <a:pt x="34860" y="12368"/>
                </a:lnTo>
                <a:lnTo>
                  <a:pt x="38464" y="16156"/>
                </a:lnTo>
                <a:lnTo>
                  <a:pt x="42069" y="19945"/>
                </a:lnTo>
                <a:lnTo>
                  <a:pt x="43871" y="24783"/>
                </a:lnTo>
                <a:lnTo>
                  <a:pt x="43820" y="32350"/>
                </a:lnTo>
                <a:lnTo>
                  <a:pt x="41040" y="43762"/>
                </a:lnTo>
                <a:lnTo>
                  <a:pt x="34016" y="56206"/>
                </a:lnTo>
                <a:lnTo>
                  <a:pt x="28702" y="63086"/>
                </a:lnTo>
                <a:lnTo>
                  <a:pt x="21015" y="71734"/>
                </a:lnTo>
                <a:lnTo>
                  <a:pt x="11448" y="81445"/>
                </a:lnTo>
                <a:lnTo>
                  <a:pt x="0" y="92217"/>
                </a:lnTo>
                <a:lnTo>
                  <a:pt x="0" y="94750"/>
                </a:lnTo>
                <a:lnTo>
                  <a:pt x="54754" y="94750"/>
                </a:lnTo>
                <a:lnTo>
                  <a:pt x="61256" y="76882"/>
                </a:lnTo>
                <a:lnTo>
                  <a:pt x="58723" y="76882"/>
                </a:lnTo>
                <a:lnTo>
                  <a:pt x="57537" y="78936"/>
                </a:lnTo>
                <a:lnTo>
                  <a:pt x="56145" y="80521"/>
                </a:lnTo>
                <a:lnTo>
                  <a:pt x="54548" y="81640"/>
                </a:lnTo>
                <a:lnTo>
                  <a:pt x="52951" y="82758"/>
                </a:lnTo>
                <a:lnTo>
                  <a:pt x="51160" y="83500"/>
                </a:lnTo>
                <a:lnTo>
                  <a:pt x="49175" y="83865"/>
                </a:lnTo>
                <a:lnTo>
                  <a:pt x="47191" y="84230"/>
                </a:lnTo>
                <a:lnTo>
                  <a:pt x="43734" y="84412"/>
                </a:lnTo>
                <a:lnTo>
                  <a:pt x="14578" y="84412"/>
                </a:lnTo>
                <a:lnTo>
                  <a:pt x="16508" y="82565"/>
                </a:lnTo>
                <a:lnTo>
                  <a:pt x="24029" y="74753"/>
                </a:lnTo>
                <a:lnTo>
                  <a:pt x="35863" y="61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86737" y="2758501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4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1"/>
                </a:lnTo>
                <a:lnTo>
                  <a:pt x="2790" y="61443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1"/>
                </a:lnTo>
                <a:lnTo>
                  <a:pt x="34038" y="88201"/>
                </a:lnTo>
                <a:lnTo>
                  <a:pt x="38681" y="86501"/>
                </a:lnTo>
                <a:lnTo>
                  <a:pt x="43495" y="83100"/>
                </a:lnTo>
                <a:lnTo>
                  <a:pt x="48308" y="79700"/>
                </a:lnTo>
                <a:lnTo>
                  <a:pt x="52267" y="74235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2"/>
                </a:lnTo>
                <a:lnTo>
                  <a:pt x="24319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8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9" y="36238"/>
                </a:lnTo>
                <a:lnTo>
                  <a:pt x="46430" y="45909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4"/>
                </a:lnTo>
                <a:lnTo>
                  <a:pt x="37438" y="80567"/>
                </a:lnTo>
                <a:lnTo>
                  <a:pt x="34791" y="82781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7" y="80487"/>
                </a:lnTo>
                <a:lnTo>
                  <a:pt x="18137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48521" y="2758501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1"/>
                </a:lnTo>
                <a:lnTo>
                  <a:pt x="2790" y="61443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1"/>
                </a:lnTo>
                <a:lnTo>
                  <a:pt x="34038" y="88201"/>
                </a:lnTo>
                <a:lnTo>
                  <a:pt x="38681" y="86501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5"/>
                </a:lnTo>
                <a:lnTo>
                  <a:pt x="55370" y="66704"/>
                </a:lnTo>
                <a:lnTo>
                  <a:pt x="59056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2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8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6" y="22320"/>
                </a:lnTo>
                <a:lnTo>
                  <a:pt x="46609" y="36238"/>
                </a:lnTo>
                <a:lnTo>
                  <a:pt x="46430" y="45909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4"/>
                </a:lnTo>
                <a:lnTo>
                  <a:pt x="37438" y="80567"/>
                </a:lnTo>
                <a:lnTo>
                  <a:pt x="34791" y="82781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7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14726" y="2751272"/>
            <a:ext cx="47972" cy="85053"/>
          </a:xfrm>
          <a:custGeom>
            <a:avLst/>
            <a:gdLst/>
            <a:ahLst/>
            <a:cxnLst/>
            <a:rect l="l" t="t" r="r" b="b"/>
            <a:pathLst>
              <a:path w="52769" h="96393">
                <a:moveTo>
                  <a:pt x="36342" y="55864"/>
                </a:moveTo>
                <a:lnTo>
                  <a:pt x="37757" y="57188"/>
                </a:lnTo>
                <a:lnTo>
                  <a:pt x="39057" y="59127"/>
                </a:lnTo>
                <a:lnTo>
                  <a:pt x="40243" y="61683"/>
                </a:lnTo>
                <a:lnTo>
                  <a:pt x="41841" y="65106"/>
                </a:lnTo>
                <a:lnTo>
                  <a:pt x="42639" y="68621"/>
                </a:lnTo>
                <a:lnTo>
                  <a:pt x="42639" y="77156"/>
                </a:lnTo>
                <a:lnTo>
                  <a:pt x="40917" y="81423"/>
                </a:lnTo>
                <a:lnTo>
                  <a:pt x="37472" y="85029"/>
                </a:lnTo>
                <a:lnTo>
                  <a:pt x="34027" y="88634"/>
                </a:lnTo>
                <a:lnTo>
                  <a:pt x="29977" y="90437"/>
                </a:lnTo>
                <a:lnTo>
                  <a:pt x="23407" y="90437"/>
                </a:lnTo>
                <a:lnTo>
                  <a:pt x="21605" y="90186"/>
                </a:lnTo>
                <a:lnTo>
                  <a:pt x="19916" y="89684"/>
                </a:lnTo>
                <a:lnTo>
                  <a:pt x="18867" y="89410"/>
                </a:lnTo>
                <a:lnTo>
                  <a:pt x="16973" y="88554"/>
                </a:lnTo>
                <a:lnTo>
                  <a:pt x="14235" y="87117"/>
                </a:lnTo>
                <a:lnTo>
                  <a:pt x="11498" y="85679"/>
                </a:lnTo>
                <a:lnTo>
                  <a:pt x="9741" y="84846"/>
                </a:lnTo>
                <a:lnTo>
                  <a:pt x="7779" y="84253"/>
                </a:lnTo>
                <a:lnTo>
                  <a:pt x="5475" y="84070"/>
                </a:lnTo>
                <a:lnTo>
                  <a:pt x="3969" y="84070"/>
                </a:lnTo>
                <a:lnTo>
                  <a:pt x="2680" y="84572"/>
                </a:lnTo>
                <a:lnTo>
                  <a:pt x="536" y="86580"/>
                </a:lnTo>
                <a:lnTo>
                  <a:pt x="0" y="89068"/>
                </a:lnTo>
                <a:lnTo>
                  <a:pt x="0" y="90848"/>
                </a:lnTo>
                <a:lnTo>
                  <a:pt x="1129" y="92514"/>
                </a:lnTo>
                <a:lnTo>
                  <a:pt x="3387" y="94065"/>
                </a:lnTo>
                <a:lnTo>
                  <a:pt x="5646" y="95617"/>
                </a:lnTo>
                <a:lnTo>
                  <a:pt x="9901" y="96393"/>
                </a:lnTo>
                <a:lnTo>
                  <a:pt x="16152" y="96393"/>
                </a:lnTo>
                <a:lnTo>
                  <a:pt x="22848" y="96001"/>
                </a:lnTo>
                <a:lnTo>
                  <a:pt x="35465" y="92358"/>
                </a:lnTo>
                <a:lnTo>
                  <a:pt x="45103" y="84892"/>
                </a:lnTo>
                <a:lnTo>
                  <a:pt x="50214" y="79004"/>
                </a:lnTo>
                <a:lnTo>
                  <a:pt x="52769" y="72044"/>
                </a:lnTo>
                <a:lnTo>
                  <a:pt x="52769" y="58397"/>
                </a:lnTo>
                <a:lnTo>
                  <a:pt x="51309" y="53514"/>
                </a:lnTo>
                <a:lnTo>
                  <a:pt x="48388" y="49360"/>
                </a:lnTo>
                <a:lnTo>
                  <a:pt x="45468" y="45207"/>
                </a:lnTo>
                <a:lnTo>
                  <a:pt x="41156" y="42012"/>
                </a:lnTo>
                <a:lnTo>
                  <a:pt x="35453" y="39776"/>
                </a:lnTo>
                <a:lnTo>
                  <a:pt x="43939" y="32564"/>
                </a:lnTo>
                <a:lnTo>
                  <a:pt x="48183" y="25581"/>
                </a:lnTo>
                <a:lnTo>
                  <a:pt x="48183" y="14719"/>
                </a:lnTo>
                <a:lnTo>
                  <a:pt x="46677" y="10862"/>
                </a:lnTo>
                <a:lnTo>
                  <a:pt x="43666" y="7257"/>
                </a:lnTo>
                <a:lnTo>
                  <a:pt x="39696" y="2418"/>
                </a:lnTo>
                <a:lnTo>
                  <a:pt x="33993" y="0"/>
                </a:lnTo>
                <a:lnTo>
                  <a:pt x="20532" y="0"/>
                </a:lnTo>
                <a:lnTo>
                  <a:pt x="15502" y="1700"/>
                </a:lnTo>
                <a:lnTo>
                  <a:pt x="11464" y="5100"/>
                </a:lnTo>
                <a:lnTo>
                  <a:pt x="7425" y="8500"/>
                </a:lnTo>
                <a:lnTo>
                  <a:pt x="4083" y="13326"/>
                </a:lnTo>
                <a:lnTo>
                  <a:pt x="1437" y="19580"/>
                </a:lnTo>
                <a:lnTo>
                  <a:pt x="3695" y="20675"/>
                </a:lnTo>
                <a:lnTo>
                  <a:pt x="8441" y="13098"/>
                </a:lnTo>
                <a:lnTo>
                  <a:pt x="14350" y="9311"/>
                </a:lnTo>
                <a:lnTo>
                  <a:pt x="25802" y="9311"/>
                </a:lnTo>
                <a:lnTo>
                  <a:pt x="29464" y="10759"/>
                </a:lnTo>
                <a:lnTo>
                  <a:pt x="32407" y="13657"/>
                </a:lnTo>
                <a:lnTo>
                  <a:pt x="35350" y="16556"/>
                </a:lnTo>
                <a:lnTo>
                  <a:pt x="36822" y="20355"/>
                </a:lnTo>
                <a:lnTo>
                  <a:pt x="36822" y="28662"/>
                </a:lnTo>
                <a:lnTo>
                  <a:pt x="36000" y="31971"/>
                </a:lnTo>
                <a:lnTo>
                  <a:pt x="34358" y="34983"/>
                </a:lnTo>
                <a:lnTo>
                  <a:pt x="32715" y="37996"/>
                </a:lnTo>
                <a:lnTo>
                  <a:pt x="30080" y="40574"/>
                </a:lnTo>
                <a:lnTo>
                  <a:pt x="26453" y="42719"/>
                </a:lnTo>
                <a:lnTo>
                  <a:pt x="22825" y="44865"/>
                </a:lnTo>
                <a:lnTo>
                  <a:pt x="19209" y="46165"/>
                </a:lnTo>
                <a:lnTo>
                  <a:pt x="15604" y="46622"/>
                </a:lnTo>
                <a:lnTo>
                  <a:pt x="15604" y="48675"/>
                </a:lnTo>
                <a:lnTo>
                  <a:pt x="21354" y="48675"/>
                </a:lnTo>
                <a:lnTo>
                  <a:pt x="24844" y="49417"/>
                </a:lnTo>
                <a:lnTo>
                  <a:pt x="28266" y="50901"/>
                </a:lnTo>
                <a:lnTo>
                  <a:pt x="31688" y="52384"/>
                </a:lnTo>
                <a:lnTo>
                  <a:pt x="34380" y="54038"/>
                </a:lnTo>
                <a:lnTo>
                  <a:pt x="36342" y="5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746579" y="5099624"/>
            <a:ext cx="47875" cy="59572"/>
          </a:xfrm>
          <a:custGeom>
            <a:avLst/>
            <a:gdLst/>
            <a:ahLst/>
            <a:cxnLst/>
            <a:rect l="l" t="t" r="r" b="b"/>
            <a:pathLst>
              <a:path w="52663" h="67515">
                <a:moveTo>
                  <a:pt x="36038" y="34653"/>
                </a:moveTo>
                <a:lnTo>
                  <a:pt x="41712" y="33392"/>
                </a:lnTo>
                <a:lnTo>
                  <a:pt x="45902" y="31234"/>
                </a:lnTo>
                <a:lnTo>
                  <a:pt x="48606" y="28181"/>
                </a:lnTo>
                <a:lnTo>
                  <a:pt x="51311" y="25127"/>
                </a:lnTo>
                <a:lnTo>
                  <a:pt x="52663" y="21526"/>
                </a:lnTo>
                <a:lnTo>
                  <a:pt x="52663" y="13493"/>
                </a:lnTo>
                <a:lnTo>
                  <a:pt x="51477" y="10148"/>
                </a:lnTo>
                <a:lnTo>
                  <a:pt x="49104" y="7344"/>
                </a:lnTo>
                <a:lnTo>
                  <a:pt x="46731" y="4539"/>
                </a:lnTo>
                <a:lnTo>
                  <a:pt x="43844" y="2614"/>
                </a:lnTo>
                <a:lnTo>
                  <a:pt x="40443" y="1568"/>
                </a:lnTo>
                <a:lnTo>
                  <a:pt x="37041" y="522"/>
                </a:lnTo>
                <a:lnTo>
                  <a:pt x="31757" y="0"/>
                </a:lnTo>
                <a:lnTo>
                  <a:pt x="24589" y="0"/>
                </a:lnTo>
                <a:lnTo>
                  <a:pt x="19213" y="4730"/>
                </a:lnTo>
                <a:lnTo>
                  <a:pt x="22499" y="4099"/>
                </a:lnTo>
                <a:lnTo>
                  <a:pt x="25103" y="3783"/>
                </a:lnTo>
                <a:lnTo>
                  <a:pt x="31375" y="3783"/>
                </a:lnTo>
                <a:lnTo>
                  <a:pt x="34868" y="5103"/>
                </a:lnTo>
                <a:lnTo>
                  <a:pt x="37506" y="7742"/>
                </a:lnTo>
                <a:lnTo>
                  <a:pt x="40144" y="10381"/>
                </a:lnTo>
                <a:lnTo>
                  <a:pt x="41463" y="13808"/>
                </a:lnTo>
                <a:lnTo>
                  <a:pt x="41463" y="22339"/>
                </a:lnTo>
                <a:lnTo>
                  <a:pt x="39829" y="25890"/>
                </a:lnTo>
                <a:lnTo>
                  <a:pt x="36560" y="28679"/>
                </a:lnTo>
                <a:lnTo>
                  <a:pt x="33292" y="31467"/>
                </a:lnTo>
                <a:lnTo>
                  <a:pt x="36038" y="34653"/>
                </a:lnTo>
                <a:close/>
              </a:path>
              <a:path w="52663" h="67515">
                <a:moveTo>
                  <a:pt x="28920" y="67515"/>
                </a:moveTo>
                <a:lnTo>
                  <a:pt x="28920" y="65673"/>
                </a:lnTo>
                <a:lnTo>
                  <a:pt x="23759" y="65673"/>
                </a:lnTo>
                <a:lnTo>
                  <a:pt x="21868" y="64942"/>
                </a:lnTo>
                <a:lnTo>
                  <a:pt x="19678" y="62453"/>
                </a:lnTo>
                <a:lnTo>
                  <a:pt x="19213" y="59814"/>
                </a:lnTo>
                <a:lnTo>
                  <a:pt x="19213" y="35948"/>
                </a:lnTo>
                <a:lnTo>
                  <a:pt x="22150" y="36048"/>
                </a:lnTo>
                <a:lnTo>
                  <a:pt x="26281" y="35948"/>
                </a:lnTo>
                <a:lnTo>
                  <a:pt x="49129" y="67515"/>
                </a:lnTo>
                <a:lnTo>
                  <a:pt x="67148" y="67515"/>
                </a:lnTo>
                <a:lnTo>
                  <a:pt x="67148" y="65673"/>
                </a:lnTo>
                <a:lnTo>
                  <a:pt x="63464" y="65274"/>
                </a:lnTo>
                <a:lnTo>
                  <a:pt x="60478" y="64345"/>
                </a:lnTo>
                <a:lnTo>
                  <a:pt x="58188" y="62884"/>
                </a:lnTo>
                <a:lnTo>
                  <a:pt x="55898" y="61424"/>
                </a:lnTo>
                <a:lnTo>
                  <a:pt x="53161" y="58470"/>
                </a:lnTo>
                <a:lnTo>
                  <a:pt x="49975" y="54022"/>
                </a:lnTo>
                <a:lnTo>
                  <a:pt x="36038" y="34653"/>
                </a:lnTo>
                <a:lnTo>
                  <a:pt x="33292" y="31467"/>
                </a:lnTo>
                <a:lnTo>
                  <a:pt x="28438" y="32861"/>
                </a:lnTo>
                <a:lnTo>
                  <a:pt x="19213" y="32811"/>
                </a:lnTo>
                <a:lnTo>
                  <a:pt x="19213" y="4730"/>
                </a:lnTo>
                <a:lnTo>
                  <a:pt x="24589" y="0"/>
                </a:lnTo>
                <a:lnTo>
                  <a:pt x="0" y="0"/>
                </a:lnTo>
                <a:lnTo>
                  <a:pt x="0" y="1842"/>
                </a:lnTo>
                <a:lnTo>
                  <a:pt x="5093" y="1842"/>
                </a:lnTo>
                <a:lnTo>
                  <a:pt x="7018" y="2572"/>
                </a:lnTo>
                <a:lnTo>
                  <a:pt x="9241" y="5061"/>
                </a:lnTo>
                <a:lnTo>
                  <a:pt x="9706" y="7700"/>
                </a:lnTo>
                <a:lnTo>
                  <a:pt x="9706" y="59416"/>
                </a:lnTo>
                <a:lnTo>
                  <a:pt x="9358" y="61855"/>
                </a:lnTo>
                <a:lnTo>
                  <a:pt x="8661" y="62884"/>
                </a:lnTo>
                <a:lnTo>
                  <a:pt x="7433" y="64743"/>
                </a:lnTo>
                <a:lnTo>
                  <a:pt x="5392" y="65673"/>
                </a:lnTo>
                <a:lnTo>
                  <a:pt x="0" y="65673"/>
                </a:lnTo>
                <a:lnTo>
                  <a:pt x="0" y="67515"/>
                </a:lnTo>
                <a:lnTo>
                  <a:pt x="28920" y="67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10216" y="5117725"/>
            <a:ext cx="35069" cy="42701"/>
          </a:xfrm>
          <a:custGeom>
            <a:avLst/>
            <a:gdLst/>
            <a:ahLst/>
            <a:cxnLst/>
            <a:rect l="l" t="t" r="r" b="b"/>
            <a:pathLst>
              <a:path w="38576" h="48395">
                <a:moveTo>
                  <a:pt x="30363" y="1684"/>
                </a:moveTo>
                <a:lnTo>
                  <a:pt x="26165" y="0"/>
                </a:lnTo>
                <a:lnTo>
                  <a:pt x="21055" y="0"/>
                </a:lnTo>
                <a:lnTo>
                  <a:pt x="21777" y="4066"/>
                </a:lnTo>
                <a:lnTo>
                  <a:pt x="23419" y="5128"/>
                </a:lnTo>
                <a:lnTo>
                  <a:pt x="25062" y="6190"/>
                </a:lnTo>
                <a:lnTo>
                  <a:pt x="26298" y="7651"/>
                </a:lnTo>
                <a:lnTo>
                  <a:pt x="27128" y="9509"/>
                </a:lnTo>
                <a:lnTo>
                  <a:pt x="27659" y="10704"/>
                </a:lnTo>
                <a:lnTo>
                  <a:pt x="28007" y="12762"/>
                </a:lnTo>
                <a:lnTo>
                  <a:pt x="28173" y="15683"/>
                </a:lnTo>
                <a:lnTo>
                  <a:pt x="7068" y="15683"/>
                </a:lnTo>
                <a:lnTo>
                  <a:pt x="7433" y="11866"/>
                </a:lnTo>
                <a:lnTo>
                  <a:pt x="9996" y="2182"/>
                </a:lnTo>
                <a:lnTo>
                  <a:pt x="5998" y="6547"/>
                </a:lnTo>
                <a:lnTo>
                  <a:pt x="1999" y="10912"/>
                </a:lnTo>
                <a:lnTo>
                  <a:pt x="0" y="16994"/>
                </a:lnTo>
                <a:lnTo>
                  <a:pt x="0" y="31998"/>
                </a:lnTo>
                <a:lnTo>
                  <a:pt x="1949" y="37732"/>
                </a:lnTo>
                <a:lnTo>
                  <a:pt x="5848" y="41997"/>
                </a:lnTo>
                <a:lnTo>
                  <a:pt x="9747" y="46263"/>
                </a:lnTo>
                <a:lnTo>
                  <a:pt x="14435" y="48395"/>
                </a:lnTo>
                <a:lnTo>
                  <a:pt x="24954" y="48395"/>
                </a:lnTo>
                <a:lnTo>
                  <a:pt x="29152" y="46528"/>
                </a:lnTo>
                <a:lnTo>
                  <a:pt x="32504" y="42794"/>
                </a:lnTo>
                <a:lnTo>
                  <a:pt x="35855" y="39060"/>
                </a:lnTo>
                <a:lnTo>
                  <a:pt x="37880" y="34919"/>
                </a:lnTo>
                <a:lnTo>
                  <a:pt x="38576" y="30371"/>
                </a:lnTo>
                <a:lnTo>
                  <a:pt x="37033" y="29376"/>
                </a:lnTo>
                <a:lnTo>
                  <a:pt x="35540" y="33359"/>
                </a:lnTo>
                <a:lnTo>
                  <a:pt x="33690" y="36172"/>
                </a:lnTo>
                <a:lnTo>
                  <a:pt x="31483" y="37815"/>
                </a:lnTo>
                <a:lnTo>
                  <a:pt x="29276" y="39458"/>
                </a:lnTo>
                <a:lnTo>
                  <a:pt x="26680" y="40280"/>
                </a:lnTo>
                <a:lnTo>
                  <a:pt x="19213" y="40280"/>
                </a:lnTo>
                <a:lnTo>
                  <a:pt x="15314" y="38355"/>
                </a:lnTo>
                <a:lnTo>
                  <a:pt x="11996" y="34504"/>
                </a:lnTo>
                <a:lnTo>
                  <a:pt x="8677" y="30654"/>
                </a:lnTo>
                <a:lnTo>
                  <a:pt x="7035" y="25343"/>
                </a:lnTo>
                <a:lnTo>
                  <a:pt x="7068" y="18571"/>
                </a:lnTo>
                <a:lnTo>
                  <a:pt x="38576" y="18571"/>
                </a:lnTo>
                <a:lnTo>
                  <a:pt x="38576" y="12928"/>
                </a:lnTo>
                <a:lnTo>
                  <a:pt x="36934" y="8422"/>
                </a:lnTo>
                <a:lnTo>
                  <a:pt x="33648" y="5053"/>
                </a:lnTo>
                <a:lnTo>
                  <a:pt x="30363" y="1684"/>
                </a:lnTo>
                <a:close/>
              </a:path>
              <a:path w="38576" h="48395">
                <a:moveTo>
                  <a:pt x="21055" y="0"/>
                </a:moveTo>
                <a:lnTo>
                  <a:pt x="15015" y="0"/>
                </a:lnTo>
                <a:lnTo>
                  <a:pt x="9996" y="2182"/>
                </a:lnTo>
                <a:lnTo>
                  <a:pt x="7433" y="11866"/>
                </a:lnTo>
                <a:lnTo>
                  <a:pt x="8702" y="8887"/>
                </a:lnTo>
                <a:lnTo>
                  <a:pt x="10876" y="6746"/>
                </a:lnTo>
                <a:lnTo>
                  <a:pt x="13049" y="4605"/>
                </a:lnTo>
                <a:lnTo>
                  <a:pt x="15513" y="3535"/>
                </a:lnTo>
                <a:lnTo>
                  <a:pt x="20059" y="3535"/>
                </a:lnTo>
                <a:lnTo>
                  <a:pt x="21777" y="4066"/>
                </a:lnTo>
                <a:lnTo>
                  <a:pt x="210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54020" y="5105731"/>
            <a:ext cx="24978" cy="54124"/>
          </a:xfrm>
          <a:custGeom>
            <a:avLst/>
            <a:gdLst/>
            <a:ahLst/>
            <a:cxnLst/>
            <a:rect l="l" t="t" r="r" b="b"/>
            <a:pathLst>
              <a:path w="27476" h="61341">
                <a:moveTo>
                  <a:pt x="15853" y="52993"/>
                </a:moveTo>
                <a:lnTo>
                  <a:pt x="15430" y="51001"/>
                </a:lnTo>
                <a:lnTo>
                  <a:pt x="15430" y="18472"/>
                </a:lnTo>
                <a:lnTo>
                  <a:pt x="26082" y="18472"/>
                </a:lnTo>
                <a:lnTo>
                  <a:pt x="26082" y="14986"/>
                </a:lnTo>
                <a:lnTo>
                  <a:pt x="15430" y="14986"/>
                </a:lnTo>
                <a:lnTo>
                  <a:pt x="15430" y="0"/>
                </a:lnTo>
                <a:lnTo>
                  <a:pt x="13887" y="0"/>
                </a:lnTo>
                <a:lnTo>
                  <a:pt x="12527" y="3352"/>
                </a:lnTo>
                <a:lnTo>
                  <a:pt x="11465" y="5659"/>
                </a:lnTo>
                <a:lnTo>
                  <a:pt x="10702" y="6920"/>
                </a:lnTo>
                <a:lnTo>
                  <a:pt x="9208" y="9310"/>
                </a:lnTo>
                <a:lnTo>
                  <a:pt x="7508" y="11376"/>
                </a:lnTo>
                <a:lnTo>
                  <a:pt x="5599" y="13119"/>
                </a:lnTo>
                <a:lnTo>
                  <a:pt x="3691" y="14862"/>
                </a:lnTo>
                <a:lnTo>
                  <a:pt x="1825" y="16098"/>
                </a:lnTo>
                <a:lnTo>
                  <a:pt x="0" y="16829"/>
                </a:lnTo>
                <a:lnTo>
                  <a:pt x="0" y="18472"/>
                </a:lnTo>
                <a:lnTo>
                  <a:pt x="7217" y="18472"/>
                </a:lnTo>
                <a:lnTo>
                  <a:pt x="7217" y="52428"/>
                </a:lnTo>
                <a:lnTo>
                  <a:pt x="7566" y="54860"/>
                </a:lnTo>
                <a:lnTo>
                  <a:pt x="8263" y="56437"/>
                </a:lnTo>
                <a:lnTo>
                  <a:pt x="8959" y="58013"/>
                </a:lnTo>
                <a:lnTo>
                  <a:pt x="11498" y="60071"/>
                </a:lnTo>
                <a:lnTo>
                  <a:pt x="14451" y="61341"/>
                </a:lnTo>
                <a:lnTo>
                  <a:pt x="18234" y="61341"/>
                </a:lnTo>
                <a:lnTo>
                  <a:pt x="20425" y="60519"/>
                </a:lnTo>
                <a:lnTo>
                  <a:pt x="22548" y="58876"/>
                </a:lnTo>
                <a:lnTo>
                  <a:pt x="24672" y="57233"/>
                </a:lnTo>
                <a:lnTo>
                  <a:pt x="26315" y="54785"/>
                </a:lnTo>
                <a:lnTo>
                  <a:pt x="27476" y="51532"/>
                </a:lnTo>
                <a:lnTo>
                  <a:pt x="25535" y="51532"/>
                </a:lnTo>
                <a:lnTo>
                  <a:pt x="24174" y="53864"/>
                </a:lnTo>
                <a:lnTo>
                  <a:pt x="22117" y="55225"/>
                </a:lnTo>
                <a:lnTo>
                  <a:pt x="19960" y="55565"/>
                </a:lnTo>
                <a:lnTo>
                  <a:pt x="17546" y="55051"/>
                </a:lnTo>
                <a:lnTo>
                  <a:pt x="15853" y="529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72513" y="5118955"/>
            <a:ext cx="46111" cy="41471"/>
          </a:xfrm>
          <a:custGeom>
            <a:avLst/>
            <a:gdLst/>
            <a:ahLst/>
            <a:cxnLst/>
            <a:rect l="l" t="t" r="r" b="b"/>
            <a:pathLst>
              <a:path w="50722" h="47001">
                <a:moveTo>
                  <a:pt x="50025" y="39632"/>
                </a:moveTo>
                <a:lnTo>
                  <a:pt x="47569" y="40479"/>
                </a:lnTo>
                <a:lnTo>
                  <a:pt x="45172" y="40246"/>
                </a:lnTo>
                <a:lnTo>
                  <a:pt x="43678" y="38496"/>
                </a:lnTo>
                <a:lnTo>
                  <a:pt x="43181" y="36139"/>
                </a:lnTo>
                <a:lnTo>
                  <a:pt x="43056" y="32911"/>
                </a:lnTo>
                <a:lnTo>
                  <a:pt x="43056" y="0"/>
                </a:lnTo>
                <a:lnTo>
                  <a:pt x="27526" y="0"/>
                </a:lnTo>
                <a:lnTo>
                  <a:pt x="27526" y="1842"/>
                </a:lnTo>
                <a:lnTo>
                  <a:pt x="30513" y="1908"/>
                </a:lnTo>
                <a:lnTo>
                  <a:pt x="32479" y="2398"/>
                </a:lnTo>
                <a:lnTo>
                  <a:pt x="34370" y="4223"/>
                </a:lnTo>
                <a:lnTo>
                  <a:pt x="34843" y="5974"/>
                </a:lnTo>
                <a:lnTo>
                  <a:pt x="34843" y="34405"/>
                </a:lnTo>
                <a:lnTo>
                  <a:pt x="32354" y="36927"/>
                </a:lnTo>
                <a:lnTo>
                  <a:pt x="30206" y="38637"/>
                </a:lnTo>
                <a:lnTo>
                  <a:pt x="28397" y="39533"/>
                </a:lnTo>
                <a:lnTo>
                  <a:pt x="26589" y="40429"/>
                </a:lnTo>
                <a:lnTo>
                  <a:pt x="24971" y="40877"/>
                </a:lnTo>
                <a:lnTo>
                  <a:pt x="21453" y="40877"/>
                </a:lnTo>
                <a:lnTo>
                  <a:pt x="19670" y="40213"/>
                </a:lnTo>
                <a:lnTo>
                  <a:pt x="16716" y="37558"/>
                </a:lnTo>
                <a:lnTo>
                  <a:pt x="15978" y="34770"/>
                </a:lnTo>
                <a:lnTo>
                  <a:pt x="15978" y="0"/>
                </a:lnTo>
                <a:lnTo>
                  <a:pt x="0" y="0"/>
                </a:lnTo>
                <a:lnTo>
                  <a:pt x="0" y="1842"/>
                </a:lnTo>
                <a:lnTo>
                  <a:pt x="2389" y="1809"/>
                </a:lnTo>
                <a:lnTo>
                  <a:pt x="4040" y="2016"/>
                </a:lnTo>
                <a:lnTo>
                  <a:pt x="4952" y="2464"/>
                </a:lnTo>
                <a:lnTo>
                  <a:pt x="6554" y="3551"/>
                </a:lnTo>
                <a:lnTo>
                  <a:pt x="7483" y="5211"/>
                </a:lnTo>
                <a:lnTo>
                  <a:pt x="7715" y="6705"/>
                </a:lnTo>
                <a:lnTo>
                  <a:pt x="7715" y="33475"/>
                </a:lnTo>
                <a:lnTo>
                  <a:pt x="8080" y="36761"/>
                </a:lnTo>
                <a:lnTo>
                  <a:pt x="8810" y="39085"/>
                </a:lnTo>
                <a:lnTo>
                  <a:pt x="9540" y="41408"/>
                </a:lnTo>
                <a:lnTo>
                  <a:pt x="10843" y="43309"/>
                </a:lnTo>
                <a:lnTo>
                  <a:pt x="12718" y="44786"/>
                </a:lnTo>
                <a:lnTo>
                  <a:pt x="14592" y="46263"/>
                </a:lnTo>
                <a:lnTo>
                  <a:pt x="16807" y="47001"/>
                </a:lnTo>
                <a:lnTo>
                  <a:pt x="21652" y="47001"/>
                </a:lnTo>
                <a:lnTo>
                  <a:pt x="23826" y="46454"/>
                </a:lnTo>
                <a:lnTo>
                  <a:pt x="25883" y="45358"/>
                </a:lnTo>
                <a:lnTo>
                  <a:pt x="27941" y="44263"/>
                </a:lnTo>
                <a:lnTo>
                  <a:pt x="30927" y="41591"/>
                </a:lnTo>
                <a:lnTo>
                  <a:pt x="34843" y="37342"/>
                </a:lnTo>
                <a:lnTo>
                  <a:pt x="34843" y="47001"/>
                </a:lnTo>
                <a:lnTo>
                  <a:pt x="37083" y="47001"/>
                </a:lnTo>
                <a:lnTo>
                  <a:pt x="50722" y="41375"/>
                </a:lnTo>
                <a:lnTo>
                  <a:pt x="50025" y="39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919349" y="5117767"/>
            <a:ext cx="30861" cy="41428"/>
          </a:xfrm>
          <a:custGeom>
            <a:avLst/>
            <a:gdLst/>
            <a:ahLst/>
            <a:cxnLst/>
            <a:rect l="l" t="t" r="r" b="b"/>
            <a:pathLst>
              <a:path w="33947" h="46952">
                <a:moveTo>
                  <a:pt x="23842" y="46952"/>
                </a:moveTo>
                <a:lnTo>
                  <a:pt x="23842" y="45159"/>
                </a:lnTo>
                <a:lnTo>
                  <a:pt x="21785" y="45159"/>
                </a:lnTo>
                <a:lnTo>
                  <a:pt x="20209" y="44861"/>
                </a:lnTo>
                <a:lnTo>
                  <a:pt x="19114" y="44263"/>
                </a:lnTo>
                <a:lnTo>
                  <a:pt x="17255" y="42919"/>
                </a:lnTo>
                <a:lnTo>
                  <a:pt x="16193" y="40728"/>
                </a:lnTo>
                <a:lnTo>
                  <a:pt x="15878" y="38819"/>
                </a:lnTo>
                <a:lnTo>
                  <a:pt x="15878" y="14439"/>
                </a:lnTo>
                <a:lnTo>
                  <a:pt x="17471" y="11319"/>
                </a:lnTo>
                <a:lnTo>
                  <a:pt x="19014" y="9078"/>
                </a:lnTo>
                <a:lnTo>
                  <a:pt x="20507" y="7717"/>
                </a:lnTo>
                <a:lnTo>
                  <a:pt x="22449" y="6721"/>
                </a:lnTo>
                <a:lnTo>
                  <a:pt x="24216" y="7294"/>
                </a:lnTo>
                <a:lnTo>
                  <a:pt x="27103" y="9584"/>
                </a:lnTo>
                <a:lnTo>
                  <a:pt x="29566" y="10157"/>
                </a:lnTo>
                <a:lnTo>
                  <a:pt x="31790" y="9709"/>
                </a:lnTo>
                <a:lnTo>
                  <a:pt x="33516" y="7916"/>
                </a:lnTo>
                <a:lnTo>
                  <a:pt x="33947" y="5526"/>
                </a:lnTo>
                <a:lnTo>
                  <a:pt x="33350" y="2779"/>
                </a:lnTo>
                <a:lnTo>
                  <a:pt x="30960" y="555"/>
                </a:lnTo>
                <a:lnTo>
                  <a:pt x="29451" y="0"/>
                </a:lnTo>
                <a:lnTo>
                  <a:pt x="23610" y="0"/>
                </a:lnTo>
                <a:lnTo>
                  <a:pt x="19694" y="3419"/>
                </a:lnTo>
                <a:lnTo>
                  <a:pt x="15878" y="10256"/>
                </a:lnTo>
                <a:lnTo>
                  <a:pt x="15878" y="0"/>
                </a:lnTo>
                <a:lnTo>
                  <a:pt x="13787" y="0"/>
                </a:lnTo>
                <a:lnTo>
                  <a:pt x="0" y="5576"/>
                </a:lnTo>
                <a:lnTo>
                  <a:pt x="497" y="7368"/>
                </a:lnTo>
                <a:lnTo>
                  <a:pt x="1791" y="6871"/>
                </a:lnTo>
                <a:lnTo>
                  <a:pt x="3981" y="6622"/>
                </a:lnTo>
                <a:lnTo>
                  <a:pt x="5566" y="6854"/>
                </a:lnTo>
                <a:lnTo>
                  <a:pt x="7126" y="8522"/>
                </a:lnTo>
                <a:lnTo>
                  <a:pt x="7557" y="10547"/>
                </a:lnTo>
                <a:lnTo>
                  <a:pt x="7665" y="13708"/>
                </a:lnTo>
                <a:lnTo>
                  <a:pt x="7665" y="39350"/>
                </a:lnTo>
                <a:lnTo>
                  <a:pt x="7582" y="40960"/>
                </a:lnTo>
                <a:lnTo>
                  <a:pt x="6503" y="43533"/>
                </a:lnTo>
                <a:lnTo>
                  <a:pt x="4546" y="44794"/>
                </a:lnTo>
                <a:lnTo>
                  <a:pt x="2820" y="45159"/>
                </a:lnTo>
                <a:lnTo>
                  <a:pt x="497" y="45159"/>
                </a:lnTo>
                <a:lnTo>
                  <a:pt x="497" y="46952"/>
                </a:lnTo>
                <a:lnTo>
                  <a:pt x="23842" y="469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946333" y="5117767"/>
            <a:ext cx="45386" cy="41428"/>
          </a:xfrm>
          <a:custGeom>
            <a:avLst/>
            <a:gdLst/>
            <a:ahLst/>
            <a:cxnLst/>
            <a:rect l="l" t="t" r="r" b="b"/>
            <a:pathLst>
              <a:path w="49925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0" y="6871"/>
                </a:lnTo>
                <a:lnTo>
                  <a:pt x="4081" y="6622"/>
                </a:lnTo>
                <a:lnTo>
                  <a:pt x="5633" y="6837"/>
                </a:lnTo>
                <a:lnTo>
                  <a:pt x="7043" y="8514"/>
                </a:lnTo>
                <a:lnTo>
                  <a:pt x="7541" y="10903"/>
                </a:lnTo>
                <a:lnTo>
                  <a:pt x="7665" y="14240"/>
                </a:lnTo>
                <a:lnTo>
                  <a:pt x="7665" y="39964"/>
                </a:lnTo>
                <a:lnTo>
                  <a:pt x="7259" y="42213"/>
                </a:lnTo>
                <a:lnTo>
                  <a:pt x="5633" y="44570"/>
                </a:lnTo>
                <a:lnTo>
                  <a:pt x="4065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6" y="45159"/>
                </a:lnTo>
                <a:lnTo>
                  <a:pt x="19155" y="44935"/>
                </a:lnTo>
                <a:lnTo>
                  <a:pt x="16890" y="43333"/>
                </a:lnTo>
                <a:lnTo>
                  <a:pt x="16061" y="41641"/>
                </a:lnTo>
                <a:lnTo>
                  <a:pt x="15878" y="39732"/>
                </a:lnTo>
                <a:lnTo>
                  <a:pt x="15878" y="12596"/>
                </a:lnTo>
                <a:lnTo>
                  <a:pt x="19794" y="8281"/>
                </a:lnTo>
                <a:lnTo>
                  <a:pt x="23726" y="6124"/>
                </a:lnTo>
                <a:lnTo>
                  <a:pt x="30230" y="6124"/>
                </a:lnTo>
                <a:lnTo>
                  <a:pt x="32047" y="7061"/>
                </a:lnTo>
                <a:lnTo>
                  <a:pt x="33126" y="8937"/>
                </a:lnTo>
                <a:lnTo>
                  <a:pt x="34204" y="10812"/>
                </a:lnTo>
                <a:lnTo>
                  <a:pt x="34744" y="13825"/>
                </a:lnTo>
                <a:lnTo>
                  <a:pt x="34677" y="40827"/>
                </a:lnTo>
                <a:lnTo>
                  <a:pt x="34213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7" y="45159"/>
                </a:lnTo>
                <a:lnTo>
                  <a:pt x="27377" y="46952"/>
                </a:lnTo>
                <a:lnTo>
                  <a:pt x="49925" y="46952"/>
                </a:lnTo>
                <a:lnTo>
                  <a:pt x="49925" y="45159"/>
                </a:lnTo>
                <a:lnTo>
                  <a:pt x="47735" y="45159"/>
                </a:lnTo>
                <a:lnTo>
                  <a:pt x="46234" y="44927"/>
                </a:lnTo>
                <a:lnTo>
                  <a:pt x="44018" y="43350"/>
                </a:lnTo>
                <a:lnTo>
                  <a:pt x="43189" y="41491"/>
                </a:lnTo>
                <a:lnTo>
                  <a:pt x="42957" y="39533"/>
                </a:lnTo>
                <a:lnTo>
                  <a:pt x="42957" y="13061"/>
                </a:lnTo>
                <a:lnTo>
                  <a:pt x="42592" y="10007"/>
                </a:lnTo>
                <a:lnTo>
                  <a:pt x="41862" y="8016"/>
                </a:lnTo>
                <a:lnTo>
                  <a:pt x="40800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9" y="622"/>
                </a:lnTo>
                <a:lnTo>
                  <a:pt x="33648" y="0"/>
                </a:lnTo>
                <a:lnTo>
                  <a:pt x="26315" y="0"/>
                </a:lnTo>
                <a:lnTo>
                  <a:pt x="21221" y="3219"/>
                </a:lnTo>
                <a:lnTo>
                  <a:pt x="15878" y="9659"/>
                </a:lnTo>
                <a:lnTo>
                  <a:pt x="15878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11435" y="5159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10695" y="5117767"/>
            <a:ext cx="40002" cy="42658"/>
          </a:xfrm>
          <a:custGeom>
            <a:avLst/>
            <a:gdLst/>
            <a:ahLst/>
            <a:cxnLst/>
            <a:rect l="l" t="t" r="r" b="b"/>
            <a:pathLst>
              <a:path w="44002" h="48346">
                <a:moveTo>
                  <a:pt x="36411" y="43035"/>
                </a:moveTo>
                <a:lnTo>
                  <a:pt x="39107" y="39881"/>
                </a:lnTo>
                <a:lnTo>
                  <a:pt x="41065" y="35699"/>
                </a:lnTo>
                <a:lnTo>
                  <a:pt x="43023" y="31517"/>
                </a:lnTo>
                <a:lnTo>
                  <a:pt x="44002" y="27384"/>
                </a:lnTo>
                <a:lnTo>
                  <a:pt x="44002" y="17492"/>
                </a:lnTo>
                <a:lnTo>
                  <a:pt x="42227" y="12348"/>
                </a:lnTo>
                <a:lnTo>
                  <a:pt x="38676" y="7866"/>
                </a:lnTo>
                <a:lnTo>
                  <a:pt x="34495" y="2622"/>
                </a:lnTo>
                <a:lnTo>
                  <a:pt x="28953" y="0"/>
                </a:lnTo>
                <a:lnTo>
                  <a:pt x="18267" y="0"/>
                </a:lnTo>
                <a:lnTo>
                  <a:pt x="14684" y="987"/>
                </a:lnTo>
                <a:lnTo>
                  <a:pt x="11299" y="2962"/>
                </a:lnTo>
                <a:lnTo>
                  <a:pt x="7914" y="4937"/>
                </a:lnTo>
                <a:lnTo>
                  <a:pt x="9258" y="16297"/>
                </a:lnTo>
                <a:lnTo>
                  <a:pt x="9805" y="12928"/>
                </a:lnTo>
                <a:lnTo>
                  <a:pt x="10900" y="10306"/>
                </a:lnTo>
                <a:lnTo>
                  <a:pt x="11996" y="7684"/>
                </a:lnTo>
                <a:lnTo>
                  <a:pt x="13431" y="5850"/>
                </a:lnTo>
                <a:lnTo>
                  <a:pt x="15206" y="4804"/>
                </a:lnTo>
                <a:lnTo>
                  <a:pt x="16981" y="3759"/>
                </a:lnTo>
                <a:lnTo>
                  <a:pt x="18749" y="3236"/>
                </a:lnTo>
                <a:lnTo>
                  <a:pt x="24158" y="3236"/>
                </a:lnTo>
                <a:lnTo>
                  <a:pt x="27161" y="4829"/>
                </a:lnTo>
                <a:lnTo>
                  <a:pt x="29517" y="8016"/>
                </a:lnTo>
                <a:lnTo>
                  <a:pt x="33001" y="12663"/>
                </a:lnTo>
                <a:lnTo>
                  <a:pt x="34743" y="19036"/>
                </a:lnTo>
                <a:lnTo>
                  <a:pt x="34743" y="33608"/>
                </a:lnTo>
                <a:lnTo>
                  <a:pt x="33698" y="38172"/>
                </a:lnTo>
                <a:lnTo>
                  <a:pt x="31607" y="40827"/>
                </a:lnTo>
                <a:lnTo>
                  <a:pt x="29517" y="43483"/>
                </a:lnTo>
                <a:lnTo>
                  <a:pt x="29542" y="47284"/>
                </a:lnTo>
                <a:lnTo>
                  <a:pt x="32976" y="45159"/>
                </a:lnTo>
                <a:lnTo>
                  <a:pt x="36411" y="43035"/>
                </a:lnTo>
                <a:close/>
              </a:path>
              <a:path w="44002" h="48346">
                <a:moveTo>
                  <a:pt x="19329" y="44811"/>
                </a:moveTo>
                <a:lnTo>
                  <a:pt x="15853" y="42404"/>
                </a:lnTo>
                <a:lnTo>
                  <a:pt x="13215" y="37591"/>
                </a:lnTo>
                <a:lnTo>
                  <a:pt x="10577" y="32778"/>
                </a:lnTo>
                <a:lnTo>
                  <a:pt x="9258" y="27052"/>
                </a:lnTo>
                <a:lnTo>
                  <a:pt x="9258" y="16297"/>
                </a:lnTo>
                <a:lnTo>
                  <a:pt x="7914" y="4937"/>
                </a:lnTo>
                <a:lnTo>
                  <a:pt x="5185" y="7991"/>
                </a:lnTo>
                <a:lnTo>
                  <a:pt x="3110" y="12123"/>
                </a:lnTo>
                <a:lnTo>
                  <a:pt x="1036" y="16256"/>
                </a:lnTo>
                <a:lnTo>
                  <a:pt x="0" y="20413"/>
                </a:lnTo>
                <a:lnTo>
                  <a:pt x="0" y="30338"/>
                </a:lnTo>
                <a:lnTo>
                  <a:pt x="1708" y="35516"/>
                </a:lnTo>
                <a:lnTo>
                  <a:pt x="5126" y="40130"/>
                </a:lnTo>
                <a:lnTo>
                  <a:pt x="9175" y="45607"/>
                </a:lnTo>
                <a:lnTo>
                  <a:pt x="14634" y="48346"/>
                </a:lnTo>
                <a:lnTo>
                  <a:pt x="25717" y="48346"/>
                </a:lnTo>
                <a:lnTo>
                  <a:pt x="29542" y="47284"/>
                </a:lnTo>
                <a:lnTo>
                  <a:pt x="29517" y="43483"/>
                </a:lnTo>
                <a:lnTo>
                  <a:pt x="26862" y="44811"/>
                </a:lnTo>
                <a:lnTo>
                  <a:pt x="19329" y="44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54454" y="5117767"/>
            <a:ext cx="45386" cy="41428"/>
          </a:xfrm>
          <a:custGeom>
            <a:avLst/>
            <a:gdLst/>
            <a:ahLst/>
            <a:cxnLst/>
            <a:rect l="l" t="t" r="r" b="b"/>
            <a:pathLst>
              <a:path w="49925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0" y="6871"/>
                </a:lnTo>
                <a:lnTo>
                  <a:pt x="4081" y="6622"/>
                </a:lnTo>
                <a:lnTo>
                  <a:pt x="5632" y="6837"/>
                </a:lnTo>
                <a:lnTo>
                  <a:pt x="7043" y="8514"/>
                </a:lnTo>
                <a:lnTo>
                  <a:pt x="7540" y="10903"/>
                </a:lnTo>
                <a:lnTo>
                  <a:pt x="7665" y="14240"/>
                </a:lnTo>
                <a:lnTo>
                  <a:pt x="7665" y="39964"/>
                </a:lnTo>
                <a:lnTo>
                  <a:pt x="7259" y="42213"/>
                </a:lnTo>
                <a:lnTo>
                  <a:pt x="5632" y="44570"/>
                </a:lnTo>
                <a:lnTo>
                  <a:pt x="4064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6" y="45159"/>
                </a:lnTo>
                <a:lnTo>
                  <a:pt x="19155" y="44935"/>
                </a:lnTo>
                <a:lnTo>
                  <a:pt x="16890" y="43333"/>
                </a:lnTo>
                <a:lnTo>
                  <a:pt x="16061" y="41641"/>
                </a:lnTo>
                <a:lnTo>
                  <a:pt x="15878" y="39732"/>
                </a:lnTo>
                <a:lnTo>
                  <a:pt x="15878" y="12596"/>
                </a:lnTo>
                <a:lnTo>
                  <a:pt x="19794" y="8281"/>
                </a:lnTo>
                <a:lnTo>
                  <a:pt x="23726" y="6124"/>
                </a:lnTo>
                <a:lnTo>
                  <a:pt x="30230" y="6124"/>
                </a:lnTo>
                <a:lnTo>
                  <a:pt x="32047" y="7061"/>
                </a:lnTo>
                <a:lnTo>
                  <a:pt x="33126" y="8937"/>
                </a:lnTo>
                <a:lnTo>
                  <a:pt x="34204" y="10812"/>
                </a:lnTo>
                <a:lnTo>
                  <a:pt x="34743" y="13825"/>
                </a:lnTo>
                <a:lnTo>
                  <a:pt x="34677" y="40827"/>
                </a:lnTo>
                <a:lnTo>
                  <a:pt x="34212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6" y="45159"/>
                </a:lnTo>
                <a:lnTo>
                  <a:pt x="27376" y="46952"/>
                </a:lnTo>
                <a:lnTo>
                  <a:pt x="49925" y="46952"/>
                </a:lnTo>
                <a:lnTo>
                  <a:pt x="49925" y="45159"/>
                </a:lnTo>
                <a:lnTo>
                  <a:pt x="47735" y="45159"/>
                </a:lnTo>
                <a:lnTo>
                  <a:pt x="46233" y="44927"/>
                </a:lnTo>
                <a:lnTo>
                  <a:pt x="44018" y="43350"/>
                </a:lnTo>
                <a:lnTo>
                  <a:pt x="43188" y="41491"/>
                </a:lnTo>
                <a:lnTo>
                  <a:pt x="42956" y="39533"/>
                </a:lnTo>
                <a:lnTo>
                  <a:pt x="42956" y="13061"/>
                </a:lnTo>
                <a:lnTo>
                  <a:pt x="42591" y="10007"/>
                </a:lnTo>
                <a:lnTo>
                  <a:pt x="41861" y="8016"/>
                </a:lnTo>
                <a:lnTo>
                  <a:pt x="40800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9" y="622"/>
                </a:lnTo>
                <a:lnTo>
                  <a:pt x="33648" y="0"/>
                </a:lnTo>
                <a:lnTo>
                  <a:pt x="26315" y="0"/>
                </a:lnTo>
                <a:lnTo>
                  <a:pt x="21221" y="3219"/>
                </a:lnTo>
                <a:lnTo>
                  <a:pt x="15878" y="9659"/>
                </a:lnTo>
                <a:lnTo>
                  <a:pt x="15878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123416" y="5159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130626" y="5098262"/>
            <a:ext cx="55251" cy="62296"/>
          </a:xfrm>
          <a:custGeom>
            <a:avLst/>
            <a:gdLst/>
            <a:ahLst/>
            <a:cxnLst/>
            <a:rect l="l" t="t" r="r" b="b"/>
            <a:pathLst>
              <a:path w="60776" h="70602">
                <a:moveTo>
                  <a:pt x="23121" y="62635"/>
                </a:moveTo>
                <a:lnTo>
                  <a:pt x="19188" y="60245"/>
                </a:lnTo>
                <a:lnTo>
                  <a:pt x="16243" y="56810"/>
                </a:lnTo>
                <a:lnTo>
                  <a:pt x="14285" y="52329"/>
                </a:lnTo>
                <a:lnTo>
                  <a:pt x="12327" y="47848"/>
                </a:lnTo>
                <a:lnTo>
                  <a:pt x="11348" y="42553"/>
                </a:lnTo>
                <a:lnTo>
                  <a:pt x="11348" y="29044"/>
                </a:lnTo>
                <a:lnTo>
                  <a:pt x="12385" y="22853"/>
                </a:lnTo>
                <a:lnTo>
                  <a:pt x="14459" y="17874"/>
                </a:lnTo>
                <a:lnTo>
                  <a:pt x="16533" y="12895"/>
                </a:lnTo>
                <a:lnTo>
                  <a:pt x="19379" y="9269"/>
                </a:lnTo>
                <a:lnTo>
                  <a:pt x="22996" y="6995"/>
                </a:lnTo>
                <a:lnTo>
                  <a:pt x="26613" y="4721"/>
                </a:lnTo>
                <a:lnTo>
                  <a:pt x="30662" y="3584"/>
                </a:lnTo>
                <a:lnTo>
                  <a:pt x="40484" y="3584"/>
                </a:lnTo>
                <a:lnTo>
                  <a:pt x="45064" y="5095"/>
                </a:lnTo>
                <a:lnTo>
                  <a:pt x="48880" y="8115"/>
                </a:lnTo>
                <a:lnTo>
                  <a:pt x="52696" y="11136"/>
                </a:lnTo>
                <a:lnTo>
                  <a:pt x="55633" y="16082"/>
                </a:lnTo>
                <a:lnTo>
                  <a:pt x="57690" y="22953"/>
                </a:lnTo>
                <a:lnTo>
                  <a:pt x="59233" y="22953"/>
                </a:lnTo>
                <a:lnTo>
                  <a:pt x="57690" y="0"/>
                </a:lnTo>
                <a:lnTo>
                  <a:pt x="55948" y="0"/>
                </a:lnTo>
                <a:lnTo>
                  <a:pt x="55583" y="1593"/>
                </a:lnTo>
                <a:lnTo>
                  <a:pt x="54969" y="2838"/>
                </a:lnTo>
                <a:lnTo>
                  <a:pt x="53443" y="4364"/>
                </a:lnTo>
                <a:lnTo>
                  <a:pt x="51170" y="4680"/>
                </a:lnTo>
                <a:lnTo>
                  <a:pt x="48780" y="3584"/>
                </a:lnTo>
                <a:lnTo>
                  <a:pt x="44035" y="1194"/>
                </a:lnTo>
                <a:lnTo>
                  <a:pt x="39223" y="0"/>
                </a:lnTo>
                <a:lnTo>
                  <a:pt x="28073" y="0"/>
                </a:lnTo>
                <a:lnTo>
                  <a:pt x="22291" y="1551"/>
                </a:lnTo>
                <a:lnTo>
                  <a:pt x="16998" y="4655"/>
                </a:lnTo>
                <a:lnTo>
                  <a:pt x="11705" y="7758"/>
                </a:lnTo>
                <a:lnTo>
                  <a:pt x="7549" y="12132"/>
                </a:lnTo>
                <a:lnTo>
                  <a:pt x="4529" y="17775"/>
                </a:lnTo>
                <a:lnTo>
                  <a:pt x="1509" y="23417"/>
                </a:lnTo>
                <a:lnTo>
                  <a:pt x="0" y="29608"/>
                </a:lnTo>
                <a:lnTo>
                  <a:pt x="0" y="44711"/>
                </a:lnTo>
                <a:lnTo>
                  <a:pt x="2289" y="51980"/>
                </a:lnTo>
                <a:lnTo>
                  <a:pt x="6869" y="58154"/>
                </a:lnTo>
                <a:lnTo>
                  <a:pt x="9155" y="60927"/>
                </a:lnTo>
                <a:lnTo>
                  <a:pt x="19533" y="68183"/>
                </a:lnTo>
                <a:lnTo>
                  <a:pt x="32852" y="70602"/>
                </a:lnTo>
                <a:lnTo>
                  <a:pt x="39057" y="70602"/>
                </a:lnTo>
                <a:lnTo>
                  <a:pt x="44417" y="69208"/>
                </a:lnTo>
                <a:lnTo>
                  <a:pt x="48929" y="66420"/>
                </a:lnTo>
                <a:lnTo>
                  <a:pt x="53443" y="63631"/>
                </a:lnTo>
                <a:lnTo>
                  <a:pt x="57392" y="59233"/>
                </a:lnTo>
                <a:lnTo>
                  <a:pt x="60776" y="53225"/>
                </a:lnTo>
                <a:lnTo>
                  <a:pt x="59233" y="52229"/>
                </a:lnTo>
                <a:lnTo>
                  <a:pt x="55218" y="57806"/>
                </a:lnTo>
                <a:lnTo>
                  <a:pt x="51535" y="61532"/>
                </a:lnTo>
                <a:lnTo>
                  <a:pt x="48183" y="63407"/>
                </a:lnTo>
                <a:lnTo>
                  <a:pt x="44831" y="65283"/>
                </a:lnTo>
                <a:lnTo>
                  <a:pt x="40965" y="66220"/>
                </a:lnTo>
                <a:lnTo>
                  <a:pt x="31541" y="66220"/>
                </a:lnTo>
                <a:lnTo>
                  <a:pt x="27053" y="65025"/>
                </a:lnTo>
                <a:lnTo>
                  <a:pt x="23121" y="62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185093" y="5139009"/>
            <a:ext cx="23395" cy="0"/>
          </a:xfrm>
          <a:custGeom>
            <a:avLst/>
            <a:gdLst/>
            <a:ahLst/>
            <a:cxnLst/>
            <a:rect l="l" t="t" r="r" b="b"/>
            <a:pathLst>
              <a:path w="25734">
                <a:moveTo>
                  <a:pt x="0" y="0"/>
                </a:moveTo>
                <a:lnTo>
                  <a:pt x="25734" y="0"/>
                </a:lnTo>
              </a:path>
            </a:pathLst>
          </a:custGeom>
          <a:ln w="87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17630" y="5099624"/>
            <a:ext cx="55206" cy="59572"/>
          </a:xfrm>
          <a:custGeom>
            <a:avLst/>
            <a:gdLst/>
            <a:ahLst/>
            <a:cxnLst/>
            <a:rect l="l" t="t" r="r" b="b"/>
            <a:pathLst>
              <a:path w="60727" h="67515">
                <a:moveTo>
                  <a:pt x="31857" y="67515"/>
                </a:moveTo>
                <a:lnTo>
                  <a:pt x="26962" y="63980"/>
                </a:lnTo>
                <a:lnTo>
                  <a:pt x="23162" y="63532"/>
                </a:lnTo>
                <a:lnTo>
                  <a:pt x="19313" y="62635"/>
                </a:lnTo>
                <a:lnTo>
                  <a:pt x="9756" y="59349"/>
                </a:lnTo>
                <a:lnTo>
                  <a:pt x="9374" y="61822"/>
                </a:lnTo>
                <a:lnTo>
                  <a:pt x="8611" y="62984"/>
                </a:lnTo>
                <a:lnTo>
                  <a:pt x="7383" y="64777"/>
                </a:lnTo>
                <a:lnTo>
                  <a:pt x="5359" y="65673"/>
                </a:lnTo>
                <a:lnTo>
                  <a:pt x="0" y="65673"/>
                </a:lnTo>
                <a:lnTo>
                  <a:pt x="0" y="67515"/>
                </a:lnTo>
                <a:lnTo>
                  <a:pt x="31857" y="67515"/>
                </a:lnTo>
                <a:close/>
              </a:path>
              <a:path w="60727" h="67515">
                <a:moveTo>
                  <a:pt x="2538" y="1842"/>
                </a:moveTo>
                <a:lnTo>
                  <a:pt x="5093" y="1842"/>
                </a:lnTo>
                <a:lnTo>
                  <a:pt x="7018" y="2572"/>
                </a:lnTo>
                <a:lnTo>
                  <a:pt x="9274" y="5128"/>
                </a:lnTo>
                <a:lnTo>
                  <a:pt x="9756" y="7767"/>
                </a:lnTo>
                <a:lnTo>
                  <a:pt x="9756" y="59349"/>
                </a:lnTo>
                <a:lnTo>
                  <a:pt x="19313" y="62635"/>
                </a:lnTo>
                <a:lnTo>
                  <a:pt x="19313" y="34952"/>
                </a:lnTo>
                <a:lnTo>
                  <a:pt x="21387" y="34670"/>
                </a:lnTo>
                <a:lnTo>
                  <a:pt x="24307" y="34537"/>
                </a:lnTo>
                <a:lnTo>
                  <a:pt x="32869" y="34504"/>
                </a:lnTo>
                <a:lnTo>
                  <a:pt x="36851" y="35201"/>
                </a:lnTo>
                <a:lnTo>
                  <a:pt x="40070" y="36595"/>
                </a:lnTo>
                <a:lnTo>
                  <a:pt x="37207" y="30546"/>
                </a:lnTo>
                <a:lnTo>
                  <a:pt x="33566" y="31069"/>
                </a:lnTo>
                <a:lnTo>
                  <a:pt x="25095" y="31010"/>
                </a:lnTo>
                <a:lnTo>
                  <a:pt x="23519" y="30894"/>
                </a:lnTo>
                <a:lnTo>
                  <a:pt x="21943" y="30778"/>
                </a:lnTo>
                <a:lnTo>
                  <a:pt x="19313" y="30371"/>
                </a:lnTo>
                <a:lnTo>
                  <a:pt x="19313" y="4431"/>
                </a:lnTo>
                <a:lnTo>
                  <a:pt x="21968" y="3700"/>
                </a:lnTo>
                <a:lnTo>
                  <a:pt x="24954" y="3335"/>
                </a:lnTo>
                <a:lnTo>
                  <a:pt x="34445" y="3335"/>
                </a:lnTo>
                <a:lnTo>
                  <a:pt x="39140" y="4730"/>
                </a:lnTo>
                <a:lnTo>
                  <a:pt x="42359" y="7518"/>
                </a:lnTo>
                <a:lnTo>
                  <a:pt x="45578" y="10306"/>
                </a:lnTo>
                <a:lnTo>
                  <a:pt x="47187" y="13675"/>
                </a:lnTo>
                <a:lnTo>
                  <a:pt x="47187" y="20181"/>
                </a:lnTo>
                <a:lnTo>
                  <a:pt x="46540" y="22538"/>
                </a:lnTo>
                <a:lnTo>
                  <a:pt x="45246" y="24695"/>
                </a:lnTo>
                <a:lnTo>
                  <a:pt x="43952" y="26853"/>
                </a:lnTo>
                <a:lnTo>
                  <a:pt x="45611" y="39898"/>
                </a:lnTo>
                <a:lnTo>
                  <a:pt x="47038" y="42321"/>
                </a:lnTo>
                <a:lnTo>
                  <a:pt x="48465" y="44744"/>
                </a:lnTo>
                <a:lnTo>
                  <a:pt x="49179" y="47267"/>
                </a:lnTo>
                <a:lnTo>
                  <a:pt x="49179" y="53872"/>
                </a:lnTo>
                <a:lnTo>
                  <a:pt x="47603" y="57217"/>
                </a:lnTo>
                <a:lnTo>
                  <a:pt x="44450" y="59922"/>
                </a:lnTo>
                <a:lnTo>
                  <a:pt x="41297" y="62627"/>
                </a:lnTo>
                <a:lnTo>
                  <a:pt x="36718" y="63980"/>
                </a:lnTo>
                <a:lnTo>
                  <a:pt x="26962" y="63980"/>
                </a:lnTo>
                <a:lnTo>
                  <a:pt x="31857" y="67515"/>
                </a:lnTo>
                <a:lnTo>
                  <a:pt x="39456" y="67515"/>
                </a:lnTo>
                <a:lnTo>
                  <a:pt x="45105" y="66810"/>
                </a:lnTo>
                <a:lnTo>
                  <a:pt x="48805" y="65399"/>
                </a:lnTo>
                <a:lnTo>
                  <a:pt x="52505" y="63988"/>
                </a:lnTo>
                <a:lnTo>
                  <a:pt x="55417" y="61747"/>
                </a:lnTo>
                <a:lnTo>
                  <a:pt x="57541" y="58677"/>
                </a:lnTo>
                <a:lnTo>
                  <a:pt x="59665" y="55607"/>
                </a:lnTo>
                <a:lnTo>
                  <a:pt x="60727" y="52395"/>
                </a:lnTo>
                <a:lnTo>
                  <a:pt x="60727" y="44628"/>
                </a:lnTo>
                <a:lnTo>
                  <a:pt x="59117" y="40894"/>
                </a:lnTo>
                <a:lnTo>
                  <a:pt x="55899" y="37840"/>
                </a:lnTo>
                <a:lnTo>
                  <a:pt x="53575" y="35649"/>
                </a:lnTo>
                <a:lnTo>
                  <a:pt x="50075" y="34056"/>
                </a:lnTo>
                <a:lnTo>
                  <a:pt x="45396" y="33060"/>
                </a:lnTo>
                <a:lnTo>
                  <a:pt x="49411" y="31766"/>
                </a:lnTo>
                <a:lnTo>
                  <a:pt x="52447" y="29782"/>
                </a:lnTo>
                <a:lnTo>
                  <a:pt x="54505" y="27110"/>
                </a:lnTo>
                <a:lnTo>
                  <a:pt x="56562" y="24438"/>
                </a:lnTo>
                <a:lnTo>
                  <a:pt x="57591" y="21409"/>
                </a:lnTo>
                <a:lnTo>
                  <a:pt x="57591" y="14073"/>
                </a:lnTo>
                <a:lnTo>
                  <a:pt x="56280" y="10580"/>
                </a:lnTo>
                <a:lnTo>
                  <a:pt x="53659" y="7543"/>
                </a:lnTo>
                <a:lnTo>
                  <a:pt x="51037" y="4506"/>
                </a:lnTo>
                <a:lnTo>
                  <a:pt x="47238" y="2389"/>
                </a:lnTo>
                <a:lnTo>
                  <a:pt x="42259" y="1194"/>
                </a:lnTo>
                <a:lnTo>
                  <a:pt x="38974" y="398"/>
                </a:lnTo>
                <a:lnTo>
                  <a:pt x="34611" y="0"/>
                </a:lnTo>
                <a:lnTo>
                  <a:pt x="0" y="0"/>
                </a:lnTo>
                <a:lnTo>
                  <a:pt x="0" y="1842"/>
                </a:lnTo>
                <a:lnTo>
                  <a:pt x="2538" y="1842"/>
                </a:lnTo>
                <a:close/>
              </a:path>
              <a:path w="60727" h="67515">
                <a:moveTo>
                  <a:pt x="45611" y="39898"/>
                </a:moveTo>
                <a:lnTo>
                  <a:pt x="43952" y="26853"/>
                </a:lnTo>
                <a:lnTo>
                  <a:pt x="42085" y="28455"/>
                </a:lnTo>
                <a:lnTo>
                  <a:pt x="39647" y="29500"/>
                </a:lnTo>
                <a:lnTo>
                  <a:pt x="37207" y="30546"/>
                </a:lnTo>
                <a:lnTo>
                  <a:pt x="40070" y="36595"/>
                </a:lnTo>
                <a:lnTo>
                  <a:pt x="43289" y="37989"/>
                </a:lnTo>
                <a:lnTo>
                  <a:pt x="45611" y="3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73274" y="5117767"/>
            <a:ext cx="40002" cy="42658"/>
          </a:xfrm>
          <a:custGeom>
            <a:avLst/>
            <a:gdLst/>
            <a:ahLst/>
            <a:cxnLst/>
            <a:rect l="l" t="t" r="r" b="b"/>
            <a:pathLst>
              <a:path w="44002" h="48346">
                <a:moveTo>
                  <a:pt x="36411" y="43035"/>
                </a:moveTo>
                <a:lnTo>
                  <a:pt x="39107" y="39881"/>
                </a:lnTo>
                <a:lnTo>
                  <a:pt x="41065" y="35699"/>
                </a:lnTo>
                <a:lnTo>
                  <a:pt x="43023" y="31517"/>
                </a:lnTo>
                <a:lnTo>
                  <a:pt x="44002" y="27384"/>
                </a:lnTo>
                <a:lnTo>
                  <a:pt x="44002" y="17492"/>
                </a:lnTo>
                <a:lnTo>
                  <a:pt x="42226" y="12348"/>
                </a:lnTo>
                <a:lnTo>
                  <a:pt x="38676" y="7866"/>
                </a:lnTo>
                <a:lnTo>
                  <a:pt x="34495" y="2622"/>
                </a:lnTo>
                <a:lnTo>
                  <a:pt x="28953" y="0"/>
                </a:lnTo>
                <a:lnTo>
                  <a:pt x="18268" y="0"/>
                </a:lnTo>
                <a:lnTo>
                  <a:pt x="14684" y="987"/>
                </a:lnTo>
                <a:lnTo>
                  <a:pt x="11299" y="2962"/>
                </a:lnTo>
                <a:lnTo>
                  <a:pt x="7914" y="4937"/>
                </a:lnTo>
                <a:lnTo>
                  <a:pt x="9258" y="16297"/>
                </a:lnTo>
                <a:lnTo>
                  <a:pt x="9806" y="12928"/>
                </a:lnTo>
                <a:lnTo>
                  <a:pt x="10900" y="10306"/>
                </a:lnTo>
                <a:lnTo>
                  <a:pt x="11996" y="7684"/>
                </a:lnTo>
                <a:lnTo>
                  <a:pt x="13431" y="5850"/>
                </a:lnTo>
                <a:lnTo>
                  <a:pt x="15206" y="4804"/>
                </a:lnTo>
                <a:lnTo>
                  <a:pt x="16982" y="3759"/>
                </a:lnTo>
                <a:lnTo>
                  <a:pt x="18749" y="3236"/>
                </a:lnTo>
                <a:lnTo>
                  <a:pt x="24158" y="3236"/>
                </a:lnTo>
                <a:lnTo>
                  <a:pt x="27161" y="4829"/>
                </a:lnTo>
                <a:lnTo>
                  <a:pt x="29517" y="8016"/>
                </a:lnTo>
                <a:lnTo>
                  <a:pt x="33001" y="12663"/>
                </a:lnTo>
                <a:lnTo>
                  <a:pt x="34744" y="19036"/>
                </a:lnTo>
                <a:lnTo>
                  <a:pt x="34744" y="33608"/>
                </a:lnTo>
                <a:lnTo>
                  <a:pt x="33698" y="38172"/>
                </a:lnTo>
                <a:lnTo>
                  <a:pt x="31608" y="40827"/>
                </a:lnTo>
                <a:lnTo>
                  <a:pt x="29517" y="43483"/>
                </a:lnTo>
                <a:lnTo>
                  <a:pt x="29542" y="47284"/>
                </a:lnTo>
                <a:lnTo>
                  <a:pt x="32977" y="45159"/>
                </a:lnTo>
                <a:lnTo>
                  <a:pt x="36411" y="43035"/>
                </a:lnTo>
                <a:close/>
              </a:path>
              <a:path w="44002" h="48346">
                <a:moveTo>
                  <a:pt x="19329" y="44811"/>
                </a:moveTo>
                <a:lnTo>
                  <a:pt x="15853" y="42404"/>
                </a:lnTo>
                <a:lnTo>
                  <a:pt x="13215" y="37591"/>
                </a:lnTo>
                <a:lnTo>
                  <a:pt x="10577" y="32778"/>
                </a:lnTo>
                <a:lnTo>
                  <a:pt x="9258" y="27052"/>
                </a:lnTo>
                <a:lnTo>
                  <a:pt x="9258" y="16297"/>
                </a:lnTo>
                <a:lnTo>
                  <a:pt x="7914" y="4937"/>
                </a:lnTo>
                <a:lnTo>
                  <a:pt x="5185" y="7991"/>
                </a:lnTo>
                <a:lnTo>
                  <a:pt x="3111" y="12123"/>
                </a:lnTo>
                <a:lnTo>
                  <a:pt x="1037" y="16256"/>
                </a:lnTo>
                <a:lnTo>
                  <a:pt x="0" y="20413"/>
                </a:lnTo>
                <a:lnTo>
                  <a:pt x="0" y="30338"/>
                </a:lnTo>
                <a:lnTo>
                  <a:pt x="1709" y="35516"/>
                </a:lnTo>
                <a:lnTo>
                  <a:pt x="5127" y="40130"/>
                </a:lnTo>
                <a:lnTo>
                  <a:pt x="9175" y="45607"/>
                </a:lnTo>
                <a:lnTo>
                  <a:pt x="14634" y="48346"/>
                </a:lnTo>
                <a:lnTo>
                  <a:pt x="25717" y="48346"/>
                </a:lnTo>
                <a:lnTo>
                  <a:pt x="29542" y="47284"/>
                </a:lnTo>
                <a:lnTo>
                  <a:pt x="29517" y="43483"/>
                </a:lnTo>
                <a:lnTo>
                  <a:pt x="26862" y="44811"/>
                </a:lnTo>
                <a:lnTo>
                  <a:pt x="19329" y="44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17032" y="5117767"/>
            <a:ext cx="45386" cy="41428"/>
          </a:xfrm>
          <a:custGeom>
            <a:avLst/>
            <a:gdLst/>
            <a:ahLst/>
            <a:cxnLst/>
            <a:rect l="l" t="t" r="r" b="b"/>
            <a:pathLst>
              <a:path w="49925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0" y="6871"/>
                </a:lnTo>
                <a:lnTo>
                  <a:pt x="4081" y="6622"/>
                </a:lnTo>
                <a:lnTo>
                  <a:pt x="5632" y="6837"/>
                </a:lnTo>
                <a:lnTo>
                  <a:pt x="7043" y="8514"/>
                </a:lnTo>
                <a:lnTo>
                  <a:pt x="7540" y="10903"/>
                </a:lnTo>
                <a:lnTo>
                  <a:pt x="7665" y="14240"/>
                </a:lnTo>
                <a:lnTo>
                  <a:pt x="7665" y="39964"/>
                </a:lnTo>
                <a:lnTo>
                  <a:pt x="7258" y="42213"/>
                </a:lnTo>
                <a:lnTo>
                  <a:pt x="5632" y="44570"/>
                </a:lnTo>
                <a:lnTo>
                  <a:pt x="4064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6" y="45159"/>
                </a:lnTo>
                <a:lnTo>
                  <a:pt x="19155" y="44935"/>
                </a:lnTo>
                <a:lnTo>
                  <a:pt x="16890" y="43333"/>
                </a:lnTo>
                <a:lnTo>
                  <a:pt x="16060" y="41641"/>
                </a:lnTo>
                <a:lnTo>
                  <a:pt x="15878" y="39732"/>
                </a:lnTo>
                <a:lnTo>
                  <a:pt x="15878" y="12596"/>
                </a:lnTo>
                <a:lnTo>
                  <a:pt x="19794" y="8281"/>
                </a:lnTo>
                <a:lnTo>
                  <a:pt x="23726" y="6124"/>
                </a:lnTo>
                <a:lnTo>
                  <a:pt x="30230" y="6124"/>
                </a:lnTo>
                <a:lnTo>
                  <a:pt x="32047" y="7061"/>
                </a:lnTo>
                <a:lnTo>
                  <a:pt x="33126" y="8937"/>
                </a:lnTo>
                <a:lnTo>
                  <a:pt x="34204" y="10812"/>
                </a:lnTo>
                <a:lnTo>
                  <a:pt x="34743" y="13825"/>
                </a:lnTo>
                <a:lnTo>
                  <a:pt x="34677" y="40827"/>
                </a:lnTo>
                <a:lnTo>
                  <a:pt x="34212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6" y="45159"/>
                </a:lnTo>
                <a:lnTo>
                  <a:pt x="27376" y="46952"/>
                </a:lnTo>
                <a:lnTo>
                  <a:pt x="49925" y="46952"/>
                </a:lnTo>
                <a:lnTo>
                  <a:pt x="49925" y="45159"/>
                </a:lnTo>
                <a:lnTo>
                  <a:pt x="47735" y="45159"/>
                </a:lnTo>
                <a:lnTo>
                  <a:pt x="46233" y="44927"/>
                </a:lnTo>
                <a:lnTo>
                  <a:pt x="44018" y="43350"/>
                </a:lnTo>
                <a:lnTo>
                  <a:pt x="43189" y="41491"/>
                </a:lnTo>
                <a:lnTo>
                  <a:pt x="42956" y="39533"/>
                </a:lnTo>
                <a:lnTo>
                  <a:pt x="42956" y="13061"/>
                </a:lnTo>
                <a:lnTo>
                  <a:pt x="42591" y="10007"/>
                </a:lnTo>
                <a:lnTo>
                  <a:pt x="41861" y="8016"/>
                </a:lnTo>
                <a:lnTo>
                  <a:pt x="40800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9" y="622"/>
                </a:lnTo>
                <a:lnTo>
                  <a:pt x="33648" y="0"/>
                </a:lnTo>
                <a:lnTo>
                  <a:pt x="26315" y="0"/>
                </a:lnTo>
                <a:lnTo>
                  <a:pt x="21221" y="3219"/>
                </a:lnTo>
                <a:lnTo>
                  <a:pt x="15878" y="9659"/>
                </a:lnTo>
                <a:lnTo>
                  <a:pt x="15878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65903" y="5096725"/>
            <a:ext cx="43485" cy="63701"/>
          </a:xfrm>
          <a:custGeom>
            <a:avLst/>
            <a:gdLst/>
            <a:ahLst/>
            <a:cxnLst/>
            <a:rect l="l" t="t" r="r" b="b"/>
            <a:pathLst>
              <a:path w="47834" h="72195">
                <a:moveTo>
                  <a:pt x="1858" y="61781"/>
                </a:moveTo>
                <a:lnTo>
                  <a:pt x="5574" y="65946"/>
                </a:lnTo>
                <a:lnTo>
                  <a:pt x="9291" y="70112"/>
                </a:lnTo>
                <a:lnTo>
                  <a:pt x="13638" y="72195"/>
                </a:lnTo>
                <a:lnTo>
                  <a:pt x="21071" y="72195"/>
                </a:lnTo>
                <a:lnTo>
                  <a:pt x="23361" y="71689"/>
                </a:lnTo>
                <a:lnTo>
                  <a:pt x="25485" y="70676"/>
                </a:lnTo>
                <a:lnTo>
                  <a:pt x="27609" y="69664"/>
                </a:lnTo>
                <a:lnTo>
                  <a:pt x="29782" y="67996"/>
                </a:lnTo>
                <a:lnTo>
                  <a:pt x="32006" y="65673"/>
                </a:lnTo>
                <a:lnTo>
                  <a:pt x="32006" y="72195"/>
                </a:lnTo>
                <a:lnTo>
                  <a:pt x="34295" y="72195"/>
                </a:lnTo>
                <a:lnTo>
                  <a:pt x="47834" y="66569"/>
                </a:lnTo>
                <a:lnTo>
                  <a:pt x="47287" y="64826"/>
                </a:lnTo>
                <a:lnTo>
                  <a:pt x="45794" y="65391"/>
                </a:lnTo>
                <a:lnTo>
                  <a:pt x="44599" y="65673"/>
                </a:lnTo>
                <a:lnTo>
                  <a:pt x="42334" y="65440"/>
                </a:lnTo>
                <a:lnTo>
                  <a:pt x="40841" y="63689"/>
                </a:lnTo>
                <a:lnTo>
                  <a:pt x="40343" y="61333"/>
                </a:lnTo>
                <a:lnTo>
                  <a:pt x="40219" y="58071"/>
                </a:lnTo>
                <a:lnTo>
                  <a:pt x="40219" y="0"/>
                </a:lnTo>
                <a:lnTo>
                  <a:pt x="37979" y="0"/>
                </a:lnTo>
                <a:lnTo>
                  <a:pt x="24390" y="5576"/>
                </a:lnTo>
                <a:lnTo>
                  <a:pt x="25037" y="7319"/>
                </a:lnTo>
                <a:lnTo>
                  <a:pt x="27609" y="6522"/>
                </a:lnTo>
                <a:lnTo>
                  <a:pt x="29932" y="6738"/>
                </a:lnTo>
                <a:lnTo>
                  <a:pt x="31384" y="8414"/>
                </a:lnTo>
                <a:lnTo>
                  <a:pt x="31881" y="10804"/>
                </a:lnTo>
                <a:lnTo>
                  <a:pt x="32006" y="14007"/>
                </a:lnTo>
                <a:lnTo>
                  <a:pt x="32006" y="27633"/>
                </a:lnTo>
                <a:lnTo>
                  <a:pt x="29384" y="25077"/>
                </a:lnTo>
                <a:lnTo>
                  <a:pt x="26066" y="23799"/>
                </a:lnTo>
                <a:lnTo>
                  <a:pt x="26257" y="28305"/>
                </a:lnTo>
                <a:lnTo>
                  <a:pt x="27899" y="29251"/>
                </a:lnTo>
                <a:lnTo>
                  <a:pt x="29218" y="30654"/>
                </a:lnTo>
                <a:lnTo>
                  <a:pt x="30214" y="32512"/>
                </a:lnTo>
                <a:lnTo>
                  <a:pt x="31209" y="34371"/>
                </a:lnTo>
                <a:lnTo>
                  <a:pt x="31807" y="36429"/>
                </a:lnTo>
                <a:lnTo>
                  <a:pt x="32006" y="38686"/>
                </a:lnTo>
                <a:lnTo>
                  <a:pt x="32006" y="62187"/>
                </a:lnTo>
                <a:lnTo>
                  <a:pt x="29185" y="65208"/>
                </a:lnTo>
                <a:lnTo>
                  <a:pt x="26265" y="66718"/>
                </a:lnTo>
                <a:lnTo>
                  <a:pt x="19661" y="66718"/>
                </a:lnTo>
                <a:lnTo>
                  <a:pt x="16409" y="64934"/>
                </a:lnTo>
                <a:lnTo>
                  <a:pt x="13489" y="61366"/>
                </a:lnTo>
                <a:lnTo>
                  <a:pt x="10568" y="57798"/>
                </a:lnTo>
                <a:lnTo>
                  <a:pt x="9109" y="52661"/>
                </a:lnTo>
                <a:lnTo>
                  <a:pt x="9109" y="39317"/>
                </a:lnTo>
                <a:lnTo>
                  <a:pt x="10619" y="34272"/>
                </a:lnTo>
                <a:lnTo>
                  <a:pt x="13638" y="30820"/>
                </a:lnTo>
                <a:lnTo>
                  <a:pt x="15928" y="28197"/>
                </a:lnTo>
                <a:lnTo>
                  <a:pt x="18533" y="26886"/>
                </a:lnTo>
                <a:lnTo>
                  <a:pt x="22051" y="23799"/>
                </a:lnTo>
                <a:lnTo>
                  <a:pt x="15580" y="23799"/>
                </a:lnTo>
                <a:lnTo>
                  <a:pt x="10287" y="26513"/>
                </a:lnTo>
                <a:lnTo>
                  <a:pt x="6172" y="31940"/>
                </a:lnTo>
                <a:lnTo>
                  <a:pt x="2057" y="37367"/>
                </a:lnTo>
                <a:lnTo>
                  <a:pt x="0" y="43350"/>
                </a:lnTo>
                <a:lnTo>
                  <a:pt x="0" y="56428"/>
                </a:lnTo>
                <a:lnTo>
                  <a:pt x="1858" y="61781"/>
                </a:lnTo>
                <a:close/>
              </a:path>
              <a:path w="47834" h="72195">
                <a:moveTo>
                  <a:pt x="18533" y="26886"/>
                </a:moveTo>
                <a:lnTo>
                  <a:pt x="23013" y="26886"/>
                </a:lnTo>
                <a:lnTo>
                  <a:pt x="24614" y="27359"/>
                </a:lnTo>
                <a:lnTo>
                  <a:pt x="26257" y="28305"/>
                </a:lnTo>
                <a:lnTo>
                  <a:pt x="26066" y="23799"/>
                </a:lnTo>
                <a:lnTo>
                  <a:pt x="22051" y="23799"/>
                </a:lnTo>
                <a:lnTo>
                  <a:pt x="18533" y="26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368378" y="4908620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9" y="35672"/>
                </a:lnTo>
                <a:lnTo>
                  <a:pt x="25010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7" y="16738"/>
                </a:lnTo>
                <a:lnTo>
                  <a:pt x="31997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2" y="0"/>
                </a:lnTo>
                <a:lnTo>
                  <a:pt x="12715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6" y="15096"/>
                </a:lnTo>
                <a:lnTo>
                  <a:pt x="2995" y="15096"/>
                </a:lnTo>
                <a:lnTo>
                  <a:pt x="3993" y="12127"/>
                </a:lnTo>
                <a:lnTo>
                  <a:pt x="5536" y="9874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1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5" y="32361"/>
                </a:lnTo>
                <a:lnTo>
                  <a:pt x="18244" y="34177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7"/>
                </a:lnTo>
                <a:lnTo>
                  <a:pt x="31406" y="47004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04205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4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2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8"/>
                </a:lnTo>
                <a:lnTo>
                  <a:pt x="24235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46382" y="4908620"/>
            <a:ext cx="19129" cy="48135"/>
          </a:xfrm>
          <a:custGeom>
            <a:avLst/>
            <a:gdLst/>
            <a:ahLst/>
            <a:cxnLst/>
            <a:rect l="l" t="t" r="r" b="b"/>
            <a:pathLst>
              <a:path w="21042" h="54553">
                <a:moveTo>
                  <a:pt x="13003" y="0"/>
                </a:moveTo>
                <a:lnTo>
                  <a:pt x="0" y="6346"/>
                </a:lnTo>
                <a:lnTo>
                  <a:pt x="590" y="7567"/>
                </a:lnTo>
                <a:lnTo>
                  <a:pt x="2324" y="6753"/>
                </a:lnTo>
                <a:lnTo>
                  <a:pt x="3677" y="6346"/>
                </a:lnTo>
                <a:lnTo>
                  <a:pt x="5333" y="6346"/>
                </a:lnTo>
                <a:lnTo>
                  <a:pt x="7224" y="7948"/>
                </a:lnTo>
                <a:lnTo>
                  <a:pt x="7670" y="9893"/>
                </a:lnTo>
                <a:lnTo>
                  <a:pt x="7802" y="12390"/>
                </a:lnTo>
                <a:lnTo>
                  <a:pt x="7802" y="48338"/>
                </a:lnTo>
                <a:lnTo>
                  <a:pt x="7658" y="50263"/>
                </a:lnTo>
                <a:lnTo>
                  <a:pt x="5096" y="52825"/>
                </a:lnTo>
                <a:lnTo>
                  <a:pt x="3467" y="53042"/>
                </a:lnTo>
                <a:lnTo>
                  <a:pt x="945" y="53094"/>
                </a:lnTo>
                <a:lnTo>
                  <a:pt x="945" y="54553"/>
                </a:lnTo>
                <a:lnTo>
                  <a:pt x="21042" y="54553"/>
                </a:lnTo>
                <a:lnTo>
                  <a:pt x="21042" y="53094"/>
                </a:lnTo>
                <a:lnTo>
                  <a:pt x="18625" y="53042"/>
                </a:lnTo>
                <a:lnTo>
                  <a:pt x="17023" y="52818"/>
                </a:lnTo>
                <a:lnTo>
                  <a:pt x="15447" y="52030"/>
                </a:lnTo>
                <a:lnTo>
                  <a:pt x="14428" y="49994"/>
                </a:lnTo>
                <a:lnTo>
                  <a:pt x="14304" y="48128"/>
                </a:lnTo>
                <a:lnTo>
                  <a:pt x="14304" y="0"/>
                </a:lnTo>
                <a:lnTo>
                  <a:pt x="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75188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4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6" y="55499"/>
                </a:lnTo>
                <a:lnTo>
                  <a:pt x="19597" y="55499"/>
                </a:lnTo>
                <a:lnTo>
                  <a:pt x="22270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5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4" y="46472"/>
                </a:lnTo>
                <a:lnTo>
                  <a:pt x="7684" y="52490"/>
                </a:lnTo>
                <a:lnTo>
                  <a:pt x="11926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7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09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8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0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319139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39" y="51058"/>
                </a:lnTo>
                <a:lnTo>
                  <a:pt x="10442" y="47142"/>
                </a:lnTo>
                <a:lnTo>
                  <a:pt x="11926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6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09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763414" y="4940773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796068" y="4908620"/>
            <a:ext cx="19129" cy="48135"/>
          </a:xfrm>
          <a:custGeom>
            <a:avLst/>
            <a:gdLst/>
            <a:ahLst/>
            <a:cxnLst/>
            <a:rect l="l" t="t" r="r" b="b"/>
            <a:pathLst>
              <a:path w="21042" h="54553">
                <a:moveTo>
                  <a:pt x="13003" y="0"/>
                </a:moveTo>
                <a:lnTo>
                  <a:pt x="0" y="6346"/>
                </a:lnTo>
                <a:lnTo>
                  <a:pt x="590" y="7567"/>
                </a:lnTo>
                <a:lnTo>
                  <a:pt x="2324" y="6753"/>
                </a:lnTo>
                <a:lnTo>
                  <a:pt x="3677" y="6346"/>
                </a:lnTo>
                <a:lnTo>
                  <a:pt x="5332" y="6346"/>
                </a:lnTo>
                <a:lnTo>
                  <a:pt x="7224" y="7948"/>
                </a:lnTo>
                <a:lnTo>
                  <a:pt x="7670" y="9893"/>
                </a:lnTo>
                <a:lnTo>
                  <a:pt x="7802" y="12390"/>
                </a:lnTo>
                <a:lnTo>
                  <a:pt x="7802" y="48338"/>
                </a:lnTo>
                <a:lnTo>
                  <a:pt x="7657" y="50263"/>
                </a:lnTo>
                <a:lnTo>
                  <a:pt x="5096" y="52825"/>
                </a:lnTo>
                <a:lnTo>
                  <a:pt x="3467" y="53042"/>
                </a:lnTo>
                <a:lnTo>
                  <a:pt x="945" y="53094"/>
                </a:lnTo>
                <a:lnTo>
                  <a:pt x="945" y="54553"/>
                </a:lnTo>
                <a:lnTo>
                  <a:pt x="21042" y="54553"/>
                </a:lnTo>
                <a:lnTo>
                  <a:pt x="21042" y="53094"/>
                </a:lnTo>
                <a:lnTo>
                  <a:pt x="18626" y="53042"/>
                </a:lnTo>
                <a:lnTo>
                  <a:pt x="17023" y="52818"/>
                </a:lnTo>
                <a:lnTo>
                  <a:pt x="15447" y="52030"/>
                </a:lnTo>
                <a:lnTo>
                  <a:pt x="14429" y="49994"/>
                </a:lnTo>
                <a:lnTo>
                  <a:pt x="14304" y="48128"/>
                </a:lnTo>
                <a:lnTo>
                  <a:pt x="14304" y="0"/>
                </a:lnTo>
                <a:lnTo>
                  <a:pt x="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828735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6" y="55499"/>
                </a:lnTo>
                <a:lnTo>
                  <a:pt x="19597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6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09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226673" y="4940773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252305" y="4908620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8" y="35672"/>
                </a:lnTo>
                <a:lnTo>
                  <a:pt x="25009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7" y="16738"/>
                </a:lnTo>
                <a:lnTo>
                  <a:pt x="31997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1" y="0"/>
                </a:lnTo>
                <a:lnTo>
                  <a:pt x="12715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6" y="15096"/>
                </a:lnTo>
                <a:lnTo>
                  <a:pt x="2994" y="15096"/>
                </a:lnTo>
                <a:lnTo>
                  <a:pt x="3993" y="12127"/>
                </a:lnTo>
                <a:lnTo>
                  <a:pt x="5536" y="9874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6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7"/>
                </a:lnTo>
                <a:lnTo>
                  <a:pt x="31406" y="47004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291995" y="4908620"/>
            <a:ext cx="20981" cy="48970"/>
          </a:xfrm>
          <a:custGeom>
            <a:avLst/>
            <a:gdLst/>
            <a:ahLst/>
            <a:cxnLst/>
            <a:rect l="l" t="t" r="r" b="b"/>
            <a:pathLst>
              <a:path w="23079" h="55499">
                <a:moveTo>
                  <a:pt x="23079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9" y="49829"/>
                </a:lnTo>
                <a:close/>
              </a:path>
              <a:path w="23079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5" y="47694"/>
                </a:lnTo>
                <a:lnTo>
                  <a:pt x="23079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697655" y="4940773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728545" y="4908620"/>
            <a:ext cx="27620" cy="48970"/>
          </a:xfrm>
          <a:custGeom>
            <a:avLst/>
            <a:gdLst/>
            <a:ahLst/>
            <a:cxnLst/>
            <a:rect l="l" t="t" r="r" b="b"/>
            <a:pathLst>
              <a:path w="30382" h="55499">
                <a:moveTo>
                  <a:pt x="8984" y="26842"/>
                </a:moveTo>
                <a:lnTo>
                  <a:pt x="10245" y="28025"/>
                </a:lnTo>
                <a:lnTo>
                  <a:pt x="12294" y="28025"/>
                </a:lnTo>
                <a:lnTo>
                  <a:pt x="14304" y="28452"/>
                </a:lnTo>
                <a:lnTo>
                  <a:pt x="16274" y="29306"/>
                </a:lnTo>
                <a:lnTo>
                  <a:pt x="18245" y="30160"/>
                </a:lnTo>
                <a:lnTo>
                  <a:pt x="19795" y="31113"/>
                </a:lnTo>
                <a:lnTo>
                  <a:pt x="21739" y="32926"/>
                </a:lnTo>
                <a:lnTo>
                  <a:pt x="23170" y="35514"/>
                </a:lnTo>
                <a:lnTo>
                  <a:pt x="24090" y="37485"/>
                </a:lnTo>
                <a:lnTo>
                  <a:pt x="24550" y="39509"/>
                </a:lnTo>
                <a:lnTo>
                  <a:pt x="24550" y="44422"/>
                </a:lnTo>
                <a:lnTo>
                  <a:pt x="23558" y="46880"/>
                </a:lnTo>
                <a:lnTo>
                  <a:pt x="21575" y="48956"/>
                </a:lnTo>
                <a:lnTo>
                  <a:pt x="19591" y="51031"/>
                </a:lnTo>
                <a:lnTo>
                  <a:pt x="17260" y="52069"/>
                </a:lnTo>
                <a:lnTo>
                  <a:pt x="13476" y="52069"/>
                </a:lnTo>
                <a:lnTo>
                  <a:pt x="11467" y="51636"/>
                </a:lnTo>
                <a:lnTo>
                  <a:pt x="9772" y="50985"/>
                </a:lnTo>
                <a:lnTo>
                  <a:pt x="8196" y="50158"/>
                </a:lnTo>
                <a:lnTo>
                  <a:pt x="6620" y="49330"/>
                </a:lnTo>
                <a:lnTo>
                  <a:pt x="5162" y="48719"/>
                </a:lnTo>
                <a:lnTo>
                  <a:pt x="3152" y="48404"/>
                </a:lnTo>
                <a:lnTo>
                  <a:pt x="926" y="49271"/>
                </a:lnTo>
                <a:lnTo>
                  <a:pt x="0" y="51281"/>
                </a:lnTo>
                <a:lnTo>
                  <a:pt x="650" y="53265"/>
                </a:lnTo>
                <a:lnTo>
                  <a:pt x="3251" y="55052"/>
                </a:lnTo>
                <a:lnTo>
                  <a:pt x="5700" y="55499"/>
                </a:lnTo>
                <a:lnTo>
                  <a:pt x="16576" y="55499"/>
                </a:lnTo>
                <a:lnTo>
                  <a:pt x="22133" y="53291"/>
                </a:lnTo>
                <a:lnTo>
                  <a:pt x="25968" y="48877"/>
                </a:lnTo>
                <a:lnTo>
                  <a:pt x="28911" y="45487"/>
                </a:lnTo>
                <a:lnTo>
                  <a:pt x="30382" y="41480"/>
                </a:lnTo>
                <a:lnTo>
                  <a:pt x="30382" y="33622"/>
                </a:lnTo>
                <a:lnTo>
                  <a:pt x="29541" y="30810"/>
                </a:lnTo>
                <a:lnTo>
                  <a:pt x="27860" y="28419"/>
                </a:lnTo>
                <a:lnTo>
                  <a:pt x="26178" y="26028"/>
                </a:lnTo>
                <a:lnTo>
                  <a:pt x="23696" y="24188"/>
                </a:lnTo>
                <a:lnTo>
                  <a:pt x="20412" y="22901"/>
                </a:lnTo>
                <a:lnTo>
                  <a:pt x="25298" y="18749"/>
                </a:lnTo>
                <a:lnTo>
                  <a:pt x="27742" y="14728"/>
                </a:lnTo>
                <a:lnTo>
                  <a:pt x="27742" y="8474"/>
                </a:lnTo>
                <a:lnTo>
                  <a:pt x="26875" y="6253"/>
                </a:lnTo>
                <a:lnTo>
                  <a:pt x="25141" y="4178"/>
                </a:lnTo>
                <a:lnTo>
                  <a:pt x="22855" y="1392"/>
                </a:lnTo>
                <a:lnTo>
                  <a:pt x="19571" y="0"/>
                </a:lnTo>
                <a:lnTo>
                  <a:pt x="11821" y="0"/>
                </a:lnTo>
                <a:lnTo>
                  <a:pt x="8925" y="978"/>
                </a:lnTo>
                <a:lnTo>
                  <a:pt x="6600" y="2936"/>
                </a:lnTo>
                <a:lnTo>
                  <a:pt x="4275" y="4894"/>
                </a:lnTo>
                <a:lnTo>
                  <a:pt x="2351" y="7672"/>
                </a:lnTo>
                <a:lnTo>
                  <a:pt x="827" y="11273"/>
                </a:lnTo>
                <a:lnTo>
                  <a:pt x="2127" y="11903"/>
                </a:lnTo>
                <a:lnTo>
                  <a:pt x="4860" y="7541"/>
                </a:lnTo>
                <a:lnTo>
                  <a:pt x="8262" y="5360"/>
                </a:lnTo>
                <a:lnTo>
                  <a:pt x="14856" y="5360"/>
                </a:lnTo>
                <a:lnTo>
                  <a:pt x="16964" y="6194"/>
                </a:lnTo>
                <a:lnTo>
                  <a:pt x="18658" y="7863"/>
                </a:lnTo>
                <a:lnTo>
                  <a:pt x="20353" y="9532"/>
                </a:lnTo>
                <a:lnTo>
                  <a:pt x="21200" y="11719"/>
                </a:lnTo>
                <a:lnTo>
                  <a:pt x="21200" y="16502"/>
                </a:lnTo>
                <a:lnTo>
                  <a:pt x="20727" y="18407"/>
                </a:lnTo>
                <a:lnTo>
                  <a:pt x="19781" y="20142"/>
                </a:lnTo>
                <a:lnTo>
                  <a:pt x="18836" y="21876"/>
                </a:lnTo>
                <a:lnTo>
                  <a:pt x="17319" y="23361"/>
                </a:lnTo>
                <a:lnTo>
                  <a:pt x="15230" y="24596"/>
                </a:lnTo>
                <a:lnTo>
                  <a:pt x="13142" y="25831"/>
                </a:lnTo>
                <a:lnTo>
                  <a:pt x="11060" y="26580"/>
                </a:lnTo>
                <a:lnTo>
                  <a:pt x="8984" y="268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762976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6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6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626321" y="2917952"/>
            <a:ext cx="32994" cy="48135"/>
          </a:xfrm>
          <a:custGeom>
            <a:avLst/>
            <a:gdLst/>
            <a:ahLst/>
            <a:cxnLst/>
            <a:rect l="l" t="t" r="r" b="b"/>
            <a:pathLst>
              <a:path w="36293" h="54553">
                <a:moveTo>
                  <a:pt x="0" y="40442"/>
                </a:moveTo>
                <a:lnTo>
                  <a:pt x="22619" y="40442"/>
                </a:lnTo>
                <a:lnTo>
                  <a:pt x="3861" y="34844"/>
                </a:lnTo>
                <a:lnTo>
                  <a:pt x="22619" y="8317"/>
                </a:lnTo>
                <a:lnTo>
                  <a:pt x="22619" y="34844"/>
                </a:lnTo>
                <a:lnTo>
                  <a:pt x="3861" y="34844"/>
                </a:lnTo>
                <a:lnTo>
                  <a:pt x="22619" y="40442"/>
                </a:lnTo>
                <a:lnTo>
                  <a:pt x="22619" y="54553"/>
                </a:lnTo>
                <a:lnTo>
                  <a:pt x="29121" y="54553"/>
                </a:lnTo>
                <a:lnTo>
                  <a:pt x="29121" y="40442"/>
                </a:lnTo>
                <a:lnTo>
                  <a:pt x="36293" y="40442"/>
                </a:lnTo>
                <a:lnTo>
                  <a:pt x="36293" y="34844"/>
                </a:lnTo>
                <a:lnTo>
                  <a:pt x="29121" y="34844"/>
                </a:lnTo>
                <a:lnTo>
                  <a:pt x="29121" y="0"/>
                </a:lnTo>
                <a:lnTo>
                  <a:pt x="24786" y="0"/>
                </a:lnTo>
                <a:lnTo>
                  <a:pt x="0" y="35396"/>
                </a:lnTo>
                <a:lnTo>
                  <a:pt x="0" y="40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662579" y="2917952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2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4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2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626751" y="3296591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8" y="35672"/>
                </a:lnTo>
                <a:lnTo>
                  <a:pt x="25009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7" y="16739"/>
                </a:lnTo>
                <a:lnTo>
                  <a:pt x="31997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3"/>
                </a:lnTo>
                <a:lnTo>
                  <a:pt x="21121" y="0"/>
                </a:lnTo>
                <a:lnTo>
                  <a:pt x="12715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4"/>
                </a:lnTo>
                <a:lnTo>
                  <a:pt x="2193" y="10235"/>
                </a:lnTo>
                <a:lnTo>
                  <a:pt x="1536" y="15096"/>
                </a:lnTo>
                <a:lnTo>
                  <a:pt x="2994" y="15096"/>
                </a:lnTo>
                <a:lnTo>
                  <a:pt x="3993" y="12127"/>
                </a:lnTo>
                <a:lnTo>
                  <a:pt x="5536" y="9873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100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7"/>
                </a:lnTo>
                <a:lnTo>
                  <a:pt x="10755" y="42713"/>
                </a:lnTo>
                <a:lnTo>
                  <a:pt x="0" y="53095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8"/>
                </a:lnTo>
                <a:lnTo>
                  <a:pt x="31406" y="47005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662579" y="3296591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7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662579" y="3686477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4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2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601119" y="4089772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626751" y="4057619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8" y="35672"/>
                </a:lnTo>
                <a:lnTo>
                  <a:pt x="25009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7" y="16739"/>
                </a:lnTo>
                <a:lnTo>
                  <a:pt x="31997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1" y="0"/>
                </a:lnTo>
                <a:lnTo>
                  <a:pt x="12715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6" y="15096"/>
                </a:lnTo>
                <a:lnTo>
                  <a:pt x="2994" y="15096"/>
                </a:lnTo>
                <a:lnTo>
                  <a:pt x="3993" y="12127"/>
                </a:lnTo>
                <a:lnTo>
                  <a:pt x="5536" y="9873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8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7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8"/>
                </a:lnTo>
                <a:lnTo>
                  <a:pt x="31406" y="47005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662579" y="4057619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4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1"/>
                </a:lnTo>
                <a:lnTo>
                  <a:pt x="7040" y="4716"/>
                </a:lnTo>
                <a:lnTo>
                  <a:pt x="4597" y="7994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6"/>
                </a:lnTo>
                <a:lnTo>
                  <a:pt x="12610" y="5005"/>
                </a:lnTo>
                <a:lnTo>
                  <a:pt x="14002" y="3402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601119" y="4479658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626321" y="4447505"/>
            <a:ext cx="32994" cy="48135"/>
          </a:xfrm>
          <a:custGeom>
            <a:avLst/>
            <a:gdLst/>
            <a:ahLst/>
            <a:cxnLst/>
            <a:rect l="l" t="t" r="r" b="b"/>
            <a:pathLst>
              <a:path w="36293" h="54553">
                <a:moveTo>
                  <a:pt x="0" y="40442"/>
                </a:moveTo>
                <a:lnTo>
                  <a:pt x="22619" y="40442"/>
                </a:lnTo>
                <a:lnTo>
                  <a:pt x="3861" y="34844"/>
                </a:lnTo>
                <a:lnTo>
                  <a:pt x="22619" y="8317"/>
                </a:lnTo>
                <a:lnTo>
                  <a:pt x="22619" y="34844"/>
                </a:lnTo>
                <a:lnTo>
                  <a:pt x="3861" y="34844"/>
                </a:lnTo>
                <a:lnTo>
                  <a:pt x="22619" y="40442"/>
                </a:lnTo>
                <a:lnTo>
                  <a:pt x="22619" y="54553"/>
                </a:lnTo>
                <a:lnTo>
                  <a:pt x="29121" y="54553"/>
                </a:lnTo>
                <a:lnTo>
                  <a:pt x="29121" y="40442"/>
                </a:lnTo>
                <a:lnTo>
                  <a:pt x="36293" y="40442"/>
                </a:lnTo>
                <a:lnTo>
                  <a:pt x="36293" y="34844"/>
                </a:lnTo>
                <a:lnTo>
                  <a:pt x="29121" y="34844"/>
                </a:lnTo>
                <a:lnTo>
                  <a:pt x="29121" y="0"/>
                </a:lnTo>
                <a:lnTo>
                  <a:pt x="24786" y="0"/>
                </a:lnTo>
                <a:lnTo>
                  <a:pt x="0" y="35396"/>
                </a:lnTo>
                <a:lnTo>
                  <a:pt x="0" y="40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662579" y="4447505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3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601119" y="4835804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628328" y="4803651"/>
            <a:ext cx="30701" cy="48970"/>
          </a:xfrm>
          <a:custGeom>
            <a:avLst/>
            <a:gdLst/>
            <a:ahLst/>
            <a:cxnLst/>
            <a:rect l="l" t="t" r="r" b="b"/>
            <a:pathLst>
              <a:path w="33771" h="55499">
                <a:moveTo>
                  <a:pt x="8886" y="44403"/>
                </a:moveTo>
                <a:lnTo>
                  <a:pt x="7953" y="41447"/>
                </a:lnTo>
                <a:lnTo>
                  <a:pt x="7487" y="38707"/>
                </a:lnTo>
                <a:lnTo>
                  <a:pt x="7487" y="34003"/>
                </a:lnTo>
                <a:lnTo>
                  <a:pt x="7723" y="31139"/>
                </a:lnTo>
                <a:lnTo>
                  <a:pt x="8196" y="27591"/>
                </a:lnTo>
                <a:lnTo>
                  <a:pt x="8866" y="24714"/>
                </a:lnTo>
                <a:lnTo>
                  <a:pt x="9812" y="21114"/>
                </a:lnTo>
                <a:lnTo>
                  <a:pt x="10987" y="18007"/>
                </a:lnTo>
                <a:lnTo>
                  <a:pt x="12393" y="15392"/>
                </a:lnTo>
                <a:lnTo>
                  <a:pt x="13798" y="12777"/>
                </a:lnTo>
                <a:lnTo>
                  <a:pt x="15572" y="10405"/>
                </a:lnTo>
                <a:lnTo>
                  <a:pt x="17713" y="8277"/>
                </a:lnTo>
                <a:lnTo>
                  <a:pt x="19854" y="6149"/>
                </a:lnTo>
                <a:lnTo>
                  <a:pt x="22021" y="4565"/>
                </a:lnTo>
                <a:lnTo>
                  <a:pt x="24215" y="3527"/>
                </a:lnTo>
                <a:lnTo>
                  <a:pt x="26408" y="2489"/>
                </a:lnTo>
                <a:lnTo>
                  <a:pt x="29239" y="1799"/>
                </a:lnTo>
                <a:lnTo>
                  <a:pt x="32707" y="1458"/>
                </a:lnTo>
                <a:lnTo>
                  <a:pt x="32707" y="0"/>
                </a:lnTo>
                <a:lnTo>
                  <a:pt x="27610" y="0"/>
                </a:lnTo>
                <a:lnTo>
                  <a:pt x="24576" y="578"/>
                </a:lnTo>
                <a:lnTo>
                  <a:pt x="21318" y="1734"/>
                </a:lnTo>
                <a:lnTo>
                  <a:pt x="18061" y="2890"/>
                </a:lnTo>
                <a:lnTo>
                  <a:pt x="14652" y="5137"/>
                </a:lnTo>
                <a:lnTo>
                  <a:pt x="11092" y="8474"/>
                </a:lnTo>
                <a:lnTo>
                  <a:pt x="7533" y="11811"/>
                </a:lnTo>
                <a:lnTo>
                  <a:pt x="4794" y="15635"/>
                </a:lnTo>
                <a:lnTo>
                  <a:pt x="2876" y="19944"/>
                </a:lnTo>
                <a:lnTo>
                  <a:pt x="958" y="24254"/>
                </a:lnTo>
                <a:lnTo>
                  <a:pt x="0" y="28800"/>
                </a:lnTo>
                <a:lnTo>
                  <a:pt x="0" y="41072"/>
                </a:lnTo>
                <a:lnTo>
                  <a:pt x="2495" y="47169"/>
                </a:lnTo>
                <a:lnTo>
                  <a:pt x="7487" y="51873"/>
                </a:lnTo>
                <a:lnTo>
                  <a:pt x="10035" y="54290"/>
                </a:lnTo>
                <a:lnTo>
                  <a:pt x="9818" y="47359"/>
                </a:lnTo>
                <a:lnTo>
                  <a:pt x="8886" y="44403"/>
                </a:lnTo>
                <a:close/>
              </a:path>
              <a:path w="33771" h="55499">
                <a:moveTo>
                  <a:pt x="14383" y="52674"/>
                </a:moveTo>
                <a:lnTo>
                  <a:pt x="13043" y="51439"/>
                </a:lnTo>
                <a:lnTo>
                  <a:pt x="11204" y="49705"/>
                </a:lnTo>
                <a:lnTo>
                  <a:pt x="9818" y="47359"/>
                </a:lnTo>
                <a:lnTo>
                  <a:pt x="10035" y="54290"/>
                </a:lnTo>
                <a:lnTo>
                  <a:pt x="13135" y="55499"/>
                </a:lnTo>
                <a:lnTo>
                  <a:pt x="22146" y="55499"/>
                </a:lnTo>
                <a:lnTo>
                  <a:pt x="26454" y="53265"/>
                </a:lnTo>
                <a:lnTo>
                  <a:pt x="29712" y="48798"/>
                </a:lnTo>
                <a:lnTo>
                  <a:pt x="32418" y="45119"/>
                </a:lnTo>
                <a:lnTo>
                  <a:pt x="33771" y="41046"/>
                </a:lnTo>
                <a:lnTo>
                  <a:pt x="33771" y="31954"/>
                </a:lnTo>
                <a:lnTo>
                  <a:pt x="32431" y="28169"/>
                </a:lnTo>
                <a:lnTo>
                  <a:pt x="29751" y="25226"/>
                </a:lnTo>
                <a:lnTo>
                  <a:pt x="27072" y="22283"/>
                </a:lnTo>
                <a:lnTo>
                  <a:pt x="23906" y="20812"/>
                </a:lnTo>
                <a:lnTo>
                  <a:pt x="16445" y="20812"/>
                </a:lnTo>
                <a:lnTo>
                  <a:pt x="12649" y="22112"/>
                </a:lnTo>
                <a:lnTo>
                  <a:pt x="8866" y="24714"/>
                </a:lnTo>
                <a:lnTo>
                  <a:pt x="8196" y="27591"/>
                </a:lnTo>
                <a:lnTo>
                  <a:pt x="10429" y="26199"/>
                </a:lnTo>
                <a:lnTo>
                  <a:pt x="12117" y="25292"/>
                </a:lnTo>
                <a:lnTo>
                  <a:pt x="14403" y="24451"/>
                </a:lnTo>
                <a:lnTo>
                  <a:pt x="16471" y="24241"/>
                </a:lnTo>
                <a:lnTo>
                  <a:pt x="19755" y="24241"/>
                </a:lnTo>
                <a:lnTo>
                  <a:pt x="22290" y="25883"/>
                </a:lnTo>
                <a:lnTo>
                  <a:pt x="24077" y="29168"/>
                </a:lnTo>
                <a:lnTo>
                  <a:pt x="25863" y="32453"/>
                </a:lnTo>
                <a:lnTo>
                  <a:pt x="26756" y="36342"/>
                </a:lnTo>
                <a:lnTo>
                  <a:pt x="26756" y="44830"/>
                </a:lnTo>
                <a:lnTo>
                  <a:pt x="25857" y="47905"/>
                </a:lnTo>
                <a:lnTo>
                  <a:pt x="24057" y="50059"/>
                </a:lnTo>
                <a:lnTo>
                  <a:pt x="22258" y="52214"/>
                </a:lnTo>
                <a:lnTo>
                  <a:pt x="20215" y="53292"/>
                </a:lnTo>
                <a:lnTo>
                  <a:pt x="16012" y="53292"/>
                </a:lnTo>
                <a:lnTo>
                  <a:pt x="14383" y="526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662579" y="4803651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6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09278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880260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343519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818362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277759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752603" y="4859284"/>
            <a:ext cx="0" cy="3748"/>
          </a:xfrm>
          <a:custGeom>
            <a:avLst/>
            <a:gdLst/>
            <a:ahLst/>
            <a:cxnLst/>
            <a:rect l="l" t="t" r="r" b="b"/>
            <a:pathLst>
              <a:path h="4248">
                <a:moveTo>
                  <a:pt x="0" y="0"/>
                </a:moveTo>
                <a:lnTo>
                  <a:pt x="0" y="4248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733296" y="2921100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733296" y="3310986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733296" y="3700872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733296" y="4079511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733296" y="4469397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733296" y="4851785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748741" y="2921101"/>
            <a:ext cx="2660536" cy="1926936"/>
          </a:xfrm>
          <a:custGeom>
            <a:avLst/>
            <a:gdLst/>
            <a:ahLst/>
            <a:cxnLst/>
            <a:rect l="l" t="t" r="r" b="b"/>
            <a:pathLst>
              <a:path w="2926590" h="2183861">
                <a:moveTo>
                  <a:pt x="2926590" y="0"/>
                </a:moveTo>
                <a:lnTo>
                  <a:pt x="0" y="0"/>
                </a:lnTo>
                <a:lnTo>
                  <a:pt x="0" y="2183861"/>
                </a:lnTo>
                <a:lnTo>
                  <a:pt x="2926590" y="2183861"/>
                </a:lnTo>
                <a:lnTo>
                  <a:pt x="292659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752603" y="4851785"/>
            <a:ext cx="2656675" cy="0"/>
          </a:xfrm>
          <a:custGeom>
            <a:avLst/>
            <a:gdLst/>
            <a:ahLst/>
            <a:cxnLst/>
            <a:rect l="l" t="t" r="r" b="b"/>
            <a:pathLst>
              <a:path w="2922343">
                <a:moveTo>
                  <a:pt x="0" y="0"/>
                </a:moveTo>
                <a:lnTo>
                  <a:pt x="2922343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13139" y="2928598"/>
            <a:ext cx="0" cy="1923187"/>
          </a:xfrm>
          <a:custGeom>
            <a:avLst/>
            <a:gdLst/>
            <a:ahLst/>
            <a:cxnLst/>
            <a:rect l="l" t="t" r="r" b="b"/>
            <a:pathLst>
              <a:path h="2179612">
                <a:moveTo>
                  <a:pt x="0" y="2179612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756464" y="2924849"/>
            <a:ext cx="2656675" cy="0"/>
          </a:xfrm>
          <a:custGeom>
            <a:avLst/>
            <a:gdLst/>
            <a:ahLst/>
            <a:cxnLst/>
            <a:rect l="l" t="t" r="r" b="b"/>
            <a:pathLst>
              <a:path w="2922342">
                <a:moveTo>
                  <a:pt x="2922342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752603" y="2924849"/>
            <a:ext cx="0" cy="1923187"/>
          </a:xfrm>
          <a:custGeom>
            <a:avLst/>
            <a:gdLst/>
            <a:ahLst/>
            <a:cxnLst/>
            <a:rect l="l" t="t" r="r" b="b"/>
            <a:pathLst>
              <a:path h="2179612">
                <a:moveTo>
                  <a:pt x="0" y="0"/>
                </a:moveTo>
                <a:lnTo>
                  <a:pt x="0" y="2179612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555898" y="352467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575205" y="3509678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559760" y="350592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55898" y="3505929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254706" y="369337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274013" y="3678379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258568" y="367463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254705" y="367463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274013" y="338221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293320" y="3367220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277874" y="336347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74013" y="336347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428471" y="35846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447777" y="3573410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426540" y="3537797"/>
            <a:ext cx="0" cy="43110"/>
          </a:xfrm>
          <a:custGeom>
            <a:avLst/>
            <a:gdLst/>
            <a:ahLst/>
            <a:cxnLst/>
            <a:rect l="l" t="t" r="r" b="b"/>
            <a:pathLst>
              <a:path h="48858">
                <a:moveTo>
                  <a:pt x="0" y="48858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09704" y="3650263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664019" y="357715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683326" y="3562163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667880" y="35584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664019" y="355841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782275" y="4272582"/>
            <a:ext cx="0" cy="26239"/>
          </a:xfrm>
          <a:custGeom>
            <a:avLst/>
            <a:gdLst/>
            <a:ahLst/>
            <a:cxnLst/>
            <a:rect l="l" t="t" r="r" b="b"/>
            <a:pathLst>
              <a:path h="29737">
                <a:moveTo>
                  <a:pt x="0" y="29737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563621" y="395954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582928" y="394455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567483" y="394080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563621" y="394080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783724" y="364838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803031" y="363339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787586" y="362964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783724" y="3629643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82928" y="384333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602235" y="382833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86790" y="38245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82928" y="382458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374526" y="344594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93832" y="3430951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378387" y="342720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374525" y="342720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208254" y="374585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227561" y="373086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212115" y="37271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208254" y="3727114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0"/>
                </a:moveTo>
                <a:lnTo>
                  <a:pt x="0" y="1699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366802" y="394830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386110" y="3937054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370664" y="39333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366802" y="393330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424495" y="37271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443802" y="371586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428356" y="37121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24495" y="3712119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63109" y="362964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482416" y="3618396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66970" y="361464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463109" y="3614647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098799" y="3485312"/>
            <a:ext cx="0" cy="26239"/>
          </a:xfrm>
          <a:custGeom>
            <a:avLst/>
            <a:gdLst/>
            <a:ahLst/>
            <a:cxnLst/>
            <a:rect l="l" t="t" r="r" b="b"/>
            <a:pathLst>
              <a:path h="29737">
                <a:moveTo>
                  <a:pt x="0" y="29737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127278" y="353217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146585" y="3520926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131139" y="35171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127277" y="3517176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362826" y="368212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382133" y="3670881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366688" y="366713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362825" y="3667132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636988" y="364089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656295" y="3625894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640850" y="362214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636988" y="362214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355103" y="377959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374410" y="3768353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58965" y="37646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355103" y="3764604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636988" y="31422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656295" y="313103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640850" y="312729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636988" y="3127290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734490" y="3721493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382133" y="303731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401440" y="302232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385995" y="301857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382133" y="301857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53513" y="46118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972820" y="459686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957374" y="459311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953513" y="459311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455501" y="411700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474808" y="410200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459362" y="40982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455501" y="409825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07970" y="374585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27277" y="373086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111832" y="37271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107970" y="3727114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0"/>
                </a:moveTo>
                <a:lnTo>
                  <a:pt x="0" y="1699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355103" y="383583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374410" y="3820837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358965" y="381708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355103" y="3817088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226227" y="3661511"/>
            <a:ext cx="0" cy="26239"/>
          </a:xfrm>
          <a:custGeom>
            <a:avLst/>
            <a:gdLst/>
            <a:ahLst/>
            <a:cxnLst/>
            <a:rect l="l" t="t" r="r" b="b"/>
            <a:pathLst>
              <a:path h="29737">
                <a:moveTo>
                  <a:pt x="0" y="29737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253257" y="3324108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181338" y="367463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200645" y="365963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185199" y="36558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81338" y="365588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99197" y="3713995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609958" y="317227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629266" y="315728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613820" y="315353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609958" y="315353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608511" y="3271624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54706" y="386957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74013" y="3854577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258568" y="385082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54705" y="3850828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274013" y="35584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293320" y="354716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277874" y="354341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274013" y="354341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63621" y="338221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82928" y="3367220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67483" y="336347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563621" y="336347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89857" y="387707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409164" y="3865824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93718" y="386207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89856" y="386207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590651" y="305606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609958" y="3041066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594513" y="303731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590651" y="3037317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27886" y="3916436"/>
            <a:ext cx="0" cy="63728"/>
          </a:xfrm>
          <a:custGeom>
            <a:avLst/>
            <a:gdLst/>
            <a:ahLst/>
            <a:cxnLst/>
            <a:rect l="l" t="t" r="r" b="b"/>
            <a:pathLst>
              <a:path h="72225">
                <a:moveTo>
                  <a:pt x="0" y="72225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07970" y="35846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27277" y="3573410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11832" y="356966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07970" y="3569661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433297" y="3519052"/>
            <a:ext cx="0" cy="58104"/>
          </a:xfrm>
          <a:custGeom>
            <a:avLst/>
            <a:gdLst/>
            <a:ahLst/>
            <a:cxnLst/>
            <a:rect l="l" t="t" r="r" b="b"/>
            <a:pathLst>
              <a:path h="65851">
                <a:moveTo>
                  <a:pt x="0" y="65851"/>
                </a:moveTo>
                <a:lnTo>
                  <a:pt x="0" y="0"/>
                </a:lnTo>
              </a:path>
            </a:pathLst>
          </a:custGeom>
          <a:ln w="16990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636988" y="371961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656295" y="370462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640850" y="370087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636988" y="3700872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0"/>
                </a:moveTo>
                <a:lnTo>
                  <a:pt x="0" y="1699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953513" y="386207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972820" y="3847079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957374" y="384333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953513" y="384333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73217" y="3558414"/>
            <a:ext cx="1336060" cy="134960"/>
          </a:xfrm>
          <a:custGeom>
            <a:avLst/>
            <a:gdLst/>
            <a:ahLst/>
            <a:cxnLst/>
            <a:rect l="l" t="t" r="r" b="b"/>
            <a:pathLst>
              <a:path w="1469666" h="152955">
                <a:moveTo>
                  <a:pt x="0" y="152955"/>
                </a:moveTo>
                <a:lnTo>
                  <a:pt x="1469666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752603" y="3693374"/>
            <a:ext cx="1316753" cy="131211"/>
          </a:xfrm>
          <a:custGeom>
            <a:avLst/>
            <a:gdLst/>
            <a:ahLst/>
            <a:cxnLst/>
            <a:rect l="l" t="t" r="r" b="b"/>
            <a:pathLst>
              <a:path w="1448428" h="148706">
                <a:moveTo>
                  <a:pt x="0" y="148706"/>
                </a:moveTo>
                <a:lnTo>
                  <a:pt x="1448428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752603" y="4851785"/>
            <a:ext cx="2656675" cy="0"/>
          </a:xfrm>
          <a:custGeom>
            <a:avLst/>
            <a:gdLst/>
            <a:ahLst/>
            <a:cxnLst/>
            <a:rect l="l" t="t" r="r" b="b"/>
            <a:pathLst>
              <a:path w="2922343">
                <a:moveTo>
                  <a:pt x="0" y="0"/>
                </a:moveTo>
                <a:lnTo>
                  <a:pt x="2922343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752603" y="2928598"/>
            <a:ext cx="0" cy="1923187"/>
          </a:xfrm>
          <a:custGeom>
            <a:avLst/>
            <a:gdLst/>
            <a:ahLst/>
            <a:cxnLst/>
            <a:rect l="l" t="t" r="r" b="b"/>
            <a:pathLst>
              <a:path h="2179612">
                <a:moveTo>
                  <a:pt x="0" y="2179612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788044" y="2636184"/>
            <a:ext cx="455650" cy="2582995"/>
          </a:xfrm>
          <a:custGeom>
            <a:avLst/>
            <a:gdLst/>
            <a:ahLst/>
            <a:cxnLst/>
            <a:rect l="l" t="t" r="r" b="b"/>
            <a:pathLst>
              <a:path w="501215" h="2927394">
                <a:moveTo>
                  <a:pt x="0" y="2927394"/>
                </a:moveTo>
                <a:lnTo>
                  <a:pt x="501215" y="2927394"/>
                </a:lnTo>
                <a:lnTo>
                  <a:pt x="501215" y="0"/>
                </a:lnTo>
                <a:lnTo>
                  <a:pt x="0" y="0"/>
                </a:lnTo>
                <a:lnTo>
                  <a:pt x="0" y="2927394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006554" y="2756713"/>
            <a:ext cx="72300" cy="81911"/>
          </a:xfrm>
          <a:custGeom>
            <a:avLst/>
            <a:gdLst/>
            <a:ahLst/>
            <a:cxnLst/>
            <a:rect l="l" t="t" r="r" b="b"/>
            <a:pathLst>
              <a:path w="79530" h="92833">
                <a:moveTo>
                  <a:pt x="73827" y="75261"/>
                </a:moveTo>
                <a:lnTo>
                  <a:pt x="70930" y="79529"/>
                </a:lnTo>
                <a:lnTo>
                  <a:pt x="68100" y="82359"/>
                </a:lnTo>
                <a:lnTo>
                  <a:pt x="65910" y="84504"/>
                </a:lnTo>
                <a:lnTo>
                  <a:pt x="63629" y="85941"/>
                </a:lnTo>
                <a:lnTo>
                  <a:pt x="61256" y="86672"/>
                </a:lnTo>
                <a:lnTo>
                  <a:pt x="58884" y="87402"/>
                </a:lnTo>
                <a:lnTo>
                  <a:pt x="55073" y="87767"/>
                </a:lnTo>
                <a:lnTo>
                  <a:pt x="31529" y="87767"/>
                </a:lnTo>
                <a:lnTo>
                  <a:pt x="29796" y="87505"/>
                </a:lnTo>
                <a:lnTo>
                  <a:pt x="27332" y="85748"/>
                </a:lnTo>
                <a:lnTo>
                  <a:pt x="26601" y="83967"/>
                </a:lnTo>
                <a:lnTo>
                  <a:pt x="26419" y="81469"/>
                </a:lnTo>
                <a:lnTo>
                  <a:pt x="26419" y="46759"/>
                </a:lnTo>
                <a:lnTo>
                  <a:pt x="50693" y="46759"/>
                </a:lnTo>
                <a:lnTo>
                  <a:pt x="53568" y="47215"/>
                </a:lnTo>
                <a:lnTo>
                  <a:pt x="55438" y="48128"/>
                </a:lnTo>
                <a:lnTo>
                  <a:pt x="57309" y="49041"/>
                </a:lnTo>
                <a:lnTo>
                  <a:pt x="58655" y="50296"/>
                </a:lnTo>
                <a:lnTo>
                  <a:pt x="59476" y="51893"/>
                </a:lnTo>
                <a:lnTo>
                  <a:pt x="60754" y="56069"/>
                </a:lnTo>
                <a:lnTo>
                  <a:pt x="61393" y="60588"/>
                </a:lnTo>
                <a:lnTo>
                  <a:pt x="63926" y="60588"/>
                </a:lnTo>
                <a:lnTo>
                  <a:pt x="63926" y="28274"/>
                </a:lnTo>
                <a:lnTo>
                  <a:pt x="61393" y="28274"/>
                </a:lnTo>
                <a:lnTo>
                  <a:pt x="61119" y="33568"/>
                </a:lnTo>
                <a:lnTo>
                  <a:pt x="59796" y="37265"/>
                </a:lnTo>
                <a:lnTo>
                  <a:pt x="57424" y="39365"/>
                </a:lnTo>
                <a:lnTo>
                  <a:pt x="55644" y="40962"/>
                </a:lnTo>
                <a:lnTo>
                  <a:pt x="52108" y="41761"/>
                </a:lnTo>
                <a:lnTo>
                  <a:pt x="26419" y="41761"/>
                </a:lnTo>
                <a:lnTo>
                  <a:pt x="26419" y="5066"/>
                </a:lnTo>
                <a:lnTo>
                  <a:pt x="56488" y="5066"/>
                </a:lnTo>
                <a:lnTo>
                  <a:pt x="59704" y="5408"/>
                </a:lnTo>
                <a:lnTo>
                  <a:pt x="61530" y="6093"/>
                </a:lnTo>
                <a:lnTo>
                  <a:pt x="63811" y="7051"/>
                </a:lnTo>
                <a:lnTo>
                  <a:pt x="65534" y="8443"/>
                </a:lnTo>
                <a:lnTo>
                  <a:pt x="66697" y="10269"/>
                </a:lnTo>
                <a:lnTo>
                  <a:pt x="67861" y="12094"/>
                </a:lnTo>
                <a:lnTo>
                  <a:pt x="68922" y="15449"/>
                </a:lnTo>
                <a:lnTo>
                  <a:pt x="69880" y="20333"/>
                </a:lnTo>
                <a:lnTo>
                  <a:pt x="72549" y="20333"/>
                </a:lnTo>
                <a:lnTo>
                  <a:pt x="71522" y="0"/>
                </a:lnTo>
                <a:lnTo>
                  <a:pt x="0" y="0"/>
                </a:lnTo>
                <a:lnTo>
                  <a:pt x="0" y="2533"/>
                </a:lnTo>
                <a:lnTo>
                  <a:pt x="7118" y="2533"/>
                </a:lnTo>
                <a:lnTo>
                  <a:pt x="9856" y="3445"/>
                </a:lnTo>
                <a:lnTo>
                  <a:pt x="11499" y="5271"/>
                </a:lnTo>
                <a:lnTo>
                  <a:pt x="12685" y="6640"/>
                </a:lnTo>
                <a:lnTo>
                  <a:pt x="13277" y="10269"/>
                </a:lnTo>
                <a:lnTo>
                  <a:pt x="13277" y="80990"/>
                </a:lnTo>
                <a:lnTo>
                  <a:pt x="13016" y="83979"/>
                </a:lnTo>
                <a:lnTo>
                  <a:pt x="11966" y="86900"/>
                </a:lnTo>
                <a:lnTo>
                  <a:pt x="9513" y="88726"/>
                </a:lnTo>
                <a:lnTo>
                  <a:pt x="5475" y="90300"/>
                </a:lnTo>
                <a:lnTo>
                  <a:pt x="0" y="90300"/>
                </a:lnTo>
                <a:lnTo>
                  <a:pt x="0" y="92833"/>
                </a:lnTo>
                <a:lnTo>
                  <a:pt x="71522" y="92833"/>
                </a:lnTo>
                <a:lnTo>
                  <a:pt x="79530" y="69556"/>
                </a:lnTo>
                <a:lnTo>
                  <a:pt x="76793" y="69556"/>
                </a:lnTo>
                <a:lnTo>
                  <a:pt x="73827" y="752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086090" y="2781661"/>
            <a:ext cx="97499" cy="56963"/>
          </a:xfrm>
          <a:custGeom>
            <a:avLst/>
            <a:gdLst/>
            <a:ahLst/>
            <a:cxnLst/>
            <a:rect l="l" t="t" r="r" b="b"/>
            <a:pathLst>
              <a:path w="107249" h="64558">
                <a:moveTo>
                  <a:pt x="18889" y="0"/>
                </a:moveTo>
                <a:lnTo>
                  <a:pt x="0" y="7667"/>
                </a:lnTo>
                <a:lnTo>
                  <a:pt x="1026" y="10132"/>
                </a:lnTo>
                <a:lnTo>
                  <a:pt x="2805" y="9447"/>
                </a:lnTo>
                <a:lnTo>
                  <a:pt x="4334" y="9105"/>
                </a:lnTo>
                <a:lnTo>
                  <a:pt x="6798" y="9105"/>
                </a:lnTo>
                <a:lnTo>
                  <a:pt x="8418" y="9960"/>
                </a:lnTo>
                <a:lnTo>
                  <a:pt x="9604" y="11569"/>
                </a:lnTo>
                <a:lnTo>
                  <a:pt x="9924" y="13075"/>
                </a:lnTo>
                <a:lnTo>
                  <a:pt x="10334" y="15084"/>
                </a:lnTo>
                <a:lnTo>
                  <a:pt x="10540" y="19533"/>
                </a:lnTo>
                <a:lnTo>
                  <a:pt x="10540" y="54266"/>
                </a:lnTo>
                <a:lnTo>
                  <a:pt x="10243" y="56879"/>
                </a:lnTo>
                <a:lnTo>
                  <a:pt x="8190" y="60553"/>
                </a:lnTo>
                <a:lnTo>
                  <a:pt x="5908" y="61786"/>
                </a:lnTo>
                <a:lnTo>
                  <a:pt x="3900" y="62094"/>
                </a:lnTo>
                <a:lnTo>
                  <a:pt x="1026" y="62094"/>
                </a:lnTo>
                <a:lnTo>
                  <a:pt x="1026" y="64558"/>
                </a:lnTo>
                <a:lnTo>
                  <a:pt x="32031" y="64558"/>
                </a:lnTo>
                <a:lnTo>
                  <a:pt x="32031" y="62094"/>
                </a:lnTo>
                <a:lnTo>
                  <a:pt x="28608" y="62094"/>
                </a:lnTo>
                <a:lnTo>
                  <a:pt x="26339" y="61786"/>
                </a:lnTo>
                <a:lnTo>
                  <a:pt x="25221" y="61170"/>
                </a:lnTo>
                <a:lnTo>
                  <a:pt x="23258" y="59629"/>
                </a:lnTo>
                <a:lnTo>
                  <a:pt x="22118" y="57165"/>
                </a:lnTo>
                <a:lnTo>
                  <a:pt x="21832" y="54495"/>
                </a:lnTo>
                <a:lnTo>
                  <a:pt x="21832" y="16772"/>
                </a:lnTo>
                <a:lnTo>
                  <a:pt x="23886" y="14262"/>
                </a:lnTo>
                <a:lnTo>
                  <a:pt x="26806" y="12003"/>
                </a:lnTo>
                <a:lnTo>
                  <a:pt x="30593" y="9995"/>
                </a:lnTo>
                <a:lnTo>
                  <a:pt x="33012" y="8671"/>
                </a:lnTo>
                <a:lnTo>
                  <a:pt x="35452" y="8009"/>
                </a:lnTo>
                <a:lnTo>
                  <a:pt x="41521" y="8009"/>
                </a:lnTo>
                <a:lnTo>
                  <a:pt x="44328" y="9470"/>
                </a:lnTo>
                <a:lnTo>
                  <a:pt x="46335" y="12391"/>
                </a:lnTo>
                <a:lnTo>
                  <a:pt x="47841" y="14627"/>
                </a:lnTo>
                <a:lnTo>
                  <a:pt x="48594" y="18302"/>
                </a:lnTo>
                <a:lnTo>
                  <a:pt x="48594" y="54129"/>
                </a:lnTo>
                <a:lnTo>
                  <a:pt x="48480" y="56389"/>
                </a:lnTo>
                <a:lnTo>
                  <a:pt x="47750" y="58808"/>
                </a:lnTo>
                <a:lnTo>
                  <a:pt x="44247" y="61683"/>
                </a:lnTo>
                <a:lnTo>
                  <a:pt x="41863" y="62094"/>
                </a:lnTo>
                <a:lnTo>
                  <a:pt x="38396" y="62094"/>
                </a:lnTo>
                <a:lnTo>
                  <a:pt x="38396" y="64558"/>
                </a:lnTo>
                <a:lnTo>
                  <a:pt x="70085" y="64558"/>
                </a:lnTo>
                <a:lnTo>
                  <a:pt x="70085" y="62094"/>
                </a:lnTo>
                <a:lnTo>
                  <a:pt x="66891" y="62094"/>
                </a:lnTo>
                <a:lnTo>
                  <a:pt x="64632" y="61740"/>
                </a:lnTo>
                <a:lnTo>
                  <a:pt x="63309" y="61033"/>
                </a:lnTo>
                <a:lnTo>
                  <a:pt x="61084" y="59447"/>
                </a:lnTo>
                <a:lnTo>
                  <a:pt x="60126" y="57347"/>
                </a:lnTo>
                <a:lnTo>
                  <a:pt x="59887" y="54677"/>
                </a:lnTo>
                <a:lnTo>
                  <a:pt x="59887" y="20470"/>
                </a:lnTo>
                <a:lnTo>
                  <a:pt x="59750" y="17526"/>
                </a:lnTo>
                <a:lnTo>
                  <a:pt x="59887" y="16772"/>
                </a:lnTo>
                <a:lnTo>
                  <a:pt x="63355" y="13486"/>
                </a:lnTo>
                <a:lnTo>
                  <a:pt x="66309" y="11238"/>
                </a:lnTo>
                <a:lnTo>
                  <a:pt x="68750" y="10029"/>
                </a:lnTo>
                <a:lnTo>
                  <a:pt x="71191" y="8819"/>
                </a:lnTo>
                <a:lnTo>
                  <a:pt x="73621" y="8215"/>
                </a:lnTo>
                <a:lnTo>
                  <a:pt x="79963" y="8215"/>
                </a:lnTo>
                <a:lnTo>
                  <a:pt x="82815" y="9675"/>
                </a:lnTo>
                <a:lnTo>
                  <a:pt x="84595" y="12597"/>
                </a:lnTo>
                <a:lnTo>
                  <a:pt x="85826" y="14696"/>
                </a:lnTo>
                <a:lnTo>
                  <a:pt x="86442" y="18302"/>
                </a:lnTo>
                <a:lnTo>
                  <a:pt x="86442" y="54038"/>
                </a:lnTo>
                <a:lnTo>
                  <a:pt x="86351" y="56252"/>
                </a:lnTo>
                <a:lnTo>
                  <a:pt x="85713" y="58625"/>
                </a:lnTo>
                <a:lnTo>
                  <a:pt x="83910" y="60519"/>
                </a:lnTo>
                <a:lnTo>
                  <a:pt x="82405" y="61569"/>
                </a:lnTo>
                <a:lnTo>
                  <a:pt x="80305" y="62094"/>
                </a:lnTo>
                <a:lnTo>
                  <a:pt x="76313" y="62094"/>
                </a:lnTo>
                <a:lnTo>
                  <a:pt x="76313" y="64558"/>
                </a:lnTo>
                <a:lnTo>
                  <a:pt x="107249" y="64558"/>
                </a:lnTo>
                <a:lnTo>
                  <a:pt x="107249" y="62094"/>
                </a:lnTo>
                <a:lnTo>
                  <a:pt x="104466" y="62094"/>
                </a:lnTo>
                <a:lnTo>
                  <a:pt x="102457" y="61740"/>
                </a:lnTo>
                <a:lnTo>
                  <a:pt x="101226" y="61033"/>
                </a:lnTo>
                <a:lnTo>
                  <a:pt x="99150" y="59469"/>
                </a:lnTo>
                <a:lnTo>
                  <a:pt x="98100" y="57005"/>
                </a:lnTo>
                <a:lnTo>
                  <a:pt x="97804" y="54312"/>
                </a:lnTo>
                <a:lnTo>
                  <a:pt x="97804" y="17754"/>
                </a:lnTo>
                <a:lnTo>
                  <a:pt x="97302" y="13600"/>
                </a:lnTo>
                <a:lnTo>
                  <a:pt x="96298" y="10953"/>
                </a:lnTo>
                <a:lnTo>
                  <a:pt x="94792" y="7074"/>
                </a:lnTo>
                <a:lnTo>
                  <a:pt x="92751" y="4278"/>
                </a:lnTo>
                <a:lnTo>
                  <a:pt x="90173" y="2567"/>
                </a:lnTo>
                <a:lnTo>
                  <a:pt x="87595" y="855"/>
                </a:lnTo>
                <a:lnTo>
                  <a:pt x="84640" y="0"/>
                </a:lnTo>
                <a:lnTo>
                  <a:pt x="77887" y="0"/>
                </a:lnTo>
                <a:lnTo>
                  <a:pt x="74556" y="855"/>
                </a:lnTo>
                <a:lnTo>
                  <a:pt x="71316" y="2567"/>
                </a:lnTo>
                <a:lnTo>
                  <a:pt x="68077" y="4278"/>
                </a:lnTo>
                <a:lnTo>
                  <a:pt x="64107" y="7872"/>
                </a:lnTo>
                <a:lnTo>
                  <a:pt x="59408" y="13349"/>
                </a:lnTo>
                <a:lnTo>
                  <a:pt x="58449" y="9013"/>
                </a:lnTo>
                <a:lnTo>
                  <a:pt x="56556" y="5704"/>
                </a:lnTo>
                <a:lnTo>
                  <a:pt x="53727" y="3422"/>
                </a:lnTo>
                <a:lnTo>
                  <a:pt x="50898" y="1140"/>
                </a:lnTo>
                <a:lnTo>
                  <a:pt x="47521" y="0"/>
                </a:lnTo>
                <a:lnTo>
                  <a:pt x="41270" y="0"/>
                </a:lnTo>
                <a:lnTo>
                  <a:pt x="38920" y="479"/>
                </a:lnTo>
                <a:lnTo>
                  <a:pt x="36548" y="1437"/>
                </a:lnTo>
                <a:lnTo>
                  <a:pt x="34175" y="2396"/>
                </a:lnTo>
                <a:lnTo>
                  <a:pt x="31962" y="3742"/>
                </a:lnTo>
                <a:lnTo>
                  <a:pt x="29909" y="5476"/>
                </a:lnTo>
                <a:lnTo>
                  <a:pt x="29087" y="6161"/>
                </a:lnTo>
                <a:lnTo>
                  <a:pt x="26396" y="8785"/>
                </a:lnTo>
                <a:lnTo>
                  <a:pt x="21832" y="13349"/>
                </a:lnTo>
                <a:lnTo>
                  <a:pt x="21832" y="0"/>
                </a:lnTo>
                <a:lnTo>
                  <a:pt x="188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173534" y="2752725"/>
            <a:ext cx="59607" cy="87589"/>
          </a:xfrm>
          <a:custGeom>
            <a:avLst/>
            <a:gdLst/>
            <a:ahLst/>
            <a:cxnLst/>
            <a:rect l="l" t="t" r="r" b="b"/>
            <a:pathLst>
              <a:path w="65568" h="99268">
                <a:moveTo>
                  <a:pt x="44772" y="91989"/>
                </a:moveTo>
                <a:lnTo>
                  <a:pt x="40906" y="94271"/>
                </a:lnTo>
                <a:lnTo>
                  <a:pt x="34152" y="94271"/>
                </a:lnTo>
                <a:lnTo>
                  <a:pt x="31608" y="93689"/>
                </a:lnTo>
                <a:lnTo>
                  <a:pt x="29122" y="92525"/>
                </a:lnTo>
                <a:lnTo>
                  <a:pt x="26635" y="91361"/>
                </a:lnTo>
                <a:lnTo>
                  <a:pt x="29612" y="99268"/>
                </a:lnTo>
                <a:lnTo>
                  <a:pt x="41065" y="99268"/>
                </a:lnTo>
                <a:lnTo>
                  <a:pt x="48138" y="96347"/>
                </a:lnTo>
                <a:lnTo>
                  <a:pt x="54480" y="90505"/>
                </a:lnTo>
                <a:lnTo>
                  <a:pt x="57120" y="87806"/>
                </a:lnTo>
                <a:lnTo>
                  <a:pt x="63456" y="76942"/>
                </a:lnTo>
                <a:lnTo>
                  <a:pt x="65568" y="63600"/>
                </a:lnTo>
                <a:lnTo>
                  <a:pt x="65568" y="54061"/>
                </a:lnTo>
                <a:lnTo>
                  <a:pt x="63172" y="46542"/>
                </a:lnTo>
                <a:lnTo>
                  <a:pt x="58381" y="41042"/>
                </a:lnTo>
                <a:lnTo>
                  <a:pt x="53590" y="35542"/>
                </a:lnTo>
                <a:lnTo>
                  <a:pt x="47978" y="32793"/>
                </a:lnTo>
                <a:lnTo>
                  <a:pt x="41545" y="32793"/>
                </a:lnTo>
                <a:lnTo>
                  <a:pt x="36137" y="42514"/>
                </a:lnTo>
                <a:lnTo>
                  <a:pt x="40700" y="42514"/>
                </a:lnTo>
                <a:lnTo>
                  <a:pt x="44772" y="44670"/>
                </a:lnTo>
                <a:lnTo>
                  <a:pt x="48354" y="48983"/>
                </a:lnTo>
                <a:lnTo>
                  <a:pt x="51936" y="53297"/>
                </a:lnTo>
                <a:lnTo>
                  <a:pt x="53727" y="59469"/>
                </a:lnTo>
                <a:lnTo>
                  <a:pt x="53727" y="76220"/>
                </a:lnTo>
                <a:lnTo>
                  <a:pt x="51936" y="82860"/>
                </a:lnTo>
                <a:lnTo>
                  <a:pt x="48354" y="87425"/>
                </a:lnTo>
                <a:lnTo>
                  <a:pt x="44772" y="91989"/>
                </a:lnTo>
                <a:close/>
              </a:path>
              <a:path w="65568" h="99268">
                <a:moveTo>
                  <a:pt x="18376" y="95960"/>
                </a:moveTo>
                <a:lnTo>
                  <a:pt x="22141" y="97283"/>
                </a:lnTo>
                <a:lnTo>
                  <a:pt x="25905" y="98607"/>
                </a:lnTo>
                <a:lnTo>
                  <a:pt x="29612" y="99268"/>
                </a:lnTo>
                <a:lnTo>
                  <a:pt x="26635" y="91361"/>
                </a:lnTo>
                <a:lnTo>
                  <a:pt x="24228" y="89638"/>
                </a:lnTo>
                <a:lnTo>
                  <a:pt x="21901" y="87356"/>
                </a:lnTo>
                <a:lnTo>
                  <a:pt x="21901" y="49839"/>
                </a:lnTo>
                <a:lnTo>
                  <a:pt x="24730" y="47101"/>
                </a:lnTo>
                <a:lnTo>
                  <a:pt x="27057" y="45275"/>
                </a:lnTo>
                <a:lnTo>
                  <a:pt x="28882" y="44363"/>
                </a:lnTo>
                <a:lnTo>
                  <a:pt x="31301" y="43130"/>
                </a:lnTo>
                <a:lnTo>
                  <a:pt x="33719" y="42514"/>
                </a:lnTo>
                <a:lnTo>
                  <a:pt x="36137" y="42514"/>
                </a:lnTo>
                <a:lnTo>
                  <a:pt x="41545" y="32793"/>
                </a:lnTo>
                <a:lnTo>
                  <a:pt x="34517" y="32793"/>
                </a:lnTo>
                <a:lnTo>
                  <a:pt x="27970" y="37014"/>
                </a:lnTo>
                <a:lnTo>
                  <a:pt x="21901" y="45458"/>
                </a:lnTo>
                <a:lnTo>
                  <a:pt x="21901" y="0"/>
                </a:lnTo>
                <a:lnTo>
                  <a:pt x="18821" y="0"/>
                </a:lnTo>
                <a:lnTo>
                  <a:pt x="0" y="7667"/>
                </a:lnTo>
                <a:lnTo>
                  <a:pt x="957" y="10063"/>
                </a:lnTo>
                <a:lnTo>
                  <a:pt x="2874" y="9333"/>
                </a:lnTo>
                <a:lnTo>
                  <a:pt x="4471" y="8968"/>
                </a:lnTo>
                <a:lnTo>
                  <a:pt x="6844" y="8968"/>
                </a:lnTo>
                <a:lnTo>
                  <a:pt x="8486" y="9858"/>
                </a:lnTo>
                <a:lnTo>
                  <a:pt x="9753" y="11569"/>
                </a:lnTo>
                <a:lnTo>
                  <a:pt x="10095" y="13212"/>
                </a:lnTo>
                <a:lnTo>
                  <a:pt x="10437" y="14855"/>
                </a:lnTo>
                <a:lnTo>
                  <a:pt x="10608" y="19237"/>
                </a:lnTo>
                <a:lnTo>
                  <a:pt x="10608" y="91327"/>
                </a:lnTo>
                <a:lnTo>
                  <a:pt x="14532" y="93974"/>
                </a:lnTo>
                <a:lnTo>
                  <a:pt x="18376" y="95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240297" y="2781661"/>
            <a:ext cx="42435" cy="56963"/>
          </a:xfrm>
          <a:custGeom>
            <a:avLst/>
            <a:gdLst/>
            <a:ahLst/>
            <a:cxnLst/>
            <a:rect l="l" t="t" r="r" b="b"/>
            <a:pathLst>
              <a:path w="46678" h="64558">
                <a:moveTo>
                  <a:pt x="32784" y="64558"/>
                </a:moveTo>
                <a:lnTo>
                  <a:pt x="32784" y="62094"/>
                </a:lnTo>
                <a:lnTo>
                  <a:pt x="29955" y="62094"/>
                </a:lnTo>
                <a:lnTo>
                  <a:pt x="27788" y="61683"/>
                </a:lnTo>
                <a:lnTo>
                  <a:pt x="26282" y="60862"/>
                </a:lnTo>
                <a:lnTo>
                  <a:pt x="24776" y="60040"/>
                </a:lnTo>
                <a:lnTo>
                  <a:pt x="23134" y="57781"/>
                </a:lnTo>
                <a:lnTo>
                  <a:pt x="22266" y="56001"/>
                </a:lnTo>
                <a:lnTo>
                  <a:pt x="21833" y="53376"/>
                </a:lnTo>
                <a:lnTo>
                  <a:pt x="21833" y="19853"/>
                </a:lnTo>
                <a:lnTo>
                  <a:pt x="24024" y="15563"/>
                </a:lnTo>
                <a:lnTo>
                  <a:pt x="26145" y="12482"/>
                </a:lnTo>
                <a:lnTo>
                  <a:pt x="28198" y="10611"/>
                </a:lnTo>
                <a:lnTo>
                  <a:pt x="29157" y="9698"/>
                </a:lnTo>
                <a:lnTo>
                  <a:pt x="30867" y="9241"/>
                </a:lnTo>
                <a:lnTo>
                  <a:pt x="33297" y="10029"/>
                </a:lnTo>
                <a:lnTo>
                  <a:pt x="35282" y="11603"/>
                </a:lnTo>
                <a:lnTo>
                  <a:pt x="37267" y="13178"/>
                </a:lnTo>
                <a:lnTo>
                  <a:pt x="39058" y="13965"/>
                </a:lnTo>
                <a:lnTo>
                  <a:pt x="42297" y="13965"/>
                </a:lnTo>
                <a:lnTo>
                  <a:pt x="43712" y="13349"/>
                </a:lnTo>
                <a:lnTo>
                  <a:pt x="46084" y="10885"/>
                </a:lnTo>
                <a:lnTo>
                  <a:pt x="46678" y="9378"/>
                </a:lnTo>
                <a:lnTo>
                  <a:pt x="46678" y="5590"/>
                </a:lnTo>
                <a:lnTo>
                  <a:pt x="45856" y="3822"/>
                </a:lnTo>
                <a:lnTo>
                  <a:pt x="44214" y="2293"/>
                </a:lnTo>
                <a:lnTo>
                  <a:pt x="42571" y="764"/>
                </a:lnTo>
                <a:lnTo>
                  <a:pt x="40495" y="0"/>
                </a:lnTo>
                <a:lnTo>
                  <a:pt x="32465" y="0"/>
                </a:lnTo>
                <a:lnTo>
                  <a:pt x="27080" y="4700"/>
                </a:lnTo>
                <a:lnTo>
                  <a:pt x="21833" y="14102"/>
                </a:lnTo>
                <a:lnTo>
                  <a:pt x="21833" y="0"/>
                </a:lnTo>
                <a:lnTo>
                  <a:pt x="18959" y="0"/>
                </a:lnTo>
                <a:lnTo>
                  <a:pt x="0" y="7667"/>
                </a:lnTo>
                <a:lnTo>
                  <a:pt x="684" y="10132"/>
                </a:lnTo>
                <a:lnTo>
                  <a:pt x="2464" y="9447"/>
                </a:lnTo>
                <a:lnTo>
                  <a:pt x="4061" y="9105"/>
                </a:lnTo>
                <a:lnTo>
                  <a:pt x="6662" y="9105"/>
                </a:lnTo>
                <a:lnTo>
                  <a:pt x="8453" y="10063"/>
                </a:lnTo>
                <a:lnTo>
                  <a:pt x="9799" y="11718"/>
                </a:lnTo>
                <a:lnTo>
                  <a:pt x="10392" y="14502"/>
                </a:lnTo>
                <a:lnTo>
                  <a:pt x="10540" y="18849"/>
                </a:lnTo>
                <a:lnTo>
                  <a:pt x="10540" y="54107"/>
                </a:lnTo>
                <a:lnTo>
                  <a:pt x="10426" y="56320"/>
                </a:lnTo>
                <a:lnTo>
                  <a:pt x="10198" y="57096"/>
                </a:lnTo>
                <a:lnTo>
                  <a:pt x="9742" y="58694"/>
                </a:lnTo>
                <a:lnTo>
                  <a:pt x="7802" y="60588"/>
                </a:lnTo>
                <a:lnTo>
                  <a:pt x="6251" y="61592"/>
                </a:lnTo>
                <a:lnTo>
                  <a:pt x="3879" y="62094"/>
                </a:lnTo>
                <a:lnTo>
                  <a:pt x="684" y="62094"/>
                </a:lnTo>
                <a:lnTo>
                  <a:pt x="684" y="64558"/>
                </a:lnTo>
                <a:lnTo>
                  <a:pt x="32784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290368" y="2781661"/>
            <a:ext cx="51767" cy="58111"/>
          </a:xfrm>
          <a:custGeom>
            <a:avLst/>
            <a:gdLst/>
            <a:ahLst/>
            <a:cxnLst/>
            <a:rect l="l" t="t" r="r" b="b"/>
            <a:pathLst>
              <a:path w="56944" h="65859">
                <a:moveTo>
                  <a:pt x="2053" y="41761"/>
                </a:moveTo>
                <a:lnTo>
                  <a:pt x="684" y="43997"/>
                </a:lnTo>
                <a:lnTo>
                  <a:pt x="0" y="46644"/>
                </a:lnTo>
                <a:lnTo>
                  <a:pt x="0" y="54540"/>
                </a:lnTo>
                <a:lnTo>
                  <a:pt x="1403" y="58443"/>
                </a:lnTo>
                <a:lnTo>
                  <a:pt x="4209" y="61409"/>
                </a:lnTo>
                <a:lnTo>
                  <a:pt x="7015" y="64376"/>
                </a:lnTo>
                <a:lnTo>
                  <a:pt x="10585" y="65859"/>
                </a:lnTo>
                <a:lnTo>
                  <a:pt x="14920" y="65859"/>
                </a:lnTo>
                <a:lnTo>
                  <a:pt x="14441" y="54666"/>
                </a:lnTo>
                <a:lnTo>
                  <a:pt x="12479" y="52498"/>
                </a:lnTo>
                <a:lnTo>
                  <a:pt x="11498" y="49771"/>
                </a:lnTo>
                <a:lnTo>
                  <a:pt x="11498" y="43883"/>
                </a:lnTo>
                <a:lnTo>
                  <a:pt x="12274" y="41487"/>
                </a:lnTo>
                <a:lnTo>
                  <a:pt x="13825" y="39296"/>
                </a:lnTo>
                <a:lnTo>
                  <a:pt x="16437" y="30259"/>
                </a:lnTo>
                <a:lnTo>
                  <a:pt x="11806" y="32998"/>
                </a:lnTo>
                <a:lnTo>
                  <a:pt x="7175" y="35736"/>
                </a:lnTo>
                <a:lnTo>
                  <a:pt x="3924" y="38657"/>
                </a:lnTo>
                <a:lnTo>
                  <a:pt x="2053" y="41761"/>
                </a:lnTo>
                <a:close/>
              </a:path>
              <a:path w="56944" h="65859">
                <a:moveTo>
                  <a:pt x="46198" y="48767"/>
                </a:moveTo>
                <a:lnTo>
                  <a:pt x="46198" y="15426"/>
                </a:lnTo>
                <a:lnTo>
                  <a:pt x="45788" y="11409"/>
                </a:lnTo>
                <a:lnTo>
                  <a:pt x="44966" y="9447"/>
                </a:lnTo>
                <a:lnTo>
                  <a:pt x="43689" y="6435"/>
                </a:lnTo>
                <a:lnTo>
                  <a:pt x="41704" y="4221"/>
                </a:lnTo>
                <a:lnTo>
                  <a:pt x="39012" y="2806"/>
                </a:lnTo>
                <a:lnTo>
                  <a:pt x="35453" y="935"/>
                </a:lnTo>
                <a:lnTo>
                  <a:pt x="30890" y="0"/>
                </a:lnTo>
                <a:lnTo>
                  <a:pt x="18069" y="0"/>
                </a:lnTo>
                <a:lnTo>
                  <a:pt x="12433" y="1643"/>
                </a:lnTo>
                <a:lnTo>
                  <a:pt x="8418" y="4929"/>
                </a:lnTo>
                <a:lnTo>
                  <a:pt x="4403" y="8215"/>
                </a:lnTo>
                <a:lnTo>
                  <a:pt x="2395" y="11820"/>
                </a:lnTo>
                <a:lnTo>
                  <a:pt x="2395" y="17799"/>
                </a:lnTo>
                <a:lnTo>
                  <a:pt x="2931" y="19420"/>
                </a:lnTo>
                <a:lnTo>
                  <a:pt x="4003" y="20606"/>
                </a:lnTo>
                <a:lnTo>
                  <a:pt x="6456" y="22386"/>
                </a:lnTo>
                <a:lnTo>
                  <a:pt x="9878" y="22386"/>
                </a:lnTo>
                <a:lnTo>
                  <a:pt x="11281" y="21816"/>
                </a:lnTo>
                <a:lnTo>
                  <a:pt x="13426" y="19533"/>
                </a:lnTo>
                <a:lnTo>
                  <a:pt x="13961" y="17913"/>
                </a:lnTo>
                <a:lnTo>
                  <a:pt x="13961" y="15814"/>
                </a:lnTo>
                <a:lnTo>
                  <a:pt x="13825" y="11843"/>
                </a:lnTo>
                <a:lnTo>
                  <a:pt x="13825" y="9835"/>
                </a:lnTo>
                <a:lnTo>
                  <a:pt x="14692" y="8055"/>
                </a:lnTo>
                <a:lnTo>
                  <a:pt x="16426" y="6503"/>
                </a:lnTo>
                <a:lnTo>
                  <a:pt x="18114" y="4951"/>
                </a:lnTo>
                <a:lnTo>
                  <a:pt x="20396" y="4175"/>
                </a:lnTo>
                <a:lnTo>
                  <a:pt x="27057" y="4175"/>
                </a:lnTo>
                <a:lnTo>
                  <a:pt x="29943" y="5339"/>
                </a:lnTo>
                <a:lnTo>
                  <a:pt x="31928" y="7667"/>
                </a:lnTo>
                <a:lnTo>
                  <a:pt x="33913" y="9995"/>
                </a:lnTo>
                <a:lnTo>
                  <a:pt x="34906" y="14285"/>
                </a:lnTo>
                <a:lnTo>
                  <a:pt x="34906" y="23002"/>
                </a:lnTo>
                <a:lnTo>
                  <a:pt x="24137" y="26928"/>
                </a:lnTo>
                <a:lnTo>
                  <a:pt x="16437" y="30259"/>
                </a:lnTo>
                <a:lnTo>
                  <a:pt x="13825" y="39296"/>
                </a:lnTo>
                <a:lnTo>
                  <a:pt x="15376" y="37105"/>
                </a:lnTo>
                <a:lnTo>
                  <a:pt x="17954" y="35006"/>
                </a:lnTo>
                <a:lnTo>
                  <a:pt x="21559" y="32998"/>
                </a:lnTo>
                <a:lnTo>
                  <a:pt x="23567" y="31857"/>
                </a:lnTo>
                <a:lnTo>
                  <a:pt x="28016" y="29917"/>
                </a:lnTo>
                <a:lnTo>
                  <a:pt x="34906" y="27179"/>
                </a:lnTo>
                <a:lnTo>
                  <a:pt x="34906" y="51072"/>
                </a:lnTo>
                <a:lnTo>
                  <a:pt x="29247" y="55635"/>
                </a:lnTo>
                <a:lnTo>
                  <a:pt x="24684" y="57918"/>
                </a:lnTo>
                <a:lnTo>
                  <a:pt x="18662" y="57918"/>
                </a:lnTo>
                <a:lnTo>
                  <a:pt x="16403" y="56834"/>
                </a:lnTo>
                <a:lnTo>
                  <a:pt x="14441" y="54666"/>
                </a:lnTo>
                <a:lnTo>
                  <a:pt x="14920" y="65859"/>
                </a:lnTo>
                <a:lnTo>
                  <a:pt x="17704" y="65859"/>
                </a:lnTo>
                <a:lnTo>
                  <a:pt x="20327" y="65289"/>
                </a:lnTo>
                <a:lnTo>
                  <a:pt x="22791" y="64148"/>
                </a:lnTo>
                <a:lnTo>
                  <a:pt x="24434" y="63372"/>
                </a:lnTo>
                <a:lnTo>
                  <a:pt x="28471" y="60497"/>
                </a:lnTo>
                <a:lnTo>
                  <a:pt x="34906" y="55522"/>
                </a:lnTo>
                <a:lnTo>
                  <a:pt x="34951" y="59264"/>
                </a:lnTo>
                <a:lnTo>
                  <a:pt x="35636" y="61911"/>
                </a:lnTo>
                <a:lnTo>
                  <a:pt x="36959" y="63463"/>
                </a:lnTo>
                <a:lnTo>
                  <a:pt x="38282" y="65015"/>
                </a:lnTo>
                <a:lnTo>
                  <a:pt x="40062" y="65791"/>
                </a:lnTo>
                <a:lnTo>
                  <a:pt x="46951" y="65791"/>
                </a:lnTo>
                <a:lnTo>
                  <a:pt x="51834" y="62368"/>
                </a:lnTo>
                <a:lnTo>
                  <a:pt x="56944" y="55522"/>
                </a:lnTo>
                <a:lnTo>
                  <a:pt x="56944" y="51688"/>
                </a:lnTo>
                <a:lnTo>
                  <a:pt x="54206" y="54426"/>
                </a:lnTo>
                <a:lnTo>
                  <a:pt x="52358" y="56092"/>
                </a:lnTo>
                <a:lnTo>
                  <a:pt x="50214" y="57165"/>
                </a:lnTo>
                <a:lnTo>
                  <a:pt x="48195" y="56937"/>
                </a:lnTo>
                <a:lnTo>
                  <a:pt x="46768" y="55122"/>
                </a:lnTo>
                <a:lnTo>
                  <a:pt x="46313" y="52429"/>
                </a:lnTo>
                <a:lnTo>
                  <a:pt x="46198" y="487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341131" y="2765109"/>
            <a:ext cx="34345" cy="74421"/>
          </a:xfrm>
          <a:custGeom>
            <a:avLst/>
            <a:gdLst/>
            <a:ahLst/>
            <a:cxnLst/>
            <a:rect l="l" t="t" r="r" b="b"/>
            <a:pathLst>
              <a:path w="37780" h="84344">
                <a:moveTo>
                  <a:pt x="11361" y="77601"/>
                </a:moveTo>
                <a:lnTo>
                  <a:pt x="12319" y="79769"/>
                </a:lnTo>
                <a:lnTo>
                  <a:pt x="13802" y="81434"/>
                </a:lnTo>
                <a:lnTo>
                  <a:pt x="15810" y="82598"/>
                </a:lnTo>
                <a:lnTo>
                  <a:pt x="17818" y="83762"/>
                </a:lnTo>
                <a:lnTo>
                  <a:pt x="19871" y="84344"/>
                </a:lnTo>
                <a:lnTo>
                  <a:pt x="25072" y="84344"/>
                </a:lnTo>
                <a:lnTo>
                  <a:pt x="28084" y="83215"/>
                </a:lnTo>
                <a:lnTo>
                  <a:pt x="31004" y="80955"/>
                </a:lnTo>
                <a:lnTo>
                  <a:pt x="33924" y="78696"/>
                </a:lnTo>
                <a:lnTo>
                  <a:pt x="36183" y="75330"/>
                </a:lnTo>
                <a:lnTo>
                  <a:pt x="37780" y="70857"/>
                </a:lnTo>
                <a:lnTo>
                  <a:pt x="35111" y="70857"/>
                </a:lnTo>
                <a:lnTo>
                  <a:pt x="34335" y="72683"/>
                </a:lnTo>
                <a:lnTo>
                  <a:pt x="31825" y="74999"/>
                </a:lnTo>
                <a:lnTo>
                  <a:pt x="28951" y="76403"/>
                </a:lnTo>
                <a:lnTo>
                  <a:pt x="25620" y="76403"/>
                </a:lnTo>
                <a:lnTo>
                  <a:pt x="24126" y="75695"/>
                </a:lnTo>
                <a:lnTo>
                  <a:pt x="21798" y="72865"/>
                </a:lnTo>
                <a:lnTo>
                  <a:pt x="21216" y="70127"/>
                </a:lnTo>
                <a:lnTo>
                  <a:pt x="21216" y="25399"/>
                </a:lnTo>
                <a:lnTo>
                  <a:pt x="35863" y="25399"/>
                </a:lnTo>
                <a:lnTo>
                  <a:pt x="35863" y="20606"/>
                </a:lnTo>
                <a:lnTo>
                  <a:pt x="21216" y="20606"/>
                </a:lnTo>
                <a:lnTo>
                  <a:pt x="21216" y="0"/>
                </a:lnTo>
                <a:lnTo>
                  <a:pt x="19095" y="0"/>
                </a:lnTo>
                <a:lnTo>
                  <a:pt x="17224" y="4609"/>
                </a:lnTo>
                <a:lnTo>
                  <a:pt x="15764" y="7781"/>
                </a:lnTo>
                <a:lnTo>
                  <a:pt x="14715" y="9516"/>
                </a:lnTo>
                <a:lnTo>
                  <a:pt x="12661" y="12802"/>
                </a:lnTo>
                <a:lnTo>
                  <a:pt x="10322" y="15643"/>
                </a:lnTo>
                <a:lnTo>
                  <a:pt x="7699" y="18039"/>
                </a:lnTo>
                <a:lnTo>
                  <a:pt x="5076" y="20435"/>
                </a:lnTo>
                <a:lnTo>
                  <a:pt x="2509" y="22135"/>
                </a:lnTo>
                <a:lnTo>
                  <a:pt x="0" y="23140"/>
                </a:lnTo>
                <a:lnTo>
                  <a:pt x="0" y="25399"/>
                </a:lnTo>
                <a:lnTo>
                  <a:pt x="9924" y="25399"/>
                </a:lnTo>
                <a:lnTo>
                  <a:pt x="9924" y="72090"/>
                </a:lnTo>
                <a:lnTo>
                  <a:pt x="10403" y="75433"/>
                </a:lnTo>
                <a:lnTo>
                  <a:pt x="11361" y="77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379369" y="2781600"/>
            <a:ext cx="48221" cy="58715"/>
          </a:xfrm>
          <a:custGeom>
            <a:avLst/>
            <a:gdLst/>
            <a:ahLst/>
            <a:cxnLst/>
            <a:rect l="l" t="t" r="r" b="b"/>
            <a:pathLst>
              <a:path w="53043" h="66544">
                <a:moveTo>
                  <a:pt x="41750" y="2316"/>
                </a:moveTo>
                <a:lnTo>
                  <a:pt x="35978" y="0"/>
                </a:lnTo>
                <a:lnTo>
                  <a:pt x="28951" y="0"/>
                </a:lnTo>
                <a:lnTo>
                  <a:pt x="29943" y="5590"/>
                </a:lnTo>
                <a:lnTo>
                  <a:pt x="32202" y="7051"/>
                </a:lnTo>
                <a:lnTo>
                  <a:pt x="34460" y="8511"/>
                </a:lnTo>
                <a:lnTo>
                  <a:pt x="36160" y="10520"/>
                </a:lnTo>
                <a:lnTo>
                  <a:pt x="37301" y="13075"/>
                </a:lnTo>
                <a:lnTo>
                  <a:pt x="38031" y="14718"/>
                </a:lnTo>
                <a:lnTo>
                  <a:pt x="38510" y="17548"/>
                </a:lnTo>
                <a:lnTo>
                  <a:pt x="38738" y="21565"/>
                </a:lnTo>
                <a:lnTo>
                  <a:pt x="9719" y="21565"/>
                </a:lnTo>
                <a:lnTo>
                  <a:pt x="10220" y="16316"/>
                </a:lnTo>
                <a:lnTo>
                  <a:pt x="13745" y="3000"/>
                </a:lnTo>
                <a:lnTo>
                  <a:pt x="8247" y="9002"/>
                </a:lnTo>
                <a:lnTo>
                  <a:pt x="7627" y="9702"/>
                </a:lnTo>
                <a:lnTo>
                  <a:pt x="1906" y="20259"/>
                </a:lnTo>
                <a:lnTo>
                  <a:pt x="0" y="34093"/>
                </a:lnTo>
                <a:lnTo>
                  <a:pt x="0" y="43997"/>
                </a:lnTo>
                <a:lnTo>
                  <a:pt x="2680" y="51881"/>
                </a:lnTo>
                <a:lnTo>
                  <a:pt x="8041" y="57746"/>
                </a:lnTo>
                <a:lnTo>
                  <a:pt x="13403" y="63611"/>
                </a:lnTo>
                <a:lnTo>
                  <a:pt x="19848" y="66544"/>
                </a:lnTo>
                <a:lnTo>
                  <a:pt x="34312" y="66544"/>
                </a:lnTo>
                <a:lnTo>
                  <a:pt x="40084" y="63977"/>
                </a:lnTo>
                <a:lnTo>
                  <a:pt x="44693" y="58842"/>
                </a:lnTo>
                <a:lnTo>
                  <a:pt x="49301" y="53707"/>
                </a:lnTo>
                <a:lnTo>
                  <a:pt x="52085" y="48014"/>
                </a:lnTo>
                <a:lnTo>
                  <a:pt x="53043" y="41761"/>
                </a:lnTo>
                <a:lnTo>
                  <a:pt x="50921" y="40391"/>
                </a:lnTo>
                <a:lnTo>
                  <a:pt x="48868" y="45868"/>
                </a:lnTo>
                <a:lnTo>
                  <a:pt x="46324" y="49736"/>
                </a:lnTo>
                <a:lnTo>
                  <a:pt x="43289" y="51996"/>
                </a:lnTo>
                <a:lnTo>
                  <a:pt x="40255" y="54255"/>
                </a:lnTo>
                <a:lnTo>
                  <a:pt x="36685" y="55385"/>
                </a:lnTo>
                <a:lnTo>
                  <a:pt x="26419" y="55385"/>
                </a:lnTo>
                <a:lnTo>
                  <a:pt x="21057" y="52737"/>
                </a:lnTo>
                <a:lnTo>
                  <a:pt x="16494" y="47443"/>
                </a:lnTo>
                <a:lnTo>
                  <a:pt x="11932" y="42149"/>
                </a:lnTo>
                <a:lnTo>
                  <a:pt x="9673" y="34846"/>
                </a:lnTo>
                <a:lnTo>
                  <a:pt x="9719" y="25536"/>
                </a:lnTo>
                <a:lnTo>
                  <a:pt x="53043" y="25536"/>
                </a:lnTo>
                <a:lnTo>
                  <a:pt x="53043" y="17776"/>
                </a:lnTo>
                <a:lnTo>
                  <a:pt x="50784" y="11581"/>
                </a:lnTo>
                <a:lnTo>
                  <a:pt x="46267" y="6948"/>
                </a:lnTo>
                <a:lnTo>
                  <a:pt x="41750" y="2316"/>
                </a:lnTo>
                <a:close/>
              </a:path>
              <a:path w="53043" h="66544">
                <a:moveTo>
                  <a:pt x="28951" y="0"/>
                </a:moveTo>
                <a:lnTo>
                  <a:pt x="20647" y="0"/>
                </a:lnTo>
                <a:lnTo>
                  <a:pt x="13745" y="3000"/>
                </a:lnTo>
                <a:lnTo>
                  <a:pt x="10220" y="16316"/>
                </a:lnTo>
                <a:lnTo>
                  <a:pt x="11966" y="12220"/>
                </a:lnTo>
                <a:lnTo>
                  <a:pt x="14954" y="9276"/>
                </a:lnTo>
                <a:lnTo>
                  <a:pt x="17943" y="6332"/>
                </a:lnTo>
                <a:lnTo>
                  <a:pt x="21331" y="4860"/>
                </a:lnTo>
                <a:lnTo>
                  <a:pt x="27582" y="4860"/>
                </a:lnTo>
                <a:lnTo>
                  <a:pt x="29943" y="5590"/>
                </a:lnTo>
                <a:lnTo>
                  <a:pt x="28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432495" y="2752725"/>
            <a:ext cx="28995" cy="85898"/>
          </a:xfrm>
          <a:custGeom>
            <a:avLst/>
            <a:gdLst/>
            <a:ahLst/>
            <a:cxnLst/>
            <a:rect l="l" t="t" r="r" b="b"/>
            <a:pathLst>
              <a:path w="31894" h="97351">
                <a:moveTo>
                  <a:pt x="18684" y="0"/>
                </a:moveTo>
                <a:lnTo>
                  <a:pt x="0" y="7667"/>
                </a:lnTo>
                <a:lnTo>
                  <a:pt x="1163" y="10063"/>
                </a:lnTo>
                <a:lnTo>
                  <a:pt x="2988" y="9333"/>
                </a:lnTo>
                <a:lnTo>
                  <a:pt x="4494" y="8968"/>
                </a:lnTo>
                <a:lnTo>
                  <a:pt x="6776" y="8968"/>
                </a:lnTo>
                <a:lnTo>
                  <a:pt x="8384" y="9858"/>
                </a:lnTo>
                <a:lnTo>
                  <a:pt x="9604" y="11558"/>
                </a:lnTo>
                <a:lnTo>
                  <a:pt x="9924" y="13178"/>
                </a:lnTo>
                <a:lnTo>
                  <a:pt x="10243" y="14798"/>
                </a:lnTo>
                <a:lnTo>
                  <a:pt x="10403" y="19146"/>
                </a:lnTo>
                <a:lnTo>
                  <a:pt x="10403" y="87059"/>
                </a:lnTo>
                <a:lnTo>
                  <a:pt x="9513" y="91053"/>
                </a:lnTo>
                <a:lnTo>
                  <a:pt x="8099" y="93403"/>
                </a:lnTo>
                <a:lnTo>
                  <a:pt x="4038" y="94887"/>
                </a:lnTo>
                <a:lnTo>
                  <a:pt x="1163" y="94887"/>
                </a:lnTo>
                <a:lnTo>
                  <a:pt x="1163" y="97351"/>
                </a:lnTo>
                <a:lnTo>
                  <a:pt x="31894" y="97351"/>
                </a:lnTo>
                <a:lnTo>
                  <a:pt x="31894" y="94887"/>
                </a:lnTo>
                <a:lnTo>
                  <a:pt x="28654" y="94887"/>
                </a:lnTo>
                <a:lnTo>
                  <a:pt x="26441" y="94556"/>
                </a:lnTo>
                <a:lnTo>
                  <a:pt x="25255" y="93894"/>
                </a:lnTo>
                <a:lnTo>
                  <a:pt x="23190" y="92262"/>
                </a:lnTo>
                <a:lnTo>
                  <a:pt x="22049" y="89706"/>
                </a:lnTo>
                <a:lnTo>
                  <a:pt x="21765" y="87105"/>
                </a:lnTo>
                <a:lnTo>
                  <a:pt x="21765" y="0"/>
                </a:lnTo>
                <a:lnTo>
                  <a:pt x="186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499171" y="2838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495402" y="2783292"/>
            <a:ext cx="61474" cy="57024"/>
          </a:xfrm>
          <a:custGeom>
            <a:avLst/>
            <a:gdLst/>
            <a:ahLst/>
            <a:cxnLst/>
            <a:rect l="l" t="t" r="r" b="b"/>
            <a:pathLst>
              <a:path w="67621" h="64627">
                <a:moveTo>
                  <a:pt x="58381" y="10816"/>
                </a:moveTo>
                <a:lnTo>
                  <a:pt x="59659" y="7622"/>
                </a:lnTo>
                <a:lnTo>
                  <a:pt x="61096" y="5339"/>
                </a:lnTo>
                <a:lnTo>
                  <a:pt x="62693" y="3970"/>
                </a:lnTo>
                <a:lnTo>
                  <a:pt x="63606" y="3194"/>
                </a:lnTo>
                <a:lnTo>
                  <a:pt x="65248" y="2715"/>
                </a:lnTo>
                <a:lnTo>
                  <a:pt x="67621" y="2533"/>
                </a:lnTo>
                <a:lnTo>
                  <a:pt x="67621" y="0"/>
                </a:lnTo>
                <a:lnTo>
                  <a:pt x="47157" y="0"/>
                </a:lnTo>
                <a:lnTo>
                  <a:pt x="47157" y="2533"/>
                </a:lnTo>
                <a:lnTo>
                  <a:pt x="49530" y="2533"/>
                </a:lnTo>
                <a:lnTo>
                  <a:pt x="51104" y="2658"/>
                </a:lnTo>
                <a:lnTo>
                  <a:pt x="53294" y="3628"/>
                </a:lnTo>
                <a:lnTo>
                  <a:pt x="54343" y="5248"/>
                </a:lnTo>
                <a:lnTo>
                  <a:pt x="54343" y="7211"/>
                </a:lnTo>
                <a:lnTo>
                  <a:pt x="53818" y="9151"/>
                </a:lnTo>
                <a:lnTo>
                  <a:pt x="52769" y="11707"/>
                </a:lnTo>
                <a:lnTo>
                  <a:pt x="38122" y="47649"/>
                </a:lnTo>
                <a:lnTo>
                  <a:pt x="23544" y="13007"/>
                </a:lnTo>
                <a:lnTo>
                  <a:pt x="22586" y="10816"/>
                </a:lnTo>
                <a:lnTo>
                  <a:pt x="22107" y="8922"/>
                </a:lnTo>
                <a:lnTo>
                  <a:pt x="22107" y="5864"/>
                </a:lnTo>
                <a:lnTo>
                  <a:pt x="23510" y="3834"/>
                </a:lnTo>
                <a:lnTo>
                  <a:pt x="25803" y="2533"/>
                </a:lnTo>
                <a:lnTo>
                  <a:pt x="29499" y="2533"/>
                </a:lnTo>
                <a:lnTo>
                  <a:pt x="29499" y="0"/>
                </a:lnTo>
                <a:lnTo>
                  <a:pt x="0" y="0"/>
                </a:lnTo>
                <a:lnTo>
                  <a:pt x="0" y="2533"/>
                </a:lnTo>
                <a:lnTo>
                  <a:pt x="2281" y="2898"/>
                </a:lnTo>
                <a:lnTo>
                  <a:pt x="3810" y="3286"/>
                </a:lnTo>
                <a:lnTo>
                  <a:pt x="4585" y="3696"/>
                </a:lnTo>
                <a:lnTo>
                  <a:pt x="7163" y="5328"/>
                </a:lnTo>
                <a:lnTo>
                  <a:pt x="8989" y="7473"/>
                </a:lnTo>
                <a:lnTo>
                  <a:pt x="9947" y="9242"/>
                </a:lnTo>
                <a:lnTo>
                  <a:pt x="10950" y="11707"/>
                </a:lnTo>
                <a:lnTo>
                  <a:pt x="33331" y="64627"/>
                </a:lnTo>
                <a:lnTo>
                  <a:pt x="36137" y="64627"/>
                </a:lnTo>
                <a:lnTo>
                  <a:pt x="58381" y="108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560857" y="2781600"/>
            <a:ext cx="48221" cy="58715"/>
          </a:xfrm>
          <a:custGeom>
            <a:avLst/>
            <a:gdLst/>
            <a:ahLst/>
            <a:cxnLst/>
            <a:rect l="l" t="t" r="r" b="b"/>
            <a:pathLst>
              <a:path w="53043" h="66544">
                <a:moveTo>
                  <a:pt x="41750" y="2316"/>
                </a:moveTo>
                <a:lnTo>
                  <a:pt x="35977" y="0"/>
                </a:lnTo>
                <a:lnTo>
                  <a:pt x="28951" y="0"/>
                </a:lnTo>
                <a:lnTo>
                  <a:pt x="29943" y="5590"/>
                </a:lnTo>
                <a:lnTo>
                  <a:pt x="32202" y="7051"/>
                </a:lnTo>
                <a:lnTo>
                  <a:pt x="34460" y="8511"/>
                </a:lnTo>
                <a:lnTo>
                  <a:pt x="36160" y="10520"/>
                </a:lnTo>
                <a:lnTo>
                  <a:pt x="37301" y="13075"/>
                </a:lnTo>
                <a:lnTo>
                  <a:pt x="38031" y="14718"/>
                </a:lnTo>
                <a:lnTo>
                  <a:pt x="38509" y="17548"/>
                </a:lnTo>
                <a:lnTo>
                  <a:pt x="38738" y="21565"/>
                </a:lnTo>
                <a:lnTo>
                  <a:pt x="9719" y="21565"/>
                </a:lnTo>
                <a:lnTo>
                  <a:pt x="10220" y="16316"/>
                </a:lnTo>
                <a:lnTo>
                  <a:pt x="13745" y="3000"/>
                </a:lnTo>
                <a:lnTo>
                  <a:pt x="8247" y="9002"/>
                </a:lnTo>
                <a:lnTo>
                  <a:pt x="7627" y="9702"/>
                </a:lnTo>
                <a:lnTo>
                  <a:pt x="1906" y="20260"/>
                </a:lnTo>
                <a:lnTo>
                  <a:pt x="0" y="34093"/>
                </a:lnTo>
                <a:lnTo>
                  <a:pt x="0" y="43997"/>
                </a:lnTo>
                <a:lnTo>
                  <a:pt x="2680" y="51881"/>
                </a:lnTo>
                <a:lnTo>
                  <a:pt x="8042" y="57746"/>
                </a:lnTo>
                <a:lnTo>
                  <a:pt x="13403" y="63611"/>
                </a:lnTo>
                <a:lnTo>
                  <a:pt x="19848" y="66544"/>
                </a:lnTo>
                <a:lnTo>
                  <a:pt x="34312" y="66544"/>
                </a:lnTo>
                <a:lnTo>
                  <a:pt x="40084" y="63977"/>
                </a:lnTo>
                <a:lnTo>
                  <a:pt x="44693" y="58842"/>
                </a:lnTo>
                <a:lnTo>
                  <a:pt x="49301" y="53707"/>
                </a:lnTo>
                <a:lnTo>
                  <a:pt x="52084" y="48014"/>
                </a:lnTo>
                <a:lnTo>
                  <a:pt x="53043" y="41761"/>
                </a:lnTo>
                <a:lnTo>
                  <a:pt x="50921" y="40391"/>
                </a:lnTo>
                <a:lnTo>
                  <a:pt x="48868" y="45868"/>
                </a:lnTo>
                <a:lnTo>
                  <a:pt x="46324" y="49736"/>
                </a:lnTo>
                <a:lnTo>
                  <a:pt x="43289" y="51996"/>
                </a:lnTo>
                <a:lnTo>
                  <a:pt x="40255" y="54255"/>
                </a:lnTo>
                <a:lnTo>
                  <a:pt x="36685" y="55385"/>
                </a:lnTo>
                <a:lnTo>
                  <a:pt x="26418" y="55385"/>
                </a:lnTo>
                <a:lnTo>
                  <a:pt x="21057" y="52737"/>
                </a:lnTo>
                <a:lnTo>
                  <a:pt x="16494" y="47443"/>
                </a:lnTo>
                <a:lnTo>
                  <a:pt x="11932" y="42149"/>
                </a:lnTo>
                <a:lnTo>
                  <a:pt x="9673" y="34846"/>
                </a:lnTo>
                <a:lnTo>
                  <a:pt x="9719" y="25536"/>
                </a:lnTo>
                <a:lnTo>
                  <a:pt x="53043" y="25536"/>
                </a:lnTo>
                <a:lnTo>
                  <a:pt x="53043" y="17776"/>
                </a:lnTo>
                <a:lnTo>
                  <a:pt x="50784" y="11581"/>
                </a:lnTo>
                <a:lnTo>
                  <a:pt x="46266" y="6948"/>
                </a:lnTo>
                <a:lnTo>
                  <a:pt x="41750" y="2316"/>
                </a:lnTo>
                <a:close/>
              </a:path>
              <a:path w="53043" h="66544">
                <a:moveTo>
                  <a:pt x="28951" y="0"/>
                </a:moveTo>
                <a:lnTo>
                  <a:pt x="20647" y="0"/>
                </a:lnTo>
                <a:lnTo>
                  <a:pt x="13745" y="3000"/>
                </a:lnTo>
                <a:lnTo>
                  <a:pt x="10220" y="16316"/>
                </a:lnTo>
                <a:lnTo>
                  <a:pt x="11965" y="12220"/>
                </a:lnTo>
                <a:lnTo>
                  <a:pt x="14954" y="9276"/>
                </a:lnTo>
                <a:lnTo>
                  <a:pt x="17943" y="6332"/>
                </a:lnTo>
                <a:lnTo>
                  <a:pt x="21331" y="4860"/>
                </a:lnTo>
                <a:lnTo>
                  <a:pt x="27582" y="4860"/>
                </a:lnTo>
                <a:lnTo>
                  <a:pt x="29943" y="5590"/>
                </a:lnTo>
                <a:lnTo>
                  <a:pt x="289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22581" y="2781661"/>
            <a:ext cx="42434" cy="56963"/>
          </a:xfrm>
          <a:custGeom>
            <a:avLst/>
            <a:gdLst/>
            <a:ahLst/>
            <a:cxnLst/>
            <a:rect l="l" t="t" r="r" b="b"/>
            <a:pathLst>
              <a:path w="46677" h="64558">
                <a:moveTo>
                  <a:pt x="32783" y="64558"/>
                </a:moveTo>
                <a:lnTo>
                  <a:pt x="32783" y="62094"/>
                </a:lnTo>
                <a:lnTo>
                  <a:pt x="29955" y="62094"/>
                </a:lnTo>
                <a:lnTo>
                  <a:pt x="27787" y="61683"/>
                </a:lnTo>
                <a:lnTo>
                  <a:pt x="26282" y="60862"/>
                </a:lnTo>
                <a:lnTo>
                  <a:pt x="24776" y="60040"/>
                </a:lnTo>
                <a:lnTo>
                  <a:pt x="23133" y="57781"/>
                </a:lnTo>
                <a:lnTo>
                  <a:pt x="22266" y="56001"/>
                </a:lnTo>
                <a:lnTo>
                  <a:pt x="21833" y="53376"/>
                </a:lnTo>
                <a:lnTo>
                  <a:pt x="21833" y="19853"/>
                </a:lnTo>
                <a:lnTo>
                  <a:pt x="24023" y="15563"/>
                </a:lnTo>
                <a:lnTo>
                  <a:pt x="26144" y="12482"/>
                </a:lnTo>
                <a:lnTo>
                  <a:pt x="28198" y="10611"/>
                </a:lnTo>
                <a:lnTo>
                  <a:pt x="29156" y="9698"/>
                </a:lnTo>
                <a:lnTo>
                  <a:pt x="30867" y="9241"/>
                </a:lnTo>
                <a:lnTo>
                  <a:pt x="33296" y="10029"/>
                </a:lnTo>
                <a:lnTo>
                  <a:pt x="35282" y="11603"/>
                </a:lnTo>
                <a:lnTo>
                  <a:pt x="37267" y="13178"/>
                </a:lnTo>
                <a:lnTo>
                  <a:pt x="39058" y="13965"/>
                </a:lnTo>
                <a:lnTo>
                  <a:pt x="42297" y="13965"/>
                </a:lnTo>
                <a:lnTo>
                  <a:pt x="43711" y="13349"/>
                </a:lnTo>
                <a:lnTo>
                  <a:pt x="46084" y="10885"/>
                </a:lnTo>
                <a:lnTo>
                  <a:pt x="46677" y="9378"/>
                </a:lnTo>
                <a:lnTo>
                  <a:pt x="46677" y="5590"/>
                </a:lnTo>
                <a:lnTo>
                  <a:pt x="45856" y="3822"/>
                </a:lnTo>
                <a:lnTo>
                  <a:pt x="44214" y="2293"/>
                </a:lnTo>
                <a:lnTo>
                  <a:pt x="42571" y="764"/>
                </a:lnTo>
                <a:lnTo>
                  <a:pt x="40494" y="0"/>
                </a:lnTo>
                <a:lnTo>
                  <a:pt x="32464" y="0"/>
                </a:lnTo>
                <a:lnTo>
                  <a:pt x="27080" y="4700"/>
                </a:lnTo>
                <a:lnTo>
                  <a:pt x="21833" y="14102"/>
                </a:lnTo>
                <a:lnTo>
                  <a:pt x="21833" y="0"/>
                </a:lnTo>
                <a:lnTo>
                  <a:pt x="18958" y="0"/>
                </a:lnTo>
                <a:lnTo>
                  <a:pt x="0" y="7667"/>
                </a:lnTo>
                <a:lnTo>
                  <a:pt x="684" y="10132"/>
                </a:lnTo>
                <a:lnTo>
                  <a:pt x="2464" y="9447"/>
                </a:lnTo>
                <a:lnTo>
                  <a:pt x="4060" y="9105"/>
                </a:lnTo>
                <a:lnTo>
                  <a:pt x="6661" y="9105"/>
                </a:lnTo>
                <a:lnTo>
                  <a:pt x="8452" y="10063"/>
                </a:lnTo>
                <a:lnTo>
                  <a:pt x="9798" y="11718"/>
                </a:lnTo>
                <a:lnTo>
                  <a:pt x="10391" y="14502"/>
                </a:lnTo>
                <a:lnTo>
                  <a:pt x="10540" y="18849"/>
                </a:lnTo>
                <a:lnTo>
                  <a:pt x="10540" y="54107"/>
                </a:lnTo>
                <a:lnTo>
                  <a:pt x="10425" y="56320"/>
                </a:lnTo>
                <a:lnTo>
                  <a:pt x="10198" y="57096"/>
                </a:lnTo>
                <a:lnTo>
                  <a:pt x="9741" y="58694"/>
                </a:lnTo>
                <a:lnTo>
                  <a:pt x="7802" y="60588"/>
                </a:lnTo>
                <a:lnTo>
                  <a:pt x="6251" y="61592"/>
                </a:lnTo>
                <a:lnTo>
                  <a:pt x="3878" y="62094"/>
                </a:lnTo>
                <a:lnTo>
                  <a:pt x="684" y="62094"/>
                </a:lnTo>
                <a:lnTo>
                  <a:pt x="684" y="64558"/>
                </a:lnTo>
                <a:lnTo>
                  <a:pt x="32783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62747" y="2781662"/>
            <a:ext cx="38887" cy="58654"/>
          </a:xfrm>
          <a:custGeom>
            <a:avLst/>
            <a:gdLst/>
            <a:ahLst/>
            <a:cxnLst/>
            <a:rect l="l" t="t" r="r" b="b"/>
            <a:pathLst>
              <a:path w="42776" h="66475">
                <a:moveTo>
                  <a:pt x="19027" y="0"/>
                </a:moveTo>
                <a:lnTo>
                  <a:pt x="13414" y="0"/>
                </a:lnTo>
                <a:lnTo>
                  <a:pt x="8840" y="1734"/>
                </a:lnTo>
                <a:lnTo>
                  <a:pt x="5304" y="5202"/>
                </a:lnTo>
                <a:lnTo>
                  <a:pt x="1768" y="8671"/>
                </a:lnTo>
                <a:lnTo>
                  <a:pt x="0" y="12984"/>
                </a:lnTo>
                <a:lnTo>
                  <a:pt x="0" y="22112"/>
                </a:lnTo>
                <a:lnTo>
                  <a:pt x="1026" y="25398"/>
                </a:lnTo>
                <a:lnTo>
                  <a:pt x="3080" y="28000"/>
                </a:lnTo>
                <a:lnTo>
                  <a:pt x="5133" y="30647"/>
                </a:lnTo>
                <a:lnTo>
                  <a:pt x="9467" y="33614"/>
                </a:lnTo>
                <a:lnTo>
                  <a:pt x="16084" y="36900"/>
                </a:lnTo>
                <a:lnTo>
                  <a:pt x="22700" y="40186"/>
                </a:lnTo>
                <a:lnTo>
                  <a:pt x="27114" y="42902"/>
                </a:lnTo>
                <a:lnTo>
                  <a:pt x="29327" y="45047"/>
                </a:lnTo>
                <a:lnTo>
                  <a:pt x="31540" y="47192"/>
                </a:lnTo>
                <a:lnTo>
                  <a:pt x="32647" y="49839"/>
                </a:lnTo>
                <a:lnTo>
                  <a:pt x="32647" y="55590"/>
                </a:lnTo>
                <a:lnTo>
                  <a:pt x="31654" y="57815"/>
                </a:lnTo>
                <a:lnTo>
                  <a:pt x="29669" y="59663"/>
                </a:lnTo>
                <a:lnTo>
                  <a:pt x="27684" y="61512"/>
                </a:lnTo>
                <a:lnTo>
                  <a:pt x="25118" y="62436"/>
                </a:lnTo>
                <a:lnTo>
                  <a:pt x="17498" y="62436"/>
                </a:lnTo>
                <a:lnTo>
                  <a:pt x="13460" y="60816"/>
                </a:lnTo>
                <a:lnTo>
                  <a:pt x="9855" y="57575"/>
                </a:lnTo>
                <a:lnTo>
                  <a:pt x="6251" y="54335"/>
                </a:lnTo>
                <a:lnTo>
                  <a:pt x="3810" y="49520"/>
                </a:lnTo>
                <a:lnTo>
                  <a:pt x="2532" y="43130"/>
                </a:lnTo>
                <a:lnTo>
                  <a:pt x="273" y="43130"/>
                </a:lnTo>
                <a:lnTo>
                  <a:pt x="273" y="65517"/>
                </a:lnTo>
                <a:lnTo>
                  <a:pt x="2532" y="65517"/>
                </a:lnTo>
                <a:lnTo>
                  <a:pt x="3125" y="64330"/>
                </a:lnTo>
                <a:lnTo>
                  <a:pt x="4996" y="63737"/>
                </a:lnTo>
                <a:lnTo>
                  <a:pt x="7186" y="63965"/>
                </a:lnTo>
                <a:lnTo>
                  <a:pt x="8692" y="64421"/>
                </a:lnTo>
                <a:lnTo>
                  <a:pt x="13620" y="65791"/>
                </a:lnTo>
                <a:lnTo>
                  <a:pt x="17999" y="66475"/>
                </a:lnTo>
                <a:lnTo>
                  <a:pt x="27171" y="66475"/>
                </a:lnTo>
                <a:lnTo>
                  <a:pt x="31997" y="64730"/>
                </a:lnTo>
                <a:lnTo>
                  <a:pt x="36308" y="61238"/>
                </a:lnTo>
                <a:lnTo>
                  <a:pt x="40620" y="57747"/>
                </a:lnTo>
                <a:lnTo>
                  <a:pt x="42776" y="53148"/>
                </a:lnTo>
                <a:lnTo>
                  <a:pt x="42776" y="40049"/>
                </a:lnTo>
                <a:lnTo>
                  <a:pt x="38145" y="34093"/>
                </a:lnTo>
                <a:lnTo>
                  <a:pt x="28882" y="29575"/>
                </a:lnTo>
                <a:lnTo>
                  <a:pt x="18889" y="24714"/>
                </a:lnTo>
                <a:lnTo>
                  <a:pt x="14555" y="22614"/>
                </a:lnTo>
                <a:lnTo>
                  <a:pt x="11680" y="20629"/>
                </a:lnTo>
                <a:lnTo>
                  <a:pt x="10266" y="18758"/>
                </a:lnTo>
                <a:lnTo>
                  <a:pt x="8806" y="16932"/>
                </a:lnTo>
                <a:lnTo>
                  <a:pt x="8076" y="14741"/>
                </a:lnTo>
                <a:lnTo>
                  <a:pt x="8076" y="10132"/>
                </a:lnTo>
                <a:lnTo>
                  <a:pt x="9056" y="8260"/>
                </a:lnTo>
                <a:lnTo>
                  <a:pt x="11019" y="6572"/>
                </a:lnTo>
                <a:lnTo>
                  <a:pt x="12981" y="4883"/>
                </a:lnTo>
                <a:lnTo>
                  <a:pt x="15559" y="4039"/>
                </a:lnTo>
                <a:lnTo>
                  <a:pt x="22951" y="4039"/>
                </a:lnTo>
                <a:lnTo>
                  <a:pt x="26407" y="5248"/>
                </a:lnTo>
                <a:lnTo>
                  <a:pt x="29122" y="7667"/>
                </a:lnTo>
                <a:lnTo>
                  <a:pt x="31837" y="10086"/>
                </a:lnTo>
                <a:lnTo>
                  <a:pt x="34061" y="14650"/>
                </a:lnTo>
                <a:lnTo>
                  <a:pt x="35795" y="21359"/>
                </a:lnTo>
                <a:lnTo>
                  <a:pt x="38054" y="21359"/>
                </a:lnTo>
                <a:lnTo>
                  <a:pt x="38054" y="0"/>
                </a:lnTo>
                <a:lnTo>
                  <a:pt x="35795" y="0"/>
                </a:lnTo>
                <a:lnTo>
                  <a:pt x="35247" y="1095"/>
                </a:lnTo>
                <a:lnTo>
                  <a:pt x="33376" y="2601"/>
                </a:lnTo>
                <a:lnTo>
                  <a:pt x="31871" y="2601"/>
                </a:lnTo>
                <a:lnTo>
                  <a:pt x="30320" y="2258"/>
                </a:lnTo>
                <a:lnTo>
                  <a:pt x="27993" y="1574"/>
                </a:lnTo>
                <a:lnTo>
                  <a:pt x="24479" y="524"/>
                </a:lnTo>
                <a:lnTo>
                  <a:pt x="21491" y="0"/>
                </a:lnTo>
                <a:lnTo>
                  <a:pt x="19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714571" y="2783292"/>
            <a:ext cx="63402" cy="57024"/>
          </a:xfrm>
          <a:custGeom>
            <a:avLst/>
            <a:gdLst/>
            <a:ahLst/>
            <a:cxnLst/>
            <a:rect l="l" t="t" r="r" b="b"/>
            <a:pathLst>
              <a:path w="69742" h="64627">
                <a:moveTo>
                  <a:pt x="69742" y="56891"/>
                </a:moveTo>
                <a:lnTo>
                  <a:pt x="68784" y="54495"/>
                </a:lnTo>
                <a:lnTo>
                  <a:pt x="67005" y="55271"/>
                </a:lnTo>
                <a:lnTo>
                  <a:pt x="65408" y="55659"/>
                </a:lnTo>
                <a:lnTo>
                  <a:pt x="62990" y="55659"/>
                </a:lnTo>
                <a:lnTo>
                  <a:pt x="61358" y="54700"/>
                </a:lnTo>
                <a:lnTo>
                  <a:pt x="60058" y="52932"/>
                </a:lnTo>
                <a:lnTo>
                  <a:pt x="59716" y="51312"/>
                </a:lnTo>
                <a:lnTo>
                  <a:pt x="59374" y="49691"/>
                </a:lnTo>
                <a:lnTo>
                  <a:pt x="59203" y="45253"/>
                </a:lnTo>
                <a:lnTo>
                  <a:pt x="59203" y="0"/>
                </a:lnTo>
                <a:lnTo>
                  <a:pt x="37848" y="0"/>
                </a:lnTo>
                <a:lnTo>
                  <a:pt x="37848" y="2533"/>
                </a:lnTo>
                <a:lnTo>
                  <a:pt x="41955" y="2624"/>
                </a:lnTo>
                <a:lnTo>
                  <a:pt x="44658" y="3297"/>
                </a:lnTo>
                <a:lnTo>
                  <a:pt x="47259" y="5808"/>
                </a:lnTo>
                <a:lnTo>
                  <a:pt x="47910" y="8215"/>
                </a:lnTo>
                <a:lnTo>
                  <a:pt x="47910" y="47306"/>
                </a:lnTo>
                <a:lnTo>
                  <a:pt x="44487" y="50775"/>
                </a:lnTo>
                <a:lnTo>
                  <a:pt x="41532" y="53126"/>
                </a:lnTo>
                <a:lnTo>
                  <a:pt x="39046" y="54358"/>
                </a:lnTo>
                <a:lnTo>
                  <a:pt x="36559" y="55590"/>
                </a:lnTo>
                <a:lnTo>
                  <a:pt x="34335" y="56206"/>
                </a:lnTo>
                <a:lnTo>
                  <a:pt x="29498" y="56206"/>
                </a:lnTo>
                <a:lnTo>
                  <a:pt x="27046" y="55294"/>
                </a:lnTo>
                <a:lnTo>
                  <a:pt x="25015" y="53468"/>
                </a:lnTo>
                <a:lnTo>
                  <a:pt x="22985" y="51642"/>
                </a:lnTo>
                <a:lnTo>
                  <a:pt x="21970" y="47808"/>
                </a:lnTo>
                <a:lnTo>
                  <a:pt x="21970" y="0"/>
                </a:lnTo>
                <a:lnTo>
                  <a:pt x="0" y="0"/>
                </a:lnTo>
                <a:lnTo>
                  <a:pt x="0" y="2533"/>
                </a:lnTo>
                <a:lnTo>
                  <a:pt x="3285" y="2487"/>
                </a:lnTo>
                <a:lnTo>
                  <a:pt x="5555" y="2772"/>
                </a:lnTo>
                <a:lnTo>
                  <a:pt x="6810" y="3388"/>
                </a:lnTo>
                <a:lnTo>
                  <a:pt x="9011" y="4883"/>
                </a:lnTo>
                <a:lnTo>
                  <a:pt x="10289" y="7165"/>
                </a:lnTo>
                <a:lnTo>
                  <a:pt x="10608" y="9219"/>
                </a:lnTo>
                <a:lnTo>
                  <a:pt x="10608" y="46028"/>
                </a:lnTo>
                <a:lnTo>
                  <a:pt x="11110" y="50547"/>
                </a:lnTo>
                <a:lnTo>
                  <a:pt x="12114" y="53742"/>
                </a:lnTo>
                <a:lnTo>
                  <a:pt x="13118" y="56937"/>
                </a:lnTo>
                <a:lnTo>
                  <a:pt x="14909" y="59550"/>
                </a:lnTo>
                <a:lnTo>
                  <a:pt x="17487" y="61581"/>
                </a:lnTo>
                <a:lnTo>
                  <a:pt x="20065" y="63612"/>
                </a:lnTo>
                <a:lnTo>
                  <a:pt x="23110" y="64627"/>
                </a:lnTo>
                <a:lnTo>
                  <a:pt x="29772" y="64627"/>
                </a:lnTo>
                <a:lnTo>
                  <a:pt x="32760" y="63874"/>
                </a:lnTo>
                <a:lnTo>
                  <a:pt x="35590" y="62368"/>
                </a:lnTo>
                <a:lnTo>
                  <a:pt x="38419" y="60862"/>
                </a:lnTo>
                <a:lnTo>
                  <a:pt x="42525" y="57188"/>
                </a:lnTo>
                <a:lnTo>
                  <a:pt x="47910" y="51346"/>
                </a:lnTo>
                <a:lnTo>
                  <a:pt x="47910" y="64627"/>
                </a:lnTo>
                <a:lnTo>
                  <a:pt x="50989" y="64627"/>
                </a:lnTo>
                <a:lnTo>
                  <a:pt x="69742" y="56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782452" y="2781662"/>
            <a:ext cx="38887" cy="58654"/>
          </a:xfrm>
          <a:custGeom>
            <a:avLst/>
            <a:gdLst/>
            <a:ahLst/>
            <a:cxnLst/>
            <a:rect l="l" t="t" r="r" b="b"/>
            <a:pathLst>
              <a:path w="42776" h="66475">
                <a:moveTo>
                  <a:pt x="19027" y="0"/>
                </a:moveTo>
                <a:lnTo>
                  <a:pt x="13414" y="0"/>
                </a:lnTo>
                <a:lnTo>
                  <a:pt x="8840" y="1734"/>
                </a:lnTo>
                <a:lnTo>
                  <a:pt x="5304" y="5202"/>
                </a:lnTo>
                <a:lnTo>
                  <a:pt x="1768" y="8671"/>
                </a:lnTo>
                <a:lnTo>
                  <a:pt x="0" y="12984"/>
                </a:lnTo>
                <a:lnTo>
                  <a:pt x="0" y="22112"/>
                </a:lnTo>
                <a:lnTo>
                  <a:pt x="1026" y="25398"/>
                </a:lnTo>
                <a:lnTo>
                  <a:pt x="3080" y="28000"/>
                </a:lnTo>
                <a:lnTo>
                  <a:pt x="5133" y="30647"/>
                </a:lnTo>
                <a:lnTo>
                  <a:pt x="9467" y="33614"/>
                </a:lnTo>
                <a:lnTo>
                  <a:pt x="16084" y="36900"/>
                </a:lnTo>
                <a:lnTo>
                  <a:pt x="22700" y="40186"/>
                </a:lnTo>
                <a:lnTo>
                  <a:pt x="27114" y="42902"/>
                </a:lnTo>
                <a:lnTo>
                  <a:pt x="29327" y="45047"/>
                </a:lnTo>
                <a:lnTo>
                  <a:pt x="31540" y="47192"/>
                </a:lnTo>
                <a:lnTo>
                  <a:pt x="32647" y="49839"/>
                </a:lnTo>
                <a:lnTo>
                  <a:pt x="32647" y="55590"/>
                </a:lnTo>
                <a:lnTo>
                  <a:pt x="31654" y="57815"/>
                </a:lnTo>
                <a:lnTo>
                  <a:pt x="29669" y="59663"/>
                </a:lnTo>
                <a:lnTo>
                  <a:pt x="27684" y="61512"/>
                </a:lnTo>
                <a:lnTo>
                  <a:pt x="25118" y="62436"/>
                </a:lnTo>
                <a:lnTo>
                  <a:pt x="17498" y="62436"/>
                </a:lnTo>
                <a:lnTo>
                  <a:pt x="13460" y="60816"/>
                </a:lnTo>
                <a:lnTo>
                  <a:pt x="9855" y="57575"/>
                </a:lnTo>
                <a:lnTo>
                  <a:pt x="6251" y="54335"/>
                </a:lnTo>
                <a:lnTo>
                  <a:pt x="3809" y="49520"/>
                </a:lnTo>
                <a:lnTo>
                  <a:pt x="2532" y="43130"/>
                </a:lnTo>
                <a:lnTo>
                  <a:pt x="273" y="43130"/>
                </a:lnTo>
                <a:lnTo>
                  <a:pt x="273" y="65517"/>
                </a:lnTo>
                <a:lnTo>
                  <a:pt x="2532" y="65517"/>
                </a:lnTo>
                <a:lnTo>
                  <a:pt x="3125" y="64330"/>
                </a:lnTo>
                <a:lnTo>
                  <a:pt x="4996" y="63737"/>
                </a:lnTo>
                <a:lnTo>
                  <a:pt x="7186" y="63965"/>
                </a:lnTo>
                <a:lnTo>
                  <a:pt x="8692" y="64421"/>
                </a:lnTo>
                <a:lnTo>
                  <a:pt x="13620" y="65791"/>
                </a:lnTo>
                <a:lnTo>
                  <a:pt x="18000" y="66475"/>
                </a:lnTo>
                <a:lnTo>
                  <a:pt x="27171" y="66475"/>
                </a:lnTo>
                <a:lnTo>
                  <a:pt x="31997" y="64730"/>
                </a:lnTo>
                <a:lnTo>
                  <a:pt x="36308" y="61238"/>
                </a:lnTo>
                <a:lnTo>
                  <a:pt x="40620" y="57747"/>
                </a:lnTo>
                <a:lnTo>
                  <a:pt x="42776" y="53148"/>
                </a:lnTo>
                <a:lnTo>
                  <a:pt x="42776" y="40049"/>
                </a:lnTo>
                <a:lnTo>
                  <a:pt x="38145" y="34093"/>
                </a:lnTo>
                <a:lnTo>
                  <a:pt x="28882" y="29575"/>
                </a:lnTo>
                <a:lnTo>
                  <a:pt x="18890" y="24714"/>
                </a:lnTo>
                <a:lnTo>
                  <a:pt x="14555" y="22614"/>
                </a:lnTo>
                <a:lnTo>
                  <a:pt x="11680" y="20629"/>
                </a:lnTo>
                <a:lnTo>
                  <a:pt x="10266" y="18758"/>
                </a:lnTo>
                <a:lnTo>
                  <a:pt x="8806" y="16932"/>
                </a:lnTo>
                <a:lnTo>
                  <a:pt x="8076" y="14741"/>
                </a:lnTo>
                <a:lnTo>
                  <a:pt x="8076" y="10132"/>
                </a:lnTo>
                <a:lnTo>
                  <a:pt x="9057" y="8260"/>
                </a:lnTo>
                <a:lnTo>
                  <a:pt x="11019" y="6572"/>
                </a:lnTo>
                <a:lnTo>
                  <a:pt x="12981" y="4883"/>
                </a:lnTo>
                <a:lnTo>
                  <a:pt x="15559" y="4039"/>
                </a:lnTo>
                <a:lnTo>
                  <a:pt x="22950" y="4039"/>
                </a:lnTo>
                <a:lnTo>
                  <a:pt x="26407" y="5248"/>
                </a:lnTo>
                <a:lnTo>
                  <a:pt x="29122" y="7667"/>
                </a:lnTo>
                <a:lnTo>
                  <a:pt x="31837" y="10086"/>
                </a:lnTo>
                <a:lnTo>
                  <a:pt x="34061" y="14650"/>
                </a:lnTo>
                <a:lnTo>
                  <a:pt x="35795" y="21359"/>
                </a:lnTo>
                <a:lnTo>
                  <a:pt x="38054" y="21359"/>
                </a:lnTo>
                <a:lnTo>
                  <a:pt x="38054" y="0"/>
                </a:lnTo>
                <a:lnTo>
                  <a:pt x="35795" y="0"/>
                </a:lnTo>
                <a:lnTo>
                  <a:pt x="35247" y="1095"/>
                </a:lnTo>
                <a:lnTo>
                  <a:pt x="33377" y="2601"/>
                </a:lnTo>
                <a:lnTo>
                  <a:pt x="31871" y="2601"/>
                </a:lnTo>
                <a:lnTo>
                  <a:pt x="30320" y="2258"/>
                </a:lnTo>
                <a:lnTo>
                  <a:pt x="27993" y="1574"/>
                </a:lnTo>
                <a:lnTo>
                  <a:pt x="24479" y="524"/>
                </a:lnTo>
                <a:lnTo>
                  <a:pt x="21491" y="0"/>
                </a:lnTo>
                <a:lnTo>
                  <a:pt x="190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854425" y="2838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861925" y="2754839"/>
            <a:ext cx="75971" cy="85657"/>
          </a:xfrm>
          <a:custGeom>
            <a:avLst/>
            <a:gdLst/>
            <a:ahLst/>
            <a:cxnLst/>
            <a:rect l="l" t="t" r="r" b="b"/>
            <a:pathLst>
              <a:path w="83568" h="97078">
                <a:moveTo>
                  <a:pt x="0" y="49976"/>
                </a:moveTo>
                <a:lnTo>
                  <a:pt x="348" y="56437"/>
                </a:lnTo>
                <a:lnTo>
                  <a:pt x="3355" y="68937"/>
                </a:lnTo>
                <a:lnTo>
                  <a:pt x="9444" y="79962"/>
                </a:lnTo>
                <a:lnTo>
                  <a:pt x="19871" y="90042"/>
                </a:lnTo>
                <a:lnTo>
                  <a:pt x="31452" y="95319"/>
                </a:lnTo>
                <a:lnTo>
                  <a:pt x="45172" y="97078"/>
                </a:lnTo>
                <a:lnTo>
                  <a:pt x="53703" y="97078"/>
                </a:lnTo>
                <a:lnTo>
                  <a:pt x="61073" y="95161"/>
                </a:lnTo>
                <a:lnTo>
                  <a:pt x="67278" y="91327"/>
                </a:lnTo>
                <a:lnTo>
                  <a:pt x="73484" y="87493"/>
                </a:lnTo>
                <a:lnTo>
                  <a:pt x="78913" y="81446"/>
                </a:lnTo>
                <a:lnTo>
                  <a:pt x="83568" y="73185"/>
                </a:lnTo>
                <a:lnTo>
                  <a:pt x="81446" y="71816"/>
                </a:lnTo>
                <a:lnTo>
                  <a:pt x="75925" y="79483"/>
                </a:lnTo>
                <a:lnTo>
                  <a:pt x="70860" y="84607"/>
                </a:lnTo>
                <a:lnTo>
                  <a:pt x="66252" y="87185"/>
                </a:lnTo>
                <a:lnTo>
                  <a:pt x="61643" y="89764"/>
                </a:lnTo>
                <a:lnTo>
                  <a:pt x="56328" y="91053"/>
                </a:lnTo>
                <a:lnTo>
                  <a:pt x="43369" y="91053"/>
                </a:lnTo>
                <a:lnTo>
                  <a:pt x="37198" y="89410"/>
                </a:lnTo>
                <a:lnTo>
                  <a:pt x="31790" y="86124"/>
                </a:lnTo>
                <a:lnTo>
                  <a:pt x="26384" y="82838"/>
                </a:lnTo>
                <a:lnTo>
                  <a:pt x="22335" y="78114"/>
                </a:lnTo>
                <a:lnTo>
                  <a:pt x="19642" y="71953"/>
                </a:lnTo>
                <a:lnTo>
                  <a:pt x="16950" y="65791"/>
                </a:lnTo>
                <a:lnTo>
                  <a:pt x="15604" y="58511"/>
                </a:lnTo>
                <a:lnTo>
                  <a:pt x="15606" y="49535"/>
                </a:lnTo>
                <a:lnTo>
                  <a:pt x="16715" y="35854"/>
                </a:lnTo>
                <a:lnTo>
                  <a:pt x="19882" y="24577"/>
                </a:lnTo>
                <a:lnTo>
                  <a:pt x="22734" y="17731"/>
                </a:lnTo>
                <a:lnTo>
                  <a:pt x="26646" y="12745"/>
                </a:lnTo>
                <a:lnTo>
                  <a:pt x="31619" y="9619"/>
                </a:lnTo>
                <a:lnTo>
                  <a:pt x="36593" y="6492"/>
                </a:lnTo>
                <a:lnTo>
                  <a:pt x="42160" y="4929"/>
                </a:lnTo>
                <a:lnTo>
                  <a:pt x="55666" y="4929"/>
                </a:lnTo>
                <a:lnTo>
                  <a:pt x="61963" y="7006"/>
                </a:lnTo>
                <a:lnTo>
                  <a:pt x="67210" y="11159"/>
                </a:lnTo>
                <a:lnTo>
                  <a:pt x="72457" y="15312"/>
                </a:lnTo>
                <a:lnTo>
                  <a:pt x="76495" y="22113"/>
                </a:lnTo>
                <a:lnTo>
                  <a:pt x="79324" y="31560"/>
                </a:lnTo>
                <a:lnTo>
                  <a:pt x="81446" y="31560"/>
                </a:lnTo>
                <a:lnTo>
                  <a:pt x="79324" y="0"/>
                </a:lnTo>
                <a:lnTo>
                  <a:pt x="76929" y="0"/>
                </a:lnTo>
                <a:lnTo>
                  <a:pt x="76427" y="2190"/>
                </a:lnTo>
                <a:lnTo>
                  <a:pt x="75583" y="3902"/>
                </a:lnTo>
                <a:lnTo>
                  <a:pt x="73484" y="6001"/>
                </a:lnTo>
                <a:lnTo>
                  <a:pt x="71180" y="6435"/>
                </a:lnTo>
                <a:lnTo>
                  <a:pt x="68990" y="5933"/>
                </a:lnTo>
                <a:lnTo>
                  <a:pt x="67073" y="4929"/>
                </a:lnTo>
                <a:lnTo>
                  <a:pt x="60548" y="1643"/>
                </a:lnTo>
                <a:lnTo>
                  <a:pt x="53932" y="0"/>
                </a:lnTo>
                <a:lnTo>
                  <a:pt x="38601" y="0"/>
                </a:lnTo>
                <a:lnTo>
                  <a:pt x="30650" y="2133"/>
                </a:lnTo>
                <a:lnTo>
                  <a:pt x="23372" y="6401"/>
                </a:lnTo>
                <a:lnTo>
                  <a:pt x="16094" y="10668"/>
                </a:lnTo>
                <a:lnTo>
                  <a:pt x="10380" y="16681"/>
                </a:lnTo>
                <a:lnTo>
                  <a:pt x="6228" y="24440"/>
                </a:lnTo>
                <a:lnTo>
                  <a:pt x="5816" y="25226"/>
                </a:lnTo>
                <a:lnTo>
                  <a:pt x="1453" y="37074"/>
                </a:lnTo>
                <a:lnTo>
                  <a:pt x="0" y="4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974129" y="2838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971419" y="2756713"/>
            <a:ext cx="75908" cy="81911"/>
          </a:xfrm>
          <a:custGeom>
            <a:avLst/>
            <a:gdLst/>
            <a:ahLst/>
            <a:cxnLst/>
            <a:rect l="l" t="t" r="r" b="b"/>
            <a:pathLst>
              <a:path w="83499" h="92833">
                <a:moveTo>
                  <a:pt x="62019" y="91863"/>
                </a:moveTo>
                <a:lnTo>
                  <a:pt x="67107" y="89924"/>
                </a:lnTo>
                <a:lnTo>
                  <a:pt x="72195" y="87984"/>
                </a:lnTo>
                <a:lnTo>
                  <a:pt x="76199" y="84903"/>
                </a:lnTo>
                <a:lnTo>
                  <a:pt x="79119" y="80681"/>
                </a:lnTo>
                <a:lnTo>
                  <a:pt x="82039" y="76460"/>
                </a:lnTo>
                <a:lnTo>
                  <a:pt x="83499" y="72044"/>
                </a:lnTo>
                <a:lnTo>
                  <a:pt x="83499" y="61364"/>
                </a:lnTo>
                <a:lnTo>
                  <a:pt x="81286" y="56229"/>
                </a:lnTo>
                <a:lnTo>
                  <a:pt x="76860" y="52030"/>
                </a:lnTo>
                <a:lnTo>
                  <a:pt x="73667" y="49018"/>
                </a:lnTo>
                <a:lnTo>
                  <a:pt x="68853" y="46827"/>
                </a:lnTo>
                <a:lnTo>
                  <a:pt x="62419" y="45458"/>
                </a:lnTo>
                <a:lnTo>
                  <a:pt x="63993" y="30990"/>
                </a:lnTo>
                <a:lnTo>
                  <a:pt x="62213" y="33957"/>
                </a:lnTo>
                <a:lnTo>
                  <a:pt x="60434" y="36923"/>
                </a:lnTo>
                <a:lnTo>
                  <a:pt x="62715" y="54860"/>
                </a:lnTo>
                <a:lnTo>
                  <a:pt x="64678" y="58192"/>
                </a:lnTo>
                <a:lnTo>
                  <a:pt x="66639" y="61523"/>
                </a:lnTo>
                <a:lnTo>
                  <a:pt x="67621" y="64992"/>
                </a:lnTo>
                <a:lnTo>
                  <a:pt x="67621" y="74075"/>
                </a:lnTo>
                <a:lnTo>
                  <a:pt x="65453" y="78673"/>
                </a:lnTo>
                <a:lnTo>
                  <a:pt x="61118" y="82393"/>
                </a:lnTo>
                <a:lnTo>
                  <a:pt x="56784" y="86113"/>
                </a:lnTo>
                <a:lnTo>
                  <a:pt x="50487" y="87973"/>
                </a:lnTo>
                <a:lnTo>
                  <a:pt x="37073" y="87973"/>
                </a:lnTo>
                <a:lnTo>
                  <a:pt x="31848" y="87356"/>
                </a:lnTo>
                <a:lnTo>
                  <a:pt x="26555" y="86124"/>
                </a:lnTo>
                <a:lnTo>
                  <a:pt x="13414" y="81606"/>
                </a:lnTo>
                <a:lnTo>
                  <a:pt x="12889" y="85006"/>
                </a:lnTo>
                <a:lnTo>
                  <a:pt x="11839" y="86603"/>
                </a:lnTo>
                <a:lnTo>
                  <a:pt x="10152" y="89068"/>
                </a:lnTo>
                <a:lnTo>
                  <a:pt x="7368" y="90300"/>
                </a:lnTo>
                <a:lnTo>
                  <a:pt x="0" y="90300"/>
                </a:lnTo>
                <a:lnTo>
                  <a:pt x="0" y="92833"/>
                </a:lnTo>
                <a:lnTo>
                  <a:pt x="54251" y="92833"/>
                </a:lnTo>
                <a:lnTo>
                  <a:pt x="62019" y="91863"/>
                </a:lnTo>
                <a:close/>
              </a:path>
              <a:path w="83499" h="92833">
                <a:moveTo>
                  <a:pt x="3489" y="2533"/>
                </a:moveTo>
                <a:lnTo>
                  <a:pt x="7003" y="2533"/>
                </a:lnTo>
                <a:lnTo>
                  <a:pt x="9650" y="3537"/>
                </a:lnTo>
                <a:lnTo>
                  <a:pt x="11429" y="5545"/>
                </a:lnTo>
                <a:lnTo>
                  <a:pt x="12753" y="7051"/>
                </a:lnTo>
                <a:lnTo>
                  <a:pt x="13414" y="10679"/>
                </a:lnTo>
                <a:lnTo>
                  <a:pt x="13414" y="81606"/>
                </a:lnTo>
                <a:lnTo>
                  <a:pt x="26555" y="86124"/>
                </a:lnTo>
                <a:lnTo>
                  <a:pt x="26555" y="48059"/>
                </a:lnTo>
                <a:lnTo>
                  <a:pt x="27787" y="47831"/>
                </a:lnTo>
                <a:lnTo>
                  <a:pt x="29406" y="47672"/>
                </a:lnTo>
                <a:lnTo>
                  <a:pt x="31414" y="47580"/>
                </a:lnTo>
                <a:lnTo>
                  <a:pt x="33422" y="47489"/>
                </a:lnTo>
                <a:lnTo>
                  <a:pt x="45194" y="47443"/>
                </a:lnTo>
                <a:lnTo>
                  <a:pt x="50670" y="48402"/>
                </a:lnTo>
                <a:lnTo>
                  <a:pt x="55096" y="50319"/>
                </a:lnTo>
                <a:lnTo>
                  <a:pt x="59522" y="52236"/>
                </a:lnTo>
                <a:lnTo>
                  <a:pt x="62715" y="54860"/>
                </a:lnTo>
                <a:lnTo>
                  <a:pt x="60434" y="36923"/>
                </a:lnTo>
                <a:lnTo>
                  <a:pt x="57868" y="39125"/>
                </a:lnTo>
                <a:lnTo>
                  <a:pt x="54514" y="40563"/>
                </a:lnTo>
                <a:lnTo>
                  <a:pt x="51160" y="42001"/>
                </a:lnTo>
                <a:lnTo>
                  <a:pt x="46152" y="42719"/>
                </a:lnTo>
                <a:lnTo>
                  <a:pt x="36890" y="42719"/>
                </a:lnTo>
                <a:lnTo>
                  <a:pt x="34506" y="42639"/>
                </a:lnTo>
                <a:lnTo>
                  <a:pt x="32338" y="42480"/>
                </a:lnTo>
                <a:lnTo>
                  <a:pt x="30171" y="42320"/>
                </a:lnTo>
                <a:lnTo>
                  <a:pt x="28243" y="42081"/>
                </a:lnTo>
                <a:lnTo>
                  <a:pt x="26555" y="41761"/>
                </a:lnTo>
                <a:lnTo>
                  <a:pt x="26555" y="6093"/>
                </a:lnTo>
                <a:lnTo>
                  <a:pt x="30205" y="5089"/>
                </a:lnTo>
                <a:lnTo>
                  <a:pt x="34312" y="4586"/>
                </a:lnTo>
                <a:lnTo>
                  <a:pt x="47361" y="4586"/>
                </a:lnTo>
                <a:lnTo>
                  <a:pt x="53818" y="6503"/>
                </a:lnTo>
                <a:lnTo>
                  <a:pt x="58244" y="10337"/>
                </a:lnTo>
                <a:lnTo>
                  <a:pt x="62670" y="14171"/>
                </a:lnTo>
                <a:lnTo>
                  <a:pt x="64883" y="18803"/>
                </a:lnTo>
                <a:lnTo>
                  <a:pt x="64883" y="27749"/>
                </a:lnTo>
                <a:lnTo>
                  <a:pt x="63993" y="30990"/>
                </a:lnTo>
                <a:lnTo>
                  <a:pt x="62419" y="45458"/>
                </a:lnTo>
                <a:lnTo>
                  <a:pt x="67940" y="43678"/>
                </a:lnTo>
                <a:lnTo>
                  <a:pt x="72115" y="40951"/>
                </a:lnTo>
                <a:lnTo>
                  <a:pt x="74944" y="37277"/>
                </a:lnTo>
                <a:lnTo>
                  <a:pt x="77773" y="33603"/>
                </a:lnTo>
                <a:lnTo>
                  <a:pt x="79188" y="29438"/>
                </a:lnTo>
                <a:lnTo>
                  <a:pt x="79188" y="19351"/>
                </a:lnTo>
                <a:lnTo>
                  <a:pt x="77385" y="14548"/>
                </a:lnTo>
                <a:lnTo>
                  <a:pt x="73781" y="10371"/>
                </a:lnTo>
                <a:lnTo>
                  <a:pt x="70176" y="6196"/>
                </a:lnTo>
                <a:lnTo>
                  <a:pt x="64951" y="3286"/>
                </a:lnTo>
                <a:lnTo>
                  <a:pt x="58107" y="1643"/>
                </a:lnTo>
                <a:lnTo>
                  <a:pt x="53589" y="547"/>
                </a:lnTo>
                <a:lnTo>
                  <a:pt x="47590" y="0"/>
                </a:lnTo>
                <a:lnTo>
                  <a:pt x="0" y="0"/>
                </a:lnTo>
                <a:lnTo>
                  <a:pt x="0" y="2533"/>
                </a:lnTo>
                <a:lnTo>
                  <a:pt x="3489" y="2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062409" y="2781662"/>
            <a:ext cx="45514" cy="58654"/>
          </a:xfrm>
          <a:custGeom>
            <a:avLst/>
            <a:gdLst/>
            <a:ahLst/>
            <a:cxnLst/>
            <a:rect l="l" t="t" r="r" b="b"/>
            <a:pathLst>
              <a:path w="50065" h="66475">
                <a:moveTo>
                  <a:pt x="47772" y="37311"/>
                </a:moveTo>
                <a:lnTo>
                  <a:pt x="47772" y="46211"/>
                </a:lnTo>
                <a:lnTo>
                  <a:pt x="46335" y="52486"/>
                </a:lnTo>
                <a:lnTo>
                  <a:pt x="43460" y="56138"/>
                </a:lnTo>
                <a:lnTo>
                  <a:pt x="40586" y="59789"/>
                </a:lnTo>
                <a:lnTo>
                  <a:pt x="36936" y="61615"/>
                </a:lnTo>
                <a:lnTo>
                  <a:pt x="26578" y="61615"/>
                </a:lnTo>
                <a:lnTo>
                  <a:pt x="21798" y="58306"/>
                </a:lnTo>
                <a:lnTo>
                  <a:pt x="29566" y="66475"/>
                </a:lnTo>
                <a:lnTo>
                  <a:pt x="35361" y="66475"/>
                </a:lnTo>
                <a:lnTo>
                  <a:pt x="40620" y="65015"/>
                </a:lnTo>
                <a:lnTo>
                  <a:pt x="45342" y="62094"/>
                </a:lnTo>
                <a:lnTo>
                  <a:pt x="50065" y="59173"/>
                </a:lnTo>
                <a:lnTo>
                  <a:pt x="47772" y="37311"/>
                </a:lnTo>
                <a:close/>
              </a:path>
              <a:path w="50065" h="66475">
                <a:moveTo>
                  <a:pt x="21798" y="58306"/>
                </a:moveTo>
                <a:lnTo>
                  <a:pt x="18170" y="51688"/>
                </a:lnTo>
                <a:lnTo>
                  <a:pt x="14543" y="45070"/>
                </a:lnTo>
                <a:lnTo>
                  <a:pt x="12729" y="37197"/>
                </a:lnTo>
                <a:lnTo>
                  <a:pt x="12729" y="22409"/>
                </a:lnTo>
                <a:lnTo>
                  <a:pt x="13483" y="17777"/>
                </a:lnTo>
                <a:lnTo>
                  <a:pt x="14989" y="14171"/>
                </a:lnTo>
                <a:lnTo>
                  <a:pt x="16494" y="10565"/>
                </a:lnTo>
                <a:lnTo>
                  <a:pt x="18467" y="8044"/>
                </a:lnTo>
                <a:lnTo>
                  <a:pt x="20909" y="6606"/>
                </a:lnTo>
                <a:lnTo>
                  <a:pt x="23349" y="5168"/>
                </a:lnTo>
                <a:lnTo>
                  <a:pt x="25779" y="4449"/>
                </a:lnTo>
                <a:lnTo>
                  <a:pt x="33216" y="4449"/>
                </a:lnTo>
                <a:lnTo>
                  <a:pt x="37346" y="6640"/>
                </a:lnTo>
                <a:lnTo>
                  <a:pt x="40586" y="11022"/>
                </a:lnTo>
                <a:lnTo>
                  <a:pt x="46212" y="23288"/>
                </a:lnTo>
                <a:lnTo>
                  <a:pt x="47772" y="37311"/>
                </a:lnTo>
                <a:lnTo>
                  <a:pt x="50065" y="59173"/>
                </a:lnTo>
                <a:lnTo>
                  <a:pt x="53772" y="54837"/>
                </a:lnTo>
                <a:lnTo>
                  <a:pt x="56465" y="49086"/>
                </a:lnTo>
                <a:lnTo>
                  <a:pt x="59157" y="43335"/>
                </a:lnTo>
                <a:lnTo>
                  <a:pt x="60502" y="37653"/>
                </a:lnTo>
                <a:lnTo>
                  <a:pt x="60502" y="24052"/>
                </a:lnTo>
                <a:lnTo>
                  <a:pt x="58061" y="16978"/>
                </a:lnTo>
                <a:lnTo>
                  <a:pt x="53179" y="10816"/>
                </a:lnTo>
                <a:lnTo>
                  <a:pt x="47430" y="3605"/>
                </a:lnTo>
                <a:lnTo>
                  <a:pt x="39810" y="0"/>
                </a:lnTo>
                <a:lnTo>
                  <a:pt x="25117" y="0"/>
                </a:lnTo>
                <a:lnTo>
                  <a:pt x="20190" y="1357"/>
                </a:lnTo>
                <a:lnTo>
                  <a:pt x="15536" y="4073"/>
                </a:lnTo>
                <a:lnTo>
                  <a:pt x="10882" y="6788"/>
                </a:lnTo>
                <a:lnTo>
                  <a:pt x="7129" y="10987"/>
                </a:lnTo>
                <a:lnTo>
                  <a:pt x="4277" y="16670"/>
                </a:lnTo>
                <a:lnTo>
                  <a:pt x="1425" y="22352"/>
                </a:lnTo>
                <a:lnTo>
                  <a:pt x="0" y="28068"/>
                </a:lnTo>
                <a:lnTo>
                  <a:pt x="0" y="41715"/>
                </a:lnTo>
                <a:lnTo>
                  <a:pt x="2349" y="48835"/>
                </a:lnTo>
                <a:lnTo>
                  <a:pt x="7049" y="55179"/>
                </a:lnTo>
                <a:lnTo>
                  <a:pt x="12616" y="62710"/>
                </a:lnTo>
                <a:lnTo>
                  <a:pt x="20121" y="66475"/>
                </a:lnTo>
                <a:lnTo>
                  <a:pt x="29566" y="66475"/>
                </a:lnTo>
                <a:lnTo>
                  <a:pt x="21798" y="58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124508" y="2781661"/>
            <a:ext cx="62406" cy="56963"/>
          </a:xfrm>
          <a:custGeom>
            <a:avLst/>
            <a:gdLst/>
            <a:ahLst/>
            <a:cxnLst/>
            <a:rect l="l" t="t" r="r" b="b"/>
            <a:pathLst>
              <a:path w="68647" h="64558">
                <a:moveTo>
                  <a:pt x="68647" y="64558"/>
                </a:moveTo>
                <a:lnTo>
                  <a:pt x="68647" y="62094"/>
                </a:lnTo>
                <a:lnTo>
                  <a:pt x="65636" y="62094"/>
                </a:lnTo>
                <a:lnTo>
                  <a:pt x="63571" y="61775"/>
                </a:lnTo>
                <a:lnTo>
                  <a:pt x="62453" y="61135"/>
                </a:lnTo>
                <a:lnTo>
                  <a:pt x="60525" y="59606"/>
                </a:lnTo>
                <a:lnTo>
                  <a:pt x="59385" y="57050"/>
                </a:lnTo>
                <a:lnTo>
                  <a:pt x="59065" y="54358"/>
                </a:lnTo>
                <a:lnTo>
                  <a:pt x="59065" y="17959"/>
                </a:lnTo>
                <a:lnTo>
                  <a:pt x="58563" y="13760"/>
                </a:lnTo>
                <a:lnTo>
                  <a:pt x="57560" y="11022"/>
                </a:lnTo>
                <a:lnTo>
                  <a:pt x="56100" y="7097"/>
                </a:lnTo>
                <a:lnTo>
                  <a:pt x="54137" y="4278"/>
                </a:lnTo>
                <a:lnTo>
                  <a:pt x="51674" y="2567"/>
                </a:lnTo>
                <a:lnTo>
                  <a:pt x="49210" y="855"/>
                </a:lnTo>
                <a:lnTo>
                  <a:pt x="46267" y="0"/>
                </a:lnTo>
                <a:lnTo>
                  <a:pt x="36182" y="0"/>
                </a:lnTo>
                <a:lnTo>
                  <a:pt x="29179" y="4426"/>
                </a:lnTo>
                <a:lnTo>
                  <a:pt x="21832" y="13281"/>
                </a:lnTo>
                <a:lnTo>
                  <a:pt x="21832" y="0"/>
                </a:lnTo>
                <a:lnTo>
                  <a:pt x="18889" y="0"/>
                </a:lnTo>
                <a:lnTo>
                  <a:pt x="0" y="7667"/>
                </a:lnTo>
                <a:lnTo>
                  <a:pt x="1026" y="10132"/>
                </a:lnTo>
                <a:lnTo>
                  <a:pt x="2805" y="9447"/>
                </a:lnTo>
                <a:lnTo>
                  <a:pt x="4334" y="9105"/>
                </a:lnTo>
                <a:lnTo>
                  <a:pt x="6798" y="9105"/>
                </a:lnTo>
                <a:lnTo>
                  <a:pt x="8452" y="9995"/>
                </a:lnTo>
                <a:lnTo>
                  <a:pt x="9684" y="11706"/>
                </a:lnTo>
                <a:lnTo>
                  <a:pt x="10026" y="13349"/>
                </a:lnTo>
                <a:lnTo>
                  <a:pt x="10368" y="14992"/>
                </a:lnTo>
                <a:lnTo>
                  <a:pt x="10539" y="19579"/>
                </a:lnTo>
                <a:lnTo>
                  <a:pt x="10539" y="54951"/>
                </a:lnTo>
                <a:lnTo>
                  <a:pt x="9980" y="58043"/>
                </a:lnTo>
                <a:lnTo>
                  <a:pt x="8863" y="59663"/>
                </a:lnTo>
                <a:lnTo>
                  <a:pt x="7744" y="61284"/>
                </a:lnTo>
                <a:lnTo>
                  <a:pt x="5589" y="62094"/>
                </a:lnTo>
                <a:lnTo>
                  <a:pt x="1026" y="62094"/>
                </a:lnTo>
                <a:lnTo>
                  <a:pt x="1026" y="64558"/>
                </a:lnTo>
                <a:lnTo>
                  <a:pt x="32030" y="64558"/>
                </a:lnTo>
                <a:lnTo>
                  <a:pt x="32030" y="62094"/>
                </a:lnTo>
                <a:lnTo>
                  <a:pt x="28608" y="62094"/>
                </a:lnTo>
                <a:lnTo>
                  <a:pt x="26338" y="61786"/>
                </a:lnTo>
                <a:lnTo>
                  <a:pt x="25220" y="61170"/>
                </a:lnTo>
                <a:lnTo>
                  <a:pt x="23224" y="59584"/>
                </a:lnTo>
                <a:lnTo>
                  <a:pt x="22084" y="57256"/>
                </a:lnTo>
                <a:lnTo>
                  <a:pt x="21832" y="54632"/>
                </a:lnTo>
                <a:lnTo>
                  <a:pt x="21832" y="17320"/>
                </a:lnTo>
                <a:lnTo>
                  <a:pt x="27217" y="11387"/>
                </a:lnTo>
                <a:lnTo>
                  <a:pt x="32624" y="8420"/>
                </a:lnTo>
                <a:lnTo>
                  <a:pt x="41567" y="8420"/>
                </a:lnTo>
                <a:lnTo>
                  <a:pt x="44065" y="9709"/>
                </a:lnTo>
                <a:lnTo>
                  <a:pt x="45547" y="12288"/>
                </a:lnTo>
                <a:lnTo>
                  <a:pt x="47031" y="14867"/>
                </a:lnTo>
                <a:lnTo>
                  <a:pt x="47772" y="19009"/>
                </a:lnTo>
                <a:lnTo>
                  <a:pt x="47772" y="53992"/>
                </a:lnTo>
                <a:lnTo>
                  <a:pt x="47681" y="56138"/>
                </a:lnTo>
                <a:lnTo>
                  <a:pt x="47498" y="56822"/>
                </a:lnTo>
                <a:lnTo>
                  <a:pt x="47042" y="58556"/>
                </a:lnTo>
                <a:lnTo>
                  <a:pt x="46232" y="59868"/>
                </a:lnTo>
                <a:lnTo>
                  <a:pt x="43905" y="61649"/>
                </a:lnTo>
                <a:lnTo>
                  <a:pt x="41863" y="62094"/>
                </a:lnTo>
                <a:lnTo>
                  <a:pt x="37643" y="62094"/>
                </a:lnTo>
                <a:lnTo>
                  <a:pt x="37643" y="64558"/>
                </a:lnTo>
                <a:lnTo>
                  <a:pt x="68647" y="64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182052" y="2752725"/>
            <a:ext cx="59794" cy="87589"/>
          </a:xfrm>
          <a:custGeom>
            <a:avLst/>
            <a:gdLst/>
            <a:ahLst/>
            <a:cxnLst/>
            <a:rect l="l" t="t" r="r" b="b"/>
            <a:pathLst>
              <a:path w="65773" h="99268">
                <a:moveTo>
                  <a:pt x="52221" y="0"/>
                </a:moveTo>
                <a:lnTo>
                  <a:pt x="33536" y="7667"/>
                </a:lnTo>
                <a:lnTo>
                  <a:pt x="34426" y="10063"/>
                </a:lnTo>
                <a:lnTo>
                  <a:pt x="36388" y="9333"/>
                </a:lnTo>
                <a:lnTo>
                  <a:pt x="37962" y="8968"/>
                </a:lnTo>
                <a:lnTo>
                  <a:pt x="40243" y="8968"/>
                </a:lnTo>
                <a:lnTo>
                  <a:pt x="41886" y="9858"/>
                </a:lnTo>
                <a:lnTo>
                  <a:pt x="43152" y="11569"/>
                </a:lnTo>
                <a:lnTo>
                  <a:pt x="43495" y="13212"/>
                </a:lnTo>
                <a:lnTo>
                  <a:pt x="43837" y="14855"/>
                </a:lnTo>
                <a:lnTo>
                  <a:pt x="44008" y="19260"/>
                </a:lnTo>
                <a:lnTo>
                  <a:pt x="44008" y="37995"/>
                </a:lnTo>
                <a:lnTo>
                  <a:pt x="40403" y="34481"/>
                </a:lnTo>
                <a:lnTo>
                  <a:pt x="35840" y="32724"/>
                </a:lnTo>
                <a:lnTo>
                  <a:pt x="36103" y="38920"/>
                </a:lnTo>
                <a:lnTo>
                  <a:pt x="38361" y="40220"/>
                </a:lnTo>
                <a:lnTo>
                  <a:pt x="40175" y="42149"/>
                </a:lnTo>
                <a:lnTo>
                  <a:pt x="41544" y="44705"/>
                </a:lnTo>
                <a:lnTo>
                  <a:pt x="42913" y="47261"/>
                </a:lnTo>
                <a:lnTo>
                  <a:pt x="43734" y="50090"/>
                </a:lnTo>
                <a:lnTo>
                  <a:pt x="44008" y="53194"/>
                </a:lnTo>
                <a:lnTo>
                  <a:pt x="44008" y="85508"/>
                </a:lnTo>
                <a:lnTo>
                  <a:pt x="40130" y="89661"/>
                </a:lnTo>
                <a:lnTo>
                  <a:pt x="36114" y="91738"/>
                </a:lnTo>
                <a:lnTo>
                  <a:pt x="27034" y="91738"/>
                </a:lnTo>
                <a:lnTo>
                  <a:pt x="22562" y="89285"/>
                </a:lnTo>
                <a:lnTo>
                  <a:pt x="18547" y="84378"/>
                </a:lnTo>
                <a:lnTo>
                  <a:pt x="14531" y="79472"/>
                </a:lnTo>
                <a:lnTo>
                  <a:pt x="12524" y="72409"/>
                </a:lnTo>
                <a:lnTo>
                  <a:pt x="12524" y="54061"/>
                </a:lnTo>
                <a:lnTo>
                  <a:pt x="14600" y="47124"/>
                </a:lnTo>
                <a:lnTo>
                  <a:pt x="18753" y="42377"/>
                </a:lnTo>
                <a:lnTo>
                  <a:pt x="21901" y="38771"/>
                </a:lnTo>
                <a:lnTo>
                  <a:pt x="25483" y="36969"/>
                </a:lnTo>
                <a:lnTo>
                  <a:pt x="30319" y="32724"/>
                </a:lnTo>
                <a:lnTo>
                  <a:pt x="21422" y="32724"/>
                </a:lnTo>
                <a:lnTo>
                  <a:pt x="14144" y="36455"/>
                </a:lnTo>
                <a:lnTo>
                  <a:pt x="8486" y="43917"/>
                </a:lnTo>
                <a:lnTo>
                  <a:pt x="2009" y="56015"/>
                </a:lnTo>
                <a:lnTo>
                  <a:pt x="0" y="68598"/>
                </a:lnTo>
                <a:lnTo>
                  <a:pt x="0" y="77589"/>
                </a:lnTo>
                <a:lnTo>
                  <a:pt x="2555" y="84948"/>
                </a:lnTo>
                <a:lnTo>
                  <a:pt x="7664" y="90677"/>
                </a:lnTo>
                <a:lnTo>
                  <a:pt x="12775" y="96405"/>
                </a:lnTo>
                <a:lnTo>
                  <a:pt x="18753" y="99268"/>
                </a:lnTo>
                <a:lnTo>
                  <a:pt x="28974" y="99268"/>
                </a:lnTo>
                <a:lnTo>
                  <a:pt x="32122" y="98572"/>
                </a:lnTo>
                <a:lnTo>
                  <a:pt x="35042" y="97180"/>
                </a:lnTo>
                <a:lnTo>
                  <a:pt x="37962" y="95788"/>
                </a:lnTo>
                <a:lnTo>
                  <a:pt x="40951" y="93495"/>
                </a:lnTo>
                <a:lnTo>
                  <a:pt x="44008" y="90300"/>
                </a:lnTo>
                <a:lnTo>
                  <a:pt x="44008" y="99268"/>
                </a:lnTo>
                <a:lnTo>
                  <a:pt x="47156" y="99268"/>
                </a:lnTo>
                <a:lnTo>
                  <a:pt x="65773" y="91532"/>
                </a:lnTo>
                <a:lnTo>
                  <a:pt x="65020" y="89136"/>
                </a:lnTo>
                <a:lnTo>
                  <a:pt x="62966" y="89912"/>
                </a:lnTo>
                <a:lnTo>
                  <a:pt x="61324" y="90300"/>
                </a:lnTo>
                <a:lnTo>
                  <a:pt x="59088" y="90300"/>
                </a:lnTo>
                <a:lnTo>
                  <a:pt x="57457" y="89341"/>
                </a:lnTo>
                <a:lnTo>
                  <a:pt x="56156" y="87573"/>
                </a:lnTo>
                <a:lnTo>
                  <a:pt x="55814" y="85953"/>
                </a:lnTo>
                <a:lnTo>
                  <a:pt x="55472" y="84332"/>
                </a:lnTo>
                <a:lnTo>
                  <a:pt x="55300" y="79848"/>
                </a:lnTo>
                <a:lnTo>
                  <a:pt x="55300" y="0"/>
                </a:lnTo>
                <a:lnTo>
                  <a:pt x="52221" y="0"/>
                </a:lnTo>
                <a:close/>
              </a:path>
              <a:path w="65773" h="99268">
                <a:moveTo>
                  <a:pt x="25483" y="36969"/>
                </a:moveTo>
                <a:lnTo>
                  <a:pt x="31642" y="36969"/>
                </a:lnTo>
                <a:lnTo>
                  <a:pt x="33844" y="37619"/>
                </a:lnTo>
                <a:lnTo>
                  <a:pt x="36103" y="38920"/>
                </a:lnTo>
                <a:lnTo>
                  <a:pt x="35840" y="32724"/>
                </a:lnTo>
                <a:lnTo>
                  <a:pt x="30319" y="32724"/>
                </a:lnTo>
                <a:lnTo>
                  <a:pt x="25483" y="36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250555" y="2781600"/>
            <a:ext cx="13936" cy="58715"/>
          </a:xfrm>
          <a:custGeom>
            <a:avLst/>
            <a:gdLst/>
            <a:ahLst/>
            <a:cxnLst/>
            <a:rect l="l" t="t" r="r" b="b"/>
            <a:pathLst>
              <a:path w="15330" h="66544">
                <a:moveTo>
                  <a:pt x="15330" y="7598"/>
                </a:moveTo>
                <a:lnTo>
                  <a:pt x="15330" y="5499"/>
                </a:lnTo>
                <a:lnTo>
                  <a:pt x="14588" y="3708"/>
                </a:lnTo>
                <a:lnTo>
                  <a:pt x="11623" y="741"/>
                </a:lnTo>
                <a:lnTo>
                  <a:pt x="9832" y="0"/>
                </a:lnTo>
                <a:lnTo>
                  <a:pt x="5634" y="0"/>
                </a:lnTo>
                <a:lnTo>
                  <a:pt x="3843" y="741"/>
                </a:lnTo>
                <a:lnTo>
                  <a:pt x="878" y="3708"/>
                </a:lnTo>
                <a:lnTo>
                  <a:pt x="136" y="5499"/>
                </a:lnTo>
                <a:lnTo>
                  <a:pt x="136" y="9698"/>
                </a:lnTo>
                <a:lnTo>
                  <a:pt x="878" y="11489"/>
                </a:lnTo>
                <a:lnTo>
                  <a:pt x="3843" y="14456"/>
                </a:lnTo>
                <a:lnTo>
                  <a:pt x="5634" y="15198"/>
                </a:lnTo>
                <a:lnTo>
                  <a:pt x="9832" y="15198"/>
                </a:lnTo>
                <a:lnTo>
                  <a:pt x="11623" y="14456"/>
                </a:lnTo>
                <a:lnTo>
                  <a:pt x="14588" y="11489"/>
                </a:lnTo>
                <a:lnTo>
                  <a:pt x="15330" y="9698"/>
                </a:lnTo>
                <a:lnTo>
                  <a:pt x="15330" y="7598"/>
                </a:lnTo>
                <a:close/>
              </a:path>
              <a:path w="15330" h="66544">
                <a:moveTo>
                  <a:pt x="15261" y="58944"/>
                </a:moveTo>
                <a:lnTo>
                  <a:pt x="15261" y="56845"/>
                </a:lnTo>
                <a:lnTo>
                  <a:pt x="14520" y="55042"/>
                </a:lnTo>
                <a:lnTo>
                  <a:pt x="13037" y="53536"/>
                </a:lnTo>
                <a:lnTo>
                  <a:pt x="11555" y="52030"/>
                </a:lnTo>
                <a:lnTo>
                  <a:pt x="9740" y="51277"/>
                </a:lnTo>
                <a:lnTo>
                  <a:pt x="5498" y="51277"/>
                </a:lnTo>
                <a:lnTo>
                  <a:pt x="3707" y="52030"/>
                </a:lnTo>
                <a:lnTo>
                  <a:pt x="2223" y="53536"/>
                </a:lnTo>
                <a:lnTo>
                  <a:pt x="741" y="55042"/>
                </a:lnTo>
                <a:lnTo>
                  <a:pt x="0" y="56845"/>
                </a:lnTo>
                <a:lnTo>
                  <a:pt x="0" y="61044"/>
                </a:lnTo>
                <a:lnTo>
                  <a:pt x="741" y="62835"/>
                </a:lnTo>
                <a:lnTo>
                  <a:pt x="3707" y="65802"/>
                </a:lnTo>
                <a:lnTo>
                  <a:pt x="5498" y="66544"/>
                </a:lnTo>
                <a:lnTo>
                  <a:pt x="9695" y="66544"/>
                </a:lnTo>
                <a:lnTo>
                  <a:pt x="11497" y="65802"/>
                </a:lnTo>
                <a:lnTo>
                  <a:pt x="13003" y="64319"/>
                </a:lnTo>
                <a:lnTo>
                  <a:pt x="14509" y="62835"/>
                </a:lnTo>
                <a:lnTo>
                  <a:pt x="15261" y="61044"/>
                </a:lnTo>
                <a:lnTo>
                  <a:pt x="15261" y="58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310075" y="2838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307986" y="2755021"/>
            <a:ext cx="55687" cy="83603"/>
          </a:xfrm>
          <a:custGeom>
            <a:avLst/>
            <a:gdLst/>
            <a:ahLst/>
            <a:cxnLst/>
            <a:rect l="l" t="t" r="r" b="b"/>
            <a:pathLst>
              <a:path w="61256" h="94750">
                <a:moveTo>
                  <a:pt x="35863" y="61957"/>
                </a:moveTo>
                <a:lnTo>
                  <a:pt x="38365" y="59157"/>
                </a:lnTo>
                <a:lnTo>
                  <a:pt x="46564" y="48561"/>
                </a:lnTo>
                <a:lnTo>
                  <a:pt x="52290" y="38475"/>
                </a:lnTo>
                <a:lnTo>
                  <a:pt x="54480" y="33774"/>
                </a:lnTo>
                <a:lnTo>
                  <a:pt x="55575" y="29073"/>
                </a:lnTo>
                <a:lnTo>
                  <a:pt x="55575" y="17799"/>
                </a:lnTo>
                <a:lnTo>
                  <a:pt x="53054" y="12094"/>
                </a:lnTo>
                <a:lnTo>
                  <a:pt x="48012" y="7257"/>
                </a:lnTo>
                <a:lnTo>
                  <a:pt x="42970" y="2418"/>
                </a:lnTo>
                <a:lnTo>
                  <a:pt x="36684" y="0"/>
                </a:lnTo>
                <a:lnTo>
                  <a:pt x="22084" y="0"/>
                </a:lnTo>
                <a:lnTo>
                  <a:pt x="16186" y="2259"/>
                </a:lnTo>
                <a:lnTo>
                  <a:pt x="11464" y="6777"/>
                </a:lnTo>
                <a:lnTo>
                  <a:pt x="6741" y="11296"/>
                </a:lnTo>
                <a:lnTo>
                  <a:pt x="3810" y="17777"/>
                </a:lnTo>
                <a:lnTo>
                  <a:pt x="2669" y="26220"/>
                </a:lnTo>
                <a:lnTo>
                  <a:pt x="5201" y="26220"/>
                </a:lnTo>
                <a:lnTo>
                  <a:pt x="6935" y="21063"/>
                </a:lnTo>
                <a:lnTo>
                  <a:pt x="9616" y="17149"/>
                </a:lnTo>
                <a:lnTo>
                  <a:pt x="13243" y="14479"/>
                </a:lnTo>
                <a:lnTo>
                  <a:pt x="16871" y="11809"/>
                </a:lnTo>
                <a:lnTo>
                  <a:pt x="20966" y="10474"/>
                </a:lnTo>
                <a:lnTo>
                  <a:pt x="30548" y="10474"/>
                </a:lnTo>
                <a:lnTo>
                  <a:pt x="34860" y="12368"/>
                </a:lnTo>
                <a:lnTo>
                  <a:pt x="38464" y="16156"/>
                </a:lnTo>
                <a:lnTo>
                  <a:pt x="42069" y="19945"/>
                </a:lnTo>
                <a:lnTo>
                  <a:pt x="43871" y="24783"/>
                </a:lnTo>
                <a:lnTo>
                  <a:pt x="43820" y="32350"/>
                </a:lnTo>
                <a:lnTo>
                  <a:pt x="41040" y="43762"/>
                </a:lnTo>
                <a:lnTo>
                  <a:pt x="34016" y="56206"/>
                </a:lnTo>
                <a:lnTo>
                  <a:pt x="28702" y="63086"/>
                </a:lnTo>
                <a:lnTo>
                  <a:pt x="21015" y="71734"/>
                </a:lnTo>
                <a:lnTo>
                  <a:pt x="11447" y="81445"/>
                </a:lnTo>
                <a:lnTo>
                  <a:pt x="0" y="92217"/>
                </a:lnTo>
                <a:lnTo>
                  <a:pt x="0" y="94750"/>
                </a:lnTo>
                <a:lnTo>
                  <a:pt x="54754" y="94750"/>
                </a:lnTo>
                <a:lnTo>
                  <a:pt x="61256" y="76882"/>
                </a:lnTo>
                <a:lnTo>
                  <a:pt x="58724" y="76882"/>
                </a:lnTo>
                <a:lnTo>
                  <a:pt x="57536" y="78936"/>
                </a:lnTo>
                <a:lnTo>
                  <a:pt x="56146" y="80521"/>
                </a:lnTo>
                <a:lnTo>
                  <a:pt x="54548" y="81640"/>
                </a:lnTo>
                <a:lnTo>
                  <a:pt x="52952" y="82758"/>
                </a:lnTo>
                <a:lnTo>
                  <a:pt x="51160" y="83500"/>
                </a:lnTo>
                <a:lnTo>
                  <a:pt x="49176" y="83865"/>
                </a:lnTo>
                <a:lnTo>
                  <a:pt x="47190" y="84230"/>
                </a:lnTo>
                <a:lnTo>
                  <a:pt x="43735" y="84413"/>
                </a:lnTo>
                <a:lnTo>
                  <a:pt x="14577" y="84413"/>
                </a:lnTo>
                <a:lnTo>
                  <a:pt x="16508" y="82565"/>
                </a:lnTo>
                <a:lnTo>
                  <a:pt x="24030" y="74753"/>
                </a:lnTo>
                <a:lnTo>
                  <a:pt x="35863" y="61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371636" y="2762250"/>
            <a:ext cx="54566" cy="72903"/>
          </a:xfrm>
          <a:custGeom>
            <a:avLst/>
            <a:gdLst/>
            <a:ahLst/>
            <a:cxnLst/>
            <a:rect l="l" t="t" r="r" b="b"/>
            <a:pathLst>
              <a:path w="60023" h="82623">
                <a:moveTo>
                  <a:pt x="8586" y="74430"/>
                </a:moveTo>
                <a:lnTo>
                  <a:pt x="14175" y="56652"/>
                </a:lnTo>
                <a:lnTo>
                  <a:pt x="13415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0"/>
                </a:lnTo>
                <a:lnTo>
                  <a:pt x="2790" y="61442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3" h="82623">
                <a:moveTo>
                  <a:pt x="18099" y="84758"/>
                </a:moveTo>
                <a:lnTo>
                  <a:pt x="29566" y="88200"/>
                </a:lnTo>
                <a:lnTo>
                  <a:pt x="34038" y="88200"/>
                </a:lnTo>
                <a:lnTo>
                  <a:pt x="38681" y="86500"/>
                </a:lnTo>
                <a:lnTo>
                  <a:pt x="43495" y="83100"/>
                </a:lnTo>
                <a:lnTo>
                  <a:pt x="48308" y="79700"/>
                </a:lnTo>
                <a:lnTo>
                  <a:pt x="52267" y="74234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3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5" y="42400"/>
                </a:lnTo>
                <a:lnTo>
                  <a:pt x="13415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1"/>
                </a:lnTo>
                <a:lnTo>
                  <a:pt x="24319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9" y="-1414"/>
                </a:lnTo>
                <a:lnTo>
                  <a:pt x="39559" y="775"/>
                </a:lnTo>
                <a:lnTo>
                  <a:pt x="41680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9" y="36239"/>
                </a:lnTo>
                <a:lnTo>
                  <a:pt x="46430" y="45908"/>
                </a:lnTo>
                <a:lnTo>
                  <a:pt x="45402" y="59075"/>
                </a:lnTo>
                <a:lnTo>
                  <a:pt x="43460" y="69442"/>
                </a:lnTo>
                <a:lnTo>
                  <a:pt x="42091" y="74645"/>
                </a:lnTo>
                <a:lnTo>
                  <a:pt x="40084" y="78353"/>
                </a:lnTo>
                <a:lnTo>
                  <a:pt x="37437" y="80567"/>
                </a:lnTo>
                <a:lnTo>
                  <a:pt x="34791" y="82780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7" y="80487"/>
                </a:lnTo>
                <a:lnTo>
                  <a:pt x="18137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099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437280" y="2762250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0"/>
                </a:lnTo>
                <a:lnTo>
                  <a:pt x="2790" y="61442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099" y="84758"/>
                </a:moveTo>
                <a:lnTo>
                  <a:pt x="29566" y="88200"/>
                </a:lnTo>
                <a:lnTo>
                  <a:pt x="34038" y="88200"/>
                </a:lnTo>
                <a:lnTo>
                  <a:pt x="38681" y="86500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4"/>
                </a:lnTo>
                <a:lnTo>
                  <a:pt x="55370" y="66704"/>
                </a:lnTo>
                <a:lnTo>
                  <a:pt x="59056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1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8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3" y="9744"/>
                </a:lnTo>
                <a:lnTo>
                  <a:pt x="45865" y="22320"/>
                </a:lnTo>
                <a:lnTo>
                  <a:pt x="46608" y="36239"/>
                </a:lnTo>
                <a:lnTo>
                  <a:pt x="46430" y="45908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4" y="78353"/>
                </a:lnTo>
                <a:lnTo>
                  <a:pt x="37438" y="80567"/>
                </a:lnTo>
                <a:lnTo>
                  <a:pt x="34791" y="82780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7" y="80487"/>
                </a:lnTo>
                <a:lnTo>
                  <a:pt x="18137" y="73687"/>
                </a:lnTo>
                <a:lnTo>
                  <a:pt x="16458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099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499064" y="2762250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1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4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0"/>
                </a:lnTo>
                <a:lnTo>
                  <a:pt x="2790" y="61442"/>
                </a:lnTo>
                <a:lnTo>
                  <a:pt x="7459" y="72523"/>
                </a:lnTo>
                <a:lnTo>
                  <a:pt x="8586" y="74431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0"/>
                </a:lnTo>
                <a:lnTo>
                  <a:pt x="34038" y="88200"/>
                </a:lnTo>
                <a:lnTo>
                  <a:pt x="38681" y="86500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4"/>
                </a:lnTo>
                <a:lnTo>
                  <a:pt x="55370" y="66704"/>
                </a:lnTo>
                <a:lnTo>
                  <a:pt x="59056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1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1"/>
                </a:lnTo>
                <a:lnTo>
                  <a:pt x="24319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8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8" y="36239"/>
                </a:lnTo>
                <a:lnTo>
                  <a:pt x="46429" y="45908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3" y="78353"/>
                </a:lnTo>
                <a:lnTo>
                  <a:pt x="37438" y="80567"/>
                </a:lnTo>
                <a:lnTo>
                  <a:pt x="34791" y="82780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7" y="73687"/>
                </a:lnTo>
                <a:lnTo>
                  <a:pt x="16458" y="68632"/>
                </a:lnTo>
                <a:lnTo>
                  <a:pt x="14175" y="56652"/>
                </a:lnTo>
                <a:lnTo>
                  <a:pt x="8586" y="74431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565269" y="2810867"/>
            <a:ext cx="32168" cy="0"/>
          </a:xfrm>
          <a:custGeom>
            <a:avLst/>
            <a:gdLst/>
            <a:ahLst/>
            <a:cxnLst/>
            <a:rect l="l" t="t" r="r" b="b"/>
            <a:pathLst>
              <a:path w="35385">
                <a:moveTo>
                  <a:pt x="0" y="0"/>
                </a:moveTo>
                <a:lnTo>
                  <a:pt x="35385" y="0"/>
                </a:lnTo>
              </a:path>
            </a:pathLst>
          </a:custGeom>
          <a:ln w="116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09179" y="2755021"/>
            <a:ext cx="55687" cy="83603"/>
          </a:xfrm>
          <a:custGeom>
            <a:avLst/>
            <a:gdLst/>
            <a:ahLst/>
            <a:cxnLst/>
            <a:rect l="l" t="t" r="r" b="b"/>
            <a:pathLst>
              <a:path w="61256" h="94750">
                <a:moveTo>
                  <a:pt x="35863" y="61957"/>
                </a:moveTo>
                <a:lnTo>
                  <a:pt x="38365" y="59157"/>
                </a:lnTo>
                <a:lnTo>
                  <a:pt x="46564" y="48561"/>
                </a:lnTo>
                <a:lnTo>
                  <a:pt x="52290" y="38475"/>
                </a:lnTo>
                <a:lnTo>
                  <a:pt x="54480" y="33774"/>
                </a:lnTo>
                <a:lnTo>
                  <a:pt x="55575" y="29073"/>
                </a:lnTo>
                <a:lnTo>
                  <a:pt x="55575" y="17799"/>
                </a:lnTo>
                <a:lnTo>
                  <a:pt x="53054" y="12094"/>
                </a:lnTo>
                <a:lnTo>
                  <a:pt x="48012" y="7257"/>
                </a:lnTo>
                <a:lnTo>
                  <a:pt x="42970" y="2418"/>
                </a:lnTo>
                <a:lnTo>
                  <a:pt x="36684" y="0"/>
                </a:lnTo>
                <a:lnTo>
                  <a:pt x="22084" y="0"/>
                </a:lnTo>
                <a:lnTo>
                  <a:pt x="16186" y="2259"/>
                </a:lnTo>
                <a:lnTo>
                  <a:pt x="11463" y="6777"/>
                </a:lnTo>
                <a:lnTo>
                  <a:pt x="6741" y="11296"/>
                </a:lnTo>
                <a:lnTo>
                  <a:pt x="3809" y="17777"/>
                </a:lnTo>
                <a:lnTo>
                  <a:pt x="2668" y="26220"/>
                </a:lnTo>
                <a:lnTo>
                  <a:pt x="5201" y="26220"/>
                </a:lnTo>
                <a:lnTo>
                  <a:pt x="6935" y="21063"/>
                </a:lnTo>
                <a:lnTo>
                  <a:pt x="9616" y="17149"/>
                </a:lnTo>
                <a:lnTo>
                  <a:pt x="13243" y="14479"/>
                </a:lnTo>
                <a:lnTo>
                  <a:pt x="16871" y="11809"/>
                </a:lnTo>
                <a:lnTo>
                  <a:pt x="20966" y="10474"/>
                </a:lnTo>
                <a:lnTo>
                  <a:pt x="30548" y="10474"/>
                </a:lnTo>
                <a:lnTo>
                  <a:pt x="34860" y="12368"/>
                </a:lnTo>
                <a:lnTo>
                  <a:pt x="38464" y="16156"/>
                </a:lnTo>
                <a:lnTo>
                  <a:pt x="42069" y="19945"/>
                </a:lnTo>
                <a:lnTo>
                  <a:pt x="43871" y="24783"/>
                </a:lnTo>
                <a:lnTo>
                  <a:pt x="43820" y="32350"/>
                </a:lnTo>
                <a:lnTo>
                  <a:pt x="41040" y="43762"/>
                </a:lnTo>
                <a:lnTo>
                  <a:pt x="34016" y="56206"/>
                </a:lnTo>
                <a:lnTo>
                  <a:pt x="28702" y="63086"/>
                </a:lnTo>
                <a:lnTo>
                  <a:pt x="21015" y="71734"/>
                </a:lnTo>
                <a:lnTo>
                  <a:pt x="11448" y="81445"/>
                </a:lnTo>
                <a:lnTo>
                  <a:pt x="0" y="92217"/>
                </a:lnTo>
                <a:lnTo>
                  <a:pt x="0" y="94750"/>
                </a:lnTo>
                <a:lnTo>
                  <a:pt x="54753" y="94750"/>
                </a:lnTo>
                <a:lnTo>
                  <a:pt x="61256" y="76882"/>
                </a:lnTo>
                <a:lnTo>
                  <a:pt x="58723" y="76882"/>
                </a:lnTo>
                <a:lnTo>
                  <a:pt x="57536" y="78936"/>
                </a:lnTo>
                <a:lnTo>
                  <a:pt x="56145" y="80521"/>
                </a:lnTo>
                <a:lnTo>
                  <a:pt x="54548" y="81640"/>
                </a:lnTo>
                <a:lnTo>
                  <a:pt x="52951" y="82758"/>
                </a:lnTo>
                <a:lnTo>
                  <a:pt x="51161" y="83500"/>
                </a:lnTo>
                <a:lnTo>
                  <a:pt x="49175" y="83865"/>
                </a:lnTo>
                <a:lnTo>
                  <a:pt x="47190" y="84230"/>
                </a:lnTo>
                <a:lnTo>
                  <a:pt x="43734" y="84413"/>
                </a:lnTo>
                <a:lnTo>
                  <a:pt x="14577" y="84413"/>
                </a:lnTo>
                <a:lnTo>
                  <a:pt x="16508" y="82565"/>
                </a:lnTo>
                <a:lnTo>
                  <a:pt x="24030" y="74753"/>
                </a:lnTo>
                <a:lnTo>
                  <a:pt x="35863" y="61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672828" y="2762250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5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0"/>
                </a:lnTo>
                <a:lnTo>
                  <a:pt x="2790" y="61442"/>
                </a:lnTo>
                <a:lnTo>
                  <a:pt x="7460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100" y="84758"/>
                </a:moveTo>
                <a:lnTo>
                  <a:pt x="29567" y="88200"/>
                </a:lnTo>
                <a:lnTo>
                  <a:pt x="34038" y="88200"/>
                </a:lnTo>
                <a:lnTo>
                  <a:pt x="38681" y="86500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4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0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8" y="26494"/>
                </a:lnTo>
                <a:lnTo>
                  <a:pt x="15194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2" y="501"/>
                </a:lnTo>
                <a:lnTo>
                  <a:pt x="24320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9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6" y="22320"/>
                </a:lnTo>
                <a:lnTo>
                  <a:pt x="46609" y="36239"/>
                </a:lnTo>
                <a:lnTo>
                  <a:pt x="46430" y="45908"/>
                </a:lnTo>
                <a:lnTo>
                  <a:pt x="45402" y="59075"/>
                </a:lnTo>
                <a:lnTo>
                  <a:pt x="43460" y="69442"/>
                </a:lnTo>
                <a:lnTo>
                  <a:pt x="42092" y="74645"/>
                </a:lnTo>
                <a:lnTo>
                  <a:pt x="40084" y="78353"/>
                </a:lnTo>
                <a:lnTo>
                  <a:pt x="37438" y="80567"/>
                </a:lnTo>
                <a:lnTo>
                  <a:pt x="34791" y="82780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7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100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738474" y="2762250"/>
            <a:ext cx="54567" cy="72903"/>
          </a:xfrm>
          <a:custGeom>
            <a:avLst/>
            <a:gdLst/>
            <a:ahLst/>
            <a:cxnLst/>
            <a:rect l="l" t="t" r="r" b="b"/>
            <a:pathLst>
              <a:path w="60024" h="82623">
                <a:moveTo>
                  <a:pt x="8586" y="74430"/>
                </a:moveTo>
                <a:lnTo>
                  <a:pt x="14175" y="56652"/>
                </a:lnTo>
                <a:lnTo>
                  <a:pt x="13414" y="42400"/>
                </a:lnTo>
                <a:lnTo>
                  <a:pt x="12228" y="0"/>
                </a:lnTo>
                <a:lnTo>
                  <a:pt x="7984" y="5693"/>
                </a:lnTo>
                <a:lnTo>
                  <a:pt x="4790" y="13338"/>
                </a:lnTo>
                <a:lnTo>
                  <a:pt x="1002" y="27083"/>
                </a:lnTo>
                <a:lnTo>
                  <a:pt x="0" y="40688"/>
                </a:lnTo>
                <a:lnTo>
                  <a:pt x="371" y="48730"/>
                </a:lnTo>
                <a:lnTo>
                  <a:pt x="2790" y="61442"/>
                </a:lnTo>
                <a:lnTo>
                  <a:pt x="7459" y="72523"/>
                </a:lnTo>
                <a:lnTo>
                  <a:pt x="8586" y="74430"/>
                </a:lnTo>
                <a:close/>
              </a:path>
              <a:path w="60024" h="82623">
                <a:moveTo>
                  <a:pt x="18099" y="84758"/>
                </a:moveTo>
                <a:lnTo>
                  <a:pt x="29566" y="88200"/>
                </a:lnTo>
                <a:lnTo>
                  <a:pt x="34038" y="88200"/>
                </a:lnTo>
                <a:lnTo>
                  <a:pt x="38680" y="86500"/>
                </a:lnTo>
                <a:lnTo>
                  <a:pt x="43495" y="83100"/>
                </a:lnTo>
                <a:lnTo>
                  <a:pt x="48309" y="79700"/>
                </a:lnTo>
                <a:lnTo>
                  <a:pt x="52267" y="74234"/>
                </a:lnTo>
                <a:lnTo>
                  <a:pt x="55370" y="66704"/>
                </a:lnTo>
                <a:lnTo>
                  <a:pt x="59055" y="52978"/>
                </a:lnTo>
                <a:lnTo>
                  <a:pt x="60024" y="39251"/>
                </a:lnTo>
                <a:lnTo>
                  <a:pt x="58849" y="24958"/>
                </a:lnTo>
                <a:lnTo>
                  <a:pt x="55313" y="12758"/>
                </a:lnTo>
                <a:lnTo>
                  <a:pt x="49415" y="2692"/>
                </a:lnTo>
                <a:lnTo>
                  <a:pt x="43757" y="-4564"/>
                </a:lnTo>
                <a:lnTo>
                  <a:pt x="37369" y="-8192"/>
                </a:lnTo>
                <a:lnTo>
                  <a:pt x="25871" y="-8192"/>
                </a:lnTo>
                <a:lnTo>
                  <a:pt x="21627" y="-6709"/>
                </a:lnTo>
                <a:lnTo>
                  <a:pt x="17520" y="-3742"/>
                </a:lnTo>
                <a:lnTo>
                  <a:pt x="12228" y="0"/>
                </a:lnTo>
                <a:lnTo>
                  <a:pt x="13414" y="42400"/>
                </a:lnTo>
                <a:lnTo>
                  <a:pt x="13414" y="34504"/>
                </a:lnTo>
                <a:lnTo>
                  <a:pt x="14007" y="26494"/>
                </a:lnTo>
                <a:lnTo>
                  <a:pt x="15193" y="18370"/>
                </a:lnTo>
                <a:lnTo>
                  <a:pt x="16380" y="10246"/>
                </a:lnTo>
                <a:lnTo>
                  <a:pt x="18616" y="4290"/>
                </a:lnTo>
                <a:lnTo>
                  <a:pt x="21901" y="501"/>
                </a:lnTo>
                <a:lnTo>
                  <a:pt x="24319" y="-2282"/>
                </a:lnTo>
                <a:lnTo>
                  <a:pt x="27080" y="-3674"/>
                </a:lnTo>
                <a:lnTo>
                  <a:pt x="32829" y="-3674"/>
                </a:lnTo>
                <a:lnTo>
                  <a:pt x="36959" y="-1414"/>
                </a:lnTo>
                <a:lnTo>
                  <a:pt x="39559" y="775"/>
                </a:lnTo>
                <a:lnTo>
                  <a:pt x="41681" y="4495"/>
                </a:lnTo>
                <a:lnTo>
                  <a:pt x="43324" y="9744"/>
                </a:lnTo>
                <a:lnTo>
                  <a:pt x="45865" y="22320"/>
                </a:lnTo>
                <a:lnTo>
                  <a:pt x="46608" y="36239"/>
                </a:lnTo>
                <a:lnTo>
                  <a:pt x="46429" y="45908"/>
                </a:lnTo>
                <a:lnTo>
                  <a:pt x="45402" y="59075"/>
                </a:lnTo>
                <a:lnTo>
                  <a:pt x="43461" y="69442"/>
                </a:lnTo>
                <a:lnTo>
                  <a:pt x="42092" y="74645"/>
                </a:lnTo>
                <a:lnTo>
                  <a:pt x="40083" y="78353"/>
                </a:lnTo>
                <a:lnTo>
                  <a:pt x="37438" y="80567"/>
                </a:lnTo>
                <a:lnTo>
                  <a:pt x="34791" y="82780"/>
                </a:lnTo>
                <a:lnTo>
                  <a:pt x="32236" y="83887"/>
                </a:lnTo>
                <a:lnTo>
                  <a:pt x="24616" y="83887"/>
                </a:lnTo>
                <a:lnTo>
                  <a:pt x="20738" y="80487"/>
                </a:lnTo>
                <a:lnTo>
                  <a:pt x="18136" y="73687"/>
                </a:lnTo>
                <a:lnTo>
                  <a:pt x="16457" y="68632"/>
                </a:lnTo>
                <a:lnTo>
                  <a:pt x="14175" y="56652"/>
                </a:lnTo>
                <a:lnTo>
                  <a:pt x="8586" y="74430"/>
                </a:lnTo>
                <a:lnTo>
                  <a:pt x="18099" y="847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800817" y="2755021"/>
            <a:ext cx="47972" cy="85053"/>
          </a:xfrm>
          <a:custGeom>
            <a:avLst/>
            <a:gdLst/>
            <a:ahLst/>
            <a:cxnLst/>
            <a:rect l="l" t="t" r="r" b="b"/>
            <a:pathLst>
              <a:path w="52769" h="96393">
                <a:moveTo>
                  <a:pt x="36343" y="55864"/>
                </a:moveTo>
                <a:lnTo>
                  <a:pt x="37757" y="57188"/>
                </a:lnTo>
                <a:lnTo>
                  <a:pt x="39058" y="59127"/>
                </a:lnTo>
                <a:lnTo>
                  <a:pt x="40244" y="61684"/>
                </a:lnTo>
                <a:lnTo>
                  <a:pt x="41841" y="65107"/>
                </a:lnTo>
                <a:lnTo>
                  <a:pt x="42640" y="68621"/>
                </a:lnTo>
                <a:lnTo>
                  <a:pt x="42640" y="77156"/>
                </a:lnTo>
                <a:lnTo>
                  <a:pt x="40917" y="81423"/>
                </a:lnTo>
                <a:lnTo>
                  <a:pt x="37472" y="85029"/>
                </a:lnTo>
                <a:lnTo>
                  <a:pt x="34027" y="88634"/>
                </a:lnTo>
                <a:lnTo>
                  <a:pt x="29977" y="90437"/>
                </a:lnTo>
                <a:lnTo>
                  <a:pt x="23407" y="90437"/>
                </a:lnTo>
                <a:lnTo>
                  <a:pt x="21605" y="90186"/>
                </a:lnTo>
                <a:lnTo>
                  <a:pt x="19917" y="89684"/>
                </a:lnTo>
                <a:lnTo>
                  <a:pt x="18867" y="89410"/>
                </a:lnTo>
                <a:lnTo>
                  <a:pt x="16974" y="88554"/>
                </a:lnTo>
                <a:lnTo>
                  <a:pt x="14236" y="87117"/>
                </a:lnTo>
                <a:lnTo>
                  <a:pt x="11498" y="85679"/>
                </a:lnTo>
                <a:lnTo>
                  <a:pt x="9741" y="84846"/>
                </a:lnTo>
                <a:lnTo>
                  <a:pt x="7779" y="84253"/>
                </a:lnTo>
                <a:lnTo>
                  <a:pt x="5475" y="84070"/>
                </a:lnTo>
                <a:lnTo>
                  <a:pt x="3969" y="84070"/>
                </a:lnTo>
                <a:lnTo>
                  <a:pt x="2680" y="84572"/>
                </a:lnTo>
                <a:lnTo>
                  <a:pt x="536" y="86580"/>
                </a:lnTo>
                <a:lnTo>
                  <a:pt x="0" y="89068"/>
                </a:lnTo>
                <a:lnTo>
                  <a:pt x="0" y="90848"/>
                </a:lnTo>
                <a:lnTo>
                  <a:pt x="1129" y="92514"/>
                </a:lnTo>
                <a:lnTo>
                  <a:pt x="3388" y="94065"/>
                </a:lnTo>
                <a:lnTo>
                  <a:pt x="5646" y="95618"/>
                </a:lnTo>
                <a:lnTo>
                  <a:pt x="9901" y="96393"/>
                </a:lnTo>
                <a:lnTo>
                  <a:pt x="16152" y="96393"/>
                </a:lnTo>
                <a:lnTo>
                  <a:pt x="22847" y="96001"/>
                </a:lnTo>
                <a:lnTo>
                  <a:pt x="35465" y="92358"/>
                </a:lnTo>
                <a:lnTo>
                  <a:pt x="45103" y="84892"/>
                </a:lnTo>
                <a:lnTo>
                  <a:pt x="50214" y="79004"/>
                </a:lnTo>
                <a:lnTo>
                  <a:pt x="52769" y="72044"/>
                </a:lnTo>
                <a:lnTo>
                  <a:pt x="52769" y="58397"/>
                </a:lnTo>
                <a:lnTo>
                  <a:pt x="51309" y="53514"/>
                </a:lnTo>
                <a:lnTo>
                  <a:pt x="48388" y="49360"/>
                </a:lnTo>
                <a:lnTo>
                  <a:pt x="45468" y="45207"/>
                </a:lnTo>
                <a:lnTo>
                  <a:pt x="41157" y="42012"/>
                </a:lnTo>
                <a:lnTo>
                  <a:pt x="35453" y="39776"/>
                </a:lnTo>
                <a:lnTo>
                  <a:pt x="43940" y="32564"/>
                </a:lnTo>
                <a:lnTo>
                  <a:pt x="48183" y="25581"/>
                </a:lnTo>
                <a:lnTo>
                  <a:pt x="48183" y="14719"/>
                </a:lnTo>
                <a:lnTo>
                  <a:pt x="46678" y="10862"/>
                </a:lnTo>
                <a:lnTo>
                  <a:pt x="43666" y="7257"/>
                </a:lnTo>
                <a:lnTo>
                  <a:pt x="39697" y="2418"/>
                </a:lnTo>
                <a:lnTo>
                  <a:pt x="33993" y="0"/>
                </a:lnTo>
                <a:lnTo>
                  <a:pt x="20532" y="0"/>
                </a:lnTo>
                <a:lnTo>
                  <a:pt x="15502" y="1700"/>
                </a:lnTo>
                <a:lnTo>
                  <a:pt x="11464" y="5100"/>
                </a:lnTo>
                <a:lnTo>
                  <a:pt x="7425" y="8500"/>
                </a:lnTo>
                <a:lnTo>
                  <a:pt x="4084" y="13327"/>
                </a:lnTo>
                <a:lnTo>
                  <a:pt x="1437" y="19580"/>
                </a:lnTo>
                <a:lnTo>
                  <a:pt x="3696" y="20675"/>
                </a:lnTo>
                <a:lnTo>
                  <a:pt x="8441" y="13099"/>
                </a:lnTo>
                <a:lnTo>
                  <a:pt x="14350" y="9311"/>
                </a:lnTo>
                <a:lnTo>
                  <a:pt x="25803" y="9311"/>
                </a:lnTo>
                <a:lnTo>
                  <a:pt x="29464" y="10760"/>
                </a:lnTo>
                <a:lnTo>
                  <a:pt x="32407" y="13658"/>
                </a:lnTo>
                <a:lnTo>
                  <a:pt x="35350" y="16556"/>
                </a:lnTo>
                <a:lnTo>
                  <a:pt x="36822" y="20356"/>
                </a:lnTo>
                <a:lnTo>
                  <a:pt x="36822" y="28662"/>
                </a:lnTo>
                <a:lnTo>
                  <a:pt x="36001" y="31971"/>
                </a:lnTo>
                <a:lnTo>
                  <a:pt x="34358" y="34983"/>
                </a:lnTo>
                <a:lnTo>
                  <a:pt x="32715" y="37996"/>
                </a:lnTo>
                <a:lnTo>
                  <a:pt x="30080" y="40574"/>
                </a:lnTo>
                <a:lnTo>
                  <a:pt x="26453" y="42719"/>
                </a:lnTo>
                <a:lnTo>
                  <a:pt x="22825" y="44865"/>
                </a:lnTo>
                <a:lnTo>
                  <a:pt x="19209" y="46165"/>
                </a:lnTo>
                <a:lnTo>
                  <a:pt x="15605" y="46622"/>
                </a:lnTo>
                <a:lnTo>
                  <a:pt x="15605" y="48676"/>
                </a:lnTo>
                <a:lnTo>
                  <a:pt x="21354" y="48676"/>
                </a:lnTo>
                <a:lnTo>
                  <a:pt x="24845" y="49417"/>
                </a:lnTo>
                <a:lnTo>
                  <a:pt x="28266" y="50901"/>
                </a:lnTo>
                <a:lnTo>
                  <a:pt x="31688" y="52384"/>
                </a:lnTo>
                <a:lnTo>
                  <a:pt x="34381" y="54038"/>
                </a:lnTo>
                <a:lnTo>
                  <a:pt x="36343" y="5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97916" y="5099624"/>
            <a:ext cx="47876" cy="59572"/>
          </a:xfrm>
          <a:custGeom>
            <a:avLst/>
            <a:gdLst/>
            <a:ahLst/>
            <a:cxnLst/>
            <a:rect l="l" t="t" r="r" b="b"/>
            <a:pathLst>
              <a:path w="52664" h="67515">
                <a:moveTo>
                  <a:pt x="36038" y="34653"/>
                </a:moveTo>
                <a:lnTo>
                  <a:pt x="41713" y="33392"/>
                </a:lnTo>
                <a:lnTo>
                  <a:pt x="45902" y="31234"/>
                </a:lnTo>
                <a:lnTo>
                  <a:pt x="48606" y="28181"/>
                </a:lnTo>
                <a:lnTo>
                  <a:pt x="51311" y="25127"/>
                </a:lnTo>
                <a:lnTo>
                  <a:pt x="52664" y="21526"/>
                </a:lnTo>
                <a:lnTo>
                  <a:pt x="52664" y="13493"/>
                </a:lnTo>
                <a:lnTo>
                  <a:pt x="51477" y="10148"/>
                </a:lnTo>
                <a:lnTo>
                  <a:pt x="49104" y="7344"/>
                </a:lnTo>
                <a:lnTo>
                  <a:pt x="46732" y="4539"/>
                </a:lnTo>
                <a:lnTo>
                  <a:pt x="43845" y="2614"/>
                </a:lnTo>
                <a:lnTo>
                  <a:pt x="40443" y="1568"/>
                </a:lnTo>
                <a:lnTo>
                  <a:pt x="37042" y="522"/>
                </a:lnTo>
                <a:lnTo>
                  <a:pt x="31758" y="0"/>
                </a:lnTo>
                <a:lnTo>
                  <a:pt x="24590" y="0"/>
                </a:lnTo>
                <a:lnTo>
                  <a:pt x="19213" y="4730"/>
                </a:lnTo>
                <a:lnTo>
                  <a:pt x="22498" y="4099"/>
                </a:lnTo>
                <a:lnTo>
                  <a:pt x="25104" y="3783"/>
                </a:lnTo>
                <a:lnTo>
                  <a:pt x="31376" y="3783"/>
                </a:lnTo>
                <a:lnTo>
                  <a:pt x="34868" y="5103"/>
                </a:lnTo>
                <a:lnTo>
                  <a:pt x="37506" y="7742"/>
                </a:lnTo>
                <a:lnTo>
                  <a:pt x="40144" y="10381"/>
                </a:lnTo>
                <a:lnTo>
                  <a:pt x="41464" y="13808"/>
                </a:lnTo>
                <a:lnTo>
                  <a:pt x="41464" y="22339"/>
                </a:lnTo>
                <a:lnTo>
                  <a:pt x="39830" y="25890"/>
                </a:lnTo>
                <a:lnTo>
                  <a:pt x="36560" y="28679"/>
                </a:lnTo>
                <a:lnTo>
                  <a:pt x="33292" y="31467"/>
                </a:lnTo>
                <a:lnTo>
                  <a:pt x="36038" y="34653"/>
                </a:lnTo>
                <a:close/>
              </a:path>
              <a:path w="52664" h="67515">
                <a:moveTo>
                  <a:pt x="28920" y="67515"/>
                </a:moveTo>
                <a:lnTo>
                  <a:pt x="28920" y="65673"/>
                </a:lnTo>
                <a:lnTo>
                  <a:pt x="23760" y="65673"/>
                </a:lnTo>
                <a:lnTo>
                  <a:pt x="21868" y="64942"/>
                </a:lnTo>
                <a:lnTo>
                  <a:pt x="19678" y="62453"/>
                </a:lnTo>
                <a:lnTo>
                  <a:pt x="19213" y="59814"/>
                </a:lnTo>
                <a:lnTo>
                  <a:pt x="19213" y="35948"/>
                </a:lnTo>
                <a:lnTo>
                  <a:pt x="22151" y="36048"/>
                </a:lnTo>
                <a:lnTo>
                  <a:pt x="26282" y="35948"/>
                </a:lnTo>
                <a:lnTo>
                  <a:pt x="49129" y="67515"/>
                </a:lnTo>
                <a:lnTo>
                  <a:pt x="67149" y="67515"/>
                </a:lnTo>
                <a:lnTo>
                  <a:pt x="67149" y="65673"/>
                </a:lnTo>
                <a:lnTo>
                  <a:pt x="63464" y="65274"/>
                </a:lnTo>
                <a:lnTo>
                  <a:pt x="60478" y="64345"/>
                </a:lnTo>
                <a:lnTo>
                  <a:pt x="58189" y="62884"/>
                </a:lnTo>
                <a:lnTo>
                  <a:pt x="55899" y="61424"/>
                </a:lnTo>
                <a:lnTo>
                  <a:pt x="53161" y="58470"/>
                </a:lnTo>
                <a:lnTo>
                  <a:pt x="49975" y="54022"/>
                </a:lnTo>
                <a:lnTo>
                  <a:pt x="36038" y="34653"/>
                </a:lnTo>
                <a:lnTo>
                  <a:pt x="33292" y="31467"/>
                </a:lnTo>
                <a:lnTo>
                  <a:pt x="28439" y="32861"/>
                </a:lnTo>
                <a:lnTo>
                  <a:pt x="19213" y="32811"/>
                </a:lnTo>
                <a:lnTo>
                  <a:pt x="19213" y="4730"/>
                </a:lnTo>
                <a:lnTo>
                  <a:pt x="24590" y="0"/>
                </a:lnTo>
                <a:lnTo>
                  <a:pt x="0" y="0"/>
                </a:lnTo>
                <a:lnTo>
                  <a:pt x="0" y="1842"/>
                </a:lnTo>
                <a:lnTo>
                  <a:pt x="5093" y="1842"/>
                </a:lnTo>
                <a:lnTo>
                  <a:pt x="7018" y="2572"/>
                </a:lnTo>
                <a:lnTo>
                  <a:pt x="9242" y="5061"/>
                </a:lnTo>
                <a:lnTo>
                  <a:pt x="9706" y="7700"/>
                </a:lnTo>
                <a:lnTo>
                  <a:pt x="9706" y="59416"/>
                </a:lnTo>
                <a:lnTo>
                  <a:pt x="9358" y="61855"/>
                </a:lnTo>
                <a:lnTo>
                  <a:pt x="8661" y="62884"/>
                </a:lnTo>
                <a:lnTo>
                  <a:pt x="7433" y="64743"/>
                </a:lnTo>
                <a:lnTo>
                  <a:pt x="5392" y="65673"/>
                </a:lnTo>
                <a:lnTo>
                  <a:pt x="0" y="65673"/>
                </a:lnTo>
                <a:lnTo>
                  <a:pt x="0" y="67515"/>
                </a:lnTo>
                <a:lnTo>
                  <a:pt x="28920" y="67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061555" y="5117725"/>
            <a:ext cx="35070" cy="42701"/>
          </a:xfrm>
          <a:custGeom>
            <a:avLst/>
            <a:gdLst/>
            <a:ahLst/>
            <a:cxnLst/>
            <a:rect l="l" t="t" r="r" b="b"/>
            <a:pathLst>
              <a:path w="38577" h="48395">
                <a:moveTo>
                  <a:pt x="30363" y="1684"/>
                </a:moveTo>
                <a:lnTo>
                  <a:pt x="26165" y="0"/>
                </a:lnTo>
                <a:lnTo>
                  <a:pt x="21055" y="0"/>
                </a:lnTo>
                <a:lnTo>
                  <a:pt x="21777" y="4066"/>
                </a:lnTo>
                <a:lnTo>
                  <a:pt x="23420" y="5128"/>
                </a:lnTo>
                <a:lnTo>
                  <a:pt x="25062" y="6190"/>
                </a:lnTo>
                <a:lnTo>
                  <a:pt x="26298" y="7651"/>
                </a:lnTo>
                <a:lnTo>
                  <a:pt x="27128" y="9509"/>
                </a:lnTo>
                <a:lnTo>
                  <a:pt x="27659" y="10704"/>
                </a:lnTo>
                <a:lnTo>
                  <a:pt x="28007" y="12762"/>
                </a:lnTo>
                <a:lnTo>
                  <a:pt x="28173" y="15683"/>
                </a:lnTo>
                <a:lnTo>
                  <a:pt x="7068" y="15683"/>
                </a:lnTo>
                <a:lnTo>
                  <a:pt x="7433" y="11866"/>
                </a:lnTo>
                <a:lnTo>
                  <a:pt x="9996" y="2182"/>
                </a:lnTo>
                <a:lnTo>
                  <a:pt x="5998" y="6547"/>
                </a:lnTo>
                <a:lnTo>
                  <a:pt x="1999" y="10912"/>
                </a:lnTo>
                <a:lnTo>
                  <a:pt x="0" y="16994"/>
                </a:lnTo>
                <a:lnTo>
                  <a:pt x="0" y="31998"/>
                </a:lnTo>
                <a:lnTo>
                  <a:pt x="1949" y="37732"/>
                </a:lnTo>
                <a:lnTo>
                  <a:pt x="5849" y="41997"/>
                </a:lnTo>
                <a:lnTo>
                  <a:pt x="9748" y="46263"/>
                </a:lnTo>
                <a:lnTo>
                  <a:pt x="14435" y="48395"/>
                </a:lnTo>
                <a:lnTo>
                  <a:pt x="24954" y="48395"/>
                </a:lnTo>
                <a:lnTo>
                  <a:pt x="29152" y="46528"/>
                </a:lnTo>
                <a:lnTo>
                  <a:pt x="32504" y="42794"/>
                </a:lnTo>
                <a:lnTo>
                  <a:pt x="35856" y="39060"/>
                </a:lnTo>
                <a:lnTo>
                  <a:pt x="37880" y="34919"/>
                </a:lnTo>
                <a:lnTo>
                  <a:pt x="38577" y="30371"/>
                </a:lnTo>
                <a:lnTo>
                  <a:pt x="37034" y="29376"/>
                </a:lnTo>
                <a:lnTo>
                  <a:pt x="35540" y="33359"/>
                </a:lnTo>
                <a:lnTo>
                  <a:pt x="33690" y="36172"/>
                </a:lnTo>
                <a:lnTo>
                  <a:pt x="31484" y="37815"/>
                </a:lnTo>
                <a:lnTo>
                  <a:pt x="29277" y="39458"/>
                </a:lnTo>
                <a:lnTo>
                  <a:pt x="26680" y="40280"/>
                </a:lnTo>
                <a:lnTo>
                  <a:pt x="19214" y="40280"/>
                </a:lnTo>
                <a:lnTo>
                  <a:pt x="15315" y="38355"/>
                </a:lnTo>
                <a:lnTo>
                  <a:pt x="11996" y="34504"/>
                </a:lnTo>
                <a:lnTo>
                  <a:pt x="8678" y="30654"/>
                </a:lnTo>
                <a:lnTo>
                  <a:pt x="7035" y="25343"/>
                </a:lnTo>
                <a:lnTo>
                  <a:pt x="7068" y="18571"/>
                </a:lnTo>
                <a:lnTo>
                  <a:pt x="38577" y="18571"/>
                </a:lnTo>
                <a:lnTo>
                  <a:pt x="38577" y="12928"/>
                </a:lnTo>
                <a:lnTo>
                  <a:pt x="36934" y="8422"/>
                </a:lnTo>
                <a:lnTo>
                  <a:pt x="33649" y="5053"/>
                </a:lnTo>
                <a:lnTo>
                  <a:pt x="30363" y="1684"/>
                </a:lnTo>
                <a:close/>
              </a:path>
              <a:path w="38577" h="48395">
                <a:moveTo>
                  <a:pt x="21055" y="0"/>
                </a:moveTo>
                <a:lnTo>
                  <a:pt x="15015" y="0"/>
                </a:lnTo>
                <a:lnTo>
                  <a:pt x="9996" y="2182"/>
                </a:lnTo>
                <a:lnTo>
                  <a:pt x="7433" y="11866"/>
                </a:lnTo>
                <a:lnTo>
                  <a:pt x="8702" y="8887"/>
                </a:lnTo>
                <a:lnTo>
                  <a:pt x="10876" y="6746"/>
                </a:lnTo>
                <a:lnTo>
                  <a:pt x="13050" y="4605"/>
                </a:lnTo>
                <a:lnTo>
                  <a:pt x="15513" y="3535"/>
                </a:lnTo>
                <a:lnTo>
                  <a:pt x="20060" y="3535"/>
                </a:lnTo>
                <a:lnTo>
                  <a:pt x="21777" y="4066"/>
                </a:lnTo>
                <a:lnTo>
                  <a:pt x="210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105358" y="5105731"/>
            <a:ext cx="24978" cy="54124"/>
          </a:xfrm>
          <a:custGeom>
            <a:avLst/>
            <a:gdLst/>
            <a:ahLst/>
            <a:cxnLst/>
            <a:rect l="l" t="t" r="r" b="b"/>
            <a:pathLst>
              <a:path w="27476" h="61341">
                <a:moveTo>
                  <a:pt x="7216" y="18472"/>
                </a:moveTo>
                <a:lnTo>
                  <a:pt x="7216" y="52428"/>
                </a:lnTo>
                <a:lnTo>
                  <a:pt x="7565" y="54860"/>
                </a:lnTo>
                <a:lnTo>
                  <a:pt x="8262" y="56437"/>
                </a:lnTo>
                <a:lnTo>
                  <a:pt x="8959" y="58013"/>
                </a:lnTo>
                <a:lnTo>
                  <a:pt x="10038" y="59225"/>
                </a:lnTo>
                <a:lnTo>
                  <a:pt x="12958" y="60918"/>
                </a:lnTo>
                <a:lnTo>
                  <a:pt x="14451" y="61341"/>
                </a:lnTo>
                <a:lnTo>
                  <a:pt x="18234" y="61341"/>
                </a:lnTo>
                <a:lnTo>
                  <a:pt x="20424" y="60519"/>
                </a:lnTo>
                <a:lnTo>
                  <a:pt x="22548" y="58876"/>
                </a:lnTo>
                <a:lnTo>
                  <a:pt x="24672" y="57233"/>
                </a:lnTo>
                <a:lnTo>
                  <a:pt x="26314" y="54785"/>
                </a:lnTo>
                <a:lnTo>
                  <a:pt x="27476" y="51532"/>
                </a:lnTo>
                <a:lnTo>
                  <a:pt x="25535" y="51532"/>
                </a:lnTo>
                <a:lnTo>
                  <a:pt x="24173" y="53864"/>
                </a:lnTo>
                <a:lnTo>
                  <a:pt x="22116" y="55225"/>
                </a:lnTo>
                <a:lnTo>
                  <a:pt x="19959" y="55565"/>
                </a:lnTo>
                <a:lnTo>
                  <a:pt x="17545" y="55051"/>
                </a:lnTo>
                <a:lnTo>
                  <a:pt x="15853" y="52993"/>
                </a:lnTo>
                <a:lnTo>
                  <a:pt x="15430" y="51001"/>
                </a:lnTo>
                <a:lnTo>
                  <a:pt x="15430" y="18472"/>
                </a:lnTo>
                <a:lnTo>
                  <a:pt x="26082" y="18472"/>
                </a:lnTo>
                <a:lnTo>
                  <a:pt x="26082" y="14986"/>
                </a:lnTo>
                <a:lnTo>
                  <a:pt x="15430" y="14986"/>
                </a:lnTo>
                <a:lnTo>
                  <a:pt x="15430" y="0"/>
                </a:lnTo>
                <a:lnTo>
                  <a:pt x="13887" y="0"/>
                </a:lnTo>
                <a:lnTo>
                  <a:pt x="12526" y="3352"/>
                </a:lnTo>
                <a:lnTo>
                  <a:pt x="11464" y="5659"/>
                </a:lnTo>
                <a:lnTo>
                  <a:pt x="10701" y="6920"/>
                </a:lnTo>
                <a:lnTo>
                  <a:pt x="9208" y="9310"/>
                </a:lnTo>
                <a:lnTo>
                  <a:pt x="7507" y="11376"/>
                </a:lnTo>
                <a:lnTo>
                  <a:pt x="5599" y="13119"/>
                </a:lnTo>
                <a:lnTo>
                  <a:pt x="3691" y="14862"/>
                </a:lnTo>
                <a:lnTo>
                  <a:pt x="1824" y="16098"/>
                </a:lnTo>
                <a:lnTo>
                  <a:pt x="0" y="16829"/>
                </a:lnTo>
                <a:lnTo>
                  <a:pt x="0" y="18472"/>
                </a:lnTo>
                <a:lnTo>
                  <a:pt x="7216" y="18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123851" y="5118955"/>
            <a:ext cx="46111" cy="41471"/>
          </a:xfrm>
          <a:custGeom>
            <a:avLst/>
            <a:gdLst/>
            <a:ahLst/>
            <a:cxnLst/>
            <a:rect l="l" t="t" r="r" b="b"/>
            <a:pathLst>
              <a:path w="50722" h="47001">
                <a:moveTo>
                  <a:pt x="50025" y="39632"/>
                </a:moveTo>
                <a:lnTo>
                  <a:pt x="47569" y="40479"/>
                </a:lnTo>
                <a:lnTo>
                  <a:pt x="45172" y="40246"/>
                </a:lnTo>
                <a:lnTo>
                  <a:pt x="43678" y="38496"/>
                </a:lnTo>
                <a:lnTo>
                  <a:pt x="43180" y="36139"/>
                </a:lnTo>
                <a:lnTo>
                  <a:pt x="43056" y="32911"/>
                </a:lnTo>
                <a:lnTo>
                  <a:pt x="43056" y="0"/>
                </a:lnTo>
                <a:lnTo>
                  <a:pt x="27526" y="0"/>
                </a:lnTo>
                <a:lnTo>
                  <a:pt x="27526" y="1842"/>
                </a:lnTo>
                <a:lnTo>
                  <a:pt x="30512" y="1908"/>
                </a:lnTo>
                <a:lnTo>
                  <a:pt x="32478" y="2398"/>
                </a:lnTo>
                <a:lnTo>
                  <a:pt x="34370" y="4223"/>
                </a:lnTo>
                <a:lnTo>
                  <a:pt x="34843" y="5974"/>
                </a:lnTo>
                <a:lnTo>
                  <a:pt x="34843" y="34405"/>
                </a:lnTo>
                <a:lnTo>
                  <a:pt x="32354" y="36927"/>
                </a:lnTo>
                <a:lnTo>
                  <a:pt x="30205" y="38637"/>
                </a:lnTo>
                <a:lnTo>
                  <a:pt x="28397" y="39533"/>
                </a:lnTo>
                <a:lnTo>
                  <a:pt x="26588" y="40429"/>
                </a:lnTo>
                <a:lnTo>
                  <a:pt x="24970" y="40877"/>
                </a:lnTo>
                <a:lnTo>
                  <a:pt x="21453" y="40877"/>
                </a:lnTo>
                <a:lnTo>
                  <a:pt x="19670" y="40213"/>
                </a:lnTo>
                <a:lnTo>
                  <a:pt x="16716" y="37558"/>
                </a:lnTo>
                <a:lnTo>
                  <a:pt x="15977" y="34770"/>
                </a:lnTo>
                <a:lnTo>
                  <a:pt x="15977" y="0"/>
                </a:lnTo>
                <a:lnTo>
                  <a:pt x="0" y="0"/>
                </a:lnTo>
                <a:lnTo>
                  <a:pt x="0" y="1842"/>
                </a:lnTo>
                <a:lnTo>
                  <a:pt x="2389" y="1809"/>
                </a:lnTo>
                <a:lnTo>
                  <a:pt x="4039" y="2016"/>
                </a:lnTo>
                <a:lnTo>
                  <a:pt x="4952" y="2464"/>
                </a:lnTo>
                <a:lnTo>
                  <a:pt x="6553" y="3551"/>
                </a:lnTo>
                <a:lnTo>
                  <a:pt x="7482" y="5211"/>
                </a:lnTo>
                <a:lnTo>
                  <a:pt x="7715" y="6705"/>
                </a:lnTo>
                <a:lnTo>
                  <a:pt x="7715" y="33475"/>
                </a:lnTo>
                <a:lnTo>
                  <a:pt x="8080" y="36761"/>
                </a:lnTo>
                <a:lnTo>
                  <a:pt x="8810" y="39085"/>
                </a:lnTo>
                <a:lnTo>
                  <a:pt x="9540" y="41408"/>
                </a:lnTo>
                <a:lnTo>
                  <a:pt x="10842" y="43309"/>
                </a:lnTo>
                <a:lnTo>
                  <a:pt x="12717" y="44786"/>
                </a:lnTo>
                <a:lnTo>
                  <a:pt x="14592" y="46263"/>
                </a:lnTo>
                <a:lnTo>
                  <a:pt x="16807" y="47001"/>
                </a:lnTo>
                <a:lnTo>
                  <a:pt x="21652" y="47001"/>
                </a:lnTo>
                <a:lnTo>
                  <a:pt x="23826" y="46454"/>
                </a:lnTo>
                <a:lnTo>
                  <a:pt x="25883" y="45358"/>
                </a:lnTo>
                <a:lnTo>
                  <a:pt x="27940" y="44263"/>
                </a:lnTo>
                <a:lnTo>
                  <a:pt x="30927" y="41591"/>
                </a:lnTo>
                <a:lnTo>
                  <a:pt x="34843" y="37342"/>
                </a:lnTo>
                <a:lnTo>
                  <a:pt x="34843" y="47001"/>
                </a:lnTo>
                <a:lnTo>
                  <a:pt x="37083" y="47001"/>
                </a:lnTo>
                <a:lnTo>
                  <a:pt x="50722" y="41375"/>
                </a:lnTo>
                <a:lnTo>
                  <a:pt x="50025" y="39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170686" y="5117767"/>
            <a:ext cx="30861" cy="41428"/>
          </a:xfrm>
          <a:custGeom>
            <a:avLst/>
            <a:gdLst/>
            <a:ahLst/>
            <a:cxnLst/>
            <a:rect l="l" t="t" r="r" b="b"/>
            <a:pathLst>
              <a:path w="33947" h="46952">
                <a:moveTo>
                  <a:pt x="23843" y="46952"/>
                </a:moveTo>
                <a:lnTo>
                  <a:pt x="23843" y="45159"/>
                </a:lnTo>
                <a:lnTo>
                  <a:pt x="21786" y="45159"/>
                </a:lnTo>
                <a:lnTo>
                  <a:pt x="20209" y="44861"/>
                </a:lnTo>
                <a:lnTo>
                  <a:pt x="19114" y="44263"/>
                </a:lnTo>
                <a:lnTo>
                  <a:pt x="17256" y="42919"/>
                </a:lnTo>
                <a:lnTo>
                  <a:pt x="16194" y="40728"/>
                </a:lnTo>
                <a:lnTo>
                  <a:pt x="15879" y="38819"/>
                </a:lnTo>
                <a:lnTo>
                  <a:pt x="15879" y="14439"/>
                </a:lnTo>
                <a:lnTo>
                  <a:pt x="17472" y="11319"/>
                </a:lnTo>
                <a:lnTo>
                  <a:pt x="19014" y="9078"/>
                </a:lnTo>
                <a:lnTo>
                  <a:pt x="20508" y="7717"/>
                </a:lnTo>
                <a:lnTo>
                  <a:pt x="22449" y="6721"/>
                </a:lnTo>
                <a:lnTo>
                  <a:pt x="24216" y="7294"/>
                </a:lnTo>
                <a:lnTo>
                  <a:pt x="27103" y="9584"/>
                </a:lnTo>
                <a:lnTo>
                  <a:pt x="29567" y="10157"/>
                </a:lnTo>
                <a:lnTo>
                  <a:pt x="31790" y="9709"/>
                </a:lnTo>
                <a:lnTo>
                  <a:pt x="33516" y="7916"/>
                </a:lnTo>
                <a:lnTo>
                  <a:pt x="33947" y="5526"/>
                </a:lnTo>
                <a:lnTo>
                  <a:pt x="33350" y="2779"/>
                </a:lnTo>
                <a:lnTo>
                  <a:pt x="30961" y="555"/>
                </a:lnTo>
                <a:lnTo>
                  <a:pt x="29451" y="0"/>
                </a:lnTo>
                <a:lnTo>
                  <a:pt x="23610" y="0"/>
                </a:lnTo>
                <a:lnTo>
                  <a:pt x="19695" y="3419"/>
                </a:lnTo>
                <a:lnTo>
                  <a:pt x="15879" y="10256"/>
                </a:lnTo>
                <a:lnTo>
                  <a:pt x="15879" y="0"/>
                </a:lnTo>
                <a:lnTo>
                  <a:pt x="13788" y="0"/>
                </a:lnTo>
                <a:lnTo>
                  <a:pt x="0" y="5576"/>
                </a:lnTo>
                <a:lnTo>
                  <a:pt x="498" y="7368"/>
                </a:lnTo>
                <a:lnTo>
                  <a:pt x="1792" y="6871"/>
                </a:lnTo>
                <a:lnTo>
                  <a:pt x="3982" y="6622"/>
                </a:lnTo>
                <a:lnTo>
                  <a:pt x="5567" y="6854"/>
                </a:lnTo>
                <a:lnTo>
                  <a:pt x="7126" y="8522"/>
                </a:lnTo>
                <a:lnTo>
                  <a:pt x="7558" y="10547"/>
                </a:lnTo>
                <a:lnTo>
                  <a:pt x="7666" y="13708"/>
                </a:lnTo>
                <a:lnTo>
                  <a:pt x="7666" y="39350"/>
                </a:lnTo>
                <a:lnTo>
                  <a:pt x="7583" y="40960"/>
                </a:lnTo>
                <a:lnTo>
                  <a:pt x="6504" y="43533"/>
                </a:lnTo>
                <a:lnTo>
                  <a:pt x="4546" y="44794"/>
                </a:lnTo>
                <a:lnTo>
                  <a:pt x="2821" y="45159"/>
                </a:lnTo>
                <a:lnTo>
                  <a:pt x="498" y="45159"/>
                </a:lnTo>
                <a:lnTo>
                  <a:pt x="498" y="46952"/>
                </a:lnTo>
                <a:lnTo>
                  <a:pt x="23843" y="469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197671" y="5117767"/>
            <a:ext cx="45386" cy="41428"/>
          </a:xfrm>
          <a:custGeom>
            <a:avLst/>
            <a:gdLst/>
            <a:ahLst/>
            <a:cxnLst/>
            <a:rect l="l" t="t" r="r" b="b"/>
            <a:pathLst>
              <a:path w="49925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1" y="6871"/>
                </a:lnTo>
                <a:lnTo>
                  <a:pt x="4082" y="6622"/>
                </a:lnTo>
                <a:lnTo>
                  <a:pt x="5633" y="6837"/>
                </a:lnTo>
                <a:lnTo>
                  <a:pt x="7043" y="8514"/>
                </a:lnTo>
                <a:lnTo>
                  <a:pt x="7541" y="10903"/>
                </a:lnTo>
                <a:lnTo>
                  <a:pt x="7666" y="14240"/>
                </a:lnTo>
                <a:lnTo>
                  <a:pt x="7666" y="39964"/>
                </a:lnTo>
                <a:lnTo>
                  <a:pt x="7259" y="42213"/>
                </a:lnTo>
                <a:lnTo>
                  <a:pt x="5633" y="44570"/>
                </a:lnTo>
                <a:lnTo>
                  <a:pt x="4065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7" y="45159"/>
                </a:lnTo>
                <a:lnTo>
                  <a:pt x="19156" y="44935"/>
                </a:lnTo>
                <a:lnTo>
                  <a:pt x="16891" y="43333"/>
                </a:lnTo>
                <a:lnTo>
                  <a:pt x="16061" y="41641"/>
                </a:lnTo>
                <a:lnTo>
                  <a:pt x="15878" y="39732"/>
                </a:lnTo>
                <a:lnTo>
                  <a:pt x="15878" y="12596"/>
                </a:lnTo>
                <a:lnTo>
                  <a:pt x="19794" y="8281"/>
                </a:lnTo>
                <a:lnTo>
                  <a:pt x="23727" y="6124"/>
                </a:lnTo>
                <a:lnTo>
                  <a:pt x="30231" y="6124"/>
                </a:lnTo>
                <a:lnTo>
                  <a:pt x="32047" y="7061"/>
                </a:lnTo>
                <a:lnTo>
                  <a:pt x="33126" y="8937"/>
                </a:lnTo>
                <a:lnTo>
                  <a:pt x="34204" y="10812"/>
                </a:lnTo>
                <a:lnTo>
                  <a:pt x="34744" y="13825"/>
                </a:lnTo>
                <a:lnTo>
                  <a:pt x="34677" y="40827"/>
                </a:lnTo>
                <a:lnTo>
                  <a:pt x="34213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7" y="45159"/>
                </a:lnTo>
                <a:lnTo>
                  <a:pt x="27377" y="46952"/>
                </a:lnTo>
                <a:lnTo>
                  <a:pt x="49925" y="46952"/>
                </a:lnTo>
                <a:lnTo>
                  <a:pt x="49925" y="45159"/>
                </a:lnTo>
                <a:lnTo>
                  <a:pt x="47735" y="45159"/>
                </a:lnTo>
                <a:lnTo>
                  <a:pt x="46234" y="44927"/>
                </a:lnTo>
                <a:lnTo>
                  <a:pt x="44019" y="43350"/>
                </a:lnTo>
                <a:lnTo>
                  <a:pt x="43189" y="41491"/>
                </a:lnTo>
                <a:lnTo>
                  <a:pt x="42957" y="39533"/>
                </a:lnTo>
                <a:lnTo>
                  <a:pt x="42957" y="13061"/>
                </a:lnTo>
                <a:lnTo>
                  <a:pt x="42592" y="10007"/>
                </a:lnTo>
                <a:lnTo>
                  <a:pt x="41862" y="8016"/>
                </a:lnTo>
                <a:lnTo>
                  <a:pt x="40800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9" y="622"/>
                </a:lnTo>
                <a:lnTo>
                  <a:pt x="33648" y="0"/>
                </a:lnTo>
                <a:lnTo>
                  <a:pt x="26314" y="0"/>
                </a:lnTo>
                <a:lnTo>
                  <a:pt x="21221" y="3219"/>
                </a:lnTo>
                <a:lnTo>
                  <a:pt x="15878" y="9659"/>
                </a:lnTo>
                <a:lnTo>
                  <a:pt x="15878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262772" y="5159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262033" y="5117767"/>
            <a:ext cx="40002" cy="42658"/>
          </a:xfrm>
          <a:custGeom>
            <a:avLst/>
            <a:gdLst/>
            <a:ahLst/>
            <a:cxnLst/>
            <a:rect l="l" t="t" r="r" b="b"/>
            <a:pathLst>
              <a:path w="44002" h="48346">
                <a:moveTo>
                  <a:pt x="36411" y="43035"/>
                </a:moveTo>
                <a:lnTo>
                  <a:pt x="39107" y="39881"/>
                </a:lnTo>
                <a:lnTo>
                  <a:pt x="41065" y="35699"/>
                </a:lnTo>
                <a:lnTo>
                  <a:pt x="43023" y="31517"/>
                </a:lnTo>
                <a:lnTo>
                  <a:pt x="44002" y="27384"/>
                </a:lnTo>
                <a:lnTo>
                  <a:pt x="44002" y="17492"/>
                </a:lnTo>
                <a:lnTo>
                  <a:pt x="42226" y="12348"/>
                </a:lnTo>
                <a:lnTo>
                  <a:pt x="38676" y="7866"/>
                </a:lnTo>
                <a:lnTo>
                  <a:pt x="34495" y="2622"/>
                </a:lnTo>
                <a:lnTo>
                  <a:pt x="28953" y="0"/>
                </a:lnTo>
                <a:lnTo>
                  <a:pt x="18268" y="0"/>
                </a:lnTo>
                <a:lnTo>
                  <a:pt x="14684" y="987"/>
                </a:lnTo>
                <a:lnTo>
                  <a:pt x="11299" y="2962"/>
                </a:lnTo>
                <a:lnTo>
                  <a:pt x="7914" y="4937"/>
                </a:lnTo>
                <a:lnTo>
                  <a:pt x="9258" y="16297"/>
                </a:lnTo>
                <a:lnTo>
                  <a:pt x="9806" y="12928"/>
                </a:lnTo>
                <a:lnTo>
                  <a:pt x="10901" y="10306"/>
                </a:lnTo>
                <a:lnTo>
                  <a:pt x="11995" y="7684"/>
                </a:lnTo>
                <a:lnTo>
                  <a:pt x="13431" y="5850"/>
                </a:lnTo>
                <a:lnTo>
                  <a:pt x="15206" y="4804"/>
                </a:lnTo>
                <a:lnTo>
                  <a:pt x="16982" y="3759"/>
                </a:lnTo>
                <a:lnTo>
                  <a:pt x="18749" y="3236"/>
                </a:lnTo>
                <a:lnTo>
                  <a:pt x="24158" y="3236"/>
                </a:lnTo>
                <a:lnTo>
                  <a:pt x="27161" y="4829"/>
                </a:lnTo>
                <a:lnTo>
                  <a:pt x="29517" y="8016"/>
                </a:lnTo>
                <a:lnTo>
                  <a:pt x="33002" y="12663"/>
                </a:lnTo>
                <a:lnTo>
                  <a:pt x="34744" y="19036"/>
                </a:lnTo>
                <a:lnTo>
                  <a:pt x="34744" y="33608"/>
                </a:lnTo>
                <a:lnTo>
                  <a:pt x="33698" y="38172"/>
                </a:lnTo>
                <a:lnTo>
                  <a:pt x="31608" y="40827"/>
                </a:lnTo>
                <a:lnTo>
                  <a:pt x="29517" y="43483"/>
                </a:lnTo>
                <a:lnTo>
                  <a:pt x="29542" y="47284"/>
                </a:lnTo>
                <a:lnTo>
                  <a:pt x="32976" y="45159"/>
                </a:lnTo>
                <a:lnTo>
                  <a:pt x="36411" y="43035"/>
                </a:lnTo>
                <a:close/>
              </a:path>
              <a:path w="44002" h="48346">
                <a:moveTo>
                  <a:pt x="19329" y="44811"/>
                </a:moveTo>
                <a:lnTo>
                  <a:pt x="15853" y="42404"/>
                </a:lnTo>
                <a:lnTo>
                  <a:pt x="13215" y="37591"/>
                </a:lnTo>
                <a:lnTo>
                  <a:pt x="10577" y="32778"/>
                </a:lnTo>
                <a:lnTo>
                  <a:pt x="9258" y="27052"/>
                </a:lnTo>
                <a:lnTo>
                  <a:pt x="9258" y="16297"/>
                </a:lnTo>
                <a:lnTo>
                  <a:pt x="7914" y="4937"/>
                </a:lnTo>
                <a:lnTo>
                  <a:pt x="5184" y="7991"/>
                </a:lnTo>
                <a:lnTo>
                  <a:pt x="3110" y="12123"/>
                </a:lnTo>
                <a:lnTo>
                  <a:pt x="1037" y="16256"/>
                </a:lnTo>
                <a:lnTo>
                  <a:pt x="0" y="20413"/>
                </a:lnTo>
                <a:lnTo>
                  <a:pt x="0" y="30338"/>
                </a:lnTo>
                <a:lnTo>
                  <a:pt x="1708" y="35516"/>
                </a:lnTo>
                <a:lnTo>
                  <a:pt x="5126" y="40130"/>
                </a:lnTo>
                <a:lnTo>
                  <a:pt x="9175" y="45607"/>
                </a:lnTo>
                <a:lnTo>
                  <a:pt x="14634" y="48346"/>
                </a:lnTo>
                <a:lnTo>
                  <a:pt x="25717" y="48346"/>
                </a:lnTo>
                <a:lnTo>
                  <a:pt x="29542" y="47284"/>
                </a:lnTo>
                <a:lnTo>
                  <a:pt x="29517" y="43483"/>
                </a:lnTo>
                <a:lnTo>
                  <a:pt x="26863" y="44811"/>
                </a:lnTo>
                <a:lnTo>
                  <a:pt x="19329" y="44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05792" y="5117767"/>
            <a:ext cx="45386" cy="41428"/>
          </a:xfrm>
          <a:custGeom>
            <a:avLst/>
            <a:gdLst/>
            <a:ahLst/>
            <a:cxnLst/>
            <a:rect l="l" t="t" r="r" b="b"/>
            <a:pathLst>
              <a:path w="49925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0" y="6871"/>
                </a:lnTo>
                <a:lnTo>
                  <a:pt x="4080" y="6622"/>
                </a:lnTo>
                <a:lnTo>
                  <a:pt x="5632" y="6837"/>
                </a:lnTo>
                <a:lnTo>
                  <a:pt x="7043" y="8514"/>
                </a:lnTo>
                <a:lnTo>
                  <a:pt x="7541" y="10903"/>
                </a:lnTo>
                <a:lnTo>
                  <a:pt x="7665" y="14240"/>
                </a:lnTo>
                <a:lnTo>
                  <a:pt x="7665" y="39964"/>
                </a:lnTo>
                <a:lnTo>
                  <a:pt x="7258" y="42213"/>
                </a:lnTo>
                <a:lnTo>
                  <a:pt x="5632" y="44570"/>
                </a:lnTo>
                <a:lnTo>
                  <a:pt x="4065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6" y="45159"/>
                </a:lnTo>
                <a:lnTo>
                  <a:pt x="19155" y="44935"/>
                </a:lnTo>
                <a:lnTo>
                  <a:pt x="16890" y="43333"/>
                </a:lnTo>
                <a:lnTo>
                  <a:pt x="16061" y="41641"/>
                </a:lnTo>
                <a:lnTo>
                  <a:pt x="15878" y="39732"/>
                </a:lnTo>
                <a:lnTo>
                  <a:pt x="15878" y="12596"/>
                </a:lnTo>
                <a:lnTo>
                  <a:pt x="19794" y="8281"/>
                </a:lnTo>
                <a:lnTo>
                  <a:pt x="23726" y="6124"/>
                </a:lnTo>
                <a:lnTo>
                  <a:pt x="30230" y="6124"/>
                </a:lnTo>
                <a:lnTo>
                  <a:pt x="32047" y="7061"/>
                </a:lnTo>
                <a:lnTo>
                  <a:pt x="33126" y="8937"/>
                </a:lnTo>
                <a:lnTo>
                  <a:pt x="34204" y="10812"/>
                </a:lnTo>
                <a:lnTo>
                  <a:pt x="34743" y="13825"/>
                </a:lnTo>
                <a:lnTo>
                  <a:pt x="34677" y="40827"/>
                </a:lnTo>
                <a:lnTo>
                  <a:pt x="34212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7" y="45159"/>
                </a:lnTo>
                <a:lnTo>
                  <a:pt x="27377" y="46952"/>
                </a:lnTo>
                <a:lnTo>
                  <a:pt x="49925" y="46952"/>
                </a:lnTo>
                <a:lnTo>
                  <a:pt x="49925" y="45159"/>
                </a:lnTo>
                <a:lnTo>
                  <a:pt x="47735" y="45159"/>
                </a:lnTo>
                <a:lnTo>
                  <a:pt x="46233" y="44927"/>
                </a:lnTo>
                <a:lnTo>
                  <a:pt x="44019" y="43350"/>
                </a:lnTo>
                <a:lnTo>
                  <a:pt x="43189" y="41491"/>
                </a:lnTo>
                <a:lnTo>
                  <a:pt x="42956" y="39533"/>
                </a:lnTo>
                <a:lnTo>
                  <a:pt x="42956" y="13061"/>
                </a:lnTo>
                <a:lnTo>
                  <a:pt x="42591" y="10007"/>
                </a:lnTo>
                <a:lnTo>
                  <a:pt x="41861" y="8016"/>
                </a:lnTo>
                <a:lnTo>
                  <a:pt x="40799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8" y="622"/>
                </a:lnTo>
                <a:lnTo>
                  <a:pt x="33648" y="0"/>
                </a:lnTo>
                <a:lnTo>
                  <a:pt x="26314" y="0"/>
                </a:lnTo>
                <a:lnTo>
                  <a:pt x="21220" y="3219"/>
                </a:lnTo>
                <a:lnTo>
                  <a:pt x="15878" y="9659"/>
                </a:lnTo>
                <a:lnTo>
                  <a:pt x="15878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74754" y="5159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81964" y="5098262"/>
            <a:ext cx="55252" cy="62296"/>
          </a:xfrm>
          <a:custGeom>
            <a:avLst/>
            <a:gdLst/>
            <a:ahLst/>
            <a:cxnLst/>
            <a:rect l="l" t="t" r="r" b="b"/>
            <a:pathLst>
              <a:path w="60777" h="70602">
                <a:moveTo>
                  <a:pt x="23121" y="62635"/>
                </a:moveTo>
                <a:lnTo>
                  <a:pt x="19189" y="60245"/>
                </a:lnTo>
                <a:lnTo>
                  <a:pt x="16244" y="56810"/>
                </a:lnTo>
                <a:lnTo>
                  <a:pt x="14286" y="52329"/>
                </a:lnTo>
                <a:lnTo>
                  <a:pt x="12328" y="47848"/>
                </a:lnTo>
                <a:lnTo>
                  <a:pt x="11349" y="42553"/>
                </a:lnTo>
                <a:lnTo>
                  <a:pt x="11349" y="29044"/>
                </a:lnTo>
                <a:lnTo>
                  <a:pt x="12385" y="22853"/>
                </a:lnTo>
                <a:lnTo>
                  <a:pt x="14459" y="17874"/>
                </a:lnTo>
                <a:lnTo>
                  <a:pt x="16534" y="12895"/>
                </a:lnTo>
                <a:lnTo>
                  <a:pt x="19379" y="9269"/>
                </a:lnTo>
                <a:lnTo>
                  <a:pt x="22996" y="6995"/>
                </a:lnTo>
                <a:lnTo>
                  <a:pt x="26614" y="4721"/>
                </a:lnTo>
                <a:lnTo>
                  <a:pt x="30662" y="3584"/>
                </a:lnTo>
                <a:lnTo>
                  <a:pt x="40484" y="3584"/>
                </a:lnTo>
                <a:lnTo>
                  <a:pt x="45064" y="5095"/>
                </a:lnTo>
                <a:lnTo>
                  <a:pt x="48880" y="8115"/>
                </a:lnTo>
                <a:lnTo>
                  <a:pt x="52696" y="11136"/>
                </a:lnTo>
                <a:lnTo>
                  <a:pt x="55633" y="16082"/>
                </a:lnTo>
                <a:lnTo>
                  <a:pt x="57690" y="22953"/>
                </a:lnTo>
                <a:lnTo>
                  <a:pt x="59234" y="22953"/>
                </a:lnTo>
                <a:lnTo>
                  <a:pt x="57690" y="0"/>
                </a:lnTo>
                <a:lnTo>
                  <a:pt x="55948" y="0"/>
                </a:lnTo>
                <a:lnTo>
                  <a:pt x="55584" y="1593"/>
                </a:lnTo>
                <a:lnTo>
                  <a:pt x="54969" y="2838"/>
                </a:lnTo>
                <a:lnTo>
                  <a:pt x="53443" y="4364"/>
                </a:lnTo>
                <a:lnTo>
                  <a:pt x="51170" y="4680"/>
                </a:lnTo>
                <a:lnTo>
                  <a:pt x="48781" y="3584"/>
                </a:lnTo>
                <a:lnTo>
                  <a:pt x="44035" y="1194"/>
                </a:lnTo>
                <a:lnTo>
                  <a:pt x="39224" y="0"/>
                </a:lnTo>
                <a:lnTo>
                  <a:pt x="28073" y="0"/>
                </a:lnTo>
                <a:lnTo>
                  <a:pt x="22291" y="1551"/>
                </a:lnTo>
                <a:lnTo>
                  <a:pt x="16999" y="4655"/>
                </a:lnTo>
                <a:lnTo>
                  <a:pt x="11705" y="7758"/>
                </a:lnTo>
                <a:lnTo>
                  <a:pt x="7549" y="12132"/>
                </a:lnTo>
                <a:lnTo>
                  <a:pt x="4529" y="17775"/>
                </a:lnTo>
                <a:lnTo>
                  <a:pt x="1510" y="23417"/>
                </a:lnTo>
                <a:lnTo>
                  <a:pt x="0" y="29608"/>
                </a:lnTo>
                <a:lnTo>
                  <a:pt x="0" y="44711"/>
                </a:lnTo>
                <a:lnTo>
                  <a:pt x="2289" y="51980"/>
                </a:lnTo>
                <a:lnTo>
                  <a:pt x="6869" y="58154"/>
                </a:lnTo>
                <a:lnTo>
                  <a:pt x="9155" y="60927"/>
                </a:lnTo>
                <a:lnTo>
                  <a:pt x="19534" y="68183"/>
                </a:lnTo>
                <a:lnTo>
                  <a:pt x="32852" y="70602"/>
                </a:lnTo>
                <a:lnTo>
                  <a:pt x="39058" y="70602"/>
                </a:lnTo>
                <a:lnTo>
                  <a:pt x="44417" y="69208"/>
                </a:lnTo>
                <a:lnTo>
                  <a:pt x="48930" y="66420"/>
                </a:lnTo>
                <a:lnTo>
                  <a:pt x="53443" y="63631"/>
                </a:lnTo>
                <a:lnTo>
                  <a:pt x="57392" y="59233"/>
                </a:lnTo>
                <a:lnTo>
                  <a:pt x="60777" y="53225"/>
                </a:lnTo>
                <a:lnTo>
                  <a:pt x="59234" y="52229"/>
                </a:lnTo>
                <a:lnTo>
                  <a:pt x="55219" y="57806"/>
                </a:lnTo>
                <a:lnTo>
                  <a:pt x="51535" y="61532"/>
                </a:lnTo>
                <a:lnTo>
                  <a:pt x="48183" y="63407"/>
                </a:lnTo>
                <a:lnTo>
                  <a:pt x="44832" y="65283"/>
                </a:lnTo>
                <a:lnTo>
                  <a:pt x="40965" y="66220"/>
                </a:lnTo>
                <a:lnTo>
                  <a:pt x="31542" y="66220"/>
                </a:lnTo>
                <a:lnTo>
                  <a:pt x="27053" y="65025"/>
                </a:lnTo>
                <a:lnTo>
                  <a:pt x="23121" y="62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436432" y="5139009"/>
            <a:ext cx="23395" cy="0"/>
          </a:xfrm>
          <a:custGeom>
            <a:avLst/>
            <a:gdLst/>
            <a:ahLst/>
            <a:cxnLst/>
            <a:rect l="l" t="t" r="r" b="b"/>
            <a:pathLst>
              <a:path w="25734">
                <a:moveTo>
                  <a:pt x="0" y="0"/>
                </a:moveTo>
                <a:lnTo>
                  <a:pt x="25734" y="0"/>
                </a:lnTo>
              </a:path>
            </a:pathLst>
          </a:custGeom>
          <a:ln w="87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468968" y="5099624"/>
            <a:ext cx="55206" cy="59572"/>
          </a:xfrm>
          <a:custGeom>
            <a:avLst/>
            <a:gdLst/>
            <a:ahLst/>
            <a:cxnLst/>
            <a:rect l="l" t="t" r="r" b="b"/>
            <a:pathLst>
              <a:path w="60727" h="67515">
                <a:moveTo>
                  <a:pt x="31857" y="67515"/>
                </a:moveTo>
                <a:lnTo>
                  <a:pt x="26962" y="63980"/>
                </a:lnTo>
                <a:lnTo>
                  <a:pt x="23162" y="63532"/>
                </a:lnTo>
                <a:lnTo>
                  <a:pt x="19313" y="62635"/>
                </a:lnTo>
                <a:lnTo>
                  <a:pt x="9756" y="59349"/>
                </a:lnTo>
                <a:lnTo>
                  <a:pt x="9374" y="61822"/>
                </a:lnTo>
                <a:lnTo>
                  <a:pt x="8611" y="62984"/>
                </a:lnTo>
                <a:lnTo>
                  <a:pt x="7383" y="64777"/>
                </a:lnTo>
                <a:lnTo>
                  <a:pt x="5359" y="65673"/>
                </a:lnTo>
                <a:lnTo>
                  <a:pt x="0" y="65673"/>
                </a:lnTo>
                <a:lnTo>
                  <a:pt x="0" y="67515"/>
                </a:lnTo>
                <a:lnTo>
                  <a:pt x="31857" y="67515"/>
                </a:lnTo>
                <a:close/>
              </a:path>
              <a:path w="60727" h="67515">
                <a:moveTo>
                  <a:pt x="2539" y="1842"/>
                </a:moveTo>
                <a:lnTo>
                  <a:pt x="5093" y="1842"/>
                </a:lnTo>
                <a:lnTo>
                  <a:pt x="7018" y="2572"/>
                </a:lnTo>
                <a:lnTo>
                  <a:pt x="9275" y="5128"/>
                </a:lnTo>
                <a:lnTo>
                  <a:pt x="9756" y="7767"/>
                </a:lnTo>
                <a:lnTo>
                  <a:pt x="9756" y="59349"/>
                </a:lnTo>
                <a:lnTo>
                  <a:pt x="19313" y="62635"/>
                </a:lnTo>
                <a:lnTo>
                  <a:pt x="19313" y="34952"/>
                </a:lnTo>
                <a:lnTo>
                  <a:pt x="21387" y="34670"/>
                </a:lnTo>
                <a:lnTo>
                  <a:pt x="24307" y="34537"/>
                </a:lnTo>
                <a:lnTo>
                  <a:pt x="32869" y="34504"/>
                </a:lnTo>
                <a:lnTo>
                  <a:pt x="36851" y="35201"/>
                </a:lnTo>
                <a:lnTo>
                  <a:pt x="40070" y="36595"/>
                </a:lnTo>
                <a:lnTo>
                  <a:pt x="37208" y="30546"/>
                </a:lnTo>
                <a:lnTo>
                  <a:pt x="33566" y="31069"/>
                </a:lnTo>
                <a:lnTo>
                  <a:pt x="25096" y="31010"/>
                </a:lnTo>
                <a:lnTo>
                  <a:pt x="23520" y="30894"/>
                </a:lnTo>
                <a:lnTo>
                  <a:pt x="21943" y="30778"/>
                </a:lnTo>
                <a:lnTo>
                  <a:pt x="19313" y="30371"/>
                </a:lnTo>
                <a:lnTo>
                  <a:pt x="19313" y="4431"/>
                </a:lnTo>
                <a:lnTo>
                  <a:pt x="21968" y="3700"/>
                </a:lnTo>
                <a:lnTo>
                  <a:pt x="24955" y="3335"/>
                </a:lnTo>
                <a:lnTo>
                  <a:pt x="34445" y="3335"/>
                </a:lnTo>
                <a:lnTo>
                  <a:pt x="39141" y="4730"/>
                </a:lnTo>
                <a:lnTo>
                  <a:pt x="42360" y="7518"/>
                </a:lnTo>
                <a:lnTo>
                  <a:pt x="45578" y="10306"/>
                </a:lnTo>
                <a:lnTo>
                  <a:pt x="47188" y="13675"/>
                </a:lnTo>
                <a:lnTo>
                  <a:pt x="47188" y="20181"/>
                </a:lnTo>
                <a:lnTo>
                  <a:pt x="46541" y="22538"/>
                </a:lnTo>
                <a:lnTo>
                  <a:pt x="45246" y="24695"/>
                </a:lnTo>
                <a:lnTo>
                  <a:pt x="43953" y="26853"/>
                </a:lnTo>
                <a:lnTo>
                  <a:pt x="45611" y="39898"/>
                </a:lnTo>
                <a:lnTo>
                  <a:pt x="47039" y="42321"/>
                </a:lnTo>
                <a:lnTo>
                  <a:pt x="48466" y="44744"/>
                </a:lnTo>
                <a:lnTo>
                  <a:pt x="49179" y="47267"/>
                </a:lnTo>
                <a:lnTo>
                  <a:pt x="49179" y="53872"/>
                </a:lnTo>
                <a:lnTo>
                  <a:pt x="47603" y="57217"/>
                </a:lnTo>
                <a:lnTo>
                  <a:pt x="44450" y="59922"/>
                </a:lnTo>
                <a:lnTo>
                  <a:pt x="41298" y="62627"/>
                </a:lnTo>
                <a:lnTo>
                  <a:pt x="36718" y="63980"/>
                </a:lnTo>
                <a:lnTo>
                  <a:pt x="26962" y="63980"/>
                </a:lnTo>
                <a:lnTo>
                  <a:pt x="31857" y="67515"/>
                </a:lnTo>
                <a:lnTo>
                  <a:pt x="39456" y="67515"/>
                </a:lnTo>
                <a:lnTo>
                  <a:pt x="45105" y="66810"/>
                </a:lnTo>
                <a:lnTo>
                  <a:pt x="48806" y="65399"/>
                </a:lnTo>
                <a:lnTo>
                  <a:pt x="52506" y="63988"/>
                </a:lnTo>
                <a:lnTo>
                  <a:pt x="55417" y="61747"/>
                </a:lnTo>
                <a:lnTo>
                  <a:pt x="57542" y="58677"/>
                </a:lnTo>
                <a:lnTo>
                  <a:pt x="59666" y="55607"/>
                </a:lnTo>
                <a:lnTo>
                  <a:pt x="60727" y="52395"/>
                </a:lnTo>
                <a:lnTo>
                  <a:pt x="60727" y="44628"/>
                </a:lnTo>
                <a:lnTo>
                  <a:pt x="59118" y="40894"/>
                </a:lnTo>
                <a:lnTo>
                  <a:pt x="55899" y="37840"/>
                </a:lnTo>
                <a:lnTo>
                  <a:pt x="53576" y="35649"/>
                </a:lnTo>
                <a:lnTo>
                  <a:pt x="50075" y="34056"/>
                </a:lnTo>
                <a:lnTo>
                  <a:pt x="45396" y="33060"/>
                </a:lnTo>
                <a:lnTo>
                  <a:pt x="49412" y="31766"/>
                </a:lnTo>
                <a:lnTo>
                  <a:pt x="52447" y="29782"/>
                </a:lnTo>
                <a:lnTo>
                  <a:pt x="54505" y="27110"/>
                </a:lnTo>
                <a:lnTo>
                  <a:pt x="56563" y="24438"/>
                </a:lnTo>
                <a:lnTo>
                  <a:pt x="57592" y="21409"/>
                </a:lnTo>
                <a:lnTo>
                  <a:pt x="57592" y="14073"/>
                </a:lnTo>
                <a:lnTo>
                  <a:pt x="56280" y="10580"/>
                </a:lnTo>
                <a:lnTo>
                  <a:pt x="53659" y="7543"/>
                </a:lnTo>
                <a:lnTo>
                  <a:pt x="51038" y="4506"/>
                </a:lnTo>
                <a:lnTo>
                  <a:pt x="47238" y="2389"/>
                </a:lnTo>
                <a:lnTo>
                  <a:pt x="42260" y="1194"/>
                </a:lnTo>
                <a:lnTo>
                  <a:pt x="38975" y="398"/>
                </a:lnTo>
                <a:lnTo>
                  <a:pt x="34611" y="0"/>
                </a:lnTo>
                <a:lnTo>
                  <a:pt x="0" y="0"/>
                </a:lnTo>
                <a:lnTo>
                  <a:pt x="0" y="1842"/>
                </a:lnTo>
                <a:lnTo>
                  <a:pt x="2539" y="1842"/>
                </a:lnTo>
                <a:close/>
              </a:path>
              <a:path w="60727" h="67515">
                <a:moveTo>
                  <a:pt x="45611" y="39898"/>
                </a:moveTo>
                <a:lnTo>
                  <a:pt x="43953" y="26853"/>
                </a:lnTo>
                <a:lnTo>
                  <a:pt x="42085" y="28455"/>
                </a:lnTo>
                <a:lnTo>
                  <a:pt x="39646" y="29500"/>
                </a:lnTo>
                <a:lnTo>
                  <a:pt x="37208" y="30546"/>
                </a:lnTo>
                <a:lnTo>
                  <a:pt x="40070" y="36595"/>
                </a:lnTo>
                <a:lnTo>
                  <a:pt x="43289" y="37989"/>
                </a:lnTo>
                <a:lnTo>
                  <a:pt x="45611" y="3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524612" y="5117767"/>
            <a:ext cx="40001" cy="42658"/>
          </a:xfrm>
          <a:custGeom>
            <a:avLst/>
            <a:gdLst/>
            <a:ahLst/>
            <a:cxnLst/>
            <a:rect l="l" t="t" r="r" b="b"/>
            <a:pathLst>
              <a:path w="44001" h="48346">
                <a:moveTo>
                  <a:pt x="36411" y="43035"/>
                </a:moveTo>
                <a:lnTo>
                  <a:pt x="39107" y="39881"/>
                </a:lnTo>
                <a:lnTo>
                  <a:pt x="41065" y="35699"/>
                </a:lnTo>
                <a:lnTo>
                  <a:pt x="43023" y="31517"/>
                </a:lnTo>
                <a:lnTo>
                  <a:pt x="44001" y="27384"/>
                </a:lnTo>
                <a:lnTo>
                  <a:pt x="44001" y="17492"/>
                </a:lnTo>
                <a:lnTo>
                  <a:pt x="42226" y="12348"/>
                </a:lnTo>
                <a:lnTo>
                  <a:pt x="38676" y="7866"/>
                </a:lnTo>
                <a:lnTo>
                  <a:pt x="34495" y="2622"/>
                </a:lnTo>
                <a:lnTo>
                  <a:pt x="28953" y="0"/>
                </a:lnTo>
                <a:lnTo>
                  <a:pt x="18267" y="0"/>
                </a:lnTo>
                <a:lnTo>
                  <a:pt x="14683" y="987"/>
                </a:lnTo>
                <a:lnTo>
                  <a:pt x="11299" y="2962"/>
                </a:lnTo>
                <a:lnTo>
                  <a:pt x="7914" y="4937"/>
                </a:lnTo>
                <a:lnTo>
                  <a:pt x="9258" y="16297"/>
                </a:lnTo>
                <a:lnTo>
                  <a:pt x="9805" y="12928"/>
                </a:lnTo>
                <a:lnTo>
                  <a:pt x="10900" y="10306"/>
                </a:lnTo>
                <a:lnTo>
                  <a:pt x="11995" y="7684"/>
                </a:lnTo>
                <a:lnTo>
                  <a:pt x="13431" y="5850"/>
                </a:lnTo>
                <a:lnTo>
                  <a:pt x="15206" y="4804"/>
                </a:lnTo>
                <a:lnTo>
                  <a:pt x="16981" y="3759"/>
                </a:lnTo>
                <a:lnTo>
                  <a:pt x="18749" y="3236"/>
                </a:lnTo>
                <a:lnTo>
                  <a:pt x="24157" y="3236"/>
                </a:lnTo>
                <a:lnTo>
                  <a:pt x="27161" y="4829"/>
                </a:lnTo>
                <a:lnTo>
                  <a:pt x="29517" y="8016"/>
                </a:lnTo>
                <a:lnTo>
                  <a:pt x="33001" y="12663"/>
                </a:lnTo>
                <a:lnTo>
                  <a:pt x="34743" y="19036"/>
                </a:lnTo>
                <a:lnTo>
                  <a:pt x="34743" y="33608"/>
                </a:lnTo>
                <a:lnTo>
                  <a:pt x="33698" y="38172"/>
                </a:lnTo>
                <a:lnTo>
                  <a:pt x="31608" y="40827"/>
                </a:lnTo>
                <a:lnTo>
                  <a:pt x="29517" y="43483"/>
                </a:lnTo>
                <a:lnTo>
                  <a:pt x="29541" y="47284"/>
                </a:lnTo>
                <a:lnTo>
                  <a:pt x="32976" y="45159"/>
                </a:lnTo>
                <a:lnTo>
                  <a:pt x="36411" y="43035"/>
                </a:lnTo>
                <a:close/>
              </a:path>
              <a:path w="44001" h="48346">
                <a:moveTo>
                  <a:pt x="19329" y="44811"/>
                </a:moveTo>
                <a:lnTo>
                  <a:pt x="15853" y="42404"/>
                </a:lnTo>
                <a:lnTo>
                  <a:pt x="13214" y="37591"/>
                </a:lnTo>
                <a:lnTo>
                  <a:pt x="10577" y="32778"/>
                </a:lnTo>
                <a:lnTo>
                  <a:pt x="9258" y="27052"/>
                </a:lnTo>
                <a:lnTo>
                  <a:pt x="9258" y="16297"/>
                </a:lnTo>
                <a:lnTo>
                  <a:pt x="7914" y="4937"/>
                </a:lnTo>
                <a:lnTo>
                  <a:pt x="5184" y="7991"/>
                </a:lnTo>
                <a:lnTo>
                  <a:pt x="3110" y="12123"/>
                </a:lnTo>
                <a:lnTo>
                  <a:pt x="1036" y="16256"/>
                </a:lnTo>
                <a:lnTo>
                  <a:pt x="0" y="20413"/>
                </a:lnTo>
                <a:lnTo>
                  <a:pt x="0" y="30338"/>
                </a:lnTo>
                <a:lnTo>
                  <a:pt x="1708" y="35516"/>
                </a:lnTo>
                <a:lnTo>
                  <a:pt x="5126" y="40130"/>
                </a:lnTo>
                <a:lnTo>
                  <a:pt x="9175" y="45607"/>
                </a:lnTo>
                <a:lnTo>
                  <a:pt x="14633" y="48346"/>
                </a:lnTo>
                <a:lnTo>
                  <a:pt x="25717" y="48346"/>
                </a:lnTo>
                <a:lnTo>
                  <a:pt x="29541" y="47284"/>
                </a:lnTo>
                <a:lnTo>
                  <a:pt x="29517" y="43483"/>
                </a:lnTo>
                <a:lnTo>
                  <a:pt x="26862" y="44811"/>
                </a:lnTo>
                <a:lnTo>
                  <a:pt x="19329" y="44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568369" y="5117767"/>
            <a:ext cx="45387" cy="41428"/>
          </a:xfrm>
          <a:custGeom>
            <a:avLst/>
            <a:gdLst/>
            <a:ahLst/>
            <a:cxnLst/>
            <a:rect l="l" t="t" r="r" b="b"/>
            <a:pathLst>
              <a:path w="49926" h="46952">
                <a:moveTo>
                  <a:pt x="13738" y="0"/>
                </a:moveTo>
                <a:lnTo>
                  <a:pt x="0" y="5576"/>
                </a:lnTo>
                <a:lnTo>
                  <a:pt x="746" y="7368"/>
                </a:lnTo>
                <a:lnTo>
                  <a:pt x="2041" y="6871"/>
                </a:lnTo>
                <a:lnTo>
                  <a:pt x="4081" y="6622"/>
                </a:lnTo>
                <a:lnTo>
                  <a:pt x="5633" y="6837"/>
                </a:lnTo>
                <a:lnTo>
                  <a:pt x="7043" y="8514"/>
                </a:lnTo>
                <a:lnTo>
                  <a:pt x="7541" y="10903"/>
                </a:lnTo>
                <a:lnTo>
                  <a:pt x="7666" y="14240"/>
                </a:lnTo>
                <a:lnTo>
                  <a:pt x="7666" y="39964"/>
                </a:lnTo>
                <a:lnTo>
                  <a:pt x="7259" y="42213"/>
                </a:lnTo>
                <a:lnTo>
                  <a:pt x="5633" y="44570"/>
                </a:lnTo>
                <a:lnTo>
                  <a:pt x="4065" y="45159"/>
                </a:lnTo>
                <a:lnTo>
                  <a:pt x="746" y="45159"/>
                </a:lnTo>
                <a:lnTo>
                  <a:pt x="746" y="46952"/>
                </a:lnTo>
                <a:lnTo>
                  <a:pt x="23295" y="46952"/>
                </a:lnTo>
                <a:lnTo>
                  <a:pt x="23295" y="45159"/>
                </a:lnTo>
                <a:lnTo>
                  <a:pt x="20807" y="45159"/>
                </a:lnTo>
                <a:lnTo>
                  <a:pt x="19156" y="44935"/>
                </a:lnTo>
                <a:lnTo>
                  <a:pt x="16891" y="43333"/>
                </a:lnTo>
                <a:lnTo>
                  <a:pt x="16061" y="41641"/>
                </a:lnTo>
                <a:lnTo>
                  <a:pt x="15879" y="39732"/>
                </a:lnTo>
                <a:lnTo>
                  <a:pt x="15879" y="12596"/>
                </a:lnTo>
                <a:lnTo>
                  <a:pt x="19794" y="8281"/>
                </a:lnTo>
                <a:lnTo>
                  <a:pt x="23727" y="6124"/>
                </a:lnTo>
                <a:lnTo>
                  <a:pt x="30230" y="6124"/>
                </a:lnTo>
                <a:lnTo>
                  <a:pt x="32048" y="7061"/>
                </a:lnTo>
                <a:lnTo>
                  <a:pt x="33126" y="8937"/>
                </a:lnTo>
                <a:lnTo>
                  <a:pt x="34205" y="10812"/>
                </a:lnTo>
                <a:lnTo>
                  <a:pt x="34744" y="13825"/>
                </a:lnTo>
                <a:lnTo>
                  <a:pt x="34677" y="40827"/>
                </a:lnTo>
                <a:lnTo>
                  <a:pt x="34213" y="42587"/>
                </a:lnTo>
                <a:lnTo>
                  <a:pt x="32777" y="44188"/>
                </a:lnTo>
                <a:lnTo>
                  <a:pt x="30446" y="45159"/>
                </a:lnTo>
                <a:lnTo>
                  <a:pt x="27377" y="45159"/>
                </a:lnTo>
                <a:lnTo>
                  <a:pt x="27377" y="46952"/>
                </a:lnTo>
                <a:lnTo>
                  <a:pt x="49926" y="46952"/>
                </a:lnTo>
                <a:lnTo>
                  <a:pt x="49926" y="45159"/>
                </a:lnTo>
                <a:lnTo>
                  <a:pt x="47735" y="45159"/>
                </a:lnTo>
                <a:lnTo>
                  <a:pt x="46234" y="44927"/>
                </a:lnTo>
                <a:lnTo>
                  <a:pt x="44019" y="43350"/>
                </a:lnTo>
                <a:lnTo>
                  <a:pt x="43189" y="41491"/>
                </a:lnTo>
                <a:lnTo>
                  <a:pt x="42956" y="39533"/>
                </a:lnTo>
                <a:lnTo>
                  <a:pt x="42956" y="13061"/>
                </a:lnTo>
                <a:lnTo>
                  <a:pt x="42591" y="10007"/>
                </a:lnTo>
                <a:lnTo>
                  <a:pt x="41862" y="8016"/>
                </a:lnTo>
                <a:lnTo>
                  <a:pt x="40799" y="5161"/>
                </a:lnTo>
                <a:lnTo>
                  <a:pt x="39373" y="3111"/>
                </a:lnTo>
                <a:lnTo>
                  <a:pt x="37581" y="1867"/>
                </a:lnTo>
                <a:lnTo>
                  <a:pt x="35789" y="622"/>
                </a:lnTo>
                <a:lnTo>
                  <a:pt x="33649" y="0"/>
                </a:lnTo>
                <a:lnTo>
                  <a:pt x="26314" y="0"/>
                </a:lnTo>
                <a:lnTo>
                  <a:pt x="21221" y="3219"/>
                </a:lnTo>
                <a:lnTo>
                  <a:pt x="15879" y="9659"/>
                </a:lnTo>
                <a:lnTo>
                  <a:pt x="15879" y="0"/>
                </a:lnTo>
                <a:lnTo>
                  <a:pt x="13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617242" y="5096725"/>
            <a:ext cx="43486" cy="63701"/>
          </a:xfrm>
          <a:custGeom>
            <a:avLst/>
            <a:gdLst/>
            <a:ahLst/>
            <a:cxnLst/>
            <a:rect l="l" t="t" r="r" b="b"/>
            <a:pathLst>
              <a:path w="47835" h="72195">
                <a:moveTo>
                  <a:pt x="1858" y="61781"/>
                </a:moveTo>
                <a:lnTo>
                  <a:pt x="5574" y="65946"/>
                </a:lnTo>
                <a:lnTo>
                  <a:pt x="9292" y="70112"/>
                </a:lnTo>
                <a:lnTo>
                  <a:pt x="13639" y="72195"/>
                </a:lnTo>
                <a:lnTo>
                  <a:pt x="21072" y="72195"/>
                </a:lnTo>
                <a:lnTo>
                  <a:pt x="23361" y="71689"/>
                </a:lnTo>
                <a:lnTo>
                  <a:pt x="25485" y="70676"/>
                </a:lnTo>
                <a:lnTo>
                  <a:pt x="27609" y="69664"/>
                </a:lnTo>
                <a:lnTo>
                  <a:pt x="29782" y="67996"/>
                </a:lnTo>
                <a:lnTo>
                  <a:pt x="32006" y="65673"/>
                </a:lnTo>
                <a:lnTo>
                  <a:pt x="32006" y="72195"/>
                </a:lnTo>
                <a:lnTo>
                  <a:pt x="34296" y="72195"/>
                </a:lnTo>
                <a:lnTo>
                  <a:pt x="47835" y="66569"/>
                </a:lnTo>
                <a:lnTo>
                  <a:pt x="47287" y="64826"/>
                </a:lnTo>
                <a:lnTo>
                  <a:pt x="45794" y="65391"/>
                </a:lnTo>
                <a:lnTo>
                  <a:pt x="44600" y="65673"/>
                </a:lnTo>
                <a:lnTo>
                  <a:pt x="42335" y="65440"/>
                </a:lnTo>
                <a:lnTo>
                  <a:pt x="40841" y="63689"/>
                </a:lnTo>
                <a:lnTo>
                  <a:pt x="40344" y="61333"/>
                </a:lnTo>
                <a:lnTo>
                  <a:pt x="40219" y="58071"/>
                </a:lnTo>
                <a:lnTo>
                  <a:pt x="40219" y="0"/>
                </a:lnTo>
                <a:lnTo>
                  <a:pt x="37979" y="0"/>
                </a:lnTo>
                <a:lnTo>
                  <a:pt x="24390" y="5576"/>
                </a:lnTo>
                <a:lnTo>
                  <a:pt x="25038" y="7319"/>
                </a:lnTo>
                <a:lnTo>
                  <a:pt x="27609" y="6522"/>
                </a:lnTo>
                <a:lnTo>
                  <a:pt x="29932" y="6738"/>
                </a:lnTo>
                <a:lnTo>
                  <a:pt x="31384" y="8414"/>
                </a:lnTo>
                <a:lnTo>
                  <a:pt x="31881" y="10804"/>
                </a:lnTo>
                <a:lnTo>
                  <a:pt x="32006" y="14007"/>
                </a:lnTo>
                <a:lnTo>
                  <a:pt x="32006" y="27633"/>
                </a:lnTo>
                <a:lnTo>
                  <a:pt x="29385" y="25077"/>
                </a:lnTo>
                <a:lnTo>
                  <a:pt x="26066" y="23799"/>
                </a:lnTo>
                <a:lnTo>
                  <a:pt x="26257" y="28305"/>
                </a:lnTo>
                <a:lnTo>
                  <a:pt x="27899" y="29251"/>
                </a:lnTo>
                <a:lnTo>
                  <a:pt x="29219" y="30654"/>
                </a:lnTo>
                <a:lnTo>
                  <a:pt x="30214" y="32512"/>
                </a:lnTo>
                <a:lnTo>
                  <a:pt x="31209" y="34371"/>
                </a:lnTo>
                <a:lnTo>
                  <a:pt x="31807" y="36429"/>
                </a:lnTo>
                <a:lnTo>
                  <a:pt x="32006" y="38686"/>
                </a:lnTo>
                <a:lnTo>
                  <a:pt x="32006" y="62187"/>
                </a:lnTo>
                <a:lnTo>
                  <a:pt x="29185" y="65208"/>
                </a:lnTo>
                <a:lnTo>
                  <a:pt x="26265" y="66718"/>
                </a:lnTo>
                <a:lnTo>
                  <a:pt x="19661" y="66718"/>
                </a:lnTo>
                <a:lnTo>
                  <a:pt x="16409" y="64934"/>
                </a:lnTo>
                <a:lnTo>
                  <a:pt x="13489" y="61366"/>
                </a:lnTo>
                <a:lnTo>
                  <a:pt x="10569" y="57798"/>
                </a:lnTo>
                <a:lnTo>
                  <a:pt x="9109" y="52661"/>
                </a:lnTo>
                <a:lnTo>
                  <a:pt x="9109" y="39317"/>
                </a:lnTo>
                <a:lnTo>
                  <a:pt x="10619" y="34272"/>
                </a:lnTo>
                <a:lnTo>
                  <a:pt x="13639" y="30820"/>
                </a:lnTo>
                <a:lnTo>
                  <a:pt x="15928" y="28197"/>
                </a:lnTo>
                <a:lnTo>
                  <a:pt x="18533" y="26886"/>
                </a:lnTo>
                <a:lnTo>
                  <a:pt x="22051" y="23799"/>
                </a:lnTo>
                <a:lnTo>
                  <a:pt x="15580" y="23799"/>
                </a:lnTo>
                <a:lnTo>
                  <a:pt x="10287" y="26513"/>
                </a:lnTo>
                <a:lnTo>
                  <a:pt x="6172" y="31940"/>
                </a:lnTo>
                <a:lnTo>
                  <a:pt x="2057" y="37367"/>
                </a:lnTo>
                <a:lnTo>
                  <a:pt x="0" y="43350"/>
                </a:lnTo>
                <a:lnTo>
                  <a:pt x="0" y="56428"/>
                </a:lnTo>
                <a:lnTo>
                  <a:pt x="1858" y="61781"/>
                </a:lnTo>
                <a:close/>
              </a:path>
              <a:path w="47835" h="72195">
                <a:moveTo>
                  <a:pt x="18533" y="26886"/>
                </a:moveTo>
                <a:lnTo>
                  <a:pt x="23013" y="26886"/>
                </a:lnTo>
                <a:lnTo>
                  <a:pt x="24614" y="27359"/>
                </a:lnTo>
                <a:lnTo>
                  <a:pt x="26257" y="28305"/>
                </a:lnTo>
                <a:lnTo>
                  <a:pt x="26066" y="23799"/>
                </a:lnTo>
                <a:lnTo>
                  <a:pt x="22051" y="23799"/>
                </a:lnTo>
                <a:lnTo>
                  <a:pt x="18533" y="26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619716" y="4908620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9" y="35672"/>
                </a:lnTo>
                <a:lnTo>
                  <a:pt x="25010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7" y="16738"/>
                </a:lnTo>
                <a:lnTo>
                  <a:pt x="31997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2" y="0"/>
                </a:lnTo>
                <a:lnTo>
                  <a:pt x="12715" y="0"/>
                </a:lnTo>
                <a:lnTo>
                  <a:pt x="9319" y="1300"/>
                </a:lnTo>
                <a:lnTo>
                  <a:pt x="6601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7" y="15096"/>
                </a:lnTo>
                <a:lnTo>
                  <a:pt x="2995" y="15096"/>
                </a:lnTo>
                <a:lnTo>
                  <a:pt x="3992" y="12127"/>
                </a:lnTo>
                <a:lnTo>
                  <a:pt x="5536" y="9874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1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6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7"/>
                </a:lnTo>
                <a:lnTo>
                  <a:pt x="31407" y="47004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1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655544" y="4908620"/>
            <a:ext cx="20981" cy="48970"/>
          </a:xfrm>
          <a:custGeom>
            <a:avLst/>
            <a:gdLst/>
            <a:ahLst/>
            <a:cxnLst/>
            <a:rect l="l" t="t" r="r" b="b"/>
            <a:pathLst>
              <a:path w="23079" h="55499">
                <a:moveTo>
                  <a:pt x="23079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3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9" y="49829"/>
                </a:lnTo>
                <a:close/>
              </a:path>
              <a:path w="23079" h="55499">
                <a:moveTo>
                  <a:pt x="27814" y="50605"/>
                </a:moveTo>
                <a:lnTo>
                  <a:pt x="30093" y="47458"/>
                </a:lnTo>
                <a:lnTo>
                  <a:pt x="31880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1" y="4716"/>
                </a:lnTo>
                <a:lnTo>
                  <a:pt x="4598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3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2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9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6" y="19485"/>
                </a:lnTo>
                <a:lnTo>
                  <a:pt x="26836" y="33806"/>
                </a:lnTo>
                <a:lnTo>
                  <a:pt x="26232" y="40179"/>
                </a:lnTo>
                <a:lnTo>
                  <a:pt x="25023" y="44698"/>
                </a:lnTo>
                <a:lnTo>
                  <a:pt x="24235" y="47694"/>
                </a:lnTo>
                <a:lnTo>
                  <a:pt x="23079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97719" y="4908620"/>
            <a:ext cx="19129" cy="48135"/>
          </a:xfrm>
          <a:custGeom>
            <a:avLst/>
            <a:gdLst/>
            <a:ahLst/>
            <a:cxnLst/>
            <a:rect l="l" t="t" r="r" b="b"/>
            <a:pathLst>
              <a:path w="21042" h="54553">
                <a:moveTo>
                  <a:pt x="13003" y="0"/>
                </a:moveTo>
                <a:lnTo>
                  <a:pt x="0" y="6346"/>
                </a:lnTo>
                <a:lnTo>
                  <a:pt x="591" y="7567"/>
                </a:lnTo>
                <a:lnTo>
                  <a:pt x="2325" y="6753"/>
                </a:lnTo>
                <a:lnTo>
                  <a:pt x="3678" y="6346"/>
                </a:lnTo>
                <a:lnTo>
                  <a:pt x="5332" y="6346"/>
                </a:lnTo>
                <a:lnTo>
                  <a:pt x="7224" y="7948"/>
                </a:lnTo>
                <a:lnTo>
                  <a:pt x="7671" y="9893"/>
                </a:lnTo>
                <a:lnTo>
                  <a:pt x="7802" y="12390"/>
                </a:lnTo>
                <a:lnTo>
                  <a:pt x="7802" y="48338"/>
                </a:lnTo>
                <a:lnTo>
                  <a:pt x="7657" y="50263"/>
                </a:lnTo>
                <a:lnTo>
                  <a:pt x="5096" y="52825"/>
                </a:lnTo>
                <a:lnTo>
                  <a:pt x="3468" y="53042"/>
                </a:lnTo>
                <a:lnTo>
                  <a:pt x="946" y="53094"/>
                </a:lnTo>
                <a:lnTo>
                  <a:pt x="946" y="54553"/>
                </a:lnTo>
                <a:lnTo>
                  <a:pt x="21042" y="54553"/>
                </a:lnTo>
                <a:lnTo>
                  <a:pt x="21042" y="53094"/>
                </a:lnTo>
                <a:lnTo>
                  <a:pt x="18626" y="53042"/>
                </a:lnTo>
                <a:lnTo>
                  <a:pt x="17023" y="52818"/>
                </a:lnTo>
                <a:lnTo>
                  <a:pt x="15447" y="52030"/>
                </a:lnTo>
                <a:lnTo>
                  <a:pt x="14429" y="49994"/>
                </a:lnTo>
                <a:lnTo>
                  <a:pt x="14304" y="48128"/>
                </a:lnTo>
                <a:lnTo>
                  <a:pt x="14304" y="0"/>
                </a:lnTo>
                <a:lnTo>
                  <a:pt x="130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126526" y="4908620"/>
            <a:ext cx="20981" cy="48970"/>
          </a:xfrm>
          <a:custGeom>
            <a:avLst/>
            <a:gdLst/>
            <a:ahLst/>
            <a:cxnLst/>
            <a:rect l="l" t="t" r="r" b="b"/>
            <a:pathLst>
              <a:path w="23079" h="55499">
                <a:moveTo>
                  <a:pt x="23079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0" y="54520"/>
                </a:lnTo>
                <a:lnTo>
                  <a:pt x="23079" y="49829"/>
                </a:lnTo>
                <a:close/>
              </a:path>
              <a:path w="23079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8" y="33517"/>
                </a:lnTo>
                <a:lnTo>
                  <a:pt x="34558" y="18460"/>
                </a:lnTo>
                <a:lnTo>
                  <a:pt x="32522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3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4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2" y="40179"/>
                </a:lnTo>
                <a:lnTo>
                  <a:pt x="25022" y="44698"/>
                </a:lnTo>
                <a:lnTo>
                  <a:pt x="24235" y="47694"/>
                </a:lnTo>
                <a:lnTo>
                  <a:pt x="23079" y="49829"/>
                </a:lnTo>
                <a:lnTo>
                  <a:pt x="22270" y="54520"/>
                </a:lnTo>
                <a:lnTo>
                  <a:pt x="25043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582062" y="4908620"/>
            <a:ext cx="20981" cy="48970"/>
          </a:xfrm>
          <a:custGeom>
            <a:avLst/>
            <a:gdLst/>
            <a:ahLst/>
            <a:cxnLst/>
            <a:rect l="l" t="t" r="r" b="b"/>
            <a:pathLst>
              <a:path w="23079" h="55499">
                <a:moveTo>
                  <a:pt x="23079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2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3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9" y="49829"/>
                </a:lnTo>
                <a:close/>
              </a:path>
              <a:path w="23079" h="55499">
                <a:moveTo>
                  <a:pt x="27814" y="50605"/>
                </a:moveTo>
                <a:lnTo>
                  <a:pt x="30093" y="47458"/>
                </a:lnTo>
                <a:lnTo>
                  <a:pt x="31880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1" y="4716"/>
                </a:lnTo>
                <a:lnTo>
                  <a:pt x="4598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3" y="47142"/>
                </a:lnTo>
                <a:lnTo>
                  <a:pt x="8630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2" y="40179"/>
                </a:lnTo>
                <a:lnTo>
                  <a:pt x="25023" y="44698"/>
                </a:lnTo>
                <a:lnTo>
                  <a:pt x="24235" y="47694"/>
                </a:lnTo>
                <a:lnTo>
                  <a:pt x="23079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014752" y="4940773"/>
            <a:ext cx="18520" cy="0"/>
          </a:xfrm>
          <a:custGeom>
            <a:avLst/>
            <a:gdLst/>
            <a:ahLst/>
            <a:cxnLst/>
            <a:rect l="l" t="t" r="r" b="b"/>
            <a:pathLst>
              <a:path w="20372">
                <a:moveTo>
                  <a:pt x="0" y="0"/>
                </a:moveTo>
                <a:lnTo>
                  <a:pt x="20372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047407" y="4908620"/>
            <a:ext cx="19130" cy="48135"/>
          </a:xfrm>
          <a:custGeom>
            <a:avLst/>
            <a:gdLst/>
            <a:ahLst/>
            <a:cxnLst/>
            <a:rect l="l" t="t" r="r" b="b"/>
            <a:pathLst>
              <a:path w="21043" h="54553">
                <a:moveTo>
                  <a:pt x="13004" y="0"/>
                </a:moveTo>
                <a:lnTo>
                  <a:pt x="0" y="6346"/>
                </a:lnTo>
                <a:lnTo>
                  <a:pt x="591" y="7567"/>
                </a:lnTo>
                <a:lnTo>
                  <a:pt x="2325" y="6753"/>
                </a:lnTo>
                <a:lnTo>
                  <a:pt x="3677" y="6346"/>
                </a:lnTo>
                <a:lnTo>
                  <a:pt x="5332" y="6346"/>
                </a:lnTo>
                <a:lnTo>
                  <a:pt x="7224" y="7948"/>
                </a:lnTo>
                <a:lnTo>
                  <a:pt x="7671" y="9893"/>
                </a:lnTo>
                <a:lnTo>
                  <a:pt x="7802" y="12390"/>
                </a:lnTo>
                <a:lnTo>
                  <a:pt x="7802" y="48338"/>
                </a:lnTo>
                <a:lnTo>
                  <a:pt x="7657" y="50263"/>
                </a:lnTo>
                <a:lnTo>
                  <a:pt x="5096" y="52825"/>
                </a:lnTo>
                <a:lnTo>
                  <a:pt x="3468" y="53042"/>
                </a:lnTo>
                <a:lnTo>
                  <a:pt x="946" y="53094"/>
                </a:lnTo>
                <a:lnTo>
                  <a:pt x="946" y="54553"/>
                </a:lnTo>
                <a:lnTo>
                  <a:pt x="21043" y="54553"/>
                </a:lnTo>
                <a:lnTo>
                  <a:pt x="21043" y="53094"/>
                </a:lnTo>
                <a:lnTo>
                  <a:pt x="18626" y="53042"/>
                </a:lnTo>
                <a:lnTo>
                  <a:pt x="17023" y="52818"/>
                </a:lnTo>
                <a:lnTo>
                  <a:pt x="15447" y="52030"/>
                </a:lnTo>
                <a:lnTo>
                  <a:pt x="14429" y="49994"/>
                </a:lnTo>
                <a:lnTo>
                  <a:pt x="14304" y="48128"/>
                </a:lnTo>
                <a:lnTo>
                  <a:pt x="14304" y="0"/>
                </a:lnTo>
                <a:lnTo>
                  <a:pt x="13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080074" y="4908620"/>
            <a:ext cx="20981" cy="48970"/>
          </a:xfrm>
          <a:custGeom>
            <a:avLst/>
            <a:gdLst/>
            <a:ahLst/>
            <a:cxnLst/>
            <a:rect l="l" t="t" r="r" b="b"/>
            <a:pathLst>
              <a:path w="23079" h="55499">
                <a:moveTo>
                  <a:pt x="23079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39" y="51058"/>
                </a:lnTo>
                <a:lnTo>
                  <a:pt x="10442" y="47142"/>
                </a:lnTo>
                <a:lnTo>
                  <a:pt x="11926" y="55499"/>
                </a:lnTo>
                <a:lnTo>
                  <a:pt x="19598" y="55499"/>
                </a:lnTo>
                <a:lnTo>
                  <a:pt x="22270" y="54520"/>
                </a:lnTo>
                <a:lnTo>
                  <a:pt x="23079" y="49829"/>
                </a:lnTo>
                <a:close/>
              </a:path>
              <a:path w="23079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2" y="11444"/>
                </a:lnTo>
                <a:lnTo>
                  <a:pt x="28450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3" y="52490"/>
                </a:lnTo>
                <a:lnTo>
                  <a:pt x="11926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5" y="47694"/>
                </a:lnTo>
                <a:lnTo>
                  <a:pt x="23079" y="49829"/>
                </a:lnTo>
                <a:lnTo>
                  <a:pt x="22270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489595" y="4940773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515228" y="4908620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8" y="35672"/>
                </a:lnTo>
                <a:lnTo>
                  <a:pt x="25010" y="30916"/>
                </a:lnTo>
                <a:lnTo>
                  <a:pt x="28162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8" y="16738"/>
                </a:lnTo>
                <a:lnTo>
                  <a:pt x="31998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2" y="0"/>
                </a:lnTo>
                <a:lnTo>
                  <a:pt x="12715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7" y="15096"/>
                </a:lnTo>
                <a:lnTo>
                  <a:pt x="2994" y="15096"/>
                </a:lnTo>
                <a:lnTo>
                  <a:pt x="3992" y="12127"/>
                </a:lnTo>
                <a:lnTo>
                  <a:pt x="5536" y="9874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2" y="11483"/>
                </a:lnTo>
                <a:lnTo>
                  <a:pt x="25259" y="14269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5" y="32361"/>
                </a:lnTo>
                <a:lnTo>
                  <a:pt x="18244" y="34177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7"/>
                </a:lnTo>
                <a:lnTo>
                  <a:pt x="31407" y="47004"/>
                </a:lnTo>
                <a:lnTo>
                  <a:pt x="29456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51055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4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39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7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3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5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0" y="41401"/>
                </a:lnTo>
                <a:lnTo>
                  <a:pt x="4295" y="46472"/>
                </a:lnTo>
                <a:lnTo>
                  <a:pt x="7683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7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1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7" y="7305"/>
                </a:lnTo>
                <a:lnTo>
                  <a:pt x="24944" y="10327"/>
                </a:lnTo>
                <a:lnTo>
                  <a:pt x="26204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3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960577" y="4940773"/>
            <a:ext cx="18521" cy="0"/>
          </a:xfrm>
          <a:custGeom>
            <a:avLst/>
            <a:gdLst/>
            <a:ahLst/>
            <a:cxnLst/>
            <a:rect l="l" t="t" r="r" b="b"/>
            <a:pathLst>
              <a:path w="20373">
                <a:moveTo>
                  <a:pt x="0" y="0"/>
                </a:moveTo>
                <a:lnTo>
                  <a:pt x="20373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987607" y="4908620"/>
            <a:ext cx="27620" cy="48970"/>
          </a:xfrm>
          <a:custGeom>
            <a:avLst/>
            <a:gdLst/>
            <a:ahLst/>
            <a:cxnLst/>
            <a:rect l="l" t="t" r="r" b="b"/>
            <a:pathLst>
              <a:path w="30382" h="55499">
                <a:moveTo>
                  <a:pt x="8984" y="26842"/>
                </a:moveTo>
                <a:lnTo>
                  <a:pt x="10245" y="28025"/>
                </a:lnTo>
                <a:lnTo>
                  <a:pt x="12294" y="28025"/>
                </a:lnTo>
                <a:lnTo>
                  <a:pt x="14304" y="28452"/>
                </a:lnTo>
                <a:lnTo>
                  <a:pt x="16275" y="29306"/>
                </a:lnTo>
                <a:lnTo>
                  <a:pt x="18245" y="30160"/>
                </a:lnTo>
                <a:lnTo>
                  <a:pt x="19795" y="31113"/>
                </a:lnTo>
                <a:lnTo>
                  <a:pt x="21739" y="32926"/>
                </a:lnTo>
                <a:lnTo>
                  <a:pt x="23170" y="35514"/>
                </a:lnTo>
                <a:lnTo>
                  <a:pt x="24090" y="37485"/>
                </a:lnTo>
                <a:lnTo>
                  <a:pt x="24550" y="39509"/>
                </a:lnTo>
                <a:lnTo>
                  <a:pt x="24550" y="44422"/>
                </a:lnTo>
                <a:lnTo>
                  <a:pt x="23558" y="46880"/>
                </a:lnTo>
                <a:lnTo>
                  <a:pt x="21574" y="48956"/>
                </a:lnTo>
                <a:lnTo>
                  <a:pt x="19591" y="51031"/>
                </a:lnTo>
                <a:lnTo>
                  <a:pt x="17259" y="52069"/>
                </a:lnTo>
                <a:lnTo>
                  <a:pt x="13476" y="52069"/>
                </a:lnTo>
                <a:lnTo>
                  <a:pt x="11467" y="51636"/>
                </a:lnTo>
                <a:lnTo>
                  <a:pt x="9772" y="50985"/>
                </a:lnTo>
                <a:lnTo>
                  <a:pt x="8196" y="50158"/>
                </a:lnTo>
                <a:lnTo>
                  <a:pt x="6620" y="49330"/>
                </a:lnTo>
                <a:lnTo>
                  <a:pt x="5162" y="48719"/>
                </a:lnTo>
                <a:lnTo>
                  <a:pt x="3152" y="48404"/>
                </a:lnTo>
                <a:lnTo>
                  <a:pt x="925" y="49271"/>
                </a:lnTo>
                <a:lnTo>
                  <a:pt x="0" y="51281"/>
                </a:lnTo>
                <a:lnTo>
                  <a:pt x="650" y="53265"/>
                </a:lnTo>
                <a:lnTo>
                  <a:pt x="3251" y="55052"/>
                </a:lnTo>
                <a:lnTo>
                  <a:pt x="5700" y="55499"/>
                </a:lnTo>
                <a:lnTo>
                  <a:pt x="16576" y="55499"/>
                </a:lnTo>
                <a:lnTo>
                  <a:pt x="22133" y="53291"/>
                </a:lnTo>
                <a:lnTo>
                  <a:pt x="25969" y="48877"/>
                </a:lnTo>
                <a:lnTo>
                  <a:pt x="28911" y="45487"/>
                </a:lnTo>
                <a:lnTo>
                  <a:pt x="30382" y="41480"/>
                </a:lnTo>
                <a:lnTo>
                  <a:pt x="30382" y="33622"/>
                </a:lnTo>
                <a:lnTo>
                  <a:pt x="29541" y="30810"/>
                </a:lnTo>
                <a:lnTo>
                  <a:pt x="27859" y="28419"/>
                </a:lnTo>
                <a:lnTo>
                  <a:pt x="26179" y="26028"/>
                </a:lnTo>
                <a:lnTo>
                  <a:pt x="23695" y="24188"/>
                </a:lnTo>
                <a:lnTo>
                  <a:pt x="20412" y="22901"/>
                </a:lnTo>
                <a:lnTo>
                  <a:pt x="25299" y="18749"/>
                </a:lnTo>
                <a:lnTo>
                  <a:pt x="27742" y="14728"/>
                </a:lnTo>
                <a:lnTo>
                  <a:pt x="27742" y="8474"/>
                </a:lnTo>
                <a:lnTo>
                  <a:pt x="26874" y="6253"/>
                </a:lnTo>
                <a:lnTo>
                  <a:pt x="25141" y="4178"/>
                </a:lnTo>
                <a:lnTo>
                  <a:pt x="22855" y="1392"/>
                </a:lnTo>
                <a:lnTo>
                  <a:pt x="19571" y="0"/>
                </a:lnTo>
                <a:lnTo>
                  <a:pt x="11821" y="0"/>
                </a:lnTo>
                <a:lnTo>
                  <a:pt x="8925" y="978"/>
                </a:lnTo>
                <a:lnTo>
                  <a:pt x="6600" y="2936"/>
                </a:lnTo>
                <a:lnTo>
                  <a:pt x="4275" y="4894"/>
                </a:lnTo>
                <a:lnTo>
                  <a:pt x="2351" y="7672"/>
                </a:lnTo>
                <a:lnTo>
                  <a:pt x="827" y="11273"/>
                </a:lnTo>
                <a:lnTo>
                  <a:pt x="2128" y="11903"/>
                </a:lnTo>
                <a:lnTo>
                  <a:pt x="4860" y="7541"/>
                </a:lnTo>
                <a:lnTo>
                  <a:pt x="8262" y="5360"/>
                </a:lnTo>
                <a:lnTo>
                  <a:pt x="14856" y="5360"/>
                </a:lnTo>
                <a:lnTo>
                  <a:pt x="16964" y="6194"/>
                </a:lnTo>
                <a:lnTo>
                  <a:pt x="18658" y="7863"/>
                </a:lnTo>
                <a:lnTo>
                  <a:pt x="20353" y="9532"/>
                </a:lnTo>
                <a:lnTo>
                  <a:pt x="21200" y="11719"/>
                </a:lnTo>
                <a:lnTo>
                  <a:pt x="21200" y="16502"/>
                </a:lnTo>
                <a:lnTo>
                  <a:pt x="20727" y="18407"/>
                </a:lnTo>
                <a:lnTo>
                  <a:pt x="19782" y="20142"/>
                </a:lnTo>
                <a:lnTo>
                  <a:pt x="18836" y="21876"/>
                </a:lnTo>
                <a:lnTo>
                  <a:pt x="17319" y="23361"/>
                </a:lnTo>
                <a:lnTo>
                  <a:pt x="15230" y="24596"/>
                </a:lnTo>
                <a:lnTo>
                  <a:pt x="13141" y="25831"/>
                </a:lnTo>
                <a:lnTo>
                  <a:pt x="11060" y="26580"/>
                </a:lnTo>
                <a:lnTo>
                  <a:pt x="8984" y="268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022037" y="4908620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0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5" y="0"/>
                </a:lnTo>
                <a:lnTo>
                  <a:pt x="14895" y="0"/>
                </a:lnTo>
                <a:lnTo>
                  <a:pt x="12452" y="853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29" y="42491"/>
                </a:lnTo>
                <a:lnTo>
                  <a:pt x="7723" y="36486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6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8"/>
                </a:lnTo>
                <a:lnTo>
                  <a:pt x="24235" y="47694"/>
                </a:lnTo>
                <a:lnTo>
                  <a:pt x="23078" y="49829"/>
                </a:lnTo>
                <a:lnTo>
                  <a:pt x="22270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858081" y="2925450"/>
            <a:ext cx="19130" cy="48135"/>
          </a:xfrm>
          <a:custGeom>
            <a:avLst/>
            <a:gdLst/>
            <a:ahLst/>
            <a:cxnLst/>
            <a:rect l="l" t="t" r="r" b="b"/>
            <a:pathLst>
              <a:path w="21043" h="54553">
                <a:moveTo>
                  <a:pt x="13004" y="0"/>
                </a:moveTo>
                <a:lnTo>
                  <a:pt x="0" y="6346"/>
                </a:lnTo>
                <a:lnTo>
                  <a:pt x="591" y="7568"/>
                </a:lnTo>
                <a:lnTo>
                  <a:pt x="2325" y="6753"/>
                </a:lnTo>
                <a:lnTo>
                  <a:pt x="3678" y="6346"/>
                </a:lnTo>
                <a:lnTo>
                  <a:pt x="5333" y="6346"/>
                </a:lnTo>
                <a:lnTo>
                  <a:pt x="7224" y="7948"/>
                </a:lnTo>
                <a:lnTo>
                  <a:pt x="7671" y="9893"/>
                </a:lnTo>
                <a:lnTo>
                  <a:pt x="7802" y="12390"/>
                </a:lnTo>
                <a:lnTo>
                  <a:pt x="7802" y="48338"/>
                </a:lnTo>
                <a:lnTo>
                  <a:pt x="7658" y="50263"/>
                </a:lnTo>
                <a:lnTo>
                  <a:pt x="5096" y="52825"/>
                </a:lnTo>
                <a:lnTo>
                  <a:pt x="3468" y="53042"/>
                </a:lnTo>
                <a:lnTo>
                  <a:pt x="946" y="53094"/>
                </a:lnTo>
                <a:lnTo>
                  <a:pt x="946" y="54553"/>
                </a:lnTo>
                <a:lnTo>
                  <a:pt x="21043" y="54553"/>
                </a:lnTo>
                <a:lnTo>
                  <a:pt x="21043" y="53094"/>
                </a:lnTo>
                <a:lnTo>
                  <a:pt x="18626" y="53042"/>
                </a:lnTo>
                <a:lnTo>
                  <a:pt x="17023" y="52818"/>
                </a:lnTo>
                <a:lnTo>
                  <a:pt x="15447" y="52030"/>
                </a:lnTo>
                <a:lnTo>
                  <a:pt x="14429" y="49994"/>
                </a:lnTo>
                <a:lnTo>
                  <a:pt x="14304" y="48128"/>
                </a:lnTo>
                <a:lnTo>
                  <a:pt x="14304" y="0"/>
                </a:lnTo>
                <a:lnTo>
                  <a:pt x="13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886886" y="2925449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2" y="52378"/>
                </a:lnTo>
                <a:lnTo>
                  <a:pt x="17141" y="53016"/>
                </a:lnTo>
                <a:lnTo>
                  <a:pt x="14173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8"/>
                </a:lnTo>
                <a:lnTo>
                  <a:pt x="21516" y="0"/>
                </a:lnTo>
                <a:lnTo>
                  <a:pt x="14895" y="0"/>
                </a:lnTo>
                <a:lnTo>
                  <a:pt x="12452" y="854"/>
                </a:lnTo>
                <a:lnTo>
                  <a:pt x="10088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3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1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2" y="44699"/>
                </a:lnTo>
                <a:lnTo>
                  <a:pt x="24234" y="47695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3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921640" y="2925449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8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3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5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888678" y="3135389"/>
            <a:ext cx="28014" cy="48970"/>
          </a:xfrm>
          <a:custGeom>
            <a:avLst/>
            <a:gdLst/>
            <a:ahLst/>
            <a:cxnLst/>
            <a:rect l="l" t="t" r="r" b="b"/>
            <a:pathLst>
              <a:path w="30815" h="55499">
                <a:moveTo>
                  <a:pt x="0" y="42373"/>
                </a:moveTo>
                <a:lnTo>
                  <a:pt x="0" y="45395"/>
                </a:lnTo>
                <a:lnTo>
                  <a:pt x="1129" y="48180"/>
                </a:lnTo>
                <a:lnTo>
                  <a:pt x="3388" y="50730"/>
                </a:lnTo>
                <a:lnTo>
                  <a:pt x="6225" y="53909"/>
                </a:lnTo>
                <a:lnTo>
                  <a:pt x="10179" y="55499"/>
                </a:lnTo>
                <a:lnTo>
                  <a:pt x="10658" y="52352"/>
                </a:lnTo>
                <a:lnTo>
                  <a:pt x="8807" y="50316"/>
                </a:lnTo>
                <a:lnTo>
                  <a:pt x="6955" y="48279"/>
                </a:lnTo>
                <a:lnTo>
                  <a:pt x="6029" y="45566"/>
                </a:lnTo>
                <a:lnTo>
                  <a:pt x="6029" y="39653"/>
                </a:lnTo>
                <a:lnTo>
                  <a:pt x="6554" y="37308"/>
                </a:lnTo>
                <a:lnTo>
                  <a:pt x="7605" y="35140"/>
                </a:lnTo>
                <a:lnTo>
                  <a:pt x="8656" y="32972"/>
                </a:lnTo>
                <a:lnTo>
                  <a:pt x="10271" y="30969"/>
                </a:lnTo>
                <a:lnTo>
                  <a:pt x="12452" y="29129"/>
                </a:lnTo>
                <a:lnTo>
                  <a:pt x="16787" y="23413"/>
                </a:lnTo>
                <a:lnTo>
                  <a:pt x="10324" y="18053"/>
                </a:lnTo>
                <a:lnTo>
                  <a:pt x="8045" y="15517"/>
                </a:lnTo>
                <a:lnTo>
                  <a:pt x="6652" y="12784"/>
                </a:lnTo>
                <a:lnTo>
                  <a:pt x="6304" y="10051"/>
                </a:lnTo>
                <a:lnTo>
                  <a:pt x="6304" y="7975"/>
                </a:lnTo>
                <a:lnTo>
                  <a:pt x="7145" y="6162"/>
                </a:lnTo>
                <a:lnTo>
                  <a:pt x="8826" y="4611"/>
                </a:lnTo>
                <a:lnTo>
                  <a:pt x="10508" y="3061"/>
                </a:lnTo>
                <a:lnTo>
                  <a:pt x="12688" y="2286"/>
                </a:lnTo>
                <a:lnTo>
                  <a:pt x="18048" y="2286"/>
                </a:lnTo>
                <a:lnTo>
                  <a:pt x="20162" y="3068"/>
                </a:lnTo>
                <a:lnTo>
                  <a:pt x="21712" y="4631"/>
                </a:lnTo>
                <a:lnTo>
                  <a:pt x="23262" y="6195"/>
                </a:lnTo>
                <a:lnTo>
                  <a:pt x="24037" y="8356"/>
                </a:lnTo>
                <a:lnTo>
                  <a:pt x="24037" y="13191"/>
                </a:lnTo>
                <a:lnTo>
                  <a:pt x="23617" y="15051"/>
                </a:lnTo>
                <a:lnTo>
                  <a:pt x="22776" y="16693"/>
                </a:lnTo>
                <a:lnTo>
                  <a:pt x="23131" y="22139"/>
                </a:lnTo>
                <a:lnTo>
                  <a:pt x="26087" y="19695"/>
                </a:lnTo>
                <a:lnTo>
                  <a:pt x="27505" y="17619"/>
                </a:lnTo>
                <a:lnTo>
                  <a:pt x="28924" y="15543"/>
                </a:lnTo>
                <a:lnTo>
                  <a:pt x="29633" y="13507"/>
                </a:lnTo>
                <a:lnTo>
                  <a:pt x="29633" y="8514"/>
                </a:lnTo>
                <a:lnTo>
                  <a:pt x="28320" y="5847"/>
                </a:lnTo>
                <a:lnTo>
                  <a:pt x="25692" y="3508"/>
                </a:lnTo>
                <a:lnTo>
                  <a:pt x="23065" y="1169"/>
                </a:lnTo>
                <a:lnTo>
                  <a:pt x="19598" y="0"/>
                </a:lnTo>
                <a:lnTo>
                  <a:pt x="10849" y="0"/>
                </a:lnTo>
                <a:lnTo>
                  <a:pt x="7290" y="1255"/>
                </a:lnTo>
                <a:lnTo>
                  <a:pt x="4610" y="3764"/>
                </a:lnTo>
                <a:lnTo>
                  <a:pt x="1930" y="6274"/>
                </a:lnTo>
                <a:lnTo>
                  <a:pt x="591" y="9263"/>
                </a:lnTo>
                <a:lnTo>
                  <a:pt x="591" y="14991"/>
                </a:lnTo>
                <a:lnTo>
                  <a:pt x="1201" y="17172"/>
                </a:lnTo>
                <a:lnTo>
                  <a:pt x="2423" y="19275"/>
                </a:lnTo>
                <a:lnTo>
                  <a:pt x="3644" y="21377"/>
                </a:lnTo>
                <a:lnTo>
                  <a:pt x="6370" y="24162"/>
                </a:lnTo>
                <a:lnTo>
                  <a:pt x="10600" y="27631"/>
                </a:lnTo>
                <a:lnTo>
                  <a:pt x="6712" y="30443"/>
                </a:lnTo>
                <a:lnTo>
                  <a:pt x="3973" y="33012"/>
                </a:lnTo>
                <a:lnTo>
                  <a:pt x="2383" y="35337"/>
                </a:lnTo>
                <a:lnTo>
                  <a:pt x="794" y="37663"/>
                </a:lnTo>
                <a:lnTo>
                  <a:pt x="0" y="40008"/>
                </a:lnTo>
                <a:lnTo>
                  <a:pt x="0" y="42373"/>
                </a:lnTo>
                <a:close/>
              </a:path>
              <a:path w="30815" h="55499">
                <a:moveTo>
                  <a:pt x="24405" y="49363"/>
                </a:moveTo>
                <a:lnTo>
                  <a:pt x="22697" y="50966"/>
                </a:lnTo>
                <a:lnTo>
                  <a:pt x="20990" y="52569"/>
                </a:lnTo>
                <a:lnTo>
                  <a:pt x="18718" y="53370"/>
                </a:lnTo>
                <a:lnTo>
                  <a:pt x="13017" y="53370"/>
                </a:lnTo>
                <a:lnTo>
                  <a:pt x="10658" y="52352"/>
                </a:lnTo>
                <a:lnTo>
                  <a:pt x="10179" y="55499"/>
                </a:lnTo>
                <a:lnTo>
                  <a:pt x="19900" y="55499"/>
                </a:lnTo>
                <a:lnTo>
                  <a:pt x="23657" y="54165"/>
                </a:lnTo>
                <a:lnTo>
                  <a:pt x="26520" y="51498"/>
                </a:lnTo>
                <a:lnTo>
                  <a:pt x="29383" y="48831"/>
                </a:lnTo>
                <a:lnTo>
                  <a:pt x="30815" y="45618"/>
                </a:lnTo>
                <a:lnTo>
                  <a:pt x="30815" y="38891"/>
                </a:lnTo>
                <a:lnTo>
                  <a:pt x="29817" y="36066"/>
                </a:lnTo>
                <a:lnTo>
                  <a:pt x="27821" y="33386"/>
                </a:lnTo>
                <a:lnTo>
                  <a:pt x="26323" y="31336"/>
                </a:lnTo>
                <a:lnTo>
                  <a:pt x="23262" y="28525"/>
                </a:lnTo>
                <a:lnTo>
                  <a:pt x="18639" y="24951"/>
                </a:lnTo>
                <a:lnTo>
                  <a:pt x="23131" y="22139"/>
                </a:lnTo>
                <a:lnTo>
                  <a:pt x="22776" y="16693"/>
                </a:lnTo>
                <a:lnTo>
                  <a:pt x="21935" y="18335"/>
                </a:lnTo>
                <a:lnTo>
                  <a:pt x="19939" y="20575"/>
                </a:lnTo>
                <a:lnTo>
                  <a:pt x="16787" y="23413"/>
                </a:lnTo>
                <a:lnTo>
                  <a:pt x="12452" y="29129"/>
                </a:lnTo>
                <a:lnTo>
                  <a:pt x="18127" y="33623"/>
                </a:lnTo>
                <a:lnTo>
                  <a:pt x="21896" y="37262"/>
                </a:lnTo>
                <a:lnTo>
                  <a:pt x="23762" y="40047"/>
                </a:lnTo>
                <a:lnTo>
                  <a:pt x="24760" y="41545"/>
                </a:lnTo>
                <a:lnTo>
                  <a:pt x="25259" y="43240"/>
                </a:lnTo>
                <a:lnTo>
                  <a:pt x="25259" y="47418"/>
                </a:lnTo>
                <a:lnTo>
                  <a:pt x="24405" y="49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921640" y="3135389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4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5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887389" y="3337829"/>
            <a:ext cx="30701" cy="48970"/>
          </a:xfrm>
          <a:custGeom>
            <a:avLst/>
            <a:gdLst/>
            <a:ahLst/>
            <a:cxnLst/>
            <a:rect l="l" t="t" r="r" b="b"/>
            <a:pathLst>
              <a:path w="33771" h="55499">
                <a:moveTo>
                  <a:pt x="8885" y="44403"/>
                </a:moveTo>
                <a:lnTo>
                  <a:pt x="7953" y="41447"/>
                </a:lnTo>
                <a:lnTo>
                  <a:pt x="7486" y="38707"/>
                </a:lnTo>
                <a:lnTo>
                  <a:pt x="7486" y="34004"/>
                </a:lnTo>
                <a:lnTo>
                  <a:pt x="7723" y="31139"/>
                </a:lnTo>
                <a:lnTo>
                  <a:pt x="8196" y="27592"/>
                </a:lnTo>
                <a:lnTo>
                  <a:pt x="8866" y="24714"/>
                </a:lnTo>
                <a:lnTo>
                  <a:pt x="9812" y="21114"/>
                </a:lnTo>
                <a:lnTo>
                  <a:pt x="10987" y="18007"/>
                </a:lnTo>
                <a:lnTo>
                  <a:pt x="12392" y="15392"/>
                </a:lnTo>
                <a:lnTo>
                  <a:pt x="13798" y="12777"/>
                </a:lnTo>
                <a:lnTo>
                  <a:pt x="15571" y="10406"/>
                </a:lnTo>
                <a:lnTo>
                  <a:pt x="17713" y="8277"/>
                </a:lnTo>
                <a:lnTo>
                  <a:pt x="19854" y="6149"/>
                </a:lnTo>
                <a:lnTo>
                  <a:pt x="22021" y="4565"/>
                </a:lnTo>
                <a:lnTo>
                  <a:pt x="24214" y="3527"/>
                </a:lnTo>
                <a:lnTo>
                  <a:pt x="26408" y="2489"/>
                </a:lnTo>
                <a:lnTo>
                  <a:pt x="29239" y="1800"/>
                </a:lnTo>
                <a:lnTo>
                  <a:pt x="32707" y="1458"/>
                </a:lnTo>
                <a:lnTo>
                  <a:pt x="32707" y="0"/>
                </a:lnTo>
                <a:lnTo>
                  <a:pt x="27610" y="0"/>
                </a:lnTo>
                <a:lnTo>
                  <a:pt x="24576" y="578"/>
                </a:lnTo>
                <a:lnTo>
                  <a:pt x="21318" y="1734"/>
                </a:lnTo>
                <a:lnTo>
                  <a:pt x="18061" y="2890"/>
                </a:lnTo>
                <a:lnTo>
                  <a:pt x="14652" y="5137"/>
                </a:lnTo>
                <a:lnTo>
                  <a:pt x="11093" y="8474"/>
                </a:lnTo>
                <a:lnTo>
                  <a:pt x="7532" y="11811"/>
                </a:lnTo>
                <a:lnTo>
                  <a:pt x="4793" y="15635"/>
                </a:lnTo>
                <a:lnTo>
                  <a:pt x="2876" y="19945"/>
                </a:lnTo>
                <a:lnTo>
                  <a:pt x="958" y="24254"/>
                </a:lnTo>
                <a:lnTo>
                  <a:pt x="0" y="28800"/>
                </a:lnTo>
                <a:lnTo>
                  <a:pt x="0" y="41072"/>
                </a:lnTo>
                <a:lnTo>
                  <a:pt x="2495" y="47169"/>
                </a:lnTo>
                <a:lnTo>
                  <a:pt x="7486" y="51873"/>
                </a:lnTo>
                <a:lnTo>
                  <a:pt x="10035" y="54290"/>
                </a:lnTo>
                <a:lnTo>
                  <a:pt x="9818" y="47359"/>
                </a:lnTo>
                <a:lnTo>
                  <a:pt x="8885" y="44403"/>
                </a:lnTo>
                <a:close/>
              </a:path>
              <a:path w="33771" h="55499">
                <a:moveTo>
                  <a:pt x="14383" y="52674"/>
                </a:moveTo>
                <a:lnTo>
                  <a:pt x="13043" y="51439"/>
                </a:lnTo>
                <a:lnTo>
                  <a:pt x="11204" y="49705"/>
                </a:lnTo>
                <a:lnTo>
                  <a:pt x="9818" y="47359"/>
                </a:lnTo>
                <a:lnTo>
                  <a:pt x="10035" y="54290"/>
                </a:lnTo>
                <a:lnTo>
                  <a:pt x="13135" y="55499"/>
                </a:lnTo>
                <a:lnTo>
                  <a:pt x="22146" y="55499"/>
                </a:lnTo>
                <a:lnTo>
                  <a:pt x="26454" y="53265"/>
                </a:lnTo>
                <a:lnTo>
                  <a:pt x="29712" y="48798"/>
                </a:lnTo>
                <a:lnTo>
                  <a:pt x="32418" y="45119"/>
                </a:lnTo>
                <a:lnTo>
                  <a:pt x="33771" y="41046"/>
                </a:lnTo>
                <a:lnTo>
                  <a:pt x="33771" y="31954"/>
                </a:lnTo>
                <a:lnTo>
                  <a:pt x="32431" y="28170"/>
                </a:lnTo>
                <a:lnTo>
                  <a:pt x="29751" y="25227"/>
                </a:lnTo>
                <a:lnTo>
                  <a:pt x="27071" y="22283"/>
                </a:lnTo>
                <a:lnTo>
                  <a:pt x="23906" y="20812"/>
                </a:lnTo>
                <a:lnTo>
                  <a:pt x="16445" y="20812"/>
                </a:lnTo>
                <a:lnTo>
                  <a:pt x="12649" y="22113"/>
                </a:lnTo>
                <a:lnTo>
                  <a:pt x="8866" y="24714"/>
                </a:lnTo>
                <a:lnTo>
                  <a:pt x="8196" y="27592"/>
                </a:lnTo>
                <a:lnTo>
                  <a:pt x="10429" y="26199"/>
                </a:lnTo>
                <a:lnTo>
                  <a:pt x="12117" y="25292"/>
                </a:lnTo>
                <a:lnTo>
                  <a:pt x="14402" y="24452"/>
                </a:lnTo>
                <a:lnTo>
                  <a:pt x="16471" y="24241"/>
                </a:lnTo>
                <a:lnTo>
                  <a:pt x="19755" y="24241"/>
                </a:lnTo>
                <a:lnTo>
                  <a:pt x="22290" y="25883"/>
                </a:lnTo>
                <a:lnTo>
                  <a:pt x="24076" y="29168"/>
                </a:lnTo>
                <a:lnTo>
                  <a:pt x="25863" y="32453"/>
                </a:lnTo>
                <a:lnTo>
                  <a:pt x="26756" y="36342"/>
                </a:lnTo>
                <a:lnTo>
                  <a:pt x="26756" y="44830"/>
                </a:lnTo>
                <a:lnTo>
                  <a:pt x="25856" y="47905"/>
                </a:lnTo>
                <a:lnTo>
                  <a:pt x="24057" y="50060"/>
                </a:lnTo>
                <a:lnTo>
                  <a:pt x="22258" y="52214"/>
                </a:lnTo>
                <a:lnTo>
                  <a:pt x="20215" y="53292"/>
                </a:lnTo>
                <a:lnTo>
                  <a:pt x="16012" y="53292"/>
                </a:lnTo>
                <a:lnTo>
                  <a:pt x="14383" y="526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921640" y="3337829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4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5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885383" y="3551517"/>
            <a:ext cx="32993" cy="48135"/>
          </a:xfrm>
          <a:custGeom>
            <a:avLst/>
            <a:gdLst/>
            <a:ahLst/>
            <a:cxnLst/>
            <a:rect l="l" t="t" r="r" b="b"/>
            <a:pathLst>
              <a:path w="36292" h="54553">
                <a:moveTo>
                  <a:pt x="0" y="40442"/>
                </a:moveTo>
                <a:lnTo>
                  <a:pt x="22618" y="40442"/>
                </a:lnTo>
                <a:lnTo>
                  <a:pt x="3861" y="34844"/>
                </a:lnTo>
                <a:lnTo>
                  <a:pt x="22618" y="8316"/>
                </a:lnTo>
                <a:lnTo>
                  <a:pt x="22618" y="34844"/>
                </a:lnTo>
                <a:lnTo>
                  <a:pt x="3861" y="34844"/>
                </a:lnTo>
                <a:lnTo>
                  <a:pt x="22618" y="40442"/>
                </a:lnTo>
                <a:lnTo>
                  <a:pt x="22618" y="54553"/>
                </a:lnTo>
                <a:lnTo>
                  <a:pt x="29120" y="54553"/>
                </a:lnTo>
                <a:lnTo>
                  <a:pt x="29120" y="40442"/>
                </a:lnTo>
                <a:lnTo>
                  <a:pt x="36292" y="40442"/>
                </a:lnTo>
                <a:lnTo>
                  <a:pt x="36292" y="34844"/>
                </a:lnTo>
                <a:lnTo>
                  <a:pt x="29120" y="34844"/>
                </a:lnTo>
                <a:lnTo>
                  <a:pt x="29120" y="0"/>
                </a:lnTo>
                <a:lnTo>
                  <a:pt x="24786" y="0"/>
                </a:lnTo>
                <a:lnTo>
                  <a:pt x="0" y="35396"/>
                </a:lnTo>
                <a:lnTo>
                  <a:pt x="0" y="40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921640" y="3551517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4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2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885812" y="3772703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30"/>
                </a:lnTo>
                <a:lnTo>
                  <a:pt x="14107" y="42820"/>
                </a:lnTo>
                <a:lnTo>
                  <a:pt x="20648" y="35672"/>
                </a:lnTo>
                <a:lnTo>
                  <a:pt x="25009" y="30916"/>
                </a:lnTo>
                <a:lnTo>
                  <a:pt x="28161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8" y="16739"/>
                </a:lnTo>
                <a:lnTo>
                  <a:pt x="31998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2" y="0"/>
                </a:lnTo>
                <a:lnTo>
                  <a:pt x="12714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7" y="15096"/>
                </a:lnTo>
                <a:lnTo>
                  <a:pt x="2994" y="15096"/>
                </a:lnTo>
                <a:lnTo>
                  <a:pt x="3993" y="12127"/>
                </a:lnTo>
                <a:lnTo>
                  <a:pt x="5536" y="9873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100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6"/>
                </a:lnTo>
                <a:lnTo>
                  <a:pt x="10755" y="42713"/>
                </a:lnTo>
                <a:lnTo>
                  <a:pt x="0" y="53094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8"/>
                </a:lnTo>
                <a:lnTo>
                  <a:pt x="31407" y="47005"/>
                </a:lnTo>
                <a:lnTo>
                  <a:pt x="29455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921640" y="3772702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2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921640" y="3982641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30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3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30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7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3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3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4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7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5"/>
                </a:lnTo>
                <a:lnTo>
                  <a:pt x="23078" y="49830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860179" y="4228481"/>
            <a:ext cx="18520" cy="0"/>
          </a:xfrm>
          <a:custGeom>
            <a:avLst/>
            <a:gdLst/>
            <a:ahLst/>
            <a:cxnLst/>
            <a:rect l="l" t="t" r="r" b="b"/>
            <a:pathLst>
              <a:path w="20372">
                <a:moveTo>
                  <a:pt x="0" y="0"/>
                </a:moveTo>
                <a:lnTo>
                  <a:pt x="20372" y="0"/>
                </a:lnTo>
              </a:path>
            </a:pathLst>
          </a:custGeom>
          <a:ln w="72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885812" y="4196328"/>
            <a:ext cx="32062" cy="48135"/>
          </a:xfrm>
          <a:custGeom>
            <a:avLst/>
            <a:gdLst/>
            <a:ahLst/>
            <a:cxnLst/>
            <a:rect l="l" t="t" r="r" b="b"/>
            <a:pathLst>
              <a:path w="35268" h="54553">
                <a:moveTo>
                  <a:pt x="8393" y="48601"/>
                </a:moveTo>
                <a:lnTo>
                  <a:pt x="10022" y="47129"/>
                </a:lnTo>
                <a:lnTo>
                  <a:pt x="14107" y="42820"/>
                </a:lnTo>
                <a:lnTo>
                  <a:pt x="20648" y="35672"/>
                </a:lnTo>
                <a:lnTo>
                  <a:pt x="25009" y="30916"/>
                </a:lnTo>
                <a:lnTo>
                  <a:pt x="28161" y="26409"/>
                </a:lnTo>
                <a:lnTo>
                  <a:pt x="30106" y="22152"/>
                </a:lnTo>
                <a:lnTo>
                  <a:pt x="31367" y="19445"/>
                </a:lnTo>
                <a:lnTo>
                  <a:pt x="31998" y="16739"/>
                </a:lnTo>
                <a:lnTo>
                  <a:pt x="31998" y="10248"/>
                </a:lnTo>
                <a:lnTo>
                  <a:pt x="30546" y="6963"/>
                </a:lnTo>
                <a:lnTo>
                  <a:pt x="27643" y="4178"/>
                </a:lnTo>
                <a:lnTo>
                  <a:pt x="24740" y="1392"/>
                </a:lnTo>
                <a:lnTo>
                  <a:pt x="21122" y="0"/>
                </a:lnTo>
                <a:lnTo>
                  <a:pt x="12714" y="0"/>
                </a:lnTo>
                <a:lnTo>
                  <a:pt x="9319" y="1300"/>
                </a:lnTo>
                <a:lnTo>
                  <a:pt x="6600" y="3902"/>
                </a:lnTo>
                <a:lnTo>
                  <a:pt x="3881" y="6503"/>
                </a:lnTo>
                <a:lnTo>
                  <a:pt x="2193" y="10235"/>
                </a:lnTo>
                <a:lnTo>
                  <a:pt x="1537" y="15096"/>
                </a:lnTo>
                <a:lnTo>
                  <a:pt x="2994" y="15096"/>
                </a:lnTo>
                <a:lnTo>
                  <a:pt x="3993" y="12127"/>
                </a:lnTo>
                <a:lnTo>
                  <a:pt x="5536" y="9874"/>
                </a:lnTo>
                <a:lnTo>
                  <a:pt x="7625" y="8336"/>
                </a:lnTo>
                <a:lnTo>
                  <a:pt x="9713" y="6799"/>
                </a:lnTo>
                <a:lnTo>
                  <a:pt x="12071" y="6030"/>
                </a:lnTo>
                <a:lnTo>
                  <a:pt x="17588" y="6030"/>
                </a:lnTo>
                <a:lnTo>
                  <a:pt x="20070" y="7121"/>
                </a:lnTo>
                <a:lnTo>
                  <a:pt x="22146" y="9302"/>
                </a:lnTo>
                <a:lnTo>
                  <a:pt x="24221" y="11483"/>
                </a:lnTo>
                <a:lnTo>
                  <a:pt x="25259" y="14269"/>
                </a:lnTo>
                <a:lnTo>
                  <a:pt x="25259" y="22099"/>
                </a:lnTo>
                <a:lnTo>
                  <a:pt x="23368" y="27000"/>
                </a:lnTo>
                <a:lnTo>
                  <a:pt x="19584" y="32361"/>
                </a:lnTo>
                <a:lnTo>
                  <a:pt x="18244" y="34177"/>
                </a:lnTo>
                <a:lnTo>
                  <a:pt x="10755" y="42713"/>
                </a:lnTo>
                <a:lnTo>
                  <a:pt x="0" y="53095"/>
                </a:lnTo>
                <a:lnTo>
                  <a:pt x="0" y="54553"/>
                </a:lnTo>
                <a:lnTo>
                  <a:pt x="31525" y="54553"/>
                </a:lnTo>
                <a:lnTo>
                  <a:pt x="35268" y="44265"/>
                </a:lnTo>
                <a:lnTo>
                  <a:pt x="33127" y="45447"/>
                </a:lnTo>
                <a:lnTo>
                  <a:pt x="31407" y="47004"/>
                </a:lnTo>
                <a:lnTo>
                  <a:pt x="29455" y="48075"/>
                </a:lnTo>
                <a:lnTo>
                  <a:pt x="27170" y="48496"/>
                </a:lnTo>
                <a:lnTo>
                  <a:pt x="25180" y="48601"/>
                </a:lnTo>
                <a:lnTo>
                  <a:pt x="8393" y="48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921640" y="4196328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2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6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860179" y="4445918"/>
            <a:ext cx="18520" cy="0"/>
          </a:xfrm>
          <a:custGeom>
            <a:avLst/>
            <a:gdLst/>
            <a:ahLst/>
            <a:cxnLst/>
            <a:rect l="l" t="t" r="r" b="b"/>
            <a:pathLst>
              <a:path w="20372">
                <a:moveTo>
                  <a:pt x="0" y="0"/>
                </a:moveTo>
                <a:lnTo>
                  <a:pt x="20372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885383" y="4413765"/>
            <a:ext cx="32993" cy="48135"/>
          </a:xfrm>
          <a:custGeom>
            <a:avLst/>
            <a:gdLst/>
            <a:ahLst/>
            <a:cxnLst/>
            <a:rect l="l" t="t" r="r" b="b"/>
            <a:pathLst>
              <a:path w="36292" h="54553">
                <a:moveTo>
                  <a:pt x="0" y="40442"/>
                </a:moveTo>
                <a:lnTo>
                  <a:pt x="22618" y="40442"/>
                </a:lnTo>
                <a:lnTo>
                  <a:pt x="3861" y="34844"/>
                </a:lnTo>
                <a:lnTo>
                  <a:pt x="22618" y="8317"/>
                </a:lnTo>
                <a:lnTo>
                  <a:pt x="22618" y="34844"/>
                </a:lnTo>
                <a:lnTo>
                  <a:pt x="3861" y="34844"/>
                </a:lnTo>
                <a:lnTo>
                  <a:pt x="22618" y="40442"/>
                </a:lnTo>
                <a:lnTo>
                  <a:pt x="22618" y="54553"/>
                </a:lnTo>
                <a:lnTo>
                  <a:pt x="29120" y="54553"/>
                </a:lnTo>
                <a:lnTo>
                  <a:pt x="29120" y="40442"/>
                </a:lnTo>
                <a:lnTo>
                  <a:pt x="36292" y="40442"/>
                </a:lnTo>
                <a:lnTo>
                  <a:pt x="36292" y="34844"/>
                </a:lnTo>
                <a:lnTo>
                  <a:pt x="29120" y="34844"/>
                </a:lnTo>
                <a:lnTo>
                  <a:pt x="29120" y="0"/>
                </a:lnTo>
                <a:lnTo>
                  <a:pt x="24786" y="0"/>
                </a:lnTo>
                <a:lnTo>
                  <a:pt x="0" y="35396"/>
                </a:lnTo>
                <a:lnTo>
                  <a:pt x="0" y="40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921640" y="4413764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8"/>
                </a:lnTo>
                <a:lnTo>
                  <a:pt x="17141" y="53015"/>
                </a:lnTo>
                <a:lnTo>
                  <a:pt x="14172" y="53015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4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6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860179" y="4648359"/>
            <a:ext cx="18520" cy="0"/>
          </a:xfrm>
          <a:custGeom>
            <a:avLst/>
            <a:gdLst/>
            <a:ahLst/>
            <a:cxnLst/>
            <a:rect l="l" t="t" r="r" b="b"/>
            <a:pathLst>
              <a:path w="20372">
                <a:moveTo>
                  <a:pt x="0" y="0"/>
                </a:moveTo>
                <a:lnTo>
                  <a:pt x="20372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887389" y="4616205"/>
            <a:ext cx="30701" cy="48970"/>
          </a:xfrm>
          <a:custGeom>
            <a:avLst/>
            <a:gdLst/>
            <a:ahLst/>
            <a:cxnLst/>
            <a:rect l="l" t="t" r="r" b="b"/>
            <a:pathLst>
              <a:path w="33771" h="55499">
                <a:moveTo>
                  <a:pt x="8885" y="44403"/>
                </a:moveTo>
                <a:lnTo>
                  <a:pt x="7953" y="41447"/>
                </a:lnTo>
                <a:lnTo>
                  <a:pt x="7486" y="38707"/>
                </a:lnTo>
                <a:lnTo>
                  <a:pt x="7486" y="34003"/>
                </a:lnTo>
                <a:lnTo>
                  <a:pt x="7723" y="31139"/>
                </a:lnTo>
                <a:lnTo>
                  <a:pt x="8196" y="27592"/>
                </a:lnTo>
                <a:lnTo>
                  <a:pt x="8866" y="24714"/>
                </a:lnTo>
                <a:lnTo>
                  <a:pt x="9812" y="21114"/>
                </a:lnTo>
                <a:lnTo>
                  <a:pt x="10987" y="18007"/>
                </a:lnTo>
                <a:lnTo>
                  <a:pt x="12392" y="15392"/>
                </a:lnTo>
                <a:lnTo>
                  <a:pt x="13798" y="12777"/>
                </a:lnTo>
                <a:lnTo>
                  <a:pt x="15571" y="10406"/>
                </a:lnTo>
                <a:lnTo>
                  <a:pt x="17713" y="8277"/>
                </a:lnTo>
                <a:lnTo>
                  <a:pt x="19854" y="6149"/>
                </a:lnTo>
                <a:lnTo>
                  <a:pt x="22021" y="4565"/>
                </a:lnTo>
                <a:lnTo>
                  <a:pt x="24214" y="3527"/>
                </a:lnTo>
                <a:lnTo>
                  <a:pt x="26408" y="2489"/>
                </a:lnTo>
                <a:lnTo>
                  <a:pt x="29239" y="1799"/>
                </a:lnTo>
                <a:lnTo>
                  <a:pt x="32707" y="1458"/>
                </a:lnTo>
                <a:lnTo>
                  <a:pt x="32707" y="0"/>
                </a:lnTo>
                <a:lnTo>
                  <a:pt x="27610" y="0"/>
                </a:lnTo>
                <a:lnTo>
                  <a:pt x="24576" y="578"/>
                </a:lnTo>
                <a:lnTo>
                  <a:pt x="21318" y="1734"/>
                </a:lnTo>
                <a:lnTo>
                  <a:pt x="18061" y="2890"/>
                </a:lnTo>
                <a:lnTo>
                  <a:pt x="14652" y="5137"/>
                </a:lnTo>
                <a:lnTo>
                  <a:pt x="11093" y="8474"/>
                </a:lnTo>
                <a:lnTo>
                  <a:pt x="7532" y="11812"/>
                </a:lnTo>
                <a:lnTo>
                  <a:pt x="4793" y="15635"/>
                </a:lnTo>
                <a:lnTo>
                  <a:pt x="2876" y="19945"/>
                </a:lnTo>
                <a:lnTo>
                  <a:pt x="958" y="24254"/>
                </a:lnTo>
                <a:lnTo>
                  <a:pt x="0" y="28800"/>
                </a:lnTo>
                <a:lnTo>
                  <a:pt x="0" y="41072"/>
                </a:lnTo>
                <a:lnTo>
                  <a:pt x="2495" y="47169"/>
                </a:lnTo>
                <a:lnTo>
                  <a:pt x="7486" y="51873"/>
                </a:lnTo>
                <a:lnTo>
                  <a:pt x="10035" y="54290"/>
                </a:lnTo>
                <a:lnTo>
                  <a:pt x="9818" y="47359"/>
                </a:lnTo>
                <a:lnTo>
                  <a:pt x="8885" y="44403"/>
                </a:lnTo>
                <a:close/>
              </a:path>
              <a:path w="33771" h="55499">
                <a:moveTo>
                  <a:pt x="14383" y="52674"/>
                </a:moveTo>
                <a:lnTo>
                  <a:pt x="13043" y="51439"/>
                </a:lnTo>
                <a:lnTo>
                  <a:pt x="11204" y="49705"/>
                </a:lnTo>
                <a:lnTo>
                  <a:pt x="9818" y="47359"/>
                </a:lnTo>
                <a:lnTo>
                  <a:pt x="10035" y="54290"/>
                </a:lnTo>
                <a:lnTo>
                  <a:pt x="13135" y="55499"/>
                </a:lnTo>
                <a:lnTo>
                  <a:pt x="22146" y="55499"/>
                </a:lnTo>
                <a:lnTo>
                  <a:pt x="26454" y="53265"/>
                </a:lnTo>
                <a:lnTo>
                  <a:pt x="29712" y="48798"/>
                </a:lnTo>
                <a:lnTo>
                  <a:pt x="32418" y="45119"/>
                </a:lnTo>
                <a:lnTo>
                  <a:pt x="33771" y="41046"/>
                </a:lnTo>
                <a:lnTo>
                  <a:pt x="33771" y="31954"/>
                </a:lnTo>
                <a:lnTo>
                  <a:pt x="32431" y="28170"/>
                </a:lnTo>
                <a:lnTo>
                  <a:pt x="29751" y="25226"/>
                </a:lnTo>
                <a:lnTo>
                  <a:pt x="27071" y="22284"/>
                </a:lnTo>
                <a:lnTo>
                  <a:pt x="23906" y="20812"/>
                </a:lnTo>
                <a:lnTo>
                  <a:pt x="16445" y="20812"/>
                </a:lnTo>
                <a:lnTo>
                  <a:pt x="12649" y="22113"/>
                </a:lnTo>
                <a:lnTo>
                  <a:pt x="8866" y="24714"/>
                </a:lnTo>
                <a:lnTo>
                  <a:pt x="8196" y="27592"/>
                </a:lnTo>
                <a:lnTo>
                  <a:pt x="10429" y="26199"/>
                </a:lnTo>
                <a:lnTo>
                  <a:pt x="12117" y="25292"/>
                </a:lnTo>
                <a:lnTo>
                  <a:pt x="14402" y="24451"/>
                </a:lnTo>
                <a:lnTo>
                  <a:pt x="16471" y="24241"/>
                </a:lnTo>
                <a:lnTo>
                  <a:pt x="19755" y="24241"/>
                </a:lnTo>
                <a:lnTo>
                  <a:pt x="22290" y="25883"/>
                </a:lnTo>
                <a:lnTo>
                  <a:pt x="24076" y="29168"/>
                </a:lnTo>
                <a:lnTo>
                  <a:pt x="25863" y="32453"/>
                </a:lnTo>
                <a:lnTo>
                  <a:pt x="26756" y="36342"/>
                </a:lnTo>
                <a:lnTo>
                  <a:pt x="26756" y="44830"/>
                </a:lnTo>
                <a:lnTo>
                  <a:pt x="25856" y="47905"/>
                </a:lnTo>
                <a:lnTo>
                  <a:pt x="24057" y="50059"/>
                </a:lnTo>
                <a:lnTo>
                  <a:pt x="22258" y="52214"/>
                </a:lnTo>
                <a:lnTo>
                  <a:pt x="20215" y="53292"/>
                </a:lnTo>
                <a:lnTo>
                  <a:pt x="16012" y="53292"/>
                </a:lnTo>
                <a:lnTo>
                  <a:pt x="14383" y="526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921640" y="4616205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4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7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6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7"/>
                </a:lnTo>
                <a:lnTo>
                  <a:pt x="26231" y="40179"/>
                </a:lnTo>
                <a:lnTo>
                  <a:pt x="25023" y="44699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860179" y="4835804"/>
            <a:ext cx="18520" cy="0"/>
          </a:xfrm>
          <a:custGeom>
            <a:avLst/>
            <a:gdLst/>
            <a:ahLst/>
            <a:cxnLst/>
            <a:rect l="l" t="t" r="r" b="b"/>
            <a:pathLst>
              <a:path w="20372">
                <a:moveTo>
                  <a:pt x="0" y="0"/>
                </a:moveTo>
                <a:lnTo>
                  <a:pt x="20372" y="0"/>
                </a:lnTo>
              </a:path>
            </a:pathLst>
          </a:custGeom>
          <a:ln w="72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888678" y="4803651"/>
            <a:ext cx="28014" cy="48970"/>
          </a:xfrm>
          <a:custGeom>
            <a:avLst/>
            <a:gdLst/>
            <a:ahLst/>
            <a:cxnLst/>
            <a:rect l="l" t="t" r="r" b="b"/>
            <a:pathLst>
              <a:path w="30815" h="55499">
                <a:moveTo>
                  <a:pt x="0" y="42373"/>
                </a:moveTo>
                <a:lnTo>
                  <a:pt x="0" y="45395"/>
                </a:lnTo>
                <a:lnTo>
                  <a:pt x="1129" y="48180"/>
                </a:lnTo>
                <a:lnTo>
                  <a:pt x="3388" y="50729"/>
                </a:lnTo>
                <a:lnTo>
                  <a:pt x="6225" y="53909"/>
                </a:lnTo>
                <a:lnTo>
                  <a:pt x="10179" y="55499"/>
                </a:lnTo>
                <a:lnTo>
                  <a:pt x="10658" y="52352"/>
                </a:lnTo>
                <a:lnTo>
                  <a:pt x="8807" y="50315"/>
                </a:lnTo>
                <a:lnTo>
                  <a:pt x="6955" y="48279"/>
                </a:lnTo>
                <a:lnTo>
                  <a:pt x="6029" y="45566"/>
                </a:lnTo>
                <a:lnTo>
                  <a:pt x="6029" y="39653"/>
                </a:lnTo>
                <a:lnTo>
                  <a:pt x="6554" y="37308"/>
                </a:lnTo>
                <a:lnTo>
                  <a:pt x="7605" y="35140"/>
                </a:lnTo>
                <a:lnTo>
                  <a:pt x="8656" y="32972"/>
                </a:lnTo>
                <a:lnTo>
                  <a:pt x="10271" y="30968"/>
                </a:lnTo>
                <a:lnTo>
                  <a:pt x="12452" y="29129"/>
                </a:lnTo>
                <a:lnTo>
                  <a:pt x="16787" y="23413"/>
                </a:lnTo>
                <a:lnTo>
                  <a:pt x="10324" y="18052"/>
                </a:lnTo>
                <a:lnTo>
                  <a:pt x="8045" y="15517"/>
                </a:lnTo>
                <a:lnTo>
                  <a:pt x="6652" y="12784"/>
                </a:lnTo>
                <a:lnTo>
                  <a:pt x="6304" y="10051"/>
                </a:lnTo>
                <a:lnTo>
                  <a:pt x="6304" y="7975"/>
                </a:lnTo>
                <a:lnTo>
                  <a:pt x="7145" y="6162"/>
                </a:lnTo>
                <a:lnTo>
                  <a:pt x="8826" y="4611"/>
                </a:lnTo>
                <a:lnTo>
                  <a:pt x="10508" y="3061"/>
                </a:lnTo>
                <a:lnTo>
                  <a:pt x="12688" y="2286"/>
                </a:lnTo>
                <a:lnTo>
                  <a:pt x="18048" y="2286"/>
                </a:lnTo>
                <a:lnTo>
                  <a:pt x="20162" y="3068"/>
                </a:lnTo>
                <a:lnTo>
                  <a:pt x="21712" y="4631"/>
                </a:lnTo>
                <a:lnTo>
                  <a:pt x="23262" y="6194"/>
                </a:lnTo>
                <a:lnTo>
                  <a:pt x="24037" y="8356"/>
                </a:lnTo>
                <a:lnTo>
                  <a:pt x="24037" y="13191"/>
                </a:lnTo>
                <a:lnTo>
                  <a:pt x="23617" y="15050"/>
                </a:lnTo>
                <a:lnTo>
                  <a:pt x="22776" y="16693"/>
                </a:lnTo>
                <a:lnTo>
                  <a:pt x="23131" y="22139"/>
                </a:lnTo>
                <a:lnTo>
                  <a:pt x="26087" y="19695"/>
                </a:lnTo>
                <a:lnTo>
                  <a:pt x="27505" y="17619"/>
                </a:lnTo>
                <a:lnTo>
                  <a:pt x="28924" y="15543"/>
                </a:lnTo>
                <a:lnTo>
                  <a:pt x="29633" y="13506"/>
                </a:lnTo>
                <a:lnTo>
                  <a:pt x="29633" y="8513"/>
                </a:lnTo>
                <a:lnTo>
                  <a:pt x="28320" y="5846"/>
                </a:lnTo>
                <a:lnTo>
                  <a:pt x="25692" y="3508"/>
                </a:lnTo>
                <a:lnTo>
                  <a:pt x="23065" y="1169"/>
                </a:lnTo>
                <a:lnTo>
                  <a:pt x="19598" y="0"/>
                </a:lnTo>
                <a:lnTo>
                  <a:pt x="10849" y="0"/>
                </a:lnTo>
                <a:lnTo>
                  <a:pt x="7290" y="1254"/>
                </a:lnTo>
                <a:lnTo>
                  <a:pt x="4610" y="3764"/>
                </a:lnTo>
                <a:lnTo>
                  <a:pt x="1930" y="6273"/>
                </a:lnTo>
                <a:lnTo>
                  <a:pt x="591" y="9262"/>
                </a:lnTo>
                <a:lnTo>
                  <a:pt x="591" y="14991"/>
                </a:lnTo>
                <a:lnTo>
                  <a:pt x="1201" y="17172"/>
                </a:lnTo>
                <a:lnTo>
                  <a:pt x="2423" y="19274"/>
                </a:lnTo>
                <a:lnTo>
                  <a:pt x="3644" y="21377"/>
                </a:lnTo>
                <a:lnTo>
                  <a:pt x="6370" y="24162"/>
                </a:lnTo>
                <a:lnTo>
                  <a:pt x="10600" y="27631"/>
                </a:lnTo>
                <a:lnTo>
                  <a:pt x="6712" y="30443"/>
                </a:lnTo>
                <a:lnTo>
                  <a:pt x="3973" y="33011"/>
                </a:lnTo>
                <a:lnTo>
                  <a:pt x="2383" y="35337"/>
                </a:lnTo>
                <a:lnTo>
                  <a:pt x="794" y="37663"/>
                </a:lnTo>
                <a:lnTo>
                  <a:pt x="0" y="40008"/>
                </a:lnTo>
                <a:lnTo>
                  <a:pt x="0" y="42373"/>
                </a:lnTo>
                <a:close/>
              </a:path>
              <a:path w="30815" h="55499">
                <a:moveTo>
                  <a:pt x="24405" y="49363"/>
                </a:moveTo>
                <a:lnTo>
                  <a:pt x="22697" y="50966"/>
                </a:lnTo>
                <a:lnTo>
                  <a:pt x="20990" y="52569"/>
                </a:lnTo>
                <a:lnTo>
                  <a:pt x="18718" y="53370"/>
                </a:lnTo>
                <a:lnTo>
                  <a:pt x="13017" y="53370"/>
                </a:lnTo>
                <a:lnTo>
                  <a:pt x="10658" y="52352"/>
                </a:lnTo>
                <a:lnTo>
                  <a:pt x="10179" y="55499"/>
                </a:lnTo>
                <a:lnTo>
                  <a:pt x="19900" y="55499"/>
                </a:lnTo>
                <a:lnTo>
                  <a:pt x="23657" y="54165"/>
                </a:lnTo>
                <a:lnTo>
                  <a:pt x="26520" y="51498"/>
                </a:lnTo>
                <a:lnTo>
                  <a:pt x="29383" y="48831"/>
                </a:lnTo>
                <a:lnTo>
                  <a:pt x="30815" y="45618"/>
                </a:lnTo>
                <a:lnTo>
                  <a:pt x="30815" y="38891"/>
                </a:lnTo>
                <a:lnTo>
                  <a:pt x="29817" y="36066"/>
                </a:lnTo>
                <a:lnTo>
                  <a:pt x="27821" y="33386"/>
                </a:lnTo>
                <a:lnTo>
                  <a:pt x="26323" y="31336"/>
                </a:lnTo>
                <a:lnTo>
                  <a:pt x="23262" y="28524"/>
                </a:lnTo>
                <a:lnTo>
                  <a:pt x="18639" y="24950"/>
                </a:lnTo>
                <a:lnTo>
                  <a:pt x="23131" y="22139"/>
                </a:lnTo>
                <a:lnTo>
                  <a:pt x="22776" y="16693"/>
                </a:lnTo>
                <a:lnTo>
                  <a:pt x="21935" y="18335"/>
                </a:lnTo>
                <a:lnTo>
                  <a:pt x="19939" y="20575"/>
                </a:lnTo>
                <a:lnTo>
                  <a:pt x="16787" y="23413"/>
                </a:lnTo>
                <a:lnTo>
                  <a:pt x="12452" y="29129"/>
                </a:lnTo>
                <a:lnTo>
                  <a:pt x="18127" y="33622"/>
                </a:lnTo>
                <a:lnTo>
                  <a:pt x="21896" y="37262"/>
                </a:lnTo>
                <a:lnTo>
                  <a:pt x="23762" y="40047"/>
                </a:lnTo>
                <a:lnTo>
                  <a:pt x="24760" y="41545"/>
                </a:lnTo>
                <a:lnTo>
                  <a:pt x="25259" y="43240"/>
                </a:lnTo>
                <a:lnTo>
                  <a:pt x="25259" y="47418"/>
                </a:lnTo>
                <a:lnTo>
                  <a:pt x="24405" y="49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921640" y="4803651"/>
            <a:ext cx="20980" cy="48970"/>
          </a:xfrm>
          <a:custGeom>
            <a:avLst/>
            <a:gdLst/>
            <a:ahLst/>
            <a:cxnLst/>
            <a:rect l="l" t="t" r="r" b="b"/>
            <a:pathLst>
              <a:path w="23078" h="55499">
                <a:moveTo>
                  <a:pt x="23078" y="49829"/>
                </a:moveTo>
                <a:lnTo>
                  <a:pt x="21555" y="51104"/>
                </a:lnTo>
                <a:lnTo>
                  <a:pt x="20031" y="52379"/>
                </a:lnTo>
                <a:lnTo>
                  <a:pt x="17141" y="53016"/>
                </a:lnTo>
                <a:lnTo>
                  <a:pt x="14172" y="53016"/>
                </a:lnTo>
                <a:lnTo>
                  <a:pt x="11940" y="51058"/>
                </a:lnTo>
                <a:lnTo>
                  <a:pt x="10442" y="47142"/>
                </a:lnTo>
                <a:lnTo>
                  <a:pt x="11927" y="55499"/>
                </a:lnTo>
                <a:lnTo>
                  <a:pt x="19598" y="55499"/>
                </a:lnTo>
                <a:lnTo>
                  <a:pt x="22271" y="54520"/>
                </a:lnTo>
                <a:lnTo>
                  <a:pt x="23078" y="49829"/>
                </a:lnTo>
                <a:close/>
              </a:path>
              <a:path w="23078" h="55499">
                <a:moveTo>
                  <a:pt x="27814" y="50605"/>
                </a:moveTo>
                <a:lnTo>
                  <a:pt x="30093" y="47458"/>
                </a:lnTo>
                <a:lnTo>
                  <a:pt x="31879" y="43122"/>
                </a:lnTo>
                <a:lnTo>
                  <a:pt x="33666" y="38786"/>
                </a:lnTo>
                <a:lnTo>
                  <a:pt x="34559" y="33517"/>
                </a:lnTo>
                <a:lnTo>
                  <a:pt x="34559" y="18460"/>
                </a:lnTo>
                <a:lnTo>
                  <a:pt x="32523" y="11444"/>
                </a:lnTo>
                <a:lnTo>
                  <a:pt x="28451" y="6267"/>
                </a:lnTo>
                <a:lnTo>
                  <a:pt x="25193" y="2089"/>
                </a:lnTo>
                <a:lnTo>
                  <a:pt x="21516" y="0"/>
                </a:lnTo>
                <a:lnTo>
                  <a:pt x="14896" y="0"/>
                </a:lnTo>
                <a:lnTo>
                  <a:pt x="12452" y="853"/>
                </a:lnTo>
                <a:lnTo>
                  <a:pt x="10087" y="2562"/>
                </a:lnTo>
                <a:lnTo>
                  <a:pt x="7040" y="4716"/>
                </a:lnTo>
                <a:lnTo>
                  <a:pt x="4597" y="7995"/>
                </a:lnTo>
                <a:lnTo>
                  <a:pt x="2758" y="12396"/>
                </a:lnTo>
                <a:lnTo>
                  <a:pt x="919" y="16798"/>
                </a:lnTo>
                <a:lnTo>
                  <a:pt x="0" y="22047"/>
                </a:lnTo>
                <a:lnTo>
                  <a:pt x="0" y="35291"/>
                </a:lnTo>
                <a:lnTo>
                  <a:pt x="1431" y="41401"/>
                </a:lnTo>
                <a:lnTo>
                  <a:pt x="4295" y="46472"/>
                </a:lnTo>
                <a:lnTo>
                  <a:pt x="7684" y="52490"/>
                </a:lnTo>
                <a:lnTo>
                  <a:pt x="11927" y="55499"/>
                </a:lnTo>
                <a:lnTo>
                  <a:pt x="10442" y="47142"/>
                </a:lnTo>
                <a:lnTo>
                  <a:pt x="8630" y="42491"/>
                </a:lnTo>
                <a:lnTo>
                  <a:pt x="7723" y="36486"/>
                </a:lnTo>
                <a:lnTo>
                  <a:pt x="7723" y="24583"/>
                </a:lnTo>
                <a:lnTo>
                  <a:pt x="8065" y="19971"/>
                </a:lnTo>
                <a:lnTo>
                  <a:pt x="8748" y="15293"/>
                </a:lnTo>
                <a:lnTo>
                  <a:pt x="9431" y="10616"/>
                </a:lnTo>
                <a:lnTo>
                  <a:pt x="10718" y="7187"/>
                </a:lnTo>
                <a:lnTo>
                  <a:pt x="12610" y="5005"/>
                </a:lnTo>
                <a:lnTo>
                  <a:pt x="14002" y="3403"/>
                </a:lnTo>
                <a:lnTo>
                  <a:pt x="15591" y="2601"/>
                </a:lnTo>
                <a:lnTo>
                  <a:pt x="18902" y="2601"/>
                </a:lnTo>
                <a:lnTo>
                  <a:pt x="21279" y="3902"/>
                </a:lnTo>
                <a:lnTo>
                  <a:pt x="22777" y="5163"/>
                </a:lnTo>
                <a:lnTo>
                  <a:pt x="23998" y="7305"/>
                </a:lnTo>
                <a:lnTo>
                  <a:pt x="24944" y="10327"/>
                </a:lnTo>
                <a:lnTo>
                  <a:pt x="26205" y="14400"/>
                </a:lnTo>
                <a:lnTo>
                  <a:pt x="26835" y="19485"/>
                </a:lnTo>
                <a:lnTo>
                  <a:pt x="26835" y="33806"/>
                </a:lnTo>
                <a:lnTo>
                  <a:pt x="26231" y="40179"/>
                </a:lnTo>
                <a:lnTo>
                  <a:pt x="25023" y="44698"/>
                </a:lnTo>
                <a:lnTo>
                  <a:pt x="24234" y="47694"/>
                </a:lnTo>
                <a:lnTo>
                  <a:pt x="23078" y="49829"/>
                </a:lnTo>
                <a:lnTo>
                  <a:pt x="22271" y="54520"/>
                </a:lnTo>
                <a:lnTo>
                  <a:pt x="25042" y="52562"/>
                </a:lnTo>
                <a:lnTo>
                  <a:pt x="27814" y="50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660616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131598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594856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069700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529097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11664" y="4859284"/>
            <a:ext cx="0" cy="7497"/>
          </a:xfrm>
          <a:custGeom>
            <a:avLst/>
            <a:gdLst/>
            <a:ahLst/>
            <a:cxnLst/>
            <a:rect l="l" t="t" r="r" b="b"/>
            <a:pathLst>
              <a:path h="8497">
                <a:moveTo>
                  <a:pt x="0" y="0"/>
                </a:moveTo>
                <a:lnTo>
                  <a:pt x="0" y="8497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92357" y="4851785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992357" y="2928598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92357" y="3149784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92357" y="3359722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992357" y="3573409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992357" y="3794595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992357" y="4004533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992357" y="4214472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992357" y="4435657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992357" y="4649345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4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007802" y="2924849"/>
            <a:ext cx="2652813" cy="1923187"/>
          </a:xfrm>
          <a:custGeom>
            <a:avLst/>
            <a:gdLst/>
            <a:ahLst/>
            <a:cxnLst/>
            <a:rect l="l" t="t" r="r" b="b"/>
            <a:pathLst>
              <a:path w="2918094" h="2179612">
                <a:moveTo>
                  <a:pt x="2918094" y="0"/>
                </a:moveTo>
                <a:lnTo>
                  <a:pt x="0" y="0"/>
                </a:lnTo>
                <a:lnTo>
                  <a:pt x="0" y="2179612"/>
                </a:lnTo>
                <a:lnTo>
                  <a:pt x="2918094" y="2179612"/>
                </a:lnTo>
                <a:lnTo>
                  <a:pt x="2918094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011664" y="4851785"/>
            <a:ext cx="2648952" cy="0"/>
          </a:xfrm>
          <a:custGeom>
            <a:avLst/>
            <a:gdLst/>
            <a:ahLst/>
            <a:cxnLst/>
            <a:rect l="l" t="t" r="r" b="b"/>
            <a:pathLst>
              <a:path w="2913847">
                <a:moveTo>
                  <a:pt x="0" y="0"/>
                </a:moveTo>
                <a:lnTo>
                  <a:pt x="2913847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664477" y="2932348"/>
            <a:ext cx="0" cy="1919438"/>
          </a:xfrm>
          <a:custGeom>
            <a:avLst/>
            <a:gdLst/>
            <a:ahLst/>
            <a:cxnLst/>
            <a:rect l="l" t="t" r="r" b="b"/>
            <a:pathLst>
              <a:path h="2175363">
                <a:moveTo>
                  <a:pt x="0" y="2175363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015526" y="2928598"/>
            <a:ext cx="2648952" cy="0"/>
          </a:xfrm>
          <a:custGeom>
            <a:avLst/>
            <a:gdLst/>
            <a:ahLst/>
            <a:cxnLst/>
            <a:rect l="l" t="t" r="r" b="b"/>
            <a:pathLst>
              <a:path w="2913847">
                <a:moveTo>
                  <a:pt x="2913847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011664" y="2928598"/>
            <a:ext cx="0" cy="1919439"/>
          </a:xfrm>
          <a:custGeom>
            <a:avLst/>
            <a:gdLst/>
            <a:ahLst/>
            <a:cxnLst/>
            <a:rect l="l" t="t" r="r" b="b"/>
            <a:pathLst>
              <a:path h="2175364">
                <a:moveTo>
                  <a:pt x="0" y="0"/>
                </a:moveTo>
                <a:lnTo>
                  <a:pt x="0" y="2175364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807237" y="3978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826544" y="396704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811098" y="396329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807236" y="3963296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06044" y="3978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525351" y="396704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509905" y="396329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525351" y="399703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544658" y="398204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529212" y="3978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525351" y="397829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679809" y="3749608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699115" y="3734613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683670" y="37308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679809" y="373086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161042" y="3612775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6933216" y="4017656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035062" y="4049520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054369" y="403452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038924" y="403077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035062" y="4030776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0"/>
                </a:moveTo>
                <a:lnTo>
                  <a:pt x="0" y="1699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814959" y="404952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834267" y="403452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818821" y="40307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6814959" y="4030776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0"/>
                </a:moveTo>
                <a:lnTo>
                  <a:pt x="0" y="1699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035062" y="3723365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054369" y="3708370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038924" y="370462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035062" y="370462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841989" y="368962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861296" y="367463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845851" y="367088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841989" y="367088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625863" y="40307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645171" y="4019529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629725" y="401578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625863" y="4015781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467316" y="421822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486622" y="420322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471176" y="419947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467315" y="4199477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618140" y="31422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637447" y="3127290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7622002" y="312354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618140" y="312354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687417" y="391830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706724" y="3903313"/>
            <a:ext cx="0" cy="14995"/>
          </a:xfrm>
          <a:custGeom>
            <a:avLst/>
            <a:gdLst/>
            <a:ahLst/>
            <a:cxnLst/>
            <a:rect l="l" t="t" r="r" b="b"/>
            <a:pathLst>
              <a:path h="16994">
                <a:moveTo>
                  <a:pt x="0" y="1699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691278" y="38995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687416" y="389956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722170" y="47393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741477" y="4724323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726031" y="472057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722170" y="472057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351586" y="42782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355448" y="42632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351585" y="426320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378616" y="42444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397923" y="4229468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382478" y="4225719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888327" y="398953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907635" y="397454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892189" y="3970793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888326" y="3970793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606442" y="4146992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606441" y="4128247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888327" y="408326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907635" y="4072014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892189" y="4068265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888326" y="406826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988725" y="357340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008032" y="355841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992586" y="355466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988725" y="3554665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633472" y="399703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652778" y="398204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637333" y="3978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633472" y="397829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204851" y="4349433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224158" y="4334437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208712" y="433068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6204851" y="4330688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706839" y="419197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726146" y="4176983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6710700" y="417323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706839" y="417323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374754" y="4270706"/>
            <a:ext cx="11584" cy="0"/>
          </a:xfrm>
          <a:custGeom>
            <a:avLst/>
            <a:gdLst/>
            <a:ahLst/>
            <a:cxnLst/>
            <a:rect l="l" t="t" r="r" b="b"/>
            <a:pathLst>
              <a:path w="12742">
                <a:moveTo>
                  <a:pt x="12742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375720" y="4225719"/>
            <a:ext cx="0" cy="69353"/>
          </a:xfrm>
          <a:custGeom>
            <a:avLst/>
            <a:gdLst/>
            <a:ahLst/>
            <a:cxnLst/>
            <a:rect l="l" t="t" r="r" b="b"/>
            <a:pathLst>
              <a:path h="78600">
                <a:moveTo>
                  <a:pt x="0" y="78600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606441" y="4113252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502183" y="3989538"/>
            <a:ext cx="11584" cy="0"/>
          </a:xfrm>
          <a:custGeom>
            <a:avLst/>
            <a:gdLst/>
            <a:ahLst/>
            <a:cxnLst/>
            <a:rect l="l" t="t" r="r" b="b"/>
            <a:pathLst>
              <a:path w="12742">
                <a:moveTo>
                  <a:pt x="12742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6450535" y="4160114"/>
            <a:ext cx="0" cy="26239"/>
          </a:xfrm>
          <a:custGeom>
            <a:avLst/>
            <a:gdLst/>
            <a:ahLst/>
            <a:cxnLst/>
            <a:rect l="l" t="t" r="r" b="b"/>
            <a:pathLst>
              <a:path h="29738">
                <a:moveTo>
                  <a:pt x="0" y="29738"/>
                </a:moveTo>
                <a:lnTo>
                  <a:pt x="0" y="0"/>
                </a:lnTo>
              </a:path>
            </a:pathLst>
          </a:custGeom>
          <a:ln w="12743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451984" y="4278204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471291" y="4266957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455846" y="4263208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451984" y="4263208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861297" y="38995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880604" y="3884569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865158" y="38808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859848" y="3743986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513767" y="4263208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533074" y="4236966"/>
            <a:ext cx="0" cy="26242"/>
          </a:xfrm>
          <a:custGeom>
            <a:avLst/>
            <a:gdLst/>
            <a:ahLst/>
            <a:cxnLst/>
            <a:rect l="l" t="t" r="r" b="b"/>
            <a:pathLst>
              <a:path h="29741">
                <a:moveTo>
                  <a:pt x="0" y="29741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6517628" y="423321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6513766" y="4233218"/>
            <a:ext cx="0" cy="26242"/>
          </a:xfrm>
          <a:custGeom>
            <a:avLst/>
            <a:gdLst/>
            <a:ahLst/>
            <a:cxnLst/>
            <a:rect l="l" t="t" r="r" b="b"/>
            <a:pathLst>
              <a:path h="29741">
                <a:moveTo>
                  <a:pt x="0" y="0"/>
                </a:moveTo>
                <a:lnTo>
                  <a:pt x="0" y="29741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479015" y="410200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498321" y="4087010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479015" y="408326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525351" y="416573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544658" y="415074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529212" y="414699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525351" y="4146992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814959" y="396329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834267" y="3948300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818821" y="39445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814959" y="3944551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0"/>
                </a:moveTo>
                <a:lnTo>
                  <a:pt x="0" y="1699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641195" y="412075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660502" y="4105754"/>
            <a:ext cx="0" cy="14996"/>
          </a:xfrm>
          <a:custGeom>
            <a:avLst/>
            <a:gdLst/>
            <a:ahLst/>
            <a:cxnLst/>
            <a:rect l="l" t="t" r="r" b="b"/>
            <a:pathLst>
              <a:path h="16995">
                <a:moveTo>
                  <a:pt x="0" y="1699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645057" y="410200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618992" y="4102005"/>
            <a:ext cx="0" cy="44987"/>
          </a:xfrm>
          <a:custGeom>
            <a:avLst/>
            <a:gdLst/>
            <a:ahLst/>
            <a:cxnLst/>
            <a:rect l="l" t="t" r="r" b="b"/>
            <a:pathLst>
              <a:path h="50985">
                <a:moveTo>
                  <a:pt x="0" y="50985"/>
                </a:moveTo>
                <a:lnTo>
                  <a:pt x="0" y="0"/>
                </a:lnTo>
              </a:path>
            </a:pathLst>
          </a:custGeom>
          <a:ln w="169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860573" y="3867700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490869" y="3963296"/>
            <a:ext cx="0" cy="127460"/>
          </a:xfrm>
          <a:custGeom>
            <a:avLst/>
            <a:gdLst/>
            <a:ahLst/>
            <a:cxnLst/>
            <a:rect l="l" t="t" r="r" b="b"/>
            <a:pathLst>
              <a:path h="144455">
                <a:moveTo>
                  <a:pt x="0" y="144455"/>
                </a:moveTo>
                <a:lnTo>
                  <a:pt x="0" y="0"/>
                </a:lnTo>
              </a:path>
            </a:pathLst>
          </a:custGeom>
          <a:ln w="16990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479737" y="4025154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377168" y="4070140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679809" y="3978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699115" y="3967045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12746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683670" y="396329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679809" y="3963296"/>
            <a:ext cx="0" cy="11246"/>
          </a:xfrm>
          <a:custGeom>
            <a:avLst/>
            <a:gdLst/>
            <a:ahLst/>
            <a:cxnLst/>
            <a:rect l="l" t="t" r="r" b="b"/>
            <a:pathLst>
              <a:path h="12746">
                <a:moveTo>
                  <a:pt x="0" y="0"/>
                </a:moveTo>
                <a:lnTo>
                  <a:pt x="0" y="12746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906186" y="3875198"/>
            <a:ext cx="0" cy="29988"/>
          </a:xfrm>
          <a:custGeom>
            <a:avLst/>
            <a:gdLst/>
            <a:ahLst/>
            <a:cxnLst/>
            <a:rect l="l" t="t" r="r" b="b"/>
            <a:pathLst>
              <a:path h="33986">
                <a:moveTo>
                  <a:pt x="0" y="3398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222710" y="4160114"/>
            <a:ext cx="0" cy="26239"/>
          </a:xfrm>
          <a:custGeom>
            <a:avLst/>
            <a:gdLst/>
            <a:ahLst/>
            <a:cxnLst/>
            <a:rect l="l" t="t" r="r" b="b"/>
            <a:pathLst>
              <a:path h="29737">
                <a:moveTo>
                  <a:pt x="0" y="29737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332279" y="3618396"/>
            <a:ext cx="1328337" cy="528595"/>
          </a:xfrm>
          <a:custGeom>
            <a:avLst/>
            <a:gdLst/>
            <a:ahLst/>
            <a:cxnLst/>
            <a:rect l="l" t="t" r="r" b="b"/>
            <a:pathLst>
              <a:path w="1461171" h="599074">
                <a:moveTo>
                  <a:pt x="0" y="599074"/>
                </a:moveTo>
                <a:lnTo>
                  <a:pt x="1461171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011664" y="4146992"/>
            <a:ext cx="1316753" cy="528595"/>
          </a:xfrm>
          <a:custGeom>
            <a:avLst/>
            <a:gdLst/>
            <a:ahLst/>
            <a:cxnLst/>
            <a:rect l="l" t="t" r="r" b="b"/>
            <a:pathLst>
              <a:path w="1448428" h="599074">
                <a:moveTo>
                  <a:pt x="0" y="599074"/>
                </a:moveTo>
                <a:lnTo>
                  <a:pt x="1448428" y="0"/>
                </a:lnTo>
              </a:path>
            </a:pathLst>
          </a:custGeom>
          <a:ln w="8497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011664" y="4851785"/>
            <a:ext cx="2648952" cy="0"/>
          </a:xfrm>
          <a:custGeom>
            <a:avLst/>
            <a:gdLst/>
            <a:ahLst/>
            <a:cxnLst/>
            <a:rect l="l" t="t" r="r" b="b"/>
            <a:pathLst>
              <a:path w="2913847">
                <a:moveTo>
                  <a:pt x="0" y="0"/>
                </a:moveTo>
                <a:lnTo>
                  <a:pt x="2913847" y="0"/>
                </a:lnTo>
              </a:path>
            </a:pathLst>
          </a:custGeom>
          <a:ln w="84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011664" y="2932348"/>
            <a:ext cx="0" cy="1919438"/>
          </a:xfrm>
          <a:custGeom>
            <a:avLst/>
            <a:gdLst/>
            <a:ahLst/>
            <a:cxnLst/>
            <a:rect l="l" t="t" r="r" b="b"/>
            <a:pathLst>
              <a:path h="2175363">
                <a:moveTo>
                  <a:pt x="0" y="2175363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20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90870" y="3980165"/>
            <a:ext cx="53788" cy="1218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011664" y="2928598"/>
            <a:ext cx="2652813" cy="1923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1752603" y="2924850"/>
            <a:ext cx="2660536" cy="19269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7788044" y="2636184"/>
            <a:ext cx="455650" cy="25829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293091" y="2636184"/>
            <a:ext cx="3243615" cy="25754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84316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Lambdas: Stock Returns versus C-Bond Returns</a:t>
            </a:r>
            <a:endParaRPr sz="2100">
              <a:latin typeface="Times New Roman"/>
              <a:cs typeface="Times New Roman"/>
            </a:endParaRPr>
          </a:p>
          <a:p>
            <a:pPr marL="1415512">
              <a:lnSpc>
                <a:spcPts val="1486"/>
              </a:lnSpc>
              <a:spcBef>
                <a:spcPts val="4517"/>
              </a:spcBef>
            </a:pP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baseline="-24846" dirty="0">
                <a:latin typeface="Times New Roman"/>
                <a:cs typeface="Times New Roman"/>
              </a:rPr>
              <a:t>Embraer</a:t>
            </a:r>
            <a:r>
              <a:rPr sz="1400" spc="156" baseline="-248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0.0l95 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0.2681</a:t>
            </a:r>
            <a:r>
              <a:rPr sz="1400" b="1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baseline="-24846" dirty="0">
                <a:latin typeface="Times New Roman"/>
                <a:cs typeface="Times New Roman"/>
              </a:rPr>
              <a:t>C</a:t>
            </a:r>
            <a:r>
              <a:rPr sz="1400" spc="38" baseline="-24846" dirty="0">
                <a:latin typeface="Times New Roman"/>
                <a:cs typeface="Times New Roman"/>
              </a:rPr>
              <a:t> </a:t>
            </a:r>
            <a:r>
              <a:rPr sz="1400" baseline="-24846" dirty="0">
                <a:latin typeface="Times New Roman"/>
                <a:cs typeface="Times New Roman"/>
              </a:rPr>
              <a:t>Bond</a:t>
            </a:r>
            <a:endParaRPr sz="900">
              <a:latin typeface="Times New Roman"/>
              <a:cs typeface="Times New Roman"/>
            </a:endParaRPr>
          </a:p>
          <a:p>
            <a:pPr marL="1415512">
              <a:lnSpc>
                <a:spcPts val="1486"/>
              </a:lnSpc>
              <a:spcBef>
                <a:spcPts val="444"/>
              </a:spcBef>
            </a:pP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baseline="-24846" dirty="0">
                <a:latin typeface="Times New Roman"/>
                <a:cs typeface="Times New Roman"/>
              </a:rPr>
              <a:t>Embratel</a:t>
            </a:r>
            <a:r>
              <a:rPr sz="1400" spc="156" baseline="-248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-0.0308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2.0030</a:t>
            </a:r>
            <a:r>
              <a:rPr sz="1400" b="1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baseline="-24846" dirty="0">
                <a:latin typeface="Times New Roman"/>
                <a:cs typeface="Times New Roman"/>
              </a:rPr>
              <a:t>C</a:t>
            </a:r>
            <a:r>
              <a:rPr sz="1400" spc="38" baseline="-24846" dirty="0">
                <a:latin typeface="Times New Roman"/>
                <a:cs typeface="Times New Roman"/>
              </a:rPr>
              <a:t> </a:t>
            </a:r>
            <a:r>
              <a:rPr sz="1400" baseline="-24846" dirty="0">
                <a:latin typeface="Times New Roman"/>
                <a:cs typeface="Times New Roman"/>
              </a:rPr>
              <a:t>Bond</a:t>
            </a:r>
            <a:endParaRPr sz="9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775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305292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199470" marR="1115085" indent="-1970150">
              <a:lnSpc>
                <a:spcPts val="24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 US Dollar Cost of Equity for Embraer - </a:t>
            </a:r>
            <a:endParaRPr sz="2100">
              <a:latin typeface="Times New Roman"/>
              <a:cs typeface="Times New Roman"/>
            </a:endParaRPr>
          </a:p>
          <a:p>
            <a:pPr marL="3199470" marR="1115085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September 2004</a:t>
            </a:r>
            <a:endParaRPr sz="2100">
              <a:latin typeface="Times New Roman"/>
              <a:cs typeface="Times New Roman"/>
            </a:endParaRPr>
          </a:p>
          <a:p>
            <a:pPr marL="1395001" marR="369294" indent="-303444">
              <a:lnSpc>
                <a:spcPts val="1508"/>
              </a:lnSpc>
              <a:spcBef>
                <a:spcPts val="4170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Assume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Embraer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l.07, </a:t>
            </a:r>
            <a:r>
              <a:rPr sz="1400" spc="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4.29%.</a:t>
            </a:r>
            <a:r>
              <a:rPr sz="1400" spc="3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Also assume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4.82%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 Brazil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7.89%.</a:t>
            </a:r>
            <a:endParaRPr sz="1400">
              <a:latin typeface="Times New Roman"/>
              <a:cs typeface="Times New Roman"/>
            </a:endParaRPr>
          </a:p>
          <a:p>
            <a:pPr marL="1395001" marR="498464" indent="-303444">
              <a:lnSpc>
                <a:spcPts val="1508"/>
              </a:lnSpc>
              <a:spcBef>
                <a:spcPts val="439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l:</a:t>
            </a:r>
            <a:r>
              <a:rPr sz="1400" spc="-2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Assume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every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company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equally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exposed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 risk.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case,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E(Return)</a:t>
            </a:r>
            <a:r>
              <a:rPr sz="1400" spc="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l.07</a:t>
            </a:r>
            <a:r>
              <a:rPr sz="1400" spc="3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(4.82%)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7.89%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l7.34%</a:t>
            </a:r>
            <a:endParaRPr sz="1400">
              <a:latin typeface="Times New Roman"/>
              <a:cs typeface="Times New Roman"/>
            </a:endParaRPr>
          </a:p>
          <a:p>
            <a:pPr marL="1395001" marR="303441" indent="-303444">
              <a:lnSpc>
                <a:spcPts val="1508"/>
              </a:lnSpc>
              <a:spcBef>
                <a:spcPts val="425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2:</a:t>
            </a:r>
            <a:r>
              <a:rPr sz="1400" spc="-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Assume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company</a:t>
            </a:r>
            <a:r>
              <a:rPr sz="1400" spc="-75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6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exposure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similar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exposure 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other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risk.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E(Return)</a:t>
            </a:r>
            <a:r>
              <a:rPr sz="1400" spc="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4.29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%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l.07</a:t>
            </a:r>
            <a:r>
              <a:rPr sz="1400" spc="3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(4.82%+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7.89%)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l7.89%</a:t>
            </a:r>
            <a:endParaRPr sz="1400">
              <a:latin typeface="Times New Roman"/>
              <a:cs typeface="Times New Roman"/>
            </a:endParaRPr>
          </a:p>
          <a:p>
            <a:pPr marL="1395001" marR="322670" indent="-303444">
              <a:lnSpc>
                <a:spcPts val="1508"/>
              </a:lnSpc>
              <a:spcBef>
                <a:spcPts val="515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3:</a:t>
            </a:r>
            <a:r>
              <a:rPr sz="1400" spc="-6" dirty="0">
                <a:latin typeface="Times New Roman"/>
                <a:cs typeface="Times New Roman"/>
              </a:rPr>
              <a:t> </a:t>
            </a:r>
            <a:r>
              <a:rPr sz="1400" spc="-4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reat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separate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factor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allow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</a:t>
            </a:r>
            <a:r>
              <a:rPr sz="1400" spc="-27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ferent exposures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(perhaps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proportion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their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revenues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come 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non-domestic</a:t>
            </a:r>
            <a:r>
              <a:rPr sz="1400" spc="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sales)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E(Return)=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1.07(4.82%)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0.27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(7.89%)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l</a:t>
            </a:r>
            <a:r>
              <a:rPr sz="1400" dirty="0">
                <a:latin typeface="Times New Roman"/>
                <a:cs typeface="Times New Roman"/>
              </a:rPr>
              <a:t>l.58%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50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239887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2405628" marR="1050192" indent="-1241502">
              <a:lnSpc>
                <a:spcPts val="2425"/>
              </a:lnSpc>
              <a:spcBef>
                <a:spcPts val="3590"/>
              </a:spcBef>
            </a:pP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aluing Eme</a:t>
            </a:r>
            <a:r>
              <a:rPr sz="2100" spc="-39" dirty="0">
                <a:latin typeface="Times New Roman"/>
                <a:cs typeface="Times New Roman"/>
              </a:rPr>
              <a:t>r</a:t>
            </a:r>
            <a:r>
              <a:rPr sz="2100" dirty="0">
                <a:latin typeface="Times New Roman"/>
                <a:cs typeface="Times New Roman"/>
              </a:rPr>
              <a:t>ging Market Companies with significant </a:t>
            </a:r>
            <a:endParaRPr sz="2100">
              <a:latin typeface="Times New Roman"/>
              <a:cs typeface="Times New Roman"/>
            </a:endParaRPr>
          </a:p>
          <a:p>
            <a:pPr marL="2405628" marR="1050192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exposure in developed markets</a:t>
            </a:r>
            <a:endParaRPr sz="2100">
              <a:latin typeface="Times New Roman"/>
              <a:cs typeface="Times New Roman"/>
            </a:endParaRPr>
          </a:p>
          <a:p>
            <a:pPr marL="1428717" marR="313446" indent="-337160">
              <a:lnSpc>
                <a:spcPts val="1806"/>
              </a:lnSpc>
              <a:spcBef>
                <a:spcPts val="4100"/>
              </a:spcBef>
              <a:tabLst>
                <a:tab pos="1424623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conventional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practice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banking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 </a:t>
            </a:r>
            <a:endParaRPr sz="1600">
              <a:latin typeface="Times New Roman"/>
              <a:cs typeface="Times New Roman"/>
            </a:endParaRPr>
          </a:p>
          <a:p>
            <a:pPr marL="1428717" marR="313446">
              <a:lnSpc>
                <a:spcPts val="1806"/>
              </a:lnSpc>
              <a:spcBef>
                <a:spcPts val="247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every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eme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 </a:t>
            </a:r>
            <a:endParaRPr sz="1600">
              <a:latin typeface="Times New Roman"/>
              <a:cs typeface="Times New Roman"/>
            </a:endParaRPr>
          </a:p>
          <a:p>
            <a:pPr marL="1428717" marR="313446">
              <a:lnSpc>
                <a:spcPts val="1806"/>
              </a:lnSpc>
              <a:spcBef>
                <a:spcPts val="247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notwithstanding</a:t>
            </a:r>
            <a:r>
              <a:rPr sz="1600" spc="1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exposure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eme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Thus,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 </a:t>
            </a:r>
            <a:endParaRPr sz="1600">
              <a:latin typeface="Times New Roman"/>
              <a:cs typeface="Times New Roman"/>
            </a:endParaRPr>
          </a:p>
          <a:p>
            <a:pPr marL="1428717" marR="313446">
              <a:lnSpc>
                <a:spcPts val="1806"/>
              </a:lnSpc>
              <a:spcBef>
                <a:spcPts val="247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l7.34% 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though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gets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only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3% </a:t>
            </a:r>
            <a:endParaRPr sz="1600">
              <a:latin typeface="Times New Roman"/>
              <a:cs typeface="Times New Roman"/>
            </a:endParaRPr>
          </a:p>
          <a:p>
            <a:pPr marL="1428717" marR="313446">
              <a:lnSpc>
                <a:spcPts val="1806"/>
              </a:lnSpc>
              <a:spcBef>
                <a:spcPts val="247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Brazil.</a:t>
            </a:r>
            <a:r>
              <a:rPr sz="1600" spc="-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investo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following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consequences </a:t>
            </a:r>
            <a:endParaRPr sz="1600">
              <a:latin typeface="Times New Roman"/>
              <a:cs typeface="Times New Roman"/>
            </a:endParaRPr>
          </a:p>
          <a:p>
            <a:pPr marL="1428717" marR="313446">
              <a:lnSpc>
                <a:spcPts val="1806"/>
              </a:lnSpc>
              <a:spcBef>
                <a:spcPts val="247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see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approach?</a:t>
            </a:r>
            <a:endParaRPr sz="1600">
              <a:latin typeface="Times New Roman"/>
              <a:cs typeface="Times New Roman"/>
            </a:endParaRPr>
          </a:p>
          <a:p>
            <a:pPr marL="1428717" marR="418343" indent="-337160">
              <a:lnSpc>
                <a:spcPts val="1806"/>
              </a:lnSpc>
              <a:spcBef>
                <a:spcPts val="592"/>
              </a:spcBef>
              <a:tabLst>
                <a:tab pos="1424623" algn="l"/>
              </a:tabLst>
            </a:pP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-26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Eme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ging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substantial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exposure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developed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 </a:t>
            </a:r>
            <a:endParaRPr sz="1600">
              <a:latin typeface="Times New Roman"/>
              <a:cs typeface="Times New Roman"/>
            </a:endParaRPr>
          </a:p>
          <a:p>
            <a:pPr marL="1428717" marR="418343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significantly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research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analysts.</a:t>
            </a:r>
            <a:endParaRPr sz="1600">
              <a:latin typeface="Times New Roman"/>
              <a:cs typeface="Times New Roman"/>
            </a:endParaRPr>
          </a:p>
          <a:p>
            <a:pPr marL="1428717" marR="418343" indent="-337160">
              <a:lnSpc>
                <a:spcPts val="1806"/>
              </a:lnSpc>
              <a:spcBef>
                <a:spcPts val="680"/>
              </a:spcBef>
              <a:tabLst>
                <a:tab pos="1424623" algn="l"/>
              </a:tabLst>
            </a:pPr>
            <a:r>
              <a:rPr sz="1200" dirty="0">
                <a:latin typeface="Times New Roman"/>
                <a:cs typeface="Times New Roman"/>
              </a:rPr>
              <a:t>B.</a:t>
            </a:r>
            <a:r>
              <a:rPr sz="1200" spc="-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Eme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ging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substantial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exposure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developed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 </a:t>
            </a:r>
            <a:endParaRPr sz="1600">
              <a:latin typeface="Times New Roman"/>
              <a:cs typeface="Times New Roman"/>
            </a:endParaRPr>
          </a:p>
          <a:p>
            <a:pPr marL="1428717" marR="418343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significantly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under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research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analysts.</a:t>
            </a:r>
            <a:endParaRPr sz="1600">
              <a:latin typeface="Times New Roman"/>
              <a:cs typeface="Times New Roman"/>
            </a:endParaRPr>
          </a:p>
          <a:p>
            <a:pPr marL="1428717" marR="1302538" indent="-337160">
              <a:lnSpc>
                <a:spcPts val="1806"/>
              </a:lnSpc>
              <a:spcBef>
                <a:spcPts val="592"/>
              </a:spcBef>
              <a:tabLst>
                <a:tab pos="1424623" algn="l"/>
              </a:tabLst>
            </a:pPr>
            <a:r>
              <a:rPr sz="1700" baseline="11551" dirty="0">
                <a:latin typeface="Wingdings"/>
                <a:cs typeface="Wingdings"/>
              </a:rPr>
              <a:t></a:t>
            </a:r>
            <a:r>
              <a:rPr sz="1700" spc="-1156" baseline="11551" dirty="0">
                <a:latin typeface="Wingdings"/>
                <a:cs typeface="Wingdings"/>
              </a:rPr>
              <a:t></a:t>
            </a:r>
            <a:r>
              <a:rPr sz="1700" baseline="11149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construct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strategy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take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advantage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428717" marR="1302538">
              <a:lnSpc>
                <a:spcPts val="1806"/>
              </a:lnSpc>
              <a:spcBef>
                <a:spcPts val="229"/>
              </a:spcBef>
              <a:tabLst>
                <a:tab pos="1424623" algn="l"/>
              </a:tabLst>
            </a:pPr>
            <a:r>
              <a:rPr sz="1600" dirty="0">
                <a:latin typeface="Times New Roman"/>
                <a:cs typeface="Times New Roman"/>
              </a:rPr>
              <a:t>misvaluation?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19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931659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86156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Implied Equity Premiums</a:t>
            </a:r>
            <a:endParaRPr sz="2100">
              <a:latin typeface="Times New Roman"/>
              <a:cs typeface="Times New Roman"/>
            </a:endParaRPr>
          </a:p>
          <a:p>
            <a:pPr marL="1395001" marR="403128" indent="-303444">
              <a:lnSpc>
                <a:spcPts val="1806"/>
              </a:lnSpc>
              <a:spcBef>
                <a:spcPts val="719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correctly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aggregate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 </a:t>
            </a:r>
            <a:endParaRPr sz="1600">
              <a:latin typeface="Times New Roman"/>
              <a:cs typeface="Times New Roman"/>
            </a:endParaRPr>
          </a:p>
          <a:p>
            <a:pPr marL="1395001" marR="403128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cashflows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buying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03128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computing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internal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return. </a:t>
            </a:r>
            <a:endParaRPr sz="1600">
              <a:latin typeface="Times New Roman"/>
              <a:cs typeface="Times New Roman"/>
            </a:endParaRPr>
          </a:p>
          <a:p>
            <a:pPr marL="1395001" marR="403128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Subtracting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premium.</a:t>
            </a:r>
            <a:endParaRPr sz="1600">
              <a:latin typeface="Times New Roman"/>
              <a:cs typeface="Times New Roman"/>
            </a:endParaRPr>
          </a:p>
          <a:p>
            <a:pPr marL="1395001" marR="335930" indent="-303444">
              <a:lnSpc>
                <a:spcPts val="1806"/>
              </a:lnSpc>
              <a:spcBef>
                <a:spcPts val="59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forward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looking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number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updated </a:t>
            </a:r>
            <a:endParaRPr sz="1600">
              <a:latin typeface="Times New Roman"/>
              <a:cs typeface="Times New Roman"/>
            </a:endParaRPr>
          </a:p>
          <a:p>
            <a:pPr marL="1395001" marR="33593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often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want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(every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minute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every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inclined).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920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126977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bject 46"/>
          <p:cNvSpPr txBox="1"/>
          <p:nvPr/>
        </p:nvSpPr>
        <p:spPr>
          <a:xfrm>
            <a:off x="1361401" y="4492625"/>
            <a:ext cx="5464848" cy="444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18384">
              <a:lnSpc>
                <a:spcPct val="95825"/>
              </a:lnSpc>
              <a:spcBef>
                <a:spcPts val="283"/>
              </a:spcBef>
            </a:pP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obtained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solving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following</a:t>
            </a:r>
            <a:r>
              <a:rPr sz="1200" spc="10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equation)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37686" y="2437280"/>
            <a:ext cx="7832949" cy="1657536"/>
          </a:xfrm>
          <a:custGeom>
            <a:avLst/>
            <a:gdLst/>
            <a:ahLst/>
            <a:cxnLst/>
            <a:rect l="l" t="t" r="r" b="b"/>
            <a:pathLst>
              <a:path w="8616244" h="1878541">
                <a:moveTo>
                  <a:pt x="8616244" y="0"/>
                </a:moveTo>
                <a:lnTo>
                  <a:pt x="0" y="0"/>
                </a:lnTo>
                <a:lnTo>
                  <a:pt x="0" y="1878541"/>
                </a:lnTo>
                <a:lnTo>
                  <a:pt x="8616244" y="1878541"/>
                </a:lnTo>
                <a:lnTo>
                  <a:pt x="8616244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60640" y="3531253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54948" y="3536779"/>
            <a:ext cx="5237145" cy="0"/>
          </a:xfrm>
          <a:custGeom>
            <a:avLst/>
            <a:gdLst/>
            <a:ahLst/>
            <a:cxnLst/>
            <a:rect l="l" t="t" r="r" b="b"/>
            <a:pathLst>
              <a:path w="5760860">
                <a:moveTo>
                  <a:pt x="0" y="0"/>
                </a:moveTo>
                <a:lnTo>
                  <a:pt x="576086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786401" y="3332349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85299" y="343180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09958" y="343180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34617" y="343180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659276" y="343180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361401" y="4492625"/>
            <a:ext cx="5464848" cy="444772"/>
          </a:xfrm>
          <a:custGeom>
            <a:avLst/>
            <a:gdLst/>
            <a:ahLst/>
            <a:cxnLst/>
            <a:rect l="l" t="t" r="r" b="b"/>
            <a:pathLst>
              <a:path w="6011333" h="504075">
                <a:moveTo>
                  <a:pt x="0" y="0"/>
                </a:moveTo>
                <a:lnTo>
                  <a:pt x="0" y="504075"/>
                </a:lnTo>
                <a:lnTo>
                  <a:pt x="6011333" y="504075"/>
                </a:lnTo>
                <a:lnTo>
                  <a:pt x="6011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6666698" y="2691279"/>
            <a:ext cx="1819851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08"/>
              </a:lnSpc>
              <a:spcBef>
                <a:spcPts val="55"/>
              </a:spcBef>
            </a:pPr>
            <a:r>
              <a:rPr sz="1000" spc="-13" dirty="0">
                <a:latin typeface="Times New Roman"/>
                <a:cs typeface="Times New Roman"/>
              </a:rPr>
              <a:t>4.22%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sam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rat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8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a</a:t>
            </a:r>
            <a:r>
              <a:rPr sz="1000" dirty="0">
                <a:latin typeface="Times New Roman"/>
                <a:cs typeface="Times New Roman"/>
              </a:rPr>
              <a:t>s</a:t>
            </a:r>
            <a:r>
              <a:rPr sz="1000" spc="7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entire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670528" y="2724430"/>
            <a:ext cx="3630181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08"/>
              </a:lnSpc>
              <a:spcBef>
                <a:spcPts val="55"/>
              </a:spcBef>
            </a:pPr>
            <a:r>
              <a:rPr sz="1000" spc="-8" dirty="0">
                <a:latin typeface="Times New Roman"/>
                <a:cs typeface="Times New Roman"/>
              </a:rPr>
              <a:t>Analyst</a:t>
            </a:r>
            <a:r>
              <a:rPr sz="1000" dirty="0">
                <a:latin typeface="Times New Roman"/>
                <a:cs typeface="Times New Roman"/>
              </a:rPr>
              <a:t>s</a:t>
            </a:r>
            <a:r>
              <a:rPr sz="1000" spc="63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expec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71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earning</a:t>
            </a:r>
            <a:r>
              <a:rPr sz="1000" dirty="0">
                <a:latin typeface="Times New Roman"/>
                <a:cs typeface="Times New Roman"/>
              </a:rPr>
              <a:t>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o</a:t>
            </a:r>
            <a:r>
              <a:rPr sz="1000" spc="1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gro</a:t>
            </a:r>
            <a:r>
              <a:rPr sz="1000" dirty="0">
                <a:latin typeface="Times New Roman"/>
                <a:cs typeface="Times New Roman"/>
              </a:rPr>
              <a:t>w</a:t>
            </a:r>
            <a:r>
              <a:rPr sz="1000" spc="33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8.5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3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yea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4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fo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1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nex</a:t>
            </a:r>
            <a:r>
              <a:rPr sz="1000" dirty="0">
                <a:latin typeface="Times New Roman"/>
                <a:cs typeface="Times New Roman"/>
              </a:rPr>
              <a:t>t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</a:t>
            </a:r>
            <a:r>
              <a:rPr sz="1000" spc="1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year</a:t>
            </a:r>
            <a:r>
              <a:rPr sz="1000" dirty="0">
                <a:latin typeface="Times New Roman"/>
                <a:cs typeface="Times New Roman"/>
              </a:rPr>
              <a:t>s</a:t>
            </a:r>
            <a:r>
              <a:rPr sz="1000" spc="3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26141" y="2757581"/>
            <a:ext cx="1375676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08"/>
              </a:lnSpc>
              <a:spcBef>
                <a:spcPts val="55"/>
              </a:spcBef>
            </a:pPr>
            <a:r>
              <a:rPr sz="1000" spc="-4" dirty="0">
                <a:latin typeface="Times New Roman"/>
                <a:cs typeface="Times New Roman"/>
              </a:rPr>
              <a:t>buyback</a:t>
            </a:r>
            <a:r>
              <a:rPr sz="1000" dirty="0">
                <a:latin typeface="Times New Roman"/>
                <a:cs typeface="Times New Roman"/>
              </a:rPr>
              <a:t>s</a:t>
            </a:r>
            <a:r>
              <a:rPr sz="1000" spc="73" dirty="0">
                <a:latin typeface="Times New Roman"/>
                <a:cs typeface="Times New Roman"/>
              </a:rPr>
              <a:t> </a:t>
            </a:r>
            <a:r>
              <a:rPr sz="1000" spc="-4" dirty="0">
                <a:latin typeface="Times New Roman"/>
                <a:cs typeface="Times New Roman"/>
              </a:rPr>
              <a:t>wer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spc="-4" dirty="0">
                <a:latin typeface="Times New Roman"/>
                <a:cs typeface="Times New Roman"/>
              </a:rPr>
              <a:t>2.90</a:t>
            </a:r>
            <a:r>
              <a:rPr sz="1000" dirty="0">
                <a:latin typeface="Times New Roman"/>
                <a:cs typeface="Times New Roman"/>
              </a:rPr>
              <a:t>%</a:t>
            </a:r>
            <a:r>
              <a:rPr sz="1000" spc="48" dirty="0">
                <a:latin typeface="Times New Roman"/>
                <a:cs typeface="Times New Roman"/>
              </a:rPr>
              <a:t> </a:t>
            </a:r>
            <a:r>
              <a:rPr sz="1000" spc="-4" dirty="0">
                <a:latin typeface="Times New Roman"/>
                <a:cs typeface="Times New Roman"/>
              </a:rPr>
              <a:t>of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24</a:t>
            </a:r>
            <a:endParaRPr sz="12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61401" y="4492625"/>
            <a:ext cx="5498609" cy="444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401">
              <a:lnSpc>
                <a:spcPts val="2342"/>
              </a:lnSpc>
              <a:tabLst>
                <a:tab pos="5367978" algn="l"/>
              </a:tabLst>
            </a:pPr>
            <a:r>
              <a:rPr sz="2000" baseline="-7730" dirty="0">
                <a:latin typeface="Times New Roman"/>
                <a:cs typeface="Times New Roman"/>
              </a:rPr>
              <a:t>1211.92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=</a:t>
            </a:r>
            <a:r>
              <a:rPr sz="2000" spc="8" baseline="-7730" dirty="0">
                <a:latin typeface="Times New Roman"/>
                <a:cs typeface="Times New Roman"/>
              </a:rPr>
              <a:t> </a:t>
            </a:r>
            <a:r>
              <a:rPr sz="2000" u="sng" spc="-102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38.13</a:t>
            </a:r>
            <a:r>
              <a:rPr sz="2000" spc="39" baseline="28987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+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 </a:t>
            </a:r>
            <a:r>
              <a:rPr sz="2000" u="sng" spc="-129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41.37 </a:t>
            </a:r>
            <a:r>
              <a:rPr sz="2000" u="sng" spc="-183" baseline="28987" dirty="0">
                <a:latin typeface="Times New Roman"/>
                <a:cs typeface="Times New Roman"/>
              </a:rPr>
              <a:t> </a:t>
            </a:r>
            <a:r>
              <a:rPr sz="2000" spc="-62" baseline="28987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+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 </a:t>
            </a:r>
            <a:r>
              <a:rPr sz="2000" u="sng" spc="-129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44.89 </a:t>
            </a:r>
            <a:r>
              <a:rPr sz="2000" u="sng" spc="-197" baseline="28987" dirty="0">
                <a:latin typeface="Times New Roman"/>
                <a:cs typeface="Times New Roman"/>
              </a:rPr>
              <a:t> </a:t>
            </a:r>
            <a:r>
              <a:rPr sz="2000" spc="-62" baseline="28987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+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 </a:t>
            </a:r>
            <a:r>
              <a:rPr sz="2000" u="sng" spc="-62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48.71 </a:t>
            </a:r>
            <a:r>
              <a:rPr sz="2000" u="sng" spc="-183" baseline="28987" dirty="0">
                <a:latin typeface="Times New Roman"/>
                <a:cs typeface="Times New Roman"/>
              </a:rPr>
              <a:t> </a:t>
            </a:r>
            <a:r>
              <a:rPr sz="2000" spc="-62" baseline="28987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+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 </a:t>
            </a:r>
            <a:r>
              <a:rPr sz="2000" u="sng" spc="-98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52.85 </a:t>
            </a:r>
            <a:r>
              <a:rPr sz="2000" u="sng" spc="-232" baseline="28987" dirty="0">
                <a:latin typeface="Times New Roman"/>
                <a:cs typeface="Times New Roman"/>
              </a:rPr>
              <a:t> </a:t>
            </a:r>
            <a:r>
              <a:rPr sz="2000" spc="-62" baseline="28987" dirty="0">
                <a:latin typeface="Times New Roman"/>
                <a:cs typeface="Times New Roman"/>
              </a:rPr>
              <a:t> </a:t>
            </a:r>
            <a:r>
              <a:rPr sz="2000" baseline="-7730" dirty="0">
                <a:latin typeface="Times New Roman"/>
                <a:cs typeface="Times New Roman"/>
              </a:rPr>
              <a:t>+</a:t>
            </a:r>
            <a:r>
              <a:rPr sz="2000" spc="-62" baseline="-7730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  </a:t>
            </a:r>
            <a:r>
              <a:rPr sz="2000" u="sng" spc="165" baseline="28987" dirty="0">
                <a:latin typeface="Times New Roman"/>
                <a:cs typeface="Times New Roman"/>
              </a:rPr>
              <a:t> </a:t>
            </a:r>
            <a:r>
              <a:rPr sz="2000" u="sng" baseline="28987" dirty="0">
                <a:latin typeface="Times New Roman"/>
                <a:cs typeface="Times New Roman"/>
              </a:rPr>
              <a:t>52.8</a:t>
            </a:r>
            <a:r>
              <a:rPr sz="2000" u="sng" spc="-35" baseline="28987" dirty="0">
                <a:latin typeface="Times New Roman"/>
                <a:cs typeface="Times New Roman"/>
              </a:rPr>
              <a:t>5</a:t>
            </a:r>
            <a:r>
              <a:rPr sz="2000" u="sng" spc="-147" baseline="28987" dirty="0">
                <a:latin typeface="Times New Roman"/>
                <a:cs typeface="Times New Roman"/>
              </a:rPr>
              <a:t>(</a:t>
            </a:r>
            <a:r>
              <a:rPr sz="2000" u="sng" baseline="28987" dirty="0">
                <a:latin typeface="Times New Roman"/>
                <a:cs typeface="Times New Roman"/>
              </a:rPr>
              <a:t>1.042</a:t>
            </a:r>
            <a:r>
              <a:rPr sz="2000" u="sng" spc="-35" baseline="28987" dirty="0">
                <a:latin typeface="Times New Roman"/>
                <a:cs typeface="Times New Roman"/>
              </a:rPr>
              <a:t>2</a:t>
            </a:r>
            <a:r>
              <a:rPr sz="2000" u="sng" baseline="28987" dirty="0">
                <a:latin typeface="Times New Roman"/>
                <a:cs typeface="Times New Roman"/>
              </a:rPr>
              <a:t>) 	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60640" y="3332349"/>
            <a:ext cx="522576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1560640" y="3431801"/>
            <a:ext cx="1024658" cy="1049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2585299" y="3431801"/>
            <a:ext cx="1024658" cy="1049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3609958" y="3431801"/>
            <a:ext cx="1024658" cy="1049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4634617" y="3431801"/>
            <a:ext cx="1024658" cy="1049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5659277" y="3431801"/>
            <a:ext cx="1127125" cy="1049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1560640" y="3536778"/>
            <a:ext cx="5231453" cy="2044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473364" y="448235"/>
            <a:ext cx="8197273" cy="19890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86156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Implied Equity Premiums</a:t>
            </a:r>
            <a:endParaRPr sz="2100">
              <a:latin typeface="Times New Roman"/>
              <a:cs typeface="Times New Roman"/>
            </a:endParaRPr>
          </a:p>
          <a:p>
            <a:pPr marL="1395001" marR="412219" indent="-303444">
              <a:lnSpc>
                <a:spcPts val="1481"/>
              </a:lnSpc>
              <a:spcBef>
                <a:spcPts val="7403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spc="-98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12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stock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prices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back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3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how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averse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how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 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demanding.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3364" y="2437280"/>
            <a:ext cx="364323" cy="16575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837686" y="2437280"/>
            <a:ext cx="7832949" cy="16575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258367" algn="r">
              <a:lnSpc>
                <a:spcPts val="1019"/>
              </a:lnSpc>
              <a:spcBef>
                <a:spcPts val="50"/>
              </a:spcBef>
            </a:pPr>
            <a:r>
              <a:rPr sz="1000" spc="-17" dirty="0">
                <a:latin typeface="Times New Roman"/>
                <a:cs typeface="Times New Roman"/>
              </a:rPr>
              <a:t>Afte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12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yea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-7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wil</a:t>
            </a:r>
            <a:r>
              <a:rPr sz="1000" dirty="0">
                <a:latin typeface="Times New Roman"/>
                <a:cs typeface="Times New Roman"/>
              </a:rPr>
              <a:t>l</a:t>
            </a:r>
            <a:r>
              <a:rPr sz="1000" spc="16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assum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spc="-17" dirty="0">
                <a:latin typeface="Times New Roman"/>
                <a:cs typeface="Times New Roman"/>
              </a:rPr>
              <a:t>that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ts val="1602"/>
              </a:lnSpc>
              <a:spcBef>
                <a:spcPts val="29"/>
              </a:spcBef>
            </a:pPr>
            <a:r>
              <a:rPr sz="1500" spc="-8" baseline="-5041" dirty="0">
                <a:latin typeface="Times New Roman"/>
                <a:cs typeface="Times New Roman"/>
              </a:rPr>
              <a:t>I</a:t>
            </a:r>
            <a:r>
              <a:rPr sz="1500" baseline="-5041" dirty="0">
                <a:latin typeface="Times New Roman"/>
                <a:cs typeface="Times New Roman"/>
              </a:rPr>
              <a:t>n</a:t>
            </a:r>
            <a:r>
              <a:rPr sz="1500" spc="8" baseline="-5041" dirty="0">
                <a:latin typeface="Times New Roman"/>
                <a:cs typeface="Times New Roman"/>
              </a:rPr>
              <a:t> </a:t>
            </a:r>
            <a:r>
              <a:rPr sz="1500" spc="-8" baseline="-5041" dirty="0">
                <a:latin typeface="Times New Roman"/>
                <a:cs typeface="Times New Roman"/>
              </a:rPr>
              <a:t>2004</a:t>
            </a:r>
            <a:r>
              <a:rPr sz="1500" baseline="-5041" dirty="0">
                <a:latin typeface="Times New Roman"/>
                <a:cs typeface="Times New Roman"/>
              </a:rPr>
              <a:t>,</a:t>
            </a:r>
            <a:r>
              <a:rPr sz="1500" spc="37" baseline="-5041" dirty="0">
                <a:latin typeface="Times New Roman"/>
                <a:cs typeface="Times New Roman"/>
              </a:rPr>
              <a:t> </a:t>
            </a:r>
            <a:r>
              <a:rPr sz="1500" spc="-8" baseline="-5041" dirty="0">
                <a:latin typeface="Times New Roman"/>
                <a:cs typeface="Times New Roman"/>
              </a:rPr>
              <a:t>dividend</a:t>
            </a:r>
            <a:r>
              <a:rPr sz="1500" baseline="-5041" dirty="0">
                <a:latin typeface="Times New Roman"/>
                <a:cs typeface="Times New Roman"/>
              </a:rPr>
              <a:t>s</a:t>
            </a:r>
            <a:r>
              <a:rPr sz="1500" spc="71" baseline="-5041" dirty="0">
                <a:latin typeface="Times New Roman"/>
                <a:cs typeface="Times New Roman"/>
              </a:rPr>
              <a:t> </a:t>
            </a:r>
            <a:r>
              <a:rPr sz="1500" baseline="-5041" dirty="0">
                <a:latin typeface="Times New Roman"/>
                <a:cs typeface="Times New Roman"/>
              </a:rPr>
              <a:t>&amp;</a:t>
            </a:r>
            <a:r>
              <a:rPr sz="1500" spc="14" baseline="-5041" dirty="0">
                <a:latin typeface="Times New Roman"/>
                <a:cs typeface="Times New Roman"/>
              </a:rPr>
              <a:t> </a:t>
            </a:r>
            <a:r>
              <a:rPr sz="1500" spc="-8" baseline="-5041" dirty="0">
                <a:latin typeface="Times New Roman"/>
                <a:cs typeface="Times New Roman"/>
              </a:rPr>
              <a:t>stoc</a:t>
            </a:r>
            <a:r>
              <a:rPr sz="1500" baseline="-5041" dirty="0">
                <a:latin typeface="Times New Roman"/>
                <a:cs typeface="Times New Roman"/>
              </a:rPr>
              <a:t>k                                                                                                                                   </a:t>
            </a:r>
            <a:r>
              <a:rPr sz="1500" spc="48" baseline="-5041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earning</a:t>
            </a:r>
            <a:r>
              <a:rPr sz="1500" baseline="25206" dirty="0">
                <a:latin typeface="Times New Roman"/>
                <a:cs typeface="Times New Roman"/>
              </a:rPr>
              <a:t>s</a:t>
            </a:r>
            <a:r>
              <a:rPr sz="1500" spc="51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o</a:t>
            </a:r>
            <a:r>
              <a:rPr sz="1500" baseline="25206" dirty="0">
                <a:latin typeface="Times New Roman"/>
                <a:cs typeface="Times New Roman"/>
              </a:rPr>
              <a:t>n</a:t>
            </a:r>
            <a:r>
              <a:rPr sz="1500" spc="3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th</a:t>
            </a:r>
            <a:r>
              <a:rPr sz="1500" baseline="25206" dirty="0">
                <a:latin typeface="Times New Roman"/>
                <a:cs typeface="Times New Roman"/>
              </a:rPr>
              <a:t>e</a:t>
            </a:r>
            <a:r>
              <a:rPr sz="1500" spc="20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inde</a:t>
            </a:r>
            <a:r>
              <a:rPr sz="1500" baseline="25206" dirty="0">
                <a:latin typeface="Times New Roman"/>
                <a:cs typeface="Times New Roman"/>
              </a:rPr>
              <a:t>x</a:t>
            </a:r>
            <a:r>
              <a:rPr sz="1500" spc="28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wil</a:t>
            </a:r>
            <a:r>
              <a:rPr sz="1500" baseline="25206" dirty="0">
                <a:latin typeface="Times New Roman"/>
                <a:cs typeface="Times New Roman"/>
              </a:rPr>
              <a:t>l</a:t>
            </a:r>
            <a:r>
              <a:rPr sz="1500" spc="30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gro</a:t>
            </a:r>
            <a:r>
              <a:rPr sz="1500" baseline="25206" dirty="0">
                <a:latin typeface="Times New Roman"/>
                <a:cs typeface="Times New Roman"/>
              </a:rPr>
              <a:t>w</a:t>
            </a:r>
            <a:r>
              <a:rPr sz="1500" spc="24" baseline="25206" dirty="0">
                <a:latin typeface="Times New Roman"/>
                <a:cs typeface="Times New Roman"/>
              </a:rPr>
              <a:t> </a:t>
            </a:r>
            <a:r>
              <a:rPr sz="1500" spc="-13" baseline="25206" dirty="0">
                <a:latin typeface="Times New Roman"/>
                <a:cs typeface="Times New Roman"/>
              </a:rPr>
              <a:t>at</a:t>
            </a:r>
            <a:endParaRPr sz="1000">
              <a:latin typeface="Times New Roman"/>
              <a:cs typeface="Times New Roman"/>
            </a:endParaRPr>
          </a:p>
          <a:p>
            <a:pPr marR="1455009">
              <a:lnSpc>
                <a:spcPts val="1725"/>
              </a:lnSpc>
              <a:spcBef>
                <a:spcPts val="419"/>
              </a:spcBef>
            </a:pPr>
            <a:r>
              <a:rPr sz="1000" spc="-13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index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generatin</a:t>
            </a:r>
            <a:r>
              <a:rPr sz="1000" dirty="0">
                <a:latin typeface="Times New Roman"/>
                <a:cs typeface="Times New Roman"/>
              </a:rPr>
              <a:t>g</a:t>
            </a:r>
            <a:r>
              <a:rPr sz="1000" spc="112" dirty="0">
                <a:latin typeface="Times New Roman"/>
                <a:cs typeface="Times New Roman"/>
              </a:rPr>
              <a:t> </a:t>
            </a:r>
            <a:r>
              <a:rPr sz="1000" spc="-13" dirty="0">
                <a:latin typeface="Times New Roman"/>
                <a:cs typeface="Times New Roman"/>
              </a:rPr>
              <a:t>35.1</a:t>
            </a:r>
            <a:r>
              <a:rPr sz="1000" dirty="0">
                <a:latin typeface="Times New Roman"/>
                <a:cs typeface="Times New Roman"/>
              </a:rPr>
              <a:t>5                                                                                                                                   </a:t>
            </a:r>
            <a:r>
              <a:rPr sz="1000" spc="136" dirty="0">
                <a:latin typeface="Times New Roman"/>
                <a:cs typeface="Times New Roman"/>
              </a:rPr>
              <a:t> </a:t>
            </a:r>
            <a:r>
              <a:rPr sz="1500" spc="-13" baseline="30248" dirty="0">
                <a:latin typeface="Times New Roman"/>
                <a:cs typeface="Times New Roman"/>
              </a:rPr>
              <a:t>economy </a:t>
            </a:r>
            <a:endParaRPr sz="1000">
              <a:latin typeface="Times New Roman"/>
              <a:cs typeface="Times New Roman"/>
            </a:endParaRPr>
          </a:p>
          <a:p>
            <a:pPr marR="1455009">
              <a:lnSpc>
                <a:spcPts val="1186"/>
              </a:lnSpc>
            </a:pPr>
            <a:r>
              <a:rPr sz="1000" spc="-8" dirty="0">
                <a:latin typeface="Times New Roman"/>
                <a:cs typeface="Times New Roman"/>
              </a:rPr>
              <a:t>i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cashflows</a:t>
            </a:r>
            <a:endParaRPr sz="1000">
              <a:latin typeface="Times New Roman"/>
              <a:cs typeface="Times New Roman"/>
            </a:endParaRPr>
          </a:p>
          <a:p>
            <a:pPr marL="1495711" marR="1742962" algn="ctr">
              <a:lnSpc>
                <a:spcPct val="95825"/>
              </a:lnSpc>
              <a:spcBef>
                <a:spcPts val="336"/>
              </a:spcBef>
            </a:pPr>
            <a:r>
              <a:rPr sz="1000" dirty="0">
                <a:latin typeface="Times New Roman"/>
                <a:cs typeface="Times New Roman"/>
              </a:rPr>
              <a:t>38.13                    </a:t>
            </a:r>
            <a:r>
              <a:rPr sz="1000" spc="2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41.37                    </a:t>
            </a:r>
            <a:r>
              <a:rPr sz="1000" spc="2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44.89                    </a:t>
            </a:r>
            <a:r>
              <a:rPr sz="1000" spc="2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48.71                       </a:t>
            </a:r>
            <a:r>
              <a:rPr sz="1000" spc="22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52.85</a:t>
            </a:r>
            <a:endParaRPr sz="1000">
              <a:latin typeface="Times New Roman"/>
              <a:cs typeface="Times New Roman"/>
            </a:endParaRPr>
          </a:p>
          <a:p>
            <a:pPr marL="202295">
              <a:lnSpc>
                <a:spcPct val="95825"/>
              </a:lnSpc>
              <a:spcBef>
                <a:spcPts val="3591"/>
              </a:spcBef>
            </a:pPr>
            <a:r>
              <a:rPr sz="1000" spc="-8" dirty="0">
                <a:latin typeface="Times New Roman"/>
                <a:cs typeface="Times New Roman"/>
              </a:rPr>
              <a:t>Januar</a:t>
            </a:r>
            <a:r>
              <a:rPr sz="1000" dirty="0">
                <a:latin typeface="Times New Roman"/>
                <a:cs typeface="Times New Roman"/>
              </a:rPr>
              <a:t>y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6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2005</a:t>
            </a:r>
            <a:endParaRPr sz="1000">
              <a:latin typeface="Times New Roman"/>
              <a:cs typeface="Times New Roman"/>
            </a:endParaRPr>
          </a:p>
          <a:p>
            <a:pPr marL="202295">
              <a:lnSpc>
                <a:spcPts val="1063"/>
              </a:lnSpc>
              <a:spcBef>
                <a:spcPts val="53"/>
              </a:spcBef>
            </a:pPr>
            <a:r>
              <a:rPr sz="1000" dirty="0">
                <a:latin typeface="Times New Roman"/>
                <a:cs typeface="Times New Roman"/>
              </a:rPr>
              <a:t>S&amp;P</a:t>
            </a:r>
            <a:r>
              <a:rPr sz="1000" spc="4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500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3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1211.92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3364" y="4094816"/>
            <a:ext cx="8197273" cy="23149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091557">
              <a:lnSpc>
                <a:spcPts val="1393"/>
              </a:lnSpc>
              <a:spcBef>
                <a:spcPts val="1157"/>
              </a:spcBef>
            </a:pPr>
            <a:r>
              <a:rPr sz="1300" baseline="14853" dirty="0">
                <a:latin typeface="Monotype Corsiva"/>
                <a:cs typeface="Monotype Corsiva"/>
              </a:rPr>
              <a:t>       </a:t>
            </a:r>
            <a:r>
              <a:rPr sz="1300" spc="156" baseline="14853" dirty="0">
                <a:latin typeface="Monotype Corsiva"/>
                <a:cs typeface="Monotype Corsiva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pay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index,</a:t>
            </a:r>
            <a:r>
              <a:rPr sz="1200" spc="6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</a:t>
            </a:r>
            <a:r>
              <a:rPr sz="1200" spc="7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make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return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7.87%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stocks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(which</a:t>
            </a:r>
            <a:endParaRPr sz="1200">
              <a:latin typeface="Times New Roman"/>
              <a:cs typeface="Times New Roman"/>
            </a:endParaRPr>
          </a:p>
          <a:p>
            <a:pPr marL="1650999">
              <a:lnSpc>
                <a:spcPts val="1821"/>
              </a:lnSpc>
              <a:spcBef>
                <a:spcPts val="1449"/>
              </a:spcBef>
            </a:pPr>
            <a:r>
              <a:rPr sz="2000" spc="-147" baseline="3865" dirty="0">
                <a:latin typeface="Times New Roman"/>
                <a:cs typeface="Times New Roman"/>
              </a:rPr>
              <a:t>(</a:t>
            </a:r>
            <a:r>
              <a:rPr sz="2000" baseline="3865" dirty="0">
                <a:latin typeface="Times New Roman"/>
                <a:cs typeface="Times New Roman"/>
              </a:rPr>
              <a:t>1</a:t>
            </a:r>
            <a:r>
              <a:rPr sz="2000" spc="-197" baseline="3865" dirty="0">
                <a:latin typeface="Times New Roman"/>
                <a:cs typeface="Times New Roman"/>
              </a:rPr>
              <a:t> </a:t>
            </a:r>
            <a:r>
              <a:rPr sz="2000" baseline="3865" dirty="0">
                <a:latin typeface="Times New Roman"/>
                <a:cs typeface="Times New Roman"/>
              </a:rPr>
              <a:t>+</a:t>
            </a:r>
            <a:r>
              <a:rPr sz="2000" spc="-70" baseline="3865" dirty="0">
                <a:latin typeface="Times New Roman"/>
                <a:cs typeface="Times New Roman"/>
              </a:rPr>
              <a:t> </a:t>
            </a:r>
            <a:r>
              <a:rPr sz="2000" i="1" spc="48" baseline="3865" dirty="0">
                <a:latin typeface="Times New Roman"/>
                <a:cs typeface="Times New Roman"/>
              </a:rPr>
              <a:t>r</a:t>
            </a:r>
            <a:r>
              <a:rPr sz="2000" baseline="3865" dirty="0">
                <a:latin typeface="Times New Roman"/>
                <a:cs typeface="Times New Roman"/>
              </a:rPr>
              <a:t>)   </a:t>
            </a:r>
            <a:r>
              <a:rPr sz="2000" spc="193" baseline="3865" dirty="0">
                <a:latin typeface="Times New Roman"/>
                <a:cs typeface="Times New Roman"/>
              </a:rPr>
              <a:t> </a:t>
            </a:r>
            <a:r>
              <a:rPr sz="1300" spc="-147" dirty="0">
                <a:latin typeface="Times New Roman"/>
                <a:cs typeface="Times New Roman"/>
              </a:rPr>
              <a:t>(</a:t>
            </a:r>
            <a:r>
              <a:rPr sz="1300" dirty="0">
                <a:latin typeface="Times New Roman"/>
                <a:cs typeface="Times New Roman"/>
              </a:rPr>
              <a:t>1</a:t>
            </a:r>
            <a:r>
              <a:rPr sz="1300" spc="-19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+</a:t>
            </a:r>
            <a:r>
              <a:rPr sz="1300" spc="-70" dirty="0">
                <a:latin typeface="Times New Roman"/>
                <a:cs typeface="Times New Roman"/>
              </a:rPr>
              <a:t> </a:t>
            </a:r>
            <a:r>
              <a:rPr sz="1300" i="1" spc="67" dirty="0">
                <a:latin typeface="Times New Roman"/>
                <a:cs typeface="Times New Roman"/>
              </a:rPr>
              <a:t>r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247" dirty="0">
                <a:latin typeface="Times New Roman"/>
                <a:cs typeface="Times New Roman"/>
              </a:rPr>
              <a:t> </a:t>
            </a:r>
            <a:r>
              <a:rPr sz="1400" baseline="38650" dirty="0">
                <a:latin typeface="Times New Roman"/>
                <a:cs typeface="Times New Roman"/>
              </a:rPr>
              <a:t>2       </a:t>
            </a:r>
            <a:r>
              <a:rPr sz="1300" spc="-147" dirty="0">
                <a:latin typeface="Times New Roman"/>
                <a:cs typeface="Times New Roman"/>
              </a:rPr>
              <a:t>(</a:t>
            </a:r>
            <a:r>
              <a:rPr sz="1300" dirty="0">
                <a:latin typeface="Times New Roman"/>
                <a:cs typeface="Times New Roman"/>
              </a:rPr>
              <a:t>1</a:t>
            </a:r>
            <a:r>
              <a:rPr sz="1300" spc="-19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+</a:t>
            </a:r>
            <a:r>
              <a:rPr sz="1300" spc="-70" dirty="0">
                <a:latin typeface="Times New Roman"/>
                <a:cs typeface="Times New Roman"/>
              </a:rPr>
              <a:t> </a:t>
            </a:r>
            <a:r>
              <a:rPr sz="1300" i="1" spc="48" dirty="0">
                <a:latin typeface="Times New Roman"/>
                <a:cs typeface="Times New Roman"/>
              </a:rPr>
              <a:t>r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247" dirty="0">
                <a:latin typeface="Times New Roman"/>
                <a:cs typeface="Times New Roman"/>
              </a:rPr>
              <a:t> </a:t>
            </a:r>
            <a:r>
              <a:rPr sz="1400" baseline="38650" dirty="0">
                <a:latin typeface="Times New Roman"/>
                <a:cs typeface="Times New Roman"/>
              </a:rPr>
              <a:t>3       </a:t>
            </a:r>
            <a:r>
              <a:rPr sz="1300" spc="-147" dirty="0">
                <a:latin typeface="Times New Roman"/>
                <a:cs typeface="Times New Roman"/>
              </a:rPr>
              <a:t>(</a:t>
            </a:r>
            <a:r>
              <a:rPr sz="1300" dirty="0">
                <a:latin typeface="Times New Roman"/>
                <a:cs typeface="Times New Roman"/>
              </a:rPr>
              <a:t>1</a:t>
            </a:r>
            <a:r>
              <a:rPr sz="1300" spc="-19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+</a:t>
            </a:r>
            <a:r>
              <a:rPr sz="1300" spc="-70" dirty="0">
                <a:latin typeface="Times New Roman"/>
                <a:cs typeface="Times New Roman"/>
              </a:rPr>
              <a:t> </a:t>
            </a:r>
            <a:r>
              <a:rPr sz="1300" i="1" spc="67" dirty="0">
                <a:latin typeface="Times New Roman"/>
                <a:cs typeface="Times New Roman"/>
              </a:rPr>
              <a:t>r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247" dirty="0">
                <a:latin typeface="Times New Roman"/>
                <a:cs typeface="Times New Roman"/>
              </a:rPr>
              <a:t> </a:t>
            </a:r>
            <a:r>
              <a:rPr sz="1400" baseline="38650" dirty="0">
                <a:latin typeface="Times New Roman"/>
                <a:cs typeface="Times New Roman"/>
              </a:rPr>
              <a:t>4      </a:t>
            </a:r>
            <a:r>
              <a:rPr sz="1400" spc="67" baseline="38650" dirty="0">
                <a:latin typeface="Times New Roman"/>
                <a:cs typeface="Times New Roman"/>
              </a:rPr>
              <a:t> </a:t>
            </a:r>
            <a:r>
              <a:rPr sz="1300" spc="-147" dirty="0">
                <a:latin typeface="Times New Roman"/>
                <a:cs typeface="Times New Roman"/>
              </a:rPr>
              <a:t>(</a:t>
            </a:r>
            <a:r>
              <a:rPr sz="1300" dirty="0">
                <a:latin typeface="Times New Roman"/>
                <a:cs typeface="Times New Roman"/>
              </a:rPr>
              <a:t>1</a:t>
            </a:r>
            <a:r>
              <a:rPr sz="1300" spc="-19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+</a:t>
            </a:r>
            <a:r>
              <a:rPr sz="1300" spc="-70" dirty="0">
                <a:latin typeface="Times New Roman"/>
                <a:cs typeface="Times New Roman"/>
              </a:rPr>
              <a:t> </a:t>
            </a:r>
            <a:r>
              <a:rPr sz="1300" i="1" spc="48" dirty="0">
                <a:latin typeface="Times New Roman"/>
                <a:cs typeface="Times New Roman"/>
              </a:rPr>
              <a:t>r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247" dirty="0">
                <a:latin typeface="Times New Roman"/>
                <a:cs typeface="Times New Roman"/>
              </a:rPr>
              <a:t> </a:t>
            </a:r>
            <a:r>
              <a:rPr sz="1400" baseline="38650" dirty="0">
                <a:latin typeface="Times New Roman"/>
                <a:cs typeface="Times New Roman"/>
              </a:rPr>
              <a:t>5       </a:t>
            </a:r>
            <a:r>
              <a:rPr sz="1300" spc="-8" dirty="0">
                <a:latin typeface="Times New Roman"/>
                <a:cs typeface="Times New Roman"/>
              </a:rPr>
              <a:t>(</a:t>
            </a:r>
            <a:r>
              <a:rPr sz="1300" i="1" dirty="0">
                <a:latin typeface="Times New Roman"/>
                <a:cs typeface="Times New Roman"/>
              </a:rPr>
              <a:t>r</a:t>
            </a:r>
            <a:r>
              <a:rPr sz="1300" i="1" spc="-39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−</a:t>
            </a:r>
            <a:r>
              <a:rPr sz="1300" spc="-12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.042</a:t>
            </a:r>
            <a:r>
              <a:rPr sz="1300" spc="-17" dirty="0">
                <a:latin typeface="Times New Roman"/>
                <a:cs typeface="Times New Roman"/>
              </a:rPr>
              <a:t>2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157" dirty="0">
                <a:latin typeface="Times New Roman"/>
                <a:cs typeface="Times New Roman"/>
              </a:rPr>
              <a:t>(</a:t>
            </a:r>
            <a:r>
              <a:rPr sz="1300" dirty="0">
                <a:latin typeface="Times New Roman"/>
                <a:cs typeface="Times New Roman"/>
              </a:rPr>
              <a:t>1</a:t>
            </a:r>
            <a:r>
              <a:rPr sz="1300" spc="-197" dirty="0">
                <a:latin typeface="Times New Roman"/>
                <a:cs typeface="Times New Roman"/>
              </a:rPr>
              <a:t> </a:t>
            </a:r>
            <a:r>
              <a:rPr sz="1300" dirty="0">
                <a:latin typeface="Times New Roman"/>
                <a:cs typeface="Times New Roman"/>
              </a:rPr>
              <a:t>+</a:t>
            </a:r>
            <a:r>
              <a:rPr sz="1300" spc="-70" dirty="0">
                <a:latin typeface="Times New Roman"/>
                <a:cs typeface="Times New Roman"/>
              </a:rPr>
              <a:t> </a:t>
            </a:r>
            <a:r>
              <a:rPr sz="1300" i="1" spc="67" dirty="0">
                <a:latin typeface="Times New Roman"/>
                <a:cs typeface="Times New Roman"/>
              </a:rPr>
              <a:t>r</a:t>
            </a:r>
            <a:r>
              <a:rPr sz="1300" dirty="0">
                <a:latin typeface="Times New Roman"/>
                <a:cs typeface="Times New Roman"/>
              </a:rPr>
              <a:t>)</a:t>
            </a:r>
            <a:r>
              <a:rPr sz="1300" spc="-247" dirty="0">
                <a:latin typeface="Times New Roman"/>
                <a:cs typeface="Times New Roman"/>
              </a:rPr>
              <a:t> </a:t>
            </a:r>
            <a:r>
              <a:rPr sz="1400" baseline="38650" dirty="0">
                <a:latin typeface="Times New Roman"/>
                <a:cs typeface="Times New Roman"/>
              </a:rPr>
              <a:t>5</a:t>
            </a:r>
            <a:endParaRPr sz="900">
              <a:latin typeface="Times New Roman"/>
              <a:cs typeface="Times New Roman"/>
            </a:endParaRPr>
          </a:p>
          <a:p>
            <a:pPr marL="1091557">
              <a:lnSpc>
                <a:spcPts val="1393"/>
              </a:lnSpc>
              <a:spcBef>
                <a:spcPts val="4119"/>
              </a:spcBef>
            </a:pPr>
            <a:r>
              <a:rPr sz="1300" baseline="14853" dirty="0">
                <a:latin typeface="Monotype Corsiva"/>
                <a:cs typeface="Monotype Corsiva"/>
              </a:rPr>
              <a:t>       </a:t>
            </a:r>
            <a:r>
              <a:rPr sz="1300" spc="156" baseline="14853" dirty="0">
                <a:latin typeface="Monotype Corsiva"/>
                <a:cs typeface="Monotype Corsiva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Implied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Expected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return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stocks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9" dirty="0">
                <a:latin typeface="Times New Roman"/>
                <a:cs typeface="Times New Roman"/>
              </a:rPr>
              <a:t> </a:t>
            </a:r>
            <a:r>
              <a:rPr sz="1200" spc="-4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reasury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bond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7.87%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4.22%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endParaRPr sz="12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2"/>
              </a:spcBef>
            </a:pPr>
            <a:r>
              <a:rPr sz="1200" dirty="0">
                <a:latin typeface="Times New Roman"/>
                <a:cs typeface="Times New Roman"/>
              </a:rPr>
              <a:t>3.65%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01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36428" y="4519043"/>
            <a:ext cx="7051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3203584" y="4519043"/>
            <a:ext cx="6390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3434958" y="4519043"/>
            <a:ext cx="7051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3902115" y="4519043"/>
            <a:ext cx="6169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131286" y="4519043"/>
            <a:ext cx="7932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607257" y="4519043"/>
            <a:ext cx="6390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838631" y="4519043"/>
            <a:ext cx="7492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310194" y="4519043"/>
            <a:ext cx="5729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534959" y="4519043"/>
            <a:ext cx="152046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6657987" y="4519043"/>
            <a:ext cx="146226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7964085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70368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Implied Risk Premium Dynamics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jumps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l0%</a:t>
            </a:r>
            <a:r>
              <a:rPr sz="1600" spc="3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January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nothing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changes.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319"/>
              </a:spcBef>
            </a:pP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happen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decrease</a:t>
            </a:r>
            <a:endParaRPr sz="1600">
              <a:latin typeface="Times New Roman"/>
              <a:cs typeface="Times New Roman"/>
            </a:endParaRPr>
          </a:p>
          <a:p>
            <a:pPr marL="1395001" marR="920129" indent="-303444">
              <a:lnSpc>
                <a:spcPts val="1806"/>
              </a:lnSpc>
              <a:spcBef>
                <a:spcPts val="58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jump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l0%</a:t>
            </a:r>
            <a:r>
              <a:rPr sz="1600" spc="3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January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nothing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else </a:t>
            </a:r>
            <a:endParaRPr sz="1600">
              <a:latin typeface="Times New Roman"/>
              <a:cs typeface="Times New Roman"/>
            </a:endParaRPr>
          </a:p>
          <a:p>
            <a:pPr marL="1395001" marR="92012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changes.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happen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decrease</a:t>
            </a:r>
            <a:endParaRPr sz="1600">
              <a:latin typeface="Times New Roman"/>
              <a:cs typeface="Times New Roman"/>
            </a:endParaRPr>
          </a:p>
          <a:p>
            <a:pPr marL="1395001" marR="566722" indent="-303444">
              <a:lnSpc>
                <a:spcPts val="1806"/>
              </a:lnSpc>
              <a:spcBef>
                <a:spcPts val="58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January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nothing </a:t>
            </a:r>
            <a:endParaRPr sz="1600">
              <a:latin typeface="Times New Roman"/>
              <a:cs typeface="Times New Roman"/>
            </a:endParaRPr>
          </a:p>
          <a:p>
            <a:pPr marL="1395001" marR="56672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else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changes.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happen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decrease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415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114290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25246" y="2039471"/>
            <a:ext cx="5494734" cy="3646580"/>
          </a:xfrm>
          <a:custGeom>
            <a:avLst/>
            <a:gdLst/>
            <a:ahLst/>
            <a:cxnLst/>
            <a:rect l="l" t="t" r="r" b="b"/>
            <a:pathLst>
              <a:path w="6044207" h="4132791">
                <a:moveTo>
                  <a:pt x="0" y="0"/>
                </a:moveTo>
                <a:lnTo>
                  <a:pt x="0" y="4132791"/>
                </a:lnTo>
                <a:lnTo>
                  <a:pt x="6044207" y="4132791"/>
                </a:lnTo>
                <a:lnTo>
                  <a:pt x="60442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71631" y="2511691"/>
            <a:ext cx="4853746" cy="2777097"/>
          </a:xfrm>
          <a:custGeom>
            <a:avLst/>
            <a:gdLst/>
            <a:ahLst/>
            <a:cxnLst/>
            <a:rect l="l" t="t" r="r" b="b"/>
            <a:pathLst>
              <a:path w="5339121" h="3147377">
                <a:moveTo>
                  <a:pt x="0" y="0"/>
                </a:moveTo>
                <a:lnTo>
                  <a:pt x="0" y="3147377"/>
                </a:lnTo>
                <a:lnTo>
                  <a:pt x="5339121" y="3147377"/>
                </a:lnTo>
                <a:lnTo>
                  <a:pt x="533912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771630" y="4891524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771630" y="4496134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771630" y="4098870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771630" y="3701606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771630" y="3304343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771630" y="2908954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71630" y="2511689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  <a:path w="5339120">
                <a:moveTo>
                  <a:pt x="0" y="0"/>
                </a:moveTo>
                <a:lnTo>
                  <a:pt x="5339120" y="1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767769" y="2511689"/>
            <a:ext cx="4861468" cy="0"/>
          </a:xfrm>
          <a:custGeom>
            <a:avLst/>
            <a:gdLst/>
            <a:ahLst/>
            <a:cxnLst/>
            <a:rect l="l" t="t" r="r" b="b"/>
            <a:pathLst>
              <a:path w="5347615">
                <a:moveTo>
                  <a:pt x="0" y="0"/>
                </a:moveTo>
                <a:lnTo>
                  <a:pt x="5347615" y="0"/>
                </a:lnTo>
              </a:path>
            </a:pathLst>
          </a:custGeom>
          <a:ln w="8494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5375" y="2507942"/>
            <a:ext cx="0" cy="2784593"/>
          </a:xfrm>
          <a:custGeom>
            <a:avLst/>
            <a:gdLst/>
            <a:ahLst/>
            <a:cxnLst/>
            <a:rect l="l" t="t" r="r" b="b"/>
            <a:pathLst>
              <a:path h="3155872">
                <a:moveTo>
                  <a:pt x="0" y="0"/>
                </a:moveTo>
                <a:lnTo>
                  <a:pt x="0" y="3155872"/>
                </a:lnTo>
              </a:path>
            </a:pathLst>
          </a:custGeom>
          <a:ln w="8495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67769" y="5288787"/>
            <a:ext cx="4861468" cy="0"/>
          </a:xfrm>
          <a:custGeom>
            <a:avLst/>
            <a:gdLst/>
            <a:ahLst/>
            <a:cxnLst/>
            <a:rect l="l" t="t" r="r" b="b"/>
            <a:pathLst>
              <a:path w="5347615">
                <a:moveTo>
                  <a:pt x="0" y="0"/>
                </a:moveTo>
                <a:lnTo>
                  <a:pt x="5347615" y="0"/>
                </a:lnTo>
              </a:path>
            </a:pathLst>
          </a:custGeom>
          <a:ln w="8494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771630" y="2507942"/>
            <a:ext cx="0" cy="2784593"/>
          </a:xfrm>
          <a:custGeom>
            <a:avLst/>
            <a:gdLst/>
            <a:ahLst/>
            <a:cxnLst/>
            <a:rect l="l" t="t" r="r" b="b"/>
            <a:pathLst>
              <a:path h="3155872">
                <a:moveTo>
                  <a:pt x="0" y="0"/>
                </a:moveTo>
                <a:lnTo>
                  <a:pt x="0" y="3155872"/>
                </a:lnTo>
              </a:path>
            </a:pathLst>
          </a:custGeom>
          <a:ln w="8495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771630" y="2511690"/>
            <a:ext cx="0" cy="2777097"/>
          </a:xfrm>
          <a:custGeom>
            <a:avLst/>
            <a:gdLst/>
            <a:ahLst/>
            <a:cxnLst/>
            <a:rect l="l" t="t" r="r" b="b"/>
            <a:pathLst>
              <a:path h="3147377">
                <a:moveTo>
                  <a:pt x="0" y="3147377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44600" y="5288787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744600" y="4891524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44600" y="4496134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744600" y="4098870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4600" y="3701606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44600" y="3304343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744600" y="2908954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44600" y="2511689"/>
            <a:ext cx="27029" cy="0"/>
          </a:xfrm>
          <a:custGeom>
            <a:avLst/>
            <a:gdLst/>
            <a:ahLst/>
            <a:cxnLst/>
            <a:rect l="l" t="t" r="r" b="b"/>
            <a:pathLst>
              <a:path w="29732">
                <a:moveTo>
                  <a:pt x="29732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771630" y="5288787"/>
            <a:ext cx="4853745" cy="0"/>
          </a:xfrm>
          <a:custGeom>
            <a:avLst/>
            <a:gdLst/>
            <a:ahLst/>
            <a:cxnLst/>
            <a:rect l="l" t="t" r="r" b="b"/>
            <a:pathLst>
              <a:path w="5339120">
                <a:moveTo>
                  <a:pt x="5339120" y="0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71630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79748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87866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9598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02173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310291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18410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26528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634646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74276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50884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59002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065190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173308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281426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38954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97664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05782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713901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820088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928206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3632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44444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252562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60681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68799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576918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68310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91224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899342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07461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15579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223697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33181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438004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546122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654240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762359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870477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97859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08671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194833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301020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409139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17257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625375" y="5288788"/>
            <a:ext cx="0" cy="14990"/>
          </a:xfrm>
          <a:custGeom>
            <a:avLst/>
            <a:gdLst/>
            <a:ahLst/>
            <a:cxnLst/>
            <a:rect l="l" t="t" r="r" b="b"/>
            <a:pathLst>
              <a:path h="16989">
                <a:moveTo>
                  <a:pt x="0" y="0"/>
                </a:moveTo>
                <a:lnTo>
                  <a:pt x="0" y="16989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929947" y="3872130"/>
            <a:ext cx="115841" cy="262344"/>
          </a:xfrm>
          <a:custGeom>
            <a:avLst/>
            <a:gdLst/>
            <a:ahLst/>
            <a:cxnLst/>
            <a:rect l="l" t="t" r="r" b="b"/>
            <a:pathLst>
              <a:path w="127425" h="297323">
                <a:moveTo>
                  <a:pt x="118930" y="0"/>
                </a:moveTo>
                <a:lnTo>
                  <a:pt x="0" y="288828"/>
                </a:lnTo>
                <a:lnTo>
                  <a:pt x="0" y="297323"/>
                </a:lnTo>
                <a:lnTo>
                  <a:pt x="8495" y="297323"/>
                </a:lnTo>
                <a:lnTo>
                  <a:pt x="127425" y="8495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38065" y="3872130"/>
            <a:ext cx="115841" cy="78702"/>
          </a:xfrm>
          <a:custGeom>
            <a:avLst/>
            <a:gdLst/>
            <a:ahLst/>
            <a:cxnLst/>
            <a:rect l="l" t="t" r="r" b="b"/>
            <a:pathLst>
              <a:path w="127425" h="89196">
                <a:moveTo>
                  <a:pt x="0" y="0"/>
                </a:moveTo>
                <a:lnTo>
                  <a:pt x="0" y="8495"/>
                </a:lnTo>
                <a:lnTo>
                  <a:pt x="118930" y="89196"/>
                </a:lnTo>
                <a:lnTo>
                  <a:pt x="127425" y="89196"/>
                </a:lnTo>
                <a:lnTo>
                  <a:pt x="127425" y="80702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46183" y="3943338"/>
            <a:ext cx="113910" cy="35603"/>
          </a:xfrm>
          <a:custGeom>
            <a:avLst/>
            <a:gdLst/>
            <a:ahLst/>
            <a:cxnLst/>
            <a:rect l="l" t="t" r="r" b="b"/>
            <a:pathLst>
              <a:path w="125301" h="40350">
                <a:moveTo>
                  <a:pt x="0" y="0"/>
                </a:moveTo>
                <a:lnTo>
                  <a:pt x="0" y="8494"/>
                </a:lnTo>
                <a:lnTo>
                  <a:pt x="116806" y="40350"/>
                </a:lnTo>
                <a:lnTo>
                  <a:pt x="125301" y="40350"/>
                </a:lnTo>
                <a:lnTo>
                  <a:pt x="125301" y="3185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252371" y="3967698"/>
            <a:ext cx="115841" cy="11243"/>
          </a:xfrm>
          <a:custGeom>
            <a:avLst/>
            <a:gdLst/>
            <a:ahLst/>
            <a:cxnLst/>
            <a:rect l="l" t="t" r="r" b="b"/>
            <a:pathLst>
              <a:path w="127425" h="12742">
                <a:moveTo>
                  <a:pt x="118930" y="0"/>
                </a:moveTo>
                <a:lnTo>
                  <a:pt x="0" y="4247"/>
                </a:lnTo>
                <a:lnTo>
                  <a:pt x="0" y="12742"/>
                </a:lnTo>
                <a:lnTo>
                  <a:pt x="8495" y="12742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360490" y="3825283"/>
            <a:ext cx="115841" cy="149910"/>
          </a:xfrm>
          <a:custGeom>
            <a:avLst/>
            <a:gdLst/>
            <a:ahLst/>
            <a:cxnLst/>
            <a:rect l="l" t="t" r="r" b="b"/>
            <a:pathLst>
              <a:path w="127425" h="169898">
                <a:moveTo>
                  <a:pt x="118930" y="0"/>
                </a:moveTo>
                <a:lnTo>
                  <a:pt x="0" y="161404"/>
                </a:lnTo>
                <a:lnTo>
                  <a:pt x="0" y="169898"/>
                </a:lnTo>
                <a:lnTo>
                  <a:pt x="8494" y="169898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468609" y="3825284"/>
            <a:ext cx="115841" cy="198631"/>
          </a:xfrm>
          <a:custGeom>
            <a:avLst/>
            <a:gdLst/>
            <a:ahLst/>
            <a:cxnLst/>
            <a:rect l="l" t="t" r="r" b="b"/>
            <a:pathLst>
              <a:path w="127425" h="225115">
                <a:moveTo>
                  <a:pt x="0" y="0"/>
                </a:moveTo>
                <a:lnTo>
                  <a:pt x="0" y="8494"/>
                </a:lnTo>
                <a:lnTo>
                  <a:pt x="118930" y="225115"/>
                </a:lnTo>
                <a:lnTo>
                  <a:pt x="127425" y="225115"/>
                </a:lnTo>
                <a:lnTo>
                  <a:pt x="127425" y="216621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76727" y="4016420"/>
            <a:ext cx="115841" cy="86198"/>
          </a:xfrm>
          <a:custGeom>
            <a:avLst/>
            <a:gdLst/>
            <a:ahLst/>
            <a:cxnLst/>
            <a:rect l="l" t="t" r="r" b="b"/>
            <a:pathLst>
              <a:path w="127425" h="97691">
                <a:moveTo>
                  <a:pt x="0" y="0"/>
                </a:moveTo>
                <a:lnTo>
                  <a:pt x="0" y="8494"/>
                </a:lnTo>
                <a:lnTo>
                  <a:pt x="118929" y="97691"/>
                </a:lnTo>
                <a:lnTo>
                  <a:pt x="127425" y="97691"/>
                </a:lnTo>
                <a:lnTo>
                  <a:pt x="127425" y="89196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684845" y="3800923"/>
            <a:ext cx="115841" cy="301695"/>
          </a:xfrm>
          <a:custGeom>
            <a:avLst/>
            <a:gdLst/>
            <a:ahLst/>
            <a:cxnLst/>
            <a:rect l="l" t="t" r="r" b="b"/>
            <a:pathLst>
              <a:path w="127425" h="341921">
                <a:moveTo>
                  <a:pt x="118930" y="0"/>
                </a:moveTo>
                <a:lnTo>
                  <a:pt x="0" y="333426"/>
                </a:lnTo>
                <a:lnTo>
                  <a:pt x="0" y="341921"/>
                </a:lnTo>
                <a:lnTo>
                  <a:pt x="8495" y="341921"/>
                </a:lnTo>
                <a:lnTo>
                  <a:pt x="127425" y="8495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92964" y="3800922"/>
            <a:ext cx="115841" cy="138667"/>
          </a:xfrm>
          <a:custGeom>
            <a:avLst/>
            <a:gdLst/>
            <a:ahLst/>
            <a:cxnLst/>
            <a:rect l="l" t="t" r="r" b="b"/>
            <a:pathLst>
              <a:path w="127425" h="157156">
                <a:moveTo>
                  <a:pt x="0" y="0"/>
                </a:moveTo>
                <a:lnTo>
                  <a:pt x="0" y="8495"/>
                </a:lnTo>
                <a:lnTo>
                  <a:pt x="118930" y="157156"/>
                </a:lnTo>
                <a:lnTo>
                  <a:pt x="127425" y="157156"/>
                </a:lnTo>
                <a:lnTo>
                  <a:pt x="127425" y="148661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901082" y="3932095"/>
            <a:ext cx="113910" cy="134919"/>
          </a:xfrm>
          <a:custGeom>
            <a:avLst/>
            <a:gdLst/>
            <a:ahLst/>
            <a:cxnLst/>
            <a:rect l="l" t="t" r="r" b="b"/>
            <a:pathLst>
              <a:path w="125301" h="152908">
                <a:moveTo>
                  <a:pt x="0" y="0"/>
                </a:moveTo>
                <a:lnTo>
                  <a:pt x="0" y="8494"/>
                </a:lnTo>
                <a:lnTo>
                  <a:pt x="116806" y="152908"/>
                </a:lnTo>
                <a:lnTo>
                  <a:pt x="125301" y="152908"/>
                </a:lnTo>
                <a:lnTo>
                  <a:pt x="125301" y="144413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07270" y="4059519"/>
            <a:ext cx="115841" cy="153658"/>
          </a:xfrm>
          <a:custGeom>
            <a:avLst/>
            <a:gdLst/>
            <a:ahLst/>
            <a:cxnLst/>
            <a:rect l="l" t="t" r="r" b="b"/>
            <a:pathLst>
              <a:path w="127425" h="174146">
                <a:moveTo>
                  <a:pt x="0" y="0"/>
                </a:moveTo>
                <a:lnTo>
                  <a:pt x="0" y="8495"/>
                </a:lnTo>
                <a:lnTo>
                  <a:pt x="118930" y="174146"/>
                </a:lnTo>
                <a:lnTo>
                  <a:pt x="127425" y="174146"/>
                </a:lnTo>
                <a:lnTo>
                  <a:pt x="127425" y="165651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115388" y="3579805"/>
            <a:ext cx="115841" cy="633372"/>
          </a:xfrm>
          <a:custGeom>
            <a:avLst/>
            <a:gdLst/>
            <a:ahLst/>
            <a:cxnLst/>
            <a:rect l="l" t="t" r="r" b="b"/>
            <a:pathLst>
              <a:path w="127425" h="717822">
                <a:moveTo>
                  <a:pt x="118930" y="0"/>
                </a:moveTo>
                <a:lnTo>
                  <a:pt x="0" y="709327"/>
                </a:lnTo>
                <a:lnTo>
                  <a:pt x="0" y="717822"/>
                </a:lnTo>
                <a:lnTo>
                  <a:pt x="8495" y="717822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223506" y="3068234"/>
            <a:ext cx="115840" cy="519066"/>
          </a:xfrm>
          <a:custGeom>
            <a:avLst/>
            <a:gdLst/>
            <a:ahLst/>
            <a:cxnLst/>
            <a:rect l="l" t="t" r="r" b="b"/>
            <a:pathLst>
              <a:path w="127424" h="588275">
                <a:moveTo>
                  <a:pt x="118929" y="0"/>
                </a:moveTo>
                <a:lnTo>
                  <a:pt x="0" y="579780"/>
                </a:lnTo>
                <a:lnTo>
                  <a:pt x="0" y="588275"/>
                </a:lnTo>
                <a:lnTo>
                  <a:pt x="8494" y="588275"/>
                </a:lnTo>
                <a:lnTo>
                  <a:pt x="127424" y="8494"/>
                </a:lnTo>
                <a:lnTo>
                  <a:pt x="127424" y="0"/>
                </a:lnTo>
                <a:lnTo>
                  <a:pt x="1189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331625" y="3068233"/>
            <a:ext cx="115841" cy="586526"/>
          </a:xfrm>
          <a:custGeom>
            <a:avLst/>
            <a:gdLst/>
            <a:ahLst/>
            <a:cxnLst/>
            <a:rect l="l" t="t" r="r" b="b"/>
            <a:pathLst>
              <a:path w="127425" h="664729">
                <a:moveTo>
                  <a:pt x="0" y="0"/>
                </a:moveTo>
                <a:lnTo>
                  <a:pt x="0" y="8494"/>
                </a:lnTo>
                <a:lnTo>
                  <a:pt x="118930" y="664729"/>
                </a:lnTo>
                <a:lnTo>
                  <a:pt x="127425" y="664729"/>
                </a:lnTo>
                <a:lnTo>
                  <a:pt x="127425" y="656234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439743" y="3480488"/>
            <a:ext cx="115841" cy="174271"/>
          </a:xfrm>
          <a:custGeom>
            <a:avLst/>
            <a:gdLst/>
            <a:ahLst/>
            <a:cxnLst/>
            <a:rect l="l" t="t" r="r" b="b"/>
            <a:pathLst>
              <a:path w="127425" h="197507">
                <a:moveTo>
                  <a:pt x="118930" y="0"/>
                </a:moveTo>
                <a:lnTo>
                  <a:pt x="0" y="189012"/>
                </a:lnTo>
                <a:lnTo>
                  <a:pt x="0" y="197507"/>
                </a:lnTo>
                <a:lnTo>
                  <a:pt x="8495" y="197507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547862" y="2937062"/>
            <a:ext cx="115841" cy="550922"/>
          </a:xfrm>
          <a:custGeom>
            <a:avLst/>
            <a:gdLst/>
            <a:ahLst/>
            <a:cxnLst/>
            <a:rect l="l" t="t" r="r" b="b"/>
            <a:pathLst>
              <a:path w="127425" h="624378">
                <a:moveTo>
                  <a:pt x="118930" y="0"/>
                </a:moveTo>
                <a:lnTo>
                  <a:pt x="0" y="615883"/>
                </a:lnTo>
                <a:lnTo>
                  <a:pt x="0" y="624378"/>
                </a:lnTo>
                <a:lnTo>
                  <a:pt x="8494" y="624378"/>
                </a:lnTo>
                <a:lnTo>
                  <a:pt x="127425" y="8495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655980" y="2937062"/>
            <a:ext cx="115841" cy="86199"/>
          </a:xfrm>
          <a:custGeom>
            <a:avLst/>
            <a:gdLst/>
            <a:ahLst/>
            <a:cxnLst/>
            <a:rect l="l" t="t" r="r" b="b"/>
            <a:pathLst>
              <a:path w="127425" h="97692">
                <a:moveTo>
                  <a:pt x="0" y="0"/>
                </a:moveTo>
                <a:lnTo>
                  <a:pt x="0" y="8495"/>
                </a:lnTo>
                <a:lnTo>
                  <a:pt x="118930" y="97692"/>
                </a:lnTo>
                <a:lnTo>
                  <a:pt x="127425" y="97692"/>
                </a:lnTo>
                <a:lnTo>
                  <a:pt x="127425" y="89197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764099" y="2725312"/>
            <a:ext cx="113910" cy="297948"/>
          </a:xfrm>
          <a:custGeom>
            <a:avLst/>
            <a:gdLst/>
            <a:ahLst/>
            <a:cxnLst/>
            <a:rect l="l" t="t" r="r" b="b"/>
            <a:pathLst>
              <a:path w="125301" h="337674">
                <a:moveTo>
                  <a:pt x="116806" y="0"/>
                </a:moveTo>
                <a:lnTo>
                  <a:pt x="0" y="329179"/>
                </a:lnTo>
                <a:lnTo>
                  <a:pt x="0" y="337674"/>
                </a:lnTo>
                <a:lnTo>
                  <a:pt x="8494" y="337674"/>
                </a:lnTo>
                <a:lnTo>
                  <a:pt x="125301" y="8495"/>
                </a:lnTo>
                <a:lnTo>
                  <a:pt x="125301" y="0"/>
                </a:lnTo>
                <a:lnTo>
                  <a:pt x="1168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870287" y="2725313"/>
            <a:ext cx="115841" cy="571534"/>
          </a:xfrm>
          <a:custGeom>
            <a:avLst/>
            <a:gdLst/>
            <a:ahLst/>
            <a:cxnLst/>
            <a:rect l="l" t="t" r="r" b="b"/>
            <a:pathLst>
              <a:path w="127425" h="647739">
                <a:moveTo>
                  <a:pt x="0" y="0"/>
                </a:moveTo>
                <a:lnTo>
                  <a:pt x="0" y="8495"/>
                </a:lnTo>
                <a:lnTo>
                  <a:pt x="118930" y="647739"/>
                </a:lnTo>
                <a:lnTo>
                  <a:pt x="127425" y="647739"/>
                </a:lnTo>
                <a:lnTo>
                  <a:pt x="127425" y="639244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978405" y="3012017"/>
            <a:ext cx="115841" cy="284831"/>
          </a:xfrm>
          <a:custGeom>
            <a:avLst/>
            <a:gdLst/>
            <a:ahLst/>
            <a:cxnLst/>
            <a:rect l="l" t="t" r="r" b="b"/>
            <a:pathLst>
              <a:path w="127425" h="322808">
                <a:moveTo>
                  <a:pt x="118930" y="0"/>
                </a:moveTo>
                <a:lnTo>
                  <a:pt x="0" y="314312"/>
                </a:lnTo>
                <a:lnTo>
                  <a:pt x="0" y="322808"/>
                </a:lnTo>
                <a:lnTo>
                  <a:pt x="8494" y="322808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086523" y="3012017"/>
            <a:ext cx="115841" cy="337299"/>
          </a:xfrm>
          <a:custGeom>
            <a:avLst/>
            <a:gdLst/>
            <a:ahLst/>
            <a:cxnLst/>
            <a:rect l="l" t="t" r="r" b="b"/>
            <a:pathLst>
              <a:path w="127425" h="382272">
                <a:moveTo>
                  <a:pt x="0" y="0"/>
                </a:moveTo>
                <a:lnTo>
                  <a:pt x="0" y="8494"/>
                </a:lnTo>
                <a:lnTo>
                  <a:pt x="118930" y="382272"/>
                </a:lnTo>
                <a:lnTo>
                  <a:pt x="127425" y="382272"/>
                </a:lnTo>
                <a:lnTo>
                  <a:pt x="127425" y="373778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194642" y="3341821"/>
            <a:ext cx="115841" cy="241730"/>
          </a:xfrm>
          <a:custGeom>
            <a:avLst/>
            <a:gdLst/>
            <a:ahLst/>
            <a:cxnLst/>
            <a:rect l="l" t="t" r="r" b="b"/>
            <a:pathLst>
              <a:path w="127425" h="273961">
                <a:moveTo>
                  <a:pt x="0" y="0"/>
                </a:moveTo>
                <a:lnTo>
                  <a:pt x="0" y="8494"/>
                </a:lnTo>
                <a:lnTo>
                  <a:pt x="118929" y="273961"/>
                </a:lnTo>
                <a:lnTo>
                  <a:pt x="127425" y="273961"/>
                </a:lnTo>
                <a:lnTo>
                  <a:pt x="127425" y="265466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302760" y="3257495"/>
            <a:ext cx="115841" cy="326056"/>
          </a:xfrm>
          <a:custGeom>
            <a:avLst/>
            <a:gdLst/>
            <a:ahLst/>
            <a:cxnLst/>
            <a:rect l="l" t="t" r="r" b="b"/>
            <a:pathLst>
              <a:path w="127425" h="369530">
                <a:moveTo>
                  <a:pt x="118930" y="0"/>
                </a:moveTo>
                <a:lnTo>
                  <a:pt x="0" y="361035"/>
                </a:lnTo>
                <a:lnTo>
                  <a:pt x="0" y="369530"/>
                </a:lnTo>
                <a:lnTo>
                  <a:pt x="8495" y="369530"/>
                </a:lnTo>
                <a:lnTo>
                  <a:pt x="127425" y="8495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410878" y="3257495"/>
            <a:ext cx="115840" cy="511571"/>
          </a:xfrm>
          <a:custGeom>
            <a:avLst/>
            <a:gdLst/>
            <a:ahLst/>
            <a:cxnLst/>
            <a:rect l="l" t="t" r="r" b="b"/>
            <a:pathLst>
              <a:path w="127424" h="579780">
                <a:moveTo>
                  <a:pt x="0" y="0"/>
                </a:moveTo>
                <a:lnTo>
                  <a:pt x="0" y="8495"/>
                </a:lnTo>
                <a:lnTo>
                  <a:pt x="118930" y="579780"/>
                </a:lnTo>
                <a:lnTo>
                  <a:pt x="127424" y="579780"/>
                </a:lnTo>
                <a:lnTo>
                  <a:pt x="127424" y="57128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518997" y="3761571"/>
            <a:ext cx="113910" cy="110559"/>
          </a:xfrm>
          <a:custGeom>
            <a:avLst/>
            <a:gdLst/>
            <a:ahLst/>
            <a:cxnLst/>
            <a:rect l="l" t="t" r="r" b="b"/>
            <a:pathLst>
              <a:path w="125301" h="125300">
                <a:moveTo>
                  <a:pt x="0" y="0"/>
                </a:moveTo>
                <a:lnTo>
                  <a:pt x="0" y="8494"/>
                </a:lnTo>
                <a:lnTo>
                  <a:pt x="116806" y="125300"/>
                </a:lnTo>
                <a:lnTo>
                  <a:pt x="125301" y="125300"/>
                </a:lnTo>
                <a:lnTo>
                  <a:pt x="125301" y="11680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625185" y="3701607"/>
            <a:ext cx="115841" cy="170523"/>
          </a:xfrm>
          <a:custGeom>
            <a:avLst/>
            <a:gdLst/>
            <a:ahLst/>
            <a:cxnLst/>
            <a:rect l="l" t="t" r="r" b="b"/>
            <a:pathLst>
              <a:path w="127425" h="193259">
                <a:moveTo>
                  <a:pt x="118930" y="0"/>
                </a:moveTo>
                <a:lnTo>
                  <a:pt x="0" y="184765"/>
                </a:lnTo>
                <a:lnTo>
                  <a:pt x="0" y="193259"/>
                </a:lnTo>
                <a:lnTo>
                  <a:pt x="8494" y="193259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733303" y="3701606"/>
            <a:ext cx="115841" cy="95568"/>
          </a:xfrm>
          <a:custGeom>
            <a:avLst/>
            <a:gdLst/>
            <a:ahLst/>
            <a:cxnLst/>
            <a:rect l="l" t="t" r="r" b="b"/>
            <a:pathLst>
              <a:path w="127425" h="108310">
                <a:moveTo>
                  <a:pt x="0" y="0"/>
                </a:moveTo>
                <a:lnTo>
                  <a:pt x="0" y="8494"/>
                </a:lnTo>
                <a:lnTo>
                  <a:pt x="118930" y="108310"/>
                </a:lnTo>
                <a:lnTo>
                  <a:pt x="127425" y="108310"/>
                </a:lnTo>
                <a:lnTo>
                  <a:pt x="127425" y="99815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841422" y="3789679"/>
            <a:ext cx="115840" cy="110559"/>
          </a:xfrm>
          <a:custGeom>
            <a:avLst/>
            <a:gdLst/>
            <a:ahLst/>
            <a:cxnLst/>
            <a:rect l="l" t="t" r="r" b="b"/>
            <a:pathLst>
              <a:path w="127424" h="125300">
                <a:moveTo>
                  <a:pt x="0" y="0"/>
                </a:moveTo>
                <a:lnTo>
                  <a:pt x="0" y="8494"/>
                </a:lnTo>
                <a:lnTo>
                  <a:pt x="118929" y="125300"/>
                </a:lnTo>
                <a:lnTo>
                  <a:pt x="127424" y="125300"/>
                </a:lnTo>
                <a:lnTo>
                  <a:pt x="127424" y="11680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949540" y="3740959"/>
            <a:ext cx="115841" cy="159280"/>
          </a:xfrm>
          <a:custGeom>
            <a:avLst/>
            <a:gdLst/>
            <a:ahLst/>
            <a:cxnLst/>
            <a:rect l="l" t="t" r="r" b="b"/>
            <a:pathLst>
              <a:path w="127425" h="180517">
                <a:moveTo>
                  <a:pt x="118930" y="0"/>
                </a:moveTo>
                <a:lnTo>
                  <a:pt x="0" y="172022"/>
                </a:lnTo>
                <a:lnTo>
                  <a:pt x="0" y="180517"/>
                </a:lnTo>
                <a:lnTo>
                  <a:pt x="8494" y="180517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57659" y="3740959"/>
            <a:ext cx="115840" cy="170523"/>
          </a:xfrm>
          <a:custGeom>
            <a:avLst/>
            <a:gdLst/>
            <a:ahLst/>
            <a:cxnLst/>
            <a:rect l="l" t="t" r="r" b="b"/>
            <a:pathLst>
              <a:path w="127424" h="193259">
                <a:moveTo>
                  <a:pt x="0" y="0"/>
                </a:moveTo>
                <a:lnTo>
                  <a:pt x="0" y="8494"/>
                </a:lnTo>
                <a:lnTo>
                  <a:pt x="118929" y="193259"/>
                </a:lnTo>
                <a:lnTo>
                  <a:pt x="127424" y="193259"/>
                </a:lnTo>
                <a:lnTo>
                  <a:pt x="127424" y="18476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65777" y="3875878"/>
            <a:ext cx="115841" cy="35603"/>
          </a:xfrm>
          <a:custGeom>
            <a:avLst/>
            <a:gdLst/>
            <a:ahLst/>
            <a:cxnLst/>
            <a:rect l="l" t="t" r="r" b="b"/>
            <a:pathLst>
              <a:path w="127425" h="40350">
                <a:moveTo>
                  <a:pt x="118930" y="0"/>
                </a:moveTo>
                <a:lnTo>
                  <a:pt x="0" y="31856"/>
                </a:lnTo>
                <a:lnTo>
                  <a:pt x="0" y="40350"/>
                </a:lnTo>
                <a:lnTo>
                  <a:pt x="8494" y="40350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273895" y="3875879"/>
            <a:ext cx="115840" cy="159280"/>
          </a:xfrm>
          <a:custGeom>
            <a:avLst/>
            <a:gdLst/>
            <a:ahLst/>
            <a:cxnLst/>
            <a:rect l="l" t="t" r="r" b="b"/>
            <a:pathLst>
              <a:path w="127424" h="180517">
                <a:moveTo>
                  <a:pt x="0" y="0"/>
                </a:moveTo>
                <a:lnTo>
                  <a:pt x="0" y="8494"/>
                </a:lnTo>
                <a:lnTo>
                  <a:pt x="118929" y="180517"/>
                </a:lnTo>
                <a:lnTo>
                  <a:pt x="127424" y="180517"/>
                </a:lnTo>
                <a:lnTo>
                  <a:pt x="127424" y="172022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382014" y="3875879"/>
            <a:ext cx="113910" cy="159280"/>
          </a:xfrm>
          <a:custGeom>
            <a:avLst/>
            <a:gdLst/>
            <a:ahLst/>
            <a:cxnLst/>
            <a:rect l="l" t="t" r="r" b="b"/>
            <a:pathLst>
              <a:path w="125301" h="180517">
                <a:moveTo>
                  <a:pt x="116806" y="0"/>
                </a:moveTo>
                <a:lnTo>
                  <a:pt x="0" y="172022"/>
                </a:lnTo>
                <a:lnTo>
                  <a:pt x="0" y="180517"/>
                </a:lnTo>
                <a:lnTo>
                  <a:pt x="8494" y="180517"/>
                </a:lnTo>
                <a:lnTo>
                  <a:pt x="125301" y="8494"/>
                </a:lnTo>
                <a:lnTo>
                  <a:pt x="125301" y="0"/>
                </a:lnTo>
                <a:lnTo>
                  <a:pt x="1168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488202" y="3875878"/>
            <a:ext cx="115840" cy="110559"/>
          </a:xfrm>
          <a:custGeom>
            <a:avLst/>
            <a:gdLst/>
            <a:ahLst/>
            <a:cxnLst/>
            <a:rect l="l" t="t" r="r" b="b"/>
            <a:pathLst>
              <a:path w="127424" h="125300">
                <a:moveTo>
                  <a:pt x="0" y="0"/>
                </a:moveTo>
                <a:lnTo>
                  <a:pt x="0" y="8494"/>
                </a:lnTo>
                <a:lnTo>
                  <a:pt x="118929" y="125300"/>
                </a:lnTo>
                <a:lnTo>
                  <a:pt x="127424" y="125300"/>
                </a:lnTo>
                <a:lnTo>
                  <a:pt x="127424" y="116805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596320" y="3978942"/>
            <a:ext cx="115841" cy="44973"/>
          </a:xfrm>
          <a:custGeom>
            <a:avLst/>
            <a:gdLst/>
            <a:ahLst/>
            <a:cxnLst/>
            <a:rect l="l" t="t" r="r" b="b"/>
            <a:pathLst>
              <a:path w="127425" h="50969">
                <a:moveTo>
                  <a:pt x="0" y="0"/>
                </a:moveTo>
                <a:lnTo>
                  <a:pt x="0" y="8494"/>
                </a:lnTo>
                <a:lnTo>
                  <a:pt x="118929" y="50969"/>
                </a:lnTo>
                <a:lnTo>
                  <a:pt x="127425" y="50969"/>
                </a:lnTo>
                <a:lnTo>
                  <a:pt x="127425" y="42474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704439" y="4016420"/>
            <a:ext cx="115841" cy="193009"/>
          </a:xfrm>
          <a:custGeom>
            <a:avLst/>
            <a:gdLst/>
            <a:ahLst/>
            <a:cxnLst/>
            <a:rect l="l" t="t" r="r" b="b"/>
            <a:pathLst>
              <a:path w="127425" h="218744">
                <a:moveTo>
                  <a:pt x="0" y="0"/>
                </a:moveTo>
                <a:lnTo>
                  <a:pt x="0" y="8494"/>
                </a:lnTo>
                <a:lnTo>
                  <a:pt x="118930" y="218744"/>
                </a:lnTo>
                <a:lnTo>
                  <a:pt x="127425" y="218744"/>
                </a:lnTo>
                <a:lnTo>
                  <a:pt x="127425" y="210249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812558" y="4201934"/>
            <a:ext cx="115841" cy="194884"/>
          </a:xfrm>
          <a:custGeom>
            <a:avLst/>
            <a:gdLst/>
            <a:ahLst/>
            <a:cxnLst/>
            <a:rect l="l" t="t" r="r" b="b"/>
            <a:pathLst>
              <a:path w="127425" h="220868">
                <a:moveTo>
                  <a:pt x="0" y="0"/>
                </a:moveTo>
                <a:lnTo>
                  <a:pt x="0" y="8495"/>
                </a:lnTo>
                <a:lnTo>
                  <a:pt x="118929" y="220868"/>
                </a:lnTo>
                <a:lnTo>
                  <a:pt x="127425" y="220868"/>
                </a:lnTo>
                <a:lnTo>
                  <a:pt x="127425" y="212373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20676" y="4389323"/>
            <a:ext cx="115841" cy="89946"/>
          </a:xfrm>
          <a:custGeom>
            <a:avLst/>
            <a:gdLst/>
            <a:ahLst/>
            <a:cxnLst/>
            <a:rect l="l" t="t" r="r" b="b"/>
            <a:pathLst>
              <a:path w="127425" h="101939">
                <a:moveTo>
                  <a:pt x="0" y="0"/>
                </a:moveTo>
                <a:lnTo>
                  <a:pt x="0" y="8495"/>
                </a:lnTo>
                <a:lnTo>
                  <a:pt x="118930" y="101939"/>
                </a:lnTo>
                <a:lnTo>
                  <a:pt x="127425" y="101939"/>
                </a:lnTo>
                <a:lnTo>
                  <a:pt x="127425" y="93444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028794" y="4145718"/>
            <a:ext cx="115841" cy="333551"/>
          </a:xfrm>
          <a:custGeom>
            <a:avLst/>
            <a:gdLst/>
            <a:ahLst/>
            <a:cxnLst/>
            <a:rect l="l" t="t" r="r" b="b"/>
            <a:pathLst>
              <a:path w="127425" h="378025">
                <a:moveTo>
                  <a:pt x="118930" y="0"/>
                </a:moveTo>
                <a:lnTo>
                  <a:pt x="0" y="369530"/>
                </a:lnTo>
                <a:lnTo>
                  <a:pt x="0" y="378025"/>
                </a:lnTo>
                <a:lnTo>
                  <a:pt x="8494" y="378025"/>
                </a:lnTo>
                <a:lnTo>
                  <a:pt x="127425" y="8495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136912" y="3849644"/>
            <a:ext cx="113910" cy="303569"/>
          </a:xfrm>
          <a:custGeom>
            <a:avLst/>
            <a:gdLst/>
            <a:ahLst/>
            <a:cxnLst/>
            <a:rect l="l" t="t" r="r" b="b"/>
            <a:pathLst>
              <a:path w="125301" h="344045">
                <a:moveTo>
                  <a:pt x="116806" y="0"/>
                </a:moveTo>
                <a:lnTo>
                  <a:pt x="0" y="335550"/>
                </a:lnTo>
                <a:lnTo>
                  <a:pt x="0" y="344045"/>
                </a:lnTo>
                <a:lnTo>
                  <a:pt x="8495" y="344045"/>
                </a:lnTo>
                <a:lnTo>
                  <a:pt x="125301" y="8494"/>
                </a:lnTo>
                <a:lnTo>
                  <a:pt x="125301" y="0"/>
                </a:lnTo>
                <a:lnTo>
                  <a:pt x="1168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243100" y="3658507"/>
            <a:ext cx="115841" cy="198631"/>
          </a:xfrm>
          <a:custGeom>
            <a:avLst/>
            <a:gdLst/>
            <a:ahLst/>
            <a:cxnLst/>
            <a:rect l="l" t="t" r="r" b="b"/>
            <a:pathLst>
              <a:path w="127425" h="225115">
                <a:moveTo>
                  <a:pt x="118930" y="0"/>
                </a:moveTo>
                <a:lnTo>
                  <a:pt x="0" y="216620"/>
                </a:lnTo>
                <a:lnTo>
                  <a:pt x="0" y="225115"/>
                </a:lnTo>
                <a:lnTo>
                  <a:pt x="8494" y="225115"/>
                </a:lnTo>
                <a:lnTo>
                  <a:pt x="127425" y="8494"/>
                </a:lnTo>
                <a:lnTo>
                  <a:pt x="127425" y="0"/>
                </a:lnTo>
                <a:lnTo>
                  <a:pt x="11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351219" y="3658507"/>
            <a:ext cx="115841" cy="170523"/>
          </a:xfrm>
          <a:custGeom>
            <a:avLst/>
            <a:gdLst/>
            <a:ahLst/>
            <a:cxnLst/>
            <a:rect l="l" t="t" r="r" b="b"/>
            <a:pathLst>
              <a:path w="127425" h="193259">
                <a:moveTo>
                  <a:pt x="0" y="0"/>
                </a:moveTo>
                <a:lnTo>
                  <a:pt x="0" y="8494"/>
                </a:lnTo>
                <a:lnTo>
                  <a:pt x="118930" y="193259"/>
                </a:lnTo>
                <a:lnTo>
                  <a:pt x="127425" y="193259"/>
                </a:lnTo>
                <a:lnTo>
                  <a:pt x="127425" y="184764"/>
                </a:lnTo>
                <a:lnTo>
                  <a:pt x="849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459337" y="3821535"/>
            <a:ext cx="115840" cy="22487"/>
          </a:xfrm>
          <a:custGeom>
            <a:avLst/>
            <a:gdLst/>
            <a:ahLst/>
            <a:cxnLst/>
            <a:rect l="l" t="t" r="r" b="b"/>
            <a:pathLst>
              <a:path w="127424" h="25485">
                <a:moveTo>
                  <a:pt x="0" y="0"/>
                </a:moveTo>
                <a:lnTo>
                  <a:pt x="0" y="8495"/>
                </a:lnTo>
                <a:lnTo>
                  <a:pt x="118929" y="25485"/>
                </a:lnTo>
                <a:lnTo>
                  <a:pt x="127424" y="25485"/>
                </a:lnTo>
                <a:lnTo>
                  <a:pt x="127424" y="16990"/>
                </a:lnTo>
                <a:lnTo>
                  <a:pt x="8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10639" y="4108240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12570" y="4110114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18757" y="3853392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20688" y="3855266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126877" y="3924599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128807" y="3926473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2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33064" y="3952708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34994" y="3954582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341183" y="3948960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343113" y="3950833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449301" y="380654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451232" y="3808419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57420" y="3997681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559350" y="3999554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665537" y="407638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667468" y="407825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773657" y="378218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775587" y="378405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881775" y="3913356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9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883705" y="3915230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8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987963" y="4040781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989893" y="4042654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0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4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4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96081" y="4186943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98012" y="4188817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204199" y="3561066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206130" y="3562940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3" h="46722">
                <a:moveTo>
                  <a:pt x="46723" y="23361"/>
                </a:moveTo>
                <a:lnTo>
                  <a:pt x="42541" y="36701"/>
                </a:lnTo>
                <a:lnTo>
                  <a:pt x="31819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8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4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5" y="14903"/>
                </a:lnTo>
                <a:lnTo>
                  <a:pt x="46723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312317" y="3049495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314248" y="3051369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420437" y="3628525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422367" y="3630399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28555" y="3461750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530485" y="3463624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636673" y="291832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638603" y="2920197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744793" y="2997026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746722" y="2998900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850979" y="270657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4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852910" y="270844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959099" y="3270614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961028" y="327248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067217" y="2993279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1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069146" y="2995153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175335" y="3323082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177265" y="3324956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0"/>
                </a:moveTo>
                <a:lnTo>
                  <a:pt x="42540" y="36701"/>
                </a:lnTo>
                <a:lnTo>
                  <a:pt x="31818" y="45144"/>
                </a:lnTo>
                <a:lnTo>
                  <a:pt x="23360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0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283453" y="3557317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285383" y="3559192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391573" y="3238757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0" y="47101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393502" y="3240631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499690" y="3742832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1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501621" y="3744707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605879" y="3845896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07809" y="3847769"/>
            <a:ext cx="42474" cy="41225"/>
          </a:xfrm>
          <a:custGeom>
            <a:avLst/>
            <a:gdLst/>
            <a:ahLst/>
            <a:cxnLst/>
            <a:rect l="l" t="t" r="r" b="b"/>
            <a:pathLst>
              <a:path w="46721" h="46722">
                <a:moveTo>
                  <a:pt x="46721" y="23361"/>
                </a:moveTo>
                <a:lnTo>
                  <a:pt x="42540" y="36702"/>
                </a:lnTo>
                <a:lnTo>
                  <a:pt x="31817" y="45144"/>
                </a:lnTo>
                <a:lnTo>
                  <a:pt x="23360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0" y="0"/>
                </a:lnTo>
                <a:lnTo>
                  <a:pt x="36701" y="4181"/>
                </a:lnTo>
                <a:lnTo>
                  <a:pt x="45143" y="14903"/>
                </a:lnTo>
                <a:lnTo>
                  <a:pt x="46721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13997" y="3682868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715926" y="3684743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822115" y="3770940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0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824044" y="3772815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9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8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4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30233" y="387400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1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32163" y="387587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038353" y="3722219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0" y="47102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040283" y="3724093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3" h="46722">
                <a:moveTo>
                  <a:pt x="46723" y="23361"/>
                </a:moveTo>
                <a:lnTo>
                  <a:pt x="42541" y="36702"/>
                </a:lnTo>
                <a:lnTo>
                  <a:pt x="31819" y="45144"/>
                </a:lnTo>
                <a:lnTo>
                  <a:pt x="23361" y="46722"/>
                </a:lnTo>
                <a:lnTo>
                  <a:pt x="10021" y="42541"/>
                </a:lnTo>
                <a:lnTo>
                  <a:pt x="1578" y="31819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5" y="14903"/>
                </a:lnTo>
                <a:lnTo>
                  <a:pt x="46723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146471" y="3885247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148401" y="3887122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54588" y="3857139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256519" y="3859014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62708" y="4008924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1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64638" y="401079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3" h="46722">
                <a:moveTo>
                  <a:pt x="46723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1" y="4181"/>
                </a:lnTo>
                <a:lnTo>
                  <a:pt x="45144" y="14903"/>
                </a:lnTo>
                <a:lnTo>
                  <a:pt x="46723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468895" y="3857139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5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470825" y="3859014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3" h="46721">
                <a:moveTo>
                  <a:pt x="46723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5" y="14903"/>
                </a:lnTo>
                <a:lnTo>
                  <a:pt x="46723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577014" y="3960203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1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578943" y="3962076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2"/>
                </a:lnTo>
                <a:lnTo>
                  <a:pt x="31819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685131" y="3997681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687062" y="3999554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793251" y="4183195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1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1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795181" y="4185069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0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4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901368" y="4370584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8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6903299" y="4372458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009488" y="4453034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011418" y="4454908"/>
            <a:ext cx="42474" cy="41225"/>
          </a:xfrm>
          <a:custGeom>
            <a:avLst/>
            <a:gdLst/>
            <a:ahLst/>
            <a:cxnLst/>
            <a:rect l="l" t="t" r="r" b="b"/>
            <a:pathLst>
              <a:path w="46721" h="46722">
                <a:moveTo>
                  <a:pt x="46721" y="23360"/>
                </a:moveTo>
                <a:lnTo>
                  <a:pt x="42540" y="36701"/>
                </a:lnTo>
                <a:lnTo>
                  <a:pt x="31818" y="45144"/>
                </a:lnTo>
                <a:lnTo>
                  <a:pt x="23360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0" y="0"/>
                </a:lnTo>
                <a:lnTo>
                  <a:pt x="36701" y="4181"/>
                </a:lnTo>
                <a:lnTo>
                  <a:pt x="45143" y="14903"/>
                </a:lnTo>
                <a:lnTo>
                  <a:pt x="46721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117606" y="4126979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119536" y="4128853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223794" y="3830905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5"/>
                </a:moveTo>
                <a:lnTo>
                  <a:pt x="48210" y="13940"/>
                </a:lnTo>
                <a:lnTo>
                  <a:pt x="38988" y="3867"/>
                </a:lnTo>
                <a:lnTo>
                  <a:pt x="25485" y="0"/>
                </a:lnTo>
                <a:lnTo>
                  <a:pt x="13939" y="2759"/>
                </a:lnTo>
                <a:lnTo>
                  <a:pt x="3867" y="11981"/>
                </a:lnTo>
                <a:lnTo>
                  <a:pt x="0" y="25485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29" y="48211"/>
                </a:lnTo>
                <a:lnTo>
                  <a:pt x="47102" y="38988"/>
                </a:lnTo>
                <a:lnTo>
                  <a:pt x="50969" y="25485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225723" y="3832779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1"/>
                </a:moveTo>
                <a:lnTo>
                  <a:pt x="42540" y="36701"/>
                </a:lnTo>
                <a:lnTo>
                  <a:pt x="31818" y="45144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8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4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331912" y="3639769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2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333842" y="3641643"/>
            <a:ext cx="42475" cy="41224"/>
          </a:xfrm>
          <a:custGeom>
            <a:avLst/>
            <a:gdLst/>
            <a:ahLst/>
            <a:cxnLst/>
            <a:rect l="l" t="t" r="r" b="b"/>
            <a:pathLst>
              <a:path w="46722" h="46721">
                <a:moveTo>
                  <a:pt x="46722" y="23360"/>
                </a:moveTo>
                <a:lnTo>
                  <a:pt x="42541" y="36701"/>
                </a:lnTo>
                <a:lnTo>
                  <a:pt x="31818" y="45143"/>
                </a:lnTo>
                <a:lnTo>
                  <a:pt x="23361" y="46721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0"/>
                </a:lnTo>
                <a:lnTo>
                  <a:pt x="4181" y="10020"/>
                </a:lnTo>
                <a:lnTo>
                  <a:pt x="14904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0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440031" y="3802797"/>
            <a:ext cx="46335" cy="44973"/>
          </a:xfrm>
          <a:custGeom>
            <a:avLst/>
            <a:gdLst/>
            <a:ahLst/>
            <a:cxnLst/>
            <a:rect l="l" t="t" r="r" b="b"/>
            <a:pathLst>
              <a:path w="50969" h="50969">
                <a:moveTo>
                  <a:pt x="50969" y="25484"/>
                </a:moveTo>
                <a:lnTo>
                  <a:pt x="48210" y="13939"/>
                </a:lnTo>
                <a:lnTo>
                  <a:pt x="38988" y="3867"/>
                </a:lnTo>
                <a:lnTo>
                  <a:pt x="25484" y="0"/>
                </a:lnTo>
                <a:lnTo>
                  <a:pt x="13939" y="2758"/>
                </a:lnTo>
                <a:lnTo>
                  <a:pt x="3867" y="11981"/>
                </a:lnTo>
                <a:lnTo>
                  <a:pt x="0" y="25484"/>
                </a:lnTo>
                <a:lnTo>
                  <a:pt x="2758" y="37029"/>
                </a:lnTo>
                <a:lnTo>
                  <a:pt x="11980" y="47101"/>
                </a:lnTo>
                <a:lnTo>
                  <a:pt x="25484" y="50969"/>
                </a:lnTo>
                <a:lnTo>
                  <a:pt x="37029" y="48210"/>
                </a:lnTo>
                <a:lnTo>
                  <a:pt x="47102" y="38988"/>
                </a:lnTo>
                <a:lnTo>
                  <a:pt x="50969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441960" y="3804671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0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548148" y="3817788"/>
            <a:ext cx="46336" cy="44973"/>
          </a:xfrm>
          <a:custGeom>
            <a:avLst/>
            <a:gdLst/>
            <a:ahLst/>
            <a:cxnLst/>
            <a:rect l="l" t="t" r="r" b="b"/>
            <a:pathLst>
              <a:path w="50970" h="50969">
                <a:moveTo>
                  <a:pt x="50970" y="25484"/>
                </a:moveTo>
                <a:lnTo>
                  <a:pt x="48211" y="13939"/>
                </a:lnTo>
                <a:lnTo>
                  <a:pt x="38989" y="3867"/>
                </a:lnTo>
                <a:lnTo>
                  <a:pt x="25485" y="0"/>
                </a:lnTo>
                <a:lnTo>
                  <a:pt x="13940" y="2758"/>
                </a:lnTo>
                <a:lnTo>
                  <a:pt x="3867" y="11980"/>
                </a:lnTo>
                <a:lnTo>
                  <a:pt x="0" y="25484"/>
                </a:lnTo>
                <a:lnTo>
                  <a:pt x="2758" y="37029"/>
                </a:lnTo>
                <a:lnTo>
                  <a:pt x="11981" y="47101"/>
                </a:lnTo>
                <a:lnTo>
                  <a:pt x="25485" y="50969"/>
                </a:lnTo>
                <a:lnTo>
                  <a:pt x="37030" y="48210"/>
                </a:lnTo>
                <a:lnTo>
                  <a:pt x="47102" y="38988"/>
                </a:lnTo>
                <a:lnTo>
                  <a:pt x="50970" y="25484"/>
                </a:lnTo>
                <a:close/>
              </a:path>
            </a:pathLst>
          </a:custGeom>
          <a:solidFill>
            <a:srgbClr val="004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550079" y="3819662"/>
            <a:ext cx="42475" cy="41225"/>
          </a:xfrm>
          <a:custGeom>
            <a:avLst/>
            <a:gdLst/>
            <a:ahLst/>
            <a:cxnLst/>
            <a:rect l="l" t="t" r="r" b="b"/>
            <a:pathLst>
              <a:path w="46722" h="46722">
                <a:moveTo>
                  <a:pt x="46722" y="23361"/>
                </a:moveTo>
                <a:lnTo>
                  <a:pt x="42541" y="36701"/>
                </a:lnTo>
                <a:lnTo>
                  <a:pt x="31818" y="45144"/>
                </a:lnTo>
                <a:lnTo>
                  <a:pt x="23361" y="46722"/>
                </a:lnTo>
                <a:lnTo>
                  <a:pt x="10020" y="42541"/>
                </a:lnTo>
                <a:lnTo>
                  <a:pt x="1577" y="31818"/>
                </a:lnTo>
                <a:lnTo>
                  <a:pt x="0" y="23361"/>
                </a:lnTo>
                <a:lnTo>
                  <a:pt x="4181" y="10020"/>
                </a:lnTo>
                <a:lnTo>
                  <a:pt x="14903" y="1577"/>
                </a:lnTo>
                <a:lnTo>
                  <a:pt x="23361" y="0"/>
                </a:lnTo>
                <a:lnTo>
                  <a:pt x="36702" y="4181"/>
                </a:lnTo>
                <a:lnTo>
                  <a:pt x="45144" y="14903"/>
                </a:lnTo>
                <a:lnTo>
                  <a:pt x="46722" y="23361"/>
                </a:lnTo>
                <a:close/>
              </a:path>
            </a:pathLst>
          </a:custGeom>
          <a:ln w="8494">
            <a:solidFill>
              <a:srgbClr val="A8D6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26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 rot="5400000">
            <a:off x="2848758" y="5360726"/>
            <a:ext cx="4692734" cy="635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ct val="95825"/>
              </a:lnSpc>
            </a:pPr>
            <a:r>
              <a:rPr sz="500" spc="8" dirty="0">
                <a:latin typeface="Times New Roman"/>
                <a:cs typeface="Times New Roman"/>
              </a:rPr>
              <a:t>2004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2003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2002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2001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2000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1999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1998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1997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1996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1995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1994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1993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1992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1991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1990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1989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1988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1987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1986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1985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1984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1983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1982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1981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1980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1979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1978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1977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1976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1975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1974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1973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1972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1971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1970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1969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1968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1967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1966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1965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1964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56"/>
              </a:spcBef>
            </a:pPr>
            <a:r>
              <a:rPr sz="500" spc="8" dirty="0">
                <a:latin typeface="Times New Roman"/>
                <a:cs typeface="Times New Roman"/>
              </a:rPr>
              <a:t>1963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1962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spc="8" dirty="0">
                <a:latin typeface="Times New Roman"/>
                <a:cs typeface="Times New Roman"/>
              </a:rPr>
              <a:t>1961</a:t>
            </a:r>
            <a:endParaRPr sz="500">
              <a:latin typeface="Times New Roman"/>
              <a:cs typeface="Times New Roman"/>
            </a:endParaRPr>
          </a:p>
          <a:p>
            <a:pPr marL="11397">
              <a:lnSpc>
                <a:spcPct val="95825"/>
              </a:lnSpc>
              <a:spcBef>
                <a:spcPts val="274"/>
              </a:spcBef>
            </a:pPr>
            <a:r>
              <a:rPr sz="500" dirty="0">
                <a:latin typeface="Times New Roman"/>
                <a:cs typeface="Times New Roman"/>
              </a:rPr>
              <a:t>1960</a:t>
            </a:r>
            <a:endParaRPr sz="5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 rot="16200000">
            <a:off x="2076139" y="3850927"/>
            <a:ext cx="621024" cy="692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ct val="95825"/>
              </a:lnSpc>
              <a:spcBef>
                <a:spcPts val="40"/>
              </a:spcBef>
            </a:pPr>
            <a:r>
              <a:rPr sz="500" spc="10" dirty="0">
                <a:latin typeface="Times New Roman"/>
                <a:cs typeface="Times New Roman"/>
              </a:rPr>
              <a:t>Implie</a:t>
            </a:r>
            <a:r>
              <a:rPr sz="500" dirty="0">
                <a:latin typeface="Times New Roman"/>
                <a:cs typeface="Times New Roman"/>
              </a:rPr>
              <a:t>d </a:t>
            </a:r>
            <a:r>
              <a:rPr sz="500" spc="12" dirty="0">
                <a:latin typeface="Times New Roman"/>
                <a:cs typeface="Times New Roman"/>
              </a:rPr>
              <a:t> </a:t>
            </a:r>
            <a:r>
              <a:rPr sz="500" spc="8" dirty="0">
                <a:latin typeface="Times New Roman"/>
                <a:cs typeface="Times New Roman"/>
              </a:rPr>
              <a:t>Premium</a:t>
            </a:r>
            <a:endParaRPr sz="5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71630" y="2511689"/>
            <a:ext cx="4853745" cy="3972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2771630" y="2908954"/>
            <a:ext cx="4853745" cy="3953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2771630" y="3304343"/>
            <a:ext cx="4853745" cy="3972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771630" y="3701607"/>
            <a:ext cx="4853745" cy="3972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2771630" y="4098870"/>
            <a:ext cx="4853745" cy="3972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2771630" y="4496135"/>
            <a:ext cx="4853745" cy="3953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771630" y="4891524"/>
            <a:ext cx="4853745" cy="3972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225246" y="2039471"/>
            <a:ext cx="549473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36278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Implied Premiums in the US</a:t>
            </a:r>
            <a:endParaRPr sz="2100">
              <a:latin typeface="Times New Roman"/>
              <a:cs typeface="Times New Roman"/>
            </a:endParaRPr>
          </a:p>
          <a:p>
            <a:pPr marL="3557585" marR="2736489" algn="ctr">
              <a:lnSpc>
                <a:spcPct val="95825"/>
              </a:lnSpc>
              <a:spcBef>
                <a:spcPts val="7872"/>
              </a:spcBef>
            </a:pPr>
            <a:r>
              <a:rPr sz="700" spc="10" dirty="0">
                <a:latin typeface="Times New Roman"/>
                <a:cs typeface="Times New Roman"/>
              </a:rPr>
              <a:t>Implie</a:t>
            </a:r>
            <a:r>
              <a:rPr sz="700" dirty="0">
                <a:latin typeface="Times New Roman"/>
                <a:cs typeface="Times New Roman"/>
              </a:rPr>
              <a:t>d</a:t>
            </a:r>
            <a:r>
              <a:rPr sz="700" spc="97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Times New Roman"/>
                <a:cs typeface="Times New Roman"/>
              </a:rPr>
              <a:t>Premiu</a:t>
            </a:r>
            <a:r>
              <a:rPr sz="700" dirty="0">
                <a:latin typeface="Times New Roman"/>
                <a:cs typeface="Times New Roman"/>
              </a:rPr>
              <a:t>m </a:t>
            </a:r>
            <a:r>
              <a:rPr sz="700" spc="20" dirty="0">
                <a:latin typeface="Times New Roman"/>
                <a:cs typeface="Times New Roman"/>
              </a:rPr>
              <a:t> </a:t>
            </a:r>
            <a:r>
              <a:rPr sz="700" spc="8" dirty="0">
                <a:latin typeface="Times New Roman"/>
                <a:cs typeface="Times New Roman"/>
              </a:rPr>
              <a:t>fo</a:t>
            </a:r>
            <a:r>
              <a:rPr sz="700" dirty="0">
                <a:latin typeface="Times New Roman"/>
                <a:cs typeface="Times New Roman"/>
              </a:rPr>
              <a:t>r </a:t>
            </a:r>
            <a:r>
              <a:rPr sz="700" spc="165" dirty="0">
                <a:latin typeface="Times New Roman"/>
                <a:cs typeface="Times New Roman"/>
              </a:rPr>
              <a:t> </a:t>
            </a:r>
            <a:r>
              <a:rPr sz="700" spc="8" dirty="0">
                <a:latin typeface="Times New Roman"/>
                <a:cs typeface="Times New Roman"/>
              </a:rPr>
              <a:t>U</a:t>
            </a:r>
            <a:r>
              <a:rPr sz="700" dirty="0">
                <a:latin typeface="Times New Roman"/>
                <a:cs typeface="Times New Roman"/>
              </a:rPr>
              <a:t>S </a:t>
            </a:r>
            <a:r>
              <a:rPr sz="700" spc="9" dirty="0">
                <a:latin typeface="Times New Roman"/>
                <a:cs typeface="Times New Roman"/>
              </a:rPr>
              <a:t> </a:t>
            </a:r>
            <a:r>
              <a:rPr sz="700" spc="10" dirty="0">
                <a:latin typeface="Times New Roman"/>
                <a:cs typeface="Times New Roman"/>
              </a:rPr>
              <a:t>Equit</a:t>
            </a:r>
            <a:r>
              <a:rPr sz="700" dirty="0">
                <a:latin typeface="Times New Roman"/>
                <a:cs typeface="Times New Roman"/>
              </a:rPr>
              <a:t>y</a:t>
            </a:r>
            <a:r>
              <a:rPr sz="700" spc="133" dirty="0">
                <a:latin typeface="Times New Roman"/>
                <a:cs typeface="Times New Roman"/>
              </a:rPr>
              <a:t> </a:t>
            </a:r>
            <a:r>
              <a:rPr sz="700" spc="8" dirty="0">
                <a:latin typeface="Times New Roman"/>
                <a:cs typeface="Times New Roman"/>
              </a:rPr>
              <a:t>Marke</a:t>
            </a:r>
            <a:endParaRPr sz="7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1518"/>
              </a:spcBef>
            </a:pPr>
            <a:r>
              <a:rPr sz="500" spc="-4" dirty="0">
                <a:latin typeface="Times New Roman"/>
                <a:cs typeface="Times New Roman"/>
              </a:rPr>
              <a:t>7.00%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62"/>
              </a:spcBef>
            </a:pPr>
            <a:r>
              <a:rPr sz="500" spc="-4" dirty="0">
                <a:latin typeface="Times New Roman"/>
                <a:cs typeface="Times New Roman"/>
              </a:rPr>
              <a:t>6.00%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47"/>
              </a:spcBef>
            </a:pPr>
            <a:r>
              <a:rPr sz="500" spc="-4" dirty="0">
                <a:latin typeface="Times New Roman"/>
                <a:cs typeface="Times New Roman"/>
              </a:rPr>
              <a:t>5.00%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62"/>
              </a:spcBef>
            </a:pPr>
            <a:r>
              <a:rPr sz="500" spc="-4" dirty="0">
                <a:latin typeface="Times New Roman"/>
                <a:cs typeface="Times New Roman"/>
              </a:rPr>
              <a:t>4.00%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62"/>
              </a:spcBef>
            </a:pPr>
            <a:r>
              <a:rPr sz="500" spc="-4" dirty="0">
                <a:latin typeface="Times New Roman"/>
                <a:cs typeface="Times New Roman"/>
              </a:rPr>
              <a:t>3.00%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62"/>
              </a:spcBef>
            </a:pPr>
            <a:r>
              <a:rPr sz="500" spc="-4" dirty="0">
                <a:latin typeface="Times New Roman"/>
                <a:cs typeface="Times New Roman"/>
              </a:rPr>
              <a:t>2.00%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47"/>
              </a:spcBef>
            </a:pPr>
            <a:r>
              <a:rPr sz="500" spc="-4" dirty="0">
                <a:latin typeface="Times New Roman"/>
                <a:cs typeface="Times New Roman"/>
              </a:rPr>
              <a:t>1.00%</a:t>
            </a:r>
            <a:endParaRPr sz="500">
              <a:latin typeface="Times New Roman"/>
              <a:cs typeface="Times New Roman"/>
            </a:endParaRPr>
          </a:p>
          <a:p>
            <a:pPr marL="1969491">
              <a:lnSpc>
                <a:spcPct val="95825"/>
              </a:lnSpc>
              <a:spcBef>
                <a:spcPts val="2562"/>
              </a:spcBef>
            </a:pPr>
            <a:r>
              <a:rPr sz="500" spc="-4" dirty="0">
                <a:latin typeface="Times New Roman"/>
                <a:cs typeface="Times New Roman"/>
              </a:rPr>
              <a:t>0.00%</a:t>
            </a:r>
            <a:endParaRPr sz="500">
              <a:latin typeface="Times New Roman"/>
              <a:cs typeface="Times New Roman"/>
            </a:endParaRPr>
          </a:p>
          <a:p>
            <a:pPr marL="4571311" marR="3322189" algn="ctr">
              <a:lnSpc>
                <a:spcPct val="95825"/>
              </a:lnSpc>
              <a:spcBef>
                <a:spcPts val="1301"/>
              </a:spcBef>
            </a:pPr>
            <a:r>
              <a:rPr sz="500" spc="22" dirty="0">
                <a:latin typeface="Times New Roman"/>
                <a:cs typeface="Times New Roman"/>
              </a:rPr>
              <a:t>Year</a:t>
            </a:r>
            <a:endParaRPr sz="5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81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6970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49439" y="1973169"/>
            <a:ext cx="5780785" cy="3646580"/>
          </a:xfrm>
          <a:custGeom>
            <a:avLst/>
            <a:gdLst/>
            <a:ahLst/>
            <a:cxnLst/>
            <a:rect l="l" t="t" r="r" b="b"/>
            <a:pathLst>
              <a:path w="6358863" h="4132791">
                <a:moveTo>
                  <a:pt x="0" y="0"/>
                </a:moveTo>
                <a:lnTo>
                  <a:pt x="0" y="4132791"/>
                </a:lnTo>
                <a:lnTo>
                  <a:pt x="6358863" y="4132791"/>
                </a:lnTo>
                <a:lnTo>
                  <a:pt x="635886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775519" y="4561004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  <a:path w="5686334">
                <a:moveTo>
                  <a:pt x="0" y="0"/>
                </a:moveTo>
                <a:lnTo>
                  <a:pt x="5686334" y="1"/>
                </a:lnTo>
              </a:path>
            </a:pathLst>
          </a:custGeom>
          <a:ln w="14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775519" y="4032569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  <a:path w="5686334">
                <a:moveTo>
                  <a:pt x="0" y="0"/>
                </a:moveTo>
                <a:lnTo>
                  <a:pt x="5686334" y="1"/>
                </a:lnTo>
              </a:path>
            </a:pathLst>
          </a:custGeom>
          <a:ln w="14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775519" y="3506007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  <a:path w="5686334">
                <a:moveTo>
                  <a:pt x="0" y="0"/>
                </a:moveTo>
                <a:lnTo>
                  <a:pt x="5686334" y="1"/>
                </a:lnTo>
              </a:path>
            </a:pathLst>
          </a:custGeom>
          <a:ln w="14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75519" y="2977571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  <a:path w="5686334">
                <a:moveTo>
                  <a:pt x="0" y="0"/>
                </a:moveTo>
                <a:lnTo>
                  <a:pt x="5686334" y="1"/>
                </a:lnTo>
              </a:path>
            </a:pathLst>
          </a:custGeom>
          <a:ln w="14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775519" y="2449136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  <a:path w="5686334">
                <a:moveTo>
                  <a:pt x="0" y="0"/>
                </a:moveTo>
                <a:lnTo>
                  <a:pt x="5686334" y="1"/>
                </a:lnTo>
              </a:path>
            </a:pathLst>
          </a:custGeom>
          <a:ln w="14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71456" y="2449136"/>
            <a:ext cx="5177520" cy="0"/>
          </a:xfrm>
          <a:custGeom>
            <a:avLst/>
            <a:gdLst/>
            <a:ahLst/>
            <a:cxnLst/>
            <a:rect l="l" t="t" r="r" b="b"/>
            <a:pathLst>
              <a:path w="5695272">
                <a:moveTo>
                  <a:pt x="5695272" y="0"/>
                </a:moveTo>
                <a:lnTo>
                  <a:pt x="0" y="0"/>
                </a:lnTo>
              </a:path>
              <a:path w="5695272">
                <a:moveTo>
                  <a:pt x="0" y="1"/>
                </a:moveTo>
                <a:lnTo>
                  <a:pt x="5695272" y="0"/>
                </a:lnTo>
              </a:path>
            </a:pathLst>
          </a:custGeom>
          <a:ln w="8716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944914" y="2445389"/>
            <a:ext cx="0" cy="2647799"/>
          </a:xfrm>
          <a:custGeom>
            <a:avLst/>
            <a:gdLst/>
            <a:ahLst/>
            <a:cxnLst/>
            <a:rect l="l" t="t" r="r" b="b"/>
            <a:pathLst>
              <a:path h="3000839">
                <a:moveTo>
                  <a:pt x="0" y="0"/>
                </a:moveTo>
                <a:lnTo>
                  <a:pt x="0" y="3000839"/>
                </a:lnTo>
              </a:path>
            </a:pathLst>
          </a:custGeom>
          <a:ln w="8937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71456" y="5089440"/>
            <a:ext cx="5177520" cy="0"/>
          </a:xfrm>
          <a:custGeom>
            <a:avLst/>
            <a:gdLst/>
            <a:ahLst/>
            <a:cxnLst/>
            <a:rect l="l" t="t" r="r" b="b"/>
            <a:pathLst>
              <a:path w="5695272">
                <a:moveTo>
                  <a:pt x="5695272" y="0"/>
                </a:moveTo>
                <a:lnTo>
                  <a:pt x="0" y="0"/>
                </a:lnTo>
              </a:path>
              <a:path w="5695272">
                <a:moveTo>
                  <a:pt x="0" y="1"/>
                </a:moveTo>
                <a:lnTo>
                  <a:pt x="5695272" y="0"/>
                </a:lnTo>
              </a:path>
            </a:pathLst>
          </a:custGeom>
          <a:ln w="8716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775519" y="2445389"/>
            <a:ext cx="0" cy="2647799"/>
          </a:xfrm>
          <a:custGeom>
            <a:avLst/>
            <a:gdLst/>
            <a:ahLst/>
            <a:cxnLst/>
            <a:rect l="l" t="t" r="r" b="b"/>
            <a:pathLst>
              <a:path h="3000839">
                <a:moveTo>
                  <a:pt x="0" y="0"/>
                </a:moveTo>
                <a:lnTo>
                  <a:pt x="0" y="3000839"/>
                </a:lnTo>
              </a:path>
            </a:pathLst>
          </a:custGeom>
          <a:ln w="8937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775519" y="3612819"/>
            <a:ext cx="5153145" cy="1461630"/>
          </a:xfrm>
          <a:custGeom>
            <a:avLst/>
            <a:gdLst/>
            <a:ahLst/>
            <a:cxnLst/>
            <a:rect l="l" t="t" r="r" b="b"/>
            <a:pathLst>
              <a:path w="5668459" h="1656514">
                <a:moveTo>
                  <a:pt x="0" y="1393171"/>
                </a:moveTo>
                <a:lnTo>
                  <a:pt x="0" y="1656514"/>
                </a:lnTo>
                <a:lnTo>
                  <a:pt x="5668459" y="1656514"/>
                </a:lnTo>
                <a:lnTo>
                  <a:pt x="5668459" y="1168055"/>
                </a:lnTo>
                <a:lnTo>
                  <a:pt x="5536635" y="1163807"/>
                </a:lnTo>
                <a:lnTo>
                  <a:pt x="5404811" y="1216900"/>
                </a:lnTo>
                <a:lnTo>
                  <a:pt x="5272986" y="1068239"/>
                </a:lnTo>
                <a:lnTo>
                  <a:pt x="5141161" y="1061868"/>
                </a:lnTo>
                <a:lnTo>
                  <a:pt x="5009336" y="902587"/>
                </a:lnTo>
                <a:lnTo>
                  <a:pt x="4877512" y="1117085"/>
                </a:lnTo>
                <a:lnTo>
                  <a:pt x="4745687" y="985413"/>
                </a:lnTo>
                <a:lnTo>
                  <a:pt x="4613863" y="906835"/>
                </a:lnTo>
                <a:lnTo>
                  <a:pt x="4482038" y="1006651"/>
                </a:lnTo>
                <a:lnTo>
                  <a:pt x="4350213" y="736936"/>
                </a:lnTo>
                <a:lnTo>
                  <a:pt x="4218388" y="981166"/>
                </a:lnTo>
                <a:lnTo>
                  <a:pt x="4086564" y="874979"/>
                </a:lnTo>
                <a:lnTo>
                  <a:pt x="3954739" y="870731"/>
                </a:lnTo>
                <a:lnTo>
                  <a:pt x="3822915" y="707204"/>
                </a:lnTo>
                <a:lnTo>
                  <a:pt x="3691090" y="724194"/>
                </a:lnTo>
                <a:lnTo>
                  <a:pt x="3559265" y="579780"/>
                </a:lnTo>
                <a:lnTo>
                  <a:pt x="3427440" y="613759"/>
                </a:lnTo>
                <a:lnTo>
                  <a:pt x="3295616" y="809143"/>
                </a:lnTo>
                <a:lnTo>
                  <a:pt x="3163791" y="596769"/>
                </a:lnTo>
                <a:lnTo>
                  <a:pt x="3031967" y="295199"/>
                </a:lnTo>
                <a:lnTo>
                  <a:pt x="2900142" y="261219"/>
                </a:lnTo>
                <a:lnTo>
                  <a:pt x="2768317" y="420499"/>
                </a:lnTo>
                <a:lnTo>
                  <a:pt x="2636493" y="0"/>
                </a:lnTo>
                <a:lnTo>
                  <a:pt x="2504668" y="184765"/>
                </a:lnTo>
                <a:lnTo>
                  <a:pt x="2372843" y="437489"/>
                </a:lnTo>
                <a:lnTo>
                  <a:pt x="2241019" y="577656"/>
                </a:lnTo>
                <a:lnTo>
                  <a:pt x="2109194" y="743307"/>
                </a:lnTo>
                <a:lnTo>
                  <a:pt x="1977369" y="857989"/>
                </a:lnTo>
                <a:lnTo>
                  <a:pt x="1845545" y="745431"/>
                </a:lnTo>
                <a:lnTo>
                  <a:pt x="1713720" y="787906"/>
                </a:lnTo>
                <a:lnTo>
                  <a:pt x="1581895" y="847370"/>
                </a:lnTo>
                <a:lnTo>
                  <a:pt x="1450070" y="906835"/>
                </a:lnTo>
                <a:lnTo>
                  <a:pt x="1318246" y="968423"/>
                </a:lnTo>
                <a:lnTo>
                  <a:pt x="1186421" y="896216"/>
                </a:lnTo>
                <a:lnTo>
                  <a:pt x="1054597" y="730565"/>
                </a:lnTo>
                <a:lnTo>
                  <a:pt x="922772" y="936567"/>
                </a:lnTo>
                <a:lnTo>
                  <a:pt x="790947" y="991785"/>
                </a:lnTo>
                <a:lnTo>
                  <a:pt x="659123" y="1117085"/>
                </a:lnTo>
                <a:lnTo>
                  <a:pt x="527298" y="1117085"/>
                </a:lnTo>
                <a:lnTo>
                  <a:pt x="395474" y="1170178"/>
                </a:lnTo>
                <a:lnTo>
                  <a:pt x="263649" y="1178673"/>
                </a:lnTo>
                <a:lnTo>
                  <a:pt x="131824" y="1212653"/>
                </a:lnTo>
                <a:lnTo>
                  <a:pt x="0" y="1393171"/>
                </a:lnTo>
                <a:close/>
              </a:path>
            </a:pathLst>
          </a:custGeom>
          <a:solidFill>
            <a:srgbClr val="9191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775519" y="4682807"/>
            <a:ext cx="119840" cy="159280"/>
          </a:xfrm>
          <a:custGeom>
            <a:avLst/>
            <a:gdLst/>
            <a:ahLst/>
            <a:cxnLst/>
            <a:rect l="l" t="t" r="r" b="b"/>
            <a:pathLst>
              <a:path w="131824" h="180517">
                <a:moveTo>
                  <a:pt x="131824" y="0"/>
                </a:moveTo>
                <a:lnTo>
                  <a:pt x="0" y="180517"/>
                </a:lnTo>
              </a:path>
              <a:path w="131824" h="180517">
                <a:moveTo>
                  <a:pt x="0" y="180517"/>
                </a:moveTo>
                <a:lnTo>
                  <a:pt x="131824" y="1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895360" y="4652825"/>
            <a:ext cx="119840" cy="29981"/>
          </a:xfrm>
          <a:custGeom>
            <a:avLst/>
            <a:gdLst/>
            <a:ahLst/>
            <a:cxnLst/>
            <a:rect l="l" t="t" r="r" b="b"/>
            <a:pathLst>
              <a:path w="131824" h="33979">
                <a:moveTo>
                  <a:pt x="131824" y="0"/>
                </a:moveTo>
                <a:lnTo>
                  <a:pt x="0" y="33979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15200" y="4645329"/>
            <a:ext cx="119840" cy="7495"/>
          </a:xfrm>
          <a:custGeom>
            <a:avLst/>
            <a:gdLst/>
            <a:ahLst/>
            <a:cxnLst/>
            <a:rect l="l" t="t" r="r" b="b"/>
            <a:pathLst>
              <a:path w="131824" h="8494">
                <a:moveTo>
                  <a:pt x="131824" y="0"/>
                </a:moveTo>
                <a:lnTo>
                  <a:pt x="0" y="8494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35041" y="4598482"/>
            <a:ext cx="119840" cy="46847"/>
          </a:xfrm>
          <a:custGeom>
            <a:avLst/>
            <a:gdLst/>
            <a:ahLst/>
            <a:cxnLst/>
            <a:rect l="l" t="t" r="r" b="b"/>
            <a:pathLst>
              <a:path w="131824" h="53093">
                <a:moveTo>
                  <a:pt x="131824" y="0"/>
                </a:moveTo>
                <a:lnTo>
                  <a:pt x="0" y="53093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54881" y="4598482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131824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74722" y="4487923"/>
            <a:ext cx="119840" cy="110559"/>
          </a:xfrm>
          <a:custGeom>
            <a:avLst/>
            <a:gdLst/>
            <a:ahLst/>
            <a:cxnLst/>
            <a:rect l="l" t="t" r="r" b="b"/>
            <a:pathLst>
              <a:path w="131824" h="125300">
                <a:moveTo>
                  <a:pt x="131824" y="0"/>
                </a:moveTo>
                <a:lnTo>
                  <a:pt x="0" y="125300"/>
                </a:lnTo>
              </a:path>
            </a:pathLst>
          </a:custGeom>
          <a:ln w="148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94563" y="4439202"/>
            <a:ext cx="119840" cy="48721"/>
          </a:xfrm>
          <a:custGeom>
            <a:avLst/>
            <a:gdLst/>
            <a:ahLst/>
            <a:cxnLst/>
            <a:rect l="l" t="t" r="r" b="b"/>
            <a:pathLst>
              <a:path w="131824" h="55217">
                <a:moveTo>
                  <a:pt x="131824" y="0"/>
                </a:moveTo>
                <a:lnTo>
                  <a:pt x="0" y="55217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614403" y="4257435"/>
            <a:ext cx="119840" cy="181766"/>
          </a:xfrm>
          <a:custGeom>
            <a:avLst/>
            <a:gdLst/>
            <a:ahLst/>
            <a:cxnLst/>
            <a:rect l="l" t="t" r="r" b="b"/>
            <a:pathLst>
              <a:path w="131824" h="206002">
                <a:moveTo>
                  <a:pt x="131824" y="0"/>
                </a:moveTo>
                <a:lnTo>
                  <a:pt x="0" y="206002"/>
                </a:lnTo>
              </a:path>
            </a:pathLst>
          </a:custGeom>
          <a:ln w="150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734244" y="4257435"/>
            <a:ext cx="119840" cy="146163"/>
          </a:xfrm>
          <a:custGeom>
            <a:avLst/>
            <a:gdLst/>
            <a:ahLst/>
            <a:cxnLst/>
            <a:rect l="l" t="t" r="r" b="b"/>
            <a:pathLst>
              <a:path w="131824" h="165651">
                <a:moveTo>
                  <a:pt x="131824" y="165651"/>
                </a:moveTo>
                <a:lnTo>
                  <a:pt x="0" y="0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854085" y="4403598"/>
            <a:ext cx="119840" cy="63712"/>
          </a:xfrm>
          <a:custGeom>
            <a:avLst/>
            <a:gdLst/>
            <a:ahLst/>
            <a:cxnLst/>
            <a:rect l="l" t="t" r="r" b="b"/>
            <a:pathLst>
              <a:path w="131824" h="72207">
                <a:moveTo>
                  <a:pt x="131824" y="72207"/>
                </a:moveTo>
                <a:lnTo>
                  <a:pt x="0" y="0"/>
                </a:lnTo>
              </a:path>
            </a:pathLst>
          </a:custGeom>
          <a:ln w="146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73925" y="4412968"/>
            <a:ext cx="119840" cy="54342"/>
          </a:xfrm>
          <a:custGeom>
            <a:avLst/>
            <a:gdLst/>
            <a:ahLst/>
            <a:cxnLst/>
            <a:rect l="l" t="t" r="r" b="b"/>
            <a:pathLst>
              <a:path w="131824" h="61588">
                <a:moveTo>
                  <a:pt x="131824" y="0"/>
                </a:moveTo>
                <a:lnTo>
                  <a:pt x="0" y="61588"/>
                </a:lnTo>
              </a:path>
            </a:pathLst>
          </a:custGeom>
          <a:ln w="146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93765" y="4360498"/>
            <a:ext cx="119840" cy="52468"/>
          </a:xfrm>
          <a:custGeom>
            <a:avLst/>
            <a:gdLst/>
            <a:ahLst/>
            <a:cxnLst/>
            <a:rect l="l" t="t" r="r" b="b"/>
            <a:pathLst>
              <a:path w="131824" h="59464">
                <a:moveTo>
                  <a:pt x="131824" y="0"/>
                </a:moveTo>
                <a:lnTo>
                  <a:pt x="0" y="59464"/>
                </a:lnTo>
              </a:path>
            </a:pathLst>
          </a:custGeom>
          <a:ln w="146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213606" y="4308030"/>
            <a:ext cx="119840" cy="52468"/>
          </a:xfrm>
          <a:custGeom>
            <a:avLst/>
            <a:gdLst/>
            <a:ahLst/>
            <a:cxnLst/>
            <a:rect l="l" t="t" r="r" b="b"/>
            <a:pathLst>
              <a:path w="131824" h="59464">
                <a:moveTo>
                  <a:pt x="131824" y="0"/>
                </a:moveTo>
                <a:lnTo>
                  <a:pt x="0" y="59464"/>
                </a:lnTo>
              </a:path>
            </a:pathLst>
          </a:custGeom>
          <a:ln w="146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333446" y="4270552"/>
            <a:ext cx="119840" cy="37477"/>
          </a:xfrm>
          <a:custGeom>
            <a:avLst/>
            <a:gdLst/>
            <a:ahLst/>
            <a:cxnLst/>
            <a:rect l="l" t="t" r="r" b="b"/>
            <a:pathLst>
              <a:path w="131824" h="42474">
                <a:moveTo>
                  <a:pt x="131824" y="0"/>
                </a:moveTo>
                <a:lnTo>
                  <a:pt x="0" y="42474"/>
                </a:lnTo>
              </a:path>
            </a:pathLst>
          </a:custGeom>
          <a:ln w="145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53287" y="4270552"/>
            <a:ext cx="119840" cy="99316"/>
          </a:xfrm>
          <a:custGeom>
            <a:avLst/>
            <a:gdLst/>
            <a:ahLst/>
            <a:cxnLst/>
            <a:rect l="l" t="t" r="r" b="b"/>
            <a:pathLst>
              <a:path w="131824" h="112558">
                <a:moveTo>
                  <a:pt x="131824" y="112558"/>
                </a:moveTo>
                <a:lnTo>
                  <a:pt x="0" y="0"/>
                </a:lnTo>
              </a:path>
            </a:pathLst>
          </a:custGeom>
          <a:ln w="148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3128" y="4268678"/>
            <a:ext cx="119840" cy="101189"/>
          </a:xfrm>
          <a:custGeom>
            <a:avLst/>
            <a:gdLst/>
            <a:ahLst/>
            <a:cxnLst/>
            <a:rect l="l" t="t" r="r" b="b"/>
            <a:pathLst>
              <a:path w="131824" h="114681">
                <a:moveTo>
                  <a:pt x="131824" y="0"/>
                </a:moveTo>
                <a:lnTo>
                  <a:pt x="0" y="114681"/>
                </a:lnTo>
              </a:path>
            </a:pathLst>
          </a:custGeom>
          <a:ln w="148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92969" y="4122516"/>
            <a:ext cx="119841" cy="146163"/>
          </a:xfrm>
          <a:custGeom>
            <a:avLst/>
            <a:gdLst/>
            <a:ahLst/>
            <a:cxnLst/>
            <a:rect l="l" t="t" r="r" b="b"/>
            <a:pathLst>
              <a:path w="131825" h="165651">
                <a:moveTo>
                  <a:pt x="131825" y="0"/>
                </a:moveTo>
                <a:lnTo>
                  <a:pt x="0" y="165651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812809" y="3998838"/>
            <a:ext cx="119840" cy="123676"/>
          </a:xfrm>
          <a:custGeom>
            <a:avLst/>
            <a:gdLst/>
            <a:ahLst/>
            <a:cxnLst/>
            <a:rect l="l" t="t" r="r" b="b"/>
            <a:pathLst>
              <a:path w="131824" h="140166">
                <a:moveTo>
                  <a:pt x="131824" y="0"/>
                </a:moveTo>
                <a:lnTo>
                  <a:pt x="0" y="140166"/>
                </a:lnTo>
              </a:path>
            </a:pathLst>
          </a:custGeom>
          <a:ln w="148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932650" y="3775847"/>
            <a:ext cx="119840" cy="222992"/>
          </a:xfrm>
          <a:custGeom>
            <a:avLst/>
            <a:gdLst/>
            <a:ahLst/>
            <a:cxnLst/>
            <a:rect l="l" t="t" r="r" b="b"/>
            <a:pathLst>
              <a:path w="131824" h="252724">
                <a:moveTo>
                  <a:pt x="131824" y="0"/>
                </a:moveTo>
                <a:lnTo>
                  <a:pt x="0" y="252724"/>
                </a:lnTo>
              </a:path>
            </a:pathLst>
          </a:custGeom>
          <a:ln w="1507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52490" y="3612819"/>
            <a:ext cx="119840" cy="163028"/>
          </a:xfrm>
          <a:custGeom>
            <a:avLst/>
            <a:gdLst/>
            <a:ahLst/>
            <a:cxnLst/>
            <a:rect l="l" t="t" r="r" b="b"/>
            <a:pathLst>
              <a:path w="131824" h="184765">
                <a:moveTo>
                  <a:pt x="131824" y="0"/>
                </a:moveTo>
                <a:lnTo>
                  <a:pt x="0" y="184765"/>
                </a:lnTo>
              </a:path>
            </a:pathLst>
          </a:custGeom>
          <a:ln w="149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172331" y="3612819"/>
            <a:ext cx="119840" cy="371029"/>
          </a:xfrm>
          <a:custGeom>
            <a:avLst/>
            <a:gdLst/>
            <a:ahLst/>
            <a:cxnLst/>
            <a:rect l="l" t="t" r="r" b="b"/>
            <a:pathLst>
              <a:path w="131824" h="420500">
                <a:moveTo>
                  <a:pt x="131824" y="420500"/>
                </a:moveTo>
                <a:lnTo>
                  <a:pt x="0" y="0"/>
                </a:lnTo>
              </a:path>
            </a:pathLst>
          </a:custGeom>
          <a:ln w="1517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292172" y="3843306"/>
            <a:ext cx="119840" cy="140541"/>
          </a:xfrm>
          <a:custGeom>
            <a:avLst/>
            <a:gdLst/>
            <a:ahLst/>
            <a:cxnLst/>
            <a:rect l="l" t="t" r="r" b="b"/>
            <a:pathLst>
              <a:path w="131824" h="159280">
                <a:moveTo>
                  <a:pt x="131824" y="0"/>
                </a:moveTo>
                <a:lnTo>
                  <a:pt x="0" y="159280"/>
                </a:lnTo>
              </a:path>
            </a:pathLst>
          </a:custGeom>
          <a:ln w="149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12012" y="3843307"/>
            <a:ext cx="119841" cy="29981"/>
          </a:xfrm>
          <a:custGeom>
            <a:avLst/>
            <a:gdLst/>
            <a:ahLst/>
            <a:cxnLst/>
            <a:rect l="l" t="t" r="r" b="b"/>
            <a:pathLst>
              <a:path w="131825" h="33979">
                <a:moveTo>
                  <a:pt x="131825" y="33979"/>
                </a:moveTo>
                <a:lnTo>
                  <a:pt x="0" y="0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531854" y="3873289"/>
            <a:ext cx="119839" cy="266091"/>
          </a:xfrm>
          <a:custGeom>
            <a:avLst/>
            <a:gdLst/>
            <a:ahLst/>
            <a:cxnLst/>
            <a:rect l="l" t="t" r="r" b="b"/>
            <a:pathLst>
              <a:path w="131823" h="301570">
                <a:moveTo>
                  <a:pt x="131823" y="301570"/>
                </a:moveTo>
                <a:lnTo>
                  <a:pt x="0" y="0"/>
                </a:lnTo>
              </a:path>
            </a:pathLst>
          </a:custGeom>
          <a:ln w="151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651694" y="4139381"/>
            <a:ext cx="119840" cy="187388"/>
          </a:xfrm>
          <a:custGeom>
            <a:avLst/>
            <a:gdLst/>
            <a:ahLst/>
            <a:cxnLst/>
            <a:rect l="l" t="t" r="r" b="b"/>
            <a:pathLst>
              <a:path w="131824" h="212373">
                <a:moveTo>
                  <a:pt x="131824" y="212373"/>
                </a:moveTo>
                <a:lnTo>
                  <a:pt x="0" y="0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771534" y="4154371"/>
            <a:ext cx="119840" cy="172397"/>
          </a:xfrm>
          <a:custGeom>
            <a:avLst/>
            <a:gdLst/>
            <a:ahLst/>
            <a:cxnLst/>
            <a:rect l="l" t="t" r="r" b="b"/>
            <a:pathLst>
              <a:path w="131824" h="195383">
                <a:moveTo>
                  <a:pt x="131824" y="0"/>
                </a:moveTo>
                <a:lnTo>
                  <a:pt x="0" y="195383"/>
                </a:lnTo>
              </a:path>
            </a:pathLst>
          </a:custGeom>
          <a:ln w="150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891375" y="4124390"/>
            <a:ext cx="119840" cy="29981"/>
          </a:xfrm>
          <a:custGeom>
            <a:avLst/>
            <a:gdLst/>
            <a:ahLst/>
            <a:cxnLst/>
            <a:rect l="l" t="t" r="r" b="b"/>
            <a:pathLst>
              <a:path w="131824" h="33979">
                <a:moveTo>
                  <a:pt x="131824" y="0"/>
                </a:moveTo>
                <a:lnTo>
                  <a:pt x="0" y="33979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11215" y="4124389"/>
            <a:ext cx="119840" cy="127424"/>
          </a:xfrm>
          <a:custGeom>
            <a:avLst/>
            <a:gdLst/>
            <a:ahLst/>
            <a:cxnLst/>
            <a:rect l="l" t="t" r="r" b="b"/>
            <a:pathLst>
              <a:path w="131824" h="144414">
                <a:moveTo>
                  <a:pt x="131824" y="144414"/>
                </a:moveTo>
                <a:lnTo>
                  <a:pt x="0" y="0"/>
                </a:lnTo>
              </a:path>
            </a:pathLst>
          </a:custGeom>
          <a:ln w="148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31056" y="4236823"/>
            <a:ext cx="119841" cy="14990"/>
          </a:xfrm>
          <a:custGeom>
            <a:avLst/>
            <a:gdLst/>
            <a:ahLst/>
            <a:cxnLst/>
            <a:rect l="l" t="t" r="r" b="b"/>
            <a:pathLst>
              <a:path w="131825" h="16989">
                <a:moveTo>
                  <a:pt x="131825" y="0"/>
                </a:moveTo>
                <a:lnTo>
                  <a:pt x="0" y="16989"/>
                </a:lnTo>
              </a:path>
            </a:pathLst>
          </a:custGeom>
          <a:ln w="144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250896" y="4236823"/>
            <a:ext cx="119840" cy="144289"/>
          </a:xfrm>
          <a:custGeom>
            <a:avLst/>
            <a:gdLst/>
            <a:ahLst/>
            <a:cxnLst/>
            <a:rect l="l" t="t" r="r" b="b"/>
            <a:pathLst>
              <a:path w="131824" h="163527">
                <a:moveTo>
                  <a:pt x="131824" y="163527"/>
                </a:moveTo>
                <a:lnTo>
                  <a:pt x="0" y="0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370737" y="4381112"/>
            <a:ext cx="119840" cy="3747"/>
          </a:xfrm>
          <a:custGeom>
            <a:avLst/>
            <a:gdLst/>
            <a:ahLst/>
            <a:cxnLst/>
            <a:rect l="l" t="t" r="r" b="b"/>
            <a:pathLst>
              <a:path w="131824" h="4247">
                <a:moveTo>
                  <a:pt x="131824" y="4247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490577" y="4384859"/>
            <a:ext cx="119840" cy="93694"/>
          </a:xfrm>
          <a:custGeom>
            <a:avLst/>
            <a:gdLst/>
            <a:ahLst/>
            <a:cxnLst/>
            <a:rect l="l" t="t" r="r" b="b"/>
            <a:pathLst>
              <a:path w="131824" h="106186">
                <a:moveTo>
                  <a:pt x="131824" y="106186"/>
                </a:moveTo>
                <a:lnTo>
                  <a:pt x="0" y="0"/>
                </a:lnTo>
              </a:path>
            </a:pathLst>
          </a:custGeom>
          <a:ln w="147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610418" y="4263057"/>
            <a:ext cx="119840" cy="215496"/>
          </a:xfrm>
          <a:custGeom>
            <a:avLst/>
            <a:gdLst/>
            <a:ahLst/>
            <a:cxnLst/>
            <a:rect l="l" t="t" r="r" b="b"/>
            <a:pathLst>
              <a:path w="131824" h="244229">
                <a:moveTo>
                  <a:pt x="131824" y="0"/>
                </a:moveTo>
                <a:lnTo>
                  <a:pt x="0" y="244229"/>
                </a:lnTo>
              </a:path>
            </a:pathLst>
          </a:custGeom>
          <a:ln w="150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730259" y="4263056"/>
            <a:ext cx="119841" cy="237983"/>
          </a:xfrm>
          <a:custGeom>
            <a:avLst/>
            <a:gdLst/>
            <a:ahLst/>
            <a:cxnLst/>
            <a:rect l="l" t="t" r="r" b="b"/>
            <a:pathLst>
              <a:path w="131825" h="269714">
                <a:moveTo>
                  <a:pt x="131825" y="269714"/>
                </a:moveTo>
                <a:lnTo>
                  <a:pt x="0" y="0"/>
                </a:lnTo>
              </a:path>
            </a:pathLst>
          </a:custGeom>
          <a:ln w="150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850101" y="4412968"/>
            <a:ext cx="119839" cy="88072"/>
          </a:xfrm>
          <a:custGeom>
            <a:avLst/>
            <a:gdLst/>
            <a:ahLst/>
            <a:cxnLst/>
            <a:rect l="l" t="t" r="r" b="b"/>
            <a:pathLst>
              <a:path w="131823" h="99815">
                <a:moveTo>
                  <a:pt x="131823" y="0"/>
                </a:moveTo>
                <a:lnTo>
                  <a:pt x="0" y="99815"/>
                </a:lnTo>
              </a:path>
            </a:pathLst>
          </a:custGeom>
          <a:ln w="147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969940" y="4412967"/>
            <a:ext cx="119840" cy="69334"/>
          </a:xfrm>
          <a:custGeom>
            <a:avLst/>
            <a:gdLst/>
            <a:ahLst/>
            <a:cxnLst/>
            <a:rect l="l" t="t" r="r" b="b"/>
            <a:pathLst>
              <a:path w="131824" h="78578">
                <a:moveTo>
                  <a:pt x="131824" y="78578"/>
                </a:moveTo>
                <a:lnTo>
                  <a:pt x="0" y="0"/>
                </a:lnTo>
              </a:path>
            </a:pathLst>
          </a:custGeom>
          <a:ln w="146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089780" y="4482301"/>
            <a:ext cx="119840" cy="116180"/>
          </a:xfrm>
          <a:custGeom>
            <a:avLst/>
            <a:gdLst/>
            <a:ahLst/>
            <a:cxnLst/>
            <a:rect l="l" t="t" r="r" b="b"/>
            <a:pathLst>
              <a:path w="131824" h="131671">
                <a:moveTo>
                  <a:pt x="131824" y="131671"/>
                </a:moveTo>
                <a:lnTo>
                  <a:pt x="0" y="0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209621" y="4409220"/>
            <a:ext cx="119840" cy="189262"/>
          </a:xfrm>
          <a:custGeom>
            <a:avLst/>
            <a:gdLst/>
            <a:ahLst/>
            <a:cxnLst/>
            <a:rect l="l" t="t" r="r" b="b"/>
            <a:pathLst>
              <a:path w="131824" h="214497">
                <a:moveTo>
                  <a:pt x="131824" y="0"/>
                </a:moveTo>
                <a:lnTo>
                  <a:pt x="0" y="214497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329462" y="4409220"/>
            <a:ext cx="119840" cy="140541"/>
          </a:xfrm>
          <a:custGeom>
            <a:avLst/>
            <a:gdLst/>
            <a:ahLst/>
            <a:cxnLst/>
            <a:rect l="l" t="t" r="r" b="b"/>
            <a:pathLst>
              <a:path w="131824" h="159280">
                <a:moveTo>
                  <a:pt x="131824" y="159280"/>
                </a:moveTo>
                <a:lnTo>
                  <a:pt x="0" y="0"/>
                </a:lnTo>
              </a:path>
            </a:pathLst>
          </a:custGeom>
          <a:ln w="149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449302" y="4549762"/>
            <a:ext cx="119840" cy="5621"/>
          </a:xfrm>
          <a:custGeom>
            <a:avLst/>
            <a:gdLst/>
            <a:ahLst/>
            <a:cxnLst/>
            <a:rect l="l" t="t" r="r" b="b"/>
            <a:pathLst>
              <a:path w="131824" h="6371">
                <a:moveTo>
                  <a:pt x="131824" y="6371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569143" y="4555383"/>
            <a:ext cx="119840" cy="131171"/>
          </a:xfrm>
          <a:custGeom>
            <a:avLst/>
            <a:gdLst/>
            <a:ahLst/>
            <a:cxnLst/>
            <a:rect l="l" t="t" r="r" b="b"/>
            <a:pathLst>
              <a:path w="131824" h="148661">
                <a:moveTo>
                  <a:pt x="131824" y="148661"/>
                </a:moveTo>
                <a:lnTo>
                  <a:pt x="0" y="0"/>
                </a:lnTo>
              </a:path>
            </a:pathLst>
          </a:custGeom>
          <a:ln w="149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688984" y="4639708"/>
            <a:ext cx="119840" cy="46847"/>
          </a:xfrm>
          <a:custGeom>
            <a:avLst/>
            <a:gdLst/>
            <a:ahLst/>
            <a:cxnLst/>
            <a:rect l="l" t="t" r="r" b="b"/>
            <a:pathLst>
              <a:path w="131824" h="53093">
                <a:moveTo>
                  <a:pt x="131824" y="0"/>
                </a:moveTo>
                <a:lnTo>
                  <a:pt x="0" y="53093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808824" y="4639708"/>
            <a:ext cx="119840" cy="3747"/>
          </a:xfrm>
          <a:custGeom>
            <a:avLst/>
            <a:gdLst/>
            <a:ahLst/>
            <a:cxnLst/>
            <a:rect l="l" t="t" r="r" b="b"/>
            <a:pathLst>
              <a:path w="131824" h="4247">
                <a:moveTo>
                  <a:pt x="131824" y="4247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928665" y="4643456"/>
            <a:ext cx="0" cy="430993"/>
          </a:xfrm>
          <a:custGeom>
            <a:avLst/>
            <a:gdLst/>
            <a:ahLst/>
            <a:cxnLst/>
            <a:rect l="l" t="t" r="r" b="b"/>
            <a:pathLst>
              <a:path h="488459">
                <a:moveTo>
                  <a:pt x="0" y="488459"/>
                </a:moveTo>
                <a:lnTo>
                  <a:pt x="0" y="0"/>
                </a:lnTo>
              </a:path>
            </a:pathLst>
          </a:custGeom>
          <a:ln w="152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808824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688984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569143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449302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329462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209621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08978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96994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850101" y="5074449"/>
            <a:ext cx="119839" cy="0"/>
          </a:xfrm>
          <a:custGeom>
            <a:avLst/>
            <a:gdLst/>
            <a:ahLst/>
            <a:cxnLst/>
            <a:rect l="l" t="t" r="r" b="b"/>
            <a:pathLst>
              <a:path w="131823">
                <a:moveTo>
                  <a:pt x="0" y="0"/>
                </a:moveTo>
                <a:lnTo>
                  <a:pt x="131823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730259" y="5074449"/>
            <a:ext cx="119841" cy="0"/>
          </a:xfrm>
          <a:custGeom>
            <a:avLst/>
            <a:gdLst/>
            <a:ahLst/>
            <a:cxnLst/>
            <a:rect l="l" t="t" r="r" b="b"/>
            <a:pathLst>
              <a:path w="131825">
                <a:moveTo>
                  <a:pt x="0" y="0"/>
                </a:moveTo>
                <a:lnTo>
                  <a:pt x="131825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610418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490577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370737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250896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31056" y="5074449"/>
            <a:ext cx="119841" cy="0"/>
          </a:xfrm>
          <a:custGeom>
            <a:avLst/>
            <a:gdLst/>
            <a:ahLst/>
            <a:cxnLst/>
            <a:rect l="l" t="t" r="r" b="b"/>
            <a:pathLst>
              <a:path w="131825">
                <a:moveTo>
                  <a:pt x="0" y="0"/>
                </a:moveTo>
                <a:lnTo>
                  <a:pt x="131825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011215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891375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771534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651694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531854" y="5074449"/>
            <a:ext cx="119839" cy="0"/>
          </a:xfrm>
          <a:custGeom>
            <a:avLst/>
            <a:gdLst/>
            <a:ahLst/>
            <a:cxnLst/>
            <a:rect l="l" t="t" r="r" b="b"/>
            <a:pathLst>
              <a:path w="131823">
                <a:moveTo>
                  <a:pt x="0" y="0"/>
                </a:moveTo>
                <a:lnTo>
                  <a:pt x="131823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412012" y="5074449"/>
            <a:ext cx="119841" cy="0"/>
          </a:xfrm>
          <a:custGeom>
            <a:avLst/>
            <a:gdLst/>
            <a:ahLst/>
            <a:cxnLst/>
            <a:rect l="l" t="t" r="r" b="b"/>
            <a:pathLst>
              <a:path w="131825">
                <a:moveTo>
                  <a:pt x="0" y="0"/>
                </a:moveTo>
                <a:lnTo>
                  <a:pt x="131825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92172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172331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5249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93265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812809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692969" y="5074449"/>
            <a:ext cx="119841" cy="0"/>
          </a:xfrm>
          <a:custGeom>
            <a:avLst/>
            <a:gdLst/>
            <a:ahLst/>
            <a:cxnLst/>
            <a:rect l="l" t="t" r="r" b="b"/>
            <a:pathLst>
              <a:path w="131825">
                <a:moveTo>
                  <a:pt x="0" y="0"/>
                </a:moveTo>
                <a:lnTo>
                  <a:pt x="131825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573128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453287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333446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213606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093765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973925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854085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734244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614403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494563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374722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254881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35041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1520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895360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775519" y="5074449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131824" y="0"/>
                </a:moveTo>
                <a:lnTo>
                  <a:pt x="0" y="0"/>
                </a:lnTo>
              </a:path>
              <a:path w="131824">
                <a:moveTo>
                  <a:pt x="0" y="1"/>
                </a:moveTo>
                <a:lnTo>
                  <a:pt x="131824" y="0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75519" y="3007554"/>
            <a:ext cx="5153145" cy="1834534"/>
          </a:xfrm>
          <a:custGeom>
            <a:avLst/>
            <a:gdLst/>
            <a:ahLst/>
            <a:cxnLst/>
            <a:rect l="l" t="t" r="r" b="b"/>
            <a:pathLst>
              <a:path w="5668459" h="2079138">
                <a:moveTo>
                  <a:pt x="0" y="1728721"/>
                </a:moveTo>
                <a:lnTo>
                  <a:pt x="0" y="2079138"/>
                </a:lnTo>
                <a:lnTo>
                  <a:pt x="131824" y="1898620"/>
                </a:lnTo>
                <a:lnTo>
                  <a:pt x="263649" y="1864640"/>
                </a:lnTo>
                <a:lnTo>
                  <a:pt x="395474" y="1856145"/>
                </a:lnTo>
                <a:lnTo>
                  <a:pt x="527298" y="1803052"/>
                </a:lnTo>
                <a:lnTo>
                  <a:pt x="659123" y="1803052"/>
                </a:lnTo>
                <a:lnTo>
                  <a:pt x="790947" y="1677752"/>
                </a:lnTo>
                <a:lnTo>
                  <a:pt x="922772" y="1622534"/>
                </a:lnTo>
                <a:lnTo>
                  <a:pt x="1054597" y="1416532"/>
                </a:lnTo>
                <a:lnTo>
                  <a:pt x="1186421" y="1582183"/>
                </a:lnTo>
                <a:lnTo>
                  <a:pt x="1318246" y="1654390"/>
                </a:lnTo>
                <a:lnTo>
                  <a:pt x="1450070" y="1592802"/>
                </a:lnTo>
                <a:lnTo>
                  <a:pt x="1581895" y="1533337"/>
                </a:lnTo>
                <a:lnTo>
                  <a:pt x="1713720" y="1473873"/>
                </a:lnTo>
                <a:lnTo>
                  <a:pt x="1845545" y="1431398"/>
                </a:lnTo>
                <a:lnTo>
                  <a:pt x="1977369" y="1543956"/>
                </a:lnTo>
                <a:lnTo>
                  <a:pt x="2109194" y="1429274"/>
                </a:lnTo>
                <a:lnTo>
                  <a:pt x="2241019" y="1263623"/>
                </a:lnTo>
                <a:lnTo>
                  <a:pt x="2372843" y="1123456"/>
                </a:lnTo>
                <a:lnTo>
                  <a:pt x="2504668" y="870732"/>
                </a:lnTo>
                <a:lnTo>
                  <a:pt x="2636493" y="685967"/>
                </a:lnTo>
                <a:lnTo>
                  <a:pt x="2768317" y="1106466"/>
                </a:lnTo>
                <a:lnTo>
                  <a:pt x="2900142" y="947186"/>
                </a:lnTo>
                <a:lnTo>
                  <a:pt x="3031967" y="981166"/>
                </a:lnTo>
                <a:lnTo>
                  <a:pt x="3163791" y="1282736"/>
                </a:lnTo>
                <a:lnTo>
                  <a:pt x="3295616" y="1495110"/>
                </a:lnTo>
                <a:lnTo>
                  <a:pt x="3427440" y="1299726"/>
                </a:lnTo>
                <a:lnTo>
                  <a:pt x="3559265" y="1265747"/>
                </a:lnTo>
                <a:lnTo>
                  <a:pt x="3691090" y="1410161"/>
                </a:lnTo>
                <a:lnTo>
                  <a:pt x="3822915" y="1393171"/>
                </a:lnTo>
                <a:lnTo>
                  <a:pt x="3954739" y="1556698"/>
                </a:lnTo>
                <a:lnTo>
                  <a:pt x="4086564" y="1560946"/>
                </a:lnTo>
                <a:lnTo>
                  <a:pt x="4218388" y="1667133"/>
                </a:lnTo>
                <a:lnTo>
                  <a:pt x="4350213" y="1422903"/>
                </a:lnTo>
                <a:lnTo>
                  <a:pt x="4482038" y="1692618"/>
                </a:lnTo>
                <a:lnTo>
                  <a:pt x="4613863" y="1592802"/>
                </a:lnTo>
                <a:lnTo>
                  <a:pt x="4745687" y="1671380"/>
                </a:lnTo>
                <a:lnTo>
                  <a:pt x="4877512" y="1803052"/>
                </a:lnTo>
                <a:lnTo>
                  <a:pt x="5009336" y="1588554"/>
                </a:lnTo>
                <a:lnTo>
                  <a:pt x="5141161" y="1747835"/>
                </a:lnTo>
                <a:lnTo>
                  <a:pt x="5272986" y="1754206"/>
                </a:lnTo>
                <a:lnTo>
                  <a:pt x="5404811" y="1902867"/>
                </a:lnTo>
                <a:lnTo>
                  <a:pt x="5536635" y="1849774"/>
                </a:lnTo>
                <a:lnTo>
                  <a:pt x="5668459" y="1854022"/>
                </a:lnTo>
                <a:lnTo>
                  <a:pt x="5668459" y="1416532"/>
                </a:lnTo>
                <a:lnTo>
                  <a:pt x="5536635" y="1410161"/>
                </a:lnTo>
                <a:lnTo>
                  <a:pt x="5404811" y="1412284"/>
                </a:lnTo>
                <a:lnTo>
                  <a:pt x="5272986" y="1320964"/>
                </a:lnTo>
                <a:lnTo>
                  <a:pt x="5141161" y="1403789"/>
                </a:lnTo>
                <a:lnTo>
                  <a:pt x="5009336" y="1344325"/>
                </a:lnTo>
                <a:lnTo>
                  <a:pt x="4877512" y="1533337"/>
                </a:lnTo>
                <a:lnTo>
                  <a:pt x="4745687" y="1346448"/>
                </a:lnTo>
                <a:lnTo>
                  <a:pt x="4613863" y="1208406"/>
                </a:lnTo>
                <a:lnTo>
                  <a:pt x="4482038" y="1299726"/>
                </a:lnTo>
                <a:lnTo>
                  <a:pt x="4350213" y="998156"/>
                </a:lnTo>
                <a:lnTo>
                  <a:pt x="4218388" y="1286984"/>
                </a:lnTo>
                <a:lnTo>
                  <a:pt x="4086564" y="1134075"/>
                </a:lnTo>
                <a:lnTo>
                  <a:pt x="3954739" y="1140446"/>
                </a:lnTo>
                <a:lnTo>
                  <a:pt x="3822915" y="928073"/>
                </a:lnTo>
                <a:lnTo>
                  <a:pt x="3691090" y="989661"/>
                </a:lnTo>
                <a:lnTo>
                  <a:pt x="3559265" y="813390"/>
                </a:lnTo>
                <a:lnTo>
                  <a:pt x="3427440" y="821885"/>
                </a:lnTo>
                <a:lnTo>
                  <a:pt x="3295616" y="1066115"/>
                </a:lnTo>
                <a:lnTo>
                  <a:pt x="3163791" y="824009"/>
                </a:lnTo>
                <a:lnTo>
                  <a:pt x="3031967" y="369530"/>
                </a:lnTo>
                <a:lnTo>
                  <a:pt x="2900142" y="431118"/>
                </a:lnTo>
                <a:lnTo>
                  <a:pt x="2768317" y="520315"/>
                </a:lnTo>
                <a:lnTo>
                  <a:pt x="2636493" y="0"/>
                </a:lnTo>
                <a:lnTo>
                  <a:pt x="2504668" y="269714"/>
                </a:lnTo>
                <a:lnTo>
                  <a:pt x="2372843" y="350416"/>
                </a:lnTo>
                <a:lnTo>
                  <a:pt x="2241019" y="579780"/>
                </a:lnTo>
                <a:lnTo>
                  <a:pt x="2109194" y="719946"/>
                </a:lnTo>
                <a:lnTo>
                  <a:pt x="1977369" y="1000279"/>
                </a:lnTo>
                <a:lnTo>
                  <a:pt x="1845545" y="936567"/>
                </a:lnTo>
                <a:lnTo>
                  <a:pt x="1713720" y="804896"/>
                </a:lnTo>
                <a:lnTo>
                  <a:pt x="1581895" y="1019393"/>
                </a:lnTo>
                <a:lnTo>
                  <a:pt x="1450070" y="1265747"/>
                </a:lnTo>
                <a:lnTo>
                  <a:pt x="1318246" y="1284860"/>
                </a:lnTo>
                <a:lnTo>
                  <a:pt x="1186421" y="1172302"/>
                </a:lnTo>
                <a:lnTo>
                  <a:pt x="1054597" y="968424"/>
                </a:lnTo>
                <a:lnTo>
                  <a:pt x="922772" y="1263623"/>
                </a:lnTo>
                <a:lnTo>
                  <a:pt x="790947" y="1293355"/>
                </a:lnTo>
                <a:lnTo>
                  <a:pt x="659123" y="1363438"/>
                </a:lnTo>
                <a:lnTo>
                  <a:pt x="527298" y="1405913"/>
                </a:lnTo>
                <a:lnTo>
                  <a:pt x="395474" y="1459006"/>
                </a:lnTo>
                <a:lnTo>
                  <a:pt x="263649" y="1459006"/>
                </a:lnTo>
                <a:lnTo>
                  <a:pt x="131824" y="1471749"/>
                </a:lnTo>
                <a:lnTo>
                  <a:pt x="0" y="1728721"/>
                </a:lnTo>
                <a:close/>
              </a:path>
            </a:pathLst>
          </a:custGeom>
          <a:solidFill>
            <a:srgbClr val="9191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775519" y="4306156"/>
            <a:ext cx="119840" cy="226740"/>
          </a:xfrm>
          <a:custGeom>
            <a:avLst/>
            <a:gdLst/>
            <a:ahLst/>
            <a:cxnLst/>
            <a:rect l="l" t="t" r="r" b="b"/>
            <a:pathLst>
              <a:path w="131824" h="256972">
                <a:moveTo>
                  <a:pt x="131824" y="0"/>
                </a:moveTo>
                <a:lnTo>
                  <a:pt x="0" y="256972"/>
                </a:lnTo>
              </a:path>
              <a:path w="131824" h="256972">
                <a:moveTo>
                  <a:pt x="0" y="256972"/>
                </a:moveTo>
                <a:lnTo>
                  <a:pt x="131824" y="1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895360" y="4294913"/>
            <a:ext cx="119840" cy="11243"/>
          </a:xfrm>
          <a:custGeom>
            <a:avLst/>
            <a:gdLst/>
            <a:ahLst/>
            <a:cxnLst/>
            <a:rect l="l" t="t" r="r" b="b"/>
            <a:pathLst>
              <a:path w="131824" h="12742">
                <a:moveTo>
                  <a:pt x="131824" y="0"/>
                </a:moveTo>
                <a:lnTo>
                  <a:pt x="0" y="12742"/>
                </a:lnTo>
              </a:path>
            </a:pathLst>
          </a:custGeom>
          <a:ln w="144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15200" y="4294913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131824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35041" y="4248066"/>
            <a:ext cx="119840" cy="46847"/>
          </a:xfrm>
          <a:custGeom>
            <a:avLst/>
            <a:gdLst/>
            <a:ahLst/>
            <a:cxnLst/>
            <a:rect l="l" t="t" r="r" b="b"/>
            <a:pathLst>
              <a:path w="131824" h="53093">
                <a:moveTo>
                  <a:pt x="131824" y="0"/>
                </a:moveTo>
                <a:lnTo>
                  <a:pt x="0" y="53093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54881" y="4210588"/>
            <a:ext cx="119840" cy="37477"/>
          </a:xfrm>
          <a:custGeom>
            <a:avLst/>
            <a:gdLst/>
            <a:ahLst/>
            <a:cxnLst/>
            <a:rect l="l" t="t" r="r" b="b"/>
            <a:pathLst>
              <a:path w="131824" h="42474">
                <a:moveTo>
                  <a:pt x="131824" y="0"/>
                </a:moveTo>
                <a:lnTo>
                  <a:pt x="0" y="42474"/>
                </a:lnTo>
              </a:path>
            </a:pathLst>
          </a:custGeom>
          <a:ln w="145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374722" y="4148750"/>
            <a:ext cx="119840" cy="61838"/>
          </a:xfrm>
          <a:custGeom>
            <a:avLst/>
            <a:gdLst/>
            <a:ahLst/>
            <a:cxnLst/>
            <a:rect l="l" t="t" r="r" b="b"/>
            <a:pathLst>
              <a:path w="131824" h="70083">
                <a:moveTo>
                  <a:pt x="131824" y="0"/>
                </a:moveTo>
                <a:lnTo>
                  <a:pt x="0" y="70083"/>
                </a:lnTo>
              </a:path>
            </a:pathLst>
          </a:custGeom>
          <a:ln w="146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494563" y="4122515"/>
            <a:ext cx="119840" cy="26234"/>
          </a:xfrm>
          <a:custGeom>
            <a:avLst/>
            <a:gdLst/>
            <a:ahLst/>
            <a:cxnLst/>
            <a:rect l="l" t="t" r="r" b="b"/>
            <a:pathLst>
              <a:path w="131824" h="29732">
                <a:moveTo>
                  <a:pt x="131824" y="0"/>
                </a:moveTo>
                <a:lnTo>
                  <a:pt x="0" y="29732"/>
                </a:lnTo>
              </a:path>
            </a:pathLst>
          </a:custGeom>
          <a:ln w="145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614403" y="3862046"/>
            <a:ext cx="119840" cy="260470"/>
          </a:xfrm>
          <a:custGeom>
            <a:avLst/>
            <a:gdLst/>
            <a:ahLst/>
            <a:cxnLst/>
            <a:rect l="l" t="t" r="r" b="b"/>
            <a:pathLst>
              <a:path w="131824" h="295199">
                <a:moveTo>
                  <a:pt x="131824" y="0"/>
                </a:moveTo>
                <a:lnTo>
                  <a:pt x="0" y="295199"/>
                </a:lnTo>
              </a:path>
            </a:pathLst>
          </a:custGeom>
          <a:ln w="151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734244" y="3862046"/>
            <a:ext cx="119840" cy="179892"/>
          </a:xfrm>
          <a:custGeom>
            <a:avLst/>
            <a:gdLst/>
            <a:ahLst/>
            <a:cxnLst/>
            <a:rect l="l" t="t" r="r" b="b"/>
            <a:pathLst>
              <a:path w="131824" h="203878">
                <a:moveTo>
                  <a:pt x="131824" y="203878"/>
                </a:moveTo>
                <a:lnTo>
                  <a:pt x="0" y="0"/>
                </a:lnTo>
              </a:path>
            </a:pathLst>
          </a:custGeom>
          <a:ln w="150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854085" y="4041938"/>
            <a:ext cx="119840" cy="99316"/>
          </a:xfrm>
          <a:custGeom>
            <a:avLst/>
            <a:gdLst/>
            <a:ahLst/>
            <a:cxnLst/>
            <a:rect l="l" t="t" r="r" b="b"/>
            <a:pathLst>
              <a:path w="131824" h="112558">
                <a:moveTo>
                  <a:pt x="131824" y="112558"/>
                </a:moveTo>
                <a:lnTo>
                  <a:pt x="0" y="0"/>
                </a:lnTo>
              </a:path>
            </a:pathLst>
          </a:custGeom>
          <a:ln w="148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973925" y="4124390"/>
            <a:ext cx="119840" cy="16864"/>
          </a:xfrm>
          <a:custGeom>
            <a:avLst/>
            <a:gdLst/>
            <a:ahLst/>
            <a:cxnLst/>
            <a:rect l="l" t="t" r="r" b="b"/>
            <a:pathLst>
              <a:path w="131824" h="19113">
                <a:moveTo>
                  <a:pt x="131824" y="0"/>
                </a:moveTo>
                <a:lnTo>
                  <a:pt x="0" y="19113"/>
                </a:lnTo>
              </a:path>
            </a:pathLst>
          </a:custGeom>
          <a:ln w="145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093765" y="3907019"/>
            <a:ext cx="119840" cy="217370"/>
          </a:xfrm>
          <a:custGeom>
            <a:avLst/>
            <a:gdLst/>
            <a:ahLst/>
            <a:cxnLst/>
            <a:rect l="l" t="t" r="r" b="b"/>
            <a:pathLst>
              <a:path w="131824" h="246353">
                <a:moveTo>
                  <a:pt x="131824" y="0"/>
                </a:moveTo>
                <a:lnTo>
                  <a:pt x="0" y="246353"/>
                </a:lnTo>
              </a:path>
            </a:pathLst>
          </a:custGeom>
          <a:ln w="1507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213606" y="3717757"/>
            <a:ext cx="119840" cy="189262"/>
          </a:xfrm>
          <a:custGeom>
            <a:avLst/>
            <a:gdLst/>
            <a:ahLst/>
            <a:cxnLst/>
            <a:rect l="l" t="t" r="r" b="b"/>
            <a:pathLst>
              <a:path w="131824" h="214497">
                <a:moveTo>
                  <a:pt x="131824" y="0"/>
                </a:moveTo>
                <a:lnTo>
                  <a:pt x="0" y="214497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333446" y="3717757"/>
            <a:ext cx="119840" cy="116180"/>
          </a:xfrm>
          <a:custGeom>
            <a:avLst/>
            <a:gdLst/>
            <a:ahLst/>
            <a:cxnLst/>
            <a:rect l="l" t="t" r="r" b="b"/>
            <a:pathLst>
              <a:path w="131824" h="131671">
                <a:moveTo>
                  <a:pt x="131824" y="131671"/>
                </a:moveTo>
                <a:lnTo>
                  <a:pt x="0" y="0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453287" y="3833937"/>
            <a:ext cx="119840" cy="56216"/>
          </a:xfrm>
          <a:custGeom>
            <a:avLst/>
            <a:gdLst/>
            <a:ahLst/>
            <a:cxnLst/>
            <a:rect l="l" t="t" r="r" b="b"/>
            <a:pathLst>
              <a:path w="131824" h="63712">
                <a:moveTo>
                  <a:pt x="131824" y="63712"/>
                </a:moveTo>
                <a:lnTo>
                  <a:pt x="0" y="0"/>
                </a:lnTo>
              </a:path>
            </a:pathLst>
          </a:custGeom>
          <a:ln w="146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573128" y="3642801"/>
            <a:ext cx="119840" cy="247353"/>
          </a:xfrm>
          <a:custGeom>
            <a:avLst/>
            <a:gdLst/>
            <a:ahLst/>
            <a:cxnLst/>
            <a:rect l="l" t="t" r="r" b="b"/>
            <a:pathLst>
              <a:path w="131824" h="280333">
                <a:moveTo>
                  <a:pt x="131824" y="0"/>
                </a:moveTo>
                <a:lnTo>
                  <a:pt x="0" y="280333"/>
                </a:lnTo>
              </a:path>
            </a:pathLst>
          </a:custGeom>
          <a:ln w="151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692969" y="3519124"/>
            <a:ext cx="119841" cy="123676"/>
          </a:xfrm>
          <a:custGeom>
            <a:avLst/>
            <a:gdLst/>
            <a:ahLst/>
            <a:cxnLst/>
            <a:rect l="l" t="t" r="r" b="b"/>
            <a:pathLst>
              <a:path w="131825" h="140166">
                <a:moveTo>
                  <a:pt x="131825" y="0"/>
                </a:moveTo>
                <a:lnTo>
                  <a:pt x="0" y="140166"/>
                </a:lnTo>
              </a:path>
            </a:pathLst>
          </a:custGeom>
          <a:ln w="148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812809" y="3316745"/>
            <a:ext cx="119840" cy="202379"/>
          </a:xfrm>
          <a:custGeom>
            <a:avLst/>
            <a:gdLst/>
            <a:ahLst/>
            <a:cxnLst/>
            <a:rect l="l" t="t" r="r" b="b"/>
            <a:pathLst>
              <a:path w="131824" h="229363">
                <a:moveTo>
                  <a:pt x="131824" y="0"/>
                </a:moveTo>
                <a:lnTo>
                  <a:pt x="0" y="229363"/>
                </a:lnTo>
              </a:path>
            </a:pathLst>
          </a:custGeom>
          <a:ln w="150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932650" y="3245537"/>
            <a:ext cx="119840" cy="71207"/>
          </a:xfrm>
          <a:custGeom>
            <a:avLst/>
            <a:gdLst/>
            <a:ahLst/>
            <a:cxnLst/>
            <a:rect l="l" t="t" r="r" b="b"/>
            <a:pathLst>
              <a:path w="131824" h="80701">
                <a:moveTo>
                  <a:pt x="131824" y="0"/>
                </a:moveTo>
                <a:lnTo>
                  <a:pt x="0" y="80701"/>
                </a:lnTo>
              </a:path>
            </a:pathLst>
          </a:custGeom>
          <a:ln w="146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052490" y="3007553"/>
            <a:ext cx="119840" cy="237983"/>
          </a:xfrm>
          <a:custGeom>
            <a:avLst/>
            <a:gdLst/>
            <a:ahLst/>
            <a:cxnLst/>
            <a:rect l="l" t="t" r="r" b="b"/>
            <a:pathLst>
              <a:path w="131824" h="269714">
                <a:moveTo>
                  <a:pt x="131824" y="0"/>
                </a:moveTo>
                <a:lnTo>
                  <a:pt x="0" y="269714"/>
                </a:lnTo>
              </a:path>
            </a:pathLst>
          </a:custGeom>
          <a:ln w="150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172331" y="3007554"/>
            <a:ext cx="119840" cy="459101"/>
          </a:xfrm>
          <a:custGeom>
            <a:avLst/>
            <a:gdLst/>
            <a:ahLst/>
            <a:cxnLst/>
            <a:rect l="l" t="t" r="r" b="b"/>
            <a:pathLst>
              <a:path w="131824" h="520315">
                <a:moveTo>
                  <a:pt x="131824" y="520315"/>
                </a:moveTo>
                <a:lnTo>
                  <a:pt x="0" y="0"/>
                </a:lnTo>
              </a:path>
            </a:pathLst>
          </a:custGeom>
          <a:ln w="151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292172" y="3387952"/>
            <a:ext cx="119840" cy="78702"/>
          </a:xfrm>
          <a:custGeom>
            <a:avLst/>
            <a:gdLst/>
            <a:ahLst/>
            <a:cxnLst/>
            <a:rect l="l" t="t" r="r" b="b"/>
            <a:pathLst>
              <a:path w="131824" h="89196">
                <a:moveTo>
                  <a:pt x="131824" y="0"/>
                </a:moveTo>
                <a:lnTo>
                  <a:pt x="0" y="89196"/>
                </a:lnTo>
              </a:path>
            </a:pathLst>
          </a:custGeom>
          <a:ln w="147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412012" y="3333610"/>
            <a:ext cx="119841" cy="54342"/>
          </a:xfrm>
          <a:custGeom>
            <a:avLst/>
            <a:gdLst/>
            <a:ahLst/>
            <a:cxnLst/>
            <a:rect l="l" t="t" r="r" b="b"/>
            <a:pathLst>
              <a:path w="131825" h="61588">
                <a:moveTo>
                  <a:pt x="131825" y="0"/>
                </a:moveTo>
                <a:lnTo>
                  <a:pt x="0" y="61588"/>
                </a:lnTo>
              </a:path>
            </a:pathLst>
          </a:custGeom>
          <a:ln w="146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531854" y="3333610"/>
            <a:ext cx="119839" cy="401011"/>
          </a:xfrm>
          <a:custGeom>
            <a:avLst/>
            <a:gdLst/>
            <a:ahLst/>
            <a:cxnLst/>
            <a:rect l="l" t="t" r="r" b="b"/>
            <a:pathLst>
              <a:path w="131823" h="454479">
                <a:moveTo>
                  <a:pt x="131823" y="454479"/>
                </a:moveTo>
                <a:lnTo>
                  <a:pt x="0" y="0"/>
                </a:lnTo>
              </a:path>
            </a:pathLst>
          </a:custGeom>
          <a:ln w="151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651694" y="3734621"/>
            <a:ext cx="119840" cy="213623"/>
          </a:xfrm>
          <a:custGeom>
            <a:avLst/>
            <a:gdLst/>
            <a:ahLst/>
            <a:cxnLst/>
            <a:rect l="l" t="t" r="r" b="b"/>
            <a:pathLst>
              <a:path w="131824" h="242106">
                <a:moveTo>
                  <a:pt x="131824" y="242106"/>
                </a:moveTo>
                <a:lnTo>
                  <a:pt x="0" y="0"/>
                </a:lnTo>
              </a:path>
            </a:pathLst>
          </a:custGeom>
          <a:ln w="150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771534" y="3732747"/>
            <a:ext cx="119840" cy="215496"/>
          </a:xfrm>
          <a:custGeom>
            <a:avLst/>
            <a:gdLst/>
            <a:ahLst/>
            <a:cxnLst/>
            <a:rect l="l" t="t" r="r" b="b"/>
            <a:pathLst>
              <a:path w="131824" h="244229">
                <a:moveTo>
                  <a:pt x="131824" y="0"/>
                </a:moveTo>
                <a:lnTo>
                  <a:pt x="0" y="244229"/>
                </a:lnTo>
              </a:path>
            </a:pathLst>
          </a:custGeom>
          <a:ln w="150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91375" y="3725251"/>
            <a:ext cx="119840" cy="7495"/>
          </a:xfrm>
          <a:custGeom>
            <a:avLst/>
            <a:gdLst/>
            <a:ahLst/>
            <a:cxnLst/>
            <a:rect l="l" t="t" r="r" b="b"/>
            <a:pathLst>
              <a:path w="131824" h="8494">
                <a:moveTo>
                  <a:pt x="131824" y="0"/>
                </a:moveTo>
                <a:lnTo>
                  <a:pt x="0" y="8494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011215" y="3725251"/>
            <a:ext cx="119840" cy="155532"/>
          </a:xfrm>
          <a:custGeom>
            <a:avLst/>
            <a:gdLst/>
            <a:ahLst/>
            <a:cxnLst/>
            <a:rect l="l" t="t" r="r" b="b"/>
            <a:pathLst>
              <a:path w="131824" h="176270">
                <a:moveTo>
                  <a:pt x="131824" y="176270"/>
                </a:moveTo>
                <a:lnTo>
                  <a:pt x="0" y="0"/>
                </a:lnTo>
              </a:path>
            </a:pathLst>
          </a:custGeom>
          <a:ln w="149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31056" y="3826442"/>
            <a:ext cx="119841" cy="54342"/>
          </a:xfrm>
          <a:custGeom>
            <a:avLst/>
            <a:gdLst/>
            <a:ahLst/>
            <a:cxnLst/>
            <a:rect l="l" t="t" r="r" b="b"/>
            <a:pathLst>
              <a:path w="131825" h="61588">
                <a:moveTo>
                  <a:pt x="131825" y="0"/>
                </a:moveTo>
                <a:lnTo>
                  <a:pt x="0" y="61588"/>
                </a:lnTo>
              </a:path>
            </a:pathLst>
          </a:custGeom>
          <a:ln w="146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250896" y="3826442"/>
            <a:ext cx="119840" cy="187388"/>
          </a:xfrm>
          <a:custGeom>
            <a:avLst/>
            <a:gdLst/>
            <a:ahLst/>
            <a:cxnLst/>
            <a:rect l="l" t="t" r="r" b="b"/>
            <a:pathLst>
              <a:path w="131824" h="212373">
                <a:moveTo>
                  <a:pt x="131824" y="212373"/>
                </a:moveTo>
                <a:lnTo>
                  <a:pt x="0" y="0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370737" y="4008209"/>
            <a:ext cx="119840" cy="5621"/>
          </a:xfrm>
          <a:custGeom>
            <a:avLst/>
            <a:gdLst/>
            <a:ahLst/>
            <a:cxnLst/>
            <a:rect l="l" t="t" r="r" b="b"/>
            <a:pathLst>
              <a:path w="131824" h="6371">
                <a:moveTo>
                  <a:pt x="131824" y="0"/>
                </a:moveTo>
                <a:lnTo>
                  <a:pt x="0" y="6371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490577" y="4008209"/>
            <a:ext cx="119840" cy="134920"/>
          </a:xfrm>
          <a:custGeom>
            <a:avLst/>
            <a:gdLst/>
            <a:ahLst/>
            <a:cxnLst/>
            <a:rect l="l" t="t" r="r" b="b"/>
            <a:pathLst>
              <a:path w="131824" h="152909">
                <a:moveTo>
                  <a:pt x="131824" y="152909"/>
                </a:moveTo>
                <a:lnTo>
                  <a:pt x="0" y="0"/>
                </a:lnTo>
              </a:path>
            </a:pathLst>
          </a:custGeom>
          <a:ln w="149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610418" y="3888280"/>
            <a:ext cx="119840" cy="254847"/>
          </a:xfrm>
          <a:custGeom>
            <a:avLst/>
            <a:gdLst/>
            <a:ahLst/>
            <a:cxnLst/>
            <a:rect l="l" t="t" r="r" b="b"/>
            <a:pathLst>
              <a:path w="131824" h="288827">
                <a:moveTo>
                  <a:pt x="131824" y="0"/>
                </a:moveTo>
                <a:lnTo>
                  <a:pt x="0" y="288827"/>
                </a:lnTo>
              </a:path>
            </a:pathLst>
          </a:custGeom>
          <a:ln w="151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730259" y="3888280"/>
            <a:ext cx="119841" cy="266091"/>
          </a:xfrm>
          <a:custGeom>
            <a:avLst/>
            <a:gdLst/>
            <a:ahLst/>
            <a:cxnLst/>
            <a:rect l="l" t="t" r="r" b="b"/>
            <a:pathLst>
              <a:path w="131825" h="301570">
                <a:moveTo>
                  <a:pt x="131825" y="301570"/>
                </a:moveTo>
                <a:lnTo>
                  <a:pt x="0" y="0"/>
                </a:lnTo>
              </a:path>
            </a:pathLst>
          </a:custGeom>
          <a:ln w="151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850101" y="4073795"/>
            <a:ext cx="119839" cy="80576"/>
          </a:xfrm>
          <a:custGeom>
            <a:avLst/>
            <a:gdLst/>
            <a:ahLst/>
            <a:cxnLst/>
            <a:rect l="l" t="t" r="r" b="b"/>
            <a:pathLst>
              <a:path w="131823" h="91320">
                <a:moveTo>
                  <a:pt x="131823" y="0"/>
                </a:moveTo>
                <a:lnTo>
                  <a:pt x="0" y="91320"/>
                </a:lnTo>
              </a:path>
            </a:pathLst>
          </a:custGeom>
          <a:ln w="147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969940" y="4073794"/>
            <a:ext cx="119840" cy="121802"/>
          </a:xfrm>
          <a:custGeom>
            <a:avLst/>
            <a:gdLst/>
            <a:ahLst/>
            <a:cxnLst/>
            <a:rect l="l" t="t" r="r" b="b"/>
            <a:pathLst>
              <a:path w="131824" h="138042">
                <a:moveTo>
                  <a:pt x="131824" y="138042"/>
                </a:moveTo>
                <a:lnTo>
                  <a:pt x="0" y="0"/>
                </a:lnTo>
              </a:path>
            </a:pathLst>
          </a:custGeom>
          <a:ln w="148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089780" y="4195597"/>
            <a:ext cx="119840" cy="164901"/>
          </a:xfrm>
          <a:custGeom>
            <a:avLst/>
            <a:gdLst/>
            <a:ahLst/>
            <a:cxnLst/>
            <a:rect l="l" t="t" r="r" b="b"/>
            <a:pathLst>
              <a:path w="131824" h="186888">
                <a:moveTo>
                  <a:pt x="131824" y="186888"/>
                </a:moveTo>
                <a:lnTo>
                  <a:pt x="0" y="0"/>
                </a:lnTo>
              </a:path>
            </a:pathLst>
          </a:custGeom>
          <a:ln w="149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209621" y="4193723"/>
            <a:ext cx="119840" cy="166775"/>
          </a:xfrm>
          <a:custGeom>
            <a:avLst/>
            <a:gdLst/>
            <a:ahLst/>
            <a:cxnLst/>
            <a:rect l="l" t="t" r="r" b="b"/>
            <a:pathLst>
              <a:path w="131824" h="189012">
                <a:moveTo>
                  <a:pt x="131824" y="0"/>
                </a:moveTo>
                <a:lnTo>
                  <a:pt x="0" y="189012"/>
                </a:lnTo>
              </a:path>
            </a:pathLst>
          </a:custGeom>
          <a:ln w="149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329462" y="4193723"/>
            <a:ext cx="119840" cy="52468"/>
          </a:xfrm>
          <a:custGeom>
            <a:avLst/>
            <a:gdLst/>
            <a:ahLst/>
            <a:cxnLst/>
            <a:rect l="l" t="t" r="r" b="b"/>
            <a:pathLst>
              <a:path w="131824" h="59464">
                <a:moveTo>
                  <a:pt x="131824" y="59464"/>
                </a:moveTo>
                <a:lnTo>
                  <a:pt x="0" y="0"/>
                </a:lnTo>
              </a:path>
            </a:pathLst>
          </a:custGeom>
          <a:ln w="146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449302" y="4173111"/>
            <a:ext cx="119840" cy="73081"/>
          </a:xfrm>
          <a:custGeom>
            <a:avLst/>
            <a:gdLst/>
            <a:ahLst/>
            <a:cxnLst/>
            <a:rect l="l" t="t" r="r" b="b"/>
            <a:pathLst>
              <a:path w="131824" h="82825">
                <a:moveTo>
                  <a:pt x="131824" y="0"/>
                </a:moveTo>
                <a:lnTo>
                  <a:pt x="0" y="82825"/>
                </a:lnTo>
              </a:path>
            </a:pathLst>
          </a:custGeom>
          <a:ln w="146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569143" y="4173111"/>
            <a:ext cx="119840" cy="80576"/>
          </a:xfrm>
          <a:custGeom>
            <a:avLst/>
            <a:gdLst/>
            <a:ahLst/>
            <a:cxnLst/>
            <a:rect l="l" t="t" r="r" b="b"/>
            <a:pathLst>
              <a:path w="131824" h="91320">
                <a:moveTo>
                  <a:pt x="131824" y="91320"/>
                </a:moveTo>
                <a:lnTo>
                  <a:pt x="0" y="0"/>
                </a:lnTo>
              </a:path>
            </a:pathLst>
          </a:custGeom>
          <a:ln w="147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688984" y="4251814"/>
            <a:ext cx="119840" cy="1873"/>
          </a:xfrm>
          <a:custGeom>
            <a:avLst/>
            <a:gdLst/>
            <a:ahLst/>
            <a:cxnLst/>
            <a:rect l="l" t="t" r="r" b="b"/>
            <a:pathLst>
              <a:path w="131824" h="2123">
                <a:moveTo>
                  <a:pt x="131824" y="0"/>
                </a:moveTo>
                <a:lnTo>
                  <a:pt x="0" y="2123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808824" y="4251814"/>
            <a:ext cx="119840" cy="5621"/>
          </a:xfrm>
          <a:custGeom>
            <a:avLst/>
            <a:gdLst/>
            <a:ahLst/>
            <a:cxnLst/>
            <a:rect l="l" t="t" r="r" b="b"/>
            <a:pathLst>
              <a:path w="131824" h="6371">
                <a:moveTo>
                  <a:pt x="131824" y="6371"/>
                </a:moveTo>
                <a:lnTo>
                  <a:pt x="0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928665" y="4257435"/>
            <a:ext cx="0" cy="386020"/>
          </a:xfrm>
          <a:custGeom>
            <a:avLst/>
            <a:gdLst/>
            <a:ahLst/>
            <a:cxnLst/>
            <a:rect l="l" t="t" r="r" b="b"/>
            <a:pathLst>
              <a:path h="437489">
                <a:moveTo>
                  <a:pt x="0" y="437489"/>
                </a:moveTo>
                <a:lnTo>
                  <a:pt x="0" y="0"/>
                </a:lnTo>
              </a:path>
            </a:pathLst>
          </a:custGeom>
          <a:ln w="152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808824" y="4639708"/>
            <a:ext cx="119840" cy="3747"/>
          </a:xfrm>
          <a:custGeom>
            <a:avLst/>
            <a:gdLst/>
            <a:ahLst/>
            <a:cxnLst/>
            <a:rect l="l" t="t" r="r" b="b"/>
            <a:pathLst>
              <a:path w="131824" h="4247">
                <a:moveTo>
                  <a:pt x="0" y="0"/>
                </a:moveTo>
                <a:lnTo>
                  <a:pt x="131824" y="4247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688984" y="4639708"/>
            <a:ext cx="119840" cy="46847"/>
          </a:xfrm>
          <a:custGeom>
            <a:avLst/>
            <a:gdLst/>
            <a:ahLst/>
            <a:cxnLst/>
            <a:rect l="l" t="t" r="r" b="b"/>
            <a:pathLst>
              <a:path w="131824" h="53093">
                <a:moveTo>
                  <a:pt x="0" y="53093"/>
                </a:moveTo>
                <a:lnTo>
                  <a:pt x="131824" y="0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569143" y="4555383"/>
            <a:ext cx="119840" cy="131171"/>
          </a:xfrm>
          <a:custGeom>
            <a:avLst/>
            <a:gdLst/>
            <a:ahLst/>
            <a:cxnLst/>
            <a:rect l="l" t="t" r="r" b="b"/>
            <a:pathLst>
              <a:path w="131824" h="148661">
                <a:moveTo>
                  <a:pt x="0" y="0"/>
                </a:moveTo>
                <a:lnTo>
                  <a:pt x="131824" y="148661"/>
                </a:lnTo>
              </a:path>
            </a:pathLst>
          </a:custGeom>
          <a:ln w="149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449302" y="4549762"/>
            <a:ext cx="119840" cy="5621"/>
          </a:xfrm>
          <a:custGeom>
            <a:avLst/>
            <a:gdLst/>
            <a:ahLst/>
            <a:cxnLst/>
            <a:rect l="l" t="t" r="r" b="b"/>
            <a:pathLst>
              <a:path w="131824" h="6371">
                <a:moveTo>
                  <a:pt x="0" y="0"/>
                </a:moveTo>
                <a:lnTo>
                  <a:pt x="131824" y="6371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329462" y="4409220"/>
            <a:ext cx="119840" cy="140541"/>
          </a:xfrm>
          <a:custGeom>
            <a:avLst/>
            <a:gdLst/>
            <a:ahLst/>
            <a:cxnLst/>
            <a:rect l="l" t="t" r="r" b="b"/>
            <a:pathLst>
              <a:path w="131824" h="159280">
                <a:moveTo>
                  <a:pt x="0" y="0"/>
                </a:moveTo>
                <a:lnTo>
                  <a:pt x="131824" y="159280"/>
                </a:lnTo>
              </a:path>
            </a:pathLst>
          </a:custGeom>
          <a:ln w="149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09621" y="4409220"/>
            <a:ext cx="119840" cy="189262"/>
          </a:xfrm>
          <a:custGeom>
            <a:avLst/>
            <a:gdLst/>
            <a:ahLst/>
            <a:cxnLst/>
            <a:rect l="l" t="t" r="r" b="b"/>
            <a:pathLst>
              <a:path w="131824" h="214497">
                <a:moveTo>
                  <a:pt x="0" y="214497"/>
                </a:moveTo>
                <a:lnTo>
                  <a:pt x="131824" y="0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089780" y="4482301"/>
            <a:ext cx="119840" cy="116180"/>
          </a:xfrm>
          <a:custGeom>
            <a:avLst/>
            <a:gdLst/>
            <a:ahLst/>
            <a:cxnLst/>
            <a:rect l="l" t="t" r="r" b="b"/>
            <a:pathLst>
              <a:path w="131824" h="131671">
                <a:moveTo>
                  <a:pt x="0" y="0"/>
                </a:moveTo>
                <a:lnTo>
                  <a:pt x="131824" y="131671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969940" y="4412967"/>
            <a:ext cx="119840" cy="69334"/>
          </a:xfrm>
          <a:custGeom>
            <a:avLst/>
            <a:gdLst/>
            <a:ahLst/>
            <a:cxnLst/>
            <a:rect l="l" t="t" r="r" b="b"/>
            <a:pathLst>
              <a:path w="131824" h="78578">
                <a:moveTo>
                  <a:pt x="0" y="0"/>
                </a:moveTo>
                <a:lnTo>
                  <a:pt x="131824" y="78578"/>
                </a:lnTo>
              </a:path>
            </a:pathLst>
          </a:custGeom>
          <a:ln w="146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850101" y="4412968"/>
            <a:ext cx="119839" cy="88072"/>
          </a:xfrm>
          <a:custGeom>
            <a:avLst/>
            <a:gdLst/>
            <a:ahLst/>
            <a:cxnLst/>
            <a:rect l="l" t="t" r="r" b="b"/>
            <a:pathLst>
              <a:path w="131823" h="99815">
                <a:moveTo>
                  <a:pt x="0" y="99815"/>
                </a:moveTo>
                <a:lnTo>
                  <a:pt x="131823" y="0"/>
                </a:lnTo>
              </a:path>
            </a:pathLst>
          </a:custGeom>
          <a:ln w="147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730259" y="4263056"/>
            <a:ext cx="119841" cy="237983"/>
          </a:xfrm>
          <a:custGeom>
            <a:avLst/>
            <a:gdLst/>
            <a:ahLst/>
            <a:cxnLst/>
            <a:rect l="l" t="t" r="r" b="b"/>
            <a:pathLst>
              <a:path w="131825" h="269714">
                <a:moveTo>
                  <a:pt x="0" y="0"/>
                </a:moveTo>
                <a:lnTo>
                  <a:pt x="131825" y="269714"/>
                </a:lnTo>
              </a:path>
            </a:pathLst>
          </a:custGeom>
          <a:ln w="150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610418" y="4263057"/>
            <a:ext cx="119840" cy="215496"/>
          </a:xfrm>
          <a:custGeom>
            <a:avLst/>
            <a:gdLst/>
            <a:ahLst/>
            <a:cxnLst/>
            <a:rect l="l" t="t" r="r" b="b"/>
            <a:pathLst>
              <a:path w="131824" h="244229">
                <a:moveTo>
                  <a:pt x="0" y="244229"/>
                </a:moveTo>
                <a:lnTo>
                  <a:pt x="131824" y="0"/>
                </a:lnTo>
              </a:path>
            </a:pathLst>
          </a:custGeom>
          <a:ln w="150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6490577" y="4384859"/>
            <a:ext cx="119840" cy="93694"/>
          </a:xfrm>
          <a:custGeom>
            <a:avLst/>
            <a:gdLst/>
            <a:ahLst/>
            <a:cxnLst/>
            <a:rect l="l" t="t" r="r" b="b"/>
            <a:pathLst>
              <a:path w="131824" h="106186">
                <a:moveTo>
                  <a:pt x="0" y="0"/>
                </a:moveTo>
                <a:lnTo>
                  <a:pt x="131824" y="106186"/>
                </a:lnTo>
              </a:path>
            </a:pathLst>
          </a:custGeom>
          <a:ln w="147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370737" y="4381112"/>
            <a:ext cx="119840" cy="3747"/>
          </a:xfrm>
          <a:custGeom>
            <a:avLst/>
            <a:gdLst/>
            <a:ahLst/>
            <a:cxnLst/>
            <a:rect l="l" t="t" r="r" b="b"/>
            <a:pathLst>
              <a:path w="131824" h="4247">
                <a:moveTo>
                  <a:pt x="0" y="0"/>
                </a:moveTo>
                <a:lnTo>
                  <a:pt x="131824" y="4247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250896" y="4236823"/>
            <a:ext cx="119840" cy="144289"/>
          </a:xfrm>
          <a:custGeom>
            <a:avLst/>
            <a:gdLst/>
            <a:ahLst/>
            <a:cxnLst/>
            <a:rect l="l" t="t" r="r" b="b"/>
            <a:pathLst>
              <a:path w="131824" h="163527">
                <a:moveTo>
                  <a:pt x="0" y="0"/>
                </a:moveTo>
                <a:lnTo>
                  <a:pt x="131824" y="163527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31056" y="4236823"/>
            <a:ext cx="119841" cy="14990"/>
          </a:xfrm>
          <a:custGeom>
            <a:avLst/>
            <a:gdLst/>
            <a:ahLst/>
            <a:cxnLst/>
            <a:rect l="l" t="t" r="r" b="b"/>
            <a:pathLst>
              <a:path w="131825" h="16989">
                <a:moveTo>
                  <a:pt x="0" y="16989"/>
                </a:moveTo>
                <a:lnTo>
                  <a:pt x="131825" y="0"/>
                </a:lnTo>
              </a:path>
            </a:pathLst>
          </a:custGeom>
          <a:ln w="144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011215" y="4124389"/>
            <a:ext cx="119840" cy="127424"/>
          </a:xfrm>
          <a:custGeom>
            <a:avLst/>
            <a:gdLst/>
            <a:ahLst/>
            <a:cxnLst/>
            <a:rect l="l" t="t" r="r" b="b"/>
            <a:pathLst>
              <a:path w="131824" h="144414">
                <a:moveTo>
                  <a:pt x="0" y="0"/>
                </a:moveTo>
                <a:lnTo>
                  <a:pt x="131824" y="144414"/>
                </a:lnTo>
              </a:path>
            </a:pathLst>
          </a:custGeom>
          <a:ln w="148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91375" y="4124390"/>
            <a:ext cx="119840" cy="29981"/>
          </a:xfrm>
          <a:custGeom>
            <a:avLst/>
            <a:gdLst/>
            <a:ahLst/>
            <a:cxnLst/>
            <a:rect l="l" t="t" r="r" b="b"/>
            <a:pathLst>
              <a:path w="131824" h="33979">
                <a:moveTo>
                  <a:pt x="0" y="33979"/>
                </a:moveTo>
                <a:lnTo>
                  <a:pt x="131824" y="0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771534" y="4154371"/>
            <a:ext cx="119840" cy="172397"/>
          </a:xfrm>
          <a:custGeom>
            <a:avLst/>
            <a:gdLst/>
            <a:ahLst/>
            <a:cxnLst/>
            <a:rect l="l" t="t" r="r" b="b"/>
            <a:pathLst>
              <a:path w="131824" h="195383">
                <a:moveTo>
                  <a:pt x="0" y="195383"/>
                </a:moveTo>
                <a:lnTo>
                  <a:pt x="131824" y="0"/>
                </a:lnTo>
              </a:path>
            </a:pathLst>
          </a:custGeom>
          <a:ln w="150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651694" y="4139381"/>
            <a:ext cx="119840" cy="187388"/>
          </a:xfrm>
          <a:custGeom>
            <a:avLst/>
            <a:gdLst/>
            <a:ahLst/>
            <a:cxnLst/>
            <a:rect l="l" t="t" r="r" b="b"/>
            <a:pathLst>
              <a:path w="131824" h="212373">
                <a:moveTo>
                  <a:pt x="0" y="0"/>
                </a:moveTo>
                <a:lnTo>
                  <a:pt x="131824" y="212373"/>
                </a:lnTo>
              </a:path>
            </a:pathLst>
          </a:custGeom>
          <a:ln w="150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531854" y="3873289"/>
            <a:ext cx="119839" cy="266091"/>
          </a:xfrm>
          <a:custGeom>
            <a:avLst/>
            <a:gdLst/>
            <a:ahLst/>
            <a:cxnLst/>
            <a:rect l="l" t="t" r="r" b="b"/>
            <a:pathLst>
              <a:path w="131823" h="301570">
                <a:moveTo>
                  <a:pt x="0" y="0"/>
                </a:moveTo>
                <a:lnTo>
                  <a:pt x="131823" y="301570"/>
                </a:lnTo>
              </a:path>
            </a:pathLst>
          </a:custGeom>
          <a:ln w="151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412012" y="3843307"/>
            <a:ext cx="119841" cy="29981"/>
          </a:xfrm>
          <a:custGeom>
            <a:avLst/>
            <a:gdLst/>
            <a:ahLst/>
            <a:cxnLst/>
            <a:rect l="l" t="t" r="r" b="b"/>
            <a:pathLst>
              <a:path w="131825" h="33979">
                <a:moveTo>
                  <a:pt x="0" y="0"/>
                </a:moveTo>
                <a:lnTo>
                  <a:pt x="131825" y="33979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292172" y="3843306"/>
            <a:ext cx="119840" cy="140541"/>
          </a:xfrm>
          <a:custGeom>
            <a:avLst/>
            <a:gdLst/>
            <a:ahLst/>
            <a:cxnLst/>
            <a:rect l="l" t="t" r="r" b="b"/>
            <a:pathLst>
              <a:path w="131824" h="159280">
                <a:moveTo>
                  <a:pt x="0" y="159280"/>
                </a:moveTo>
                <a:lnTo>
                  <a:pt x="131824" y="0"/>
                </a:lnTo>
              </a:path>
            </a:pathLst>
          </a:custGeom>
          <a:ln w="149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172331" y="3612819"/>
            <a:ext cx="119840" cy="371029"/>
          </a:xfrm>
          <a:custGeom>
            <a:avLst/>
            <a:gdLst/>
            <a:ahLst/>
            <a:cxnLst/>
            <a:rect l="l" t="t" r="r" b="b"/>
            <a:pathLst>
              <a:path w="131824" h="420500">
                <a:moveTo>
                  <a:pt x="0" y="0"/>
                </a:moveTo>
                <a:lnTo>
                  <a:pt x="131824" y="420500"/>
                </a:lnTo>
              </a:path>
            </a:pathLst>
          </a:custGeom>
          <a:ln w="1517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052490" y="3612819"/>
            <a:ext cx="119840" cy="163028"/>
          </a:xfrm>
          <a:custGeom>
            <a:avLst/>
            <a:gdLst/>
            <a:ahLst/>
            <a:cxnLst/>
            <a:rect l="l" t="t" r="r" b="b"/>
            <a:pathLst>
              <a:path w="131824" h="184765">
                <a:moveTo>
                  <a:pt x="0" y="184765"/>
                </a:moveTo>
                <a:lnTo>
                  <a:pt x="131824" y="0"/>
                </a:lnTo>
              </a:path>
            </a:pathLst>
          </a:custGeom>
          <a:ln w="149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932650" y="3775847"/>
            <a:ext cx="119840" cy="222992"/>
          </a:xfrm>
          <a:custGeom>
            <a:avLst/>
            <a:gdLst/>
            <a:ahLst/>
            <a:cxnLst/>
            <a:rect l="l" t="t" r="r" b="b"/>
            <a:pathLst>
              <a:path w="131824" h="252724">
                <a:moveTo>
                  <a:pt x="0" y="252724"/>
                </a:moveTo>
                <a:lnTo>
                  <a:pt x="131824" y="0"/>
                </a:lnTo>
              </a:path>
            </a:pathLst>
          </a:custGeom>
          <a:ln w="1507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812809" y="3998838"/>
            <a:ext cx="119840" cy="123676"/>
          </a:xfrm>
          <a:custGeom>
            <a:avLst/>
            <a:gdLst/>
            <a:ahLst/>
            <a:cxnLst/>
            <a:rect l="l" t="t" r="r" b="b"/>
            <a:pathLst>
              <a:path w="131824" h="140166">
                <a:moveTo>
                  <a:pt x="0" y="140166"/>
                </a:moveTo>
                <a:lnTo>
                  <a:pt x="131824" y="0"/>
                </a:lnTo>
              </a:path>
            </a:pathLst>
          </a:custGeom>
          <a:ln w="148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692969" y="4122516"/>
            <a:ext cx="119841" cy="146163"/>
          </a:xfrm>
          <a:custGeom>
            <a:avLst/>
            <a:gdLst/>
            <a:ahLst/>
            <a:cxnLst/>
            <a:rect l="l" t="t" r="r" b="b"/>
            <a:pathLst>
              <a:path w="131825" h="165651">
                <a:moveTo>
                  <a:pt x="0" y="165651"/>
                </a:moveTo>
                <a:lnTo>
                  <a:pt x="131825" y="0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73128" y="4268678"/>
            <a:ext cx="119840" cy="101189"/>
          </a:xfrm>
          <a:custGeom>
            <a:avLst/>
            <a:gdLst/>
            <a:ahLst/>
            <a:cxnLst/>
            <a:rect l="l" t="t" r="r" b="b"/>
            <a:pathLst>
              <a:path w="131824" h="114681">
                <a:moveTo>
                  <a:pt x="0" y="114681"/>
                </a:moveTo>
                <a:lnTo>
                  <a:pt x="131824" y="0"/>
                </a:lnTo>
              </a:path>
            </a:pathLst>
          </a:custGeom>
          <a:ln w="148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453287" y="4270552"/>
            <a:ext cx="119840" cy="99316"/>
          </a:xfrm>
          <a:custGeom>
            <a:avLst/>
            <a:gdLst/>
            <a:ahLst/>
            <a:cxnLst/>
            <a:rect l="l" t="t" r="r" b="b"/>
            <a:pathLst>
              <a:path w="131824" h="112558">
                <a:moveTo>
                  <a:pt x="0" y="0"/>
                </a:moveTo>
                <a:lnTo>
                  <a:pt x="131824" y="112558"/>
                </a:lnTo>
              </a:path>
            </a:pathLst>
          </a:custGeom>
          <a:ln w="1480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333446" y="4270552"/>
            <a:ext cx="119840" cy="37477"/>
          </a:xfrm>
          <a:custGeom>
            <a:avLst/>
            <a:gdLst/>
            <a:ahLst/>
            <a:cxnLst/>
            <a:rect l="l" t="t" r="r" b="b"/>
            <a:pathLst>
              <a:path w="131824" h="42474">
                <a:moveTo>
                  <a:pt x="0" y="42474"/>
                </a:moveTo>
                <a:lnTo>
                  <a:pt x="131824" y="0"/>
                </a:lnTo>
              </a:path>
            </a:pathLst>
          </a:custGeom>
          <a:ln w="145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13606" y="4308030"/>
            <a:ext cx="119840" cy="52468"/>
          </a:xfrm>
          <a:custGeom>
            <a:avLst/>
            <a:gdLst/>
            <a:ahLst/>
            <a:cxnLst/>
            <a:rect l="l" t="t" r="r" b="b"/>
            <a:pathLst>
              <a:path w="131824" h="59464">
                <a:moveTo>
                  <a:pt x="0" y="59464"/>
                </a:moveTo>
                <a:lnTo>
                  <a:pt x="131824" y="0"/>
                </a:lnTo>
              </a:path>
            </a:pathLst>
          </a:custGeom>
          <a:ln w="146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093765" y="4360498"/>
            <a:ext cx="119840" cy="52468"/>
          </a:xfrm>
          <a:custGeom>
            <a:avLst/>
            <a:gdLst/>
            <a:ahLst/>
            <a:cxnLst/>
            <a:rect l="l" t="t" r="r" b="b"/>
            <a:pathLst>
              <a:path w="131824" h="59464">
                <a:moveTo>
                  <a:pt x="0" y="59464"/>
                </a:moveTo>
                <a:lnTo>
                  <a:pt x="131824" y="0"/>
                </a:lnTo>
              </a:path>
            </a:pathLst>
          </a:custGeom>
          <a:ln w="1461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973925" y="4412968"/>
            <a:ext cx="119840" cy="54342"/>
          </a:xfrm>
          <a:custGeom>
            <a:avLst/>
            <a:gdLst/>
            <a:ahLst/>
            <a:cxnLst/>
            <a:rect l="l" t="t" r="r" b="b"/>
            <a:pathLst>
              <a:path w="131824" h="61588">
                <a:moveTo>
                  <a:pt x="0" y="61588"/>
                </a:moveTo>
                <a:lnTo>
                  <a:pt x="131824" y="0"/>
                </a:lnTo>
              </a:path>
            </a:pathLst>
          </a:custGeom>
          <a:ln w="146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54085" y="4403598"/>
            <a:ext cx="119840" cy="63712"/>
          </a:xfrm>
          <a:custGeom>
            <a:avLst/>
            <a:gdLst/>
            <a:ahLst/>
            <a:cxnLst/>
            <a:rect l="l" t="t" r="r" b="b"/>
            <a:pathLst>
              <a:path w="131824" h="72207">
                <a:moveTo>
                  <a:pt x="0" y="0"/>
                </a:moveTo>
                <a:lnTo>
                  <a:pt x="131824" y="72207"/>
                </a:lnTo>
              </a:path>
            </a:pathLst>
          </a:custGeom>
          <a:ln w="1465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734244" y="4257435"/>
            <a:ext cx="119840" cy="146163"/>
          </a:xfrm>
          <a:custGeom>
            <a:avLst/>
            <a:gdLst/>
            <a:ahLst/>
            <a:cxnLst/>
            <a:rect l="l" t="t" r="r" b="b"/>
            <a:pathLst>
              <a:path w="131824" h="165651">
                <a:moveTo>
                  <a:pt x="0" y="0"/>
                </a:moveTo>
                <a:lnTo>
                  <a:pt x="131824" y="165651"/>
                </a:lnTo>
              </a:path>
            </a:pathLst>
          </a:custGeom>
          <a:ln w="149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614403" y="4257435"/>
            <a:ext cx="119840" cy="181766"/>
          </a:xfrm>
          <a:custGeom>
            <a:avLst/>
            <a:gdLst/>
            <a:ahLst/>
            <a:cxnLst/>
            <a:rect l="l" t="t" r="r" b="b"/>
            <a:pathLst>
              <a:path w="131824" h="206002">
                <a:moveTo>
                  <a:pt x="0" y="206002"/>
                </a:moveTo>
                <a:lnTo>
                  <a:pt x="131824" y="0"/>
                </a:lnTo>
              </a:path>
            </a:pathLst>
          </a:custGeom>
          <a:ln w="1502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494563" y="4439202"/>
            <a:ext cx="119840" cy="48721"/>
          </a:xfrm>
          <a:custGeom>
            <a:avLst/>
            <a:gdLst/>
            <a:ahLst/>
            <a:cxnLst/>
            <a:rect l="l" t="t" r="r" b="b"/>
            <a:pathLst>
              <a:path w="131824" h="55217">
                <a:moveTo>
                  <a:pt x="0" y="55217"/>
                </a:moveTo>
                <a:lnTo>
                  <a:pt x="131824" y="0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374722" y="4487923"/>
            <a:ext cx="119840" cy="110559"/>
          </a:xfrm>
          <a:custGeom>
            <a:avLst/>
            <a:gdLst/>
            <a:ahLst/>
            <a:cxnLst/>
            <a:rect l="l" t="t" r="r" b="b"/>
            <a:pathLst>
              <a:path w="131824" h="125300">
                <a:moveTo>
                  <a:pt x="0" y="125300"/>
                </a:moveTo>
                <a:lnTo>
                  <a:pt x="131824" y="0"/>
                </a:lnTo>
              </a:path>
            </a:pathLst>
          </a:custGeom>
          <a:ln w="148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54881" y="4598482"/>
            <a:ext cx="119840" cy="0"/>
          </a:xfrm>
          <a:custGeom>
            <a:avLst/>
            <a:gdLst/>
            <a:ahLst/>
            <a:cxnLst/>
            <a:rect l="l" t="t" r="r" b="b"/>
            <a:pathLst>
              <a:path w="131824">
                <a:moveTo>
                  <a:pt x="0" y="0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35041" y="4598482"/>
            <a:ext cx="119840" cy="46847"/>
          </a:xfrm>
          <a:custGeom>
            <a:avLst/>
            <a:gdLst/>
            <a:ahLst/>
            <a:cxnLst/>
            <a:rect l="l" t="t" r="r" b="b"/>
            <a:pathLst>
              <a:path w="131824" h="53093">
                <a:moveTo>
                  <a:pt x="0" y="53093"/>
                </a:moveTo>
                <a:lnTo>
                  <a:pt x="131824" y="0"/>
                </a:lnTo>
              </a:path>
            </a:pathLst>
          </a:custGeom>
          <a:ln w="1459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15200" y="4645329"/>
            <a:ext cx="119840" cy="7495"/>
          </a:xfrm>
          <a:custGeom>
            <a:avLst/>
            <a:gdLst/>
            <a:ahLst/>
            <a:cxnLst/>
            <a:rect l="l" t="t" r="r" b="b"/>
            <a:pathLst>
              <a:path w="131824" h="8494">
                <a:moveTo>
                  <a:pt x="0" y="8494"/>
                </a:moveTo>
                <a:lnTo>
                  <a:pt x="131824" y="0"/>
                </a:lnTo>
              </a:path>
            </a:pathLst>
          </a:custGeom>
          <a:ln w="1448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895360" y="4652825"/>
            <a:ext cx="119840" cy="29981"/>
          </a:xfrm>
          <a:custGeom>
            <a:avLst/>
            <a:gdLst/>
            <a:ahLst/>
            <a:cxnLst/>
            <a:rect l="l" t="t" r="r" b="b"/>
            <a:pathLst>
              <a:path w="131824" h="33979">
                <a:moveTo>
                  <a:pt x="0" y="33979"/>
                </a:moveTo>
                <a:lnTo>
                  <a:pt x="131824" y="0"/>
                </a:lnTo>
              </a:path>
            </a:pathLst>
          </a:custGeom>
          <a:ln w="1453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775519" y="4682807"/>
            <a:ext cx="119840" cy="159280"/>
          </a:xfrm>
          <a:custGeom>
            <a:avLst/>
            <a:gdLst/>
            <a:ahLst/>
            <a:cxnLst/>
            <a:rect l="l" t="t" r="r" b="b"/>
            <a:pathLst>
              <a:path w="131824" h="180517">
                <a:moveTo>
                  <a:pt x="131824" y="0"/>
                </a:moveTo>
                <a:lnTo>
                  <a:pt x="0" y="180517"/>
                </a:lnTo>
              </a:path>
              <a:path w="131824" h="180517">
                <a:moveTo>
                  <a:pt x="0" y="180518"/>
                </a:moveTo>
                <a:lnTo>
                  <a:pt x="131824" y="0"/>
                </a:lnTo>
              </a:path>
            </a:pathLst>
          </a:custGeom>
          <a:ln w="1486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775519" y="3612819"/>
            <a:ext cx="5153145" cy="1476621"/>
          </a:xfrm>
          <a:custGeom>
            <a:avLst/>
            <a:gdLst/>
            <a:ahLst/>
            <a:cxnLst/>
            <a:rect l="l" t="t" r="r" b="b"/>
            <a:pathLst>
              <a:path w="5668459" h="1673504">
                <a:moveTo>
                  <a:pt x="5668459" y="1168055"/>
                </a:moveTo>
                <a:lnTo>
                  <a:pt x="5536635" y="1163807"/>
                </a:lnTo>
                <a:lnTo>
                  <a:pt x="5404811" y="1216900"/>
                </a:lnTo>
                <a:lnTo>
                  <a:pt x="5272986" y="1068239"/>
                </a:lnTo>
                <a:lnTo>
                  <a:pt x="5141161" y="1061868"/>
                </a:lnTo>
                <a:lnTo>
                  <a:pt x="5009336" y="902587"/>
                </a:lnTo>
                <a:lnTo>
                  <a:pt x="4877512" y="1117085"/>
                </a:lnTo>
                <a:lnTo>
                  <a:pt x="4745687" y="985413"/>
                </a:lnTo>
                <a:lnTo>
                  <a:pt x="4613863" y="906835"/>
                </a:lnTo>
                <a:lnTo>
                  <a:pt x="4482038" y="1006651"/>
                </a:lnTo>
                <a:lnTo>
                  <a:pt x="4350213" y="736936"/>
                </a:lnTo>
                <a:lnTo>
                  <a:pt x="4218388" y="981166"/>
                </a:lnTo>
                <a:lnTo>
                  <a:pt x="4086564" y="874979"/>
                </a:lnTo>
                <a:lnTo>
                  <a:pt x="3954739" y="870731"/>
                </a:lnTo>
                <a:lnTo>
                  <a:pt x="3822915" y="707204"/>
                </a:lnTo>
                <a:lnTo>
                  <a:pt x="3691090" y="724194"/>
                </a:lnTo>
                <a:lnTo>
                  <a:pt x="3559265" y="579780"/>
                </a:lnTo>
                <a:lnTo>
                  <a:pt x="3427440" y="613759"/>
                </a:lnTo>
                <a:lnTo>
                  <a:pt x="3295616" y="809143"/>
                </a:lnTo>
                <a:lnTo>
                  <a:pt x="3163791" y="596769"/>
                </a:lnTo>
                <a:lnTo>
                  <a:pt x="3031967" y="295199"/>
                </a:lnTo>
                <a:lnTo>
                  <a:pt x="2900142" y="261219"/>
                </a:lnTo>
                <a:lnTo>
                  <a:pt x="2768317" y="420499"/>
                </a:lnTo>
                <a:lnTo>
                  <a:pt x="2636493" y="0"/>
                </a:lnTo>
                <a:lnTo>
                  <a:pt x="2504668" y="184765"/>
                </a:lnTo>
                <a:lnTo>
                  <a:pt x="2372843" y="437489"/>
                </a:lnTo>
                <a:lnTo>
                  <a:pt x="2241019" y="577656"/>
                </a:lnTo>
                <a:lnTo>
                  <a:pt x="2109194" y="743307"/>
                </a:lnTo>
                <a:lnTo>
                  <a:pt x="1977369" y="857989"/>
                </a:lnTo>
                <a:lnTo>
                  <a:pt x="1845545" y="745431"/>
                </a:lnTo>
                <a:lnTo>
                  <a:pt x="1713720" y="787906"/>
                </a:lnTo>
                <a:lnTo>
                  <a:pt x="1581895" y="847370"/>
                </a:lnTo>
                <a:lnTo>
                  <a:pt x="1450070" y="906835"/>
                </a:lnTo>
                <a:lnTo>
                  <a:pt x="1318246" y="968423"/>
                </a:lnTo>
                <a:lnTo>
                  <a:pt x="1186421" y="896216"/>
                </a:lnTo>
                <a:lnTo>
                  <a:pt x="1054597" y="730565"/>
                </a:lnTo>
                <a:lnTo>
                  <a:pt x="922772" y="936567"/>
                </a:lnTo>
                <a:lnTo>
                  <a:pt x="790947" y="991785"/>
                </a:lnTo>
                <a:lnTo>
                  <a:pt x="659123" y="1117085"/>
                </a:lnTo>
                <a:lnTo>
                  <a:pt x="527298" y="1117085"/>
                </a:lnTo>
                <a:lnTo>
                  <a:pt x="395474" y="1170178"/>
                </a:lnTo>
                <a:lnTo>
                  <a:pt x="263649" y="1178673"/>
                </a:lnTo>
                <a:lnTo>
                  <a:pt x="131824" y="1212653"/>
                </a:lnTo>
                <a:lnTo>
                  <a:pt x="0" y="1393171"/>
                </a:lnTo>
                <a:lnTo>
                  <a:pt x="0" y="1673504"/>
                </a:lnTo>
                <a:lnTo>
                  <a:pt x="5668459" y="1673504"/>
                </a:lnTo>
                <a:lnTo>
                  <a:pt x="5668459" y="1168055"/>
                </a:lnTo>
                <a:close/>
              </a:path>
            </a:pathLst>
          </a:custGeom>
          <a:solidFill>
            <a:srgbClr val="76FD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775519" y="3007554"/>
            <a:ext cx="5153145" cy="1834534"/>
          </a:xfrm>
          <a:custGeom>
            <a:avLst/>
            <a:gdLst/>
            <a:ahLst/>
            <a:cxnLst/>
            <a:rect l="l" t="t" r="r" b="b"/>
            <a:pathLst>
              <a:path w="5668459" h="2079138">
                <a:moveTo>
                  <a:pt x="0" y="1728721"/>
                </a:moveTo>
                <a:lnTo>
                  <a:pt x="0" y="2079138"/>
                </a:lnTo>
                <a:lnTo>
                  <a:pt x="131824" y="1898620"/>
                </a:lnTo>
                <a:lnTo>
                  <a:pt x="263649" y="1864640"/>
                </a:lnTo>
                <a:lnTo>
                  <a:pt x="395474" y="1856145"/>
                </a:lnTo>
                <a:lnTo>
                  <a:pt x="527298" y="1803052"/>
                </a:lnTo>
                <a:lnTo>
                  <a:pt x="659123" y="1803052"/>
                </a:lnTo>
                <a:lnTo>
                  <a:pt x="790947" y="1677752"/>
                </a:lnTo>
                <a:lnTo>
                  <a:pt x="922772" y="1622534"/>
                </a:lnTo>
                <a:lnTo>
                  <a:pt x="1054597" y="1416532"/>
                </a:lnTo>
                <a:lnTo>
                  <a:pt x="1186421" y="1582183"/>
                </a:lnTo>
                <a:lnTo>
                  <a:pt x="1318246" y="1654390"/>
                </a:lnTo>
                <a:lnTo>
                  <a:pt x="1450070" y="1592802"/>
                </a:lnTo>
                <a:lnTo>
                  <a:pt x="1581895" y="1533337"/>
                </a:lnTo>
                <a:lnTo>
                  <a:pt x="1713720" y="1473873"/>
                </a:lnTo>
                <a:lnTo>
                  <a:pt x="1845545" y="1431398"/>
                </a:lnTo>
                <a:lnTo>
                  <a:pt x="1977369" y="1543956"/>
                </a:lnTo>
                <a:lnTo>
                  <a:pt x="2109194" y="1429274"/>
                </a:lnTo>
                <a:lnTo>
                  <a:pt x="2241019" y="1263623"/>
                </a:lnTo>
                <a:lnTo>
                  <a:pt x="2372843" y="1123456"/>
                </a:lnTo>
                <a:lnTo>
                  <a:pt x="2504668" y="870732"/>
                </a:lnTo>
                <a:lnTo>
                  <a:pt x="2636493" y="685967"/>
                </a:lnTo>
                <a:lnTo>
                  <a:pt x="2768317" y="1106466"/>
                </a:lnTo>
                <a:lnTo>
                  <a:pt x="2900142" y="947186"/>
                </a:lnTo>
                <a:lnTo>
                  <a:pt x="3031967" y="981166"/>
                </a:lnTo>
                <a:lnTo>
                  <a:pt x="3163791" y="1282736"/>
                </a:lnTo>
                <a:lnTo>
                  <a:pt x="3295616" y="1495110"/>
                </a:lnTo>
                <a:lnTo>
                  <a:pt x="3427440" y="1299726"/>
                </a:lnTo>
                <a:lnTo>
                  <a:pt x="3559265" y="1265747"/>
                </a:lnTo>
                <a:lnTo>
                  <a:pt x="3691090" y="1410161"/>
                </a:lnTo>
                <a:lnTo>
                  <a:pt x="3822915" y="1393171"/>
                </a:lnTo>
                <a:lnTo>
                  <a:pt x="3954739" y="1556698"/>
                </a:lnTo>
                <a:lnTo>
                  <a:pt x="4086564" y="1560946"/>
                </a:lnTo>
                <a:lnTo>
                  <a:pt x="4218388" y="1667133"/>
                </a:lnTo>
                <a:lnTo>
                  <a:pt x="4350213" y="1422903"/>
                </a:lnTo>
                <a:lnTo>
                  <a:pt x="4482038" y="1692618"/>
                </a:lnTo>
                <a:lnTo>
                  <a:pt x="4613863" y="1592802"/>
                </a:lnTo>
                <a:lnTo>
                  <a:pt x="4745687" y="1671380"/>
                </a:lnTo>
                <a:lnTo>
                  <a:pt x="4877512" y="1803052"/>
                </a:lnTo>
                <a:lnTo>
                  <a:pt x="5009336" y="1588554"/>
                </a:lnTo>
                <a:lnTo>
                  <a:pt x="5141161" y="1747835"/>
                </a:lnTo>
                <a:lnTo>
                  <a:pt x="5272986" y="1754206"/>
                </a:lnTo>
                <a:lnTo>
                  <a:pt x="5404811" y="1902867"/>
                </a:lnTo>
                <a:lnTo>
                  <a:pt x="5536635" y="1849774"/>
                </a:lnTo>
                <a:lnTo>
                  <a:pt x="5668459" y="1854022"/>
                </a:lnTo>
                <a:lnTo>
                  <a:pt x="5668459" y="1416532"/>
                </a:lnTo>
                <a:lnTo>
                  <a:pt x="5536635" y="1410161"/>
                </a:lnTo>
                <a:lnTo>
                  <a:pt x="5404811" y="1412284"/>
                </a:lnTo>
                <a:lnTo>
                  <a:pt x="5272986" y="1320964"/>
                </a:lnTo>
                <a:lnTo>
                  <a:pt x="5141161" y="1403789"/>
                </a:lnTo>
                <a:lnTo>
                  <a:pt x="5009336" y="1344325"/>
                </a:lnTo>
                <a:lnTo>
                  <a:pt x="4877512" y="1533337"/>
                </a:lnTo>
                <a:lnTo>
                  <a:pt x="4745687" y="1346448"/>
                </a:lnTo>
                <a:lnTo>
                  <a:pt x="4613863" y="1208406"/>
                </a:lnTo>
                <a:lnTo>
                  <a:pt x="4482038" y="1299726"/>
                </a:lnTo>
                <a:lnTo>
                  <a:pt x="4350213" y="998156"/>
                </a:lnTo>
                <a:lnTo>
                  <a:pt x="4218388" y="1286984"/>
                </a:lnTo>
                <a:lnTo>
                  <a:pt x="4086564" y="1134075"/>
                </a:lnTo>
                <a:lnTo>
                  <a:pt x="3954739" y="1140446"/>
                </a:lnTo>
                <a:lnTo>
                  <a:pt x="3822915" y="928073"/>
                </a:lnTo>
                <a:lnTo>
                  <a:pt x="3691090" y="989661"/>
                </a:lnTo>
                <a:lnTo>
                  <a:pt x="3559265" y="813390"/>
                </a:lnTo>
                <a:lnTo>
                  <a:pt x="3427440" y="821885"/>
                </a:lnTo>
                <a:lnTo>
                  <a:pt x="3295616" y="1066115"/>
                </a:lnTo>
                <a:lnTo>
                  <a:pt x="3163791" y="824009"/>
                </a:lnTo>
                <a:lnTo>
                  <a:pt x="3031967" y="369530"/>
                </a:lnTo>
                <a:lnTo>
                  <a:pt x="2900142" y="431118"/>
                </a:lnTo>
                <a:lnTo>
                  <a:pt x="2768317" y="520315"/>
                </a:lnTo>
                <a:lnTo>
                  <a:pt x="2636493" y="0"/>
                </a:lnTo>
                <a:lnTo>
                  <a:pt x="2504668" y="269714"/>
                </a:lnTo>
                <a:lnTo>
                  <a:pt x="2372843" y="350416"/>
                </a:lnTo>
                <a:lnTo>
                  <a:pt x="2241019" y="579780"/>
                </a:lnTo>
                <a:lnTo>
                  <a:pt x="2109194" y="719946"/>
                </a:lnTo>
                <a:lnTo>
                  <a:pt x="1977369" y="1000279"/>
                </a:lnTo>
                <a:lnTo>
                  <a:pt x="1845545" y="936567"/>
                </a:lnTo>
                <a:lnTo>
                  <a:pt x="1713720" y="804896"/>
                </a:lnTo>
                <a:lnTo>
                  <a:pt x="1581895" y="1019393"/>
                </a:lnTo>
                <a:lnTo>
                  <a:pt x="1450070" y="1265747"/>
                </a:lnTo>
                <a:lnTo>
                  <a:pt x="1318246" y="1284860"/>
                </a:lnTo>
                <a:lnTo>
                  <a:pt x="1186421" y="1172302"/>
                </a:lnTo>
                <a:lnTo>
                  <a:pt x="1054597" y="968424"/>
                </a:lnTo>
                <a:lnTo>
                  <a:pt x="922772" y="1263623"/>
                </a:lnTo>
                <a:lnTo>
                  <a:pt x="790947" y="1293355"/>
                </a:lnTo>
                <a:lnTo>
                  <a:pt x="659123" y="1363438"/>
                </a:lnTo>
                <a:lnTo>
                  <a:pt x="527298" y="1405913"/>
                </a:lnTo>
                <a:lnTo>
                  <a:pt x="395474" y="1459006"/>
                </a:lnTo>
                <a:lnTo>
                  <a:pt x="263649" y="1459006"/>
                </a:lnTo>
                <a:lnTo>
                  <a:pt x="131824" y="1471749"/>
                </a:lnTo>
                <a:lnTo>
                  <a:pt x="0" y="1728721"/>
                </a:lnTo>
                <a:close/>
              </a:path>
            </a:pathLst>
          </a:custGeom>
          <a:solidFill>
            <a:srgbClr val="B4D4F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775519" y="2449136"/>
            <a:ext cx="0" cy="2640304"/>
          </a:xfrm>
          <a:custGeom>
            <a:avLst/>
            <a:gdLst/>
            <a:ahLst/>
            <a:cxnLst/>
            <a:rect l="l" t="t" r="r" b="b"/>
            <a:pathLst>
              <a:path h="2992345">
                <a:moveTo>
                  <a:pt x="0" y="2992345"/>
                </a:moveTo>
                <a:lnTo>
                  <a:pt x="0" y="0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747082" y="5089440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747082" y="4561004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747082" y="4032569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747082" y="3506007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747082" y="2977571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747082" y="2449136"/>
            <a:ext cx="28436" cy="0"/>
          </a:xfrm>
          <a:custGeom>
            <a:avLst/>
            <a:gdLst/>
            <a:ahLst/>
            <a:cxnLst/>
            <a:rect l="l" t="t" r="r" b="b"/>
            <a:pathLst>
              <a:path w="31280">
                <a:moveTo>
                  <a:pt x="31280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775519" y="5089440"/>
            <a:ext cx="5169395" cy="0"/>
          </a:xfrm>
          <a:custGeom>
            <a:avLst/>
            <a:gdLst/>
            <a:ahLst/>
            <a:cxnLst/>
            <a:rect l="l" t="t" r="r" b="b"/>
            <a:pathLst>
              <a:path w="5686334">
                <a:moveTo>
                  <a:pt x="5686334" y="0"/>
                </a:moveTo>
                <a:lnTo>
                  <a:pt x="0" y="0"/>
                </a:lnTo>
              </a:path>
            </a:pathLst>
          </a:custGeom>
          <a:ln w="14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775519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9536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01520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135041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254881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74722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94563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614403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3424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85408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97392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09376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13606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333446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453287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573128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692968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812809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93265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05249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172331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292172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412012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53185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5169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77153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89137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01121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13105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250896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370737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490577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610418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730258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5010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6994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089780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209621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329462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449302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569143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68898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808824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928665" y="5089440"/>
            <a:ext cx="0" cy="26234"/>
          </a:xfrm>
          <a:custGeom>
            <a:avLst/>
            <a:gdLst/>
            <a:ahLst/>
            <a:cxnLst/>
            <a:rect l="l" t="t" r="r" b="b"/>
            <a:pathLst>
              <a:path h="29732">
                <a:moveTo>
                  <a:pt x="0" y="0"/>
                </a:moveTo>
                <a:lnTo>
                  <a:pt x="0" y="29732"/>
                </a:lnTo>
              </a:path>
            </a:pathLst>
          </a:custGeom>
          <a:ln w="1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426882" y="5449227"/>
            <a:ext cx="1850419" cy="118054"/>
          </a:xfrm>
          <a:custGeom>
            <a:avLst/>
            <a:gdLst/>
            <a:ahLst/>
            <a:cxnLst/>
            <a:rect l="l" t="t" r="r" b="b"/>
            <a:pathLst>
              <a:path w="2035461" h="133795">
                <a:moveTo>
                  <a:pt x="0" y="0"/>
                </a:moveTo>
                <a:lnTo>
                  <a:pt x="0" y="133795"/>
                </a:lnTo>
                <a:lnTo>
                  <a:pt x="2035461" y="133795"/>
                </a:lnTo>
                <a:lnTo>
                  <a:pt x="203546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455318" y="5477335"/>
            <a:ext cx="67029" cy="61838"/>
          </a:xfrm>
          <a:custGeom>
            <a:avLst/>
            <a:gdLst/>
            <a:ahLst/>
            <a:cxnLst/>
            <a:rect l="l" t="t" r="r" b="b"/>
            <a:pathLst>
              <a:path w="73732" h="70083">
                <a:moveTo>
                  <a:pt x="0" y="0"/>
                </a:moveTo>
                <a:lnTo>
                  <a:pt x="0" y="70083"/>
                </a:lnTo>
                <a:lnTo>
                  <a:pt x="73732" y="70083"/>
                </a:lnTo>
                <a:lnTo>
                  <a:pt x="73732" y="0"/>
                </a:lnTo>
                <a:lnTo>
                  <a:pt x="0" y="0"/>
                </a:lnTo>
                <a:close/>
              </a:path>
            </a:pathLst>
          </a:custGeom>
          <a:solidFill>
            <a:srgbClr val="76FD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101239" y="5477335"/>
            <a:ext cx="67029" cy="61838"/>
          </a:xfrm>
          <a:custGeom>
            <a:avLst/>
            <a:gdLst/>
            <a:ahLst/>
            <a:cxnLst/>
            <a:rect l="l" t="t" r="r" b="b"/>
            <a:pathLst>
              <a:path w="73732" h="70083">
                <a:moveTo>
                  <a:pt x="0" y="0"/>
                </a:moveTo>
                <a:lnTo>
                  <a:pt x="0" y="70083"/>
                </a:lnTo>
                <a:lnTo>
                  <a:pt x="73732" y="70083"/>
                </a:lnTo>
                <a:lnTo>
                  <a:pt x="73732" y="0"/>
                </a:lnTo>
                <a:lnTo>
                  <a:pt x="0" y="0"/>
                </a:lnTo>
                <a:close/>
              </a:path>
            </a:pathLst>
          </a:custGeom>
          <a:solidFill>
            <a:srgbClr val="B4D4F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824997" y="4562879"/>
            <a:ext cx="587015" cy="116180"/>
          </a:xfrm>
          <a:custGeom>
            <a:avLst/>
            <a:gdLst/>
            <a:ahLst/>
            <a:cxnLst/>
            <a:rect l="l" t="t" r="r" b="b"/>
            <a:pathLst>
              <a:path w="645717" h="131671">
                <a:moveTo>
                  <a:pt x="0" y="0"/>
                </a:moveTo>
                <a:lnTo>
                  <a:pt x="0" y="131671"/>
                </a:lnTo>
                <a:lnTo>
                  <a:pt x="645717" y="131671"/>
                </a:lnTo>
                <a:lnTo>
                  <a:pt x="64571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821949" y="4560067"/>
            <a:ext cx="593109" cy="121802"/>
          </a:xfrm>
          <a:custGeom>
            <a:avLst/>
            <a:gdLst/>
            <a:ahLst/>
            <a:cxnLst/>
            <a:rect l="l" t="t" r="r" b="b"/>
            <a:pathLst>
              <a:path w="652420" h="138042">
                <a:moveTo>
                  <a:pt x="0" y="0"/>
                </a:moveTo>
                <a:lnTo>
                  <a:pt x="652420" y="0"/>
                </a:lnTo>
                <a:lnTo>
                  <a:pt x="652420" y="138042"/>
                </a:lnTo>
                <a:lnTo>
                  <a:pt x="0" y="138042"/>
                </a:lnTo>
                <a:lnTo>
                  <a:pt x="0" y="0"/>
                </a:lnTo>
                <a:close/>
              </a:path>
            </a:pathLst>
          </a:custGeom>
          <a:ln w="638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969211" y="3393575"/>
            <a:ext cx="209213" cy="116180"/>
          </a:xfrm>
          <a:custGeom>
            <a:avLst/>
            <a:gdLst/>
            <a:ahLst/>
            <a:cxnLst/>
            <a:rect l="l" t="t" r="r" b="b"/>
            <a:pathLst>
              <a:path w="230134" h="131671">
                <a:moveTo>
                  <a:pt x="0" y="0"/>
                </a:moveTo>
                <a:lnTo>
                  <a:pt x="0" y="131671"/>
                </a:lnTo>
                <a:lnTo>
                  <a:pt x="230134" y="131671"/>
                </a:lnTo>
                <a:lnTo>
                  <a:pt x="2301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966165" y="3390763"/>
            <a:ext cx="215306" cy="121802"/>
          </a:xfrm>
          <a:custGeom>
            <a:avLst/>
            <a:gdLst/>
            <a:ahLst/>
            <a:cxnLst/>
            <a:rect l="l" t="t" r="r" b="b"/>
            <a:pathLst>
              <a:path w="236837" h="138042">
                <a:moveTo>
                  <a:pt x="0" y="0"/>
                </a:moveTo>
                <a:lnTo>
                  <a:pt x="236837" y="0"/>
                </a:lnTo>
                <a:lnTo>
                  <a:pt x="236837" y="138042"/>
                </a:lnTo>
                <a:lnTo>
                  <a:pt x="0" y="138042"/>
                </a:lnTo>
                <a:lnTo>
                  <a:pt x="0" y="0"/>
                </a:lnTo>
                <a:close/>
              </a:path>
            </a:pathLst>
          </a:custGeom>
          <a:ln w="645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396413" y="2700237"/>
            <a:ext cx="2859924" cy="116180"/>
          </a:xfrm>
          <a:custGeom>
            <a:avLst/>
            <a:gdLst/>
            <a:ahLst/>
            <a:cxnLst/>
            <a:rect l="l" t="t" r="r" b="b"/>
            <a:pathLst>
              <a:path w="3145916" h="131671">
                <a:moveTo>
                  <a:pt x="0" y="0"/>
                </a:moveTo>
                <a:lnTo>
                  <a:pt x="0" y="131671"/>
                </a:lnTo>
                <a:lnTo>
                  <a:pt x="3145916" y="131671"/>
                </a:lnTo>
                <a:lnTo>
                  <a:pt x="31459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393368" y="2697425"/>
            <a:ext cx="2866017" cy="121802"/>
          </a:xfrm>
          <a:custGeom>
            <a:avLst/>
            <a:gdLst/>
            <a:ahLst/>
            <a:cxnLst/>
            <a:rect l="l" t="t" r="r" b="b"/>
            <a:pathLst>
              <a:path w="3152619" h="138042">
                <a:moveTo>
                  <a:pt x="0" y="0"/>
                </a:moveTo>
                <a:lnTo>
                  <a:pt x="3152619" y="0"/>
                </a:lnTo>
                <a:lnTo>
                  <a:pt x="3152619" y="138042"/>
                </a:lnTo>
                <a:lnTo>
                  <a:pt x="0" y="138042"/>
                </a:lnTo>
                <a:lnTo>
                  <a:pt x="0" y="0"/>
                </a:lnTo>
                <a:close/>
              </a:path>
            </a:pathLst>
          </a:custGeom>
          <a:ln w="63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277953" y="2808922"/>
            <a:ext cx="589046" cy="292325"/>
          </a:xfrm>
          <a:custGeom>
            <a:avLst/>
            <a:gdLst/>
            <a:ahLst/>
            <a:cxnLst/>
            <a:rect l="l" t="t" r="r" b="b"/>
            <a:pathLst>
              <a:path w="647951" h="331302">
                <a:moveTo>
                  <a:pt x="641248" y="0"/>
                </a:moveTo>
                <a:lnTo>
                  <a:pt x="0" y="324931"/>
                </a:lnTo>
                <a:lnTo>
                  <a:pt x="0" y="331302"/>
                </a:lnTo>
                <a:lnTo>
                  <a:pt x="6702" y="331302"/>
                </a:lnTo>
                <a:lnTo>
                  <a:pt x="647951" y="6371"/>
                </a:lnTo>
                <a:lnTo>
                  <a:pt x="647951" y="0"/>
                </a:lnTo>
                <a:lnTo>
                  <a:pt x="6412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223111" y="3071266"/>
            <a:ext cx="75154" cy="56216"/>
          </a:xfrm>
          <a:custGeom>
            <a:avLst/>
            <a:gdLst/>
            <a:ahLst/>
            <a:cxnLst/>
            <a:rect l="l" t="t" r="r" b="b"/>
            <a:pathLst>
              <a:path w="82669" h="63712">
                <a:moveTo>
                  <a:pt x="46920" y="0"/>
                </a:moveTo>
                <a:lnTo>
                  <a:pt x="0" y="63712"/>
                </a:lnTo>
                <a:lnTo>
                  <a:pt x="82669" y="61588"/>
                </a:lnTo>
                <a:lnTo>
                  <a:pt x="469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775519" y="4842088"/>
            <a:ext cx="0" cy="232361"/>
          </a:xfrm>
          <a:custGeom>
            <a:avLst/>
            <a:gdLst/>
            <a:ahLst/>
            <a:cxnLst/>
            <a:rect l="l" t="t" r="r" b="b"/>
            <a:pathLst>
              <a:path h="263343">
                <a:moveTo>
                  <a:pt x="0" y="0"/>
                </a:moveTo>
                <a:lnTo>
                  <a:pt x="0" y="253309"/>
                </a:lnTo>
              </a:path>
            </a:pathLst>
          </a:custGeom>
          <a:ln w="152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75519" y="4532896"/>
            <a:ext cx="0" cy="309191"/>
          </a:xfrm>
          <a:custGeom>
            <a:avLst/>
            <a:gdLst/>
            <a:ahLst/>
            <a:cxnLst/>
            <a:rect l="l" t="t" r="r" b="b"/>
            <a:pathLst>
              <a:path h="350416">
                <a:moveTo>
                  <a:pt x="0" y="0"/>
                </a:moveTo>
                <a:lnTo>
                  <a:pt x="0" y="337065"/>
                </a:lnTo>
              </a:path>
            </a:pathLst>
          </a:custGeom>
          <a:ln w="1524">
            <a:solidFill>
              <a:srgbClr val="91919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 rot="19020000">
            <a:off x="2534966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1961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7" name="object 37"/>
          <p:cNvSpPr txBox="1"/>
          <p:nvPr/>
        </p:nvSpPr>
        <p:spPr>
          <a:xfrm rot="19020000">
            <a:off x="2774648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1963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6" name="object 36"/>
          <p:cNvSpPr txBox="1"/>
          <p:nvPr/>
        </p:nvSpPr>
        <p:spPr>
          <a:xfrm rot="19020000">
            <a:off x="3014328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1965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5" name="object 35"/>
          <p:cNvSpPr txBox="1"/>
          <p:nvPr/>
        </p:nvSpPr>
        <p:spPr>
          <a:xfrm rot="19020000">
            <a:off x="3254009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1967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 rot="19020000">
            <a:off x="3493691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1969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3" name="object 33"/>
          <p:cNvSpPr txBox="1"/>
          <p:nvPr/>
        </p:nvSpPr>
        <p:spPr>
          <a:xfrm rot="19020000">
            <a:off x="3733372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1971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2" name="object 32"/>
          <p:cNvSpPr txBox="1"/>
          <p:nvPr/>
        </p:nvSpPr>
        <p:spPr>
          <a:xfrm rot="19020000">
            <a:off x="3973053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1973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1" name="object 31"/>
          <p:cNvSpPr txBox="1"/>
          <p:nvPr/>
        </p:nvSpPr>
        <p:spPr>
          <a:xfrm rot="19020000">
            <a:off x="4212734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1975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30" name="object 30"/>
          <p:cNvSpPr txBox="1"/>
          <p:nvPr/>
        </p:nvSpPr>
        <p:spPr>
          <a:xfrm rot="19020000">
            <a:off x="4452416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1977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9" name="object 29"/>
          <p:cNvSpPr txBox="1"/>
          <p:nvPr/>
        </p:nvSpPr>
        <p:spPr>
          <a:xfrm rot="19020000">
            <a:off x="4692097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1979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8" name="object 28"/>
          <p:cNvSpPr txBox="1"/>
          <p:nvPr/>
        </p:nvSpPr>
        <p:spPr>
          <a:xfrm rot="19020000">
            <a:off x="4931778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1981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 rot="19020000">
            <a:off x="5171459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1983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 rot="19020000">
            <a:off x="5411140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1985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5" name="object 25"/>
          <p:cNvSpPr txBox="1"/>
          <p:nvPr/>
        </p:nvSpPr>
        <p:spPr>
          <a:xfrm rot="19020000">
            <a:off x="5650821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1987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4" name="object 24"/>
          <p:cNvSpPr txBox="1"/>
          <p:nvPr/>
        </p:nvSpPr>
        <p:spPr>
          <a:xfrm rot="19020000">
            <a:off x="5890503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1989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3" name="object 23"/>
          <p:cNvSpPr txBox="1"/>
          <p:nvPr/>
        </p:nvSpPr>
        <p:spPr>
          <a:xfrm rot="19020000">
            <a:off x="6130184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1991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2" name="object 22"/>
          <p:cNvSpPr txBox="1"/>
          <p:nvPr/>
        </p:nvSpPr>
        <p:spPr>
          <a:xfrm rot="19020000">
            <a:off x="6369865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1993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 rot="19020000">
            <a:off x="6609546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1995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0" name="object 20"/>
          <p:cNvSpPr txBox="1"/>
          <p:nvPr/>
        </p:nvSpPr>
        <p:spPr>
          <a:xfrm rot="19020000">
            <a:off x="6849228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1997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9" name="object 19"/>
          <p:cNvSpPr txBox="1"/>
          <p:nvPr/>
        </p:nvSpPr>
        <p:spPr>
          <a:xfrm rot="19020000">
            <a:off x="7088908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1999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 rot="19020000">
            <a:off x="7328589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2001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 rot="19020000">
            <a:off x="7568271" y="5227898"/>
            <a:ext cx="251634" cy="829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64"/>
              </a:lnSpc>
              <a:spcBef>
                <a:spcPts val="33"/>
              </a:spcBef>
            </a:pPr>
            <a:r>
              <a:rPr sz="600" dirty="0">
                <a:latin typeface="Verdana"/>
                <a:cs typeface="Verdana"/>
              </a:rPr>
              <a:t>2003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26882" y="5449227"/>
            <a:ext cx="1850419" cy="1180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4396413" y="2700237"/>
            <a:ext cx="2859924" cy="116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2775519" y="2449136"/>
            <a:ext cx="5169395" cy="5284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2775519" y="2977571"/>
            <a:ext cx="5169395" cy="4131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2775519" y="3390764"/>
            <a:ext cx="2190700" cy="115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966219" y="3390764"/>
            <a:ext cx="215196" cy="115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5181417" y="3390764"/>
            <a:ext cx="2763497" cy="115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2775519" y="3506007"/>
            <a:ext cx="5169395" cy="5265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2775519" y="4032570"/>
            <a:ext cx="5169395" cy="5284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775519" y="4561004"/>
            <a:ext cx="2046502" cy="120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822021" y="4561004"/>
            <a:ext cx="592965" cy="120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414988" y="4561004"/>
            <a:ext cx="2529926" cy="120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775519" y="4681870"/>
            <a:ext cx="5169395" cy="4075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249439" y="1973169"/>
            <a:ext cx="5780785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14289">
              <a:lnSpc>
                <a:spcPct val="101277"/>
              </a:lnSpc>
              <a:spcBef>
                <a:spcPts val="10971"/>
              </a:spcBef>
            </a:pPr>
            <a:r>
              <a:rPr sz="600" dirty="0">
                <a:latin typeface="Verdana"/>
                <a:cs typeface="Verdana"/>
              </a:rPr>
              <a:t>15.00%</a:t>
            </a:r>
            <a:endParaRPr sz="600">
              <a:latin typeface="Verdana"/>
              <a:cs typeface="Verdana"/>
            </a:endParaRPr>
          </a:p>
          <a:p>
            <a:pPr marL="2539070" marR="2583616" algn="ctr">
              <a:lnSpc>
                <a:spcPct val="101277"/>
              </a:lnSpc>
              <a:spcBef>
                <a:spcPts val="8105"/>
              </a:spcBef>
            </a:pPr>
            <a:r>
              <a:rPr sz="600" dirty="0">
                <a:latin typeface="Verdana"/>
                <a:cs typeface="Verdana"/>
              </a:rPr>
              <a:t>T.</a:t>
            </a:r>
            <a:r>
              <a:rPr sz="600" spc="44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Bond</a:t>
            </a:r>
            <a:r>
              <a:rPr sz="600" spc="93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Rate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5210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Implied Premium versus RiskFree Rate</a:t>
            </a:r>
            <a:endParaRPr sz="2100">
              <a:latin typeface="Times New Roman"/>
              <a:cs typeface="Times New Roman"/>
            </a:endParaRPr>
          </a:p>
          <a:p>
            <a:pPr marL="3519706">
              <a:lnSpc>
                <a:spcPct val="101277"/>
              </a:lnSpc>
              <a:spcBef>
                <a:spcPts val="4133"/>
              </a:spcBef>
            </a:pPr>
            <a:r>
              <a:rPr sz="700" b="1" dirty="0">
                <a:latin typeface="Verdana"/>
                <a:cs typeface="Verdana"/>
              </a:rPr>
              <a:t>Implied</a:t>
            </a:r>
            <a:r>
              <a:rPr sz="700" b="1" spc="2" dirty="0">
                <a:latin typeface="Verdana"/>
                <a:cs typeface="Verdana"/>
              </a:rPr>
              <a:t> </a:t>
            </a:r>
            <a:r>
              <a:rPr sz="700" b="1" dirty="0">
                <a:latin typeface="Verdana"/>
                <a:cs typeface="Verdana"/>
              </a:rPr>
              <a:t>Premium</a:t>
            </a:r>
            <a:r>
              <a:rPr sz="700" b="1" spc="2" dirty="0">
                <a:latin typeface="Verdana"/>
                <a:cs typeface="Verdana"/>
              </a:rPr>
              <a:t> </a:t>
            </a:r>
            <a:r>
              <a:rPr sz="700" b="1" dirty="0">
                <a:latin typeface="Verdana"/>
                <a:cs typeface="Verdana"/>
              </a:rPr>
              <a:t>versus </a:t>
            </a:r>
            <a:r>
              <a:rPr sz="700" b="1" spc="43" dirty="0">
                <a:latin typeface="Verdana"/>
                <a:cs typeface="Verdana"/>
              </a:rPr>
              <a:t> </a:t>
            </a:r>
            <a:r>
              <a:rPr sz="700" b="1" dirty="0">
                <a:latin typeface="Verdana"/>
                <a:cs typeface="Verdana"/>
              </a:rPr>
              <a:t>Riskfree</a:t>
            </a:r>
            <a:r>
              <a:rPr sz="700" b="1" spc="-2" dirty="0">
                <a:latin typeface="Verdana"/>
                <a:cs typeface="Verdana"/>
              </a:rPr>
              <a:t> </a:t>
            </a:r>
            <a:r>
              <a:rPr sz="700" b="1" dirty="0">
                <a:latin typeface="Verdana"/>
                <a:cs typeface="Verdana"/>
              </a:rPr>
              <a:t>Rate</a:t>
            </a:r>
            <a:endParaRPr sz="700">
              <a:latin typeface="Verdana"/>
              <a:cs typeface="Verdana"/>
            </a:endParaRPr>
          </a:p>
          <a:p>
            <a:pPr marL="1867524">
              <a:lnSpc>
                <a:spcPct val="101277"/>
              </a:lnSpc>
              <a:spcBef>
                <a:spcPts val="1483"/>
              </a:spcBef>
            </a:pPr>
            <a:r>
              <a:rPr sz="600" dirty="0">
                <a:latin typeface="Verdana"/>
                <a:cs typeface="Verdana"/>
              </a:rPr>
              <a:t>25.00%</a:t>
            </a:r>
            <a:endParaRPr sz="600">
              <a:latin typeface="Verdana"/>
              <a:cs typeface="Verdana"/>
            </a:endParaRPr>
          </a:p>
          <a:p>
            <a:pPr marL="3886635">
              <a:lnSpc>
                <a:spcPct val="101277"/>
              </a:lnSpc>
              <a:spcBef>
                <a:spcPts val="1652"/>
              </a:spcBef>
            </a:pPr>
            <a:r>
              <a:rPr sz="600" dirty="0">
                <a:latin typeface="Verdana"/>
                <a:cs typeface="Verdana"/>
              </a:rPr>
              <a:t>Expected</a:t>
            </a:r>
            <a:r>
              <a:rPr sz="600" spc="156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Return</a:t>
            </a:r>
            <a:r>
              <a:rPr sz="600" spc="119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on</a:t>
            </a:r>
            <a:r>
              <a:rPr sz="600" spc="52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Stocks</a:t>
            </a:r>
            <a:r>
              <a:rPr sz="600" spc="117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=</a:t>
            </a:r>
            <a:r>
              <a:rPr sz="600" spc="39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T.Bond</a:t>
            </a:r>
            <a:r>
              <a:rPr sz="600" spc="124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Rate</a:t>
            </a:r>
            <a:r>
              <a:rPr sz="600" spc="84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+</a:t>
            </a:r>
            <a:r>
              <a:rPr sz="600" spc="39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Equity</a:t>
            </a:r>
            <a:r>
              <a:rPr sz="600" spc="112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Risk</a:t>
            </a:r>
            <a:r>
              <a:rPr sz="600" spc="78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Premium</a:t>
            </a:r>
            <a:endParaRPr sz="600">
              <a:latin typeface="Verdana"/>
              <a:cs typeface="Verdana"/>
            </a:endParaRPr>
          </a:p>
          <a:p>
            <a:pPr marL="1867524">
              <a:lnSpc>
                <a:spcPct val="101277"/>
              </a:lnSpc>
              <a:spcBef>
                <a:spcPts val="1052"/>
              </a:spcBef>
            </a:pPr>
            <a:r>
              <a:rPr sz="600" dirty="0">
                <a:latin typeface="Verdana"/>
                <a:cs typeface="Verdana"/>
              </a:rPr>
              <a:t>20.00%</a:t>
            </a:r>
            <a:endParaRPr sz="600">
              <a:latin typeface="Verdana"/>
              <a:cs typeface="Verdana"/>
            </a:endParaRPr>
          </a:p>
          <a:p>
            <a:pPr marL="4434666" marR="3459801" algn="ctr">
              <a:lnSpc>
                <a:spcPct val="101277"/>
              </a:lnSpc>
              <a:spcBef>
                <a:spcPts val="2973"/>
              </a:spcBef>
            </a:pPr>
            <a:r>
              <a:rPr sz="600" dirty="0">
                <a:latin typeface="Verdana"/>
                <a:cs typeface="Verdana"/>
              </a:rPr>
              <a:t>ERP</a:t>
            </a:r>
            <a:endParaRPr sz="600">
              <a:latin typeface="Verdana"/>
              <a:cs typeface="Verdana"/>
            </a:endParaRPr>
          </a:p>
          <a:p>
            <a:pPr marL="1867524">
              <a:lnSpc>
                <a:spcPct val="101277"/>
              </a:lnSpc>
              <a:spcBef>
                <a:spcPts val="3949"/>
              </a:spcBef>
            </a:pPr>
            <a:r>
              <a:rPr sz="600" dirty="0">
                <a:latin typeface="Verdana"/>
                <a:cs typeface="Verdana"/>
              </a:rPr>
              <a:t>10.00%</a:t>
            </a:r>
            <a:endParaRPr sz="600">
              <a:latin typeface="Verdana"/>
              <a:cs typeface="Verdana"/>
            </a:endParaRPr>
          </a:p>
          <a:p>
            <a:pPr marL="1921661">
              <a:lnSpc>
                <a:spcPct val="101277"/>
              </a:lnSpc>
              <a:spcBef>
                <a:spcPts val="3468"/>
              </a:spcBef>
            </a:pPr>
            <a:r>
              <a:rPr sz="600" dirty="0">
                <a:latin typeface="Verdana"/>
                <a:cs typeface="Verdana"/>
              </a:rPr>
              <a:t>5.00%</a:t>
            </a:r>
            <a:endParaRPr sz="600">
              <a:latin typeface="Verdana"/>
              <a:cs typeface="Verdana"/>
            </a:endParaRPr>
          </a:p>
          <a:p>
            <a:pPr marL="1921661">
              <a:lnSpc>
                <a:spcPct val="101277"/>
              </a:lnSpc>
              <a:spcBef>
                <a:spcPts val="3468"/>
              </a:spcBef>
            </a:pPr>
            <a:r>
              <a:rPr sz="600" dirty="0">
                <a:latin typeface="Verdana"/>
                <a:cs typeface="Verdana"/>
              </a:rPr>
              <a:t>0.00%</a:t>
            </a:r>
            <a:endParaRPr sz="600">
              <a:latin typeface="Verdana"/>
              <a:cs typeface="Verdana"/>
            </a:endParaRPr>
          </a:p>
          <a:p>
            <a:pPr marL="4018970">
              <a:lnSpc>
                <a:spcPct val="101277"/>
              </a:lnSpc>
              <a:spcBef>
                <a:spcPts val="2612"/>
              </a:spcBef>
            </a:pPr>
            <a:r>
              <a:rPr sz="600" dirty="0">
                <a:latin typeface="Verdana"/>
                <a:cs typeface="Verdana"/>
              </a:rPr>
              <a:t>T.Bond</a:t>
            </a:r>
            <a:r>
              <a:rPr sz="600" spc="124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Rate   </a:t>
            </a:r>
            <a:r>
              <a:rPr sz="600" spc="120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Implied</a:t>
            </a:r>
            <a:r>
              <a:rPr sz="600" spc="132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Premium</a:t>
            </a:r>
            <a:r>
              <a:rPr sz="600" spc="153" dirty="0">
                <a:latin typeface="Verdana"/>
                <a:cs typeface="Verdana"/>
              </a:rPr>
              <a:t> </a:t>
            </a:r>
            <a:r>
              <a:rPr sz="600" dirty="0">
                <a:latin typeface="Verdana"/>
                <a:cs typeface="Verdana"/>
              </a:rPr>
              <a:t>(FCFE)</a:t>
            </a:r>
            <a:endParaRPr sz="600">
              <a:latin typeface="Verdana"/>
              <a:cs typeface="Verdana"/>
            </a:endParaRPr>
          </a:p>
          <a:p>
            <a:pPr marL="161555">
              <a:lnSpc>
                <a:spcPct val="95825"/>
              </a:lnSpc>
              <a:spcBef>
                <a:spcPts val="394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482844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23823" y="2039471"/>
            <a:ext cx="5499004" cy="36465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823062" marR="755019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Implied Premiums: From Bubble to Bear Market… January</a:t>
            </a:r>
            <a:endParaRPr sz="2100">
              <a:latin typeface="Times New Roman"/>
              <a:cs typeface="Times New Roman"/>
            </a:endParaRPr>
          </a:p>
          <a:p>
            <a:pPr marL="2883100" marR="2815586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2000 to January 2003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09454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32899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Inputs: Discount Rates</a:t>
            </a:r>
            <a:endParaRPr sz="2100">
              <a:latin typeface="Times New Roman"/>
              <a:cs typeface="Times New Roman"/>
            </a:endParaRPr>
          </a:p>
          <a:p>
            <a:pPr marL="1395001" marR="350574" indent="-303444" algn="just">
              <a:lnSpc>
                <a:spcPts val="1810"/>
              </a:lnSpc>
              <a:spcBef>
                <a:spcPts val="719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b="1" dirty="0">
                <a:latin typeface="Times New Roman"/>
                <a:cs typeface="Times New Roman"/>
              </a:rPr>
              <a:t>Critical</a:t>
            </a:r>
            <a:r>
              <a:rPr sz="1600" b="1" spc="56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ing</a:t>
            </a:r>
            <a:r>
              <a:rPr sz="1600" b="1" spc="-26" dirty="0">
                <a:latin typeface="Times New Roman"/>
                <a:cs typeface="Times New Roman"/>
              </a:rPr>
              <a:t>r</a:t>
            </a:r>
            <a:r>
              <a:rPr sz="1600" b="1" dirty="0">
                <a:latin typeface="Times New Roman"/>
                <a:cs typeface="Times New Roman"/>
              </a:rPr>
              <a:t>edient</a:t>
            </a:r>
            <a:r>
              <a:rPr sz="1600" b="1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</a:t>
            </a:r>
            <a:r>
              <a:rPr sz="1600" spc="-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valuation.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350574" algn="just">
              <a:lnSpc>
                <a:spcPts val="1806"/>
              </a:lnSpc>
              <a:spcBef>
                <a:spcPts val="230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mismatching</a:t>
            </a:r>
            <a:r>
              <a:rPr sz="1600" spc="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cashflows and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lead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serious </a:t>
            </a:r>
            <a:endParaRPr sz="1600">
              <a:latin typeface="Times New Roman"/>
              <a:cs typeface="Times New Roman"/>
            </a:endParaRPr>
          </a:p>
          <a:p>
            <a:pPr marL="1395001" marR="350574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errors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intuitive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level,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consistent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28"/>
              </a:spcBef>
            </a:pPr>
            <a:r>
              <a:rPr sz="1600" b="1" dirty="0">
                <a:latin typeface="Times New Roman"/>
                <a:cs typeface="Times New Roman"/>
              </a:rPr>
              <a:t>riskiness</a:t>
            </a:r>
            <a:r>
              <a:rPr sz="1600" b="1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type</a:t>
            </a:r>
            <a:r>
              <a:rPr sz="1600" b="1" spc="3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of</a:t>
            </a:r>
            <a:r>
              <a:rPr sz="1600" b="1" spc="17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cashflow</a:t>
            </a:r>
            <a:r>
              <a:rPr sz="1600" b="1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being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discounted.</a:t>
            </a:r>
            <a:endParaRPr sz="1600">
              <a:latin typeface="Times New Roman"/>
              <a:cs typeface="Times New Roman"/>
            </a:endParaRPr>
          </a:p>
          <a:p>
            <a:pPr marL="1749020" marR="346026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u="sng" dirty="0">
                <a:latin typeface="Times New Roman"/>
                <a:cs typeface="Times New Roman"/>
              </a:rPr>
              <a:t>Equity</a:t>
            </a:r>
            <a:r>
              <a:rPr sz="1400" u="sng" spc="4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versus</a:t>
            </a:r>
            <a:r>
              <a:rPr sz="1400" u="sng" spc="3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Firm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being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discounted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appropriate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.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firm,</a:t>
            </a:r>
            <a:r>
              <a:rPr sz="1400" spc="-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appropriate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capital.</a:t>
            </a:r>
            <a:endParaRPr sz="1400">
              <a:latin typeface="Times New Roman"/>
              <a:cs typeface="Times New Roman"/>
            </a:endParaRPr>
          </a:p>
          <a:p>
            <a:pPr marL="1749020" marR="527652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u="sng" dirty="0">
                <a:latin typeface="Times New Roman"/>
                <a:cs typeface="Times New Roman"/>
              </a:rPr>
              <a:t>Currency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estimated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should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also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estimated.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Nominal</a:t>
            </a:r>
            <a:r>
              <a:rPr sz="1400" u="sng" spc="52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versus</a:t>
            </a:r>
            <a:r>
              <a:rPr sz="1400" u="sng" spc="3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Real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being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discounted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nominal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(i.e.,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reflect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inflation),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should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nominal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44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66203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746752" marR="674933" algn="ctr">
              <a:lnSpc>
                <a:spcPts val="24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E</a:t>
            </a:r>
            <a:r>
              <a:rPr sz="2100" spc="-35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fect of Changing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ax Status of Dividends on Stock Prices - </a:t>
            </a:r>
            <a:endParaRPr sz="2100">
              <a:latin typeface="Times New Roman"/>
              <a:cs typeface="Times New Roman"/>
            </a:endParaRPr>
          </a:p>
          <a:p>
            <a:pPr marL="746752" marR="674933" algn="ctr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January 2003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10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(Implied)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2003         </a:t>
            </a:r>
            <a:r>
              <a:rPr sz="1600" spc="2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            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7.9l%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spc="-84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ield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January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2003                     </a:t>
            </a:r>
            <a:r>
              <a:rPr sz="1600" spc="2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            </a:t>
            </a:r>
            <a:r>
              <a:rPr sz="1600" spc="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2.00%</a:t>
            </a:r>
            <a:endParaRPr sz="1600">
              <a:latin typeface="Times New Roman"/>
              <a:cs typeface="Times New Roman"/>
            </a:endParaRPr>
          </a:p>
          <a:p>
            <a:pPr marL="1395001" marR="515977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Assuming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were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taxed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30%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(on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average)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l/l/03</a:t>
            </a:r>
            <a:r>
              <a:rPr sz="1600" spc="-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</a:t>
            </a:r>
            <a:endParaRPr sz="1600">
              <a:latin typeface="Times New Roman"/>
              <a:cs typeface="Times New Roman"/>
            </a:endParaRPr>
          </a:p>
          <a:p>
            <a:pPr marL="1395001" marR="51597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gains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were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taxed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l5%.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-tax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2%(l-.3)+5.9l%(l-.l5)</a:t>
            </a:r>
            <a:r>
              <a:rPr sz="1600" spc="-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6.42%</a:t>
            </a:r>
            <a:endParaRPr sz="1600">
              <a:latin typeface="Times New Roman"/>
              <a:cs typeface="Times New Roman"/>
            </a:endParaRPr>
          </a:p>
          <a:p>
            <a:pPr marL="1395001" marR="683820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drops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l5%</a:t>
            </a:r>
            <a:r>
              <a:rPr sz="1600" spc="3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</a:t>
            </a:r>
            <a:r>
              <a:rPr sz="1600" spc="-35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-tax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 </a:t>
            </a:r>
            <a:endParaRPr sz="1600">
              <a:latin typeface="Times New Roman"/>
              <a:cs typeface="Times New Roman"/>
            </a:endParaRPr>
          </a:p>
          <a:p>
            <a:pPr marL="1395001" marR="68382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remains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same: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2%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(l-.l5)</a:t>
            </a:r>
            <a:r>
              <a:rPr sz="1600" spc="-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X%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(l-.l5)</a:t>
            </a:r>
            <a:r>
              <a:rPr sz="1600" spc="-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6.42%</a:t>
            </a:r>
            <a:endParaRPr sz="1600">
              <a:latin typeface="Times New Roman"/>
              <a:cs typeface="Times New Roman"/>
            </a:endParaRPr>
          </a:p>
          <a:p>
            <a:pPr marL="1091557" marR="3380192">
              <a:lnSpc>
                <a:spcPts val="1806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Pre-tax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required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7.56% </a:t>
            </a:r>
            <a:endParaRPr sz="1600">
              <a:latin typeface="Times New Roman"/>
              <a:cs typeface="Times New Roman"/>
            </a:endParaRPr>
          </a:p>
          <a:p>
            <a:pPr marL="1091557" marR="3380192">
              <a:lnSpc>
                <a:spcPts val="1806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3.75%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740"/>
              </a:lnSpc>
              <a:spcBef>
                <a:spcPts val="758"/>
              </a:spcBef>
            </a:pP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S&amp;P</a:t>
            </a:r>
            <a:r>
              <a:rPr sz="1600" spc="-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500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965.</a:t>
            </a:r>
            <a:r>
              <a:rPr sz="1600" spc="-62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4"/>
              </a:spcBef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due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9.69%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71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895227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09438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Which equity risk premium should you use for the US?</a:t>
            </a:r>
            <a:endParaRPr sz="2100">
              <a:latin typeface="Times New Roman"/>
              <a:cs typeface="Times New Roman"/>
            </a:endParaRPr>
          </a:p>
          <a:p>
            <a:pPr marL="1395001" marR="330101" indent="-303444">
              <a:lnSpc>
                <a:spcPts val="1810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Historical</a:t>
            </a:r>
            <a:r>
              <a:rPr sz="1600" i="1" spc="67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Risk</a:t>
            </a:r>
            <a:r>
              <a:rPr sz="1600" i="1" spc="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emium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 </a:t>
            </a:r>
            <a:endParaRPr sz="1600">
              <a:latin typeface="Times New Roman"/>
              <a:cs typeface="Times New Roman"/>
            </a:endParaRPr>
          </a:p>
          <a:p>
            <a:pPr marL="1395001" marR="330101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assuming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revert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back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norm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 </a:t>
            </a:r>
            <a:endParaRPr sz="1600">
              <a:latin typeface="Times New Roman"/>
              <a:cs typeface="Times New Roman"/>
            </a:endParaRPr>
          </a:p>
          <a:p>
            <a:pPr marL="1395001" marR="330101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period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right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norm.</a:t>
            </a:r>
            <a:r>
              <a:rPr sz="1600" spc="-16" dirty="0">
                <a:latin typeface="Times New Roman"/>
                <a:cs typeface="Times New Roman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likely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find </a:t>
            </a:r>
            <a:endParaRPr sz="1600">
              <a:latin typeface="Times New Roman"/>
              <a:cs typeface="Times New Roman"/>
            </a:endParaRPr>
          </a:p>
          <a:p>
            <a:pPr marL="1395001" marR="330101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overvalued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undervalued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(Why?)</a:t>
            </a:r>
            <a:endParaRPr sz="1600">
              <a:latin typeface="Times New Roman"/>
              <a:cs typeface="Times New Roman"/>
            </a:endParaRPr>
          </a:p>
          <a:p>
            <a:pPr marL="1395001" marR="555387" indent="-303444">
              <a:lnSpc>
                <a:spcPts val="1810"/>
              </a:lnSpc>
              <a:spcBef>
                <a:spcPts val="59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Cur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ent</a:t>
            </a:r>
            <a:r>
              <a:rPr sz="1600" i="1" spc="5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Implied</a:t>
            </a:r>
            <a:r>
              <a:rPr sz="1600" i="1" spc="5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Equity</a:t>
            </a:r>
            <a:r>
              <a:rPr sz="1600" i="1" spc="4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Risk</a:t>
            </a:r>
            <a:r>
              <a:rPr sz="1600" i="1" spc="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00" i="1" spc="-62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emium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6" dirty="0">
                <a:latin typeface="Times New Roman"/>
                <a:cs typeface="Times New Roman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 </a:t>
            </a:r>
            <a:endParaRPr sz="1600">
              <a:latin typeface="Times New Roman"/>
              <a:cs typeface="Times New Roman"/>
            </a:endParaRPr>
          </a:p>
          <a:p>
            <a:pPr marL="1395001" marR="555387">
              <a:lnSpc>
                <a:spcPts val="1806"/>
              </a:lnSpc>
              <a:spcBef>
                <a:spcPts val="230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correct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aggregate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mistakes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individual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stocks.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 </a:t>
            </a:r>
            <a:endParaRPr sz="1600">
              <a:latin typeface="Times New Roman"/>
              <a:cs typeface="Times New Roman"/>
            </a:endParaRPr>
          </a:p>
          <a:p>
            <a:pPr marL="1395001" marR="55538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required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neutral,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 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use.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(What </a:t>
            </a:r>
            <a:endParaRPr sz="1600">
              <a:latin typeface="Times New Roman"/>
              <a:cs typeface="Times New Roman"/>
            </a:endParaRPr>
          </a:p>
          <a:p>
            <a:pPr marL="1395001" marR="55538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types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require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neutrality?)</a:t>
            </a:r>
            <a:endParaRPr sz="1600">
              <a:latin typeface="Times New Roman"/>
              <a:cs typeface="Times New Roman"/>
            </a:endParaRPr>
          </a:p>
          <a:p>
            <a:pPr marL="1395001" marR="324944" indent="-303444">
              <a:lnSpc>
                <a:spcPts val="1810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spc="-84" dirty="0">
                <a:latin typeface="Times New Roman"/>
                <a:cs typeface="Times New Roman"/>
              </a:rPr>
              <a:t>A</a:t>
            </a:r>
            <a:r>
              <a:rPr sz="1600" i="1" dirty="0">
                <a:latin typeface="Times New Roman"/>
                <a:cs typeface="Times New Roman"/>
              </a:rPr>
              <a:t>verage</a:t>
            </a:r>
            <a:r>
              <a:rPr sz="1600" i="1" spc="57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Implied</a:t>
            </a:r>
            <a:r>
              <a:rPr sz="1600" i="1" spc="5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Equity</a:t>
            </a:r>
            <a:r>
              <a:rPr sz="1600" i="1" spc="4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Risk</a:t>
            </a:r>
            <a:r>
              <a:rPr sz="1600" i="1" spc="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00" i="1" spc="-62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emium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 </a:t>
            </a:r>
            <a:endParaRPr sz="1600">
              <a:latin typeface="Times New Roman"/>
              <a:cs typeface="Times New Roman"/>
            </a:endParaRPr>
          </a:p>
          <a:p>
            <a:pPr marL="1395001" marR="324944">
              <a:lnSpc>
                <a:spcPts val="1806"/>
              </a:lnSpc>
              <a:spcBef>
                <a:spcPts val="230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between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l960-2003</a:t>
            </a:r>
            <a:r>
              <a:rPr sz="1600" spc="3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United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4%.</a:t>
            </a:r>
            <a:r>
              <a:rPr sz="1600" spc="-33" dirty="0">
                <a:latin typeface="Times New Roman"/>
                <a:cs typeface="Times New Roman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 </a:t>
            </a:r>
            <a:endParaRPr sz="1600">
              <a:latin typeface="Times New Roman"/>
              <a:cs typeface="Times New Roman"/>
            </a:endParaRPr>
          </a:p>
          <a:p>
            <a:pPr marL="1395001" marR="32494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assuming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correct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necessarily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point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endParaRPr sz="1600">
              <a:latin typeface="Times New Roman"/>
              <a:cs typeface="Times New Roman"/>
            </a:endParaRPr>
          </a:p>
          <a:p>
            <a:pPr marL="1395001" marR="32494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time.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55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5833220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11697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Implied Premium for the Indian Market: June l5,</a:t>
            </a:r>
            <a:r>
              <a:rPr sz="2100" spc="47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2004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Level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(S&amp;P</a:t>
            </a:r>
            <a:r>
              <a:rPr sz="1600" spc="-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CNX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Index)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l2l9</a:t>
            </a:r>
            <a:endParaRPr sz="1600">
              <a:latin typeface="Times New Roman"/>
              <a:cs typeface="Times New Roman"/>
            </a:endParaRPr>
          </a:p>
          <a:p>
            <a:pPr marL="1749020" marR="702626" indent="-252870">
              <a:lnSpc>
                <a:spcPts val="1508"/>
              </a:lnSpc>
              <a:spcBef>
                <a:spcPts val="47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This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weighted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index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500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gest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companies</a:t>
            </a:r>
            <a:r>
              <a:rPr sz="1400" spc="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India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 represents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90%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Indian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companies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369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3.5l% 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l2l9</a:t>
            </a:r>
            <a:r>
              <a:rPr sz="1600" spc="-1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(Simple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2.75%)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4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Other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parameters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20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5.50%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5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(in 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Rs)</a:t>
            </a:r>
            <a:endParaRPr sz="14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337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Next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years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l8% </a:t>
            </a:r>
            <a:r>
              <a:rPr sz="1200" spc="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(Used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expected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Earnings)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After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5.5%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84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Solving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20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l</a:t>
            </a:r>
            <a:r>
              <a:rPr sz="1400" dirty="0">
                <a:latin typeface="Times New Roman"/>
                <a:cs typeface="Times New Roman"/>
              </a:rPr>
              <a:t>l.76%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5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Implied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l</a:t>
            </a:r>
            <a:r>
              <a:rPr sz="1400" dirty="0">
                <a:latin typeface="Times New Roman"/>
                <a:cs typeface="Times New Roman"/>
              </a:rPr>
              <a:t>l.76-5.5%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6.l6%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79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83099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object 121"/>
          <p:cNvSpPr txBox="1"/>
          <p:nvPr/>
        </p:nvSpPr>
        <p:spPr>
          <a:xfrm>
            <a:off x="2727614" y="4669429"/>
            <a:ext cx="3591075" cy="3094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419">
              <a:lnSpc>
                <a:spcPts val="1019"/>
              </a:lnSpc>
              <a:spcBef>
                <a:spcPts val="50"/>
              </a:spcBef>
            </a:pPr>
            <a:r>
              <a:rPr sz="1000" dirty="0">
                <a:latin typeface="Times New Roman"/>
                <a:cs typeface="Times New Roman"/>
              </a:rPr>
              <a:t>risk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premium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12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return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stocks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6" dirty="0">
                <a:latin typeface="Times New Roman"/>
                <a:cs typeface="Times New Roman"/>
              </a:rPr>
              <a:t> </a:t>
            </a:r>
            <a:r>
              <a:rPr sz="1000" spc="-3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reasury</a:t>
            </a:r>
            <a:r>
              <a:rPr sz="1000" spc="8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bond</a:t>
            </a:r>
            <a:r>
              <a:rPr sz="1000" spc="4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rate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46606" y="2636184"/>
            <a:ext cx="7673557" cy="14475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43"/>
              </a:spcBef>
            </a:pPr>
            <a:endParaRPr sz="400"/>
          </a:p>
          <a:p>
            <a:pPr marL="821828">
              <a:lnSpc>
                <a:spcPts val="1186"/>
              </a:lnSpc>
              <a:spcBef>
                <a:spcPts val="9871"/>
              </a:spcBef>
            </a:pPr>
            <a:r>
              <a:rPr sz="1100" baseline="10484" dirty="0">
                <a:latin typeface="Monotype Corsiva"/>
                <a:cs typeface="Monotype Corsiva"/>
              </a:rPr>
              <a:t>         </a:t>
            </a:r>
            <a:r>
              <a:rPr sz="1100" spc="151" baseline="10484" dirty="0">
                <a:latin typeface="Monotype Corsiva"/>
                <a:cs typeface="Monotype Corsiva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If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you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pay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current</a:t>
            </a:r>
            <a:r>
              <a:rPr sz="1000" spc="6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level</a:t>
            </a:r>
            <a:r>
              <a:rPr sz="1000" spc="6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index,</a:t>
            </a:r>
            <a:r>
              <a:rPr sz="1000" spc="5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you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can</a:t>
            </a:r>
            <a:r>
              <a:rPr sz="1000" spc="5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expect</a:t>
            </a:r>
            <a:r>
              <a:rPr sz="1000" spc="8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make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return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7.78%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stocks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(which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obtained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6606" y="2636184"/>
            <a:ext cx="7673557" cy="1425481"/>
          </a:xfrm>
          <a:custGeom>
            <a:avLst/>
            <a:gdLst/>
            <a:ahLst/>
            <a:cxnLst/>
            <a:rect l="l" t="t" r="r" b="b"/>
            <a:pathLst>
              <a:path w="8440913" h="1615545">
                <a:moveTo>
                  <a:pt x="0" y="0"/>
                </a:moveTo>
                <a:lnTo>
                  <a:pt x="0" y="1615545"/>
                </a:lnTo>
                <a:lnTo>
                  <a:pt x="8440913" y="1615545"/>
                </a:lnTo>
                <a:lnTo>
                  <a:pt x="844091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99911" y="3531253"/>
            <a:ext cx="4087251" cy="0"/>
          </a:xfrm>
          <a:custGeom>
            <a:avLst/>
            <a:gdLst/>
            <a:ahLst/>
            <a:cxnLst/>
            <a:rect l="l" t="t" r="r" b="b"/>
            <a:pathLst>
              <a:path w="4495976">
                <a:moveTo>
                  <a:pt x="449597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08254" y="343180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127981" y="343180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947708" y="343180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767435" y="343180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587163" y="343180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88526" y="3531254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91202" y="3932041"/>
            <a:ext cx="1562938" cy="124897"/>
          </a:xfrm>
          <a:custGeom>
            <a:avLst/>
            <a:gdLst/>
            <a:ahLst/>
            <a:cxnLst/>
            <a:rect l="l" t="t" r="r" b="b"/>
            <a:pathLst>
              <a:path w="1719232" h="141550">
                <a:moveTo>
                  <a:pt x="1316911" y="61346"/>
                </a:moveTo>
                <a:lnTo>
                  <a:pt x="1314636" y="47721"/>
                </a:lnTo>
                <a:lnTo>
                  <a:pt x="1312471" y="53751"/>
                </a:lnTo>
                <a:lnTo>
                  <a:pt x="1308142" y="57200"/>
                </a:lnTo>
                <a:lnTo>
                  <a:pt x="1303812" y="60649"/>
                </a:lnTo>
                <a:lnTo>
                  <a:pt x="1299030" y="62373"/>
                </a:lnTo>
                <a:lnTo>
                  <a:pt x="1286507" y="62373"/>
                </a:lnTo>
                <a:lnTo>
                  <a:pt x="1281199" y="60355"/>
                </a:lnTo>
                <a:lnTo>
                  <a:pt x="1292035" y="73967"/>
                </a:lnTo>
                <a:lnTo>
                  <a:pt x="1297025" y="73967"/>
                </a:lnTo>
                <a:lnTo>
                  <a:pt x="1301684" y="73025"/>
                </a:lnTo>
                <a:lnTo>
                  <a:pt x="1306014" y="71142"/>
                </a:lnTo>
                <a:lnTo>
                  <a:pt x="1310343" y="69259"/>
                </a:lnTo>
                <a:lnTo>
                  <a:pt x="1313976" y="65993"/>
                </a:lnTo>
                <a:lnTo>
                  <a:pt x="1316911" y="61346"/>
                </a:lnTo>
                <a:close/>
              </a:path>
              <a:path w="1719232" h="141550">
                <a:moveTo>
                  <a:pt x="1388824" y="100164"/>
                </a:moveTo>
                <a:lnTo>
                  <a:pt x="1373463" y="100164"/>
                </a:lnTo>
                <a:lnTo>
                  <a:pt x="1367446" y="95199"/>
                </a:lnTo>
                <a:lnTo>
                  <a:pt x="1368775" y="109707"/>
                </a:lnTo>
                <a:lnTo>
                  <a:pt x="1382048" y="112198"/>
                </a:lnTo>
                <a:lnTo>
                  <a:pt x="1393599" y="110384"/>
                </a:lnTo>
                <a:lnTo>
                  <a:pt x="1404377" y="103698"/>
                </a:lnTo>
                <a:lnTo>
                  <a:pt x="1412281" y="92092"/>
                </a:lnTo>
                <a:lnTo>
                  <a:pt x="1415490" y="83188"/>
                </a:lnTo>
                <a:lnTo>
                  <a:pt x="1417871" y="70840"/>
                </a:lnTo>
                <a:lnTo>
                  <a:pt x="1418665" y="56649"/>
                </a:lnTo>
                <a:lnTo>
                  <a:pt x="1418032" y="43958"/>
                </a:lnTo>
                <a:lnTo>
                  <a:pt x="1415689" y="31331"/>
                </a:lnTo>
                <a:lnTo>
                  <a:pt x="1411621" y="21060"/>
                </a:lnTo>
                <a:lnTo>
                  <a:pt x="1406321" y="13662"/>
                </a:lnTo>
                <a:lnTo>
                  <a:pt x="1395803" y="6607"/>
                </a:lnTo>
                <a:lnTo>
                  <a:pt x="1382122" y="4256"/>
                </a:lnTo>
                <a:lnTo>
                  <a:pt x="1380617" y="4283"/>
                </a:lnTo>
                <a:lnTo>
                  <a:pt x="1367765" y="7282"/>
                </a:lnTo>
                <a:lnTo>
                  <a:pt x="1357822" y="15247"/>
                </a:lnTo>
                <a:lnTo>
                  <a:pt x="1350788" y="28178"/>
                </a:lnTo>
                <a:lnTo>
                  <a:pt x="1349251" y="33049"/>
                </a:lnTo>
                <a:lnTo>
                  <a:pt x="1346937" y="45142"/>
                </a:lnTo>
                <a:lnTo>
                  <a:pt x="1346166" y="58924"/>
                </a:lnTo>
                <a:lnTo>
                  <a:pt x="1346980" y="72960"/>
                </a:lnTo>
                <a:lnTo>
                  <a:pt x="1349548" y="85430"/>
                </a:lnTo>
                <a:lnTo>
                  <a:pt x="1353870" y="95761"/>
                </a:lnTo>
                <a:lnTo>
                  <a:pt x="1358439" y="102233"/>
                </a:lnTo>
                <a:lnTo>
                  <a:pt x="1361294" y="73603"/>
                </a:lnTo>
                <a:lnTo>
                  <a:pt x="1360475" y="59438"/>
                </a:lnTo>
                <a:lnTo>
                  <a:pt x="1360747" y="50357"/>
                </a:lnTo>
                <a:lnTo>
                  <a:pt x="1362498" y="37176"/>
                </a:lnTo>
                <a:lnTo>
                  <a:pt x="1365868" y="27114"/>
                </a:lnTo>
                <a:lnTo>
                  <a:pt x="1369464" y="19800"/>
                </a:lnTo>
                <a:lnTo>
                  <a:pt x="1375150" y="16143"/>
                </a:lnTo>
                <a:lnTo>
                  <a:pt x="1391392" y="16143"/>
                </a:lnTo>
                <a:lnTo>
                  <a:pt x="1397091" y="19996"/>
                </a:lnTo>
                <a:lnTo>
                  <a:pt x="1400027" y="27701"/>
                </a:lnTo>
                <a:lnTo>
                  <a:pt x="1401229" y="31244"/>
                </a:lnTo>
                <a:lnTo>
                  <a:pt x="1403629" y="43050"/>
                </a:lnTo>
                <a:lnTo>
                  <a:pt x="1404429" y="57163"/>
                </a:lnTo>
                <a:lnTo>
                  <a:pt x="1404009" y="69106"/>
                </a:lnTo>
                <a:lnTo>
                  <a:pt x="1402002" y="82220"/>
                </a:lnTo>
                <a:lnTo>
                  <a:pt x="1398339" y="91065"/>
                </a:lnTo>
                <a:lnTo>
                  <a:pt x="1394279" y="97131"/>
                </a:lnTo>
                <a:lnTo>
                  <a:pt x="1388824" y="100164"/>
                </a:lnTo>
                <a:close/>
              </a:path>
              <a:path w="1719232" h="141550">
                <a:moveTo>
                  <a:pt x="1368775" y="109707"/>
                </a:moveTo>
                <a:lnTo>
                  <a:pt x="1367446" y="95199"/>
                </a:lnTo>
                <a:lnTo>
                  <a:pt x="1363923" y="85268"/>
                </a:lnTo>
                <a:lnTo>
                  <a:pt x="1363751" y="84770"/>
                </a:lnTo>
                <a:lnTo>
                  <a:pt x="1361294" y="73603"/>
                </a:lnTo>
                <a:lnTo>
                  <a:pt x="1358439" y="102233"/>
                </a:lnTo>
                <a:lnTo>
                  <a:pt x="1368775" y="109707"/>
                </a:lnTo>
                <a:close/>
              </a:path>
              <a:path w="1719232" h="141550">
                <a:moveTo>
                  <a:pt x="1500387" y="18785"/>
                </a:moveTo>
                <a:lnTo>
                  <a:pt x="1500387" y="6017"/>
                </a:lnTo>
                <a:lnTo>
                  <a:pt x="1445792" y="6017"/>
                </a:lnTo>
                <a:lnTo>
                  <a:pt x="1437793" y="62593"/>
                </a:lnTo>
                <a:lnTo>
                  <a:pt x="1449241" y="63254"/>
                </a:lnTo>
                <a:lnTo>
                  <a:pt x="1451540" y="60123"/>
                </a:lnTo>
                <a:lnTo>
                  <a:pt x="1454316" y="57677"/>
                </a:lnTo>
                <a:lnTo>
                  <a:pt x="1457569" y="55916"/>
                </a:lnTo>
                <a:lnTo>
                  <a:pt x="1460822" y="54154"/>
                </a:lnTo>
                <a:lnTo>
                  <a:pt x="1464724" y="53274"/>
                </a:lnTo>
                <a:lnTo>
                  <a:pt x="1475535" y="53274"/>
                </a:lnTo>
                <a:lnTo>
                  <a:pt x="1480904" y="55280"/>
                </a:lnTo>
                <a:lnTo>
                  <a:pt x="1485380" y="59291"/>
                </a:lnTo>
                <a:lnTo>
                  <a:pt x="1489857" y="63303"/>
                </a:lnTo>
                <a:lnTo>
                  <a:pt x="1492095" y="68977"/>
                </a:lnTo>
                <a:lnTo>
                  <a:pt x="1492095" y="82381"/>
                </a:lnTo>
                <a:lnTo>
                  <a:pt x="1490211" y="87909"/>
                </a:lnTo>
                <a:lnTo>
                  <a:pt x="1486444" y="92899"/>
                </a:lnTo>
                <a:lnTo>
                  <a:pt x="1482678" y="97889"/>
                </a:lnTo>
                <a:lnTo>
                  <a:pt x="1476881" y="100384"/>
                </a:lnTo>
                <a:lnTo>
                  <a:pt x="1464944" y="100384"/>
                </a:lnTo>
                <a:lnTo>
                  <a:pt x="1461324" y="99650"/>
                </a:lnTo>
                <a:lnTo>
                  <a:pt x="1458193" y="98183"/>
                </a:lnTo>
                <a:lnTo>
                  <a:pt x="1452078" y="95296"/>
                </a:lnTo>
                <a:lnTo>
                  <a:pt x="1448580" y="90086"/>
                </a:lnTo>
                <a:lnTo>
                  <a:pt x="1447699" y="82553"/>
                </a:lnTo>
                <a:lnTo>
                  <a:pt x="1433977" y="82553"/>
                </a:lnTo>
                <a:lnTo>
                  <a:pt x="1434760" y="92532"/>
                </a:lnTo>
                <a:lnTo>
                  <a:pt x="1438441" y="99932"/>
                </a:lnTo>
                <a:lnTo>
                  <a:pt x="1445021" y="104750"/>
                </a:lnTo>
                <a:lnTo>
                  <a:pt x="1451601" y="109569"/>
                </a:lnTo>
                <a:lnTo>
                  <a:pt x="1459171" y="111978"/>
                </a:lnTo>
                <a:lnTo>
                  <a:pt x="1467732" y="111978"/>
                </a:lnTo>
                <a:lnTo>
                  <a:pt x="1475149" y="111550"/>
                </a:lnTo>
                <a:lnTo>
                  <a:pt x="1487917" y="107925"/>
                </a:lnTo>
                <a:lnTo>
                  <a:pt x="1497121" y="100604"/>
                </a:lnTo>
                <a:lnTo>
                  <a:pt x="1498664" y="98585"/>
                </a:lnTo>
                <a:lnTo>
                  <a:pt x="1504414" y="87193"/>
                </a:lnTo>
                <a:lnTo>
                  <a:pt x="1506330" y="74334"/>
                </a:lnTo>
                <a:lnTo>
                  <a:pt x="1506329" y="74025"/>
                </a:lnTo>
                <a:lnTo>
                  <a:pt x="1503762" y="61144"/>
                </a:lnTo>
                <a:lnTo>
                  <a:pt x="1496277" y="50706"/>
                </a:lnTo>
                <a:lnTo>
                  <a:pt x="1484739" y="43572"/>
                </a:lnTo>
                <a:lnTo>
                  <a:pt x="1471768" y="41386"/>
                </a:lnTo>
                <a:lnTo>
                  <a:pt x="1466632" y="41386"/>
                </a:lnTo>
                <a:lnTo>
                  <a:pt x="1462106" y="42193"/>
                </a:lnTo>
                <a:lnTo>
                  <a:pt x="1458193" y="43808"/>
                </a:lnTo>
                <a:lnTo>
                  <a:pt x="1455991" y="44737"/>
                </a:lnTo>
                <a:lnTo>
                  <a:pt x="1451222" y="47990"/>
                </a:lnTo>
                <a:lnTo>
                  <a:pt x="1455698" y="18785"/>
                </a:lnTo>
                <a:lnTo>
                  <a:pt x="1500387" y="18785"/>
                </a:lnTo>
                <a:close/>
              </a:path>
              <a:path w="1719232" h="141550">
                <a:moveTo>
                  <a:pt x="1529641" y="93340"/>
                </a:moveTo>
                <a:lnTo>
                  <a:pt x="1529641" y="109337"/>
                </a:lnTo>
                <a:lnTo>
                  <a:pt x="1544978" y="109337"/>
                </a:lnTo>
                <a:lnTo>
                  <a:pt x="1544978" y="93340"/>
                </a:lnTo>
                <a:lnTo>
                  <a:pt x="1529641" y="93340"/>
                </a:lnTo>
                <a:close/>
              </a:path>
              <a:path w="1719232" h="141550">
                <a:moveTo>
                  <a:pt x="1622761" y="101008"/>
                </a:moveTo>
                <a:lnTo>
                  <a:pt x="1623840" y="99679"/>
                </a:lnTo>
                <a:lnTo>
                  <a:pt x="1630020" y="88389"/>
                </a:lnTo>
                <a:lnTo>
                  <a:pt x="1632080" y="75655"/>
                </a:lnTo>
                <a:lnTo>
                  <a:pt x="1632045" y="73676"/>
                </a:lnTo>
                <a:lnTo>
                  <a:pt x="1629318" y="60249"/>
                </a:lnTo>
                <a:lnTo>
                  <a:pt x="1622247" y="50485"/>
                </a:lnTo>
                <a:lnTo>
                  <a:pt x="1615692" y="44860"/>
                </a:lnTo>
                <a:lnTo>
                  <a:pt x="1608011" y="42047"/>
                </a:lnTo>
                <a:lnTo>
                  <a:pt x="1594020" y="42047"/>
                </a:lnTo>
                <a:lnTo>
                  <a:pt x="1589324" y="43025"/>
                </a:lnTo>
                <a:lnTo>
                  <a:pt x="1585117" y="44982"/>
                </a:lnTo>
                <a:lnTo>
                  <a:pt x="1580518" y="47183"/>
                </a:lnTo>
                <a:lnTo>
                  <a:pt x="1576702" y="50510"/>
                </a:lnTo>
                <a:lnTo>
                  <a:pt x="1573669" y="54962"/>
                </a:lnTo>
                <a:lnTo>
                  <a:pt x="1574049" y="49118"/>
                </a:lnTo>
                <a:lnTo>
                  <a:pt x="1576467" y="35819"/>
                </a:lnTo>
                <a:lnTo>
                  <a:pt x="1580934" y="25646"/>
                </a:lnTo>
                <a:lnTo>
                  <a:pt x="1585288" y="18822"/>
                </a:lnTo>
                <a:lnTo>
                  <a:pt x="1591158" y="15410"/>
                </a:lnTo>
                <a:lnTo>
                  <a:pt x="1605003" y="15410"/>
                </a:lnTo>
                <a:lnTo>
                  <a:pt x="1609821" y="17611"/>
                </a:lnTo>
                <a:lnTo>
                  <a:pt x="1613001" y="22014"/>
                </a:lnTo>
                <a:lnTo>
                  <a:pt x="1614714" y="24362"/>
                </a:lnTo>
                <a:lnTo>
                  <a:pt x="1615961" y="27615"/>
                </a:lnTo>
                <a:lnTo>
                  <a:pt x="1616744" y="31773"/>
                </a:lnTo>
                <a:lnTo>
                  <a:pt x="1629806" y="31773"/>
                </a:lnTo>
                <a:lnTo>
                  <a:pt x="1629806" y="25316"/>
                </a:lnTo>
                <a:lnTo>
                  <a:pt x="1627494" y="19042"/>
                </a:lnTo>
                <a:lnTo>
                  <a:pt x="1622871" y="12951"/>
                </a:lnTo>
                <a:lnTo>
                  <a:pt x="1622442" y="12408"/>
                </a:lnTo>
                <a:lnTo>
                  <a:pt x="1612894" y="5963"/>
                </a:lnTo>
                <a:lnTo>
                  <a:pt x="1598325" y="3815"/>
                </a:lnTo>
                <a:lnTo>
                  <a:pt x="1593435" y="4096"/>
                </a:lnTo>
                <a:lnTo>
                  <a:pt x="1581175" y="8047"/>
                </a:lnTo>
                <a:lnTo>
                  <a:pt x="1571627" y="16661"/>
                </a:lnTo>
                <a:lnTo>
                  <a:pt x="1564790" y="29939"/>
                </a:lnTo>
                <a:lnTo>
                  <a:pt x="1562749" y="36942"/>
                </a:lnTo>
                <a:lnTo>
                  <a:pt x="1560703" y="49211"/>
                </a:lnTo>
                <a:lnTo>
                  <a:pt x="1560021" y="63180"/>
                </a:lnTo>
                <a:lnTo>
                  <a:pt x="1560029" y="64622"/>
                </a:lnTo>
                <a:lnTo>
                  <a:pt x="1561345" y="79918"/>
                </a:lnTo>
                <a:lnTo>
                  <a:pt x="1564914" y="91997"/>
                </a:lnTo>
                <a:lnTo>
                  <a:pt x="1570734" y="100861"/>
                </a:lnTo>
                <a:lnTo>
                  <a:pt x="1583569" y="109719"/>
                </a:lnTo>
                <a:lnTo>
                  <a:pt x="1581191" y="93523"/>
                </a:lnTo>
                <a:lnTo>
                  <a:pt x="1577302" y="88998"/>
                </a:lnTo>
                <a:lnTo>
                  <a:pt x="1575357" y="83409"/>
                </a:lnTo>
                <a:lnTo>
                  <a:pt x="1575357" y="69173"/>
                </a:lnTo>
                <a:lnTo>
                  <a:pt x="1577497" y="63498"/>
                </a:lnTo>
                <a:lnTo>
                  <a:pt x="1581778" y="59731"/>
                </a:lnTo>
                <a:lnTo>
                  <a:pt x="1586058" y="55964"/>
                </a:lnTo>
                <a:lnTo>
                  <a:pt x="1591036" y="54081"/>
                </a:lnTo>
                <a:lnTo>
                  <a:pt x="1604832" y="54081"/>
                </a:lnTo>
                <a:lnTo>
                  <a:pt x="1610433" y="56515"/>
                </a:lnTo>
                <a:lnTo>
                  <a:pt x="1613515" y="61382"/>
                </a:lnTo>
                <a:lnTo>
                  <a:pt x="1616597" y="66250"/>
                </a:lnTo>
                <a:lnTo>
                  <a:pt x="1618138" y="71374"/>
                </a:lnTo>
                <a:lnTo>
                  <a:pt x="1618138" y="83115"/>
                </a:lnTo>
                <a:lnTo>
                  <a:pt x="1616413" y="88631"/>
                </a:lnTo>
                <a:lnTo>
                  <a:pt x="1612965" y="93303"/>
                </a:lnTo>
                <a:lnTo>
                  <a:pt x="1612988" y="108606"/>
                </a:lnTo>
                <a:lnTo>
                  <a:pt x="1622761" y="101008"/>
                </a:lnTo>
                <a:close/>
              </a:path>
              <a:path w="1719232" h="141550">
                <a:moveTo>
                  <a:pt x="1612965" y="93303"/>
                </a:moveTo>
                <a:lnTo>
                  <a:pt x="1609516" y="97975"/>
                </a:lnTo>
                <a:lnTo>
                  <a:pt x="1604318" y="100311"/>
                </a:lnTo>
                <a:lnTo>
                  <a:pt x="1590473" y="100311"/>
                </a:lnTo>
                <a:lnTo>
                  <a:pt x="1585080" y="98048"/>
                </a:lnTo>
                <a:lnTo>
                  <a:pt x="1581191" y="93523"/>
                </a:lnTo>
                <a:lnTo>
                  <a:pt x="1583569" y="109719"/>
                </a:lnTo>
                <a:lnTo>
                  <a:pt x="1596197" y="112052"/>
                </a:lnTo>
                <a:lnTo>
                  <a:pt x="1600126" y="111900"/>
                </a:lnTo>
                <a:lnTo>
                  <a:pt x="1612988" y="108606"/>
                </a:lnTo>
                <a:lnTo>
                  <a:pt x="1612965" y="93303"/>
                </a:lnTo>
                <a:close/>
              </a:path>
              <a:path w="1719232" h="141550">
                <a:moveTo>
                  <a:pt x="1713288" y="18785"/>
                </a:moveTo>
                <a:lnTo>
                  <a:pt x="1713288" y="6017"/>
                </a:lnTo>
                <a:lnTo>
                  <a:pt x="1658693" y="6017"/>
                </a:lnTo>
                <a:lnTo>
                  <a:pt x="1650695" y="62593"/>
                </a:lnTo>
                <a:lnTo>
                  <a:pt x="1662142" y="63254"/>
                </a:lnTo>
                <a:lnTo>
                  <a:pt x="1664441" y="60123"/>
                </a:lnTo>
                <a:lnTo>
                  <a:pt x="1667217" y="57677"/>
                </a:lnTo>
                <a:lnTo>
                  <a:pt x="1670471" y="55916"/>
                </a:lnTo>
                <a:lnTo>
                  <a:pt x="1673724" y="54154"/>
                </a:lnTo>
                <a:lnTo>
                  <a:pt x="1677625" y="53274"/>
                </a:lnTo>
                <a:lnTo>
                  <a:pt x="1688437" y="53274"/>
                </a:lnTo>
                <a:lnTo>
                  <a:pt x="1693806" y="55280"/>
                </a:lnTo>
                <a:lnTo>
                  <a:pt x="1698281" y="59291"/>
                </a:lnTo>
                <a:lnTo>
                  <a:pt x="1702758" y="63303"/>
                </a:lnTo>
                <a:lnTo>
                  <a:pt x="1704996" y="68977"/>
                </a:lnTo>
                <a:lnTo>
                  <a:pt x="1704996" y="82382"/>
                </a:lnTo>
                <a:lnTo>
                  <a:pt x="1703113" y="87909"/>
                </a:lnTo>
                <a:lnTo>
                  <a:pt x="1699345" y="92899"/>
                </a:lnTo>
                <a:lnTo>
                  <a:pt x="1695579" y="97889"/>
                </a:lnTo>
                <a:lnTo>
                  <a:pt x="1689782" y="100384"/>
                </a:lnTo>
                <a:lnTo>
                  <a:pt x="1677845" y="100384"/>
                </a:lnTo>
                <a:lnTo>
                  <a:pt x="1674225" y="99650"/>
                </a:lnTo>
                <a:lnTo>
                  <a:pt x="1671094" y="98183"/>
                </a:lnTo>
                <a:lnTo>
                  <a:pt x="1664979" y="95296"/>
                </a:lnTo>
                <a:lnTo>
                  <a:pt x="1661481" y="90086"/>
                </a:lnTo>
                <a:lnTo>
                  <a:pt x="1660601" y="82553"/>
                </a:lnTo>
                <a:lnTo>
                  <a:pt x="1646879" y="82553"/>
                </a:lnTo>
                <a:lnTo>
                  <a:pt x="1647661" y="92533"/>
                </a:lnTo>
                <a:lnTo>
                  <a:pt x="1651343" y="99932"/>
                </a:lnTo>
                <a:lnTo>
                  <a:pt x="1657922" y="104750"/>
                </a:lnTo>
                <a:lnTo>
                  <a:pt x="1664502" y="109569"/>
                </a:lnTo>
                <a:lnTo>
                  <a:pt x="1672073" y="111978"/>
                </a:lnTo>
                <a:lnTo>
                  <a:pt x="1680634" y="111978"/>
                </a:lnTo>
                <a:lnTo>
                  <a:pt x="1688050" y="111550"/>
                </a:lnTo>
                <a:lnTo>
                  <a:pt x="1700818" y="107925"/>
                </a:lnTo>
                <a:lnTo>
                  <a:pt x="1710023" y="100604"/>
                </a:lnTo>
                <a:lnTo>
                  <a:pt x="1711565" y="98585"/>
                </a:lnTo>
                <a:lnTo>
                  <a:pt x="1717315" y="87193"/>
                </a:lnTo>
                <a:lnTo>
                  <a:pt x="1719232" y="74334"/>
                </a:lnTo>
                <a:lnTo>
                  <a:pt x="1719231" y="74025"/>
                </a:lnTo>
                <a:lnTo>
                  <a:pt x="1716664" y="61144"/>
                </a:lnTo>
                <a:lnTo>
                  <a:pt x="1709179" y="50706"/>
                </a:lnTo>
                <a:lnTo>
                  <a:pt x="1697640" y="43572"/>
                </a:lnTo>
                <a:lnTo>
                  <a:pt x="1684670" y="41386"/>
                </a:lnTo>
                <a:lnTo>
                  <a:pt x="1679533" y="41386"/>
                </a:lnTo>
                <a:lnTo>
                  <a:pt x="1675008" y="42193"/>
                </a:lnTo>
                <a:lnTo>
                  <a:pt x="1671094" y="43808"/>
                </a:lnTo>
                <a:lnTo>
                  <a:pt x="1668893" y="44737"/>
                </a:lnTo>
                <a:lnTo>
                  <a:pt x="1664123" y="47990"/>
                </a:lnTo>
                <a:lnTo>
                  <a:pt x="1668599" y="18785"/>
                </a:lnTo>
                <a:lnTo>
                  <a:pt x="1713288" y="18785"/>
                </a:lnTo>
                <a:close/>
              </a:path>
              <a:path w="1719232" h="141550">
                <a:moveTo>
                  <a:pt x="317664" y="110584"/>
                </a:moveTo>
                <a:lnTo>
                  <a:pt x="321345" y="110486"/>
                </a:lnTo>
                <a:lnTo>
                  <a:pt x="324623" y="110095"/>
                </a:lnTo>
                <a:lnTo>
                  <a:pt x="327717" y="109336"/>
                </a:lnTo>
                <a:lnTo>
                  <a:pt x="327717" y="98916"/>
                </a:lnTo>
                <a:lnTo>
                  <a:pt x="323730" y="99136"/>
                </a:lnTo>
                <a:lnTo>
                  <a:pt x="320697" y="99136"/>
                </a:lnTo>
                <a:lnTo>
                  <a:pt x="317957" y="98329"/>
                </a:lnTo>
                <a:lnTo>
                  <a:pt x="315169" y="95565"/>
                </a:lnTo>
                <a:lnTo>
                  <a:pt x="315169" y="41533"/>
                </a:lnTo>
                <a:lnTo>
                  <a:pt x="327717" y="41533"/>
                </a:lnTo>
                <a:lnTo>
                  <a:pt x="327717" y="30746"/>
                </a:lnTo>
                <a:lnTo>
                  <a:pt x="315169" y="30746"/>
                </a:lnTo>
                <a:lnTo>
                  <a:pt x="315169" y="8805"/>
                </a:lnTo>
                <a:lnTo>
                  <a:pt x="301814" y="8805"/>
                </a:lnTo>
                <a:lnTo>
                  <a:pt x="301814" y="30746"/>
                </a:lnTo>
                <a:lnTo>
                  <a:pt x="291173" y="30746"/>
                </a:lnTo>
                <a:lnTo>
                  <a:pt x="291173" y="41533"/>
                </a:lnTo>
                <a:lnTo>
                  <a:pt x="301814" y="41533"/>
                </a:lnTo>
                <a:lnTo>
                  <a:pt x="301814" y="98598"/>
                </a:lnTo>
                <a:lnTo>
                  <a:pt x="302914" y="102695"/>
                </a:lnTo>
                <a:lnTo>
                  <a:pt x="305116" y="105851"/>
                </a:lnTo>
                <a:lnTo>
                  <a:pt x="307317" y="109006"/>
                </a:lnTo>
                <a:lnTo>
                  <a:pt x="311500" y="110584"/>
                </a:lnTo>
                <a:lnTo>
                  <a:pt x="317664" y="110584"/>
                </a:lnTo>
                <a:close/>
              </a:path>
              <a:path w="1719232" h="141550">
                <a:moveTo>
                  <a:pt x="207373" y="111611"/>
                </a:moveTo>
                <a:lnTo>
                  <a:pt x="206688" y="113372"/>
                </a:lnTo>
                <a:lnTo>
                  <a:pt x="205587" y="116063"/>
                </a:lnTo>
                <a:lnTo>
                  <a:pt x="204071" y="119683"/>
                </a:lnTo>
                <a:lnTo>
                  <a:pt x="202554" y="123303"/>
                </a:lnTo>
                <a:lnTo>
                  <a:pt x="201429" y="125700"/>
                </a:lnTo>
                <a:lnTo>
                  <a:pt x="198530" y="128672"/>
                </a:lnTo>
                <a:lnTo>
                  <a:pt x="195583" y="129883"/>
                </a:lnTo>
                <a:lnTo>
                  <a:pt x="192354" y="129883"/>
                </a:lnTo>
                <a:lnTo>
                  <a:pt x="189395" y="129516"/>
                </a:lnTo>
                <a:lnTo>
                  <a:pt x="185432" y="128489"/>
                </a:lnTo>
                <a:lnTo>
                  <a:pt x="185432" y="140523"/>
                </a:lnTo>
                <a:lnTo>
                  <a:pt x="186900" y="140914"/>
                </a:lnTo>
                <a:lnTo>
                  <a:pt x="190141" y="141477"/>
                </a:lnTo>
                <a:lnTo>
                  <a:pt x="201062" y="141550"/>
                </a:lnTo>
                <a:lnTo>
                  <a:pt x="206443" y="139349"/>
                </a:lnTo>
                <a:lnTo>
                  <a:pt x="209574" y="134946"/>
                </a:lnTo>
                <a:lnTo>
                  <a:pt x="213921" y="126956"/>
                </a:lnTo>
                <a:lnTo>
                  <a:pt x="219142" y="114963"/>
                </a:lnTo>
                <a:lnTo>
                  <a:pt x="225718" y="98256"/>
                </a:lnTo>
                <a:lnTo>
                  <a:pt x="228584" y="90599"/>
                </a:lnTo>
                <a:lnTo>
                  <a:pt x="232862" y="78894"/>
                </a:lnTo>
                <a:lnTo>
                  <a:pt x="237752" y="65235"/>
                </a:lnTo>
                <a:lnTo>
                  <a:pt x="243011" y="50526"/>
                </a:lnTo>
                <a:lnTo>
                  <a:pt x="247402" y="38310"/>
                </a:lnTo>
                <a:lnTo>
                  <a:pt x="250154" y="30746"/>
                </a:lnTo>
                <a:lnTo>
                  <a:pt x="235551" y="30746"/>
                </a:lnTo>
                <a:lnTo>
                  <a:pt x="214344" y="94734"/>
                </a:lnTo>
                <a:lnTo>
                  <a:pt x="193284" y="30746"/>
                </a:lnTo>
                <a:lnTo>
                  <a:pt x="178314" y="30746"/>
                </a:lnTo>
                <a:lnTo>
                  <a:pt x="207373" y="111611"/>
                </a:lnTo>
                <a:close/>
              </a:path>
              <a:path w="1719232" h="141550">
                <a:moveTo>
                  <a:pt x="14309" y="96862"/>
                </a:moveTo>
                <a:lnTo>
                  <a:pt x="14309" y="58924"/>
                </a:lnTo>
                <a:lnTo>
                  <a:pt x="43294" y="58924"/>
                </a:lnTo>
                <a:lnTo>
                  <a:pt x="47036" y="47110"/>
                </a:lnTo>
                <a:lnTo>
                  <a:pt x="14309" y="47110"/>
                </a:lnTo>
                <a:lnTo>
                  <a:pt x="14309" y="13721"/>
                </a:lnTo>
                <a:lnTo>
                  <a:pt x="46718" y="13721"/>
                </a:lnTo>
                <a:lnTo>
                  <a:pt x="51513" y="14406"/>
                </a:lnTo>
                <a:lnTo>
                  <a:pt x="54741" y="15776"/>
                </a:lnTo>
                <a:lnTo>
                  <a:pt x="60465" y="18222"/>
                </a:lnTo>
                <a:lnTo>
                  <a:pt x="63327" y="22967"/>
                </a:lnTo>
                <a:lnTo>
                  <a:pt x="63327" y="37008"/>
                </a:lnTo>
                <a:lnTo>
                  <a:pt x="60636" y="41851"/>
                </a:lnTo>
                <a:lnTo>
                  <a:pt x="65039" y="64036"/>
                </a:lnTo>
                <a:lnTo>
                  <a:pt x="68537" y="69368"/>
                </a:lnTo>
                <a:lnTo>
                  <a:pt x="68537" y="81843"/>
                </a:lnTo>
                <a:lnTo>
                  <a:pt x="67338" y="85806"/>
                </a:lnTo>
                <a:lnTo>
                  <a:pt x="64941" y="89083"/>
                </a:lnTo>
                <a:lnTo>
                  <a:pt x="67556" y="104469"/>
                </a:lnTo>
                <a:lnTo>
                  <a:pt x="76609" y="96715"/>
                </a:lnTo>
                <a:lnTo>
                  <a:pt x="80963" y="91089"/>
                </a:lnTo>
                <a:lnTo>
                  <a:pt x="83140" y="84803"/>
                </a:lnTo>
                <a:lnTo>
                  <a:pt x="83140" y="69589"/>
                </a:lnTo>
                <a:lnTo>
                  <a:pt x="80718" y="63107"/>
                </a:lnTo>
                <a:lnTo>
                  <a:pt x="75875" y="58410"/>
                </a:lnTo>
                <a:lnTo>
                  <a:pt x="73135" y="55769"/>
                </a:lnTo>
                <a:lnTo>
                  <a:pt x="69002" y="53396"/>
                </a:lnTo>
                <a:lnTo>
                  <a:pt x="63473" y="51292"/>
                </a:lnTo>
                <a:lnTo>
                  <a:pt x="67241" y="49384"/>
                </a:lnTo>
                <a:lnTo>
                  <a:pt x="70127" y="47281"/>
                </a:lnTo>
                <a:lnTo>
                  <a:pt x="72132" y="44982"/>
                </a:lnTo>
                <a:lnTo>
                  <a:pt x="75997" y="40628"/>
                </a:lnTo>
                <a:lnTo>
                  <a:pt x="77930" y="35051"/>
                </a:lnTo>
                <a:lnTo>
                  <a:pt x="77930" y="22429"/>
                </a:lnTo>
                <a:lnTo>
                  <a:pt x="76364" y="17293"/>
                </a:lnTo>
                <a:lnTo>
                  <a:pt x="73233" y="12841"/>
                </a:lnTo>
                <a:lnTo>
                  <a:pt x="60700" y="3677"/>
                </a:lnTo>
                <a:lnTo>
                  <a:pt x="46303" y="1540"/>
                </a:lnTo>
                <a:lnTo>
                  <a:pt x="0" y="1540"/>
                </a:lnTo>
                <a:lnTo>
                  <a:pt x="0" y="109336"/>
                </a:lnTo>
                <a:lnTo>
                  <a:pt x="45569" y="109336"/>
                </a:lnTo>
                <a:lnTo>
                  <a:pt x="14309" y="96862"/>
                </a:lnTo>
                <a:close/>
              </a:path>
              <a:path w="1719232" h="141550">
                <a:moveTo>
                  <a:pt x="65039" y="64036"/>
                </a:moveTo>
                <a:lnTo>
                  <a:pt x="60636" y="41851"/>
                </a:lnTo>
                <a:lnTo>
                  <a:pt x="55255" y="44541"/>
                </a:lnTo>
                <a:lnTo>
                  <a:pt x="51831" y="46254"/>
                </a:lnTo>
                <a:lnTo>
                  <a:pt x="47036" y="47110"/>
                </a:lnTo>
                <a:lnTo>
                  <a:pt x="43294" y="58924"/>
                </a:lnTo>
                <a:lnTo>
                  <a:pt x="49409" y="58924"/>
                </a:lnTo>
                <a:lnTo>
                  <a:pt x="54326" y="59682"/>
                </a:lnTo>
                <a:lnTo>
                  <a:pt x="58043" y="61199"/>
                </a:lnTo>
                <a:lnTo>
                  <a:pt x="65039" y="64036"/>
                </a:lnTo>
                <a:close/>
              </a:path>
              <a:path w="1719232" h="141550">
                <a:moveTo>
                  <a:pt x="61125" y="94269"/>
                </a:moveTo>
                <a:lnTo>
                  <a:pt x="54741" y="96862"/>
                </a:lnTo>
                <a:lnTo>
                  <a:pt x="14309" y="96862"/>
                </a:lnTo>
                <a:lnTo>
                  <a:pt x="45569" y="109336"/>
                </a:lnTo>
                <a:lnTo>
                  <a:pt x="55193" y="108597"/>
                </a:lnTo>
                <a:lnTo>
                  <a:pt x="67556" y="104469"/>
                </a:lnTo>
                <a:lnTo>
                  <a:pt x="64941" y="89083"/>
                </a:lnTo>
                <a:lnTo>
                  <a:pt x="61125" y="94269"/>
                </a:lnTo>
                <a:close/>
              </a:path>
              <a:path w="1719232" h="141550">
                <a:moveTo>
                  <a:pt x="112002" y="30746"/>
                </a:moveTo>
                <a:lnTo>
                  <a:pt x="98501" y="30746"/>
                </a:lnTo>
                <a:lnTo>
                  <a:pt x="98501" y="90869"/>
                </a:lnTo>
                <a:lnTo>
                  <a:pt x="99601" y="96226"/>
                </a:lnTo>
                <a:lnTo>
                  <a:pt x="101803" y="100237"/>
                </a:lnTo>
                <a:lnTo>
                  <a:pt x="110616" y="108679"/>
                </a:lnTo>
                <a:lnTo>
                  <a:pt x="124697" y="111464"/>
                </a:lnTo>
                <a:lnTo>
                  <a:pt x="131889" y="111464"/>
                </a:lnTo>
                <a:lnTo>
                  <a:pt x="138004" y="109410"/>
                </a:lnTo>
                <a:lnTo>
                  <a:pt x="143043" y="105300"/>
                </a:lnTo>
                <a:lnTo>
                  <a:pt x="145586" y="103246"/>
                </a:lnTo>
                <a:lnTo>
                  <a:pt x="147714" y="100726"/>
                </a:lnTo>
                <a:lnTo>
                  <a:pt x="149427" y="97742"/>
                </a:lnTo>
                <a:lnTo>
                  <a:pt x="149280" y="109336"/>
                </a:lnTo>
                <a:lnTo>
                  <a:pt x="161755" y="109336"/>
                </a:lnTo>
                <a:lnTo>
                  <a:pt x="161755" y="30746"/>
                </a:lnTo>
                <a:lnTo>
                  <a:pt x="148546" y="30746"/>
                </a:lnTo>
                <a:lnTo>
                  <a:pt x="148546" y="77024"/>
                </a:lnTo>
                <a:lnTo>
                  <a:pt x="147641" y="83066"/>
                </a:lnTo>
                <a:lnTo>
                  <a:pt x="145831" y="87469"/>
                </a:lnTo>
                <a:lnTo>
                  <a:pt x="142504" y="95688"/>
                </a:lnTo>
                <a:lnTo>
                  <a:pt x="136243" y="99797"/>
                </a:lnTo>
                <a:lnTo>
                  <a:pt x="120637" y="99797"/>
                </a:lnTo>
                <a:lnTo>
                  <a:pt x="116259" y="97449"/>
                </a:lnTo>
                <a:lnTo>
                  <a:pt x="113911" y="92752"/>
                </a:lnTo>
                <a:lnTo>
                  <a:pt x="112639" y="90208"/>
                </a:lnTo>
                <a:lnTo>
                  <a:pt x="112002" y="86931"/>
                </a:lnTo>
                <a:lnTo>
                  <a:pt x="112002" y="30746"/>
                </a:lnTo>
                <a:close/>
              </a:path>
              <a:path w="1719232" h="141550">
                <a:moveTo>
                  <a:pt x="388350" y="31672"/>
                </a:moveTo>
                <a:lnTo>
                  <a:pt x="374314" y="28838"/>
                </a:lnTo>
                <a:lnTo>
                  <a:pt x="367954" y="28838"/>
                </a:lnTo>
                <a:lnTo>
                  <a:pt x="362646" y="30232"/>
                </a:lnTo>
                <a:lnTo>
                  <a:pt x="358390" y="33021"/>
                </a:lnTo>
                <a:lnTo>
                  <a:pt x="355895" y="34635"/>
                </a:lnTo>
                <a:lnTo>
                  <a:pt x="353082" y="37423"/>
                </a:lnTo>
                <a:lnTo>
                  <a:pt x="349951" y="41386"/>
                </a:lnTo>
                <a:lnTo>
                  <a:pt x="349951" y="1173"/>
                </a:lnTo>
                <a:lnTo>
                  <a:pt x="336743" y="1173"/>
                </a:lnTo>
                <a:lnTo>
                  <a:pt x="336743" y="109336"/>
                </a:lnTo>
                <a:lnTo>
                  <a:pt x="349951" y="109336"/>
                </a:lnTo>
                <a:lnTo>
                  <a:pt x="349951" y="57187"/>
                </a:lnTo>
                <a:lnTo>
                  <a:pt x="352177" y="50069"/>
                </a:lnTo>
                <a:lnTo>
                  <a:pt x="356629" y="46303"/>
                </a:lnTo>
                <a:lnTo>
                  <a:pt x="361081" y="42536"/>
                </a:lnTo>
                <a:lnTo>
                  <a:pt x="366046" y="40652"/>
                </a:lnTo>
                <a:lnTo>
                  <a:pt x="378129" y="40652"/>
                </a:lnTo>
                <a:lnTo>
                  <a:pt x="382630" y="42805"/>
                </a:lnTo>
                <a:lnTo>
                  <a:pt x="385027" y="47110"/>
                </a:lnTo>
                <a:lnTo>
                  <a:pt x="386495" y="49800"/>
                </a:lnTo>
                <a:lnTo>
                  <a:pt x="387229" y="54032"/>
                </a:lnTo>
                <a:lnTo>
                  <a:pt x="387229" y="109336"/>
                </a:lnTo>
                <a:lnTo>
                  <a:pt x="400804" y="109336"/>
                </a:lnTo>
                <a:lnTo>
                  <a:pt x="400804" y="51195"/>
                </a:lnTo>
                <a:lnTo>
                  <a:pt x="399703" y="45153"/>
                </a:lnTo>
                <a:lnTo>
                  <a:pt x="397502" y="40799"/>
                </a:lnTo>
                <a:lnTo>
                  <a:pt x="397171" y="40173"/>
                </a:lnTo>
                <a:lnTo>
                  <a:pt x="388350" y="31672"/>
                </a:lnTo>
                <a:close/>
              </a:path>
              <a:path w="1719232" h="141550">
                <a:moveTo>
                  <a:pt x="445175" y="42695"/>
                </a:moveTo>
                <a:lnTo>
                  <a:pt x="450262" y="40505"/>
                </a:lnTo>
                <a:lnTo>
                  <a:pt x="464792" y="40505"/>
                </a:lnTo>
                <a:lnTo>
                  <a:pt x="470833" y="43685"/>
                </a:lnTo>
                <a:lnTo>
                  <a:pt x="474453" y="50045"/>
                </a:lnTo>
                <a:lnTo>
                  <a:pt x="476410" y="53469"/>
                </a:lnTo>
                <a:lnTo>
                  <a:pt x="477658" y="58043"/>
                </a:lnTo>
                <a:lnTo>
                  <a:pt x="478196" y="63767"/>
                </a:lnTo>
                <a:lnTo>
                  <a:pt x="434534" y="63767"/>
                </a:lnTo>
                <a:lnTo>
                  <a:pt x="434779" y="57016"/>
                </a:lnTo>
                <a:lnTo>
                  <a:pt x="430278" y="40799"/>
                </a:lnTo>
                <a:lnTo>
                  <a:pt x="426312" y="46247"/>
                </a:lnTo>
                <a:lnTo>
                  <a:pt x="421582" y="57804"/>
                </a:lnTo>
                <a:lnTo>
                  <a:pt x="420005" y="71545"/>
                </a:lnTo>
                <a:lnTo>
                  <a:pt x="420397" y="78756"/>
                </a:lnTo>
                <a:lnTo>
                  <a:pt x="423653" y="91483"/>
                </a:lnTo>
                <a:lnTo>
                  <a:pt x="430205" y="101448"/>
                </a:lnTo>
                <a:lnTo>
                  <a:pt x="442296" y="109775"/>
                </a:lnTo>
                <a:lnTo>
                  <a:pt x="455081" y="112125"/>
                </a:lnTo>
                <a:lnTo>
                  <a:pt x="459093" y="112125"/>
                </a:lnTo>
                <a:lnTo>
                  <a:pt x="462688" y="111734"/>
                </a:lnTo>
                <a:lnTo>
                  <a:pt x="465868" y="110951"/>
                </a:lnTo>
                <a:lnTo>
                  <a:pt x="471787" y="109581"/>
                </a:lnTo>
                <a:lnTo>
                  <a:pt x="476753" y="106939"/>
                </a:lnTo>
                <a:lnTo>
                  <a:pt x="480764" y="103026"/>
                </a:lnTo>
                <a:lnTo>
                  <a:pt x="483161" y="100775"/>
                </a:lnTo>
                <a:lnTo>
                  <a:pt x="485326" y="97877"/>
                </a:lnTo>
                <a:lnTo>
                  <a:pt x="487258" y="94330"/>
                </a:lnTo>
                <a:lnTo>
                  <a:pt x="489191" y="90783"/>
                </a:lnTo>
                <a:lnTo>
                  <a:pt x="490328" y="87567"/>
                </a:lnTo>
                <a:lnTo>
                  <a:pt x="490671" y="84681"/>
                </a:lnTo>
                <a:lnTo>
                  <a:pt x="477682" y="84681"/>
                </a:lnTo>
                <a:lnTo>
                  <a:pt x="476704" y="88154"/>
                </a:lnTo>
                <a:lnTo>
                  <a:pt x="475041" y="91211"/>
                </a:lnTo>
                <a:lnTo>
                  <a:pt x="472692" y="93853"/>
                </a:lnTo>
                <a:lnTo>
                  <a:pt x="468583" y="98403"/>
                </a:lnTo>
                <a:lnTo>
                  <a:pt x="463080" y="100678"/>
                </a:lnTo>
                <a:lnTo>
                  <a:pt x="448795" y="100678"/>
                </a:lnTo>
                <a:lnTo>
                  <a:pt x="443340" y="98268"/>
                </a:lnTo>
                <a:lnTo>
                  <a:pt x="439818" y="93450"/>
                </a:lnTo>
                <a:lnTo>
                  <a:pt x="436296" y="88631"/>
                </a:lnTo>
                <a:lnTo>
                  <a:pt x="434412" y="82235"/>
                </a:lnTo>
                <a:lnTo>
                  <a:pt x="434167" y="74261"/>
                </a:lnTo>
                <a:lnTo>
                  <a:pt x="491771" y="74261"/>
                </a:lnTo>
                <a:lnTo>
                  <a:pt x="491771" y="66335"/>
                </a:lnTo>
                <a:lnTo>
                  <a:pt x="491380" y="60563"/>
                </a:lnTo>
                <a:lnTo>
                  <a:pt x="490597" y="56943"/>
                </a:lnTo>
                <a:lnTo>
                  <a:pt x="489717" y="51659"/>
                </a:lnTo>
                <a:lnTo>
                  <a:pt x="487956" y="47036"/>
                </a:lnTo>
                <a:lnTo>
                  <a:pt x="485314" y="43074"/>
                </a:lnTo>
                <a:lnTo>
                  <a:pt x="482574" y="38916"/>
                </a:lnTo>
                <a:lnTo>
                  <a:pt x="478587" y="35528"/>
                </a:lnTo>
                <a:lnTo>
                  <a:pt x="473353" y="32911"/>
                </a:lnTo>
                <a:lnTo>
                  <a:pt x="468118" y="30293"/>
                </a:lnTo>
                <a:lnTo>
                  <a:pt x="462713" y="28985"/>
                </a:lnTo>
                <a:lnTo>
                  <a:pt x="457136" y="28985"/>
                </a:lnTo>
                <a:lnTo>
                  <a:pt x="452795" y="29198"/>
                </a:lnTo>
                <a:lnTo>
                  <a:pt x="445175" y="42695"/>
                </a:lnTo>
                <a:close/>
              </a:path>
              <a:path w="1719232" h="141550">
                <a:moveTo>
                  <a:pt x="434779" y="57016"/>
                </a:moveTo>
                <a:lnTo>
                  <a:pt x="436956" y="51451"/>
                </a:lnTo>
                <a:lnTo>
                  <a:pt x="441065" y="47073"/>
                </a:lnTo>
                <a:lnTo>
                  <a:pt x="445175" y="42695"/>
                </a:lnTo>
                <a:lnTo>
                  <a:pt x="452795" y="29198"/>
                </a:lnTo>
                <a:lnTo>
                  <a:pt x="440354" y="32785"/>
                </a:lnTo>
                <a:lnTo>
                  <a:pt x="430278" y="40799"/>
                </a:lnTo>
                <a:lnTo>
                  <a:pt x="434779" y="57016"/>
                </a:lnTo>
                <a:close/>
              </a:path>
              <a:path w="1719232" h="141550">
                <a:moveTo>
                  <a:pt x="549644" y="31113"/>
                </a:moveTo>
                <a:lnTo>
                  <a:pt x="549644" y="109336"/>
                </a:lnTo>
                <a:lnTo>
                  <a:pt x="563073" y="109336"/>
                </a:lnTo>
                <a:lnTo>
                  <a:pt x="563073" y="31113"/>
                </a:lnTo>
                <a:lnTo>
                  <a:pt x="549644" y="31113"/>
                </a:lnTo>
                <a:close/>
              </a:path>
              <a:path w="1719232" h="141550">
                <a:moveTo>
                  <a:pt x="549644" y="1540"/>
                </a:moveTo>
                <a:lnTo>
                  <a:pt x="549644" y="16510"/>
                </a:lnTo>
                <a:lnTo>
                  <a:pt x="563073" y="16510"/>
                </a:lnTo>
                <a:lnTo>
                  <a:pt x="563073" y="1540"/>
                </a:lnTo>
                <a:lnTo>
                  <a:pt x="549644" y="1540"/>
                </a:lnTo>
                <a:close/>
              </a:path>
              <a:path w="1719232" h="141550">
                <a:moveTo>
                  <a:pt x="600423" y="109336"/>
                </a:moveTo>
                <a:lnTo>
                  <a:pt x="600423" y="63033"/>
                </a:lnTo>
                <a:lnTo>
                  <a:pt x="600753" y="59083"/>
                </a:lnTo>
                <a:lnTo>
                  <a:pt x="601414" y="56319"/>
                </a:lnTo>
                <a:lnTo>
                  <a:pt x="602074" y="53555"/>
                </a:lnTo>
                <a:lnTo>
                  <a:pt x="603505" y="50877"/>
                </a:lnTo>
                <a:lnTo>
                  <a:pt x="605707" y="48284"/>
                </a:lnTo>
                <a:lnTo>
                  <a:pt x="608446" y="45055"/>
                </a:lnTo>
                <a:lnTo>
                  <a:pt x="611626" y="42903"/>
                </a:lnTo>
                <a:lnTo>
                  <a:pt x="615246" y="41826"/>
                </a:lnTo>
                <a:lnTo>
                  <a:pt x="617252" y="41190"/>
                </a:lnTo>
                <a:lnTo>
                  <a:pt x="619820" y="40872"/>
                </a:lnTo>
                <a:lnTo>
                  <a:pt x="629115" y="40872"/>
                </a:lnTo>
                <a:lnTo>
                  <a:pt x="633371" y="43318"/>
                </a:lnTo>
                <a:lnTo>
                  <a:pt x="635719" y="48210"/>
                </a:lnTo>
                <a:lnTo>
                  <a:pt x="637138" y="51146"/>
                </a:lnTo>
                <a:lnTo>
                  <a:pt x="637847" y="55010"/>
                </a:lnTo>
                <a:lnTo>
                  <a:pt x="637847" y="109336"/>
                </a:lnTo>
                <a:lnTo>
                  <a:pt x="651276" y="109336"/>
                </a:lnTo>
                <a:lnTo>
                  <a:pt x="651276" y="50999"/>
                </a:lnTo>
                <a:lnTo>
                  <a:pt x="650200" y="44908"/>
                </a:lnTo>
                <a:lnTo>
                  <a:pt x="648047" y="40652"/>
                </a:lnTo>
                <a:lnTo>
                  <a:pt x="639446" y="31894"/>
                </a:lnTo>
                <a:lnTo>
                  <a:pt x="625446" y="28985"/>
                </a:lnTo>
                <a:lnTo>
                  <a:pt x="620358" y="28985"/>
                </a:lnTo>
                <a:lnTo>
                  <a:pt x="615735" y="29988"/>
                </a:lnTo>
                <a:lnTo>
                  <a:pt x="611577" y="31993"/>
                </a:lnTo>
                <a:lnTo>
                  <a:pt x="607419" y="33999"/>
                </a:lnTo>
                <a:lnTo>
                  <a:pt x="603481" y="37301"/>
                </a:lnTo>
                <a:lnTo>
                  <a:pt x="599763" y="41900"/>
                </a:lnTo>
                <a:lnTo>
                  <a:pt x="599763" y="30746"/>
                </a:lnTo>
                <a:lnTo>
                  <a:pt x="587215" y="30746"/>
                </a:lnTo>
                <a:lnTo>
                  <a:pt x="587215" y="109336"/>
                </a:lnTo>
                <a:lnTo>
                  <a:pt x="600423" y="109336"/>
                </a:lnTo>
                <a:close/>
              </a:path>
              <a:path w="1719232" h="141550">
                <a:moveTo>
                  <a:pt x="669303" y="71692"/>
                </a:moveTo>
                <a:lnTo>
                  <a:pt x="669610" y="78011"/>
                </a:lnTo>
                <a:lnTo>
                  <a:pt x="672641" y="90778"/>
                </a:lnTo>
                <a:lnTo>
                  <a:pt x="678916" y="101081"/>
                </a:lnTo>
                <a:lnTo>
                  <a:pt x="685325" y="108444"/>
                </a:lnTo>
                <a:lnTo>
                  <a:pt x="685031" y="86417"/>
                </a:lnTo>
                <a:lnTo>
                  <a:pt x="683245" y="79373"/>
                </a:lnTo>
                <a:lnTo>
                  <a:pt x="683245" y="61076"/>
                </a:lnTo>
                <a:lnTo>
                  <a:pt x="685312" y="53592"/>
                </a:lnTo>
                <a:lnTo>
                  <a:pt x="689446" y="48504"/>
                </a:lnTo>
                <a:lnTo>
                  <a:pt x="693580" y="43416"/>
                </a:lnTo>
                <a:lnTo>
                  <a:pt x="698974" y="40872"/>
                </a:lnTo>
                <a:lnTo>
                  <a:pt x="711595" y="40872"/>
                </a:lnTo>
                <a:lnTo>
                  <a:pt x="716609" y="43257"/>
                </a:lnTo>
                <a:lnTo>
                  <a:pt x="720669" y="48027"/>
                </a:lnTo>
                <a:lnTo>
                  <a:pt x="724730" y="52797"/>
                </a:lnTo>
                <a:lnTo>
                  <a:pt x="726760" y="60147"/>
                </a:lnTo>
                <a:lnTo>
                  <a:pt x="726760" y="79911"/>
                </a:lnTo>
                <a:lnTo>
                  <a:pt x="724791" y="87457"/>
                </a:lnTo>
                <a:lnTo>
                  <a:pt x="720853" y="92716"/>
                </a:lnTo>
                <a:lnTo>
                  <a:pt x="716915" y="97975"/>
                </a:lnTo>
                <a:lnTo>
                  <a:pt x="711913" y="111049"/>
                </a:lnTo>
                <a:lnTo>
                  <a:pt x="716120" y="108896"/>
                </a:lnTo>
                <a:lnTo>
                  <a:pt x="720327" y="106744"/>
                </a:lnTo>
                <a:lnTo>
                  <a:pt x="723972" y="103246"/>
                </a:lnTo>
                <a:lnTo>
                  <a:pt x="727054" y="98403"/>
                </a:lnTo>
                <a:lnTo>
                  <a:pt x="727054" y="109336"/>
                </a:lnTo>
                <a:lnTo>
                  <a:pt x="738941" y="109336"/>
                </a:lnTo>
                <a:lnTo>
                  <a:pt x="738941" y="1174"/>
                </a:lnTo>
                <a:lnTo>
                  <a:pt x="726247" y="1174"/>
                </a:lnTo>
                <a:lnTo>
                  <a:pt x="726247" y="40872"/>
                </a:lnTo>
                <a:lnTo>
                  <a:pt x="723262" y="37203"/>
                </a:lnTo>
                <a:lnTo>
                  <a:pt x="720596" y="34635"/>
                </a:lnTo>
                <a:lnTo>
                  <a:pt x="718248" y="33167"/>
                </a:lnTo>
                <a:lnTo>
                  <a:pt x="714188" y="30624"/>
                </a:lnTo>
                <a:lnTo>
                  <a:pt x="709149" y="29352"/>
                </a:lnTo>
                <a:lnTo>
                  <a:pt x="700129" y="29463"/>
                </a:lnTo>
                <a:lnTo>
                  <a:pt x="687558" y="33119"/>
                </a:lnTo>
                <a:lnTo>
                  <a:pt x="678072" y="41936"/>
                </a:lnTo>
                <a:lnTo>
                  <a:pt x="675182" y="46648"/>
                </a:lnTo>
                <a:lnTo>
                  <a:pt x="670773" y="58401"/>
                </a:lnTo>
                <a:lnTo>
                  <a:pt x="669303" y="71692"/>
                </a:lnTo>
                <a:close/>
              </a:path>
              <a:path w="1719232" h="141550">
                <a:moveTo>
                  <a:pt x="692174" y="97767"/>
                </a:moveTo>
                <a:lnTo>
                  <a:pt x="688602" y="92092"/>
                </a:lnTo>
                <a:lnTo>
                  <a:pt x="685031" y="86417"/>
                </a:lnTo>
                <a:lnTo>
                  <a:pt x="685325" y="108444"/>
                </a:lnTo>
                <a:lnTo>
                  <a:pt x="692907" y="112125"/>
                </a:lnTo>
                <a:lnTo>
                  <a:pt x="707094" y="112125"/>
                </a:lnTo>
                <a:lnTo>
                  <a:pt x="711913" y="111049"/>
                </a:lnTo>
                <a:lnTo>
                  <a:pt x="716915" y="97975"/>
                </a:lnTo>
                <a:lnTo>
                  <a:pt x="711889" y="100604"/>
                </a:lnTo>
                <a:lnTo>
                  <a:pt x="697897" y="100604"/>
                </a:lnTo>
                <a:lnTo>
                  <a:pt x="692174" y="97767"/>
                </a:lnTo>
                <a:close/>
              </a:path>
              <a:path w="1719232" h="141550">
                <a:moveTo>
                  <a:pt x="783312" y="42695"/>
                </a:moveTo>
                <a:lnTo>
                  <a:pt x="788400" y="40506"/>
                </a:lnTo>
                <a:lnTo>
                  <a:pt x="802929" y="40506"/>
                </a:lnTo>
                <a:lnTo>
                  <a:pt x="808971" y="43685"/>
                </a:lnTo>
                <a:lnTo>
                  <a:pt x="812591" y="50045"/>
                </a:lnTo>
                <a:lnTo>
                  <a:pt x="814548" y="53469"/>
                </a:lnTo>
                <a:lnTo>
                  <a:pt x="815795" y="58043"/>
                </a:lnTo>
                <a:lnTo>
                  <a:pt x="816333" y="63767"/>
                </a:lnTo>
                <a:lnTo>
                  <a:pt x="772672" y="63767"/>
                </a:lnTo>
                <a:lnTo>
                  <a:pt x="772917" y="57016"/>
                </a:lnTo>
                <a:lnTo>
                  <a:pt x="768416" y="40799"/>
                </a:lnTo>
                <a:lnTo>
                  <a:pt x="764450" y="46247"/>
                </a:lnTo>
                <a:lnTo>
                  <a:pt x="759719" y="57804"/>
                </a:lnTo>
                <a:lnTo>
                  <a:pt x="758143" y="71545"/>
                </a:lnTo>
                <a:lnTo>
                  <a:pt x="758535" y="78756"/>
                </a:lnTo>
                <a:lnTo>
                  <a:pt x="761790" y="91483"/>
                </a:lnTo>
                <a:lnTo>
                  <a:pt x="768342" y="101448"/>
                </a:lnTo>
                <a:lnTo>
                  <a:pt x="780433" y="109775"/>
                </a:lnTo>
                <a:lnTo>
                  <a:pt x="793219" y="112125"/>
                </a:lnTo>
                <a:lnTo>
                  <a:pt x="797230" y="112125"/>
                </a:lnTo>
                <a:lnTo>
                  <a:pt x="800826" y="111734"/>
                </a:lnTo>
                <a:lnTo>
                  <a:pt x="804005" y="110951"/>
                </a:lnTo>
                <a:lnTo>
                  <a:pt x="809925" y="109581"/>
                </a:lnTo>
                <a:lnTo>
                  <a:pt x="814890" y="106939"/>
                </a:lnTo>
                <a:lnTo>
                  <a:pt x="818902" y="103026"/>
                </a:lnTo>
                <a:lnTo>
                  <a:pt x="821299" y="100775"/>
                </a:lnTo>
                <a:lnTo>
                  <a:pt x="823464" y="97877"/>
                </a:lnTo>
                <a:lnTo>
                  <a:pt x="825396" y="94330"/>
                </a:lnTo>
                <a:lnTo>
                  <a:pt x="827328" y="90783"/>
                </a:lnTo>
                <a:lnTo>
                  <a:pt x="828466" y="87567"/>
                </a:lnTo>
                <a:lnTo>
                  <a:pt x="828808" y="84681"/>
                </a:lnTo>
                <a:lnTo>
                  <a:pt x="815820" y="84681"/>
                </a:lnTo>
                <a:lnTo>
                  <a:pt x="814841" y="88154"/>
                </a:lnTo>
                <a:lnTo>
                  <a:pt x="813178" y="91211"/>
                </a:lnTo>
                <a:lnTo>
                  <a:pt x="810830" y="93853"/>
                </a:lnTo>
                <a:lnTo>
                  <a:pt x="806721" y="98403"/>
                </a:lnTo>
                <a:lnTo>
                  <a:pt x="801217" y="100678"/>
                </a:lnTo>
                <a:lnTo>
                  <a:pt x="786932" y="100678"/>
                </a:lnTo>
                <a:lnTo>
                  <a:pt x="781478" y="98268"/>
                </a:lnTo>
                <a:lnTo>
                  <a:pt x="777956" y="93450"/>
                </a:lnTo>
                <a:lnTo>
                  <a:pt x="774433" y="88631"/>
                </a:lnTo>
                <a:lnTo>
                  <a:pt x="772550" y="82235"/>
                </a:lnTo>
                <a:lnTo>
                  <a:pt x="772305" y="74261"/>
                </a:lnTo>
                <a:lnTo>
                  <a:pt x="829909" y="74261"/>
                </a:lnTo>
                <a:lnTo>
                  <a:pt x="829909" y="66335"/>
                </a:lnTo>
                <a:lnTo>
                  <a:pt x="829517" y="60563"/>
                </a:lnTo>
                <a:lnTo>
                  <a:pt x="828735" y="56943"/>
                </a:lnTo>
                <a:lnTo>
                  <a:pt x="827854" y="51659"/>
                </a:lnTo>
                <a:lnTo>
                  <a:pt x="826093" y="47036"/>
                </a:lnTo>
                <a:lnTo>
                  <a:pt x="823451" y="43074"/>
                </a:lnTo>
                <a:lnTo>
                  <a:pt x="820712" y="38916"/>
                </a:lnTo>
                <a:lnTo>
                  <a:pt x="816725" y="35528"/>
                </a:lnTo>
                <a:lnTo>
                  <a:pt x="811490" y="32911"/>
                </a:lnTo>
                <a:lnTo>
                  <a:pt x="806256" y="30293"/>
                </a:lnTo>
                <a:lnTo>
                  <a:pt x="800850" y="28985"/>
                </a:lnTo>
                <a:lnTo>
                  <a:pt x="795273" y="28985"/>
                </a:lnTo>
                <a:lnTo>
                  <a:pt x="790932" y="29198"/>
                </a:lnTo>
                <a:lnTo>
                  <a:pt x="783312" y="42695"/>
                </a:lnTo>
                <a:close/>
              </a:path>
              <a:path w="1719232" h="141550">
                <a:moveTo>
                  <a:pt x="772917" y="57016"/>
                </a:moveTo>
                <a:lnTo>
                  <a:pt x="775094" y="51451"/>
                </a:lnTo>
                <a:lnTo>
                  <a:pt x="779203" y="47073"/>
                </a:lnTo>
                <a:lnTo>
                  <a:pt x="783312" y="42695"/>
                </a:lnTo>
                <a:lnTo>
                  <a:pt x="790932" y="29198"/>
                </a:lnTo>
                <a:lnTo>
                  <a:pt x="778492" y="32785"/>
                </a:lnTo>
                <a:lnTo>
                  <a:pt x="768416" y="40799"/>
                </a:lnTo>
                <a:lnTo>
                  <a:pt x="772917" y="57016"/>
                </a:lnTo>
                <a:close/>
              </a:path>
              <a:path w="1719232" h="141550">
                <a:moveTo>
                  <a:pt x="841332" y="109336"/>
                </a:moveTo>
                <a:lnTo>
                  <a:pt x="858062" y="109336"/>
                </a:lnTo>
                <a:lnTo>
                  <a:pt x="876995" y="79838"/>
                </a:lnTo>
                <a:lnTo>
                  <a:pt x="896514" y="109336"/>
                </a:lnTo>
                <a:lnTo>
                  <a:pt x="913391" y="109336"/>
                </a:lnTo>
                <a:lnTo>
                  <a:pt x="885727" y="69051"/>
                </a:lnTo>
                <a:lnTo>
                  <a:pt x="912217" y="31113"/>
                </a:lnTo>
                <a:lnTo>
                  <a:pt x="896147" y="30746"/>
                </a:lnTo>
                <a:lnTo>
                  <a:pt x="877875" y="58410"/>
                </a:lnTo>
                <a:lnTo>
                  <a:pt x="859824" y="30746"/>
                </a:lnTo>
                <a:lnTo>
                  <a:pt x="842726" y="30746"/>
                </a:lnTo>
                <a:lnTo>
                  <a:pt x="868996" y="69051"/>
                </a:lnTo>
                <a:lnTo>
                  <a:pt x="841332" y="109336"/>
                </a:lnTo>
                <a:close/>
              </a:path>
              <a:path w="1719232" h="141550">
                <a:moveTo>
                  <a:pt x="979825" y="17305"/>
                </a:moveTo>
                <a:lnTo>
                  <a:pt x="980608" y="15226"/>
                </a:lnTo>
                <a:lnTo>
                  <a:pt x="983788" y="12107"/>
                </a:lnTo>
                <a:lnTo>
                  <a:pt x="989524" y="12144"/>
                </a:lnTo>
                <a:lnTo>
                  <a:pt x="992495" y="12327"/>
                </a:lnTo>
                <a:lnTo>
                  <a:pt x="992495" y="293"/>
                </a:lnTo>
                <a:lnTo>
                  <a:pt x="989487" y="73"/>
                </a:lnTo>
                <a:lnTo>
                  <a:pt x="978113" y="0"/>
                </a:lnTo>
                <a:lnTo>
                  <a:pt x="972169" y="2250"/>
                </a:lnTo>
                <a:lnTo>
                  <a:pt x="969087" y="6751"/>
                </a:lnTo>
                <a:lnTo>
                  <a:pt x="967375" y="9294"/>
                </a:lnTo>
                <a:lnTo>
                  <a:pt x="966421" y="13306"/>
                </a:lnTo>
                <a:lnTo>
                  <a:pt x="966225" y="18785"/>
                </a:lnTo>
                <a:lnTo>
                  <a:pt x="966225" y="31113"/>
                </a:lnTo>
                <a:lnTo>
                  <a:pt x="955292" y="31113"/>
                </a:lnTo>
                <a:lnTo>
                  <a:pt x="955292" y="41533"/>
                </a:lnTo>
                <a:lnTo>
                  <a:pt x="966225" y="41533"/>
                </a:lnTo>
                <a:lnTo>
                  <a:pt x="966225" y="109336"/>
                </a:lnTo>
                <a:lnTo>
                  <a:pt x="979287" y="109336"/>
                </a:lnTo>
                <a:lnTo>
                  <a:pt x="979287" y="41533"/>
                </a:lnTo>
                <a:lnTo>
                  <a:pt x="992495" y="41533"/>
                </a:lnTo>
                <a:lnTo>
                  <a:pt x="992495" y="31113"/>
                </a:lnTo>
                <a:lnTo>
                  <a:pt x="979434" y="31113"/>
                </a:lnTo>
                <a:lnTo>
                  <a:pt x="979434" y="22601"/>
                </a:lnTo>
                <a:lnTo>
                  <a:pt x="979825" y="17305"/>
                </a:lnTo>
                <a:close/>
              </a:path>
              <a:path w="1719232" h="141550">
                <a:moveTo>
                  <a:pt x="1049928" y="107827"/>
                </a:moveTo>
                <a:lnTo>
                  <a:pt x="1059125" y="99797"/>
                </a:lnTo>
                <a:lnTo>
                  <a:pt x="1062806" y="93905"/>
                </a:lnTo>
                <a:lnTo>
                  <a:pt x="1066980" y="82141"/>
                </a:lnTo>
                <a:lnTo>
                  <a:pt x="1068371" y="68390"/>
                </a:lnTo>
                <a:lnTo>
                  <a:pt x="1067969" y="61053"/>
                </a:lnTo>
                <a:lnTo>
                  <a:pt x="1064619" y="48283"/>
                </a:lnTo>
                <a:lnTo>
                  <a:pt x="1057878" y="38598"/>
                </a:lnTo>
                <a:lnTo>
                  <a:pt x="1045176" y="30614"/>
                </a:lnTo>
                <a:lnTo>
                  <a:pt x="1032194" y="28471"/>
                </a:lnTo>
                <a:lnTo>
                  <a:pt x="1027666" y="28693"/>
                </a:lnTo>
                <a:lnTo>
                  <a:pt x="1015145" y="32268"/>
                </a:lnTo>
                <a:lnTo>
                  <a:pt x="1005190" y="40212"/>
                </a:lnTo>
                <a:lnTo>
                  <a:pt x="1001051" y="46122"/>
                </a:lnTo>
                <a:lnTo>
                  <a:pt x="996616" y="57757"/>
                </a:lnTo>
                <a:lnTo>
                  <a:pt x="995137" y="71766"/>
                </a:lnTo>
                <a:lnTo>
                  <a:pt x="995446" y="78172"/>
                </a:lnTo>
                <a:lnTo>
                  <a:pt x="998457" y="90965"/>
                </a:lnTo>
                <a:lnTo>
                  <a:pt x="1004677" y="101228"/>
                </a:lnTo>
                <a:lnTo>
                  <a:pt x="1006503" y="103168"/>
                </a:lnTo>
                <a:lnTo>
                  <a:pt x="1008712" y="79911"/>
                </a:lnTo>
                <a:lnTo>
                  <a:pt x="1008712" y="62838"/>
                </a:lnTo>
                <a:lnTo>
                  <a:pt x="1010547" y="55402"/>
                </a:lnTo>
                <a:lnTo>
                  <a:pt x="1014216" y="49238"/>
                </a:lnTo>
                <a:lnTo>
                  <a:pt x="1017885" y="43074"/>
                </a:lnTo>
                <a:lnTo>
                  <a:pt x="1023756" y="39992"/>
                </a:lnTo>
                <a:lnTo>
                  <a:pt x="1040927" y="39992"/>
                </a:lnTo>
                <a:lnTo>
                  <a:pt x="1047335" y="43612"/>
                </a:lnTo>
                <a:lnTo>
                  <a:pt x="1051053" y="50852"/>
                </a:lnTo>
                <a:lnTo>
                  <a:pt x="1053401" y="55451"/>
                </a:lnTo>
                <a:lnTo>
                  <a:pt x="1054576" y="61419"/>
                </a:lnTo>
                <a:lnTo>
                  <a:pt x="1054576" y="76878"/>
                </a:lnTo>
                <a:lnTo>
                  <a:pt x="1052949" y="84253"/>
                </a:lnTo>
                <a:lnTo>
                  <a:pt x="1049696" y="90881"/>
                </a:lnTo>
                <a:lnTo>
                  <a:pt x="1046442" y="97510"/>
                </a:lnTo>
                <a:lnTo>
                  <a:pt x="1040437" y="100824"/>
                </a:lnTo>
                <a:lnTo>
                  <a:pt x="1023707" y="100824"/>
                </a:lnTo>
                <a:lnTo>
                  <a:pt x="1030433" y="112198"/>
                </a:lnTo>
                <a:lnTo>
                  <a:pt x="1037363" y="111763"/>
                </a:lnTo>
                <a:lnTo>
                  <a:pt x="1049928" y="107827"/>
                </a:lnTo>
                <a:close/>
              </a:path>
              <a:path w="1719232" h="141550">
                <a:moveTo>
                  <a:pt x="1017885" y="98036"/>
                </a:moveTo>
                <a:lnTo>
                  <a:pt x="1014216" y="92459"/>
                </a:lnTo>
                <a:lnTo>
                  <a:pt x="1010547" y="86882"/>
                </a:lnTo>
                <a:lnTo>
                  <a:pt x="1008712" y="79911"/>
                </a:lnTo>
                <a:lnTo>
                  <a:pt x="1006503" y="103168"/>
                </a:lnTo>
                <a:lnTo>
                  <a:pt x="1017094" y="109941"/>
                </a:lnTo>
                <a:lnTo>
                  <a:pt x="1030433" y="112198"/>
                </a:lnTo>
                <a:lnTo>
                  <a:pt x="1023707" y="100824"/>
                </a:lnTo>
                <a:lnTo>
                  <a:pt x="1017885" y="98036"/>
                </a:lnTo>
                <a:close/>
              </a:path>
              <a:path w="1719232" h="141550">
                <a:moveTo>
                  <a:pt x="1088526" y="30746"/>
                </a:moveTo>
                <a:lnTo>
                  <a:pt x="1088526" y="109337"/>
                </a:lnTo>
                <a:lnTo>
                  <a:pt x="1101735" y="109337"/>
                </a:lnTo>
                <a:lnTo>
                  <a:pt x="1101735" y="58557"/>
                </a:lnTo>
                <a:lnTo>
                  <a:pt x="1103520" y="53628"/>
                </a:lnTo>
                <a:lnTo>
                  <a:pt x="1107092" y="49348"/>
                </a:lnTo>
                <a:lnTo>
                  <a:pt x="1110663" y="45067"/>
                </a:lnTo>
                <a:lnTo>
                  <a:pt x="1115775" y="42927"/>
                </a:lnTo>
                <a:lnTo>
                  <a:pt x="1123932" y="42952"/>
                </a:lnTo>
                <a:lnTo>
                  <a:pt x="1126758" y="43294"/>
                </a:lnTo>
                <a:lnTo>
                  <a:pt x="1126758" y="29352"/>
                </a:lnTo>
                <a:lnTo>
                  <a:pt x="1125339" y="29205"/>
                </a:lnTo>
                <a:lnTo>
                  <a:pt x="1122501" y="28985"/>
                </a:lnTo>
                <a:lnTo>
                  <a:pt x="1117267" y="28985"/>
                </a:lnTo>
                <a:lnTo>
                  <a:pt x="1112644" y="30880"/>
                </a:lnTo>
                <a:lnTo>
                  <a:pt x="1108632" y="34672"/>
                </a:lnTo>
                <a:lnTo>
                  <a:pt x="1104621" y="38463"/>
                </a:lnTo>
                <a:lnTo>
                  <a:pt x="1102102" y="41680"/>
                </a:lnTo>
                <a:lnTo>
                  <a:pt x="1101074" y="44321"/>
                </a:lnTo>
                <a:lnTo>
                  <a:pt x="1101074" y="30746"/>
                </a:lnTo>
                <a:lnTo>
                  <a:pt x="1088526" y="30746"/>
                </a:lnTo>
                <a:close/>
              </a:path>
              <a:path w="1719232" h="141550">
                <a:moveTo>
                  <a:pt x="1241635" y="66666"/>
                </a:moveTo>
                <a:lnTo>
                  <a:pt x="1238528" y="62336"/>
                </a:lnTo>
                <a:lnTo>
                  <a:pt x="1235422" y="58007"/>
                </a:lnTo>
                <a:lnTo>
                  <a:pt x="1231105" y="55084"/>
                </a:lnTo>
                <a:lnTo>
                  <a:pt x="1225576" y="53567"/>
                </a:lnTo>
                <a:lnTo>
                  <a:pt x="1229001" y="52149"/>
                </a:lnTo>
                <a:lnTo>
                  <a:pt x="1231790" y="50192"/>
                </a:lnTo>
                <a:lnTo>
                  <a:pt x="1233942" y="47697"/>
                </a:lnTo>
                <a:lnTo>
                  <a:pt x="1237415" y="43685"/>
                </a:lnTo>
                <a:lnTo>
                  <a:pt x="1239152" y="38451"/>
                </a:lnTo>
                <a:lnTo>
                  <a:pt x="1239152" y="22943"/>
                </a:lnTo>
                <a:lnTo>
                  <a:pt x="1236217" y="16033"/>
                </a:lnTo>
                <a:lnTo>
                  <a:pt x="1230346" y="11263"/>
                </a:lnTo>
                <a:lnTo>
                  <a:pt x="1230014" y="10998"/>
                </a:lnTo>
                <a:lnTo>
                  <a:pt x="1219491" y="5831"/>
                </a:lnTo>
                <a:lnTo>
                  <a:pt x="1205470" y="4109"/>
                </a:lnTo>
                <a:lnTo>
                  <a:pt x="1197637" y="4728"/>
                </a:lnTo>
                <a:lnTo>
                  <a:pt x="1185420" y="9440"/>
                </a:lnTo>
                <a:lnTo>
                  <a:pt x="1177072" y="18785"/>
                </a:lnTo>
                <a:lnTo>
                  <a:pt x="1173941" y="24264"/>
                </a:lnTo>
                <a:lnTo>
                  <a:pt x="1172376" y="30917"/>
                </a:lnTo>
                <a:lnTo>
                  <a:pt x="1172376" y="38744"/>
                </a:lnTo>
                <a:lnTo>
                  <a:pt x="1185438" y="38744"/>
                </a:lnTo>
                <a:lnTo>
                  <a:pt x="1185682" y="32776"/>
                </a:lnTo>
                <a:lnTo>
                  <a:pt x="1186734" y="28178"/>
                </a:lnTo>
                <a:lnTo>
                  <a:pt x="1188593" y="24949"/>
                </a:lnTo>
                <a:lnTo>
                  <a:pt x="1191968" y="19078"/>
                </a:lnTo>
                <a:lnTo>
                  <a:pt x="1198059" y="16143"/>
                </a:lnTo>
                <a:lnTo>
                  <a:pt x="1211805" y="16143"/>
                </a:lnTo>
                <a:lnTo>
                  <a:pt x="1216135" y="17562"/>
                </a:lnTo>
                <a:lnTo>
                  <a:pt x="1219853" y="20399"/>
                </a:lnTo>
                <a:lnTo>
                  <a:pt x="1223571" y="23237"/>
                </a:lnTo>
                <a:lnTo>
                  <a:pt x="1225430" y="27273"/>
                </a:lnTo>
                <a:lnTo>
                  <a:pt x="1225430" y="39552"/>
                </a:lnTo>
                <a:lnTo>
                  <a:pt x="1222641" y="44444"/>
                </a:lnTo>
                <a:lnTo>
                  <a:pt x="1217064" y="47183"/>
                </a:lnTo>
                <a:lnTo>
                  <a:pt x="1213885" y="48749"/>
                </a:lnTo>
                <a:lnTo>
                  <a:pt x="1209824" y="49531"/>
                </a:lnTo>
                <a:lnTo>
                  <a:pt x="1200945" y="49409"/>
                </a:lnTo>
                <a:lnTo>
                  <a:pt x="1198426" y="49165"/>
                </a:lnTo>
                <a:lnTo>
                  <a:pt x="1198426" y="60832"/>
                </a:lnTo>
                <a:lnTo>
                  <a:pt x="1203856" y="60685"/>
                </a:lnTo>
                <a:lnTo>
                  <a:pt x="1211732" y="60685"/>
                </a:lnTo>
                <a:lnTo>
                  <a:pt x="1217884" y="62128"/>
                </a:lnTo>
                <a:lnTo>
                  <a:pt x="1222311" y="65015"/>
                </a:lnTo>
                <a:lnTo>
                  <a:pt x="1226739" y="67901"/>
                </a:lnTo>
                <a:lnTo>
                  <a:pt x="1228952" y="72964"/>
                </a:lnTo>
                <a:lnTo>
                  <a:pt x="1228952" y="86075"/>
                </a:lnTo>
                <a:lnTo>
                  <a:pt x="1226849" y="90869"/>
                </a:lnTo>
                <a:lnTo>
                  <a:pt x="1222641" y="94587"/>
                </a:lnTo>
                <a:lnTo>
                  <a:pt x="1218434" y="98305"/>
                </a:lnTo>
                <a:lnTo>
                  <a:pt x="1212857" y="100164"/>
                </a:lnTo>
                <a:lnTo>
                  <a:pt x="1196958" y="100164"/>
                </a:lnTo>
                <a:lnTo>
                  <a:pt x="1190770" y="97400"/>
                </a:lnTo>
                <a:lnTo>
                  <a:pt x="1187345" y="91872"/>
                </a:lnTo>
                <a:lnTo>
                  <a:pt x="1185389" y="88790"/>
                </a:lnTo>
                <a:lnTo>
                  <a:pt x="1184117" y="83849"/>
                </a:lnTo>
                <a:lnTo>
                  <a:pt x="1183530" y="77049"/>
                </a:lnTo>
                <a:lnTo>
                  <a:pt x="1169734" y="77049"/>
                </a:lnTo>
                <a:lnTo>
                  <a:pt x="1171979" y="91036"/>
                </a:lnTo>
                <a:lnTo>
                  <a:pt x="1178136" y="101962"/>
                </a:lnTo>
                <a:lnTo>
                  <a:pt x="1180329" y="104299"/>
                </a:lnTo>
                <a:lnTo>
                  <a:pt x="1190778" y="110223"/>
                </a:lnTo>
                <a:lnTo>
                  <a:pt x="1205177" y="112198"/>
                </a:lnTo>
                <a:lnTo>
                  <a:pt x="1210229" y="112003"/>
                </a:lnTo>
                <a:lnTo>
                  <a:pt x="1223276" y="109104"/>
                </a:lnTo>
                <a:lnTo>
                  <a:pt x="1233281" y="102732"/>
                </a:lnTo>
                <a:lnTo>
                  <a:pt x="1240901" y="91390"/>
                </a:lnTo>
                <a:lnTo>
                  <a:pt x="1243188" y="78223"/>
                </a:lnTo>
                <a:lnTo>
                  <a:pt x="1243188" y="71961"/>
                </a:lnTo>
                <a:lnTo>
                  <a:pt x="1241635" y="66666"/>
                </a:lnTo>
                <a:close/>
              </a:path>
              <a:path w="1719232" h="141550">
                <a:moveTo>
                  <a:pt x="1263074" y="98819"/>
                </a:moveTo>
                <a:lnTo>
                  <a:pt x="1268406" y="104200"/>
                </a:lnTo>
                <a:lnTo>
                  <a:pt x="1273739" y="109581"/>
                </a:lnTo>
                <a:lnTo>
                  <a:pt x="1281541" y="112272"/>
                </a:lnTo>
                <a:lnTo>
                  <a:pt x="1294945" y="112152"/>
                </a:lnTo>
                <a:lnTo>
                  <a:pt x="1307331" y="108696"/>
                </a:lnTo>
                <a:lnTo>
                  <a:pt x="1317148" y="100469"/>
                </a:lnTo>
                <a:lnTo>
                  <a:pt x="1324396" y="87469"/>
                </a:lnTo>
                <a:lnTo>
                  <a:pt x="1327084" y="79180"/>
                </a:lnTo>
                <a:lnTo>
                  <a:pt x="1329415" y="66817"/>
                </a:lnTo>
                <a:lnTo>
                  <a:pt x="1330193" y="53274"/>
                </a:lnTo>
                <a:lnTo>
                  <a:pt x="1330122" y="49236"/>
                </a:lnTo>
                <a:lnTo>
                  <a:pt x="1328672" y="35912"/>
                </a:lnTo>
                <a:lnTo>
                  <a:pt x="1325350" y="24802"/>
                </a:lnTo>
                <a:lnTo>
                  <a:pt x="1318062" y="13425"/>
                </a:lnTo>
                <a:lnTo>
                  <a:pt x="1307458" y="6438"/>
                </a:lnTo>
                <a:lnTo>
                  <a:pt x="1293649" y="4109"/>
                </a:lnTo>
                <a:lnTo>
                  <a:pt x="1290609" y="4199"/>
                </a:lnTo>
                <a:lnTo>
                  <a:pt x="1277539" y="7342"/>
                </a:lnTo>
                <a:lnTo>
                  <a:pt x="1267893" y="14969"/>
                </a:lnTo>
                <a:lnTo>
                  <a:pt x="1261145" y="27280"/>
                </a:lnTo>
                <a:lnTo>
                  <a:pt x="1259160" y="40139"/>
                </a:lnTo>
                <a:lnTo>
                  <a:pt x="1259164" y="40731"/>
                </a:lnTo>
                <a:lnTo>
                  <a:pt x="1261460" y="53920"/>
                </a:lnTo>
                <a:lnTo>
                  <a:pt x="1268003" y="64501"/>
                </a:lnTo>
                <a:lnTo>
                  <a:pt x="1278632" y="71679"/>
                </a:lnTo>
                <a:lnTo>
                  <a:pt x="1292035" y="73967"/>
                </a:lnTo>
                <a:lnTo>
                  <a:pt x="1281199" y="60355"/>
                </a:lnTo>
                <a:lnTo>
                  <a:pt x="1277873" y="56319"/>
                </a:lnTo>
                <a:lnTo>
                  <a:pt x="1274546" y="52283"/>
                </a:lnTo>
                <a:lnTo>
                  <a:pt x="1272883" y="46841"/>
                </a:lnTo>
                <a:lnTo>
                  <a:pt x="1272883" y="32752"/>
                </a:lnTo>
                <a:lnTo>
                  <a:pt x="1274778" y="26967"/>
                </a:lnTo>
                <a:lnTo>
                  <a:pt x="1278570" y="22637"/>
                </a:lnTo>
                <a:lnTo>
                  <a:pt x="1282361" y="18308"/>
                </a:lnTo>
                <a:lnTo>
                  <a:pt x="1287485" y="16143"/>
                </a:lnTo>
                <a:lnTo>
                  <a:pt x="1299960" y="16143"/>
                </a:lnTo>
                <a:lnTo>
                  <a:pt x="1304913" y="18039"/>
                </a:lnTo>
                <a:lnTo>
                  <a:pt x="1308802" y="21830"/>
                </a:lnTo>
                <a:lnTo>
                  <a:pt x="1312692" y="25622"/>
                </a:lnTo>
                <a:lnTo>
                  <a:pt x="1314636" y="31382"/>
                </a:lnTo>
                <a:lnTo>
                  <a:pt x="1314636" y="47721"/>
                </a:lnTo>
                <a:lnTo>
                  <a:pt x="1316911" y="61346"/>
                </a:lnTo>
                <a:lnTo>
                  <a:pt x="1315352" y="71978"/>
                </a:lnTo>
                <a:lnTo>
                  <a:pt x="1311961" y="85027"/>
                </a:lnTo>
                <a:lnTo>
                  <a:pt x="1307445" y="93376"/>
                </a:lnTo>
                <a:lnTo>
                  <a:pt x="1302993" y="98635"/>
                </a:lnTo>
                <a:lnTo>
                  <a:pt x="1297612" y="101265"/>
                </a:lnTo>
                <a:lnTo>
                  <a:pt x="1287925" y="101265"/>
                </a:lnTo>
                <a:lnTo>
                  <a:pt x="1284892" y="100531"/>
                </a:lnTo>
                <a:lnTo>
                  <a:pt x="1282202" y="99063"/>
                </a:lnTo>
                <a:lnTo>
                  <a:pt x="1276967" y="96275"/>
                </a:lnTo>
                <a:lnTo>
                  <a:pt x="1274155" y="91236"/>
                </a:lnTo>
                <a:lnTo>
                  <a:pt x="1273763" y="83947"/>
                </a:lnTo>
                <a:lnTo>
                  <a:pt x="1260408" y="83947"/>
                </a:lnTo>
                <a:lnTo>
                  <a:pt x="1260408" y="92068"/>
                </a:lnTo>
                <a:lnTo>
                  <a:pt x="1263074" y="98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96983" y="393408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57613" y="2640198"/>
            <a:ext cx="1240820" cy="98092"/>
          </a:xfrm>
          <a:custGeom>
            <a:avLst/>
            <a:gdLst/>
            <a:ahLst/>
            <a:cxnLst/>
            <a:rect l="l" t="t" r="r" b="b"/>
            <a:pathLst>
              <a:path w="1364902" h="111171">
                <a:moveTo>
                  <a:pt x="211702" y="29572"/>
                </a:moveTo>
                <a:lnTo>
                  <a:pt x="197246" y="29572"/>
                </a:lnTo>
                <a:lnTo>
                  <a:pt x="175306" y="93559"/>
                </a:lnTo>
                <a:lnTo>
                  <a:pt x="154319" y="29572"/>
                </a:lnTo>
                <a:lnTo>
                  <a:pt x="138982" y="29572"/>
                </a:lnTo>
                <a:lnTo>
                  <a:pt x="167968" y="108162"/>
                </a:lnTo>
                <a:lnTo>
                  <a:pt x="182057" y="108162"/>
                </a:lnTo>
                <a:lnTo>
                  <a:pt x="211702" y="29572"/>
                </a:lnTo>
                <a:close/>
              </a:path>
              <a:path w="1364902" h="111171">
                <a:moveTo>
                  <a:pt x="223003" y="29939"/>
                </a:moveTo>
                <a:lnTo>
                  <a:pt x="223003" y="108162"/>
                </a:lnTo>
                <a:lnTo>
                  <a:pt x="236432" y="108162"/>
                </a:lnTo>
                <a:lnTo>
                  <a:pt x="236432" y="29939"/>
                </a:lnTo>
                <a:lnTo>
                  <a:pt x="223003" y="29939"/>
                </a:lnTo>
                <a:close/>
              </a:path>
              <a:path w="1364902" h="111171">
                <a:moveTo>
                  <a:pt x="223003" y="366"/>
                </a:moveTo>
                <a:lnTo>
                  <a:pt x="223003" y="15336"/>
                </a:lnTo>
                <a:lnTo>
                  <a:pt x="236432" y="15336"/>
                </a:lnTo>
                <a:lnTo>
                  <a:pt x="236432" y="366"/>
                </a:lnTo>
                <a:lnTo>
                  <a:pt x="223003" y="366"/>
                </a:lnTo>
                <a:close/>
              </a:path>
              <a:path w="1364902" h="111171">
                <a:moveTo>
                  <a:pt x="254997" y="70518"/>
                </a:moveTo>
                <a:lnTo>
                  <a:pt x="255303" y="76836"/>
                </a:lnTo>
                <a:lnTo>
                  <a:pt x="258335" y="89603"/>
                </a:lnTo>
                <a:lnTo>
                  <a:pt x="264610" y="99907"/>
                </a:lnTo>
                <a:lnTo>
                  <a:pt x="271018" y="107270"/>
                </a:lnTo>
                <a:lnTo>
                  <a:pt x="270725" y="85243"/>
                </a:lnTo>
                <a:lnTo>
                  <a:pt x="268939" y="78199"/>
                </a:lnTo>
                <a:lnTo>
                  <a:pt x="268939" y="59902"/>
                </a:lnTo>
                <a:lnTo>
                  <a:pt x="271006" y="52418"/>
                </a:lnTo>
                <a:lnTo>
                  <a:pt x="275140" y="47330"/>
                </a:lnTo>
                <a:lnTo>
                  <a:pt x="279274" y="42242"/>
                </a:lnTo>
                <a:lnTo>
                  <a:pt x="284667" y="39698"/>
                </a:lnTo>
                <a:lnTo>
                  <a:pt x="297289" y="39698"/>
                </a:lnTo>
                <a:lnTo>
                  <a:pt x="302303" y="42083"/>
                </a:lnTo>
                <a:lnTo>
                  <a:pt x="306363" y="46853"/>
                </a:lnTo>
                <a:lnTo>
                  <a:pt x="310424" y="51623"/>
                </a:lnTo>
                <a:lnTo>
                  <a:pt x="312454" y="58973"/>
                </a:lnTo>
                <a:lnTo>
                  <a:pt x="312454" y="78737"/>
                </a:lnTo>
                <a:lnTo>
                  <a:pt x="310485" y="86283"/>
                </a:lnTo>
                <a:lnTo>
                  <a:pt x="306547" y="91542"/>
                </a:lnTo>
                <a:lnTo>
                  <a:pt x="302609" y="96801"/>
                </a:lnTo>
                <a:lnTo>
                  <a:pt x="297606" y="109875"/>
                </a:lnTo>
                <a:lnTo>
                  <a:pt x="301814" y="107722"/>
                </a:lnTo>
                <a:lnTo>
                  <a:pt x="306021" y="105570"/>
                </a:lnTo>
                <a:lnTo>
                  <a:pt x="309665" y="102072"/>
                </a:lnTo>
                <a:lnTo>
                  <a:pt x="312747" y="97229"/>
                </a:lnTo>
                <a:lnTo>
                  <a:pt x="312747" y="108162"/>
                </a:lnTo>
                <a:lnTo>
                  <a:pt x="324635" y="108162"/>
                </a:lnTo>
                <a:lnTo>
                  <a:pt x="324635" y="0"/>
                </a:lnTo>
                <a:lnTo>
                  <a:pt x="311940" y="0"/>
                </a:lnTo>
                <a:lnTo>
                  <a:pt x="311940" y="39698"/>
                </a:lnTo>
                <a:lnTo>
                  <a:pt x="308956" y="36029"/>
                </a:lnTo>
                <a:lnTo>
                  <a:pt x="306290" y="33461"/>
                </a:lnTo>
                <a:lnTo>
                  <a:pt x="303942" y="31993"/>
                </a:lnTo>
                <a:lnTo>
                  <a:pt x="299881" y="29449"/>
                </a:lnTo>
                <a:lnTo>
                  <a:pt x="294843" y="28178"/>
                </a:lnTo>
                <a:lnTo>
                  <a:pt x="285822" y="28289"/>
                </a:lnTo>
                <a:lnTo>
                  <a:pt x="273251" y="31944"/>
                </a:lnTo>
                <a:lnTo>
                  <a:pt x="263766" y="40762"/>
                </a:lnTo>
                <a:lnTo>
                  <a:pt x="260876" y="45473"/>
                </a:lnTo>
                <a:lnTo>
                  <a:pt x="256467" y="57227"/>
                </a:lnTo>
                <a:lnTo>
                  <a:pt x="254997" y="70518"/>
                </a:lnTo>
                <a:close/>
              </a:path>
              <a:path w="1364902" h="111171">
                <a:moveTo>
                  <a:pt x="277867" y="96593"/>
                </a:moveTo>
                <a:lnTo>
                  <a:pt x="274296" y="90918"/>
                </a:lnTo>
                <a:lnTo>
                  <a:pt x="270725" y="85243"/>
                </a:lnTo>
                <a:lnTo>
                  <a:pt x="271018" y="107270"/>
                </a:lnTo>
                <a:lnTo>
                  <a:pt x="278601" y="110951"/>
                </a:lnTo>
                <a:lnTo>
                  <a:pt x="292788" y="110951"/>
                </a:lnTo>
                <a:lnTo>
                  <a:pt x="297606" y="109875"/>
                </a:lnTo>
                <a:lnTo>
                  <a:pt x="302609" y="96801"/>
                </a:lnTo>
                <a:lnTo>
                  <a:pt x="297582" y="99430"/>
                </a:lnTo>
                <a:lnTo>
                  <a:pt x="283591" y="99430"/>
                </a:lnTo>
                <a:lnTo>
                  <a:pt x="277867" y="96593"/>
                </a:lnTo>
                <a:close/>
              </a:path>
              <a:path w="1364902" h="111171">
                <a:moveTo>
                  <a:pt x="369006" y="41520"/>
                </a:moveTo>
                <a:lnTo>
                  <a:pt x="374093" y="39331"/>
                </a:lnTo>
                <a:lnTo>
                  <a:pt x="388623" y="39331"/>
                </a:lnTo>
                <a:lnTo>
                  <a:pt x="394664" y="42511"/>
                </a:lnTo>
                <a:lnTo>
                  <a:pt x="398285" y="48871"/>
                </a:lnTo>
                <a:lnTo>
                  <a:pt x="400241" y="52295"/>
                </a:lnTo>
                <a:lnTo>
                  <a:pt x="401489" y="56869"/>
                </a:lnTo>
                <a:lnTo>
                  <a:pt x="402027" y="62593"/>
                </a:lnTo>
                <a:lnTo>
                  <a:pt x="358366" y="62593"/>
                </a:lnTo>
                <a:lnTo>
                  <a:pt x="358610" y="55842"/>
                </a:lnTo>
                <a:lnTo>
                  <a:pt x="354109" y="39625"/>
                </a:lnTo>
                <a:lnTo>
                  <a:pt x="350143" y="45073"/>
                </a:lnTo>
                <a:lnTo>
                  <a:pt x="345413" y="56630"/>
                </a:lnTo>
                <a:lnTo>
                  <a:pt x="343836" y="70371"/>
                </a:lnTo>
                <a:lnTo>
                  <a:pt x="344228" y="77581"/>
                </a:lnTo>
                <a:lnTo>
                  <a:pt x="347484" y="90309"/>
                </a:lnTo>
                <a:lnTo>
                  <a:pt x="354036" y="100274"/>
                </a:lnTo>
                <a:lnTo>
                  <a:pt x="366127" y="108601"/>
                </a:lnTo>
                <a:lnTo>
                  <a:pt x="378912" y="110951"/>
                </a:lnTo>
                <a:lnTo>
                  <a:pt x="382924" y="110951"/>
                </a:lnTo>
                <a:lnTo>
                  <a:pt x="386519" y="110559"/>
                </a:lnTo>
                <a:lnTo>
                  <a:pt x="389699" y="109777"/>
                </a:lnTo>
                <a:lnTo>
                  <a:pt x="395618" y="108407"/>
                </a:lnTo>
                <a:lnTo>
                  <a:pt x="400584" y="105765"/>
                </a:lnTo>
                <a:lnTo>
                  <a:pt x="404595" y="101852"/>
                </a:lnTo>
                <a:lnTo>
                  <a:pt x="406992" y="99601"/>
                </a:lnTo>
                <a:lnTo>
                  <a:pt x="409157" y="96703"/>
                </a:lnTo>
                <a:lnTo>
                  <a:pt x="411089" y="93156"/>
                </a:lnTo>
                <a:lnTo>
                  <a:pt x="413022" y="89609"/>
                </a:lnTo>
                <a:lnTo>
                  <a:pt x="414159" y="86393"/>
                </a:lnTo>
                <a:lnTo>
                  <a:pt x="414502" y="83507"/>
                </a:lnTo>
                <a:lnTo>
                  <a:pt x="401513" y="83507"/>
                </a:lnTo>
                <a:lnTo>
                  <a:pt x="400535" y="86980"/>
                </a:lnTo>
                <a:lnTo>
                  <a:pt x="398872" y="90037"/>
                </a:lnTo>
                <a:lnTo>
                  <a:pt x="396523" y="92679"/>
                </a:lnTo>
                <a:lnTo>
                  <a:pt x="392414" y="97229"/>
                </a:lnTo>
                <a:lnTo>
                  <a:pt x="386911" y="99503"/>
                </a:lnTo>
                <a:lnTo>
                  <a:pt x="372626" y="99503"/>
                </a:lnTo>
                <a:lnTo>
                  <a:pt x="367171" y="97094"/>
                </a:lnTo>
                <a:lnTo>
                  <a:pt x="363649" y="92275"/>
                </a:lnTo>
                <a:lnTo>
                  <a:pt x="360127" y="87457"/>
                </a:lnTo>
                <a:lnTo>
                  <a:pt x="358243" y="81060"/>
                </a:lnTo>
                <a:lnTo>
                  <a:pt x="357999" y="73086"/>
                </a:lnTo>
                <a:lnTo>
                  <a:pt x="415602" y="73086"/>
                </a:lnTo>
                <a:lnTo>
                  <a:pt x="415602" y="65161"/>
                </a:lnTo>
                <a:lnTo>
                  <a:pt x="415211" y="59389"/>
                </a:lnTo>
                <a:lnTo>
                  <a:pt x="414428" y="55769"/>
                </a:lnTo>
                <a:lnTo>
                  <a:pt x="413548" y="50485"/>
                </a:lnTo>
                <a:lnTo>
                  <a:pt x="411787" y="45862"/>
                </a:lnTo>
                <a:lnTo>
                  <a:pt x="409145" y="41900"/>
                </a:lnTo>
                <a:lnTo>
                  <a:pt x="406405" y="37741"/>
                </a:lnTo>
                <a:lnTo>
                  <a:pt x="402418" y="34354"/>
                </a:lnTo>
                <a:lnTo>
                  <a:pt x="397184" y="31737"/>
                </a:lnTo>
                <a:lnTo>
                  <a:pt x="391949" y="29119"/>
                </a:lnTo>
                <a:lnTo>
                  <a:pt x="386544" y="27811"/>
                </a:lnTo>
                <a:lnTo>
                  <a:pt x="380967" y="27811"/>
                </a:lnTo>
                <a:lnTo>
                  <a:pt x="376626" y="28024"/>
                </a:lnTo>
                <a:lnTo>
                  <a:pt x="369006" y="41520"/>
                </a:lnTo>
                <a:close/>
              </a:path>
              <a:path w="1364902" h="111171">
                <a:moveTo>
                  <a:pt x="358610" y="55842"/>
                </a:moveTo>
                <a:lnTo>
                  <a:pt x="360787" y="50277"/>
                </a:lnTo>
                <a:lnTo>
                  <a:pt x="364896" y="45899"/>
                </a:lnTo>
                <a:lnTo>
                  <a:pt x="369006" y="41520"/>
                </a:lnTo>
                <a:lnTo>
                  <a:pt x="376626" y="28024"/>
                </a:lnTo>
                <a:lnTo>
                  <a:pt x="364185" y="31611"/>
                </a:lnTo>
                <a:lnTo>
                  <a:pt x="354109" y="39625"/>
                </a:lnTo>
                <a:lnTo>
                  <a:pt x="358610" y="55842"/>
                </a:lnTo>
                <a:close/>
              </a:path>
              <a:path w="1364902" h="111171">
                <a:moveTo>
                  <a:pt x="449113" y="108162"/>
                </a:moveTo>
                <a:lnTo>
                  <a:pt x="449113" y="61859"/>
                </a:lnTo>
                <a:lnTo>
                  <a:pt x="449443" y="57909"/>
                </a:lnTo>
                <a:lnTo>
                  <a:pt x="450103" y="55145"/>
                </a:lnTo>
                <a:lnTo>
                  <a:pt x="450764" y="52381"/>
                </a:lnTo>
                <a:lnTo>
                  <a:pt x="452195" y="49703"/>
                </a:lnTo>
                <a:lnTo>
                  <a:pt x="454396" y="47110"/>
                </a:lnTo>
                <a:lnTo>
                  <a:pt x="457136" y="43881"/>
                </a:lnTo>
                <a:lnTo>
                  <a:pt x="460316" y="41728"/>
                </a:lnTo>
                <a:lnTo>
                  <a:pt x="463936" y="40652"/>
                </a:lnTo>
                <a:lnTo>
                  <a:pt x="465941" y="40016"/>
                </a:lnTo>
                <a:lnTo>
                  <a:pt x="468510" y="39698"/>
                </a:lnTo>
                <a:lnTo>
                  <a:pt x="477805" y="39698"/>
                </a:lnTo>
                <a:lnTo>
                  <a:pt x="482061" y="42144"/>
                </a:lnTo>
                <a:lnTo>
                  <a:pt x="484409" y="47036"/>
                </a:lnTo>
                <a:lnTo>
                  <a:pt x="485828" y="49971"/>
                </a:lnTo>
                <a:lnTo>
                  <a:pt x="486537" y="53836"/>
                </a:lnTo>
                <a:lnTo>
                  <a:pt x="486537" y="108162"/>
                </a:lnTo>
                <a:lnTo>
                  <a:pt x="499966" y="108162"/>
                </a:lnTo>
                <a:lnTo>
                  <a:pt x="499966" y="49825"/>
                </a:lnTo>
                <a:lnTo>
                  <a:pt x="498889" y="43734"/>
                </a:lnTo>
                <a:lnTo>
                  <a:pt x="496737" y="39478"/>
                </a:lnTo>
                <a:lnTo>
                  <a:pt x="488136" y="30719"/>
                </a:lnTo>
                <a:lnTo>
                  <a:pt x="474136" y="27811"/>
                </a:lnTo>
                <a:lnTo>
                  <a:pt x="469048" y="27811"/>
                </a:lnTo>
                <a:lnTo>
                  <a:pt x="464425" y="28813"/>
                </a:lnTo>
                <a:lnTo>
                  <a:pt x="460267" y="30819"/>
                </a:lnTo>
                <a:lnTo>
                  <a:pt x="456108" y="32825"/>
                </a:lnTo>
                <a:lnTo>
                  <a:pt x="452170" y="36127"/>
                </a:lnTo>
                <a:lnTo>
                  <a:pt x="448452" y="40726"/>
                </a:lnTo>
                <a:lnTo>
                  <a:pt x="448452" y="29572"/>
                </a:lnTo>
                <a:lnTo>
                  <a:pt x="435904" y="29572"/>
                </a:lnTo>
                <a:lnTo>
                  <a:pt x="435904" y="108162"/>
                </a:lnTo>
                <a:lnTo>
                  <a:pt x="449113" y="108162"/>
                </a:lnTo>
                <a:close/>
              </a:path>
              <a:path w="1364902" h="111171">
                <a:moveTo>
                  <a:pt x="517993" y="70518"/>
                </a:moveTo>
                <a:lnTo>
                  <a:pt x="518299" y="76837"/>
                </a:lnTo>
                <a:lnTo>
                  <a:pt x="521331" y="89604"/>
                </a:lnTo>
                <a:lnTo>
                  <a:pt x="527606" y="99907"/>
                </a:lnTo>
                <a:lnTo>
                  <a:pt x="534014" y="107270"/>
                </a:lnTo>
                <a:lnTo>
                  <a:pt x="533721" y="85243"/>
                </a:lnTo>
                <a:lnTo>
                  <a:pt x="531935" y="78199"/>
                </a:lnTo>
                <a:lnTo>
                  <a:pt x="531935" y="59902"/>
                </a:lnTo>
                <a:lnTo>
                  <a:pt x="534002" y="52418"/>
                </a:lnTo>
                <a:lnTo>
                  <a:pt x="538136" y="47330"/>
                </a:lnTo>
                <a:lnTo>
                  <a:pt x="542269" y="42242"/>
                </a:lnTo>
                <a:lnTo>
                  <a:pt x="547663" y="39698"/>
                </a:lnTo>
                <a:lnTo>
                  <a:pt x="560284" y="39698"/>
                </a:lnTo>
                <a:lnTo>
                  <a:pt x="565299" y="42083"/>
                </a:lnTo>
                <a:lnTo>
                  <a:pt x="569359" y="46853"/>
                </a:lnTo>
                <a:lnTo>
                  <a:pt x="573419" y="51623"/>
                </a:lnTo>
                <a:lnTo>
                  <a:pt x="575450" y="58973"/>
                </a:lnTo>
                <a:lnTo>
                  <a:pt x="575450" y="78737"/>
                </a:lnTo>
                <a:lnTo>
                  <a:pt x="573481" y="86283"/>
                </a:lnTo>
                <a:lnTo>
                  <a:pt x="569543" y="91542"/>
                </a:lnTo>
                <a:lnTo>
                  <a:pt x="565604" y="96801"/>
                </a:lnTo>
                <a:lnTo>
                  <a:pt x="560602" y="109875"/>
                </a:lnTo>
                <a:lnTo>
                  <a:pt x="564809" y="107722"/>
                </a:lnTo>
                <a:lnTo>
                  <a:pt x="569017" y="105570"/>
                </a:lnTo>
                <a:lnTo>
                  <a:pt x="572661" y="102072"/>
                </a:lnTo>
                <a:lnTo>
                  <a:pt x="575743" y="97229"/>
                </a:lnTo>
                <a:lnTo>
                  <a:pt x="575743" y="108162"/>
                </a:lnTo>
                <a:lnTo>
                  <a:pt x="587631" y="108162"/>
                </a:lnTo>
                <a:lnTo>
                  <a:pt x="587631" y="0"/>
                </a:lnTo>
                <a:lnTo>
                  <a:pt x="574936" y="0"/>
                </a:lnTo>
                <a:lnTo>
                  <a:pt x="574936" y="39698"/>
                </a:lnTo>
                <a:lnTo>
                  <a:pt x="571952" y="36029"/>
                </a:lnTo>
                <a:lnTo>
                  <a:pt x="569286" y="33461"/>
                </a:lnTo>
                <a:lnTo>
                  <a:pt x="566937" y="31993"/>
                </a:lnTo>
                <a:lnTo>
                  <a:pt x="562877" y="29449"/>
                </a:lnTo>
                <a:lnTo>
                  <a:pt x="557838" y="28178"/>
                </a:lnTo>
                <a:lnTo>
                  <a:pt x="548818" y="28289"/>
                </a:lnTo>
                <a:lnTo>
                  <a:pt x="536247" y="31944"/>
                </a:lnTo>
                <a:lnTo>
                  <a:pt x="526762" y="40762"/>
                </a:lnTo>
                <a:lnTo>
                  <a:pt x="523872" y="45474"/>
                </a:lnTo>
                <a:lnTo>
                  <a:pt x="519462" y="57227"/>
                </a:lnTo>
                <a:lnTo>
                  <a:pt x="517993" y="70518"/>
                </a:lnTo>
                <a:close/>
              </a:path>
              <a:path w="1364902" h="111171">
                <a:moveTo>
                  <a:pt x="540863" y="96593"/>
                </a:moveTo>
                <a:lnTo>
                  <a:pt x="537292" y="90918"/>
                </a:lnTo>
                <a:lnTo>
                  <a:pt x="533721" y="85243"/>
                </a:lnTo>
                <a:lnTo>
                  <a:pt x="534014" y="107270"/>
                </a:lnTo>
                <a:lnTo>
                  <a:pt x="541597" y="110951"/>
                </a:lnTo>
                <a:lnTo>
                  <a:pt x="555784" y="110951"/>
                </a:lnTo>
                <a:lnTo>
                  <a:pt x="560602" y="109875"/>
                </a:lnTo>
                <a:lnTo>
                  <a:pt x="565604" y="96801"/>
                </a:lnTo>
                <a:lnTo>
                  <a:pt x="560578" y="99430"/>
                </a:lnTo>
                <a:lnTo>
                  <a:pt x="546587" y="99430"/>
                </a:lnTo>
                <a:lnTo>
                  <a:pt x="540863" y="96593"/>
                </a:lnTo>
                <a:close/>
              </a:path>
              <a:path w="1364902" h="111171">
                <a:moveTo>
                  <a:pt x="609339" y="97901"/>
                </a:moveTo>
                <a:lnTo>
                  <a:pt x="614207" y="103209"/>
                </a:lnTo>
                <a:lnTo>
                  <a:pt x="614597" y="103621"/>
                </a:lnTo>
                <a:lnTo>
                  <a:pt x="624395" y="109284"/>
                </a:lnTo>
                <a:lnTo>
                  <a:pt x="639046" y="111171"/>
                </a:lnTo>
                <a:lnTo>
                  <a:pt x="653266" y="109259"/>
                </a:lnTo>
                <a:lnTo>
                  <a:pt x="663298" y="103539"/>
                </a:lnTo>
                <a:lnTo>
                  <a:pt x="668606" y="98452"/>
                </a:lnTo>
                <a:lnTo>
                  <a:pt x="671260" y="92410"/>
                </a:lnTo>
                <a:lnTo>
                  <a:pt x="671260" y="78174"/>
                </a:lnTo>
                <a:lnTo>
                  <a:pt x="668692" y="72866"/>
                </a:lnTo>
                <a:lnTo>
                  <a:pt x="663555" y="69491"/>
                </a:lnTo>
                <a:lnTo>
                  <a:pt x="660326" y="67338"/>
                </a:lnTo>
                <a:lnTo>
                  <a:pt x="653967" y="65113"/>
                </a:lnTo>
                <a:lnTo>
                  <a:pt x="644476" y="62813"/>
                </a:lnTo>
                <a:lnTo>
                  <a:pt x="635744" y="60685"/>
                </a:lnTo>
                <a:lnTo>
                  <a:pt x="631928" y="59756"/>
                </a:lnTo>
                <a:lnTo>
                  <a:pt x="629042" y="58679"/>
                </a:lnTo>
                <a:lnTo>
                  <a:pt x="627085" y="57456"/>
                </a:lnTo>
                <a:lnTo>
                  <a:pt x="623710" y="55402"/>
                </a:lnTo>
                <a:lnTo>
                  <a:pt x="622022" y="52662"/>
                </a:lnTo>
                <a:lnTo>
                  <a:pt x="622022" y="46107"/>
                </a:lnTo>
                <a:lnTo>
                  <a:pt x="623306" y="43588"/>
                </a:lnTo>
                <a:lnTo>
                  <a:pt x="625874" y="41679"/>
                </a:lnTo>
                <a:lnTo>
                  <a:pt x="628443" y="39772"/>
                </a:lnTo>
                <a:lnTo>
                  <a:pt x="632222" y="38818"/>
                </a:lnTo>
                <a:lnTo>
                  <a:pt x="644696" y="38818"/>
                </a:lnTo>
                <a:lnTo>
                  <a:pt x="649955" y="40554"/>
                </a:lnTo>
                <a:lnTo>
                  <a:pt x="652988" y="44028"/>
                </a:lnTo>
                <a:lnTo>
                  <a:pt x="654847" y="46474"/>
                </a:lnTo>
                <a:lnTo>
                  <a:pt x="655899" y="49189"/>
                </a:lnTo>
                <a:lnTo>
                  <a:pt x="656144" y="52173"/>
                </a:lnTo>
                <a:lnTo>
                  <a:pt x="668618" y="52173"/>
                </a:lnTo>
                <a:lnTo>
                  <a:pt x="668716" y="47085"/>
                </a:lnTo>
                <a:lnTo>
                  <a:pt x="667126" y="42340"/>
                </a:lnTo>
                <a:lnTo>
                  <a:pt x="663849" y="37937"/>
                </a:lnTo>
                <a:lnTo>
                  <a:pt x="662506" y="36311"/>
                </a:lnTo>
                <a:lnTo>
                  <a:pt x="652463" y="29716"/>
                </a:lnTo>
                <a:lnTo>
                  <a:pt x="638239" y="27517"/>
                </a:lnTo>
                <a:lnTo>
                  <a:pt x="629189" y="27517"/>
                </a:lnTo>
                <a:lnTo>
                  <a:pt x="621985" y="29816"/>
                </a:lnTo>
                <a:lnTo>
                  <a:pt x="616628" y="34415"/>
                </a:lnTo>
                <a:lnTo>
                  <a:pt x="611272" y="39013"/>
                </a:lnTo>
                <a:lnTo>
                  <a:pt x="608593" y="45031"/>
                </a:lnTo>
                <a:lnTo>
                  <a:pt x="608593" y="58777"/>
                </a:lnTo>
                <a:lnTo>
                  <a:pt x="611431" y="63718"/>
                </a:lnTo>
                <a:lnTo>
                  <a:pt x="617105" y="67289"/>
                </a:lnTo>
                <a:lnTo>
                  <a:pt x="620285" y="69344"/>
                </a:lnTo>
                <a:lnTo>
                  <a:pt x="625226" y="71203"/>
                </a:lnTo>
                <a:lnTo>
                  <a:pt x="631928" y="72866"/>
                </a:lnTo>
                <a:lnTo>
                  <a:pt x="642422" y="75508"/>
                </a:lnTo>
                <a:lnTo>
                  <a:pt x="648047" y="76927"/>
                </a:lnTo>
                <a:lnTo>
                  <a:pt x="651814" y="78174"/>
                </a:lnTo>
                <a:lnTo>
                  <a:pt x="653722" y="79250"/>
                </a:lnTo>
                <a:lnTo>
                  <a:pt x="656706" y="81012"/>
                </a:lnTo>
                <a:lnTo>
                  <a:pt x="658198" y="83580"/>
                </a:lnTo>
                <a:lnTo>
                  <a:pt x="658198" y="91407"/>
                </a:lnTo>
                <a:lnTo>
                  <a:pt x="656339" y="94697"/>
                </a:lnTo>
                <a:lnTo>
                  <a:pt x="652622" y="96825"/>
                </a:lnTo>
                <a:lnTo>
                  <a:pt x="648904" y="98953"/>
                </a:lnTo>
                <a:lnTo>
                  <a:pt x="644599" y="100017"/>
                </a:lnTo>
                <a:lnTo>
                  <a:pt x="631488" y="100017"/>
                </a:lnTo>
                <a:lnTo>
                  <a:pt x="625715" y="97889"/>
                </a:lnTo>
                <a:lnTo>
                  <a:pt x="622389" y="93633"/>
                </a:lnTo>
                <a:lnTo>
                  <a:pt x="620579" y="91285"/>
                </a:lnTo>
                <a:lnTo>
                  <a:pt x="619478" y="87909"/>
                </a:lnTo>
                <a:lnTo>
                  <a:pt x="619087" y="83507"/>
                </a:lnTo>
                <a:lnTo>
                  <a:pt x="606392" y="83507"/>
                </a:lnTo>
                <a:lnTo>
                  <a:pt x="606734" y="91334"/>
                </a:lnTo>
                <a:lnTo>
                  <a:pt x="609339" y="97901"/>
                </a:lnTo>
                <a:close/>
              </a:path>
              <a:path w="1364902" h="111171">
                <a:moveTo>
                  <a:pt x="722553" y="74603"/>
                </a:moveTo>
                <a:lnTo>
                  <a:pt x="720278" y="80253"/>
                </a:lnTo>
                <a:lnTo>
                  <a:pt x="720278" y="94196"/>
                </a:lnTo>
                <a:lnTo>
                  <a:pt x="722590" y="99736"/>
                </a:lnTo>
                <a:lnTo>
                  <a:pt x="727213" y="104163"/>
                </a:lnTo>
                <a:lnTo>
                  <a:pt x="731836" y="108590"/>
                </a:lnTo>
                <a:lnTo>
                  <a:pt x="737792" y="110804"/>
                </a:lnTo>
                <a:lnTo>
                  <a:pt x="735468" y="94073"/>
                </a:lnTo>
                <a:lnTo>
                  <a:pt x="734074" y="91065"/>
                </a:lnTo>
                <a:lnTo>
                  <a:pt x="734074" y="82210"/>
                </a:lnTo>
                <a:lnTo>
                  <a:pt x="736104" y="78541"/>
                </a:lnTo>
                <a:lnTo>
                  <a:pt x="740164" y="76242"/>
                </a:lnTo>
                <a:lnTo>
                  <a:pt x="742562" y="74872"/>
                </a:lnTo>
                <a:lnTo>
                  <a:pt x="746157" y="73869"/>
                </a:lnTo>
                <a:lnTo>
                  <a:pt x="750951" y="73233"/>
                </a:lnTo>
                <a:lnTo>
                  <a:pt x="758950" y="72206"/>
                </a:lnTo>
                <a:lnTo>
                  <a:pt x="763891" y="71423"/>
                </a:lnTo>
                <a:lnTo>
                  <a:pt x="766435" y="70738"/>
                </a:lnTo>
                <a:lnTo>
                  <a:pt x="768979" y="70053"/>
                </a:lnTo>
                <a:lnTo>
                  <a:pt x="772672" y="68170"/>
                </a:lnTo>
                <a:lnTo>
                  <a:pt x="772672" y="86931"/>
                </a:lnTo>
                <a:lnTo>
                  <a:pt x="769003" y="92777"/>
                </a:lnTo>
                <a:lnTo>
                  <a:pt x="761738" y="106915"/>
                </a:lnTo>
                <a:lnTo>
                  <a:pt x="766777" y="104322"/>
                </a:lnTo>
                <a:lnTo>
                  <a:pt x="770642" y="101265"/>
                </a:lnTo>
                <a:lnTo>
                  <a:pt x="773332" y="97742"/>
                </a:lnTo>
                <a:lnTo>
                  <a:pt x="773773" y="100873"/>
                </a:lnTo>
                <a:lnTo>
                  <a:pt x="775607" y="105007"/>
                </a:lnTo>
                <a:lnTo>
                  <a:pt x="777662" y="108236"/>
                </a:lnTo>
                <a:lnTo>
                  <a:pt x="780964" y="109850"/>
                </a:lnTo>
                <a:lnTo>
                  <a:pt x="787373" y="109850"/>
                </a:lnTo>
                <a:lnTo>
                  <a:pt x="790993" y="109483"/>
                </a:lnTo>
                <a:lnTo>
                  <a:pt x="794613" y="108529"/>
                </a:lnTo>
                <a:lnTo>
                  <a:pt x="794613" y="98770"/>
                </a:lnTo>
                <a:lnTo>
                  <a:pt x="792998" y="99026"/>
                </a:lnTo>
                <a:lnTo>
                  <a:pt x="790283" y="99210"/>
                </a:lnTo>
                <a:lnTo>
                  <a:pt x="786724" y="97962"/>
                </a:lnTo>
                <a:lnTo>
                  <a:pt x="785881" y="94660"/>
                </a:lnTo>
                <a:lnTo>
                  <a:pt x="785881" y="41949"/>
                </a:lnTo>
                <a:lnTo>
                  <a:pt x="783019" y="36470"/>
                </a:lnTo>
                <a:lnTo>
                  <a:pt x="777295" y="32947"/>
                </a:lnTo>
                <a:lnTo>
                  <a:pt x="771522" y="29425"/>
                </a:lnTo>
                <a:lnTo>
                  <a:pt x="764013" y="27664"/>
                </a:lnTo>
                <a:lnTo>
                  <a:pt x="746793" y="27664"/>
                </a:lnTo>
                <a:lnTo>
                  <a:pt x="739785" y="29559"/>
                </a:lnTo>
                <a:lnTo>
                  <a:pt x="733744" y="33351"/>
                </a:lnTo>
                <a:lnTo>
                  <a:pt x="727702" y="37142"/>
                </a:lnTo>
                <a:lnTo>
                  <a:pt x="724559" y="43881"/>
                </a:lnTo>
                <a:lnTo>
                  <a:pt x="724314" y="53567"/>
                </a:lnTo>
                <a:lnTo>
                  <a:pt x="736642" y="53567"/>
                </a:lnTo>
                <a:lnTo>
                  <a:pt x="737131" y="49507"/>
                </a:lnTo>
                <a:lnTo>
                  <a:pt x="738183" y="46449"/>
                </a:lnTo>
                <a:lnTo>
                  <a:pt x="739798" y="44395"/>
                </a:lnTo>
                <a:lnTo>
                  <a:pt x="742684" y="40677"/>
                </a:lnTo>
                <a:lnTo>
                  <a:pt x="747576" y="38818"/>
                </a:lnTo>
                <a:lnTo>
                  <a:pt x="760442" y="38818"/>
                </a:lnTo>
                <a:lnTo>
                  <a:pt x="765028" y="39833"/>
                </a:lnTo>
                <a:lnTo>
                  <a:pt x="768233" y="41863"/>
                </a:lnTo>
                <a:lnTo>
                  <a:pt x="771437" y="43893"/>
                </a:lnTo>
                <a:lnTo>
                  <a:pt x="773039" y="47159"/>
                </a:lnTo>
                <a:lnTo>
                  <a:pt x="773039" y="53861"/>
                </a:lnTo>
                <a:lnTo>
                  <a:pt x="772158" y="56723"/>
                </a:lnTo>
                <a:lnTo>
                  <a:pt x="769101" y="60147"/>
                </a:lnTo>
                <a:lnTo>
                  <a:pt x="766068" y="60538"/>
                </a:lnTo>
                <a:lnTo>
                  <a:pt x="745008" y="63180"/>
                </a:lnTo>
                <a:lnTo>
                  <a:pt x="737621" y="64109"/>
                </a:lnTo>
                <a:lnTo>
                  <a:pt x="731652" y="66580"/>
                </a:lnTo>
                <a:lnTo>
                  <a:pt x="727103" y="70592"/>
                </a:lnTo>
                <a:lnTo>
                  <a:pt x="722553" y="74603"/>
                </a:lnTo>
                <a:close/>
              </a:path>
              <a:path w="1364902" h="111171">
                <a:moveTo>
                  <a:pt x="769003" y="92777"/>
                </a:moveTo>
                <a:lnTo>
                  <a:pt x="761665" y="96348"/>
                </a:lnTo>
                <a:lnTo>
                  <a:pt x="757311" y="98501"/>
                </a:lnTo>
                <a:lnTo>
                  <a:pt x="752810" y="99577"/>
                </a:lnTo>
                <a:lnTo>
                  <a:pt x="744347" y="99577"/>
                </a:lnTo>
                <a:lnTo>
                  <a:pt x="741045" y="98476"/>
                </a:lnTo>
                <a:lnTo>
                  <a:pt x="738257" y="96275"/>
                </a:lnTo>
                <a:lnTo>
                  <a:pt x="735468" y="94073"/>
                </a:lnTo>
                <a:lnTo>
                  <a:pt x="737792" y="110804"/>
                </a:lnTo>
                <a:lnTo>
                  <a:pt x="751147" y="110804"/>
                </a:lnTo>
                <a:lnTo>
                  <a:pt x="756700" y="109508"/>
                </a:lnTo>
                <a:lnTo>
                  <a:pt x="761738" y="106915"/>
                </a:lnTo>
                <a:lnTo>
                  <a:pt x="769003" y="92777"/>
                </a:lnTo>
                <a:close/>
              </a:path>
              <a:path w="1364902" h="111171">
                <a:moveTo>
                  <a:pt x="824821" y="108162"/>
                </a:moveTo>
                <a:lnTo>
                  <a:pt x="824821" y="61859"/>
                </a:lnTo>
                <a:lnTo>
                  <a:pt x="825151" y="57909"/>
                </a:lnTo>
                <a:lnTo>
                  <a:pt x="825812" y="55145"/>
                </a:lnTo>
                <a:lnTo>
                  <a:pt x="826472" y="52381"/>
                </a:lnTo>
                <a:lnTo>
                  <a:pt x="827903" y="49703"/>
                </a:lnTo>
                <a:lnTo>
                  <a:pt x="830105" y="47110"/>
                </a:lnTo>
                <a:lnTo>
                  <a:pt x="832844" y="43881"/>
                </a:lnTo>
                <a:lnTo>
                  <a:pt x="836024" y="41729"/>
                </a:lnTo>
                <a:lnTo>
                  <a:pt x="839644" y="40652"/>
                </a:lnTo>
                <a:lnTo>
                  <a:pt x="841650" y="40016"/>
                </a:lnTo>
                <a:lnTo>
                  <a:pt x="844218" y="39698"/>
                </a:lnTo>
                <a:lnTo>
                  <a:pt x="853513" y="39698"/>
                </a:lnTo>
                <a:lnTo>
                  <a:pt x="857769" y="42144"/>
                </a:lnTo>
                <a:lnTo>
                  <a:pt x="860117" y="47036"/>
                </a:lnTo>
                <a:lnTo>
                  <a:pt x="861536" y="49972"/>
                </a:lnTo>
                <a:lnTo>
                  <a:pt x="862245" y="53836"/>
                </a:lnTo>
                <a:lnTo>
                  <a:pt x="862245" y="108162"/>
                </a:lnTo>
                <a:lnTo>
                  <a:pt x="875674" y="108162"/>
                </a:lnTo>
                <a:lnTo>
                  <a:pt x="875674" y="49825"/>
                </a:lnTo>
                <a:lnTo>
                  <a:pt x="874598" y="43734"/>
                </a:lnTo>
                <a:lnTo>
                  <a:pt x="872445" y="39478"/>
                </a:lnTo>
                <a:lnTo>
                  <a:pt x="863844" y="30719"/>
                </a:lnTo>
                <a:lnTo>
                  <a:pt x="849844" y="27811"/>
                </a:lnTo>
                <a:lnTo>
                  <a:pt x="844756" y="27811"/>
                </a:lnTo>
                <a:lnTo>
                  <a:pt x="840133" y="28813"/>
                </a:lnTo>
                <a:lnTo>
                  <a:pt x="835975" y="30819"/>
                </a:lnTo>
                <a:lnTo>
                  <a:pt x="831817" y="32825"/>
                </a:lnTo>
                <a:lnTo>
                  <a:pt x="827879" y="36127"/>
                </a:lnTo>
                <a:lnTo>
                  <a:pt x="824161" y="40726"/>
                </a:lnTo>
                <a:lnTo>
                  <a:pt x="824161" y="29572"/>
                </a:lnTo>
                <a:lnTo>
                  <a:pt x="811613" y="29572"/>
                </a:lnTo>
                <a:lnTo>
                  <a:pt x="811613" y="108162"/>
                </a:lnTo>
                <a:lnTo>
                  <a:pt x="824821" y="108162"/>
                </a:lnTo>
                <a:close/>
              </a:path>
              <a:path w="1364902" h="111171">
                <a:moveTo>
                  <a:pt x="893701" y="70518"/>
                </a:moveTo>
                <a:lnTo>
                  <a:pt x="894007" y="76837"/>
                </a:lnTo>
                <a:lnTo>
                  <a:pt x="897039" y="89604"/>
                </a:lnTo>
                <a:lnTo>
                  <a:pt x="903314" y="99907"/>
                </a:lnTo>
                <a:lnTo>
                  <a:pt x="909722" y="107270"/>
                </a:lnTo>
                <a:lnTo>
                  <a:pt x="909429" y="85243"/>
                </a:lnTo>
                <a:lnTo>
                  <a:pt x="907643" y="78199"/>
                </a:lnTo>
                <a:lnTo>
                  <a:pt x="907643" y="59902"/>
                </a:lnTo>
                <a:lnTo>
                  <a:pt x="909710" y="52418"/>
                </a:lnTo>
                <a:lnTo>
                  <a:pt x="913844" y="47330"/>
                </a:lnTo>
                <a:lnTo>
                  <a:pt x="917978" y="42242"/>
                </a:lnTo>
                <a:lnTo>
                  <a:pt x="923371" y="39698"/>
                </a:lnTo>
                <a:lnTo>
                  <a:pt x="935993" y="39698"/>
                </a:lnTo>
                <a:lnTo>
                  <a:pt x="941007" y="42083"/>
                </a:lnTo>
                <a:lnTo>
                  <a:pt x="945067" y="46853"/>
                </a:lnTo>
                <a:lnTo>
                  <a:pt x="949128" y="51623"/>
                </a:lnTo>
                <a:lnTo>
                  <a:pt x="951158" y="58973"/>
                </a:lnTo>
                <a:lnTo>
                  <a:pt x="951158" y="78737"/>
                </a:lnTo>
                <a:lnTo>
                  <a:pt x="949189" y="86283"/>
                </a:lnTo>
                <a:lnTo>
                  <a:pt x="945251" y="91542"/>
                </a:lnTo>
                <a:lnTo>
                  <a:pt x="941313" y="96801"/>
                </a:lnTo>
                <a:lnTo>
                  <a:pt x="936311" y="109875"/>
                </a:lnTo>
                <a:lnTo>
                  <a:pt x="940518" y="107722"/>
                </a:lnTo>
                <a:lnTo>
                  <a:pt x="944725" y="105570"/>
                </a:lnTo>
                <a:lnTo>
                  <a:pt x="948370" y="102072"/>
                </a:lnTo>
                <a:lnTo>
                  <a:pt x="951451" y="97229"/>
                </a:lnTo>
                <a:lnTo>
                  <a:pt x="951451" y="108162"/>
                </a:lnTo>
                <a:lnTo>
                  <a:pt x="963339" y="108162"/>
                </a:lnTo>
                <a:lnTo>
                  <a:pt x="963339" y="0"/>
                </a:lnTo>
                <a:lnTo>
                  <a:pt x="950644" y="0"/>
                </a:lnTo>
                <a:lnTo>
                  <a:pt x="950644" y="39698"/>
                </a:lnTo>
                <a:lnTo>
                  <a:pt x="947660" y="36029"/>
                </a:lnTo>
                <a:lnTo>
                  <a:pt x="944994" y="33461"/>
                </a:lnTo>
                <a:lnTo>
                  <a:pt x="942646" y="31993"/>
                </a:lnTo>
                <a:lnTo>
                  <a:pt x="938585" y="29450"/>
                </a:lnTo>
                <a:lnTo>
                  <a:pt x="933547" y="28178"/>
                </a:lnTo>
                <a:lnTo>
                  <a:pt x="924527" y="28289"/>
                </a:lnTo>
                <a:lnTo>
                  <a:pt x="911955" y="31945"/>
                </a:lnTo>
                <a:lnTo>
                  <a:pt x="902470" y="40762"/>
                </a:lnTo>
                <a:lnTo>
                  <a:pt x="899580" y="45474"/>
                </a:lnTo>
                <a:lnTo>
                  <a:pt x="895171" y="57227"/>
                </a:lnTo>
                <a:lnTo>
                  <a:pt x="893701" y="70518"/>
                </a:lnTo>
                <a:close/>
              </a:path>
              <a:path w="1364902" h="111171">
                <a:moveTo>
                  <a:pt x="916571" y="96593"/>
                </a:moveTo>
                <a:lnTo>
                  <a:pt x="913000" y="90918"/>
                </a:lnTo>
                <a:lnTo>
                  <a:pt x="909429" y="85243"/>
                </a:lnTo>
                <a:lnTo>
                  <a:pt x="909722" y="107270"/>
                </a:lnTo>
                <a:lnTo>
                  <a:pt x="917305" y="110951"/>
                </a:lnTo>
                <a:lnTo>
                  <a:pt x="931492" y="110951"/>
                </a:lnTo>
                <a:lnTo>
                  <a:pt x="936311" y="109875"/>
                </a:lnTo>
                <a:lnTo>
                  <a:pt x="941313" y="96801"/>
                </a:lnTo>
                <a:lnTo>
                  <a:pt x="936286" y="99430"/>
                </a:lnTo>
                <a:lnTo>
                  <a:pt x="922295" y="99430"/>
                </a:lnTo>
                <a:lnTo>
                  <a:pt x="916571" y="96593"/>
                </a:lnTo>
                <a:close/>
              </a:path>
              <a:path w="1364902" h="111171">
                <a:moveTo>
                  <a:pt x="1022618" y="97901"/>
                </a:moveTo>
                <a:lnTo>
                  <a:pt x="1027486" y="103209"/>
                </a:lnTo>
                <a:lnTo>
                  <a:pt x="1027876" y="103621"/>
                </a:lnTo>
                <a:lnTo>
                  <a:pt x="1037674" y="109284"/>
                </a:lnTo>
                <a:lnTo>
                  <a:pt x="1052325" y="111171"/>
                </a:lnTo>
                <a:lnTo>
                  <a:pt x="1066545" y="109259"/>
                </a:lnTo>
                <a:lnTo>
                  <a:pt x="1076578" y="103539"/>
                </a:lnTo>
                <a:lnTo>
                  <a:pt x="1081885" y="98452"/>
                </a:lnTo>
                <a:lnTo>
                  <a:pt x="1084539" y="92410"/>
                </a:lnTo>
                <a:lnTo>
                  <a:pt x="1084539" y="78174"/>
                </a:lnTo>
                <a:lnTo>
                  <a:pt x="1081971" y="72866"/>
                </a:lnTo>
                <a:lnTo>
                  <a:pt x="1076834" y="69491"/>
                </a:lnTo>
                <a:lnTo>
                  <a:pt x="1073606" y="67338"/>
                </a:lnTo>
                <a:lnTo>
                  <a:pt x="1067246" y="65113"/>
                </a:lnTo>
                <a:lnTo>
                  <a:pt x="1057755" y="62813"/>
                </a:lnTo>
                <a:lnTo>
                  <a:pt x="1049023" y="60685"/>
                </a:lnTo>
                <a:lnTo>
                  <a:pt x="1045207" y="59756"/>
                </a:lnTo>
                <a:lnTo>
                  <a:pt x="1042321" y="58679"/>
                </a:lnTo>
                <a:lnTo>
                  <a:pt x="1040364" y="57456"/>
                </a:lnTo>
                <a:lnTo>
                  <a:pt x="1036989" y="55402"/>
                </a:lnTo>
                <a:lnTo>
                  <a:pt x="1035301" y="52662"/>
                </a:lnTo>
                <a:lnTo>
                  <a:pt x="1035301" y="46107"/>
                </a:lnTo>
                <a:lnTo>
                  <a:pt x="1036585" y="43588"/>
                </a:lnTo>
                <a:lnTo>
                  <a:pt x="1039153" y="41680"/>
                </a:lnTo>
                <a:lnTo>
                  <a:pt x="1041722" y="39772"/>
                </a:lnTo>
                <a:lnTo>
                  <a:pt x="1045501" y="38818"/>
                </a:lnTo>
                <a:lnTo>
                  <a:pt x="1057976" y="38818"/>
                </a:lnTo>
                <a:lnTo>
                  <a:pt x="1063234" y="40555"/>
                </a:lnTo>
                <a:lnTo>
                  <a:pt x="1066268" y="44028"/>
                </a:lnTo>
                <a:lnTo>
                  <a:pt x="1068127" y="46474"/>
                </a:lnTo>
                <a:lnTo>
                  <a:pt x="1069178" y="49189"/>
                </a:lnTo>
                <a:lnTo>
                  <a:pt x="1069423" y="52173"/>
                </a:lnTo>
                <a:lnTo>
                  <a:pt x="1081898" y="52173"/>
                </a:lnTo>
                <a:lnTo>
                  <a:pt x="1081995" y="47085"/>
                </a:lnTo>
                <a:lnTo>
                  <a:pt x="1080406" y="42340"/>
                </a:lnTo>
                <a:lnTo>
                  <a:pt x="1077128" y="37937"/>
                </a:lnTo>
                <a:lnTo>
                  <a:pt x="1075785" y="36311"/>
                </a:lnTo>
                <a:lnTo>
                  <a:pt x="1065742" y="29716"/>
                </a:lnTo>
                <a:lnTo>
                  <a:pt x="1051518" y="27517"/>
                </a:lnTo>
                <a:lnTo>
                  <a:pt x="1042468" y="27517"/>
                </a:lnTo>
                <a:lnTo>
                  <a:pt x="1035264" y="29816"/>
                </a:lnTo>
                <a:lnTo>
                  <a:pt x="1029908" y="34415"/>
                </a:lnTo>
                <a:lnTo>
                  <a:pt x="1024551" y="39013"/>
                </a:lnTo>
                <a:lnTo>
                  <a:pt x="1021872" y="45031"/>
                </a:lnTo>
                <a:lnTo>
                  <a:pt x="1021872" y="58777"/>
                </a:lnTo>
                <a:lnTo>
                  <a:pt x="1024710" y="63718"/>
                </a:lnTo>
                <a:lnTo>
                  <a:pt x="1030385" y="67289"/>
                </a:lnTo>
                <a:lnTo>
                  <a:pt x="1033564" y="69344"/>
                </a:lnTo>
                <a:lnTo>
                  <a:pt x="1038505" y="71203"/>
                </a:lnTo>
                <a:lnTo>
                  <a:pt x="1045207" y="72866"/>
                </a:lnTo>
                <a:lnTo>
                  <a:pt x="1055701" y="75508"/>
                </a:lnTo>
                <a:lnTo>
                  <a:pt x="1061327" y="76927"/>
                </a:lnTo>
                <a:lnTo>
                  <a:pt x="1065093" y="78174"/>
                </a:lnTo>
                <a:lnTo>
                  <a:pt x="1067001" y="79250"/>
                </a:lnTo>
                <a:lnTo>
                  <a:pt x="1069986" y="81012"/>
                </a:lnTo>
                <a:lnTo>
                  <a:pt x="1071478" y="83580"/>
                </a:lnTo>
                <a:lnTo>
                  <a:pt x="1071478" y="91407"/>
                </a:lnTo>
                <a:lnTo>
                  <a:pt x="1069619" y="94697"/>
                </a:lnTo>
                <a:lnTo>
                  <a:pt x="1065901" y="96825"/>
                </a:lnTo>
                <a:lnTo>
                  <a:pt x="1062183" y="98953"/>
                </a:lnTo>
                <a:lnTo>
                  <a:pt x="1057878" y="100017"/>
                </a:lnTo>
                <a:lnTo>
                  <a:pt x="1044767" y="100017"/>
                </a:lnTo>
                <a:lnTo>
                  <a:pt x="1038994" y="97889"/>
                </a:lnTo>
                <a:lnTo>
                  <a:pt x="1035668" y="93633"/>
                </a:lnTo>
                <a:lnTo>
                  <a:pt x="1033858" y="91285"/>
                </a:lnTo>
                <a:lnTo>
                  <a:pt x="1032757" y="87909"/>
                </a:lnTo>
                <a:lnTo>
                  <a:pt x="1032366" y="83507"/>
                </a:lnTo>
                <a:lnTo>
                  <a:pt x="1019671" y="83507"/>
                </a:lnTo>
                <a:lnTo>
                  <a:pt x="1020013" y="91334"/>
                </a:lnTo>
                <a:lnTo>
                  <a:pt x="1022618" y="97901"/>
                </a:lnTo>
                <a:close/>
              </a:path>
              <a:path w="1364902" h="111171">
                <a:moveTo>
                  <a:pt x="1186660" y="106653"/>
                </a:moveTo>
                <a:lnTo>
                  <a:pt x="1195858" y="98623"/>
                </a:lnTo>
                <a:lnTo>
                  <a:pt x="1199538" y="92731"/>
                </a:lnTo>
                <a:lnTo>
                  <a:pt x="1203712" y="80967"/>
                </a:lnTo>
                <a:lnTo>
                  <a:pt x="1205104" y="67216"/>
                </a:lnTo>
                <a:lnTo>
                  <a:pt x="1204701" y="59879"/>
                </a:lnTo>
                <a:lnTo>
                  <a:pt x="1201352" y="47109"/>
                </a:lnTo>
                <a:lnTo>
                  <a:pt x="1194610" y="37424"/>
                </a:lnTo>
                <a:lnTo>
                  <a:pt x="1181908" y="29440"/>
                </a:lnTo>
                <a:lnTo>
                  <a:pt x="1168927" y="27297"/>
                </a:lnTo>
                <a:lnTo>
                  <a:pt x="1164399" y="27519"/>
                </a:lnTo>
                <a:lnTo>
                  <a:pt x="1151878" y="31094"/>
                </a:lnTo>
                <a:lnTo>
                  <a:pt x="1141923" y="39038"/>
                </a:lnTo>
                <a:lnTo>
                  <a:pt x="1137784" y="44948"/>
                </a:lnTo>
                <a:lnTo>
                  <a:pt x="1133348" y="56582"/>
                </a:lnTo>
                <a:lnTo>
                  <a:pt x="1131870" y="70592"/>
                </a:lnTo>
                <a:lnTo>
                  <a:pt x="1132178" y="76998"/>
                </a:lnTo>
                <a:lnTo>
                  <a:pt x="1135189" y="89791"/>
                </a:lnTo>
                <a:lnTo>
                  <a:pt x="1141409" y="100054"/>
                </a:lnTo>
                <a:lnTo>
                  <a:pt x="1143235" y="101994"/>
                </a:lnTo>
                <a:lnTo>
                  <a:pt x="1145445" y="78737"/>
                </a:lnTo>
                <a:lnTo>
                  <a:pt x="1145445" y="61664"/>
                </a:lnTo>
                <a:lnTo>
                  <a:pt x="1147280" y="54228"/>
                </a:lnTo>
                <a:lnTo>
                  <a:pt x="1150949" y="48064"/>
                </a:lnTo>
                <a:lnTo>
                  <a:pt x="1154618" y="41900"/>
                </a:lnTo>
                <a:lnTo>
                  <a:pt x="1160488" y="38818"/>
                </a:lnTo>
                <a:lnTo>
                  <a:pt x="1177659" y="38818"/>
                </a:lnTo>
                <a:lnTo>
                  <a:pt x="1184068" y="42438"/>
                </a:lnTo>
                <a:lnTo>
                  <a:pt x="1187786" y="49678"/>
                </a:lnTo>
                <a:lnTo>
                  <a:pt x="1190134" y="54277"/>
                </a:lnTo>
                <a:lnTo>
                  <a:pt x="1191308" y="60245"/>
                </a:lnTo>
                <a:lnTo>
                  <a:pt x="1191308" y="75704"/>
                </a:lnTo>
                <a:lnTo>
                  <a:pt x="1189681" y="83079"/>
                </a:lnTo>
                <a:lnTo>
                  <a:pt x="1186428" y="89707"/>
                </a:lnTo>
                <a:lnTo>
                  <a:pt x="1183175" y="96336"/>
                </a:lnTo>
                <a:lnTo>
                  <a:pt x="1177170" y="99650"/>
                </a:lnTo>
                <a:lnTo>
                  <a:pt x="1160439" y="99650"/>
                </a:lnTo>
                <a:lnTo>
                  <a:pt x="1167166" y="111024"/>
                </a:lnTo>
                <a:lnTo>
                  <a:pt x="1174095" y="110589"/>
                </a:lnTo>
                <a:lnTo>
                  <a:pt x="1186660" y="106653"/>
                </a:lnTo>
                <a:close/>
              </a:path>
              <a:path w="1364902" h="111171">
                <a:moveTo>
                  <a:pt x="1154618" y="96862"/>
                </a:moveTo>
                <a:lnTo>
                  <a:pt x="1150949" y="91285"/>
                </a:lnTo>
                <a:lnTo>
                  <a:pt x="1147280" y="85708"/>
                </a:lnTo>
                <a:lnTo>
                  <a:pt x="1145445" y="78737"/>
                </a:lnTo>
                <a:lnTo>
                  <a:pt x="1143235" y="101994"/>
                </a:lnTo>
                <a:lnTo>
                  <a:pt x="1153826" y="108767"/>
                </a:lnTo>
                <a:lnTo>
                  <a:pt x="1167166" y="111024"/>
                </a:lnTo>
                <a:lnTo>
                  <a:pt x="1160439" y="99650"/>
                </a:lnTo>
                <a:lnTo>
                  <a:pt x="1154618" y="96862"/>
                </a:lnTo>
                <a:close/>
              </a:path>
              <a:path w="1364902" h="111171">
                <a:moveTo>
                  <a:pt x="1262438" y="110437"/>
                </a:moveTo>
                <a:lnTo>
                  <a:pt x="1269947" y="108028"/>
                </a:lnTo>
                <a:lnTo>
                  <a:pt x="1275818" y="103209"/>
                </a:lnTo>
                <a:lnTo>
                  <a:pt x="1281688" y="98390"/>
                </a:lnTo>
                <a:lnTo>
                  <a:pt x="1285357" y="90771"/>
                </a:lnTo>
                <a:lnTo>
                  <a:pt x="1286825" y="80351"/>
                </a:lnTo>
                <a:lnTo>
                  <a:pt x="1273983" y="80351"/>
                </a:lnTo>
                <a:lnTo>
                  <a:pt x="1272760" y="86173"/>
                </a:lnTo>
                <a:lnTo>
                  <a:pt x="1270547" y="90759"/>
                </a:lnTo>
                <a:lnTo>
                  <a:pt x="1267343" y="94110"/>
                </a:lnTo>
                <a:lnTo>
                  <a:pt x="1264138" y="97461"/>
                </a:lnTo>
                <a:lnTo>
                  <a:pt x="1259797" y="99137"/>
                </a:lnTo>
                <a:lnTo>
                  <a:pt x="1247175" y="99137"/>
                </a:lnTo>
                <a:lnTo>
                  <a:pt x="1241941" y="96446"/>
                </a:lnTo>
                <a:lnTo>
                  <a:pt x="1238614" y="91065"/>
                </a:lnTo>
                <a:lnTo>
                  <a:pt x="1235287" y="85683"/>
                </a:lnTo>
                <a:lnTo>
                  <a:pt x="1233624" y="79055"/>
                </a:lnTo>
                <a:lnTo>
                  <a:pt x="1233624" y="63351"/>
                </a:lnTo>
                <a:lnTo>
                  <a:pt x="1234798" y="56772"/>
                </a:lnTo>
                <a:lnTo>
                  <a:pt x="1237146" y="51439"/>
                </a:lnTo>
                <a:lnTo>
                  <a:pt x="1240767" y="43221"/>
                </a:lnTo>
                <a:lnTo>
                  <a:pt x="1246784" y="39111"/>
                </a:lnTo>
                <a:lnTo>
                  <a:pt x="1261362" y="39111"/>
                </a:lnTo>
                <a:lnTo>
                  <a:pt x="1265838" y="40713"/>
                </a:lnTo>
                <a:lnTo>
                  <a:pt x="1268627" y="43918"/>
                </a:lnTo>
                <a:lnTo>
                  <a:pt x="1271415" y="47122"/>
                </a:lnTo>
                <a:lnTo>
                  <a:pt x="1273201" y="51146"/>
                </a:lnTo>
                <a:lnTo>
                  <a:pt x="1273983" y="55989"/>
                </a:lnTo>
                <a:lnTo>
                  <a:pt x="1286825" y="55989"/>
                </a:lnTo>
                <a:lnTo>
                  <a:pt x="1285700" y="45471"/>
                </a:lnTo>
                <a:lnTo>
                  <a:pt x="1282361" y="38060"/>
                </a:lnTo>
                <a:lnTo>
                  <a:pt x="1276809" y="33755"/>
                </a:lnTo>
                <a:lnTo>
                  <a:pt x="1271256" y="29450"/>
                </a:lnTo>
                <a:lnTo>
                  <a:pt x="1264053" y="27297"/>
                </a:lnTo>
                <a:lnTo>
                  <a:pt x="1252277" y="27402"/>
                </a:lnTo>
                <a:lnTo>
                  <a:pt x="1239807" y="30754"/>
                </a:lnTo>
                <a:lnTo>
                  <a:pt x="1229588" y="38818"/>
                </a:lnTo>
                <a:lnTo>
                  <a:pt x="1225230" y="45078"/>
                </a:lnTo>
                <a:lnTo>
                  <a:pt x="1220959" y="56756"/>
                </a:lnTo>
                <a:lnTo>
                  <a:pt x="1219535" y="71032"/>
                </a:lnTo>
                <a:lnTo>
                  <a:pt x="1219720" y="75707"/>
                </a:lnTo>
                <a:lnTo>
                  <a:pt x="1222525" y="88474"/>
                </a:lnTo>
                <a:lnTo>
                  <a:pt x="1228708" y="99173"/>
                </a:lnTo>
                <a:lnTo>
                  <a:pt x="1240191" y="107953"/>
                </a:lnTo>
                <a:lnTo>
                  <a:pt x="1253290" y="110437"/>
                </a:lnTo>
                <a:lnTo>
                  <a:pt x="1262438" y="110437"/>
                </a:lnTo>
                <a:close/>
              </a:path>
              <a:path w="1364902" h="111171">
                <a:moveTo>
                  <a:pt x="1299740" y="366"/>
                </a:moveTo>
                <a:lnTo>
                  <a:pt x="1299740" y="108162"/>
                </a:lnTo>
                <a:lnTo>
                  <a:pt x="1312435" y="108162"/>
                </a:lnTo>
                <a:lnTo>
                  <a:pt x="1312435" y="78663"/>
                </a:lnTo>
                <a:lnTo>
                  <a:pt x="1323515" y="68537"/>
                </a:lnTo>
                <a:lnTo>
                  <a:pt x="1348024" y="108162"/>
                </a:lnTo>
                <a:lnTo>
                  <a:pt x="1364902" y="108162"/>
                </a:lnTo>
                <a:lnTo>
                  <a:pt x="1333128" y="58997"/>
                </a:lnTo>
                <a:lnTo>
                  <a:pt x="1363214" y="29572"/>
                </a:lnTo>
                <a:lnTo>
                  <a:pt x="1346337" y="29572"/>
                </a:lnTo>
                <a:lnTo>
                  <a:pt x="1312435" y="62960"/>
                </a:lnTo>
                <a:lnTo>
                  <a:pt x="1312435" y="366"/>
                </a:lnTo>
                <a:lnTo>
                  <a:pt x="1299740" y="366"/>
                </a:lnTo>
                <a:close/>
              </a:path>
              <a:path w="1364902" h="111171">
                <a:moveTo>
                  <a:pt x="1118148" y="109410"/>
                </a:moveTo>
                <a:lnTo>
                  <a:pt x="1121829" y="109312"/>
                </a:lnTo>
                <a:lnTo>
                  <a:pt x="1125107" y="108921"/>
                </a:lnTo>
                <a:lnTo>
                  <a:pt x="1128201" y="108162"/>
                </a:lnTo>
                <a:lnTo>
                  <a:pt x="1128201" y="97742"/>
                </a:lnTo>
                <a:lnTo>
                  <a:pt x="1124214" y="97962"/>
                </a:lnTo>
                <a:lnTo>
                  <a:pt x="1121181" y="97962"/>
                </a:lnTo>
                <a:lnTo>
                  <a:pt x="1118441" y="97155"/>
                </a:lnTo>
                <a:lnTo>
                  <a:pt x="1115653" y="94391"/>
                </a:lnTo>
                <a:lnTo>
                  <a:pt x="1115653" y="40359"/>
                </a:lnTo>
                <a:lnTo>
                  <a:pt x="1128201" y="40359"/>
                </a:lnTo>
                <a:lnTo>
                  <a:pt x="1128201" y="29572"/>
                </a:lnTo>
                <a:lnTo>
                  <a:pt x="1115653" y="29572"/>
                </a:lnTo>
                <a:lnTo>
                  <a:pt x="1115653" y="7631"/>
                </a:lnTo>
                <a:lnTo>
                  <a:pt x="1102297" y="7631"/>
                </a:lnTo>
                <a:lnTo>
                  <a:pt x="1102297" y="29572"/>
                </a:lnTo>
                <a:lnTo>
                  <a:pt x="1091657" y="29572"/>
                </a:lnTo>
                <a:lnTo>
                  <a:pt x="1091657" y="40359"/>
                </a:lnTo>
                <a:lnTo>
                  <a:pt x="1102297" y="40359"/>
                </a:lnTo>
                <a:lnTo>
                  <a:pt x="1102297" y="97424"/>
                </a:lnTo>
                <a:lnTo>
                  <a:pt x="1103398" y="101521"/>
                </a:lnTo>
                <a:lnTo>
                  <a:pt x="1105600" y="104677"/>
                </a:lnTo>
                <a:lnTo>
                  <a:pt x="1107801" y="107832"/>
                </a:lnTo>
                <a:lnTo>
                  <a:pt x="1111984" y="109410"/>
                </a:lnTo>
                <a:lnTo>
                  <a:pt x="1118148" y="109410"/>
                </a:lnTo>
                <a:close/>
              </a:path>
              <a:path w="1364902" h="111171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9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0"/>
                </a:lnTo>
                <a:lnTo>
                  <a:pt x="78150" y="16143"/>
                </a:lnTo>
                <a:lnTo>
                  <a:pt x="68966" y="7443"/>
                </a:lnTo>
                <a:lnTo>
                  <a:pt x="57433" y="2135"/>
                </a:lnTo>
                <a:lnTo>
                  <a:pt x="43661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8" y="16210"/>
                </a:lnTo>
                <a:lnTo>
                  <a:pt x="66225" y="23995"/>
                </a:lnTo>
                <a:lnTo>
                  <a:pt x="69207" y="29020"/>
                </a:lnTo>
                <a:lnTo>
                  <a:pt x="72942" y="40664"/>
                </a:lnTo>
                <a:lnTo>
                  <a:pt x="74187" y="55108"/>
                </a:lnTo>
                <a:lnTo>
                  <a:pt x="74187" y="58581"/>
                </a:lnTo>
                <a:lnTo>
                  <a:pt x="73820" y="62348"/>
                </a:lnTo>
                <a:lnTo>
                  <a:pt x="73087" y="66409"/>
                </a:lnTo>
                <a:lnTo>
                  <a:pt x="71815" y="73209"/>
                </a:lnTo>
                <a:lnTo>
                  <a:pt x="69735" y="78786"/>
                </a:lnTo>
                <a:lnTo>
                  <a:pt x="66849" y="83139"/>
                </a:lnTo>
                <a:lnTo>
                  <a:pt x="63229" y="88570"/>
                </a:lnTo>
                <a:lnTo>
                  <a:pt x="58582" y="92239"/>
                </a:lnTo>
                <a:lnTo>
                  <a:pt x="52907" y="94146"/>
                </a:lnTo>
                <a:lnTo>
                  <a:pt x="52699" y="107415"/>
                </a:lnTo>
                <a:lnTo>
                  <a:pt x="65152" y="103206"/>
                </a:lnTo>
                <a:close/>
              </a:path>
              <a:path w="1364902" h="111171">
                <a:moveTo>
                  <a:pt x="40726" y="95688"/>
                </a:moveTo>
                <a:lnTo>
                  <a:pt x="43514" y="108162"/>
                </a:lnTo>
                <a:lnTo>
                  <a:pt x="52699" y="107415"/>
                </a:lnTo>
                <a:lnTo>
                  <a:pt x="52907" y="94146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364902" h="111171">
                <a:moveTo>
                  <a:pt x="110290" y="29939"/>
                </a:moveTo>
                <a:lnTo>
                  <a:pt x="110290" y="108162"/>
                </a:lnTo>
                <a:lnTo>
                  <a:pt x="123719" y="108162"/>
                </a:lnTo>
                <a:lnTo>
                  <a:pt x="123719" y="29939"/>
                </a:lnTo>
                <a:lnTo>
                  <a:pt x="110290" y="29939"/>
                </a:lnTo>
                <a:close/>
              </a:path>
              <a:path w="1364902" h="111171">
                <a:moveTo>
                  <a:pt x="110290" y="366"/>
                </a:moveTo>
                <a:lnTo>
                  <a:pt x="110290" y="15336"/>
                </a:lnTo>
                <a:lnTo>
                  <a:pt x="123719" y="15336"/>
                </a:lnTo>
                <a:lnTo>
                  <a:pt x="123719" y="366"/>
                </a:lnTo>
                <a:lnTo>
                  <a:pt x="110290" y="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54478" y="2771765"/>
            <a:ext cx="1507881" cy="124897"/>
          </a:xfrm>
          <a:custGeom>
            <a:avLst/>
            <a:gdLst/>
            <a:ahLst/>
            <a:cxnLst/>
            <a:rect l="l" t="t" r="r" b="b"/>
            <a:pathLst>
              <a:path w="1658669" h="141550">
                <a:moveTo>
                  <a:pt x="950669" y="57016"/>
                </a:moveTo>
                <a:lnTo>
                  <a:pt x="952846" y="51451"/>
                </a:lnTo>
                <a:lnTo>
                  <a:pt x="956955" y="47073"/>
                </a:lnTo>
                <a:lnTo>
                  <a:pt x="961064" y="42695"/>
                </a:lnTo>
                <a:lnTo>
                  <a:pt x="968684" y="29198"/>
                </a:lnTo>
                <a:lnTo>
                  <a:pt x="956244" y="32785"/>
                </a:lnTo>
                <a:lnTo>
                  <a:pt x="946168" y="40799"/>
                </a:lnTo>
                <a:lnTo>
                  <a:pt x="950669" y="57016"/>
                </a:lnTo>
                <a:close/>
              </a:path>
              <a:path w="1658669" h="141550">
                <a:moveTo>
                  <a:pt x="1075293" y="96862"/>
                </a:moveTo>
                <a:lnTo>
                  <a:pt x="1076565" y="91676"/>
                </a:lnTo>
                <a:lnTo>
                  <a:pt x="1079647" y="86955"/>
                </a:lnTo>
                <a:lnTo>
                  <a:pt x="1084539" y="82699"/>
                </a:lnTo>
                <a:lnTo>
                  <a:pt x="1087279" y="80302"/>
                </a:lnTo>
                <a:lnTo>
                  <a:pt x="1091046" y="77783"/>
                </a:lnTo>
                <a:lnTo>
                  <a:pt x="1095840" y="75141"/>
                </a:lnTo>
                <a:lnTo>
                  <a:pt x="1105893" y="69564"/>
                </a:lnTo>
                <a:lnTo>
                  <a:pt x="1114748" y="64623"/>
                </a:lnTo>
                <a:lnTo>
                  <a:pt x="1120887" y="60416"/>
                </a:lnTo>
                <a:lnTo>
                  <a:pt x="1124312" y="56943"/>
                </a:lnTo>
                <a:lnTo>
                  <a:pt x="1130231" y="50975"/>
                </a:lnTo>
                <a:lnTo>
                  <a:pt x="1133191" y="43783"/>
                </a:lnTo>
                <a:lnTo>
                  <a:pt x="1133191" y="27395"/>
                </a:lnTo>
                <a:lnTo>
                  <a:pt x="1130414" y="20155"/>
                </a:lnTo>
                <a:lnTo>
                  <a:pt x="1124862" y="13648"/>
                </a:lnTo>
                <a:lnTo>
                  <a:pt x="1123155" y="11847"/>
                </a:lnTo>
                <a:lnTo>
                  <a:pt x="1112801" y="5878"/>
                </a:lnTo>
                <a:lnTo>
                  <a:pt x="1098482" y="3889"/>
                </a:lnTo>
                <a:lnTo>
                  <a:pt x="1088388" y="4854"/>
                </a:lnTo>
                <a:lnTo>
                  <a:pt x="1076442" y="9865"/>
                </a:lnTo>
                <a:lnTo>
                  <a:pt x="1068175" y="19152"/>
                </a:lnTo>
                <a:lnTo>
                  <a:pt x="1064947" y="24924"/>
                </a:lnTo>
                <a:lnTo>
                  <a:pt x="1063259" y="32385"/>
                </a:lnTo>
                <a:lnTo>
                  <a:pt x="1063112" y="41533"/>
                </a:lnTo>
                <a:lnTo>
                  <a:pt x="1076541" y="41533"/>
                </a:lnTo>
                <a:lnTo>
                  <a:pt x="1076737" y="35026"/>
                </a:lnTo>
                <a:lnTo>
                  <a:pt x="1077764" y="29939"/>
                </a:lnTo>
                <a:lnTo>
                  <a:pt x="1079623" y="26270"/>
                </a:lnTo>
                <a:lnTo>
                  <a:pt x="1083096" y="19421"/>
                </a:lnTo>
                <a:lnTo>
                  <a:pt x="1089358" y="15996"/>
                </a:lnTo>
                <a:lnTo>
                  <a:pt x="1104523" y="15996"/>
                </a:lnTo>
                <a:lnTo>
                  <a:pt x="1109415" y="17794"/>
                </a:lnTo>
                <a:lnTo>
                  <a:pt x="1113084" y="21390"/>
                </a:lnTo>
                <a:lnTo>
                  <a:pt x="1116753" y="24985"/>
                </a:lnTo>
                <a:lnTo>
                  <a:pt x="1118588" y="29841"/>
                </a:lnTo>
                <a:lnTo>
                  <a:pt x="1118588" y="41191"/>
                </a:lnTo>
                <a:lnTo>
                  <a:pt x="1116582" y="45838"/>
                </a:lnTo>
                <a:lnTo>
                  <a:pt x="1112571" y="49898"/>
                </a:lnTo>
                <a:lnTo>
                  <a:pt x="1110027" y="52491"/>
                </a:lnTo>
                <a:lnTo>
                  <a:pt x="1105600" y="55622"/>
                </a:lnTo>
                <a:lnTo>
                  <a:pt x="1099289" y="59291"/>
                </a:lnTo>
                <a:lnTo>
                  <a:pt x="1085200" y="67436"/>
                </a:lnTo>
                <a:lnTo>
                  <a:pt x="1084150" y="68056"/>
                </a:lnTo>
                <a:lnTo>
                  <a:pt x="1073004" y="76457"/>
                </a:lnTo>
                <a:lnTo>
                  <a:pt x="1066157" y="85708"/>
                </a:lnTo>
                <a:lnTo>
                  <a:pt x="1062904" y="92410"/>
                </a:lnTo>
                <a:lnTo>
                  <a:pt x="1061033" y="100286"/>
                </a:lnTo>
                <a:lnTo>
                  <a:pt x="1060544" y="109337"/>
                </a:lnTo>
                <a:lnTo>
                  <a:pt x="1132677" y="109337"/>
                </a:lnTo>
                <a:lnTo>
                  <a:pt x="1132677" y="96862"/>
                </a:lnTo>
                <a:lnTo>
                  <a:pt x="1075293" y="96862"/>
                </a:lnTo>
                <a:close/>
              </a:path>
              <a:path w="1658669" h="141550">
                <a:moveTo>
                  <a:pt x="1156354" y="93339"/>
                </a:moveTo>
                <a:lnTo>
                  <a:pt x="1156354" y="109337"/>
                </a:lnTo>
                <a:lnTo>
                  <a:pt x="1171691" y="109337"/>
                </a:lnTo>
                <a:lnTo>
                  <a:pt x="1171691" y="93339"/>
                </a:lnTo>
                <a:lnTo>
                  <a:pt x="1156354" y="93339"/>
                </a:lnTo>
                <a:close/>
              </a:path>
              <a:path w="1658669" h="141550">
                <a:moveTo>
                  <a:pt x="1249474" y="101008"/>
                </a:moveTo>
                <a:lnTo>
                  <a:pt x="1250553" y="99678"/>
                </a:lnTo>
                <a:lnTo>
                  <a:pt x="1256734" y="88389"/>
                </a:lnTo>
                <a:lnTo>
                  <a:pt x="1258794" y="75655"/>
                </a:lnTo>
                <a:lnTo>
                  <a:pt x="1258758" y="73676"/>
                </a:lnTo>
                <a:lnTo>
                  <a:pt x="1256031" y="60249"/>
                </a:lnTo>
                <a:lnTo>
                  <a:pt x="1248960" y="50485"/>
                </a:lnTo>
                <a:lnTo>
                  <a:pt x="1242405" y="44860"/>
                </a:lnTo>
                <a:lnTo>
                  <a:pt x="1234725" y="42047"/>
                </a:lnTo>
                <a:lnTo>
                  <a:pt x="1220734" y="42047"/>
                </a:lnTo>
                <a:lnTo>
                  <a:pt x="1216037" y="43025"/>
                </a:lnTo>
                <a:lnTo>
                  <a:pt x="1211830" y="44982"/>
                </a:lnTo>
                <a:lnTo>
                  <a:pt x="1207232" y="47183"/>
                </a:lnTo>
                <a:lnTo>
                  <a:pt x="1203416" y="50510"/>
                </a:lnTo>
                <a:lnTo>
                  <a:pt x="1200383" y="54962"/>
                </a:lnTo>
                <a:lnTo>
                  <a:pt x="1200763" y="49118"/>
                </a:lnTo>
                <a:lnTo>
                  <a:pt x="1203180" y="35818"/>
                </a:lnTo>
                <a:lnTo>
                  <a:pt x="1207647" y="25646"/>
                </a:lnTo>
                <a:lnTo>
                  <a:pt x="1212001" y="18822"/>
                </a:lnTo>
                <a:lnTo>
                  <a:pt x="1217872" y="15409"/>
                </a:lnTo>
                <a:lnTo>
                  <a:pt x="1231716" y="15409"/>
                </a:lnTo>
                <a:lnTo>
                  <a:pt x="1236535" y="17611"/>
                </a:lnTo>
                <a:lnTo>
                  <a:pt x="1239715" y="22014"/>
                </a:lnTo>
                <a:lnTo>
                  <a:pt x="1241427" y="24362"/>
                </a:lnTo>
                <a:lnTo>
                  <a:pt x="1242674" y="27615"/>
                </a:lnTo>
                <a:lnTo>
                  <a:pt x="1243457" y="31773"/>
                </a:lnTo>
                <a:lnTo>
                  <a:pt x="1256519" y="31773"/>
                </a:lnTo>
                <a:lnTo>
                  <a:pt x="1256519" y="25316"/>
                </a:lnTo>
                <a:lnTo>
                  <a:pt x="1254207" y="19042"/>
                </a:lnTo>
                <a:lnTo>
                  <a:pt x="1249584" y="12951"/>
                </a:lnTo>
                <a:lnTo>
                  <a:pt x="1249156" y="12408"/>
                </a:lnTo>
                <a:lnTo>
                  <a:pt x="1239608" y="5963"/>
                </a:lnTo>
                <a:lnTo>
                  <a:pt x="1225039" y="3815"/>
                </a:lnTo>
                <a:lnTo>
                  <a:pt x="1220148" y="4096"/>
                </a:lnTo>
                <a:lnTo>
                  <a:pt x="1207888" y="8047"/>
                </a:lnTo>
                <a:lnTo>
                  <a:pt x="1198340" y="16661"/>
                </a:lnTo>
                <a:lnTo>
                  <a:pt x="1191504" y="29939"/>
                </a:lnTo>
                <a:lnTo>
                  <a:pt x="1189463" y="36942"/>
                </a:lnTo>
                <a:lnTo>
                  <a:pt x="1187416" y="49211"/>
                </a:lnTo>
                <a:lnTo>
                  <a:pt x="1186734" y="63180"/>
                </a:lnTo>
                <a:lnTo>
                  <a:pt x="1186742" y="64622"/>
                </a:lnTo>
                <a:lnTo>
                  <a:pt x="1188058" y="79918"/>
                </a:lnTo>
                <a:lnTo>
                  <a:pt x="1191627" y="91997"/>
                </a:lnTo>
                <a:lnTo>
                  <a:pt x="1197448" y="100861"/>
                </a:lnTo>
                <a:lnTo>
                  <a:pt x="1210282" y="109718"/>
                </a:lnTo>
                <a:lnTo>
                  <a:pt x="1207904" y="93523"/>
                </a:lnTo>
                <a:lnTo>
                  <a:pt x="1204015" y="88998"/>
                </a:lnTo>
                <a:lnTo>
                  <a:pt x="1202070" y="83409"/>
                </a:lnTo>
                <a:lnTo>
                  <a:pt x="1202070" y="69173"/>
                </a:lnTo>
                <a:lnTo>
                  <a:pt x="1204211" y="63498"/>
                </a:lnTo>
                <a:lnTo>
                  <a:pt x="1208491" y="59731"/>
                </a:lnTo>
                <a:lnTo>
                  <a:pt x="1212772" y="55964"/>
                </a:lnTo>
                <a:lnTo>
                  <a:pt x="1217749" y="54081"/>
                </a:lnTo>
                <a:lnTo>
                  <a:pt x="1231545" y="54081"/>
                </a:lnTo>
                <a:lnTo>
                  <a:pt x="1237146" y="56515"/>
                </a:lnTo>
                <a:lnTo>
                  <a:pt x="1240228" y="61382"/>
                </a:lnTo>
                <a:lnTo>
                  <a:pt x="1243310" y="66250"/>
                </a:lnTo>
                <a:lnTo>
                  <a:pt x="1244851" y="71374"/>
                </a:lnTo>
                <a:lnTo>
                  <a:pt x="1244851" y="83115"/>
                </a:lnTo>
                <a:lnTo>
                  <a:pt x="1243127" y="88631"/>
                </a:lnTo>
                <a:lnTo>
                  <a:pt x="1239678" y="93303"/>
                </a:lnTo>
                <a:lnTo>
                  <a:pt x="1239702" y="108606"/>
                </a:lnTo>
                <a:lnTo>
                  <a:pt x="1249474" y="101008"/>
                </a:lnTo>
                <a:close/>
              </a:path>
              <a:path w="1658669" h="141550">
                <a:moveTo>
                  <a:pt x="1239678" y="93303"/>
                </a:moveTo>
                <a:lnTo>
                  <a:pt x="1236229" y="97975"/>
                </a:lnTo>
                <a:lnTo>
                  <a:pt x="1231031" y="100311"/>
                </a:lnTo>
                <a:lnTo>
                  <a:pt x="1217187" y="100311"/>
                </a:lnTo>
                <a:lnTo>
                  <a:pt x="1211793" y="98048"/>
                </a:lnTo>
                <a:lnTo>
                  <a:pt x="1207904" y="93523"/>
                </a:lnTo>
                <a:lnTo>
                  <a:pt x="1210282" y="109718"/>
                </a:lnTo>
                <a:lnTo>
                  <a:pt x="1222910" y="112052"/>
                </a:lnTo>
                <a:lnTo>
                  <a:pt x="1226840" y="111900"/>
                </a:lnTo>
                <a:lnTo>
                  <a:pt x="1239702" y="108606"/>
                </a:lnTo>
                <a:lnTo>
                  <a:pt x="1239678" y="93303"/>
                </a:lnTo>
                <a:close/>
              </a:path>
              <a:path w="1658669" h="141550">
                <a:moveTo>
                  <a:pt x="1303825" y="109337"/>
                </a:moveTo>
                <a:lnTo>
                  <a:pt x="1306075" y="98574"/>
                </a:lnTo>
                <a:lnTo>
                  <a:pt x="1307910" y="90771"/>
                </a:lnTo>
                <a:lnTo>
                  <a:pt x="1309328" y="85928"/>
                </a:lnTo>
                <a:lnTo>
                  <a:pt x="1313662" y="73353"/>
                </a:lnTo>
                <a:lnTo>
                  <a:pt x="1319014" y="60905"/>
                </a:lnTo>
                <a:lnTo>
                  <a:pt x="1321109" y="56489"/>
                </a:lnTo>
                <a:lnTo>
                  <a:pt x="1327148" y="45224"/>
                </a:lnTo>
                <a:lnTo>
                  <a:pt x="1333874" y="34635"/>
                </a:lnTo>
                <a:lnTo>
                  <a:pt x="1339476" y="26514"/>
                </a:lnTo>
                <a:lnTo>
                  <a:pt x="1343964" y="20815"/>
                </a:lnTo>
                <a:lnTo>
                  <a:pt x="1347339" y="17537"/>
                </a:lnTo>
                <a:lnTo>
                  <a:pt x="1347339" y="6017"/>
                </a:lnTo>
                <a:lnTo>
                  <a:pt x="1274252" y="6017"/>
                </a:lnTo>
                <a:lnTo>
                  <a:pt x="1274252" y="19299"/>
                </a:lnTo>
                <a:lnTo>
                  <a:pt x="1332370" y="19299"/>
                </a:lnTo>
                <a:lnTo>
                  <a:pt x="1325592" y="27636"/>
                </a:lnTo>
                <a:lnTo>
                  <a:pt x="1318292" y="37980"/>
                </a:lnTo>
                <a:lnTo>
                  <a:pt x="1311236" y="49458"/>
                </a:lnTo>
                <a:lnTo>
                  <a:pt x="1304799" y="61609"/>
                </a:lnTo>
                <a:lnTo>
                  <a:pt x="1299474" y="73506"/>
                </a:lnTo>
                <a:lnTo>
                  <a:pt x="1295103" y="85426"/>
                </a:lnTo>
                <a:lnTo>
                  <a:pt x="1291686" y="97370"/>
                </a:lnTo>
                <a:lnTo>
                  <a:pt x="1289222" y="109337"/>
                </a:lnTo>
                <a:lnTo>
                  <a:pt x="1303825" y="109337"/>
                </a:lnTo>
                <a:close/>
              </a:path>
              <a:path w="1658669" h="141550">
                <a:moveTo>
                  <a:pt x="1448213" y="4696"/>
                </a:moveTo>
                <a:lnTo>
                  <a:pt x="1389435" y="112125"/>
                </a:lnTo>
                <a:lnTo>
                  <a:pt x="1397581" y="112125"/>
                </a:lnTo>
                <a:lnTo>
                  <a:pt x="1456358" y="4696"/>
                </a:lnTo>
                <a:lnTo>
                  <a:pt x="1448213" y="4696"/>
                </a:lnTo>
                <a:close/>
              </a:path>
              <a:path w="1658669" h="141550">
                <a:moveTo>
                  <a:pt x="1382636" y="48137"/>
                </a:moveTo>
                <a:lnTo>
                  <a:pt x="1379077" y="46657"/>
                </a:lnTo>
                <a:lnTo>
                  <a:pt x="1379749" y="58557"/>
                </a:lnTo>
                <a:lnTo>
                  <a:pt x="1386794" y="58557"/>
                </a:lnTo>
                <a:lnTo>
                  <a:pt x="1386794" y="48137"/>
                </a:lnTo>
                <a:lnTo>
                  <a:pt x="1382636" y="48137"/>
                </a:lnTo>
                <a:close/>
              </a:path>
              <a:path w="1658669" h="141550">
                <a:moveTo>
                  <a:pt x="1454646" y="98916"/>
                </a:moveTo>
                <a:lnTo>
                  <a:pt x="1451063" y="97437"/>
                </a:lnTo>
                <a:lnTo>
                  <a:pt x="1451760" y="109337"/>
                </a:lnTo>
                <a:lnTo>
                  <a:pt x="1458853" y="109337"/>
                </a:lnTo>
                <a:lnTo>
                  <a:pt x="1458853" y="98916"/>
                </a:lnTo>
                <a:lnTo>
                  <a:pt x="1454646" y="98916"/>
                </a:lnTo>
                <a:close/>
              </a:path>
              <a:path w="1658669" h="141550">
                <a:moveTo>
                  <a:pt x="1590865" y="107827"/>
                </a:moveTo>
                <a:lnTo>
                  <a:pt x="1600062" y="99797"/>
                </a:lnTo>
                <a:lnTo>
                  <a:pt x="1603743" y="93905"/>
                </a:lnTo>
                <a:lnTo>
                  <a:pt x="1607917" y="82141"/>
                </a:lnTo>
                <a:lnTo>
                  <a:pt x="1609308" y="68390"/>
                </a:lnTo>
                <a:lnTo>
                  <a:pt x="1608905" y="61053"/>
                </a:lnTo>
                <a:lnTo>
                  <a:pt x="1605556" y="48283"/>
                </a:lnTo>
                <a:lnTo>
                  <a:pt x="1598815" y="38598"/>
                </a:lnTo>
                <a:lnTo>
                  <a:pt x="1586113" y="30614"/>
                </a:lnTo>
                <a:lnTo>
                  <a:pt x="1573131" y="28471"/>
                </a:lnTo>
                <a:lnTo>
                  <a:pt x="1568603" y="28693"/>
                </a:lnTo>
                <a:lnTo>
                  <a:pt x="1556082" y="32268"/>
                </a:lnTo>
                <a:lnTo>
                  <a:pt x="1546127" y="40212"/>
                </a:lnTo>
                <a:lnTo>
                  <a:pt x="1541988" y="46122"/>
                </a:lnTo>
                <a:lnTo>
                  <a:pt x="1537553" y="57757"/>
                </a:lnTo>
                <a:lnTo>
                  <a:pt x="1536074" y="71766"/>
                </a:lnTo>
                <a:lnTo>
                  <a:pt x="1536383" y="78172"/>
                </a:lnTo>
                <a:lnTo>
                  <a:pt x="1539394" y="90965"/>
                </a:lnTo>
                <a:lnTo>
                  <a:pt x="1545614" y="101228"/>
                </a:lnTo>
                <a:lnTo>
                  <a:pt x="1547440" y="103168"/>
                </a:lnTo>
                <a:lnTo>
                  <a:pt x="1549650" y="79911"/>
                </a:lnTo>
                <a:lnTo>
                  <a:pt x="1549650" y="62838"/>
                </a:lnTo>
                <a:lnTo>
                  <a:pt x="1551484" y="55402"/>
                </a:lnTo>
                <a:lnTo>
                  <a:pt x="1555153" y="49238"/>
                </a:lnTo>
                <a:lnTo>
                  <a:pt x="1558822" y="43074"/>
                </a:lnTo>
                <a:lnTo>
                  <a:pt x="1564693" y="39992"/>
                </a:lnTo>
                <a:lnTo>
                  <a:pt x="1581864" y="39992"/>
                </a:lnTo>
                <a:lnTo>
                  <a:pt x="1588272" y="43612"/>
                </a:lnTo>
                <a:lnTo>
                  <a:pt x="1591990" y="50852"/>
                </a:lnTo>
                <a:lnTo>
                  <a:pt x="1594338" y="55451"/>
                </a:lnTo>
                <a:lnTo>
                  <a:pt x="1595512" y="61419"/>
                </a:lnTo>
                <a:lnTo>
                  <a:pt x="1595512" y="76878"/>
                </a:lnTo>
                <a:lnTo>
                  <a:pt x="1593886" y="84253"/>
                </a:lnTo>
                <a:lnTo>
                  <a:pt x="1590633" y="90881"/>
                </a:lnTo>
                <a:lnTo>
                  <a:pt x="1587379" y="97510"/>
                </a:lnTo>
                <a:lnTo>
                  <a:pt x="1581374" y="100824"/>
                </a:lnTo>
                <a:lnTo>
                  <a:pt x="1564644" y="100824"/>
                </a:lnTo>
                <a:lnTo>
                  <a:pt x="1571370" y="112199"/>
                </a:lnTo>
                <a:lnTo>
                  <a:pt x="1578300" y="111763"/>
                </a:lnTo>
                <a:lnTo>
                  <a:pt x="1590865" y="107827"/>
                </a:lnTo>
                <a:close/>
              </a:path>
              <a:path w="1658669" h="141550">
                <a:moveTo>
                  <a:pt x="1558822" y="98036"/>
                </a:moveTo>
                <a:lnTo>
                  <a:pt x="1555153" y="92459"/>
                </a:lnTo>
                <a:lnTo>
                  <a:pt x="1551484" y="86882"/>
                </a:lnTo>
                <a:lnTo>
                  <a:pt x="1549650" y="79911"/>
                </a:lnTo>
                <a:lnTo>
                  <a:pt x="1547440" y="103168"/>
                </a:lnTo>
                <a:lnTo>
                  <a:pt x="1558031" y="109941"/>
                </a:lnTo>
                <a:lnTo>
                  <a:pt x="1571370" y="112199"/>
                </a:lnTo>
                <a:lnTo>
                  <a:pt x="1564644" y="100824"/>
                </a:lnTo>
                <a:lnTo>
                  <a:pt x="1558822" y="98036"/>
                </a:lnTo>
                <a:close/>
              </a:path>
              <a:path w="1658669" h="141550">
                <a:moveTo>
                  <a:pt x="1645998" y="17305"/>
                </a:moveTo>
                <a:lnTo>
                  <a:pt x="1646781" y="15226"/>
                </a:lnTo>
                <a:lnTo>
                  <a:pt x="1649961" y="12107"/>
                </a:lnTo>
                <a:lnTo>
                  <a:pt x="1655697" y="12144"/>
                </a:lnTo>
                <a:lnTo>
                  <a:pt x="1658669" y="12327"/>
                </a:lnTo>
                <a:lnTo>
                  <a:pt x="1658669" y="293"/>
                </a:lnTo>
                <a:lnTo>
                  <a:pt x="1655660" y="73"/>
                </a:lnTo>
                <a:lnTo>
                  <a:pt x="1644286" y="0"/>
                </a:lnTo>
                <a:lnTo>
                  <a:pt x="1638342" y="2250"/>
                </a:lnTo>
                <a:lnTo>
                  <a:pt x="1635260" y="6751"/>
                </a:lnTo>
                <a:lnTo>
                  <a:pt x="1633548" y="9294"/>
                </a:lnTo>
                <a:lnTo>
                  <a:pt x="1632594" y="13306"/>
                </a:lnTo>
                <a:lnTo>
                  <a:pt x="1632398" y="18785"/>
                </a:lnTo>
                <a:lnTo>
                  <a:pt x="1632398" y="31113"/>
                </a:lnTo>
                <a:lnTo>
                  <a:pt x="1621465" y="31113"/>
                </a:lnTo>
                <a:lnTo>
                  <a:pt x="1621465" y="41533"/>
                </a:lnTo>
                <a:lnTo>
                  <a:pt x="1632398" y="41533"/>
                </a:lnTo>
                <a:lnTo>
                  <a:pt x="1632398" y="109337"/>
                </a:lnTo>
                <a:lnTo>
                  <a:pt x="1645460" y="109337"/>
                </a:lnTo>
                <a:lnTo>
                  <a:pt x="1645460" y="41533"/>
                </a:lnTo>
                <a:lnTo>
                  <a:pt x="1658669" y="41533"/>
                </a:lnTo>
                <a:lnTo>
                  <a:pt x="1658669" y="31113"/>
                </a:lnTo>
                <a:lnTo>
                  <a:pt x="1645607" y="31113"/>
                </a:lnTo>
                <a:lnTo>
                  <a:pt x="1645607" y="22601"/>
                </a:lnTo>
                <a:lnTo>
                  <a:pt x="1645998" y="17305"/>
                </a:lnTo>
                <a:close/>
              </a:path>
              <a:path w="1658669" h="141550">
                <a:moveTo>
                  <a:pt x="1435738" y="96862"/>
                </a:moveTo>
                <a:lnTo>
                  <a:pt x="1440728" y="101852"/>
                </a:lnTo>
                <a:lnTo>
                  <a:pt x="1445718" y="106842"/>
                </a:lnTo>
                <a:lnTo>
                  <a:pt x="1451760" y="109337"/>
                </a:lnTo>
                <a:lnTo>
                  <a:pt x="1451063" y="97437"/>
                </a:lnTo>
                <a:lnTo>
                  <a:pt x="1448103" y="94477"/>
                </a:lnTo>
                <a:lnTo>
                  <a:pt x="1445143" y="91517"/>
                </a:lnTo>
                <a:lnTo>
                  <a:pt x="1443664" y="87958"/>
                </a:lnTo>
                <a:lnTo>
                  <a:pt x="1443664" y="79642"/>
                </a:lnTo>
                <a:lnTo>
                  <a:pt x="1445143" y="76083"/>
                </a:lnTo>
                <a:lnTo>
                  <a:pt x="1448103" y="73123"/>
                </a:lnTo>
                <a:lnTo>
                  <a:pt x="1451063" y="70164"/>
                </a:lnTo>
                <a:lnTo>
                  <a:pt x="1454646" y="68684"/>
                </a:lnTo>
                <a:lnTo>
                  <a:pt x="1463012" y="68684"/>
                </a:lnTo>
                <a:lnTo>
                  <a:pt x="1466571" y="70164"/>
                </a:lnTo>
                <a:lnTo>
                  <a:pt x="1469530" y="73123"/>
                </a:lnTo>
                <a:lnTo>
                  <a:pt x="1472490" y="76083"/>
                </a:lnTo>
                <a:lnTo>
                  <a:pt x="1473970" y="79642"/>
                </a:lnTo>
                <a:lnTo>
                  <a:pt x="1473970" y="87958"/>
                </a:lnTo>
                <a:lnTo>
                  <a:pt x="1472490" y="91517"/>
                </a:lnTo>
                <a:lnTo>
                  <a:pt x="1469530" y="94477"/>
                </a:lnTo>
                <a:lnTo>
                  <a:pt x="1466571" y="97437"/>
                </a:lnTo>
                <a:lnTo>
                  <a:pt x="1463012" y="98916"/>
                </a:lnTo>
                <a:lnTo>
                  <a:pt x="1458853" y="98916"/>
                </a:lnTo>
                <a:lnTo>
                  <a:pt x="1458853" y="109337"/>
                </a:lnTo>
                <a:lnTo>
                  <a:pt x="1465898" y="109337"/>
                </a:lnTo>
                <a:lnTo>
                  <a:pt x="1471915" y="106842"/>
                </a:lnTo>
                <a:lnTo>
                  <a:pt x="1476905" y="101852"/>
                </a:lnTo>
                <a:lnTo>
                  <a:pt x="1481895" y="96862"/>
                </a:lnTo>
                <a:lnTo>
                  <a:pt x="1484390" y="90845"/>
                </a:lnTo>
                <a:lnTo>
                  <a:pt x="1484390" y="76755"/>
                </a:lnTo>
                <a:lnTo>
                  <a:pt x="1481895" y="70738"/>
                </a:lnTo>
                <a:lnTo>
                  <a:pt x="1476905" y="65748"/>
                </a:lnTo>
                <a:lnTo>
                  <a:pt x="1471915" y="60759"/>
                </a:lnTo>
                <a:lnTo>
                  <a:pt x="1465898" y="58264"/>
                </a:lnTo>
                <a:lnTo>
                  <a:pt x="1451760" y="58264"/>
                </a:lnTo>
                <a:lnTo>
                  <a:pt x="1445718" y="60759"/>
                </a:lnTo>
                <a:lnTo>
                  <a:pt x="1440728" y="65748"/>
                </a:lnTo>
                <a:lnTo>
                  <a:pt x="1435738" y="70738"/>
                </a:lnTo>
                <a:lnTo>
                  <a:pt x="1433244" y="76755"/>
                </a:lnTo>
                <a:lnTo>
                  <a:pt x="1433244" y="90845"/>
                </a:lnTo>
                <a:lnTo>
                  <a:pt x="1435738" y="96862"/>
                </a:lnTo>
                <a:close/>
              </a:path>
              <a:path w="1658669" h="141550">
                <a:moveTo>
                  <a:pt x="1363752" y="46082"/>
                </a:moveTo>
                <a:lnTo>
                  <a:pt x="1368742" y="51072"/>
                </a:lnTo>
                <a:lnTo>
                  <a:pt x="1373732" y="56062"/>
                </a:lnTo>
                <a:lnTo>
                  <a:pt x="1379749" y="58557"/>
                </a:lnTo>
                <a:lnTo>
                  <a:pt x="1379077" y="46657"/>
                </a:lnTo>
                <a:lnTo>
                  <a:pt x="1376117" y="43698"/>
                </a:lnTo>
                <a:lnTo>
                  <a:pt x="1373157" y="40738"/>
                </a:lnTo>
                <a:lnTo>
                  <a:pt x="1371677" y="37179"/>
                </a:lnTo>
                <a:lnTo>
                  <a:pt x="1371677" y="28814"/>
                </a:lnTo>
                <a:lnTo>
                  <a:pt x="1373157" y="25242"/>
                </a:lnTo>
                <a:lnTo>
                  <a:pt x="1376117" y="22307"/>
                </a:lnTo>
                <a:lnTo>
                  <a:pt x="1379077" y="19372"/>
                </a:lnTo>
                <a:lnTo>
                  <a:pt x="1382636" y="17904"/>
                </a:lnTo>
                <a:lnTo>
                  <a:pt x="1391001" y="17904"/>
                </a:lnTo>
                <a:lnTo>
                  <a:pt x="1394584" y="19384"/>
                </a:lnTo>
                <a:lnTo>
                  <a:pt x="1397544" y="22344"/>
                </a:lnTo>
                <a:lnTo>
                  <a:pt x="1400504" y="25304"/>
                </a:lnTo>
                <a:lnTo>
                  <a:pt x="1401983" y="28862"/>
                </a:lnTo>
                <a:lnTo>
                  <a:pt x="1401983" y="37179"/>
                </a:lnTo>
                <a:lnTo>
                  <a:pt x="1400504" y="40738"/>
                </a:lnTo>
                <a:lnTo>
                  <a:pt x="1397544" y="43698"/>
                </a:lnTo>
                <a:lnTo>
                  <a:pt x="1394584" y="46657"/>
                </a:lnTo>
                <a:lnTo>
                  <a:pt x="1391001" y="48137"/>
                </a:lnTo>
                <a:lnTo>
                  <a:pt x="1386794" y="48137"/>
                </a:lnTo>
                <a:lnTo>
                  <a:pt x="1386794" y="58557"/>
                </a:lnTo>
                <a:lnTo>
                  <a:pt x="1393887" y="58557"/>
                </a:lnTo>
                <a:lnTo>
                  <a:pt x="1399929" y="56062"/>
                </a:lnTo>
                <a:lnTo>
                  <a:pt x="1404919" y="51072"/>
                </a:lnTo>
                <a:lnTo>
                  <a:pt x="1409909" y="46082"/>
                </a:lnTo>
                <a:lnTo>
                  <a:pt x="1412404" y="40065"/>
                </a:lnTo>
                <a:lnTo>
                  <a:pt x="1412404" y="25976"/>
                </a:lnTo>
                <a:lnTo>
                  <a:pt x="1409909" y="19947"/>
                </a:lnTo>
                <a:lnTo>
                  <a:pt x="1404919" y="14932"/>
                </a:lnTo>
                <a:lnTo>
                  <a:pt x="1399929" y="9918"/>
                </a:lnTo>
                <a:lnTo>
                  <a:pt x="1393887" y="7411"/>
                </a:lnTo>
                <a:lnTo>
                  <a:pt x="1379749" y="7411"/>
                </a:lnTo>
                <a:lnTo>
                  <a:pt x="1373732" y="9918"/>
                </a:lnTo>
                <a:lnTo>
                  <a:pt x="1368742" y="14932"/>
                </a:lnTo>
                <a:lnTo>
                  <a:pt x="1363752" y="19947"/>
                </a:lnTo>
                <a:lnTo>
                  <a:pt x="1361257" y="25976"/>
                </a:lnTo>
                <a:lnTo>
                  <a:pt x="1361257" y="40065"/>
                </a:lnTo>
                <a:lnTo>
                  <a:pt x="1363752" y="46082"/>
                </a:lnTo>
                <a:close/>
              </a:path>
              <a:path w="1658669" h="141550">
                <a:moveTo>
                  <a:pt x="262653" y="109336"/>
                </a:moveTo>
                <a:lnTo>
                  <a:pt x="262653" y="99283"/>
                </a:lnTo>
                <a:lnTo>
                  <a:pt x="263509" y="82577"/>
                </a:lnTo>
                <a:lnTo>
                  <a:pt x="262580" y="76584"/>
                </a:lnTo>
                <a:lnTo>
                  <a:pt x="262580" y="58973"/>
                </a:lnTo>
                <a:lnTo>
                  <a:pt x="264842" y="51635"/>
                </a:lnTo>
                <a:lnTo>
                  <a:pt x="269367" y="47183"/>
                </a:lnTo>
                <a:lnTo>
                  <a:pt x="273892" y="42731"/>
                </a:lnTo>
                <a:lnTo>
                  <a:pt x="279164" y="40505"/>
                </a:lnTo>
                <a:lnTo>
                  <a:pt x="277671" y="29682"/>
                </a:lnTo>
                <a:lnTo>
                  <a:pt x="273660" y="31663"/>
                </a:lnTo>
                <a:lnTo>
                  <a:pt x="269648" y="33644"/>
                </a:lnTo>
                <a:lnTo>
                  <a:pt x="266200" y="36518"/>
                </a:lnTo>
                <a:lnTo>
                  <a:pt x="263313" y="40285"/>
                </a:lnTo>
                <a:lnTo>
                  <a:pt x="263313" y="1173"/>
                </a:lnTo>
                <a:lnTo>
                  <a:pt x="250472" y="1173"/>
                </a:lnTo>
                <a:lnTo>
                  <a:pt x="250472" y="109336"/>
                </a:lnTo>
                <a:lnTo>
                  <a:pt x="262653" y="109336"/>
                </a:lnTo>
                <a:close/>
              </a:path>
              <a:path w="1658669" h="141550">
                <a:moveTo>
                  <a:pt x="197271" y="111611"/>
                </a:moveTo>
                <a:lnTo>
                  <a:pt x="196586" y="113372"/>
                </a:lnTo>
                <a:lnTo>
                  <a:pt x="195485" y="116063"/>
                </a:lnTo>
                <a:lnTo>
                  <a:pt x="193969" y="119683"/>
                </a:lnTo>
                <a:lnTo>
                  <a:pt x="192452" y="123303"/>
                </a:lnTo>
                <a:lnTo>
                  <a:pt x="191327" y="125700"/>
                </a:lnTo>
                <a:lnTo>
                  <a:pt x="188428" y="128672"/>
                </a:lnTo>
                <a:lnTo>
                  <a:pt x="185481" y="129883"/>
                </a:lnTo>
                <a:lnTo>
                  <a:pt x="182252" y="129883"/>
                </a:lnTo>
                <a:lnTo>
                  <a:pt x="179293" y="129516"/>
                </a:lnTo>
                <a:lnTo>
                  <a:pt x="175330" y="128489"/>
                </a:lnTo>
                <a:lnTo>
                  <a:pt x="175330" y="140523"/>
                </a:lnTo>
                <a:lnTo>
                  <a:pt x="176798" y="140914"/>
                </a:lnTo>
                <a:lnTo>
                  <a:pt x="180039" y="141477"/>
                </a:lnTo>
                <a:lnTo>
                  <a:pt x="190960" y="141550"/>
                </a:lnTo>
                <a:lnTo>
                  <a:pt x="196341" y="139349"/>
                </a:lnTo>
                <a:lnTo>
                  <a:pt x="199472" y="134946"/>
                </a:lnTo>
                <a:lnTo>
                  <a:pt x="203819" y="126956"/>
                </a:lnTo>
                <a:lnTo>
                  <a:pt x="209040" y="114963"/>
                </a:lnTo>
                <a:lnTo>
                  <a:pt x="215616" y="98256"/>
                </a:lnTo>
                <a:lnTo>
                  <a:pt x="218482" y="90599"/>
                </a:lnTo>
                <a:lnTo>
                  <a:pt x="222760" y="78894"/>
                </a:lnTo>
                <a:lnTo>
                  <a:pt x="227650" y="65235"/>
                </a:lnTo>
                <a:lnTo>
                  <a:pt x="232909" y="50526"/>
                </a:lnTo>
                <a:lnTo>
                  <a:pt x="237300" y="38310"/>
                </a:lnTo>
                <a:lnTo>
                  <a:pt x="240052" y="30746"/>
                </a:lnTo>
                <a:lnTo>
                  <a:pt x="225449" y="30746"/>
                </a:lnTo>
                <a:lnTo>
                  <a:pt x="204242" y="94733"/>
                </a:lnTo>
                <a:lnTo>
                  <a:pt x="183182" y="30746"/>
                </a:lnTo>
                <a:lnTo>
                  <a:pt x="168212" y="30746"/>
                </a:lnTo>
                <a:lnTo>
                  <a:pt x="197271" y="111611"/>
                </a:lnTo>
                <a:close/>
              </a:path>
              <a:path w="1658669" h="141550">
                <a:moveTo>
                  <a:pt x="12181" y="109336"/>
                </a:moveTo>
                <a:lnTo>
                  <a:pt x="12181" y="99283"/>
                </a:lnTo>
                <a:lnTo>
                  <a:pt x="13037" y="82577"/>
                </a:lnTo>
                <a:lnTo>
                  <a:pt x="12107" y="76584"/>
                </a:lnTo>
                <a:lnTo>
                  <a:pt x="12107" y="58973"/>
                </a:lnTo>
                <a:lnTo>
                  <a:pt x="14370" y="51635"/>
                </a:lnTo>
                <a:lnTo>
                  <a:pt x="18895" y="47183"/>
                </a:lnTo>
                <a:lnTo>
                  <a:pt x="23420" y="42731"/>
                </a:lnTo>
                <a:lnTo>
                  <a:pt x="28691" y="40505"/>
                </a:lnTo>
                <a:lnTo>
                  <a:pt x="27199" y="29682"/>
                </a:lnTo>
                <a:lnTo>
                  <a:pt x="23188" y="31663"/>
                </a:lnTo>
                <a:lnTo>
                  <a:pt x="19176" y="33644"/>
                </a:lnTo>
                <a:lnTo>
                  <a:pt x="15727" y="36518"/>
                </a:lnTo>
                <a:lnTo>
                  <a:pt x="12841" y="40285"/>
                </a:lnTo>
                <a:lnTo>
                  <a:pt x="12841" y="1173"/>
                </a:lnTo>
                <a:lnTo>
                  <a:pt x="0" y="1173"/>
                </a:lnTo>
                <a:lnTo>
                  <a:pt x="0" y="109336"/>
                </a:lnTo>
                <a:lnTo>
                  <a:pt x="12181" y="109336"/>
                </a:lnTo>
                <a:close/>
              </a:path>
              <a:path w="1658669" h="141550">
                <a:moveTo>
                  <a:pt x="18369" y="95834"/>
                </a:moveTo>
                <a:lnTo>
                  <a:pt x="14896" y="87175"/>
                </a:lnTo>
                <a:lnTo>
                  <a:pt x="13037" y="82577"/>
                </a:lnTo>
                <a:lnTo>
                  <a:pt x="12181" y="99283"/>
                </a:lnTo>
                <a:lnTo>
                  <a:pt x="14969" y="103050"/>
                </a:lnTo>
                <a:lnTo>
                  <a:pt x="17586" y="105790"/>
                </a:lnTo>
                <a:lnTo>
                  <a:pt x="20032" y="107502"/>
                </a:lnTo>
                <a:lnTo>
                  <a:pt x="24142" y="110388"/>
                </a:lnTo>
                <a:lnTo>
                  <a:pt x="29180" y="111831"/>
                </a:lnTo>
                <a:lnTo>
                  <a:pt x="37954" y="111733"/>
                </a:lnTo>
                <a:lnTo>
                  <a:pt x="50508" y="108173"/>
                </a:lnTo>
                <a:lnTo>
                  <a:pt x="60172" y="99503"/>
                </a:lnTo>
                <a:lnTo>
                  <a:pt x="63600" y="93978"/>
                </a:lnTo>
                <a:lnTo>
                  <a:pt x="67798" y="82236"/>
                </a:lnTo>
                <a:lnTo>
                  <a:pt x="69197" y="68537"/>
                </a:lnTo>
                <a:lnTo>
                  <a:pt x="68888" y="61624"/>
                </a:lnTo>
                <a:lnTo>
                  <a:pt x="65996" y="48608"/>
                </a:lnTo>
                <a:lnTo>
                  <a:pt x="60061" y="38781"/>
                </a:lnTo>
                <a:lnTo>
                  <a:pt x="49328" y="31124"/>
                </a:lnTo>
                <a:lnTo>
                  <a:pt x="36250" y="28691"/>
                </a:lnTo>
                <a:lnTo>
                  <a:pt x="31553" y="28691"/>
                </a:lnTo>
                <a:lnTo>
                  <a:pt x="27199" y="29682"/>
                </a:lnTo>
                <a:lnTo>
                  <a:pt x="28691" y="40505"/>
                </a:lnTo>
                <a:lnTo>
                  <a:pt x="41606" y="40505"/>
                </a:lnTo>
                <a:lnTo>
                  <a:pt x="46829" y="43220"/>
                </a:lnTo>
                <a:lnTo>
                  <a:pt x="50375" y="48651"/>
                </a:lnTo>
                <a:lnTo>
                  <a:pt x="53922" y="54081"/>
                </a:lnTo>
                <a:lnTo>
                  <a:pt x="55695" y="60930"/>
                </a:lnTo>
                <a:lnTo>
                  <a:pt x="55695" y="78492"/>
                </a:lnTo>
                <a:lnTo>
                  <a:pt x="53922" y="85977"/>
                </a:lnTo>
                <a:lnTo>
                  <a:pt x="50375" y="91652"/>
                </a:lnTo>
                <a:lnTo>
                  <a:pt x="46828" y="97326"/>
                </a:lnTo>
                <a:lnTo>
                  <a:pt x="41484" y="100164"/>
                </a:lnTo>
                <a:lnTo>
                  <a:pt x="24851" y="100164"/>
                </a:lnTo>
                <a:lnTo>
                  <a:pt x="18369" y="95834"/>
                </a:lnTo>
                <a:close/>
              </a:path>
              <a:path w="1658669" h="141550">
                <a:moveTo>
                  <a:pt x="110535" y="99797"/>
                </a:moveTo>
                <a:lnTo>
                  <a:pt x="106157" y="97449"/>
                </a:lnTo>
                <a:lnTo>
                  <a:pt x="103808" y="92752"/>
                </a:lnTo>
                <a:lnTo>
                  <a:pt x="102537" y="90208"/>
                </a:lnTo>
                <a:lnTo>
                  <a:pt x="101901" y="86931"/>
                </a:lnTo>
                <a:lnTo>
                  <a:pt x="101901" y="30746"/>
                </a:lnTo>
                <a:lnTo>
                  <a:pt x="88399" y="30746"/>
                </a:lnTo>
                <a:lnTo>
                  <a:pt x="88399" y="90869"/>
                </a:lnTo>
                <a:lnTo>
                  <a:pt x="89499" y="96226"/>
                </a:lnTo>
                <a:lnTo>
                  <a:pt x="91701" y="100237"/>
                </a:lnTo>
                <a:lnTo>
                  <a:pt x="100514" y="108679"/>
                </a:lnTo>
                <a:lnTo>
                  <a:pt x="114595" y="111464"/>
                </a:lnTo>
                <a:lnTo>
                  <a:pt x="121787" y="111464"/>
                </a:lnTo>
                <a:lnTo>
                  <a:pt x="127902" y="109410"/>
                </a:lnTo>
                <a:lnTo>
                  <a:pt x="132941" y="105300"/>
                </a:lnTo>
                <a:lnTo>
                  <a:pt x="135484" y="103246"/>
                </a:lnTo>
                <a:lnTo>
                  <a:pt x="137612" y="100726"/>
                </a:lnTo>
                <a:lnTo>
                  <a:pt x="139325" y="97742"/>
                </a:lnTo>
                <a:lnTo>
                  <a:pt x="139178" y="109336"/>
                </a:lnTo>
                <a:lnTo>
                  <a:pt x="151653" y="109336"/>
                </a:lnTo>
                <a:lnTo>
                  <a:pt x="151653" y="30746"/>
                </a:lnTo>
                <a:lnTo>
                  <a:pt x="138444" y="30746"/>
                </a:lnTo>
                <a:lnTo>
                  <a:pt x="138444" y="77024"/>
                </a:lnTo>
                <a:lnTo>
                  <a:pt x="137539" y="83066"/>
                </a:lnTo>
                <a:lnTo>
                  <a:pt x="135729" y="87469"/>
                </a:lnTo>
                <a:lnTo>
                  <a:pt x="132402" y="95688"/>
                </a:lnTo>
                <a:lnTo>
                  <a:pt x="126141" y="99797"/>
                </a:lnTo>
                <a:lnTo>
                  <a:pt x="110535" y="99797"/>
                </a:lnTo>
                <a:close/>
              </a:path>
              <a:path w="1658669" h="141550">
                <a:moveTo>
                  <a:pt x="268841" y="95834"/>
                </a:moveTo>
                <a:lnTo>
                  <a:pt x="265368" y="87175"/>
                </a:lnTo>
                <a:lnTo>
                  <a:pt x="263509" y="82577"/>
                </a:lnTo>
                <a:lnTo>
                  <a:pt x="262653" y="99283"/>
                </a:lnTo>
                <a:lnTo>
                  <a:pt x="265441" y="103050"/>
                </a:lnTo>
                <a:lnTo>
                  <a:pt x="268059" y="105790"/>
                </a:lnTo>
                <a:lnTo>
                  <a:pt x="270505" y="107502"/>
                </a:lnTo>
                <a:lnTo>
                  <a:pt x="274614" y="110388"/>
                </a:lnTo>
                <a:lnTo>
                  <a:pt x="279653" y="111831"/>
                </a:lnTo>
                <a:lnTo>
                  <a:pt x="288427" y="111733"/>
                </a:lnTo>
                <a:lnTo>
                  <a:pt x="300980" y="108173"/>
                </a:lnTo>
                <a:lnTo>
                  <a:pt x="310644" y="99503"/>
                </a:lnTo>
                <a:lnTo>
                  <a:pt x="314073" y="93978"/>
                </a:lnTo>
                <a:lnTo>
                  <a:pt x="318270" y="82236"/>
                </a:lnTo>
                <a:lnTo>
                  <a:pt x="319670" y="68537"/>
                </a:lnTo>
                <a:lnTo>
                  <a:pt x="319360" y="61624"/>
                </a:lnTo>
                <a:lnTo>
                  <a:pt x="316468" y="48609"/>
                </a:lnTo>
                <a:lnTo>
                  <a:pt x="310534" y="38781"/>
                </a:lnTo>
                <a:lnTo>
                  <a:pt x="299800" y="31124"/>
                </a:lnTo>
                <a:lnTo>
                  <a:pt x="286722" y="28691"/>
                </a:lnTo>
                <a:lnTo>
                  <a:pt x="282025" y="28691"/>
                </a:lnTo>
                <a:lnTo>
                  <a:pt x="277671" y="29682"/>
                </a:lnTo>
                <a:lnTo>
                  <a:pt x="279164" y="40505"/>
                </a:lnTo>
                <a:lnTo>
                  <a:pt x="292079" y="40505"/>
                </a:lnTo>
                <a:lnTo>
                  <a:pt x="297301" y="43220"/>
                </a:lnTo>
                <a:lnTo>
                  <a:pt x="300847" y="48651"/>
                </a:lnTo>
                <a:lnTo>
                  <a:pt x="304394" y="54081"/>
                </a:lnTo>
                <a:lnTo>
                  <a:pt x="306168" y="60930"/>
                </a:lnTo>
                <a:lnTo>
                  <a:pt x="306168" y="78492"/>
                </a:lnTo>
                <a:lnTo>
                  <a:pt x="304394" y="85977"/>
                </a:lnTo>
                <a:lnTo>
                  <a:pt x="300847" y="91652"/>
                </a:lnTo>
                <a:lnTo>
                  <a:pt x="297301" y="97326"/>
                </a:lnTo>
                <a:lnTo>
                  <a:pt x="291956" y="100164"/>
                </a:lnTo>
                <a:lnTo>
                  <a:pt x="275323" y="100164"/>
                </a:lnTo>
                <a:lnTo>
                  <a:pt x="268841" y="95834"/>
                </a:lnTo>
                <a:close/>
              </a:path>
              <a:path w="1658669" h="141550">
                <a:moveTo>
                  <a:pt x="337770" y="75777"/>
                </a:moveTo>
                <a:lnTo>
                  <a:pt x="335495" y="81427"/>
                </a:lnTo>
                <a:lnTo>
                  <a:pt x="335495" y="95370"/>
                </a:lnTo>
                <a:lnTo>
                  <a:pt x="337807" y="100910"/>
                </a:lnTo>
                <a:lnTo>
                  <a:pt x="342430" y="105337"/>
                </a:lnTo>
                <a:lnTo>
                  <a:pt x="347053" y="109764"/>
                </a:lnTo>
                <a:lnTo>
                  <a:pt x="353009" y="111978"/>
                </a:lnTo>
                <a:lnTo>
                  <a:pt x="350685" y="95247"/>
                </a:lnTo>
                <a:lnTo>
                  <a:pt x="349291" y="92239"/>
                </a:lnTo>
                <a:lnTo>
                  <a:pt x="349291" y="83384"/>
                </a:lnTo>
                <a:lnTo>
                  <a:pt x="351321" y="79715"/>
                </a:lnTo>
                <a:lnTo>
                  <a:pt x="355381" y="77416"/>
                </a:lnTo>
                <a:lnTo>
                  <a:pt x="357779" y="76046"/>
                </a:lnTo>
                <a:lnTo>
                  <a:pt x="361374" y="75043"/>
                </a:lnTo>
                <a:lnTo>
                  <a:pt x="366168" y="74407"/>
                </a:lnTo>
                <a:lnTo>
                  <a:pt x="374167" y="73380"/>
                </a:lnTo>
                <a:lnTo>
                  <a:pt x="379108" y="72597"/>
                </a:lnTo>
                <a:lnTo>
                  <a:pt x="381652" y="71912"/>
                </a:lnTo>
                <a:lnTo>
                  <a:pt x="384196" y="71228"/>
                </a:lnTo>
                <a:lnTo>
                  <a:pt x="387889" y="69344"/>
                </a:lnTo>
                <a:lnTo>
                  <a:pt x="387889" y="88105"/>
                </a:lnTo>
                <a:lnTo>
                  <a:pt x="384220" y="93951"/>
                </a:lnTo>
                <a:lnTo>
                  <a:pt x="376955" y="108089"/>
                </a:lnTo>
                <a:lnTo>
                  <a:pt x="381994" y="105496"/>
                </a:lnTo>
                <a:lnTo>
                  <a:pt x="385859" y="102439"/>
                </a:lnTo>
                <a:lnTo>
                  <a:pt x="388549" y="98916"/>
                </a:lnTo>
                <a:lnTo>
                  <a:pt x="388990" y="102047"/>
                </a:lnTo>
                <a:lnTo>
                  <a:pt x="390824" y="106181"/>
                </a:lnTo>
                <a:lnTo>
                  <a:pt x="392879" y="109410"/>
                </a:lnTo>
                <a:lnTo>
                  <a:pt x="396181" y="111024"/>
                </a:lnTo>
                <a:lnTo>
                  <a:pt x="402590" y="111024"/>
                </a:lnTo>
                <a:lnTo>
                  <a:pt x="406210" y="110657"/>
                </a:lnTo>
                <a:lnTo>
                  <a:pt x="409830" y="109703"/>
                </a:lnTo>
                <a:lnTo>
                  <a:pt x="409830" y="99944"/>
                </a:lnTo>
                <a:lnTo>
                  <a:pt x="408215" y="100201"/>
                </a:lnTo>
                <a:lnTo>
                  <a:pt x="405500" y="100384"/>
                </a:lnTo>
                <a:lnTo>
                  <a:pt x="401941" y="99136"/>
                </a:lnTo>
                <a:lnTo>
                  <a:pt x="401097" y="95834"/>
                </a:lnTo>
                <a:lnTo>
                  <a:pt x="401097" y="43123"/>
                </a:lnTo>
                <a:lnTo>
                  <a:pt x="398236" y="37644"/>
                </a:lnTo>
                <a:lnTo>
                  <a:pt x="392512" y="34121"/>
                </a:lnTo>
                <a:lnTo>
                  <a:pt x="386739" y="30599"/>
                </a:lnTo>
                <a:lnTo>
                  <a:pt x="379230" y="28838"/>
                </a:lnTo>
                <a:lnTo>
                  <a:pt x="362010" y="28838"/>
                </a:lnTo>
                <a:lnTo>
                  <a:pt x="355002" y="30733"/>
                </a:lnTo>
                <a:lnTo>
                  <a:pt x="348961" y="34525"/>
                </a:lnTo>
                <a:lnTo>
                  <a:pt x="342919" y="38316"/>
                </a:lnTo>
                <a:lnTo>
                  <a:pt x="339776" y="45055"/>
                </a:lnTo>
                <a:lnTo>
                  <a:pt x="339531" y="54741"/>
                </a:lnTo>
                <a:lnTo>
                  <a:pt x="351859" y="54741"/>
                </a:lnTo>
                <a:lnTo>
                  <a:pt x="352348" y="50681"/>
                </a:lnTo>
                <a:lnTo>
                  <a:pt x="353400" y="47623"/>
                </a:lnTo>
                <a:lnTo>
                  <a:pt x="355015" y="45569"/>
                </a:lnTo>
                <a:lnTo>
                  <a:pt x="357901" y="41851"/>
                </a:lnTo>
                <a:lnTo>
                  <a:pt x="362793" y="39992"/>
                </a:lnTo>
                <a:lnTo>
                  <a:pt x="375659" y="39992"/>
                </a:lnTo>
                <a:lnTo>
                  <a:pt x="380245" y="41007"/>
                </a:lnTo>
                <a:lnTo>
                  <a:pt x="383449" y="43037"/>
                </a:lnTo>
                <a:lnTo>
                  <a:pt x="386654" y="45067"/>
                </a:lnTo>
                <a:lnTo>
                  <a:pt x="388256" y="48333"/>
                </a:lnTo>
                <a:lnTo>
                  <a:pt x="388256" y="55035"/>
                </a:lnTo>
                <a:lnTo>
                  <a:pt x="387375" y="57897"/>
                </a:lnTo>
                <a:lnTo>
                  <a:pt x="384318" y="61321"/>
                </a:lnTo>
                <a:lnTo>
                  <a:pt x="381285" y="61712"/>
                </a:lnTo>
                <a:lnTo>
                  <a:pt x="360225" y="64354"/>
                </a:lnTo>
                <a:lnTo>
                  <a:pt x="352838" y="65284"/>
                </a:lnTo>
                <a:lnTo>
                  <a:pt x="346869" y="67754"/>
                </a:lnTo>
                <a:lnTo>
                  <a:pt x="342320" y="71766"/>
                </a:lnTo>
                <a:lnTo>
                  <a:pt x="337770" y="75777"/>
                </a:lnTo>
                <a:close/>
              </a:path>
              <a:path w="1658669" h="141550">
                <a:moveTo>
                  <a:pt x="384220" y="93951"/>
                </a:moveTo>
                <a:lnTo>
                  <a:pt x="376882" y="97522"/>
                </a:lnTo>
                <a:lnTo>
                  <a:pt x="372528" y="99675"/>
                </a:lnTo>
                <a:lnTo>
                  <a:pt x="368027" y="100751"/>
                </a:lnTo>
                <a:lnTo>
                  <a:pt x="359564" y="100751"/>
                </a:lnTo>
                <a:lnTo>
                  <a:pt x="356262" y="99650"/>
                </a:lnTo>
                <a:lnTo>
                  <a:pt x="353474" y="97449"/>
                </a:lnTo>
                <a:lnTo>
                  <a:pt x="350685" y="95247"/>
                </a:lnTo>
                <a:lnTo>
                  <a:pt x="353009" y="111978"/>
                </a:lnTo>
                <a:lnTo>
                  <a:pt x="366364" y="111978"/>
                </a:lnTo>
                <a:lnTo>
                  <a:pt x="371916" y="110682"/>
                </a:lnTo>
                <a:lnTo>
                  <a:pt x="376955" y="108089"/>
                </a:lnTo>
                <a:lnTo>
                  <a:pt x="384220" y="93951"/>
                </a:lnTo>
                <a:close/>
              </a:path>
              <a:path w="1658669" h="141550">
                <a:moveTo>
                  <a:pt x="464376" y="111611"/>
                </a:moveTo>
                <a:lnTo>
                  <a:pt x="471885" y="109202"/>
                </a:lnTo>
                <a:lnTo>
                  <a:pt x="477756" y="104383"/>
                </a:lnTo>
                <a:lnTo>
                  <a:pt x="483626" y="99564"/>
                </a:lnTo>
                <a:lnTo>
                  <a:pt x="487295" y="91945"/>
                </a:lnTo>
                <a:lnTo>
                  <a:pt x="488763" y="81525"/>
                </a:lnTo>
                <a:lnTo>
                  <a:pt x="475921" y="81525"/>
                </a:lnTo>
                <a:lnTo>
                  <a:pt x="474698" y="87347"/>
                </a:lnTo>
                <a:lnTo>
                  <a:pt x="472485" y="91933"/>
                </a:lnTo>
                <a:lnTo>
                  <a:pt x="469280" y="95284"/>
                </a:lnTo>
                <a:lnTo>
                  <a:pt x="466076" y="98635"/>
                </a:lnTo>
                <a:lnTo>
                  <a:pt x="461734" y="100310"/>
                </a:lnTo>
                <a:lnTo>
                  <a:pt x="449113" y="100310"/>
                </a:lnTo>
                <a:lnTo>
                  <a:pt x="443878" y="97620"/>
                </a:lnTo>
                <a:lnTo>
                  <a:pt x="440552" y="92239"/>
                </a:lnTo>
                <a:lnTo>
                  <a:pt x="437225" y="86858"/>
                </a:lnTo>
                <a:lnTo>
                  <a:pt x="435562" y="80229"/>
                </a:lnTo>
                <a:lnTo>
                  <a:pt x="435562" y="64525"/>
                </a:lnTo>
                <a:lnTo>
                  <a:pt x="436736" y="57945"/>
                </a:lnTo>
                <a:lnTo>
                  <a:pt x="439084" y="52613"/>
                </a:lnTo>
                <a:lnTo>
                  <a:pt x="442704" y="44394"/>
                </a:lnTo>
                <a:lnTo>
                  <a:pt x="448721" y="40285"/>
                </a:lnTo>
                <a:lnTo>
                  <a:pt x="463300" y="40285"/>
                </a:lnTo>
                <a:lnTo>
                  <a:pt x="467776" y="41887"/>
                </a:lnTo>
                <a:lnTo>
                  <a:pt x="470564" y="45092"/>
                </a:lnTo>
                <a:lnTo>
                  <a:pt x="473353" y="48296"/>
                </a:lnTo>
                <a:lnTo>
                  <a:pt x="475138" y="52320"/>
                </a:lnTo>
                <a:lnTo>
                  <a:pt x="475921" y="57163"/>
                </a:lnTo>
                <a:lnTo>
                  <a:pt x="488763" y="57163"/>
                </a:lnTo>
                <a:lnTo>
                  <a:pt x="487638" y="46645"/>
                </a:lnTo>
                <a:lnTo>
                  <a:pt x="484299" y="39233"/>
                </a:lnTo>
                <a:lnTo>
                  <a:pt x="478746" y="34928"/>
                </a:lnTo>
                <a:lnTo>
                  <a:pt x="473194" y="30623"/>
                </a:lnTo>
                <a:lnTo>
                  <a:pt x="465990" y="28471"/>
                </a:lnTo>
                <a:lnTo>
                  <a:pt x="454215" y="28576"/>
                </a:lnTo>
                <a:lnTo>
                  <a:pt x="441745" y="31928"/>
                </a:lnTo>
                <a:lnTo>
                  <a:pt x="431526" y="39992"/>
                </a:lnTo>
                <a:lnTo>
                  <a:pt x="427168" y="46251"/>
                </a:lnTo>
                <a:lnTo>
                  <a:pt x="422897" y="57929"/>
                </a:lnTo>
                <a:lnTo>
                  <a:pt x="421473" y="72206"/>
                </a:lnTo>
                <a:lnTo>
                  <a:pt x="421657" y="76881"/>
                </a:lnTo>
                <a:lnTo>
                  <a:pt x="424463" y="89648"/>
                </a:lnTo>
                <a:lnTo>
                  <a:pt x="430645" y="100347"/>
                </a:lnTo>
                <a:lnTo>
                  <a:pt x="442129" y="109127"/>
                </a:lnTo>
                <a:lnTo>
                  <a:pt x="455228" y="111611"/>
                </a:lnTo>
                <a:lnTo>
                  <a:pt x="464376" y="111611"/>
                </a:lnTo>
                <a:close/>
              </a:path>
              <a:path w="1658669" h="141550">
                <a:moveTo>
                  <a:pt x="501678" y="1540"/>
                </a:moveTo>
                <a:lnTo>
                  <a:pt x="501678" y="109337"/>
                </a:lnTo>
                <a:lnTo>
                  <a:pt x="514373" y="109337"/>
                </a:lnTo>
                <a:lnTo>
                  <a:pt x="514373" y="79838"/>
                </a:lnTo>
                <a:lnTo>
                  <a:pt x="525453" y="69711"/>
                </a:lnTo>
                <a:lnTo>
                  <a:pt x="549962" y="109337"/>
                </a:lnTo>
                <a:lnTo>
                  <a:pt x="566840" y="109337"/>
                </a:lnTo>
                <a:lnTo>
                  <a:pt x="535066" y="60171"/>
                </a:lnTo>
                <a:lnTo>
                  <a:pt x="565152" y="30746"/>
                </a:lnTo>
                <a:lnTo>
                  <a:pt x="548274" y="30746"/>
                </a:lnTo>
                <a:lnTo>
                  <a:pt x="514373" y="64134"/>
                </a:lnTo>
                <a:lnTo>
                  <a:pt x="514373" y="1540"/>
                </a:lnTo>
                <a:lnTo>
                  <a:pt x="501678" y="1540"/>
                </a:lnTo>
                <a:close/>
              </a:path>
              <a:path w="1658669" h="141550">
                <a:moveTo>
                  <a:pt x="575217" y="99075"/>
                </a:moveTo>
                <a:lnTo>
                  <a:pt x="580085" y="104383"/>
                </a:lnTo>
                <a:lnTo>
                  <a:pt x="580475" y="104795"/>
                </a:lnTo>
                <a:lnTo>
                  <a:pt x="590273" y="110458"/>
                </a:lnTo>
                <a:lnTo>
                  <a:pt x="604924" y="112345"/>
                </a:lnTo>
                <a:lnTo>
                  <a:pt x="619144" y="110433"/>
                </a:lnTo>
                <a:lnTo>
                  <a:pt x="629176" y="104713"/>
                </a:lnTo>
                <a:lnTo>
                  <a:pt x="634484" y="99626"/>
                </a:lnTo>
                <a:lnTo>
                  <a:pt x="637138" y="93584"/>
                </a:lnTo>
                <a:lnTo>
                  <a:pt x="637138" y="79348"/>
                </a:lnTo>
                <a:lnTo>
                  <a:pt x="634570" y="74040"/>
                </a:lnTo>
                <a:lnTo>
                  <a:pt x="629433" y="70665"/>
                </a:lnTo>
                <a:lnTo>
                  <a:pt x="626205" y="68512"/>
                </a:lnTo>
                <a:lnTo>
                  <a:pt x="619845" y="66287"/>
                </a:lnTo>
                <a:lnTo>
                  <a:pt x="610354" y="63987"/>
                </a:lnTo>
                <a:lnTo>
                  <a:pt x="601622" y="61859"/>
                </a:lnTo>
                <a:lnTo>
                  <a:pt x="597806" y="60930"/>
                </a:lnTo>
                <a:lnTo>
                  <a:pt x="594920" y="59853"/>
                </a:lnTo>
                <a:lnTo>
                  <a:pt x="592963" y="58630"/>
                </a:lnTo>
                <a:lnTo>
                  <a:pt x="589588" y="56576"/>
                </a:lnTo>
                <a:lnTo>
                  <a:pt x="587900" y="53836"/>
                </a:lnTo>
                <a:lnTo>
                  <a:pt x="587900" y="47281"/>
                </a:lnTo>
                <a:lnTo>
                  <a:pt x="589184" y="44762"/>
                </a:lnTo>
                <a:lnTo>
                  <a:pt x="591752" y="42854"/>
                </a:lnTo>
                <a:lnTo>
                  <a:pt x="594321" y="40946"/>
                </a:lnTo>
                <a:lnTo>
                  <a:pt x="598100" y="39992"/>
                </a:lnTo>
                <a:lnTo>
                  <a:pt x="610574" y="39992"/>
                </a:lnTo>
                <a:lnTo>
                  <a:pt x="615833" y="41728"/>
                </a:lnTo>
                <a:lnTo>
                  <a:pt x="618867" y="45202"/>
                </a:lnTo>
                <a:lnTo>
                  <a:pt x="620725" y="47648"/>
                </a:lnTo>
                <a:lnTo>
                  <a:pt x="621777" y="50363"/>
                </a:lnTo>
                <a:lnTo>
                  <a:pt x="622022" y="53347"/>
                </a:lnTo>
                <a:lnTo>
                  <a:pt x="634497" y="53347"/>
                </a:lnTo>
                <a:lnTo>
                  <a:pt x="634594" y="48259"/>
                </a:lnTo>
                <a:lnTo>
                  <a:pt x="633004" y="43514"/>
                </a:lnTo>
                <a:lnTo>
                  <a:pt x="629727" y="39111"/>
                </a:lnTo>
                <a:lnTo>
                  <a:pt x="628384" y="37485"/>
                </a:lnTo>
                <a:lnTo>
                  <a:pt x="618341" y="30890"/>
                </a:lnTo>
                <a:lnTo>
                  <a:pt x="604117" y="28691"/>
                </a:lnTo>
                <a:lnTo>
                  <a:pt x="595067" y="28691"/>
                </a:lnTo>
                <a:lnTo>
                  <a:pt x="587863" y="30991"/>
                </a:lnTo>
                <a:lnTo>
                  <a:pt x="582506" y="35589"/>
                </a:lnTo>
                <a:lnTo>
                  <a:pt x="577150" y="40187"/>
                </a:lnTo>
                <a:lnTo>
                  <a:pt x="574471" y="46205"/>
                </a:lnTo>
                <a:lnTo>
                  <a:pt x="574471" y="59951"/>
                </a:lnTo>
                <a:lnTo>
                  <a:pt x="577309" y="64892"/>
                </a:lnTo>
                <a:lnTo>
                  <a:pt x="582983" y="68463"/>
                </a:lnTo>
                <a:lnTo>
                  <a:pt x="586163" y="70518"/>
                </a:lnTo>
                <a:lnTo>
                  <a:pt x="591104" y="72377"/>
                </a:lnTo>
                <a:lnTo>
                  <a:pt x="597806" y="74040"/>
                </a:lnTo>
                <a:lnTo>
                  <a:pt x="608300" y="76682"/>
                </a:lnTo>
                <a:lnTo>
                  <a:pt x="613926" y="78101"/>
                </a:lnTo>
                <a:lnTo>
                  <a:pt x="617692" y="79348"/>
                </a:lnTo>
                <a:lnTo>
                  <a:pt x="619600" y="80424"/>
                </a:lnTo>
                <a:lnTo>
                  <a:pt x="622584" y="82186"/>
                </a:lnTo>
                <a:lnTo>
                  <a:pt x="624077" y="84754"/>
                </a:lnTo>
                <a:lnTo>
                  <a:pt x="624077" y="92581"/>
                </a:lnTo>
                <a:lnTo>
                  <a:pt x="622218" y="95871"/>
                </a:lnTo>
                <a:lnTo>
                  <a:pt x="618500" y="97999"/>
                </a:lnTo>
                <a:lnTo>
                  <a:pt x="614782" y="100127"/>
                </a:lnTo>
                <a:lnTo>
                  <a:pt x="610477" y="101191"/>
                </a:lnTo>
                <a:lnTo>
                  <a:pt x="597366" y="101191"/>
                </a:lnTo>
                <a:lnTo>
                  <a:pt x="591593" y="99063"/>
                </a:lnTo>
                <a:lnTo>
                  <a:pt x="588267" y="94807"/>
                </a:lnTo>
                <a:lnTo>
                  <a:pt x="586457" y="92459"/>
                </a:lnTo>
                <a:lnTo>
                  <a:pt x="585356" y="89083"/>
                </a:lnTo>
                <a:lnTo>
                  <a:pt x="584965" y="84681"/>
                </a:lnTo>
                <a:lnTo>
                  <a:pt x="572270" y="84681"/>
                </a:lnTo>
                <a:lnTo>
                  <a:pt x="572612" y="92508"/>
                </a:lnTo>
                <a:lnTo>
                  <a:pt x="575217" y="99075"/>
                </a:lnTo>
                <a:close/>
              </a:path>
              <a:path w="1658669" h="141550">
                <a:moveTo>
                  <a:pt x="785881" y="30746"/>
                </a:moveTo>
                <a:lnTo>
                  <a:pt x="772672" y="30746"/>
                </a:lnTo>
                <a:lnTo>
                  <a:pt x="756602" y="92312"/>
                </a:lnTo>
                <a:lnTo>
                  <a:pt x="741192" y="30746"/>
                </a:lnTo>
                <a:lnTo>
                  <a:pt x="726369" y="30746"/>
                </a:lnTo>
                <a:lnTo>
                  <a:pt x="711032" y="92679"/>
                </a:lnTo>
                <a:lnTo>
                  <a:pt x="695916" y="30746"/>
                </a:lnTo>
                <a:lnTo>
                  <a:pt x="681460" y="30746"/>
                </a:lnTo>
                <a:lnTo>
                  <a:pt x="704135" y="109337"/>
                </a:lnTo>
                <a:lnTo>
                  <a:pt x="717857" y="109337"/>
                </a:lnTo>
                <a:lnTo>
                  <a:pt x="733340" y="48504"/>
                </a:lnTo>
                <a:lnTo>
                  <a:pt x="749337" y="109337"/>
                </a:lnTo>
                <a:lnTo>
                  <a:pt x="763059" y="109337"/>
                </a:lnTo>
                <a:lnTo>
                  <a:pt x="785881" y="30746"/>
                </a:lnTo>
                <a:close/>
              </a:path>
              <a:path w="1658669" h="141550">
                <a:moveTo>
                  <a:pt x="823305" y="42695"/>
                </a:moveTo>
                <a:lnTo>
                  <a:pt x="828392" y="40505"/>
                </a:lnTo>
                <a:lnTo>
                  <a:pt x="842922" y="40505"/>
                </a:lnTo>
                <a:lnTo>
                  <a:pt x="848963" y="43685"/>
                </a:lnTo>
                <a:lnTo>
                  <a:pt x="852583" y="50045"/>
                </a:lnTo>
                <a:lnTo>
                  <a:pt x="854540" y="53470"/>
                </a:lnTo>
                <a:lnTo>
                  <a:pt x="855788" y="58043"/>
                </a:lnTo>
                <a:lnTo>
                  <a:pt x="856326" y="63767"/>
                </a:lnTo>
                <a:lnTo>
                  <a:pt x="812664" y="63767"/>
                </a:lnTo>
                <a:lnTo>
                  <a:pt x="812909" y="57016"/>
                </a:lnTo>
                <a:lnTo>
                  <a:pt x="808408" y="40799"/>
                </a:lnTo>
                <a:lnTo>
                  <a:pt x="804442" y="46247"/>
                </a:lnTo>
                <a:lnTo>
                  <a:pt x="799712" y="57804"/>
                </a:lnTo>
                <a:lnTo>
                  <a:pt x="798135" y="71546"/>
                </a:lnTo>
                <a:lnTo>
                  <a:pt x="798527" y="78756"/>
                </a:lnTo>
                <a:lnTo>
                  <a:pt x="801783" y="91483"/>
                </a:lnTo>
                <a:lnTo>
                  <a:pt x="808335" y="101448"/>
                </a:lnTo>
                <a:lnTo>
                  <a:pt x="820426" y="109775"/>
                </a:lnTo>
                <a:lnTo>
                  <a:pt x="833211" y="112125"/>
                </a:lnTo>
                <a:lnTo>
                  <a:pt x="837222" y="112125"/>
                </a:lnTo>
                <a:lnTo>
                  <a:pt x="840818" y="111734"/>
                </a:lnTo>
                <a:lnTo>
                  <a:pt x="843998" y="110951"/>
                </a:lnTo>
                <a:lnTo>
                  <a:pt x="849917" y="109581"/>
                </a:lnTo>
                <a:lnTo>
                  <a:pt x="854883" y="106939"/>
                </a:lnTo>
                <a:lnTo>
                  <a:pt x="858894" y="103026"/>
                </a:lnTo>
                <a:lnTo>
                  <a:pt x="861291" y="100775"/>
                </a:lnTo>
                <a:lnTo>
                  <a:pt x="863456" y="97877"/>
                </a:lnTo>
                <a:lnTo>
                  <a:pt x="865388" y="94330"/>
                </a:lnTo>
                <a:lnTo>
                  <a:pt x="867321" y="90783"/>
                </a:lnTo>
                <a:lnTo>
                  <a:pt x="868458" y="87567"/>
                </a:lnTo>
                <a:lnTo>
                  <a:pt x="868801" y="84681"/>
                </a:lnTo>
                <a:lnTo>
                  <a:pt x="855812" y="84681"/>
                </a:lnTo>
                <a:lnTo>
                  <a:pt x="854834" y="88154"/>
                </a:lnTo>
                <a:lnTo>
                  <a:pt x="853170" y="91211"/>
                </a:lnTo>
                <a:lnTo>
                  <a:pt x="850822" y="93853"/>
                </a:lnTo>
                <a:lnTo>
                  <a:pt x="846713" y="98403"/>
                </a:lnTo>
                <a:lnTo>
                  <a:pt x="841209" y="100678"/>
                </a:lnTo>
                <a:lnTo>
                  <a:pt x="826925" y="100678"/>
                </a:lnTo>
                <a:lnTo>
                  <a:pt x="821470" y="98268"/>
                </a:lnTo>
                <a:lnTo>
                  <a:pt x="817948" y="93450"/>
                </a:lnTo>
                <a:lnTo>
                  <a:pt x="814426" y="88631"/>
                </a:lnTo>
                <a:lnTo>
                  <a:pt x="812542" y="82235"/>
                </a:lnTo>
                <a:lnTo>
                  <a:pt x="812298" y="74261"/>
                </a:lnTo>
                <a:lnTo>
                  <a:pt x="869901" y="74261"/>
                </a:lnTo>
                <a:lnTo>
                  <a:pt x="869901" y="66335"/>
                </a:lnTo>
                <a:lnTo>
                  <a:pt x="869510" y="60563"/>
                </a:lnTo>
                <a:lnTo>
                  <a:pt x="868727" y="56943"/>
                </a:lnTo>
                <a:lnTo>
                  <a:pt x="867847" y="51659"/>
                </a:lnTo>
                <a:lnTo>
                  <a:pt x="866085" y="47036"/>
                </a:lnTo>
                <a:lnTo>
                  <a:pt x="863444" y="43074"/>
                </a:lnTo>
                <a:lnTo>
                  <a:pt x="860704" y="38915"/>
                </a:lnTo>
                <a:lnTo>
                  <a:pt x="856717" y="35528"/>
                </a:lnTo>
                <a:lnTo>
                  <a:pt x="851483" y="32911"/>
                </a:lnTo>
                <a:lnTo>
                  <a:pt x="846248" y="30293"/>
                </a:lnTo>
                <a:lnTo>
                  <a:pt x="840843" y="28985"/>
                </a:lnTo>
                <a:lnTo>
                  <a:pt x="835266" y="28985"/>
                </a:lnTo>
                <a:lnTo>
                  <a:pt x="830924" y="29198"/>
                </a:lnTo>
                <a:lnTo>
                  <a:pt x="823305" y="42695"/>
                </a:lnTo>
                <a:close/>
              </a:path>
              <a:path w="1658669" h="141550">
                <a:moveTo>
                  <a:pt x="812909" y="57016"/>
                </a:moveTo>
                <a:lnTo>
                  <a:pt x="815086" y="51451"/>
                </a:lnTo>
                <a:lnTo>
                  <a:pt x="819195" y="47073"/>
                </a:lnTo>
                <a:lnTo>
                  <a:pt x="823305" y="42695"/>
                </a:lnTo>
                <a:lnTo>
                  <a:pt x="830924" y="29198"/>
                </a:lnTo>
                <a:lnTo>
                  <a:pt x="818484" y="32785"/>
                </a:lnTo>
                <a:lnTo>
                  <a:pt x="808408" y="40799"/>
                </a:lnTo>
                <a:lnTo>
                  <a:pt x="812909" y="57016"/>
                </a:lnTo>
                <a:close/>
              </a:path>
              <a:path w="1658669" h="141550">
                <a:moveTo>
                  <a:pt x="890570" y="30746"/>
                </a:moveTo>
                <a:lnTo>
                  <a:pt x="890570" y="109337"/>
                </a:lnTo>
                <a:lnTo>
                  <a:pt x="903779" y="109337"/>
                </a:lnTo>
                <a:lnTo>
                  <a:pt x="903779" y="58557"/>
                </a:lnTo>
                <a:lnTo>
                  <a:pt x="905564" y="53628"/>
                </a:lnTo>
                <a:lnTo>
                  <a:pt x="909135" y="49348"/>
                </a:lnTo>
                <a:lnTo>
                  <a:pt x="912707" y="45067"/>
                </a:lnTo>
                <a:lnTo>
                  <a:pt x="917819" y="42927"/>
                </a:lnTo>
                <a:lnTo>
                  <a:pt x="925976" y="42951"/>
                </a:lnTo>
                <a:lnTo>
                  <a:pt x="928801" y="43294"/>
                </a:lnTo>
                <a:lnTo>
                  <a:pt x="928801" y="29352"/>
                </a:lnTo>
                <a:lnTo>
                  <a:pt x="927383" y="29205"/>
                </a:lnTo>
                <a:lnTo>
                  <a:pt x="924545" y="28985"/>
                </a:lnTo>
                <a:lnTo>
                  <a:pt x="919311" y="28985"/>
                </a:lnTo>
                <a:lnTo>
                  <a:pt x="914688" y="30880"/>
                </a:lnTo>
                <a:lnTo>
                  <a:pt x="910676" y="34672"/>
                </a:lnTo>
                <a:lnTo>
                  <a:pt x="906665" y="38463"/>
                </a:lnTo>
                <a:lnTo>
                  <a:pt x="904146" y="41680"/>
                </a:lnTo>
                <a:lnTo>
                  <a:pt x="903118" y="44321"/>
                </a:lnTo>
                <a:lnTo>
                  <a:pt x="903118" y="30746"/>
                </a:lnTo>
                <a:lnTo>
                  <a:pt x="890570" y="30746"/>
                </a:lnTo>
                <a:close/>
              </a:path>
              <a:path w="1658669" h="141550">
                <a:moveTo>
                  <a:pt x="961064" y="42695"/>
                </a:moveTo>
                <a:lnTo>
                  <a:pt x="966152" y="40505"/>
                </a:lnTo>
                <a:lnTo>
                  <a:pt x="980681" y="40505"/>
                </a:lnTo>
                <a:lnTo>
                  <a:pt x="986723" y="43685"/>
                </a:lnTo>
                <a:lnTo>
                  <a:pt x="990343" y="50045"/>
                </a:lnTo>
                <a:lnTo>
                  <a:pt x="992300" y="53470"/>
                </a:lnTo>
                <a:lnTo>
                  <a:pt x="993547" y="58043"/>
                </a:lnTo>
                <a:lnTo>
                  <a:pt x="994086" y="63767"/>
                </a:lnTo>
                <a:lnTo>
                  <a:pt x="950424" y="63767"/>
                </a:lnTo>
                <a:lnTo>
                  <a:pt x="950669" y="57016"/>
                </a:lnTo>
                <a:lnTo>
                  <a:pt x="946168" y="40799"/>
                </a:lnTo>
                <a:lnTo>
                  <a:pt x="942202" y="46247"/>
                </a:lnTo>
                <a:lnTo>
                  <a:pt x="937472" y="57804"/>
                </a:lnTo>
                <a:lnTo>
                  <a:pt x="935895" y="71546"/>
                </a:lnTo>
                <a:lnTo>
                  <a:pt x="936287" y="78756"/>
                </a:lnTo>
                <a:lnTo>
                  <a:pt x="939543" y="91483"/>
                </a:lnTo>
                <a:lnTo>
                  <a:pt x="946095" y="101448"/>
                </a:lnTo>
                <a:lnTo>
                  <a:pt x="958185" y="109775"/>
                </a:lnTo>
                <a:lnTo>
                  <a:pt x="970971" y="112125"/>
                </a:lnTo>
                <a:lnTo>
                  <a:pt x="974982" y="112125"/>
                </a:lnTo>
                <a:lnTo>
                  <a:pt x="978578" y="111734"/>
                </a:lnTo>
                <a:lnTo>
                  <a:pt x="981758" y="110951"/>
                </a:lnTo>
                <a:lnTo>
                  <a:pt x="987677" y="109581"/>
                </a:lnTo>
                <a:lnTo>
                  <a:pt x="992642" y="106939"/>
                </a:lnTo>
                <a:lnTo>
                  <a:pt x="996654" y="103026"/>
                </a:lnTo>
                <a:lnTo>
                  <a:pt x="999051" y="100775"/>
                </a:lnTo>
                <a:lnTo>
                  <a:pt x="1001216" y="97877"/>
                </a:lnTo>
                <a:lnTo>
                  <a:pt x="1003148" y="94330"/>
                </a:lnTo>
                <a:lnTo>
                  <a:pt x="1005080" y="90783"/>
                </a:lnTo>
                <a:lnTo>
                  <a:pt x="1006218" y="87567"/>
                </a:lnTo>
                <a:lnTo>
                  <a:pt x="1006560" y="84681"/>
                </a:lnTo>
                <a:lnTo>
                  <a:pt x="993572" y="84681"/>
                </a:lnTo>
                <a:lnTo>
                  <a:pt x="992594" y="88154"/>
                </a:lnTo>
                <a:lnTo>
                  <a:pt x="990930" y="91211"/>
                </a:lnTo>
                <a:lnTo>
                  <a:pt x="988582" y="93853"/>
                </a:lnTo>
                <a:lnTo>
                  <a:pt x="984473" y="98403"/>
                </a:lnTo>
                <a:lnTo>
                  <a:pt x="978969" y="100678"/>
                </a:lnTo>
                <a:lnTo>
                  <a:pt x="964684" y="100678"/>
                </a:lnTo>
                <a:lnTo>
                  <a:pt x="959230" y="98268"/>
                </a:lnTo>
                <a:lnTo>
                  <a:pt x="955708" y="93450"/>
                </a:lnTo>
                <a:lnTo>
                  <a:pt x="952185" y="88631"/>
                </a:lnTo>
                <a:lnTo>
                  <a:pt x="950302" y="82235"/>
                </a:lnTo>
                <a:lnTo>
                  <a:pt x="950057" y="74261"/>
                </a:lnTo>
                <a:lnTo>
                  <a:pt x="1007661" y="74261"/>
                </a:lnTo>
                <a:lnTo>
                  <a:pt x="1007661" y="66335"/>
                </a:lnTo>
                <a:lnTo>
                  <a:pt x="1007270" y="60563"/>
                </a:lnTo>
                <a:lnTo>
                  <a:pt x="1006487" y="56943"/>
                </a:lnTo>
                <a:lnTo>
                  <a:pt x="1005606" y="51659"/>
                </a:lnTo>
                <a:lnTo>
                  <a:pt x="1003845" y="47036"/>
                </a:lnTo>
                <a:lnTo>
                  <a:pt x="1001203" y="43074"/>
                </a:lnTo>
                <a:lnTo>
                  <a:pt x="998464" y="38916"/>
                </a:lnTo>
                <a:lnTo>
                  <a:pt x="994477" y="35528"/>
                </a:lnTo>
                <a:lnTo>
                  <a:pt x="989242" y="32911"/>
                </a:lnTo>
                <a:lnTo>
                  <a:pt x="984008" y="30293"/>
                </a:lnTo>
                <a:lnTo>
                  <a:pt x="978602" y="28985"/>
                </a:lnTo>
                <a:lnTo>
                  <a:pt x="973025" y="28985"/>
                </a:lnTo>
                <a:lnTo>
                  <a:pt x="968684" y="29198"/>
                </a:lnTo>
                <a:lnTo>
                  <a:pt x="961064" y="426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48140" y="2905404"/>
            <a:ext cx="1123945" cy="123862"/>
          </a:xfrm>
          <a:custGeom>
            <a:avLst/>
            <a:gdLst/>
            <a:ahLst/>
            <a:cxnLst/>
            <a:rect l="l" t="t" r="r" b="b"/>
            <a:pathLst>
              <a:path w="1236339" h="140377">
                <a:moveTo>
                  <a:pt x="672116" y="367"/>
                </a:moveTo>
                <a:lnTo>
                  <a:pt x="672116" y="108163"/>
                </a:lnTo>
                <a:lnTo>
                  <a:pt x="685325" y="108163"/>
                </a:lnTo>
                <a:lnTo>
                  <a:pt x="685325" y="367"/>
                </a:lnTo>
                <a:lnTo>
                  <a:pt x="672116" y="367"/>
                </a:lnTo>
                <a:close/>
              </a:path>
              <a:path w="1236339" h="140377">
                <a:moveTo>
                  <a:pt x="707926" y="74603"/>
                </a:moveTo>
                <a:lnTo>
                  <a:pt x="705651" y="80253"/>
                </a:lnTo>
                <a:lnTo>
                  <a:pt x="705651" y="94196"/>
                </a:lnTo>
                <a:lnTo>
                  <a:pt x="707963" y="99736"/>
                </a:lnTo>
                <a:lnTo>
                  <a:pt x="712586" y="104163"/>
                </a:lnTo>
                <a:lnTo>
                  <a:pt x="717209" y="108591"/>
                </a:lnTo>
                <a:lnTo>
                  <a:pt x="723165" y="110804"/>
                </a:lnTo>
                <a:lnTo>
                  <a:pt x="720841" y="94073"/>
                </a:lnTo>
                <a:lnTo>
                  <a:pt x="719447" y="91065"/>
                </a:lnTo>
                <a:lnTo>
                  <a:pt x="719447" y="82210"/>
                </a:lnTo>
                <a:lnTo>
                  <a:pt x="721477" y="78541"/>
                </a:lnTo>
                <a:lnTo>
                  <a:pt x="725537" y="76242"/>
                </a:lnTo>
                <a:lnTo>
                  <a:pt x="727934" y="74872"/>
                </a:lnTo>
                <a:lnTo>
                  <a:pt x="731530" y="73869"/>
                </a:lnTo>
                <a:lnTo>
                  <a:pt x="736324" y="73233"/>
                </a:lnTo>
                <a:lnTo>
                  <a:pt x="744323" y="72206"/>
                </a:lnTo>
                <a:lnTo>
                  <a:pt x="749264" y="71423"/>
                </a:lnTo>
                <a:lnTo>
                  <a:pt x="751808" y="70739"/>
                </a:lnTo>
                <a:lnTo>
                  <a:pt x="754351" y="70054"/>
                </a:lnTo>
                <a:lnTo>
                  <a:pt x="758045" y="68170"/>
                </a:lnTo>
                <a:lnTo>
                  <a:pt x="758045" y="86931"/>
                </a:lnTo>
                <a:lnTo>
                  <a:pt x="754376" y="92777"/>
                </a:lnTo>
                <a:lnTo>
                  <a:pt x="747111" y="106915"/>
                </a:lnTo>
                <a:lnTo>
                  <a:pt x="752150" y="104322"/>
                </a:lnTo>
                <a:lnTo>
                  <a:pt x="756015" y="101265"/>
                </a:lnTo>
                <a:lnTo>
                  <a:pt x="758705" y="97743"/>
                </a:lnTo>
                <a:lnTo>
                  <a:pt x="759146" y="100873"/>
                </a:lnTo>
                <a:lnTo>
                  <a:pt x="760980" y="105007"/>
                </a:lnTo>
                <a:lnTo>
                  <a:pt x="763035" y="108236"/>
                </a:lnTo>
                <a:lnTo>
                  <a:pt x="766337" y="109850"/>
                </a:lnTo>
                <a:lnTo>
                  <a:pt x="772745" y="109850"/>
                </a:lnTo>
                <a:lnTo>
                  <a:pt x="776366" y="109484"/>
                </a:lnTo>
                <a:lnTo>
                  <a:pt x="779986" y="108530"/>
                </a:lnTo>
                <a:lnTo>
                  <a:pt x="779986" y="98770"/>
                </a:lnTo>
                <a:lnTo>
                  <a:pt x="778371" y="99027"/>
                </a:lnTo>
                <a:lnTo>
                  <a:pt x="775656" y="99210"/>
                </a:lnTo>
                <a:lnTo>
                  <a:pt x="772097" y="97963"/>
                </a:lnTo>
                <a:lnTo>
                  <a:pt x="771253" y="94661"/>
                </a:lnTo>
                <a:lnTo>
                  <a:pt x="771253" y="41949"/>
                </a:lnTo>
                <a:lnTo>
                  <a:pt x="768392" y="36470"/>
                </a:lnTo>
                <a:lnTo>
                  <a:pt x="762668" y="32948"/>
                </a:lnTo>
                <a:lnTo>
                  <a:pt x="756895" y="29425"/>
                </a:lnTo>
                <a:lnTo>
                  <a:pt x="749386" y="27664"/>
                </a:lnTo>
                <a:lnTo>
                  <a:pt x="732166" y="27664"/>
                </a:lnTo>
                <a:lnTo>
                  <a:pt x="725158" y="29560"/>
                </a:lnTo>
                <a:lnTo>
                  <a:pt x="719116" y="33351"/>
                </a:lnTo>
                <a:lnTo>
                  <a:pt x="713075" y="37143"/>
                </a:lnTo>
                <a:lnTo>
                  <a:pt x="709932" y="43881"/>
                </a:lnTo>
                <a:lnTo>
                  <a:pt x="709687" y="53567"/>
                </a:lnTo>
                <a:lnTo>
                  <a:pt x="722015" y="53567"/>
                </a:lnTo>
                <a:lnTo>
                  <a:pt x="722504" y="49507"/>
                </a:lnTo>
                <a:lnTo>
                  <a:pt x="723556" y="46450"/>
                </a:lnTo>
                <a:lnTo>
                  <a:pt x="725170" y="44395"/>
                </a:lnTo>
                <a:lnTo>
                  <a:pt x="728057" y="40677"/>
                </a:lnTo>
                <a:lnTo>
                  <a:pt x="732949" y="38818"/>
                </a:lnTo>
                <a:lnTo>
                  <a:pt x="745815" y="38818"/>
                </a:lnTo>
                <a:lnTo>
                  <a:pt x="750401" y="39833"/>
                </a:lnTo>
                <a:lnTo>
                  <a:pt x="753605" y="41863"/>
                </a:lnTo>
                <a:lnTo>
                  <a:pt x="756810" y="43894"/>
                </a:lnTo>
                <a:lnTo>
                  <a:pt x="758412" y="47159"/>
                </a:lnTo>
                <a:lnTo>
                  <a:pt x="758412" y="53861"/>
                </a:lnTo>
                <a:lnTo>
                  <a:pt x="757531" y="56723"/>
                </a:lnTo>
                <a:lnTo>
                  <a:pt x="754474" y="60147"/>
                </a:lnTo>
                <a:lnTo>
                  <a:pt x="751441" y="60539"/>
                </a:lnTo>
                <a:lnTo>
                  <a:pt x="730380" y="63180"/>
                </a:lnTo>
                <a:lnTo>
                  <a:pt x="722993" y="64110"/>
                </a:lnTo>
                <a:lnTo>
                  <a:pt x="717025" y="66580"/>
                </a:lnTo>
                <a:lnTo>
                  <a:pt x="712476" y="70592"/>
                </a:lnTo>
                <a:lnTo>
                  <a:pt x="707926" y="74603"/>
                </a:lnTo>
                <a:close/>
              </a:path>
              <a:path w="1236339" h="140377">
                <a:moveTo>
                  <a:pt x="754376" y="92777"/>
                </a:moveTo>
                <a:lnTo>
                  <a:pt x="747038" y="96348"/>
                </a:lnTo>
                <a:lnTo>
                  <a:pt x="742684" y="98501"/>
                </a:lnTo>
                <a:lnTo>
                  <a:pt x="738183" y="99577"/>
                </a:lnTo>
                <a:lnTo>
                  <a:pt x="729720" y="99577"/>
                </a:lnTo>
                <a:lnTo>
                  <a:pt x="726418" y="98476"/>
                </a:lnTo>
                <a:lnTo>
                  <a:pt x="723629" y="96275"/>
                </a:lnTo>
                <a:lnTo>
                  <a:pt x="720841" y="94073"/>
                </a:lnTo>
                <a:lnTo>
                  <a:pt x="723165" y="110804"/>
                </a:lnTo>
                <a:lnTo>
                  <a:pt x="736520" y="110804"/>
                </a:lnTo>
                <a:lnTo>
                  <a:pt x="742072" y="109508"/>
                </a:lnTo>
                <a:lnTo>
                  <a:pt x="747111" y="106915"/>
                </a:lnTo>
                <a:lnTo>
                  <a:pt x="754376" y="92777"/>
                </a:lnTo>
                <a:close/>
              </a:path>
              <a:path w="1236339" h="140377">
                <a:moveTo>
                  <a:pt x="795090" y="97901"/>
                </a:moveTo>
                <a:lnTo>
                  <a:pt x="799957" y="103209"/>
                </a:lnTo>
                <a:lnTo>
                  <a:pt x="800347" y="103622"/>
                </a:lnTo>
                <a:lnTo>
                  <a:pt x="810145" y="109284"/>
                </a:lnTo>
                <a:lnTo>
                  <a:pt x="824797" y="111171"/>
                </a:lnTo>
                <a:lnTo>
                  <a:pt x="839017" y="109260"/>
                </a:lnTo>
                <a:lnTo>
                  <a:pt x="849049" y="103540"/>
                </a:lnTo>
                <a:lnTo>
                  <a:pt x="854357" y="98452"/>
                </a:lnTo>
                <a:lnTo>
                  <a:pt x="857011" y="92410"/>
                </a:lnTo>
                <a:lnTo>
                  <a:pt x="857011" y="78174"/>
                </a:lnTo>
                <a:lnTo>
                  <a:pt x="854442" y="72867"/>
                </a:lnTo>
                <a:lnTo>
                  <a:pt x="849306" y="69491"/>
                </a:lnTo>
                <a:lnTo>
                  <a:pt x="846077" y="67339"/>
                </a:lnTo>
                <a:lnTo>
                  <a:pt x="839717" y="65113"/>
                </a:lnTo>
                <a:lnTo>
                  <a:pt x="830227" y="62813"/>
                </a:lnTo>
                <a:lnTo>
                  <a:pt x="821495" y="60685"/>
                </a:lnTo>
                <a:lnTo>
                  <a:pt x="817679" y="59756"/>
                </a:lnTo>
                <a:lnTo>
                  <a:pt x="814792" y="58680"/>
                </a:lnTo>
                <a:lnTo>
                  <a:pt x="812836" y="57457"/>
                </a:lnTo>
                <a:lnTo>
                  <a:pt x="809460" y="55402"/>
                </a:lnTo>
                <a:lnTo>
                  <a:pt x="807772" y="52662"/>
                </a:lnTo>
                <a:lnTo>
                  <a:pt x="807772" y="46107"/>
                </a:lnTo>
                <a:lnTo>
                  <a:pt x="809057" y="43588"/>
                </a:lnTo>
                <a:lnTo>
                  <a:pt x="811625" y="41680"/>
                </a:lnTo>
                <a:lnTo>
                  <a:pt x="814193" y="39772"/>
                </a:lnTo>
                <a:lnTo>
                  <a:pt x="817972" y="38818"/>
                </a:lnTo>
                <a:lnTo>
                  <a:pt x="830447" y="38818"/>
                </a:lnTo>
                <a:lnTo>
                  <a:pt x="835706" y="40555"/>
                </a:lnTo>
                <a:lnTo>
                  <a:pt x="838739" y="44028"/>
                </a:lnTo>
                <a:lnTo>
                  <a:pt x="840598" y="46474"/>
                </a:lnTo>
                <a:lnTo>
                  <a:pt x="841650" y="49189"/>
                </a:lnTo>
                <a:lnTo>
                  <a:pt x="841894" y="52173"/>
                </a:lnTo>
                <a:lnTo>
                  <a:pt x="854369" y="52173"/>
                </a:lnTo>
                <a:lnTo>
                  <a:pt x="854467" y="47085"/>
                </a:lnTo>
                <a:lnTo>
                  <a:pt x="852877" y="42340"/>
                </a:lnTo>
                <a:lnTo>
                  <a:pt x="849599" y="37937"/>
                </a:lnTo>
                <a:lnTo>
                  <a:pt x="848257" y="36312"/>
                </a:lnTo>
                <a:lnTo>
                  <a:pt x="838213" y="29716"/>
                </a:lnTo>
                <a:lnTo>
                  <a:pt x="823989" y="27517"/>
                </a:lnTo>
                <a:lnTo>
                  <a:pt x="814939" y="27517"/>
                </a:lnTo>
                <a:lnTo>
                  <a:pt x="807736" y="29817"/>
                </a:lnTo>
                <a:lnTo>
                  <a:pt x="802379" y="34415"/>
                </a:lnTo>
                <a:lnTo>
                  <a:pt x="797022" y="39014"/>
                </a:lnTo>
                <a:lnTo>
                  <a:pt x="794344" y="45031"/>
                </a:lnTo>
                <a:lnTo>
                  <a:pt x="794344" y="58778"/>
                </a:lnTo>
                <a:lnTo>
                  <a:pt x="797181" y="63718"/>
                </a:lnTo>
                <a:lnTo>
                  <a:pt x="802856" y="67290"/>
                </a:lnTo>
                <a:lnTo>
                  <a:pt x="806036" y="69344"/>
                </a:lnTo>
                <a:lnTo>
                  <a:pt x="810977" y="71203"/>
                </a:lnTo>
                <a:lnTo>
                  <a:pt x="817679" y="72867"/>
                </a:lnTo>
                <a:lnTo>
                  <a:pt x="828172" y="75508"/>
                </a:lnTo>
                <a:lnTo>
                  <a:pt x="833798" y="76927"/>
                </a:lnTo>
                <a:lnTo>
                  <a:pt x="837565" y="78175"/>
                </a:lnTo>
                <a:lnTo>
                  <a:pt x="839473" y="79251"/>
                </a:lnTo>
                <a:lnTo>
                  <a:pt x="842457" y="81012"/>
                </a:lnTo>
                <a:lnTo>
                  <a:pt x="843949" y="83580"/>
                </a:lnTo>
                <a:lnTo>
                  <a:pt x="843949" y="91407"/>
                </a:lnTo>
                <a:lnTo>
                  <a:pt x="842090" y="94697"/>
                </a:lnTo>
                <a:lnTo>
                  <a:pt x="838372" y="96825"/>
                </a:lnTo>
                <a:lnTo>
                  <a:pt x="834654" y="98953"/>
                </a:lnTo>
                <a:lnTo>
                  <a:pt x="830349" y="100017"/>
                </a:lnTo>
                <a:lnTo>
                  <a:pt x="817238" y="100017"/>
                </a:lnTo>
                <a:lnTo>
                  <a:pt x="811466" y="97889"/>
                </a:lnTo>
                <a:lnTo>
                  <a:pt x="808139" y="93633"/>
                </a:lnTo>
                <a:lnTo>
                  <a:pt x="806329" y="91285"/>
                </a:lnTo>
                <a:lnTo>
                  <a:pt x="805229" y="87910"/>
                </a:lnTo>
                <a:lnTo>
                  <a:pt x="804837" y="83507"/>
                </a:lnTo>
                <a:lnTo>
                  <a:pt x="792142" y="83507"/>
                </a:lnTo>
                <a:lnTo>
                  <a:pt x="792485" y="91334"/>
                </a:lnTo>
                <a:lnTo>
                  <a:pt x="795090" y="97901"/>
                </a:lnTo>
                <a:close/>
              </a:path>
              <a:path w="1236339" h="140377">
                <a:moveTo>
                  <a:pt x="1043177" y="41521"/>
                </a:moveTo>
                <a:lnTo>
                  <a:pt x="1048265" y="39332"/>
                </a:lnTo>
                <a:lnTo>
                  <a:pt x="1062794" y="39332"/>
                </a:lnTo>
                <a:lnTo>
                  <a:pt x="1068836" y="42512"/>
                </a:lnTo>
                <a:lnTo>
                  <a:pt x="1072456" y="48871"/>
                </a:lnTo>
                <a:lnTo>
                  <a:pt x="1074413" y="52296"/>
                </a:lnTo>
                <a:lnTo>
                  <a:pt x="1075660" y="56870"/>
                </a:lnTo>
                <a:lnTo>
                  <a:pt x="1076198" y="62593"/>
                </a:lnTo>
                <a:lnTo>
                  <a:pt x="1032537" y="62593"/>
                </a:lnTo>
                <a:lnTo>
                  <a:pt x="1032782" y="55842"/>
                </a:lnTo>
                <a:lnTo>
                  <a:pt x="1028281" y="39625"/>
                </a:lnTo>
                <a:lnTo>
                  <a:pt x="1024315" y="45074"/>
                </a:lnTo>
                <a:lnTo>
                  <a:pt x="1019584" y="56630"/>
                </a:lnTo>
                <a:lnTo>
                  <a:pt x="1018008" y="70372"/>
                </a:lnTo>
                <a:lnTo>
                  <a:pt x="1018400" y="77582"/>
                </a:lnTo>
                <a:lnTo>
                  <a:pt x="1021655" y="90309"/>
                </a:lnTo>
                <a:lnTo>
                  <a:pt x="1028208" y="100274"/>
                </a:lnTo>
                <a:lnTo>
                  <a:pt x="1040298" y="108601"/>
                </a:lnTo>
                <a:lnTo>
                  <a:pt x="1053084" y="110951"/>
                </a:lnTo>
                <a:lnTo>
                  <a:pt x="1057095" y="110951"/>
                </a:lnTo>
                <a:lnTo>
                  <a:pt x="1060691" y="110560"/>
                </a:lnTo>
                <a:lnTo>
                  <a:pt x="1063870" y="109777"/>
                </a:lnTo>
                <a:lnTo>
                  <a:pt x="1069790" y="108407"/>
                </a:lnTo>
                <a:lnTo>
                  <a:pt x="1074755" y="105766"/>
                </a:lnTo>
                <a:lnTo>
                  <a:pt x="1078767" y="101852"/>
                </a:lnTo>
                <a:lnTo>
                  <a:pt x="1081164" y="99602"/>
                </a:lnTo>
                <a:lnTo>
                  <a:pt x="1083329" y="96703"/>
                </a:lnTo>
                <a:lnTo>
                  <a:pt x="1085261" y="93156"/>
                </a:lnTo>
                <a:lnTo>
                  <a:pt x="1087193" y="89610"/>
                </a:lnTo>
                <a:lnTo>
                  <a:pt x="1088331" y="86393"/>
                </a:lnTo>
                <a:lnTo>
                  <a:pt x="1088673" y="83507"/>
                </a:lnTo>
                <a:lnTo>
                  <a:pt x="1075685" y="83507"/>
                </a:lnTo>
                <a:lnTo>
                  <a:pt x="1074706" y="86980"/>
                </a:lnTo>
                <a:lnTo>
                  <a:pt x="1073043" y="90038"/>
                </a:lnTo>
                <a:lnTo>
                  <a:pt x="1070695" y="92679"/>
                </a:lnTo>
                <a:lnTo>
                  <a:pt x="1066586" y="97229"/>
                </a:lnTo>
                <a:lnTo>
                  <a:pt x="1061082" y="99504"/>
                </a:lnTo>
                <a:lnTo>
                  <a:pt x="1046797" y="99504"/>
                </a:lnTo>
                <a:lnTo>
                  <a:pt x="1041343" y="97094"/>
                </a:lnTo>
                <a:lnTo>
                  <a:pt x="1037820" y="92276"/>
                </a:lnTo>
                <a:lnTo>
                  <a:pt x="1034298" y="87457"/>
                </a:lnTo>
                <a:lnTo>
                  <a:pt x="1032415" y="81061"/>
                </a:lnTo>
                <a:lnTo>
                  <a:pt x="1032170" y="73087"/>
                </a:lnTo>
                <a:lnTo>
                  <a:pt x="1089774" y="73087"/>
                </a:lnTo>
                <a:lnTo>
                  <a:pt x="1089774" y="65162"/>
                </a:lnTo>
                <a:lnTo>
                  <a:pt x="1089382" y="59389"/>
                </a:lnTo>
                <a:lnTo>
                  <a:pt x="1088600" y="55769"/>
                </a:lnTo>
                <a:lnTo>
                  <a:pt x="1087719" y="50486"/>
                </a:lnTo>
                <a:lnTo>
                  <a:pt x="1085958" y="45863"/>
                </a:lnTo>
                <a:lnTo>
                  <a:pt x="1083316" y="41900"/>
                </a:lnTo>
                <a:lnTo>
                  <a:pt x="1080577" y="37742"/>
                </a:lnTo>
                <a:lnTo>
                  <a:pt x="1076590" y="34354"/>
                </a:lnTo>
                <a:lnTo>
                  <a:pt x="1071355" y="31737"/>
                </a:lnTo>
                <a:lnTo>
                  <a:pt x="1066121" y="29120"/>
                </a:lnTo>
                <a:lnTo>
                  <a:pt x="1060715" y="27811"/>
                </a:lnTo>
                <a:lnTo>
                  <a:pt x="1055138" y="27811"/>
                </a:lnTo>
                <a:lnTo>
                  <a:pt x="1050797" y="28024"/>
                </a:lnTo>
                <a:lnTo>
                  <a:pt x="1043177" y="41521"/>
                </a:lnTo>
                <a:close/>
              </a:path>
              <a:path w="1236339" h="140377">
                <a:moveTo>
                  <a:pt x="1032782" y="55842"/>
                </a:moveTo>
                <a:lnTo>
                  <a:pt x="1034959" y="50278"/>
                </a:lnTo>
                <a:lnTo>
                  <a:pt x="1039068" y="45899"/>
                </a:lnTo>
                <a:lnTo>
                  <a:pt x="1043177" y="41521"/>
                </a:lnTo>
                <a:lnTo>
                  <a:pt x="1050797" y="28024"/>
                </a:lnTo>
                <a:lnTo>
                  <a:pt x="1038357" y="31611"/>
                </a:lnTo>
                <a:lnTo>
                  <a:pt x="1028281" y="39625"/>
                </a:lnTo>
                <a:lnTo>
                  <a:pt x="1032782" y="55842"/>
                </a:lnTo>
                <a:close/>
              </a:path>
              <a:path w="1236339" h="140377">
                <a:moveTo>
                  <a:pt x="1108681" y="74603"/>
                </a:moveTo>
                <a:lnTo>
                  <a:pt x="1106407" y="80254"/>
                </a:lnTo>
                <a:lnTo>
                  <a:pt x="1106407" y="94196"/>
                </a:lnTo>
                <a:lnTo>
                  <a:pt x="1108718" y="99736"/>
                </a:lnTo>
                <a:lnTo>
                  <a:pt x="1113341" y="104163"/>
                </a:lnTo>
                <a:lnTo>
                  <a:pt x="1117964" y="108591"/>
                </a:lnTo>
                <a:lnTo>
                  <a:pt x="1123920" y="110804"/>
                </a:lnTo>
                <a:lnTo>
                  <a:pt x="1121596" y="94074"/>
                </a:lnTo>
                <a:lnTo>
                  <a:pt x="1120202" y="91065"/>
                </a:lnTo>
                <a:lnTo>
                  <a:pt x="1120202" y="82210"/>
                </a:lnTo>
                <a:lnTo>
                  <a:pt x="1122232" y="78541"/>
                </a:lnTo>
                <a:lnTo>
                  <a:pt x="1126293" y="76242"/>
                </a:lnTo>
                <a:lnTo>
                  <a:pt x="1128690" y="74872"/>
                </a:lnTo>
                <a:lnTo>
                  <a:pt x="1132286" y="73869"/>
                </a:lnTo>
                <a:lnTo>
                  <a:pt x="1137080" y="73233"/>
                </a:lnTo>
                <a:lnTo>
                  <a:pt x="1145078" y="72206"/>
                </a:lnTo>
                <a:lnTo>
                  <a:pt x="1150019" y="71423"/>
                </a:lnTo>
                <a:lnTo>
                  <a:pt x="1152563" y="70739"/>
                </a:lnTo>
                <a:lnTo>
                  <a:pt x="1155107" y="70054"/>
                </a:lnTo>
                <a:lnTo>
                  <a:pt x="1158800" y="68170"/>
                </a:lnTo>
                <a:lnTo>
                  <a:pt x="1158800" y="86931"/>
                </a:lnTo>
                <a:lnTo>
                  <a:pt x="1155131" y="92777"/>
                </a:lnTo>
                <a:lnTo>
                  <a:pt x="1147867" y="106915"/>
                </a:lnTo>
                <a:lnTo>
                  <a:pt x="1152905" y="104322"/>
                </a:lnTo>
                <a:lnTo>
                  <a:pt x="1156770" y="101265"/>
                </a:lnTo>
                <a:lnTo>
                  <a:pt x="1159461" y="97743"/>
                </a:lnTo>
                <a:lnTo>
                  <a:pt x="1159901" y="100873"/>
                </a:lnTo>
                <a:lnTo>
                  <a:pt x="1161736" y="105007"/>
                </a:lnTo>
                <a:lnTo>
                  <a:pt x="1163790" y="108236"/>
                </a:lnTo>
                <a:lnTo>
                  <a:pt x="1167093" y="109850"/>
                </a:lnTo>
                <a:lnTo>
                  <a:pt x="1173501" y="109850"/>
                </a:lnTo>
                <a:lnTo>
                  <a:pt x="1177121" y="109484"/>
                </a:lnTo>
                <a:lnTo>
                  <a:pt x="1180741" y="108530"/>
                </a:lnTo>
                <a:lnTo>
                  <a:pt x="1180741" y="98770"/>
                </a:lnTo>
                <a:lnTo>
                  <a:pt x="1179127" y="99027"/>
                </a:lnTo>
                <a:lnTo>
                  <a:pt x="1176412" y="99210"/>
                </a:lnTo>
                <a:lnTo>
                  <a:pt x="1172853" y="97963"/>
                </a:lnTo>
                <a:lnTo>
                  <a:pt x="1172009" y="94661"/>
                </a:lnTo>
                <a:lnTo>
                  <a:pt x="1172009" y="41949"/>
                </a:lnTo>
                <a:lnTo>
                  <a:pt x="1169147" y="36470"/>
                </a:lnTo>
                <a:lnTo>
                  <a:pt x="1163423" y="32948"/>
                </a:lnTo>
                <a:lnTo>
                  <a:pt x="1157651" y="29425"/>
                </a:lnTo>
                <a:lnTo>
                  <a:pt x="1150141" y="27664"/>
                </a:lnTo>
                <a:lnTo>
                  <a:pt x="1132922" y="27664"/>
                </a:lnTo>
                <a:lnTo>
                  <a:pt x="1125914" y="29560"/>
                </a:lnTo>
                <a:lnTo>
                  <a:pt x="1119872" y="33351"/>
                </a:lnTo>
                <a:lnTo>
                  <a:pt x="1113830" y="37143"/>
                </a:lnTo>
                <a:lnTo>
                  <a:pt x="1110687" y="43881"/>
                </a:lnTo>
                <a:lnTo>
                  <a:pt x="1110443" y="53567"/>
                </a:lnTo>
                <a:lnTo>
                  <a:pt x="1122771" y="53567"/>
                </a:lnTo>
                <a:lnTo>
                  <a:pt x="1123260" y="49507"/>
                </a:lnTo>
                <a:lnTo>
                  <a:pt x="1124312" y="46450"/>
                </a:lnTo>
                <a:lnTo>
                  <a:pt x="1125926" y="44395"/>
                </a:lnTo>
                <a:lnTo>
                  <a:pt x="1128812" y="40677"/>
                </a:lnTo>
                <a:lnTo>
                  <a:pt x="1133704" y="38818"/>
                </a:lnTo>
                <a:lnTo>
                  <a:pt x="1146570" y="38818"/>
                </a:lnTo>
                <a:lnTo>
                  <a:pt x="1151157" y="39833"/>
                </a:lnTo>
                <a:lnTo>
                  <a:pt x="1154361" y="41863"/>
                </a:lnTo>
                <a:lnTo>
                  <a:pt x="1157565" y="43894"/>
                </a:lnTo>
                <a:lnTo>
                  <a:pt x="1159167" y="47159"/>
                </a:lnTo>
                <a:lnTo>
                  <a:pt x="1159167" y="53861"/>
                </a:lnTo>
                <a:lnTo>
                  <a:pt x="1158287" y="56723"/>
                </a:lnTo>
                <a:lnTo>
                  <a:pt x="1155229" y="60147"/>
                </a:lnTo>
                <a:lnTo>
                  <a:pt x="1152196" y="60539"/>
                </a:lnTo>
                <a:lnTo>
                  <a:pt x="1131136" y="63180"/>
                </a:lnTo>
                <a:lnTo>
                  <a:pt x="1123749" y="64110"/>
                </a:lnTo>
                <a:lnTo>
                  <a:pt x="1117781" y="66580"/>
                </a:lnTo>
                <a:lnTo>
                  <a:pt x="1113231" y="70592"/>
                </a:lnTo>
                <a:lnTo>
                  <a:pt x="1108681" y="74603"/>
                </a:lnTo>
                <a:close/>
              </a:path>
              <a:path w="1236339" h="140377">
                <a:moveTo>
                  <a:pt x="1155131" y="92777"/>
                </a:moveTo>
                <a:lnTo>
                  <a:pt x="1147793" y="96348"/>
                </a:lnTo>
                <a:lnTo>
                  <a:pt x="1143439" y="98501"/>
                </a:lnTo>
                <a:lnTo>
                  <a:pt x="1138939" y="99577"/>
                </a:lnTo>
                <a:lnTo>
                  <a:pt x="1130476" y="99577"/>
                </a:lnTo>
                <a:lnTo>
                  <a:pt x="1127173" y="98476"/>
                </a:lnTo>
                <a:lnTo>
                  <a:pt x="1124385" y="96275"/>
                </a:lnTo>
                <a:lnTo>
                  <a:pt x="1121596" y="94074"/>
                </a:lnTo>
                <a:lnTo>
                  <a:pt x="1123920" y="110804"/>
                </a:lnTo>
                <a:lnTo>
                  <a:pt x="1137275" y="110804"/>
                </a:lnTo>
                <a:lnTo>
                  <a:pt x="1142828" y="109508"/>
                </a:lnTo>
                <a:lnTo>
                  <a:pt x="1147867" y="106915"/>
                </a:lnTo>
                <a:lnTo>
                  <a:pt x="1155131" y="92777"/>
                </a:lnTo>
                <a:close/>
              </a:path>
              <a:path w="1236339" h="140377">
                <a:moveTo>
                  <a:pt x="1198108" y="29572"/>
                </a:moveTo>
                <a:lnTo>
                  <a:pt x="1198108" y="108163"/>
                </a:lnTo>
                <a:lnTo>
                  <a:pt x="1211316" y="108163"/>
                </a:lnTo>
                <a:lnTo>
                  <a:pt x="1211316" y="57383"/>
                </a:lnTo>
                <a:lnTo>
                  <a:pt x="1213102" y="52455"/>
                </a:lnTo>
                <a:lnTo>
                  <a:pt x="1216673" y="48174"/>
                </a:lnTo>
                <a:lnTo>
                  <a:pt x="1220244" y="43894"/>
                </a:lnTo>
                <a:lnTo>
                  <a:pt x="1225356" y="41753"/>
                </a:lnTo>
                <a:lnTo>
                  <a:pt x="1233514" y="41778"/>
                </a:lnTo>
                <a:lnTo>
                  <a:pt x="1236339" y="42120"/>
                </a:lnTo>
                <a:lnTo>
                  <a:pt x="1236339" y="28178"/>
                </a:lnTo>
                <a:lnTo>
                  <a:pt x="1234921" y="28031"/>
                </a:lnTo>
                <a:lnTo>
                  <a:pt x="1232083" y="27811"/>
                </a:lnTo>
                <a:lnTo>
                  <a:pt x="1226849" y="27811"/>
                </a:lnTo>
                <a:lnTo>
                  <a:pt x="1222226" y="29707"/>
                </a:lnTo>
                <a:lnTo>
                  <a:pt x="1218214" y="33498"/>
                </a:lnTo>
                <a:lnTo>
                  <a:pt x="1214203" y="37289"/>
                </a:lnTo>
                <a:lnTo>
                  <a:pt x="1211683" y="40506"/>
                </a:lnTo>
                <a:lnTo>
                  <a:pt x="1210656" y="43147"/>
                </a:lnTo>
                <a:lnTo>
                  <a:pt x="1210656" y="29572"/>
                </a:lnTo>
                <a:lnTo>
                  <a:pt x="1198108" y="29572"/>
                </a:lnTo>
                <a:close/>
              </a:path>
              <a:path w="1236339" h="140377">
                <a:moveTo>
                  <a:pt x="968182" y="110437"/>
                </a:moveTo>
                <a:lnTo>
                  <a:pt x="967497" y="112199"/>
                </a:lnTo>
                <a:lnTo>
                  <a:pt x="966397" y="114889"/>
                </a:lnTo>
                <a:lnTo>
                  <a:pt x="964880" y="118509"/>
                </a:lnTo>
                <a:lnTo>
                  <a:pt x="963364" y="122129"/>
                </a:lnTo>
                <a:lnTo>
                  <a:pt x="962238" y="124526"/>
                </a:lnTo>
                <a:lnTo>
                  <a:pt x="959340" y="127498"/>
                </a:lnTo>
                <a:lnTo>
                  <a:pt x="956392" y="128709"/>
                </a:lnTo>
                <a:lnTo>
                  <a:pt x="953164" y="128709"/>
                </a:lnTo>
                <a:lnTo>
                  <a:pt x="950204" y="128342"/>
                </a:lnTo>
                <a:lnTo>
                  <a:pt x="946241" y="127315"/>
                </a:lnTo>
                <a:lnTo>
                  <a:pt x="946241" y="139349"/>
                </a:lnTo>
                <a:lnTo>
                  <a:pt x="947709" y="139741"/>
                </a:lnTo>
                <a:lnTo>
                  <a:pt x="950950" y="140303"/>
                </a:lnTo>
                <a:lnTo>
                  <a:pt x="961872" y="140377"/>
                </a:lnTo>
                <a:lnTo>
                  <a:pt x="967253" y="138175"/>
                </a:lnTo>
                <a:lnTo>
                  <a:pt x="970384" y="133772"/>
                </a:lnTo>
                <a:lnTo>
                  <a:pt x="974731" y="125782"/>
                </a:lnTo>
                <a:lnTo>
                  <a:pt x="979951" y="113789"/>
                </a:lnTo>
                <a:lnTo>
                  <a:pt x="986527" y="97082"/>
                </a:lnTo>
                <a:lnTo>
                  <a:pt x="989394" y="89425"/>
                </a:lnTo>
                <a:lnTo>
                  <a:pt x="993671" y="77720"/>
                </a:lnTo>
                <a:lnTo>
                  <a:pt x="998562" y="64061"/>
                </a:lnTo>
                <a:lnTo>
                  <a:pt x="1003820" y="49352"/>
                </a:lnTo>
                <a:lnTo>
                  <a:pt x="1008211" y="37136"/>
                </a:lnTo>
                <a:lnTo>
                  <a:pt x="1010963" y="29572"/>
                </a:lnTo>
                <a:lnTo>
                  <a:pt x="996360" y="29572"/>
                </a:lnTo>
                <a:lnTo>
                  <a:pt x="975153" y="93560"/>
                </a:lnTo>
                <a:lnTo>
                  <a:pt x="954093" y="29572"/>
                </a:lnTo>
                <a:lnTo>
                  <a:pt x="939124" y="29572"/>
                </a:lnTo>
                <a:lnTo>
                  <a:pt x="968182" y="110437"/>
                </a:lnTo>
                <a:close/>
              </a:path>
              <a:path w="1236339" h="140377">
                <a:moveTo>
                  <a:pt x="890619" y="109410"/>
                </a:moveTo>
                <a:lnTo>
                  <a:pt x="894300" y="109312"/>
                </a:lnTo>
                <a:lnTo>
                  <a:pt x="897578" y="108921"/>
                </a:lnTo>
                <a:lnTo>
                  <a:pt x="900672" y="108163"/>
                </a:lnTo>
                <a:lnTo>
                  <a:pt x="900672" y="97743"/>
                </a:lnTo>
                <a:lnTo>
                  <a:pt x="896685" y="97963"/>
                </a:lnTo>
                <a:lnTo>
                  <a:pt x="893652" y="97963"/>
                </a:lnTo>
                <a:lnTo>
                  <a:pt x="890913" y="97156"/>
                </a:lnTo>
                <a:lnTo>
                  <a:pt x="888124" y="94392"/>
                </a:lnTo>
                <a:lnTo>
                  <a:pt x="888124" y="40359"/>
                </a:lnTo>
                <a:lnTo>
                  <a:pt x="900672" y="40359"/>
                </a:lnTo>
                <a:lnTo>
                  <a:pt x="900672" y="29572"/>
                </a:lnTo>
                <a:lnTo>
                  <a:pt x="888124" y="29572"/>
                </a:lnTo>
                <a:lnTo>
                  <a:pt x="888124" y="7631"/>
                </a:lnTo>
                <a:lnTo>
                  <a:pt x="874769" y="7631"/>
                </a:lnTo>
                <a:lnTo>
                  <a:pt x="874769" y="29572"/>
                </a:lnTo>
                <a:lnTo>
                  <a:pt x="864129" y="29572"/>
                </a:lnTo>
                <a:lnTo>
                  <a:pt x="864129" y="40359"/>
                </a:lnTo>
                <a:lnTo>
                  <a:pt x="874769" y="40359"/>
                </a:lnTo>
                <a:lnTo>
                  <a:pt x="874769" y="97425"/>
                </a:lnTo>
                <a:lnTo>
                  <a:pt x="875870" y="101522"/>
                </a:lnTo>
                <a:lnTo>
                  <a:pt x="878071" y="104677"/>
                </a:lnTo>
                <a:lnTo>
                  <a:pt x="880272" y="107832"/>
                </a:lnTo>
                <a:lnTo>
                  <a:pt x="884455" y="109410"/>
                </a:lnTo>
                <a:lnTo>
                  <a:pt x="890619" y="109410"/>
                </a:lnTo>
                <a:close/>
              </a:path>
              <a:path w="1236339" h="140377">
                <a:moveTo>
                  <a:pt x="23995" y="7631"/>
                </a:moveTo>
                <a:lnTo>
                  <a:pt x="10640" y="7631"/>
                </a:lnTo>
                <a:lnTo>
                  <a:pt x="10640" y="29572"/>
                </a:lnTo>
                <a:lnTo>
                  <a:pt x="0" y="29572"/>
                </a:lnTo>
                <a:lnTo>
                  <a:pt x="0" y="40359"/>
                </a:lnTo>
                <a:lnTo>
                  <a:pt x="10640" y="40359"/>
                </a:lnTo>
                <a:lnTo>
                  <a:pt x="10640" y="97424"/>
                </a:lnTo>
                <a:lnTo>
                  <a:pt x="11740" y="101521"/>
                </a:lnTo>
                <a:lnTo>
                  <a:pt x="13942" y="104677"/>
                </a:lnTo>
                <a:lnTo>
                  <a:pt x="16143" y="107832"/>
                </a:lnTo>
                <a:lnTo>
                  <a:pt x="20326" y="109410"/>
                </a:lnTo>
                <a:lnTo>
                  <a:pt x="30171" y="109312"/>
                </a:lnTo>
                <a:lnTo>
                  <a:pt x="33449" y="108921"/>
                </a:lnTo>
                <a:lnTo>
                  <a:pt x="36543" y="108162"/>
                </a:lnTo>
                <a:lnTo>
                  <a:pt x="36543" y="97742"/>
                </a:lnTo>
                <a:lnTo>
                  <a:pt x="32556" y="97963"/>
                </a:lnTo>
                <a:lnTo>
                  <a:pt x="29523" y="97963"/>
                </a:lnTo>
                <a:lnTo>
                  <a:pt x="26783" y="97155"/>
                </a:lnTo>
                <a:lnTo>
                  <a:pt x="23995" y="94391"/>
                </a:lnTo>
                <a:lnTo>
                  <a:pt x="23995" y="40359"/>
                </a:lnTo>
                <a:lnTo>
                  <a:pt x="36543" y="40359"/>
                </a:lnTo>
                <a:lnTo>
                  <a:pt x="36543" y="29572"/>
                </a:lnTo>
                <a:lnTo>
                  <a:pt x="23995" y="29572"/>
                </a:lnTo>
                <a:lnTo>
                  <a:pt x="23995" y="7631"/>
                </a:lnTo>
                <a:close/>
              </a:path>
              <a:path w="1236339" h="140377">
                <a:moveTo>
                  <a:pt x="97176" y="30498"/>
                </a:moveTo>
                <a:lnTo>
                  <a:pt x="83140" y="27664"/>
                </a:lnTo>
                <a:lnTo>
                  <a:pt x="76780" y="27664"/>
                </a:lnTo>
                <a:lnTo>
                  <a:pt x="71472" y="29058"/>
                </a:lnTo>
                <a:lnTo>
                  <a:pt x="67216" y="31847"/>
                </a:lnTo>
                <a:lnTo>
                  <a:pt x="64721" y="33461"/>
                </a:lnTo>
                <a:lnTo>
                  <a:pt x="61908" y="36249"/>
                </a:lnTo>
                <a:lnTo>
                  <a:pt x="58777" y="40212"/>
                </a:lnTo>
                <a:lnTo>
                  <a:pt x="58777" y="0"/>
                </a:lnTo>
                <a:lnTo>
                  <a:pt x="45569" y="0"/>
                </a:lnTo>
                <a:lnTo>
                  <a:pt x="45569" y="108162"/>
                </a:lnTo>
                <a:lnTo>
                  <a:pt x="58777" y="108162"/>
                </a:lnTo>
                <a:lnTo>
                  <a:pt x="58777" y="56013"/>
                </a:lnTo>
                <a:lnTo>
                  <a:pt x="61003" y="48896"/>
                </a:lnTo>
                <a:lnTo>
                  <a:pt x="65455" y="45129"/>
                </a:lnTo>
                <a:lnTo>
                  <a:pt x="69907" y="41362"/>
                </a:lnTo>
                <a:lnTo>
                  <a:pt x="74872" y="39478"/>
                </a:lnTo>
                <a:lnTo>
                  <a:pt x="86955" y="39478"/>
                </a:lnTo>
                <a:lnTo>
                  <a:pt x="91456" y="41631"/>
                </a:lnTo>
                <a:lnTo>
                  <a:pt x="93853" y="45936"/>
                </a:lnTo>
                <a:lnTo>
                  <a:pt x="95321" y="48626"/>
                </a:lnTo>
                <a:lnTo>
                  <a:pt x="96055" y="52858"/>
                </a:lnTo>
                <a:lnTo>
                  <a:pt x="96055" y="108162"/>
                </a:lnTo>
                <a:lnTo>
                  <a:pt x="109630" y="108162"/>
                </a:lnTo>
                <a:lnTo>
                  <a:pt x="109630" y="50021"/>
                </a:lnTo>
                <a:lnTo>
                  <a:pt x="108529" y="43979"/>
                </a:lnTo>
                <a:lnTo>
                  <a:pt x="106328" y="39625"/>
                </a:lnTo>
                <a:lnTo>
                  <a:pt x="105997" y="38999"/>
                </a:lnTo>
                <a:lnTo>
                  <a:pt x="97176" y="30498"/>
                </a:lnTo>
                <a:close/>
              </a:path>
              <a:path w="1236339" h="140377">
                <a:moveTo>
                  <a:pt x="154001" y="41521"/>
                </a:moveTo>
                <a:lnTo>
                  <a:pt x="159088" y="39332"/>
                </a:lnTo>
                <a:lnTo>
                  <a:pt x="173618" y="39332"/>
                </a:lnTo>
                <a:lnTo>
                  <a:pt x="179659" y="42511"/>
                </a:lnTo>
                <a:lnTo>
                  <a:pt x="183280" y="48871"/>
                </a:lnTo>
                <a:lnTo>
                  <a:pt x="185236" y="52295"/>
                </a:lnTo>
                <a:lnTo>
                  <a:pt x="186484" y="56869"/>
                </a:lnTo>
                <a:lnTo>
                  <a:pt x="187022" y="62593"/>
                </a:lnTo>
                <a:lnTo>
                  <a:pt x="143361" y="62593"/>
                </a:lnTo>
                <a:lnTo>
                  <a:pt x="143605" y="55842"/>
                </a:lnTo>
                <a:lnTo>
                  <a:pt x="139105" y="39625"/>
                </a:lnTo>
                <a:lnTo>
                  <a:pt x="135138" y="45073"/>
                </a:lnTo>
                <a:lnTo>
                  <a:pt x="130408" y="56630"/>
                </a:lnTo>
                <a:lnTo>
                  <a:pt x="128831" y="70371"/>
                </a:lnTo>
                <a:lnTo>
                  <a:pt x="129223" y="77582"/>
                </a:lnTo>
                <a:lnTo>
                  <a:pt x="132479" y="90309"/>
                </a:lnTo>
                <a:lnTo>
                  <a:pt x="139031" y="100274"/>
                </a:lnTo>
                <a:lnTo>
                  <a:pt x="151122" y="108601"/>
                </a:lnTo>
                <a:lnTo>
                  <a:pt x="163907" y="110951"/>
                </a:lnTo>
                <a:lnTo>
                  <a:pt x="167919" y="110951"/>
                </a:lnTo>
                <a:lnTo>
                  <a:pt x="171514" y="110560"/>
                </a:lnTo>
                <a:lnTo>
                  <a:pt x="174694" y="109777"/>
                </a:lnTo>
                <a:lnTo>
                  <a:pt x="180613" y="108407"/>
                </a:lnTo>
                <a:lnTo>
                  <a:pt x="185579" y="105765"/>
                </a:lnTo>
                <a:lnTo>
                  <a:pt x="189590" y="101852"/>
                </a:lnTo>
                <a:lnTo>
                  <a:pt x="191987" y="99601"/>
                </a:lnTo>
                <a:lnTo>
                  <a:pt x="194152" y="96703"/>
                </a:lnTo>
                <a:lnTo>
                  <a:pt x="196085" y="93156"/>
                </a:lnTo>
                <a:lnTo>
                  <a:pt x="198017" y="89609"/>
                </a:lnTo>
                <a:lnTo>
                  <a:pt x="199154" y="86393"/>
                </a:lnTo>
                <a:lnTo>
                  <a:pt x="199497" y="83507"/>
                </a:lnTo>
                <a:lnTo>
                  <a:pt x="186508" y="83507"/>
                </a:lnTo>
                <a:lnTo>
                  <a:pt x="185530" y="86980"/>
                </a:lnTo>
                <a:lnTo>
                  <a:pt x="183867" y="90037"/>
                </a:lnTo>
                <a:lnTo>
                  <a:pt x="181518" y="92679"/>
                </a:lnTo>
                <a:lnTo>
                  <a:pt x="177409" y="97229"/>
                </a:lnTo>
                <a:lnTo>
                  <a:pt x="171906" y="99504"/>
                </a:lnTo>
                <a:lnTo>
                  <a:pt x="157621" y="99504"/>
                </a:lnTo>
                <a:lnTo>
                  <a:pt x="152166" y="97094"/>
                </a:lnTo>
                <a:lnTo>
                  <a:pt x="148644" y="92276"/>
                </a:lnTo>
                <a:lnTo>
                  <a:pt x="145122" y="87457"/>
                </a:lnTo>
                <a:lnTo>
                  <a:pt x="143238" y="81061"/>
                </a:lnTo>
                <a:lnTo>
                  <a:pt x="142994" y="73087"/>
                </a:lnTo>
                <a:lnTo>
                  <a:pt x="200597" y="73087"/>
                </a:lnTo>
                <a:lnTo>
                  <a:pt x="200597" y="65161"/>
                </a:lnTo>
                <a:lnTo>
                  <a:pt x="200206" y="59389"/>
                </a:lnTo>
                <a:lnTo>
                  <a:pt x="199423" y="55769"/>
                </a:lnTo>
                <a:lnTo>
                  <a:pt x="198543" y="50485"/>
                </a:lnTo>
                <a:lnTo>
                  <a:pt x="196782" y="45862"/>
                </a:lnTo>
                <a:lnTo>
                  <a:pt x="194140" y="41900"/>
                </a:lnTo>
                <a:lnTo>
                  <a:pt x="191400" y="37742"/>
                </a:lnTo>
                <a:lnTo>
                  <a:pt x="187413" y="34354"/>
                </a:lnTo>
                <a:lnTo>
                  <a:pt x="182179" y="31737"/>
                </a:lnTo>
                <a:lnTo>
                  <a:pt x="176944" y="29119"/>
                </a:lnTo>
                <a:lnTo>
                  <a:pt x="171539" y="27811"/>
                </a:lnTo>
                <a:lnTo>
                  <a:pt x="165962" y="27811"/>
                </a:lnTo>
                <a:lnTo>
                  <a:pt x="161621" y="28024"/>
                </a:lnTo>
                <a:lnTo>
                  <a:pt x="154001" y="41521"/>
                </a:lnTo>
                <a:close/>
              </a:path>
              <a:path w="1236339" h="140377">
                <a:moveTo>
                  <a:pt x="143605" y="55842"/>
                </a:moveTo>
                <a:lnTo>
                  <a:pt x="145782" y="50277"/>
                </a:lnTo>
                <a:lnTo>
                  <a:pt x="149891" y="45899"/>
                </a:lnTo>
                <a:lnTo>
                  <a:pt x="154001" y="41521"/>
                </a:lnTo>
                <a:lnTo>
                  <a:pt x="161621" y="28024"/>
                </a:lnTo>
                <a:lnTo>
                  <a:pt x="149180" y="31611"/>
                </a:lnTo>
                <a:lnTo>
                  <a:pt x="139105" y="39625"/>
                </a:lnTo>
                <a:lnTo>
                  <a:pt x="143605" y="55842"/>
                </a:lnTo>
                <a:close/>
              </a:path>
              <a:path w="1236339" h="140377">
                <a:moveTo>
                  <a:pt x="258470" y="29939"/>
                </a:moveTo>
                <a:lnTo>
                  <a:pt x="258470" y="108162"/>
                </a:lnTo>
                <a:lnTo>
                  <a:pt x="271899" y="108162"/>
                </a:lnTo>
                <a:lnTo>
                  <a:pt x="271899" y="29939"/>
                </a:lnTo>
                <a:lnTo>
                  <a:pt x="258470" y="29939"/>
                </a:lnTo>
                <a:close/>
              </a:path>
              <a:path w="1236339" h="140377">
                <a:moveTo>
                  <a:pt x="258470" y="367"/>
                </a:moveTo>
                <a:lnTo>
                  <a:pt x="258470" y="15336"/>
                </a:lnTo>
                <a:lnTo>
                  <a:pt x="271899" y="15336"/>
                </a:lnTo>
                <a:lnTo>
                  <a:pt x="271899" y="367"/>
                </a:lnTo>
                <a:lnTo>
                  <a:pt x="258470" y="367"/>
                </a:lnTo>
                <a:close/>
              </a:path>
              <a:path w="1236339" h="140377">
                <a:moveTo>
                  <a:pt x="309249" y="108162"/>
                </a:moveTo>
                <a:lnTo>
                  <a:pt x="309249" y="61859"/>
                </a:lnTo>
                <a:lnTo>
                  <a:pt x="309580" y="57909"/>
                </a:lnTo>
                <a:lnTo>
                  <a:pt x="310240" y="55145"/>
                </a:lnTo>
                <a:lnTo>
                  <a:pt x="310901" y="52381"/>
                </a:lnTo>
                <a:lnTo>
                  <a:pt x="312332" y="49703"/>
                </a:lnTo>
                <a:lnTo>
                  <a:pt x="314533" y="47110"/>
                </a:lnTo>
                <a:lnTo>
                  <a:pt x="317272" y="43881"/>
                </a:lnTo>
                <a:lnTo>
                  <a:pt x="320452" y="41729"/>
                </a:lnTo>
                <a:lnTo>
                  <a:pt x="324072" y="40652"/>
                </a:lnTo>
                <a:lnTo>
                  <a:pt x="326078" y="40016"/>
                </a:lnTo>
                <a:lnTo>
                  <a:pt x="328646" y="39698"/>
                </a:lnTo>
                <a:lnTo>
                  <a:pt x="337941" y="39698"/>
                </a:lnTo>
                <a:lnTo>
                  <a:pt x="342197" y="42144"/>
                </a:lnTo>
                <a:lnTo>
                  <a:pt x="344546" y="47036"/>
                </a:lnTo>
                <a:lnTo>
                  <a:pt x="345964" y="49972"/>
                </a:lnTo>
                <a:lnTo>
                  <a:pt x="346674" y="53836"/>
                </a:lnTo>
                <a:lnTo>
                  <a:pt x="346674" y="108162"/>
                </a:lnTo>
                <a:lnTo>
                  <a:pt x="360102" y="108162"/>
                </a:lnTo>
                <a:lnTo>
                  <a:pt x="360102" y="49825"/>
                </a:lnTo>
                <a:lnTo>
                  <a:pt x="359026" y="43734"/>
                </a:lnTo>
                <a:lnTo>
                  <a:pt x="356873" y="39478"/>
                </a:lnTo>
                <a:lnTo>
                  <a:pt x="348272" y="30720"/>
                </a:lnTo>
                <a:lnTo>
                  <a:pt x="334272" y="27811"/>
                </a:lnTo>
                <a:lnTo>
                  <a:pt x="329185" y="27811"/>
                </a:lnTo>
                <a:lnTo>
                  <a:pt x="324562" y="28814"/>
                </a:lnTo>
                <a:lnTo>
                  <a:pt x="320403" y="30819"/>
                </a:lnTo>
                <a:lnTo>
                  <a:pt x="316245" y="32825"/>
                </a:lnTo>
                <a:lnTo>
                  <a:pt x="312307" y="36127"/>
                </a:lnTo>
                <a:lnTo>
                  <a:pt x="308589" y="40726"/>
                </a:lnTo>
                <a:lnTo>
                  <a:pt x="308589" y="29572"/>
                </a:lnTo>
                <a:lnTo>
                  <a:pt x="296041" y="29572"/>
                </a:lnTo>
                <a:lnTo>
                  <a:pt x="296041" y="108162"/>
                </a:lnTo>
                <a:lnTo>
                  <a:pt x="309249" y="108162"/>
                </a:lnTo>
                <a:close/>
              </a:path>
              <a:path w="1236339" h="140377">
                <a:moveTo>
                  <a:pt x="378129" y="70518"/>
                </a:moveTo>
                <a:lnTo>
                  <a:pt x="378436" y="76837"/>
                </a:lnTo>
                <a:lnTo>
                  <a:pt x="381467" y="89604"/>
                </a:lnTo>
                <a:lnTo>
                  <a:pt x="387742" y="99907"/>
                </a:lnTo>
                <a:lnTo>
                  <a:pt x="394151" y="107270"/>
                </a:lnTo>
                <a:lnTo>
                  <a:pt x="393857" y="85243"/>
                </a:lnTo>
                <a:lnTo>
                  <a:pt x="392072" y="78199"/>
                </a:lnTo>
                <a:lnTo>
                  <a:pt x="392072" y="59902"/>
                </a:lnTo>
                <a:lnTo>
                  <a:pt x="394139" y="52418"/>
                </a:lnTo>
                <a:lnTo>
                  <a:pt x="398272" y="47330"/>
                </a:lnTo>
                <a:lnTo>
                  <a:pt x="402406" y="42242"/>
                </a:lnTo>
                <a:lnTo>
                  <a:pt x="407800" y="39698"/>
                </a:lnTo>
                <a:lnTo>
                  <a:pt x="420421" y="39698"/>
                </a:lnTo>
                <a:lnTo>
                  <a:pt x="425435" y="42083"/>
                </a:lnTo>
                <a:lnTo>
                  <a:pt x="429496" y="46853"/>
                </a:lnTo>
                <a:lnTo>
                  <a:pt x="433556" y="51623"/>
                </a:lnTo>
                <a:lnTo>
                  <a:pt x="435586" y="58973"/>
                </a:lnTo>
                <a:lnTo>
                  <a:pt x="435586" y="78737"/>
                </a:lnTo>
                <a:lnTo>
                  <a:pt x="433617" y="86283"/>
                </a:lnTo>
                <a:lnTo>
                  <a:pt x="429679" y="91542"/>
                </a:lnTo>
                <a:lnTo>
                  <a:pt x="425741" y="96801"/>
                </a:lnTo>
                <a:lnTo>
                  <a:pt x="420739" y="109875"/>
                </a:lnTo>
                <a:lnTo>
                  <a:pt x="424946" y="107722"/>
                </a:lnTo>
                <a:lnTo>
                  <a:pt x="429153" y="105570"/>
                </a:lnTo>
                <a:lnTo>
                  <a:pt x="432798" y="102072"/>
                </a:lnTo>
                <a:lnTo>
                  <a:pt x="435880" y="97229"/>
                </a:lnTo>
                <a:lnTo>
                  <a:pt x="435880" y="108163"/>
                </a:lnTo>
                <a:lnTo>
                  <a:pt x="447768" y="108163"/>
                </a:lnTo>
                <a:lnTo>
                  <a:pt x="447768" y="0"/>
                </a:lnTo>
                <a:lnTo>
                  <a:pt x="435073" y="0"/>
                </a:lnTo>
                <a:lnTo>
                  <a:pt x="435073" y="39698"/>
                </a:lnTo>
                <a:lnTo>
                  <a:pt x="432089" y="36029"/>
                </a:lnTo>
                <a:lnTo>
                  <a:pt x="429422" y="33461"/>
                </a:lnTo>
                <a:lnTo>
                  <a:pt x="427074" y="31994"/>
                </a:lnTo>
                <a:lnTo>
                  <a:pt x="423014" y="29450"/>
                </a:lnTo>
                <a:lnTo>
                  <a:pt x="417975" y="28178"/>
                </a:lnTo>
                <a:lnTo>
                  <a:pt x="408955" y="28289"/>
                </a:lnTo>
                <a:lnTo>
                  <a:pt x="396384" y="31945"/>
                </a:lnTo>
                <a:lnTo>
                  <a:pt x="386898" y="40762"/>
                </a:lnTo>
                <a:lnTo>
                  <a:pt x="384008" y="45474"/>
                </a:lnTo>
                <a:lnTo>
                  <a:pt x="379599" y="57227"/>
                </a:lnTo>
                <a:lnTo>
                  <a:pt x="378129" y="70518"/>
                </a:lnTo>
                <a:close/>
              </a:path>
              <a:path w="1236339" h="140377">
                <a:moveTo>
                  <a:pt x="401000" y="96593"/>
                </a:moveTo>
                <a:lnTo>
                  <a:pt x="397428" y="90918"/>
                </a:lnTo>
                <a:lnTo>
                  <a:pt x="393857" y="85243"/>
                </a:lnTo>
                <a:lnTo>
                  <a:pt x="394151" y="107270"/>
                </a:lnTo>
                <a:lnTo>
                  <a:pt x="401733" y="110951"/>
                </a:lnTo>
                <a:lnTo>
                  <a:pt x="415920" y="110951"/>
                </a:lnTo>
                <a:lnTo>
                  <a:pt x="420739" y="109875"/>
                </a:lnTo>
                <a:lnTo>
                  <a:pt x="425741" y="96801"/>
                </a:lnTo>
                <a:lnTo>
                  <a:pt x="420715" y="99430"/>
                </a:lnTo>
                <a:lnTo>
                  <a:pt x="406723" y="99430"/>
                </a:lnTo>
                <a:lnTo>
                  <a:pt x="401000" y="96593"/>
                </a:lnTo>
                <a:close/>
              </a:path>
              <a:path w="1236339" h="140377">
                <a:moveTo>
                  <a:pt x="492138" y="41521"/>
                </a:moveTo>
                <a:lnTo>
                  <a:pt x="497226" y="39332"/>
                </a:lnTo>
                <a:lnTo>
                  <a:pt x="511755" y="39332"/>
                </a:lnTo>
                <a:lnTo>
                  <a:pt x="517797" y="42511"/>
                </a:lnTo>
                <a:lnTo>
                  <a:pt x="521417" y="48871"/>
                </a:lnTo>
                <a:lnTo>
                  <a:pt x="523374" y="52295"/>
                </a:lnTo>
                <a:lnTo>
                  <a:pt x="524621" y="56869"/>
                </a:lnTo>
                <a:lnTo>
                  <a:pt x="525159" y="62593"/>
                </a:lnTo>
                <a:lnTo>
                  <a:pt x="481498" y="62593"/>
                </a:lnTo>
                <a:lnTo>
                  <a:pt x="481743" y="55842"/>
                </a:lnTo>
                <a:lnTo>
                  <a:pt x="477242" y="39625"/>
                </a:lnTo>
                <a:lnTo>
                  <a:pt x="473276" y="45074"/>
                </a:lnTo>
                <a:lnTo>
                  <a:pt x="468545" y="56630"/>
                </a:lnTo>
                <a:lnTo>
                  <a:pt x="466969" y="70372"/>
                </a:lnTo>
                <a:lnTo>
                  <a:pt x="467361" y="77582"/>
                </a:lnTo>
                <a:lnTo>
                  <a:pt x="470617" y="90309"/>
                </a:lnTo>
                <a:lnTo>
                  <a:pt x="477169" y="100274"/>
                </a:lnTo>
                <a:lnTo>
                  <a:pt x="489259" y="108601"/>
                </a:lnTo>
                <a:lnTo>
                  <a:pt x="502045" y="110951"/>
                </a:lnTo>
                <a:lnTo>
                  <a:pt x="506056" y="110951"/>
                </a:lnTo>
                <a:lnTo>
                  <a:pt x="509652" y="110560"/>
                </a:lnTo>
                <a:lnTo>
                  <a:pt x="512832" y="109777"/>
                </a:lnTo>
                <a:lnTo>
                  <a:pt x="518751" y="108407"/>
                </a:lnTo>
                <a:lnTo>
                  <a:pt x="523716" y="105765"/>
                </a:lnTo>
                <a:lnTo>
                  <a:pt x="527728" y="101852"/>
                </a:lnTo>
                <a:lnTo>
                  <a:pt x="530125" y="99601"/>
                </a:lnTo>
                <a:lnTo>
                  <a:pt x="532290" y="96703"/>
                </a:lnTo>
                <a:lnTo>
                  <a:pt x="534222" y="93156"/>
                </a:lnTo>
                <a:lnTo>
                  <a:pt x="536154" y="89609"/>
                </a:lnTo>
                <a:lnTo>
                  <a:pt x="537292" y="86393"/>
                </a:lnTo>
                <a:lnTo>
                  <a:pt x="537634" y="83507"/>
                </a:lnTo>
                <a:lnTo>
                  <a:pt x="524646" y="83507"/>
                </a:lnTo>
                <a:lnTo>
                  <a:pt x="523667" y="86980"/>
                </a:lnTo>
                <a:lnTo>
                  <a:pt x="522004" y="90038"/>
                </a:lnTo>
                <a:lnTo>
                  <a:pt x="519656" y="92679"/>
                </a:lnTo>
                <a:lnTo>
                  <a:pt x="515547" y="97229"/>
                </a:lnTo>
                <a:lnTo>
                  <a:pt x="510043" y="99504"/>
                </a:lnTo>
                <a:lnTo>
                  <a:pt x="495758" y="99504"/>
                </a:lnTo>
                <a:lnTo>
                  <a:pt x="490304" y="97094"/>
                </a:lnTo>
                <a:lnTo>
                  <a:pt x="486781" y="92276"/>
                </a:lnTo>
                <a:lnTo>
                  <a:pt x="483259" y="87457"/>
                </a:lnTo>
                <a:lnTo>
                  <a:pt x="481376" y="81061"/>
                </a:lnTo>
                <a:lnTo>
                  <a:pt x="481131" y="73087"/>
                </a:lnTo>
                <a:lnTo>
                  <a:pt x="538735" y="73087"/>
                </a:lnTo>
                <a:lnTo>
                  <a:pt x="538735" y="65161"/>
                </a:lnTo>
                <a:lnTo>
                  <a:pt x="538344" y="59389"/>
                </a:lnTo>
                <a:lnTo>
                  <a:pt x="537561" y="55769"/>
                </a:lnTo>
                <a:lnTo>
                  <a:pt x="536680" y="50485"/>
                </a:lnTo>
                <a:lnTo>
                  <a:pt x="534919" y="45863"/>
                </a:lnTo>
                <a:lnTo>
                  <a:pt x="532277" y="41900"/>
                </a:lnTo>
                <a:lnTo>
                  <a:pt x="529538" y="37742"/>
                </a:lnTo>
                <a:lnTo>
                  <a:pt x="525551" y="34354"/>
                </a:lnTo>
                <a:lnTo>
                  <a:pt x="520316" y="31737"/>
                </a:lnTo>
                <a:lnTo>
                  <a:pt x="515082" y="29119"/>
                </a:lnTo>
                <a:lnTo>
                  <a:pt x="509676" y="27811"/>
                </a:lnTo>
                <a:lnTo>
                  <a:pt x="504099" y="27811"/>
                </a:lnTo>
                <a:lnTo>
                  <a:pt x="499758" y="28024"/>
                </a:lnTo>
                <a:lnTo>
                  <a:pt x="492138" y="41521"/>
                </a:lnTo>
                <a:close/>
              </a:path>
              <a:path w="1236339" h="140377">
                <a:moveTo>
                  <a:pt x="481743" y="55842"/>
                </a:moveTo>
                <a:lnTo>
                  <a:pt x="483920" y="50278"/>
                </a:lnTo>
                <a:lnTo>
                  <a:pt x="488029" y="45899"/>
                </a:lnTo>
                <a:lnTo>
                  <a:pt x="492138" y="41521"/>
                </a:lnTo>
                <a:lnTo>
                  <a:pt x="499758" y="28024"/>
                </a:lnTo>
                <a:lnTo>
                  <a:pt x="487318" y="31611"/>
                </a:lnTo>
                <a:lnTo>
                  <a:pt x="477242" y="39625"/>
                </a:lnTo>
                <a:lnTo>
                  <a:pt x="481743" y="55842"/>
                </a:lnTo>
                <a:close/>
              </a:path>
              <a:path w="1236339" h="140377">
                <a:moveTo>
                  <a:pt x="550158" y="108163"/>
                </a:moveTo>
                <a:lnTo>
                  <a:pt x="566889" y="108163"/>
                </a:lnTo>
                <a:lnTo>
                  <a:pt x="585821" y="78664"/>
                </a:lnTo>
                <a:lnTo>
                  <a:pt x="605340" y="108163"/>
                </a:lnTo>
                <a:lnTo>
                  <a:pt x="622217" y="108163"/>
                </a:lnTo>
                <a:lnTo>
                  <a:pt x="594553" y="67877"/>
                </a:lnTo>
                <a:lnTo>
                  <a:pt x="621043" y="29939"/>
                </a:lnTo>
                <a:lnTo>
                  <a:pt x="604973" y="29572"/>
                </a:lnTo>
                <a:lnTo>
                  <a:pt x="586701" y="57236"/>
                </a:lnTo>
                <a:lnTo>
                  <a:pt x="568650" y="29572"/>
                </a:lnTo>
                <a:lnTo>
                  <a:pt x="551552" y="29572"/>
                </a:lnTo>
                <a:lnTo>
                  <a:pt x="577822" y="67877"/>
                </a:lnTo>
                <a:lnTo>
                  <a:pt x="550158" y="108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25921" y="3064099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22136" y="69051"/>
                </a:moveTo>
                <a:lnTo>
                  <a:pt x="17758" y="66702"/>
                </a:lnTo>
                <a:lnTo>
                  <a:pt x="15409" y="62006"/>
                </a:lnTo>
                <a:lnTo>
                  <a:pt x="14137" y="59462"/>
                </a:lnTo>
                <a:lnTo>
                  <a:pt x="13501" y="56185"/>
                </a:lnTo>
                <a:lnTo>
                  <a:pt x="13502" y="0"/>
                </a:ln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9" y="78590"/>
                </a:lnTo>
                <a:lnTo>
                  <a:pt x="63253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06218" y="30625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46554" y="3062093"/>
            <a:ext cx="61172" cy="73359"/>
          </a:xfrm>
          <a:custGeom>
            <a:avLst/>
            <a:gdLst/>
            <a:ahLst/>
            <a:cxnLst/>
            <a:rect l="l" t="t" r="r" b="b"/>
            <a:pathLst>
              <a:path w="67289" h="83140">
                <a:moveTo>
                  <a:pt x="42903" y="83140"/>
                </a:moveTo>
                <a:lnTo>
                  <a:pt x="50412" y="80730"/>
                </a:lnTo>
                <a:lnTo>
                  <a:pt x="56282" y="75912"/>
                </a:lnTo>
                <a:lnTo>
                  <a:pt x="62153" y="71093"/>
                </a:lnTo>
                <a:lnTo>
                  <a:pt x="65822" y="63474"/>
                </a:lnTo>
                <a:lnTo>
                  <a:pt x="67289" y="53054"/>
                </a:lnTo>
                <a:lnTo>
                  <a:pt x="54448" y="53054"/>
                </a:lnTo>
                <a:lnTo>
                  <a:pt x="53225" y="58875"/>
                </a:lnTo>
                <a:lnTo>
                  <a:pt x="51011" y="63461"/>
                </a:lnTo>
                <a:lnTo>
                  <a:pt x="47807" y="66812"/>
                </a:lnTo>
                <a:lnTo>
                  <a:pt x="44603" y="70164"/>
                </a:lnTo>
                <a:lnTo>
                  <a:pt x="40261" y="71839"/>
                </a:lnTo>
                <a:lnTo>
                  <a:pt x="27639" y="71839"/>
                </a:lnTo>
                <a:lnTo>
                  <a:pt x="22405" y="69149"/>
                </a:lnTo>
                <a:lnTo>
                  <a:pt x="19078" y="63767"/>
                </a:lnTo>
                <a:lnTo>
                  <a:pt x="15752" y="58386"/>
                </a:lnTo>
                <a:lnTo>
                  <a:pt x="14089" y="51757"/>
                </a:lnTo>
                <a:lnTo>
                  <a:pt x="14089" y="36054"/>
                </a:lnTo>
                <a:lnTo>
                  <a:pt x="15263" y="29474"/>
                </a:lnTo>
                <a:lnTo>
                  <a:pt x="17611" y="24142"/>
                </a:lnTo>
                <a:lnTo>
                  <a:pt x="21231" y="15923"/>
                </a:lnTo>
                <a:lnTo>
                  <a:pt x="27248" y="11814"/>
                </a:lnTo>
                <a:lnTo>
                  <a:pt x="41826" y="11814"/>
                </a:lnTo>
                <a:lnTo>
                  <a:pt x="46303" y="13416"/>
                </a:lnTo>
                <a:lnTo>
                  <a:pt x="49091" y="16620"/>
                </a:lnTo>
                <a:lnTo>
                  <a:pt x="51880" y="19825"/>
                </a:lnTo>
                <a:lnTo>
                  <a:pt x="53665" y="23848"/>
                </a:lnTo>
                <a:lnTo>
                  <a:pt x="54448" y="28691"/>
                </a:lnTo>
                <a:lnTo>
                  <a:pt x="67289" y="28691"/>
                </a:lnTo>
                <a:lnTo>
                  <a:pt x="66164" y="18173"/>
                </a:lnTo>
                <a:lnTo>
                  <a:pt x="62826" y="10762"/>
                </a:lnTo>
                <a:lnTo>
                  <a:pt x="57273" y="6457"/>
                </a:lnTo>
                <a:lnTo>
                  <a:pt x="51721" y="2152"/>
                </a:lnTo>
                <a:lnTo>
                  <a:pt x="44517" y="0"/>
                </a:lnTo>
                <a:lnTo>
                  <a:pt x="32741" y="105"/>
                </a:lnTo>
                <a:lnTo>
                  <a:pt x="20271" y="3456"/>
                </a:lnTo>
                <a:lnTo>
                  <a:pt x="10053" y="11520"/>
                </a:lnTo>
                <a:lnTo>
                  <a:pt x="5695" y="17780"/>
                </a:lnTo>
                <a:lnTo>
                  <a:pt x="1423" y="29458"/>
                </a:lnTo>
                <a:lnTo>
                  <a:pt x="0" y="43734"/>
                </a:lnTo>
                <a:lnTo>
                  <a:pt x="184" y="48410"/>
                </a:lnTo>
                <a:lnTo>
                  <a:pt x="2989" y="61176"/>
                </a:lnTo>
                <a:lnTo>
                  <a:pt x="9172" y="71876"/>
                </a:lnTo>
                <a:lnTo>
                  <a:pt x="20655" y="80655"/>
                </a:lnTo>
                <a:lnTo>
                  <a:pt x="33755" y="83140"/>
                </a:lnTo>
                <a:lnTo>
                  <a:pt x="42903" y="83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15732" y="3062546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3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5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7"/>
                </a:lnTo>
                <a:lnTo>
                  <a:pt x="70592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125071" y="306273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205767" y="307206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205767" y="3126387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08368" y="3073898"/>
            <a:ext cx="19768" cy="19575"/>
          </a:xfrm>
          <a:custGeom>
            <a:avLst/>
            <a:gdLst/>
            <a:ahLst/>
            <a:cxnLst/>
            <a:rect l="l" t="t" r="r" b="b"/>
            <a:pathLst>
              <a:path w="21745" h="22185">
                <a:moveTo>
                  <a:pt x="21745" y="22185"/>
                </a:moveTo>
                <a:lnTo>
                  <a:pt x="17342" y="0"/>
                </a:lnTo>
                <a:lnTo>
                  <a:pt x="11961" y="2690"/>
                </a:lnTo>
                <a:lnTo>
                  <a:pt x="8536" y="4402"/>
                </a:lnTo>
                <a:lnTo>
                  <a:pt x="3742" y="5258"/>
                </a:lnTo>
                <a:lnTo>
                  <a:pt x="0" y="17073"/>
                </a:lnTo>
                <a:lnTo>
                  <a:pt x="6115" y="17073"/>
                </a:lnTo>
                <a:lnTo>
                  <a:pt x="11031" y="17831"/>
                </a:lnTo>
                <a:lnTo>
                  <a:pt x="14749" y="19348"/>
                </a:lnTo>
                <a:lnTo>
                  <a:pt x="21745" y="22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82017" y="3115575"/>
            <a:ext cx="48405" cy="17870"/>
          </a:xfrm>
          <a:custGeom>
            <a:avLst/>
            <a:gdLst/>
            <a:ahLst/>
            <a:cxnLst/>
            <a:rect l="l" t="t" r="r" b="b"/>
            <a:pathLst>
              <a:path w="53246" h="20253">
                <a:moveTo>
                  <a:pt x="46816" y="5185"/>
                </a:moveTo>
                <a:lnTo>
                  <a:pt x="40432" y="7778"/>
                </a:lnTo>
                <a:lnTo>
                  <a:pt x="0" y="7778"/>
                </a:lnTo>
                <a:lnTo>
                  <a:pt x="31260" y="20253"/>
                </a:lnTo>
                <a:lnTo>
                  <a:pt x="40884" y="19514"/>
                </a:lnTo>
                <a:lnTo>
                  <a:pt x="53246" y="15385"/>
                </a:lnTo>
                <a:lnTo>
                  <a:pt x="50632" y="0"/>
                </a:lnTo>
                <a:lnTo>
                  <a:pt x="46816" y="5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365159" y="3038330"/>
            <a:ext cx="0" cy="95114"/>
          </a:xfrm>
          <a:custGeom>
            <a:avLst/>
            <a:gdLst/>
            <a:ahLst/>
            <a:cxnLst/>
            <a:rect l="l" t="t" r="r" b="b"/>
            <a:pathLst>
              <a:path h="107796">
                <a:moveTo>
                  <a:pt x="0" y="0"/>
                </a:moveTo>
                <a:lnTo>
                  <a:pt x="0" y="107796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388108" y="3062093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7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5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300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98440" y="3107481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4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67803" y="3062093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3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7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5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300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78135" y="3107481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4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76359" y="3062287"/>
            <a:ext cx="51833" cy="73359"/>
          </a:xfrm>
          <a:custGeom>
            <a:avLst/>
            <a:gdLst/>
            <a:ahLst/>
            <a:cxnLst/>
            <a:rect l="l" t="t" r="r" b="b"/>
            <a:pathLst>
              <a:path w="57016" h="83140">
                <a:moveTo>
                  <a:pt x="6188" y="67143"/>
                </a:moveTo>
                <a:lnTo>
                  <a:pt x="2715" y="58484"/>
                </a:lnTo>
                <a:lnTo>
                  <a:pt x="856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1" y="81696"/>
                </a:lnTo>
                <a:lnTo>
                  <a:pt x="16999" y="83140"/>
                </a:lnTo>
                <a:lnTo>
                  <a:pt x="25773" y="83041"/>
                </a:lnTo>
                <a:lnTo>
                  <a:pt x="38327" y="79482"/>
                </a:lnTo>
                <a:lnTo>
                  <a:pt x="47990" y="70812"/>
                </a:lnTo>
                <a:lnTo>
                  <a:pt x="51419" y="65287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3"/>
                </a:lnTo>
                <a:lnTo>
                  <a:pt x="53814" y="19917"/>
                </a:lnTo>
                <a:lnTo>
                  <a:pt x="47880" y="10089"/>
                </a:lnTo>
                <a:lnTo>
                  <a:pt x="37147" y="2433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10" y="11814"/>
                </a:lnTo>
                <a:lnTo>
                  <a:pt x="29425" y="11814"/>
                </a:lnTo>
                <a:lnTo>
                  <a:pt x="34647" y="14529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70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741913" y="3062546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10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1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3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8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51252" y="306273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25945" y="30625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7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66415" y="3072647"/>
            <a:ext cx="21280" cy="61639"/>
          </a:xfrm>
          <a:custGeom>
            <a:avLst/>
            <a:gdLst/>
            <a:ahLst/>
            <a:cxnLst/>
            <a:rect l="l" t="t" r="r" b="b"/>
            <a:pathLst>
              <a:path w="23408" h="69858">
                <a:moveTo>
                  <a:pt x="18968" y="52136"/>
                </a:moveTo>
                <a:lnTo>
                  <a:pt x="15373" y="47513"/>
                </a:lnTo>
                <a:lnTo>
                  <a:pt x="13575" y="40775"/>
                </a:lnTo>
                <a:lnTo>
                  <a:pt x="9649" y="0"/>
                </a:lnTo>
                <a:lnTo>
                  <a:pt x="5968" y="5126"/>
                </a:lnTo>
                <a:lnTo>
                  <a:pt x="1492" y="16633"/>
                </a:lnTo>
                <a:lnTo>
                  <a:pt x="0" y="30819"/>
                </a:lnTo>
                <a:lnTo>
                  <a:pt x="356" y="38445"/>
                </a:lnTo>
                <a:lnTo>
                  <a:pt x="3406" y="51550"/>
                </a:lnTo>
                <a:lnTo>
                  <a:pt x="9576" y="60795"/>
                </a:lnTo>
                <a:lnTo>
                  <a:pt x="15960" y="66837"/>
                </a:lnTo>
                <a:lnTo>
                  <a:pt x="23408" y="69858"/>
                </a:lnTo>
                <a:lnTo>
                  <a:pt x="22564" y="56759"/>
                </a:lnTo>
                <a:lnTo>
                  <a:pt x="18968" y="52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868616" y="3062870"/>
            <a:ext cx="60438" cy="99905"/>
          </a:xfrm>
          <a:custGeom>
            <a:avLst/>
            <a:gdLst/>
            <a:ahLst/>
            <a:cxnLst/>
            <a:rect l="l" t="t" r="r" b="b"/>
            <a:pathLst>
              <a:path w="66482" h="113226">
                <a:moveTo>
                  <a:pt x="15458" y="111330"/>
                </a:moveTo>
                <a:lnTo>
                  <a:pt x="22576" y="113226"/>
                </a:lnTo>
                <a:lnTo>
                  <a:pt x="31040" y="113226"/>
                </a:lnTo>
                <a:lnTo>
                  <a:pt x="42397" y="112037"/>
                </a:lnTo>
                <a:lnTo>
                  <a:pt x="54170" y="106749"/>
                </a:lnTo>
                <a:lnTo>
                  <a:pt x="62079" y="97229"/>
                </a:lnTo>
                <a:lnTo>
                  <a:pt x="65015" y="91456"/>
                </a:lnTo>
                <a:lnTo>
                  <a:pt x="66482" y="83580"/>
                </a:lnTo>
                <a:lnTo>
                  <a:pt x="66482" y="2128"/>
                </a:lnTo>
                <a:lnTo>
                  <a:pt x="54301" y="2128"/>
                </a:lnTo>
                <a:lnTo>
                  <a:pt x="54301" y="12034"/>
                </a:lnTo>
                <a:lnTo>
                  <a:pt x="51708" y="8756"/>
                </a:lnTo>
                <a:lnTo>
                  <a:pt x="49164" y="6261"/>
                </a:lnTo>
                <a:lnTo>
                  <a:pt x="46669" y="4549"/>
                </a:lnTo>
                <a:lnTo>
                  <a:pt x="42071" y="1516"/>
                </a:lnTo>
                <a:lnTo>
                  <a:pt x="36690" y="0"/>
                </a:lnTo>
                <a:lnTo>
                  <a:pt x="30105" y="2"/>
                </a:lnTo>
                <a:lnTo>
                  <a:pt x="17697" y="2856"/>
                </a:lnTo>
                <a:lnTo>
                  <a:pt x="7227" y="11080"/>
                </a:lnTo>
                <a:lnTo>
                  <a:pt x="11153" y="51855"/>
                </a:lnTo>
                <a:lnTo>
                  <a:pt x="11153" y="35467"/>
                </a:lnTo>
                <a:lnTo>
                  <a:pt x="12058" y="29376"/>
                </a:lnTo>
                <a:lnTo>
                  <a:pt x="13868" y="24729"/>
                </a:lnTo>
                <a:lnTo>
                  <a:pt x="17293" y="16021"/>
                </a:lnTo>
                <a:lnTo>
                  <a:pt x="23652" y="11667"/>
                </a:lnTo>
                <a:lnTo>
                  <a:pt x="39160" y="11667"/>
                </a:lnTo>
                <a:lnTo>
                  <a:pt x="44272" y="14015"/>
                </a:lnTo>
                <a:lnTo>
                  <a:pt x="48284" y="18712"/>
                </a:lnTo>
                <a:lnTo>
                  <a:pt x="52295" y="23408"/>
                </a:lnTo>
                <a:lnTo>
                  <a:pt x="54301" y="30624"/>
                </a:lnTo>
                <a:lnTo>
                  <a:pt x="54301" y="46816"/>
                </a:lnTo>
                <a:lnTo>
                  <a:pt x="53225" y="52467"/>
                </a:lnTo>
                <a:lnTo>
                  <a:pt x="51072" y="57310"/>
                </a:lnTo>
                <a:lnTo>
                  <a:pt x="47207" y="65871"/>
                </a:lnTo>
                <a:lnTo>
                  <a:pt x="40530" y="70151"/>
                </a:lnTo>
                <a:lnTo>
                  <a:pt x="24973" y="70151"/>
                </a:lnTo>
                <a:lnTo>
                  <a:pt x="20142" y="67840"/>
                </a:lnTo>
                <a:lnTo>
                  <a:pt x="20986" y="80938"/>
                </a:lnTo>
                <a:lnTo>
                  <a:pt x="35614" y="80938"/>
                </a:lnTo>
                <a:lnTo>
                  <a:pt x="40530" y="79960"/>
                </a:lnTo>
                <a:lnTo>
                  <a:pt x="44248" y="78003"/>
                </a:lnTo>
                <a:lnTo>
                  <a:pt x="47966" y="76046"/>
                </a:lnTo>
                <a:lnTo>
                  <a:pt x="51146" y="73062"/>
                </a:lnTo>
                <a:lnTo>
                  <a:pt x="53787" y="69051"/>
                </a:lnTo>
                <a:lnTo>
                  <a:pt x="53934" y="79862"/>
                </a:lnTo>
                <a:lnTo>
                  <a:pt x="53078" y="87371"/>
                </a:lnTo>
                <a:lnTo>
                  <a:pt x="51219" y="91578"/>
                </a:lnTo>
                <a:lnTo>
                  <a:pt x="48088" y="98721"/>
                </a:lnTo>
                <a:lnTo>
                  <a:pt x="41460" y="102292"/>
                </a:lnTo>
                <a:lnTo>
                  <a:pt x="24924" y="102292"/>
                </a:lnTo>
                <a:lnTo>
                  <a:pt x="20228" y="100824"/>
                </a:lnTo>
                <a:lnTo>
                  <a:pt x="17244" y="97889"/>
                </a:lnTo>
                <a:lnTo>
                  <a:pt x="15336" y="95981"/>
                </a:lnTo>
                <a:lnTo>
                  <a:pt x="14064" y="93266"/>
                </a:lnTo>
                <a:lnTo>
                  <a:pt x="13428" y="89744"/>
                </a:lnTo>
                <a:lnTo>
                  <a:pt x="0" y="89744"/>
                </a:lnTo>
                <a:lnTo>
                  <a:pt x="684" y="97816"/>
                </a:lnTo>
                <a:lnTo>
                  <a:pt x="3913" y="103747"/>
                </a:lnTo>
                <a:lnTo>
                  <a:pt x="9686" y="107539"/>
                </a:lnTo>
                <a:lnTo>
                  <a:pt x="15458" y="1113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65286" y="3038007"/>
            <a:ext cx="26083" cy="95437"/>
          </a:xfrm>
          <a:custGeom>
            <a:avLst/>
            <a:gdLst/>
            <a:ahLst/>
            <a:cxnLst/>
            <a:rect l="l" t="t" r="r" b="b"/>
            <a:pathLst>
              <a:path w="28691" h="108162">
                <a:moveTo>
                  <a:pt x="12181" y="108162"/>
                </a:moveTo>
                <a:lnTo>
                  <a:pt x="12181" y="98109"/>
                </a:lnTo>
                <a:lnTo>
                  <a:pt x="13037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1" y="39331"/>
                </a:lnTo>
                <a:lnTo>
                  <a:pt x="27199" y="28508"/>
                </a:lnTo>
                <a:lnTo>
                  <a:pt x="23188" y="30489"/>
                </a:lnTo>
                <a:lnTo>
                  <a:pt x="19176" y="32470"/>
                </a:lnTo>
                <a:lnTo>
                  <a:pt x="15727" y="35344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52369" y="3062546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5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20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7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3" y="14969"/>
                </a:lnTo>
                <a:lnTo>
                  <a:pt x="90710" y="16926"/>
                </a:lnTo>
                <a:lnTo>
                  <a:pt x="92019" y="20522"/>
                </a:lnTo>
                <a:lnTo>
                  <a:pt x="92019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3"/>
                </a:lnTo>
                <a:lnTo>
                  <a:pt x="47697" y="1541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30" y="6237"/>
                </a:lnTo>
                <a:lnTo>
                  <a:pt x="16192" y="9050"/>
                </a:lnTo>
                <a:lnTo>
                  <a:pt x="13061" y="12915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69008" y="3038330"/>
            <a:ext cx="75582" cy="95114"/>
          </a:xfrm>
          <a:custGeom>
            <a:avLst/>
            <a:gdLst/>
            <a:ahLst/>
            <a:cxnLst/>
            <a:rect l="l" t="t" r="r" b="b"/>
            <a:pathLst>
              <a:path w="83140" h="107796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6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8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6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8" y="84265"/>
                </a:lnTo>
                <a:lnTo>
                  <a:pt x="64941" y="87542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4" y="49751"/>
                </a:lnTo>
                <a:lnTo>
                  <a:pt x="67240" y="47844"/>
                </a:lnTo>
                <a:lnTo>
                  <a:pt x="70127" y="45740"/>
                </a:lnTo>
                <a:lnTo>
                  <a:pt x="72133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8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0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53210" y="3035934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49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5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8"/>
                </a:lnTo>
                <a:lnTo>
                  <a:pt x="19347" y="21671"/>
                </a:lnTo>
                <a:lnTo>
                  <a:pt x="23114" y="18051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6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20" y="48847"/>
                </a:lnTo>
                <a:lnTo>
                  <a:pt x="13868" y="53347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7"/>
                </a:lnTo>
                <a:lnTo>
                  <a:pt x="62471" y="67705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4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41623" y="3062093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3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7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7" y="15140"/>
                </a:lnTo>
                <a:lnTo>
                  <a:pt x="55915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300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51954" y="3107481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4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10255" y="2639163"/>
            <a:ext cx="4342170" cy="125804"/>
          </a:xfrm>
          <a:custGeom>
            <a:avLst/>
            <a:gdLst/>
            <a:ahLst/>
            <a:cxnLst/>
            <a:rect l="l" t="t" r="r" b="b"/>
            <a:pathLst>
              <a:path w="4776387" h="142578">
                <a:moveTo>
                  <a:pt x="1846303" y="57016"/>
                </a:moveTo>
                <a:lnTo>
                  <a:pt x="1848480" y="51451"/>
                </a:lnTo>
                <a:lnTo>
                  <a:pt x="1852589" y="47073"/>
                </a:lnTo>
                <a:lnTo>
                  <a:pt x="1856698" y="42694"/>
                </a:lnTo>
                <a:lnTo>
                  <a:pt x="1864318" y="29198"/>
                </a:lnTo>
                <a:lnTo>
                  <a:pt x="1851878" y="32785"/>
                </a:lnTo>
                <a:lnTo>
                  <a:pt x="1841802" y="40799"/>
                </a:lnTo>
                <a:lnTo>
                  <a:pt x="1846303" y="57016"/>
                </a:lnTo>
                <a:close/>
              </a:path>
              <a:path w="4776387" h="142578">
                <a:moveTo>
                  <a:pt x="1914717" y="109336"/>
                </a:moveTo>
                <a:lnTo>
                  <a:pt x="1931449" y="109336"/>
                </a:lnTo>
                <a:lnTo>
                  <a:pt x="1950381" y="79837"/>
                </a:lnTo>
                <a:lnTo>
                  <a:pt x="1969900" y="109336"/>
                </a:lnTo>
                <a:lnTo>
                  <a:pt x="1986777" y="109336"/>
                </a:lnTo>
                <a:lnTo>
                  <a:pt x="1959113" y="69050"/>
                </a:lnTo>
                <a:lnTo>
                  <a:pt x="1985603" y="31113"/>
                </a:lnTo>
                <a:lnTo>
                  <a:pt x="1969533" y="30746"/>
                </a:lnTo>
                <a:lnTo>
                  <a:pt x="1951261" y="58410"/>
                </a:lnTo>
                <a:lnTo>
                  <a:pt x="1933210" y="30746"/>
                </a:lnTo>
                <a:lnTo>
                  <a:pt x="1916112" y="30746"/>
                </a:lnTo>
                <a:lnTo>
                  <a:pt x="1942382" y="69050"/>
                </a:lnTo>
                <a:lnTo>
                  <a:pt x="1914717" y="109336"/>
                </a:lnTo>
                <a:close/>
              </a:path>
              <a:path w="4776387" h="142578">
                <a:moveTo>
                  <a:pt x="2051365" y="87554"/>
                </a:moveTo>
                <a:lnTo>
                  <a:pt x="2047279" y="92716"/>
                </a:lnTo>
                <a:lnTo>
                  <a:pt x="2043195" y="97877"/>
                </a:lnTo>
                <a:lnTo>
                  <a:pt x="2038070" y="100457"/>
                </a:lnTo>
                <a:lnTo>
                  <a:pt x="2022807" y="100457"/>
                </a:lnTo>
                <a:lnTo>
                  <a:pt x="2018771" y="108089"/>
                </a:lnTo>
                <a:lnTo>
                  <a:pt x="2022783" y="110682"/>
                </a:lnTo>
                <a:lnTo>
                  <a:pt x="2027748" y="111978"/>
                </a:lnTo>
                <a:lnTo>
                  <a:pt x="2041201" y="111978"/>
                </a:lnTo>
                <a:lnTo>
                  <a:pt x="2047805" y="109654"/>
                </a:lnTo>
                <a:lnTo>
                  <a:pt x="2053480" y="105007"/>
                </a:lnTo>
                <a:lnTo>
                  <a:pt x="2061233" y="95507"/>
                </a:lnTo>
                <a:lnTo>
                  <a:pt x="2065490" y="83463"/>
                </a:lnTo>
                <a:lnTo>
                  <a:pt x="2066909" y="68317"/>
                </a:lnTo>
                <a:lnTo>
                  <a:pt x="2066632" y="62024"/>
                </a:lnTo>
                <a:lnTo>
                  <a:pt x="2063707" y="49048"/>
                </a:lnTo>
                <a:lnTo>
                  <a:pt x="2057589" y="39075"/>
                </a:lnTo>
                <a:lnTo>
                  <a:pt x="2051377" y="32250"/>
                </a:lnTo>
                <a:lnTo>
                  <a:pt x="2043818" y="28838"/>
                </a:lnTo>
                <a:lnTo>
                  <a:pt x="2028898" y="28838"/>
                </a:lnTo>
                <a:lnTo>
                  <a:pt x="2023663" y="30305"/>
                </a:lnTo>
                <a:lnTo>
                  <a:pt x="2019212" y="33241"/>
                </a:lnTo>
                <a:lnTo>
                  <a:pt x="2016081" y="35198"/>
                </a:lnTo>
                <a:lnTo>
                  <a:pt x="2016496" y="45006"/>
                </a:lnTo>
                <a:lnTo>
                  <a:pt x="2022758" y="40432"/>
                </a:lnTo>
                <a:lnTo>
                  <a:pt x="2041006" y="40432"/>
                </a:lnTo>
                <a:lnTo>
                  <a:pt x="2047267" y="44761"/>
                </a:lnTo>
                <a:lnTo>
                  <a:pt x="2050692" y="53420"/>
                </a:lnTo>
                <a:lnTo>
                  <a:pt x="2052502" y="57921"/>
                </a:lnTo>
                <a:lnTo>
                  <a:pt x="2053407" y="63302"/>
                </a:lnTo>
                <a:lnTo>
                  <a:pt x="2053407" y="79837"/>
                </a:lnTo>
                <a:lnTo>
                  <a:pt x="2051365" y="87554"/>
                </a:lnTo>
                <a:close/>
              </a:path>
              <a:path w="4776387" h="142578">
                <a:moveTo>
                  <a:pt x="2107170" y="42694"/>
                </a:moveTo>
                <a:lnTo>
                  <a:pt x="2112258" y="40505"/>
                </a:lnTo>
                <a:lnTo>
                  <a:pt x="2126787" y="40505"/>
                </a:lnTo>
                <a:lnTo>
                  <a:pt x="2132829" y="43685"/>
                </a:lnTo>
                <a:lnTo>
                  <a:pt x="2136449" y="50045"/>
                </a:lnTo>
                <a:lnTo>
                  <a:pt x="2138406" y="53469"/>
                </a:lnTo>
                <a:lnTo>
                  <a:pt x="2139654" y="58043"/>
                </a:lnTo>
                <a:lnTo>
                  <a:pt x="2140192" y="63767"/>
                </a:lnTo>
                <a:lnTo>
                  <a:pt x="2096530" y="63767"/>
                </a:lnTo>
                <a:lnTo>
                  <a:pt x="2096775" y="57016"/>
                </a:lnTo>
                <a:lnTo>
                  <a:pt x="2092274" y="40799"/>
                </a:lnTo>
                <a:lnTo>
                  <a:pt x="2088308" y="46247"/>
                </a:lnTo>
                <a:lnTo>
                  <a:pt x="2083578" y="57804"/>
                </a:lnTo>
                <a:lnTo>
                  <a:pt x="2082001" y="71545"/>
                </a:lnTo>
                <a:lnTo>
                  <a:pt x="2082393" y="78755"/>
                </a:lnTo>
                <a:lnTo>
                  <a:pt x="2085649" y="91483"/>
                </a:lnTo>
                <a:lnTo>
                  <a:pt x="2092200" y="101448"/>
                </a:lnTo>
                <a:lnTo>
                  <a:pt x="2104291" y="109775"/>
                </a:lnTo>
                <a:lnTo>
                  <a:pt x="2117076" y="112125"/>
                </a:lnTo>
                <a:lnTo>
                  <a:pt x="2110791" y="100677"/>
                </a:lnTo>
                <a:lnTo>
                  <a:pt x="2105336" y="98268"/>
                </a:lnTo>
                <a:lnTo>
                  <a:pt x="2101814" y="93449"/>
                </a:lnTo>
                <a:lnTo>
                  <a:pt x="2098291" y="88631"/>
                </a:lnTo>
                <a:lnTo>
                  <a:pt x="2096408" y="82235"/>
                </a:lnTo>
                <a:lnTo>
                  <a:pt x="2096163" y="74261"/>
                </a:lnTo>
                <a:lnTo>
                  <a:pt x="2153767" y="74261"/>
                </a:lnTo>
                <a:lnTo>
                  <a:pt x="2153767" y="66335"/>
                </a:lnTo>
                <a:lnTo>
                  <a:pt x="2153375" y="60563"/>
                </a:lnTo>
                <a:lnTo>
                  <a:pt x="2152593" y="56943"/>
                </a:lnTo>
                <a:lnTo>
                  <a:pt x="2151712" y="51659"/>
                </a:lnTo>
                <a:lnTo>
                  <a:pt x="2149951" y="47036"/>
                </a:lnTo>
                <a:lnTo>
                  <a:pt x="2147310" y="43074"/>
                </a:lnTo>
                <a:lnTo>
                  <a:pt x="2144570" y="38915"/>
                </a:lnTo>
                <a:lnTo>
                  <a:pt x="2140583" y="35528"/>
                </a:lnTo>
                <a:lnTo>
                  <a:pt x="2135349" y="32910"/>
                </a:lnTo>
                <a:lnTo>
                  <a:pt x="2130114" y="30293"/>
                </a:lnTo>
                <a:lnTo>
                  <a:pt x="2124708" y="28985"/>
                </a:lnTo>
                <a:lnTo>
                  <a:pt x="2119131" y="28985"/>
                </a:lnTo>
                <a:lnTo>
                  <a:pt x="2114790" y="29198"/>
                </a:lnTo>
                <a:lnTo>
                  <a:pt x="2107170" y="42694"/>
                </a:lnTo>
                <a:close/>
              </a:path>
              <a:path w="4776387" h="142578">
                <a:moveTo>
                  <a:pt x="2096775" y="57016"/>
                </a:moveTo>
                <a:lnTo>
                  <a:pt x="2098952" y="51451"/>
                </a:lnTo>
                <a:lnTo>
                  <a:pt x="2103061" y="47073"/>
                </a:lnTo>
                <a:lnTo>
                  <a:pt x="2107170" y="42694"/>
                </a:lnTo>
                <a:lnTo>
                  <a:pt x="2114790" y="29198"/>
                </a:lnTo>
                <a:lnTo>
                  <a:pt x="2102350" y="32785"/>
                </a:lnTo>
                <a:lnTo>
                  <a:pt x="2092274" y="40799"/>
                </a:lnTo>
                <a:lnTo>
                  <a:pt x="2096775" y="57016"/>
                </a:lnTo>
                <a:close/>
              </a:path>
              <a:path w="4776387" h="142578">
                <a:moveTo>
                  <a:pt x="2121088" y="112125"/>
                </a:moveTo>
                <a:lnTo>
                  <a:pt x="2124684" y="111733"/>
                </a:lnTo>
                <a:lnTo>
                  <a:pt x="2127864" y="110951"/>
                </a:lnTo>
                <a:lnTo>
                  <a:pt x="2133783" y="109581"/>
                </a:lnTo>
                <a:lnTo>
                  <a:pt x="2138748" y="106939"/>
                </a:lnTo>
                <a:lnTo>
                  <a:pt x="2142760" y="103025"/>
                </a:lnTo>
                <a:lnTo>
                  <a:pt x="2145157" y="100775"/>
                </a:lnTo>
                <a:lnTo>
                  <a:pt x="2147322" y="97877"/>
                </a:lnTo>
                <a:lnTo>
                  <a:pt x="2149254" y="94330"/>
                </a:lnTo>
                <a:lnTo>
                  <a:pt x="2151186" y="90783"/>
                </a:lnTo>
                <a:lnTo>
                  <a:pt x="2152324" y="87567"/>
                </a:lnTo>
                <a:lnTo>
                  <a:pt x="2152666" y="84680"/>
                </a:lnTo>
                <a:lnTo>
                  <a:pt x="2139678" y="84680"/>
                </a:lnTo>
                <a:lnTo>
                  <a:pt x="2138699" y="88154"/>
                </a:lnTo>
                <a:lnTo>
                  <a:pt x="2137036" y="91211"/>
                </a:lnTo>
                <a:lnTo>
                  <a:pt x="2134688" y="93853"/>
                </a:lnTo>
                <a:lnTo>
                  <a:pt x="2130579" y="98403"/>
                </a:lnTo>
                <a:lnTo>
                  <a:pt x="2125075" y="100677"/>
                </a:lnTo>
                <a:lnTo>
                  <a:pt x="2110791" y="100677"/>
                </a:lnTo>
                <a:lnTo>
                  <a:pt x="2117076" y="112125"/>
                </a:lnTo>
                <a:lnTo>
                  <a:pt x="2121088" y="112125"/>
                </a:lnTo>
                <a:close/>
              </a:path>
              <a:path w="4776387" h="142578">
                <a:moveTo>
                  <a:pt x="2189944" y="44394"/>
                </a:moveTo>
                <a:lnTo>
                  <a:pt x="2195961" y="40285"/>
                </a:lnTo>
                <a:lnTo>
                  <a:pt x="2210539" y="40285"/>
                </a:lnTo>
                <a:lnTo>
                  <a:pt x="2215015" y="41887"/>
                </a:lnTo>
                <a:lnTo>
                  <a:pt x="2217803" y="45092"/>
                </a:lnTo>
                <a:lnTo>
                  <a:pt x="2220592" y="48296"/>
                </a:lnTo>
                <a:lnTo>
                  <a:pt x="2222378" y="52320"/>
                </a:lnTo>
                <a:lnTo>
                  <a:pt x="2223161" y="57163"/>
                </a:lnTo>
                <a:lnTo>
                  <a:pt x="2236002" y="57163"/>
                </a:lnTo>
                <a:lnTo>
                  <a:pt x="2234877" y="46645"/>
                </a:lnTo>
                <a:lnTo>
                  <a:pt x="2231538" y="39233"/>
                </a:lnTo>
                <a:lnTo>
                  <a:pt x="2225986" y="34928"/>
                </a:lnTo>
                <a:lnTo>
                  <a:pt x="2220433" y="30623"/>
                </a:lnTo>
                <a:lnTo>
                  <a:pt x="2213230" y="28471"/>
                </a:lnTo>
                <a:lnTo>
                  <a:pt x="2201454" y="28576"/>
                </a:lnTo>
                <a:lnTo>
                  <a:pt x="2188984" y="31927"/>
                </a:lnTo>
                <a:lnTo>
                  <a:pt x="2178765" y="39992"/>
                </a:lnTo>
                <a:lnTo>
                  <a:pt x="2183975" y="57945"/>
                </a:lnTo>
                <a:lnTo>
                  <a:pt x="2186324" y="52613"/>
                </a:lnTo>
                <a:lnTo>
                  <a:pt x="2189944" y="44394"/>
                </a:lnTo>
                <a:close/>
              </a:path>
              <a:path w="4776387" h="142578">
                <a:moveTo>
                  <a:pt x="2168712" y="72206"/>
                </a:moveTo>
                <a:lnTo>
                  <a:pt x="2168897" y="76881"/>
                </a:lnTo>
                <a:lnTo>
                  <a:pt x="2171702" y="89648"/>
                </a:lnTo>
                <a:lnTo>
                  <a:pt x="2177885" y="100347"/>
                </a:lnTo>
                <a:lnTo>
                  <a:pt x="2179021" y="101672"/>
                </a:lnTo>
                <a:lnTo>
                  <a:pt x="2189368" y="109126"/>
                </a:lnTo>
                <a:lnTo>
                  <a:pt x="2184465" y="86858"/>
                </a:lnTo>
                <a:lnTo>
                  <a:pt x="2182801" y="80229"/>
                </a:lnTo>
                <a:lnTo>
                  <a:pt x="2182801" y="64525"/>
                </a:lnTo>
                <a:lnTo>
                  <a:pt x="2183975" y="57945"/>
                </a:lnTo>
                <a:lnTo>
                  <a:pt x="2178765" y="39992"/>
                </a:lnTo>
                <a:lnTo>
                  <a:pt x="2174408" y="46251"/>
                </a:lnTo>
                <a:lnTo>
                  <a:pt x="2170136" y="57929"/>
                </a:lnTo>
                <a:lnTo>
                  <a:pt x="2168712" y="72206"/>
                </a:lnTo>
                <a:close/>
              </a:path>
              <a:path w="4776387" h="142578">
                <a:moveTo>
                  <a:pt x="2211615" y="111611"/>
                </a:moveTo>
                <a:lnTo>
                  <a:pt x="2219124" y="109202"/>
                </a:lnTo>
                <a:lnTo>
                  <a:pt x="2224995" y="104383"/>
                </a:lnTo>
                <a:lnTo>
                  <a:pt x="2230866" y="99564"/>
                </a:lnTo>
                <a:lnTo>
                  <a:pt x="2234535" y="91945"/>
                </a:lnTo>
                <a:lnTo>
                  <a:pt x="2236002" y="81525"/>
                </a:lnTo>
                <a:lnTo>
                  <a:pt x="2223161" y="81525"/>
                </a:lnTo>
                <a:lnTo>
                  <a:pt x="2221938" y="87347"/>
                </a:lnTo>
                <a:lnTo>
                  <a:pt x="2219724" y="91933"/>
                </a:lnTo>
                <a:lnTo>
                  <a:pt x="2216519" y="95284"/>
                </a:lnTo>
                <a:lnTo>
                  <a:pt x="2213315" y="98635"/>
                </a:lnTo>
                <a:lnTo>
                  <a:pt x="2208974" y="100311"/>
                </a:lnTo>
                <a:lnTo>
                  <a:pt x="2196352" y="100311"/>
                </a:lnTo>
                <a:lnTo>
                  <a:pt x="2191117" y="97620"/>
                </a:lnTo>
                <a:lnTo>
                  <a:pt x="2187791" y="92239"/>
                </a:lnTo>
                <a:lnTo>
                  <a:pt x="2184465" y="86858"/>
                </a:lnTo>
                <a:lnTo>
                  <a:pt x="2189368" y="109126"/>
                </a:lnTo>
                <a:lnTo>
                  <a:pt x="2202467" y="111611"/>
                </a:lnTo>
                <a:lnTo>
                  <a:pt x="2211615" y="111611"/>
                </a:lnTo>
                <a:close/>
              </a:path>
              <a:path w="4776387" h="142578">
                <a:moveTo>
                  <a:pt x="2307548" y="42694"/>
                </a:moveTo>
                <a:lnTo>
                  <a:pt x="2312636" y="40505"/>
                </a:lnTo>
                <a:lnTo>
                  <a:pt x="2327165" y="40505"/>
                </a:lnTo>
                <a:lnTo>
                  <a:pt x="2333207" y="43685"/>
                </a:lnTo>
                <a:lnTo>
                  <a:pt x="2336827" y="50045"/>
                </a:lnTo>
                <a:lnTo>
                  <a:pt x="2338783" y="53469"/>
                </a:lnTo>
                <a:lnTo>
                  <a:pt x="2340031" y="58043"/>
                </a:lnTo>
                <a:lnTo>
                  <a:pt x="2340569" y="63767"/>
                </a:lnTo>
                <a:lnTo>
                  <a:pt x="2296908" y="63767"/>
                </a:lnTo>
                <a:lnTo>
                  <a:pt x="2297153" y="57016"/>
                </a:lnTo>
                <a:lnTo>
                  <a:pt x="2292652" y="40799"/>
                </a:lnTo>
                <a:lnTo>
                  <a:pt x="2288686" y="46247"/>
                </a:lnTo>
                <a:lnTo>
                  <a:pt x="2283955" y="57804"/>
                </a:lnTo>
                <a:lnTo>
                  <a:pt x="2282379" y="71545"/>
                </a:lnTo>
                <a:lnTo>
                  <a:pt x="2282771" y="78756"/>
                </a:lnTo>
                <a:lnTo>
                  <a:pt x="2286027" y="91483"/>
                </a:lnTo>
                <a:lnTo>
                  <a:pt x="2292578" y="101448"/>
                </a:lnTo>
                <a:lnTo>
                  <a:pt x="2304669" y="109775"/>
                </a:lnTo>
                <a:lnTo>
                  <a:pt x="2317454" y="112125"/>
                </a:lnTo>
                <a:lnTo>
                  <a:pt x="2311168" y="100677"/>
                </a:lnTo>
                <a:lnTo>
                  <a:pt x="2305714" y="98268"/>
                </a:lnTo>
                <a:lnTo>
                  <a:pt x="2302191" y="93449"/>
                </a:lnTo>
                <a:lnTo>
                  <a:pt x="2298669" y="88631"/>
                </a:lnTo>
                <a:lnTo>
                  <a:pt x="2296786" y="82235"/>
                </a:lnTo>
                <a:lnTo>
                  <a:pt x="2296541" y="74261"/>
                </a:lnTo>
                <a:lnTo>
                  <a:pt x="2354144" y="74261"/>
                </a:lnTo>
                <a:lnTo>
                  <a:pt x="2354144" y="66335"/>
                </a:lnTo>
                <a:lnTo>
                  <a:pt x="2353753" y="60563"/>
                </a:lnTo>
                <a:lnTo>
                  <a:pt x="2352971" y="56943"/>
                </a:lnTo>
                <a:lnTo>
                  <a:pt x="2352090" y="51659"/>
                </a:lnTo>
                <a:lnTo>
                  <a:pt x="2350329" y="47036"/>
                </a:lnTo>
                <a:lnTo>
                  <a:pt x="2347687" y="43074"/>
                </a:lnTo>
                <a:lnTo>
                  <a:pt x="2344947" y="38915"/>
                </a:lnTo>
                <a:lnTo>
                  <a:pt x="2340960" y="35528"/>
                </a:lnTo>
                <a:lnTo>
                  <a:pt x="2335726" y="32910"/>
                </a:lnTo>
                <a:lnTo>
                  <a:pt x="2330492" y="30293"/>
                </a:lnTo>
                <a:lnTo>
                  <a:pt x="2325086" y="28985"/>
                </a:lnTo>
                <a:lnTo>
                  <a:pt x="2319509" y="28985"/>
                </a:lnTo>
                <a:lnTo>
                  <a:pt x="2315168" y="29198"/>
                </a:lnTo>
                <a:lnTo>
                  <a:pt x="2307548" y="42694"/>
                </a:lnTo>
                <a:close/>
              </a:path>
              <a:path w="4776387" h="142578">
                <a:moveTo>
                  <a:pt x="2297153" y="57016"/>
                </a:moveTo>
                <a:lnTo>
                  <a:pt x="2299330" y="51451"/>
                </a:lnTo>
                <a:lnTo>
                  <a:pt x="2303439" y="47073"/>
                </a:lnTo>
                <a:lnTo>
                  <a:pt x="2307548" y="42694"/>
                </a:lnTo>
                <a:lnTo>
                  <a:pt x="2315168" y="29198"/>
                </a:lnTo>
                <a:lnTo>
                  <a:pt x="2302728" y="32785"/>
                </a:lnTo>
                <a:lnTo>
                  <a:pt x="2292652" y="40799"/>
                </a:lnTo>
                <a:lnTo>
                  <a:pt x="2297153" y="57016"/>
                </a:lnTo>
                <a:close/>
              </a:path>
              <a:path w="4776387" h="142578">
                <a:moveTo>
                  <a:pt x="2321466" y="112125"/>
                </a:moveTo>
                <a:lnTo>
                  <a:pt x="2325062" y="111733"/>
                </a:lnTo>
                <a:lnTo>
                  <a:pt x="2328241" y="110951"/>
                </a:lnTo>
                <a:lnTo>
                  <a:pt x="2334161" y="109581"/>
                </a:lnTo>
                <a:lnTo>
                  <a:pt x="2339126" y="106939"/>
                </a:lnTo>
                <a:lnTo>
                  <a:pt x="2343138" y="103025"/>
                </a:lnTo>
                <a:lnTo>
                  <a:pt x="2345535" y="100775"/>
                </a:lnTo>
                <a:lnTo>
                  <a:pt x="2347700" y="97877"/>
                </a:lnTo>
                <a:lnTo>
                  <a:pt x="2349632" y="94330"/>
                </a:lnTo>
                <a:lnTo>
                  <a:pt x="2351564" y="90783"/>
                </a:lnTo>
                <a:lnTo>
                  <a:pt x="2352702" y="87567"/>
                </a:lnTo>
                <a:lnTo>
                  <a:pt x="2353044" y="84680"/>
                </a:lnTo>
                <a:lnTo>
                  <a:pt x="2340056" y="84680"/>
                </a:lnTo>
                <a:lnTo>
                  <a:pt x="2339077" y="88154"/>
                </a:lnTo>
                <a:lnTo>
                  <a:pt x="2337414" y="91211"/>
                </a:lnTo>
                <a:lnTo>
                  <a:pt x="2335066" y="93853"/>
                </a:lnTo>
                <a:lnTo>
                  <a:pt x="2330957" y="98403"/>
                </a:lnTo>
                <a:lnTo>
                  <a:pt x="2325453" y="100677"/>
                </a:lnTo>
                <a:lnTo>
                  <a:pt x="2311168" y="100677"/>
                </a:lnTo>
                <a:lnTo>
                  <a:pt x="2317454" y="112125"/>
                </a:lnTo>
                <a:lnTo>
                  <a:pt x="2321466" y="112125"/>
                </a:lnTo>
                <a:close/>
              </a:path>
              <a:path w="4776387" h="142578">
                <a:moveTo>
                  <a:pt x="2368869" y="71692"/>
                </a:moveTo>
                <a:lnTo>
                  <a:pt x="2369176" y="78011"/>
                </a:lnTo>
                <a:lnTo>
                  <a:pt x="2372208" y="90777"/>
                </a:lnTo>
                <a:lnTo>
                  <a:pt x="2378483" y="101081"/>
                </a:lnTo>
                <a:lnTo>
                  <a:pt x="2384891" y="108444"/>
                </a:lnTo>
                <a:lnTo>
                  <a:pt x="2384598" y="86417"/>
                </a:lnTo>
                <a:lnTo>
                  <a:pt x="2382812" y="79373"/>
                </a:lnTo>
                <a:lnTo>
                  <a:pt x="2382812" y="61076"/>
                </a:lnTo>
                <a:lnTo>
                  <a:pt x="2384879" y="53592"/>
                </a:lnTo>
                <a:lnTo>
                  <a:pt x="2389013" y="48504"/>
                </a:lnTo>
                <a:lnTo>
                  <a:pt x="2393147" y="43416"/>
                </a:lnTo>
                <a:lnTo>
                  <a:pt x="2398540" y="40872"/>
                </a:lnTo>
                <a:lnTo>
                  <a:pt x="2411162" y="40872"/>
                </a:lnTo>
                <a:lnTo>
                  <a:pt x="2416176" y="43257"/>
                </a:lnTo>
                <a:lnTo>
                  <a:pt x="2420236" y="48027"/>
                </a:lnTo>
                <a:lnTo>
                  <a:pt x="2424297" y="52797"/>
                </a:lnTo>
                <a:lnTo>
                  <a:pt x="2426327" y="60147"/>
                </a:lnTo>
                <a:lnTo>
                  <a:pt x="2426327" y="79911"/>
                </a:lnTo>
                <a:lnTo>
                  <a:pt x="2424358" y="87457"/>
                </a:lnTo>
                <a:lnTo>
                  <a:pt x="2420419" y="92716"/>
                </a:lnTo>
                <a:lnTo>
                  <a:pt x="2416482" y="97975"/>
                </a:lnTo>
                <a:lnTo>
                  <a:pt x="2411480" y="111048"/>
                </a:lnTo>
                <a:lnTo>
                  <a:pt x="2415686" y="108896"/>
                </a:lnTo>
                <a:lnTo>
                  <a:pt x="2419893" y="106743"/>
                </a:lnTo>
                <a:lnTo>
                  <a:pt x="2423538" y="103246"/>
                </a:lnTo>
                <a:lnTo>
                  <a:pt x="2426620" y="98403"/>
                </a:lnTo>
                <a:lnTo>
                  <a:pt x="2426620" y="109336"/>
                </a:lnTo>
                <a:lnTo>
                  <a:pt x="2438508" y="109336"/>
                </a:lnTo>
                <a:lnTo>
                  <a:pt x="2438508" y="1173"/>
                </a:lnTo>
                <a:lnTo>
                  <a:pt x="2425814" y="1173"/>
                </a:lnTo>
                <a:lnTo>
                  <a:pt x="2425814" y="40872"/>
                </a:lnTo>
                <a:lnTo>
                  <a:pt x="2422829" y="37203"/>
                </a:lnTo>
                <a:lnTo>
                  <a:pt x="2420163" y="34635"/>
                </a:lnTo>
                <a:lnTo>
                  <a:pt x="2417814" y="33167"/>
                </a:lnTo>
                <a:lnTo>
                  <a:pt x="2413754" y="30623"/>
                </a:lnTo>
                <a:lnTo>
                  <a:pt x="2408715" y="29351"/>
                </a:lnTo>
                <a:lnTo>
                  <a:pt x="2399695" y="29463"/>
                </a:lnTo>
                <a:lnTo>
                  <a:pt x="2387124" y="33118"/>
                </a:lnTo>
                <a:lnTo>
                  <a:pt x="2377639" y="41936"/>
                </a:lnTo>
                <a:lnTo>
                  <a:pt x="2374749" y="46648"/>
                </a:lnTo>
                <a:lnTo>
                  <a:pt x="2370339" y="58401"/>
                </a:lnTo>
                <a:lnTo>
                  <a:pt x="2368869" y="71692"/>
                </a:lnTo>
                <a:close/>
              </a:path>
              <a:path w="4776387" h="142578">
                <a:moveTo>
                  <a:pt x="2391740" y="97767"/>
                </a:moveTo>
                <a:lnTo>
                  <a:pt x="2388169" y="92092"/>
                </a:lnTo>
                <a:lnTo>
                  <a:pt x="2384598" y="86417"/>
                </a:lnTo>
                <a:lnTo>
                  <a:pt x="2384891" y="108444"/>
                </a:lnTo>
                <a:lnTo>
                  <a:pt x="2392474" y="112125"/>
                </a:lnTo>
                <a:lnTo>
                  <a:pt x="2406661" y="112125"/>
                </a:lnTo>
                <a:lnTo>
                  <a:pt x="2411480" y="111048"/>
                </a:lnTo>
                <a:lnTo>
                  <a:pt x="2416482" y="97975"/>
                </a:lnTo>
                <a:lnTo>
                  <a:pt x="2411455" y="100604"/>
                </a:lnTo>
                <a:lnTo>
                  <a:pt x="2397463" y="100604"/>
                </a:lnTo>
                <a:lnTo>
                  <a:pt x="2391740" y="97767"/>
                </a:lnTo>
                <a:close/>
              </a:path>
              <a:path w="4776387" h="142578">
                <a:moveTo>
                  <a:pt x="2513442" y="92569"/>
                </a:moveTo>
                <a:lnTo>
                  <a:pt x="2509846" y="87946"/>
                </a:lnTo>
                <a:lnTo>
                  <a:pt x="2508048" y="81207"/>
                </a:lnTo>
                <a:lnTo>
                  <a:pt x="2504122" y="40432"/>
                </a:lnTo>
                <a:lnTo>
                  <a:pt x="2500442" y="45558"/>
                </a:lnTo>
                <a:lnTo>
                  <a:pt x="2495965" y="57066"/>
                </a:lnTo>
                <a:lnTo>
                  <a:pt x="2494473" y="71252"/>
                </a:lnTo>
                <a:lnTo>
                  <a:pt x="2494829" y="78877"/>
                </a:lnTo>
                <a:lnTo>
                  <a:pt x="2497879" y="91983"/>
                </a:lnTo>
                <a:lnTo>
                  <a:pt x="2504049" y="101228"/>
                </a:lnTo>
                <a:lnTo>
                  <a:pt x="2510433" y="107269"/>
                </a:lnTo>
                <a:lnTo>
                  <a:pt x="2517881" y="110290"/>
                </a:lnTo>
                <a:lnTo>
                  <a:pt x="2517037" y="97192"/>
                </a:lnTo>
                <a:lnTo>
                  <a:pt x="2513442" y="92569"/>
                </a:lnTo>
                <a:close/>
              </a:path>
              <a:path w="4776387" h="142578">
                <a:moveTo>
                  <a:pt x="2512353" y="140682"/>
                </a:moveTo>
                <a:lnTo>
                  <a:pt x="2519471" y="142578"/>
                </a:lnTo>
                <a:lnTo>
                  <a:pt x="2527934" y="142578"/>
                </a:lnTo>
                <a:lnTo>
                  <a:pt x="2539292" y="141389"/>
                </a:lnTo>
                <a:lnTo>
                  <a:pt x="2551065" y="136101"/>
                </a:lnTo>
                <a:lnTo>
                  <a:pt x="2558974" y="126581"/>
                </a:lnTo>
                <a:lnTo>
                  <a:pt x="2561910" y="120808"/>
                </a:lnTo>
                <a:lnTo>
                  <a:pt x="2563377" y="112932"/>
                </a:lnTo>
                <a:lnTo>
                  <a:pt x="2563377" y="31480"/>
                </a:lnTo>
                <a:lnTo>
                  <a:pt x="2551196" y="31480"/>
                </a:lnTo>
                <a:lnTo>
                  <a:pt x="2551196" y="41386"/>
                </a:lnTo>
                <a:lnTo>
                  <a:pt x="2548603" y="38108"/>
                </a:lnTo>
                <a:lnTo>
                  <a:pt x="2546059" y="35613"/>
                </a:lnTo>
                <a:lnTo>
                  <a:pt x="2543564" y="33901"/>
                </a:lnTo>
                <a:lnTo>
                  <a:pt x="2538966" y="30868"/>
                </a:lnTo>
                <a:lnTo>
                  <a:pt x="2533585" y="29352"/>
                </a:lnTo>
                <a:lnTo>
                  <a:pt x="2526999" y="29354"/>
                </a:lnTo>
                <a:lnTo>
                  <a:pt x="2514592" y="32208"/>
                </a:lnTo>
                <a:lnTo>
                  <a:pt x="2504122" y="40432"/>
                </a:lnTo>
                <a:lnTo>
                  <a:pt x="2508048" y="81207"/>
                </a:lnTo>
                <a:lnTo>
                  <a:pt x="2508048" y="64819"/>
                </a:lnTo>
                <a:lnTo>
                  <a:pt x="2508953" y="58728"/>
                </a:lnTo>
                <a:lnTo>
                  <a:pt x="2510763" y="54081"/>
                </a:lnTo>
                <a:lnTo>
                  <a:pt x="2514188" y="45373"/>
                </a:lnTo>
                <a:lnTo>
                  <a:pt x="2520547" y="41019"/>
                </a:lnTo>
                <a:lnTo>
                  <a:pt x="2536055" y="41019"/>
                </a:lnTo>
                <a:lnTo>
                  <a:pt x="2541167" y="43367"/>
                </a:lnTo>
                <a:lnTo>
                  <a:pt x="2545178" y="48064"/>
                </a:lnTo>
                <a:lnTo>
                  <a:pt x="2549190" y="52760"/>
                </a:lnTo>
                <a:lnTo>
                  <a:pt x="2551196" y="59976"/>
                </a:lnTo>
                <a:lnTo>
                  <a:pt x="2551196" y="76168"/>
                </a:lnTo>
                <a:lnTo>
                  <a:pt x="2550120" y="81819"/>
                </a:lnTo>
                <a:lnTo>
                  <a:pt x="2547967" y="86662"/>
                </a:lnTo>
                <a:lnTo>
                  <a:pt x="2544103" y="95223"/>
                </a:lnTo>
                <a:lnTo>
                  <a:pt x="2537425" y="99503"/>
                </a:lnTo>
                <a:lnTo>
                  <a:pt x="2521868" y="99503"/>
                </a:lnTo>
                <a:lnTo>
                  <a:pt x="2517037" y="97192"/>
                </a:lnTo>
                <a:lnTo>
                  <a:pt x="2517881" y="110290"/>
                </a:lnTo>
                <a:lnTo>
                  <a:pt x="2532508" y="110290"/>
                </a:lnTo>
                <a:lnTo>
                  <a:pt x="2537425" y="109312"/>
                </a:lnTo>
                <a:lnTo>
                  <a:pt x="2541143" y="107355"/>
                </a:lnTo>
                <a:lnTo>
                  <a:pt x="2544861" y="105398"/>
                </a:lnTo>
                <a:lnTo>
                  <a:pt x="2548040" y="102414"/>
                </a:lnTo>
                <a:lnTo>
                  <a:pt x="2550682" y="98403"/>
                </a:lnTo>
                <a:lnTo>
                  <a:pt x="2550829" y="109214"/>
                </a:lnTo>
                <a:lnTo>
                  <a:pt x="2549973" y="116723"/>
                </a:lnTo>
                <a:lnTo>
                  <a:pt x="2548114" y="120930"/>
                </a:lnTo>
                <a:lnTo>
                  <a:pt x="2544983" y="128073"/>
                </a:lnTo>
                <a:lnTo>
                  <a:pt x="2538354" y="131644"/>
                </a:lnTo>
                <a:lnTo>
                  <a:pt x="2521819" y="131644"/>
                </a:lnTo>
                <a:lnTo>
                  <a:pt x="2517123" y="130176"/>
                </a:lnTo>
                <a:lnTo>
                  <a:pt x="2514138" y="127241"/>
                </a:lnTo>
                <a:lnTo>
                  <a:pt x="2512231" y="125333"/>
                </a:lnTo>
                <a:lnTo>
                  <a:pt x="2510959" y="122618"/>
                </a:lnTo>
                <a:lnTo>
                  <a:pt x="2510323" y="119096"/>
                </a:lnTo>
                <a:lnTo>
                  <a:pt x="2496894" y="119096"/>
                </a:lnTo>
                <a:lnTo>
                  <a:pt x="2497579" y="127168"/>
                </a:lnTo>
                <a:lnTo>
                  <a:pt x="2500808" y="133099"/>
                </a:lnTo>
                <a:lnTo>
                  <a:pt x="2506581" y="136891"/>
                </a:lnTo>
                <a:lnTo>
                  <a:pt x="2512353" y="140682"/>
                </a:lnTo>
                <a:close/>
              </a:path>
              <a:path w="4776387" h="142578">
                <a:moveTo>
                  <a:pt x="2587715" y="30746"/>
                </a:moveTo>
                <a:lnTo>
                  <a:pt x="2587715" y="109337"/>
                </a:lnTo>
                <a:lnTo>
                  <a:pt x="2600924" y="109337"/>
                </a:lnTo>
                <a:lnTo>
                  <a:pt x="2600924" y="58557"/>
                </a:lnTo>
                <a:lnTo>
                  <a:pt x="2602709" y="53628"/>
                </a:lnTo>
                <a:lnTo>
                  <a:pt x="2606280" y="49348"/>
                </a:lnTo>
                <a:lnTo>
                  <a:pt x="2609852" y="45067"/>
                </a:lnTo>
                <a:lnTo>
                  <a:pt x="2614964" y="42927"/>
                </a:lnTo>
                <a:lnTo>
                  <a:pt x="2623121" y="42951"/>
                </a:lnTo>
                <a:lnTo>
                  <a:pt x="2625946" y="43294"/>
                </a:lnTo>
                <a:lnTo>
                  <a:pt x="2625946" y="29352"/>
                </a:lnTo>
                <a:lnTo>
                  <a:pt x="2624528" y="29205"/>
                </a:lnTo>
                <a:lnTo>
                  <a:pt x="2621690" y="28985"/>
                </a:lnTo>
                <a:lnTo>
                  <a:pt x="2616456" y="28985"/>
                </a:lnTo>
                <a:lnTo>
                  <a:pt x="2611833" y="30880"/>
                </a:lnTo>
                <a:lnTo>
                  <a:pt x="2607821" y="34672"/>
                </a:lnTo>
                <a:lnTo>
                  <a:pt x="2603810" y="38463"/>
                </a:lnTo>
                <a:lnTo>
                  <a:pt x="2601291" y="41679"/>
                </a:lnTo>
                <a:lnTo>
                  <a:pt x="2600263" y="44321"/>
                </a:lnTo>
                <a:lnTo>
                  <a:pt x="2600263" y="30746"/>
                </a:lnTo>
                <a:lnTo>
                  <a:pt x="2587715" y="30746"/>
                </a:lnTo>
                <a:close/>
              </a:path>
              <a:path w="4776387" h="142578">
                <a:moveTo>
                  <a:pt x="2686876" y="107827"/>
                </a:moveTo>
                <a:lnTo>
                  <a:pt x="2696074" y="99797"/>
                </a:lnTo>
                <a:lnTo>
                  <a:pt x="2699755" y="93905"/>
                </a:lnTo>
                <a:lnTo>
                  <a:pt x="2703928" y="82141"/>
                </a:lnTo>
                <a:lnTo>
                  <a:pt x="2705320" y="68390"/>
                </a:lnTo>
                <a:lnTo>
                  <a:pt x="2704917" y="61052"/>
                </a:lnTo>
                <a:lnTo>
                  <a:pt x="2701568" y="48283"/>
                </a:lnTo>
                <a:lnTo>
                  <a:pt x="2694826" y="38598"/>
                </a:lnTo>
                <a:lnTo>
                  <a:pt x="2682124" y="30614"/>
                </a:lnTo>
                <a:lnTo>
                  <a:pt x="2669143" y="28471"/>
                </a:lnTo>
                <a:lnTo>
                  <a:pt x="2664615" y="28693"/>
                </a:lnTo>
                <a:lnTo>
                  <a:pt x="2652094" y="32268"/>
                </a:lnTo>
                <a:lnTo>
                  <a:pt x="2642139" y="40212"/>
                </a:lnTo>
                <a:lnTo>
                  <a:pt x="2638000" y="46122"/>
                </a:lnTo>
                <a:lnTo>
                  <a:pt x="2633564" y="57756"/>
                </a:lnTo>
                <a:lnTo>
                  <a:pt x="2632086" y="71766"/>
                </a:lnTo>
                <a:lnTo>
                  <a:pt x="2632394" y="78172"/>
                </a:lnTo>
                <a:lnTo>
                  <a:pt x="2635405" y="90965"/>
                </a:lnTo>
                <a:lnTo>
                  <a:pt x="2641625" y="101228"/>
                </a:lnTo>
                <a:lnTo>
                  <a:pt x="2643452" y="103168"/>
                </a:lnTo>
                <a:lnTo>
                  <a:pt x="2645661" y="79911"/>
                </a:lnTo>
                <a:lnTo>
                  <a:pt x="2645661" y="62837"/>
                </a:lnTo>
                <a:lnTo>
                  <a:pt x="2647495" y="55402"/>
                </a:lnTo>
                <a:lnTo>
                  <a:pt x="2651164" y="49238"/>
                </a:lnTo>
                <a:lnTo>
                  <a:pt x="2654834" y="43074"/>
                </a:lnTo>
                <a:lnTo>
                  <a:pt x="2660704" y="39992"/>
                </a:lnTo>
                <a:lnTo>
                  <a:pt x="2677875" y="39992"/>
                </a:lnTo>
                <a:lnTo>
                  <a:pt x="2684284" y="43612"/>
                </a:lnTo>
                <a:lnTo>
                  <a:pt x="2688002" y="50852"/>
                </a:lnTo>
                <a:lnTo>
                  <a:pt x="2690350" y="55451"/>
                </a:lnTo>
                <a:lnTo>
                  <a:pt x="2691524" y="61419"/>
                </a:lnTo>
                <a:lnTo>
                  <a:pt x="2691524" y="76878"/>
                </a:lnTo>
                <a:lnTo>
                  <a:pt x="2689897" y="84253"/>
                </a:lnTo>
                <a:lnTo>
                  <a:pt x="2686644" y="90881"/>
                </a:lnTo>
                <a:lnTo>
                  <a:pt x="2683391" y="97510"/>
                </a:lnTo>
                <a:lnTo>
                  <a:pt x="2677386" y="100824"/>
                </a:lnTo>
                <a:lnTo>
                  <a:pt x="2660655" y="100824"/>
                </a:lnTo>
                <a:lnTo>
                  <a:pt x="2667382" y="112198"/>
                </a:lnTo>
                <a:lnTo>
                  <a:pt x="2674311" y="111763"/>
                </a:lnTo>
                <a:lnTo>
                  <a:pt x="2686876" y="107827"/>
                </a:lnTo>
                <a:close/>
              </a:path>
              <a:path w="4776387" h="142578">
                <a:moveTo>
                  <a:pt x="2654834" y="98036"/>
                </a:moveTo>
                <a:lnTo>
                  <a:pt x="2651164" y="92459"/>
                </a:lnTo>
                <a:lnTo>
                  <a:pt x="2647495" y="86882"/>
                </a:lnTo>
                <a:lnTo>
                  <a:pt x="2645661" y="79911"/>
                </a:lnTo>
                <a:lnTo>
                  <a:pt x="2643452" y="103168"/>
                </a:lnTo>
                <a:lnTo>
                  <a:pt x="2654042" y="109941"/>
                </a:lnTo>
                <a:lnTo>
                  <a:pt x="2667382" y="112198"/>
                </a:lnTo>
                <a:lnTo>
                  <a:pt x="2660655" y="100824"/>
                </a:lnTo>
                <a:lnTo>
                  <a:pt x="2654834" y="98036"/>
                </a:lnTo>
                <a:close/>
              </a:path>
              <a:path w="4776387" h="142578">
                <a:moveTo>
                  <a:pt x="2821163" y="30746"/>
                </a:moveTo>
                <a:lnTo>
                  <a:pt x="2807955" y="30746"/>
                </a:lnTo>
                <a:lnTo>
                  <a:pt x="2791884" y="92312"/>
                </a:lnTo>
                <a:lnTo>
                  <a:pt x="2776475" y="30746"/>
                </a:lnTo>
                <a:lnTo>
                  <a:pt x="2761651" y="30746"/>
                </a:lnTo>
                <a:lnTo>
                  <a:pt x="2746315" y="92679"/>
                </a:lnTo>
                <a:lnTo>
                  <a:pt x="2731198" y="30746"/>
                </a:lnTo>
                <a:lnTo>
                  <a:pt x="2716743" y="30746"/>
                </a:lnTo>
                <a:lnTo>
                  <a:pt x="2739417" y="109337"/>
                </a:lnTo>
                <a:lnTo>
                  <a:pt x="2753139" y="109337"/>
                </a:lnTo>
                <a:lnTo>
                  <a:pt x="2768622" y="48504"/>
                </a:lnTo>
                <a:lnTo>
                  <a:pt x="2784620" y="109337"/>
                </a:lnTo>
                <a:lnTo>
                  <a:pt x="2798341" y="109337"/>
                </a:lnTo>
                <a:lnTo>
                  <a:pt x="2821163" y="30746"/>
                </a:lnTo>
                <a:close/>
              </a:path>
              <a:path w="4776387" h="142578">
                <a:moveTo>
                  <a:pt x="2926999" y="31672"/>
                </a:moveTo>
                <a:lnTo>
                  <a:pt x="2912962" y="28838"/>
                </a:lnTo>
                <a:lnTo>
                  <a:pt x="2906602" y="28838"/>
                </a:lnTo>
                <a:lnTo>
                  <a:pt x="2901295" y="30232"/>
                </a:lnTo>
                <a:lnTo>
                  <a:pt x="2897038" y="33021"/>
                </a:lnTo>
                <a:lnTo>
                  <a:pt x="2894543" y="34635"/>
                </a:lnTo>
                <a:lnTo>
                  <a:pt x="2891730" y="37423"/>
                </a:lnTo>
                <a:lnTo>
                  <a:pt x="2888599" y="41386"/>
                </a:lnTo>
                <a:lnTo>
                  <a:pt x="2888599" y="1174"/>
                </a:lnTo>
                <a:lnTo>
                  <a:pt x="2875391" y="1174"/>
                </a:lnTo>
                <a:lnTo>
                  <a:pt x="2875391" y="109337"/>
                </a:lnTo>
                <a:lnTo>
                  <a:pt x="2888599" y="109337"/>
                </a:lnTo>
                <a:lnTo>
                  <a:pt x="2888599" y="57187"/>
                </a:lnTo>
                <a:lnTo>
                  <a:pt x="2890825" y="50069"/>
                </a:lnTo>
                <a:lnTo>
                  <a:pt x="2895277" y="46303"/>
                </a:lnTo>
                <a:lnTo>
                  <a:pt x="2899729" y="42536"/>
                </a:lnTo>
                <a:lnTo>
                  <a:pt x="2904695" y="40652"/>
                </a:lnTo>
                <a:lnTo>
                  <a:pt x="2916777" y="40652"/>
                </a:lnTo>
                <a:lnTo>
                  <a:pt x="2921279" y="42805"/>
                </a:lnTo>
                <a:lnTo>
                  <a:pt x="2923676" y="47110"/>
                </a:lnTo>
                <a:lnTo>
                  <a:pt x="2925143" y="49800"/>
                </a:lnTo>
                <a:lnTo>
                  <a:pt x="2925877" y="54032"/>
                </a:lnTo>
                <a:lnTo>
                  <a:pt x="2925877" y="109337"/>
                </a:lnTo>
                <a:lnTo>
                  <a:pt x="2939452" y="109337"/>
                </a:lnTo>
                <a:lnTo>
                  <a:pt x="2939452" y="51195"/>
                </a:lnTo>
                <a:lnTo>
                  <a:pt x="2938352" y="45153"/>
                </a:lnTo>
                <a:lnTo>
                  <a:pt x="2936151" y="40799"/>
                </a:lnTo>
                <a:lnTo>
                  <a:pt x="2935820" y="40173"/>
                </a:lnTo>
                <a:lnTo>
                  <a:pt x="2926999" y="31672"/>
                </a:lnTo>
                <a:close/>
              </a:path>
              <a:path w="4776387" h="142578">
                <a:moveTo>
                  <a:pt x="3000994" y="30746"/>
                </a:moveTo>
                <a:lnTo>
                  <a:pt x="3000994" y="109337"/>
                </a:lnTo>
                <a:lnTo>
                  <a:pt x="3014203" y="109337"/>
                </a:lnTo>
                <a:lnTo>
                  <a:pt x="3014203" y="58557"/>
                </a:lnTo>
                <a:lnTo>
                  <a:pt x="3015988" y="53628"/>
                </a:lnTo>
                <a:lnTo>
                  <a:pt x="3019560" y="49348"/>
                </a:lnTo>
                <a:lnTo>
                  <a:pt x="3023131" y="45067"/>
                </a:lnTo>
                <a:lnTo>
                  <a:pt x="3028243" y="42927"/>
                </a:lnTo>
                <a:lnTo>
                  <a:pt x="3036400" y="42951"/>
                </a:lnTo>
                <a:lnTo>
                  <a:pt x="3039226" y="43294"/>
                </a:lnTo>
                <a:lnTo>
                  <a:pt x="3039226" y="29352"/>
                </a:lnTo>
                <a:lnTo>
                  <a:pt x="3037807" y="29205"/>
                </a:lnTo>
                <a:lnTo>
                  <a:pt x="3034969" y="28985"/>
                </a:lnTo>
                <a:lnTo>
                  <a:pt x="3029735" y="28985"/>
                </a:lnTo>
                <a:lnTo>
                  <a:pt x="3025112" y="30880"/>
                </a:lnTo>
                <a:lnTo>
                  <a:pt x="3021100" y="34672"/>
                </a:lnTo>
                <a:lnTo>
                  <a:pt x="3017089" y="38463"/>
                </a:lnTo>
                <a:lnTo>
                  <a:pt x="3014570" y="41679"/>
                </a:lnTo>
                <a:lnTo>
                  <a:pt x="3013542" y="44321"/>
                </a:lnTo>
                <a:lnTo>
                  <a:pt x="3013542" y="30746"/>
                </a:lnTo>
                <a:lnTo>
                  <a:pt x="3000994" y="30746"/>
                </a:lnTo>
                <a:close/>
              </a:path>
              <a:path w="4776387" h="142578">
                <a:moveTo>
                  <a:pt x="3049328" y="75777"/>
                </a:moveTo>
                <a:lnTo>
                  <a:pt x="3047053" y="81427"/>
                </a:lnTo>
                <a:lnTo>
                  <a:pt x="3047053" y="95370"/>
                </a:lnTo>
                <a:lnTo>
                  <a:pt x="3049364" y="100910"/>
                </a:lnTo>
                <a:lnTo>
                  <a:pt x="3053987" y="105337"/>
                </a:lnTo>
                <a:lnTo>
                  <a:pt x="3058610" y="109765"/>
                </a:lnTo>
                <a:lnTo>
                  <a:pt x="3064566" y="111978"/>
                </a:lnTo>
                <a:lnTo>
                  <a:pt x="3062243" y="95247"/>
                </a:lnTo>
                <a:lnTo>
                  <a:pt x="3060848" y="92239"/>
                </a:lnTo>
                <a:lnTo>
                  <a:pt x="3060848" y="83384"/>
                </a:lnTo>
                <a:lnTo>
                  <a:pt x="3062878" y="79715"/>
                </a:lnTo>
                <a:lnTo>
                  <a:pt x="3066939" y="77416"/>
                </a:lnTo>
                <a:lnTo>
                  <a:pt x="3069336" y="76046"/>
                </a:lnTo>
                <a:lnTo>
                  <a:pt x="3072932" y="75043"/>
                </a:lnTo>
                <a:lnTo>
                  <a:pt x="3077725" y="74407"/>
                </a:lnTo>
                <a:lnTo>
                  <a:pt x="3085724" y="73380"/>
                </a:lnTo>
                <a:lnTo>
                  <a:pt x="3090665" y="72597"/>
                </a:lnTo>
                <a:lnTo>
                  <a:pt x="3093209" y="71912"/>
                </a:lnTo>
                <a:lnTo>
                  <a:pt x="3095753" y="71228"/>
                </a:lnTo>
                <a:lnTo>
                  <a:pt x="3099446" y="69344"/>
                </a:lnTo>
                <a:lnTo>
                  <a:pt x="3099446" y="88105"/>
                </a:lnTo>
                <a:lnTo>
                  <a:pt x="3095777" y="93951"/>
                </a:lnTo>
                <a:lnTo>
                  <a:pt x="3088513" y="108089"/>
                </a:lnTo>
                <a:lnTo>
                  <a:pt x="3093552" y="105496"/>
                </a:lnTo>
                <a:lnTo>
                  <a:pt x="3097416" y="102439"/>
                </a:lnTo>
                <a:lnTo>
                  <a:pt x="3100107" y="98916"/>
                </a:lnTo>
                <a:lnTo>
                  <a:pt x="3099813" y="48333"/>
                </a:lnTo>
                <a:lnTo>
                  <a:pt x="3099813" y="55035"/>
                </a:lnTo>
                <a:lnTo>
                  <a:pt x="3098932" y="57897"/>
                </a:lnTo>
                <a:lnTo>
                  <a:pt x="3095875" y="61321"/>
                </a:lnTo>
                <a:lnTo>
                  <a:pt x="3092842" y="61712"/>
                </a:lnTo>
                <a:lnTo>
                  <a:pt x="3071782" y="64354"/>
                </a:lnTo>
                <a:lnTo>
                  <a:pt x="3064395" y="65284"/>
                </a:lnTo>
                <a:lnTo>
                  <a:pt x="3058427" y="67754"/>
                </a:lnTo>
                <a:lnTo>
                  <a:pt x="3053877" y="71766"/>
                </a:lnTo>
                <a:lnTo>
                  <a:pt x="3049328" y="75777"/>
                </a:lnTo>
                <a:close/>
              </a:path>
              <a:path w="4776387" h="142578">
                <a:moveTo>
                  <a:pt x="3113498" y="99137"/>
                </a:moveTo>
                <a:lnTo>
                  <a:pt x="3112655" y="95834"/>
                </a:lnTo>
                <a:lnTo>
                  <a:pt x="3112655" y="43123"/>
                </a:lnTo>
                <a:lnTo>
                  <a:pt x="3109793" y="37644"/>
                </a:lnTo>
                <a:lnTo>
                  <a:pt x="3104069" y="34121"/>
                </a:lnTo>
                <a:lnTo>
                  <a:pt x="3098297" y="30599"/>
                </a:lnTo>
                <a:lnTo>
                  <a:pt x="3090787" y="28838"/>
                </a:lnTo>
                <a:lnTo>
                  <a:pt x="3073568" y="28838"/>
                </a:lnTo>
                <a:lnTo>
                  <a:pt x="3066559" y="30734"/>
                </a:lnTo>
                <a:lnTo>
                  <a:pt x="3060518" y="34525"/>
                </a:lnTo>
                <a:lnTo>
                  <a:pt x="3054476" y="38316"/>
                </a:lnTo>
                <a:lnTo>
                  <a:pt x="3051333" y="45055"/>
                </a:lnTo>
                <a:lnTo>
                  <a:pt x="3051088" y="54741"/>
                </a:lnTo>
                <a:lnTo>
                  <a:pt x="3063417" y="54741"/>
                </a:lnTo>
                <a:lnTo>
                  <a:pt x="3063905" y="50681"/>
                </a:lnTo>
                <a:lnTo>
                  <a:pt x="3064958" y="47623"/>
                </a:lnTo>
                <a:lnTo>
                  <a:pt x="3066572" y="45569"/>
                </a:lnTo>
                <a:lnTo>
                  <a:pt x="3069458" y="41851"/>
                </a:lnTo>
                <a:lnTo>
                  <a:pt x="3074350" y="39992"/>
                </a:lnTo>
                <a:lnTo>
                  <a:pt x="3087216" y="39992"/>
                </a:lnTo>
                <a:lnTo>
                  <a:pt x="3091803" y="41007"/>
                </a:lnTo>
                <a:lnTo>
                  <a:pt x="3095007" y="43037"/>
                </a:lnTo>
                <a:lnTo>
                  <a:pt x="3098211" y="45067"/>
                </a:lnTo>
                <a:lnTo>
                  <a:pt x="3099813" y="48333"/>
                </a:lnTo>
                <a:lnTo>
                  <a:pt x="3100107" y="98916"/>
                </a:lnTo>
                <a:lnTo>
                  <a:pt x="3100547" y="102047"/>
                </a:lnTo>
                <a:lnTo>
                  <a:pt x="3102382" y="106181"/>
                </a:lnTo>
                <a:lnTo>
                  <a:pt x="3104436" y="109410"/>
                </a:lnTo>
                <a:lnTo>
                  <a:pt x="3107738" y="111024"/>
                </a:lnTo>
                <a:lnTo>
                  <a:pt x="3114147" y="111024"/>
                </a:lnTo>
                <a:lnTo>
                  <a:pt x="3117767" y="110657"/>
                </a:lnTo>
                <a:lnTo>
                  <a:pt x="3121387" y="109703"/>
                </a:lnTo>
                <a:lnTo>
                  <a:pt x="3121387" y="99944"/>
                </a:lnTo>
                <a:lnTo>
                  <a:pt x="3119773" y="100201"/>
                </a:lnTo>
                <a:lnTo>
                  <a:pt x="3117058" y="100384"/>
                </a:lnTo>
                <a:lnTo>
                  <a:pt x="3113498" y="99137"/>
                </a:lnTo>
                <a:close/>
              </a:path>
              <a:path w="4776387" h="142578">
                <a:moveTo>
                  <a:pt x="3095777" y="93951"/>
                </a:moveTo>
                <a:lnTo>
                  <a:pt x="3088439" y="97522"/>
                </a:lnTo>
                <a:lnTo>
                  <a:pt x="3084085" y="99675"/>
                </a:lnTo>
                <a:lnTo>
                  <a:pt x="3079584" y="100751"/>
                </a:lnTo>
                <a:lnTo>
                  <a:pt x="3071121" y="100751"/>
                </a:lnTo>
                <a:lnTo>
                  <a:pt x="3067819" y="99650"/>
                </a:lnTo>
                <a:lnTo>
                  <a:pt x="3065031" y="97449"/>
                </a:lnTo>
                <a:lnTo>
                  <a:pt x="3062243" y="95247"/>
                </a:lnTo>
                <a:lnTo>
                  <a:pt x="3064566" y="111978"/>
                </a:lnTo>
                <a:lnTo>
                  <a:pt x="3077921" y="111978"/>
                </a:lnTo>
                <a:lnTo>
                  <a:pt x="3083474" y="110682"/>
                </a:lnTo>
                <a:lnTo>
                  <a:pt x="3088513" y="108089"/>
                </a:lnTo>
                <a:lnTo>
                  <a:pt x="3095777" y="93951"/>
                </a:lnTo>
                <a:close/>
              </a:path>
              <a:path w="4776387" h="142578">
                <a:moveTo>
                  <a:pt x="3196725" y="42695"/>
                </a:moveTo>
                <a:lnTo>
                  <a:pt x="3201812" y="40505"/>
                </a:lnTo>
                <a:lnTo>
                  <a:pt x="3216341" y="40505"/>
                </a:lnTo>
                <a:lnTo>
                  <a:pt x="3222383" y="43685"/>
                </a:lnTo>
                <a:lnTo>
                  <a:pt x="3226003" y="50045"/>
                </a:lnTo>
                <a:lnTo>
                  <a:pt x="3227960" y="53470"/>
                </a:lnTo>
                <a:lnTo>
                  <a:pt x="3229208" y="58043"/>
                </a:lnTo>
                <a:lnTo>
                  <a:pt x="3229746" y="63767"/>
                </a:lnTo>
                <a:lnTo>
                  <a:pt x="3186084" y="63767"/>
                </a:lnTo>
                <a:lnTo>
                  <a:pt x="3186329" y="57016"/>
                </a:lnTo>
                <a:lnTo>
                  <a:pt x="3181828" y="40799"/>
                </a:lnTo>
                <a:lnTo>
                  <a:pt x="3177862" y="46248"/>
                </a:lnTo>
                <a:lnTo>
                  <a:pt x="3173132" y="57804"/>
                </a:lnTo>
                <a:lnTo>
                  <a:pt x="3171555" y="71546"/>
                </a:lnTo>
                <a:lnTo>
                  <a:pt x="3171947" y="78755"/>
                </a:lnTo>
                <a:lnTo>
                  <a:pt x="3175203" y="91483"/>
                </a:lnTo>
                <a:lnTo>
                  <a:pt x="3181755" y="101448"/>
                </a:lnTo>
                <a:lnTo>
                  <a:pt x="3193846" y="109775"/>
                </a:lnTo>
                <a:lnTo>
                  <a:pt x="3206631" y="112125"/>
                </a:lnTo>
                <a:lnTo>
                  <a:pt x="3200344" y="100678"/>
                </a:lnTo>
                <a:lnTo>
                  <a:pt x="3194890" y="98268"/>
                </a:lnTo>
                <a:lnTo>
                  <a:pt x="3191368" y="93450"/>
                </a:lnTo>
                <a:lnTo>
                  <a:pt x="3187845" y="88631"/>
                </a:lnTo>
                <a:lnTo>
                  <a:pt x="3185962" y="82235"/>
                </a:lnTo>
                <a:lnTo>
                  <a:pt x="3185717" y="74261"/>
                </a:lnTo>
                <a:lnTo>
                  <a:pt x="3243321" y="74261"/>
                </a:lnTo>
                <a:lnTo>
                  <a:pt x="3243321" y="66335"/>
                </a:lnTo>
                <a:lnTo>
                  <a:pt x="3242929" y="60563"/>
                </a:lnTo>
                <a:lnTo>
                  <a:pt x="3242147" y="56943"/>
                </a:lnTo>
                <a:lnTo>
                  <a:pt x="3241267" y="51659"/>
                </a:lnTo>
                <a:lnTo>
                  <a:pt x="3239505" y="47036"/>
                </a:lnTo>
                <a:lnTo>
                  <a:pt x="3236864" y="43074"/>
                </a:lnTo>
                <a:lnTo>
                  <a:pt x="3234124" y="38915"/>
                </a:lnTo>
                <a:lnTo>
                  <a:pt x="3230137" y="35528"/>
                </a:lnTo>
                <a:lnTo>
                  <a:pt x="3224903" y="32911"/>
                </a:lnTo>
                <a:lnTo>
                  <a:pt x="3219668" y="30293"/>
                </a:lnTo>
                <a:lnTo>
                  <a:pt x="3214263" y="28985"/>
                </a:lnTo>
                <a:lnTo>
                  <a:pt x="3208686" y="28985"/>
                </a:lnTo>
                <a:lnTo>
                  <a:pt x="3204345" y="29198"/>
                </a:lnTo>
                <a:lnTo>
                  <a:pt x="3196725" y="42695"/>
                </a:lnTo>
                <a:close/>
              </a:path>
              <a:path w="4776387" h="142578">
                <a:moveTo>
                  <a:pt x="3186329" y="57016"/>
                </a:moveTo>
                <a:lnTo>
                  <a:pt x="3188506" y="51452"/>
                </a:lnTo>
                <a:lnTo>
                  <a:pt x="3192615" y="47073"/>
                </a:lnTo>
                <a:lnTo>
                  <a:pt x="3196725" y="42695"/>
                </a:lnTo>
                <a:lnTo>
                  <a:pt x="3204345" y="29198"/>
                </a:lnTo>
                <a:lnTo>
                  <a:pt x="3191904" y="32785"/>
                </a:lnTo>
                <a:lnTo>
                  <a:pt x="3181828" y="40799"/>
                </a:lnTo>
                <a:lnTo>
                  <a:pt x="3186329" y="57016"/>
                </a:lnTo>
                <a:close/>
              </a:path>
              <a:path w="4776387" h="142578">
                <a:moveTo>
                  <a:pt x="3210642" y="112125"/>
                </a:moveTo>
                <a:lnTo>
                  <a:pt x="3214238" y="111734"/>
                </a:lnTo>
                <a:lnTo>
                  <a:pt x="3217418" y="110951"/>
                </a:lnTo>
                <a:lnTo>
                  <a:pt x="3223337" y="109581"/>
                </a:lnTo>
                <a:lnTo>
                  <a:pt x="3228302" y="106939"/>
                </a:lnTo>
                <a:lnTo>
                  <a:pt x="3232314" y="103026"/>
                </a:lnTo>
                <a:lnTo>
                  <a:pt x="3234711" y="100775"/>
                </a:lnTo>
                <a:lnTo>
                  <a:pt x="3236876" y="97877"/>
                </a:lnTo>
                <a:lnTo>
                  <a:pt x="3238808" y="94330"/>
                </a:lnTo>
                <a:lnTo>
                  <a:pt x="3240740" y="90783"/>
                </a:lnTo>
                <a:lnTo>
                  <a:pt x="3241878" y="87567"/>
                </a:lnTo>
                <a:lnTo>
                  <a:pt x="3242220" y="84681"/>
                </a:lnTo>
                <a:lnTo>
                  <a:pt x="3229232" y="84681"/>
                </a:lnTo>
                <a:lnTo>
                  <a:pt x="3228253" y="88154"/>
                </a:lnTo>
                <a:lnTo>
                  <a:pt x="3226590" y="91211"/>
                </a:lnTo>
                <a:lnTo>
                  <a:pt x="3224242" y="93853"/>
                </a:lnTo>
                <a:lnTo>
                  <a:pt x="3220133" y="98403"/>
                </a:lnTo>
                <a:lnTo>
                  <a:pt x="3214629" y="100678"/>
                </a:lnTo>
                <a:lnTo>
                  <a:pt x="3200344" y="100678"/>
                </a:lnTo>
                <a:lnTo>
                  <a:pt x="3206631" y="112125"/>
                </a:lnTo>
                <a:lnTo>
                  <a:pt x="3210642" y="112125"/>
                </a:lnTo>
                <a:close/>
              </a:path>
              <a:path w="4776387" h="142578">
                <a:moveTo>
                  <a:pt x="3350628" y="107827"/>
                </a:moveTo>
                <a:lnTo>
                  <a:pt x="3359825" y="99797"/>
                </a:lnTo>
                <a:lnTo>
                  <a:pt x="3363506" y="93905"/>
                </a:lnTo>
                <a:lnTo>
                  <a:pt x="3367680" y="82141"/>
                </a:lnTo>
                <a:lnTo>
                  <a:pt x="3369071" y="68390"/>
                </a:lnTo>
                <a:lnTo>
                  <a:pt x="3368669" y="61053"/>
                </a:lnTo>
                <a:lnTo>
                  <a:pt x="3365319" y="48283"/>
                </a:lnTo>
                <a:lnTo>
                  <a:pt x="3358578" y="38598"/>
                </a:lnTo>
                <a:lnTo>
                  <a:pt x="3345876" y="30614"/>
                </a:lnTo>
                <a:lnTo>
                  <a:pt x="3332894" y="28471"/>
                </a:lnTo>
                <a:lnTo>
                  <a:pt x="3328366" y="28693"/>
                </a:lnTo>
                <a:lnTo>
                  <a:pt x="3315845" y="32268"/>
                </a:lnTo>
                <a:lnTo>
                  <a:pt x="3305890" y="40212"/>
                </a:lnTo>
                <a:lnTo>
                  <a:pt x="3301751" y="46122"/>
                </a:lnTo>
                <a:lnTo>
                  <a:pt x="3297315" y="57757"/>
                </a:lnTo>
                <a:lnTo>
                  <a:pt x="3295837" y="71766"/>
                </a:lnTo>
                <a:lnTo>
                  <a:pt x="3296145" y="78172"/>
                </a:lnTo>
                <a:lnTo>
                  <a:pt x="3299157" y="90965"/>
                </a:lnTo>
                <a:lnTo>
                  <a:pt x="3305377" y="101228"/>
                </a:lnTo>
                <a:lnTo>
                  <a:pt x="3307203" y="103168"/>
                </a:lnTo>
                <a:lnTo>
                  <a:pt x="3309412" y="79911"/>
                </a:lnTo>
                <a:lnTo>
                  <a:pt x="3309412" y="62838"/>
                </a:lnTo>
                <a:lnTo>
                  <a:pt x="3311247" y="55402"/>
                </a:lnTo>
                <a:lnTo>
                  <a:pt x="3314916" y="49238"/>
                </a:lnTo>
                <a:lnTo>
                  <a:pt x="3318585" y="43074"/>
                </a:lnTo>
                <a:lnTo>
                  <a:pt x="3324456" y="39992"/>
                </a:lnTo>
                <a:lnTo>
                  <a:pt x="3341627" y="39992"/>
                </a:lnTo>
                <a:lnTo>
                  <a:pt x="3348035" y="43612"/>
                </a:lnTo>
                <a:lnTo>
                  <a:pt x="3351753" y="50852"/>
                </a:lnTo>
                <a:lnTo>
                  <a:pt x="3354101" y="55451"/>
                </a:lnTo>
                <a:lnTo>
                  <a:pt x="3355276" y="61419"/>
                </a:lnTo>
                <a:lnTo>
                  <a:pt x="3355276" y="76878"/>
                </a:lnTo>
                <a:lnTo>
                  <a:pt x="3353649" y="84253"/>
                </a:lnTo>
                <a:lnTo>
                  <a:pt x="3350396" y="90881"/>
                </a:lnTo>
                <a:lnTo>
                  <a:pt x="3347142" y="97510"/>
                </a:lnTo>
                <a:lnTo>
                  <a:pt x="3341137" y="100824"/>
                </a:lnTo>
                <a:lnTo>
                  <a:pt x="3324407" y="100824"/>
                </a:lnTo>
                <a:lnTo>
                  <a:pt x="3331133" y="112198"/>
                </a:lnTo>
                <a:lnTo>
                  <a:pt x="3338063" y="111763"/>
                </a:lnTo>
                <a:lnTo>
                  <a:pt x="3350628" y="107827"/>
                </a:lnTo>
                <a:close/>
              </a:path>
              <a:path w="4776387" h="142578">
                <a:moveTo>
                  <a:pt x="3318585" y="98036"/>
                </a:moveTo>
                <a:lnTo>
                  <a:pt x="3314916" y="92459"/>
                </a:lnTo>
                <a:lnTo>
                  <a:pt x="3311247" y="86882"/>
                </a:lnTo>
                <a:lnTo>
                  <a:pt x="3309412" y="79911"/>
                </a:lnTo>
                <a:lnTo>
                  <a:pt x="3307203" y="103168"/>
                </a:lnTo>
                <a:lnTo>
                  <a:pt x="3317794" y="109941"/>
                </a:lnTo>
                <a:lnTo>
                  <a:pt x="3331133" y="112198"/>
                </a:lnTo>
                <a:lnTo>
                  <a:pt x="3324407" y="100824"/>
                </a:lnTo>
                <a:lnTo>
                  <a:pt x="3318585" y="98036"/>
                </a:lnTo>
                <a:close/>
              </a:path>
              <a:path w="4776387" h="142578">
                <a:moveTo>
                  <a:pt x="3405761" y="17305"/>
                </a:moveTo>
                <a:lnTo>
                  <a:pt x="3406544" y="15226"/>
                </a:lnTo>
                <a:lnTo>
                  <a:pt x="3409723" y="12107"/>
                </a:lnTo>
                <a:lnTo>
                  <a:pt x="3415459" y="12144"/>
                </a:lnTo>
                <a:lnTo>
                  <a:pt x="3418431" y="12327"/>
                </a:lnTo>
                <a:lnTo>
                  <a:pt x="3418431" y="293"/>
                </a:lnTo>
                <a:lnTo>
                  <a:pt x="3415423" y="73"/>
                </a:lnTo>
                <a:lnTo>
                  <a:pt x="3404049" y="0"/>
                </a:lnTo>
                <a:lnTo>
                  <a:pt x="3398105" y="2250"/>
                </a:lnTo>
                <a:lnTo>
                  <a:pt x="3395023" y="6750"/>
                </a:lnTo>
                <a:lnTo>
                  <a:pt x="3393311" y="9294"/>
                </a:lnTo>
                <a:lnTo>
                  <a:pt x="3392357" y="13306"/>
                </a:lnTo>
                <a:lnTo>
                  <a:pt x="3392161" y="18785"/>
                </a:lnTo>
                <a:lnTo>
                  <a:pt x="3392161" y="31113"/>
                </a:lnTo>
                <a:lnTo>
                  <a:pt x="3381228" y="31113"/>
                </a:lnTo>
                <a:lnTo>
                  <a:pt x="3381228" y="41533"/>
                </a:lnTo>
                <a:lnTo>
                  <a:pt x="3392161" y="41533"/>
                </a:lnTo>
                <a:lnTo>
                  <a:pt x="3392161" y="109337"/>
                </a:lnTo>
                <a:lnTo>
                  <a:pt x="3405223" y="109337"/>
                </a:lnTo>
                <a:lnTo>
                  <a:pt x="3405223" y="41533"/>
                </a:lnTo>
                <a:lnTo>
                  <a:pt x="3418431" y="41533"/>
                </a:lnTo>
                <a:lnTo>
                  <a:pt x="3418431" y="31113"/>
                </a:lnTo>
                <a:lnTo>
                  <a:pt x="3405370" y="31113"/>
                </a:lnTo>
                <a:lnTo>
                  <a:pt x="3405370" y="22601"/>
                </a:lnTo>
                <a:lnTo>
                  <a:pt x="3405761" y="17305"/>
                </a:lnTo>
                <a:close/>
              </a:path>
              <a:path w="4776387" h="142578">
                <a:moveTo>
                  <a:pt x="3581091" y="34929"/>
                </a:moveTo>
                <a:lnTo>
                  <a:pt x="3581091" y="109337"/>
                </a:lnTo>
                <a:lnTo>
                  <a:pt x="3595181" y="109337"/>
                </a:lnTo>
                <a:lnTo>
                  <a:pt x="3595181" y="4696"/>
                </a:lnTo>
                <a:lnTo>
                  <a:pt x="3584761" y="4696"/>
                </a:lnTo>
                <a:lnTo>
                  <a:pt x="3582902" y="12817"/>
                </a:lnTo>
                <a:lnTo>
                  <a:pt x="3580089" y="17965"/>
                </a:lnTo>
                <a:lnTo>
                  <a:pt x="3576322" y="20142"/>
                </a:lnTo>
                <a:lnTo>
                  <a:pt x="3572555" y="22319"/>
                </a:lnTo>
                <a:lnTo>
                  <a:pt x="3565902" y="23873"/>
                </a:lnTo>
                <a:lnTo>
                  <a:pt x="3556363" y="24802"/>
                </a:lnTo>
                <a:lnTo>
                  <a:pt x="3556363" y="34929"/>
                </a:lnTo>
                <a:lnTo>
                  <a:pt x="3581091" y="34929"/>
                </a:lnTo>
                <a:close/>
              </a:path>
              <a:path w="4776387" h="142578">
                <a:moveTo>
                  <a:pt x="3493426" y="34929"/>
                </a:moveTo>
                <a:lnTo>
                  <a:pt x="3493426" y="109337"/>
                </a:lnTo>
                <a:lnTo>
                  <a:pt x="3507515" y="109337"/>
                </a:lnTo>
                <a:lnTo>
                  <a:pt x="3507515" y="4696"/>
                </a:lnTo>
                <a:lnTo>
                  <a:pt x="3497095" y="4696"/>
                </a:lnTo>
                <a:lnTo>
                  <a:pt x="3495237" y="12817"/>
                </a:lnTo>
                <a:lnTo>
                  <a:pt x="3492423" y="17965"/>
                </a:lnTo>
                <a:lnTo>
                  <a:pt x="3488657" y="20142"/>
                </a:lnTo>
                <a:lnTo>
                  <a:pt x="3484890" y="22319"/>
                </a:lnTo>
                <a:lnTo>
                  <a:pt x="3478237" y="23873"/>
                </a:lnTo>
                <a:lnTo>
                  <a:pt x="3468697" y="24802"/>
                </a:lnTo>
                <a:lnTo>
                  <a:pt x="3468697" y="34929"/>
                </a:lnTo>
                <a:lnTo>
                  <a:pt x="3493426" y="34929"/>
                </a:lnTo>
                <a:close/>
              </a:path>
              <a:path w="4776387" h="142578">
                <a:moveTo>
                  <a:pt x="3642487" y="93340"/>
                </a:moveTo>
                <a:lnTo>
                  <a:pt x="3642487" y="109337"/>
                </a:lnTo>
                <a:lnTo>
                  <a:pt x="3657823" y="109337"/>
                </a:lnTo>
                <a:lnTo>
                  <a:pt x="3657823" y="93340"/>
                </a:lnTo>
                <a:lnTo>
                  <a:pt x="3642487" y="93340"/>
                </a:lnTo>
                <a:close/>
              </a:path>
              <a:path w="4776387" h="142578">
                <a:moveTo>
                  <a:pt x="3742712" y="66666"/>
                </a:moveTo>
                <a:lnTo>
                  <a:pt x="3739606" y="62336"/>
                </a:lnTo>
                <a:lnTo>
                  <a:pt x="3736500" y="58007"/>
                </a:lnTo>
                <a:lnTo>
                  <a:pt x="3741979" y="91390"/>
                </a:lnTo>
                <a:lnTo>
                  <a:pt x="3744265" y="78223"/>
                </a:lnTo>
                <a:lnTo>
                  <a:pt x="3744265" y="71961"/>
                </a:lnTo>
                <a:lnTo>
                  <a:pt x="3742712" y="66666"/>
                </a:lnTo>
                <a:close/>
              </a:path>
              <a:path w="4776387" h="142578">
                <a:moveTo>
                  <a:pt x="3684607" y="77049"/>
                </a:moveTo>
                <a:lnTo>
                  <a:pt x="3670812" y="77049"/>
                </a:lnTo>
                <a:lnTo>
                  <a:pt x="3670821" y="78039"/>
                </a:lnTo>
                <a:lnTo>
                  <a:pt x="3673057" y="91036"/>
                </a:lnTo>
                <a:lnTo>
                  <a:pt x="3679214" y="101962"/>
                </a:lnTo>
                <a:lnTo>
                  <a:pt x="3681407" y="104299"/>
                </a:lnTo>
                <a:lnTo>
                  <a:pt x="3691856" y="110224"/>
                </a:lnTo>
                <a:lnTo>
                  <a:pt x="3706255" y="112199"/>
                </a:lnTo>
                <a:lnTo>
                  <a:pt x="3711307" y="112004"/>
                </a:lnTo>
                <a:lnTo>
                  <a:pt x="3724354" y="109104"/>
                </a:lnTo>
                <a:lnTo>
                  <a:pt x="3734359" y="102732"/>
                </a:lnTo>
                <a:lnTo>
                  <a:pt x="3735120" y="101983"/>
                </a:lnTo>
                <a:lnTo>
                  <a:pt x="3741979" y="91390"/>
                </a:lnTo>
                <a:lnTo>
                  <a:pt x="3736500" y="58007"/>
                </a:lnTo>
                <a:lnTo>
                  <a:pt x="3732182" y="55084"/>
                </a:lnTo>
                <a:lnTo>
                  <a:pt x="3726654" y="53567"/>
                </a:lnTo>
                <a:lnTo>
                  <a:pt x="3730079" y="52149"/>
                </a:lnTo>
                <a:lnTo>
                  <a:pt x="3732867" y="50192"/>
                </a:lnTo>
                <a:lnTo>
                  <a:pt x="3735020" y="47697"/>
                </a:lnTo>
                <a:lnTo>
                  <a:pt x="3738493" y="43685"/>
                </a:lnTo>
                <a:lnTo>
                  <a:pt x="3740230" y="38451"/>
                </a:lnTo>
                <a:lnTo>
                  <a:pt x="3740230" y="22943"/>
                </a:lnTo>
                <a:lnTo>
                  <a:pt x="3737294" y="16033"/>
                </a:lnTo>
                <a:lnTo>
                  <a:pt x="3731424" y="11263"/>
                </a:lnTo>
                <a:lnTo>
                  <a:pt x="3720569" y="5831"/>
                </a:lnTo>
                <a:lnTo>
                  <a:pt x="3706548" y="4109"/>
                </a:lnTo>
                <a:lnTo>
                  <a:pt x="3698714" y="4728"/>
                </a:lnTo>
                <a:lnTo>
                  <a:pt x="3686498" y="9440"/>
                </a:lnTo>
                <a:lnTo>
                  <a:pt x="3678150" y="18785"/>
                </a:lnTo>
                <a:lnTo>
                  <a:pt x="3675019" y="24264"/>
                </a:lnTo>
                <a:lnTo>
                  <a:pt x="3673453" y="30917"/>
                </a:lnTo>
                <a:lnTo>
                  <a:pt x="3673453" y="38744"/>
                </a:lnTo>
                <a:lnTo>
                  <a:pt x="3686515" y="38744"/>
                </a:lnTo>
                <a:lnTo>
                  <a:pt x="3686760" y="32776"/>
                </a:lnTo>
                <a:lnTo>
                  <a:pt x="3687812" y="28178"/>
                </a:lnTo>
                <a:lnTo>
                  <a:pt x="3689671" y="24949"/>
                </a:lnTo>
                <a:lnTo>
                  <a:pt x="3693046" y="19078"/>
                </a:lnTo>
                <a:lnTo>
                  <a:pt x="3699137" y="16143"/>
                </a:lnTo>
                <a:lnTo>
                  <a:pt x="3712883" y="16143"/>
                </a:lnTo>
                <a:lnTo>
                  <a:pt x="3717213" y="17562"/>
                </a:lnTo>
                <a:lnTo>
                  <a:pt x="3720930" y="20399"/>
                </a:lnTo>
                <a:lnTo>
                  <a:pt x="3724648" y="23237"/>
                </a:lnTo>
                <a:lnTo>
                  <a:pt x="3726508" y="27273"/>
                </a:lnTo>
                <a:lnTo>
                  <a:pt x="3726508" y="39552"/>
                </a:lnTo>
                <a:lnTo>
                  <a:pt x="3723719" y="44444"/>
                </a:lnTo>
                <a:lnTo>
                  <a:pt x="3718142" y="47183"/>
                </a:lnTo>
                <a:lnTo>
                  <a:pt x="3714962" y="48749"/>
                </a:lnTo>
                <a:lnTo>
                  <a:pt x="3710902" y="49531"/>
                </a:lnTo>
                <a:lnTo>
                  <a:pt x="3702023" y="49409"/>
                </a:lnTo>
                <a:lnTo>
                  <a:pt x="3699503" y="49165"/>
                </a:lnTo>
                <a:lnTo>
                  <a:pt x="3699503" y="60832"/>
                </a:lnTo>
                <a:lnTo>
                  <a:pt x="3704934" y="60685"/>
                </a:lnTo>
                <a:lnTo>
                  <a:pt x="3712810" y="60685"/>
                </a:lnTo>
                <a:lnTo>
                  <a:pt x="3718962" y="62128"/>
                </a:lnTo>
                <a:lnTo>
                  <a:pt x="3723389" y="65015"/>
                </a:lnTo>
                <a:lnTo>
                  <a:pt x="3727816" y="67901"/>
                </a:lnTo>
                <a:lnTo>
                  <a:pt x="3730029" y="72964"/>
                </a:lnTo>
                <a:lnTo>
                  <a:pt x="3730029" y="86075"/>
                </a:lnTo>
                <a:lnTo>
                  <a:pt x="3727926" y="90869"/>
                </a:lnTo>
                <a:lnTo>
                  <a:pt x="3723719" y="94587"/>
                </a:lnTo>
                <a:lnTo>
                  <a:pt x="3719511" y="98305"/>
                </a:lnTo>
                <a:lnTo>
                  <a:pt x="3713935" y="100164"/>
                </a:lnTo>
                <a:lnTo>
                  <a:pt x="3698036" y="100164"/>
                </a:lnTo>
                <a:lnTo>
                  <a:pt x="3691848" y="97400"/>
                </a:lnTo>
                <a:lnTo>
                  <a:pt x="3688423" y="91872"/>
                </a:lnTo>
                <a:lnTo>
                  <a:pt x="3686466" y="88790"/>
                </a:lnTo>
                <a:lnTo>
                  <a:pt x="3685194" y="83849"/>
                </a:lnTo>
                <a:lnTo>
                  <a:pt x="3684607" y="77049"/>
                </a:lnTo>
                <a:close/>
              </a:path>
              <a:path w="4776387" h="142578">
                <a:moveTo>
                  <a:pt x="3823272" y="101008"/>
                </a:moveTo>
                <a:lnTo>
                  <a:pt x="3824351" y="99678"/>
                </a:lnTo>
                <a:lnTo>
                  <a:pt x="3830531" y="88389"/>
                </a:lnTo>
                <a:lnTo>
                  <a:pt x="3832591" y="75655"/>
                </a:lnTo>
                <a:lnTo>
                  <a:pt x="3832556" y="73676"/>
                </a:lnTo>
                <a:lnTo>
                  <a:pt x="3829829" y="60249"/>
                </a:lnTo>
                <a:lnTo>
                  <a:pt x="3822758" y="50485"/>
                </a:lnTo>
                <a:lnTo>
                  <a:pt x="3816203" y="44860"/>
                </a:lnTo>
                <a:lnTo>
                  <a:pt x="3808523" y="42047"/>
                </a:lnTo>
                <a:lnTo>
                  <a:pt x="3794531" y="42047"/>
                </a:lnTo>
                <a:lnTo>
                  <a:pt x="3789835" y="43025"/>
                </a:lnTo>
                <a:lnTo>
                  <a:pt x="3785628" y="44982"/>
                </a:lnTo>
                <a:lnTo>
                  <a:pt x="3781029" y="47183"/>
                </a:lnTo>
                <a:lnTo>
                  <a:pt x="3777213" y="50510"/>
                </a:lnTo>
                <a:lnTo>
                  <a:pt x="3774181" y="54962"/>
                </a:lnTo>
                <a:lnTo>
                  <a:pt x="3774560" y="49118"/>
                </a:lnTo>
                <a:lnTo>
                  <a:pt x="3776978" y="35819"/>
                </a:lnTo>
                <a:lnTo>
                  <a:pt x="3781445" y="25646"/>
                </a:lnTo>
                <a:lnTo>
                  <a:pt x="3785799" y="18822"/>
                </a:lnTo>
                <a:lnTo>
                  <a:pt x="3791669" y="15409"/>
                </a:lnTo>
                <a:lnTo>
                  <a:pt x="3805514" y="15409"/>
                </a:lnTo>
                <a:lnTo>
                  <a:pt x="3810333" y="17611"/>
                </a:lnTo>
                <a:lnTo>
                  <a:pt x="3813512" y="22014"/>
                </a:lnTo>
                <a:lnTo>
                  <a:pt x="3815225" y="24362"/>
                </a:lnTo>
                <a:lnTo>
                  <a:pt x="3816472" y="27615"/>
                </a:lnTo>
                <a:lnTo>
                  <a:pt x="3817255" y="31773"/>
                </a:lnTo>
                <a:lnTo>
                  <a:pt x="3830317" y="31773"/>
                </a:lnTo>
                <a:lnTo>
                  <a:pt x="3830317" y="25316"/>
                </a:lnTo>
                <a:lnTo>
                  <a:pt x="3828005" y="19042"/>
                </a:lnTo>
                <a:lnTo>
                  <a:pt x="3823382" y="12951"/>
                </a:lnTo>
                <a:lnTo>
                  <a:pt x="3822954" y="12408"/>
                </a:lnTo>
                <a:lnTo>
                  <a:pt x="3813406" y="5963"/>
                </a:lnTo>
                <a:lnTo>
                  <a:pt x="3798836" y="3815"/>
                </a:lnTo>
                <a:lnTo>
                  <a:pt x="3793946" y="4096"/>
                </a:lnTo>
                <a:lnTo>
                  <a:pt x="3781686" y="8047"/>
                </a:lnTo>
                <a:lnTo>
                  <a:pt x="3772138" y="16661"/>
                </a:lnTo>
                <a:lnTo>
                  <a:pt x="3765301" y="29939"/>
                </a:lnTo>
                <a:lnTo>
                  <a:pt x="3763260" y="36942"/>
                </a:lnTo>
                <a:lnTo>
                  <a:pt x="3761214" y="49211"/>
                </a:lnTo>
                <a:lnTo>
                  <a:pt x="3760532" y="63180"/>
                </a:lnTo>
                <a:lnTo>
                  <a:pt x="3760540" y="64622"/>
                </a:lnTo>
                <a:lnTo>
                  <a:pt x="3761856" y="79918"/>
                </a:lnTo>
                <a:lnTo>
                  <a:pt x="3765425" y="91997"/>
                </a:lnTo>
                <a:lnTo>
                  <a:pt x="3771245" y="100861"/>
                </a:lnTo>
                <a:lnTo>
                  <a:pt x="3784080" y="109718"/>
                </a:lnTo>
                <a:lnTo>
                  <a:pt x="3781702" y="93523"/>
                </a:lnTo>
                <a:lnTo>
                  <a:pt x="3777813" y="88998"/>
                </a:lnTo>
                <a:lnTo>
                  <a:pt x="3775867" y="83409"/>
                </a:lnTo>
                <a:lnTo>
                  <a:pt x="3775867" y="69173"/>
                </a:lnTo>
                <a:lnTo>
                  <a:pt x="3778008" y="63498"/>
                </a:lnTo>
                <a:lnTo>
                  <a:pt x="3782289" y="59731"/>
                </a:lnTo>
                <a:lnTo>
                  <a:pt x="3786570" y="55964"/>
                </a:lnTo>
                <a:lnTo>
                  <a:pt x="3791547" y="54081"/>
                </a:lnTo>
                <a:lnTo>
                  <a:pt x="3805343" y="54081"/>
                </a:lnTo>
                <a:lnTo>
                  <a:pt x="3810944" y="56515"/>
                </a:lnTo>
                <a:lnTo>
                  <a:pt x="3814026" y="61382"/>
                </a:lnTo>
                <a:lnTo>
                  <a:pt x="3817108" y="66250"/>
                </a:lnTo>
                <a:lnTo>
                  <a:pt x="3818649" y="71374"/>
                </a:lnTo>
                <a:lnTo>
                  <a:pt x="3818649" y="83115"/>
                </a:lnTo>
                <a:lnTo>
                  <a:pt x="3816925" y="88631"/>
                </a:lnTo>
                <a:lnTo>
                  <a:pt x="3813476" y="93303"/>
                </a:lnTo>
                <a:lnTo>
                  <a:pt x="3813499" y="108606"/>
                </a:lnTo>
                <a:lnTo>
                  <a:pt x="3823272" y="101008"/>
                </a:lnTo>
                <a:close/>
              </a:path>
              <a:path w="4776387" h="142578">
                <a:moveTo>
                  <a:pt x="3813476" y="93303"/>
                </a:moveTo>
                <a:lnTo>
                  <a:pt x="3810027" y="97975"/>
                </a:lnTo>
                <a:lnTo>
                  <a:pt x="3804829" y="100311"/>
                </a:lnTo>
                <a:lnTo>
                  <a:pt x="3790985" y="100311"/>
                </a:lnTo>
                <a:lnTo>
                  <a:pt x="3785591" y="98048"/>
                </a:lnTo>
                <a:lnTo>
                  <a:pt x="3781702" y="93523"/>
                </a:lnTo>
                <a:lnTo>
                  <a:pt x="3784080" y="109718"/>
                </a:lnTo>
                <a:lnTo>
                  <a:pt x="3796708" y="112052"/>
                </a:lnTo>
                <a:lnTo>
                  <a:pt x="3800637" y="111900"/>
                </a:lnTo>
                <a:lnTo>
                  <a:pt x="3813499" y="108606"/>
                </a:lnTo>
                <a:lnTo>
                  <a:pt x="3813476" y="93303"/>
                </a:lnTo>
                <a:close/>
              </a:path>
              <a:path w="4776387" h="142578">
                <a:moveTo>
                  <a:pt x="3934346" y="4696"/>
                </a:moveTo>
                <a:lnTo>
                  <a:pt x="3875568" y="112125"/>
                </a:lnTo>
                <a:lnTo>
                  <a:pt x="3883713" y="112125"/>
                </a:lnTo>
                <a:lnTo>
                  <a:pt x="3942491" y="4696"/>
                </a:lnTo>
                <a:lnTo>
                  <a:pt x="3934346" y="4696"/>
                </a:lnTo>
                <a:close/>
              </a:path>
              <a:path w="4776387" h="142578">
                <a:moveTo>
                  <a:pt x="3868768" y="48137"/>
                </a:moveTo>
                <a:lnTo>
                  <a:pt x="3865209" y="46657"/>
                </a:lnTo>
                <a:lnTo>
                  <a:pt x="3865882" y="58557"/>
                </a:lnTo>
                <a:lnTo>
                  <a:pt x="3872925" y="58557"/>
                </a:lnTo>
                <a:lnTo>
                  <a:pt x="3872925" y="48137"/>
                </a:lnTo>
                <a:lnTo>
                  <a:pt x="3868768" y="48137"/>
                </a:lnTo>
                <a:close/>
              </a:path>
              <a:path w="4776387" h="142578">
                <a:moveTo>
                  <a:pt x="3940779" y="98916"/>
                </a:moveTo>
                <a:lnTo>
                  <a:pt x="3937195" y="97437"/>
                </a:lnTo>
                <a:lnTo>
                  <a:pt x="3937892" y="109337"/>
                </a:lnTo>
                <a:lnTo>
                  <a:pt x="3944986" y="109337"/>
                </a:lnTo>
                <a:lnTo>
                  <a:pt x="3944986" y="98916"/>
                </a:lnTo>
                <a:lnTo>
                  <a:pt x="3940779" y="98916"/>
                </a:lnTo>
                <a:close/>
              </a:path>
              <a:path w="4776387" h="142578">
                <a:moveTo>
                  <a:pt x="4027563" y="31113"/>
                </a:moveTo>
                <a:lnTo>
                  <a:pt x="4027563" y="109337"/>
                </a:lnTo>
                <a:lnTo>
                  <a:pt x="4040992" y="109337"/>
                </a:lnTo>
                <a:lnTo>
                  <a:pt x="4040992" y="31113"/>
                </a:lnTo>
                <a:lnTo>
                  <a:pt x="4027563" y="31113"/>
                </a:lnTo>
                <a:close/>
              </a:path>
              <a:path w="4776387" h="142578">
                <a:moveTo>
                  <a:pt x="4027563" y="1541"/>
                </a:moveTo>
                <a:lnTo>
                  <a:pt x="4027563" y="16510"/>
                </a:lnTo>
                <a:lnTo>
                  <a:pt x="4040992" y="16510"/>
                </a:lnTo>
                <a:lnTo>
                  <a:pt x="4040992" y="1541"/>
                </a:lnTo>
                <a:lnTo>
                  <a:pt x="4027563" y="1541"/>
                </a:lnTo>
                <a:close/>
              </a:path>
              <a:path w="4776387" h="142578">
                <a:moveTo>
                  <a:pt x="4078343" y="109337"/>
                </a:moveTo>
                <a:lnTo>
                  <a:pt x="4078343" y="63034"/>
                </a:lnTo>
                <a:lnTo>
                  <a:pt x="4078673" y="59083"/>
                </a:lnTo>
                <a:lnTo>
                  <a:pt x="4079333" y="56319"/>
                </a:lnTo>
                <a:lnTo>
                  <a:pt x="4079994" y="53555"/>
                </a:lnTo>
                <a:lnTo>
                  <a:pt x="4081425" y="50877"/>
                </a:lnTo>
                <a:lnTo>
                  <a:pt x="4083626" y="48284"/>
                </a:lnTo>
                <a:lnTo>
                  <a:pt x="4086366" y="45055"/>
                </a:lnTo>
                <a:lnTo>
                  <a:pt x="4089546" y="42903"/>
                </a:lnTo>
                <a:lnTo>
                  <a:pt x="4093166" y="41827"/>
                </a:lnTo>
                <a:lnTo>
                  <a:pt x="4095171" y="41191"/>
                </a:lnTo>
                <a:lnTo>
                  <a:pt x="4097740" y="40873"/>
                </a:lnTo>
                <a:lnTo>
                  <a:pt x="4107034" y="40873"/>
                </a:lnTo>
                <a:lnTo>
                  <a:pt x="4111290" y="43319"/>
                </a:lnTo>
                <a:lnTo>
                  <a:pt x="4113639" y="48211"/>
                </a:lnTo>
                <a:lnTo>
                  <a:pt x="4115058" y="51146"/>
                </a:lnTo>
                <a:lnTo>
                  <a:pt x="4115767" y="55010"/>
                </a:lnTo>
                <a:lnTo>
                  <a:pt x="4115767" y="109337"/>
                </a:lnTo>
                <a:lnTo>
                  <a:pt x="4129195" y="109337"/>
                </a:lnTo>
                <a:lnTo>
                  <a:pt x="4129195" y="50999"/>
                </a:lnTo>
                <a:lnTo>
                  <a:pt x="4128119" y="44909"/>
                </a:lnTo>
                <a:lnTo>
                  <a:pt x="4125967" y="40653"/>
                </a:lnTo>
                <a:lnTo>
                  <a:pt x="4117366" y="31894"/>
                </a:lnTo>
                <a:lnTo>
                  <a:pt x="4103366" y="28985"/>
                </a:lnTo>
                <a:lnTo>
                  <a:pt x="4098278" y="28985"/>
                </a:lnTo>
                <a:lnTo>
                  <a:pt x="4093655" y="29988"/>
                </a:lnTo>
                <a:lnTo>
                  <a:pt x="4089497" y="31994"/>
                </a:lnTo>
                <a:lnTo>
                  <a:pt x="4085338" y="33999"/>
                </a:lnTo>
                <a:lnTo>
                  <a:pt x="4081400" y="37301"/>
                </a:lnTo>
                <a:lnTo>
                  <a:pt x="4077682" y="41900"/>
                </a:lnTo>
                <a:lnTo>
                  <a:pt x="4077682" y="30746"/>
                </a:lnTo>
                <a:lnTo>
                  <a:pt x="4065134" y="30746"/>
                </a:lnTo>
                <a:lnTo>
                  <a:pt x="4065134" y="109337"/>
                </a:lnTo>
                <a:lnTo>
                  <a:pt x="4078343" y="109337"/>
                </a:lnTo>
                <a:close/>
              </a:path>
              <a:path w="4776387" h="142578">
                <a:moveTo>
                  <a:pt x="4211137" y="42695"/>
                </a:moveTo>
                <a:lnTo>
                  <a:pt x="4216225" y="40506"/>
                </a:lnTo>
                <a:lnTo>
                  <a:pt x="4230754" y="40506"/>
                </a:lnTo>
                <a:lnTo>
                  <a:pt x="4236796" y="43685"/>
                </a:lnTo>
                <a:lnTo>
                  <a:pt x="4240416" y="50045"/>
                </a:lnTo>
                <a:lnTo>
                  <a:pt x="4242372" y="53470"/>
                </a:lnTo>
                <a:lnTo>
                  <a:pt x="4243620" y="58044"/>
                </a:lnTo>
                <a:lnTo>
                  <a:pt x="4244158" y="63767"/>
                </a:lnTo>
                <a:lnTo>
                  <a:pt x="4200497" y="63767"/>
                </a:lnTo>
                <a:lnTo>
                  <a:pt x="4200741" y="57016"/>
                </a:lnTo>
                <a:lnTo>
                  <a:pt x="4196241" y="40799"/>
                </a:lnTo>
                <a:lnTo>
                  <a:pt x="4192275" y="46248"/>
                </a:lnTo>
                <a:lnTo>
                  <a:pt x="4187544" y="57804"/>
                </a:lnTo>
                <a:lnTo>
                  <a:pt x="4185968" y="71546"/>
                </a:lnTo>
                <a:lnTo>
                  <a:pt x="4186360" y="78756"/>
                </a:lnTo>
                <a:lnTo>
                  <a:pt x="4189615" y="91483"/>
                </a:lnTo>
                <a:lnTo>
                  <a:pt x="4196167" y="101448"/>
                </a:lnTo>
                <a:lnTo>
                  <a:pt x="4208258" y="109775"/>
                </a:lnTo>
                <a:lnTo>
                  <a:pt x="4221044" y="112125"/>
                </a:lnTo>
                <a:lnTo>
                  <a:pt x="4214757" y="100678"/>
                </a:lnTo>
                <a:lnTo>
                  <a:pt x="4209303" y="98268"/>
                </a:lnTo>
                <a:lnTo>
                  <a:pt x="4205780" y="93450"/>
                </a:lnTo>
                <a:lnTo>
                  <a:pt x="4202258" y="88631"/>
                </a:lnTo>
                <a:lnTo>
                  <a:pt x="4200375" y="82235"/>
                </a:lnTo>
                <a:lnTo>
                  <a:pt x="4200130" y="74261"/>
                </a:lnTo>
                <a:lnTo>
                  <a:pt x="4257733" y="74261"/>
                </a:lnTo>
                <a:lnTo>
                  <a:pt x="4257733" y="66336"/>
                </a:lnTo>
                <a:lnTo>
                  <a:pt x="4257342" y="60563"/>
                </a:lnTo>
                <a:lnTo>
                  <a:pt x="4256560" y="56943"/>
                </a:lnTo>
                <a:lnTo>
                  <a:pt x="4255679" y="51660"/>
                </a:lnTo>
                <a:lnTo>
                  <a:pt x="4253918" y="47037"/>
                </a:lnTo>
                <a:lnTo>
                  <a:pt x="4251276" y="43074"/>
                </a:lnTo>
                <a:lnTo>
                  <a:pt x="4248537" y="38916"/>
                </a:lnTo>
                <a:lnTo>
                  <a:pt x="4244550" y="35528"/>
                </a:lnTo>
                <a:lnTo>
                  <a:pt x="4239315" y="32911"/>
                </a:lnTo>
                <a:lnTo>
                  <a:pt x="4234081" y="30294"/>
                </a:lnTo>
                <a:lnTo>
                  <a:pt x="4228675" y="28985"/>
                </a:lnTo>
                <a:lnTo>
                  <a:pt x="4223098" y="28985"/>
                </a:lnTo>
                <a:lnTo>
                  <a:pt x="4218757" y="29198"/>
                </a:lnTo>
                <a:lnTo>
                  <a:pt x="4211137" y="42695"/>
                </a:lnTo>
                <a:close/>
              </a:path>
              <a:path w="4776387" h="142578">
                <a:moveTo>
                  <a:pt x="4200741" y="57016"/>
                </a:moveTo>
                <a:lnTo>
                  <a:pt x="4202918" y="51452"/>
                </a:lnTo>
                <a:lnTo>
                  <a:pt x="4207028" y="47073"/>
                </a:lnTo>
                <a:lnTo>
                  <a:pt x="4211137" y="42695"/>
                </a:lnTo>
                <a:lnTo>
                  <a:pt x="4218757" y="29198"/>
                </a:lnTo>
                <a:lnTo>
                  <a:pt x="4206316" y="32785"/>
                </a:lnTo>
                <a:lnTo>
                  <a:pt x="4196241" y="40799"/>
                </a:lnTo>
                <a:lnTo>
                  <a:pt x="4200741" y="57016"/>
                </a:lnTo>
                <a:close/>
              </a:path>
              <a:path w="4776387" h="142578">
                <a:moveTo>
                  <a:pt x="4225055" y="112125"/>
                </a:moveTo>
                <a:lnTo>
                  <a:pt x="4228651" y="111734"/>
                </a:lnTo>
                <a:lnTo>
                  <a:pt x="4231830" y="110951"/>
                </a:lnTo>
                <a:lnTo>
                  <a:pt x="4237750" y="109581"/>
                </a:lnTo>
                <a:lnTo>
                  <a:pt x="4242715" y="106939"/>
                </a:lnTo>
                <a:lnTo>
                  <a:pt x="4246727" y="103026"/>
                </a:lnTo>
                <a:lnTo>
                  <a:pt x="4249124" y="100776"/>
                </a:lnTo>
                <a:lnTo>
                  <a:pt x="4251289" y="97877"/>
                </a:lnTo>
                <a:lnTo>
                  <a:pt x="4253221" y="94330"/>
                </a:lnTo>
                <a:lnTo>
                  <a:pt x="4255153" y="90784"/>
                </a:lnTo>
                <a:lnTo>
                  <a:pt x="4256291" y="87567"/>
                </a:lnTo>
                <a:lnTo>
                  <a:pt x="4256633" y="84681"/>
                </a:lnTo>
                <a:lnTo>
                  <a:pt x="4243645" y="84681"/>
                </a:lnTo>
                <a:lnTo>
                  <a:pt x="4242666" y="88154"/>
                </a:lnTo>
                <a:lnTo>
                  <a:pt x="4241003" y="91212"/>
                </a:lnTo>
                <a:lnTo>
                  <a:pt x="4238655" y="93853"/>
                </a:lnTo>
                <a:lnTo>
                  <a:pt x="4234545" y="98403"/>
                </a:lnTo>
                <a:lnTo>
                  <a:pt x="4229042" y="100678"/>
                </a:lnTo>
                <a:lnTo>
                  <a:pt x="4214757" y="100678"/>
                </a:lnTo>
                <a:lnTo>
                  <a:pt x="4221044" y="112125"/>
                </a:lnTo>
                <a:lnTo>
                  <a:pt x="4225055" y="112125"/>
                </a:lnTo>
                <a:close/>
              </a:path>
              <a:path w="4776387" h="142578">
                <a:moveTo>
                  <a:pt x="4276641" y="75777"/>
                </a:moveTo>
                <a:lnTo>
                  <a:pt x="4274367" y="81428"/>
                </a:lnTo>
                <a:lnTo>
                  <a:pt x="4274367" y="95370"/>
                </a:lnTo>
                <a:lnTo>
                  <a:pt x="4276678" y="100910"/>
                </a:lnTo>
                <a:lnTo>
                  <a:pt x="4281300" y="105337"/>
                </a:lnTo>
                <a:lnTo>
                  <a:pt x="4285924" y="109765"/>
                </a:lnTo>
                <a:lnTo>
                  <a:pt x="4291880" y="111978"/>
                </a:lnTo>
                <a:lnTo>
                  <a:pt x="4289556" y="95248"/>
                </a:lnTo>
                <a:lnTo>
                  <a:pt x="4288162" y="92239"/>
                </a:lnTo>
                <a:lnTo>
                  <a:pt x="4288162" y="83384"/>
                </a:lnTo>
                <a:lnTo>
                  <a:pt x="4290192" y="79715"/>
                </a:lnTo>
                <a:lnTo>
                  <a:pt x="4294253" y="77416"/>
                </a:lnTo>
                <a:lnTo>
                  <a:pt x="4296650" y="76046"/>
                </a:lnTo>
                <a:lnTo>
                  <a:pt x="4300246" y="75043"/>
                </a:lnTo>
                <a:lnTo>
                  <a:pt x="4305040" y="74407"/>
                </a:lnTo>
                <a:lnTo>
                  <a:pt x="4313038" y="73380"/>
                </a:lnTo>
                <a:lnTo>
                  <a:pt x="4317979" y="72597"/>
                </a:lnTo>
                <a:lnTo>
                  <a:pt x="4320523" y="71913"/>
                </a:lnTo>
                <a:lnTo>
                  <a:pt x="4323066" y="71228"/>
                </a:lnTo>
                <a:lnTo>
                  <a:pt x="4326760" y="69344"/>
                </a:lnTo>
                <a:lnTo>
                  <a:pt x="4326760" y="88105"/>
                </a:lnTo>
                <a:lnTo>
                  <a:pt x="4323091" y="93951"/>
                </a:lnTo>
                <a:lnTo>
                  <a:pt x="4315827" y="108089"/>
                </a:lnTo>
                <a:lnTo>
                  <a:pt x="4320865" y="105496"/>
                </a:lnTo>
                <a:lnTo>
                  <a:pt x="4324730" y="102439"/>
                </a:lnTo>
                <a:lnTo>
                  <a:pt x="4327421" y="98917"/>
                </a:lnTo>
                <a:lnTo>
                  <a:pt x="4327127" y="48333"/>
                </a:lnTo>
                <a:lnTo>
                  <a:pt x="4327127" y="55035"/>
                </a:lnTo>
                <a:lnTo>
                  <a:pt x="4326247" y="57897"/>
                </a:lnTo>
                <a:lnTo>
                  <a:pt x="4323189" y="61321"/>
                </a:lnTo>
                <a:lnTo>
                  <a:pt x="4320156" y="61713"/>
                </a:lnTo>
                <a:lnTo>
                  <a:pt x="4299096" y="64354"/>
                </a:lnTo>
                <a:lnTo>
                  <a:pt x="4291709" y="65284"/>
                </a:lnTo>
                <a:lnTo>
                  <a:pt x="4285741" y="67754"/>
                </a:lnTo>
                <a:lnTo>
                  <a:pt x="4281191" y="71766"/>
                </a:lnTo>
                <a:lnTo>
                  <a:pt x="4276641" y="75777"/>
                </a:lnTo>
                <a:close/>
              </a:path>
              <a:path w="4776387" h="142578">
                <a:moveTo>
                  <a:pt x="4340813" y="99137"/>
                </a:moveTo>
                <a:lnTo>
                  <a:pt x="4339969" y="95835"/>
                </a:lnTo>
                <a:lnTo>
                  <a:pt x="4339969" y="43123"/>
                </a:lnTo>
                <a:lnTo>
                  <a:pt x="4337107" y="37644"/>
                </a:lnTo>
                <a:lnTo>
                  <a:pt x="4331383" y="34122"/>
                </a:lnTo>
                <a:lnTo>
                  <a:pt x="4325611" y="30599"/>
                </a:lnTo>
                <a:lnTo>
                  <a:pt x="4318101" y="28838"/>
                </a:lnTo>
                <a:lnTo>
                  <a:pt x="4300882" y="28838"/>
                </a:lnTo>
                <a:lnTo>
                  <a:pt x="4293874" y="30734"/>
                </a:lnTo>
                <a:lnTo>
                  <a:pt x="4287832" y="34525"/>
                </a:lnTo>
                <a:lnTo>
                  <a:pt x="4281790" y="38316"/>
                </a:lnTo>
                <a:lnTo>
                  <a:pt x="4278647" y="45055"/>
                </a:lnTo>
                <a:lnTo>
                  <a:pt x="4278403" y="54742"/>
                </a:lnTo>
                <a:lnTo>
                  <a:pt x="4290731" y="54742"/>
                </a:lnTo>
                <a:lnTo>
                  <a:pt x="4291220" y="50681"/>
                </a:lnTo>
                <a:lnTo>
                  <a:pt x="4292272" y="47624"/>
                </a:lnTo>
                <a:lnTo>
                  <a:pt x="4293885" y="45569"/>
                </a:lnTo>
                <a:lnTo>
                  <a:pt x="4296772" y="41851"/>
                </a:lnTo>
                <a:lnTo>
                  <a:pt x="4301664" y="39992"/>
                </a:lnTo>
                <a:lnTo>
                  <a:pt x="4314530" y="39992"/>
                </a:lnTo>
                <a:lnTo>
                  <a:pt x="4319117" y="41007"/>
                </a:lnTo>
                <a:lnTo>
                  <a:pt x="4322321" y="43037"/>
                </a:lnTo>
                <a:lnTo>
                  <a:pt x="4325525" y="45068"/>
                </a:lnTo>
                <a:lnTo>
                  <a:pt x="4327127" y="48333"/>
                </a:lnTo>
                <a:lnTo>
                  <a:pt x="4327421" y="98917"/>
                </a:lnTo>
                <a:lnTo>
                  <a:pt x="4327861" y="102048"/>
                </a:lnTo>
                <a:lnTo>
                  <a:pt x="4329696" y="106181"/>
                </a:lnTo>
                <a:lnTo>
                  <a:pt x="4331750" y="109410"/>
                </a:lnTo>
                <a:lnTo>
                  <a:pt x="4335052" y="111024"/>
                </a:lnTo>
                <a:lnTo>
                  <a:pt x="4341461" y="111024"/>
                </a:lnTo>
                <a:lnTo>
                  <a:pt x="4345081" y="110658"/>
                </a:lnTo>
                <a:lnTo>
                  <a:pt x="4348701" y="109704"/>
                </a:lnTo>
                <a:lnTo>
                  <a:pt x="4348701" y="99944"/>
                </a:lnTo>
                <a:lnTo>
                  <a:pt x="4347087" y="100201"/>
                </a:lnTo>
                <a:lnTo>
                  <a:pt x="4344372" y="100384"/>
                </a:lnTo>
                <a:lnTo>
                  <a:pt x="4340813" y="99137"/>
                </a:lnTo>
                <a:close/>
              </a:path>
              <a:path w="4776387" h="142578">
                <a:moveTo>
                  <a:pt x="4323091" y="93951"/>
                </a:moveTo>
                <a:lnTo>
                  <a:pt x="4315753" y="97522"/>
                </a:lnTo>
                <a:lnTo>
                  <a:pt x="4311399" y="99675"/>
                </a:lnTo>
                <a:lnTo>
                  <a:pt x="4306899" y="100751"/>
                </a:lnTo>
                <a:lnTo>
                  <a:pt x="4298435" y="100751"/>
                </a:lnTo>
                <a:lnTo>
                  <a:pt x="4295133" y="99650"/>
                </a:lnTo>
                <a:lnTo>
                  <a:pt x="4292345" y="97449"/>
                </a:lnTo>
                <a:lnTo>
                  <a:pt x="4289556" y="95248"/>
                </a:lnTo>
                <a:lnTo>
                  <a:pt x="4291880" y="111978"/>
                </a:lnTo>
                <a:lnTo>
                  <a:pt x="4305235" y="111978"/>
                </a:lnTo>
                <a:lnTo>
                  <a:pt x="4310788" y="110682"/>
                </a:lnTo>
                <a:lnTo>
                  <a:pt x="4315827" y="108089"/>
                </a:lnTo>
                <a:lnTo>
                  <a:pt x="4323091" y="93951"/>
                </a:lnTo>
                <a:close/>
              </a:path>
              <a:path w="4776387" h="142578">
                <a:moveTo>
                  <a:pt x="4366068" y="30746"/>
                </a:moveTo>
                <a:lnTo>
                  <a:pt x="4366068" y="109337"/>
                </a:lnTo>
                <a:lnTo>
                  <a:pt x="4379276" y="109337"/>
                </a:lnTo>
                <a:lnTo>
                  <a:pt x="4379276" y="58557"/>
                </a:lnTo>
                <a:lnTo>
                  <a:pt x="4381062" y="53629"/>
                </a:lnTo>
                <a:lnTo>
                  <a:pt x="4384633" y="49348"/>
                </a:lnTo>
                <a:lnTo>
                  <a:pt x="4388204" y="45068"/>
                </a:lnTo>
                <a:lnTo>
                  <a:pt x="4393317" y="42927"/>
                </a:lnTo>
                <a:lnTo>
                  <a:pt x="4401474" y="42952"/>
                </a:lnTo>
                <a:lnTo>
                  <a:pt x="4404299" y="43294"/>
                </a:lnTo>
                <a:lnTo>
                  <a:pt x="4404299" y="29352"/>
                </a:lnTo>
                <a:lnTo>
                  <a:pt x="4402880" y="29205"/>
                </a:lnTo>
                <a:lnTo>
                  <a:pt x="4400042" y="28985"/>
                </a:lnTo>
                <a:lnTo>
                  <a:pt x="4394809" y="28985"/>
                </a:lnTo>
                <a:lnTo>
                  <a:pt x="4390186" y="30881"/>
                </a:lnTo>
                <a:lnTo>
                  <a:pt x="4386174" y="34672"/>
                </a:lnTo>
                <a:lnTo>
                  <a:pt x="4382163" y="38463"/>
                </a:lnTo>
                <a:lnTo>
                  <a:pt x="4379643" y="41680"/>
                </a:lnTo>
                <a:lnTo>
                  <a:pt x="4378616" y="44321"/>
                </a:lnTo>
                <a:lnTo>
                  <a:pt x="4378616" y="30746"/>
                </a:lnTo>
                <a:lnTo>
                  <a:pt x="4366068" y="30746"/>
                </a:lnTo>
                <a:close/>
              </a:path>
              <a:path w="4776387" h="142578">
                <a:moveTo>
                  <a:pt x="4429004" y="109337"/>
                </a:moveTo>
                <a:lnTo>
                  <a:pt x="4429004" y="63034"/>
                </a:lnTo>
                <a:lnTo>
                  <a:pt x="4429334" y="59083"/>
                </a:lnTo>
                <a:lnTo>
                  <a:pt x="4429995" y="56319"/>
                </a:lnTo>
                <a:lnTo>
                  <a:pt x="4430655" y="53555"/>
                </a:lnTo>
                <a:lnTo>
                  <a:pt x="4432086" y="50877"/>
                </a:lnTo>
                <a:lnTo>
                  <a:pt x="4434287" y="48284"/>
                </a:lnTo>
                <a:lnTo>
                  <a:pt x="4437027" y="45055"/>
                </a:lnTo>
                <a:lnTo>
                  <a:pt x="4440206" y="42903"/>
                </a:lnTo>
                <a:lnTo>
                  <a:pt x="4443827" y="41827"/>
                </a:lnTo>
                <a:lnTo>
                  <a:pt x="4445833" y="41191"/>
                </a:lnTo>
                <a:lnTo>
                  <a:pt x="4448401" y="40873"/>
                </a:lnTo>
                <a:lnTo>
                  <a:pt x="4457695" y="40873"/>
                </a:lnTo>
                <a:lnTo>
                  <a:pt x="4461951" y="43319"/>
                </a:lnTo>
                <a:lnTo>
                  <a:pt x="4464300" y="48211"/>
                </a:lnTo>
                <a:lnTo>
                  <a:pt x="4465719" y="51146"/>
                </a:lnTo>
                <a:lnTo>
                  <a:pt x="4466428" y="55011"/>
                </a:lnTo>
                <a:lnTo>
                  <a:pt x="4466428" y="109337"/>
                </a:lnTo>
                <a:lnTo>
                  <a:pt x="4479857" y="109337"/>
                </a:lnTo>
                <a:lnTo>
                  <a:pt x="4479857" y="50999"/>
                </a:lnTo>
                <a:lnTo>
                  <a:pt x="4478780" y="44909"/>
                </a:lnTo>
                <a:lnTo>
                  <a:pt x="4476628" y="40653"/>
                </a:lnTo>
                <a:lnTo>
                  <a:pt x="4468027" y="31894"/>
                </a:lnTo>
                <a:lnTo>
                  <a:pt x="4454027" y="28985"/>
                </a:lnTo>
                <a:lnTo>
                  <a:pt x="4448939" y="28985"/>
                </a:lnTo>
                <a:lnTo>
                  <a:pt x="4444316" y="29988"/>
                </a:lnTo>
                <a:lnTo>
                  <a:pt x="4440158" y="31994"/>
                </a:lnTo>
                <a:lnTo>
                  <a:pt x="4436000" y="33999"/>
                </a:lnTo>
                <a:lnTo>
                  <a:pt x="4432061" y="37302"/>
                </a:lnTo>
                <a:lnTo>
                  <a:pt x="4428343" y="41900"/>
                </a:lnTo>
                <a:lnTo>
                  <a:pt x="4428343" y="30746"/>
                </a:lnTo>
                <a:lnTo>
                  <a:pt x="4415795" y="30746"/>
                </a:lnTo>
                <a:lnTo>
                  <a:pt x="4415795" y="109337"/>
                </a:lnTo>
                <a:lnTo>
                  <a:pt x="4429004" y="109337"/>
                </a:lnTo>
                <a:close/>
              </a:path>
              <a:path w="4776387" h="142578">
                <a:moveTo>
                  <a:pt x="4503461" y="31113"/>
                </a:moveTo>
                <a:lnTo>
                  <a:pt x="4503461" y="109337"/>
                </a:lnTo>
                <a:lnTo>
                  <a:pt x="4516889" y="109337"/>
                </a:lnTo>
                <a:lnTo>
                  <a:pt x="4516889" y="31113"/>
                </a:lnTo>
                <a:lnTo>
                  <a:pt x="4503461" y="31113"/>
                </a:lnTo>
                <a:close/>
              </a:path>
              <a:path w="4776387" h="142578">
                <a:moveTo>
                  <a:pt x="4503461" y="1541"/>
                </a:moveTo>
                <a:lnTo>
                  <a:pt x="4503461" y="16510"/>
                </a:lnTo>
                <a:lnTo>
                  <a:pt x="4516889" y="16510"/>
                </a:lnTo>
                <a:lnTo>
                  <a:pt x="4516889" y="1541"/>
                </a:lnTo>
                <a:lnTo>
                  <a:pt x="4503461" y="1541"/>
                </a:lnTo>
                <a:close/>
              </a:path>
              <a:path w="4776387" h="142578">
                <a:moveTo>
                  <a:pt x="4554240" y="109337"/>
                </a:moveTo>
                <a:lnTo>
                  <a:pt x="4554240" y="63034"/>
                </a:lnTo>
                <a:lnTo>
                  <a:pt x="4554570" y="59083"/>
                </a:lnTo>
                <a:lnTo>
                  <a:pt x="4555231" y="56319"/>
                </a:lnTo>
                <a:lnTo>
                  <a:pt x="4555891" y="53555"/>
                </a:lnTo>
                <a:lnTo>
                  <a:pt x="4557322" y="50877"/>
                </a:lnTo>
                <a:lnTo>
                  <a:pt x="4559523" y="48284"/>
                </a:lnTo>
                <a:lnTo>
                  <a:pt x="4562263" y="45055"/>
                </a:lnTo>
                <a:lnTo>
                  <a:pt x="4565442" y="42903"/>
                </a:lnTo>
                <a:lnTo>
                  <a:pt x="4569063" y="41827"/>
                </a:lnTo>
                <a:lnTo>
                  <a:pt x="4571069" y="41191"/>
                </a:lnTo>
                <a:lnTo>
                  <a:pt x="4573637" y="40873"/>
                </a:lnTo>
                <a:lnTo>
                  <a:pt x="4582931" y="40873"/>
                </a:lnTo>
                <a:lnTo>
                  <a:pt x="4587187" y="43319"/>
                </a:lnTo>
                <a:lnTo>
                  <a:pt x="4589536" y="48211"/>
                </a:lnTo>
                <a:lnTo>
                  <a:pt x="4590955" y="51146"/>
                </a:lnTo>
                <a:lnTo>
                  <a:pt x="4591664" y="55011"/>
                </a:lnTo>
                <a:lnTo>
                  <a:pt x="4591664" y="109337"/>
                </a:lnTo>
                <a:lnTo>
                  <a:pt x="4605093" y="109337"/>
                </a:lnTo>
                <a:lnTo>
                  <a:pt x="4605093" y="50999"/>
                </a:lnTo>
                <a:lnTo>
                  <a:pt x="4604016" y="44909"/>
                </a:lnTo>
                <a:lnTo>
                  <a:pt x="4601864" y="40653"/>
                </a:lnTo>
                <a:lnTo>
                  <a:pt x="4593263" y="31894"/>
                </a:lnTo>
                <a:lnTo>
                  <a:pt x="4579263" y="28985"/>
                </a:lnTo>
                <a:lnTo>
                  <a:pt x="4574175" y="28985"/>
                </a:lnTo>
                <a:lnTo>
                  <a:pt x="4569552" y="29988"/>
                </a:lnTo>
                <a:lnTo>
                  <a:pt x="4565394" y="31994"/>
                </a:lnTo>
                <a:lnTo>
                  <a:pt x="4561236" y="33999"/>
                </a:lnTo>
                <a:lnTo>
                  <a:pt x="4557298" y="37302"/>
                </a:lnTo>
                <a:lnTo>
                  <a:pt x="4553580" y="41900"/>
                </a:lnTo>
                <a:lnTo>
                  <a:pt x="4553580" y="30746"/>
                </a:lnTo>
                <a:lnTo>
                  <a:pt x="4541032" y="30746"/>
                </a:lnTo>
                <a:lnTo>
                  <a:pt x="4541032" y="109337"/>
                </a:lnTo>
                <a:lnTo>
                  <a:pt x="4554240" y="109337"/>
                </a:lnTo>
                <a:close/>
              </a:path>
              <a:path w="4776387" h="142578">
                <a:moveTo>
                  <a:pt x="4642456" y="92569"/>
                </a:moveTo>
                <a:lnTo>
                  <a:pt x="4638860" y="87946"/>
                </a:lnTo>
                <a:lnTo>
                  <a:pt x="4637062" y="81207"/>
                </a:lnTo>
                <a:lnTo>
                  <a:pt x="4633136" y="40432"/>
                </a:lnTo>
                <a:lnTo>
                  <a:pt x="4629455" y="45559"/>
                </a:lnTo>
                <a:lnTo>
                  <a:pt x="4624979" y="57066"/>
                </a:lnTo>
                <a:lnTo>
                  <a:pt x="4623487" y="71252"/>
                </a:lnTo>
                <a:lnTo>
                  <a:pt x="4623843" y="78877"/>
                </a:lnTo>
                <a:lnTo>
                  <a:pt x="4626893" y="91983"/>
                </a:lnTo>
                <a:lnTo>
                  <a:pt x="4633063" y="101228"/>
                </a:lnTo>
                <a:lnTo>
                  <a:pt x="4639447" y="107270"/>
                </a:lnTo>
                <a:lnTo>
                  <a:pt x="4646895" y="110291"/>
                </a:lnTo>
                <a:lnTo>
                  <a:pt x="4646051" y="97192"/>
                </a:lnTo>
                <a:lnTo>
                  <a:pt x="4642456" y="92569"/>
                </a:lnTo>
                <a:close/>
              </a:path>
              <a:path w="4776387" h="142578">
                <a:moveTo>
                  <a:pt x="4641367" y="140682"/>
                </a:moveTo>
                <a:lnTo>
                  <a:pt x="4648485" y="142578"/>
                </a:lnTo>
                <a:lnTo>
                  <a:pt x="4656948" y="142578"/>
                </a:lnTo>
                <a:lnTo>
                  <a:pt x="4668306" y="141389"/>
                </a:lnTo>
                <a:lnTo>
                  <a:pt x="4680079" y="136101"/>
                </a:lnTo>
                <a:lnTo>
                  <a:pt x="4687988" y="126581"/>
                </a:lnTo>
                <a:lnTo>
                  <a:pt x="4690924" y="120809"/>
                </a:lnTo>
                <a:lnTo>
                  <a:pt x="4692391" y="112933"/>
                </a:lnTo>
                <a:lnTo>
                  <a:pt x="4692391" y="31480"/>
                </a:lnTo>
                <a:lnTo>
                  <a:pt x="4680210" y="31480"/>
                </a:lnTo>
                <a:lnTo>
                  <a:pt x="4680210" y="41387"/>
                </a:lnTo>
                <a:lnTo>
                  <a:pt x="4677617" y="38109"/>
                </a:lnTo>
                <a:lnTo>
                  <a:pt x="4675073" y="35614"/>
                </a:lnTo>
                <a:lnTo>
                  <a:pt x="4672578" y="33902"/>
                </a:lnTo>
                <a:lnTo>
                  <a:pt x="4667980" y="30868"/>
                </a:lnTo>
                <a:lnTo>
                  <a:pt x="4662599" y="29352"/>
                </a:lnTo>
                <a:lnTo>
                  <a:pt x="4656013" y="29354"/>
                </a:lnTo>
                <a:lnTo>
                  <a:pt x="4643606" y="32208"/>
                </a:lnTo>
                <a:lnTo>
                  <a:pt x="4633136" y="40432"/>
                </a:lnTo>
                <a:lnTo>
                  <a:pt x="4637062" y="81207"/>
                </a:lnTo>
                <a:lnTo>
                  <a:pt x="4637062" y="64819"/>
                </a:lnTo>
                <a:lnTo>
                  <a:pt x="4637967" y="58729"/>
                </a:lnTo>
                <a:lnTo>
                  <a:pt x="4639777" y="54081"/>
                </a:lnTo>
                <a:lnTo>
                  <a:pt x="4643202" y="45373"/>
                </a:lnTo>
                <a:lnTo>
                  <a:pt x="4649561" y="41019"/>
                </a:lnTo>
                <a:lnTo>
                  <a:pt x="4665069" y="41019"/>
                </a:lnTo>
                <a:lnTo>
                  <a:pt x="4670181" y="43368"/>
                </a:lnTo>
                <a:lnTo>
                  <a:pt x="4674193" y="48064"/>
                </a:lnTo>
                <a:lnTo>
                  <a:pt x="4678204" y="52760"/>
                </a:lnTo>
                <a:lnTo>
                  <a:pt x="4680210" y="59976"/>
                </a:lnTo>
                <a:lnTo>
                  <a:pt x="4680210" y="76169"/>
                </a:lnTo>
                <a:lnTo>
                  <a:pt x="4679134" y="81819"/>
                </a:lnTo>
                <a:lnTo>
                  <a:pt x="4676981" y="86662"/>
                </a:lnTo>
                <a:lnTo>
                  <a:pt x="4673116" y="95223"/>
                </a:lnTo>
                <a:lnTo>
                  <a:pt x="4666439" y="99504"/>
                </a:lnTo>
                <a:lnTo>
                  <a:pt x="4650882" y="99504"/>
                </a:lnTo>
                <a:lnTo>
                  <a:pt x="4646051" y="97192"/>
                </a:lnTo>
                <a:lnTo>
                  <a:pt x="4646895" y="110291"/>
                </a:lnTo>
                <a:lnTo>
                  <a:pt x="4661522" y="110291"/>
                </a:lnTo>
                <a:lnTo>
                  <a:pt x="4666439" y="109312"/>
                </a:lnTo>
                <a:lnTo>
                  <a:pt x="4670157" y="107356"/>
                </a:lnTo>
                <a:lnTo>
                  <a:pt x="4673875" y="105399"/>
                </a:lnTo>
                <a:lnTo>
                  <a:pt x="4677055" y="102414"/>
                </a:lnTo>
                <a:lnTo>
                  <a:pt x="4679696" y="98403"/>
                </a:lnTo>
                <a:lnTo>
                  <a:pt x="4679843" y="109214"/>
                </a:lnTo>
                <a:lnTo>
                  <a:pt x="4678986" y="116724"/>
                </a:lnTo>
                <a:lnTo>
                  <a:pt x="4677128" y="120931"/>
                </a:lnTo>
                <a:lnTo>
                  <a:pt x="4673997" y="128073"/>
                </a:lnTo>
                <a:lnTo>
                  <a:pt x="4667368" y="131644"/>
                </a:lnTo>
                <a:lnTo>
                  <a:pt x="4650833" y="131644"/>
                </a:lnTo>
                <a:lnTo>
                  <a:pt x="4646136" y="130177"/>
                </a:lnTo>
                <a:lnTo>
                  <a:pt x="4643153" y="127242"/>
                </a:lnTo>
                <a:lnTo>
                  <a:pt x="4641245" y="125334"/>
                </a:lnTo>
                <a:lnTo>
                  <a:pt x="4639973" y="122619"/>
                </a:lnTo>
                <a:lnTo>
                  <a:pt x="4639337" y="119096"/>
                </a:lnTo>
                <a:lnTo>
                  <a:pt x="4625908" y="119096"/>
                </a:lnTo>
                <a:lnTo>
                  <a:pt x="4626593" y="127168"/>
                </a:lnTo>
                <a:lnTo>
                  <a:pt x="4629822" y="133100"/>
                </a:lnTo>
                <a:lnTo>
                  <a:pt x="4635595" y="136891"/>
                </a:lnTo>
                <a:lnTo>
                  <a:pt x="4641367" y="140682"/>
                </a:lnTo>
                <a:close/>
              </a:path>
              <a:path w="4776387" h="142578">
                <a:moveTo>
                  <a:pt x="4714466" y="99076"/>
                </a:moveTo>
                <a:lnTo>
                  <a:pt x="4719333" y="104384"/>
                </a:lnTo>
                <a:lnTo>
                  <a:pt x="4719724" y="104796"/>
                </a:lnTo>
                <a:lnTo>
                  <a:pt x="4729522" y="110458"/>
                </a:lnTo>
                <a:lnTo>
                  <a:pt x="4744173" y="112345"/>
                </a:lnTo>
                <a:lnTo>
                  <a:pt x="4758393" y="110434"/>
                </a:lnTo>
                <a:lnTo>
                  <a:pt x="4768425" y="104714"/>
                </a:lnTo>
                <a:lnTo>
                  <a:pt x="4773733" y="99626"/>
                </a:lnTo>
                <a:lnTo>
                  <a:pt x="4776387" y="93584"/>
                </a:lnTo>
                <a:lnTo>
                  <a:pt x="4776387" y="79348"/>
                </a:lnTo>
                <a:lnTo>
                  <a:pt x="4773819" y="74041"/>
                </a:lnTo>
                <a:lnTo>
                  <a:pt x="4768682" y="70665"/>
                </a:lnTo>
                <a:lnTo>
                  <a:pt x="4765454" y="68513"/>
                </a:lnTo>
                <a:lnTo>
                  <a:pt x="4759094" y="66287"/>
                </a:lnTo>
                <a:lnTo>
                  <a:pt x="4749603" y="63988"/>
                </a:lnTo>
                <a:lnTo>
                  <a:pt x="4740871" y="61860"/>
                </a:lnTo>
                <a:lnTo>
                  <a:pt x="4737055" y="60930"/>
                </a:lnTo>
                <a:lnTo>
                  <a:pt x="4734169" y="59854"/>
                </a:lnTo>
                <a:lnTo>
                  <a:pt x="4732211" y="58631"/>
                </a:lnTo>
                <a:lnTo>
                  <a:pt x="4728837" y="56576"/>
                </a:lnTo>
                <a:lnTo>
                  <a:pt x="4727149" y="53837"/>
                </a:lnTo>
                <a:lnTo>
                  <a:pt x="4727112" y="30991"/>
                </a:lnTo>
                <a:lnTo>
                  <a:pt x="4721756" y="35589"/>
                </a:lnTo>
                <a:lnTo>
                  <a:pt x="4716399" y="40188"/>
                </a:lnTo>
                <a:lnTo>
                  <a:pt x="4713720" y="46205"/>
                </a:lnTo>
                <a:lnTo>
                  <a:pt x="4713720" y="59952"/>
                </a:lnTo>
                <a:lnTo>
                  <a:pt x="4716557" y="64892"/>
                </a:lnTo>
                <a:lnTo>
                  <a:pt x="4722233" y="68464"/>
                </a:lnTo>
                <a:lnTo>
                  <a:pt x="4725412" y="70519"/>
                </a:lnTo>
                <a:lnTo>
                  <a:pt x="4730353" y="72377"/>
                </a:lnTo>
                <a:lnTo>
                  <a:pt x="4737055" y="74041"/>
                </a:lnTo>
                <a:lnTo>
                  <a:pt x="4747549" y="76682"/>
                </a:lnTo>
                <a:lnTo>
                  <a:pt x="4753175" y="78101"/>
                </a:lnTo>
                <a:lnTo>
                  <a:pt x="4756941" y="79349"/>
                </a:lnTo>
                <a:lnTo>
                  <a:pt x="4758849" y="80425"/>
                </a:lnTo>
                <a:lnTo>
                  <a:pt x="4761834" y="82186"/>
                </a:lnTo>
                <a:lnTo>
                  <a:pt x="4763326" y="84754"/>
                </a:lnTo>
                <a:lnTo>
                  <a:pt x="4763326" y="92582"/>
                </a:lnTo>
                <a:lnTo>
                  <a:pt x="4761467" y="95871"/>
                </a:lnTo>
                <a:lnTo>
                  <a:pt x="4757749" y="98000"/>
                </a:lnTo>
                <a:lnTo>
                  <a:pt x="4754031" y="100128"/>
                </a:lnTo>
                <a:lnTo>
                  <a:pt x="4749726" y="101192"/>
                </a:lnTo>
                <a:lnTo>
                  <a:pt x="4736615" y="101192"/>
                </a:lnTo>
                <a:lnTo>
                  <a:pt x="4730843" y="99064"/>
                </a:lnTo>
                <a:lnTo>
                  <a:pt x="4727516" y="94807"/>
                </a:lnTo>
                <a:lnTo>
                  <a:pt x="4725706" y="92459"/>
                </a:lnTo>
                <a:lnTo>
                  <a:pt x="4724605" y="89084"/>
                </a:lnTo>
                <a:lnTo>
                  <a:pt x="4724214" y="84681"/>
                </a:lnTo>
                <a:lnTo>
                  <a:pt x="4711519" y="84681"/>
                </a:lnTo>
                <a:lnTo>
                  <a:pt x="4711861" y="92508"/>
                </a:lnTo>
                <a:lnTo>
                  <a:pt x="4714466" y="99076"/>
                </a:lnTo>
                <a:close/>
              </a:path>
              <a:path w="4776387" h="142578">
                <a:moveTo>
                  <a:pt x="4737348" y="39992"/>
                </a:moveTo>
                <a:lnTo>
                  <a:pt x="4749824" y="39992"/>
                </a:lnTo>
                <a:lnTo>
                  <a:pt x="4755082" y="41729"/>
                </a:lnTo>
                <a:lnTo>
                  <a:pt x="4758116" y="45202"/>
                </a:lnTo>
                <a:lnTo>
                  <a:pt x="4759974" y="47648"/>
                </a:lnTo>
                <a:lnTo>
                  <a:pt x="4761026" y="50363"/>
                </a:lnTo>
                <a:lnTo>
                  <a:pt x="4761271" y="53347"/>
                </a:lnTo>
                <a:lnTo>
                  <a:pt x="4773746" y="53347"/>
                </a:lnTo>
                <a:lnTo>
                  <a:pt x="4773843" y="48260"/>
                </a:lnTo>
                <a:lnTo>
                  <a:pt x="4772254" y="43515"/>
                </a:lnTo>
                <a:lnTo>
                  <a:pt x="4768976" y="39112"/>
                </a:lnTo>
                <a:lnTo>
                  <a:pt x="4767633" y="37486"/>
                </a:lnTo>
                <a:lnTo>
                  <a:pt x="4757590" y="30890"/>
                </a:lnTo>
                <a:lnTo>
                  <a:pt x="4743366" y="28692"/>
                </a:lnTo>
                <a:lnTo>
                  <a:pt x="4734316" y="28692"/>
                </a:lnTo>
                <a:lnTo>
                  <a:pt x="4727112" y="30991"/>
                </a:lnTo>
                <a:lnTo>
                  <a:pt x="4727149" y="47281"/>
                </a:lnTo>
                <a:lnTo>
                  <a:pt x="4728433" y="44762"/>
                </a:lnTo>
                <a:lnTo>
                  <a:pt x="4731001" y="42854"/>
                </a:lnTo>
                <a:lnTo>
                  <a:pt x="4733569" y="40946"/>
                </a:lnTo>
                <a:lnTo>
                  <a:pt x="4737348" y="39992"/>
                </a:lnTo>
                <a:close/>
              </a:path>
              <a:path w="4776387" h="142578">
                <a:moveTo>
                  <a:pt x="3921871" y="96862"/>
                </a:moveTo>
                <a:lnTo>
                  <a:pt x="3926860" y="101852"/>
                </a:lnTo>
                <a:lnTo>
                  <a:pt x="3931851" y="106842"/>
                </a:lnTo>
                <a:lnTo>
                  <a:pt x="3937892" y="109337"/>
                </a:lnTo>
                <a:lnTo>
                  <a:pt x="3937195" y="97437"/>
                </a:lnTo>
                <a:lnTo>
                  <a:pt x="3934236" y="94477"/>
                </a:lnTo>
                <a:lnTo>
                  <a:pt x="3931276" y="91517"/>
                </a:lnTo>
                <a:lnTo>
                  <a:pt x="3929796" y="87958"/>
                </a:lnTo>
                <a:lnTo>
                  <a:pt x="3929796" y="79642"/>
                </a:lnTo>
                <a:lnTo>
                  <a:pt x="3931276" y="76083"/>
                </a:lnTo>
                <a:lnTo>
                  <a:pt x="3934236" y="73123"/>
                </a:lnTo>
                <a:lnTo>
                  <a:pt x="3937195" y="70164"/>
                </a:lnTo>
                <a:lnTo>
                  <a:pt x="3940779" y="68684"/>
                </a:lnTo>
                <a:lnTo>
                  <a:pt x="3949144" y="68684"/>
                </a:lnTo>
                <a:lnTo>
                  <a:pt x="3952703" y="70164"/>
                </a:lnTo>
                <a:lnTo>
                  <a:pt x="3955663" y="73123"/>
                </a:lnTo>
                <a:lnTo>
                  <a:pt x="3958622" y="76083"/>
                </a:lnTo>
                <a:lnTo>
                  <a:pt x="3960102" y="79642"/>
                </a:lnTo>
                <a:lnTo>
                  <a:pt x="3960102" y="87958"/>
                </a:lnTo>
                <a:lnTo>
                  <a:pt x="3958622" y="91517"/>
                </a:lnTo>
                <a:lnTo>
                  <a:pt x="3955663" y="94477"/>
                </a:lnTo>
                <a:lnTo>
                  <a:pt x="3952703" y="97437"/>
                </a:lnTo>
                <a:lnTo>
                  <a:pt x="3949144" y="98916"/>
                </a:lnTo>
                <a:lnTo>
                  <a:pt x="3944986" y="98916"/>
                </a:lnTo>
                <a:lnTo>
                  <a:pt x="3944986" y="109337"/>
                </a:lnTo>
                <a:lnTo>
                  <a:pt x="3952030" y="109337"/>
                </a:lnTo>
                <a:lnTo>
                  <a:pt x="3958048" y="106842"/>
                </a:lnTo>
                <a:lnTo>
                  <a:pt x="3963037" y="101852"/>
                </a:lnTo>
                <a:lnTo>
                  <a:pt x="3968027" y="96862"/>
                </a:lnTo>
                <a:lnTo>
                  <a:pt x="3970522" y="90845"/>
                </a:lnTo>
                <a:lnTo>
                  <a:pt x="3970522" y="76756"/>
                </a:lnTo>
                <a:lnTo>
                  <a:pt x="3968027" y="70738"/>
                </a:lnTo>
                <a:lnTo>
                  <a:pt x="3963037" y="65748"/>
                </a:lnTo>
                <a:lnTo>
                  <a:pt x="3958048" y="60759"/>
                </a:lnTo>
                <a:lnTo>
                  <a:pt x="3952030" y="58264"/>
                </a:lnTo>
                <a:lnTo>
                  <a:pt x="3937892" y="58264"/>
                </a:lnTo>
                <a:lnTo>
                  <a:pt x="3931851" y="60759"/>
                </a:lnTo>
                <a:lnTo>
                  <a:pt x="3926860" y="65748"/>
                </a:lnTo>
                <a:lnTo>
                  <a:pt x="3921871" y="70738"/>
                </a:lnTo>
                <a:lnTo>
                  <a:pt x="3919376" y="76756"/>
                </a:lnTo>
                <a:lnTo>
                  <a:pt x="3919376" y="90845"/>
                </a:lnTo>
                <a:lnTo>
                  <a:pt x="3921871" y="96862"/>
                </a:lnTo>
                <a:close/>
              </a:path>
              <a:path w="4776387" h="142578">
                <a:moveTo>
                  <a:pt x="3849884" y="46083"/>
                </a:moveTo>
                <a:lnTo>
                  <a:pt x="3854875" y="51072"/>
                </a:lnTo>
                <a:lnTo>
                  <a:pt x="3859864" y="56062"/>
                </a:lnTo>
                <a:lnTo>
                  <a:pt x="3865882" y="58557"/>
                </a:lnTo>
                <a:lnTo>
                  <a:pt x="3865209" y="46657"/>
                </a:lnTo>
                <a:lnTo>
                  <a:pt x="3862249" y="43698"/>
                </a:lnTo>
                <a:lnTo>
                  <a:pt x="3859290" y="40738"/>
                </a:lnTo>
                <a:lnTo>
                  <a:pt x="3857810" y="37179"/>
                </a:lnTo>
                <a:lnTo>
                  <a:pt x="3857810" y="28814"/>
                </a:lnTo>
                <a:lnTo>
                  <a:pt x="3859290" y="25242"/>
                </a:lnTo>
                <a:lnTo>
                  <a:pt x="3862249" y="22307"/>
                </a:lnTo>
                <a:lnTo>
                  <a:pt x="3865209" y="19372"/>
                </a:lnTo>
                <a:lnTo>
                  <a:pt x="3868768" y="17904"/>
                </a:lnTo>
                <a:lnTo>
                  <a:pt x="3877133" y="17904"/>
                </a:lnTo>
                <a:lnTo>
                  <a:pt x="3880717" y="19384"/>
                </a:lnTo>
                <a:lnTo>
                  <a:pt x="3883676" y="22344"/>
                </a:lnTo>
                <a:lnTo>
                  <a:pt x="3886636" y="25304"/>
                </a:lnTo>
                <a:lnTo>
                  <a:pt x="3888116" y="28863"/>
                </a:lnTo>
                <a:lnTo>
                  <a:pt x="3888116" y="37179"/>
                </a:lnTo>
                <a:lnTo>
                  <a:pt x="3886636" y="40738"/>
                </a:lnTo>
                <a:lnTo>
                  <a:pt x="3883676" y="43698"/>
                </a:lnTo>
                <a:lnTo>
                  <a:pt x="3880717" y="46657"/>
                </a:lnTo>
                <a:lnTo>
                  <a:pt x="3877133" y="48137"/>
                </a:lnTo>
                <a:lnTo>
                  <a:pt x="3872925" y="48137"/>
                </a:lnTo>
                <a:lnTo>
                  <a:pt x="3872925" y="58557"/>
                </a:lnTo>
                <a:lnTo>
                  <a:pt x="3880020" y="58557"/>
                </a:lnTo>
                <a:lnTo>
                  <a:pt x="3886061" y="56062"/>
                </a:lnTo>
                <a:lnTo>
                  <a:pt x="3891051" y="51072"/>
                </a:lnTo>
                <a:lnTo>
                  <a:pt x="3896041" y="46083"/>
                </a:lnTo>
                <a:lnTo>
                  <a:pt x="3898536" y="40065"/>
                </a:lnTo>
                <a:lnTo>
                  <a:pt x="3898536" y="25976"/>
                </a:lnTo>
                <a:lnTo>
                  <a:pt x="3896041" y="19947"/>
                </a:lnTo>
                <a:lnTo>
                  <a:pt x="3891051" y="14933"/>
                </a:lnTo>
                <a:lnTo>
                  <a:pt x="3886061" y="9918"/>
                </a:lnTo>
                <a:lnTo>
                  <a:pt x="3880020" y="7411"/>
                </a:lnTo>
                <a:lnTo>
                  <a:pt x="3865882" y="7411"/>
                </a:lnTo>
                <a:lnTo>
                  <a:pt x="3859864" y="9918"/>
                </a:lnTo>
                <a:lnTo>
                  <a:pt x="3854875" y="14933"/>
                </a:lnTo>
                <a:lnTo>
                  <a:pt x="3849884" y="19947"/>
                </a:lnTo>
                <a:lnTo>
                  <a:pt x="3847390" y="25976"/>
                </a:lnTo>
                <a:lnTo>
                  <a:pt x="3847390" y="40065"/>
                </a:lnTo>
                <a:lnTo>
                  <a:pt x="3849884" y="46083"/>
                </a:lnTo>
                <a:close/>
              </a:path>
              <a:path w="4776387" h="142578">
                <a:moveTo>
                  <a:pt x="3156879" y="110584"/>
                </a:moveTo>
                <a:lnTo>
                  <a:pt x="3160560" y="110486"/>
                </a:lnTo>
                <a:lnTo>
                  <a:pt x="3163838" y="110095"/>
                </a:lnTo>
                <a:lnTo>
                  <a:pt x="3166932" y="109337"/>
                </a:lnTo>
                <a:lnTo>
                  <a:pt x="3166932" y="98916"/>
                </a:lnTo>
                <a:lnTo>
                  <a:pt x="3162945" y="99137"/>
                </a:lnTo>
                <a:lnTo>
                  <a:pt x="3159912" y="99137"/>
                </a:lnTo>
                <a:lnTo>
                  <a:pt x="3157173" y="98329"/>
                </a:lnTo>
                <a:lnTo>
                  <a:pt x="3154384" y="95565"/>
                </a:lnTo>
                <a:lnTo>
                  <a:pt x="3154384" y="41533"/>
                </a:lnTo>
                <a:lnTo>
                  <a:pt x="3166932" y="41533"/>
                </a:lnTo>
                <a:lnTo>
                  <a:pt x="3166932" y="30746"/>
                </a:lnTo>
                <a:lnTo>
                  <a:pt x="3154384" y="30746"/>
                </a:lnTo>
                <a:lnTo>
                  <a:pt x="3154384" y="8805"/>
                </a:lnTo>
                <a:lnTo>
                  <a:pt x="3141029" y="8805"/>
                </a:lnTo>
                <a:lnTo>
                  <a:pt x="3141029" y="30746"/>
                </a:lnTo>
                <a:lnTo>
                  <a:pt x="3130388" y="30746"/>
                </a:lnTo>
                <a:lnTo>
                  <a:pt x="3130388" y="41533"/>
                </a:lnTo>
                <a:lnTo>
                  <a:pt x="3141029" y="41533"/>
                </a:lnTo>
                <a:lnTo>
                  <a:pt x="3141029" y="98598"/>
                </a:lnTo>
                <a:lnTo>
                  <a:pt x="3142130" y="102695"/>
                </a:lnTo>
                <a:lnTo>
                  <a:pt x="3144331" y="105851"/>
                </a:lnTo>
                <a:lnTo>
                  <a:pt x="3146532" y="109006"/>
                </a:lnTo>
                <a:lnTo>
                  <a:pt x="3150715" y="110584"/>
                </a:lnTo>
                <a:lnTo>
                  <a:pt x="3156879" y="110584"/>
                </a:lnTo>
                <a:close/>
              </a:path>
              <a:path w="4776387" h="142578">
                <a:moveTo>
                  <a:pt x="2856312" y="110584"/>
                </a:moveTo>
                <a:lnTo>
                  <a:pt x="2859994" y="110486"/>
                </a:lnTo>
                <a:lnTo>
                  <a:pt x="2863271" y="110095"/>
                </a:lnTo>
                <a:lnTo>
                  <a:pt x="2866365" y="109337"/>
                </a:lnTo>
                <a:lnTo>
                  <a:pt x="2866365" y="98916"/>
                </a:lnTo>
                <a:lnTo>
                  <a:pt x="2862378" y="99137"/>
                </a:lnTo>
                <a:lnTo>
                  <a:pt x="2859345" y="99137"/>
                </a:lnTo>
                <a:lnTo>
                  <a:pt x="2856606" y="98329"/>
                </a:lnTo>
                <a:lnTo>
                  <a:pt x="2853817" y="95565"/>
                </a:lnTo>
                <a:lnTo>
                  <a:pt x="2853817" y="41533"/>
                </a:lnTo>
                <a:lnTo>
                  <a:pt x="2866365" y="41533"/>
                </a:lnTo>
                <a:lnTo>
                  <a:pt x="2866365" y="30746"/>
                </a:lnTo>
                <a:lnTo>
                  <a:pt x="2853817" y="30746"/>
                </a:lnTo>
                <a:lnTo>
                  <a:pt x="2853817" y="8805"/>
                </a:lnTo>
                <a:lnTo>
                  <a:pt x="2840462" y="8805"/>
                </a:lnTo>
                <a:lnTo>
                  <a:pt x="2840462" y="30746"/>
                </a:lnTo>
                <a:lnTo>
                  <a:pt x="2829822" y="30746"/>
                </a:lnTo>
                <a:lnTo>
                  <a:pt x="2829822" y="41533"/>
                </a:lnTo>
                <a:lnTo>
                  <a:pt x="2840462" y="41533"/>
                </a:lnTo>
                <a:lnTo>
                  <a:pt x="2840462" y="98598"/>
                </a:lnTo>
                <a:lnTo>
                  <a:pt x="2841563" y="102695"/>
                </a:lnTo>
                <a:lnTo>
                  <a:pt x="2843764" y="105851"/>
                </a:lnTo>
                <a:lnTo>
                  <a:pt x="2845966" y="109006"/>
                </a:lnTo>
                <a:lnTo>
                  <a:pt x="2850148" y="110584"/>
                </a:lnTo>
                <a:lnTo>
                  <a:pt x="2856312" y="110584"/>
                </a:lnTo>
                <a:close/>
              </a:path>
              <a:path w="4776387" h="142578">
                <a:moveTo>
                  <a:pt x="2267703" y="110584"/>
                </a:moveTo>
                <a:lnTo>
                  <a:pt x="2271384" y="110486"/>
                </a:lnTo>
                <a:lnTo>
                  <a:pt x="2274661" y="110095"/>
                </a:lnTo>
                <a:lnTo>
                  <a:pt x="2277755" y="109336"/>
                </a:lnTo>
                <a:lnTo>
                  <a:pt x="2277755" y="98916"/>
                </a:lnTo>
                <a:lnTo>
                  <a:pt x="2273769" y="99137"/>
                </a:lnTo>
                <a:lnTo>
                  <a:pt x="2270736" y="99137"/>
                </a:lnTo>
                <a:lnTo>
                  <a:pt x="2267996" y="98329"/>
                </a:lnTo>
                <a:lnTo>
                  <a:pt x="2265208" y="95565"/>
                </a:lnTo>
                <a:lnTo>
                  <a:pt x="2265208" y="41533"/>
                </a:lnTo>
                <a:lnTo>
                  <a:pt x="2277755" y="41533"/>
                </a:lnTo>
                <a:lnTo>
                  <a:pt x="2277755" y="30746"/>
                </a:lnTo>
                <a:lnTo>
                  <a:pt x="2265208" y="30746"/>
                </a:lnTo>
                <a:lnTo>
                  <a:pt x="2265208" y="8805"/>
                </a:lnTo>
                <a:lnTo>
                  <a:pt x="2251852" y="8805"/>
                </a:lnTo>
                <a:lnTo>
                  <a:pt x="2251852" y="30746"/>
                </a:lnTo>
                <a:lnTo>
                  <a:pt x="2241212" y="30746"/>
                </a:lnTo>
                <a:lnTo>
                  <a:pt x="2241212" y="41533"/>
                </a:lnTo>
                <a:lnTo>
                  <a:pt x="2251852" y="41533"/>
                </a:lnTo>
                <a:lnTo>
                  <a:pt x="2251852" y="98598"/>
                </a:lnTo>
                <a:lnTo>
                  <a:pt x="2252953" y="102695"/>
                </a:lnTo>
                <a:lnTo>
                  <a:pt x="2255154" y="105851"/>
                </a:lnTo>
                <a:lnTo>
                  <a:pt x="2257356" y="109006"/>
                </a:lnTo>
                <a:lnTo>
                  <a:pt x="2261538" y="110584"/>
                </a:lnTo>
                <a:lnTo>
                  <a:pt x="2267703" y="110584"/>
                </a:lnTo>
                <a:close/>
              </a:path>
              <a:path w="4776387" h="142578">
                <a:moveTo>
                  <a:pt x="2010919" y="140670"/>
                </a:moveTo>
                <a:lnTo>
                  <a:pt x="2010919" y="100531"/>
                </a:lnTo>
                <a:lnTo>
                  <a:pt x="2013806" y="104102"/>
                </a:lnTo>
                <a:lnTo>
                  <a:pt x="2016423" y="106621"/>
                </a:lnTo>
                <a:lnTo>
                  <a:pt x="2018771" y="108089"/>
                </a:lnTo>
                <a:lnTo>
                  <a:pt x="2022807" y="100457"/>
                </a:lnTo>
                <a:lnTo>
                  <a:pt x="2016545" y="96397"/>
                </a:lnTo>
                <a:lnTo>
                  <a:pt x="2013121" y="88276"/>
                </a:lnTo>
                <a:lnTo>
                  <a:pt x="2011311" y="84020"/>
                </a:lnTo>
                <a:lnTo>
                  <a:pt x="2010406" y="78859"/>
                </a:lnTo>
                <a:lnTo>
                  <a:pt x="2010406" y="65259"/>
                </a:lnTo>
                <a:lnTo>
                  <a:pt x="2011311" y="59046"/>
                </a:lnTo>
                <a:lnTo>
                  <a:pt x="2013121" y="54154"/>
                </a:lnTo>
                <a:lnTo>
                  <a:pt x="2016496" y="45006"/>
                </a:lnTo>
                <a:lnTo>
                  <a:pt x="2016081" y="35198"/>
                </a:lnTo>
                <a:lnTo>
                  <a:pt x="2013194" y="37961"/>
                </a:lnTo>
                <a:lnTo>
                  <a:pt x="2010553" y="41533"/>
                </a:lnTo>
                <a:lnTo>
                  <a:pt x="2010553" y="31113"/>
                </a:lnTo>
                <a:lnTo>
                  <a:pt x="1997711" y="31113"/>
                </a:lnTo>
                <a:lnTo>
                  <a:pt x="1997711" y="140670"/>
                </a:lnTo>
                <a:lnTo>
                  <a:pt x="2010919" y="140670"/>
                </a:lnTo>
                <a:close/>
              </a:path>
              <a:path w="4776387" h="142578">
                <a:moveTo>
                  <a:pt x="1353479" y="110583"/>
                </a:moveTo>
                <a:lnTo>
                  <a:pt x="1357160" y="110486"/>
                </a:lnTo>
                <a:lnTo>
                  <a:pt x="1360438" y="110094"/>
                </a:lnTo>
                <a:lnTo>
                  <a:pt x="1363532" y="109336"/>
                </a:lnTo>
                <a:lnTo>
                  <a:pt x="1363532" y="98916"/>
                </a:lnTo>
                <a:lnTo>
                  <a:pt x="1359545" y="99136"/>
                </a:lnTo>
                <a:lnTo>
                  <a:pt x="1356512" y="99136"/>
                </a:lnTo>
                <a:lnTo>
                  <a:pt x="1353773" y="98329"/>
                </a:lnTo>
                <a:lnTo>
                  <a:pt x="1350984" y="95565"/>
                </a:lnTo>
                <a:lnTo>
                  <a:pt x="1350984" y="41532"/>
                </a:lnTo>
                <a:lnTo>
                  <a:pt x="1363532" y="41532"/>
                </a:lnTo>
                <a:lnTo>
                  <a:pt x="1363532" y="30745"/>
                </a:lnTo>
                <a:lnTo>
                  <a:pt x="1350984" y="30745"/>
                </a:lnTo>
                <a:lnTo>
                  <a:pt x="1350984" y="8805"/>
                </a:lnTo>
                <a:lnTo>
                  <a:pt x="1337629" y="8805"/>
                </a:lnTo>
                <a:lnTo>
                  <a:pt x="1337629" y="30745"/>
                </a:lnTo>
                <a:lnTo>
                  <a:pt x="1326989" y="30745"/>
                </a:lnTo>
                <a:lnTo>
                  <a:pt x="1326989" y="41532"/>
                </a:lnTo>
                <a:lnTo>
                  <a:pt x="1337629" y="41532"/>
                </a:lnTo>
                <a:lnTo>
                  <a:pt x="1337629" y="98598"/>
                </a:lnTo>
                <a:lnTo>
                  <a:pt x="1338730" y="102695"/>
                </a:lnTo>
                <a:lnTo>
                  <a:pt x="1340931" y="105850"/>
                </a:lnTo>
                <a:lnTo>
                  <a:pt x="1343132" y="109006"/>
                </a:lnTo>
                <a:lnTo>
                  <a:pt x="1347315" y="110583"/>
                </a:lnTo>
                <a:lnTo>
                  <a:pt x="1353479" y="110583"/>
                </a:lnTo>
                <a:close/>
              </a:path>
              <a:path w="4776387" h="142578">
                <a:moveTo>
                  <a:pt x="1135147" y="30745"/>
                </a:moveTo>
                <a:lnTo>
                  <a:pt x="1122086" y="30745"/>
                </a:lnTo>
                <a:lnTo>
                  <a:pt x="1122086" y="109336"/>
                </a:lnTo>
                <a:lnTo>
                  <a:pt x="1135294" y="109336"/>
                </a:lnTo>
                <a:lnTo>
                  <a:pt x="1135294" y="57529"/>
                </a:lnTo>
                <a:lnTo>
                  <a:pt x="1137336" y="50534"/>
                </a:lnTo>
                <a:lnTo>
                  <a:pt x="1141421" y="46669"/>
                </a:lnTo>
                <a:lnTo>
                  <a:pt x="1145506" y="42804"/>
                </a:lnTo>
                <a:lnTo>
                  <a:pt x="1150044" y="40872"/>
                </a:lnTo>
                <a:lnTo>
                  <a:pt x="1160513" y="40872"/>
                </a:lnTo>
                <a:lnTo>
                  <a:pt x="1164255" y="42707"/>
                </a:lnTo>
                <a:lnTo>
                  <a:pt x="1166261" y="46376"/>
                </a:lnTo>
                <a:lnTo>
                  <a:pt x="1167533" y="48822"/>
                </a:lnTo>
                <a:lnTo>
                  <a:pt x="1168169" y="52711"/>
                </a:lnTo>
                <a:lnTo>
                  <a:pt x="1168169" y="109336"/>
                </a:lnTo>
                <a:lnTo>
                  <a:pt x="1181597" y="109336"/>
                </a:lnTo>
                <a:lnTo>
                  <a:pt x="1175751" y="35369"/>
                </a:lnTo>
                <a:lnTo>
                  <a:pt x="1173599" y="33607"/>
                </a:lnTo>
                <a:lnTo>
                  <a:pt x="1169783" y="30525"/>
                </a:lnTo>
                <a:lnTo>
                  <a:pt x="1164744" y="28984"/>
                </a:lnTo>
                <a:lnTo>
                  <a:pt x="1152954" y="28984"/>
                </a:lnTo>
                <a:lnTo>
                  <a:pt x="1148013" y="30476"/>
                </a:lnTo>
                <a:lnTo>
                  <a:pt x="1143659" y="33461"/>
                </a:lnTo>
                <a:lnTo>
                  <a:pt x="1141115" y="35222"/>
                </a:lnTo>
                <a:lnTo>
                  <a:pt x="1138278" y="38035"/>
                </a:lnTo>
                <a:lnTo>
                  <a:pt x="1135147" y="41899"/>
                </a:lnTo>
                <a:lnTo>
                  <a:pt x="1135147" y="30745"/>
                </a:lnTo>
                <a:close/>
              </a:path>
              <a:path w="4776387" h="142578">
                <a:moveTo>
                  <a:pt x="1181597" y="55499"/>
                </a:moveTo>
                <a:lnTo>
                  <a:pt x="1183468" y="49702"/>
                </a:lnTo>
                <a:lnTo>
                  <a:pt x="1187211" y="46229"/>
                </a:lnTo>
                <a:lnTo>
                  <a:pt x="1190953" y="42756"/>
                </a:lnTo>
                <a:lnTo>
                  <a:pt x="1195417" y="41019"/>
                </a:lnTo>
                <a:lnTo>
                  <a:pt x="1204370" y="41019"/>
                </a:lnTo>
                <a:lnTo>
                  <a:pt x="1207562" y="41997"/>
                </a:lnTo>
                <a:lnTo>
                  <a:pt x="1210179" y="43954"/>
                </a:lnTo>
                <a:lnTo>
                  <a:pt x="1212796" y="45911"/>
                </a:lnTo>
                <a:lnTo>
                  <a:pt x="1214104" y="49506"/>
                </a:lnTo>
                <a:lnTo>
                  <a:pt x="1214104" y="109336"/>
                </a:lnTo>
                <a:lnTo>
                  <a:pt x="1227827" y="109336"/>
                </a:lnTo>
                <a:lnTo>
                  <a:pt x="1227827" y="50069"/>
                </a:lnTo>
                <a:lnTo>
                  <a:pt x="1226800" y="44541"/>
                </a:lnTo>
                <a:lnTo>
                  <a:pt x="1224745" y="40432"/>
                </a:lnTo>
                <a:lnTo>
                  <a:pt x="1220929" y="32800"/>
                </a:lnTo>
                <a:lnTo>
                  <a:pt x="1213738" y="28984"/>
                </a:lnTo>
                <a:lnTo>
                  <a:pt x="1198230" y="28984"/>
                </a:lnTo>
                <a:lnTo>
                  <a:pt x="1193779" y="29999"/>
                </a:lnTo>
                <a:lnTo>
                  <a:pt x="1189816" y="32030"/>
                </a:lnTo>
                <a:lnTo>
                  <a:pt x="1185853" y="34060"/>
                </a:lnTo>
                <a:lnTo>
                  <a:pt x="1182404" y="37179"/>
                </a:lnTo>
                <a:lnTo>
                  <a:pt x="1179469" y="41386"/>
                </a:lnTo>
                <a:lnTo>
                  <a:pt x="1177708" y="37961"/>
                </a:lnTo>
                <a:lnTo>
                  <a:pt x="1175751" y="35369"/>
                </a:lnTo>
                <a:lnTo>
                  <a:pt x="1181597" y="109336"/>
                </a:lnTo>
                <a:lnTo>
                  <a:pt x="1181597" y="55499"/>
                </a:lnTo>
                <a:close/>
              </a:path>
              <a:path w="4776387" h="142578">
                <a:moveTo>
                  <a:pt x="1065436" y="110583"/>
                </a:moveTo>
                <a:lnTo>
                  <a:pt x="1069117" y="110486"/>
                </a:lnTo>
                <a:lnTo>
                  <a:pt x="1072395" y="110094"/>
                </a:lnTo>
                <a:lnTo>
                  <a:pt x="1075489" y="109336"/>
                </a:lnTo>
                <a:lnTo>
                  <a:pt x="1075489" y="98916"/>
                </a:lnTo>
                <a:lnTo>
                  <a:pt x="1071502" y="99136"/>
                </a:lnTo>
                <a:lnTo>
                  <a:pt x="1068469" y="99136"/>
                </a:lnTo>
                <a:lnTo>
                  <a:pt x="1065729" y="98329"/>
                </a:lnTo>
                <a:lnTo>
                  <a:pt x="1062941" y="95565"/>
                </a:lnTo>
                <a:lnTo>
                  <a:pt x="1062941" y="41532"/>
                </a:lnTo>
                <a:lnTo>
                  <a:pt x="1075489" y="41532"/>
                </a:lnTo>
                <a:lnTo>
                  <a:pt x="1075489" y="30745"/>
                </a:lnTo>
                <a:lnTo>
                  <a:pt x="1062941" y="30745"/>
                </a:lnTo>
                <a:lnTo>
                  <a:pt x="1062941" y="8805"/>
                </a:lnTo>
                <a:lnTo>
                  <a:pt x="1049586" y="8805"/>
                </a:lnTo>
                <a:lnTo>
                  <a:pt x="1049586" y="30745"/>
                </a:lnTo>
                <a:lnTo>
                  <a:pt x="1038946" y="30745"/>
                </a:lnTo>
                <a:lnTo>
                  <a:pt x="1038946" y="41532"/>
                </a:lnTo>
                <a:lnTo>
                  <a:pt x="1049586" y="41532"/>
                </a:lnTo>
                <a:lnTo>
                  <a:pt x="1049586" y="98598"/>
                </a:lnTo>
                <a:lnTo>
                  <a:pt x="1050687" y="102695"/>
                </a:lnTo>
                <a:lnTo>
                  <a:pt x="1052888" y="105850"/>
                </a:lnTo>
                <a:lnTo>
                  <a:pt x="1055089" y="109006"/>
                </a:lnTo>
                <a:lnTo>
                  <a:pt x="1059272" y="110583"/>
                </a:lnTo>
                <a:lnTo>
                  <a:pt x="1065436" y="110583"/>
                </a:lnTo>
                <a:close/>
              </a:path>
              <a:path w="4776387" h="142578">
                <a:moveTo>
                  <a:pt x="489350" y="110583"/>
                </a:moveTo>
                <a:lnTo>
                  <a:pt x="493031" y="110486"/>
                </a:lnTo>
                <a:lnTo>
                  <a:pt x="496309" y="110094"/>
                </a:lnTo>
                <a:lnTo>
                  <a:pt x="499403" y="109336"/>
                </a:lnTo>
                <a:lnTo>
                  <a:pt x="499403" y="98916"/>
                </a:lnTo>
                <a:lnTo>
                  <a:pt x="495416" y="99136"/>
                </a:lnTo>
                <a:lnTo>
                  <a:pt x="492383" y="99136"/>
                </a:lnTo>
                <a:lnTo>
                  <a:pt x="489643" y="98329"/>
                </a:lnTo>
                <a:lnTo>
                  <a:pt x="486855" y="95565"/>
                </a:lnTo>
                <a:lnTo>
                  <a:pt x="486855" y="41532"/>
                </a:lnTo>
                <a:lnTo>
                  <a:pt x="499403" y="41532"/>
                </a:lnTo>
                <a:lnTo>
                  <a:pt x="499403" y="30745"/>
                </a:lnTo>
                <a:lnTo>
                  <a:pt x="486855" y="30745"/>
                </a:lnTo>
                <a:lnTo>
                  <a:pt x="486855" y="8805"/>
                </a:lnTo>
                <a:lnTo>
                  <a:pt x="473500" y="8805"/>
                </a:lnTo>
                <a:lnTo>
                  <a:pt x="473500" y="30745"/>
                </a:lnTo>
                <a:lnTo>
                  <a:pt x="462860" y="30745"/>
                </a:lnTo>
                <a:lnTo>
                  <a:pt x="462860" y="41532"/>
                </a:lnTo>
                <a:lnTo>
                  <a:pt x="473500" y="41532"/>
                </a:lnTo>
                <a:lnTo>
                  <a:pt x="473500" y="98598"/>
                </a:lnTo>
                <a:lnTo>
                  <a:pt x="474600" y="102695"/>
                </a:lnTo>
                <a:lnTo>
                  <a:pt x="476802" y="105850"/>
                </a:lnTo>
                <a:lnTo>
                  <a:pt x="479003" y="109006"/>
                </a:lnTo>
                <a:lnTo>
                  <a:pt x="483185" y="110583"/>
                </a:lnTo>
                <a:lnTo>
                  <a:pt x="489350" y="110583"/>
                </a:lnTo>
                <a:close/>
              </a:path>
              <a:path w="4776387" h="142578">
                <a:moveTo>
                  <a:pt x="341488" y="111611"/>
                </a:moveTo>
                <a:lnTo>
                  <a:pt x="340803" y="113372"/>
                </a:lnTo>
                <a:lnTo>
                  <a:pt x="339702" y="116062"/>
                </a:lnTo>
                <a:lnTo>
                  <a:pt x="338186" y="119683"/>
                </a:lnTo>
                <a:lnTo>
                  <a:pt x="336669" y="123303"/>
                </a:lnTo>
                <a:lnTo>
                  <a:pt x="335544" y="125700"/>
                </a:lnTo>
                <a:lnTo>
                  <a:pt x="332646" y="128672"/>
                </a:lnTo>
                <a:lnTo>
                  <a:pt x="329698" y="129882"/>
                </a:lnTo>
                <a:lnTo>
                  <a:pt x="326469" y="129882"/>
                </a:lnTo>
                <a:lnTo>
                  <a:pt x="323510" y="129516"/>
                </a:lnTo>
                <a:lnTo>
                  <a:pt x="319547" y="128488"/>
                </a:lnTo>
                <a:lnTo>
                  <a:pt x="319547" y="140523"/>
                </a:lnTo>
                <a:lnTo>
                  <a:pt x="321015" y="140914"/>
                </a:lnTo>
                <a:lnTo>
                  <a:pt x="324256" y="141477"/>
                </a:lnTo>
                <a:lnTo>
                  <a:pt x="335177" y="141550"/>
                </a:lnTo>
                <a:lnTo>
                  <a:pt x="340559" y="139349"/>
                </a:lnTo>
                <a:lnTo>
                  <a:pt x="343689" y="134946"/>
                </a:lnTo>
                <a:lnTo>
                  <a:pt x="348036" y="126955"/>
                </a:lnTo>
                <a:lnTo>
                  <a:pt x="353257" y="114963"/>
                </a:lnTo>
                <a:lnTo>
                  <a:pt x="359833" y="98255"/>
                </a:lnTo>
                <a:lnTo>
                  <a:pt x="362700" y="90599"/>
                </a:lnTo>
                <a:lnTo>
                  <a:pt x="366977" y="78894"/>
                </a:lnTo>
                <a:lnTo>
                  <a:pt x="371868" y="65234"/>
                </a:lnTo>
                <a:lnTo>
                  <a:pt x="377126" y="50526"/>
                </a:lnTo>
                <a:lnTo>
                  <a:pt x="381517" y="38310"/>
                </a:lnTo>
                <a:lnTo>
                  <a:pt x="384269" y="30745"/>
                </a:lnTo>
                <a:lnTo>
                  <a:pt x="369666" y="30745"/>
                </a:lnTo>
                <a:lnTo>
                  <a:pt x="348459" y="94733"/>
                </a:lnTo>
                <a:lnTo>
                  <a:pt x="327399" y="30745"/>
                </a:lnTo>
                <a:lnTo>
                  <a:pt x="312429" y="30745"/>
                </a:lnTo>
                <a:lnTo>
                  <a:pt x="341488" y="111611"/>
                </a:lnTo>
                <a:close/>
              </a:path>
              <a:path w="4776387" h="142578">
                <a:moveTo>
                  <a:pt x="26636" y="77049"/>
                </a:moveTo>
                <a:lnTo>
                  <a:pt x="30819" y="65161"/>
                </a:lnTo>
                <a:lnTo>
                  <a:pt x="48211" y="17537"/>
                </a:lnTo>
                <a:lnTo>
                  <a:pt x="64574" y="65161"/>
                </a:lnTo>
                <a:lnTo>
                  <a:pt x="69271" y="77049"/>
                </a:lnTo>
                <a:lnTo>
                  <a:pt x="80204" y="109336"/>
                </a:lnTo>
                <a:lnTo>
                  <a:pt x="96201" y="109336"/>
                </a:lnTo>
                <a:lnTo>
                  <a:pt x="57090" y="1540"/>
                </a:lnTo>
                <a:lnTo>
                  <a:pt x="40579" y="1540"/>
                </a:lnTo>
                <a:lnTo>
                  <a:pt x="0" y="109336"/>
                </a:lnTo>
                <a:lnTo>
                  <a:pt x="14969" y="109336"/>
                </a:lnTo>
                <a:lnTo>
                  <a:pt x="26636" y="77049"/>
                </a:lnTo>
                <a:close/>
              </a:path>
              <a:path w="4776387" h="142578">
                <a:moveTo>
                  <a:pt x="30819" y="65161"/>
                </a:moveTo>
                <a:lnTo>
                  <a:pt x="26636" y="77049"/>
                </a:lnTo>
                <a:lnTo>
                  <a:pt x="69271" y="77049"/>
                </a:lnTo>
                <a:lnTo>
                  <a:pt x="64574" y="65161"/>
                </a:lnTo>
                <a:lnTo>
                  <a:pt x="30819" y="65161"/>
                </a:lnTo>
                <a:close/>
              </a:path>
              <a:path w="4776387" h="142578">
                <a:moveTo>
                  <a:pt x="120882" y="109336"/>
                </a:moveTo>
                <a:lnTo>
                  <a:pt x="120882" y="63033"/>
                </a:lnTo>
                <a:lnTo>
                  <a:pt x="121212" y="59082"/>
                </a:lnTo>
                <a:lnTo>
                  <a:pt x="121872" y="56318"/>
                </a:lnTo>
                <a:lnTo>
                  <a:pt x="122533" y="53555"/>
                </a:lnTo>
                <a:lnTo>
                  <a:pt x="123964" y="50876"/>
                </a:lnTo>
                <a:lnTo>
                  <a:pt x="126165" y="48283"/>
                </a:lnTo>
                <a:lnTo>
                  <a:pt x="128905" y="45055"/>
                </a:lnTo>
                <a:lnTo>
                  <a:pt x="132085" y="42902"/>
                </a:lnTo>
                <a:lnTo>
                  <a:pt x="135705" y="41826"/>
                </a:lnTo>
                <a:lnTo>
                  <a:pt x="137710" y="41190"/>
                </a:lnTo>
                <a:lnTo>
                  <a:pt x="140279" y="40872"/>
                </a:lnTo>
                <a:lnTo>
                  <a:pt x="149573" y="40872"/>
                </a:lnTo>
                <a:lnTo>
                  <a:pt x="153829" y="43318"/>
                </a:lnTo>
                <a:lnTo>
                  <a:pt x="156178" y="48210"/>
                </a:lnTo>
                <a:lnTo>
                  <a:pt x="157596" y="51145"/>
                </a:lnTo>
                <a:lnTo>
                  <a:pt x="158306" y="55010"/>
                </a:lnTo>
                <a:lnTo>
                  <a:pt x="158306" y="109336"/>
                </a:lnTo>
                <a:lnTo>
                  <a:pt x="171734" y="109336"/>
                </a:lnTo>
                <a:lnTo>
                  <a:pt x="171734" y="50998"/>
                </a:lnTo>
                <a:lnTo>
                  <a:pt x="170658" y="44908"/>
                </a:lnTo>
                <a:lnTo>
                  <a:pt x="168506" y="40652"/>
                </a:lnTo>
                <a:lnTo>
                  <a:pt x="159904" y="31893"/>
                </a:lnTo>
                <a:lnTo>
                  <a:pt x="145904" y="28984"/>
                </a:lnTo>
                <a:lnTo>
                  <a:pt x="140817" y="28984"/>
                </a:lnTo>
                <a:lnTo>
                  <a:pt x="136194" y="29987"/>
                </a:lnTo>
                <a:lnTo>
                  <a:pt x="132036" y="31993"/>
                </a:lnTo>
                <a:lnTo>
                  <a:pt x="127877" y="33999"/>
                </a:lnTo>
                <a:lnTo>
                  <a:pt x="123939" y="37301"/>
                </a:lnTo>
                <a:lnTo>
                  <a:pt x="120221" y="41899"/>
                </a:lnTo>
                <a:lnTo>
                  <a:pt x="120221" y="30745"/>
                </a:lnTo>
                <a:lnTo>
                  <a:pt x="107673" y="30745"/>
                </a:lnTo>
                <a:lnTo>
                  <a:pt x="107673" y="109336"/>
                </a:lnTo>
                <a:lnTo>
                  <a:pt x="120882" y="109336"/>
                </a:lnTo>
                <a:close/>
              </a:path>
              <a:path w="4776387" h="142578">
                <a:moveTo>
                  <a:pt x="193944" y="75777"/>
                </a:moveTo>
                <a:lnTo>
                  <a:pt x="191669" y="81427"/>
                </a:lnTo>
                <a:lnTo>
                  <a:pt x="191669" y="95369"/>
                </a:lnTo>
                <a:lnTo>
                  <a:pt x="193981" y="100909"/>
                </a:lnTo>
                <a:lnTo>
                  <a:pt x="198604" y="105337"/>
                </a:lnTo>
                <a:lnTo>
                  <a:pt x="203227" y="109764"/>
                </a:lnTo>
                <a:lnTo>
                  <a:pt x="209183" y="111978"/>
                </a:lnTo>
                <a:lnTo>
                  <a:pt x="206859" y="95247"/>
                </a:lnTo>
                <a:lnTo>
                  <a:pt x="205465" y="92238"/>
                </a:lnTo>
                <a:lnTo>
                  <a:pt x="205465" y="83384"/>
                </a:lnTo>
                <a:lnTo>
                  <a:pt x="207495" y="79715"/>
                </a:lnTo>
                <a:lnTo>
                  <a:pt x="211556" y="77415"/>
                </a:lnTo>
                <a:lnTo>
                  <a:pt x="213952" y="76046"/>
                </a:lnTo>
                <a:lnTo>
                  <a:pt x="217548" y="75043"/>
                </a:lnTo>
                <a:lnTo>
                  <a:pt x="222342" y="74407"/>
                </a:lnTo>
                <a:lnTo>
                  <a:pt x="230341" y="73379"/>
                </a:lnTo>
                <a:lnTo>
                  <a:pt x="235282" y="72597"/>
                </a:lnTo>
                <a:lnTo>
                  <a:pt x="237826" y="71912"/>
                </a:lnTo>
                <a:lnTo>
                  <a:pt x="240370" y="71227"/>
                </a:lnTo>
                <a:lnTo>
                  <a:pt x="244063" y="69343"/>
                </a:lnTo>
                <a:lnTo>
                  <a:pt x="244063" y="88105"/>
                </a:lnTo>
                <a:lnTo>
                  <a:pt x="240394" y="93950"/>
                </a:lnTo>
                <a:lnTo>
                  <a:pt x="233130" y="108088"/>
                </a:lnTo>
                <a:lnTo>
                  <a:pt x="238168" y="105496"/>
                </a:lnTo>
                <a:lnTo>
                  <a:pt x="242033" y="102438"/>
                </a:lnTo>
                <a:lnTo>
                  <a:pt x="244724" y="98916"/>
                </a:lnTo>
                <a:lnTo>
                  <a:pt x="245164" y="102047"/>
                </a:lnTo>
                <a:lnTo>
                  <a:pt x="246998" y="106181"/>
                </a:lnTo>
                <a:lnTo>
                  <a:pt x="249053" y="109409"/>
                </a:lnTo>
                <a:lnTo>
                  <a:pt x="252355" y="111024"/>
                </a:lnTo>
                <a:lnTo>
                  <a:pt x="258764" y="111024"/>
                </a:lnTo>
                <a:lnTo>
                  <a:pt x="262384" y="110657"/>
                </a:lnTo>
                <a:lnTo>
                  <a:pt x="266004" y="109703"/>
                </a:lnTo>
                <a:lnTo>
                  <a:pt x="266004" y="99943"/>
                </a:lnTo>
                <a:lnTo>
                  <a:pt x="264390" y="100200"/>
                </a:lnTo>
                <a:lnTo>
                  <a:pt x="261674" y="100384"/>
                </a:lnTo>
                <a:lnTo>
                  <a:pt x="258115" y="99136"/>
                </a:lnTo>
                <a:lnTo>
                  <a:pt x="257272" y="95834"/>
                </a:lnTo>
                <a:lnTo>
                  <a:pt x="257272" y="43122"/>
                </a:lnTo>
                <a:lnTo>
                  <a:pt x="254410" y="37643"/>
                </a:lnTo>
                <a:lnTo>
                  <a:pt x="248686" y="34121"/>
                </a:lnTo>
                <a:lnTo>
                  <a:pt x="242914" y="30599"/>
                </a:lnTo>
                <a:lnTo>
                  <a:pt x="235404" y="28837"/>
                </a:lnTo>
                <a:lnTo>
                  <a:pt x="218184" y="28837"/>
                </a:lnTo>
                <a:lnTo>
                  <a:pt x="211176" y="30733"/>
                </a:lnTo>
                <a:lnTo>
                  <a:pt x="205135" y="34524"/>
                </a:lnTo>
                <a:lnTo>
                  <a:pt x="199093" y="38316"/>
                </a:lnTo>
                <a:lnTo>
                  <a:pt x="195950" y="45055"/>
                </a:lnTo>
                <a:lnTo>
                  <a:pt x="195705" y="54741"/>
                </a:lnTo>
                <a:lnTo>
                  <a:pt x="208033" y="54741"/>
                </a:lnTo>
                <a:lnTo>
                  <a:pt x="208522" y="50680"/>
                </a:lnTo>
                <a:lnTo>
                  <a:pt x="209574" y="47623"/>
                </a:lnTo>
                <a:lnTo>
                  <a:pt x="211189" y="45568"/>
                </a:lnTo>
                <a:lnTo>
                  <a:pt x="214075" y="41850"/>
                </a:lnTo>
                <a:lnTo>
                  <a:pt x="218967" y="39991"/>
                </a:lnTo>
                <a:lnTo>
                  <a:pt x="231833" y="39991"/>
                </a:lnTo>
                <a:lnTo>
                  <a:pt x="236419" y="41006"/>
                </a:lnTo>
                <a:lnTo>
                  <a:pt x="239624" y="43037"/>
                </a:lnTo>
                <a:lnTo>
                  <a:pt x="242828" y="45067"/>
                </a:lnTo>
                <a:lnTo>
                  <a:pt x="244430" y="48332"/>
                </a:lnTo>
                <a:lnTo>
                  <a:pt x="244430" y="55034"/>
                </a:lnTo>
                <a:lnTo>
                  <a:pt x="243549" y="57896"/>
                </a:lnTo>
                <a:lnTo>
                  <a:pt x="240492" y="61321"/>
                </a:lnTo>
                <a:lnTo>
                  <a:pt x="237459" y="61712"/>
                </a:lnTo>
                <a:lnTo>
                  <a:pt x="216399" y="64354"/>
                </a:lnTo>
                <a:lnTo>
                  <a:pt x="209012" y="65283"/>
                </a:lnTo>
                <a:lnTo>
                  <a:pt x="203043" y="67754"/>
                </a:lnTo>
                <a:lnTo>
                  <a:pt x="198494" y="71765"/>
                </a:lnTo>
                <a:lnTo>
                  <a:pt x="193944" y="75777"/>
                </a:lnTo>
                <a:close/>
              </a:path>
              <a:path w="4776387" h="142578">
                <a:moveTo>
                  <a:pt x="240394" y="93950"/>
                </a:moveTo>
                <a:lnTo>
                  <a:pt x="233056" y="97522"/>
                </a:lnTo>
                <a:lnTo>
                  <a:pt x="228702" y="99674"/>
                </a:lnTo>
                <a:lnTo>
                  <a:pt x="224201" y="100750"/>
                </a:lnTo>
                <a:lnTo>
                  <a:pt x="215738" y="100750"/>
                </a:lnTo>
                <a:lnTo>
                  <a:pt x="212436" y="99650"/>
                </a:lnTo>
                <a:lnTo>
                  <a:pt x="209648" y="97448"/>
                </a:lnTo>
                <a:lnTo>
                  <a:pt x="206859" y="95247"/>
                </a:lnTo>
                <a:lnTo>
                  <a:pt x="209183" y="111978"/>
                </a:lnTo>
                <a:lnTo>
                  <a:pt x="222538" y="111978"/>
                </a:lnTo>
                <a:lnTo>
                  <a:pt x="228091" y="110681"/>
                </a:lnTo>
                <a:lnTo>
                  <a:pt x="233130" y="108088"/>
                </a:lnTo>
                <a:lnTo>
                  <a:pt x="240394" y="93950"/>
                </a:lnTo>
                <a:close/>
              </a:path>
              <a:path w="4776387" h="142578">
                <a:moveTo>
                  <a:pt x="283370" y="1540"/>
                </a:moveTo>
                <a:lnTo>
                  <a:pt x="283370" y="109336"/>
                </a:lnTo>
                <a:lnTo>
                  <a:pt x="296579" y="109336"/>
                </a:lnTo>
                <a:lnTo>
                  <a:pt x="296579" y="1540"/>
                </a:lnTo>
                <a:lnTo>
                  <a:pt x="283370" y="1540"/>
                </a:lnTo>
                <a:close/>
              </a:path>
              <a:path w="4776387" h="142578">
                <a:moveTo>
                  <a:pt x="393821" y="99075"/>
                </a:moveTo>
                <a:lnTo>
                  <a:pt x="398688" y="104383"/>
                </a:lnTo>
                <a:lnTo>
                  <a:pt x="399078" y="104795"/>
                </a:lnTo>
                <a:lnTo>
                  <a:pt x="408876" y="110457"/>
                </a:lnTo>
                <a:lnTo>
                  <a:pt x="423527" y="112345"/>
                </a:lnTo>
                <a:lnTo>
                  <a:pt x="437748" y="110433"/>
                </a:lnTo>
                <a:lnTo>
                  <a:pt x="447780" y="104713"/>
                </a:lnTo>
                <a:lnTo>
                  <a:pt x="453087" y="99625"/>
                </a:lnTo>
                <a:lnTo>
                  <a:pt x="455742" y="93584"/>
                </a:lnTo>
                <a:lnTo>
                  <a:pt x="455742" y="79348"/>
                </a:lnTo>
                <a:lnTo>
                  <a:pt x="453173" y="74040"/>
                </a:lnTo>
                <a:lnTo>
                  <a:pt x="448036" y="70664"/>
                </a:lnTo>
                <a:lnTo>
                  <a:pt x="444808" y="68512"/>
                </a:lnTo>
                <a:lnTo>
                  <a:pt x="438448" y="66286"/>
                </a:lnTo>
                <a:lnTo>
                  <a:pt x="428957" y="63987"/>
                </a:lnTo>
                <a:lnTo>
                  <a:pt x="420225" y="61859"/>
                </a:lnTo>
                <a:lnTo>
                  <a:pt x="416410" y="60929"/>
                </a:lnTo>
                <a:lnTo>
                  <a:pt x="413523" y="59853"/>
                </a:lnTo>
                <a:lnTo>
                  <a:pt x="411566" y="58630"/>
                </a:lnTo>
                <a:lnTo>
                  <a:pt x="408191" y="56575"/>
                </a:lnTo>
                <a:lnTo>
                  <a:pt x="406503" y="53836"/>
                </a:lnTo>
                <a:lnTo>
                  <a:pt x="406503" y="47281"/>
                </a:lnTo>
                <a:lnTo>
                  <a:pt x="407787" y="44761"/>
                </a:lnTo>
                <a:lnTo>
                  <a:pt x="410356" y="42853"/>
                </a:lnTo>
                <a:lnTo>
                  <a:pt x="412924" y="40945"/>
                </a:lnTo>
                <a:lnTo>
                  <a:pt x="416703" y="39992"/>
                </a:lnTo>
                <a:lnTo>
                  <a:pt x="429178" y="39992"/>
                </a:lnTo>
                <a:lnTo>
                  <a:pt x="434437" y="41728"/>
                </a:lnTo>
                <a:lnTo>
                  <a:pt x="437470" y="45201"/>
                </a:lnTo>
                <a:lnTo>
                  <a:pt x="439329" y="47647"/>
                </a:lnTo>
                <a:lnTo>
                  <a:pt x="440381" y="50362"/>
                </a:lnTo>
                <a:lnTo>
                  <a:pt x="440625" y="53347"/>
                </a:lnTo>
                <a:lnTo>
                  <a:pt x="453100" y="53347"/>
                </a:lnTo>
                <a:lnTo>
                  <a:pt x="453198" y="48259"/>
                </a:lnTo>
                <a:lnTo>
                  <a:pt x="451608" y="43514"/>
                </a:lnTo>
                <a:lnTo>
                  <a:pt x="448330" y="39111"/>
                </a:lnTo>
                <a:lnTo>
                  <a:pt x="446987" y="37485"/>
                </a:lnTo>
                <a:lnTo>
                  <a:pt x="436944" y="30889"/>
                </a:lnTo>
                <a:lnTo>
                  <a:pt x="422720" y="28691"/>
                </a:lnTo>
                <a:lnTo>
                  <a:pt x="413670" y="28691"/>
                </a:lnTo>
                <a:lnTo>
                  <a:pt x="406467" y="30990"/>
                </a:lnTo>
                <a:lnTo>
                  <a:pt x="401110" y="35589"/>
                </a:lnTo>
                <a:lnTo>
                  <a:pt x="395753" y="40187"/>
                </a:lnTo>
                <a:lnTo>
                  <a:pt x="393075" y="46204"/>
                </a:lnTo>
                <a:lnTo>
                  <a:pt x="393075" y="59951"/>
                </a:lnTo>
                <a:lnTo>
                  <a:pt x="395912" y="64892"/>
                </a:lnTo>
                <a:lnTo>
                  <a:pt x="401587" y="68463"/>
                </a:lnTo>
                <a:lnTo>
                  <a:pt x="404766" y="70518"/>
                </a:lnTo>
                <a:lnTo>
                  <a:pt x="409707" y="72377"/>
                </a:lnTo>
                <a:lnTo>
                  <a:pt x="416410" y="74040"/>
                </a:lnTo>
                <a:lnTo>
                  <a:pt x="426903" y="76682"/>
                </a:lnTo>
                <a:lnTo>
                  <a:pt x="432528" y="78100"/>
                </a:lnTo>
                <a:lnTo>
                  <a:pt x="436296" y="79348"/>
                </a:lnTo>
                <a:lnTo>
                  <a:pt x="438204" y="80424"/>
                </a:lnTo>
                <a:lnTo>
                  <a:pt x="441188" y="82185"/>
                </a:lnTo>
                <a:lnTo>
                  <a:pt x="442680" y="84754"/>
                </a:lnTo>
                <a:lnTo>
                  <a:pt x="442680" y="92581"/>
                </a:lnTo>
                <a:lnTo>
                  <a:pt x="440821" y="95871"/>
                </a:lnTo>
                <a:lnTo>
                  <a:pt x="437103" y="97999"/>
                </a:lnTo>
                <a:lnTo>
                  <a:pt x="433385" y="100127"/>
                </a:lnTo>
                <a:lnTo>
                  <a:pt x="429080" y="101191"/>
                </a:lnTo>
                <a:lnTo>
                  <a:pt x="415969" y="101191"/>
                </a:lnTo>
                <a:lnTo>
                  <a:pt x="410197" y="99063"/>
                </a:lnTo>
                <a:lnTo>
                  <a:pt x="406870" y="94807"/>
                </a:lnTo>
                <a:lnTo>
                  <a:pt x="405060" y="92458"/>
                </a:lnTo>
                <a:lnTo>
                  <a:pt x="403959" y="89083"/>
                </a:lnTo>
                <a:lnTo>
                  <a:pt x="403568" y="84680"/>
                </a:lnTo>
                <a:lnTo>
                  <a:pt x="390873" y="84680"/>
                </a:lnTo>
                <a:lnTo>
                  <a:pt x="391216" y="92508"/>
                </a:lnTo>
                <a:lnTo>
                  <a:pt x="393821" y="99075"/>
                </a:lnTo>
                <a:close/>
              </a:path>
              <a:path w="4776387" h="142578">
                <a:moveTo>
                  <a:pt x="506533" y="99075"/>
                </a:moveTo>
                <a:lnTo>
                  <a:pt x="511401" y="104383"/>
                </a:lnTo>
                <a:lnTo>
                  <a:pt x="511791" y="104795"/>
                </a:lnTo>
                <a:lnTo>
                  <a:pt x="521589" y="110457"/>
                </a:lnTo>
                <a:lnTo>
                  <a:pt x="536240" y="112345"/>
                </a:lnTo>
                <a:lnTo>
                  <a:pt x="550460" y="110433"/>
                </a:lnTo>
                <a:lnTo>
                  <a:pt x="560492" y="104713"/>
                </a:lnTo>
                <a:lnTo>
                  <a:pt x="565800" y="99625"/>
                </a:lnTo>
                <a:lnTo>
                  <a:pt x="568454" y="93584"/>
                </a:lnTo>
                <a:lnTo>
                  <a:pt x="568454" y="79348"/>
                </a:lnTo>
                <a:lnTo>
                  <a:pt x="565886" y="74040"/>
                </a:lnTo>
                <a:lnTo>
                  <a:pt x="560749" y="70664"/>
                </a:lnTo>
                <a:lnTo>
                  <a:pt x="557520" y="68512"/>
                </a:lnTo>
                <a:lnTo>
                  <a:pt x="551161" y="66286"/>
                </a:lnTo>
                <a:lnTo>
                  <a:pt x="541670" y="63987"/>
                </a:lnTo>
                <a:lnTo>
                  <a:pt x="532938" y="61859"/>
                </a:lnTo>
                <a:lnTo>
                  <a:pt x="529122" y="60929"/>
                </a:lnTo>
                <a:lnTo>
                  <a:pt x="526236" y="59853"/>
                </a:lnTo>
                <a:lnTo>
                  <a:pt x="524279" y="58630"/>
                </a:lnTo>
                <a:lnTo>
                  <a:pt x="520903" y="56575"/>
                </a:lnTo>
                <a:lnTo>
                  <a:pt x="519216" y="53836"/>
                </a:lnTo>
                <a:lnTo>
                  <a:pt x="519216" y="47281"/>
                </a:lnTo>
                <a:lnTo>
                  <a:pt x="520500" y="44761"/>
                </a:lnTo>
                <a:lnTo>
                  <a:pt x="523068" y="42853"/>
                </a:lnTo>
                <a:lnTo>
                  <a:pt x="525636" y="40945"/>
                </a:lnTo>
                <a:lnTo>
                  <a:pt x="529416" y="39992"/>
                </a:lnTo>
                <a:lnTo>
                  <a:pt x="541890" y="39992"/>
                </a:lnTo>
                <a:lnTo>
                  <a:pt x="547149" y="41728"/>
                </a:lnTo>
                <a:lnTo>
                  <a:pt x="550182" y="45201"/>
                </a:lnTo>
                <a:lnTo>
                  <a:pt x="552041" y="47647"/>
                </a:lnTo>
                <a:lnTo>
                  <a:pt x="553093" y="50362"/>
                </a:lnTo>
                <a:lnTo>
                  <a:pt x="553338" y="53347"/>
                </a:lnTo>
                <a:lnTo>
                  <a:pt x="565812" y="53347"/>
                </a:lnTo>
                <a:lnTo>
                  <a:pt x="565910" y="48259"/>
                </a:lnTo>
                <a:lnTo>
                  <a:pt x="564320" y="43514"/>
                </a:lnTo>
                <a:lnTo>
                  <a:pt x="561042" y="39111"/>
                </a:lnTo>
                <a:lnTo>
                  <a:pt x="559700" y="37485"/>
                </a:lnTo>
                <a:lnTo>
                  <a:pt x="549657" y="30889"/>
                </a:lnTo>
                <a:lnTo>
                  <a:pt x="535433" y="28691"/>
                </a:lnTo>
                <a:lnTo>
                  <a:pt x="526383" y="28691"/>
                </a:lnTo>
                <a:lnTo>
                  <a:pt x="519179" y="30990"/>
                </a:lnTo>
                <a:lnTo>
                  <a:pt x="513822" y="35589"/>
                </a:lnTo>
                <a:lnTo>
                  <a:pt x="508465" y="40187"/>
                </a:lnTo>
                <a:lnTo>
                  <a:pt x="505787" y="46204"/>
                </a:lnTo>
                <a:lnTo>
                  <a:pt x="505787" y="59951"/>
                </a:lnTo>
                <a:lnTo>
                  <a:pt x="508624" y="64892"/>
                </a:lnTo>
                <a:lnTo>
                  <a:pt x="514299" y="68463"/>
                </a:lnTo>
                <a:lnTo>
                  <a:pt x="517479" y="70518"/>
                </a:lnTo>
                <a:lnTo>
                  <a:pt x="522420" y="72377"/>
                </a:lnTo>
                <a:lnTo>
                  <a:pt x="529122" y="74040"/>
                </a:lnTo>
                <a:lnTo>
                  <a:pt x="539615" y="76682"/>
                </a:lnTo>
                <a:lnTo>
                  <a:pt x="545241" y="78100"/>
                </a:lnTo>
                <a:lnTo>
                  <a:pt x="549008" y="79348"/>
                </a:lnTo>
                <a:lnTo>
                  <a:pt x="550916" y="80424"/>
                </a:lnTo>
                <a:lnTo>
                  <a:pt x="553900" y="82185"/>
                </a:lnTo>
                <a:lnTo>
                  <a:pt x="555392" y="84754"/>
                </a:lnTo>
                <a:lnTo>
                  <a:pt x="555392" y="92581"/>
                </a:lnTo>
                <a:lnTo>
                  <a:pt x="553533" y="95871"/>
                </a:lnTo>
                <a:lnTo>
                  <a:pt x="549815" y="97999"/>
                </a:lnTo>
                <a:lnTo>
                  <a:pt x="546097" y="100127"/>
                </a:lnTo>
                <a:lnTo>
                  <a:pt x="541792" y="101191"/>
                </a:lnTo>
                <a:lnTo>
                  <a:pt x="528682" y="101191"/>
                </a:lnTo>
                <a:lnTo>
                  <a:pt x="522909" y="99063"/>
                </a:lnTo>
                <a:lnTo>
                  <a:pt x="519583" y="94807"/>
                </a:lnTo>
                <a:lnTo>
                  <a:pt x="517772" y="92458"/>
                </a:lnTo>
                <a:lnTo>
                  <a:pt x="516672" y="89083"/>
                </a:lnTo>
                <a:lnTo>
                  <a:pt x="516280" y="84680"/>
                </a:lnTo>
                <a:lnTo>
                  <a:pt x="503586" y="84680"/>
                </a:lnTo>
                <a:lnTo>
                  <a:pt x="503928" y="92508"/>
                </a:lnTo>
                <a:lnTo>
                  <a:pt x="506533" y="99075"/>
                </a:lnTo>
                <a:close/>
              </a:path>
              <a:path w="4776387" h="142578">
                <a:moveTo>
                  <a:pt x="619747" y="75777"/>
                </a:moveTo>
                <a:lnTo>
                  <a:pt x="617472" y="81427"/>
                </a:lnTo>
                <a:lnTo>
                  <a:pt x="617472" y="95369"/>
                </a:lnTo>
                <a:lnTo>
                  <a:pt x="619784" y="100909"/>
                </a:lnTo>
                <a:lnTo>
                  <a:pt x="624407" y="105337"/>
                </a:lnTo>
                <a:lnTo>
                  <a:pt x="629030" y="109764"/>
                </a:lnTo>
                <a:lnTo>
                  <a:pt x="634986" y="111978"/>
                </a:lnTo>
                <a:lnTo>
                  <a:pt x="632662" y="95247"/>
                </a:lnTo>
                <a:lnTo>
                  <a:pt x="631268" y="92238"/>
                </a:lnTo>
                <a:lnTo>
                  <a:pt x="631268" y="83384"/>
                </a:lnTo>
                <a:lnTo>
                  <a:pt x="633298" y="79715"/>
                </a:lnTo>
                <a:lnTo>
                  <a:pt x="637358" y="77415"/>
                </a:lnTo>
                <a:lnTo>
                  <a:pt x="639756" y="76046"/>
                </a:lnTo>
                <a:lnTo>
                  <a:pt x="643351" y="75043"/>
                </a:lnTo>
                <a:lnTo>
                  <a:pt x="648145" y="74407"/>
                </a:lnTo>
                <a:lnTo>
                  <a:pt x="656144" y="73379"/>
                </a:lnTo>
                <a:lnTo>
                  <a:pt x="661084" y="72597"/>
                </a:lnTo>
                <a:lnTo>
                  <a:pt x="663629" y="71912"/>
                </a:lnTo>
                <a:lnTo>
                  <a:pt x="666172" y="71227"/>
                </a:lnTo>
                <a:lnTo>
                  <a:pt x="669866" y="69344"/>
                </a:lnTo>
                <a:lnTo>
                  <a:pt x="669866" y="88105"/>
                </a:lnTo>
                <a:lnTo>
                  <a:pt x="666196" y="93951"/>
                </a:lnTo>
                <a:lnTo>
                  <a:pt x="658932" y="108089"/>
                </a:lnTo>
                <a:lnTo>
                  <a:pt x="663971" y="105496"/>
                </a:lnTo>
                <a:lnTo>
                  <a:pt x="667836" y="102438"/>
                </a:lnTo>
                <a:lnTo>
                  <a:pt x="670526" y="98916"/>
                </a:lnTo>
                <a:lnTo>
                  <a:pt x="670967" y="102047"/>
                </a:lnTo>
                <a:lnTo>
                  <a:pt x="672801" y="106181"/>
                </a:lnTo>
                <a:lnTo>
                  <a:pt x="674856" y="109409"/>
                </a:lnTo>
                <a:lnTo>
                  <a:pt x="678158" y="111024"/>
                </a:lnTo>
                <a:lnTo>
                  <a:pt x="684566" y="111024"/>
                </a:lnTo>
                <a:lnTo>
                  <a:pt x="688187" y="110657"/>
                </a:lnTo>
                <a:lnTo>
                  <a:pt x="691807" y="109703"/>
                </a:lnTo>
                <a:lnTo>
                  <a:pt x="691807" y="99943"/>
                </a:lnTo>
                <a:lnTo>
                  <a:pt x="690192" y="100200"/>
                </a:lnTo>
                <a:lnTo>
                  <a:pt x="687477" y="100384"/>
                </a:lnTo>
                <a:lnTo>
                  <a:pt x="683918" y="99136"/>
                </a:lnTo>
                <a:lnTo>
                  <a:pt x="683074" y="95834"/>
                </a:lnTo>
                <a:lnTo>
                  <a:pt x="683074" y="43122"/>
                </a:lnTo>
                <a:lnTo>
                  <a:pt x="680213" y="37643"/>
                </a:lnTo>
                <a:lnTo>
                  <a:pt x="674489" y="34121"/>
                </a:lnTo>
                <a:lnTo>
                  <a:pt x="668716" y="30599"/>
                </a:lnTo>
                <a:lnTo>
                  <a:pt x="661207" y="28837"/>
                </a:lnTo>
                <a:lnTo>
                  <a:pt x="643987" y="28837"/>
                </a:lnTo>
                <a:lnTo>
                  <a:pt x="636979" y="30733"/>
                </a:lnTo>
                <a:lnTo>
                  <a:pt x="630938" y="34524"/>
                </a:lnTo>
                <a:lnTo>
                  <a:pt x="624896" y="38316"/>
                </a:lnTo>
                <a:lnTo>
                  <a:pt x="621753" y="45055"/>
                </a:lnTo>
                <a:lnTo>
                  <a:pt x="621508" y="54741"/>
                </a:lnTo>
                <a:lnTo>
                  <a:pt x="633836" y="54741"/>
                </a:lnTo>
                <a:lnTo>
                  <a:pt x="634325" y="50680"/>
                </a:lnTo>
                <a:lnTo>
                  <a:pt x="635377" y="47623"/>
                </a:lnTo>
                <a:lnTo>
                  <a:pt x="636991" y="45568"/>
                </a:lnTo>
                <a:lnTo>
                  <a:pt x="639877" y="41850"/>
                </a:lnTo>
                <a:lnTo>
                  <a:pt x="644770" y="39992"/>
                </a:lnTo>
                <a:lnTo>
                  <a:pt x="657636" y="39992"/>
                </a:lnTo>
                <a:lnTo>
                  <a:pt x="662222" y="41006"/>
                </a:lnTo>
                <a:lnTo>
                  <a:pt x="665426" y="43037"/>
                </a:lnTo>
                <a:lnTo>
                  <a:pt x="668631" y="45067"/>
                </a:lnTo>
                <a:lnTo>
                  <a:pt x="670233" y="48332"/>
                </a:lnTo>
                <a:lnTo>
                  <a:pt x="670233" y="55034"/>
                </a:lnTo>
                <a:lnTo>
                  <a:pt x="669352" y="57896"/>
                </a:lnTo>
                <a:lnTo>
                  <a:pt x="666295" y="61321"/>
                </a:lnTo>
                <a:lnTo>
                  <a:pt x="663262" y="61712"/>
                </a:lnTo>
                <a:lnTo>
                  <a:pt x="642202" y="64354"/>
                </a:lnTo>
                <a:lnTo>
                  <a:pt x="634814" y="65283"/>
                </a:lnTo>
                <a:lnTo>
                  <a:pt x="628846" y="67754"/>
                </a:lnTo>
                <a:lnTo>
                  <a:pt x="624297" y="71765"/>
                </a:lnTo>
                <a:lnTo>
                  <a:pt x="619747" y="75777"/>
                </a:lnTo>
                <a:close/>
              </a:path>
              <a:path w="4776387" h="142578">
                <a:moveTo>
                  <a:pt x="666196" y="93951"/>
                </a:moveTo>
                <a:lnTo>
                  <a:pt x="658859" y="97522"/>
                </a:lnTo>
                <a:lnTo>
                  <a:pt x="654505" y="99674"/>
                </a:lnTo>
                <a:lnTo>
                  <a:pt x="650004" y="100750"/>
                </a:lnTo>
                <a:lnTo>
                  <a:pt x="641541" y="100750"/>
                </a:lnTo>
                <a:lnTo>
                  <a:pt x="638239" y="99650"/>
                </a:lnTo>
                <a:lnTo>
                  <a:pt x="635451" y="97448"/>
                </a:lnTo>
                <a:lnTo>
                  <a:pt x="632662" y="95247"/>
                </a:lnTo>
                <a:lnTo>
                  <a:pt x="634986" y="111978"/>
                </a:lnTo>
                <a:lnTo>
                  <a:pt x="648341" y="111978"/>
                </a:lnTo>
                <a:lnTo>
                  <a:pt x="653893" y="110681"/>
                </a:lnTo>
                <a:lnTo>
                  <a:pt x="658932" y="108089"/>
                </a:lnTo>
                <a:lnTo>
                  <a:pt x="666196" y="93951"/>
                </a:lnTo>
                <a:close/>
              </a:path>
              <a:path w="4776387" h="142578">
                <a:moveTo>
                  <a:pt x="709173" y="30745"/>
                </a:moveTo>
                <a:lnTo>
                  <a:pt x="709173" y="109336"/>
                </a:lnTo>
                <a:lnTo>
                  <a:pt x="722382" y="109336"/>
                </a:lnTo>
                <a:lnTo>
                  <a:pt x="722382" y="58557"/>
                </a:lnTo>
                <a:lnTo>
                  <a:pt x="724168" y="53628"/>
                </a:lnTo>
                <a:lnTo>
                  <a:pt x="727739" y="49348"/>
                </a:lnTo>
                <a:lnTo>
                  <a:pt x="731310" y="45067"/>
                </a:lnTo>
                <a:lnTo>
                  <a:pt x="736422" y="42927"/>
                </a:lnTo>
                <a:lnTo>
                  <a:pt x="744580" y="42951"/>
                </a:lnTo>
                <a:lnTo>
                  <a:pt x="747405" y="43293"/>
                </a:lnTo>
                <a:lnTo>
                  <a:pt x="747405" y="29351"/>
                </a:lnTo>
                <a:lnTo>
                  <a:pt x="745986" y="29204"/>
                </a:lnTo>
                <a:lnTo>
                  <a:pt x="743149" y="28984"/>
                </a:lnTo>
                <a:lnTo>
                  <a:pt x="737914" y="28984"/>
                </a:lnTo>
                <a:lnTo>
                  <a:pt x="733291" y="30880"/>
                </a:lnTo>
                <a:lnTo>
                  <a:pt x="729280" y="34671"/>
                </a:lnTo>
                <a:lnTo>
                  <a:pt x="725268" y="38463"/>
                </a:lnTo>
                <a:lnTo>
                  <a:pt x="722749" y="41679"/>
                </a:lnTo>
                <a:lnTo>
                  <a:pt x="721722" y="44321"/>
                </a:lnTo>
                <a:lnTo>
                  <a:pt x="721722" y="30745"/>
                </a:lnTo>
                <a:lnTo>
                  <a:pt x="709173" y="30745"/>
                </a:lnTo>
                <a:close/>
              </a:path>
              <a:path w="4776387" h="142578">
                <a:moveTo>
                  <a:pt x="779668" y="42694"/>
                </a:moveTo>
                <a:lnTo>
                  <a:pt x="784755" y="40505"/>
                </a:lnTo>
                <a:lnTo>
                  <a:pt x="799285" y="40505"/>
                </a:lnTo>
                <a:lnTo>
                  <a:pt x="805326" y="43685"/>
                </a:lnTo>
                <a:lnTo>
                  <a:pt x="808946" y="50045"/>
                </a:lnTo>
                <a:lnTo>
                  <a:pt x="810903" y="53469"/>
                </a:lnTo>
                <a:lnTo>
                  <a:pt x="812151" y="58043"/>
                </a:lnTo>
                <a:lnTo>
                  <a:pt x="812689" y="63767"/>
                </a:lnTo>
                <a:lnTo>
                  <a:pt x="769027" y="63767"/>
                </a:lnTo>
                <a:lnTo>
                  <a:pt x="769272" y="57016"/>
                </a:lnTo>
                <a:lnTo>
                  <a:pt x="764771" y="40799"/>
                </a:lnTo>
                <a:lnTo>
                  <a:pt x="760805" y="46247"/>
                </a:lnTo>
                <a:lnTo>
                  <a:pt x="756075" y="57804"/>
                </a:lnTo>
                <a:lnTo>
                  <a:pt x="754498" y="71545"/>
                </a:lnTo>
                <a:lnTo>
                  <a:pt x="754890" y="78755"/>
                </a:lnTo>
                <a:lnTo>
                  <a:pt x="758146" y="91483"/>
                </a:lnTo>
                <a:lnTo>
                  <a:pt x="764698" y="101448"/>
                </a:lnTo>
                <a:lnTo>
                  <a:pt x="776789" y="109775"/>
                </a:lnTo>
                <a:lnTo>
                  <a:pt x="789574" y="112125"/>
                </a:lnTo>
                <a:lnTo>
                  <a:pt x="793585" y="112125"/>
                </a:lnTo>
                <a:lnTo>
                  <a:pt x="797181" y="111733"/>
                </a:lnTo>
                <a:lnTo>
                  <a:pt x="800361" y="110950"/>
                </a:lnTo>
                <a:lnTo>
                  <a:pt x="806280" y="109581"/>
                </a:lnTo>
                <a:lnTo>
                  <a:pt x="811246" y="106939"/>
                </a:lnTo>
                <a:lnTo>
                  <a:pt x="815257" y="103025"/>
                </a:lnTo>
                <a:lnTo>
                  <a:pt x="817654" y="100775"/>
                </a:lnTo>
                <a:lnTo>
                  <a:pt x="819819" y="97877"/>
                </a:lnTo>
                <a:lnTo>
                  <a:pt x="821751" y="94330"/>
                </a:lnTo>
                <a:lnTo>
                  <a:pt x="823683" y="90783"/>
                </a:lnTo>
                <a:lnTo>
                  <a:pt x="824821" y="87566"/>
                </a:lnTo>
                <a:lnTo>
                  <a:pt x="825163" y="84680"/>
                </a:lnTo>
                <a:lnTo>
                  <a:pt x="812175" y="84680"/>
                </a:lnTo>
                <a:lnTo>
                  <a:pt x="811197" y="88154"/>
                </a:lnTo>
                <a:lnTo>
                  <a:pt x="809534" y="91211"/>
                </a:lnTo>
                <a:lnTo>
                  <a:pt x="807185" y="93853"/>
                </a:lnTo>
                <a:lnTo>
                  <a:pt x="803076" y="98403"/>
                </a:lnTo>
                <a:lnTo>
                  <a:pt x="797572" y="100677"/>
                </a:lnTo>
                <a:lnTo>
                  <a:pt x="783288" y="100677"/>
                </a:lnTo>
                <a:lnTo>
                  <a:pt x="777833" y="98268"/>
                </a:lnTo>
                <a:lnTo>
                  <a:pt x="774311" y="93449"/>
                </a:lnTo>
                <a:lnTo>
                  <a:pt x="770789" y="88630"/>
                </a:lnTo>
                <a:lnTo>
                  <a:pt x="768905" y="82234"/>
                </a:lnTo>
                <a:lnTo>
                  <a:pt x="768660" y="74260"/>
                </a:lnTo>
                <a:lnTo>
                  <a:pt x="826264" y="74260"/>
                </a:lnTo>
                <a:lnTo>
                  <a:pt x="826264" y="66335"/>
                </a:lnTo>
                <a:lnTo>
                  <a:pt x="825873" y="60562"/>
                </a:lnTo>
                <a:lnTo>
                  <a:pt x="825090" y="56942"/>
                </a:lnTo>
                <a:lnTo>
                  <a:pt x="824210" y="51659"/>
                </a:lnTo>
                <a:lnTo>
                  <a:pt x="822449" y="47036"/>
                </a:lnTo>
                <a:lnTo>
                  <a:pt x="819807" y="43073"/>
                </a:lnTo>
                <a:lnTo>
                  <a:pt x="817067" y="38915"/>
                </a:lnTo>
                <a:lnTo>
                  <a:pt x="813080" y="35527"/>
                </a:lnTo>
                <a:lnTo>
                  <a:pt x="807846" y="32910"/>
                </a:lnTo>
                <a:lnTo>
                  <a:pt x="802611" y="30293"/>
                </a:lnTo>
                <a:lnTo>
                  <a:pt x="797206" y="28984"/>
                </a:lnTo>
                <a:lnTo>
                  <a:pt x="791629" y="28984"/>
                </a:lnTo>
                <a:lnTo>
                  <a:pt x="787288" y="29197"/>
                </a:lnTo>
                <a:lnTo>
                  <a:pt x="779668" y="42694"/>
                </a:lnTo>
                <a:close/>
              </a:path>
              <a:path w="4776387" h="142578">
                <a:moveTo>
                  <a:pt x="769272" y="57016"/>
                </a:moveTo>
                <a:lnTo>
                  <a:pt x="771449" y="51451"/>
                </a:lnTo>
                <a:lnTo>
                  <a:pt x="775558" y="47073"/>
                </a:lnTo>
                <a:lnTo>
                  <a:pt x="779668" y="42694"/>
                </a:lnTo>
                <a:lnTo>
                  <a:pt x="787288" y="29197"/>
                </a:lnTo>
                <a:lnTo>
                  <a:pt x="774847" y="32785"/>
                </a:lnTo>
                <a:lnTo>
                  <a:pt x="764771" y="40799"/>
                </a:lnTo>
                <a:lnTo>
                  <a:pt x="769272" y="57016"/>
                </a:lnTo>
                <a:close/>
              </a:path>
              <a:path w="4776387" h="142578">
                <a:moveTo>
                  <a:pt x="904904" y="42694"/>
                </a:moveTo>
                <a:lnTo>
                  <a:pt x="909991" y="40505"/>
                </a:lnTo>
                <a:lnTo>
                  <a:pt x="924521" y="40505"/>
                </a:lnTo>
                <a:lnTo>
                  <a:pt x="930563" y="43685"/>
                </a:lnTo>
                <a:lnTo>
                  <a:pt x="934182" y="50045"/>
                </a:lnTo>
                <a:lnTo>
                  <a:pt x="936139" y="53469"/>
                </a:lnTo>
                <a:lnTo>
                  <a:pt x="937387" y="58043"/>
                </a:lnTo>
                <a:lnTo>
                  <a:pt x="937925" y="63767"/>
                </a:lnTo>
                <a:lnTo>
                  <a:pt x="894264" y="63767"/>
                </a:lnTo>
                <a:lnTo>
                  <a:pt x="894508" y="57016"/>
                </a:lnTo>
                <a:lnTo>
                  <a:pt x="890008" y="40799"/>
                </a:lnTo>
                <a:lnTo>
                  <a:pt x="886041" y="46247"/>
                </a:lnTo>
                <a:lnTo>
                  <a:pt x="881311" y="57804"/>
                </a:lnTo>
                <a:lnTo>
                  <a:pt x="879734" y="71545"/>
                </a:lnTo>
                <a:lnTo>
                  <a:pt x="880126" y="78755"/>
                </a:lnTo>
                <a:lnTo>
                  <a:pt x="883382" y="91483"/>
                </a:lnTo>
                <a:lnTo>
                  <a:pt x="889934" y="101448"/>
                </a:lnTo>
                <a:lnTo>
                  <a:pt x="902025" y="109775"/>
                </a:lnTo>
                <a:lnTo>
                  <a:pt x="914810" y="112125"/>
                </a:lnTo>
                <a:lnTo>
                  <a:pt x="918821" y="112125"/>
                </a:lnTo>
                <a:lnTo>
                  <a:pt x="922417" y="111733"/>
                </a:lnTo>
                <a:lnTo>
                  <a:pt x="925597" y="110950"/>
                </a:lnTo>
                <a:lnTo>
                  <a:pt x="931516" y="109581"/>
                </a:lnTo>
                <a:lnTo>
                  <a:pt x="936482" y="106939"/>
                </a:lnTo>
                <a:lnTo>
                  <a:pt x="940493" y="103025"/>
                </a:lnTo>
                <a:lnTo>
                  <a:pt x="942890" y="100775"/>
                </a:lnTo>
                <a:lnTo>
                  <a:pt x="945055" y="97877"/>
                </a:lnTo>
                <a:lnTo>
                  <a:pt x="946987" y="94330"/>
                </a:lnTo>
                <a:lnTo>
                  <a:pt x="948920" y="90783"/>
                </a:lnTo>
                <a:lnTo>
                  <a:pt x="950057" y="87566"/>
                </a:lnTo>
                <a:lnTo>
                  <a:pt x="950399" y="84680"/>
                </a:lnTo>
                <a:lnTo>
                  <a:pt x="937411" y="84680"/>
                </a:lnTo>
                <a:lnTo>
                  <a:pt x="936433" y="88154"/>
                </a:lnTo>
                <a:lnTo>
                  <a:pt x="934770" y="91211"/>
                </a:lnTo>
                <a:lnTo>
                  <a:pt x="932422" y="93853"/>
                </a:lnTo>
                <a:lnTo>
                  <a:pt x="928312" y="98403"/>
                </a:lnTo>
                <a:lnTo>
                  <a:pt x="922808" y="100677"/>
                </a:lnTo>
                <a:lnTo>
                  <a:pt x="908524" y="100677"/>
                </a:lnTo>
                <a:lnTo>
                  <a:pt x="903069" y="98268"/>
                </a:lnTo>
                <a:lnTo>
                  <a:pt x="899547" y="93449"/>
                </a:lnTo>
                <a:lnTo>
                  <a:pt x="896025" y="88630"/>
                </a:lnTo>
                <a:lnTo>
                  <a:pt x="894141" y="82234"/>
                </a:lnTo>
                <a:lnTo>
                  <a:pt x="893896" y="74260"/>
                </a:lnTo>
                <a:lnTo>
                  <a:pt x="951500" y="74260"/>
                </a:lnTo>
                <a:lnTo>
                  <a:pt x="951500" y="66335"/>
                </a:lnTo>
                <a:lnTo>
                  <a:pt x="951109" y="60562"/>
                </a:lnTo>
                <a:lnTo>
                  <a:pt x="950326" y="56942"/>
                </a:lnTo>
                <a:lnTo>
                  <a:pt x="949446" y="51659"/>
                </a:lnTo>
                <a:lnTo>
                  <a:pt x="947685" y="47036"/>
                </a:lnTo>
                <a:lnTo>
                  <a:pt x="945043" y="43073"/>
                </a:lnTo>
                <a:lnTo>
                  <a:pt x="942303" y="38915"/>
                </a:lnTo>
                <a:lnTo>
                  <a:pt x="938316" y="35527"/>
                </a:lnTo>
                <a:lnTo>
                  <a:pt x="933082" y="32910"/>
                </a:lnTo>
                <a:lnTo>
                  <a:pt x="927847" y="30293"/>
                </a:lnTo>
                <a:lnTo>
                  <a:pt x="922442" y="28984"/>
                </a:lnTo>
                <a:lnTo>
                  <a:pt x="916865" y="28984"/>
                </a:lnTo>
                <a:lnTo>
                  <a:pt x="912524" y="29197"/>
                </a:lnTo>
                <a:lnTo>
                  <a:pt x="904904" y="42694"/>
                </a:lnTo>
                <a:close/>
              </a:path>
              <a:path w="4776387" h="142578">
                <a:moveTo>
                  <a:pt x="894508" y="57016"/>
                </a:moveTo>
                <a:lnTo>
                  <a:pt x="896685" y="51451"/>
                </a:lnTo>
                <a:lnTo>
                  <a:pt x="900795" y="47073"/>
                </a:lnTo>
                <a:lnTo>
                  <a:pt x="904904" y="42694"/>
                </a:lnTo>
                <a:lnTo>
                  <a:pt x="912524" y="29197"/>
                </a:lnTo>
                <a:lnTo>
                  <a:pt x="900083" y="32785"/>
                </a:lnTo>
                <a:lnTo>
                  <a:pt x="890008" y="40799"/>
                </a:lnTo>
                <a:lnTo>
                  <a:pt x="894508" y="57016"/>
                </a:lnTo>
                <a:close/>
              </a:path>
              <a:path w="4776387" h="142578">
                <a:moveTo>
                  <a:pt x="969907" y="99075"/>
                </a:moveTo>
                <a:lnTo>
                  <a:pt x="974774" y="104383"/>
                </a:lnTo>
                <a:lnTo>
                  <a:pt x="975164" y="104795"/>
                </a:lnTo>
                <a:lnTo>
                  <a:pt x="984962" y="110457"/>
                </a:lnTo>
                <a:lnTo>
                  <a:pt x="999614" y="112345"/>
                </a:lnTo>
                <a:lnTo>
                  <a:pt x="1013834" y="110433"/>
                </a:lnTo>
                <a:lnTo>
                  <a:pt x="1023866" y="104713"/>
                </a:lnTo>
                <a:lnTo>
                  <a:pt x="1029173" y="99625"/>
                </a:lnTo>
                <a:lnTo>
                  <a:pt x="1031828" y="93584"/>
                </a:lnTo>
                <a:lnTo>
                  <a:pt x="1031828" y="79348"/>
                </a:lnTo>
                <a:lnTo>
                  <a:pt x="1029259" y="74040"/>
                </a:lnTo>
                <a:lnTo>
                  <a:pt x="1024122" y="70664"/>
                </a:lnTo>
                <a:lnTo>
                  <a:pt x="1020894" y="68512"/>
                </a:lnTo>
                <a:lnTo>
                  <a:pt x="1014534" y="66286"/>
                </a:lnTo>
                <a:lnTo>
                  <a:pt x="1005043" y="63987"/>
                </a:lnTo>
                <a:lnTo>
                  <a:pt x="996311" y="61859"/>
                </a:lnTo>
                <a:lnTo>
                  <a:pt x="992496" y="60929"/>
                </a:lnTo>
                <a:lnTo>
                  <a:pt x="989609" y="59853"/>
                </a:lnTo>
                <a:lnTo>
                  <a:pt x="987653" y="58630"/>
                </a:lnTo>
                <a:lnTo>
                  <a:pt x="984277" y="56575"/>
                </a:lnTo>
                <a:lnTo>
                  <a:pt x="982589" y="53836"/>
                </a:lnTo>
                <a:lnTo>
                  <a:pt x="982589" y="47281"/>
                </a:lnTo>
                <a:lnTo>
                  <a:pt x="983873" y="44761"/>
                </a:lnTo>
                <a:lnTo>
                  <a:pt x="986442" y="42853"/>
                </a:lnTo>
                <a:lnTo>
                  <a:pt x="989010" y="40946"/>
                </a:lnTo>
                <a:lnTo>
                  <a:pt x="992789" y="39992"/>
                </a:lnTo>
                <a:lnTo>
                  <a:pt x="1005264" y="39992"/>
                </a:lnTo>
                <a:lnTo>
                  <a:pt x="1010523" y="41728"/>
                </a:lnTo>
                <a:lnTo>
                  <a:pt x="1013556" y="45201"/>
                </a:lnTo>
                <a:lnTo>
                  <a:pt x="1015415" y="47647"/>
                </a:lnTo>
                <a:lnTo>
                  <a:pt x="1016467" y="50363"/>
                </a:lnTo>
                <a:lnTo>
                  <a:pt x="1016711" y="53347"/>
                </a:lnTo>
                <a:lnTo>
                  <a:pt x="1029186" y="53347"/>
                </a:lnTo>
                <a:lnTo>
                  <a:pt x="1029284" y="48259"/>
                </a:lnTo>
                <a:lnTo>
                  <a:pt x="1027694" y="43514"/>
                </a:lnTo>
                <a:lnTo>
                  <a:pt x="1024416" y="39111"/>
                </a:lnTo>
                <a:lnTo>
                  <a:pt x="1023074" y="37485"/>
                </a:lnTo>
                <a:lnTo>
                  <a:pt x="1013030" y="30889"/>
                </a:lnTo>
                <a:lnTo>
                  <a:pt x="998806" y="28691"/>
                </a:lnTo>
                <a:lnTo>
                  <a:pt x="989756" y="28691"/>
                </a:lnTo>
                <a:lnTo>
                  <a:pt x="982553" y="30990"/>
                </a:lnTo>
                <a:lnTo>
                  <a:pt x="977196" y="35589"/>
                </a:lnTo>
                <a:lnTo>
                  <a:pt x="971839" y="40187"/>
                </a:lnTo>
                <a:lnTo>
                  <a:pt x="969161" y="46204"/>
                </a:lnTo>
                <a:lnTo>
                  <a:pt x="969161" y="59951"/>
                </a:lnTo>
                <a:lnTo>
                  <a:pt x="971998" y="64892"/>
                </a:lnTo>
                <a:lnTo>
                  <a:pt x="977673" y="68463"/>
                </a:lnTo>
                <a:lnTo>
                  <a:pt x="980852" y="70518"/>
                </a:lnTo>
                <a:lnTo>
                  <a:pt x="985794" y="72377"/>
                </a:lnTo>
                <a:lnTo>
                  <a:pt x="992496" y="74040"/>
                </a:lnTo>
                <a:lnTo>
                  <a:pt x="1002989" y="76682"/>
                </a:lnTo>
                <a:lnTo>
                  <a:pt x="1008615" y="78100"/>
                </a:lnTo>
                <a:lnTo>
                  <a:pt x="1012382" y="79348"/>
                </a:lnTo>
                <a:lnTo>
                  <a:pt x="1014290" y="80424"/>
                </a:lnTo>
                <a:lnTo>
                  <a:pt x="1017274" y="82185"/>
                </a:lnTo>
                <a:lnTo>
                  <a:pt x="1018766" y="84754"/>
                </a:lnTo>
                <a:lnTo>
                  <a:pt x="1018766" y="92581"/>
                </a:lnTo>
                <a:lnTo>
                  <a:pt x="1016907" y="95871"/>
                </a:lnTo>
                <a:lnTo>
                  <a:pt x="1013189" y="97999"/>
                </a:lnTo>
                <a:lnTo>
                  <a:pt x="1009471" y="100127"/>
                </a:lnTo>
                <a:lnTo>
                  <a:pt x="1005166" y="101191"/>
                </a:lnTo>
                <a:lnTo>
                  <a:pt x="992055" y="101191"/>
                </a:lnTo>
                <a:lnTo>
                  <a:pt x="986283" y="99063"/>
                </a:lnTo>
                <a:lnTo>
                  <a:pt x="982956" y="94807"/>
                </a:lnTo>
                <a:lnTo>
                  <a:pt x="981146" y="92459"/>
                </a:lnTo>
                <a:lnTo>
                  <a:pt x="980045" y="89083"/>
                </a:lnTo>
                <a:lnTo>
                  <a:pt x="979654" y="84680"/>
                </a:lnTo>
                <a:lnTo>
                  <a:pt x="966959" y="84680"/>
                </a:lnTo>
                <a:lnTo>
                  <a:pt x="967302" y="92508"/>
                </a:lnTo>
                <a:lnTo>
                  <a:pt x="969907" y="99075"/>
                </a:lnTo>
                <a:close/>
              </a:path>
              <a:path w="4776387" h="142578">
                <a:moveTo>
                  <a:pt x="1084515" y="31112"/>
                </a:moveTo>
                <a:lnTo>
                  <a:pt x="1084515" y="109336"/>
                </a:lnTo>
                <a:lnTo>
                  <a:pt x="1097943" y="109336"/>
                </a:lnTo>
                <a:lnTo>
                  <a:pt x="1097943" y="31112"/>
                </a:lnTo>
                <a:lnTo>
                  <a:pt x="1084515" y="31112"/>
                </a:lnTo>
                <a:close/>
              </a:path>
              <a:path w="4776387" h="142578">
                <a:moveTo>
                  <a:pt x="1084515" y="1540"/>
                </a:moveTo>
                <a:lnTo>
                  <a:pt x="1084515" y="16510"/>
                </a:lnTo>
                <a:lnTo>
                  <a:pt x="1097943" y="16510"/>
                </a:lnTo>
                <a:lnTo>
                  <a:pt x="1097943" y="1540"/>
                </a:lnTo>
                <a:lnTo>
                  <a:pt x="1084515" y="1540"/>
                </a:lnTo>
                <a:close/>
              </a:path>
              <a:path w="4776387" h="142578">
                <a:moveTo>
                  <a:pt x="1245928" y="75777"/>
                </a:moveTo>
                <a:lnTo>
                  <a:pt x="1243653" y="81427"/>
                </a:lnTo>
                <a:lnTo>
                  <a:pt x="1243653" y="95370"/>
                </a:lnTo>
                <a:lnTo>
                  <a:pt x="1245964" y="100909"/>
                </a:lnTo>
                <a:lnTo>
                  <a:pt x="1250587" y="105337"/>
                </a:lnTo>
                <a:lnTo>
                  <a:pt x="1255210" y="109764"/>
                </a:lnTo>
                <a:lnTo>
                  <a:pt x="1261166" y="111978"/>
                </a:lnTo>
                <a:lnTo>
                  <a:pt x="1258843" y="95247"/>
                </a:lnTo>
                <a:lnTo>
                  <a:pt x="1257448" y="92238"/>
                </a:lnTo>
                <a:lnTo>
                  <a:pt x="1257448" y="83384"/>
                </a:lnTo>
                <a:lnTo>
                  <a:pt x="1259479" y="79715"/>
                </a:lnTo>
                <a:lnTo>
                  <a:pt x="1263539" y="77416"/>
                </a:lnTo>
                <a:lnTo>
                  <a:pt x="1265936" y="76046"/>
                </a:lnTo>
                <a:lnTo>
                  <a:pt x="1269532" y="75043"/>
                </a:lnTo>
                <a:lnTo>
                  <a:pt x="1274326" y="74407"/>
                </a:lnTo>
                <a:lnTo>
                  <a:pt x="1282324" y="73380"/>
                </a:lnTo>
                <a:lnTo>
                  <a:pt x="1287265" y="72597"/>
                </a:lnTo>
                <a:lnTo>
                  <a:pt x="1289809" y="71912"/>
                </a:lnTo>
                <a:lnTo>
                  <a:pt x="1292353" y="71227"/>
                </a:lnTo>
                <a:lnTo>
                  <a:pt x="1296046" y="69344"/>
                </a:lnTo>
                <a:lnTo>
                  <a:pt x="1296046" y="88105"/>
                </a:lnTo>
                <a:lnTo>
                  <a:pt x="1292377" y="93951"/>
                </a:lnTo>
                <a:lnTo>
                  <a:pt x="1285113" y="108089"/>
                </a:lnTo>
                <a:lnTo>
                  <a:pt x="1290152" y="105496"/>
                </a:lnTo>
                <a:lnTo>
                  <a:pt x="1294016" y="102438"/>
                </a:lnTo>
                <a:lnTo>
                  <a:pt x="1296707" y="98916"/>
                </a:lnTo>
                <a:lnTo>
                  <a:pt x="1297147" y="102047"/>
                </a:lnTo>
                <a:lnTo>
                  <a:pt x="1298982" y="106181"/>
                </a:lnTo>
                <a:lnTo>
                  <a:pt x="1301036" y="109409"/>
                </a:lnTo>
                <a:lnTo>
                  <a:pt x="1304338" y="111024"/>
                </a:lnTo>
                <a:lnTo>
                  <a:pt x="1310747" y="111024"/>
                </a:lnTo>
                <a:lnTo>
                  <a:pt x="1314367" y="110657"/>
                </a:lnTo>
                <a:lnTo>
                  <a:pt x="1317987" y="109703"/>
                </a:lnTo>
                <a:lnTo>
                  <a:pt x="1317987" y="99943"/>
                </a:lnTo>
                <a:lnTo>
                  <a:pt x="1316373" y="100200"/>
                </a:lnTo>
                <a:lnTo>
                  <a:pt x="1313658" y="100384"/>
                </a:lnTo>
                <a:lnTo>
                  <a:pt x="1310098" y="99136"/>
                </a:lnTo>
                <a:lnTo>
                  <a:pt x="1309255" y="95834"/>
                </a:lnTo>
                <a:lnTo>
                  <a:pt x="1309255" y="43122"/>
                </a:lnTo>
                <a:lnTo>
                  <a:pt x="1306393" y="37643"/>
                </a:lnTo>
                <a:lnTo>
                  <a:pt x="1300669" y="34121"/>
                </a:lnTo>
                <a:lnTo>
                  <a:pt x="1294897" y="30599"/>
                </a:lnTo>
                <a:lnTo>
                  <a:pt x="1287388" y="28838"/>
                </a:lnTo>
                <a:lnTo>
                  <a:pt x="1270168" y="28838"/>
                </a:lnTo>
                <a:lnTo>
                  <a:pt x="1263160" y="30733"/>
                </a:lnTo>
                <a:lnTo>
                  <a:pt x="1257118" y="34525"/>
                </a:lnTo>
                <a:lnTo>
                  <a:pt x="1251076" y="38316"/>
                </a:lnTo>
                <a:lnTo>
                  <a:pt x="1247933" y="45055"/>
                </a:lnTo>
                <a:lnTo>
                  <a:pt x="1247688" y="54741"/>
                </a:lnTo>
                <a:lnTo>
                  <a:pt x="1260017" y="54741"/>
                </a:lnTo>
                <a:lnTo>
                  <a:pt x="1260505" y="50681"/>
                </a:lnTo>
                <a:lnTo>
                  <a:pt x="1261558" y="47623"/>
                </a:lnTo>
                <a:lnTo>
                  <a:pt x="1263172" y="45569"/>
                </a:lnTo>
                <a:lnTo>
                  <a:pt x="1266058" y="41850"/>
                </a:lnTo>
                <a:lnTo>
                  <a:pt x="1270950" y="39992"/>
                </a:lnTo>
                <a:lnTo>
                  <a:pt x="1283816" y="39992"/>
                </a:lnTo>
                <a:lnTo>
                  <a:pt x="1288403" y="41007"/>
                </a:lnTo>
                <a:lnTo>
                  <a:pt x="1291607" y="43037"/>
                </a:lnTo>
                <a:lnTo>
                  <a:pt x="1294811" y="45067"/>
                </a:lnTo>
                <a:lnTo>
                  <a:pt x="1296413" y="48332"/>
                </a:lnTo>
                <a:lnTo>
                  <a:pt x="1296413" y="55035"/>
                </a:lnTo>
                <a:lnTo>
                  <a:pt x="1295533" y="57896"/>
                </a:lnTo>
                <a:lnTo>
                  <a:pt x="1292475" y="61321"/>
                </a:lnTo>
                <a:lnTo>
                  <a:pt x="1289442" y="61712"/>
                </a:lnTo>
                <a:lnTo>
                  <a:pt x="1268382" y="64354"/>
                </a:lnTo>
                <a:lnTo>
                  <a:pt x="1260995" y="65283"/>
                </a:lnTo>
                <a:lnTo>
                  <a:pt x="1255027" y="67754"/>
                </a:lnTo>
                <a:lnTo>
                  <a:pt x="1250477" y="71765"/>
                </a:lnTo>
                <a:lnTo>
                  <a:pt x="1245928" y="75777"/>
                </a:lnTo>
                <a:close/>
              </a:path>
              <a:path w="4776387" h="142578">
                <a:moveTo>
                  <a:pt x="1292377" y="93951"/>
                </a:moveTo>
                <a:lnTo>
                  <a:pt x="1285039" y="97522"/>
                </a:lnTo>
                <a:lnTo>
                  <a:pt x="1280685" y="99674"/>
                </a:lnTo>
                <a:lnTo>
                  <a:pt x="1276185" y="100751"/>
                </a:lnTo>
                <a:lnTo>
                  <a:pt x="1267722" y="100751"/>
                </a:lnTo>
                <a:lnTo>
                  <a:pt x="1264419" y="99650"/>
                </a:lnTo>
                <a:lnTo>
                  <a:pt x="1261631" y="97448"/>
                </a:lnTo>
                <a:lnTo>
                  <a:pt x="1258843" y="95247"/>
                </a:lnTo>
                <a:lnTo>
                  <a:pt x="1261166" y="111978"/>
                </a:lnTo>
                <a:lnTo>
                  <a:pt x="1274522" y="111978"/>
                </a:lnTo>
                <a:lnTo>
                  <a:pt x="1280074" y="110681"/>
                </a:lnTo>
                <a:lnTo>
                  <a:pt x="1285113" y="108089"/>
                </a:lnTo>
                <a:lnTo>
                  <a:pt x="1292377" y="93951"/>
                </a:lnTo>
                <a:close/>
              </a:path>
              <a:path w="4776387" h="142578">
                <a:moveTo>
                  <a:pt x="1372558" y="31112"/>
                </a:moveTo>
                <a:lnTo>
                  <a:pt x="1372558" y="109336"/>
                </a:lnTo>
                <a:lnTo>
                  <a:pt x="1385987" y="109336"/>
                </a:lnTo>
                <a:lnTo>
                  <a:pt x="1385987" y="31113"/>
                </a:lnTo>
                <a:lnTo>
                  <a:pt x="1372558" y="31112"/>
                </a:lnTo>
                <a:close/>
              </a:path>
              <a:path w="4776387" h="142578">
                <a:moveTo>
                  <a:pt x="1372558" y="1540"/>
                </a:moveTo>
                <a:lnTo>
                  <a:pt x="1372558" y="16510"/>
                </a:lnTo>
                <a:lnTo>
                  <a:pt x="1385987" y="16510"/>
                </a:lnTo>
                <a:lnTo>
                  <a:pt x="1385987" y="1540"/>
                </a:lnTo>
                <a:lnTo>
                  <a:pt x="1372558" y="1540"/>
                </a:lnTo>
                <a:close/>
              </a:path>
              <a:path w="4776387" h="142578">
                <a:moveTo>
                  <a:pt x="1423337" y="109336"/>
                </a:moveTo>
                <a:lnTo>
                  <a:pt x="1423337" y="63033"/>
                </a:lnTo>
                <a:lnTo>
                  <a:pt x="1423667" y="59083"/>
                </a:lnTo>
                <a:lnTo>
                  <a:pt x="1424328" y="56319"/>
                </a:lnTo>
                <a:lnTo>
                  <a:pt x="1424988" y="53555"/>
                </a:lnTo>
                <a:lnTo>
                  <a:pt x="1426419" y="50876"/>
                </a:lnTo>
                <a:lnTo>
                  <a:pt x="1428621" y="48284"/>
                </a:lnTo>
                <a:lnTo>
                  <a:pt x="1431360" y="45055"/>
                </a:lnTo>
                <a:lnTo>
                  <a:pt x="1434540" y="42902"/>
                </a:lnTo>
                <a:lnTo>
                  <a:pt x="1438160" y="41826"/>
                </a:lnTo>
                <a:lnTo>
                  <a:pt x="1440166" y="41190"/>
                </a:lnTo>
                <a:lnTo>
                  <a:pt x="1442734" y="40872"/>
                </a:lnTo>
                <a:lnTo>
                  <a:pt x="1452029" y="40872"/>
                </a:lnTo>
                <a:lnTo>
                  <a:pt x="1456285" y="43318"/>
                </a:lnTo>
                <a:lnTo>
                  <a:pt x="1458633" y="48210"/>
                </a:lnTo>
                <a:lnTo>
                  <a:pt x="1460052" y="51146"/>
                </a:lnTo>
                <a:lnTo>
                  <a:pt x="1460761" y="55010"/>
                </a:lnTo>
                <a:lnTo>
                  <a:pt x="1460761" y="109336"/>
                </a:lnTo>
                <a:lnTo>
                  <a:pt x="1474190" y="109336"/>
                </a:lnTo>
                <a:lnTo>
                  <a:pt x="1474190" y="50999"/>
                </a:lnTo>
                <a:lnTo>
                  <a:pt x="1473113" y="44908"/>
                </a:lnTo>
                <a:lnTo>
                  <a:pt x="1470961" y="40652"/>
                </a:lnTo>
                <a:lnTo>
                  <a:pt x="1462360" y="31893"/>
                </a:lnTo>
                <a:lnTo>
                  <a:pt x="1448360" y="28985"/>
                </a:lnTo>
                <a:lnTo>
                  <a:pt x="1443272" y="28985"/>
                </a:lnTo>
                <a:lnTo>
                  <a:pt x="1438649" y="29987"/>
                </a:lnTo>
                <a:lnTo>
                  <a:pt x="1434491" y="31993"/>
                </a:lnTo>
                <a:lnTo>
                  <a:pt x="1430333" y="33999"/>
                </a:lnTo>
                <a:lnTo>
                  <a:pt x="1426395" y="37301"/>
                </a:lnTo>
                <a:lnTo>
                  <a:pt x="1422677" y="41899"/>
                </a:lnTo>
                <a:lnTo>
                  <a:pt x="1422677" y="30746"/>
                </a:lnTo>
                <a:lnTo>
                  <a:pt x="1410129" y="30746"/>
                </a:lnTo>
                <a:lnTo>
                  <a:pt x="1410129" y="109336"/>
                </a:lnTo>
                <a:lnTo>
                  <a:pt x="1423337" y="109336"/>
                </a:lnTo>
                <a:close/>
              </a:path>
              <a:path w="4776387" h="142578">
                <a:moveTo>
                  <a:pt x="1511553" y="92569"/>
                </a:moveTo>
                <a:lnTo>
                  <a:pt x="1507957" y="87946"/>
                </a:lnTo>
                <a:lnTo>
                  <a:pt x="1506159" y="81207"/>
                </a:lnTo>
                <a:lnTo>
                  <a:pt x="1502233" y="40432"/>
                </a:lnTo>
                <a:lnTo>
                  <a:pt x="1498553" y="45558"/>
                </a:lnTo>
                <a:lnTo>
                  <a:pt x="1494076" y="57066"/>
                </a:lnTo>
                <a:lnTo>
                  <a:pt x="1492584" y="71252"/>
                </a:lnTo>
                <a:lnTo>
                  <a:pt x="1492940" y="78877"/>
                </a:lnTo>
                <a:lnTo>
                  <a:pt x="1495990" y="91982"/>
                </a:lnTo>
                <a:lnTo>
                  <a:pt x="1502160" y="101228"/>
                </a:lnTo>
                <a:lnTo>
                  <a:pt x="1508544" y="107269"/>
                </a:lnTo>
                <a:lnTo>
                  <a:pt x="1515992" y="110290"/>
                </a:lnTo>
                <a:lnTo>
                  <a:pt x="1515149" y="97192"/>
                </a:lnTo>
                <a:lnTo>
                  <a:pt x="1511553" y="92569"/>
                </a:lnTo>
                <a:close/>
              </a:path>
              <a:path w="4776387" h="142578">
                <a:moveTo>
                  <a:pt x="1510464" y="140682"/>
                </a:moveTo>
                <a:lnTo>
                  <a:pt x="1517582" y="142578"/>
                </a:lnTo>
                <a:lnTo>
                  <a:pt x="1526046" y="142578"/>
                </a:lnTo>
                <a:lnTo>
                  <a:pt x="1537403" y="141389"/>
                </a:lnTo>
                <a:lnTo>
                  <a:pt x="1549176" y="136101"/>
                </a:lnTo>
                <a:lnTo>
                  <a:pt x="1557085" y="126581"/>
                </a:lnTo>
                <a:lnTo>
                  <a:pt x="1560021" y="120808"/>
                </a:lnTo>
                <a:lnTo>
                  <a:pt x="1561488" y="112932"/>
                </a:lnTo>
                <a:lnTo>
                  <a:pt x="1561488" y="31479"/>
                </a:lnTo>
                <a:lnTo>
                  <a:pt x="1549307" y="31479"/>
                </a:lnTo>
                <a:lnTo>
                  <a:pt x="1549307" y="41386"/>
                </a:lnTo>
                <a:lnTo>
                  <a:pt x="1546714" y="38108"/>
                </a:lnTo>
                <a:lnTo>
                  <a:pt x="1544171" y="35613"/>
                </a:lnTo>
                <a:lnTo>
                  <a:pt x="1541676" y="33901"/>
                </a:lnTo>
                <a:lnTo>
                  <a:pt x="1537077" y="30868"/>
                </a:lnTo>
                <a:lnTo>
                  <a:pt x="1531696" y="29351"/>
                </a:lnTo>
                <a:lnTo>
                  <a:pt x="1525110" y="29354"/>
                </a:lnTo>
                <a:lnTo>
                  <a:pt x="1512703" y="32208"/>
                </a:lnTo>
                <a:lnTo>
                  <a:pt x="1502233" y="40432"/>
                </a:lnTo>
                <a:lnTo>
                  <a:pt x="1506159" y="81207"/>
                </a:lnTo>
                <a:lnTo>
                  <a:pt x="1506159" y="64819"/>
                </a:lnTo>
                <a:lnTo>
                  <a:pt x="1507064" y="58728"/>
                </a:lnTo>
                <a:lnTo>
                  <a:pt x="1508874" y="54081"/>
                </a:lnTo>
                <a:lnTo>
                  <a:pt x="1512299" y="45373"/>
                </a:lnTo>
                <a:lnTo>
                  <a:pt x="1518658" y="41019"/>
                </a:lnTo>
                <a:lnTo>
                  <a:pt x="1534166" y="41019"/>
                </a:lnTo>
                <a:lnTo>
                  <a:pt x="1539278" y="43367"/>
                </a:lnTo>
                <a:lnTo>
                  <a:pt x="1543290" y="48063"/>
                </a:lnTo>
                <a:lnTo>
                  <a:pt x="1547301" y="52760"/>
                </a:lnTo>
                <a:lnTo>
                  <a:pt x="1549307" y="59976"/>
                </a:lnTo>
                <a:lnTo>
                  <a:pt x="1549307" y="76168"/>
                </a:lnTo>
                <a:lnTo>
                  <a:pt x="1548231" y="81819"/>
                </a:lnTo>
                <a:lnTo>
                  <a:pt x="1546078" y="86662"/>
                </a:lnTo>
                <a:lnTo>
                  <a:pt x="1542214" y="95223"/>
                </a:lnTo>
                <a:lnTo>
                  <a:pt x="1535536" y="99503"/>
                </a:lnTo>
                <a:lnTo>
                  <a:pt x="1519979" y="99503"/>
                </a:lnTo>
                <a:lnTo>
                  <a:pt x="1515149" y="97192"/>
                </a:lnTo>
                <a:lnTo>
                  <a:pt x="1515992" y="110290"/>
                </a:lnTo>
                <a:lnTo>
                  <a:pt x="1530619" y="110290"/>
                </a:lnTo>
                <a:lnTo>
                  <a:pt x="1535536" y="109312"/>
                </a:lnTo>
                <a:lnTo>
                  <a:pt x="1539254" y="107355"/>
                </a:lnTo>
                <a:lnTo>
                  <a:pt x="1542972" y="105398"/>
                </a:lnTo>
                <a:lnTo>
                  <a:pt x="1546152" y="102414"/>
                </a:lnTo>
                <a:lnTo>
                  <a:pt x="1548793" y="98403"/>
                </a:lnTo>
                <a:lnTo>
                  <a:pt x="1548940" y="109214"/>
                </a:lnTo>
                <a:lnTo>
                  <a:pt x="1548084" y="116723"/>
                </a:lnTo>
                <a:lnTo>
                  <a:pt x="1546225" y="120930"/>
                </a:lnTo>
                <a:lnTo>
                  <a:pt x="1543094" y="128073"/>
                </a:lnTo>
                <a:lnTo>
                  <a:pt x="1536465" y="131644"/>
                </a:lnTo>
                <a:lnTo>
                  <a:pt x="1519931" y="131644"/>
                </a:lnTo>
                <a:lnTo>
                  <a:pt x="1515234" y="130176"/>
                </a:lnTo>
                <a:lnTo>
                  <a:pt x="1512250" y="127241"/>
                </a:lnTo>
                <a:lnTo>
                  <a:pt x="1510342" y="125333"/>
                </a:lnTo>
                <a:lnTo>
                  <a:pt x="1509070" y="122618"/>
                </a:lnTo>
                <a:lnTo>
                  <a:pt x="1508434" y="119096"/>
                </a:lnTo>
                <a:lnTo>
                  <a:pt x="1495006" y="119096"/>
                </a:lnTo>
                <a:lnTo>
                  <a:pt x="1495690" y="127168"/>
                </a:lnTo>
                <a:lnTo>
                  <a:pt x="1498919" y="133099"/>
                </a:lnTo>
                <a:lnTo>
                  <a:pt x="1504692" y="136891"/>
                </a:lnTo>
                <a:lnTo>
                  <a:pt x="1510464" y="140682"/>
                </a:lnTo>
                <a:close/>
              </a:path>
              <a:path w="4776387" h="142578">
                <a:moveTo>
                  <a:pt x="1621636" y="75777"/>
                </a:moveTo>
                <a:lnTo>
                  <a:pt x="1619361" y="81427"/>
                </a:lnTo>
                <a:lnTo>
                  <a:pt x="1619361" y="95370"/>
                </a:lnTo>
                <a:lnTo>
                  <a:pt x="1621673" y="100910"/>
                </a:lnTo>
                <a:lnTo>
                  <a:pt x="1626295" y="105337"/>
                </a:lnTo>
                <a:lnTo>
                  <a:pt x="1630919" y="109764"/>
                </a:lnTo>
                <a:lnTo>
                  <a:pt x="1636875" y="111978"/>
                </a:lnTo>
                <a:lnTo>
                  <a:pt x="1634551" y="95247"/>
                </a:lnTo>
                <a:lnTo>
                  <a:pt x="1633157" y="92239"/>
                </a:lnTo>
                <a:lnTo>
                  <a:pt x="1633157" y="83384"/>
                </a:lnTo>
                <a:lnTo>
                  <a:pt x="1635187" y="79715"/>
                </a:lnTo>
                <a:lnTo>
                  <a:pt x="1639247" y="77416"/>
                </a:lnTo>
                <a:lnTo>
                  <a:pt x="1641644" y="76046"/>
                </a:lnTo>
                <a:lnTo>
                  <a:pt x="1645240" y="75043"/>
                </a:lnTo>
                <a:lnTo>
                  <a:pt x="1650034" y="74407"/>
                </a:lnTo>
                <a:lnTo>
                  <a:pt x="1658033" y="73380"/>
                </a:lnTo>
                <a:lnTo>
                  <a:pt x="1662973" y="72597"/>
                </a:lnTo>
                <a:lnTo>
                  <a:pt x="1665517" y="71912"/>
                </a:lnTo>
                <a:lnTo>
                  <a:pt x="1668061" y="71227"/>
                </a:lnTo>
                <a:lnTo>
                  <a:pt x="1671755" y="69344"/>
                </a:lnTo>
                <a:lnTo>
                  <a:pt x="1671755" y="88105"/>
                </a:lnTo>
                <a:lnTo>
                  <a:pt x="1668085" y="93951"/>
                </a:lnTo>
                <a:lnTo>
                  <a:pt x="1660822" y="108089"/>
                </a:lnTo>
                <a:lnTo>
                  <a:pt x="1665860" y="105496"/>
                </a:lnTo>
                <a:lnTo>
                  <a:pt x="1669725" y="102438"/>
                </a:lnTo>
                <a:lnTo>
                  <a:pt x="1672415" y="98916"/>
                </a:lnTo>
                <a:lnTo>
                  <a:pt x="1672855" y="102047"/>
                </a:lnTo>
                <a:lnTo>
                  <a:pt x="1674690" y="106181"/>
                </a:lnTo>
                <a:lnTo>
                  <a:pt x="1676745" y="109410"/>
                </a:lnTo>
                <a:lnTo>
                  <a:pt x="1680046" y="111024"/>
                </a:lnTo>
                <a:lnTo>
                  <a:pt x="1686455" y="111024"/>
                </a:lnTo>
                <a:lnTo>
                  <a:pt x="1690075" y="110657"/>
                </a:lnTo>
                <a:lnTo>
                  <a:pt x="1693695" y="109703"/>
                </a:lnTo>
                <a:lnTo>
                  <a:pt x="1693695" y="99943"/>
                </a:lnTo>
                <a:lnTo>
                  <a:pt x="1692081" y="100200"/>
                </a:lnTo>
                <a:lnTo>
                  <a:pt x="1689366" y="100384"/>
                </a:lnTo>
                <a:lnTo>
                  <a:pt x="1685807" y="99136"/>
                </a:lnTo>
                <a:lnTo>
                  <a:pt x="1684963" y="95834"/>
                </a:lnTo>
                <a:lnTo>
                  <a:pt x="1684963" y="43122"/>
                </a:lnTo>
                <a:lnTo>
                  <a:pt x="1682101" y="37643"/>
                </a:lnTo>
                <a:lnTo>
                  <a:pt x="1676378" y="34121"/>
                </a:lnTo>
                <a:lnTo>
                  <a:pt x="1670605" y="30599"/>
                </a:lnTo>
                <a:lnTo>
                  <a:pt x="1663096" y="28838"/>
                </a:lnTo>
                <a:lnTo>
                  <a:pt x="1645876" y="28838"/>
                </a:lnTo>
                <a:lnTo>
                  <a:pt x="1638868" y="30733"/>
                </a:lnTo>
                <a:lnTo>
                  <a:pt x="1632826" y="34525"/>
                </a:lnTo>
                <a:lnTo>
                  <a:pt x="1626785" y="38316"/>
                </a:lnTo>
                <a:lnTo>
                  <a:pt x="1623642" y="45055"/>
                </a:lnTo>
                <a:lnTo>
                  <a:pt x="1623397" y="54741"/>
                </a:lnTo>
                <a:lnTo>
                  <a:pt x="1635725" y="54741"/>
                </a:lnTo>
                <a:lnTo>
                  <a:pt x="1636214" y="50681"/>
                </a:lnTo>
                <a:lnTo>
                  <a:pt x="1637266" y="47623"/>
                </a:lnTo>
                <a:lnTo>
                  <a:pt x="1638880" y="45569"/>
                </a:lnTo>
                <a:lnTo>
                  <a:pt x="1641766" y="41851"/>
                </a:lnTo>
                <a:lnTo>
                  <a:pt x="1646659" y="39992"/>
                </a:lnTo>
                <a:lnTo>
                  <a:pt x="1659525" y="39992"/>
                </a:lnTo>
                <a:lnTo>
                  <a:pt x="1664111" y="41007"/>
                </a:lnTo>
                <a:lnTo>
                  <a:pt x="1667315" y="43037"/>
                </a:lnTo>
                <a:lnTo>
                  <a:pt x="1670520" y="45067"/>
                </a:lnTo>
                <a:lnTo>
                  <a:pt x="1672122" y="48333"/>
                </a:lnTo>
                <a:lnTo>
                  <a:pt x="1672122" y="55035"/>
                </a:lnTo>
                <a:lnTo>
                  <a:pt x="1671241" y="57896"/>
                </a:lnTo>
                <a:lnTo>
                  <a:pt x="1668184" y="61321"/>
                </a:lnTo>
                <a:lnTo>
                  <a:pt x="1665151" y="61712"/>
                </a:lnTo>
                <a:lnTo>
                  <a:pt x="1644090" y="64354"/>
                </a:lnTo>
                <a:lnTo>
                  <a:pt x="1636703" y="65283"/>
                </a:lnTo>
                <a:lnTo>
                  <a:pt x="1630735" y="67754"/>
                </a:lnTo>
                <a:lnTo>
                  <a:pt x="1626186" y="71765"/>
                </a:lnTo>
                <a:lnTo>
                  <a:pt x="1621636" y="75777"/>
                </a:lnTo>
                <a:close/>
              </a:path>
              <a:path w="4776387" h="142578">
                <a:moveTo>
                  <a:pt x="1668085" y="93951"/>
                </a:moveTo>
                <a:lnTo>
                  <a:pt x="1660748" y="97522"/>
                </a:lnTo>
                <a:lnTo>
                  <a:pt x="1656394" y="99675"/>
                </a:lnTo>
                <a:lnTo>
                  <a:pt x="1651893" y="100751"/>
                </a:lnTo>
                <a:lnTo>
                  <a:pt x="1643430" y="100751"/>
                </a:lnTo>
                <a:lnTo>
                  <a:pt x="1640128" y="99650"/>
                </a:lnTo>
                <a:lnTo>
                  <a:pt x="1637339" y="97448"/>
                </a:lnTo>
                <a:lnTo>
                  <a:pt x="1634551" y="95247"/>
                </a:lnTo>
                <a:lnTo>
                  <a:pt x="1636875" y="111978"/>
                </a:lnTo>
                <a:lnTo>
                  <a:pt x="1650230" y="111978"/>
                </a:lnTo>
                <a:lnTo>
                  <a:pt x="1655782" y="110681"/>
                </a:lnTo>
                <a:lnTo>
                  <a:pt x="1660822" y="108089"/>
                </a:lnTo>
                <a:lnTo>
                  <a:pt x="1668085" y="93951"/>
                </a:lnTo>
                <a:close/>
              </a:path>
              <a:path w="4776387" h="142578">
                <a:moveTo>
                  <a:pt x="1723904" y="109336"/>
                </a:moveTo>
                <a:lnTo>
                  <a:pt x="1723904" y="63033"/>
                </a:lnTo>
                <a:lnTo>
                  <a:pt x="1724234" y="59083"/>
                </a:lnTo>
                <a:lnTo>
                  <a:pt x="1724895" y="56319"/>
                </a:lnTo>
                <a:lnTo>
                  <a:pt x="1725555" y="53555"/>
                </a:lnTo>
                <a:lnTo>
                  <a:pt x="1726986" y="50876"/>
                </a:lnTo>
                <a:lnTo>
                  <a:pt x="1729187" y="48284"/>
                </a:lnTo>
                <a:lnTo>
                  <a:pt x="1731927" y="45055"/>
                </a:lnTo>
                <a:lnTo>
                  <a:pt x="1735106" y="42902"/>
                </a:lnTo>
                <a:lnTo>
                  <a:pt x="1738727" y="41826"/>
                </a:lnTo>
                <a:lnTo>
                  <a:pt x="1740733" y="41190"/>
                </a:lnTo>
                <a:lnTo>
                  <a:pt x="1743301" y="40872"/>
                </a:lnTo>
                <a:lnTo>
                  <a:pt x="1752595" y="40872"/>
                </a:lnTo>
                <a:lnTo>
                  <a:pt x="1756851" y="43318"/>
                </a:lnTo>
                <a:lnTo>
                  <a:pt x="1759200" y="48210"/>
                </a:lnTo>
                <a:lnTo>
                  <a:pt x="1760619" y="51146"/>
                </a:lnTo>
                <a:lnTo>
                  <a:pt x="1761328" y="55010"/>
                </a:lnTo>
                <a:lnTo>
                  <a:pt x="1761328" y="109336"/>
                </a:lnTo>
                <a:lnTo>
                  <a:pt x="1774757" y="109336"/>
                </a:lnTo>
                <a:lnTo>
                  <a:pt x="1774757" y="50999"/>
                </a:lnTo>
                <a:lnTo>
                  <a:pt x="1773680" y="44908"/>
                </a:lnTo>
                <a:lnTo>
                  <a:pt x="1771528" y="40652"/>
                </a:lnTo>
                <a:lnTo>
                  <a:pt x="1762927" y="31893"/>
                </a:lnTo>
                <a:lnTo>
                  <a:pt x="1748926" y="28985"/>
                </a:lnTo>
                <a:lnTo>
                  <a:pt x="1743839" y="28985"/>
                </a:lnTo>
                <a:lnTo>
                  <a:pt x="1739216" y="29987"/>
                </a:lnTo>
                <a:lnTo>
                  <a:pt x="1735058" y="31993"/>
                </a:lnTo>
                <a:lnTo>
                  <a:pt x="1730900" y="33999"/>
                </a:lnTo>
                <a:lnTo>
                  <a:pt x="1726961" y="37301"/>
                </a:lnTo>
                <a:lnTo>
                  <a:pt x="1723243" y="41899"/>
                </a:lnTo>
                <a:lnTo>
                  <a:pt x="1723243" y="30746"/>
                </a:lnTo>
                <a:lnTo>
                  <a:pt x="1710695" y="30746"/>
                </a:lnTo>
                <a:lnTo>
                  <a:pt x="1710695" y="109336"/>
                </a:lnTo>
                <a:lnTo>
                  <a:pt x="1723904" y="109336"/>
                </a:lnTo>
                <a:close/>
              </a:path>
              <a:path w="4776387" h="142578">
                <a:moveTo>
                  <a:pt x="1856698" y="42694"/>
                </a:moveTo>
                <a:lnTo>
                  <a:pt x="1861786" y="40505"/>
                </a:lnTo>
                <a:lnTo>
                  <a:pt x="1876315" y="40505"/>
                </a:lnTo>
                <a:lnTo>
                  <a:pt x="1882357" y="43685"/>
                </a:lnTo>
                <a:lnTo>
                  <a:pt x="1885977" y="50045"/>
                </a:lnTo>
                <a:lnTo>
                  <a:pt x="1887933" y="53469"/>
                </a:lnTo>
                <a:lnTo>
                  <a:pt x="1889181" y="58043"/>
                </a:lnTo>
                <a:lnTo>
                  <a:pt x="1889719" y="63767"/>
                </a:lnTo>
                <a:lnTo>
                  <a:pt x="1846058" y="63767"/>
                </a:lnTo>
                <a:lnTo>
                  <a:pt x="1846303" y="57016"/>
                </a:lnTo>
                <a:lnTo>
                  <a:pt x="1841802" y="40799"/>
                </a:lnTo>
                <a:lnTo>
                  <a:pt x="1837836" y="46247"/>
                </a:lnTo>
                <a:lnTo>
                  <a:pt x="1833105" y="57804"/>
                </a:lnTo>
                <a:lnTo>
                  <a:pt x="1831529" y="71545"/>
                </a:lnTo>
                <a:lnTo>
                  <a:pt x="1831921" y="78755"/>
                </a:lnTo>
                <a:lnTo>
                  <a:pt x="1835177" y="91483"/>
                </a:lnTo>
                <a:lnTo>
                  <a:pt x="1841728" y="101448"/>
                </a:lnTo>
                <a:lnTo>
                  <a:pt x="1853819" y="109775"/>
                </a:lnTo>
                <a:lnTo>
                  <a:pt x="1866604" y="112125"/>
                </a:lnTo>
                <a:lnTo>
                  <a:pt x="1870616" y="112125"/>
                </a:lnTo>
                <a:lnTo>
                  <a:pt x="1874212" y="111733"/>
                </a:lnTo>
                <a:lnTo>
                  <a:pt x="1877391" y="110951"/>
                </a:lnTo>
                <a:lnTo>
                  <a:pt x="1883311" y="109581"/>
                </a:lnTo>
                <a:lnTo>
                  <a:pt x="1888276" y="106939"/>
                </a:lnTo>
                <a:lnTo>
                  <a:pt x="1892288" y="103025"/>
                </a:lnTo>
                <a:lnTo>
                  <a:pt x="1894685" y="100775"/>
                </a:lnTo>
                <a:lnTo>
                  <a:pt x="1896850" y="97877"/>
                </a:lnTo>
                <a:lnTo>
                  <a:pt x="1898782" y="94330"/>
                </a:lnTo>
                <a:lnTo>
                  <a:pt x="1900714" y="90783"/>
                </a:lnTo>
                <a:lnTo>
                  <a:pt x="1901852" y="87567"/>
                </a:lnTo>
                <a:lnTo>
                  <a:pt x="1902194" y="84680"/>
                </a:lnTo>
                <a:lnTo>
                  <a:pt x="1889206" y="84680"/>
                </a:lnTo>
                <a:lnTo>
                  <a:pt x="1888227" y="88154"/>
                </a:lnTo>
                <a:lnTo>
                  <a:pt x="1886564" y="91211"/>
                </a:lnTo>
                <a:lnTo>
                  <a:pt x="1884216" y="93853"/>
                </a:lnTo>
                <a:lnTo>
                  <a:pt x="1880107" y="98403"/>
                </a:lnTo>
                <a:lnTo>
                  <a:pt x="1874603" y="100677"/>
                </a:lnTo>
                <a:lnTo>
                  <a:pt x="1860318" y="100677"/>
                </a:lnTo>
                <a:lnTo>
                  <a:pt x="1854864" y="98268"/>
                </a:lnTo>
                <a:lnTo>
                  <a:pt x="1851341" y="93449"/>
                </a:lnTo>
                <a:lnTo>
                  <a:pt x="1847819" y="88631"/>
                </a:lnTo>
                <a:lnTo>
                  <a:pt x="1845936" y="82235"/>
                </a:lnTo>
                <a:lnTo>
                  <a:pt x="1845691" y="74260"/>
                </a:lnTo>
                <a:lnTo>
                  <a:pt x="1903294" y="74261"/>
                </a:lnTo>
                <a:lnTo>
                  <a:pt x="1903294" y="66335"/>
                </a:lnTo>
                <a:lnTo>
                  <a:pt x="1902903" y="60563"/>
                </a:lnTo>
                <a:lnTo>
                  <a:pt x="1902121" y="56943"/>
                </a:lnTo>
                <a:lnTo>
                  <a:pt x="1901240" y="51659"/>
                </a:lnTo>
                <a:lnTo>
                  <a:pt x="1899479" y="47036"/>
                </a:lnTo>
                <a:lnTo>
                  <a:pt x="1896837" y="43074"/>
                </a:lnTo>
                <a:lnTo>
                  <a:pt x="1894097" y="38915"/>
                </a:lnTo>
                <a:lnTo>
                  <a:pt x="1890110" y="35528"/>
                </a:lnTo>
                <a:lnTo>
                  <a:pt x="1884876" y="32910"/>
                </a:lnTo>
                <a:lnTo>
                  <a:pt x="1879642" y="30293"/>
                </a:lnTo>
                <a:lnTo>
                  <a:pt x="1874236" y="28985"/>
                </a:lnTo>
                <a:lnTo>
                  <a:pt x="1868659" y="28985"/>
                </a:lnTo>
                <a:lnTo>
                  <a:pt x="1864318" y="29198"/>
                </a:lnTo>
                <a:lnTo>
                  <a:pt x="1856698" y="426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573868" y="2640522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302282" y="264120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558035" y="2647126"/>
            <a:ext cx="12207" cy="0"/>
          </a:xfrm>
          <a:custGeom>
            <a:avLst/>
            <a:gdLst/>
            <a:ahLst/>
            <a:cxnLst/>
            <a:rect l="l" t="t" r="r" b="b"/>
            <a:pathLst>
              <a:path w="13428">
                <a:moveTo>
                  <a:pt x="0" y="0"/>
                </a:moveTo>
                <a:lnTo>
                  <a:pt x="13428" y="0"/>
                </a:lnTo>
              </a:path>
            </a:pathLst>
          </a:custGeom>
          <a:ln w="162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621606" y="272857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977780" y="264120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410414" y="264120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312190" y="2770729"/>
            <a:ext cx="3526979" cy="125933"/>
          </a:xfrm>
          <a:custGeom>
            <a:avLst/>
            <a:gdLst/>
            <a:ahLst/>
            <a:cxnLst/>
            <a:rect l="l" t="t" r="r" b="b"/>
            <a:pathLst>
              <a:path w="3879677" h="142724">
                <a:moveTo>
                  <a:pt x="2315669" y="111758"/>
                </a:moveTo>
                <a:lnTo>
                  <a:pt x="2319350" y="111660"/>
                </a:lnTo>
                <a:lnTo>
                  <a:pt x="2322628" y="111269"/>
                </a:lnTo>
                <a:lnTo>
                  <a:pt x="2325722" y="110510"/>
                </a:lnTo>
                <a:lnTo>
                  <a:pt x="2325722" y="100090"/>
                </a:lnTo>
                <a:lnTo>
                  <a:pt x="2321735" y="100311"/>
                </a:lnTo>
                <a:lnTo>
                  <a:pt x="2318702" y="100311"/>
                </a:lnTo>
                <a:lnTo>
                  <a:pt x="2315963" y="99503"/>
                </a:lnTo>
                <a:lnTo>
                  <a:pt x="2313174" y="96739"/>
                </a:lnTo>
                <a:lnTo>
                  <a:pt x="2313174" y="42707"/>
                </a:lnTo>
                <a:lnTo>
                  <a:pt x="2325722" y="42707"/>
                </a:lnTo>
                <a:lnTo>
                  <a:pt x="2325722" y="31920"/>
                </a:lnTo>
                <a:lnTo>
                  <a:pt x="2313174" y="31920"/>
                </a:lnTo>
                <a:lnTo>
                  <a:pt x="2313174" y="9979"/>
                </a:lnTo>
                <a:lnTo>
                  <a:pt x="2299819" y="9979"/>
                </a:lnTo>
                <a:lnTo>
                  <a:pt x="2299819" y="31920"/>
                </a:lnTo>
                <a:lnTo>
                  <a:pt x="2289178" y="31920"/>
                </a:lnTo>
                <a:lnTo>
                  <a:pt x="2289178" y="42707"/>
                </a:lnTo>
                <a:lnTo>
                  <a:pt x="2299819" y="42707"/>
                </a:lnTo>
                <a:lnTo>
                  <a:pt x="2299819" y="99772"/>
                </a:lnTo>
                <a:lnTo>
                  <a:pt x="2300920" y="103869"/>
                </a:lnTo>
                <a:lnTo>
                  <a:pt x="2303121" y="107025"/>
                </a:lnTo>
                <a:lnTo>
                  <a:pt x="2305323" y="110180"/>
                </a:lnTo>
                <a:lnTo>
                  <a:pt x="2309505" y="111758"/>
                </a:lnTo>
                <a:lnTo>
                  <a:pt x="2315669" y="111758"/>
                </a:lnTo>
                <a:close/>
              </a:path>
              <a:path w="3879677" h="142724">
                <a:moveTo>
                  <a:pt x="1764630" y="111758"/>
                </a:moveTo>
                <a:lnTo>
                  <a:pt x="1768312" y="111660"/>
                </a:lnTo>
                <a:lnTo>
                  <a:pt x="1771589" y="111269"/>
                </a:lnTo>
                <a:lnTo>
                  <a:pt x="1774683" y="110510"/>
                </a:lnTo>
                <a:lnTo>
                  <a:pt x="1774683" y="100090"/>
                </a:lnTo>
                <a:lnTo>
                  <a:pt x="1770697" y="100310"/>
                </a:lnTo>
                <a:lnTo>
                  <a:pt x="1767663" y="100310"/>
                </a:lnTo>
                <a:lnTo>
                  <a:pt x="1764924" y="99503"/>
                </a:lnTo>
                <a:lnTo>
                  <a:pt x="1762135" y="96739"/>
                </a:lnTo>
                <a:lnTo>
                  <a:pt x="1762135" y="42707"/>
                </a:lnTo>
                <a:lnTo>
                  <a:pt x="1774683" y="42707"/>
                </a:lnTo>
                <a:lnTo>
                  <a:pt x="1774683" y="31920"/>
                </a:lnTo>
                <a:lnTo>
                  <a:pt x="1762135" y="31920"/>
                </a:lnTo>
                <a:lnTo>
                  <a:pt x="1762135" y="9979"/>
                </a:lnTo>
                <a:lnTo>
                  <a:pt x="1748781" y="9979"/>
                </a:lnTo>
                <a:lnTo>
                  <a:pt x="1748781" y="31920"/>
                </a:lnTo>
                <a:lnTo>
                  <a:pt x="1738140" y="31920"/>
                </a:lnTo>
                <a:lnTo>
                  <a:pt x="1738140" y="42707"/>
                </a:lnTo>
                <a:lnTo>
                  <a:pt x="1748781" y="42707"/>
                </a:lnTo>
                <a:lnTo>
                  <a:pt x="1748781" y="99772"/>
                </a:lnTo>
                <a:lnTo>
                  <a:pt x="1749881" y="103869"/>
                </a:lnTo>
                <a:lnTo>
                  <a:pt x="1752082" y="107025"/>
                </a:lnTo>
                <a:lnTo>
                  <a:pt x="1754284" y="110180"/>
                </a:lnTo>
                <a:lnTo>
                  <a:pt x="1758466" y="111758"/>
                </a:lnTo>
                <a:lnTo>
                  <a:pt x="1764630" y="111758"/>
                </a:lnTo>
                <a:close/>
              </a:path>
              <a:path w="3879677" h="142724">
                <a:moveTo>
                  <a:pt x="1065730" y="112785"/>
                </a:moveTo>
                <a:lnTo>
                  <a:pt x="1065045" y="114546"/>
                </a:lnTo>
                <a:lnTo>
                  <a:pt x="1063944" y="117237"/>
                </a:lnTo>
                <a:lnTo>
                  <a:pt x="1062427" y="120857"/>
                </a:lnTo>
                <a:lnTo>
                  <a:pt x="1060911" y="124477"/>
                </a:lnTo>
                <a:lnTo>
                  <a:pt x="1059786" y="126874"/>
                </a:lnTo>
                <a:lnTo>
                  <a:pt x="1056887" y="129846"/>
                </a:lnTo>
                <a:lnTo>
                  <a:pt x="1053940" y="131057"/>
                </a:lnTo>
                <a:lnTo>
                  <a:pt x="1050711" y="131057"/>
                </a:lnTo>
                <a:lnTo>
                  <a:pt x="1047751" y="130690"/>
                </a:lnTo>
                <a:lnTo>
                  <a:pt x="1043789" y="129662"/>
                </a:lnTo>
                <a:lnTo>
                  <a:pt x="1043789" y="141697"/>
                </a:lnTo>
                <a:lnTo>
                  <a:pt x="1045256" y="142088"/>
                </a:lnTo>
                <a:lnTo>
                  <a:pt x="1048497" y="142651"/>
                </a:lnTo>
                <a:lnTo>
                  <a:pt x="1059418" y="142724"/>
                </a:lnTo>
                <a:lnTo>
                  <a:pt x="1064800" y="140523"/>
                </a:lnTo>
                <a:lnTo>
                  <a:pt x="1067931" y="136120"/>
                </a:lnTo>
                <a:lnTo>
                  <a:pt x="1072278" y="128130"/>
                </a:lnTo>
                <a:lnTo>
                  <a:pt x="1077499" y="116137"/>
                </a:lnTo>
                <a:lnTo>
                  <a:pt x="1084075" y="99430"/>
                </a:lnTo>
                <a:lnTo>
                  <a:pt x="1086941" y="91773"/>
                </a:lnTo>
                <a:lnTo>
                  <a:pt x="1091218" y="80068"/>
                </a:lnTo>
                <a:lnTo>
                  <a:pt x="1096109" y="66408"/>
                </a:lnTo>
                <a:lnTo>
                  <a:pt x="1101368" y="51700"/>
                </a:lnTo>
                <a:lnTo>
                  <a:pt x="1105759" y="39484"/>
                </a:lnTo>
                <a:lnTo>
                  <a:pt x="1108511" y="31920"/>
                </a:lnTo>
                <a:lnTo>
                  <a:pt x="1093908" y="31920"/>
                </a:lnTo>
                <a:lnTo>
                  <a:pt x="1072701" y="95907"/>
                </a:lnTo>
                <a:lnTo>
                  <a:pt x="1051641" y="31920"/>
                </a:lnTo>
                <a:lnTo>
                  <a:pt x="1036671" y="31920"/>
                </a:lnTo>
                <a:lnTo>
                  <a:pt x="1065730" y="112785"/>
                </a:lnTo>
                <a:close/>
              </a:path>
              <a:path w="3879677" h="142724">
                <a:moveTo>
                  <a:pt x="862930" y="111758"/>
                </a:moveTo>
                <a:lnTo>
                  <a:pt x="866612" y="111660"/>
                </a:lnTo>
                <a:lnTo>
                  <a:pt x="869889" y="111268"/>
                </a:lnTo>
                <a:lnTo>
                  <a:pt x="872983" y="110510"/>
                </a:lnTo>
                <a:lnTo>
                  <a:pt x="872983" y="100090"/>
                </a:lnTo>
                <a:lnTo>
                  <a:pt x="868996" y="100310"/>
                </a:lnTo>
                <a:lnTo>
                  <a:pt x="865963" y="100310"/>
                </a:lnTo>
                <a:lnTo>
                  <a:pt x="863224" y="99503"/>
                </a:lnTo>
                <a:lnTo>
                  <a:pt x="860435" y="96739"/>
                </a:lnTo>
                <a:lnTo>
                  <a:pt x="860435" y="42707"/>
                </a:lnTo>
                <a:lnTo>
                  <a:pt x="872983" y="42707"/>
                </a:lnTo>
                <a:lnTo>
                  <a:pt x="872983" y="31920"/>
                </a:lnTo>
                <a:lnTo>
                  <a:pt x="860435" y="31920"/>
                </a:lnTo>
                <a:lnTo>
                  <a:pt x="860435" y="9979"/>
                </a:lnTo>
                <a:lnTo>
                  <a:pt x="847080" y="9979"/>
                </a:lnTo>
                <a:lnTo>
                  <a:pt x="847080" y="31920"/>
                </a:lnTo>
                <a:lnTo>
                  <a:pt x="836440" y="31920"/>
                </a:lnTo>
                <a:lnTo>
                  <a:pt x="836440" y="42707"/>
                </a:lnTo>
                <a:lnTo>
                  <a:pt x="847080" y="42707"/>
                </a:lnTo>
                <a:lnTo>
                  <a:pt x="847080" y="99772"/>
                </a:lnTo>
                <a:lnTo>
                  <a:pt x="848181" y="103869"/>
                </a:lnTo>
                <a:lnTo>
                  <a:pt x="850382" y="107025"/>
                </a:lnTo>
                <a:lnTo>
                  <a:pt x="852584" y="110180"/>
                </a:lnTo>
                <a:lnTo>
                  <a:pt x="856766" y="111758"/>
                </a:lnTo>
                <a:lnTo>
                  <a:pt x="862930" y="111758"/>
                </a:lnTo>
                <a:close/>
              </a:path>
              <a:path w="3879677" h="142724">
                <a:moveTo>
                  <a:pt x="361986" y="111758"/>
                </a:moveTo>
                <a:lnTo>
                  <a:pt x="365667" y="111660"/>
                </a:lnTo>
                <a:lnTo>
                  <a:pt x="368945" y="111268"/>
                </a:lnTo>
                <a:lnTo>
                  <a:pt x="372039" y="110510"/>
                </a:lnTo>
                <a:lnTo>
                  <a:pt x="372039" y="100090"/>
                </a:lnTo>
                <a:lnTo>
                  <a:pt x="368052" y="100310"/>
                </a:lnTo>
                <a:lnTo>
                  <a:pt x="365019" y="100310"/>
                </a:lnTo>
                <a:lnTo>
                  <a:pt x="362279" y="99503"/>
                </a:lnTo>
                <a:lnTo>
                  <a:pt x="359491" y="96739"/>
                </a:lnTo>
                <a:lnTo>
                  <a:pt x="359491" y="42707"/>
                </a:lnTo>
                <a:lnTo>
                  <a:pt x="372039" y="42707"/>
                </a:lnTo>
                <a:lnTo>
                  <a:pt x="372039" y="31920"/>
                </a:lnTo>
                <a:lnTo>
                  <a:pt x="359491" y="31920"/>
                </a:lnTo>
                <a:lnTo>
                  <a:pt x="359491" y="9979"/>
                </a:lnTo>
                <a:lnTo>
                  <a:pt x="346136" y="9979"/>
                </a:lnTo>
                <a:lnTo>
                  <a:pt x="346136" y="31920"/>
                </a:lnTo>
                <a:lnTo>
                  <a:pt x="335495" y="31920"/>
                </a:lnTo>
                <a:lnTo>
                  <a:pt x="335495" y="42707"/>
                </a:lnTo>
                <a:lnTo>
                  <a:pt x="346136" y="42707"/>
                </a:lnTo>
                <a:lnTo>
                  <a:pt x="346136" y="99772"/>
                </a:lnTo>
                <a:lnTo>
                  <a:pt x="347237" y="103869"/>
                </a:lnTo>
                <a:lnTo>
                  <a:pt x="349438" y="107025"/>
                </a:lnTo>
                <a:lnTo>
                  <a:pt x="351639" y="110180"/>
                </a:lnTo>
                <a:lnTo>
                  <a:pt x="355822" y="111758"/>
                </a:lnTo>
                <a:lnTo>
                  <a:pt x="361986" y="111758"/>
                </a:lnTo>
                <a:close/>
              </a:path>
              <a:path w="3879677" h="142724">
                <a:moveTo>
                  <a:pt x="54790" y="109001"/>
                </a:moveTo>
                <a:lnTo>
                  <a:pt x="63988" y="100970"/>
                </a:lnTo>
                <a:lnTo>
                  <a:pt x="67668" y="95078"/>
                </a:lnTo>
                <a:lnTo>
                  <a:pt x="71842" y="83315"/>
                </a:lnTo>
                <a:lnTo>
                  <a:pt x="73233" y="69564"/>
                </a:lnTo>
                <a:lnTo>
                  <a:pt x="72831" y="62226"/>
                </a:lnTo>
                <a:lnTo>
                  <a:pt x="69482" y="49456"/>
                </a:lnTo>
                <a:lnTo>
                  <a:pt x="62740" y="39771"/>
                </a:lnTo>
                <a:lnTo>
                  <a:pt x="50038" y="31788"/>
                </a:lnTo>
                <a:lnTo>
                  <a:pt x="37057" y="29645"/>
                </a:lnTo>
                <a:lnTo>
                  <a:pt x="32529" y="29866"/>
                </a:lnTo>
                <a:lnTo>
                  <a:pt x="20008" y="33442"/>
                </a:lnTo>
                <a:lnTo>
                  <a:pt x="10053" y="41386"/>
                </a:lnTo>
                <a:lnTo>
                  <a:pt x="5914" y="47295"/>
                </a:lnTo>
                <a:lnTo>
                  <a:pt x="1478" y="58930"/>
                </a:lnTo>
                <a:lnTo>
                  <a:pt x="0" y="72939"/>
                </a:lnTo>
                <a:lnTo>
                  <a:pt x="308" y="79346"/>
                </a:lnTo>
                <a:lnTo>
                  <a:pt x="3319" y="92139"/>
                </a:lnTo>
                <a:lnTo>
                  <a:pt x="9539" y="102401"/>
                </a:lnTo>
                <a:lnTo>
                  <a:pt x="11365" y="104341"/>
                </a:lnTo>
                <a:lnTo>
                  <a:pt x="13575" y="81084"/>
                </a:lnTo>
                <a:lnTo>
                  <a:pt x="13575" y="64011"/>
                </a:lnTo>
                <a:lnTo>
                  <a:pt x="15409" y="56575"/>
                </a:lnTo>
                <a:lnTo>
                  <a:pt x="19079" y="50411"/>
                </a:lnTo>
                <a:lnTo>
                  <a:pt x="22748" y="44247"/>
                </a:lnTo>
                <a:lnTo>
                  <a:pt x="28618" y="41165"/>
                </a:lnTo>
                <a:lnTo>
                  <a:pt x="45789" y="41165"/>
                </a:lnTo>
                <a:lnTo>
                  <a:pt x="52198" y="44785"/>
                </a:lnTo>
                <a:lnTo>
                  <a:pt x="55916" y="52026"/>
                </a:lnTo>
                <a:lnTo>
                  <a:pt x="58264" y="56624"/>
                </a:lnTo>
                <a:lnTo>
                  <a:pt x="59438" y="62593"/>
                </a:lnTo>
                <a:lnTo>
                  <a:pt x="59438" y="78051"/>
                </a:lnTo>
                <a:lnTo>
                  <a:pt x="57811" y="85426"/>
                </a:lnTo>
                <a:lnTo>
                  <a:pt x="54558" y="92055"/>
                </a:lnTo>
                <a:lnTo>
                  <a:pt x="51305" y="98683"/>
                </a:lnTo>
                <a:lnTo>
                  <a:pt x="45300" y="101998"/>
                </a:lnTo>
                <a:lnTo>
                  <a:pt x="28569" y="101998"/>
                </a:lnTo>
                <a:lnTo>
                  <a:pt x="35296" y="113372"/>
                </a:lnTo>
                <a:lnTo>
                  <a:pt x="42225" y="112936"/>
                </a:lnTo>
                <a:lnTo>
                  <a:pt x="54790" y="109001"/>
                </a:lnTo>
                <a:close/>
              </a:path>
              <a:path w="3879677" h="142724">
                <a:moveTo>
                  <a:pt x="22748" y="99209"/>
                </a:moveTo>
                <a:lnTo>
                  <a:pt x="19079" y="93632"/>
                </a:lnTo>
                <a:lnTo>
                  <a:pt x="15409" y="88056"/>
                </a:lnTo>
                <a:lnTo>
                  <a:pt x="13575" y="81084"/>
                </a:lnTo>
                <a:lnTo>
                  <a:pt x="11365" y="104341"/>
                </a:lnTo>
                <a:lnTo>
                  <a:pt x="21956" y="111114"/>
                </a:lnTo>
                <a:lnTo>
                  <a:pt x="35296" y="113372"/>
                </a:lnTo>
                <a:lnTo>
                  <a:pt x="28569" y="101998"/>
                </a:lnTo>
                <a:lnTo>
                  <a:pt x="22748" y="99209"/>
                </a:lnTo>
                <a:close/>
              </a:path>
              <a:path w="3879677" h="142724">
                <a:moveTo>
                  <a:pt x="156863" y="31919"/>
                </a:moveTo>
                <a:lnTo>
                  <a:pt x="142407" y="31919"/>
                </a:lnTo>
                <a:lnTo>
                  <a:pt x="120466" y="95907"/>
                </a:lnTo>
                <a:lnTo>
                  <a:pt x="99479" y="31919"/>
                </a:lnTo>
                <a:lnTo>
                  <a:pt x="84143" y="31919"/>
                </a:lnTo>
                <a:lnTo>
                  <a:pt x="113128" y="110510"/>
                </a:lnTo>
                <a:lnTo>
                  <a:pt x="127217" y="110510"/>
                </a:lnTo>
                <a:lnTo>
                  <a:pt x="156863" y="31919"/>
                </a:lnTo>
                <a:close/>
              </a:path>
              <a:path w="3879677" h="142724">
                <a:moveTo>
                  <a:pt x="188930" y="43868"/>
                </a:moveTo>
                <a:lnTo>
                  <a:pt x="194018" y="41679"/>
                </a:lnTo>
                <a:lnTo>
                  <a:pt x="208547" y="41679"/>
                </a:lnTo>
                <a:lnTo>
                  <a:pt x="214589" y="44859"/>
                </a:lnTo>
                <a:lnTo>
                  <a:pt x="218209" y="51218"/>
                </a:lnTo>
                <a:lnTo>
                  <a:pt x="220166" y="54643"/>
                </a:lnTo>
                <a:lnTo>
                  <a:pt x="221413" y="59217"/>
                </a:lnTo>
                <a:lnTo>
                  <a:pt x="221951" y="64941"/>
                </a:lnTo>
                <a:lnTo>
                  <a:pt x="178290" y="64941"/>
                </a:lnTo>
                <a:lnTo>
                  <a:pt x="178534" y="58190"/>
                </a:lnTo>
                <a:lnTo>
                  <a:pt x="174034" y="41973"/>
                </a:lnTo>
                <a:lnTo>
                  <a:pt x="170068" y="47421"/>
                </a:lnTo>
                <a:lnTo>
                  <a:pt x="165337" y="58978"/>
                </a:lnTo>
                <a:lnTo>
                  <a:pt x="163761" y="72719"/>
                </a:lnTo>
                <a:lnTo>
                  <a:pt x="164153" y="79929"/>
                </a:lnTo>
                <a:lnTo>
                  <a:pt x="167408" y="92657"/>
                </a:lnTo>
                <a:lnTo>
                  <a:pt x="173960" y="102622"/>
                </a:lnTo>
                <a:lnTo>
                  <a:pt x="186051" y="110949"/>
                </a:lnTo>
                <a:lnTo>
                  <a:pt x="198836" y="113298"/>
                </a:lnTo>
                <a:lnTo>
                  <a:pt x="202848" y="113298"/>
                </a:lnTo>
                <a:lnTo>
                  <a:pt x="206444" y="112907"/>
                </a:lnTo>
                <a:lnTo>
                  <a:pt x="209623" y="112124"/>
                </a:lnTo>
                <a:lnTo>
                  <a:pt x="215543" y="110755"/>
                </a:lnTo>
                <a:lnTo>
                  <a:pt x="220508" y="108113"/>
                </a:lnTo>
                <a:lnTo>
                  <a:pt x="224520" y="104199"/>
                </a:lnTo>
                <a:lnTo>
                  <a:pt x="226917" y="101949"/>
                </a:lnTo>
                <a:lnTo>
                  <a:pt x="229082" y="99050"/>
                </a:lnTo>
                <a:lnTo>
                  <a:pt x="231014" y="95504"/>
                </a:lnTo>
                <a:lnTo>
                  <a:pt x="232946" y="91957"/>
                </a:lnTo>
                <a:lnTo>
                  <a:pt x="234084" y="88741"/>
                </a:lnTo>
                <a:lnTo>
                  <a:pt x="234426" y="85854"/>
                </a:lnTo>
                <a:lnTo>
                  <a:pt x="221437" y="85854"/>
                </a:lnTo>
                <a:lnTo>
                  <a:pt x="220459" y="89327"/>
                </a:lnTo>
                <a:lnTo>
                  <a:pt x="218796" y="92385"/>
                </a:lnTo>
                <a:lnTo>
                  <a:pt x="216448" y="95027"/>
                </a:lnTo>
                <a:lnTo>
                  <a:pt x="212338" y="99576"/>
                </a:lnTo>
                <a:lnTo>
                  <a:pt x="206835" y="101851"/>
                </a:lnTo>
                <a:lnTo>
                  <a:pt x="192550" y="101851"/>
                </a:lnTo>
                <a:lnTo>
                  <a:pt x="187096" y="99442"/>
                </a:lnTo>
                <a:lnTo>
                  <a:pt x="183573" y="94623"/>
                </a:lnTo>
                <a:lnTo>
                  <a:pt x="180051" y="89804"/>
                </a:lnTo>
                <a:lnTo>
                  <a:pt x="178168" y="83408"/>
                </a:lnTo>
                <a:lnTo>
                  <a:pt x="177923" y="75434"/>
                </a:lnTo>
                <a:lnTo>
                  <a:pt x="235527" y="75434"/>
                </a:lnTo>
                <a:lnTo>
                  <a:pt x="235527" y="67509"/>
                </a:lnTo>
                <a:lnTo>
                  <a:pt x="235135" y="61737"/>
                </a:lnTo>
                <a:lnTo>
                  <a:pt x="234353" y="58116"/>
                </a:lnTo>
                <a:lnTo>
                  <a:pt x="233472" y="52833"/>
                </a:lnTo>
                <a:lnTo>
                  <a:pt x="231711" y="48210"/>
                </a:lnTo>
                <a:lnTo>
                  <a:pt x="229069" y="44247"/>
                </a:lnTo>
                <a:lnTo>
                  <a:pt x="226329" y="40089"/>
                </a:lnTo>
                <a:lnTo>
                  <a:pt x="222342" y="36701"/>
                </a:lnTo>
                <a:lnTo>
                  <a:pt x="217108" y="34084"/>
                </a:lnTo>
                <a:lnTo>
                  <a:pt x="211874" y="31467"/>
                </a:lnTo>
                <a:lnTo>
                  <a:pt x="206468" y="30158"/>
                </a:lnTo>
                <a:lnTo>
                  <a:pt x="200891" y="30158"/>
                </a:lnTo>
                <a:lnTo>
                  <a:pt x="196550" y="30371"/>
                </a:lnTo>
                <a:lnTo>
                  <a:pt x="188930" y="43868"/>
                </a:lnTo>
                <a:close/>
              </a:path>
              <a:path w="3879677" h="142724">
                <a:moveTo>
                  <a:pt x="178534" y="58190"/>
                </a:moveTo>
                <a:lnTo>
                  <a:pt x="180711" y="52625"/>
                </a:lnTo>
                <a:lnTo>
                  <a:pt x="184821" y="48247"/>
                </a:lnTo>
                <a:lnTo>
                  <a:pt x="188930" y="43868"/>
                </a:lnTo>
                <a:lnTo>
                  <a:pt x="196550" y="30371"/>
                </a:lnTo>
                <a:lnTo>
                  <a:pt x="184110" y="33959"/>
                </a:lnTo>
                <a:lnTo>
                  <a:pt x="174034" y="41973"/>
                </a:lnTo>
                <a:lnTo>
                  <a:pt x="178534" y="58190"/>
                </a:lnTo>
                <a:close/>
              </a:path>
              <a:path w="3879677" h="142724">
                <a:moveTo>
                  <a:pt x="256195" y="31919"/>
                </a:moveTo>
                <a:lnTo>
                  <a:pt x="256195" y="110510"/>
                </a:lnTo>
                <a:lnTo>
                  <a:pt x="269404" y="110510"/>
                </a:lnTo>
                <a:lnTo>
                  <a:pt x="269404" y="59731"/>
                </a:lnTo>
                <a:lnTo>
                  <a:pt x="271190" y="54802"/>
                </a:lnTo>
                <a:lnTo>
                  <a:pt x="274761" y="50521"/>
                </a:lnTo>
                <a:lnTo>
                  <a:pt x="278332" y="46241"/>
                </a:lnTo>
                <a:lnTo>
                  <a:pt x="283444" y="44101"/>
                </a:lnTo>
                <a:lnTo>
                  <a:pt x="291602" y="44125"/>
                </a:lnTo>
                <a:lnTo>
                  <a:pt x="294427" y="44467"/>
                </a:lnTo>
                <a:lnTo>
                  <a:pt x="294427" y="30525"/>
                </a:lnTo>
                <a:lnTo>
                  <a:pt x="293008" y="30378"/>
                </a:lnTo>
                <a:lnTo>
                  <a:pt x="290171" y="30158"/>
                </a:lnTo>
                <a:lnTo>
                  <a:pt x="284936" y="30158"/>
                </a:lnTo>
                <a:lnTo>
                  <a:pt x="280313" y="32054"/>
                </a:lnTo>
                <a:lnTo>
                  <a:pt x="276302" y="35845"/>
                </a:lnTo>
                <a:lnTo>
                  <a:pt x="272290" y="39637"/>
                </a:lnTo>
                <a:lnTo>
                  <a:pt x="269771" y="42853"/>
                </a:lnTo>
                <a:lnTo>
                  <a:pt x="268743" y="45495"/>
                </a:lnTo>
                <a:lnTo>
                  <a:pt x="268743" y="31919"/>
                </a:lnTo>
                <a:lnTo>
                  <a:pt x="256195" y="31919"/>
                </a:lnTo>
                <a:close/>
              </a:path>
              <a:path w="3879677" h="142724">
                <a:moveTo>
                  <a:pt x="432672" y="32845"/>
                </a:moveTo>
                <a:lnTo>
                  <a:pt x="418636" y="30012"/>
                </a:lnTo>
                <a:lnTo>
                  <a:pt x="412276" y="30012"/>
                </a:lnTo>
                <a:lnTo>
                  <a:pt x="406968" y="31406"/>
                </a:lnTo>
                <a:lnTo>
                  <a:pt x="402712" y="34194"/>
                </a:lnTo>
                <a:lnTo>
                  <a:pt x="400217" y="35809"/>
                </a:lnTo>
                <a:lnTo>
                  <a:pt x="397404" y="38597"/>
                </a:lnTo>
                <a:lnTo>
                  <a:pt x="394273" y="42560"/>
                </a:lnTo>
                <a:lnTo>
                  <a:pt x="394273" y="2347"/>
                </a:lnTo>
                <a:lnTo>
                  <a:pt x="381065" y="2347"/>
                </a:lnTo>
                <a:lnTo>
                  <a:pt x="381065" y="110510"/>
                </a:lnTo>
                <a:lnTo>
                  <a:pt x="394273" y="110510"/>
                </a:lnTo>
                <a:lnTo>
                  <a:pt x="394273" y="58361"/>
                </a:lnTo>
                <a:lnTo>
                  <a:pt x="396499" y="51243"/>
                </a:lnTo>
                <a:lnTo>
                  <a:pt x="400951" y="47476"/>
                </a:lnTo>
                <a:lnTo>
                  <a:pt x="405403" y="43709"/>
                </a:lnTo>
                <a:lnTo>
                  <a:pt x="410368" y="41826"/>
                </a:lnTo>
                <a:lnTo>
                  <a:pt x="422451" y="41826"/>
                </a:lnTo>
                <a:lnTo>
                  <a:pt x="426952" y="43978"/>
                </a:lnTo>
                <a:lnTo>
                  <a:pt x="429349" y="48284"/>
                </a:lnTo>
                <a:lnTo>
                  <a:pt x="430816" y="50974"/>
                </a:lnTo>
                <a:lnTo>
                  <a:pt x="431551" y="55205"/>
                </a:lnTo>
                <a:lnTo>
                  <a:pt x="431551" y="110510"/>
                </a:lnTo>
                <a:lnTo>
                  <a:pt x="445126" y="110510"/>
                </a:lnTo>
                <a:lnTo>
                  <a:pt x="445126" y="52368"/>
                </a:lnTo>
                <a:lnTo>
                  <a:pt x="444025" y="46327"/>
                </a:lnTo>
                <a:lnTo>
                  <a:pt x="441824" y="41973"/>
                </a:lnTo>
                <a:lnTo>
                  <a:pt x="441493" y="41347"/>
                </a:lnTo>
                <a:lnTo>
                  <a:pt x="432672" y="32845"/>
                </a:lnTo>
                <a:close/>
              </a:path>
              <a:path w="3879677" h="142724">
                <a:moveTo>
                  <a:pt x="489497" y="43868"/>
                </a:moveTo>
                <a:lnTo>
                  <a:pt x="494584" y="41679"/>
                </a:lnTo>
                <a:lnTo>
                  <a:pt x="509114" y="41679"/>
                </a:lnTo>
                <a:lnTo>
                  <a:pt x="515155" y="44859"/>
                </a:lnTo>
                <a:lnTo>
                  <a:pt x="518775" y="51219"/>
                </a:lnTo>
                <a:lnTo>
                  <a:pt x="520732" y="54643"/>
                </a:lnTo>
                <a:lnTo>
                  <a:pt x="521980" y="59217"/>
                </a:lnTo>
                <a:lnTo>
                  <a:pt x="522518" y="64941"/>
                </a:lnTo>
                <a:lnTo>
                  <a:pt x="478857" y="64941"/>
                </a:lnTo>
                <a:lnTo>
                  <a:pt x="479101" y="58190"/>
                </a:lnTo>
                <a:lnTo>
                  <a:pt x="474601" y="41973"/>
                </a:lnTo>
                <a:lnTo>
                  <a:pt x="470634" y="47421"/>
                </a:lnTo>
                <a:lnTo>
                  <a:pt x="465904" y="58978"/>
                </a:lnTo>
                <a:lnTo>
                  <a:pt x="464327" y="72719"/>
                </a:lnTo>
                <a:lnTo>
                  <a:pt x="464719" y="79929"/>
                </a:lnTo>
                <a:lnTo>
                  <a:pt x="467975" y="92657"/>
                </a:lnTo>
                <a:lnTo>
                  <a:pt x="474527" y="102622"/>
                </a:lnTo>
                <a:lnTo>
                  <a:pt x="486618" y="110949"/>
                </a:lnTo>
                <a:lnTo>
                  <a:pt x="499403" y="113298"/>
                </a:lnTo>
                <a:lnTo>
                  <a:pt x="503414" y="113298"/>
                </a:lnTo>
                <a:lnTo>
                  <a:pt x="507010" y="112907"/>
                </a:lnTo>
                <a:lnTo>
                  <a:pt x="510190" y="112124"/>
                </a:lnTo>
                <a:lnTo>
                  <a:pt x="516109" y="110755"/>
                </a:lnTo>
                <a:lnTo>
                  <a:pt x="521075" y="108113"/>
                </a:lnTo>
                <a:lnTo>
                  <a:pt x="525086" y="104199"/>
                </a:lnTo>
                <a:lnTo>
                  <a:pt x="527483" y="101949"/>
                </a:lnTo>
                <a:lnTo>
                  <a:pt x="529648" y="99051"/>
                </a:lnTo>
                <a:lnTo>
                  <a:pt x="531580" y="95504"/>
                </a:lnTo>
                <a:lnTo>
                  <a:pt x="533512" y="91957"/>
                </a:lnTo>
                <a:lnTo>
                  <a:pt x="534650" y="88741"/>
                </a:lnTo>
                <a:lnTo>
                  <a:pt x="534992" y="85854"/>
                </a:lnTo>
                <a:lnTo>
                  <a:pt x="522004" y="85854"/>
                </a:lnTo>
                <a:lnTo>
                  <a:pt x="521026" y="89328"/>
                </a:lnTo>
                <a:lnTo>
                  <a:pt x="519363" y="92385"/>
                </a:lnTo>
                <a:lnTo>
                  <a:pt x="517014" y="95027"/>
                </a:lnTo>
                <a:lnTo>
                  <a:pt x="512905" y="99576"/>
                </a:lnTo>
                <a:lnTo>
                  <a:pt x="507402" y="101851"/>
                </a:lnTo>
                <a:lnTo>
                  <a:pt x="493117" y="101851"/>
                </a:lnTo>
                <a:lnTo>
                  <a:pt x="487662" y="99442"/>
                </a:lnTo>
                <a:lnTo>
                  <a:pt x="484140" y="94623"/>
                </a:lnTo>
                <a:lnTo>
                  <a:pt x="480618" y="89805"/>
                </a:lnTo>
                <a:lnTo>
                  <a:pt x="478734" y="83408"/>
                </a:lnTo>
                <a:lnTo>
                  <a:pt x="478489" y="75434"/>
                </a:lnTo>
                <a:lnTo>
                  <a:pt x="536093" y="75434"/>
                </a:lnTo>
                <a:lnTo>
                  <a:pt x="536093" y="67509"/>
                </a:lnTo>
                <a:lnTo>
                  <a:pt x="535702" y="61737"/>
                </a:lnTo>
                <a:lnTo>
                  <a:pt x="534919" y="58116"/>
                </a:lnTo>
                <a:lnTo>
                  <a:pt x="534039" y="52833"/>
                </a:lnTo>
                <a:lnTo>
                  <a:pt x="532278" y="48210"/>
                </a:lnTo>
                <a:lnTo>
                  <a:pt x="529636" y="44247"/>
                </a:lnTo>
                <a:lnTo>
                  <a:pt x="526896" y="40089"/>
                </a:lnTo>
                <a:lnTo>
                  <a:pt x="522909" y="36701"/>
                </a:lnTo>
                <a:lnTo>
                  <a:pt x="517675" y="34084"/>
                </a:lnTo>
                <a:lnTo>
                  <a:pt x="512440" y="31467"/>
                </a:lnTo>
                <a:lnTo>
                  <a:pt x="507035" y="30158"/>
                </a:lnTo>
                <a:lnTo>
                  <a:pt x="501458" y="30158"/>
                </a:lnTo>
                <a:lnTo>
                  <a:pt x="497117" y="30371"/>
                </a:lnTo>
                <a:lnTo>
                  <a:pt x="489497" y="43868"/>
                </a:lnTo>
                <a:close/>
              </a:path>
              <a:path w="3879677" h="142724">
                <a:moveTo>
                  <a:pt x="479101" y="58190"/>
                </a:moveTo>
                <a:lnTo>
                  <a:pt x="481278" y="52625"/>
                </a:lnTo>
                <a:lnTo>
                  <a:pt x="485387" y="48247"/>
                </a:lnTo>
                <a:lnTo>
                  <a:pt x="489497" y="43868"/>
                </a:lnTo>
                <a:lnTo>
                  <a:pt x="497117" y="30371"/>
                </a:lnTo>
                <a:lnTo>
                  <a:pt x="484676" y="33959"/>
                </a:lnTo>
                <a:lnTo>
                  <a:pt x="474601" y="41973"/>
                </a:lnTo>
                <a:lnTo>
                  <a:pt x="479101" y="58190"/>
                </a:lnTo>
                <a:close/>
              </a:path>
              <a:path w="3879677" h="142724">
                <a:moveTo>
                  <a:pt x="607175" y="110510"/>
                </a:moveTo>
                <a:lnTo>
                  <a:pt x="607175" y="64207"/>
                </a:lnTo>
                <a:lnTo>
                  <a:pt x="607504" y="60257"/>
                </a:lnTo>
                <a:lnTo>
                  <a:pt x="608165" y="57493"/>
                </a:lnTo>
                <a:lnTo>
                  <a:pt x="608826" y="54729"/>
                </a:lnTo>
                <a:lnTo>
                  <a:pt x="610257" y="52050"/>
                </a:lnTo>
                <a:lnTo>
                  <a:pt x="612458" y="49458"/>
                </a:lnTo>
                <a:lnTo>
                  <a:pt x="615198" y="46229"/>
                </a:lnTo>
                <a:lnTo>
                  <a:pt x="618377" y="44076"/>
                </a:lnTo>
                <a:lnTo>
                  <a:pt x="621998" y="43000"/>
                </a:lnTo>
                <a:lnTo>
                  <a:pt x="624003" y="42364"/>
                </a:lnTo>
                <a:lnTo>
                  <a:pt x="626572" y="42046"/>
                </a:lnTo>
                <a:lnTo>
                  <a:pt x="635866" y="42046"/>
                </a:lnTo>
                <a:lnTo>
                  <a:pt x="640122" y="44492"/>
                </a:lnTo>
                <a:lnTo>
                  <a:pt x="642471" y="49384"/>
                </a:lnTo>
                <a:lnTo>
                  <a:pt x="643889" y="52319"/>
                </a:lnTo>
                <a:lnTo>
                  <a:pt x="644599" y="56184"/>
                </a:lnTo>
                <a:lnTo>
                  <a:pt x="644599" y="110510"/>
                </a:lnTo>
                <a:lnTo>
                  <a:pt x="658027" y="110510"/>
                </a:lnTo>
                <a:lnTo>
                  <a:pt x="658027" y="52172"/>
                </a:lnTo>
                <a:lnTo>
                  <a:pt x="656951" y="46082"/>
                </a:lnTo>
                <a:lnTo>
                  <a:pt x="654799" y="41826"/>
                </a:lnTo>
                <a:lnTo>
                  <a:pt x="646197" y="33067"/>
                </a:lnTo>
                <a:lnTo>
                  <a:pt x="632197" y="30158"/>
                </a:lnTo>
                <a:lnTo>
                  <a:pt x="627110" y="30158"/>
                </a:lnTo>
                <a:lnTo>
                  <a:pt x="622487" y="31161"/>
                </a:lnTo>
                <a:lnTo>
                  <a:pt x="618328" y="33167"/>
                </a:lnTo>
                <a:lnTo>
                  <a:pt x="614170" y="35173"/>
                </a:lnTo>
                <a:lnTo>
                  <a:pt x="610232" y="38475"/>
                </a:lnTo>
                <a:lnTo>
                  <a:pt x="606514" y="43073"/>
                </a:lnTo>
                <a:lnTo>
                  <a:pt x="606514" y="31920"/>
                </a:lnTo>
                <a:lnTo>
                  <a:pt x="593966" y="31920"/>
                </a:lnTo>
                <a:lnTo>
                  <a:pt x="593966" y="110510"/>
                </a:lnTo>
                <a:lnTo>
                  <a:pt x="607175" y="110510"/>
                </a:lnTo>
                <a:close/>
              </a:path>
              <a:path w="3879677" h="142724">
                <a:moveTo>
                  <a:pt x="702398" y="43868"/>
                </a:moveTo>
                <a:lnTo>
                  <a:pt x="707485" y="41679"/>
                </a:lnTo>
                <a:lnTo>
                  <a:pt x="722015" y="41679"/>
                </a:lnTo>
                <a:lnTo>
                  <a:pt x="728057" y="44859"/>
                </a:lnTo>
                <a:lnTo>
                  <a:pt x="731677" y="51219"/>
                </a:lnTo>
                <a:lnTo>
                  <a:pt x="733634" y="54643"/>
                </a:lnTo>
                <a:lnTo>
                  <a:pt x="734881" y="59217"/>
                </a:lnTo>
                <a:lnTo>
                  <a:pt x="735419" y="64941"/>
                </a:lnTo>
                <a:lnTo>
                  <a:pt x="691758" y="64941"/>
                </a:lnTo>
                <a:lnTo>
                  <a:pt x="692003" y="58190"/>
                </a:lnTo>
                <a:lnTo>
                  <a:pt x="687502" y="41973"/>
                </a:lnTo>
                <a:lnTo>
                  <a:pt x="683536" y="47421"/>
                </a:lnTo>
                <a:lnTo>
                  <a:pt x="678805" y="58978"/>
                </a:lnTo>
                <a:lnTo>
                  <a:pt x="677229" y="72719"/>
                </a:lnTo>
                <a:lnTo>
                  <a:pt x="677621" y="79929"/>
                </a:lnTo>
                <a:lnTo>
                  <a:pt x="680877" y="92657"/>
                </a:lnTo>
                <a:lnTo>
                  <a:pt x="687429" y="102622"/>
                </a:lnTo>
                <a:lnTo>
                  <a:pt x="699519" y="110949"/>
                </a:lnTo>
                <a:lnTo>
                  <a:pt x="712305" y="113298"/>
                </a:lnTo>
                <a:lnTo>
                  <a:pt x="716316" y="113298"/>
                </a:lnTo>
                <a:lnTo>
                  <a:pt x="719912" y="112907"/>
                </a:lnTo>
                <a:lnTo>
                  <a:pt x="723091" y="112124"/>
                </a:lnTo>
                <a:lnTo>
                  <a:pt x="729011" y="110755"/>
                </a:lnTo>
                <a:lnTo>
                  <a:pt x="733976" y="108113"/>
                </a:lnTo>
                <a:lnTo>
                  <a:pt x="737988" y="104199"/>
                </a:lnTo>
                <a:lnTo>
                  <a:pt x="740385" y="101949"/>
                </a:lnTo>
                <a:lnTo>
                  <a:pt x="742550" y="99051"/>
                </a:lnTo>
                <a:lnTo>
                  <a:pt x="744482" y="95504"/>
                </a:lnTo>
                <a:lnTo>
                  <a:pt x="746414" y="91957"/>
                </a:lnTo>
                <a:lnTo>
                  <a:pt x="747552" y="88741"/>
                </a:lnTo>
                <a:lnTo>
                  <a:pt x="747894" y="85854"/>
                </a:lnTo>
                <a:lnTo>
                  <a:pt x="734906" y="85854"/>
                </a:lnTo>
                <a:lnTo>
                  <a:pt x="733927" y="89328"/>
                </a:lnTo>
                <a:lnTo>
                  <a:pt x="732264" y="92385"/>
                </a:lnTo>
                <a:lnTo>
                  <a:pt x="729916" y="95027"/>
                </a:lnTo>
                <a:lnTo>
                  <a:pt x="725807" y="99577"/>
                </a:lnTo>
                <a:lnTo>
                  <a:pt x="720303" y="101851"/>
                </a:lnTo>
                <a:lnTo>
                  <a:pt x="706018" y="101851"/>
                </a:lnTo>
                <a:lnTo>
                  <a:pt x="700564" y="99442"/>
                </a:lnTo>
                <a:lnTo>
                  <a:pt x="697041" y="94623"/>
                </a:lnTo>
                <a:lnTo>
                  <a:pt x="693519" y="89805"/>
                </a:lnTo>
                <a:lnTo>
                  <a:pt x="691636" y="83408"/>
                </a:lnTo>
                <a:lnTo>
                  <a:pt x="691391" y="75434"/>
                </a:lnTo>
                <a:lnTo>
                  <a:pt x="748995" y="75434"/>
                </a:lnTo>
                <a:lnTo>
                  <a:pt x="748995" y="67509"/>
                </a:lnTo>
                <a:lnTo>
                  <a:pt x="748603" y="61737"/>
                </a:lnTo>
                <a:lnTo>
                  <a:pt x="747821" y="58116"/>
                </a:lnTo>
                <a:lnTo>
                  <a:pt x="746940" y="52833"/>
                </a:lnTo>
                <a:lnTo>
                  <a:pt x="745179" y="48210"/>
                </a:lnTo>
                <a:lnTo>
                  <a:pt x="742537" y="44247"/>
                </a:lnTo>
                <a:lnTo>
                  <a:pt x="739797" y="40089"/>
                </a:lnTo>
                <a:lnTo>
                  <a:pt x="735810" y="36702"/>
                </a:lnTo>
                <a:lnTo>
                  <a:pt x="730576" y="34084"/>
                </a:lnTo>
                <a:lnTo>
                  <a:pt x="725342" y="31467"/>
                </a:lnTo>
                <a:lnTo>
                  <a:pt x="719936" y="30158"/>
                </a:lnTo>
                <a:lnTo>
                  <a:pt x="714359" y="30158"/>
                </a:lnTo>
                <a:lnTo>
                  <a:pt x="710018" y="30371"/>
                </a:lnTo>
                <a:lnTo>
                  <a:pt x="702398" y="43868"/>
                </a:lnTo>
                <a:close/>
              </a:path>
              <a:path w="3879677" h="142724">
                <a:moveTo>
                  <a:pt x="692003" y="58190"/>
                </a:moveTo>
                <a:lnTo>
                  <a:pt x="694179" y="52625"/>
                </a:lnTo>
                <a:lnTo>
                  <a:pt x="698289" y="48247"/>
                </a:lnTo>
                <a:lnTo>
                  <a:pt x="702398" y="43868"/>
                </a:lnTo>
                <a:lnTo>
                  <a:pt x="710018" y="30371"/>
                </a:lnTo>
                <a:lnTo>
                  <a:pt x="697578" y="33959"/>
                </a:lnTo>
                <a:lnTo>
                  <a:pt x="687502" y="41973"/>
                </a:lnTo>
                <a:lnTo>
                  <a:pt x="692003" y="58190"/>
                </a:lnTo>
                <a:close/>
              </a:path>
              <a:path w="3879677" h="142724">
                <a:moveTo>
                  <a:pt x="760417" y="110510"/>
                </a:moveTo>
                <a:lnTo>
                  <a:pt x="777148" y="110510"/>
                </a:lnTo>
                <a:lnTo>
                  <a:pt x="796081" y="81011"/>
                </a:lnTo>
                <a:lnTo>
                  <a:pt x="815600" y="110510"/>
                </a:lnTo>
                <a:lnTo>
                  <a:pt x="832477" y="110510"/>
                </a:lnTo>
                <a:lnTo>
                  <a:pt x="804813" y="70224"/>
                </a:lnTo>
                <a:lnTo>
                  <a:pt x="831303" y="32286"/>
                </a:lnTo>
                <a:lnTo>
                  <a:pt x="815233" y="31920"/>
                </a:lnTo>
                <a:lnTo>
                  <a:pt x="796961" y="59584"/>
                </a:lnTo>
                <a:lnTo>
                  <a:pt x="778910" y="31920"/>
                </a:lnTo>
                <a:lnTo>
                  <a:pt x="761812" y="31920"/>
                </a:lnTo>
                <a:lnTo>
                  <a:pt x="788082" y="70224"/>
                </a:lnTo>
                <a:lnTo>
                  <a:pt x="760417" y="110510"/>
                </a:lnTo>
                <a:close/>
              </a:path>
              <a:path w="3879677" h="142724">
                <a:moveTo>
                  <a:pt x="981146" y="19959"/>
                </a:moveTo>
                <a:lnTo>
                  <a:pt x="981146" y="7190"/>
                </a:lnTo>
                <a:lnTo>
                  <a:pt x="926551" y="7190"/>
                </a:lnTo>
                <a:lnTo>
                  <a:pt x="918553" y="63767"/>
                </a:lnTo>
                <a:lnTo>
                  <a:pt x="930000" y="64427"/>
                </a:lnTo>
                <a:lnTo>
                  <a:pt x="932299" y="61296"/>
                </a:lnTo>
                <a:lnTo>
                  <a:pt x="935076" y="58850"/>
                </a:lnTo>
                <a:lnTo>
                  <a:pt x="938329" y="57089"/>
                </a:lnTo>
                <a:lnTo>
                  <a:pt x="941582" y="55328"/>
                </a:lnTo>
                <a:lnTo>
                  <a:pt x="945483" y="54447"/>
                </a:lnTo>
                <a:lnTo>
                  <a:pt x="956295" y="54447"/>
                </a:lnTo>
                <a:lnTo>
                  <a:pt x="961664" y="56453"/>
                </a:lnTo>
                <a:lnTo>
                  <a:pt x="966140" y="60465"/>
                </a:lnTo>
                <a:lnTo>
                  <a:pt x="970616" y="64476"/>
                </a:lnTo>
                <a:lnTo>
                  <a:pt x="972854" y="70151"/>
                </a:lnTo>
                <a:lnTo>
                  <a:pt x="972854" y="83555"/>
                </a:lnTo>
                <a:lnTo>
                  <a:pt x="970971" y="89083"/>
                </a:lnTo>
                <a:lnTo>
                  <a:pt x="967204" y="94073"/>
                </a:lnTo>
                <a:lnTo>
                  <a:pt x="963437" y="99063"/>
                </a:lnTo>
                <a:lnTo>
                  <a:pt x="957640" y="101558"/>
                </a:lnTo>
                <a:lnTo>
                  <a:pt x="945704" y="101558"/>
                </a:lnTo>
                <a:lnTo>
                  <a:pt x="942083" y="100824"/>
                </a:lnTo>
                <a:lnTo>
                  <a:pt x="938952" y="99356"/>
                </a:lnTo>
                <a:lnTo>
                  <a:pt x="932837" y="96470"/>
                </a:lnTo>
                <a:lnTo>
                  <a:pt x="929339" y="91260"/>
                </a:lnTo>
                <a:lnTo>
                  <a:pt x="928459" y="83726"/>
                </a:lnTo>
                <a:lnTo>
                  <a:pt x="914737" y="83726"/>
                </a:lnTo>
                <a:lnTo>
                  <a:pt x="915520" y="93706"/>
                </a:lnTo>
                <a:lnTo>
                  <a:pt x="919201" y="101105"/>
                </a:lnTo>
                <a:lnTo>
                  <a:pt x="925781" y="105924"/>
                </a:lnTo>
                <a:lnTo>
                  <a:pt x="932361" y="110743"/>
                </a:lnTo>
                <a:lnTo>
                  <a:pt x="939931" y="113152"/>
                </a:lnTo>
                <a:lnTo>
                  <a:pt x="948492" y="113152"/>
                </a:lnTo>
                <a:lnTo>
                  <a:pt x="955908" y="112724"/>
                </a:lnTo>
                <a:lnTo>
                  <a:pt x="968676" y="109098"/>
                </a:lnTo>
                <a:lnTo>
                  <a:pt x="977881" y="101778"/>
                </a:lnTo>
                <a:lnTo>
                  <a:pt x="979423" y="99759"/>
                </a:lnTo>
                <a:lnTo>
                  <a:pt x="985173" y="88366"/>
                </a:lnTo>
                <a:lnTo>
                  <a:pt x="987090" y="75508"/>
                </a:lnTo>
                <a:lnTo>
                  <a:pt x="987089" y="75198"/>
                </a:lnTo>
                <a:lnTo>
                  <a:pt x="984522" y="62318"/>
                </a:lnTo>
                <a:lnTo>
                  <a:pt x="977037" y="51879"/>
                </a:lnTo>
                <a:lnTo>
                  <a:pt x="965498" y="44746"/>
                </a:lnTo>
                <a:lnTo>
                  <a:pt x="952528" y="42560"/>
                </a:lnTo>
                <a:lnTo>
                  <a:pt x="947391" y="42560"/>
                </a:lnTo>
                <a:lnTo>
                  <a:pt x="942866" y="43367"/>
                </a:lnTo>
                <a:lnTo>
                  <a:pt x="938952" y="44981"/>
                </a:lnTo>
                <a:lnTo>
                  <a:pt x="936751" y="45911"/>
                </a:lnTo>
                <a:lnTo>
                  <a:pt x="931981" y="49164"/>
                </a:lnTo>
                <a:lnTo>
                  <a:pt x="936457" y="19959"/>
                </a:lnTo>
                <a:lnTo>
                  <a:pt x="981146" y="19959"/>
                </a:lnTo>
                <a:close/>
              </a:path>
              <a:path w="3879677" h="142724">
                <a:moveTo>
                  <a:pt x="1140725" y="43868"/>
                </a:moveTo>
                <a:lnTo>
                  <a:pt x="1145812" y="41679"/>
                </a:lnTo>
                <a:lnTo>
                  <a:pt x="1160342" y="41679"/>
                </a:lnTo>
                <a:lnTo>
                  <a:pt x="1166383" y="44859"/>
                </a:lnTo>
                <a:lnTo>
                  <a:pt x="1170003" y="51219"/>
                </a:lnTo>
                <a:lnTo>
                  <a:pt x="1171960" y="54643"/>
                </a:lnTo>
                <a:lnTo>
                  <a:pt x="1173208" y="59217"/>
                </a:lnTo>
                <a:lnTo>
                  <a:pt x="1173746" y="64941"/>
                </a:lnTo>
                <a:lnTo>
                  <a:pt x="1130084" y="64941"/>
                </a:lnTo>
                <a:lnTo>
                  <a:pt x="1130329" y="58190"/>
                </a:lnTo>
                <a:lnTo>
                  <a:pt x="1125828" y="41973"/>
                </a:lnTo>
                <a:lnTo>
                  <a:pt x="1121862" y="47421"/>
                </a:lnTo>
                <a:lnTo>
                  <a:pt x="1117132" y="58978"/>
                </a:lnTo>
                <a:lnTo>
                  <a:pt x="1115555" y="72719"/>
                </a:lnTo>
                <a:lnTo>
                  <a:pt x="1115947" y="79929"/>
                </a:lnTo>
                <a:lnTo>
                  <a:pt x="1119203" y="92657"/>
                </a:lnTo>
                <a:lnTo>
                  <a:pt x="1125755" y="102622"/>
                </a:lnTo>
                <a:lnTo>
                  <a:pt x="1137846" y="110949"/>
                </a:lnTo>
                <a:lnTo>
                  <a:pt x="1150631" y="113299"/>
                </a:lnTo>
                <a:lnTo>
                  <a:pt x="1154642" y="113299"/>
                </a:lnTo>
                <a:lnTo>
                  <a:pt x="1158238" y="112907"/>
                </a:lnTo>
                <a:lnTo>
                  <a:pt x="1161418" y="112125"/>
                </a:lnTo>
                <a:lnTo>
                  <a:pt x="1167337" y="110755"/>
                </a:lnTo>
                <a:lnTo>
                  <a:pt x="1172303" y="108113"/>
                </a:lnTo>
                <a:lnTo>
                  <a:pt x="1176314" y="104199"/>
                </a:lnTo>
                <a:lnTo>
                  <a:pt x="1178711" y="101949"/>
                </a:lnTo>
                <a:lnTo>
                  <a:pt x="1180876" y="99051"/>
                </a:lnTo>
                <a:lnTo>
                  <a:pt x="1182808" y="95504"/>
                </a:lnTo>
                <a:lnTo>
                  <a:pt x="1184740" y="91957"/>
                </a:lnTo>
                <a:lnTo>
                  <a:pt x="1185878" y="88741"/>
                </a:lnTo>
                <a:lnTo>
                  <a:pt x="1186220" y="85854"/>
                </a:lnTo>
                <a:lnTo>
                  <a:pt x="1173232" y="85854"/>
                </a:lnTo>
                <a:lnTo>
                  <a:pt x="1172254" y="89328"/>
                </a:lnTo>
                <a:lnTo>
                  <a:pt x="1170590" y="92385"/>
                </a:lnTo>
                <a:lnTo>
                  <a:pt x="1168242" y="95027"/>
                </a:lnTo>
                <a:lnTo>
                  <a:pt x="1164133" y="99577"/>
                </a:lnTo>
                <a:lnTo>
                  <a:pt x="1158629" y="101851"/>
                </a:lnTo>
                <a:lnTo>
                  <a:pt x="1144345" y="101851"/>
                </a:lnTo>
                <a:lnTo>
                  <a:pt x="1138890" y="99442"/>
                </a:lnTo>
                <a:lnTo>
                  <a:pt x="1135368" y="94623"/>
                </a:lnTo>
                <a:lnTo>
                  <a:pt x="1131846" y="89805"/>
                </a:lnTo>
                <a:lnTo>
                  <a:pt x="1129962" y="83408"/>
                </a:lnTo>
                <a:lnTo>
                  <a:pt x="1129717" y="75434"/>
                </a:lnTo>
                <a:lnTo>
                  <a:pt x="1187321" y="75434"/>
                </a:lnTo>
                <a:lnTo>
                  <a:pt x="1187321" y="67509"/>
                </a:lnTo>
                <a:lnTo>
                  <a:pt x="1186929" y="61737"/>
                </a:lnTo>
                <a:lnTo>
                  <a:pt x="1186147" y="58116"/>
                </a:lnTo>
                <a:lnTo>
                  <a:pt x="1185266" y="52833"/>
                </a:lnTo>
                <a:lnTo>
                  <a:pt x="1183505" y="48210"/>
                </a:lnTo>
                <a:lnTo>
                  <a:pt x="1180864" y="44247"/>
                </a:lnTo>
                <a:lnTo>
                  <a:pt x="1178124" y="40089"/>
                </a:lnTo>
                <a:lnTo>
                  <a:pt x="1174137" y="36702"/>
                </a:lnTo>
                <a:lnTo>
                  <a:pt x="1168903" y="34084"/>
                </a:lnTo>
                <a:lnTo>
                  <a:pt x="1163668" y="31467"/>
                </a:lnTo>
                <a:lnTo>
                  <a:pt x="1158262" y="30158"/>
                </a:lnTo>
                <a:lnTo>
                  <a:pt x="1152686" y="30158"/>
                </a:lnTo>
                <a:lnTo>
                  <a:pt x="1148344" y="30372"/>
                </a:lnTo>
                <a:lnTo>
                  <a:pt x="1140725" y="43868"/>
                </a:lnTo>
                <a:close/>
              </a:path>
              <a:path w="3879677" h="142724">
                <a:moveTo>
                  <a:pt x="1130329" y="58190"/>
                </a:moveTo>
                <a:lnTo>
                  <a:pt x="1132506" y="52625"/>
                </a:lnTo>
                <a:lnTo>
                  <a:pt x="1136615" y="48247"/>
                </a:lnTo>
                <a:lnTo>
                  <a:pt x="1140725" y="43868"/>
                </a:lnTo>
                <a:lnTo>
                  <a:pt x="1148344" y="30372"/>
                </a:lnTo>
                <a:lnTo>
                  <a:pt x="1135904" y="33959"/>
                </a:lnTo>
                <a:lnTo>
                  <a:pt x="1125828" y="41973"/>
                </a:lnTo>
                <a:lnTo>
                  <a:pt x="1130329" y="58190"/>
                </a:lnTo>
                <a:close/>
              </a:path>
              <a:path w="3879677" h="142724">
                <a:moveTo>
                  <a:pt x="1206229" y="76951"/>
                </a:moveTo>
                <a:lnTo>
                  <a:pt x="1203954" y="82601"/>
                </a:lnTo>
                <a:lnTo>
                  <a:pt x="1203954" y="96543"/>
                </a:lnTo>
                <a:lnTo>
                  <a:pt x="1206266" y="102084"/>
                </a:lnTo>
                <a:lnTo>
                  <a:pt x="1210889" y="106511"/>
                </a:lnTo>
                <a:lnTo>
                  <a:pt x="1215511" y="110938"/>
                </a:lnTo>
                <a:lnTo>
                  <a:pt x="1221468" y="113152"/>
                </a:lnTo>
                <a:lnTo>
                  <a:pt x="1219144" y="96421"/>
                </a:lnTo>
                <a:lnTo>
                  <a:pt x="1217750" y="93412"/>
                </a:lnTo>
                <a:lnTo>
                  <a:pt x="1217750" y="84558"/>
                </a:lnTo>
                <a:lnTo>
                  <a:pt x="1219780" y="80889"/>
                </a:lnTo>
                <a:lnTo>
                  <a:pt x="1223840" y="78590"/>
                </a:lnTo>
                <a:lnTo>
                  <a:pt x="1226237" y="77220"/>
                </a:lnTo>
                <a:lnTo>
                  <a:pt x="1229833" y="76217"/>
                </a:lnTo>
                <a:lnTo>
                  <a:pt x="1234627" y="75581"/>
                </a:lnTo>
                <a:lnTo>
                  <a:pt x="1242626" y="74554"/>
                </a:lnTo>
                <a:lnTo>
                  <a:pt x="1247566" y="73771"/>
                </a:lnTo>
                <a:lnTo>
                  <a:pt x="1250110" y="73086"/>
                </a:lnTo>
                <a:lnTo>
                  <a:pt x="1252654" y="72401"/>
                </a:lnTo>
                <a:lnTo>
                  <a:pt x="1256348" y="70518"/>
                </a:lnTo>
                <a:lnTo>
                  <a:pt x="1256348" y="89279"/>
                </a:lnTo>
                <a:lnTo>
                  <a:pt x="1252678" y="95125"/>
                </a:lnTo>
                <a:lnTo>
                  <a:pt x="1245414" y="109263"/>
                </a:lnTo>
                <a:lnTo>
                  <a:pt x="1250453" y="106670"/>
                </a:lnTo>
                <a:lnTo>
                  <a:pt x="1254318" y="103612"/>
                </a:lnTo>
                <a:lnTo>
                  <a:pt x="1257008" y="100090"/>
                </a:lnTo>
                <a:lnTo>
                  <a:pt x="1257448" y="103221"/>
                </a:lnTo>
                <a:lnTo>
                  <a:pt x="1259283" y="107355"/>
                </a:lnTo>
                <a:lnTo>
                  <a:pt x="1261338" y="110583"/>
                </a:lnTo>
                <a:lnTo>
                  <a:pt x="1264639" y="112198"/>
                </a:lnTo>
                <a:lnTo>
                  <a:pt x="1271048" y="112198"/>
                </a:lnTo>
                <a:lnTo>
                  <a:pt x="1274668" y="111831"/>
                </a:lnTo>
                <a:lnTo>
                  <a:pt x="1278289" y="110877"/>
                </a:lnTo>
                <a:lnTo>
                  <a:pt x="1278289" y="101118"/>
                </a:lnTo>
                <a:lnTo>
                  <a:pt x="1276674" y="101374"/>
                </a:lnTo>
                <a:lnTo>
                  <a:pt x="1273959" y="101558"/>
                </a:lnTo>
                <a:lnTo>
                  <a:pt x="1270400" y="100310"/>
                </a:lnTo>
                <a:lnTo>
                  <a:pt x="1269556" y="97008"/>
                </a:lnTo>
                <a:lnTo>
                  <a:pt x="1269556" y="44297"/>
                </a:lnTo>
                <a:lnTo>
                  <a:pt x="1266694" y="38817"/>
                </a:lnTo>
                <a:lnTo>
                  <a:pt x="1260971" y="35295"/>
                </a:lnTo>
                <a:lnTo>
                  <a:pt x="1255198" y="31773"/>
                </a:lnTo>
                <a:lnTo>
                  <a:pt x="1247689" y="30012"/>
                </a:lnTo>
                <a:lnTo>
                  <a:pt x="1230469" y="30012"/>
                </a:lnTo>
                <a:lnTo>
                  <a:pt x="1223461" y="31908"/>
                </a:lnTo>
                <a:lnTo>
                  <a:pt x="1217419" y="35699"/>
                </a:lnTo>
                <a:lnTo>
                  <a:pt x="1211378" y="39490"/>
                </a:lnTo>
                <a:lnTo>
                  <a:pt x="1208235" y="46229"/>
                </a:lnTo>
                <a:lnTo>
                  <a:pt x="1207990" y="55915"/>
                </a:lnTo>
                <a:lnTo>
                  <a:pt x="1220318" y="55915"/>
                </a:lnTo>
                <a:lnTo>
                  <a:pt x="1220807" y="51855"/>
                </a:lnTo>
                <a:lnTo>
                  <a:pt x="1221859" y="48797"/>
                </a:lnTo>
                <a:lnTo>
                  <a:pt x="1223473" y="46743"/>
                </a:lnTo>
                <a:lnTo>
                  <a:pt x="1226359" y="43024"/>
                </a:lnTo>
                <a:lnTo>
                  <a:pt x="1231252" y="41166"/>
                </a:lnTo>
                <a:lnTo>
                  <a:pt x="1244118" y="41166"/>
                </a:lnTo>
                <a:lnTo>
                  <a:pt x="1248704" y="42181"/>
                </a:lnTo>
                <a:lnTo>
                  <a:pt x="1251908" y="44211"/>
                </a:lnTo>
                <a:lnTo>
                  <a:pt x="1255113" y="46241"/>
                </a:lnTo>
                <a:lnTo>
                  <a:pt x="1256715" y="49506"/>
                </a:lnTo>
                <a:lnTo>
                  <a:pt x="1256715" y="56209"/>
                </a:lnTo>
                <a:lnTo>
                  <a:pt x="1255834" y="59070"/>
                </a:lnTo>
                <a:lnTo>
                  <a:pt x="1252777" y="62495"/>
                </a:lnTo>
                <a:lnTo>
                  <a:pt x="1249744" y="62886"/>
                </a:lnTo>
                <a:lnTo>
                  <a:pt x="1228683" y="65528"/>
                </a:lnTo>
                <a:lnTo>
                  <a:pt x="1221296" y="66457"/>
                </a:lnTo>
                <a:lnTo>
                  <a:pt x="1215328" y="68928"/>
                </a:lnTo>
                <a:lnTo>
                  <a:pt x="1210778" y="72939"/>
                </a:lnTo>
                <a:lnTo>
                  <a:pt x="1206229" y="76951"/>
                </a:lnTo>
                <a:close/>
              </a:path>
              <a:path w="3879677" h="142724">
                <a:moveTo>
                  <a:pt x="1252678" y="95125"/>
                </a:moveTo>
                <a:lnTo>
                  <a:pt x="1245341" y="98696"/>
                </a:lnTo>
                <a:lnTo>
                  <a:pt x="1240987" y="100848"/>
                </a:lnTo>
                <a:lnTo>
                  <a:pt x="1236486" y="101925"/>
                </a:lnTo>
                <a:lnTo>
                  <a:pt x="1228023" y="101925"/>
                </a:lnTo>
                <a:lnTo>
                  <a:pt x="1224721" y="100824"/>
                </a:lnTo>
                <a:lnTo>
                  <a:pt x="1221932" y="98623"/>
                </a:lnTo>
                <a:lnTo>
                  <a:pt x="1219144" y="96421"/>
                </a:lnTo>
                <a:lnTo>
                  <a:pt x="1221468" y="113152"/>
                </a:lnTo>
                <a:lnTo>
                  <a:pt x="1234823" y="113152"/>
                </a:lnTo>
                <a:lnTo>
                  <a:pt x="1240375" y="111856"/>
                </a:lnTo>
                <a:lnTo>
                  <a:pt x="1245414" y="109263"/>
                </a:lnTo>
                <a:lnTo>
                  <a:pt x="1252678" y="95125"/>
                </a:lnTo>
                <a:close/>
              </a:path>
              <a:path w="3879677" h="142724">
                <a:moveTo>
                  <a:pt x="1295655" y="31920"/>
                </a:moveTo>
                <a:lnTo>
                  <a:pt x="1295655" y="110510"/>
                </a:lnTo>
                <a:lnTo>
                  <a:pt x="1308864" y="110510"/>
                </a:lnTo>
                <a:lnTo>
                  <a:pt x="1308864" y="59731"/>
                </a:lnTo>
                <a:lnTo>
                  <a:pt x="1310649" y="54802"/>
                </a:lnTo>
                <a:lnTo>
                  <a:pt x="1314221" y="50522"/>
                </a:lnTo>
                <a:lnTo>
                  <a:pt x="1317792" y="46241"/>
                </a:lnTo>
                <a:lnTo>
                  <a:pt x="1322904" y="44101"/>
                </a:lnTo>
                <a:lnTo>
                  <a:pt x="1331061" y="44125"/>
                </a:lnTo>
                <a:lnTo>
                  <a:pt x="1333887" y="44468"/>
                </a:lnTo>
                <a:lnTo>
                  <a:pt x="1333887" y="30525"/>
                </a:lnTo>
                <a:lnTo>
                  <a:pt x="1332468" y="30379"/>
                </a:lnTo>
                <a:lnTo>
                  <a:pt x="1329630" y="30158"/>
                </a:lnTo>
                <a:lnTo>
                  <a:pt x="1324396" y="30158"/>
                </a:lnTo>
                <a:lnTo>
                  <a:pt x="1319773" y="32054"/>
                </a:lnTo>
                <a:lnTo>
                  <a:pt x="1315762" y="35845"/>
                </a:lnTo>
                <a:lnTo>
                  <a:pt x="1311750" y="39637"/>
                </a:lnTo>
                <a:lnTo>
                  <a:pt x="1309231" y="42853"/>
                </a:lnTo>
                <a:lnTo>
                  <a:pt x="1308203" y="45495"/>
                </a:lnTo>
                <a:lnTo>
                  <a:pt x="1308203" y="31920"/>
                </a:lnTo>
                <a:lnTo>
                  <a:pt x="1295655" y="31920"/>
                </a:lnTo>
                <a:close/>
              </a:path>
              <a:path w="3879677" h="142724">
                <a:moveTo>
                  <a:pt x="1343487" y="100249"/>
                </a:moveTo>
                <a:lnTo>
                  <a:pt x="1348355" y="105557"/>
                </a:lnTo>
                <a:lnTo>
                  <a:pt x="1348745" y="105969"/>
                </a:lnTo>
                <a:lnTo>
                  <a:pt x="1358543" y="111631"/>
                </a:lnTo>
                <a:lnTo>
                  <a:pt x="1373194" y="113519"/>
                </a:lnTo>
                <a:lnTo>
                  <a:pt x="1387414" y="111607"/>
                </a:lnTo>
                <a:lnTo>
                  <a:pt x="1397446" y="105887"/>
                </a:lnTo>
                <a:lnTo>
                  <a:pt x="1402754" y="100799"/>
                </a:lnTo>
                <a:lnTo>
                  <a:pt x="1405408" y="94758"/>
                </a:lnTo>
                <a:lnTo>
                  <a:pt x="1405408" y="80522"/>
                </a:lnTo>
                <a:lnTo>
                  <a:pt x="1402839" y="75214"/>
                </a:lnTo>
                <a:lnTo>
                  <a:pt x="1397703" y="71839"/>
                </a:lnTo>
                <a:lnTo>
                  <a:pt x="1394474" y="69686"/>
                </a:lnTo>
                <a:lnTo>
                  <a:pt x="1388115" y="67460"/>
                </a:lnTo>
                <a:lnTo>
                  <a:pt x="1378624" y="65161"/>
                </a:lnTo>
                <a:lnTo>
                  <a:pt x="1369892" y="63033"/>
                </a:lnTo>
                <a:lnTo>
                  <a:pt x="1366076" y="62103"/>
                </a:lnTo>
                <a:lnTo>
                  <a:pt x="1363190" y="61027"/>
                </a:lnTo>
                <a:lnTo>
                  <a:pt x="1361233" y="59804"/>
                </a:lnTo>
                <a:lnTo>
                  <a:pt x="1357857" y="57750"/>
                </a:lnTo>
                <a:lnTo>
                  <a:pt x="1356170" y="55010"/>
                </a:lnTo>
                <a:lnTo>
                  <a:pt x="1356170" y="48455"/>
                </a:lnTo>
                <a:lnTo>
                  <a:pt x="1357454" y="45935"/>
                </a:lnTo>
                <a:lnTo>
                  <a:pt x="1360022" y="44027"/>
                </a:lnTo>
                <a:lnTo>
                  <a:pt x="1362591" y="42120"/>
                </a:lnTo>
                <a:lnTo>
                  <a:pt x="1366370" y="41166"/>
                </a:lnTo>
                <a:lnTo>
                  <a:pt x="1378844" y="41166"/>
                </a:lnTo>
                <a:lnTo>
                  <a:pt x="1384103" y="42902"/>
                </a:lnTo>
                <a:lnTo>
                  <a:pt x="1387136" y="46376"/>
                </a:lnTo>
                <a:lnTo>
                  <a:pt x="1388995" y="48822"/>
                </a:lnTo>
                <a:lnTo>
                  <a:pt x="1390047" y="51537"/>
                </a:lnTo>
                <a:lnTo>
                  <a:pt x="1390291" y="54521"/>
                </a:lnTo>
                <a:lnTo>
                  <a:pt x="1402766" y="54521"/>
                </a:lnTo>
                <a:lnTo>
                  <a:pt x="1402864" y="49433"/>
                </a:lnTo>
                <a:lnTo>
                  <a:pt x="1401274" y="44688"/>
                </a:lnTo>
                <a:lnTo>
                  <a:pt x="1397996" y="40285"/>
                </a:lnTo>
                <a:lnTo>
                  <a:pt x="1396654" y="38659"/>
                </a:lnTo>
                <a:lnTo>
                  <a:pt x="1386611" y="32063"/>
                </a:lnTo>
                <a:lnTo>
                  <a:pt x="1372387" y="29865"/>
                </a:lnTo>
                <a:lnTo>
                  <a:pt x="1363337" y="29865"/>
                </a:lnTo>
                <a:lnTo>
                  <a:pt x="1356133" y="32164"/>
                </a:lnTo>
                <a:lnTo>
                  <a:pt x="1350776" y="36763"/>
                </a:lnTo>
                <a:lnTo>
                  <a:pt x="1345419" y="41361"/>
                </a:lnTo>
                <a:lnTo>
                  <a:pt x="1342741" y="47378"/>
                </a:lnTo>
                <a:lnTo>
                  <a:pt x="1342741" y="61125"/>
                </a:lnTo>
                <a:lnTo>
                  <a:pt x="1345578" y="66066"/>
                </a:lnTo>
                <a:lnTo>
                  <a:pt x="1351253" y="69637"/>
                </a:lnTo>
                <a:lnTo>
                  <a:pt x="1354433" y="71692"/>
                </a:lnTo>
                <a:lnTo>
                  <a:pt x="1359374" y="73551"/>
                </a:lnTo>
                <a:lnTo>
                  <a:pt x="1366076" y="75214"/>
                </a:lnTo>
                <a:lnTo>
                  <a:pt x="1376570" y="77856"/>
                </a:lnTo>
                <a:lnTo>
                  <a:pt x="1382195" y="79274"/>
                </a:lnTo>
                <a:lnTo>
                  <a:pt x="1385962" y="80522"/>
                </a:lnTo>
                <a:lnTo>
                  <a:pt x="1387870" y="81598"/>
                </a:lnTo>
                <a:lnTo>
                  <a:pt x="1390854" y="83359"/>
                </a:lnTo>
                <a:lnTo>
                  <a:pt x="1392346" y="85928"/>
                </a:lnTo>
                <a:lnTo>
                  <a:pt x="1392346" y="93755"/>
                </a:lnTo>
                <a:lnTo>
                  <a:pt x="1390488" y="97045"/>
                </a:lnTo>
                <a:lnTo>
                  <a:pt x="1386769" y="99173"/>
                </a:lnTo>
                <a:lnTo>
                  <a:pt x="1383051" y="101301"/>
                </a:lnTo>
                <a:lnTo>
                  <a:pt x="1378746" y="102365"/>
                </a:lnTo>
                <a:lnTo>
                  <a:pt x="1365636" y="102365"/>
                </a:lnTo>
                <a:lnTo>
                  <a:pt x="1359863" y="100237"/>
                </a:lnTo>
                <a:lnTo>
                  <a:pt x="1356537" y="95981"/>
                </a:lnTo>
                <a:lnTo>
                  <a:pt x="1354726" y="93633"/>
                </a:lnTo>
                <a:lnTo>
                  <a:pt x="1353626" y="90257"/>
                </a:lnTo>
                <a:lnTo>
                  <a:pt x="1353235" y="85854"/>
                </a:lnTo>
                <a:lnTo>
                  <a:pt x="1340540" y="85854"/>
                </a:lnTo>
                <a:lnTo>
                  <a:pt x="1340882" y="93682"/>
                </a:lnTo>
                <a:lnTo>
                  <a:pt x="1343487" y="100249"/>
                </a:lnTo>
                <a:close/>
              </a:path>
              <a:path w="3879677" h="142724">
                <a:moveTo>
                  <a:pt x="1474997" y="18479"/>
                </a:moveTo>
                <a:lnTo>
                  <a:pt x="1475780" y="16400"/>
                </a:lnTo>
                <a:lnTo>
                  <a:pt x="1478959" y="13281"/>
                </a:lnTo>
                <a:lnTo>
                  <a:pt x="1484695" y="13318"/>
                </a:lnTo>
                <a:lnTo>
                  <a:pt x="1487668" y="13501"/>
                </a:lnTo>
                <a:lnTo>
                  <a:pt x="1487668" y="1467"/>
                </a:lnTo>
                <a:lnTo>
                  <a:pt x="1484659" y="1247"/>
                </a:lnTo>
                <a:lnTo>
                  <a:pt x="1473285" y="1173"/>
                </a:lnTo>
                <a:lnTo>
                  <a:pt x="1467341" y="3423"/>
                </a:lnTo>
                <a:lnTo>
                  <a:pt x="1464259" y="7924"/>
                </a:lnTo>
                <a:lnTo>
                  <a:pt x="1462547" y="10468"/>
                </a:lnTo>
                <a:lnTo>
                  <a:pt x="1461593" y="14480"/>
                </a:lnTo>
                <a:lnTo>
                  <a:pt x="1461397" y="19959"/>
                </a:lnTo>
                <a:lnTo>
                  <a:pt x="1461397" y="32287"/>
                </a:lnTo>
                <a:lnTo>
                  <a:pt x="1450464" y="32287"/>
                </a:lnTo>
                <a:lnTo>
                  <a:pt x="1450464" y="42707"/>
                </a:lnTo>
                <a:lnTo>
                  <a:pt x="1461397" y="42707"/>
                </a:lnTo>
                <a:lnTo>
                  <a:pt x="1461397" y="110510"/>
                </a:lnTo>
                <a:lnTo>
                  <a:pt x="1474459" y="110510"/>
                </a:lnTo>
                <a:lnTo>
                  <a:pt x="1474459" y="42707"/>
                </a:lnTo>
                <a:lnTo>
                  <a:pt x="1487668" y="42707"/>
                </a:lnTo>
                <a:lnTo>
                  <a:pt x="1487668" y="32287"/>
                </a:lnTo>
                <a:lnTo>
                  <a:pt x="1474606" y="32287"/>
                </a:lnTo>
                <a:lnTo>
                  <a:pt x="1474606" y="23774"/>
                </a:lnTo>
                <a:lnTo>
                  <a:pt x="1474997" y="18479"/>
                </a:lnTo>
                <a:close/>
              </a:path>
              <a:path w="3879677" h="142724">
                <a:moveTo>
                  <a:pt x="1545100" y="109001"/>
                </a:moveTo>
                <a:lnTo>
                  <a:pt x="1554297" y="100971"/>
                </a:lnTo>
                <a:lnTo>
                  <a:pt x="1557978" y="95079"/>
                </a:lnTo>
                <a:lnTo>
                  <a:pt x="1562152" y="83315"/>
                </a:lnTo>
                <a:lnTo>
                  <a:pt x="1563543" y="69564"/>
                </a:lnTo>
                <a:lnTo>
                  <a:pt x="1563141" y="62226"/>
                </a:lnTo>
                <a:lnTo>
                  <a:pt x="1559792" y="49457"/>
                </a:lnTo>
                <a:lnTo>
                  <a:pt x="1553050" y="39771"/>
                </a:lnTo>
                <a:lnTo>
                  <a:pt x="1540348" y="31788"/>
                </a:lnTo>
                <a:lnTo>
                  <a:pt x="1527366" y="29645"/>
                </a:lnTo>
                <a:lnTo>
                  <a:pt x="1522839" y="29867"/>
                </a:lnTo>
                <a:lnTo>
                  <a:pt x="1510317" y="33442"/>
                </a:lnTo>
                <a:lnTo>
                  <a:pt x="1500363" y="41386"/>
                </a:lnTo>
                <a:lnTo>
                  <a:pt x="1496223" y="47295"/>
                </a:lnTo>
                <a:lnTo>
                  <a:pt x="1491788" y="58930"/>
                </a:lnTo>
                <a:lnTo>
                  <a:pt x="1490309" y="72939"/>
                </a:lnTo>
                <a:lnTo>
                  <a:pt x="1490618" y="79346"/>
                </a:lnTo>
                <a:lnTo>
                  <a:pt x="1493629" y="92139"/>
                </a:lnTo>
                <a:lnTo>
                  <a:pt x="1499849" y="102402"/>
                </a:lnTo>
                <a:lnTo>
                  <a:pt x="1501675" y="104342"/>
                </a:lnTo>
                <a:lnTo>
                  <a:pt x="1503884" y="81085"/>
                </a:lnTo>
                <a:lnTo>
                  <a:pt x="1503884" y="64011"/>
                </a:lnTo>
                <a:lnTo>
                  <a:pt x="1505719" y="56576"/>
                </a:lnTo>
                <a:lnTo>
                  <a:pt x="1509388" y="50412"/>
                </a:lnTo>
                <a:lnTo>
                  <a:pt x="1513057" y="44247"/>
                </a:lnTo>
                <a:lnTo>
                  <a:pt x="1518928" y="41166"/>
                </a:lnTo>
                <a:lnTo>
                  <a:pt x="1536099" y="41166"/>
                </a:lnTo>
                <a:lnTo>
                  <a:pt x="1542507" y="44786"/>
                </a:lnTo>
                <a:lnTo>
                  <a:pt x="1546225" y="52026"/>
                </a:lnTo>
                <a:lnTo>
                  <a:pt x="1548573" y="56625"/>
                </a:lnTo>
                <a:lnTo>
                  <a:pt x="1549748" y="62593"/>
                </a:lnTo>
                <a:lnTo>
                  <a:pt x="1549748" y="78052"/>
                </a:lnTo>
                <a:lnTo>
                  <a:pt x="1548121" y="85426"/>
                </a:lnTo>
                <a:lnTo>
                  <a:pt x="1544868" y="92055"/>
                </a:lnTo>
                <a:lnTo>
                  <a:pt x="1541615" y="98684"/>
                </a:lnTo>
                <a:lnTo>
                  <a:pt x="1535609" y="101998"/>
                </a:lnTo>
                <a:lnTo>
                  <a:pt x="1518879" y="101998"/>
                </a:lnTo>
                <a:lnTo>
                  <a:pt x="1525605" y="113372"/>
                </a:lnTo>
                <a:lnTo>
                  <a:pt x="1532535" y="112937"/>
                </a:lnTo>
                <a:lnTo>
                  <a:pt x="1545100" y="109001"/>
                </a:lnTo>
                <a:close/>
              </a:path>
              <a:path w="3879677" h="142724">
                <a:moveTo>
                  <a:pt x="1513057" y="99210"/>
                </a:moveTo>
                <a:lnTo>
                  <a:pt x="1509388" y="93633"/>
                </a:lnTo>
                <a:lnTo>
                  <a:pt x="1505719" y="88056"/>
                </a:lnTo>
                <a:lnTo>
                  <a:pt x="1503884" y="81085"/>
                </a:lnTo>
                <a:lnTo>
                  <a:pt x="1501675" y="104342"/>
                </a:lnTo>
                <a:lnTo>
                  <a:pt x="1512266" y="111115"/>
                </a:lnTo>
                <a:lnTo>
                  <a:pt x="1525605" y="113372"/>
                </a:lnTo>
                <a:lnTo>
                  <a:pt x="1518879" y="101998"/>
                </a:lnTo>
                <a:lnTo>
                  <a:pt x="1513057" y="99210"/>
                </a:lnTo>
                <a:close/>
              </a:path>
              <a:path w="3879677" h="142724">
                <a:moveTo>
                  <a:pt x="1583698" y="31920"/>
                </a:moveTo>
                <a:lnTo>
                  <a:pt x="1583698" y="110510"/>
                </a:lnTo>
                <a:lnTo>
                  <a:pt x="1596907" y="110510"/>
                </a:lnTo>
                <a:lnTo>
                  <a:pt x="1596907" y="59731"/>
                </a:lnTo>
                <a:lnTo>
                  <a:pt x="1598692" y="54802"/>
                </a:lnTo>
                <a:lnTo>
                  <a:pt x="1602264" y="50522"/>
                </a:lnTo>
                <a:lnTo>
                  <a:pt x="1605835" y="46241"/>
                </a:lnTo>
                <a:lnTo>
                  <a:pt x="1610947" y="44101"/>
                </a:lnTo>
                <a:lnTo>
                  <a:pt x="1619104" y="44125"/>
                </a:lnTo>
                <a:lnTo>
                  <a:pt x="1621930" y="44468"/>
                </a:lnTo>
                <a:lnTo>
                  <a:pt x="1621930" y="30525"/>
                </a:lnTo>
                <a:lnTo>
                  <a:pt x="1620511" y="30379"/>
                </a:lnTo>
                <a:lnTo>
                  <a:pt x="1617673" y="30159"/>
                </a:lnTo>
                <a:lnTo>
                  <a:pt x="1612439" y="30159"/>
                </a:lnTo>
                <a:lnTo>
                  <a:pt x="1607816" y="32054"/>
                </a:lnTo>
                <a:lnTo>
                  <a:pt x="1603805" y="35846"/>
                </a:lnTo>
                <a:lnTo>
                  <a:pt x="1599793" y="39637"/>
                </a:lnTo>
                <a:lnTo>
                  <a:pt x="1597274" y="42853"/>
                </a:lnTo>
                <a:lnTo>
                  <a:pt x="1596246" y="45495"/>
                </a:lnTo>
                <a:lnTo>
                  <a:pt x="1596246" y="31920"/>
                </a:lnTo>
                <a:lnTo>
                  <a:pt x="1583698" y="31920"/>
                </a:lnTo>
                <a:close/>
              </a:path>
              <a:path w="3879677" h="142724">
                <a:moveTo>
                  <a:pt x="1669101" y="100249"/>
                </a:moveTo>
                <a:lnTo>
                  <a:pt x="1673968" y="105557"/>
                </a:lnTo>
                <a:lnTo>
                  <a:pt x="1674358" y="105969"/>
                </a:lnTo>
                <a:lnTo>
                  <a:pt x="1684157" y="111632"/>
                </a:lnTo>
                <a:lnTo>
                  <a:pt x="1698808" y="113519"/>
                </a:lnTo>
                <a:lnTo>
                  <a:pt x="1713028" y="111607"/>
                </a:lnTo>
                <a:lnTo>
                  <a:pt x="1723060" y="105887"/>
                </a:lnTo>
                <a:lnTo>
                  <a:pt x="1728368" y="100800"/>
                </a:lnTo>
                <a:lnTo>
                  <a:pt x="1731022" y="94758"/>
                </a:lnTo>
                <a:lnTo>
                  <a:pt x="1731022" y="80522"/>
                </a:lnTo>
                <a:lnTo>
                  <a:pt x="1728453" y="75214"/>
                </a:lnTo>
                <a:lnTo>
                  <a:pt x="1723317" y="71839"/>
                </a:lnTo>
                <a:lnTo>
                  <a:pt x="1720088" y="69686"/>
                </a:lnTo>
                <a:lnTo>
                  <a:pt x="1713729" y="67460"/>
                </a:lnTo>
                <a:lnTo>
                  <a:pt x="1704238" y="65161"/>
                </a:lnTo>
                <a:lnTo>
                  <a:pt x="1695506" y="63033"/>
                </a:lnTo>
                <a:lnTo>
                  <a:pt x="1691690" y="62104"/>
                </a:lnTo>
                <a:lnTo>
                  <a:pt x="1688804" y="61027"/>
                </a:lnTo>
                <a:lnTo>
                  <a:pt x="1686846" y="59804"/>
                </a:lnTo>
                <a:lnTo>
                  <a:pt x="1683471" y="57750"/>
                </a:lnTo>
                <a:lnTo>
                  <a:pt x="1681784" y="55010"/>
                </a:lnTo>
                <a:lnTo>
                  <a:pt x="1681784" y="48455"/>
                </a:lnTo>
                <a:lnTo>
                  <a:pt x="1683068" y="45935"/>
                </a:lnTo>
                <a:lnTo>
                  <a:pt x="1685636" y="44028"/>
                </a:lnTo>
                <a:lnTo>
                  <a:pt x="1688204" y="42120"/>
                </a:lnTo>
                <a:lnTo>
                  <a:pt x="1691983" y="41166"/>
                </a:lnTo>
                <a:lnTo>
                  <a:pt x="1704458" y="41166"/>
                </a:lnTo>
                <a:lnTo>
                  <a:pt x="1709717" y="42902"/>
                </a:lnTo>
                <a:lnTo>
                  <a:pt x="1712750" y="46376"/>
                </a:lnTo>
                <a:lnTo>
                  <a:pt x="1714609" y="48822"/>
                </a:lnTo>
                <a:lnTo>
                  <a:pt x="1715661" y="51537"/>
                </a:lnTo>
                <a:lnTo>
                  <a:pt x="1715905" y="54521"/>
                </a:lnTo>
                <a:lnTo>
                  <a:pt x="1728380" y="54521"/>
                </a:lnTo>
                <a:lnTo>
                  <a:pt x="1728478" y="49433"/>
                </a:lnTo>
                <a:lnTo>
                  <a:pt x="1726888" y="44688"/>
                </a:lnTo>
                <a:lnTo>
                  <a:pt x="1723610" y="40285"/>
                </a:lnTo>
                <a:lnTo>
                  <a:pt x="1722268" y="38659"/>
                </a:lnTo>
                <a:lnTo>
                  <a:pt x="1712225" y="32064"/>
                </a:lnTo>
                <a:lnTo>
                  <a:pt x="1698000" y="29865"/>
                </a:lnTo>
                <a:lnTo>
                  <a:pt x="1688950" y="29865"/>
                </a:lnTo>
                <a:lnTo>
                  <a:pt x="1681747" y="32164"/>
                </a:lnTo>
                <a:lnTo>
                  <a:pt x="1676390" y="36763"/>
                </a:lnTo>
                <a:lnTo>
                  <a:pt x="1671033" y="41361"/>
                </a:lnTo>
                <a:lnTo>
                  <a:pt x="1668355" y="47379"/>
                </a:lnTo>
                <a:lnTo>
                  <a:pt x="1668355" y="61125"/>
                </a:lnTo>
                <a:lnTo>
                  <a:pt x="1671192" y="66066"/>
                </a:lnTo>
                <a:lnTo>
                  <a:pt x="1676867" y="69637"/>
                </a:lnTo>
                <a:lnTo>
                  <a:pt x="1680047" y="71692"/>
                </a:lnTo>
                <a:lnTo>
                  <a:pt x="1684988" y="73551"/>
                </a:lnTo>
                <a:lnTo>
                  <a:pt x="1691690" y="75214"/>
                </a:lnTo>
                <a:lnTo>
                  <a:pt x="1702183" y="77856"/>
                </a:lnTo>
                <a:lnTo>
                  <a:pt x="1707809" y="79275"/>
                </a:lnTo>
                <a:lnTo>
                  <a:pt x="1711576" y="80522"/>
                </a:lnTo>
                <a:lnTo>
                  <a:pt x="1713484" y="81598"/>
                </a:lnTo>
                <a:lnTo>
                  <a:pt x="1716468" y="83359"/>
                </a:lnTo>
                <a:lnTo>
                  <a:pt x="1717960" y="85928"/>
                </a:lnTo>
                <a:lnTo>
                  <a:pt x="1717960" y="93755"/>
                </a:lnTo>
                <a:lnTo>
                  <a:pt x="1716102" y="97045"/>
                </a:lnTo>
                <a:lnTo>
                  <a:pt x="1712383" y="99173"/>
                </a:lnTo>
                <a:lnTo>
                  <a:pt x="1708665" y="101301"/>
                </a:lnTo>
                <a:lnTo>
                  <a:pt x="1704360" y="102365"/>
                </a:lnTo>
                <a:lnTo>
                  <a:pt x="1691250" y="102365"/>
                </a:lnTo>
                <a:lnTo>
                  <a:pt x="1685477" y="100237"/>
                </a:lnTo>
                <a:lnTo>
                  <a:pt x="1682151" y="95981"/>
                </a:lnTo>
                <a:lnTo>
                  <a:pt x="1680340" y="93633"/>
                </a:lnTo>
                <a:lnTo>
                  <a:pt x="1679240" y="90257"/>
                </a:lnTo>
                <a:lnTo>
                  <a:pt x="1678848" y="85854"/>
                </a:lnTo>
                <a:lnTo>
                  <a:pt x="1666154" y="85854"/>
                </a:lnTo>
                <a:lnTo>
                  <a:pt x="1666496" y="93682"/>
                </a:lnTo>
                <a:lnTo>
                  <a:pt x="1669101" y="100249"/>
                </a:lnTo>
                <a:close/>
              </a:path>
              <a:path w="3879677" h="142724">
                <a:moveTo>
                  <a:pt x="1833143" y="109001"/>
                </a:moveTo>
                <a:lnTo>
                  <a:pt x="1842340" y="100971"/>
                </a:lnTo>
                <a:lnTo>
                  <a:pt x="1846021" y="95079"/>
                </a:lnTo>
                <a:lnTo>
                  <a:pt x="1850195" y="83315"/>
                </a:lnTo>
                <a:lnTo>
                  <a:pt x="1851586" y="69564"/>
                </a:lnTo>
                <a:lnTo>
                  <a:pt x="1851184" y="62226"/>
                </a:lnTo>
                <a:lnTo>
                  <a:pt x="1847835" y="49457"/>
                </a:lnTo>
                <a:lnTo>
                  <a:pt x="1841093" y="39771"/>
                </a:lnTo>
                <a:lnTo>
                  <a:pt x="1828391" y="31788"/>
                </a:lnTo>
                <a:lnTo>
                  <a:pt x="1815409" y="29645"/>
                </a:lnTo>
                <a:lnTo>
                  <a:pt x="1810882" y="29867"/>
                </a:lnTo>
                <a:lnTo>
                  <a:pt x="1798360" y="33442"/>
                </a:lnTo>
                <a:lnTo>
                  <a:pt x="1788406" y="41386"/>
                </a:lnTo>
                <a:lnTo>
                  <a:pt x="1784266" y="47296"/>
                </a:lnTo>
                <a:lnTo>
                  <a:pt x="1779831" y="58930"/>
                </a:lnTo>
                <a:lnTo>
                  <a:pt x="1778352" y="72939"/>
                </a:lnTo>
                <a:lnTo>
                  <a:pt x="1778661" y="79346"/>
                </a:lnTo>
                <a:lnTo>
                  <a:pt x="1781672" y="92139"/>
                </a:lnTo>
                <a:lnTo>
                  <a:pt x="1787892" y="102402"/>
                </a:lnTo>
                <a:lnTo>
                  <a:pt x="1789718" y="104342"/>
                </a:lnTo>
                <a:lnTo>
                  <a:pt x="1791927" y="81085"/>
                </a:lnTo>
                <a:lnTo>
                  <a:pt x="1791927" y="64011"/>
                </a:lnTo>
                <a:lnTo>
                  <a:pt x="1793762" y="56576"/>
                </a:lnTo>
                <a:lnTo>
                  <a:pt x="1797431" y="50412"/>
                </a:lnTo>
                <a:lnTo>
                  <a:pt x="1801100" y="44248"/>
                </a:lnTo>
                <a:lnTo>
                  <a:pt x="1806971" y="41166"/>
                </a:lnTo>
                <a:lnTo>
                  <a:pt x="1824142" y="41166"/>
                </a:lnTo>
                <a:lnTo>
                  <a:pt x="1830550" y="44786"/>
                </a:lnTo>
                <a:lnTo>
                  <a:pt x="1834268" y="52026"/>
                </a:lnTo>
                <a:lnTo>
                  <a:pt x="1836616" y="56625"/>
                </a:lnTo>
                <a:lnTo>
                  <a:pt x="1837791" y="62593"/>
                </a:lnTo>
                <a:lnTo>
                  <a:pt x="1837791" y="78052"/>
                </a:lnTo>
                <a:lnTo>
                  <a:pt x="1836164" y="85426"/>
                </a:lnTo>
                <a:lnTo>
                  <a:pt x="1832911" y="92055"/>
                </a:lnTo>
                <a:lnTo>
                  <a:pt x="1829658" y="98684"/>
                </a:lnTo>
                <a:lnTo>
                  <a:pt x="1823652" y="101998"/>
                </a:lnTo>
                <a:lnTo>
                  <a:pt x="1806922" y="101998"/>
                </a:lnTo>
                <a:lnTo>
                  <a:pt x="1813648" y="113372"/>
                </a:lnTo>
                <a:lnTo>
                  <a:pt x="1820578" y="112937"/>
                </a:lnTo>
                <a:lnTo>
                  <a:pt x="1833143" y="109001"/>
                </a:lnTo>
                <a:close/>
              </a:path>
              <a:path w="3879677" h="142724">
                <a:moveTo>
                  <a:pt x="1801100" y="99210"/>
                </a:moveTo>
                <a:lnTo>
                  <a:pt x="1797431" y="93633"/>
                </a:lnTo>
                <a:lnTo>
                  <a:pt x="1793762" y="88056"/>
                </a:lnTo>
                <a:lnTo>
                  <a:pt x="1791927" y="81085"/>
                </a:lnTo>
                <a:lnTo>
                  <a:pt x="1789718" y="104342"/>
                </a:lnTo>
                <a:lnTo>
                  <a:pt x="1800309" y="111115"/>
                </a:lnTo>
                <a:lnTo>
                  <a:pt x="1813648" y="113372"/>
                </a:lnTo>
                <a:lnTo>
                  <a:pt x="1806922" y="101998"/>
                </a:lnTo>
                <a:lnTo>
                  <a:pt x="1801100" y="99210"/>
                </a:lnTo>
                <a:close/>
              </a:path>
              <a:path w="3879677" h="142724">
                <a:moveTo>
                  <a:pt x="1908921" y="112785"/>
                </a:moveTo>
                <a:lnTo>
                  <a:pt x="1916430" y="110376"/>
                </a:lnTo>
                <a:lnTo>
                  <a:pt x="1922301" y="105557"/>
                </a:lnTo>
                <a:lnTo>
                  <a:pt x="1928171" y="100738"/>
                </a:lnTo>
                <a:lnTo>
                  <a:pt x="1931840" y="93119"/>
                </a:lnTo>
                <a:lnTo>
                  <a:pt x="1933308" y="82699"/>
                </a:lnTo>
                <a:lnTo>
                  <a:pt x="1920466" y="82699"/>
                </a:lnTo>
                <a:lnTo>
                  <a:pt x="1919243" y="88521"/>
                </a:lnTo>
                <a:lnTo>
                  <a:pt x="1917029" y="93107"/>
                </a:lnTo>
                <a:lnTo>
                  <a:pt x="1913825" y="96458"/>
                </a:lnTo>
                <a:lnTo>
                  <a:pt x="1910621" y="99809"/>
                </a:lnTo>
                <a:lnTo>
                  <a:pt x="1906279" y="101485"/>
                </a:lnTo>
                <a:lnTo>
                  <a:pt x="1893657" y="101485"/>
                </a:lnTo>
                <a:lnTo>
                  <a:pt x="1888423" y="98794"/>
                </a:lnTo>
                <a:lnTo>
                  <a:pt x="1885096" y="93413"/>
                </a:lnTo>
                <a:lnTo>
                  <a:pt x="1881770" y="88031"/>
                </a:lnTo>
                <a:lnTo>
                  <a:pt x="1880107" y="81403"/>
                </a:lnTo>
                <a:lnTo>
                  <a:pt x="1880107" y="65699"/>
                </a:lnTo>
                <a:lnTo>
                  <a:pt x="1881280" y="59119"/>
                </a:lnTo>
                <a:lnTo>
                  <a:pt x="1883629" y="53787"/>
                </a:lnTo>
                <a:lnTo>
                  <a:pt x="1887249" y="45569"/>
                </a:lnTo>
                <a:lnTo>
                  <a:pt x="1893266" y="41459"/>
                </a:lnTo>
                <a:lnTo>
                  <a:pt x="1907845" y="41459"/>
                </a:lnTo>
                <a:lnTo>
                  <a:pt x="1912320" y="43061"/>
                </a:lnTo>
                <a:lnTo>
                  <a:pt x="1915109" y="46266"/>
                </a:lnTo>
                <a:lnTo>
                  <a:pt x="1917898" y="49470"/>
                </a:lnTo>
                <a:lnTo>
                  <a:pt x="1919683" y="53494"/>
                </a:lnTo>
                <a:lnTo>
                  <a:pt x="1920466" y="58337"/>
                </a:lnTo>
                <a:lnTo>
                  <a:pt x="1933308" y="58337"/>
                </a:lnTo>
                <a:lnTo>
                  <a:pt x="1932183" y="47819"/>
                </a:lnTo>
                <a:lnTo>
                  <a:pt x="1928844" y="40407"/>
                </a:lnTo>
                <a:lnTo>
                  <a:pt x="1923291" y="36102"/>
                </a:lnTo>
                <a:lnTo>
                  <a:pt x="1917739" y="31797"/>
                </a:lnTo>
                <a:lnTo>
                  <a:pt x="1910535" y="29645"/>
                </a:lnTo>
                <a:lnTo>
                  <a:pt x="1898759" y="29750"/>
                </a:lnTo>
                <a:lnTo>
                  <a:pt x="1886289" y="33101"/>
                </a:lnTo>
                <a:lnTo>
                  <a:pt x="1876071" y="41166"/>
                </a:lnTo>
                <a:lnTo>
                  <a:pt x="1871713" y="47426"/>
                </a:lnTo>
                <a:lnTo>
                  <a:pt x="1867441" y="59104"/>
                </a:lnTo>
                <a:lnTo>
                  <a:pt x="1866018" y="73380"/>
                </a:lnTo>
                <a:lnTo>
                  <a:pt x="1866202" y="78055"/>
                </a:lnTo>
                <a:lnTo>
                  <a:pt x="1869008" y="90822"/>
                </a:lnTo>
                <a:lnTo>
                  <a:pt x="1875190" y="101521"/>
                </a:lnTo>
                <a:lnTo>
                  <a:pt x="1886673" y="110300"/>
                </a:lnTo>
                <a:lnTo>
                  <a:pt x="1899773" y="112785"/>
                </a:lnTo>
                <a:lnTo>
                  <a:pt x="1908921" y="112785"/>
                </a:lnTo>
                <a:close/>
              </a:path>
              <a:path w="3879677" h="142724">
                <a:moveTo>
                  <a:pt x="1946223" y="2714"/>
                </a:moveTo>
                <a:lnTo>
                  <a:pt x="1946223" y="110510"/>
                </a:lnTo>
                <a:lnTo>
                  <a:pt x="1958917" y="110510"/>
                </a:lnTo>
                <a:lnTo>
                  <a:pt x="1958917" y="81011"/>
                </a:lnTo>
                <a:lnTo>
                  <a:pt x="1969998" y="70885"/>
                </a:lnTo>
                <a:lnTo>
                  <a:pt x="1994507" y="110510"/>
                </a:lnTo>
                <a:lnTo>
                  <a:pt x="2011384" y="110510"/>
                </a:lnTo>
                <a:lnTo>
                  <a:pt x="1979610" y="61345"/>
                </a:lnTo>
                <a:lnTo>
                  <a:pt x="2009697" y="31920"/>
                </a:lnTo>
                <a:lnTo>
                  <a:pt x="1992819" y="31920"/>
                </a:lnTo>
                <a:lnTo>
                  <a:pt x="1958917" y="65308"/>
                </a:lnTo>
                <a:lnTo>
                  <a:pt x="1958917" y="2714"/>
                </a:lnTo>
                <a:lnTo>
                  <a:pt x="1946223" y="2714"/>
                </a:lnTo>
                <a:close/>
              </a:path>
              <a:path w="3879677" h="142724">
                <a:moveTo>
                  <a:pt x="2019762" y="100249"/>
                </a:moveTo>
                <a:lnTo>
                  <a:pt x="2024629" y="105557"/>
                </a:lnTo>
                <a:lnTo>
                  <a:pt x="2025020" y="105970"/>
                </a:lnTo>
                <a:lnTo>
                  <a:pt x="2034818" y="111632"/>
                </a:lnTo>
                <a:lnTo>
                  <a:pt x="2049469" y="113519"/>
                </a:lnTo>
                <a:lnTo>
                  <a:pt x="2063689" y="111607"/>
                </a:lnTo>
                <a:lnTo>
                  <a:pt x="2073721" y="105887"/>
                </a:lnTo>
                <a:lnTo>
                  <a:pt x="2079029" y="100800"/>
                </a:lnTo>
                <a:lnTo>
                  <a:pt x="2081683" y="94758"/>
                </a:lnTo>
                <a:lnTo>
                  <a:pt x="2081683" y="80522"/>
                </a:lnTo>
                <a:lnTo>
                  <a:pt x="2079114" y="75214"/>
                </a:lnTo>
                <a:lnTo>
                  <a:pt x="2073978" y="71839"/>
                </a:lnTo>
                <a:lnTo>
                  <a:pt x="2070749" y="69686"/>
                </a:lnTo>
                <a:lnTo>
                  <a:pt x="2064390" y="67460"/>
                </a:lnTo>
                <a:lnTo>
                  <a:pt x="2054899" y="65161"/>
                </a:lnTo>
                <a:lnTo>
                  <a:pt x="2046167" y="63033"/>
                </a:lnTo>
                <a:lnTo>
                  <a:pt x="2042351" y="62104"/>
                </a:lnTo>
                <a:lnTo>
                  <a:pt x="2039465" y="61028"/>
                </a:lnTo>
                <a:lnTo>
                  <a:pt x="2037508" y="59804"/>
                </a:lnTo>
                <a:lnTo>
                  <a:pt x="2034132" y="57750"/>
                </a:lnTo>
                <a:lnTo>
                  <a:pt x="2032444" y="55010"/>
                </a:lnTo>
                <a:lnTo>
                  <a:pt x="2032444" y="48455"/>
                </a:lnTo>
                <a:lnTo>
                  <a:pt x="2033729" y="45935"/>
                </a:lnTo>
                <a:lnTo>
                  <a:pt x="2036297" y="44028"/>
                </a:lnTo>
                <a:lnTo>
                  <a:pt x="2038865" y="42120"/>
                </a:lnTo>
                <a:lnTo>
                  <a:pt x="2042644" y="41166"/>
                </a:lnTo>
                <a:lnTo>
                  <a:pt x="2055119" y="41166"/>
                </a:lnTo>
                <a:lnTo>
                  <a:pt x="2060378" y="42902"/>
                </a:lnTo>
                <a:lnTo>
                  <a:pt x="2063411" y="46376"/>
                </a:lnTo>
                <a:lnTo>
                  <a:pt x="2065270" y="48822"/>
                </a:lnTo>
                <a:lnTo>
                  <a:pt x="2066322" y="51537"/>
                </a:lnTo>
                <a:lnTo>
                  <a:pt x="2066566" y="54521"/>
                </a:lnTo>
                <a:lnTo>
                  <a:pt x="2079041" y="54521"/>
                </a:lnTo>
                <a:lnTo>
                  <a:pt x="2079139" y="49433"/>
                </a:lnTo>
                <a:lnTo>
                  <a:pt x="2077549" y="44688"/>
                </a:lnTo>
                <a:lnTo>
                  <a:pt x="2074271" y="40285"/>
                </a:lnTo>
                <a:lnTo>
                  <a:pt x="2072929" y="38659"/>
                </a:lnTo>
                <a:lnTo>
                  <a:pt x="2062886" y="32064"/>
                </a:lnTo>
                <a:lnTo>
                  <a:pt x="2048662" y="29865"/>
                </a:lnTo>
                <a:lnTo>
                  <a:pt x="2039612" y="29865"/>
                </a:lnTo>
                <a:lnTo>
                  <a:pt x="2032408" y="32164"/>
                </a:lnTo>
                <a:lnTo>
                  <a:pt x="2027051" y="36763"/>
                </a:lnTo>
                <a:lnTo>
                  <a:pt x="2021694" y="41361"/>
                </a:lnTo>
                <a:lnTo>
                  <a:pt x="2019016" y="47379"/>
                </a:lnTo>
                <a:lnTo>
                  <a:pt x="2019016" y="61125"/>
                </a:lnTo>
                <a:lnTo>
                  <a:pt x="2021853" y="66066"/>
                </a:lnTo>
                <a:lnTo>
                  <a:pt x="2027528" y="69638"/>
                </a:lnTo>
                <a:lnTo>
                  <a:pt x="2030708" y="71692"/>
                </a:lnTo>
                <a:lnTo>
                  <a:pt x="2035649" y="73551"/>
                </a:lnTo>
                <a:lnTo>
                  <a:pt x="2042351" y="75214"/>
                </a:lnTo>
                <a:lnTo>
                  <a:pt x="2052845" y="77856"/>
                </a:lnTo>
                <a:lnTo>
                  <a:pt x="2058470" y="79275"/>
                </a:lnTo>
                <a:lnTo>
                  <a:pt x="2062237" y="80522"/>
                </a:lnTo>
                <a:lnTo>
                  <a:pt x="2064145" y="81598"/>
                </a:lnTo>
                <a:lnTo>
                  <a:pt x="2067129" y="83360"/>
                </a:lnTo>
                <a:lnTo>
                  <a:pt x="2068621" y="85928"/>
                </a:lnTo>
                <a:lnTo>
                  <a:pt x="2068621" y="93755"/>
                </a:lnTo>
                <a:lnTo>
                  <a:pt x="2066763" y="97045"/>
                </a:lnTo>
                <a:lnTo>
                  <a:pt x="2063044" y="99173"/>
                </a:lnTo>
                <a:lnTo>
                  <a:pt x="2059326" y="101301"/>
                </a:lnTo>
                <a:lnTo>
                  <a:pt x="2055021" y="102365"/>
                </a:lnTo>
                <a:lnTo>
                  <a:pt x="2041911" y="102365"/>
                </a:lnTo>
                <a:lnTo>
                  <a:pt x="2036138" y="100237"/>
                </a:lnTo>
                <a:lnTo>
                  <a:pt x="2032812" y="95981"/>
                </a:lnTo>
                <a:lnTo>
                  <a:pt x="2031001" y="93633"/>
                </a:lnTo>
                <a:lnTo>
                  <a:pt x="2029901" y="90257"/>
                </a:lnTo>
                <a:lnTo>
                  <a:pt x="2029510" y="85854"/>
                </a:lnTo>
                <a:lnTo>
                  <a:pt x="2016815" y="85854"/>
                </a:lnTo>
                <a:lnTo>
                  <a:pt x="2017157" y="93682"/>
                </a:lnTo>
                <a:lnTo>
                  <a:pt x="2019762" y="100249"/>
                </a:lnTo>
                <a:close/>
              </a:path>
              <a:path w="3879677" h="142724">
                <a:moveTo>
                  <a:pt x="2134370" y="32287"/>
                </a:moveTo>
                <a:lnTo>
                  <a:pt x="2134370" y="110510"/>
                </a:lnTo>
                <a:lnTo>
                  <a:pt x="2147799" y="110510"/>
                </a:lnTo>
                <a:lnTo>
                  <a:pt x="2147799" y="32287"/>
                </a:lnTo>
                <a:lnTo>
                  <a:pt x="2134370" y="32287"/>
                </a:lnTo>
                <a:close/>
              </a:path>
              <a:path w="3879677" h="142724">
                <a:moveTo>
                  <a:pt x="2134370" y="2714"/>
                </a:moveTo>
                <a:lnTo>
                  <a:pt x="2134370" y="17684"/>
                </a:lnTo>
                <a:lnTo>
                  <a:pt x="2147799" y="17684"/>
                </a:lnTo>
                <a:lnTo>
                  <a:pt x="2147799" y="2714"/>
                </a:lnTo>
                <a:lnTo>
                  <a:pt x="2134370" y="2714"/>
                </a:lnTo>
                <a:close/>
              </a:path>
              <a:path w="3879677" h="142724">
                <a:moveTo>
                  <a:pt x="2185150" y="110510"/>
                </a:moveTo>
                <a:lnTo>
                  <a:pt x="2185150" y="64207"/>
                </a:lnTo>
                <a:lnTo>
                  <a:pt x="2185479" y="60257"/>
                </a:lnTo>
                <a:lnTo>
                  <a:pt x="2186140" y="57493"/>
                </a:lnTo>
                <a:lnTo>
                  <a:pt x="2186801" y="54729"/>
                </a:lnTo>
                <a:lnTo>
                  <a:pt x="2188232" y="52051"/>
                </a:lnTo>
                <a:lnTo>
                  <a:pt x="2190433" y="49458"/>
                </a:lnTo>
                <a:lnTo>
                  <a:pt x="2193173" y="46229"/>
                </a:lnTo>
                <a:lnTo>
                  <a:pt x="2196352" y="44076"/>
                </a:lnTo>
                <a:lnTo>
                  <a:pt x="2199973" y="43000"/>
                </a:lnTo>
                <a:lnTo>
                  <a:pt x="2201978" y="42364"/>
                </a:lnTo>
                <a:lnTo>
                  <a:pt x="2204547" y="42046"/>
                </a:lnTo>
                <a:lnTo>
                  <a:pt x="2213841" y="42046"/>
                </a:lnTo>
                <a:lnTo>
                  <a:pt x="2218097" y="44492"/>
                </a:lnTo>
                <a:lnTo>
                  <a:pt x="2220446" y="49384"/>
                </a:lnTo>
                <a:lnTo>
                  <a:pt x="2221864" y="52320"/>
                </a:lnTo>
                <a:lnTo>
                  <a:pt x="2222573" y="56184"/>
                </a:lnTo>
                <a:lnTo>
                  <a:pt x="2222573" y="110510"/>
                </a:lnTo>
                <a:lnTo>
                  <a:pt x="2236002" y="110510"/>
                </a:lnTo>
                <a:lnTo>
                  <a:pt x="2236002" y="52173"/>
                </a:lnTo>
                <a:lnTo>
                  <a:pt x="2234926" y="46082"/>
                </a:lnTo>
                <a:lnTo>
                  <a:pt x="2232774" y="41826"/>
                </a:lnTo>
                <a:lnTo>
                  <a:pt x="2224172" y="33067"/>
                </a:lnTo>
                <a:lnTo>
                  <a:pt x="2210172" y="30159"/>
                </a:lnTo>
                <a:lnTo>
                  <a:pt x="2205085" y="30159"/>
                </a:lnTo>
                <a:lnTo>
                  <a:pt x="2200462" y="31162"/>
                </a:lnTo>
                <a:lnTo>
                  <a:pt x="2196303" y="33167"/>
                </a:lnTo>
                <a:lnTo>
                  <a:pt x="2192145" y="35173"/>
                </a:lnTo>
                <a:lnTo>
                  <a:pt x="2188207" y="38475"/>
                </a:lnTo>
                <a:lnTo>
                  <a:pt x="2184489" y="43074"/>
                </a:lnTo>
                <a:lnTo>
                  <a:pt x="2184489" y="31920"/>
                </a:lnTo>
                <a:lnTo>
                  <a:pt x="2171941" y="31920"/>
                </a:lnTo>
                <a:lnTo>
                  <a:pt x="2171941" y="110510"/>
                </a:lnTo>
                <a:lnTo>
                  <a:pt x="2185150" y="110510"/>
                </a:lnTo>
                <a:close/>
              </a:path>
              <a:path w="3879677" h="142724">
                <a:moveTo>
                  <a:pt x="2386356" y="32846"/>
                </a:moveTo>
                <a:lnTo>
                  <a:pt x="2372319" y="30012"/>
                </a:lnTo>
                <a:lnTo>
                  <a:pt x="2365959" y="30012"/>
                </a:lnTo>
                <a:lnTo>
                  <a:pt x="2360651" y="31406"/>
                </a:lnTo>
                <a:lnTo>
                  <a:pt x="2356395" y="34195"/>
                </a:lnTo>
                <a:lnTo>
                  <a:pt x="2353900" y="35809"/>
                </a:lnTo>
                <a:lnTo>
                  <a:pt x="2351087" y="38597"/>
                </a:lnTo>
                <a:lnTo>
                  <a:pt x="2347956" y="42560"/>
                </a:lnTo>
                <a:lnTo>
                  <a:pt x="2347956" y="2347"/>
                </a:lnTo>
                <a:lnTo>
                  <a:pt x="2334748" y="2347"/>
                </a:lnTo>
                <a:lnTo>
                  <a:pt x="2334748" y="110510"/>
                </a:lnTo>
                <a:lnTo>
                  <a:pt x="2347956" y="110510"/>
                </a:lnTo>
                <a:lnTo>
                  <a:pt x="2347956" y="58361"/>
                </a:lnTo>
                <a:lnTo>
                  <a:pt x="2350182" y="51243"/>
                </a:lnTo>
                <a:lnTo>
                  <a:pt x="2354634" y="47477"/>
                </a:lnTo>
                <a:lnTo>
                  <a:pt x="2359086" y="43710"/>
                </a:lnTo>
                <a:lnTo>
                  <a:pt x="2364051" y="41826"/>
                </a:lnTo>
                <a:lnTo>
                  <a:pt x="2376134" y="41826"/>
                </a:lnTo>
                <a:lnTo>
                  <a:pt x="2380635" y="43979"/>
                </a:lnTo>
                <a:lnTo>
                  <a:pt x="2383033" y="48284"/>
                </a:lnTo>
                <a:lnTo>
                  <a:pt x="2384500" y="50974"/>
                </a:lnTo>
                <a:lnTo>
                  <a:pt x="2385234" y="55206"/>
                </a:lnTo>
                <a:lnTo>
                  <a:pt x="2385234" y="110510"/>
                </a:lnTo>
                <a:lnTo>
                  <a:pt x="2398809" y="110510"/>
                </a:lnTo>
                <a:lnTo>
                  <a:pt x="2398809" y="52368"/>
                </a:lnTo>
                <a:lnTo>
                  <a:pt x="2397709" y="46327"/>
                </a:lnTo>
                <a:lnTo>
                  <a:pt x="2395508" y="41973"/>
                </a:lnTo>
                <a:lnTo>
                  <a:pt x="2395177" y="41347"/>
                </a:lnTo>
                <a:lnTo>
                  <a:pt x="2386356" y="32846"/>
                </a:lnTo>
                <a:close/>
              </a:path>
              <a:path w="3879677" h="142724">
                <a:moveTo>
                  <a:pt x="2443180" y="43869"/>
                </a:moveTo>
                <a:lnTo>
                  <a:pt x="2448267" y="41679"/>
                </a:lnTo>
                <a:lnTo>
                  <a:pt x="2462797" y="41679"/>
                </a:lnTo>
                <a:lnTo>
                  <a:pt x="2468839" y="44859"/>
                </a:lnTo>
                <a:lnTo>
                  <a:pt x="2472458" y="51219"/>
                </a:lnTo>
                <a:lnTo>
                  <a:pt x="2474415" y="54643"/>
                </a:lnTo>
                <a:lnTo>
                  <a:pt x="2475663" y="59218"/>
                </a:lnTo>
                <a:lnTo>
                  <a:pt x="2476201" y="64941"/>
                </a:lnTo>
                <a:lnTo>
                  <a:pt x="2432540" y="64941"/>
                </a:lnTo>
                <a:lnTo>
                  <a:pt x="2432784" y="58190"/>
                </a:lnTo>
                <a:lnTo>
                  <a:pt x="2428284" y="41973"/>
                </a:lnTo>
                <a:lnTo>
                  <a:pt x="2424318" y="47421"/>
                </a:lnTo>
                <a:lnTo>
                  <a:pt x="2419587" y="58978"/>
                </a:lnTo>
                <a:lnTo>
                  <a:pt x="2418011" y="72719"/>
                </a:lnTo>
                <a:lnTo>
                  <a:pt x="2418403" y="79930"/>
                </a:lnTo>
                <a:lnTo>
                  <a:pt x="2421658" y="92657"/>
                </a:lnTo>
                <a:lnTo>
                  <a:pt x="2428210" y="102622"/>
                </a:lnTo>
                <a:lnTo>
                  <a:pt x="2440301" y="110949"/>
                </a:lnTo>
                <a:lnTo>
                  <a:pt x="2453086" y="113299"/>
                </a:lnTo>
                <a:lnTo>
                  <a:pt x="2457098" y="113299"/>
                </a:lnTo>
                <a:lnTo>
                  <a:pt x="2460694" y="112907"/>
                </a:lnTo>
                <a:lnTo>
                  <a:pt x="2463873" y="112125"/>
                </a:lnTo>
                <a:lnTo>
                  <a:pt x="2469793" y="110755"/>
                </a:lnTo>
                <a:lnTo>
                  <a:pt x="2474758" y="108113"/>
                </a:lnTo>
                <a:lnTo>
                  <a:pt x="2478770" y="104200"/>
                </a:lnTo>
                <a:lnTo>
                  <a:pt x="2481167" y="101949"/>
                </a:lnTo>
                <a:lnTo>
                  <a:pt x="2483331" y="99051"/>
                </a:lnTo>
                <a:lnTo>
                  <a:pt x="2485264" y="95504"/>
                </a:lnTo>
                <a:lnTo>
                  <a:pt x="2487196" y="91957"/>
                </a:lnTo>
                <a:lnTo>
                  <a:pt x="2488334" y="88741"/>
                </a:lnTo>
                <a:lnTo>
                  <a:pt x="2488676" y="85854"/>
                </a:lnTo>
                <a:lnTo>
                  <a:pt x="2475688" y="85854"/>
                </a:lnTo>
                <a:lnTo>
                  <a:pt x="2474709" y="89328"/>
                </a:lnTo>
                <a:lnTo>
                  <a:pt x="2473046" y="92385"/>
                </a:lnTo>
                <a:lnTo>
                  <a:pt x="2470698" y="95027"/>
                </a:lnTo>
                <a:lnTo>
                  <a:pt x="2466588" y="99577"/>
                </a:lnTo>
                <a:lnTo>
                  <a:pt x="2461085" y="101851"/>
                </a:lnTo>
                <a:lnTo>
                  <a:pt x="2446800" y="101851"/>
                </a:lnTo>
                <a:lnTo>
                  <a:pt x="2441346" y="99442"/>
                </a:lnTo>
                <a:lnTo>
                  <a:pt x="2437823" y="94624"/>
                </a:lnTo>
                <a:lnTo>
                  <a:pt x="2434301" y="89805"/>
                </a:lnTo>
                <a:lnTo>
                  <a:pt x="2432418" y="83409"/>
                </a:lnTo>
                <a:lnTo>
                  <a:pt x="2432173" y="75434"/>
                </a:lnTo>
                <a:lnTo>
                  <a:pt x="2489776" y="75434"/>
                </a:lnTo>
                <a:lnTo>
                  <a:pt x="2489776" y="67509"/>
                </a:lnTo>
                <a:lnTo>
                  <a:pt x="2489385" y="61737"/>
                </a:lnTo>
                <a:lnTo>
                  <a:pt x="2488603" y="58117"/>
                </a:lnTo>
                <a:lnTo>
                  <a:pt x="2487722" y="52833"/>
                </a:lnTo>
                <a:lnTo>
                  <a:pt x="2485961" y="48211"/>
                </a:lnTo>
                <a:lnTo>
                  <a:pt x="2483319" y="44248"/>
                </a:lnTo>
                <a:lnTo>
                  <a:pt x="2480579" y="40089"/>
                </a:lnTo>
                <a:lnTo>
                  <a:pt x="2476592" y="36702"/>
                </a:lnTo>
                <a:lnTo>
                  <a:pt x="2471358" y="34085"/>
                </a:lnTo>
                <a:lnTo>
                  <a:pt x="2466124" y="31467"/>
                </a:lnTo>
                <a:lnTo>
                  <a:pt x="2460718" y="30159"/>
                </a:lnTo>
                <a:lnTo>
                  <a:pt x="2455141" y="30159"/>
                </a:lnTo>
                <a:lnTo>
                  <a:pt x="2450800" y="30372"/>
                </a:lnTo>
                <a:lnTo>
                  <a:pt x="2443180" y="43869"/>
                </a:lnTo>
                <a:close/>
              </a:path>
              <a:path w="3879677" h="142724">
                <a:moveTo>
                  <a:pt x="2432784" y="58190"/>
                </a:moveTo>
                <a:lnTo>
                  <a:pt x="2434961" y="52626"/>
                </a:lnTo>
                <a:lnTo>
                  <a:pt x="2439071" y="48247"/>
                </a:lnTo>
                <a:lnTo>
                  <a:pt x="2443180" y="43869"/>
                </a:lnTo>
                <a:lnTo>
                  <a:pt x="2450800" y="30372"/>
                </a:lnTo>
                <a:lnTo>
                  <a:pt x="2438359" y="33959"/>
                </a:lnTo>
                <a:lnTo>
                  <a:pt x="2428284" y="41973"/>
                </a:lnTo>
                <a:lnTo>
                  <a:pt x="2432784" y="58190"/>
                </a:lnTo>
                <a:close/>
              </a:path>
              <a:path w="3879677" h="142724">
                <a:moveTo>
                  <a:pt x="2615223" y="105554"/>
                </a:moveTo>
                <a:lnTo>
                  <a:pt x="2625199" y="97633"/>
                </a:lnTo>
                <a:lnTo>
                  <a:pt x="2632697" y="86001"/>
                </a:lnTo>
                <a:lnTo>
                  <a:pt x="2635010" y="80355"/>
                </a:lnTo>
                <a:lnTo>
                  <a:pt x="2638119" y="68188"/>
                </a:lnTo>
                <a:lnTo>
                  <a:pt x="2639155" y="54961"/>
                </a:lnTo>
                <a:lnTo>
                  <a:pt x="2637943" y="41045"/>
                </a:lnTo>
                <a:lnTo>
                  <a:pt x="2634299" y="28878"/>
                </a:lnTo>
                <a:lnTo>
                  <a:pt x="2628221" y="18491"/>
                </a:lnTo>
                <a:lnTo>
                  <a:pt x="2619038" y="9791"/>
                </a:lnTo>
                <a:lnTo>
                  <a:pt x="2607504" y="4484"/>
                </a:lnTo>
                <a:lnTo>
                  <a:pt x="2593732" y="2714"/>
                </a:lnTo>
                <a:lnTo>
                  <a:pt x="2550071" y="2714"/>
                </a:lnTo>
                <a:lnTo>
                  <a:pt x="2550071" y="110511"/>
                </a:lnTo>
                <a:lnTo>
                  <a:pt x="2593585" y="110511"/>
                </a:lnTo>
                <a:lnTo>
                  <a:pt x="2590797" y="98036"/>
                </a:lnTo>
                <a:lnTo>
                  <a:pt x="2564747" y="98036"/>
                </a:lnTo>
                <a:lnTo>
                  <a:pt x="2564747" y="15263"/>
                </a:lnTo>
                <a:lnTo>
                  <a:pt x="2593783" y="15354"/>
                </a:lnTo>
                <a:lnTo>
                  <a:pt x="2607049" y="18559"/>
                </a:lnTo>
                <a:lnTo>
                  <a:pt x="2616297" y="26343"/>
                </a:lnTo>
                <a:lnTo>
                  <a:pt x="2619279" y="31369"/>
                </a:lnTo>
                <a:lnTo>
                  <a:pt x="2623014" y="43013"/>
                </a:lnTo>
                <a:lnTo>
                  <a:pt x="2624259" y="57456"/>
                </a:lnTo>
                <a:lnTo>
                  <a:pt x="2624259" y="60930"/>
                </a:lnTo>
                <a:lnTo>
                  <a:pt x="2623891" y="64697"/>
                </a:lnTo>
                <a:lnTo>
                  <a:pt x="2623158" y="68757"/>
                </a:lnTo>
                <a:lnTo>
                  <a:pt x="2621886" y="75557"/>
                </a:lnTo>
                <a:lnTo>
                  <a:pt x="2619807" y="81134"/>
                </a:lnTo>
                <a:lnTo>
                  <a:pt x="2616920" y="85488"/>
                </a:lnTo>
                <a:lnTo>
                  <a:pt x="2613300" y="90918"/>
                </a:lnTo>
                <a:lnTo>
                  <a:pt x="2608653" y="94587"/>
                </a:lnTo>
                <a:lnTo>
                  <a:pt x="2602978" y="96495"/>
                </a:lnTo>
                <a:lnTo>
                  <a:pt x="2602770" y="109764"/>
                </a:lnTo>
                <a:lnTo>
                  <a:pt x="2615223" y="105554"/>
                </a:lnTo>
                <a:close/>
              </a:path>
              <a:path w="3879677" h="142724">
                <a:moveTo>
                  <a:pt x="2590797" y="98036"/>
                </a:moveTo>
                <a:lnTo>
                  <a:pt x="2593585" y="110511"/>
                </a:lnTo>
                <a:lnTo>
                  <a:pt x="2602770" y="109764"/>
                </a:lnTo>
                <a:lnTo>
                  <a:pt x="2602978" y="96495"/>
                </a:lnTo>
                <a:lnTo>
                  <a:pt x="2599799" y="97522"/>
                </a:lnTo>
                <a:lnTo>
                  <a:pt x="2595738" y="98036"/>
                </a:lnTo>
                <a:lnTo>
                  <a:pt x="2590797" y="98036"/>
                </a:lnTo>
                <a:close/>
              </a:path>
              <a:path w="3879677" h="142724">
                <a:moveTo>
                  <a:pt x="2679514" y="78223"/>
                </a:moveTo>
                <a:lnTo>
                  <a:pt x="2683697" y="66335"/>
                </a:lnTo>
                <a:lnTo>
                  <a:pt x="2701088" y="18711"/>
                </a:lnTo>
                <a:lnTo>
                  <a:pt x="2717452" y="66335"/>
                </a:lnTo>
                <a:lnTo>
                  <a:pt x="2722148" y="78223"/>
                </a:lnTo>
                <a:lnTo>
                  <a:pt x="2733082" y="110511"/>
                </a:lnTo>
                <a:lnTo>
                  <a:pt x="2749079" y="110511"/>
                </a:lnTo>
                <a:lnTo>
                  <a:pt x="2709967" y="2714"/>
                </a:lnTo>
                <a:lnTo>
                  <a:pt x="2693456" y="2714"/>
                </a:lnTo>
                <a:lnTo>
                  <a:pt x="2652877" y="110511"/>
                </a:lnTo>
                <a:lnTo>
                  <a:pt x="2667846" y="110511"/>
                </a:lnTo>
                <a:lnTo>
                  <a:pt x="2679514" y="78223"/>
                </a:lnTo>
                <a:close/>
              </a:path>
              <a:path w="3879677" h="142724">
                <a:moveTo>
                  <a:pt x="2683697" y="66335"/>
                </a:moveTo>
                <a:lnTo>
                  <a:pt x="2679514" y="78223"/>
                </a:lnTo>
                <a:lnTo>
                  <a:pt x="2722148" y="78223"/>
                </a:lnTo>
                <a:lnTo>
                  <a:pt x="2717452" y="66335"/>
                </a:lnTo>
                <a:lnTo>
                  <a:pt x="2683697" y="66335"/>
                </a:lnTo>
                <a:close/>
              </a:path>
              <a:path w="3879677" h="142724">
                <a:moveTo>
                  <a:pt x="2753946" y="110511"/>
                </a:moveTo>
                <a:lnTo>
                  <a:pt x="2771558" y="110511"/>
                </a:lnTo>
                <a:lnTo>
                  <a:pt x="2801424" y="66189"/>
                </a:lnTo>
                <a:lnTo>
                  <a:pt x="2830482" y="110511"/>
                </a:lnTo>
                <a:lnTo>
                  <a:pt x="2848607" y="110511"/>
                </a:lnTo>
                <a:lnTo>
                  <a:pt x="2810670" y="55255"/>
                </a:lnTo>
                <a:lnTo>
                  <a:pt x="2846846" y="2714"/>
                </a:lnTo>
                <a:lnTo>
                  <a:pt x="2829455" y="2714"/>
                </a:lnTo>
                <a:lnTo>
                  <a:pt x="2802158" y="43954"/>
                </a:lnTo>
                <a:lnTo>
                  <a:pt x="2774640" y="2714"/>
                </a:lnTo>
                <a:lnTo>
                  <a:pt x="2756368" y="2714"/>
                </a:lnTo>
                <a:lnTo>
                  <a:pt x="2792544" y="55255"/>
                </a:lnTo>
                <a:lnTo>
                  <a:pt x="2753946" y="110511"/>
                </a:lnTo>
                <a:close/>
              </a:path>
              <a:path w="3879677" h="142724">
                <a:moveTo>
                  <a:pt x="3098027" y="109001"/>
                </a:moveTo>
                <a:lnTo>
                  <a:pt x="3107225" y="100971"/>
                </a:lnTo>
                <a:lnTo>
                  <a:pt x="3110906" y="95079"/>
                </a:lnTo>
                <a:lnTo>
                  <a:pt x="3115080" y="83315"/>
                </a:lnTo>
                <a:lnTo>
                  <a:pt x="3116471" y="69564"/>
                </a:lnTo>
                <a:lnTo>
                  <a:pt x="3116068" y="62227"/>
                </a:lnTo>
                <a:lnTo>
                  <a:pt x="3112719" y="49457"/>
                </a:lnTo>
                <a:lnTo>
                  <a:pt x="3105978" y="39772"/>
                </a:lnTo>
                <a:lnTo>
                  <a:pt x="3093275" y="31788"/>
                </a:lnTo>
                <a:lnTo>
                  <a:pt x="3080294" y="29645"/>
                </a:lnTo>
                <a:lnTo>
                  <a:pt x="3075766" y="29867"/>
                </a:lnTo>
                <a:lnTo>
                  <a:pt x="3063245" y="33442"/>
                </a:lnTo>
                <a:lnTo>
                  <a:pt x="3053290" y="41386"/>
                </a:lnTo>
                <a:lnTo>
                  <a:pt x="3049151" y="47296"/>
                </a:lnTo>
                <a:lnTo>
                  <a:pt x="3044716" y="58931"/>
                </a:lnTo>
                <a:lnTo>
                  <a:pt x="3043237" y="72940"/>
                </a:lnTo>
                <a:lnTo>
                  <a:pt x="3043545" y="79346"/>
                </a:lnTo>
                <a:lnTo>
                  <a:pt x="3046557" y="92139"/>
                </a:lnTo>
                <a:lnTo>
                  <a:pt x="3052777" y="102402"/>
                </a:lnTo>
                <a:lnTo>
                  <a:pt x="3054603" y="104342"/>
                </a:lnTo>
                <a:lnTo>
                  <a:pt x="3056812" y="81085"/>
                </a:lnTo>
                <a:lnTo>
                  <a:pt x="3056812" y="64012"/>
                </a:lnTo>
                <a:lnTo>
                  <a:pt x="3058647" y="56576"/>
                </a:lnTo>
                <a:lnTo>
                  <a:pt x="3062316" y="50412"/>
                </a:lnTo>
                <a:lnTo>
                  <a:pt x="3065985" y="44248"/>
                </a:lnTo>
                <a:lnTo>
                  <a:pt x="3071856" y="41166"/>
                </a:lnTo>
                <a:lnTo>
                  <a:pt x="3089027" y="41166"/>
                </a:lnTo>
                <a:lnTo>
                  <a:pt x="3095435" y="44786"/>
                </a:lnTo>
                <a:lnTo>
                  <a:pt x="3099153" y="52026"/>
                </a:lnTo>
                <a:lnTo>
                  <a:pt x="3101501" y="56625"/>
                </a:lnTo>
                <a:lnTo>
                  <a:pt x="3102675" y="62593"/>
                </a:lnTo>
                <a:lnTo>
                  <a:pt x="3102675" y="78052"/>
                </a:lnTo>
                <a:lnTo>
                  <a:pt x="3101049" y="85427"/>
                </a:lnTo>
                <a:lnTo>
                  <a:pt x="3097796" y="92055"/>
                </a:lnTo>
                <a:lnTo>
                  <a:pt x="3094542" y="98684"/>
                </a:lnTo>
                <a:lnTo>
                  <a:pt x="3088537" y="101999"/>
                </a:lnTo>
                <a:lnTo>
                  <a:pt x="3071807" y="101999"/>
                </a:lnTo>
                <a:lnTo>
                  <a:pt x="3078533" y="113372"/>
                </a:lnTo>
                <a:lnTo>
                  <a:pt x="3085463" y="112937"/>
                </a:lnTo>
                <a:lnTo>
                  <a:pt x="3098027" y="109001"/>
                </a:lnTo>
                <a:close/>
              </a:path>
              <a:path w="3879677" h="142724">
                <a:moveTo>
                  <a:pt x="3065985" y="99210"/>
                </a:moveTo>
                <a:lnTo>
                  <a:pt x="3062316" y="93633"/>
                </a:lnTo>
                <a:lnTo>
                  <a:pt x="3058647" y="88056"/>
                </a:lnTo>
                <a:lnTo>
                  <a:pt x="3056812" y="81085"/>
                </a:lnTo>
                <a:lnTo>
                  <a:pt x="3054603" y="104342"/>
                </a:lnTo>
                <a:lnTo>
                  <a:pt x="3065194" y="111115"/>
                </a:lnTo>
                <a:lnTo>
                  <a:pt x="3078533" y="113372"/>
                </a:lnTo>
                <a:lnTo>
                  <a:pt x="3071807" y="101999"/>
                </a:lnTo>
                <a:lnTo>
                  <a:pt x="3065985" y="99210"/>
                </a:lnTo>
                <a:close/>
              </a:path>
              <a:path w="3879677" h="142724">
                <a:moveTo>
                  <a:pt x="3149467" y="31920"/>
                </a:moveTo>
                <a:lnTo>
                  <a:pt x="3135966" y="31920"/>
                </a:lnTo>
                <a:lnTo>
                  <a:pt x="3135966" y="92043"/>
                </a:lnTo>
                <a:lnTo>
                  <a:pt x="3137066" y="97400"/>
                </a:lnTo>
                <a:lnTo>
                  <a:pt x="3139268" y="101411"/>
                </a:lnTo>
                <a:lnTo>
                  <a:pt x="3148081" y="109854"/>
                </a:lnTo>
                <a:lnTo>
                  <a:pt x="3162163" y="112639"/>
                </a:lnTo>
                <a:lnTo>
                  <a:pt x="3169353" y="112639"/>
                </a:lnTo>
                <a:lnTo>
                  <a:pt x="3175469" y="110584"/>
                </a:lnTo>
                <a:lnTo>
                  <a:pt x="3180508" y="106475"/>
                </a:lnTo>
                <a:lnTo>
                  <a:pt x="3183051" y="104420"/>
                </a:lnTo>
                <a:lnTo>
                  <a:pt x="3185179" y="101901"/>
                </a:lnTo>
                <a:lnTo>
                  <a:pt x="3186891" y="98916"/>
                </a:lnTo>
                <a:lnTo>
                  <a:pt x="3186745" y="110511"/>
                </a:lnTo>
                <a:lnTo>
                  <a:pt x="3199220" y="110511"/>
                </a:lnTo>
                <a:lnTo>
                  <a:pt x="3199220" y="31920"/>
                </a:lnTo>
                <a:lnTo>
                  <a:pt x="3186011" y="31920"/>
                </a:lnTo>
                <a:lnTo>
                  <a:pt x="3186011" y="78199"/>
                </a:lnTo>
                <a:lnTo>
                  <a:pt x="3185106" y="84240"/>
                </a:lnTo>
                <a:lnTo>
                  <a:pt x="3183296" y="88643"/>
                </a:lnTo>
                <a:lnTo>
                  <a:pt x="3179969" y="96862"/>
                </a:lnTo>
                <a:lnTo>
                  <a:pt x="3173708" y="100971"/>
                </a:lnTo>
                <a:lnTo>
                  <a:pt x="3158102" y="100971"/>
                </a:lnTo>
                <a:lnTo>
                  <a:pt x="3153723" y="98623"/>
                </a:lnTo>
                <a:lnTo>
                  <a:pt x="3151376" y="93927"/>
                </a:lnTo>
                <a:lnTo>
                  <a:pt x="3150104" y="91383"/>
                </a:lnTo>
                <a:lnTo>
                  <a:pt x="3149467" y="88105"/>
                </a:lnTo>
                <a:lnTo>
                  <a:pt x="3149467" y="31920"/>
                </a:lnTo>
                <a:close/>
              </a:path>
              <a:path w="3879677" h="142724">
                <a:moveTo>
                  <a:pt x="3224291" y="31920"/>
                </a:moveTo>
                <a:lnTo>
                  <a:pt x="3224291" y="110511"/>
                </a:lnTo>
                <a:lnTo>
                  <a:pt x="3237500" y="110511"/>
                </a:lnTo>
                <a:lnTo>
                  <a:pt x="3237500" y="59731"/>
                </a:lnTo>
                <a:lnTo>
                  <a:pt x="3239285" y="54802"/>
                </a:lnTo>
                <a:lnTo>
                  <a:pt x="3242857" y="50522"/>
                </a:lnTo>
                <a:lnTo>
                  <a:pt x="3246428" y="46241"/>
                </a:lnTo>
                <a:lnTo>
                  <a:pt x="3251540" y="44101"/>
                </a:lnTo>
                <a:lnTo>
                  <a:pt x="3259697" y="44126"/>
                </a:lnTo>
                <a:lnTo>
                  <a:pt x="3262523" y="44468"/>
                </a:lnTo>
                <a:lnTo>
                  <a:pt x="3262523" y="30526"/>
                </a:lnTo>
                <a:lnTo>
                  <a:pt x="3261104" y="30379"/>
                </a:lnTo>
                <a:lnTo>
                  <a:pt x="3258266" y="30159"/>
                </a:lnTo>
                <a:lnTo>
                  <a:pt x="3253032" y="30159"/>
                </a:lnTo>
                <a:lnTo>
                  <a:pt x="3248409" y="32055"/>
                </a:lnTo>
                <a:lnTo>
                  <a:pt x="3244397" y="35846"/>
                </a:lnTo>
                <a:lnTo>
                  <a:pt x="3240386" y="39637"/>
                </a:lnTo>
                <a:lnTo>
                  <a:pt x="3237867" y="42854"/>
                </a:lnTo>
                <a:lnTo>
                  <a:pt x="3236839" y="45495"/>
                </a:lnTo>
                <a:lnTo>
                  <a:pt x="3236839" y="31920"/>
                </a:lnTo>
                <a:lnTo>
                  <a:pt x="3224291" y="31920"/>
                </a:lnTo>
                <a:close/>
              </a:path>
              <a:path w="3879677" h="142724">
                <a:moveTo>
                  <a:pt x="3311565" y="112785"/>
                </a:moveTo>
                <a:lnTo>
                  <a:pt x="3319074" y="110376"/>
                </a:lnTo>
                <a:lnTo>
                  <a:pt x="3324945" y="105558"/>
                </a:lnTo>
                <a:lnTo>
                  <a:pt x="3330815" y="100739"/>
                </a:lnTo>
                <a:lnTo>
                  <a:pt x="3334484" y="93119"/>
                </a:lnTo>
                <a:lnTo>
                  <a:pt x="3335952" y="82699"/>
                </a:lnTo>
                <a:lnTo>
                  <a:pt x="3323110" y="82699"/>
                </a:lnTo>
                <a:lnTo>
                  <a:pt x="3321887" y="88521"/>
                </a:lnTo>
                <a:lnTo>
                  <a:pt x="3319674" y="93107"/>
                </a:lnTo>
                <a:lnTo>
                  <a:pt x="3316469" y="96458"/>
                </a:lnTo>
                <a:lnTo>
                  <a:pt x="3313265" y="99809"/>
                </a:lnTo>
                <a:lnTo>
                  <a:pt x="3308924" y="101485"/>
                </a:lnTo>
                <a:lnTo>
                  <a:pt x="3296302" y="101485"/>
                </a:lnTo>
                <a:lnTo>
                  <a:pt x="3291067" y="98794"/>
                </a:lnTo>
                <a:lnTo>
                  <a:pt x="3287741" y="93413"/>
                </a:lnTo>
                <a:lnTo>
                  <a:pt x="3284415" y="88032"/>
                </a:lnTo>
                <a:lnTo>
                  <a:pt x="3282751" y="81403"/>
                </a:lnTo>
                <a:lnTo>
                  <a:pt x="3282751" y="65699"/>
                </a:lnTo>
                <a:lnTo>
                  <a:pt x="3283925" y="59120"/>
                </a:lnTo>
                <a:lnTo>
                  <a:pt x="3286273" y="53788"/>
                </a:lnTo>
                <a:lnTo>
                  <a:pt x="3289894" y="45569"/>
                </a:lnTo>
                <a:lnTo>
                  <a:pt x="3295910" y="41459"/>
                </a:lnTo>
                <a:lnTo>
                  <a:pt x="3310489" y="41459"/>
                </a:lnTo>
                <a:lnTo>
                  <a:pt x="3314965" y="43062"/>
                </a:lnTo>
                <a:lnTo>
                  <a:pt x="3317753" y="46266"/>
                </a:lnTo>
                <a:lnTo>
                  <a:pt x="3320542" y="49470"/>
                </a:lnTo>
                <a:lnTo>
                  <a:pt x="3322328" y="53494"/>
                </a:lnTo>
                <a:lnTo>
                  <a:pt x="3323110" y="58337"/>
                </a:lnTo>
                <a:lnTo>
                  <a:pt x="3335952" y="58337"/>
                </a:lnTo>
                <a:lnTo>
                  <a:pt x="3334827" y="47819"/>
                </a:lnTo>
                <a:lnTo>
                  <a:pt x="3331488" y="40408"/>
                </a:lnTo>
                <a:lnTo>
                  <a:pt x="3325936" y="36103"/>
                </a:lnTo>
                <a:lnTo>
                  <a:pt x="3320383" y="31798"/>
                </a:lnTo>
                <a:lnTo>
                  <a:pt x="3313180" y="29645"/>
                </a:lnTo>
                <a:lnTo>
                  <a:pt x="3301404" y="29750"/>
                </a:lnTo>
                <a:lnTo>
                  <a:pt x="3288934" y="33102"/>
                </a:lnTo>
                <a:lnTo>
                  <a:pt x="3278715" y="41166"/>
                </a:lnTo>
                <a:lnTo>
                  <a:pt x="3274357" y="47426"/>
                </a:lnTo>
                <a:lnTo>
                  <a:pt x="3270086" y="59104"/>
                </a:lnTo>
                <a:lnTo>
                  <a:pt x="3268662" y="73380"/>
                </a:lnTo>
                <a:lnTo>
                  <a:pt x="3268846" y="78055"/>
                </a:lnTo>
                <a:lnTo>
                  <a:pt x="3271652" y="90822"/>
                </a:lnTo>
                <a:lnTo>
                  <a:pt x="3277834" y="101521"/>
                </a:lnTo>
                <a:lnTo>
                  <a:pt x="3289318" y="110301"/>
                </a:lnTo>
                <a:lnTo>
                  <a:pt x="3302417" y="112785"/>
                </a:lnTo>
                <a:lnTo>
                  <a:pt x="3311565" y="112785"/>
                </a:lnTo>
                <a:close/>
              </a:path>
              <a:path w="3879677" h="142724">
                <a:moveTo>
                  <a:pt x="3369927" y="43869"/>
                </a:moveTo>
                <a:lnTo>
                  <a:pt x="3375015" y="41680"/>
                </a:lnTo>
                <a:lnTo>
                  <a:pt x="3389544" y="41680"/>
                </a:lnTo>
                <a:lnTo>
                  <a:pt x="3395586" y="44860"/>
                </a:lnTo>
                <a:lnTo>
                  <a:pt x="3399206" y="51219"/>
                </a:lnTo>
                <a:lnTo>
                  <a:pt x="3401163" y="54644"/>
                </a:lnTo>
                <a:lnTo>
                  <a:pt x="3402410" y="59218"/>
                </a:lnTo>
                <a:lnTo>
                  <a:pt x="3402949" y="64941"/>
                </a:lnTo>
                <a:lnTo>
                  <a:pt x="3359287" y="64941"/>
                </a:lnTo>
                <a:lnTo>
                  <a:pt x="3359532" y="58190"/>
                </a:lnTo>
                <a:lnTo>
                  <a:pt x="3355031" y="41973"/>
                </a:lnTo>
                <a:lnTo>
                  <a:pt x="3351065" y="47422"/>
                </a:lnTo>
                <a:lnTo>
                  <a:pt x="3346335" y="58978"/>
                </a:lnTo>
                <a:lnTo>
                  <a:pt x="3344758" y="72720"/>
                </a:lnTo>
                <a:lnTo>
                  <a:pt x="3345150" y="79929"/>
                </a:lnTo>
                <a:lnTo>
                  <a:pt x="3348406" y="92657"/>
                </a:lnTo>
                <a:lnTo>
                  <a:pt x="3354957" y="102622"/>
                </a:lnTo>
                <a:lnTo>
                  <a:pt x="3367048" y="110949"/>
                </a:lnTo>
                <a:lnTo>
                  <a:pt x="3379833" y="113299"/>
                </a:lnTo>
                <a:lnTo>
                  <a:pt x="3383845" y="113299"/>
                </a:lnTo>
                <a:lnTo>
                  <a:pt x="3387441" y="112908"/>
                </a:lnTo>
                <a:lnTo>
                  <a:pt x="3390621" y="112125"/>
                </a:lnTo>
                <a:lnTo>
                  <a:pt x="3396540" y="110755"/>
                </a:lnTo>
                <a:lnTo>
                  <a:pt x="3401505" y="108113"/>
                </a:lnTo>
                <a:lnTo>
                  <a:pt x="3405517" y="104200"/>
                </a:lnTo>
                <a:lnTo>
                  <a:pt x="3407913" y="101949"/>
                </a:lnTo>
                <a:lnTo>
                  <a:pt x="3410079" y="99051"/>
                </a:lnTo>
                <a:lnTo>
                  <a:pt x="3412011" y="95504"/>
                </a:lnTo>
                <a:lnTo>
                  <a:pt x="3413943" y="91957"/>
                </a:lnTo>
                <a:lnTo>
                  <a:pt x="3415081" y="88741"/>
                </a:lnTo>
                <a:lnTo>
                  <a:pt x="3415423" y="85855"/>
                </a:lnTo>
                <a:lnTo>
                  <a:pt x="3402435" y="85855"/>
                </a:lnTo>
                <a:lnTo>
                  <a:pt x="3401456" y="89328"/>
                </a:lnTo>
                <a:lnTo>
                  <a:pt x="3399793" y="92386"/>
                </a:lnTo>
                <a:lnTo>
                  <a:pt x="3397445" y="95027"/>
                </a:lnTo>
                <a:lnTo>
                  <a:pt x="3393336" y="99577"/>
                </a:lnTo>
                <a:lnTo>
                  <a:pt x="3387832" y="101852"/>
                </a:lnTo>
                <a:lnTo>
                  <a:pt x="3373547" y="101852"/>
                </a:lnTo>
                <a:lnTo>
                  <a:pt x="3368093" y="99442"/>
                </a:lnTo>
                <a:lnTo>
                  <a:pt x="3364571" y="94624"/>
                </a:lnTo>
                <a:lnTo>
                  <a:pt x="3361048" y="89805"/>
                </a:lnTo>
                <a:lnTo>
                  <a:pt x="3359165" y="83409"/>
                </a:lnTo>
                <a:lnTo>
                  <a:pt x="3358920" y="75435"/>
                </a:lnTo>
                <a:lnTo>
                  <a:pt x="3416523" y="75435"/>
                </a:lnTo>
                <a:lnTo>
                  <a:pt x="3416523" y="67510"/>
                </a:lnTo>
                <a:lnTo>
                  <a:pt x="3416132" y="61737"/>
                </a:lnTo>
                <a:lnTo>
                  <a:pt x="3415350" y="58117"/>
                </a:lnTo>
                <a:lnTo>
                  <a:pt x="3414469" y="52833"/>
                </a:lnTo>
                <a:lnTo>
                  <a:pt x="3412708" y="48211"/>
                </a:lnTo>
                <a:lnTo>
                  <a:pt x="3410066" y="44248"/>
                </a:lnTo>
                <a:lnTo>
                  <a:pt x="3407327" y="40090"/>
                </a:lnTo>
                <a:lnTo>
                  <a:pt x="3403339" y="36702"/>
                </a:lnTo>
                <a:lnTo>
                  <a:pt x="3398105" y="34085"/>
                </a:lnTo>
                <a:lnTo>
                  <a:pt x="3392871" y="31467"/>
                </a:lnTo>
                <a:lnTo>
                  <a:pt x="3387465" y="30159"/>
                </a:lnTo>
                <a:lnTo>
                  <a:pt x="3381888" y="30159"/>
                </a:lnTo>
                <a:lnTo>
                  <a:pt x="3377547" y="30372"/>
                </a:lnTo>
                <a:lnTo>
                  <a:pt x="3369927" y="43869"/>
                </a:lnTo>
                <a:close/>
              </a:path>
              <a:path w="3879677" h="142724">
                <a:moveTo>
                  <a:pt x="3359532" y="58190"/>
                </a:moveTo>
                <a:lnTo>
                  <a:pt x="3361709" y="52626"/>
                </a:lnTo>
                <a:lnTo>
                  <a:pt x="3365818" y="48247"/>
                </a:lnTo>
                <a:lnTo>
                  <a:pt x="3369927" y="43869"/>
                </a:lnTo>
                <a:lnTo>
                  <a:pt x="3377547" y="30372"/>
                </a:lnTo>
                <a:lnTo>
                  <a:pt x="3365107" y="33959"/>
                </a:lnTo>
                <a:lnTo>
                  <a:pt x="3355031" y="41973"/>
                </a:lnTo>
                <a:lnTo>
                  <a:pt x="3359532" y="58190"/>
                </a:lnTo>
                <a:close/>
              </a:path>
              <a:path w="3879677" h="142724">
                <a:moveTo>
                  <a:pt x="3443797" y="32947"/>
                </a:moveTo>
                <a:lnTo>
                  <a:pt x="3443797" y="48944"/>
                </a:lnTo>
                <a:lnTo>
                  <a:pt x="3459133" y="48944"/>
                </a:lnTo>
                <a:lnTo>
                  <a:pt x="3459133" y="32947"/>
                </a:lnTo>
                <a:lnTo>
                  <a:pt x="3443797" y="32947"/>
                </a:lnTo>
                <a:close/>
              </a:path>
              <a:path w="3879677" h="142724">
                <a:moveTo>
                  <a:pt x="3443797" y="94514"/>
                </a:moveTo>
                <a:lnTo>
                  <a:pt x="3443797" y="110511"/>
                </a:lnTo>
                <a:lnTo>
                  <a:pt x="3459133" y="110511"/>
                </a:lnTo>
                <a:lnTo>
                  <a:pt x="3459133" y="94514"/>
                </a:lnTo>
                <a:lnTo>
                  <a:pt x="3443797" y="94514"/>
                </a:lnTo>
                <a:close/>
              </a:path>
              <a:path w="3879677" h="142724">
                <a:moveTo>
                  <a:pt x="3517030" y="2714"/>
                </a:moveTo>
                <a:lnTo>
                  <a:pt x="3517030" y="110511"/>
                </a:lnTo>
                <a:lnTo>
                  <a:pt x="3531780" y="110511"/>
                </a:lnTo>
                <a:lnTo>
                  <a:pt x="3531780" y="2714"/>
                </a:lnTo>
                <a:lnTo>
                  <a:pt x="3517030" y="2714"/>
                </a:lnTo>
                <a:close/>
              </a:path>
              <a:path w="3879677" h="142724">
                <a:moveTo>
                  <a:pt x="3615972" y="65210"/>
                </a:moveTo>
                <a:lnTo>
                  <a:pt x="3611569" y="43025"/>
                </a:lnTo>
                <a:lnTo>
                  <a:pt x="3606188" y="45716"/>
                </a:lnTo>
                <a:lnTo>
                  <a:pt x="3602764" y="47428"/>
                </a:lnTo>
                <a:lnTo>
                  <a:pt x="3597969" y="48284"/>
                </a:lnTo>
                <a:lnTo>
                  <a:pt x="3594227" y="60098"/>
                </a:lnTo>
                <a:lnTo>
                  <a:pt x="3600342" y="60098"/>
                </a:lnTo>
                <a:lnTo>
                  <a:pt x="3605259" y="60856"/>
                </a:lnTo>
                <a:lnTo>
                  <a:pt x="3608977" y="62373"/>
                </a:lnTo>
                <a:lnTo>
                  <a:pt x="3615972" y="65210"/>
                </a:lnTo>
                <a:close/>
              </a:path>
              <a:path w="3879677" h="142724">
                <a:moveTo>
                  <a:pt x="3612058" y="95443"/>
                </a:moveTo>
                <a:lnTo>
                  <a:pt x="3605674" y="98036"/>
                </a:lnTo>
                <a:lnTo>
                  <a:pt x="3565242" y="98036"/>
                </a:lnTo>
                <a:lnTo>
                  <a:pt x="3596502" y="110511"/>
                </a:lnTo>
                <a:lnTo>
                  <a:pt x="3606126" y="109772"/>
                </a:lnTo>
                <a:lnTo>
                  <a:pt x="3618488" y="105644"/>
                </a:lnTo>
                <a:lnTo>
                  <a:pt x="3615874" y="90258"/>
                </a:lnTo>
                <a:lnTo>
                  <a:pt x="3612058" y="95443"/>
                </a:lnTo>
                <a:close/>
              </a:path>
              <a:path w="3879677" h="142724">
                <a:moveTo>
                  <a:pt x="3667118" y="97669"/>
                </a:moveTo>
                <a:lnTo>
                  <a:pt x="3667118" y="61125"/>
                </a:lnTo>
                <a:lnTo>
                  <a:pt x="3726630" y="61125"/>
                </a:lnTo>
                <a:lnTo>
                  <a:pt x="3726630" y="48651"/>
                </a:lnTo>
                <a:lnTo>
                  <a:pt x="3667118" y="48651"/>
                </a:lnTo>
                <a:lnTo>
                  <a:pt x="3667118" y="15923"/>
                </a:lnTo>
                <a:lnTo>
                  <a:pt x="3731473" y="15923"/>
                </a:lnTo>
                <a:lnTo>
                  <a:pt x="3731473" y="2715"/>
                </a:lnTo>
                <a:lnTo>
                  <a:pt x="3652883" y="2715"/>
                </a:lnTo>
                <a:lnTo>
                  <a:pt x="3652883" y="110511"/>
                </a:lnTo>
                <a:lnTo>
                  <a:pt x="3732574" y="110511"/>
                </a:lnTo>
                <a:lnTo>
                  <a:pt x="3732574" y="97669"/>
                </a:lnTo>
                <a:lnTo>
                  <a:pt x="3667118" y="97669"/>
                </a:lnTo>
                <a:close/>
              </a:path>
              <a:path w="3879677" h="142724">
                <a:moveTo>
                  <a:pt x="3879176" y="58949"/>
                </a:moveTo>
                <a:lnTo>
                  <a:pt x="3878173" y="52980"/>
                </a:lnTo>
                <a:lnTo>
                  <a:pt x="3877170" y="47012"/>
                </a:lnTo>
                <a:lnTo>
                  <a:pt x="3875495" y="40970"/>
                </a:lnTo>
                <a:lnTo>
                  <a:pt x="3873146" y="34855"/>
                </a:lnTo>
                <a:lnTo>
                  <a:pt x="3871287" y="29914"/>
                </a:lnTo>
                <a:lnTo>
                  <a:pt x="3869563" y="26037"/>
                </a:lnTo>
                <a:lnTo>
                  <a:pt x="3867973" y="23225"/>
                </a:lnTo>
                <a:lnTo>
                  <a:pt x="3863164" y="15229"/>
                </a:lnTo>
                <a:lnTo>
                  <a:pt x="3854288" y="954"/>
                </a:lnTo>
                <a:lnTo>
                  <a:pt x="3845409" y="954"/>
                </a:lnTo>
                <a:lnTo>
                  <a:pt x="3850581" y="11006"/>
                </a:lnTo>
                <a:lnTo>
                  <a:pt x="3856191" y="22907"/>
                </a:lnTo>
                <a:lnTo>
                  <a:pt x="3859865" y="32214"/>
                </a:lnTo>
                <a:lnTo>
                  <a:pt x="3863322" y="45103"/>
                </a:lnTo>
                <a:lnTo>
                  <a:pt x="3865187" y="57691"/>
                </a:lnTo>
                <a:lnTo>
                  <a:pt x="3865808" y="71032"/>
                </a:lnTo>
                <a:lnTo>
                  <a:pt x="3865283" y="84038"/>
                </a:lnTo>
                <a:lnTo>
                  <a:pt x="3863572" y="96655"/>
                </a:lnTo>
                <a:lnTo>
                  <a:pt x="3860672" y="108016"/>
                </a:lnTo>
                <a:lnTo>
                  <a:pt x="3857870" y="115450"/>
                </a:lnTo>
                <a:lnTo>
                  <a:pt x="3852758" y="126818"/>
                </a:lnTo>
                <a:lnTo>
                  <a:pt x="3845629" y="141184"/>
                </a:lnTo>
                <a:lnTo>
                  <a:pt x="3854801" y="141184"/>
                </a:lnTo>
                <a:lnTo>
                  <a:pt x="3862400" y="128930"/>
                </a:lnTo>
                <a:lnTo>
                  <a:pt x="3868694" y="117724"/>
                </a:lnTo>
                <a:lnTo>
                  <a:pt x="3872780" y="108970"/>
                </a:lnTo>
                <a:lnTo>
                  <a:pt x="3876804" y="96306"/>
                </a:lnTo>
                <a:lnTo>
                  <a:pt x="3878959" y="83755"/>
                </a:lnTo>
                <a:lnTo>
                  <a:pt x="3879677" y="70225"/>
                </a:lnTo>
                <a:lnTo>
                  <a:pt x="3879677" y="64697"/>
                </a:lnTo>
                <a:lnTo>
                  <a:pt x="3879176" y="58949"/>
                </a:lnTo>
                <a:close/>
              </a:path>
              <a:path w="3879677" h="142724">
                <a:moveTo>
                  <a:pt x="3747694" y="80857"/>
                </a:moveTo>
                <a:lnTo>
                  <a:pt x="3751085" y="93432"/>
                </a:lnTo>
                <a:lnTo>
                  <a:pt x="3758648" y="103393"/>
                </a:lnTo>
                <a:lnTo>
                  <a:pt x="3764422" y="107622"/>
                </a:lnTo>
                <a:lnTo>
                  <a:pt x="3775991" y="112155"/>
                </a:lnTo>
                <a:lnTo>
                  <a:pt x="3790129" y="113666"/>
                </a:lnTo>
                <a:lnTo>
                  <a:pt x="3796424" y="113397"/>
                </a:lnTo>
                <a:lnTo>
                  <a:pt x="3809108" y="110953"/>
                </a:lnTo>
                <a:lnTo>
                  <a:pt x="3820398" y="105961"/>
                </a:lnTo>
                <a:lnTo>
                  <a:pt x="3823244" y="104037"/>
                </a:lnTo>
                <a:lnTo>
                  <a:pt x="3830878" y="94187"/>
                </a:lnTo>
                <a:lnTo>
                  <a:pt x="3833423" y="80351"/>
                </a:lnTo>
                <a:lnTo>
                  <a:pt x="3833423" y="70763"/>
                </a:lnTo>
                <a:lnTo>
                  <a:pt x="3829999" y="63449"/>
                </a:lnTo>
                <a:lnTo>
                  <a:pt x="3823150" y="58410"/>
                </a:lnTo>
                <a:lnTo>
                  <a:pt x="3819187" y="55524"/>
                </a:lnTo>
                <a:lnTo>
                  <a:pt x="3813562" y="53250"/>
                </a:lnTo>
                <a:lnTo>
                  <a:pt x="3806272" y="51586"/>
                </a:lnTo>
                <a:lnTo>
                  <a:pt x="3791156" y="48137"/>
                </a:lnTo>
                <a:lnTo>
                  <a:pt x="3780981" y="45789"/>
                </a:lnTo>
                <a:lnTo>
                  <a:pt x="3774449" y="43832"/>
                </a:lnTo>
                <a:lnTo>
                  <a:pt x="3771563" y="42267"/>
                </a:lnTo>
                <a:lnTo>
                  <a:pt x="3767161" y="39821"/>
                </a:lnTo>
                <a:lnTo>
                  <a:pt x="3764959" y="35956"/>
                </a:lnTo>
                <a:lnTo>
                  <a:pt x="3764959" y="25878"/>
                </a:lnTo>
                <a:lnTo>
                  <a:pt x="3766843" y="21671"/>
                </a:lnTo>
                <a:lnTo>
                  <a:pt x="3770609" y="18051"/>
                </a:lnTo>
                <a:lnTo>
                  <a:pt x="3774376" y="14431"/>
                </a:lnTo>
                <a:lnTo>
                  <a:pt x="3780565" y="12621"/>
                </a:lnTo>
                <a:lnTo>
                  <a:pt x="3799839" y="12621"/>
                </a:lnTo>
                <a:lnTo>
                  <a:pt x="3807398" y="15434"/>
                </a:lnTo>
                <a:lnTo>
                  <a:pt x="3811849" y="21060"/>
                </a:lnTo>
                <a:lnTo>
                  <a:pt x="3814246" y="24142"/>
                </a:lnTo>
                <a:lnTo>
                  <a:pt x="3815812" y="28569"/>
                </a:lnTo>
                <a:lnTo>
                  <a:pt x="3816546" y="34342"/>
                </a:lnTo>
                <a:lnTo>
                  <a:pt x="3830268" y="34342"/>
                </a:lnTo>
                <a:lnTo>
                  <a:pt x="3830109" y="30317"/>
                </a:lnTo>
                <a:lnTo>
                  <a:pt x="3826580" y="17333"/>
                </a:lnTo>
                <a:lnTo>
                  <a:pt x="3818417" y="8181"/>
                </a:lnTo>
                <a:lnTo>
                  <a:pt x="3814704" y="5888"/>
                </a:lnTo>
                <a:lnTo>
                  <a:pt x="3803077" y="1472"/>
                </a:lnTo>
                <a:lnTo>
                  <a:pt x="3789615" y="0"/>
                </a:lnTo>
                <a:lnTo>
                  <a:pt x="3784204" y="215"/>
                </a:lnTo>
                <a:lnTo>
                  <a:pt x="3771170" y="3092"/>
                </a:lnTo>
                <a:lnTo>
                  <a:pt x="3761143" y="9319"/>
                </a:lnTo>
                <a:lnTo>
                  <a:pt x="3753511" y="20163"/>
                </a:lnTo>
                <a:lnTo>
                  <a:pt x="3751090" y="33168"/>
                </a:lnTo>
                <a:lnTo>
                  <a:pt x="3751090" y="42120"/>
                </a:lnTo>
                <a:lnTo>
                  <a:pt x="3754515" y="48847"/>
                </a:lnTo>
                <a:lnTo>
                  <a:pt x="3761363" y="53347"/>
                </a:lnTo>
                <a:lnTo>
                  <a:pt x="3765326" y="55940"/>
                </a:lnTo>
                <a:lnTo>
                  <a:pt x="3772077" y="58313"/>
                </a:lnTo>
                <a:lnTo>
                  <a:pt x="3781617" y="60465"/>
                </a:lnTo>
                <a:lnTo>
                  <a:pt x="3796219" y="63767"/>
                </a:lnTo>
                <a:lnTo>
                  <a:pt x="3804144" y="65577"/>
                </a:lnTo>
                <a:lnTo>
                  <a:pt x="3809966" y="67705"/>
                </a:lnTo>
                <a:lnTo>
                  <a:pt x="3813684" y="70151"/>
                </a:lnTo>
                <a:lnTo>
                  <a:pt x="3817353" y="72646"/>
                </a:lnTo>
                <a:lnTo>
                  <a:pt x="3819187" y="76829"/>
                </a:lnTo>
                <a:lnTo>
                  <a:pt x="3819187" y="90527"/>
                </a:lnTo>
                <a:lnTo>
                  <a:pt x="3814833" y="95957"/>
                </a:lnTo>
                <a:lnTo>
                  <a:pt x="3806126" y="98990"/>
                </a:lnTo>
                <a:lnTo>
                  <a:pt x="3801624" y="100555"/>
                </a:lnTo>
                <a:lnTo>
                  <a:pt x="3796635" y="101338"/>
                </a:lnTo>
                <a:lnTo>
                  <a:pt x="3788116" y="101261"/>
                </a:lnTo>
                <a:lnTo>
                  <a:pt x="3774512" y="98185"/>
                </a:lnTo>
                <a:lnTo>
                  <a:pt x="3765546" y="90624"/>
                </a:lnTo>
                <a:lnTo>
                  <a:pt x="3763002" y="86809"/>
                </a:lnTo>
                <a:lnTo>
                  <a:pt x="3761559" y="81843"/>
                </a:lnTo>
                <a:lnTo>
                  <a:pt x="3761216" y="75728"/>
                </a:lnTo>
                <a:lnTo>
                  <a:pt x="3747495" y="75728"/>
                </a:lnTo>
                <a:lnTo>
                  <a:pt x="3747694" y="80857"/>
                </a:lnTo>
                <a:close/>
              </a:path>
              <a:path w="3879677" h="142724">
                <a:moveTo>
                  <a:pt x="3565242" y="98036"/>
                </a:moveTo>
                <a:lnTo>
                  <a:pt x="3565242" y="60098"/>
                </a:lnTo>
                <a:lnTo>
                  <a:pt x="3594227" y="60098"/>
                </a:lnTo>
                <a:lnTo>
                  <a:pt x="3597969" y="48284"/>
                </a:lnTo>
                <a:lnTo>
                  <a:pt x="3565242" y="48284"/>
                </a:lnTo>
                <a:lnTo>
                  <a:pt x="3565242" y="14896"/>
                </a:lnTo>
                <a:lnTo>
                  <a:pt x="3597651" y="14896"/>
                </a:lnTo>
                <a:lnTo>
                  <a:pt x="3602446" y="15581"/>
                </a:lnTo>
                <a:lnTo>
                  <a:pt x="3605674" y="16950"/>
                </a:lnTo>
                <a:lnTo>
                  <a:pt x="3611398" y="19396"/>
                </a:lnTo>
                <a:lnTo>
                  <a:pt x="3614260" y="24142"/>
                </a:lnTo>
                <a:lnTo>
                  <a:pt x="3614260" y="38182"/>
                </a:lnTo>
                <a:lnTo>
                  <a:pt x="3611569" y="43025"/>
                </a:lnTo>
                <a:lnTo>
                  <a:pt x="3615972" y="65210"/>
                </a:lnTo>
                <a:lnTo>
                  <a:pt x="3619470" y="70543"/>
                </a:lnTo>
                <a:lnTo>
                  <a:pt x="3619470" y="83017"/>
                </a:lnTo>
                <a:lnTo>
                  <a:pt x="3618271" y="86980"/>
                </a:lnTo>
                <a:lnTo>
                  <a:pt x="3615874" y="90258"/>
                </a:lnTo>
                <a:lnTo>
                  <a:pt x="3618488" y="105644"/>
                </a:lnTo>
                <a:lnTo>
                  <a:pt x="3627542" y="97889"/>
                </a:lnTo>
                <a:lnTo>
                  <a:pt x="3631896" y="92263"/>
                </a:lnTo>
                <a:lnTo>
                  <a:pt x="3634073" y="85977"/>
                </a:lnTo>
                <a:lnTo>
                  <a:pt x="3634073" y="70763"/>
                </a:lnTo>
                <a:lnTo>
                  <a:pt x="3631651" y="64281"/>
                </a:lnTo>
                <a:lnTo>
                  <a:pt x="3626808" y="59584"/>
                </a:lnTo>
                <a:lnTo>
                  <a:pt x="3624069" y="56943"/>
                </a:lnTo>
                <a:lnTo>
                  <a:pt x="3619935" y="54570"/>
                </a:lnTo>
                <a:lnTo>
                  <a:pt x="3614407" y="52467"/>
                </a:lnTo>
                <a:lnTo>
                  <a:pt x="3618174" y="50559"/>
                </a:lnTo>
                <a:lnTo>
                  <a:pt x="3621060" y="48455"/>
                </a:lnTo>
                <a:lnTo>
                  <a:pt x="3623066" y="46156"/>
                </a:lnTo>
                <a:lnTo>
                  <a:pt x="3626930" y="41802"/>
                </a:lnTo>
                <a:lnTo>
                  <a:pt x="3628863" y="36225"/>
                </a:lnTo>
                <a:lnTo>
                  <a:pt x="3628863" y="23604"/>
                </a:lnTo>
                <a:lnTo>
                  <a:pt x="3627296" y="18467"/>
                </a:lnTo>
                <a:lnTo>
                  <a:pt x="3624166" y="14015"/>
                </a:lnTo>
                <a:lnTo>
                  <a:pt x="3611634" y="4852"/>
                </a:lnTo>
                <a:lnTo>
                  <a:pt x="3597236" y="2715"/>
                </a:lnTo>
                <a:lnTo>
                  <a:pt x="3550932" y="2714"/>
                </a:lnTo>
                <a:lnTo>
                  <a:pt x="3550932" y="110511"/>
                </a:lnTo>
                <a:lnTo>
                  <a:pt x="3596502" y="110511"/>
                </a:lnTo>
                <a:lnTo>
                  <a:pt x="3565242" y="98036"/>
                </a:lnTo>
                <a:close/>
              </a:path>
              <a:path w="3879677" h="142724">
                <a:moveTo>
                  <a:pt x="2946183" y="80857"/>
                </a:moveTo>
                <a:lnTo>
                  <a:pt x="2949574" y="93432"/>
                </a:lnTo>
                <a:lnTo>
                  <a:pt x="2957137" y="103393"/>
                </a:lnTo>
                <a:lnTo>
                  <a:pt x="2962910" y="107622"/>
                </a:lnTo>
                <a:lnTo>
                  <a:pt x="2974479" y="112155"/>
                </a:lnTo>
                <a:lnTo>
                  <a:pt x="2988618" y="113666"/>
                </a:lnTo>
                <a:lnTo>
                  <a:pt x="2994912" y="113397"/>
                </a:lnTo>
                <a:lnTo>
                  <a:pt x="3007597" y="110953"/>
                </a:lnTo>
                <a:lnTo>
                  <a:pt x="3018887" y="105961"/>
                </a:lnTo>
                <a:lnTo>
                  <a:pt x="3021732" y="104037"/>
                </a:lnTo>
                <a:lnTo>
                  <a:pt x="3029367" y="94187"/>
                </a:lnTo>
                <a:lnTo>
                  <a:pt x="3031912" y="80351"/>
                </a:lnTo>
                <a:lnTo>
                  <a:pt x="3031912" y="70763"/>
                </a:lnTo>
                <a:lnTo>
                  <a:pt x="3028487" y="63449"/>
                </a:lnTo>
                <a:lnTo>
                  <a:pt x="3021638" y="58410"/>
                </a:lnTo>
                <a:lnTo>
                  <a:pt x="3017676" y="55524"/>
                </a:lnTo>
                <a:lnTo>
                  <a:pt x="3012050" y="53249"/>
                </a:lnTo>
                <a:lnTo>
                  <a:pt x="3004761" y="51586"/>
                </a:lnTo>
                <a:lnTo>
                  <a:pt x="2989645" y="48137"/>
                </a:lnTo>
                <a:lnTo>
                  <a:pt x="2979469" y="45789"/>
                </a:lnTo>
                <a:lnTo>
                  <a:pt x="2972938" y="43832"/>
                </a:lnTo>
                <a:lnTo>
                  <a:pt x="2970052" y="42267"/>
                </a:lnTo>
                <a:lnTo>
                  <a:pt x="2965649" y="39821"/>
                </a:lnTo>
                <a:lnTo>
                  <a:pt x="2963448" y="35956"/>
                </a:lnTo>
                <a:lnTo>
                  <a:pt x="2963448" y="25878"/>
                </a:lnTo>
                <a:lnTo>
                  <a:pt x="2965332" y="21671"/>
                </a:lnTo>
                <a:lnTo>
                  <a:pt x="2969098" y="18051"/>
                </a:lnTo>
                <a:lnTo>
                  <a:pt x="2972865" y="14431"/>
                </a:lnTo>
                <a:lnTo>
                  <a:pt x="2979054" y="12621"/>
                </a:lnTo>
                <a:lnTo>
                  <a:pt x="2998328" y="12621"/>
                </a:lnTo>
                <a:lnTo>
                  <a:pt x="3005886" y="15434"/>
                </a:lnTo>
                <a:lnTo>
                  <a:pt x="3010338" y="21060"/>
                </a:lnTo>
                <a:lnTo>
                  <a:pt x="3012735" y="24142"/>
                </a:lnTo>
                <a:lnTo>
                  <a:pt x="3014301" y="28569"/>
                </a:lnTo>
                <a:lnTo>
                  <a:pt x="3015035" y="34341"/>
                </a:lnTo>
                <a:lnTo>
                  <a:pt x="3028756" y="34341"/>
                </a:lnTo>
                <a:lnTo>
                  <a:pt x="3028598" y="30317"/>
                </a:lnTo>
                <a:lnTo>
                  <a:pt x="3025069" y="17333"/>
                </a:lnTo>
                <a:lnTo>
                  <a:pt x="3016905" y="8181"/>
                </a:lnTo>
                <a:lnTo>
                  <a:pt x="3013193" y="5888"/>
                </a:lnTo>
                <a:lnTo>
                  <a:pt x="3001566" y="1472"/>
                </a:lnTo>
                <a:lnTo>
                  <a:pt x="2988104" y="0"/>
                </a:lnTo>
                <a:lnTo>
                  <a:pt x="2982693" y="215"/>
                </a:lnTo>
                <a:lnTo>
                  <a:pt x="2969659" y="3092"/>
                </a:lnTo>
                <a:lnTo>
                  <a:pt x="2959632" y="9319"/>
                </a:lnTo>
                <a:lnTo>
                  <a:pt x="2952000" y="20163"/>
                </a:lnTo>
                <a:lnTo>
                  <a:pt x="2949579" y="33167"/>
                </a:lnTo>
                <a:lnTo>
                  <a:pt x="2949579" y="42120"/>
                </a:lnTo>
                <a:lnTo>
                  <a:pt x="2953003" y="48846"/>
                </a:lnTo>
                <a:lnTo>
                  <a:pt x="2959852" y="53347"/>
                </a:lnTo>
                <a:lnTo>
                  <a:pt x="2963815" y="55940"/>
                </a:lnTo>
                <a:lnTo>
                  <a:pt x="2970566" y="58312"/>
                </a:lnTo>
                <a:lnTo>
                  <a:pt x="2980105" y="60465"/>
                </a:lnTo>
                <a:lnTo>
                  <a:pt x="2994708" y="63767"/>
                </a:lnTo>
                <a:lnTo>
                  <a:pt x="3002633" y="65577"/>
                </a:lnTo>
                <a:lnTo>
                  <a:pt x="3008455" y="67705"/>
                </a:lnTo>
                <a:lnTo>
                  <a:pt x="3012173" y="70151"/>
                </a:lnTo>
                <a:lnTo>
                  <a:pt x="3015842" y="72646"/>
                </a:lnTo>
                <a:lnTo>
                  <a:pt x="3017676" y="76829"/>
                </a:lnTo>
                <a:lnTo>
                  <a:pt x="3017676" y="90527"/>
                </a:lnTo>
                <a:lnTo>
                  <a:pt x="3013322" y="95957"/>
                </a:lnTo>
                <a:lnTo>
                  <a:pt x="3004615" y="98990"/>
                </a:lnTo>
                <a:lnTo>
                  <a:pt x="3000113" y="100555"/>
                </a:lnTo>
                <a:lnTo>
                  <a:pt x="2995124" y="101338"/>
                </a:lnTo>
                <a:lnTo>
                  <a:pt x="2986605" y="101260"/>
                </a:lnTo>
                <a:lnTo>
                  <a:pt x="2973001" y="98185"/>
                </a:lnTo>
                <a:lnTo>
                  <a:pt x="2964035" y="90624"/>
                </a:lnTo>
                <a:lnTo>
                  <a:pt x="2961491" y="86809"/>
                </a:lnTo>
                <a:lnTo>
                  <a:pt x="2960048" y="81843"/>
                </a:lnTo>
                <a:lnTo>
                  <a:pt x="2959705" y="75728"/>
                </a:lnTo>
                <a:lnTo>
                  <a:pt x="2945983" y="75728"/>
                </a:lnTo>
                <a:lnTo>
                  <a:pt x="2946183" y="80857"/>
                </a:lnTo>
                <a:close/>
              </a:path>
              <a:path w="3879677" h="142724">
                <a:moveTo>
                  <a:pt x="2899313" y="79837"/>
                </a:moveTo>
                <a:lnTo>
                  <a:pt x="2899851" y="84093"/>
                </a:lnTo>
                <a:lnTo>
                  <a:pt x="2900927" y="92312"/>
                </a:lnTo>
                <a:lnTo>
                  <a:pt x="2902835" y="100041"/>
                </a:lnTo>
                <a:lnTo>
                  <a:pt x="2905575" y="107282"/>
                </a:lnTo>
                <a:lnTo>
                  <a:pt x="2907581" y="112565"/>
                </a:lnTo>
                <a:lnTo>
                  <a:pt x="2909440" y="116748"/>
                </a:lnTo>
                <a:lnTo>
                  <a:pt x="2911152" y="119830"/>
                </a:lnTo>
                <a:lnTo>
                  <a:pt x="2912864" y="122912"/>
                </a:lnTo>
                <a:lnTo>
                  <a:pt x="2917291" y="130030"/>
                </a:lnTo>
                <a:lnTo>
                  <a:pt x="2924434" y="141184"/>
                </a:lnTo>
                <a:lnTo>
                  <a:pt x="2933313" y="141184"/>
                </a:lnTo>
                <a:lnTo>
                  <a:pt x="2928140" y="131131"/>
                </a:lnTo>
                <a:lnTo>
                  <a:pt x="2922531" y="119230"/>
                </a:lnTo>
                <a:lnTo>
                  <a:pt x="2918857" y="109923"/>
                </a:lnTo>
                <a:lnTo>
                  <a:pt x="2915391" y="96980"/>
                </a:lnTo>
                <a:lnTo>
                  <a:pt x="2913532" y="84388"/>
                </a:lnTo>
                <a:lnTo>
                  <a:pt x="2912913" y="71032"/>
                </a:lnTo>
                <a:lnTo>
                  <a:pt x="2913455" y="57964"/>
                </a:lnTo>
                <a:lnTo>
                  <a:pt x="2915191" y="45360"/>
                </a:lnTo>
                <a:lnTo>
                  <a:pt x="2918123" y="33901"/>
                </a:lnTo>
                <a:lnTo>
                  <a:pt x="2920897" y="26551"/>
                </a:lnTo>
                <a:lnTo>
                  <a:pt x="2926001" y="15207"/>
                </a:lnTo>
                <a:lnTo>
                  <a:pt x="2933093" y="953"/>
                </a:lnTo>
                <a:lnTo>
                  <a:pt x="2923920" y="953"/>
                </a:lnTo>
                <a:lnTo>
                  <a:pt x="2916243" y="13376"/>
                </a:lnTo>
                <a:lnTo>
                  <a:pt x="2909949" y="24571"/>
                </a:lnTo>
                <a:lnTo>
                  <a:pt x="2905869" y="33241"/>
                </a:lnTo>
                <a:lnTo>
                  <a:pt x="2901900" y="45809"/>
                </a:lnTo>
                <a:lnTo>
                  <a:pt x="2899758" y="58362"/>
                </a:lnTo>
                <a:lnTo>
                  <a:pt x="2899044" y="71912"/>
                </a:lnTo>
                <a:lnTo>
                  <a:pt x="2899044" y="75777"/>
                </a:lnTo>
                <a:lnTo>
                  <a:pt x="2899313" y="798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58630" y="277380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442914" y="28068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442914" y="286118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516195" y="2773125"/>
            <a:ext cx="0" cy="95114"/>
          </a:xfrm>
          <a:custGeom>
            <a:avLst/>
            <a:gdLst/>
            <a:ahLst/>
            <a:cxnLst/>
            <a:rect l="l" t="t" r="r" b="b"/>
            <a:pathLst>
              <a:path h="107796">
                <a:moveTo>
                  <a:pt x="0" y="0"/>
                </a:moveTo>
                <a:lnTo>
                  <a:pt x="0" y="107796"/>
                </a:lnTo>
              </a:path>
            </a:pathLst>
          </a:custGeom>
          <a:ln w="160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459529" y="3239501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8"/>
                </a:lnTo>
                <a:lnTo>
                  <a:pt x="61370" y="50975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8"/>
                </a:lnTo>
                <a:lnTo>
                  <a:pt x="67681" y="39576"/>
                </a:lnTo>
                <a:lnTo>
                  <a:pt x="69417" y="34342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7" y="14676"/>
                </a:lnTo>
                <a:lnTo>
                  <a:pt x="4206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7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116396" y="324001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8" y="30232"/>
                </a:moveTo>
                <a:lnTo>
                  <a:pt x="24728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196092" y="324001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8" y="30232"/>
                </a:moveTo>
                <a:lnTo>
                  <a:pt x="24728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67850" y="3239242"/>
            <a:ext cx="65508" cy="93444"/>
          </a:xfrm>
          <a:custGeom>
            <a:avLst/>
            <a:gdLst/>
            <a:ahLst/>
            <a:cxnLst/>
            <a:rect l="l" t="t" r="r" b="b"/>
            <a:pathLst>
              <a:path w="72059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59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6" y="46670"/>
                </a:lnTo>
                <a:lnTo>
                  <a:pt x="55671" y="41044"/>
                </a:lnTo>
                <a:lnTo>
                  <a:pt x="47990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7"/>
                </a:lnTo>
                <a:lnTo>
                  <a:pt x="16681" y="46694"/>
                </a:lnTo>
                <a:lnTo>
                  <a:pt x="13648" y="51146"/>
                </a:lnTo>
                <a:lnTo>
                  <a:pt x="14028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7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0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5"/>
                </a:lnTo>
                <a:lnTo>
                  <a:pt x="62421" y="8592"/>
                </a:lnTo>
                <a:lnTo>
                  <a:pt x="52873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69" y="26123"/>
                </a:lnTo>
                <a:lnTo>
                  <a:pt x="2728" y="33127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2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6" y="59682"/>
                </a:lnTo>
                <a:lnTo>
                  <a:pt x="21757" y="55915"/>
                </a:lnTo>
                <a:lnTo>
                  <a:pt x="26037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3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287096" y="3318201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389639" y="324001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8" y="30232"/>
                </a:moveTo>
                <a:lnTo>
                  <a:pt x="24728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354083" y="332529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107346" y="3277983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3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3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173810" y="332529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199561" y="3239501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5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8"/>
                </a:lnTo>
                <a:lnTo>
                  <a:pt x="67681" y="39576"/>
                </a:lnTo>
                <a:lnTo>
                  <a:pt x="69417" y="34342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8" y="14676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8" y="68855"/>
                </a:lnTo>
                <a:lnTo>
                  <a:pt x="59218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80256" y="3239307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936124" y="324001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07014" y="3239307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87309" y="3239501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1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9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2"/>
                </a:lnTo>
                <a:lnTo>
                  <a:pt x="13722" y="28642"/>
                </a:lnTo>
                <a:lnTo>
                  <a:pt x="15618" y="22858"/>
                </a:lnTo>
                <a:lnTo>
                  <a:pt x="19409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30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7"/>
                </a:lnTo>
                <a:lnTo>
                  <a:pt x="14603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858318" y="3239372"/>
            <a:ext cx="388226" cy="95502"/>
          </a:xfrm>
          <a:custGeom>
            <a:avLst/>
            <a:gdLst/>
            <a:ahLst/>
            <a:cxnLst/>
            <a:rect l="l" t="t" r="r" b="b"/>
            <a:pathLst>
              <a:path w="427049" h="108236">
                <a:moveTo>
                  <a:pt x="24728" y="30966"/>
                </a:moveTo>
                <a:lnTo>
                  <a:pt x="24728" y="105374"/>
                </a:lnTo>
                <a:lnTo>
                  <a:pt x="38817" y="105374"/>
                </a:lnTo>
                <a:lnTo>
                  <a:pt x="38817" y="733"/>
                </a:lnTo>
                <a:lnTo>
                  <a:pt x="28397" y="733"/>
                </a:lnTo>
                <a:lnTo>
                  <a:pt x="26539" y="8854"/>
                </a:lnTo>
                <a:lnTo>
                  <a:pt x="23725" y="14003"/>
                </a:lnTo>
                <a:lnTo>
                  <a:pt x="19959" y="16180"/>
                </a:lnTo>
                <a:lnTo>
                  <a:pt x="16192" y="18357"/>
                </a:lnTo>
                <a:lnTo>
                  <a:pt x="9539" y="19910"/>
                </a:lnTo>
                <a:lnTo>
                  <a:pt x="0" y="20840"/>
                </a:lnTo>
                <a:lnTo>
                  <a:pt x="0" y="30966"/>
                </a:lnTo>
                <a:lnTo>
                  <a:pt x="24728" y="30966"/>
                </a:lnTo>
                <a:close/>
              </a:path>
              <a:path w="427049" h="108236">
                <a:moveTo>
                  <a:pt x="123181" y="79691"/>
                </a:moveTo>
                <a:lnTo>
                  <a:pt x="123181" y="105374"/>
                </a:lnTo>
                <a:lnTo>
                  <a:pt x="136389" y="105374"/>
                </a:lnTo>
                <a:lnTo>
                  <a:pt x="136389" y="79691"/>
                </a:lnTo>
                <a:lnTo>
                  <a:pt x="151873" y="79691"/>
                </a:lnTo>
                <a:lnTo>
                  <a:pt x="151873" y="68170"/>
                </a:lnTo>
                <a:lnTo>
                  <a:pt x="136389" y="68170"/>
                </a:lnTo>
                <a:lnTo>
                  <a:pt x="136389" y="0"/>
                </a:lnTo>
                <a:lnTo>
                  <a:pt x="125236" y="0"/>
                </a:lnTo>
                <a:lnTo>
                  <a:pt x="122961" y="20546"/>
                </a:lnTo>
                <a:lnTo>
                  <a:pt x="122961" y="68170"/>
                </a:lnTo>
                <a:lnTo>
                  <a:pt x="89279" y="68170"/>
                </a:lnTo>
                <a:lnTo>
                  <a:pt x="77098" y="66776"/>
                </a:lnTo>
                <a:lnTo>
                  <a:pt x="77098" y="79691"/>
                </a:lnTo>
                <a:lnTo>
                  <a:pt x="123181" y="79691"/>
                </a:lnTo>
                <a:close/>
              </a:path>
              <a:path w="427049" h="108236">
                <a:moveTo>
                  <a:pt x="125236" y="0"/>
                </a:moveTo>
                <a:lnTo>
                  <a:pt x="77098" y="66776"/>
                </a:lnTo>
                <a:lnTo>
                  <a:pt x="89279" y="68170"/>
                </a:lnTo>
                <a:lnTo>
                  <a:pt x="122961" y="20546"/>
                </a:lnTo>
                <a:lnTo>
                  <a:pt x="125236" y="0"/>
                </a:lnTo>
                <a:close/>
              </a:path>
              <a:path w="427049" h="108236">
                <a:moveTo>
                  <a:pt x="210847" y="79691"/>
                </a:moveTo>
                <a:lnTo>
                  <a:pt x="210847" y="105374"/>
                </a:lnTo>
                <a:lnTo>
                  <a:pt x="224054" y="105374"/>
                </a:lnTo>
                <a:lnTo>
                  <a:pt x="224054" y="79691"/>
                </a:lnTo>
                <a:lnTo>
                  <a:pt x="239538" y="79691"/>
                </a:lnTo>
                <a:lnTo>
                  <a:pt x="239538" y="68170"/>
                </a:lnTo>
                <a:lnTo>
                  <a:pt x="224054" y="68170"/>
                </a:lnTo>
                <a:lnTo>
                  <a:pt x="224054" y="0"/>
                </a:lnTo>
                <a:lnTo>
                  <a:pt x="212901" y="0"/>
                </a:lnTo>
                <a:lnTo>
                  <a:pt x="210626" y="20546"/>
                </a:lnTo>
                <a:lnTo>
                  <a:pt x="210626" y="68170"/>
                </a:lnTo>
                <a:lnTo>
                  <a:pt x="176944" y="68170"/>
                </a:lnTo>
                <a:lnTo>
                  <a:pt x="164763" y="66776"/>
                </a:lnTo>
                <a:lnTo>
                  <a:pt x="164763" y="79691"/>
                </a:lnTo>
                <a:lnTo>
                  <a:pt x="210847" y="79691"/>
                </a:lnTo>
                <a:close/>
              </a:path>
              <a:path w="427049" h="108236">
                <a:moveTo>
                  <a:pt x="212901" y="0"/>
                </a:moveTo>
                <a:lnTo>
                  <a:pt x="164763" y="66776"/>
                </a:lnTo>
                <a:lnTo>
                  <a:pt x="176944" y="68170"/>
                </a:lnTo>
                <a:lnTo>
                  <a:pt x="210626" y="20546"/>
                </a:lnTo>
                <a:lnTo>
                  <a:pt x="212901" y="0"/>
                </a:lnTo>
                <a:close/>
              </a:path>
              <a:path w="427049" h="108236">
                <a:moveTo>
                  <a:pt x="412960" y="30966"/>
                </a:moveTo>
                <a:lnTo>
                  <a:pt x="412960" y="105374"/>
                </a:lnTo>
                <a:lnTo>
                  <a:pt x="427049" y="105374"/>
                </a:lnTo>
                <a:lnTo>
                  <a:pt x="427049" y="733"/>
                </a:lnTo>
                <a:lnTo>
                  <a:pt x="416629" y="733"/>
                </a:lnTo>
                <a:lnTo>
                  <a:pt x="414771" y="8854"/>
                </a:lnTo>
                <a:lnTo>
                  <a:pt x="411957" y="14003"/>
                </a:lnTo>
                <a:lnTo>
                  <a:pt x="408191" y="16180"/>
                </a:lnTo>
                <a:lnTo>
                  <a:pt x="404424" y="18357"/>
                </a:lnTo>
                <a:lnTo>
                  <a:pt x="397771" y="19910"/>
                </a:lnTo>
                <a:lnTo>
                  <a:pt x="388231" y="20840"/>
                </a:lnTo>
                <a:lnTo>
                  <a:pt x="388231" y="30966"/>
                </a:lnTo>
                <a:lnTo>
                  <a:pt x="412960" y="30966"/>
                </a:lnTo>
                <a:close/>
              </a:path>
              <a:path w="427049" h="108236">
                <a:moveTo>
                  <a:pt x="261454" y="89377"/>
                </a:moveTo>
                <a:lnTo>
                  <a:pt x="261454" y="105374"/>
                </a:lnTo>
                <a:lnTo>
                  <a:pt x="276791" y="105374"/>
                </a:lnTo>
                <a:lnTo>
                  <a:pt x="276791" y="89377"/>
                </a:lnTo>
                <a:lnTo>
                  <a:pt x="261454" y="89377"/>
                </a:lnTo>
                <a:close/>
              </a:path>
              <a:path w="427049" h="108236">
                <a:moveTo>
                  <a:pt x="333538" y="96201"/>
                </a:moveTo>
                <a:lnTo>
                  <a:pt x="318177" y="96201"/>
                </a:lnTo>
                <a:lnTo>
                  <a:pt x="312160" y="91236"/>
                </a:lnTo>
                <a:lnTo>
                  <a:pt x="313490" y="105745"/>
                </a:lnTo>
                <a:lnTo>
                  <a:pt x="326763" y="108236"/>
                </a:lnTo>
                <a:lnTo>
                  <a:pt x="338314" y="106421"/>
                </a:lnTo>
                <a:lnTo>
                  <a:pt x="349091" y="99735"/>
                </a:lnTo>
                <a:lnTo>
                  <a:pt x="356996" y="88130"/>
                </a:lnTo>
                <a:lnTo>
                  <a:pt x="360204" y="79225"/>
                </a:lnTo>
                <a:lnTo>
                  <a:pt x="362586" y="66878"/>
                </a:lnTo>
                <a:lnTo>
                  <a:pt x="363380" y="52687"/>
                </a:lnTo>
                <a:lnTo>
                  <a:pt x="362746" y="39996"/>
                </a:lnTo>
                <a:lnTo>
                  <a:pt x="360404" y="27368"/>
                </a:lnTo>
                <a:lnTo>
                  <a:pt x="356335" y="17097"/>
                </a:lnTo>
                <a:lnTo>
                  <a:pt x="351036" y="9699"/>
                </a:lnTo>
                <a:lnTo>
                  <a:pt x="340517" y="2645"/>
                </a:lnTo>
                <a:lnTo>
                  <a:pt x="326836" y="293"/>
                </a:lnTo>
                <a:lnTo>
                  <a:pt x="325332" y="320"/>
                </a:lnTo>
                <a:lnTo>
                  <a:pt x="312480" y="3319"/>
                </a:lnTo>
                <a:lnTo>
                  <a:pt x="302537" y="11284"/>
                </a:lnTo>
                <a:lnTo>
                  <a:pt x="295503" y="24215"/>
                </a:lnTo>
                <a:lnTo>
                  <a:pt x="293965" y="29087"/>
                </a:lnTo>
                <a:lnTo>
                  <a:pt x="291651" y="41179"/>
                </a:lnTo>
                <a:lnTo>
                  <a:pt x="290880" y="54962"/>
                </a:lnTo>
                <a:lnTo>
                  <a:pt x="291694" y="68997"/>
                </a:lnTo>
                <a:lnTo>
                  <a:pt x="294262" y="81468"/>
                </a:lnTo>
                <a:lnTo>
                  <a:pt x="298585" y="91799"/>
                </a:lnTo>
                <a:lnTo>
                  <a:pt x="303153" y="98271"/>
                </a:lnTo>
                <a:lnTo>
                  <a:pt x="306008" y="69640"/>
                </a:lnTo>
                <a:lnTo>
                  <a:pt x="305189" y="55475"/>
                </a:lnTo>
                <a:lnTo>
                  <a:pt x="305462" y="46395"/>
                </a:lnTo>
                <a:lnTo>
                  <a:pt x="307212" y="33213"/>
                </a:lnTo>
                <a:lnTo>
                  <a:pt x="310583" y="23151"/>
                </a:lnTo>
                <a:lnTo>
                  <a:pt x="314178" y="15837"/>
                </a:lnTo>
                <a:lnTo>
                  <a:pt x="319865" y="12181"/>
                </a:lnTo>
                <a:lnTo>
                  <a:pt x="336106" y="12181"/>
                </a:lnTo>
                <a:lnTo>
                  <a:pt x="341806" y="16033"/>
                </a:lnTo>
                <a:lnTo>
                  <a:pt x="344741" y="23738"/>
                </a:lnTo>
                <a:lnTo>
                  <a:pt x="345943" y="27282"/>
                </a:lnTo>
                <a:lnTo>
                  <a:pt x="348344" y="39088"/>
                </a:lnTo>
                <a:lnTo>
                  <a:pt x="349144" y="53200"/>
                </a:lnTo>
                <a:lnTo>
                  <a:pt x="348724" y="65143"/>
                </a:lnTo>
                <a:lnTo>
                  <a:pt x="346717" y="78258"/>
                </a:lnTo>
                <a:lnTo>
                  <a:pt x="343054" y="87102"/>
                </a:lnTo>
                <a:lnTo>
                  <a:pt x="338993" y="93168"/>
                </a:lnTo>
                <a:lnTo>
                  <a:pt x="333538" y="96201"/>
                </a:lnTo>
                <a:close/>
              </a:path>
              <a:path w="427049" h="108236">
                <a:moveTo>
                  <a:pt x="313490" y="105745"/>
                </a:moveTo>
                <a:lnTo>
                  <a:pt x="312160" y="91236"/>
                </a:lnTo>
                <a:lnTo>
                  <a:pt x="308638" y="81305"/>
                </a:lnTo>
                <a:lnTo>
                  <a:pt x="308465" y="80807"/>
                </a:lnTo>
                <a:lnTo>
                  <a:pt x="306008" y="69640"/>
                </a:lnTo>
                <a:lnTo>
                  <a:pt x="303153" y="98271"/>
                </a:lnTo>
                <a:lnTo>
                  <a:pt x="313490" y="105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769048" y="3318201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828631" y="3239630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7" y="95908"/>
                </a:moveTo>
                <a:lnTo>
                  <a:pt x="27296" y="95908"/>
                </a:lnTo>
                <a:lnTo>
                  <a:pt x="21279" y="90943"/>
                </a:lnTo>
                <a:lnTo>
                  <a:pt x="22609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0" y="99442"/>
                </a:lnTo>
                <a:lnTo>
                  <a:pt x="66115" y="87836"/>
                </a:lnTo>
                <a:lnTo>
                  <a:pt x="69323" y="78931"/>
                </a:lnTo>
                <a:lnTo>
                  <a:pt x="71705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3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6" y="2351"/>
                </a:lnTo>
                <a:lnTo>
                  <a:pt x="35955" y="0"/>
                </a:lnTo>
                <a:lnTo>
                  <a:pt x="34451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2"/>
                </a:lnTo>
                <a:lnTo>
                  <a:pt x="3084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1" y="81174"/>
                </a:lnTo>
                <a:lnTo>
                  <a:pt x="7704" y="91505"/>
                </a:lnTo>
                <a:lnTo>
                  <a:pt x="12272" y="97977"/>
                </a:lnTo>
                <a:lnTo>
                  <a:pt x="15127" y="69347"/>
                </a:lnTo>
                <a:lnTo>
                  <a:pt x="14308" y="55182"/>
                </a:lnTo>
                <a:lnTo>
                  <a:pt x="14581" y="46101"/>
                </a:lnTo>
                <a:lnTo>
                  <a:pt x="16331" y="32920"/>
                </a:lnTo>
                <a:lnTo>
                  <a:pt x="19702" y="22858"/>
                </a:lnTo>
                <a:lnTo>
                  <a:pt x="23297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5" y="15740"/>
                </a:lnTo>
                <a:lnTo>
                  <a:pt x="53860" y="23445"/>
                </a:lnTo>
                <a:lnTo>
                  <a:pt x="55062" y="26988"/>
                </a:lnTo>
                <a:lnTo>
                  <a:pt x="57463" y="38794"/>
                </a:lnTo>
                <a:lnTo>
                  <a:pt x="58263" y="52907"/>
                </a:lnTo>
                <a:lnTo>
                  <a:pt x="57843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2" y="92875"/>
                </a:lnTo>
                <a:lnTo>
                  <a:pt x="42657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839787" y="3300819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15730" y="332529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41481" y="3239501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5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8"/>
                </a:lnTo>
                <a:lnTo>
                  <a:pt x="67680" y="39576"/>
                </a:lnTo>
                <a:lnTo>
                  <a:pt x="69417" y="34342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7" y="14676"/>
                </a:lnTo>
                <a:lnTo>
                  <a:pt x="4206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699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22910" y="3241184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1"/>
                </a:lnTo>
                <a:lnTo>
                  <a:pt x="58117" y="13281"/>
                </a:lnTo>
                <a:lnTo>
                  <a:pt x="51340" y="21619"/>
                </a:lnTo>
                <a:lnTo>
                  <a:pt x="44039" y="31962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3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678045" y="3240019"/>
            <a:ext cx="35288" cy="92329"/>
          </a:xfrm>
          <a:custGeom>
            <a:avLst/>
            <a:gdLst/>
            <a:ahLst/>
            <a:cxnLst/>
            <a:rect l="l" t="t" r="r" b="b"/>
            <a:pathLst>
              <a:path w="38817" h="104640">
                <a:moveTo>
                  <a:pt x="24728" y="30232"/>
                </a:moveTo>
                <a:lnTo>
                  <a:pt x="24728" y="104640"/>
                </a:lnTo>
                <a:lnTo>
                  <a:pt x="38817" y="104640"/>
                </a:lnTo>
                <a:lnTo>
                  <a:pt x="38817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749801" y="3239242"/>
            <a:ext cx="65509" cy="93444"/>
          </a:xfrm>
          <a:custGeom>
            <a:avLst/>
            <a:gdLst/>
            <a:ahLst/>
            <a:cxnLst/>
            <a:rect l="l" t="t" r="r" b="b"/>
            <a:pathLst>
              <a:path w="72060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60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7" y="46670"/>
                </a:lnTo>
                <a:lnTo>
                  <a:pt x="55671" y="41044"/>
                </a:lnTo>
                <a:lnTo>
                  <a:pt x="47991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7"/>
                </a:lnTo>
                <a:lnTo>
                  <a:pt x="16682" y="46694"/>
                </a:lnTo>
                <a:lnTo>
                  <a:pt x="13649" y="51146"/>
                </a:lnTo>
                <a:lnTo>
                  <a:pt x="14029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8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1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5"/>
                </a:lnTo>
                <a:lnTo>
                  <a:pt x="62422" y="8592"/>
                </a:lnTo>
                <a:lnTo>
                  <a:pt x="52874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70" y="26123"/>
                </a:lnTo>
                <a:lnTo>
                  <a:pt x="2728" y="33127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2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7" y="59682"/>
                </a:lnTo>
                <a:lnTo>
                  <a:pt x="21757" y="55915"/>
                </a:lnTo>
                <a:lnTo>
                  <a:pt x="26038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3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862539" y="3277983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2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3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4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648491" y="3239372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3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8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5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6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69"/>
                </a:lnTo>
                <a:lnTo>
                  <a:pt x="60025" y="7961"/>
                </a:lnTo>
                <a:lnTo>
                  <a:pt x="54301" y="2654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7"/>
                </a:lnTo>
                <a:lnTo>
                  <a:pt x="9465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497772" y="3240019"/>
            <a:ext cx="35288" cy="92329"/>
          </a:xfrm>
          <a:custGeom>
            <a:avLst/>
            <a:gdLst/>
            <a:ahLst/>
            <a:cxnLst/>
            <a:rect l="l" t="t" r="r" b="b"/>
            <a:pathLst>
              <a:path w="38817" h="104640">
                <a:moveTo>
                  <a:pt x="24728" y="30232"/>
                </a:moveTo>
                <a:lnTo>
                  <a:pt x="24728" y="104640"/>
                </a:lnTo>
                <a:lnTo>
                  <a:pt x="38817" y="104640"/>
                </a:lnTo>
                <a:lnTo>
                  <a:pt x="38817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569395" y="3241184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2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1"/>
                </a:lnTo>
                <a:lnTo>
                  <a:pt x="58117" y="13281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2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70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659456" y="3260458"/>
            <a:ext cx="54676" cy="74546"/>
          </a:xfrm>
          <a:custGeom>
            <a:avLst/>
            <a:gdLst/>
            <a:ahLst/>
            <a:cxnLst/>
            <a:rect l="l" t="t" r="r" b="b"/>
            <a:pathLst>
              <a:path w="60144" h="84485">
                <a:moveTo>
                  <a:pt x="40002" y="67497"/>
                </a:moveTo>
                <a:lnTo>
                  <a:pt x="35966" y="70800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1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9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4" y="60563"/>
                </a:lnTo>
                <a:lnTo>
                  <a:pt x="60144" y="43490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7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735457" y="332529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762343" y="3241185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9" y="12768"/>
                </a:moveTo>
                <a:lnTo>
                  <a:pt x="66409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6"/>
                </a:lnTo>
                <a:lnTo>
                  <a:pt x="17561" y="54105"/>
                </a:lnTo>
                <a:lnTo>
                  <a:pt x="20337" y="51659"/>
                </a:lnTo>
                <a:lnTo>
                  <a:pt x="23591" y="49898"/>
                </a:lnTo>
                <a:lnTo>
                  <a:pt x="26844" y="48137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2"/>
                </a:lnTo>
                <a:lnTo>
                  <a:pt x="51403" y="53274"/>
                </a:lnTo>
                <a:lnTo>
                  <a:pt x="55879" y="57285"/>
                </a:lnTo>
                <a:lnTo>
                  <a:pt x="58117" y="62960"/>
                </a:lnTo>
                <a:lnTo>
                  <a:pt x="58117" y="76364"/>
                </a:lnTo>
                <a:lnTo>
                  <a:pt x="56233" y="81892"/>
                </a:lnTo>
                <a:lnTo>
                  <a:pt x="52467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5"/>
                </a:lnTo>
                <a:lnTo>
                  <a:pt x="18100" y="89279"/>
                </a:lnTo>
                <a:lnTo>
                  <a:pt x="14602" y="84069"/>
                </a:lnTo>
                <a:lnTo>
                  <a:pt x="13721" y="76535"/>
                </a:lnTo>
                <a:lnTo>
                  <a:pt x="0" y="76535"/>
                </a:lnTo>
                <a:lnTo>
                  <a:pt x="781" y="86515"/>
                </a:lnTo>
                <a:lnTo>
                  <a:pt x="4463" y="93914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5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300" y="44688"/>
                </a:lnTo>
                <a:lnTo>
                  <a:pt x="50761" y="37555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9" y="36176"/>
                </a:lnTo>
                <a:lnTo>
                  <a:pt x="24215" y="37790"/>
                </a:lnTo>
                <a:lnTo>
                  <a:pt x="22014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9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842504" y="3239501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3" y="94709"/>
                </a:moveTo>
                <a:lnTo>
                  <a:pt x="9246" y="100091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8" y="0"/>
                </a:lnTo>
                <a:lnTo>
                  <a:pt x="31448" y="90"/>
                </a:lnTo>
                <a:lnTo>
                  <a:pt x="18378" y="3233"/>
                </a:lnTo>
                <a:lnTo>
                  <a:pt x="8732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8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7" y="22858"/>
                </a:lnTo>
                <a:lnTo>
                  <a:pt x="19408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799" y="12034"/>
                </a:lnTo>
                <a:lnTo>
                  <a:pt x="45752" y="13930"/>
                </a:lnTo>
                <a:lnTo>
                  <a:pt x="49641" y="17721"/>
                </a:lnTo>
                <a:lnTo>
                  <a:pt x="53531" y="21512"/>
                </a:lnTo>
                <a:lnTo>
                  <a:pt x="55475" y="27273"/>
                </a:lnTo>
                <a:lnTo>
                  <a:pt x="55475" y="43612"/>
                </a:lnTo>
                <a:lnTo>
                  <a:pt x="57749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1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7"/>
                </a:lnTo>
                <a:lnTo>
                  <a:pt x="14602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3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319927" y="3038007"/>
            <a:ext cx="3556415" cy="123862"/>
          </a:xfrm>
          <a:custGeom>
            <a:avLst/>
            <a:gdLst/>
            <a:ahLst/>
            <a:cxnLst/>
            <a:rect l="l" t="t" r="r" b="b"/>
            <a:pathLst>
              <a:path w="3912056" h="140377">
                <a:moveTo>
                  <a:pt x="2802666" y="106210"/>
                </a:moveTo>
                <a:lnTo>
                  <a:pt x="2793791" y="99651"/>
                </a:lnTo>
                <a:lnTo>
                  <a:pt x="2777061" y="99651"/>
                </a:lnTo>
                <a:lnTo>
                  <a:pt x="2771832" y="96862"/>
                </a:lnTo>
                <a:lnTo>
                  <a:pt x="2781369" y="111025"/>
                </a:lnTo>
                <a:lnTo>
                  <a:pt x="2790484" y="110273"/>
                </a:lnTo>
                <a:lnTo>
                  <a:pt x="2802666" y="106210"/>
                </a:lnTo>
                <a:close/>
              </a:path>
              <a:path w="3912056" h="140377">
                <a:moveTo>
                  <a:pt x="2753646" y="76724"/>
                </a:moveTo>
                <a:lnTo>
                  <a:pt x="2753885" y="89679"/>
                </a:lnTo>
                <a:lnTo>
                  <a:pt x="2757945" y="100054"/>
                </a:lnTo>
                <a:lnTo>
                  <a:pt x="2767617" y="108380"/>
                </a:lnTo>
                <a:lnTo>
                  <a:pt x="2781369" y="111025"/>
                </a:lnTo>
                <a:lnTo>
                  <a:pt x="2771832" y="96862"/>
                </a:lnTo>
                <a:lnTo>
                  <a:pt x="2769348" y="91285"/>
                </a:lnTo>
                <a:lnTo>
                  <a:pt x="2766865" y="85708"/>
                </a:lnTo>
                <a:lnTo>
                  <a:pt x="2766512" y="78737"/>
                </a:lnTo>
                <a:lnTo>
                  <a:pt x="2768290" y="70372"/>
                </a:lnTo>
                <a:lnTo>
                  <a:pt x="2770141" y="61664"/>
                </a:lnTo>
                <a:lnTo>
                  <a:pt x="2773556" y="54228"/>
                </a:lnTo>
                <a:lnTo>
                  <a:pt x="2778535" y="48064"/>
                </a:lnTo>
                <a:lnTo>
                  <a:pt x="2783514" y="41900"/>
                </a:lnTo>
                <a:lnTo>
                  <a:pt x="2790040" y="38818"/>
                </a:lnTo>
                <a:lnTo>
                  <a:pt x="2807210" y="38818"/>
                </a:lnTo>
                <a:lnTo>
                  <a:pt x="2812850" y="42438"/>
                </a:lnTo>
                <a:lnTo>
                  <a:pt x="2815029" y="49678"/>
                </a:lnTo>
                <a:lnTo>
                  <a:pt x="2816400" y="54277"/>
                </a:lnTo>
                <a:lnTo>
                  <a:pt x="2816305" y="60245"/>
                </a:lnTo>
                <a:lnTo>
                  <a:pt x="2814745" y="67583"/>
                </a:lnTo>
                <a:lnTo>
                  <a:pt x="2813019" y="75704"/>
                </a:lnTo>
                <a:lnTo>
                  <a:pt x="2809825" y="83079"/>
                </a:lnTo>
                <a:lnTo>
                  <a:pt x="2805163" y="89708"/>
                </a:lnTo>
                <a:lnTo>
                  <a:pt x="2800501" y="96336"/>
                </a:lnTo>
                <a:lnTo>
                  <a:pt x="2793791" y="99651"/>
                </a:lnTo>
                <a:lnTo>
                  <a:pt x="2802666" y="106210"/>
                </a:lnTo>
                <a:lnTo>
                  <a:pt x="2812698" y="98623"/>
                </a:lnTo>
                <a:lnTo>
                  <a:pt x="2818710" y="91199"/>
                </a:lnTo>
                <a:lnTo>
                  <a:pt x="2824685" y="80067"/>
                </a:lnTo>
                <a:lnTo>
                  <a:pt x="2828619" y="67216"/>
                </a:lnTo>
                <a:lnTo>
                  <a:pt x="2829754" y="60102"/>
                </a:lnTo>
                <a:lnTo>
                  <a:pt x="2829162" y="47197"/>
                </a:lnTo>
                <a:lnTo>
                  <a:pt x="2824458" y="37424"/>
                </a:lnTo>
                <a:lnTo>
                  <a:pt x="2824316" y="37253"/>
                </a:lnTo>
                <a:lnTo>
                  <a:pt x="2814305" y="29786"/>
                </a:lnTo>
                <a:lnTo>
                  <a:pt x="2800928" y="27297"/>
                </a:lnTo>
                <a:lnTo>
                  <a:pt x="2794323" y="27767"/>
                </a:lnTo>
                <a:lnTo>
                  <a:pt x="2782171" y="31524"/>
                </a:lnTo>
                <a:lnTo>
                  <a:pt x="2771428" y="39038"/>
                </a:lnTo>
                <a:lnTo>
                  <a:pt x="2764869" y="46501"/>
                </a:lnTo>
                <a:lnTo>
                  <a:pt x="2758715" y="57527"/>
                </a:lnTo>
                <a:lnTo>
                  <a:pt x="2754667" y="70592"/>
                </a:lnTo>
                <a:lnTo>
                  <a:pt x="2753646" y="76724"/>
                </a:lnTo>
                <a:close/>
              </a:path>
              <a:path w="3912056" h="140377">
                <a:moveTo>
                  <a:pt x="2920250" y="29572"/>
                </a:moveTo>
                <a:lnTo>
                  <a:pt x="2905793" y="29572"/>
                </a:lnTo>
                <a:lnTo>
                  <a:pt x="2870252" y="93560"/>
                </a:lnTo>
                <a:lnTo>
                  <a:pt x="2862866" y="29572"/>
                </a:lnTo>
                <a:lnTo>
                  <a:pt x="2847530" y="29572"/>
                </a:lnTo>
                <a:lnTo>
                  <a:pt x="2859810" y="108163"/>
                </a:lnTo>
                <a:lnTo>
                  <a:pt x="2873899" y="108163"/>
                </a:lnTo>
                <a:lnTo>
                  <a:pt x="2920250" y="29572"/>
                </a:lnTo>
                <a:close/>
              </a:path>
              <a:path w="3912056" h="140377">
                <a:moveTo>
                  <a:pt x="2917360" y="77328"/>
                </a:moveTo>
                <a:lnTo>
                  <a:pt x="2917863" y="90208"/>
                </a:lnTo>
                <a:lnTo>
                  <a:pt x="2922319" y="100274"/>
                </a:lnTo>
                <a:lnTo>
                  <a:pt x="2927606" y="107392"/>
                </a:lnTo>
                <a:lnTo>
                  <a:pt x="2935142" y="110951"/>
                </a:lnTo>
                <a:lnTo>
                  <a:pt x="2948937" y="110951"/>
                </a:lnTo>
                <a:lnTo>
                  <a:pt x="2952615" y="110560"/>
                </a:lnTo>
                <a:lnTo>
                  <a:pt x="2955962" y="109777"/>
                </a:lnTo>
                <a:lnTo>
                  <a:pt x="2962173" y="108407"/>
                </a:lnTo>
                <a:lnTo>
                  <a:pt x="2967699" y="105766"/>
                </a:lnTo>
                <a:lnTo>
                  <a:pt x="2972543" y="101852"/>
                </a:lnTo>
                <a:lnTo>
                  <a:pt x="2975418" y="99602"/>
                </a:lnTo>
                <a:lnTo>
                  <a:pt x="2978199" y="96703"/>
                </a:lnTo>
                <a:lnTo>
                  <a:pt x="2980885" y="93157"/>
                </a:lnTo>
                <a:lnTo>
                  <a:pt x="2983571" y="89610"/>
                </a:lnTo>
                <a:lnTo>
                  <a:pt x="2985393" y="86393"/>
                </a:lnTo>
                <a:lnTo>
                  <a:pt x="2986349" y="83507"/>
                </a:lnTo>
                <a:lnTo>
                  <a:pt x="2973360" y="83507"/>
                </a:lnTo>
                <a:lnTo>
                  <a:pt x="2971644" y="86980"/>
                </a:lnTo>
                <a:lnTo>
                  <a:pt x="2969330" y="90038"/>
                </a:lnTo>
                <a:lnTo>
                  <a:pt x="2966421" y="92679"/>
                </a:lnTo>
                <a:lnTo>
                  <a:pt x="2961344" y="97229"/>
                </a:lnTo>
                <a:lnTo>
                  <a:pt x="2955358" y="99504"/>
                </a:lnTo>
                <a:lnTo>
                  <a:pt x="2941073" y="99504"/>
                </a:lnTo>
                <a:lnTo>
                  <a:pt x="2936130" y="97095"/>
                </a:lnTo>
                <a:lnTo>
                  <a:pt x="2933632" y="92276"/>
                </a:lnTo>
                <a:lnTo>
                  <a:pt x="2931134" y="87457"/>
                </a:lnTo>
                <a:lnTo>
                  <a:pt x="2930610" y="81061"/>
                </a:lnTo>
                <a:lnTo>
                  <a:pt x="2935284" y="39625"/>
                </a:lnTo>
                <a:lnTo>
                  <a:pt x="2928912" y="46665"/>
                </a:lnTo>
                <a:lnTo>
                  <a:pt x="2922543" y="57584"/>
                </a:lnTo>
                <a:lnTo>
                  <a:pt x="2918475" y="70372"/>
                </a:lnTo>
                <a:lnTo>
                  <a:pt x="2917360" y="77328"/>
                </a:lnTo>
                <a:close/>
              </a:path>
              <a:path w="3912056" h="140377">
                <a:moveTo>
                  <a:pt x="2934658" y="62593"/>
                </a:moveTo>
                <a:lnTo>
                  <a:pt x="2936338" y="55842"/>
                </a:lnTo>
                <a:lnTo>
                  <a:pt x="2935284" y="39625"/>
                </a:lnTo>
                <a:lnTo>
                  <a:pt x="2930610" y="81061"/>
                </a:lnTo>
                <a:lnTo>
                  <a:pt x="2932061" y="73087"/>
                </a:lnTo>
                <a:lnTo>
                  <a:pt x="2989665" y="73087"/>
                </a:lnTo>
                <a:lnTo>
                  <a:pt x="2978320" y="62594"/>
                </a:lnTo>
                <a:lnTo>
                  <a:pt x="2934658" y="62593"/>
                </a:lnTo>
                <a:close/>
              </a:path>
              <a:path w="3912056" h="140377">
                <a:moveTo>
                  <a:pt x="2987980" y="37742"/>
                </a:moveTo>
                <a:lnTo>
                  <a:pt x="2984713" y="34354"/>
                </a:lnTo>
                <a:lnTo>
                  <a:pt x="2980035" y="31737"/>
                </a:lnTo>
                <a:lnTo>
                  <a:pt x="2975356" y="29120"/>
                </a:lnTo>
                <a:lnTo>
                  <a:pt x="2970229" y="27811"/>
                </a:lnTo>
                <a:lnTo>
                  <a:pt x="2964652" y="27811"/>
                </a:lnTo>
                <a:lnTo>
                  <a:pt x="2958246" y="28272"/>
                </a:lnTo>
                <a:lnTo>
                  <a:pt x="2946154" y="32047"/>
                </a:lnTo>
                <a:lnTo>
                  <a:pt x="2935284" y="39625"/>
                </a:lnTo>
                <a:lnTo>
                  <a:pt x="2936338" y="55842"/>
                </a:lnTo>
                <a:lnTo>
                  <a:pt x="2939697" y="50278"/>
                </a:lnTo>
                <a:lnTo>
                  <a:pt x="2944737" y="45899"/>
                </a:lnTo>
                <a:lnTo>
                  <a:pt x="2949777" y="41521"/>
                </a:lnTo>
                <a:lnTo>
                  <a:pt x="2955330" y="39332"/>
                </a:lnTo>
                <a:lnTo>
                  <a:pt x="2969859" y="39332"/>
                </a:lnTo>
                <a:lnTo>
                  <a:pt x="2975225" y="42512"/>
                </a:lnTo>
                <a:lnTo>
                  <a:pt x="2977493" y="48871"/>
                </a:lnTo>
                <a:lnTo>
                  <a:pt x="2978722" y="52296"/>
                </a:lnTo>
                <a:lnTo>
                  <a:pt x="2978998" y="56870"/>
                </a:lnTo>
                <a:lnTo>
                  <a:pt x="2978320" y="62594"/>
                </a:lnTo>
                <a:lnTo>
                  <a:pt x="2989665" y="73087"/>
                </a:lnTo>
                <a:lnTo>
                  <a:pt x="2991349" y="65162"/>
                </a:lnTo>
                <a:lnTo>
                  <a:pt x="2992185" y="59389"/>
                </a:lnTo>
                <a:lnTo>
                  <a:pt x="2992171" y="55769"/>
                </a:lnTo>
                <a:lnTo>
                  <a:pt x="2992414" y="50486"/>
                </a:lnTo>
                <a:lnTo>
                  <a:pt x="2991635" y="45863"/>
                </a:lnTo>
                <a:lnTo>
                  <a:pt x="2989836" y="41900"/>
                </a:lnTo>
                <a:lnTo>
                  <a:pt x="2987980" y="37742"/>
                </a:lnTo>
                <a:close/>
              </a:path>
              <a:path w="3912056" h="140377">
                <a:moveTo>
                  <a:pt x="3038854" y="33498"/>
                </a:moveTo>
                <a:lnTo>
                  <a:pt x="3034036" y="37290"/>
                </a:lnTo>
                <a:lnTo>
                  <a:pt x="3030834" y="40506"/>
                </a:lnTo>
                <a:lnTo>
                  <a:pt x="3029245" y="43148"/>
                </a:lnTo>
                <a:lnTo>
                  <a:pt x="3032131" y="29572"/>
                </a:lnTo>
                <a:lnTo>
                  <a:pt x="3019582" y="29572"/>
                </a:lnTo>
                <a:lnTo>
                  <a:pt x="3002877" y="108163"/>
                </a:lnTo>
                <a:lnTo>
                  <a:pt x="3016086" y="108163"/>
                </a:lnTo>
                <a:lnTo>
                  <a:pt x="3025694" y="62960"/>
                </a:lnTo>
                <a:lnTo>
                  <a:pt x="3026880" y="57383"/>
                </a:lnTo>
                <a:lnTo>
                  <a:pt x="3029713" y="52455"/>
                </a:lnTo>
                <a:lnTo>
                  <a:pt x="3034194" y="48174"/>
                </a:lnTo>
                <a:lnTo>
                  <a:pt x="3038675" y="43894"/>
                </a:lnTo>
                <a:lnTo>
                  <a:pt x="3044242" y="41753"/>
                </a:lnTo>
                <a:lnTo>
                  <a:pt x="3043672" y="29707"/>
                </a:lnTo>
                <a:lnTo>
                  <a:pt x="3038854" y="33498"/>
                </a:lnTo>
                <a:close/>
              </a:path>
              <a:path w="3912056" h="140377">
                <a:moveTo>
                  <a:pt x="3050895" y="41753"/>
                </a:moveTo>
                <a:lnTo>
                  <a:pt x="3052394" y="41778"/>
                </a:lnTo>
                <a:lnTo>
                  <a:pt x="3055147" y="42120"/>
                </a:lnTo>
                <a:lnTo>
                  <a:pt x="3058110" y="28178"/>
                </a:lnTo>
                <a:lnTo>
                  <a:pt x="3056723" y="28031"/>
                </a:lnTo>
                <a:lnTo>
                  <a:pt x="3053932" y="27811"/>
                </a:lnTo>
                <a:lnTo>
                  <a:pt x="3048698" y="27811"/>
                </a:lnTo>
                <a:lnTo>
                  <a:pt x="3043672" y="29707"/>
                </a:lnTo>
                <a:lnTo>
                  <a:pt x="3044242" y="41753"/>
                </a:lnTo>
                <a:lnTo>
                  <a:pt x="3050895" y="41753"/>
                </a:lnTo>
                <a:close/>
              </a:path>
              <a:path w="3912056" h="140377">
                <a:moveTo>
                  <a:pt x="3154237" y="108163"/>
                </a:moveTo>
                <a:lnTo>
                  <a:pt x="3164952" y="57750"/>
                </a:lnTo>
                <a:lnTo>
                  <a:pt x="3166637" y="49825"/>
                </a:lnTo>
                <a:lnTo>
                  <a:pt x="3166856" y="43735"/>
                </a:lnTo>
                <a:lnTo>
                  <a:pt x="3165608" y="39479"/>
                </a:lnTo>
                <a:lnTo>
                  <a:pt x="3163348" y="31700"/>
                </a:lnTo>
                <a:lnTo>
                  <a:pt x="3156640" y="27811"/>
                </a:lnTo>
                <a:lnTo>
                  <a:pt x="3140399" y="27811"/>
                </a:lnTo>
                <a:lnTo>
                  <a:pt x="3135563" y="28814"/>
                </a:lnTo>
                <a:lnTo>
                  <a:pt x="3130978" y="30820"/>
                </a:lnTo>
                <a:lnTo>
                  <a:pt x="3126393" y="32826"/>
                </a:lnTo>
                <a:lnTo>
                  <a:pt x="3121753" y="36128"/>
                </a:lnTo>
                <a:lnTo>
                  <a:pt x="3117059" y="40726"/>
                </a:lnTo>
                <a:lnTo>
                  <a:pt x="3119428" y="29572"/>
                </a:lnTo>
                <a:lnTo>
                  <a:pt x="3106881" y="29572"/>
                </a:lnTo>
                <a:lnTo>
                  <a:pt x="3090176" y="108163"/>
                </a:lnTo>
                <a:lnTo>
                  <a:pt x="3103384" y="108163"/>
                </a:lnTo>
                <a:lnTo>
                  <a:pt x="3112134" y="66996"/>
                </a:lnTo>
                <a:lnTo>
                  <a:pt x="3113226" y="61860"/>
                </a:lnTo>
                <a:lnTo>
                  <a:pt x="3114396" y="57909"/>
                </a:lnTo>
                <a:lnTo>
                  <a:pt x="3115644" y="55145"/>
                </a:lnTo>
                <a:lnTo>
                  <a:pt x="3116892" y="52381"/>
                </a:lnTo>
                <a:lnTo>
                  <a:pt x="3118892" y="49703"/>
                </a:lnTo>
                <a:lnTo>
                  <a:pt x="3121645" y="47110"/>
                </a:lnTo>
                <a:lnTo>
                  <a:pt x="3125071" y="43882"/>
                </a:lnTo>
                <a:lnTo>
                  <a:pt x="3128708" y="41729"/>
                </a:lnTo>
                <a:lnTo>
                  <a:pt x="3132557" y="40653"/>
                </a:lnTo>
                <a:lnTo>
                  <a:pt x="3134698" y="40017"/>
                </a:lnTo>
                <a:lnTo>
                  <a:pt x="3137334" y="39699"/>
                </a:lnTo>
                <a:lnTo>
                  <a:pt x="3146628" y="39699"/>
                </a:lnTo>
                <a:lnTo>
                  <a:pt x="3150365" y="42145"/>
                </a:lnTo>
                <a:lnTo>
                  <a:pt x="3151674" y="47037"/>
                </a:lnTo>
                <a:lnTo>
                  <a:pt x="3152468" y="49972"/>
                </a:lnTo>
                <a:lnTo>
                  <a:pt x="3152356" y="53837"/>
                </a:lnTo>
                <a:lnTo>
                  <a:pt x="3151337" y="58631"/>
                </a:lnTo>
                <a:lnTo>
                  <a:pt x="3140808" y="108163"/>
                </a:lnTo>
                <a:lnTo>
                  <a:pt x="3154237" y="108163"/>
                </a:lnTo>
                <a:close/>
              </a:path>
              <a:path w="3912056" h="140377">
                <a:moveTo>
                  <a:pt x="3180356" y="77328"/>
                </a:moveTo>
                <a:lnTo>
                  <a:pt x="3180859" y="90208"/>
                </a:lnTo>
                <a:lnTo>
                  <a:pt x="3185315" y="100274"/>
                </a:lnTo>
                <a:lnTo>
                  <a:pt x="3190602" y="107392"/>
                </a:lnTo>
                <a:lnTo>
                  <a:pt x="3198138" y="110951"/>
                </a:lnTo>
                <a:lnTo>
                  <a:pt x="3211933" y="110951"/>
                </a:lnTo>
                <a:lnTo>
                  <a:pt x="3215612" y="110560"/>
                </a:lnTo>
                <a:lnTo>
                  <a:pt x="3218958" y="109777"/>
                </a:lnTo>
                <a:lnTo>
                  <a:pt x="3225168" y="108407"/>
                </a:lnTo>
                <a:lnTo>
                  <a:pt x="3230695" y="105766"/>
                </a:lnTo>
                <a:lnTo>
                  <a:pt x="3235539" y="101852"/>
                </a:lnTo>
                <a:lnTo>
                  <a:pt x="3238414" y="99602"/>
                </a:lnTo>
                <a:lnTo>
                  <a:pt x="3241195" y="96703"/>
                </a:lnTo>
                <a:lnTo>
                  <a:pt x="3243881" y="93157"/>
                </a:lnTo>
                <a:lnTo>
                  <a:pt x="3246568" y="89610"/>
                </a:lnTo>
                <a:lnTo>
                  <a:pt x="3248389" y="86393"/>
                </a:lnTo>
                <a:lnTo>
                  <a:pt x="3249345" y="83507"/>
                </a:lnTo>
                <a:lnTo>
                  <a:pt x="3236356" y="83507"/>
                </a:lnTo>
                <a:lnTo>
                  <a:pt x="3234640" y="86980"/>
                </a:lnTo>
                <a:lnTo>
                  <a:pt x="3232326" y="90038"/>
                </a:lnTo>
                <a:lnTo>
                  <a:pt x="3229416" y="92680"/>
                </a:lnTo>
                <a:lnTo>
                  <a:pt x="3224341" y="97229"/>
                </a:lnTo>
                <a:lnTo>
                  <a:pt x="3218353" y="99504"/>
                </a:lnTo>
                <a:lnTo>
                  <a:pt x="3204069" y="99504"/>
                </a:lnTo>
                <a:lnTo>
                  <a:pt x="3199126" y="97095"/>
                </a:lnTo>
                <a:lnTo>
                  <a:pt x="3196628" y="92276"/>
                </a:lnTo>
                <a:lnTo>
                  <a:pt x="3194130" y="87457"/>
                </a:lnTo>
                <a:lnTo>
                  <a:pt x="3193606" y="81061"/>
                </a:lnTo>
                <a:lnTo>
                  <a:pt x="3198280" y="39625"/>
                </a:lnTo>
                <a:lnTo>
                  <a:pt x="3191908" y="46665"/>
                </a:lnTo>
                <a:lnTo>
                  <a:pt x="3185539" y="57584"/>
                </a:lnTo>
                <a:lnTo>
                  <a:pt x="3181471" y="70372"/>
                </a:lnTo>
                <a:lnTo>
                  <a:pt x="3180356" y="77328"/>
                </a:lnTo>
                <a:close/>
              </a:path>
              <a:path w="3912056" h="140377">
                <a:moveTo>
                  <a:pt x="3197654" y="62594"/>
                </a:moveTo>
                <a:lnTo>
                  <a:pt x="3199334" y="55843"/>
                </a:lnTo>
                <a:lnTo>
                  <a:pt x="3198280" y="39625"/>
                </a:lnTo>
                <a:lnTo>
                  <a:pt x="3193606" y="81061"/>
                </a:lnTo>
                <a:lnTo>
                  <a:pt x="3195057" y="73087"/>
                </a:lnTo>
                <a:lnTo>
                  <a:pt x="3252660" y="73087"/>
                </a:lnTo>
                <a:lnTo>
                  <a:pt x="3241316" y="62594"/>
                </a:lnTo>
                <a:lnTo>
                  <a:pt x="3197654" y="62594"/>
                </a:lnTo>
                <a:close/>
              </a:path>
              <a:path w="3912056" h="140377">
                <a:moveTo>
                  <a:pt x="3250976" y="37742"/>
                </a:moveTo>
                <a:lnTo>
                  <a:pt x="3247709" y="34354"/>
                </a:lnTo>
                <a:lnTo>
                  <a:pt x="3243031" y="31737"/>
                </a:lnTo>
                <a:lnTo>
                  <a:pt x="3238352" y="29120"/>
                </a:lnTo>
                <a:lnTo>
                  <a:pt x="3233225" y="27811"/>
                </a:lnTo>
                <a:lnTo>
                  <a:pt x="3227648" y="27811"/>
                </a:lnTo>
                <a:lnTo>
                  <a:pt x="3221242" y="28273"/>
                </a:lnTo>
                <a:lnTo>
                  <a:pt x="3209150" y="32047"/>
                </a:lnTo>
                <a:lnTo>
                  <a:pt x="3198280" y="39625"/>
                </a:lnTo>
                <a:lnTo>
                  <a:pt x="3199334" y="55843"/>
                </a:lnTo>
                <a:lnTo>
                  <a:pt x="3202693" y="50278"/>
                </a:lnTo>
                <a:lnTo>
                  <a:pt x="3207733" y="45899"/>
                </a:lnTo>
                <a:lnTo>
                  <a:pt x="3212773" y="41521"/>
                </a:lnTo>
                <a:lnTo>
                  <a:pt x="3218326" y="39332"/>
                </a:lnTo>
                <a:lnTo>
                  <a:pt x="3232855" y="39332"/>
                </a:lnTo>
                <a:lnTo>
                  <a:pt x="3238221" y="42512"/>
                </a:lnTo>
                <a:lnTo>
                  <a:pt x="3240489" y="48871"/>
                </a:lnTo>
                <a:lnTo>
                  <a:pt x="3241718" y="52296"/>
                </a:lnTo>
                <a:lnTo>
                  <a:pt x="3241994" y="56870"/>
                </a:lnTo>
                <a:lnTo>
                  <a:pt x="3241316" y="62594"/>
                </a:lnTo>
                <a:lnTo>
                  <a:pt x="3252660" y="73087"/>
                </a:lnTo>
                <a:lnTo>
                  <a:pt x="3254344" y="65162"/>
                </a:lnTo>
                <a:lnTo>
                  <a:pt x="3255181" y="59389"/>
                </a:lnTo>
                <a:lnTo>
                  <a:pt x="3255167" y="55769"/>
                </a:lnTo>
                <a:lnTo>
                  <a:pt x="3255409" y="50486"/>
                </a:lnTo>
                <a:lnTo>
                  <a:pt x="3254631" y="45863"/>
                </a:lnTo>
                <a:lnTo>
                  <a:pt x="3252832" y="41900"/>
                </a:lnTo>
                <a:lnTo>
                  <a:pt x="3250976" y="37742"/>
                </a:lnTo>
                <a:close/>
              </a:path>
              <a:path w="3912056" h="140377">
                <a:moveTo>
                  <a:pt x="3256627" y="108163"/>
                </a:moveTo>
                <a:lnTo>
                  <a:pt x="3273358" y="108163"/>
                </a:lnTo>
                <a:lnTo>
                  <a:pt x="3298561" y="78664"/>
                </a:lnTo>
                <a:lnTo>
                  <a:pt x="3311809" y="108163"/>
                </a:lnTo>
                <a:lnTo>
                  <a:pt x="3328687" y="108163"/>
                </a:lnTo>
                <a:lnTo>
                  <a:pt x="3309586" y="67877"/>
                </a:lnTo>
                <a:lnTo>
                  <a:pt x="3344140" y="29939"/>
                </a:lnTo>
                <a:lnTo>
                  <a:pt x="3328148" y="29572"/>
                </a:lnTo>
                <a:lnTo>
                  <a:pt x="3303995" y="57237"/>
                </a:lnTo>
                <a:lnTo>
                  <a:pt x="3291825" y="29572"/>
                </a:lnTo>
                <a:lnTo>
                  <a:pt x="3274727" y="29572"/>
                </a:lnTo>
                <a:lnTo>
                  <a:pt x="3292855" y="67877"/>
                </a:lnTo>
                <a:lnTo>
                  <a:pt x="3256627" y="108163"/>
                </a:lnTo>
                <a:close/>
              </a:path>
              <a:path w="3912056" h="140377">
                <a:moveTo>
                  <a:pt x="3346643" y="92386"/>
                </a:moveTo>
                <a:lnTo>
                  <a:pt x="3345572" y="97425"/>
                </a:lnTo>
                <a:lnTo>
                  <a:pt x="3345803" y="101522"/>
                </a:lnTo>
                <a:lnTo>
                  <a:pt x="3347333" y="104677"/>
                </a:lnTo>
                <a:lnTo>
                  <a:pt x="3348863" y="107833"/>
                </a:lnTo>
                <a:lnTo>
                  <a:pt x="3352711" y="109410"/>
                </a:lnTo>
                <a:lnTo>
                  <a:pt x="3362576" y="109313"/>
                </a:lnTo>
                <a:lnTo>
                  <a:pt x="3365938" y="108921"/>
                </a:lnTo>
                <a:lnTo>
                  <a:pt x="3369193" y="108163"/>
                </a:lnTo>
                <a:lnTo>
                  <a:pt x="3371408" y="97743"/>
                </a:lnTo>
                <a:lnTo>
                  <a:pt x="3367374" y="97963"/>
                </a:lnTo>
                <a:lnTo>
                  <a:pt x="3364341" y="97963"/>
                </a:lnTo>
                <a:lnTo>
                  <a:pt x="3361774" y="97156"/>
                </a:lnTo>
                <a:lnTo>
                  <a:pt x="3359572" y="94392"/>
                </a:lnTo>
                <a:lnTo>
                  <a:pt x="3360154" y="91652"/>
                </a:lnTo>
                <a:lnTo>
                  <a:pt x="3371057" y="40359"/>
                </a:lnTo>
                <a:lnTo>
                  <a:pt x="3383605" y="40359"/>
                </a:lnTo>
                <a:lnTo>
                  <a:pt x="3385898" y="29572"/>
                </a:lnTo>
                <a:lnTo>
                  <a:pt x="3373350" y="29572"/>
                </a:lnTo>
                <a:lnTo>
                  <a:pt x="3378014" y="7632"/>
                </a:lnTo>
                <a:lnTo>
                  <a:pt x="3364658" y="7632"/>
                </a:lnTo>
                <a:lnTo>
                  <a:pt x="3359995" y="29572"/>
                </a:lnTo>
                <a:lnTo>
                  <a:pt x="3349355" y="29572"/>
                </a:lnTo>
                <a:lnTo>
                  <a:pt x="3347062" y="40359"/>
                </a:lnTo>
                <a:lnTo>
                  <a:pt x="3357702" y="40359"/>
                </a:lnTo>
                <a:lnTo>
                  <a:pt x="3346643" y="92386"/>
                </a:lnTo>
                <a:close/>
              </a:path>
              <a:path w="3912056" h="140377">
                <a:moveTo>
                  <a:pt x="3428521" y="108395"/>
                </a:moveTo>
                <a:lnTo>
                  <a:pt x="3435579" y="110805"/>
                </a:lnTo>
                <a:lnTo>
                  <a:pt x="3432031" y="94123"/>
                </a:lnTo>
                <a:lnTo>
                  <a:pt x="3429641" y="88913"/>
                </a:lnTo>
                <a:lnTo>
                  <a:pt x="3430362" y="81379"/>
                </a:lnTo>
                <a:lnTo>
                  <a:pt x="3416640" y="81379"/>
                </a:lnTo>
                <a:lnTo>
                  <a:pt x="3415302" y="91359"/>
                </a:lnTo>
                <a:lnTo>
                  <a:pt x="3417410" y="98758"/>
                </a:lnTo>
                <a:lnTo>
                  <a:pt x="3422965" y="103577"/>
                </a:lnTo>
                <a:lnTo>
                  <a:pt x="3428521" y="108395"/>
                </a:lnTo>
                <a:close/>
              </a:path>
              <a:path w="3912056" h="140377">
                <a:moveTo>
                  <a:pt x="3465995" y="106376"/>
                </a:moveTo>
                <a:lnTo>
                  <a:pt x="3475946" y="99431"/>
                </a:lnTo>
                <a:lnTo>
                  <a:pt x="3479400" y="95760"/>
                </a:lnTo>
                <a:lnTo>
                  <a:pt x="3486571" y="85085"/>
                </a:lnTo>
                <a:lnTo>
                  <a:pt x="3490740" y="73160"/>
                </a:lnTo>
                <a:lnTo>
                  <a:pt x="3492767" y="63621"/>
                </a:lnTo>
                <a:lnTo>
                  <a:pt x="3491091" y="55745"/>
                </a:lnTo>
                <a:lnTo>
                  <a:pt x="3485709" y="49532"/>
                </a:lnTo>
                <a:lnTo>
                  <a:pt x="3480327" y="43319"/>
                </a:lnTo>
                <a:lnTo>
                  <a:pt x="3472818" y="40213"/>
                </a:lnTo>
                <a:lnTo>
                  <a:pt x="3458045" y="40213"/>
                </a:lnTo>
                <a:lnTo>
                  <a:pt x="3453348" y="41020"/>
                </a:lnTo>
                <a:lnTo>
                  <a:pt x="3449091" y="42634"/>
                </a:lnTo>
                <a:lnTo>
                  <a:pt x="3446692" y="43564"/>
                </a:lnTo>
                <a:lnTo>
                  <a:pt x="3444072" y="44958"/>
                </a:lnTo>
                <a:lnTo>
                  <a:pt x="3441231" y="46817"/>
                </a:lnTo>
                <a:lnTo>
                  <a:pt x="3451915" y="17611"/>
                </a:lnTo>
                <a:lnTo>
                  <a:pt x="3496604" y="17611"/>
                </a:lnTo>
                <a:lnTo>
                  <a:pt x="3499317" y="4843"/>
                </a:lnTo>
                <a:lnTo>
                  <a:pt x="3444723" y="4843"/>
                </a:lnTo>
                <a:lnTo>
                  <a:pt x="3424698" y="61419"/>
                </a:lnTo>
                <a:lnTo>
                  <a:pt x="3436005" y="62080"/>
                </a:lnTo>
                <a:lnTo>
                  <a:pt x="3438969" y="58949"/>
                </a:lnTo>
                <a:lnTo>
                  <a:pt x="3442266" y="56503"/>
                </a:lnTo>
                <a:lnTo>
                  <a:pt x="3445894" y="54742"/>
                </a:lnTo>
                <a:lnTo>
                  <a:pt x="3449521" y="52981"/>
                </a:lnTo>
                <a:lnTo>
                  <a:pt x="3453610" y="52100"/>
                </a:lnTo>
                <a:lnTo>
                  <a:pt x="3464421" y="52100"/>
                </a:lnTo>
                <a:lnTo>
                  <a:pt x="3469364" y="54106"/>
                </a:lnTo>
                <a:lnTo>
                  <a:pt x="3472987" y="58117"/>
                </a:lnTo>
                <a:lnTo>
                  <a:pt x="3476611" y="62129"/>
                </a:lnTo>
                <a:lnTo>
                  <a:pt x="3477642" y="67804"/>
                </a:lnTo>
                <a:lnTo>
                  <a:pt x="3476083" y="75142"/>
                </a:lnTo>
                <a:lnTo>
                  <a:pt x="3474794" y="81208"/>
                </a:lnTo>
                <a:lnTo>
                  <a:pt x="3471735" y="86736"/>
                </a:lnTo>
                <a:lnTo>
                  <a:pt x="3466907" y="91726"/>
                </a:lnTo>
                <a:lnTo>
                  <a:pt x="3462080" y="96716"/>
                </a:lnTo>
                <a:lnTo>
                  <a:pt x="3455753" y="99210"/>
                </a:lnTo>
                <a:lnTo>
                  <a:pt x="3443816" y="99210"/>
                </a:lnTo>
                <a:lnTo>
                  <a:pt x="3440352" y="98477"/>
                </a:lnTo>
                <a:lnTo>
                  <a:pt x="3437533" y="97009"/>
                </a:lnTo>
                <a:lnTo>
                  <a:pt x="3432031" y="94123"/>
                </a:lnTo>
                <a:lnTo>
                  <a:pt x="3435579" y="110805"/>
                </a:lnTo>
                <a:lnTo>
                  <a:pt x="3444140" y="110805"/>
                </a:lnTo>
                <a:lnTo>
                  <a:pt x="3453625" y="110105"/>
                </a:lnTo>
                <a:lnTo>
                  <a:pt x="3465995" y="106376"/>
                </a:lnTo>
                <a:close/>
              </a:path>
              <a:path w="3912056" h="140377">
                <a:moveTo>
                  <a:pt x="3533370" y="139350"/>
                </a:moveTo>
                <a:lnTo>
                  <a:pt x="3534754" y="139741"/>
                </a:lnTo>
                <a:lnTo>
                  <a:pt x="3537876" y="140303"/>
                </a:lnTo>
                <a:lnTo>
                  <a:pt x="3548781" y="140377"/>
                </a:lnTo>
                <a:lnTo>
                  <a:pt x="3554630" y="138176"/>
                </a:lnTo>
                <a:lnTo>
                  <a:pt x="3558697" y="133773"/>
                </a:lnTo>
                <a:lnTo>
                  <a:pt x="3560487" y="131652"/>
                </a:lnTo>
                <a:lnTo>
                  <a:pt x="3565898" y="124075"/>
                </a:lnTo>
                <a:lnTo>
                  <a:pt x="3573282" y="112552"/>
                </a:lnTo>
                <a:lnTo>
                  <a:pt x="3582640" y="97083"/>
                </a:lnTo>
                <a:lnTo>
                  <a:pt x="3588123" y="87726"/>
                </a:lnTo>
                <a:lnTo>
                  <a:pt x="3594471" y="76724"/>
                </a:lnTo>
                <a:lnTo>
                  <a:pt x="3601693" y="64061"/>
                </a:lnTo>
                <a:lnTo>
                  <a:pt x="3602937" y="61879"/>
                </a:lnTo>
                <a:lnTo>
                  <a:pt x="3611335" y="47152"/>
                </a:lnTo>
                <a:lnTo>
                  <a:pt x="3617498" y="36383"/>
                </a:lnTo>
                <a:lnTo>
                  <a:pt x="3621425" y="29572"/>
                </a:lnTo>
                <a:lnTo>
                  <a:pt x="3606822" y="29572"/>
                </a:lnTo>
                <a:lnTo>
                  <a:pt x="3572014" y="93560"/>
                </a:lnTo>
                <a:lnTo>
                  <a:pt x="3564555" y="29572"/>
                </a:lnTo>
                <a:lnTo>
                  <a:pt x="3549586" y="29572"/>
                </a:lnTo>
                <a:lnTo>
                  <a:pt x="3561456" y="110438"/>
                </a:lnTo>
                <a:lnTo>
                  <a:pt x="3560397" y="112199"/>
                </a:lnTo>
                <a:lnTo>
                  <a:pt x="3558724" y="114889"/>
                </a:lnTo>
                <a:lnTo>
                  <a:pt x="3556438" y="118510"/>
                </a:lnTo>
                <a:lnTo>
                  <a:pt x="3554152" y="122130"/>
                </a:lnTo>
                <a:lnTo>
                  <a:pt x="3548987" y="127499"/>
                </a:lnTo>
                <a:lnTo>
                  <a:pt x="3545782" y="128709"/>
                </a:lnTo>
                <a:lnTo>
                  <a:pt x="3542554" y="128709"/>
                </a:lnTo>
                <a:lnTo>
                  <a:pt x="3539672" y="128343"/>
                </a:lnTo>
                <a:lnTo>
                  <a:pt x="3535927" y="127315"/>
                </a:lnTo>
                <a:lnTo>
                  <a:pt x="3533370" y="139350"/>
                </a:lnTo>
                <a:close/>
              </a:path>
              <a:path w="3912056" h="140377">
                <a:moveTo>
                  <a:pt x="3618683" y="77329"/>
                </a:moveTo>
                <a:lnTo>
                  <a:pt x="3619185" y="90208"/>
                </a:lnTo>
                <a:lnTo>
                  <a:pt x="3623642" y="100275"/>
                </a:lnTo>
                <a:lnTo>
                  <a:pt x="3628928" y="107392"/>
                </a:lnTo>
                <a:lnTo>
                  <a:pt x="3636464" y="110951"/>
                </a:lnTo>
                <a:lnTo>
                  <a:pt x="3650259" y="110951"/>
                </a:lnTo>
                <a:lnTo>
                  <a:pt x="3653939" y="110560"/>
                </a:lnTo>
                <a:lnTo>
                  <a:pt x="3657284" y="109777"/>
                </a:lnTo>
                <a:lnTo>
                  <a:pt x="3663495" y="108408"/>
                </a:lnTo>
                <a:lnTo>
                  <a:pt x="3669022" y="105766"/>
                </a:lnTo>
                <a:lnTo>
                  <a:pt x="3673865" y="101852"/>
                </a:lnTo>
                <a:lnTo>
                  <a:pt x="3676740" y="99602"/>
                </a:lnTo>
                <a:lnTo>
                  <a:pt x="3679521" y="96703"/>
                </a:lnTo>
                <a:lnTo>
                  <a:pt x="3682208" y="93157"/>
                </a:lnTo>
                <a:lnTo>
                  <a:pt x="3684895" y="89610"/>
                </a:lnTo>
                <a:lnTo>
                  <a:pt x="3686716" y="86394"/>
                </a:lnTo>
                <a:lnTo>
                  <a:pt x="3687671" y="83507"/>
                </a:lnTo>
                <a:lnTo>
                  <a:pt x="3674683" y="83507"/>
                </a:lnTo>
                <a:lnTo>
                  <a:pt x="3672966" y="86980"/>
                </a:lnTo>
                <a:lnTo>
                  <a:pt x="3670652" y="90038"/>
                </a:lnTo>
                <a:lnTo>
                  <a:pt x="3667743" y="92680"/>
                </a:lnTo>
                <a:lnTo>
                  <a:pt x="3662667" y="97229"/>
                </a:lnTo>
                <a:lnTo>
                  <a:pt x="3656680" y="99504"/>
                </a:lnTo>
                <a:lnTo>
                  <a:pt x="3642395" y="99504"/>
                </a:lnTo>
                <a:lnTo>
                  <a:pt x="3637453" y="97095"/>
                </a:lnTo>
                <a:lnTo>
                  <a:pt x="3634955" y="92276"/>
                </a:lnTo>
                <a:lnTo>
                  <a:pt x="3632457" y="87457"/>
                </a:lnTo>
                <a:lnTo>
                  <a:pt x="3631932" y="81061"/>
                </a:lnTo>
                <a:lnTo>
                  <a:pt x="3636606" y="39626"/>
                </a:lnTo>
                <a:lnTo>
                  <a:pt x="3630234" y="46665"/>
                </a:lnTo>
                <a:lnTo>
                  <a:pt x="3623865" y="57584"/>
                </a:lnTo>
                <a:lnTo>
                  <a:pt x="3619798" y="70372"/>
                </a:lnTo>
                <a:lnTo>
                  <a:pt x="3618683" y="77329"/>
                </a:lnTo>
                <a:close/>
              </a:path>
              <a:path w="3912056" h="140377">
                <a:moveTo>
                  <a:pt x="3635980" y="62594"/>
                </a:moveTo>
                <a:lnTo>
                  <a:pt x="3637660" y="55843"/>
                </a:lnTo>
                <a:lnTo>
                  <a:pt x="3636606" y="39626"/>
                </a:lnTo>
                <a:lnTo>
                  <a:pt x="3631932" y="81061"/>
                </a:lnTo>
                <a:lnTo>
                  <a:pt x="3633383" y="73087"/>
                </a:lnTo>
                <a:lnTo>
                  <a:pt x="3690987" y="73087"/>
                </a:lnTo>
                <a:lnTo>
                  <a:pt x="3679642" y="62594"/>
                </a:lnTo>
                <a:lnTo>
                  <a:pt x="3635980" y="62594"/>
                </a:lnTo>
                <a:close/>
              </a:path>
              <a:path w="3912056" h="140377">
                <a:moveTo>
                  <a:pt x="3689302" y="37742"/>
                </a:moveTo>
                <a:lnTo>
                  <a:pt x="3686035" y="34354"/>
                </a:lnTo>
                <a:lnTo>
                  <a:pt x="3681357" y="31737"/>
                </a:lnTo>
                <a:lnTo>
                  <a:pt x="3676678" y="29120"/>
                </a:lnTo>
                <a:lnTo>
                  <a:pt x="3671552" y="27811"/>
                </a:lnTo>
                <a:lnTo>
                  <a:pt x="3665975" y="27811"/>
                </a:lnTo>
                <a:lnTo>
                  <a:pt x="3659568" y="28273"/>
                </a:lnTo>
                <a:lnTo>
                  <a:pt x="3647476" y="32048"/>
                </a:lnTo>
                <a:lnTo>
                  <a:pt x="3636606" y="39626"/>
                </a:lnTo>
                <a:lnTo>
                  <a:pt x="3637660" y="55843"/>
                </a:lnTo>
                <a:lnTo>
                  <a:pt x="3641019" y="50278"/>
                </a:lnTo>
                <a:lnTo>
                  <a:pt x="3646060" y="45900"/>
                </a:lnTo>
                <a:lnTo>
                  <a:pt x="3651099" y="41521"/>
                </a:lnTo>
                <a:lnTo>
                  <a:pt x="3656652" y="39332"/>
                </a:lnTo>
                <a:lnTo>
                  <a:pt x="3671181" y="39332"/>
                </a:lnTo>
                <a:lnTo>
                  <a:pt x="3676548" y="42512"/>
                </a:lnTo>
                <a:lnTo>
                  <a:pt x="3678816" y="48872"/>
                </a:lnTo>
                <a:lnTo>
                  <a:pt x="3680045" y="52296"/>
                </a:lnTo>
                <a:lnTo>
                  <a:pt x="3680321" y="56870"/>
                </a:lnTo>
                <a:lnTo>
                  <a:pt x="3679642" y="62594"/>
                </a:lnTo>
                <a:lnTo>
                  <a:pt x="3690987" y="73087"/>
                </a:lnTo>
                <a:lnTo>
                  <a:pt x="3692671" y="65162"/>
                </a:lnTo>
                <a:lnTo>
                  <a:pt x="3693507" y="59389"/>
                </a:lnTo>
                <a:lnTo>
                  <a:pt x="3693494" y="55769"/>
                </a:lnTo>
                <a:lnTo>
                  <a:pt x="3693735" y="50486"/>
                </a:lnTo>
                <a:lnTo>
                  <a:pt x="3692957" y="45863"/>
                </a:lnTo>
                <a:lnTo>
                  <a:pt x="3691158" y="41900"/>
                </a:lnTo>
                <a:lnTo>
                  <a:pt x="3689302" y="37742"/>
                </a:lnTo>
                <a:close/>
              </a:path>
              <a:path w="3912056" h="140377">
                <a:moveTo>
                  <a:pt x="3718349" y="94074"/>
                </a:moveTo>
                <a:lnTo>
                  <a:pt x="3717593" y="91065"/>
                </a:lnTo>
                <a:lnTo>
                  <a:pt x="3718405" y="87250"/>
                </a:lnTo>
                <a:lnTo>
                  <a:pt x="3719476" y="82211"/>
                </a:lnTo>
                <a:lnTo>
                  <a:pt x="3722286" y="78542"/>
                </a:lnTo>
                <a:lnTo>
                  <a:pt x="3726835" y="76242"/>
                </a:lnTo>
                <a:lnTo>
                  <a:pt x="3729523" y="74873"/>
                </a:lnTo>
                <a:lnTo>
                  <a:pt x="3733332" y="73870"/>
                </a:lnTo>
                <a:lnTo>
                  <a:pt x="3738261" y="73234"/>
                </a:lnTo>
                <a:lnTo>
                  <a:pt x="3746478" y="72207"/>
                </a:lnTo>
                <a:lnTo>
                  <a:pt x="3748987" y="71913"/>
                </a:lnTo>
                <a:lnTo>
                  <a:pt x="3751585" y="71424"/>
                </a:lnTo>
                <a:lnTo>
                  <a:pt x="3754275" y="70739"/>
                </a:lnTo>
                <a:lnTo>
                  <a:pt x="3756965" y="70054"/>
                </a:lnTo>
                <a:lnTo>
                  <a:pt x="3761058" y="68171"/>
                </a:lnTo>
                <a:lnTo>
                  <a:pt x="3758797" y="78811"/>
                </a:lnTo>
                <a:lnTo>
                  <a:pt x="3757071" y="86932"/>
                </a:lnTo>
                <a:lnTo>
                  <a:pt x="3755433" y="97743"/>
                </a:lnTo>
                <a:lnTo>
                  <a:pt x="3755208" y="100874"/>
                </a:lnTo>
                <a:lnTo>
                  <a:pt x="3756164" y="105008"/>
                </a:lnTo>
                <a:lnTo>
                  <a:pt x="3757532" y="108236"/>
                </a:lnTo>
                <a:lnTo>
                  <a:pt x="3760490" y="109851"/>
                </a:lnTo>
                <a:lnTo>
                  <a:pt x="3766899" y="109851"/>
                </a:lnTo>
                <a:lnTo>
                  <a:pt x="3765892" y="47159"/>
                </a:lnTo>
                <a:lnTo>
                  <a:pt x="3764934" y="51660"/>
                </a:lnTo>
                <a:lnTo>
                  <a:pt x="3764467" y="53861"/>
                </a:lnTo>
                <a:lnTo>
                  <a:pt x="3762978" y="56723"/>
                </a:lnTo>
                <a:lnTo>
                  <a:pt x="3759193" y="60148"/>
                </a:lnTo>
                <a:lnTo>
                  <a:pt x="3756076" y="60539"/>
                </a:lnTo>
                <a:lnTo>
                  <a:pt x="3734454" y="63181"/>
                </a:lnTo>
                <a:lnTo>
                  <a:pt x="3726870" y="64110"/>
                </a:lnTo>
                <a:lnTo>
                  <a:pt x="3720376" y="66581"/>
                </a:lnTo>
                <a:lnTo>
                  <a:pt x="3714975" y="70592"/>
                </a:lnTo>
                <a:lnTo>
                  <a:pt x="3709572" y="74604"/>
                </a:lnTo>
                <a:lnTo>
                  <a:pt x="3706096" y="80254"/>
                </a:lnTo>
                <a:lnTo>
                  <a:pt x="3704547" y="87543"/>
                </a:lnTo>
                <a:lnTo>
                  <a:pt x="3703133" y="94196"/>
                </a:lnTo>
                <a:lnTo>
                  <a:pt x="3704267" y="99736"/>
                </a:lnTo>
                <a:lnTo>
                  <a:pt x="3707948" y="104164"/>
                </a:lnTo>
                <a:lnTo>
                  <a:pt x="3711630" y="108591"/>
                </a:lnTo>
                <a:lnTo>
                  <a:pt x="3717116" y="110805"/>
                </a:lnTo>
                <a:lnTo>
                  <a:pt x="3730472" y="110805"/>
                </a:lnTo>
                <a:lnTo>
                  <a:pt x="3726058" y="99577"/>
                </a:lnTo>
                <a:lnTo>
                  <a:pt x="3722990" y="98477"/>
                </a:lnTo>
                <a:lnTo>
                  <a:pt x="3718349" y="94074"/>
                </a:lnTo>
                <a:close/>
              </a:path>
              <a:path w="3912056" h="140377">
                <a:moveTo>
                  <a:pt x="3729531" y="33352"/>
                </a:moveTo>
                <a:lnTo>
                  <a:pt x="3722683" y="37143"/>
                </a:lnTo>
                <a:lnTo>
                  <a:pt x="3718108" y="43882"/>
                </a:lnTo>
                <a:lnTo>
                  <a:pt x="3715805" y="53568"/>
                </a:lnTo>
                <a:lnTo>
                  <a:pt x="3728133" y="53568"/>
                </a:lnTo>
                <a:lnTo>
                  <a:pt x="3729485" y="49507"/>
                </a:lnTo>
                <a:lnTo>
                  <a:pt x="3731186" y="46450"/>
                </a:lnTo>
                <a:lnTo>
                  <a:pt x="3733237" y="44395"/>
                </a:lnTo>
                <a:lnTo>
                  <a:pt x="3736914" y="40677"/>
                </a:lnTo>
                <a:lnTo>
                  <a:pt x="3742201" y="38818"/>
                </a:lnTo>
                <a:lnTo>
                  <a:pt x="3755067" y="38818"/>
                </a:lnTo>
                <a:lnTo>
                  <a:pt x="3759438" y="39833"/>
                </a:lnTo>
                <a:lnTo>
                  <a:pt x="3762210" y="41864"/>
                </a:lnTo>
                <a:lnTo>
                  <a:pt x="3764983" y="43894"/>
                </a:lnTo>
                <a:lnTo>
                  <a:pt x="3765892" y="47159"/>
                </a:lnTo>
                <a:lnTo>
                  <a:pt x="3766899" y="109851"/>
                </a:lnTo>
                <a:lnTo>
                  <a:pt x="3770597" y="109484"/>
                </a:lnTo>
                <a:lnTo>
                  <a:pt x="3774420" y="108530"/>
                </a:lnTo>
                <a:lnTo>
                  <a:pt x="3776495" y="98770"/>
                </a:lnTo>
                <a:lnTo>
                  <a:pt x="3774826" y="99027"/>
                </a:lnTo>
                <a:lnTo>
                  <a:pt x="3772072" y="99211"/>
                </a:lnTo>
                <a:lnTo>
                  <a:pt x="3768778" y="97963"/>
                </a:lnTo>
                <a:lnTo>
                  <a:pt x="3768636" y="94661"/>
                </a:lnTo>
                <a:lnTo>
                  <a:pt x="3778260" y="49385"/>
                </a:lnTo>
                <a:lnTo>
                  <a:pt x="3779840" y="41949"/>
                </a:lnTo>
                <a:lnTo>
                  <a:pt x="3778143" y="36470"/>
                </a:lnTo>
                <a:lnTo>
                  <a:pt x="3773168" y="32948"/>
                </a:lnTo>
                <a:lnTo>
                  <a:pt x="3768144" y="29426"/>
                </a:lnTo>
                <a:lnTo>
                  <a:pt x="3761009" y="27665"/>
                </a:lnTo>
                <a:lnTo>
                  <a:pt x="3743789" y="27665"/>
                </a:lnTo>
                <a:lnTo>
                  <a:pt x="3736379" y="29560"/>
                </a:lnTo>
                <a:lnTo>
                  <a:pt x="3729531" y="33352"/>
                </a:lnTo>
                <a:close/>
              </a:path>
              <a:path w="3912056" h="140377">
                <a:moveTo>
                  <a:pt x="3752159" y="92778"/>
                </a:moveTo>
                <a:lnTo>
                  <a:pt x="3744062" y="96349"/>
                </a:lnTo>
                <a:lnTo>
                  <a:pt x="3739251" y="98501"/>
                </a:lnTo>
                <a:lnTo>
                  <a:pt x="3734521" y="99577"/>
                </a:lnTo>
                <a:lnTo>
                  <a:pt x="3726058" y="99577"/>
                </a:lnTo>
                <a:lnTo>
                  <a:pt x="3730472" y="110805"/>
                </a:lnTo>
                <a:lnTo>
                  <a:pt x="3736299" y="109508"/>
                </a:lnTo>
                <a:lnTo>
                  <a:pt x="3741889" y="106916"/>
                </a:lnTo>
                <a:lnTo>
                  <a:pt x="3747479" y="104323"/>
                </a:lnTo>
                <a:lnTo>
                  <a:pt x="3751994" y="101265"/>
                </a:lnTo>
                <a:lnTo>
                  <a:pt x="3755433" y="97743"/>
                </a:lnTo>
                <a:lnTo>
                  <a:pt x="3757071" y="86932"/>
                </a:lnTo>
                <a:lnTo>
                  <a:pt x="3752159" y="92778"/>
                </a:lnTo>
                <a:close/>
              </a:path>
              <a:path w="3912056" h="140377">
                <a:moveTo>
                  <a:pt x="3827842" y="33498"/>
                </a:moveTo>
                <a:lnTo>
                  <a:pt x="3823024" y="37290"/>
                </a:lnTo>
                <a:lnTo>
                  <a:pt x="3819822" y="40506"/>
                </a:lnTo>
                <a:lnTo>
                  <a:pt x="3818232" y="43148"/>
                </a:lnTo>
                <a:lnTo>
                  <a:pt x="3821118" y="29572"/>
                </a:lnTo>
                <a:lnTo>
                  <a:pt x="3808570" y="29572"/>
                </a:lnTo>
                <a:lnTo>
                  <a:pt x="3791865" y="108163"/>
                </a:lnTo>
                <a:lnTo>
                  <a:pt x="3805074" y="108163"/>
                </a:lnTo>
                <a:lnTo>
                  <a:pt x="3814682" y="62961"/>
                </a:lnTo>
                <a:lnTo>
                  <a:pt x="3815867" y="57384"/>
                </a:lnTo>
                <a:lnTo>
                  <a:pt x="3818700" y="52455"/>
                </a:lnTo>
                <a:lnTo>
                  <a:pt x="3823182" y="48174"/>
                </a:lnTo>
                <a:lnTo>
                  <a:pt x="3827663" y="43894"/>
                </a:lnTo>
                <a:lnTo>
                  <a:pt x="3833230" y="41754"/>
                </a:lnTo>
                <a:lnTo>
                  <a:pt x="3832659" y="29707"/>
                </a:lnTo>
                <a:lnTo>
                  <a:pt x="3827842" y="33498"/>
                </a:lnTo>
                <a:close/>
              </a:path>
              <a:path w="3912056" h="140377">
                <a:moveTo>
                  <a:pt x="3839883" y="41754"/>
                </a:moveTo>
                <a:lnTo>
                  <a:pt x="3841382" y="41778"/>
                </a:lnTo>
                <a:lnTo>
                  <a:pt x="3844134" y="42120"/>
                </a:lnTo>
                <a:lnTo>
                  <a:pt x="3847098" y="28178"/>
                </a:lnTo>
                <a:lnTo>
                  <a:pt x="3845710" y="28031"/>
                </a:lnTo>
                <a:lnTo>
                  <a:pt x="3842920" y="27811"/>
                </a:lnTo>
                <a:lnTo>
                  <a:pt x="3837685" y="27811"/>
                </a:lnTo>
                <a:lnTo>
                  <a:pt x="3832659" y="29707"/>
                </a:lnTo>
                <a:lnTo>
                  <a:pt x="3833230" y="41754"/>
                </a:lnTo>
                <a:lnTo>
                  <a:pt x="3839883" y="41754"/>
                </a:lnTo>
                <a:close/>
              </a:path>
              <a:path w="3912056" h="140377">
                <a:moveTo>
                  <a:pt x="3854524" y="91285"/>
                </a:moveTo>
                <a:lnTo>
                  <a:pt x="3854141" y="87910"/>
                </a:lnTo>
                <a:lnTo>
                  <a:pt x="3854685" y="83507"/>
                </a:lnTo>
                <a:lnTo>
                  <a:pt x="3841990" y="83507"/>
                </a:lnTo>
                <a:lnTo>
                  <a:pt x="3840669" y="91334"/>
                </a:lnTo>
                <a:lnTo>
                  <a:pt x="3841878" y="97902"/>
                </a:lnTo>
                <a:lnTo>
                  <a:pt x="3845618" y="103210"/>
                </a:lnTo>
                <a:lnTo>
                  <a:pt x="3849357" y="108518"/>
                </a:lnTo>
                <a:lnTo>
                  <a:pt x="3857073" y="111172"/>
                </a:lnTo>
                <a:lnTo>
                  <a:pt x="3858257" y="97890"/>
                </a:lnTo>
                <a:lnTo>
                  <a:pt x="3855835" y="93634"/>
                </a:lnTo>
                <a:lnTo>
                  <a:pt x="3854524" y="91285"/>
                </a:lnTo>
                <a:close/>
              </a:path>
              <a:path w="3912056" h="140377">
                <a:moveTo>
                  <a:pt x="3868996" y="29817"/>
                </a:moveTo>
                <a:lnTo>
                  <a:pt x="3862662" y="34416"/>
                </a:lnTo>
                <a:lnTo>
                  <a:pt x="3856328" y="39014"/>
                </a:lnTo>
                <a:lnTo>
                  <a:pt x="3852370" y="45031"/>
                </a:lnTo>
                <a:lnTo>
                  <a:pt x="3850790" y="52467"/>
                </a:lnTo>
                <a:lnTo>
                  <a:pt x="3849448" y="58778"/>
                </a:lnTo>
                <a:lnTo>
                  <a:pt x="3851235" y="63719"/>
                </a:lnTo>
                <a:lnTo>
                  <a:pt x="3856151" y="67290"/>
                </a:lnTo>
                <a:lnTo>
                  <a:pt x="3858894" y="69345"/>
                </a:lnTo>
                <a:lnTo>
                  <a:pt x="3863439" y="71204"/>
                </a:lnTo>
                <a:lnTo>
                  <a:pt x="3869788" y="72867"/>
                </a:lnTo>
                <a:lnTo>
                  <a:pt x="3868221" y="57457"/>
                </a:lnTo>
                <a:lnTo>
                  <a:pt x="3865282" y="55402"/>
                </a:lnTo>
                <a:lnTo>
                  <a:pt x="3864176" y="52663"/>
                </a:lnTo>
                <a:lnTo>
                  <a:pt x="3864905" y="49238"/>
                </a:lnTo>
                <a:lnTo>
                  <a:pt x="3865570" y="46108"/>
                </a:lnTo>
                <a:lnTo>
                  <a:pt x="3867390" y="43588"/>
                </a:lnTo>
                <a:lnTo>
                  <a:pt x="3870364" y="41680"/>
                </a:lnTo>
                <a:lnTo>
                  <a:pt x="3873337" y="39772"/>
                </a:lnTo>
                <a:lnTo>
                  <a:pt x="3877319" y="38818"/>
                </a:lnTo>
                <a:lnTo>
                  <a:pt x="3889794" y="38818"/>
                </a:lnTo>
                <a:lnTo>
                  <a:pt x="3894684" y="40555"/>
                </a:lnTo>
                <a:lnTo>
                  <a:pt x="3896978" y="44028"/>
                </a:lnTo>
                <a:lnTo>
                  <a:pt x="3898317" y="46474"/>
                </a:lnTo>
                <a:lnTo>
                  <a:pt x="3898792" y="49189"/>
                </a:lnTo>
                <a:lnTo>
                  <a:pt x="3898403" y="52174"/>
                </a:lnTo>
                <a:lnTo>
                  <a:pt x="3910878" y="52174"/>
                </a:lnTo>
                <a:lnTo>
                  <a:pt x="3912056" y="47086"/>
                </a:lnTo>
                <a:lnTo>
                  <a:pt x="3911475" y="42341"/>
                </a:lnTo>
                <a:lnTo>
                  <a:pt x="3909133" y="37938"/>
                </a:lnTo>
                <a:lnTo>
                  <a:pt x="3909040" y="37767"/>
                </a:lnTo>
                <a:lnTo>
                  <a:pt x="3900370" y="30080"/>
                </a:lnTo>
                <a:lnTo>
                  <a:pt x="3885739" y="27518"/>
                </a:lnTo>
                <a:lnTo>
                  <a:pt x="3876689" y="27518"/>
                </a:lnTo>
                <a:lnTo>
                  <a:pt x="3868996" y="29817"/>
                </a:lnTo>
                <a:close/>
              </a:path>
              <a:path w="3912056" h="140377">
                <a:moveTo>
                  <a:pt x="3884129" y="109034"/>
                </a:moveTo>
                <a:lnTo>
                  <a:pt x="3894639" y="103540"/>
                </a:lnTo>
                <a:lnTo>
                  <a:pt x="3901028" y="98452"/>
                </a:lnTo>
                <a:lnTo>
                  <a:pt x="3904966" y="92411"/>
                </a:lnTo>
                <a:lnTo>
                  <a:pt x="3906453" y="85415"/>
                </a:lnTo>
                <a:lnTo>
                  <a:pt x="3907991" y="78175"/>
                </a:lnTo>
                <a:lnTo>
                  <a:pt x="3906552" y="72867"/>
                </a:lnTo>
                <a:lnTo>
                  <a:pt x="3902132" y="69491"/>
                </a:lnTo>
                <a:lnTo>
                  <a:pt x="3899362" y="67339"/>
                </a:lnTo>
                <a:lnTo>
                  <a:pt x="3893475" y="65113"/>
                </a:lnTo>
                <a:lnTo>
                  <a:pt x="3884473" y="62814"/>
                </a:lnTo>
                <a:lnTo>
                  <a:pt x="3876193" y="60686"/>
                </a:lnTo>
                <a:lnTo>
                  <a:pt x="3872575" y="59756"/>
                </a:lnTo>
                <a:lnTo>
                  <a:pt x="3869918" y="58680"/>
                </a:lnTo>
                <a:lnTo>
                  <a:pt x="3868221" y="57457"/>
                </a:lnTo>
                <a:lnTo>
                  <a:pt x="3869788" y="72867"/>
                </a:lnTo>
                <a:lnTo>
                  <a:pt x="3879720" y="75509"/>
                </a:lnTo>
                <a:lnTo>
                  <a:pt x="3885045" y="76927"/>
                </a:lnTo>
                <a:lnTo>
                  <a:pt x="3888546" y="78175"/>
                </a:lnTo>
                <a:lnTo>
                  <a:pt x="3890225" y="79251"/>
                </a:lnTo>
                <a:lnTo>
                  <a:pt x="3892835" y="81012"/>
                </a:lnTo>
                <a:lnTo>
                  <a:pt x="3893782" y="83581"/>
                </a:lnTo>
                <a:lnTo>
                  <a:pt x="3893064" y="86956"/>
                </a:lnTo>
                <a:lnTo>
                  <a:pt x="3892117" y="91408"/>
                </a:lnTo>
                <a:lnTo>
                  <a:pt x="3889559" y="94698"/>
                </a:lnTo>
                <a:lnTo>
                  <a:pt x="3885389" y="96826"/>
                </a:lnTo>
                <a:lnTo>
                  <a:pt x="3881219" y="98954"/>
                </a:lnTo>
                <a:lnTo>
                  <a:pt x="3876688" y="100018"/>
                </a:lnTo>
                <a:lnTo>
                  <a:pt x="3863577" y="100018"/>
                </a:lnTo>
                <a:lnTo>
                  <a:pt x="3858257" y="97890"/>
                </a:lnTo>
                <a:lnTo>
                  <a:pt x="3857073" y="111172"/>
                </a:lnTo>
                <a:lnTo>
                  <a:pt x="3870646" y="111146"/>
                </a:lnTo>
                <a:lnTo>
                  <a:pt x="3884129" y="109034"/>
                </a:lnTo>
                <a:close/>
              </a:path>
              <a:path w="3912056" h="140377">
                <a:moveTo>
                  <a:pt x="2333925" y="94661"/>
                </a:moveTo>
                <a:lnTo>
                  <a:pt x="2332292" y="86002"/>
                </a:lnTo>
                <a:lnTo>
                  <a:pt x="2331409" y="81403"/>
                </a:lnTo>
                <a:lnTo>
                  <a:pt x="2331754" y="75411"/>
                </a:lnTo>
                <a:lnTo>
                  <a:pt x="2333325" y="68024"/>
                </a:lnTo>
                <a:lnTo>
                  <a:pt x="2335498" y="57799"/>
                </a:lnTo>
                <a:lnTo>
                  <a:pt x="2339320" y="50461"/>
                </a:lnTo>
                <a:lnTo>
                  <a:pt x="2344792" y="46009"/>
                </a:lnTo>
                <a:lnTo>
                  <a:pt x="2343890" y="35345"/>
                </a:lnTo>
                <a:lnTo>
                  <a:pt x="2340204" y="39112"/>
                </a:lnTo>
                <a:lnTo>
                  <a:pt x="2348517" y="0"/>
                </a:lnTo>
                <a:lnTo>
                  <a:pt x="2335675" y="0"/>
                </a:lnTo>
                <a:lnTo>
                  <a:pt x="2312685" y="108163"/>
                </a:lnTo>
                <a:lnTo>
                  <a:pt x="2324866" y="108163"/>
                </a:lnTo>
                <a:lnTo>
                  <a:pt x="2327003" y="98110"/>
                </a:lnTo>
                <a:lnTo>
                  <a:pt x="2328990" y="101876"/>
                </a:lnTo>
                <a:lnTo>
                  <a:pt x="2331025" y="104616"/>
                </a:lnTo>
                <a:lnTo>
                  <a:pt x="2333108" y="106328"/>
                </a:lnTo>
                <a:lnTo>
                  <a:pt x="2336603" y="109214"/>
                </a:lnTo>
                <a:lnTo>
                  <a:pt x="2333925" y="94661"/>
                </a:lnTo>
                <a:close/>
              </a:path>
              <a:path w="3912056" h="140377">
                <a:moveTo>
                  <a:pt x="2168815" y="89035"/>
                </a:moveTo>
                <a:lnTo>
                  <a:pt x="2168876" y="85757"/>
                </a:lnTo>
                <a:lnTo>
                  <a:pt x="2169729" y="81746"/>
                </a:lnTo>
                <a:lnTo>
                  <a:pt x="2180819" y="29572"/>
                </a:lnTo>
                <a:lnTo>
                  <a:pt x="2167316" y="29572"/>
                </a:lnTo>
                <a:lnTo>
                  <a:pt x="2155962" y="82993"/>
                </a:lnTo>
                <a:lnTo>
                  <a:pt x="2154537" y="89695"/>
                </a:lnTo>
                <a:lnTo>
                  <a:pt x="2154499" y="95052"/>
                </a:lnTo>
                <a:lnTo>
                  <a:pt x="2155847" y="99064"/>
                </a:lnTo>
                <a:lnTo>
                  <a:pt x="2158317" y="106548"/>
                </a:lnTo>
                <a:lnTo>
                  <a:pt x="2165153" y="110291"/>
                </a:lnTo>
                <a:lnTo>
                  <a:pt x="2183547" y="110291"/>
                </a:lnTo>
                <a:lnTo>
                  <a:pt x="2190099" y="108236"/>
                </a:lnTo>
                <a:lnTo>
                  <a:pt x="2196011" y="104127"/>
                </a:lnTo>
                <a:lnTo>
                  <a:pt x="2198992" y="102072"/>
                </a:lnTo>
                <a:lnTo>
                  <a:pt x="2201655" y="99553"/>
                </a:lnTo>
                <a:lnTo>
                  <a:pt x="2204002" y="96569"/>
                </a:lnTo>
                <a:lnTo>
                  <a:pt x="2201391" y="108163"/>
                </a:lnTo>
                <a:lnTo>
                  <a:pt x="2213866" y="108163"/>
                </a:lnTo>
                <a:lnTo>
                  <a:pt x="2230570" y="29572"/>
                </a:lnTo>
                <a:lnTo>
                  <a:pt x="2217362" y="29572"/>
                </a:lnTo>
                <a:lnTo>
                  <a:pt x="2209158" y="68170"/>
                </a:lnTo>
                <a:lnTo>
                  <a:pt x="2207525" y="75851"/>
                </a:lnTo>
                <a:lnTo>
                  <a:pt x="2205336" y="81892"/>
                </a:lnTo>
                <a:lnTo>
                  <a:pt x="2202590" y="86295"/>
                </a:lnTo>
                <a:lnTo>
                  <a:pt x="2197516" y="94514"/>
                </a:lnTo>
                <a:lnTo>
                  <a:pt x="2190382" y="98623"/>
                </a:lnTo>
                <a:lnTo>
                  <a:pt x="2174776" y="98623"/>
                </a:lnTo>
                <a:lnTo>
                  <a:pt x="2170897" y="96275"/>
                </a:lnTo>
                <a:lnTo>
                  <a:pt x="2169547" y="91579"/>
                </a:lnTo>
                <a:lnTo>
                  <a:pt x="2168815" y="89035"/>
                </a:lnTo>
                <a:close/>
              </a:path>
              <a:path w="3912056" h="140377">
                <a:moveTo>
                  <a:pt x="2083452" y="94661"/>
                </a:moveTo>
                <a:lnTo>
                  <a:pt x="2081819" y="86002"/>
                </a:lnTo>
                <a:lnTo>
                  <a:pt x="2080937" y="81403"/>
                </a:lnTo>
                <a:lnTo>
                  <a:pt x="2081282" y="75411"/>
                </a:lnTo>
                <a:lnTo>
                  <a:pt x="2082852" y="68024"/>
                </a:lnTo>
                <a:lnTo>
                  <a:pt x="2085026" y="57799"/>
                </a:lnTo>
                <a:lnTo>
                  <a:pt x="2088848" y="50461"/>
                </a:lnTo>
                <a:lnTo>
                  <a:pt x="2094319" y="46009"/>
                </a:lnTo>
                <a:lnTo>
                  <a:pt x="2093418" y="35345"/>
                </a:lnTo>
                <a:lnTo>
                  <a:pt x="2089731" y="39112"/>
                </a:lnTo>
                <a:lnTo>
                  <a:pt x="2098045" y="0"/>
                </a:lnTo>
                <a:lnTo>
                  <a:pt x="2085203" y="0"/>
                </a:lnTo>
                <a:lnTo>
                  <a:pt x="2062212" y="108163"/>
                </a:lnTo>
                <a:lnTo>
                  <a:pt x="2074394" y="108163"/>
                </a:lnTo>
                <a:lnTo>
                  <a:pt x="2076530" y="98110"/>
                </a:lnTo>
                <a:lnTo>
                  <a:pt x="2078518" y="101876"/>
                </a:lnTo>
                <a:lnTo>
                  <a:pt x="2080553" y="104616"/>
                </a:lnTo>
                <a:lnTo>
                  <a:pt x="2082635" y="106328"/>
                </a:lnTo>
                <a:lnTo>
                  <a:pt x="2086131" y="109214"/>
                </a:lnTo>
                <a:lnTo>
                  <a:pt x="2083452" y="94661"/>
                </a:lnTo>
                <a:close/>
              </a:path>
              <a:path w="3912056" h="140377">
                <a:moveTo>
                  <a:pt x="27384" y="46303"/>
                </a:moveTo>
                <a:lnTo>
                  <a:pt x="34341" y="13575"/>
                </a:lnTo>
                <a:lnTo>
                  <a:pt x="98695" y="13575"/>
                </a:lnTo>
                <a:lnTo>
                  <a:pt x="101503" y="366"/>
                </a:lnTo>
                <a:lnTo>
                  <a:pt x="22912" y="366"/>
                </a:lnTo>
                <a:lnTo>
                  <a:pt x="0" y="108162"/>
                </a:lnTo>
                <a:lnTo>
                  <a:pt x="79691" y="108162"/>
                </a:lnTo>
                <a:lnTo>
                  <a:pt x="82420" y="95321"/>
                </a:lnTo>
                <a:lnTo>
                  <a:pt x="16965" y="95321"/>
                </a:lnTo>
                <a:lnTo>
                  <a:pt x="24733" y="58777"/>
                </a:lnTo>
                <a:lnTo>
                  <a:pt x="84244" y="58777"/>
                </a:lnTo>
                <a:lnTo>
                  <a:pt x="86895" y="46303"/>
                </a:lnTo>
                <a:lnTo>
                  <a:pt x="27384" y="46303"/>
                </a:lnTo>
                <a:close/>
              </a:path>
              <a:path w="3912056" h="140377">
                <a:moveTo>
                  <a:pt x="191610" y="71619"/>
                </a:moveTo>
                <a:lnTo>
                  <a:pt x="193211" y="64085"/>
                </a:lnTo>
                <a:lnTo>
                  <a:pt x="195436" y="57872"/>
                </a:lnTo>
                <a:lnTo>
                  <a:pt x="198287" y="52980"/>
                </a:lnTo>
                <a:lnTo>
                  <a:pt x="207819" y="42615"/>
                </a:lnTo>
                <a:lnTo>
                  <a:pt x="219989" y="39258"/>
                </a:lnTo>
                <a:lnTo>
                  <a:pt x="219445" y="27664"/>
                </a:lnTo>
                <a:lnTo>
                  <a:pt x="213898" y="29131"/>
                </a:lnTo>
                <a:lnTo>
                  <a:pt x="208823" y="32067"/>
                </a:lnTo>
                <a:lnTo>
                  <a:pt x="205276" y="34024"/>
                </a:lnTo>
                <a:lnTo>
                  <a:pt x="201802" y="36788"/>
                </a:lnTo>
                <a:lnTo>
                  <a:pt x="198401" y="40359"/>
                </a:lnTo>
                <a:lnTo>
                  <a:pt x="200616" y="29939"/>
                </a:lnTo>
                <a:lnTo>
                  <a:pt x="187774" y="29939"/>
                </a:lnTo>
                <a:lnTo>
                  <a:pt x="164487" y="139496"/>
                </a:lnTo>
                <a:lnTo>
                  <a:pt x="177696" y="139496"/>
                </a:lnTo>
                <a:lnTo>
                  <a:pt x="186228" y="99357"/>
                </a:lnTo>
                <a:lnTo>
                  <a:pt x="188355" y="102928"/>
                </a:lnTo>
                <a:lnTo>
                  <a:pt x="190437" y="105447"/>
                </a:lnTo>
                <a:lnTo>
                  <a:pt x="192473" y="106915"/>
                </a:lnTo>
                <a:lnTo>
                  <a:pt x="195933" y="109508"/>
                </a:lnTo>
                <a:lnTo>
                  <a:pt x="200623" y="110804"/>
                </a:lnTo>
                <a:lnTo>
                  <a:pt x="214076" y="110804"/>
                </a:lnTo>
                <a:lnTo>
                  <a:pt x="221174" y="108480"/>
                </a:lnTo>
                <a:lnTo>
                  <a:pt x="227837" y="103833"/>
                </a:lnTo>
                <a:lnTo>
                  <a:pt x="230922" y="101456"/>
                </a:lnTo>
                <a:lnTo>
                  <a:pt x="238820" y="92653"/>
                </a:lnTo>
                <a:lnTo>
                  <a:pt x="236628" y="62128"/>
                </a:lnTo>
                <a:lnTo>
                  <a:pt x="235297" y="68390"/>
                </a:lnTo>
                <a:lnTo>
                  <a:pt x="235232" y="68693"/>
                </a:lnTo>
                <a:lnTo>
                  <a:pt x="230843" y="81997"/>
                </a:lnTo>
                <a:lnTo>
                  <a:pt x="224249" y="91542"/>
                </a:lnTo>
                <a:lnTo>
                  <a:pt x="219067" y="96703"/>
                </a:lnTo>
                <a:lnTo>
                  <a:pt x="213394" y="99283"/>
                </a:lnTo>
                <a:lnTo>
                  <a:pt x="198131" y="99283"/>
                </a:lnTo>
                <a:lnTo>
                  <a:pt x="192732" y="95223"/>
                </a:lnTo>
                <a:lnTo>
                  <a:pt x="191034" y="87102"/>
                </a:lnTo>
                <a:lnTo>
                  <a:pt x="190128" y="82846"/>
                </a:lnTo>
                <a:lnTo>
                  <a:pt x="190320" y="77685"/>
                </a:lnTo>
                <a:lnTo>
                  <a:pt x="191610" y="71619"/>
                </a:lnTo>
                <a:close/>
              </a:path>
              <a:path w="3912056" h="140377">
                <a:moveTo>
                  <a:pt x="250096" y="61080"/>
                </a:moveTo>
                <a:lnTo>
                  <a:pt x="249974" y="47965"/>
                </a:lnTo>
                <a:lnTo>
                  <a:pt x="245961" y="37900"/>
                </a:lnTo>
                <a:lnTo>
                  <a:pt x="241198" y="31076"/>
                </a:lnTo>
                <a:lnTo>
                  <a:pt x="234365" y="27664"/>
                </a:lnTo>
                <a:lnTo>
                  <a:pt x="219445" y="27664"/>
                </a:lnTo>
                <a:lnTo>
                  <a:pt x="219989" y="39258"/>
                </a:lnTo>
                <a:lnTo>
                  <a:pt x="229088" y="39258"/>
                </a:lnTo>
                <a:lnTo>
                  <a:pt x="234429" y="43587"/>
                </a:lnTo>
                <a:lnTo>
                  <a:pt x="236013" y="52246"/>
                </a:lnTo>
                <a:lnTo>
                  <a:pt x="236867" y="56747"/>
                </a:lnTo>
                <a:lnTo>
                  <a:pt x="236628" y="62128"/>
                </a:lnTo>
                <a:lnTo>
                  <a:pt x="238820" y="92653"/>
                </a:lnTo>
                <a:lnTo>
                  <a:pt x="244867" y="81215"/>
                </a:lnTo>
                <a:lnTo>
                  <a:pt x="249064" y="67143"/>
                </a:lnTo>
                <a:lnTo>
                  <a:pt x="250096" y="61080"/>
                </a:lnTo>
                <a:close/>
              </a:path>
              <a:path w="3912056" h="140377">
                <a:moveTo>
                  <a:pt x="88154" y="108162"/>
                </a:moveTo>
                <a:lnTo>
                  <a:pt x="104885" y="108162"/>
                </a:lnTo>
                <a:lnTo>
                  <a:pt x="130087" y="78663"/>
                </a:lnTo>
                <a:lnTo>
                  <a:pt x="143336" y="108162"/>
                </a:lnTo>
                <a:lnTo>
                  <a:pt x="160214" y="108162"/>
                </a:lnTo>
                <a:lnTo>
                  <a:pt x="141112" y="67876"/>
                </a:lnTo>
                <a:lnTo>
                  <a:pt x="175667" y="29939"/>
                </a:lnTo>
                <a:lnTo>
                  <a:pt x="159674" y="29572"/>
                </a:lnTo>
                <a:lnTo>
                  <a:pt x="135522" y="57236"/>
                </a:lnTo>
                <a:lnTo>
                  <a:pt x="123351" y="29572"/>
                </a:lnTo>
                <a:lnTo>
                  <a:pt x="106253" y="29572"/>
                </a:lnTo>
                <a:lnTo>
                  <a:pt x="124381" y="67876"/>
                </a:lnTo>
                <a:lnTo>
                  <a:pt x="88154" y="108162"/>
                </a:lnTo>
                <a:close/>
              </a:path>
              <a:path w="3912056" h="140377">
                <a:moveTo>
                  <a:pt x="262355" y="77328"/>
                </a:moveTo>
                <a:lnTo>
                  <a:pt x="262858" y="90207"/>
                </a:lnTo>
                <a:lnTo>
                  <a:pt x="267313" y="100274"/>
                </a:lnTo>
                <a:lnTo>
                  <a:pt x="272601" y="107392"/>
                </a:lnTo>
                <a:lnTo>
                  <a:pt x="280136" y="110951"/>
                </a:lnTo>
                <a:lnTo>
                  <a:pt x="293932" y="110951"/>
                </a:lnTo>
                <a:lnTo>
                  <a:pt x="297611" y="110560"/>
                </a:lnTo>
                <a:lnTo>
                  <a:pt x="300957" y="109777"/>
                </a:lnTo>
                <a:lnTo>
                  <a:pt x="307167" y="108407"/>
                </a:lnTo>
                <a:lnTo>
                  <a:pt x="312694" y="105765"/>
                </a:lnTo>
                <a:lnTo>
                  <a:pt x="317538" y="101852"/>
                </a:lnTo>
                <a:lnTo>
                  <a:pt x="320413" y="99601"/>
                </a:lnTo>
                <a:lnTo>
                  <a:pt x="323194" y="96703"/>
                </a:lnTo>
                <a:lnTo>
                  <a:pt x="325880" y="93156"/>
                </a:lnTo>
                <a:lnTo>
                  <a:pt x="328566" y="89609"/>
                </a:lnTo>
                <a:lnTo>
                  <a:pt x="330388" y="86393"/>
                </a:lnTo>
                <a:lnTo>
                  <a:pt x="331343" y="83507"/>
                </a:lnTo>
                <a:lnTo>
                  <a:pt x="318355" y="83507"/>
                </a:lnTo>
                <a:lnTo>
                  <a:pt x="316638" y="86980"/>
                </a:lnTo>
                <a:lnTo>
                  <a:pt x="314325" y="90037"/>
                </a:lnTo>
                <a:lnTo>
                  <a:pt x="311415" y="92679"/>
                </a:lnTo>
                <a:lnTo>
                  <a:pt x="306339" y="97229"/>
                </a:lnTo>
                <a:lnTo>
                  <a:pt x="300352" y="99503"/>
                </a:lnTo>
                <a:lnTo>
                  <a:pt x="286067" y="99503"/>
                </a:lnTo>
                <a:lnTo>
                  <a:pt x="281125" y="97094"/>
                </a:lnTo>
                <a:lnTo>
                  <a:pt x="278627" y="92275"/>
                </a:lnTo>
                <a:lnTo>
                  <a:pt x="276129" y="87457"/>
                </a:lnTo>
                <a:lnTo>
                  <a:pt x="275605" y="81061"/>
                </a:lnTo>
                <a:lnTo>
                  <a:pt x="277055" y="73086"/>
                </a:lnTo>
                <a:lnTo>
                  <a:pt x="334659" y="73087"/>
                </a:lnTo>
                <a:lnTo>
                  <a:pt x="323314" y="62593"/>
                </a:lnTo>
                <a:lnTo>
                  <a:pt x="279652" y="62593"/>
                </a:lnTo>
                <a:lnTo>
                  <a:pt x="281332" y="55842"/>
                </a:lnTo>
                <a:lnTo>
                  <a:pt x="280279" y="39625"/>
                </a:lnTo>
                <a:lnTo>
                  <a:pt x="273907" y="46665"/>
                </a:lnTo>
                <a:lnTo>
                  <a:pt x="267538" y="57583"/>
                </a:lnTo>
                <a:lnTo>
                  <a:pt x="263470" y="70371"/>
                </a:lnTo>
                <a:lnTo>
                  <a:pt x="262355" y="77328"/>
                </a:lnTo>
                <a:close/>
              </a:path>
              <a:path w="3912056" h="140377">
                <a:moveTo>
                  <a:pt x="332975" y="37741"/>
                </a:moveTo>
                <a:lnTo>
                  <a:pt x="329708" y="34354"/>
                </a:lnTo>
                <a:lnTo>
                  <a:pt x="325030" y="31737"/>
                </a:lnTo>
                <a:lnTo>
                  <a:pt x="320351" y="29119"/>
                </a:lnTo>
                <a:lnTo>
                  <a:pt x="315224" y="27811"/>
                </a:lnTo>
                <a:lnTo>
                  <a:pt x="309647" y="27811"/>
                </a:lnTo>
                <a:lnTo>
                  <a:pt x="303241" y="28272"/>
                </a:lnTo>
                <a:lnTo>
                  <a:pt x="291148" y="32047"/>
                </a:lnTo>
                <a:lnTo>
                  <a:pt x="280279" y="39625"/>
                </a:lnTo>
                <a:lnTo>
                  <a:pt x="281332" y="55842"/>
                </a:lnTo>
                <a:lnTo>
                  <a:pt x="284692" y="50277"/>
                </a:lnTo>
                <a:lnTo>
                  <a:pt x="289732" y="45899"/>
                </a:lnTo>
                <a:lnTo>
                  <a:pt x="294772" y="41521"/>
                </a:lnTo>
                <a:lnTo>
                  <a:pt x="300325" y="39331"/>
                </a:lnTo>
                <a:lnTo>
                  <a:pt x="314854" y="39331"/>
                </a:lnTo>
                <a:lnTo>
                  <a:pt x="320220" y="42511"/>
                </a:lnTo>
                <a:lnTo>
                  <a:pt x="322488" y="48871"/>
                </a:lnTo>
                <a:lnTo>
                  <a:pt x="323717" y="52295"/>
                </a:lnTo>
                <a:lnTo>
                  <a:pt x="323992" y="56869"/>
                </a:lnTo>
                <a:lnTo>
                  <a:pt x="323314" y="62593"/>
                </a:lnTo>
                <a:lnTo>
                  <a:pt x="334659" y="73087"/>
                </a:lnTo>
                <a:lnTo>
                  <a:pt x="336343" y="65161"/>
                </a:lnTo>
                <a:lnTo>
                  <a:pt x="337179" y="59389"/>
                </a:lnTo>
                <a:lnTo>
                  <a:pt x="337166" y="55769"/>
                </a:lnTo>
                <a:lnTo>
                  <a:pt x="337408" y="50485"/>
                </a:lnTo>
                <a:lnTo>
                  <a:pt x="336630" y="45862"/>
                </a:lnTo>
                <a:lnTo>
                  <a:pt x="334830" y="41900"/>
                </a:lnTo>
                <a:lnTo>
                  <a:pt x="332975" y="37741"/>
                </a:lnTo>
                <a:close/>
              </a:path>
              <a:path w="3912056" h="140377">
                <a:moveTo>
                  <a:pt x="364099" y="71179"/>
                </a:moveTo>
                <a:lnTo>
                  <a:pt x="365762" y="63351"/>
                </a:lnTo>
                <a:lnTo>
                  <a:pt x="368335" y="56772"/>
                </a:lnTo>
                <a:lnTo>
                  <a:pt x="371817" y="51439"/>
                </a:lnTo>
                <a:lnTo>
                  <a:pt x="377183" y="43221"/>
                </a:lnTo>
                <a:lnTo>
                  <a:pt x="384074" y="39111"/>
                </a:lnTo>
                <a:lnTo>
                  <a:pt x="398653" y="39111"/>
                </a:lnTo>
                <a:lnTo>
                  <a:pt x="402788" y="40713"/>
                </a:lnTo>
                <a:lnTo>
                  <a:pt x="404896" y="43918"/>
                </a:lnTo>
                <a:lnTo>
                  <a:pt x="407003" y="47122"/>
                </a:lnTo>
                <a:lnTo>
                  <a:pt x="407933" y="51146"/>
                </a:lnTo>
                <a:lnTo>
                  <a:pt x="407687" y="55989"/>
                </a:lnTo>
                <a:lnTo>
                  <a:pt x="420528" y="55989"/>
                </a:lnTo>
                <a:lnTo>
                  <a:pt x="421638" y="45471"/>
                </a:lnTo>
                <a:lnTo>
                  <a:pt x="419875" y="38060"/>
                </a:lnTo>
                <a:lnTo>
                  <a:pt x="415238" y="33755"/>
                </a:lnTo>
                <a:lnTo>
                  <a:pt x="410600" y="29450"/>
                </a:lnTo>
                <a:lnTo>
                  <a:pt x="403855" y="27297"/>
                </a:lnTo>
                <a:lnTo>
                  <a:pt x="395000" y="27297"/>
                </a:lnTo>
                <a:lnTo>
                  <a:pt x="390022" y="27602"/>
                </a:lnTo>
                <a:lnTo>
                  <a:pt x="377946" y="31190"/>
                </a:lnTo>
                <a:lnTo>
                  <a:pt x="366941" y="38818"/>
                </a:lnTo>
                <a:lnTo>
                  <a:pt x="360134" y="46607"/>
                </a:lnTo>
                <a:lnTo>
                  <a:pt x="354100" y="57701"/>
                </a:lnTo>
                <a:lnTo>
                  <a:pt x="350041" y="71032"/>
                </a:lnTo>
                <a:lnTo>
                  <a:pt x="349276" y="75377"/>
                </a:lnTo>
                <a:lnTo>
                  <a:pt x="349300" y="88333"/>
                </a:lnTo>
                <a:lnTo>
                  <a:pt x="353232" y="99173"/>
                </a:lnTo>
                <a:lnTo>
                  <a:pt x="357750" y="106683"/>
                </a:lnTo>
                <a:lnTo>
                  <a:pt x="365147" y="110437"/>
                </a:lnTo>
                <a:lnTo>
                  <a:pt x="384568" y="110437"/>
                </a:lnTo>
                <a:lnTo>
                  <a:pt x="392590" y="108028"/>
                </a:lnTo>
                <a:lnTo>
                  <a:pt x="399484" y="103209"/>
                </a:lnTo>
                <a:lnTo>
                  <a:pt x="409304" y="92869"/>
                </a:lnTo>
                <a:lnTo>
                  <a:pt x="415350" y="80351"/>
                </a:lnTo>
                <a:lnTo>
                  <a:pt x="402508" y="80351"/>
                </a:lnTo>
                <a:lnTo>
                  <a:pt x="400048" y="86173"/>
                </a:lnTo>
                <a:lnTo>
                  <a:pt x="396859" y="90759"/>
                </a:lnTo>
                <a:lnTo>
                  <a:pt x="392943" y="94110"/>
                </a:lnTo>
                <a:lnTo>
                  <a:pt x="389026" y="97461"/>
                </a:lnTo>
                <a:lnTo>
                  <a:pt x="384329" y="99137"/>
                </a:lnTo>
                <a:lnTo>
                  <a:pt x="371707" y="99137"/>
                </a:lnTo>
                <a:lnTo>
                  <a:pt x="367044" y="96446"/>
                </a:lnTo>
                <a:lnTo>
                  <a:pt x="364862" y="91065"/>
                </a:lnTo>
                <a:lnTo>
                  <a:pt x="362679" y="85683"/>
                </a:lnTo>
                <a:lnTo>
                  <a:pt x="362425" y="79055"/>
                </a:lnTo>
                <a:lnTo>
                  <a:pt x="364099" y="71179"/>
                </a:lnTo>
                <a:close/>
              </a:path>
              <a:path w="3912056" h="140377">
                <a:moveTo>
                  <a:pt x="462732" y="77328"/>
                </a:moveTo>
                <a:lnTo>
                  <a:pt x="463235" y="90207"/>
                </a:lnTo>
                <a:lnTo>
                  <a:pt x="467691" y="100274"/>
                </a:lnTo>
                <a:lnTo>
                  <a:pt x="472979" y="107392"/>
                </a:lnTo>
                <a:lnTo>
                  <a:pt x="480514" y="110951"/>
                </a:lnTo>
                <a:lnTo>
                  <a:pt x="494310" y="110951"/>
                </a:lnTo>
                <a:lnTo>
                  <a:pt x="497988" y="110560"/>
                </a:lnTo>
                <a:lnTo>
                  <a:pt x="501335" y="109777"/>
                </a:lnTo>
                <a:lnTo>
                  <a:pt x="507545" y="108407"/>
                </a:lnTo>
                <a:lnTo>
                  <a:pt x="513072" y="105765"/>
                </a:lnTo>
                <a:lnTo>
                  <a:pt x="517915" y="101852"/>
                </a:lnTo>
                <a:lnTo>
                  <a:pt x="520791" y="99601"/>
                </a:lnTo>
                <a:lnTo>
                  <a:pt x="523571" y="96703"/>
                </a:lnTo>
                <a:lnTo>
                  <a:pt x="526258" y="93156"/>
                </a:lnTo>
                <a:lnTo>
                  <a:pt x="528944" y="89609"/>
                </a:lnTo>
                <a:lnTo>
                  <a:pt x="530765" y="86393"/>
                </a:lnTo>
                <a:lnTo>
                  <a:pt x="531721" y="83507"/>
                </a:lnTo>
                <a:lnTo>
                  <a:pt x="518733" y="83507"/>
                </a:lnTo>
                <a:lnTo>
                  <a:pt x="517016" y="86980"/>
                </a:lnTo>
                <a:lnTo>
                  <a:pt x="514703" y="90037"/>
                </a:lnTo>
                <a:lnTo>
                  <a:pt x="511793" y="92679"/>
                </a:lnTo>
                <a:lnTo>
                  <a:pt x="506717" y="97229"/>
                </a:lnTo>
                <a:lnTo>
                  <a:pt x="500730" y="99503"/>
                </a:lnTo>
                <a:lnTo>
                  <a:pt x="486445" y="99503"/>
                </a:lnTo>
                <a:lnTo>
                  <a:pt x="481503" y="97094"/>
                </a:lnTo>
                <a:lnTo>
                  <a:pt x="479005" y="92276"/>
                </a:lnTo>
                <a:lnTo>
                  <a:pt x="476507" y="87457"/>
                </a:lnTo>
                <a:lnTo>
                  <a:pt x="475983" y="81061"/>
                </a:lnTo>
                <a:lnTo>
                  <a:pt x="477433" y="73087"/>
                </a:lnTo>
                <a:lnTo>
                  <a:pt x="535037" y="73087"/>
                </a:lnTo>
                <a:lnTo>
                  <a:pt x="523692" y="62593"/>
                </a:lnTo>
                <a:lnTo>
                  <a:pt x="480031" y="62593"/>
                </a:lnTo>
                <a:lnTo>
                  <a:pt x="481710" y="55842"/>
                </a:lnTo>
                <a:lnTo>
                  <a:pt x="480656" y="39625"/>
                </a:lnTo>
                <a:lnTo>
                  <a:pt x="474284" y="46665"/>
                </a:lnTo>
                <a:lnTo>
                  <a:pt x="467915" y="57583"/>
                </a:lnTo>
                <a:lnTo>
                  <a:pt x="463847" y="70371"/>
                </a:lnTo>
                <a:lnTo>
                  <a:pt x="462732" y="77328"/>
                </a:lnTo>
                <a:close/>
              </a:path>
              <a:path w="3912056" h="140377">
                <a:moveTo>
                  <a:pt x="533353" y="37742"/>
                </a:moveTo>
                <a:lnTo>
                  <a:pt x="530086" y="34354"/>
                </a:lnTo>
                <a:lnTo>
                  <a:pt x="525408" y="31737"/>
                </a:lnTo>
                <a:lnTo>
                  <a:pt x="520729" y="29119"/>
                </a:lnTo>
                <a:lnTo>
                  <a:pt x="515602" y="27811"/>
                </a:lnTo>
                <a:lnTo>
                  <a:pt x="510025" y="27811"/>
                </a:lnTo>
                <a:lnTo>
                  <a:pt x="503619" y="28272"/>
                </a:lnTo>
                <a:lnTo>
                  <a:pt x="491526" y="32047"/>
                </a:lnTo>
                <a:lnTo>
                  <a:pt x="480656" y="39625"/>
                </a:lnTo>
                <a:lnTo>
                  <a:pt x="481710" y="55842"/>
                </a:lnTo>
                <a:lnTo>
                  <a:pt x="485070" y="50277"/>
                </a:lnTo>
                <a:lnTo>
                  <a:pt x="490110" y="45899"/>
                </a:lnTo>
                <a:lnTo>
                  <a:pt x="495150" y="41521"/>
                </a:lnTo>
                <a:lnTo>
                  <a:pt x="500702" y="39331"/>
                </a:lnTo>
                <a:lnTo>
                  <a:pt x="515232" y="39331"/>
                </a:lnTo>
                <a:lnTo>
                  <a:pt x="520598" y="42511"/>
                </a:lnTo>
                <a:lnTo>
                  <a:pt x="522866" y="48871"/>
                </a:lnTo>
                <a:lnTo>
                  <a:pt x="524095" y="52295"/>
                </a:lnTo>
                <a:lnTo>
                  <a:pt x="524370" y="56869"/>
                </a:lnTo>
                <a:lnTo>
                  <a:pt x="523692" y="62593"/>
                </a:lnTo>
                <a:lnTo>
                  <a:pt x="535037" y="73087"/>
                </a:lnTo>
                <a:lnTo>
                  <a:pt x="536721" y="65161"/>
                </a:lnTo>
                <a:lnTo>
                  <a:pt x="537557" y="59389"/>
                </a:lnTo>
                <a:lnTo>
                  <a:pt x="537544" y="55769"/>
                </a:lnTo>
                <a:lnTo>
                  <a:pt x="537786" y="50485"/>
                </a:lnTo>
                <a:lnTo>
                  <a:pt x="537007" y="45862"/>
                </a:lnTo>
                <a:lnTo>
                  <a:pt x="535208" y="41900"/>
                </a:lnTo>
                <a:lnTo>
                  <a:pt x="533353" y="37742"/>
                </a:lnTo>
                <a:close/>
              </a:path>
              <a:path w="3912056" h="140377">
                <a:moveTo>
                  <a:pt x="453407" y="97742"/>
                </a:moveTo>
                <a:lnTo>
                  <a:pt x="449373" y="97963"/>
                </a:lnTo>
                <a:lnTo>
                  <a:pt x="446340" y="97963"/>
                </a:lnTo>
                <a:lnTo>
                  <a:pt x="443772" y="97155"/>
                </a:lnTo>
                <a:lnTo>
                  <a:pt x="441571" y="94391"/>
                </a:lnTo>
                <a:lnTo>
                  <a:pt x="442153" y="91652"/>
                </a:lnTo>
                <a:lnTo>
                  <a:pt x="453056" y="40359"/>
                </a:lnTo>
                <a:lnTo>
                  <a:pt x="465604" y="40359"/>
                </a:lnTo>
                <a:lnTo>
                  <a:pt x="467897" y="29572"/>
                </a:lnTo>
                <a:lnTo>
                  <a:pt x="455349" y="29572"/>
                </a:lnTo>
                <a:lnTo>
                  <a:pt x="460012" y="7631"/>
                </a:lnTo>
                <a:lnTo>
                  <a:pt x="446657" y="7631"/>
                </a:lnTo>
                <a:lnTo>
                  <a:pt x="441993" y="29572"/>
                </a:lnTo>
                <a:lnTo>
                  <a:pt x="431353" y="29572"/>
                </a:lnTo>
                <a:lnTo>
                  <a:pt x="429060" y="40359"/>
                </a:lnTo>
                <a:lnTo>
                  <a:pt x="439701" y="40359"/>
                </a:lnTo>
                <a:lnTo>
                  <a:pt x="428642" y="92386"/>
                </a:lnTo>
                <a:lnTo>
                  <a:pt x="427571" y="97424"/>
                </a:lnTo>
                <a:lnTo>
                  <a:pt x="427801" y="101521"/>
                </a:lnTo>
                <a:lnTo>
                  <a:pt x="429331" y="104677"/>
                </a:lnTo>
                <a:lnTo>
                  <a:pt x="430862" y="107832"/>
                </a:lnTo>
                <a:lnTo>
                  <a:pt x="434710" y="109410"/>
                </a:lnTo>
                <a:lnTo>
                  <a:pt x="444576" y="109312"/>
                </a:lnTo>
                <a:lnTo>
                  <a:pt x="447937" y="108921"/>
                </a:lnTo>
                <a:lnTo>
                  <a:pt x="451192" y="108162"/>
                </a:lnTo>
                <a:lnTo>
                  <a:pt x="453407" y="97742"/>
                </a:lnTo>
                <a:close/>
              </a:path>
              <a:path w="3912056" h="140377">
                <a:moveTo>
                  <a:pt x="549303" y="76553"/>
                </a:moveTo>
                <a:lnTo>
                  <a:pt x="549567" y="89487"/>
                </a:lnTo>
                <a:lnTo>
                  <a:pt x="553673" y="99907"/>
                </a:lnTo>
                <a:lnTo>
                  <a:pt x="558517" y="107270"/>
                </a:lnTo>
                <a:lnTo>
                  <a:pt x="565317" y="110951"/>
                </a:lnTo>
                <a:lnTo>
                  <a:pt x="562906" y="85243"/>
                </a:lnTo>
                <a:lnTo>
                  <a:pt x="562617" y="78199"/>
                </a:lnTo>
                <a:lnTo>
                  <a:pt x="564405" y="69784"/>
                </a:lnTo>
                <a:lnTo>
                  <a:pt x="566506" y="59902"/>
                </a:lnTo>
                <a:lnTo>
                  <a:pt x="565401" y="40762"/>
                </a:lnTo>
                <a:lnTo>
                  <a:pt x="560382" y="47032"/>
                </a:lnTo>
                <a:lnTo>
                  <a:pt x="554215" y="58111"/>
                </a:lnTo>
                <a:lnTo>
                  <a:pt x="550308" y="70518"/>
                </a:lnTo>
                <a:lnTo>
                  <a:pt x="549303" y="76553"/>
                </a:lnTo>
                <a:close/>
              </a:path>
              <a:path w="3912056" h="140377">
                <a:moveTo>
                  <a:pt x="580595" y="42242"/>
                </a:moveTo>
                <a:lnTo>
                  <a:pt x="586528" y="39698"/>
                </a:lnTo>
                <a:lnTo>
                  <a:pt x="599150" y="39698"/>
                </a:lnTo>
                <a:lnTo>
                  <a:pt x="603658" y="42083"/>
                </a:lnTo>
                <a:lnTo>
                  <a:pt x="606704" y="46853"/>
                </a:lnTo>
                <a:lnTo>
                  <a:pt x="609750" y="51623"/>
                </a:lnTo>
                <a:lnTo>
                  <a:pt x="610219" y="58973"/>
                </a:lnTo>
                <a:lnTo>
                  <a:pt x="608108" y="68904"/>
                </a:lnTo>
                <a:lnTo>
                  <a:pt x="606018" y="78737"/>
                </a:lnTo>
                <a:lnTo>
                  <a:pt x="602445" y="86283"/>
                </a:lnTo>
                <a:lnTo>
                  <a:pt x="597389" y="91542"/>
                </a:lnTo>
                <a:lnTo>
                  <a:pt x="592333" y="96801"/>
                </a:lnTo>
                <a:lnTo>
                  <a:pt x="586748" y="99430"/>
                </a:lnTo>
                <a:lnTo>
                  <a:pt x="572756" y="99430"/>
                </a:lnTo>
                <a:lnTo>
                  <a:pt x="567636" y="96593"/>
                </a:lnTo>
                <a:lnTo>
                  <a:pt x="565271" y="90918"/>
                </a:lnTo>
                <a:lnTo>
                  <a:pt x="562906" y="85243"/>
                </a:lnTo>
                <a:lnTo>
                  <a:pt x="565317" y="110951"/>
                </a:lnTo>
                <a:lnTo>
                  <a:pt x="579504" y="110951"/>
                </a:lnTo>
                <a:lnTo>
                  <a:pt x="584552" y="109875"/>
                </a:lnTo>
                <a:lnTo>
                  <a:pt x="589216" y="107722"/>
                </a:lnTo>
                <a:lnTo>
                  <a:pt x="593881" y="105570"/>
                </a:lnTo>
                <a:lnTo>
                  <a:pt x="598269" y="102072"/>
                </a:lnTo>
                <a:lnTo>
                  <a:pt x="602381" y="97229"/>
                </a:lnTo>
                <a:lnTo>
                  <a:pt x="600056" y="108162"/>
                </a:lnTo>
                <a:lnTo>
                  <a:pt x="611944" y="108162"/>
                </a:lnTo>
                <a:lnTo>
                  <a:pt x="634935" y="0"/>
                </a:lnTo>
                <a:lnTo>
                  <a:pt x="622240" y="0"/>
                </a:lnTo>
                <a:lnTo>
                  <a:pt x="613802" y="39698"/>
                </a:lnTo>
                <a:lnTo>
                  <a:pt x="611598" y="36029"/>
                </a:lnTo>
                <a:lnTo>
                  <a:pt x="609478" y="33461"/>
                </a:lnTo>
                <a:lnTo>
                  <a:pt x="607441" y="31993"/>
                </a:lnTo>
                <a:lnTo>
                  <a:pt x="603921" y="29450"/>
                </a:lnTo>
                <a:lnTo>
                  <a:pt x="599153" y="28178"/>
                </a:lnTo>
                <a:lnTo>
                  <a:pt x="593136" y="28178"/>
                </a:lnTo>
                <a:lnTo>
                  <a:pt x="587860" y="28524"/>
                </a:lnTo>
                <a:lnTo>
                  <a:pt x="575788" y="32455"/>
                </a:lnTo>
                <a:lnTo>
                  <a:pt x="565401" y="40762"/>
                </a:lnTo>
                <a:lnTo>
                  <a:pt x="566506" y="59902"/>
                </a:lnTo>
                <a:lnTo>
                  <a:pt x="570164" y="52418"/>
                </a:lnTo>
                <a:lnTo>
                  <a:pt x="575379" y="47330"/>
                </a:lnTo>
                <a:lnTo>
                  <a:pt x="580595" y="42242"/>
                </a:lnTo>
                <a:close/>
              </a:path>
              <a:path w="3912056" h="140377">
                <a:moveTo>
                  <a:pt x="674540" y="76553"/>
                </a:moveTo>
                <a:lnTo>
                  <a:pt x="674803" y="89487"/>
                </a:lnTo>
                <a:lnTo>
                  <a:pt x="678909" y="99907"/>
                </a:lnTo>
                <a:lnTo>
                  <a:pt x="683754" y="107270"/>
                </a:lnTo>
                <a:lnTo>
                  <a:pt x="690554" y="110951"/>
                </a:lnTo>
                <a:lnTo>
                  <a:pt x="688142" y="85243"/>
                </a:lnTo>
                <a:lnTo>
                  <a:pt x="687853" y="78199"/>
                </a:lnTo>
                <a:lnTo>
                  <a:pt x="689642" y="69784"/>
                </a:lnTo>
                <a:lnTo>
                  <a:pt x="691743" y="59903"/>
                </a:lnTo>
                <a:lnTo>
                  <a:pt x="690638" y="40762"/>
                </a:lnTo>
                <a:lnTo>
                  <a:pt x="685618" y="47032"/>
                </a:lnTo>
                <a:lnTo>
                  <a:pt x="679452" y="58111"/>
                </a:lnTo>
                <a:lnTo>
                  <a:pt x="675544" y="70518"/>
                </a:lnTo>
                <a:lnTo>
                  <a:pt x="674540" y="76553"/>
                </a:lnTo>
                <a:close/>
              </a:path>
              <a:path w="3912056" h="140377">
                <a:moveTo>
                  <a:pt x="705831" y="42242"/>
                </a:moveTo>
                <a:lnTo>
                  <a:pt x="711764" y="39698"/>
                </a:lnTo>
                <a:lnTo>
                  <a:pt x="724387" y="39698"/>
                </a:lnTo>
                <a:lnTo>
                  <a:pt x="728894" y="42083"/>
                </a:lnTo>
                <a:lnTo>
                  <a:pt x="731941" y="46853"/>
                </a:lnTo>
                <a:lnTo>
                  <a:pt x="734987" y="51623"/>
                </a:lnTo>
                <a:lnTo>
                  <a:pt x="735455" y="58973"/>
                </a:lnTo>
                <a:lnTo>
                  <a:pt x="733344" y="68904"/>
                </a:lnTo>
                <a:lnTo>
                  <a:pt x="731254" y="78737"/>
                </a:lnTo>
                <a:lnTo>
                  <a:pt x="727681" y="86283"/>
                </a:lnTo>
                <a:lnTo>
                  <a:pt x="722625" y="91542"/>
                </a:lnTo>
                <a:lnTo>
                  <a:pt x="717569" y="96801"/>
                </a:lnTo>
                <a:lnTo>
                  <a:pt x="711984" y="99430"/>
                </a:lnTo>
                <a:lnTo>
                  <a:pt x="697992" y="99430"/>
                </a:lnTo>
                <a:lnTo>
                  <a:pt x="692872" y="96593"/>
                </a:lnTo>
                <a:lnTo>
                  <a:pt x="690507" y="90918"/>
                </a:lnTo>
                <a:lnTo>
                  <a:pt x="688142" y="85243"/>
                </a:lnTo>
                <a:lnTo>
                  <a:pt x="690554" y="110951"/>
                </a:lnTo>
                <a:lnTo>
                  <a:pt x="704740" y="110951"/>
                </a:lnTo>
                <a:lnTo>
                  <a:pt x="709788" y="109875"/>
                </a:lnTo>
                <a:lnTo>
                  <a:pt x="714453" y="107722"/>
                </a:lnTo>
                <a:lnTo>
                  <a:pt x="719117" y="105570"/>
                </a:lnTo>
                <a:lnTo>
                  <a:pt x="723505" y="102072"/>
                </a:lnTo>
                <a:lnTo>
                  <a:pt x="727617" y="97229"/>
                </a:lnTo>
                <a:lnTo>
                  <a:pt x="725292" y="108162"/>
                </a:lnTo>
                <a:lnTo>
                  <a:pt x="737180" y="108162"/>
                </a:lnTo>
                <a:lnTo>
                  <a:pt x="760171" y="0"/>
                </a:lnTo>
                <a:lnTo>
                  <a:pt x="747476" y="0"/>
                </a:lnTo>
                <a:lnTo>
                  <a:pt x="739038" y="39698"/>
                </a:lnTo>
                <a:lnTo>
                  <a:pt x="736834" y="36029"/>
                </a:lnTo>
                <a:lnTo>
                  <a:pt x="734714" y="33461"/>
                </a:lnTo>
                <a:lnTo>
                  <a:pt x="732677" y="31993"/>
                </a:lnTo>
                <a:lnTo>
                  <a:pt x="729157" y="29450"/>
                </a:lnTo>
                <a:lnTo>
                  <a:pt x="724389" y="28178"/>
                </a:lnTo>
                <a:lnTo>
                  <a:pt x="718372" y="28178"/>
                </a:lnTo>
                <a:lnTo>
                  <a:pt x="713097" y="28524"/>
                </a:lnTo>
                <a:lnTo>
                  <a:pt x="701024" y="32455"/>
                </a:lnTo>
                <a:lnTo>
                  <a:pt x="690638" y="40762"/>
                </a:lnTo>
                <a:lnTo>
                  <a:pt x="691743" y="59903"/>
                </a:lnTo>
                <a:lnTo>
                  <a:pt x="695400" y="52418"/>
                </a:lnTo>
                <a:lnTo>
                  <a:pt x="700615" y="47330"/>
                </a:lnTo>
                <a:lnTo>
                  <a:pt x="705831" y="42242"/>
                </a:lnTo>
                <a:close/>
              </a:path>
              <a:path w="3912056" h="140377">
                <a:moveTo>
                  <a:pt x="777411" y="29939"/>
                </a:moveTo>
                <a:lnTo>
                  <a:pt x="760784" y="108162"/>
                </a:lnTo>
                <a:lnTo>
                  <a:pt x="774213" y="108162"/>
                </a:lnTo>
                <a:lnTo>
                  <a:pt x="790840" y="29939"/>
                </a:lnTo>
                <a:lnTo>
                  <a:pt x="777411" y="29939"/>
                </a:lnTo>
                <a:close/>
              </a:path>
              <a:path w="3912056" h="140377">
                <a:moveTo>
                  <a:pt x="783698" y="366"/>
                </a:moveTo>
                <a:lnTo>
                  <a:pt x="780515" y="15336"/>
                </a:lnTo>
                <a:lnTo>
                  <a:pt x="793944" y="15336"/>
                </a:lnTo>
                <a:lnTo>
                  <a:pt x="797126" y="366"/>
                </a:lnTo>
                <a:lnTo>
                  <a:pt x="783698" y="366"/>
                </a:lnTo>
                <a:close/>
              </a:path>
              <a:path w="3912056" h="140377">
                <a:moveTo>
                  <a:pt x="878901" y="29572"/>
                </a:moveTo>
                <a:lnTo>
                  <a:pt x="864445" y="29572"/>
                </a:lnTo>
                <a:lnTo>
                  <a:pt x="828904" y="93560"/>
                </a:lnTo>
                <a:lnTo>
                  <a:pt x="821517" y="29572"/>
                </a:lnTo>
                <a:lnTo>
                  <a:pt x="806181" y="29572"/>
                </a:lnTo>
                <a:lnTo>
                  <a:pt x="818462" y="108162"/>
                </a:lnTo>
                <a:lnTo>
                  <a:pt x="832551" y="108162"/>
                </a:lnTo>
                <a:lnTo>
                  <a:pt x="878901" y="29572"/>
                </a:lnTo>
                <a:close/>
              </a:path>
              <a:path w="3912056" h="140377">
                <a:moveTo>
                  <a:pt x="890124" y="29939"/>
                </a:moveTo>
                <a:lnTo>
                  <a:pt x="873497" y="108162"/>
                </a:lnTo>
                <a:lnTo>
                  <a:pt x="886926" y="108162"/>
                </a:lnTo>
                <a:lnTo>
                  <a:pt x="903552" y="29939"/>
                </a:lnTo>
                <a:lnTo>
                  <a:pt x="890124" y="29939"/>
                </a:lnTo>
                <a:close/>
              </a:path>
              <a:path w="3912056" h="140377">
                <a:moveTo>
                  <a:pt x="896410" y="366"/>
                </a:moveTo>
                <a:lnTo>
                  <a:pt x="893228" y="15336"/>
                </a:lnTo>
                <a:lnTo>
                  <a:pt x="906656" y="15336"/>
                </a:lnTo>
                <a:lnTo>
                  <a:pt x="909838" y="366"/>
                </a:lnTo>
                <a:lnTo>
                  <a:pt x="896410" y="366"/>
                </a:lnTo>
                <a:close/>
              </a:path>
              <a:path w="3912056" h="140377">
                <a:moveTo>
                  <a:pt x="912488" y="76553"/>
                </a:moveTo>
                <a:lnTo>
                  <a:pt x="912751" y="89487"/>
                </a:lnTo>
                <a:lnTo>
                  <a:pt x="916858" y="99907"/>
                </a:lnTo>
                <a:lnTo>
                  <a:pt x="921702" y="107270"/>
                </a:lnTo>
                <a:lnTo>
                  <a:pt x="928502" y="110951"/>
                </a:lnTo>
                <a:lnTo>
                  <a:pt x="926090" y="85243"/>
                </a:lnTo>
                <a:lnTo>
                  <a:pt x="925802" y="78199"/>
                </a:lnTo>
                <a:lnTo>
                  <a:pt x="927590" y="69784"/>
                </a:lnTo>
                <a:lnTo>
                  <a:pt x="929691" y="59903"/>
                </a:lnTo>
                <a:lnTo>
                  <a:pt x="928586" y="40762"/>
                </a:lnTo>
                <a:lnTo>
                  <a:pt x="923566" y="47033"/>
                </a:lnTo>
                <a:lnTo>
                  <a:pt x="917400" y="58111"/>
                </a:lnTo>
                <a:lnTo>
                  <a:pt x="913492" y="70518"/>
                </a:lnTo>
                <a:lnTo>
                  <a:pt x="912488" y="76553"/>
                </a:lnTo>
                <a:close/>
              </a:path>
              <a:path w="3912056" h="140377">
                <a:moveTo>
                  <a:pt x="943779" y="42242"/>
                </a:moveTo>
                <a:lnTo>
                  <a:pt x="949713" y="39698"/>
                </a:lnTo>
                <a:lnTo>
                  <a:pt x="962335" y="39698"/>
                </a:lnTo>
                <a:lnTo>
                  <a:pt x="966842" y="42083"/>
                </a:lnTo>
                <a:lnTo>
                  <a:pt x="969889" y="46853"/>
                </a:lnTo>
                <a:lnTo>
                  <a:pt x="972935" y="51623"/>
                </a:lnTo>
                <a:lnTo>
                  <a:pt x="973403" y="58973"/>
                </a:lnTo>
                <a:lnTo>
                  <a:pt x="971293" y="68904"/>
                </a:lnTo>
                <a:lnTo>
                  <a:pt x="969202" y="78737"/>
                </a:lnTo>
                <a:lnTo>
                  <a:pt x="965629" y="86283"/>
                </a:lnTo>
                <a:lnTo>
                  <a:pt x="960574" y="91542"/>
                </a:lnTo>
                <a:lnTo>
                  <a:pt x="955518" y="96801"/>
                </a:lnTo>
                <a:lnTo>
                  <a:pt x="949932" y="99430"/>
                </a:lnTo>
                <a:lnTo>
                  <a:pt x="935941" y="99430"/>
                </a:lnTo>
                <a:lnTo>
                  <a:pt x="930820" y="96593"/>
                </a:lnTo>
                <a:lnTo>
                  <a:pt x="928455" y="90918"/>
                </a:lnTo>
                <a:lnTo>
                  <a:pt x="926090" y="85243"/>
                </a:lnTo>
                <a:lnTo>
                  <a:pt x="928502" y="110951"/>
                </a:lnTo>
                <a:lnTo>
                  <a:pt x="942689" y="110951"/>
                </a:lnTo>
                <a:lnTo>
                  <a:pt x="947737" y="109875"/>
                </a:lnTo>
                <a:lnTo>
                  <a:pt x="952401" y="107722"/>
                </a:lnTo>
                <a:lnTo>
                  <a:pt x="957066" y="105570"/>
                </a:lnTo>
                <a:lnTo>
                  <a:pt x="961454" y="102072"/>
                </a:lnTo>
                <a:lnTo>
                  <a:pt x="965565" y="97229"/>
                </a:lnTo>
                <a:lnTo>
                  <a:pt x="963241" y="108162"/>
                </a:lnTo>
                <a:lnTo>
                  <a:pt x="975129" y="108162"/>
                </a:lnTo>
                <a:lnTo>
                  <a:pt x="998120" y="0"/>
                </a:lnTo>
                <a:lnTo>
                  <a:pt x="985425" y="0"/>
                </a:lnTo>
                <a:lnTo>
                  <a:pt x="976986" y="39698"/>
                </a:lnTo>
                <a:lnTo>
                  <a:pt x="974782" y="36029"/>
                </a:lnTo>
                <a:lnTo>
                  <a:pt x="972662" y="33461"/>
                </a:lnTo>
                <a:lnTo>
                  <a:pt x="970626" y="31994"/>
                </a:lnTo>
                <a:lnTo>
                  <a:pt x="967106" y="29450"/>
                </a:lnTo>
                <a:lnTo>
                  <a:pt x="962338" y="28178"/>
                </a:lnTo>
                <a:lnTo>
                  <a:pt x="956321" y="28178"/>
                </a:lnTo>
                <a:lnTo>
                  <a:pt x="951045" y="28525"/>
                </a:lnTo>
                <a:lnTo>
                  <a:pt x="938973" y="32455"/>
                </a:lnTo>
                <a:lnTo>
                  <a:pt x="928586" y="40762"/>
                </a:lnTo>
                <a:lnTo>
                  <a:pt x="929691" y="59903"/>
                </a:lnTo>
                <a:lnTo>
                  <a:pt x="933349" y="52418"/>
                </a:lnTo>
                <a:lnTo>
                  <a:pt x="938564" y="47330"/>
                </a:lnTo>
                <a:lnTo>
                  <a:pt x="943779" y="42242"/>
                </a:lnTo>
                <a:close/>
              </a:path>
              <a:path w="3912056" h="140377">
                <a:moveTo>
                  <a:pt x="1001248" y="77327"/>
                </a:moveTo>
                <a:lnTo>
                  <a:pt x="1001751" y="90207"/>
                </a:lnTo>
                <a:lnTo>
                  <a:pt x="1006206" y="100274"/>
                </a:lnTo>
                <a:lnTo>
                  <a:pt x="1011494" y="107392"/>
                </a:lnTo>
                <a:lnTo>
                  <a:pt x="1019029" y="110951"/>
                </a:lnTo>
                <a:lnTo>
                  <a:pt x="1032825" y="110951"/>
                </a:lnTo>
                <a:lnTo>
                  <a:pt x="1036504" y="110560"/>
                </a:lnTo>
                <a:lnTo>
                  <a:pt x="1039850" y="109777"/>
                </a:lnTo>
                <a:lnTo>
                  <a:pt x="1046060" y="108407"/>
                </a:lnTo>
                <a:lnTo>
                  <a:pt x="1051587" y="105765"/>
                </a:lnTo>
                <a:lnTo>
                  <a:pt x="1056431" y="101852"/>
                </a:lnTo>
                <a:lnTo>
                  <a:pt x="1059306" y="99601"/>
                </a:lnTo>
                <a:lnTo>
                  <a:pt x="1062087" y="96703"/>
                </a:lnTo>
                <a:lnTo>
                  <a:pt x="1064773" y="93156"/>
                </a:lnTo>
                <a:lnTo>
                  <a:pt x="1067459" y="89609"/>
                </a:lnTo>
                <a:lnTo>
                  <a:pt x="1069280" y="86393"/>
                </a:lnTo>
                <a:lnTo>
                  <a:pt x="1070236" y="83507"/>
                </a:lnTo>
                <a:lnTo>
                  <a:pt x="1057248" y="83507"/>
                </a:lnTo>
                <a:lnTo>
                  <a:pt x="1055532" y="86980"/>
                </a:lnTo>
                <a:lnTo>
                  <a:pt x="1053218" y="90038"/>
                </a:lnTo>
                <a:lnTo>
                  <a:pt x="1050308" y="92679"/>
                </a:lnTo>
                <a:lnTo>
                  <a:pt x="1045232" y="97229"/>
                </a:lnTo>
                <a:lnTo>
                  <a:pt x="1039245" y="99504"/>
                </a:lnTo>
                <a:lnTo>
                  <a:pt x="1024961" y="99504"/>
                </a:lnTo>
                <a:lnTo>
                  <a:pt x="1020018" y="97094"/>
                </a:lnTo>
                <a:lnTo>
                  <a:pt x="1017520" y="92276"/>
                </a:lnTo>
                <a:lnTo>
                  <a:pt x="1015022" y="87457"/>
                </a:lnTo>
                <a:lnTo>
                  <a:pt x="1014498" y="81061"/>
                </a:lnTo>
                <a:lnTo>
                  <a:pt x="1015948" y="73087"/>
                </a:lnTo>
                <a:lnTo>
                  <a:pt x="1073552" y="73087"/>
                </a:lnTo>
                <a:lnTo>
                  <a:pt x="1062207" y="62593"/>
                </a:lnTo>
                <a:lnTo>
                  <a:pt x="1018546" y="62593"/>
                </a:lnTo>
                <a:lnTo>
                  <a:pt x="1020225" y="55842"/>
                </a:lnTo>
                <a:lnTo>
                  <a:pt x="1019172" y="39625"/>
                </a:lnTo>
                <a:lnTo>
                  <a:pt x="1012800" y="46665"/>
                </a:lnTo>
                <a:lnTo>
                  <a:pt x="1006431" y="57583"/>
                </a:lnTo>
                <a:lnTo>
                  <a:pt x="1002363" y="70372"/>
                </a:lnTo>
                <a:lnTo>
                  <a:pt x="1001248" y="77327"/>
                </a:lnTo>
                <a:close/>
              </a:path>
              <a:path w="3912056" h="140377">
                <a:moveTo>
                  <a:pt x="1071868" y="37742"/>
                </a:moveTo>
                <a:lnTo>
                  <a:pt x="1068601" y="34354"/>
                </a:lnTo>
                <a:lnTo>
                  <a:pt x="1063922" y="31737"/>
                </a:lnTo>
                <a:lnTo>
                  <a:pt x="1059244" y="29120"/>
                </a:lnTo>
                <a:lnTo>
                  <a:pt x="1054117" y="27811"/>
                </a:lnTo>
                <a:lnTo>
                  <a:pt x="1048540" y="27811"/>
                </a:lnTo>
                <a:lnTo>
                  <a:pt x="1042134" y="28272"/>
                </a:lnTo>
                <a:lnTo>
                  <a:pt x="1030042" y="32047"/>
                </a:lnTo>
                <a:lnTo>
                  <a:pt x="1019172" y="39625"/>
                </a:lnTo>
                <a:lnTo>
                  <a:pt x="1020225" y="55842"/>
                </a:lnTo>
                <a:lnTo>
                  <a:pt x="1023585" y="50277"/>
                </a:lnTo>
                <a:lnTo>
                  <a:pt x="1028625" y="45899"/>
                </a:lnTo>
                <a:lnTo>
                  <a:pt x="1033665" y="41521"/>
                </a:lnTo>
                <a:lnTo>
                  <a:pt x="1039218" y="39332"/>
                </a:lnTo>
                <a:lnTo>
                  <a:pt x="1053747" y="39332"/>
                </a:lnTo>
                <a:lnTo>
                  <a:pt x="1059113" y="42511"/>
                </a:lnTo>
                <a:lnTo>
                  <a:pt x="1061381" y="48871"/>
                </a:lnTo>
                <a:lnTo>
                  <a:pt x="1062610" y="52295"/>
                </a:lnTo>
                <a:lnTo>
                  <a:pt x="1062886" y="56870"/>
                </a:lnTo>
                <a:lnTo>
                  <a:pt x="1062207" y="62593"/>
                </a:lnTo>
                <a:lnTo>
                  <a:pt x="1073552" y="73087"/>
                </a:lnTo>
                <a:lnTo>
                  <a:pt x="1075236" y="65162"/>
                </a:lnTo>
                <a:lnTo>
                  <a:pt x="1076072" y="59389"/>
                </a:lnTo>
                <a:lnTo>
                  <a:pt x="1076059" y="55769"/>
                </a:lnTo>
                <a:lnTo>
                  <a:pt x="1076301" y="50485"/>
                </a:lnTo>
                <a:lnTo>
                  <a:pt x="1075523" y="45862"/>
                </a:lnTo>
                <a:lnTo>
                  <a:pt x="1073723" y="41900"/>
                </a:lnTo>
                <a:lnTo>
                  <a:pt x="1071868" y="37742"/>
                </a:lnTo>
                <a:close/>
              </a:path>
              <a:path w="3912056" h="140377">
                <a:moveTo>
                  <a:pt x="1150459" y="108162"/>
                </a:moveTo>
                <a:lnTo>
                  <a:pt x="1161175" y="57750"/>
                </a:lnTo>
                <a:lnTo>
                  <a:pt x="1162859" y="49825"/>
                </a:lnTo>
                <a:lnTo>
                  <a:pt x="1163078" y="43734"/>
                </a:lnTo>
                <a:lnTo>
                  <a:pt x="1161830" y="39478"/>
                </a:lnTo>
                <a:lnTo>
                  <a:pt x="1159570" y="31700"/>
                </a:lnTo>
                <a:lnTo>
                  <a:pt x="1152863" y="27811"/>
                </a:lnTo>
                <a:lnTo>
                  <a:pt x="1136621" y="27811"/>
                </a:lnTo>
                <a:lnTo>
                  <a:pt x="1131785" y="28814"/>
                </a:lnTo>
                <a:lnTo>
                  <a:pt x="1127201" y="30819"/>
                </a:lnTo>
                <a:lnTo>
                  <a:pt x="1122615" y="32825"/>
                </a:lnTo>
                <a:lnTo>
                  <a:pt x="1117976" y="36127"/>
                </a:lnTo>
                <a:lnTo>
                  <a:pt x="1113280" y="40726"/>
                </a:lnTo>
                <a:lnTo>
                  <a:pt x="1115651" y="29572"/>
                </a:lnTo>
                <a:lnTo>
                  <a:pt x="1103103" y="29572"/>
                </a:lnTo>
                <a:lnTo>
                  <a:pt x="1086398" y="108162"/>
                </a:lnTo>
                <a:lnTo>
                  <a:pt x="1099607" y="108162"/>
                </a:lnTo>
                <a:lnTo>
                  <a:pt x="1108357" y="66996"/>
                </a:lnTo>
                <a:lnTo>
                  <a:pt x="1109449" y="61859"/>
                </a:lnTo>
                <a:lnTo>
                  <a:pt x="1110619" y="57909"/>
                </a:lnTo>
                <a:lnTo>
                  <a:pt x="1111867" y="55145"/>
                </a:lnTo>
                <a:lnTo>
                  <a:pt x="1113115" y="52381"/>
                </a:lnTo>
                <a:lnTo>
                  <a:pt x="1115115" y="49703"/>
                </a:lnTo>
                <a:lnTo>
                  <a:pt x="1117867" y="47110"/>
                </a:lnTo>
                <a:lnTo>
                  <a:pt x="1121293" y="43881"/>
                </a:lnTo>
                <a:lnTo>
                  <a:pt x="1124931" y="41729"/>
                </a:lnTo>
                <a:lnTo>
                  <a:pt x="1128779" y="40652"/>
                </a:lnTo>
                <a:lnTo>
                  <a:pt x="1130920" y="40016"/>
                </a:lnTo>
                <a:lnTo>
                  <a:pt x="1133556" y="39698"/>
                </a:lnTo>
                <a:lnTo>
                  <a:pt x="1142851" y="39698"/>
                </a:lnTo>
                <a:lnTo>
                  <a:pt x="1146587" y="42144"/>
                </a:lnTo>
                <a:lnTo>
                  <a:pt x="1147896" y="47037"/>
                </a:lnTo>
                <a:lnTo>
                  <a:pt x="1148690" y="49972"/>
                </a:lnTo>
                <a:lnTo>
                  <a:pt x="1148578" y="53836"/>
                </a:lnTo>
                <a:lnTo>
                  <a:pt x="1147559" y="58631"/>
                </a:lnTo>
                <a:lnTo>
                  <a:pt x="1137031" y="108162"/>
                </a:lnTo>
                <a:lnTo>
                  <a:pt x="1150459" y="108162"/>
                </a:lnTo>
                <a:close/>
              </a:path>
              <a:path w="3912056" h="140377">
                <a:moveTo>
                  <a:pt x="1175484" y="76553"/>
                </a:moveTo>
                <a:lnTo>
                  <a:pt x="1175747" y="89487"/>
                </a:lnTo>
                <a:lnTo>
                  <a:pt x="1179854" y="99907"/>
                </a:lnTo>
                <a:lnTo>
                  <a:pt x="1184698" y="107270"/>
                </a:lnTo>
                <a:lnTo>
                  <a:pt x="1191498" y="110951"/>
                </a:lnTo>
                <a:lnTo>
                  <a:pt x="1189086" y="85243"/>
                </a:lnTo>
                <a:lnTo>
                  <a:pt x="1188798" y="78199"/>
                </a:lnTo>
                <a:lnTo>
                  <a:pt x="1190586" y="69784"/>
                </a:lnTo>
                <a:lnTo>
                  <a:pt x="1192687" y="59903"/>
                </a:lnTo>
                <a:lnTo>
                  <a:pt x="1191582" y="40762"/>
                </a:lnTo>
                <a:lnTo>
                  <a:pt x="1186562" y="47033"/>
                </a:lnTo>
                <a:lnTo>
                  <a:pt x="1180396" y="58111"/>
                </a:lnTo>
                <a:lnTo>
                  <a:pt x="1176488" y="70518"/>
                </a:lnTo>
                <a:lnTo>
                  <a:pt x="1175484" y="76553"/>
                </a:lnTo>
                <a:close/>
              </a:path>
              <a:path w="3912056" h="140377">
                <a:moveTo>
                  <a:pt x="1206775" y="42242"/>
                </a:moveTo>
                <a:lnTo>
                  <a:pt x="1212709" y="39698"/>
                </a:lnTo>
                <a:lnTo>
                  <a:pt x="1225331" y="39698"/>
                </a:lnTo>
                <a:lnTo>
                  <a:pt x="1229838" y="42083"/>
                </a:lnTo>
                <a:lnTo>
                  <a:pt x="1232885" y="46853"/>
                </a:lnTo>
                <a:lnTo>
                  <a:pt x="1235931" y="51623"/>
                </a:lnTo>
                <a:lnTo>
                  <a:pt x="1236399" y="58973"/>
                </a:lnTo>
                <a:lnTo>
                  <a:pt x="1234288" y="68904"/>
                </a:lnTo>
                <a:lnTo>
                  <a:pt x="1232198" y="78737"/>
                </a:lnTo>
                <a:lnTo>
                  <a:pt x="1228625" y="86283"/>
                </a:lnTo>
                <a:lnTo>
                  <a:pt x="1223569" y="91542"/>
                </a:lnTo>
                <a:lnTo>
                  <a:pt x="1218513" y="96801"/>
                </a:lnTo>
                <a:lnTo>
                  <a:pt x="1212928" y="99430"/>
                </a:lnTo>
                <a:lnTo>
                  <a:pt x="1198937" y="99430"/>
                </a:lnTo>
                <a:lnTo>
                  <a:pt x="1193816" y="96593"/>
                </a:lnTo>
                <a:lnTo>
                  <a:pt x="1191451" y="90918"/>
                </a:lnTo>
                <a:lnTo>
                  <a:pt x="1189086" y="85243"/>
                </a:lnTo>
                <a:lnTo>
                  <a:pt x="1191498" y="110951"/>
                </a:lnTo>
                <a:lnTo>
                  <a:pt x="1205684" y="110951"/>
                </a:lnTo>
                <a:lnTo>
                  <a:pt x="1210732" y="109875"/>
                </a:lnTo>
                <a:lnTo>
                  <a:pt x="1215397" y="107722"/>
                </a:lnTo>
                <a:lnTo>
                  <a:pt x="1220062" y="105570"/>
                </a:lnTo>
                <a:lnTo>
                  <a:pt x="1224450" y="102072"/>
                </a:lnTo>
                <a:lnTo>
                  <a:pt x="1228561" y="97229"/>
                </a:lnTo>
                <a:lnTo>
                  <a:pt x="1226237" y="108162"/>
                </a:lnTo>
                <a:lnTo>
                  <a:pt x="1238125" y="108162"/>
                </a:lnTo>
                <a:lnTo>
                  <a:pt x="1261115" y="0"/>
                </a:lnTo>
                <a:lnTo>
                  <a:pt x="1248421" y="0"/>
                </a:lnTo>
                <a:lnTo>
                  <a:pt x="1239982" y="39698"/>
                </a:lnTo>
                <a:lnTo>
                  <a:pt x="1237778" y="36029"/>
                </a:lnTo>
                <a:lnTo>
                  <a:pt x="1235658" y="33461"/>
                </a:lnTo>
                <a:lnTo>
                  <a:pt x="1233622" y="31994"/>
                </a:lnTo>
                <a:lnTo>
                  <a:pt x="1230102" y="29450"/>
                </a:lnTo>
                <a:lnTo>
                  <a:pt x="1225334" y="28178"/>
                </a:lnTo>
                <a:lnTo>
                  <a:pt x="1219316" y="28178"/>
                </a:lnTo>
                <a:lnTo>
                  <a:pt x="1214041" y="28525"/>
                </a:lnTo>
                <a:lnTo>
                  <a:pt x="1201969" y="32455"/>
                </a:lnTo>
                <a:lnTo>
                  <a:pt x="1191582" y="40762"/>
                </a:lnTo>
                <a:lnTo>
                  <a:pt x="1192687" y="59903"/>
                </a:lnTo>
                <a:lnTo>
                  <a:pt x="1196345" y="52418"/>
                </a:lnTo>
                <a:lnTo>
                  <a:pt x="1201560" y="47330"/>
                </a:lnTo>
                <a:lnTo>
                  <a:pt x="1206775" y="42242"/>
                </a:lnTo>
                <a:close/>
              </a:path>
              <a:path w="3912056" h="140377">
                <a:moveTo>
                  <a:pt x="1289132" y="29817"/>
                </a:moveTo>
                <a:lnTo>
                  <a:pt x="1282798" y="34415"/>
                </a:lnTo>
                <a:lnTo>
                  <a:pt x="1276463" y="39014"/>
                </a:lnTo>
                <a:lnTo>
                  <a:pt x="1272506" y="45031"/>
                </a:lnTo>
                <a:lnTo>
                  <a:pt x="1270925" y="52467"/>
                </a:lnTo>
                <a:lnTo>
                  <a:pt x="1269584" y="58778"/>
                </a:lnTo>
                <a:lnTo>
                  <a:pt x="1271372" y="63718"/>
                </a:lnTo>
                <a:lnTo>
                  <a:pt x="1276287" y="67290"/>
                </a:lnTo>
                <a:lnTo>
                  <a:pt x="1279030" y="69344"/>
                </a:lnTo>
                <a:lnTo>
                  <a:pt x="1283576" y="71203"/>
                </a:lnTo>
                <a:lnTo>
                  <a:pt x="1289925" y="72866"/>
                </a:lnTo>
                <a:lnTo>
                  <a:pt x="1299857" y="75508"/>
                </a:lnTo>
                <a:lnTo>
                  <a:pt x="1305181" y="76927"/>
                </a:lnTo>
                <a:lnTo>
                  <a:pt x="1308682" y="78174"/>
                </a:lnTo>
                <a:lnTo>
                  <a:pt x="1310362" y="79251"/>
                </a:lnTo>
                <a:lnTo>
                  <a:pt x="1312971" y="81012"/>
                </a:lnTo>
                <a:lnTo>
                  <a:pt x="1313918" y="83580"/>
                </a:lnTo>
                <a:lnTo>
                  <a:pt x="1313200" y="86956"/>
                </a:lnTo>
                <a:lnTo>
                  <a:pt x="1312254" y="91407"/>
                </a:lnTo>
                <a:lnTo>
                  <a:pt x="1309696" y="94697"/>
                </a:lnTo>
                <a:lnTo>
                  <a:pt x="1305525" y="96825"/>
                </a:lnTo>
                <a:lnTo>
                  <a:pt x="1301355" y="98953"/>
                </a:lnTo>
                <a:lnTo>
                  <a:pt x="1296824" y="100017"/>
                </a:lnTo>
                <a:lnTo>
                  <a:pt x="1283713" y="100017"/>
                </a:lnTo>
                <a:lnTo>
                  <a:pt x="1278393" y="97889"/>
                </a:lnTo>
                <a:lnTo>
                  <a:pt x="1275971" y="93633"/>
                </a:lnTo>
                <a:lnTo>
                  <a:pt x="1274660" y="91285"/>
                </a:lnTo>
                <a:lnTo>
                  <a:pt x="1274277" y="87910"/>
                </a:lnTo>
                <a:lnTo>
                  <a:pt x="1274821" y="83507"/>
                </a:lnTo>
                <a:lnTo>
                  <a:pt x="1262126" y="83507"/>
                </a:lnTo>
                <a:lnTo>
                  <a:pt x="1260805" y="91334"/>
                </a:lnTo>
                <a:lnTo>
                  <a:pt x="1262014" y="97901"/>
                </a:lnTo>
                <a:lnTo>
                  <a:pt x="1265754" y="103209"/>
                </a:lnTo>
                <a:lnTo>
                  <a:pt x="1269493" y="108517"/>
                </a:lnTo>
                <a:lnTo>
                  <a:pt x="1277208" y="111171"/>
                </a:lnTo>
                <a:lnTo>
                  <a:pt x="1290781" y="111145"/>
                </a:lnTo>
                <a:lnTo>
                  <a:pt x="1304265" y="109034"/>
                </a:lnTo>
                <a:lnTo>
                  <a:pt x="1314775" y="103540"/>
                </a:lnTo>
                <a:lnTo>
                  <a:pt x="1321164" y="98452"/>
                </a:lnTo>
                <a:lnTo>
                  <a:pt x="1325102" y="92410"/>
                </a:lnTo>
                <a:lnTo>
                  <a:pt x="1326590" y="85415"/>
                </a:lnTo>
                <a:lnTo>
                  <a:pt x="1328128" y="78174"/>
                </a:lnTo>
                <a:lnTo>
                  <a:pt x="1326688" y="72867"/>
                </a:lnTo>
                <a:lnTo>
                  <a:pt x="1322269" y="69491"/>
                </a:lnTo>
                <a:lnTo>
                  <a:pt x="1319498" y="67338"/>
                </a:lnTo>
                <a:lnTo>
                  <a:pt x="1313611" y="65113"/>
                </a:lnTo>
                <a:lnTo>
                  <a:pt x="1304609" y="62813"/>
                </a:lnTo>
                <a:lnTo>
                  <a:pt x="1296330" y="60685"/>
                </a:lnTo>
                <a:lnTo>
                  <a:pt x="1292712" y="59756"/>
                </a:lnTo>
                <a:lnTo>
                  <a:pt x="1290054" y="58680"/>
                </a:lnTo>
                <a:lnTo>
                  <a:pt x="1288357" y="57457"/>
                </a:lnTo>
                <a:lnTo>
                  <a:pt x="1285418" y="55402"/>
                </a:lnTo>
                <a:lnTo>
                  <a:pt x="1284313" y="52662"/>
                </a:lnTo>
                <a:lnTo>
                  <a:pt x="1285041" y="49238"/>
                </a:lnTo>
                <a:lnTo>
                  <a:pt x="1285706" y="46107"/>
                </a:lnTo>
                <a:lnTo>
                  <a:pt x="1287526" y="43588"/>
                </a:lnTo>
                <a:lnTo>
                  <a:pt x="1290499" y="41680"/>
                </a:lnTo>
                <a:lnTo>
                  <a:pt x="1293474" y="39772"/>
                </a:lnTo>
                <a:lnTo>
                  <a:pt x="1297455" y="38818"/>
                </a:lnTo>
                <a:lnTo>
                  <a:pt x="1309930" y="38818"/>
                </a:lnTo>
                <a:lnTo>
                  <a:pt x="1314820" y="40555"/>
                </a:lnTo>
                <a:lnTo>
                  <a:pt x="1317115" y="44028"/>
                </a:lnTo>
                <a:lnTo>
                  <a:pt x="1318454" y="46474"/>
                </a:lnTo>
                <a:lnTo>
                  <a:pt x="1318928" y="49189"/>
                </a:lnTo>
                <a:lnTo>
                  <a:pt x="1318539" y="52173"/>
                </a:lnTo>
                <a:lnTo>
                  <a:pt x="1331014" y="52173"/>
                </a:lnTo>
                <a:lnTo>
                  <a:pt x="1332192" y="47085"/>
                </a:lnTo>
                <a:lnTo>
                  <a:pt x="1331611" y="42340"/>
                </a:lnTo>
                <a:lnTo>
                  <a:pt x="1329269" y="37937"/>
                </a:lnTo>
                <a:lnTo>
                  <a:pt x="1329176" y="37767"/>
                </a:lnTo>
                <a:lnTo>
                  <a:pt x="1320506" y="30080"/>
                </a:lnTo>
                <a:lnTo>
                  <a:pt x="1305874" y="27517"/>
                </a:lnTo>
                <a:lnTo>
                  <a:pt x="1296824" y="27517"/>
                </a:lnTo>
                <a:lnTo>
                  <a:pt x="1289132" y="29817"/>
                </a:lnTo>
                <a:close/>
              </a:path>
              <a:path w="3912056" h="140377">
                <a:moveTo>
                  <a:pt x="1388957" y="94073"/>
                </a:moveTo>
                <a:lnTo>
                  <a:pt x="1388202" y="91065"/>
                </a:lnTo>
                <a:lnTo>
                  <a:pt x="1389013" y="87249"/>
                </a:lnTo>
                <a:lnTo>
                  <a:pt x="1390084" y="82210"/>
                </a:lnTo>
                <a:lnTo>
                  <a:pt x="1392894" y="78541"/>
                </a:lnTo>
                <a:lnTo>
                  <a:pt x="1397443" y="76242"/>
                </a:lnTo>
                <a:lnTo>
                  <a:pt x="1400131" y="74872"/>
                </a:lnTo>
                <a:lnTo>
                  <a:pt x="1403940" y="73869"/>
                </a:lnTo>
                <a:lnTo>
                  <a:pt x="1408870" y="73233"/>
                </a:lnTo>
                <a:lnTo>
                  <a:pt x="1417087" y="72206"/>
                </a:lnTo>
                <a:lnTo>
                  <a:pt x="1419595" y="71913"/>
                </a:lnTo>
                <a:lnTo>
                  <a:pt x="1422194" y="71423"/>
                </a:lnTo>
                <a:lnTo>
                  <a:pt x="1424883" y="70739"/>
                </a:lnTo>
                <a:lnTo>
                  <a:pt x="1427572" y="70054"/>
                </a:lnTo>
                <a:lnTo>
                  <a:pt x="1431667" y="68170"/>
                </a:lnTo>
                <a:lnTo>
                  <a:pt x="1429405" y="78810"/>
                </a:lnTo>
                <a:lnTo>
                  <a:pt x="1427679" y="86931"/>
                </a:lnTo>
                <a:lnTo>
                  <a:pt x="1426041" y="97743"/>
                </a:lnTo>
                <a:lnTo>
                  <a:pt x="1425816" y="100873"/>
                </a:lnTo>
                <a:lnTo>
                  <a:pt x="1426772" y="105007"/>
                </a:lnTo>
                <a:lnTo>
                  <a:pt x="1428140" y="108236"/>
                </a:lnTo>
                <a:lnTo>
                  <a:pt x="1431099" y="109850"/>
                </a:lnTo>
                <a:lnTo>
                  <a:pt x="1437508" y="109850"/>
                </a:lnTo>
                <a:lnTo>
                  <a:pt x="1441206" y="109483"/>
                </a:lnTo>
                <a:lnTo>
                  <a:pt x="1445029" y="108530"/>
                </a:lnTo>
                <a:lnTo>
                  <a:pt x="1447103" y="98770"/>
                </a:lnTo>
                <a:lnTo>
                  <a:pt x="1445434" y="99027"/>
                </a:lnTo>
                <a:lnTo>
                  <a:pt x="1442680" y="99210"/>
                </a:lnTo>
                <a:lnTo>
                  <a:pt x="1439387" y="97963"/>
                </a:lnTo>
                <a:lnTo>
                  <a:pt x="1439244" y="94661"/>
                </a:lnTo>
                <a:lnTo>
                  <a:pt x="1448868" y="49385"/>
                </a:lnTo>
                <a:lnTo>
                  <a:pt x="1450449" y="41949"/>
                </a:lnTo>
                <a:lnTo>
                  <a:pt x="1448751" y="36470"/>
                </a:lnTo>
                <a:lnTo>
                  <a:pt x="1443776" y="32948"/>
                </a:lnTo>
                <a:lnTo>
                  <a:pt x="1438753" y="29425"/>
                </a:lnTo>
                <a:lnTo>
                  <a:pt x="1431617" y="27664"/>
                </a:lnTo>
                <a:lnTo>
                  <a:pt x="1414397" y="27664"/>
                </a:lnTo>
                <a:lnTo>
                  <a:pt x="1406987" y="29560"/>
                </a:lnTo>
                <a:lnTo>
                  <a:pt x="1400139" y="33351"/>
                </a:lnTo>
                <a:lnTo>
                  <a:pt x="1393292" y="37142"/>
                </a:lnTo>
                <a:lnTo>
                  <a:pt x="1388716" y="43881"/>
                </a:lnTo>
                <a:lnTo>
                  <a:pt x="1386413" y="53567"/>
                </a:lnTo>
                <a:lnTo>
                  <a:pt x="1398741" y="53567"/>
                </a:lnTo>
                <a:lnTo>
                  <a:pt x="1400093" y="49507"/>
                </a:lnTo>
                <a:lnTo>
                  <a:pt x="1401795" y="46450"/>
                </a:lnTo>
                <a:lnTo>
                  <a:pt x="1403846" y="44395"/>
                </a:lnTo>
                <a:lnTo>
                  <a:pt x="1407522" y="40677"/>
                </a:lnTo>
                <a:lnTo>
                  <a:pt x="1412809" y="38818"/>
                </a:lnTo>
                <a:lnTo>
                  <a:pt x="1425675" y="38818"/>
                </a:lnTo>
                <a:lnTo>
                  <a:pt x="1430046" y="39833"/>
                </a:lnTo>
                <a:lnTo>
                  <a:pt x="1432819" y="41863"/>
                </a:lnTo>
                <a:lnTo>
                  <a:pt x="1435591" y="43893"/>
                </a:lnTo>
                <a:lnTo>
                  <a:pt x="1436500" y="47159"/>
                </a:lnTo>
                <a:lnTo>
                  <a:pt x="1435542" y="51660"/>
                </a:lnTo>
                <a:lnTo>
                  <a:pt x="1435075" y="53861"/>
                </a:lnTo>
                <a:lnTo>
                  <a:pt x="1433586" y="56723"/>
                </a:lnTo>
                <a:lnTo>
                  <a:pt x="1429801" y="60147"/>
                </a:lnTo>
                <a:lnTo>
                  <a:pt x="1426684" y="60539"/>
                </a:lnTo>
                <a:lnTo>
                  <a:pt x="1405063" y="63180"/>
                </a:lnTo>
                <a:lnTo>
                  <a:pt x="1397478" y="64110"/>
                </a:lnTo>
                <a:lnTo>
                  <a:pt x="1390984" y="66580"/>
                </a:lnTo>
                <a:lnTo>
                  <a:pt x="1385582" y="70592"/>
                </a:lnTo>
                <a:lnTo>
                  <a:pt x="1380180" y="74603"/>
                </a:lnTo>
                <a:lnTo>
                  <a:pt x="1376705" y="80253"/>
                </a:lnTo>
                <a:lnTo>
                  <a:pt x="1375155" y="87543"/>
                </a:lnTo>
                <a:lnTo>
                  <a:pt x="1373741" y="94196"/>
                </a:lnTo>
                <a:lnTo>
                  <a:pt x="1374875" y="99736"/>
                </a:lnTo>
                <a:lnTo>
                  <a:pt x="1378556" y="104163"/>
                </a:lnTo>
                <a:lnTo>
                  <a:pt x="1382239" y="108591"/>
                </a:lnTo>
                <a:lnTo>
                  <a:pt x="1387724" y="110804"/>
                </a:lnTo>
                <a:lnTo>
                  <a:pt x="1401080" y="110804"/>
                </a:lnTo>
                <a:lnTo>
                  <a:pt x="1396666" y="99577"/>
                </a:lnTo>
                <a:lnTo>
                  <a:pt x="1393598" y="98476"/>
                </a:lnTo>
                <a:lnTo>
                  <a:pt x="1388957" y="94073"/>
                </a:lnTo>
                <a:close/>
              </a:path>
              <a:path w="3912056" h="140377">
                <a:moveTo>
                  <a:pt x="1422767" y="92777"/>
                </a:moveTo>
                <a:lnTo>
                  <a:pt x="1414670" y="96348"/>
                </a:lnTo>
                <a:lnTo>
                  <a:pt x="1409859" y="98501"/>
                </a:lnTo>
                <a:lnTo>
                  <a:pt x="1405129" y="99577"/>
                </a:lnTo>
                <a:lnTo>
                  <a:pt x="1396666" y="99577"/>
                </a:lnTo>
                <a:lnTo>
                  <a:pt x="1401080" y="110804"/>
                </a:lnTo>
                <a:lnTo>
                  <a:pt x="1406908" y="109508"/>
                </a:lnTo>
                <a:lnTo>
                  <a:pt x="1412498" y="106915"/>
                </a:lnTo>
                <a:lnTo>
                  <a:pt x="1418087" y="104322"/>
                </a:lnTo>
                <a:lnTo>
                  <a:pt x="1422602" y="101265"/>
                </a:lnTo>
                <a:lnTo>
                  <a:pt x="1426041" y="97743"/>
                </a:lnTo>
                <a:lnTo>
                  <a:pt x="1427679" y="86931"/>
                </a:lnTo>
                <a:lnTo>
                  <a:pt x="1422767" y="92777"/>
                </a:lnTo>
                <a:close/>
              </a:path>
              <a:path w="3912056" h="140377">
                <a:moveTo>
                  <a:pt x="1526168" y="108163"/>
                </a:moveTo>
                <a:lnTo>
                  <a:pt x="1536883" y="57750"/>
                </a:lnTo>
                <a:lnTo>
                  <a:pt x="1538568" y="49825"/>
                </a:lnTo>
                <a:lnTo>
                  <a:pt x="1538786" y="43734"/>
                </a:lnTo>
                <a:lnTo>
                  <a:pt x="1537538" y="39478"/>
                </a:lnTo>
                <a:lnTo>
                  <a:pt x="1535278" y="31700"/>
                </a:lnTo>
                <a:lnTo>
                  <a:pt x="1528571" y="27811"/>
                </a:lnTo>
                <a:lnTo>
                  <a:pt x="1512329" y="27811"/>
                </a:lnTo>
                <a:lnTo>
                  <a:pt x="1507493" y="28814"/>
                </a:lnTo>
                <a:lnTo>
                  <a:pt x="1502908" y="30820"/>
                </a:lnTo>
                <a:lnTo>
                  <a:pt x="1498324" y="32825"/>
                </a:lnTo>
                <a:lnTo>
                  <a:pt x="1493684" y="36127"/>
                </a:lnTo>
                <a:lnTo>
                  <a:pt x="1488989" y="40726"/>
                </a:lnTo>
                <a:lnTo>
                  <a:pt x="1491359" y="29572"/>
                </a:lnTo>
                <a:lnTo>
                  <a:pt x="1478811" y="29572"/>
                </a:lnTo>
                <a:lnTo>
                  <a:pt x="1462107" y="108163"/>
                </a:lnTo>
                <a:lnTo>
                  <a:pt x="1475315" y="108163"/>
                </a:lnTo>
                <a:lnTo>
                  <a:pt x="1484065" y="66996"/>
                </a:lnTo>
                <a:lnTo>
                  <a:pt x="1485157" y="61859"/>
                </a:lnTo>
                <a:lnTo>
                  <a:pt x="1486327" y="57909"/>
                </a:lnTo>
                <a:lnTo>
                  <a:pt x="1487575" y="55145"/>
                </a:lnTo>
                <a:lnTo>
                  <a:pt x="1488823" y="52381"/>
                </a:lnTo>
                <a:lnTo>
                  <a:pt x="1490823" y="49703"/>
                </a:lnTo>
                <a:lnTo>
                  <a:pt x="1493576" y="47110"/>
                </a:lnTo>
                <a:lnTo>
                  <a:pt x="1497001" y="43881"/>
                </a:lnTo>
                <a:lnTo>
                  <a:pt x="1500639" y="41729"/>
                </a:lnTo>
                <a:lnTo>
                  <a:pt x="1504487" y="40653"/>
                </a:lnTo>
                <a:lnTo>
                  <a:pt x="1506628" y="40017"/>
                </a:lnTo>
                <a:lnTo>
                  <a:pt x="1509264" y="39699"/>
                </a:lnTo>
                <a:lnTo>
                  <a:pt x="1518559" y="39699"/>
                </a:lnTo>
                <a:lnTo>
                  <a:pt x="1522296" y="42145"/>
                </a:lnTo>
                <a:lnTo>
                  <a:pt x="1523604" y="47037"/>
                </a:lnTo>
                <a:lnTo>
                  <a:pt x="1524399" y="49972"/>
                </a:lnTo>
                <a:lnTo>
                  <a:pt x="1524287" y="53836"/>
                </a:lnTo>
                <a:lnTo>
                  <a:pt x="1523268" y="58631"/>
                </a:lnTo>
                <a:lnTo>
                  <a:pt x="1512739" y="108163"/>
                </a:lnTo>
                <a:lnTo>
                  <a:pt x="1526168" y="108163"/>
                </a:lnTo>
                <a:close/>
              </a:path>
              <a:path w="3912056" h="140377">
                <a:moveTo>
                  <a:pt x="1551192" y="76553"/>
                </a:moveTo>
                <a:lnTo>
                  <a:pt x="1551455" y="89487"/>
                </a:lnTo>
                <a:lnTo>
                  <a:pt x="1555562" y="99907"/>
                </a:lnTo>
                <a:lnTo>
                  <a:pt x="1560406" y="107270"/>
                </a:lnTo>
                <a:lnTo>
                  <a:pt x="1567206" y="110951"/>
                </a:lnTo>
                <a:lnTo>
                  <a:pt x="1564795" y="85243"/>
                </a:lnTo>
                <a:lnTo>
                  <a:pt x="1564506" y="78199"/>
                </a:lnTo>
                <a:lnTo>
                  <a:pt x="1566294" y="69785"/>
                </a:lnTo>
                <a:lnTo>
                  <a:pt x="1568395" y="59903"/>
                </a:lnTo>
                <a:lnTo>
                  <a:pt x="1567290" y="40763"/>
                </a:lnTo>
                <a:lnTo>
                  <a:pt x="1562271" y="47033"/>
                </a:lnTo>
                <a:lnTo>
                  <a:pt x="1556104" y="58111"/>
                </a:lnTo>
                <a:lnTo>
                  <a:pt x="1552197" y="70518"/>
                </a:lnTo>
                <a:lnTo>
                  <a:pt x="1551192" y="76553"/>
                </a:lnTo>
                <a:close/>
              </a:path>
              <a:path w="3912056" h="140377">
                <a:moveTo>
                  <a:pt x="1582484" y="42242"/>
                </a:moveTo>
                <a:lnTo>
                  <a:pt x="1588417" y="39699"/>
                </a:lnTo>
                <a:lnTo>
                  <a:pt x="1601039" y="39699"/>
                </a:lnTo>
                <a:lnTo>
                  <a:pt x="1605546" y="42083"/>
                </a:lnTo>
                <a:lnTo>
                  <a:pt x="1608593" y="46853"/>
                </a:lnTo>
                <a:lnTo>
                  <a:pt x="1611639" y="51623"/>
                </a:lnTo>
                <a:lnTo>
                  <a:pt x="1612108" y="58973"/>
                </a:lnTo>
                <a:lnTo>
                  <a:pt x="1609996" y="68904"/>
                </a:lnTo>
                <a:lnTo>
                  <a:pt x="1607907" y="78737"/>
                </a:lnTo>
                <a:lnTo>
                  <a:pt x="1604333" y="86283"/>
                </a:lnTo>
                <a:lnTo>
                  <a:pt x="1599278" y="91542"/>
                </a:lnTo>
                <a:lnTo>
                  <a:pt x="1594222" y="96801"/>
                </a:lnTo>
                <a:lnTo>
                  <a:pt x="1588636" y="99430"/>
                </a:lnTo>
                <a:lnTo>
                  <a:pt x="1574645" y="99430"/>
                </a:lnTo>
                <a:lnTo>
                  <a:pt x="1569524" y="96593"/>
                </a:lnTo>
                <a:lnTo>
                  <a:pt x="1567159" y="90918"/>
                </a:lnTo>
                <a:lnTo>
                  <a:pt x="1564795" y="85243"/>
                </a:lnTo>
                <a:lnTo>
                  <a:pt x="1567206" y="110951"/>
                </a:lnTo>
                <a:lnTo>
                  <a:pt x="1581393" y="110951"/>
                </a:lnTo>
                <a:lnTo>
                  <a:pt x="1586441" y="109875"/>
                </a:lnTo>
                <a:lnTo>
                  <a:pt x="1591105" y="107722"/>
                </a:lnTo>
                <a:lnTo>
                  <a:pt x="1595770" y="105570"/>
                </a:lnTo>
                <a:lnTo>
                  <a:pt x="1600158" y="102072"/>
                </a:lnTo>
                <a:lnTo>
                  <a:pt x="1604270" y="97229"/>
                </a:lnTo>
                <a:lnTo>
                  <a:pt x="1601945" y="108163"/>
                </a:lnTo>
                <a:lnTo>
                  <a:pt x="1613833" y="108163"/>
                </a:lnTo>
                <a:lnTo>
                  <a:pt x="1636824" y="0"/>
                </a:lnTo>
                <a:lnTo>
                  <a:pt x="1624129" y="0"/>
                </a:lnTo>
                <a:lnTo>
                  <a:pt x="1615691" y="39699"/>
                </a:lnTo>
                <a:lnTo>
                  <a:pt x="1613486" y="36030"/>
                </a:lnTo>
                <a:lnTo>
                  <a:pt x="1611366" y="33461"/>
                </a:lnTo>
                <a:lnTo>
                  <a:pt x="1609330" y="31994"/>
                </a:lnTo>
                <a:lnTo>
                  <a:pt x="1605810" y="29450"/>
                </a:lnTo>
                <a:lnTo>
                  <a:pt x="1601042" y="28178"/>
                </a:lnTo>
                <a:lnTo>
                  <a:pt x="1595025" y="28178"/>
                </a:lnTo>
                <a:lnTo>
                  <a:pt x="1589749" y="28525"/>
                </a:lnTo>
                <a:lnTo>
                  <a:pt x="1577677" y="32455"/>
                </a:lnTo>
                <a:lnTo>
                  <a:pt x="1567290" y="40763"/>
                </a:lnTo>
                <a:lnTo>
                  <a:pt x="1568395" y="59903"/>
                </a:lnTo>
                <a:lnTo>
                  <a:pt x="1572053" y="52418"/>
                </a:lnTo>
                <a:lnTo>
                  <a:pt x="1577268" y="47330"/>
                </a:lnTo>
                <a:lnTo>
                  <a:pt x="1582484" y="42242"/>
                </a:lnTo>
                <a:close/>
              </a:path>
              <a:path w="3912056" h="140377">
                <a:moveTo>
                  <a:pt x="1702411" y="29817"/>
                </a:moveTo>
                <a:lnTo>
                  <a:pt x="1696077" y="34415"/>
                </a:lnTo>
                <a:lnTo>
                  <a:pt x="1689743" y="39014"/>
                </a:lnTo>
                <a:lnTo>
                  <a:pt x="1685785" y="45031"/>
                </a:lnTo>
                <a:lnTo>
                  <a:pt x="1684205" y="52467"/>
                </a:lnTo>
                <a:lnTo>
                  <a:pt x="1682864" y="58778"/>
                </a:lnTo>
                <a:lnTo>
                  <a:pt x="1684651" y="63718"/>
                </a:lnTo>
                <a:lnTo>
                  <a:pt x="1689566" y="67290"/>
                </a:lnTo>
                <a:lnTo>
                  <a:pt x="1692309" y="69344"/>
                </a:lnTo>
                <a:lnTo>
                  <a:pt x="1696855" y="71203"/>
                </a:lnTo>
                <a:lnTo>
                  <a:pt x="1703204" y="72867"/>
                </a:lnTo>
                <a:lnTo>
                  <a:pt x="1713136" y="75508"/>
                </a:lnTo>
                <a:lnTo>
                  <a:pt x="1718460" y="76927"/>
                </a:lnTo>
                <a:lnTo>
                  <a:pt x="1721962" y="78174"/>
                </a:lnTo>
                <a:lnTo>
                  <a:pt x="1723641" y="79251"/>
                </a:lnTo>
                <a:lnTo>
                  <a:pt x="1726251" y="81012"/>
                </a:lnTo>
                <a:lnTo>
                  <a:pt x="1727197" y="83580"/>
                </a:lnTo>
                <a:lnTo>
                  <a:pt x="1726479" y="86956"/>
                </a:lnTo>
                <a:lnTo>
                  <a:pt x="1725533" y="91407"/>
                </a:lnTo>
                <a:lnTo>
                  <a:pt x="1722975" y="94697"/>
                </a:lnTo>
                <a:lnTo>
                  <a:pt x="1718804" y="96825"/>
                </a:lnTo>
                <a:lnTo>
                  <a:pt x="1714634" y="98953"/>
                </a:lnTo>
                <a:lnTo>
                  <a:pt x="1710103" y="100017"/>
                </a:lnTo>
                <a:lnTo>
                  <a:pt x="1696992" y="100017"/>
                </a:lnTo>
                <a:lnTo>
                  <a:pt x="1691672" y="97889"/>
                </a:lnTo>
                <a:lnTo>
                  <a:pt x="1689250" y="93633"/>
                </a:lnTo>
                <a:lnTo>
                  <a:pt x="1687939" y="91285"/>
                </a:lnTo>
                <a:lnTo>
                  <a:pt x="1687556" y="87910"/>
                </a:lnTo>
                <a:lnTo>
                  <a:pt x="1688100" y="83507"/>
                </a:lnTo>
                <a:lnTo>
                  <a:pt x="1675406" y="83507"/>
                </a:lnTo>
                <a:lnTo>
                  <a:pt x="1674084" y="91334"/>
                </a:lnTo>
                <a:lnTo>
                  <a:pt x="1675293" y="97902"/>
                </a:lnTo>
                <a:lnTo>
                  <a:pt x="1679033" y="103209"/>
                </a:lnTo>
                <a:lnTo>
                  <a:pt x="1682772" y="108517"/>
                </a:lnTo>
                <a:lnTo>
                  <a:pt x="1690487" y="111171"/>
                </a:lnTo>
                <a:lnTo>
                  <a:pt x="1704061" y="111145"/>
                </a:lnTo>
                <a:lnTo>
                  <a:pt x="1717544" y="109034"/>
                </a:lnTo>
                <a:lnTo>
                  <a:pt x="1728054" y="103540"/>
                </a:lnTo>
                <a:lnTo>
                  <a:pt x="1734444" y="98452"/>
                </a:lnTo>
                <a:lnTo>
                  <a:pt x="1738381" y="92410"/>
                </a:lnTo>
                <a:lnTo>
                  <a:pt x="1739869" y="85415"/>
                </a:lnTo>
                <a:lnTo>
                  <a:pt x="1741407" y="78174"/>
                </a:lnTo>
                <a:lnTo>
                  <a:pt x="1739967" y="72867"/>
                </a:lnTo>
                <a:lnTo>
                  <a:pt x="1735548" y="69491"/>
                </a:lnTo>
                <a:lnTo>
                  <a:pt x="1732777" y="67339"/>
                </a:lnTo>
                <a:lnTo>
                  <a:pt x="1726890" y="65113"/>
                </a:lnTo>
                <a:lnTo>
                  <a:pt x="1717889" y="62813"/>
                </a:lnTo>
                <a:lnTo>
                  <a:pt x="1709608" y="60685"/>
                </a:lnTo>
                <a:lnTo>
                  <a:pt x="1705990" y="59756"/>
                </a:lnTo>
                <a:lnTo>
                  <a:pt x="1703333" y="58680"/>
                </a:lnTo>
                <a:lnTo>
                  <a:pt x="1701636" y="57457"/>
                </a:lnTo>
                <a:lnTo>
                  <a:pt x="1698697" y="55402"/>
                </a:lnTo>
                <a:lnTo>
                  <a:pt x="1697592" y="52662"/>
                </a:lnTo>
                <a:lnTo>
                  <a:pt x="1698320" y="49238"/>
                </a:lnTo>
                <a:lnTo>
                  <a:pt x="1698985" y="46107"/>
                </a:lnTo>
                <a:lnTo>
                  <a:pt x="1700805" y="43588"/>
                </a:lnTo>
                <a:lnTo>
                  <a:pt x="1703778" y="41680"/>
                </a:lnTo>
                <a:lnTo>
                  <a:pt x="1706753" y="39772"/>
                </a:lnTo>
                <a:lnTo>
                  <a:pt x="1710734" y="38818"/>
                </a:lnTo>
                <a:lnTo>
                  <a:pt x="1723209" y="38818"/>
                </a:lnTo>
                <a:lnTo>
                  <a:pt x="1728099" y="40555"/>
                </a:lnTo>
                <a:lnTo>
                  <a:pt x="1730394" y="44028"/>
                </a:lnTo>
                <a:lnTo>
                  <a:pt x="1731733" y="46474"/>
                </a:lnTo>
                <a:lnTo>
                  <a:pt x="1732207" y="49189"/>
                </a:lnTo>
                <a:lnTo>
                  <a:pt x="1731818" y="52173"/>
                </a:lnTo>
                <a:lnTo>
                  <a:pt x="1744293" y="52173"/>
                </a:lnTo>
                <a:lnTo>
                  <a:pt x="1745472" y="47086"/>
                </a:lnTo>
                <a:lnTo>
                  <a:pt x="1744891" y="42340"/>
                </a:lnTo>
                <a:lnTo>
                  <a:pt x="1742549" y="37937"/>
                </a:lnTo>
                <a:lnTo>
                  <a:pt x="1742455" y="37767"/>
                </a:lnTo>
                <a:lnTo>
                  <a:pt x="1733785" y="30080"/>
                </a:lnTo>
                <a:lnTo>
                  <a:pt x="1719154" y="27517"/>
                </a:lnTo>
                <a:lnTo>
                  <a:pt x="1710103" y="27517"/>
                </a:lnTo>
                <a:lnTo>
                  <a:pt x="1702411" y="29817"/>
                </a:lnTo>
                <a:close/>
              </a:path>
              <a:path w="3912056" h="140377">
                <a:moveTo>
                  <a:pt x="1780909" y="97743"/>
                </a:moveTo>
                <a:lnTo>
                  <a:pt x="1776875" y="97963"/>
                </a:lnTo>
                <a:lnTo>
                  <a:pt x="1773842" y="97963"/>
                </a:lnTo>
                <a:lnTo>
                  <a:pt x="1771275" y="97156"/>
                </a:lnTo>
                <a:lnTo>
                  <a:pt x="1769074" y="94392"/>
                </a:lnTo>
                <a:lnTo>
                  <a:pt x="1769656" y="91652"/>
                </a:lnTo>
                <a:lnTo>
                  <a:pt x="1780559" y="40359"/>
                </a:lnTo>
                <a:lnTo>
                  <a:pt x="1793107" y="40359"/>
                </a:lnTo>
                <a:lnTo>
                  <a:pt x="1795400" y="29572"/>
                </a:lnTo>
                <a:lnTo>
                  <a:pt x="1782851" y="29572"/>
                </a:lnTo>
                <a:lnTo>
                  <a:pt x="1787515" y="7631"/>
                </a:lnTo>
                <a:lnTo>
                  <a:pt x="1774160" y="7631"/>
                </a:lnTo>
                <a:lnTo>
                  <a:pt x="1769496" y="29572"/>
                </a:lnTo>
                <a:lnTo>
                  <a:pt x="1758856" y="29572"/>
                </a:lnTo>
                <a:lnTo>
                  <a:pt x="1756564" y="40359"/>
                </a:lnTo>
                <a:lnTo>
                  <a:pt x="1767204" y="40359"/>
                </a:lnTo>
                <a:lnTo>
                  <a:pt x="1756145" y="92386"/>
                </a:lnTo>
                <a:lnTo>
                  <a:pt x="1755074" y="97425"/>
                </a:lnTo>
                <a:lnTo>
                  <a:pt x="1755304" y="101522"/>
                </a:lnTo>
                <a:lnTo>
                  <a:pt x="1756834" y="104677"/>
                </a:lnTo>
                <a:lnTo>
                  <a:pt x="1758365" y="107832"/>
                </a:lnTo>
                <a:lnTo>
                  <a:pt x="1762212" y="109410"/>
                </a:lnTo>
                <a:lnTo>
                  <a:pt x="1772078" y="109312"/>
                </a:lnTo>
                <a:lnTo>
                  <a:pt x="1775439" y="108921"/>
                </a:lnTo>
                <a:lnTo>
                  <a:pt x="1778694" y="108163"/>
                </a:lnTo>
                <a:lnTo>
                  <a:pt x="1780909" y="97743"/>
                </a:lnTo>
                <a:close/>
              </a:path>
              <a:path w="3912056" h="140377">
                <a:moveTo>
                  <a:pt x="1838347" y="106210"/>
                </a:moveTo>
                <a:lnTo>
                  <a:pt x="1829473" y="99650"/>
                </a:lnTo>
                <a:lnTo>
                  <a:pt x="1812742" y="99650"/>
                </a:lnTo>
                <a:lnTo>
                  <a:pt x="1807514" y="96862"/>
                </a:lnTo>
                <a:lnTo>
                  <a:pt x="1817051" y="111024"/>
                </a:lnTo>
                <a:lnTo>
                  <a:pt x="1826166" y="110273"/>
                </a:lnTo>
                <a:lnTo>
                  <a:pt x="1838347" y="106210"/>
                </a:lnTo>
                <a:close/>
              </a:path>
              <a:path w="3912056" h="140377">
                <a:moveTo>
                  <a:pt x="1789328" y="76723"/>
                </a:moveTo>
                <a:lnTo>
                  <a:pt x="1789567" y="89679"/>
                </a:lnTo>
                <a:lnTo>
                  <a:pt x="1793627" y="100054"/>
                </a:lnTo>
                <a:lnTo>
                  <a:pt x="1803299" y="108380"/>
                </a:lnTo>
                <a:lnTo>
                  <a:pt x="1817051" y="111024"/>
                </a:lnTo>
                <a:lnTo>
                  <a:pt x="1807514" y="96862"/>
                </a:lnTo>
                <a:lnTo>
                  <a:pt x="1805030" y="91285"/>
                </a:lnTo>
                <a:lnTo>
                  <a:pt x="1802546" y="85708"/>
                </a:lnTo>
                <a:lnTo>
                  <a:pt x="1802194" y="78737"/>
                </a:lnTo>
                <a:lnTo>
                  <a:pt x="1803972" y="70372"/>
                </a:lnTo>
                <a:lnTo>
                  <a:pt x="1805823" y="61664"/>
                </a:lnTo>
                <a:lnTo>
                  <a:pt x="1809238" y="54228"/>
                </a:lnTo>
                <a:lnTo>
                  <a:pt x="1814217" y="48064"/>
                </a:lnTo>
                <a:lnTo>
                  <a:pt x="1819196" y="41900"/>
                </a:lnTo>
                <a:lnTo>
                  <a:pt x="1825722" y="38818"/>
                </a:lnTo>
                <a:lnTo>
                  <a:pt x="1842892" y="38818"/>
                </a:lnTo>
                <a:lnTo>
                  <a:pt x="1848532" y="42438"/>
                </a:lnTo>
                <a:lnTo>
                  <a:pt x="1850711" y="49678"/>
                </a:lnTo>
                <a:lnTo>
                  <a:pt x="1852082" y="54277"/>
                </a:lnTo>
                <a:lnTo>
                  <a:pt x="1851987" y="60245"/>
                </a:lnTo>
                <a:lnTo>
                  <a:pt x="1850427" y="67583"/>
                </a:lnTo>
                <a:lnTo>
                  <a:pt x="1848701" y="75704"/>
                </a:lnTo>
                <a:lnTo>
                  <a:pt x="1845507" y="83079"/>
                </a:lnTo>
                <a:lnTo>
                  <a:pt x="1840845" y="89707"/>
                </a:lnTo>
                <a:lnTo>
                  <a:pt x="1836183" y="96336"/>
                </a:lnTo>
                <a:lnTo>
                  <a:pt x="1829473" y="99650"/>
                </a:lnTo>
                <a:lnTo>
                  <a:pt x="1838347" y="106210"/>
                </a:lnTo>
                <a:lnTo>
                  <a:pt x="1848379" y="98623"/>
                </a:lnTo>
                <a:lnTo>
                  <a:pt x="1854392" y="91199"/>
                </a:lnTo>
                <a:lnTo>
                  <a:pt x="1860367" y="80067"/>
                </a:lnTo>
                <a:lnTo>
                  <a:pt x="1864301" y="67216"/>
                </a:lnTo>
                <a:lnTo>
                  <a:pt x="1865436" y="60102"/>
                </a:lnTo>
                <a:lnTo>
                  <a:pt x="1864844" y="47197"/>
                </a:lnTo>
                <a:lnTo>
                  <a:pt x="1860140" y="37424"/>
                </a:lnTo>
                <a:lnTo>
                  <a:pt x="1859998" y="37253"/>
                </a:lnTo>
                <a:lnTo>
                  <a:pt x="1849987" y="29786"/>
                </a:lnTo>
                <a:lnTo>
                  <a:pt x="1836610" y="27297"/>
                </a:lnTo>
                <a:lnTo>
                  <a:pt x="1830005" y="27767"/>
                </a:lnTo>
                <a:lnTo>
                  <a:pt x="1817853" y="31524"/>
                </a:lnTo>
                <a:lnTo>
                  <a:pt x="1807110" y="39038"/>
                </a:lnTo>
                <a:lnTo>
                  <a:pt x="1800551" y="46501"/>
                </a:lnTo>
                <a:lnTo>
                  <a:pt x="1794397" y="57527"/>
                </a:lnTo>
                <a:lnTo>
                  <a:pt x="1790349" y="70592"/>
                </a:lnTo>
                <a:lnTo>
                  <a:pt x="1789328" y="76723"/>
                </a:lnTo>
                <a:close/>
              </a:path>
              <a:path w="3912056" h="140377">
                <a:moveTo>
                  <a:pt x="1891979" y="71179"/>
                </a:moveTo>
                <a:lnTo>
                  <a:pt x="1893643" y="63352"/>
                </a:lnTo>
                <a:lnTo>
                  <a:pt x="1896216" y="56772"/>
                </a:lnTo>
                <a:lnTo>
                  <a:pt x="1899697" y="51440"/>
                </a:lnTo>
                <a:lnTo>
                  <a:pt x="1905064" y="43221"/>
                </a:lnTo>
                <a:lnTo>
                  <a:pt x="1911955" y="39112"/>
                </a:lnTo>
                <a:lnTo>
                  <a:pt x="1926533" y="39112"/>
                </a:lnTo>
                <a:lnTo>
                  <a:pt x="1930669" y="40714"/>
                </a:lnTo>
                <a:lnTo>
                  <a:pt x="1932776" y="43918"/>
                </a:lnTo>
                <a:lnTo>
                  <a:pt x="1934883" y="47122"/>
                </a:lnTo>
                <a:lnTo>
                  <a:pt x="1935813" y="51146"/>
                </a:lnTo>
                <a:lnTo>
                  <a:pt x="1935567" y="55989"/>
                </a:lnTo>
                <a:lnTo>
                  <a:pt x="1948408" y="55989"/>
                </a:lnTo>
                <a:lnTo>
                  <a:pt x="1949519" y="45471"/>
                </a:lnTo>
                <a:lnTo>
                  <a:pt x="1947756" y="38060"/>
                </a:lnTo>
                <a:lnTo>
                  <a:pt x="1943118" y="33755"/>
                </a:lnTo>
                <a:lnTo>
                  <a:pt x="1938481" y="29450"/>
                </a:lnTo>
                <a:lnTo>
                  <a:pt x="1931735" y="27297"/>
                </a:lnTo>
                <a:lnTo>
                  <a:pt x="1922880" y="27297"/>
                </a:lnTo>
                <a:lnTo>
                  <a:pt x="1917902" y="27602"/>
                </a:lnTo>
                <a:lnTo>
                  <a:pt x="1905826" y="31190"/>
                </a:lnTo>
                <a:lnTo>
                  <a:pt x="1894821" y="38818"/>
                </a:lnTo>
                <a:lnTo>
                  <a:pt x="1888014" y="46607"/>
                </a:lnTo>
                <a:lnTo>
                  <a:pt x="1881980" y="57702"/>
                </a:lnTo>
                <a:lnTo>
                  <a:pt x="1877921" y="71032"/>
                </a:lnTo>
                <a:lnTo>
                  <a:pt x="1877156" y="75377"/>
                </a:lnTo>
                <a:lnTo>
                  <a:pt x="1877180" y="88334"/>
                </a:lnTo>
                <a:lnTo>
                  <a:pt x="1881112" y="99174"/>
                </a:lnTo>
                <a:lnTo>
                  <a:pt x="1885631" y="106683"/>
                </a:lnTo>
                <a:lnTo>
                  <a:pt x="1893027" y="110437"/>
                </a:lnTo>
                <a:lnTo>
                  <a:pt x="1912449" y="110437"/>
                </a:lnTo>
                <a:lnTo>
                  <a:pt x="1920470" y="108028"/>
                </a:lnTo>
                <a:lnTo>
                  <a:pt x="1927364" y="103210"/>
                </a:lnTo>
                <a:lnTo>
                  <a:pt x="1937184" y="92869"/>
                </a:lnTo>
                <a:lnTo>
                  <a:pt x="1943231" y="80351"/>
                </a:lnTo>
                <a:lnTo>
                  <a:pt x="1930389" y="80351"/>
                </a:lnTo>
                <a:lnTo>
                  <a:pt x="1927928" y="86173"/>
                </a:lnTo>
                <a:lnTo>
                  <a:pt x="1924740" y="90759"/>
                </a:lnTo>
                <a:lnTo>
                  <a:pt x="1920823" y="94110"/>
                </a:lnTo>
                <a:lnTo>
                  <a:pt x="1916907" y="97461"/>
                </a:lnTo>
                <a:lnTo>
                  <a:pt x="1912209" y="99137"/>
                </a:lnTo>
                <a:lnTo>
                  <a:pt x="1899587" y="99137"/>
                </a:lnTo>
                <a:lnTo>
                  <a:pt x="1894925" y="96446"/>
                </a:lnTo>
                <a:lnTo>
                  <a:pt x="1892742" y="91065"/>
                </a:lnTo>
                <a:lnTo>
                  <a:pt x="1890559" y="85684"/>
                </a:lnTo>
                <a:lnTo>
                  <a:pt x="1890305" y="79055"/>
                </a:lnTo>
                <a:lnTo>
                  <a:pt x="1891979" y="71179"/>
                </a:lnTo>
                <a:close/>
              </a:path>
              <a:path w="3912056" h="140377">
                <a:moveTo>
                  <a:pt x="1994072" y="58998"/>
                </a:moveTo>
                <a:lnTo>
                  <a:pt x="2030413" y="29572"/>
                </a:lnTo>
                <a:lnTo>
                  <a:pt x="2013535" y="29572"/>
                </a:lnTo>
                <a:lnTo>
                  <a:pt x="1972537" y="62960"/>
                </a:lnTo>
                <a:lnTo>
                  <a:pt x="1985842" y="367"/>
                </a:lnTo>
                <a:lnTo>
                  <a:pt x="1973147" y="367"/>
                </a:lnTo>
                <a:lnTo>
                  <a:pt x="1950234" y="108163"/>
                </a:lnTo>
                <a:lnTo>
                  <a:pt x="1962929" y="108163"/>
                </a:lnTo>
                <a:lnTo>
                  <a:pt x="1969199" y="78664"/>
                </a:lnTo>
                <a:lnTo>
                  <a:pt x="1982432" y="68537"/>
                </a:lnTo>
                <a:lnTo>
                  <a:pt x="1998518" y="108163"/>
                </a:lnTo>
                <a:lnTo>
                  <a:pt x="2015396" y="108163"/>
                </a:lnTo>
                <a:lnTo>
                  <a:pt x="1994072" y="58998"/>
                </a:lnTo>
                <a:close/>
              </a:path>
              <a:path w="3912056" h="140377">
                <a:moveTo>
                  <a:pt x="2090863" y="110658"/>
                </a:moveTo>
                <a:lnTo>
                  <a:pt x="2096831" y="110658"/>
                </a:lnTo>
                <a:lnTo>
                  <a:pt x="2101864" y="110339"/>
                </a:lnTo>
                <a:lnTo>
                  <a:pt x="2113935" y="106505"/>
                </a:lnTo>
                <a:lnTo>
                  <a:pt x="2124474" y="98330"/>
                </a:lnTo>
                <a:lnTo>
                  <a:pt x="2130156" y="91282"/>
                </a:lnTo>
                <a:lnTo>
                  <a:pt x="2136150" y="80169"/>
                </a:lnTo>
                <a:lnTo>
                  <a:pt x="2140083" y="67363"/>
                </a:lnTo>
                <a:lnTo>
                  <a:pt x="2141218" y="60652"/>
                </a:lnTo>
                <a:lnTo>
                  <a:pt x="2141130" y="47513"/>
                </a:lnTo>
                <a:lnTo>
                  <a:pt x="2137271" y="37607"/>
                </a:lnTo>
                <a:lnTo>
                  <a:pt x="2132611" y="30881"/>
                </a:lnTo>
                <a:lnTo>
                  <a:pt x="2125388" y="27517"/>
                </a:lnTo>
                <a:lnTo>
                  <a:pt x="2110908" y="27517"/>
                </a:lnTo>
                <a:lnTo>
                  <a:pt x="2106343" y="28508"/>
                </a:lnTo>
                <a:lnTo>
                  <a:pt x="2101911" y="30489"/>
                </a:lnTo>
                <a:lnTo>
                  <a:pt x="2097478" y="32471"/>
                </a:lnTo>
                <a:lnTo>
                  <a:pt x="2093418" y="35345"/>
                </a:lnTo>
                <a:lnTo>
                  <a:pt x="2094319" y="46009"/>
                </a:lnTo>
                <a:lnTo>
                  <a:pt x="2099790" y="41558"/>
                </a:lnTo>
                <a:lnTo>
                  <a:pt x="2105535" y="39332"/>
                </a:lnTo>
                <a:lnTo>
                  <a:pt x="2118450" y="39332"/>
                </a:lnTo>
                <a:lnTo>
                  <a:pt x="2123095" y="42047"/>
                </a:lnTo>
                <a:lnTo>
                  <a:pt x="2125487" y="47477"/>
                </a:lnTo>
                <a:lnTo>
                  <a:pt x="2127880" y="52907"/>
                </a:lnTo>
                <a:lnTo>
                  <a:pt x="2128198" y="59756"/>
                </a:lnTo>
                <a:lnTo>
                  <a:pt x="2126441" y="68024"/>
                </a:lnTo>
                <a:lnTo>
                  <a:pt x="2124464" y="77318"/>
                </a:lnTo>
                <a:lnTo>
                  <a:pt x="2121100" y="84803"/>
                </a:lnTo>
                <a:lnTo>
                  <a:pt x="2116348" y="90478"/>
                </a:lnTo>
                <a:lnTo>
                  <a:pt x="2111595" y="96153"/>
                </a:lnTo>
                <a:lnTo>
                  <a:pt x="2105647" y="98990"/>
                </a:lnTo>
                <a:lnTo>
                  <a:pt x="2089014" y="98990"/>
                </a:lnTo>
                <a:lnTo>
                  <a:pt x="2083452" y="94661"/>
                </a:lnTo>
                <a:lnTo>
                  <a:pt x="2086131" y="109214"/>
                </a:lnTo>
                <a:lnTo>
                  <a:pt x="2090863" y="110658"/>
                </a:lnTo>
                <a:close/>
              </a:path>
              <a:path w="3912056" h="140377">
                <a:moveTo>
                  <a:pt x="2230914" y="139349"/>
                </a:moveTo>
                <a:lnTo>
                  <a:pt x="2232299" y="139741"/>
                </a:lnTo>
                <a:lnTo>
                  <a:pt x="2235420" y="140303"/>
                </a:lnTo>
                <a:lnTo>
                  <a:pt x="2246326" y="140377"/>
                </a:lnTo>
                <a:lnTo>
                  <a:pt x="2252175" y="138175"/>
                </a:lnTo>
                <a:lnTo>
                  <a:pt x="2256242" y="133772"/>
                </a:lnTo>
                <a:lnTo>
                  <a:pt x="2258032" y="131652"/>
                </a:lnTo>
                <a:lnTo>
                  <a:pt x="2263442" y="124075"/>
                </a:lnTo>
                <a:lnTo>
                  <a:pt x="2270826" y="112552"/>
                </a:lnTo>
                <a:lnTo>
                  <a:pt x="2280184" y="97082"/>
                </a:lnTo>
                <a:lnTo>
                  <a:pt x="2285667" y="87725"/>
                </a:lnTo>
                <a:lnTo>
                  <a:pt x="2292016" y="76724"/>
                </a:lnTo>
                <a:lnTo>
                  <a:pt x="2299238" y="64061"/>
                </a:lnTo>
                <a:lnTo>
                  <a:pt x="2300481" y="61878"/>
                </a:lnTo>
                <a:lnTo>
                  <a:pt x="2308879" y="47151"/>
                </a:lnTo>
                <a:lnTo>
                  <a:pt x="2315042" y="36383"/>
                </a:lnTo>
                <a:lnTo>
                  <a:pt x="2318970" y="29572"/>
                </a:lnTo>
                <a:lnTo>
                  <a:pt x="2304366" y="29572"/>
                </a:lnTo>
                <a:lnTo>
                  <a:pt x="2269559" y="93560"/>
                </a:lnTo>
                <a:lnTo>
                  <a:pt x="2262100" y="29572"/>
                </a:lnTo>
                <a:lnTo>
                  <a:pt x="2247130" y="29572"/>
                </a:lnTo>
                <a:lnTo>
                  <a:pt x="2259000" y="110437"/>
                </a:lnTo>
                <a:lnTo>
                  <a:pt x="2257941" y="112199"/>
                </a:lnTo>
                <a:lnTo>
                  <a:pt x="2256268" y="114889"/>
                </a:lnTo>
                <a:lnTo>
                  <a:pt x="2253982" y="118509"/>
                </a:lnTo>
                <a:lnTo>
                  <a:pt x="2251696" y="122129"/>
                </a:lnTo>
                <a:lnTo>
                  <a:pt x="2246532" y="127498"/>
                </a:lnTo>
                <a:lnTo>
                  <a:pt x="2243327" y="128709"/>
                </a:lnTo>
                <a:lnTo>
                  <a:pt x="2240098" y="128709"/>
                </a:lnTo>
                <a:lnTo>
                  <a:pt x="2237216" y="128342"/>
                </a:lnTo>
                <a:lnTo>
                  <a:pt x="2233472" y="127315"/>
                </a:lnTo>
                <a:lnTo>
                  <a:pt x="2230914" y="139349"/>
                </a:lnTo>
                <a:close/>
              </a:path>
              <a:path w="3912056" h="140377">
                <a:moveTo>
                  <a:pt x="2341335" y="110658"/>
                </a:moveTo>
                <a:lnTo>
                  <a:pt x="2347303" y="110658"/>
                </a:lnTo>
                <a:lnTo>
                  <a:pt x="2352336" y="110339"/>
                </a:lnTo>
                <a:lnTo>
                  <a:pt x="2364408" y="106505"/>
                </a:lnTo>
                <a:lnTo>
                  <a:pt x="2374947" y="98330"/>
                </a:lnTo>
                <a:lnTo>
                  <a:pt x="2380629" y="91282"/>
                </a:lnTo>
                <a:lnTo>
                  <a:pt x="2386622" y="80169"/>
                </a:lnTo>
                <a:lnTo>
                  <a:pt x="2390555" y="67363"/>
                </a:lnTo>
                <a:lnTo>
                  <a:pt x="2391691" y="60652"/>
                </a:lnTo>
                <a:lnTo>
                  <a:pt x="2391602" y="47514"/>
                </a:lnTo>
                <a:lnTo>
                  <a:pt x="2387744" y="37607"/>
                </a:lnTo>
                <a:lnTo>
                  <a:pt x="2383083" y="30881"/>
                </a:lnTo>
                <a:lnTo>
                  <a:pt x="2375860" y="27517"/>
                </a:lnTo>
                <a:lnTo>
                  <a:pt x="2361380" y="27517"/>
                </a:lnTo>
                <a:lnTo>
                  <a:pt x="2356815" y="28508"/>
                </a:lnTo>
                <a:lnTo>
                  <a:pt x="2352383" y="30489"/>
                </a:lnTo>
                <a:lnTo>
                  <a:pt x="2347950" y="32471"/>
                </a:lnTo>
                <a:lnTo>
                  <a:pt x="2343890" y="35345"/>
                </a:lnTo>
                <a:lnTo>
                  <a:pt x="2344792" y="46009"/>
                </a:lnTo>
                <a:lnTo>
                  <a:pt x="2350263" y="41558"/>
                </a:lnTo>
                <a:lnTo>
                  <a:pt x="2356007" y="39332"/>
                </a:lnTo>
                <a:lnTo>
                  <a:pt x="2368922" y="39332"/>
                </a:lnTo>
                <a:lnTo>
                  <a:pt x="2373567" y="42047"/>
                </a:lnTo>
                <a:lnTo>
                  <a:pt x="2375960" y="47477"/>
                </a:lnTo>
                <a:lnTo>
                  <a:pt x="2378352" y="52907"/>
                </a:lnTo>
                <a:lnTo>
                  <a:pt x="2378670" y="59756"/>
                </a:lnTo>
                <a:lnTo>
                  <a:pt x="2376913" y="68024"/>
                </a:lnTo>
                <a:lnTo>
                  <a:pt x="2374936" y="77319"/>
                </a:lnTo>
                <a:lnTo>
                  <a:pt x="2371573" y="84803"/>
                </a:lnTo>
                <a:lnTo>
                  <a:pt x="2366820" y="90478"/>
                </a:lnTo>
                <a:lnTo>
                  <a:pt x="2362067" y="96153"/>
                </a:lnTo>
                <a:lnTo>
                  <a:pt x="2356119" y="98990"/>
                </a:lnTo>
                <a:lnTo>
                  <a:pt x="2339486" y="98990"/>
                </a:lnTo>
                <a:lnTo>
                  <a:pt x="2333925" y="94661"/>
                </a:lnTo>
                <a:lnTo>
                  <a:pt x="2336603" y="109214"/>
                </a:lnTo>
                <a:lnTo>
                  <a:pt x="2341335" y="110658"/>
                </a:lnTo>
                <a:close/>
              </a:path>
              <a:path w="3912056" h="140377">
                <a:moveTo>
                  <a:pt x="2415893" y="94074"/>
                </a:moveTo>
                <a:lnTo>
                  <a:pt x="2415138" y="91065"/>
                </a:lnTo>
                <a:lnTo>
                  <a:pt x="2415949" y="87249"/>
                </a:lnTo>
                <a:lnTo>
                  <a:pt x="2417020" y="82210"/>
                </a:lnTo>
                <a:lnTo>
                  <a:pt x="2419830" y="78542"/>
                </a:lnTo>
                <a:lnTo>
                  <a:pt x="2424380" y="76242"/>
                </a:lnTo>
                <a:lnTo>
                  <a:pt x="2427067" y="74872"/>
                </a:lnTo>
                <a:lnTo>
                  <a:pt x="2430876" y="73870"/>
                </a:lnTo>
                <a:lnTo>
                  <a:pt x="2435806" y="73234"/>
                </a:lnTo>
                <a:lnTo>
                  <a:pt x="2444023" y="72206"/>
                </a:lnTo>
                <a:lnTo>
                  <a:pt x="2446531" y="71913"/>
                </a:lnTo>
                <a:lnTo>
                  <a:pt x="2449130" y="71424"/>
                </a:lnTo>
                <a:lnTo>
                  <a:pt x="2451819" y="70739"/>
                </a:lnTo>
                <a:lnTo>
                  <a:pt x="2454508" y="70054"/>
                </a:lnTo>
                <a:lnTo>
                  <a:pt x="2458603" y="68170"/>
                </a:lnTo>
                <a:lnTo>
                  <a:pt x="2456341" y="78810"/>
                </a:lnTo>
                <a:lnTo>
                  <a:pt x="2454615" y="86931"/>
                </a:lnTo>
                <a:lnTo>
                  <a:pt x="2452977" y="97743"/>
                </a:lnTo>
                <a:lnTo>
                  <a:pt x="2452752" y="100874"/>
                </a:lnTo>
                <a:lnTo>
                  <a:pt x="2453709" y="105007"/>
                </a:lnTo>
                <a:lnTo>
                  <a:pt x="2455077" y="108236"/>
                </a:lnTo>
                <a:lnTo>
                  <a:pt x="2458036" y="109851"/>
                </a:lnTo>
                <a:lnTo>
                  <a:pt x="2464444" y="109851"/>
                </a:lnTo>
                <a:lnTo>
                  <a:pt x="2468142" y="109484"/>
                </a:lnTo>
                <a:lnTo>
                  <a:pt x="2471965" y="108530"/>
                </a:lnTo>
                <a:lnTo>
                  <a:pt x="2474039" y="98770"/>
                </a:lnTo>
                <a:lnTo>
                  <a:pt x="2472370" y="99027"/>
                </a:lnTo>
                <a:lnTo>
                  <a:pt x="2469616" y="99210"/>
                </a:lnTo>
                <a:lnTo>
                  <a:pt x="2466322" y="97963"/>
                </a:lnTo>
                <a:lnTo>
                  <a:pt x="2466181" y="94661"/>
                </a:lnTo>
                <a:lnTo>
                  <a:pt x="2475804" y="49385"/>
                </a:lnTo>
                <a:lnTo>
                  <a:pt x="2477385" y="41949"/>
                </a:lnTo>
                <a:lnTo>
                  <a:pt x="2475687" y="36470"/>
                </a:lnTo>
                <a:lnTo>
                  <a:pt x="2470712" y="32948"/>
                </a:lnTo>
                <a:lnTo>
                  <a:pt x="2465689" y="29425"/>
                </a:lnTo>
                <a:lnTo>
                  <a:pt x="2458554" y="27664"/>
                </a:lnTo>
                <a:lnTo>
                  <a:pt x="2441334" y="27664"/>
                </a:lnTo>
                <a:lnTo>
                  <a:pt x="2433923" y="29560"/>
                </a:lnTo>
                <a:lnTo>
                  <a:pt x="2427075" y="33351"/>
                </a:lnTo>
                <a:lnTo>
                  <a:pt x="2420228" y="37143"/>
                </a:lnTo>
                <a:lnTo>
                  <a:pt x="2415652" y="43881"/>
                </a:lnTo>
                <a:lnTo>
                  <a:pt x="2413349" y="53568"/>
                </a:lnTo>
                <a:lnTo>
                  <a:pt x="2425677" y="53568"/>
                </a:lnTo>
                <a:lnTo>
                  <a:pt x="2427029" y="49507"/>
                </a:lnTo>
                <a:lnTo>
                  <a:pt x="2428731" y="46450"/>
                </a:lnTo>
                <a:lnTo>
                  <a:pt x="2430782" y="44395"/>
                </a:lnTo>
                <a:lnTo>
                  <a:pt x="2434458" y="40677"/>
                </a:lnTo>
                <a:lnTo>
                  <a:pt x="2439746" y="38818"/>
                </a:lnTo>
                <a:lnTo>
                  <a:pt x="2452612" y="38818"/>
                </a:lnTo>
                <a:lnTo>
                  <a:pt x="2456982" y="39833"/>
                </a:lnTo>
                <a:lnTo>
                  <a:pt x="2459754" y="41863"/>
                </a:lnTo>
                <a:lnTo>
                  <a:pt x="2462528" y="43894"/>
                </a:lnTo>
                <a:lnTo>
                  <a:pt x="2463436" y="47159"/>
                </a:lnTo>
                <a:lnTo>
                  <a:pt x="2462479" y="51660"/>
                </a:lnTo>
                <a:lnTo>
                  <a:pt x="2462011" y="53861"/>
                </a:lnTo>
                <a:lnTo>
                  <a:pt x="2460522" y="56723"/>
                </a:lnTo>
                <a:lnTo>
                  <a:pt x="2456737" y="60147"/>
                </a:lnTo>
                <a:lnTo>
                  <a:pt x="2453620" y="60539"/>
                </a:lnTo>
                <a:lnTo>
                  <a:pt x="2431999" y="63180"/>
                </a:lnTo>
                <a:lnTo>
                  <a:pt x="2424414" y="64110"/>
                </a:lnTo>
                <a:lnTo>
                  <a:pt x="2417921" y="66580"/>
                </a:lnTo>
                <a:lnTo>
                  <a:pt x="2412518" y="70592"/>
                </a:lnTo>
                <a:lnTo>
                  <a:pt x="2407116" y="74603"/>
                </a:lnTo>
                <a:lnTo>
                  <a:pt x="2403641" y="80254"/>
                </a:lnTo>
                <a:lnTo>
                  <a:pt x="2402091" y="87543"/>
                </a:lnTo>
                <a:lnTo>
                  <a:pt x="2400677" y="94196"/>
                </a:lnTo>
                <a:lnTo>
                  <a:pt x="2401811" y="99736"/>
                </a:lnTo>
                <a:lnTo>
                  <a:pt x="2405492" y="104163"/>
                </a:lnTo>
                <a:lnTo>
                  <a:pt x="2409175" y="108591"/>
                </a:lnTo>
                <a:lnTo>
                  <a:pt x="2414661" y="110804"/>
                </a:lnTo>
                <a:lnTo>
                  <a:pt x="2428016" y="110804"/>
                </a:lnTo>
                <a:lnTo>
                  <a:pt x="2423602" y="99577"/>
                </a:lnTo>
                <a:lnTo>
                  <a:pt x="2420534" y="98477"/>
                </a:lnTo>
                <a:lnTo>
                  <a:pt x="2415893" y="94074"/>
                </a:lnTo>
                <a:close/>
              </a:path>
              <a:path w="3912056" h="140377">
                <a:moveTo>
                  <a:pt x="2449703" y="92777"/>
                </a:moveTo>
                <a:lnTo>
                  <a:pt x="2441606" y="96348"/>
                </a:lnTo>
                <a:lnTo>
                  <a:pt x="2436795" y="98501"/>
                </a:lnTo>
                <a:lnTo>
                  <a:pt x="2432065" y="99577"/>
                </a:lnTo>
                <a:lnTo>
                  <a:pt x="2423602" y="99577"/>
                </a:lnTo>
                <a:lnTo>
                  <a:pt x="2428016" y="110804"/>
                </a:lnTo>
                <a:lnTo>
                  <a:pt x="2433843" y="109508"/>
                </a:lnTo>
                <a:lnTo>
                  <a:pt x="2439434" y="106915"/>
                </a:lnTo>
                <a:lnTo>
                  <a:pt x="2445024" y="104322"/>
                </a:lnTo>
                <a:lnTo>
                  <a:pt x="2449538" y="101265"/>
                </a:lnTo>
                <a:lnTo>
                  <a:pt x="2452977" y="97743"/>
                </a:lnTo>
                <a:lnTo>
                  <a:pt x="2454615" y="86931"/>
                </a:lnTo>
                <a:lnTo>
                  <a:pt x="2449703" y="92777"/>
                </a:lnTo>
                <a:close/>
              </a:path>
              <a:path w="3912056" h="140377">
                <a:moveTo>
                  <a:pt x="2505636" y="71179"/>
                </a:moveTo>
                <a:lnTo>
                  <a:pt x="2507300" y="63352"/>
                </a:lnTo>
                <a:lnTo>
                  <a:pt x="2509873" y="56772"/>
                </a:lnTo>
                <a:lnTo>
                  <a:pt x="2513354" y="51440"/>
                </a:lnTo>
                <a:lnTo>
                  <a:pt x="2518721" y="43221"/>
                </a:lnTo>
                <a:lnTo>
                  <a:pt x="2525611" y="39112"/>
                </a:lnTo>
                <a:lnTo>
                  <a:pt x="2540190" y="39112"/>
                </a:lnTo>
                <a:lnTo>
                  <a:pt x="2544326" y="40714"/>
                </a:lnTo>
                <a:lnTo>
                  <a:pt x="2546433" y="43918"/>
                </a:lnTo>
                <a:lnTo>
                  <a:pt x="2548540" y="47122"/>
                </a:lnTo>
                <a:lnTo>
                  <a:pt x="2549470" y="51146"/>
                </a:lnTo>
                <a:lnTo>
                  <a:pt x="2549224" y="55989"/>
                </a:lnTo>
                <a:lnTo>
                  <a:pt x="2562065" y="55989"/>
                </a:lnTo>
                <a:lnTo>
                  <a:pt x="2563176" y="45471"/>
                </a:lnTo>
                <a:lnTo>
                  <a:pt x="2561413" y="38060"/>
                </a:lnTo>
                <a:lnTo>
                  <a:pt x="2556775" y="33755"/>
                </a:lnTo>
                <a:lnTo>
                  <a:pt x="2552138" y="29450"/>
                </a:lnTo>
                <a:lnTo>
                  <a:pt x="2545392" y="27297"/>
                </a:lnTo>
                <a:lnTo>
                  <a:pt x="2536537" y="27297"/>
                </a:lnTo>
                <a:lnTo>
                  <a:pt x="2531559" y="27602"/>
                </a:lnTo>
                <a:lnTo>
                  <a:pt x="2519483" y="31190"/>
                </a:lnTo>
                <a:lnTo>
                  <a:pt x="2508478" y="38818"/>
                </a:lnTo>
                <a:lnTo>
                  <a:pt x="2501671" y="46607"/>
                </a:lnTo>
                <a:lnTo>
                  <a:pt x="2495637" y="57702"/>
                </a:lnTo>
                <a:lnTo>
                  <a:pt x="2491578" y="71032"/>
                </a:lnTo>
                <a:lnTo>
                  <a:pt x="2490813" y="75377"/>
                </a:lnTo>
                <a:lnTo>
                  <a:pt x="2490837" y="88334"/>
                </a:lnTo>
                <a:lnTo>
                  <a:pt x="2494769" y="99174"/>
                </a:lnTo>
                <a:lnTo>
                  <a:pt x="2499288" y="106683"/>
                </a:lnTo>
                <a:lnTo>
                  <a:pt x="2506684" y="110438"/>
                </a:lnTo>
                <a:lnTo>
                  <a:pt x="2526106" y="110438"/>
                </a:lnTo>
                <a:lnTo>
                  <a:pt x="2534127" y="108028"/>
                </a:lnTo>
                <a:lnTo>
                  <a:pt x="2541021" y="103210"/>
                </a:lnTo>
                <a:lnTo>
                  <a:pt x="2550841" y="92869"/>
                </a:lnTo>
                <a:lnTo>
                  <a:pt x="2556888" y="80352"/>
                </a:lnTo>
                <a:lnTo>
                  <a:pt x="2544046" y="80352"/>
                </a:lnTo>
                <a:lnTo>
                  <a:pt x="2541585" y="86173"/>
                </a:lnTo>
                <a:lnTo>
                  <a:pt x="2538396" y="90759"/>
                </a:lnTo>
                <a:lnTo>
                  <a:pt x="2534480" y="94110"/>
                </a:lnTo>
                <a:lnTo>
                  <a:pt x="2530564" y="97461"/>
                </a:lnTo>
                <a:lnTo>
                  <a:pt x="2525866" y="99137"/>
                </a:lnTo>
                <a:lnTo>
                  <a:pt x="2513244" y="99137"/>
                </a:lnTo>
                <a:lnTo>
                  <a:pt x="2508581" y="96446"/>
                </a:lnTo>
                <a:lnTo>
                  <a:pt x="2506399" y="91065"/>
                </a:lnTo>
                <a:lnTo>
                  <a:pt x="2504216" y="85684"/>
                </a:lnTo>
                <a:lnTo>
                  <a:pt x="2503962" y="79055"/>
                </a:lnTo>
                <a:lnTo>
                  <a:pt x="2505636" y="71179"/>
                </a:lnTo>
                <a:close/>
              </a:path>
              <a:path w="3912056" h="140377">
                <a:moveTo>
                  <a:pt x="2607729" y="58998"/>
                </a:moveTo>
                <a:lnTo>
                  <a:pt x="2644070" y="29572"/>
                </a:lnTo>
                <a:lnTo>
                  <a:pt x="2627192" y="29572"/>
                </a:lnTo>
                <a:lnTo>
                  <a:pt x="2586194" y="62960"/>
                </a:lnTo>
                <a:lnTo>
                  <a:pt x="2599499" y="367"/>
                </a:lnTo>
                <a:lnTo>
                  <a:pt x="2586804" y="367"/>
                </a:lnTo>
                <a:lnTo>
                  <a:pt x="2563891" y="108163"/>
                </a:lnTo>
                <a:lnTo>
                  <a:pt x="2576586" y="108163"/>
                </a:lnTo>
                <a:lnTo>
                  <a:pt x="2582856" y="78664"/>
                </a:lnTo>
                <a:lnTo>
                  <a:pt x="2596088" y="68537"/>
                </a:lnTo>
                <a:lnTo>
                  <a:pt x="2612175" y="108163"/>
                </a:lnTo>
                <a:lnTo>
                  <a:pt x="2629052" y="108163"/>
                </a:lnTo>
                <a:lnTo>
                  <a:pt x="2607729" y="58998"/>
                </a:lnTo>
                <a:close/>
              </a:path>
              <a:path w="3912056" h="140377">
                <a:moveTo>
                  <a:pt x="2666729" y="29817"/>
                </a:moveTo>
                <a:lnTo>
                  <a:pt x="2660395" y="34415"/>
                </a:lnTo>
                <a:lnTo>
                  <a:pt x="2654061" y="39014"/>
                </a:lnTo>
                <a:lnTo>
                  <a:pt x="2650104" y="45031"/>
                </a:lnTo>
                <a:lnTo>
                  <a:pt x="2648523" y="52467"/>
                </a:lnTo>
                <a:lnTo>
                  <a:pt x="2647182" y="58778"/>
                </a:lnTo>
                <a:lnTo>
                  <a:pt x="2648969" y="63719"/>
                </a:lnTo>
                <a:lnTo>
                  <a:pt x="2653884" y="67290"/>
                </a:lnTo>
                <a:lnTo>
                  <a:pt x="2656627" y="69344"/>
                </a:lnTo>
                <a:lnTo>
                  <a:pt x="2661173" y="71203"/>
                </a:lnTo>
                <a:lnTo>
                  <a:pt x="2667522" y="72867"/>
                </a:lnTo>
                <a:lnTo>
                  <a:pt x="2677454" y="75508"/>
                </a:lnTo>
                <a:lnTo>
                  <a:pt x="2682778" y="76927"/>
                </a:lnTo>
                <a:lnTo>
                  <a:pt x="2686280" y="78175"/>
                </a:lnTo>
                <a:lnTo>
                  <a:pt x="2687959" y="79251"/>
                </a:lnTo>
                <a:lnTo>
                  <a:pt x="2690569" y="81012"/>
                </a:lnTo>
                <a:lnTo>
                  <a:pt x="2691515" y="83580"/>
                </a:lnTo>
                <a:lnTo>
                  <a:pt x="2690797" y="86956"/>
                </a:lnTo>
                <a:lnTo>
                  <a:pt x="2689851" y="91408"/>
                </a:lnTo>
                <a:lnTo>
                  <a:pt x="2687293" y="94697"/>
                </a:lnTo>
                <a:lnTo>
                  <a:pt x="2683122" y="96825"/>
                </a:lnTo>
                <a:lnTo>
                  <a:pt x="2678952" y="98954"/>
                </a:lnTo>
                <a:lnTo>
                  <a:pt x="2674421" y="100018"/>
                </a:lnTo>
                <a:lnTo>
                  <a:pt x="2661310" y="100018"/>
                </a:lnTo>
                <a:lnTo>
                  <a:pt x="2655990" y="97890"/>
                </a:lnTo>
                <a:lnTo>
                  <a:pt x="2653568" y="93633"/>
                </a:lnTo>
                <a:lnTo>
                  <a:pt x="2652257" y="91285"/>
                </a:lnTo>
                <a:lnTo>
                  <a:pt x="2651874" y="87910"/>
                </a:lnTo>
                <a:lnTo>
                  <a:pt x="2652418" y="83507"/>
                </a:lnTo>
                <a:lnTo>
                  <a:pt x="2639724" y="83507"/>
                </a:lnTo>
                <a:lnTo>
                  <a:pt x="2638402" y="91334"/>
                </a:lnTo>
                <a:lnTo>
                  <a:pt x="2639611" y="97902"/>
                </a:lnTo>
                <a:lnTo>
                  <a:pt x="2643351" y="103210"/>
                </a:lnTo>
                <a:lnTo>
                  <a:pt x="2647090" y="108517"/>
                </a:lnTo>
                <a:lnTo>
                  <a:pt x="2654806" y="111171"/>
                </a:lnTo>
                <a:lnTo>
                  <a:pt x="2668378" y="111145"/>
                </a:lnTo>
                <a:lnTo>
                  <a:pt x="2681862" y="109034"/>
                </a:lnTo>
                <a:lnTo>
                  <a:pt x="2692372" y="103540"/>
                </a:lnTo>
                <a:lnTo>
                  <a:pt x="2698762" y="98452"/>
                </a:lnTo>
                <a:lnTo>
                  <a:pt x="2702699" y="92410"/>
                </a:lnTo>
                <a:lnTo>
                  <a:pt x="2704187" y="85415"/>
                </a:lnTo>
                <a:lnTo>
                  <a:pt x="2705725" y="78175"/>
                </a:lnTo>
                <a:lnTo>
                  <a:pt x="2704285" y="72867"/>
                </a:lnTo>
                <a:lnTo>
                  <a:pt x="2699866" y="69491"/>
                </a:lnTo>
                <a:lnTo>
                  <a:pt x="2697095" y="67339"/>
                </a:lnTo>
                <a:lnTo>
                  <a:pt x="2691208" y="65113"/>
                </a:lnTo>
                <a:lnTo>
                  <a:pt x="2682207" y="62814"/>
                </a:lnTo>
                <a:lnTo>
                  <a:pt x="2673926" y="60686"/>
                </a:lnTo>
                <a:lnTo>
                  <a:pt x="2670308" y="59756"/>
                </a:lnTo>
                <a:lnTo>
                  <a:pt x="2667651" y="58680"/>
                </a:lnTo>
                <a:lnTo>
                  <a:pt x="2665954" y="57457"/>
                </a:lnTo>
                <a:lnTo>
                  <a:pt x="2663015" y="55402"/>
                </a:lnTo>
                <a:lnTo>
                  <a:pt x="2661910" y="52663"/>
                </a:lnTo>
                <a:lnTo>
                  <a:pt x="2662638" y="49238"/>
                </a:lnTo>
                <a:lnTo>
                  <a:pt x="2663303" y="46107"/>
                </a:lnTo>
                <a:lnTo>
                  <a:pt x="2665123" y="43588"/>
                </a:lnTo>
                <a:lnTo>
                  <a:pt x="2668096" y="41680"/>
                </a:lnTo>
                <a:lnTo>
                  <a:pt x="2671071" y="39772"/>
                </a:lnTo>
                <a:lnTo>
                  <a:pt x="2675052" y="38818"/>
                </a:lnTo>
                <a:lnTo>
                  <a:pt x="2687527" y="38818"/>
                </a:lnTo>
                <a:lnTo>
                  <a:pt x="2692417" y="40555"/>
                </a:lnTo>
                <a:lnTo>
                  <a:pt x="2694712" y="44028"/>
                </a:lnTo>
                <a:lnTo>
                  <a:pt x="2696051" y="46474"/>
                </a:lnTo>
                <a:lnTo>
                  <a:pt x="2696525" y="49189"/>
                </a:lnTo>
                <a:lnTo>
                  <a:pt x="2696136" y="52173"/>
                </a:lnTo>
                <a:lnTo>
                  <a:pt x="2708611" y="52173"/>
                </a:lnTo>
                <a:lnTo>
                  <a:pt x="2709790" y="47086"/>
                </a:lnTo>
                <a:lnTo>
                  <a:pt x="2709209" y="42340"/>
                </a:lnTo>
                <a:lnTo>
                  <a:pt x="2706867" y="37938"/>
                </a:lnTo>
                <a:lnTo>
                  <a:pt x="2706773" y="37767"/>
                </a:lnTo>
                <a:lnTo>
                  <a:pt x="2698103" y="30080"/>
                </a:lnTo>
                <a:lnTo>
                  <a:pt x="2683472" y="27518"/>
                </a:lnTo>
                <a:lnTo>
                  <a:pt x="2674421" y="27518"/>
                </a:lnTo>
                <a:lnTo>
                  <a:pt x="2666729" y="29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306425" y="3236911"/>
            <a:ext cx="1077046" cy="124768"/>
          </a:xfrm>
          <a:custGeom>
            <a:avLst/>
            <a:gdLst/>
            <a:ahLst/>
            <a:cxnLst/>
            <a:rect l="l" t="t" r="r" b="b"/>
            <a:pathLst>
              <a:path w="1184751" h="141404">
                <a:moveTo>
                  <a:pt x="473374" y="77328"/>
                </a:moveTo>
                <a:lnTo>
                  <a:pt x="473877" y="90207"/>
                </a:lnTo>
                <a:lnTo>
                  <a:pt x="478333" y="100274"/>
                </a:lnTo>
                <a:lnTo>
                  <a:pt x="483619" y="107392"/>
                </a:lnTo>
                <a:lnTo>
                  <a:pt x="491155" y="110951"/>
                </a:lnTo>
                <a:lnTo>
                  <a:pt x="504951" y="110951"/>
                </a:lnTo>
                <a:lnTo>
                  <a:pt x="508629" y="110560"/>
                </a:lnTo>
                <a:lnTo>
                  <a:pt x="511975" y="109777"/>
                </a:lnTo>
                <a:lnTo>
                  <a:pt x="518186" y="108407"/>
                </a:lnTo>
                <a:lnTo>
                  <a:pt x="523713" y="105765"/>
                </a:lnTo>
                <a:lnTo>
                  <a:pt x="528556" y="101852"/>
                </a:lnTo>
                <a:lnTo>
                  <a:pt x="531432" y="99601"/>
                </a:lnTo>
                <a:lnTo>
                  <a:pt x="534213" y="96703"/>
                </a:lnTo>
                <a:lnTo>
                  <a:pt x="536899" y="93156"/>
                </a:lnTo>
                <a:lnTo>
                  <a:pt x="539585" y="89609"/>
                </a:lnTo>
                <a:lnTo>
                  <a:pt x="541406" y="86393"/>
                </a:lnTo>
                <a:lnTo>
                  <a:pt x="542362" y="83507"/>
                </a:lnTo>
                <a:lnTo>
                  <a:pt x="529374" y="83507"/>
                </a:lnTo>
                <a:lnTo>
                  <a:pt x="527657" y="86980"/>
                </a:lnTo>
                <a:lnTo>
                  <a:pt x="525343" y="90037"/>
                </a:lnTo>
                <a:lnTo>
                  <a:pt x="522434" y="92679"/>
                </a:lnTo>
                <a:lnTo>
                  <a:pt x="517358" y="97229"/>
                </a:lnTo>
                <a:lnTo>
                  <a:pt x="511371" y="99503"/>
                </a:lnTo>
                <a:lnTo>
                  <a:pt x="497086" y="99503"/>
                </a:lnTo>
                <a:lnTo>
                  <a:pt x="492144" y="97094"/>
                </a:lnTo>
                <a:lnTo>
                  <a:pt x="489646" y="92276"/>
                </a:lnTo>
                <a:lnTo>
                  <a:pt x="487148" y="87457"/>
                </a:lnTo>
                <a:lnTo>
                  <a:pt x="486623" y="81061"/>
                </a:lnTo>
                <a:lnTo>
                  <a:pt x="488074" y="73087"/>
                </a:lnTo>
                <a:lnTo>
                  <a:pt x="545678" y="73087"/>
                </a:lnTo>
                <a:lnTo>
                  <a:pt x="534333" y="62593"/>
                </a:lnTo>
                <a:lnTo>
                  <a:pt x="490671" y="62593"/>
                </a:lnTo>
                <a:lnTo>
                  <a:pt x="492351" y="55842"/>
                </a:lnTo>
                <a:lnTo>
                  <a:pt x="491297" y="39625"/>
                </a:lnTo>
                <a:lnTo>
                  <a:pt x="484925" y="46665"/>
                </a:lnTo>
                <a:lnTo>
                  <a:pt x="478556" y="57583"/>
                </a:lnTo>
                <a:lnTo>
                  <a:pt x="474489" y="70371"/>
                </a:lnTo>
                <a:lnTo>
                  <a:pt x="473374" y="77328"/>
                </a:lnTo>
                <a:close/>
              </a:path>
              <a:path w="1184751" h="141404">
                <a:moveTo>
                  <a:pt x="543993" y="37742"/>
                </a:moveTo>
                <a:lnTo>
                  <a:pt x="540727" y="34354"/>
                </a:lnTo>
                <a:lnTo>
                  <a:pt x="536048" y="31737"/>
                </a:lnTo>
                <a:lnTo>
                  <a:pt x="531369" y="29119"/>
                </a:lnTo>
                <a:lnTo>
                  <a:pt x="526243" y="27811"/>
                </a:lnTo>
                <a:lnTo>
                  <a:pt x="520666" y="27811"/>
                </a:lnTo>
                <a:lnTo>
                  <a:pt x="514259" y="28272"/>
                </a:lnTo>
                <a:lnTo>
                  <a:pt x="502167" y="32047"/>
                </a:lnTo>
                <a:lnTo>
                  <a:pt x="491297" y="39625"/>
                </a:lnTo>
                <a:lnTo>
                  <a:pt x="492351" y="55842"/>
                </a:lnTo>
                <a:lnTo>
                  <a:pt x="495710" y="50277"/>
                </a:lnTo>
                <a:lnTo>
                  <a:pt x="500751" y="45899"/>
                </a:lnTo>
                <a:lnTo>
                  <a:pt x="505790" y="41521"/>
                </a:lnTo>
                <a:lnTo>
                  <a:pt x="511343" y="39331"/>
                </a:lnTo>
                <a:lnTo>
                  <a:pt x="525872" y="39331"/>
                </a:lnTo>
                <a:lnTo>
                  <a:pt x="531239" y="42511"/>
                </a:lnTo>
                <a:lnTo>
                  <a:pt x="533507" y="48871"/>
                </a:lnTo>
                <a:lnTo>
                  <a:pt x="534736" y="52295"/>
                </a:lnTo>
                <a:lnTo>
                  <a:pt x="535010" y="56869"/>
                </a:lnTo>
                <a:lnTo>
                  <a:pt x="534333" y="62593"/>
                </a:lnTo>
                <a:lnTo>
                  <a:pt x="545678" y="73087"/>
                </a:lnTo>
                <a:lnTo>
                  <a:pt x="547362" y="65161"/>
                </a:lnTo>
                <a:lnTo>
                  <a:pt x="548198" y="59389"/>
                </a:lnTo>
                <a:lnTo>
                  <a:pt x="548185" y="55769"/>
                </a:lnTo>
                <a:lnTo>
                  <a:pt x="548426" y="50485"/>
                </a:lnTo>
                <a:lnTo>
                  <a:pt x="547648" y="45862"/>
                </a:lnTo>
                <a:lnTo>
                  <a:pt x="545849" y="41900"/>
                </a:lnTo>
                <a:lnTo>
                  <a:pt x="543993" y="37742"/>
                </a:lnTo>
                <a:close/>
              </a:path>
              <a:path w="1184751" h="141404">
                <a:moveTo>
                  <a:pt x="559944" y="76554"/>
                </a:moveTo>
                <a:lnTo>
                  <a:pt x="560207" y="89487"/>
                </a:lnTo>
                <a:lnTo>
                  <a:pt x="564315" y="99907"/>
                </a:lnTo>
                <a:lnTo>
                  <a:pt x="569158" y="107270"/>
                </a:lnTo>
                <a:lnTo>
                  <a:pt x="575958" y="110951"/>
                </a:lnTo>
                <a:lnTo>
                  <a:pt x="573546" y="85243"/>
                </a:lnTo>
                <a:lnTo>
                  <a:pt x="573258" y="78199"/>
                </a:lnTo>
                <a:lnTo>
                  <a:pt x="575047" y="69784"/>
                </a:lnTo>
                <a:lnTo>
                  <a:pt x="577147" y="59902"/>
                </a:lnTo>
                <a:lnTo>
                  <a:pt x="576042" y="40762"/>
                </a:lnTo>
                <a:lnTo>
                  <a:pt x="571022" y="47032"/>
                </a:lnTo>
                <a:lnTo>
                  <a:pt x="564856" y="58111"/>
                </a:lnTo>
                <a:lnTo>
                  <a:pt x="560949" y="70518"/>
                </a:lnTo>
                <a:lnTo>
                  <a:pt x="559944" y="76554"/>
                </a:lnTo>
                <a:close/>
              </a:path>
              <a:path w="1184751" h="141404">
                <a:moveTo>
                  <a:pt x="591236" y="42242"/>
                </a:moveTo>
                <a:lnTo>
                  <a:pt x="597169" y="39698"/>
                </a:lnTo>
                <a:lnTo>
                  <a:pt x="609791" y="39698"/>
                </a:lnTo>
                <a:lnTo>
                  <a:pt x="614299" y="42083"/>
                </a:lnTo>
                <a:lnTo>
                  <a:pt x="617345" y="46853"/>
                </a:lnTo>
                <a:lnTo>
                  <a:pt x="620391" y="51623"/>
                </a:lnTo>
                <a:lnTo>
                  <a:pt x="620859" y="58973"/>
                </a:lnTo>
                <a:lnTo>
                  <a:pt x="618748" y="68904"/>
                </a:lnTo>
                <a:lnTo>
                  <a:pt x="616659" y="78737"/>
                </a:lnTo>
                <a:lnTo>
                  <a:pt x="613085" y="86283"/>
                </a:lnTo>
                <a:lnTo>
                  <a:pt x="608030" y="91542"/>
                </a:lnTo>
                <a:lnTo>
                  <a:pt x="602973" y="96801"/>
                </a:lnTo>
                <a:lnTo>
                  <a:pt x="597388" y="99430"/>
                </a:lnTo>
                <a:lnTo>
                  <a:pt x="583397" y="99430"/>
                </a:lnTo>
                <a:lnTo>
                  <a:pt x="578276" y="96593"/>
                </a:lnTo>
                <a:lnTo>
                  <a:pt x="575911" y="90918"/>
                </a:lnTo>
                <a:lnTo>
                  <a:pt x="573546" y="85243"/>
                </a:lnTo>
                <a:lnTo>
                  <a:pt x="575958" y="110951"/>
                </a:lnTo>
                <a:lnTo>
                  <a:pt x="590146" y="110951"/>
                </a:lnTo>
                <a:lnTo>
                  <a:pt x="595193" y="109875"/>
                </a:lnTo>
                <a:lnTo>
                  <a:pt x="599857" y="107722"/>
                </a:lnTo>
                <a:lnTo>
                  <a:pt x="604522" y="105570"/>
                </a:lnTo>
                <a:lnTo>
                  <a:pt x="608910" y="102072"/>
                </a:lnTo>
                <a:lnTo>
                  <a:pt x="613021" y="97229"/>
                </a:lnTo>
                <a:lnTo>
                  <a:pt x="610697" y="108162"/>
                </a:lnTo>
                <a:lnTo>
                  <a:pt x="622585" y="108162"/>
                </a:lnTo>
                <a:lnTo>
                  <a:pt x="645576" y="0"/>
                </a:lnTo>
                <a:lnTo>
                  <a:pt x="632881" y="0"/>
                </a:lnTo>
                <a:lnTo>
                  <a:pt x="624443" y="39698"/>
                </a:lnTo>
                <a:lnTo>
                  <a:pt x="622239" y="36029"/>
                </a:lnTo>
                <a:lnTo>
                  <a:pt x="620118" y="33461"/>
                </a:lnTo>
                <a:lnTo>
                  <a:pt x="618082" y="31993"/>
                </a:lnTo>
                <a:lnTo>
                  <a:pt x="614562" y="29450"/>
                </a:lnTo>
                <a:lnTo>
                  <a:pt x="609794" y="28178"/>
                </a:lnTo>
                <a:lnTo>
                  <a:pt x="603777" y="28178"/>
                </a:lnTo>
                <a:lnTo>
                  <a:pt x="598501" y="28525"/>
                </a:lnTo>
                <a:lnTo>
                  <a:pt x="586429" y="32455"/>
                </a:lnTo>
                <a:lnTo>
                  <a:pt x="576042" y="40762"/>
                </a:lnTo>
                <a:lnTo>
                  <a:pt x="577147" y="59902"/>
                </a:lnTo>
                <a:lnTo>
                  <a:pt x="580805" y="52418"/>
                </a:lnTo>
                <a:lnTo>
                  <a:pt x="586020" y="47330"/>
                </a:lnTo>
                <a:lnTo>
                  <a:pt x="591236" y="42242"/>
                </a:lnTo>
                <a:close/>
              </a:path>
              <a:path w="1184751" h="141404">
                <a:moveTo>
                  <a:pt x="714520" y="97742"/>
                </a:moveTo>
                <a:lnTo>
                  <a:pt x="710486" y="97963"/>
                </a:lnTo>
                <a:lnTo>
                  <a:pt x="707453" y="97963"/>
                </a:lnTo>
                <a:lnTo>
                  <a:pt x="704885" y="97155"/>
                </a:lnTo>
                <a:lnTo>
                  <a:pt x="702684" y="94391"/>
                </a:lnTo>
                <a:lnTo>
                  <a:pt x="703266" y="91652"/>
                </a:lnTo>
                <a:lnTo>
                  <a:pt x="714169" y="40359"/>
                </a:lnTo>
                <a:lnTo>
                  <a:pt x="726717" y="40359"/>
                </a:lnTo>
                <a:lnTo>
                  <a:pt x="729010" y="29572"/>
                </a:lnTo>
                <a:lnTo>
                  <a:pt x="716462" y="29572"/>
                </a:lnTo>
                <a:lnTo>
                  <a:pt x="721126" y="7631"/>
                </a:lnTo>
                <a:lnTo>
                  <a:pt x="707771" y="7631"/>
                </a:lnTo>
                <a:lnTo>
                  <a:pt x="703107" y="29572"/>
                </a:lnTo>
                <a:lnTo>
                  <a:pt x="692466" y="29572"/>
                </a:lnTo>
                <a:lnTo>
                  <a:pt x="690174" y="40359"/>
                </a:lnTo>
                <a:lnTo>
                  <a:pt x="700814" y="40359"/>
                </a:lnTo>
                <a:lnTo>
                  <a:pt x="689755" y="92386"/>
                </a:lnTo>
                <a:lnTo>
                  <a:pt x="688684" y="97424"/>
                </a:lnTo>
                <a:lnTo>
                  <a:pt x="688915" y="101521"/>
                </a:lnTo>
                <a:lnTo>
                  <a:pt x="690445" y="104677"/>
                </a:lnTo>
                <a:lnTo>
                  <a:pt x="691976" y="107832"/>
                </a:lnTo>
                <a:lnTo>
                  <a:pt x="695823" y="109410"/>
                </a:lnTo>
                <a:lnTo>
                  <a:pt x="705689" y="109312"/>
                </a:lnTo>
                <a:lnTo>
                  <a:pt x="709050" y="108921"/>
                </a:lnTo>
                <a:lnTo>
                  <a:pt x="712305" y="108162"/>
                </a:lnTo>
                <a:lnTo>
                  <a:pt x="714520" y="97742"/>
                </a:lnTo>
                <a:close/>
              </a:path>
              <a:path w="1184751" h="141404">
                <a:moveTo>
                  <a:pt x="771958" y="106210"/>
                </a:moveTo>
                <a:lnTo>
                  <a:pt x="763084" y="99650"/>
                </a:lnTo>
                <a:lnTo>
                  <a:pt x="746353" y="99650"/>
                </a:lnTo>
                <a:lnTo>
                  <a:pt x="741124" y="96862"/>
                </a:lnTo>
                <a:lnTo>
                  <a:pt x="750662" y="111024"/>
                </a:lnTo>
                <a:lnTo>
                  <a:pt x="759776" y="110273"/>
                </a:lnTo>
                <a:lnTo>
                  <a:pt x="771958" y="106210"/>
                </a:lnTo>
                <a:close/>
              </a:path>
              <a:path w="1184751" h="141404">
                <a:moveTo>
                  <a:pt x="722939" y="76723"/>
                </a:moveTo>
                <a:lnTo>
                  <a:pt x="723178" y="89678"/>
                </a:lnTo>
                <a:lnTo>
                  <a:pt x="727237" y="100054"/>
                </a:lnTo>
                <a:lnTo>
                  <a:pt x="736909" y="108380"/>
                </a:lnTo>
                <a:lnTo>
                  <a:pt x="750662" y="111024"/>
                </a:lnTo>
                <a:lnTo>
                  <a:pt x="741124" y="96862"/>
                </a:lnTo>
                <a:lnTo>
                  <a:pt x="738640" y="91285"/>
                </a:lnTo>
                <a:lnTo>
                  <a:pt x="736157" y="85708"/>
                </a:lnTo>
                <a:lnTo>
                  <a:pt x="735804" y="78737"/>
                </a:lnTo>
                <a:lnTo>
                  <a:pt x="737582" y="70371"/>
                </a:lnTo>
                <a:lnTo>
                  <a:pt x="739433" y="61664"/>
                </a:lnTo>
                <a:lnTo>
                  <a:pt x="742848" y="54228"/>
                </a:lnTo>
                <a:lnTo>
                  <a:pt x="747827" y="48064"/>
                </a:lnTo>
                <a:lnTo>
                  <a:pt x="752806" y="41900"/>
                </a:lnTo>
                <a:lnTo>
                  <a:pt x="759332" y="38818"/>
                </a:lnTo>
                <a:lnTo>
                  <a:pt x="776503" y="38818"/>
                </a:lnTo>
                <a:lnTo>
                  <a:pt x="782142" y="42438"/>
                </a:lnTo>
                <a:lnTo>
                  <a:pt x="784321" y="49678"/>
                </a:lnTo>
                <a:lnTo>
                  <a:pt x="785692" y="54277"/>
                </a:lnTo>
                <a:lnTo>
                  <a:pt x="785598" y="60245"/>
                </a:lnTo>
                <a:lnTo>
                  <a:pt x="784038" y="67583"/>
                </a:lnTo>
                <a:lnTo>
                  <a:pt x="782312" y="75704"/>
                </a:lnTo>
                <a:lnTo>
                  <a:pt x="779117" y="83078"/>
                </a:lnTo>
                <a:lnTo>
                  <a:pt x="774455" y="89707"/>
                </a:lnTo>
                <a:lnTo>
                  <a:pt x="769793" y="96336"/>
                </a:lnTo>
                <a:lnTo>
                  <a:pt x="763084" y="99650"/>
                </a:lnTo>
                <a:lnTo>
                  <a:pt x="771958" y="106210"/>
                </a:lnTo>
                <a:lnTo>
                  <a:pt x="781990" y="98623"/>
                </a:lnTo>
                <a:lnTo>
                  <a:pt x="788003" y="91199"/>
                </a:lnTo>
                <a:lnTo>
                  <a:pt x="793977" y="80067"/>
                </a:lnTo>
                <a:lnTo>
                  <a:pt x="797911" y="67216"/>
                </a:lnTo>
                <a:lnTo>
                  <a:pt x="799046" y="60102"/>
                </a:lnTo>
                <a:lnTo>
                  <a:pt x="798454" y="47196"/>
                </a:lnTo>
                <a:lnTo>
                  <a:pt x="793751" y="37424"/>
                </a:lnTo>
                <a:lnTo>
                  <a:pt x="793609" y="37253"/>
                </a:lnTo>
                <a:lnTo>
                  <a:pt x="783597" y="29786"/>
                </a:lnTo>
                <a:lnTo>
                  <a:pt x="770220" y="27297"/>
                </a:lnTo>
                <a:lnTo>
                  <a:pt x="763615" y="27767"/>
                </a:lnTo>
                <a:lnTo>
                  <a:pt x="751464" y="31524"/>
                </a:lnTo>
                <a:lnTo>
                  <a:pt x="740720" y="39038"/>
                </a:lnTo>
                <a:lnTo>
                  <a:pt x="734162" y="46501"/>
                </a:lnTo>
                <a:lnTo>
                  <a:pt x="728008" y="57526"/>
                </a:lnTo>
                <a:lnTo>
                  <a:pt x="723960" y="70592"/>
                </a:lnTo>
                <a:lnTo>
                  <a:pt x="722939" y="76723"/>
                </a:lnTo>
                <a:close/>
              </a:path>
              <a:path w="1184751" h="141404">
                <a:moveTo>
                  <a:pt x="857217" y="126067"/>
                </a:moveTo>
                <a:lnTo>
                  <a:pt x="855715" y="124159"/>
                </a:lnTo>
                <a:lnTo>
                  <a:pt x="855020" y="121444"/>
                </a:lnTo>
                <a:lnTo>
                  <a:pt x="855133" y="117922"/>
                </a:lnTo>
                <a:lnTo>
                  <a:pt x="841704" y="117922"/>
                </a:lnTo>
                <a:lnTo>
                  <a:pt x="840674" y="125994"/>
                </a:lnTo>
                <a:lnTo>
                  <a:pt x="842641" y="131925"/>
                </a:lnTo>
                <a:lnTo>
                  <a:pt x="847608" y="135717"/>
                </a:lnTo>
                <a:lnTo>
                  <a:pt x="852575" y="139508"/>
                </a:lnTo>
                <a:lnTo>
                  <a:pt x="859289" y="141404"/>
                </a:lnTo>
                <a:lnTo>
                  <a:pt x="867753" y="141404"/>
                </a:lnTo>
                <a:lnTo>
                  <a:pt x="881638" y="139650"/>
                </a:lnTo>
                <a:lnTo>
                  <a:pt x="893169" y="134318"/>
                </a:lnTo>
                <a:lnTo>
                  <a:pt x="902193" y="125407"/>
                </a:lnTo>
                <a:lnTo>
                  <a:pt x="907678" y="115152"/>
                </a:lnTo>
                <a:lnTo>
                  <a:pt x="911618" y="101778"/>
                </a:lnTo>
                <a:lnTo>
                  <a:pt x="926810" y="30306"/>
                </a:lnTo>
                <a:lnTo>
                  <a:pt x="914629" y="30306"/>
                </a:lnTo>
                <a:lnTo>
                  <a:pt x="912524" y="40212"/>
                </a:lnTo>
                <a:lnTo>
                  <a:pt x="910627" y="36934"/>
                </a:lnTo>
                <a:lnTo>
                  <a:pt x="906483" y="32727"/>
                </a:lnTo>
                <a:lnTo>
                  <a:pt x="902528" y="29694"/>
                </a:lnTo>
                <a:lnTo>
                  <a:pt x="897470" y="28178"/>
                </a:lnTo>
                <a:lnTo>
                  <a:pt x="888835" y="28270"/>
                </a:lnTo>
                <a:lnTo>
                  <a:pt x="876904" y="31475"/>
                </a:lnTo>
                <a:lnTo>
                  <a:pt x="865653" y="39258"/>
                </a:lnTo>
                <a:lnTo>
                  <a:pt x="859729" y="45887"/>
                </a:lnTo>
                <a:lnTo>
                  <a:pt x="860911" y="80033"/>
                </a:lnTo>
                <a:lnTo>
                  <a:pt x="862793" y="71179"/>
                </a:lnTo>
                <a:lnTo>
                  <a:pt x="864395" y="63645"/>
                </a:lnTo>
                <a:lnTo>
                  <a:pt x="866595" y="57554"/>
                </a:lnTo>
                <a:lnTo>
                  <a:pt x="869392" y="52907"/>
                </a:lnTo>
                <a:lnTo>
                  <a:pt x="878840" y="43095"/>
                </a:lnTo>
                <a:lnTo>
                  <a:pt x="891248" y="39845"/>
                </a:lnTo>
                <a:lnTo>
                  <a:pt x="897461" y="39845"/>
                </a:lnTo>
                <a:lnTo>
                  <a:pt x="902073" y="42193"/>
                </a:lnTo>
                <a:lnTo>
                  <a:pt x="905087" y="46890"/>
                </a:lnTo>
                <a:lnTo>
                  <a:pt x="908100" y="51586"/>
                </a:lnTo>
                <a:lnTo>
                  <a:pt x="908572" y="58802"/>
                </a:lnTo>
                <a:lnTo>
                  <a:pt x="906503" y="68537"/>
                </a:lnTo>
                <a:lnTo>
                  <a:pt x="905130" y="74995"/>
                </a:lnTo>
                <a:lnTo>
                  <a:pt x="902853" y="80645"/>
                </a:lnTo>
                <a:lnTo>
                  <a:pt x="899671" y="85488"/>
                </a:lnTo>
                <a:lnTo>
                  <a:pt x="889396" y="95297"/>
                </a:lnTo>
                <a:lnTo>
                  <a:pt x="876908" y="98330"/>
                </a:lnTo>
                <a:lnTo>
                  <a:pt x="870842" y="98330"/>
                </a:lnTo>
                <a:lnTo>
                  <a:pt x="866503" y="96018"/>
                </a:lnTo>
                <a:lnTo>
                  <a:pt x="863890" y="91395"/>
                </a:lnTo>
                <a:lnTo>
                  <a:pt x="861278" y="86772"/>
                </a:lnTo>
                <a:lnTo>
                  <a:pt x="857757" y="106096"/>
                </a:lnTo>
                <a:lnTo>
                  <a:pt x="864563" y="109116"/>
                </a:lnTo>
                <a:lnTo>
                  <a:pt x="879190" y="109116"/>
                </a:lnTo>
                <a:lnTo>
                  <a:pt x="884314" y="108138"/>
                </a:lnTo>
                <a:lnTo>
                  <a:pt x="888447" y="106181"/>
                </a:lnTo>
                <a:lnTo>
                  <a:pt x="892582" y="104224"/>
                </a:lnTo>
                <a:lnTo>
                  <a:pt x="896395" y="101240"/>
                </a:lnTo>
                <a:lnTo>
                  <a:pt x="899890" y="97229"/>
                </a:lnTo>
                <a:lnTo>
                  <a:pt x="897739" y="108040"/>
                </a:lnTo>
                <a:lnTo>
                  <a:pt x="895287" y="115549"/>
                </a:lnTo>
                <a:lnTo>
                  <a:pt x="892534" y="119757"/>
                </a:lnTo>
                <a:lnTo>
                  <a:pt x="887885" y="126899"/>
                </a:lnTo>
                <a:lnTo>
                  <a:pt x="880497" y="130470"/>
                </a:lnTo>
                <a:lnTo>
                  <a:pt x="863961" y="130470"/>
                </a:lnTo>
                <a:lnTo>
                  <a:pt x="859578" y="129003"/>
                </a:lnTo>
                <a:lnTo>
                  <a:pt x="857217" y="126067"/>
                </a:lnTo>
                <a:close/>
              </a:path>
              <a:path w="1184751" h="141404">
                <a:moveTo>
                  <a:pt x="857757" y="106096"/>
                </a:moveTo>
                <a:lnTo>
                  <a:pt x="861278" y="86772"/>
                </a:lnTo>
                <a:lnTo>
                  <a:pt x="860911" y="80033"/>
                </a:lnTo>
                <a:lnTo>
                  <a:pt x="859729" y="45887"/>
                </a:lnTo>
                <a:lnTo>
                  <a:pt x="853551" y="56830"/>
                </a:lnTo>
                <a:lnTo>
                  <a:pt x="849451" y="70078"/>
                </a:lnTo>
                <a:lnTo>
                  <a:pt x="848201" y="77576"/>
                </a:lnTo>
                <a:lnTo>
                  <a:pt x="848443" y="90761"/>
                </a:lnTo>
                <a:lnTo>
                  <a:pt x="852657" y="100054"/>
                </a:lnTo>
                <a:lnTo>
                  <a:pt x="857757" y="106096"/>
                </a:lnTo>
                <a:close/>
              </a:path>
              <a:path w="1184751" h="141404">
                <a:moveTo>
                  <a:pt x="970576" y="33498"/>
                </a:moveTo>
                <a:lnTo>
                  <a:pt x="965758" y="37289"/>
                </a:lnTo>
                <a:lnTo>
                  <a:pt x="962556" y="40506"/>
                </a:lnTo>
                <a:lnTo>
                  <a:pt x="960966" y="43147"/>
                </a:lnTo>
                <a:lnTo>
                  <a:pt x="963852" y="29572"/>
                </a:lnTo>
                <a:lnTo>
                  <a:pt x="951304" y="29572"/>
                </a:lnTo>
                <a:lnTo>
                  <a:pt x="934598" y="108162"/>
                </a:lnTo>
                <a:lnTo>
                  <a:pt x="947808" y="108162"/>
                </a:lnTo>
                <a:lnTo>
                  <a:pt x="957416" y="62960"/>
                </a:lnTo>
                <a:lnTo>
                  <a:pt x="958602" y="57383"/>
                </a:lnTo>
                <a:lnTo>
                  <a:pt x="961434" y="52454"/>
                </a:lnTo>
                <a:lnTo>
                  <a:pt x="965916" y="48174"/>
                </a:lnTo>
                <a:lnTo>
                  <a:pt x="970397" y="43893"/>
                </a:lnTo>
                <a:lnTo>
                  <a:pt x="975964" y="41753"/>
                </a:lnTo>
                <a:lnTo>
                  <a:pt x="984116" y="41778"/>
                </a:lnTo>
                <a:lnTo>
                  <a:pt x="986868" y="42120"/>
                </a:lnTo>
                <a:lnTo>
                  <a:pt x="989832" y="28178"/>
                </a:lnTo>
                <a:lnTo>
                  <a:pt x="988444" y="28031"/>
                </a:lnTo>
                <a:lnTo>
                  <a:pt x="985654" y="27811"/>
                </a:lnTo>
                <a:lnTo>
                  <a:pt x="980419" y="27811"/>
                </a:lnTo>
                <a:lnTo>
                  <a:pt x="975393" y="29706"/>
                </a:lnTo>
                <a:lnTo>
                  <a:pt x="970576" y="33498"/>
                </a:lnTo>
                <a:close/>
              </a:path>
              <a:path w="1184751" h="141404">
                <a:moveTo>
                  <a:pt x="1034954" y="106210"/>
                </a:moveTo>
                <a:lnTo>
                  <a:pt x="1026079" y="99650"/>
                </a:lnTo>
                <a:lnTo>
                  <a:pt x="1009349" y="99650"/>
                </a:lnTo>
                <a:lnTo>
                  <a:pt x="1004120" y="96862"/>
                </a:lnTo>
                <a:lnTo>
                  <a:pt x="1013658" y="111024"/>
                </a:lnTo>
                <a:lnTo>
                  <a:pt x="1022772" y="110273"/>
                </a:lnTo>
                <a:lnTo>
                  <a:pt x="1034954" y="106210"/>
                </a:lnTo>
                <a:close/>
              </a:path>
              <a:path w="1184751" h="141404">
                <a:moveTo>
                  <a:pt x="985934" y="76723"/>
                </a:moveTo>
                <a:lnTo>
                  <a:pt x="986173" y="89678"/>
                </a:lnTo>
                <a:lnTo>
                  <a:pt x="990232" y="100054"/>
                </a:lnTo>
                <a:lnTo>
                  <a:pt x="999905" y="108380"/>
                </a:lnTo>
                <a:lnTo>
                  <a:pt x="1013658" y="111024"/>
                </a:lnTo>
                <a:lnTo>
                  <a:pt x="1004120" y="96862"/>
                </a:lnTo>
                <a:lnTo>
                  <a:pt x="1001636" y="91285"/>
                </a:lnTo>
                <a:lnTo>
                  <a:pt x="999153" y="85708"/>
                </a:lnTo>
                <a:lnTo>
                  <a:pt x="998800" y="78737"/>
                </a:lnTo>
                <a:lnTo>
                  <a:pt x="1000578" y="70372"/>
                </a:lnTo>
                <a:lnTo>
                  <a:pt x="1002429" y="61664"/>
                </a:lnTo>
                <a:lnTo>
                  <a:pt x="1005844" y="54228"/>
                </a:lnTo>
                <a:lnTo>
                  <a:pt x="1010823" y="48064"/>
                </a:lnTo>
                <a:lnTo>
                  <a:pt x="1015802" y="41900"/>
                </a:lnTo>
                <a:lnTo>
                  <a:pt x="1022328" y="38818"/>
                </a:lnTo>
                <a:lnTo>
                  <a:pt x="1039498" y="38818"/>
                </a:lnTo>
                <a:lnTo>
                  <a:pt x="1045138" y="42438"/>
                </a:lnTo>
                <a:lnTo>
                  <a:pt x="1047317" y="49678"/>
                </a:lnTo>
                <a:lnTo>
                  <a:pt x="1048688" y="54277"/>
                </a:lnTo>
                <a:lnTo>
                  <a:pt x="1048594" y="60245"/>
                </a:lnTo>
                <a:lnTo>
                  <a:pt x="1047033" y="67583"/>
                </a:lnTo>
                <a:lnTo>
                  <a:pt x="1045307" y="75704"/>
                </a:lnTo>
                <a:lnTo>
                  <a:pt x="1042113" y="83079"/>
                </a:lnTo>
                <a:lnTo>
                  <a:pt x="1037450" y="89707"/>
                </a:lnTo>
                <a:lnTo>
                  <a:pt x="1032789" y="96336"/>
                </a:lnTo>
                <a:lnTo>
                  <a:pt x="1026079" y="99650"/>
                </a:lnTo>
                <a:lnTo>
                  <a:pt x="1034954" y="106210"/>
                </a:lnTo>
                <a:lnTo>
                  <a:pt x="1044986" y="98623"/>
                </a:lnTo>
                <a:lnTo>
                  <a:pt x="1050999" y="91199"/>
                </a:lnTo>
                <a:lnTo>
                  <a:pt x="1056973" y="80067"/>
                </a:lnTo>
                <a:lnTo>
                  <a:pt x="1060907" y="67216"/>
                </a:lnTo>
                <a:lnTo>
                  <a:pt x="1062042" y="60102"/>
                </a:lnTo>
                <a:lnTo>
                  <a:pt x="1061450" y="47196"/>
                </a:lnTo>
                <a:lnTo>
                  <a:pt x="1056746" y="37424"/>
                </a:lnTo>
                <a:lnTo>
                  <a:pt x="1056605" y="37253"/>
                </a:lnTo>
                <a:lnTo>
                  <a:pt x="1046593" y="29786"/>
                </a:lnTo>
                <a:lnTo>
                  <a:pt x="1033216" y="27297"/>
                </a:lnTo>
                <a:lnTo>
                  <a:pt x="1026611" y="27767"/>
                </a:lnTo>
                <a:lnTo>
                  <a:pt x="1014459" y="31524"/>
                </a:lnTo>
                <a:lnTo>
                  <a:pt x="1003716" y="39038"/>
                </a:lnTo>
                <a:lnTo>
                  <a:pt x="997157" y="46501"/>
                </a:lnTo>
                <a:lnTo>
                  <a:pt x="991003" y="57526"/>
                </a:lnTo>
                <a:lnTo>
                  <a:pt x="986956" y="70592"/>
                </a:lnTo>
                <a:lnTo>
                  <a:pt x="985934" y="76723"/>
                </a:lnTo>
                <a:close/>
              </a:path>
              <a:path w="1184751" h="141404">
                <a:moveTo>
                  <a:pt x="1184751" y="29572"/>
                </a:moveTo>
                <a:lnTo>
                  <a:pt x="1171543" y="29572"/>
                </a:lnTo>
                <a:lnTo>
                  <a:pt x="1142387" y="91138"/>
                </a:lnTo>
                <a:lnTo>
                  <a:pt x="1140063" y="29572"/>
                </a:lnTo>
                <a:lnTo>
                  <a:pt x="1125240" y="29572"/>
                </a:lnTo>
                <a:lnTo>
                  <a:pt x="1096740" y="91505"/>
                </a:lnTo>
                <a:lnTo>
                  <a:pt x="1094787" y="29572"/>
                </a:lnTo>
                <a:lnTo>
                  <a:pt x="1080331" y="29572"/>
                </a:lnTo>
                <a:lnTo>
                  <a:pt x="1086300" y="108162"/>
                </a:lnTo>
                <a:lnTo>
                  <a:pt x="1100023" y="108162"/>
                </a:lnTo>
                <a:lnTo>
                  <a:pt x="1128437" y="47330"/>
                </a:lnTo>
                <a:lnTo>
                  <a:pt x="1131504" y="108162"/>
                </a:lnTo>
                <a:lnTo>
                  <a:pt x="1145225" y="108162"/>
                </a:lnTo>
                <a:lnTo>
                  <a:pt x="1184751" y="29572"/>
                </a:lnTo>
                <a:close/>
              </a:path>
              <a:path w="1184751" h="141404">
                <a:moveTo>
                  <a:pt x="275867" y="89034"/>
                </a:moveTo>
                <a:lnTo>
                  <a:pt x="275928" y="85757"/>
                </a:lnTo>
                <a:lnTo>
                  <a:pt x="276781" y="81745"/>
                </a:lnTo>
                <a:lnTo>
                  <a:pt x="287871" y="29572"/>
                </a:lnTo>
                <a:lnTo>
                  <a:pt x="274368" y="29572"/>
                </a:lnTo>
                <a:lnTo>
                  <a:pt x="263014" y="82993"/>
                </a:lnTo>
                <a:lnTo>
                  <a:pt x="261589" y="89695"/>
                </a:lnTo>
                <a:lnTo>
                  <a:pt x="261551" y="95052"/>
                </a:lnTo>
                <a:lnTo>
                  <a:pt x="262900" y="99063"/>
                </a:lnTo>
                <a:lnTo>
                  <a:pt x="265370" y="106548"/>
                </a:lnTo>
                <a:lnTo>
                  <a:pt x="272205" y="110290"/>
                </a:lnTo>
                <a:lnTo>
                  <a:pt x="290599" y="110290"/>
                </a:lnTo>
                <a:lnTo>
                  <a:pt x="297152" y="108236"/>
                </a:lnTo>
                <a:lnTo>
                  <a:pt x="303063" y="104126"/>
                </a:lnTo>
                <a:lnTo>
                  <a:pt x="306044" y="102072"/>
                </a:lnTo>
                <a:lnTo>
                  <a:pt x="308708" y="99552"/>
                </a:lnTo>
                <a:lnTo>
                  <a:pt x="311054" y="96568"/>
                </a:lnTo>
                <a:lnTo>
                  <a:pt x="308443" y="108162"/>
                </a:lnTo>
                <a:lnTo>
                  <a:pt x="320918" y="108162"/>
                </a:lnTo>
                <a:lnTo>
                  <a:pt x="337623" y="29572"/>
                </a:lnTo>
                <a:lnTo>
                  <a:pt x="324414" y="29572"/>
                </a:lnTo>
                <a:lnTo>
                  <a:pt x="316210" y="68170"/>
                </a:lnTo>
                <a:lnTo>
                  <a:pt x="314577" y="75851"/>
                </a:lnTo>
                <a:lnTo>
                  <a:pt x="312388" y="81892"/>
                </a:lnTo>
                <a:lnTo>
                  <a:pt x="309642" y="86295"/>
                </a:lnTo>
                <a:lnTo>
                  <a:pt x="304568" y="94514"/>
                </a:lnTo>
                <a:lnTo>
                  <a:pt x="297434" y="98623"/>
                </a:lnTo>
                <a:lnTo>
                  <a:pt x="281828" y="98623"/>
                </a:lnTo>
                <a:lnTo>
                  <a:pt x="277949" y="96275"/>
                </a:lnTo>
                <a:lnTo>
                  <a:pt x="276599" y="91578"/>
                </a:lnTo>
                <a:lnTo>
                  <a:pt x="275867" y="89034"/>
                </a:lnTo>
                <a:close/>
              </a:path>
              <a:path w="1184751" h="141404">
                <a:moveTo>
                  <a:pt x="80003" y="366"/>
                </a:moveTo>
                <a:lnTo>
                  <a:pt x="63493" y="366"/>
                </a:lnTo>
                <a:lnTo>
                  <a:pt x="0" y="108162"/>
                </a:lnTo>
                <a:lnTo>
                  <a:pt x="14970" y="108162"/>
                </a:lnTo>
                <a:lnTo>
                  <a:pt x="33500" y="75875"/>
                </a:lnTo>
                <a:lnTo>
                  <a:pt x="40210" y="63987"/>
                </a:lnTo>
                <a:lnTo>
                  <a:pt x="67724" y="16363"/>
                </a:lnTo>
                <a:lnTo>
                  <a:pt x="73965" y="63987"/>
                </a:lnTo>
                <a:lnTo>
                  <a:pt x="76134" y="75875"/>
                </a:lnTo>
                <a:lnTo>
                  <a:pt x="80205" y="108162"/>
                </a:lnTo>
                <a:lnTo>
                  <a:pt x="96202" y="108162"/>
                </a:lnTo>
                <a:lnTo>
                  <a:pt x="80003" y="366"/>
                </a:lnTo>
                <a:close/>
              </a:path>
              <a:path w="1184751" h="141404">
                <a:moveTo>
                  <a:pt x="40210" y="63987"/>
                </a:moveTo>
                <a:lnTo>
                  <a:pt x="33500" y="75875"/>
                </a:lnTo>
                <a:lnTo>
                  <a:pt x="76134" y="75875"/>
                </a:lnTo>
                <a:lnTo>
                  <a:pt x="73965" y="63987"/>
                </a:lnTo>
                <a:lnTo>
                  <a:pt x="40210" y="63987"/>
                </a:lnTo>
                <a:close/>
              </a:path>
              <a:path w="1184751" h="141404">
                <a:moveTo>
                  <a:pt x="135077" y="29816"/>
                </a:moveTo>
                <a:lnTo>
                  <a:pt x="128743" y="34415"/>
                </a:lnTo>
                <a:lnTo>
                  <a:pt x="122409" y="39013"/>
                </a:lnTo>
                <a:lnTo>
                  <a:pt x="118452" y="45031"/>
                </a:lnTo>
                <a:lnTo>
                  <a:pt x="116871" y="52466"/>
                </a:lnTo>
                <a:lnTo>
                  <a:pt x="115530" y="58777"/>
                </a:lnTo>
                <a:lnTo>
                  <a:pt x="117317" y="63718"/>
                </a:lnTo>
                <a:lnTo>
                  <a:pt x="122232" y="67289"/>
                </a:lnTo>
                <a:lnTo>
                  <a:pt x="124976" y="69344"/>
                </a:lnTo>
                <a:lnTo>
                  <a:pt x="129521" y="71203"/>
                </a:lnTo>
                <a:lnTo>
                  <a:pt x="135870" y="72866"/>
                </a:lnTo>
                <a:lnTo>
                  <a:pt x="145801" y="75508"/>
                </a:lnTo>
                <a:lnTo>
                  <a:pt x="151126" y="76927"/>
                </a:lnTo>
                <a:lnTo>
                  <a:pt x="154628" y="78174"/>
                </a:lnTo>
                <a:lnTo>
                  <a:pt x="156306" y="79250"/>
                </a:lnTo>
                <a:lnTo>
                  <a:pt x="158916" y="81012"/>
                </a:lnTo>
                <a:lnTo>
                  <a:pt x="159863" y="83580"/>
                </a:lnTo>
                <a:lnTo>
                  <a:pt x="159145" y="86955"/>
                </a:lnTo>
                <a:lnTo>
                  <a:pt x="158199" y="91407"/>
                </a:lnTo>
                <a:lnTo>
                  <a:pt x="155640" y="94697"/>
                </a:lnTo>
                <a:lnTo>
                  <a:pt x="151471" y="96825"/>
                </a:lnTo>
                <a:lnTo>
                  <a:pt x="147300" y="98953"/>
                </a:lnTo>
                <a:lnTo>
                  <a:pt x="142769" y="100017"/>
                </a:lnTo>
                <a:lnTo>
                  <a:pt x="129658" y="100017"/>
                </a:lnTo>
                <a:lnTo>
                  <a:pt x="124338" y="97889"/>
                </a:lnTo>
                <a:lnTo>
                  <a:pt x="121916" y="93633"/>
                </a:lnTo>
                <a:lnTo>
                  <a:pt x="120605" y="91285"/>
                </a:lnTo>
                <a:lnTo>
                  <a:pt x="120222" y="87909"/>
                </a:lnTo>
                <a:lnTo>
                  <a:pt x="120766" y="83506"/>
                </a:lnTo>
                <a:lnTo>
                  <a:pt x="108071" y="83506"/>
                </a:lnTo>
                <a:lnTo>
                  <a:pt x="106751" y="91334"/>
                </a:lnTo>
                <a:lnTo>
                  <a:pt x="107959" y="97901"/>
                </a:lnTo>
                <a:lnTo>
                  <a:pt x="111698" y="103209"/>
                </a:lnTo>
                <a:lnTo>
                  <a:pt x="115438" y="108517"/>
                </a:lnTo>
                <a:lnTo>
                  <a:pt x="123153" y="111171"/>
                </a:lnTo>
                <a:lnTo>
                  <a:pt x="136727" y="111145"/>
                </a:lnTo>
                <a:lnTo>
                  <a:pt x="150210" y="109033"/>
                </a:lnTo>
                <a:lnTo>
                  <a:pt x="160721" y="103539"/>
                </a:lnTo>
                <a:lnTo>
                  <a:pt x="167109" y="98452"/>
                </a:lnTo>
                <a:lnTo>
                  <a:pt x="171047" y="92410"/>
                </a:lnTo>
                <a:lnTo>
                  <a:pt x="172535" y="85414"/>
                </a:lnTo>
                <a:lnTo>
                  <a:pt x="174073" y="78174"/>
                </a:lnTo>
                <a:lnTo>
                  <a:pt x="172633" y="72866"/>
                </a:lnTo>
                <a:lnTo>
                  <a:pt x="168214" y="69491"/>
                </a:lnTo>
                <a:lnTo>
                  <a:pt x="165443" y="67338"/>
                </a:lnTo>
                <a:lnTo>
                  <a:pt x="159556" y="65112"/>
                </a:lnTo>
                <a:lnTo>
                  <a:pt x="150555" y="62813"/>
                </a:lnTo>
                <a:lnTo>
                  <a:pt x="142274" y="60685"/>
                </a:lnTo>
                <a:lnTo>
                  <a:pt x="138657" y="59756"/>
                </a:lnTo>
                <a:lnTo>
                  <a:pt x="135999" y="58679"/>
                </a:lnTo>
                <a:lnTo>
                  <a:pt x="134302" y="57456"/>
                </a:lnTo>
                <a:lnTo>
                  <a:pt x="131364" y="55402"/>
                </a:lnTo>
                <a:lnTo>
                  <a:pt x="130258" y="52662"/>
                </a:lnTo>
                <a:lnTo>
                  <a:pt x="130986" y="49238"/>
                </a:lnTo>
                <a:lnTo>
                  <a:pt x="131651" y="46107"/>
                </a:lnTo>
                <a:lnTo>
                  <a:pt x="133471" y="43587"/>
                </a:lnTo>
                <a:lnTo>
                  <a:pt x="136444" y="41680"/>
                </a:lnTo>
                <a:lnTo>
                  <a:pt x="139419" y="39772"/>
                </a:lnTo>
                <a:lnTo>
                  <a:pt x="143400" y="38818"/>
                </a:lnTo>
                <a:lnTo>
                  <a:pt x="155875" y="38818"/>
                </a:lnTo>
                <a:lnTo>
                  <a:pt x="160765" y="40554"/>
                </a:lnTo>
                <a:lnTo>
                  <a:pt x="163059" y="44028"/>
                </a:lnTo>
                <a:lnTo>
                  <a:pt x="164399" y="46474"/>
                </a:lnTo>
                <a:lnTo>
                  <a:pt x="164873" y="49189"/>
                </a:lnTo>
                <a:lnTo>
                  <a:pt x="164483" y="52173"/>
                </a:lnTo>
                <a:lnTo>
                  <a:pt x="176958" y="52173"/>
                </a:lnTo>
                <a:lnTo>
                  <a:pt x="178138" y="47085"/>
                </a:lnTo>
                <a:lnTo>
                  <a:pt x="177557" y="42340"/>
                </a:lnTo>
                <a:lnTo>
                  <a:pt x="175215" y="37937"/>
                </a:lnTo>
                <a:lnTo>
                  <a:pt x="175121" y="37767"/>
                </a:lnTo>
                <a:lnTo>
                  <a:pt x="166451" y="30080"/>
                </a:lnTo>
                <a:lnTo>
                  <a:pt x="151820" y="27517"/>
                </a:lnTo>
                <a:lnTo>
                  <a:pt x="142770" y="27517"/>
                </a:lnTo>
                <a:lnTo>
                  <a:pt x="135077" y="29816"/>
                </a:lnTo>
                <a:close/>
              </a:path>
              <a:path w="1184751" h="141404">
                <a:moveTo>
                  <a:pt x="210219" y="29816"/>
                </a:moveTo>
                <a:lnTo>
                  <a:pt x="203885" y="34415"/>
                </a:lnTo>
                <a:lnTo>
                  <a:pt x="197551" y="39013"/>
                </a:lnTo>
                <a:lnTo>
                  <a:pt x="193593" y="45031"/>
                </a:lnTo>
                <a:lnTo>
                  <a:pt x="192013" y="52466"/>
                </a:lnTo>
                <a:lnTo>
                  <a:pt x="190671" y="58777"/>
                </a:lnTo>
                <a:lnTo>
                  <a:pt x="192458" y="63718"/>
                </a:lnTo>
                <a:lnTo>
                  <a:pt x="197374" y="67289"/>
                </a:lnTo>
                <a:lnTo>
                  <a:pt x="200117" y="69344"/>
                </a:lnTo>
                <a:lnTo>
                  <a:pt x="204662" y="71203"/>
                </a:lnTo>
                <a:lnTo>
                  <a:pt x="211011" y="72866"/>
                </a:lnTo>
                <a:lnTo>
                  <a:pt x="220943" y="75508"/>
                </a:lnTo>
                <a:lnTo>
                  <a:pt x="226268" y="76927"/>
                </a:lnTo>
                <a:lnTo>
                  <a:pt x="229769" y="78174"/>
                </a:lnTo>
                <a:lnTo>
                  <a:pt x="231448" y="79250"/>
                </a:lnTo>
                <a:lnTo>
                  <a:pt x="234058" y="81012"/>
                </a:lnTo>
                <a:lnTo>
                  <a:pt x="235004" y="83580"/>
                </a:lnTo>
                <a:lnTo>
                  <a:pt x="234287" y="86955"/>
                </a:lnTo>
                <a:lnTo>
                  <a:pt x="233340" y="91407"/>
                </a:lnTo>
                <a:lnTo>
                  <a:pt x="230782" y="94697"/>
                </a:lnTo>
                <a:lnTo>
                  <a:pt x="226612" y="96825"/>
                </a:lnTo>
                <a:lnTo>
                  <a:pt x="222442" y="98953"/>
                </a:lnTo>
                <a:lnTo>
                  <a:pt x="217911" y="100017"/>
                </a:lnTo>
                <a:lnTo>
                  <a:pt x="204800" y="100017"/>
                </a:lnTo>
                <a:lnTo>
                  <a:pt x="199480" y="97889"/>
                </a:lnTo>
                <a:lnTo>
                  <a:pt x="197058" y="93633"/>
                </a:lnTo>
                <a:lnTo>
                  <a:pt x="195747" y="91285"/>
                </a:lnTo>
                <a:lnTo>
                  <a:pt x="195364" y="87909"/>
                </a:lnTo>
                <a:lnTo>
                  <a:pt x="195908" y="83506"/>
                </a:lnTo>
                <a:lnTo>
                  <a:pt x="183213" y="83506"/>
                </a:lnTo>
                <a:lnTo>
                  <a:pt x="181892" y="91334"/>
                </a:lnTo>
                <a:lnTo>
                  <a:pt x="183101" y="97901"/>
                </a:lnTo>
                <a:lnTo>
                  <a:pt x="186840" y="103209"/>
                </a:lnTo>
                <a:lnTo>
                  <a:pt x="190579" y="108517"/>
                </a:lnTo>
                <a:lnTo>
                  <a:pt x="198294" y="111171"/>
                </a:lnTo>
                <a:lnTo>
                  <a:pt x="211869" y="111145"/>
                </a:lnTo>
                <a:lnTo>
                  <a:pt x="225352" y="109033"/>
                </a:lnTo>
                <a:lnTo>
                  <a:pt x="235862" y="103539"/>
                </a:lnTo>
                <a:lnTo>
                  <a:pt x="242251" y="98452"/>
                </a:lnTo>
                <a:lnTo>
                  <a:pt x="246189" y="92410"/>
                </a:lnTo>
                <a:lnTo>
                  <a:pt x="247676" y="85414"/>
                </a:lnTo>
                <a:lnTo>
                  <a:pt x="249214" y="78174"/>
                </a:lnTo>
                <a:lnTo>
                  <a:pt x="247775" y="72866"/>
                </a:lnTo>
                <a:lnTo>
                  <a:pt x="243355" y="69491"/>
                </a:lnTo>
                <a:lnTo>
                  <a:pt x="240584" y="67338"/>
                </a:lnTo>
                <a:lnTo>
                  <a:pt x="234698" y="65113"/>
                </a:lnTo>
                <a:lnTo>
                  <a:pt x="225697" y="62813"/>
                </a:lnTo>
                <a:lnTo>
                  <a:pt x="217416" y="60685"/>
                </a:lnTo>
                <a:lnTo>
                  <a:pt x="213798" y="59756"/>
                </a:lnTo>
                <a:lnTo>
                  <a:pt x="211141" y="58679"/>
                </a:lnTo>
                <a:lnTo>
                  <a:pt x="209444" y="57456"/>
                </a:lnTo>
                <a:lnTo>
                  <a:pt x="206505" y="55402"/>
                </a:lnTo>
                <a:lnTo>
                  <a:pt x="205399" y="52662"/>
                </a:lnTo>
                <a:lnTo>
                  <a:pt x="206128" y="49238"/>
                </a:lnTo>
                <a:lnTo>
                  <a:pt x="206793" y="46107"/>
                </a:lnTo>
                <a:lnTo>
                  <a:pt x="208613" y="43587"/>
                </a:lnTo>
                <a:lnTo>
                  <a:pt x="211585" y="41680"/>
                </a:lnTo>
                <a:lnTo>
                  <a:pt x="214560" y="39772"/>
                </a:lnTo>
                <a:lnTo>
                  <a:pt x="218542" y="38818"/>
                </a:lnTo>
                <a:lnTo>
                  <a:pt x="231017" y="38818"/>
                </a:lnTo>
                <a:lnTo>
                  <a:pt x="235907" y="40554"/>
                </a:lnTo>
                <a:lnTo>
                  <a:pt x="238201" y="44028"/>
                </a:lnTo>
                <a:lnTo>
                  <a:pt x="239540" y="46474"/>
                </a:lnTo>
                <a:lnTo>
                  <a:pt x="240015" y="49189"/>
                </a:lnTo>
                <a:lnTo>
                  <a:pt x="239625" y="52173"/>
                </a:lnTo>
                <a:lnTo>
                  <a:pt x="252100" y="52173"/>
                </a:lnTo>
                <a:lnTo>
                  <a:pt x="253279" y="47085"/>
                </a:lnTo>
                <a:lnTo>
                  <a:pt x="252698" y="42340"/>
                </a:lnTo>
                <a:lnTo>
                  <a:pt x="250356" y="37937"/>
                </a:lnTo>
                <a:lnTo>
                  <a:pt x="250263" y="37767"/>
                </a:lnTo>
                <a:lnTo>
                  <a:pt x="241593" y="30080"/>
                </a:lnTo>
                <a:lnTo>
                  <a:pt x="226962" y="27517"/>
                </a:lnTo>
                <a:lnTo>
                  <a:pt x="217911" y="27517"/>
                </a:lnTo>
                <a:lnTo>
                  <a:pt x="210219" y="29816"/>
                </a:lnTo>
                <a:close/>
              </a:path>
              <a:path w="1184751" h="141404">
                <a:moveTo>
                  <a:pt x="367690" y="66482"/>
                </a:moveTo>
                <a:lnTo>
                  <a:pt x="369843" y="56356"/>
                </a:lnTo>
                <a:lnTo>
                  <a:pt x="373373" y="49360"/>
                </a:lnTo>
                <a:lnTo>
                  <a:pt x="378278" y="45495"/>
                </a:lnTo>
                <a:lnTo>
                  <a:pt x="383185" y="41631"/>
                </a:lnTo>
                <a:lnTo>
                  <a:pt x="388133" y="39698"/>
                </a:lnTo>
                <a:lnTo>
                  <a:pt x="398601" y="39698"/>
                </a:lnTo>
                <a:lnTo>
                  <a:pt x="401954" y="41533"/>
                </a:lnTo>
                <a:lnTo>
                  <a:pt x="403180" y="45202"/>
                </a:lnTo>
                <a:lnTo>
                  <a:pt x="403933" y="47648"/>
                </a:lnTo>
                <a:lnTo>
                  <a:pt x="403741" y="51537"/>
                </a:lnTo>
                <a:lnTo>
                  <a:pt x="402608" y="56869"/>
                </a:lnTo>
                <a:lnTo>
                  <a:pt x="391705" y="108162"/>
                </a:lnTo>
                <a:lnTo>
                  <a:pt x="405134" y="108162"/>
                </a:lnTo>
                <a:lnTo>
                  <a:pt x="414852" y="62446"/>
                </a:lnTo>
                <a:lnTo>
                  <a:pt x="416578" y="54325"/>
                </a:lnTo>
                <a:lnTo>
                  <a:pt x="419681" y="48528"/>
                </a:lnTo>
                <a:lnTo>
                  <a:pt x="424161" y="45055"/>
                </a:lnTo>
                <a:lnTo>
                  <a:pt x="428643" y="41582"/>
                </a:lnTo>
                <a:lnTo>
                  <a:pt x="433475" y="39845"/>
                </a:lnTo>
                <a:lnTo>
                  <a:pt x="442428" y="39845"/>
                </a:lnTo>
                <a:lnTo>
                  <a:pt x="445412" y="40824"/>
                </a:lnTo>
                <a:lnTo>
                  <a:pt x="449815" y="44737"/>
                </a:lnTo>
                <a:lnTo>
                  <a:pt x="450359" y="48333"/>
                </a:lnTo>
                <a:lnTo>
                  <a:pt x="449247" y="53567"/>
                </a:lnTo>
                <a:lnTo>
                  <a:pt x="437642" y="108162"/>
                </a:lnTo>
                <a:lnTo>
                  <a:pt x="451364" y="108162"/>
                </a:lnTo>
                <a:lnTo>
                  <a:pt x="462485" y="55842"/>
                </a:lnTo>
                <a:lnTo>
                  <a:pt x="463962" y="48895"/>
                </a:lnTo>
                <a:lnTo>
                  <a:pt x="464109" y="43367"/>
                </a:lnTo>
                <a:lnTo>
                  <a:pt x="462928" y="39258"/>
                </a:lnTo>
                <a:lnTo>
                  <a:pt x="460735" y="31626"/>
                </a:lnTo>
                <a:lnTo>
                  <a:pt x="454354" y="27811"/>
                </a:lnTo>
                <a:lnTo>
                  <a:pt x="438846" y="27811"/>
                </a:lnTo>
                <a:lnTo>
                  <a:pt x="434179" y="28826"/>
                </a:lnTo>
                <a:lnTo>
                  <a:pt x="429785" y="30856"/>
                </a:lnTo>
                <a:lnTo>
                  <a:pt x="425391" y="32886"/>
                </a:lnTo>
                <a:lnTo>
                  <a:pt x="421279" y="36005"/>
                </a:lnTo>
                <a:lnTo>
                  <a:pt x="417450" y="40212"/>
                </a:lnTo>
                <a:lnTo>
                  <a:pt x="416416" y="36788"/>
                </a:lnTo>
                <a:lnTo>
                  <a:pt x="415011" y="34195"/>
                </a:lnTo>
                <a:lnTo>
                  <a:pt x="413233" y="32434"/>
                </a:lnTo>
                <a:lnTo>
                  <a:pt x="410071" y="29352"/>
                </a:lnTo>
                <a:lnTo>
                  <a:pt x="405360" y="27811"/>
                </a:lnTo>
                <a:lnTo>
                  <a:pt x="393571" y="27811"/>
                </a:lnTo>
                <a:lnTo>
                  <a:pt x="388312" y="29303"/>
                </a:lnTo>
                <a:lnTo>
                  <a:pt x="383324" y="32287"/>
                </a:lnTo>
                <a:lnTo>
                  <a:pt x="380406" y="34048"/>
                </a:lnTo>
                <a:lnTo>
                  <a:pt x="376971" y="36861"/>
                </a:lnTo>
                <a:lnTo>
                  <a:pt x="373019" y="40726"/>
                </a:lnTo>
                <a:lnTo>
                  <a:pt x="375389" y="29572"/>
                </a:lnTo>
                <a:lnTo>
                  <a:pt x="362327" y="29572"/>
                </a:lnTo>
                <a:lnTo>
                  <a:pt x="345623" y="108162"/>
                </a:lnTo>
                <a:lnTo>
                  <a:pt x="358831" y="108162"/>
                </a:lnTo>
                <a:lnTo>
                  <a:pt x="367690" y="66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312593" y="3372104"/>
            <a:ext cx="973375" cy="95437"/>
          </a:xfrm>
          <a:custGeom>
            <a:avLst/>
            <a:gdLst/>
            <a:ahLst/>
            <a:cxnLst/>
            <a:rect l="l" t="t" r="r" b="b"/>
            <a:pathLst>
              <a:path w="1070712" h="108162">
                <a:moveTo>
                  <a:pt x="687729" y="89842"/>
                </a:moveTo>
                <a:lnTo>
                  <a:pt x="679632" y="93413"/>
                </a:lnTo>
                <a:lnTo>
                  <a:pt x="674821" y="95565"/>
                </a:lnTo>
                <a:lnTo>
                  <a:pt x="670091" y="96642"/>
                </a:lnTo>
                <a:lnTo>
                  <a:pt x="661628" y="96642"/>
                </a:lnTo>
                <a:lnTo>
                  <a:pt x="666042" y="107869"/>
                </a:lnTo>
                <a:lnTo>
                  <a:pt x="671870" y="106573"/>
                </a:lnTo>
                <a:lnTo>
                  <a:pt x="677460" y="103980"/>
                </a:lnTo>
                <a:lnTo>
                  <a:pt x="683050" y="101387"/>
                </a:lnTo>
                <a:lnTo>
                  <a:pt x="687564" y="98330"/>
                </a:lnTo>
                <a:lnTo>
                  <a:pt x="691004" y="94807"/>
                </a:lnTo>
                <a:lnTo>
                  <a:pt x="692641" y="83996"/>
                </a:lnTo>
                <a:lnTo>
                  <a:pt x="687729" y="89842"/>
                </a:lnTo>
                <a:close/>
              </a:path>
              <a:path w="1070712" h="108162">
                <a:moveTo>
                  <a:pt x="756984" y="136414"/>
                </a:moveTo>
                <a:lnTo>
                  <a:pt x="758368" y="136805"/>
                </a:lnTo>
                <a:lnTo>
                  <a:pt x="761489" y="137368"/>
                </a:lnTo>
                <a:lnTo>
                  <a:pt x="772395" y="137441"/>
                </a:lnTo>
                <a:lnTo>
                  <a:pt x="778244" y="135240"/>
                </a:lnTo>
                <a:lnTo>
                  <a:pt x="782311" y="130837"/>
                </a:lnTo>
                <a:lnTo>
                  <a:pt x="784101" y="128716"/>
                </a:lnTo>
                <a:lnTo>
                  <a:pt x="789512" y="121139"/>
                </a:lnTo>
                <a:lnTo>
                  <a:pt x="796896" y="109616"/>
                </a:lnTo>
                <a:lnTo>
                  <a:pt x="806254" y="94147"/>
                </a:lnTo>
                <a:lnTo>
                  <a:pt x="811737" y="84790"/>
                </a:lnTo>
                <a:lnTo>
                  <a:pt x="818085" y="73788"/>
                </a:lnTo>
                <a:lnTo>
                  <a:pt x="825307" y="61126"/>
                </a:lnTo>
                <a:lnTo>
                  <a:pt x="826550" y="58943"/>
                </a:lnTo>
                <a:lnTo>
                  <a:pt x="834949" y="44216"/>
                </a:lnTo>
                <a:lnTo>
                  <a:pt x="841112" y="33447"/>
                </a:lnTo>
                <a:lnTo>
                  <a:pt x="845039" y="26637"/>
                </a:lnTo>
                <a:lnTo>
                  <a:pt x="830436" y="26637"/>
                </a:lnTo>
                <a:lnTo>
                  <a:pt x="795628" y="90625"/>
                </a:lnTo>
                <a:lnTo>
                  <a:pt x="788169" y="26637"/>
                </a:lnTo>
                <a:lnTo>
                  <a:pt x="773199" y="26637"/>
                </a:lnTo>
                <a:lnTo>
                  <a:pt x="785069" y="107502"/>
                </a:lnTo>
                <a:lnTo>
                  <a:pt x="784011" y="109263"/>
                </a:lnTo>
                <a:lnTo>
                  <a:pt x="782338" y="111954"/>
                </a:lnTo>
                <a:lnTo>
                  <a:pt x="780052" y="115574"/>
                </a:lnTo>
                <a:lnTo>
                  <a:pt x="777766" y="119194"/>
                </a:lnTo>
                <a:lnTo>
                  <a:pt x="776132" y="121591"/>
                </a:lnTo>
                <a:lnTo>
                  <a:pt x="772601" y="124563"/>
                </a:lnTo>
                <a:lnTo>
                  <a:pt x="769396" y="125774"/>
                </a:lnTo>
                <a:lnTo>
                  <a:pt x="766167" y="125774"/>
                </a:lnTo>
                <a:lnTo>
                  <a:pt x="763285" y="125407"/>
                </a:lnTo>
                <a:lnTo>
                  <a:pt x="759541" y="124380"/>
                </a:lnTo>
                <a:lnTo>
                  <a:pt x="756984" y="136414"/>
                </a:lnTo>
                <a:close/>
              </a:path>
              <a:path w="1070712" h="108162">
                <a:moveTo>
                  <a:pt x="842297" y="74393"/>
                </a:moveTo>
                <a:lnTo>
                  <a:pt x="842799" y="87272"/>
                </a:lnTo>
                <a:lnTo>
                  <a:pt x="847256" y="97339"/>
                </a:lnTo>
                <a:lnTo>
                  <a:pt x="852542" y="104457"/>
                </a:lnTo>
                <a:lnTo>
                  <a:pt x="860077" y="108016"/>
                </a:lnTo>
                <a:lnTo>
                  <a:pt x="873874" y="108016"/>
                </a:lnTo>
                <a:lnTo>
                  <a:pt x="877552" y="107624"/>
                </a:lnTo>
                <a:lnTo>
                  <a:pt x="880898" y="106842"/>
                </a:lnTo>
                <a:lnTo>
                  <a:pt x="887109" y="105472"/>
                </a:lnTo>
                <a:lnTo>
                  <a:pt x="892635" y="102830"/>
                </a:lnTo>
                <a:lnTo>
                  <a:pt x="897479" y="98917"/>
                </a:lnTo>
                <a:lnTo>
                  <a:pt x="900355" y="96666"/>
                </a:lnTo>
                <a:lnTo>
                  <a:pt x="903135" y="93768"/>
                </a:lnTo>
                <a:lnTo>
                  <a:pt x="905822" y="90221"/>
                </a:lnTo>
                <a:lnTo>
                  <a:pt x="908508" y="86674"/>
                </a:lnTo>
                <a:lnTo>
                  <a:pt x="910329" y="83458"/>
                </a:lnTo>
                <a:lnTo>
                  <a:pt x="911285" y="80571"/>
                </a:lnTo>
                <a:lnTo>
                  <a:pt x="898296" y="80571"/>
                </a:lnTo>
                <a:lnTo>
                  <a:pt x="896580" y="84045"/>
                </a:lnTo>
                <a:lnTo>
                  <a:pt x="894266" y="87102"/>
                </a:lnTo>
                <a:lnTo>
                  <a:pt x="891357" y="89744"/>
                </a:lnTo>
                <a:lnTo>
                  <a:pt x="886280" y="94294"/>
                </a:lnTo>
                <a:lnTo>
                  <a:pt x="880294" y="96568"/>
                </a:lnTo>
                <a:lnTo>
                  <a:pt x="866009" y="96568"/>
                </a:lnTo>
                <a:lnTo>
                  <a:pt x="861067" y="94159"/>
                </a:lnTo>
                <a:lnTo>
                  <a:pt x="858569" y="89340"/>
                </a:lnTo>
                <a:lnTo>
                  <a:pt x="856071" y="84522"/>
                </a:lnTo>
                <a:lnTo>
                  <a:pt x="855546" y="78125"/>
                </a:lnTo>
                <a:lnTo>
                  <a:pt x="856997" y="70151"/>
                </a:lnTo>
                <a:lnTo>
                  <a:pt x="914601" y="70151"/>
                </a:lnTo>
                <a:lnTo>
                  <a:pt x="903256" y="59658"/>
                </a:lnTo>
                <a:lnTo>
                  <a:pt x="859594" y="59658"/>
                </a:lnTo>
                <a:lnTo>
                  <a:pt x="861274" y="52907"/>
                </a:lnTo>
                <a:lnTo>
                  <a:pt x="860220" y="36690"/>
                </a:lnTo>
                <a:lnTo>
                  <a:pt x="853848" y="43730"/>
                </a:lnTo>
                <a:lnTo>
                  <a:pt x="847479" y="54648"/>
                </a:lnTo>
                <a:lnTo>
                  <a:pt x="843412" y="67436"/>
                </a:lnTo>
                <a:lnTo>
                  <a:pt x="842297" y="74393"/>
                </a:lnTo>
                <a:close/>
              </a:path>
              <a:path w="1070712" h="108162">
                <a:moveTo>
                  <a:pt x="912916" y="34806"/>
                </a:moveTo>
                <a:lnTo>
                  <a:pt x="909648" y="31419"/>
                </a:lnTo>
                <a:lnTo>
                  <a:pt x="904971" y="28802"/>
                </a:lnTo>
                <a:lnTo>
                  <a:pt x="900292" y="26184"/>
                </a:lnTo>
                <a:lnTo>
                  <a:pt x="895166" y="24876"/>
                </a:lnTo>
                <a:lnTo>
                  <a:pt x="889589" y="24876"/>
                </a:lnTo>
                <a:lnTo>
                  <a:pt x="883182" y="25337"/>
                </a:lnTo>
                <a:lnTo>
                  <a:pt x="871090" y="29112"/>
                </a:lnTo>
                <a:lnTo>
                  <a:pt x="860220" y="36690"/>
                </a:lnTo>
                <a:lnTo>
                  <a:pt x="861274" y="52907"/>
                </a:lnTo>
                <a:lnTo>
                  <a:pt x="864633" y="47342"/>
                </a:lnTo>
                <a:lnTo>
                  <a:pt x="869673" y="42964"/>
                </a:lnTo>
                <a:lnTo>
                  <a:pt x="874713" y="38585"/>
                </a:lnTo>
                <a:lnTo>
                  <a:pt x="880266" y="36396"/>
                </a:lnTo>
                <a:lnTo>
                  <a:pt x="894795" y="36396"/>
                </a:lnTo>
                <a:lnTo>
                  <a:pt x="900162" y="39576"/>
                </a:lnTo>
                <a:lnTo>
                  <a:pt x="902430" y="45936"/>
                </a:lnTo>
                <a:lnTo>
                  <a:pt x="903659" y="49360"/>
                </a:lnTo>
                <a:lnTo>
                  <a:pt x="903933" y="53934"/>
                </a:lnTo>
                <a:lnTo>
                  <a:pt x="903256" y="59658"/>
                </a:lnTo>
                <a:lnTo>
                  <a:pt x="914601" y="70151"/>
                </a:lnTo>
                <a:lnTo>
                  <a:pt x="916285" y="62226"/>
                </a:lnTo>
                <a:lnTo>
                  <a:pt x="917121" y="56454"/>
                </a:lnTo>
                <a:lnTo>
                  <a:pt x="917108" y="52834"/>
                </a:lnTo>
                <a:lnTo>
                  <a:pt x="917349" y="47550"/>
                </a:lnTo>
                <a:lnTo>
                  <a:pt x="916571" y="42927"/>
                </a:lnTo>
                <a:lnTo>
                  <a:pt x="914772" y="38965"/>
                </a:lnTo>
                <a:lnTo>
                  <a:pt x="912916" y="34806"/>
                </a:lnTo>
                <a:close/>
              </a:path>
              <a:path w="1070712" h="108162">
                <a:moveTo>
                  <a:pt x="941963" y="91138"/>
                </a:moveTo>
                <a:lnTo>
                  <a:pt x="941207" y="88130"/>
                </a:lnTo>
                <a:lnTo>
                  <a:pt x="942019" y="84314"/>
                </a:lnTo>
                <a:lnTo>
                  <a:pt x="943090" y="79275"/>
                </a:lnTo>
                <a:lnTo>
                  <a:pt x="945900" y="75606"/>
                </a:lnTo>
                <a:lnTo>
                  <a:pt x="950449" y="73307"/>
                </a:lnTo>
                <a:lnTo>
                  <a:pt x="953137" y="71937"/>
                </a:lnTo>
                <a:lnTo>
                  <a:pt x="956946" y="70934"/>
                </a:lnTo>
                <a:lnTo>
                  <a:pt x="961875" y="70298"/>
                </a:lnTo>
                <a:lnTo>
                  <a:pt x="970092" y="69271"/>
                </a:lnTo>
                <a:lnTo>
                  <a:pt x="972600" y="68977"/>
                </a:lnTo>
                <a:lnTo>
                  <a:pt x="975199" y="68488"/>
                </a:lnTo>
                <a:lnTo>
                  <a:pt x="977889" y="67803"/>
                </a:lnTo>
                <a:lnTo>
                  <a:pt x="980578" y="67118"/>
                </a:lnTo>
                <a:lnTo>
                  <a:pt x="984672" y="65235"/>
                </a:lnTo>
                <a:lnTo>
                  <a:pt x="982410" y="75875"/>
                </a:lnTo>
                <a:lnTo>
                  <a:pt x="980684" y="83996"/>
                </a:lnTo>
                <a:lnTo>
                  <a:pt x="979047" y="94807"/>
                </a:lnTo>
                <a:lnTo>
                  <a:pt x="978822" y="97938"/>
                </a:lnTo>
                <a:lnTo>
                  <a:pt x="979778" y="102072"/>
                </a:lnTo>
                <a:lnTo>
                  <a:pt x="981146" y="105301"/>
                </a:lnTo>
                <a:lnTo>
                  <a:pt x="984105" y="106915"/>
                </a:lnTo>
                <a:lnTo>
                  <a:pt x="990514" y="106915"/>
                </a:lnTo>
                <a:lnTo>
                  <a:pt x="994212" y="106548"/>
                </a:lnTo>
                <a:lnTo>
                  <a:pt x="998034" y="105594"/>
                </a:lnTo>
                <a:lnTo>
                  <a:pt x="1000109" y="95835"/>
                </a:lnTo>
                <a:lnTo>
                  <a:pt x="998440" y="96091"/>
                </a:lnTo>
                <a:lnTo>
                  <a:pt x="995686" y="96275"/>
                </a:lnTo>
                <a:lnTo>
                  <a:pt x="992392" y="95027"/>
                </a:lnTo>
                <a:lnTo>
                  <a:pt x="992250" y="91725"/>
                </a:lnTo>
                <a:lnTo>
                  <a:pt x="1001874" y="46450"/>
                </a:lnTo>
                <a:lnTo>
                  <a:pt x="1003454" y="39014"/>
                </a:lnTo>
                <a:lnTo>
                  <a:pt x="1001757" y="33535"/>
                </a:lnTo>
                <a:lnTo>
                  <a:pt x="996781" y="30012"/>
                </a:lnTo>
                <a:lnTo>
                  <a:pt x="991758" y="26490"/>
                </a:lnTo>
                <a:lnTo>
                  <a:pt x="984623" y="24729"/>
                </a:lnTo>
                <a:lnTo>
                  <a:pt x="967403" y="24729"/>
                </a:lnTo>
                <a:lnTo>
                  <a:pt x="959993" y="26624"/>
                </a:lnTo>
                <a:lnTo>
                  <a:pt x="953144" y="30416"/>
                </a:lnTo>
                <a:lnTo>
                  <a:pt x="946297" y="34207"/>
                </a:lnTo>
                <a:lnTo>
                  <a:pt x="941722" y="40946"/>
                </a:lnTo>
                <a:lnTo>
                  <a:pt x="939419" y="50632"/>
                </a:lnTo>
                <a:lnTo>
                  <a:pt x="951747" y="50632"/>
                </a:lnTo>
                <a:lnTo>
                  <a:pt x="953099" y="46572"/>
                </a:lnTo>
                <a:lnTo>
                  <a:pt x="954800" y="43514"/>
                </a:lnTo>
                <a:lnTo>
                  <a:pt x="956851" y="41460"/>
                </a:lnTo>
                <a:lnTo>
                  <a:pt x="960528" y="37742"/>
                </a:lnTo>
                <a:lnTo>
                  <a:pt x="965815" y="35883"/>
                </a:lnTo>
                <a:lnTo>
                  <a:pt x="978681" y="35883"/>
                </a:lnTo>
                <a:lnTo>
                  <a:pt x="983052" y="36898"/>
                </a:lnTo>
                <a:lnTo>
                  <a:pt x="985823" y="38928"/>
                </a:lnTo>
                <a:lnTo>
                  <a:pt x="988597" y="40958"/>
                </a:lnTo>
                <a:lnTo>
                  <a:pt x="989505" y="44224"/>
                </a:lnTo>
                <a:lnTo>
                  <a:pt x="988548" y="48724"/>
                </a:lnTo>
                <a:lnTo>
                  <a:pt x="988081" y="50926"/>
                </a:lnTo>
                <a:lnTo>
                  <a:pt x="986592" y="53788"/>
                </a:lnTo>
                <a:lnTo>
                  <a:pt x="982806" y="57212"/>
                </a:lnTo>
                <a:lnTo>
                  <a:pt x="979690" y="57603"/>
                </a:lnTo>
                <a:lnTo>
                  <a:pt x="958068" y="60245"/>
                </a:lnTo>
                <a:lnTo>
                  <a:pt x="950484" y="61175"/>
                </a:lnTo>
                <a:lnTo>
                  <a:pt x="943990" y="63645"/>
                </a:lnTo>
                <a:lnTo>
                  <a:pt x="938589" y="67656"/>
                </a:lnTo>
                <a:lnTo>
                  <a:pt x="933186" y="71668"/>
                </a:lnTo>
                <a:lnTo>
                  <a:pt x="929710" y="77318"/>
                </a:lnTo>
                <a:lnTo>
                  <a:pt x="928161" y="84607"/>
                </a:lnTo>
                <a:lnTo>
                  <a:pt x="926747" y="91261"/>
                </a:lnTo>
                <a:lnTo>
                  <a:pt x="927880" y="96801"/>
                </a:lnTo>
                <a:lnTo>
                  <a:pt x="931562" y="101228"/>
                </a:lnTo>
                <a:lnTo>
                  <a:pt x="935244" y="105655"/>
                </a:lnTo>
                <a:lnTo>
                  <a:pt x="940730" y="107869"/>
                </a:lnTo>
                <a:lnTo>
                  <a:pt x="954085" y="107869"/>
                </a:lnTo>
                <a:lnTo>
                  <a:pt x="949672" y="96642"/>
                </a:lnTo>
                <a:lnTo>
                  <a:pt x="946604" y="95541"/>
                </a:lnTo>
                <a:lnTo>
                  <a:pt x="941963" y="91138"/>
                </a:lnTo>
                <a:close/>
              </a:path>
              <a:path w="1070712" h="108162">
                <a:moveTo>
                  <a:pt x="975773" y="89842"/>
                </a:moveTo>
                <a:lnTo>
                  <a:pt x="967676" y="93413"/>
                </a:lnTo>
                <a:lnTo>
                  <a:pt x="962864" y="95566"/>
                </a:lnTo>
                <a:lnTo>
                  <a:pt x="958135" y="96642"/>
                </a:lnTo>
                <a:lnTo>
                  <a:pt x="949672" y="96642"/>
                </a:lnTo>
                <a:lnTo>
                  <a:pt x="954085" y="107869"/>
                </a:lnTo>
                <a:lnTo>
                  <a:pt x="959913" y="106573"/>
                </a:lnTo>
                <a:lnTo>
                  <a:pt x="965503" y="103980"/>
                </a:lnTo>
                <a:lnTo>
                  <a:pt x="971093" y="101387"/>
                </a:lnTo>
                <a:lnTo>
                  <a:pt x="975607" y="98330"/>
                </a:lnTo>
                <a:lnTo>
                  <a:pt x="979047" y="94807"/>
                </a:lnTo>
                <a:lnTo>
                  <a:pt x="980684" y="83996"/>
                </a:lnTo>
                <a:lnTo>
                  <a:pt x="975773" y="89842"/>
                </a:lnTo>
                <a:close/>
              </a:path>
              <a:path w="1070712" h="108162">
                <a:moveTo>
                  <a:pt x="1051456" y="30563"/>
                </a:moveTo>
                <a:lnTo>
                  <a:pt x="1046638" y="34354"/>
                </a:lnTo>
                <a:lnTo>
                  <a:pt x="1043435" y="37570"/>
                </a:lnTo>
                <a:lnTo>
                  <a:pt x="1041846" y="40212"/>
                </a:lnTo>
                <a:lnTo>
                  <a:pt x="1044732" y="26637"/>
                </a:lnTo>
                <a:lnTo>
                  <a:pt x="1032184" y="26637"/>
                </a:lnTo>
                <a:lnTo>
                  <a:pt x="1015478" y="105227"/>
                </a:lnTo>
                <a:lnTo>
                  <a:pt x="1028688" y="105227"/>
                </a:lnTo>
                <a:lnTo>
                  <a:pt x="1038296" y="60025"/>
                </a:lnTo>
                <a:lnTo>
                  <a:pt x="1039481" y="54448"/>
                </a:lnTo>
                <a:lnTo>
                  <a:pt x="1042314" y="49519"/>
                </a:lnTo>
                <a:lnTo>
                  <a:pt x="1046796" y="45239"/>
                </a:lnTo>
                <a:lnTo>
                  <a:pt x="1051276" y="40958"/>
                </a:lnTo>
                <a:lnTo>
                  <a:pt x="1056843" y="38818"/>
                </a:lnTo>
                <a:lnTo>
                  <a:pt x="1064996" y="38842"/>
                </a:lnTo>
                <a:lnTo>
                  <a:pt x="1067748" y="39185"/>
                </a:lnTo>
                <a:lnTo>
                  <a:pt x="1070712" y="25243"/>
                </a:lnTo>
                <a:lnTo>
                  <a:pt x="1069324" y="25096"/>
                </a:lnTo>
                <a:lnTo>
                  <a:pt x="1066534" y="24876"/>
                </a:lnTo>
                <a:lnTo>
                  <a:pt x="1061299" y="24876"/>
                </a:lnTo>
                <a:lnTo>
                  <a:pt x="1056273" y="26771"/>
                </a:lnTo>
                <a:lnTo>
                  <a:pt x="1051456" y="30563"/>
                </a:lnTo>
                <a:close/>
              </a:path>
              <a:path w="1070712" h="108162">
                <a:moveTo>
                  <a:pt x="475171" y="41973"/>
                </a:moveTo>
                <a:lnTo>
                  <a:pt x="479100" y="46963"/>
                </a:lnTo>
                <a:lnTo>
                  <a:pt x="483028" y="51953"/>
                </a:lnTo>
                <a:lnTo>
                  <a:pt x="488515" y="54448"/>
                </a:lnTo>
                <a:lnTo>
                  <a:pt x="490373" y="42548"/>
                </a:lnTo>
                <a:lnTo>
                  <a:pt x="488042" y="39588"/>
                </a:lnTo>
                <a:lnTo>
                  <a:pt x="485711" y="36629"/>
                </a:lnTo>
                <a:lnTo>
                  <a:pt x="484987" y="33070"/>
                </a:lnTo>
                <a:lnTo>
                  <a:pt x="485872" y="28911"/>
                </a:lnTo>
                <a:lnTo>
                  <a:pt x="486766" y="24704"/>
                </a:lnTo>
                <a:lnTo>
                  <a:pt x="489005" y="21133"/>
                </a:lnTo>
                <a:lnTo>
                  <a:pt x="492588" y="18198"/>
                </a:lnTo>
                <a:lnTo>
                  <a:pt x="496172" y="15263"/>
                </a:lnTo>
                <a:lnTo>
                  <a:pt x="500043" y="13795"/>
                </a:lnTo>
                <a:lnTo>
                  <a:pt x="508407" y="13795"/>
                </a:lnTo>
                <a:lnTo>
                  <a:pt x="511677" y="15275"/>
                </a:lnTo>
                <a:lnTo>
                  <a:pt x="514008" y="18235"/>
                </a:lnTo>
                <a:lnTo>
                  <a:pt x="516339" y="21194"/>
                </a:lnTo>
                <a:lnTo>
                  <a:pt x="517062" y="24753"/>
                </a:lnTo>
                <a:lnTo>
                  <a:pt x="516178" y="28911"/>
                </a:lnTo>
                <a:lnTo>
                  <a:pt x="515294" y="33070"/>
                </a:lnTo>
                <a:lnTo>
                  <a:pt x="513058" y="36629"/>
                </a:lnTo>
                <a:lnTo>
                  <a:pt x="509469" y="39588"/>
                </a:lnTo>
                <a:lnTo>
                  <a:pt x="505880" y="42548"/>
                </a:lnTo>
                <a:lnTo>
                  <a:pt x="501981" y="44028"/>
                </a:lnTo>
                <a:lnTo>
                  <a:pt x="497775" y="44028"/>
                </a:lnTo>
                <a:lnTo>
                  <a:pt x="502654" y="54448"/>
                </a:lnTo>
                <a:lnTo>
                  <a:pt x="509225" y="51953"/>
                </a:lnTo>
                <a:lnTo>
                  <a:pt x="515275" y="46963"/>
                </a:lnTo>
                <a:lnTo>
                  <a:pt x="521327" y="41973"/>
                </a:lnTo>
                <a:lnTo>
                  <a:pt x="525100" y="35956"/>
                </a:lnTo>
                <a:lnTo>
                  <a:pt x="526598" y="28911"/>
                </a:lnTo>
                <a:lnTo>
                  <a:pt x="528096" y="21867"/>
                </a:lnTo>
                <a:lnTo>
                  <a:pt x="526882" y="15838"/>
                </a:lnTo>
                <a:lnTo>
                  <a:pt x="522958" y="10823"/>
                </a:lnTo>
                <a:lnTo>
                  <a:pt x="519034" y="5809"/>
                </a:lnTo>
                <a:lnTo>
                  <a:pt x="513525" y="3302"/>
                </a:lnTo>
                <a:lnTo>
                  <a:pt x="499387" y="3302"/>
                </a:lnTo>
                <a:lnTo>
                  <a:pt x="492837" y="5809"/>
                </a:lnTo>
                <a:lnTo>
                  <a:pt x="486781" y="10823"/>
                </a:lnTo>
                <a:lnTo>
                  <a:pt x="480725" y="15838"/>
                </a:lnTo>
                <a:lnTo>
                  <a:pt x="476949" y="21867"/>
                </a:lnTo>
                <a:lnTo>
                  <a:pt x="475452" y="28911"/>
                </a:lnTo>
                <a:lnTo>
                  <a:pt x="473954" y="35956"/>
                </a:lnTo>
                <a:lnTo>
                  <a:pt x="475171" y="41973"/>
                </a:lnTo>
                <a:close/>
              </a:path>
              <a:path w="1070712" h="108162">
                <a:moveTo>
                  <a:pt x="536363" y="92753"/>
                </a:moveTo>
                <a:lnTo>
                  <a:pt x="540292" y="97742"/>
                </a:lnTo>
                <a:lnTo>
                  <a:pt x="544221" y="102732"/>
                </a:lnTo>
                <a:lnTo>
                  <a:pt x="549733" y="105227"/>
                </a:lnTo>
                <a:lnTo>
                  <a:pt x="551565" y="93327"/>
                </a:lnTo>
                <a:lnTo>
                  <a:pt x="549234" y="90368"/>
                </a:lnTo>
                <a:lnTo>
                  <a:pt x="546904" y="87408"/>
                </a:lnTo>
                <a:lnTo>
                  <a:pt x="546181" y="83849"/>
                </a:lnTo>
                <a:lnTo>
                  <a:pt x="547064" y="79691"/>
                </a:lnTo>
                <a:lnTo>
                  <a:pt x="547948" y="75533"/>
                </a:lnTo>
                <a:lnTo>
                  <a:pt x="550185" y="71974"/>
                </a:lnTo>
                <a:lnTo>
                  <a:pt x="553773" y="69014"/>
                </a:lnTo>
                <a:lnTo>
                  <a:pt x="557362" y="66054"/>
                </a:lnTo>
                <a:lnTo>
                  <a:pt x="561260" y="64574"/>
                </a:lnTo>
                <a:lnTo>
                  <a:pt x="569626" y="64574"/>
                </a:lnTo>
                <a:lnTo>
                  <a:pt x="572870" y="66054"/>
                </a:lnTo>
                <a:lnTo>
                  <a:pt x="575200" y="69014"/>
                </a:lnTo>
                <a:lnTo>
                  <a:pt x="577531" y="71974"/>
                </a:lnTo>
                <a:lnTo>
                  <a:pt x="578254" y="75533"/>
                </a:lnTo>
                <a:lnTo>
                  <a:pt x="577371" y="79691"/>
                </a:lnTo>
                <a:lnTo>
                  <a:pt x="576487" y="83849"/>
                </a:lnTo>
                <a:lnTo>
                  <a:pt x="574250" y="87408"/>
                </a:lnTo>
                <a:lnTo>
                  <a:pt x="570661" y="90368"/>
                </a:lnTo>
                <a:lnTo>
                  <a:pt x="567072" y="93327"/>
                </a:lnTo>
                <a:lnTo>
                  <a:pt x="563200" y="94807"/>
                </a:lnTo>
                <a:lnTo>
                  <a:pt x="559041" y="94807"/>
                </a:lnTo>
                <a:lnTo>
                  <a:pt x="563871" y="105227"/>
                </a:lnTo>
                <a:lnTo>
                  <a:pt x="570418" y="102732"/>
                </a:lnTo>
                <a:lnTo>
                  <a:pt x="576469" y="97742"/>
                </a:lnTo>
                <a:lnTo>
                  <a:pt x="582519" y="92753"/>
                </a:lnTo>
                <a:lnTo>
                  <a:pt x="586293" y="86735"/>
                </a:lnTo>
                <a:lnTo>
                  <a:pt x="587791" y="79691"/>
                </a:lnTo>
                <a:lnTo>
                  <a:pt x="589288" y="72646"/>
                </a:lnTo>
                <a:lnTo>
                  <a:pt x="588072" y="66629"/>
                </a:lnTo>
                <a:lnTo>
                  <a:pt x="584143" y="61639"/>
                </a:lnTo>
                <a:lnTo>
                  <a:pt x="580213" y="56649"/>
                </a:lnTo>
                <a:lnTo>
                  <a:pt x="574727" y="54154"/>
                </a:lnTo>
                <a:lnTo>
                  <a:pt x="560589" y="54154"/>
                </a:lnTo>
                <a:lnTo>
                  <a:pt x="554016" y="56649"/>
                </a:lnTo>
                <a:lnTo>
                  <a:pt x="547966" y="61639"/>
                </a:lnTo>
                <a:lnTo>
                  <a:pt x="541915" y="66629"/>
                </a:lnTo>
                <a:lnTo>
                  <a:pt x="538142" y="72646"/>
                </a:lnTo>
                <a:lnTo>
                  <a:pt x="536644" y="79691"/>
                </a:lnTo>
                <a:lnTo>
                  <a:pt x="535147" y="86735"/>
                </a:lnTo>
                <a:lnTo>
                  <a:pt x="536363" y="92753"/>
                </a:lnTo>
                <a:close/>
              </a:path>
              <a:path w="1070712" h="108162">
                <a:moveTo>
                  <a:pt x="15215" y="91138"/>
                </a:moveTo>
                <a:lnTo>
                  <a:pt x="14460" y="88130"/>
                </a:lnTo>
                <a:lnTo>
                  <a:pt x="15272" y="84314"/>
                </a:lnTo>
                <a:lnTo>
                  <a:pt x="16343" y="79275"/>
                </a:lnTo>
                <a:lnTo>
                  <a:pt x="19153" y="75606"/>
                </a:lnTo>
                <a:lnTo>
                  <a:pt x="23701" y="73307"/>
                </a:lnTo>
                <a:lnTo>
                  <a:pt x="26390" y="71937"/>
                </a:lnTo>
                <a:lnTo>
                  <a:pt x="30199" y="70934"/>
                </a:lnTo>
                <a:lnTo>
                  <a:pt x="35128" y="70298"/>
                </a:lnTo>
                <a:lnTo>
                  <a:pt x="43345" y="69271"/>
                </a:lnTo>
                <a:lnTo>
                  <a:pt x="45853" y="68977"/>
                </a:lnTo>
                <a:lnTo>
                  <a:pt x="48452" y="68488"/>
                </a:lnTo>
                <a:lnTo>
                  <a:pt x="51142" y="67803"/>
                </a:lnTo>
                <a:lnTo>
                  <a:pt x="53831" y="67118"/>
                </a:lnTo>
                <a:lnTo>
                  <a:pt x="57925" y="65235"/>
                </a:lnTo>
                <a:lnTo>
                  <a:pt x="55663" y="75875"/>
                </a:lnTo>
                <a:lnTo>
                  <a:pt x="53937" y="83996"/>
                </a:lnTo>
                <a:lnTo>
                  <a:pt x="52300" y="94807"/>
                </a:lnTo>
                <a:lnTo>
                  <a:pt x="52074" y="97938"/>
                </a:lnTo>
                <a:lnTo>
                  <a:pt x="53030" y="102072"/>
                </a:lnTo>
                <a:lnTo>
                  <a:pt x="54399" y="105301"/>
                </a:lnTo>
                <a:lnTo>
                  <a:pt x="57358" y="106915"/>
                </a:lnTo>
                <a:lnTo>
                  <a:pt x="63766" y="106915"/>
                </a:lnTo>
                <a:lnTo>
                  <a:pt x="67464" y="106548"/>
                </a:lnTo>
                <a:lnTo>
                  <a:pt x="71287" y="105594"/>
                </a:lnTo>
                <a:lnTo>
                  <a:pt x="73362" y="95834"/>
                </a:lnTo>
                <a:lnTo>
                  <a:pt x="71692" y="96091"/>
                </a:lnTo>
                <a:lnTo>
                  <a:pt x="68938" y="96275"/>
                </a:lnTo>
                <a:lnTo>
                  <a:pt x="65645" y="95027"/>
                </a:lnTo>
                <a:lnTo>
                  <a:pt x="65502" y="91725"/>
                </a:lnTo>
                <a:lnTo>
                  <a:pt x="75127" y="46449"/>
                </a:lnTo>
                <a:lnTo>
                  <a:pt x="76707" y="39013"/>
                </a:lnTo>
                <a:lnTo>
                  <a:pt x="75010" y="33534"/>
                </a:lnTo>
                <a:lnTo>
                  <a:pt x="70035" y="30012"/>
                </a:lnTo>
                <a:lnTo>
                  <a:pt x="65011" y="26490"/>
                </a:lnTo>
                <a:lnTo>
                  <a:pt x="57876" y="24729"/>
                </a:lnTo>
                <a:lnTo>
                  <a:pt x="40656" y="24729"/>
                </a:lnTo>
                <a:lnTo>
                  <a:pt x="33245" y="26624"/>
                </a:lnTo>
                <a:lnTo>
                  <a:pt x="26397" y="30416"/>
                </a:lnTo>
                <a:lnTo>
                  <a:pt x="19550" y="34207"/>
                </a:lnTo>
                <a:lnTo>
                  <a:pt x="14974" y="40946"/>
                </a:lnTo>
                <a:lnTo>
                  <a:pt x="12671" y="50632"/>
                </a:lnTo>
                <a:lnTo>
                  <a:pt x="24999" y="50632"/>
                </a:lnTo>
                <a:lnTo>
                  <a:pt x="26352" y="46572"/>
                </a:lnTo>
                <a:lnTo>
                  <a:pt x="28053" y="43514"/>
                </a:lnTo>
                <a:lnTo>
                  <a:pt x="30104" y="41459"/>
                </a:lnTo>
                <a:lnTo>
                  <a:pt x="33781" y="37742"/>
                </a:lnTo>
                <a:lnTo>
                  <a:pt x="39068" y="35883"/>
                </a:lnTo>
                <a:lnTo>
                  <a:pt x="51934" y="35883"/>
                </a:lnTo>
                <a:lnTo>
                  <a:pt x="56305" y="36898"/>
                </a:lnTo>
                <a:lnTo>
                  <a:pt x="59077" y="38928"/>
                </a:lnTo>
                <a:lnTo>
                  <a:pt x="61850" y="40958"/>
                </a:lnTo>
                <a:lnTo>
                  <a:pt x="62758" y="44223"/>
                </a:lnTo>
                <a:lnTo>
                  <a:pt x="61800" y="48724"/>
                </a:lnTo>
                <a:lnTo>
                  <a:pt x="61333" y="50926"/>
                </a:lnTo>
                <a:lnTo>
                  <a:pt x="59844" y="53787"/>
                </a:lnTo>
                <a:lnTo>
                  <a:pt x="56059" y="57212"/>
                </a:lnTo>
                <a:lnTo>
                  <a:pt x="52943" y="57603"/>
                </a:lnTo>
                <a:lnTo>
                  <a:pt x="31322" y="60245"/>
                </a:lnTo>
                <a:lnTo>
                  <a:pt x="23737" y="61174"/>
                </a:lnTo>
                <a:lnTo>
                  <a:pt x="17242" y="63645"/>
                </a:lnTo>
                <a:lnTo>
                  <a:pt x="11841" y="67656"/>
                </a:lnTo>
                <a:lnTo>
                  <a:pt x="6439" y="71668"/>
                </a:lnTo>
                <a:lnTo>
                  <a:pt x="2963" y="77318"/>
                </a:lnTo>
                <a:lnTo>
                  <a:pt x="1414" y="84607"/>
                </a:lnTo>
                <a:lnTo>
                  <a:pt x="0" y="91260"/>
                </a:lnTo>
                <a:lnTo>
                  <a:pt x="1133" y="96801"/>
                </a:lnTo>
                <a:lnTo>
                  <a:pt x="4815" y="101228"/>
                </a:lnTo>
                <a:lnTo>
                  <a:pt x="8497" y="105655"/>
                </a:lnTo>
                <a:lnTo>
                  <a:pt x="13982" y="107869"/>
                </a:lnTo>
                <a:lnTo>
                  <a:pt x="27338" y="107869"/>
                </a:lnTo>
                <a:lnTo>
                  <a:pt x="22924" y="96642"/>
                </a:lnTo>
                <a:lnTo>
                  <a:pt x="19857" y="95541"/>
                </a:lnTo>
                <a:lnTo>
                  <a:pt x="15215" y="91138"/>
                </a:lnTo>
                <a:close/>
              </a:path>
              <a:path w="1070712" h="108162">
                <a:moveTo>
                  <a:pt x="49025" y="89842"/>
                </a:moveTo>
                <a:lnTo>
                  <a:pt x="40928" y="93413"/>
                </a:lnTo>
                <a:lnTo>
                  <a:pt x="36117" y="95565"/>
                </a:lnTo>
                <a:lnTo>
                  <a:pt x="31387" y="96642"/>
                </a:lnTo>
                <a:lnTo>
                  <a:pt x="22924" y="96642"/>
                </a:lnTo>
                <a:lnTo>
                  <a:pt x="27338" y="107869"/>
                </a:lnTo>
                <a:lnTo>
                  <a:pt x="33166" y="106572"/>
                </a:lnTo>
                <a:lnTo>
                  <a:pt x="38756" y="103980"/>
                </a:lnTo>
                <a:lnTo>
                  <a:pt x="44346" y="101387"/>
                </a:lnTo>
                <a:lnTo>
                  <a:pt x="48860" y="98329"/>
                </a:lnTo>
                <a:lnTo>
                  <a:pt x="52300" y="94807"/>
                </a:lnTo>
                <a:lnTo>
                  <a:pt x="53937" y="83996"/>
                </a:lnTo>
                <a:lnTo>
                  <a:pt x="49025" y="89842"/>
                </a:lnTo>
                <a:close/>
              </a:path>
              <a:path w="1070712" h="108162">
                <a:moveTo>
                  <a:pt x="119125" y="94807"/>
                </a:moveTo>
                <a:lnTo>
                  <a:pt x="115091" y="95027"/>
                </a:lnTo>
                <a:lnTo>
                  <a:pt x="112058" y="95027"/>
                </a:lnTo>
                <a:lnTo>
                  <a:pt x="109490" y="94220"/>
                </a:lnTo>
                <a:lnTo>
                  <a:pt x="107289" y="91456"/>
                </a:lnTo>
                <a:lnTo>
                  <a:pt x="107871" y="88717"/>
                </a:lnTo>
                <a:lnTo>
                  <a:pt x="118774" y="37424"/>
                </a:lnTo>
                <a:lnTo>
                  <a:pt x="131322" y="37424"/>
                </a:lnTo>
                <a:lnTo>
                  <a:pt x="133615" y="26637"/>
                </a:lnTo>
                <a:lnTo>
                  <a:pt x="121067" y="26637"/>
                </a:lnTo>
                <a:lnTo>
                  <a:pt x="125731" y="4696"/>
                </a:lnTo>
                <a:lnTo>
                  <a:pt x="112376" y="4696"/>
                </a:lnTo>
                <a:lnTo>
                  <a:pt x="107711" y="26637"/>
                </a:lnTo>
                <a:lnTo>
                  <a:pt x="97071" y="26637"/>
                </a:lnTo>
                <a:lnTo>
                  <a:pt x="94779" y="37424"/>
                </a:lnTo>
                <a:lnTo>
                  <a:pt x="105419" y="37424"/>
                </a:lnTo>
                <a:lnTo>
                  <a:pt x="94360" y="89450"/>
                </a:lnTo>
                <a:lnTo>
                  <a:pt x="93289" y="94489"/>
                </a:lnTo>
                <a:lnTo>
                  <a:pt x="93519" y="98586"/>
                </a:lnTo>
                <a:lnTo>
                  <a:pt x="95049" y="101742"/>
                </a:lnTo>
                <a:lnTo>
                  <a:pt x="96580" y="104897"/>
                </a:lnTo>
                <a:lnTo>
                  <a:pt x="100428" y="106475"/>
                </a:lnTo>
                <a:lnTo>
                  <a:pt x="110293" y="106377"/>
                </a:lnTo>
                <a:lnTo>
                  <a:pt x="113655" y="105985"/>
                </a:lnTo>
                <a:lnTo>
                  <a:pt x="116910" y="105227"/>
                </a:lnTo>
                <a:lnTo>
                  <a:pt x="119125" y="94807"/>
                </a:lnTo>
                <a:close/>
              </a:path>
              <a:path w="1070712" h="108162">
                <a:moveTo>
                  <a:pt x="237483" y="74114"/>
                </a:moveTo>
                <a:lnTo>
                  <a:pt x="238814" y="67852"/>
                </a:lnTo>
                <a:lnTo>
                  <a:pt x="238387" y="62556"/>
                </a:lnTo>
                <a:lnTo>
                  <a:pt x="236201" y="58227"/>
                </a:lnTo>
                <a:lnTo>
                  <a:pt x="234015" y="53897"/>
                </a:lnTo>
                <a:lnTo>
                  <a:pt x="230318" y="50975"/>
                </a:lnTo>
                <a:lnTo>
                  <a:pt x="225113" y="49458"/>
                </a:lnTo>
                <a:lnTo>
                  <a:pt x="228839" y="48039"/>
                </a:lnTo>
                <a:lnTo>
                  <a:pt x="232043" y="46082"/>
                </a:lnTo>
                <a:lnTo>
                  <a:pt x="234726" y="43588"/>
                </a:lnTo>
                <a:lnTo>
                  <a:pt x="239052" y="39576"/>
                </a:lnTo>
                <a:lnTo>
                  <a:pt x="241901" y="34342"/>
                </a:lnTo>
                <a:lnTo>
                  <a:pt x="243274" y="27884"/>
                </a:lnTo>
                <a:lnTo>
                  <a:pt x="245198" y="18834"/>
                </a:lnTo>
                <a:lnTo>
                  <a:pt x="243731" y="11924"/>
                </a:lnTo>
                <a:lnTo>
                  <a:pt x="238874" y="7154"/>
                </a:lnTo>
                <a:lnTo>
                  <a:pt x="234018" y="2384"/>
                </a:lnTo>
                <a:lnTo>
                  <a:pt x="226233" y="0"/>
                </a:lnTo>
                <a:lnTo>
                  <a:pt x="215519" y="0"/>
                </a:lnTo>
                <a:lnTo>
                  <a:pt x="205229" y="1065"/>
                </a:lnTo>
                <a:lnTo>
                  <a:pt x="193396" y="5912"/>
                </a:lnTo>
                <a:lnTo>
                  <a:pt x="184001" y="14676"/>
                </a:lnTo>
                <a:lnTo>
                  <a:pt x="179706" y="20155"/>
                </a:lnTo>
                <a:lnTo>
                  <a:pt x="176727" y="26808"/>
                </a:lnTo>
                <a:lnTo>
                  <a:pt x="175063" y="34635"/>
                </a:lnTo>
                <a:lnTo>
                  <a:pt x="188123" y="34635"/>
                </a:lnTo>
                <a:lnTo>
                  <a:pt x="189638" y="28667"/>
                </a:lnTo>
                <a:lnTo>
                  <a:pt x="191666" y="24068"/>
                </a:lnTo>
                <a:lnTo>
                  <a:pt x="194211" y="20840"/>
                </a:lnTo>
                <a:lnTo>
                  <a:pt x="198835" y="14969"/>
                </a:lnTo>
                <a:lnTo>
                  <a:pt x="205550" y="12034"/>
                </a:lnTo>
                <a:lnTo>
                  <a:pt x="219296" y="12034"/>
                </a:lnTo>
                <a:lnTo>
                  <a:pt x="223324" y="13453"/>
                </a:lnTo>
                <a:lnTo>
                  <a:pt x="226439" y="16290"/>
                </a:lnTo>
                <a:lnTo>
                  <a:pt x="229554" y="19127"/>
                </a:lnTo>
                <a:lnTo>
                  <a:pt x="230555" y="23163"/>
                </a:lnTo>
                <a:lnTo>
                  <a:pt x="229443" y="28398"/>
                </a:lnTo>
                <a:lnTo>
                  <a:pt x="227945" y="35442"/>
                </a:lnTo>
                <a:lnTo>
                  <a:pt x="224117" y="40334"/>
                </a:lnTo>
                <a:lnTo>
                  <a:pt x="217957" y="43074"/>
                </a:lnTo>
                <a:lnTo>
                  <a:pt x="214444" y="44639"/>
                </a:lnTo>
                <a:lnTo>
                  <a:pt x="210218" y="45422"/>
                </a:lnTo>
                <a:lnTo>
                  <a:pt x="202284" y="45349"/>
                </a:lnTo>
                <a:lnTo>
                  <a:pt x="198897" y="45055"/>
                </a:lnTo>
                <a:lnTo>
                  <a:pt x="196418" y="56723"/>
                </a:lnTo>
                <a:lnTo>
                  <a:pt x="201878" y="56576"/>
                </a:lnTo>
                <a:lnTo>
                  <a:pt x="209755" y="56576"/>
                </a:lnTo>
                <a:lnTo>
                  <a:pt x="215601" y="58019"/>
                </a:lnTo>
                <a:lnTo>
                  <a:pt x="219414" y="60905"/>
                </a:lnTo>
                <a:lnTo>
                  <a:pt x="223228" y="63792"/>
                </a:lnTo>
                <a:lnTo>
                  <a:pt x="224365" y="68855"/>
                </a:lnTo>
                <a:lnTo>
                  <a:pt x="222826" y="76095"/>
                </a:lnTo>
                <a:lnTo>
                  <a:pt x="221579" y="81966"/>
                </a:lnTo>
                <a:lnTo>
                  <a:pt x="218456" y="86760"/>
                </a:lnTo>
                <a:lnTo>
                  <a:pt x="213459" y="90478"/>
                </a:lnTo>
                <a:lnTo>
                  <a:pt x="208461" y="94196"/>
                </a:lnTo>
                <a:lnTo>
                  <a:pt x="202489" y="96055"/>
                </a:lnTo>
                <a:lnTo>
                  <a:pt x="186590" y="96055"/>
                </a:lnTo>
                <a:lnTo>
                  <a:pt x="180989" y="93291"/>
                </a:lnTo>
                <a:lnTo>
                  <a:pt x="178739" y="87763"/>
                </a:lnTo>
                <a:lnTo>
                  <a:pt x="177437" y="84681"/>
                </a:lnTo>
                <a:lnTo>
                  <a:pt x="177216" y="79740"/>
                </a:lnTo>
                <a:lnTo>
                  <a:pt x="178074" y="72940"/>
                </a:lnTo>
                <a:lnTo>
                  <a:pt x="164279" y="72940"/>
                </a:lnTo>
                <a:lnTo>
                  <a:pt x="164150" y="73560"/>
                </a:lnTo>
                <a:lnTo>
                  <a:pt x="163530" y="86770"/>
                </a:lnTo>
                <a:lnTo>
                  <a:pt x="167386" y="97852"/>
                </a:lnTo>
                <a:lnTo>
                  <a:pt x="168114" y="98955"/>
                </a:lnTo>
                <a:lnTo>
                  <a:pt x="177413" y="105805"/>
                </a:lnTo>
                <a:lnTo>
                  <a:pt x="192250" y="108089"/>
                </a:lnTo>
                <a:lnTo>
                  <a:pt x="199123" y="107728"/>
                </a:lnTo>
                <a:lnTo>
                  <a:pt x="211762" y="104707"/>
                </a:lnTo>
                <a:lnTo>
                  <a:pt x="222367" y="98623"/>
                </a:lnTo>
                <a:lnTo>
                  <a:pt x="225057" y="96313"/>
                </a:lnTo>
                <a:lnTo>
                  <a:pt x="232966" y="86298"/>
                </a:lnTo>
                <a:lnTo>
                  <a:pt x="237483" y="74114"/>
                </a:lnTo>
                <a:close/>
              </a:path>
              <a:path w="1070712" h="108162">
                <a:moveTo>
                  <a:pt x="257727" y="89230"/>
                </a:moveTo>
                <a:lnTo>
                  <a:pt x="254327" y="105227"/>
                </a:lnTo>
                <a:lnTo>
                  <a:pt x="269664" y="105227"/>
                </a:lnTo>
                <a:lnTo>
                  <a:pt x="273064" y="89230"/>
                </a:lnTo>
                <a:lnTo>
                  <a:pt x="257727" y="89230"/>
                </a:lnTo>
                <a:close/>
              </a:path>
              <a:path w="1070712" h="108162">
                <a:moveTo>
                  <a:pt x="309639" y="94954"/>
                </a:moveTo>
                <a:lnTo>
                  <a:pt x="304997" y="92165"/>
                </a:lnTo>
                <a:lnTo>
                  <a:pt x="303254" y="87127"/>
                </a:lnTo>
                <a:lnTo>
                  <a:pt x="304412" y="79838"/>
                </a:lnTo>
                <a:lnTo>
                  <a:pt x="291057" y="79838"/>
                </a:lnTo>
                <a:lnTo>
                  <a:pt x="289331" y="87958"/>
                </a:lnTo>
                <a:lnTo>
                  <a:pt x="290563" y="94709"/>
                </a:lnTo>
                <a:lnTo>
                  <a:pt x="294751" y="100091"/>
                </a:lnTo>
                <a:lnTo>
                  <a:pt x="298940" y="105472"/>
                </a:lnTo>
                <a:lnTo>
                  <a:pt x="306171" y="108162"/>
                </a:lnTo>
                <a:lnTo>
                  <a:pt x="316444" y="108162"/>
                </a:lnTo>
                <a:lnTo>
                  <a:pt x="323504" y="107542"/>
                </a:lnTo>
                <a:lnTo>
                  <a:pt x="335042" y="103388"/>
                </a:lnTo>
                <a:lnTo>
                  <a:pt x="345306" y="95327"/>
                </a:lnTo>
                <a:lnTo>
                  <a:pt x="354297" y="83360"/>
                </a:lnTo>
                <a:lnTo>
                  <a:pt x="359329" y="73827"/>
                </a:lnTo>
                <a:lnTo>
                  <a:pt x="363931" y="62026"/>
                </a:lnTo>
                <a:lnTo>
                  <a:pt x="367362" y="49165"/>
                </a:lnTo>
                <a:lnTo>
                  <a:pt x="368139" y="45191"/>
                </a:lnTo>
                <a:lnTo>
                  <a:pt x="369532" y="31830"/>
                </a:lnTo>
                <a:lnTo>
                  <a:pt x="368571" y="20693"/>
                </a:lnTo>
                <a:lnTo>
                  <a:pt x="365084" y="11375"/>
                </a:lnTo>
                <a:lnTo>
                  <a:pt x="355737" y="2843"/>
                </a:lnTo>
                <a:lnTo>
                  <a:pt x="341269" y="0"/>
                </a:lnTo>
                <a:lnTo>
                  <a:pt x="336104" y="264"/>
                </a:lnTo>
                <a:lnTo>
                  <a:pt x="326963" y="14199"/>
                </a:lnTo>
                <a:lnTo>
                  <a:pt x="332547" y="12034"/>
                </a:lnTo>
                <a:lnTo>
                  <a:pt x="345022" y="12034"/>
                </a:lnTo>
                <a:lnTo>
                  <a:pt x="349572" y="13930"/>
                </a:lnTo>
                <a:lnTo>
                  <a:pt x="352656" y="17721"/>
                </a:lnTo>
                <a:lnTo>
                  <a:pt x="355738" y="21512"/>
                </a:lnTo>
                <a:lnTo>
                  <a:pt x="356458" y="27273"/>
                </a:lnTo>
                <a:lnTo>
                  <a:pt x="354816" y="35002"/>
                </a:lnTo>
                <a:lnTo>
                  <a:pt x="352986" y="43612"/>
                </a:lnTo>
                <a:lnTo>
                  <a:pt x="349539" y="49641"/>
                </a:lnTo>
                <a:lnTo>
                  <a:pt x="344477" y="53090"/>
                </a:lnTo>
                <a:lnTo>
                  <a:pt x="339414" y="56539"/>
                </a:lnTo>
                <a:lnTo>
                  <a:pt x="334266" y="58264"/>
                </a:lnTo>
                <a:lnTo>
                  <a:pt x="321742" y="58264"/>
                </a:lnTo>
                <a:lnTo>
                  <a:pt x="316864" y="56246"/>
                </a:lnTo>
                <a:lnTo>
                  <a:pt x="314395" y="52210"/>
                </a:lnTo>
                <a:lnTo>
                  <a:pt x="311926" y="48174"/>
                </a:lnTo>
                <a:lnTo>
                  <a:pt x="311420" y="42731"/>
                </a:lnTo>
                <a:lnTo>
                  <a:pt x="313204" y="10860"/>
                </a:lnTo>
                <a:lnTo>
                  <a:pt x="310683" y="13501"/>
                </a:lnTo>
                <a:lnTo>
                  <a:pt x="303351" y="24096"/>
                </a:lnTo>
                <a:lnTo>
                  <a:pt x="299121" y="36029"/>
                </a:lnTo>
                <a:lnTo>
                  <a:pt x="299071" y="36270"/>
                </a:lnTo>
                <a:lnTo>
                  <a:pt x="298470" y="49666"/>
                </a:lnTo>
                <a:lnTo>
                  <a:pt x="302786" y="60392"/>
                </a:lnTo>
                <a:lnTo>
                  <a:pt x="307339" y="66702"/>
                </a:lnTo>
                <a:lnTo>
                  <a:pt x="314678" y="69858"/>
                </a:lnTo>
                <a:lnTo>
                  <a:pt x="329795" y="69858"/>
                </a:lnTo>
                <a:lnTo>
                  <a:pt x="334655" y="68916"/>
                </a:lnTo>
                <a:lnTo>
                  <a:pt x="339385" y="67033"/>
                </a:lnTo>
                <a:lnTo>
                  <a:pt x="344115" y="65149"/>
                </a:lnTo>
                <a:lnTo>
                  <a:pt x="348441" y="61884"/>
                </a:lnTo>
                <a:lnTo>
                  <a:pt x="352364" y="57236"/>
                </a:lnTo>
                <a:lnTo>
                  <a:pt x="347686" y="69989"/>
                </a:lnTo>
                <a:lnTo>
                  <a:pt x="341942" y="81659"/>
                </a:lnTo>
                <a:lnTo>
                  <a:pt x="336090" y="89267"/>
                </a:lnTo>
                <a:lnTo>
                  <a:pt x="330521" y="94526"/>
                </a:lnTo>
                <a:lnTo>
                  <a:pt x="324581" y="97155"/>
                </a:lnTo>
                <a:lnTo>
                  <a:pt x="314894" y="97155"/>
                </a:lnTo>
                <a:lnTo>
                  <a:pt x="312017" y="96422"/>
                </a:lnTo>
                <a:lnTo>
                  <a:pt x="309639" y="94954"/>
                </a:lnTo>
                <a:close/>
              </a:path>
              <a:path w="1070712" h="108162">
                <a:moveTo>
                  <a:pt x="323588" y="3627"/>
                </a:moveTo>
                <a:lnTo>
                  <a:pt x="313204" y="10860"/>
                </a:lnTo>
                <a:lnTo>
                  <a:pt x="311420" y="42731"/>
                </a:lnTo>
                <a:lnTo>
                  <a:pt x="312875" y="35883"/>
                </a:lnTo>
                <a:lnTo>
                  <a:pt x="314414" y="28642"/>
                </a:lnTo>
                <a:lnTo>
                  <a:pt x="317539" y="22858"/>
                </a:lnTo>
                <a:lnTo>
                  <a:pt x="322251" y="18528"/>
                </a:lnTo>
                <a:lnTo>
                  <a:pt x="326963" y="14199"/>
                </a:lnTo>
                <a:lnTo>
                  <a:pt x="336104" y="264"/>
                </a:lnTo>
                <a:lnTo>
                  <a:pt x="323588" y="3627"/>
                </a:lnTo>
                <a:close/>
              </a:path>
              <a:path w="1070712" h="108162">
                <a:moveTo>
                  <a:pt x="389139" y="105460"/>
                </a:moveTo>
                <a:lnTo>
                  <a:pt x="396197" y="107869"/>
                </a:lnTo>
                <a:lnTo>
                  <a:pt x="404758" y="107869"/>
                </a:lnTo>
                <a:lnTo>
                  <a:pt x="414243" y="107169"/>
                </a:lnTo>
                <a:lnTo>
                  <a:pt x="426613" y="103440"/>
                </a:lnTo>
                <a:lnTo>
                  <a:pt x="436565" y="96495"/>
                </a:lnTo>
                <a:lnTo>
                  <a:pt x="440018" y="92824"/>
                </a:lnTo>
                <a:lnTo>
                  <a:pt x="447189" y="82150"/>
                </a:lnTo>
                <a:lnTo>
                  <a:pt x="451358" y="70225"/>
                </a:lnTo>
                <a:lnTo>
                  <a:pt x="453386" y="60685"/>
                </a:lnTo>
                <a:lnTo>
                  <a:pt x="451709" y="52809"/>
                </a:lnTo>
                <a:lnTo>
                  <a:pt x="446327" y="46596"/>
                </a:lnTo>
                <a:lnTo>
                  <a:pt x="440946" y="40383"/>
                </a:lnTo>
                <a:lnTo>
                  <a:pt x="433437" y="37277"/>
                </a:lnTo>
                <a:lnTo>
                  <a:pt x="418662" y="37277"/>
                </a:lnTo>
                <a:lnTo>
                  <a:pt x="413966" y="38084"/>
                </a:lnTo>
                <a:lnTo>
                  <a:pt x="409709" y="39698"/>
                </a:lnTo>
                <a:lnTo>
                  <a:pt x="407310" y="40628"/>
                </a:lnTo>
                <a:lnTo>
                  <a:pt x="404690" y="42022"/>
                </a:lnTo>
                <a:lnTo>
                  <a:pt x="401849" y="43881"/>
                </a:lnTo>
                <a:lnTo>
                  <a:pt x="412533" y="14676"/>
                </a:lnTo>
                <a:lnTo>
                  <a:pt x="457221" y="14676"/>
                </a:lnTo>
                <a:lnTo>
                  <a:pt x="459936" y="1907"/>
                </a:lnTo>
                <a:lnTo>
                  <a:pt x="405341" y="1907"/>
                </a:lnTo>
                <a:lnTo>
                  <a:pt x="385315" y="58484"/>
                </a:lnTo>
                <a:lnTo>
                  <a:pt x="396624" y="59144"/>
                </a:lnTo>
                <a:lnTo>
                  <a:pt x="399588" y="56013"/>
                </a:lnTo>
                <a:lnTo>
                  <a:pt x="402884" y="53567"/>
                </a:lnTo>
                <a:lnTo>
                  <a:pt x="406512" y="51806"/>
                </a:lnTo>
                <a:lnTo>
                  <a:pt x="410139" y="50045"/>
                </a:lnTo>
                <a:lnTo>
                  <a:pt x="414228" y="49165"/>
                </a:lnTo>
                <a:lnTo>
                  <a:pt x="425039" y="49165"/>
                </a:lnTo>
                <a:lnTo>
                  <a:pt x="429982" y="51170"/>
                </a:lnTo>
                <a:lnTo>
                  <a:pt x="433604" y="55182"/>
                </a:lnTo>
                <a:lnTo>
                  <a:pt x="437228" y="59193"/>
                </a:lnTo>
                <a:lnTo>
                  <a:pt x="438260" y="64868"/>
                </a:lnTo>
                <a:lnTo>
                  <a:pt x="436701" y="72206"/>
                </a:lnTo>
                <a:lnTo>
                  <a:pt x="435412" y="78272"/>
                </a:lnTo>
                <a:lnTo>
                  <a:pt x="432353" y="83800"/>
                </a:lnTo>
                <a:lnTo>
                  <a:pt x="427526" y="88790"/>
                </a:lnTo>
                <a:lnTo>
                  <a:pt x="422698" y="93780"/>
                </a:lnTo>
                <a:lnTo>
                  <a:pt x="416371" y="96275"/>
                </a:lnTo>
                <a:lnTo>
                  <a:pt x="404435" y="96275"/>
                </a:lnTo>
                <a:lnTo>
                  <a:pt x="400970" y="95541"/>
                </a:lnTo>
                <a:lnTo>
                  <a:pt x="398152" y="94073"/>
                </a:lnTo>
                <a:lnTo>
                  <a:pt x="392650" y="91187"/>
                </a:lnTo>
                <a:lnTo>
                  <a:pt x="390259" y="85977"/>
                </a:lnTo>
                <a:lnTo>
                  <a:pt x="390980" y="78443"/>
                </a:lnTo>
                <a:lnTo>
                  <a:pt x="377258" y="78443"/>
                </a:lnTo>
                <a:lnTo>
                  <a:pt x="375920" y="88423"/>
                </a:lnTo>
                <a:lnTo>
                  <a:pt x="378028" y="95822"/>
                </a:lnTo>
                <a:lnTo>
                  <a:pt x="383583" y="100641"/>
                </a:lnTo>
                <a:lnTo>
                  <a:pt x="389139" y="105460"/>
                </a:lnTo>
                <a:close/>
              </a:path>
              <a:path w="1070712" h="108162">
                <a:moveTo>
                  <a:pt x="556826" y="105227"/>
                </a:moveTo>
                <a:lnTo>
                  <a:pt x="563871" y="105227"/>
                </a:lnTo>
                <a:lnTo>
                  <a:pt x="559041" y="94807"/>
                </a:lnTo>
                <a:lnTo>
                  <a:pt x="554834" y="94807"/>
                </a:lnTo>
                <a:lnTo>
                  <a:pt x="551565" y="93327"/>
                </a:lnTo>
                <a:lnTo>
                  <a:pt x="549733" y="105227"/>
                </a:lnTo>
                <a:lnTo>
                  <a:pt x="556826" y="105227"/>
                </a:lnTo>
                <a:close/>
              </a:path>
              <a:path w="1070712" h="108162">
                <a:moveTo>
                  <a:pt x="568428" y="587"/>
                </a:moveTo>
                <a:lnTo>
                  <a:pt x="486816" y="108016"/>
                </a:lnTo>
                <a:lnTo>
                  <a:pt x="494961" y="108016"/>
                </a:lnTo>
                <a:lnTo>
                  <a:pt x="576573" y="587"/>
                </a:lnTo>
                <a:lnTo>
                  <a:pt x="568428" y="587"/>
                </a:lnTo>
                <a:close/>
              </a:path>
              <a:path w="1070712" h="108162">
                <a:moveTo>
                  <a:pt x="495560" y="54448"/>
                </a:moveTo>
                <a:lnTo>
                  <a:pt x="502654" y="54448"/>
                </a:lnTo>
                <a:lnTo>
                  <a:pt x="497775" y="44028"/>
                </a:lnTo>
                <a:lnTo>
                  <a:pt x="493617" y="44028"/>
                </a:lnTo>
                <a:lnTo>
                  <a:pt x="490373" y="42548"/>
                </a:lnTo>
                <a:lnTo>
                  <a:pt x="488515" y="54448"/>
                </a:lnTo>
                <a:lnTo>
                  <a:pt x="495560" y="54448"/>
                </a:lnTo>
                <a:close/>
              </a:path>
              <a:path w="1070712" h="108162">
                <a:moveTo>
                  <a:pt x="653919" y="91138"/>
                </a:moveTo>
                <a:lnTo>
                  <a:pt x="653164" y="88130"/>
                </a:lnTo>
                <a:lnTo>
                  <a:pt x="653976" y="84314"/>
                </a:lnTo>
                <a:lnTo>
                  <a:pt x="655047" y="79275"/>
                </a:lnTo>
                <a:lnTo>
                  <a:pt x="657857" y="75606"/>
                </a:lnTo>
                <a:lnTo>
                  <a:pt x="662406" y="73307"/>
                </a:lnTo>
                <a:lnTo>
                  <a:pt x="665094" y="71937"/>
                </a:lnTo>
                <a:lnTo>
                  <a:pt x="668903" y="70934"/>
                </a:lnTo>
                <a:lnTo>
                  <a:pt x="673832" y="70298"/>
                </a:lnTo>
                <a:lnTo>
                  <a:pt x="682049" y="69271"/>
                </a:lnTo>
                <a:lnTo>
                  <a:pt x="684557" y="68977"/>
                </a:lnTo>
                <a:lnTo>
                  <a:pt x="687156" y="68488"/>
                </a:lnTo>
                <a:lnTo>
                  <a:pt x="689846" y="67803"/>
                </a:lnTo>
                <a:lnTo>
                  <a:pt x="692535" y="67118"/>
                </a:lnTo>
                <a:lnTo>
                  <a:pt x="696629" y="65235"/>
                </a:lnTo>
                <a:lnTo>
                  <a:pt x="694367" y="75875"/>
                </a:lnTo>
                <a:lnTo>
                  <a:pt x="692641" y="83996"/>
                </a:lnTo>
                <a:lnTo>
                  <a:pt x="691004" y="94807"/>
                </a:lnTo>
                <a:lnTo>
                  <a:pt x="690779" y="97938"/>
                </a:lnTo>
                <a:lnTo>
                  <a:pt x="691734" y="102072"/>
                </a:lnTo>
                <a:lnTo>
                  <a:pt x="693103" y="105301"/>
                </a:lnTo>
                <a:lnTo>
                  <a:pt x="696062" y="106915"/>
                </a:lnTo>
                <a:lnTo>
                  <a:pt x="702471" y="106915"/>
                </a:lnTo>
                <a:lnTo>
                  <a:pt x="706169" y="106548"/>
                </a:lnTo>
                <a:lnTo>
                  <a:pt x="709991" y="105594"/>
                </a:lnTo>
                <a:lnTo>
                  <a:pt x="712066" y="95835"/>
                </a:lnTo>
                <a:lnTo>
                  <a:pt x="710396" y="96091"/>
                </a:lnTo>
                <a:lnTo>
                  <a:pt x="707643" y="96275"/>
                </a:lnTo>
                <a:lnTo>
                  <a:pt x="704349" y="95027"/>
                </a:lnTo>
                <a:lnTo>
                  <a:pt x="704207" y="91725"/>
                </a:lnTo>
                <a:lnTo>
                  <a:pt x="713831" y="46449"/>
                </a:lnTo>
                <a:lnTo>
                  <a:pt x="715412" y="39013"/>
                </a:lnTo>
                <a:lnTo>
                  <a:pt x="713714" y="33534"/>
                </a:lnTo>
                <a:lnTo>
                  <a:pt x="708739" y="30012"/>
                </a:lnTo>
                <a:lnTo>
                  <a:pt x="703715" y="26490"/>
                </a:lnTo>
                <a:lnTo>
                  <a:pt x="696580" y="24729"/>
                </a:lnTo>
                <a:lnTo>
                  <a:pt x="679360" y="24729"/>
                </a:lnTo>
                <a:lnTo>
                  <a:pt x="671950" y="26624"/>
                </a:lnTo>
                <a:lnTo>
                  <a:pt x="665101" y="30416"/>
                </a:lnTo>
                <a:lnTo>
                  <a:pt x="658254" y="34207"/>
                </a:lnTo>
                <a:lnTo>
                  <a:pt x="653679" y="40946"/>
                </a:lnTo>
                <a:lnTo>
                  <a:pt x="651376" y="50632"/>
                </a:lnTo>
                <a:lnTo>
                  <a:pt x="663704" y="50632"/>
                </a:lnTo>
                <a:lnTo>
                  <a:pt x="665056" y="46572"/>
                </a:lnTo>
                <a:lnTo>
                  <a:pt x="666757" y="43514"/>
                </a:lnTo>
                <a:lnTo>
                  <a:pt x="668808" y="41460"/>
                </a:lnTo>
                <a:lnTo>
                  <a:pt x="672485" y="37742"/>
                </a:lnTo>
                <a:lnTo>
                  <a:pt x="677772" y="35883"/>
                </a:lnTo>
                <a:lnTo>
                  <a:pt x="690638" y="35883"/>
                </a:lnTo>
                <a:lnTo>
                  <a:pt x="695009" y="36898"/>
                </a:lnTo>
                <a:lnTo>
                  <a:pt x="697781" y="38928"/>
                </a:lnTo>
                <a:lnTo>
                  <a:pt x="700554" y="40958"/>
                </a:lnTo>
                <a:lnTo>
                  <a:pt x="701462" y="44224"/>
                </a:lnTo>
                <a:lnTo>
                  <a:pt x="700505" y="48724"/>
                </a:lnTo>
                <a:lnTo>
                  <a:pt x="700038" y="50926"/>
                </a:lnTo>
                <a:lnTo>
                  <a:pt x="698548" y="53787"/>
                </a:lnTo>
                <a:lnTo>
                  <a:pt x="694763" y="57212"/>
                </a:lnTo>
                <a:lnTo>
                  <a:pt x="691647" y="57603"/>
                </a:lnTo>
                <a:lnTo>
                  <a:pt x="670026" y="60245"/>
                </a:lnTo>
                <a:lnTo>
                  <a:pt x="662441" y="61174"/>
                </a:lnTo>
                <a:lnTo>
                  <a:pt x="655947" y="63645"/>
                </a:lnTo>
                <a:lnTo>
                  <a:pt x="650545" y="67656"/>
                </a:lnTo>
                <a:lnTo>
                  <a:pt x="645143" y="71668"/>
                </a:lnTo>
                <a:lnTo>
                  <a:pt x="641667" y="77318"/>
                </a:lnTo>
                <a:lnTo>
                  <a:pt x="640118" y="84607"/>
                </a:lnTo>
                <a:lnTo>
                  <a:pt x="638704" y="91261"/>
                </a:lnTo>
                <a:lnTo>
                  <a:pt x="639837" y="96801"/>
                </a:lnTo>
                <a:lnTo>
                  <a:pt x="643519" y="101228"/>
                </a:lnTo>
                <a:lnTo>
                  <a:pt x="647201" y="105655"/>
                </a:lnTo>
                <a:lnTo>
                  <a:pt x="652687" y="107869"/>
                </a:lnTo>
                <a:lnTo>
                  <a:pt x="666042" y="107869"/>
                </a:lnTo>
                <a:lnTo>
                  <a:pt x="661628" y="96642"/>
                </a:lnTo>
                <a:lnTo>
                  <a:pt x="658561" y="95541"/>
                </a:lnTo>
                <a:lnTo>
                  <a:pt x="653919" y="91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316232" y="3501082"/>
            <a:ext cx="1154515" cy="124898"/>
          </a:xfrm>
          <a:custGeom>
            <a:avLst/>
            <a:gdLst/>
            <a:ahLst/>
            <a:cxnLst/>
            <a:rect l="l" t="t" r="r" b="b"/>
            <a:pathLst>
              <a:path w="1269967" h="141551">
                <a:moveTo>
                  <a:pt x="372605" y="111734"/>
                </a:moveTo>
                <a:lnTo>
                  <a:pt x="375951" y="110951"/>
                </a:lnTo>
                <a:lnTo>
                  <a:pt x="382162" y="109581"/>
                </a:lnTo>
                <a:lnTo>
                  <a:pt x="387690" y="106939"/>
                </a:lnTo>
                <a:lnTo>
                  <a:pt x="392533" y="103026"/>
                </a:lnTo>
                <a:lnTo>
                  <a:pt x="395408" y="100775"/>
                </a:lnTo>
                <a:lnTo>
                  <a:pt x="398189" y="97877"/>
                </a:lnTo>
                <a:lnTo>
                  <a:pt x="400875" y="94330"/>
                </a:lnTo>
                <a:lnTo>
                  <a:pt x="403561" y="90784"/>
                </a:lnTo>
                <a:lnTo>
                  <a:pt x="405383" y="87567"/>
                </a:lnTo>
                <a:lnTo>
                  <a:pt x="406338" y="84681"/>
                </a:lnTo>
                <a:lnTo>
                  <a:pt x="393350" y="84681"/>
                </a:lnTo>
                <a:lnTo>
                  <a:pt x="391633" y="88154"/>
                </a:lnTo>
                <a:lnTo>
                  <a:pt x="389319" y="91212"/>
                </a:lnTo>
                <a:lnTo>
                  <a:pt x="386411" y="93853"/>
                </a:lnTo>
                <a:lnTo>
                  <a:pt x="381334" y="98403"/>
                </a:lnTo>
                <a:lnTo>
                  <a:pt x="375347" y="100678"/>
                </a:lnTo>
                <a:lnTo>
                  <a:pt x="361062" y="100678"/>
                </a:lnTo>
                <a:lnTo>
                  <a:pt x="356120" y="98268"/>
                </a:lnTo>
                <a:lnTo>
                  <a:pt x="353622" y="93450"/>
                </a:lnTo>
                <a:lnTo>
                  <a:pt x="351124" y="88631"/>
                </a:lnTo>
                <a:lnTo>
                  <a:pt x="350599" y="82235"/>
                </a:lnTo>
                <a:lnTo>
                  <a:pt x="352050" y="74261"/>
                </a:lnTo>
                <a:lnTo>
                  <a:pt x="409654" y="74261"/>
                </a:lnTo>
                <a:lnTo>
                  <a:pt x="398309" y="63767"/>
                </a:lnTo>
                <a:lnTo>
                  <a:pt x="354648" y="63767"/>
                </a:lnTo>
                <a:lnTo>
                  <a:pt x="356327" y="57016"/>
                </a:lnTo>
                <a:lnTo>
                  <a:pt x="355273" y="40799"/>
                </a:lnTo>
                <a:lnTo>
                  <a:pt x="348901" y="47839"/>
                </a:lnTo>
                <a:lnTo>
                  <a:pt x="342533" y="58757"/>
                </a:lnTo>
                <a:lnTo>
                  <a:pt x="338465" y="71546"/>
                </a:lnTo>
                <a:lnTo>
                  <a:pt x="337350" y="78502"/>
                </a:lnTo>
                <a:lnTo>
                  <a:pt x="337853" y="91381"/>
                </a:lnTo>
                <a:lnTo>
                  <a:pt x="342309" y="101448"/>
                </a:lnTo>
                <a:lnTo>
                  <a:pt x="347595" y="108566"/>
                </a:lnTo>
                <a:lnTo>
                  <a:pt x="355131" y="112125"/>
                </a:lnTo>
                <a:lnTo>
                  <a:pt x="368927" y="112125"/>
                </a:lnTo>
                <a:lnTo>
                  <a:pt x="372605" y="111734"/>
                </a:lnTo>
                <a:close/>
              </a:path>
              <a:path w="1269967" h="141551">
                <a:moveTo>
                  <a:pt x="411339" y="66336"/>
                </a:moveTo>
                <a:lnTo>
                  <a:pt x="412174" y="60563"/>
                </a:lnTo>
                <a:lnTo>
                  <a:pt x="412161" y="56943"/>
                </a:lnTo>
                <a:lnTo>
                  <a:pt x="412403" y="51659"/>
                </a:lnTo>
                <a:lnTo>
                  <a:pt x="411625" y="47037"/>
                </a:lnTo>
                <a:lnTo>
                  <a:pt x="409825" y="43074"/>
                </a:lnTo>
                <a:lnTo>
                  <a:pt x="407969" y="38916"/>
                </a:lnTo>
                <a:lnTo>
                  <a:pt x="404703" y="35528"/>
                </a:lnTo>
                <a:lnTo>
                  <a:pt x="400024" y="32911"/>
                </a:lnTo>
                <a:lnTo>
                  <a:pt x="395345" y="30293"/>
                </a:lnTo>
                <a:lnTo>
                  <a:pt x="390219" y="28985"/>
                </a:lnTo>
                <a:lnTo>
                  <a:pt x="384642" y="28985"/>
                </a:lnTo>
                <a:lnTo>
                  <a:pt x="378235" y="29446"/>
                </a:lnTo>
                <a:lnTo>
                  <a:pt x="366143" y="33221"/>
                </a:lnTo>
                <a:lnTo>
                  <a:pt x="355273" y="40799"/>
                </a:lnTo>
                <a:lnTo>
                  <a:pt x="356327" y="57016"/>
                </a:lnTo>
                <a:lnTo>
                  <a:pt x="359686" y="51452"/>
                </a:lnTo>
                <a:lnTo>
                  <a:pt x="364727" y="47073"/>
                </a:lnTo>
                <a:lnTo>
                  <a:pt x="369766" y="42695"/>
                </a:lnTo>
                <a:lnTo>
                  <a:pt x="375319" y="40506"/>
                </a:lnTo>
                <a:lnTo>
                  <a:pt x="389848" y="40506"/>
                </a:lnTo>
                <a:lnTo>
                  <a:pt x="395215" y="43685"/>
                </a:lnTo>
                <a:lnTo>
                  <a:pt x="397484" y="50045"/>
                </a:lnTo>
                <a:lnTo>
                  <a:pt x="398712" y="53470"/>
                </a:lnTo>
                <a:lnTo>
                  <a:pt x="398987" y="58044"/>
                </a:lnTo>
                <a:lnTo>
                  <a:pt x="398309" y="63767"/>
                </a:lnTo>
                <a:lnTo>
                  <a:pt x="409654" y="74261"/>
                </a:lnTo>
                <a:lnTo>
                  <a:pt x="411339" y="66336"/>
                </a:lnTo>
                <a:close/>
              </a:path>
              <a:path w="1269967" h="141551">
                <a:moveTo>
                  <a:pt x="445684" y="64134"/>
                </a:moveTo>
                <a:lnTo>
                  <a:pt x="446869" y="58557"/>
                </a:lnTo>
                <a:lnTo>
                  <a:pt x="449702" y="53629"/>
                </a:lnTo>
                <a:lnTo>
                  <a:pt x="454184" y="49348"/>
                </a:lnTo>
                <a:lnTo>
                  <a:pt x="458664" y="45067"/>
                </a:lnTo>
                <a:lnTo>
                  <a:pt x="464231" y="42927"/>
                </a:lnTo>
                <a:lnTo>
                  <a:pt x="472384" y="42952"/>
                </a:lnTo>
                <a:lnTo>
                  <a:pt x="475136" y="43294"/>
                </a:lnTo>
                <a:lnTo>
                  <a:pt x="478100" y="29352"/>
                </a:lnTo>
                <a:lnTo>
                  <a:pt x="476712" y="29205"/>
                </a:lnTo>
                <a:lnTo>
                  <a:pt x="473921" y="28985"/>
                </a:lnTo>
                <a:lnTo>
                  <a:pt x="468687" y="28985"/>
                </a:lnTo>
                <a:lnTo>
                  <a:pt x="463661" y="30881"/>
                </a:lnTo>
                <a:lnTo>
                  <a:pt x="458844" y="34672"/>
                </a:lnTo>
                <a:lnTo>
                  <a:pt x="454026" y="38463"/>
                </a:lnTo>
                <a:lnTo>
                  <a:pt x="450823" y="41680"/>
                </a:lnTo>
                <a:lnTo>
                  <a:pt x="449234" y="44321"/>
                </a:lnTo>
                <a:lnTo>
                  <a:pt x="452120" y="30746"/>
                </a:lnTo>
                <a:lnTo>
                  <a:pt x="439572" y="30746"/>
                </a:lnTo>
                <a:lnTo>
                  <a:pt x="422867" y="109337"/>
                </a:lnTo>
                <a:lnTo>
                  <a:pt x="436076" y="109337"/>
                </a:lnTo>
                <a:lnTo>
                  <a:pt x="445684" y="64134"/>
                </a:lnTo>
                <a:close/>
              </a:path>
              <a:path w="1269967" h="141551">
                <a:moveTo>
                  <a:pt x="532390" y="100751"/>
                </a:moveTo>
                <a:lnTo>
                  <a:pt x="529322" y="99650"/>
                </a:lnTo>
                <a:lnTo>
                  <a:pt x="524681" y="95248"/>
                </a:lnTo>
                <a:lnTo>
                  <a:pt x="523926" y="92239"/>
                </a:lnTo>
                <a:lnTo>
                  <a:pt x="524738" y="88423"/>
                </a:lnTo>
                <a:lnTo>
                  <a:pt x="525808" y="83384"/>
                </a:lnTo>
                <a:lnTo>
                  <a:pt x="528618" y="79715"/>
                </a:lnTo>
                <a:lnTo>
                  <a:pt x="533167" y="77416"/>
                </a:lnTo>
                <a:lnTo>
                  <a:pt x="535856" y="76046"/>
                </a:lnTo>
                <a:lnTo>
                  <a:pt x="539664" y="75043"/>
                </a:lnTo>
                <a:lnTo>
                  <a:pt x="544594" y="74407"/>
                </a:lnTo>
                <a:lnTo>
                  <a:pt x="552811" y="73380"/>
                </a:lnTo>
                <a:lnTo>
                  <a:pt x="555319" y="73087"/>
                </a:lnTo>
                <a:lnTo>
                  <a:pt x="557918" y="72597"/>
                </a:lnTo>
                <a:lnTo>
                  <a:pt x="560608" y="71913"/>
                </a:lnTo>
                <a:lnTo>
                  <a:pt x="563297" y="71228"/>
                </a:lnTo>
                <a:lnTo>
                  <a:pt x="567391" y="69344"/>
                </a:lnTo>
                <a:lnTo>
                  <a:pt x="565129" y="79984"/>
                </a:lnTo>
                <a:lnTo>
                  <a:pt x="563403" y="88105"/>
                </a:lnTo>
                <a:lnTo>
                  <a:pt x="561766" y="98917"/>
                </a:lnTo>
                <a:lnTo>
                  <a:pt x="561540" y="102047"/>
                </a:lnTo>
                <a:lnTo>
                  <a:pt x="562496" y="106181"/>
                </a:lnTo>
                <a:lnTo>
                  <a:pt x="563865" y="109410"/>
                </a:lnTo>
                <a:lnTo>
                  <a:pt x="566824" y="111024"/>
                </a:lnTo>
                <a:lnTo>
                  <a:pt x="573232" y="111024"/>
                </a:lnTo>
                <a:lnTo>
                  <a:pt x="576930" y="110657"/>
                </a:lnTo>
                <a:lnTo>
                  <a:pt x="580753" y="109704"/>
                </a:lnTo>
                <a:lnTo>
                  <a:pt x="582827" y="99944"/>
                </a:lnTo>
                <a:lnTo>
                  <a:pt x="581158" y="100201"/>
                </a:lnTo>
                <a:lnTo>
                  <a:pt x="578405" y="100384"/>
                </a:lnTo>
                <a:lnTo>
                  <a:pt x="575110" y="99137"/>
                </a:lnTo>
                <a:lnTo>
                  <a:pt x="574968" y="95835"/>
                </a:lnTo>
                <a:lnTo>
                  <a:pt x="584592" y="50559"/>
                </a:lnTo>
                <a:lnTo>
                  <a:pt x="586173" y="43123"/>
                </a:lnTo>
                <a:lnTo>
                  <a:pt x="584475" y="37644"/>
                </a:lnTo>
                <a:lnTo>
                  <a:pt x="579501" y="34122"/>
                </a:lnTo>
                <a:lnTo>
                  <a:pt x="574477" y="30599"/>
                </a:lnTo>
                <a:lnTo>
                  <a:pt x="567342" y="28838"/>
                </a:lnTo>
                <a:lnTo>
                  <a:pt x="550122" y="28838"/>
                </a:lnTo>
                <a:lnTo>
                  <a:pt x="542711" y="30734"/>
                </a:lnTo>
                <a:lnTo>
                  <a:pt x="535862" y="34525"/>
                </a:lnTo>
                <a:lnTo>
                  <a:pt x="529016" y="38316"/>
                </a:lnTo>
                <a:lnTo>
                  <a:pt x="524440" y="45055"/>
                </a:lnTo>
                <a:lnTo>
                  <a:pt x="522137" y="54741"/>
                </a:lnTo>
                <a:lnTo>
                  <a:pt x="534465" y="54741"/>
                </a:lnTo>
                <a:lnTo>
                  <a:pt x="535817" y="50681"/>
                </a:lnTo>
                <a:lnTo>
                  <a:pt x="537519" y="47624"/>
                </a:lnTo>
                <a:lnTo>
                  <a:pt x="539570" y="45569"/>
                </a:lnTo>
                <a:lnTo>
                  <a:pt x="543246" y="41851"/>
                </a:lnTo>
                <a:lnTo>
                  <a:pt x="548534" y="39992"/>
                </a:lnTo>
                <a:lnTo>
                  <a:pt x="561400" y="39992"/>
                </a:lnTo>
                <a:lnTo>
                  <a:pt x="565770" y="41007"/>
                </a:lnTo>
                <a:lnTo>
                  <a:pt x="568543" y="43037"/>
                </a:lnTo>
                <a:lnTo>
                  <a:pt x="571316" y="45067"/>
                </a:lnTo>
                <a:lnTo>
                  <a:pt x="572224" y="48333"/>
                </a:lnTo>
                <a:lnTo>
                  <a:pt x="571266" y="52834"/>
                </a:lnTo>
                <a:lnTo>
                  <a:pt x="570799" y="55035"/>
                </a:lnTo>
                <a:lnTo>
                  <a:pt x="569310" y="57897"/>
                </a:lnTo>
                <a:lnTo>
                  <a:pt x="565525" y="61321"/>
                </a:lnTo>
                <a:lnTo>
                  <a:pt x="562409" y="61713"/>
                </a:lnTo>
                <a:lnTo>
                  <a:pt x="540787" y="64354"/>
                </a:lnTo>
                <a:lnTo>
                  <a:pt x="533202" y="65284"/>
                </a:lnTo>
                <a:lnTo>
                  <a:pt x="526708" y="67754"/>
                </a:lnTo>
                <a:lnTo>
                  <a:pt x="521307" y="71766"/>
                </a:lnTo>
                <a:lnTo>
                  <a:pt x="515904" y="75777"/>
                </a:lnTo>
                <a:lnTo>
                  <a:pt x="512429" y="81427"/>
                </a:lnTo>
                <a:lnTo>
                  <a:pt x="510879" y="88717"/>
                </a:lnTo>
                <a:lnTo>
                  <a:pt x="509465" y="95370"/>
                </a:lnTo>
                <a:lnTo>
                  <a:pt x="510599" y="100910"/>
                </a:lnTo>
                <a:lnTo>
                  <a:pt x="514281" y="105337"/>
                </a:lnTo>
                <a:lnTo>
                  <a:pt x="517963" y="109765"/>
                </a:lnTo>
                <a:lnTo>
                  <a:pt x="523448" y="111978"/>
                </a:lnTo>
                <a:lnTo>
                  <a:pt x="536803" y="111978"/>
                </a:lnTo>
                <a:lnTo>
                  <a:pt x="532390" y="100751"/>
                </a:lnTo>
                <a:close/>
              </a:path>
              <a:path w="1269967" h="141551">
                <a:moveTo>
                  <a:pt x="542632" y="110682"/>
                </a:moveTo>
                <a:lnTo>
                  <a:pt x="548222" y="108089"/>
                </a:lnTo>
                <a:lnTo>
                  <a:pt x="553811" y="105496"/>
                </a:lnTo>
                <a:lnTo>
                  <a:pt x="558326" y="102439"/>
                </a:lnTo>
                <a:lnTo>
                  <a:pt x="561766" y="98917"/>
                </a:lnTo>
                <a:lnTo>
                  <a:pt x="563403" y="88105"/>
                </a:lnTo>
                <a:lnTo>
                  <a:pt x="558491" y="93951"/>
                </a:lnTo>
                <a:lnTo>
                  <a:pt x="550394" y="97522"/>
                </a:lnTo>
                <a:lnTo>
                  <a:pt x="545583" y="99675"/>
                </a:lnTo>
                <a:lnTo>
                  <a:pt x="540853" y="100751"/>
                </a:lnTo>
                <a:lnTo>
                  <a:pt x="532390" y="100751"/>
                </a:lnTo>
                <a:lnTo>
                  <a:pt x="536803" y="111978"/>
                </a:lnTo>
                <a:lnTo>
                  <a:pt x="542632" y="110682"/>
                </a:lnTo>
                <a:close/>
              </a:path>
              <a:path w="1269967" h="141551">
                <a:moveTo>
                  <a:pt x="628607" y="41533"/>
                </a:moveTo>
                <a:lnTo>
                  <a:pt x="641815" y="41533"/>
                </a:lnTo>
                <a:lnTo>
                  <a:pt x="644030" y="31113"/>
                </a:lnTo>
                <a:lnTo>
                  <a:pt x="630968" y="31113"/>
                </a:lnTo>
                <a:lnTo>
                  <a:pt x="632777" y="22601"/>
                </a:lnTo>
                <a:lnTo>
                  <a:pt x="634294" y="17305"/>
                </a:lnTo>
                <a:lnTo>
                  <a:pt x="636744" y="13147"/>
                </a:lnTo>
                <a:lnTo>
                  <a:pt x="639362" y="12107"/>
                </a:lnTo>
                <a:lnTo>
                  <a:pt x="645089" y="12144"/>
                </a:lnTo>
                <a:lnTo>
                  <a:pt x="648023" y="12328"/>
                </a:lnTo>
                <a:lnTo>
                  <a:pt x="650581" y="293"/>
                </a:lnTo>
                <a:lnTo>
                  <a:pt x="647619" y="73"/>
                </a:lnTo>
                <a:lnTo>
                  <a:pt x="636261" y="0"/>
                </a:lnTo>
                <a:lnTo>
                  <a:pt x="629838" y="2250"/>
                </a:lnTo>
                <a:lnTo>
                  <a:pt x="625799" y="6751"/>
                </a:lnTo>
                <a:lnTo>
                  <a:pt x="623547" y="9294"/>
                </a:lnTo>
                <a:lnTo>
                  <a:pt x="621741" y="13306"/>
                </a:lnTo>
                <a:lnTo>
                  <a:pt x="620380" y="18785"/>
                </a:lnTo>
                <a:lnTo>
                  <a:pt x="617760" y="31113"/>
                </a:lnTo>
                <a:lnTo>
                  <a:pt x="606826" y="31113"/>
                </a:lnTo>
                <a:lnTo>
                  <a:pt x="604612" y="41533"/>
                </a:lnTo>
                <a:lnTo>
                  <a:pt x="615545" y="41533"/>
                </a:lnTo>
                <a:lnTo>
                  <a:pt x="601133" y="109337"/>
                </a:lnTo>
                <a:lnTo>
                  <a:pt x="614195" y="109337"/>
                </a:lnTo>
                <a:lnTo>
                  <a:pt x="628607" y="41533"/>
                </a:lnTo>
                <a:close/>
              </a:path>
              <a:path w="1269967" h="141551">
                <a:moveTo>
                  <a:pt x="710743" y="111734"/>
                </a:moveTo>
                <a:lnTo>
                  <a:pt x="714088" y="110951"/>
                </a:lnTo>
                <a:lnTo>
                  <a:pt x="720300" y="109581"/>
                </a:lnTo>
                <a:lnTo>
                  <a:pt x="725827" y="106940"/>
                </a:lnTo>
                <a:lnTo>
                  <a:pt x="730670" y="103026"/>
                </a:lnTo>
                <a:lnTo>
                  <a:pt x="733546" y="100776"/>
                </a:lnTo>
                <a:lnTo>
                  <a:pt x="736326" y="97877"/>
                </a:lnTo>
                <a:lnTo>
                  <a:pt x="739013" y="94330"/>
                </a:lnTo>
                <a:lnTo>
                  <a:pt x="741699" y="90784"/>
                </a:lnTo>
                <a:lnTo>
                  <a:pt x="743520" y="87567"/>
                </a:lnTo>
                <a:lnTo>
                  <a:pt x="744476" y="84681"/>
                </a:lnTo>
                <a:lnTo>
                  <a:pt x="731487" y="84681"/>
                </a:lnTo>
                <a:lnTo>
                  <a:pt x="729770" y="88154"/>
                </a:lnTo>
                <a:lnTo>
                  <a:pt x="727457" y="91212"/>
                </a:lnTo>
                <a:lnTo>
                  <a:pt x="724548" y="93853"/>
                </a:lnTo>
                <a:lnTo>
                  <a:pt x="719471" y="98403"/>
                </a:lnTo>
                <a:lnTo>
                  <a:pt x="713485" y="100678"/>
                </a:lnTo>
                <a:lnTo>
                  <a:pt x="699200" y="100678"/>
                </a:lnTo>
                <a:lnTo>
                  <a:pt x="694257" y="98268"/>
                </a:lnTo>
                <a:lnTo>
                  <a:pt x="691759" y="93450"/>
                </a:lnTo>
                <a:lnTo>
                  <a:pt x="689261" y="88631"/>
                </a:lnTo>
                <a:lnTo>
                  <a:pt x="688737" y="82235"/>
                </a:lnTo>
                <a:lnTo>
                  <a:pt x="690188" y="74261"/>
                </a:lnTo>
                <a:lnTo>
                  <a:pt x="747791" y="74261"/>
                </a:lnTo>
                <a:lnTo>
                  <a:pt x="736447" y="63767"/>
                </a:lnTo>
                <a:lnTo>
                  <a:pt x="692785" y="63767"/>
                </a:lnTo>
                <a:lnTo>
                  <a:pt x="694464" y="57016"/>
                </a:lnTo>
                <a:lnTo>
                  <a:pt x="693410" y="40799"/>
                </a:lnTo>
                <a:lnTo>
                  <a:pt x="687039" y="47839"/>
                </a:lnTo>
                <a:lnTo>
                  <a:pt x="680670" y="58757"/>
                </a:lnTo>
                <a:lnTo>
                  <a:pt x="676602" y="71546"/>
                </a:lnTo>
                <a:lnTo>
                  <a:pt x="675488" y="78502"/>
                </a:lnTo>
                <a:lnTo>
                  <a:pt x="675990" y="91381"/>
                </a:lnTo>
                <a:lnTo>
                  <a:pt x="680446" y="101448"/>
                </a:lnTo>
                <a:lnTo>
                  <a:pt x="685733" y="108566"/>
                </a:lnTo>
                <a:lnTo>
                  <a:pt x="693269" y="112125"/>
                </a:lnTo>
                <a:lnTo>
                  <a:pt x="707065" y="112125"/>
                </a:lnTo>
                <a:lnTo>
                  <a:pt x="710743" y="111734"/>
                </a:lnTo>
                <a:close/>
              </a:path>
              <a:path w="1269967" h="141551">
                <a:moveTo>
                  <a:pt x="749476" y="66336"/>
                </a:moveTo>
                <a:lnTo>
                  <a:pt x="750312" y="60563"/>
                </a:lnTo>
                <a:lnTo>
                  <a:pt x="750299" y="56943"/>
                </a:lnTo>
                <a:lnTo>
                  <a:pt x="750540" y="51659"/>
                </a:lnTo>
                <a:lnTo>
                  <a:pt x="749762" y="47037"/>
                </a:lnTo>
                <a:lnTo>
                  <a:pt x="747963" y="43074"/>
                </a:lnTo>
                <a:lnTo>
                  <a:pt x="746107" y="38916"/>
                </a:lnTo>
                <a:lnTo>
                  <a:pt x="742841" y="35528"/>
                </a:lnTo>
                <a:lnTo>
                  <a:pt x="738162" y="32911"/>
                </a:lnTo>
                <a:lnTo>
                  <a:pt x="733483" y="30294"/>
                </a:lnTo>
                <a:lnTo>
                  <a:pt x="728356" y="28985"/>
                </a:lnTo>
                <a:lnTo>
                  <a:pt x="722779" y="28985"/>
                </a:lnTo>
                <a:lnTo>
                  <a:pt x="716373" y="29446"/>
                </a:lnTo>
                <a:lnTo>
                  <a:pt x="704281" y="33221"/>
                </a:lnTo>
                <a:lnTo>
                  <a:pt x="693410" y="40799"/>
                </a:lnTo>
                <a:lnTo>
                  <a:pt x="694464" y="57016"/>
                </a:lnTo>
                <a:lnTo>
                  <a:pt x="697824" y="51452"/>
                </a:lnTo>
                <a:lnTo>
                  <a:pt x="702864" y="47073"/>
                </a:lnTo>
                <a:lnTo>
                  <a:pt x="707904" y="42695"/>
                </a:lnTo>
                <a:lnTo>
                  <a:pt x="713457" y="40506"/>
                </a:lnTo>
                <a:lnTo>
                  <a:pt x="727986" y="40506"/>
                </a:lnTo>
                <a:lnTo>
                  <a:pt x="733352" y="43685"/>
                </a:lnTo>
                <a:lnTo>
                  <a:pt x="735621" y="50045"/>
                </a:lnTo>
                <a:lnTo>
                  <a:pt x="736849" y="53470"/>
                </a:lnTo>
                <a:lnTo>
                  <a:pt x="737124" y="58044"/>
                </a:lnTo>
                <a:lnTo>
                  <a:pt x="736447" y="63767"/>
                </a:lnTo>
                <a:lnTo>
                  <a:pt x="747791" y="74261"/>
                </a:lnTo>
                <a:lnTo>
                  <a:pt x="749476" y="66336"/>
                </a:lnTo>
                <a:close/>
              </a:path>
              <a:path w="1269967" h="141551">
                <a:moveTo>
                  <a:pt x="657330" y="110486"/>
                </a:moveTo>
                <a:lnTo>
                  <a:pt x="660691" y="110095"/>
                </a:lnTo>
                <a:lnTo>
                  <a:pt x="663947" y="109337"/>
                </a:lnTo>
                <a:lnTo>
                  <a:pt x="666162" y="98917"/>
                </a:lnTo>
                <a:lnTo>
                  <a:pt x="662127" y="99137"/>
                </a:lnTo>
                <a:lnTo>
                  <a:pt x="659094" y="99137"/>
                </a:lnTo>
                <a:lnTo>
                  <a:pt x="656527" y="98330"/>
                </a:lnTo>
                <a:lnTo>
                  <a:pt x="654325" y="95566"/>
                </a:lnTo>
                <a:lnTo>
                  <a:pt x="654908" y="92826"/>
                </a:lnTo>
                <a:lnTo>
                  <a:pt x="665811" y="41533"/>
                </a:lnTo>
                <a:lnTo>
                  <a:pt x="678359" y="41533"/>
                </a:lnTo>
                <a:lnTo>
                  <a:pt x="680651" y="30746"/>
                </a:lnTo>
                <a:lnTo>
                  <a:pt x="668103" y="30746"/>
                </a:lnTo>
                <a:lnTo>
                  <a:pt x="672768" y="8805"/>
                </a:lnTo>
                <a:lnTo>
                  <a:pt x="659412" y="8805"/>
                </a:lnTo>
                <a:lnTo>
                  <a:pt x="654748" y="30746"/>
                </a:lnTo>
                <a:lnTo>
                  <a:pt x="644108" y="30746"/>
                </a:lnTo>
                <a:lnTo>
                  <a:pt x="641815" y="41533"/>
                </a:lnTo>
                <a:lnTo>
                  <a:pt x="652456" y="41533"/>
                </a:lnTo>
                <a:lnTo>
                  <a:pt x="641397" y="93560"/>
                </a:lnTo>
                <a:lnTo>
                  <a:pt x="640326" y="98599"/>
                </a:lnTo>
                <a:lnTo>
                  <a:pt x="640557" y="102696"/>
                </a:lnTo>
                <a:lnTo>
                  <a:pt x="642086" y="105851"/>
                </a:lnTo>
                <a:lnTo>
                  <a:pt x="643617" y="109006"/>
                </a:lnTo>
                <a:lnTo>
                  <a:pt x="647464" y="110584"/>
                </a:lnTo>
                <a:lnTo>
                  <a:pt x="657330" y="110486"/>
                </a:lnTo>
                <a:close/>
              </a:path>
              <a:path w="1269967" h="141551">
                <a:moveTo>
                  <a:pt x="783821" y="64134"/>
                </a:moveTo>
                <a:lnTo>
                  <a:pt x="785007" y="58557"/>
                </a:lnTo>
                <a:lnTo>
                  <a:pt x="787840" y="53629"/>
                </a:lnTo>
                <a:lnTo>
                  <a:pt x="792321" y="49348"/>
                </a:lnTo>
                <a:lnTo>
                  <a:pt x="796802" y="45067"/>
                </a:lnTo>
                <a:lnTo>
                  <a:pt x="802369" y="42927"/>
                </a:lnTo>
                <a:lnTo>
                  <a:pt x="810521" y="42952"/>
                </a:lnTo>
                <a:lnTo>
                  <a:pt x="813274" y="43294"/>
                </a:lnTo>
                <a:lnTo>
                  <a:pt x="816237" y="29352"/>
                </a:lnTo>
                <a:lnTo>
                  <a:pt x="814850" y="29205"/>
                </a:lnTo>
                <a:lnTo>
                  <a:pt x="812059" y="28985"/>
                </a:lnTo>
                <a:lnTo>
                  <a:pt x="806825" y="28985"/>
                </a:lnTo>
                <a:lnTo>
                  <a:pt x="801799" y="30881"/>
                </a:lnTo>
                <a:lnTo>
                  <a:pt x="796982" y="34672"/>
                </a:lnTo>
                <a:lnTo>
                  <a:pt x="792164" y="38463"/>
                </a:lnTo>
                <a:lnTo>
                  <a:pt x="788961" y="41680"/>
                </a:lnTo>
                <a:lnTo>
                  <a:pt x="787372" y="44321"/>
                </a:lnTo>
                <a:lnTo>
                  <a:pt x="790257" y="30746"/>
                </a:lnTo>
                <a:lnTo>
                  <a:pt x="777709" y="30746"/>
                </a:lnTo>
                <a:lnTo>
                  <a:pt x="761004" y="109337"/>
                </a:lnTo>
                <a:lnTo>
                  <a:pt x="774213" y="109337"/>
                </a:lnTo>
                <a:lnTo>
                  <a:pt x="783821" y="64134"/>
                </a:lnTo>
                <a:close/>
              </a:path>
              <a:path w="1269967" h="141551">
                <a:moveTo>
                  <a:pt x="861907" y="139349"/>
                </a:moveTo>
                <a:lnTo>
                  <a:pt x="865974" y="134946"/>
                </a:lnTo>
                <a:lnTo>
                  <a:pt x="867764" y="132826"/>
                </a:lnTo>
                <a:lnTo>
                  <a:pt x="873175" y="125249"/>
                </a:lnTo>
                <a:lnTo>
                  <a:pt x="880559" y="113726"/>
                </a:lnTo>
                <a:lnTo>
                  <a:pt x="889917" y="98256"/>
                </a:lnTo>
                <a:lnTo>
                  <a:pt x="895400" y="88900"/>
                </a:lnTo>
                <a:lnTo>
                  <a:pt x="901748" y="77898"/>
                </a:lnTo>
                <a:lnTo>
                  <a:pt x="908970" y="65235"/>
                </a:lnTo>
                <a:lnTo>
                  <a:pt x="910213" y="63052"/>
                </a:lnTo>
                <a:lnTo>
                  <a:pt x="918612" y="48325"/>
                </a:lnTo>
                <a:lnTo>
                  <a:pt x="924775" y="37557"/>
                </a:lnTo>
                <a:lnTo>
                  <a:pt x="928702" y="30746"/>
                </a:lnTo>
                <a:lnTo>
                  <a:pt x="914098" y="30746"/>
                </a:lnTo>
                <a:lnTo>
                  <a:pt x="879291" y="94734"/>
                </a:lnTo>
                <a:lnTo>
                  <a:pt x="871832" y="30746"/>
                </a:lnTo>
                <a:lnTo>
                  <a:pt x="856862" y="30746"/>
                </a:lnTo>
                <a:lnTo>
                  <a:pt x="868732" y="111611"/>
                </a:lnTo>
                <a:lnTo>
                  <a:pt x="867674" y="113373"/>
                </a:lnTo>
                <a:lnTo>
                  <a:pt x="866001" y="116063"/>
                </a:lnTo>
                <a:lnTo>
                  <a:pt x="863715" y="119683"/>
                </a:lnTo>
                <a:lnTo>
                  <a:pt x="861429" y="123303"/>
                </a:lnTo>
                <a:lnTo>
                  <a:pt x="859795" y="125700"/>
                </a:lnTo>
                <a:lnTo>
                  <a:pt x="856264" y="128672"/>
                </a:lnTo>
                <a:lnTo>
                  <a:pt x="853059" y="129883"/>
                </a:lnTo>
                <a:lnTo>
                  <a:pt x="849830" y="129883"/>
                </a:lnTo>
                <a:lnTo>
                  <a:pt x="846948" y="129516"/>
                </a:lnTo>
                <a:lnTo>
                  <a:pt x="843204" y="128489"/>
                </a:lnTo>
                <a:lnTo>
                  <a:pt x="840647" y="140523"/>
                </a:lnTo>
                <a:lnTo>
                  <a:pt x="842031" y="140915"/>
                </a:lnTo>
                <a:lnTo>
                  <a:pt x="845152" y="141477"/>
                </a:lnTo>
                <a:lnTo>
                  <a:pt x="856058" y="141551"/>
                </a:lnTo>
                <a:lnTo>
                  <a:pt x="861907" y="139349"/>
                </a:lnTo>
                <a:close/>
              </a:path>
              <a:path w="1269967" h="141551">
                <a:moveTo>
                  <a:pt x="961215" y="111734"/>
                </a:moveTo>
                <a:lnTo>
                  <a:pt x="964561" y="110951"/>
                </a:lnTo>
                <a:lnTo>
                  <a:pt x="970772" y="109581"/>
                </a:lnTo>
                <a:lnTo>
                  <a:pt x="976298" y="106940"/>
                </a:lnTo>
                <a:lnTo>
                  <a:pt x="981142" y="103026"/>
                </a:lnTo>
                <a:lnTo>
                  <a:pt x="984018" y="100776"/>
                </a:lnTo>
                <a:lnTo>
                  <a:pt x="986798" y="97877"/>
                </a:lnTo>
                <a:lnTo>
                  <a:pt x="989485" y="94330"/>
                </a:lnTo>
                <a:lnTo>
                  <a:pt x="992171" y="90784"/>
                </a:lnTo>
                <a:lnTo>
                  <a:pt x="993992" y="87567"/>
                </a:lnTo>
                <a:lnTo>
                  <a:pt x="994948" y="84681"/>
                </a:lnTo>
                <a:lnTo>
                  <a:pt x="981959" y="84681"/>
                </a:lnTo>
                <a:lnTo>
                  <a:pt x="980243" y="88154"/>
                </a:lnTo>
                <a:lnTo>
                  <a:pt x="977929" y="91212"/>
                </a:lnTo>
                <a:lnTo>
                  <a:pt x="975020" y="93853"/>
                </a:lnTo>
                <a:lnTo>
                  <a:pt x="969943" y="98403"/>
                </a:lnTo>
                <a:lnTo>
                  <a:pt x="963957" y="100678"/>
                </a:lnTo>
                <a:lnTo>
                  <a:pt x="949672" y="100678"/>
                </a:lnTo>
                <a:lnTo>
                  <a:pt x="944729" y="98268"/>
                </a:lnTo>
                <a:lnTo>
                  <a:pt x="942232" y="93450"/>
                </a:lnTo>
                <a:lnTo>
                  <a:pt x="939734" y="88631"/>
                </a:lnTo>
                <a:lnTo>
                  <a:pt x="939209" y="82235"/>
                </a:lnTo>
                <a:lnTo>
                  <a:pt x="940660" y="74261"/>
                </a:lnTo>
                <a:lnTo>
                  <a:pt x="998264" y="74261"/>
                </a:lnTo>
                <a:lnTo>
                  <a:pt x="986919" y="63767"/>
                </a:lnTo>
                <a:lnTo>
                  <a:pt x="943257" y="63767"/>
                </a:lnTo>
                <a:lnTo>
                  <a:pt x="944937" y="57016"/>
                </a:lnTo>
                <a:lnTo>
                  <a:pt x="943883" y="40799"/>
                </a:lnTo>
                <a:lnTo>
                  <a:pt x="937511" y="47839"/>
                </a:lnTo>
                <a:lnTo>
                  <a:pt x="931142" y="58757"/>
                </a:lnTo>
                <a:lnTo>
                  <a:pt x="927075" y="71546"/>
                </a:lnTo>
                <a:lnTo>
                  <a:pt x="925960" y="78502"/>
                </a:lnTo>
                <a:lnTo>
                  <a:pt x="926462" y="91381"/>
                </a:lnTo>
                <a:lnTo>
                  <a:pt x="930919" y="101448"/>
                </a:lnTo>
                <a:lnTo>
                  <a:pt x="936205" y="108566"/>
                </a:lnTo>
                <a:lnTo>
                  <a:pt x="943740" y="112125"/>
                </a:lnTo>
                <a:lnTo>
                  <a:pt x="957537" y="112125"/>
                </a:lnTo>
                <a:lnTo>
                  <a:pt x="961215" y="111734"/>
                </a:lnTo>
                <a:close/>
              </a:path>
              <a:path w="1269967" h="141551">
                <a:moveTo>
                  <a:pt x="999948" y="66336"/>
                </a:moveTo>
                <a:lnTo>
                  <a:pt x="1000784" y="60563"/>
                </a:lnTo>
                <a:lnTo>
                  <a:pt x="1000771" y="56943"/>
                </a:lnTo>
                <a:lnTo>
                  <a:pt x="1001012" y="51660"/>
                </a:lnTo>
                <a:lnTo>
                  <a:pt x="1000234" y="47037"/>
                </a:lnTo>
                <a:lnTo>
                  <a:pt x="998435" y="43074"/>
                </a:lnTo>
                <a:lnTo>
                  <a:pt x="996579" y="38916"/>
                </a:lnTo>
                <a:lnTo>
                  <a:pt x="993311" y="35528"/>
                </a:lnTo>
                <a:lnTo>
                  <a:pt x="988634" y="32911"/>
                </a:lnTo>
                <a:lnTo>
                  <a:pt x="983955" y="30294"/>
                </a:lnTo>
                <a:lnTo>
                  <a:pt x="978829" y="28985"/>
                </a:lnTo>
                <a:lnTo>
                  <a:pt x="973252" y="28985"/>
                </a:lnTo>
                <a:lnTo>
                  <a:pt x="966845" y="29446"/>
                </a:lnTo>
                <a:lnTo>
                  <a:pt x="954753" y="33221"/>
                </a:lnTo>
                <a:lnTo>
                  <a:pt x="943883" y="40799"/>
                </a:lnTo>
                <a:lnTo>
                  <a:pt x="944937" y="57016"/>
                </a:lnTo>
                <a:lnTo>
                  <a:pt x="948296" y="51452"/>
                </a:lnTo>
                <a:lnTo>
                  <a:pt x="953336" y="47073"/>
                </a:lnTo>
                <a:lnTo>
                  <a:pt x="958376" y="42695"/>
                </a:lnTo>
                <a:lnTo>
                  <a:pt x="963929" y="40506"/>
                </a:lnTo>
                <a:lnTo>
                  <a:pt x="978458" y="40506"/>
                </a:lnTo>
                <a:lnTo>
                  <a:pt x="983825" y="43686"/>
                </a:lnTo>
                <a:lnTo>
                  <a:pt x="986093" y="50045"/>
                </a:lnTo>
                <a:lnTo>
                  <a:pt x="987322" y="53470"/>
                </a:lnTo>
                <a:lnTo>
                  <a:pt x="987596" y="58044"/>
                </a:lnTo>
                <a:lnTo>
                  <a:pt x="986919" y="63767"/>
                </a:lnTo>
                <a:lnTo>
                  <a:pt x="998264" y="74261"/>
                </a:lnTo>
                <a:lnTo>
                  <a:pt x="999948" y="66336"/>
                </a:lnTo>
                <a:close/>
              </a:path>
              <a:path w="1269967" h="141551">
                <a:moveTo>
                  <a:pt x="1033335" y="100751"/>
                </a:moveTo>
                <a:lnTo>
                  <a:pt x="1030267" y="99650"/>
                </a:lnTo>
                <a:lnTo>
                  <a:pt x="1025626" y="95248"/>
                </a:lnTo>
                <a:lnTo>
                  <a:pt x="1024870" y="92239"/>
                </a:lnTo>
                <a:lnTo>
                  <a:pt x="1025682" y="88423"/>
                </a:lnTo>
                <a:lnTo>
                  <a:pt x="1026753" y="83384"/>
                </a:lnTo>
                <a:lnTo>
                  <a:pt x="1029563" y="79715"/>
                </a:lnTo>
                <a:lnTo>
                  <a:pt x="1034112" y="77416"/>
                </a:lnTo>
                <a:lnTo>
                  <a:pt x="1036800" y="76046"/>
                </a:lnTo>
                <a:lnTo>
                  <a:pt x="1040609" y="75044"/>
                </a:lnTo>
                <a:lnTo>
                  <a:pt x="1045538" y="74408"/>
                </a:lnTo>
                <a:lnTo>
                  <a:pt x="1053755" y="73380"/>
                </a:lnTo>
                <a:lnTo>
                  <a:pt x="1056263" y="73087"/>
                </a:lnTo>
                <a:lnTo>
                  <a:pt x="1058862" y="72598"/>
                </a:lnTo>
                <a:lnTo>
                  <a:pt x="1061552" y="71913"/>
                </a:lnTo>
                <a:lnTo>
                  <a:pt x="1064241" y="71228"/>
                </a:lnTo>
                <a:lnTo>
                  <a:pt x="1068335" y="69344"/>
                </a:lnTo>
                <a:lnTo>
                  <a:pt x="1066073" y="79984"/>
                </a:lnTo>
                <a:lnTo>
                  <a:pt x="1064347" y="88105"/>
                </a:lnTo>
                <a:lnTo>
                  <a:pt x="1062710" y="98917"/>
                </a:lnTo>
                <a:lnTo>
                  <a:pt x="1062485" y="102048"/>
                </a:lnTo>
                <a:lnTo>
                  <a:pt x="1063441" y="106181"/>
                </a:lnTo>
                <a:lnTo>
                  <a:pt x="1064809" y="109410"/>
                </a:lnTo>
                <a:lnTo>
                  <a:pt x="1067768" y="111024"/>
                </a:lnTo>
                <a:lnTo>
                  <a:pt x="1074177" y="111024"/>
                </a:lnTo>
                <a:lnTo>
                  <a:pt x="1077875" y="110658"/>
                </a:lnTo>
                <a:lnTo>
                  <a:pt x="1081697" y="109704"/>
                </a:lnTo>
                <a:lnTo>
                  <a:pt x="1083772" y="99944"/>
                </a:lnTo>
                <a:lnTo>
                  <a:pt x="1082102" y="100201"/>
                </a:lnTo>
                <a:lnTo>
                  <a:pt x="1079349" y="100384"/>
                </a:lnTo>
                <a:lnTo>
                  <a:pt x="1076055" y="99137"/>
                </a:lnTo>
                <a:lnTo>
                  <a:pt x="1075913" y="95835"/>
                </a:lnTo>
                <a:lnTo>
                  <a:pt x="1085537" y="50559"/>
                </a:lnTo>
                <a:lnTo>
                  <a:pt x="1087117" y="43123"/>
                </a:lnTo>
                <a:lnTo>
                  <a:pt x="1085420" y="37644"/>
                </a:lnTo>
                <a:lnTo>
                  <a:pt x="1080444" y="34122"/>
                </a:lnTo>
                <a:lnTo>
                  <a:pt x="1075421" y="30599"/>
                </a:lnTo>
                <a:lnTo>
                  <a:pt x="1068286" y="28838"/>
                </a:lnTo>
                <a:lnTo>
                  <a:pt x="1051066" y="28838"/>
                </a:lnTo>
                <a:lnTo>
                  <a:pt x="1043656" y="30734"/>
                </a:lnTo>
                <a:lnTo>
                  <a:pt x="1036807" y="34525"/>
                </a:lnTo>
                <a:lnTo>
                  <a:pt x="1029960" y="38317"/>
                </a:lnTo>
                <a:lnTo>
                  <a:pt x="1025385" y="45055"/>
                </a:lnTo>
                <a:lnTo>
                  <a:pt x="1023082" y="54742"/>
                </a:lnTo>
                <a:lnTo>
                  <a:pt x="1035410" y="54742"/>
                </a:lnTo>
                <a:lnTo>
                  <a:pt x="1036762" y="50681"/>
                </a:lnTo>
                <a:lnTo>
                  <a:pt x="1038463" y="47624"/>
                </a:lnTo>
                <a:lnTo>
                  <a:pt x="1040514" y="45569"/>
                </a:lnTo>
                <a:lnTo>
                  <a:pt x="1044191" y="41851"/>
                </a:lnTo>
                <a:lnTo>
                  <a:pt x="1049478" y="39992"/>
                </a:lnTo>
                <a:lnTo>
                  <a:pt x="1062344" y="39992"/>
                </a:lnTo>
                <a:lnTo>
                  <a:pt x="1066715" y="41007"/>
                </a:lnTo>
                <a:lnTo>
                  <a:pt x="1069486" y="43037"/>
                </a:lnTo>
                <a:lnTo>
                  <a:pt x="1072260" y="45068"/>
                </a:lnTo>
                <a:lnTo>
                  <a:pt x="1073168" y="48333"/>
                </a:lnTo>
                <a:lnTo>
                  <a:pt x="1072211" y="52834"/>
                </a:lnTo>
                <a:lnTo>
                  <a:pt x="1071744" y="55035"/>
                </a:lnTo>
                <a:lnTo>
                  <a:pt x="1070255" y="57897"/>
                </a:lnTo>
                <a:lnTo>
                  <a:pt x="1066469" y="61321"/>
                </a:lnTo>
                <a:lnTo>
                  <a:pt x="1063353" y="61713"/>
                </a:lnTo>
                <a:lnTo>
                  <a:pt x="1041731" y="64354"/>
                </a:lnTo>
                <a:lnTo>
                  <a:pt x="1034147" y="65284"/>
                </a:lnTo>
                <a:lnTo>
                  <a:pt x="1027653" y="67754"/>
                </a:lnTo>
                <a:lnTo>
                  <a:pt x="1022252" y="71766"/>
                </a:lnTo>
                <a:lnTo>
                  <a:pt x="1016849" y="75777"/>
                </a:lnTo>
                <a:lnTo>
                  <a:pt x="1013373" y="81428"/>
                </a:lnTo>
                <a:lnTo>
                  <a:pt x="1011824" y="88717"/>
                </a:lnTo>
                <a:lnTo>
                  <a:pt x="1010410" y="95370"/>
                </a:lnTo>
                <a:lnTo>
                  <a:pt x="1011543" y="100910"/>
                </a:lnTo>
                <a:lnTo>
                  <a:pt x="1015225" y="105337"/>
                </a:lnTo>
                <a:lnTo>
                  <a:pt x="1018907" y="109765"/>
                </a:lnTo>
                <a:lnTo>
                  <a:pt x="1024393" y="111978"/>
                </a:lnTo>
                <a:lnTo>
                  <a:pt x="1037748" y="111978"/>
                </a:lnTo>
                <a:lnTo>
                  <a:pt x="1033335" y="100751"/>
                </a:lnTo>
                <a:close/>
              </a:path>
              <a:path w="1269967" h="141551">
                <a:moveTo>
                  <a:pt x="1043576" y="110682"/>
                </a:moveTo>
                <a:lnTo>
                  <a:pt x="1049166" y="108089"/>
                </a:lnTo>
                <a:lnTo>
                  <a:pt x="1054756" y="105496"/>
                </a:lnTo>
                <a:lnTo>
                  <a:pt x="1059270" y="102439"/>
                </a:lnTo>
                <a:lnTo>
                  <a:pt x="1062710" y="98917"/>
                </a:lnTo>
                <a:lnTo>
                  <a:pt x="1064347" y="88105"/>
                </a:lnTo>
                <a:lnTo>
                  <a:pt x="1059435" y="93951"/>
                </a:lnTo>
                <a:lnTo>
                  <a:pt x="1051338" y="97522"/>
                </a:lnTo>
                <a:lnTo>
                  <a:pt x="1046527" y="99675"/>
                </a:lnTo>
                <a:lnTo>
                  <a:pt x="1041798" y="100751"/>
                </a:lnTo>
                <a:lnTo>
                  <a:pt x="1033335" y="100751"/>
                </a:lnTo>
                <a:lnTo>
                  <a:pt x="1037748" y="111978"/>
                </a:lnTo>
                <a:lnTo>
                  <a:pt x="1043576" y="110682"/>
                </a:lnTo>
                <a:close/>
              </a:path>
              <a:path w="1269967" h="141551">
                <a:moveTo>
                  <a:pt x="1121959" y="64134"/>
                </a:moveTo>
                <a:lnTo>
                  <a:pt x="1123144" y="58557"/>
                </a:lnTo>
                <a:lnTo>
                  <a:pt x="1125977" y="53629"/>
                </a:lnTo>
                <a:lnTo>
                  <a:pt x="1130459" y="49348"/>
                </a:lnTo>
                <a:lnTo>
                  <a:pt x="1134939" y="45068"/>
                </a:lnTo>
                <a:lnTo>
                  <a:pt x="1140506" y="42927"/>
                </a:lnTo>
                <a:lnTo>
                  <a:pt x="1148659" y="42952"/>
                </a:lnTo>
                <a:lnTo>
                  <a:pt x="1151411" y="43294"/>
                </a:lnTo>
                <a:lnTo>
                  <a:pt x="1154375" y="29352"/>
                </a:lnTo>
                <a:lnTo>
                  <a:pt x="1152987" y="29205"/>
                </a:lnTo>
                <a:lnTo>
                  <a:pt x="1150196" y="28985"/>
                </a:lnTo>
                <a:lnTo>
                  <a:pt x="1144962" y="28985"/>
                </a:lnTo>
                <a:lnTo>
                  <a:pt x="1139936" y="30881"/>
                </a:lnTo>
                <a:lnTo>
                  <a:pt x="1135119" y="34672"/>
                </a:lnTo>
                <a:lnTo>
                  <a:pt x="1130301" y="38463"/>
                </a:lnTo>
                <a:lnTo>
                  <a:pt x="1127098" y="41680"/>
                </a:lnTo>
                <a:lnTo>
                  <a:pt x="1125509" y="44322"/>
                </a:lnTo>
                <a:lnTo>
                  <a:pt x="1128395" y="30746"/>
                </a:lnTo>
                <a:lnTo>
                  <a:pt x="1115847" y="30746"/>
                </a:lnTo>
                <a:lnTo>
                  <a:pt x="1099141" y="109337"/>
                </a:lnTo>
                <a:lnTo>
                  <a:pt x="1112351" y="109337"/>
                </a:lnTo>
                <a:lnTo>
                  <a:pt x="1121959" y="64134"/>
                </a:lnTo>
                <a:close/>
              </a:path>
              <a:path w="1269967" h="141551">
                <a:moveTo>
                  <a:pt x="1214325" y="100354"/>
                </a:moveTo>
                <a:lnTo>
                  <a:pt x="1211002" y="99651"/>
                </a:lnTo>
                <a:lnTo>
                  <a:pt x="1208183" y="98183"/>
                </a:lnTo>
                <a:lnTo>
                  <a:pt x="1202682" y="95297"/>
                </a:lnTo>
                <a:lnTo>
                  <a:pt x="1200291" y="90087"/>
                </a:lnTo>
                <a:lnTo>
                  <a:pt x="1201013" y="82553"/>
                </a:lnTo>
                <a:lnTo>
                  <a:pt x="1187290" y="82553"/>
                </a:lnTo>
                <a:lnTo>
                  <a:pt x="1185951" y="92533"/>
                </a:lnTo>
                <a:lnTo>
                  <a:pt x="1188060" y="99932"/>
                </a:lnTo>
                <a:lnTo>
                  <a:pt x="1193616" y="104750"/>
                </a:lnTo>
                <a:lnTo>
                  <a:pt x="1199171" y="109569"/>
                </a:lnTo>
                <a:lnTo>
                  <a:pt x="1206230" y="111978"/>
                </a:lnTo>
                <a:lnTo>
                  <a:pt x="1214325" y="111978"/>
                </a:lnTo>
                <a:lnTo>
                  <a:pt x="1214325" y="100354"/>
                </a:lnTo>
                <a:close/>
              </a:path>
              <a:path w="1269967" h="141551">
                <a:moveTo>
                  <a:pt x="1209620" y="60123"/>
                </a:moveTo>
                <a:lnTo>
                  <a:pt x="1212916" y="57677"/>
                </a:lnTo>
                <a:lnTo>
                  <a:pt x="1214325" y="56993"/>
                </a:lnTo>
                <a:lnTo>
                  <a:pt x="1214325" y="46392"/>
                </a:lnTo>
                <a:lnTo>
                  <a:pt x="1211881" y="47991"/>
                </a:lnTo>
                <a:lnTo>
                  <a:pt x="1214325" y="41311"/>
                </a:lnTo>
                <a:lnTo>
                  <a:pt x="1214325" y="8979"/>
                </a:lnTo>
                <a:lnTo>
                  <a:pt x="1195348" y="62593"/>
                </a:lnTo>
                <a:lnTo>
                  <a:pt x="1206655" y="63254"/>
                </a:lnTo>
                <a:lnTo>
                  <a:pt x="1209620" y="60123"/>
                </a:lnTo>
                <a:close/>
              </a:path>
              <a:path w="1269967" h="141551">
                <a:moveTo>
                  <a:pt x="27474" y="41533"/>
                </a:moveTo>
                <a:lnTo>
                  <a:pt x="40682" y="41533"/>
                </a:lnTo>
                <a:lnTo>
                  <a:pt x="42896" y="31113"/>
                </a:lnTo>
                <a:lnTo>
                  <a:pt x="29835" y="31113"/>
                </a:lnTo>
                <a:lnTo>
                  <a:pt x="31644" y="22601"/>
                </a:lnTo>
                <a:lnTo>
                  <a:pt x="33161" y="17305"/>
                </a:lnTo>
                <a:lnTo>
                  <a:pt x="35611" y="13147"/>
                </a:lnTo>
                <a:lnTo>
                  <a:pt x="38228" y="12107"/>
                </a:lnTo>
                <a:lnTo>
                  <a:pt x="43956" y="12144"/>
                </a:lnTo>
                <a:lnTo>
                  <a:pt x="46890" y="12327"/>
                </a:lnTo>
                <a:lnTo>
                  <a:pt x="49448" y="293"/>
                </a:lnTo>
                <a:lnTo>
                  <a:pt x="46486" y="73"/>
                </a:lnTo>
                <a:lnTo>
                  <a:pt x="35127" y="0"/>
                </a:lnTo>
                <a:lnTo>
                  <a:pt x="28704" y="2250"/>
                </a:lnTo>
                <a:lnTo>
                  <a:pt x="24667" y="6751"/>
                </a:lnTo>
                <a:lnTo>
                  <a:pt x="22413" y="9294"/>
                </a:lnTo>
                <a:lnTo>
                  <a:pt x="20607" y="13306"/>
                </a:lnTo>
                <a:lnTo>
                  <a:pt x="19247" y="18785"/>
                </a:lnTo>
                <a:lnTo>
                  <a:pt x="16626" y="31113"/>
                </a:lnTo>
                <a:lnTo>
                  <a:pt x="5693" y="31113"/>
                </a:lnTo>
                <a:lnTo>
                  <a:pt x="3478" y="41533"/>
                </a:lnTo>
                <a:lnTo>
                  <a:pt x="14412" y="41533"/>
                </a:lnTo>
                <a:lnTo>
                  <a:pt x="0" y="109336"/>
                </a:lnTo>
                <a:lnTo>
                  <a:pt x="13061" y="109336"/>
                </a:lnTo>
                <a:lnTo>
                  <a:pt x="27474" y="41533"/>
                </a:lnTo>
                <a:close/>
              </a:path>
              <a:path w="1269967" h="141551">
                <a:moveTo>
                  <a:pt x="72714" y="111447"/>
                </a:moveTo>
                <a:lnTo>
                  <a:pt x="84895" y="107384"/>
                </a:lnTo>
                <a:lnTo>
                  <a:pt x="76021" y="100824"/>
                </a:lnTo>
                <a:lnTo>
                  <a:pt x="59290" y="100824"/>
                </a:lnTo>
                <a:lnTo>
                  <a:pt x="54061" y="98036"/>
                </a:lnTo>
                <a:lnTo>
                  <a:pt x="63599" y="112198"/>
                </a:lnTo>
                <a:lnTo>
                  <a:pt x="72714" y="111447"/>
                </a:lnTo>
                <a:close/>
              </a:path>
              <a:path w="1269967" h="141551">
                <a:moveTo>
                  <a:pt x="54061" y="98036"/>
                </a:moveTo>
                <a:lnTo>
                  <a:pt x="51578" y="92459"/>
                </a:lnTo>
                <a:lnTo>
                  <a:pt x="49094" y="86882"/>
                </a:lnTo>
                <a:lnTo>
                  <a:pt x="48741" y="79911"/>
                </a:lnTo>
                <a:lnTo>
                  <a:pt x="50520" y="71546"/>
                </a:lnTo>
                <a:lnTo>
                  <a:pt x="52370" y="62838"/>
                </a:lnTo>
                <a:lnTo>
                  <a:pt x="55786" y="55402"/>
                </a:lnTo>
                <a:lnTo>
                  <a:pt x="60765" y="49238"/>
                </a:lnTo>
                <a:lnTo>
                  <a:pt x="65743" y="43074"/>
                </a:lnTo>
                <a:lnTo>
                  <a:pt x="72269" y="39992"/>
                </a:lnTo>
                <a:lnTo>
                  <a:pt x="89440" y="39992"/>
                </a:lnTo>
                <a:lnTo>
                  <a:pt x="95079" y="43612"/>
                </a:lnTo>
                <a:lnTo>
                  <a:pt x="97258" y="50852"/>
                </a:lnTo>
                <a:lnTo>
                  <a:pt x="98629" y="55451"/>
                </a:lnTo>
                <a:lnTo>
                  <a:pt x="98535" y="61419"/>
                </a:lnTo>
                <a:lnTo>
                  <a:pt x="96975" y="68757"/>
                </a:lnTo>
                <a:lnTo>
                  <a:pt x="95249" y="76878"/>
                </a:lnTo>
                <a:lnTo>
                  <a:pt x="92055" y="84253"/>
                </a:lnTo>
                <a:lnTo>
                  <a:pt x="87392" y="90881"/>
                </a:lnTo>
                <a:lnTo>
                  <a:pt x="82731" y="97510"/>
                </a:lnTo>
                <a:lnTo>
                  <a:pt x="76021" y="100824"/>
                </a:lnTo>
                <a:lnTo>
                  <a:pt x="84895" y="107384"/>
                </a:lnTo>
                <a:lnTo>
                  <a:pt x="94927" y="99797"/>
                </a:lnTo>
                <a:lnTo>
                  <a:pt x="100940" y="92373"/>
                </a:lnTo>
                <a:lnTo>
                  <a:pt x="106914" y="81241"/>
                </a:lnTo>
                <a:lnTo>
                  <a:pt x="110848" y="68390"/>
                </a:lnTo>
                <a:lnTo>
                  <a:pt x="111984" y="61276"/>
                </a:lnTo>
                <a:lnTo>
                  <a:pt x="111392" y="48370"/>
                </a:lnTo>
                <a:lnTo>
                  <a:pt x="106688" y="38598"/>
                </a:lnTo>
                <a:lnTo>
                  <a:pt x="106546" y="38427"/>
                </a:lnTo>
                <a:lnTo>
                  <a:pt x="96535" y="30960"/>
                </a:lnTo>
                <a:lnTo>
                  <a:pt x="83157" y="28471"/>
                </a:lnTo>
                <a:lnTo>
                  <a:pt x="76553" y="28941"/>
                </a:lnTo>
                <a:lnTo>
                  <a:pt x="64401" y="32698"/>
                </a:lnTo>
                <a:lnTo>
                  <a:pt x="53658" y="40212"/>
                </a:lnTo>
                <a:lnTo>
                  <a:pt x="47099" y="47675"/>
                </a:lnTo>
                <a:lnTo>
                  <a:pt x="40945" y="58700"/>
                </a:lnTo>
                <a:lnTo>
                  <a:pt x="36898" y="71766"/>
                </a:lnTo>
                <a:lnTo>
                  <a:pt x="35876" y="77898"/>
                </a:lnTo>
                <a:lnTo>
                  <a:pt x="36115" y="90853"/>
                </a:lnTo>
                <a:lnTo>
                  <a:pt x="40174" y="101228"/>
                </a:lnTo>
                <a:lnTo>
                  <a:pt x="40437" y="101620"/>
                </a:lnTo>
                <a:lnTo>
                  <a:pt x="49846" y="109554"/>
                </a:lnTo>
                <a:lnTo>
                  <a:pt x="63599" y="112198"/>
                </a:lnTo>
                <a:lnTo>
                  <a:pt x="54061" y="98036"/>
                </a:lnTo>
                <a:close/>
              </a:path>
              <a:path w="1269967" h="141551">
                <a:moveTo>
                  <a:pt x="145117" y="64134"/>
                </a:moveTo>
                <a:lnTo>
                  <a:pt x="146303" y="58557"/>
                </a:lnTo>
                <a:lnTo>
                  <a:pt x="149136" y="53628"/>
                </a:lnTo>
                <a:lnTo>
                  <a:pt x="153616" y="49348"/>
                </a:lnTo>
                <a:lnTo>
                  <a:pt x="158098" y="45067"/>
                </a:lnTo>
                <a:lnTo>
                  <a:pt x="163665" y="42927"/>
                </a:lnTo>
                <a:lnTo>
                  <a:pt x="171817" y="42952"/>
                </a:lnTo>
                <a:lnTo>
                  <a:pt x="174569" y="43294"/>
                </a:lnTo>
                <a:lnTo>
                  <a:pt x="177533" y="29352"/>
                </a:lnTo>
                <a:lnTo>
                  <a:pt x="176146" y="29205"/>
                </a:lnTo>
                <a:lnTo>
                  <a:pt x="173355" y="28985"/>
                </a:lnTo>
                <a:lnTo>
                  <a:pt x="168120" y="28985"/>
                </a:lnTo>
                <a:lnTo>
                  <a:pt x="163095" y="30880"/>
                </a:lnTo>
                <a:lnTo>
                  <a:pt x="158278" y="34672"/>
                </a:lnTo>
                <a:lnTo>
                  <a:pt x="153460" y="38463"/>
                </a:lnTo>
                <a:lnTo>
                  <a:pt x="150257" y="41680"/>
                </a:lnTo>
                <a:lnTo>
                  <a:pt x="148668" y="44321"/>
                </a:lnTo>
                <a:lnTo>
                  <a:pt x="151553" y="30746"/>
                </a:lnTo>
                <a:lnTo>
                  <a:pt x="139005" y="30746"/>
                </a:lnTo>
                <a:lnTo>
                  <a:pt x="122300" y="109336"/>
                </a:lnTo>
                <a:lnTo>
                  <a:pt x="135509" y="109337"/>
                </a:lnTo>
                <a:lnTo>
                  <a:pt x="145117" y="64134"/>
                </a:lnTo>
                <a:close/>
              </a:path>
              <a:path w="1269967" h="141551">
                <a:moveTo>
                  <a:pt x="209798" y="111734"/>
                </a:moveTo>
                <a:lnTo>
                  <a:pt x="213144" y="110951"/>
                </a:lnTo>
                <a:lnTo>
                  <a:pt x="219355" y="109581"/>
                </a:lnTo>
                <a:lnTo>
                  <a:pt x="224883" y="106939"/>
                </a:lnTo>
                <a:lnTo>
                  <a:pt x="229726" y="103026"/>
                </a:lnTo>
                <a:lnTo>
                  <a:pt x="232601" y="100775"/>
                </a:lnTo>
                <a:lnTo>
                  <a:pt x="235382" y="97877"/>
                </a:lnTo>
                <a:lnTo>
                  <a:pt x="238068" y="94330"/>
                </a:lnTo>
                <a:lnTo>
                  <a:pt x="240754" y="90783"/>
                </a:lnTo>
                <a:lnTo>
                  <a:pt x="242576" y="87567"/>
                </a:lnTo>
                <a:lnTo>
                  <a:pt x="243531" y="84681"/>
                </a:lnTo>
                <a:lnTo>
                  <a:pt x="230543" y="84681"/>
                </a:lnTo>
                <a:lnTo>
                  <a:pt x="228826" y="88154"/>
                </a:lnTo>
                <a:lnTo>
                  <a:pt x="226512" y="91212"/>
                </a:lnTo>
                <a:lnTo>
                  <a:pt x="223604" y="93853"/>
                </a:lnTo>
                <a:lnTo>
                  <a:pt x="218527" y="98403"/>
                </a:lnTo>
                <a:lnTo>
                  <a:pt x="212540" y="100678"/>
                </a:lnTo>
                <a:lnTo>
                  <a:pt x="198255" y="100678"/>
                </a:lnTo>
                <a:lnTo>
                  <a:pt x="193313" y="98268"/>
                </a:lnTo>
                <a:lnTo>
                  <a:pt x="190815" y="93450"/>
                </a:lnTo>
                <a:lnTo>
                  <a:pt x="188317" y="88631"/>
                </a:lnTo>
                <a:lnTo>
                  <a:pt x="187793" y="82235"/>
                </a:lnTo>
                <a:lnTo>
                  <a:pt x="189243" y="74261"/>
                </a:lnTo>
                <a:lnTo>
                  <a:pt x="246847" y="74261"/>
                </a:lnTo>
                <a:lnTo>
                  <a:pt x="235502" y="63767"/>
                </a:lnTo>
                <a:lnTo>
                  <a:pt x="191841" y="63767"/>
                </a:lnTo>
                <a:lnTo>
                  <a:pt x="193520" y="57016"/>
                </a:lnTo>
                <a:lnTo>
                  <a:pt x="192466" y="40799"/>
                </a:lnTo>
                <a:lnTo>
                  <a:pt x="186094" y="47839"/>
                </a:lnTo>
                <a:lnTo>
                  <a:pt x="179726" y="58757"/>
                </a:lnTo>
                <a:lnTo>
                  <a:pt x="175658" y="71546"/>
                </a:lnTo>
                <a:lnTo>
                  <a:pt x="174543" y="78502"/>
                </a:lnTo>
                <a:lnTo>
                  <a:pt x="175046" y="91381"/>
                </a:lnTo>
                <a:lnTo>
                  <a:pt x="179502" y="101448"/>
                </a:lnTo>
                <a:lnTo>
                  <a:pt x="184789" y="108566"/>
                </a:lnTo>
                <a:lnTo>
                  <a:pt x="192324" y="112125"/>
                </a:lnTo>
                <a:lnTo>
                  <a:pt x="206120" y="112125"/>
                </a:lnTo>
                <a:lnTo>
                  <a:pt x="209798" y="111734"/>
                </a:lnTo>
                <a:close/>
              </a:path>
              <a:path w="1269967" h="141551">
                <a:moveTo>
                  <a:pt x="248532" y="66336"/>
                </a:moveTo>
                <a:lnTo>
                  <a:pt x="249367" y="60563"/>
                </a:lnTo>
                <a:lnTo>
                  <a:pt x="249354" y="56943"/>
                </a:lnTo>
                <a:lnTo>
                  <a:pt x="249596" y="51659"/>
                </a:lnTo>
                <a:lnTo>
                  <a:pt x="248818" y="47037"/>
                </a:lnTo>
                <a:lnTo>
                  <a:pt x="247018" y="43074"/>
                </a:lnTo>
                <a:lnTo>
                  <a:pt x="245162" y="38916"/>
                </a:lnTo>
                <a:lnTo>
                  <a:pt x="241896" y="35528"/>
                </a:lnTo>
                <a:lnTo>
                  <a:pt x="237217" y="32911"/>
                </a:lnTo>
                <a:lnTo>
                  <a:pt x="232539" y="30293"/>
                </a:lnTo>
                <a:lnTo>
                  <a:pt x="227412" y="28985"/>
                </a:lnTo>
                <a:lnTo>
                  <a:pt x="221835" y="28985"/>
                </a:lnTo>
                <a:lnTo>
                  <a:pt x="215428" y="29446"/>
                </a:lnTo>
                <a:lnTo>
                  <a:pt x="203336" y="33221"/>
                </a:lnTo>
                <a:lnTo>
                  <a:pt x="192466" y="40799"/>
                </a:lnTo>
                <a:lnTo>
                  <a:pt x="193520" y="57016"/>
                </a:lnTo>
                <a:lnTo>
                  <a:pt x="196879" y="51452"/>
                </a:lnTo>
                <a:lnTo>
                  <a:pt x="201920" y="47073"/>
                </a:lnTo>
                <a:lnTo>
                  <a:pt x="206959" y="42695"/>
                </a:lnTo>
                <a:lnTo>
                  <a:pt x="212513" y="40506"/>
                </a:lnTo>
                <a:lnTo>
                  <a:pt x="227041" y="40506"/>
                </a:lnTo>
                <a:lnTo>
                  <a:pt x="232408" y="43685"/>
                </a:lnTo>
                <a:lnTo>
                  <a:pt x="234677" y="50045"/>
                </a:lnTo>
                <a:lnTo>
                  <a:pt x="235905" y="53469"/>
                </a:lnTo>
                <a:lnTo>
                  <a:pt x="236180" y="58044"/>
                </a:lnTo>
                <a:lnTo>
                  <a:pt x="235502" y="63767"/>
                </a:lnTo>
                <a:lnTo>
                  <a:pt x="246847" y="74261"/>
                </a:lnTo>
                <a:lnTo>
                  <a:pt x="248532" y="66336"/>
                </a:lnTo>
                <a:close/>
              </a:path>
              <a:path w="1269967" h="141551">
                <a:moveTo>
                  <a:pt x="340239" y="30746"/>
                </a:moveTo>
                <a:lnTo>
                  <a:pt x="325782" y="30746"/>
                </a:lnTo>
                <a:lnTo>
                  <a:pt x="290242" y="94734"/>
                </a:lnTo>
                <a:lnTo>
                  <a:pt x="282855" y="30746"/>
                </a:lnTo>
                <a:lnTo>
                  <a:pt x="267519" y="30746"/>
                </a:lnTo>
                <a:lnTo>
                  <a:pt x="279800" y="109337"/>
                </a:lnTo>
                <a:lnTo>
                  <a:pt x="293889" y="109337"/>
                </a:lnTo>
                <a:lnTo>
                  <a:pt x="340239" y="307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727614" y="4691529"/>
            <a:ext cx="3563536" cy="287306"/>
          </a:xfrm>
          <a:custGeom>
            <a:avLst/>
            <a:gdLst/>
            <a:ahLst/>
            <a:cxnLst/>
            <a:rect l="l" t="t" r="r" b="b"/>
            <a:pathLst>
              <a:path w="3919890" h="325613">
                <a:moveTo>
                  <a:pt x="0" y="0"/>
                </a:moveTo>
                <a:lnTo>
                  <a:pt x="0" y="325613"/>
                </a:lnTo>
                <a:lnTo>
                  <a:pt x="3919890" y="325613"/>
                </a:lnTo>
                <a:lnTo>
                  <a:pt x="3919890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32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27614" y="4691529"/>
            <a:ext cx="3582320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477">
              <a:lnSpc>
                <a:spcPts val="1499"/>
              </a:lnSpc>
            </a:pPr>
            <a:r>
              <a:rPr sz="1300" baseline="-9154" dirty="0">
                <a:latin typeface="Times New Roman"/>
                <a:cs typeface="Times New Roman"/>
              </a:rPr>
              <a:t>3905.65</a:t>
            </a:r>
            <a:r>
              <a:rPr sz="1300" spc="-80" baseline="-9154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=</a:t>
            </a:r>
            <a:r>
              <a:rPr sz="1300" spc="8" baseline="-9154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116.13</a:t>
            </a:r>
            <a:r>
              <a:rPr sz="1300" spc="-35" baseline="27462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+</a:t>
            </a:r>
            <a:r>
              <a:rPr sz="1300" spc="53" baseline="-9154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129.32</a:t>
            </a:r>
            <a:r>
              <a:rPr sz="1300" spc="98" baseline="27462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+</a:t>
            </a:r>
            <a:r>
              <a:rPr sz="1300" spc="-35" baseline="-9154" dirty="0">
                <a:latin typeface="Times New Roman"/>
                <a:cs typeface="Times New Roman"/>
              </a:rPr>
              <a:t> </a:t>
            </a:r>
            <a:r>
              <a:rPr sz="1300" u="sng" spc="-112" baseline="27462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144.01</a:t>
            </a:r>
            <a:r>
              <a:rPr sz="1300" spc="84" baseline="27462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+</a:t>
            </a:r>
            <a:r>
              <a:rPr sz="1300" spc="-35" baseline="-9154" dirty="0">
                <a:latin typeface="Times New Roman"/>
                <a:cs typeface="Times New Roman"/>
              </a:rPr>
              <a:t> </a:t>
            </a:r>
            <a:r>
              <a:rPr sz="1300" u="sng" spc="-112" baseline="27462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160.37</a:t>
            </a:r>
            <a:r>
              <a:rPr sz="1300" baseline="27462" dirty="0">
                <a:latin typeface="Times New Roman"/>
                <a:cs typeface="Times New Roman"/>
              </a:rPr>
              <a:t> </a:t>
            </a:r>
            <a:r>
              <a:rPr sz="1300" spc="-93" baseline="27462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+</a:t>
            </a:r>
            <a:r>
              <a:rPr sz="1300" spc="53" baseline="-9154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178.59</a:t>
            </a:r>
            <a:r>
              <a:rPr sz="1300" baseline="27462" dirty="0">
                <a:latin typeface="Times New Roman"/>
                <a:cs typeface="Times New Roman"/>
              </a:rPr>
              <a:t> </a:t>
            </a:r>
            <a:r>
              <a:rPr sz="1300" spc="-107" baseline="27462" dirty="0">
                <a:latin typeface="Times New Roman"/>
                <a:cs typeface="Times New Roman"/>
              </a:rPr>
              <a:t> </a:t>
            </a:r>
            <a:r>
              <a:rPr sz="1300" baseline="-9154" dirty="0">
                <a:latin typeface="Times New Roman"/>
                <a:cs typeface="Times New Roman"/>
              </a:rPr>
              <a:t>+</a:t>
            </a:r>
            <a:r>
              <a:rPr sz="1300" spc="-35" baseline="-9154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 </a:t>
            </a:r>
            <a:r>
              <a:rPr sz="1300" u="sng" spc="31" baseline="27462" dirty="0">
                <a:latin typeface="Times New Roman"/>
                <a:cs typeface="Times New Roman"/>
              </a:rPr>
              <a:t> </a:t>
            </a:r>
            <a:r>
              <a:rPr sz="1300" u="sng" baseline="27462" dirty="0">
                <a:latin typeface="Times New Roman"/>
                <a:cs typeface="Times New Roman"/>
              </a:rPr>
              <a:t>178.5</a:t>
            </a:r>
            <a:r>
              <a:rPr sz="1300" u="sng" spc="22" baseline="27462" dirty="0">
                <a:latin typeface="Times New Roman"/>
                <a:cs typeface="Times New Roman"/>
              </a:rPr>
              <a:t>9</a:t>
            </a:r>
            <a:r>
              <a:rPr sz="1300" u="sng" spc="-84" baseline="27462" dirty="0">
                <a:latin typeface="Times New Roman"/>
                <a:cs typeface="Times New Roman"/>
              </a:rPr>
              <a:t>(</a:t>
            </a:r>
            <a:r>
              <a:rPr sz="1300" u="sng" baseline="27462" dirty="0">
                <a:latin typeface="Times New Roman"/>
                <a:cs typeface="Times New Roman"/>
              </a:rPr>
              <a:t>1.039</a:t>
            </a:r>
            <a:r>
              <a:rPr sz="1300" u="sng" spc="-67" baseline="27462" dirty="0">
                <a:latin typeface="Times New Roman"/>
                <a:cs typeface="Times New Roman"/>
              </a:rPr>
              <a:t>5</a:t>
            </a:r>
            <a:r>
              <a:rPr sz="1300" u="sng" baseline="27462" dirty="0">
                <a:latin typeface="Times New Roman"/>
                <a:cs typeface="Times New Roman"/>
              </a:rPr>
              <a:t>) </a:t>
            </a:r>
            <a:r>
              <a:rPr sz="1300" u="sng" spc="90" baseline="27462" dirty="0">
                <a:latin typeface="Times New Roman"/>
                <a:cs typeface="Times New Roman"/>
              </a:rPr>
              <a:t> 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88527" y="3431800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3308254" y="3431800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4127982" y="3431800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4947709" y="3431800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5767436" y="3431800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2488527" y="3531253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5" name="object 15"/>
          <p:cNvSpPr txBox="1"/>
          <p:nvPr/>
        </p:nvSpPr>
        <p:spPr>
          <a:xfrm>
            <a:off x="3308254" y="3531253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4" name="object 14"/>
          <p:cNvSpPr txBox="1"/>
          <p:nvPr/>
        </p:nvSpPr>
        <p:spPr>
          <a:xfrm>
            <a:off x="4127982" y="3531253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3" name="object 13"/>
          <p:cNvSpPr txBox="1"/>
          <p:nvPr/>
        </p:nvSpPr>
        <p:spPr>
          <a:xfrm>
            <a:off x="4947709" y="3531253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2" name="object 12"/>
          <p:cNvSpPr txBox="1"/>
          <p:nvPr/>
        </p:nvSpPr>
        <p:spPr>
          <a:xfrm>
            <a:off x="5767436" y="3531253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1" name="object 11"/>
          <p:cNvSpPr txBox="1"/>
          <p:nvPr/>
        </p:nvSpPr>
        <p:spPr>
          <a:xfrm>
            <a:off x="2488527" y="3619655"/>
            <a:ext cx="409863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" name="object 10"/>
          <p:cNvSpPr txBox="1"/>
          <p:nvPr/>
        </p:nvSpPr>
        <p:spPr>
          <a:xfrm>
            <a:off x="746606" y="2636184"/>
            <a:ext cx="28272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" name="object 9"/>
          <p:cNvSpPr txBox="1"/>
          <p:nvPr/>
        </p:nvSpPr>
        <p:spPr>
          <a:xfrm>
            <a:off x="3573868" y="2636184"/>
            <a:ext cx="72841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" name="object 8"/>
          <p:cNvSpPr txBox="1"/>
          <p:nvPr/>
        </p:nvSpPr>
        <p:spPr>
          <a:xfrm>
            <a:off x="4302282" y="2636184"/>
            <a:ext cx="267549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" name="object 7"/>
          <p:cNvSpPr txBox="1"/>
          <p:nvPr/>
        </p:nvSpPr>
        <p:spPr>
          <a:xfrm>
            <a:off x="6977780" y="2636184"/>
            <a:ext cx="43263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" name="object 6"/>
          <p:cNvSpPr txBox="1"/>
          <p:nvPr/>
        </p:nvSpPr>
        <p:spPr>
          <a:xfrm>
            <a:off x="7410414" y="2636184"/>
            <a:ext cx="100974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" name="object 5"/>
          <p:cNvSpPr txBox="1"/>
          <p:nvPr/>
        </p:nvSpPr>
        <p:spPr>
          <a:xfrm>
            <a:off x="746606" y="2735636"/>
            <a:ext cx="7673557" cy="13260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35"/>
              </a:spcBef>
            </a:pPr>
            <a:endParaRPr sz="400"/>
          </a:p>
          <a:p>
            <a:pPr marL="849272" marR="781101" algn="ctr">
              <a:lnSpc>
                <a:spcPct val="95825"/>
              </a:lnSpc>
              <a:spcBef>
                <a:spcPts val="1795"/>
              </a:spcBef>
            </a:pPr>
            <a:r>
              <a:rPr sz="2100" dirty="0">
                <a:latin typeface="Times New Roman"/>
                <a:cs typeface="Times New Roman"/>
              </a:rPr>
              <a:t>Implied Equity Risk Premium for Germany: September 23,</a:t>
            </a:r>
            <a:endParaRPr sz="2100">
              <a:latin typeface="Times New Roman"/>
              <a:cs typeface="Times New Roman"/>
            </a:endParaRPr>
          </a:p>
          <a:p>
            <a:pPr marL="3778288" marR="3710856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2004</a:t>
            </a:r>
            <a:endParaRPr sz="2100">
              <a:latin typeface="Times New Roman"/>
              <a:cs typeface="Times New Roman"/>
            </a:endParaRPr>
          </a:p>
          <a:p>
            <a:pPr marL="1395001" marR="313831" indent="-303444">
              <a:lnSpc>
                <a:spcPts val="1149"/>
              </a:lnSpc>
              <a:spcBef>
                <a:spcPts val="5938"/>
              </a:spcBef>
              <a:tabLst>
                <a:tab pos="1390432" algn="l"/>
              </a:tabLst>
            </a:pPr>
            <a:r>
              <a:rPr sz="1100" baseline="10484" dirty="0">
                <a:latin typeface="Monotype Corsiva"/>
                <a:cs typeface="Monotype Corsiva"/>
              </a:rPr>
              <a:t></a:t>
            </a:r>
            <a:r>
              <a:rPr sz="1100" spc="-128" baseline="10484" dirty="0">
                <a:latin typeface="Monotype Corsiva"/>
                <a:cs typeface="Monotype Corsiva"/>
              </a:rPr>
              <a:t> </a:t>
            </a:r>
            <a:r>
              <a:rPr sz="1100" baseline="10484" dirty="0">
                <a:latin typeface="Monotype Corsiva"/>
                <a:cs typeface="Monotype Corsiva"/>
              </a:rPr>
              <a:t>	</a:t>
            </a:r>
            <a:r>
              <a:rPr sz="1000" spc="-84" dirty="0">
                <a:latin typeface="Times New Roman"/>
                <a:cs typeface="Times New Roman"/>
              </a:rPr>
              <a:t>W</a:t>
            </a:r>
            <a:r>
              <a:rPr sz="1000" dirty="0">
                <a:latin typeface="Times New Roman"/>
                <a:cs typeface="Times New Roman"/>
              </a:rPr>
              <a:t>e</a:t>
            </a:r>
            <a:r>
              <a:rPr sz="1000" spc="4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can</a:t>
            </a:r>
            <a:r>
              <a:rPr sz="1000" spc="5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</a:t>
            </a:r>
            <a:r>
              <a:rPr sz="1000" spc="3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information</a:t>
            </a:r>
            <a:r>
              <a:rPr sz="1000" spc="10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stock</a:t>
            </a:r>
            <a:r>
              <a:rPr sz="1000" spc="5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prices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back</a:t>
            </a:r>
            <a:r>
              <a:rPr sz="1000" spc="4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out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how</a:t>
            </a:r>
            <a:r>
              <a:rPr sz="1000" spc="4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risk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averse</a:t>
            </a:r>
            <a:r>
              <a:rPr sz="1000" spc="8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market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how</a:t>
            </a:r>
            <a:r>
              <a:rPr sz="1000" spc="4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much</a:t>
            </a:r>
            <a:r>
              <a:rPr sz="1000" spc="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risk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premium it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demanding.</a:t>
            </a:r>
            <a:endParaRPr sz="10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13527"/>
              </a:spcBef>
            </a:pPr>
            <a:r>
              <a:rPr sz="1000" dirty="0">
                <a:latin typeface="Times New Roman"/>
                <a:cs typeface="Times New Roman"/>
              </a:rPr>
              <a:t>solving</a:t>
            </a:r>
            <a:r>
              <a:rPr sz="1000" spc="6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following</a:t>
            </a:r>
            <a:r>
              <a:rPr sz="1000" spc="8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equation)</a:t>
            </a:r>
            <a:endParaRPr sz="1000">
              <a:latin typeface="Times New Roman"/>
              <a:cs typeface="Times New Roman"/>
            </a:endParaRPr>
          </a:p>
          <a:p>
            <a:pPr marL="1068970" marR="996118" algn="ctr">
              <a:lnSpc>
                <a:spcPts val="1186"/>
              </a:lnSpc>
              <a:spcBef>
                <a:spcPts val="3415"/>
              </a:spcBef>
            </a:pPr>
            <a:r>
              <a:rPr sz="1100" baseline="10484" dirty="0">
                <a:latin typeface="Monotype Corsiva"/>
                <a:cs typeface="Monotype Corsiva"/>
              </a:rPr>
              <a:t>         </a:t>
            </a:r>
            <a:r>
              <a:rPr sz="1100" spc="151" baseline="10484" dirty="0">
                <a:latin typeface="Monotype Corsiva"/>
                <a:cs typeface="Monotype Corsiva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Implied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Equity                                                                                                           </a:t>
            </a:r>
            <a:r>
              <a:rPr sz="1000" spc="2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7.78%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3.95%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3.83%</a:t>
            </a:r>
            <a:endParaRPr sz="1000">
              <a:latin typeface="Times New Roman"/>
              <a:cs typeface="Times New Roman"/>
            </a:endParaRPr>
          </a:p>
          <a:p>
            <a:pPr marL="2743644">
              <a:lnSpc>
                <a:spcPts val="1187"/>
              </a:lnSpc>
              <a:spcBef>
                <a:spcPts val="247"/>
              </a:spcBef>
            </a:pPr>
            <a:r>
              <a:rPr sz="1300" spc="-84" baseline="3051" dirty="0">
                <a:latin typeface="Times New Roman"/>
                <a:cs typeface="Times New Roman"/>
              </a:rPr>
              <a:t>(</a:t>
            </a:r>
            <a:r>
              <a:rPr sz="1300" baseline="3051" dirty="0">
                <a:latin typeface="Times New Roman"/>
                <a:cs typeface="Times New Roman"/>
              </a:rPr>
              <a:t>1</a:t>
            </a:r>
            <a:r>
              <a:rPr sz="1300" spc="-125" baseline="3051" dirty="0">
                <a:latin typeface="Times New Roman"/>
                <a:cs typeface="Times New Roman"/>
              </a:rPr>
              <a:t> </a:t>
            </a:r>
            <a:r>
              <a:rPr sz="1300" baseline="3051" dirty="0">
                <a:latin typeface="Times New Roman"/>
                <a:cs typeface="Times New Roman"/>
              </a:rPr>
              <a:t>+</a:t>
            </a:r>
            <a:r>
              <a:rPr sz="1300" spc="-31" baseline="3051" dirty="0">
                <a:latin typeface="Times New Roman"/>
                <a:cs typeface="Times New Roman"/>
              </a:rPr>
              <a:t> </a:t>
            </a:r>
            <a:r>
              <a:rPr sz="1300" i="1" spc="31" baseline="3051" dirty="0">
                <a:latin typeface="Times New Roman"/>
                <a:cs typeface="Times New Roman"/>
              </a:rPr>
              <a:t>r</a:t>
            </a:r>
            <a:r>
              <a:rPr sz="1300" baseline="3051" dirty="0">
                <a:latin typeface="Times New Roman"/>
                <a:cs typeface="Times New Roman"/>
              </a:rPr>
              <a:t>)    </a:t>
            </a:r>
            <a:r>
              <a:rPr sz="1300" spc="49" baseline="3051" dirty="0">
                <a:latin typeface="Times New Roman"/>
                <a:cs typeface="Times New Roman"/>
              </a:rPr>
              <a:t> </a:t>
            </a:r>
            <a:r>
              <a:rPr sz="900" spc="-93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1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31" dirty="0">
                <a:latin typeface="Times New Roman"/>
                <a:cs typeface="Times New Roman"/>
              </a:rPr>
              <a:t> </a:t>
            </a:r>
            <a:r>
              <a:rPr sz="900" i="1" spc="31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152" dirty="0">
                <a:latin typeface="Times New Roman"/>
                <a:cs typeface="Times New Roman"/>
              </a:rPr>
              <a:t> </a:t>
            </a:r>
            <a:r>
              <a:rPr sz="900" baseline="37270" dirty="0">
                <a:latin typeface="Times New Roman"/>
                <a:cs typeface="Times New Roman"/>
              </a:rPr>
              <a:t>2     </a:t>
            </a:r>
            <a:r>
              <a:rPr sz="900" spc="115" baseline="37270" dirty="0">
                <a:latin typeface="Times New Roman"/>
                <a:cs typeface="Times New Roman"/>
              </a:rPr>
              <a:t> </a:t>
            </a:r>
            <a:r>
              <a:rPr sz="900" spc="-93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1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31" dirty="0">
                <a:latin typeface="Times New Roman"/>
                <a:cs typeface="Times New Roman"/>
              </a:rPr>
              <a:t> </a:t>
            </a:r>
            <a:r>
              <a:rPr sz="900" i="1" spc="45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152" dirty="0">
                <a:latin typeface="Times New Roman"/>
                <a:cs typeface="Times New Roman"/>
              </a:rPr>
              <a:t> </a:t>
            </a:r>
            <a:r>
              <a:rPr sz="900" baseline="37270" dirty="0">
                <a:latin typeface="Times New Roman"/>
                <a:cs typeface="Times New Roman"/>
              </a:rPr>
              <a:t>3     </a:t>
            </a:r>
            <a:r>
              <a:rPr sz="900" spc="115" baseline="37270" dirty="0">
                <a:latin typeface="Times New Roman"/>
                <a:cs typeface="Times New Roman"/>
              </a:rPr>
              <a:t> </a:t>
            </a:r>
            <a:r>
              <a:rPr sz="900" spc="-93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1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31" dirty="0">
                <a:latin typeface="Times New Roman"/>
                <a:cs typeface="Times New Roman"/>
              </a:rPr>
              <a:t> </a:t>
            </a:r>
            <a:r>
              <a:rPr sz="900" i="1" spc="31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152" dirty="0">
                <a:latin typeface="Times New Roman"/>
                <a:cs typeface="Times New Roman"/>
              </a:rPr>
              <a:t> </a:t>
            </a:r>
            <a:r>
              <a:rPr sz="900" baseline="37270" dirty="0">
                <a:latin typeface="Times New Roman"/>
                <a:cs typeface="Times New Roman"/>
              </a:rPr>
              <a:t>4      </a:t>
            </a:r>
            <a:r>
              <a:rPr sz="900" spc="2" baseline="37270" dirty="0">
                <a:latin typeface="Times New Roman"/>
                <a:cs typeface="Times New Roman"/>
              </a:rPr>
              <a:t> </a:t>
            </a:r>
            <a:r>
              <a:rPr sz="900" spc="-93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1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31" dirty="0">
                <a:latin typeface="Times New Roman"/>
                <a:cs typeface="Times New Roman"/>
              </a:rPr>
              <a:t> </a:t>
            </a:r>
            <a:r>
              <a:rPr sz="900" i="1" spc="45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152" dirty="0">
                <a:latin typeface="Times New Roman"/>
                <a:cs typeface="Times New Roman"/>
              </a:rPr>
              <a:t> </a:t>
            </a:r>
            <a:r>
              <a:rPr sz="900" baseline="37270" dirty="0">
                <a:latin typeface="Times New Roman"/>
                <a:cs typeface="Times New Roman"/>
              </a:rPr>
              <a:t>5     </a:t>
            </a:r>
            <a:r>
              <a:rPr sz="900" spc="115" baseline="37270" dirty="0">
                <a:latin typeface="Times New Roman"/>
                <a:cs typeface="Times New Roman"/>
              </a:rPr>
              <a:t> </a:t>
            </a:r>
            <a:r>
              <a:rPr sz="900" spc="-8" dirty="0">
                <a:latin typeface="Times New Roman"/>
                <a:cs typeface="Times New Roman"/>
              </a:rPr>
              <a:t>(</a:t>
            </a:r>
            <a:r>
              <a:rPr sz="900" i="1" dirty="0">
                <a:latin typeface="Times New Roman"/>
                <a:cs typeface="Times New Roman"/>
              </a:rPr>
              <a:t>r</a:t>
            </a:r>
            <a:r>
              <a:rPr sz="900" i="1" spc="-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−</a:t>
            </a:r>
            <a:r>
              <a:rPr sz="900" spc="-7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.039</a:t>
            </a:r>
            <a:r>
              <a:rPr sz="900" spc="-67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90" dirty="0">
                <a:latin typeface="Times New Roman"/>
                <a:cs typeface="Times New Roman"/>
              </a:rPr>
              <a:t>(</a:t>
            </a:r>
            <a:r>
              <a:rPr sz="900" dirty="0">
                <a:latin typeface="Times New Roman"/>
                <a:cs typeface="Times New Roman"/>
              </a:rPr>
              <a:t>1</a:t>
            </a:r>
            <a:r>
              <a:rPr sz="900" spc="-3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+</a:t>
            </a:r>
            <a:r>
              <a:rPr sz="900" spc="-31" dirty="0">
                <a:latin typeface="Times New Roman"/>
                <a:cs typeface="Times New Roman"/>
              </a:rPr>
              <a:t> </a:t>
            </a:r>
            <a:r>
              <a:rPr sz="900" i="1" spc="31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)</a:t>
            </a:r>
            <a:r>
              <a:rPr sz="900" spc="-152" dirty="0">
                <a:latin typeface="Times New Roman"/>
                <a:cs typeface="Times New Roman"/>
              </a:rPr>
              <a:t> </a:t>
            </a:r>
            <a:r>
              <a:rPr sz="900" baseline="37270" dirty="0">
                <a:latin typeface="Times New Roman"/>
                <a:cs typeface="Times New Roman"/>
              </a:rPr>
              <a:t>5</a:t>
            </a:r>
            <a:endParaRPr sz="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60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57191" y="4664954"/>
            <a:ext cx="5977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6202404" y="4664954"/>
            <a:ext cx="6739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285663819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182792" marR="311509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Beta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6855" dirty="0">
                <a:latin typeface="Monotype Corsiva"/>
                <a:cs typeface="Monotype Corsiva"/>
              </a:rPr>
              <a:t>    </a:t>
            </a:r>
            <a:r>
              <a:rPr sz="1700" spc="236" baseline="685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procedure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4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j</a:t>
            </a:r>
            <a:r>
              <a:rPr sz="160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366764" marR="4327984" algn="ctr">
              <a:lnSpc>
                <a:spcPts val="1665"/>
              </a:lnSpc>
              <a:spcBef>
                <a:spcPts val="206"/>
              </a:spcBef>
            </a:pPr>
            <a:r>
              <a:rPr sz="1600" dirty="0">
                <a:latin typeface="Times New Roman"/>
                <a:cs typeface="Times New Roman"/>
              </a:rPr>
              <a:t>against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(R</a:t>
            </a:r>
            <a:r>
              <a:rPr sz="1500" baseline="-17644" dirty="0">
                <a:latin typeface="Times New Roman"/>
                <a:cs typeface="Times New Roman"/>
              </a:rPr>
              <a:t>m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endParaRPr sz="1600">
              <a:latin typeface="Times New Roman"/>
              <a:cs typeface="Times New Roman"/>
            </a:endParaRPr>
          </a:p>
          <a:p>
            <a:pPr marL="3868935" marR="3082227" algn="ctr">
              <a:lnSpc>
                <a:spcPts val="1665"/>
              </a:lnSpc>
              <a:spcBef>
                <a:spcPts val="965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j</a:t>
            </a:r>
            <a:r>
              <a:rPr sz="1500" spc="160" baseline="-176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m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691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 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intercept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slope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regression.</a:t>
            </a:r>
            <a:endParaRPr sz="1400">
              <a:latin typeface="Times New Roman"/>
              <a:cs typeface="Times New Roman"/>
            </a:endParaRPr>
          </a:p>
          <a:p>
            <a:pPr marL="1395001" marR="358956" indent="-303444">
              <a:lnSpc>
                <a:spcPts val="1806"/>
              </a:lnSpc>
              <a:spcBef>
                <a:spcPts val="62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slope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corresponds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stock,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measures </a:t>
            </a:r>
            <a:endParaRPr sz="1600">
              <a:latin typeface="Times New Roman"/>
              <a:cs typeface="Times New Roman"/>
            </a:endParaRPr>
          </a:p>
          <a:p>
            <a:pPr marL="1395001" marR="35895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riskiness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three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problems: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has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standard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error</a:t>
            </a:r>
            <a:endParaRPr sz="1400">
              <a:latin typeface="Times New Roman"/>
              <a:cs typeface="Times New Roman"/>
            </a:endParaRPr>
          </a:p>
          <a:p>
            <a:pPr marL="1749020" marR="414288" indent="-252870">
              <a:lnSpc>
                <a:spcPts val="1599"/>
              </a:lnSpc>
              <a:spcBef>
                <a:spcPts val="434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It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reflects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80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-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mix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regression,</a:t>
            </a:r>
            <a:r>
              <a:rPr sz="1400" spc="6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 mix</a:t>
            </a:r>
            <a:endParaRPr sz="1400">
              <a:latin typeface="Times New Roman"/>
              <a:cs typeface="Times New Roman"/>
            </a:endParaRPr>
          </a:p>
          <a:p>
            <a:pPr marL="1749020" marR="769586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It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reflects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80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-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average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financial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rather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current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leverage.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40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4599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552568" y="2039470"/>
            <a:ext cx="4841514" cy="36465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09685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Beta Estimation: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Noise Problem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82348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91373" y="2039471"/>
            <a:ext cx="4962480" cy="36465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3441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Beta Estimation: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Index E</a:t>
            </a:r>
            <a:r>
              <a:rPr sz="2100" spc="-39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fect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588336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796679" marR="1728893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Solutions to the Regression Beta Problem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Modify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changing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index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endParaRPr sz="1400">
              <a:latin typeface="Times New Roman"/>
              <a:cs typeface="Times New Roman"/>
            </a:endParaRPr>
          </a:p>
          <a:p>
            <a:pPr marL="1749020" marR="903287" indent="-252870">
              <a:lnSpc>
                <a:spcPts val="1599"/>
              </a:lnSpc>
              <a:spcBef>
                <a:spcPts val="434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adjusting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regression</a:t>
            </a:r>
            <a:r>
              <a:rPr sz="1400" spc="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estimate,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bringing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information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about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fundamentals</a:t>
            </a:r>
            <a:r>
              <a:rPr sz="1400" spc="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company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standard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deviation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stock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prices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instead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regression</a:t>
            </a:r>
            <a:r>
              <a:rPr sz="1400" spc="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against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index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accounting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revenues,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less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noisy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prices.</a:t>
            </a:r>
            <a:endParaRPr sz="1400">
              <a:latin typeface="Times New Roman"/>
              <a:cs typeface="Times New Roman"/>
            </a:endParaRPr>
          </a:p>
          <a:p>
            <a:pPr marL="1395001" marR="796124" indent="-303444">
              <a:lnSpc>
                <a:spcPts val="1806"/>
              </a:lnSpc>
              <a:spcBef>
                <a:spcPts val="62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without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employing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79612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technique.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require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understanding</a:t>
            </a:r>
            <a:r>
              <a:rPr sz="1400" spc="8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mix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estimating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financial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alternative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measure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63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434113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98023" y="2397221"/>
            <a:ext cx="6950604" cy="2929696"/>
          </a:xfrm>
          <a:custGeom>
            <a:avLst/>
            <a:gdLst/>
            <a:ahLst/>
            <a:cxnLst/>
            <a:rect l="l" t="t" r="r" b="b"/>
            <a:pathLst>
              <a:path w="7645664" h="3320322">
                <a:moveTo>
                  <a:pt x="0" y="0"/>
                </a:moveTo>
                <a:lnTo>
                  <a:pt x="0" y="3320322"/>
                </a:lnTo>
                <a:lnTo>
                  <a:pt x="7645664" y="3320322"/>
                </a:lnTo>
                <a:lnTo>
                  <a:pt x="764566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98023" y="2397222"/>
            <a:ext cx="0" cy="2656207"/>
          </a:xfrm>
          <a:custGeom>
            <a:avLst/>
            <a:gdLst/>
            <a:ahLst/>
            <a:cxnLst/>
            <a:rect l="l" t="t" r="r" b="b"/>
            <a:pathLst>
              <a:path h="3010368">
                <a:moveTo>
                  <a:pt x="0" y="3010368"/>
                </a:moveTo>
                <a:lnTo>
                  <a:pt x="0" y="0"/>
                </a:lnTo>
                <a:lnTo>
                  <a:pt x="0" y="301036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98023" y="2397222"/>
            <a:ext cx="3340151" cy="2656207"/>
          </a:xfrm>
          <a:custGeom>
            <a:avLst/>
            <a:gdLst/>
            <a:ahLst/>
            <a:cxnLst/>
            <a:rect l="l" t="t" r="r" b="b"/>
            <a:pathLst>
              <a:path w="3674166" h="3010368">
                <a:moveTo>
                  <a:pt x="0" y="0"/>
                </a:moveTo>
                <a:lnTo>
                  <a:pt x="0" y="3010368"/>
                </a:lnTo>
                <a:lnTo>
                  <a:pt x="3674166" y="3010368"/>
                </a:lnTo>
                <a:lnTo>
                  <a:pt x="367416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72627" y="2574530"/>
            <a:ext cx="65001" cy="68507"/>
          </a:xfrm>
          <a:custGeom>
            <a:avLst/>
            <a:gdLst/>
            <a:ahLst/>
            <a:cxnLst/>
            <a:rect l="l" t="t" r="r" b="b"/>
            <a:pathLst>
              <a:path w="71501" h="77641">
                <a:moveTo>
                  <a:pt x="30415" y="0"/>
                </a:moveTo>
                <a:lnTo>
                  <a:pt x="25987" y="11319"/>
                </a:lnTo>
                <a:lnTo>
                  <a:pt x="71501" y="11319"/>
                </a:lnTo>
                <a:lnTo>
                  <a:pt x="67073" y="0"/>
                </a:lnTo>
                <a:lnTo>
                  <a:pt x="30415" y="0"/>
                </a:lnTo>
                <a:close/>
              </a:path>
              <a:path w="71501" h="77641">
                <a:moveTo>
                  <a:pt x="25987" y="11319"/>
                </a:moveTo>
                <a:lnTo>
                  <a:pt x="30415" y="0"/>
                </a:lnTo>
                <a:lnTo>
                  <a:pt x="48780" y="-46294"/>
                </a:lnTo>
                <a:lnTo>
                  <a:pt x="67073" y="0"/>
                </a:lnTo>
                <a:lnTo>
                  <a:pt x="71501" y="11319"/>
                </a:lnTo>
                <a:lnTo>
                  <a:pt x="83188" y="41070"/>
                </a:lnTo>
                <a:lnTo>
                  <a:pt x="99666" y="41070"/>
                </a:lnTo>
                <a:lnTo>
                  <a:pt x="57709" y="-66321"/>
                </a:lnTo>
                <a:lnTo>
                  <a:pt x="42610" y="-66321"/>
                </a:lnTo>
                <a:lnTo>
                  <a:pt x="0" y="41070"/>
                </a:lnTo>
                <a:lnTo>
                  <a:pt x="14155" y="41070"/>
                </a:lnTo>
                <a:lnTo>
                  <a:pt x="25987" y="11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677179" y="2539700"/>
            <a:ext cx="39595" cy="71068"/>
          </a:xfrm>
          <a:custGeom>
            <a:avLst/>
            <a:gdLst/>
            <a:ahLst/>
            <a:cxnLst/>
            <a:rect l="l" t="t" r="r" b="b"/>
            <a:pathLst>
              <a:path w="43554" h="80544">
                <a:moveTo>
                  <a:pt x="41957" y="120"/>
                </a:moveTo>
                <a:lnTo>
                  <a:pt x="40433" y="0"/>
                </a:lnTo>
                <a:lnTo>
                  <a:pt x="38981" y="0"/>
                </a:lnTo>
                <a:lnTo>
                  <a:pt x="34444" y="348"/>
                </a:lnTo>
                <a:lnTo>
                  <a:pt x="22966" y="5423"/>
                </a:lnTo>
                <a:lnTo>
                  <a:pt x="14300" y="16544"/>
                </a:lnTo>
                <a:lnTo>
                  <a:pt x="14300" y="1741"/>
                </a:lnTo>
                <a:lnTo>
                  <a:pt x="0" y="1741"/>
                </a:lnTo>
                <a:lnTo>
                  <a:pt x="0" y="80544"/>
                </a:lnTo>
                <a:lnTo>
                  <a:pt x="14300" y="80544"/>
                </a:lnTo>
                <a:lnTo>
                  <a:pt x="14300" y="28589"/>
                </a:lnTo>
                <a:lnTo>
                  <a:pt x="15945" y="25878"/>
                </a:lnTo>
                <a:lnTo>
                  <a:pt x="25562" y="15830"/>
                </a:lnTo>
                <a:lnTo>
                  <a:pt x="37021" y="12480"/>
                </a:lnTo>
                <a:lnTo>
                  <a:pt x="38908" y="12480"/>
                </a:lnTo>
                <a:lnTo>
                  <a:pt x="41086" y="12891"/>
                </a:lnTo>
                <a:lnTo>
                  <a:pt x="43554" y="13714"/>
                </a:lnTo>
                <a:lnTo>
                  <a:pt x="43554" y="362"/>
                </a:lnTo>
                <a:lnTo>
                  <a:pt x="41957" y="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725037" y="2539699"/>
            <a:ext cx="64539" cy="72669"/>
          </a:xfrm>
          <a:custGeom>
            <a:avLst/>
            <a:gdLst/>
            <a:ahLst/>
            <a:cxnLst/>
            <a:rect l="l" t="t" r="r" b="b"/>
            <a:pathLst>
              <a:path w="70993" h="82358">
                <a:moveTo>
                  <a:pt x="0" y="60734"/>
                </a:moveTo>
                <a:lnTo>
                  <a:pt x="0" y="66975"/>
                </a:lnTo>
                <a:lnTo>
                  <a:pt x="2153" y="72138"/>
                </a:lnTo>
                <a:lnTo>
                  <a:pt x="6460" y="76226"/>
                </a:lnTo>
                <a:lnTo>
                  <a:pt x="10767" y="80314"/>
                </a:lnTo>
                <a:lnTo>
                  <a:pt x="16187" y="82358"/>
                </a:lnTo>
                <a:lnTo>
                  <a:pt x="22720" y="82358"/>
                </a:lnTo>
                <a:lnTo>
                  <a:pt x="17929" y="67120"/>
                </a:lnTo>
                <a:lnTo>
                  <a:pt x="15510" y="64749"/>
                </a:lnTo>
                <a:lnTo>
                  <a:pt x="14300" y="61847"/>
                </a:lnTo>
                <a:lnTo>
                  <a:pt x="14300" y="53575"/>
                </a:lnTo>
                <a:lnTo>
                  <a:pt x="20995" y="36466"/>
                </a:lnTo>
                <a:lnTo>
                  <a:pt x="10852" y="40888"/>
                </a:lnTo>
                <a:lnTo>
                  <a:pt x="3617" y="45508"/>
                </a:lnTo>
                <a:lnTo>
                  <a:pt x="0" y="52123"/>
                </a:lnTo>
                <a:lnTo>
                  <a:pt x="0" y="60734"/>
                </a:lnTo>
                <a:close/>
              </a:path>
              <a:path w="70993" h="82358">
                <a:moveTo>
                  <a:pt x="19525" y="12475"/>
                </a:moveTo>
                <a:lnTo>
                  <a:pt x="31286" y="10739"/>
                </a:lnTo>
                <a:lnTo>
                  <a:pt x="40674" y="10739"/>
                </a:lnTo>
                <a:lnTo>
                  <a:pt x="45369" y="15310"/>
                </a:lnTo>
                <a:lnTo>
                  <a:pt x="45369" y="33959"/>
                </a:lnTo>
                <a:lnTo>
                  <a:pt x="41957" y="33959"/>
                </a:lnTo>
                <a:lnTo>
                  <a:pt x="34123" y="34244"/>
                </a:lnTo>
                <a:lnTo>
                  <a:pt x="20995" y="36466"/>
                </a:lnTo>
                <a:lnTo>
                  <a:pt x="14300" y="53575"/>
                </a:lnTo>
                <a:lnTo>
                  <a:pt x="16720" y="49668"/>
                </a:lnTo>
                <a:lnTo>
                  <a:pt x="21559" y="46694"/>
                </a:lnTo>
                <a:lnTo>
                  <a:pt x="26398" y="43718"/>
                </a:lnTo>
                <a:lnTo>
                  <a:pt x="32738" y="42231"/>
                </a:lnTo>
                <a:lnTo>
                  <a:pt x="40578" y="42231"/>
                </a:lnTo>
                <a:lnTo>
                  <a:pt x="45369" y="42376"/>
                </a:lnTo>
                <a:lnTo>
                  <a:pt x="45369" y="62766"/>
                </a:lnTo>
                <a:lnTo>
                  <a:pt x="38932" y="68039"/>
                </a:lnTo>
                <a:lnTo>
                  <a:pt x="32738" y="70675"/>
                </a:lnTo>
                <a:lnTo>
                  <a:pt x="23301" y="70675"/>
                </a:lnTo>
                <a:lnTo>
                  <a:pt x="20349" y="69490"/>
                </a:lnTo>
                <a:lnTo>
                  <a:pt x="17929" y="67120"/>
                </a:lnTo>
                <a:lnTo>
                  <a:pt x="22720" y="82358"/>
                </a:lnTo>
                <a:lnTo>
                  <a:pt x="24491" y="82293"/>
                </a:lnTo>
                <a:lnTo>
                  <a:pt x="35780" y="78946"/>
                </a:lnTo>
                <a:lnTo>
                  <a:pt x="47474" y="70530"/>
                </a:lnTo>
                <a:lnTo>
                  <a:pt x="49313" y="78415"/>
                </a:lnTo>
                <a:lnTo>
                  <a:pt x="53571" y="82358"/>
                </a:lnTo>
                <a:lnTo>
                  <a:pt x="64170" y="82358"/>
                </a:lnTo>
                <a:lnTo>
                  <a:pt x="67751" y="81584"/>
                </a:lnTo>
                <a:lnTo>
                  <a:pt x="70993" y="80036"/>
                </a:lnTo>
                <a:lnTo>
                  <a:pt x="69977" y="72126"/>
                </a:lnTo>
                <a:lnTo>
                  <a:pt x="68767" y="72320"/>
                </a:lnTo>
                <a:lnTo>
                  <a:pt x="67218" y="72417"/>
                </a:lnTo>
                <a:lnTo>
                  <a:pt x="62185" y="72417"/>
                </a:lnTo>
                <a:lnTo>
                  <a:pt x="59669" y="68329"/>
                </a:lnTo>
                <a:lnTo>
                  <a:pt x="59669" y="16084"/>
                </a:lnTo>
                <a:lnTo>
                  <a:pt x="57576" y="9917"/>
                </a:lnTo>
                <a:lnTo>
                  <a:pt x="53390" y="5950"/>
                </a:lnTo>
                <a:lnTo>
                  <a:pt x="49204" y="1983"/>
                </a:lnTo>
                <a:lnTo>
                  <a:pt x="42707" y="0"/>
                </a:lnTo>
                <a:lnTo>
                  <a:pt x="31783" y="40"/>
                </a:lnTo>
                <a:lnTo>
                  <a:pt x="19685" y="1724"/>
                </a:lnTo>
                <a:lnTo>
                  <a:pt x="6823" y="5877"/>
                </a:lnTo>
                <a:lnTo>
                  <a:pt x="6823" y="17705"/>
                </a:lnTo>
                <a:lnTo>
                  <a:pt x="19525" y="1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02794" y="2539699"/>
            <a:ext cx="55433" cy="72669"/>
          </a:xfrm>
          <a:custGeom>
            <a:avLst/>
            <a:gdLst/>
            <a:ahLst/>
            <a:cxnLst/>
            <a:rect l="l" t="t" r="r" b="b"/>
            <a:pathLst>
              <a:path w="60976" h="82358">
                <a:moveTo>
                  <a:pt x="24084" y="80092"/>
                </a:moveTo>
                <a:lnTo>
                  <a:pt x="37021" y="82358"/>
                </a:lnTo>
                <a:lnTo>
                  <a:pt x="43748" y="82358"/>
                </a:lnTo>
                <a:lnTo>
                  <a:pt x="51732" y="80955"/>
                </a:lnTo>
                <a:lnTo>
                  <a:pt x="60976" y="78149"/>
                </a:lnTo>
                <a:lnTo>
                  <a:pt x="60976" y="65814"/>
                </a:lnTo>
                <a:lnTo>
                  <a:pt x="54055" y="69151"/>
                </a:lnTo>
                <a:lnTo>
                  <a:pt x="47329" y="70821"/>
                </a:lnTo>
                <a:lnTo>
                  <a:pt x="33439" y="70821"/>
                </a:lnTo>
                <a:lnTo>
                  <a:pt x="27487" y="68087"/>
                </a:lnTo>
                <a:lnTo>
                  <a:pt x="22938" y="62621"/>
                </a:lnTo>
                <a:lnTo>
                  <a:pt x="18389" y="57155"/>
                </a:lnTo>
                <a:lnTo>
                  <a:pt x="16115" y="49995"/>
                </a:lnTo>
                <a:lnTo>
                  <a:pt x="16115" y="31999"/>
                </a:lnTo>
                <a:lnTo>
                  <a:pt x="18329" y="24683"/>
                </a:lnTo>
                <a:lnTo>
                  <a:pt x="22757" y="19192"/>
                </a:lnTo>
                <a:lnTo>
                  <a:pt x="27185" y="13702"/>
                </a:lnTo>
                <a:lnTo>
                  <a:pt x="33052" y="10956"/>
                </a:lnTo>
                <a:lnTo>
                  <a:pt x="45441" y="10956"/>
                </a:lnTo>
                <a:lnTo>
                  <a:pt x="52023" y="12141"/>
                </a:lnTo>
                <a:lnTo>
                  <a:pt x="60105" y="14512"/>
                </a:lnTo>
                <a:lnTo>
                  <a:pt x="60105" y="2539"/>
                </a:lnTo>
                <a:lnTo>
                  <a:pt x="52507" y="846"/>
                </a:lnTo>
                <a:lnTo>
                  <a:pt x="45635" y="0"/>
                </a:lnTo>
                <a:lnTo>
                  <a:pt x="39489" y="0"/>
                </a:lnTo>
                <a:lnTo>
                  <a:pt x="33024" y="349"/>
                </a:lnTo>
                <a:lnTo>
                  <a:pt x="20337" y="3741"/>
                </a:lnTo>
                <a:lnTo>
                  <a:pt x="10416" y="10739"/>
                </a:lnTo>
                <a:lnTo>
                  <a:pt x="6676" y="15360"/>
                </a:lnTo>
                <a:lnTo>
                  <a:pt x="1669" y="26673"/>
                </a:lnTo>
                <a:lnTo>
                  <a:pt x="0" y="40707"/>
                </a:lnTo>
                <a:lnTo>
                  <a:pt x="407" y="47554"/>
                </a:lnTo>
                <a:lnTo>
                  <a:pt x="3769" y="60036"/>
                </a:lnTo>
                <a:lnTo>
                  <a:pt x="10525" y="70530"/>
                </a:lnTo>
                <a:lnTo>
                  <a:pt x="13233" y="73294"/>
                </a:lnTo>
                <a:lnTo>
                  <a:pt x="24084" y="80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74113" y="2539700"/>
            <a:ext cx="39595" cy="71068"/>
          </a:xfrm>
          <a:custGeom>
            <a:avLst/>
            <a:gdLst/>
            <a:ahLst/>
            <a:cxnLst/>
            <a:rect l="l" t="t" r="r" b="b"/>
            <a:pathLst>
              <a:path w="43554" h="80544">
                <a:moveTo>
                  <a:pt x="41957" y="120"/>
                </a:moveTo>
                <a:lnTo>
                  <a:pt x="40433" y="0"/>
                </a:lnTo>
                <a:lnTo>
                  <a:pt x="38981" y="0"/>
                </a:lnTo>
                <a:lnTo>
                  <a:pt x="34444" y="348"/>
                </a:lnTo>
                <a:lnTo>
                  <a:pt x="22966" y="5423"/>
                </a:lnTo>
                <a:lnTo>
                  <a:pt x="14300" y="16544"/>
                </a:lnTo>
                <a:lnTo>
                  <a:pt x="14300" y="1741"/>
                </a:lnTo>
                <a:lnTo>
                  <a:pt x="0" y="1741"/>
                </a:lnTo>
                <a:lnTo>
                  <a:pt x="0" y="80544"/>
                </a:lnTo>
                <a:lnTo>
                  <a:pt x="14300" y="80544"/>
                </a:lnTo>
                <a:lnTo>
                  <a:pt x="14300" y="28589"/>
                </a:lnTo>
                <a:lnTo>
                  <a:pt x="15945" y="25877"/>
                </a:lnTo>
                <a:lnTo>
                  <a:pt x="25562" y="15830"/>
                </a:lnTo>
                <a:lnTo>
                  <a:pt x="37021" y="12480"/>
                </a:lnTo>
                <a:lnTo>
                  <a:pt x="38908" y="12480"/>
                </a:lnTo>
                <a:lnTo>
                  <a:pt x="41086" y="12891"/>
                </a:lnTo>
                <a:lnTo>
                  <a:pt x="43554" y="13714"/>
                </a:lnTo>
                <a:lnTo>
                  <a:pt x="43554" y="362"/>
                </a:lnTo>
                <a:lnTo>
                  <a:pt x="41957" y="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927382" y="2541235"/>
            <a:ext cx="58600" cy="71132"/>
          </a:xfrm>
          <a:custGeom>
            <a:avLst/>
            <a:gdLst/>
            <a:ahLst/>
            <a:cxnLst/>
            <a:rect l="l" t="t" r="r" b="b"/>
            <a:pathLst>
              <a:path w="64460" h="80616">
                <a:moveTo>
                  <a:pt x="14300" y="0"/>
                </a:moveTo>
                <a:lnTo>
                  <a:pt x="0" y="0"/>
                </a:lnTo>
                <a:lnTo>
                  <a:pt x="0" y="63951"/>
                </a:lnTo>
                <a:lnTo>
                  <a:pt x="2032" y="69792"/>
                </a:lnTo>
                <a:lnTo>
                  <a:pt x="6097" y="74122"/>
                </a:lnTo>
                <a:lnTo>
                  <a:pt x="10162" y="78452"/>
                </a:lnTo>
                <a:lnTo>
                  <a:pt x="15631" y="80616"/>
                </a:lnTo>
                <a:lnTo>
                  <a:pt x="22502" y="80616"/>
                </a:lnTo>
                <a:lnTo>
                  <a:pt x="29202" y="79864"/>
                </a:lnTo>
                <a:lnTo>
                  <a:pt x="40434" y="74506"/>
                </a:lnTo>
                <a:lnTo>
                  <a:pt x="50159" y="63999"/>
                </a:lnTo>
                <a:lnTo>
                  <a:pt x="50159" y="78802"/>
                </a:lnTo>
                <a:lnTo>
                  <a:pt x="64460" y="78802"/>
                </a:lnTo>
                <a:lnTo>
                  <a:pt x="64460" y="0"/>
                </a:lnTo>
                <a:lnTo>
                  <a:pt x="50159" y="0"/>
                </a:lnTo>
                <a:lnTo>
                  <a:pt x="50159" y="51083"/>
                </a:lnTo>
                <a:lnTo>
                  <a:pt x="46509" y="56019"/>
                </a:lnTo>
                <a:lnTo>
                  <a:pt x="36253" y="65215"/>
                </a:lnTo>
                <a:lnTo>
                  <a:pt x="25479" y="68281"/>
                </a:lnTo>
                <a:lnTo>
                  <a:pt x="21462" y="68281"/>
                </a:lnTo>
                <a:lnTo>
                  <a:pt x="18595" y="67035"/>
                </a:lnTo>
                <a:lnTo>
                  <a:pt x="16877" y="64544"/>
                </a:lnTo>
                <a:lnTo>
                  <a:pt x="15159" y="62053"/>
                </a:lnTo>
                <a:lnTo>
                  <a:pt x="14300" y="57856"/>
                </a:lnTo>
                <a:lnTo>
                  <a:pt x="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00519" y="2541236"/>
            <a:ext cx="61240" cy="69531"/>
          </a:xfrm>
          <a:custGeom>
            <a:avLst/>
            <a:gdLst/>
            <a:ahLst/>
            <a:cxnLst/>
            <a:rect l="l" t="t" r="r" b="b"/>
            <a:pathLst>
              <a:path w="67364" h="78802">
                <a:moveTo>
                  <a:pt x="17639" y="68063"/>
                </a:moveTo>
                <a:lnTo>
                  <a:pt x="66420" y="10739"/>
                </a:lnTo>
                <a:lnTo>
                  <a:pt x="66420" y="0"/>
                </a:lnTo>
                <a:lnTo>
                  <a:pt x="2250" y="0"/>
                </a:lnTo>
                <a:lnTo>
                  <a:pt x="2250" y="10739"/>
                </a:lnTo>
                <a:lnTo>
                  <a:pt x="48781" y="10739"/>
                </a:lnTo>
                <a:lnTo>
                  <a:pt x="0" y="68063"/>
                </a:lnTo>
                <a:lnTo>
                  <a:pt x="0" y="78802"/>
                </a:lnTo>
                <a:lnTo>
                  <a:pt x="67364" y="78802"/>
                </a:lnTo>
                <a:lnTo>
                  <a:pt x="67364" y="68063"/>
                </a:lnTo>
                <a:lnTo>
                  <a:pt x="17639" y="68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108532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13230" y="2574530"/>
            <a:ext cx="65001" cy="68507"/>
          </a:xfrm>
          <a:custGeom>
            <a:avLst/>
            <a:gdLst/>
            <a:ahLst/>
            <a:cxnLst/>
            <a:rect l="l" t="t" r="r" b="b"/>
            <a:pathLst>
              <a:path w="71501" h="77641">
                <a:moveTo>
                  <a:pt x="30415" y="0"/>
                </a:moveTo>
                <a:lnTo>
                  <a:pt x="25987" y="11319"/>
                </a:lnTo>
                <a:lnTo>
                  <a:pt x="71501" y="11319"/>
                </a:lnTo>
                <a:lnTo>
                  <a:pt x="67073" y="0"/>
                </a:lnTo>
                <a:lnTo>
                  <a:pt x="30415" y="0"/>
                </a:lnTo>
                <a:close/>
              </a:path>
              <a:path w="71501" h="77641">
                <a:moveTo>
                  <a:pt x="25987" y="11319"/>
                </a:moveTo>
                <a:lnTo>
                  <a:pt x="30415" y="0"/>
                </a:lnTo>
                <a:lnTo>
                  <a:pt x="48780" y="-46294"/>
                </a:lnTo>
                <a:lnTo>
                  <a:pt x="67073" y="0"/>
                </a:lnTo>
                <a:lnTo>
                  <a:pt x="71501" y="11319"/>
                </a:lnTo>
                <a:lnTo>
                  <a:pt x="83189" y="41070"/>
                </a:lnTo>
                <a:lnTo>
                  <a:pt x="99666" y="41070"/>
                </a:lnTo>
                <a:lnTo>
                  <a:pt x="57709" y="-66321"/>
                </a:lnTo>
                <a:lnTo>
                  <a:pt x="42610" y="-66321"/>
                </a:lnTo>
                <a:lnTo>
                  <a:pt x="0" y="41070"/>
                </a:lnTo>
                <a:lnTo>
                  <a:pt x="14155" y="41070"/>
                </a:lnTo>
                <a:lnTo>
                  <a:pt x="25987" y="11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01940" y="2516010"/>
            <a:ext cx="81763" cy="94758"/>
          </a:xfrm>
          <a:custGeom>
            <a:avLst/>
            <a:gdLst/>
            <a:ahLst/>
            <a:cxnLst/>
            <a:rect l="l" t="t" r="r" b="b"/>
            <a:pathLst>
              <a:path w="89939" h="107392">
                <a:moveTo>
                  <a:pt x="35932" y="107392"/>
                </a:moveTo>
                <a:lnTo>
                  <a:pt x="41116" y="107235"/>
                </a:lnTo>
                <a:lnTo>
                  <a:pt x="54735" y="105009"/>
                </a:lnTo>
                <a:lnTo>
                  <a:pt x="66291" y="100152"/>
                </a:lnTo>
                <a:lnTo>
                  <a:pt x="75784" y="92662"/>
                </a:lnTo>
                <a:lnTo>
                  <a:pt x="79255" y="88589"/>
                </a:lnTo>
                <a:lnTo>
                  <a:pt x="85191" y="78132"/>
                </a:lnTo>
                <a:lnTo>
                  <a:pt x="88752" y="65654"/>
                </a:lnTo>
                <a:lnTo>
                  <a:pt x="89939" y="51156"/>
                </a:lnTo>
                <a:lnTo>
                  <a:pt x="88774" y="37926"/>
                </a:lnTo>
                <a:lnTo>
                  <a:pt x="84977" y="25773"/>
                </a:lnTo>
                <a:lnTo>
                  <a:pt x="78543" y="15600"/>
                </a:lnTo>
                <a:lnTo>
                  <a:pt x="73751" y="9941"/>
                </a:lnTo>
                <a:lnTo>
                  <a:pt x="68077" y="5926"/>
                </a:lnTo>
                <a:lnTo>
                  <a:pt x="61520" y="3555"/>
                </a:lnTo>
                <a:lnTo>
                  <a:pt x="49828" y="845"/>
                </a:lnTo>
                <a:lnTo>
                  <a:pt x="35714" y="0"/>
                </a:lnTo>
                <a:lnTo>
                  <a:pt x="15244" y="11392"/>
                </a:lnTo>
                <a:lnTo>
                  <a:pt x="38207" y="11392"/>
                </a:lnTo>
                <a:lnTo>
                  <a:pt x="45998" y="12202"/>
                </a:lnTo>
                <a:lnTo>
                  <a:pt x="51176" y="13823"/>
                </a:lnTo>
                <a:lnTo>
                  <a:pt x="56354" y="15443"/>
                </a:lnTo>
                <a:lnTo>
                  <a:pt x="60806" y="18455"/>
                </a:lnTo>
                <a:lnTo>
                  <a:pt x="64533" y="22857"/>
                </a:lnTo>
                <a:lnTo>
                  <a:pt x="67621" y="27123"/>
                </a:lnTo>
                <a:lnTo>
                  <a:pt x="72219" y="38514"/>
                </a:lnTo>
                <a:lnTo>
                  <a:pt x="73751" y="52607"/>
                </a:lnTo>
                <a:lnTo>
                  <a:pt x="73206" y="61867"/>
                </a:lnTo>
                <a:lnTo>
                  <a:pt x="70144" y="74490"/>
                </a:lnTo>
                <a:lnTo>
                  <a:pt x="64388" y="84753"/>
                </a:lnTo>
                <a:lnTo>
                  <a:pt x="60454" y="88770"/>
                </a:lnTo>
                <a:lnTo>
                  <a:pt x="49572" y="94192"/>
                </a:lnTo>
                <a:lnTo>
                  <a:pt x="35932" y="107392"/>
                </a:lnTo>
                <a:close/>
              </a:path>
              <a:path w="89939" h="107392">
                <a:moveTo>
                  <a:pt x="15244" y="95999"/>
                </a:moveTo>
                <a:lnTo>
                  <a:pt x="15244" y="11392"/>
                </a:lnTo>
                <a:lnTo>
                  <a:pt x="35714" y="0"/>
                </a:lnTo>
                <a:lnTo>
                  <a:pt x="0" y="0"/>
                </a:lnTo>
                <a:lnTo>
                  <a:pt x="0" y="107392"/>
                </a:lnTo>
                <a:lnTo>
                  <a:pt x="35932" y="107392"/>
                </a:lnTo>
                <a:lnTo>
                  <a:pt x="49572" y="94192"/>
                </a:lnTo>
                <a:lnTo>
                  <a:pt x="34771" y="95999"/>
                </a:lnTo>
                <a:lnTo>
                  <a:pt x="15244" y="95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06200" y="2516010"/>
            <a:ext cx="71468" cy="94758"/>
          </a:xfrm>
          <a:custGeom>
            <a:avLst/>
            <a:gdLst/>
            <a:ahLst/>
            <a:cxnLst/>
            <a:rect l="l" t="t" r="r" b="b"/>
            <a:pathLst>
              <a:path w="78615" h="107392">
                <a:moveTo>
                  <a:pt x="32520" y="0"/>
                </a:moveTo>
                <a:lnTo>
                  <a:pt x="0" y="0"/>
                </a:lnTo>
                <a:lnTo>
                  <a:pt x="15099" y="11392"/>
                </a:lnTo>
                <a:lnTo>
                  <a:pt x="24680" y="11392"/>
                </a:lnTo>
                <a:lnTo>
                  <a:pt x="30636" y="11683"/>
                </a:lnTo>
                <a:lnTo>
                  <a:pt x="44244" y="16718"/>
                </a:lnTo>
                <a:lnTo>
                  <a:pt x="32520" y="0"/>
                </a:lnTo>
                <a:close/>
              </a:path>
              <a:path w="78615" h="107392">
                <a:moveTo>
                  <a:pt x="78615" y="107392"/>
                </a:moveTo>
                <a:lnTo>
                  <a:pt x="42756" y="57106"/>
                </a:lnTo>
                <a:lnTo>
                  <a:pt x="54457" y="50040"/>
                </a:lnTo>
                <a:lnTo>
                  <a:pt x="61960" y="39773"/>
                </a:lnTo>
                <a:lnTo>
                  <a:pt x="64460" y="26630"/>
                </a:lnTo>
                <a:lnTo>
                  <a:pt x="64460" y="17971"/>
                </a:lnTo>
                <a:lnTo>
                  <a:pt x="61714" y="11368"/>
                </a:lnTo>
                <a:lnTo>
                  <a:pt x="56221" y="6821"/>
                </a:lnTo>
                <a:lnTo>
                  <a:pt x="50729" y="2273"/>
                </a:lnTo>
                <a:lnTo>
                  <a:pt x="42828" y="0"/>
                </a:lnTo>
                <a:lnTo>
                  <a:pt x="32520" y="0"/>
                </a:lnTo>
                <a:lnTo>
                  <a:pt x="44244" y="16718"/>
                </a:lnTo>
                <a:lnTo>
                  <a:pt x="48780" y="28009"/>
                </a:lnTo>
                <a:lnTo>
                  <a:pt x="46107" y="39675"/>
                </a:lnTo>
                <a:lnTo>
                  <a:pt x="36542" y="47850"/>
                </a:lnTo>
                <a:lnTo>
                  <a:pt x="20035" y="50575"/>
                </a:lnTo>
                <a:lnTo>
                  <a:pt x="15099" y="50575"/>
                </a:lnTo>
                <a:lnTo>
                  <a:pt x="15099" y="11392"/>
                </a:lnTo>
                <a:lnTo>
                  <a:pt x="0" y="0"/>
                </a:lnTo>
                <a:lnTo>
                  <a:pt x="0" y="107392"/>
                </a:lnTo>
                <a:lnTo>
                  <a:pt x="15099" y="107392"/>
                </a:lnTo>
                <a:lnTo>
                  <a:pt x="15099" y="61968"/>
                </a:lnTo>
                <a:lnTo>
                  <a:pt x="29326" y="61968"/>
                </a:lnTo>
                <a:lnTo>
                  <a:pt x="59887" y="107392"/>
                </a:lnTo>
                <a:lnTo>
                  <a:pt x="78615" y="107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17448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14487" y="2541236"/>
            <a:ext cx="67971" cy="69531"/>
          </a:xfrm>
          <a:custGeom>
            <a:avLst/>
            <a:gdLst/>
            <a:ahLst/>
            <a:cxnLst/>
            <a:rect l="l" t="t" r="r" b="b"/>
            <a:pathLst>
              <a:path w="74768" h="78802">
                <a:moveTo>
                  <a:pt x="74768" y="0"/>
                </a:moveTo>
                <a:lnTo>
                  <a:pt x="61411" y="0"/>
                </a:lnTo>
                <a:lnTo>
                  <a:pt x="37238" y="61315"/>
                </a:lnTo>
                <a:lnTo>
                  <a:pt x="14300" y="0"/>
                </a:lnTo>
                <a:lnTo>
                  <a:pt x="0" y="0"/>
                </a:lnTo>
                <a:lnTo>
                  <a:pt x="29326" y="78802"/>
                </a:lnTo>
                <a:lnTo>
                  <a:pt x="43626" y="78802"/>
                </a:lnTo>
                <a:lnTo>
                  <a:pt x="74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89306" y="2539699"/>
            <a:ext cx="48174" cy="72669"/>
          </a:xfrm>
          <a:custGeom>
            <a:avLst/>
            <a:gdLst/>
            <a:ahLst/>
            <a:cxnLst/>
            <a:rect l="l" t="t" r="r" b="b"/>
            <a:pathLst>
              <a:path w="52991" h="82358">
                <a:moveTo>
                  <a:pt x="27729" y="0"/>
                </a:moveTo>
                <a:lnTo>
                  <a:pt x="19260" y="0"/>
                </a:lnTo>
                <a:lnTo>
                  <a:pt x="12594" y="1971"/>
                </a:lnTo>
                <a:lnTo>
                  <a:pt x="7731" y="5913"/>
                </a:lnTo>
                <a:lnTo>
                  <a:pt x="2867" y="9856"/>
                </a:lnTo>
                <a:lnTo>
                  <a:pt x="435" y="15262"/>
                </a:lnTo>
                <a:lnTo>
                  <a:pt x="435" y="22131"/>
                </a:lnTo>
                <a:lnTo>
                  <a:pt x="700" y="25490"/>
                </a:lnTo>
                <a:lnTo>
                  <a:pt x="6236" y="36184"/>
                </a:lnTo>
                <a:lnTo>
                  <a:pt x="18946" y="44263"/>
                </a:lnTo>
                <a:lnTo>
                  <a:pt x="27294" y="47818"/>
                </a:lnTo>
                <a:lnTo>
                  <a:pt x="34892" y="51011"/>
                </a:lnTo>
                <a:lnTo>
                  <a:pt x="38690" y="55050"/>
                </a:lnTo>
                <a:lnTo>
                  <a:pt x="38690" y="63274"/>
                </a:lnTo>
                <a:lnTo>
                  <a:pt x="37335" y="66056"/>
                </a:lnTo>
                <a:lnTo>
                  <a:pt x="34625" y="68281"/>
                </a:lnTo>
                <a:lnTo>
                  <a:pt x="31915" y="70506"/>
                </a:lnTo>
                <a:lnTo>
                  <a:pt x="28503" y="71619"/>
                </a:lnTo>
                <a:lnTo>
                  <a:pt x="17470" y="71619"/>
                </a:lnTo>
                <a:lnTo>
                  <a:pt x="9340" y="69297"/>
                </a:lnTo>
                <a:lnTo>
                  <a:pt x="0" y="64653"/>
                </a:lnTo>
                <a:lnTo>
                  <a:pt x="0" y="77786"/>
                </a:lnTo>
                <a:lnTo>
                  <a:pt x="9340" y="80834"/>
                </a:lnTo>
                <a:lnTo>
                  <a:pt x="17276" y="82358"/>
                </a:lnTo>
                <a:lnTo>
                  <a:pt x="32327" y="82358"/>
                </a:lnTo>
                <a:lnTo>
                  <a:pt x="39319" y="80133"/>
                </a:lnTo>
                <a:lnTo>
                  <a:pt x="44788" y="75682"/>
                </a:lnTo>
                <a:lnTo>
                  <a:pt x="50256" y="71231"/>
                </a:lnTo>
                <a:lnTo>
                  <a:pt x="52991" y="65548"/>
                </a:lnTo>
                <a:lnTo>
                  <a:pt x="52991" y="53164"/>
                </a:lnTo>
                <a:lnTo>
                  <a:pt x="51369" y="48604"/>
                </a:lnTo>
                <a:lnTo>
                  <a:pt x="48127" y="44952"/>
                </a:lnTo>
                <a:lnTo>
                  <a:pt x="44885" y="41300"/>
                </a:lnTo>
                <a:lnTo>
                  <a:pt x="39368" y="37829"/>
                </a:lnTo>
                <a:lnTo>
                  <a:pt x="31576" y="34539"/>
                </a:lnTo>
                <a:lnTo>
                  <a:pt x="24681" y="31637"/>
                </a:lnTo>
                <a:lnTo>
                  <a:pt x="17712" y="28686"/>
                </a:lnTo>
                <a:lnTo>
                  <a:pt x="14227" y="25058"/>
                </a:lnTo>
                <a:lnTo>
                  <a:pt x="14227" y="14077"/>
                </a:lnTo>
                <a:lnTo>
                  <a:pt x="18825" y="10739"/>
                </a:lnTo>
                <a:lnTo>
                  <a:pt x="32714" y="10739"/>
                </a:lnTo>
                <a:lnTo>
                  <a:pt x="39053" y="11924"/>
                </a:lnTo>
                <a:lnTo>
                  <a:pt x="47038" y="14294"/>
                </a:lnTo>
                <a:lnTo>
                  <a:pt x="47038" y="2394"/>
                </a:lnTo>
                <a:lnTo>
                  <a:pt x="44062" y="1813"/>
                </a:lnTo>
                <a:lnTo>
                  <a:pt x="37577" y="604"/>
                </a:lnTo>
                <a:lnTo>
                  <a:pt x="32133" y="0"/>
                </a:lnTo>
                <a:lnTo>
                  <a:pt x="277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87352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97526" y="2513641"/>
            <a:ext cx="59458" cy="99495"/>
          </a:xfrm>
          <a:custGeom>
            <a:avLst/>
            <a:gdLst/>
            <a:ahLst/>
            <a:cxnLst/>
            <a:rect l="l" t="t" r="r" b="b"/>
            <a:pathLst>
              <a:path w="65404" h="112761">
                <a:moveTo>
                  <a:pt x="15171" y="21937"/>
                </a:moveTo>
                <a:lnTo>
                  <a:pt x="16889" y="18406"/>
                </a:lnTo>
                <a:lnTo>
                  <a:pt x="20325" y="15600"/>
                </a:lnTo>
                <a:lnTo>
                  <a:pt x="23761" y="12794"/>
                </a:lnTo>
                <a:lnTo>
                  <a:pt x="28116" y="11392"/>
                </a:lnTo>
                <a:lnTo>
                  <a:pt x="33908" y="11398"/>
                </a:lnTo>
                <a:lnTo>
                  <a:pt x="44287" y="13164"/>
                </a:lnTo>
                <a:lnTo>
                  <a:pt x="58725" y="18067"/>
                </a:lnTo>
                <a:lnTo>
                  <a:pt x="58725" y="4135"/>
                </a:lnTo>
                <a:lnTo>
                  <a:pt x="57553" y="3790"/>
                </a:lnTo>
                <a:lnTo>
                  <a:pt x="44721" y="947"/>
                </a:lnTo>
                <a:lnTo>
                  <a:pt x="32520" y="0"/>
                </a:lnTo>
                <a:lnTo>
                  <a:pt x="23229" y="0"/>
                </a:lnTo>
                <a:lnTo>
                  <a:pt x="15582" y="2672"/>
                </a:lnTo>
                <a:lnTo>
                  <a:pt x="9582" y="8017"/>
                </a:lnTo>
                <a:lnTo>
                  <a:pt x="3580" y="13363"/>
                </a:lnTo>
                <a:lnTo>
                  <a:pt x="580" y="20171"/>
                </a:lnTo>
                <a:lnTo>
                  <a:pt x="580" y="34587"/>
                </a:lnTo>
                <a:lnTo>
                  <a:pt x="2455" y="39969"/>
                </a:lnTo>
                <a:lnTo>
                  <a:pt x="6206" y="44589"/>
                </a:lnTo>
                <a:lnTo>
                  <a:pt x="9957" y="49208"/>
                </a:lnTo>
                <a:lnTo>
                  <a:pt x="16405" y="54131"/>
                </a:lnTo>
                <a:lnTo>
                  <a:pt x="25552" y="59355"/>
                </a:lnTo>
                <a:lnTo>
                  <a:pt x="32956" y="63636"/>
                </a:lnTo>
                <a:lnTo>
                  <a:pt x="39392" y="67265"/>
                </a:lnTo>
                <a:lnTo>
                  <a:pt x="43808" y="70554"/>
                </a:lnTo>
                <a:lnTo>
                  <a:pt x="46204" y="73505"/>
                </a:lnTo>
                <a:lnTo>
                  <a:pt x="48599" y="76456"/>
                </a:lnTo>
                <a:lnTo>
                  <a:pt x="49797" y="80036"/>
                </a:lnTo>
                <a:lnTo>
                  <a:pt x="49797" y="89372"/>
                </a:lnTo>
                <a:lnTo>
                  <a:pt x="47970" y="93508"/>
                </a:lnTo>
                <a:lnTo>
                  <a:pt x="44316" y="96652"/>
                </a:lnTo>
                <a:lnTo>
                  <a:pt x="40662" y="99797"/>
                </a:lnTo>
                <a:lnTo>
                  <a:pt x="35835" y="101369"/>
                </a:lnTo>
                <a:lnTo>
                  <a:pt x="29834" y="101369"/>
                </a:lnTo>
                <a:lnTo>
                  <a:pt x="25401" y="101094"/>
                </a:lnTo>
                <a:lnTo>
                  <a:pt x="13785" y="98436"/>
                </a:lnTo>
                <a:lnTo>
                  <a:pt x="0" y="92952"/>
                </a:lnTo>
                <a:lnTo>
                  <a:pt x="0" y="108045"/>
                </a:lnTo>
                <a:lnTo>
                  <a:pt x="3134" y="108895"/>
                </a:lnTo>
                <a:lnTo>
                  <a:pt x="16630" y="111795"/>
                </a:lnTo>
                <a:lnTo>
                  <a:pt x="27656" y="112761"/>
                </a:lnTo>
                <a:lnTo>
                  <a:pt x="31479" y="112649"/>
                </a:lnTo>
                <a:lnTo>
                  <a:pt x="44585" y="110124"/>
                </a:lnTo>
                <a:lnTo>
                  <a:pt x="55060" y="104271"/>
                </a:lnTo>
                <a:lnTo>
                  <a:pt x="61956" y="98611"/>
                </a:lnTo>
                <a:lnTo>
                  <a:pt x="65404" y="91113"/>
                </a:lnTo>
                <a:lnTo>
                  <a:pt x="65404" y="75198"/>
                </a:lnTo>
                <a:lnTo>
                  <a:pt x="63565" y="69562"/>
                </a:lnTo>
                <a:lnTo>
                  <a:pt x="59887" y="64870"/>
                </a:lnTo>
                <a:lnTo>
                  <a:pt x="56209" y="60178"/>
                </a:lnTo>
                <a:lnTo>
                  <a:pt x="49724" y="55195"/>
                </a:lnTo>
                <a:lnTo>
                  <a:pt x="40433" y="49922"/>
                </a:lnTo>
                <a:lnTo>
                  <a:pt x="32738" y="45568"/>
                </a:lnTo>
                <a:lnTo>
                  <a:pt x="26059" y="41747"/>
                </a:lnTo>
                <a:lnTo>
                  <a:pt x="21462" y="38457"/>
                </a:lnTo>
                <a:lnTo>
                  <a:pt x="18946" y="35700"/>
                </a:lnTo>
                <a:lnTo>
                  <a:pt x="16429" y="32943"/>
                </a:lnTo>
                <a:lnTo>
                  <a:pt x="15171" y="29774"/>
                </a:lnTo>
                <a:lnTo>
                  <a:pt x="15171" y="219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661454" y="2513641"/>
            <a:ext cx="83611" cy="99495"/>
          </a:xfrm>
          <a:custGeom>
            <a:avLst/>
            <a:gdLst/>
            <a:ahLst/>
            <a:cxnLst/>
            <a:rect l="l" t="t" r="r" b="b"/>
            <a:pathLst>
              <a:path w="91972" h="112761">
                <a:moveTo>
                  <a:pt x="55255" y="109858"/>
                </a:moveTo>
                <a:lnTo>
                  <a:pt x="66348" y="103691"/>
                </a:lnTo>
                <a:lnTo>
                  <a:pt x="71647" y="110076"/>
                </a:lnTo>
                <a:lnTo>
                  <a:pt x="91972" y="110076"/>
                </a:lnTo>
                <a:lnTo>
                  <a:pt x="86407" y="104900"/>
                </a:lnTo>
                <a:lnTo>
                  <a:pt x="81446" y="99555"/>
                </a:lnTo>
                <a:lnTo>
                  <a:pt x="77091" y="94040"/>
                </a:lnTo>
                <a:lnTo>
                  <a:pt x="80386" y="89677"/>
                </a:lnTo>
                <a:lnTo>
                  <a:pt x="86460" y="78557"/>
                </a:lnTo>
                <a:lnTo>
                  <a:pt x="90104" y="66321"/>
                </a:lnTo>
                <a:lnTo>
                  <a:pt x="91319" y="52970"/>
                </a:lnTo>
                <a:lnTo>
                  <a:pt x="77091" y="52970"/>
                </a:lnTo>
                <a:lnTo>
                  <a:pt x="77109" y="61456"/>
                </a:lnTo>
                <a:lnTo>
                  <a:pt x="75199" y="75117"/>
                </a:lnTo>
                <a:lnTo>
                  <a:pt x="70558" y="85478"/>
                </a:lnTo>
                <a:lnTo>
                  <a:pt x="66904" y="81142"/>
                </a:lnTo>
                <a:lnTo>
                  <a:pt x="59126" y="71091"/>
                </a:lnTo>
                <a:lnTo>
                  <a:pt x="51948" y="60612"/>
                </a:lnTo>
                <a:lnTo>
                  <a:pt x="45369" y="49704"/>
                </a:lnTo>
                <a:lnTo>
                  <a:pt x="50402" y="35942"/>
                </a:lnTo>
                <a:lnTo>
                  <a:pt x="40143" y="40634"/>
                </a:lnTo>
                <a:lnTo>
                  <a:pt x="45402" y="75706"/>
                </a:lnTo>
                <a:lnTo>
                  <a:pt x="52665" y="85867"/>
                </a:lnTo>
                <a:lnTo>
                  <a:pt x="60105" y="95419"/>
                </a:lnTo>
                <a:lnTo>
                  <a:pt x="54007" y="99821"/>
                </a:lnTo>
                <a:lnTo>
                  <a:pt x="47595" y="102022"/>
                </a:lnTo>
                <a:lnTo>
                  <a:pt x="33464" y="102022"/>
                </a:lnTo>
                <a:lnTo>
                  <a:pt x="38545" y="112761"/>
                </a:lnTo>
                <a:lnTo>
                  <a:pt x="42656" y="112604"/>
                </a:lnTo>
                <a:lnTo>
                  <a:pt x="55255" y="109858"/>
                </a:lnTo>
                <a:close/>
              </a:path>
              <a:path w="91972" h="112761">
                <a:moveTo>
                  <a:pt x="57611" y="42017"/>
                </a:moveTo>
                <a:lnTo>
                  <a:pt x="66123" y="32362"/>
                </a:lnTo>
                <a:lnTo>
                  <a:pt x="68961" y="21695"/>
                </a:lnTo>
                <a:lnTo>
                  <a:pt x="68961" y="15407"/>
                </a:lnTo>
                <a:lnTo>
                  <a:pt x="66699" y="10219"/>
                </a:lnTo>
                <a:lnTo>
                  <a:pt x="62174" y="6131"/>
                </a:lnTo>
                <a:lnTo>
                  <a:pt x="57649" y="2043"/>
                </a:lnTo>
                <a:lnTo>
                  <a:pt x="51902" y="0"/>
                </a:lnTo>
                <a:lnTo>
                  <a:pt x="37723" y="0"/>
                </a:lnTo>
                <a:lnTo>
                  <a:pt x="31589" y="2188"/>
                </a:lnTo>
                <a:lnTo>
                  <a:pt x="26532" y="6566"/>
                </a:lnTo>
                <a:lnTo>
                  <a:pt x="21474" y="10944"/>
                </a:lnTo>
                <a:lnTo>
                  <a:pt x="18946" y="16302"/>
                </a:lnTo>
                <a:lnTo>
                  <a:pt x="18946" y="28444"/>
                </a:lnTo>
                <a:lnTo>
                  <a:pt x="21366" y="35724"/>
                </a:lnTo>
                <a:lnTo>
                  <a:pt x="26205" y="44480"/>
                </a:lnTo>
                <a:lnTo>
                  <a:pt x="20897" y="46557"/>
                </a:lnTo>
                <a:lnTo>
                  <a:pt x="9287" y="54259"/>
                </a:lnTo>
                <a:lnTo>
                  <a:pt x="2321" y="64789"/>
                </a:lnTo>
                <a:lnTo>
                  <a:pt x="0" y="78149"/>
                </a:lnTo>
                <a:lnTo>
                  <a:pt x="43" y="80041"/>
                </a:lnTo>
                <a:lnTo>
                  <a:pt x="3068" y="92691"/>
                </a:lnTo>
                <a:lnTo>
                  <a:pt x="10852" y="103002"/>
                </a:lnTo>
                <a:lnTo>
                  <a:pt x="13890" y="105458"/>
                </a:lnTo>
                <a:lnTo>
                  <a:pt x="25098" y="110935"/>
                </a:lnTo>
                <a:lnTo>
                  <a:pt x="38545" y="112761"/>
                </a:lnTo>
                <a:lnTo>
                  <a:pt x="33464" y="102022"/>
                </a:lnTo>
                <a:lnTo>
                  <a:pt x="27185" y="99361"/>
                </a:lnTo>
                <a:lnTo>
                  <a:pt x="22031" y="94040"/>
                </a:lnTo>
                <a:lnTo>
                  <a:pt x="16877" y="88719"/>
                </a:lnTo>
                <a:lnTo>
                  <a:pt x="14300" y="82261"/>
                </a:lnTo>
                <a:lnTo>
                  <a:pt x="14300" y="74666"/>
                </a:lnTo>
                <a:lnTo>
                  <a:pt x="14391" y="72497"/>
                </a:lnTo>
                <a:lnTo>
                  <a:pt x="19133" y="60944"/>
                </a:lnTo>
                <a:lnTo>
                  <a:pt x="31069" y="52970"/>
                </a:lnTo>
                <a:lnTo>
                  <a:pt x="31407" y="53550"/>
                </a:lnTo>
                <a:lnTo>
                  <a:pt x="38316" y="64933"/>
                </a:lnTo>
                <a:lnTo>
                  <a:pt x="45402" y="75706"/>
                </a:lnTo>
                <a:lnTo>
                  <a:pt x="40143" y="40634"/>
                </a:lnTo>
                <a:lnTo>
                  <a:pt x="35593" y="33136"/>
                </a:lnTo>
                <a:lnTo>
                  <a:pt x="33319" y="26920"/>
                </a:lnTo>
                <a:lnTo>
                  <a:pt x="33319" y="14488"/>
                </a:lnTo>
                <a:lnTo>
                  <a:pt x="36997" y="10739"/>
                </a:lnTo>
                <a:lnTo>
                  <a:pt x="51805" y="10739"/>
                </a:lnTo>
                <a:lnTo>
                  <a:pt x="55532" y="14463"/>
                </a:lnTo>
                <a:lnTo>
                  <a:pt x="55532" y="29701"/>
                </a:lnTo>
                <a:lnTo>
                  <a:pt x="50402" y="35942"/>
                </a:lnTo>
                <a:lnTo>
                  <a:pt x="45369" y="49704"/>
                </a:lnTo>
                <a:lnTo>
                  <a:pt x="57611" y="42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65712" y="2536199"/>
            <a:ext cx="49164" cy="53783"/>
          </a:xfrm>
          <a:custGeom>
            <a:avLst/>
            <a:gdLst/>
            <a:ahLst/>
            <a:cxnLst/>
            <a:rect l="l" t="t" r="r" b="b"/>
            <a:pathLst>
              <a:path w="54080" h="60954">
                <a:moveTo>
                  <a:pt x="54080" y="32120"/>
                </a:moveTo>
                <a:lnTo>
                  <a:pt x="49652" y="0"/>
                </a:lnTo>
                <a:lnTo>
                  <a:pt x="49652" y="14028"/>
                </a:lnTo>
                <a:lnTo>
                  <a:pt x="47183" y="19906"/>
                </a:lnTo>
                <a:lnTo>
                  <a:pt x="44035" y="38073"/>
                </a:lnTo>
                <a:lnTo>
                  <a:pt x="54080" y="32120"/>
                </a:lnTo>
                <a:close/>
              </a:path>
              <a:path w="54080" h="60954">
                <a:moveTo>
                  <a:pt x="30318" y="30306"/>
                </a:moveTo>
                <a:lnTo>
                  <a:pt x="15098" y="30306"/>
                </a:lnTo>
                <a:lnTo>
                  <a:pt x="15098" y="-11489"/>
                </a:lnTo>
                <a:lnTo>
                  <a:pt x="33512" y="-11489"/>
                </a:lnTo>
                <a:lnTo>
                  <a:pt x="39973" y="-10110"/>
                </a:lnTo>
                <a:lnTo>
                  <a:pt x="43844" y="-7353"/>
                </a:lnTo>
                <a:lnTo>
                  <a:pt x="47716" y="-4595"/>
                </a:lnTo>
                <a:lnTo>
                  <a:pt x="49652" y="0"/>
                </a:lnTo>
                <a:lnTo>
                  <a:pt x="54080" y="32120"/>
                </a:lnTo>
                <a:lnTo>
                  <a:pt x="56937" y="29431"/>
                </a:lnTo>
                <a:lnTo>
                  <a:pt x="63505" y="18747"/>
                </a:lnTo>
                <a:lnTo>
                  <a:pt x="65694" y="5272"/>
                </a:lnTo>
                <a:lnTo>
                  <a:pt x="65694" y="-4741"/>
                </a:lnTo>
                <a:lnTo>
                  <a:pt x="62863" y="-11936"/>
                </a:lnTo>
                <a:lnTo>
                  <a:pt x="57201" y="-16314"/>
                </a:lnTo>
                <a:lnTo>
                  <a:pt x="44320" y="-21596"/>
                </a:lnTo>
                <a:lnTo>
                  <a:pt x="29253" y="-22881"/>
                </a:lnTo>
                <a:lnTo>
                  <a:pt x="0" y="-22881"/>
                </a:lnTo>
                <a:lnTo>
                  <a:pt x="0" y="84510"/>
                </a:lnTo>
                <a:lnTo>
                  <a:pt x="15098" y="84510"/>
                </a:lnTo>
                <a:lnTo>
                  <a:pt x="15098" y="41844"/>
                </a:lnTo>
                <a:lnTo>
                  <a:pt x="21849" y="41844"/>
                </a:lnTo>
                <a:lnTo>
                  <a:pt x="31429" y="41258"/>
                </a:lnTo>
                <a:lnTo>
                  <a:pt x="44035" y="38073"/>
                </a:lnTo>
                <a:lnTo>
                  <a:pt x="47183" y="19906"/>
                </a:lnTo>
                <a:lnTo>
                  <a:pt x="42247" y="24066"/>
                </a:lnTo>
                <a:lnTo>
                  <a:pt x="37311" y="28226"/>
                </a:lnTo>
                <a:lnTo>
                  <a:pt x="30318" y="30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869237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81521" y="2516010"/>
            <a:ext cx="52991" cy="97126"/>
          </a:xfrm>
          <a:custGeom>
            <a:avLst/>
            <a:gdLst/>
            <a:ahLst/>
            <a:cxnLst/>
            <a:rect l="l" t="t" r="r" b="b"/>
            <a:pathLst>
              <a:path w="58290" h="110076">
                <a:moveTo>
                  <a:pt x="14372" y="12480"/>
                </a:moveTo>
                <a:lnTo>
                  <a:pt x="56185" y="12480"/>
                </a:lnTo>
                <a:lnTo>
                  <a:pt x="56185" y="0"/>
                </a:lnTo>
                <a:lnTo>
                  <a:pt x="1814" y="0"/>
                </a:lnTo>
                <a:lnTo>
                  <a:pt x="1814" y="52244"/>
                </a:lnTo>
                <a:lnTo>
                  <a:pt x="4573" y="51906"/>
                </a:lnTo>
                <a:lnTo>
                  <a:pt x="7210" y="51736"/>
                </a:lnTo>
                <a:lnTo>
                  <a:pt x="9727" y="51736"/>
                </a:lnTo>
                <a:lnTo>
                  <a:pt x="14494" y="51870"/>
                </a:lnTo>
                <a:lnTo>
                  <a:pt x="30356" y="55279"/>
                </a:lnTo>
                <a:lnTo>
                  <a:pt x="39873" y="63288"/>
                </a:lnTo>
                <a:lnTo>
                  <a:pt x="43046" y="75900"/>
                </a:lnTo>
                <a:lnTo>
                  <a:pt x="43046" y="83204"/>
                </a:lnTo>
                <a:lnTo>
                  <a:pt x="41025" y="88937"/>
                </a:lnTo>
                <a:lnTo>
                  <a:pt x="36984" y="93097"/>
                </a:lnTo>
                <a:lnTo>
                  <a:pt x="32944" y="97257"/>
                </a:lnTo>
                <a:lnTo>
                  <a:pt x="27390" y="99338"/>
                </a:lnTo>
                <a:lnTo>
                  <a:pt x="13889" y="99338"/>
                </a:lnTo>
                <a:lnTo>
                  <a:pt x="7113" y="97911"/>
                </a:lnTo>
                <a:lnTo>
                  <a:pt x="0" y="95056"/>
                </a:lnTo>
                <a:lnTo>
                  <a:pt x="0" y="107827"/>
                </a:lnTo>
                <a:lnTo>
                  <a:pt x="6871" y="109327"/>
                </a:lnTo>
                <a:lnTo>
                  <a:pt x="13017" y="110076"/>
                </a:lnTo>
                <a:lnTo>
                  <a:pt x="18437" y="110076"/>
                </a:lnTo>
                <a:lnTo>
                  <a:pt x="24576" y="109819"/>
                </a:lnTo>
                <a:lnTo>
                  <a:pt x="37558" y="107034"/>
                </a:lnTo>
                <a:lnTo>
                  <a:pt x="47728" y="101188"/>
                </a:lnTo>
                <a:lnTo>
                  <a:pt x="55907" y="89984"/>
                </a:lnTo>
                <a:lnTo>
                  <a:pt x="58290" y="76625"/>
                </a:lnTo>
                <a:lnTo>
                  <a:pt x="58129" y="72765"/>
                </a:lnTo>
                <a:lnTo>
                  <a:pt x="54663" y="60099"/>
                </a:lnTo>
                <a:lnTo>
                  <a:pt x="46675" y="50285"/>
                </a:lnTo>
                <a:lnTo>
                  <a:pt x="40421" y="46188"/>
                </a:lnTo>
                <a:lnTo>
                  <a:pt x="28687" y="42132"/>
                </a:lnTo>
                <a:lnTo>
                  <a:pt x="14372" y="40780"/>
                </a:lnTo>
                <a:lnTo>
                  <a:pt x="14372" y="124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58620" y="2513641"/>
            <a:ext cx="50405" cy="99495"/>
          </a:xfrm>
          <a:custGeom>
            <a:avLst/>
            <a:gdLst/>
            <a:ahLst/>
            <a:cxnLst/>
            <a:rect l="l" t="t" r="r" b="b"/>
            <a:pathLst>
              <a:path w="55446" h="112761">
                <a:moveTo>
                  <a:pt x="55446" y="107223"/>
                </a:moveTo>
                <a:lnTo>
                  <a:pt x="47146" y="99209"/>
                </a:lnTo>
                <a:lnTo>
                  <a:pt x="37311" y="102022"/>
                </a:lnTo>
                <a:lnTo>
                  <a:pt x="27675" y="99178"/>
                </a:lnTo>
                <a:lnTo>
                  <a:pt x="24653" y="110155"/>
                </a:lnTo>
                <a:lnTo>
                  <a:pt x="37166" y="112761"/>
                </a:lnTo>
                <a:lnTo>
                  <a:pt x="43783" y="112153"/>
                </a:lnTo>
                <a:lnTo>
                  <a:pt x="55446" y="107223"/>
                </a:lnTo>
                <a:close/>
              </a:path>
              <a:path w="55446" h="112761">
                <a:moveTo>
                  <a:pt x="27675" y="99178"/>
                </a:moveTo>
                <a:lnTo>
                  <a:pt x="20769" y="90610"/>
                </a:lnTo>
                <a:lnTo>
                  <a:pt x="16625" y="76320"/>
                </a:lnTo>
                <a:lnTo>
                  <a:pt x="15244" y="56308"/>
                </a:lnTo>
                <a:lnTo>
                  <a:pt x="16634" y="36413"/>
                </a:lnTo>
                <a:lnTo>
                  <a:pt x="20824" y="22149"/>
                </a:lnTo>
                <a:lnTo>
                  <a:pt x="27813" y="13591"/>
                </a:lnTo>
                <a:lnTo>
                  <a:pt x="37602" y="10739"/>
                </a:lnTo>
                <a:lnTo>
                  <a:pt x="47214" y="13427"/>
                </a:lnTo>
                <a:lnTo>
                  <a:pt x="54335" y="21844"/>
                </a:lnTo>
                <a:lnTo>
                  <a:pt x="58608" y="35992"/>
                </a:lnTo>
                <a:lnTo>
                  <a:pt x="60032" y="55872"/>
                </a:lnTo>
                <a:lnTo>
                  <a:pt x="60028" y="57013"/>
                </a:lnTo>
                <a:lnTo>
                  <a:pt x="58504" y="76704"/>
                </a:lnTo>
                <a:lnTo>
                  <a:pt x="54210" y="90770"/>
                </a:lnTo>
                <a:lnTo>
                  <a:pt x="47146" y="99209"/>
                </a:lnTo>
                <a:lnTo>
                  <a:pt x="55446" y="107223"/>
                </a:lnTo>
                <a:lnTo>
                  <a:pt x="64860" y="97342"/>
                </a:lnTo>
                <a:lnTo>
                  <a:pt x="66902" y="94017"/>
                </a:lnTo>
                <a:lnTo>
                  <a:pt x="71514" y="83232"/>
                </a:lnTo>
                <a:lnTo>
                  <a:pt x="74281" y="70589"/>
                </a:lnTo>
                <a:lnTo>
                  <a:pt x="75204" y="56090"/>
                </a:lnTo>
                <a:lnTo>
                  <a:pt x="75117" y="51570"/>
                </a:lnTo>
                <a:lnTo>
                  <a:pt x="73596" y="37748"/>
                </a:lnTo>
                <a:lnTo>
                  <a:pt x="70177" y="25709"/>
                </a:lnTo>
                <a:lnTo>
                  <a:pt x="64860" y="15455"/>
                </a:lnTo>
                <a:lnTo>
                  <a:pt x="60706" y="10155"/>
                </a:lnTo>
                <a:lnTo>
                  <a:pt x="50233" y="2538"/>
                </a:lnTo>
                <a:lnTo>
                  <a:pt x="37602" y="0"/>
                </a:lnTo>
                <a:lnTo>
                  <a:pt x="31431" y="554"/>
                </a:lnTo>
                <a:lnTo>
                  <a:pt x="19808" y="5466"/>
                </a:lnTo>
                <a:lnTo>
                  <a:pt x="10344" y="15455"/>
                </a:lnTo>
                <a:lnTo>
                  <a:pt x="3758" y="29304"/>
                </a:lnTo>
                <a:lnTo>
                  <a:pt x="939" y="41903"/>
                </a:lnTo>
                <a:lnTo>
                  <a:pt x="0" y="56308"/>
                </a:lnTo>
                <a:lnTo>
                  <a:pt x="92" y="60995"/>
                </a:lnTo>
                <a:lnTo>
                  <a:pt x="1615" y="74775"/>
                </a:lnTo>
                <a:lnTo>
                  <a:pt x="5008" y="86818"/>
                </a:lnTo>
                <a:lnTo>
                  <a:pt x="10271" y="97124"/>
                </a:lnTo>
                <a:lnTo>
                  <a:pt x="14256" y="102337"/>
                </a:lnTo>
                <a:lnTo>
                  <a:pt x="24653" y="110155"/>
                </a:lnTo>
                <a:lnTo>
                  <a:pt x="27675" y="99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39710" y="2513641"/>
            <a:ext cx="50405" cy="99495"/>
          </a:xfrm>
          <a:custGeom>
            <a:avLst/>
            <a:gdLst/>
            <a:ahLst/>
            <a:cxnLst/>
            <a:rect l="l" t="t" r="r" b="b"/>
            <a:pathLst>
              <a:path w="55445" h="112761">
                <a:moveTo>
                  <a:pt x="55445" y="107223"/>
                </a:moveTo>
                <a:lnTo>
                  <a:pt x="47145" y="99209"/>
                </a:lnTo>
                <a:lnTo>
                  <a:pt x="37311" y="102022"/>
                </a:lnTo>
                <a:lnTo>
                  <a:pt x="27675" y="99178"/>
                </a:lnTo>
                <a:lnTo>
                  <a:pt x="24652" y="110155"/>
                </a:lnTo>
                <a:lnTo>
                  <a:pt x="37166" y="112761"/>
                </a:lnTo>
                <a:lnTo>
                  <a:pt x="43783" y="112153"/>
                </a:lnTo>
                <a:lnTo>
                  <a:pt x="55445" y="107223"/>
                </a:lnTo>
                <a:close/>
              </a:path>
              <a:path w="55445" h="112761">
                <a:moveTo>
                  <a:pt x="27675" y="99178"/>
                </a:moveTo>
                <a:lnTo>
                  <a:pt x="20768" y="90610"/>
                </a:lnTo>
                <a:lnTo>
                  <a:pt x="16625" y="76320"/>
                </a:lnTo>
                <a:lnTo>
                  <a:pt x="15243" y="56308"/>
                </a:lnTo>
                <a:lnTo>
                  <a:pt x="16634" y="36413"/>
                </a:lnTo>
                <a:lnTo>
                  <a:pt x="20824" y="22149"/>
                </a:lnTo>
                <a:lnTo>
                  <a:pt x="27813" y="13591"/>
                </a:lnTo>
                <a:lnTo>
                  <a:pt x="37601" y="10739"/>
                </a:lnTo>
                <a:lnTo>
                  <a:pt x="47214" y="13427"/>
                </a:lnTo>
                <a:lnTo>
                  <a:pt x="54335" y="21844"/>
                </a:lnTo>
                <a:lnTo>
                  <a:pt x="58608" y="35992"/>
                </a:lnTo>
                <a:lnTo>
                  <a:pt x="60032" y="55872"/>
                </a:lnTo>
                <a:lnTo>
                  <a:pt x="60028" y="57013"/>
                </a:lnTo>
                <a:lnTo>
                  <a:pt x="58504" y="76704"/>
                </a:lnTo>
                <a:lnTo>
                  <a:pt x="54210" y="90770"/>
                </a:lnTo>
                <a:lnTo>
                  <a:pt x="47145" y="99209"/>
                </a:lnTo>
                <a:lnTo>
                  <a:pt x="55445" y="107223"/>
                </a:lnTo>
                <a:lnTo>
                  <a:pt x="64859" y="97342"/>
                </a:lnTo>
                <a:lnTo>
                  <a:pt x="66901" y="94017"/>
                </a:lnTo>
                <a:lnTo>
                  <a:pt x="71514" y="83232"/>
                </a:lnTo>
                <a:lnTo>
                  <a:pt x="74281" y="70589"/>
                </a:lnTo>
                <a:lnTo>
                  <a:pt x="75203" y="56090"/>
                </a:lnTo>
                <a:lnTo>
                  <a:pt x="75117" y="51570"/>
                </a:lnTo>
                <a:lnTo>
                  <a:pt x="73595" y="37748"/>
                </a:lnTo>
                <a:lnTo>
                  <a:pt x="70176" y="25710"/>
                </a:lnTo>
                <a:lnTo>
                  <a:pt x="64859" y="15455"/>
                </a:lnTo>
                <a:lnTo>
                  <a:pt x="60705" y="10155"/>
                </a:lnTo>
                <a:lnTo>
                  <a:pt x="50233" y="2538"/>
                </a:lnTo>
                <a:lnTo>
                  <a:pt x="37601" y="0"/>
                </a:lnTo>
                <a:lnTo>
                  <a:pt x="31430" y="554"/>
                </a:lnTo>
                <a:lnTo>
                  <a:pt x="19808" y="5466"/>
                </a:lnTo>
                <a:lnTo>
                  <a:pt x="10343" y="15455"/>
                </a:lnTo>
                <a:lnTo>
                  <a:pt x="3757" y="29304"/>
                </a:lnTo>
                <a:lnTo>
                  <a:pt x="939" y="41903"/>
                </a:lnTo>
                <a:lnTo>
                  <a:pt x="0" y="56308"/>
                </a:lnTo>
                <a:lnTo>
                  <a:pt x="92" y="60994"/>
                </a:lnTo>
                <a:lnTo>
                  <a:pt x="1614" y="74775"/>
                </a:lnTo>
                <a:lnTo>
                  <a:pt x="5007" y="86818"/>
                </a:lnTo>
                <a:lnTo>
                  <a:pt x="10271" y="97124"/>
                </a:lnTo>
                <a:lnTo>
                  <a:pt x="14256" y="102338"/>
                </a:lnTo>
                <a:lnTo>
                  <a:pt x="24652" y="110155"/>
                </a:lnTo>
                <a:lnTo>
                  <a:pt x="27675" y="99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58988" y="4937686"/>
            <a:ext cx="43365" cy="64528"/>
          </a:xfrm>
          <a:custGeom>
            <a:avLst/>
            <a:gdLst/>
            <a:ahLst/>
            <a:cxnLst/>
            <a:rect l="l" t="t" r="r" b="b"/>
            <a:pathLst>
              <a:path w="47702" h="73132">
                <a:moveTo>
                  <a:pt x="4234" y="55147"/>
                </a:moveTo>
                <a:lnTo>
                  <a:pt x="2436" y="50379"/>
                </a:lnTo>
                <a:lnTo>
                  <a:pt x="0" y="50379"/>
                </a:lnTo>
                <a:lnTo>
                  <a:pt x="3162" y="72977"/>
                </a:lnTo>
                <a:lnTo>
                  <a:pt x="5496" y="72977"/>
                </a:lnTo>
                <a:lnTo>
                  <a:pt x="5919" y="71301"/>
                </a:lnTo>
                <a:lnTo>
                  <a:pt x="7622" y="69400"/>
                </a:lnTo>
                <a:lnTo>
                  <a:pt x="9385" y="69400"/>
                </a:lnTo>
                <a:lnTo>
                  <a:pt x="11432" y="70022"/>
                </a:lnTo>
                <a:lnTo>
                  <a:pt x="15010" y="71266"/>
                </a:lnTo>
                <a:lnTo>
                  <a:pt x="18588" y="72510"/>
                </a:lnTo>
                <a:lnTo>
                  <a:pt x="22019" y="73132"/>
                </a:lnTo>
                <a:lnTo>
                  <a:pt x="31836" y="73132"/>
                </a:lnTo>
                <a:lnTo>
                  <a:pt x="37202" y="71266"/>
                </a:lnTo>
                <a:lnTo>
                  <a:pt x="41402" y="67534"/>
                </a:lnTo>
                <a:lnTo>
                  <a:pt x="45602" y="63803"/>
                </a:lnTo>
                <a:lnTo>
                  <a:pt x="47702" y="59155"/>
                </a:lnTo>
                <a:lnTo>
                  <a:pt x="47702" y="49446"/>
                </a:lnTo>
                <a:lnTo>
                  <a:pt x="46527" y="45852"/>
                </a:lnTo>
                <a:lnTo>
                  <a:pt x="44176" y="42811"/>
                </a:lnTo>
                <a:lnTo>
                  <a:pt x="41791" y="39805"/>
                </a:lnTo>
                <a:lnTo>
                  <a:pt x="37678" y="36506"/>
                </a:lnTo>
                <a:lnTo>
                  <a:pt x="31836" y="32912"/>
                </a:lnTo>
                <a:lnTo>
                  <a:pt x="22503" y="27159"/>
                </a:lnTo>
                <a:lnTo>
                  <a:pt x="19011" y="25016"/>
                </a:lnTo>
                <a:lnTo>
                  <a:pt x="16436" y="22961"/>
                </a:lnTo>
                <a:lnTo>
                  <a:pt x="14777" y="20991"/>
                </a:lnTo>
                <a:lnTo>
                  <a:pt x="13118" y="19056"/>
                </a:lnTo>
                <a:lnTo>
                  <a:pt x="12288" y="16724"/>
                </a:lnTo>
                <a:lnTo>
                  <a:pt x="12288" y="10953"/>
                </a:lnTo>
                <a:lnTo>
                  <a:pt x="13368" y="8578"/>
                </a:lnTo>
                <a:lnTo>
                  <a:pt x="15529" y="6867"/>
                </a:lnTo>
                <a:lnTo>
                  <a:pt x="17689" y="5157"/>
                </a:lnTo>
                <a:lnTo>
                  <a:pt x="20221" y="4302"/>
                </a:lnTo>
                <a:lnTo>
                  <a:pt x="26858" y="4302"/>
                </a:lnTo>
                <a:lnTo>
                  <a:pt x="30634" y="5649"/>
                </a:lnTo>
                <a:lnTo>
                  <a:pt x="34454" y="8344"/>
                </a:lnTo>
                <a:lnTo>
                  <a:pt x="38274" y="11040"/>
                </a:lnTo>
                <a:lnTo>
                  <a:pt x="41048" y="15791"/>
                </a:lnTo>
                <a:lnTo>
                  <a:pt x="42776" y="22598"/>
                </a:lnTo>
                <a:lnTo>
                  <a:pt x="45317" y="22598"/>
                </a:lnTo>
                <a:lnTo>
                  <a:pt x="42984" y="0"/>
                </a:lnTo>
                <a:lnTo>
                  <a:pt x="40806" y="0"/>
                </a:lnTo>
                <a:lnTo>
                  <a:pt x="40140" y="2021"/>
                </a:lnTo>
                <a:lnTo>
                  <a:pt x="38231" y="3576"/>
                </a:lnTo>
                <a:lnTo>
                  <a:pt x="36433" y="3576"/>
                </a:lnTo>
                <a:lnTo>
                  <a:pt x="34489" y="2980"/>
                </a:lnTo>
                <a:lnTo>
                  <a:pt x="31084" y="1788"/>
                </a:lnTo>
                <a:lnTo>
                  <a:pt x="27679" y="596"/>
                </a:lnTo>
                <a:lnTo>
                  <a:pt x="24767" y="0"/>
                </a:lnTo>
                <a:lnTo>
                  <a:pt x="16471" y="0"/>
                </a:lnTo>
                <a:lnTo>
                  <a:pt x="11752" y="1779"/>
                </a:lnTo>
                <a:lnTo>
                  <a:pt x="8192" y="5338"/>
                </a:lnTo>
                <a:lnTo>
                  <a:pt x="4631" y="8897"/>
                </a:lnTo>
                <a:lnTo>
                  <a:pt x="2851" y="13355"/>
                </a:lnTo>
                <a:lnTo>
                  <a:pt x="2851" y="22753"/>
                </a:lnTo>
                <a:lnTo>
                  <a:pt x="4355" y="26450"/>
                </a:lnTo>
                <a:lnTo>
                  <a:pt x="7362" y="29802"/>
                </a:lnTo>
                <a:lnTo>
                  <a:pt x="8987" y="31564"/>
                </a:lnTo>
                <a:lnTo>
                  <a:pt x="11165" y="33309"/>
                </a:lnTo>
                <a:lnTo>
                  <a:pt x="13895" y="35037"/>
                </a:lnTo>
                <a:lnTo>
                  <a:pt x="22969" y="40686"/>
                </a:lnTo>
                <a:lnTo>
                  <a:pt x="28189" y="43934"/>
                </a:lnTo>
                <a:lnTo>
                  <a:pt x="31611" y="46370"/>
                </a:lnTo>
                <a:lnTo>
                  <a:pt x="33236" y="47994"/>
                </a:lnTo>
                <a:lnTo>
                  <a:pt x="35724" y="50551"/>
                </a:lnTo>
                <a:lnTo>
                  <a:pt x="36969" y="53558"/>
                </a:lnTo>
                <a:lnTo>
                  <a:pt x="36969" y="60848"/>
                </a:lnTo>
                <a:lnTo>
                  <a:pt x="35733" y="63837"/>
                </a:lnTo>
                <a:lnTo>
                  <a:pt x="33262" y="65980"/>
                </a:lnTo>
                <a:lnTo>
                  <a:pt x="30790" y="68122"/>
                </a:lnTo>
                <a:lnTo>
                  <a:pt x="27860" y="69193"/>
                </a:lnTo>
                <a:lnTo>
                  <a:pt x="18216" y="69193"/>
                </a:lnTo>
                <a:lnTo>
                  <a:pt x="12980" y="66723"/>
                </a:lnTo>
                <a:lnTo>
                  <a:pt x="8762" y="61781"/>
                </a:lnTo>
                <a:lnTo>
                  <a:pt x="6343" y="58948"/>
                </a:lnTo>
                <a:lnTo>
                  <a:pt x="4234" y="551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312906" y="4937686"/>
            <a:ext cx="68489" cy="64666"/>
          </a:xfrm>
          <a:custGeom>
            <a:avLst/>
            <a:gdLst/>
            <a:ahLst/>
            <a:cxnLst/>
            <a:rect l="l" t="t" r="r" b="b"/>
            <a:pathLst>
              <a:path w="75338" h="73288">
                <a:moveTo>
                  <a:pt x="17249" y="19479"/>
                </a:moveTo>
                <a:lnTo>
                  <a:pt x="17594" y="21725"/>
                </a:lnTo>
                <a:lnTo>
                  <a:pt x="18095" y="23945"/>
                </a:lnTo>
                <a:lnTo>
                  <a:pt x="18752" y="26260"/>
                </a:lnTo>
                <a:lnTo>
                  <a:pt x="19340" y="27884"/>
                </a:lnTo>
                <a:lnTo>
                  <a:pt x="19927" y="29508"/>
                </a:lnTo>
                <a:lnTo>
                  <a:pt x="20895" y="31720"/>
                </a:lnTo>
                <a:lnTo>
                  <a:pt x="16851" y="34052"/>
                </a:lnTo>
                <a:lnTo>
                  <a:pt x="11528" y="37058"/>
                </a:lnTo>
                <a:lnTo>
                  <a:pt x="7388" y="40384"/>
                </a:lnTo>
                <a:lnTo>
                  <a:pt x="4433" y="44029"/>
                </a:lnTo>
                <a:lnTo>
                  <a:pt x="1477" y="47675"/>
                </a:lnTo>
                <a:lnTo>
                  <a:pt x="0" y="51899"/>
                </a:lnTo>
                <a:lnTo>
                  <a:pt x="0" y="61816"/>
                </a:lnTo>
                <a:lnTo>
                  <a:pt x="1650" y="65850"/>
                </a:lnTo>
                <a:lnTo>
                  <a:pt x="4951" y="68804"/>
                </a:lnTo>
                <a:lnTo>
                  <a:pt x="8252" y="71759"/>
                </a:lnTo>
                <a:lnTo>
                  <a:pt x="12668" y="73236"/>
                </a:lnTo>
                <a:lnTo>
                  <a:pt x="18199" y="73236"/>
                </a:lnTo>
                <a:lnTo>
                  <a:pt x="16350" y="66144"/>
                </a:lnTo>
                <a:lnTo>
                  <a:pt x="13792" y="63258"/>
                </a:lnTo>
                <a:lnTo>
                  <a:pt x="11234" y="60373"/>
                </a:lnTo>
                <a:lnTo>
                  <a:pt x="9955" y="56961"/>
                </a:lnTo>
                <a:lnTo>
                  <a:pt x="9955" y="48737"/>
                </a:lnTo>
                <a:lnTo>
                  <a:pt x="11407" y="44971"/>
                </a:lnTo>
                <a:lnTo>
                  <a:pt x="14310" y="41723"/>
                </a:lnTo>
                <a:lnTo>
                  <a:pt x="16211" y="39615"/>
                </a:lnTo>
                <a:lnTo>
                  <a:pt x="18942" y="37507"/>
                </a:lnTo>
                <a:lnTo>
                  <a:pt x="22503" y="35400"/>
                </a:lnTo>
                <a:lnTo>
                  <a:pt x="26374" y="42449"/>
                </a:lnTo>
                <a:lnTo>
                  <a:pt x="29217" y="47390"/>
                </a:lnTo>
                <a:lnTo>
                  <a:pt x="29762" y="27677"/>
                </a:lnTo>
                <a:lnTo>
                  <a:pt x="28517" y="24982"/>
                </a:lnTo>
                <a:lnTo>
                  <a:pt x="27506" y="22364"/>
                </a:lnTo>
                <a:lnTo>
                  <a:pt x="26728" y="19825"/>
                </a:lnTo>
                <a:lnTo>
                  <a:pt x="25951" y="17285"/>
                </a:lnTo>
                <a:lnTo>
                  <a:pt x="25562" y="14927"/>
                </a:lnTo>
                <a:lnTo>
                  <a:pt x="25562" y="9951"/>
                </a:lnTo>
                <a:lnTo>
                  <a:pt x="26279" y="7705"/>
                </a:lnTo>
                <a:lnTo>
                  <a:pt x="27714" y="6012"/>
                </a:lnTo>
                <a:lnTo>
                  <a:pt x="29148" y="4319"/>
                </a:lnTo>
                <a:lnTo>
                  <a:pt x="31179" y="3472"/>
                </a:lnTo>
                <a:lnTo>
                  <a:pt x="36226" y="3472"/>
                </a:lnTo>
                <a:lnTo>
                  <a:pt x="38222" y="4302"/>
                </a:lnTo>
                <a:lnTo>
                  <a:pt x="39795" y="5960"/>
                </a:lnTo>
                <a:lnTo>
                  <a:pt x="41367" y="7619"/>
                </a:lnTo>
                <a:lnTo>
                  <a:pt x="42154" y="9795"/>
                </a:lnTo>
                <a:lnTo>
                  <a:pt x="42154" y="16084"/>
                </a:lnTo>
                <a:lnTo>
                  <a:pt x="40598" y="19367"/>
                </a:lnTo>
                <a:lnTo>
                  <a:pt x="37487" y="22339"/>
                </a:lnTo>
                <a:lnTo>
                  <a:pt x="35759" y="23997"/>
                </a:lnTo>
                <a:lnTo>
                  <a:pt x="39129" y="26900"/>
                </a:lnTo>
                <a:lnTo>
                  <a:pt x="42621" y="23997"/>
                </a:lnTo>
                <a:lnTo>
                  <a:pt x="46112" y="21095"/>
                </a:lnTo>
                <a:lnTo>
                  <a:pt x="47858" y="17363"/>
                </a:lnTo>
                <a:lnTo>
                  <a:pt x="47858" y="8897"/>
                </a:lnTo>
                <a:lnTo>
                  <a:pt x="46492" y="5787"/>
                </a:lnTo>
                <a:lnTo>
                  <a:pt x="43761" y="3472"/>
                </a:lnTo>
                <a:lnTo>
                  <a:pt x="41031" y="1157"/>
                </a:lnTo>
                <a:lnTo>
                  <a:pt x="37539" y="0"/>
                </a:lnTo>
                <a:lnTo>
                  <a:pt x="28621" y="0"/>
                </a:lnTo>
                <a:lnTo>
                  <a:pt x="24767" y="1641"/>
                </a:lnTo>
                <a:lnTo>
                  <a:pt x="21725" y="4923"/>
                </a:lnTo>
                <a:lnTo>
                  <a:pt x="18683" y="8206"/>
                </a:lnTo>
                <a:lnTo>
                  <a:pt x="17162" y="12335"/>
                </a:lnTo>
                <a:lnTo>
                  <a:pt x="17162" y="17311"/>
                </a:lnTo>
                <a:lnTo>
                  <a:pt x="17249" y="19479"/>
                </a:lnTo>
                <a:close/>
              </a:path>
              <a:path w="75338" h="73288">
                <a:moveTo>
                  <a:pt x="60509" y="73288"/>
                </a:moveTo>
                <a:lnTo>
                  <a:pt x="63309" y="72666"/>
                </a:lnTo>
                <a:lnTo>
                  <a:pt x="65694" y="72009"/>
                </a:lnTo>
                <a:lnTo>
                  <a:pt x="67785" y="70886"/>
                </a:lnTo>
                <a:lnTo>
                  <a:pt x="69583" y="69297"/>
                </a:lnTo>
                <a:lnTo>
                  <a:pt x="71916" y="66904"/>
                </a:lnTo>
                <a:lnTo>
                  <a:pt x="73161" y="65124"/>
                </a:lnTo>
                <a:lnTo>
                  <a:pt x="74405" y="63345"/>
                </a:lnTo>
                <a:lnTo>
                  <a:pt x="75338" y="61211"/>
                </a:lnTo>
                <a:lnTo>
                  <a:pt x="73783" y="59967"/>
                </a:lnTo>
                <a:lnTo>
                  <a:pt x="72158" y="61937"/>
                </a:lnTo>
                <a:lnTo>
                  <a:pt x="69894" y="63958"/>
                </a:lnTo>
                <a:lnTo>
                  <a:pt x="68304" y="65064"/>
                </a:lnTo>
                <a:lnTo>
                  <a:pt x="66368" y="65617"/>
                </a:lnTo>
                <a:lnTo>
                  <a:pt x="60250" y="65617"/>
                </a:lnTo>
                <a:lnTo>
                  <a:pt x="56413" y="63976"/>
                </a:lnTo>
                <a:lnTo>
                  <a:pt x="52576" y="60693"/>
                </a:lnTo>
                <a:lnTo>
                  <a:pt x="50813" y="59034"/>
                </a:lnTo>
                <a:lnTo>
                  <a:pt x="49240" y="57393"/>
                </a:lnTo>
                <a:lnTo>
                  <a:pt x="47858" y="55769"/>
                </a:lnTo>
                <a:lnTo>
                  <a:pt x="50450" y="52486"/>
                </a:lnTo>
                <a:lnTo>
                  <a:pt x="52394" y="49912"/>
                </a:lnTo>
                <a:lnTo>
                  <a:pt x="53691" y="48046"/>
                </a:lnTo>
                <a:lnTo>
                  <a:pt x="54987" y="46180"/>
                </a:lnTo>
                <a:lnTo>
                  <a:pt x="56603" y="43485"/>
                </a:lnTo>
                <a:lnTo>
                  <a:pt x="58539" y="39961"/>
                </a:lnTo>
                <a:lnTo>
                  <a:pt x="61235" y="35037"/>
                </a:lnTo>
                <a:lnTo>
                  <a:pt x="62549" y="32618"/>
                </a:lnTo>
                <a:lnTo>
                  <a:pt x="64139" y="30942"/>
                </a:lnTo>
                <a:lnTo>
                  <a:pt x="66005" y="30009"/>
                </a:lnTo>
                <a:lnTo>
                  <a:pt x="67146" y="29457"/>
                </a:lnTo>
                <a:lnTo>
                  <a:pt x="68874" y="29042"/>
                </a:lnTo>
                <a:lnTo>
                  <a:pt x="71190" y="28765"/>
                </a:lnTo>
                <a:lnTo>
                  <a:pt x="71190" y="26537"/>
                </a:lnTo>
                <a:lnTo>
                  <a:pt x="48324" y="26537"/>
                </a:lnTo>
                <a:lnTo>
                  <a:pt x="48324" y="28765"/>
                </a:lnTo>
                <a:lnTo>
                  <a:pt x="50536" y="28938"/>
                </a:lnTo>
                <a:lnTo>
                  <a:pt x="52092" y="29249"/>
                </a:lnTo>
                <a:lnTo>
                  <a:pt x="52991" y="29698"/>
                </a:lnTo>
                <a:lnTo>
                  <a:pt x="55117" y="31754"/>
                </a:lnTo>
                <a:lnTo>
                  <a:pt x="55117" y="35590"/>
                </a:lnTo>
                <a:lnTo>
                  <a:pt x="54408" y="38129"/>
                </a:lnTo>
                <a:lnTo>
                  <a:pt x="52991" y="41308"/>
                </a:lnTo>
                <a:lnTo>
                  <a:pt x="51574" y="44487"/>
                </a:lnTo>
                <a:lnTo>
                  <a:pt x="49033" y="48323"/>
                </a:lnTo>
                <a:lnTo>
                  <a:pt x="45369" y="52815"/>
                </a:lnTo>
                <a:lnTo>
                  <a:pt x="41947" y="48357"/>
                </a:lnTo>
                <a:lnTo>
                  <a:pt x="39518" y="44988"/>
                </a:lnTo>
                <a:lnTo>
                  <a:pt x="38084" y="42708"/>
                </a:lnTo>
                <a:lnTo>
                  <a:pt x="36649" y="40427"/>
                </a:lnTo>
                <a:lnTo>
                  <a:pt x="34411" y="36523"/>
                </a:lnTo>
                <a:lnTo>
                  <a:pt x="31369" y="30994"/>
                </a:lnTo>
                <a:lnTo>
                  <a:pt x="35379" y="29232"/>
                </a:lnTo>
                <a:lnTo>
                  <a:pt x="39129" y="26900"/>
                </a:lnTo>
                <a:lnTo>
                  <a:pt x="35759" y="23997"/>
                </a:lnTo>
                <a:lnTo>
                  <a:pt x="33184" y="25777"/>
                </a:lnTo>
                <a:lnTo>
                  <a:pt x="29762" y="27677"/>
                </a:lnTo>
                <a:lnTo>
                  <a:pt x="29217" y="47390"/>
                </a:lnTo>
                <a:lnTo>
                  <a:pt x="31032" y="50223"/>
                </a:lnTo>
                <a:lnTo>
                  <a:pt x="32847" y="53056"/>
                </a:lnTo>
                <a:lnTo>
                  <a:pt x="35379" y="56547"/>
                </a:lnTo>
                <a:lnTo>
                  <a:pt x="38628" y="60693"/>
                </a:lnTo>
                <a:lnTo>
                  <a:pt x="36105" y="63077"/>
                </a:lnTo>
                <a:lnTo>
                  <a:pt x="33460" y="64822"/>
                </a:lnTo>
                <a:lnTo>
                  <a:pt x="30695" y="65928"/>
                </a:lnTo>
                <a:lnTo>
                  <a:pt x="27930" y="67034"/>
                </a:lnTo>
                <a:lnTo>
                  <a:pt x="25579" y="67586"/>
                </a:lnTo>
                <a:lnTo>
                  <a:pt x="19634" y="67586"/>
                </a:lnTo>
                <a:lnTo>
                  <a:pt x="16350" y="66144"/>
                </a:lnTo>
                <a:lnTo>
                  <a:pt x="18199" y="73236"/>
                </a:lnTo>
                <a:lnTo>
                  <a:pt x="23177" y="73236"/>
                </a:lnTo>
                <a:lnTo>
                  <a:pt x="27740" y="72199"/>
                </a:lnTo>
                <a:lnTo>
                  <a:pt x="31887" y="70126"/>
                </a:lnTo>
                <a:lnTo>
                  <a:pt x="35068" y="68606"/>
                </a:lnTo>
                <a:lnTo>
                  <a:pt x="38213" y="66411"/>
                </a:lnTo>
                <a:lnTo>
                  <a:pt x="41324" y="63544"/>
                </a:lnTo>
                <a:lnTo>
                  <a:pt x="44608" y="66688"/>
                </a:lnTo>
                <a:lnTo>
                  <a:pt x="47235" y="68882"/>
                </a:lnTo>
                <a:lnTo>
                  <a:pt x="49206" y="70126"/>
                </a:lnTo>
                <a:lnTo>
                  <a:pt x="52489" y="72234"/>
                </a:lnTo>
                <a:lnTo>
                  <a:pt x="55808" y="73288"/>
                </a:lnTo>
                <a:lnTo>
                  <a:pt x="60509" y="73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87826" y="4939012"/>
            <a:ext cx="50719" cy="61967"/>
          </a:xfrm>
          <a:custGeom>
            <a:avLst/>
            <a:gdLst/>
            <a:ahLst/>
            <a:cxnLst/>
            <a:rect l="l" t="t" r="r" b="b"/>
            <a:pathLst>
              <a:path w="55791" h="70229">
                <a:moveTo>
                  <a:pt x="20403" y="4586"/>
                </a:moveTo>
                <a:lnTo>
                  <a:pt x="22244" y="3939"/>
                </a:lnTo>
                <a:lnTo>
                  <a:pt x="29019" y="3939"/>
                </a:lnTo>
                <a:lnTo>
                  <a:pt x="32821" y="4595"/>
                </a:lnTo>
                <a:lnTo>
                  <a:pt x="35828" y="5908"/>
                </a:lnTo>
                <a:lnTo>
                  <a:pt x="41428" y="8327"/>
                </a:lnTo>
                <a:lnTo>
                  <a:pt x="44228" y="12784"/>
                </a:lnTo>
                <a:lnTo>
                  <a:pt x="44228" y="26191"/>
                </a:lnTo>
                <a:lnTo>
                  <a:pt x="41687" y="30908"/>
                </a:lnTo>
                <a:lnTo>
                  <a:pt x="36606" y="33430"/>
                </a:lnTo>
                <a:lnTo>
                  <a:pt x="33806" y="34812"/>
                </a:lnTo>
                <a:lnTo>
                  <a:pt x="29969" y="35503"/>
                </a:lnTo>
                <a:lnTo>
                  <a:pt x="25095" y="35503"/>
                </a:lnTo>
                <a:lnTo>
                  <a:pt x="25398" y="39572"/>
                </a:lnTo>
                <a:lnTo>
                  <a:pt x="35949" y="39598"/>
                </a:lnTo>
                <a:lnTo>
                  <a:pt x="42569" y="37974"/>
                </a:lnTo>
                <a:lnTo>
                  <a:pt x="47858" y="34726"/>
                </a:lnTo>
                <a:lnTo>
                  <a:pt x="53146" y="31478"/>
                </a:lnTo>
                <a:lnTo>
                  <a:pt x="55791" y="26243"/>
                </a:lnTo>
                <a:lnTo>
                  <a:pt x="55791" y="13320"/>
                </a:lnTo>
                <a:lnTo>
                  <a:pt x="53405" y="8724"/>
                </a:lnTo>
                <a:lnTo>
                  <a:pt x="48635" y="5234"/>
                </a:lnTo>
                <a:lnTo>
                  <a:pt x="43865" y="1744"/>
                </a:lnTo>
                <a:lnTo>
                  <a:pt x="36986" y="0"/>
                </a:lnTo>
                <a:lnTo>
                  <a:pt x="0" y="0"/>
                </a:lnTo>
                <a:lnTo>
                  <a:pt x="0" y="1969"/>
                </a:lnTo>
                <a:lnTo>
                  <a:pt x="3802" y="2280"/>
                </a:lnTo>
                <a:lnTo>
                  <a:pt x="6265" y="3023"/>
                </a:lnTo>
                <a:lnTo>
                  <a:pt x="8512" y="5372"/>
                </a:lnTo>
                <a:lnTo>
                  <a:pt x="9073" y="7808"/>
                </a:lnTo>
                <a:lnTo>
                  <a:pt x="19651" y="7463"/>
                </a:lnTo>
                <a:lnTo>
                  <a:pt x="20403" y="4586"/>
                </a:lnTo>
                <a:close/>
              </a:path>
              <a:path w="55791" h="70229">
                <a:moveTo>
                  <a:pt x="23384" y="35451"/>
                </a:moveTo>
                <a:lnTo>
                  <a:pt x="21552" y="35313"/>
                </a:lnTo>
                <a:lnTo>
                  <a:pt x="19651" y="35140"/>
                </a:lnTo>
                <a:lnTo>
                  <a:pt x="19651" y="7463"/>
                </a:lnTo>
                <a:lnTo>
                  <a:pt x="9073" y="7808"/>
                </a:lnTo>
                <a:lnTo>
                  <a:pt x="9073" y="61867"/>
                </a:lnTo>
                <a:lnTo>
                  <a:pt x="8572" y="64675"/>
                </a:lnTo>
                <a:lnTo>
                  <a:pt x="6567" y="67128"/>
                </a:lnTo>
                <a:lnTo>
                  <a:pt x="4044" y="67932"/>
                </a:lnTo>
                <a:lnTo>
                  <a:pt x="0" y="68312"/>
                </a:lnTo>
                <a:lnTo>
                  <a:pt x="0" y="70229"/>
                </a:lnTo>
                <a:lnTo>
                  <a:pt x="29710" y="70229"/>
                </a:lnTo>
                <a:lnTo>
                  <a:pt x="29710" y="68312"/>
                </a:lnTo>
                <a:lnTo>
                  <a:pt x="25458" y="68001"/>
                </a:lnTo>
                <a:lnTo>
                  <a:pt x="22719" y="67327"/>
                </a:lnTo>
                <a:lnTo>
                  <a:pt x="20264" y="65254"/>
                </a:lnTo>
                <a:lnTo>
                  <a:pt x="19651" y="62731"/>
                </a:lnTo>
                <a:lnTo>
                  <a:pt x="19651" y="39442"/>
                </a:lnTo>
                <a:lnTo>
                  <a:pt x="23618" y="39520"/>
                </a:lnTo>
                <a:lnTo>
                  <a:pt x="25398" y="39572"/>
                </a:lnTo>
                <a:lnTo>
                  <a:pt x="25095" y="35503"/>
                </a:lnTo>
                <a:lnTo>
                  <a:pt x="23384" y="35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59235" y="4735680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7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5"/>
                </a:lnTo>
                <a:lnTo>
                  <a:pt x="35092" y="7740"/>
                </a:lnTo>
                <a:lnTo>
                  <a:pt x="31608" y="4643"/>
                </a:lnTo>
                <a:lnTo>
                  <a:pt x="28123" y="1547"/>
                </a:lnTo>
                <a:lnTo>
                  <a:pt x="23505" y="0"/>
                </a:lnTo>
                <a:lnTo>
                  <a:pt x="12389" y="0"/>
                </a:lnTo>
                <a:lnTo>
                  <a:pt x="6982" y="1285"/>
                </a:lnTo>
                <a:lnTo>
                  <a:pt x="1534" y="3856"/>
                </a:lnTo>
                <a:lnTo>
                  <a:pt x="1534" y="11070"/>
                </a:lnTo>
                <a:lnTo>
                  <a:pt x="7314" y="7781"/>
                </a:lnTo>
                <a:lnTo>
                  <a:pt x="12333" y="6136"/>
                </a:lnTo>
                <a:lnTo>
                  <a:pt x="20187" y="6136"/>
                </a:lnTo>
                <a:lnTo>
                  <a:pt x="23014" y="7118"/>
                </a:lnTo>
                <a:lnTo>
                  <a:pt x="25075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3"/>
                </a:lnTo>
                <a:lnTo>
                  <a:pt x="19122" y="33378"/>
                </a:lnTo>
                <a:lnTo>
                  <a:pt x="14435" y="37566"/>
                </a:lnTo>
                <a:lnTo>
                  <a:pt x="7190" y="44118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8" y="39805"/>
                </a:lnTo>
                <a:lnTo>
                  <a:pt x="24390" y="37110"/>
                </a:lnTo>
                <a:lnTo>
                  <a:pt x="29174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11787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88686" y="4735680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1" y="0"/>
                </a:moveTo>
                <a:lnTo>
                  <a:pt x="0" y="5100"/>
                </a:lnTo>
                <a:lnTo>
                  <a:pt x="0" y="11402"/>
                </a:lnTo>
                <a:lnTo>
                  <a:pt x="12278" y="8334"/>
                </a:lnTo>
                <a:lnTo>
                  <a:pt x="12278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1" y="56764"/>
                </a:lnTo>
                <a:lnTo>
                  <a:pt x="20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36034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80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7" y="6136"/>
                </a:lnTo>
                <a:lnTo>
                  <a:pt x="24334" y="6496"/>
                </a:lnTo>
                <a:lnTo>
                  <a:pt x="31812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313943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1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1" y="2943"/>
                </a:lnTo>
                <a:lnTo>
                  <a:pt x="27929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92531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48764" y="4735680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1" y="0"/>
                </a:moveTo>
                <a:lnTo>
                  <a:pt x="0" y="5100"/>
                </a:lnTo>
                <a:lnTo>
                  <a:pt x="0" y="11402"/>
                </a:lnTo>
                <a:lnTo>
                  <a:pt x="12278" y="8334"/>
                </a:lnTo>
                <a:lnTo>
                  <a:pt x="12278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1" y="56764"/>
                </a:lnTo>
                <a:lnTo>
                  <a:pt x="20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88389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20639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67807" y="4735680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7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5"/>
                </a:lnTo>
                <a:lnTo>
                  <a:pt x="35092" y="7740"/>
                </a:lnTo>
                <a:lnTo>
                  <a:pt x="31608" y="4643"/>
                </a:lnTo>
                <a:lnTo>
                  <a:pt x="28123" y="1547"/>
                </a:lnTo>
                <a:lnTo>
                  <a:pt x="23505" y="0"/>
                </a:lnTo>
                <a:lnTo>
                  <a:pt x="12388" y="0"/>
                </a:lnTo>
                <a:lnTo>
                  <a:pt x="6982" y="1285"/>
                </a:lnTo>
                <a:lnTo>
                  <a:pt x="1534" y="3856"/>
                </a:lnTo>
                <a:lnTo>
                  <a:pt x="1534" y="11070"/>
                </a:lnTo>
                <a:lnTo>
                  <a:pt x="7314" y="7781"/>
                </a:lnTo>
                <a:lnTo>
                  <a:pt x="12333" y="6136"/>
                </a:lnTo>
                <a:lnTo>
                  <a:pt x="20187" y="6136"/>
                </a:lnTo>
                <a:lnTo>
                  <a:pt x="23014" y="7118"/>
                </a:lnTo>
                <a:lnTo>
                  <a:pt x="25074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0" y="27933"/>
                </a:lnTo>
                <a:lnTo>
                  <a:pt x="19122" y="33378"/>
                </a:lnTo>
                <a:lnTo>
                  <a:pt x="14435" y="37566"/>
                </a:lnTo>
                <a:lnTo>
                  <a:pt x="7189" y="44118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7" y="39805"/>
                </a:lnTo>
                <a:lnTo>
                  <a:pt x="24390" y="37110"/>
                </a:lnTo>
                <a:lnTo>
                  <a:pt x="29174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12636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56089" y="2690101"/>
            <a:ext cx="37332" cy="56891"/>
          </a:xfrm>
          <a:custGeom>
            <a:avLst/>
            <a:gdLst/>
            <a:ahLst/>
            <a:cxnLst/>
            <a:rect l="l" t="t" r="r" b="b"/>
            <a:pathLst>
              <a:path w="41065" h="64476">
                <a:moveTo>
                  <a:pt x="13439" y="8396"/>
                </a:moveTo>
                <a:lnTo>
                  <a:pt x="15320" y="6917"/>
                </a:lnTo>
                <a:lnTo>
                  <a:pt x="17767" y="6178"/>
                </a:lnTo>
                <a:lnTo>
                  <a:pt x="23906" y="6178"/>
                </a:lnTo>
                <a:lnTo>
                  <a:pt x="26422" y="6931"/>
                </a:lnTo>
                <a:lnTo>
                  <a:pt x="28331" y="8438"/>
                </a:lnTo>
                <a:lnTo>
                  <a:pt x="30239" y="9944"/>
                </a:lnTo>
                <a:lnTo>
                  <a:pt x="31193" y="11928"/>
                </a:lnTo>
                <a:lnTo>
                  <a:pt x="31193" y="19004"/>
                </a:lnTo>
                <a:lnTo>
                  <a:pt x="28331" y="23192"/>
                </a:lnTo>
                <a:lnTo>
                  <a:pt x="27169" y="29522"/>
                </a:lnTo>
                <a:lnTo>
                  <a:pt x="34802" y="24630"/>
                </a:lnTo>
                <a:lnTo>
                  <a:pt x="38618" y="19211"/>
                </a:lnTo>
                <a:lnTo>
                  <a:pt x="38618" y="9343"/>
                </a:lnTo>
                <a:lnTo>
                  <a:pt x="37048" y="6150"/>
                </a:lnTo>
                <a:lnTo>
                  <a:pt x="33910" y="3690"/>
                </a:lnTo>
                <a:lnTo>
                  <a:pt x="30771" y="1230"/>
                </a:lnTo>
                <a:lnTo>
                  <a:pt x="26671" y="0"/>
                </a:lnTo>
                <a:lnTo>
                  <a:pt x="16135" y="0"/>
                </a:lnTo>
                <a:lnTo>
                  <a:pt x="11697" y="1451"/>
                </a:lnTo>
                <a:lnTo>
                  <a:pt x="11559" y="9875"/>
                </a:lnTo>
                <a:lnTo>
                  <a:pt x="13439" y="8396"/>
                </a:lnTo>
                <a:close/>
              </a:path>
              <a:path w="41065" h="64476">
                <a:moveTo>
                  <a:pt x="9305" y="52915"/>
                </a:moveTo>
                <a:lnTo>
                  <a:pt x="8171" y="50074"/>
                </a:lnTo>
                <a:lnTo>
                  <a:pt x="8171" y="43744"/>
                </a:lnTo>
                <a:lnTo>
                  <a:pt x="8759" y="41388"/>
                </a:lnTo>
                <a:lnTo>
                  <a:pt x="4065" y="34388"/>
                </a:lnTo>
                <a:lnTo>
                  <a:pt x="0" y="40497"/>
                </a:lnTo>
                <a:lnTo>
                  <a:pt x="0" y="52825"/>
                </a:lnTo>
                <a:lnTo>
                  <a:pt x="1859" y="56840"/>
                </a:lnTo>
                <a:lnTo>
                  <a:pt x="5579" y="59895"/>
                </a:lnTo>
                <a:lnTo>
                  <a:pt x="9298" y="62949"/>
                </a:lnTo>
                <a:lnTo>
                  <a:pt x="14172" y="64476"/>
                </a:lnTo>
                <a:lnTo>
                  <a:pt x="11573" y="55085"/>
                </a:lnTo>
                <a:lnTo>
                  <a:pt x="9305" y="52915"/>
                </a:lnTo>
                <a:close/>
              </a:path>
              <a:path w="41065" h="64476">
                <a:moveTo>
                  <a:pt x="10618" y="11789"/>
                </a:moveTo>
                <a:lnTo>
                  <a:pt x="11559" y="9875"/>
                </a:lnTo>
                <a:lnTo>
                  <a:pt x="11697" y="1451"/>
                </a:lnTo>
                <a:lnTo>
                  <a:pt x="8296" y="4354"/>
                </a:lnTo>
                <a:lnTo>
                  <a:pt x="4894" y="7256"/>
                </a:lnTo>
                <a:lnTo>
                  <a:pt x="3193" y="11029"/>
                </a:lnTo>
                <a:lnTo>
                  <a:pt x="3193" y="20732"/>
                </a:lnTo>
                <a:lnTo>
                  <a:pt x="6194" y="25348"/>
                </a:lnTo>
                <a:lnTo>
                  <a:pt x="12195" y="29522"/>
                </a:lnTo>
                <a:lnTo>
                  <a:pt x="4065" y="34388"/>
                </a:lnTo>
                <a:lnTo>
                  <a:pt x="8759" y="41388"/>
                </a:lnTo>
                <a:lnTo>
                  <a:pt x="9934" y="39494"/>
                </a:lnTo>
                <a:lnTo>
                  <a:pt x="11109" y="37601"/>
                </a:lnTo>
                <a:lnTo>
                  <a:pt x="13342" y="35382"/>
                </a:lnTo>
                <a:lnTo>
                  <a:pt x="16633" y="32839"/>
                </a:lnTo>
                <a:lnTo>
                  <a:pt x="22440" y="36281"/>
                </a:lnTo>
                <a:lnTo>
                  <a:pt x="26450" y="38658"/>
                </a:lnTo>
                <a:lnTo>
                  <a:pt x="29153" y="40669"/>
                </a:lnTo>
                <a:lnTo>
                  <a:pt x="30550" y="42314"/>
                </a:lnTo>
                <a:lnTo>
                  <a:pt x="31946" y="43959"/>
                </a:lnTo>
                <a:lnTo>
                  <a:pt x="32645" y="45970"/>
                </a:lnTo>
                <a:lnTo>
                  <a:pt x="32645" y="51305"/>
                </a:lnTo>
                <a:lnTo>
                  <a:pt x="31518" y="53710"/>
                </a:lnTo>
                <a:lnTo>
                  <a:pt x="29264" y="55562"/>
                </a:lnTo>
                <a:lnTo>
                  <a:pt x="27010" y="57414"/>
                </a:lnTo>
                <a:lnTo>
                  <a:pt x="24100" y="58340"/>
                </a:lnTo>
                <a:lnTo>
                  <a:pt x="16827" y="58340"/>
                </a:lnTo>
                <a:lnTo>
                  <a:pt x="13840" y="57255"/>
                </a:lnTo>
                <a:lnTo>
                  <a:pt x="11573" y="55085"/>
                </a:lnTo>
                <a:lnTo>
                  <a:pt x="14172" y="64476"/>
                </a:lnTo>
                <a:lnTo>
                  <a:pt x="26340" y="64476"/>
                </a:lnTo>
                <a:lnTo>
                  <a:pt x="31352" y="62859"/>
                </a:lnTo>
                <a:lnTo>
                  <a:pt x="35237" y="59625"/>
                </a:lnTo>
                <a:lnTo>
                  <a:pt x="39122" y="56391"/>
                </a:lnTo>
                <a:lnTo>
                  <a:pt x="41065" y="52203"/>
                </a:lnTo>
                <a:lnTo>
                  <a:pt x="41065" y="39902"/>
                </a:lnTo>
                <a:lnTo>
                  <a:pt x="36433" y="34056"/>
                </a:lnTo>
                <a:lnTo>
                  <a:pt x="27169" y="29522"/>
                </a:lnTo>
                <a:lnTo>
                  <a:pt x="28331" y="23192"/>
                </a:lnTo>
                <a:lnTo>
                  <a:pt x="22606" y="26951"/>
                </a:lnTo>
                <a:lnTo>
                  <a:pt x="18016" y="24325"/>
                </a:lnTo>
                <a:lnTo>
                  <a:pt x="14870" y="22107"/>
                </a:lnTo>
                <a:lnTo>
                  <a:pt x="13170" y="20297"/>
                </a:lnTo>
                <a:lnTo>
                  <a:pt x="11469" y="18486"/>
                </a:lnTo>
                <a:lnTo>
                  <a:pt x="10618" y="16433"/>
                </a:lnTo>
                <a:lnTo>
                  <a:pt x="10618" y="11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908377" y="2690138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2"/>
                </a:lnTo>
                <a:lnTo>
                  <a:pt x="1970" y="14720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20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54580" y="3008545"/>
            <a:ext cx="20174" cy="56891"/>
          </a:xfrm>
          <a:custGeom>
            <a:avLst/>
            <a:gdLst/>
            <a:ahLst/>
            <a:cxnLst/>
            <a:rect l="l" t="t" r="r" b="b"/>
            <a:pathLst>
              <a:path w="22191" h="64476">
                <a:moveTo>
                  <a:pt x="22191" y="58340"/>
                </a:moveTo>
                <a:lnTo>
                  <a:pt x="18292" y="58340"/>
                </a:lnTo>
                <a:lnTo>
                  <a:pt x="15161" y="56785"/>
                </a:lnTo>
                <a:lnTo>
                  <a:pt x="12796" y="53675"/>
                </a:lnTo>
                <a:lnTo>
                  <a:pt x="10432" y="50565"/>
                </a:lnTo>
                <a:lnTo>
                  <a:pt x="14836" y="64476"/>
                </a:lnTo>
                <a:lnTo>
                  <a:pt x="21611" y="64476"/>
                </a:lnTo>
                <a:lnTo>
                  <a:pt x="22191" y="58340"/>
                </a:lnTo>
                <a:close/>
              </a:path>
              <a:path w="22191" h="64476">
                <a:moveTo>
                  <a:pt x="0" y="33627"/>
                </a:moveTo>
                <a:lnTo>
                  <a:pt x="0" y="43302"/>
                </a:lnTo>
                <a:lnTo>
                  <a:pt x="1908" y="50862"/>
                </a:lnTo>
                <a:lnTo>
                  <a:pt x="5724" y="56308"/>
                </a:lnTo>
                <a:lnTo>
                  <a:pt x="9540" y="61754"/>
                </a:lnTo>
                <a:lnTo>
                  <a:pt x="14836" y="64476"/>
                </a:lnTo>
                <a:lnTo>
                  <a:pt x="10432" y="50565"/>
                </a:lnTo>
                <a:lnTo>
                  <a:pt x="9250" y="46440"/>
                </a:lnTo>
                <a:lnTo>
                  <a:pt x="9250" y="38036"/>
                </a:lnTo>
                <a:lnTo>
                  <a:pt x="10494" y="35244"/>
                </a:lnTo>
                <a:lnTo>
                  <a:pt x="12983" y="32922"/>
                </a:lnTo>
                <a:lnTo>
                  <a:pt x="15472" y="30600"/>
                </a:lnTo>
                <a:lnTo>
                  <a:pt x="18444" y="29439"/>
                </a:lnTo>
                <a:lnTo>
                  <a:pt x="25607" y="29439"/>
                </a:lnTo>
                <a:lnTo>
                  <a:pt x="28503" y="30766"/>
                </a:lnTo>
                <a:lnTo>
                  <a:pt x="30591" y="33420"/>
                </a:lnTo>
                <a:lnTo>
                  <a:pt x="32679" y="36074"/>
                </a:lnTo>
                <a:lnTo>
                  <a:pt x="33723" y="39722"/>
                </a:lnTo>
                <a:lnTo>
                  <a:pt x="33723" y="48623"/>
                </a:lnTo>
                <a:lnTo>
                  <a:pt x="32679" y="52016"/>
                </a:lnTo>
                <a:lnTo>
                  <a:pt x="30591" y="54546"/>
                </a:lnTo>
                <a:lnTo>
                  <a:pt x="28503" y="57075"/>
                </a:lnTo>
                <a:lnTo>
                  <a:pt x="25704" y="58340"/>
                </a:lnTo>
                <a:lnTo>
                  <a:pt x="22191" y="58340"/>
                </a:lnTo>
                <a:lnTo>
                  <a:pt x="21611" y="64476"/>
                </a:lnTo>
                <a:lnTo>
                  <a:pt x="27501" y="64476"/>
                </a:lnTo>
                <a:lnTo>
                  <a:pt x="32361" y="62417"/>
                </a:lnTo>
                <a:lnTo>
                  <a:pt x="36191" y="58298"/>
                </a:lnTo>
                <a:lnTo>
                  <a:pt x="40021" y="54179"/>
                </a:lnTo>
                <a:lnTo>
                  <a:pt x="41936" y="48928"/>
                </a:lnTo>
                <a:lnTo>
                  <a:pt x="41936" y="36986"/>
                </a:lnTo>
                <a:lnTo>
                  <a:pt x="40229" y="32431"/>
                </a:lnTo>
                <a:lnTo>
                  <a:pt x="36813" y="28879"/>
                </a:lnTo>
                <a:lnTo>
                  <a:pt x="33398" y="25327"/>
                </a:lnTo>
                <a:lnTo>
                  <a:pt x="29008" y="23551"/>
                </a:lnTo>
                <a:lnTo>
                  <a:pt x="17725" y="23551"/>
                </a:lnTo>
                <a:lnTo>
                  <a:pt x="12817" y="26081"/>
                </a:lnTo>
                <a:lnTo>
                  <a:pt x="8918" y="31139"/>
                </a:lnTo>
                <a:lnTo>
                  <a:pt x="9222" y="24656"/>
                </a:lnTo>
                <a:lnTo>
                  <a:pt x="14006" y="10766"/>
                </a:lnTo>
                <a:lnTo>
                  <a:pt x="24597" y="6136"/>
                </a:lnTo>
                <a:lnTo>
                  <a:pt x="28275" y="6136"/>
                </a:lnTo>
                <a:lnTo>
                  <a:pt x="33004" y="7242"/>
                </a:lnTo>
                <a:lnTo>
                  <a:pt x="38784" y="9454"/>
                </a:lnTo>
                <a:lnTo>
                  <a:pt x="38784" y="2322"/>
                </a:lnTo>
                <a:lnTo>
                  <a:pt x="33308" y="773"/>
                </a:lnTo>
                <a:lnTo>
                  <a:pt x="28745" y="0"/>
                </a:lnTo>
                <a:lnTo>
                  <a:pt x="17131" y="0"/>
                </a:lnTo>
                <a:lnTo>
                  <a:pt x="10957" y="2943"/>
                </a:lnTo>
                <a:lnTo>
                  <a:pt x="6574" y="8832"/>
                </a:lnTo>
                <a:lnTo>
                  <a:pt x="6446" y="9006"/>
                </a:lnTo>
                <a:lnTo>
                  <a:pt x="1611" y="19568"/>
                </a:lnTo>
                <a:lnTo>
                  <a:pt x="0" y="33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08377" y="3008583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2"/>
                </a:lnTo>
                <a:lnTo>
                  <a:pt x="1970" y="14720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20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853374" y="3350860"/>
            <a:ext cx="25605" cy="54146"/>
          </a:xfrm>
          <a:custGeom>
            <a:avLst/>
            <a:gdLst/>
            <a:ahLst/>
            <a:cxnLst/>
            <a:rect l="l" t="t" r="r" b="b"/>
            <a:pathLst>
              <a:path w="28165" h="61366">
                <a:moveTo>
                  <a:pt x="27625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5" y="0"/>
                </a:lnTo>
                <a:close/>
              </a:path>
              <a:path w="28165" h="61366">
                <a:moveTo>
                  <a:pt x="35299" y="37317"/>
                </a:moveTo>
                <a:lnTo>
                  <a:pt x="35299" y="0"/>
                </a:lnTo>
                <a:lnTo>
                  <a:pt x="27625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5" y="0"/>
                </a:lnTo>
                <a:lnTo>
                  <a:pt x="0" y="37815"/>
                </a:lnTo>
                <a:lnTo>
                  <a:pt x="0" y="43993"/>
                </a:lnTo>
                <a:lnTo>
                  <a:pt x="27625" y="43993"/>
                </a:lnTo>
                <a:lnTo>
                  <a:pt x="27625" y="61366"/>
                </a:lnTo>
                <a:lnTo>
                  <a:pt x="35299" y="61366"/>
                </a:lnTo>
                <a:lnTo>
                  <a:pt x="35299" y="43993"/>
                </a:lnTo>
                <a:lnTo>
                  <a:pt x="43512" y="43993"/>
                </a:lnTo>
                <a:lnTo>
                  <a:pt x="43512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908377" y="3349507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855825" y="3667952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7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4"/>
                </a:lnTo>
                <a:lnTo>
                  <a:pt x="35092" y="7740"/>
                </a:lnTo>
                <a:lnTo>
                  <a:pt x="31608" y="4644"/>
                </a:lnTo>
                <a:lnTo>
                  <a:pt x="28123" y="1548"/>
                </a:lnTo>
                <a:lnTo>
                  <a:pt x="23505" y="0"/>
                </a:lnTo>
                <a:lnTo>
                  <a:pt x="12388" y="0"/>
                </a:lnTo>
                <a:lnTo>
                  <a:pt x="6982" y="1285"/>
                </a:lnTo>
                <a:lnTo>
                  <a:pt x="1534" y="3856"/>
                </a:lnTo>
                <a:lnTo>
                  <a:pt x="1534" y="11071"/>
                </a:lnTo>
                <a:lnTo>
                  <a:pt x="7314" y="7781"/>
                </a:lnTo>
                <a:lnTo>
                  <a:pt x="12333" y="6136"/>
                </a:lnTo>
                <a:lnTo>
                  <a:pt x="20187" y="6136"/>
                </a:lnTo>
                <a:lnTo>
                  <a:pt x="23014" y="7118"/>
                </a:lnTo>
                <a:lnTo>
                  <a:pt x="25074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3"/>
                </a:lnTo>
                <a:lnTo>
                  <a:pt x="19122" y="33378"/>
                </a:lnTo>
                <a:lnTo>
                  <a:pt x="14435" y="37566"/>
                </a:lnTo>
                <a:lnTo>
                  <a:pt x="7189" y="44117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7" y="39805"/>
                </a:lnTo>
                <a:lnTo>
                  <a:pt x="24390" y="37110"/>
                </a:lnTo>
                <a:lnTo>
                  <a:pt x="29174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908377" y="3667952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900654" y="3993890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4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4"/>
                </a:lnTo>
                <a:lnTo>
                  <a:pt x="5910" y="8832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804797" y="4368656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855825" y="4334814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6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4"/>
                </a:lnTo>
                <a:lnTo>
                  <a:pt x="35092" y="7739"/>
                </a:lnTo>
                <a:lnTo>
                  <a:pt x="31608" y="4643"/>
                </a:lnTo>
                <a:lnTo>
                  <a:pt x="28123" y="1547"/>
                </a:lnTo>
                <a:lnTo>
                  <a:pt x="23505" y="0"/>
                </a:lnTo>
                <a:lnTo>
                  <a:pt x="12388" y="0"/>
                </a:lnTo>
                <a:lnTo>
                  <a:pt x="6982" y="1285"/>
                </a:lnTo>
                <a:lnTo>
                  <a:pt x="1534" y="3856"/>
                </a:lnTo>
                <a:lnTo>
                  <a:pt x="1534" y="11070"/>
                </a:lnTo>
                <a:lnTo>
                  <a:pt x="7314" y="7781"/>
                </a:lnTo>
                <a:lnTo>
                  <a:pt x="12333" y="6136"/>
                </a:lnTo>
                <a:lnTo>
                  <a:pt x="20187" y="6136"/>
                </a:lnTo>
                <a:lnTo>
                  <a:pt x="23014" y="7117"/>
                </a:lnTo>
                <a:lnTo>
                  <a:pt x="25074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2"/>
                </a:lnTo>
                <a:lnTo>
                  <a:pt x="19122" y="33378"/>
                </a:lnTo>
                <a:lnTo>
                  <a:pt x="14435" y="37566"/>
                </a:lnTo>
                <a:lnTo>
                  <a:pt x="7189" y="44117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7" y="39805"/>
                </a:lnTo>
                <a:lnTo>
                  <a:pt x="24390" y="37110"/>
                </a:lnTo>
                <a:lnTo>
                  <a:pt x="29174" y="33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900654" y="4334814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3"/>
                </a:lnTo>
                <a:lnTo>
                  <a:pt x="34064" y="38606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2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5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0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6"/>
                </a:lnTo>
                <a:lnTo>
                  <a:pt x="37062" y="55623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04797" y="4657129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853374" y="4624642"/>
            <a:ext cx="25605" cy="54147"/>
          </a:xfrm>
          <a:custGeom>
            <a:avLst/>
            <a:gdLst/>
            <a:ahLst/>
            <a:cxnLst/>
            <a:rect l="l" t="t" r="r" b="b"/>
            <a:pathLst>
              <a:path w="28165" h="61367">
                <a:moveTo>
                  <a:pt x="27625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5" y="0"/>
                </a:lnTo>
                <a:close/>
              </a:path>
              <a:path w="28165" h="61367">
                <a:moveTo>
                  <a:pt x="35299" y="37317"/>
                </a:moveTo>
                <a:lnTo>
                  <a:pt x="35299" y="0"/>
                </a:lnTo>
                <a:lnTo>
                  <a:pt x="27625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5" y="0"/>
                </a:lnTo>
                <a:lnTo>
                  <a:pt x="0" y="37815"/>
                </a:lnTo>
                <a:lnTo>
                  <a:pt x="0" y="43993"/>
                </a:lnTo>
                <a:lnTo>
                  <a:pt x="27625" y="43993"/>
                </a:lnTo>
                <a:lnTo>
                  <a:pt x="27625" y="61367"/>
                </a:lnTo>
                <a:lnTo>
                  <a:pt x="35299" y="61367"/>
                </a:lnTo>
                <a:lnTo>
                  <a:pt x="35299" y="43993"/>
                </a:lnTo>
                <a:lnTo>
                  <a:pt x="43512" y="43993"/>
                </a:lnTo>
                <a:lnTo>
                  <a:pt x="43512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900654" y="4623288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2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0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706885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31132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347655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671902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96149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976842" y="2700681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976842" y="3037859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76842" y="3367543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76842" y="3693481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976842" y="4023166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976842" y="4360343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976842" y="4678789"/>
            <a:ext cx="7723" cy="0"/>
          </a:xfrm>
          <a:custGeom>
            <a:avLst/>
            <a:gdLst/>
            <a:ahLst/>
            <a:cxnLst/>
            <a:rect l="l" t="t" r="r" b="b"/>
            <a:pathLst>
              <a:path w="8495">
                <a:moveTo>
                  <a:pt x="0" y="0"/>
                </a:moveTo>
                <a:lnTo>
                  <a:pt x="8495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996150" y="2696936"/>
            <a:ext cx="2710735" cy="1981853"/>
          </a:xfrm>
          <a:custGeom>
            <a:avLst/>
            <a:gdLst/>
            <a:ahLst/>
            <a:cxnLst/>
            <a:rect l="l" t="t" r="r" b="b"/>
            <a:pathLst>
              <a:path w="2981809" h="2246100">
                <a:moveTo>
                  <a:pt x="2981809" y="0"/>
                </a:moveTo>
                <a:lnTo>
                  <a:pt x="0" y="0"/>
                </a:lnTo>
                <a:lnTo>
                  <a:pt x="0" y="2246100"/>
                </a:lnTo>
                <a:lnTo>
                  <a:pt x="2981809" y="2246100"/>
                </a:lnTo>
                <a:lnTo>
                  <a:pt x="2981809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00010" y="4682535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0" y="0"/>
                </a:moveTo>
                <a:lnTo>
                  <a:pt x="2977561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710746" y="2704429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2241854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03872" y="2700681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297756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00010" y="2700681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0"/>
                </a:moveTo>
                <a:lnTo>
                  <a:pt x="0" y="2241854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695186" y="403440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714493" y="401942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699047" y="401567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695185" y="401567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903704" y="39519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923011" y="393699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907566" y="39332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903704" y="393325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05578" y="399694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24885" y="398195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09438" y="397820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235674" y="400818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254981" y="399319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239535" y="398944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235674" y="398944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46065" y="38770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65372" y="3865817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49927" y="386207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946065" y="3862071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741523" y="392575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60830" y="391077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45385" y="390702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41523" y="390702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938457" y="387705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957764" y="3865817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942318" y="3862070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938456" y="3862071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616394" y="4291033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386270" y="413555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405577" y="412057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390131" y="411682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386270" y="411682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814776" y="41430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834083" y="41280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818638" y="41243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814775" y="412431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861113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880420" y="417302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864975" y="4169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861113" y="416927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93595" y="39519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312902" y="393699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297457" y="39332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293595" y="393325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942203" y="3925759"/>
            <a:ext cx="11584" cy="0"/>
          </a:xfrm>
          <a:custGeom>
            <a:avLst/>
            <a:gdLst/>
            <a:ahLst/>
            <a:cxnLst/>
            <a:rect l="l" t="t" r="r" b="b"/>
            <a:pathLst>
              <a:path w="12742">
                <a:moveTo>
                  <a:pt x="12742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208643" y="373469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227950" y="371970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12505" y="371596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08643" y="371596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235674" y="409809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254981" y="408310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239535" y="407936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235674" y="407936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404853" y="3946362"/>
            <a:ext cx="0" cy="46832"/>
          </a:xfrm>
          <a:custGeom>
            <a:avLst/>
            <a:gdLst/>
            <a:ahLst/>
            <a:cxnLst/>
            <a:rect l="l" t="t" r="r" b="b"/>
            <a:pathLst>
              <a:path h="53076">
                <a:moveTo>
                  <a:pt x="0" y="5307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865090" y="403440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884396" y="401942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868951" y="401567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865090" y="401567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71222" y="374218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490529" y="372720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475083" y="372345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471222" y="372345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795468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814775" y="424795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799330" y="42442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795468" y="424420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919035" y="391452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938342" y="3899534"/>
            <a:ext cx="0" cy="50578"/>
          </a:xfrm>
          <a:custGeom>
            <a:avLst/>
            <a:gdLst/>
            <a:ahLst/>
            <a:cxnLst/>
            <a:rect l="l" t="t" r="r" b="b"/>
            <a:pathLst>
              <a:path h="57322">
                <a:moveTo>
                  <a:pt x="0" y="5732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922897" y="389578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919035" y="389578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274288" y="427042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293595" y="425544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278149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181614" y="3895788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0" y="0"/>
                </a:moveTo>
                <a:lnTo>
                  <a:pt x="4247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189336" y="388080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185475" y="3877056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4247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181614" y="387705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386270" y="367849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405577" y="366351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390131" y="36597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386270" y="365976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872812" y="383209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892119" y="38171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876674" y="3813367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872812" y="381336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919035" y="41243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938342" y="410933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922897" y="41055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919035" y="410558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722101" y="411682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741408" y="410184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725963" y="409809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722101" y="409809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96115" y="4017544"/>
            <a:ext cx="0" cy="61820"/>
          </a:xfrm>
          <a:custGeom>
            <a:avLst/>
            <a:gdLst/>
            <a:ahLst/>
            <a:cxnLst/>
            <a:rect l="l" t="t" r="r" b="b"/>
            <a:pathLst>
              <a:path h="70063">
                <a:moveTo>
                  <a:pt x="0" y="70063"/>
                </a:moveTo>
                <a:lnTo>
                  <a:pt x="0" y="0"/>
                </a:lnTo>
              </a:path>
            </a:pathLst>
          </a:custGeom>
          <a:ln w="16990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87065" y="404189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583204" y="4041899"/>
            <a:ext cx="0" cy="26224"/>
          </a:xfrm>
          <a:custGeom>
            <a:avLst/>
            <a:gdLst/>
            <a:ahLst/>
            <a:cxnLst/>
            <a:rect l="l" t="t" r="r" b="b"/>
            <a:pathLst>
              <a:path h="29721">
                <a:moveTo>
                  <a:pt x="0" y="0"/>
                </a:moveTo>
                <a:lnTo>
                  <a:pt x="0" y="29721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378547" y="356985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397854" y="355486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382408" y="355111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378546" y="355111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813327" y="4384693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312902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332209" y="417302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316764" y="4169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312902" y="416927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984679" y="427042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988541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984679" y="425169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760830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780137" y="419175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764692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760830" y="418800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235674" y="384333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54981" y="382835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239535" y="382460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235674" y="382460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509837" y="377964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529144" y="376466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513698" y="3760917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09836" y="376091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42999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62305" y="417302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46860" y="4169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004101" y="399694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023408" y="398195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007963" y="3978209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004101" y="397821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08643" y="41617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27950" y="414679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212505" y="41430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08643" y="4143051"/>
            <a:ext cx="0" cy="69311"/>
          </a:xfrm>
          <a:custGeom>
            <a:avLst/>
            <a:gdLst/>
            <a:ahLst/>
            <a:cxnLst/>
            <a:rect l="l" t="t" r="r" b="b"/>
            <a:pathLst>
              <a:path h="78552">
                <a:moveTo>
                  <a:pt x="0" y="7855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10744" y="4255444"/>
            <a:ext cx="0" cy="31847"/>
          </a:xfrm>
          <a:custGeom>
            <a:avLst/>
            <a:gdLst/>
            <a:ahLst/>
            <a:cxnLst/>
            <a:rect l="l" t="t" r="r" b="b"/>
            <a:pathLst>
              <a:path h="36093">
                <a:moveTo>
                  <a:pt x="0" y="36093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741523" y="355861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760830" y="354362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745385" y="353987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741523" y="353987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478945" y="404189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498252" y="40269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482806" y="402316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478945" y="402316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72415" y="407186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91722" y="4045644"/>
            <a:ext cx="0" cy="26224"/>
          </a:xfrm>
          <a:custGeom>
            <a:avLst/>
            <a:gdLst/>
            <a:ahLst/>
            <a:cxnLst/>
            <a:rect l="l" t="t" r="r" b="b"/>
            <a:pathLst>
              <a:path h="29721">
                <a:moveTo>
                  <a:pt x="0" y="29721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76276" y="404189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72415" y="4041899"/>
            <a:ext cx="0" cy="26224"/>
          </a:xfrm>
          <a:custGeom>
            <a:avLst/>
            <a:gdLst/>
            <a:ahLst/>
            <a:cxnLst/>
            <a:rect l="l" t="t" r="r" b="b"/>
            <a:pathLst>
              <a:path h="29721">
                <a:moveTo>
                  <a:pt x="0" y="0"/>
                </a:moveTo>
                <a:lnTo>
                  <a:pt x="0" y="29721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62306" y="39444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78235" y="3929506"/>
            <a:ext cx="0" cy="33718"/>
          </a:xfrm>
          <a:custGeom>
            <a:avLst/>
            <a:gdLst/>
            <a:ahLst/>
            <a:cxnLst/>
            <a:rect l="l" t="t" r="r" b="b"/>
            <a:pathLst>
              <a:path h="38214">
                <a:moveTo>
                  <a:pt x="0" y="3821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66168" y="392575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62305" y="392576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1318" y="395947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20625" y="3948238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5179" y="39444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1318" y="3944491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141551" y="4238583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14493" y="379838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33800" y="378339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18355" y="377964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14493" y="377964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81614" y="409809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200920" y="408310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185475" y="407936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81614" y="407936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602511" y="341250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621818" y="3390022"/>
            <a:ext cx="0" cy="22478"/>
          </a:xfrm>
          <a:custGeom>
            <a:avLst/>
            <a:gdLst/>
            <a:ahLst/>
            <a:cxnLst/>
            <a:rect l="l" t="t" r="r" b="b"/>
            <a:pathLst>
              <a:path h="25475">
                <a:moveTo>
                  <a:pt x="0" y="25475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606372" y="3386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02511" y="3386276"/>
            <a:ext cx="0" cy="22478"/>
          </a:xfrm>
          <a:custGeom>
            <a:avLst/>
            <a:gdLst/>
            <a:ahLst/>
            <a:cxnLst/>
            <a:rect l="l" t="t" r="r" b="b"/>
            <a:pathLst>
              <a:path h="25475">
                <a:moveTo>
                  <a:pt x="0" y="0"/>
                </a:moveTo>
                <a:lnTo>
                  <a:pt x="0" y="25475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10234" y="380587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629541" y="379088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614096" y="378714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610234" y="378714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42275" y="4169276"/>
            <a:ext cx="0" cy="35592"/>
          </a:xfrm>
          <a:custGeom>
            <a:avLst/>
            <a:gdLst/>
            <a:ahLst/>
            <a:cxnLst/>
            <a:rect l="l" t="t" r="r" b="b"/>
            <a:pathLst>
              <a:path h="40338">
                <a:moveTo>
                  <a:pt x="0" y="40338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29541" y="274938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48848" y="2723161"/>
            <a:ext cx="0" cy="26224"/>
          </a:xfrm>
          <a:custGeom>
            <a:avLst/>
            <a:gdLst/>
            <a:ahLst/>
            <a:cxnLst/>
            <a:rect l="l" t="t" r="r" b="b"/>
            <a:pathLst>
              <a:path h="29721">
                <a:moveTo>
                  <a:pt x="0" y="29721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33403" y="27194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29541" y="2719414"/>
            <a:ext cx="0" cy="26225"/>
          </a:xfrm>
          <a:custGeom>
            <a:avLst/>
            <a:gdLst/>
            <a:ahLst/>
            <a:cxnLst/>
            <a:rect l="l" t="t" r="r" b="b"/>
            <a:pathLst>
              <a:path h="29722">
                <a:moveTo>
                  <a:pt x="0" y="0"/>
                </a:moveTo>
                <a:lnTo>
                  <a:pt x="0" y="29722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33800" y="4461497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53107" y="444651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7661" y="44427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3800" y="444276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53108" y="355861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72415" y="354362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756969" y="353987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753107" y="353987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892119" y="365976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911426" y="364477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895981" y="364103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892119" y="364103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80137" y="390702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99445" y="389204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83999" y="388829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80137" y="388829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362987" y="461884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382294" y="460386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366848" y="460011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62986" y="460011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273564" y="4246076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347656" y="3506161"/>
            <a:ext cx="1359229" cy="483288"/>
          </a:xfrm>
          <a:custGeom>
            <a:avLst/>
            <a:gdLst/>
            <a:ahLst/>
            <a:cxnLst/>
            <a:rect l="l" t="t" r="r" b="b"/>
            <a:pathLst>
              <a:path w="1495152" h="547726">
                <a:moveTo>
                  <a:pt x="0" y="547726"/>
                </a:moveTo>
                <a:lnTo>
                  <a:pt x="1495152" y="0"/>
                </a:lnTo>
              </a:path>
            </a:pathLst>
          </a:custGeom>
          <a:ln w="849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000010" y="3989449"/>
            <a:ext cx="1343783" cy="483287"/>
          </a:xfrm>
          <a:custGeom>
            <a:avLst/>
            <a:gdLst/>
            <a:ahLst/>
            <a:cxnLst/>
            <a:rect l="l" t="t" r="r" b="b"/>
            <a:pathLst>
              <a:path w="1478161" h="547725">
                <a:moveTo>
                  <a:pt x="0" y="547725"/>
                </a:moveTo>
                <a:lnTo>
                  <a:pt x="1478161" y="0"/>
                </a:lnTo>
              </a:path>
            </a:pathLst>
          </a:custGeom>
          <a:ln w="849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000010" y="4682535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0" y="0"/>
                </a:moveTo>
                <a:lnTo>
                  <a:pt x="2977561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000010" y="2704429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2241854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892234" y="2397222"/>
            <a:ext cx="0" cy="2656207"/>
          </a:xfrm>
          <a:custGeom>
            <a:avLst/>
            <a:gdLst/>
            <a:ahLst/>
            <a:cxnLst/>
            <a:rect l="l" t="t" r="r" b="b"/>
            <a:pathLst>
              <a:path h="3010368">
                <a:moveTo>
                  <a:pt x="0" y="3010368"/>
                </a:moveTo>
                <a:lnTo>
                  <a:pt x="0" y="0"/>
                </a:lnTo>
                <a:lnTo>
                  <a:pt x="0" y="301036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892234" y="2397222"/>
            <a:ext cx="3340151" cy="2656207"/>
          </a:xfrm>
          <a:custGeom>
            <a:avLst/>
            <a:gdLst/>
            <a:ahLst/>
            <a:cxnLst/>
            <a:rect l="l" t="t" r="r" b="b"/>
            <a:pathLst>
              <a:path w="3674166" h="3010368">
                <a:moveTo>
                  <a:pt x="0" y="0"/>
                </a:moveTo>
                <a:lnTo>
                  <a:pt x="0" y="3010368"/>
                </a:lnTo>
                <a:lnTo>
                  <a:pt x="3674166" y="3010368"/>
                </a:lnTo>
                <a:lnTo>
                  <a:pt x="367416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125157" y="2574530"/>
            <a:ext cx="65002" cy="68507"/>
          </a:xfrm>
          <a:custGeom>
            <a:avLst/>
            <a:gdLst/>
            <a:ahLst/>
            <a:cxnLst/>
            <a:rect l="l" t="t" r="r" b="b"/>
            <a:pathLst>
              <a:path w="71502" h="77641">
                <a:moveTo>
                  <a:pt x="30415" y="0"/>
                </a:moveTo>
                <a:lnTo>
                  <a:pt x="25987" y="11319"/>
                </a:lnTo>
                <a:lnTo>
                  <a:pt x="71502" y="11319"/>
                </a:lnTo>
                <a:lnTo>
                  <a:pt x="67073" y="0"/>
                </a:lnTo>
                <a:lnTo>
                  <a:pt x="30415" y="0"/>
                </a:lnTo>
                <a:close/>
              </a:path>
              <a:path w="71502" h="77641">
                <a:moveTo>
                  <a:pt x="25987" y="11319"/>
                </a:moveTo>
                <a:lnTo>
                  <a:pt x="30415" y="0"/>
                </a:lnTo>
                <a:lnTo>
                  <a:pt x="48780" y="-46294"/>
                </a:lnTo>
                <a:lnTo>
                  <a:pt x="67073" y="0"/>
                </a:lnTo>
                <a:lnTo>
                  <a:pt x="71502" y="11319"/>
                </a:lnTo>
                <a:lnTo>
                  <a:pt x="83188" y="41070"/>
                </a:lnTo>
                <a:lnTo>
                  <a:pt x="99667" y="41070"/>
                </a:lnTo>
                <a:lnTo>
                  <a:pt x="57709" y="-66321"/>
                </a:lnTo>
                <a:lnTo>
                  <a:pt x="42610" y="-66321"/>
                </a:lnTo>
                <a:lnTo>
                  <a:pt x="0" y="41070"/>
                </a:lnTo>
                <a:lnTo>
                  <a:pt x="14155" y="41070"/>
                </a:lnTo>
                <a:lnTo>
                  <a:pt x="25987" y="11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229710" y="2539700"/>
            <a:ext cx="39595" cy="71068"/>
          </a:xfrm>
          <a:custGeom>
            <a:avLst/>
            <a:gdLst/>
            <a:ahLst/>
            <a:cxnLst/>
            <a:rect l="l" t="t" r="r" b="b"/>
            <a:pathLst>
              <a:path w="43554" h="80544">
                <a:moveTo>
                  <a:pt x="41957" y="120"/>
                </a:moveTo>
                <a:lnTo>
                  <a:pt x="40433" y="0"/>
                </a:lnTo>
                <a:lnTo>
                  <a:pt x="38981" y="0"/>
                </a:lnTo>
                <a:lnTo>
                  <a:pt x="34444" y="348"/>
                </a:lnTo>
                <a:lnTo>
                  <a:pt x="22966" y="5423"/>
                </a:lnTo>
                <a:lnTo>
                  <a:pt x="14300" y="16544"/>
                </a:lnTo>
                <a:lnTo>
                  <a:pt x="14300" y="1741"/>
                </a:lnTo>
                <a:lnTo>
                  <a:pt x="0" y="1741"/>
                </a:lnTo>
                <a:lnTo>
                  <a:pt x="0" y="80544"/>
                </a:lnTo>
                <a:lnTo>
                  <a:pt x="14300" y="80544"/>
                </a:lnTo>
                <a:lnTo>
                  <a:pt x="14300" y="28589"/>
                </a:lnTo>
                <a:lnTo>
                  <a:pt x="15945" y="25877"/>
                </a:lnTo>
                <a:lnTo>
                  <a:pt x="25562" y="15830"/>
                </a:lnTo>
                <a:lnTo>
                  <a:pt x="37021" y="12480"/>
                </a:lnTo>
                <a:lnTo>
                  <a:pt x="38908" y="12480"/>
                </a:lnTo>
                <a:lnTo>
                  <a:pt x="41086" y="12891"/>
                </a:lnTo>
                <a:lnTo>
                  <a:pt x="43554" y="13714"/>
                </a:lnTo>
                <a:lnTo>
                  <a:pt x="43554" y="362"/>
                </a:lnTo>
                <a:lnTo>
                  <a:pt x="41957" y="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281430" y="2539699"/>
            <a:ext cx="64539" cy="72669"/>
          </a:xfrm>
          <a:custGeom>
            <a:avLst/>
            <a:gdLst/>
            <a:ahLst/>
            <a:cxnLst/>
            <a:rect l="l" t="t" r="r" b="b"/>
            <a:pathLst>
              <a:path w="70993" h="82358">
                <a:moveTo>
                  <a:pt x="0" y="60734"/>
                </a:moveTo>
                <a:lnTo>
                  <a:pt x="0" y="66975"/>
                </a:lnTo>
                <a:lnTo>
                  <a:pt x="2153" y="72138"/>
                </a:lnTo>
                <a:lnTo>
                  <a:pt x="6460" y="76226"/>
                </a:lnTo>
                <a:lnTo>
                  <a:pt x="10768" y="80314"/>
                </a:lnTo>
                <a:lnTo>
                  <a:pt x="16187" y="82358"/>
                </a:lnTo>
                <a:lnTo>
                  <a:pt x="22721" y="82358"/>
                </a:lnTo>
                <a:lnTo>
                  <a:pt x="17929" y="67120"/>
                </a:lnTo>
                <a:lnTo>
                  <a:pt x="15510" y="64749"/>
                </a:lnTo>
                <a:lnTo>
                  <a:pt x="14300" y="61847"/>
                </a:lnTo>
                <a:lnTo>
                  <a:pt x="14300" y="53575"/>
                </a:lnTo>
                <a:lnTo>
                  <a:pt x="20995" y="36466"/>
                </a:lnTo>
                <a:lnTo>
                  <a:pt x="10852" y="40888"/>
                </a:lnTo>
                <a:lnTo>
                  <a:pt x="3617" y="45508"/>
                </a:lnTo>
                <a:lnTo>
                  <a:pt x="0" y="52123"/>
                </a:lnTo>
                <a:lnTo>
                  <a:pt x="0" y="60734"/>
                </a:lnTo>
                <a:close/>
              </a:path>
              <a:path w="70993" h="82358">
                <a:moveTo>
                  <a:pt x="19525" y="12475"/>
                </a:moveTo>
                <a:lnTo>
                  <a:pt x="31286" y="10739"/>
                </a:lnTo>
                <a:lnTo>
                  <a:pt x="40675" y="10739"/>
                </a:lnTo>
                <a:lnTo>
                  <a:pt x="45369" y="15310"/>
                </a:lnTo>
                <a:lnTo>
                  <a:pt x="45369" y="33959"/>
                </a:lnTo>
                <a:lnTo>
                  <a:pt x="41957" y="33959"/>
                </a:lnTo>
                <a:lnTo>
                  <a:pt x="34124" y="34244"/>
                </a:lnTo>
                <a:lnTo>
                  <a:pt x="20995" y="36466"/>
                </a:lnTo>
                <a:lnTo>
                  <a:pt x="14300" y="53575"/>
                </a:lnTo>
                <a:lnTo>
                  <a:pt x="16720" y="49668"/>
                </a:lnTo>
                <a:lnTo>
                  <a:pt x="21559" y="46694"/>
                </a:lnTo>
                <a:lnTo>
                  <a:pt x="26398" y="43718"/>
                </a:lnTo>
                <a:lnTo>
                  <a:pt x="32738" y="42231"/>
                </a:lnTo>
                <a:lnTo>
                  <a:pt x="40578" y="42231"/>
                </a:lnTo>
                <a:lnTo>
                  <a:pt x="45369" y="42376"/>
                </a:lnTo>
                <a:lnTo>
                  <a:pt x="45369" y="62766"/>
                </a:lnTo>
                <a:lnTo>
                  <a:pt x="38933" y="68039"/>
                </a:lnTo>
                <a:lnTo>
                  <a:pt x="32738" y="70675"/>
                </a:lnTo>
                <a:lnTo>
                  <a:pt x="23301" y="70675"/>
                </a:lnTo>
                <a:lnTo>
                  <a:pt x="20349" y="69490"/>
                </a:lnTo>
                <a:lnTo>
                  <a:pt x="17929" y="67120"/>
                </a:lnTo>
                <a:lnTo>
                  <a:pt x="22721" y="82358"/>
                </a:lnTo>
                <a:lnTo>
                  <a:pt x="24491" y="82293"/>
                </a:lnTo>
                <a:lnTo>
                  <a:pt x="35781" y="78946"/>
                </a:lnTo>
                <a:lnTo>
                  <a:pt x="47474" y="70530"/>
                </a:lnTo>
                <a:lnTo>
                  <a:pt x="49313" y="78415"/>
                </a:lnTo>
                <a:lnTo>
                  <a:pt x="53572" y="82358"/>
                </a:lnTo>
                <a:lnTo>
                  <a:pt x="64170" y="82358"/>
                </a:lnTo>
                <a:lnTo>
                  <a:pt x="67751" y="81584"/>
                </a:lnTo>
                <a:lnTo>
                  <a:pt x="70993" y="80036"/>
                </a:lnTo>
                <a:lnTo>
                  <a:pt x="69977" y="72126"/>
                </a:lnTo>
                <a:lnTo>
                  <a:pt x="68768" y="72320"/>
                </a:lnTo>
                <a:lnTo>
                  <a:pt x="67219" y="72417"/>
                </a:lnTo>
                <a:lnTo>
                  <a:pt x="62186" y="72417"/>
                </a:lnTo>
                <a:lnTo>
                  <a:pt x="59669" y="68329"/>
                </a:lnTo>
                <a:lnTo>
                  <a:pt x="59669" y="16084"/>
                </a:lnTo>
                <a:lnTo>
                  <a:pt x="57576" y="9917"/>
                </a:lnTo>
                <a:lnTo>
                  <a:pt x="53390" y="5950"/>
                </a:lnTo>
                <a:lnTo>
                  <a:pt x="49204" y="1983"/>
                </a:lnTo>
                <a:lnTo>
                  <a:pt x="42707" y="0"/>
                </a:lnTo>
                <a:lnTo>
                  <a:pt x="31784" y="40"/>
                </a:lnTo>
                <a:lnTo>
                  <a:pt x="19684" y="1724"/>
                </a:lnTo>
                <a:lnTo>
                  <a:pt x="6823" y="5877"/>
                </a:lnTo>
                <a:lnTo>
                  <a:pt x="6823" y="17705"/>
                </a:lnTo>
                <a:lnTo>
                  <a:pt x="19525" y="1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355324" y="2539699"/>
            <a:ext cx="55433" cy="72669"/>
          </a:xfrm>
          <a:custGeom>
            <a:avLst/>
            <a:gdLst/>
            <a:ahLst/>
            <a:cxnLst/>
            <a:rect l="l" t="t" r="r" b="b"/>
            <a:pathLst>
              <a:path w="60976" h="82358">
                <a:moveTo>
                  <a:pt x="24083" y="80092"/>
                </a:moveTo>
                <a:lnTo>
                  <a:pt x="37020" y="82358"/>
                </a:lnTo>
                <a:lnTo>
                  <a:pt x="43747" y="82358"/>
                </a:lnTo>
                <a:lnTo>
                  <a:pt x="51732" y="80955"/>
                </a:lnTo>
                <a:lnTo>
                  <a:pt x="60976" y="78149"/>
                </a:lnTo>
                <a:lnTo>
                  <a:pt x="60976" y="65814"/>
                </a:lnTo>
                <a:lnTo>
                  <a:pt x="54055" y="69151"/>
                </a:lnTo>
                <a:lnTo>
                  <a:pt x="47328" y="70821"/>
                </a:lnTo>
                <a:lnTo>
                  <a:pt x="33439" y="70821"/>
                </a:lnTo>
                <a:lnTo>
                  <a:pt x="27487" y="68087"/>
                </a:lnTo>
                <a:lnTo>
                  <a:pt x="22938" y="62621"/>
                </a:lnTo>
                <a:lnTo>
                  <a:pt x="18389" y="57155"/>
                </a:lnTo>
                <a:lnTo>
                  <a:pt x="16114" y="49995"/>
                </a:lnTo>
                <a:lnTo>
                  <a:pt x="16114" y="31999"/>
                </a:lnTo>
                <a:lnTo>
                  <a:pt x="18328" y="24683"/>
                </a:lnTo>
                <a:lnTo>
                  <a:pt x="22756" y="19192"/>
                </a:lnTo>
                <a:lnTo>
                  <a:pt x="27185" y="13702"/>
                </a:lnTo>
                <a:lnTo>
                  <a:pt x="33053" y="10956"/>
                </a:lnTo>
                <a:lnTo>
                  <a:pt x="45441" y="10956"/>
                </a:lnTo>
                <a:lnTo>
                  <a:pt x="52022" y="12141"/>
                </a:lnTo>
                <a:lnTo>
                  <a:pt x="60104" y="14512"/>
                </a:lnTo>
                <a:lnTo>
                  <a:pt x="60104" y="2539"/>
                </a:lnTo>
                <a:lnTo>
                  <a:pt x="52507" y="846"/>
                </a:lnTo>
                <a:lnTo>
                  <a:pt x="45635" y="0"/>
                </a:lnTo>
                <a:lnTo>
                  <a:pt x="39488" y="0"/>
                </a:lnTo>
                <a:lnTo>
                  <a:pt x="33024" y="349"/>
                </a:lnTo>
                <a:lnTo>
                  <a:pt x="20336" y="3741"/>
                </a:lnTo>
                <a:lnTo>
                  <a:pt x="10416" y="10739"/>
                </a:lnTo>
                <a:lnTo>
                  <a:pt x="6676" y="15360"/>
                </a:lnTo>
                <a:lnTo>
                  <a:pt x="1669" y="26673"/>
                </a:lnTo>
                <a:lnTo>
                  <a:pt x="0" y="40707"/>
                </a:lnTo>
                <a:lnTo>
                  <a:pt x="407" y="47554"/>
                </a:lnTo>
                <a:lnTo>
                  <a:pt x="3769" y="60036"/>
                </a:lnTo>
                <a:lnTo>
                  <a:pt x="10525" y="70530"/>
                </a:lnTo>
                <a:lnTo>
                  <a:pt x="13232" y="73294"/>
                </a:lnTo>
                <a:lnTo>
                  <a:pt x="24083" y="80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426644" y="2539700"/>
            <a:ext cx="39595" cy="71068"/>
          </a:xfrm>
          <a:custGeom>
            <a:avLst/>
            <a:gdLst/>
            <a:ahLst/>
            <a:cxnLst/>
            <a:rect l="l" t="t" r="r" b="b"/>
            <a:pathLst>
              <a:path w="43554" h="80544">
                <a:moveTo>
                  <a:pt x="41957" y="120"/>
                </a:moveTo>
                <a:lnTo>
                  <a:pt x="40432" y="0"/>
                </a:lnTo>
                <a:lnTo>
                  <a:pt x="38981" y="0"/>
                </a:lnTo>
                <a:lnTo>
                  <a:pt x="34443" y="348"/>
                </a:lnTo>
                <a:lnTo>
                  <a:pt x="22966" y="5423"/>
                </a:lnTo>
                <a:lnTo>
                  <a:pt x="14299" y="16544"/>
                </a:lnTo>
                <a:lnTo>
                  <a:pt x="14299" y="1741"/>
                </a:lnTo>
                <a:lnTo>
                  <a:pt x="0" y="1741"/>
                </a:lnTo>
                <a:lnTo>
                  <a:pt x="0" y="80544"/>
                </a:lnTo>
                <a:lnTo>
                  <a:pt x="14299" y="80544"/>
                </a:lnTo>
                <a:lnTo>
                  <a:pt x="14299" y="28589"/>
                </a:lnTo>
                <a:lnTo>
                  <a:pt x="15944" y="25877"/>
                </a:lnTo>
                <a:lnTo>
                  <a:pt x="25562" y="15830"/>
                </a:lnTo>
                <a:lnTo>
                  <a:pt x="37021" y="12480"/>
                </a:lnTo>
                <a:lnTo>
                  <a:pt x="38908" y="12480"/>
                </a:lnTo>
                <a:lnTo>
                  <a:pt x="41086" y="12891"/>
                </a:lnTo>
                <a:lnTo>
                  <a:pt x="43554" y="13714"/>
                </a:lnTo>
                <a:lnTo>
                  <a:pt x="43554" y="362"/>
                </a:lnTo>
                <a:lnTo>
                  <a:pt x="41957" y="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483775" y="2541235"/>
            <a:ext cx="58599" cy="71132"/>
          </a:xfrm>
          <a:custGeom>
            <a:avLst/>
            <a:gdLst/>
            <a:ahLst/>
            <a:cxnLst/>
            <a:rect l="l" t="t" r="r" b="b"/>
            <a:pathLst>
              <a:path w="64459" h="80616">
                <a:moveTo>
                  <a:pt x="14300" y="0"/>
                </a:moveTo>
                <a:lnTo>
                  <a:pt x="0" y="0"/>
                </a:lnTo>
                <a:lnTo>
                  <a:pt x="0" y="63951"/>
                </a:lnTo>
                <a:lnTo>
                  <a:pt x="2032" y="69792"/>
                </a:lnTo>
                <a:lnTo>
                  <a:pt x="6097" y="74122"/>
                </a:lnTo>
                <a:lnTo>
                  <a:pt x="10162" y="78452"/>
                </a:lnTo>
                <a:lnTo>
                  <a:pt x="15631" y="80616"/>
                </a:lnTo>
                <a:lnTo>
                  <a:pt x="22502" y="80616"/>
                </a:lnTo>
                <a:lnTo>
                  <a:pt x="29201" y="79864"/>
                </a:lnTo>
                <a:lnTo>
                  <a:pt x="40434" y="74506"/>
                </a:lnTo>
                <a:lnTo>
                  <a:pt x="50159" y="63999"/>
                </a:lnTo>
                <a:lnTo>
                  <a:pt x="50159" y="78802"/>
                </a:lnTo>
                <a:lnTo>
                  <a:pt x="64459" y="78802"/>
                </a:lnTo>
                <a:lnTo>
                  <a:pt x="64459" y="0"/>
                </a:lnTo>
                <a:lnTo>
                  <a:pt x="50159" y="0"/>
                </a:lnTo>
                <a:lnTo>
                  <a:pt x="50159" y="51083"/>
                </a:lnTo>
                <a:lnTo>
                  <a:pt x="46509" y="56019"/>
                </a:lnTo>
                <a:lnTo>
                  <a:pt x="36253" y="65215"/>
                </a:lnTo>
                <a:lnTo>
                  <a:pt x="25479" y="68281"/>
                </a:lnTo>
                <a:lnTo>
                  <a:pt x="21462" y="68281"/>
                </a:lnTo>
                <a:lnTo>
                  <a:pt x="18595" y="67035"/>
                </a:lnTo>
                <a:lnTo>
                  <a:pt x="16877" y="64544"/>
                </a:lnTo>
                <a:lnTo>
                  <a:pt x="15158" y="62053"/>
                </a:lnTo>
                <a:lnTo>
                  <a:pt x="14300" y="57856"/>
                </a:lnTo>
                <a:lnTo>
                  <a:pt x="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553050" y="2541236"/>
            <a:ext cx="61240" cy="69531"/>
          </a:xfrm>
          <a:custGeom>
            <a:avLst/>
            <a:gdLst/>
            <a:ahLst/>
            <a:cxnLst/>
            <a:rect l="l" t="t" r="r" b="b"/>
            <a:pathLst>
              <a:path w="67364" h="78802">
                <a:moveTo>
                  <a:pt x="17639" y="68063"/>
                </a:moveTo>
                <a:lnTo>
                  <a:pt x="66420" y="10739"/>
                </a:lnTo>
                <a:lnTo>
                  <a:pt x="66420" y="0"/>
                </a:lnTo>
                <a:lnTo>
                  <a:pt x="2250" y="0"/>
                </a:lnTo>
                <a:lnTo>
                  <a:pt x="2250" y="10739"/>
                </a:lnTo>
                <a:lnTo>
                  <a:pt x="48781" y="10739"/>
                </a:lnTo>
                <a:lnTo>
                  <a:pt x="0" y="68063"/>
                </a:lnTo>
                <a:lnTo>
                  <a:pt x="0" y="78802"/>
                </a:lnTo>
                <a:lnTo>
                  <a:pt x="67364" y="78802"/>
                </a:lnTo>
                <a:lnTo>
                  <a:pt x="67364" y="68063"/>
                </a:lnTo>
                <a:lnTo>
                  <a:pt x="17639" y="68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653340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658103" y="2541236"/>
            <a:ext cx="67971" cy="69531"/>
          </a:xfrm>
          <a:custGeom>
            <a:avLst/>
            <a:gdLst/>
            <a:ahLst/>
            <a:cxnLst/>
            <a:rect l="l" t="t" r="r" b="b"/>
            <a:pathLst>
              <a:path w="74768" h="78802">
                <a:moveTo>
                  <a:pt x="74768" y="0"/>
                </a:moveTo>
                <a:lnTo>
                  <a:pt x="61411" y="0"/>
                </a:lnTo>
                <a:lnTo>
                  <a:pt x="37238" y="61315"/>
                </a:lnTo>
                <a:lnTo>
                  <a:pt x="14299" y="0"/>
                </a:lnTo>
                <a:lnTo>
                  <a:pt x="0" y="0"/>
                </a:lnTo>
                <a:lnTo>
                  <a:pt x="29326" y="78802"/>
                </a:lnTo>
                <a:lnTo>
                  <a:pt x="43627" y="78802"/>
                </a:lnTo>
                <a:lnTo>
                  <a:pt x="74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732921" y="2539699"/>
            <a:ext cx="48174" cy="72669"/>
          </a:xfrm>
          <a:custGeom>
            <a:avLst/>
            <a:gdLst/>
            <a:ahLst/>
            <a:cxnLst/>
            <a:rect l="l" t="t" r="r" b="b"/>
            <a:pathLst>
              <a:path w="52991" h="82358">
                <a:moveTo>
                  <a:pt x="27729" y="0"/>
                </a:moveTo>
                <a:lnTo>
                  <a:pt x="19260" y="0"/>
                </a:lnTo>
                <a:lnTo>
                  <a:pt x="12593" y="1971"/>
                </a:lnTo>
                <a:lnTo>
                  <a:pt x="7730" y="5913"/>
                </a:lnTo>
                <a:lnTo>
                  <a:pt x="2867" y="9856"/>
                </a:lnTo>
                <a:lnTo>
                  <a:pt x="434" y="15262"/>
                </a:lnTo>
                <a:lnTo>
                  <a:pt x="434" y="22131"/>
                </a:lnTo>
                <a:lnTo>
                  <a:pt x="699" y="25490"/>
                </a:lnTo>
                <a:lnTo>
                  <a:pt x="6236" y="36184"/>
                </a:lnTo>
                <a:lnTo>
                  <a:pt x="18946" y="44263"/>
                </a:lnTo>
                <a:lnTo>
                  <a:pt x="27293" y="47818"/>
                </a:lnTo>
                <a:lnTo>
                  <a:pt x="34891" y="51011"/>
                </a:lnTo>
                <a:lnTo>
                  <a:pt x="38690" y="55050"/>
                </a:lnTo>
                <a:lnTo>
                  <a:pt x="38690" y="63274"/>
                </a:lnTo>
                <a:lnTo>
                  <a:pt x="37336" y="66056"/>
                </a:lnTo>
                <a:lnTo>
                  <a:pt x="34625" y="68281"/>
                </a:lnTo>
                <a:lnTo>
                  <a:pt x="31915" y="70506"/>
                </a:lnTo>
                <a:lnTo>
                  <a:pt x="28503" y="71619"/>
                </a:lnTo>
                <a:lnTo>
                  <a:pt x="17469" y="71619"/>
                </a:lnTo>
                <a:lnTo>
                  <a:pt x="9339" y="69297"/>
                </a:lnTo>
                <a:lnTo>
                  <a:pt x="0" y="64653"/>
                </a:lnTo>
                <a:lnTo>
                  <a:pt x="0" y="77786"/>
                </a:lnTo>
                <a:lnTo>
                  <a:pt x="9339" y="80834"/>
                </a:lnTo>
                <a:lnTo>
                  <a:pt x="17276" y="82358"/>
                </a:lnTo>
                <a:lnTo>
                  <a:pt x="32326" y="82358"/>
                </a:lnTo>
                <a:lnTo>
                  <a:pt x="39319" y="80133"/>
                </a:lnTo>
                <a:lnTo>
                  <a:pt x="44788" y="75682"/>
                </a:lnTo>
                <a:lnTo>
                  <a:pt x="50256" y="71231"/>
                </a:lnTo>
                <a:lnTo>
                  <a:pt x="52991" y="65548"/>
                </a:lnTo>
                <a:lnTo>
                  <a:pt x="52991" y="53164"/>
                </a:lnTo>
                <a:lnTo>
                  <a:pt x="51369" y="48604"/>
                </a:lnTo>
                <a:lnTo>
                  <a:pt x="48126" y="44952"/>
                </a:lnTo>
                <a:lnTo>
                  <a:pt x="44885" y="41300"/>
                </a:lnTo>
                <a:lnTo>
                  <a:pt x="39368" y="37829"/>
                </a:lnTo>
                <a:lnTo>
                  <a:pt x="31576" y="34539"/>
                </a:lnTo>
                <a:lnTo>
                  <a:pt x="24680" y="31637"/>
                </a:lnTo>
                <a:lnTo>
                  <a:pt x="17711" y="28686"/>
                </a:lnTo>
                <a:lnTo>
                  <a:pt x="14227" y="25058"/>
                </a:lnTo>
                <a:lnTo>
                  <a:pt x="14227" y="14077"/>
                </a:lnTo>
                <a:lnTo>
                  <a:pt x="18825" y="10739"/>
                </a:lnTo>
                <a:lnTo>
                  <a:pt x="32714" y="10739"/>
                </a:lnTo>
                <a:lnTo>
                  <a:pt x="39053" y="11924"/>
                </a:lnTo>
                <a:lnTo>
                  <a:pt x="47038" y="14294"/>
                </a:lnTo>
                <a:lnTo>
                  <a:pt x="47038" y="2394"/>
                </a:lnTo>
                <a:lnTo>
                  <a:pt x="44062" y="1813"/>
                </a:lnTo>
                <a:lnTo>
                  <a:pt x="37577" y="604"/>
                </a:lnTo>
                <a:lnTo>
                  <a:pt x="32132" y="0"/>
                </a:lnTo>
                <a:lnTo>
                  <a:pt x="277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830966" y="26107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839423" y="2516010"/>
            <a:ext cx="59524" cy="94758"/>
          </a:xfrm>
          <a:custGeom>
            <a:avLst/>
            <a:gdLst/>
            <a:ahLst/>
            <a:cxnLst/>
            <a:rect l="l" t="t" r="r" b="b"/>
            <a:pathLst>
              <a:path w="65476" h="107392">
                <a:moveTo>
                  <a:pt x="38872" y="41941"/>
                </a:moveTo>
                <a:lnTo>
                  <a:pt x="34396" y="45424"/>
                </a:lnTo>
                <a:lnTo>
                  <a:pt x="28092" y="47165"/>
                </a:lnTo>
                <a:lnTo>
                  <a:pt x="15098" y="47165"/>
                </a:lnTo>
                <a:lnTo>
                  <a:pt x="15098" y="11392"/>
                </a:lnTo>
                <a:lnTo>
                  <a:pt x="21051" y="11392"/>
                </a:lnTo>
                <a:lnTo>
                  <a:pt x="27874" y="0"/>
                </a:lnTo>
                <a:lnTo>
                  <a:pt x="0" y="0"/>
                </a:lnTo>
                <a:lnTo>
                  <a:pt x="0" y="107392"/>
                </a:lnTo>
                <a:lnTo>
                  <a:pt x="31649" y="107392"/>
                </a:lnTo>
                <a:lnTo>
                  <a:pt x="29398" y="95999"/>
                </a:lnTo>
                <a:lnTo>
                  <a:pt x="15098" y="95999"/>
                </a:lnTo>
                <a:lnTo>
                  <a:pt x="15098" y="56816"/>
                </a:lnTo>
                <a:lnTo>
                  <a:pt x="27947" y="56816"/>
                </a:lnTo>
                <a:lnTo>
                  <a:pt x="35085" y="58932"/>
                </a:lnTo>
                <a:lnTo>
                  <a:pt x="40795" y="63165"/>
                </a:lnTo>
                <a:lnTo>
                  <a:pt x="46505" y="67398"/>
                </a:lnTo>
                <a:lnTo>
                  <a:pt x="49361" y="72707"/>
                </a:lnTo>
                <a:lnTo>
                  <a:pt x="49361" y="86300"/>
                </a:lnTo>
                <a:lnTo>
                  <a:pt x="46215" y="91235"/>
                </a:lnTo>
                <a:lnTo>
                  <a:pt x="39924" y="93895"/>
                </a:lnTo>
                <a:lnTo>
                  <a:pt x="46440" y="105582"/>
                </a:lnTo>
                <a:lnTo>
                  <a:pt x="56765" y="100498"/>
                </a:lnTo>
                <a:lnTo>
                  <a:pt x="62573" y="95903"/>
                </a:lnTo>
                <a:lnTo>
                  <a:pt x="65476" y="89251"/>
                </a:lnTo>
                <a:lnTo>
                  <a:pt x="65453" y="79316"/>
                </a:lnTo>
                <a:lnTo>
                  <a:pt x="62193" y="67307"/>
                </a:lnTo>
                <a:lnTo>
                  <a:pt x="53417" y="58017"/>
                </a:lnTo>
                <a:lnTo>
                  <a:pt x="39125" y="51446"/>
                </a:lnTo>
                <a:lnTo>
                  <a:pt x="49888" y="45835"/>
                </a:lnTo>
                <a:lnTo>
                  <a:pt x="45586" y="27210"/>
                </a:lnTo>
                <a:lnTo>
                  <a:pt x="45586" y="33547"/>
                </a:lnTo>
                <a:lnTo>
                  <a:pt x="43348" y="38458"/>
                </a:lnTo>
                <a:lnTo>
                  <a:pt x="38872" y="41941"/>
                </a:lnTo>
                <a:close/>
              </a:path>
              <a:path w="65476" h="107392">
                <a:moveTo>
                  <a:pt x="36633" y="95298"/>
                </a:moveTo>
                <a:lnTo>
                  <a:pt x="29398" y="95999"/>
                </a:lnTo>
                <a:lnTo>
                  <a:pt x="31649" y="107392"/>
                </a:lnTo>
                <a:lnTo>
                  <a:pt x="32457" y="107388"/>
                </a:lnTo>
                <a:lnTo>
                  <a:pt x="46440" y="105582"/>
                </a:lnTo>
                <a:lnTo>
                  <a:pt x="39924" y="93895"/>
                </a:lnTo>
                <a:lnTo>
                  <a:pt x="36633" y="95298"/>
                </a:lnTo>
                <a:close/>
              </a:path>
              <a:path w="65476" h="107392">
                <a:moveTo>
                  <a:pt x="58367" y="36185"/>
                </a:moveTo>
                <a:lnTo>
                  <a:pt x="61193" y="23655"/>
                </a:lnTo>
                <a:lnTo>
                  <a:pt x="61193" y="16011"/>
                </a:lnTo>
                <a:lnTo>
                  <a:pt x="58326" y="10158"/>
                </a:lnTo>
                <a:lnTo>
                  <a:pt x="52592" y="6095"/>
                </a:lnTo>
                <a:lnTo>
                  <a:pt x="42083" y="1516"/>
                </a:lnTo>
                <a:lnTo>
                  <a:pt x="27874" y="0"/>
                </a:lnTo>
                <a:lnTo>
                  <a:pt x="21051" y="11392"/>
                </a:lnTo>
                <a:lnTo>
                  <a:pt x="27012" y="11659"/>
                </a:lnTo>
                <a:lnTo>
                  <a:pt x="40943" y="16441"/>
                </a:lnTo>
                <a:lnTo>
                  <a:pt x="45586" y="27210"/>
                </a:lnTo>
                <a:lnTo>
                  <a:pt x="49888" y="45835"/>
                </a:lnTo>
                <a:lnTo>
                  <a:pt x="58367" y="36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919096" y="2539699"/>
            <a:ext cx="68366" cy="72669"/>
          </a:xfrm>
          <a:custGeom>
            <a:avLst/>
            <a:gdLst/>
            <a:ahLst/>
            <a:cxnLst/>
            <a:rect l="l" t="t" r="r" b="b"/>
            <a:pathLst>
              <a:path w="75203" h="82358">
                <a:moveTo>
                  <a:pt x="15243" y="41142"/>
                </a:moveTo>
                <a:lnTo>
                  <a:pt x="17633" y="24511"/>
                </a:lnTo>
                <a:lnTo>
                  <a:pt x="25085" y="14182"/>
                </a:lnTo>
                <a:lnTo>
                  <a:pt x="37601" y="10739"/>
                </a:lnTo>
                <a:lnTo>
                  <a:pt x="49831" y="13947"/>
                </a:lnTo>
                <a:lnTo>
                  <a:pt x="57482" y="24032"/>
                </a:lnTo>
                <a:lnTo>
                  <a:pt x="60032" y="40997"/>
                </a:lnTo>
                <a:lnTo>
                  <a:pt x="57499" y="58031"/>
                </a:lnTo>
                <a:lnTo>
                  <a:pt x="49925" y="68222"/>
                </a:lnTo>
                <a:lnTo>
                  <a:pt x="37311" y="71619"/>
                </a:lnTo>
                <a:lnTo>
                  <a:pt x="25299" y="68400"/>
                </a:lnTo>
                <a:lnTo>
                  <a:pt x="17757" y="58243"/>
                </a:lnTo>
                <a:lnTo>
                  <a:pt x="15243" y="41142"/>
                </a:lnTo>
                <a:lnTo>
                  <a:pt x="20137" y="3610"/>
                </a:lnTo>
                <a:lnTo>
                  <a:pt x="10125" y="11065"/>
                </a:lnTo>
                <a:lnTo>
                  <a:pt x="6485" y="15800"/>
                </a:lnTo>
                <a:lnTo>
                  <a:pt x="1621" y="27199"/>
                </a:lnTo>
                <a:lnTo>
                  <a:pt x="0" y="41142"/>
                </a:lnTo>
                <a:lnTo>
                  <a:pt x="393" y="48274"/>
                </a:lnTo>
                <a:lnTo>
                  <a:pt x="3617" y="60931"/>
                </a:lnTo>
                <a:lnTo>
                  <a:pt x="10089" y="71147"/>
                </a:lnTo>
                <a:lnTo>
                  <a:pt x="12856" y="73897"/>
                </a:lnTo>
                <a:lnTo>
                  <a:pt x="23687" y="80243"/>
                </a:lnTo>
                <a:lnTo>
                  <a:pt x="37093" y="82358"/>
                </a:lnTo>
                <a:lnTo>
                  <a:pt x="42410" y="82094"/>
                </a:lnTo>
                <a:lnTo>
                  <a:pt x="55087" y="78682"/>
                </a:lnTo>
                <a:lnTo>
                  <a:pt x="65040" y="71329"/>
                </a:lnTo>
                <a:lnTo>
                  <a:pt x="68796" y="66434"/>
                </a:lnTo>
                <a:lnTo>
                  <a:pt x="73601" y="55020"/>
                </a:lnTo>
                <a:lnTo>
                  <a:pt x="75203" y="40997"/>
                </a:lnTo>
                <a:lnTo>
                  <a:pt x="74813" y="33896"/>
                </a:lnTo>
                <a:lnTo>
                  <a:pt x="71581" y="21221"/>
                </a:lnTo>
                <a:lnTo>
                  <a:pt x="65076" y="11065"/>
                </a:lnTo>
                <a:lnTo>
                  <a:pt x="62045" y="8137"/>
                </a:lnTo>
                <a:lnTo>
                  <a:pt x="51151" y="2034"/>
                </a:lnTo>
                <a:lnTo>
                  <a:pt x="37601" y="0"/>
                </a:lnTo>
                <a:lnTo>
                  <a:pt x="32804" y="224"/>
                </a:lnTo>
                <a:lnTo>
                  <a:pt x="20137" y="3610"/>
                </a:lnTo>
                <a:lnTo>
                  <a:pt x="15243" y="41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986325" y="2541236"/>
            <a:ext cx="67971" cy="69531"/>
          </a:xfrm>
          <a:custGeom>
            <a:avLst/>
            <a:gdLst/>
            <a:ahLst/>
            <a:cxnLst/>
            <a:rect l="l" t="t" r="r" b="b"/>
            <a:pathLst>
              <a:path w="74768" h="78802">
                <a:moveTo>
                  <a:pt x="74768" y="0"/>
                </a:moveTo>
                <a:lnTo>
                  <a:pt x="61411" y="0"/>
                </a:lnTo>
                <a:lnTo>
                  <a:pt x="37239" y="61315"/>
                </a:lnTo>
                <a:lnTo>
                  <a:pt x="14299" y="0"/>
                </a:lnTo>
                <a:lnTo>
                  <a:pt x="0" y="0"/>
                </a:lnTo>
                <a:lnTo>
                  <a:pt x="29326" y="78802"/>
                </a:lnTo>
                <a:lnTo>
                  <a:pt x="43627" y="78802"/>
                </a:lnTo>
                <a:lnTo>
                  <a:pt x="747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58108" y="2539635"/>
            <a:ext cx="58534" cy="72732"/>
          </a:xfrm>
          <a:custGeom>
            <a:avLst/>
            <a:gdLst/>
            <a:ahLst/>
            <a:cxnLst/>
            <a:rect l="l" t="t" r="r" b="b"/>
            <a:pathLst>
              <a:path w="64387" h="82430">
                <a:moveTo>
                  <a:pt x="55362" y="69949"/>
                </a:moveTo>
                <a:lnTo>
                  <a:pt x="48054" y="71546"/>
                </a:lnTo>
                <a:lnTo>
                  <a:pt x="40617" y="71519"/>
                </a:lnTo>
                <a:lnTo>
                  <a:pt x="27502" y="68029"/>
                </a:lnTo>
                <a:lnTo>
                  <a:pt x="18826" y="58677"/>
                </a:lnTo>
                <a:lnTo>
                  <a:pt x="14590" y="43464"/>
                </a:lnTo>
                <a:lnTo>
                  <a:pt x="15244" y="32725"/>
                </a:lnTo>
                <a:lnTo>
                  <a:pt x="15859" y="28023"/>
                </a:lnTo>
                <a:lnTo>
                  <a:pt x="21866" y="15060"/>
                </a:lnTo>
                <a:lnTo>
                  <a:pt x="33609" y="10739"/>
                </a:lnTo>
                <a:lnTo>
                  <a:pt x="35950" y="10859"/>
                </a:lnTo>
                <a:lnTo>
                  <a:pt x="46498" y="17080"/>
                </a:lnTo>
                <a:lnTo>
                  <a:pt x="50014" y="32725"/>
                </a:lnTo>
                <a:lnTo>
                  <a:pt x="15244" y="32725"/>
                </a:lnTo>
                <a:lnTo>
                  <a:pt x="14590" y="43464"/>
                </a:lnTo>
                <a:lnTo>
                  <a:pt x="64314" y="43464"/>
                </a:lnTo>
                <a:lnTo>
                  <a:pt x="64387" y="39038"/>
                </a:lnTo>
                <a:lnTo>
                  <a:pt x="64209" y="33582"/>
                </a:lnTo>
                <a:lnTo>
                  <a:pt x="61803" y="20327"/>
                </a:lnTo>
                <a:lnTo>
                  <a:pt x="56584" y="10158"/>
                </a:lnTo>
                <a:lnTo>
                  <a:pt x="51381" y="3386"/>
                </a:lnTo>
                <a:lnTo>
                  <a:pt x="44014" y="0"/>
                </a:lnTo>
                <a:lnTo>
                  <a:pt x="32392" y="56"/>
                </a:lnTo>
                <a:lnTo>
                  <a:pt x="19872" y="3281"/>
                </a:lnTo>
                <a:lnTo>
                  <a:pt x="9690" y="11464"/>
                </a:lnTo>
                <a:lnTo>
                  <a:pt x="6529" y="15780"/>
                </a:lnTo>
                <a:lnTo>
                  <a:pt x="1632" y="27228"/>
                </a:lnTo>
                <a:lnTo>
                  <a:pt x="0" y="40852"/>
                </a:lnTo>
                <a:lnTo>
                  <a:pt x="462" y="48126"/>
                </a:lnTo>
                <a:lnTo>
                  <a:pt x="3993" y="60574"/>
                </a:lnTo>
                <a:lnTo>
                  <a:pt x="10997" y="70856"/>
                </a:lnTo>
                <a:lnTo>
                  <a:pt x="14976" y="74500"/>
                </a:lnTo>
                <a:lnTo>
                  <a:pt x="26095" y="80448"/>
                </a:lnTo>
                <a:lnTo>
                  <a:pt x="39416" y="82430"/>
                </a:lnTo>
                <a:lnTo>
                  <a:pt x="46240" y="82430"/>
                </a:lnTo>
                <a:lnTo>
                  <a:pt x="54443" y="80979"/>
                </a:lnTo>
                <a:lnTo>
                  <a:pt x="64024" y="78077"/>
                </a:lnTo>
                <a:lnTo>
                  <a:pt x="64024" y="66757"/>
                </a:lnTo>
                <a:lnTo>
                  <a:pt x="55362" y="699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138372" y="2539699"/>
            <a:ext cx="48174" cy="72669"/>
          </a:xfrm>
          <a:custGeom>
            <a:avLst/>
            <a:gdLst/>
            <a:ahLst/>
            <a:cxnLst/>
            <a:rect l="l" t="t" r="r" b="b"/>
            <a:pathLst>
              <a:path w="52991" h="82358">
                <a:moveTo>
                  <a:pt x="27729" y="0"/>
                </a:moveTo>
                <a:lnTo>
                  <a:pt x="19261" y="0"/>
                </a:lnTo>
                <a:lnTo>
                  <a:pt x="12594" y="1971"/>
                </a:lnTo>
                <a:lnTo>
                  <a:pt x="7731" y="5913"/>
                </a:lnTo>
                <a:lnTo>
                  <a:pt x="2867" y="9856"/>
                </a:lnTo>
                <a:lnTo>
                  <a:pt x="435" y="15262"/>
                </a:lnTo>
                <a:lnTo>
                  <a:pt x="435" y="22131"/>
                </a:lnTo>
                <a:lnTo>
                  <a:pt x="700" y="25490"/>
                </a:lnTo>
                <a:lnTo>
                  <a:pt x="6236" y="36184"/>
                </a:lnTo>
                <a:lnTo>
                  <a:pt x="18946" y="44263"/>
                </a:lnTo>
                <a:lnTo>
                  <a:pt x="27293" y="47818"/>
                </a:lnTo>
                <a:lnTo>
                  <a:pt x="34892" y="51011"/>
                </a:lnTo>
                <a:lnTo>
                  <a:pt x="38691" y="55050"/>
                </a:lnTo>
                <a:lnTo>
                  <a:pt x="38691" y="63274"/>
                </a:lnTo>
                <a:lnTo>
                  <a:pt x="37336" y="66056"/>
                </a:lnTo>
                <a:lnTo>
                  <a:pt x="34625" y="68281"/>
                </a:lnTo>
                <a:lnTo>
                  <a:pt x="31915" y="70506"/>
                </a:lnTo>
                <a:lnTo>
                  <a:pt x="28504" y="71619"/>
                </a:lnTo>
                <a:lnTo>
                  <a:pt x="17470" y="71619"/>
                </a:lnTo>
                <a:lnTo>
                  <a:pt x="9339" y="69297"/>
                </a:lnTo>
                <a:lnTo>
                  <a:pt x="0" y="64653"/>
                </a:lnTo>
                <a:lnTo>
                  <a:pt x="0" y="77786"/>
                </a:lnTo>
                <a:lnTo>
                  <a:pt x="9339" y="80834"/>
                </a:lnTo>
                <a:lnTo>
                  <a:pt x="17276" y="82358"/>
                </a:lnTo>
                <a:lnTo>
                  <a:pt x="32327" y="82358"/>
                </a:lnTo>
                <a:lnTo>
                  <a:pt x="39320" y="80133"/>
                </a:lnTo>
                <a:lnTo>
                  <a:pt x="44788" y="75682"/>
                </a:lnTo>
                <a:lnTo>
                  <a:pt x="50257" y="71231"/>
                </a:lnTo>
                <a:lnTo>
                  <a:pt x="52991" y="65548"/>
                </a:lnTo>
                <a:lnTo>
                  <a:pt x="52991" y="53164"/>
                </a:lnTo>
                <a:lnTo>
                  <a:pt x="51370" y="48604"/>
                </a:lnTo>
                <a:lnTo>
                  <a:pt x="48127" y="44952"/>
                </a:lnTo>
                <a:lnTo>
                  <a:pt x="44885" y="41300"/>
                </a:lnTo>
                <a:lnTo>
                  <a:pt x="39368" y="37829"/>
                </a:lnTo>
                <a:lnTo>
                  <a:pt x="31576" y="34539"/>
                </a:lnTo>
                <a:lnTo>
                  <a:pt x="24681" y="31637"/>
                </a:lnTo>
                <a:lnTo>
                  <a:pt x="17712" y="28686"/>
                </a:lnTo>
                <a:lnTo>
                  <a:pt x="14227" y="25058"/>
                </a:lnTo>
                <a:lnTo>
                  <a:pt x="14227" y="14077"/>
                </a:lnTo>
                <a:lnTo>
                  <a:pt x="18825" y="10739"/>
                </a:lnTo>
                <a:lnTo>
                  <a:pt x="32714" y="10739"/>
                </a:lnTo>
                <a:lnTo>
                  <a:pt x="39054" y="11924"/>
                </a:lnTo>
                <a:lnTo>
                  <a:pt x="47038" y="14294"/>
                </a:lnTo>
                <a:lnTo>
                  <a:pt x="47038" y="2394"/>
                </a:lnTo>
                <a:lnTo>
                  <a:pt x="44062" y="1813"/>
                </a:lnTo>
                <a:lnTo>
                  <a:pt x="37577" y="604"/>
                </a:lnTo>
                <a:lnTo>
                  <a:pt x="32133" y="0"/>
                </a:lnTo>
                <a:lnTo>
                  <a:pt x="277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206657" y="2539700"/>
            <a:ext cx="64737" cy="96358"/>
          </a:xfrm>
          <a:custGeom>
            <a:avLst/>
            <a:gdLst/>
            <a:ahLst/>
            <a:cxnLst/>
            <a:rect l="l" t="t" r="r" b="b"/>
            <a:pathLst>
              <a:path w="71211" h="109206">
                <a:moveTo>
                  <a:pt x="37602" y="82358"/>
                </a:moveTo>
                <a:lnTo>
                  <a:pt x="52020" y="78955"/>
                </a:lnTo>
                <a:lnTo>
                  <a:pt x="61956" y="70349"/>
                </a:lnTo>
                <a:lnTo>
                  <a:pt x="65704" y="64461"/>
                </a:lnTo>
                <a:lnTo>
                  <a:pt x="69834" y="52732"/>
                </a:lnTo>
                <a:lnTo>
                  <a:pt x="71211" y="38748"/>
                </a:lnTo>
                <a:lnTo>
                  <a:pt x="71052" y="33869"/>
                </a:lnTo>
                <a:lnTo>
                  <a:pt x="68559" y="20713"/>
                </a:lnTo>
                <a:lnTo>
                  <a:pt x="63045" y="10376"/>
                </a:lnTo>
                <a:lnTo>
                  <a:pt x="57600" y="3458"/>
                </a:lnTo>
                <a:lnTo>
                  <a:pt x="50135" y="0"/>
                </a:lnTo>
                <a:lnTo>
                  <a:pt x="40650" y="0"/>
                </a:lnTo>
                <a:lnTo>
                  <a:pt x="34495" y="557"/>
                </a:lnTo>
                <a:lnTo>
                  <a:pt x="22934" y="5794"/>
                </a:lnTo>
                <a:lnTo>
                  <a:pt x="14300" y="16544"/>
                </a:lnTo>
                <a:lnTo>
                  <a:pt x="14300" y="1741"/>
                </a:lnTo>
                <a:lnTo>
                  <a:pt x="0" y="1741"/>
                </a:lnTo>
                <a:lnTo>
                  <a:pt x="0" y="109206"/>
                </a:lnTo>
                <a:lnTo>
                  <a:pt x="14300" y="109206"/>
                </a:lnTo>
                <a:lnTo>
                  <a:pt x="14300" y="71619"/>
                </a:lnTo>
                <a:lnTo>
                  <a:pt x="14487" y="71833"/>
                </a:lnTo>
                <a:lnTo>
                  <a:pt x="14300" y="61750"/>
                </a:lnTo>
                <a:lnTo>
                  <a:pt x="14300" y="25469"/>
                </a:lnTo>
                <a:lnTo>
                  <a:pt x="15444" y="24199"/>
                </a:lnTo>
                <a:lnTo>
                  <a:pt x="26428" y="15410"/>
                </a:lnTo>
                <a:lnTo>
                  <a:pt x="37674" y="12480"/>
                </a:lnTo>
                <a:lnTo>
                  <a:pt x="45267" y="14013"/>
                </a:lnTo>
                <a:lnTo>
                  <a:pt x="53292" y="23053"/>
                </a:lnTo>
                <a:lnTo>
                  <a:pt x="55967" y="40199"/>
                </a:lnTo>
                <a:lnTo>
                  <a:pt x="53802" y="57265"/>
                </a:lnTo>
                <a:lnTo>
                  <a:pt x="46931" y="68030"/>
                </a:lnTo>
                <a:lnTo>
                  <a:pt x="37602" y="82358"/>
                </a:lnTo>
                <a:close/>
              </a:path>
              <a:path w="71211" h="109206">
                <a:moveTo>
                  <a:pt x="14300" y="61750"/>
                </a:moveTo>
                <a:lnTo>
                  <a:pt x="14487" y="71833"/>
                </a:lnTo>
                <a:lnTo>
                  <a:pt x="24889" y="79726"/>
                </a:lnTo>
                <a:lnTo>
                  <a:pt x="37602" y="82358"/>
                </a:lnTo>
                <a:lnTo>
                  <a:pt x="46931" y="68030"/>
                </a:lnTo>
                <a:lnTo>
                  <a:pt x="35351" y="71619"/>
                </a:lnTo>
                <a:lnTo>
                  <a:pt x="28673" y="71619"/>
                </a:lnTo>
                <a:lnTo>
                  <a:pt x="21656" y="68329"/>
                </a:lnTo>
                <a:lnTo>
                  <a:pt x="14300" y="6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285405" y="2539699"/>
            <a:ext cx="64539" cy="72669"/>
          </a:xfrm>
          <a:custGeom>
            <a:avLst/>
            <a:gdLst/>
            <a:ahLst/>
            <a:cxnLst/>
            <a:rect l="l" t="t" r="r" b="b"/>
            <a:pathLst>
              <a:path w="70993" h="82358">
                <a:moveTo>
                  <a:pt x="0" y="60734"/>
                </a:moveTo>
                <a:lnTo>
                  <a:pt x="0" y="66975"/>
                </a:lnTo>
                <a:lnTo>
                  <a:pt x="2153" y="72138"/>
                </a:lnTo>
                <a:lnTo>
                  <a:pt x="6460" y="76226"/>
                </a:lnTo>
                <a:lnTo>
                  <a:pt x="10767" y="80314"/>
                </a:lnTo>
                <a:lnTo>
                  <a:pt x="16187" y="82358"/>
                </a:lnTo>
                <a:lnTo>
                  <a:pt x="22720" y="82358"/>
                </a:lnTo>
                <a:lnTo>
                  <a:pt x="17929" y="67120"/>
                </a:lnTo>
                <a:lnTo>
                  <a:pt x="15509" y="64749"/>
                </a:lnTo>
                <a:lnTo>
                  <a:pt x="14300" y="61847"/>
                </a:lnTo>
                <a:lnTo>
                  <a:pt x="14300" y="53575"/>
                </a:lnTo>
                <a:lnTo>
                  <a:pt x="20995" y="36466"/>
                </a:lnTo>
                <a:lnTo>
                  <a:pt x="10851" y="40888"/>
                </a:lnTo>
                <a:lnTo>
                  <a:pt x="3617" y="45508"/>
                </a:lnTo>
                <a:lnTo>
                  <a:pt x="0" y="52123"/>
                </a:lnTo>
                <a:lnTo>
                  <a:pt x="0" y="60734"/>
                </a:lnTo>
                <a:close/>
              </a:path>
              <a:path w="70993" h="82358">
                <a:moveTo>
                  <a:pt x="19525" y="12475"/>
                </a:moveTo>
                <a:lnTo>
                  <a:pt x="31286" y="10739"/>
                </a:lnTo>
                <a:lnTo>
                  <a:pt x="40675" y="10739"/>
                </a:lnTo>
                <a:lnTo>
                  <a:pt x="45369" y="15310"/>
                </a:lnTo>
                <a:lnTo>
                  <a:pt x="45369" y="33959"/>
                </a:lnTo>
                <a:lnTo>
                  <a:pt x="41957" y="33959"/>
                </a:lnTo>
                <a:lnTo>
                  <a:pt x="34123" y="34244"/>
                </a:lnTo>
                <a:lnTo>
                  <a:pt x="20995" y="36466"/>
                </a:lnTo>
                <a:lnTo>
                  <a:pt x="14300" y="53575"/>
                </a:lnTo>
                <a:lnTo>
                  <a:pt x="16720" y="49668"/>
                </a:lnTo>
                <a:lnTo>
                  <a:pt x="21559" y="46694"/>
                </a:lnTo>
                <a:lnTo>
                  <a:pt x="26398" y="43718"/>
                </a:lnTo>
                <a:lnTo>
                  <a:pt x="32738" y="42231"/>
                </a:lnTo>
                <a:lnTo>
                  <a:pt x="40578" y="42231"/>
                </a:lnTo>
                <a:lnTo>
                  <a:pt x="45369" y="42376"/>
                </a:lnTo>
                <a:lnTo>
                  <a:pt x="45369" y="62766"/>
                </a:lnTo>
                <a:lnTo>
                  <a:pt x="38933" y="68039"/>
                </a:lnTo>
                <a:lnTo>
                  <a:pt x="32738" y="70675"/>
                </a:lnTo>
                <a:lnTo>
                  <a:pt x="23301" y="70675"/>
                </a:lnTo>
                <a:lnTo>
                  <a:pt x="20350" y="69490"/>
                </a:lnTo>
                <a:lnTo>
                  <a:pt x="17929" y="67120"/>
                </a:lnTo>
                <a:lnTo>
                  <a:pt x="22720" y="82358"/>
                </a:lnTo>
                <a:lnTo>
                  <a:pt x="24491" y="82293"/>
                </a:lnTo>
                <a:lnTo>
                  <a:pt x="35780" y="78946"/>
                </a:lnTo>
                <a:lnTo>
                  <a:pt x="47474" y="70530"/>
                </a:lnTo>
                <a:lnTo>
                  <a:pt x="49313" y="78415"/>
                </a:lnTo>
                <a:lnTo>
                  <a:pt x="53572" y="82358"/>
                </a:lnTo>
                <a:lnTo>
                  <a:pt x="64170" y="82358"/>
                </a:lnTo>
                <a:lnTo>
                  <a:pt x="67751" y="81584"/>
                </a:lnTo>
                <a:lnTo>
                  <a:pt x="70993" y="80036"/>
                </a:lnTo>
                <a:lnTo>
                  <a:pt x="69977" y="72126"/>
                </a:lnTo>
                <a:lnTo>
                  <a:pt x="68767" y="72320"/>
                </a:lnTo>
                <a:lnTo>
                  <a:pt x="67219" y="72417"/>
                </a:lnTo>
                <a:lnTo>
                  <a:pt x="62186" y="72417"/>
                </a:lnTo>
                <a:lnTo>
                  <a:pt x="59669" y="68329"/>
                </a:lnTo>
                <a:lnTo>
                  <a:pt x="59669" y="16084"/>
                </a:lnTo>
                <a:lnTo>
                  <a:pt x="57576" y="9917"/>
                </a:lnTo>
                <a:lnTo>
                  <a:pt x="53390" y="5950"/>
                </a:lnTo>
                <a:lnTo>
                  <a:pt x="49204" y="1983"/>
                </a:lnTo>
                <a:lnTo>
                  <a:pt x="42707" y="0"/>
                </a:lnTo>
                <a:lnTo>
                  <a:pt x="31784" y="40"/>
                </a:lnTo>
                <a:lnTo>
                  <a:pt x="19685" y="1724"/>
                </a:lnTo>
                <a:lnTo>
                  <a:pt x="6823" y="5877"/>
                </a:lnTo>
                <a:lnTo>
                  <a:pt x="6823" y="17705"/>
                </a:lnTo>
                <a:lnTo>
                  <a:pt x="19525" y="1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553937" y="4933296"/>
            <a:ext cx="42516" cy="67684"/>
          </a:xfrm>
          <a:custGeom>
            <a:avLst/>
            <a:gdLst/>
            <a:ahLst/>
            <a:cxnLst/>
            <a:rect l="l" t="t" r="r" b="b"/>
            <a:pathLst>
              <a:path w="46768" h="76708">
                <a:moveTo>
                  <a:pt x="33011" y="65168"/>
                </a:moveTo>
                <a:lnTo>
                  <a:pt x="28517" y="67068"/>
                </a:lnTo>
                <a:lnTo>
                  <a:pt x="26166" y="68070"/>
                </a:lnTo>
                <a:lnTo>
                  <a:pt x="20999" y="68571"/>
                </a:lnTo>
                <a:lnTo>
                  <a:pt x="10784" y="68571"/>
                </a:lnTo>
                <a:lnTo>
                  <a:pt x="0" y="76708"/>
                </a:lnTo>
                <a:lnTo>
                  <a:pt x="30419" y="76708"/>
                </a:lnTo>
                <a:lnTo>
                  <a:pt x="33011" y="65168"/>
                </a:lnTo>
                <a:close/>
              </a:path>
              <a:path w="46768" h="76708">
                <a:moveTo>
                  <a:pt x="41661" y="7256"/>
                </a:moveTo>
                <a:lnTo>
                  <a:pt x="37565" y="4353"/>
                </a:lnTo>
                <a:lnTo>
                  <a:pt x="33469" y="1451"/>
                </a:lnTo>
                <a:lnTo>
                  <a:pt x="27584" y="0"/>
                </a:lnTo>
                <a:lnTo>
                  <a:pt x="0" y="0"/>
                </a:lnTo>
                <a:lnTo>
                  <a:pt x="10784" y="8137"/>
                </a:lnTo>
                <a:lnTo>
                  <a:pt x="26720" y="8137"/>
                </a:lnTo>
                <a:lnTo>
                  <a:pt x="32561" y="11903"/>
                </a:lnTo>
                <a:lnTo>
                  <a:pt x="32561" y="23962"/>
                </a:lnTo>
                <a:lnTo>
                  <a:pt x="30963" y="27470"/>
                </a:lnTo>
                <a:lnTo>
                  <a:pt x="27946" y="36747"/>
                </a:lnTo>
                <a:lnTo>
                  <a:pt x="38455" y="32808"/>
                </a:lnTo>
                <a:lnTo>
                  <a:pt x="43709" y="26191"/>
                </a:lnTo>
                <a:lnTo>
                  <a:pt x="43709" y="11437"/>
                </a:lnTo>
                <a:lnTo>
                  <a:pt x="41661" y="7256"/>
                </a:lnTo>
                <a:close/>
              </a:path>
              <a:path w="46768" h="76708">
                <a:moveTo>
                  <a:pt x="27765" y="29957"/>
                </a:moveTo>
                <a:lnTo>
                  <a:pt x="24567" y="32445"/>
                </a:lnTo>
                <a:lnTo>
                  <a:pt x="20066" y="33689"/>
                </a:lnTo>
                <a:lnTo>
                  <a:pt x="10784" y="33689"/>
                </a:lnTo>
                <a:lnTo>
                  <a:pt x="10784" y="8137"/>
                </a:lnTo>
                <a:lnTo>
                  <a:pt x="0" y="0"/>
                </a:lnTo>
                <a:lnTo>
                  <a:pt x="0" y="76708"/>
                </a:lnTo>
                <a:lnTo>
                  <a:pt x="10784" y="68571"/>
                </a:lnTo>
                <a:lnTo>
                  <a:pt x="10784" y="40583"/>
                </a:lnTo>
                <a:lnTo>
                  <a:pt x="19961" y="40583"/>
                </a:lnTo>
                <a:lnTo>
                  <a:pt x="25060" y="42094"/>
                </a:lnTo>
                <a:lnTo>
                  <a:pt x="29139" y="45118"/>
                </a:lnTo>
                <a:lnTo>
                  <a:pt x="33218" y="48141"/>
                </a:lnTo>
                <a:lnTo>
                  <a:pt x="35257" y="51934"/>
                </a:lnTo>
                <a:lnTo>
                  <a:pt x="35257" y="61643"/>
                </a:lnTo>
                <a:lnTo>
                  <a:pt x="33011" y="65168"/>
                </a:lnTo>
                <a:lnTo>
                  <a:pt x="30419" y="76708"/>
                </a:lnTo>
                <a:lnTo>
                  <a:pt x="36399" y="75067"/>
                </a:lnTo>
                <a:lnTo>
                  <a:pt x="40546" y="71785"/>
                </a:lnTo>
                <a:lnTo>
                  <a:pt x="44694" y="68502"/>
                </a:lnTo>
                <a:lnTo>
                  <a:pt x="46768" y="63751"/>
                </a:lnTo>
                <a:lnTo>
                  <a:pt x="46768" y="57531"/>
                </a:lnTo>
                <a:lnTo>
                  <a:pt x="46601" y="54783"/>
                </a:lnTo>
                <a:lnTo>
                  <a:pt x="41135" y="43862"/>
                </a:lnTo>
                <a:lnTo>
                  <a:pt x="27946" y="36747"/>
                </a:lnTo>
                <a:lnTo>
                  <a:pt x="30963" y="27470"/>
                </a:lnTo>
                <a:lnTo>
                  <a:pt x="27765" y="29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596172" y="4931604"/>
            <a:ext cx="65237" cy="71068"/>
          </a:xfrm>
          <a:custGeom>
            <a:avLst/>
            <a:gdLst/>
            <a:ahLst/>
            <a:cxnLst/>
            <a:rect l="l" t="t" r="r" b="b"/>
            <a:pathLst>
              <a:path w="71761" h="80544">
                <a:moveTo>
                  <a:pt x="22279" y="10962"/>
                </a:moveTo>
                <a:lnTo>
                  <a:pt x="28241" y="8137"/>
                </a:lnTo>
                <a:lnTo>
                  <a:pt x="43485" y="8137"/>
                </a:lnTo>
                <a:lnTo>
                  <a:pt x="49439" y="10953"/>
                </a:lnTo>
                <a:lnTo>
                  <a:pt x="53743" y="16585"/>
                </a:lnTo>
                <a:lnTo>
                  <a:pt x="58046" y="22217"/>
                </a:lnTo>
                <a:lnTo>
                  <a:pt x="60198" y="30026"/>
                </a:lnTo>
                <a:lnTo>
                  <a:pt x="60198" y="50310"/>
                </a:lnTo>
                <a:lnTo>
                  <a:pt x="58055" y="58283"/>
                </a:lnTo>
                <a:lnTo>
                  <a:pt x="53769" y="63932"/>
                </a:lnTo>
                <a:lnTo>
                  <a:pt x="51929" y="77152"/>
                </a:lnTo>
                <a:lnTo>
                  <a:pt x="61961" y="69633"/>
                </a:lnTo>
                <a:lnTo>
                  <a:pt x="65225" y="65374"/>
                </a:lnTo>
                <a:lnTo>
                  <a:pt x="70127" y="54029"/>
                </a:lnTo>
                <a:lnTo>
                  <a:pt x="71761" y="40116"/>
                </a:lnTo>
                <a:lnTo>
                  <a:pt x="71462" y="33960"/>
                </a:lnTo>
                <a:lnTo>
                  <a:pt x="68380" y="21204"/>
                </a:lnTo>
                <a:lnTo>
                  <a:pt x="61961" y="10936"/>
                </a:lnTo>
                <a:lnTo>
                  <a:pt x="59897" y="8821"/>
                </a:lnTo>
                <a:lnTo>
                  <a:pt x="49196" y="2205"/>
                </a:lnTo>
                <a:lnTo>
                  <a:pt x="35880" y="0"/>
                </a:lnTo>
                <a:lnTo>
                  <a:pt x="32587" y="116"/>
                </a:lnTo>
                <a:lnTo>
                  <a:pt x="19861" y="3333"/>
                </a:lnTo>
                <a:lnTo>
                  <a:pt x="9774" y="10962"/>
                </a:lnTo>
                <a:lnTo>
                  <a:pt x="13706" y="22261"/>
                </a:lnTo>
                <a:lnTo>
                  <a:pt x="17992" y="16611"/>
                </a:lnTo>
                <a:lnTo>
                  <a:pt x="22279" y="10962"/>
                </a:lnTo>
                <a:close/>
              </a:path>
              <a:path w="71761" h="80544">
                <a:moveTo>
                  <a:pt x="53769" y="63932"/>
                </a:moveTo>
                <a:lnTo>
                  <a:pt x="49483" y="69582"/>
                </a:lnTo>
                <a:lnTo>
                  <a:pt x="43416" y="72406"/>
                </a:lnTo>
                <a:lnTo>
                  <a:pt x="28068" y="72406"/>
                </a:lnTo>
                <a:lnTo>
                  <a:pt x="22192" y="69538"/>
                </a:lnTo>
                <a:lnTo>
                  <a:pt x="17940" y="63802"/>
                </a:lnTo>
                <a:lnTo>
                  <a:pt x="13688" y="58067"/>
                </a:lnTo>
                <a:lnTo>
                  <a:pt x="11562" y="50189"/>
                </a:lnTo>
                <a:lnTo>
                  <a:pt x="11562" y="30113"/>
                </a:lnTo>
                <a:lnTo>
                  <a:pt x="13706" y="22261"/>
                </a:lnTo>
                <a:lnTo>
                  <a:pt x="9774" y="10962"/>
                </a:lnTo>
                <a:lnTo>
                  <a:pt x="6626" y="15062"/>
                </a:lnTo>
                <a:lnTo>
                  <a:pt x="1656" y="26398"/>
                </a:lnTo>
                <a:lnTo>
                  <a:pt x="0" y="40220"/>
                </a:lnTo>
                <a:lnTo>
                  <a:pt x="301" y="46408"/>
                </a:lnTo>
                <a:lnTo>
                  <a:pt x="3362" y="59152"/>
                </a:lnTo>
                <a:lnTo>
                  <a:pt x="9722" y="69478"/>
                </a:lnTo>
                <a:lnTo>
                  <a:pt x="11563" y="71420"/>
                </a:lnTo>
                <a:lnTo>
                  <a:pt x="22200" y="78263"/>
                </a:lnTo>
                <a:lnTo>
                  <a:pt x="35413" y="80544"/>
                </a:lnTo>
                <a:lnTo>
                  <a:pt x="39175" y="80399"/>
                </a:lnTo>
                <a:lnTo>
                  <a:pt x="51929" y="77152"/>
                </a:lnTo>
                <a:lnTo>
                  <a:pt x="53769" y="63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670197" y="4933296"/>
            <a:ext cx="60994" cy="67684"/>
          </a:xfrm>
          <a:custGeom>
            <a:avLst/>
            <a:gdLst/>
            <a:ahLst/>
            <a:cxnLst/>
            <a:rect l="l" t="t" r="r" b="b"/>
            <a:pathLst>
              <a:path w="67093" h="76708">
                <a:moveTo>
                  <a:pt x="67093" y="0"/>
                </a:moveTo>
                <a:lnTo>
                  <a:pt x="57553" y="0"/>
                </a:lnTo>
                <a:lnTo>
                  <a:pt x="34635" y="62818"/>
                </a:lnTo>
                <a:lnTo>
                  <a:pt x="10888" y="0"/>
                </a:lnTo>
                <a:lnTo>
                  <a:pt x="0" y="0"/>
                </a:lnTo>
                <a:lnTo>
                  <a:pt x="28984" y="76708"/>
                </a:lnTo>
                <a:lnTo>
                  <a:pt x="39250" y="76708"/>
                </a:lnTo>
                <a:lnTo>
                  <a:pt x="670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743147" y="4933296"/>
            <a:ext cx="41009" cy="67684"/>
          </a:xfrm>
          <a:custGeom>
            <a:avLst/>
            <a:gdLst/>
            <a:ahLst/>
            <a:cxnLst/>
            <a:rect l="l" t="t" r="r" b="b"/>
            <a:pathLst>
              <a:path w="45110" h="76708">
                <a:moveTo>
                  <a:pt x="10888" y="68571"/>
                </a:moveTo>
                <a:lnTo>
                  <a:pt x="10888" y="40790"/>
                </a:lnTo>
                <a:lnTo>
                  <a:pt x="37695" y="40790"/>
                </a:lnTo>
                <a:lnTo>
                  <a:pt x="37695" y="32756"/>
                </a:lnTo>
                <a:lnTo>
                  <a:pt x="10888" y="32756"/>
                </a:lnTo>
                <a:lnTo>
                  <a:pt x="10888" y="8137"/>
                </a:lnTo>
                <a:lnTo>
                  <a:pt x="42880" y="8137"/>
                </a:lnTo>
                <a:lnTo>
                  <a:pt x="42880" y="0"/>
                </a:lnTo>
                <a:lnTo>
                  <a:pt x="0" y="0"/>
                </a:lnTo>
                <a:lnTo>
                  <a:pt x="0" y="76708"/>
                </a:lnTo>
                <a:lnTo>
                  <a:pt x="45110" y="76708"/>
                </a:lnTo>
                <a:lnTo>
                  <a:pt x="45110" y="68571"/>
                </a:lnTo>
                <a:lnTo>
                  <a:pt x="10888" y="68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785195" y="4931604"/>
            <a:ext cx="42470" cy="71068"/>
          </a:xfrm>
          <a:custGeom>
            <a:avLst/>
            <a:gdLst/>
            <a:ahLst/>
            <a:cxnLst/>
            <a:rect l="l" t="t" r="r" b="b"/>
            <a:pathLst>
              <a:path w="46717" h="80544">
                <a:moveTo>
                  <a:pt x="414" y="20317"/>
                </a:moveTo>
                <a:lnTo>
                  <a:pt x="414" y="24705"/>
                </a:lnTo>
                <a:lnTo>
                  <a:pt x="1753" y="28549"/>
                </a:lnTo>
                <a:lnTo>
                  <a:pt x="4433" y="31849"/>
                </a:lnTo>
                <a:lnTo>
                  <a:pt x="7112" y="35149"/>
                </a:lnTo>
                <a:lnTo>
                  <a:pt x="11718" y="38665"/>
                </a:lnTo>
                <a:lnTo>
                  <a:pt x="18251" y="42397"/>
                </a:lnTo>
                <a:lnTo>
                  <a:pt x="23539" y="45455"/>
                </a:lnTo>
                <a:lnTo>
                  <a:pt x="28138" y="48046"/>
                </a:lnTo>
                <a:lnTo>
                  <a:pt x="31291" y="50396"/>
                </a:lnTo>
                <a:lnTo>
                  <a:pt x="33002" y="52503"/>
                </a:lnTo>
                <a:lnTo>
                  <a:pt x="34713" y="54611"/>
                </a:lnTo>
                <a:lnTo>
                  <a:pt x="35569" y="57168"/>
                </a:lnTo>
                <a:lnTo>
                  <a:pt x="35569" y="63837"/>
                </a:lnTo>
                <a:lnTo>
                  <a:pt x="34263" y="66791"/>
                </a:lnTo>
                <a:lnTo>
                  <a:pt x="31654" y="69037"/>
                </a:lnTo>
                <a:lnTo>
                  <a:pt x="29044" y="71283"/>
                </a:lnTo>
                <a:lnTo>
                  <a:pt x="25596" y="72406"/>
                </a:lnTo>
                <a:lnTo>
                  <a:pt x="15745" y="72406"/>
                </a:lnTo>
                <a:lnTo>
                  <a:pt x="8642" y="70402"/>
                </a:lnTo>
                <a:lnTo>
                  <a:pt x="0" y="66394"/>
                </a:lnTo>
                <a:lnTo>
                  <a:pt x="0" y="77175"/>
                </a:lnTo>
                <a:lnTo>
                  <a:pt x="8019" y="79421"/>
                </a:lnTo>
                <a:lnTo>
                  <a:pt x="14604" y="80544"/>
                </a:lnTo>
                <a:lnTo>
                  <a:pt x="27878" y="80544"/>
                </a:lnTo>
                <a:lnTo>
                  <a:pt x="34402" y="78522"/>
                </a:lnTo>
                <a:lnTo>
                  <a:pt x="39328" y="74480"/>
                </a:lnTo>
                <a:lnTo>
                  <a:pt x="44254" y="70437"/>
                </a:lnTo>
                <a:lnTo>
                  <a:pt x="46717" y="65081"/>
                </a:lnTo>
                <a:lnTo>
                  <a:pt x="46717" y="53713"/>
                </a:lnTo>
                <a:lnTo>
                  <a:pt x="45403" y="49687"/>
                </a:lnTo>
                <a:lnTo>
                  <a:pt x="42776" y="46336"/>
                </a:lnTo>
                <a:lnTo>
                  <a:pt x="40149" y="42984"/>
                </a:lnTo>
                <a:lnTo>
                  <a:pt x="35517" y="39425"/>
                </a:lnTo>
                <a:lnTo>
                  <a:pt x="28880" y="35659"/>
                </a:lnTo>
                <a:lnTo>
                  <a:pt x="23384" y="32549"/>
                </a:lnTo>
                <a:lnTo>
                  <a:pt x="18614" y="29819"/>
                </a:lnTo>
                <a:lnTo>
                  <a:pt x="15330" y="27469"/>
                </a:lnTo>
                <a:lnTo>
                  <a:pt x="13532" y="25500"/>
                </a:lnTo>
                <a:lnTo>
                  <a:pt x="11735" y="23530"/>
                </a:lnTo>
                <a:lnTo>
                  <a:pt x="10836" y="21267"/>
                </a:lnTo>
                <a:lnTo>
                  <a:pt x="10836" y="15670"/>
                </a:lnTo>
                <a:lnTo>
                  <a:pt x="12064" y="13147"/>
                </a:lnTo>
                <a:lnTo>
                  <a:pt x="14517" y="11143"/>
                </a:lnTo>
                <a:lnTo>
                  <a:pt x="16972" y="9139"/>
                </a:lnTo>
                <a:lnTo>
                  <a:pt x="20083" y="8137"/>
                </a:lnTo>
                <a:lnTo>
                  <a:pt x="27826" y="8137"/>
                </a:lnTo>
                <a:lnTo>
                  <a:pt x="33858" y="9726"/>
                </a:lnTo>
                <a:lnTo>
                  <a:pt x="41946" y="12905"/>
                </a:lnTo>
                <a:lnTo>
                  <a:pt x="41946" y="2954"/>
                </a:lnTo>
                <a:lnTo>
                  <a:pt x="35379" y="984"/>
                </a:lnTo>
                <a:lnTo>
                  <a:pt x="29139" y="0"/>
                </a:lnTo>
                <a:lnTo>
                  <a:pt x="16591" y="0"/>
                </a:lnTo>
                <a:lnTo>
                  <a:pt x="11130" y="1909"/>
                </a:lnTo>
                <a:lnTo>
                  <a:pt x="6843" y="5727"/>
                </a:lnTo>
                <a:lnTo>
                  <a:pt x="2557" y="9545"/>
                </a:lnTo>
                <a:lnTo>
                  <a:pt x="414" y="14408"/>
                </a:lnTo>
                <a:lnTo>
                  <a:pt x="414" y="20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835822" y="4960263"/>
            <a:ext cx="30638" cy="40793"/>
          </a:xfrm>
          <a:custGeom>
            <a:avLst/>
            <a:gdLst/>
            <a:ahLst/>
            <a:cxnLst/>
            <a:rect l="l" t="t" r="r" b="b"/>
            <a:pathLst>
              <a:path w="33702" h="46232">
                <a:moveTo>
                  <a:pt x="33702" y="0"/>
                </a:moveTo>
                <a:lnTo>
                  <a:pt x="30177" y="2971"/>
                </a:lnTo>
                <a:lnTo>
                  <a:pt x="26651" y="5943"/>
                </a:lnTo>
                <a:lnTo>
                  <a:pt x="21657" y="7428"/>
                </a:lnTo>
                <a:lnTo>
                  <a:pt x="15607" y="15670"/>
                </a:lnTo>
                <a:lnTo>
                  <a:pt x="25424" y="15670"/>
                </a:lnTo>
                <a:lnTo>
                  <a:pt x="33098" y="13355"/>
                </a:lnTo>
                <a:lnTo>
                  <a:pt x="33702" y="0"/>
                </a:lnTo>
                <a:close/>
              </a:path>
              <a:path w="33702" h="46232">
                <a:moveTo>
                  <a:pt x="20895" y="-30562"/>
                </a:moveTo>
                <a:lnTo>
                  <a:pt x="0" y="-30562"/>
                </a:lnTo>
                <a:lnTo>
                  <a:pt x="0" y="46146"/>
                </a:lnTo>
                <a:lnTo>
                  <a:pt x="10785" y="46146"/>
                </a:lnTo>
                <a:lnTo>
                  <a:pt x="10785" y="15670"/>
                </a:lnTo>
                <a:lnTo>
                  <a:pt x="15607" y="15670"/>
                </a:lnTo>
                <a:lnTo>
                  <a:pt x="21657" y="7428"/>
                </a:lnTo>
                <a:lnTo>
                  <a:pt x="10785" y="7428"/>
                </a:lnTo>
                <a:lnTo>
                  <a:pt x="10785" y="-22425"/>
                </a:lnTo>
                <a:lnTo>
                  <a:pt x="23938" y="-22425"/>
                </a:lnTo>
                <a:lnTo>
                  <a:pt x="28552" y="-21440"/>
                </a:lnTo>
                <a:lnTo>
                  <a:pt x="31318" y="-19470"/>
                </a:lnTo>
                <a:lnTo>
                  <a:pt x="34083" y="-17501"/>
                </a:lnTo>
                <a:lnTo>
                  <a:pt x="35465" y="-14218"/>
                </a:lnTo>
                <a:lnTo>
                  <a:pt x="35465" y="-4198"/>
                </a:lnTo>
                <a:lnTo>
                  <a:pt x="33702" y="0"/>
                </a:lnTo>
                <a:lnTo>
                  <a:pt x="33098" y="13355"/>
                </a:lnTo>
                <a:lnTo>
                  <a:pt x="38629" y="8724"/>
                </a:lnTo>
                <a:lnTo>
                  <a:pt x="44159" y="4094"/>
                </a:lnTo>
                <a:lnTo>
                  <a:pt x="46925" y="-2297"/>
                </a:lnTo>
                <a:lnTo>
                  <a:pt x="46925" y="-17605"/>
                </a:lnTo>
                <a:lnTo>
                  <a:pt x="44902" y="-22744"/>
                </a:lnTo>
                <a:lnTo>
                  <a:pt x="40858" y="-25871"/>
                </a:lnTo>
                <a:lnTo>
                  <a:pt x="36814" y="-28999"/>
                </a:lnTo>
                <a:lnTo>
                  <a:pt x="30159" y="-30562"/>
                </a:lnTo>
                <a:lnTo>
                  <a:pt x="20895" y="-30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885542" y="4975095"/>
            <a:ext cx="46429" cy="48934"/>
          </a:xfrm>
          <a:custGeom>
            <a:avLst/>
            <a:gdLst/>
            <a:ahLst/>
            <a:cxnLst/>
            <a:rect l="l" t="t" r="r" b="b"/>
            <a:pathLst>
              <a:path w="51072" h="55458">
                <a:moveTo>
                  <a:pt x="21725" y="0"/>
                </a:moveTo>
                <a:lnTo>
                  <a:pt x="18562" y="8085"/>
                </a:lnTo>
                <a:lnTo>
                  <a:pt x="51072" y="8085"/>
                </a:lnTo>
                <a:lnTo>
                  <a:pt x="47910" y="0"/>
                </a:lnTo>
                <a:lnTo>
                  <a:pt x="21725" y="0"/>
                </a:lnTo>
                <a:close/>
              </a:path>
              <a:path w="51072" h="55458">
                <a:moveTo>
                  <a:pt x="18562" y="8085"/>
                </a:moveTo>
                <a:lnTo>
                  <a:pt x="21725" y="0"/>
                </a:lnTo>
                <a:lnTo>
                  <a:pt x="34843" y="-33067"/>
                </a:lnTo>
                <a:lnTo>
                  <a:pt x="47910" y="0"/>
                </a:lnTo>
                <a:lnTo>
                  <a:pt x="51072" y="8085"/>
                </a:lnTo>
                <a:lnTo>
                  <a:pt x="59420" y="29335"/>
                </a:lnTo>
                <a:lnTo>
                  <a:pt x="71190" y="29335"/>
                </a:lnTo>
                <a:lnTo>
                  <a:pt x="41220" y="-47372"/>
                </a:lnTo>
                <a:lnTo>
                  <a:pt x="30435" y="-47372"/>
                </a:lnTo>
                <a:lnTo>
                  <a:pt x="0" y="29335"/>
                </a:lnTo>
                <a:lnTo>
                  <a:pt x="10110" y="29335"/>
                </a:lnTo>
                <a:lnTo>
                  <a:pt x="18562" y="8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054879" y="4735681"/>
            <a:ext cx="32543" cy="56854"/>
          </a:xfrm>
          <a:custGeom>
            <a:avLst/>
            <a:gdLst/>
            <a:ahLst/>
            <a:cxnLst/>
            <a:rect l="l" t="t" r="r" b="b"/>
            <a:pathLst>
              <a:path w="35797" h="64435">
                <a:moveTo>
                  <a:pt x="5863" y="57137"/>
                </a:moveTo>
                <a:lnTo>
                  <a:pt x="0" y="54815"/>
                </a:lnTo>
                <a:lnTo>
                  <a:pt x="0" y="62445"/>
                </a:lnTo>
                <a:lnTo>
                  <a:pt x="5780" y="63772"/>
                </a:lnTo>
                <a:lnTo>
                  <a:pt x="10563" y="64435"/>
                </a:lnTo>
                <a:lnTo>
                  <a:pt x="21016" y="64435"/>
                </a:lnTo>
                <a:lnTo>
                  <a:pt x="26257" y="62790"/>
                </a:lnTo>
                <a:lnTo>
                  <a:pt x="30073" y="59501"/>
                </a:lnTo>
                <a:lnTo>
                  <a:pt x="33889" y="56211"/>
                </a:lnTo>
                <a:lnTo>
                  <a:pt x="35797" y="51678"/>
                </a:lnTo>
                <a:lnTo>
                  <a:pt x="35797" y="37359"/>
                </a:lnTo>
                <a:lnTo>
                  <a:pt x="30847" y="31941"/>
                </a:lnTo>
                <a:lnTo>
                  <a:pt x="20947" y="29646"/>
                </a:lnTo>
                <a:lnTo>
                  <a:pt x="29492" y="26578"/>
                </a:lnTo>
                <a:lnTo>
                  <a:pt x="33765" y="21437"/>
                </a:lnTo>
                <a:lnTo>
                  <a:pt x="33765" y="4740"/>
                </a:lnTo>
                <a:lnTo>
                  <a:pt x="27487" y="0"/>
                </a:lnTo>
                <a:lnTo>
                  <a:pt x="10370" y="0"/>
                </a:lnTo>
                <a:lnTo>
                  <a:pt x="5669" y="815"/>
                </a:lnTo>
                <a:lnTo>
                  <a:pt x="829" y="2446"/>
                </a:lnTo>
                <a:lnTo>
                  <a:pt x="829" y="9578"/>
                </a:lnTo>
                <a:lnTo>
                  <a:pt x="5751" y="7284"/>
                </a:lnTo>
                <a:lnTo>
                  <a:pt x="10259" y="6136"/>
                </a:lnTo>
                <a:lnTo>
                  <a:pt x="21818" y="6136"/>
                </a:lnTo>
                <a:lnTo>
                  <a:pt x="25552" y="9274"/>
                </a:lnTo>
                <a:lnTo>
                  <a:pt x="25552" y="23537"/>
                </a:lnTo>
                <a:lnTo>
                  <a:pt x="19882" y="27532"/>
                </a:lnTo>
                <a:lnTo>
                  <a:pt x="5682" y="27573"/>
                </a:lnTo>
                <a:lnTo>
                  <a:pt x="5682" y="33088"/>
                </a:lnTo>
                <a:lnTo>
                  <a:pt x="21003" y="33088"/>
                </a:lnTo>
                <a:lnTo>
                  <a:pt x="27045" y="37400"/>
                </a:lnTo>
                <a:lnTo>
                  <a:pt x="27045" y="49646"/>
                </a:lnTo>
                <a:lnTo>
                  <a:pt x="25821" y="52597"/>
                </a:lnTo>
                <a:lnTo>
                  <a:pt x="23374" y="54877"/>
                </a:lnTo>
                <a:lnTo>
                  <a:pt x="20926" y="57158"/>
                </a:lnTo>
                <a:lnTo>
                  <a:pt x="17753" y="58298"/>
                </a:lnTo>
                <a:lnTo>
                  <a:pt x="10481" y="58298"/>
                </a:lnTo>
                <a:lnTo>
                  <a:pt x="5863" y="571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105999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1" y="58298"/>
                </a:lnTo>
                <a:lnTo>
                  <a:pt x="18380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705916" y="4735680"/>
            <a:ext cx="33486" cy="55501"/>
          </a:xfrm>
          <a:custGeom>
            <a:avLst/>
            <a:gdLst/>
            <a:ahLst/>
            <a:cxnLst/>
            <a:rect l="l" t="t" r="r" b="b"/>
            <a:pathLst>
              <a:path w="36835" h="62901">
                <a:moveTo>
                  <a:pt x="29175" y="33047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7" y="23897"/>
                </a:lnTo>
                <a:lnTo>
                  <a:pt x="36835" y="20635"/>
                </a:lnTo>
                <a:lnTo>
                  <a:pt x="36835" y="11845"/>
                </a:lnTo>
                <a:lnTo>
                  <a:pt x="35092" y="7740"/>
                </a:lnTo>
                <a:lnTo>
                  <a:pt x="31608" y="4643"/>
                </a:lnTo>
                <a:lnTo>
                  <a:pt x="28124" y="1547"/>
                </a:lnTo>
                <a:lnTo>
                  <a:pt x="23505" y="0"/>
                </a:lnTo>
                <a:lnTo>
                  <a:pt x="12389" y="0"/>
                </a:lnTo>
                <a:lnTo>
                  <a:pt x="6983" y="1285"/>
                </a:lnTo>
                <a:lnTo>
                  <a:pt x="1535" y="3856"/>
                </a:lnTo>
                <a:lnTo>
                  <a:pt x="1535" y="11070"/>
                </a:lnTo>
                <a:lnTo>
                  <a:pt x="7314" y="7781"/>
                </a:lnTo>
                <a:lnTo>
                  <a:pt x="12333" y="6136"/>
                </a:lnTo>
                <a:lnTo>
                  <a:pt x="20186" y="6136"/>
                </a:lnTo>
                <a:lnTo>
                  <a:pt x="23015" y="7118"/>
                </a:lnTo>
                <a:lnTo>
                  <a:pt x="25074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3"/>
                </a:lnTo>
                <a:lnTo>
                  <a:pt x="19122" y="33378"/>
                </a:lnTo>
                <a:lnTo>
                  <a:pt x="14435" y="37566"/>
                </a:lnTo>
                <a:lnTo>
                  <a:pt x="7190" y="44118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8" y="39805"/>
                </a:lnTo>
                <a:lnTo>
                  <a:pt x="24390" y="37110"/>
                </a:lnTo>
                <a:lnTo>
                  <a:pt x="29175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758468" y="4735681"/>
            <a:ext cx="39067" cy="56854"/>
          </a:xfrm>
          <a:custGeom>
            <a:avLst/>
            <a:gdLst/>
            <a:ahLst/>
            <a:cxnLst/>
            <a:rect l="l" t="t" r="r" b="b"/>
            <a:pathLst>
              <a:path w="42974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1" y="58298"/>
                </a:lnTo>
                <a:lnTo>
                  <a:pt x="18379" y="57894"/>
                </a:lnTo>
                <a:lnTo>
                  <a:pt x="11127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2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4" h="64435">
                <a:moveTo>
                  <a:pt x="42974" y="32052"/>
                </a:moveTo>
                <a:lnTo>
                  <a:pt x="42974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4" y="41893"/>
                </a:lnTo>
                <a:lnTo>
                  <a:pt x="42974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382898" y="4735680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1" y="0"/>
                </a:moveTo>
                <a:lnTo>
                  <a:pt x="0" y="5100"/>
                </a:lnTo>
                <a:lnTo>
                  <a:pt x="0" y="11402"/>
                </a:lnTo>
                <a:lnTo>
                  <a:pt x="12277" y="8334"/>
                </a:lnTo>
                <a:lnTo>
                  <a:pt x="12277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1" y="56764"/>
                </a:lnTo>
                <a:lnTo>
                  <a:pt x="20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430245" y="4735681"/>
            <a:ext cx="39067" cy="56854"/>
          </a:xfrm>
          <a:custGeom>
            <a:avLst/>
            <a:gdLst/>
            <a:ahLst/>
            <a:cxnLst/>
            <a:rect l="l" t="t" r="r" b="b"/>
            <a:pathLst>
              <a:path w="42974" h="64435">
                <a:moveTo>
                  <a:pt x="1956" y="49542"/>
                </a:moveTo>
                <a:lnTo>
                  <a:pt x="5870" y="55499"/>
                </a:lnTo>
                <a:lnTo>
                  <a:pt x="9783" y="61457"/>
                </a:lnTo>
                <a:lnTo>
                  <a:pt x="14906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1" y="58298"/>
                </a:lnTo>
                <a:lnTo>
                  <a:pt x="18380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7" y="6136"/>
                </a:lnTo>
                <a:lnTo>
                  <a:pt x="24334" y="6496"/>
                </a:lnTo>
                <a:lnTo>
                  <a:pt x="31812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4" y="0"/>
                </a:lnTo>
                <a:lnTo>
                  <a:pt x="9852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4" h="64435">
                <a:moveTo>
                  <a:pt x="42974" y="32052"/>
                </a:moveTo>
                <a:lnTo>
                  <a:pt x="42974" y="22459"/>
                </a:lnTo>
                <a:lnTo>
                  <a:pt x="41004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4" y="49750"/>
                </a:lnTo>
                <a:lnTo>
                  <a:pt x="42974" y="41893"/>
                </a:lnTo>
                <a:lnTo>
                  <a:pt x="42974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055685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5" y="49542"/>
                </a:moveTo>
                <a:lnTo>
                  <a:pt x="5869" y="55499"/>
                </a:lnTo>
                <a:lnTo>
                  <a:pt x="9781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1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5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7" y="50043"/>
                </a:lnTo>
                <a:lnTo>
                  <a:pt x="8710" y="32176"/>
                </a:lnTo>
                <a:lnTo>
                  <a:pt x="8907" y="26105"/>
                </a:lnTo>
                <a:lnTo>
                  <a:pt x="12747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3" y="31927"/>
                </a:lnTo>
                <a:lnTo>
                  <a:pt x="37062" y="8831"/>
                </a:lnTo>
                <a:lnTo>
                  <a:pt x="33121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0" y="2943"/>
                </a:lnTo>
                <a:lnTo>
                  <a:pt x="5910" y="8831"/>
                </a:lnTo>
                <a:lnTo>
                  <a:pt x="1969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5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3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662496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714868" y="4735680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1" y="0"/>
                </a:moveTo>
                <a:lnTo>
                  <a:pt x="0" y="5100"/>
                </a:lnTo>
                <a:lnTo>
                  <a:pt x="0" y="11402"/>
                </a:lnTo>
                <a:lnTo>
                  <a:pt x="12277" y="8334"/>
                </a:lnTo>
                <a:lnTo>
                  <a:pt x="12277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1" y="56764"/>
                </a:lnTo>
                <a:lnTo>
                  <a:pt x="204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758354" y="4735681"/>
            <a:ext cx="39067" cy="56854"/>
          </a:xfrm>
          <a:custGeom>
            <a:avLst/>
            <a:gdLst/>
            <a:ahLst/>
            <a:cxnLst/>
            <a:rect l="l" t="t" r="r" b="b"/>
            <a:pathLst>
              <a:path w="42974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1" y="58298"/>
                </a:lnTo>
                <a:lnTo>
                  <a:pt x="18380" y="57894"/>
                </a:lnTo>
                <a:lnTo>
                  <a:pt x="11128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2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4" h="64435">
                <a:moveTo>
                  <a:pt x="42974" y="32052"/>
                </a:moveTo>
                <a:lnTo>
                  <a:pt x="42974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4" y="41893"/>
                </a:lnTo>
                <a:lnTo>
                  <a:pt x="42974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334273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381440" y="4735680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7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5"/>
                </a:lnTo>
                <a:lnTo>
                  <a:pt x="35092" y="7740"/>
                </a:lnTo>
                <a:lnTo>
                  <a:pt x="31608" y="4643"/>
                </a:lnTo>
                <a:lnTo>
                  <a:pt x="28123" y="1547"/>
                </a:lnTo>
                <a:lnTo>
                  <a:pt x="23504" y="0"/>
                </a:lnTo>
                <a:lnTo>
                  <a:pt x="12388" y="0"/>
                </a:lnTo>
                <a:lnTo>
                  <a:pt x="6982" y="1285"/>
                </a:lnTo>
                <a:lnTo>
                  <a:pt x="1534" y="3856"/>
                </a:lnTo>
                <a:lnTo>
                  <a:pt x="1534" y="11070"/>
                </a:lnTo>
                <a:lnTo>
                  <a:pt x="7314" y="7781"/>
                </a:lnTo>
                <a:lnTo>
                  <a:pt x="12334" y="6136"/>
                </a:lnTo>
                <a:lnTo>
                  <a:pt x="20186" y="6136"/>
                </a:lnTo>
                <a:lnTo>
                  <a:pt x="23015" y="7118"/>
                </a:lnTo>
                <a:lnTo>
                  <a:pt x="25074" y="9080"/>
                </a:lnTo>
                <a:lnTo>
                  <a:pt x="27134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3"/>
                </a:lnTo>
                <a:lnTo>
                  <a:pt x="19122" y="33378"/>
                </a:lnTo>
                <a:lnTo>
                  <a:pt x="14435" y="37566"/>
                </a:lnTo>
                <a:lnTo>
                  <a:pt x="7189" y="44118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2" y="55727"/>
                </a:lnTo>
                <a:lnTo>
                  <a:pt x="10894" y="50669"/>
                </a:lnTo>
                <a:lnTo>
                  <a:pt x="14683" y="45361"/>
                </a:lnTo>
                <a:lnTo>
                  <a:pt x="21238" y="39805"/>
                </a:lnTo>
                <a:lnTo>
                  <a:pt x="24389" y="37110"/>
                </a:lnTo>
                <a:lnTo>
                  <a:pt x="29174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430131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7" y="26105"/>
                </a:lnTo>
                <a:lnTo>
                  <a:pt x="12747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29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986743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039205" y="4735681"/>
            <a:ext cx="32543" cy="56854"/>
          </a:xfrm>
          <a:custGeom>
            <a:avLst/>
            <a:gdLst/>
            <a:ahLst/>
            <a:cxnLst/>
            <a:rect l="l" t="t" r="r" b="b"/>
            <a:pathLst>
              <a:path w="35797" h="64435">
                <a:moveTo>
                  <a:pt x="5862" y="57137"/>
                </a:moveTo>
                <a:lnTo>
                  <a:pt x="0" y="54815"/>
                </a:lnTo>
                <a:lnTo>
                  <a:pt x="0" y="62445"/>
                </a:lnTo>
                <a:lnTo>
                  <a:pt x="5779" y="63772"/>
                </a:lnTo>
                <a:lnTo>
                  <a:pt x="10563" y="64435"/>
                </a:lnTo>
                <a:lnTo>
                  <a:pt x="21016" y="64435"/>
                </a:lnTo>
                <a:lnTo>
                  <a:pt x="26256" y="62790"/>
                </a:lnTo>
                <a:lnTo>
                  <a:pt x="30073" y="59501"/>
                </a:lnTo>
                <a:lnTo>
                  <a:pt x="33889" y="56211"/>
                </a:lnTo>
                <a:lnTo>
                  <a:pt x="35797" y="51678"/>
                </a:lnTo>
                <a:lnTo>
                  <a:pt x="35797" y="37359"/>
                </a:lnTo>
                <a:lnTo>
                  <a:pt x="30847" y="31941"/>
                </a:lnTo>
                <a:lnTo>
                  <a:pt x="20947" y="29646"/>
                </a:lnTo>
                <a:lnTo>
                  <a:pt x="29492" y="26578"/>
                </a:lnTo>
                <a:lnTo>
                  <a:pt x="33764" y="21437"/>
                </a:lnTo>
                <a:lnTo>
                  <a:pt x="33764" y="4740"/>
                </a:lnTo>
                <a:lnTo>
                  <a:pt x="27486" y="0"/>
                </a:lnTo>
                <a:lnTo>
                  <a:pt x="10370" y="0"/>
                </a:lnTo>
                <a:lnTo>
                  <a:pt x="5668" y="815"/>
                </a:lnTo>
                <a:lnTo>
                  <a:pt x="829" y="2446"/>
                </a:lnTo>
                <a:lnTo>
                  <a:pt x="829" y="9578"/>
                </a:lnTo>
                <a:lnTo>
                  <a:pt x="5751" y="7284"/>
                </a:lnTo>
                <a:lnTo>
                  <a:pt x="10259" y="6136"/>
                </a:lnTo>
                <a:lnTo>
                  <a:pt x="21818" y="6136"/>
                </a:lnTo>
                <a:lnTo>
                  <a:pt x="25552" y="9274"/>
                </a:lnTo>
                <a:lnTo>
                  <a:pt x="25552" y="23537"/>
                </a:lnTo>
                <a:lnTo>
                  <a:pt x="19882" y="27532"/>
                </a:lnTo>
                <a:lnTo>
                  <a:pt x="5682" y="27573"/>
                </a:lnTo>
                <a:lnTo>
                  <a:pt x="5682" y="33088"/>
                </a:lnTo>
                <a:lnTo>
                  <a:pt x="21003" y="33088"/>
                </a:lnTo>
                <a:lnTo>
                  <a:pt x="27044" y="37400"/>
                </a:lnTo>
                <a:lnTo>
                  <a:pt x="27044" y="49646"/>
                </a:lnTo>
                <a:lnTo>
                  <a:pt x="25821" y="52597"/>
                </a:lnTo>
                <a:lnTo>
                  <a:pt x="23374" y="54877"/>
                </a:lnTo>
                <a:lnTo>
                  <a:pt x="20926" y="57158"/>
                </a:lnTo>
                <a:lnTo>
                  <a:pt x="17753" y="58298"/>
                </a:lnTo>
                <a:lnTo>
                  <a:pt x="10480" y="58298"/>
                </a:lnTo>
                <a:lnTo>
                  <a:pt x="5862" y="571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082601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3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7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3" y="8831"/>
                </a:lnTo>
                <a:lnTo>
                  <a:pt x="33122" y="2943"/>
                </a:lnTo>
                <a:lnTo>
                  <a:pt x="27929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3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3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50798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695513" y="4737034"/>
            <a:ext cx="25605" cy="54147"/>
          </a:xfrm>
          <a:custGeom>
            <a:avLst/>
            <a:gdLst/>
            <a:ahLst/>
            <a:cxnLst/>
            <a:rect l="l" t="t" r="r" b="b"/>
            <a:pathLst>
              <a:path w="28165" h="61367">
                <a:moveTo>
                  <a:pt x="27626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6" y="0"/>
                </a:lnTo>
                <a:close/>
              </a:path>
              <a:path w="28165" h="61367">
                <a:moveTo>
                  <a:pt x="35299" y="37317"/>
                </a:moveTo>
                <a:lnTo>
                  <a:pt x="35299" y="0"/>
                </a:lnTo>
                <a:lnTo>
                  <a:pt x="27626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6" y="0"/>
                </a:lnTo>
                <a:lnTo>
                  <a:pt x="0" y="37815"/>
                </a:lnTo>
                <a:lnTo>
                  <a:pt x="0" y="43993"/>
                </a:lnTo>
                <a:lnTo>
                  <a:pt x="27626" y="43993"/>
                </a:lnTo>
                <a:lnTo>
                  <a:pt x="27626" y="61367"/>
                </a:lnTo>
                <a:lnTo>
                  <a:pt x="35299" y="61367"/>
                </a:lnTo>
                <a:lnTo>
                  <a:pt x="35299" y="43993"/>
                </a:lnTo>
                <a:lnTo>
                  <a:pt x="43513" y="43993"/>
                </a:lnTo>
                <a:lnTo>
                  <a:pt x="43513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42793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1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1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80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1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14851" y="4769522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64997" y="4737034"/>
            <a:ext cx="30280" cy="55501"/>
          </a:xfrm>
          <a:custGeom>
            <a:avLst/>
            <a:gdLst/>
            <a:ahLst/>
            <a:cxnLst/>
            <a:rect l="l" t="t" r="r" b="b"/>
            <a:pathLst>
              <a:path w="33308" h="62901">
                <a:moveTo>
                  <a:pt x="23443" y="50821"/>
                </a:moveTo>
                <a:lnTo>
                  <a:pt x="21133" y="53198"/>
                </a:lnTo>
                <a:lnTo>
                  <a:pt x="18824" y="55575"/>
                </a:lnTo>
                <a:lnTo>
                  <a:pt x="15651" y="56764"/>
                </a:lnTo>
                <a:lnTo>
                  <a:pt x="7936" y="56764"/>
                </a:lnTo>
                <a:lnTo>
                  <a:pt x="4064" y="55948"/>
                </a:lnTo>
                <a:lnTo>
                  <a:pt x="0" y="54318"/>
                </a:lnTo>
                <a:lnTo>
                  <a:pt x="0" y="61615"/>
                </a:lnTo>
                <a:lnTo>
                  <a:pt x="3926" y="62472"/>
                </a:lnTo>
                <a:lnTo>
                  <a:pt x="7438" y="62901"/>
                </a:lnTo>
                <a:lnTo>
                  <a:pt x="17670" y="62901"/>
                </a:lnTo>
                <a:lnTo>
                  <a:pt x="23249" y="61208"/>
                </a:lnTo>
                <a:lnTo>
                  <a:pt x="27273" y="57821"/>
                </a:lnTo>
                <a:lnTo>
                  <a:pt x="31296" y="54435"/>
                </a:lnTo>
                <a:lnTo>
                  <a:pt x="33308" y="49756"/>
                </a:lnTo>
                <a:lnTo>
                  <a:pt x="33308" y="37372"/>
                </a:lnTo>
                <a:lnTo>
                  <a:pt x="31096" y="32355"/>
                </a:lnTo>
                <a:lnTo>
                  <a:pt x="26671" y="28734"/>
                </a:lnTo>
                <a:lnTo>
                  <a:pt x="22246" y="25113"/>
                </a:lnTo>
                <a:lnTo>
                  <a:pt x="16094" y="23302"/>
                </a:lnTo>
                <a:lnTo>
                  <a:pt x="8212" y="23302"/>
                </a:lnTo>
                <a:lnTo>
                  <a:pt x="8212" y="7131"/>
                </a:lnTo>
                <a:lnTo>
                  <a:pt x="32105" y="7131"/>
                </a:lnTo>
                <a:lnTo>
                  <a:pt x="32105" y="0"/>
                </a:lnTo>
                <a:lnTo>
                  <a:pt x="1036" y="0"/>
                </a:lnTo>
                <a:lnTo>
                  <a:pt x="1036" y="29854"/>
                </a:lnTo>
                <a:lnTo>
                  <a:pt x="2613" y="29660"/>
                </a:lnTo>
                <a:lnTo>
                  <a:pt x="4120" y="29564"/>
                </a:lnTo>
                <a:lnTo>
                  <a:pt x="18251" y="29564"/>
                </a:lnTo>
                <a:lnTo>
                  <a:pt x="24597" y="34166"/>
                </a:lnTo>
                <a:lnTo>
                  <a:pt x="24597" y="47545"/>
                </a:lnTo>
                <a:lnTo>
                  <a:pt x="23443" y="508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406848" y="4735681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1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1" y="58298"/>
                </a:lnTo>
                <a:lnTo>
                  <a:pt x="18380" y="57894"/>
                </a:lnTo>
                <a:lnTo>
                  <a:pt x="11128" y="50043"/>
                </a:lnTo>
                <a:lnTo>
                  <a:pt x="8710" y="32176"/>
                </a:lnTo>
                <a:lnTo>
                  <a:pt x="8908" y="26105"/>
                </a:lnTo>
                <a:lnTo>
                  <a:pt x="12748" y="11129"/>
                </a:lnTo>
                <a:lnTo>
                  <a:pt x="21487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1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3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05042" y="2690137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0" y="0"/>
                </a:moveTo>
                <a:lnTo>
                  <a:pt x="0" y="5100"/>
                </a:lnTo>
                <a:lnTo>
                  <a:pt x="0" y="11402"/>
                </a:lnTo>
                <a:lnTo>
                  <a:pt x="12277" y="8334"/>
                </a:lnTo>
                <a:lnTo>
                  <a:pt x="12277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0" y="56764"/>
                </a:lnTo>
                <a:lnTo>
                  <a:pt x="204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55308" y="2691492"/>
            <a:ext cx="25605" cy="54147"/>
          </a:xfrm>
          <a:custGeom>
            <a:avLst/>
            <a:gdLst/>
            <a:ahLst/>
            <a:cxnLst/>
            <a:rect l="l" t="t" r="r" b="b"/>
            <a:pathLst>
              <a:path w="28165" h="61367">
                <a:moveTo>
                  <a:pt x="27626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6" y="0"/>
                </a:lnTo>
                <a:close/>
              </a:path>
              <a:path w="28165" h="61367">
                <a:moveTo>
                  <a:pt x="35299" y="37317"/>
                </a:moveTo>
                <a:lnTo>
                  <a:pt x="35299" y="0"/>
                </a:lnTo>
                <a:lnTo>
                  <a:pt x="27626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6" y="0"/>
                </a:lnTo>
                <a:lnTo>
                  <a:pt x="0" y="37815"/>
                </a:lnTo>
                <a:lnTo>
                  <a:pt x="0" y="43993"/>
                </a:lnTo>
                <a:lnTo>
                  <a:pt x="27626" y="43993"/>
                </a:lnTo>
                <a:lnTo>
                  <a:pt x="27626" y="61367"/>
                </a:lnTo>
                <a:lnTo>
                  <a:pt x="35299" y="61367"/>
                </a:lnTo>
                <a:lnTo>
                  <a:pt x="35299" y="43993"/>
                </a:lnTo>
                <a:lnTo>
                  <a:pt x="43513" y="43993"/>
                </a:lnTo>
                <a:lnTo>
                  <a:pt x="43513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302589" y="2690138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2"/>
                </a:lnTo>
                <a:lnTo>
                  <a:pt x="1970" y="14720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2"/>
                </a:moveTo>
                <a:lnTo>
                  <a:pt x="42973" y="22459"/>
                </a:lnTo>
                <a:lnTo>
                  <a:pt x="41003" y="14720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05042" y="2899937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0" y="0"/>
                </a:moveTo>
                <a:lnTo>
                  <a:pt x="0" y="5099"/>
                </a:lnTo>
                <a:lnTo>
                  <a:pt x="0" y="11402"/>
                </a:lnTo>
                <a:lnTo>
                  <a:pt x="12277" y="8334"/>
                </a:lnTo>
                <a:lnTo>
                  <a:pt x="12277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0" y="56764"/>
                </a:lnTo>
                <a:lnTo>
                  <a:pt x="204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257759" y="2899937"/>
            <a:ext cx="33485" cy="55501"/>
          </a:xfrm>
          <a:custGeom>
            <a:avLst/>
            <a:gdLst/>
            <a:ahLst/>
            <a:cxnLst/>
            <a:rect l="l" t="t" r="r" b="b"/>
            <a:pathLst>
              <a:path w="36834" h="62901">
                <a:moveTo>
                  <a:pt x="29174" y="33046"/>
                </a:moveTo>
                <a:lnTo>
                  <a:pt x="32444" y="29591"/>
                </a:lnTo>
                <a:lnTo>
                  <a:pt x="34200" y="26744"/>
                </a:lnTo>
                <a:lnTo>
                  <a:pt x="35956" y="23897"/>
                </a:lnTo>
                <a:lnTo>
                  <a:pt x="36834" y="20635"/>
                </a:lnTo>
                <a:lnTo>
                  <a:pt x="36834" y="11844"/>
                </a:lnTo>
                <a:lnTo>
                  <a:pt x="35092" y="7740"/>
                </a:lnTo>
                <a:lnTo>
                  <a:pt x="31608" y="4643"/>
                </a:lnTo>
                <a:lnTo>
                  <a:pt x="28123" y="1547"/>
                </a:lnTo>
                <a:lnTo>
                  <a:pt x="23505" y="0"/>
                </a:lnTo>
                <a:lnTo>
                  <a:pt x="12388" y="0"/>
                </a:lnTo>
                <a:lnTo>
                  <a:pt x="6982" y="1285"/>
                </a:lnTo>
                <a:lnTo>
                  <a:pt x="1534" y="3855"/>
                </a:lnTo>
                <a:lnTo>
                  <a:pt x="1534" y="11070"/>
                </a:lnTo>
                <a:lnTo>
                  <a:pt x="7314" y="7781"/>
                </a:lnTo>
                <a:lnTo>
                  <a:pt x="12333" y="6136"/>
                </a:lnTo>
                <a:lnTo>
                  <a:pt x="20186" y="6136"/>
                </a:lnTo>
                <a:lnTo>
                  <a:pt x="23014" y="7117"/>
                </a:lnTo>
                <a:lnTo>
                  <a:pt x="25074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0" y="27932"/>
                </a:lnTo>
                <a:lnTo>
                  <a:pt x="19122" y="33378"/>
                </a:lnTo>
                <a:lnTo>
                  <a:pt x="14434" y="37566"/>
                </a:lnTo>
                <a:lnTo>
                  <a:pt x="7189" y="44117"/>
                </a:lnTo>
                <a:lnTo>
                  <a:pt x="2377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3" y="62901"/>
                </a:lnTo>
                <a:lnTo>
                  <a:pt x="36543" y="55727"/>
                </a:lnTo>
                <a:lnTo>
                  <a:pt x="9872" y="55727"/>
                </a:lnTo>
                <a:lnTo>
                  <a:pt x="10895" y="50669"/>
                </a:lnTo>
                <a:lnTo>
                  <a:pt x="14684" y="45361"/>
                </a:lnTo>
                <a:lnTo>
                  <a:pt x="21237" y="39805"/>
                </a:lnTo>
                <a:lnTo>
                  <a:pt x="24389" y="37110"/>
                </a:lnTo>
                <a:lnTo>
                  <a:pt x="29174" y="33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302589" y="2899937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205042" y="3120975"/>
            <a:ext cx="29790" cy="55501"/>
          </a:xfrm>
          <a:custGeom>
            <a:avLst/>
            <a:gdLst/>
            <a:ahLst/>
            <a:cxnLst/>
            <a:rect l="l" t="t" r="r" b="b"/>
            <a:pathLst>
              <a:path w="32769" h="62901">
                <a:moveTo>
                  <a:pt x="20490" y="0"/>
                </a:moveTo>
                <a:lnTo>
                  <a:pt x="0" y="5099"/>
                </a:lnTo>
                <a:lnTo>
                  <a:pt x="0" y="11402"/>
                </a:lnTo>
                <a:lnTo>
                  <a:pt x="12277" y="8334"/>
                </a:lnTo>
                <a:lnTo>
                  <a:pt x="12277" y="56764"/>
                </a:lnTo>
                <a:lnTo>
                  <a:pt x="0" y="56764"/>
                </a:lnTo>
                <a:lnTo>
                  <a:pt x="0" y="62901"/>
                </a:lnTo>
                <a:lnTo>
                  <a:pt x="32769" y="62901"/>
                </a:lnTo>
                <a:lnTo>
                  <a:pt x="32769" y="56764"/>
                </a:lnTo>
                <a:lnTo>
                  <a:pt x="20490" y="56764"/>
                </a:lnTo>
                <a:lnTo>
                  <a:pt x="204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56252" y="3120976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7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29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20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02589" y="3120976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2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20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250300" y="3349470"/>
            <a:ext cx="37332" cy="56891"/>
          </a:xfrm>
          <a:custGeom>
            <a:avLst/>
            <a:gdLst/>
            <a:ahLst/>
            <a:cxnLst/>
            <a:rect l="l" t="t" r="r" b="b"/>
            <a:pathLst>
              <a:path w="41065" h="64476">
                <a:moveTo>
                  <a:pt x="13440" y="8396"/>
                </a:moveTo>
                <a:lnTo>
                  <a:pt x="15320" y="6917"/>
                </a:lnTo>
                <a:lnTo>
                  <a:pt x="17767" y="6178"/>
                </a:lnTo>
                <a:lnTo>
                  <a:pt x="23906" y="6178"/>
                </a:lnTo>
                <a:lnTo>
                  <a:pt x="26423" y="6931"/>
                </a:lnTo>
                <a:lnTo>
                  <a:pt x="28331" y="8438"/>
                </a:lnTo>
                <a:lnTo>
                  <a:pt x="30240" y="9944"/>
                </a:lnTo>
                <a:lnTo>
                  <a:pt x="31193" y="11927"/>
                </a:lnTo>
                <a:lnTo>
                  <a:pt x="31193" y="19004"/>
                </a:lnTo>
                <a:lnTo>
                  <a:pt x="28331" y="23192"/>
                </a:lnTo>
                <a:lnTo>
                  <a:pt x="27170" y="29522"/>
                </a:lnTo>
                <a:lnTo>
                  <a:pt x="34802" y="24629"/>
                </a:lnTo>
                <a:lnTo>
                  <a:pt x="38618" y="19211"/>
                </a:lnTo>
                <a:lnTo>
                  <a:pt x="38618" y="9343"/>
                </a:lnTo>
                <a:lnTo>
                  <a:pt x="37049" y="6150"/>
                </a:lnTo>
                <a:lnTo>
                  <a:pt x="33910" y="3690"/>
                </a:lnTo>
                <a:lnTo>
                  <a:pt x="30772" y="1230"/>
                </a:lnTo>
                <a:lnTo>
                  <a:pt x="26672" y="0"/>
                </a:lnTo>
                <a:lnTo>
                  <a:pt x="16136" y="0"/>
                </a:lnTo>
                <a:lnTo>
                  <a:pt x="11698" y="1451"/>
                </a:lnTo>
                <a:lnTo>
                  <a:pt x="11559" y="9875"/>
                </a:lnTo>
                <a:lnTo>
                  <a:pt x="13440" y="8396"/>
                </a:lnTo>
                <a:close/>
              </a:path>
              <a:path w="41065" h="64476">
                <a:moveTo>
                  <a:pt x="9306" y="52915"/>
                </a:moveTo>
                <a:lnTo>
                  <a:pt x="8171" y="50074"/>
                </a:lnTo>
                <a:lnTo>
                  <a:pt x="8171" y="43744"/>
                </a:lnTo>
                <a:lnTo>
                  <a:pt x="8759" y="41388"/>
                </a:lnTo>
                <a:lnTo>
                  <a:pt x="4065" y="34387"/>
                </a:lnTo>
                <a:lnTo>
                  <a:pt x="0" y="40497"/>
                </a:lnTo>
                <a:lnTo>
                  <a:pt x="0" y="52825"/>
                </a:lnTo>
                <a:lnTo>
                  <a:pt x="1860" y="56840"/>
                </a:lnTo>
                <a:lnTo>
                  <a:pt x="5579" y="59895"/>
                </a:lnTo>
                <a:lnTo>
                  <a:pt x="9299" y="62949"/>
                </a:lnTo>
                <a:lnTo>
                  <a:pt x="14173" y="64476"/>
                </a:lnTo>
                <a:lnTo>
                  <a:pt x="11573" y="55085"/>
                </a:lnTo>
                <a:lnTo>
                  <a:pt x="9306" y="52915"/>
                </a:lnTo>
                <a:close/>
              </a:path>
              <a:path w="41065" h="64476">
                <a:moveTo>
                  <a:pt x="10619" y="11789"/>
                </a:moveTo>
                <a:lnTo>
                  <a:pt x="11559" y="9875"/>
                </a:lnTo>
                <a:lnTo>
                  <a:pt x="11698" y="1451"/>
                </a:lnTo>
                <a:lnTo>
                  <a:pt x="8296" y="4353"/>
                </a:lnTo>
                <a:lnTo>
                  <a:pt x="4895" y="7256"/>
                </a:lnTo>
                <a:lnTo>
                  <a:pt x="3194" y="11029"/>
                </a:lnTo>
                <a:lnTo>
                  <a:pt x="3194" y="20732"/>
                </a:lnTo>
                <a:lnTo>
                  <a:pt x="6195" y="25348"/>
                </a:lnTo>
                <a:lnTo>
                  <a:pt x="12195" y="29522"/>
                </a:lnTo>
                <a:lnTo>
                  <a:pt x="4065" y="34387"/>
                </a:lnTo>
                <a:lnTo>
                  <a:pt x="8759" y="41388"/>
                </a:lnTo>
                <a:lnTo>
                  <a:pt x="9935" y="39494"/>
                </a:lnTo>
                <a:lnTo>
                  <a:pt x="11110" y="37601"/>
                </a:lnTo>
                <a:lnTo>
                  <a:pt x="13343" y="35382"/>
                </a:lnTo>
                <a:lnTo>
                  <a:pt x="16634" y="32839"/>
                </a:lnTo>
                <a:lnTo>
                  <a:pt x="22441" y="36281"/>
                </a:lnTo>
                <a:lnTo>
                  <a:pt x="26451" y="38658"/>
                </a:lnTo>
                <a:lnTo>
                  <a:pt x="29154" y="40669"/>
                </a:lnTo>
                <a:lnTo>
                  <a:pt x="30550" y="42314"/>
                </a:lnTo>
                <a:lnTo>
                  <a:pt x="31947" y="43958"/>
                </a:lnTo>
                <a:lnTo>
                  <a:pt x="32645" y="45970"/>
                </a:lnTo>
                <a:lnTo>
                  <a:pt x="32645" y="51305"/>
                </a:lnTo>
                <a:lnTo>
                  <a:pt x="31518" y="53710"/>
                </a:lnTo>
                <a:lnTo>
                  <a:pt x="29265" y="55561"/>
                </a:lnTo>
                <a:lnTo>
                  <a:pt x="27011" y="57414"/>
                </a:lnTo>
                <a:lnTo>
                  <a:pt x="24100" y="58340"/>
                </a:lnTo>
                <a:lnTo>
                  <a:pt x="16827" y="58340"/>
                </a:lnTo>
                <a:lnTo>
                  <a:pt x="13841" y="57255"/>
                </a:lnTo>
                <a:lnTo>
                  <a:pt x="11573" y="55085"/>
                </a:lnTo>
                <a:lnTo>
                  <a:pt x="14173" y="64476"/>
                </a:lnTo>
                <a:lnTo>
                  <a:pt x="26340" y="64476"/>
                </a:lnTo>
                <a:lnTo>
                  <a:pt x="31352" y="62859"/>
                </a:lnTo>
                <a:lnTo>
                  <a:pt x="35238" y="59625"/>
                </a:lnTo>
                <a:lnTo>
                  <a:pt x="39123" y="56391"/>
                </a:lnTo>
                <a:lnTo>
                  <a:pt x="41065" y="52203"/>
                </a:lnTo>
                <a:lnTo>
                  <a:pt x="41065" y="39902"/>
                </a:lnTo>
                <a:lnTo>
                  <a:pt x="36434" y="34055"/>
                </a:lnTo>
                <a:lnTo>
                  <a:pt x="27170" y="29522"/>
                </a:lnTo>
                <a:lnTo>
                  <a:pt x="28331" y="23192"/>
                </a:lnTo>
                <a:lnTo>
                  <a:pt x="22607" y="26951"/>
                </a:lnTo>
                <a:lnTo>
                  <a:pt x="18016" y="24325"/>
                </a:lnTo>
                <a:lnTo>
                  <a:pt x="14871" y="22107"/>
                </a:lnTo>
                <a:lnTo>
                  <a:pt x="13170" y="20297"/>
                </a:lnTo>
                <a:lnTo>
                  <a:pt x="11469" y="18486"/>
                </a:lnTo>
                <a:lnTo>
                  <a:pt x="10619" y="16433"/>
                </a:lnTo>
                <a:lnTo>
                  <a:pt x="10619" y="11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302589" y="3349507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248792" y="3566762"/>
            <a:ext cx="20174" cy="56891"/>
          </a:xfrm>
          <a:custGeom>
            <a:avLst/>
            <a:gdLst/>
            <a:ahLst/>
            <a:cxnLst/>
            <a:rect l="l" t="t" r="r" b="b"/>
            <a:pathLst>
              <a:path w="22191" h="64476">
                <a:moveTo>
                  <a:pt x="22191" y="58339"/>
                </a:moveTo>
                <a:lnTo>
                  <a:pt x="18292" y="58339"/>
                </a:lnTo>
                <a:lnTo>
                  <a:pt x="15160" y="56785"/>
                </a:lnTo>
                <a:lnTo>
                  <a:pt x="12796" y="53675"/>
                </a:lnTo>
                <a:lnTo>
                  <a:pt x="10432" y="50565"/>
                </a:lnTo>
                <a:lnTo>
                  <a:pt x="14835" y="64476"/>
                </a:lnTo>
                <a:lnTo>
                  <a:pt x="21610" y="64476"/>
                </a:lnTo>
                <a:lnTo>
                  <a:pt x="22191" y="58339"/>
                </a:lnTo>
                <a:close/>
              </a:path>
              <a:path w="22191" h="64476">
                <a:moveTo>
                  <a:pt x="0" y="33627"/>
                </a:moveTo>
                <a:lnTo>
                  <a:pt x="0" y="43302"/>
                </a:lnTo>
                <a:lnTo>
                  <a:pt x="1908" y="50862"/>
                </a:lnTo>
                <a:lnTo>
                  <a:pt x="5724" y="56308"/>
                </a:lnTo>
                <a:lnTo>
                  <a:pt x="9540" y="61753"/>
                </a:lnTo>
                <a:lnTo>
                  <a:pt x="14835" y="64476"/>
                </a:lnTo>
                <a:lnTo>
                  <a:pt x="10432" y="50565"/>
                </a:lnTo>
                <a:lnTo>
                  <a:pt x="9250" y="46439"/>
                </a:lnTo>
                <a:lnTo>
                  <a:pt x="9250" y="38036"/>
                </a:lnTo>
                <a:lnTo>
                  <a:pt x="10494" y="35244"/>
                </a:lnTo>
                <a:lnTo>
                  <a:pt x="12983" y="32922"/>
                </a:lnTo>
                <a:lnTo>
                  <a:pt x="15472" y="30600"/>
                </a:lnTo>
                <a:lnTo>
                  <a:pt x="18444" y="29439"/>
                </a:lnTo>
                <a:lnTo>
                  <a:pt x="25606" y="29439"/>
                </a:lnTo>
                <a:lnTo>
                  <a:pt x="28503" y="30765"/>
                </a:lnTo>
                <a:lnTo>
                  <a:pt x="30591" y="33419"/>
                </a:lnTo>
                <a:lnTo>
                  <a:pt x="32679" y="36073"/>
                </a:lnTo>
                <a:lnTo>
                  <a:pt x="33723" y="39722"/>
                </a:lnTo>
                <a:lnTo>
                  <a:pt x="33723" y="48623"/>
                </a:lnTo>
                <a:lnTo>
                  <a:pt x="32679" y="52016"/>
                </a:lnTo>
                <a:lnTo>
                  <a:pt x="30591" y="54546"/>
                </a:lnTo>
                <a:lnTo>
                  <a:pt x="28503" y="57075"/>
                </a:lnTo>
                <a:lnTo>
                  <a:pt x="25703" y="58339"/>
                </a:lnTo>
                <a:lnTo>
                  <a:pt x="22191" y="58339"/>
                </a:lnTo>
                <a:lnTo>
                  <a:pt x="21610" y="64476"/>
                </a:lnTo>
                <a:lnTo>
                  <a:pt x="27500" y="64476"/>
                </a:lnTo>
                <a:lnTo>
                  <a:pt x="32361" y="62417"/>
                </a:lnTo>
                <a:lnTo>
                  <a:pt x="36191" y="58298"/>
                </a:lnTo>
                <a:lnTo>
                  <a:pt x="40021" y="54179"/>
                </a:lnTo>
                <a:lnTo>
                  <a:pt x="41936" y="48927"/>
                </a:lnTo>
                <a:lnTo>
                  <a:pt x="41936" y="36985"/>
                </a:lnTo>
                <a:lnTo>
                  <a:pt x="40228" y="32431"/>
                </a:lnTo>
                <a:lnTo>
                  <a:pt x="36813" y="28879"/>
                </a:lnTo>
                <a:lnTo>
                  <a:pt x="33398" y="25327"/>
                </a:lnTo>
                <a:lnTo>
                  <a:pt x="29008" y="23551"/>
                </a:lnTo>
                <a:lnTo>
                  <a:pt x="17725" y="23551"/>
                </a:lnTo>
                <a:lnTo>
                  <a:pt x="12817" y="26080"/>
                </a:lnTo>
                <a:lnTo>
                  <a:pt x="8917" y="31139"/>
                </a:lnTo>
                <a:lnTo>
                  <a:pt x="9222" y="24656"/>
                </a:lnTo>
                <a:lnTo>
                  <a:pt x="14006" y="10766"/>
                </a:lnTo>
                <a:lnTo>
                  <a:pt x="24597" y="6136"/>
                </a:lnTo>
                <a:lnTo>
                  <a:pt x="28275" y="6136"/>
                </a:lnTo>
                <a:lnTo>
                  <a:pt x="33004" y="7241"/>
                </a:lnTo>
                <a:lnTo>
                  <a:pt x="38783" y="9453"/>
                </a:lnTo>
                <a:lnTo>
                  <a:pt x="38783" y="2321"/>
                </a:lnTo>
                <a:lnTo>
                  <a:pt x="33308" y="773"/>
                </a:lnTo>
                <a:lnTo>
                  <a:pt x="28745" y="0"/>
                </a:lnTo>
                <a:lnTo>
                  <a:pt x="17131" y="0"/>
                </a:lnTo>
                <a:lnTo>
                  <a:pt x="10957" y="2943"/>
                </a:lnTo>
                <a:lnTo>
                  <a:pt x="6574" y="8831"/>
                </a:lnTo>
                <a:lnTo>
                  <a:pt x="6445" y="9006"/>
                </a:lnTo>
                <a:lnTo>
                  <a:pt x="1611" y="19568"/>
                </a:lnTo>
                <a:lnTo>
                  <a:pt x="0" y="33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302589" y="3566799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1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247586" y="3777951"/>
            <a:ext cx="25605" cy="54146"/>
          </a:xfrm>
          <a:custGeom>
            <a:avLst/>
            <a:gdLst/>
            <a:ahLst/>
            <a:cxnLst/>
            <a:rect l="l" t="t" r="r" b="b"/>
            <a:pathLst>
              <a:path w="28165" h="61366">
                <a:moveTo>
                  <a:pt x="27626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6" y="0"/>
                </a:lnTo>
                <a:close/>
              </a:path>
              <a:path w="28165" h="61366">
                <a:moveTo>
                  <a:pt x="35299" y="37317"/>
                </a:moveTo>
                <a:lnTo>
                  <a:pt x="35299" y="0"/>
                </a:lnTo>
                <a:lnTo>
                  <a:pt x="27626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6" y="0"/>
                </a:lnTo>
                <a:lnTo>
                  <a:pt x="0" y="37815"/>
                </a:lnTo>
                <a:lnTo>
                  <a:pt x="0" y="43993"/>
                </a:lnTo>
                <a:lnTo>
                  <a:pt x="27626" y="43993"/>
                </a:lnTo>
                <a:lnTo>
                  <a:pt x="27626" y="61366"/>
                </a:lnTo>
                <a:lnTo>
                  <a:pt x="35299" y="61366"/>
                </a:lnTo>
                <a:lnTo>
                  <a:pt x="35299" y="43993"/>
                </a:lnTo>
                <a:lnTo>
                  <a:pt x="43512" y="43993"/>
                </a:lnTo>
                <a:lnTo>
                  <a:pt x="43512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302589" y="3776598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7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4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4"/>
                </a:lnTo>
                <a:lnTo>
                  <a:pt x="5911" y="8832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250036" y="3993890"/>
            <a:ext cx="33486" cy="55501"/>
          </a:xfrm>
          <a:custGeom>
            <a:avLst/>
            <a:gdLst/>
            <a:ahLst/>
            <a:cxnLst/>
            <a:rect l="l" t="t" r="r" b="b"/>
            <a:pathLst>
              <a:path w="36835" h="62901">
                <a:moveTo>
                  <a:pt x="29175" y="33047"/>
                </a:moveTo>
                <a:lnTo>
                  <a:pt x="32445" y="29591"/>
                </a:lnTo>
                <a:lnTo>
                  <a:pt x="34201" y="26744"/>
                </a:lnTo>
                <a:lnTo>
                  <a:pt x="35957" y="23897"/>
                </a:lnTo>
                <a:lnTo>
                  <a:pt x="36835" y="20635"/>
                </a:lnTo>
                <a:lnTo>
                  <a:pt x="36835" y="11845"/>
                </a:lnTo>
                <a:lnTo>
                  <a:pt x="35092" y="7740"/>
                </a:lnTo>
                <a:lnTo>
                  <a:pt x="31608" y="4643"/>
                </a:lnTo>
                <a:lnTo>
                  <a:pt x="28124" y="1548"/>
                </a:lnTo>
                <a:lnTo>
                  <a:pt x="23506" y="0"/>
                </a:lnTo>
                <a:lnTo>
                  <a:pt x="12389" y="0"/>
                </a:lnTo>
                <a:lnTo>
                  <a:pt x="6982" y="1285"/>
                </a:lnTo>
                <a:lnTo>
                  <a:pt x="1535" y="3856"/>
                </a:lnTo>
                <a:lnTo>
                  <a:pt x="1535" y="11070"/>
                </a:lnTo>
                <a:lnTo>
                  <a:pt x="7314" y="7781"/>
                </a:lnTo>
                <a:lnTo>
                  <a:pt x="12334" y="6136"/>
                </a:lnTo>
                <a:lnTo>
                  <a:pt x="20187" y="6136"/>
                </a:lnTo>
                <a:lnTo>
                  <a:pt x="23014" y="7118"/>
                </a:lnTo>
                <a:lnTo>
                  <a:pt x="25075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2"/>
                </a:lnTo>
                <a:lnTo>
                  <a:pt x="19123" y="33378"/>
                </a:lnTo>
                <a:lnTo>
                  <a:pt x="14435" y="37566"/>
                </a:lnTo>
                <a:lnTo>
                  <a:pt x="7190" y="44117"/>
                </a:lnTo>
                <a:lnTo>
                  <a:pt x="2378" y="50171"/>
                </a:lnTo>
                <a:lnTo>
                  <a:pt x="0" y="55728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8"/>
                </a:lnTo>
                <a:lnTo>
                  <a:pt x="9873" y="55728"/>
                </a:lnTo>
                <a:lnTo>
                  <a:pt x="10896" y="50669"/>
                </a:lnTo>
                <a:lnTo>
                  <a:pt x="14684" y="45361"/>
                </a:lnTo>
                <a:lnTo>
                  <a:pt x="21238" y="39805"/>
                </a:lnTo>
                <a:lnTo>
                  <a:pt x="24390" y="37110"/>
                </a:lnTo>
                <a:lnTo>
                  <a:pt x="29175" y="33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302589" y="3993890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2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8" y="50043"/>
                </a:lnTo>
                <a:lnTo>
                  <a:pt x="8711" y="32176"/>
                </a:lnTo>
                <a:lnTo>
                  <a:pt x="8908" y="26106"/>
                </a:lnTo>
                <a:lnTo>
                  <a:pt x="12748" y="11129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2"/>
                </a:lnTo>
                <a:lnTo>
                  <a:pt x="33122" y="2944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4"/>
                </a:lnTo>
                <a:lnTo>
                  <a:pt x="5911" y="8832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2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294866" y="4222422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1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7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7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1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199008" y="4477301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250036" y="4443460"/>
            <a:ext cx="33486" cy="55501"/>
          </a:xfrm>
          <a:custGeom>
            <a:avLst/>
            <a:gdLst/>
            <a:ahLst/>
            <a:cxnLst/>
            <a:rect l="l" t="t" r="r" b="b"/>
            <a:pathLst>
              <a:path w="36835" h="62901">
                <a:moveTo>
                  <a:pt x="29175" y="33046"/>
                </a:moveTo>
                <a:lnTo>
                  <a:pt x="32445" y="29591"/>
                </a:lnTo>
                <a:lnTo>
                  <a:pt x="34201" y="26744"/>
                </a:lnTo>
                <a:lnTo>
                  <a:pt x="35957" y="23897"/>
                </a:lnTo>
                <a:lnTo>
                  <a:pt x="36835" y="20635"/>
                </a:lnTo>
                <a:lnTo>
                  <a:pt x="36835" y="11844"/>
                </a:lnTo>
                <a:lnTo>
                  <a:pt x="35092" y="7740"/>
                </a:lnTo>
                <a:lnTo>
                  <a:pt x="31608" y="4643"/>
                </a:lnTo>
                <a:lnTo>
                  <a:pt x="28124" y="1547"/>
                </a:lnTo>
                <a:lnTo>
                  <a:pt x="23506" y="0"/>
                </a:lnTo>
                <a:lnTo>
                  <a:pt x="12389" y="0"/>
                </a:lnTo>
                <a:lnTo>
                  <a:pt x="6982" y="1285"/>
                </a:lnTo>
                <a:lnTo>
                  <a:pt x="1535" y="3856"/>
                </a:lnTo>
                <a:lnTo>
                  <a:pt x="1535" y="11070"/>
                </a:lnTo>
                <a:lnTo>
                  <a:pt x="7314" y="7781"/>
                </a:lnTo>
                <a:lnTo>
                  <a:pt x="12334" y="6136"/>
                </a:lnTo>
                <a:lnTo>
                  <a:pt x="20187" y="6136"/>
                </a:lnTo>
                <a:lnTo>
                  <a:pt x="23014" y="7117"/>
                </a:lnTo>
                <a:lnTo>
                  <a:pt x="25075" y="9080"/>
                </a:lnTo>
                <a:lnTo>
                  <a:pt x="27135" y="11043"/>
                </a:lnTo>
                <a:lnTo>
                  <a:pt x="28165" y="13738"/>
                </a:lnTo>
                <a:lnTo>
                  <a:pt x="28165" y="22528"/>
                </a:lnTo>
                <a:lnTo>
                  <a:pt x="25151" y="27932"/>
                </a:lnTo>
                <a:lnTo>
                  <a:pt x="19123" y="33378"/>
                </a:lnTo>
                <a:lnTo>
                  <a:pt x="14435" y="37566"/>
                </a:lnTo>
                <a:lnTo>
                  <a:pt x="7190" y="44117"/>
                </a:lnTo>
                <a:lnTo>
                  <a:pt x="2378" y="50171"/>
                </a:lnTo>
                <a:lnTo>
                  <a:pt x="0" y="55727"/>
                </a:lnTo>
                <a:lnTo>
                  <a:pt x="0" y="62901"/>
                </a:lnTo>
                <a:lnTo>
                  <a:pt x="36544" y="62901"/>
                </a:lnTo>
                <a:lnTo>
                  <a:pt x="36544" y="55727"/>
                </a:lnTo>
                <a:lnTo>
                  <a:pt x="9873" y="55727"/>
                </a:lnTo>
                <a:lnTo>
                  <a:pt x="10896" y="50669"/>
                </a:lnTo>
                <a:lnTo>
                  <a:pt x="14684" y="45361"/>
                </a:lnTo>
                <a:lnTo>
                  <a:pt x="21238" y="39805"/>
                </a:lnTo>
                <a:lnTo>
                  <a:pt x="24390" y="37110"/>
                </a:lnTo>
                <a:lnTo>
                  <a:pt x="29175" y="33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294866" y="4443460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1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7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7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0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60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50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199008" y="4657129"/>
            <a:ext cx="33485" cy="0"/>
          </a:xfrm>
          <a:custGeom>
            <a:avLst/>
            <a:gdLst/>
            <a:ahLst/>
            <a:cxnLst/>
            <a:rect l="l" t="t" r="r" b="b"/>
            <a:pathLst>
              <a:path w="36834">
                <a:moveTo>
                  <a:pt x="0" y="0"/>
                </a:moveTo>
                <a:lnTo>
                  <a:pt x="36834" y="0"/>
                </a:lnTo>
              </a:path>
            </a:pathLst>
          </a:custGeom>
          <a:ln w="74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247586" y="4624642"/>
            <a:ext cx="25605" cy="54147"/>
          </a:xfrm>
          <a:custGeom>
            <a:avLst/>
            <a:gdLst/>
            <a:ahLst/>
            <a:cxnLst/>
            <a:rect l="l" t="t" r="r" b="b"/>
            <a:pathLst>
              <a:path w="28165" h="61367">
                <a:moveTo>
                  <a:pt x="27626" y="0"/>
                </a:moveTo>
                <a:lnTo>
                  <a:pt x="8005" y="37317"/>
                </a:lnTo>
                <a:lnTo>
                  <a:pt x="28165" y="10034"/>
                </a:lnTo>
                <a:lnTo>
                  <a:pt x="27626" y="0"/>
                </a:lnTo>
                <a:close/>
              </a:path>
              <a:path w="28165" h="61367">
                <a:moveTo>
                  <a:pt x="35299" y="37317"/>
                </a:moveTo>
                <a:lnTo>
                  <a:pt x="35299" y="0"/>
                </a:lnTo>
                <a:lnTo>
                  <a:pt x="27626" y="0"/>
                </a:lnTo>
                <a:lnTo>
                  <a:pt x="28165" y="10034"/>
                </a:lnTo>
                <a:lnTo>
                  <a:pt x="28165" y="37317"/>
                </a:lnTo>
                <a:lnTo>
                  <a:pt x="8005" y="37317"/>
                </a:lnTo>
                <a:lnTo>
                  <a:pt x="27626" y="0"/>
                </a:lnTo>
                <a:lnTo>
                  <a:pt x="0" y="37815"/>
                </a:lnTo>
                <a:lnTo>
                  <a:pt x="0" y="43993"/>
                </a:lnTo>
                <a:lnTo>
                  <a:pt x="27626" y="43993"/>
                </a:lnTo>
                <a:lnTo>
                  <a:pt x="27626" y="61367"/>
                </a:lnTo>
                <a:lnTo>
                  <a:pt x="35299" y="61367"/>
                </a:lnTo>
                <a:lnTo>
                  <a:pt x="35299" y="43993"/>
                </a:lnTo>
                <a:lnTo>
                  <a:pt x="43512" y="43993"/>
                </a:lnTo>
                <a:lnTo>
                  <a:pt x="43512" y="37317"/>
                </a:lnTo>
                <a:lnTo>
                  <a:pt x="35299" y="373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294866" y="4623288"/>
            <a:ext cx="39066" cy="56854"/>
          </a:xfrm>
          <a:custGeom>
            <a:avLst/>
            <a:gdLst/>
            <a:ahLst/>
            <a:cxnLst/>
            <a:rect l="l" t="t" r="r" b="b"/>
            <a:pathLst>
              <a:path w="42973" h="64435">
                <a:moveTo>
                  <a:pt x="1956" y="49542"/>
                </a:moveTo>
                <a:lnTo>
                  <a:pt x="5869" y="55499"/>
                </a:lnTo>
                <a:lnTo>
                  <a:pt x="9781" y="61456"/>
                </a:lnTo>
                <a:lnTo>
                  <a:pt x="14905" y="64435"/>
                </a:lnTo>
                <a:lnTo>
                  <a:pt x="27847" y="64435"/>
                </a:lnTo>
                <a:lnTo>
                  <a:pt x="33122" y="61498"/>
                </a:lnTo>
                <a:lnTo>
                  <a:pt x="37062" y="55624"/>
                </a:lnTo>
                <a:lnTo>
                  <a:pt x="34064" y="38607"/>
                </a:lnTo>
                <a:lnTo>
                  <a:pt x="30116" y="53375"/>
                </a:lnTo>
                <a:lnTo>
                  <a:pt x="21320" y="58298"/>
                </a:lnTo>
                <a:lnTo>
                  <a:pt x="18379" y="57894"/>
                </a:lnTo>
                <a:lnTo>
                  <a:pt x="11127" y="50042"/>
                </a:lnTo>
                <a:lnTo>
                  <a:pt x="8710" y="32176"/>
                </a:lnTo>
                <a:lnTo>
                  <a:pt x="8907" y="26105"/>
                </a:lnTo>
                <a:lnTo>
                  <a:pt x="12747" y="11128"/>
                </a:lnTo>
                <a:lnTo>
                  <a:pt x="21486" y="6136"/>
                </a:lnTo>
                <a:lnTo>
                  <a:pt x="24334" y="6496"/>
                </a:lnTo>
                <a:lnTo>
                  <a:pt x="31811" y="14196"/>
                </a:lnTo>
                <a:lnTo>
                  <a:pt x="34304" y="31927"/>
                </a:lnTo>
                <a:lnTo>
                  <a:pt x="37062" y="8831"/>
                </a:lnTo>
                <a:lnTo>
                  <a:pt x="33122" y="2943"/>
                </a:lnTo>
                <a:lnTo>
                  <a:pt x="27930" y="0"/>
                </a:lnTo>
                <a:lnTo>
                  <a:pt x="15043" y="0"/>
                </a:lnTo>
                <a:lnTo>
                  <a:pt x="9851" y="2943"/>
                </a:lnTo>
                <a:lnTo>
                  <a:pt x="5910" y="8831"/>
                </a:lnTo>
                <a:lnTo>
                  <a:pt x="1970" y="14719"/>
                </a:lnTo>
                <a:lnTo>
                  <a:pt x="0" y="22500"/>
                </a:lnTo>
                <a:lnTo>
                  <a:pt x="0" y="41768"/>
                </a:lnTo>
                <a:lnTo>
                  <a:pt x="1956" y="49542"/>
                </a:lnTo>
                <a:close/>
              </a:path>
              <a:path w="42973" h="64435">
                <a:moveTo>
                  <a:pt x="42973" y="32051"/>
                </a:moveTo>
                <a:lnTo>
                  <a:pt x="42973" y="22459"/>
                </a:lnTo>
                <a:lnTo>
                  <a:pt x="41003" y="14719"/>
                </a:lnTo>
                <a:lnTo>
                  <a:pt x="37062" y="8831"/>
                </a:lnTo>
                <a:lnTo>
                  <a:pt x="34304" y="31927"/>
                </a:lnTo>
                <a:lnTo>
                  <a:pt x="34064" y="38607"/>
                </a:lnTo>
                <a:lnTo>
                  <a:pt x="37062" y="55624"/>
                </a:lnTo>
                <a:lnTo>
                  <a:pt x="41003" y="49749"/>
                </a:lnTo>
                <a:lnTo>
                  <a:pt x="42973" y="41892"/>
                </a:lnTo>
                <a:lnTo>
                  <a:pt x="42973" y="3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101096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753566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425343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077814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741867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405921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66114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718584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390361" y="4690028"/>
            <a:ext cx="0" cy="3746"/>
          </a:xfrm>
          <a:custGeom>
            <a:avLst/>
            <a:gdLst/>
            <a:ahLst/>
            <a:cxnLst/>
            <a:rect l="l" t="t" r="r" b="b"/>
            <a:pathLst>
              <a:path h="4245">
                <a:moveTo>
                  <a:pt x="0" y="0"/>
                </a:moveTo>
                <a:lnTo>
                  <a:pt x="0" y="4245"/>
                </a:lnTo>
              </a:path>
            </a:pathLst>
          </a:custGeom>
          <a:ln w="297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371054" y="2700681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371054" y="2929213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371054" y="3146505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371054" y="3367543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371054" y="3596074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371054" y="3805874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371054" y="4023166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371054" y="4251697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371054" y="4468989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371054" y="4678789"/>
            <a:ext cx="7722" cy="0"/>
          </a:xfrm>
          <a:custGeom>
            <a:avLst/>
            <a:gdLst/>
            <a:ahLst/>
            <a:cxnLst/>
            <a:rect l="l" t="t" r="r" b="b"/>
            <a:pathLst>
              <a:path w="8494">
                <a:moveTo>
                  <a:pt x="0" y="0"/>
                </a:moveTo>
                <a:lnTo>
                  <a:pt x="8494" y="0"/>
                </a:lnTo>
              </a:path>
            </a:pathLst>
          </a:custGeom>
          <a:ln w="29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390362" y="2696936"/>
            <a:ext cx="2710735" cy="1981853"/>
          </a:xfrm>
          <a:custGeom>
            <a:avLst/>
            <a:gdLst/>
            <a:ahLst/>
            <a:cxnLst/>
            <a:rect l="l" t="t" r="r" b="b"/>
            <a:pathLst>
              <a:path w="2981809" h="2246100">
                <a:moveTo>
                  <a:pt x="0" y="0"/>
                </a:moveTo>
                <a:lnTo>
                  <a:pt x="0" y="2246100"/>
                </a:lnTo>
                <a:lnTo>
                  <a:pt x="2981809" y="2246100"/>
                </a:lnTo>
                <a:lnTo>
                  <a:pt x="298180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394223" y="4682535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0" y="0"/>
                </a:moveTo>
                <a:lnTo>
                  <a:pt x="2977561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104957" y="2704429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2241854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398084" y="2700681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297756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394223" y="2700681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0"/>
                </a:moveTo>
                <a:lnTo>
                  <a:pt x="0" y="2241854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324946" y="423296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344253" y="4221726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328807" y="421798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475542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494849" y="424795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479404" y="42442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475542" y="424420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409898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429205" y="419175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7413758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409898" y="418800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873157" y="423296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892464" y="4221726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877018" y="421798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873156" y="4217980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977416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996723" y="424795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981278" y="4244204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977415" y="424420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344253" y="426668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328807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7193657" y="428166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212964" y="426668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7197518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193656" y="426293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7691783" y="4251697"/>
            <a:ext cx="3862" cy="0"/>
          </a:xfrm>
          <a:custGeom>
            <a:avLst/>
            <a:gdLst/>
            <a:ahLst/>
            <a:cxnLst/>
            <a:rect l="l" t="t" r="r" b="b"/>
            <a:pathLst>
              <a:path w="4248">
                <a:moveTo>
                  <a:pt x="0" y="0"/>
                </a:moveTo>
                <a:lnTo>
                  <a:pt x="4248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7699505" y="42367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7695645" y="4232965"/>
            <a:ext cx="3861" cy="0"/>
          </a:xfrm>
          <a:custGeom>
            <a:avLst/>
            <a:gdLst/>
            <a:ahLst/>
            <a:cxnLst/>
            <a:rect l="l" t="t" r="r" b="b"/>
            <a:pathLst>
              <a:path w="4247">
                <a:moveTo>
                  <a:pt x="4247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7691783" y="42329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510180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529488" y="424795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514042" y="4244204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510180" y="424420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7297916" y="429665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297915" y="4281669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667052" y="4111205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622162" y="418051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641469" y="416553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626024" y="41617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622162" y="4161784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023753" y="409809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043060" y="408310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7027615" y="4079362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7023753" y="407936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7062368" y="3996941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7081675" y="398195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066228" y="397820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062367" y="397821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911771" y="431538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931078" y="430040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915632" y="429665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911771" y="429665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7436928" y="41617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456235" y="414679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440789" y="41430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436927" y="414305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884741" y="4289162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904047" y="4274176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6888602" y="427042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884741" y="427043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267025" y="4225473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286331" y="4210487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270886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267025" y="420674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560494" y="419924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579801" y="418426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564356" y="418051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560494" y="418051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319335" y="4212358"/>
            <a:ext cx="0" cy="84296"/>
          </a:xfrm>
          <a:custGeom>
            <a:avLst/>
            <a:gdLst/>
            <a:ahLst/>
            <a:cxnLst/>
            <a:rect l="l" t="t" r="r" b="b"/>
            <a:pathLst>
              <a:path h="95535">
                <a:moveTo>
                  <a:pt x="0" y="95535"/>
                </a:moveTo>
                <a:lnTo>
                  <a:pt x="0" y="0"/>
                </a:lnTo>
              </a:path>
            </a:pathLst>
          </a:custGeom>
          <a:ln w="16989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498596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517904" y="42367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502458" y="4232965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6498595" y="42329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863985" y="4148669"/>
            <a:ext cx="0" cy="26229"/>
          </a:xfrm>
          <a:custGeom>
            <a:avLst/>
            <a:gdLst/>
            <a:ahLst/>
            <a:cxnLst/>
            <a:rect l="l" t="t" r="r" b="b"/>
            <a:pathLst>
              <a:path h="29726">
                <a:moveTo>
                  <a:pt x="0" y="2972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904048" y="421798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923355" y="420299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907909" y="419924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904047" y="4199247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070090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089398" y="42367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073952" y="4232965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070090" y="42329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023753" y="416178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043060" y="414679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027615" y="414305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023753" y="414305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93657" y="4169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212964" y="4158037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197518" y="4154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193656" y="4154291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807512" y="423296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826819" y="4221726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811373" y="4217980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807512" y="4217980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734144" y="4307893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753451" y="429290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738006" y="4289162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734144" y="428916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653168" y="4154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657030" y="413555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53168" y="4135558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595247" y="416927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614554" y="4158037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599108" y="415429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595246" y="4154291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714837" y="419924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734144" y="4184262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718698" y="4180515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714836" y="418051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846127" y="43341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865434" y="431913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849988" y="4315386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846126" y="431538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799789" y="4371582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0" y="0"/>
                </a:moveTo>
                <a:lnTo>
                  <a:pt x="16991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819095" y="435659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803651" y="435285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799788" y="435285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267025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286331" y="419175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270886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267025" y="418800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023753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043060" y="419175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027615" y="4188008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023753" y="418800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483265" y="41430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502572" y="41280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487127" y="41243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483265" y="412431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958109" y="4225473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977415" y="4210487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961969" y="420674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958109" y="4206741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41469" y="4345358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660777" y="433037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645332" y="4326626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641469" y="432662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126564" y="4182387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344253" y="43341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63561" y="431913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348114" y="4315386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44253" y="431538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938801" y="4244204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958109" y="422922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942662" y="4225473"/>
            <a:ext cx="15446" cy="0"/>
          </a:xfrm>
          <a:custGeom>
            <a:avLst/>
            <a:gdLst/>
            <a:ahLst/>
            <a:cxnLst/>
            <a:rect l="l" t="t" r="r" b="b"/>
            <a:pathLst>
              <a:path w="16991">
                <a:moveTo>
                  <a:pt x="16991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938801" y="422547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914299" y="4219851"/>
            <a:ext cx="0" cy="29974"/>
          </a:xfrm>
          <a:custGeom>
            <a:avLst/>
            <a:gdLst/>
            <a:ahLst/>
            <a:cxnLst/>
            <a:rect l="l" t="t" r="r" b="b"/>
            <a:pathLst>
              <a:path h="33971">
                <a:moveTo>
                  <a:pt x="0" y="33971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683095" y="4113079"/>
            <a:ext cx="0" cy="41212"/>
          </a:xfrm>
          <a:custGeom>
            <a:avLst/>
            <a:gdLst/>
            <a:ahLst/>
            <a:cxnLst/>
            <a:rect l="l" t="t" r="r" b="b"/>
            <a:pathLst>
              <a:path h="46707">
                <a:moveTo>
                  <a:pt x="0" y="4670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259301" y="421798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78608" y="4202994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263162" y="419924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259301" y="4199247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255440" y="4105586"/>
            <a:ext cx="11584" cy="0"/>
          </a:xfrm>
          <a:custGeom>
            <a:avLst/>
            <a:gdLst/>
            <a:ahLst/>
            <a:cxnLst/>
            <a:rect l="l" t="t" r="r" b="b"/>
            <a:pathLst>
              <a:path w="12742">
                <a:moveTo>
                  <a:pt x="12742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128012" y="43528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147319" y="433786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131873" y="433411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128012" y="433411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741868" y="4008180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761175" y="3993195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745728" y="398944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741867" y="3989449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252302" y="4083108"/>
            <a:ext cx="0" cy="46832"/>
          </a:xfrm>
          <a:custGeom>
            <a:avLst/>
            <a:gdLst/>
            <a:ahLst/>
            <a:cxnLst/>
            <a:rect l="l" t="t" r="r" b="b"/>
            <a:pathLst>
              <a:path h="53076">
                <a:moveTo>
                  <a:pt x="0" y="53076"/>
                </a:moveTo>
                <a:lnTo>
                  <a:pt x="0" y="0"/>
                </a:lnTo>
              </a:path>
            </a:pathLst>
          </a:custGeom>
          <a:ln w="169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243856" y="4079362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16989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239994" y="407936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16030" y="4296654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35337" y="4285415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12737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019891" y="428166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016030" y="4281669"/>
            <a:ext cx="0" cy="11239"/>
          </a:xfrm>
          <a:custGeom>
            <a:avLst/>
            <a:gdLst/>
            <a:ahLst/>
            <a:cxnLst/>
            <a:rect l="l" t="t" r="r" b="b"/>
            <a:pathLst>
              <a:path h="12737">
                <a:moveTo>
                  <a:pt x="0" y="0"/>
                </a:moveTo>
                <a:lnTo>
                  <a:pt x="0" y="12737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305638" y="3933251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324945" y="391826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309500" y="391452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05638" y="3914520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803766" y="4270429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823072" y="425544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807627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803765" y="425169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398314" y="2794342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417620" y="277935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402175" y="2775610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398314" y="2775610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981392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8000698" y="4236713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985253" y="4232965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981392" y="4232965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347999" y="428166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0" y="0"/>
                </a:moveTo>
                <a:lnTo>
                  <a:pt x="1699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6367306" y="426668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6351861" y="4262936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6347999" y="4262937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848654" y="4485846"/>
            <a:ext cx="0" cy="26229"/>
          </a:xfrm>
          <a:custGeom>
            <a:avLst/>
            <a:gdLst/>
            <a:ahLst/>
            <a:cxnLst/>
            <a:rect l="l" t="t" r="r" b="b"/>
            <a:pathLst>
              <a:path h="29726">
                <a:moveTo>
                  <a:pt x="0" y="2972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323497" y="4373454"/>
            <a:ext cx="0" cy="29975"/>
          </a:xfrm>
          <a:custGeom>
            <a:avLst/>
            <a:gdLst/>
            <a:ahLst/>
            <a:cxnLst/>
            <a:rect l="l" t="t" r="r" b="b"/>
            <a:pathLst>
              <a:path h="33972">
                <a:moveTo>
                  <a:pt x="0" y="33972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135735" y="4270429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155042" y="4255443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16984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139596" y="4251697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135735" y="4251698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0"/>
                </a:moveTo>
                <a:lnTo>
                  <a:pt x="0" y="16983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730168" y="4435271"/>
            <a:ext cx="15445" cy="0"/>
          </a:xfrm>
          <a:custGeom>
            <a:avLst/>
            <a:gdLst/>
            <a:ahLst/>
            <a:cxnLst/>
            <a:rect l="l" t="t" r="r" b="b"/>
            <a:pathLst>
              <a:path w="16989">
                <a:moveTo>
                  <a:pt x="0" y="0"/>
                </a:moveTo>
                <a:lnTo>
                  <a:pt x="16989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749475" y="4420286"/>
            <a:ext cx="0" cy="14985"/>
          </a:xfrm>
          <a:custGeom>
            <a:avLst/>
            <a:gdLst/>
            <a:ahLst/>
            <a:cxnLst/>
            <a:rect l="l" t="t" r="r" b="b"/>
            <a:pathLst>
              <a:path h="16983">
                <a:moveTo>
                  <a:pt x="0" y="16983"/>
                </a:moveTo>
                <a:lnTo>
                  <a:pt x="0" y="0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734029" y="4416539"/>
            <a:ext cx="15445" cy="0"/>
          </a:xfrm>
          <a:custGeom>
            <a:avLst/>
            <a:gdLst/>
            <a:ahLst/>
            <a:cxnLst/>
            <a:rect l="l" t="t" r="r" b="b"/>
            <a:pathLst>
              <a:path w="16990">
                <a:moveTo>
                  <a:pt x="16990" y="0"/>
                </a:moveTo>
                <a:lnTo>
                  <a:pt x="0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730168" y="4416539"/>
            <a:ext cx="0" cy="14986"/>
          </a:xfrm>
          <a:custGeom>
            <a:avLst/>
            <a:gdLst/>
            <a:ahLst/>
            <a:cxnLst/>
            <a:rect l="l" t="t" r="r" b="b"/>
            <a:pathLst>
              <a:path h="16984">
                <a:moveTo>
                  <a:pt x="0" y="0"/>
                </a:moveTo>
                <a:lnTo>
                  <a:pt x="0" y="16984"/>
                </a:lnTo>
              </a:path>
            </a:pathLst>
          </a:custGeom>
          <a:ln w="8495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454786" y="4276046"/>
            <a:ext cx="0" cy="26229"/>
          </a:xfrm>
          <a:custGeom>
            <a:avLst/>
            <a:gdLst/>
            <a:ahLst/>
            <a:cxnLst/>
            <a:rect l="l" t="t" r="r" b="b"/>
            <a:pathLst>
              <a:path h="29726">
                <a:moveTo>
                  <a:pt x="0" y="29726"/>
                </a:moveTo>
                <a:lnTo>
                  <a:pt x="0" y="0"/>
                </a:lnTo>
              </a:path>
            </a:pathLst>
          </a:custGeom>
          <a:ln w="12742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741867" y="4143051"/>
            <a:ext cx="1359229" cy="82421"/>
          </a:xfrm>
          <a:custGeom>
            <a:avLst/>
            <a:gdLst/>
            <a:ahLst/>
            <a:cxnLst/>
            <a:rect l="l" t="t" r="r" b="b"/>
            <a:pathLst>
              <a:path w="1495152" h="93410">
                <a:moveTo>
                  <a:pt x="0" y="93410"/>
                </a:moveTo>
                <a:lnTo>
                  <a:pt x="1495152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394223" y="4225472"/>
            <a:ext cx="1343783" cy="89914"/>
          </a:xfrm>
          <a:custGeom>
            <a:avLst/>
            <a:gdLst/>
            <a:ahLst/>
            <a:cxnLst/>
            <a:rect l="l" t="t" r="r" b="b"/>
            <a:pathLst>
              <a:path w="1478161" h="101902">
                <a:moveTo>
                  <a:pt x="0" y="101902"/>
                </a:moveTo>
                <a:lnTo>
                  <a:pt x="1478161" y="0"/>
                </a:lnTo>
              </a:path>
            </a:pathLst>
          </a:custGeom>
          <a:ln w="8491">
            <a:solidFill>
              <a:srgbClr val="FF27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394223" y="4682535"/>
            <a:ext cx="2706874" cy="0"/>
          </a:xfrm>
          <a:custGeom>
            <a:avLst/>
            <a:gdLst/>
            <a:ahLst/>
            <a:cxnLst/>
            <a:rect l="l" t="t" r="r" b="b"/>
            <a:pathLst>
              <a:path w="2977561">
                <a:moveTo>
                  <a:pt x="0" y="0"/>
                </a:moveTo>
                <a:lnTo>
                  <a:pt x="2977561" y="0"/>
                </a:lnTo>
              </a:path>
            </a:pathLst>
          </a:custGeom>
          <a:ln w="84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394223" y="2704429"/>
            <a:ext cx="0" cy="1978106"/>
          </a:xfrm>
          <a:custGeom>
            <a:avLst/>
            <a:gdLst/>
            <a:ahLst/>
            <a:cxnLst/>
            <a:rect l="l" t="t" r="r" b="b"/>
            <a:pathLst>
              <a:path h="2241854">
                <a:moveTo>
                  <a:pt x="0" y="2241854"/>
                </a:moveTo>
                <a:lnTo>
                  <a:pt x="0" y="0"/>
                </a:lnTo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069510" y="5099260"/>
            <a:ext cx="441366" cy="105827"/>
          </a:xfrm>
          <a:custGeom>
            <a:avLst/>
            <a:gdLst/>
            <a:ahLst/>
            <a:cxnLst/>
            <a:rect l="l" t="t" r="r" b="b"/>
            <a:pathLst>
              <a:path w="485503" h="119937">
                <a:moveTo>
                  <a:pt x="258594" y="101831"/>
                </a:moveTo>
                <a:lnTo>
                  <a:pt x="255703" y="99792"/>
                </a:lnTo>
                <a:lnTo>
                  <a:pt x="252018" y="104948"/>
                </a:lnTo>
                <a:lnTo>
                  <a:pt x="249071" y="108348"/>
                </a:lnTo>
                <a:lnTo>
                  <a:pt x="246860" y="109992"/>
                </a:lnTo>
                <a:lnTo>
                  <a:pt x="245669" y="110899"/>
                </a:lnTo>
                <a:lnTo>
                  <a:pt x="243288" y="111352"/>
                </a:lnTo>
                <a:lnTo>
                  <a:pt x="241701" y="109907"/>
                </a:lnTo>
                <a:lnTo>
                  <a:pt x="241417" y="108207"/>
                </a:lnTo>
                <a:lnTo>
                  <a:pt x="241673" y="106337"/>
                </a:lnTo>
                <a:lnTo>
                  <a:pt x="243543" y="98601"/>
                </a:lnTo>
                <a:lnTo>
                  <a:pt x="260125" y="40970"/>
                </a:lnTo>
                <a:lnTo>
                  <a:pt x="246605" y="43010"/>
                </a:lnTo>
                <a:lnTo>
                  <a:pt x="243543" y="52701"/>
                </a:lnTo>
                <a:lnTo>
                  <a:pt x="242353" y="48507"/>
                </a:lnTo>
                <a:lnTo>
                  <a:pt x="240610" y="45504"/>
                </a:lnTo>
                <a:lnTo>
                  <a:pt x="238314" y="43690"/>
                </a:lnTo>
                <a:lnTo>
                  <a:pt x="236018" y="41877"/>
                </a:lnTo>
                <a:lnTo>
                  <a:pt x="233141" y="40970"/>
                </a:lnTo>
                <a:lnTo>
                  <a:pt x="223900" y="40970"/>
                </a:lnTo>
                <a:lnTo>
                  <a:pt x="217749" y="43350"/>
                </a:lnTo>
                <a:lnTo>
                  <a:pt x="211230" y="48110"/>
                </a:lnTo>
                <a:lnTo>
                  <a:pt x="206463" y="51904"/>
                </a:lnTo>
                <a:lnTo>
                  <a:pt x="197831" y="61049"/>
                </a:lnTo>
                <a:lnTo>
                  <a:pt x="190609" y="72123"/>
                </a:lnTo>
                <a:lnTo>
                  <a:pt x="188447" y="76395"/>
                </a:lnTo>
                <a:lnTo>
                  <a:pt x="183978" y="88791"/>
                </a:lnTo>
                <a:lnTo>
                  <a:pt x="182488" y="100642"/>
                </a:lnTo>
                <a:lnTo>
                  <a:pt x="182488" y="106648"/>
                </a:lnTo>
                <a:lnTo>
                  <a:pt x="183991" y="111366"/>
                </a:lnTo>
                <a:lnTo>
                  <a:pt x="186995" y="114794"/>
                </a:lnTo>
                <a:lnTo>
                  <a:pt x="190000" y="118223"/>
                </a:lnTo>
                <a:lnTo>
                  <a:pt x="193571" y="119937"/>
                </a:lnTo>
                <a:lnTo>
                  <a:pt x="196094" y="101435"/>
                </a:lnTo>
                <a:lnTo>
                  <a:pt x="196106" y="96586"/>
                </a:lnTo>
                <a:lnTo>
                  <a:pt x="197933" y="84871"/>
                </a:lnTo>
                <a:lnTo>
                  <a:pt x="202854" y="71911"/>
                </a:lnTo>
                <a:lnTo>
                  <a:pt x="210386" y="59055"/>
                </a:lnTo>
                <a:lnTo>
                  <a:pt x="218288" y="50491"/>
                </a:lnTo>
                <a:lnTo>
                  <a:pt x="222370" y="47090"/>
                </a:lnTo>
                <a:lnTo>
                  <a:pt x="226225" y="45390"/>
                </a:lnTo>
                <a:lnTo>
                  <a:pt x="233084" y="45390"/>
                </a:lnTo>
                <a:lnTo>
                  <a:pt x="235635" y="46467"/>
                </a:lnTo>
                <a:lnTo>
                  <a:pt x="237506" y="48621"/>
                </a:lnTo>
                <a:lnTo>
                  <a:pt x="239376" y="50774"/>
                </a:lnTo>
                <a:lnTo>
                  <a:pt x="240312" y="54259"/>
                </a:lnTo>
                <a:lnTo>
                  <a:pt x="240278" y="60935"/>
                </a:lnTo>
                <a:lnTo>
                  <a:pt x="238367" y="72942"/>
                </a:lnTo>
                <a:lnTo>
                  <a:pt x="233531" y="84761"/>
                </a:lnTo>
                <a:lnTo>
                  <a:pt x="225771" y="96391"/>
                </a:lnTo>
                <a:lnTo>
                  <a:pt x="218515" y="105515"/>
                </a:lnTo>
                <a:lnTo>
                  <a:pt x="211797" y="110077"/>
                </a:lnTo>
                <a:lnTo>
                  <a:pt x="206411" y="118549"/>
                </a:lnTo>
                <a:lnTo>
                  <a:pt x="210890" y="115772"/>
                </a:lnTo>
                <a:lnTo>
                  <a:pt x="213156" y="114262"/>
                </a:lnTo>
                <a:lnTo>
                  <a:pt x="221924" y="106555"/>
                </a:lnTo>
                <a:lnTo>
                  <a:pt x="231383" y="95456"/>
                </a:lnTo>
                <a:lnTo>
                  <a:pt x="229598" y="101831"/>
                </a:lnTo>
                <a:lnTo>
                  <a:pt x="228350" y="106365"/>
                </a:lnTo>
                <a:lnTo>
                  <a:pt x="227727" y="110020"/>
                </a:lnTo>
                <a:lnTo>
                  <a:pt x="227727" y="115120"/>
                </a:lnTo>
                <a:lnTo>
                  <a:pt x="228336" y="116891"/>
                </a:lnTo>
                <a:lnTo>
                  <a:pt x="230774" y="119328"/>
                </a:lnTo>
                <a:lnTo>
                  <a:pt x="232602" y="119937"/>
                </a:lnTo>
                <a:lnTo>
                  <a:pt x="238555" y="119937"/>
                </a:lnTo>
                <a:lnTo>
                  <a:pt x="242381" y="118393"/>
                </a:lnTo>
                <a:lnTo>
                  <a:pt x="246520" y="115304"/>
                </a:lnTo>
                <a:lnTo>
                  <a:pt x="250658" y="112216"/>
                </a:lnTo>
                <a:lnTo>
                  <a:pt x="254683" y="107725"/>
                </a:lnTo>
                <a:lnTo>
                  <a:pt x="258594" y="101831"/>
                </a:lnTo>
                <a:close/>
              </a:path>
              <a:path w="485503" h="119937">
                <a:moveTo>
                  <a:pt x="211797" y="110077"/>
                </a:moveTo>
                <a:lnTo>
                  <a:pt x="203123" y="110077"/>
                </a:lnTo>
                <a:lnTo>
                  <a:pt x="200913" y="108958"/>
                </a:lnTo>
                <a:lnTo>
                  <a:pt x="198985" y="106719"/>
                </a:lnTo>
                <a:lnTo>
                  <a:pt x="197058" y="104481"/>
                </a:lnTo>
                <a:lnTo>
                  <a:pt x="196094" y="101435"/>
                </a:lnTo>
                <a:lnTo>
                  <a:pt x="193571" y="119937"/>
                </a:lnTo>
                <a:lnTo>
                  <a:pt x="202018" y="119937"/>
                </a:lnTo>
                <a:lnTo>
                  <a:pt x="206411" y="118549"/>
                </a:lnTo>
                <a:lnTo>
                  <a:pt x="211797" y="110077"/>
                </a:lnTo>
                <a:close/>
              </a:path>
              <a:path w="485503" h="119937">
                <a:moveTo>
                  <a:pt x="307095" y="118279"/>
                </a:moveTo>
                <a:lnTo>
                  <a:pt x="313104" y="114964"/>
                </a:lnTo>
                <a:lnTo>
                  <a:pt x="319113" y="111649"/>
                </a:lnTo>
                <a:lnTo>
                  <a:pt x="325065" y="106450"/>
                </a:lnTo>
                <a:lnTo>
                  <a:pt x="330961" y="99367"/>
                </a:lnTo>
                <a:lnTo>
                  <a:pt x="328495" y="97157"/>
                </a:lnTo>
                <a:lnTo>
                  <a:pt x="323166" y="102880"/>
                </a:lnTo>
                <a:lnTo>
                  <a:pt x="318362" y="106833"/>
                </a:lnTo>
                <a:lnTo>
                  <a:pt x="314082" y="109014"/>
                </a:lnTo>
                <a:lnTo>
                  <a:pt x="309802" y="111196"/>
                </a:lnTo>
                <a:lnTo>
                  <a:pt x="305479" y="112287"/>
                </a:lnTo>
                <a:lnTo>
                  <a:pt x="295445" y="112287"/>
                </a:lnTo>
                <a:lnTo>
                  <a:pt x="290967" y="110601"/>
                </a:lnTo>
                <a:lnTo>
                  <a:pt x="287678" y="107229"/>
                </a:lnTo>
                <a:lnTo>
                  <a:pt x="284390" y="103857"/>
                </a:lnTo>
                <a:lnTo>
                  <a:pt x="282746" y="99281"/>
                </a:lnTo>
                <a:lnTo>
                  <a:pt x="282774" y="91865"/>
                </a:lnTo>
                <a:lnTo>
                  <a:pt x="284714" y="79593"/>
                </a:lnTo>
                <a:lnTo>
                  <a:pt x="289719" y="67321"/>
                </a:lnTo>
                <a:lnTo>
                  <a:pt x="293574" y="60124"/>
                </a:lnTo>
                <a:lnTo>
                  <a:pt x="298223" y="54571"/>
                </a:lnTo>
                <a:lnTo>
                  <a:pt x="303665" y="50661"/>
                </a:lnTo>
                <a:lnTo>
                  <a:pt x="309107" y="46750"/>
                </a:lnTo>
                <a:lnTo>
                  <a:pt x="314606" y="44795"/>
                </a:lnTo>
                <a:lnTo>
                  <a:pt x="323166" y="44795"/>
                </a:lnTo>
                <a:lnTo>
                  <a:pt x="325491" y="45362"/>
                </a:lnTo>
                <a:lnTo>
                  <a:pt x="327135" y="46496"/>
                </a:lnTo>
                <a:lnTo>
                  <a:pt x="328750" y="48281"/>
                </a:lnTo>
                <a:lnTo>
                  <a:pt x="328750" y="50094"/>
                </a:lnTo>
                <a:lnTo>
                  <a:pt x="328042" y="51822"/>
                </a:lnTo>
                <a:lnTo>
                  <a:pt x="325902" y="54018"/>
                </a:lnTo>
                <a:lnTo>
                  <a:pt x="323691" y="56384"/>
                </a:lnTo>
                <a:lnTo>
                  <a:pt x="322840" y="58197"/>
                </a:lnTo>
                <a:lnTo>
                  <a:pt x="322628" y="60266"/>
                </a:lnTo>
                <a:lnTo>
                  <a:pt x="322628" y="61966"/>
                </a:lnTo>
                <a:lnTo>
                  <a:pt x="324371" y="64516"/>
                </a:lnTo>
                <a:lnTo>
                  <a:pt x="326993" y="66216"/>
                </a:lnTo>
                <a:lnTo>
                  <a:pt x="331075" y="66216"/>
                </a:lnTo>
                <a:lnTo>
                  <a:pt x="333030" y="65253"/>
                </a:lnTo>
                <a:lnTo>
                  <a:pt x="334618" y="63326"/>
                </a:lnTo>
                <a:lnTo>
                  <a:pt x="336772" y="60832"/>
                </a:lnTo>
                <a:lnTo>
                  <a:pt x="337849" y="57829"/>
                </a:lnTo>
                <a:lnTo>
                  <a:pt x="337849" y="50576"/>
                </a:lnTo>
                <a:lnTo>
                  <a:pt x="336318" y="47416"/>
                </a:lnTo>
                <a:lnTo>
                  <a:pt x="333257" y="44838"/>
                </a:lnTo>
                <a:lnTo>
                  <a:pt x="330196" y="42260"/>
                </a:lnTo>
                <a:lnTo>
                  <a:pt x="325576" y="40970"/>
                </a:lnTo>
                <a:lnTo>
                  <a:pt x="311516" y="40970"/>
                </a:lnTo>
                <a:lnTo>
                  <a:pt x="303481" y="43591"/>
                </a:lnTo>
                <a:lnTo>
                  <a:pt x="295289" y="48833"/>
                </a:lnTo>
                <a:lnTo>
                  <a:pt x="292830" y="50490"/>
                </a:lnTo>
                <a:lnTo>
                  <a:pt x="283269" y="58932"/>
                </a:lnTo>
                <a:lnTo>
                  <a:pt x="275731" y="69276"/>
                </a:lnTo>
                <a:lnTo>
                  <a:pt x="270118" y="82539"/>
                </a:lnTo>
                <a:lnTo>
                  <a:pt x="268460" y="94861"/>
                </a:lnTo>
                <a:lnTo>
                  <a:pt x="268460" y="102512"/>
                </a:lnTo>
                <a:lnTo>
                  <a:pt x="270714" y="108603"/>
                </a:lnTo>
                <a:lnTo>
                  <a:pt x="275221" y="113137"/>
                </a:lnTo>
                <a:lnTo>
                  <a:pt x="279728" y="117670"/>
                </a:lnTo>
                <a:lnTo>
                  <a:pt x="286006" y="119937"/>
                </a:lnTo>
                <a:lnTo>
                  <a:pt x="300745" y="119937"/>
                </a:lnTo>
                <a:lnTo>
                  <a:pt x="307095" y="118279"/>
                </a:lnTo>
                <a:close/>
              </a:path>
              <a:path w="485503" h="119937">
                <a:moveTo>
                  <a:pt x="358778" y="65111"/>
                </a:moveTo>
                <a:lnTo>
                  <a:pt x="343046" y="117897"/>
                </a:lnTo>
                <a:lnTo>
                  <a:pt x="356057" y="117897"/>
                </a:lnTo>
                <a:lnTo>
                  <a:pt x="358778" y="107187"/>
                </a:lnTo>
                <a:lnTo>
                  <a:pt x="359118" y="105883"/>
                </a:lnTo>
                <a:lnTo>
                  <a:pt x="360479" y="102002"/>
                </a:lnTo>
                <a:lnTo>
                  <a:pt x="362860" y="95541"/>
                </a:lnTo>
                <a:lnTo>
                  <a:pt x="364560" y="90838"/>
                </a:lnTo>
                <a:lnTo>
                  <a:pt x="366601" y="86616"/>
                </a:lnTo>
                <a:lnTo>
                  <a:pt x="368982" y="82876"/>
                </a:lnTo>
                <a:lnTo>
                  <a:pt x="369644" y="81816"/>
                </a:lnTo>
                <a:lnTo>
                  <a:pt x="377241" y="70416"/>
                </a:lnTo>
                <a:lnTo>
                  <a:pt x="384288" y="61286"/>
                </a:lnTo>
                <a:lnTo>
                  <a:pt x="387293" y="57659"/>
                </a:lnTo>
                <a:lnTo>
                  <a:pt x="389532" y="55449"/>
                </a:lnTo>
                <a:lnTo>
                  <a:pt x="391856" y="54202"/>
                </a:lnTo>
                <a:lnTo>
                  <a:pt x="393727" y="53976"/>
                </a:lnTo>
                <a:lnTo>
                  <a:pt x="395740" y="54996"/>
                </a:lnTo>
                <a:lnTo>
                  <a:pt x="396108" y="56781"/>
                </a:lnTo>
                <a:lnTo>
                  <a:pt x="396335" y="58537"/>
                </a:lnTo>
                <a:lnTo>
                  <a:pt x="396916" y="59841"/>
                </a:lnTo>
                <a:lnTo>
                  <a:pt x="398787" y="61541"/>
                </a:lnTo>
                <a:lnTo>
                  <a:pt x="401210" y="61966"/>
                </a:lnTo>
                <a:lnTo>
                  <a:pt x="403761" y="61966"/>
                </a:lnTo>
                <a:lnTo>
                  <a:pt x="405717" y="60691"/>
                </a:lnTo>
                <a:lnTo>
                  <a:pt x="407078" y="58141"/>
                </a:lnTo>
                <a:lnTo>
                  <a:pt x="409005" y="54741"/>
                </a:lnTo>
                <a:lnTo>
                  <a:pt x="409969" y="51170"/>
                </a:lnTo>
                <a:lnTo>
                  <a:pt x="409969" y="45334"/>
                </a:lnTo>
                <a:lnTo>
                  <a:pt x="409430" y="43733"/>
                </a:lnTo>
                <a:lnTo>
                  <a:pt x="408353" y="42628"/>
                </a:lnTo>
                <a:lnTo>
                  <a:pt x="405802" y="40970"/>
                </a:lnTo>
                <a:lnTo>
                  <a:pt x="401040" y="40970"/>
                </a:lnTo>
                <a:lnTo>
                  <a:pt x="397299" y="42897"/>
                </a:lnTo>
                <a:lnTo>
                  <a:pt x="392707" y="46750"/>
                </a:lnTo>
                <a:lnTo>
                  <a:pt x="389080" y="50048"/>
                </a:lnTo>
                <a:lnTo>
                  <a:pt x="381716" y="58317"/>
                </a:lnTo>
                <a:lnTo>
                  <a:pt x="373911" y="69061"/>
                </a:lnTo>
                <a:lnTo>
                  <a:pt x="365666" y="82281"/>
                </a:lnTo>
                <a:lnTo>
                  <a:pt x="377911" y="40970"/>
                </a:lnTo>
                <a:lnTo>
                  <a:pt x="348574" y="45730"/>
                </a:lnTo>
                <a:lnTo>
                  <a:pt x="349169" y="48875"/>
                </a:lnTo>
                <a:lnTo>
                  <a:pt x="352344" y="48366"/>
                </a:lnTo>
                <a:lnTo>
                  <a:pt x="354526" y="48110"/>
                </a:lnTo>
                <a:lnTo>
                  <a:pt x="357587" y="48110"/>
                </a:lnTo>
                <a:lnTo>
                  <a:pt x="359090" y="48564"/>
                </a:lnTo>
                <a:lnTo>
                  <a:pt x="361074" y="50151"/>
                </a:lnTo>
                <a:lnTo>
                  <a:pt x="361499" y="52021"/>
                </a:lnTo>
                <a:lnTo>
                  <a:pt x="361499" y="54627"/>
                </a:lnTo>
                <a:lnTo>
                  <a:pt x="360592" y="58991"/>
                </a:lnTo>
                <a:lnTo>
                  <a:pt x="358778" y="65111"/>
                </a:lnTo>
                <a:close/>
              </a:path>
              <a:path w="485503" h="119937">
                <a:moveTo>
                  <a:pt x="425780" y="42189"/>
                </a:moveTo>
                <a:lnTo>
                  <a:pt x="422152" y="44626"/>
                </a:lnTo>
                <a:lnTo>
                  <a:pt x="417390" y="47742"/>
                </a:lnTo>
                <a:lnTo>
                  <a:pt x="412883" y="52587"/>
                </a:lnTo>
                <a:lnTo>
                  <a:pt x="408631" y="59161"/>
                </a:lnTo>
                <a:lnTo>
                  <a:pt x="411267" y="61031"/>
                </a:lnTo>
                <a:lnTo>
                  <a:pt x="415462" y="55591"/>
                </a:lnTo>
                <a:lnTo>
                  <a:pt x="418155" y="52446"/>
                </a:lnTo>
                <a:lnTo>
                  <a:pt x="420536" y="50745"/>
                </a:lnTo>
                <a:lnTo>
                  <a:pt x="422917" y="50320"/>
                </a:lnTo>
                <a:lnTo>
                  <a:pt x="424490" y="51043"/>
                </a:lnTo>
                <a:lnTo>
                  <a:pt x="425213" y="52786"/>
                </a:lnTo>
                <a:lnTo>
                  <a:pt x="425213" y="54316"/>
                </a:lnTo>
                <a:lnTo>
                  <a:pt x="424306" y="58226"/>
                </a:lnTo>
                <a:lnTo>
                  <a:pt x="422492" y="64516"/>
                </a:lnTo>
                <a:lnTo>
                  <a:pt x="415094" y="90781"/>
                </a:lnTo>
                <a:lnTo>
                  <a:pt x="412599" y="99565"/>
                </a:lnTo>
                <a:lnTo>
                  <a:pt x="411352" y="106082"/>
                </a:lnTo>
                <a:lnTo>
                  <a:pt x="411352" y="113109"/>
                </a:lnTo>
                <a:lnTo>
                  <a:pt x="412259" y="115404"/>
                </a:lnTo>
                <a:lnTo>
                  <a:pt x="414073" y="117217"/>
                </a:lnTo>
                <a:lnTo>
                  <a:pt x="415887" y="119030"/>
                </a:lnTo>
                <a:lnTo>
                  <a:pt x="418098" y="119937"/>
                </a:lnTo>
                <a:lnTo>
                  <a:pt x="426262" y="119937"/>
                </a:lnTo>
                <a:lnTo>
                  <a:pt x="432285" y="116934"/>
                </a:lnTo>
                <a:lnTo>
                  <a:pt x="438776" y="110927"/>
                </a:lnTo>
                <a:lnTo>
                  <a:pt x="440038" y="109717"/>
                </a:lnTo>
                <a:lnTo>
                  <a:pt x="446762" y="102076"/>
                </a:lnTo>
                <a:lnTo>
                  <a:pt x="454406" y="91571"/>
                </a:lnTo>
                <a:lnTo>
                  <a:pt x="462968" y="78201"/>
                </a:lnTo>
                <a:lnTo>
                  <a:pt x="461661" y="82543"/>
                </a:lnTo>
                <a:lnTo>
                  <a:pt x="457445" y="97006"/>
                </a:lnTo>
                <a:lnTo>
                  <a:pt x="455230" y="105572"/>
                </a:lnTo>
                <a:lnTo>
                  <a:pt x="454493" y="108745"/>
                </a:lnTo>
                <a:lnTo>
                  <a:pt x="454125" y="111295"/>
                </a:lnTo>
                <a:lnTo>
                  <a:pt x="454125" y="115205"/>
                </a:lnTo>
                <a:lnTo>
                  <a:pt x="454748" y="116820"/>
                </a:lnTo>
                <a:lnTo>
                  <a:pt x="457243" y="119314"/>
                </a:lnTo>
                <a:lnTo>
                  <a:pt x="458972" y="119937"/>
                </a:lnTo>
                <a:lnTo>
                  <a:pt x="464074" y="119937"/>
                </a:lnTo>
                <a:lnTo>
                  <a:pt x="467078" y="118860"/>
                </a:lnTo>
                <a:lnTo>
                  <a:pt x="470196" y="116707"/>
                </a:lnTo>
                <a:lnTo>
                  <a:pt x="474902" y="113363"/>
                </a:lnTo>
                <a:lnTo>
                  <a:pt x="479493" y="108150"/>
                </a:lnTo>
                <a:lnTo>
                  <a:pt x="483972" y="101066"/>
                </a:lnTo>
                <a:lnTo>
                  <a:pt x="481421" y="99111"/>
                </a:lnTo>
                <a:lnTo>
                  <a:pt x="476716" y="105232"/>
                </a:lnTo>
                <a:lnTo>
                  <a:pt x="473782" y="108731"/>
                </a:lnTo>
                <a:lnTo>
                  <a:pt x="471457" y="110488"/>
                </a:lnTo>
                <a:lnTo>
                  <a:pt x="469431" y="110927"/>
                </a:lnTo>
                <a:lnTo>
                  <a:pt x="467574" y="109723"/>
                </a:lnTo>
                <a:lnTo>
                  <a:pt x="467390" y="107952"/>
                </a:lnTo>
                <a:lnTo>
                  <a:pt x="467390" y="105968"/>
                </a:lnTo>
                <a:lnTo>
                  <a:pt x="468496" y="101208"/>
                </a:lnTo>
                <a:lnTo>
                  <a:pt x="470707" y="93671"/>
                </a:lnTo>
                <a:lnTo>
                  <a:pt x="485503" y="43010"/>
                </a:lnTo>
                <a:lnTo>
                  <a:pt x="472577" y="43010"/>
                </a:lnTo>
                <a:lnTo>
                  <a:pt x="470707" y="49470"/>
                </a:lnTo>
                <a:lnTo>
                  <a:pt x="469394" y="53738"/>
                </a:lnTo>
                <a:lnTo>
                  <a:pt x="464718" y="66992"/>
                </a:lnTo>
                <a:lnTo>
                  <a:pt x="460290" y="76373"/>
                </a:lnTo>
                <a:lnTo>
                  <a:pt x="457030" y="82012"/>
                </a:lnTo>
                <a:lnTo>
                  <a:pt x="452892" y="88047"/>
                </a:lnTo>
                <a:lnTo>
                  <a:pt x="447875" y="94479"/>
                </a:lnTo>
                <a:lnTo>
                  <a:pt x="442858" y="100911"/>
                </a:lnTo>
                <a:lnTo>
                  <a:pt x="438847" y="105061"/>
                </a:lnTo>
                <a:lnTo>
                  <a:pt x="435842" y="106932"/>
                </a:lnTo>
                <a:lnTo>
                  <a:pt x="432838" y="108802"/>
                </a:lnTo>
                <a:lnTo>
                  <a:pt x="430400" y="109737"/>
                </a:lnTo>
                <a:lnTo>
                  <a:pt x="427339" y="109737"/>
                </a:lnTo>
                <a:lnTo>
                  <a:pt x="424972" y="108108"/>
                </a:lnTo>
                <a:lnTo>
                  <a:pt x="424618" y="106167"/>
                </a:lnTo>
                <a:lnTo>
                  <a:pt x="424618" y="104183"/>
                </a:lnTo>
                <a:lnTo>
                  <a:pt x="425723" y="99452"/>
                </a:lnTo>
                <a:lnTo>
                  <a:pt x="427934" y="91971"/>
                </a:lnTo>
                <a:lnTo>
                  <a:pt x="435927" y="64516"/>
                </a:lnTo>
                <a:lnTo>
                  <a:pt x="438195" y="56639"/>
                </a:lnTo>
                <a:lnTo>
                  <a:pt x="439329" y="51170"/>
                </a:lnTo>
                <a:lnTo>
                  <a:pt x="439329" y="46014"/>
                </a:lnTo>
                <a:lnTo>
                  <a:pt x="438663" y="44300"/>
                </a:lnTo>
                <a:lnTo>
                  <a:pt x="435998" y="41636"/>
                </a:lnTo>
                <a:lnTo>
                  <a:pt x="434283" y="40970"/>
                </a:lnTo>
                <a:lnTo>
                  <a:pt x="429124" y="40970"/>
                </a:lnTo>
                <a:lnTo>
                  <a:pt x="425780" y="42189"/>
                </a:lnTo>
                <a:close/>
              </a:path>
              <a:path w="485503" h="119937">
                <a:moveTo>
                  <a:pt x="73130" y="107017"/>
                </a:moveTo>
                <a:lnTo>
                  <a:pt x="72222" y="109510"/>
                </a:lnTo>
                <a:lnTo>
                  <a:pt x="70947" y="111295"/>
                </a:lnTo>
                <a:lnTo>
                  <a:pt x="69303" y="112372"/>
                </a:lnTo>
                <a:lnTo>
                  <a:pt x="66979" y="113959"/>
                </a:lnTo>
                <a:lnTo>
                  <a:pt x="63974" y="114752"/>
                </a:lnTo>
                <a:lnTo>
                  <a:pt x="58333" y="114752"/>
                </a:lnTo>
                <a:lnTo>
                  <a:pt x="57398" y="117897"/>
                </a:lnTo>
                <a:lnTo>
                  <a:pt x="102807" y="117897"/>
                </a:lnTo>
                <a:lnTo>
                  <a:pt x="103742" y="114752"/>
                </a:lnTo>
                <a:lnTo>
                  <a:pt x="99377" y="114752"/>
                </a:lnTo>
                <a:lnTo>
                  <a:pt x="96273" y="114355"/>
                </a:lnTo>
                <a:lnTo>
                  <a:pt x="94431" y="113562"/>
                </a:lnTo>
                <a:lnTo>
                  <a:pt x="92588" y="112769"/>
                </a:lnTo>
                <a:lnTo>
                  <a:pt x="91129" y="111550"/>
                </a:lnTo>
                <a:lnTo>
                  <a:pt x="90051" y="109907"/>
                </a:lnTo>
                <a:lnTo>
                  <a:pt x="89201" y="108717"/>
                </a:lnTo>
                <a:lnTo>
                  <a:pt x="88776" y="106988"/>
                </a:lnTo>
                <a:lnTo>
                  <a:pt x="81378" y="28305"/>
                </a:lnTo>
                <a:lnTo>
                  <a:pt x="76956" y="73781"/>
                </a:lnTo>
                <a:lnTo>
                  <a:pt x="47959" y="73781"/>
                </a:lnTo>
                <a:lnTo>
                  <a:pt x="76276" y="79986"/>
                </a:lnTo>
                <a:lnTo>
                  <a:pt x="74915" y="94606"/>
                </a:lnTo>
                <a:lnTo>
                  <a:pt x="74348" y="101123"/>
                </a:lnTo>
                <a:lnTo>
                  <a:pt x="73753" y="105260"/>
                </a:lnTo>
                <a:lnTo>
                  <a:pt x="73130" y="107017"/>
                </a:lnTo>
                <a:close/>
              </a:path>
              <a:path w="485503" h="119937">
                <a:moveTo>
                  <a:pt x="88776" y="106988"/>
                </a:moveTo>
                <a:lnTo>
                  <a:pt x="88776" y="103305"/>
                </a:lnTo>
                <a:lnTo>
                  <a:pt x="89003" y="100358"/>
                </a:lnTo>
                <a:lnTo>
                  <a:pt x="89456" y="95881"/>
                </a:lnTo>
                <a:lnTo>
                  <a:pt x="98215" y="0"/>
                </a:lnTo>
                <a:lnTo>
                  <a:pt x="95239" y="0"/>
                </a:lnTo>
                <a:lnTo>
                  <a:pt x="26360" y="93671"/>
                </a:lnTo>
                <a:lnTo>
                  <a:pt x="20011" y="102285"/>
                </a:lnTo>
                <a:lnTo>
                  <a:pt x="15235" y="107909"/>
                </a:lnTo>
                <a:lnTo>
                  <a:pt x="12032" y="110544"/>
                </a:lnTo>
                <a:lnTo>
                  <a:pt x="8829" y="113179"/>
                </a:lnTo>
                <a:lnTo>
                  <a:pt x="5130" y="114582"/>
                </a:lnTo>
                <a:lnTo>
                  <a:pt x="935" y="114752"/>
                </a:lnTo>
                <a:lnTo>
                  <a:pt x="0" y="117897"/>
                </a:lnTo>
                <a:lnTo>
                  <a:pt x="34098" y="117897"/>
                </a:lnTo>
                <a:lnTo>
                  <a:pt x="35034" y="114752"/>
                </a:lnTo>
                <a:lnTo>
                  <a:pt x="31632" y="114639"/>
                </a:lnTo>
                <a:lnTo>
                  <a:pt x="29195" y="113930"/>
                </a:lnTo>
                <a:lnTo>
                  <a:pt x="26247" y="111324"/>
                </a:lnTo>
                <a:lnTo>
                  <a:pt x="25510" y="109765"/>
                </a:lnTo>
                <a:lnTo>
                  <a:pt x="25510" y="107952"/>
                </a:lnTo>
                <a:lnTo>
                  <a:pt x="25850" y="105132"/>
                </a:lnTo>
                <a:lnTo>
                  <a:pt x="26530" y="103574"/>
                </a:lnTo>
                <a:lnTo>
                  <a:pt x="27211" y="102016"/>
                </a:lnTo>
                <a:lnTo>
                  <a:pt x="28883" y="99452"/>
                </a:lnTo>
                <a:lnTo>
                  <a:pt x="31547" y="95881"/>
                </a:lnTo>
                <a:lnTo>
                  <a:pt x="43282" y="79986"/>
                </a:lnTo>
                <a:lnTo>
                  <a:pt x="76276" y="79986"/>
                </a:lnTo>
                <a:lnTo>
                  <a:pt x="47959" y="73781"/>
                </a:lnTo>
                <a:lnTo>
                  <a:pt x="81378" y="28305"/>
                </a:lnTo>
                <a:lnTo>
                  <a:pt x="88776" y="106988"/>
                </a:lnTo>
                <a:close/>
              </a:path>
              <a:path w="485503" h="119937">
                <a:moveTo>
                  <a:pt x="133656" y="65111"/>
                </a:moveTo>
                <a:lnTo>
                  <a:pt x="117924" y="117897"/>
                </a:lnTo>
                <a:lnTo>
                  <a:pt x="130934" y="117897"/>
                </a:lnTo>
                <a:lnTo>
                  <a:pt x="133656" y="107187"/>
                </a:lnTo>
                <a:lnTo>
                  <a:pt x="133996" y="105883"/>
                </a:lnTo>
                <a:lnTo>
                  <a:pt x="135356" y="102002"/>
                </a:lnTo>
                <a:lnTo>
                  <a:pt x="137737" y="95541"/>
                </a:lnTo>
                <a:lnTo>
                  <a:pt x="139438" y="90838"/>
                </a:lnTo>
                <a:lnTo>
                  <a:pt x="141479" y="86616"/>
                </a:lnTo>
                <a:lnTo>
                  <a:pt x="143860" y="82876"/>
                </a:lnTo>
                <a:lnTo>
                  <a:pt x="144522" y="81816"/>
                </a:lnTo>
                <a:lnTo>
                  <a:pt x="152118" y="70416"/>
                </a:lnTo>
                <a:lnTo>
                  <a:pt x="159166" y="61286"/>
                </a:lnTo>
                <a:lnTo>
                  <a:pt x="162171" y="57659"/>
                </a:lnTo>
                <a:lnTo>
                  <a:pt x="164410" y="55449"/>
                </a:lnTo>
                <a:lnTo>
                  <a:pt x="166734" y="54202"/>
                </a:lnTo>
                <a:lnTo>
                  <a:pt x="168605" y="53976"/>
                </a:lnTo>
                <a:lnTo>
                  <a:pt x="170617" y="54996"/>
                </a:lnTo>
                <a:lnTo>
                  <a:pt x="170986" y="56781"/>
                </a:lnTo>
                <a:lnTo>
                  <a:pt x="171213" y="58537"/>
                </a:lnTo>
                <a:lnTo>
                  <a:pt x="171794" y="59841"/>
                </a:lnTo>
                <a:lnTo>
                  <a:pt x="173664" y="61541"/>
                </a:lnTo>
                <a:lnTo>
                  <a:pt x="176088" y="61966"/>
                </a:lnTo>
                <a:lnTo>
                  <a:pt x="178639" y="61966"/>
                </a:lnTo>
                <a:lnTo>
                  <a:pt x="180595" y="60691"/>
                </a:lnTo>
                <a:lnTo>
                  <a:pt x="181955" y="58141"/>
                </a:lnTo>
                <a:lnTo>
                  <a:pt x="183883" y="54741"/>
                </a:lnTo>
                <a:lnTo>
                  <a:pt x="184846" y="51170"/>
                </a:lnTo>
                <a:lnTo>
                  <a:pt x="184846" y="45334"/>
                </a:lnTo>
                <a:lnTo>
                  <a:pt x="184308" y="43733"/>
                </a:lnTo>
                <a:lnTo>
                  <a:pt x="183231" y="42628"/>
                </a:lnTo>
                <a:lnTo>
                  <a:pt x="180680" y="40970"/>
                </a:lnTo>
                <a:lnTo>
                  <a:pt x="175918" y="40970"/>
                </a:lnTo>
                <a:lnTo>
                  <a:pt x="172176" y="42897"/>
                </a:lnTo>
                <a:lnTo>
                  <a:pt x="167584" y="46750"/>
                </a:lnTo>
                <a:lnTo>
                  <a:pt x="163958" y="50048"/>
                </a:lnTo>
                <a:lnTo>
                  <a:pt x="156593" y="58317"/>
                </a:lnTo>
                <a:lnTo>
                  <a:pt x="148789" y="69061"/>
                </a:lnTo>
                <a:lnTo>
                  <a:pt x="140543" y="82281"/>
                </a:lnTo>
                <a:lnTo>
                  <a:pt x="152788" y="40970"/>
                </a:lnTo>
                <a:lnTo>
                  <a:pt x="123451" y="45730"/>
                </a:lnTo>
                <a:lnTo>
                  <a:pt x="124047" y="48875"/>
                </a:lnTo>
                <a:lnTo>
                  <a:pt x="127221" y="48366"/>
                </a:lnTo>
                <a:lnTo>
                  <a:pt x="129404" y="48110"/>
                </a:lnTo>
                <a:lnTo>
                  <a:pt x="132465" y="48110"/>
                </a:lnTo>
                <a:lnTo>
                  <a:pt x="133967" y="48564"/>
                </a:lnTo>
                <a:lnTo>
                  <a:pt x="135951" y="50151"/>
                </a:lnTo>
                <a:lnTo>
                  <a:pt x="136377" y="52021"/>
                </a:lnTo>
                <a:lnTo>
                  <a:pt x="136377" y="54627"/>
                </a:lnTo>
                <a:lnTo>
                  <a:pt x="135470" y="58991"/>
                </a:lnTo>
                <a:lnTo>
                  <a:pt x="133656" y="6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524313" y="5137210"/>
            <a:ext cx="66791" cy="66076"/>
          </a:xfrm>
          <a:custGeom>
            <a:avLst/>
            <a:gdLst/>
            <a:ahLst/>
            <a:cxnLst/>
            <a:rect l="l" t="t" r="r" b="b"/>
            <a:pathLst>
              <a:path w="73470" h="74886">
                <a:moveTo>
                  <a:pt x="59609" y="51765"/>
                </a:moveTo>
                <a:lnTo>
                  <a:pt x="57965" y="55619"/>
                </a:lnTo>
                <a:lnTo>
                  <a:pt x="56477" y="58282"/>
                </a:lnTo>
                <a:lnTo>
                  <a:pt x="52353" y="62192"/>
                </a:lnTo>
                <a:lnTo>
                  <a:pt x="49178" y="63099"/>
                </a:lnTo>
                <a:lnTo>
                  <a:pt x="45437" y="63326"/>
                </a:lnTo>
                <a:lnTo>
                  <a:pt x="14625" y="63326"/>
                </a:lnTo>
                <a:lnTo>
                  <a:pt x="73470" y="2125"/>
                </a:lnTo>
                <a:lnTo>
                  <a:pt x="73470" y="0"/>
                </a:lnTo>
                <a:lnTo>
                  <a:pt x="19472" y="0"/>
                </a:lnTo>
                <a:lnTo>
                  <a:pt x="12245" y="21505"/>
                </a:lnTo>
                <a:lnTo>
                  <a:pt x="15476" y="21505"/>
                </a:lnTo>
                <a:lnTo>
                  <a:pt x="17120" y="18162"/>
                </a:lnTo>
                <a:lnTo>
                  <a:pt x="18721" y="15767"/>
                </a:lnTo>
                <a:lnTo>
                  <a:pt x="20280" y="14322"/>
                </a:lnTo>
                <a:lnTo>
                  <a:pt x="21839" y="12877"/>
                </a:lnTo>
                <a:lnTo>
                  <a:pt x="23413" y="11985"/>
                </a:lnTo>
                <a:lnTo>
                  <a:pt x="25000" y="11645"/>
                </a:lnTo>
                <a:lnTo>
                  <a:pt x="26077" y="11362"/>
                </a:lnTo>
                <a:lnTo>
                  <a:pt x="29195" y="11220"/>
                </a:lnTo>
                <a:lnTo>
                  <a:pt x="58844" y="11220"/>
                </a:lnTo>
                <a:lnTo>
                  <a:pt x="0" y="72421"/>
                </a:lnTo>
                <a:lnTo>
                  <a:pt x="0" y="74886"/>
                </a:lnTo>
                <a:lnTo>
                  <a:pt x="55357" y="74886"/>
                </a:lnTo>
                <a:lnTo>
                  <a:pt x="62755" y="51765"/>
                </a:lnTo>
                <a:lnTo>
                  <a:pt x="59609" y="51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625557" y="5099260"/>
            <a:ext cx="94311" cy="104027"/>
          </a:xfrm>
          <a:custGeom>
            <a:avLst/>
            <a:gdLst/>
            <a:ahLst/>
            <a:cxnLst/>
            <a:rect l="l" t="t" r="r" b="b"/>
            <a:pathLst>
              <a:path w="103742" h="117897">
                <a:moveTo>
                  <a:pt x="73129" y="107017"/>
                </a:moveTo>
                <a:lnTo>
                  <a:pt x="72222" y="109510"/>
                </a:lnTo>
                <a:lnTo>
                  <a:pt x="70947" y="111295"/>
                </a:lnTo>
                <a:lnTo>
                  <a:pt x="69303" y="112372"/>
                </a:lnTo>
                <a:lnTo>
                  <a:pt x="66979" y="113959"/>
                </a:lnTo>
                <a:lnTo>
                  <a:pt x="63974" y="114752"/>
                </a:lnTo>
                <a:lnTo>
                  <a:pt x="58333" y="114752"/>
                </a:lnTo>
                <a:lnTo>
                  <a:pt x="57398" y="117897"/>
                </a:lnTo>
                <a:lnTo>
                  <a:pt x="102807" y="117897"/>
                </a:lnTo>
                <a:lnTo>
                  <a:pt x="103742" y="114752"/>
                </a:lnTo>
                <a:lnTo>
                  <a:pt x="99377" y="114752"/>
                </a:lnTo>
                <a:lnTo>
                  <a:pt x="96273" y="114355"/>
                </a:lnTo>
                <a:lnTo>
                  <a:pt x="94431" y="113562"/>
                </a:lnTo>
                <a:lnTo>
                  <a:pt x="92588" y="112769"/>
                </a:lnTo>
                <a:lnTo>
                  <a:pt x="91128" y="111550"/>
                </a:lnTo>
                <a:lnTo>
                  <a:pt x="90051" y="109907"/>
                </a:lnTo>
                <a:lnTo>
                  <a:pt x="89201" y="108717"/>
                </a:lnTo>
                <a:lnTo>
                  <a:pt x="88776" y="106988"/>
                </a:lnTo>
                <a:lnTo>
                  <a:pt x="81378" y="28305"/>
                </a:lnTo>
                <a:lnTo>
                  <a:pt x="76956" y="73781"/>
                </a:lnTo>
                <a:lnTo>
                  <a:pt x="47959" y="73781"/>
                </a:lnTo>
                <a:lnTo>
                  <a:pt x="76276" y="79986"/>
                </a:lnTo>
                <a:lnTo>
                  <a:pt x="74915" y="94606"/>
                </a:lnTo>
                <a:lnTo>
                  <a:pt x="74348" y="101123"/>
                </a:lnTo>
                <a:lnTo>
                  <a:pt x="73753" y="105260"/>
                </a:lnTo>
                <a:lnTo>
                  <a:pt x="73129" y="107017"/>
                </a:lnTo>
                <a:close/>
              </a:path>
              <a:path w="103742" h="117897">
                <a:moveTo>
                  <a:pt x="88776" y="106988"/>
                </a:moveTo>
                <a:lnTo>
                  <a:pt x="88776" y="103305"/>
                </a:lnTo>
                <a:lnTo>
                  <a:pt x="89003" y="100358"/>
                </a:lnTo>
                <a:lnTo>
                  <a:pt x="89456" y="95881"/>
                </a:lnTo>
                <a:lnTo>
                  <a:pt x="98215" y="0"/>
                </a:lnTo>
                <a:lnTo>
                  <a:pt x="95238" y="0"/>
                </a:lnTo>
                <a:lnTo>
                  <a:pt x="26360" y="93671"/>
                </a:lnTo>
                <a:lnTo>
                  <a:pt x="20011" y="102285"/>
                </a:lnTo>
                <a:lnTo>
                  <a:pt x="15235" y="107909"/>
                </a:lnTo>
                <a:lnTo>
                  <a:pt x="12032" y="110544"/>
                </a:lnTo>
                <a:lnTo>
                  <a:pt x="8829" y="113179"/>
                </a:lnTo>
                <a:lnTo>
                  <a:pt x="5130" y="114582"/>
                </a:lnTo>
                <a:lnTo>
                  <a:pt x="935" y="114752"/>
                </a:lnTo>
                <a:lnTo>
                  <a:pt x="0" y="117897"/>
                </a:lnTo>
                <a:lnTo>
                  <a:pt x="34099" y="117897"/>
                </a:lnTo>
                <a:lnTo>
                  <a:pt x="35034" y="114752"/>
                </a:lnTo>
                <a:lnTo>
                  <a:pt x="31633" y="114639"/>
                </a:lnTo>
                <a:lnTo>
                  <a:pt x="29195" y="113930"/>
                </a:lnTo>
                <a:lnTo>
                  <a:pt x="26247" y="111324"/>
                </a:lnTo>
                <a:lnTo>
                  <a:pt x="25510" y="109765"/>
                </a:lnTo>
                <a:lnTo>
                  <a:pt x="25510" y="107952"/>
                </a:lnTo>
                <a:lnTo>
                  <a:pt x="25850" y="105132"/>
                </a:lnTo>
                <a:lnTo>
                  <a:pt x="26531" y="103574"/>
                </a:lnTo>
                <a:lnTo>
                  <a:pt x="27211" y="102016"/>
                </a:lnTo>
                <a:lnTo>
                  <a:pt x="28883" y="99452"/>
                </a:lnTo>
                <a:lnTo>
                  <a:pt x="31547" y="95881"/>
                </a:lnTo>
                <a:lnTo>
                  <a:pt x="43282" y="79986"/>
                </a:lnTo>
                <a:lnTo>
                  <a:pt x="76276" y="79986"/>
                </a:lnTo>
                <a:lnTo>
                  <a:pt x="47959" y="73781"/>
                </a:lnTo>
                <a:lnTo>
                  <a:pt x="81378" y="28305"/>
                </a:lnTo>
                <a:lnTo>
                  <a:pt x="88776" y="106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725108" y="5101585"/>
            <a:ext cx="116265" cy="101702"/>
          </a:xfrm>
          <a:custGeom>
            <a:avLst/>
            <a:gdLst/>
            <a:ahLst/>
            <a:cxnLst/>
            <a:rect l="l" t="t" r="r" b="b"/>
            <a:pathLst>
              <a:path w="127892" h="115262">
                <a:moveTo>
                  <a:pt x="121443" y="76005"/>
                </a:moveTo>
                <a:lnTo>
                  <a:pt x="124023" y="68893"/>
                </a:lnTo>
                <a:lnTo>
                  <a:pt x="126602" y="61782"/>
                </a:lnTo>
                <a:lnTo>
                  <a:pt x="127892" y="54457"/>
                </a:lnTo>
                <a:lnTo>
                  <a:pt x="127891" y="46725"/>
                </a:lnTo>
                <a:lnTo>
                  <a:pt x="126187" y="34068"/>
                </a:lnTo>
                <a:lnTo>
                  <a:pt x="121174" y="22228"/>
                </a:lnTo>
                <a:lnTo>
                  <a:pt x="116696" y="14549"/>
                </a:lnTo>
                <a:lnTo>
                  <a:pt x="110701" y="8925"/>
                </a:lnTo>
                <a:lnTo>
                  <a:pt x="103189" y="5355"/>
                </a:lnTo>
                <a:lnTo>
                  <a:pt x="96059" y="2810"/>
                </a:lnTo>
                <a:lnTo>
                  <a:pt x="83888" y="702"/>
                </a:lnTo>
                <a:lnTo>
                  <a:pt x="68538" y="0"/>
                </a:lnTo>
                <a:lnTo>
                  <a:pt x="31718" y="0"/>
                </a:lnTo>
                <a:lnTo>
                  <a:pt x="30697" y="3145"/>
                </a:lnTo>
                <a:lnTo>
                  <a:pt x="36876" y="3145"/>
                </a:lnTo>
                <a:lnTo>
                  <a:pt x="39767" y="3740"/>
                </a:lnTo>
                <a:lnTo>
                  <a:pt x="42715" y="6120"/>
                </a:lnTo>
                <a:lnTo>
                  <a:pt x="43452" y="7820"/>
                </a:lnTo>
                <a:lnTo>
                  <a:pt x="43452" y="13147"/>
                </a:lnTo>
                <a:lnTo>
                  <a:pt x="42659" y="17453"/>
                </a:lnTo>
                <a:lnTo>
                  <a:pt x="41071" y="22950"/>
                </a:lnTo>
                <a:lnTo>
                  <a:pt x="35884" y="92651"/>
                </a:lnTo>
                <a:lnTo>
                  <a:pt x="60884" y="6375"/>
                </a:lnTo>
                <a:lnTo>
                  <a:pt x="65646" y="6148"/>
                </a:lnTo>
                <a:lnTo>
                  <a:pt x="69529" y="6035"/>
                </a:lnTo>
                <a:lnTo>
                  <a:pt x="72534" y="6035"/>
                </a:lnTo>
                <a:lnTo>
                  <a:pt x="77407" y="6220"/>
                </a:lnTo>
                <a:lnTo>
                  <a:pt x="90502" y="9185"/>
                </a:lnTo>
                <a:lnTo>
                  <a:pt x="100340" y="15767"/>
                </a:lnTo>
                <a:lnTo>
                  <a:pt x="103551" y="19738"/>
                </a:lnTo>
                <a:lnTo>
                  <a:pt x="108286" y="30909"/>
                </a:lnTo>
                <a:lnTo>
                  <a:pt x="109864" y="45475"/>
                </a:lnTo>
                <a:lnTo>
                  <a:pt x="109591" y="52723"/>
                </a:lnTo>
                <a:lnTo>
                  <a:pt x="107593" y="65464"/>
                </a:lnTo>
                <a:lnTo>
                  <a:pt x="103657" y="77011"/>
                </a:lnTo>
                <a:lnTo>
                  <a:pt x="95809" y="90150"/>
                </a:lnTo>
                <a:lnTo>
                  <a:pt x="87075" y="98771"/>
                </a:lnTo>
                <a:lnTo>
                  <a:pt x="82200" y="102398"/>
                </a:lnTo>
                <a:lnTo>
                  <a:pt x="75950" y="105132"/>
                </a:lnTo>
                <a:lnTo>
                  <a:pt x="68325" y="106974"/>
                </a:lnTo>
                <a:lnTo>
                  <a:pt x="60700" y="108816"/>
                </a:lnTo>
                <a:lnTo>
                  <a:pt x="52438" y="109737"/>
                </a:lnTo>
                <a:lnTo>
                  <a:pt x="40249" y="109737"/>
                </a:lnTo>
                <a:lnTo>
                  <a:pt x="37868" y="109482"/>
                </a:lnTo>
                <a:lnTo>
                  <a:pt x="36394" y="108972"/>
                </a:lnTo>
                <a:lnTo>
                  <a:pt x="34566" y="108122"/>
                </a:lnTo>
                <a:lnTo>
                  <a:pt x="18622" y="99848"/>
                </a:lnTo>
                <a:lnTo>
                  <a:pt x="16780" y="104636"/>
                </a:lnTo>
                <a:lnTo>
                  <a:pt x="15136" y="107017"/>
                </a:lnTo>
                <a:lnTo>
                  <a:pt x="14058" y="108660"/>
                </a:lnTo>
                <a:lnTo>
                  <a:pt x="12386" y="109963"/>
                </a:lnTo>
                <a:lnTo>
                  <a:pt x="10119" y="110927"/>
                </a:lnTo>
                <a:lnTo>
                  <a:pt x="8588" y="111607"/>
                </a:lnTo>
                <a:lnTo>
                  <a:pt x="5584" y="112003"/>
                </a:lnTo>
                <a:lnTo>
                  <a:pt x="1105" y="112117"/>
                </a:lnTo>
                <a:lnTo>
                  <a:pt x="0" y="115262"/>
                </a:lnTo>
                <a:lnTo>
                  <a:pt x="48809" y="115262"/>
                </a:lnTo>
                <a:lnTo>
                  <a:pt x="53845" y="115183"/>
                </a:lnTo>
                <a:lnTo>
                  <a:pt x="67151" y="114048"/>
                </a:lnTo>
                <a:lnTo>
                  <a:pt x="78316" y="111564"/>
                </a:lnTo>
                <a:lnTo>
                  <a:pt x="86197" y="109099"/>
                </a:lnTo>
                <a:lnTo>
                  <a:pt x="93509" y="105288"/>
                </a:lnTo>
                <a:lnTo>
                  <a:pt x="100255" y="100131"/>
                </a:lnTo>
                <a:lnTo>
                  <a:pt x="107002" y="94975"/>
                </a:lnTo>
                <a:lnTo>
                  <a:pt x="112004" y="90257"/>
                </a:lnTo>
                <a:lnTo>
                  <a:pt x="115264" y="85979"/>
                </a:lnTo>
                <a:lnTo>
                  <a:pt x="118524" y="81700"/>
                </a:lnTo>
                <a:lnTo>
                  <a:pt x="121443" y="76005"/>
                </a:lnTo>
                <a:close/>
              </a:path>
              <a:path w="127892" h="115262">
                <a:moveTo>
                  <a:pt x="20663" y="92651"/>
                </a:moveTo>
                <a:lnTo>
                  <a:pt x="18622" y="99848"/>
                </a:lnTo>
                <a:lnTo>
                  <a:pt x="34566" y="108122"/>
                </a:lnTo>
                <a:lnTo>
                  <a:pt x="33376" y="106422"/>
                </a:lnTo>
                <a:lnTo>
                  <a:pt x="33078" y="104636"/>
                </a:lnTo>
                <a:lnTo>
                  <a:pt x="33078" y="103107"/>
                </a:lnTo>
                <a:lnTo>
                  <a:pt x="34013" y="99111"/>
                </a:lnTo>
                <a:lnTo>
                  <a:pt x="35884" y="92651"/>
                </a:lnTo>
                <a:lnTo>
                  <a:pt x="41071" y="22950"/>
                </a:lnTo>
                <a:lnTo>
                  <a:pt x="20663" y="9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845896" y="5101585"/>
            <a:ext cx="95315" cy="101702"/>
          </a:xfrm>
          <a:custGeom>
            <a:avLst/>
            <a:gdLst/>
            <a:ahLst/>
            <a:cxnLst/>
            <a:rect l="l" t="t" r="r" b="b"/>
            <a:pathLst>
              <a:path w="104847" h="115262">
                <a:moveTo>
                  <a:pt x="44643" y="57971"/>
                </a:moveTo>
                <a:lnTo>
                  <a:pt x="49178" y="58878"/>
                </a:lnTo>
                <a:lnTo>
                  <a:pt x="53600" y="59303"/>
                </a:lnTo>
                <a:lnTo>
                  <a:pt x="57908" y="59246"/>
                </a:lnTo>
                <a:lnTo>
                  <a:pt x="76361" y="115262"/>
                </a:lnTo>
                <a:lnTo>
                  <a:pt x="103912" y="115262"/>
                </a:lnTo>
                <a:lnTo>
                  <a:pt x="104847" y="112117"/>
                </a:lnTo>
                <a:lnTo>
                  <a:pt x="98781" y="111777"/>
                </a:lnTo>
                <a:lnTo>
                  <a:pt x="94388" y="110360"/>
                </a:lnTo>
                <a:lnTo>
                  <a:pt x="91667" y="107867"/>
                </a:lnTo>
                <a:lnTo>
                  <a:pt x="88946" y="105373"/>
                </a:lnTo>
                <a:lnTo>
                  <a:pt x="86225" y="99990"/>
                </a:lnTo>
                <a:lnTo>
                  <a:pt x="83504" y="91716"/>
                </a:lnTo>
                <a:lnTo>
                  <a:pt x="72279" y="57971"/>
                </a:lnTo>
                <a:lnTo>
                  <a:pt x="65533" y="53891"/>
                </a:lnTo>
                <a:lnTo>
                  <a:pt x="52948" y="53891"/>
                </a:lnTo>
                <a:lnTo>
                  <a:pt x="49717" y="53636"/>
                </a:lnTo>
                <a:lnTo>
                  <a:pt x="46088" y="53126"/>
                </a:lnTo>
                <a:lnTo>
                  <a:pt x="59694" y="6800"/>
                </a:lnTo>
                <a:lnTo>
                  <a:pt x="62188" y="6346"/>
                </a:lnTo>
                <a:lnTo>
                  <a:pt x="64342" y="6120"/>
                </a:lnTo>
                <a:lnTo>
                  <a:pt x="73243" y="6120"/>
                </a:lnTo>
                <a:lnTo>
                  <a:pt x="78557" y="7792"/>
                </a:lnTo>
                <a:lnTo>
                  <a:pt x="82100" y="11135"/>
                </a:lnTo>
                <a:lnTo>
                  <a:pt x="85644" y="14478"/>
                </a:lnTo>
                <a:lnTo>
                  <a:pt x="87415" y="19295"/>
                </a:lnTo>
                <a:lnTo>
                  <a:pt x="87415" y="33632"/>
                </a:lnTo>
                <a:lnTo>
                  <a:pt x="84581" y="40361"/>
                </a:lnTo>
                <a:lnTo>
                  <a:pt x="78912" y="45773"/>
                </a:lnTo>
                <a:lnTo>
                  <a:pt x="85924" y="53641"/>
                </a:lnTo>
                <a:lnTo>
                  <a:pt x="95706" y="46283"/>
                </a:lnTo>
                <a:lnTo>
                  <a:pt x="101403" y="40135"/>
                </a:lnTo>
                <a:lnTo>
                  <a:pt x="104252" y="33349"/>
                </a:lnTo>
                <a:lnTo>
                  <a:pt x="104252" y="18162"/>
                </a:lnTo>
                <a:lnTo>
                  <a:pt x="101474" y="11900"/>
                </a:lnTo>
                <a:lnTo>
                  <a:pt x="95919" y="7140"/>
                </a:lnTo>
                <a:lnTo>
                  <a:pt x="83603" y="1455"/>
                </a:lnTo>
                <a:lnTo>
                  <a:pt x="68708" y="0"/>
                </a:lnTo>
                <a:lnTo>
                  <a:pt x="31122" y="0"/>
                </a:lnTo>
                <a:lnTo>
                  <a:pt x="30102" y="3145"/>
                </a:lnTo>
                <a:lnTo>
                  <a:pt x="34070" y="3088"/>
                </a:lnTo>
                <a:lnTo>
                  <a:pt x="37117" y="3966"/>
                </a:lnTo>
                <a:lnTo>
                  <a:pt x="39243" y="5780"/>
                </a:lnTo>
                <a:lnTo>
                  <a:pt x="41369" y="7593"/>
                </a:lnTo>
                <a:lnTo>
                  <a:pt x="42432" y="9803"/>
                </a:lnTo>
                <a:lnTo>
                  <a:pt x="42432" y="14960"/>
                </a:lnTo>
                <a:lnTo>
                  <a:pt x="41752" y="18558"/>
                </a:lnTo>
                <a:lnTo>
                  <a:pt x="40391" y="23205"/>
                </a:lnTo>
                <a:lnTo>
                  <a:pt x="20238" y="92821"/>
                </a:lnTo>
                <a:lnTo>
                  <a:pt x="18253" y="99565"/>
                </a:lnTo>
                <a:lnTo>
                  <a:pt x="16355" y="104268"/>
                </a:lnTo>
                <a:lnTo>
                  <a:pt x="14540" y="106932"/>
                </a:lnTo>
                <a:lnTo>
                  <a:pt x="13463" y="108575"/>
                </a:lnTo>
                <a:lnTo>
                  <a:pt x="11763" y="109878"/>
                </a:lnTo>
                <a:lnTo>
                  <a:pt x="9438" y="110842"/>
                </a:lnTo>
                <a:lnTo>
                  <a:pt x="7964" y="111522"/>
                </a:lnTo>
                <a:lnTo>
                  <a:pt x="5130" y="111947"/>
                </a:lnTo>
                <a:lnTo>
                  <a:pt x="935" y="112117"/>
                </a:lnTo>
                <a:lnTo>
                  <a:pt x="0" y="115262"/>
                </a:lnTo>
                <a:lnTo>
                  <a:pt x="44643" y="115262"/>
                </a:lnTo>
                <a:lnTo>
                  <a:pt x="45408" y="112117"/>
                </a:lnTo>
                <a:lnTo>
                  <a:pt x="39852" y="111663"/>
                </a:lnTo>
                <a:lnTo>
                  <a:pt x="36451" y="110927"/>
                </a:lnTo>
                <a:lnTo>
                  <a:pt x="35204" y="109907"/>
                </a:lnTo>
                <a:lnTo>
                  <a:pt x="33560" y="108547"/>
                </a:lnTo>
                <a:lnTo>
                  <a:pt x="32738" y="106677"/>
                </a:lnTo>
                <a:lnTo>
                  <a:pt x="32738" y="101180"/>
                </a:lnTo>
                <a:lnTo>
                  <a:pt x="33390" y="97355"/>
                </a:lnTo>
                <a:lnTo>
                  <a:pt x="34694" y="92821"/>
                </a:lnTo>
                <a:lnTo>
                  <a:pt x="44643" y="57971"/>
                </a:lnTo>
                <a:close/>
              </a:path>
              <a:path w="104847" h="115262">
                <a:moveTo>
                  <a:pt x="73243" y="51185"/>
                </a:moveTo>
                <a:lnTo>
                  <a:pt x="65533" y="53891"/>
                </a:lnTo>
                <a:lnTo>
                  <a:pt x="72279" y="57971"/>
                </a:lnTo>
                <a:lnTo>
                  <a:pt x="73161" y="57818"/>
                </a:lnTo>
                <a:lnTo>
                  <a:pt x="85924" y="53641"/>
                </a:lnTo>
                <a:lnTo>
                  <a:pt x="78912" y="45773"/>
                </a:lnTo>
                <a:lnTo>
                  <a:pt x="73243" y="51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987540" y="5137061"/>
            <a:ext cx="83411" cy="30600"/>
          </a:xfrm>
          <a:custGeom>
            <a:avLst/>
            <a:gdLst/>
            <a:ahLst/>
            <a:cxnLst/>
            <a:rect l="l" t="t" r="r" b="b"/>
            <a:pathLst>
              <a:path w="91752" h="34680">
                <a:moveTo>
                  <a:pt x="0" y="0"/>
                </a:moveTo>
                <a:lnTo>
                  <a:pt x="0" y="6969"/>
                </a:lnTo>
                <a:lnTo>
                  <a:pt x="91752" y="6969"/>
                </a:lnTo>
                <a:lnTo>
                  <a:pt x="91752" y="0"/>
                </a:lnTo>
                <a:lnTo>
                  <a:pt x="0" y="0"/>
                </a:lnTo>
                <a:close/>
              </a:path>
              <a:path w="91752" h="34680">
                <a:moveTo>
                  <a:pt x="0" y="27710"/>
                </a:moveTo>
                <a:lnTo>
                  <a:pt x="0" y="34680"/>
                </a:lnTo>
                <a:lnTo>
                  <a:pt x="91752" y="34680"/>
                </a:lnTo>
                <a:lnTo>
                  <a:pt x="91752" y="27710"/>
                </a:lnTo>
                <a:lnTo>
                  <a:pt x="0" y="27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987540" y="5140136"/>
            <a:ext cx="83411" cy="0"/>
          </a:xfrm>
          <a:custGeom>
            <a:avLst/>
            <a:gdLst/>
            <a:ahLst/>
            <a:cxnLst/>
            <a:rect l="l" t="t" r="r" b="b"/>
            <a:pathLst>
              <a:path w="91752">
                <a:moveTo>
                  <a:pt x="0" y="0"/>
                </a:moveTo>
                <a:lnTo>
                  <a:pt x="91752" y="0"/>
                </a:lnTo>
              </a:path>
            </a:pathLst>
          </a:custGeom>
          <a:ln w="82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987540" y="5164586"/>
            <a:ext cx="83411" cy="0"/>
          </a:xfrm>
          <a:custGeom>
            <a:avLst/>
            <a:gdLst/>
            <a:ahLst/>
            <a:cxnLst/>
            <a:rect l="l" t="t" r="r" b="b"/>
            <a:pathLst>
              <a:path w="91752">
                <a:moveTo>
                  <a:pt x="0" y="0"/>
                </a:moveTo>
                <a:lnTo>
                  <a:pt x="91752" y="0"/>
                </a:lnTo>
              </a:path>
            </a:pathLst>
          </a:custGeom>
          <a:ln w="824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352854" y="5135836"/>
            <a:ext cx="40601" cy="69251"/>
          </a:xfrm>
          <a:custGeom>
            <a:avLst/>
            <a:gdLst/>
            <a:ahLst/>
            <a:cxnLst/>
            <a:rect l="l" t="t" r="r" b="b"/>
            <a:pathLst>
              <a:path w="44661" h="78484">
                <a:moveTo>
                  <a:pt x="44661" y="0"/>
                </a:moveTo>
                <a:lnTo>
                  <a:pt x="42407" y="12308"/>
                </a:lnTo>
                <a:lnTo>
                  <a:pt x="39141" y="25832"/>
                </a:lnTo>
                <a:lnTo>
                  <a:pt x="34864" y="40573"/>
                </a:lnTo>
                <a:lnTo>
                  <a:pt x="30651" y="52188"/>
                </a:lnTo>
                <a:lnTo>
                  <a:pt x="24739" y="63722"/>
                </a:lnTo>
                <a:lnTo>
                  <a:pt x="18112" y="71938"/>
                </a:lnTo>
                <a:lnTo>
                  <a:pt x="15675" y="74205"/>
                </a:lnTo>
                <a:lnTo>
                  <a:pt x="12727" y="75338"/>
                </a:lnTo>
                <a:lnTo>
                  <a:pt x="5640" y="75338"/>
                </a:lnTo>
                <a:lnTo>
                  <a:pt x="2551" y="73879"/>
                </a:lnTo>
                <a:lnTo>
                  <a:pt x="0" y="70961"/>
                </a:lnTo>
                <a:lnTo>
                  <a:pt x="1984" y="78484"/>
                </a:lnTo>
                <a:lnTo>
                  <a:pt x="13832" y="78484"/>
                </a:lnTo>
                <a:lnTo>
                  <a:pt x="17772" y="77633"/>
                </a:lnTo>
                <a:lnTo>
                  <a:pt x="21174" y="75933"/>
                </a:lnTo>
                <a:lnTo>
                  <a:pt x="27013" y="72930"/>
                </a:lnTo>
                <a:lnTo>
                  <a:pt x="32596" y="68057"/>
                </a:lnTo>
                <a:lnTo>
                  <a:pt x="37925" y="61313"/>
                </a:lnTo>
                <a:lnTo>
                  <a:pt x="42753" y="54458"/>
                </a:lnTo>
                <a:lnTo>
                  <a:pt x="446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137749" y="5099485"/>
            <a:ext cx="71738" cy="103802"/>
          </a:xfrm>
          <a:custGeom>
            <a:avLst/>
            <a:gdLst/>
            <a:ahLst/>
            <a:cxnLst/>
            <a:rect l="l" t="t" r="r" b="b"/>
            <a:pathLst>
              <a:path w="78912" h="117642">
                <a:moveTo>
                  <a:pt x="55471" y="14861"/>
                </a:moveTo>
                <a:lnTo>
                  <a:pt x="59099" y="18572"/>
                </a:lnTo>
                <a:lnTo>
                  <a:pt x="62727" y="22284"/>
                </a:lnTo>
                <a:lnTo>
                  <a:pt x="64541" y="27087"/>
                </a:lnTo>
                <a:lnTo>
                  <a:pt x="64541" y="40404"/>
                </a:lnTo>
                <a:lnTo>
                  <a:pt x="62358" y="47487"/>
                </a:lnTo>
                <a:lnTo>
                  <a:pt x="57993" y="54231"/>
                </a:lnTo>
                <a:lnTo>
                  <a:pt x="55247" y="58247"/>
                </a:lnTo>
                <a:lnTo>
                  <a:pt x="49470" y="65711"/>
                </a:lnTo>
                <a:lnTo>
                  <a:pt x="42321" y="73940"/>
                </a:lnTo>
                <a:lnTo>
                  <a:pt x="33799" y="82932"/>
                </a:lnTo>
                <a:lnTo>
                  <a:pt x="23905" y="92689"/>
                </a:lnTo>
                <a:lnTo>
                  <a:pt x="12639" y="103211"/>
                </a:lnTo>
                <a:lnTo>
                  <a:pt x="0" y="114497"/>
                </a:lnTo>
                <a:lnTo>
                  <a:pt x="0" y="117642"/>
                </a:lnTo>
                <a:lnTo>
                  <a:pt x="57398" y="117642"/>
                </a:lnTo>
                <a:lnTo>
                  <a:pt x="67007" y="94691"/>
                </a:lnTo>
                <a:lnTo>
                  <a:pt x="63606" y="94691"/>
                </a:lnTo>
                <a:lnTo>
                  <a:pt x="62302" y="97921"/>
                </a:lnTo>
                <a:lnTo>
                  <a:pt x="60148" y="100500"/>
                </a:lnTo>
                <a:lnTo>
                  <a:pt x="57143" y="102426"/>
                </a:lnTo>
                <a:lnTo>
                  <a:pt x="54138" y="104353"/>
                </a:lnTo>
                <a:lnTo>
                  <a:pt x="50312" y="105317"/>
                </a:lnTo>
                <a:lnTo>
                  <a:pt x="16752" y="105317"/>
                </a:lnTo>
                <a:lnTo>
                  <a:pt x="26547" y="96524"/>
                </a:lnTo>
                <a:lnTo>
                  <a:pt x="36611" y="87150"/>
                </a:lnTo>
                <a:lnTo>
                  <a:pt x="45745" y="78252"/>
                </a:lnTo>
                <a:lnTo>
                  <a:pt x="53950" y="69829"/>
                </a:lnTo>
                <a:lnTo>
                  <a:pt x="61225" y="61881"/>
                </a:lnTo>
                <a:lnTo>
                  <a:pt x="70881" y="49539"/>
                </a:lnTo>
                <a:lnTo>
                  <a:pt x="76276" y="39610"/>
                </a:lnTo>
                <a:lnTo>
                  <a:pt x="78033" y="35360"/>
                </a:lnTo>
                <a:lnTo>
                  <a:pt x="78912" y="30742"/>
                </a:lnTo>
                <a:lnTo>
                  <a:pt x="78912" y="18615"/>
                </a:lnTo>
                <a:lnTo>
                  <a:pt x="76418" y="12537"/>
                </a:lnTo>
                <a:lnTo>
                  <a:pt x="71429" y="7522"/>
                </a:lnTo>
                <a:lnTo>
                  <a:pt x="66440" y="2507"/>
                </a:lnTo>
                <a:lnTo>
                  <a:pt x="60289" y="0"/>
                </a:lnTo>
                <a:lnTo>
                  <a:pt x="46514" y="0"/>
                </a:lnTo>
                <a:lnTo>
                  <a:pt x="40504" y="2025"/>
                </a:lnTo>
                <a:lnTo>
                  <a:pt x="34949" y="6077"/>
                </a:lnTo>
                <a:lnTo>
                  <a:pt x="29393" y="10129"/>
                </a:lnTo>
                <a:lnTo>
                  <a:pt x="25170" y="15810"/>
                </a:lnTo>
                <a:lnTo>
                  <a:pt x="22279" y="23120"/>
                </a:lnTo>
                <a:lnTo>
                  <a:pt x="25255" y="24480"/>
                </a:lnTo>
                <a:lnTo>
                  <a:pt x="30414" y="16830"/>
                </a:lnTo>
                <a:lnTo>
                  <a:pt x="36990" y="13005"/>
                </a:lnTo>
                <a:lnTo>
                  <a:pt x="50765" y="13005"/>
                </a:lnTo>
                <a:lnTo>
                  <a:pt x="55471" y="14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217839" y="5189861"/>
            <a:ext cx="15692" cy="15150"/>
          </a:xfrm>
          <a:custGeom>
            <a:avLst/>
            <a:gdLst/>
            <a:ahLst/>
            <a:cxnLst/>
            <a:rect l="l" t="t" r="r" b="b"/>
            <a:pathLst>
              <a:path w="17261" h="17170">
                <a:moveTo>
                  <a:pt x="17261" y="8585"/>
                </a:moveTo>
                <a:lnTo>
                  <a:pt x="17261" y="6205"/>
                </a:lnTo>
                <a:lnTo>
                  <a:pt x="16425" y="4179"/>
                </a:lnTo>
                <a:lnTo>
                  <a:pt x="14753" y="2507"/>
                </a:lnTo>
                <a:lnTo>
                  <a:pt x="13081" y="835"/>
                </a:lnTo>
                <a:lnTo>
                  <a:pt x="11026" y="0"/>
                </a:lnTo>
                <a:lnTo>
                  <a:pt x="6207" y="0"/>
                </a:lnTo>
                <a:lnTo>
                  <a:pt x="4180" y="835"/>
                </a:lnTo>
                <a:lnTo>
                  <a:pt x="2508" y="2507"/>
                </a:lnTo>
                <a:lnTo>
                  <a:pt x="836" y="4179"/>
                </a:lnTo>
                <a:lnTo>
                  <a:pt x="0" y="6205"/>
                </a:lnTo>
                <a:lnTo>
                  <a:pt x="0" y="10965"/>
                </a:lnTo>
                <a:lnTo>
                  <a:pt x="836" y="12991"/>
                </a:lnTo>
                <a:lnTo>
                  <a:pt x="2508" y="14662"/>
                </a:lnTo>
                <a:lnTo>
                  <a:pt x="4180" y="16334"/>
                </a:lnTo>
                <a:lnTo>
                  <a:pt x="6207" y="17170"/>
                </a:lnTo>
                <a:lnTo>
                  <a:pt x="10969" y="17170"/>
                </a:lnTo>
                <a:lnTo>
                  <a:pt x="13010" y="16334"/>
                </a:lnTo>
                <a:lnTo>
                  <a:pt x="14711" y="14662"/>
                </a:lnTo>
                <a:lnTo>
                  <a:pt x="16411" y="12991"/>
                </a:lnTo>
                <a:lnTo>
                  <a:pt x="17261" y="10965"/>
                </a:lnTo>
                <a:lnTo>
                  <a:pt x="17261" y="8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295904" y="5137010"/>
            <a:ext cx="13580" cy="40025"/>
          </a:xfrm>
          <a:custGeom>
            <a:avLst/>
            <a:gdLst/>
            <a:ahLst/>
            <a:cxnLst/>
            <a:rect l="l" t="t" r="r" b="b"/>
            <a:pathLst>
              <a:path w="14938" h="45362">
                <a:moveTo>
                  <a:pt x="6179" y="7026"/>
                </a:moveTo>
                <a:lnTo>
                  <a:pt x="0" y="0"/>
                </a:lnTo>
                <a:lnTo>
                  <a:pt x="1360" y="23460"/>
                </a:lnTo>
                <a:lnTo>
                  <a:pt x="6108" y="29878"/>
                </a:lnTo>
                <a:lnTo>
                  <a:pt x="8687" y="35120"/>
                </a:lnTo>
                <a:lnTo>
                  <a:pt x="11267" y="40361"/>
                </a:lnTo>
                <a:lnTo>
                  <a:pt x="12557" y="45362"/>
                </a:lnTo>
                <a:lnTo>
                  <a:pt x="14938" y="16490"/>
                </a:lnTo>
                <a:lnTo>
                  <a:pt x="9495" y="10596"/>
                </a:lnTo>
                <a:lnTo>
                  <a:pt x="12301" y="4930"/>
                </a:lnTo>
                <a:lnTo>
                  <a:pt x="6179" y="70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257149" y="5099485"/>
            <a:ext cx="71352" cy="105602"/>
          </a:xfrm>
          <a:custGeom>
            <a:avLst/>
            <a:gdLst/>
            <a:ahLst/>
            <a:cxnLst/>
            <a:rect l="l" t="t" r="r" b="b"/>
            <a:pathLst>
              <a:path w="78487" h="119682">
                <a:moveTo>
                  <a:pt x="14526" y="116877"/>
                </a:moveTo>
                <a:lnTo>
                  <a:pt x="22052" y="119682"/>
                </a:lnTo>
                <a:lnTo>
                  <a:pt x="31292" y="119682"/>
                </a:lnTo>
                <a:lnTo>
                  <a:pt x="34119" y="119593"/>
                </a:lnTo>
                <a:lnTo>
                  <a:pt x="46731" y="116599"/>
                </a:lnTo>
                <a:lnTo>
                  <a:pt x="57313" y="109354"/>
                </a:lnTo>
                <a:lnTo>
                  <a:pt x="65414" y="97693"/>
                </a:lnTo>
                <a:lnTo>
                  <a:pt x="67857" y="85171"/>
                </a:lnTo>
                <a:lnTo>
                  <a:pt x="67857" y="80014"/>
                </a:lnTo>
                <a:lnTo>
                  <a:pt x="66596" y="74858"/>
                </a:lnTo>
                <a:lnTo>
                  <a:pt x="64073" y="69701"/>
                </a:lnTo>
                <a:lnTo>
                  <a:pt x="61550" y="64544"/>
                </a:lnTo>
                <a:lnTo>
                  <a:pt x="57568" y="59019"/>
                </a:lnTo>
                <a:lnTo>
                  <a:pt x="55187" y="87891"/>
                </a:lnTo>
                <a:lnTo>
                  <a:pt x="55187" y="98941"/>
                </a:lnTo>
                <a:lnTo>
                  <a:pt x="52976" y="104353"/>
                </a:lnTo>
                <a:lnTo>
                  <a:pt x="48554" y="108887"/>
                </a:lnTo>
                <a:lnTo>
                  <a:pt x="44133" y="113420"/>
                </a:lnTo>
                <a:lnTo>
                  <a:pt x="38690" y="115687"/>
                </a:lnTo>
                <a:lnTo>
                  <a:pt x="25992" y="115687"/>
                </a:lnTo>
                <a:lnTo>
                  <a:pt x="20960" y="113803"/>
                </a:lnTo>
                <a:lnTo>
                  <a:pt x="17134" y="110034"/>
                </a:lnTo>
                <a:lnTo>
                  <a:pt x="13307" y="106266"/>
                </a:lnTo>
                <a:lnTo>
                  <a:pt x="11394" y="101293"/>
                </a:lnTo>
                <a:lnTo>
                  <a:pt x="11394" y="87466"/>
                </a:lnTo>
                <a:lnTo>
                  <a:pt x="13563" y="80312"/>
                </a:lnTo>
                <a:lnTo>
                  <a:pt x="17899" y="73653"/>
                </a:lnTo>
                <a:lnTo>
                  <a:pt x="22236" y="66995"/>
                </a:lnTo>
                <a:lnTo>
                  <a:pt x="28628" y="61909"/>
                </a:lnTo>
                <a:lnTo>
                  <a:pt x="37075" y="58396"/>
                </a:lnTo>
                <a:lnTo>
                  <a:pt x="43991" y="65989"/>
                </a:lnTo>
                <a:lnTo>
                  <a:pt x="42630" y="42528"/>
                </a:lnTo>
                <a:lnTo>
                  <a:pt x="38350" y="36635"/>
                </a:lnTo>
                <a:lnTo>
                  <a:pt x="35969" y="31875"/>
                </a:lnTo>
                <a:lnTo>
                  <a:pt x="34325" y="28645"/>
                </a:lnTo>
                <a:lnTo>
                  <a:pt x="33503" y="25132"/>
                </a:lnTo>
                <a:lnTo>
                  <a:pt x="33503" y="16291"/>
                </a:lnTo>
                <a:lnTo>
                  <a:pt x="35062" y="12183"/>
                </a:lnTo>
                <a:lnTo>
                  <a:pt x="38180" y="9010"/>
                </a:lnTo>
                <a:lnTo>
                  <a:pt x="41298" y="5836"/>
                </a:lnTo>
                <a:lnTo>
                  <a:pt x="45380" y="4249"/>
                </a:lnTo>
                <a:lnTo>
                  <a:pt x="55697" y="4249"/>
                </a:lnTo>
                <a:lnTo>
                  <a:pt x="59963" y="5907"/>
                </a:lnTo>
                <a:lnTo>
                  <a:pt x="63222" y="9222"/>
                </a:lnTo>
                <a:lnTo>
                  <a:pt x="66483" y="12537"/>
                </a:lnTo>
                <a:lnTo>
                  <a:pt x="68112" y="17085"/>
                </a:lnTo>
                <a:lnTo>
                  <a:pt x="68112" y="29042"/>
                </a:lnTo>
                <a:lnTo>
                  <a:pt x="66426" y="34510"/>
                </a:lnTo>
                <a:lnTo>
                  <a:pt x="63053" y="39270"/>
                </a:lnTo>
                <a:lnTo>
                  <a:pt x="59680" y="44030"/>
                </a:lnTo>
                <a:lnTo>
                  <a:pt x="54932" y="47459"/>
                </a:lnTo>
                <a:lnTo>
                  <a:pt x="52126" y="53125"/>
                </a:lnTo>
                <a:lnTo>
                  <a:pt x="61366" y="49839"/>
                </a:lnTo>
                <a:lnTo>
                  <a:pt x="68070" y="45645"/>
                </a:lnTo>
                <a:lnTo>
                  <a:pt x="72236" y="40545"/>
                </a:lnTo>
                <a:lnTo>
                  <a:pt x="76403" y="35445"/>
                </a:lnTo>
                <a:lnTo>
                  <a:pt x="78487" y="29779"/>
                </a:lnTo>
                <a:lnTo>
                  <a:pt x="78487" y="17255"/>
                </a:lnTo>
                <a:lnTo>
                  <a:pt x="75907" y="11758"/>
                </a:lnTo>
                <a:lnTo>
                  <a:pt x="70748" y="7055"/>
                </a:lnTo>
                <a:lnTo>
                  <a:pt x="65590" y="2351"/>
                </a:lnTo>
                <a:lnTo>
                  <a:pt x="58929" y="0"/>
                </a:lnTo>
                <a:lnTo>
                  <a:pt x="42205" y="0"/>
                </a:lnTo>
                <a:lnTo>
                  <a:pt x="35105" y="2720"/>
                </a:lnTo>
                <a:lnTo>
                  <a:pt x="29464" y="8160"/>
                </a:lnTo>
                <a:lnTo>
                  <a:pt x="23823" y="13600"/>
                </a:lnTo>
                <a:lnTo>
                  <a:pt x="21003" y="20088"/>
                </a:lnTo>
                <a:lnTo>
                  <a:pt x="21003" y="31592"/>
                </a:lnTo>
                <a:lnTo>
                  <a:pt x="21896" y="35587"/>
                </a:lnTo>
                <a:lnTo>
                  <a:pt x="23681" y="39610"/>
                </a:lnTo>
                <a:lnTo>
                  <a:pt x="25467" y="43634"/>
                </a:lnTo>
                <a:lnTo>
                  <a:pt x="28883" y="48734"/>
                </a:lnTo>
                <a:lnTo>
                  <a:pt x="33928" y="54910"/>
                </a:lnTo>
                <a:lnTo>
                  <a:pt x="26139" y="58577"/>
                </a:lnTo>
                <a:lnTo>
                  <a:pt x="14658" y="65563"/>
                </a:lnTo>
                <a:lnTo>
                  <a:pt x="7100" y="72761"/>
                </a:lnTo>
                <a:lnTo>
                  <a:pt x="2366" y="78938"/>
                </a:lnTo>
                <a:lnTo>
                  <a:pt x="0" y="85228"/>
                </a:lnTo>
                <a:lnTo>
                  <a:pt x="0" y="99111"/>
                </a:lnTo>
                <a:lnTo>
                  <a:pt x="2904" y="105656"/>
                </a:lnTo>
                <a:lnTo>
                  <a:pt x="8716" y="111267"/>
                </a:lnTo>
                <a:lnTo>
                  <a:pt x="14526" y="1168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337779" y="5099485"/>
            <a:ext cx="68723" cy="105602"/>
          </a:xfrm>
          <a:custGeom>
            <a:avLst/>
            <a:gdLst/>
            <a:ahLst/>
            <a:cxnLst/>
            <a:rect l="l" t="t" r="r" b="b"/>
            <a:pathLst>
              <a:path w="75595" h="119682">
                <a:moveTo>
                  <a:pt x="0" y="81771"/>
                </a:moveTo>
                <a:lnTo>
                  <a:pt x="159" y="87322"/>
                </a:lnTo>
                <a:lnTo>
                  <a:pt x="2445" y="100889"/>
                </a:lnTo>
                <a:lnTo>
                  <a:pt x="7440" y="110587"/>
                </a:lnTo>
                <a:lnTo>
                  <a:pt x="12400" y="116650"/>
                </a:lnTo>
                <a:lnTo>
                  <a:pt x="18565" y="119682"/>
                </a:lnTo>
                <a:lnTo>
                  <a:pt x="16581" y="112159"/>
                </a:lnTo>
                <a:lnTo>
                  <a:pt x="14030" y="109241"/>
                </a:lnTo>
                <a:lnTo>
                  <a:pt x="12755" y="104835"/>
                </a:lnTo>
                <a:lnTo>
                  <a:pt x="12755" y="98941"/>
                </a:lnTo>
                <a:lnTo>
                  <a:pt x="12852" y="94430"/>
                </a:lnTo>
                <a:lnTo>
                  <a:pt x="13857" y="82873"/>
                </a:lnTo>
                <a:lnTo>
                  <a:pt x="15951" y="70040"/>
                </a:lnTo>
                <a:lnTo>
                  <a:pt x="19132" y="55931"/>
                </a:lnTo>
                <a:lnTo>
                  <a:pt x="21472" y="47266"/>
                </a:lnTo>
                <a:lnTo>
                  <a:pt x="25399" y="34797"/>
                </a:lnTo>
                <a:lnTo>
                  <a:pt x="29464" y="24395"/>
                </a:lnTo>
                <a:lnTo>
                  <a:pt x="33064" y="16235"/>
                </a:lnTo>
                <a:lnTo>
                  <a:pt x="36550" y="10866"/>
                </a:lnTo>
                <a:lnTo>
                  <a:pt x="39923" y="8287"/>
                </a:lnTo>
                <a:lnTo>
                  <a:pt x="43296" y="5709"/>
                </a:lnTo>
                <a:lnTo>
                  <a:pt x="46627" y="4420"/>
                </a:lnTo>
                <a:lnTo>
                  <a:pt x="53373" y="4420"/>
                </a:lnTo>
                <a:lnTo>
                  <a:pt x="56378" y="5907"/>
                </a:lnTo>
                <a:lnTo>
                  <a:pt x="58928" y="8882"/>
                </a:lnTo>
                <a:lnTo>
                  <a:pt x="61480" y="11857"/>
                </a:lnTo>
                <a:lnTo>
                  <a:pt x="62755" y="16490"/>
                </a:lnTo>
                <a:lnTo>
                  <a:pt x="62755" y="22780"/>
                </a:lnTo>
                <a:lnTo>
                  <a:pt x="62486" y="30105"/>
                </a:lnTo>
                <a:lnTo>
                  <a:pt x="61243" y="41198"/>
                </a:lnTo>
                <a:lnTo>
                  <a:pt x="59335" y="95656"/>
                </a:lnTo>
                <a:lnTo>
                  <a:pt x="65326" y="84559"/>
                </a:lnTo>
                <a:lnTo>
                  <a:pt x="70068" y="72166"/>
                </a:lnTo>
                <a:lnTo>
                  <a:pt x="72648" y="62769"/>
                </a:lnTo>
                <a:lnTo>
                  <a:pt x="74859" y="50206"/>
                </a:lnTo>
                <a:lnTo>
                  <a:pt x="75595" y="37825"/>
                </a:lnTo>
                <a:lnTo>
                  <a:pt x="75441" y="32383"/>
                </a:lnTo>
                <a:lnTo>
                  <a:pt x="73160" y="18809"/>
                </a:lnTo>
                <a:lnTo>
                  <a:pt x="68155" y="9095"/>
                </a:lnTo>
                <a:lnTo>
                  <a:pt x="63194" y="3031"/>
                </a:lnTo>
                <a:lnTo>
                  <a:pt x="57086" y="0"/>
                </a:lnTo>
                <a:lnTo>
                  <a:pt x="42460" y="0"/>
                </a:lnTo>
                <a:lnTo>
                  <a:pt x="35799" y="2606"/>
                </a:lnTo>
                <a:lnTo>
                  <a:pt x="29847" y="7820"/>
                </a:lnTo>
                <a:lnTo>
                  <a:pt x="20051" y="18673"/>
                </a:lnTo>
                <a:lnTo>
                  <a:pt x="13311" y="29632"/>
                </a:lnTo>
                <a:lnTo>
                  <a:pt x="7482" y="42670"/>
                </a:lnTo>
                <a:lnTo>
                  <a:pt x="3046" y="56863"/>
                </a:lnTo>
                <a:lnTo>
                  <a:pt x="761" y="69334"/>
                </a:lnTo>
                <a:lnTo>
                  <a:pt x="0" y="81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428293" y="5099260"/>
            <a:ext cx="117888" cy="108152"/>
          </a:xfrm>
          <a:custGeom>
            <a:avLst/>
            <a:gdLst/>
            <a:ahLst/>
            <a:cxnLst/>
            <a:rect l="l" t="t" r="r" b="b"/>
            <a:pathLst>
              <a:path w="129677" h="122572">
                <a:moveTo>
                  <a:pt x="20238" y="58481"/>
                </a:moveTo>
                <a:lnTo>
                  <a:pt x="17857" y="58481"/>
                </a:lnTo>
                <a:lnTo>
                  <a:pt x="15816" y="57560"/>
                </a:lnTo>
                <a:lnTo>
                  <a:pt x="14115" y="55718"/>
                </a:lnTo>
                <a:lnTo>
                  <a:pt x="12415" y="53876"/>
                </a:lnTo>
                <a:lnTo>
                  <a:pt x="11564" y="51426"/>
                </a:lnTo>
                <a:lnTo>
                  <a:pt x="10516" y="59543"/>
                </a:lnTo>
                <a:lnTo>
                  <a:pt x="15362" y="61711"/>
                </a:lnTo>
                <a:lnTo>
                  <a:pt x="21088" y="61711"/>
                </a:lnTo>
                <a:lnTo>
                  <a:pt x="20238" y="58481"/>
                </a:lnTo>
                <a:close/>
              </a:path>
              <a:path w="129677" h="122572">
                <a:moveTo>
                  <a:pt x="98725" y="119172"/>
                </a:moveTo>
                <a:lnTo>
                  <a:pt x="93736" y="119172"/>
                </a:lnTo>
                <a:lnTo>
                  <a:pt x="91766" y="118237"/>
                </a:lnTo>
                <a:lnTo>
                  <a:pt x="90094" y="116367"/>
                </a:lnTo>
                <a:lnTo>
                  <a:pt x="88421" y="114497"/>
                </a:lnTo>
                <a:lnTo>
                  <a:pt x="91525" y="122572"/>
                </a:lnTo>
                <a:lnTo>
                  <a:pt x="101956" y="122572"/>
                </a:lnTo>
                <a:lnTo>
                  <a:pt x="106931" y="120872"/>
                </a:lnTo>
                <a:lnTo>
                  <a:pt x="112118" y="117472"/>
                </a:lnTo>
                <a:lnTo>
                  <a:pt x="117305" y="114072"/>
                </a:lnTo>
                <a:lnTo>
                  <a:pt x="121529" y="109340"/>
                </a:lnTo>
                <a:lnTo>
                  <a:pt x="124788" y="103276"/>
                </a:lnTo>
                <a:lnTo>
                  <a:pt x="128048" y="97213"/>
                </a:lnTo>
                <a:lnTo>
                  <a:pt x="129677" y="90951"/>
                </a:lnTo>
                <a:lnTo>
                  <a:pt x="129677" y="77408"/>
                </a:lnTo>
                <a:lnTo>
                  <a:pt x="127693" y="71727"/>
                </a:lnTo>
                <a:lnTo>
                  <a:pt x="123725" y="67448"/>
                </a:lnTo>
                <a:lnTo>
                  <a:pt x="119757" y="63170"/>
                </a:lnTo>
                <a:lnTo>
                  <a:pt x="115023" y="61031"/>
                </a:lnTo>
                <a:lnTo>
                  <a:pt x="101871" y="61031"/>
                </a:lnTo>
                <a:lnTo>
                  <a:pt x="94515" y="64927"/>
                </a:lnTo>
                <a:lnTo>
                  <a:pt x="87458" y="72718"/>
                </a:lnTo>
                <a:lnTo>
                  <a:pt x="84780" y="75964"/>
                </a:lnTo>
                <a:lnTo>
                  <a:pt x="78848" y="87294"/>
                </a:lnTo>
                <a:lnTo>
                  <a:pt x="76871" y="100131"/>
                </a:lnTo>
                <a:lnTo>
                  <a:pt x="76871" y="106705"/>
                </a:lnTo>
                <a:lnTo>
                  <a:pt x="78841" y="112088"/>
                </a:lnTo>
                <a:lnTo>
                  <a:pt x="82781" y="116282"/>
                </a:lnTo>
                <a:lnTo>
                  <a:pt x="86721" y="120475"/>
                </a:lnTo>
                <a:lnTo>
                  <a:pt x="87585" y="112003"/>
                </a:lnTo>
                <a:lnTo>
                  <a:pt x="87585" y="102030"/>
                </a:lnTo>
                <a:lnTo>
                  <a:pt x="89186" y="94323"/>
                </a:lnTo>
                <a:lnTo>
                  <a:pt x="92390" y="85766"/>
                </a:lnTo>
                <a:lnTo>
                  <a:pt x="95593" y="77209"/>
                </a:lnTo>
                <a:lnTo>
                  <a:pt x="99122" y="71146"/>
                </a:lnTo>
                <a:lnTo>
                  <a:pt x="102977" y="67576"/>
                </a:lnTo>
                <a:lnTo>
                  <a:pt x="105131" y="65536"/>
                </a:lnTo>
                <a:lnTo>
                  <a:pt x="107654" y="64516"/>
                </a:lnTo>
                <a:lnTo>
                  <a:pt x="112756" y="64516"/>
                </a:lnTo>
                <a:lnTo>
                  <a:pt x="114669" y="65465"/>
                </a:lnTo>
                <a:lnTo>
                  <a:pt x="116285" y="67363"/>
                </a:lnTo>
                <a:lnTo>
                  <a:pt x="117900" y="69262"/>
                </a:lnTo>
                <a:lnTo>
                  <a:pt x="118708" y="71939"/>
                </a:lnTo>
                <a:lnTo>
                  <a:pt x="118708" y="82026"/>
                </a:lnTo>
                <a:lnTo>
                  <a:pt x="117092" y="89563"/>
                </a:lnTo>
                <a:lnTo>
                  <a:pt x="113861" y="98007"/>
                </a:lnTo>
                <a:lnTo>
                  <a:pt x="110630" y="106450"/>
                </a:lnTo>
                <a:lnTo>
                  <a:pt x="107002" y="112570"/>
                </a:lnTo>
                <a:lnTo>
                  <a:pt x="102977" y="116367"/>
                </a:lnTo>
                <a:lnTo>
                  <a:pt x="101049" y="118237"/>
                </a:lnTo>
                <a:lnTo>
                  <a:pt x="98725" y="119172"/>
                </a:lnTo>
                <a:close/>
              </a:path>
              <a:path w="129677" h="122572">
                <a:moveTo>
                  <a:pt x="88421" y="114497"/>
                </a:moveTo>
                <a:lnTo>
                  <a:pt x="87585" y="112003"/>
                </a:lnTo>
                <a:lnTo>
                  <a:pt x="86721" y="120475"/>
                </a:lnTo>
                <a:lnTo>
                  <a:pt x="91525" y="122572"/>
                </a:lnTo>
                <a:lnTo>
                  <a:pt x="88421" y="114497"/>
                </a:lnTo>
                <a:close/>
              </a:path>
              <a:path w="129677" h="122572">
                <a:moveTo>
                  <a:pt x="121939" y="0"/>
                </a:moveTo>
                <a:lnTo>
                  <a:pt x="0" y="122487"/>
                </a:lnTo>
                <a:lnTo>
                  <a:pt x="8078" y="122487"/>
                </a:lnTo>
                <a:lnTo>
                  <a:pt x="130018" y="0"/>
                </a:lnTo>
                <a:lnTo>
                  <a:pt x="121939" y="0"/>
                </a:lnTo>
                <a:close/>
              </a:path>
              <a:path w="129677" h="122572">
                <a:moveTo>
                  <a:pt x="37712" y="37783"/>
                </a:moveTo>
                <a:lnTo>
                  <a:pt x="34339" y="46142"/>
                </a:lnTo>
                <a:lnTo>
                  <a:pt x="30641" y="52191"/>
                </a:lnTo>
                <a:lnTo>
                  <a:pt x="26615" y="55931"/>
                </a:lnTo>
                <a:lnTo>
                  <a:pt x="24801" y="57631"/>
                </a:lnTo>
                <a:lnTo>
                  <a:pt x="22676" y="58481"/>
                </a:lnTo>
                <a:lnTo>
                  <a:pt x="20238" y="58481"/>
                </a:lnTo>
                <a:lnTo>
                  <a:pt x="21088" y="61711"/>
                </a:lnTo>
                <a:lnTo>
                  <a:pt x="28855" y="61711"/>
                </a:lnTo>
                <a:lnTo>
                  <a:pt x="36196" y="57914"/>
                </a:lnTo>
                <a:lnTo>
                  <a:pt x="43112" y="50320"/>
                </a:lnTo>
                <a:lnTo>
                  <a:pt x="45589" y="47344"/>
                </a:lnTo>
                <a:lnTo>
                  <a:pt x="51512" y="36073"/>
                </a:lnTo>
                <a:lnTo>
                  <a:pt x="53486" y="23120"/>
                </a:lnTo>
                <a:lnTo>
                  <a:pt x="53486" y="16207"/>
                </a:lnTo>
                <a:lnTo>
                  <a:pt x="51530" y="10625"/>
                </a:lnTo>
                <a:lnTo>
                  <a:pt x="47619" y="6375"/>
                </a:lnTo>
                <a:lnTo>
                  <a:pt x="43707" y="2125"/>
                </a:lnTo>
                <a:lnTo>
                  <a:pt x="39087" y="0"/>
                </a:lnTo>
                <a:lnTo>
                  <a:pt x="25878" y="0"/>
                </a:lnTo>
                <a:lnTo>
                  <a:pt x="18381" y="3853"/>
                </a:lnTo>
                <a:lnTo>
                  <a:pt x="11266" y="11560"/>
                </a:lnTo>
                <a:lnTo>
                  <a:pt x="8792" y="14476"/>
                </a:lnTo>
                <a:lnTo>
                  <a:pt x="2644" y="25756"/>
                </a:lnTo>
                <a:lnTo>
                  <a:pt x="595" y="38505"/>
                </a:lnTo>
                <a:lnTo>
                  <a:pt x="595" y="45305"/>
                </a:lnTo>
                <a:lnTo>
                  <a:pt x="2579" y="50873"/>
                </a:lnTo>
                <a:lnTo>
                  <a:pt x="6547" y="55208"/>
                </a:lnTo>
                <a:lnTo>
                  <a:pt x="10516" y="59543"/>
                </a:lnTo>
                <a:lnTo>
                  <a:pt x="11564" y="51426"/>
                </a:lnTo>
                <a:lnTo>
                  <a:pt x="11564" y="41282"/>
                </a:lnTo>
                <a:lnTo>
                  <a:pt x="13066" y="33547"/>
                </a:lnTo>
                <a:lnTo>
                  <a:pt x="16071" y="25160"/>
                </a:lnTo>
                <a:lnTo>
                  <a:pt x="19076" y="16773"/>
                </a:lnTo>
                <a:lnTo>
                  <a:pt x="22619" y="10710"/>
                </a:lnTo>
                <a:lnTo>
                  <a:pt x="26700" y="6970"/>
                </a:lnTo>
                <a:lnTo>
                  <a:pt x="29025" y="4760"/>
                </a:lnTo>
                <a:lnTo>
                  <a:pt x="31576" y="3655"/>
                </a:lnTo>
                <a:lnTo>
                  <a:pt x="36621" y="3655"/>
                </a:lnTo>
                <a:lnTo>
                  <a:pt x="38591" y="4590"/>
                </a:lnTo>
                <a:lnTo>
                  <a:pt x="40263" y="6460"/>
                </a:lnTo>
                <a:lnTo>
                  <a:pt x="41936" y="8330"/>
                </a:lnTo>
                <a:lnTo>
                  <a:pt x="42772" y="10852"/>
                </a:lnTo>
                <a:lnTo>
                  <a:pt x="42772" y="21505"/>
                </a:lnTo>
                <a:lnTo>
                  <a:pt x="41086" y="29424"/>
                </a:lnTo>
                <a:lnTo>
                  <a:pt x="37712" y="377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593787" y="5111860"/>
            <a:ext cx="83334" cy="80851"/>
          </a:xfrm>
          <a:custGeom>
            <a:avLst/>
            <a:gdLst/>
            <a:ahLst/>
            <a:cxnLst/>
            <a:rect l="l" t="t" r="r" b="b"/>
            <a:pathLst>
              <a:path w="91667" h="91631">
                <a:moveTo>
                  <a:pt x="49234" y="42245"/>
                </a:moveTo>
                <a:lnTo>
                  <a:pt x="49234" y="0"/>
                </a:lnTo>
                <a:lnTo>
                  <a:pt x="42262" y="0"/>
                </a:lnTo>
                <a:lnTo>
                  <a:pt x="42262" y="42245"/>
                </a:lnTo>
                <a:lnTo>
                  <a:pt x="0" y="42245"/>
                </a:lnTo>
                <a:lnTo>
                  <a:pt x="0" y="49216"/>
                </a:lnTo>
                <a:lnTo>
                  <a:pt x="42262" y="49216"/>
                </a:lnTo>
                <a:lnTo>
                  <a:pt x="42262" y="91631"/>
                </a:lnTo>
                <a:lnTo>
                  <a:pt x="49234" y="91631"/>
                </a:lnTo>
                <a:lnTo>
                  <a:pt x="49234" y="49216"/>
                </a:lnTo>
                <a:lnTo>
                  <a:pt x="91667" y="49216"/>
                </a:lnTo>
                <a:lnTo>
                  <a:pt x="91667" y="42245"/>
                </a:lnTo>
                <a:lnTo>
                  <a:pt x="49234" y="422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747324" y="5099485"/>
            <a:ext cx="261564" cy="105602"/>
          </a:xfrm>
          <a:custGeom>
            <a:avLst/>
            <a:gdLst/>
            <a:ahLst/>
            <a:cxnLst/>
            <a:rect l="l" t="t" r="r" b="b"/>
            <a:pathLst>
              <a:path w="287720" h="119682">
                <a:moveTo>
                  <a:pt x="97451" y="111012"/>
                </a:moveTo>
                <a:lnTo>
                  <a:pt x="97451" y="108632"/>
                </a:lnTo>
                <a:lnTo>
                  <a:pt x="96615" y="106606"/>
                </a:lnTo>
                <a:lnTo>
                  <a:pt x="94943" y="104934"/>
                </a:lnTo>
                <a:lnTo>
                  <a:pt x="93270" y="103262"/>
                </a:lnTo>
                <a:lnTo>
                  <a:pt x="91216" y="102426"/>
                </a:lnTo>
                <a:lnTo>
                  <a:pt x="86397" y="102426"/>
                </a:lnTo>
                <a:lnTo>
                  <a:pt x="84370" y="103262"/>
                </a:lnTo>
                <a:lnTo>
                  <a:pt x="82698" y="104934"/>
                </a:lnTo>
                <a:lnTo>
                  <a:pt x="81025" y="106606"/>
                </a:lnTo>
                <a:lnTo>
                  <a:pt x="80189" y="108632"/>
                </a:lnTo>
                <a:lnTo>
                  <a:pt x="80189" y="113392"/>
                </a:lnTo>
                <a:lnTo>
                  <a:pt x="81025" y="115418"/>
                </a:lnTo>
                <a:lnTo>
                  <a:pt x="82698" y="117089"/>
                </a:lnTo>
                <a:lnTo>
                  <a:pt x="84370" y="118761"/>
                </a:lnTo>
                <a:lnTo>
                  <a:pt x="86397" y="119597"/>
                </a:lnTo>
                <a:lnTo>
                  <a:pt x="91159" y="119597"/>
                </a:lnTo>
                <a:lnTo>
                  <a:pt x="93200" y="118761"/>
                </a:lnTo>
                <a:lnTo>
                  <a:pt x="94900" y="117089"/>
                </a:lnTo>
                <a:lnTo>
                  <a:pt x="96601" y="115418"/>
                </a:lnTo>
                <a:lnTo>
                  <a:pt x="97451" y="113392"/>
                </a:lnTo>
                <a:lnTo>
                  <a:pt x="97451" y="111012"/>
                </a:lnTo>
                <a:close/>
              </a:path>
              <a:path w="287720" h="119682">
                <a:moveTo>
                  <a:pt x="127172" y="81771"/>
                </a:moveTo>
                <a:lnTo>
                  <a:pt x="127332" y="87322"/>
                </a:lnTo>
                <a:lnTo>
                  <a:pt x="129617" y="100889"/>
                </a:lnTo>
                <a:lnTo>
                  <a:pt x="134613" y="110587"/>
                </a:lnTo>
                <a:lnTo>
                  <a:pt x="139573" y="116650"/>
                </a:lnTo>
                <a:lnTo>
                  <a:pt x="145738" y="119682"/>
                </a:lnTo>
                <a:lnTo>
                  <a:pt x="143754" y="112159"/>
                </a:lnTo>
                <a:lnTo>
                  <a:pt x="141203" y="109241"/>
                </a:lnTo>
                <a:lnTo>
                  <a:pt x="139927" y="104835"/>
                </a:lnTo>
                <a:lnTo>
                  <a:pt x="139927" y="98941"/>
                </a:lnTo>
                <a:lnTo>
                  <a:pt x="140025" y="94430"/>
                </a:lnTo>
                <a:lnTo>
                  <a:pt x="141030" y="82873"/>
                </a:lnTo>
                <a:lnTo>
                  <a:pt x="143123" y="70040"/>
                </a:lnTo>
                <a:lnTo>
                  <a:pt x="146305" y="55931"/>
                </a:lnTo>
                <a:lnTo>
                  <a:pt x="148645" y="47266"/>
                </a:lnTo>
                <a:lnTo>
                  <a:pt x="152572" y="34797"/>
                </a:lnTo>
                <a:lnTo>
                  <a:pt x="156637" y="24395"/>
                </a:lnTo>
                <a:lnTo>
                  <a:pt x="160236" y="16235"/>
                </a:lnTo>
                <a:lnTo>
                  <a:pt x="163723" y="10866"/>
                </a:lnTo>
                <a:lnTo>
                  <a:pt x="167096" y="8287"/>
                </a:lnTo>
                <a:lnTo>
                  <a:pt x="170469" y="5709"/>
                </a:lnTo>
                <a:lnTo>
                  <a:pt x="173800" y="4420"/>
                </a:lnTo>
                <a:lnTo>
                  <a:pt x="180546" y="4420"/>
                </a:lnTo>
                <a:lnTo>
                  <a:pt x="183550" y="5907"/>
                </a:lnTo>
                <a:lnTo>
                  <a:pt x="186101" y="8882"/>
                </a:lnTo>
                <a:lnTo>
                  <a:pt x="188652" y="11857"/>
                </a:lnTo>
                <a:lnTo>
                  <a:pt x="189928" y="16490"/>
                </a:lnTo>
                <a:lnTo>
                  <a:pt x="189928" y="22780"/>
                </a:lnTo>
                <a:lnTo>
                  <a:pt x="189659" y="30105"/>
                </a:lnTo>
                <a:lnTo>
                  <a:pt x="188415" y="41198"/>
                </a:lnTo>
                <a:lnTo>
                  <a:pt x="186507" y="95656"/>
                </a:lnTo>
                <a:lnTo>
                  <a:pt x="192499" y="84559"/>
                </a:lnTo>
                <a:lnTo>
                  <a:pt x="197241" y="72166"/>
                </a:lnTo>
                <a:lnTo>
                  <a:pt x="199820" y="62769"/>
                </a:lnTo>
                <a:lnTo>
                  <a:pt x="202031" y="50206"/>
                </a:lnTo>
                <a:lnTo>
                  <a:pt x="202768" y="37825"/>
                </a:lnTo>
                <a:lnTo>
                  <a:pt x="202613" y="32383"/>
                </a:lnTo>
                <a:lnTo>
                  <a:pt x="200333" y="18809"/>
                </a:lnTo>
                <a:lnTo>
                  <a:pt x="195327" y="9095"/>
                </a:lnTo>
                <a:lnTo>
                  <a:pt x="190367" y="3031"/>
                </a:lnTo>
                <a:lnTo>
                  <a:pt x="184259" y="0"/>
                </a:lnTo>
                <a:lnTo>
                  <a:pt x="169633" y="0"/>
                </a:lnTo>
                <a:lnTo>
                  <a:pt x="162972" y="2606"/>
                </a:lnTo>
                <a:lnTo>
                  <a:pt x="157019" y="7820"/>
                </a:lnTo>
                <a:lnTo>
                  <a:pt x="147224" y="18673"/>
                </a:lnTo>
                <a:lnTo>
                  <a:pt x="140483" y="29632"/>
                </a:lnTo>
                <a:lnTo>
                  <a:pt x="134655" y="42670"/>
                </a:lnTo>
                <a:lnTo>
                  <a:pt x="130218" y="56863"/>
                </a:lnTo>
                <a:lnTo>
                  <a:pt x="127934" y="69334"/>
                </a:lnTo>
                <a:lnTo>
                  <a:pt x="127172" y="81771"/>
                </a:lnTo>
                <a:close/>
              </a:path>
              <a:path w="287720" h="119682">
                <a:moveTo>
                  <a:pt x="188415" y="41198"/>
                </a:moveTo>
                <a:lnTo>
                  <a:pt x="186161" y="53506"/>
                </a:lnTo>
                <a:lnTo>
                  <a:pt x="182895" y="67031"/>
                </a:lnTo>
                <a:lnTo>
                  <a:pt x="178618" y="81771"/>
                </a:lnTo>
                <a:lnTo>
                  <a:pt x="174405" y="93386"/>
                </a:lnTo>
                <a:lnTo>
                  <a:pt x="168494" y="104920"/>
                </a:lnTo>
                <a:lnTo>
                  <a:pt x="161866" y="113137"/>
                </a:lnTo>
                <a:lnTo>
                  <a:pt x="159428" y="115403"/>
                </a:lnTo>
                <a:lnTo>
                  <a:pt x="156481" y="116537"/>
                </a:lnTo>
                <a:lnTo>
                  <a:pt x="149394" y="116537"/>
                </a:lnTo>
                <a:lnTo>
                  <a:pt x="146305" y="115077"/>
                </a:lnTo>
                <a:lnTo>
                  <a:pt x="143754" y="112159"/>
                </a:lnTo>
                <a:lnTo>
                  <a:pt x="145738" y="119682"/>
                </a:lnTo>
                <a:lnTo>
                  <a:pt x="157586" y="119682"/>
                </a:lnTo>
                <a:lnTo>
                  <a:pt x="161526" y="118832"/>
                </a:lnTo>
                <a:lnTo>
                  <a:pt x="164928" y="117132"/>
                </a:lnTo>
                <a:lnTo>
                  <a:pt x="170767" y="114128"/>
                </a:lnTo>
                <a:lnTo>
                  <a:pt x="176350" y="109255"/>
                </a:lnTo>
                <a:lnTo>
                  <a:pt x="181679" y="102511"/>
                </a:lnTo>
                <a:lnTo>
                  <a:pt x="186507" y="95656"/>
                </a:lnTo>
                <a:lnTo>
                  <a:pt x="188415" y="41198"/>
                </a:lnTo>
                <a:close/>
              </a:path>
              <a:path w="287720" h="119682">
                <a:moveTo>
                  <a:pt x="212124" y="81771"/>
                </a:moveTo>
                <a:lnTo>
                  <a:pt x="212284" y="87322"/>
                </a:lnTo>
                <a:lnTo>
                  <a:pt x="214569" y="100889"/>
                </a:lnTo>
                <a:lnTo>
                  <a:pt x="219564" y="110587"/>
                </a:lnTo>
                <a:lnTo>
                  <a:pt x="224525" y="116650"/>
                </a:lnTo>
                <a:lnTo>
                  <a:pt x="230690" y="119682"/>
                </a:lnTo>
                <a:lnTo>
                  <a:pt x="228706" y="112159"/>
                </a:lnTo>
                <a:lnTo>
                  <a:pt x="226154" y="109241"/>
                </a:lnTo>
                <a:lnTo>
                  <a:pt x="224879" y="104835"/>
                </a:lnTo>
                <a:lnTo>
                  <a:pt x="224879" y="98941"/>
                </a:lnTo>
                <a:lnTo>
                  <a:pt x="224976" y="94430"/>
                </a:lnTo>
                <a:lnTo>
                  <a:pt x="225982" y="82873"/>
                </a:lnTo>
                <a:lnTo>
                  <a:pt x="228075" y="70040"/>
                </a:lnTo>
                <a:lnTo>
                  <a:pt x="231257" y="55931"/>
                </a:lnTo>
                <a:lnTo>
                  <a:pt x="233596" y="47266"/>
                </a:lnTo>
                <a:lnTo>
                  <a:pt x="237524" y="34797"/>
                </a:lnTo>
                <a:lnTo>
                  <a:pt x="241589" y="24395"/>
                </a:lnTo>
                <a:lnTo>
                  <a:pt x="245188" y="16235"/>
                </a:lnTo>
                <a:lnTo>
                  <a:pt x="248675" y="10866"/>
                </a:lnTo>
                <a:lnTo>
                  <a:pt x="252048" y="8287"/>
                </a:lnTo>
                <a:lnTo>
                  <a:pt x="255421" y="5709"/>
                </a:lnTo>
                <a:lnTo>
                  <a:pt x="258751" y="4420"/>
                </a:lnTo>
                <a:lnTo>
                  <a:pt x="265498" y="4420"/>
                </a:lnTo>
                <a:lnTo>
                  <a:pt x="268502" y="5907"/>
                </a:lnTo>
                <a:lnTo>
                  <a:pt x="271053" y="8882"/>
                </a:lnTo>
                <a:lnTo>
                  <a:pt x="273604" y="11857"/>
                </a:lnTo>
                <a:lnTo>
                  <a:pt x="274880" y="16490"/>
                </a:lnTo>
                <a:lnTo>
                  <a:pt x="274880" y="22780"/>
                </a:lnTo>
                <a:lnTo>
                  <a:pt x="274611" y="30105"/>
                </a:lnTo>
                <a:lnTo>
                  <a:pt x="273367" y="41198"/>
                </a:lnTo>
                <a:lnTo>
                  <a:pt x="271459" y="95656"/>
                </a:lnTo>
                <a:lnTo>
                  <a:pt x="277451" y="84559"/>
                </a:lnTo>
                <a:lnTo>
                  <a:pt x="282192" y="72166"/>
                </a:lnTo>
                <a:lnTo>
                  <a:pt x="284772" y="62769"/>
                </a:lnTo>
                <a:lnTo>
                  <a:pt x="286983" y="50206"/>
                </a:lnTo>
                <a:lnTo>
                  <a:pt x="287720" y="37825"/>
                </a:lnTo>
                <a:lnTo>
                  <a:pt x="287565" y="32383"/>
                </a:lnTo>
                <a:lnTo>
                  <a:pt x="285285" y="18809"/>
                </a:lnTo>
                <a:lnTo>
                  <a:pt x="280279" y="9095"/>
                </a:lnTo>
                <a:lnTo>
                  <a:pt x="275319" y="3031"/>
                </a:lnTo>
                <a:lnTo>
                  <a:pt x="269211" y="0"/>
                </a:lnTo>
                <a:lnTo>
                  <a:pt x="254584" y="0"/>
                </a:lnTo>
                <a:lnTo>
                  <a:pt x="247923" y="2606"/>
                </a:lnTo>
                <a:lnTo>
                  <a:pt x="241971" y="7820"/>
                </a:lnTo>
                <a:lnTo>
                  <a:pt x="232175" y="18673"/>
                </a:lnTo>
                <a:lnTo>
                  <a:pt x="225435" y="29632"/>
                </a:lnTo>
                <a:lnTo>
                  <a:pt x="219607" y="42670"/>
                </a:lnTo>
                <a:lnTo>
                  <a:pt x="215170" y="56863"/>
                </a:lnTo>
                <a:lnTo>
                  <a:pt x="212885" y="69334"/>
                </a:lnTo>
                <a:lnTo>
                  <a:pt x="212124" y="81771"/>
                </a:lnTo>
                <a:close/>
              </a:path>
              <a:path w="287720" h="119682">
                <a:moveTo>
                  <a:pt x="273367" y="41198"/>
                </a:moveTo>
                <a:lnTo>
                  <a:pt x="271113" y="53506"/>
                </a:lnTo>
                <a:lnTo>
                  <a:pt x="267847" y="67031"/>
                </a:lnTo>
                <a:lnTo>
                  <a:pt x="263570" y="81771"/>
                </a:lnTo>
                <a:lnTo>
                  <a:pt x="259357" y="93386"/>
                </a:lnTo>
                <a:lnTo>
                  <a:pt x="253445" y="104920"/>
                </a:lnTo>
                <a:lnTo>
                  <a:pt x="246818" y="113137"/>
                </a:lnTo>
                <a:lnTo>
                  <a:pt x="244380" y="115403"/>
                </a:lnTo>
                <a:lnTo>
                  <a:pt x="241433" y="116537"/>
                </a:lnTo>
                <a:lnTo>
                  <a:pt x="234346" y="116537"/>
                </a:lnTo>
                <a:lnTo>
                  <a:pt x="231257" y="115078"/>
                </a:lnTo>
                <a:lnTo>
                  <a:pt x="228706" y="112159"/>
                </a:lnTo>
                <a:lnTo>
                  <a:pt x="230690" y="119682"/>
                </a:lnTo>
                <a:lnTo>
                  <a:pt x="242538" y="119682"/>
                </a:lnTo>
                <a:lnTo>
                  <a:pt x="246478" y="118832"/>
                </a:lnTo>
                <a:lnTo>
                  <a:pt x="249879" y="117132"/>
                </a:lnTo>
                <a:lnTo>
                  <a:pt x="255718" y="114128"/>
                </a:lnTo>
                <a:lnTo>
                  <a:pt x="261302" y="109255"/>
                </a:lnTo>
                <a:lnTo>
                  <a:pt x="266631" y="102511"/>
                </a:lnTo>
                <a:lnTo>
                  <a:pt x="271459" y="95656"/>
                </a:lnTo>
                <a:lnTo>
                  <a:pt x="273367" y="41198"/>
                </a:lnTo>
                <a:close/>
              </a:path>
              <a:path w="287720" h="119682">
                <a:moveTo>
                  <a:pt x="41156" y="26860"/>
                </a:moveTo>
                <a:lnTo>
                  <a:pt x="21428" y="95286"/>
                </a:lnTo>
                <a:lnTo>
                  <a:pt x="19501" y="102030"/>
                </a:lnTo>
                <a:lnTo>
                  <a:pt x="17602" y="106705"/>
                </a:lnTo>
                <a:lnTo>
                  <a:pt x="15731" y="109312"/>
                </a:lnTo>
                <a:lnTo>
                  <a:pt x="14540" y="111012"/>
                </a:lnTo>
                <a:lnTo>
                  <a:pt x="12754" y="112372"/>
                </a:lnTo>
                <a:lnTo>
                  <a:pt x="10374" y="113392"/>
                </a:lnTo>
                <a:lnTo>
                  <a:pt x="8900" y="114015"/>
                </a:lnTo>
                <a:lnTo>
                  <a:pt x="5839" y="114383"/>
                </a:lnTo>
                <a:lnTo>
                  <a:pt x="1190" y="114497"/>
                </a:lnTo>
                <a:lnTo>
                  <a:pt x="0" y="117642"/>
                </a:lnTo>
                <a:lnTo>
                  <a:pt x="43792" y="117642"/>
                </a:lnTo>
                <a:lnTo>
                  <a:pt x="44642" y="114497"/>
                </a:lnTo>
                <a:lnTo>
                  <a:pt x="39314" y="114100"/>
                </a:lnTo>
                <a:lnTo>
                  <a:pt x="35926" y="113349"/>
                </a:lnTo>
                <a:lnTo>
                  <a:pt x="33035" y="111139"/>
                </a:lnTo>
                <a:lnTo>
                  <a:pt x="32313" y="109538"/>
                </a:lnTo>
                <a:lnTo>
                  <a:pt x="32313" y="104948"/>
                </a:lnTo>
                <a:lnTo>
                  <a:pt x="33106" y="100897"/>
                </a:lnTo>
                <a:lnTo>
                  <a:pt x="34693" y="95286"/>
                </a:lnTo>
                <a:lnTo>
                  <a:pt x="62075" y="0"/>
                </a:lnTo>
                <a:lnTo>
                  <a:pt x="57993" y="0"/>
                </a:lnTo>
                <a:lnTo>
                  <a:pt x="29337" y="7990"/>
                </a:lnTo>
                <a:lnTo>
                  <a:pt x="30442" y="11050"/>
                </a:lnTo>
                <a:lnTo>
                  <a:pt x="33560" y="10370"/>
                </a:lnTo>
                <a:lnTo>
                  <a:pt x="35856" y="10030"/>
                </a:lnTo>
                <a:lnTo>
                  <a:pt x="39200" y="10030"/>
                </a:lnTo>
                <a:lnTo>
                  <a:pt x="40674" y="10596"/>
                </a:lnTo>
                <a:lnTo>
                  <a:pt x="42829" y="12863"/>
                </a:lnTo>
                <a:lnTo>
                  <a:pt x="43367" y="14421"/>
                </a:lnTo>
                <a:lnTo>
                  <a:pt x="43367" y="16405"/>
                </a:lnTo>
                <a:lnTo>
                  <a:pt x="43282" y="18587"/>
                </a:lnTo>
                <a:lnTo>
                  <a:pt x="42999" y="20343"/>
                </a:lnTo>
                <a:lnTo>
                  <a:pt x="42347" y="22723"/>
                </a:lnTo>
                <a:lnTo>
                  <a:pt x="41156" y="268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059244" y="5099260"/>
            <a:ext cx="84725" cy="106352"/>
          </a:xfrm>
          <a:custGeom>
            <a:avLst/>
            <a:gdLst/>
            <a:ahLst/>
            <a:cxnLst/>
            <a:rect l="l" t="t" r="r" b="b"/>
            <a:pathLst>
              <a:path w="93198" h="120532">
                <a:moveTo>
                  <a:pt x="14299" y="102143"/>
                </a:moveTo>
                <a:lnTo>
                  <a:pt x="11819" y="95825"/>
                </a:lnTo>
                <a:lnTo>
                  <a:pt x="11819" y="85341"/>
                </a:lnTo>
                <a:lnTo>
                  <a:pt x="12017" y="81913"/>
                </a:lnTo>
                <a:lnTo>
                  <a:pt x="12414" y="77776"/>
                </a:lnTo>
                <a:lnTo>
                  <a:pt x="9523" y="77776"/>
                </a:lnTo>
                <a:lnTo>
                  <a:pt x="0" y="120532"/>
                </a:lnTo>
                <a:lnTo>
                  <a:pt x="3231" y="120532"/>
                </a:lnTo>
                <a:lnTo>
                  <a:pt x="5101" y="115999"/>
                </a:lnTo>
                <a:lnTo>
                  <a:pt x="7709" y="113732"/>
                </a:lnTo>
                <a:lnTo>
                  <a:pt x="12528" y="113732"/>
                </a:lnTo>
                <a:lnTo>
                  <a:pt x="14370" y="114157"/>
                </a:lnTo>
                <a:lnTo>
                  <a:pt x="16581" y="115007"/>
                </a:lnTo>
                <a:lnTo>
                  <a:pt x="23044" y="117444"/>
                </a:lnTo>
                <a:lnTo>
                  <a:pt x="27749" y="118974"/>
                </a:lnTo>
                <a:lnTo>
                  <a:pt x="30697" y="119597"/>
                </a:lnTo>
                <a:lnTo>
                  <a:pt x="33645" y="120220"/>
                </a:lnTo>
                <a:lnTo>
                  <a:pt x="36820" y="120532"/>
                </a:lnTo>
                <a:lnTo>
                  <a:pt x="47081" y="120532"/>
                </a:lnTo>
                <a:lnTo>
                  <a:pt x="53401" y="119030"/>
                </a:lnTo>
                <a:lnTo>
                  <a:pt x="59184" y="116027"/>
                </a:lnTo>
                <a:lnTo>
                  <a:pt x="64966" y="113023"/>
                </a:lnTo>
                <a:lnTo>
                  <a:pt x="69402" y="108788"/>
                </a:lnTo>
                <a:lnTo>
                  <a:pt x="72491" y="103319"/>
                </a:lnTo>
                <a:lnTo>
                  <a:pt x="75581" y="97851"/>
                </a:lnTo>
                <a:lnTo>
                  <a:pt x="77126" y="92198"/>
                </a:lnTo>
                <a:lnTo>
                  <a:pt x="77126" y="81204"/>
                </a:lnTo>
                <a:lnTo>
                  <a:pt x="75878" y="76345"/>
                </a:lnTo>
                <a:lnTo>
                  <a:pt x="73384" y="71783"/>
                </a:lnTo>
                <a:lnTo>
                  <a:pt x="70890" y="67222"/>
                </a:lnTo>
                <a:lnTo>
                  <a:pt x="65405" y="60875"/>
                </a:lnTo>
                <a:lnTo>
                  <a:pt x="56930" y="52743"/>
                </a:lnTo>
                <a:lnTo>
                  <a:pt x="48455" y="44611"/>
                </a:lnTo>
                <a:lnTo>
                  <a:pt x="43041" y="38746"/>
                </a:lnTo>
                <a:lnTo>
                  <a:pt x="40689" y="35148"/>
                </a:lnTo>
                <a:lnTo>
                  <a:pt x="38336" y="31550"/>
                </a:lnTo>
                <a:lnTo>
                  <a:pt x="37160" y="27767"/>
                </a:lnTo>
                <a:lnTo>
                  <a:pt x="37160" y="19267"/>
                </a:lnTo>
                <a:lnTo>
                  <a:pt x="39002" y="15272"/>
                </a:lnTo>
                <a:lnTo>
                  <a:pt x="42687" y="11815"/>
                </a:lnTo>
                <a:lnTo>
                  <a:pt x="46372" y="8358"/>
                </a:lnTo>
                <a:lnTo>
                  <a:pt x="51162" y="6630"/>
                </a:lnTo>
                <a:lnTo>
                  <a:pt x="64484" y="6630"/>
                </a:lnTo>
                <a:lnTo>
                  <a:pt x="70465" y="8811"/>
                </a:lnTo>
                <a:lnTo>
                  <a:pt x="75000" y="13175"/>
                </a:lnTo>
                <a:lnTo>
                  <a:pt x="79535" y="17538"/>
                </a:lnTo>
                <a:lnTo>
                  <a:pt x="81803" y="23148"/>
                </a:lnTo>
                <a:lnTo>
                  <a:pt x="81803" y="32102"/>
                </a:lnTo>
                <a:lnTo>
                  <a:pt x="81690" y="34850"/>
                </a:lnTo>
                <a:lnTo>
                  <a:pt x="81463" y="38250"/>
                </a:lnTo>
                <a:lnTo>
                  <a:pt x="84354" y="38250"/>
                </a:lnTo>
                <a:lnTo>
                  <a:pt x="93198" y="0"/>
                </a:lnTo>
                <a:lnTo>
                  <a:pt x="89966" y="0"/>
                </a:lnTo>
                <a:lnTo>
                  <a:pt x="88379" y="2776"/>
                </a:lnTo>
                <a:lnTo>
                  <a:pt x="86990" y="4590"/>
                </a:lnTo>
                <a:lnTo>
                  <a:pt x="85800" y="5440"/>
                </a:lnTo>
                <a:lnTo>
                  <a:pt x="83192" y="6715"/>
                </a:lnTo>
                <a:lnTo>
                  <a:pt x="80584" y="6715"/>
                </a:lnTo>
                <a:lnTo>
                  <a:pt x="78572" y="6347"/>
                </a:lnTo>
                <a:lnTo>
                  <a:pt x="76758" y="5638"/>
                </a:lnTo>
                <a:lnTo>
                  <a:pt x="73470" y="4335"/>
                </a:lnTo>
                <a:lnTo>
                  <a:pt x="68821" y="2408"/>
                </a:lnTo>
                <a:lnTo>
                  <a:pt x="65618" y="1275"/>
                </a:lnTo>
                <a:lnTo>
                  <a:pt x="63861" y="935"/>
                </a:lnTo>
                <a:lnTo>
                  <a:pt x="61026" y="311"/>
                </a:lnTo>
                <a:lnTo>
                  <a:pt x="58022" y="0"/>
                </a:lnTo>
                <a:lnTo>
                  <a:pt x="45436" y="0"/>
                </a:lnTo>
                <a:lnTo>
                  <a:pt x="37727" y="2861"/>
                </a:lnTo>
                <a:lnTo>
                  <a:pt x="31717" y="8585"/>
                </a:lnTo>
                <a:lnTo>
                  <a:pt x="25708" y="14308"/>
                </a:lnTo>
                <a:lnTo>
                  <a:pt x="22704" y="21193"/>
                </a:lnTo>
                <a:lnTo>
                  <a:pt x="22704" y="34283"/>
                </a:lnTo>
                <a:lnTo>
                  <a:pt x="24007" y="39100"/>
                </a:lnTo>
                <a:lnTo>
                  <a:pt x="26615" y="43690"/>
                </a:lnTo>
                <a:lnTo>
                  <a:pt x="28203" y="46467"/>
                </a:lnTo>
                <a:lnTo>
                  <a:pt x="31802" y="50689"/>
                </a:lnTo>
                <a:lnTo>
                  <a:pt x="37415" y="56356"/>
                </a:lnTo>
                <a:lnTo>
                  <a:pt x="44519" y="63780"/>
                </a:lnTo>
                <a:lnTo>
                  <a:pt x="53648" y="74090"/>
                </a:lnTo>
                <a:lnTo>
                  <a:pt x="58759" y="81176"/>
                </a:lnTo>
                <a:lnTo>
                  <a:pt x="60516" y="84349"/>
                </a:lnTo>
                <a:lnTo>
                  <a:pt x="61394" y="87863"/>
                </a:lnTo>
                <a:lnTo>
                  <a:pt x="61394" y="97666"/>
                </a:lnTo>
                <a:lnTo>
                  <a:pt x="59467" y="102922"/>
                </a:lnTo>
                <a:lnTo>
                  <a:pt x="55612" y="107484"/>
                </a:lnTo>
                <a:lnTo>
                  <a:pt x="51757" y="112046"/>
                </a:lnTo>
                <a:lnTo>
                  <a:pt x="46117" y="114327"/>
                </a:lnTo>
                <a:lnTo>
                  <a:pt x="30697" y="114327"/>
                </a:lnTo>
                <a:lnTo>
                  <a:pt x="24220" y="111890"/>
                </a:lnTo>
                <a:lnTo>
                  <a:pt x="19260" y="107017"/>
                </a:lnTo>
                <a:lnTo>
                  <a:pt x="14299" y="102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150689" y="5099260"/>
            <a:ext cx="87354" cy="106352"/>
          </a:xfrm>
          <a:custGeom>
            <a:avLst/>
            <a:gdLst/>
            <a:ahLst/>
            <a:cxnLst/>
            <a:rect l="l" t="t" r="r" b="b"/>
            <a:pathLst>
              <a:path w="96089" h="120532">
                <a:moveTo>
                  <a:pt x="46329" y="40730"/>
                </a:moveTo>
                <a:lnTo>
                  <a:pt x="46471" y="42628"/>
                </a:lnTo>
                <a:lnTo>
                  <a:pt x="46613" y="44526"/>
                </a:lnTo>
                <a:lnTo>
                  <a:pt x="46825" y="46552"/>
                </a:lnTo>
                <a:lnTo>
                  <a:pt x="47109" y="48706"/>
                </a:lnTo>
                <a:lnTo>
                  <a:pt x="31939" y="54348"/>
                </a:lnTo>
                <a:lnTo>
                  <a:pt x="20434" y="59787"/>
                </a:lnTo>
                <a:lnTo>
                  <a:pt x="17091" y="81119"/>
                </a:lnTo>
                <a:lnTo>
                  <a:pt x="19501" y="74985"/>
                </a:lnTo>
                <a:lnTo>
                  <a:pt x="24319" y="69063"/>
                </a:lnTo>
                <a:lnTo>
                  <a:pt x="25740" y="67439"/>
                </a:lnTo>
                <a:lnTo>
                  <a:pt x="34960" y="60181"/>
                </a:lnTo>
                <a:lnTo>
                  <a:pt x="47959" y="54061"/>
                </a:lnTo>
                <a:lnTo>
                  <a:pt x="48302" y="55879"/>
                </a:lnTo>
                <a:lnTo>
                  <a:pt x="51213" y="67925"/>
                </a:lnTo>
                <a:lnTo>
                  <a:pt x="55314" y="80411"/>
                </a:lnTo>
                <a:lnTo>
                  <a:pt x="58687" y="89535"/>
                </a:lnTo>
                <a:lnTo>
                  <a:pt x="62188" y="96930"/>
                </a:lnTo>
                <a:lnTo>
                  <a:pt x="61480" y="43266"/>
                </a:lnTo>
                <a:lnTo>
                  <a:pt x="60913" y="40375"/>
                </a:lnTo>
                <a:lnTo>
                  <a:pt x="60487" y="37726"/>
                </a:lnTo>
                <a:lnTo>
                  <a:pt x="60204" y="35318"/>
                </a:lnTo>
                <a:lnTo>
                  <a:pt x="59921" y="32910"/>
                </a:lnTo>
                <a:lnTo>
                  <a:pt x="59779" y="30742"/>
                </a:lnTo>
                <a:lnTo>
                  <a:pt x="59779" y="20598"/>
                </a:lnTo>
                <a:lnTo>
                  <a:pt x="61196" y="14705"/>
                </a:lnTo>
                <a:lnTo>
                  <a:pt x="64031" y="11135"/>
                </a:lnTo>
                <a:lnTo>
                  <a:pt x="66865" y="7565"/>
                </a:lnTo>
                <a:lnTo>
                  <a:pt x="70323" y="5780"/>
                </a:lnTo>
                <a:lnTo>
                  <a:pt x="77579" y="5780"/>
                </a:lnTo>
                <a:lnTo>
                  <a:pt x="80159" y="6828"/>
                </a:lnTo>
                <a:lnTo>
                  <a:pt x="82143" y="8925"/>
                </a:lnTo>
                <a:lnTo>
                  <a:pt x="84127" y="11022"/>
                </a:lnTo>
                <a:lnTo>
                  <a:pt x="85119" y="13883"/>
                </a:lnTo>
                <a:lnTo>
                  <a:pt x="85119" y="23007"/>
                </a:lnTo>
                <a:lnTo>
                  <a:pt x="83050" y="28078"/>
                </a:lnTo>
                <a:lnTo>
                  <a:pt x="78912" y="32725"/>
                </a:lnTo>
                <a:lnTo>
                  <a:pt x="75907" y="36068"/>
                </a:lnTo>
                <a:lnTo>
                  <a:pt x="70097" y="39582"/>
                </a:lnTo>
                <a:lnTo>
                  <a:pt x="68017" y="46809"/>
                </a:lnTo>
                <a:lnTo>
                  <a:pt x="80481" y="40930"/>
                </a:lnTo>
                <a:lnTo>
                  <a:pt x="88776" y="34255"/>
                </a:lnTo>
                <a:lnTo>
                  <a:pt x="93651" y="28702"/>
                </a:lnTo>
                <a:lnTo>
                  <a:pt x="96089" y="22894"/>
                </a:lnTo>
                <a:lnTo>
                  <a:pt x="96089" y="12013"/>
                </a:lnTo>
                <a:lnTo>
                  <a:pt x="94402" y="8004"/>
                </a:lnTo>
                <a:lnTo>
                  <a:pt x="91029" y="4802"/>
                </a:lnTo>
                <a:lnTo>
                  <a:pt x="87656" y="1600"/>
                </a:lnTo>
                <a:lnTo>
                  <a:pt x="83078" y="0"/>
                </a:lnTo>
                <a:lnTo>
                  <a:pt x="68736" y="0"/>
                </a:lnTo>
                <a:lnTo>
                  <a:pt x="61423" y="3343"/>
                </a:lnTo>
                <a:lnTo>
                  <a:pt x="55357" y="10030"/>
                </a:lnTo>
                <a:lnTo>
                  <a:pt x="53314" y="12529"/>
                </a:lnTo>
                <a:lnTo>
                  <a:pt x="48022" y="23547"/>
                </a:lnTo>
                <a:lnTo>
                  <a:pt x="46258" y="37400"/>
                </a:lnTo>
                <a:lnTo>
                  <a:pt x="46329" y="40730"/>
                </a:lnTo>
                <a:close/>
              </a:path>
              <a:path w="96089" h="120532">
                <a:moveTo>
                  <a:pt x="90131" y="108540"/>
                </a:moveTo>
                <a:lnTo>
                  <a:pt x="80527" y="96476"/>
                </a:lnTo>
                <a:lnTo>
                  <a:pt x="84212" y="91660"/>
                </a:lnTo>
                <a:lnTo>
                  <a:pt x="88861" y="85171"/>
                </a:lnTo>
                <a:lnTo>
                  <a:pt x="94473" y="77011"/>
                </a:lnTo>
                <a:lnTo>
                  <a:pt x="98725" y="70891"/>
                </a:lnTo>
                <a:lnTo>
                  <a:pt x="102410" y="66811"/>
                </a:lnTo>
                <a:lnTo>
                  <a:pt x="105528" y="64771"/>
                </a:lnTo>
                <a:lnTo>
                  <a:pt x="108646" y="62731"/>
                </a:lnTo>
                <a:lnTo>
                  <a:pt x="112699" y="61371"/>
                </a:lnTo>
                <a:lnTo>
                  <a:pt x="117688" y="60691"/>
                </a:lnTo>
                <a:lnTo>
                  <a:pt x="117688" y="57461"/>
                </a:lnTo>
                <a:lnTo>
                  <a:pt x="83248" y="57461"/>
                </a:lnTo>
                <a:lnTo>
                  <a:pt x="83248" y="60691"/>
                </a:lnTo>
                <a:lnTo>
                  <a:pt x="86140" y="60861"/>
                </a:lnTo>
                <a:lnTo>
                  <a:pt x="88124" y="61399"/>
                </a:lnTo>
                <a:lnTo>
                  <a:pt x="90278" y="63212"/>
                </a:lnTo>
                <a:lnTo>
                  <a:pt x="90817" y="65706"/>
                </a:lnTo>
                <a:lnTo>
                  <a:pt x="90649" y="67935"/>
                </a:lnTo>
                <a:lnTo>
                  <a:pt x="86736" y="78274"/>
                </a:lnTo>
                <a:lnTo>
                  <a:pt x="77636" y="91121"/>
                </a:lnTo>
                <a:lnTo>
                  <a:pt x="74962" y="85683"/>
                </a:lnTo>
                <a:lnTo>
                  <a:pt x="70389" y="74670"/>
                </a:lnTo>
                <a:lnTo>
                  <a:pt x="66264" y="62345"/>
                </a:lnTo>
                <a:lnTo>
                  <a:pt x="62585" y="48706"/>
                </a:lnTo>
                <a:lnTo>
                  <a:pt x="68017" y="46809"/>
                </a:lnTo>
                <a:lnTo>
                  <a:pt x="70097" y="39582"/>
                </a:lnTo>
                <a:lnTo>
                  <a:pt x="61480" y="43266"/>
                </a:lnTo>
                <a:lnTo>
                  <a:pt x="62188" y="96930"/>
                </a:lnTo>
                <a:lnTo>
                  <a:pt x="65816" y="102597"/>
                </a:lnTo>
                <a:lnTo>
                  <a:pt x="60204" y="106563"/>
                </a:lnTo>
                <a:lnTo>
                  <a:pt x="55796" y="109156"/>
                </a:lnTo>
                <a:lnTo>
                  <a:pt x="52593" y="110374"/>
                </a:lnTo>
                <a:lnTo>
                  <a:pt x="49390" y="111593"/>
                </a:lnTo>
                <a:lnTo>
                  <a:pt x="45776" y="112202"/>
                </a:lnTo>
                <a:lnTo>
                  <a:pt x="34439" y="112202"/>
                </a:lnTo>
                <a:lnTo>
                  <a:pt x="28500" y="109864"/>
                </a:lnTo>
                <a:lnTo>
                  <a:pt x="23937" y="105189"/>
                </a:lnTo>
                <a:lnTo>
                  <a:pt x="19373" y="100514"/>
                </a:lnTo>
                <a:lnTo>
                  <a:pt x="17091" y="94606"/>
                </a:lnTo>
                <a:lnTo>
                  <a:pt x="17091" y="81119"/>
                </a:lnTo>
                <a:lnTo>
                  <a:pt x="20434" y="59787"/>
                </a:lnTo>
                <a:lnTo>
                  <a:pt x="12840" y="64941"/>
                </a:lnTo>
                <a:lnTo>
                  <a:pt x="9394" y="68361"/>
                </a:lnTo>
                <a:lnTo>
                  <a:pt x="2348" y="79370"/>
                </a:lnTo>
                <a:lnTo>
                  <a:pt x="0" y="91716"/>
                </a:lnTo>
                <a:lnTo>
                  <a:pt x="0" y="100273"/>
                </a:lnTo>
                <a:lnTo>
                  <a:pt x="2791" y="107215"/>
                </a:lnTo>
                <a:lnTo>
                  <a:pt x="8375" y="112542"/>
                </a:lnTo>
                <a:lnTo>
                  <a:pt x="13959" y="117869"/>
                </a:lnTo>
                <a:lnTo>
                  <a:pt x="21882" y="120532"/>
                </a:lnTo>
                <a:lnTo>
                  <a:pt x="39058" y="120532"/>
                </a:lnTo>
                <a:lnTo>
                  <a:pt x="45365" y="119512"/>
                </a:lnTo>
                <a:lnTo>
                  <a:pt x="51063" y="117472"/>
                </a:lnTo>
                <a:lnTo>
                  <a:pt x="56760" y="115432"/>
                </a:lnTo>
                <a:lnTo>
                  <a:pt x="62755" y="112060"/>
                </a:lnTo>
                <a:lnTo>
                  <a:pt x="69048" y="107357"/>
                </a:lnTo>
                <a:lnTo>
                  <a:pt x="72959" y="112117"/>
                </a:lnTo>
                <a:lnTo>
                  <a:pt x="76899" y="115502"/>
                </a:lnTo>
                <a:lnTo>
                  <a:pt x="80867" y="117514"/>
                </a:lnTo>
                <a:lnTo>
                  <a:pt x="84836" y="119526"/>
                </a:lnTo>
                <a:lnTo>
                  <a:pt x="89541" y="120532"/>
                </a:lnTo>
                <a:lnTo>
                  <a:pt x="100199" y="120532"/>
                </a:lnTo>
                <a:lnTo>
                  <a:pt x="104706" y="119498"/>
                </a:lnTo>
                <a:lnTo>
                  <a:pt x="108503" y="117429"/>
                </a:lnTo>
                <a:lnTo>
                  <a:pt x="112302" y="115361"/>
                </a:lnTo>
                <a:lnTo>
                  <a:pt x="115902" y="112003"/>
                </a:lnTo>
                <a:lnTo>
                  <a:pt x="119303" y="107357"/>
                </a:lnTo>
                <a:lnTo>
                  <a:pt x="115477" y="107357"/>
                </a:lnTo>
                <a:lnTo>
                  <a:pt x="111565" y="111493"/>
                </a:lnTo>
                <a:lnTo>
                  <a:pt x="107200" y="113562"/>
                </a:lnTo>
                <a:lnTo>
                  <a:pt x="102381" y="113562"/>
                </a:lnTo>
                <a:lnTo>
                  <a:pt x="100413" y="113440"/>
                </a:lnTo>
                <a:lnTo>
                  <a:pt x="90131" y="108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262892" y="5101585"/>
            <a:ext cx="102118" cy="101702"/>
          </a:xfrm>
          <a:custGeom>
            <a:avLst/>
            <a:gdLst/>
            <a:ahLst/>
            <a:cxnLst/>
            <a:rect l="l" t="t" r="r" b="b"/>
            <a:pathLst>
              <a:path w="112330" h="115262">
                <a:moveTo>
                  <a:pt x="34184" y="108632"/>
                </a:moveTo>
                <a:lnTo>
                  <a:pt x="33418" y="107130"/>
                </a:lnTo>
                <a:lnTo>
                  <a:pt x="33418" y="102937"/>
                </a:lnTo>
                <a:lnTo>
                  <a:pt x="34495" y="98007"/>
                </a:lnTo>
                <a:lnTo>
                  <a:pt x="36649" y="90526"/>
                </a:lnTo>
                <a:lnTo>
                  <a:pt x="45833" y="59076"/>
                </a:lnTo>
                <a:lnTo>
                  <a:pt x="54053" y="61002"/>
                </a:lnTo>
                <a:lnTo>
                  <a:pt x="60827" y="61966"/>
                </a:lnTo>
                <a:lnTo>
                  <a:pt x="74717" y="61966"/>
                </a:lnTo>
                <a:lnTo>
                  <a:pt x="82681" y="60251"/>
                </a:lnTo>
                <a:lnTo>
                  <a:pt x="90051" y="56823"/>
                </a:lnTo>
                <a:lnTo>
                  <a:pt x="91539" y="40885"/>
                </a:lnTo>
                <a:lnTo>
                  <a:pt x="88676" y="45986"/>
                </a:lnTo>
                <a:lnTo>
                  <a:pt x="84708" y="49810"/>
                </a:lnTo>
                <a:lnTo>
                  <a:pt x="79634" y="52361"/>
                </a:lnTo>
                <a:lnTo>
                  <a:pt x="74561" y="54911"/>
                </a:lnTo>
                <a:lnTo>
                  <a:pt x="68934" y="56186"/>
                </a:lnTo>
                <a:lnTo>
                  <a:pt x="58843" y="56186"/>
                </a:lnTo>
                <a:lnTo>
                  <a:pt x="53685" y="55364"/>
                </a:lnTo>
                <a:lnTo>
                  <a:pt x="47279" y="53721"/>
                </a:lnTo>
                <a:lnTo>
                  <a:pt x="60544" y="7820"/>
                </a:lnTo>
                <a:lnTo>
                  <a:pt x="43537" y="8471"/>
                </a:lnTo>
                <a:lnTo>
                  <a:pt x="43537" y="13118"/>
                </a:lnTo>
                <a:lnTo>
                  <a:pt x="42404" y="18388"/>
                </a:lnTo>
                <a:lnTo>
                  <a:pt x="40136" y="26265"/>
                </a:lnTo>
                <a:lnTo>
                  <a:pt x="21088" y="91886"/>
                </a:lnTo>
                <a:lnTo>
                  <a:pt x="18367" y="101237"/>
                </a:lnTo>
                <a:lnTo>
                  <a:pt x="15830" y="106946"/>
                </a:lnTo>
                <a:lnTo>
                  <a:pt x="13477" y="109014"/>
                </a:lnTo>
                <a:lnTo>
                  <a:pt x="11125" y="111082"/>
                </a:lnTo>
                <a:lnTo>
                  <a:pt x="6944" y="112117"/>
                </a:lnTo>
                <a:lnTo>
                  <a:pt x="935" y="112117"/>
                </a:lnTo>
                <a:lnTo>
                  <a:pt x="0" y="115262"/>
                </a:lnTo>
                <a:lnTo>
                  <a:pt x="45833" y="115262"/>
                </a:lnTo>
                <a:lnTo>
                  <a:pt x="46684" y="112117"/>
                </a:lnTo>
                <a:lnTo>
                  <a:pt x="40901" y="111777"/>
                </a:lnTo>
                <a:lnTo>
                  <a:pt x="37244" y="111012"/>
                </a:lnTo>
                <a:lnTo>
                  <a:pt x="35714" y="109822"/>
                </a:lnTo>
                <a:lnTo>
                  <a:pt x="34184" y="108632"/>
                </a:lnTo>
                <a:close/>
              </a:path>
              <a:path w="112330" h="115262">
                <a:moveTo>
                  <a:pt x="35941" y="3428"/>
                </a:moveTo>
                <a:lnTo>
                  <a:pt x="39498" y="4221"/>
                </a:lnTo>
                <a:lnTo>
                  <a:pt x="41114" y="5525"/>
                </a:lnTo>
                <a:lnTo>
                  <a:pt x="42729" y="6828"/>
                </a:lnTo>
                <a:lnTo>
                  <a:pt x="43537" y="8471"/>
                </a:lnTo>
                <a:lnTo>
                  <a:pt x="60544" y="7820"/>
                </a:lnTo>
                <a:lnTo>
                  <a:pt x="66043" y="6857"/>
                </a:lnTo>
                <a:lnTo>
                  <a:pt x="70720" y="6375"/>
                </a:lnTo>
                <a:lnTo>
                  <a:pt x="81718" y="6375"/>
                </a:lnTo>
                <a:lnTo>
                  <a:pt x="87047" y="8046"/>
                </a:lnTo>
                <a:lnTo>
                  <a:pt x="90561" y="11390"/>
                </a:lnTo>
                <a:lnTo>
                  <a:pt x="94076" y="14733"/>
                </a:lnTo>
                <a:lnTo>
                  <a:pt x="95834" y="19267"/>
                </a:lnTo>
                <a:lnTo>
                  <a:pt x="95834" y="30487"/>
                </a:lnTo>
                <a:lnTo>
                  <a:pt x="94402" y="35785"/>
                </a:lnTo>
                <a:lnTo>
                  <a:pt x="91539" y="40885"/>
                </a:lnTo>
                <a:lnTo>
                  <a:pt x="90051" y="56823"/>
                </a:lnTo>
                <a:lnTo>
                  <a:pt x="97421" y="53395"/>
                </a:lnTo>
                <a:lnTo>
                  <a:pt x="102977" y="48932"/>
                </a:lnTo>
                <a:lnTo>
                  <a:pt x="106718" y="43435"/>
                </a:lnTo>
                <a:lnTo>
                  <a:pt x="110459" y="37938"/>
                </a:lnTo>
                <a:lnTo>
                  <a:pt x="112330" y="32272"/>
                </a:lnTo>
                <a:lnTo>
                  <a:pt x="112330" y="19068"/>
                </a:lnTo>
                <a:lnTo>
                  <a:pt x="109383" y="12821"/>
                </a:lnTo>
                <a:lnTo>
                  <a:pt x="103487" y="7692"/>
                </a:lnTo>
                <a:lnTo>
                  <a:pt x="91226" y="1606"/>
                </a:lnTo>
                <a:lnTo>
                  <a:pt x="76786" y="0"/>
                </a:lnTo>
                <a:lnTo>
                  <a:pt x="31377" y="0"/>
                </a:lnTo>
                <a:lnTo>
                  <a:pt x="30442" y="3145"/>
                </a:lnTo>
                <a:lnTo>
                  <a:pt x="35941" y="34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965594" y="5099260"/>
            <a:ext cx="441366" cy="105827"/>
          </a:xfrm>
          <a:custGeom>
            <a:avLst/>
            <a:gdLst/>
            <a:ahLst/>
            <a:cxnLst/>
            <a:rect l="l" t="t" r="r" b="b"/>
            <a:pathLst>
              <a:path w="485503" h="119937">
                <a:moveTo>
                  <a:pt x="258595" y="101831"/>
                </a:moveTo>
                <a:lnTo>
                  <a:pt x="255704" y="99792"/>
                </a:lnTo>
                <a:lnTo>
                  <a:pt x="252019" y="104948"/>
                </a:lnTo>
                <a:lnTo>
                  <a:pt x="249071" y="108348"/>
                </a:lnTo>
                <a:lnTo>
                  <a:pt x="246860" y="109992"/>
                </a:lnTo>
                <a:lnTo>
                  <a:pt x="245669" y="110899"/>
                </a:lnTo>
                <a:lnTo>
                  <a:pt x="243288" y="111352"/>
                </a:lnTo>
                <a:lnTo>
                  <a:pt x="241701" y="109907"/>
                </a:lnTo>
                <a:lnTo>
                  <a:pt x="241418" y="108207"/>
                </a:lnTo>
                <a:lnTo>
                  <a:pt x="241672" y="106337"/>
                </a:lnTo>
                <a:lnTo>
                  <a:pt x="243543" y="98601"/>
                </a:lnTo>
                <a:lnTo>
                  <a:pt x="260125" y="40970"/>
                </a:lnTo>
                <a:lnTo>
                  <a:pt x="246605" y="43010"/>
                </a:lnTo>
                <a:lnTo>
                  <a:pt x="243543" y="52701"/>
                </a:lnTo>
                <a:lnTo>
                  <a:pt x="242353" y="48507"/>
                </a:lnTo>
                <a:lnTo>
                  <a:pt x="240610" y="45504"/>
                </a:lnTo>
                <a:lnTo>
                  <a:pt x="238314" y="43690"/>
                </a:lnTo>
                <a:lnTo>
                  <a:pt x="236018" y="41877"/>
                </a:lnTo>
                <a:lnTo>
                  <a:pt x="233141" y="40970"/>
                </a:lnTo>
                <a:lnTo>
                  <a:pt x="223900" y="40970"/>
                </a:lnTo>
                <a:lnTo>
                  <a:pt x="217750" y="43350"/>
                </a:lnTo>
                <a:lnTo>
                  <a:pt x="211230" y="48110"/>
                </a:lnTo>
                <a:lnTo>
                  <a:pt x="206463" y="51904"/>
                </a:lnTo>
                <a:lnTo>
                  <a:pt x="197831" y="61049"/>
                </a:lnTo>
                <a:lnTo>
                  <a:pt x="190609" y="72123"/>
                </a:lnTo>
                <a:lnTo>
                  <a:pt x="188447" y="76395"/>
                </a:lnTo>
                <a:lnTo>
                  <a:pt x="183978" y="88791"/>
                </a:lnTo>
                <a:lnTo>
                  <a:pt x="182489" y="100642"/>
                </a:lnTo>
                <a:lnTo>
                  <a:pt x="182489" y="106648"/>
                </a:lnTo>
                <a:lnTo>
                  <a:pt x="183991" y="111366"/>
                </a:lnTo>
                <a:lnTo>
                  <a:pt x="186995" y="114794"/>
                </a:lnTo>
                <a:lnTo>
                  <a:pt x="190000" y="118223"/>
                </a:lnTo>
                <a:lnTo>
                  <a:pt x="193571" y="119937"/>
                </a:lnTo>
                <a:lnTo>
                  <a:pt x="196094" y="101435"/>
                </a:lnTo>
                <a:lnTo>
                  <a:pt x="196107" y="96586"/>
                </a:lnTo>
                <a:lnTo>
                  <a:pt x="197933" y="84871"/>
                </a:lnTo>
                <a:lnTo>
                  <a:pt x="202854" y="71911"/>
                </a:lnTo>
                <a:lnTo>
                  <a:pt x="210386" y="59055"/>
                </a:lnTo>
                <a:lnTo>
                  <a:pt x="218288" y="50491"/>
                </a:lnTo>
                <a:lnTo>
                  <a:pt x="222370" y="47090"/>
                </a:lnTo>
                <a:lnTo>
                  <a:pt x="226225" y="45390"/>
                </a:lnTo>
                <a:lnTo>
                  <a:pt x="233084" y="45390"/>
                </a:lnTo>
                <a:lnTo>
                  <a:pt x="235635" y="46467"/>
                </a:lnTo>
                <a:lnTo>
                  <a:pt x="237506" y="48621"/>
                </a:lnTo>
                <a:lnTo>
                  <a:pt x="239377" y="50774"/>
                </a:lnTo>
                <a:lnTo>
                  <a:pt x="240312" y="54259"/>
                </a:lnTo>
                <a:lnTo>
                  <a:pt x="240278" y="60935"/>
                </a:lnTo>
                <a:lnTo>
                  <a:pt x="238367" y="72942"/>
                </a:lnTo>
                <a:lnTo>
                  <a:pt x="233531" y="84761"/>
                </a:lnTo>
                <a:lnTo>
                  <a:pt x="225771" y="96391"/>
                </a:lnTo>
                <a:lnTo>
                  <a:pt x="218515" y="105515"/>
                </a:lnTo>
                <a:lnTo>
                  <a:pt x="211797" y="110077"/>
                </a:lnTo>
                <a:lnTo>
                  <a:pt x="206411" y="118549"/>
                </a:lnTo>
                <a:lnTo>
                  <a:pt x="210890" y="115772"/>
                </a:lnTo>
                <a:lnTo>
                  <a:pt x="213156" y="114262"/>
                </a:lnTo>
                <a:lnTo>
                  <a:pt x="221924" y="106555"/>
                </a:lnTo>
                <a:lnTo>
                  <a:pt x="231383" y="95456"/>
                </a:lnTo>
                <a:lnTo>
                  <a:pt x="229598" y="101831"/>
                </a:lnTo>
                <a:lnTo>
                  <a:pt x="228350" y="106365"/>
                </a:lnTo>
                <a:lnTo>
                  <a:pt x="227727" y="110020"/>
                </a:lnTo>
                <a:lnTo>
                  <a:pt x="227727" y="115120"/>
                </a:lnTo>
                <a:lnTo>
                  <a:pt x="228336" y="116891"/>
                </a:lnTo>
                <a:lnTo>
                  <a:pt x="230774" y="119328"/>
                </a:lnTo>
                <a:lnTo>
                  <a:pt x="232602" y="119937"/>
                </a:lnTo>
                <a:lnTo>
                  <a:pt x="238554" y="119937"/>
                </a:lnTo>
                <a:lnTo>
                  <a:pt x="242381" y="118393"/>
                </a:lnTo>
                <a:lnTo>
                  <a:pt x="246519" y="115304"/>
                </a:lnTo>
                <a:lnTo>
                  <a:pt x="250658" y="112216"/>
                </a:lnTo>
                <a:lnTo>
                  <a:pt x="254683" y="107725"/>
                </a:lnTo>
                <a:lnTo>
                  <a:pt x="258595" y="101831"/>
                </a:lnTo>
                <a:close/>
              </a:path>
              <a:path w="485503" h="119937">
                <a:moveTo>
                  <a:pt x="211797" y="110077"/>
                </a:moveTo>
                <a:lnTo>
                  <a:pt x="203124" y="110077"/>
                </a:lnTo>
                <a:lnTo>
                  <a:pt x="200913" y="108958"/>
                </a:lnTo>
                <a:lnTo>
                  <a:pt x="198985" y="106719"/>
                </a:lnTo>
                <a:lnTo>
                  <a:pt x="197057" y="104481"/>
                </a:lnTo>
                <a:lnTo>
                  <a:pt x="196094" y="101435"/>
                </a:lnTo>
                <a:lnTo>
                  <a:pt x="193571" y="119937"/>
                </a:lnTo>
                <a:lnTo>
                  <a:pt x="202018" y="119937"/>
                </a:lnTo>
                <a:lnTo>
                  <a:pt x="206411" y="118549"/>
                </a:lnTo>
                <a:lnTo>
                  <a:pt x="211797" y="110077"/>
                </a:lnTo>
                <a:close/>
              </a:path>
              <a:path w="485503" h="119937">
                <a:moveTo>
                  <a:pt x="307095" y="118279"/>
                </a:moveTo>
                <a:lnTo>
                  <a:pt x="313104" y="114964"/>
                </a:lnTo>
                <a:lnTo>
                  <a:pt x="319113" y="111649"/>
                </a:lnTo>
                <a:lnTo>
                  <a:pt x="325066" y="106450"/>
                </a:lnTo>
                <a:lnTo>
                  <a:pt x="330961" y="99367"/>
                </a:lnTo>
                <a:lnTo>
                  <a:pt x="328495" y="97157"/>
                </a:lnTo>
                <a:lnTo>
                  <a:pt x="323166" y="102880"/>
                </a:lnTo>
                <a:lnTo>
                  <a:pt x="318362" y="106833"/>
                </a:lnTo>
                <a:lnTo>
                  <a:pt x="314081" y="109014"/>
                </a:lnTo>
                <a:lnTo>
                  <a:pt x="309802" y="111196"/>
                </a:lnTo>
                <a:lnTo>
                  <a:pt x="305479" y="112287"/>
                </a:lnTo>
                <a:lnTo>
                  <a:pt x="295445" y="112287"/>
                </a:lnTo>
                <a:lnTo>
                  <a:pt x="290966" y="110601"/>
                </a:lnTo>
                <a:lnTo>
                  <a:pt x="287678" y="107229"/>
                </a:lnTo>
                <a:lnTo>
                  <a:pt x="284391" y="103857"/>
                </a:lnTo>
                <a:lnTo>
                  <a:pt x="282747" y="99281"/>
                </a:lnTo>
                <a:lnTo>
                  <a:pt x="282774" y="91865"/>
                </a:lnTo>
                <a:lnTo>
                  <a:pt x="284714" y="79593"/>
                </a:lnTo>
                <a:lnTo>
                  <a:pt x="289719" y="67321"/>
                </a:lnTo>
                <a:lnTo>
                  <a:pt x="293574" y="60124"/>
                </a:lnTo>
                <a:lnTo>
                  <a:pt x="298223" y="54571"/>
                </a:lnTo>
                <a:lnTo>
                  <a:pt x="303665" y="50661"/>
                </a:lnTo>
                <a:lnTo>
                  <a:pt x="309107" y="46750"/>
                </a:lnTo>
                <a:lnTo>
                  <a:pt x="314606" y="44795"/>
                </a:lnTo>
                <a:lnTo>
                  <a:pt x="323166" y="44795"/>
                </a:lnTo>
                <a:lnTo>
                  <a:pt x="325491" y="45362"/>
                </a:lnTo>
                <a:lnTo>
                  <a:pt x="327134" y="46496"/>
                </a:lnTo>
                <a:lnTo>
                  <a:pt x="328750" y="48281"/>
                </a:lnTo>
                <a:lnTo>
                  <a:pt x="328750" y="50094"/>
                </a:lnTo>
                <a:lnTo>
                  <a:pt x="328042" y="51822"/>
                </a:lnTo>
                <a:lnTo>
                  <a:pt x="325902" y="54018"/>
                </a:lnTo>
                <a:lnTo>
                  <a:pt x="323691" y="56384"/>
                </a:lnTo>
                <a:lnTo>
                  <a:pt x="322840" y="58197"/>
                </a:lnTo>
                <a:lnTo>
                  <a:pt x="322628" y="60266"/>
                </a:lnTo>
                <a:lnTo>
                  <a:pt x="322628" y="61966"/>
                </a:lnTo>
                <a:lnTo>
                  <a:pt x="324371" y="64516"/>
                </a:lnTo>
                <a:lnTo>
                  <a:pt x="326993" y="66216"/>
                </a:lnTo>
                <a:lnTo>
                  <a:pt x="331075" y="66216"/>
                </a:lnTo>
                <a:lnTo>
                  <a:pt x="333030" y="65253"/>
                </a:lnTo>
                <a:lnTo>
                  <a:pt x="334618" y="63326"/>
                </a:lnTo>
                <a:lnTo>
                  <a:pt x="336772" y="60832"/>
                </a:lnTo>
                <a:lnTo>
                  <a:pt x="337849" y="57829"/>
                </a:lnTo>
                <a:lnTo>
                  <a:pt x="337849" y="50576"/>
                </a:lnTo>
                <a:lnTo>
                  <a:pt x="336319" y="47416"/>
                </a:lnTo>
                <a:lnTo>
                  <a:pt x="333258" y="44838"/>
                </a:lnTo>
                <a:lnTo>
                  <a:pt x="330196" y="42260"/>
                </a:lnTo>
                <a:lnTo>
                  <a:pt x="325576" y="40970"/>
                </a:lnTo>
                <a:lnTo>
                  <a:pt x="311517" y="40970"/>
                </a:lnTo>
                <a:lnTo>
                  <a:pt x="303481" y="43591"/>
                </a:lnTo>
                <a:lnTo>
                  <a:pt x="295289" y="48833"/>
                </a:lnTo>
                <a:lnTo>
                  <a:pt x="292829" y="50490"/>
                </a:lnTo>
                <a:lnTo>
                  <a:pt x="283269" y="58932"/>
                </a:lnTo>
                <a:lnTo>
                  <a:pt x="275731" y="69276"/>
                </a:lnTo>
                <a:lnTo>
                  <a:pt x="270118" y="82539"/>
                </a:lnTo>
                <a:lnTo>
                  <a:pt x="268460" y="94861"/>
                </a:lnTo>
                <a:lnTo>
                  <a:pt x="268460" y="102512"/>
                </a:lnTo>
                <a:lnTo>
                  <a:pt x="270714" y="108603"/>
                </a:lnTo>
                <a:lnTo>
                  <a:pt x="275221" y="113137"/>
                </a:lnTo>
                <a:lnTo>
                  <a:pt x="279728" y="117670"/>
                </a:lnTo>
                <a:lnTo>
                  <a:pt x="286006" y="119937"/>
                </a:lnTo>
                <a:lnTo>
                  <a:pt x="300746" y="119937"/>
                </a:lnTo>
                <a:lnTo>
                  <a:pt x="307095" y="118279"/>
                </a:lnTo>
                <a:close/>
              </a:path>
              <a:path w="485503" h="119937">
                <a:moveTo>
                  <a:pt x="358778" y="65111"/>
                </a:moveTo>
                <a:lnTo>
                  <a:pt x="343047" y="117897"/>
                </a:lnTo>
                <a:lnTo>
                  <a:pt x="356057" y="117897"/>
                </a:lnTo>
                <a:lnTo>
                  <a:pt x="358778" y="107187"/>
                </a:lnTo>
                <a:lnTo>
                  <a:pt x="359118" y="105883"/>
                </a:lnTo>
                <a:lnTo>
                  <a:pt x="360479" y="102002"/>
                </a:lnTo>
                <a:lnTo>
                  <a:pt x="362860" y="95541"/>
                </a:lnTo>
                <a:lnTo>
                  <a:pt x="364560" y="90838"/>
                </a:lnTo>
                <a:lnTo>
                  <a:pt x="366601" y="86616"/>
                </a:lnTo>
                <a:lnTo>
                  <a:pt x="368982" y="82876"/>
                </a:lnTo>
                <a:lnTo>
                  <a:pt x="369644" y="81816"/>
                </a:lnTo>
                <a:lnTo>
                  <a:pt x="377241" y="70416"/>
                </a:lnTo>
                <a:lnTo>
                  <a:pt x="384288" y="61286"/>
                </a:lnTo>
                <a:lnTo>
                  <a:pt x="387293" y="57659"/>
                </a:lnTo>
                <a:lnTo>
                  <a:pt x="389532" y="55449"/>
                </a:lnTo>
                <a:lnTo>
                  <a:pt x="391856" y="54202"/>
                </a:lnTo>
                <a:lnTo>
                  <a:pt x="393727" y="53976"/>
                </a:lnTo>
                <a:lnTo>
                  <a:pt x="395739" y="54996"/>
                </a:lnTo>
                <a:lnTo>
                  <a:pt x="396108" y="56781"/>
                </a:lnTo>
                <a:lnTo>
                  <a:pt x="396335" y="58537"/>
                </a:lnTo>
                <a:lnTo>
                  <a:pt x="396917" y="59841"/>
                </a:lnTo>
                <a:lnTo>
                  <a:pt x="398787" y="61541"/>
                </a:lnTo>
                <a:lnTo>
                  <a:pt x="401210" y="61966"/>
                </a:lnTo>
                <a:lnTo>
                  <a:pt x="403762" y="61966"/>
                </a:lnTo>
                <a:lnTo>
                  <a:pt x="405717" y="60691"/>
                </a:lnTo>
                <a:lnTo>
                  <a:pt x="407078" y="58141"/>
                </a:lnTo>
                <a:lnTo>
                  <a:pt x="409005" y="54741"/>
                </a:lnTo>
                <a:lnTo>
                  <a:pt x="409969" y="51170"/>
                </a:lnTo>
                <a:lnTo>
                  <a:pt x="409969" y="45334"/>
                </a:lnTo>
                <a:lnTo>
                  <a:pt x="409431" y="43733"/>
                </a:lnTo>
                <a:lnTo>
                  <a:pt x="408353" y="42628"/>
                </a:lnTo>
                <a:lnTo>
                  <a:pt x="405802" y="40970"/>
                </a:lnTo>
                <a:lnTo>
                  <a:pt x="401040" y="40970"/>
                </a:lnTo>
                <a:lnTo>
                  <a:pt x="397299" y="42897"/>
                </a:lnTo>
                <a:lnTo>
                  <a:pt x="392707" y="46750"/>
                </a:lnTo>
                <a:lnTo>
                  <a:pt x="389080" y="50048"/>
                </a:lnTo>
                <a:lnTo>
                  <a:pt x="381716" y="58317"/>
                </a:lnTo>
                <a:lnTo>
                  <a:pt x="373911" y="69061"/>
                </a:lnTo>
                <a:lnTo>
                  <a:pt x="365666" y="82281"/>
                </a:lnTo>
                <a:lnTo>
                  <a:pt x="377911" y="40970"/>
                </a:lnTo>
                <a:lnTo>
                  <a:pt x="348574" y="45730"/>
                </a:lnTo>
                <a:lnTo>
                  <a:pt x="349169" y="48875"/>
                </a:lnTo>
                <a:lnTo>
                  <a:pt x="352343" y="48366"/>
                </a:lnTo>
                <a:lnTo>
                  <a:pt x="354526" y="48110"/>
                </a:lnTo>
                <a:lnTo>
                  <a:pt x="357587" y="48110"/>
                </a:lnTo>
                <a:lnTo>
                  <a:pt x="359090" y="48564"/>
                </a:lnTo>
                <a:lnTo>
                  <a:pt x="361074" y="50151"/>
                </a:lnTo>
                <a:lnTo>
                  <a:pt x="361499" y="52021"/>
                </a:lnTo>
                <a:lnTo>
                  <a:pt x="361499" y="54627"/>
                </a:lnTo>
                <a:lnTo>
                  <a:pt x="360592" y="58991"/>
                </a:lnTo>
                <a:lnTo>
                  <a:pt x="358778" y="65111"/>
                </a:lnTo>
                <a:close/>
              </a:path>
              <a:path w="485503" h="119937">
                <a:moveTo>
                  <a:pt x="425780" y="42189"/>
                </a:moveTo>
                <a:lnTo>
                  <a:pt x="422151" y="44626"/>
                </a:lnTo>
                <a:lnTo>
                  <a:pt x="417389" y="47742"/>
                </a:lnTo>
                <a:lnTo>
                  <a:pt x="412883" y="52587"/>
                </a:lnTo>
                <a:lnTo>
                  <a:pt x="408631" y="59161"/>
                </a:lnTo>
                <a:lnTo>
                  <a:pt x="411267" y="61031"/>
                </a:lnTo>
                <a:lnTo>
                  <a:pt x="415462" y="55591"/>
                </a:lnTo>
                <a:lnTo>
                  <a:pt x="418154" y="52446"/>
                </a:lnTo>
                <a:lnTo>
                  <a:pt x="420536" y="50745"/>
                </a:lnTo>
                <a:lnTo>
                  <a:pt x="422917" y="50320"/>
                </a:lnTo>
                <a:lnTo>
                  <a:pt x="424490" y="51043"/>
                </a:lnTo>
                <a:lnTo>
                  <a:pt x="425213" y="52786"/>
                </a:lnTo>
                <a:lnTo>
                  <a:pt x="425213" y="54316"/>
                </a:lnTo>
                <a:lnTo>
                  <a:pt x="424306" y="58226"/>
                </a:lnTo>
                <a:lnTo>
                  <a:pt x="422492" y="64516"/>
                </a:lnTo>
                <a:lnTo>
                  <a:pt x="415094" y="90781"/>
                </a:lnTo>
                <a:lnTo>
                  <a:pt x="412600" y="99565"/>
                </a:lnTo>
                <a:lnTo>
                  <a:pt x="411352" y="106082"/>
                </a:lnTo>
                <a:lnTo>
                  <a:pt x="411352" y="113109"/>
                </a:lnTo>
                <a:lnTo>
                  <a:pt x="412259" y="115404"/>
                </a:lnTo>
                <a:lnTo>
                  <a:pt x="414073" y="117217"/>
                </a:lnTo>
                <a:lnTo>
                  <a:pt x="415887" y="119030"/>
                </a:lnTo>
                <a:lnTo>
                  <a:pt x="418098" y="119937"/>
                </a:lnTo>
                <a:lnTo>
                  <a:pt x="426262" y="119937"/>
                </a:lnTo>
                <a:lnTo>
                  <a:pt x="432285" y="116934"/>
                </a:lnTo>
                <a:lnTo>
                  <a:pt x="438776" y="110927"/>
                </a:lnTo>
                <a:lnTo>
                  <a:pt x="440038" y="109717"/>
                </a:lnTo>
                <a:lnTo>
                  <a:pt x="446762" y="102076"/>
                </a:lnTo>
                <a:lnTo>
                  <a:pt x="454406" y="91571"/>
                </a:lnTo>
                <a:lnTo>
                  <a:pt x="462968" y="78201"/>
                </a:lnTo>
                <a:lnTo>
                  <a:pt x="461661" y="82543"/>
                </a:lnTo>
                <a:lnTo>
                  <a:pt x="457446" y="97006"/>
                </a:lnTo>
                <a:lnTo>
                  <a:pt x="455230" y="105572"/>
                </a:lnTo>
                <a:lnTo>
                  <a:pt x="454493" y="108745"/>
                </a:lnTo>
                <a:lnTo>
                  <a:pt x="454125" y="111295"/>
                </a:lnTo>
                <a:lnTo>
                  <a:pt x="454125" y="115205"/>
                </a:lnTo>
                <a:lnTo>
                  <a:pt x="454748" y="116820"/>
                </a:lnTo>
                <a:lnTo>
                  <a:pt x="457243" y="119314"/>
                </a:lnTo>
                <a:lnTo>
                  <a:pt x="458972" y="119937"/>
                </a:lnTo>
                <a:lnTo>
                  <a:pt x="464074" y="119937"/>
                </a:lnTo>
                <a:lnTo>
                  <a:pt x="467078" y="118860"/>
                </a:lnTo>
                <a:lnTo>
                  <a:pt x="470196" y="116707"/>
                </a:lnTo>
                <a:lnTo>
                  <a:pt x="474902" y="113363"/>
                </a:lnTo>
                <a:lnTo>
                  <a:pt x="479493" y="108150"/>
                </a:lnTo>
                <a:lnTo>
                  <a:pt x="483972" y="101066"/>
                </a:lnTo>
                <a:lnTo>
                  <a:pt x="481421" y="99111"/>
                </a:lnTo>
                <a:lnTo>
                  <a:pt x="476715" y="105232"/>
                </a:lnTo>
                <a:lnTo>
                  <a:pt x="473782" y="108731"/>
                </a:lnTo>
                <a:lnTo>
                  <a:pt x="471458" y="110488"/>
                </a:lnTo>
                <a:lnTo>
                  <a:pt x="469431" y="110927"/>
                </a:lnTo>
                <a:lnTo>
                  <a:pt x="467575" y="109723"/>
                </a:lnTo>
                <a:lnTo>
                  <a:pt x="467390" y="107952"/>
                </a:lnTo>
                <a:lnTo>
                  <a:pt x="467390" y="105968"/>
                </a:lnTo>
                <a:lnTo>
                  <a:pt x="468496" y="101208"/>
                </a:lnTo>
                <a:lnTo>
                  <a:pt x="470707" y="93671"/>
                </a:lnTo>
                <a:lnTo>
                  <a:pt x="485503" y="43010"/>
                </a:lnTo>
                <a:lnTo>
                  <a:pt x="472577" y="43010"/>
                </a:lnTo>
                <a:lnTo>
                  <a:pt x="470707" y="49470"/>
                </a:lnTo>
                <a:lnTo>
                  <a:pt x="469394" y="53738"/>
                </a:lnTo>
                <a:lnTo>
                  <a:pt x="464718" y="66992"/>
                </a:lnTo>
                <a:lnTo>
                  <a:pt x="460290" y="76373"/>
                </a:lnTo>
                <a:lnTo>
                  <a:pt x="457030" y="82012"/>
                </a:lnTo>
                <a:lnTo>
                  <a:pt x="452891" y="88047"/>
                </a:lnTo>
                <a:lnTo>
                  <a:pt x="447875" y="94479"/>
                </a:lnTo>
                <a:lnTo>
                  <a:pt x="442857" y="100911"/>
                </a:lnTo>
                <a:lnTo>
                  <a:pt x="438847" y="105061"/>
                </a:lnTo>
                <a:lnTo>
                  <a:pt x="435842" y="106932"/>
                </a:lnTo>
                <a:lnTo>
                  <a:pt x="432838" y="108802"/>
                </a:lnTo>
                <a:lnTo>
                  <a:pt x="430400" y="109737"/>
                </a:lnTo>
                <a:lnTo>
                  <a:pt x="427339" y="109737"/>
                </a:lnTo>
                <a:lnTo>
                  <a:pt x="424972" y="108108"/>
                </a:lnTo>
                <a:lnTo>
                  <a:pt x="424617" y="106167"/>
                </a:lnTo>
                <a:lnTo>
                  <a:pt x="424617" y="104183"/>
                </a:lnTo>
                <a:lnTo>
                  <a:pt x="425723" y="99452"/>
                </a:lnTo>
                <a:lnTo>
                  <a:pt x="427934" y="91971"/>
                </a:lnTo>
                <a:lnTo>
                  <a:pt x="435927" y="64516"/>
                </a:lnTo>
                <a:lnTo>
                  <a:pt x="438195" y="56639"/>
                </a:lnTo>
                <a:lnTo>
                  <a:pt x="439329" y="51170"/>
                </a:lnTo>
                <a:lnTo>
                  <a:pt x="439329" y="46014"/>
                </a:lnTo>
                <a:lnTo>
                  <a:pt x="438662" y="44300"/>
                </a:lnTo>
                <a:lnTo>
                  <a:pt x="435998" y="41636"/>
                </a:lnTo>
                <a:lnTo>
                  <a:pt x="434284" y="40970"/>
                </a:lnTo>
                <a:lnTo>
                  <a:pt x="429124" y="40970"/>
                </a:lnTo>
                <a:lnTo>
                  <a:pt x="425780" y="42189"/>
                </a:lnTo>
                <a:close/>
              </a:path>
              <a:path w="485503" h="119937">
                <a:moveTo>
                  <a:pt x="73130" y="107017"/>
                </a:moveTo>
                <a:lnTo>
                  <a:pt x="72222" y="109510"/>
                </a:lnTo>
                <a:lnTo>
                  <a:pt x="70946" y="111295"/>
                </a:lnTo>
                <a:lnTo>
                  <a:pt x="69303" y="112372"/>
                </a:lnTo>
                <a:lnTo>
                  <a:pt x="66979" y="113959"/>
                </a:lnTo>
                <a:lnTo>
                  <a:pt x="63974" y="114752"/>
                </a:lnTo>
                <a:lnTo>
                  <a:pt x="58333" y="114752"/>
                </a:lnTo>
                <a:lnTo>
                  <a:pt x="57398" y="117897"/>
                </a:lnTo>
                <a:lnTo>
                  <a:pt x="102807" y="117897"/>
                </a:lnTo>
                <a:lnTo>
                  <a:pt x="103742" y="114752"/>
                </a:lnTo>
                <a:lnTo>
                  <a:pt x="99377" y="114752"/>
                </a:lnTo>
                <a:lnTo>
                  <a:pt x="96273" y="114355"/>
                </a:lnTo>
                <a:lnTo>
                  <a:pt x="94431" y="113562"/>
                </a:lnTo>
                <a:lnTo>
                  <a:pt x="92588" y="112769"/>
                </a:lnTo>
                <a:lnTo>
                  <a:pt x="91129" y="111550"/>
                </a:lnTo>
                <a:lnTo>
                  <a:pt x="90051" y="109907"/>
                </a:lnTo>
                <a:lnTo>
                  <a:pt x="89201" y="108717"/>
                </a:lnTo>
                <a:lnTo>
                  <a:pt x="88776" y="106988"/>
                </a:lnTo>
                <a:lnTo>
                  <a:pt x="81378" y="28305"/>
                </a:lnTo>
                <a:lnTo>
                  <a:pt x="76956" y="73781"/>
                </a:lnTo>
                <a:lnTo>
                  <a:pt x="47959" y="73781"/>
                </a:lnTo>
                <a:lnTo>
                  <a:pt x="76276" y="79986"/>
                </a:lnTo>
                <a:lnTo>
                  <a:pt x="74915" y="94606"/>
                </a:lnTo>
                <a:lnTo>
                  <a:pt x="74348" y="101123"/>
                </a:lnTo>
                <a:lnTo>
                  <a:pt x="73753" y="105260"/>
                </a:lnTo>
                <a:lnTo>
                  <a:pt x="73130" y="107017"/>
                </a:lnTo>
                <a:close/>
              </a:path>
              <a:path w="485503" h="119937">
                <a:moveTo>
                  <a:pt x="88776" y="106988"/>
                </a:moveTo>
                <a:lnTo>
                  <a:pt x="88776" y="103305"/>
                </a:lnTo>
                <a:lnTo>
                  <a:pt x="89003" y="100358"/>
                </a:lnTo>
                <a:lnTo>
                  <a:pt x="89456" y="95881"/>
                </a:lnTo>
                <a:lnTo>
                  <a:pt x="98215" y="0"/>
                </a:lnTo>
                <a:lnTo>
                  <a:pt x="95239" y="0"/>
                </a:lnTo>
                <a:lnTo>
                  <a:pt x="26360" y="93671"/>
                </a:lnTo>
                <a:lnTo>
                  <a:pt x="20011" y="102285"/>
                </a:lnTo>
                <a:lnTo>
                  <a:pt x="15235" y="107909"/>
                </a:lnTo>
                <a:lnTo>
                  <a:pt x="12032" y="110544"/>
                </a:lnTo>
                <a:lnTo>
                  <a:pt x="8829" y="113179"/>
                </a:lnTo>
                <a:lnTo>
                  <a:pt x="5130" y="114582"/>
                </a:lnTo>
                <a:lnTo>
                  <a:pt x="935" y="114752"/>
                </a:lnTo>
                <a:lnTo>
                  <a:pt x="0" y="117897"/>
                </a:lnTo>
                <a:lnTo>
                  <a:pt x="34098" y="117897"/>
                </a:lnTo>
                <a:lnTo>
                  <a:pt x="35034" y="114752"/>
                </a:lnTo>
                <a:lnTo>
                  <a:pt x="31632" y="114639"/>
                </a:lnTo>
                <a:lnTo>
                  <a:pt x="29195" y="113930"/>
                </a:lnTo>
                <a:lnTo>
                  <a:pt x="26247" y="111324"/>
                </a:lnTo>
                <a:lnTo>
                  <a:pt x="25510" y="109765"/>
                </a:lnTo>
                <a:lnTo>
                  <a:pt x="25510" y="107952"/>
                </a:lnTo>
                <a:lnTo>
                  <a:pt x="25850" y="105132"/>
                </a:lnTo>
                <a:lnTo>
                  <a:pt x="26530" y="103574"/>
                </a:lnTo>
                <a:lnTo>
                  <a:pt x="27211" y="102016"/>
                </a:lnTo>
                <a:lnTo>
                  <a:pt x="28883" y="99452"/>
                </a:lnTo>
                <a:lnTo>
                  <a:pt x="31548" y="95881"/>
                </a:lnTo>
                <a:lnTo>
                  <a:pt x="43282" y="79986"/>
                </a:lnTo>
                <a:lnTo>
                  <a:pt x="76276" y="79986"/>
                </a:lnTo>
                <a:lnTo>
                  <a:pt x="47959" y="73781"/>
                </a:lnTo>
                <a:lnTo>
                  <a:pt x="81378" y="28305"/>
                </a:lnTo>
                <a:lnTo>
                  <a:pt x="88776" y="106988"/>
                </a:lnTo>
                <a:close/>
              </a:path>
              <a:path w="485503" h="119937">
                <a:moveTo>
                  <a:pt x="133656" y="65111"/>
                </a:moveTo>
                <a:lnTo>
                  <a:pt x="117924" y="117897"/>
                </a:lnTo>
                <a:lnTo>
                  <a:pt x="130935" y="117897"/>
                </a:lnTo>
                <a:lnTo>
                  <a:pt x="133656" y="107187"/>
                </a:lnTo>
                <a:lnTo>
                  <a:pt x="133996" y="105883"/>
                </a:lnTo>
                <a:lnTo>
                  <a:pt x="135356" y="102002"/>
                </a:lnTo>
                <a:lnTo>
                  <a:pt x="137737" y="95541"/>
                </a:lnTo>
                <a:lnTo>
                  <a:pt x="139438" y="90838"/>
                </a:lnTo>
                <a:lnTo>
                  <a:pt x="141479" y="86616"/>
                </a:lnTo>
                <a:lnTo>
                  <a:pt x="143860" y="82876"/>
                </a:lnTo>
                <a:lnTo>
                  <a:pt x="144522" y="81816"/>
                </a:lnTo>
                <a:lnTo>
                  <a:pt x="152118" y="70416"/>
                </a:lnTo>
                <a:lnTo>
                  <a:pt x="159166" y="61286"/>
                </a:lnTo>
                <a:lnTo>
                  <a:pt x="162170" y="57659"/>
                </a:lnTo>
                <a:lnTo>
                  <a:pt x="164410" y="55449"/>
                </a:lnTo>
                <a:lnTo>
                  <a:pt x="166734" y="54202"/>
                </a:lnTo>
                <a:lnTo>
                  <a:pt x="168605" y="53976"/>
                </a:lnTo>
                <a:lnTo>
                  <a:pt x="170617" y="54996"/>
                </a:lnTo>
                <a:lnTo>
                  <a:pt x="170986" y="56781"/>
                </a:lnTo>
                <a:lnTo>
                  <a:pt x="171213" y="58537"/>
                </a:lnTo>
                <a:lnTo>
                  <a:pt x="171794" y="59841"/>
                </a:lnTo>
                <a:lnTo>
                  <a:pt x="173664" y="61541"/>
                </a:lnTo>
                <a:lnTo>
                  <a:pt x="176088" y="61966"/>
                </a:lnTo>
                <a:lnTo>
                  <a:pt x="178639" y="61966"/>
                </a:lnTo>
                <a:lnTo>
                  <a:pt x="180595" y="60691"/>
                </a:lnTo>
                <a:lnTo>
                  <a:pt x="181955" y="58141"/>
                </a:lnTo>
                <a:lnTo>
                  <a:pt x="183883" y="54741"/>
                </a:lnTo>
                <a:lnTo>
                  <a:pt x="184846" y="51170"/>
                </a:lnTo>
                <a:lnTo>
                  <a:pt x="184846" y="45334"/>
                </a:lnTo>
                <a:lnTo>
                  <a:pt x="184308" y="43733"/>
                </a:lnTo>
                <a:lnTo>
                  <a:pt x="183231" y="42628"/>
                </a:lnTo>
                <a:lnTo>
                  <a:pt x="180680" y="40970"/>
                </a:lnTo>
                <a:lnTo>
                  <a:pt x="175918" y="40970"/>
                </a:lnTo>
                <a:lnTo>
                  <a:pt x="172176" y="42897"/>
                </a:lnTo>
                <a:lnTo>
                  <a:pt x="167585" y="46750"/>
                </a:lnTo>
                <a:lnTo>
                  <a:pt x="163958" y="50048"/>
                </a:lnTo>
                <a:lnTo>
                  <a:pt x="156594" y="58317"/>
                </a:lnTo>
                <a:lnTo>
                  <a:pt x="148789" y="69061"/>
                </a:lnTo>
                <a:lnTo>
                  <a:pt x="140543" y="82281"/>
                </a:lnTo>
                <a:lnTo>
                  <a:pt x="152788" y="40970"/>
                </a:lnTo>
                <a:lnTo>
                  <a:pt x="123451" y="45730"/>
                </a:lnTo>
                <a:lnTo>
                  <a:pt x="124047" y="48875"/>
                </a:lnTo>
                <a:lnTo>
                  <a:pt x="127221" y="48366"/>
                </a:lnTo>
                <a:lnTo>
                  <a:pt x="129404" y="48110"/>
                </a:lnTo>
                <a:lnTo>
                  <a:pt x="132465" y="48110"/>
                </a:lnTo>
                <a:lnTo>
                  <a:pt x="133967" y="48564"/>
                </a:lnTo>
                <a:lnTo>
                  <a:pt x="135951" y="50151"/>
                </a:lnTo>
                <a:lnTo>
                  <a:pt x="136377" y="52021"/>
                </a:lnTo>
                <a:lnTo>
                  <a:pt x="136377" y="54627"/>
                </a:lnTo>
                <a:lnTo>
                  <a:pt x="135469" y="58991"/>
                </a:lnTo>
                <a:lnTo>
                  <a:pt x="133656" y="6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5420398" y="5137210"/>
            <a:ext cx="66791" cy="66076"/>
          </a:xfrm>
          <a:custGeom>
            <a:avLst/>
            <a:gdLst/>
            <a:ahLst/>
            <a:cxnLst/>
            <a:rect l="l" t="t" r="r" b="b"/>
            <a:pathLst>
              <a:path w="73470" h="74886">
                <a:moveTo>
                  <a:pt x="59609" y="51765"/>
                </a:moveTo>
                <a:lnTo>
                  <a:pt x="57965" y="55619"/>
                </a:lnTo>
                <a:lnTo>
                  <a:pt x="56476" y="58282"/>
                </a:lnTo>
                <a:lnTo>
                  <a:pt x="55144" y="59756"/>
                </a:lnTo>
                <a:lnTo>
                  <a:pt x="52352" y="62192"/>
                </a:lnTo>
                <a:lnTo>
                  <a:pt x="50765" y="62646"/>
                </a:lnTo>
                <a:lnTo>
                  <a:pt x="49178" y="63099"/>
                </a:lnTo>
                <a:lnTo>
                  <a:pt x="45437" y="63326"/>
                </a:lnTo>
                <a:lnTo>
                  <a:pt x="14625" y="63326"/>
                </a:lnTo>
                <a:lnTo>
                  <a:pt x="73470" y="2125"/>
                </a:lnTo>
                <a:lnTo>
                  <a:pt x="73470" y="0"/>
                </a:lnTo>
                <a:lnTo>
                  <a:pt x="19472" y="0"/>
                </a:lnTo>
                <a:lnTo>
                  <a:pt x="12245" y="21505"/>
                </a:lnTo>
                <a:lnTo>
                  <a:pt x="15476" y="21505"/>
                </a:lnTo>
                <a:lnTo>
                  <a:pt x="17119" y="18162"/>
                </a:lnTo>
                <a:lnTo>
                  <a:pt x="18721" y="15767"/>
                </a:lnTo>
                <a:lnTo>
                  <a:pt x="20280" y="14322"/>
                </a:lnTo>
                <a:lnTo>
                  <a:pt x="21839" y="12877"/>
                </a:lnTo>
                <a:lnTo>
                  <a:pt x="23412" y="11985"/>
                </a:lnTo>
                <a:lnTo>
                  <a:pt x="24999" y="11645"/>
                </a:lnTo>
                <a:lnTo>
                  <a:pt x="26077" y="11362"/>
                </a:lnTo>
                <a:lnTo>
                  <a:pt x="29195" y="11220"/>
                </a:lnTo>
                <a:lnTo>
                  <a:pt x="58843" y="11220"/>
                </a:lnTo>
                <a:lnTo>
                  <a:pt x="0" y="72421"/>
                </a:lnTo>
                <a:lnTo>
                  <a:pt x="0" y="74886"/>
                </a:lnTo>
                <a:lnTo>
                  <a:pt x="55357" y="74886"/>
                </a:lnTo>
                <a:lnTo>
                  <a:pt x="62754" y="51765"/>
                </a:lnTo>
                <a:lnTo>
                  <a:pt x="59609" y="51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5532233" y="5137061"/>
            <a:ext cx="83411" cy="30600"/>
          </a:xfrm>
          <a:custGeom>
            <a:avLst/>
            <a:gdLst/>
            <a:ahLst/>
            <a:cxnLst/>
            <a:rect l="l" t="t" r="r" b="b"/>
            <a:pathLst>
              <a:path w="91752" h="34680">
                <a:moveTo>
                  <a:pt x="0" y="0"/>
                </a:moveTo>
                <a:lnTo>
                  <a:pt x="0" y="6969"/>
                </a:lnTo>
                <a:lnTo>
                  <a:pt x="91752" y="6969"/>
                </a:lnTo>
                <a:lnTo>
                  <a:pt x="91752" y="0"/>
                </a:lnTo>
                <a:lnTo>
                  <a:pt x="0" y="0"/>
                </a:lnTo>
                <a:close/>
              </a:path>
              <a:path w="91752" h="34680">
                <a:moveTo>
                  <a:pt x="0" y="27710"/>
                </a:moveTo>
                <a:lnTo>
                  <a:pt x="0" y="34680"/>
                </a:lnTo>
                <a:lnTo>
                  <a:pt x="91752" y="34680"/>
                </a:lnTo>
                <a:lnTo>
                  <a:pt x="91752" y="27710"/>
                </a:lnTo>
                <a:lnTo>
                  <a:pt x="0" y="27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532233" y="5140136"/>
            <a:ext cx="83411" cy="0"/>
          </a:xfrm>
          <a:custGeom>
            <a:avLst/>
            <a:gdLst/>
            <a:ahLst/>
            <a:cxnLst/>
            <a:rect l="l" t="t" r="r" b="b"/>
            <a:pathLst>
              <a:path w="91752">
                <a:moveTo>
                  <a:pt x="0" y="0"/>
                </a:moveTo>
                <a:lnTo>
                  <a:pt x="91752" y="0"/>
                </a:lnTo>
              </a:path>
            </a:pathLst>
          </a:custGeom>
          <a:ln w="82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532233" y="5164586"/>
            <a:ext cx="83411" cy="0"/>
          </a:xfrm>
          <a:custGeom>
            <a:avLst/>
            <a:gdLst/>
            <a:ahLst/>
            <a:cxnLst/>
            <a:rect l="l" t="t" r="r" b="b"/>
            <a:pathLst>
              <a:path w="91752">
                <a:moveTo>
                  <a:pt x="0" y="0"/>
                </a:moveTo>
                <a:lnTo>
                  <a:pt x="91752" y="0"/>
                </a:lnTo>
              </a:path>
            </a:pathLst>
          </a:custGeom>
          <a:ln w="824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678581" y="5099485"/>
            <a:ext cx="71738" cy="103802"/>
          </a:xfrm>
          <a:custGeom>
            <a:avLst/>
            <a:gdLst/>
            <a:ahLst/>
            <a:cxnLst/>
            <a:rect l="l" t="t" r="r" b="b"/>
            <a:pathLst>
              <a:path w="78912" h="117642">
                <a:moveTo>
                  <a:pt x="55471" y="14861"/>
                </a:moveTo>
                <a:lnTo>
                  <a:pt x="59099" y="18572"/>
                </a:lnTo>
                <a:lnTo>
                  <a:pt x="62727" y="22284"/>
                </a:lnTo>
                <a:lnTo>
                  <a:pt x="64541" y="27087"/>
                </a:lnTo>
                <a:lnTo>
                  <a:pt x="64541" y="40404"/>
                </a:lnTo>
                <a:lnTo>
                  <a:pt x="62358" y="47487"/>
                </a:lnTo>
                <a:lnTo>
                  <a:pt x="57993" y="54231"/>
                </a:lnTo>
                <a:lnTo>
                  <a:pt x="55247" y="58247"/>
                </a:lnTo>
                <a:lnTo>
                  <a:pt x="49471" y="65711"/>
                </a:lnTo>
                <a:lnTo>
                  <a:pt x="42321" y="73940"/>
                </a:lnTo>
                <a:lnTo>
                  <a:pt x="33800" y="82932"/>
                </a:lnTo>
                <a:lnTo>
                  <a:pt x="23905" y="92689"/>
                </a:lnTo>
                <a:lnTo>
                  <a:pt x="12639" y="103211"/>
                </a:lnTo>
                <a:lnTo>
                  <a:pt x="0" y="114497"/>
                </a:lnTo>
                <a:lnTo>
                  <a:pt x="0" y="117642"/>
                </a:lnTo>
                <a:lnTo>
                  <a:pt x="57398" y="117642"/>
                </a:lnTo>
                <a:lnTo>
                  <a:pt x="67007" y="94691"/>
                </a:lnTo>
                <a:lnTo>
                  <a:pt x="63605" y="94691"/>
                </a:lnTo>
                <a:lnTo>
                  <a:pt x="62302" y="97921"/>
                </a:lnTo>
                <a:lnTo>
                  <a:pt x="60148" y="100500"/>
                </a:lnTo>
                <a:lnTo>
                  <a:pt x="57142" y="102426"/>
                </a:lnTo>
                <a:lnTo>
                  <a:pt x="54138" y="104353"/>
                </a:lnTo>
                <a:lnTo>
                  <a:pt x="50312" y="105317"/>
                </a:lnTo>
                <a:lnTo>
                  <a:pt x="16752" y="105317"/>
                </a:lnTo>
                <a:lnTo>
                  <a:pt x="26547" y="96525"/>
                </a:lnTo>
                <a:lnTo>
                  <a:pt x="36611" y="87150"/>
                </a:lnTo>
                <a:lnTo>
                  <a:pt x="45745" y="78252"/>
                </a:lnTo>
                <a:lnTo>
                  <a:pt x="53950" y="69829"/>
                </a:lnTo>
                <a:lnTo>
                  <a:pt x="61225" y="61881"/>
                </a:lnTo>
                <a:lnTo>
                  <a:pt x="70881" y="49539"/>
                </a:lnTo>
                <a:lnTo>
                  <a:pt x="76276" y="39610"/>
                </a:lnTo>
                <a:lnTo>
                  <a:pt x="78033" y="35360"/>
                </a:lnTo>
                <a:lnTo>
                  <a:pt x="78912" y="30742"/>
                </a:lnTo>
                <a:lnTo>
                  <a:pt x="78912" y="18615"/>
                </a:lnTo>
                <a:lnTo>
                  <a:pt x="76417" y="12537"/>
                </a:lnTo>
                <a:lnTo>
                  <a:pt x="71429" y="7522"/>
                </a:lnTo>
                <a:lnTo>
                  <a:pt x="66440" y="2507"/>
                </a:lnTo>
                <a:lnTo>
                  <a:pt x="60290" y="0"/>
                </a:lnTo>
                <a:lnTo>
                  <a:pt x="46514" y="0"/>
                </a:lnTo>
                <a:lnTo>
                  <a:pt x="40505" y="2025"/>
                </a:lnTo>
                <a:lnTo>
                  <a:pt x="34949" y="6077"/>
                </a:lnTo>
                <a:lnTo>
                  <a:pt x="29393" y="10129"/>
                </a:lnTo>
                <a:lnTo>
                  <a:pt x="25170" y="15810"/>
                </a:lnTo>
                <a:lnTo>
                  <a:pt x="22279" y="23120"/>
                </a:lnTo>
                <a:lnTo>
                  <a:pt x="25255" y="24480"/>
                </a:lnTo>
                <a:lnTo>
                  <a:pt x="30414" y="16830"/>
                </a:lnTo>
                <a:lnTo>
                  <a:pt x="36990" y="13005"/>
                </a:lnTo>
                <a:lnTo>
                  <a:pt x="50766" y="13005"/>
                </a:lnTo>
                <a:lnTo>
                  <a:pt x="55471" y="14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758671" y="5189861"/>
            <a:ext cx="15693" cy="15150"/>
          </a:xfrm>
          <a:custGeom>
            <a:avLst/>
            <a:gdLst/>
            <a:ahLst/>
            <a:cxnLst/>
            <a:rect l="l" t="t" r="r" b="b"/>
            <a:pathLst>
              <a:path w="17262" h="17170">
                <a:moveTo>
                  <a:pt x="17262" y="8585"/>
                </a:moveTo>
                <a:lnTo>
                  <a:pt x="17262" y="6205"/>
                </a:lnTo>
                <a:lnTo>
                  <a:pt x="16425" y="4179"/>
                </a:lnTo>
                <a:lnTo>
                  <a:pt x="14753" y="2507"/>
                </a:lnTo>
                <a:lnTo>
                  <a:pt x="13081" y="835"/>
                </a:lnTo>
                <a:lnTo>
                  <a:pt x="11026" y="0"/>
                </a:lnTo>
                <a:lnTo>
                  <a:pt x="6207" y="0"/>
                </a:lnTo>
                <a:lnTo>
                  <a:pt x="4180" y="835"/>
                </a:lnTo>
                <a:lnTo>
                  <a:pt x="2508" y="2507"/>
                </a:lnTo>
                <a:lnTo>
                  <a:pt x="836" y="4179"/>
                </a:lnTo>
                <a:lnTo>
                  <a:pt x="0" y="6205"/>
                </a:lnTo>
                <a:lnTo>
                  <a:pt x="0" y="10965"/>
                </a:lnTo>
                <a:lnTo>
                  <a:pt x="836" y="12991"/>
                </a:lnTo>
                <a:lnTo>
                  <a:pt x="2508" y="14662"/>
                </a:lnTo>
                <a:lnTo>
                  <a:pt x="4180" y="16334"/>
                </a:lnTo>
                <a:lnTo>
                  <a:pt x="6207" y="17170"/>
                </a:lnTo>
                <a:lnTo>
                  <a:pt x="10969" y="17170"/>
                </a:lnTo>
                <a:lnTo>
                  <a:pt x="13010" y="16334"/>
                </a:lnTo>
                <a:lnTo>
                  <a:pt x="14710" y="14662"/>
                </a:lnTo>
                <a:lnTo>
                  <a:pt x="16411" y="12991"/>
                </a:lnTo>
                <a:lnTo>
                  <a:pt x="17262" y="10965"/>
                </a:lnTo>
                <a:lnTo>
                  <a:pt x="17262" y="8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814292" y="5136311"/>
            <a:ext cx="50634" cy="68776"/>
          </a:xfrm>
          <a:custGeom>
            <a:avLst/>
            <a:gdLst/>
            <a:ahLst/>
            <a:cxnLst/>
            <a:rect l="l" t="t" r="r" b="b"/>
            <a:pathLst>
              <a:path w="55697" h="77946">
                <a:moveTo>
                  <a:pt x="13605" y="74121"/>
                </a:moveTo>
                <a:lnTo>
                  <a:pt x="9636" y="74121"/>
                </a:lnTo>
                <a:lnTo>
                  <a:pt x="6122" y="72378"/>
                </a:lnTo>
                <a:lnTo>
                  <a:pt x="3061" y="68893"/>
                </a:lnTo>
                <a:lnTo>
                  <a:pt x="0" y="65408"/>
                </a:lnTo>
                <a:lnTo>
                  <a:pt x="5186" y="77946"/>
                </a:lnTo>
                <a:lnTo>
                  <a:pt x="14370" y="77946"/>
                </a:lnTo>
                <a:lnTo>
                  <a:pt x="20288" y="77382"/>
                </a:lnTo>
                <a:lnTo>
                  <a:pt x="31773" y="72791"/>
                </a:lnTo>
                <a:lnTo>
                  <a:pt x="42602" y="63581"/>
                </a:lnTo>
                <a:lnTo>
                  <a:pt x="49549" y="53946"/>
                </a:lnTo>
                <a:lnTo>
                  <a:pt x="54160" y="42121"/>
                </a:lnTo>
                <a:lnTo>
                  <a:pt x="55697" y="28900"/>
                </a:lnTo>
                <a:lnTo>
                  <a:pt x="55697" y="20060"/>
                </a:lnTo>
                <a:lnTo>
                  <a:pt x="53160" y="13033"/>
                </a:lnTo>
                <a:lnTo>
                  <a:pt x="48086" y="7820"/>
                </a:lnTo>
                <a:lnTo>
                  <a:pt x="43012" y="2606"/>
                </a:lnTo>
                <a:lnTo>
                  <a:pt x="36876" y="0"/>
                </a:lnTo>
                <a:lnTo>
                  <a:pt x="25821" y="0"/>
                </a:lnTo>
                <a:lnTo>
                  <a:pt x="21485" y="5950"/>
                </a:lnTo>
                <a:lnTo>
                  <a:pt x="28117" y="5950"/>
                </a:lnTo>
                <a:lnTo>
                  <a:pt x="32086" y="7763"/>
                </a:lnTo>
                <a:lnTo>
                  <a:pt x="35374" y="11390"/>
                </a:lnTo>
                <a:lnTo>
                  <a:pt x="38661" y="15016"/>
                </a:lnTo>
                <a:lnTo>
                  <a:pt x="40306" y="20173"/>
                </a:lnTo>
                <a:lnTo>
                  <a:pt x="40306" y="26860"/>
                </a:lnTo>
                <a:lnTo>
                  <a:pt x="39756" y="36142"/>
                </a:lnTo>
                <a:lnTo>
                  <a:pt x="36975" y="48643"/>
                </a:lnTo>
                <a:lnTo>
                  <a:pt x="31845" y="59883"/>
                </a:lnTo>
                <a:lnTo>
                  <a:pt x="26204" y="69375"/>
                </a:lnTo>
                <a:lnTo>
                  <a:pt x="20124" y="74121"/>
                </a:lnTo>
                <a:lnTo>
                  <a:pt x="13605" y="74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801923" y="5099485"/>
            <a:ext cx="73206" cy="105602"/>
          </a:xfrm>
          <a:custGeom>
            <a:avLst/>
            <a:gdLst/>
            <a:ahLst/>
            <a:cxnLst/>
            <a:rect l="l" t="t" r="r" b="b"/>
            <a:pathLst>
              <a:path w="80527" h="119682">
                <a:moveTo>
                  <a:pt x="2366" y="102752"/>
                </a:moveTo>
                <a:lnTo>
                  <a:pt x="7100" y="109524"/>
                </a:lnTo>
                <a:lnTo>
                  <a:pt x="11834" y="116296"/>
                </a:lnTo>
                <a:lnTo>
                  <a:pt x="18792" y="119682"/>
                </a:lnTo>
                <a:lnTo>
                  <a:pt x="13605" y="107144"/>
                </a:lnTo>
                <a:lnTo>
                  <a:pt x="12075" y="102370"/>
                </a:lnTo>
                <a:lnTo>
                  <a:pt x="12075" y="96306"/>
                </a:lnTo>
                <a:lnTo>
                  <a:pt x="12374" y="90582"/>
                </a:lnTo>
                <a:lnTo>
                  <a:pt x="14406" y="79299"/>
                </a:lnTo>
                <a:lnTo>
                  <a:pt x="18360" y="66700"/>
                </a:lnTo>
                <a:lnTo>
                  <a:pt x="24234" y="52785"/>
                </a:lnTo>
                <a:lnTo>
                  <a:pt x="27239" y="50689"/>
                </a:lnTo>
                <a:lnTo>
                  <a:pt x="29634" y="49315"/>
                </a:lnTo>
                <a:lnTo>
                  <a:pt x="31420" y="48663"/>
                </a:lnTo>
                <a:lnTo>
                  <a:pt x="33206" y="48011"/>
                </a:lnTo>
                <a:lnTo>
                  <a:pt x="35091" y="47685"/>
                </a:lnTo>
                <a:lnTo>
                  <a:pt x="39427" y="41735"/>
                </a:lnTo>
                <a:lnTo>
                  <a:pt x="34439" y="43039"/>
                </a:lnTo>
                <a:lnTo>
                  <a:pt x="28316" y="45645"/>
                </a:lnTo>
                <a:lnTo>
                  <a:pt x="35048" y="35611"/>
                </a:lnTo>
                <a:lnTo>
                  <a:pt x="43268" y="25893"/>
                </a:lnTo>
                <a:lnTo>
                  <a:pt x="52296" y="17637"/>
                </a:lnTo>
                <a:lnTo>
                  <a:pt x="57741" y="13614"/>
                </a:lnTo>
                <a:lnTo>
                  <a:pt x="68997" y="7253"/>
                </a:lnTo>
                <a:lnTo>
                  <a:pt x="80527" y="3314"/>
                </a:lnTo>
                <a:lnTo>
                  <a:pt x="80527" y="0"/>
                </a:lnTo>
                <a:lnTo>
                  <a:pt x="71854" y="793"/>
                </a:lnTo>
                <a:lnTo>
                  <a:pt x="64569" y="2323"/>
                </a:lnTo>
                <a:lnTo>
                  <a:pt x="58674" y="4590"/>
                </a:lnTo>
                <a:lnTo>
                  <a:pt x="51315" y="7870"/>
                </a:lnTo>
                <a:lnTo>
                  <a:pt x="40495" y="14300"/>
                </a:lnTo>
                <a:lnTo>
                  <a:pt x="29974" y="22525"/>
                </a:lnTo>
                <a:lnTo>
                  <a:pt x="22134" y="30325"/>
                </a:lnTo>
                <a:lnTo>
                  <a:pt x="14408" y="40398"/>
                </a:lnTo>
                <a:lnTo>
                  <a:pt x="8078" y="51638"/>
                </a:lnTo>
                <a:lnTo>
                  <a:pt x="4178" y="61200"/>
                </a:lnTo>
                <a:lnTo>
                  <a:pt x="1044" y="73550"/>
                </a:lnTo>
                <a:lnTo>
                  <a:pt x="0" y="86021"/>
                </a:lnTo>
                <a:lnTo>
                  <a:pt x="0" y="94918"/>
                </a:lnTo>
                <a:lnTo>
                  <a:pt x="2366" y="1027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879376" y="5099485"/>
            <a:ext cx="71738" cy="103802"/>
          </a:xfrm>
          <a:custGeom>
            <a:avLst/>
            <a:gdLst/>
            <a:ahLst/>
            <a:cxnLst/>
            <a:rect l="l" t="t" r="r" b="b"/>
            <a:pathLst>
              <a:path w="78912" h="117642">
                <a:moveTo>
                  <a:pt x="55471" y="14861"/>
                </a:moveTo>
                <a:lnTo>
                  <a:pt x="59099" y="18572"/>
                </a:lnTo>
                <a:lnTo>
                  <a:pt x="62726" y="22284"/>
                </a:lnTo>
                <a:lnTo>
                  <a:pt x="64541" y="27087"/>
                </a:lnTo>
                <a:lnTo>
                  <a:pt x="64541" y="40404"/>
                </a:lnTo>
                <a:lnTo>
                  <a:pt x="62359" y="47487"/>
                </a:lnTo>
                <a:lnTo>
                  <a:pt x="57994" y="54231"/>
                </a:lnTo>
                <a:lnTo>
                  <a:pt x="55248" y="58247"/>
                </a:lnTo>
                <a:lnTo>
                  <a:pt x="49471" y="65711"/>
                </a:lnTo>
                <a:lnTo>
                  <a:pt x="42321" y="73940"/>
                </a:lnTo>
                <a:lnTo>
                  <a:pt x="33799" y="82932"/>
                </a:lnTo>
                <a:lnTo>
                  <a:pt x="23905" y="92689"/>
                </a:lnTo>
                <a:lnTo>
                  <a:pt x="12639" y="103211"/>
                </a:lnTo>
                <a:lnTo>
                  <a:pt x="0" y="114497"/>
                </a:lnTo>
                <a:lnTo>
                  <a:pt x="0" y="117642"/>
                </a:lnTo>
                <a:lnTo>
                  <a:pt x="57398" y="117642"/>
                </a:lnTo>
                <a:lnTo>
                  <a:pt x="67007" y="94691"/>
                </a:lnTo>
                <a:lnTo>
                  <a:pt x="63606" y="94691"/>
                </a:lnTo>
                <a:lnTo>
                  <a:pt x="62301" y="97921"/>
                </a:lnTo>
                <a:lnTo>
                  <a:pt x="60148" y="100500"/>
                </a:lnTo>
                <a:lnTo>
                  <a:pt x="57143" y="102426"/>
                </a:lnTo>
                <a:lnTo>
                  <a:pt x="54138" y="104353"/>
                </a:lnTo>
                <a:lnTo>
                  <a:pt x="50312" y="105317"/>
                </a:lnTo>
                <a:lnTo>
                  <a:pt x="16752" y="105317"/>
                </a:lnTo>
                <a:lnTo>
                  <a:pt x="26547" y="96525"/>
                </a:lnTo>
                <a:lnTo>
                  <a:pt x="36611" y="87150"/>
                </a:lnTo>
                <a:lnTo>
                  <a:pt x="45745" y="78252"/>
                </a:lnTo>
                <a:lnTo>
                  <a:pt x="53950" y="69829"/>
                </a:lnTo>
                <a:lnTo>
                  <a:pt x="61225" y="61881"/>
                </a:lnTo>
                <a:lnTo>
                  <a:pt x="70881" y="49539"/>
                </a:lnTo>
                <a:lnTo>
                  <a:pt x="76276" y="39610"/>
                </a:lnTo>
                <a:lnTo>
                  <a:pt x="78033" y="35360"/>
                </a:lnTo>
                <a:lnTo>
                  <a:pt x="78912" y="30742"/>
                </a:lnTo>
                <a:lnTo>
                  <a:pt x="78912" y="18615"/>
                </a:lnTo>
                <a:lnTo>
                  <a:pt x="76417" y="12537"/>
                </a:lnTo>
                <a:lnTo>
                  <a:pt x="71429" y="7522"/>
                </a:lnTo>
                <a:lnTo>
                  <a:pt x="66441" y="2507"/>
                </a:lnTo>
                <a:lnTo>
                  <a:pt x="60289" y="0"/>
                </a:lnTo>
                <a:lnTo>
                  <a:pt x="46514" y="0"/>
                </a:lnTo>
                <a:lnTo>
                  <a:pt x="40504" y="2025"/>
                </a:lnTo>
                <a:lnTo>
                  <a:pt x="34949" y="6077"/>
                </a:lnTo>
                <a:lnTo>
                  <a:pt x="29393" y="10129"/>
                </a:lnTo>
                <a:lnTo>
                  <a:pt x="25170" y="15810"/>
                </a:lnTo>
                <a:lnTo>
                  <a:pt x="22279" y="23120"/>
                </a:lnTo>
                <a:lnTo>
                  <a:pt x="25255" y="24480"/>
                </a:lnTo>
                <a:lnTo>
                  <a:pt x="30413" y="16830"/>
                </a:lnTo>
                <a:lnTo>
                  <a:pt x="36990" y="13005"/>
                </a:lnTo>
                <a:lnTo>
                  <a:pt x="50765" y="13005"/>
                </a:lnTo>
                <a:lnTo>
                  <a:pt x="55471" y="14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972987" y="5099260"/>
            <a:ext cx="117888" cy="108152"/>
          </a:xfrm>
          <a:custGeom>
            <a:avLst/>
            <a:gdLst/>
            <a:ahLst/>
            <a:cxnLst/>
            <a:rect l="l" t="t" r="r" b="b"/>
            <a:pathLst>
              <a:path w="129677" h="122572">
                <a:moveTo>
                  <a:pt x="20238" y="58481"/>
                </a:moveTo>
                <a:lnTo>
                  <a:pt x="17857" y="58481"/>
                </a:lnTo>
                <a:lnTo>
                  <a:pt x="15816" y="57560"/>
                </a:lnTo>
                <a:lnTo>
                  <a:pt x="14115" y="55718"/>
                </a:lnTo>
                <a:lnTo>
                  <a:pt x="12415" y="53876"/>
                </a:lnTo>
                <a:lnTo>
                  <a:pt x="11564" y="51426"/>
                </a:lnTo>
                <a:lnTo>
                  <a:pt x="10515" y="59543"/>
                </a:lnTo>
                <a:lnTo>
                  <a:pt x="15362" y="61711"/>
                </a:lnTo>
                <a:lnTo>
                  <a:pt x="21088" y="61711"/>
                </a:lnTo>
                <a:lnTo>
                  <a:pt x="20238" y="58481"/>
                </a:lnTo>
                <a:close/>
              </a:path>
              <a:path w="129677" h="122572">
                <a:moveTo>
                  <a:pt x="98725" y="119172"/>
                </a:moveTo>
                <a:lnTo>
                  <a:pt x="93736" y="119172"/>
                </a:lnTo>
                <a:lnTo>
                  <a:pt x="91766" y="118237"/>
                </a:lnTo>
                <a:lnTo>
                  <a:pt x="90094" y="116367"/>
                </a:lnTo>
                <a:lnTo>
                  <a:pt x="88422" y="114497"/>
                </a:lnTo>
                <a:lnTo>
                  <a:pt x="91525" y="122572"/>
                </a:lnTo>
                <a:lnTo>
                  <a:pt x="101956" y="122572"/>
                </a:lnTo>
                <a:lnTo>
                  <a:pt x="106931" y="120872"/>
                </a:lnTo>
                <a:lnTo>
                  <a:pt x="112118" y="117472"/>
                </a:lnTo>
                <a:lnTo>
                  <a:pt x="117305" y="114072"/>
                </a:lnTo>
                <a:lnTo>
                  <a:pt x="121528" y="109340"/>
                </a:lnTo>
                <a:lnTo>
                  <a:pt x="124788" y="103276"/>
                </a:lnTo>
                <a:lnTo>
                  <a:pt x="128048" y="97213"/>
                </a:lnTo>
                <a:lnTo>
                  <a:pt x="129677" y="90951"/>
                </a:lnTo>
                <a:lnTo>
                  <a:pt x="129677" y="77408"/>
                </a:lnTo>
                <a:lnTo>
                  <a:pt x="127693" y="71727"/>
                </a:lnTo>
                <a:lnTo>
                  <a:pt x="123725" y="67448"/>
                </a:lnTo>
                <a:lnTo>
                  <a:pt x="119757" y="63170"/>
                </a:lnTo>
                <a:lnTo>
                  <a:pt x="115023" y="61031"/>
                </a:lnTo>
                <a:lnTo>
                  <a:pt x="101871" y="61031"/>
                </a:lnTo>
                <a:lnTo>
                  <a:pt x="94516" y="64927"/>
                </a:lnTo>
                <a:lnTo>
                  <a:pt x="87457" y="72718"/>
                </a:lnTo>
                <a:lnTo>
                  <a:pt x="84780" y="75964"/>
                </a:lnTo>
                <a:lnTo>
                  <a:pt x="78848" y="87293"/>
                </a:lnTo>
                <a:lnTo>
                  <a:pt x="76871" y="100131"/>
                </a:lnTo>
                <a:lnTo>
                  <a:pt x="76871" y="106705"/>
                </a:lnTo>
                <a:lnTo>
                  <a:pt x="78841" y="112088"/>
                </a:lnTo>
                <a:lnTo>
                  <a:pt x="82781" y="116282"/>
                </a:lnTo>
                <a:lnTo>
                  <a:pt x="86721" y="120475"/>
                </a:lnTo>
                <a:lnTo>
                  <a:pt x="87585" y="112003"/>
                </a:lnTo>
                <a:lnTo>
                  <a:pt x="87585" y="102030"/>
                </a:lnTo>
                <a:lnTo>
                  <a:pt x="89187" y="94323"/>
                </a:lnTo>
                <a:lnTo>
                  <a:pt x="92390" y="85766"/>
                </a:lnTo>
                <a:lnTo>
                  <a:pt x="95593" y="77209"/>
                </a:lnTo>
                <a:lnTo>
                  <a:pt x="99122" y="71146"/>
                </a:lnTo>
                <a:lnTo>
                  <a:pt x="102977" y="67576"/>
                </a:lnTo>
                <a:lnTo>
                  <a:pt x="105131" y="65536"/>
                </a:lnTo>
                <a:lnTo>
                  <a:pt x="107654" y="64516"/>
                </a:lnTo>
                <a:lnTo>
                  <a:pt x="112756" y="64516"/>
                </a:lnTo>
                <a:lnTo>
                  <a:pt x="114668" y="65465"/>
                </a:lnTo>
                <a:lnTo>
                  <a:pt x="116284" y="67363"/>
                </a:lnTo>
                <a:lnTo>
                  <a:pt x="117900" y="69262"/>
                </a:lnTo>
                <a:lnTo>
                  <a:pt x="118707" y="71939"/>
                </a:lnTo>
                <a:lnTo>
                  <a:pt x="118707" y="82026"/>
                </a:lnTo>
                <a:lnTo>
                  <a:pt x="117092" y="89563"/>
                </a:lnTo>
                <a:lnTo>
                  <a:pt x="113861" y="98007"/>
                </a:lnTo>
                <a:lnTo>
                  <a:pt x="110630" y="106450"/>
                </a:lnTo>
                <a:lnTo>
                  <a:pt x="107002" y="112570"/>
                </a:lnTo>
                <a:lnTo>
                  <a:pt x="102977" y="116367"/>
                </a:lnTo>
                <a:lnTo>
                  <a:pt x="101049" y="118237"/>
                </a:lnTo>
                <a:lnTo>
                  <a:pt x="98725" y="119172"/>
                </a:lnTo>
                <a:close/>
              </a:path>
              <a:path w="129677" h="122572">
                <a:moveTo>
                  <a:pt x="88422" y="114497"/>
                </a:moveTo>
                <a:lnTo>
                  <a:pt x="87585" y="112003"/>
                </a:lnTo>
                <a:lnTo>
                  <a:pt x="86721" y="120475"/>
                </a:lnTo>
                <a:lnTo>
                  <a:pt x="91525" y="122572"/>
                </a:lnTo>
                <a:lnTo>
                  <a:pt x="88422" y="114497"/>
                </a:lnTo>
                <a:close/>
              </a:path>
              <a:path w="129677" h="122572">
                <a:moveTo>
                  <a:pt x="121939" y="0"/>
                </a:moveTo>
                <a:lnTo>
                  <a:pt x="0" y="122487"/>
                </a:lnTo>
                <a:lnTo>
                  <a:pt x="8078" y="122487"/>
                </a:lnTo>
                <a:lnTo>
                  <a:pt x="130018" y="0"/>
                </a:lnTo>
                <a:lnTo>
                  <a:pt x="121939" y="0"/>
                </a:lnTo>
                <a:close/>
              </a:path>
              <a:path w="129677" h="122572">
                <a:moveTo>
                  <a:pt x="37712" y="37783"/>
                </a:moveTo>
                <a:lnTo>
                  <a:pt x="34339" y="46142"/>
                </a:lnTo>
                <a:lnTo>
                  <a:pt x="30641" y="52191"/>
                </a:lnTo>
                <a:lnTo>
                  <a:pt x="26615" y="55931"/>
                </a:lnTo>
                <a:lnTo>
                  <a:pt x="24801" y="57631"/>
                </a:lnTo>
                <a:lnTo>
                  <a:pt x="22675" y="58481"/>
                </a:lnTo>
                <a:lnTo>
                  <a:pt x="20238" y="58481"/>
                </a:lnTo>
                <a:lnTo>
                  <a:pt x="21088" y="61711"/>
                </a:lnTo>
                <a:lnTo>
                  <a:pt x="28855" y="61711"/>
                </a:lnTo>
                <a:lnTo>
                  <a:pt x="36196" y="57914"/>
                </a:lnTo>
                <a:lnTo>
                  <a:pt x="43112" y="50320"/>
                </a:lnTo>
                <a:lnTo>
                  <a:pt x="45589" y="47344"/>
                </a:lnTo>
                <a:lnTo>
                  <a:pt x="51512" y="36073"/>
                </a:lnTo>
                <a:lnTo>
                  <a:pt x="53487" y="23120"/>
                </a:lnTo>
                <a:lnTo>
                  <a:pt x="53487" y="16207"/>
                </a:lnTo>
                <a:lnTo>
                  <a:pt x="51531" y="10625"/>
                </a:lnTo>
                <a:lnTo>
                  <a:pt x="47619" y="6375"/>
                </a:lnTo>
                <a:lnTo>
                  <a:pt x="43707" y="2125"/>
                </a:lnTo>
                <a:lnTo>
                  <a:pt x="39087" y="0"/>
                </a:lnTo>
                <a:lnTo>
                  <a:pt x="25879" y="0"/>
                </a:lnTo>
                <a:lnTo>
                  <a:pt x="18381" y="3853"/>
                </a:lnTo>
                <a:lnTo>
                  <a:pt x="11267" y="11560"/>
                </a:lnTo>
                <a:lnTo>
                  <a:pt x="8792" y="14476"/>
                </a:lnTo>
                <a:lnTo>
                  <a:pt x="2644" y="25756"/>
                </a:lnTo>
                <a:lnTo>
                  <a:pt x="595" y="38505"/>
                </a:lnTo>
                <a:lnTo>
                  <a:pt x="595" y="45305"/>
                </a:lnTo>
                <a:lnTo>
                  <a:pt x="2579" y="50873"/>
                </a:lnTo>
                <a:lnTo>
                  <a:pt x="6547" y="55208"/>
                </a:lnTo>
                <a:lnTo>
                  <a:pt x="10515" y="59543"/>
                </a:lnTo>
                <a:lnTo>
                  <a:pt x="11564" y="51426"/>
                </a:lnTo>
                <a:lnTo>
                  <a:pt x="11564" y="41282"/>
                </a:lnTo>
                <a:lnTo>
                  <a:pt x="13066" y="33547"/>
                </a:lnTo>
                <a:lnTo>
                  <a:pt x="16071" y="25160"/>
                </a:lnTo>
                <a:lnTo>
                  <a:pt x="19076" y="16773"/>
                </a:lnTo>
                <a:lnTo>
                  <a:pt x="22619" y="10710"/>
                </a:lnTo>
                <a:lnTo>
                  <a:pt x="26700" y="6970"/>
                </a:lnTo>
                <a:lnTo>
                  <a:pt x="29025" y="4760"/>
                </a:lnTo>
                <a:lnTo>
                  <a:pt x="31576" y="3655"/>
                </a:lnTo>
                <a:lnTo>
                  <a:pt x="36621" y="3655"/>
                </a:lnTo>
                <a:lnTo>
                  <a:pt x="38591" y="4590"/>
                </a:lnTo>
                <a:lnTo>
                  <a:pt x="40263" y="6460"/>
                </a:lnTo>
                <a:lnTo>
                  <a:pt x="41936" y="8330"/>
                </a:lnTo>
                <a:lnTo>
                  <a:pt x="42772" y="10852"/>
                </a:lnTo>
                <a:lnTo>
                  <a:pt x="42772" y="21505"/>
                </a:lnTo>
                <a:lnTo>
                  <a:pt x="41085" y="29424"/>
                </a:lnTo>
                <a:lnTo>
                  <a:pt x="37712" y="377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134618" y="5111860"/>
            <a:ext cx="83334" cy="80851"/>
          </a:xfrm>
          <a:custGeom>
            <a:avLst/>
            <a:gdLst/>
            <a:ahLst/>
            <a:cxnLst/>
            <a:rect l="l" t="t" r="r" b="b"/>
            <a:pathLst>
              <a:path w="91667" h="91631">
                <a:moveTo>
                  <a:pt x="49235" y="42245"/>
                </a:moveTo>
                <a:lnTo>
                  <a:pt x="49235" y="0"/>
                </a:lnTo>
                <a:lnTo>
                  <a:pt x="42261" y="0"/>
                </a:lnTo>
                <a:lnTo>
                  <a:pt x="42261" y="42245"/>
                </a:lnTo>
                <a:lnTo>
                  <a:pt x="0" y="42245"/>
                </a:lnTo>
                <a:lnTo>
                  <a:pt x="0" y="49216"/>
                </a:lnTo>
                <a:lnTo>
                  <a:pt x="42261" y="49216"/>
                </a:lnTo>
                <a:lnTo>
                  <a:pt x="42261" y="91631"/>
                </a:lnTo>
                <a:lnTo>
                  <a:pt x="49235" y="91631"/>
                </a:lnTo>
                <a:lnTo>
                  <a:pt x="49235" y="49216"/>
                </a:lnTo>
                <a:lnTo>
                  <a:pt x="91667" y="49216"/>
                </a:lnTo>
                <a:lnTo>
                  <a:pt x="91667" y="42245"/>
                </a:lnTo>
                <a:lnTo>
                  <a:pt x="49235" y="422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291787" y="5099485"/>
            <a:ext cx="68723" cy="105602"/>
          </a:xfrm>
          <a:custGeom>
            <a:avLst/>
            <a:gdLst/>
            <a:ahLst/>
            <a:cxnLst/>
            <a:rect l="l" t="t" r="r" b="b"/>
            <a:pathLst>
              <a:path w="75595" h="119682">
                <a:moveTo>
                  <a:pt x="0" y="81771"/>
                </a:moveTo>
                <a:lnTo>
                  <a:pt x="159" y="87322"/>
                </a:lnTo>
                <a:lnTo>
                  <a:pt x="2445" y="100889"/>
                </a:lnTo>
                <a:lnTo>
                  <a:pt x="7440" y="110587"/>
                </a:lnTo>
                <a:lnTo>
                  <a:pt x="12400" y="116650"/>
                </a:lnTo>
                <a:lnTo>
                  <a:pt x="18565" y="119682"/>
                </a:lnTo>
                <a:lnTo>
                  <a:pt x="16581" y="112159"/>
                </a:lnTo>
                <a:lnTo>
                  <a:pt x="14030" y="109241"/>
                </a:lnTo>
                <a:lnTo>
                  <a:pt x="12755" y="104835"/>
                </a:lnTo>
                <a:lnTo>
                  <a:pt x="12755" y="98941"/>
                </a:lnTo>
                <a:lnTo>
                  <a:pt x="12852" y="94430"/>
                </a:lnTo>
                <a:lnTo>
                  <a:pt x="13857" y="82873"/>
                </a:lnTo>
                <a:lnTo>
                  <a:pt x="15951" y="70040"/>
                </a:lnTo>
                <a:lnTo>
                  <a:pt x="19132" y="55931"/>
                </a:lnTo>
                <a:lnTo>
                  <a:pt x="21472" y="47266"/>
                </a:lnTo>
                <a:lnTo>
                  <a:pt x="25399" y="34797"/>
                </a:lnTo>
                <a:lnTo>
                  <a:pt x="29464" y="24395"/>
                </a:lnTo>
                <a:lnTo>
                  <a:pt x="33064" y="16235"/>
                </a:lnTo>
                <a:lnTo>
                  <a:pt x="36550" y="10865"/>
                </a:lnTo>
                <a:lnTo>
                  <a:pt x="39923" y="8287"/>
                </a:lnTo>
                <a:lnTo>
                  <a:pt x="43296" y="5709"/>
                </a:lnTo>
                <a:lnTo>
                  <a:pt x="46627" y="4420"/>
                </a:lnTo>
                <a:lnTo>
                  <a:pt x="53373" y="4420"/>
                </a:lnTo>
                <a:lnTo>
                  <a:pt x="56377" y="5907"/>
                </a:lnTo>
                <a:lnTo>
                  <a:pt x="58928" y="8882"/>
                </a:lnTo>
                <a:lnTo>
                  <a:pt x="61479" y="11857"/>
                </a:lnTo>
                <a:lnTo>
                  <a:pt x="62755" y="16490"/>
                </a:lnTo>
                <a:lnTo>
                  <a:pt x="62755" y="22780"/>
                </a:lnTo>
                <a:lnTo>
                  <a:pt x="62486" y="30105"/>
                </a:lnTo>
                <a:lnTo>
                  <a:pt x="61243" y="41198"/>
                </a:lnTo>
                <a:lnTo>
                  <a:pt x="59335" y="95656"/>
                </a:lnTo>
                <a:lnTo>
                  <a:pt x="65326" y="84559"/>
                </a:lnTo>
                <a:lnTo>
                  <a:pt x="70068" y="72166"/>
                </a:lnTo>
                <a:lnTo>
                  <a:pt x="72648" y="62769"/>
                </a:lnTo>
                <a:lnTo>
                  <a:pt x="74858" y="50206"/>
                </a:lnTo>
                <a:lnTo>
                  <a:pt x="75595" y="37825"/>
                </a:lnTo>
                <a:lnTo>
                  <a:pt x="75441" y="32383"/>
                </a:lnTo>
                <a:lnTo>
                  <a:pt x="73160" y="18809"/>
                </a:lnTo>
                <a:lnTo>
                  <a:pt x="68155" y="9095"/>
                </a:lnTo>
                <a:lnTo>
                  <a:pt x="63194" y="3031"/>
                </a:lnTo>
                <a:lnTo>
                  <a:pt x="57086" y="0"/>
                </a:lnTo>
                <a:lnTo>
                  <a:pt x="42460" y="0"/>
                </a:lnTo>
                <a:lnTo>
                  <a:pt x="35799" y="2606"/>
                </a:lnTo>
                <a:lnTo>
                  <a:pt x="29847" y="7820"/>
                </a:lnTo>
                <a:lnTo>
                  <a:pt x="20051" y="18673"/>
                </a:lnTo>
                <a:lnTo>
                  <a:pt x="13311" y="29632"/>
                </a:lnTo>
                <a:lnTo>
                  <a:pt x="7483" y="42670"/>
                </a:lnTo>
                <a:lnTo>
                  <a:pt x="3046" y="56863"/>
                </a:lnTo>
                <a:lnTo>
                  <a:pt x="761" y="69334"/>
                </a:lnTo>
                <a:lnTo>
                  <a:pt x="0" y="81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306860" y="5135836"/>
            <a:ext cx="40601" cy="69250"/>
          </a:xfrm>
          <a:custGeom>
            <a:avLst/>
            <a:gdLst/>
            <a:ahLst/>
            <a:cxnLst/>
            <a:rect l="l" t="t" r="r" b="b"/>
            <a:pathLst>
              <a:path w="44661" h="78483">
                <a:moveTo>
                  <a:pt x="44661" y="0"/>
                </a:moveTo>
                <a:lnTo>
                  <a:pt x="42407" y="12308"/>
                </a:lnTo>
                <a:lnTo>
                  <a:pt x="39141" y="25832"/>
                </a:lnTo>
                <a:lnTo>
                  <a:pt x="34864" y="40573"/>
                </a:lnTo>
                <a:lnTo>
                  <a:pt x="30651" y="52187"/>
                </a:lnTo>
                <a:lnTo>
                  <a:pt x="24739" y="63722"/>
                </a:lnTo>
                <a:lnTo>
                  <a:pt x="18112" y="71938"/>
                </a:lnTo>
                <a:lnTo>
                  <a:pt x="15674" y="74205"/>
                </a:lnTo>
                <a:lnTo>
                  <a:pt x="12727" y="75338"/>
                </a:lnTo>
                <a:lnTo>
                  <a:pt x="5641" y="75338"/>
                </a:lnTo>
                <a:lnTo>
                  <a:pt x="2551" y="73879"/>
                </a:lnTo>
                <a:lnTo>
                  <a:pt x="0" y="70961"/>
                </a:lnTo>
                <a:lnTo>
                  <a:pt x="1984" y="78483"/>
                </a:lnTo>
                <a:lnTo>
                  <a:pt x="13832" y="78483"/>
                </a:lnTo>
                <a:lnTo>
                  <a:pt x="17772" y="77633"/>
                </a:lnTo>
                <a:lnTo>
                  <a:pt x="21174" y="75933"/>
                </a:lnTo>
                <a:lnTo>
                  <a:pt x="27012" y="72930"/>
                </a:lnTo>
                <a:lnTo>
                  <a:pt x="32597" y="68057"/>
                </a:lnTo>
                <a:lnTo>
                  <a:pt x="37926" y="61313"/>
                </a:lnTo>
                <a:lnTo>
                  <a:pt x="42753" y="54458"/>
                </a:lnTo>
                <a:lnTo>
                  <a:pt x="446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364918" y="5189861"/>
            <a:ext cx="15693" cy="15150"/>
          </a:xfrm>
          <a:custGeom>
            <a:avLst/>
            <a:gdLst/>
            <a:ahLst/>
            <a:cxnLst/>
            <a:rect l="l" t="t" r="r" b="b"/>
            <a:pathLst>
              <a:path w="17262" h="17170">
                <a:moveTo>
                  <a:pt x="17262" y="8585"/>
                </a:moveTo>
                <a:lnTo>
                  <a:pt x="17262" y="6205"/>
                </a:lnTo>
                <a:lnTo>
                  <a:pt x="16425" y="4179"/>
                </a:lnTo>
                <a:lnTo>
                  <a:pt x="14753" y="2507"/>
                </a:lnTo>
                <a:lnTo>
                  <a:pt x="13080" y="835"/>
                </a:lnTo>
                <a:lnTo>
                  <a:pt x="11025" y="0"/>
                </a:lnTo>
                <a:lnTo>
                  <a:pt x="6207" y="0"/>
                </a:lnTo>
                <a:lnTo>
                  <a:pt x="4180" y="835"/>
                </a:lnTo>
                <a:lnTo>
                  <a:pt x="2507" y="2507"/>
                </a:lnTo>
                <a:lnTo>
                  <a:pt x="836" y="4179"/>
                </a:lnTo>
                <a:lnTo>
                  <a:pt x="0" y="6205"/>
                </a:lnTo>
                <a:lnTo>
                  <a:pt x="0" y="10965"/>
                </a:lnTo>
                <a:lnTo>
                  <a:pt x="836" y="12991"/>
                </a:lnTo>
                <a:lnTo>
                  <a:pt x="2507" y="14662"/>
                </a:lnTo>
                <a:lnTo>
                  <a:pt x="4180" y="16334"/>
                </a:lnTo>
                <a:lnTo>
                  <a:pt x="6207" y="17170"/>
                </a:lnTo>
                <a:lnTo>
                  <a:pt x="10969" y="17170"/>
                </a:lnTo>
                <a:lnTo>
                  <a:pt x="13009" y="16334"/>
                </a:lnTo>
                <a:lnTo>
                  <a:pt x="14710" y="14662"/>
                </a:lnTo>
                <a:lnTo>
                  <a:pt x="16411" y="12991"/>
                </a:lnTo>
                <a:lnTo>
                  <a:pt x="17262" y="10965"/>
                </a:lnTo>
                <a:lnTo>
                  <a:pt x="17262" y="8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400672" y="5099485"/>
            <a:ext cx="71737" cy="103802"/>
          </a:xfrm>
          <a:custGeom>
            <a:avLst/>
            <a:gdLst/>
            <a:ahLst/>
            <a:cxnLst/>
            <a:rect l="l" t="t" r="r" b="b"/>
            <a:pathLst>
              <a:path w="78911" h="117642">
                <a:moveTo>
                  <a:pt x="55470" y="14861"/>
                </a:moveTo>
                <a:lnTo>
                  <a:pt x="59099" y="18572"/>
                </a:lnTo>
                <a:lnTo>
                  <a:pt x="62727" y="22284"/>
                </a:lnTo>
                <a:lnTo>
                  <a:pt x="64541" y="27087"/>
                </a:lnTo>
                <a:lnTo>
                  <a:pt x="64541" y="40404"/>
                </a:lnTo>
                <a:lnTo>
                  <a:pt x="62358" y="47487"/>
                </a:lnTo>
                <a:lnTo>
                  <a:pt x="57993" y="54231"/>
                </a:lnTo>
                <a:lnTo>
                  <a:pt x="55247" y="58247"/>
                </a:lnTo>
                <a:lnTo>
                  <a:pt x="49470" y="65711"/>
                </a:lnTo>
                <a:lnTo>
                  <a:pt x="42321" y="73940"/>
                </a:lnTo>
                <a:lnTo>
                  <a:pt x="33799" y="82932"/>
                </a:lnTo>
                <a:lnTo>
                  <a:pt x="23905" y="92689"/>
                </a:lnTo>
                <a:lnTo>
                  <a:pt x="12638" y="103211"/>
                </a:lnTo>
                <a:lnTo>
                  <a:pt x="0" y="114497"/>
                </a:lnTo>
                <a:lnTo>
                  <a:pt x="0" y="117642"/>
                </a:lnTo>
                <a:lnTo>
                  <a:pt x="57398" y="117642"/>
                </a:lnTo>
                <a:lnTo>
                  <a:pt x="67006" y="94691"/>
                </a:lnTo>
                <a:lnTo>
                  <a:pt x="63605" y="94691"/>
                </a:lnTo>
                <a:lnTo>
                  <a:pt x="62302" y="97921"/>
                </a:lnTo>
                <a:lnTo>
                  <a:pt x="60147" y="100500"/>
                </a:lnTo>
                <a:lnTo>
                  <a:pt x="57143" y="102426"/>
                </a:lnTo>
                <a:lnTo>
                  <a:pt x="54138" y="104353"/>
                </a:lnTo>
                <a:lnTo>
                  <a:pt x="50312" y="105317"/>
                </a:lnTo>
                <a:lnTo>
                  <a:pt x="16751" y="105317"/>
                </a:lnTo>
                <a:lnTo>
                  <a:pt x="26546" y="96525"/>
                </a:lnTo>
                <a:lnTo>
                  <a:pt x="36611" y="87150"/>
                </a:lnTo>
                <a:lnTo>
                  <a:pt x="45745" y="78252"/>
                </a:lnTo>
                <a:lnTo>
                  <a:pt x="53949" y="69829"/>
                </a:lnTo>
                <a:lnTo>
                  <a:pt x="61224" y="61881"/>
                </a:lnTo>
                <a:lnTo>
                  <a:pt x="70881" y="49539"/>
                </a:lnTo>
                <a:lnTo>
                  <a:pt x="76276" y="39610"/>
                </a:lnTo>
                <a:lnTo>
                  <a:pt x="78033" y="35360"/>
                </a:lnTo>
                <a:lnTo>
                  <a:pt x="78911" y="30742"/>
                </a:lnTo>
                <a:lnTo>
                  <a:pt x="78911" y="18615"/>
                </a:lnTo>
                <a:lnTo>
                  <a:pt x="76416" y="12537"/>
                </a:lnTo>
                <a:lnTo>
                  <a:pt x="71428" y="7522"/>
                </a:lnTo>
                <a:lnTo>
                  <a:pt x="66439" y="2507"/>
                </a:lnTo>
                <a:lnTo>
                  <a:pt x="60289" y="0"/>
                </a:lnTo>
                <a:lnTo>
                  <a:pt x="46513" y="0"/>
                </a:lnTo>
                <a:lnTo>
                  <a:pt x="40505" y="2025"/>
                </a:lnTo>
                <a:lnTo>
                  <a:pt x="34948" y="6077"/>
                </a:lnTo>
                <a:lnTo>
                  <a:pt x="29393" y="10129"/>
                </a:lnTo>
                <a:lnTo>
                  <a:pt x="25170" y="15810"/>
                </a:lnTo>
                <a:lnTo>
                  <a:pt x="22279" y="23120"/>
                </a:lnTo>
                <a:lnTo>
                  <a:pt x="25254" y="24480"/>
                </a:lnTo>
                <a:lnTo>
                  <a:pt x="30413" y="16830"/>
                </a:lnTo>
                <a:lnTo>
                  <a:pt x="36990" y="13005"/>
                </a:lnTo>
                <a:lnTo>
                  <a:pt x="50765" y="13005"/>
                </a:lnTo>
                <a:lnTo>
                  <a:pt x="55470" y="14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477902" y="5099485"/>
            <a:ext cx="71737" cy="103802"/>
          </a:xfrm>
          <a:custGeom>
            <a:avLst/>
            <a:gdLst/>
            <a:ahLst/>
            <a:cxnLst/>
            <a:rect l="l" t="t" r="r" b="b"/>
            <a:pathLst>
              <a:path w="78911" h="117642">
                <a:moveTo>
                  <a:pt x="55470" y="14861"/>
                </a:moveTo>
                <a:lnTo>
                  <a:pt x="59099" y="18572"/>
                </a:lnTo>
                <a:lnTo>
                  <a:pt x="62727" y="22284"/>
                </a:lnTo>
                <a:lnTo>
                  <a:pt x="64541" y="27087"/>
                </a:lnTo>
                <a:lnTo>
                  <a:pt x="64541" y="40404"/>
                </a:lnTo>
                <a:lnTo>
                  <a:pt x="62358" y="47487"/>
                </a:lnTo>
                <a:lnTo>
                  <a:pt x="57993" y="54231"/>
                </a:lnTo>
                <a:lnTo>
                  <a:pt x="55247" y="58247"/>
                </a:lnTo>
                <a:lnTo>
                  <a:pt x="49471" y="65711"/>
                </a:lnTo>
                <a:lnTo>
                  <a:pt x="42321" y="73940"/>
                </a:lnTo>
                <a:lnTo>
                  <a:pt x="33799" y="82932"/>
                </a:lnTo>
                <a:lnTo>
                  <a:pt x="23905" y="92689"/>
                </a:lnTo>
                <a:lnTo>
                  <a:pt x="12639" y="103211"/>
                </a:lnTo>
                <a:lnTo>
                  <a:pt x="0" y="114497"/>
                </a:lnTo>
                <a:lnTo>
                  <a:pt x="0" y="117642"/>
                </a:lnTo>
                <a:lnTo>
                  <a:pt x="57398" y="117642"/>
                </a:lnTo>
                <a:lnTo>
                  <a:pt x="67006" y="94691"/>
                </a:lnTo>
                <a:lnTo>
                  <a:pt x="63605" y="94691"/>
                </a:lnTo>
                <a:lnTo>
                  <a:pt x="62302" y="97921"/>
                </a:lnTo>
                <a:lnTo>
                  <a:pt x="60147" y="100500"/>
                </a:lnTo>
                <a:lnTo>
                  <a:pt x="57142" y="102426"/>
                </a:lnTo>
                <a:lnTo>
                  <a:pt x="54138" y="104353"/>
                </a:lnTo>
                <a:lnTo>
                  <a:pt x="50312" y="105317"/>
                </a:lnTo>
                <a:lnTo>
                  <a:pt x="16751" y="105317"/>
                </a:lnTo>
                <a:lnTo>
                  <a:pt x="26547" y="96524"/>
                </a:lnTo>
                <a:lnTo>
                  <a:pt x="36611" y="87150"/>
                </a:lnTo>
                <a:lnTo>
                  <a:pt x="45745" y="78252"/>
                </a:lnTo>
                <a:lnTo>
                  <a:pt x="53950" y="69828"/>
                </a:lnTo>
                <a:lnTo>
                  <a:pt x="61225" y="61881"/>
                </a:lnTo>
                <a:lnTo>
                  <a:pt x="70881" y="49539"/>
                </a:lnTo>
                <a:lnTo>
                  <a:pt x="76276" y="39610"/>
                </a:lnTo>
                <a:lnTo>
                  <a:pt x="78033" y="35360"/>
                </a:lnTo>
                <a:lnTo>
                  <a:pt x="78911" y="30742"/>
                </a:lnTo>
                <a:lnTo>
                  <a:pt x="78911" y="18615"/>
                </a:lnTo>
                <a:lnTo>
                  <a:pt x="76417" y="12537"/>
                </a:lnTo>
                <a:lnTo>
                  <a:pt x="71429" y="7522"/>
                </a:lnTo>
                <a:lnTo>
                  <a:pt x="66440" y="2507"/>
                </a:lnTo>
                <a:lnTo>
                  <a:pt x="60289" y="0"/>
                </a:lnTo>
                <a:lnTo>
                  <a:pt x="46514" y="0"/>
                </a:lnTo>
                <a:lnTo>
                  <a:pt x="40505" y="2025"/>
                </a:lnTo>
                <a:lnTo>
                  <a:pt x="34948" y="6077"/>
                </a:lnTo>
                <a:lnTo>
                  <a:pt x="29394" y="10129"/>
                </a:lnTo>
                <a:lnTo>
                  <a:pt x="25170" y="15810"/>
                </a:lnTo>
                <a:lnTo>
                  <a:pt x="22278" y="23120"/>
                </a:lnTo>
                <a:lnTo>
                  <a:pt x="25254" y="24480"/>
                </a:lnTo>
                <a:lnTo>
                  <a:pt x="30414" y="16830"/>
                </a:lnTo>
                <a:lnTo>
                  <a:pt x="36990" y="13005"/>
                </a:lnTo>
                <a:lnTo>
                  <a:pt x="50766" y="13005"/>
                </a:lnTo>
                <a:lnTo>
                  <a:pt x="55470" y="14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599222" y="5101585"/>
            <a:ext cx="97094" cy="101702"/>
          </a:xfrm>
          <a:custGeom>
            <a:avLst/>
            <a:gdLst/>
            <a:ahLst/>
            <a:cxnLst/>
            <a:rect l="l" t="t" r="r" b="b"/>
            <a:pathLst>
              <a:path w="106803" h="115262">
                <a:moveTo>
                  <a:pt x="42261" y="115262"/>
                </a:moveTo>
                <a:lnTo>
                  <a:pt x="52125" y="115262"/>
                </a:lnTo>
                <a:lnTo>
                  <a:pt x="59382" y="114780"/>
                </a:lnTo>
                <a:lnTo>
                  <a:pt x="64030" y="113817"/>
                </a:lnTo>
                <a:lnTo>
                  <a:pt x="70550" y="112457"/>
                </a:lnTo>
                <a:lnTo>
                  <a:pt x="76120" y="110332"/>
                </a:lnTo>
                <a:lnTo>
                  <a:pt x="80740" y="107442"/>
                </a:lnTo>
                <a:lnTo>
                  <a:pt x="85361" y="104552"/>
                </a:lnTo>
                <a:lnTo>
                  <a:pt x="89144" y="100500"/>
                </a:lnTo>
                <a:lnTo>
                  <a:pt x="92092" y="95286"/>
                </a:lnTo>
                <a:lnTo>
                  <a:pt x="95040" y="90073"/>
                </a:lnTo>
                <a:lnTo>
                  <a:pt x="96514" y="84605"/>
                </a:lnTo>
                <a:lnTo>
                  <a:pt x="96514" y="73724"/>
                </a:lnTo>
                <a:lnTo>
                  <a:pt x="94870" y="68993"/>
                </a:lnTo>
                <a:lnTo>
                  <a:pt x="91582" y="64686"/>
                </a:lnTo>
                <a:lnTo>
                  <a:pt x="88294" y="60379"/>
                </a:lnTo>
                <a:lnTo>
                  <a:pt x="83163" y="56922"/>
                </a:lnTo>
                <a:lnTo>
                  <a:pt x="76191" y="54316"/>
                </a:lnTo>
                <a:lnTo>
                  <a:pt x="72067" y="62986"/>
                </a:lnTo>
                <a:lnTo>
                  <a:pt x="76289" y="66896"/>
                </a:lnTo>
                <a:lnTo>
                  <a:pt x="78402" y="72336"/>
                </a:lnTo>
                <a:lnTo>
                  <a:pt x="78402" y="88430"/>
                </a:lnTo>
                <a:lnTo>
                  <a:pt x="74986" y="95655"/>
                </a:lnTo>
                <a:lnTo>
                  <a:pt x="68155" y="100981"/>
                </a:lnTo>
                <a:lnTo>
                  <a:pt x="61323" y="106308"/>
                </a:lnTo>
                <a:lnTo>
                  <a:pt x="53486" y="108972"/>
                </a:lnTo>
                <a:lnTo>
                  <a:pt x="41184" y="108972"/>
                </a:lnTo>
                <a:lnTo>
                  <a:pt x="36394" y="108575"/>
                </a:lnTo>
                <a:lnTo>
                  <a:pt x="30271" y="107782"/>
                </a:lnTo>
                <a:lnTo>
                  <a:pt x="16326" y="104863"/>
                </a:lnTo>
                <a:lnTo>
                  <a:pt x="14966" y="107017"/>
                </a:lnTo>
                <a:lnTo>
                  <a:pt x="14002" y="108603"/>
                </a:lnTo>
                <a:lnTo>
                  <a:pt x="12386" y="109878"/>
                </a:lnTo>
                <a:lnTo>
                  <a:pt x="10119" y="110842"/>
                </a:lnTo>
                <a:lnTo>
                  <a:pt x="8531" y="111578"/>
                </a:lnTo>
                <a:lnTo>
                  <a:pt x="5527" y="112003"/>
                </a:lnTo>
                <a:lnTo>
                  <a:pt x="1105" y="112117"/>
                </a:lnTo>
                <a:lnTo>
                  <a:pt x="0" y="115262"/>
                </a:lnTo>
                <a:lnTo>
                  <a:pt x="42261" y="115262"/>
                </a:lnTo>
                <a:close/>
              </a:path>
              <a:path w="106803" h="115262">
                <a:moveTo>
                  <a:pt x="30952" y="0"/>
                </a:moveTo>
                <a:lnTo>
                  <a:pt x="29762" y="3145"/>
                </a:lnTo>
                <a:lnTo>
                  <a:pt x="32483" y="3230"/>
                </a:lnTo>
                <a:lnTo>
                  <a:pt x="36848" y="3230"/>
                </a:lnTo>
                <a:lnTo>
                  <a:pt x="39810" y="3839"/>
                </a:lnTo>
                <a:lnTo>
                  <a:pt x="41369" y="5057"/>
                </a:lnTo>
                <a:lnTo>
                  <a:pt x="42928" y="6275"/>
                </a:lnTo>
                <a:lnTo>
                  <a:pt x="43708" y="7933"/>
                </a:lnTo>
                <a:lnTo>
                  <a:pt x="43708" y="12410"/>
                </a:lnTo>
                <a:lnTo>
                  <a:pt x="42828" y="16547"/>
                </a:lnTo>
                <a:lnTo>
                  <a:pt x="41071" y="22440"/>
                </a:lnTo>
                <a:lnTo>
                  <a:pt x="20408" y="92226"/>
                </a:lnTo>
                <a:lnTo>
                  <a:pt x="18141" y="99933"/>
                </a:lnTo>
                <a:lnTo>
                  <a:pt x="16326" y="104863"/>
                </a:lnTo>
                <a:lnTo>
                  <a:pt x="30271" y="107782"/>
                </a:lnTo>
                <a:lnTo>
                  <a:pt x="44983" y="57376"/>
                </a:lnTo>
                <a:lnTo>
                  <a:pt x="47590" y="57206"/>
                </a:lnTo>
                <a:lnTo>
                  <a:pt x="50708" y="51114"/>
                </a:lnTo>
                <a:lnTo>
                  <a:pt x="47024" y="51001"/>
                </a:lnTo>
                <a:lnTo>
                  <a:pt x="60034" y="6715"/>
                </a:lnTo>
                <a:lnTo>
                  <a:pt x="63209" y="6035"/>
                </a:lnTo>
                <a:lnTo>
                  <a:pt x="65816" y="5695"/>
                </a:lnTo>
                <a:lnTo>
                  <a:pt x="75567" y="5695"/>
                </a:lnTo>
                <a:lnTo>
                  <a:pt x="81180" y="7324"/>
                </a:lnTo>
                <a:lnTo>
                  <a:pt x="84694" y="10582"/>
                </a:lnTo>
                <a:lnTo>
                  <a:pt x="88209" y="13841"/>
                </a:lnTo>
                <a:lnTo>
                  <a:pt x="89966" y="18388"/>
                </a:lnTo>
                <a:lnTo>
                  <a:pt x="89966" y="31932"/>
                </a:lnTo>
                <a:lnTo>
                  <a:pt x="87089" y="38350"/>
                </a:lnTo>
                <a:lnTo>
                  <a:pt x="81335" y="43478"/>
                </a:lnTo>
                <a:lnTo>
                  <a:pt x="80015" y="44569"/>
                </a:lnTo>
                <a:lnTo>
                  <a:pt x="69459" y="49520"/>
                </a:lnTo>
                <a:lnTo>
                  <a:pt x="61025" y="57121"/>
                </a:lnTo>
                <a:lnTo>
                  <a:pt x="67843" y="59076"/>
                </a:lnTo>
                <a:lnTo>
                  <a:pt x="72067" y="62986"/>
                </a:lnTo>
                <a:lnTo>
                  <a:pt x="76191" y="54316"/>
                </a:lnTo>
                <a:lnTo>
                  <a:pt x="90548" y="49244"/>
                </a:lnTo>
                <a:lnTo>
                  <a:pt x="99618" y="42458"/>
                </a:lnTo>
                <a:lnTo>
                  <a:pt x="104408" y="37103"/>
                </a:lnTo>
                <a:lnTo>
                  <a:pt x="106803" y="31110"/>
                </a:lnTo>
                <a:lnTo>
                  <a:pt x="106803" y="20173"/>
                </a:lnTo>
                <a:lnTo>
                  <a:pt x="105457" y="16093"/>
                </a:lnTo>
                <a:lnTo>
                  <a:pt x="102764" y="12240"/>
                </a:lnTo>
                <a:lnTo>
                  <a:pt x="100072" y="8386"/>
                </a:lnTo>
                <a:lnTo>
                  <a:pt x="96018" y="5383"/>
                </a:lnTo>
                <a:lnTo>
                  <a:pt x="90604" y="3230"/>
                </a:lnTo>
                <a:lnTo>
                  <a:pt x="85190" y="1076"/>
                </a:lnTo>
                <a:lnTo>
                  <a:pt x="79025" y="0"/>
                </a:lnTo>
                <a:lnTo>
                  <a:pt x="30952" y="0"/>
                </a:lnTo>
                <a:close/>
              </a:path>
              <a:path w="106803" h="115262">
                <a:moveTo>
                  <a:pt x="47590" y="57206"/>
                </a:moveTo>
                <a:lnTo>
                  <a:pt x="49801" y="57121"/>
                </a:lnTo>
                <a:lnTo>
                  <a:pt x="61025" y="57121"/>
                </a:lnTo>
                <a:lnTo>
                  <a:pt x="69459" y="49520"/>
                </a:lnTo>
                <a:lnTo>
                  <a:pt x="55017" y="51171"/>
                </a:lnTo>
                <a:lnTo>
                  <a:pt x="50708" y="51114"/>
                </a:lnTo>
                <a:lnTo>
                  <a:pt x="47590" y="57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704029" y="5135410"/>
            <a:ext cx="23965" cy="69676"/>
          </a:xfrm>
          <a:custGeom>
            <a:avLst/>
            <a:gdLst/>
            <a:ahLst/>
            <a:cxnLst/>
            <a:rect l="l" t="t" r="r" b="b"/>
            <a:pathLst>
              <a:path w="26361" h="78966">
                <a:moveTo>
                  <a:pt x="20748" y="73257"/>
                </a:moveTo>
                <a:lnTo>
                  <a:pt x="18027" y="70338"/>
                </a:lnTo>
                <a:lnTo>
                  <a:pt x="18594" y="78966"/>
                </a:lnTo>
                <a:lnTo>
                  <a:pt x="26361" y="78966"/>
                </a:lnTo>
                <a:lnTo>
                  <a:pt x="20748" y="73257"/>
                </a:lnTo>
                <a:close/>
              </a:path>
              <a:path w="26361" h="78966">
                <a:moveTo>
                  <a:pt x="68665" y="51851"/>
                </a:moveTo>
                <a:lnTo>
                  <a:pt x="69040" y="51148"/>
                </a:lnTo>
                <a:lnTo>
                  <a:pt x="73829" y="38936"/>
                </a:lnTo>
                <a:lnTo>
                  <a:pt x="75426" y="26605"/>
                </a:lnTo>
                <a:lnTo>
                  <a:pt x="75426" y="18728"/>
                </a:lnTo>
                <a:lnTo>
                  <a:pt x="73002" y="12325"/>
                </a:lnTo>
                <a:lnTo>
                  <a:pt x="68155" y="7395"/>
                </a:lnTo>
                <a:lnTo>
                  <a:pt x="63308" y="2465"/>
                </a:lnTo>
                <a:lnTo>
                  <a:pt x="57143" y="0"/>
                </a:lnTo>
                <a:lnTo>
                  <a:pt x="42177" y="0"/>
                </a:lnTo>
                <a:lnTo>
                  <a:pt x="34425" y="2436"/>
                </a:lnTo>
                <a:lnTo>
                  <a:pt x="26403" y="7310"/>
                </a:lnTo>
                <a:lnTo>
                  <a:pt x="14806" y="16758"/>
                </a:lnTo>
                <a:lnTo>
                  <a:pt x="7185" y="27200"/>
                </a:lnTo>
                <a:lnTo>
                  <a:pt x="1703" y="40088"/>
                </a:lnTo>
                <a:lnTo>
                  <a:pt x="0" y="52276"/>
                </a:lnTo>
                <a:lnTo>
                  <a:pt x="0" y="60153"/>
                </a:lnTo>
                <a:lnTo>
                  <a:pt x="2452" y="66570"/>
                </a:lnTo>
                <a:lnTo>
                  <a:pt x="7355" y="71529"/>
                </a:lnTo>
                <a:lnTo>
                  <a:pt x="12259" y="76487"/>
                </a:lnTo>
                <a:lnTo>
                  <a:pt x="18594" y="78966"/>
                </a:lnTo>
                <a:lnTo>
                  <a:pt x="18027" y="70338"/>
                </a:lnTo>
                <a:lnTo>
                  <a:pt x="15306" y="67420"/>
                </a:lnTo>
                <a:lnTo>
                  <a:pt x="13946" y="63269"/>
                </a:lnTo>
                <a:lnTo>
                  <a:pt x="13946" y="57886"/>
                </a:lnTo>
                <a:lnTo>
                  <a:pt x="14989" y="46719"/>
                </a:lnTo>
                <a:lnTo>
                  <a:pt x="18487" y="34541"/>
                </a:lnTo>
                <a:lnTo>
                  <a:pt x="24447" y="22313"/>
                </a:lnTo>
                <a:lnTo>
                  <a:pt x="27177" y="18012"/>
                </a:lnTo>
                <a:lnTo>
                  <a:pt x="36934" y="7818"/>
                </a:lnTo>
                <a:lnTo>
                  <a:pt x="47449" y="4420"/>
                </a:lnTo>
                <a:lnTo>
                  <a:pt x="51531" y="4420"/>
                </a:lnTo>
                <a:lnTo>
                  <a:pt x="54861" y="5822"/>
                </a:lnTo>
                <a:lnTo>
                  <a:pt x="57440" y="8627"/>
                </a:lnTo>
                <a:lnTo>
                  <a:pt x="60020" y="11432"/>
                </a:lnTo>
                <a:lnTo>
                  <a:pt x="61310" y="15470"/>
                </a:lnTo>
                <a:lnTo>
                  <a:pt x="61310" y="20740"/>
                </a:lnTo>
                <a:lnTo>
                  <a:pt x="60197" y="32637"/>
                </a:lnTo>
                <a:lnTo>
                  <a:pt x="56697" y="44835"/>
                </a:lnTo>
                <a:lnTo>
                  <a:pt x="50808" y="56908"/>
                </a:lnTo>
                <a:lnTo>
                  <a:pt x="48381" y="60756"/>
                </a:lnTo>
                <a:lnTo>
                  <a:pt x="38640" y="71226"/>
                </a:lnTo>
                <a:lnTo>
                  <a:pt x="28316" y="74716"/>
                </a:lnTo>
                <a:lnTo>
                  <a:pt x="24179" y="74716"/>
                </a:lnTo>
                <a:lnTo>
                  <a:pt x="20748" y="73257"/>
                </a:lnTo>
                <a:lnTo>
                  <a:pt x="26361" y="78966"/>
                </a:lnTo>
                <a:lnTo>
                  <a:pt x="33957" y="78966"/>
                </a:lnTo>
                <a:lnTo>
                  <a:pt x="41781" y="76529"/>
                </a:lnTo>
                <a:lnTo>
                  <a:pt x="49830" y="71656"/>
                </a:lnTo>
                <a:lnTo>
                  <a:pt x="51510" y="70597"/>
                </a:lnTo>
                <a:lnTo>
                  <a:pt x="61235" y="62343"/>
                </a:lnTo>
                <a:lnTo>
                  <a:pt x="68665" y="51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87745" y="5135410"/>
            <a:ext cx="66636" cy="69676"/>
          </a:xfrm>
          <a:custGeom>
            <a:avLst/>
            <a:gdLst/>
            <a:ahLst/>
            <a:cxnLst/>
            <a:rect l="l" t="t" r="r" b="b"/>
            <a:pathLst>
              <a:path w="73300" h="78966">
                <a:moveTo>
                  <a:pt x="24574" y="0"/>
                </a:moveTo>
                <a:lnTo>
                  <a:pt x="0" y="5270"/>
                </a:lnTo>
                <a:lnTo>
                  <a:pt x="595" y="8245"/>
                </a:lnTo>
                <a:lnTo>
                  <a:pt x="3202" y="7735"/>
                </a:lnTo>
                <a:lnTo>
                  <a:pt x="5215" y="7480"/>
                </a:lnTo>
                <a:lnTo>
                  <a:pt x="9920" y="7480"/>
                </a:lnTo>
                <a:lnTo>
                  <a:pt x="12273" y="8925"/>
                </a:lnTo>
                <a:lnTo>
                  <a:pt x="13690" y="11815"/>
                </a:lnTo>
                <a:lnTo>
                  <a:pt x="16639" y="20993"/>
                </a:lnTo>
                <a:lnTo>
                  <a:pt x="18495" y="31213"/>
                </a:lnTo>
                <a:lnTo>
                  <a:pt x="20039" y="44282"/>
                </a:lnTo>
                <a:lnTo>
                  <a:pt x="21272" y="60200"/>
                </a:lnTo>
                <a:lnTo>
                  <a:pt x="22194" y="78966"/>
                </a:lnTo>
                <a:lnTo>
                  <a:pt x="25340" y="78966"/>
                </a:lnTo>
                <a:lnTo>
                  <a:pt x="27655" y="76571"/>
                </a:lnTo>
                <a:lnTo>
                  <a:pt x="39286" y="64486"/>
                </a:lnTo>
                <a:lnTo>
                  <a:pt x="44218" y="59246"/>
                </a:lnTo>
                <a:lnTo>
                  <a:pt x="49234" y="53317"/>
                </a:lnTo>
                <a:lnTo>
                  <a:pt x="57653" y="42788"/>
                </a:lnTo>
                <a:lnTo>
                  <a:pt x="63690" y="34298"/>
                </a:lnTo>
                <a:lnTo>
                  <a:pt x="67715" y="28093"/>
                </a:lnTo>
                <a:lnTo>
                  <a:pt x="70464" y="22837"/>
                </a:lnTo>
                <a:lnTo>
                  <a:pt x="71939" y="18530"/>
                </a:lnTo>
                <a:lnTo>
                  <a:pt x="72846" y="15867"/>
                </a:lnTo>
                <a:lnTo>
                  <a:pt x="73300" y="13090"/>
                </a:lnTo>
                <a:lnTo>
                  <a:pt x="73300" y="7310"/>
                </a:lnTo>
                <a:lnTo>
                  <a:pt x="72393" y="4887"/>
                </a:lnTo>
                <a:lnTo>
                  <a:pt x="70578" y="2932"/>
                </a:lnTo>
                <a:lnTo>
                  <a:pt x="68764" y="977"/>
                </a:lnTo>
                <a:lnTo>
                  <a:pt x="66666" y="0"/>
                </a:lnTo>
                <a:lnTo>
                  <a:pt x="62302" y="0"/>
                </a:lnTo>
                <a:lnTo>
                  <a:pt x="60587" y="708"/>
                </a:lnTo>
                <a:lnTo>
                  <a:pt x="57696" y="3541"/>
                </a:lnTo>
                <a:lnTo>
                  <a:pt x="56973" y="5156"/>
                </a:lnTo>
                <a:lnTo>
                  <a:pt x="56973" y="9350"/>
                </a:lnTo>
                <a:lnTo>
                  <a:pt x="58291" y="11503"/>
                </a:lnTo>
                <a:lnTo>
                  <a:pt x="60927" y="13430"/>
                </a:lnTo>
                <a:lnTo>
                  <a:pt x="63563" y="15357"/>
                </a:lnTo>
                <a:lnTo>
                  <a:pt x="64881" y="17057"/>
                </a:lnTo>
                <a:lnTo>
                  <a:pt x="64881" y="20060"/>
                </a:lnTo>
                <a:lnTo>
                  <a:pt x="64570" y="21675"/>
                </a:lnTo>
                <a:lnTo>
                  <a:pt x="63946" y="23375"/>
                </a:lnTo>
                <a:lnTo>
                  <a:pt x="63209" y="25642"/>
                </a:lnTo>
                <a:lnTo>
                  <a:pt x="61905" y="28277"/>
                </a:lnTo>
                <a:lnTo>
                  <a:pt x="60034" y="31280"/>
                </a:lnTo>
                <a:lnTo>
                  <a:pt x="58900" y="33037"/>
                </a:lnTo>
                <a:lnTo>
                  <a:pt x="54592" y="38987"/>
                </a:lnTo>
                <a:lnTo>
                  <a:pt x="47109" y="49131"/>
                </a:lnTo>
                <a:lnTo>
                  <a:pt x="45748" y="51001"/>
                </a:lnTo>
                <a:lnTo>
                  <a:pt x="41525" y="55846"/>
                </a:lnTo>
                <a:lnTo>
                  <a:pt x="34439" y="63666"/>
                </a:lnTo>
                <a:lnTo>
                  <a:pt x="34214" y="59669"/>
                </a:lnTo>
                <a:lnTo>
                  <a:pt x="33287" y="44624"/>
                </a:lnTo>
                <a:lnTo>
                  <a:pt x="32567" y="35615"/>
                </a:lnTo>
                <a:lnTo>
                  <a:pt x="31604" y="26832"/>
                </a:lnTo>
                <a:lnTo>
                  <a:pt x="30357" y="19238"/>
                </a:lnTo>
                <a:lnTo>
                  <a:pt x="28826" y="12835"/>
                </a:lnTo>
                <a:lnTo>
                  <a:pt x="27749" y="8471"/>
                </a:lnTo>
                <a:lnTo>
                  <a:pt x="26331" y="4193"/>
                </a:lnTo>
                <a:lnTo>
                  <a:pt x="245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858796" y="5135410"/>
            <a:ext cx="63158" cy="69676"/>
          </a:xfrm>
          <a:custGeom>
            <a:avLst/>
            <a:gdLst/>
            <a:ahLst/>
            <a:cxnLst/>
            <a:rect l="l" t="t" r="r" b="b"/>
            <a:pathLst>
              <a:path w="69474" h="78966">
                <a:moveTo>
                  <a:pt x="54833" y="33376"/>
                </a:moveTo>
                <a:lnTo>
                  <a:pt x="63861" y="25840"/>
                </a:lnTo>
                <a:lnTo>
                  <a:pt x="67603" y="21533"/>
                </a:lnTo>
                <a:lnTo>
                  <a:pt x="69474" y="17028"/>
                </a:lnTo>
                <a:lnTo>
                  <a:pt x="69474" y="8982"/>
                </a:lnTo>
                <a:lnTo>
                  <a:pt x="68028" y="6091"/>
                </a:lnTo>
                <a:lnTo>
                  <a:pt x="65137" y="3655"/>
                </a:lnTo>
                <a:lnTo>
                  <a:pt x="62245" y="1218"/>
                </a:lnTo>
                <a:lnTo>
                  <a:pt x="57795" y="0"/>
                </a:lnTo>
                <a:lnTo>
                  <a:pt x="51786" y="0"/>
                </a:lnTo>
                <a:lnTo>
                  <a:pt x="39453" y="1839"/>
                </a:lnTo>
                <a:lnTo>
                  <a:pt x="27466" y="7352"/>
                </a:lnTo>
                <a:lnTo>
                  <a:pt x="24961" y="9008"/>
                </a:lnTo>
                <a:lnTo>
                  <a:pt x="15597" y="17311"/>
                </a:lnTo>
                <a:lnTo>
                  <a:pt x="15901" y="40715"/>
                </a:lnTo>
                <a:lnTo>
                  <a:pt x="17664" y="34683"/>
                </a:lnTo>
                <a:lnTo>
                  <a:pt x="23071" y="22580"/>
                </a:lnTo>
                <a:lnTo>
                  <a:pt x="30230" y="13472"/>
                </a:lnTo>
                <a:lnTo>
                  <a:pt x="36721" y="7324"/>
                </a:lnTo>
                <a:lnTo>
                  <a:pt x="42858" y="4250"/>
                </a:lnTo>
                <a:lnTo>
                  <a:pt x="51418" y="4250"/>
                </a:lnTo>
                <a:lnTo>
                  <a:pt x="53558" y="4987"/>
                </a:lnTo>
                <a:lnTo>
                  <a:pt x="55060" y="6460"/>
                </a:lnTo>
                <a:lnTo>
                  <a:pt x="56562" y="7933"/>
                </a:lnTo>
                <a:lnTo>
                  <a:pt x="57314" y="9860"/>
                </a:lnTo>
                <a:lnTo>
                  <a:pt x="57314" y="16150"/>
                </a:lnTo>
                <a:lnTo>
                  <a:pt x="55571" y="20272"/>
                </a:lnTo>
                <a:lnTo>
                  <a:pt x="52083" y="24608"/>
                </a:lnTo>
                <a:lnTo>
                  <a:pt x="48598" y="28943"/>
                </a:lnTo>
                <a:lnTo>
                  <a:pt x="43367" y="32669"/>
                </a:lnTo>
                <a:lnTo>
                  <a:pt x="36395" y="35785"/>
                </a:lnTo>
                <a:lnTo>
                  <a:pt x="31122" y="38109"/>
                </a:lnTo>
                <a:lnTo>
                  <a:pt x="24292" y="39752"/>
                </a:lnTo>
                <a:lnTo>
                  <a:pt x="31571" y="42349"/>
                </a:lnTo>
                <a:lnTo>
                  <a:pt x="42092" y="39440"/>
                </a:lnTo>
                <a:lnTo>
                  <a:pt x="42392" y="39332"/>
                </a:lnTo>
                <a:lnTo>
                  <a:pt x="54833" y="33376"/>
                </a:lnTo>
                <a:close/>
              </a:path>
              <a:path w="69474" h="78966">
                <a:moveTo>
                  <a:pt x="40444" y="75549"/>
                </a:moveTo>
                <a:lnTo>
                  <a:pt x="51780" y="68987"/>
                </a:lnTo>
                <a:lnTo>
                  <a:pt x="63436" y="58991"/>
                </a:lnTo>
                <a:lnTo>
                  <a:pt x="61650" y="56526"/>
                </a:lnTo>
                <a:lnTo>
                  <a:pt x="54224" y="62249"/>
                </a:lnTo>
                <a:lnTo>
                  <a:pt x="48625" y="65947"/>
                </a:lnTo>
                <a:lnTo>
                  <a:pt x="44856" y="67618"/>
                </a:lnTo>
                <a:lnTo>
                  <a:pt x="41086" y="69290"/>
                </a:lnTo>
                <a:lnTo>
                  <a:pt x="37160" y="70126"/>
                </a:lnTo>
                <a:lnTo>
                  <a:pt x="27976" y="70126"/>
                </a:lnTo>
                <a:lnTo>
                  <a:pt x="23640" y="68355"/>
                </a:lnTo>
                <a:lnTo>
                  <a:pt x="20068" y="64813"/>
                </a:lnTo>
                <a:lnTo>
                  <a:pt x="16496" y="61272"/>
                </a:lnTo>
                <a:lnTo>
                  <a:pt x="14711" y="56979"/>
                </a:lnTo>
                <a:lnTo>
                  <a:pt x="14711" y="50066"/>
                </a:lnTo>
                <a:lnTo>
                  <a:pt x="14909" y="47714"/>
                </a:lnTo>
                <a:lnTo>
                  <a:pt x="15307" y="44880"/>
                </a:lnTo>
                <a:lnTo>
                  <a:pt x="17709" y="44596"/>
                </a:lnTo>
                <a:lnTo>
                  <a:pt x="31571" y="42349"/>
                </a:lnTo>
                <a:lnTo>
                  <a:pt x="24292" y="39752"/>
                </a:lnTo>
                <a:lnTo>
                  <a:pt x="15901" y="40715"/>
                </a:lnTo>
                <a:lnTo>
                  <a:pt x="15597" y="17311"/>
                </a:lnTo>
                <a:lnTo>
                  <a:pt x="7823" y="27965"/>
                </a:lnTo>
                <a:lnTo>
                  <a:pt x="6882" y="29608"/>
                </a:lnTo>
                <a:lnTo>
                  <a:pt x="1720" y="41880"/>
                </a:lnTo>
                <a:lnTo>
                  <a:pt x="0" y="53891"/>
                </a:lnTo>
                <a:lnTo>
                  <a:pt x="0" y="60181"/>
                </a:lnTo>
                <a:lnTo>
                  <a:pt x="2098" y="65933"/>
                </a:lnTo>
                <a:lnTo>
                  <a:pt x="6292" y="71146"/>
                </a:lnTo>
                <a:lnTo>
                  <a:pt x="10487" y="76359"/>
                </a:lnTo>
                <a:lnTo>
                  <a:pt x="16723" y="78966"/>
                </a:lnTo>
                <a:lnTo>
                  <a:pt x="25001" y="78966"/>
                </a:lnTo>
                <a:lnTo>
                  <a:pt x="29431" y="78676"/>
                </a:lnTo>
                <a:lnTo>
                  <a:pt x="40444" y="75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925748" y="5135410"/>
            <a:ext cx="210908" cy="100727"/>
          </a:xfrm>
          <a:custGeom>
            <a:avLst/>
            <a:gdLst/>
            <a:ahLst/>
            <a:cxnLst/>
            <a:rect l="l" t="t" r="r" b="b"/>
            <a:pathLst>
              <a:path w="231999" h="114157">
                <a:moveTo>
                  <a:pt x="44841" y="595"/>
                </a:moveTo>
                <a:lnTo>
                  <a:pt x="42573" y="141"/>
                </a:lnTo>
                <a:lnTo>
                  <a:pt x="40929" y="0"/>
                </a:lnTo>
                <a:lnTo>
                  <a:pt x="32823" y="0"/>
                </a:lnTo>
                <a:lnTo>
                  <a:pt x="27678" y="1898"/>
                </a:lnTo>
                <a:lnTo>
                  <a:pt x="23681" y="5695"/>
                </a:lnTo>
                <a:lnTo>
                  <a:pt x="19685" y="9492"/>
                </a:lnTo>
                <a:lnTo>
                  <a:pt x="17687" y="14138"/>
                </a:lnTo>
                <a:lnTo>
                  <a:pt x="17687" y="22638"/>
                </a:lnTo>
                <a:lnTo>
                  <a:pt x="18410" y="25642"/>
                </a:lnTo>
                <a:lnTo>
                  <a:pt x="19855" y="28645"/>
                </a:lnTo>
                <a:lnTo>
                  <a:pt x="21301" y="31648"/>
                </a:lnTo>
                <a:lnTo>
                  <a:pt x="24560" y="36154"/>
                </a:lnTo>
                <a:lnTo>
                  <a:pt x="29633" y="42160"/>
                </a:lnTo>
                <a:lnTo>
                  <a:pt x="34708" y="48167"/>
                </a:lnTo>
                <a:lnTo>
                  <a:pt x="38039" y="52871"/>
                </a:lnTo>
                <a:lnTo>
                  <a:pt x="39625" y="56271"/>
                </a:lnTo>
                <a:lnTo>
                  <a:pt x="40532" y="58197"/>
                </a:lnTo>
                <a:lnTo>
                  <a:pt x="40986" y="60294"/>
                </a:lnTo>
                <a:lnTo>
                  <a:pt x="40986" y="66074"/>
                </a:lnTo>
                <a:lnTo>
                  <a:pt x="39725" y="69035"/>
                </a:lnTo>
                <a:lnTo>
                  <a:pt x="37201" y="71443"/>
                </a:lnTo>
                <a:lnTo>
                  <a:pt x="34679" y="73852"/>
                </a:lnTo>
                <a:lnTo>
                  <a:pt x="31263" y="75056"/>
                </a:lnTo>
                <a:lnTo>
                  <a:pt x="21343" y="75056"/>
                </a:lnTo>
                <a:lnTo>
                  <a:pt x="16921" y="73271"/>
                </a:lnTo>
                <a:lnTo>
                  <a:pt x="13690" y="69701"/>
                </a:lnTo>
                <a:lnTo>
                  <a:pt x="10459" y="66131"/>
                </a:lnTo>
                <a:lnTo>
                  <a:pt x="8673" y="60039"/>
                </a:lnTo>
                <a:lnTo>
                  <a:pt x="8333" y="51426"/>
                </a:lnTo>
                <a:lnTo>
                  <a:pt x="5186" y="51426"/>
                </a:lnTo>
                <a:lnTo>
                  <a:pt x="0" y="78966"/>
                </a:lnTo>
                <a:lnTo>
                  <a:pt x="3146" y="78966"/>
                </a:lnTo>
                <a:lnTo>
                  <a:pt x="4450" y="76359"/>
                </a:lnTo>
                <a:lnTo>
                  <a:pt x="6376" y="75056"/>
                </a:lnTo>
                <a:lnTo>
                  <a:pt x="8927" y="75056"/>
                </a:lnTo>
                <a:lnTo>
                  <a:pt x="11394" y="75396"/>
                </a:lnTo>
                <a:lnTo>
                  <a:pt x="13265" y="76076"/>
                </a:lnTo>
                <a:lnTo>
                  <a:pt x="18593" y="78003"/>
                </a:lnTo>
                <a:lnTo>
                  <a:pt x="23298" y="78966"/>
                </a:lnTo>
                <a:lnTo>
                  <a:pt x="34864" y="78966"/>
                </a:lnTo>
                <a:lnTo>
                  <a:pt x="41057" y="76685"/>
                </a:lnTo>
                <a:lnTo>
                  <a:pt x="45961" y="72124"/>
                </a:lnTo>
                <a:lnTo>
                  <a:pt x="50864" y="67562"/>
                </a:lnTo>
                <a:lnTo>
                  <a:pt x="53316" y="62334"/>
                </a:lnTo>
                <a:lnTo>
                  <a:pt x="53316" y="52814"/>
                </a:lnTo>
                <a:lnTo>
                  <a:pt x="52240" y="48960"/>
                </a:lnTo>
                <a:lnTo>
                  <a:pt x="50085" y="44880"/>
                </a:lnTo>
                <a:lnTo>
                  <a:pt x="47930" y="40800"/>
                </a:lnTo>
                <a:lnTo>
                  <a:pt x="43169" y="34737"/>
                </a:lnTo>
                <a:lnTo>
                  <a:pt x="35799" y="26690"/>
                </a:lnTo>
                <a:lnTo>
                  <a:pt x="33021" y="23630"/>
                </a:lnTo>
                <a:lnTo>
                  <a:pt x="31222" y="21250"/>
                </a:lnTo>
                <a:lnTo>
                  <a:pt x="30399" y="19550"/>
                </a:lnTo>
                <a:lnTo>
                  <a:pt x="29577" y="17850"/>
                </a:lnTo>
                <a:lnTo>
                  <a:pt x="29166" y="16065"/>
                </a:lnTo>
                <a:lnTo>
                  <a:pt x="29166" y="11475"/>
                </a:lnTo>
                <a:lnTo>
                  <a:pt x="30200" y="9152"/>
                </a:lnTo>
                <a:lnTo>
                  <a:pt x="32270" y="7225"/>
                </a:lnTo>
                <a:lnTo>
                  <a:pt x="34339" y="5298"/>
                </a:lnTo>
                <a:lnTo>
                  <a:pt x="37131" y="4335"/>
                </a:lnTo>
                <a:lnTo>
                  <a:pt x="45011" y="4335"/>
                </a:lnTo>
                <a:lnTo>
                  <a:pt x="48668" y="6063"/>
                </a:lnTo>
                <a:lnTo>
                  <a:pt x="51615" y="9520"/>
                </a:lnTo>
                <a:lnTo>
                  <a:pt x="54563" y="12977"/>
                </a:lnTo>
                <a:lnTo>
                  <a:pt x="56179" y="18502"/>
                </a:lnTo>
                <a:lnTo>
                  <a:pt x="56462" y="26095"/>
                </a:lnTo>
                <a:lnTo>
                  <a:pt x="59609" y="26095"/>
                </a:lnTo>
                <a:lnTo>
                  <a:pt x="64796" y="0"/>
                </a:lnTo>
                <a:lnTo>
                  <a:pt x="61565" y="0"/>
                </a:lnTo>
                <a:lnTo>
                  <a:pt x="59920" y="2663"/>
                </a:lnTo>
                <a:lnTo>
                  <a:pt x="57880" y="3995"/>
                </a:lnTo>
                <a:lnTo>
                  <a:pt x="54478" y="3995"/>
                </a:lnTo>
                <a:lnTo>
                  <a:pt x="52536" y="3442"/>
                </a:lnTo>
                <a:lnTo>
                  <a:pt x="49617" y="2337"/>
                </a:lnTo>
                <a:lnTo>
                  <a:pt x="46698" y="1232"/>
                </a:lnTo>
                <a:lnTo>
                  <a:pt x="44841" y="595"/>
                </a:lnTo>
                <a:close/>
              </a:path>
              <a:path w="231999" h="114157">
                <a:moveTo>
                  <a:pt x="74980" y="108249"/>
                </a:moveTo>
                <a:lnTo>
                  <a:pt x="74003" y="106308"/>
                </a:lnTo>
                <a:lnTo>
                  <a:pt x="74003" y="103758"/>
                </a:lnTo>
                <a:lnTo>
                  <a:pt x="74626" y="100953"/>
                </a:lnTo>
                <a:lnTo>
                  <a:pt x="75873" y="96647"/>
                </a:lnTo>
                <a:lnTo>
                  <a:pt x="82081" y="74716"/>
                </a:lnTo>
                <a:lnTo>
                  <a:pt x="84802" y="76303"/>
                </a:lnTo>
                <a:lnTo>
                  <a:pt x="87254" y="77408"/>
                </a:lnTo>
                <a:lnTo>
                  <a:pt x="91618" y="78654"/>
                </a:lnTo>
                <a:lnTo>
                  <a:pt x="94127" y="78966"/>
                </a:lnTo>
                <a:lnTo>
                  <a:pt x="99240" y="78904"/>
                </a:lnTo>
                <a:lnTo>
                  <a:pt x="111292" y="76303"/>
                </a:lnTo>
                <a:lnTo>
                  <a:pt x="122353" y="69877"/>
                </a:lnTo>
                <a:lnTo>
                  <a:pt x="132421" y="59628"/>
                </a:lnTo>
                <a:lnTo>
                  <a:pt x="134480" y="56921"/>
                </a:lnTo>
                <a:lnTo>
                  <a:pt x="141793" y="45022"/>
                </a:lnTo>
                <a:lnTo>
                  <a:pt x="146180" y="33245"/>
                </a:lnTo>
                <a:lnTo>
                  <a:pt x="147643" y="21590"/>
                </a:lnTo>
                <a:lnTo>
                  <a:pt x="147643" y="15187"/>
                </a:lnTo>
                <a:lnTo>
                  <a:pt x="145857" y="9987"/>
                </a:lnTo>
                <a:lnTo>
                  <a:pt x="142285" y="5992"/>
                </a:lnTo>
                <a:lnTo>
                  <a:pt x="138714" y="1997"/>
                </a:lnTo>
                <a:lnTo>
                  <a:pt x="134406" y="0"/>
                </a:lnTo>
                <a:lnTo>
                  <a:pt x="129360" y="0"/>
                </a:lnTo>
                <a:lnTo>
                  <a:pt x="125505" y="7395"/>
                </a:lnTo>
                <a:lnTo>
                  <a:pt x="127928" y="8599"/>
                </a:lnTo>
                <a:lnTo>
                  <a:pt x="129998" y="11007"/>
                </a:lnTo>
                <a:lnTo>
                  <a:pt x="132067" y="13416"/>
                </a:lnTo>
                <a:lnTo>
                  <a:pt x="133102" y="16887"/>
                </a:lnTo>
                <a:lnTo>
                  <a:pt x="133102" y="27030"/>
                </a:lnTo>
                <a:lnTo>
                  <a:pt x="132180" y="32697"/>
                </a:lnTo>
                <a:lnTo>
                  <a:pt x="130338" y="38420"/>
                </a:lnTo>
                <a:lnTo>
                  <a:pt x="128496" y="44144"/>
                </a:lnTo>
                <a:lnTo>
                  <a:pt x="126412" y="49116"/>
                </a:lnTo>
                <a:lnTo>
                  <a:pt x="124088" y="53338"/>
                </a:lnTo>
                <a:lnTo>
                  <a:pt x="121763" y="57560"/>
                </a:lnTo>
                <a:lnTo>
                  <a:pt x="119142" y="61286"/>
                </a:lnTo>
                <a:lnTo>
                  <a:pt x="116222" y="64516"/>
                </a:lnTo>
                <a:lnTo>
                  <a:pt x="113302" y="67746"/>
                </a:lnTo>
                <a:lnTo>
                  <a:pt x="110312" y="70183"/>
                </a:lnTo>
                <a:lnTo>
                  <a:pt x="107251" y="71826"/>
                </a:lnTo>
                <a:lnTo>
                  <a:pt x="104190" y="73469"/>
                </a:lnTo>
                <a:lnTo>
                  <a:pt x="101185" y="74291"/>
                </a:lnTo>
                <a:lnTo>
                  <a:pt x="92285" y="74291"/>
                </a:lnTo>
                <a:lnTo>
                  <a:pt x="87551" y="72194"/>
                </a:lnTo>
                <a:lnTo>
                  <a:pt x="84036" y="68001"/>
                </a:lnTo>
                <a:lnTo>
                  <a:pt x="91435" y="42585"/>
                </a:lnTo>
                <a:lnTo>
                  <a:pt x="84972" y="20655"/>
                </a:lnTo>
                <a:lnTo>
                  <a:pt x="63458" y="95116"/>
                </a:lnTo>
                <a:lnTo>
                  <a:pt x="61417" y="102313"/>
                </a:lnTo>
                <a:lnTo>
                  <a:pt x="59476" y="106705"/>
                </a:lnTo>
                <a:lnTo>
                  <a:pt x="57633" y="108292"/>
                </a:lnTo>
                <a:lnTo>
                  <a:pt x="55791" y="109878"/>
                </a:lnTo>
                <a:lnTo>
                  <a:pt x="52234" y="110785"/>
                </a:lnTo>
                <a:lnTo>
                  <a:pt x="46961" y="111012"/>
                </a:lnTo>
                <a:lnTo>
                  <a:pt x="46111" y="114157"/>
                </a:lnTo>
                <a:lnTo>
                  <a:pt x="86162" y="114157"/>
                </a:lnTo>
                <a:lnTo>
                  <a:pt x="86927" y="111012"/>
                </a:lnTo>
                <a:lnTo>
                  <a:pt x="82563" y="111012"/>
                </a:lnTo>
                <a:lnTo>
                  <a:pt x="79643" y="110771"/>
                </a:lnTo>
                <a:lnTo>
                  <a:pt x="76695" y="109808"/>
                </a:lnTo>
                <a:lnTo>
                  <a:pt x="74980" y="108249"/>
                </a:lnTo>
                <a:close/>
              </a:path>
              <a:path w="231999" h="114157">
                <a:moveTo>
                  <a:pt x="230468" y="60861"/>
                </a:moveTo>
                <a:lnTo>
                  <a:pt x="227577" y="58821"/>
                </a:lnTo>
                <a:lnTo>
                  <a:pt x="223892" y="63978"/>
                </a:lnTo>
                <a:lnTo>
                  <a:pt x="220945" y="67378"/>
                </a:lnTo>
                <a:lnTo>
                  <a:pt x="218734" y="69021"/>
                </a:lnTo>
                <a:lnTo>
                  <a:pt x="217543" y="69928"/>
                </a:lnTo>
                <a:lnTo>
                  <a:pt x="215162" y="70381"/>
                </a:lnTo>
                <a:lnTo>
                  <a:pt x="213574" y="68936"/>
                </a:lnTo>
                <a:lnTo>
                  <a:pt x="213292" y="67236"/>
                </a:lnTo>
                <a:lnTo>
                  <a:pt x="213547" y="65366"/>
                </a:lnTo>
                <a:lnTo>
                  <a:pt x="215417" y="57631"/>
                </a:lnTo>
                <a:lnTo>
                  <a:pt x="231999" y="0"/>
                </a:lnTo>
                <a:lnTo>
                  <a:pt x="218478" y="2040"/>
                </a:lnTo>
                <a:lnTo>
                  <a:pt x="215417" y="11730"/>
                </a:lnTo>
                <a:lnTo>
                  <a:pt x="214227" y="7536"/>
                </a:lnTo>
                <a:lnTo>
                  <a:pt x="212483" y="4533"/>
                </a:lnTo>
                <a:lnTo>
                  <a:pt x="210187" y="2720"/>
                </a:lnTo>
                <a:lnTo>
                  <a:pt x="207892" y="906"/>
                </a:lnTo>
                <a:lnTo>
                  <a:pt x="205014" y="0"/>
                </a:lnTo>
                <a:lnTo>
                  <a:pt x="195774" y="0"/>
                </a:lnTo>
                <a:lnTo>
                  <a:pt x="189623" y="2380"/>
                </a:lnTo>
                <a:lnTo>
                  <a:pt x="183104" y="7140"/>
                </a:lnTo>
                <a:lnTo>
                  <a:pt x="178337" y="10933"/>
                </a:lnTo>
                <a:lnTo>
                  <a:pt x="169705" y="20078"/>
                </a:lnTo>
                <a:lnTo>
                  <a:pt x="162483" y="31153"/>
                </a:lnTo>
                <a:lnTo>
                  <a:pt x="160321" y="35425"/>
                </a:lnTo>
                <a:lnTo>
                  <a:pt x="155852" y="47821"/>
                </a:lnTo>
                <a:lnTo>
                  <a:pt x="154362" y="59671"/>
                </a:lnTo>
                <a:lnTo>
                  <a:pt x="154362" y="65678"/>
                </a:lnTo>
                <a:lnTo>
                  <a:pt x="155865" y="70395"/>
                </a:lnTo>
                <a:lnTo>
                  <a:pt x="158869" y="73824"/>
                </a:lnTo>
                <a:lnTo>
                  <a:pt x="161874" y="77252"/>
                </a:lnTo>
                <a:lnTo>
                  <a:pt x="165445" y="78966"/>
                </a:lnTo>
                <a:lnTo>
                  <a:pt x="167968" y="60464"/>
                </a:lnTo>
                <a:lnTo>
                  <a:pt x="167981" y="55615"/>
                </a:lnTo>
                <a:lnTo>
                  <a:pt x="169807" y="43900"/>
                </a:lnTo>
                <a:lnTo>
                  <a:pt x="174728" y="30940"/>
                </a:lnTo>
                <a:lnTo>
                  <a:pt x="182260" y="18084"/>
                </a:lnTo>
                <a:lnTo>
                  <a:pt x="190162" y="9520"/>
                </a:lnTo>
                <a:lnTo>
                  <a:pt x="194243" y="6120"/>
                </a:lnTo>
                <a:lnTo>
                  <a:pt x="198099" y="4420"/>
                </a:lnTo>
                <a:lnTo>
                  <a:pt x="204958" y="4420"/>
                </a:lnTo>
                <a:lnTo>
                  <a:pt x="207509" y="5496"/>
                </a:lnTo>
                <a:lnTo>
                  <a:pt x="209380" y="7650"/>
                </a:lnTo>
                <a:lnTo>
                  <a:pt x="211250" y="9803"/>
                </a:lnTo>
                <a:lnTo>
                  <a:pt x="212186" y="13288"/>
                </a:lnTo>
                <a:lnTo>
                  <a:pt x="212152" y="19964"/>
                </a:lnTo>
                <a:lnTo>
                  <a:pt x="210240" y="31971"/>
                </a:lnTo>
                <a:lnTo>
                  <a:pt x="205405" y="43790"/>
                </a:lnTo>
                <a:lnTo>
                  <a:pt x="197645" y="55421"/>
                </a:lnTo>
                <a:lnTo>
                  <a:pt x="190388" y="64544"/>
                </a:lnTo>
                <a:lnTo>
                  <a:pt x="183670" y="69106"/>
                </a:lnTo>
                <a:lnTo>
                  <a:pt x="178286" y="77578"/>
                </a:lnTo>
                <a:lnTo>
                  <a:pt x="182764" y="74801"/>
                </a:lnTo>
                <a:lnTo>
                  <a:pt x="185030" y="73291"/>
                </a:lnTo>
                <a:lnTo>
                  <a:pt x="193798" y="65584"/>
                </a:lnTo>
                <a:lnTo>
                  <a:pt x="203258" y="54486"/>
                </a:lnTo>
                <a:lnTo>
                  <a:pt x="201472" y="60861"/>
                </a:lnTo>
                <a:lnTo>
                  <a:pt x="200225" y="65394"/>
                </a:lnTo>
                <a:lnTo>
                  <a:pt x="199601" y="69049"/>
                </a:lnTo>
                <a:lnTo>
                  <a:pt x="199601" y="74149"/>
                </a:lnTo>
                <a:lnTo>
                  <a:pt x="200210" y="75920"/>
                </a:lnTo>
                <a:lnTo>
                  <a:pt x="202648" y="78357"/>
                </a:lnTo>
                <a:lnTo>
                  <a:pt x="204476" y="78966"/>
                </a:lnTo>
                <a:lnTo>
                  <a:pt x="210429" y="78966"/>
                </a:lnTo>
                <a:lnTo>
                  <a:pt x="214255" y="77422"/>
                </a:lnTo>
                <a:lnTo>
                  <a:pt x="218394" y="74334"/>
                </a:lnTo>
                <a:lnTo>
                  <a:pt x="222531" y="71245"/>
                </a:lnTo>
                <a:lnTo>
                  <a:pt x="226557" y="66755"/>
                </a:lnTo>
                <a:lnTo>
                  <a:pt x="230468" y="60861"/>
                </a:lnTo>
                <a:close/>
              </a:path>
              <a:path w="231999" h="114157">
                <a:moveTo>
                  <a:pt x="183670" y="69106"/>
                </a:moveTo>
                <a:lnTo>
                  <a:pt x="174998" y="69106"/>
                </a:lnTo>
                <a:lnTo>
                  <a:pt x="172786" y="67987"/>
                </a:lnTo>
                <a:lnTo>
                  <a:pt x="170859" y="65748"/>
                </a:lnTo>
                <a:lnTo>
                  <a:pt x="168932" y="63510"/>
                </a:lnTo>
                <a:lnTo>
                  <a:pt x="167968" y="60464"/>
                </a:lnTo>
                <a:lnTo>
                  <a:pt x="165445" y="78966"/>
                </a:lnTo>
                <a:lnTo>
                  <a:pt x="173892" y="78966"/>
                </a:lnTo>
                <a:lnTo>
                  <a:pt x="178286" y="77578"/>
                </a:lnTo>
                <a:lnTo>
                  <a:pt x="183670" y="69106"/>
                </a:lnTo>
                <a:close/>
              </a:path>
              <a:path w="231999" h="114157">
                <a:moveTo>
                  <a:pt x="77630" y="7253"/>
                </a:moveTo>
                <a:lnTo>
                  <a:pt x="79926" y="7055"/>
                </a:lnTo>
                <a:lnTo>
                  <a:pt x="83384" y="7055"/>
                </a:lnTo>
                <a:lnTo>
                  <a:pt x="85610" y="8330"/>
                </a:lnTo>
                <a:lnTo>
                  <a:pt x="86927" y="10370"/>
                </a:lnTo>
                <a:lnTo>
                  <a:pt x="86927" y="13033"/>
                </a:lnTo>
                <a:lnTo>
                  <a:pt x="86275" y="15952"/>
                </a:lnTo>
                <a:lnTo>
                  <a:pt x="84972" y="20655"/>
                </a:lnTo>
                <a:lnTo>
                  <a:pt x="91435" y="42585"/>
                </a:lnTo>
                <a:lnTo>
                  <a:pt x="92230" y="40056"/>
                </a:lnTo>
                <a:lnTo>
                  <a:pt x="97408" y="28257"/>
                </a:lnTo>
                <a:lnTo>
                  <a:pt x="104572" y="17935"/>
                </a:lnTo>
                <a:lnTo>
                  <a:pt x="110553" y="10908"/>
                </a:lnTo>
                <a:lnTo>
                  <a:pt x="116605" y="7395"/>
                </a:lnTo>
                <a:lnTo>
                  <a:pt x="125505" y="7395"/>
                </a:lnTo>
                <a:lnTo>
                  <a:pt x="129360" y="0"/>
                </a:lnTo>
                <a:lnTo>
                  <a:pt x="124315" y="0"/>
                </a:lnTo>
                <a:lnTo>
                  <a:pt x="119369" y="1445"/>
                </a:lnTo>
                <a:lnTo>
                  <a:pt x="114521" y="4335"/>
                </a:lnTo>
                <a:lnTo>
                  <a:pt x="109674" y="7225"/>
                </a:lnTo>
                <a:lnTo>
                  <a:pt x="104161" y="12297"/>
                </a:lnTo>
                <a:lnTo>
                  <a:pt x="97982" y="19550"/>
                </a:lnTo>
                <a:lnTo>
                  <a:pt x="103850" y="0"/>
                </a:lnTo>
                <a:lnTo>
                  <a:pt x="74683" y="4335"/>
                </a:lnTo>
                <a:lnTo>
                  <a:pt x="74683" y="7650"/>
                </a:lnTo>
                <a:lnTo>
                  <a:pt x="77630" y="7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8288376" y="50609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49186" y="5203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445272" y="5203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190760" y="5203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37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917563" y="4221726"/>
            <a:ext cx="69505" cy="936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1"/>
              </a:spcBef>
            </a:pPr>
            <a:endParaRPr sz="700"/>
          </a:p>
        </p:txBody>
      </p:sp>
      <p:sp>
        <p:nvSpPr>
          <p:cNvPr id="11" name="object 11"/>
          <p:cNvSpPr txBox="1"/>
          <p:nvPr/>
        </p:nvSpPr>
        <p:spPr>
          <a:xfrm>
            <a:off x="7433066" y="4143051"/>
            <a:ext cx="65644" cy="636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6"/>
              </a:spcBef>
            </a:pPr>
            <a:endParaRPr sz="500"/>
          </a:p>
        </p:txBody>
      </p:sp>
      <p:sp>
        <p:nvSpPr>
          <p:cNvPr id="10" name="object 10"/>
          <p:cNvSpPr txBox="1"/>
          <p:nvPr/>
        </p:nvSpPr>
        <p:spPr>
          <a:xfrm>
            <a:off x="5394223" y="2700681"/>
            <a:ext cx="2710735" cy="19818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2000011" y="2700681"/>
            <a:ext cx="2710735" cy="19818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1498023" y="2397222"/>
            <a:ext cx="3340151" cy="26562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838174" y="2397222"/>
            <a:ext cx="54060" cy="26562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892234" y="2397222"/>
            <a:ext cx="3340151" cy="26562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8232386" y="2397222"/>
            <a:ext cx="216241" cy="26562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1498023" y="5053430"/>
            <a:ext cx="6950604" cy="2734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006968" marR="293941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Index Game…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907910" y="4079729"/>
            <a:ext cx="13515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01106002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85116" y="2039471"/>
            <a:ext cx="6176416" cy="3646580"/>
          </a:xfrm>
          <a:custGeom>
            <a:avLst/>
            <a:gdLst/>
            <a:ahLst/>
            <a:cxnLst/>
            <a:rect l="l" t="t" r="r" b="b"/>
            <a:pathLst>
              <a:path w="6794058" h="4132791">
                <a:moveTo>
                  <a:pt x="0" y="0"/>
                </a:moveTo>
                <a:lnTo>
                  <a:pt x="0" y="4132791"/>
                </a:lnTo>
                <a:lnTo>
                  <a:pt x="6794058" y="4132791"/>
                </a:lnTo>
                <a:lnTo>
                  <a:pt x="6794058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13254" y="3432740"/>
            <a:ext cx="2233080" cy="541826"/>
          </a:xfrm>
          <a:custGeom>
            <a:avLst/>
            <a:gdLst/>
            <a:ahLst/>
            <a:cxnLst/>
            <a:rect l="l" t="t" r="r" b="b"/>
            <a:pathLst>
              <a:path w="2456388" h="614070">
                <a:moveTo>
                  <a:pt x="0" y="175448"/>
                </a:moveTo>
                <a:lnTo>
                  <a:pt x="0" y="438621"/>
                </a:lnTo>
                <a:lnTo>
                  <a:pt x="177" y="446577"/>
                </a:lnTo>
                <a:lnTo>
                  <a:pt x="7368" y="489094"/>
                </a:lnTo>
                <a:lnTo>
                  <a:pt x="24130" y="527473"/>
                </a:lnTo>
                <a:lnTo>
                  <a:pt x="49155" y="560408"/>
                </a:lnTo>
                <a:lnTo>
                  <a:pt x="81135" y="586589"/>
                </a:lnTo>
                <a:lnTo>
                  <a:pt x="118762" y="604709"/>
                </a:lnTo>
                <a:lnTo>
                  <a:pt x="160729" y="613461"/>
                </a:lnTo>
                <a:lnTo>
                  <a:pt x="175456" y="614070"/>
                </a:lnTo>
                <a:lnTo>
                  <a:pt x="2280932" y="614070"/>
                </a:lnTo>
                <a:lnTo>
                  <a:pt x="2331407" y="606702"/>
                </a:lnTo>
                <a:lnTo>
                  <a:pt x="2369788" y="589940"/>
                </a:lnTo>
                <a:lnTo>
                  <a:pt x="2402723" y="564916"/>
                </a:lnTo>
                <a:lnTo>
                  <a:pt x="2428906" y="532938"/>
                </a:lnTo>
                <a:lnTo>
                  <a:pt x="2447027" y="495312"/>
                </a:lnTo>
                <a:lnTo>
                  <a:pt x="2455779" y="453348"/>
                </a:lnTo>
                <a:lnTo>
                  <a:pt x="2456388" y="438621"/>
                </a:lnTo>
                <a:lnTo>
                  <a:pt x="2456388" y="175448"/>
                </a:lnTo>
                <a:lnTo>
                  <a:pt x="2449019" y="124976"/>
                </a:lnTo>
                <a:lnTo>
                  <a:pt x="2432257" y="86596"/>
                </a:lnTo>
                <a:lnTo>
                  <a:pt x="2407232" y="53662"/>
                </a:lnTo>
                <a:lnTo>
                  <a:pt x="2375252" y="27481"/>
                </a:lnTo>
                <a:lnTo>
                  <a:pt x="2337625" y="9360"/>
                </a:lnTo>
                <a:lnTo>
                  <a:pt x="2295659" y="609"/>
                </a:lnTo>
                <a:lnTo>
                  <a:pt x="2280932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13254" y="3432740"/>
            <a:ext cx="2233080" cy="541826"/>
          </a:xfrm>
          <a:custGeom>
            <a:avLst/>
            <a:gdLst/>
            <a:ahLst/>
            <a:cxnLst/>
            <a:rect l="l" t="t" r="r" b="b"/>
            <a:pathLst>
              <a:path w="2456388" h="614070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2280932" y="0"/>
                </a:lnTo>
                <a:lnTo>
                  <a:pt x="2324054" y="5338"/>
                </a:lnTo>
                <a:lnTo>
                  <a:pt x="2363273" y="20480"/>
                </a:lnTo>
                <a:lnTo>
                  <a:pt x="2397280" y="44120"/>
                </a:lnTo>
                <a:lnTo>
                  <a:pt x="2424769" y="74948"/>
                </a:lnTo>
                <a:lnTo>
                  <a:pt x="2444431" y="111658"/>
                </a:lnTo>
                <a:lnTo>
                  <a:pt x="2454958" y="152941"/>
                </a:lnTo>
                <a:lnTo>
                  <a:pt x="2456388" y="175448"/>
                </a:lnTo>
                <a:lnTo>
                  <a:pt x="2456388" y="438621"/>
                </a:lnTo>
                <a:lnTo>
                  <a:pt x="2451050" y="481742"/>
                </a:lnTo>
                <a:lnTo>
                  <a:pt x="2435906" y="520959"/>
                </a:lnTo>
                <a:lnTo>
                  <a:pt x="2412266" y="554965"/>
                </a:lnTo>
                <a:lnTo>
                  <a:pt x="2381436" y="582452"/>
                </a:lnTo>
                <a:lnTo>
                  <a:pt x="2344725" y="602113"/>
                </a:lnTo>
                <a:lnTo>
                  <a:pt x="2303440" y="612640"/>
                </a:lnTo>
                <a:lnTo>
                  <a:pt x="2280932" y="614070"/>
                </a:lnTo>
                <a:lnTo>
                  <a:pt x="175456" y="614070"/>
                </a:lnTo>
                <a:lnTo>
                  <a:pt x="132334" y="608732"/>
                </a:lnTo>
                <a:lnTo>
                  <a:pt x="93115" y="593589"/>
                </a:lnTo>
                <a:lnTo>
                  <a:pt x="59107" y="569950"/>
                </a:lnTo>
                <a:lnTo>
                  <a:pt x="31619" y="539121"/>
                </a:lnTo>
                <a:lnTo>
                  <a:pt x="11957" y="502411"/>
                </a:lnTo>
                <a:lnTo>
                  <a:pt x="1430" y="461128"/>
                </a:lnTo>
                <a:lnTo>
                  <a:pt x="0" y="438621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39679" y="4129374"/>
            <a:ext cx="1754563" cy="1006249"/>
          </a:xfrm>
          <a:custGeom>
            <a:avLst/>
            <a:gdLst/>
            <a:ahLst/>
            <a:cxnLst/>
            <a:rect l="l" t="t" r="r" b="b"/>
            <a:pathLst>
              <a:path w="1930019" h="1140416">
                <a:moveTo>
                  <a:pt x="0" y="175448"/>
                </a:moveTo>
                <a:lnTo>
                  <a:pt x="0" y="964967"/>
                </a:lnTo>
                <a:lnTo>
                  <a:pt x="177" y="972923"/>
                </a:lnTo>
                <a:lnTo>
                  <a:pt x="7368" y="1015440"/>
                </a:lnTo>
                <a:lnTo>
                  <a:pt x="24130" y="1053820"/>
                </a:lnTo>
                <a:lnTo>
                  <a:pt x="49155" y="1086754"/>
                </a:lnTo>
                <a:lnTo>
                  <a:pt x="81135" y="1112935"/>
                </a:lnTo>
                <a:lnTo>
                  <a:pt x="118762" y="1131055"/>
                </a:lnTo>
                <a:lnTo>
                  <a:pt x="160729" y="1139807"/>
                </a:lnTo>
                <a:lnTo>
                  <a:pt x="175456" y="1140416"/>
                </a:lnTo>
                <a:lnTo>
                  <a:pt x="1754563" y="1140416"/>
                </a:lnTo>
                <a:lnTo>
                  <a:pt x="1805038" y="1133048"/>
                </a:lnTo>
                <a:lnTo>
                  <a:pt x="1843419" y="1116286"/>
                </a:lnTo>
                <a:lnTo>
                  <a:pt x="1876354" y="1091262"/>
                </a:lnTo>
                <a:lnTo>
                  <a:pt x="1902537" y="1059284"/>
                </a:lnTo>
                <a:lnTo>
                  <a:pt x="1920658" y="1021658"/>
                </a:lnTo>
                <a:lnTo>
                  <a:pt x="1929410" y="979694"/>
                </a:lnTo>
                <a:lnTo>
                  <a:pt x="1930019" y="964967"/>
                </a:lnTo>
                <a:lnTo>
                  <a:pt x="1930019" y="175448"/>
                </a:lnTo>
                <a:lnTo>
                  <a:pt x="1922650" y="124976"/>
                </a:lnTo>
                <a:lnTo>
                  <a:pt x="1905888" y="86596"/>
                </a:lnTo>
                <a:lnTo>
                  <a:pt x="1880863" y="53662"/>
                </a:lnTo>
                <a:lnTo>
                  <a:pt x="1848883" y="27481"/>
                </a:lnTo>
                <a:lnTo>
                  <a:pt x="1811256" y="9360"/>
                </a:lnTo>
                <a:lnTo>
                  <a:pt x="1769290" y="609"/>
                </a:lnTo>
                <a:lnTo>
                  <a:pt x="1754563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39679" y="4129374"/>
            <a:ext cx="1754563" cy="1006249"/>
          </a:xfrm>
          <a:custGeom>
            <a:avLst/>
            <a:gdLst/>
            <a:ahLst/>
            <a:cxnLst/>
            <a:rect l="l" t="t" r="r" b="b"/>
            <a:pathLst>
              <a:path w="1930019" h="1140416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1754563" y="0"/>
                </a:lnTo>
                <a:lnTo>
                  <a:pt x="1797685" y="5338"/>
                </a:lnTo>
                <a:lnTo>
                  <a:pt x="1836904" y="20480"/>
                </a:lnTo>
                <a:lnTo>
                  <a:pt x="1870911" y="44120"/>
                </a:lnTo>
                <a:lnTo>
                  <a:pt x="1898400" y="74948"/>
                </a:lnTo>
                <a:lnTo>
                  <a:pt x="1918062" y="111658"/>
                </a:lnTo>
                <a:lnTo>
                  <a:pt x="1928589" y="152941"/>
                </a:lnTo>
                <a:lnTo>
                  <a:pt x="1930019" y="175448"/>
                </a:lnTo>
                <a:lnTo>
                  <a:pt x="1930019" y="964967"/>
                </a:lnTo>
                <a:lnTo>
                  <a:pt x="1924681" y="1008088"/>
                </a:lnTo>
                <a:lnTo>
                  <a:pt x="1909537" y="1047305"/>
                </a:lnTo>
                <a:lnTo>
                  <a:pt x="1885897" y="1081311"/>
                </a:lnTo>
                <a:lnTo>
                  <a:pt x="1855067" y="1108798"/>
                </a:lnTo>
                <a:lnTo>
                  <a:pt x="1818356" y="1128459"/>
                </a:lnTo>
                <a:lnTo>
                  <a:pt x="1777071" y="1138986"/>
                </a:lnTo>
                <a:lnTo>
                  <a:pt x="1754563" y="1140416"/>
                </a:lnTo>
                <a:lnTo>
                  <a:pt x="175456" y="1140416"/>
                </a:lnTo>
                <a:lnTo>
                  <a:pt x="132334" y="1135078"/>
                </a:lnTo>
                <a:lnTo>
                  <a:pt x="93115" y="1119935"/>
                </a:lnTo>
                <a:lnTo>
                  <a:pt x="59107" y="1096296"/>
                </a:lnTo>
                <a:lnTo>
                  <a:pt x="31619" y="1065467"/>
                </a:lnTo>
                <a:lnTo>
                  <a:pt x="11957" y="1028757"/>
                </a:lnTo>
                <a:lnTo>
                  <a:pt x="1430" y="987474"/>
                </a:lnTo>
                <a:lnTo>
                  <a:pt x="0" y="964967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85116" y="4129374"/>
            <a:ext cx="1515305" cy="1548076"/>
          </a:xfrm>
          <a:custGeom>
            <a:avLst/>
            <a:gdLst/>
            <a:ahLst/>
            <a:cxnLst/>
            <a:rect l="l" t="t" r="r" b="b"/>
            <a:pathLst>
              <a:path w="1666835" h="1754486">
                <a:moveTo>
                  <a:pt x="0" y="175448"/>
                </a:moveTo>
                <a:lnTo>
                  <a:pt x="0" y="1579038"/>
                </a:lnTo>
                <a:lnTo>
                  <a:pt x="177" y="1586993"/>
                </a:lnTo>
                <a:lnTo>
                  <a:pt x="7368" y="1629510"/>
                </a:lnTo>
                <a:lnTo>
                  <a:pt x="24130" y="1667890"/>
                </a:lnTo>
                <a:lnTo>
                  <a:pt x="49155" y="1700824"/>
                </a:lnTo>
                <a:lnTo>
                  <a:pt x="81135" y="1727005"/>
                </a:lnTo>
                <a:lnTo>
                  <a:pt x="118762" y="1745126"/>
                </a:lnTo>
                <a:lnTo>
                  <a:pt x="160729" y="1753877"/>
                </a:lnTo>
                <a:lnTo>
                  <a:pt x="175456" y="1754486"/>
                </a:lnTo>
                <a:lnTo>
                  <a:pt x="1491378" y="1754486"/>
                </a:lnTo>
                <a:lnTo>
                  <a:pt x="1541853" y="1747118"/>
                </a:lnTo>
                <a:lnTo>
                  <a:pt x="1580234" y="1730357"/>
                </a:lnTo>
                <a:lnTo>
                  <a:pt x="1613170" y="1705333"/>
                </a:lnTo>
                <a:lnTo>
                  <a:pt x="1639352" y="1673354"/>
                </a:lnTo>
                <a:lnTo>
                  <a:pt x="1657473" y="1635729"/>
                </a:lnTo>
                <a:lnTo>
                  <a:pt x="1666225" y="1593764"/>
                </a:lnTo>
                <a:lnTo>
                  <a:pt x="1666835" y="1579038"/>
                </a:lnTo>
                <a:lnTo>
                  <a:pt x="1666835" y="175448"/>
                </a:lnTo>
                <a:lnTo>
                  <a:pt x="1659466" y="124976"/>
                </a:lnTo>
                <a:lnTo>
                  <a:pt x="1642704" y="86596"/>
                </a:lnTo>
                <a:lnTo>
                  <a:pt x="1617679" y="53662"/>
                </a:lnTo>
                <a:lnTo>
                  <a:pt x="1585699" y="27481"/>
                </a:lnTo>
                <a:lnTo>
                  <a:pt x="1548072" y="9360"/>
                </a:lnTo>
                <a:lnTo>
                  <a:pt x="1506105" y="609"/>
                </a:lnTo>
                <a:lnTo>
                  <a:pt x="1491378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85116" y="4129374"/>
            <a:ext cx="1515305" cy="1548076"/>
          </a:xfrm>
          <a:custGeom>
            <a:avLst/>
            <a:gdLst/>
            <a:ahLst/>
            <a:cxnLst/>
            <a:rect l="l" t="t" r="r" b="b"/>
            <a:pathLst>
              <a:path w="1666835" h="1754486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1491378" y="0"/>
                </a:lnTo>
                <a:lnTo>
                  <a:pt x="1534501" y="5338"/>
                </a:lnTo>
                <a:lnTo>
                  <a:pt x="1573719" y="20480"/>
                </a:lnTo>
                <a:lnTo>
                  <a:pt x="1607727" y="44120"/>
                </a:lnTo>
                <a:lnTo>
                  <a:pt x="1635216" y="74948"/>
                </a:lnTo>
                <a:lnTo>
                  <a:pt x="1654877" y="111658"/>
                </a:lnTo>
                <a:lnTo>
                  <a:pt x="1665405" y="152941"/>
                </a:lnTo>
                <a:lnTo>
                  <a:pt x="1666835" y="175448"/>
                </a:lnTo>
                <a:lnTo>
                  <a:pt x="1666835" y="1579038"/>
                </a:lnTo>
                <a:lnTo>
                  <a:pt x="1661496" y="1622158"/>
                </a:lnTo>
                <a:lnTo>
                  <a:pt x="1646353" y="1661375"/>
                </a:lnTo>
                <a:lnTo>
                  <a:pt x="1622712" y="1695381"/>
                </a:lnTo>
                <a:lnTo>
                  <a:pt x="1591883" y="1722869"/>
                </a:lnTo>
                <a:lnTo>
                  <a:pt x="1555171" y="1742530"/>
                </a:lnTo>
                <a:lnTo>
                  <a:pt x="1513886" y="1753056"/>
                </a:lnTo>
                <a:lnTo>
                  <a:pt x="1491378" y="1754486"/>
                </a:lnTo>
                <a:lnTo>
                  <a:pt x="175456" y="1754486"/>
                </a:lnTo>
                <a:lnTo>
                  <a:pt x="132334" y="1749148"/>
                </a:lnTo>
                <a:lnTo>
                  <a:pt x="93115" y="1734006"/>
                </a:lnTo>
                <a:lnTo>
                  <a:pt x="59107" y="1710366"/>
                </a:lnTo>
                <a:lnTo>
                  <a:pt x="31619" y="1679538"/>
                </a:lnTo>
                <a:lnTo>
                  <a:pt x="11957" y="1642828"/>
                </a:lnTo>
                <a:lnTo>
                  <a:pt x="1430" y="1601545"/>
                </a:lnTo>
                <a:lnTo>
                  <a:pt x="0" y="1579038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633502" y="2581298"/>
            <a:ext cx="1834315" cy="696634"/>
          </a:xfrm>
          <a:custGeom>
            <a:avLst/>
            <a:gdLst/>
            <a:ahLst/>
            <a:cxnLst/>
            <a:rect l="l" t="t" r="r" b="b"/>
            <a:pathLst>
              <a:path w="2017747" h="789519">
                <a:moveTo>
                  <a:pt x="0" y="175448"/>
                </a:moveTo>
                <a:lnTo>
                  <a:pt x="0" y="614070"/>
                </a:lnTo>
                <a:lnTo>
                  <a:pt x="177" y="622026"/>
                </a:lnTo>
                <a:lnTo>
                  <a:pt x="7368" y="664543"/>
                </a:lnTo>
                <a:lnTo>
                  <a:pt x="24130" y="702922"/>
                </a:lnTo>
                <a:lnTo>
                  <a:pt x="49155" y="735856"/>
                </a:lnTo>
                <a:lnTo>
                  <a:pt x="81135" y="762037"/>
                </a:lnTo>
                <a:lnTo>
                  <a:pt x="118762" y="780158"/>
                </a:lnTo>
                <a:lnTo>
                  <a:pt x="160729" y="788909"/>
                </a:lnTo>
                <a:lnTo>
                  <a:pt x="175456" y="789519"/>
                </a:lnTo>
                <a:lnTo>
                  <a:pt x="1842291" y="789519"/>
                </a:lnTo>
                <a:lnTo>
                  <a:pt x="1892766" y="782150"/>
                </a:lnTo>
                <a:lnTo>
                  <a:pt x="1931147" y="765389"/>
                </a:lnTo>
                <a:lnTo>
                  <a:pt x="1964083" y="740365"/>
                </a:lnTo>
                <a:lnTo>
                  <a:pt x="1990265" y="708386"/>
                </a:lnTo>
                <a:lnTo>
                  <a:pt x="2008386" y="670761"/>
                </a:lnTo>
                <a:lnTo>
                  <a:pt x="2017138" y="628796"/>
                </a:lnTo>
                <a:lnTo>
                  <a:pt x="2017747" y="614070"/>
                </a:lnTo>
                <a:lnTo>
                  <a:pt x="2017747" y="175448"/>
                </a:lnTo>
                <a:lnTo>
                  <a:pt x="2010379" y="124976"/>
                </a:lnTo>
                <a:lnTo>
                  <a:pt x="1993616" y="86596"/>
                </a:lnTo>
                <a:lnTo>
                  <a:pt x="1968591" y="53662"/>
                </a:lnTo>
                <a:lnTo>
                  <a:pt x="1936611" y="27481"/>
                </a:lnTo>
                <a:lnTo>
                  <a:pt x="1898984" y="9360"/>
                </a:lnTo>
                <a:lnTo>
                  <a:pt x="1857018" y="609"/>
                </a:lnTo>
                <a:lnTo>
                  <a:pt x="1842291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633502" y="2581298"/>
            <a:ext cx="1834315" cy="696634"/>
          </a:xfrm>
          <a:custGeom>
            <a:avLst/>
            <a:gdLst/>
            <a:ahLst/>
            <a:cxnLst/>
            <a:rect l="l" t="t" r="r" b="b"/>
            <a:pathLst>
              <a:path w="2017747" h="789519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1842291" y="0"/>
                </a:lnTo>
                <a:lnTo>
                  <a:pt x="1885413" y="5338"/>
                </a:lnTo>
                <a:lnTo>
                  <a:pt x="1924632" y="20480"/>
                </a:lnTo>
                <a:lnTo>
                  <a:pt x="1958640" y="44120"/>
                </a:lnTo>
                <a:lnTo>
                  <a:pt x="1986128" y="74948"/>
                </a:lnTo>
                <a:lnTo>
                  <a:pt x="2005790" y="111658"/>
                </a:lnTo>
                <a:lnTo>
                  <a:pt x="2016317" y="152941"/>
                </a:lnTo>
                <a:lnTo>
                  <a:pt x="2017747" y="175448"/>
                </a:lnTo>
                <a:lnTo>
                  <a:pt x="2017747" y="614070"/>
                </a:lnTo>
                <a:lnTo>
                  <a:pt x="2012409" y="657190"/>
                </a:lnTo>
                <a:lnTo>
                  <a:pt x="1997266" y="696407"/>
                </a:lnTo>
                <a:lnTo>
                  <a:pt x="1973625" y="730413"/>
                </a:lnTo>
                <a:lnTo>
                  <a:pt x="1942795" y="757901"/>
                </a:lnTo>
                <a:lnTo>
                  <a:pt x="1906084" y="777562"/>
                </a:lnTo>
                <a:lnTo>
                  <a:pt x="1864799" y="788088"/>
                </a:lnTo>
                <a:lnTo>
                  <a:pt x="1842291" y="789519"/>
                </a:lnTo>
                <a:lnTo>
                  <a:pt x="175456" y="789519"/>
                </a:lnTo>
                <a:lnTo>
                  <a:pt x="132334" y="784180"/>
                </a:lnTo>
                <a:lnTo>
                  <a:pt x="93115" y="769038"/>
                </a:lnTo>
                <a:lnTo>
                  <a:pt x="59107" y="745398"/>
                </a:lnTo>
                <a:lnTo>
                  <a:pt x="31619" y="714570"/>
                </a:lnTo>
                <a:lnTo>
                  <a:pt x="11957" y="677860"/>
                </a:lnTo>
                <a:lnTo>
                  <a:pt x="1430" y="636577"/>
                </a:lnTo>
                <a:lnTo>
                  <a:pt x="0" y="614070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639679" y="2968317"/>
            <a:ext cx="1515305" cy="1006249"/>
          </a:xfrm>
          <a:custGeom>
            <a:avLst/>
            <a:gdLst/>
            <a:ahLst/>
            <a:cxnLst/>
            <a:rect l="l" t="t" r="r" b="b"/>
            <a:pathLst>
              <a:path w="1666835" h="1140416">
                <a:moveTo>
                  <a:pt x="0" y="175448"/>
                </a:moveTo>
                <a:lnTo>
                  <a:pt x="0" y="964967"/>
                </a:lnTo>
                <a:lnTo>
                  <a:pt x="177" y="972923"/>
                </a:lnTo>
                <a:lnTo>
                  <a:pt x="7368" y="1015440"/>
                </a:lnTo>
                <a:lnTo>
                  <a:pt x="24130" y="1053820"/>
                </a:lnTo>
                <a:lnTo>
                  <a:pt x="49155" y="1086754"/>
                </a:lnTo>
                <a:lnTo>
                  <a:pt x="81135" y="1112935"/>
                </a:lnTo>
                <a:lnTo>
                  <a:pt x="118762" y="1131055"/>
                </a:lnTo>
                <a:lnTo>
                  <a:pt x="160729" y="1139807"/>
                </a:lnTo>
                <a:lnTo>
                  <a:pt x="175456" y="1140416"/>
                </a:lnTo>
                <a:lnTo>
                  <a:pt x="1491378" y="1140416"/>
                </a:lnTo>
                <a:lnTo>
                  <a:pt x="1541853" y="1133048"/>
                </a:lnTo>
                <a:lnTo>
                  <a:pt x="1580234" y="1116286"/>
                </a:lnTo>
                <a:lnTo>
                  <a:pt x="1613170" y="1091262"/>
                </a:lnTo>
                <a:lnTo>
                  <a:pt x="1639352" y="1059284"/>
                </a:lnTo>
                <a:lnTo>
                  <a:pt x="1657473" y="1021658"/>
                </a:lnTo>
                <a:lnTo>
                  <a:pt x="1666225" y="979694"/>
                </a:lnTo>
                <a:lnTo>
                  <a:pt x="1666835" y="964967"/>
                </a:lnTo>
                <a:lnTo>
                  <a:pt x="1666835" y="175448"/>
                </a:lnTo>
                <a:lnTo>
                  <a:pt x="1659466" y="124976"/>
                </a:lnTo>
                <a:lnTo>
                  <a:pt x="1642704" y="86596"/>
                </a:lnTo>
                <a:lnTo>
                  <a:pt x="1617679" y="53662"/>
                </a:lnTo>
                <a:lnTo>
                  <a:pt x="1585699" y="27481"/>
                </a:lnTo>
                <a:lnTo>
                  <a:pt x="1548072" y="9360"/>
                </a:lnTo>
                <a:lnTo>
                  <a:pt x="1506105" y="609"/>
                </a:lnTo>
                <a:lnTo>
                  <a:pt x="1491378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639679" y="2968317"/>
            <a:ext cx="1515305" cy="1006249"/>
          </a:xfrm>
          <a:custGeom>
            <a:avLst/>
            <a:gdLst/>
            <a:ahLst/>
            <a:cxnLst/>
            <a:rect l="l" t="t" r="r" b="b"/>
            <a:pathLst>
              <a:path w="1666835" h="1140416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1491378" y="0"/>
                </a:lnTo>
                <a:lnTo>
                  <a:pt x="1534500" y="5338"/>
                </a:lnTo>
                <a:lnTo>
                  <a:pt x="1573719" y="20480"/>
                </a:lnTo>
                <a:lnTo>
                  <a:pt x="1607727" y="44120"/>
                </a:lnTo>
                <a:lnTo>
                  <a:pt x="1635216" y="74948"/>
                </a:lnTo>
                <a:lnTo>
                  <a:pt x="1654877" y="111658"/>
                </a:lnTo>
                <a:lnTo>
                  <a:pt x="1665404" y="152941"/>
                </a:lnTo>
                <a:lnTo>
                  <a:pt x="1666835" y="175448"/>
                </a:lnTo>
                <a:lnTo>
                  <a:pt x="1666835" y="964967"/>
                </a:lnTo>
                <a:lnTo>
                  <a:pt x="1661496" y="1008088"/>
                </a:lnTo>
                <a:lnTo>
                  <a:pt x="1646353" y="1047305"/>
                </a:lnTo>
                <a:lnTo>
                  <a:pt x="1622712" y="1081311"/>
                </a:lnTo>
                <a:lnTo>
                  <a:pt x="1591882" y="1108798"/>
                </a:lnTo>
                <a:lnTo>
                  <a:pt x="1555171" y="1128459"/>
                </a:lnTo>
                <a:lnTo>
                  <a:pt x="1513886" y="1138986"/>
                </a:lnTo>
                <a:lnTo>
                  <a:pt x="1491378" y="1140416"/>
                </a:lnTo>
                <a:lnTo>
                  <a:pt x="175456" y="1140416"/>
                </a:lnTo>
                <a:lnTo>
                  <a:pt x="132334" y="1135078"/>
                </a:lnTo>
                <a:lnTo>
                  <a:pt x="93115" y="1119935"/>
                </a:lnTo>
                <a:lnTo>
                  <a:pt x="59107" y="1096296"/>
                </a:lnTo>
                <a:lnTo>
                  <a:pt x="31619" y="1065467"/>
                </a:lnTo>
                <a:lnTo>
                  <a:pt x="11957" y="1028757"/>
                </a:lnTo>
                <a:lnTo>
                  <a:pt x="1430" y="987474"/>
                </a:lnTo>
                <a:lnTo>
                  <a:pt x="0" y="964967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885116" y="2968317"/>
            <a:ext cx="1435552" cy="851441"/>
          </a:xfrm>
          <a:custGeom>
            <a:avLst/>
            <a:gdLst/>
            <a:ahLst/>
            <a:cxnLst/>
            <a:rect l="l" t="t" r="r" b="b"/>
            <a:pathLst>
              <a:path w="1579107" h="964967">
                <a:moveTo>
                  <a:pt x="0" y="175448"/>
                </a:moveTo>
                <a:lnTo>
                  <a:pt x="0" y="789519"/>
                </a:lnTo>
                <a:lnTo>
                  <a:pt x="177" y="797474"/>
                </a:lnTo>
                <a:lnTo>
                  <a:pt x="7368" y="839991"/>
                </a:lnTo>
                <a:lnTo>
                  <a:pt x="24130" y="878371"/>
                </a:lnTo>
                <a:lnTo>
                  <a:pt x="49155" y="911305"/>
                </a:lnTo>
                <a:lnTo>
                  <a:pt x="81135" y="937486"/>
                </a:lnTo>
                <a:lnTo>
                  <a:pt x="118762" y="955606"/>
                </a:lnTo>
                <a:lnTo>
                  <a:pt x="160729" y="964358"/>
                </a:lnTo>
                <a:lnTo>
                  <a:pt x="175456" y="964967"/>
                </a:lnTo>
                <a:lnTo>
                  <a:pt x="1403650" y="964967"/>
                </a:lnTo>
                <a:lnTo>
                  <a:pt x="1454125" y="957599"/>
                </a:lnTo>
                <a:lnTo>
                  <a:pt x="1492506" y="940837"/>
                </a:lnTo>
                <a:lnTo>
                  <a:pt x="1525442" y="915814"/>
                </a:lnTo>
                <a:lnTo>
                  <a:pt x="1551624" y="883835"/>
                </a:lnTo>
                <a:lnTo>
                  <a:pt x="1569745" y="846210"/>
                </a:lnTo>
                <a:lnTo>
                  <a:pt x="1578497" y="804245"/>
                </a:lnTo>
                <a:lnTo>
                  <a:pt x="1579107" y="789519"/>
                </a:lnTo>
                <a:lnTo>
                  <a:pt x="1579107" y="175448"/>
                </a:lnTo>
                <a:lnTo>
                  <a:pt x="1571738" y="124976"/>
                </a:lnTo>
                <a:lnTo>
                  <a:pt x="1554976" y="86596"/>
                </a:lnTo>
                <a:lnTo>
                  <a:pt x="1529951" y="53662"/>
                </a:lnTo>
                <a:lnTo>
                  <a:pt x="1497971" y="27481"/>
                </a:lnTo>
                <a:lnTo>
                  <a:pt x="1460344" y="9360"/>
                </a:lnTo>
                <a:lnTo>
                  <a:pt x="1418377" y="609"/>
                </a:lnTo>
                <a:lnTo>
                  <a:pt x="1403650" y="0"/>
                </a:lnTo>
                <a:lnTo>
                  <a:pt x="175456" y="0"/>
                </a:lnTo>
                <a:lnTo>
                  <a:pt x="124981" y="7368"/>
                </a:lnTo>
                <a:lnTo>
                  <a:pt x="86600" y="24129"/>
                </a:lnTo>
                <a:lnTo>
                  <a:pt x="53664" y="49153"/>
                </a:lnTo>
                <a:lnTo>
                  <a:pt x="27482" y="81132"/>
                </a:lnTo>
                <a:lnTo>
                  <a:pt x="9361" y="118757"/>
                </a:lnTo>
                <a:lnTo>
                  <a:pt x="609" y="160722"/>
                </a:lnTo>
                <a:lnTo>
                  <a:pt x="0" y="17544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85116" y="2968317"/>
            <a:ext cx="1435552" cy="851441"/>
          </a:xfrm>
          <a:custGeom>
            <a:avLst/>
            <a:gdLst/>
            <a:ahLst/>
            <a:cxnLst/>
            <a:rect l="l" t="t" r="r" b="b"/>
            <a:pathLst>
              <a:path w="1579107" h="964967">
                <a:moveTo>
                  <a:pt x="0" y="175448"/>
                </a:moveTo>
                <a:lnTo>
                  <a:pt x="5338" y="132328"/>
                </a:lnTo>
                <a:lnTo>
                  <a:pt x="20481" y="93111"/>
                </a:lnTo>
                <a:lnTo>
                  <a:pt x="44122" y="59105"/>
                </a:lnTo>
                <a:lnTo>
                  <a:pt x="74952" y="31617"/>
                </a:lnTo>
                <a:lnTo>
                  <a:pt x="111663" y="11956"/>
                </a:lnTo>
                <a:lnTo>
                  <a:pt x="152948" y="1430"/>
                </a:lnTo>
                <a:lnTo>
                  <a:pt x="175456" y="0"/>
                </a:lnTo>
                <a:lnTo>
                  <a:pt x="1403650" y="0"/>
                </a:lnTo>
                <a:lnTo>
                  <a:pt x="1446772" y="5338"/>
                </a:lnTo>
                <a:lnTo>
                  <a:pt x="1485991" y="20480"/>
                </a:lnTo>
                <a:lnTo>
                  <a:pt x="1519999" y="44120"/>
                </a:lnTo>
                <a:lnTo>
                  <a:pt x="1547487" y="74948"/>
                </a:lnTo>
                <a:lnTo>
                  <a:pt x="1567149" y="111658"/>
                </a:lnTo>
                <a:lnTo>
                  <a:pt x="1577676" y="152941"/>
                </a:lnTo>
                <a:lnTo>
                  <a:pt x="1579107" y="175448"/>
                </a:lnTo>
                <a:lnTo>
                  <a:pt x="1579107" y="789519"/>
                </a:lnTo>
                <a:lnTo>
                  <a:pt x="1573768" y="832639"/>
                </a:lnTo>
                <a:lnTo>
                  <a:pt x="1558625" y="871856"/>
                </a:lnTo>
                <a:lnTo>
                  <a:pt x="1534984" y="905862"/>
                </a:lnTo>
                <a:lnTo>
                  <a:pt x="1504154" y="933350"/>
                </a:lnTo>
                <a:lnTo>
                  <a:pt x="1467443" y="953011"/>
                </a:lnTo>
                <a:lnTo>
                  <a:pt x="1426158" y="963537"/>
                </a:lnTo>
                <a:lnTo>
                  <a:pt x="1403650" y="964967"/>
                </a:lnTo>
                <a:lnTo>
                  <a:pt x="175456" y="964967"/>
                </a:lnTo>
                <a:lnTo>
                  <a:pt x="132334" y="959629"/>
                </a:lnTo>
                <a:lnTo>
                  <a:pt x="93115" y="944486"/>
                </a:lnTo>
                <a:lnTo>
                  <a:pt x="59107" y="920847"/>
                </a:lnTo>
                <a:lnTo>
                  <a:pt x="31619" y="890018"/>
                </a:lnTo>
                <a:lnTo>
                  <a:pt x="11957" y="853309"/>
                </a:lnTo>
                <a:lnTo>
                  <a:pt x="1430" y="812026"/>
                </a:lnTo>
                <a:lnTo>
                  <a:pt x="0" y="789519"/>
                </a:lnTo>
                <a:lnTo>
                  <a:pt x="0" y="175448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21903" y="2581298"/>
            <a:ext cx="1116540" cy="232211"/>
          </a:xfrm>
          <a:custGeom>
            <a:avLst/>
            <a:gdLst/>
            <a:ahLst/>
            <a:cxnLst/>
            <a:rect l="l" t="t" r="r" b="b"/>
            <a:pathLst>
              <a:path w="1228194" h="263173">
                <a:moveTo>
                  <a:pt x="0" y="131586"/>
                </a:moveTo>
                <a:lnTo>
                  <a:pt x="8036" y="171072"/>
                </a:lnTo>
                <a:lnTo>
                  <a:pt x="37264" y="212675"/>
                </a:lnTo>
                <a:lnTo>
                  <a:pt x="70672" y="237140"/>
                </a:lnTo>
                <a:lnTo>
                  <a:pt x="111822" y="254251"/>
                </a:lnTo>
                <a:lnTo>
                  <a:pt x="158818" y="262589"/>
                </a:lnTo>
                <a:lnTo>
                  <a:pt x="175456" y="263173"/>
                </a:lnTo>
                <a:lnTo>
                  <a:pt x="1057253" y="263130"/>
                </a:lnTo>
                <a:lnTo>
                  <a:pt x="1105388" y="257145"/>
                </a:lnTo>
                <a:lnTo>
                  <a:pt x="1148136" y="242041"/>
                </a:lnTo>
                <a:lnTo>
                  <a:pt x="1183605" y="219237"/>
                </a:lnTo>
                <a:lnTo>
                  <a:pt x="1209899" y="190154"/>
                </a:lnTo>
                <a:lnTo>
                  <a:pt x="1227415" y="144064"/>
                </a:lnTo>
                <a:lnTo>
                  <a:pt x="1228194" y="131586"/>
                </a:lnTo>
                <a:lnTo>
                  <a:pt x="1228137" y="128199"/>
                </a:lnTo>
                <a:lnTo>
                  <a:pt x="1214702" y="80895"/>
                </a:lnTo>
                <a:lnTo>
                  <a:pt x="1190929" y="50497"/>
                </a:lnTo>
                <a:lnTo>
                  <a:pt x="1157521" y="26032"/>
                </a:lnTo>
                <a:lnTo>
                  <a:pt x="1116372" y="8921"/>
                </a:lnTo>
                <a:lnTo>
                  <a:pt x="1069375" y="583"/>
                </a:lnTo>
                <a:lnTo>
                  <a:pt x="1052738" y="0"/>
                </a:lnTo>
                <a:lnTo>
                  <a:pt x="170940" y="42"/>
                </a:lnTo>
                <a:lnTo>
                  <a:pt x="122806" y="6027"/>
                </a:lnTo>
                <a:lnTo>
                  <a:pt x="80057" y="21131"/>
                </a:lnTo>
                <a:lnTo>
                  <a:pt x="44589" y="43935"/>
                </a:lnTo>
                <a:lnTo>
                  <a:pt x="18294" y="73018"/>
                </a:lnTo>
                <a:lnTo>
                  <a:pt x="778" y="119108"/>
                </a:lnTo>
                <a:lnTo>
                  <a:pt x="0" y="131586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21903" y="2581298"/>
            <a:ext cx="1116540" cy="232211"/>
          </a:xfrm>
          <a:custGeom>
            <a:avLst/>
            <a:gdLst/>
            <a:ahLst/>
            <a:cxnLst/>
            <a:rect l="l" t="t" r="r" b="b"/>
            <a:pathLst>
              <a:path w="1228194" h="263173">
                <a:moveTo>
                  <a:pt x="0" y="131586"/>
                </a:moveTo>
                <a:lnTo>
                  <a:pt x="11895" y="83862"/>
                </a:lnTo>
                <a:lnTo>
                  <a:pt x="34711" y="53002"/>
                </a:lnTo>
                <a:lnTo>
                  <a:pt x="67332" y="27947"/>
                </a:lnTo>
                <a:lnTo>
                  <a:pt x="107864" y="10118"/>
                </a:lnTo>
                <a:lnTo>
                  <a:pt x="154414" y="936"/>
                </a:lnTo>
                <a:lnTo>
                  <a:pt x="175456" y="0"/>
                </a:lnTo>
                <a:lnTo>
                  <a:pt x="1052738" y="0"/>
                </a:lnTo>
                <a:lnTo>
                  <a:pt x="1101262" y="5097"/>
                </a:lnTo>
                <a:lnTo>
                  <a:pt x="1144571" y="19441"/>
                </a:lnTo>
                <a:lnTo>
                  <a:pt x="1180770" y="41612"/>
                </a:lnTo>
                <a:lnTo>
                  <a:pt x="1207965" y="70190"/>
                </a:lnTo>
                <a:lnTo>
                  <a:pt x="1226945" y="115805"/>
                </a:lnTo>
                <a:lnTo>
                  <a:pt x="1228194" y="131586"/>
                </a:lnTo>
                <a:lnTo>
                  <a:pt x="1216298" y="179310"/>
                </a:lnTo>
                <a:lnTo>
                  <a:pt x="1193482" y="210170"/>
                </a:lnTo>
                <a:lnTo>
                  <a:pt x="1160861" y="235225"/>
                </a:lnTo>
                <a:lnTo>
                  <a:pt x="1120329" y="253054"/>
                </a:lnTo>
                <a:lnTo>
                  <a:pt x="1073780" y="262236"/>
                </a:lnTo>
                <a:lnTo>
                  <a:pt x="1052738" y="263173"/>
                </a:lnTo>
                <a:lnTo>
                  <a:pt x="175456" y="263173"/>
                </a:lnTo>
                <a:lnTo>
                  <a:pt x="126931" y="258075"/>
                </a:lnTo>
                <a:lnTo>
                  <a:pt x="83622" y="243731"/>
                </a:lnTo>
                <a:lnTo>
                  <a:pt x="47423" y="221560"/>
                </a:lnTo>
                <a:lnTo>
                  <a:pt x="20229" y="192982"/>
                </a:lnTo>
                <a:lnTo>
                  <a:pt x="1248" y="147367"/>
                </a:lnTo>
                <a:lnTo>
                  <a:pt x="56" y="134973"/>
                </a:lnTo>
                <a:lnTo>
                  <a:pt x="0" y="131586"/>
                </a:lnTo>
                <a:close/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53694" y="2672762"/>
            <a:ext cx="30166" cy="81544"/>
          </a:xfrm>
          <a:custGeom>
            <a:avLst/>
            <a:gdLst/>
            <a:ahLst/>
            <a:cxnLst/>
            <a:rect l="l" t="t" r="r" b="b"/>
            <a:pathLst>
              <a:path w="33183" h="92417">
                <a:moveTo>
                  <a:pt x="24054" y="92417"/>
                </a:moveTo>
                <a:lnTo>
                  <a:pt x="27397" y="92328"/>
                </a:lnTo>
                <a:lnTo>
                  <a:pt x="30373" y="91972"/>
                </a:lnTo>
                <a:lnTo>
                  <a:pt x="33183" y="91284"/>
                </a:lnTo>
                <a:lnTo>
                  <a:pt x="33183" y="81822"/>
                </a:lnTo>
                <a:lnTo>
                  <a:pt x="31517" y="81967"/>
                </a:lnTo>
                <a:lnTo>
                  <a:pt x="26808" y="82022"/>
                </a:lnTo>
                <a:lnTo>
                  <a:pt x="24321" y="81289"/>
                </a:lnTo>
                <a:lnTo>
                  <a:pt x="21789" y="78779"/>
                </a:lnTo>
                <a:lnTo>
                  <a:pt x="21789" y="29717"/>
                </a:lnTo>
                <a:lnTo>
                  <a:pt x="33183" y="29717"/>
                </a:lnTo>
                <a:lnTo>
                  <a:pt x="33183" y="19922"/>
                </a:lnTo>
                <a:lnTo>
                  <a:pt x="21789" y="19922"/>
                </a:lnTo>
                <a:lnTo>
                  <a:pt x="21789" y="0"/>
                </a:lnTo>
                <a:lnTo>
                  <a:pt x="9661" y="0"/>
                </a:lnTo>
                <a:lnTo>
                  <a:pt x="9661" y="19922"/>
                </a:lnTo>
                <a:lnTo>
                  <a:pt x="0" y="19922"/>
                </a:lnTo>
                <a:lnTo>
                  <a:pt x="0" y="29717"/>
                </a:lnTo>
                <a:lnTo>
                  <a:pt x="9661" y="29717"/>
                </a:lnTo>
                <a:lnTo>
                  <a:pt x="9661" y="81534"/>
                </a:lnTo>
                <a:lnTo>
                  <a:pt x="10661" y="85254"/>
                </a:lnTo>
                <a:lnTo>
                  <a:pt x="12660" y="88119"/>
                </a:lnTo>
                <a:lnTo>
                  <a:pt x="14659" y="90984"/>
                </a:lnTo>
                <a:lnTo>
                  <a:pt x="18457" y="92417"/>
                </a:lnTo>
                <a:lnTo>
                  <a:pt x="24054" y="92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60859" y="2684107"/>
            <a:ext cx="18576" cy="65765"/>
          </a:xfrm>
          <a:custGeom>
            <a:avLst/>
            <a:gdLst/>
            <a:ahLst/>
            <a:cxnLst/>
            <a:rect l="l" t="t" r="r" b="b"/>
            <a:pathLst>
              <a:path w="20434" h="74534">
                <a:moveTo>
                  <a:pt x="13837" y="32182"/>
                </a:moveTo>
                <a:lnTo>
                  <a:pt x="11349" y="29784"/>
                </a:lnTo>
                <a:lnTo>
                  <a:pt x="7596" y="27629"/>
                </a:lnTo>
                <a:lnTo>
                  <a:pt x="2576" y="25719"/>
                </a:lnTo>
                <a:lnTo>
                  <a:pt x="2443" y="0"/>
                </a:lnTo>
                <a:lnTo>
                  <a:pt x="2443" y="12748"/>
                </a:lnTo>
                <a:lnTo>
                  <a:pt x="0" y="17146"/>
                </a:lnTo>
                <a:lnTo>
                  <a:pt x="3998" y="37291"/>
                </a:lnTo>
                <a:lnTo>
                  <a:pt x="7174" y="42133"/>
                </a:lnTo>
                <a:lnTo>
                  <a:pt x="7174" y="53460"/>
                </a:lnTo>
                <a:lnTo>
                  <a:pt x="6085" y="57058"/>
                </a:lnTo>
                <a:lnTo>
                  <a:pt x="3909" y="60034"/>
                </a:lnTo>
                <a:lnTo>
                  <a:pt x="5283" y="74534"/>
                </a:lnTo>
                <a:lnTo>
                  <a:pt x="14503" y="66964"/>
                </a:lnTo>
                <a:lnTo>
                  <a:pt x="18457" y="61856"/>
                </a:lnTo>
                <a:lnTo>
                  <a:pt x="20434" y="56148"/>
                </a:lnTo>
                <a:lnTo>
                  <a:pt x="20434" y="42332"/>
                </a:lnTo>
                <a:lnTo>
                  <a:pt x="18235" y="36447"/>
                </a:lnTo>
                <a:lnTo>
                  <a:pt x="13837" y="321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10803" y="2666940"/>
            <a:ext cx="64332" cy="86365"/>
          </a:xfrm>
          <a:custGeom>
            <a:avLst/>
            <a:gdLst/>
            <a:ahLst/>
            <a:cxnLst/>
            <a:rect l="l" t="t" r="r" b="b"/>
            <a:pathLst>
              <a:path w="70765" h="97880">
                <a:moveTo>
                  <a:pt x="58970" y="79490"/>
                </a:moveTo>
                <a:lnTo>
                  <a:pt x="55505" y="84198"/>
                </a:lnTo>
                <a:lnTo>
                  <a:pt x="49708" y="86553"/>
                </a:lnTo>
                <a:lnTo>
                  <a:pt x="12993" y="86553"/>
                </a:lnTo>
                <a:lnTo>
                  <a:pt x="12993" y="52105"/>
                </a:lnTo>
                <a:lnTo>
                  <a:pt x="44866" y="52105"/>
                </a:lnTo>
                <a:lnTo>
                  <a:pt x="49331" y="52793"/>
                </a:lnTo>
                <a:lnTo>
                  <a:pt x="52707" y="54170"/>
                </a:lnTo>
                <a:lnTo>
                  <a:pt x="59059" y="56747"/>
                </a:lnTo>
                <a:lnTo>
                  <a:pt x="55061" y="36602"/>
                </a:lnTo>
                <a:lnTo>
                  <a:pt x="50175" y="39046"/>
                </a:lnTo>
                <a:lnTo>
                  <a:pt x="47065" y="40600"/>
                </a:lnTo>
                <a:lnTo>
                  <a:pt x="42712" y="41377"/>
                </a:lnTo>
                <a:lnTo>
                  <a:pt x="12993" y="41377"/>
                </a:lnTo>
                <a:lnTo>
                  <a:pt x="12993" y="11060"/>
                </a:lnTo>
                <a:lnTo>
                  <a:pt x="42423" y="11060"/>
                </a:lnTo>
                <a:lnTo>
                  <a:pt x="46776" y="11683"/>
                </a:lnTo>
                <a:lnTo>
                  <a:pt x="49708" y="12926"/>
                </a:lnTo>
                <a:lnTo>
                  <a:pt x="54906" y="15147"/>
                </a:lnTo>
                <a:lnTo>
                  <a:pt x="57504" y="19456"/>
                </a:lnTo>
                <a:lnTo>
                  <a:pt x="57638" y="45175"/>
                </a:lnTo>
                <a:lnTo>
                  <a:pt x="61058" y="43443"/>
                </a:lnTo>
                <a:lnTo>
                  <a:pt x="63679" y="41533"/>
                </a:lnTo>
                <a:lnTo>
                  <a:pt x="65500" y="39445"/>
                </a:lnTo>
                <a:lnTo>
                  <a:pt x="69010" y="35491"/>
                </a:lnTo>
                <a:lnTo>
                  <a:pt x="70765" y="30428"/>
                </a:lnTo>
                <a:lnTo>
                  <a:pt x="70765" y="18967"/>
                </a:lnTo>
                <a:lnTo>
                  <a:pt x="69343" y="14303"/>
                </a:lnTo>
                <a:lnTo>
                  <a:pt x="66500" y="10261"/>
                </a:lnTo>
                <a:lnTo>
                  <a:pt x="56234" y="2353"/>
                </a:lnTo>
                <a:lnTo>
                  <a:pt x="42045" y="0"/>
                </a:lnTo>
                <a:lnTo>
                  <a:pt x="0" y="0"/>
                </a:lnTo>
                <a:lnTo>
                  <a:pt x="0" y="97880"/>
                </a:lnTo>
                <a:lnTo>
                  <a:pt x="41379" y="97880"/>
                </a:lnTo>
                <a:lnTo>
                  <a:pt x="47479" y="97567"/>
                </a:lnTo>
                <a:lnTo>
                  <a:pt x="60344" y="93990"/>
                </a:lnTo>
                <a:lnTo>
                  <a:pt x="58970" y="794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94251" y="2688949"/>
            <a:ext cx="20905" cy="27846"/>
          </a:xfrm>
          <a:custGeom>
            <a:avLst/>
            <a:gdLst/>
            <a:ahLst/>
            <a:cxnLst/>
            <a:rect l="l" t="t" r="r" b="b"/>
            <a:pathLst>
              <a:path w="22995" h="31559">
                <a:moveTo>
                  <a:pt x="10195" y="2914"/>
                </a:moveTo>
                <a:lnTo>
                  <a:pt x="0" y="10704"/>
                </a:lnTo>
                <a:lnTo>
                  <a:pt x="3864" y="31559"/>
                </a:lnTo>
                <a:lnTo>
                  <a:pt x="4086" y="25429"/>
                </a:lnTo>
                <a:lnTo>
                  <a:pt x="6063" y="20376"/>
                </a:lnTo>
                <a:lnTo>
                  <a:pt x="9795" y="16401"/>
                </a:lnTo>
                <a:lnTo>
                  <a:pt x="13526" y="12425"/>
                </a:lnTo>
                <a:lnTo>
                  <a:pt x="22995" y="0"/>
                </a:lnTo>
                <a:lnTo>
                  <a:pt x="10195" y="29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85770" y="2688928"/>
            <a:ext cx="59243" cy="66611"/>
          </a:xfrm>
          <a:custGeom>
            <a:avLst/>
            <a:gdLst/>
            <a:ahLst/>
            <a:cxnLst/>
            <a:rect l="l" t="t" r="r" b="b"/>
            <a:pathLst>
              <a:path w="65167" h="75492">
                <a:moveTo>
                  <a:pt x="65167" y="41111"/>
                </a:moveTo>
                <a:lnTo>
                  <a:pt x="65167" y="33915"/>
                </a:lnTo>
                <a:lnTo>
                  <a:pt x="64812" y="28673"/>
                </a:lnTo>
                <a:lnTo>
                  <a:pt x="64101" y="25386"/>
                </a:lnTo>
                <a:lnTo>
                  <a:pt x="63302" y="20589"/>
                </a:lnTo>
                <a:lnTo>
                  <a:pt x="61702" y="16391"/>
                </a:lnTo>
                <a:lnTo>
                  <a:pt x="59304" y="12793"/>
                </a:lnTo>
                <a:lnTo>
                  <a:pt x="56816" y="9017"/>
                </a:lnTo>
                <a:lnTo>
                  <a:pt x="53195" y="5941"/>
                </a:lnTo>
                <a:lnTo>
                  <a:pt x="48442" y="3564"/>
                </a:lnTo>
                <a:lnTo>
                  <a:pt x="43689" y="1188"/>
                </a:lnTo>
                <a:lnTo>
                  <a:pt x="38780" y="0"/>
                </a:lnTo>
                <a:lnTo>
                  <a:pt x="32323" y="23"/>
                </a:lnTo>
                <a:lnTo>
                  <a:pt x="22855" y="12448"/>
                </a:lnTo>
                <a:lnTo>
                  <a:pt x="27475" y="10461"/>
                </a:lnTo>
                <a:lnTo>
                  <a:pt x="40668" y="10461"/>
                </a:lnTo>
                <a:lnTo>
                  <a:pt x="46155" y="13348"/>
                </a:lnTo>
                <a:lnTo>
                  <a:pt x="49442" y="19123"/>
                </a:lnTo>
                <a:lnTo>
                  <a:pt x="51219" y="22232"/>
                </a:lnTo>
                <a:lnTo>
                  <a:pt x="52351" y="26385"/>
                </a:lnTo>
                <a:lnTo>
                  <a:pt x="52840" y="31583"/>
                </a:lnTo>
                <a:lnTo>
                  <a:pt x="13193" y="31583"/>
                </a:lnTo>
                <a:lnTo>
                  <a:pt x="9328" y="10727"/>
                </a:lnTo>
                <a:lnTo>
                  <a:pt x="6946" y="13790"/>
                </a:lnTo>
                <a:lnTo>
                  <a:pt x="1736" y="25015"/>
                </a:lnTo>
                <a:lnTo>
                  <a:pt x="0" y="38645"/>
                </a:lnTo>
                <a:lnTo>
                  <a:pt x="121" y="42546"/>
                </a:lnTo>
                <a:lnTo>
                  <a:pt x="2876" y="55693"/>
                </a:lnTo>
                <a:lnTo>
                  <a:pt x="9262" y="65798"/>
                </a:lnTo>
                <a:lnTo>
                  <a:pt x="15436" y="72261"/>
                </a:lnTo>
                <a:lnTo>
                  <a:pt x="22966" y="75492"/>
                </a:lnTo>
                <a:lnTo>
                  <a:pt x="35493" y="75492"/>
                </a:lnTo>
                <a:lnTo>
                  <a:pt x="38758" y="75137"/>
                </a:lnTo>
                <a:lnTo>
                  <a:pt x="41646" y="74426"/>
                </a:lnTo>
                <a:lnTo>
                  <a:pt x="47021" y="73183"/>
                </a:lnTo>
                <a:lnTo>
                  <a:pt x="51530" y="70784"/>
                </a:lnTo>
                <a:lnTo>
                  <a:pt x="55172" y="67230"/>
                </a:lnTo>
                <a:lnTo>
                  <a:pt x="57349" y="65187"/>
                </a:lnTo>
                <a:lnTo>
                  <a:pt x="59315" y="62555"/>
                </a:lnTo>
                <a:lnTo>
                  <a:pt x="61069" y="59334"/>
                </a:lnTo>
                <a:lnTo>
                  <a:pt x="62824" y="56114"/>
                </a:lnTo>
                <a:lnTo>
                  <a:pt x="63857" y="53193"/>
                </a:lnTo>
                <a:lnTo>
                  <a:pt x="64168" y="50572"/>
                </a:lnTo>
                <a:lnTo>
                  <a:pt x="52374" y="50572"/>
                </a:lnTo>
                <a:lnTo>
                  <a:pt x="51485" y="53726"/>
                </a:lnTo>
                <a:lnTo>
                  <a:pt x="49975" y="56502"/>
                </a:lnTo>
                <a:lnTo>
                  <a:pt x="47843" y="58901"/>
                </a:lnTo>
                <a:lnTo>
                  <a:pt x="44111" y="63032"/>
                </a:lnTo>
                <a:lnTo>
                  <a:pt x="39113" y="65098"/>
                </a:lnTo>
                <a:lnTo>
                  <a:pt x="26142" y="65098"/>
                </a:lnTo>
                <a:lnTo>
                  <a:pt x="21189" y="62910"/>
                </a:lnTo>
                <a:lnTo>
                  <a:pt x="17991" y="58535"/>
                </a:lnTo>
                <a:lnTo>
                  <a:pt x="14792" y="54159"/>
                </a:lnTo>
                <a:lnTo>
                  <a:pt x="13082" y="48352"/>
                </a:lnTo>
                <a:lnTo>
                  <a:pt x="12860" y="41111"/>
                </a:lnTo>
                <a:lnTo>
                  <a:pt x="65167" y="41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192714" y="2718011"/>
            <a:ext cx="14457" cy="37411"/>
          </a:xfrm>
          <a:custGeom>
            <a:avLst/>
            <a:gdLst/>
            <a:ahLst/>
            <a:cxnLst/>
            <a:rect l="l" t="t" r="r" b="b"/>
            <a:pathLst>
              <a:path w="15903" h="42399">
                <a:moveTo>
                  <a:pt x="2065" y="9528"/>
                </a:moveTo>
                <a:lnTo>
                  <a:pt x="0" y="14658"/>
                </a:lnTo>
                <a:lnTo>
                  <a:pt x="0" y="27318"/>
                </a:lnTo>
                <a:lnTo>
                  <a:pt x="2098" y="32349"/>
                </a:lnTo>
                <a:lnTo>
                  <a:pt x="6296" y="36369"/>
                </a:lnTo>
                <a:lnTo>
                  <a:pt x="10494" y="40389"/>
                </a:lnTo>
                <a:lnTo>
                  <a:pt x="15903" y="42399"/>
                </a:lnTo>
                <a:lnTo>
                  <a:pt x="13793" y="27207"/>
                </a:lnTo>
                <a:lnTo>
                  <a:pt x="12527" y="24475"/>
                </a:lnTo>
                <a:lnTo>
                  <a:pt x="12527" y="16435"/>
                </a:lnTo>
                <a:lnTo>
                  <a:pt x="15747" y="0"/>
                </a:lnTo>
                <a:lnTo>
                  <a:pt x="10328" y="2243"/>
                </a:lnTo>
                <a:lnTo>
                  <a:pt x="6196" y="5885"/>
                </a:lnTo>
                <a:lnTo>
                  <a:pt x="2065" y="9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196045" y="2688811"/>
            <a:ext cx="58032" cy="66611"/>
          </a:xfrm>
          <a:custGeom>
            <a:avLst/>
            <a:gdLst/>
            <a:ahLst/>
            <a:cxnLst/>
            <a:rect l="l" t="t" r="r" b="b"/>
            <a:pathLst>
              <a:path w="63835" h="75492">
                <a:moveTo>
                  <a:pt x="40580" y="59123"/>
                </a:moveTo>
                <a:lnTo>
                  <a:pt x="33916" y="62366"/>
                </a:lnTo>
                <a:lnTo>
                  <a:pt x="29962" y="64321"/>
                </a:lnTo>
                <a:lnTo>
                  <a:pt x="25876" y="65298"/>
                </a:lnTo>
                <a:lnTo>
                  <a:pt x="18190" y="65298"/>
                </a:lnTo>
                <a:lnTo>
                  <a:pt x="15192" y="64299"/>
                </a:lnTo>
                <a:lnTo>
                  <a:pt x="12660" y="62299"/>
                </a:lnTo>
                <a:lnTo>
                  <a:pt x="10128" y="60300"/>
                </a:lnTo>
                <a:lnTo>
                  <a:pt x="12238" y="75492"/>
                </a:lnTo>
                <a:lnTo>
                  <a:pt x="24365" y="75492"/>
                </a:lnTo>
                <a:lnTo>
                  <a:pt x="29407" y="74316"/>
                </a:lnTo>
                <a:lnTo>
                  <a:pt x="33983" y="71961"/>
                </a:lnTo>
                <a:lnTo>
                  <a:pt x="38558" y="69606"/>
                </a:lnTo>
                <a:lnTo>
                  <a:pt x="42068" y="66831"/>
                </a:lnTo>
                <a:lnTo>
                  <a:pt x="44511" y="63632"/>
                </a:lnTo>
                <a:lnTo>
                  <a:pt x="44911" y="66475"/>
                </a:lnTo>
                <a:lnTo>
                  <a:pt x="45599" y="68674"/>
                </a:lnTo>
                <a:lnTo>
                  <a:pt x="46577" y="70228"/>
                </a:lnTo>
                <a:lnTo>
                  <a:pt x="48442" y="73160"/>
                </a:lnTo>
                <a:lnTo>
                  <a:pt x="51441" y="74626"/>
                </a:lnTo>
                <a:lnTo>
                  <a:pt x="58593" y="74560"/>
                </a:lnTo>
                <a:lnTo>
                  <a:pt x="60548" y="74293"/>
                </a:lnTo>
                <a:lnTo>
                  <a:pt x="63835" y="73427"/>
                </a:lnTo>
                <a:lnTo>
                  <a:pt x="63835" y="64565"/>
                </a:lnTo>
                <a:lnTo>
                  <a:pt x="63080" y="64698"/>
                </a:lnTo>
                <a:lnTo>
                  <a:pt x="60436" y="64965"/>
                </a:lnTo>
                <a:lnTo>
                  <a:pt x="58260" y="64965"/>
                </a:lnTo>
                <a:lnTo>
                  <a:pt x="56161" y="63077"/>
                </a:lnTo>
                <a:lnTo>
                  <a:pt x="55905" y="60834"/>
                </a:lnTo>
                <a:lnTo>
                  <a:pt x="55905" y="12970"/>
                </a:lnTo>
                <a:lnTo>
                  <a:pt x="53307" y="7995"/>
                </a:lnTo>
                <a:lnTo>
                  <a:pt x="48109" y="4797"/>
                </a:lnTo>
                <a:lnTo>
                  <a:pt x="42867" y="1599"/>
                </a:lnTo>
                <a:lnTo>
                  <a:pt x="36048" y="0"/>
                </a:lnTo>
                <a:lnTo>
                  <a:pt x="20412" y="0"/>
                </a:lnTo>
                <a:lnTo>
                  <a:pt x="14048" y="1721"/>
                </a:lnTo>
                <a:lnTo>
                  <a:pt x="8562" y="5163"/>
                </a:lnTo>
                <a:lnTo>
                  <a:pt x="3076" y="8606"/>
                </a:lnTo>
                <a:lnTo>
                  <a:pt x="222" y="14725"/>
                </a:lnTo>
                <a:lnTo>
                  <a:pt x="0" y="23520"/>
                </a:lnTo>
                <a:lnTo>
                  <a:pt x="11194" y="23520"/>
                </a:lnTo>
                <a:lnTo>
                  <a:pt x="11638" y="19833"/>
                </a:lnTo>
                <a:lnTo>
                  <a:pt x="12593" y="17057"/>
                </a:lnTo>
                <a:lnTo>
                  <a:pt x="14059" y="15191"/>
                </a:lnTo>
                <a:lnTo>
                  <a:pt x="16680" y="11816"/>
                </a:lnTo>
                <a:lnTo>
                  <a:pt x="21122" y="10127"/>
                </a:lnTo>
                <a:lnTo>
                  <a:pt x="32806" y="10127"/>
                </a:lnTo>
                <a:lnTo>
                  <a:pt x="36970" y="11049"/>
                </a:lnTo>
                <a:lnTo>
                  <a:pt x="39880" y="12893"/>
                </a:lnTo>
                <a:lnTo>
                  <a:pt x="42790" y="14736"/>
                </a:lnTo>
                <a:lnTo>
                  <a:pt x="44244" y="17701"/>
                </a:lnTo>
                <a:lnTo>
                  <a:pt x="44244" y="23787"/>
                </a:lnTo>
                <a:lnTo>
                  <a:pt x="43445" y="26385"/>
                </a:lnTo>
                <a:lnTo>
                  <a:pt x="42512" y="28340"/>
                </a:lnTo>
                <a:lnTo>
                  <a:pt x="40668" y="29495"/>
                </a:lnTo>
                <a:lnTo>
                  <a:pt x="37914" y="29850"/>
                </a:lnTo>
                <a:lnTo>
                  <a:pt x="18790" y="32249"/>
                </a:lnTo>
                <a:lnTo>
                  <a:pt x="12082" y="33093"/>
                </a:lnTo>
                <a:lnTo>
                  <a:pt x="8862" y="49529"/>
                </a:lnTo>
                <a:lnTo>
                  <a:pt x="10705" y="46197"/>
                </a:lnTo>
                <a:lnTo>
                  <a:pt x="14392" y="44109"/>
                </a:lnTo>
                <a:lnTo>
                  <a:pt x="16569" y="42865"/>
                </a:lnTo>
                <a:lnTo>
                  <a:pt x="19834" y="41955"/>
                </a:lnTo>
                <a:lnTo>
                  <a:pt x="24188" y="41377"/>
                </a:lnTo>
                <a:lnTo>
                  <a:pt x="31451" y="40445"/>
                </a:lnTo>
                <a:lnTo>
                  <a:pt x="33672" y="40178"/>
                </a:lnTo>
                <a:lnTo>
                  <a:pt x="35937" y="39734"/>
                </a:lnTo>
                <a:lnTo>
                  <a:pt x="38247" y="39112"/>
                </a:lnTo>
                <a:lnTo>
                  <a:pt x="40557" y="38490"/>
                </a:lnTo>
                <a:lnTo>
                  <a:pt x="43911" y="36780"/>
                </a:lnTo>
                <a:lnTo>
                  <a:pt x="43911" y="53815"/>
                </a:lnTo>
                <a:lnTo>
                  <a:pt x="40580" y="59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97657" y="2688517"/>
            <a:ext cx="60455" cy="67081"/>
          </a:xfrm>
          <a:custGeom>
            <a:avLst/>
            <a:gdLst/>
            <a:ahLst/>
            <a:cxnLst/>
            <a:rect l="l" t="t" r="r" b="b"/>
            <a:pathLst>
              <a:path w="66500" h="76025">
                <a:moveTo>
                  <a:pt x="58104" y="64765"/>
                </a:moveTo>
                <a:lnTo>
                  <a:pt x="60371" y="61359"/>
                </a:lnTo>
                <a:lnTo>
                  <a:pt x="64968" y="49898"/>
                </a:lnTo>
                <a:lnTo>
                  <a:pt x="66500" y="36247"/>
                </a:lnTo>
                <a:lnTo>
                  <a:pt x="66375" y="32274"/>
                </a:lnTo>
                <a:lnTo>
                  <a:pt x="63542" y="19036"/>
                </a:lnTo>
                <a:lnTo>
                  <a:pt x="56971" y="9195"/>
                </a:lnTo>
                <a:lnTo>
                  <a:pt x="50619" y="3064"/>
                </a:lnTo>
                <a:lnTo>
                  <a:pt x="42845" y="0"/>
                </a:lnTo>
                <a:lnTo>
                  <a:pt x="32124" y="26"/>
                </a:lnTo>
                <a:lnTo>
                  <a:pt x="19213" y="2938"/>
                </a:lnTo>
                <a:lnTo>
                  <a:pt x="9128" y="10661"/>
                </a:lnTo>
                <a:lnTo>
                  <a:pt x="6513" y="14149"/>
                </a:lnTo>
                <a:lnTo>
                  <a:pt x="1628" y="25423"/>
                </a:lnTo>
                <a:lnTo>
                  <a:pt x="0" y="39312"/>
                </a:lnTo>
                <a:lnTo>
                  <a:pt x="81" y="42496"/>
                </a:lnTo>
                <a:lnTo>
                  <a:pt x="2604" y="55673"/>
                </a:lnTo>
                <a:lnTo>
                  <a:pt x="8662" y="66064"/>
                </a:lnTo>
                <a:lnTo>
                  <a:pt x="18850" y="73539"/>
                </a:lnTo>
                <a:lnTo>
                  <a:pt x="32050" y="76025"/>
                </a:lnTo>
                <a:lnTo>
                  <a:pt x="20656" y="63166"/>
                </a:lnTo>
                <a:lnTo>
                  <a:pt x="17324" y="58102"/>
                </a:lnTo>
                <a:lnTo>
                  <a:pt x="13993" y="53038"/>
                </a:lnTo>
                <a:lnTo>
                  <a:pt x="12327" y="46708"/>
                </a:lnTo>
                <a:lnTo>
                  <a:pt x="12327" y="31205"/>
                </a:lnTo>
                <a:lnTo>
                  <a:pt x="13993" y="24453"/>
                </a:lnTo>
                <a:lnTo>
                  <a:pt x="17324" y="18856"/>
                </a:lnTo>
                <a:lnTo>
                  <a:pt x="20656" y="13259"/>
                </a:lnTo>
                <a:lnTo>
                  <a:pt x="25987" y="10461"/>
                </a:lnTo>
                <a:lnTo>
                  <a:pt x="41579" y="10461"/>
                </a:lnTo>
                <a:lnTo>
                  <a:pt x="47398" y="13748"/>
                </a:lnTo>
                <a:lnTo>
                  <a:pt x="50774" y="20322"/>
                </a:lnTo>
                <a:lnTo>
                  <a:pt x="52907" y="24498"/>
                </a:lnTo>
                <a:lnTo>
                  <a:pt x="53973" y="29917"/>
                </a:lnTo>
                <a:lnTo>
                  <a:pt x="53973" y="43954"/>
                </a:lnTo>
                <a:lnTo>
                  <a:pt x="52496" y="50650"/>
                </a:lnTo>
                <a:lnTo>
                  <a:pt x="49542" y="56669"/>
                </a:lnTo>
                <a:lnTo>
                  <a:pt x="48736" y="72587"/>
                </a:lnTo>
                <a:lnTo>
                  <a:pt x="58104" y="64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16436" y="2738519"/>
            <a:ext cx="26259" cy="17079"/>
          </a:xfrm>
          <a:custGeom>
            <a:avLst/>
            <a:gdLst/>
            <a:ahLst/>
            <a:cxnLst/>
            <a:rect l="l" t="t" r="r" b="b"/>
            <a:pathLst>
              <a:path w="28885" h="19356">
                <a:moveTo>
                  <a:pt x="28885" y="0"/>
                </a:moveTo>
                <a:lnTo>
                  <a:pt x="25931" y="6019"/>
                </a:lnTo>
                <a:lnTo>
                  <a:pt x="20478" y="9028"/>
                </a:lnTo>
                <a:lnTo>
                  <a:pt x="5286" y="9028"/>
                </a:lnTo>
                <a:lnTo>
                  <a:pt x="0" y="6496"/>
                </a:lnTo>
                <a:lnTo>
                  <a:pt x="11394" y="19356"/>
                </a:lnTo>
                <a:lnTo>
                  <a:pt x="15003" y="19231"/>
                </a:lnTo>
                <a:lnTo>
                  <a:pt x="28080" y="15918"/>
                </a:lnTo>
                <a:lnTo>
                  <a:pt x="288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66671" y="2665706"/>
            <a:ext cx="30712" cy="87600"/>
          </a:xfrm>
          <a:custGeom>
            <a:avLst/>
            <a:gdLst/>
            <a:ahLst/>
            <a:cxnLst/>
            <a:rect l="l" t="t" r="r" b="b"/>
            <a:pathLst>
              <a:path w="33783" h="99280">
                <a:moveTo>
                  <a:pt x="22277" y="15713"/>
                </a:moveTo>
                <a:lnTo>
                  <a:pt x="23699" y="11938"/>
                </a:lnTo>
                <a:lnTo>
                  <a:pt x="25875" y="10994"/>
                </a:lnTo>
                <a:lnTo>
                  <a:pt x="31639" y="11049"/>
                </a:lnTo>
                <a:lnTo>
                  <a:pt x="33783" y="11194"/>
                </a:lnTo>
                <a:lnTo>
                  <a:pt x="33783" y="266"/>
                </a:lnTo>
                <a:lnTo>
                  <a:pt x="31051" y="66"/>
                </a:lnTo>
                <a:lnTo>
                  <a:pt x="20723" y="0"/>
                </a:lnTo>
                <a:lnTo>
                  <a:pt x="15325" y="2043"/>
                </a:lnTo>
                <a:lnTo>
                  <a:pt x="12527" y="6130"/>
                </a:lnTo>
                <a:lnTo>
                  <a:pt x="10972" y="8440"/>
                </a:lnTo>
                <a:lnTo>
                  <a:pt x="10106" y="12082"/>
                </a:lnTo>
                <a:lnTo>
                  <a:pt x="9928" y="17057"/>
                </a:lnTo>
                <a:lnTo>
                  <a:pt x="9928" y="28251"/>
                </a:lnTo>
                <a:lnTo>
                  <a:pt x="0" y="28251"/>
                </a:lnTo>
                <a:lnTo>
                  <a:pt x="0" y="37713"/>
                </a:lnTo>
                <a:lnTo>
                  <a:pt x="9928" y="37713"/>
                </a:lnTo>
                <a:lnTo>
                  <a:pt x="9928" y="99280"/>
                </a:lnTo>
                <a:lnTo>
                  <a:pt x="21789" y="99280"/>
                </a:lnTo>
                <a:lnTo>
                  <a:pt x="21789" y="37713"/>
                </a:lnTo>
                <a:lnTo>
                  <a:pt x="33783" y="37713"/>
                </a:lnTo>
                <a:lnTo>
                  <a:pt x="33783" y="28251"/>
                </a:lnTo>
                <a:lnTo>
                  <a:pt x="21922" y="28251"/>
                </a:lnTo>
                <a:lnTo>
                  <a:pt x="21922" y="20522"/>
                </a:lnTo>
                <a:lnTo>
                  <a:pt x="22277" y="15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46467" y="2666940"/>
            <a:ext cx="61727" cy="86365"/>
          </a:xfrm>
          <a:custGeom>
            <a:avLst/>
            <a:gdLst/>
            <a:ahLst/>
            <a:cxnLst/>
            <a:rect l="l" t="t" r="r" b="b"/>
            <a:pathLst>
              <a:path w="67900" h="97880">
                <a:moveTo>
                  <a:pt x="13260" y="11993"/>
                </a:moveTo>
                <a:lnTo>
                  <a:pt x="67900" y="11993"/>
                </a:lnTo>
                <a:lnTo>
                  <a:pt x="67900" y="0"/>
                </a:lnTo>
                <a:lnTo>
                  <a:pt x="0" y="0"/>
                </a:lnTo>
                <a:lnTo>
                  <a:pt x="0" y="97880"/>
                </a:lnTo>
                <a:lnTo>
                  <a:pt x="13260" y="97880"/>
                </a:lnTo>
                <a:lnTo>
                  <a:pt x="13260" y="53371"/>
                </a:lnTo>
                <a:lnTo>
                  <a:pt x="61303" y="53371"/>
                </a:lnTo>
                <a:lnTo>
                  <a:pt x="61303" y="41710"/>
                </a:lnTo>
                <a:lnTo>
                  <a:pt x="13260" y="41710"/>
                </a:lnTo>
                <a:lnTo>
                  <a:pt x="13260" y="119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9157" y="2667558"/>
            <a:ext cx="0" cy="85748"/>
          </a:xfrm>
          <a:custGeom>
            <a:avLst/>
            <a:gdLst/>
            <a:ahLst/>
            <a:cxnLst/>
            <a:rect l="l" t="t" r="r" b="b"/>
            <a:pathLst>
              <a:path h="97181">
                <a:moveTo>
                  <a:pt x="0" y="0"/>
                </a:moveTo>
                <a:lnTo>
                  <a:pt x="0" y="97181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50502" y="2688928"/>
            <a:ext cx="31560" cy="64376"/>
          </a:xfrm>
          <a:custGeom>
            <a:avLst/>
            <a:gdLst/>
            <a:ahLst/>
            <a:cxnLst/>
            <a:rect l="l" t="t" r="r" b="b"/>
            <a:pathLst>
              <a:path w="34716" h="72960">
                <a:moveTo>
                  <a:pt x="0" y="1599"/>
                </a:moveTo>
                <a:lnTo>
                  <a:pt x="0" y="72960"/>
                </a:lnTo>
                <a:lnTo>
                  <a:pt x="11994" y="72960"/>
                </a:lnTo>
                <a:lnTo>
                  <a:pt x="11994" y="26852"/>
                </a:lnTo>
                <a:lnTo>
                  <a:pt x="13615" y="22376"/>
                </a:lnTo>
                <a:lnTo>
                  <a:pt x="16858" y="18490"/>
                </a:lnTo>
                <a:lnTo>
                  <a:pt x="20101" y="14603"/>
                </a:lnTo>
                <a:lnTo>
                  <a:pt x="24743" y="12659"/>
                </a:lnTo>
                <a:lnTo>
                  <a:pt x="32750" y="12726"/>
                </a:lnTo>
                <a:lnTo>
                  <a:pt x="34716" y="12993"/>
                </a:lnTo>
                <a:lnTo>
                  <a:pt x="34716" y="333"/>
                </a:lnTo>
                <a:lnTo>
                  <a:pt x="33428" y="199"/>
                </a:lnTo>
                <a:lnTo>
                  <a:pt x="30851" y="0"/>
                </a:lnTo>
                <a:lnTo>
                  <a:pt x="26098" y="0"/>
                </a:lnTo>
                <a:lnTo>
                  <a:pt x="21900" y="1721"/>
                </a:lnTo>
                <a:lnTo>
                  <a:pt x="18257" y="5163"/>
                </a:lnTo>
                <a:lnTo>
                  <a:pt x="14615" y="8606"/>
                </a:lnTo>
                <a:lnTo>
                  <a:pt x="12327" y="11527"/>
                </a:lnTo>
                <a:lnTo>
                  <a:pt x="11394" y="13925"/>
                </a:lnTo>
                <a:lnTo>
                  <a:pt x="11394" y="1599"/>
                </a:lnTo>
                <a:lnTo>
                  <a:pt x="0" y="1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94507" y="2688928"/>
            <a:ext cx="87290" cy="64376"/>
          </a:xfrm>
          <a:custGeom>
            <a:avLst/>
            <a:gdLst/>
            <a:ahLst/>
            <a:cxnLst/>
            <a:rect l="l" t="t" r="r" b="b"/>
            <a:pathLst>
              <a:path w="96019" h="72960">
                <a:moveTo>
                  <a:pt x="11860" y="1599"/>
                </a:moveTo>
                <a:lnTo>
                  <a:pt x="0" y="1599"/>
                </a:lnTo>
                <a:lnTo>
                  <a:pt x="0" y="72960"/>
                </a:lnTo>
                <a:lnTo>
                  <a:pt x="11994" y="72960"/>
                </a:lnTo>
                <a:lnTo>
                  <a:pt x="11994" y="25919"/>
                </a:lnTo>
                <a:lnTo>
                  <a:pt x="13848" y="19567"/>
                </a:lnTo>
                <a:lnTo>
                  <a:pt x="17558" y="16058"/>
                </a:lnTo>
                <a:lnTo>
                  <a:pt x="21267" y="12548"/>
                </a:lnTo>
                <a:lnTo>
                  <a:pt x="25387" y="10794"/>
                </a:lnTo>
                <a:lnTo>
                  <a:pt x="34894" y="10794"/>
                </a:lnTo>
                <a:lnTo>
                  <a:pt x="38292" y="12459"/>
                </a:lnTo>
                <a:lnTo>
                  <a:pt x="40113" y="15791"/>
                </a:lnTo>
                <a:lnTo>
                  <a:pt x="41268" y="18012"/>
                </a:lnTo>
                <a:lnTo>
                  <a:pt x="41846" y="21544"/>
                </a:lnTo>
                <a:lnTo>
                  <a:pt x="41846" y="72960"/>
                </a:lnTo>
                <a:lnTo>
                  <a:pt x="54039" y="72960"/>
                </a:lnTo>
                <a:lnTo>
                  <a:pt x="54039" y="24076"/>
                </a:lnTo>
                <a:lnTo>
                  <a:pt x="55739" y="18812"/>
                </a:lnTo>
                <a:lnTo>
                  <a:pt x="59137" y="15658"/>
                </a:lnTo>
                <a:lnTo>
                  <a:pt x="62535" y="12504"/>
                </a:lnTo>
                <a:lnTo>
                  <a:pt x="66589" y="10927"/>
                </a:lnTo>
                <a:lnTo>
                  <a:pt x="74718" y="10927"/>
                </a:lnTo>
                <a:lnTo>
                  <a:pt x="77617" y="11815"/>
                </a:lnTo>
                <a:lnTo>
                  <a:pt x="79993" y="13592"/>
                </a:lnTo>
                <a:lnTo>
                  <a:pt x="82370" y="15369"/>
                </a:lnTo>
                <a:lnTo>
                  <a:pt x="83558" y="18634"/>
                </a:lnTo>
                <a:lnTo>
                  <a:pt x="83558" y="72960"/>
                </a:lnTo>
                <a:lnTo>
                  <a:pt x="96019" y="72960"/>
                </a:lnTo>
                <a:lnTo>
                  <a:pt x="96019" y="19145"/>
                </a:lnTo>
                <a:lnTo>
                  <a:pt x="95086" y="14126"/>
                </a:lnTo>
                <a:lnTo>
                  <a:pt x="93220" y="10394"/>
                </a:lnTo>
                <a:lnTo>
                  <a:pt x="89755" y="3464"/>
                </a:lnTo>
                <a:lnTo>
                  <a:pt x="83225" y="0"/>
                </a:lnTo>
                <a:lnTo>
                  <a:pt x="69143" y="0"/>
                </a:lnTo>
                <a:lnTo>
                  <a:pt x="65101" y="921"/>
                </a:lnTo>
                <a:lnTo>
                  <a:pt x="61503" y="2765"/>
                </a:lnTo>
                <a:lnTo>
                  <a:pt x="57904" y="4608"/>
                </a:lnTo>
                <a:lnTo>
                  <a:pt x="54772" y="7440"/>
                </a:lnTo>
                <a:lnTo>
                  <a:pt x="52107" y="11260"/>
                </a:lnTo>
                <a:lnTo>
                  <a:pt x="50508" y="8151"/>
                </a:lnTo>
                <a:lnTo>
                  <a:pt x="48731" y="5796"/>
                </a:lnTo>
                <a:lnTo>
                  <a:pt x="46776" y="4198"/>
                </a:lnTo>
                <a:lnTo>
                  <a:pt x="43311" y="1399"/>
                </a:lnTo>
                <a:lnTo>
                  <a:pt x="38736" y="0"/>
                </a:lnTo>
                <a:lnTo>
                  <a:pt x="28030" y="0"/>
                </a:lnTo>
                <a:lnTo>
                  <a:pt x="23544" y="1355"/>
                </a:lnTo>
                <a:lnTo>
                  <a:pt x="19590" y="4064"/>
                </a:lnTo>
                <a:lnTo>
                  <a:pt x="17280" y="5663"/>
                </a:lnTo>
                <a:lnTo>
                  <a:pt x="14703" y="8217"/>
                </a:lnTo>
                <a:lnTo>
                  <a:pt x="11860" y="11726"/>
                </a:lnTo>
                <a:lnTo>
                  <a:pt x="11860" y="1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369216" y="2047248"/>
            <a:ext cx="969988" cy="145812"/>
          </a:xfrm>
          <a:custGeom>
            <a:avLst/>
            <a:gdLst/>
            <a:ahLst/>
            <a:cxnLst/>
            <a:rect l="l" t="t" r="r" b="b"/>
            <a:pathLst>
              <a:path w="1066987" h="165254">
                <a:moveTo>
                  <a:pt x="714636" y="97530"/>
                </a:moveTo>
                <a:lnTo>
                  <a:pt x="718486" y="109731"/>
                </a:lnTo>
                <a:lnTo>
                  <a:pt x="725090" y="119078"/>
                </a:lnTo>
                <a:lnTo>
                  <a:pt x="729683" y="79954"/>
                </a:lnTo>
                <a:lnTo>
                  <a:pt x="731740" y="66078"/>
                </a:lnTo>
                <a:lnTo>
                  <a:pt x="736783" y="56155"/>
                </a:lnTo>
                <a:lnTo>
                  <a:pt x="746057" y="34357"/>
                </a:lnTo>
                <a:lnTo>
                  <a:pt x="734166" y="38856"/>
                </a:lnTo>
                <a:lnTo>
                  <a:pt x="724361" y="47974"/>
                </a:lnTo>
                <a:lnTo>
                  <a:pt x="718432" y="58061"/>
                </a:lnTo>
                <a:lnTo>
                  <a:pt x="714751" y="70201"/>
                </a:lnTo>
                <a:lnTo>
                  <a:pt x="713524" y="84126"/>
                </a:lnTo>
                <a:lnTo>
                  <a:pt x="714636" y="97530"/>
                </a:lnTo>
                <a:close/>
              </a:path>
              <a:path w="1066987" h="165254">
                <a:moveTo>
                  <a:pt x="54915" y="54999"/>
                </a:moveTo>
                <a:lnTo>
                  <a:pt x="16706" y="54999"/>
                </a:lnTo>
                <a:lnTo>
                  <a:pt x="16706" y="16019"/>
                </a:lnTo>
                <a:lnTo>
                  <a:pt x="54544" y="16019"/>
                </a:lnTo>
                <a:lnTo>
                  <a:pt x="60141" y="16819"/>
                </a:lnTo>
                <a:lnTo>
                  <a:pt x="63911" y="18418"/>
                </a:lnTo>
                <a:lnTo>
                  <a:pt x="70593" y="21274"/>
                </a:lnTo>
                <a:lnTo>
                  <a:pt x="73934" y="26814"/>
                </a:lnTo>
                <a:lnTo>
                  <a:pt x="74106" y="59882"/>
                </a:lnTo>
                <a:lnTo>
                  <a:pt x="78504" y="57655"/>
                </a:lnTo>
                <a:lnTo>
                  <a:pt x="81873" y="55198"/>
                </a:lnTo>
                <a:lnTo>
                  <a:pt x="84215" y="52514"/>
                </a:lnTo>
                <a:lnTo>
                  <a:pt x="88727" y="47431"/>
                </a:lnTo>
                <a:lnTo>
                  <a:pt x="90983" y="40921"/>
                </a:lnTo>
                <a:lnTo>
                  <a:pt x="90983" y="26185"/>
                </a:lnTo>
                <a:lnTo>
                  <a:pt x="89155" y="20189"/>
                </a:lnTo>
                <a:lnTo>
                  <a:pt x="85500" y="14992"/>
                </a:lnTo>
                <a:lnTo>
                  <a:pt x="79906" y="9120"/>
                </a:lnTo>
                <a:lnTo>
                  <a:pt x="68753" y="3629"/>
                </a:lnTo>
                <a:lnTo>
                  <a:pt x="54059" y="1799"/>
                </a:lnTo>
                <a:lnTo>
                  <a:pt x="0" y="1799"/>
                </a:lnTo>
                <a:lnTo>
                  <a:pt x="0" y="127645"/>
                </a:lnTo>
                <a:lnTo>
                  <a:pt x="16706" y="113082"/>
                </a:lnTo>
                <a:lnTo>
                  <a:pt x="16706" y="68791"/>
                </a:lnTo>
                <a:lnTo>
                  <a:pt x="57685" y="68791"/>
                </a:lnTo>
                <a:lnTo>
                  <a:pt x="63425" y="69676"/>
                </a:lnTo>
                <a:lnTo>
                  <a:pt x="67766" y="71447"/>
                </a:lnTo>
                <a:lnTo>
                  <a:pt x="75933" y="74760"/>
                </a:lnTo>
                <a:lnTo>
                  <a:pt x="70793" y="48859"/>
                </a:lnTo>
                <a:lnTo>
                  <a:pt x="64511" y="52000"/>
                </a:lnTo>
                <a:lnTo>
                  <a:pt x="60513" y="53999"/>
                </a:lnTo>
                <a:lnTo>
                  <a:pt x="54915" y="54999"/>
                </a:lnTo>
                <a:close/>
              </a:path>
              <a:path w="1066987" h="165254">
                <a:moveTo>
                  <a:pt x="16706" y="113082"/>
                </a:moveTo>
                <a:lnTo>
                  <a:pt x="0" y="127645"/>
                </a:lnTo>
                <a:lnTo>
                  <a:pt x="54488" y="127635"/>
                </a:lnTo>
                <a:lnTo>
                  <a:pt x="68974" y="125833"/>
                </a:lnTo>
                <a:lnTo>
                  <a:pt x="80625" y="120924"/>
                </a:lnTo>
                <a:lnTo>
                  <a:pt x="89441" y="112910"/>
                </a:lnTo>
                <a:lnTo>
                  <a:pt x="94524" y="106342"/>
                </a:lnTo>
                <a:lnTo>
                  <a:pt x="97066" y="99003"/>
                </a:lnTo>
                <a:lnTo>
                  <a:pt x="97066" y="81242"/>
                </a:lnTo>
                <a:lnTo>
                  <a:pt x="94239" y="73674"/>
                </a:lnTo>
                <a:lnTo>
                  <a:pt x="88584" y="68192"/>
                </a:lnTo>
                <a:lnTo>
                  <a:pt x="85386" y="65108"/>
                </a:lnTo>
                <a:lnTo>
                  <a:pt x="80560" y="62337"/>
                </a:lnTo>
                <a:lnTo>
                  <a:pt x="74106" y="59882"/>
                </a:lnTo>
                <a:lnTo>
                  <a:pt x="73934" y="26814"/>
                </a:lnTo>
                <a:lnTo>
                  <a:pt x="73934" y="43205"/>
                </a:lnTo>
                <a:lnTo>
                  <a:pt x="70793" y="48859"/>
                </a:lnTo>
                <a:lnTo>
                  <a:pt x="75933" y="74760"/>
                </a:lnTo>
                <a:lnTo>
                  <a:pt x="80017" y="80985"/>
                </a:lnTo>
                <a:lnTo>
                  <a:pt x="80017" y="95548"/>
                </a:lnTo>
                <a:lnTo>
                  <a:pt x="78618" y="100174"/>
                </a:lnTo>
                <a:lnTo>
                  <a:pt x="75819" y="104001"/>
                </a:lnTo>
                <a:lnTo>
                  <a:pt x="71364" y="110055"/>
                </a:lnTo>
                <a:lnTo>
                  <a:pt x="63911" y="113082"/>
                </a:lnTo>
                <a:lnTo>
                  <a:pt x="16706" y="113082"/>
                </a:lnTo>
                <a:close/>
              </a:path>
              <a:path w="1066987" h="165254">
                <a:moveTo>
                  <a:pt x="132103" y="39300"/>
                </a:moveTo>
                <a:lnTo>
                  <a:pt x="122196" y="47631"/>
                </a:lnTo>
                <a:lnTo>
                  <a:pt x="127165" y="74446"/>
                </a:lnTo>
                <a:lnTo>
                  <a:pt x="127451" y="66564"/>
                </a:lnTo>
                <a:lnTo>
                  <a:pt x="129993" y="60067"/>
                </a:lnTo>
                <a:lnTo>
                  <a:pt x="134790" y="54956"/>
                </a:lnTo>
                <a:lnTo>
                  <a:pt x="144034" y="34761"/>
                </a:lnTo>
                <a:lnTo>
                  <a:pt x="132103" y="39300"/>
                </a:lnTo>
                <a:close/>
              </a:path>
              <a:path w="1066987" h="165254">
                <a:moveTo>
                  <a:pt x="193990" y="86696"/>
                </a:moveTo>
                <a:lnTo>
                  <a:pt x="193990" y="77444"/>
                </a:lnTo>
                <a:lnTo>
                  <a:pt x="193533" y="70704"/>
                </a:lnTo>
                <a:lnTo>
                  <a:pt x="192618" y="66478"/>
                </a:lnTo>
                <a:lnTo>
                  <a:pt x="191591" y="60310"/>
                </a:lnTo>
                <a:lnTo>
                  <a:pt x="189535" y="54913"/>
                </a:lnTo>
                <a:lnTo>
                  <a:pt x="186450" y="50287"/>
                </a:lnTo>
                <a:lnTo>
                  <a:pt x="183252" y="45433"/>
                </a:lnTo>
                <a:lnTo>
                  <a:pt x="178597" y="41478"/>
                </a:lnTo>
                <a:lnTo>
                  <a:pt x="172486" y="38422"/>
                </a:lnTo>
                <a:lnTo>
                  <a:pt x="166375" y="35367"/>
                </a:lnTo>
                <a:lnTo>
                  <a:pt x="160063" y="33839"/>
                </a:lnTo>
                <a:lnTo>
                  <a:pt x="153552" y="33839"/>
                </a:lnTo>
                <a:lnTo>
                  <a:pt x="144034" y="34761"/>
                </a:lnTo>
                <a:lnTo>
                  <a:pt x="134790" y="54956"/>
                </a:lnTo>
                <a:lnTo>
                  <a:pt x="139588" y="49844"/>
                </a:lnTo>
                <a:lnTo>
                  <a:pt x="145528" y="47288"/>
                </a:lnTo>
                <a:lnTo>
                  <a:pt x="162491" y="47288"/>
                </a:lnTo>
                <a:lnTo>
                  <a:pt x="169544" y="51001"/>
                </a:lnTo>
                <a:lnTo>
                  <a:pt x="173771" y="58425"/>
                </a:lnTo>
                <a:lnTo>
                  <a:pt x="176056" y="62423"/>
                </a:lnTo>
                <a:lnTo>
                  <a:pt x="177512" y="67763"/>
                </a:lnTo>
                <a:lnTo>
                  <a:pt x="178140" y="74446"/>
                </a:lnTo>
                <a:lnTo>
                  <a:pt x="127165" y="74446"/>
                </a:lnTo>
                <a:lnTo>
                  <a:pt x="122196" y="47631"/>
                </a:lnTo>
                <a:lnTo>
                  <a:pt x="115605" y="57602"/>
                </a:lnTo>
                <a:lnTo>
                  <a:pt x="111553" y="69628"/>
                </a:lnTo>
                <a:lnTo>
                  <a:pt x="110202" y="83526"/>
                </a:lnTo>
                <a:lnTo>
                  <a:pt x="111357" y="96536"/>
                </a:lnTo>
                <a:lnTo>
                  <a:pt x="115322" y="108669"/>
                </a:lnTo>
                <a:lnTo>
                  <a:pt x="122110" y="118436"/>
                </a:lnTo>
                <a:lnTo>
                  <a:pt x="126988" y="122850"/>
                </a:lnTo>
                <a:lnTo>
                  <a:pt x="138227" y="128888"/>
                </a:lnTo>
                <a:lnTo>
                  <a:pt x="151153" y="130901"/>
                </a:lnTo>
                <a:lnTo>
                  <a:pt x="155837" y="130901"/>
                </a:lnTo>
                <a:lnTo>
                  <a:pt x="160035" y="130444"/>
                </a:lnTo>
                <a:lnTo>
                  <a:pt x="163747" y="129530"/>
                </a:lnTo>
                <a:lnTo>
                  <a:pt x="170658" y="127931"/>
                </a:lnTo>
                <a:lnTo>
                  <a:pt x="176455" y="124847"/>
                </a:lnTo>
                <a:lnTo>
                  <a:pt x="181139" y="120278"/>
                </a:lnTo>
                <a:lnTo>
                  <a:pt x="183937" y="117651"/>
                </a:lnTo>
                <a:lnTo>
                  <a:pt x="186465" y="114267"/>
                </a:lnTo>
                <a:lnTo>
                  <a:pt x="188721" y="110126"/>
                </a:lnTo>
                <a:lnTo>
                  <a:pt x="190977" y="105986"/>
                </a:lnTo>
                <a:lnTo>
                  <a:pt x="192305" y="102230"/>
                </a:lnTo>
                <a:lnTo>
                  <a:pt x="192704" y="98861"/>
                </a:lnTo>
                <a:lnTo>
                  <a:pt x="177541" y="98861"/>
                </a:lnTo>
                <a:lnTo>
                  <a:pt x="176398" y="102916"/>
                </a:lnTo>
                <a:lnTo>
                  <a:pt x="174456" y="106485"/>
                </a:lnTo>
                <a:lnTo>
                  <a:pt x="171715" y="109570"/>
                </a:lnTo>
                <a:lnTo>
                  <a:pt x="166917" y="114881"/>
                </a:lnTo>
                <a:lnTo>
                  <a:pt x="160492" y="117536"/>
                </a:lnTo>
                <a:lnTo>
                  <a:pt x="143814" y="117536"/>
                </a:lnTo>
                <a:lnTo>
                  <a:pt x="137446" y="114724"/>
                </a:lnTo>
                <a:lnTo>
                  <a:pt x="133334" y="109098"/>
                </a:lnTo>
                <a:lnTo>
                  <a:pt x="129221" y="103473"/>
                </a:lnTo>
                <a:lnTo>
                  <a:pt x="127023" y="96005"/>
                </a:lnTo>
                <a:lnTo>
                  <a:pt x="126737" y="86696"/>
                </a:lnTo>
                <a:lnTo>
                  <a:pt x="193990" y="86696"/>
                </a:lnTo>
                <a:close/>
              </a:path>
              <a:path w="1066987" h="165254">
                <a:moveTo>
                  <a:pt x="231495" y="111568"/>
                </a:moveTo>
                <a:lnTo>
                  <a:pt x="231495" y="48488"/>
                </a:lnTo>
                <a:lnTo>
                  <a:pt x="246145" y="48488"/>
                </a:lnTo>
                <a:lnTo>
                  <a:pt x="246145" y="35895"/>
                </a:lnTo>
                <a:lnTo>
                  <a:pt x="231495" y="35895"/>
                </a:lnTo>
                <a:lnTo>
                  <a:pt x="231495" y="10280"/>
                </a:lnTo>
                <a:lnTo>
                  <a:pt x="215903" y="10280"/>
                </a:lnTo>
                <a:lnTo>
                  <a:pt x="215903" y="35895"/>
                </a:lnTo>
                <a:lnTo>
                  <a:pt x="203480" y="35895"/>
                </a:lnTo>
                <a:lnTo>
                  <a:pt x="203480" y="48488"/>
                </a:lnTo>
                <a:lnTo>
                  <a:pt x="215903" y="48488"/>
                </a:lnTo>
                <a:lnTo>
                  <a:pt x="215903" y="115109"/>
                </a:lnTo>
                <a:lnTo>
                  <a:pt x="217188" y="119893"/>
                </a:lnTo>
                <a:lnTo>
                  <a:pt x="219758" y="123576"/>
                </a:lnTo>
                <a:lnTo>
                  <a:pt x="222328" y="127260"/>
                </a:lnTo>
                <a:lnTo>
                  <a:pt x="227211" y="129102"/>
                </a:lnTo>
                <a:lnTo>
                  <a:pt x="236635" y="129102"/>
                </a:lnTo>
                <a:lnTo>
                  <a:pt x="238706" y="128987"/>
                </a:lnTo>
                <a:lnTo>
                  <a:pt x="242532" y="128530"/>
                </a:lnTo>
                <a:lnTo>
                  <a:pt x="246145" y="127645"/>
                </a:lnTo>
                <a:lnTo>
                  <a:pt x="246145" y="115481"/>
                </a:lnTo>
                <a:lnTo>
                  <a:pt x="243146" y="115695"/>
                </a:lnTo>
                <a:lnTo>
                  <a:pt x="237949" y="115737"/>
                </a:lnTo>
                <a:lnTo>
                  <a:pt x="235950" y="115423"/>
                </a:lnTo>
                <a:lnTo>
                  <a:pt x="234750" y="114795"/>
                </a:lnTo>
                <a:lnTo>
                  <a:pt x="232580" y="113710"/>
                </a:lnTo>
                <a:lnTo>
                  <a:pt x="231495" y="111568"/>
                </a:lnTo>
                <a:close/>
              </a:path>
              <a:path w="1066987" h="165254">
                <a:moveTo>
                  <a:pt x="341659" y="128759"/>
                </a:moveTo>
                <a:lnTo>
                  <a:pt x="344058" y="128074"/>
                </a:lnTo>
                <a:lnTo>
                  <a:pt x="344058" y="116679"/>
                </a:lnTo>
                <a:lnTo>
                  <a:pt x="341317" y="117065"/>
                </a:lnTo>
                <a:lnTo>
                  <a:pt x="339004" y="117194"/>
                </a:lnTo>
                <a:lnTo>
                  <a:pt x="336890" y="117194"/>
                </a:lnTo>
                <a:lnTo>
                  <a:pt x="334192" y="114767"/>
                </a:lnTo>
                <a:lnTo>
                  <a:pt x="333863" y="111882"/>
                </a:lnTo>
                <a:lnTo>
                  <a:pt x="333863" y="50344"/>
                </a:lnTo>
                <a:lnTo>
                  <a:pt x="330522" y="43947"/>
                </a:lnTo>
                <a:lnTo>
                  <a:pt x="323840" y="39835"/>
                </a:lnTo>
                <a:lnTo>
                  <a:pt x="322609" y="39120"/>
                </a:lnTo>
                <a:lnTo>
                  <a:pt x="311418" y="35030"/>
                </a:lnTo>
                <a:lnTo>
                  <a:pt x="297538" y="33667"/>
                </a:lnTo>
                <a:lnTo>
                  <a:pt x="284407" y="35331"/>
                </a:lnTo>
                <a:lnTo>
                  <a:pt x="272993" y="40307"/>
                </a:lnTo>
                <a:lnTo>
                  <a:pt x="272477" y="40641"/>
                </a:lnTo>
                <a:lnTo>
                  <a:pt x="264817" y="49820"/>
                </a:lnTo>
                <a:lnTo>
                  <a:pt x="261985" y="63908"/>
                </a:lnTo>
                <a:lnTo>
                  <a:pt x="276377" y="63908"/>
                </a:lnTo>
                <a:lnTo>
                  <a:pt x="276949" y="59168"/>
                </a:lnTo>
                <a:lnTo>
                  <a:pt x="278177" y="55598"/>
                </a:lnTo>
                <a:lnTo>
                  <a:pt x="280061" y="53199"/>
                </a:lnTo>
                <a:lnTo>
                  <a:pt x="283431" y="48859"/>
                </a:lnTo>
                <a:lnTo>
                  <a:pt x="289143" y="46689"/>
                </a:lnTo>
                <a:lnTo>
                  <a:pt x="304163" y="46689"/>
                </a:lnTo>
                <a:lnTo>
                  <a:pt x="309518" y="47874"/>
                </a:lnTo>
                <a:lnTo>
                  <a:pt x="313259" y="50244"/>
                </a:lnTo>
                <a:lnTo>
                  <a:pt x="317000" y="52614"/>
                </a:lnTo>
                <a:lnTo>
                  <a:pt x="318871" y="56426"/>
                </a:lnTo>
                <a:lnTo>
                  <a:pt x="318871" y="64251"/>
                </a:lnTo>
                <a:lnTo>
                  <a:pt x="318528" y="66221"/>
                </a:lnTo>
                <a:lnTo>
                  <a:pt x="317842" y="67592"/>
                </a:lnTo>
                <a:lnTo>
                  <a:pt x="316643" y="70105"/>
                </a:lnTo>
                <a:lnTo>
                  <a:pt x="314273" y="71590"/>
                </a:lnTo>
                <a:lnTo>
                  <a:pt x="310732" y="72047"/>
                </a:lnTo>
                <a:lnTo>
                  <a:pt x="286144" y="75131"/>
                </a:lnTo>
                <a:lnTo>
                  <a:pt x="277519" y="76216"/>
                </a:lnTo>
                <a:lnTo>
                  <a:pt x="270552" y="79100"/>
                </a:lnTo>
                <a:lnTo>
                  <a:pt x="265240" y="83783"/>
                </a:lnTo>
                <a:lnTo>
                  <a:pt x="259928" y="88467"/>
                </a:lnTo>
                <a:lnTo>
                  <a:pt x="257273" y="95063"/>
                </a:lnTo>
                <a:lnTo>
                  <a:pt x="257273" y="111340"/>
                </a:lnTo>
                <a:lnTo>
                  <a:pt x="259971" y="117808"/>
                </a:lnTo>
                <a:lnTo>
                  <a:pt x="265369" y="122976"/>
                </a:lnTo>
                <a:lnTo>
                  <a:pt x="270766" y="128145"/>
                </a:lnTo>
                <a:lnTo>
                  <a:pt x="277720" y="130729"/>
                </a:lnTo>
                <a:lnTo>
                  <a:pt x="273379" y="107685"/>
                </a:lnTo>
                <a:lnTo>
                  <a:pt x="273379" y="97347"/>
                </a:lnTo>
                <a:lnTo>
                  <a:pt x="275749" y="93064"/>
                </a:lnTo>
                <a:lnTo>
                  <a:pt x="280490" y="90380"/>
                </a:lnTo>
                <a:lnTo>
                  <a:pt x="283288" y="88780"/>
                </a:lnTo>
                <a:lnTo>
                  <a:pt x="287486" y="87610"/>
                </a:lnTo>
                <a:lnTo>
                  <a:pt x="293083" y="86867"/>
                </a:lnTo>
                <a:lnTo>
                  <a:pt x="302422" y="85668"/>
                </a:lnTo>
                <a:lnTo>
                  <a:pt x="305278" y="85325"/>
                </a:lnTo>
                <a:lnTo>
                  <a:pt x="308190" y="84754"/>
                </a:lnTo>
                <a:lnTo>
                  <a:pt x="311160" y="83955"/>
                </a:lnTo>
                <a:lnTo>
                  <a:pt x="314130" y="83155"/>
                </a:lnTo>
                <a:lnTo>
                  <a:pt x="316557" y="82155"/>
                </a:lnTo>
                <a:lnTo>
                  <a:pt x="318442" y="80956"/>
                </a:lnTo>
                <a:lnTo>
                  <a:pt x="318442" y="102859"/>
                </a:lnTo>
                <a:lnTo>
                  <a:pt x="314159" y="109684"/>
                </a:lnTo>
                <a:lnTo>
                  <a:pt x="305591" y="113853"/>
                </a:lnTo>
                <a:lnTo>
                  <a:pt x="300508" y="116366"/>
                </a:lnTo>
                <a:lnTo>
                  <a:pt x="295254" y="117622"/>
                </a:lnTo>
                <a:lnTo>
                  <a:pt x="285373" y="117622"/>
                </a:lnTo>
                <a:lnTo>
                  <a:pt x="286230" y="130729"/>
                </a:lnTo>
                <a:lnTo>
                  <a:pt x="293312" y="130729"/>
                </a:lnTo>
                <a:lnTo>
                  <a:pt x="299794" y="129216"/>
                </a:lnTo>
                <a:lnTo>
                  <a:pt x="305677" y="126189"/>
                </a:lnTo>
                <a:lnTo>
                  <a:pt x="311560" y="123162"/>
                </a:lnTo>
                <a:lnTo>
                  <a:pt x="316072" y="119593"/>
                </a:lnTo>
                <a:lnTo>
                  <a:pt x="319214" y="115481"/>
                </a:lnTo>
                <a:lnTo>
                  <a:pt x="319727" y="119136"/>
                </a:lnTo>
                <a:lnTo>
                  <a:pt x="320613" y="121963"/>
                </a:lnTo>
                <a:lnTo>
                  <a:pt x="321869" y="123962"/>
                </a:lnTo>
                <a:lnTo>
                  <a:pt x="324268" y="127731"/>
                </a:lnTo>
                <a:lnTo>
                  <a:pt x="328123" y="129616"/>
                </a:lnTo>
                <a:lnTo>
                  <a:pt x="335605" y="129616"/>
                </a:lnTo>
                <a:lnTo>
                  <a:pt x="338575" y="129359"/>
                </a:lnTo>
                <a:lnTo>
                  <a:pt x="341659" y="128759"/>
                </a:lnTo>
                <a:close/>
              </a:path>
              <a:path w="1066987" h="165254">
                <a:moveTo>
                  <a:pt x="285373" y="117622"/>
                </a:moveTo>
                <a:lnTo>
                  <a:pt x="281518" y="116337"/>
                </a:lnTo>
                <a:lnTo>
                  <a:pt x="278262" y="113767"/>
                </a:lnTo>
                <a:lnTo>
                  <a:pt x="275007" y="111197"/>
                </a:lnTo>
                <a:lnTo>
                  <a:pt x="273379" y="107685"/>
                </a:lnTo>
                <a:lnTo>
                  <a:pt x="277720" y="130729"/>
                </a:lnTo>
                <a:lnTo>
                  <a:pt x="286230" y="130729"/>
                </a:lnTo>
                <a:lnTo>
                  <a:pt x="285373" y="117622"/>
                </a:lnTo>
                <a:close/>
              </a:path>
              <a:path w="1066987" h="165254">
                <a:moveTo>
                  <a:pt x="401516" y="83783"/>
                </a:moveTo>
                <a:lnTo>
                  <a:pt x="402501" y="95849"/>
                </a:lnTo>
                <a:lnTo>
                  <a:pt x="406203" y="108098"/>
                </a:lnTo>
                <a:lnTo>
                  <a:pt x="412653" y="118179"/>
                </a:lnTo>
                <a:lnTo>
                  <a:pt x="418005" y="123252"/>
                </a:lnTo>
                <a:lnTo>
                  <a:pt x="429187" y="129053"/>
                </a:lnTo>
                <a:lnTo>
                  <a:pt x="423791" y="107942"/>
                </a:lnTo>
                <a:lnTo>
                  <a:pt x="419507" y="101431"/>
                </a:lnTo>
                <a:lnTo>
                  <a:pt x="417365" y="93293"/>
                </a:lnTo>
                <a:lnTo>
                  <a:pt x="417383" y="81919"/>
                </a:lnTo>
                <a:lnTo>
                  <a:pt x="423024" y="38689"/>
                </a:lnTo>
                <a:lnTo>
                  <a:pt x="413253" y="46946"/>
                </a:lnTo>
                <a:lnTo>
                  <a:pt x="412914" y="47346"/>
                </a:lnTo>
                <a:lnTo>
                  <a:pt x="406582" y="57458"/>
                </a:lnTo>
                <a:lnTo>
                  <a:pt x="402782" y="69604"/>
                </a:lnTo>
                <a:lnTo>
                  <a:pt x="401516" y="83783"/>
                </a:lnTo>
                <a:close/>
              </a:path>
              <a:path w="1066987" h="165254">
                <a:moveTo>
                  <a:pt x="469371" y="94350"/>
                </a:moveTo>
                <a:lnTo>
                  <a:pt x="465213" y="106100"/>
                </a:lnTo>
                <a:lnTo>
                  <a:pt x="461414" y="113838"/>
                </a:lnTo>
                <a:lnTo>
                  <a:pt x="454404" y="117708"/>
                </a:lnTo>
                <a:lnTo>
                  <a:pt x="434871" y="117708"/>
                </a:lnTo>
                <a:lnTo>
                  <a:pt x="428074" y="114452"/>
                </a:lnTo>
                <a:lnTo>
                  <a:pt x="423791" y="107942"/>
                </a:lnTo>
                <a:lnTo>
                  <a:pt x="429187" y="129053"/>
                </a:lnTo>
                <a:lnTo>
                  <a:pt x="442724" y="130986"/>
                </a:lnTo>
                <a:lnTo>
                  <a:pt x="455426" y="129649"/>
                </a:lnTo>
                <a:lnTo>
                  <a:pt x="467266" y="124832"/>
                </a:lnTo>
                <a:lnTo>
                  <a:pt x="476222" y="116509"/>
                </a:lnTo>
                <a:lnTo>
                  <a:pt x="482250" y="105927"/>
                </a:lnTo>
                <a:lnTo>
                  <a:pt x="485825" y="93736"/>
                </a:lnTo>
                <a:lnTo>
                  <a:pt x="487016" y="79842"/>
                </a:lnTo>
                <a:lnTo>
                  <a:pt x="485830" y="66631"/>
                </a:lnTo>
                <a:lnTo>
                  <a:pt x="481751" y="54525"/>
                </a:lnTo>
                <a:lnTo>
                  <a:pt x="474765" y="45061"/>
                </a:lnTo>
                <a:lnTo>
                  <a:pt x="469326" y="40581"/>
                </a:lnTo>
                <a:lnTo>
                  <a:pt x="457904" y="35074"/>
                </a:lnTo>
                <a:lnTo>
                  <a:pt x="444780" y="33239"/>
                </a:lnTo>
                <a:lnTo>
                  <a:pt x="434993" y="34174"/>
                </a:lnTo>
                <a:lnTo>
                  <a:pt x="423024" y="38689"/>
                </a:lnTo>
                <a:lnTo>
                  <a:pt x="417383" y="81919"/>
                </a:lnTo>
                <a:lnTo>
                  <a:pt x="419146" y="68703"/>
                </a:lnTo>
                <a:lnTo>
                  <a:pt x="423791" y="57483"/>
                </a:lnTo>
                <a:lnTo>
                  <a:pt x="428074" y="50287"/>
                </a:lnTo>
                <a:lnTo>
                  <a:pt x="434928" y="46689"/>
                </a:lnTo>
                <a:lnTo>
                  <a:pt x="444819" y="46691"/>
                </a:lnTo>
                <a:lnTo>
                  <a:pt x="458095" y="49952"/>
                </a:lnTo>
                <a:lnTo>
                  <a:pt x="466798" y="59368"/>
                </a:lnTo>
                <a:lnTo>
                  <a:pt x="469539" y="64736"/>
                </a:lnTo>
                <a:lnTo>
                  <a:pt x="470910" y="71704"/>
                </a:lnTo>
                <a:lnTo>
                  <a:pt x="470901" y="81396"/>
                </a:lnTo>
                <a:lnTo>
                  <a:pt x="469371" y="94350"/>
                </a:lnTo>
                <a:close/>
              </a:path>
              <a:path w="1066987" h="165254">
                <a:moveTo>
                  <a:pt x="525893" y="17776"/>
                </a:moveTo>
                <a:lnTo>
                  <a:pt x="526806" y="15348"/>
                </a:lnTo>
                <a:lnTo>
                  <a:pt x="529605" y="14135"/>
                </a:lnTo>
                <a:lnTo>
                  <a:pt x="537016" y="14206"/>
                </a:lnTo>
                <a:lnTo>
                  <a:pt x="539771" y="14392"/>
                </a:lnTo>
                <a:lnTo>
                  <a:pt x="539771" y="342"/>
                </a:lnTo>
                <a:lnTo>
                  <a:pt x="537287" y="143"/>
                </a:lnTo>
                <a:lnTo>
                  <a:pt x="535231" y="28"/>
                </a:lnTo>
                <a:lnTo>
                  <a:pt x="522979" y="0"/>
                </a:lnTo>
                <a:lnTo>
                  <a:pt x="516040" y="2627"/>
                </a:lnTo>
                <a:lnTo>
                  <a:pt x="512442" y="7881"/>
                </a:lnTo>
                <a:lnTo>
                  <a:pt x="510443" y="10851"/>
                </a:lnTo>
                <a:lnTo>
                  <a:pt x="509329" y="15534"/>
                </a:lnTo>
                <a:lnTo>
                  <a:pt x="509101" y="21931"/>
                </a:lnTo>
                <a:lnTo>
                  <a:pt x="509101" y="36323"/>
                </a:lnTo>
                <a:lnTo>
                  <a:pt x="496335" y="36323"/>
                </a:lnTo>
                <a:lnTo>
                  <a:pt x="496335" y="48488"/>
                </a:lnTo>
                <a:lnTo>
                  <a:pt x="509101" y="48488"/>
                </a:lnTo>
                <a:lnTo>
                  <a:pt x="509101" y="127645"/>
                </a:lnTo>
                <a:lnTo>
                  <a:pt x="524350" y="127645"/>
                </a:lnTo>
                <a:lnTo>
                  <a:pt x="524350" y="48488"/>
                </a:lnTo>
                <a:lnTo>
                  <a:pt x="539771" y="48488"/>
                </a:lnTo>
                <a:lnTo>
                  <a:pt x="539771" y="36323"/>
                </a:lnTo>
                <a:lnTo>
                  <a:pt x="524522" y="36323"/>
                </a:lnTo>
                <a:lnTo>
                  <a:pt x="524522" y="26385"/>
                </a:lnTo>
                <a:lnTo>
                  <a:pt x="524978" y="20203"/>
                </a:lnTo>
                <a:lnTo>
                  <a:pt x="525893" y="17776"/>
                </a:lnTo>
                <a:close/>
              </a:path>
              <a:path w="1066987" h="165254">
                <a:moveTo>
                  <a:pt x="623026" y="112654"/>
                </a:moveTo>
                <a:lnTo>
                  <a:pt x="623026" y="69990"/>
                </a:lnTo>
                <a:lnTo>
                  <a:pt x="692505" y="69990"/>
                </a:lnTo>
                <a:lnTo>
                  <a:pt x="692505" y="55427"/>
                </a:lnTo>
                <a:lnTo>
                  <a:pt x="623026" y="55427"/>
                </a:lnTo>
                <a:lnTo>
                  <a:pt x="623026" y="17219"/>
                </a:lnTo>
                <a:lnTo>
                  <a:pt x="698160" y="17219"/>
                </a:lnTo>
                <a:lnTo>
                  <a:pt x="698160" y="1799"/>
                </a:lnTo>
                <a:lnTo>
                  <a:pt x="606405" y="1799"/>
                </a:lnTo>
                <a:lnTo>
                  <a:pt x="606405" y="127645"/>
                </a:lnTo>
                <a:lnTo>
                  <a:pt x="699445" y="127645"/>
                </a:lnTo>
                <a:lnTo>
                  <a:pt x="699445" y="112654"/>
                </a:lnTo>
                <a:lnTo>
                  <a:pt x="623026" y="112654"/>
                </a:lnTo>
                <a:close/>
              </a:path>
              <a:path w="1066987" h="165254">
                <a:moveTo>
                  <a:pt x="736783" y="56155"/>
                </a:moveTo>
                <a:lnTo>
                  <a:pt x="741553" y="50358"/>
                </a:lnTo>
                <a:lnTo>
                  <a:pt x="747279" y="47460"/>
                </a:lnTo>
                <a:lnTo>
                  <a:pt x="754555" y="47465"/>
                </a:lnTo>
                <a:lnTo>
                  <a:pt x="767555" y="50995"/>
                </a:lnTo>
                <a:lnTo>
                  <a:pt x="775978" y="61081"/>
                </a:lnTo>
                <a:lnTo>
                  <a:pt x="778435" y="66393"/>
                </a:lnTo>
                <a:lnTo>
                  <a:pt x="779663" y="73018"/>
                </a:lnTo>
                <a:lnTo>
                  <a:pt x="779663" y="89580"/>
                </a:lnTo>
                <a:lnTo>
                  <a:pt x="778549" y="96662"/>
                </a:lnTo>
                <a:lnTo>
                  <a:pt x="776321" y="102202"/>
                </a:lnTo>
                <a:lnTo>
                  <a:pt x="767136" y="113900"/>
                </a:lnTo>
                <a:lnTo>
                  <a:pt x="754132" y="117279"/>
                </a:lnTo>
                <a:lnTo>
                  <a:pt x="753962" y="117279"/>
                </a:lnTo>
                <a:lnTo>
                  <a:pt x="741158" y="113663"/>
                </a:lnTo>
                <a:lnTo>
                  <a:pt x="732971" y="102973"/>
                </a:lnTo>
                <a:lnTo>
                  <a:pt x="730744" y="97604"/>
                </a:lnTo>
                <a:lnTo>
                  <a:pt x="729630" y="90951"/>
                </a:lnTo>
                <a:lnTo>
                  <a:pt x="729683" y="79954"/>
                </a:lnTo>
                <a:lnTo>
                  <a:pt x="725090" y="119078"/>
                </a:lnTo>
                <a:lnTo>
                  <a:pt x="727730" y="121516"/>
                </a:lnTo>
                <a:lnTo>
                  <a:pt x="738910" y="128298"/>
                </a:lnTo>
                <a:lnTo>
                  <a:pt x="751305" y="130558"/>
                </a:lnTo>
                <a:lnTo>
                  <a:pt x="758102" y="130558"/>
                </a:lnTo>
                <a:lnTo>
                  <a:pt x="763770" y="129344"/>
                </a:lnTo>
                <a:lnTo>
                  <a:pt x="768311" y="126917"/>
                </a:lnTo>
                <a:lnTo>
                  <a:pt x="772851" y="124490"/>
                </a:lnTo>
                <a:lnTo>
                  <a:pt x="776407" y="121220"/>
                </a:lnTo>
                <a:lnTo>
                  <a:pt x="778977" y="117108"/>
                </a:lnTo>
                <a:lnTo>
                  <a:pt x="778977" y="164226"/>
                </a:lnTo>
                <a:lnTo>
                  <a:pt x="794484" y="164226"/>
                </a:lnTo>
                <a:lnTo>
                  <a:pt x="794484" y="35895"/>
                </a:lnTo>
                <a:lnTo>
                  <a:pt x="779834" y="35895"/>
                </a:lnTo>
                <a:lnTo>
                  <a:pt x="779834" y="48659"/>
                </a:lnTo>
                <a:lnTo>
                  <a:pt x="777207" y="44661"/>
                </a:lnTo>
                <a:lnTo>
                  <a:pt x="774465" y="41634"/>
                </a:lnTo>
                <a:lnTo>
                  <a:pt x="771609" y="39578"/>
                </a:lnTo>
                <a:lnTo>
                  <a:pt x="766412" y="35752"/>
                </a:lnTo>
                <a:lnTo>
                  <a:pt x="760015" y="33839"/>
                </a:lnTo>
                <a:lnTo>
                  <a:pt x="752419" y="33839"/>
                </a:lnTo>
                <a:lnTo>
                  <a:pt x="746057" y="34357"/>
                </a:lnTo>
                <a:lnTo>
                  <a:pt x="736783" y="56155"/>
                </a:lnTo>
                <a:close/>
              </a:path>
              <a:path w="1066987" h="165254">
                <a:moveTo>
                  <a:pt x="832589" y="35895"/>
                </a:moveTo>
                <a:lnTo>
                  <a:pt x="816826" y="35895"/>
                </a:lnTo>
                <a:lnTo>
                  <a:pt x="816826" y="106086"/>
                </a:lnTo>
                <a:lnTo>
                  <a:pt x="818110" y="112339"/>
                </a:lnTo>
                <a:lnTo>
                  <a:pt x="820681" y="117022"/>
                </a:lnTo>
                <a:lnTo>
                  <a:pt x="823038" y="120588"/>
                </a:lnTo>
                <a:lnTo>
                  <a:pt x="832948" y="127744"/>
                </a:lnTo>
                <a:lnTo>
                  <a:pt x="847410" y="130130"/>
                </a:lnTo>
                <a:lnTo>
                  <a:pt x="855806" y="130130"/>
                </a:lnTo>
                <a:lnTo>
                  <a:pt x="862945" y="127731"/>
                </a:lnTo>
                <a:lnTo>
                  <a:pt x="868828" y="122934"/>
                </a:lnTo>
                <a:lnTo>
                  <a:pt x="871798" y="120535"/>
                </a:lnTo>
                <a:lnTo>
                  <a:pt x="874282" y="117594"/>
                </a:lnTo>
                <a:lnTo>
                  <a:pt x="876281" y="114110"/>
                </a:lnTo>
                <a:lnTo>
                  <a:pt x="876110" y="127646"/>
                </a:lnTo>
                <a:lnTo>
                  <a:pt x="890674" y="127646"/>
                </a:lnTo>
                <a:lnTo>
                  <a:pt x="890674" y="35895"/>
                </a:lnTo>
                <a:lnTo>
                  <a:pt x="875253" y="35895"/>
                </a:lnTo>
                <a:lnTo>
                  <a:pt x="875253" y="89923"/>
                </a:lnTo>
                <a:lnTo>
                  <a:pt x="874197" y="96976"/>
                </a:lnTo>
                <a:lnTo>
                  <a:pt x="872084" y="102116"/>
                </a:lnTo>
                <a:lnTo>
                  <a:pt x="871704" y="103016"/>
                </a:lnTo>
                <a:lnTo>
                  <a:pt x="863337" y="113135"/>
                </a:lnTo>
                <a:lnTo>
                  <a:pt x="850152" y="116509"/>
                </a:lnTo>
                <a:lnTo>
                  <a:pt x="842669" y="116509"/>
                </a:lnTo>
                <a:lnTo>
                  <a:pt x="837558" y="113767"/>
                </a:lnTo>
                <a:lnTo>
                  <a:pt x="834816" y="108284"/>
                </a:lnTo>
                <a:lnTo>
                  <a:pt x="833331" y="105314"/>
                </a:lnTo>
                <a:lnTo>
                  <a:pt x="832589" y="101488"/>
                </a:lnTo>
                <a:lnTo>
                  <a:pt x="832589" y="35895"/>
                </a:lnTo>
                <a:close/>
              </a:path>
              <a:path w="1066987" h="165254">
                <a:moveTo>
                  <a:pt x="914644" y="36323"/>
                </a:moveTo>
                <a:lnTo>
                  <a:pt x="914644" y="127646"/>
                </a:lnTo>
                <a:lnTo>
                  <a:pt x="930322" y="127646"/>
                </a:lnTo>
                <a:lnTo>
                  <a:pt x="930322" y="36323"/>
                </a:lnTo>
                <a:lnTo>
                  <a:pt x="914644" y="36323"/>
                </a:lnTo>
                <a:close/>
              </a:path>
              <a:path w="1066987" h="165254">
                <a:moveTo>
                  <a:pt x="914644" y="1799"/>
                </a:moveTo>
                <a:lnTo>
                  <a:pt x="914644" y="19275"/>
                </a:lnTo>
                <a:lnTo>
                  <a:pt x="930322" y="19275"/>
                </a:lnTo>
                <a:lnTo>
                  <a:pt x="930322" y="1799"/>
                </a:lnTo>
                <a:lnTo>
                  <a:pt x="914644" y="1799"/>
                </a:lnTo>
                <a:close/>
              </a:path>
              <a:path w="1066987" h="165254">
                <a:moveTo>
                  <a:pt x="962563" y="111569"/>
                </a:moveTo>
                <a:lnTo>
                  <a:pt x="962563" y="48488"/>
                </a:lnTo>
                <a:lnTo>
                  <a:pt x="977213" y="48488"/>
                </a:lnTo>
                <a:lnTo>
                  <a:pt x="977213" y="35895"/>
                </a:lnTo>
                <a:lnTo>
                  <a:pt x="962563" y="35895"/>
                </a:lnTo>
                <a:lnTo>
                  <a:pt x="962563" y="10280"/>
                </a:lnTo>
                <a:lnTo>
                  <a:pt x="946971" y="10280"/>
                </a:lnTo>
                <a:lnTo>
                  <a:pt x="946971" y="35895"/>
                </a:lnTo>
                <a:lnTo>
                  <a:pt x="934548" y="35895"/>
                </a:lnTo>
                <a:lnTo>
                  <a:pt x="934548" y="48488"/>
                </a:lnTo>
                <a:lnTo>
                  <a:pt x="946971" y="48488"/>
                </a:lnTo>
                <a:lnTo>
                  <a:pt x="946971" y="115109"/>
                </a:lnTo>
                <a:lnTo>
                  <a:pt x="948256" y="119893"/>
                </a:lnTo>
                <a:lnTo>
                  <a:pt x="950826" y="123577"/>
                </a:lnTo>
                <a:lnTo>
                  <a:pt x="953396" y="127260"/>
                </a:lnTo>
                <a:lnTo>
                  <a:pt x="958279" y="129102"/>
                </a:lnTo>
                <a:lnTo>
                  <a:pt x="967703" y="129102"/>
                </a:lnTo>
                <a:lnTo>
                  <a:pt x="969774" y="128988"/>
                </a:lnTo>
                <a:lnTo>
                  <a:pt x="973600" y="128531"/>
                </a:lnTo>
                <a:lnTo>
                  <a:pt x="977213" y="127646"/>
                </a:lnTo>
                <a:lnTo>
                  <a:pt x="977213" y="115481"/>
                </a:lnTo>
                <a:lnTo>
                  <a:pt x="974214" y="115695"/>
                </a:lnTo>
                <a:lnTo>
                  <a:pt x="969017" y="115738"/>
                </a:lnTo>
                <a:lnTo>
                  <a:pt x="967018" y="115423"/>
                </a:lnTo>
                <a:lnTo>
                  <a:pt x="965819" y="114796"/>
                </a:lnTo>
                <a:lnTo>
                  <a:pt x="963648" y="113710"/>
                </a:lnTo>
                <a:lnTo>
                  <a:pt x="962563" y="111569"/>
                </a:lnTo>
                <a:close/>
              </a:path>
              <a:path w="1066987" h="165254">
                <a:moveTo>
                  <a:pt x="1017041" y="130301"/>
                </a:moveTo>
                <a:lnTo>
                  <a:pt x="1016241" y="132358"/>
                </a:lnTo>
                <a:lnTo>
                  <a:pt x="1014956" y="135498"/>
                </a:lnTo>
                <a:lnTo>
                  <a:pt x="1013185" y="139725"/>
                </a:lnTo>
                <a:lnTo>
                  <a:pt x="1011415" y="143951"/>
                </a:lnTo>
                <a:lnTo>
                  <a:pt x="1010387" y="146293"/>
                </a:lnTo>
                <a:lnTo>
                  <a:pt x="1008059" y="149277"/>
                </a:lnTo>
                <a:lnTo>
                  <a:pt x="1005375" y="151162"/>
                </a:lnTo>
                <a:lnTo>
                  <a:pt x="1003276" y="151633"/>
                </a:lnTo>
                <a:lnTo>
                  <a:pt x="999506" y="151633"/>
                </a:lnTo>
                <a:lnTo>
                  <a:pt x="997250" y="151376"/>
                </a:lnTo>
                <a:lnTo>
                  <a:pt x="994109" y="150748"/>
                </a:lnTo>
                <a:lnTo>
                  <a:pt x="991425" y="150005"/>
                </a:lnTo>
                <a:lnTo>
                  <a:pt x="991425" y="164055"/>
                </a:lnTo>
                <a:lnTo>
                  <a:pt x="993138" y="164512"/>
                </a:lnTo>
                <a:lnTo>
                  <a:pt x="995751" y="164997"/>
                </a:lnTo>
                <a:lnTo>
                  <a:pt x="998593" y="165254"/>
                </a:lnTo>
                <a:lnTo>
                  <a:pt x="1009673" y="165254"/>
                </a:lnTo>
                <a:lnTo>
                  <a:pt x="1015956" y="162684"/>
                </a:lnTo>
                <a:lnTo>
                  <a:pt x="1019611" y="157544"/>
                </a:lnTo>
                <a:lnTo>
                  <a:pt x="1021921" y="153731"/>
                </a:lnTo>
                <a:lnTo>
                  <a:pt x="1026273" y="144762"/>
                </a:lnTo>
                <a:lnTo>
                  <a:pt x="1031785" y="131755"/>
                </a:lnTo>
                <a:lnTo>
                  <a:pt x="1038459" y="114710"/>
                </a:lnTo>
                <a:lnTo>
                  <a:pt x="1043165" y="102084"/>
                </a:lnTo>
                <a:lnTo>
                  <a:pt x="1047574" y="89959"/>
                </a:lnTo>
                <a:lnTo>
                  <a:pt x="1052509" y="76159"/>
                </a:lnTo>
                <a:lnTo>
                  <a:pt x="1054872" y="69541"/>
                </a:lnTo>
                <a:lnTo>
                  <a:pt x="1060315" y="54341"/>
                </a:lnTo>
                <a:lnTo>
                  <a:pt x="1064353" y="43126"/>
                </a:lnTo>
                <a:lnTo>
                  <a:pt x="1066987" y="35895"/>
                </a:lnTo>
                <a:lnTo>
                  <a:pt x="1049939" y="35895"/>
                </a:lnTo>
                <a:lnTo>
                  <a:pt x="1025180" y="110598"/>
                </a:lnTo>
                <a:lnTo>
                  <a:pt x="1000592" y="35895"/>
                </a:lnTo>
                <a:lnTo>
                  <a:pt x="983114" y="35895"/>
                </a:lnTo>
                <a:lnTo>
                  <a:pt x="1017041" y="130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207836" y="2049630"/>
            <a:ext cx="0" cy="110247"/>
          </a:xfrm>
          <a:custGeom>
            <a:avLst/>
            <a:gdLst/>
            <a:ahLst/>
            <a:cxnLst/>
            <a:rect l="l" t="t" r="r" b="b"/>
            <a:pathLst>
              <a:path h="124947">
                <a:moveTo>
                  <a:pt x="0" y="0"/>
                </a:moveTo>
                <a:lnTo>
                  <a:pt x="0" y="124947"/>
                </a:lnTo>
              </a:path>
            </a:pathLst>
          </a:custGeom>
          <a:ln w="169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72709" y="3048089"/>
            <a:ext cx="1006534" cy="96654"/>
          </a:xfrm>
          <a:custGeom>
            <a:avLst/>
            <a:gdLst/>
            <a:ahLst/>
            <a:cxnLst/>
            <a:rect l="l" t="t" r="r" b="b"/>
            <a:pathLst>
              <a:path w="1107187" h="109541">
                <a:moveTo>
                  <a:pt x="1105017" y="21302"/>
                </a:moveTo>
                <a:lnTo>
                  <a:pt x="1100143" y="21302"/>
                </a:lnTo>
                <a:lnTo>
                  <a:pt x="1096183" y="22578"/>
                </a:lnTo>
                <a:lnTo>
                  <a:pt x="1093137" y="25129"/>
                </a:lnTo>
                <a:lnTo>
                  <a:pt x="1091271" y="26652"/>
                </a:lnTo>
                <a:lnTo>
                  <a:pt x="1089081" y="29488"/>
                </a:lnTo>
                <a:lnTo>
                  <a:pt x="1086568" y="33639"/>
                </a:lnTo>
                <a:lnTo>
                  <a:pt x="1086568" y="22788"/>
                </a:lnTo>
                <a:lnTo>
                  <a:pt x="1071033" y="22788"/>
                </a:lnTo>
                <a:lnTo>
                  <a:pt x="1071033" y="85040"/>
                </a:lnTo>
                <a:lnTo>
                  <a:pt x="1087425" y="85040"/>
                </a:lnTo>
                <a:lnTo>
                  <a:pt x="1087425" y="50296"/>
                </a:lnTo>
                <a:lnTo>
                  <a:pt x="1088053" y="46603"/>
                </a:lnTo>
                <a:lnTo>
                  <a:pt x="1089310" y="44204"/>
                </a:lnTo>
                <a:lnTo>
                  <a:pt x="1091557" y="39940"/>
                </a:lnTo>
                <a:lnTo>
                  <a:pt x="1095954" y="37808"/>
                </a:lnTo>
                <a:lnTo>
                  <a:pt x="1104445" y="37865"/>
                </a:lnTo>
                <a:lnTo>
                  <a:pt x="1107187" y="38093"/>
                </a:lnTo>
                <a:lnTo>
                  <a:pt x="1107187" y="21417"/>
                </a:lnTo>
                <a:lnTo>
                  <a:pt x="1105017" y="21302"/>
                </a:lnTo>
                <a:close/>
              </a:path>
              <a:path w="1107187" h="109541">
                <a:moveTo>
                  <a:pt x="560485" y="109541"/>
                </a:moveTo>
                <a:lnTo>
                  <a:pt x="560485" y="77101"/>
                </a:lnTo>
                <a:lnTo>
                  <a:pt x="562198" y="79728"/>
                </a:lnTo>
                <a:lnTo>
                  <a:pt x="565682" y="70590"/>
                </a:lnTo>
                <a:lnTo>
                  <a:pt x="561837" y="67658"/>
                </a:lnTo>
                <a:lnTo>
                  <a:pt x="559914" y="62575"/>
                </a:lnTo>
                <a:lnTo>
                  <a:pt x="559914" y="50772"/>
                </a:lnTo>
                <a:lnTo>
                  <a:pt x="560485" y="47003"/>
                </a:lnTo>
                <a:lnTo>
                  <a:pt x="561627" y="44033"/>
                </a:lnTo>
                <a:lnTo>
                  <a:pt x="563836" y="38436"/>
                </a:lnTo>
                <a:lnTo>
                  <a:pt x="563588" y="27147"/>
                </a:lnTo>
                <a:lnTo>
                  <a:pt x="561723" y="29279"/>
                </a:lnTo>
                <a:lnTo>
                  <a:pt x="559971" y="31982"/>
                </a:lnTo>
                <a:lnTo>
                  <a:pt x="559971" y="22787"/>
                </a:lnTo>
                <a:lnTo>
                  <a:pt x="544379" y="22787"/>
                </a:lnTo>
                <a:lnTo>
                  <a:pt x="544379" y="109541"/>
                </a:lnTo>
                <a:lnTo>
                  <a:pt x="560485" y="109541"/>
                </a:lnTo>
                <a:close/>
              </a:path>
              <a:path w="1107187" h="109541">
                <a:moveTo>
                  <a:pt x="0" y="85039"/>
                </a:moveTo>
                <a:lnTo>
                  <a:pt x="16391" y="85039"/>
                </a:lnTo>
                <a:lnTo>
                  <a:pt x="16391" y="25243"/>
                </a:lnTo>
                <a:lnTo>
                  <a:pt x="50774" y="85039"/>
                </a:lnTo>
                <a:lnTo>
                  <a:pt x="68366" y="85039"/>
                </a:lnTo>
                <a:lnTo>
                  <a:pt x="68366" y="856"/>
                </a:lnTo>
                <a:lnTo>
                  <a:pt x="51974" y="856"/>
                </a:lnTo>
                <a:lnTo>
                  <a:pt x="51974" y="59624"/>
                </a:lnTo>
                <a:lnTo>
                  <a:pt x="18448" y="856"/>
                </a:lnTo>
                <a:lnTo>
                  <a:pt x="0" y="856"/>
                </a:lnTo>
                <a:lnTo>
                  <a:pt x="0" y="85039"/>
                </a:lnTo>
                <a:close/>
              </a:path>
              <a:path w="1107187" h="109541">
                <a:moveTo>
                  <a:pt x="183433" y="85610"/>
                </a:moveTo>
                <a:lnTo>
                  <a:pt x="183433" y="73446"/>
                </a:lnTo>
                <a:lnTo>
                  <a:pt x="180234" y="73560"/>
                </a:lnTo>
                <a:lnTo>
                  <a:pt x="176922" y="73560"/>
                </a:lnTo>
                <a:lnTo>
                  <a:pt x="174942" y="73246"/>
                </a:lnTo>
                <a:lnTo>
                  <a:pt x="174294" y="72618"/>
                </a:lnTo>
                <a:lnTo>
                  <a:pt x="173324" y="70400"/>
                </a:lnTo>
                <a:lnTo>
                  <a:pt x="173324" y="34952"/>
                </a:lnTo>
                <a:lnTo>
                  <a:pt x="183433" y="34952"/>
                </a:lnTo>
                <a:lnTo>
                  <a:pt x="183433" y="23358"/>
                </a:lnTo>
                <a:lnTo>
                  <a:pt x="173324" y="23358"/>
                </a:lnTo>
                <a:lnTo>
                  <a:pt x="173324" y="5996"/>
                </a:lnTo>
                <a:lnTo>
                  <a:pt x="157217" y="5996"/>
                </a:lnTo>
                <a:lnTo>
                  <a:pt x="157217" y="23358"/>
                </a:lnTo>
                <a:lnTo>
                  <a:pt x="148536" y="23358"/>
                </a:lnTo>
                <a:lnTo>
                  <a:pt x="148536" y="34952"/>
                </a:lnTo>
                <a:lnTo>
                  <a:pt x="157217" y="34952"/>
                </a:lnTo>
                <a:lnTo>
                  <a:pt x="157217" y="77158"/>
                </a:lnTo>
                <a:lnTo>
                  <a:pt x="158131" y="80032"/>
                </a:lnTo>
                <a:lnTo>
                  <a:pt x="159959" y="81898"/>
                </a:lnTo>
                <a:lnTo>
                  <a:pt x="162776" y="84830"/>
                </a:lnTo>
                <a:lnTo>
                  <a:pt x="168031" y="86162"/>
                </a:lnTo>
                <a:lnTo>
                  <a:pt x="175722" y="85896"/>
                </a:lnTo>
                <a:lnTo>
                  <a:pt x="183433" y="85610"/>
                </a:lnTo>
                <a:close/>
              </a:path>
              <a:path w="1107187" h="109541">
                <a:moveTo>
                  <a:pt x="119350" y="80166"/>
                </a:moveTo>
                <a:lnTo>
                  <a:pt x="121597" y="77729"/>
                </a:lnTo>
                <a:lnTo>
                  <a:pt x="121863" y="80394"/>
                </a:lnTo>
                <a:lnTo>
                  <a:pt x="122244" y="82603"/>
                </a:lnTo>
                <a:lnTo>
                  <a:pt x="123082" y="85039"/>
                </a:lnTo>
                <a:lnTo>
                  <a:pt x="140787" y="85039"/>
                </a:lnTo>
                <a:lnTo>
                  <a:pt x="140787" y="82641"/>
                </a:lnTo>
                <a:lnTo>
                  <a:pt x="138388" y="80756"/>
                </a:lnTo>
                <a:lnTo>
                  <a:pt x="137532" y="78547"/>
                </a:lnTo>
                <a:lnTo>
                  <a:pt x="137417" y="76415"/>
                </a:lnTo>
                <a:lnTo>
                  <a:pt x="137303" y="71199"/>
                </a:lnTo>
                <a:lnTo>
                  <a:pt x="137303" y="33162"/>
                </a:lnTo>
                <a:lnTo>
                  <a:pt x="134657" y="28060"/>
                </a:lnTo>
                <a:lnTo>
                  <a:pt x="129364" y="25357"/>
                </a:lnTo>
                <a:lnTo>
                  <a:pt x="124072" y="22654"/>
                </a:lnTo>
                <a:lnTo>
                  <a:pt x="118018" y="21302"/>
                </a:lnTo>
                <a:lnTo>
                  <a:pt x="100731" y="21302"/>
                </a:lnTo>
                <a:lnTo>
                  <a:pt x="93344" y="24044"/>
                </a:lnTo>
                <a:lnTo>
                  <a:pt x="89041" y="29526"/>
                </a:lnTo>
                <a:lnTo>
                  <a:pt x="86338" y="33029"/>
                </a:lnTo>
                <a:lnTo>
                  <a:pt x="84815" y="37503"/>
                </a:lnTo>
                <a:lnTo>
                  <a:pt x="84472" y="42948"/>
                </a:lnTo>
                <a:lnTo>
                  <a:pt x="100179" y="42948"/>
                </a:lnTo>
                <a:lnTo>
                  <a:pt x="100559" y="40549"/>
                </a:lnTo>
                <a:lnTo>
                  <a:pt x="101321" y="38645"/>
                </a:lnTo>
                <a:lnTo>
                  <a:pt x="104062" y="35333"/>
                </a:lnTo>
                <a:lnTo>
                  <a:pt x="106785" y="34381"/>
                </a:lnTo>
                <a:lnTo>
                  <a:pt x="114058" y="34381"/>
                </a:lnTo>
                <a:lnTo>
                  <a:pt x="116656" y="34866"/>
                </a:lnTo>
                <a:lnTo>
                  <a:pt x="118427" y="35837"/>
                </a:lnTo>
                <a:lnTo>
                  <a:pt x="121083" y="38569"/>
                </a:lnTo>
                <a:lnTo>
                  <a:pt x="121083" y="43214"/>
                </a:lnTo>
                <a:lnTo>
                  <a:pt x="119921" y="44756"/>
                </a:lnTo>
                <a:lnTo>
                  <a:pt x="117599" y="45746"/>
                </a:lnTo>
                <a:lnTo>
                  <a:pt x="116304" y="46317"/>
                </a:lnTo>
                <a:lnTo>
                  <a:pt x="114153" y="46793"/>
                </a:lnTo>
                <a:lnTo>
                  <a:pt x="111145" y="47174"/>
                </a:lnTo>
                <a:lnTo>
                  <a:pt x="105605" y="47860"/>
                </a:lnTo>
                <a:lnTo>
                  <a:pt x="99322" y="48659"/>
                </a:lnTo>
                <a:lnTo>
                  <a:pt x="94562" y="49991"/>
                </a:lnTo>
                <a:lnTo>
                  <a:pt x="91326" y="51857"/>
                </a:lnTo>
                <a:lnTo>
                  <a:pt x="85424" y="55284"/>
                </a:lnTo>
                <a:lnTo>
                  <a:pt x="82473" y="60824"/>
                </a:lnTo>
                <a:lnTo>
                  <a:pt x="82473" y="74378"/>
                </a:lnTo>
                <a:lnTo>
                  <a:pt x="84310" y="78938"/>
                </a:lnTo>
                <a:lnTo>
                  <a:pt x="87985" y="82155"/>
                </a:lnTo>
                <a:lnTo>
                  <a:pt x="91659" y="85372"/>
                </a:lnTo>
                <a:lnTo>
                  <a:pt x="96314" y="86981"/>
                </a:lnTo>
                <a:lnTo>
                  <a:pt x="101949" y="86981"/>
                </a:lnTo>
                <a:lnTo>
                  <a:pt x="102663" y="74540"/>
                </a:lnTo>
                <a:lnTo>
                  <a:pt x="99579" y="72066"/>
                </a:lnTo>
                <a:lnTo>
                  <a:pt x="98808" y="70057"/>
                </a:lnTo>
                <a:lnTo>
                  <a:pt x="98808" y="64155"/>
                </a:lnTo>
                <a:lnTo>
                  <a:pt x="100064" y="61852"/>
                </a:lnTo>
                <a:lnTo>
                  <a:pt x="102577" y="60367"/>
                </a:lnTo>
                <a:lnTo>
                  <a:pt x="104062" y="59491"/>
                </a:lnTo>
                <a:lnTo>
                  <a:pt x="106518" y="58749"/>
                </a:lnTo>
                <a:lnTo>
                  <a:pt x="109945" y="58139"/>
                </a:lnTo>
                <a:lnTo>
                  <a:pt x="113601" y="57454"/>
                </a:lnTo>
                <a:lnTo>
                  <a:pt x="116866" y="56740"/>
                </a:lnTo>
                <a:lnTo>
                  <a:pt x="118960" y="55941"/>
                </a:lnTo>
                <a:lnTo>
                  <a:pt x="121026" y="54770"/>
                </a:lnTo>
                <a:lnTo>
                  <a:pt x="121026" y="60824"/>
                </a:lnTo>
                <a:lnTo>
                  <a:pt x="120911" y="66268"/>
                </a:lnTo>
                <a:lnTo>
                  <a:pt x="119379" y="70019"/>
                </a:lnTo>
                <a:lnTo>
                  <a:pt x="116428" y="72075"/>
                </a:lnTo>
                <a:lnTo>
                  <a:pt x="113477" y="74131"/>
                </a:lnTo>
                <a:lnTo>
                  <a:pt x="110250" y="75159"/>
                </a:lnTo>
                <a:lnTo>
                  <a:pt x="106747" y="75159"/>
                </a:lnTo>
                <a:lnTo>
                  <a:pt x="110326" y="85972"/>
                </a:lnTo>
                <a:lnTo>
                  <a:pt x="113829" y="83954"/>
                </a:lnTo>
                <a:lnTo>
                  <a:pt x="116761" y="82241"/>
                </a:lnTo>
                <a:lnTo>
                  <a:pt x="119350" y="80166"/>
                </a:lnTo>
                <a:close/>
              </a:path>
              <a:path w="1107187" h="109541">
                <a:moveTo>
                  <a:pt x="106366" y="86981"/>
                </a:moveTo>
                <a:lnTo>
                  <a:pt x="110326" y="85972"/>
                </a:lnTo>
                <a:lnTo>
                  <a:pt x="106747" y="75159"/>
                </a:lnTo>
                <a:lnTo>
                  <a:pt x="104538" y="75159"/>
                </a:lnTo>
                <a:lnTo>
                  <a:pt x="102663" y="74540"/>
                </a:lnTo>
                <a:lnTo>
                  <a:pt x="101949" y="86981"/>
                </a:lnTo>
                <a:lnTo>
                  <a:pt x="106366" y="86981"/>
                </a:lnTo>
                <a:close/>
              </a:path>
              <a:path w="1107187" h="109541">
                <a:moveTo>
                  <a:pt x="223137" y="85154"/>
                </a:moveTo>
                <a:lnTo>
                  <a:pt x="225517" y="84316"/>
                </a:lnTo>
                <a:lnTo>
                  <a:pt x="227982" y="82755"/>
                </a:lnTo>
                <a:lnTo>
                  <a:pt x="230533" y="80470"/>
                </a:lnTo>
                <a:lnTo>
                  <a:pt x="232095" y="78909"/>
                </a:lnTo>
                <a:lnTo>
                  <a:pt x="233846" y="76244"/>
                </a:lnTo>
                <a:lnTo>
                  <a:pt x="233846" y="85039"/>
                </a:lnTo>
                <a:lnTo>
                  <a:pt x="249667" y="85039"/>
                </a:lnTo>
                <a:lnTo>
                  <a:pt x="249667" y="22787"/>
                </a:lnTo>
                <a:lnTo>
                  <a:pt x="233161" y="22787"/>
                </a:lnTo>
                <a:lnTo>
                  <a:pt x="233161" y="60652"/>
                </a:lnTo>
                <a:lnTo>
                  <a:pt x="232628" y="63870"/>
                </a:lnTo>
                <a:lnTo>
                  <a:pt x="231562" y="66306"/>
                </a:lnTo>
                <a:lnTo>
                  <a:pt x="229505" y="70799"/>
                </a:lnTo>
                <a:lnTo>
                  <a:pt x="225698" y="73046"/>
                </a:lnTo>
                <a:lnTo>
                  <a:pt x="215798" y="73046"/>
                </a:lnTo>
                <a:lnTo>
                  <a:pt x="212885" y="71466"/>
                </a:lnTo>
                <a:lnTo>
                  <a:pt x="211400" y="68305"/>
                </a:lnTo>
                <a:lnTo>
                  <a:pt x="210562" y="66516"/>
                </a:lnTo>
                <a:lnTo>
                  <a:pt x="210143" y="63851"/>
                </a:lnTo>
                <a:lnTo>
                  <a:pt x="210143" y="22787"/>
                </a:lnTo>
                <a:lnTo>
                  <a:pt x="193466" y="22787"/>
                </a:lnTo>
                <a:lnTo>
                  <a:pt x="193466" y="67430"/>
                </a:lnTo>
                <a:lnTo>
                  <a:pt x="194361" y="72817"/>
                </a:lnTo>
                <a:lnTo>
                  <a:pt x="196150" y="76472"/>
                </a:lnTo>
                <a:lnTo>
                  <a:pt x="199349" y="83097"/>
                </a:lnTo>
                <a:lnTo>
                  <a:pt x="205555" y="86410"/>
                </a:lnTo>
                <a:lnTo>
                  <a:pt x="217968" y="86410"/>
                </a:lnTo>
                <a:lnTo>
                  <a:pt x="220757" y="85991"/>
                </a:lnTo>
                <a:lnTo>
                  <a:pt x="223137" y="85154"/>
                </a:lnTo>
                <a:close/>
              </a:path>
              <a:path w="1107187" h="109541">
                <a:moveTo>
                  <a:pt x="295968" y="21302"/>
                </a:moveTo>
                <a:lnTo>
                  <a:pt x="291094" y="21302"/>
                </a:lnTo>
                <a:lnTo>
                  <a:pt x="287134" y="22578"/>
                </a:lnTo>
                <a:lnTo>
                  <a:pt x="284088" y="25129"/>
                </a:lnTo>
                <a:lnTo>
                  <a:pt x="282222" y="26652"/>
                </a:lnTo>
                <a:lnTo>
                  <a:pt x="280033" y="29488"/>
                </a:lnTo>
                <a:lnTo>
                  <a:pt x="277520" y="33638"/>
                </a:lnTo>
                <a:lnTo>
                  <a:pt x="277520" y="22787"/>
                </a:lnTo>
                <a:lnTo>
                  <a:pt x="261985" y="22787"/>
                </a:lnTo>
                <a:lnTo>
                  <a:pt x="261985" y="85039"/>
                </a:lnTo>
                <a:lnTo>
                  <a:pt x="278377" y="85039"/>
                </a:lnTo>
                <a:lnTo>
                  <a:pt x="278377" y="50296"/>
                </a:lnTo>
                <a:lnTo>
                  <a:pt x="279005" y="46603"/>
                </a:lnTo>
                <a:lnTo>
                  <a:pt x="280261" y="44204"/>
                </a:lnTo>
                <a:lnTo>
                  <a:pt x="282508" y="39940"/>
                </a:lnTo>
                <a:lnTo>
                  <a:pt x="286906" y="37808"/>
                </a:lnTo>
                <a:lnTo>
                  <a:pt x="295397" y="37865"/>
                </a:lnTo>
                <a:lnTo>
                  <a:pt x="298138" y="38093"/>
                </a:lnTo>
                <a:lnTo>
                  <a:pt x="298138" y="21416"/>
                </a:lnTo>
                <a:lnTo>
                  <a:pt x="295968" y="21302"/>
                </a:lnTo>
                <a:close/>
              </a:path>
              <a:path w="1107187" h="109541">
                <a:moveTo>
                  <a:pt x="324611" y="40454"/>
                </a:moveTo>
                <a:lnTo>
                  <a:pt x="326686" y="38093"/>
                </a:lnTo>
                <a:lnTo>
                  <a:pt x="328761" y="35732"/>
                </a:lnTo>
                <a:lnTo>
                  <a:pt x="331684" y="34552"/>
                </a:lnTo>
                <a:lnTo>
                  <a:pt x="335453" y="21131"/>
                </a:lnTo>
                <a:lnTo>
                  <a:pt x="326734" y="21131"/>
                </a:lnTo>
                <a:lnTo>
                  <a:pt x="324611" y="40454"/>
                </a:lnTo>
                <a:close/>
              </a:path>
              <a:path w="1107187" h="109541">
                <a:moveTo>
                  <a:pt x="345620" y="87095"/>
                </a:moveTo>
                <a:lnTo>
                  <a:pt x="353082" y="84069"/>
                </a:lnTo>
                <a:lnTo>
                  <a:pt x="358413" y="78015"/>
                </a:lnTo>
                <a:lnTo>
                  <a:pt x="361840" y="74207"/>
                </a:lnTo>
                <a:lnTo>
                  <a:pt x="363763" y="70457"/>
                </a:lnTo>
                <a:lnTo>
                  <a:pt x="364182" y="66763"/>
                </a:lnTo>
                <a:lnTo>
                  <a:pt x="347561" y="66763"/>
                </a:lnTo>
                <a:lnTo>
                  <a:pt x="346686" y="68591"/>
                </a:lnTo>
                <a:lnTo>
                  <a:pt x="344534" y="71047"/>
                </a:lnTo>
                <a:lnTo>
                  <a:pt x="342440" y="72951"/>
                </a:lnTo>
                <a:lnTo>
                  <a:pt x="339718" y="73902"/>
                </a:lnTo>
                <a:lnTo>
                  <a:pt x="333207" y="73902"/>
                </a:lnTo>
                <a:lnTo>
                  <a:pt x="330503" y="73122"/>
                </a:lnTo>
                <a:lnTo>
                  <a:pt x="328257" y="71561"/>
                </a:lnTo>
                <a:lnTo>
                  <a:pt x="324563" y="69048"/>
                </a:lnTo>
                <a:lnTo>
                  <a:pt x="322602" y="64669"/>
                </a:lnTo>
                <a:lnTo>
                  <a:pt x="322374" y="58425"/>
                </a:lnTo>
                <a:lnTo>
                  <a:pt x="364981" y="58425"/>
                </a:lnTo>
                <a:lnTo>
                  <a:pt x="365058" y="53057"/>
                </a:lnTo>
                <a:lnTo>
                  <a:pt x="364886" y="48944"/>
                </a:lnTo>
                <a:lnTo>
                  <a:pt x="364467" y="46089"/>
                </a:lnTo>
                <a:lnTo>
                  <a:pt x="363744" y="41216"/>
                </a:lnTo>
                <a:lnTo>
                  <a:pt x="362164" y="36932"/>
                </a:lnTo>
                <a:lnTo>
                  <a:pt x="359727" y="33239"/>
                </a:lnTo>
                <a:lnTo>
                  <a:pt x="357023" y="29050"/>
                </a:lnTo>
                <a:lnTo>
                  <a:pt x="353597" y="25985"/>
                </a:lnTo>
                <a:lnTo>
                  <a:pt x="349446" y="24044"/>
                </a:lnTo>
                <a:lnTo>
                  <a:pt x="345296" y="22102"/>
                </a:lnTo>
                <a:lnTo>
                  <a:pt x="340632" y="21131"/>
                </a:lnTo>
                <a:lnTo>
                  <a:pt x="335453" y="21131"/>
                </a:lnTo>
                <a:lnTo>
                  <a:pt x="331684" y="34552"/>
                </a:lnTo>
                <a:lnTo>
                  <a:pt x="338918" y="34552"/>
                </a:lnTo>
                <a:lnTo>
                  <a:pt x="341821" y="35666"/>
                </a:lnTo>
                <a:lnTo>
                  <a:pt x="344163" y="37893"/>
                </a:lnTo>
                <a:lnTo>
                  <a:pt x="346505" y="40121"/>
                </a:lnTo>
                <a:lnTo>
                  <a:pt x="347809" y="43385"/>
                </a:lnTo>
                <a:lnTo>
                  <a:pt x="348075" y="47688"/>
                </a:lnTo>
                <a:lnTo>
                  <a:pt x="322774" y="47688"/>
                </a:lnTo>
                <a:lnTo>
                  <a:pt x="323307" y="43652"/>
                </a:lnTo>
                <a:lnTo>
                  <a:pt x="324611" y="40454"/>
                </a:lnTo>
                <a:lnTo>
                  <a:pt x="326734" y="21131"/>
                </a:lnTo>
                <a:lnTo>
                  <a:pt x="319642" y="24005"/>
                </a:lnTo>
                <a:lnTo>
                  <a:pt x="314178" y="29755"/>
                </a:lnTo>
                <a:lnTo>
                  <a:pt x="307922" y="40600"/>
                </a:lnTo>
                <a:lnTo>
                  <a:pt x="305982" y="54541"/>
                </a:lnTo>
                <a:lnTo>
                  <a:pt x="305998" y="55963"/>
                </a:lnTo>
                <a:lnTo>
                  <a:pt x="308446" y="69906"/>
                </a:lnTo>
                <a:lnTo>
                  <a:pt x="315063" y="79442"/>
                </a:lnTo>
                <a:lnTo>
                  <a:pt x="321117" y="84544"/>
                </a:lnTo>
                <a:lnTo>
                  <a:pt x="328104" y="87095"/>
                </a:lnTo>
                <a:lnTo>
                  <a:pt x="345620" y="87095"/>
                </a:lnTo>
                <a:close/>
              </a:path>
              <a:path w="1107187" h="109541">
                <a:moveTo>
                  <a:pt x="404543" y="54027"/>
                </a:moveTo>
                <a:lnTo>
                  <a:pt x="404543" y="63165"/>
                </a:lnTo>
                <a:lnTo>
                  <a:pt x="407170" y="70980"/>
                </a:lnTo>
                <a:lnTo>
                  <a:pt x="412425" y="77472"/>
                </a:lnTo>
                <a:lnTo>
                  <a:pt x="412693" y="77798"/>
                </a:lnTo>
                <a:lnTo>
                  <a:pt x="422551" y="84857"/>
                </a:lnTo>
                <a:lnTo>
                  <a:pt x="436356" y="87210"/>
                </a:lnTo>
                <a:lnTo>
                  <a:pt x="441058" y="73560"/>
                </a:lnTo>
                <a:lnTo>
                  <a:pt x="431539" y="73560"/>
                </a:lnTo>
                <a:lnTo>
                  <a:pt x="427874" y="71865"/>
                </a:lnTo>
                <a:lnTo>
                  <a:pt x="425304" y="68477"/>
                </a:lnTo>
                <a:lnTo>
                  <a:pt x="422734" y="65088"/>
                </a:lnTo>
                <a:lnTo>
                  <a:pt x="421449" y="60272"/>
                </a:lnTo>
                <a:lnTo>
                  <a:pt x="421449" y="47783"/>
                </a:lnTo>
                <a:lnTo>
                  <a:pt x="422734" y="42976"/>
                </a:lnTo>
                <a:lnTo>
                  <a:pt x="425304" y="39607"/>
                </a:lnTo>
                <a:lnTo>
                  <a:pt x="427874" y="36237"/>
                </a:lnTo>
                <a:lnTo>
                  <a:pt x="431539" y="34552"/>
                </a:lnTo>
                <a:lnTo>
                  <a:pt x="441058" y="34552"/>
                </a:lnTo>
                <a:lnTo>
                  <a:pt x="444714" y="36237"/>
                </a:lnTo>
                <a:lnTo>
                  <a:pt x="447265" y="39607"/>
                </a:lnTo>
                <a:lnTo>
                  <a:pt x="449816" y="42976"/>
                </a:lnTo>
                <a:lnTo>
                  <a:pt x="451091" y="47783"/>
                </a:lnTo>
                <a:lnTo>
                  <a:pt x="451091" y="60272"/>
                </a:lnTo>
                <a:lnTo>
                  <a:pt x="449816" y="65088"/>
                </a:lnTo>
                <a:lnTo>
                  <a:pt x="447265" y="68477"/>
                </a:lnTo>
                <a:lnTo>
                  <a:pt x="450565" y="84692"/>
                </a:lnTo>
                <a:lnTo>
                  <a:pt x="460287" y="77472"/>
                </a:lnTo>
                <a:lnTo>
                  <a:pt x="465541" y="70980"/>
                </a:lnTo>
                <a:lnTo>
                  <a:pt x="468169" y="63165"/>
                </a:lnTo>
                <a:lnTo>
                  <a:pt x="468169" y="45042"/>
                </a:lnTo>
                <a:lnTo>
                  <a:pt x="465541" y="37255"/>
                </a:lnTo>
                <a:lnTo>
                  <a:pt x="460287" y="30669"/>
                </a:lnTo>
                <a:lnTo>
                  <a:pt x="450136" y="23165"/>
                </a:lnTo>
                <a:lnTo>
                  <a:pt x="436356" y="20788"/>
                </a:lnTo>
                <a:lnTo>
                  <a:pt x="435751" y="20792"/>
                </a:lnTo>
                <a:lnTo>
                  <a:pt x="422122" y="23353"/>
                </a:lnTo>
                <a:lnTo>
                  <a:pt x="412425" y="30669"/>
                </a:lnTo>
                <a:lnTo>
                  <a:pt x="407170" y="37255"/>
                </a:lnTo>
                <a:lnTo>
                  <a:pt x="404543" y="45042"/>
                </a:lnTo>
                <a:lnTo>
                  <a:pt x="404543" y="54027"/>
                </a:lnTo>
                <a:close/>
              </a:path>
              <a:path w="1107187" h="109541">
                <a:moveTo>
                  <a:pt x="436356" y="87210"/>
                </a:moveTo>
                <a:lnTo>
                  <a:pt x="436896" y="87207"/>
                </a:lnTo>
                <a:lnTo>
                  <a:pt x="450565" y="84692"/>
                </a:lnTo>
                <a:lnTo>
                  <a:pt x="447265" y="68477"/>
                </a:lnTo>
                <a:lnTo>
                  <a:pt x="444714" y="71865"/>
                </a:lnTo>
                <a:lnTo>
                  <a:pt x="441058" y="73560"/>
                </a:lnTo>
                <a:lnTo>
                  <a:pt x="436356" y="87210"/>
                </a:lnTo>
                <a:close/>
              </a:path>
              <a:path w="1107187" h="109541">
                <a:moveTo>
                  <a:pt x="479287" y="34838"/>
                </a:moveTo>
                <a:lnTo>
                  <a:pt x="479287" y="85039"/>
                </a:lnTo>
                <a:lnTo>
                  <a:pt x="495508" y="85039"/>
                </a:lnTo>
                <a:lnTo>
                  <a:pt x="495508" y="34838"/>
                </a:lnTo>
                <a:lnTo>
                  <a:pt x="506188" y="34838"/>
                </a:lnTo>
                <a:lnTo>
                  <a:pt x="506188" y="23358"/>
                </a:lnTo>
                <a:lnTo>
                  <a:pt x="495508" y="23358"/>
                </a:lnTo>
                <a:lnTo>
                  <a:pt x="495508" y="16885"/>
                </a:lnTo>
                <a:lnTo>
                  <a:pt x="496736" y="14763"/>
                </a:lnTo>
                <a:lnTo>
                  <a:pt x="499039" y="13278"/>
                </a:lnTo>
                <a:lnTo>
                  <a:pt x="503342" y="13392"/>
                </a:lnTo>
                <a:lnTo>
                  <a:pt x="505788" y="13592"/>
                </a:lnTo>
                <a:lnTo>
                  <a:pt x="505788" y="342"/>
                </a:lnTo>
                <a:lnTo>
                  <a:pt x="504341" y="228"/>
                </a:lnTo>
                <a:lnTo>
                  <a:pt x="501524" y="28"/>
                </a:lnTo>
                <a:lnTo>
                  <a:pt x="490539" y="0"/>
                </a:lnTo>
                <a:lnTo>
                  <a:pt x="484846" y="1865"/>
                </a:lnTo>
                <a:lnTo>
                  <a:pt x="482485" y="5596"/>
                </a:lnTo>
                <a:lnTo>
                  <a:pt x="480239" y="8109"/>
                </a:lnTo>
                <a:lnTo>
                  <a:pt x="479116" y="12697"/>
                </a:lnTo>
                <a:lnTo>
                  <a:pt x="479116" y="23358"/>
                </a:lnTo>
                <a:lnTo>
                  <a:pt x="470206" y="23358"/>
                </a:lnTo>
                <a:lnTo>
                  <a:pt x="470206" y="34838"/>
                </a:lnTo>
                <a:lnTo>
                  <a:pt x="479287" y="34838"/>
                </a:lnTo>
                <a:close/>
              </a:path>
              <a:path w="1107187" h="109541">
                <a:moveTo>
                  <a:pt x="585844" y="86810"/>
                </a:moveTo>
                <a:lnTo>
                  <a:pt x="592193" y="83935"/>
                </a:lnTo>
                <a:lnTo>
                  <a:pt x="597124" y="78186"/>
                </a:lnTo>
                <a:lnTo>
                  <a:pt x="602775" y="67249"/>
                </a:lnTo>
                <a:lnTo>
                  <a:pt x="604520" y="53114"/>
                </a:lnTo>
                <a:lnTo>
                  <a:pt x="604520" y="42719"/>
                </a:lnTo>
                <a:lnTo>
                  <a:pt x="601998" y="34838"/>
                </a:lnTo>
                <a:lnTo>
                  <a:pt x="596953" y="29469"/>
                </a:lnTo>
                <a:lnTo>
                  <a:pt x="591908" y="24101"/>
                </a:lnTo>
                <a:lnTo>
                  <a:pt x="585749" y="21416"/>
                </a:lnTo>
                <a:lnTo>
                  <a:pt x="573488" y="21416"/>
                </a:lnTo>
                <a:lnTo>
                  <a:pt x="569186" y="22806"/>
                </a:lnTo>
                <a:lnTo>
                  <a:pt x="565568" y="25586"/>
                </a:lnTo>
                <a:lnTo>
                  <a:pt x="563588" y="27147"/>
                </a:lnTo>
                <a:lnTo>
                  <a:pt x="563836" y="38436"/>
                </a:lnTo>
                <a:lnTo>
                  <a:pt x="567891" y="35637"/>
                </a:lnTo>
                <a:lnTo>
                  <a:pt x="578705" y="35637"/>
                </a:lnTo>
                <a:lnTo>
                  <a:pt x="582255" y="37484"/>
                </a:lnTo>
                <a:lnTo>
                  <a:pt x="584445" y="41177"/>
                </a:lnTo>
                <a:lnTo>
                  <a:pt x="586634" y="44871"/>
                </a:lnTo>
                <a:lnTo>
                  <a:pt x="587729" y="49116"/>
                </a:lnTo>
                <a:lnTo>
                  <a:pt x="587729" y="59739"/>
                </a:lnTo>
                <a:lnTo>
                  <a:pt x="586539" y="64403"/>
                </a:lnTo>
                <a:lnTo>
                  <a:pt x="584159" y="67906"/>
                </a:lnTo>
                <a:lnTo>
                  <a:pt x="581779" y="71408"/>
                </a:lnTo>
                <a:lnTo>
                  <a:pt x="578324" y="73160"/>
                </a:lnTo>
                <a:lnTo>
                  <a:pt x="570670" y="73160"/>
                </a:lnTo>
                <a:lnTo>
                  <a:pt x="567967" y="72303"/>
                </a:lnTo>
                <a:lnTo>
                  <a:pt x="565682" y="70590"/>
                </a:lnTo>
                <a:lnTo>
                  <a:pt x="562198" y="79728"/>
                </a:lnTo>
                <a:lnTo>
                  <a:pt x="563950" y="81727"/>
                </a:lnTo>
                <a:lnTo>
                  <a:pt x="565740" y="83097"/>
                </a:lnTo>
                <a:lnTo>
                  <a:pt x="569014" y="85572"/>
                </a:lnTo>
                <a:lnTo>
                  <a:pt x="573126" y="86810"/>
                </a:lnTo>
                <a:lnTo>
                  <a:pt x="585844" y="86810"/>
                </a:lnTo>
                <a:close/>
              </a:path>
              <a:path w="1107187" h="109541">
                <a:moveTo>
                  <a:pt x="646881" y="21302"/>
                </a:moveTo>
                <a:lnTo>
                  <a:pt x="642007" y="21302"/>
                </a:lnTo>
                <a:lnTo>
                  <a:pt x="638047" y="22578"/>
                </a:lnTo>
                <a:lnTo>
                  <a:pt x="635001" y="25129"/>
                </a:lnTo>
                <a:lnTo>
                  <a:pt x="633135" y="26652"/>
                </a:lnTo>
                <a:lnTo>
                  <a:pt x="630946" y="29488"/>
                </a:lnTo>
                <a:lnTo>
                  <a:pt x="628432" y="33638"/>
                </a:lnTo>
                <a:lnTo>
                  <a:pt x="628432" y="22787"/>
                </a:lnTo>
                <a:lnTo>
                  <a:pt x="612897" y="22787"/>
                </a:lnTo>
                <a:lnTo>
                  <a:pt x="612897" y="85039"/>
                </a:lnTo>
                <a:lnTo>
                  <a:pt x="629289" y="85039"/>
                </a:lnTo>
                <a:lnTo>
                  <a:pt x="629289" y="50296"/>
                </a:lnTo>
                <a:lnTo>
                  <a:pt x="629917" y="46603"/>
                </a:lnTo>
                <a:lnTo>
                  <a:pt x="631174" y="44204"/>
                </a:lnTo>
                <a:lnTo>
                  <a:pt x="633421" y="39940"/>
                </a:lnTo>
                <a:lnTo>
                  <a:pt x="637818" y="37808"/>
                </a:lnTo>
                <a:lnTo>
                  <a:pt x="646309" y="37865"/>
                </a:lnTo>
                <a:lnTo>
                  <a:pt x="649051" y="38093"/>
                </a:lnTo>
                <a:lnTo>
                  <a:pt x="649051" y="21416"/>
                </a:lnTo>
                <a:lnTo>
                  <a:pt x="646881" y="21302"/>
                </a:lnTo>
                <a:close/>
              </a:path>
              <a:path w="1107187" h="109541">
                <a:moveTo>
                  <a:pt x="657980" y="54027"/>
                </a:moveTo>
                <a:lnTo>
                  <a:pt x="657980" y="63166"/>
                </a:lnTo>
                <a:lnTo>
                  <a:pt x="660607" y="70980"/>
                </a:lnTo>
                <a:lnTo>
                  <a:pt x="665862" y="77472"/>
                </a:lnTo>
                <a:lnTo>
                  <a:pt x="666130" y="77798"/>
                </a:lnTo>
                <a:lnTo>
                  <a:pt x="675988" y="84857"/>
                </a:lnTo>
                <a:lnTo>
                  <a:pt x="689793" y="87210"/>
                </a:lnTo>
                <a:lnTo>
                  <a:pt x="694495" y="73560"/>
                </a:lnTo>
                <a:lnTo>
                  <a:pt x="684976" y="73560"/>
                </a:lnTo>
                <a:lnTo>
                  <a:pt x="681311" y="71865"/>
                </a:lnTo>
                <a:lnTo>
                  <a:pt x="678741" y="68477"/>
                </a:lnTo>
                <a:lnTo>
                  <a:pt x="676171" y="65088"/>
                </a:lnTo>
                <a:lnTo>
                  <a:pt x="674886" y="60272"/>
                </a:lnTo>
                <a:lnTo>
                  <a:pt x="674886" y="47783"/>
                </a:lnTo>
                <a:lnTo>
                  <a:pt x="676171" y="42976"/>
                </a:lnTo>
                <a:lnTo>
                  <a:pt x="678741" y="39607"/>
                </a:lnTo>
                <a:lnTo>
                  <a:pt x="681311" y="36237"/>
                </a:lnTo>
                <a:lnTo>
                  <a:pt x="684976" y="34552"/>
                </a:lnTo>
                <a:lnTo>
                  <a:pt x="694495" y="34552"/>
                </a:lnTo>
                <a:lnTo>
                  <a:pt x="698150" y="36237"/>
                </a:lnTo>
                <a:lnTo>
                  <a:pt x="700702" y="39607"/>
                </a:lnTo>
                <a:lnTo>
                  <a:pt x="703253" y="42976"/>
                </a:lnTo>
                <a:lnTo>
                  <a:pt x="704528" y="47783"/>
                </a:lnTo>
                <a:lnTo>
                  <a:pt x="704528" y="60272"/>
                </a:lnTo>
                <a:lnTo>
                  <a:pt x="703253" y="65088"/>
                </a:lnTo>
                <a:lnTo>
                  <a:pt x="700702" y="68477"/>
                </a:lnTo>
                <a:lnTo>
                  <a:pt x="704002" y="84692"/>
                </a:lnTo>
                <a:lnTo>
                  <a:pt x="713724" y="77472"/>
                </a:lnTo>
                <a:lnTo>
                  <a:pt x="718978" y="70980"/>
                </a:lnTo>
                <a:lnTo>
                  <a:pt x="721606" y="63166"/>
                </a:lnTo>
                <a:lnTo>
                  <a:pt x="721606" y="45042"/>
                </a:lnTo>
                <a:lnTo>
                  <a:pt x="718978" y="37256"/>
                </a:lnTo>
                <a:lnTo>
                  <a:pt x="713724" y="30669"/>
                </a:lnTo>
                <a:lnTo>
                  <a:pt x="703573" y="23165"/>
                </a:lnTo>
                <a:lnTo>
                  <a:pt x="689793" y="20788"/>
                </a:lnTo>
                <a:lnTo>
                  <a:pt x="689187" y="20792"/>
                </a:lnTo>
                <a:lnTo>
                  <a:pt x="675559" y="23353"/>
                </a:lnTo>
                <a:lnTo>
                  <a:pt x="665862" y="30669"/>
                </a:lnTo>
                <a:lnTo>
                  <a:pt x="660607" y="37255"/>
                </a:lnTo>
                <a:lnTo>
                  <a:pt x="657980" y="45042"/>
                </a:lnTo>
                <a:lnTo>
                  <a:pt x="657980" y="54027"/>
                </a:lnTo>
                <a:close/>
              </a:path>
              <a:path w="1107187" h="109541">
                <a:moveTo>
                  <a:pt x="689793" y="87210"/>
                </a:moveTo>
                <a:lnTo>
                  <a:pt x="690333" y="87207"/>
                </a:lnTo>
                <a:lnTo>
                  <a:pt x="704002" y="84692"/>
                </a:lnTo>
                <a:lnTo>
                  <a:pt x="700702" y="68477"/>
                </a:lnTo>
                <a:lnTo>
                  <a:pt x="698150" y="71865"/>
                </a:lnTo>
                <a:lnTo>
                  <a:pt x="694495" y="73560"/>
                </a:lnTo>
                <a:lnTo>
                  <a:pt x="689793" y="87210"/>
                </a:lnTo>
                <a:close/>
              </a:path>
              <a:path w="1107187" h="109541">
                <a:moveTo>
                  <a:pt x="748402" y="37322"/>
                </a:moveTo>
                <a:lnTo>
                  <a:pt x="751895" y="35523"/>
                </a:lnTo>
                <a:lnTo>
                  <a:pt x="759777" y="35523"/>
                </a:lnTo>
                <a:lnTo>
                  <a:pt x="762519" y="36513"/>
                </a:lnTo>
                <a:lnTo>
                  <a:pt x="764880" y="38493"/>
                </a:lnTo>
                <a:lnTo>
                  <a:pt x="768725" y="41768"/>
                </a:lnTo>
                <a:lnTo>
                  <a:pt x="770648" y="47212"/>
                </a:lnTo>
                <a:lnTo>
                  <a:pt x="770648" y="60272"/>
                </a:lnTo>
                <a:lnTo>
                  <a:pt x="769449" y="64707"/>
                </a:lnTo>
                <a:lnTo>
                  <a:pt x="767050" y="68134"/>
                </a:lnTo>
                <a:lnTo>
                  <a:pt x="764651" y="71561"/>
                </a:lnTo>
                <a:lnTo>
                  <a:pt x="761148" y="73274"/>
                </a:lnTo>
                <a:lnTo>
                  <a:pt x="751933" y="73274"/>
                </a:lnTo>
                <a:lnTo>
                  <a:pt x="748497" y="71551"/>
                </a:lnTo>
                <a:lnTo>
                  <a:pt x="751857" y="86981"/>
                </a:lnTo>
                <a:lnTo>
                  <a:pt x="756274" y="86981"/>
                </a:lnTo>
                <a:lnTo>
                  <a:pt x="759968" y="86143"/>
                </a:lnTo>
                <a:lnTo>
                  <a:pt x="762938" y="84468"/>
                </a:lnTo>
                <a:lnTo>
                  <a:pt x="765908" y="82793"/>
                </a:lnTo>
                <a:lnTo>
                  <a:pt x="768554" y="80109"/>
                </a:lnTo>
                <a:lnTo>
                  <a:pt x="770877" y="76415"/>
                </a:lnTo>
                <a:lnTo>
                  <a:pt x="770877" y="85039"/>
                </a:lnTo>
                <a:lnTo>
                  <a:pt x="786697" y="85039"/>
                </a:lnTo>
                <a:lnTo>
                  <a:pt x="786697" y="970"/>
                </a:lnTo>
                <a:lnTo>
                  <a:pt x="770191" y="970"/>
                </a:lnTo>
                <a:lnTo>
                  <a:pt x="770191" y="30669"/>
                </a:lnTo>
                <a:lnTo>
                  <a:pt x="768363" y="27737"/>
                </a:lnTo>
                <a:lnTo>
                  <a:pt x="765984" y="25443"/>
                </a:lnTo>
                <a:lnTo>
                  <a:pt x="763052" y="23786"/>
                </a:lnTo>
                <a:lnTo>
                  <a:pt x="760120" y="22130"/>
                </a:lnTo>
                <a:lnTo>
                  <a:pt x="756769" y="21302"/>
                </a:lnTo>
                <a:lnTo>
                  <a:pt x="744813" y="21302"/>
                </a:lnTo>
                <a:lnTo>
                  <a:pt x="742833" y="48982"/>
                </a:lnTo>
                <a:lnTo>
                  <a:pt x="743947" y="44518"/>
                </a:lnTo>
                <a:lnTo>
                  <a:pt x="746174" y="40920"/>
                </a:lnTo>
                <a:lnTo>
                  <a:pt x="748402" y="37322"/>
                </a:lnTo>
                <a:close/>
              </a:path>
              <a:path w="1107187" h="109541">
                <a:moveTo>
                  <a:pt x="728526" y="72275"/>
                </a:moveTo>
                <a:lnTo>
                  <a:pt x="733495" y="78158"/>
                </a:lnTo>
                <a:lnTo>
                  <a:pt x="738464" y="84040"/>
                </a:lnTo>
                <a:lnTo>
                  <a:pt x="744585" y="86981"/>
                </a:lnTo>
                <a:lnTo>
                  <a:pt x="751857" y="86981"/>
                </a:lnTo>
                <a:lnTo>
                  <a:pt x="748497" y="71551"/>
                </a:lnTo>
                <a:lnTo>
                  <a:pt x="746232" y="68106"/>
                </a:lnTo>
                <a:lnTo>
                  <a:pt x="743966" y="64660"/>
                </a:lnTo>
                <a:lnTo>
                  <a:pt x="742833" y="60063"/>
                </a:lnTo>
                <a:lnTo>
                  <a:pt x="742833" y="48982"/>
                </a:lnTo>
                <a:lnTo>
                  <a:pt x="744813" y="21302"/>
                </a:lnTo>
                <a:lnTo>
                  <a:pt x="738274" y="24348"/>
                </a:lnTo>
                <a:lnTo>
                  <a:pt x="733381" y="30440"/>
                </a:lnTo>
                <a:lnTo>
                  <a:pt x="732979" y="30952"/>
                </a:lnTo>
                <a:lnTo>
                  <a:pt x="727776" y="41626"/>
                </a:lnTo>
                <a:lnTo>
                  <a:pt x="726041" y="55512"/>
                </a:lnTo>
                <a:lnTo>
                  <a:pt x="726041" y="64727"/>
                </a:lnTo>
                <a:lnTo>
                  <a:pt x="728526" y="72275"/>
                </a:lnTo>
                <a:close/>
              </a:path>
              <a:path w="1107187" h="109541">
                <a:moveTo>
                  <a:pt x="827487" y="85154"/>
                </a:moveTo>
                <a:lnTo>
                  <a:pt x="829867" y="84316"/>
                </a:lnTo>
                <a:lnTo>
                  <a:pt x="832332" y="82755"/>
                </a:lnTo>
                <a:lnTo>
                  <a:pt x="834883" y="80470"/>
                </a:lnTo>
                <a:lnTo>
                  <a:pt x="836444" y="78909"/>
                </a:lnTo>
                <a:lnTo>
                  <a:pt x="838196" y="76244"/>
                </a:lnTo>
                <a:lnTo>
                  <a:pt x="838196" y="85039"/>
                </a:lnTo>
                <a:lnTo>
                  <a:pt x="854016" y="85039"/>
                </a:lnTo>
                <a:lnTo>
                  <a:pt x="854016" y="22787"/>
                </a:lnTo>
                <a:lnTo>
                  <a:pt x="837510" y="22787"/>
                </a:lnTo>
                <a:lnTo>
                  <a:pt x="837510" y="60653"/>
                </a:lnTo>
                <a:lnTo>
                  <a:pt x="836977" y="63870"/>
                </a:lnTo>
                <a:lnTo>
                  <a:pt x="835911" y="66306"/>
                </a:lnTo>
                <a:lnTo>
                  <a:pt x="833855" y="70800"/>
                </a:lnTo>
                <a:lnTo>
                  <a:pt x="830047" y="73046"/>
                </a:lnTo>
                <a:lnTo>
                  <a:pt x="820147" y="73046"/>
                </a:lnTo>
                <a:lnTo>
                  <a:pt x="817235" y="71466"/>
                </a:lnTo>
                <a:lnTo>
                  <a:pt x="815750" y="68305"/>
                </a:lnTo>
                <a:lnTo>
                  <a:pt x="814912" y="66516"/>
                </a:lnTo>
                <a:lnTo>
                  <a:pt x="814493" y="63851"/>
                </a:lnTo>
                <a:lnTo>
                  <a:pt x="814493" y="22787"/>
                </a:lnTo>
                <a:lnTo>
                  <a:pt x="797816" y="22787"/>
                </a:lnTo>
                <a:lnTo>
                  <a:pt x="797816" y="67430"/>
                </a:lnTo>
                <a:lnTo>
                  <a:pt x="798710" y="72817"/>
                </a:lnTo>
                <a:lnTo>
                  <a:pt x="800500" y="76472"/>
                </a:lnTo>
                <a:lnTo>
                  <a:pt x="803698" y="83098"/>
                </a:lnTo>
                <a:lnTo>
                  <a:pt x="809905" y="86410"/>
                </a:lnTo>
                <a:lnTo>
                  <a:pt x="822318" y="86410"/>
                </a:lnTo>
                <a:lnTo>
                  <a:pt x="825107" y="85991"/>
                </a:lnTo>
                <a:lnTo>
                  <a:pt x="827487" y="85154"/>
                </a:lnTo>
                <a:close/>
              </a:path>
              <a:path w="1107187" h="109541">
                <a:moveTo>
                  <a:pt x="953130" y="23359"/>
                </a:moveTo>
                <a:lnTo>
                  <a:pt x="953130" y="5996"/>
                </a:lnTo>
                <a:lnTo>
                  <a:pt x="937023" y="5996"/>
                </a:lnTo>
                <a:lnTo>
                  <a:pt x="937023" y="23359"/>
                </a:lnTo>
                <a:lnTo>
                  <a:pt x="928342" y="23359"/>
                </a:lnTo>
                <a:lnTo>
                  <a:pt x="928342" y="34952"/>
                </a:lnTo>
                <a:lnTo>
                  <a:pt x="937023" y="34952"/>
                </a:lnTo>
                <a:lnTo>
                  <a:pt x="937023" y="77158"/>
                </a:lnTo>
                <a:lnTo>
                  <a:pt x="937937" y="80033"/>
                </a:lnTo>
                <a:lnTo>
                  <a:pt x="939765" y="81898"/>
                </a:lnTo>
                <a:lnTo>
                  <a:pt x="942582" y="84831"/>
                </a:lnTo>
                <a:lnTo>
                  <a:pt x="947837" y="86163"/>
                </a:lnTo>
                <a:lnTo>
                  <a:pt x="955528" y="85896"/>
                </a:lnTo>
                <a:lnTo>
                  <a:pt x="963239" y="85611"/>
                </a:lnTo>
                <a:lnTo>
                  <a:pt x="963239" y="73446"/>
                </a:lnTo>
                <a:lnTo>
                  <a:pt x="960040" y="73560"/>
                </a:lnTo>
                <a:lnTo>
                  <a:pt x="956728" y="73560"/>
                </a:lnTo>
                <a:lnTo>
                  <a:pt x="954748" y="73246"/>
                </a:lnTo>
                <a:lnTo>
                  <a:pt x="954100" y="72618"/>
                </a:lnTo>
                <a:lnTo>
                  <a:pt x="953130" y="70400"/>
                </a:lnTo>
                <a:lnTo>
                  <a:pt x="953130" y="34952"/>
                </a:lnTo>
                <a:lnTo>
                  <a:pt x="963239" y="34952"/>
                </a:lnTo>
                <a:lnTo>
                  <a:pt x="963239" y="23359"/>
                </a:lnTo>
                <a:lnTo>
                  <a:pt x="953130" y="23359"/>
                </a:lnTo>
                <a:close/>
              </a:path>
              <a:path w="1107187" h="109541">
                <a:moveTo>
                  <a:pt x="879985" y="49972"/>
                </a:moveTo>
                <a:lnTo>
                  <a:pt x="880518" y="46127"/>
                </a:lnTo>
                <a:lnTo>
                  <a:pt x="881584" y="43233"/>
                </a:lnTo>
                <a:lnTo>
                  <a:pt x="883602" y="37788"/>
                </a:lnTo>
                <a:lnTo>
                  <a:pt x="887352" y="35066"/>
                </a:lnTo>
                <a:lnTo>
                  <a:pt x="896681" y="35066"/>
                </a:lnTo>
                <a:lnTo>
                  <a:pt x="899518" y="36323"/>
                </a:lnTo>
                <a:lnTo>
                  <a:pt x="901346" y="38836"/>
                </a:lnTo>
                <a:lnTo>
                  <a:pt x="902602" y="40701"/>
                </a:lnTo>
                <a:lnTo>
                  <a:pt x="903383" y="42795"/>
                </a:lnTo>
                <a:lnTo>
                  <a:pt x="903687" y="45118"/>
                </a:lnTo>
                <a:lnTo>
                  <a:pt x="920365" y="45118"/>
                </a:lnTo>
                <a:lnTo>
                  <a:pt x="919451" y="36246"/>
                </a:lnTo>
                <a:lnTo>
                  <a:pt x="916509" y="30060"/>
                </a:lnTo>
                <a:lnTo>
                  <a:pt x="911540" y="26557"/>
                </a:lnTo>
                <a:lnTo>
                  <a:pt x="906572" y="23053"/>
                </a:lnTo>
                <a:lnTo>
                  <a:pt x="900184" y="21302"/>
                </a:lnTo>
                <a:lnTo>
                  <a:pt x="883202" y="21302"/>
                </a:lnTo>
                <a:lnTo>
                  <a:pt x="876006" y="24272"/>
                </a:lnTo>
                <a:lnTo>
                  <a:pt x="870789" y="30212"/>
                </a:lnTo>
                <a:lnTo>
                  <a:pt x="864809" y="41268"/>
                </a:lnTo>
                <a:lnTo>
                  <a:pt x="862964" y="55170"/>
                </a:lnTo>
                <a:lnTo>
                  <a:pt x="862964" y="64650"/>
                </a:lnTo>
                <a:lnTo>
                  <a:pt x="865325" y="72360"/>
                </a:lnTo>
                <a:lnTo>
                  <a:pt x="870047" y="78300"/>
                </a:lnTo>
                <a:lnTo>
                  <a:pt x="874768" y="84240"/>
                </a:lnTo>
                <a:lnTo>
                  <a:pt x="882136" y="87210"/>
                </a:lnTo>
                <a:lnTo>
                  <a:pt x="902164" y="87210"/>
                </a:lnTo>
                <a:lnTo>
                  <a:pt x="909722" y="83650"/>
                </a:lnTo>
                <a:lnTo>
                  <a:pt x="914825" y="76530"/>
                </a:lnTo>
                <a:lnTo>
                  <a:pt x="918023" y="72113"/>
                </a:lnTo>
                <a:lnTo>
                  <a:pt x="919813" y="67430"/>
                </a:lnTo>
                <a:lnTo>
                  <a:pt x="920193" y="62480"/>
                </a:lnTo>
                <a:lnTo>
                  <a:pt x="903573" y="62480"/>
                </a:lnTo>
                <a:lnTo>
                  <a:pt x="903230" y="65755"/>
                </a:lnTo>
                <a:lnTo>
                  <a:pt x="902259" y="68420"/>
                </a:lnTo>
                <a:lnTo>
                  <a:pt x="900660" y="70476"/>
                </a:lnTo>
                <a:lnTo>
                  <a:pt x="899061" y="72532"/>
                </a:lnTo>
                <a:lnTo>
                  <a:pt x="896358" y="73560"/>
                </a:lnTo>
                <a:lnTo>
                  <a:pt x="887181" y="73560"/>
                </a:lnTo>
                <a:lnTo>
                  <a:pt x="883526" y="70971"/>
                </a:lnTo>
                <a:lnTo>
                  <a:pt x="881584" y="65793"/>
                </a:lnTo>
                <a:lnTo>
                  <a:pt x="880518" y="63013"/>
                </a:lnTo>
                <a:lnTo>
                  <a:pt x="879985" y="59339"/>
                </a:lnTo>
                <a:lnTo>
                  <a:pt x="879985" y="49972"/>
                </a:lnTo>
                <a:close/>
              </a:path>
              <a:path w="1107187" h="109541">
                <a:moveTo>
                  <a:pt x="999145" y="54028"/>
                </a:moveTo>
                <a:lnTo>
                  <a:pt x="999145" y="63166"/>
                </a:lnTo>
                <a:lnTo>
                  <a:pt x="1001772" y="70980"/>
                </a:lnTo>
                <a:lnTo>
                  <a:pt x="1007027" y="77472"/>
                </a:lnTo>
                <a:lnTo>
                  <a:pt x="1007295" y="77798"/>
                </a:lnTo>
                <a:lnTo>
                  <a:pt x="1017153" y="84857"/>
                </a:lnTo>
                <a:lnTo>
                  <a:pt x="1030958" y="87210"/>
                </a:lnTo>
                <a:lnTo>
                  <a:pt x="1035660" y="73560"/>
                </a:lnTo>
                <a:lnTo>
                  <a:pt x="1026141" y="73560"/>
                </a:lnTo>
                <a:lnTo>
                  <a:pt x="1022476" y="71866"/>
                </a:lnTo>
                <a:lnTo>
                  <a:pt x="1019906" y="68477"/>
                </a:lnTo>
                <a:lnTo>
                  <a:pt x="1017336" y="65088"/>
                </a:lnTo>
                <a:lnTo>
                  <a:pt x="1016051" y="60272"/>
                </a:lnTo>
                <a:lnTo>
                  <a:pt x="1016051" y="47783"/>
                </a:lnTo>
                <a:lnTo>
                  <a:pt x="1017336" y="42976"/>
                </a:lnTo>
                <a:lnTo>
                  <a:pt x="1019906" y="39607"/>
                </a:lnTo>
                <a:lnTo>
                  <a:pt x="1022476" y="36237"/>
                </a:lnTo>
                <a:lnTo>
                  <a:pt x="1026141" y="34552"/>
                </a:lnTo>
                <a:lnTo>
                  <a:pt x="1035660" y="34552"/>
                </a:lnTo>
                <a:lnTo>
                  <a:pt x="1039315" y="36237"/>
                </a:lnTo>
                <a:lnTo>
                  <a:pt x="1041867" y="39607"/>
                </a:lnTo>
                <a:lnTo>
                  <a:pt x="1044418" y="42976"/>
                </a:lnTo>
                <a:lnTo>
                  <a:pt x="1045693" y="47783"/>
                </a:lnTo>
                <a:lnTo>
                  <a:pt x="1045693" y="60272"/>
                </a:lnTo>
                <a:lnTo>
                  <a:pt x="1044418" y="65088"/>
                </a:lnTo>
                <a:lnTo>
                  <a:pt x="1041867" y="68477"/>
                </a:lnTo>
                <a:lnTo>
                  <a:pt x="1045167" y="84693"/>
                </a:lnTo>
                <a:lnTo>
                  <a:pt x="1054889" y="77472"/>
                </a:lnTo>
                <a:lnTo>
                  <a:pt x="1060143" y="70980"/>
                </a:lnTo>
                <a:lnTo>
                  <a:pt x="1062771" y="63166"/>
                </a:lnTo>
                <a:lnTo>
                  <a:pt x="1062771" y="45042"/>
                </a:lnTo>
                <a:lnTo>
                  <a:pt x="1060143" y="37256"/>
                </a:lnTo>
                <a:lnTo>
                  <a:pt x="1054889" y="30669"/>
                </a:lnTo>
                <a:lnTo>
                  <a:pt x="1044738" y="23166"/>
                </a:lnTo>
                <a:lnTo>
                  <a:pt x="1030958" y="20788"/>
                </a:lnTo>
                <a:lnTo>
                  <a:pt x="1030352" y="20792"/>
                </a:lnTo>
                <a:lnTo>
                  <a:pt x="1016724" y="23353"/>
                </a:lnTo>
                <a:lnTo>
                  <a:pt x="1007027" y="30669"/>
                </a:lnTo>
                <a:lnTo>
                  <a:pt x="1001772" y="37256"/>
                </a:lnTo>
                <a:lnTo>
                  <a:pt x="999145" y="45042"/>
                </a:lnTo>
                <a:lnTo>
                  <a:pt x="999145" y="54028"/>
                </a:lnTo>
                <a:close/>
              </a:path>
              <a:path w="1107187" h="109541">
                <a:moveTo>
                  <a:pt x="1030958" y="87210"/>
                </a:moveTo>
                <a:lnTo>
                  <a:pt x="1031498" y="87207"/>
                </a:lnTo>
                <a:lnTo>
                  <a:pt x="1045167" y="84693"/>
                </a:lnTo>
                <a:lnTo>
                  <a:pt x="1041867" y="68477"/>
                </a:lnTo>
                <a:lnTo>
                  <a:pt x="1039315" y="71866"/>
                </a:lnTo>
                <a:lnTo>
                  <a:pt x="1035660" y="73560"/>
                </a:lnTo>
                <a:lnTo>
                  <a:pt x="1030958" y="872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68296" y="3151294"/>
            <a:ext cx="913454" cy="97258"/>
          </a:xfrm>
          <a:custGeom>
            <a:avLst/>
            <a:gdLst/>
            <a:ahLst/>
            <a:cxnLst/>
            <a:rect l="l" t="t" r="r" b="b"/>
            <a:pathLst>
              <a:path w="1004799" h="110226">
                <a:moveTo>
                  <a:pt x="729116" y="40454"/>
                </a:moveTo>
                <a:lnTo>
                  <a:pt x="731191" y="38093"/>
                </a:lnTo>
                <a:lnTo>
                  <a:pt x="733267" y="35732"/>
                </a:lnTo>
                <a:lnTo>
                  <a:pt x="736189" y="34552"/>
                </a:lnTo>
                <a:lnTo>
                  <a:pt x="739958" y="21131"/>
                </a:lnTo>
                <a:lnTo>
                  <a:pt x="731239" y="21131"/>
                </a:lnTo>
                <a:lnTo>
                  <a:pt x="729116" y="40454"/>
                </a:lnTo>
                <a:close/>
              </a:path>
              <a:path w="1004799" h="110226">
                <a:moveTo>
                  <a:pt x="750125" y="87095"/>
                </a:moveTo>
                <a:lnTo>
                  <a:pt x="757588" y="84069"/>
                </a:lnTo>
                <a:lnTo>
                  <a:pt x="762919" y="78015"/>
                </a:lnTo>
                <a:lnTo>
                  <a:pt x="766345" y="74207"/>
                </a:lnTo>
                <a:lnTo>
                  <a:pt x="768268" y="70457"/>
                </a:lnTo>
                <a:lnTo>
                  <a:pt x="768687" y="66763"/>
                </a:lnTo>
                <a:lnTo>
                  <a:pt x="752067" y="66763"/>
                </a:lnTo>
                <a:lnTo>
                  <a:pt x="751191" y="68591"/>
                </a:lnTo>
                <a:lnTo>
                  <a:pt x="749040" y="71047"/>
                </a:lnTo>
                <a:lnTo>
                  <a:pt x="746945" y="72951"/>
                </a:lnTo>
                <a:lnTo>
                  <a:pt x="744223" y="73902"/>
                </a:lnTo>
                <a:lnTo>
                  <a:pt x="737712" y="73902"/>
                </a:lnTo>
                <a:lnTo>
                  <a:pt x="735009" y="73122"/>
                </a:lnTo>
                <a:lnTo>
                  <a:pt x="732762" y="71561"/>
                </a:lnTo>
                <a:lnTo>
                  <a:pt x="729069" y="69048"/>
                </a:lnTo>
                <a:lnTo>
                  <a:pt x="727108" y="64669"/>
                </a:lnTo>
                <a:lnTo>
                  <a:pt x="726879" y="58425"/>
                </a:lnTo>
                <a:lnTo>
                  <a:pt x="769487" y="58425"/>
                </a:lnTo>
                <a:lnTo>
                  <a:pt x="769563" y="53057"/>
                </a:lnTo>
                <a:lnTo>
                  <a:pt x="769392" y="48944"/>
                </a:lnTo>
                <a:lnTo>
                  <a:pt x="768973" y="46089"/>
                </a:lnTo>
                <a:lnTo>
                  <a:pt x="768249" y="41216"/>
                </a:lnTo>
                <a:lnTo>
                  <a:pt x="766669" y="36932"/>
                </a:lnTo>
                <a:lnTo>
                  <a:pt x="764232" y="33239"/>
                </a:lnTo>
                <a:lnTo>
                  <a:pt x="761529" y="29050"/>
                </a:lnTo>
                <a:lnTo>
                  <a:pt x="758102" y="25985"/>
                </a:lnTo>
                <a:lnTo>
                  <a:pt x="753952" y="24044"/>
                </a:lnTo>
                <a:lnTo>
                  <a:pt x="749801" y="22102"/>
                </a:lnTo>
                <a:lnTo>
                  <a:pt x="745137" y="21131"/>
                </a:lnTo>
                <a:lnTo>
                  <a:pt x="739958" y="21131"/>
                </a:lnTo>
                <a:lnTo>
                  <a:pt x="736189" y="34552"/>
                </a:lnTo>
                <a:lnTo>
                  <a:pt x="743423" y="34552"/>
                </a:lnTo>
                <a:lnTo>
                  <a:pt x="746327" y="35666"/>
                </a:lnTo>
                <a:lnTo>
                  <a:pt x="748668" y="37893"/>
                </a:lnTo>
                <a:lnTo>
                  <a:pt x="751010" y="40121"/>
                </a:lnTo>
                <a:lnTo>
                  <a:pt x="752314" y="43385"/>
                </a:lnTo>
                <a:lnTo>
                  <a:pt x="752581" y="47688"/>
                </a:lnTo>
                <a:lnTo>
                  <a:pt x="727279" y="47688"/>
                </a:lnTo>
                <a:lnTo>
                  <a:pt x="727812" y="43652"/>
                </a:lnTo>
                <a:lnTo>
                  <a:pt x="729116" y="40454"/>
                </a:lnTo>
                <a:lnTo>
                  <a:pt x="731239" y="21131"/>
                </a:lnTo>
                <a:lnTo>
                  <a:pt x="724147" y="24005"/>
                </a:lnTo>
                <a:lnTo>
                  <a:pt x="718683" y="29755"/>
                </a:lnTo>
                <a:lnTo>
                  <a:pt x="712427" y="40600"/>
                </a:lnTo>
                <a:lnTo>
                  <a:pt x="710487" y="54541"/>
                </a:lnTo>
                <a:lnTo>
                  <a:pt x="710503" y="55963"/>
                </a:lnTo>
                <a:lnTo>
                  <a:pt x="712951" y="69906"/>
                </a:lnTo>
                <a:lnTo>
                  <a:pt x="719568" y="79442"/>
                </a:lnTo>
                <a:lnTo>
                  <a:pt x="725623" y="84544"/>
                </a:lnTo>
                <a:lnTo>
                  <a:pt x="732610" y="87095"/>
                </a:lnTo>
                <a:lnTo>
                  <a:pt x="750125" y="87095"/>
                </a:lnTo>
                <a:close/>
              </a:path>
              <a:path w="1004799" h="110226">
                <a:moveTo>
                  <a:pt x="801995" y="37322"/>
                </a:moveTo>
                <a:lnTo>
                  <a:pt x="805488" y="35523"/>
                </a:lnTo>
                <a:lnTo>
                  <a:pt x="813370" y="35523"/>
                </a:lnTo>
                <a:lnTo>
                  <a:pt x="816111" y="36513"/>
                </a:lnTo>
                <a:lnTo>
                  <a:pt x="818472" y="38493"/>
                </a:lnTo>
                <a:lnTo>
                  <a:pt x="822318" y="41768"/>
                </a:lnTo>
                <a:lnTo>
                  <a:pt x="824241" y="47212"/>
                </a:lnTo>
                <a:lnTo>
                  <a:pt x="824241" y="60272"/>
                </a:lnTo>
                <a:lnTo>
                  <a:pt x="823041" y="64707"/>
                </a:lnTo>
                <a:lnTo>
                  <a:pt x="820643" y="68134"/>
                </a:lnTo>
                <a:lnTo>
                  <a:pt x="818244" y="71561"/>
                </a:lnTo>
                <a:lnTo>
                  <a:pt x="814741" y="73274"/>
                </a:lnTo>
                <a:lnTo>
                  <a:pt x="805526" y="73274"/>
                </a:lnTo>
                <a:lnTo>
                  <a:pt x="802090" y="71551"/>
                </a:lnTo>
                <a:lnTo>
                  <a:pt x="805450" y="86981"/>
                </a:lnTo>
                <a:lnTo>
                  <a:pt x="809867" y="86981"/>
                </a:lnTo>
                <a:lnTo>
                  <a:pt x="813560" y="86143"/>
                </a:lnTo>
                <a:lnTo>
                  <a:pt x="816530" y="84468"/>
                </a:lnTo>
                <a:lnTo>
                  <a:pt x="819500" y="82793"/>
                </a:lnTo>
                <a:lnTo>
                  <a:pt x="822146" y="80109"/>
                </a:lnTo>
                <a:lnTo>
                  <a:pt x="824469" y="76415"/>
                </a:lnTo>
                <a:lnTo>
                  <a:pt x="824469" y="85039"/>
                </a:lnTo>
                <a:lnTo>
                  <a:pt x="840290" y="85039"/>
                </a:lnTo>
                <a:lnTo>
                  <a:pt x="840290" y="970"/>
                </a:lnTo>
                <a:lnTo>
                  <a:pt x="823784" y="970"/>
                </a:lnTo>
                <a:lnTo>
                  <a:pt x="823784" y="30669"/>
                </a:lnTo>
                <a:lnTo>
                  <a:pt x="821956" y="27737"/>
                </a:lnTo>
                <a:lnTo>
                  <a:pt x="819576" y="25443"/>
                </a:lnTo>
                <a:lnTo>
                  <a:pt x="816644" y="23786"/>
                </a:lnTo>
                <a:lnTo>
                  <a:pt x="813713" y="22130"/>
                </a:lnTo>
                <a:lnTo>
                  <a:pt x="810362" y="21302"/>
                </a:lnTo>
                <a:lnTo>
                  <a:pt x="798406" y="21302"/>
                </a:lnTo>
                <a:lnTo>
                  <a:pt x="796426" y="48982"/>
                </a:lnTo>
                <a:lnTo>
                  <a:pt x="797540" y="44518"/>
                </a:lnTo>
                <a:lnTo>
                  <a:pt x="799767" y="40920"/>
                </a:lnTo>
                <a:lnTo>
                  <a:pt x="801995" y="37322"/>
                </a:lnTo>
                <a:close/>
              </a:path>
              <a:path w="1004799" h="110226">
                <a:moveTo>
                  <a:pt x="782119" y="72275"/>
                </a:moveTo>
                <a:lnTo>
                  <a:pt x="787088" y="78158"/>
                </a:lnTo>
                <a:lnTo>
                  <a:pt x="792057" y="84040"/>
                </a:lnTo>
                <a:lnTo>
                  <a:pt x="798177" y="86981"/>
                </a:lnTo>
                <a:lnTo>
                  <a:pt x="805450" y="86981"/>
                </a:lnTo>
                <a:lnTo>
                  <a:pt x="802090" y="71551"/>
                </a:lnTo>
                <a:lnTo>
                  <a:pt x="799824" y="68106"/>
                </a:lnTo>
                <a:lnTo>
                  <a:pt x="797559" y="64660"/>
                </a:lnTo>
                <a:lnTo>
                  <a:pt x="796426" y="60063"/>
                </a:lnTo>
                <a:lnTo>
                  <a:pt x="796426" y="48982"/>
                </a:lnTo>
                <a:lnTo>
                  <a:pt x="798406" y="21302"/>
                </a:lnTo>
                <a:lnTo>
                  <a:pt x="791866" y="24348"/>
                </a:lnTo>
                <a:lnTo>
                  <a:pt x="786973" y="30440"/>
                </a:lnTo>
                <a:lnTo>
                  <a:pt x="786572" y="30952"/>
                </a:lnTo>
                <a:lnTo>
                  <a:pt x="781369" y="41626"/>
                </a:lnTo>
                <a:lnTo>
                  <a:pt x="779634" y="55512"/>
                </a:lnTo>
                <a:lnTo>
                  <a:pt x="779634" y="64727"/>
                </a:lnTo>
                <a:lnTo>
                  <a:pt x="782119" y="72275"/>
                </a:lnTo>
                <a:close/>
              </a:path>
              <a:path w="1004799" h="110226">
                <a:moveTo>
                  <a:pt x="918023" y="71580"/>
                </a:moveTo>
                <a:lnTo>
                  <a:pt x="914767" y="73274"/>
                </a:lnTo>
                <a:lnTo>
                  <a:pt x="905743" y="73274"/>
                </a:lnTo>
                <a:lnTo>
                  <a:pt x="902526" y="83612"/>
                </a:lnTo>
                <a:lnTo>
                  <a:pt x="905648" y="85668"/>
                </a:lnTo>
                <a:lnTo>
                  <a:pt x="909779" y="86696"/>
                </a:lnTo>
                <a:lnTo>
                  <a:pt x="923106" y="86696"/>
                </a:lnTo>
                <a:lnTo>
                  <a:pt x="929484" y="83517"/>
                </a:lnTo>
                <a:lnTo>
                  <a:pt x="934053" y="77158"/>
                </a:lnTo>
                <a:lnTo>
                  <a:pt x="938622" y="70799"/>
                </a:lnTo>
                <a:lnTo>
                  <a:pt x="940907" y="62785"/>
                </a:lnTo>
                <a:lnTo>
                  <a:pt x="940907" y="43785"/>
                </a:lnTo>
                <a:lnTo>
                  <a:pt x="938594" y="36171"/>
                </a:lnTo>
                <a:lnTo>
                  <a:pt x="933968" y="30269"/>
                </a:lnTo>
                <a:lnTo>
                  <a:pt x="929341" y="24367"/>
                </a:lnTo>
                <a:lnTo>
                  <a:pt x="922935" y="21417"/>
                </a:lnTo>
                <a:lnTo>
                  <a:pt x="910217" y="21417"/>
                </a:lnTo>
                <a:lnTo>
                  <a:pt x="906486" y="22368"/>
                </a:lnTo>
                <a:lnTo>
                  <a:pt x="903554" y="24272"/>
                </a:lnTo>
                <a:lnTo>
                  <a:pt x="901079" y="25796"/>
                </a:lnTo>
                <a:lnTo>
                  <a:pt x="898813" y="28003"/>
                </a:lnTo>
                <a:lnTo>
                  <a:pt x="896814" y="46546"/>
                </a:lnTo>
                <a:lnTo>
                  <a:pt x="897957" y="43690"/>
                </a:lnTo>
                <a:lnTo>
                  <a:pt x="900165" y="38322"/>
                </a:lnTo>
                <a:lnTo>
                  <a:pt x="904220" y="35638"/>
                </a:lnTo>
                <a:lnTo>
                  <a:pt x="915948" y="35638"/>
                </a:lnTo>
                <a:lnTo>
                  <a:pt x="919946" y="38379"/>
                </a:lnTo>
                <a:lnTo>
                  <a:pt x="922116" y="43862"/>
                </a:lnTo>
                <a:lnTo>
                  <a:pt x="923259" y="46755"/>
                </a:lnTo>
                <a:lnTo>
                  <a:pt x="923830" y="50411"/>
                </a:lnTo>
                <a:lnTo>
                  <a:pt x="923830" y="60348"/>
                </a:lnTo>
                <a:lnTo>
                  <a:pt x="922668" y="64803"/>
                </a:lnTo>
                <a:lnTo>
                  <a:pt x="920346" y="68191"/>
                </a:lnTo>
                <a:lnTo>
                  <a:pt x="918023" y="71580"/>
                </a:lnTo>
                <a:close/>
              </a:path>
              <a:path w="1004799" h="110226">
                <a:moveTo>
                  <a:pt x="965790" y="87781"/>
                </a:moveTo>
                <a:lnTo>
                  <a:pt x="965609" y="89494"/>
                </a:lnTo>
                <a:lnTo>
                  <a:pt x="964790" y="91550"/>
                </a:lnTo>
                <a:lnTo>
                  <a:pt x="963972" y="93606"/>
                </a:lnTo>
                <a:lnTo>
                  <a:pt x="962135" y="95605"/>
                </a:lnTo>
                <a:lnTo>
                  <a:pt x="959926" y="96729"/>
                </a:lnTo>
                <a:lnTo>
                  <a:pt x="957032" y="97110"/>
                </a:lnTo>
                <a:lnTo>
                  <a:pt x="953910" y="97090"/>
                </a:lnTo>
                <a:lnTo>
                  <a:pt x="951854" y="96976"/>
                </a:lnTo>
                <a:lnTo>
                  <a:pt x="951854" y="109998"/>
                </a:lnTo>
                <a:lnTo>
                  <a:pt x="953606" y="110112"/>
                </a:lnTo>
                <a:lnTo>
                  <a:pt x="956671" y="110217"/>
                </a:lnTo>
                <a:lnTo>
                  <a:pt x="966475" y="110226"/>
                </a:lnTo>
                <a:lnTo>
                  <a:pt x="971273" y="108808"/>
                </a:lnTo>
                <a:lnTo>
                  <a:pt x="973672" y="105971"/>
                </a:lnTo>
                <a:lnTo>
                  <a:pt x="976071" y="103134"/>
                </a:lnTo>
                <a:lnTo>
                  <a:pt x="979326" y="95815"/>
                </a:lnTo>
                <a:lnTo>
                  <a:pt x="983438" y="84012"/>
                </a:lnTo>
                <a:lnTo>
                  <a:pt x="1004799" y="22788"/>
                </a:lnTo>
                <a:lnTo>
                  <a:pt x="987494" y="22788"/>
                </a:lnTo>
                <a:lnTo>
                  <a:pt x="974643" y="68706"/>
                </a:lnTo>
                <a:lnTo>
                  <a:pt x="961049" y="22788"/>
                </a:lnTo>
                <a:lnTo>
                  <a:pt x="942944" y="22788"/>
                </a:lnTo>
                <a:lnTo>
                  <a:pt x="965790" y="87781"/>
                </a:lnTo>
                <a:close/>
              </a:path>
              <a:path w="1004799" h="110226">
                <a:moveTo>
                  <a:pt x="896472" y="85039"/>
                </a:moveTo>
                <a:lnTo>
                  <a:pt x="896472" y="77215"/>
                </a:lnTo>
                <a:lnTo>
                  <a:pt x="898642" y="80261"/>
                </a:lnTo>
                <a:lnTo>
                  <a:pt x="900660" y="82393"/>
                </a:lnTo>
                <a:lnTo>
                  <a:pt x="902526" y="83612"/>
                </a:lnTo>
                <a:lnTo>
                  <a:pt x="905743" y="73274"/>
                </a:lnTo>
                <a:lnTo>
                  <a:pt x="902145" y="71523"/>
                </a:lnTo>
                <a:lnTo>
                  <a:pt x="899784" y="68020"/>
                </a:lnTo>
                <a:lnTo>
                  <a:pt x="897424" y="64517"/>
                </a:lnTo>
                <a:lnTo>
                  <a:pt x="896243" y="60101"/>
                </a:lnTo>
                <a:lnTo>
                  <a:pt x="896243" y="50239"/>
                </a:lnTo>
                <a:lnTo>
                  <a:pt x="896814" y="46546"/>
                </a:lnTo>
                <a:lnTo>
                  <a:pt x="898813" y="28003"/>
                </a:lnTo>
                <a:lnTo>
                  <a:pt x="896757" y="30897"/>
                </a:lnTo>
                <a:lnTo>
                  <a:pt x="896757" y="971"/>
                </a:lnTo>
                <a:lnTo>
                  <a:pt x="880537" y="971"/>
                </a:lnTo>
                <a:lnTo>
                  <a:pt x="880537" y="85039"/>
                </a:lnTo>
                <a:lnTo>
                  <a:pt x="896472" y="85039"/>
                </a:lnTo>
                <a:close/>
              </a:path>
              <a:path w="1004799" h="110226">
                <a:moveTo>
                  <a:pt x="14088" y="58045"/>
                </a:moveTo>
                <a:lnTo>
                  <a:pt x="21132" y="59796"/>
                </a:lnTo>
                <a:lnTo>
                  <a:pt x="30918" y="62118"/>
                </a:lnTo>
                <a:lnTo>
                  <a:pt x="36572" y="63756"/>
                </a:lnTo>
                <a:lnTo>
                  <a:pt x="39618" y="65659"/>
                </a:lnTo>
                <a:lnTo>
                  <a:pt x="40380" y="68877"/>
                </a:lnTo>
                <a:lnTo>
                  <a:pt x="39437" y="72208"/>
                </a:lnTo>
                <a:lnTo>
                  <a:pt x="35668" y="74112"/>
                </a:lnTo>
                <a:lnTo>
                  <a:pt x="33126" y="74588"/>
                </a:lnTo>
                <a:lnTo>
                  <a:pt x="24483" y="74588"/>
                </a:lnTo>
                <a:lnTo>
                  <a:pt x="20751" y="73503"/>
                </a:lnTo>
                <a:lnTo>
                  <a:pt x="18733" y="71333"/>
                </a:lnTo>
                <a:lnTo>
                  <a:pt x="17591" y="70114"/>
                </a:lnTo>
                <a:lnTo>
                  <a:pt x="16848" y="68058"/>
                </a:lnTo>
                <a:lnTo>
                  <a:pt x="16506" y="65164"/>
                </a:lnTo>
                <a:lnTo>
                  <a:pt x="0" y="65164"/>
                </a:lnTo>
                <a:lnTo>
                  <a:pt x="0" y="71561"/>
                </a:lnTo>
                <a:lnTo>
                  <a:pt x="2332" y="76825"/>
                </a:lnTo>
                <a:lnTo>
                  <a:pt x="6996" y="80956"/>
                </a:lnTo>
                <a:lnTo>
                  <a:pt x="11660" y="85087"/>
                </a:lnTo>
                <a:lnTo>
                  <a:pt x="18885" y="87152"/>
                </a:lnTo>
                <a:lnTo>
                  <a:pt x="38266" y="87152"/>
                </a:lnTo>
                <a:lnTo>
                  <a:pt x="45358" y="85201"/>
                </a:lnTo>
                <a:lnTo>
                  <a:pt x="49946" y="81298"/>
                </a:lnTo>
                <a:lnTo>
                  <a:pt x="54535" y="77396"/>
                </a:lnTo>
                <a:lnTo>
                  <a:pt x="56829" y="72360"/>
                </a:lnTo>
                <a:lnTo>
                  <a:pt x="56829" y="61509"/>
                </a:lnTo>
                <a:lnTo>
                  <a:pt x="55229" y="57607"/>
                </a:lnTo>
                <a:lnTo>
                  <a:pt x="52031" y="54484"/>
                </a:lnTo>
                <a:lnTo>
                  <a:pt x="48794" y="51401"/>
                </a:lnTo>
                <a:lnTo>
                  <a:pt x="43940" y="49097"/>
                </a:lnTo>
                <a:lnTo>
                  <a:pt x="37467" y="47574"/>
                </a:lnTo>
                <a:lnTo>
                  <a:pt x="27757" y="45441"/>
                </a:lnTo>
                <a:lnTo>
                  <a:pt x="22103" y="43938"/>
                </a:lnTo>
                <a:lnTo>
                  <a:pt x="18904" y="42224"/>
                </a:lnTo>
                <a:lnTo>
                  <a:pt x="18105" y="39007"/>
                </a:lnTo>
                <a:lnTo>
                  <a:pt x="18857" y="36228"/>
                </a:lnTo>
                <a:lnTo>
                  <a:pt x="21865" y="34019"/>
                </a:lnTo>
                <a:lnTo>
                  <a:pt x="24387" y="33467"/>
                </a:lnTo>
                <a:lnTo>
                  <a:pt x="32231" y="33467"/>
                </a:lnTo>
                <a:lnTo>
                  <a:pt x="35277" y="34571"/>
                </a:lnTo>
                <a:lnTo>
                  <a:pt x="37067" y="36780"/>
                </a:lnTo>
                <a:lnTo>
                  <a:pt x="38609" y="39654"/>
                </a:lnTo>
                <a:lnTo>
                  <a:pt x="38838" y="41748"/>
                </a:lnTo>
                <a:lnTo>
                  <a:pt x="55115" y="41748"/>
                </a:lnTo>
                <a:lnTo>
                  <a:pt x="54392" y="34133"/>
                </a:lnTo>
                <a:lnTo>
                  <a:pt x="51584" y="28774"/>
                </a:lnTo>
                <a:lnTo>
                  <a:pt x="46691" y="25671"/>
                </a:lnTo>
                <a:lnTo>
                  <a:pt x="41798" y="22568"/>
                </a:lnTo>
                <a:lnTo>
                  <a:pt x="35468" y="21016"/>
                </a:lnTo>
                <a:lnTo>
                  <a:pt x="19514" y="21016"/>
                </a:lnTo>
                <a:lnTo>
                  <a:pt x="13164" y="23082"/>
                </a:lnTo>
                <a:lnTo>
                  <a:pt x="8652" y="27213"/>
                </a:lnTo>
                <a:lnTo>
                  <a:pt x="4140" y="31344"/>
                </a:lnTo>
                <a:lnTo>
                  <a:pt x="1884" y="36285"/>
                </a:lnTo>
                <a:lnTo>
                  <a:pt x="1884" y="46907"/>
                </a:lnTo>
                <a:lnTo>
                  <a:pt x="3331" y="50639"/>
                </a:lnTo>
                <a:lnTo>
                  <a:pt x="6225" y="53228"/>
                </a:lnTo>
                <a:lnTo>
                  <a:pt x="9119" y="55855"/>
                </a:lnTo>
                <a:lnTo>
                  <a:pt x="14088" y="58045"/>
                </a:lnTo>
                <a:close/>
              </a:path>
              <a:path w="1004799" h="110226">
                <a:moveTo>
                  <a:pt x="85776" y="40454"/>
                </a:moveTo>
                <a:lnTo>
                  <a:pt x="87851" y="38093"/>
                </a:lnTo>
                <a:lnTo>
                  <a:pt x="89927" y="35732"/>
                </a:lnTo>
                <a:lnTo>
                  <a:pt x="92849" y="34552"/>
                </a:lnTo>
                <a:lnTo>
                  <a:pt x="96619" y="21131"/>
                </a:lnTo>
                <a:lnTo>
                  <a:pt x="87899" y="21131"/>
                </a:lnTo>
                <a:lnTo>
                  <a:pt x="85776" y="40454"/>
                </a:lnTo>
                <a:close/>
              </a:path>
              <a:path w="1004799" h="110226">
                <a:moveTo>
                  <a:pt x="106785" y="87095"/>
                </a:moveTo>
                <a:lnTo>
                  <a:pt x="114248" y="84069"/>
                </a:lnTo>
                <a:lnTo>
                  <a:pt x="119579" y="78015"/>
                </a:lnTo>
                <a:lnTo>
                  <a:pt x="123006" y="74207"/>
                </a:lnTo>
                <a:lnTo>
                  <a:pt x="124928" y="70457"/>
                </a:lnTo>
                <a:lnTo>
                  <a:pt x="125347" y="66763"/>
                </a:lnTo>
                <a:lnTo>
                  <a:pt x="108727" y="66763"/>
                </a:lnTo>
                <a:lnTo>
                  <a:pt x="107851" y="68591"/>
                </a:lnTo>
                <a:lnTo>
                  <a:pt x="105700" y="71047"/>
                </a:lnTo>
                <a:lnTo>
                  <a:pt x="103606" y="72951"/>
                </a:lnTo>
                <a:lnTo>
                  <a:pt x="100883" y="73902"/>
                </a:lnTo>
                <a:lnTo>
                  <a:pt x="94372" y="73902"/>
                </a:lnTo>
                <a:lnTo>
                  <a:pt x="91669" y="73122"/>
                </a:lnTo>
                <a:lnTo>
                  <a:pt x="89422" y="71561"/>
                </a:lnTo>
                <a:lnTo>
                  <a:pt x="85729" y="69048"/>
                </a:lnTo>
                <a:lnTo>
                  <a:pt x="83768" y="64669"/>
                </a:lnTo>
                <a:lnTo>
                  <a:pt x="83539" y="58425"/>
                </a:lnTo>
                <a:lnTo>
                  <a:pt x="126147" y="58425"/>
                </a:lnTo>
                <a:lnTo>
                  <a:pt x="126223" y="53057"/>
                </a:lnTo>
                <a:lnTo>
                  <a:pt x="126052" y="48944"/>
                </a:lnTo>
                <a:lnTo>
                  <a:pt x="125633" y="46089"/>
                </a:lnTo>
                <a:lnTo>
                  <a:pt x="124909" y="41216"/>
                </a:lnTo>
                <a:lnTo>
                  <a:pt x="123329" y="36932"/>
                </a:lnTo>
                <a:lnTo>
                  <a:pt x="120892" y="33239"/>
                </a:lnTo>
                <a:lnTo>
                  <a:pt x="118189" y="29050"/>
                </a:lnTo>
                <a:lnTo>
                  <a:pt x="114762" y="25985"/>
                </a:lnTo>
                <a:lnTo>
                  <a:pt x="110612" y="24044"/>
                </a:lnTo>
                <a:lnTo>
                  <a:pt x="106461" y="22102"/>
                </a:lnTo>
                <a:lnTo>
                  <a:pt x="101797" y="21131"/>
                </a:lnTo>
                <a:lnTo>
                  <a:pt x="96619" y="21131"/>
                </a:lnTo>
                <a:lnTo>
                  <a:pt x="92849" y="34552"/>
                </a:lnTo>
                <a:lnTo>
                  <a:pt x="100084" y="34552"/>
                </a:lnTo>
                <a:lnTo>
                  <a:pt x="102987" y="35666"/>
                </a:lnTo>
                <a:lnTo>
                  <a:pt x="105329" y="37893"/>
                </a:lnTo>
                <a:lnTo>
                  <a:pt x="107670" y="40121"/>
                </a:lnTo>
                <a:lnTo>
                  <a:pt x="108974" y="43385"/>
                </a:lnTo>
                <a:lnTo>
                  <a:pt x="109241" y="47688"/>
                </a:lnTo>
                <a:lnTo>
                  <a:pt x="83939" y="47688"/>
                </a:lnTo>
                <a:lnTo>
                  <a:pt x="84472" y="43652"/>
                </a:lnTo>
                <a:lnTo>
                  <a:pt x="85776" y="40454"/>
                </a:lnTo>
                <a:lnTo>
                  <a:pt x="87899" y="21131"/>
                </a:lnTo>
                <a:lnTo>
                  <a:pt x="80807" y="24005"/>
                </a:lnTo>
                <a:lnTo>
                  <a:pt x="75343" y="29755"/>
                </a:lnTo>
                <a:lnTo>
                  <a:pt x="69087" y="40600"/>
                </a:lnTo>
                <a:lnTo>
                  <a:pt x="67147" y="54541"/>
                </a:lnTo>
                <a:lnTo>
                  <a:pt x="67163" y="55963"/>
                </a:lnTo>
                <a:lnTo>
                  <a:pt x="69611" y="69906"/>
                </a:lnTo>
                <a:lnTo>
                  <a:pt x="76229" y="79442"/>
                </a:lnTo>
                <a:lnTo>
                  <a:pt x="82283" y="84544"/>
                </a:lnTo>
                <a:lnTo>
                  <a:pt x="89270" y="87095"/>
                </a:lnTo>
                <a:lnTo>
                  <a:pt x="106785" y="87095"/>
                </a:lnTo>
                <a:close/>
              </a:path>
              <a:path w="1004799" h="110226">
                <a:moveTo>
                  <a:pt x="174104" y="21302"/>
                </a:moveTo>
                <a:lnTo>
                  <a:pt x="169230" y="21302"/>
                </a:lnTo>
                <a:lnTo>
                  <a:pt x="165270" y="22578"/>
                </a:lnTo>
                <a:lnTo>
                  <a:pt x="162224" y="25129"/>
                </a:lnTo>
                <a:lnTo>
                  <a:pt x="160359" y="26652"/>
                </a:lnTo>
                <a:lnTo>
                  <a:pt x="158169" y="29488"/>
                </a:lnTo>
                <a:lnTo>
                  <a:pt x="155656" y="33638"/>
                </a:lnTo>
                <a:lnTo>
                  <a:pt x="155656" y="22787"/>
                </a:lnTo>
                <a:lnTo>
                  <a:pt x="140121" y="22787"/>
                </a:lnTo>
                <a:lnTo>
                  <a:pt x="140121" y="85039"/>
                </a:lnTo>
                <a:lnTo>
                  <a:pt x="156513" y="85039"/>
                </a:lnTo>
                <a:lnTo>
                  <a:pt x="156513" y="50296"/>
                </a:lnTo>
                <a:lnTo>
                  <a:pt x="157141" y="46603"/>
                </a:lnTo>
                <a:lnTo>
                  <a:pt x="158398" y="44204"/>
                </a:lnTo>
                <a:lnTo>
                  <a:pt x="160644" y="39940"/>
                </a:lnTo>
                <a:lnTo>
                  <a:pt x="165042" y="37808"/>
                </a:lnTo>
                <a:lnTo>
                  <a:pt x="173533" y="37865"/>
                </a:lnTo>
                <a:lnTo>
                  <a:pt x="176274" y="38093"/>
                </a:lnTo>
                <a:lnTo>
                  <a:pt x="176274" y="21416"/>
                </a:lnTo>
                <a:lnTo>
                  <a:pt x="174104" y="21302"/>
                </a:lnTo>
                <a:close/>
              </a:path>
              <a:path w="1004799" h="110226">
                <a:moveTo>
                  <a:pt x="244888" y="22787"/>
                </a:moveTo>
                <a:lnTo>
                  <a:pt x="227411" y="22787"/>
                </a:lnTo>
                <a:lnTo>
                  <a:pt x="214161" y="68705"/>
                </a:lnTo>
                <a:lnTo>
                  <a:pt x="201196" y="22787"/>
                </a:lnTo>
                <a:lnTo>
                  <a:pt x="182919" y="22787"/>
                </a:lnTo>
                <a:lnTo>
                  <a:pt x="205251" y="85039"/>
                </a:lnTo>
                <a:lnTo>
                  <a:pt x="222442" y="85039"/>
                </a:lnTo>
                <a:lnTo>
                  <a:pt x="244888" y="22787"/>
                </a:lnTo>
                <a:close/>
              </a:path>
              <a:path w="1004799" h="110226">
                <a:moveTo>
                  <a:pt x="257492" y="342"/>
                </a:moveTo>
                <a:lnTo>
                  <a:pt x="257492" y="15362"/>
                </a:lnTo>
                <a:lnTo>
                  <a:pt x="273998" y="15362"/>
                </a:lnTo>
                <a:lnTo>
                  <a:pt x="273998" y="342"/>
                </a:lnTo>
                <a:lnTo>
                  <a:pt x="257492" y="342"/>
                </a:lnTo>
                <a:close/>
              </a:path>
              <a:path w="1004799" h="110226">
                <a:moveTo>
                  <a:pt x="257492" y="22787"/>
                </a:moveTo>
                <a:lnTo>
                  <a:pt x="257492" y="85039"/>
                </a:lnTo>
                <a:lnTo>
                  <a:pt x="273998" y="85039"/>
                </a:lnTo>
                <a:lnTo>
                  <a:pt x="273998" y="22787"/>
                </a:lnTo>
                <a:lnTo>
                  <a:pt x="257492" y="22787"/>
                </a:lnTo>
                <a:close/>
              </a:path>
              <a:path w="1004799" h="110226">
                <a:moveTo>
                  <a:pt x="299985" y="49972"/>
                </a:moveTo>
                <a:lnTo>
                  <a:pt x="300518" y="46127"/>
                </a:lnTo>
                <a:lnTo>
                  <a:pt x="301584" y="43233"/>
                </a:lnTo>
                <a:lnTo>
                  <a:pt x="303602" y="37788"/>
                </a:lnTo>
                <a:lnTo>
                  <a:pt x="307353" y="35066"/>
                </a:lnTo>
                <a:lnTo>
                  <a:pt x="316681" y="35066"/>
                </a:lnTo>
                <a:lnTo>
                  <a:pt x="319518" y="36323"/>
                </a:lnTo>
                <a:lnTo>
                  <a:pt x="321346" y="38836"/>
                </a:lnTo>
                <a:lnTo>
                  <a:pt x="322602" y="40701"/>
                </a:lnTo>
                <a:lnTo>
                  <a:pt x="323383" y="42795"/>
                </a:lnTo>
                <a:lnTo>
                  <a:pt x="323688" y="45118"/>
                </a:lnTo>
                <a:lnTo>
                  <a:pt x="340365" y="45118"/>
                </a:lnTo>
                <a:lnTo>
                  <a:pt x="339451" y="36246"/>
                </a:lnTo>
                <a:lnTo>
                  <a:pt x="336510" y="30059"/>
                </a:lnTo>
                <a:lnTo>
                  <a:pt x="331541" y="26556"/>
                </a:lnTo>
                <a:lnTo>
                  <a:pt x="326572" y="23053"/>
                </a:lnTo>
                <a:lnTo>
                  <a:pt x="320185" y="21302"/>
                </a:lnTo>
                <a:lnTo>
                  <a:pt x="303202" y="21302"/>
                </a:lnTo>
                <a:lnTo>
                  <a:pt x="296006" y="24272"/>
                </a:lnTo>
                <a:lnTo>
                  <a:pt x="290789" y="30212"/>
                </a:lnTo>
                <a:lnTo>
                  <a:pt x="284809" y="41268"/>
                </a:lnTo>
                <a:lnTo>
                  <a:pt x="282965" y="55170"/>
                </a:lnTo>
                <a:lnTo>
                  <a:pt x="282965" y="64650"/>
                </a:lnTo>
                <a:lnTo>
                  <a:pt x="285325" y="72360"/>
                </a:lnTo>
                <a:lnTo>
                  <a:pt x="290047" y="78300"/>
                </a:lnTo>
                <a:lnTo>
                  <a:pt x="294768" y="84240"/>
                </a:lnTo>
                <a:lnTo>
                  <a:pt x="302136" y="87210"/>
                </a:lnTo>
                <a:lnTo>
                  <a:pt x="322164" y="87210"/>
                </a:lnTo>
                <a:lnTo>
                  <a:pt x="329723" y="83650"/>
                </a:lnTo>
                <a:lnTo>
                  <a:pt x="334825" y="76530"/>
                </a:lnTo>
                <a:lnTo>
                  <a:pt x="338023" y="72113"/>
                </a:lnTo>
                <a:lnTo>
                  <a:pt x="339813" y="67430"/>
                </a:lnTo>
                <a:lnTo>
                  <a:pt x="340194" y="62480"/>
                </a:lnTo>
                <a:lnTo>
                  <a:pt x="323573" y="62480"/>
                </a:lnTo>
                <a:lnTo>
                  <a:pt x="323231" y="65754"/>
                </a:lnTo>
                <a:lnTo>
                  <a:pt x="322260" y="68420"/>
                </a:lnTo>
                <a:lnTo>
                  <a:pt x="320660" y="70476"/>
                </a:lnTo>
                <a:lnTo>
                  <a:pt x="319061" y="72532"/>
                </a:lnTo>
                <a:lnTo>
                  <a:pt x="316358" y="73560"/>
                </a:lnTo>
                <a:lnTo>
                  <a:pt x="307181" y="73560"/>
                </a:lnTo>
                <a:lnTo>
                  <a:pt x="303526" y="70971"/>
                </a:lnTo>
                <a:lnTo>
                  <a:pt x="301584" y="65793"/>
                </a:lnTo>
                <a:lnTo>
                  <a:pt x="300518" y="63013"/>
                </a:lnTo>
                <a:lnTo>
                  <a:pt x="299985" y="59339"/>
                </a:lnTo>
                <a:lnTo>
                  <a:pt x="299985" y="49972"/>
                </a:lnTo>
                <a:close/>
              </a:path>
              <a:path w="1004799" h="110226">
                <a:moveTo>
                  <a:pt x="368456" y="40454"/>
                </a:moveTo>
                <a:lnTo>
                  <a:pt x="370531" y="38093"/>
                </a:lnTo>
                <a:lnTo>
                  <a:pt x="372606" y="35732"/>
                </a:lnTo>
                <a:lnTo>
                  <a:pt x="375529" y="34552"/>
                </a:lnTo>
                <a:lnTo>
                  <a:pt x="379298" y="21131"/>
                </a:lnTo>
                <a:lnTo>
                  <a:pt x="370579" y="21131"/>
                </a:lnTo>
                <a:lnTo>
                  <a:pt x="368456" y="40454"/>
                </a:lnTo>
                <a:close/>
              </a:path>
              <a:path w="1004799" h="110226">
                <a:moveTo>
                  <a:pt x="389465" y="87095"/>
                </a:moveTo>
                <a:lnTo>
                  <a:pt x="396928" y="84069"/>
                </a:lnTo>
                <a:lnTo>
                  <a:pt x="402258" y="78015"/>
                </a:lnTo>
                <a:lnTo>
                  <a:pt x="405685" y="74207"/>
                </a:lnTo>
                <a:lnTo>
                  <a:pt x="407608" y="70457"/>
                </a:lnTo>
                <a:lnTo>
                  <a:pt x="408027" y="66763"/>
                </a:lnTo>
                <a:lnTo>
                  <a:pt x="391407" y="66763"/>
                </a:lnTo>
                <a:lnTo>
                  <a:pt x="390531" y="68591"/>
                </a:lnTo>
                <a:lnTo>
                  <a:pt x="388379" y="71047"/>
                </a:lnTo>
                <a:lnTo>
                  <a:pt x="386285" y="72951"/>
                </a:lnTo>
                <a:lnTo>
                  <a:pt x="383563" y="73902"/>
                </a:lnTo>
                <a:lnTo>
                  <a:pt x="377052" y="73902"/>
                </a:lnTo>
                <a:lnTo>
                  <a:pt x="374348" y="73122"/>
                </a:lnTo>
                <a:lnTo>
                  <a:pt x="372102" y="71561"/>
                </a:lnTo>
                <a:lnTo>
                  <a:pt x="368408" y="69048"/>
                </a:lnTo>
                <a:lnTo>
                  <a:pt x="366447" y="64669"/>
                </a:lnTo>
                <a:lnTo>
                  <a:pt x="366219" y="58425"/>
                </a:lnTo>
                <a:lnTo>
                  <a:pt x="408826" y="58425"/>
                </a:lnTo>
                <a:lnTo>
                  <a:pt x="408903" y="53057"/>
                </a:lnTo>
                <a:lnTo>
                  <a:pt x="408731" y="48944"/>
                </a:lnTo>
                <a:lnTo>
                  <a:pt x="408312" y="46089"/>
                </a:lnTo>
                <a:lnTo>
                  <a:pt x="407589" y="41216"/>
                </a:lnTo>
                <a:lnTo>
                  <a:pt x="406009" y="36932"/>
                </a:lnTo>
                <a:lnTo>
                  <a:pt x="403572" y="33239"/>
                </a:lnTo>
                <a:lnTo>
                  <a:pt x="400869" y="29050"/>
                </a:lnTo>
                <a:lnTo>
                  <a:pt x="397442" y="25985"/>
                </a:lnTo>
                <a:lnTo>
                  <a:pt x="393291" y="24044"/>
                </a:lnTo>
                <a:lnTo>
                  <a:pt x="389141" y="22102"/>
                </a:lnTo>
                <a:lnTo>
                  <a:pt x="384477" y="21131"/>
                </a:lnTo>
                <a:lnTo>
                  <a:pt x="379298" y="21131"/>
                </a:lnTo>
                <a:lnTo>
                  <a:pt x="375529" y="34552"/>
                </a:lnTo>
                <a:lnTo>
                  <a:pt x="382763" y="34552"/>
                </a:lnTo>
                <a:lnTo>
                  <a:pt x="385666" y="35666"/>
                </a:lnTo>
                <a:lnTo>
                  <a:pt x="388008" y="37893"/>
                </a:lnTo>
                <a:lnTo>
                  <a:pt x="390350" y="40121"/>
                </a:lnTo>
                <a:lnTo>
                  <a:pt x="391654" y="43385"/>
                </a:lnTo>
                <a:lnTo>
                  <a:pt x="391921" y="47688"/>
                </a:lnTo>
                <a:lnTo>
                  <a:pt x="366619" y="47688"/>
                </a:lnTo>
                <a:lnTo>
                  <a:pt x="367152" y="43652"/>
                </a:lnTo>
                <a:lnTo>
                  <a:pt x="368456" y="40454"/>
                </a:lnTo>
                <a:lnTo>
                  <a:pt x="370579" y="21131"/>
                </a:lnTo>
                <a:lnTo>
                  <a:pt x="363487" y="24005"/>
                </a:lnTo>
                <a:lnTo>
                  <a:pt x="358023" y="29755"/>
                </a:lnTo>
                <a:lnTo>
                  <a:pt x="351767" y="40600"/>
                </a:lnTo>
                <a:lnTo>
                  <a:pt x="349827" y="54541"/>
                </a:lnTo>
                <a:lnTo>
                  <a:pt x="349843" y="55963"/>
                </a:lnTo>
                <a:lnTo>
                  <a:pt x="352291" y="69906"/>
                </a:lnTo>
                <a:lnTo>
                  <a:pt x="358908" y="79442"/>
                </a:lnTo>
                <a:lnTo>
                  <a:pt x="364962" y="84544"/>
                </a:lnTo>
                <a:lnTo>
                  <a:pt x="371949" y="87095"/>
                </a:lnTo>
                <a:lnTo>
                  <a:pt x="389465" y="87095"/>
                </a:lnTo>
                <a:close/>
              </a:path>
              <a:path w="1004799" h="110226">
                <a:moveTo>
                  <a:pt x="448388" y="54027"/>
                </a:moveTo>
                <a:lnTo>
                  <a:pt x="448388" y="63165"/>
                </a:lnTo>
                <a:lnTo>
                  <a:pt x="451015" y="70980"/>
                </a:lnTo>
                <a:lnTo>
                  <a:pt x="456270" y="77472"/>
                </a:lnTo>
                <a:lnTo>
                  <a:pt x="456538" y="77798"/>
                </a:lnTo>
                <a:lnTo>
                  <a:pt x="466396" y="84857"/>
                </a:lnTo>
                <a:lnTo>
                  <a:pt x="480201" y="87210"/>
                </a:lnTo>
                <a:lnTo>
                  <a:pt x="484903" y="73560"/>
                </a:lnTo>
                <a:lnTo>
                  <a:pt x="475384" y="73560"/>
                </a:lnTo>
                <a:lnTo>
                  <a:pt x="471719" y="71865"/>
                </a:lnTo>
                <a:lnTo>
                  <a:pt x="469149" y="68477"/>
                </a:lnTo>
                <a:lnTo>
                  <a:pt x="466579" y="65088"/>
                </a:lnTo>
                <a:lnTo>
                  <a:pt x="465294" y="60272"/>
                </a:lnTo>
                <a:lnTo>
                  <a:pt x="465294" y="47783"/>
                </a:lnTo>
                <a:lnTo>
                  <a:pt x="466579" y="42976"/>
                </a:lnTo>
                <a:lnTo>
                  <a:pt x="469149" y="39607"/>
                </a:lnTo>
                <a:lnTo>
                  <a:pt x="471719" y="36237"/>
                </a:lnTo>
                <a:lnTo>
                  <a:pt x="475384" y="34552"/>
                </a:lnTo>
                <a:lnTo>
                  <a:pt x="484903" y="34552"/>
                </a:lnTo>
                <a:lnTo>
                  <a:pt x="488559" y="36237"/>
                </a:lnTo>
                <a:lnTo>
                  <a:pt x="491110" y="39607"/>
                </a:lnTo>
                <a:lnTo>
                  <a:pt x="493661" y="42976"/>
                </a:lnTo>
                <a:lnTo>
                  <a:pt x="494936" y="47783"/>
                </a:lnTo>
                <a:lnTo>
                  <a:pt x="494936" y="60272"/>
                </a:lnTo>
                <a:lnTo>
                  <a:pt x="493661" y="65088"/>
                </a:lnTo>
                <a:lnTo>
                  <a:pt x="491110" y="68477"/>
                </a:lnTo>
                <a:lnTo>
                  <a:pt x="494410" y="84692"/>
                </a:lnTo>
                <a:lnTo>
                  <a:pt x="504132" y="77472"/>
                </a:lnTo>
                <a:lnTo>
                  <a:pt x="509386" y="70980"/>
                </a:lnTo>
                <a:lnTo>
                  <a:pt x="512014" y="63165"/>
                </a:lnTo>
                <a:lnTo>
                  <a:pt x="512014" y="45042"/>
                </a:lnTo>
                <a:lnTo>
                  <a:pt x="509386" y="37255"/>
                </a:lnTo>
                <a:lnTo>
                  <a:pt x="504132" y="30669"/>
                </a:lnTo>
                <a:lnTo>
                  <a:pt x="493981" y="23165"/>
                </a:lnTo>
                <a:lnTo>
                  <a:pt x="480201" y="20788"/>
                </a:lnTo>
                <a:lnTo>
                  <a:pt x="479596" y="20792"/>
                </a:lnTo>
                <a:lnTo>
                  <a:pt x="465967" y="23353"/>
                </a:lnTo>
                <a:lnTo>
                  <a:pt x="456270" y="30669"/>
                </a:lnTo>
                <a:lnTo>
                  <a:pt x="451015" y="37255"/>
                </a:lnTo>
                <a:lnTo>
                  <a:pt x="448388" y="45042"/>
                </a:lnTo>
                <a:lnTo>
                  <a:pt x="448388" y="54027"/>
                </a:lnTo>
                <a:close/>
              </a:path>
              <a:path w="1004799" h="110226">
                <a:moveTo>
                  <a:pt x="480201" y="87210"/>
                </a:moveTo>
                <a:lnTo>
                  <a:pt x="480741" y="87207"/>
                </a:lnTo>
                <a:lnTo>
                  <a:pt x="494410" y="84692"/>
                </a:lnTo>
                <a:lnTo>
                  <a:pt x="491110" y="68477"/>
                </a:lnTo>
                <a:lnTo>
                  <a:pt x="488559" y="71865"/>
                </a:lnTo>
                <a:lnTo>
                  <a:pt x="484903" y="73560"/>
                </a:lnTo>
                <a:lnTo>
                  <a:pt x="480201" y="87210"/>
                </a:lnTo>
                <a:close/>
              </a:path>
              <a:path w="1004799" h="110226">
                <a:moveTo>
                  <a:pt x="523132" y="34838"/>
                </a:moveTo>
                <a:lnTo>
                  <a:pt x="523132" y="85039"/>
                </a:lnTo>
                <a:lnTo>
                  <a:pt x="539353" y="85039"/>
                </a:lnTo>
                <a:lnTo>
                  <a:pt x="539353" y="34838"/>
                </a:lnTo>
                <a:lnTo>
                  <a:pt x="550033" y="34838"/>
                </a:lnTo>
                <a:lnTo>
                  <a:pt x="550033" y="23358"/>
                </a:lnTo>
                <a:lnTo>
                  <a:pt x="539353" y="23358"/>
                </a:lnTo>
                <a:lnTo>
                  <a:pt x="539353" y="16885"/>
                </a:lnTo>
                <a:lnTo>
                  <a:pt x="540581" y="14763"/>
                </a:lnTo>
                <a:lnTo>
                  <a:pt x="542884" y="13278"/>
                </a:lnTo>
                <a:lnTo>
                  <a:pt x="547187" y="13392"/>
                </a:lnTo>
                <a:lnTo>
                  <a:pt x="549633" y="13592"/>
                </a:lnTo>
                <a:lnTo>
                  <a:pt x="549633" y="342"/>
                </a:lnTo>
                <a:lnTo>
                  <a:pt x="548186" y="228"/>
                </a:lnTo>
                <a:lnTo>
                  <a:pt x="545369" y="28"/>
                </a:lnTo>
                <a:lnTo>
                  <a:pt x="534384" y="0"/>
                </a:lnTo>
                <a:lnTo>
                  <a:pt x="528691" y="1865"/>
                </a:lnTo>
                <a:lnTo>
                  <a:pt x="526330" y="5596"/>
                </a:lnTo>
                <a:lnTo>
                  <a:pt x="524084" y="8109"/>
                </a:lnTo>
                <a:lnTo>
                  <a:pt x="522961" y="12697"/>
                </a:lnTo>
                <a:lnTo>
                  <a:pt x="522961" y="23358"/>
                </a:lnTo>
                <a:lnTo>
                  <a:pt x="514051" y="23358"/>
                </a:lnTo>
                <a:lnTo>
                  <a:pt x="514051" y="34838"/>
                </a:lnTo>
                <a:lnTo>
                  <a:pt x="523132" y="34838"/>
                </a:lnTo>
                <a:close/>
              </a:path>
              <a:path w="1004799" h="110226">
                <a:moveTo>
                  <a:pt x="562122" y="34838"/>
                </a:moveTo>
                <a:lnTo>
                  <a:pt x="562122" y="85039"/>
                </a:lnTo>
                <a:lnTo>
                  <a:pt x="578343" y="85039"/>
                </a:lnTo>
                <a:lnTo>
                  <a:pt x="578343" y="34838"/>
                </a:lnTo>
                <a:lnTo>
                  <a:pt x="589023" y="34838"/>
                </a:lnTo>
                <a:lnTo>
                  <a:pt x="589023" y="23358"/>
                </a:lnTo>
                <a:lnTo>
                  <a:pt x="578343" y="23358"/>
                </a:lnTo>
                <a:lnTo>
                  <a:pt x="578343" y="16885"/>
                </a:lnTo>
                <a:lnTo>
                  <a:pt x="579571" y="14763"/>
                </a:lnTo>
                <a:lnTo>
                  <a:pt x="581874" y="13278"/>
                </a:lnTo>
                <a:lnTo>
                  <a:pt x="586177" y="13392"/>
                </a:lnTo>
                <a:lnTo>
                  <a:pt x="588624" y="13592"/>
                </a:lnTo>
                <a:lnTo>
                  <a:pt x="588624" y="342"/>
                </a:lnTo>
                <a:lnTo>
                  <a:pt x="587177" y="228"/>
                </a:lnTo>
                <a:lnTo>
                  <a:pt x="584359" y="28"/>
                </a:lnTo>
                <a:lnTo>
                  <a:pt x="573374" y="0"/>
                </a:lnTo>
                <a:lnTo>
                  <a:pt x="567681" y="1865"/>
                </a:lnTo>
                <a:lnTo>
                  <a:pt x="565321" y="5596"/>
                </a:lnTo>
                <a:lnTo>
                  <a:pt x="563074" y="8109"/>
                </a:lnTo>
                <a:lnTo>
                  <a:pt x="561951" y="12697"/>
                </a:lnTo>
                <a:lnTo>
                  <a:pt x="561951" y="23358"/>
                </a:lnTo>
                <a:lnTo>
                  <a:pt x="553041" y="23358"/>
                </a:lnTo>
                <a:lnTo>
                  <a:pt x="553041" y="34838"/>
                </a:lnTo>
                <a:lnTo>
                  <a:pt x="562122" y="34838"/>
                </a:lnTo>
                <a:close/>
              </a:path>
              <a:path w="1004799" h="110226">
                <a:moveTo>
                  <a:pt x="612145" y="40454"/>
                </a:moveTo>
                <a:lnTo>
                  <a:pt x="614220" y="38093"/>
                </a:lnTo>
                <a:lnTo>
                  <a:pt x="616296" y="35732"/>
                </a:lnTo>
                <a:lnTo>
                  <a:pt x="619218" y="34552"/>
                </a:lnTo>
                <a:lnTo>
                  <a:pt x="622988" y="21131"/>
                </a:lnTo>
                <a:lnTo>
                  <a:pt x="614268" y="21131"/>
                </a:lnTo>
                <a:lnTo>
                  <a:pt x="612145" y="40454"/>
                </a:lnTo>
                <a:close/>
              </a:path>
              <a:path w="1004799" h="110226">
                <a:moveTo>
                  <a:pt x="633154" y="87095"/>
                </a:moveTo>
                <a:lnTo>
                  <a:pt x="640617" y="84069"/>
                </a:lnTo>
                <a:lnTo>
                  <a:pt x="645948" y="78015"/>
                </a:lnTo>
                <a:lnTo>
                  <a:pt x="649375" y="74207"/>
                </a:lnTo>
                <a:lnTo>
                  <a:pt x="651297" y="70457"/>
                </a:lnTo>
                <a:lnTo>
                  <a:pt x="651716" y="66763"/>
                </a:lnTo>
                <a:lnTo>
                  <a:pt x="635096" y="66763"/>
                </a:lnTo>
                <a:lnTo>
                  <a:pt x="634220" y="68591"/>
                </a:lnTo>
                <a:lnTo>
                  <a:pt x="632069" y="71047"/>
                </a:lnTo>
                <a:lnTo>
                  <a:pt x="629975" y="72951"/>
                </a:lnTo>
                <a:lnTo>
                  <a:pt x="627252" y="73902"/>
                </a:lnTo>
                <a:lnTo>
                  <a:pt x="620741" y="73902"/>
                </a:lnTo>
                <a:lnTo>
                  <a:pt x="618038" y="73122"/>
                </a:lnTo>
                <a:lnTo>
                  <a:pt x="615791" y="71561"/>
                </a:lnTo>
                <a:lnTo>
                  <a:pt x="612098" y="69048"/>
                </a:lnTo>
                <a:lnTo>
                  <a:pt x="610137" y="64669"/>
                </a:lnTo>
                <a:lnTo>
                  <a:pt x="609908" y="58425"/>
                </a:lnTo>
                <a:lnTo>
                  <a:pt x="652516" y="58425"/>
                </a:lnTo>
                <a:lnTo>
                  <a:pt x="652592" y="53057"/>
                </a:lnTo>
                <a:lnTo>
                  <a:pt x="652421" y="48944"/>
                </a:lnTo>
                <a:lnTo>
                  <a:pt x="652002" y="46089"/>
                </a:lnTo>
                <a:lnTo>
                  <a:pt x="651278" y="41216"/>
                </a:lnTo>
                <a:lnTo>
                  <a:pt x="649698" y="36932"/>
                </a:lnTo>
                <a:lnTo>
                  <a:pt x="647261" y="33239"/>
                </a:lnTo>
                <a:lnTo>
                  <a:pt x="644558" y="29050"/>
                </a:lnTo>
                <a:lnTo>
                  <a:pt x="641131" y="25985"/>
                </a:lnTo>
                <a:lnTo>
                  <a:pt x="636981" y="24044"/>
                </a:lnTo>
                <a:lnTo>
                  <a:pt x="632830" y="22102"/>
                </a:lnTo>
                <a:lnTo>
                  <a:pt x="628166" y="21131"/>
                </a:lnTo>
                <a:lnTo>
                  <a:pt x="622988" y="21131"/>
                </a:lnTo>
                <a:lnTo>
                  <a:pt x="619218" y="34552"/>
                </a:lnTo>
                <a:lnTo>
                  <a:pt x="626453" y="34552"/>
                </a:lnTo>
                <a:lnTo>
                  <a:pt x="629356" y="35666"/>
                </a:lnTo>
                <a:lnTo>
                  <a:pt x="631698" y="37893"/>
                </a:lnTo>
                <a:lnTo>
                  <a:pt x="634039" y="40121"/>
                </a:lnTo>
                <a:lnTo>
                  <a:pt x="635343" y="43385"/>
                </a:lnTo>
                <a:lnTo>
                  <a:pt x="635610" y="47688"/>
                </a:lnTo>
                <a:lnTo>
                  <a:pt x="610308" y="47688"/>
                </a:lnTo>
                <a:lnTo>
                  <a:pt x="610841" y="43652"/>
                </a:lnTo>
                <a:lnTo>
                  <a:pt x="612145" y="40454"/>
                </a:lnTo>
                <a:lnTo>
                  <a:pt x="614268" y="21131"/>
                </a:lnTo>
                <a:lnTo>
                  <a:pt x="607176" y="24005"/>
                </a:lnTo>
                <a:lnTo>
                  <a:pt x="601712" y="29755"/>
                </a:lnTo>
                <a:lnTo>
                  <a:pt x="595456" y="40600"/>
                </a:lnTo>
                <a:lnTo>
                  <a:pt x="593516" y="54541"/>
                </a:lnTo>
                <a:lnTo>
                  <a:pt x="593532" y="55963"/>
                </a:lnTo>
                <a:lnTo>
                  <a:pt x="595980" y="69906"/>
                </a:lnTo>
                <a:lnTo>
                  <a:pt x="602598" y="79442"/>
                </a:lnTo>
                <a:lnTo>
                  <a:pt x="608652" y="84544"/>
                </a:lnTo>
                <a:lnTo>
                  <a:pt x="615639" y="87095"/>
                </a:lnTo>
                <a:lnTo>
                  <a:pt x="633154" y="87095"/>
                </a:lnTo>
                <a:close/>
              </a:path>
              <a:path w="1004799" h="110226">
                <a:moveTo>
                  <a:pt x="700473" y="21302"/>
                </a:moveTo>
                <a:lnTo>
                  <a:pt x="695599" y="21302"/>
                </a:lnTo>
                <a:lnTo>
                  <a:pt x="691639" y="22578"/>
                </a:lnTo>
                <a:lnTo>
                  <a:pt x="688593" y="25129"/>
                </a:lnTo>
                <a:lnTo>
                  <a:pt x="686728" y="26652"/>
                </a:lnTo>
                <a:lnTo>
                  <a:pt x="684538" y="29488"/>
                </a:lnTo>
                <a:lnTo>
                  <a:pt x="682025" y="33638"/>
                </a:lnTo>
                <a:lnTo>
                  <a:pt x="682025" y="22787"/>
                </a:lnTo>
                <a:lnTo>
                  <a:pt x="666490" y="22787"/>
                </a:lnTo>
                <a:lnTo>
                  <a:pt x="666490" y="85039"/>
                </a:lnTo>
                <a:lnTo>
                  <a:pt x="682882" y="85039"/>
                </a:lnTo>
                <a:lnTo>
                  <a:pt x="682882" y="50296"/>
                </a:lnTo>
                <a:lnTo>
                  <a:pt x="683510" y="46603"/>
                </a:lnTo>
                <a:lnTo>
                  <a:pt x="684767" y="44204"/>
                </a:lnTo>
                <a:lnTo>
                  <a:pt x="687013" y="39940"/>
                </a:lnTo>
                <a:lnTo>
                  <a:pt x="691411" y="37808"/>
                </a:lnTo>
                <a:lnTo>
                  <a:pt x="699902" y="37865"/>
                </a:lnTo>
                <a:lnTo>
                  <a:pt x="702644" y="38093"/>
                </a:lnTo>
                <a:lnTo>
                  <a:pt x="702644" y="21416"/>
                </a:lnTo>
                <a:lnTo>
                  <a:pt x="700473" y="21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09882" y="3150941"/>
            <a:ext cx="0" cy="75388"/>
          </a:xfrm>
          <a:custGeom>
            <a:avLst/>
            <a:gdLst/>
            <a:ahLst/>
            <a:cxnLst/>
            <a:rect l="l" t="t" r="r" b="b"/>
            <a:pathLst>
              <a:path h="85440">
                <a:moveTo>
                  <a:pt x="0" y="0"/>
                </a:moveTo>
                <a:lnTo>
                  <a:pt x="0" y="85440"/>
                </a:lnTo>
              </a:path>
            </a:pathLst>
          </a:custGeom>
          <a:ln w="17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968556" y="3272843"/>
            <a:ext cx="461261" cy="78915"/>
          </a:xfrm>
          <a:custGeom>
            <a:avLst/>
            <a:gdLst/>
            <a:ahLst/>
            <a:cxnLst/>
            <a:rect l="l" t="t" r="r" b="b"/>
            <a:pathLst>
              <a:path w="507387" h="89437">
                <a:moveTo>
                  <a:pt x="468378" y="66992"/>
                </a:moveTo>
                <a:lnTo>
                  <a:pt x="468197" y="68706"/>
                </a:lnTo>
                <a:lnTo>
                  <a:pt x="467379" y="70762"/>
                </a:lnTo>
                <a:lnTo>
                  <a:pt x="466560" y="72818"/>
                </a:lnTo>
                <a:lnTo>
                  <a:pt x="464723" y="74816"/>
                </a:lnTo>
                <a:lnTo>
                  <a:pt x="462514" y="75940"/>
                </a:lnTo>
                <a:lnTo>
                  <a:pt x="459620" y="76320"/>
                </a:lnTo>
                <a:lnTo>
                  <a:pt x="456498" y="76301"/>
                </a:lnTo>
                <a:lnTo>
                  <a:pt x="454442" y="76187"/>
                </a:lnTo>
                <a:lnTo>
                  <a:pt x="454442" y="89209"/>
                </a:lnTo>
                <a:lnTo>
                  <a:pt x="456194" y="89323"/>
                </a:lnTo>
                <a:lnTo>
                  <a:pt x="459259" y="89428"/>
                </a:lnTo>
                <a:lnTo>
                  <a:pt x="469063" y="89437"/>
                </a:lnTo>
                <a:lnTo>
                  <a:pt x="473861" y="88019"/>
                </a:lnTo>
                <a:lnTo>
                  <a:pt x="476260" y="85182"/>
                </a:lnTo>
                <a:lnTo>
                  <a:pt x="478659" y="82346"/>
                </a:lnTo>
                <a:lnTo>
                  <a:pt x="481914" y="75026"/>
                </a:lnTo>
                <a:lnTo>
                  <a:pt x="486027" y="63223"/>
                </a:lnTo>
                <a:lnTo>
                  <a:pt x="507387" y="1998"/>
                </a:lnTo>
                <a:lnTo>
                  <a:pt x="490082" y="1998"/>
                </a:lnTo>
                <a:lnTo>
                  <a:pt x="477231" y="47917"/>
                </a:lnTo>
                <a:lnTo>
                  <a:pt x="463638" y="1998"/>
                </a:lnTo>
                <a:lnTo>
                  <a:pt x="445532" y="1998"/>
                </a:lnTo>
                <a:lnTo>
                  <a:pt x="468378" y="66992"/>
                </a:lnTo>
                <a:close/>
              </a:path>
              <a:path w="507387" h="89437">
                <a:moveTo>
                  <a:pt x="262879" y="88752"/>
                </a:moveTo>
                <a:lnTo>
                  <a:pt x="262879" y="56312"/>
                </a:lnTo>
                <a:lnTo>
                  <a:pt x="264593" y="58939"/>
                </a:lnTo>
                <a:lnTo>
                  <a:pt x="268077" y="49801"/>
                </a:lnTo>
                <a:lnTo>
                  <a:pt x="264231" y="46870"/>
                </a:lnTo>
                <a:lnTo>
                  <a:pt x="262308" y="41787"/>
                </a:lnTo>
                <a:lnTo>
                  <a:pt x="262308" y="29983"/>
                </a:lnTo>
                <a:lnTo>
                  <a:pt x="262879" y="26214"/>
                </a:lnTo>
                <a:lnTo>
                  <a:pt x="264022" y="23244"/>
                </a:lnTo>
                <a:lnTo>
                  <a:pt x="266230" y="17647"/>
                </a:lnTo>
                <a:lnTo>
                  <a:pt x="265983" y="6358"/>
                </a:lnTo>
                <a:lnTo>
                  <a:pt x="264117" y="8490"/>
                </a:lnTo>
                <a:lnTo>
                  <a:pt x="262365" y="11194"/>
                </a:lnTo>
                <a:lnTo>
                  <a:pt x="262365" y="1998"/>
                </a:lnTo>
                <a:lnTo>
                  <a:pt x="246773" y="1998"/>
                </a:lnTo>
                <a:lnTo>
                  <a:pt x="246773" y="88752"/>
                </a:lnTo>
                <a:lnTo>
                  <a:pt x="262879" y="88752"/>
                </a:lnTo>
                <a:close/>
              </a:path>
              <a:path w="507387" h="89437">
                <a:moveTo>
                  <a:pt x="192495" y="24406"/>
                </a:moveTo>
                <a:lnTo>
                  <a:pt x="192933" y="22026"/>
                </a:lnTo>
                <a:lnTo>
                  <a:pt x="193809" y="20046"/>
                </a:lnTo>
                <a:lnTo>
                  <a:pt x="195522" y="16315"/>
                </a:lnTo>
                <a:lnTo>
                  <a:pt x="198625" y="14449"/>
                </a:lnTo>
                <a:lnTo>
                  <a:pt x="207002" y="14449"/>
                </a:lnTo>
                <a:lnTo>
                  <a:pt x="209668" y="15896"/>
                </a:lnTo>
                <a:lnTo>
                  <a:pt x="211114" y="18789"/>
                </a:lnTo>
                <a:lnTo>
                  <a:pt x="212257" y="22254"/>
                </a:lnTo>
                <a:lnTo>
                  <a:pt x="212257" y="64251"/>
                </a:lnTo>
                <a:lnTo>
                  <a:pt x="228934" y="64251"/>
                </a:lnTo>
                <a:lnTo>
                  <a:pt x="229048" y="25015"/>
                </a:lnTo>
                <a:lnTo>
                  <a:pt x="229048" y="20979"/>
                </a:lnTo>
                <a:lnTo>
                  <a:pt x="228858" y="17914"/>
                </a:lnTo>
                <a:lnTo>
                  <a:pt x="228477" y="15820"/>
                </a:lnTo>
                <a:lnTo>
                  <a:pt x="227868" y="12660"/>
                </a:lnTo>
                <a:lnTo>
                  <a:pt x="226688" y="9994"/>
                </a:lnTo>
                <a:lnTo>
                  <a:pt x="224936" y="7824"/>
                </a:lnTo>
                <a:lnTo>
                  <a:pt x="222766" y="5159"/>
                </a:lnTo>
                <a:lnTo>
                  <a:pt x="220348" y="3293"/>
                </a:lnTo>
                <a:lnTo>
                  <a:pt x="217683" y="2227"/>
                </a:lnTo>
                <a:lnTo>
                  <a:pt x="215017" y="1161"/>
                </a:lnTo>
                <a:lnTo>
                  <a:pt x="212314" y="628"/>
                </a:lnTo>
                <a:lnTo>
                  <a:pt x="205460" y="628"/>
                </a:lnTo>
                <a:lnTo>
                  <a:pt x="201729" y="1485"/>
                </a:lnTo>
                <a:lnTo>
                  <a:pt x="198378" y="3198"/>
                </a:lnTo>
                <a:lnTo>
                  <a:pt x="195218" y="4911"/>
                </a:lnTo>
                <a:lnTo>
                  <a:pt x="192571" y="7595"/>
                </a:lnTo>
                <a:lnTo>
                  <a:pt x="190439" y="11251"/>
                </a:lnTo>
                <a:lnTo>
                  <a:pt x="189221" y="8205"/>
                </a:lnTo>
                <a:lnTo>
                  <a:pt x="187431" y="5711"/>
                </a:lnTo>
                <a:lnTo>
                  <a:pt x="185070" y="3769"/>
                </a:lnTo>
                <a:lnTo>
                  <a:pt x="182138" y="1675"/>
                </a:lnTo>
                <a:lnTo>
                  <a:pt x="178293" y="628"/>
                </a:lnTo>
                <a:lnTo>
                  <a:pt x="168507" y="628"/>
                </a:lnTo>
                <a:lnTo>
                  <a:pt x="164414" y="1846"/>
                </a:lnTo>
                <a:lnTo>
                  <a:pt x="161253" y="4283"/>
                </a:lnTo>
                <a:lnTo>
                  <a:pt x="159464" y="5654"/>
                </a:lnTo>
                <a:lnTo>
                  <a:pt x="157560" y="7957"/>
                </a:lnTo>
                <a:lnTo>
                  <a:pt x="155542" y="11194"/>
                </a:lnTo>
                <a:lnTo>
                  <a:pt x="155542" y="2113"/>
                </a:lnTo>
                <a:lnTo>
                  <a:pt x="139721" y="2113"/>
                </a:lnTo>
                <a:lnTo>
                  <a:pt x="139721" y="64251"/>
                </a:lnTo>
                <a:lnTo>
                  <a:pt x="156227" y="64251"/>
                </a:lnTo>
                <a:lnTo>
                  <a:pt x="156227" y="23396"/>
                </a:lnTo>
                <a:lnTo>
                  <a:pt x="156665" y="20846"/>
                </a:lnTo>
                <a:lnTo>
                  <a:pt x="157541" y="19132"/>
                </a:lnTo>
                <a:lnTo>
                  <a:pt x="159140" y="16124"/>
                </a:lnTo>
                <a:lnTo>
                  <a:pt x="162262" y="14620"/>
                </a:lnTo>
                <a:lnTo>
                  <a:pt x="170906" y="14620"/>
                </a:lnTo>
                <a:lnTo>
                  <a:pt x="173590" y="16124"/>
                </a:lnTo>
                <a:lnTo>
                  <a:pt x="174961" y="19132"/>
                </a:lnTo>
                <a:lnTo>
                  <a:pt x="175722" y="20807"/>
                </a:lnTo>
                <a:lnTo>
                  <a:pt x="176103" y="23492"/>
                </a:lnTo>
                <a:lnTo>
                  <a:pt x="176103" y="64251"/>
                </a:lnTo>
                <a:lnTo>
                  <a:pt x="192495" y="64251"/>
                </a:lnTo>
                <a:lnTo>
                  <a:pt x="192495" y="24406"/>
                </a:lnTo>
                <a:close/>
              </a:path>
              <a:path w="507387" h="89437">
                <a:moveTo>
                  <a:pt x="17020" y="29184"/>
                </a:moveTo>
                <a:lnTo>
                  <a:pt x="17553" y="25338"/>
                </a:lnTo>
                <a:lnTo>
                  <a:pt x="18619" y="22445"/>
                </a:lnTo>
                <a:lnTo>
                  <a:pt x="20637" y="17000"/>
                </a:lnTo>
                <a:lnTo>
                  <a:pt x="24387" y="14278"/>
                </a:lnTo>
                <a:lnTo>
                  <a:pt x="33716" y="14278"/>
                </a:lnTo>
                <a:lnTo>
                  <a:pt x="36553" y="15534"/>
                </a:lnTo>
                <a:lnTo>
                  <a:pt x="38381" y="18047"/>
                </a:lnTo>
                <a:lnTo>
                  <a:pt x="39637" y="19913"/>
                </a:lnTo>
                <a:lnTo>
                  <a:pt x="40418" y="22007"/>
                </a:lnTo>
                <a:lnTo>
                  <a:pt x="40722" y="24329"/>
                </a:lnTo>
                <a:lnTo>
                  <a:pt x="57400" y="24329"/>
                </a:lnTo>
                <a:lnTo>
                  <a:pt x="56486" y="15458"/>
                </a:lnTo>
                <a:lnTo>
                  <a:pt x="53545" y="9271"/>
                </a:lnTo>
                <a:lnTo>
                  <a:pt x="48576" y="5768"/>
                </a:lnTo>
                <a:lnTo>
                  <a:pt x="43607" y="2265"/>
                </a:lnTo>
                <a:lnTo>
                  <a:pt x="37219" y="514"/>
                </a:lnTo>
                <a:lnTo>
                  <a:pt x="20237" y="514"/>
                </a:lnTo>
                <a:lnTo>
                  <a:pt x="13041" y="3483"/>
                </a:lnTo>
                <a:lnTo>
                  <a:pt x="7824" y="9423"/>
                </a:lnTo>
                <a:lnTo>
                  <a:pt x="1844" y="20480"/>
                </a:lnTo>
                <a:lnTo>
                  <a:pt x="0" y="34381"/>
                </a:lnTo>
                <a:lnTo>
                  <a:pt x="0" y="43862"/>
                </a:lnTo>
                <a:lnTo>
                  <a:pt x="2360" y="51572"/>
                </a:lnTo>
                <a:lnTo>
                  <a:pt x="7082" y="57511"/>
                </a:lnTo>
                <a:lnTo>
                  <a:pt x="11803" y="63451"/>
                </a:lnTo>
                <a:lnTo>
                  <a:pt x="19171" y="66421"/>
                </a:lnTo>
                <a:lnTo>
                  <a:pt x="39199" y="66421"/>
                </a:lnTo>
                <a:lnTo>
                  <a:pt x="46757" y="62861"/>
                </a:lnTo>
                <a:lnTo>
                  <a:pt x="51860" y="55741"/>
                </a:lnTo>
                <a:lnTo>
                  <a:pt x="55058" y="51325"/>
                </a:lnTo>
                <a:lnTo>
                  <a:pt x="56848" y="46641"/>
                </a:lnTo>
                <a:lnTo>
                  <a:pt x="57228" y="41692"/>
                </a:lnTo>
                <a:lnTo>
                  <a:pt x="40608" y="41692"/>
                </a:lnTo>
                <a:lnTo>
                  <a:pt x="40265" y="44966"/>
                </a:lnTo>
                <a:lnTo>
                  <a:pt x="39294" y="47631"/>
                </a:lnTo>
                <a:lnTo>
                  <a:pt x="37695" y="49687"/>
                </a:lnTo>
                <a:lnTo>
                  <a:pt x="36096" y="51743"/>
                </a:lnTo>
                <a:lnTo>
                  <a:pt x="33393" y="52772"/>
                </a:lnTo>
                <a:lnTo>
                  <a:pt x="24216" y="52772"/>
                </a:lnTo>
                <a:lnTo>
                  <a:pt x="20561" y="50182"/>
                </a:lnTo>
                <a:lnTo>
                  <a:pt x="18619" y="45004"/>
                </a:lnTo>
                <a:lnTo>
                  <a:pt x="17553" y="42224"/>
                </a:lnTo>
                <a:lnTo>
                  <a:pt x="17020" y="38550"/>
                </a:lnTo>
                <a:lnTo>
                  <a:pt x="17020" y="29184"/>
                </a:lnTo>
                <a:close/>
              </a:path>
              <a:path w="507387" h="89437">
                <a:moveTo>
                  <a:pt x="67947" y="33239"/>
                </a:moveTo>
                <a:lnTo>
                  <a:pt x="67947" y="42377"/>
                </a:lnTo>
                <a:lnTo>
                  <a:pt x="70574" y="50192"/>
                </a:lnTo>
                <a:lnTo>
                  <a:pt x="75829" y="56683"/>
                </a:lnTo>
                <a:lnTo>
                  <a:pt x="76097" y="57010"/>
                </a:lnTo>
                <a:lnTo>
                  <a:pt x="85955" y="64068"/>
                </a:lnTo>
                <a:lnTo>
                  <a:pt x="99760" y="66421"/>
                </a:lnTo>
                <a:lnTo>
                  <a:pt x="104462" y="52772"/>
                </a:lnTo>
                <a:lnTo>
                  <a:pt x="94943" y="52772"/>
                </a:lnTo>
                <a:lnTo>
                  <a:pt x="91278" y="51077"/>
                </a:lnTo>
                <a:lnTo>
                  <a:pt x="88708" y="47688"/>
                </a:lnTo>
                <a:lnTo>
                  <a:pt x="86138" y="44300"/>
                </a:lnTo>
                <a:lnTo>
                  <a:pt x="84853" y="39483"/>
                </a:lnTo>
                <a:lnTo>
                  <a:pt x="84853" y="26995"/>
                </a:lnTo>
                <a:lnTo>
                  <a:pt x="86138" y="22188"/>
                </a:lnTo>
                <a:lnTo>
                  <a:pt x="88708" y="18818"/>
                </a:lnTo>
                <a:lnTo>
                  <a:pt x="91278" y="15448"/>
                </a:lnTo>
                <a:lnTo>
                  <a:pt x="94943" y="13764"/>
                </a:lnTo>
                <a:lnTo>
                  <a:pt x="104462" y="13764"/>
                </a:lnTo>
                <a:lnTo>
                  <a:pt x="108118" y="15448"/>
                </a:lnTo>
                <a:lnTo>
                  <a:pt x="110669" y="18818"/>
                </a:lnTo>
                <a:lnTo>
                  <a:pt x="113220" y="22188"/>
                </a:lnTo>
                <a:lnTo>
                  <a:pt x="114495" y="26995"/>
                </a:lnTo>
                <a:lnTo>
                  <a:pt x="114495" y="39483"/>
                </a:lnTo>
                <a:lnTo>
                  <a:pt x="113220" y="44300"/>
                </a:lnTo>
                <a:lnTo>
                  <a:pt x="110669" y="47688"/>
                </a:lnTo>
                <a:lnTo>
                  <a:pt x="113969" y="63904"/>
                </a:lnTo>
                <a:lnTo>
                  <a:pt x="123691" y="56683"/>
                </a:lnTo>
                <a:lnTo>
                  <a:pt x="128945" y="50192"/>
                </a:lnTo>
                <a:lnTo>
                  <a:pt x="131573" y="42377"/>
                </a:lnTo>
                <a:lnTo>
                  <a:pt x="131573" y="24253"/>
                </a:lnTo>
                <a:lnTo>
                  <a:pt x="128945" y="16467"/>
                </a:lnTo>
                <a:lnTo>
                  <a:pt x="123691" y="9880"/>
                </a:lnTo>
                <a:lnTo>
                  <a:pt x="113540" y="2377"/>
                </a:lnTo>
                <a:lnTo>
                  <a:pt x="99760" y="0"/>
                </a:lnTo>
                <a:lnTo>
                  <a:pt x="99155" y="3"/>
                </a:lnTo>
                <a:lnTo>
                  <a:pt x="85526" y="2564"/>
                </a:lnTo>
                <a:lnTo>
                  <a:pt x="75829" y="9880"/>
                </a:lnTo>
                <a:lnTo>
                  <a:pt x="70574" y="16467"/>
                </a:lnTo>
                <a:lnTo>
                  <a:pt x="67947" y="24253"/>
                </a:lnTo>
                <a:lnTo>
                  <a:pt x="67947" y="33239"/>
                </a:lnTo>
                <a:close/>
              </a:path>
              <a:path w="507387" h="89437">
                <a:moveTo>
                  <a:pt x="99760" y="66421"/>
                </a:moveTo>
                <a:lnTo>
                  <a:pt x="100300" y="66418"/>
                </a:lnTo>
                <a:lnTo>
                  <a:pt x="113969" y="63904"/>
                </a:lnTo>
                <a:lnTo>
                  <a:pt x="110669" y="47688"/>
                </a:lnTo>
                <a:lnTo>
                  <a:pt x="108118" y="51077"/>
                </a:lnTo>
                <a:lnTo>
                  <a:pt x="104462" y="52772"/>
                </a:lnTo>
                <a:lnTo>
                  <a:pt x="99760" y="66421"/>
                </a:lnTo>
                <a:close/>
              </a:path>
              <a:path w="507387" h="89437">
                <a:moveTo>
                  <a:pt x="288238" y="66021"/>
                </a:moveTo>
                <a:lnTo>
                  <a:pt x="294588" y="63147"/>
                </a:lnTo>
                <a:lnTo>
                  <a:pt x="299518" y="57397"/>
                </a:lnTo>
                <a:lnTo>
                  <a:pt x="305169" y="46461"/>
                </a:lnTo>
                <a:lnTo>
                  <a:pt x="306915" y="32325"/>
                </a:lnTo>
                <a:lnTo>
                  <a:pt x="306915" y="21931"/>
                </a:lnTo>
                <a:lnTo>
                  <a:pt x="304392" y="14049"/>
                </a:lnTo>
                <a:lnTo>
                  <a:pt x="299347" y="8681"/>
                </a:lnTo>
                <a:lnTo>
                  <a:pt x="294302" y="3312"/>
                </a:lnTo>
                <a:lnTo>
                  <a:pt x="288143" y="628"/>
                </a:lnTo>
                <a:lnTo>
                  <a:pt x="275883" y="628"/>
                </a:lnTo>
                <a:lnTo>
                  <a:pt x="271580" y="2017"/>
                </a:lnTo>
                <a:lnTo>
                  <a:pt x="267963" y="4797"/>
                </a:lnTo>
                <a:lnTo>
                  <a:pt x="265983" y="6358"/>
                </a:lnTo>
                <a:lnTo>
                  <a:pt x="266230" y="17647"/>
                </a:lnTo>
                <a:lnTo>
                  <a:pt x="270285" y="14849"/>
                </a:lnTo>
                <a:lnTo>
                  <a:pt x="281099" y="14849"/>
                </a:lnTo>
                <a:lnTo>
                  <a:pt x="284650" y="16695"/>
                </a:lnTo>
                <a:lnTo>
                  <a:pt x="286839" y="20389"/>
                </a:lnTo>
                <a:lnTo>
                  <a:pt x="289028" y="24082"/>
                </a:lnTo>
                <a:lnTo>
                  <a:pt x="290123" y="28327"/>
                </a:lnTo>
                <a:lnTo>
                  <a:pt x="290123" y="38950"/>
                </a:lnTo>
                <a:lnTo>
                  <a:pt x="288933" y="43614"/>
                </a:lnTo>
                <a:lnTo>
                  <a:pt x="286553" y="47117"/>
                </a:lnTo>
                <a:lnTo>
                  <a:pt x="284174" y="50620"/>
                </a:lnTo>
                <a:lnTo>
                  <a:pt x="280718" y="52371"/>
                </a:lnTo>
                <a:lnTo>
                  <a:pt x="273065" y="52371"/>
                </a:lnTo>
                <a:lnTo>
                  <a:pt x="270361" y="51515"/>
                </a:lnTo>
                <a:lnTo>
                  <a:pt x="268077" y="49801"/>
                </a:lnTo>
                <a:lnTo>
                  <a:pt x="264593" y="58939"/>
                </a:lnTo>
                <a:lnTo>
                  <a:pt x="266344" y="60938"/>
                </a:lnTo>
                <a:lnTo>
                  <a:pt x="268134" y="62309"/>
                </a:lnTo>
                <a:lnTo>
                  <a:pt x="271409" y="64784"/>
                </a:lnTo>
                <a:lnTo>
                  <a:pt x="275521" y="66021"/>
                </a:lnTo>
                <a:lnTo>
                  <a:pt x="288238" y="66021"/>
                </a:lnTo>
                <a:close/>
              </a:path>
              <a:path w="507387" h="89437">
                <a:moveTo>
                  <a:pt x="348114" y="59377"/>
                </a:moveTo>
                <a:lnTo>
                  <a:pt x="350360" y="56940"/>
                </a:lnTo>
                <a:lnTo>
                  <a:pt x="350627" y="59606"/>
                </a:lnTo>
                <a:lnTo>
                  <a:pt x="351007" y="61814"/>
                </a:lnTo>
                <a:lnTo>
                  <a:pt x="351845" y="64251"/>
                </a:lnTo>
                <a:lnTo>
                  <a:pt x="369551" y="64251"/>
                </a:lnTo>
                <a:lnTo>
                  <a:pt x="369551" y="61852"/>
                </a:lnTo>
                <a:lnTo>
                  <a:pt x="367152" y="59968"/>
                </a:lnTo>
                <a:lnTo>
                  <a:pt x="366295" y="57759"/>
                </a:lnTo>
                <a:lnTo>
                  <a:pt x="366181" y="55627"/>
                </a:lnTo>
                <a:lnTo>
                  <a:pt x="366067" y="50411"/>
                </a:lnTo>
                <a:lnTo>
                  <a:pt x="366067" y="12374"/>
                </a:lnTo>
                <a:lnTo>
                  <a:pt x="363420" y="7272"/>
                </a:lnTo>
                <a:lnTo>
                  <a:pt x="358128" y="4568"/>
                </a:lnTo>
                <a:lnTo>
                  <a:pt x="352835" y="1865"/>
                </a:lnTo>
                <a:lnTo>
                  <a:pt x="346781" y="514"/>
                </a:lnTo>
                <a:lnTo>
                  <a:pt x="329494" y="514"/>
                </a:lnTo>
                <a:lnTo>
                  <a:pt x="322107" y="3255"/>
                </a:lnTo>
                <a:lnTo>
                  <a:pt x="317805" y="8738"/>
                </a:lnTo>
                <a:lnTo>
                  <a:pt x="315101" y="12241"/>
                </a:lnTo>
                <a:lnTo>
                  <a:pt x="313578" y="16714"/>
                </a:lnTo>
                <a:lnTo>
                  <a:pt x="313236" y="22159"/>
                </a:lnTo>
                <a:lnTo>
                  <a:pt x="328942" y="22159"/>
                </a:lnTo>
                <a:lnTo>
                  <a:pt x="329323" y="19761"/>
                </a:lnTo>
                <a:lnTo>
                  <a:pt x="330084" y="17857"/>
                </a:lnTo>
                <a:lnTo>
                  <a:pt x="332826" y="14544"/>
                </a:lnTo>
                <a:lnTo>
                  <a:pt x="335548" y="13592"/>
                </a:lnTo>
                <a:lnTo>
                  <a:pt x="342821" y="13592"/>
                </a:lnTo>
                <a:lnTo>
                  <a:pt x="345420" y="14078"/>
                </a:lnTo>
                <a:lnTo>
                  <a:pt x="347190" y="15049"/>
                </a:lnTo>
                <a:lnTo>
                  <a:pt x="349846" y="17780"/>
                </a:lnTo>
                <a:lnTo>
                  <a:pt x="349846" y="22426"/>
                </a:lnTo>
                <a:lnTo>
                  <a:pt x="348685" y="23968"/>
                </a:lnTo>
                <a:lnTo>
                  <a:pt x="346362" y="24958"/>
                </a:lnTo>
                <a:lnTo>
                  <a:pt x="345067" y="25529"/>
                </a:lnTo>
                <a:lnTo>
                  <a:pt x="342916" y="26005"/>
                </a:lnTo>
                <a:lnTo>
                  <a:pt x="339908" y="26385"/>
                </a:lnTo>
                <a:lnTo>
                  <a:pt x="334368" y="27071"/>
                </a:lnTo>
                <a:lnTo>
                  <a:pt x="328085" y="27870"/>
                </a:lnTo>
                <a:lnTo>
                  <a:pt x="323326" y="29203"/>
                </a:lnTo>
                <a:lnTo>
                  <a:pt x="320089" y="31069"/>
                </a:lnTo>
                <a:lnTo>
                  <a:pt x="314187" y="34496"/>
                </a:lnTo>
                <a:lnTo>
                  <a:pt x="311236" y="40035"/>
                </a:lnTo>
                <a:lnTo>
                  <a:pt x="311236" y="53590"/>
                </a:lnTo>
                <a:lnTo>
                  <a:pt x="313074" y="58149"/>
                </a:lnTo>
                <a:lnTo>
                  <a:pt x="316748" y="61367"/>
                </a:lnTo>
                <a:lnTo>
                  <a:pt x="320422" y="64584"/>
                </a:lnTo>
                <a:lnTo>
                  <a:pt x="325077" y="66193"/>
                </a:lnTo>
                <a:lnTo>
                  <a:pt x="330713" y="66193"/>
                </a:lnTo>
                <a:lnTo>
                  <a:pt x="331427" y="53752"/>
                </a:lnTo>
                <a:lnTo>
                  <a:pt x="328342" y="51277"/>
                </a:lnTo>
                <a:lnTo>
                  <a:pt x="327571" y="49268"/>
                </a:lnTo>
                <a:lnTo>
                  <a:pt x="327571" y="43367"/>
                </a:lnTo>
                <a:lnTo>
                  <a:pt x="328828" y="41063"/>
                </a:lnTo>
                <a:lnTo>
                  <a:pt x="331341" y="39579"/>
                </a:lnTo>
                <a:lnTo>
                  <a:pt x="332826" y="38703"/>
                </a:lnTo>
                <a:lnTo>
                  <a:pt x="335282" y="37960"/>
                </a:lnTo>
                <a:lnTo>
                  <a:pt x="338709" y="37351"/>
                </a:lnTo>
                <a:lnTo>
                  <a:pt x="342364" y="36666"/>
                </a:lnTo>
                <a:lnTo>
                  <a:pt x="345629" y="35952"/>
                </a:lnTo>
                <a:lnTo>
                  <a:pt x="347723" y="35152"/>
                </a:lnTo>
                <a:lnTo>
                  <a:pt x="349789" y="33981"/>
                </a:lnTo>
                <a:lnTo>
                  <a:pt x="349789" y="40035"/>
                </a:lnTo>
                <a:lnTo>
                  <a:pt x="349675" y="45480"/>
                </a:lnTo>
                <a:lnTo>
                  <a:pt x="348142" y="49230"/>
                </a:lnTo>
                <a:lnTo>
                  <a:pt x="345191" y="51286"/>
                </a:lnTo>
                <a:lnTo>
                  <a:pt x="342240" y="53342"/>
                </a:lnTo>
                <a:lnTo>
                  <a:pt x="339013" y="54370"/>
                </a:lnTo>
                <a:lnTo>
                  <a:pt x="335510" y="54370"/>
                </a:lnTo>
                <a:lnTo>
                  <a:pt x="339089" y="65184"/>
                </a:lnTo>
                <a:lnTo>
                  <a:pt x="342592" y="63166"/>
                </a:lnTo>
                <a:lnTo>
                  <a:pt x="345524" y="61452"/>
                </a:lnTo>
                <a:lnTo>
                  <a:pt x="348114" y="59377"/>
                </a:lnTo>
                <a:close/>
              </a:path>
              <a:path w="507387" h="89437">
                <a:moveTo>
                  <a:pt x="335130" y="66193"/>
                </a:moveTo>
                <a:lnTo>
                  <a:pt x="339089" y="65184"/>
                </a:lnTo>
                <a:lnTo>
                  <a:pt x="335510" y="54370"/>
                </a:lnTo>
                <a:lnTo>
                  <a:pt x="333302" y="54370"/>
                </a:lnTo>
                <a:lnTo>
                  <a:pt x="331427" y="53752"/>
                </a:lnTo>
                <a:lnTo>
                  <a:pt x="330713" y="66193"/>
                </a:lnTo>
                <a:lnTo>
                  <a:pt x="335130" y="66193"/>
                </a:lnTo>
                <a:close/>
              </a:path>
              <a:path w="507387" h="89437">
                <a:moveTo>
                  <a:pt x="424628" y="514"/>
                </a:moveTo>
                <a:lnTo>
                  <a:pt x="413053" y="514"/>
                </a:lnTo>
                <a:lnTo>
                  <a:pt x="408807" y="1770"/>
                </a:lnTo>
                <a:lnTo>
                  <a:pt x="405457" y="4283"/>
                </a:lnTo>
                <a:lnTo>
                  <a:pt x="403591" y="5692"/>
                </a:lnTo>
                <a:lnTo>
                  <a:pt x="401611" y="7995"/>
                </a:lnTo>
                <a:lnTo>
                  <a:pt x="399517" y="11194"/>
                </a:lnTo>
                <a:lnTo>
                  <a:pt x="399517" y="2113"/>
                </a:lnTo>
                <a:lnTo>
                  <a:pt x="383810" y="2113"/>
                </a:lnTo>
                <a:lnTo>
                  <a:pt x="383810" y="64251"/>
                </a:lnTo>
                <a:lnTo>
                  <a:pt x="400031" y="64251"/>
                </a:lnTo>
                <a:lnTo>
                  <a:pt x="400031" y="26709"/>
                </a:lnTo>
                <a:lnTo>
                  <a:pt x="400564" y="23549"/>
                </a:lnTo>
                <a:lnTo>
                  <a:pt x="401630" y="21074"/>
                </a:lnTo>
                <a:lnTo>
                  <a:pt x="403686" y="16391"/>
                </a:lnTo>
                <a:lnTo>
                  <a:pt x="407475" y="14049"/>
                </a:lnTo>
                <a:lnTo>
                  <a:pt x="417489" y="14049"/>
                </a:lnTo>
                <a:lnTo>
                  <a:pt x="420535" y="15648"/>
                </a:lnTo>
                <a:lnTo>
                  <a:pt x="422134" y="18847"/>
                </a:lnTo>
                <a:lnTo>
                  <a:pt x="423010" y="20598"/>
                </a:lnTo>
                <a:lnTo>
                  <a:pt x="423448" y="23111"/>
                </a:lnTo>
                <a:lnTo>
                  <a:pt x="423448" y="64251"/>
                </a:lnTo>
                <a:lnTo>
                  <a:pt x="440125" y="64251"/>
                </a:lnTo>
                <a:lnTo>
                  <a:pt x="440125" y="14525"/>
                </a:lnTo>
                <a:lnTo>
                  <a:pt x="438079" y="8938"/>
                </a:lnTo>
                <a:lnTo>
                  <a:pt x="433985" y="5568"/>
                </a:lnTo>
                <a:lnTo>
                  <a:pt x="429892" y="2199"/>
                </a:lnTo>
                <a:lnTo>
                  <a:pt x="424628" y="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55172" y="3276269"/>
            <a:ext cx="10851" cy="53265"/>
          </a:xfrm>
          <a:custGeom>
            <a:avLst/>
            <a:gdLst/>
            <a:ahLst/>
            <a:cxnLst/>
            <a:rect l="l" t="t" r="r" b="b"/>
            <a:pathLst>
              <a:path w="11936" h="60367">
                <a:moveTo>
                  <a:pt x="0" y="0"/>
                </a:moveTo>
                <a:lnTo>
                  <a:pt x="0" y="12450"/>
                </a:lnTo>
                <a:lnTo>
                  <a:pt x="11936" y="12450"/>
                </a:lnTo>
                <a:lnTo>
                  <a:pt x="11936" y="0"/>
                </a:lnTo>
                <a:lnTo>
                  <a:pt x="0" y="0"/>
                </a:lnTo>
                <a:close/>
              </a:path>
              <a:path w="11936" h="60367">
                <a:moveTo>
                  <a:pt x="0" y="47917"/>
                </a:moveTo>
                <a:lnTo>
                  <a:pt x="0" y="60367"/>
                </a:lnTo>
                <a:lnTo>
                  <a:pt x="11936" y="60367"/>
                </a:lnTo>
                <a:lnTo>
                  <a:pt x="11936" y="47917"/>
                </a:lnTo>
                <a:lnTo>
                  <a:pt x="0" y="479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55172" y="3281762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455172" y="3324041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258491" y="3363700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45816" y="3363700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69023" y="3356696"/>
            <a:ext cx="74353" cy="72953"/>
          </a:xfrm>
          <a:custGeom>
            <a:avLst/>
            <a:gdLst/>
            <a:ahLst/>
            <a:cxnLst/>
            <a:rect l="l" t="t" r="r" b="b"/>
            <a:pathLst>
              <a:path w="81788" h="82680">
                <a:moveTo>
                  <a:pt x="1482" y="31269"/>
                </a:moveTo>
                <a:lnTo>
                  <a:pt x="0" y="44661"/>
                </a:lnTo>
                <a:lnTo>
                  <a:pt x="493" y="52761"/>
                </a:lnTo>
                <a:lnTo>
                  <a:pt x="3697" y="65284"/>
                </a:lnTo>
                <a:lnTo>
                  <a:pt x="9880" y="75845"/>
                </a:lnTo>
                <a:lnTo>
                  <a:pt x="15436" y="81068"/>
                </a:lnTo>
                <a:lnTo>
                  <a:pt x="11765" y="54694"/>
                </a:lnTo>
                <a:lnTo>
                  <a:pt x="11818" y="42669"/>
                </a:lnTo>
                <a:lnTo>
                  <a:pt x="14164" y="29063"/>
                </a:lnTo>
                <a:lnTo>
                  <a:pt x="19990" y="19046"/>
                </a:lnTo>
                <a:lnTo>
                  <a:pt x="25473" y="13088"/>
                </a:lnTo>
                <a:lnTo>
                  <a:pt x="32555" y="10108"/>
                </a:lnTo>
                <a:lnTo>
                  <a:pt x="50184" y="10108"/>
                </a:lnTo>
                <a:lnTo>
                  <a:pt x="57238" y="13117"/>
                </a:lnTo>
                <a:lnTo>
                  <a:pt x="62397" y="19132"/>
                </a:lnTo>
                <a:lnTo>
                  <a:pt x="67557" y="25148"/>
                </a:lnTo>
                <a:lnTo>
                  <a:pt x="70136" y="33086"/>
                </a:lnTo>
                <a:lnTo>
                  <a:pt x="70136" y="43222"/>
                </a:lnTo>
                <a:lnTo>
                  <a:pt x="68426" y="56255"/>
                </a:lnTo>
                <a:lnTo>
                  <a:pt x="63425" y="67706"/>
                </a:lnTo>
                <a:lnTo>
                  <a:pt x="62905" y="82680"/>
                </a:lnTo>
                <a:lnTo>
                  <a:pt x="72250" y="74017"/>
                </a:lnTo>
                <a:lnTo>
                  <a:pt x="76020" y="68166"/>
                </a:lnTo>
                <a:lnTo>
                  <a:pt x="80346" y="56430"/>
                </a:lnTo>
                <a:lnTo>
                  <a:pt x="81788" y="42777"/>
                </a:lnTo>
                <a:lnTo>
                  <a:pt x="81613" y="37885"/>
                </a:lnTo>
                <a:lnTo>
                  <a:pt x="79057" y="24943"/>
                </a:lnTo>
                <a:lnTo>
                  <a:pt x="73449" y="14278"/>
                </a:lnTo>
                <a:lnTo>
                  <a:pt x="66235" y="7162"/>
                </a:lnTo>
                <a:lnTo>
                  <a:pt x="54840" y="1790"/>
                </a:lnTo>
                <a:lnTo>
                  <a:pt x="40551" y="0"/>
                </a:lnTo>
                <a:lnTo>
                  <a:pt x="29185" y="1285"/>
                </a:lnTo>
                <a:lnTo>
                  <a:pt x="17500" y="6439"/>
                </a:lnTo>
                <a:lnTo>
                  <a:pt x="8452" y="15534"/>
                </a:lnTo>
                <a:lnTo>
                  <a:pt x="5928" y="19599"/>
                </a:lnTo>
                <a:lnTo>
                  <a:pt x="1482" y="3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979718" y="3404956"/>
            <a:ext cx="46964" cy="29950"/>
          </a:xfrm>
          <a:custGeom>
            <a:avLst/>
            <a:gdLst/>
            <a:ahLst/>
            <a:cxnLst/>
            <a:rect l="l" t="t" r="r" b="b"/>
            <a:pathLst>
              <a:path w="51660" h="33943">
                <a:moveTo>
                  <a:pt x="51660" y="13012"/>
                </a:moveTo>
                <a:lnTo>
                  <a:pt x="47186" y="20189"/>
                </a:lnTo>
                <a:lnTo>
                  <a:pt x="39942" y="23777"/>
                </a:lnTo>
                <a:lnTo>
                  <a:pt x="19380" y="23777"/>
                </a:lnTo>
                <a:lnTo>
                  <a:pt x="11756" y="20589"/>
                </a:lnTo>
                <a:lnTo>
                  <a:pt x="7053" y="14211"/>
                </a:lnTo>
                <a:lnTo>
                  <a:pt x="2351" y="7833"/>
                </a:lnTo>
                <a:lnTo>
                  <a:pt x="0" y="0"/>
                </a:lnTo>
                <a:lnTo>
                  <a:pt x="3670" y="26374"/>
                </a:lnTo>
                <a:lnTo>
                  <a:pt x="14889" y="32051"/>
                </a:lnTo>
                <a:lnTo>
                  <a:pt x="28557" y="33943"/>
                </a:lnTo>
                <a:lnTo>
                  <a:pt x="39299" y="32824"/>
                </a:lnTo>
                <a:lnTo>
                  <a:pt x="51139" y="27986"/>
                </a:lnTo>
                <a:lnTo>
                  <a:pt x="51660" y="13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78060" y="3358460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10280" y="31297"/>
                </a:move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44244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3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136975" y="3377559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02379" y="3377559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69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290734" y="3358460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357515" y="3359240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79349" y="3377559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6"/>
                </a:lnTo>
                <a:lnTo>
                  <a:pt x="37752" y="14963"/>
                </a:lnTo>
                <a:lnTo>
                  <a:pt x="38857" y="17247"/>
                </a:lnTo>
                <a:lnTo>
                  <a:pt x="39409" y="20256"/>
                </a:lnTo>
                <a:lnTo>
                  <a:pt x="39409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444520" y="3377811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499981" y="3377358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7"/>
                </a:lnTo>
                <a:lnTo>
                  <a:pt x="11042" y="49630"/>
                </a:lnTo>
                <a:lnTo>
                  <a:pt x="10185" y="47002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79"/>
                </a:lnTo>
                <a:lnTo>
                  <a:pt x="6082" y="58910"/>
                </a:lnTo>
                <a:lnTo>
                  <a:pt x="9871" y="63042"/>
                </a:lnTo>
                <a:lnTo>
                  <a:pt x="16315" y="65107"/>
                </a:lnTo>
                <a:lnTo>
                  <a:pt x="33869" y="65107"/>
                </a:lnTo>
                <a:lnTo>
                  <a:pt x="40161" y="63128"/>
                </a:lnTo>
                <a:lnTo>
                  <a:pt x="44292" y="59167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9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4"/>
                </a:lnTo>
                <a:lnTo>
                  <a:pt x="29813" y="8794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6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2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2" y="38455"/>
                </a:lnTo>
                <a:lnTo>
                  <a:pt x="35353" y="39426"/>
                </a:lnTo>
                <a:lnTo>
                  <a:pt x="36838" y="40263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5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83421" y="3377559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49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69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622761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615492" y="3377559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766655" y="3377459"/>
            <a:ext cx="52597" cy="57094"/>
          </a:xfrm>
          <a:custGeom>
            <a:avLst/>
            <a:gdLst/>
            <a:ahLst/>
            <a:cxnLst/>
            <a:rect l="l" t="t" r="r" b="b"/>
            <a:pathLst>
              <a:path w="57857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3064" y="60195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5"/>
                </a:lnTo>
                <a:lnTo>
                  <a:pt x="5777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9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777403" y="3422173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836032" y="3359240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857866" y="3377559"/>
            <a:ext cx="45327" cy="55181"/>
          </a:xfrm>
          <a:custGeom>
            <a:avLst/>
            <a:gdLst/>
            <a:ahLst/>
            <a:cxnLst/>
            <a:rect l="l" t="t" r="r" b="b"/>
            <a:pathLst>
              <a:path w="49860" h="62538">
                <a:moveTo>
                  <a:pt x="10280" y="62538"/>
                </a:moveTo>
                <a:lnTo>
                  <a:pt x="10280" y="26499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2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5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0" y="62538"/>
                </a:lnTo>
                <a:lnTo>
                  <a:pt x="49860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924646" y="335924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946480" y="3377559"/>
            <a:ext cx="45327" cy="55181"/>
          </a:xfrm>
          <a:custGeom>
            <a:avLst/>
            <a:gdLst/>
            <a:ahLst/>
            <a:cxnLst/>
            <a:rect l="l" t="t" r="r" b="b"/>
            <a:pathLst>
              <a:path w="49860" h="62538">
                <a:moveTo>
                  <a:pt x="10280" y="62538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0" y="62538"/>
                </a:lnTo>
                <a:lnTo>
                  <a:pt x="49860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011652" y="3377812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6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59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6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101278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094009" y="3377559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3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69513" y="3377559"/>
            <a:ext cx="9475" cy="13127"/>
          </a:xfrm>
          <a:custGeom>
            <a:avLst/>
            <a:gdLst/>
            <a:ahLst/>
            <a:cxnLst/>
            <a:rect l="l" t="t" r="r" b="b"/>
            <a:pathLst>
              <a:path w="10423" h="14877">
                <a:moveTo>
                  <a:pt x="2770" y="0"/>
                </a:moveTo>
                <a:lnTo>
                  <a:pt x="0" y="14877"/>
                </a:lnTo>
                <a:lnTo>
                  <a:pt x="3179" y="11013"/>
                </a:lnTo>
                <a:lnTo>
                  <a:pt x="10423" y="0"/>
                </a:lnTo>
                <a:lnTo>
                  <a:pt x="27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220977" y="3378769"/>
            <a:ext cx="44756" cy="55432"/>
          </a:xfrm>
          <a:custGeom>
            <a:avLst/>
            <a:gdLst/>
            <a:ahLst/>
            <a:cxnLst/>
            <a:rect l="l" t="t" r="r" b="b"/>
            <a:pathLst>
              <a:path w="49232" h="62823">
                <a:moveTo>
                  <a:pt x="10508" y="0"/>
                </a:moveTo>
                <a:lnTo>
                  <a:pt x="0" y="0"/>
                </a:lnTo>
                <a:lnTo>
                  <a:pt x="0" y="46793"/>
                </a:lnTo>
                <a:lnTo>
                  <a:pt x="856" y="50963"/>
                </a:lnTo>
                <a:lnTo>
                  <a:pt x="2570" y="54085"/>
                </a:lnTo>
                <a:lnTo>
                  <a:pt x="5730" y="59910"/>
                </a:lnTo>
                <a:lnTo>
                  <a:pt x="11670" y="62823"/>
                </a:lnTo>
                <a:lnTo>
                  <a:pt x="25987" y="62823"/>
                </a:lnTo>
                <a:lnTo>
                  <a:pt x="30746" y="61224"/>
                </a:lnTo>
                <a:lnTo>
                  <a:pt x="34668" y="58025"/>
                </a:lnTo>
                <a:lnTo>
                  <a:pt x="36648" y="56426"/>
                </a:lnTo>
                <a:lnTo>
                  <a:pt x="38304" y="54466"/>
                </a:lnTo>
                <a:lnTo>
                  <a:pt x="39637" y="52143"/>
                </a:lnTo>
                <a:lnTo>
                  <a:pt x="39523" y="61167"/>
                </a:lnTo>
                <a:lnTo>
                  <a:pt x="49232" y="61167"/>
                </a:lnTo>
                <a:lnTo>
                  <a:pt x="49232" y="0"/>
                </a:lnTo>
                <a:lnTo>
                  <a:pt x="38952" y="0"/>
                </a:lnTo>
                <a:lnTo>
                  <a:pt x="38952" y="36018"/>
                </a:lnTo>
                <a:lnTo>
                  <a:pt x="38247" y="40720"/>
                </a:lnTo>
                <a:lnTo>
                  <a:pt x="36839" y="44147"/>
                </a:lnTo>
                <a:lnTo>
                  <a:pt x="34249" y="50544"/>
                </a:lnTo>
                <a:lnTo>
                  <a:pt x="29375" y="53742"/>
                </a:lnTo>
                <a:lnTo>
                  <a:pt x="17229" y="53742"/>
                </a:lnTo>
                <a:lnTo>
                  <a:pt x="13821" y="51914"/>
                </a:lnTo>
                <a:lnTo>
                  <a:pt x="11994" y="48259"/>
                </a:lnTo>
                <a:lnTo>
                  <a:pt x="11004" y="46279"/>
                </a:lnTo>
                <a:lnTo>
                  <a:pt x="10508" y="43728"/>
                </a:lnTo>
                <a:lnTo>
                  <a:pt x="10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280619" y="3377458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5"/>
                </a:lnTo>
                <a:lnTo>
                  <a:pt x="37905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2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7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91367" y="342217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350176" y="3358712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373801" y="3421754"/>
            <a:ext cx="11111" cy="26305"/>
          </a:xfrm>
          <a:custGeom>
            <a:avLst/>
            <a:gdLst/>
            <a:ahLst/>
            <a:cxnLst/>
            <a:rect l="l" t="t" r="r" b="b"/>
            <a:pathLst>
              <a:path w="12222" h="29812">
                <a:moveTo>
                  <a:pt x="4493" y="29012"/>
                </a:moveTo>
                <a:lnTo>
                  <a:pt x="7653" y="26899"/>
                </a:lnTo>
                <a:lnTo>
                  <a:pt x="9481" y="23473"/>
                </a:lnTo>
                <a:lnTo>
                  <a:pt x="11308" y="20046"/>
                </a:lnTo>
                <a:lnTo>
                  <a:pt x="12222" y="16067"/>
                </a:lnTo>
                <a:lnTo>
                  <a:pt x="12222" y="0"/>
                </a:lnTo>
                <a:lnTo>
                  <a:pt x="0" y="0"/>
                </a:lnTo>
                <a:lnTo>
                  <a:pt x="0" y="12450"/>
                </a:lnTo>
                <a:lnTo>
                  <a:pt x="6225" y="12450"/>
                </a:lnTo>
                <a:lnTo>
                  <a:pt x="6387" y="13373"/>
                </a:lnTo>
                <a:lnTo>
                  <a:pt x="6396" y="15477"/>
                </a:lnTo>
                <a:lnTo>
                  <a:pt x="5540" y="18846"/>
                </a:lnTo>
                <a:lnTo>
                  <a:pt x="4474" y="22083"/>
                </a:lnTo>
                <a:lnTo>
                  <a:pt x="2627" y="23929"/>
                </a:lnTo>
                <a:lnTo>
                  <a:pt x="0" y="24386"/>
                </a:lnTo>
                <a:lnTo>
                  <a:pt x="0" y="29812"/>
                </a:lnTo>
                <a:lnTo>
                  <a:pt x="4493" y="29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155416" y="3377559"/>
            <a:ext cx="49066" cy="76698"/>
          </a:xfrm>
          <a:custGeom>
            <a:avLst/>
            <a:gdLst/>
            <a:ahLst/>
            <a:cxnLst/>
            <a:rect l="l" t="t" r="r" b="b"/>
            <a:pathLst>
              <a:path w="53973" h="86924">
                <a:moveTo>
                  <a:pt x="10737" y="24710"/>
                </a:moveTo>
                <a:lnTo>
                  <a:pt x="12327" y="18742"/>
                </a:lnTo>
                <a:lnTo>
                  <a:pt x="15506" y="14877"/>
                </a:lnTo>
                <a:lnTo>
                  <a:pt x="18276" y="0"/>
                </a:lnTo>
                <a:lnTo>
                  <a:pt x="12041" y="3141"/>
                </a:lnTo>
                <a:lnTo>
                  <a:pt x="7224" y="9423"/>
                </a:lnTo>
                <a:lnTo>
                  <a:pt x="2408" y="15705"/>
                </a:lnTo>
                <a:lnTo>
                  <a:pt x="0" y="23739"/>
                </a:lnTo>
                <a:lnTo>
                  <a:pt x="0" y="43957"/>
                </a:lnTo>
                <a:lnTo>
                  <a:pt x="2570" y="51724"/>
                </a:lnTo>
                <a:lnTo>
                  <a:pt x="7710" y="56826"/>
                </a:lnTo>
                <a:lnTo>
                  <a:pt x="12850" y="61928"/>
                </a:lnTo>
                <a:lnTo>
                  <a:pt x="18676" y="64479"/>
                </a:lnTo>
                <a:lnTo>
                  <a:pt x="29718" y="64479"/>
                </a:lnTo>
                <a:lnTo>
                  <a:pt x="33497" y="63670"/>
                </a:lnTo>
                <a:lnTo>
                  <a:pt x="36524" y="62052"/>
                </a:lnTo>
                <a:lnTo>
                  <a:pt x="39551" y="60434"/>
                </a:lnTo>
                <a:lnTo>
                  <a:pt x="41922" y="58254"/>
                </a:lnTo>
                <a:lnTo>
                  <a:pt x="43635" y="55513"/>
                </a:lnTo>
                <a:lnTo>
                  <a:pt x="43635" y="86924"/>
                </a:lnTo>
                <a:lnTo>
                  <a:pt x="53973" y="86924"/>
                </a:lnTo>
                <a:lnTo>
                  <a:pt x="53973" y="1370"/>
                </a:lnTo>
                <a:lnTo>
                  <a:pt x="44206" y="1370"/>
                </a:lnTo>
                <a:lnTo>
                  <a:pt x="44206" y="9880"/>
                </a:lnTo>
                <a:lnTo>
                  <a:pt x="42455" y="7215"/>
                </a:lnTo>
                <a:lnTo>
                  <a:pt x="40627" y="5197"/>
                </a:lnTo>
                <a:lnTo>
                  <a:pt x="38723" y="3826"/>
                </a:lnTo>
                <a:lnTo>
                  <a:pt x="35258" y="1275"/>
                </a:lnTo>
                <a:lnTo>
                  <a:pt x="30994" y="0"/>
                </a:lnTo>
                <a:lnTo>
                  <a:pt x="25930" y="0"/>
                </a:lnTo>
                <a:lnTo>
                  <a:pt x="18685" y="11013"/>
                </a:lnTo>
                <a:lnTo>
                  <a:pt x="22503" y="9080"/>
                </a:lnTo>
                <a:lnTo>
                  <a:pt x="33964" y="9080"/>
                </a:lnTo>
                <a:lnTo>
                  <a:pt x="38857" y="12107"/>
                </a:lnTo>
                <a:lnTo>
                  <a:pt x="41636" y="18161"/>
                </a:lnTo>
                <a:lnTo>
                  <a:pt x="43273" y="21702"/>
                </a:lnTo>
                <a:lnTo>
                  <a:pt x="44092" y="26119"/>
                </a:lnTo>
                <a:lnTo>
                  <a:pt x="44092" y="37161"/>
                </a:lnTo>
                <a:lnTo>
                  <a:pt x="43350" y="41882"/>
                </a:lnTo>
                <a:lnTo>
                  <a:pt x="41864" y="45575"/>
                </a:lnTo>
                <a:lnTo>
                  <a:pt x="39161" y="52276"/>
                </a:lnTo>
                <a:lnTo>
                  <a:pt x="34230" y="55627"/>
                </a:lnTo>
                <a:lnTo>
                  <a:pt x="20294" y="55627"/>
                </a:lnTo>
                <a:lnTo>
                  <a:pt x="15592" y="52448"/>
                </a:lnTo>
                <a:lnTo>
                  <a:pt x="12965" y="46089"/>
                </a:lnTo>
                <a:lnTo>
                  <a:pt x="11480" y="42510"/>
                </a:lnTo>
                <a:lnTo>
                  <a:pt x="10737" y="38074"/>
                </a:lnTo>
                <a:lnTo>
                  <a:pt x="10737" y="24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004823" y="3377811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4" y="83698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4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2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80636" y="3377559"/>
            <a:ext cx="74820" cy="55180"/>
          </a:xfrm>
          <a:custGeom>
            <a:avLst/>
            <a:gdLst/>
            <a:ahLst/>
            <a:cxnLst/>
            <a:rect l="l" t="t" r="r" b="b"/>
            <a:pathLst>
              <a:path w="82302" h="62537">
                <a:moveTo>
                  <a:pt x="10166" y="1370"/>
                </a:move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lnTo>
                  <a:pt x="10280" y="22216"/>
                </a:lnTo>
                <a:lnTo>
                  <a:pt x="11870" y="16772"/>
                </a:lnTo>
                <a:lnTo>
                  <a:pt x="15049" y="13764"/>
                </a:lnTo>
                <a:lnTo>
                  <a:pt x="18229" y="10756"/>
                </a:lnTo>
                <a:lnTo>
                  <a:pt x="21760" y="9252"/>
                </a:lnTo>
                <a:lnTo>
                  <a:pt x="29909" y="9252"/>
                </a:lnTo>
                <a:lnTo>
                  <a:pt x="32821" y="10680"/>
                </a:lnTo>
                <a:lnTo>
                  <a:pt x="34383" y="13535"/>
                </a:lnTo>
                <a:lnTo>
                  <a:pt x="35373" y="15439"/>
                </a:lnTo>
                <a:lnTo>
                  <a:pt x="35868" y="18466"/>
                </a:lnTo>
                <a:lnTo>
                  <a:pt x="35868" y="62537"/>
                </a:lnTo>
                <a:lnTo>
                  <a:pt x="46320" y="62537"/>
                </a:lnTo>
                <a:lnTo>
                  <a:pt x="46320" y="20636"/>
                </a:lnTo>
                <a:lnTo>
                  <a:pt x="47776" y="16124"/>
                </a:lnTo>
                <a:lnTo>
                  <a:pt x="50689" y="13421"/>
                </a:lnTo>
                <a:lnTo>
                  <a:pt x="53602" y="10718"/>
                </a:lnTo>
                <a:lnTo>
                  <a:pt x="57076" y="9366"/>
                </a:lnTo>
                <a:lnTo>
                  <a:pt x="64044" y="9366"/>
                </a:lnTo>
                <a:lnTo>
                  <a:pt x="66529" y="10127"/>
                </a:lnTo>
                <a:lnTo>
                  <a:pt x="68566" y="11650"/>
                </a:lnTo>
                <a:lnTo>
                  <a:pt x="70603" y="13174"/>
                </a:lnTo>
                <a:lnTo>
                  <a:pt x="71621" y="15972"/>
                </a:lnTo>
                <a:lnTo>
                  <a:pt x="71621" y="62537"/>
                </a:lnTo>
                <a:lnTo>
                  <a:pt x="82302" y="62537"/>
                </a:lnTo>
                <a:lnTo>
                  <a:pt x="82302" y="16410"/>
                </a:lnTo>
                <a:lnTo>
                  <a:pt x="81502" y="12107"/>
                </a:lnTo>
                <a:lnTo>
                  <a:pt x="79903" y="8909"/>
                </a:lnTo>
                <a:lnTo>
                  <a:pt x="76933" y="2969"/>
                </a:lnTo>
                <a:lnTo>
                  <a:pt x="71336" y="0"/>
                </a:lnTo>
                <a:lnTo>
                  <a:pt x="59266" y="0"/>
                </a:lnTo>
                <a:lnTo>
                  <a:pt x="55801" y="790"/>
                </a:lnTo>
                <a:lnTo>
                  <a:pt x="52716" y="2370"/>
                </a:lnTo>
                <a:lnTo>
                  <a:pt x="49632" y="3950"/>
                </a:lnTo>
                <a:lnTo>
                  <a:pt x="46948" y="6377"/>
                </a:lnTo>
                <a:lnTo>
                  <a:pt x="44663" y="9652"/>
                </a:lnTo>
                <a:lnTo>
                  <a:pt x="43293" y="6986"/>
                </a:lnTo>
                <a:lnTo>
                  <a:pt x="41769" y="4969"/>
                </a:lnTo>
                <a:lnTo>
                  <a:pt x="40094" y="3598"/>
                </a:lnTo>
                <a:lnTo>
                  <a:pt x="37124" y="1199"/>
                </a:lnTo>
                <a:lnTo>
                  <a:pt x="33202" y="0"/>
                </a:lnTo>
                <a:lnTo>
                  <a:pt x="24026" y="0"/>
                </a:lnTo>
                <a:lnTo>
                  <a:pt x="20180" y="1161"/>
                </a:lnTo>
                <a:lnTo>
                  <a:pt x="16791" y="3483"/>
                </a:lnTo>
                <a:lnTo>
                  <a:pt x="14811" y="4854"/>
                </a:lnTo>
                <a:lnTo>
                  <a:pt x="12603" y="7043"/>
                </a:lnTo>
                <a:lnTo>
                  <a:pt x="10166" y="10051"/>
                </a:lnTo>
                <a:lnTo>
                  <a:pt x="10166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437692" y="3377811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5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6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1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3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966063" y="3461665"/>
            <a:ext cx="1240755" cy="96401"/>
          </a:xfrm>
          <a:custGeom>
            <a:avLst/>
            <a:gdLst/>
            <a:ahLst/>
            <a:cxnLst/>
            <a:rect l="l" t="t" r="r" b="b"/>
            <a:pathLst>
              <a:path w="1364831" h="109255">
                <a:moveTo>
                  <a:pt x="415775" y="24710"/>
                </a:moveTo>
                <a:lnTo>
                  <a:pt x="410445" y="30840"/>
                </a:lnTo>
                <a:lnTo>
                  <a:pt x="413757" y="48716"/>
                </a:lnTo>
                <a:lnTo>
                  <a:pt x="413948" y="43462"/>
                </a:lnTo>
                <a:lnTo>
                  <a:pt x="415642" y="39131"/>
                </a:lnTo>
                <a:lnTo>
                  <a:pt x="418841" y="35723"/>
                </a:lnTo>
                <a:lnTo>
                  <a:pt x="422743" y="21645"/>
                </a:lnTo>
                <a:lnTo>
                  <a:pt x="415775" y="24710"/>
                </a:lnTo>
                <a:close/>
              </a:path>
              <a:path w="1364831" h="109255">
                <a:moveTo>
                  <a:pt x="458307" y="56883"/>
                </a:moveTo>
                <a:lnTo>
                  <a:pt x="458307" y="50715"/>
                </a:lnTo>
                <a:lnTo>
                  <a:pt x="458002" y="46222"/>
                </a:lnTo>
                <a:lnTo>
                  <a:pt x="457393" y="43405"/>
                </a:lnTo>
                <a:lnTo>
                  <a:pt x="456708" y="39293"/>
                </a:lnTo>
                <a:lnTo>
                  <a:pt x="455337" y="35695"/>
                </a:lnTo>
                <a:lnTo>
                  <a:pt x="453281" y="32611"/>
                </a:lnTo>
                <a:lnTo>
                  <a:pt x="451148" y="29374"/>
                </a:lnTo>
                <a:lnTo>
                  <a:pt x="448045" y="26738"/>
                </a:lnTo>
                <a:lnTo>
                  <a:pt x="443971" y="24701"/>
                </a:lnTo>
                <a:lnTo>
                  <a:pt x="439897" y="22664"/>
                </a:lnTo>
                <a:lnTo>
                  <a:pt x="435689" y="21645"/>
                </a:lnTo>
                <a:lnTo>
                  <a:pt x="422743" y="21645"/>
                </a:lnTo>
                <a:lnTo>
                  <a:pt x="418841" y="35723"/>
                </a:lnTo>
                <a:lnTo>
                  <a:pt x="422039" y="32316"/>
                </a:lnTo>
                <a:lnTo>
                  <a:pt x="425999" y="30612"/>
                </a:lnTo>
                <a:lnTo>
                  <a:pt x="437308" y="30612"/>
                </a:lnTo>
                <a:lnTo>
                  <a:pt x="442010" y="33086"/>
                </a:lnTo>
                <a:lnTo>
                  <a:pt x="444828" y="38036"/>
                </a:lnTo>
                <a:lnTo>
                  <a:pt x="446351" y="40701"/>
                </a:lnTo>
                <a:lnTo>
                  <a:pt x="447322" y="44262"/>
                </a:lnTo>
                <a:lnTo>
                  <a:pt x="447741" y="48716"/>
                </a:lnTo>
                <a:lnTo>
                  <a:pt x="413757" y="48716"/>
                </a:lnTo>
                <a:lnTo>
                  <a:pt x="410445" y="30840"/>
                </a:lnTo>
                <a:lnTo>
                  <a:pt x="405114" y="36970"/>
                </a:lnTo>
                <a:lnTo>
                  <a:pt x="402449" y="44947"/>
                </a:lnTo>
                <a:lnTo>
                  <a:pt x="402449" y="64746"/>
                </a:lnTo>
                <a:lnTo>
                  <a:pt x="405095" y="72504"/>
                </a:lnTo>
                <a:lnTo>
                  <a:pt x="410388" y="78043"/>
                </a:lnTo>
                <a:lnTo>
                  <a:pt x="415680" y="83583"/>
                </a:lnTo>
                <a:lnTo>
                  <a:pt x="422134" y="86353"/>
                </a:lnTo>
                <a:lnTo>
                  <a:pt x="432872" y="86353"/>
                </a:lnTo>
                <a:lnTo>
                  <a:pt x="435670" y="86049"/>
                </a:lnTo>
                <a:lnTo>
                  <a:pt x="438145" y="85440"/>
                </a:lnTo>
                <a:lnTo>
                  <a:pt x="442753" y="84373"/>
                </a:lnTo>
                <a:lnTo>
                  <a:pt x="446617" y="82317"/>
                </a:lnTo>
                <a:lnTo>
                  <a:pt x="449740" y="79271"/>
                </a:lnTo>
                <a:lnTo>
                  <a:pt x="451605" y="77520"/>
                </a:lnTo>
                <a:lnTo>
                  <a:pt x="453290" y="75264"/>
                </a:lnTo>
                <a:lnTo>
                  <a:pt x="454794" y="72504"/>
                </a:lnTo>
                <a:lnTo>
                  <a:pt x="456298" y="69743"/>
                </a:lnTo>
                <a:lnTo>
                  <a:pt x="457184" y="67240"/>
                </a:lnTo>
                <a:lnTo>
                  <a:pt x="457450" y="64993"/>
                </a:lnTo>
                <a:lnTo>
                  <a:pt x="447341" y="64993"/>
                </a:lnTo>
                <a:lnTo>
                  <a:pt x="446579" y="67697"/>
                </a:lnTo>
                <a:lnTo>
                  <a:pt x="445285" y="70076"/>
                </a:lnTo>
                <a:lnTo>
                  <a:pt x="443457" y="72132"/>
                </a:lnTo>
                <a:lnTo>
                  <a:pt x="440259" y="75673"/>
                </a:lnTo>
                <a:lnTo>
                  <a:pt x="435975" y="77444"/>
                </a:lnTo>
                <a:lnTo>
                  <a:pt x="424857" y="77444"/>
                </a:lnTo>
                <a:lnTo>
                  <a:pt x="420611" y="75568"/>
                </a:lnTo>
                <a:lnTo>
                  <a:pt x="417870" y="71818"/>
                </a:lnTo>
                <a:lnTo>
                  <a:pt x="415128" y="68068"/>
                </a:lnTo>
                <a:lnTo>
                  <a:pt x="413662" y="63090"/>
                </a:lnTo>
                <a:lnTo>
                  <a:pt x="413472" y="56883"/>
                </a:lnTo>
                <a:lnTo>
                  <a:pt x="458307" y="56883"/>
                </a:lnTo>
                <a:close/>
              </a:path>
              <a:path w="1364831" h="109255">
                <a:moveTo>
                  <a:pt x="501505" y="72028"/>
                </a:moveTo>
                <a:lnTo>
                  <a:pt x="506493" y="77758"/>
                </a:lnTo>
                <a:lnTo>
                  <a:pt x="511481" y="83488"/>
                </a:lnTo>
                <a:lnTo>
                  <a:pt x="517382" y="86353"/>
                </a:lnTo>
                <a:lnTo>
                  <a:pt x="516811" y="75178"/>
                </a:lnTo>
                <a:lnTo>
                  <a:pt x="514032" y="70762"/>
                </a:lnTo>
                <a:lnTo>
                  <a:pt x="511252" y="66345"/>
                </a:lnTo>
                <a:lnTo>
                  <a:pt x="509862" y="60862"/>
                </a:lnTo>
                <a:lnTo>
                  <a:pt x="509862" y="46622"/>
                </a:lnTo>
                <a:lnTo>
                  <a:pt x="511471" y="40797"/>
                </a:lnTo>
                <a:lnTo>
                  <a:pt x="514689" y="36837"/>
                </a:lnTo>
                <a:lnTo>
                  <a:pt x="517906" y="32877"/>
                </a:lnTo>
                <a:lnTo>
                  <a:pt x="522104" y="30897"/>
                </a:lnTo>
                <a:lnTo>
                  <a:pt x="531928" y="30897"/>
                </a:lnTo>
                <a:lnTo>
                  <a:pt x="535831" y="32754"/>
                </a:lnTo>
                <a:lnTo>
                  <a:pt x="538991" y="36466"/>
                </a:lnTo>
                <a:lnTo>
                  <a:pt x="542151" y="40178"/>
                </a:lnTo>
                <a:lnTo>
                  <a:pt x="543731" y="45899"/>
                </a:lnTo>
                <a:lnTo>
                  <a:pt x="543731" y="61281"/>
                </a:lnTo>
                <a:lnTo>
                  <a:pt x="542199" y="67154"/>
                </a:lnTo>
                <a:lnTo>
                  <a:pt x="539134" y="71247"/>
                </a:lnTo>
                <a:lnTo>
                  <a:pt x="536068" y="75340"/>
                </a:lnTo>
                <a:lnTo>
                  <a:pt x="532175" y="85516"/>
                </a:lnTo>
                <a:lnTo>
                  <a:pt x="535450" y="83840"/>
                </a:lnTo>
                <a:lnTo>
                  <a:pt x="538724" y="82165"/>
                </a:lnTo>
                <a:lnTo>
                  <a:pt x="541561" y="79443"/>
                </a:lnTo>
                <a:lnTo>
                  <a:pt x="543960" y="75673"/>
                </a:lnTo>
                <a:lnTo>
                  <a:pt x="543960" y="84183"/>
                </a:lnTo>
                <a:lnTo>
                  <a:pt x="553212" y="84183"/>
                </a:lnTo>
                <a:lnTo>
                  <a:pt x="553212" y="0"/>
                </a:lnTo>
                <a:lnTo>
                  <a:pt x="543332" y="0"/>
                </a:lnTo>
                <a:lnTo>
                  <a:pt x="543332" y="30897"/>
                </a:lnTo>
                <a:lnTo>
                  <a:pt x="541009" y="28042"/>
                </a:lnTo>
                <a:lnTo>
                  <a:pt x="538934" y="26043"/>
                </a:lnTo>
                <a:lnTo>
                  <a:pt x="537106" y="24900"/>
                </a:lnTo>
                <a:lnTo>
                  <a:pt x="533946" y="22921"/>
                </a:lnTo>
                <a:lnTo>
                  <a:pt x="530024" y="21931"/>
                </a:lnTo>
                <a:lnTo>
                  <a:pt x="516887" y="21931"/>
                </a:lnTo>
                <a:lnTo>
                  <a:pt x="510386" y="25195"/>
                </a:lnTo>
                <a:lnTo>
                  <a:pt x="505836" y="31725"/>
                </a:lnTo>
                <a:lnTo>
                  <a:pt x="501286" y="38255"/>
                </a:lnTo>
                <a:lnTo>
                  <a:pt x="499011" y="45975"/>
                </a:lnTo>
                <a:lnTo>
                  <a:pt x="499011" y="64403"/>
                </a:lnTo>
                <a:lnTo>
                  <a:pt x="501505" y="72028"/>
                </a:lnTo>
                <a:close/>
              </a:path>
              <a:path w="1364831" h="109255">
                <a:moveTo>
                  <a:pt x="516811" y="75178"/>
                </a:moveTo>
                <a:lnTo>
                  <a:pt x="517382" y="86353"/>
                </a:lnTo>
                <a:lnTo>
                  <a:pt x="528425" y="86353"/>
                </a:lnTo>
                <a:lnTo>
                  <a:pt x="532175" y="85516"/>
                </a:lnTo>
                <a:lnTo>
                  <a:pt x="536068" y="75340"/>
                </a:lnTo>
                <a:lnTo>
                  <a:pt x="532156" y="77387"/>
                </a:lnTo>
                <a:lnTo>
                  <a:pt x="521266" y="77386"/>
                </a:lnTo>
                <a:lnTo>
                  <a:pt x="516811" y="75178"/>
                </a:lnTo>
                <a:close/>
              </a:path>
              <a:path w="1364831" h="109255">
                <a:moveTo>
                  <a:pt x="571584" y="23302"/>
                </a:moveTo>
                <a:lnTo>
                  <a:pt x="571584" y="84183"/>
                </a:lnTo>
                <a:lnTo>
                  <a:pt x="582036" y="84183"/>
                </a:lnTo>
                <a:lnTo>
                  <a:pt x="582036" y="23302"/>
                </a:lnTo>
                <a:lnTo>
                  <a:pt x="571584" y="23302"/>
                </a:lnTo>
                <a:close/>
              </a:path>
              <a:path w="1364831" h="109255">
                <a:moveTo>
                  <a:pt x="571584" y="285"/>
                </a:moveTo>
                <a:lnTo>
                  <a:pt x="571584" y="11936"/>
                </a:lnTo>
                <a:lnTo>
                  <a:pt x="582036" y="11936"/>
                </a:lnTo>
                <a:lnTo>
                  <a:pt x="582036" y="285"/>
                </a:lnTo>
                <a:lnTo>
                  <a:pt x="571584" y="285"/>
                </a:lnTo>
                <a:close/>
              </a:path>
              <a:path w="1364831" h="109255">
                <a:moveTo>
                  <a:pt x="612098" y="76187"/>
                </a:moveTo>
                <a:lnTo>
                  <a:pt x="609508" y="72875"/>
                </a:lnTo>
                <a:lnTo>
                  <a:pt x="608100" y="71047"/>
                </a:lnTo>
                <a:lnTo>
                  <a:pt x="607243" y="68420"/>
                </a:lnTo>
                <a:lnTo>
                  <a:pt x="606938" y="64993"/>
                </a:lnTo>
                <a:lnTo>
                  <a:pt x="597057" y="64993"/>
                </a:lnTo>
                <a:lnTo>
                  <a:pt x="597324" y="71085"/>
                </a:lnTo>
                <a:lnTo>
                  <a:pt x="599352" y="76197"/>
                </a:lnTo>
                <a:lnTo>
                  <a:pt x="603140" y="80328"/>
                </a:lnTo>
                <a:lnTo>
                  <a:pt x="606929" y="84459"/>
                </a:lnTo>
                <a:lnTo>
                  <a:pt x="613373" y="86525"/>
                </a:lnTo>
                <a:lnTo>
                  <a:pt x="630927" y="86525"/>
                </a:lnTo>
                <a:lnTo>
                  <a:pt x="637219" y="84545"/>
                </a:lnTo>
                <a:lnTo>
                  <a:pt x="641350" y="80585"/>
                </a:lnTo>
                <a:lnTo>
                  <a:pt x="645481" y="76625"/>
                </a:lnTo>
                <a:lnTo>
                  <a:pt x="647547" y="71923"/>
                </a:lnTo>
                <a:lnTo>
                  <a:pt x="647547" y="60843"/>
                </a:lnTo>
                <a:lnTo>
                  <a:pt x="645548" y="56712"/>
                </a:lnTo>
                <a:lnTo>
                  <a:pt x="641550" y="54085"/>
                </a:lnTo>
                <a:lnTo>
                  <a:pt x="639037" y="52410"/>
                </a:lnTo>
                <a:lnTo>
                  <a:pt x="634087" y="50677"/>
                </a:lnTo>
                <a:lnTo>
                  <a:pt x="626700" y="48888"/>
                </a:lnTo>
                <a:lnTo>
                  <a:pt x="619903" y="47231"/>
                </a:lnTo>
                <a:lnTo>
                  <a:pt x="616933" y="46508"/>
                </a:lnTo>
                <a:lnTo>
                  <a:pt x="614687" y="45670"/>
                </a:lnTo>
                <a:lnTo>
                  <a:pt x="613164" y="44719"/>
                </a:lnTo>
                <a:lnTo>
                  <a:pt x="610537" y="43119"/>
                </a:lnTo>
                <a:lnTo>
                  <a:pt x="609223" y="40987"/>
                </a:lnTo>
                <a:lnTo>
                  <a:pt x="609223" y="35885"/>
                </a:lnTo>
                <a:lnTo>
                  <a:pt x="610222" y="33924"/>
                </a:lnTo>
                <a:lnTo>
                  <a:pt x="612221" y="32439"/>
                </a:lnTo>
                <a:lnTo>
                  <a:pt x="614220" y="30955"/>
                </a:lnTo>
                <a:lnTo>
                  <a:pt x="617162" y="30212"/>
                </a:lnTo>
                <a:lnTo>
                  <a:pt x="626871" y="30212"/>
                </a:lnTo>
                <a:lnTo>
                  <a:pt x="630965" y="31564"/>
                </a:lnTo>
                <a:lnTo>
                  <a:pt x="633325" y="34267"/>
                </a:lnTo>
                <a:lnTo>
                  <a:pt x="634772" y="36171"/>
                </a:lnTo>
                <a:lnTo>
                  <a:pt x="635591" y="38284"/>
                </a:lnTo>
                <a:lnTo>
                  <a:pt x="635781" y="40607"/>
                </a:lnTo>
                <a:lnTo>
                  <a:pt x="645491" y="40607"/>
                </a:lnTo>
                <a:lnTo>
                  <a:pt x="645567" y="36647"/>
                </a:lnTo>
                <a:lnTo>
                  <a:pt x="644329" y="32954"/>
                </a:lnTo>
                <a:lnTo>
                  <a:pt x="641778" y="29527"/>
                </a:lnTo>
                <a:lnTo>
                  <a:pt x="637704" y="24120"/>
                </a:lnTo>
                <a:lnTo>
                  <a:pt x="631060" y="21417"/>
                </a:lnTo>
                <a:lnTo>
                  <a:pt x="614801" y="21417"/>
                </a:lnTo>
                <a:lnTo>
                  <a:pt x="609194" y="23206"/>
                </a:lnTo>
                <a:lnTo>
                  <a:pt x="605025" y="26785"/>
                </a:lnTo>
                <a:lnTo>
                  <a:pt x="600856" y="30364"/>
                </a:lnTo>
                <a:lnTo>
                  <a:pt x="598771" y="35047"/>
                </a:lnTo>
                <a:lnTo>
                  <a:pt x="598771" y="45747"/>
                </a:lnTo>
                <a:lnTo>
                  <a:pt x="600979" y="49592"/>
                </a:lnTo>
                <a:lnTo>
                  <a:pt x="605396" y="52372"/>
                </a:lnTo>
                <a:lnTo>
                  <a:pt x="607871" y="53971"/>
                </a:lnTo>
                <a:lnTo>
                  <a:pt x="611717" y="55418"/>
                </a:lnTo>
                <a:lnTo>
                  <a:pt x="616933" y="56712"/>
                </a:lnTo>
                <a:lnTo>
                  <a:pt x="625101" y="58768"/>
                </a:lnTo>
                <a:lnTo>
                  <a:pt x="629480" y="59872"/>
                </a:lnTo>
                <a:lnTo>
                  <a:pt x="632411" y="60843"/>
                </a:lnTo>
                <a:lnTo>
                  <a:pt x="633896" y="61681"/>
                </a:lnTo>
                <a:lnTo>
                  <a:pt x="636219" y="63052"/>
                </a:lnTo>
                <a:lnTo>
                  <a:pt x="637380" y="65050"/>
                </a:lnTo>
                <a:lnTo>
                  <a:pt x="637380" y="71142"/>
                </a:lnTo>
                <a:lnTo>
                  <a:pt x="635934" y="73703"/>
                </a:lnTo>
                <a:lnTo>
                  <a:pt x="633040" y="75359"/>
                </a:lnTo>
                <a:lnTo>
                  <a:pt x="630146" y="77015"/>
                </a:lnTo>
                <a:lnTo>
                  <a:pt x="626795" y="77844"/>
                </a:lnTo>
                <a:lnTo>
                  <a:pt x="616591" y="77844"/>
                </a:lnTo>
                <a:lnTo>
                  <a:pt x="612098" y="76187"/>
                </a:lnTo>
                <a:close/>
              </a:path>
              <a:path w="1364831" h="109255">
                <a:moveTo>
                  <a:pt x="676352" y="30440"/>
                </a:moveTo>
                <a:lnTo>
                  <a:pt x="687698" y="30440"/>
                </a:lnTo>
                <a:lnTo>
                  <a:pt x="691182" y="31688"/>
                </a:lnTo>
                <a:lnTo>
                  <a:pt x="693353" y="34181"/>
                </a:lnTo>
                <a:lnTo>
                  <a:pt x="695523" y="36675"/>
                </a:lnTo>
                <a:lnTo>
                  <a:pt x="696913" y="39807"/>
                </a:lnTo>
                <a:lnTo>
                  <a:pt x="697522" y="43576"/>
                </a:lnTo>
                <a:lnTo>
                  <a:pt x="707517" y="43576"/>
                </a:lnTo>
                <a:lnTo>
                  <a:pt x="706642" y="35390"/>
                </a:lnTo>
                <a:lnTo>
                  <a:pt x="704043" y="29622"/>
                </a:lnTo>
                <a:lnTo>
                  <a:pt x="699721" y="26271"/>
                </a:lnTo>
                <a:lnTo>
                  <a:pt x="695399" y="22921"/>
                </a:lnTo>
                <a:lnTo>
                  <a:pt x="689793" y="21245"/>
                </a:lnTo>
                <a:lnTo>
                  <a:pt x="674829" y="21245"/>
                </a:lnTo>
                <a:lnTo>
                  <a:pt x="668184" y="24234"/>
                </a:lnTo>
                <a:lnTo>
                  <a:pt x="662968" y="30212"/>
                </a:lnTo>
                <a:lnTo>
                  <a:pt x="656973" y="41378"/>
                </a:lnTo>
                <a:lnTo>
                  <a:pt x="655143" y="55284"/>
                </a:lnTo>
                <a:lnTo>
                  <a:pt x="655143" y="64041"/>
                </a:lnTo>
                <a:lnTo>
                  <a:pt x="657523" y="71342"/>
                </a:lnTo>
                <a:lnTo>
                  <a:pt x="662282" y="77187"/>
                </a:lnTo>
                <a:lnTo>
                  <a:pt x="667042" y="83031"/>
                </a:lnTo>
                <a:lnTo>
                  <a:pt x="673420" y="85954"/>
                </a:lnTo>
                <a:lnTo>
                  <a:pt x="688536" y="85954"/>
                </a:lnTo>
                <a:lnTo>
                  <a:pt x="694381" y="84079"/>
                </a:lnTo>
                <a:lnTo>
                  <a:pt x="698950" y="80328"/>
                </a:lnTo>
                <a:lnTo>
                  <a:pt x="703519" y="76578"/>
                </a:lnTo>
                <a:lnTo>
                  <a:pt x="706375" y="70647"/>
                </a:lnTo>
                <a:lnTo>
                  <a:pt x="707517" y="62538"/>
                </a:lnTo>
                <a:lnTo>
                  <a:pt x="697522" y="62538"/>
                </a:lnTo>
                <a:lnTo>
                  <a:pt x="696570" y="67069"/>
                </a:lnTo>
                <a:lnTo>
                  <a:pt x="694847" y="70638"/>
                </a:lnTo>
                <a:lnTo>
                  <a:pt x="692353" y="73246"/>
                </a:lnTo>
                <a:lnTo>
                  <a:pt x="689859" y="75854"/>
                </a:lnTo>
                <a:lnTo>
                  <a:pt x="686480" y="77158"/>
                </a:lnTo>
                <a:lnTo>
                  <a:pt x="676656" y="77158"/>
                </a:lnTo>
                <a:lnTo>
                  <a:pt x="672582" y="75064"/>
                </a:lnTo>
                <a:lnTo>
                  <a:pt x="669993" y="70876"/>
                </a:lnTo>
                <a:lnTo>
                  <a:pt x="667404" y="66688"/>
                </a:lnTo>
                <a:lnTo>
                  <a:pt x="666109" y="61529"/>
                </a:lnTo>
                <a:lnTo>
                  <a:pt x="666109" y="49307"/>
                </a:lnTo>
                <a:lnTo>
                  <a:pt x="667023" y="44185"/>
                </a:lnTo>
                <a:lnTo>
                  <a:pt x="668851" y="40035"/>
                </a:lnTo>
                <a:lnTo>
                  <a:pt x="671668" y="33639"/>
                </a:lnTo>
                <a:lnTo>
                  <a:pt x="676352" y="30440"/>
                </a:lnTo>
                <a:close/>
              </a:path>
              <a:path w="1364831" h="109255">
                <a:moveTo>
                  <a:pt x="718083" y="23016"/>
                </a:moveTo>
                <a:lnTo>
                  <a:pt x="718083" y="84183"/>
                </a:lnTo>
                <a:lnTo>
                  <a:pt x="728364" y="84183"/>
                </a:lnTo>
                <a:lnTo>
                  <a:pt x="728364" y="44661"/>
                </a:lnTo>
                <a:lnTo>
                  <a:pt x="729754" y="40825"/>
                </a:lnTo>
                <a:lnTo>
                  <a:pt x="732533" y="37494"/>
                </a:lnTo>
                <a:lnTo>
                  <a:pt x="735313" y="34162"/>
                </a:lnTo>
                <a:lnTo>
                  <a:pt x="739292" y="32496"/>
                </a:lnTo>
                <a:lnTo>
                  <a:pt x="745641" y="32516"/>
                </a:lnTo>
                <a:lnTo>
                  <a:pt x="747840" y="32782"/>
                </a:lnTo>
                <a:lnTo>
                  <a:pt x="747840" y="21931"/>
                </a:lnTo>
                <a:lnTo>
                  <a:pt x="746736" y="21816"/>
                </a:lnTo>
                <a:lnTo>
                  <a:pt x="744528" y="21645"/>
                </a:lnTo>
                <a:lnTo>
                  <a:pt x="740453" y="21645"/>
                </a:lnTo>
                <a:lnTo>
                  <a:pt x="736855" y="23120"/>
                </a:lnTo>
                <a:lnTo>
                  <a:pt x="733733" y="26071"/>
                </a:lnTo>
                <a:lnTo>
                  <a:pt x="730611" y="29022"/>
                </a:lnTo>
                <a:lnTo>
                  <a:pt x="728650" y="31526"/>
                </a:lnTo>
                <a:lnTo>
                  <a:pt x="727850" y="33582"/>
                </a:lnTo>
                <a:lnTo>
                  <a:pt x="727850" y="23016"/>
                </a:lnTo>
                <a:lnTo>
                  <a:pt x="718083" y="23016"/>
                </a:lnTo>
                <a:close/>
              </a:path>
              <a:path w="1364831" h="109255">
                <a:moveTo>
                  <a:pt x="766688" y="24710"/>
                </a:moveTo>
                <a:lnTo>
                  <a:pt x="761357" y="30840"/>
                </a:lnTo>
                <a:lnTo>
                  <a:pt x="764670" y="48716"/>
                </a:lnTo>
                <a:lnTo>
                  <a:pt x="764860" y="43462"/>
                </a:lnTo>
                <a:lnTo>
                  <a:pt x="766555" y="39131"/>
                </a:lnTo>
                <a:lnTo>
                  <a:pt x="769753" y="35723"/>
                </a:lnTo>
                <a:lnTo>
                  <a:pt x="773656" y="21645"/>
                </a:lnTo>
                <a:lnTo>
                  <a:pt x="766688" y="24710"/>
                </a:lnTo>
                <a:close/>
              </a:path>
              <a:path w="1364831" h="109255">
                <a:moveTo>
                  <a:pt x="809220" y="56884"/>
                </a:moveTo>
                <a:lnTo>
                  <a:pt x="809220" y="50715"/>
                </a:lnTo>
                <a:lnTo>
                  <a:pt x="808915" y="46222"/>
                </a:lnTo>
                <a:lnTo>
                  <a:pt x="808306" y="43405"/>
                </a:lnTo>
                <a:lnTo>
                  <a:pt x="807620" y="39293"/>
                </a:lnTo>
                <a:lnTo>
                  <a:pt x="806250" y="35695"/>
                </a:lnTo>
                <a:lnTo>
                  <a:pt x="804193" y="32611"/>
                </a:lnTo>
                <a:lnTo>
                  <a:pt x="802061" y="29374"/>
                </a:lnTo>
                <a:lnTo>
                  <a:pt x="798958" y="26738"/>
                </a:lnTo>
                <a:lnTo>
                  <a:pt x="794884" y="24701"/>
                </a:lnTo>
                <a:lnTo>
                  <a:pt x="790810" y="22664"/>
                </a:lnTo>
                <a:lnTo>
                  <a:pt x="786602" y="21645"/>
                </a:lnTo>
                <a:lnTo>
                  <a:pt x="773656" y="21645"/>
                </a:lnTo>
                <a:lnTo>
                  <a:pt x="769753" y="35723"/>
                </a:lnTo>
                <a:lnTo>
                  <a:pt x="772952" y="32316"/>
                </a:lnTo>
                <a:lnTo>
                  <a:pt x="776912" y="30612"/>
                </a:lnTo>
                <a:lnTo>
                  <a:pt x="788220" y="30612"/>
                </a:lnTo>
                <a:lnTo>
                  <a:pt x="792923" y="33087"/>
                </a:lnTo>
                <a:lnTo>
                  <a:pt x="795740" y="38036"/>
                </a:lnTo>
                <a:lnTo>
                  <a:pt x="797264" y="40702"/>
                </a:lnTo>
                <a:lnTo>
                  <a:pt x="798234" y="44262"/>
                </a:lnTo>
                <a:lnTo>
                  <a:pt x="798653" y="48716"/>
                </a:lnTo>
                <a:lnTo>
                  <a:pt x="764670" y="48716"/>
                </a:lnTo>
                <a:lnTo>
                  <a:pt x="761357" y="30840"/>
                </a:lnTo>
                <a:lnTo>
                  <a:pt x="756027" y="36970"/>
                </a:lnTo>
                <a:lnTo>
                  <a:pt x="753361" y="44947"/>
                </a:lnTo>
                <a:lnTo>
                  <a:pt x="753361" y="64746"/>
                </a:lnTo>
                <a:lnTo>
                  <a:pt x="756008" y="72504"/>
                </a:lnTo>
                <a:lnTo>
                  <a:pt x="761300" y="78043"/>
                </a:lnTo>
                <a:lnTo>
                  <a:pt x="766593" y="83583"/>
                </a:lnTo>
                <a:lnTo>
                  <a:pt x="773047" y="86353"/>
                </a:lnTo>
                <a:lnTo>
                  <a:pt x="783784" y="86353"/>
                </a:lnTo>
                <a:lnTo>
                  <a:pt x="786583" y="86049"/>
                </a:lnTo>
                <a:lnTo>
                  <a:pt x="789058" y="85440"/>
                </a:lnTo>
                <a:lnTo>
                  <a:pt x="793665" y="84374"/>
                </a:lnTo>
                <a:lnTo>
                  <a:pt x="797530" y="82317"/>
                </a:lnTo>
                <a:lnTo>
                  <a:pt x="800652" y="79272"/>
                </a:lnTo>
                <a:lnTo>
                  <a:pt x="802518" y="77520"/>
                </a:lnTo>
                <a:lnTo>
                  <a:pt x="804203" y="75264"/>
                </a:lnTo>
                <a:lnTo>
                  <a:pt x="805707" y="72504"/>
                </a:lnTo>
                <a:lnTo>
                  <a:pt x="807211" y="69743"/>
                </a:lnTo>
                <a:lnTo>
                  <a:pt x="808096" y="67240"/>
                </a:lnTo>
                <a:lnTo>
                  <a:pt x="808363" y="64993"/>
                </a:lnTo>
                <a:lnTo>
                  <a:pt x="798253" y="64993"/>
                </a:lnTo>
                <a:lnTo>
                  <a:pt x="797492" y="67697"/>
                </a:lnTo>
                <a:lnTo>
                  <a:pt x="796197" y="70076"/>
                </a:lnTo>
                <a:lnTo>
                  <a:pt x="794370" y="72132"/>
                </a:lnTo>
                <a:lnTo>
                  <a:pt x="791171" y="75673"/>
                </a:lnTo>
                <a:lnTo>
                  <a:pt x="786888" y="77444"/>
                </a:lnTo>
                <a:lnTo>
                  <a:pt x="775769" y="77444"/>
                </a:lnTo>
                <a:lnTo>
                  <a:pt x="771524" y="75569"/>
                </a:lnTo>
                <a:lnTo>
                  <a:pt x="768782" y="71818"/>
                </a:lnTo>
                <a:lnTo>
                  <a:pt x="766041" y="68068"/>
                </a:lnTo>
                <a:lnTo>
                  <a:pt x="764575" y="63090"/>
                </a:lnTo>
                <a:lnTo>
                  <a:pt x="764384" y="56884"/>
                </a:lnTo>
                <a:lnTo>
                  <a:pt x="809220" y="56884"/>
                </a:lnTo>
                <a:close/>
              </a:path>
              <a:path w="1364831" h="109255">
                <a:moveTo>
                  <a:pt x="854264" y="23302"/>
                </a:moveTo>
                <a:lnTo>
                  <a:pt x="854264" y="84183"/>
                </a:lnTo>
                <a:lnTo>
                  <a:pt x="864716" y="84183"/>
                </a:lnTo>
                <a:lnTo>
                  <a:pt x="864716" y="23302"/>
                </a:lnTo>
                <a:lnTo>
                  <a:pt x="854264" y="23302"/>
                </a:lnTo>
                <a:close/>
              </a:path>
              <a:path w="1364831" h="109255">
                <a:moveTo>
                  <a:pt x="854264" y="285"/>
                </a:moveTo>
                <a:lnTo>
                  <a:pt x="854264" y="11936"/>
                </a:lnTo>
                <a:lnTo>
                  <a:pt x="864716" y="11936"/>
                </a:lnTo>
                <a:lnTo>
                  <a:pt x="864716" y="285"/>
                </a:lnTo>
                <a:lnTo>
                  <a:pt x="854264" y="285"/>
                </a:lnTo>
                <a:close/>
              </a:path>
              <a:path w="1364831" h="109255">
                <a:moveTo>
                  <a:pt x="897043" y="75388"/>
                </a:moveTo>
                <a:lnTo>
                  <a:pt x="898394" y="86410"/>
                </a:lnTo>
                <a:lnTo>
                  <a:pt x="916900" y="86410"/>
                </a:lnTo>
                <a:lnTo>
                  <a:pt x="914596" y="77558"/>
                </a:lnTo>
                <a:lnTo>
                  <a:pt x="901574" y="77558"/>
                </a:lnTo>
                <a:lnTo>
                  <a:pt x="897043" y="75388"/>
                </a:lnTo>
                <a:close/>
              </a:path>
              <a:path w="1364831" h="109255">
                <a:moveTo>
                  <a:pt x="879337" y="54942"/>
                </a:moveTo>
                <a:lnTo>
                  <a:pt x="879337" y="64537"/>
                </a:lnTo>
                <a:lnTo>
                  <a:pt x="881812" y="72180"/>
                </a:lnTo>
                <a:lnTo>
                  <a:pt x="886762" y="77872"/>
                </a:lnTo>
                <a:lnTo>
                  <a:pt x="891712" y="83564"/>
                </a:lnTo>
                <a:lnTo>
                  <a:pt x="898394" y="86410"/>
                </a:lnTo>
                <a:lnTo>
                  <a:pt x="897043" y="75388"/>
                </a:lnTo>
                <a:lnTo>
                  <a:pt x="894187" y="71047"/>
                </a:lnTo>
                <a:lnTo>
                  <a:pt x="891331" y="66707"/>
                </a:lnTo>
                <a:lnTo>
                  <a:pt x="889904" y="61281"/>
                </a:lnTo>
                <a:lnTo>
                  <a:pt x="889904" y="47993"/>
                </a:lnTo>
                <a:lnTo>
                  <a:pt x="891331" y="42205"/>
                </a:lnTo>
                <a:lnTo>
                  <a:pt x="894187" y="37408"/>
                </a:lnTo>
                <a:lnTo>
                  <a:pt x="897043" y="32611"/>
                </a:lnTo>
                <a:lnTo>
                  <a:pt x="901612" y="30212"/>
                </a:lnTo>
                <a:lnTo>
                  <a:pt x="914977" y="30212"/>
                </a:lnTo>
                <a:lnTo>
                  <a:pt x="919965" y="33030"/>
                </a:lnTo>
                <a:lnTo>
                  <a:pt x="922859" y="38665"/>
                </a:lnTo>
                <a:lnTo>
                  <a:pt x="924686" y="42244"/>
                </a:lnTo>
                <a:lnTo>
                  <a:pt x="925600" y="46889"/>
                </a:lnTo>
                <a:lnTo>
                  <a:pt x="925600" y="58921"/>
                </a:lnTo>
                <a:lnTo>
                  <a:pt x="924334" y="64660"/>
                </a:lnTo>
                <a:lnTo>
                  <a:pt x="921802" y="69819"/>
                </a:lnTo>
                <a:lnTo>
                  <a:pt x="919270" y="74978"/>
                </a:lnTo>
                <a:lnTo>
                  <a:pt x="914596" y="77558"/>
                </a:lnTo>
                <a:lnTo>
                  <a:pt x="916900" y="86410"/>
                </a:lnTo>
                <a:lnTo>
                  <a:pt x="924344" y="83193"/>
                </a:lnTo>
                <a:lnTo>
                  <a:pt x="929141" y="76759"/>
                </a:lnTo>
                <a:lnTo>
                  <a:pt x="934550" y="65782"/>
                </a:lnTo>
                <a:lnTo>
                  <a:pt x="936338" y="52314"/>
                </a:lnTo>
                <a:lnTo>
                  <a:pt x="936338" y="42110"/>
                </a:lnTo>
                <a:lnTo>
                  <a:pt x="933615" y="34381"/>
                </a:lnTo>
                <a:lnTo>
                  <a:pt x="928170" y="29127"/>
                </a:lnTo>
                <a:lnTo>
                  <a:pt x="922726" y="23872"/>
                </a:lnTo>
                <a:lnTo>
                  <a:pt x="916062" y="21245"/>
                </a:lnTo>
                <a:lnTo>
                  <a:pt x="899385" y="21245"/>
                </a:lnTo>
                <a:lnTo>
                  <a:pt x="892378" y="24292"/>
                </a:lnTo>
                <a:lnTo>
                  <a:pt x="887162" y="30383"/>
                </a:lnTo>
                <a:lnTo>
                  <a:pt x="886936" y="30650"/>
                </a:lnTo>
                <a:lnTo>
                  <a:pt x="881237" y="41271"/>
                </a:lnTo>
                <a:lnTo>
                  <a:pt x="879337" y="54942"/>
                </a:lnTo>
                <a:close/>
              </a:path>
              <a:path w="1364831" h="109255">
                <a:moveTo>
                  <a:pt x="962020" y="84183"/>
                </a:moveTo>
                <a:lnTo>
                  <a:pt x="962020" y="48145"/>
                </a:lnTo>
                <a:lnTo>
                  <a:pt x="962277" y="45071"/>
                </a:lnTo>
                <a:lnTo>
                  <a:pt x="962791" y="42920"/>
                </a:lnTo>
                <a:lnTo>
                  <a:pt x="963305" y="40768"/>
                </a:lnTo>
                <a:lnTo>
                  <a:pt x="964419" y="38684"/>
                </a:lnTo>
                <a:lnTo>
                  <a:pt x="966133" y="36666"/>
                </a:lnTo>
                <a:lnTo>
                  <a:pt x="968265" y="34153"/>
                </a:lnTo>
                <a:lnTo>
                  <a:pt x="970740" y="32477"/>
                </a:lnTo>
                <a:lnTo>
                  <a:pt x="973558" y="31640"/>
                </a:lnTo>
                <a:lnTo>
                  <a:pt x="975119" y="31145"/>
                </a:lnTo>
                <a:lnTo>
                  <a:pt x="977118" y="30897"/>
                </a:lnTo>
                <a:lnTo>
                  <a:pt x="984352" y="30897"/>
                </a:lnTo>
                <a:lnTo>
                  <a:pt x="987665" y="32801"/>
                </a:lnTo>
                <a:lnTo>
                  <a:pt x="989492" y="36609"/>
                </a:lnTo>
                <a:lnTo>
                  <a:pt x="990597" y="38893"/>
                </a:lnTo>
                <a:lnTo>
                  <a:pt x="991149" y="41901"/>
                </a:lnTo>
                <a:lnTo>
                  <a:pt x="991149" y="84183"/>
                </a:lnTo>
                <a:lnTo>
                  <a:pt x="1001601" y="84183"/>
                </a:lnTo>
                <a:lnTo>
                  <a:pt x="1001601" y="38779"/>
                </a:lnTo>
                <a:lnTo>
                  <a:pt x="1000763" y="34038"/>
                </a:lnTo>
                <a:lnTo>
                  <a:pt x="999088" y="30726"/>
                </a:lnTo>
                <a:lnTo>
                  <a:pt x="996042" y="24672"/>
                </a:lnTo>
                <a:lnTo>
                  <a:pt x="990178" y="21645"/>
                </a:lnTo>
                <a:lnTo>
                  <a:pt x="977536" y="21645"/>
                </a:lnTo>
                <a:lnTo>
                  <a:pt x="973938" y="22426"/>
                </a:lnTo>
                <a:lnTo>
                  <a:pt x="970702" y="23987"/>
                </a:lnTo>
                <a:lnTo>
                  <a:pt x="967465" y="25548"/>
                </a:lnTo>
                <a:lnTo>
                  <a:pt x="964400" y="28118"/>
                </a:lnTo>
                <a:lnTo>
                  <a:pt x="961506" y="31697"/>
                </a:lnTo>
                <a:lnTo>
                  <a:pt x="961506" y="23016"/>
                </a:lnTo>
                <a:lnTo>
                  <a:pt x="951740" y="23016"/>
                </a:lnTo>
                <a:lnTo>
                  <a:pt x="951740" y="84183"/>
                </a:lnTo>
                <a:lnTo>
                  <a:pt x="962020" y="84183"/>
                </a:lnTo>
                <a:close/>
              </a:path>
              <a:path w="1364831" h="109255">
                <a:moveTo>
                  <a:pt x="1018888" y="58064"/>
                </a:moveTo>
                <a:lnTo>
                  <a:pt x="1017117" y="62461"/>
                </a:lnTo>
                <a:lnTo>
                  <a:pt x="1017117" y="73313"/>
                </a:lnTo>
                <a:lnTo>
                  <a:pt x="1018916" y="77625"/>
                </a:lnTo>
                <a:lnTo>
                  <a:pt x="1022514" y="81070"/>
                </a:lnTo>
                <a:lnTo>
                  <a:pt x="1026113" y="84516"/>
                </a:lnTo>
                <a:lnTo>
                  <a:pt x="1030748" y="86239"/>
                </a:lnTo>
                <a:lnTo>
                  <a:pt x="1028940" y="73218"/>
                </a:lnTo>
                <a:lnTo>
                  <a:pt x="1027854" y="70876"/>
                </a:lnTo>
                <a:lnTo>
                  <a:pt x="1027854" y="63984"/>
                </a:lnTo>
                <a:lnTo>
                  <a:pt x="1029435" y="61129"/>
                </a:lnTo>
                <a:lnTo>
                  <a:pt x="1032595" y="59339"/>
                </a:lnTo>
                <a:lnTo>
                  <a:pt x="1034461" y="58273"/>
                </a:lnTo>
                <a:lnTo>
                  <a:pt x="1037260" y="57493"/>
                </a:lnTo>
                <a:lnTo>
                  <a:pt x="1040991" y="56998"/>
                </a:lnTo>
                <a:lnTo>
                  <a:pt x="1047216" y="56198"/>
                </a:lnTo>
                <a:lnTo>
                  <a:pt x="1051062" y="55589"/>
                </a:lnTo>
                <a:lnTo>
                  <a:pt x="1053042" y="55056"/>
                </a:lnTo>
                <a:lnTo>
                  <a:pt x="1055022" y="54523"/>
                </a:lnTo>
                <a:lnTo>
                  <a:pt x="1057897" y="53057"/>
                </a:lnTo>
                <a:lnTo>
                  <a:pt x="1057897" y="67659"/>
                </a:lnTo>
                <a:lnTo>
                  <a:pt x="1055041" y="72209"/>
                </a:lnTo>
                <a:lnTo>
                  <a:pt x="1049387" y="83212"/>
                </a:lnTo>
                <a:lnTo>
                  <a:pt x="1053309" y="81194"/>
                </a:lnTo>
                <a:lnTo>
                  <a:pt x="1056317" y="78815"/>
                </a:lnTo>
                <a:lnTo>
                  <a:pt x="1058411" y="76073"/>
                </a:lnTo>
                <a:lnTo>
                  <a:pt x="1058754" y="78510"/>
                </a:lnTo>
                <a:lnTo>
                  <a:pt x="1060182" y="81727"/>
                </a:lnTo>
                <a:lnTo>
                  <a:pt x="1061781" y="84240"/>
                </a:lnTo>
                <a:lnTo>
                  <a:pt x="1064351" y="85497"/>
                </a:lnTo>
                <a:lnTo>
                  <a:pt x="1069339" y="85497"/>
                </a:lnTo>
                <a:lnTo>
                  <a:pt x="1072157" y="85211"/>
                </a:lnTo>
                <a:lnTo>
                  <a:pt x="1074974" y="84469"/>
                </a:lnTo>
                <a:lnTo>
                  <a:pt x="1074974" y="76873"/>
                </a:lnTo>
                <a:lnTo>
                  <a:pt x="1073718" y="77073"/>
                </a:lnTo>
                <a:lnTo>
                  <a:pt x="1071604" y="77215"/>
                </a:lnTo>
                <a:lnTo>
                  <a:pt x="1068834" y="76244"/>
                </a:lnTo>
                <a:lnTo>
                  <a:pt x="1068178" y="73674"/>
                </a:lnTo>
                <a:lnTo>
                  <a:pt x="1068178" y="32649"/>
                </a:lnTo>
                <a:lnTo>
                  <a:pt x="1065950" y="28384"/>
                </a:lnTo>
                <a:lnTo>
                  <a:pt x="1061495" y="25643"/>
                </a:lnTo>
                <a:lnTo>
                  <a:pt x="1057002" y="22902"/>
                </a:lnTo>
                <a:lnTo>
                  <a:pt x="1051157" y="21531"/>
                </a:lnTo>
                <a:lnTo>
                  <a:pt x="1037754" y="21531"/>
                </a:lnTo>
                <a:lnTo>
                  <a:pt x="1032300" y="23006"/>
                </a:lnTo>
                <a:lnTo>
                  <a:pt x="1027598" y="25957"/>
                </a:lnTo>
                <a:lnTo>
                  <a:pt x="1022895" y="28908"/>
                </a:lnTo>
                <a:lnTo>
                  <a:pt x="1020449" y="34153"/>
                </a:lnTo>
                <a:lnTo>
                  <a:pt x="1020258" y="41692"/>
                </a:lnTo>
                <a:lnTo>
                  <a:pt x="1029854" y="41692"/>
                </a:lnTo>
                <a:lnTo>
                  <a:pt x="1030234" y="38531"/>
                </a:lnTo>
                <a:lnTo>
                  <a:pt x="1031053" y="36152"/>
                </a:lnTo>
                <a:lnTo>
                  <a:pt x="1032309" y="34553"/>
                </a:lnTo>
                <a:lnTo>
                  <a:pt x="1034556" y="31659"/>
                </a:lnTo>
                <a:lnTo>
                  <a:pt x="1038364" y="30212"/>
                </a:lnTo>
                <a:lnTo>
                  <a:pt x="1048378" y="30212"/>
                </a:lnTo>
                <a:lnTo>
                  <a:pt x="1051947" y="31002"/>
                </a:lnTo>
                <a:lnTo>
                  <a:pt x="1054441" y="32582"/>
                </a:lnTo>
                <a:lnTo>
                  <a:pt x="1056935" y="34162"/>
                </a:lnTo>
                <a:lnTo>
                  <a:pt x="1058182" y="36704"/>
                </a:lnTo>
                <a:lnTo>
                  <a:pt x="1058182" y="41920"/>
                </a:lnTo>
                <a:lnTo>
                  <a:pt x="1057497" y="44148"/>
                </a:lnTo>
                <a:lnTo>
                  <a:pt x="1055117" y="46813"/>
                </a:lnTo>
                <a:lnTo>
                  <a:pt x="1052757" y="47117"/>
                </a:lnTo>
                <a:lnTo>
                  <a:pt x="1036365" y="49173"/>
                </a:lnTo>
                <a:lnTo>
                  <a:pt x="1030615" y="49897"/>
                </a:lnTo>
                <a:lnTo>
                  <a:pt x="1025970" y="51819"/>
                </a:lnTo>
                <a:lnTo>
                  <a:pt x="1022429" y="54942"/>
                </a:lnTo>
                <a:lnTo>
                  <a:pt x="1018888" y="58064"/>
                </a:lnTo>
                <a:close/>
              </a:path>
              <a:path w="1364831" h="109255">
                <a:moveTo>
                  <a:pt x="1055041" y="72209"/>
                </a:moveTo>
                <a:lnTo>
                  <a:pt x="1049330" y="74988"/>
                </a:lnTo>
                <a:lnTo>
                  <a:pt x="1045941" y="76663"/>
                </a:lnTo>
                <a:lnTo>
                  <a:pt x="1042438" y="77501"/>
                </a:lnTo>
                <a:lnTo>
                  <a:pt x="1035851" y="77501"/>
                </a:lnTo>
                <a:lnTo>
                  <a:pt x="1033280" y="76644"/>
                </a:lnTo>
                <a:lnTo>
                  <a:pt x="1031110" y="74931"/>
                </a:lnTo>
                <a:lnTo>
                  <a:pt x="1028940" y="73218"/>
                </a:lnTo>
                <a:lnTo>
                  <a:pt x="1030748" y="86239"/>
                </a:lnTo>
                <a:lnTo>
                  <a:pt x="1041143" y="86239"/>
                </a:lnTo>
                <a:lnTo>
                  <a:pt x="1045465" y="85230"/>
                </a:lnTo>
                <a:lnTo>
                  <a:pt x="1049387" y="83212"/>
                </a:lnTo>
                <a:lnTo>
                  <a:pt x="1055041" y="72209"/>
                </a:lnTo>
                <a:close/>
              </a:path>
              <a:path w="1364831" h="109255">
                <a:moveTo>
                  <a:pt x="1088491" y="23016"/>
                </a:moveTo>
                <a:lnTo>
                  <a:pt x="1088491" y="84183"/>
                </a:lnTo>
                <a:lnTo>
                  <a:pt x="1098772" y="84183"/>
                </a:lnTo>
                <a:lnTo>
                  <a:pt x="1098772" y="44661"/>
                </a:lnTo>
                <a:lnTo>
                  <a:pt x="1100162" y="40826"/>
                </a:lnTo>
                <a:lnTo>
                  <a:pt x="1102941" y="37494"/>
                </a:lnTo>
                <a:lnTo>
                  <a:pt x="1105721" y="34162"/>
                </a:lnTo>
                <a:lnTo>
                  <a:pt x="1109700" y="32496"/>
                </a:lnTo>
                <a:lnTo>
                  <a:pt x="1116049" y="32516"/>
                </a:lnTo>
                <a:lnTo>
                  <a:pt x="1118248" y="32782"/>
                </a:lnTo>
                <a:lnTo>
                  <a:pt x="1118248" y="21931"/>
                </a:lnTo>
                <a:lnTo>
                  <a:pt x="1117144" y="21817"/>
                </a:lnTo>
                <a:lnTo>
                  <a:pt x="1114935" y="21645"/>
                </a:lnTo>
                <a:lnTo>
                  <a:pt x="1110861" y="21645"/>
                </a:lnTo>
                <a:lnTo>
                  <a:pt x="1107263" y="23121"/>
                </a:lnTo>
                <a:lnTo>
                  <a:pt x="1104141" y="26071"/>
                </a:lnTo>
                <a:lnTo>
                  <a:pt x="1101018" y="29022"/>
                </a:lnTo>
                <a:lnTo>
                  <a:pt x="1099058" y="31526"/>
                </a:lnTo>
                <a:lnTo>
                  <a:pt x="1098258" y="33582"/>
                </a:lnTo>
                <a:lnTo>
                  <a:pt x="1098258" y="23016"/>
                </a:lnTo>
                <a:lnTo>
                  <a:pt x="1088491" y="23016"/>
                </a:lnTo>
                <a:close/>
              </a:path>
              <a:path w="1364831" h="109255">
                <a:moveTo>
                  <a:pt x="1279883" y="32401"/>
                </a:moveTo>
                <a:lnTo>
                  <a:pt x="1281748" y="35752"/>
                </a:lnTo>
                <a:lnTo>
                  <a:pt x="1282891" y="37846"/>
                </a:lnTo>
                <a:lnTo>
                  <a:pt x="1283462" y="41139"/>
                </a:lnTo>
                <a:lnTo>
                  <a:pt x="1283462" y="84183"/>
                </a:lnTo>
                <a:lnTo>
                  <a:pt x="1294028" y="84183"/>
                </a:lnTo>
                <a:lnTo>
                  <a:pt x="1294028" y="38931"/>
                </a:lnTo>
                <a:lnTo>
                  <a:pt x="1293171" y="34229"/>
                </a:lnTo>
                <a:lnTo>
                  <a:pt x="1291458" y="30840"/>
                </a:lnTo>
                <a:lnTo>
                  <a:pt x="1288298" y="24634"/>
                </a:lnTo>
                <a:lnTo>
                  <a:pt x="1282281" y="21531"/>
                </a:lnTo>
                <a:lnTo>
                  <a:pt x="1268460" y="21531"/>
                </a:lnTo>
                <a:lnTo>
                  <a:pt x="1264328" y="22616"/>
                </a:lnTo>
                <a:lnTo>
                  <a:pt x="1261016" y="24787"/>
                </a:lnTo>
                <a:lnTo>
                  <a:pt x="1259074" y="26043"/>
                </a:lnTo>
                <a:lnTo>
                  <a:pt x="1256884" y="28213"/>
                </a:lnTo>
                <a:lnTo>
                  <a:pt x="1254447" y="31297"/>
                </a:lnTo>
                <a:lnTo>
                  <a:pt x="1254447" y="0"/>
                </a:lnTo>
                <a:lnTo>
                  <a:pt x="1244167" y="0"/>
                </a:lnTo>
                <a:lnTo>
                  <a:pt x="1244167" y="84183"/>
                </a:lnTo>
                <a:lnTo>
                  <a:pt x="1254447" y="84183"/>
                </a:lnTo>
                <a:lnTo>
                  <a:pt x="1254447" y="43595"/>
                </a:lnTo>
                <a:lnTo>
                  <a:pt x="1256180" y="38056"/>
                </a:lnTo>
                <a:lnTo>
                  <a:pt x="1259645" y="35124"/>
                </a:lnTo>
                <a:lnTo>
                  <a:pt x="1263110" y="32192"/>
                </a:lnTo>
                <a:lnTo>
                  <a:pt x="1266975" y="30726"/>
                </a:lnTo>
                <a:lnTo>
                  <a:pt x="1276379" y="30726"/>
                </a:lnTo>
                <a:lnTo>
                  <a:pt x="1279883" y="32401"/>
                </a:lnTo>
                <a:close/>
              </a:path>
              <a:path w="1364831" h="109255">
                <a:moveTo>
                  <a:pt x="1322300" y="24711"/>
                </a:moveTo>
                <a:lnTo>
                  <a:pt x="1316969" y="30840"/>
                </a:lnTo>
                <a:lnTo>
                  <a:pt x="1320282" y="48717"/>
                </a:lnTo>
                <a:lnTo>
                  <a:pt x="1320472" y="43462"/>
                </a:lnTo>
                <a:lnTo>
                  <a:pt x="1322167" y="39131"/>
                </a:lnTo>
                <a:lnTo>
                  <a:pt x="1325365" y="35724"/>
                </a:lnTo>
                <a:lnTo>
                  <a:pt x="1329268" y="21645"/>
                </a:lnTo>
                <a:lnTo>
                  <a:pt x="1322300" y="24711"/>
                </a:lnTo>
                <a:close/>
              </a:path>
              <a:path w="1364831" h="109255">
                <a:moveTo>
                  <a:pt x="1364831" y="56884"/>
                </a:moveTo>
                <a:lnTo>
                  <a:pt x="1364831" y="50716"/>
                </a:lnTo>
                <a:lnTo>
                  <a:pt x="1364527" y="46223"/>
                </a:lnTo>
                <a:lnTo>
                  <a:pt x="1363917" y="43405"/>
                </a:lnTo>
                <a:lnTo>
                  <a:pt x="1363232" y="39293"/>
                </a:lnTo>
                <a:lnTo>
                  <a:pt x="1361861" y="35695"/>
                </a:lnTo>
                <a:lnTo>
                  <a:pt x="1359805" y="32611"/>
                </a:lnTo>
                <a:lnTo>
                  <a:pt x="1357673" y="29374"/>
                </a:lnTo>
                <a:lnTo>
                  <a:pt x="1354570" y="26738"/>
                </a:lnTo>
                <a:lnTo>
                  <a:pt x="1350495" y="24701"/>
                </a:lnTo>
                <a:lnTo>
                  <a:pt x="1346421" y="22664"/>
                </a:lnTo>
                <a:lnTo>
                  <a:pt x="1342214" y="21645"/>
                </a:lnTo>
                <a:lnTo>
                  <a:pt x="1329268" y="21645"/>
                </a:lnTo>
                <a:lnTo>
                  <a:pt x="1325365" y="35724"/>
                </a:lnTo>
                <a:lnTo>
                  <a:pt x="1328563" y="32316"/>
                </a:lnTo>
                <a:lnTo>
                  <a:pt x="1332523" y="30612"/>
                </a:lnTo>
                <a:lnTo>
                  <a:pt x="1343832" y="30612"/>
                </a:lnTo>
                <a:lnTo>
                  <a:pt x="1348535" y="33087"/>
                </a:lnTo>
                <a:lnTo>
                  <a:pt x="1351352" y="38037"/>
                </a:lnTo>
                <a:lnTo>
                  <a:pt x="1352875" y="40702"/>
                </a:lnTo>
                <a:lnTo>
                  <a:pt x="1353846" y="44262"/>
                </a:lnTo>
                <a:lnTo>
                  <a:pt x="1354265" y="48717"/>
                </a:lnTo>
                <a:lnTo>
                  <a:pt x="1320282" y="48717"/>
                </a:lnTo>
                <a:lnTo>
                  <a:pt x="1316969" y="30840"/>
                </a:lnTo>
                <a:lnTo>
                  <a:pt x="1311638" y="36970"/>
                </a:lnTo>
                <a:lnTo>
                  <a:pt x="1308973" y="44947"/>
                </a:lnTo>
                <a:lnTo>
                  <a:pt x="1308973" y="64746"/>
                </a:lnTo>
                <a:lnTo>
                  <a:pt x="1311619" y="72504"/>
                </a:lnTo>
                <a:lnTo>
                  <a:pt x="1316912" y="78044"/>
                </a:lnTo>
                <a:lnTo>
                  <a:pt x="1322205" y="83584"/>
                </a:lnTo>
                <a:lnTo>
                  <a:pt x="1328659" y="86353"/>
                </a:lnTo>
                <a:lnTo>
                  <a:pt x="1339396" y="86353"/>
                </a:lnTo>
                <a:lnTo>
                  <a:pt x="1342195" y="86049"/>
                </a:lnTo>
                <a:lnTo>
                  <a:pt x="1344670" y="85440"/>
                </a:lnTo>
                <a:lnTo>
                  <a:pt x="1349277" y="84374"/>
                </a:lnTo>
                <a:lnTo>
                  <a:pt x="1353142" y="82317"/>
                </a:lnTo>
                <a:lnTo>
                  <a:pt x="1356264" y="79272"/>
                </a:lnTo>
                <a:lnTo>
                  <a:pt x="1358130" y="77520"/>
                </a:lnTo>
                <a:lnTo>
                  <a:pt x="1359815" y="75264"/>
                </a:lnTo>
                <a:lnTo>
                  <a:pt x="1361319" y="72504"/>
                </a:lnTo>
                <a:lnTo>
                  <a:pt x="1362823" y="69743"/>
                </a:lnTo>
                <a:lnTo>
                  <a:pt x="1363708" y="67240"/>
                </a:lnTo>
                <a:lnTo>
                  <a:pt x="1363975" y="64993"/>
                </a:lnTo>
                <a:lnTo>
                  <a:pt x="1353865" y="64993"/>
                </a:lnTo>
                <a:lnTo>
                  <a:pt x="1353104" y="67697"/>
                </a:lnTo>
                <a:lnTo>
                  <a:pt x="1351809" y="70076"/>
                </a:lnTo>
                <a:lnTo>
                  <a:pt x="1349981" y="72133"/>
                </a:lnTo>
                <a:lnTo>
                  <a:pt x="1346783" y="75673"/>
                </a:lnTo>
                <a:lnTo>
                  <a:pt x="1342499" y="77444"/>
                </a:lnTo>
                <a:lnTo>
                  <a:pt x="1331381" y="77444"/>
                </a:lnTo>
                <a:lnTo>
                  <a:pt x="1327136" y="75569"/>
                </a:lnTo>
                <a:lnTo>
                  <a:pt x="1324394" y="71819"/>
                </a:lnTo>
                <a:lnTo>
                  <a:pt x="1321653" y="68068"/>
                </a:lnTo>
                <a:lnTo>
                  <a:pt x="1320187" y="63090"/>
                </a:lnTo>
                <a:lnTo>
                  <a:pt x="1319996" y="56884"/>
                </a:lnTo>
                <a:lnTo>
                  <a:pt x="1364831" y="56884"/>
                </a:lnTo>
                <a:close/>
              </a:path>
              <a:path w="1364831" h="109255">
                <a:moveTo>
                  <a:pt x="1229317" y="85154"/>
                </a:moveTo>
                <a:lnTo>
                  <a:pt x="1232182" y="85078"/>
                </a:lnTo>
                <a:lnTo>
                  <a:pt x="1234733" y="84773"/>
                </a:lnTo>
                <a:lnTo>
                  <a:pt x="1237142" y="84183"/>
                </a:lnTo>
                <a:lnTo>
                  <a:pt x="1237142" y="76073"/>
                </a:lnTo>
                <a:lnTo>
                  <a:pt x="1234039" y="76245"/>
                </a:lnTo>
                <a:lnTo>
                  <a:pt x="1231678" y="76245"/>
                </a:lnTo>
                <a:lnTo>
                  <a:pt x="1229546" y="75616"/>
                </a:lnTo>
                <a:lnTo>
                  <a:pt x="1227375" y="73465"/>
                </a:lnTo>
                <a:lnTo>
                  <a:pt x="1227375" y="31412"/>
                </a:lnTo>
                <a:lnTo>
                  <a:pt x="1237142" y="31412"/>
                </a:lnTo>
                <a:lnTo>
                  <a:pt x="1237142" y="23016"/>
                </a:lnTo>
                <a:lnTo>
                  <a:pt x="1227375" y="23016"/>
                </a:lnTo>
                <a:lnTo>
                  <a:pt x="1227375" y="5940"/>
                </a:lnTo>
                <a:lnTo>
                  <a:pt x="1216980" y="5940"/>
                </a:lnTo>
                <a:lnTo>
                  <a:pt x="1216980" y="23016"/>
                </a:lnTo>
                <a:lnTo>
                  <a:pt x="1208699" y="23016"/>
                </a:lnTo>
                <a:lnTo>
                  <a:pt x="1208699" y="31412"/>
                </a:lnTo>
                <a:lnTo>
                  <a:pt x="1216980" y="31412"/>
                </a:lnTo>
                <a:lnTo>
                  <a:pt x="1216980" y="75826"/>
                </a:lnTo>
                <a:lnTo>
                  <a:pt x="1217837" y="79014"/>
                </a:lnTo>
                <a:lnTo>
                  <a:pt x="1219551" y="81471"/>
                </a:lnTo>
                <a:lnTo>
                  <a:pt x="1221264" y="83926"/>
                </a:lnTo>
                <a:lnTo>
                  <a:pt x="1224519" y="85154"/>
                </a:lnTo>
                <a:lnTo>
                  <a:pt x="1229317" y="85154"/>
                </a:lnTo>
                <a:close/>
              </a:path>
              <a:path w="1364831" h="109255">
                <a:moveTo>
                  <a:pt x="1143474" y="85954"/>
                </a:moveTo>
                <a:lnTo>
                  <a:pt x="1142941" y="87325"/>
                </a:lnTo>
                <a:lnTo>
                  <a:pt x="1142084" y="89418"/>
                </a:lnTo>
                <a:lnTo>
                  <a:pt x="1140904" y="92236"/>
                </a:lnTo>
                <a:lnTo>
                  <a:pt x="1139723" y="95054"/>
                </a:lnTo>
                <a:lnTo>
                  <a:pt x="1138847" y="96919"/>
                </a:lnTo>
                <a:lnTo>
                  <a:pt x="1136591" y="99232"/>
                </a:lnTo>
                <a:lnTo>
                  <a:pt x="1134297" y="100174"/>
                </a:lnTo>
                <a:lnTo>
                  <a:pt x="1131784" y="100174"/>
                </a:lnTo>
                <a:lnTo>
                  <a:pt x="1129481" y="99889"/>
                </a:lnTo>
                <a:lnTo>
                  <a:pt x="1126396" y="99090"/>
                </a:lnTo>
                <a:lnTo>
                  <a:pt x="1126396" y="108456"/>
                </a:lnTo>
                <a:lnTo>
                  <a:pt x="1127539" y="108760"/>
                </a:lnTo>
                <a:lnTo>
                  <a:pt x="1130061" y="109198"/>
                </a:lnTo>
                <a:lnTo>
                  <a:pt x="1138562" y="109255"/>
                </a:lnTo>
                <a:lnTo>
                  <a:pt x="1142750" y="107542"/>
                </a:lnTo>
                <a:lnTo>
                  <a:pt x="1145187" y="104115"/>
                </a:lnTo>
                <a:lnTo>
                  <a:pt x="1146727" y="101573"/>
                </a:lnTo>
                <a:lnTo>
                  <a:pt x="1151369" y="91595"/>
                </a:lnTo>
                <a:lnTo>
                  <a:pt x="1157752" y="75559"/>
                </a:lnTo>
                <a:lnTo>
                  <a:pt x="1162316" y="63240"/>
                </a:lnTo>
                <a:lnTo>
                  <a:pt x="1167119" y="49859"/>
                </a:lnTo>
                <a:lnTo>
                  <a:pt x="1168695" y="45447"/>
                </a:lnTo>
                <a:lnTo>
                  <a:pt x="1173786" y="31243"/>
                </a:lnTo>
                <a:lnTo>
                  <a:pt x="1176772" y="23016"/>
                </a:lnTo>
                <a:lnTo>
                  <a:pt x="1165406" y="23016"/>
                </a:lnTo>
                <a:lnTo>
                  <a:pt x="1148900" y="72818"/>
                </a:lnTo>
                <a:lnTo>
                  <a:pt x="1132508" y="23016"/>
                </a:lnTo>
                <a:lnTo>
                  <a:pt x="1120856" y="23016"/>
                </a:lnTo>
                <a:lnTo>
                  <a:pt x="1143474" y="85954"/>
                </a:lnTo>
                <a:close/>
              </a:path>
              <a:path w="1364831" h="109255">
                <a:moveTo>
                  <a:pt x="839414" y="85154"/>
                </a:moveTo>
                <a:lnTo>
                  <a:pt x="842279" y="85078"/>
                </a:lnTo>
                <a:lnTo>
                  <a:pt x="844831" y="84773"/>
                </a:lnTo>
                <a:lnTo>
                  <a:pt x="847239" y="84183"/>
                </a:lnTo>
                <a:lnTo>
                  <a:pt x="847239" y="76073"/>
                </a:lnTo>
                <a:lnTo>
                  <a:pt x="844136" y="76244"/>
                </a:lnTo>
                <a:lnTo>
                  <a:pt x="841775" y="76244"/>
                </a:lnTo>
                <a:lnTo>
                  <a:pt x="839643" y="75616"/>
                </a:lnTo>
                <a:lnTo>
                  <a:pt x="837472" y="73465"/>
                </a:lnTo>
                <a:lnTo>
                  <a:pt x="837472" y="31412"/>
                </a:lnTo>
                <a:lnTo>
                  <a:pt x="847239" y="31412"/>
                </a:lnTo>
                <a:lnTo>
                  <a:pt x="847239" y="23016"/>
                </a:lnTo>
                <a:lnTo>
                  <a:pt x="837472" y="23016"/>
                </a:lnTo>
                <a:lnTo>
                  <a:pt x="837472" y="5939"/>
                </a:lnTo>
                <a:lnTo>
                  <a:pt x="827077" y="5939"/>
                </a:lnTo>
                <a:lnTo>
                  <a:pt x="827077" y="23016"/>
                </a:lnTo>
                <a:lnTo>
                  <a:pt x="818796" y="23016"/>
                </a:lnTo>
                <a:lnTo>
                  <a:pt x="818796" y="31412"/>
                </a:lnTo>
                <a:lnTo>
                  <a:pt x="827077" y="31412"/>
                </a:lnTo>
                <a:lnTo>
                  <a:pt x="827077" y="75826"/>
                </a:lnTo>
                <a:lnTo>
                  <a:pt x="827934" y="79014"/>
                </a:lnTo>
                <a:lnTo>
                  <a:pt x="829648" y="81470"/>
                </a:lnTo>
                <a:lnTo>
                  <a:pt x="831361" y="83926"/>
                </a:lnTo>
                <a:lnTo>
                  <a:pt x="834616" y="85154"/>
                </a:lnTo>
                <a:lnTo>
                  <a:pt x="839414" y="85154"/>
                </a:lnTo>
                <a:close/>
              </a:path>
              <a:path w="1364831" h="109255">
                <a:moveTo>
                  <a:pt x="211343" y="23016"/>
                </a:moveTo>
                <a:lnTo>
                  <a:pt x="201176" y="23016"/>
                </a:lnTo>
                <a:lnTo>
                  <a:pt x="201176" y="84183"/>
                </a:lnTo>
                <a:lnTo>
                  <a:pt x="211457" y="84183"/>
                </a:lnTo>
                <a:lnTo>
                  <a:pt x="211457" y="43862"/>
                </a:lnTo>
                <a:lnTo>
                  <a:pt x="213047" y="38417"/>
                </a:lnTo>
                <a:lnTo>
                  <a:pt x="216226" y="35409"/>
                </a:lnTo>
                <a:lnTo>
                  <a:pt x="219406" y="32401"/>
                </a:lnTo>
                <a:lnTo>
                  <a:pt x="222937" y="30897"/>
                </a:lnTo>
                <a:lnTo>
                  <a:pt x="231086" y="30897"/>
                </a:lnTo>
                <a:lnTo>
                  <a:pt x="233998" y="32325"/>
                </a:lnTo>
                <a:lnTo>
                  <a:pt x="235560" y="35181"/>
                </a:lnTo>
                <a:lnTo>
                  <a:pt x="236550" y="37084"/>
                </a:lnTo>
                <a:lnTo>
                  <a:pt x="237045" y="40111"/>
                </a:lnTo>
                <a:lnTo>
                  <a:pt x="237045" y="84183"/>
                </a:lnTo>
                <a:lnTo>
                  <a:pt x="247497" y="84183"/>
                </a:lnTo>
                <a:lnTo>
                  <a:pt x="247497" y="42282"/>
                </a:lnTo>
                <a:lnTo>
                  <a:pt x="248953" y="37770"/>
                </a:lnTo>
                <a:lnTo>
                  <a:pt x="251866" y="35067"/>
                </a:lnTo>
                <a:lnTo>
                  <a:pt x="254779" y="32363"/>
                </a:lnTo>
                <a:lnTo>
                  <a:pt x="258253" y="31011"/>
                </a:lnTo>
                <a:lnTo>
                  <a:pt x="265221" y="31011"/>
                </a:lnTo>
                <a:lnTo>
                  <a:pt x="267706" y="31773"/>
                </a:lnTo>
                <a:lnTo>
                  <a:pt x="269743" y="33296"/>
                </a:lnTo>
                <a:lnTo>
                  <a:pt x="271780" y="34819"/>
                </a:lnTo>
                <a:lnTo>
                  <a:pt x="272798" y="37618"/>
                </a:lnTo>
                <a:lnTo>
                  <a:pt x="272798" y="84183"/>
                </a:lnTo>
                <a:lnTo>
                  <a:pt x="283479" y="84183"/>
                </a:lnTo>
                <a:lnTo>
                  <a:pt x="283479" y="38055"/>
                </a:lnTo>
                <a:lnTo>
                  <a:pt x="282679" y="33753"/>
                </a:lnTo>
                <a:lnTo>
                  <a:pt x="281080" y="30555"/>
                </a:lnTo>
                <a:lnTo>
                  <a:pt x="278110" y="24615"/>
                </a:lnTo>
                <a:lnTo>
                  <a:pt x="272513" y="21645"/>
                </a:lnTo>
                <a:lnTo>
                  <a:pt x="260442" y="21645"/>
                </a:lnTo>
                <a:lnTo>
                  <a:pt x="256978" y="22435"/>
                </a:lnTo>
                <a:lnTo>
                  <a:pt x="253893" y="24016"/>
                </a:lnTo>
                <a:lnTo>
                  <a:pt x="250809" y="25595"/>
                </a:lnTo>
                <a:lnTo>
                  <a:pt x="248125" y="28023"/>
                </a:lnTo>
                <a:lnTo>
                  <a:pt x="245840" y="31297"/>
                </a:lnTo>
                <a:lnTo>
                  <a:pt x="244469" y="28632"/>
                </a:lnTo>
                <a:lnTo>
                  <a:pt x="242946" y="26614"/>
                </a:lnTo>
                <a:lnTo>
                  <a:pt x="241271" y="25243"/>
                </a:lnTo>
                <a:lnTo>
                  <a:pt x="238301" y="22844"/>
                </a:lnTo>
                <a:lnTo>
                  <a:pt x="234379" y="21645"/>
                </a:lnTo>
                <a:lnTo>
                  <a:pt x="225203" y="21645"/>
                </a:lnTo>
                <a:lnTo>
                  <a:pt x="221357" y="22806"/>
                </a:lnTo>
                <a:lnTo>
                  <a:pt x="217968" y="25129"/>
                </a:lnTo>
                <a:lnTo>
                  <a:pt x="215988" y="26500"/>
                </a:lnTo>
                <a:lnTo>
                  <a:pt x="213780" y="28689"/>
                </a:lnTo>
                <a:lnTo>
                  <a:pt x="211343" y="31697"/>
                </a:lnTo>
                <a:lnTo>
                  <a:pt x="211343" y="23016"/>
                </a:lnTo>
                <a:close/>
              </a:path>
              <a:path w="1364831" h="109255">
                <a:moveTo>
                  <a:pt x="27681" y="76149"/>
                </a:moveTo>
                <a:lnTo>
                  <a:pt x="22979" y="76244"/>
                </a:lnTo>
                <a:lnTo>
                  <a:pt x="20846" y="75616"/>
                </a:lnTo>
                <a:lnTo>
                  <a:pt x="18676" y="73465"/>
                </a:lnTo>
                <a:lnTo>
                  <a:pt x="18676" y="31411"/>
                </a:lnTo>
                <a:lnTo>
                  <a:pt x="28443" y="31411"/>
                </a:lnTo>
                <a:lnTo>
                  <a:pt x="28443" y="23016"/>
                </a:lnTo>
                <a:lnTo>
                  <a:pt x="18676" y="23016"/>
                </a:lnTo>
                <a:lnTo>
                  <a:pt x="18676" y="5939"/>
                </a:lnTo>
                <a:lnTo>
                  <a:pt x="8281" y="5939"/>
                </a:lnTo>
                <a:lnTo>
                  <a:pt x="8281" y="23016"/>
                </a:lnTo>
                <a:lnTo>
                  <a:pt x="0" y="23016"/>
                </a:lnTo>
                <a:lnTo>
                  <a:pt x="0" y="31411"/>
                </a:lnTo>
                <a:lnTo>
                  <a:pt x="8281" y="31411"/>
                </a:lnTo>
                <a:lnTo>
                  <a:pt x="8281" y="75826"/>
                </a:lnTo>
                <a:lnTo>
                  <a:pt x="9138" y="79014"/>
                </a:lnTo>
                <a:lnTo>
                  <a:pt x="10851" y="81470"/>
                </a:lnTo>
                <a:lnTo>
                  <a:pt x="12565" y="83926"/>
                </a:lnTo>
                <a:lnTo>
                  <a:pt x="15820" y="85154"/>
                </a:lnTo>
                <a:lnTo>
                  <a:pt x="23483" y="85078"/>
                </a:lnTo>
                <a:lnTo>
                  <a:pt x="26034" y="84773"/>
                </a:lnTo>
                <a:lnTo>
                  <a:pt x="28443" y="84183"/>
                </a:lnTo>
                <a:lnTo>
                  <a:pt x="28443" y="76073"/>
                </a:lnTo>
                <a:lnTo>
                  <a:pt x="27681" y="76149"/>
                </a:lnTo>
                <a:close/>
              </a:path>
              <a:path w="1364831" h="109255">
                <a:moveTo>
                  <a:pt x="71183" y="32401"/>
                </a:moveTo>
                <a:lnTo>
                  <a:pt x="73049" y="35752"/>
                </a:lnTo>
                <a:lnTo>
                  <a:pt x="74192" y="37846"/>
                </a:lnTo>
                <a:lnTo>
                  <a:pt x="74763" y="41139"/>
                </a:lnTo>
                <a:lnTo>
                  <a:pt x="74763" y="84183"/>
                </a:lnTo>
                <a:lnTo>
                  <a:pt x="85329" y="84183"/>
                </a:lnTo>
                <a:lnTo>
                  <a:pt x="85329" y="38931"/>
                </a:lnTo>
                <a:lnTo>
                  <a:pt x="84472" y="34229"/>
                </a:lnTo>
                <a:lnTo>
                  <a:pt x="82759" y="30840"/>
                </a:lnTo>
                <a:lnTo>
                  <a:pt x="79598" y="24634"/>
                </a:lnTo>
                <a:lnTo>
                  <a:pt x="73582" y="21531"/>
                </a:lnTo>
                <a:lnTo>
                  <a:pt x="59760" y="21531"/>
                </a:lnTo>
                <a:lnTo>
                  <a:pt x="55629" y="22616"/>
                </a:lnTo>
                <a:lnTo>
                  <a:pt x="52317" y="24786"/>
                </a:lnTo>
                <a:lnTo>
                  <a:pt x="50375" y="26043"/>
                </a:lnTo>
                <a:lnTo>
                  <a:pt x="48185" y="28213"/>
                </a:lnTo>
                <a:lnTo>
                  <a:pt x="45748" y="31297"/>
                </a:lnTo>
                <a:lnTo>
                  <a:pt x="45748" y="0"/>
                </a:lnTo>
                <a:lnTo>
                  <a:pt x="35468" y="0"/>
                </a:lnTo>
                <a:lnTo>
                  <a:pt x="35468" y="84183"/>
                </a:lnTo>
                <a:lnTo>
                  <a:pt x="45748" y="84183"/>
                </a:lnTo>
                <a:lnTo>
                  <a:pt x="45748" y="43595"/>
                </a:lnTo>
                <a:lnTo>
                  <a:pt x="47481" y="38055"/>
                </a:lnTo>
                <a:lnTo>
                  <a:pt x="50946" y="35124"/>
                </a:lnTo>
                <a:lnTo>
                  <a:pt x="54411" y="32192"/>
                </a:lnTo>
                <a:lnTo>
                  <a:pt x="58275" y="30726"/>
                </a:lnTo>
                <a:lnTo>
                  <a:pt x="67680" y="30726"/>
                </a:lnTo>
                <a:lnTo>
                  <a:pt x="71183" y="32401"/>
                </a:lnTo>
                <a:close/>
              </a:path>
              <a:path w="1364831" h="109255">
                <a:moveTo>
                  <a:pt x="113601" y="24710"/>
                </a:moveTo>
                <a:lnTo>
                  <a:pt x="108270" y="30840"/>
                </a:lnTo>
                <a:lnTo>
                  <a:pt x="111583" y="48716"/>
                </a:lnTo>
                <a:lnTo>
                  <a:pt x="111773" y="43462"/>
                </a:lnTo>
                <a:lnTo>
                  <a:pt x="113467" y="39131"/>
                </a:lnTo>
                <a:lnTo>
                  <a:pt x="116666" y="35723"/>
                </a:lnTo>
                <a:lnTo>
                  <a:pt x="120569" y="21645"/>
                </a:lnTo>
                <a:lnTo>
                  <a:pt x="113601" y="24710"/>
                </a:lnTo>
                <a:close/>
              </a:path>
              <a:path w="1364831" h="109255">
                <a:moveTo>
                  <a:pt x="156132" y="56883"/>
                </a:moveTo>
                <a:lnTo>
                  <a:pt x="156132" y="50715"/>
                </a:lnTo>
                <a:lnTo>
                  <a:pt x="155827" y="46222"/>
                </a:lnTo>
                <a:lnTo>
                  <a:pt x="155218" y="43405"/>
                </a:lnTo>
                <a:lnTo>
                  <a:pt x="154533" y="39293"/>
                </a:lnTo>
                <a:lnTo>
                  <a:pt x="153162" y="35695"/>
                </a:lnTo>
                <a:lnTo>
                  <a:pt x="151106" y="32611"/>
                </a:lnTo>
                <a:lnTo>
                  <a:pt x="148974" y="29374"/>
                </a:lnTo>
                <a:lnTo>
                  <a:pt x="145870" y="26738"/>
                </a:lnTo>
                <a:lnTo>
                  <a:pt x="141796" y="24701"/>
                </a:lnTo>
                <a:lnTo>
                  <a:pt x="137722" y="22664"/>
                </a:lnTo>
                <a:lnTo>
                  <a:pt x="133515" y="21645"/>
                </a:lnTo>
                <a:lnTo>
                  <a:pt x="120569" y="21645"/>
                </a:lnTo>
                <a:lnTo>
                  <a:pt x="116666" y="35723"/>
                </a:lnTo>
                <a:lnTo>
                  <a:pt x="119864" y="32316"/>
                </a:lnTo>
                <a:lnTo>
                  <a:pt x="123824" y="30612"/>
                </a:lnTo>
                <a:lnTo>
                  <a:pt x="135133" y="30612"/>
                </a:lnTo>
                <a:lnTo>
                  <a:pt x="139835" y="33086"/>
                </a:lnTo>
                <a:lnTo>
                  <a:pt x="142653" y="38036"/>
                </a:lnTo>
                <a:lnTo>
                  <a:pt x="144176" y="40701"/>
                </a:lnTo>
                <a:lnTo>
                  <a:pt x="145147" y="44262"/>
                </a:lnTo>
                <a:lnTo>
                  <a:pt x="145566" y="48716"/>
                </a:lnTo>
                <a:lnTo>
                  <a:pt x="111583" y="48716"/>
                </a:lnTo>
                <a:lnTo>
                  <a:pt x="108270" y="30840"/>
                </a:lnTo>
                <a:lnTo>
                  <a:pt x="102939" y="36970"/>
                </a:lnTo>
                <a:lnTo>
                  <a:pt x="100274" y="44947"/>
                </a:lnTo>
                <a:lnTo>
                  <a:pt x="100274" y="64746"/>
                </a:lnTo>
                <a:lnTo>
                  <a:pt x="102920" y="72504"/>
                </a:lnTo>
                <a:lnTo>
                  <a:pt x="108213" y="78043"/>
                </a:lnTo>
                <a:lnTo>
                  <a:pt x="113505" y="83583"/>
                </a:lnTo>
                <a:lnTo>
                  <a:pt x="119959" y="86353"/>
                </a:lnTo>
                <a:lnTo>
                  <a:pt x="130697" y="86353"/>
                </a:lnTo>
                <a:lnTo>
                  <a:pt x="133496" y="86049"/>
                </a:lnTo>
                <a:lnTo>
                  <a:pt x="135971" y="85440"/>
                </a:lnTo>
                <a:lnTo>
                  <a:pt x="140578" y="84373"/>
                </a:lnTo>
                <a:lnTo>
                  <a:pt x="144443" y="82317"/>
                </a:lnTo>
                <a:lnTo>
                  <a:pt x="147565" y="79271"/>
                </a:lnTo>
                <a:lnTo>
                  <a:pt x="149431" y="77520"/>
                </a:lnTo>
                <a:lnTo>
                  <a:pt x="151115" y="75264"/>
                </a:lnTo>
                <a:lnTo>
                  <a:pt x="152619" y="72504"/>
                </a:lnTo>
                <a:lnTo>
                  <a:pt x="154123" y="69743"/>
                </a:lnTo>
                <a:lnTo>
                  <a:pt x="155009" y="67240"/>
                </a:lnTo>
                <a:lnTo>
                  <a:pt x="155275" y="64993"/>
                </a:lnTo>
                <a:lnTo>
                  <a:pt x="145166" y="64993"/>
                </a:lnTo>
                <a:lnTo>
                  <a:pt x="144404" y="67697"/>
                </a:lnTo>
                <a:lnTo>
                  <a:pt x="143110" y="70076"/>
                </a:lnTo>
                <a:lnTo>
                  <a:pt x="141282" y="72132"/>
                </a:lnTo>
                <a:lnTo>
                  <a:pt x="138084" y="75673"/>
                </a:lnTo>
                <a:lnTo>
                  <a:pt x="133800" y="77444"/>
                </a:lnTo>
                <a:lnTo>
                  <a:pt x="122682" y="77444"/>
                </a:lnTo>
                <a:lnTo>
                  <a:pt x="118436" y="75568"/>
                </a:lnTo>
                <a:lnTo>
                  <a:pt x="115695" y="71818"/>
                </a:lnTo>
                <a:lnTo>
                  <a:pt x="112953" y="68068"/>
                </a:lnTo>
                <a:lnTo>
                  <a:pt x="111487" y="63090"/>
                </a:lnTo>
                <a:lnTo>
                  <a:pt x="111297" y="56883"/>
                </a:lnTo>
                <a:lnTo>
                  <a:pt x="156132" y="56883"/>
                </a:lnTo>
                <a:close/>
              </a:path>
              <a:path w="1364831" h="109255">
                <a:moveTo>
                  <a:pt x="312188" y="75388"/>
                </a:moveTo>
                <a:lnTo>
                  <a:pt x="313540" y="86410"/>
                </a:lnTo>
                <a:lnTo>
                  <a:pt x="332045" y="86410"/>
                </a:lnTo>
                <a:lnTo>
                  <a:pt x="329742" y="77558"/>
                </a:lnTo>
                <a:lnTo>
                  <a:pt x="316719" y="77558"/>
                </a:lnTo>
                <a:lnTo>
                  <a:pt x="312188" y="75388"/>
                </a:lnTo>
                <a:close/>
              </a:path>
              <a:path w="1364831" h="109255">
                <a:moveTo>
                  <a:pt x="294483" y="54941"/>
                </a:moveTo>
                <a:lnTo>
                  <a:pt x="294483" y="64537"/>
                </a:lnTo>
                <a:lnTo>
                  <a:pt x="296958" y="72180"/>
                </a:lnTo>
                <a:lnTo>
                  <a:pt x="301908" y="77872"/>
                </a:lnTo>
                <a:lnTo>
                  <a:pt x="306858" y="83564"/>
                </a:lnTo>
                <a:lnTo>
                  <a:pt x="313540" y="86410"/>
                </a:lnTo>
                <a:lnTo>
                  <a:pt x="312188" y="75388"/>
                </a:lnTo>
                <a:lnTo>
                  <a:pt x="309333" y="71047"/>
                </a:lnTo>
                <a:lnTo>
                  <a:pt x="306477" y="66707"/>
                </a:lnTo>
                <a:lnTo>
                  <a:pt x="305049" y="61281"/>
                </a:lnTo>
                <a:lnTo>
                  <a:pt x="305049" y="47993"/>
                </a:lnTo>
                <a:lnTo>
                  <a:pt x="306477" y="42205"/>
                </a:lnTo>
                <a:lnTo>
                  <a:pt x="309333" y="37408"/>
                </a:lnTo>
                <a:lnTo>
                  <a:pt x="312188" y="32611"/>
                </a:lnTo>
                <a:lnTo>
                  <a:pt x="316758" y="30212"/>
                </a:lnTo>
                <a:lnTo>
                  <a:pt x="330122" y="30212"/>
                </a:lnTo>
                <a:lnTo>
                  <a:pt x="335110" y="33030"/>
                </a:lnTo>
                <a:lnTo>
                  <a:pt x="338004" y="38665"/>
                </a:lnTo>
                <a:lnTo>
                  <a:pt x="339832" y="42244"/>
                </a:lnTo>
                <a:lnTo>
                  <a:pt x="340746" y="46889"/>
                </a:lnTo>
                <a:lnTo>
                  <a:pt x="340746" y="58920"/>
                </a:lnTo>
                <a:lnTo>
                  <a:pt x="339480" y="64660"/>
                </a:lnTo>
                <a:lnTo>
                  <a:pt x="336948" y="69819"/>
                </a:lnTo>
                <a:lnTo>
                  <a:pt x="334416" y="74978"/>
                </a:lnTo>
                <a:lnTo>
                  <a:pt x="329742" y="77558"/>
                </a:lnTo>
                <a:lnTo>
                  <a:pt x="332045" y="86410"/>
                </a:lnTo>
                <a:lnTo>
                  <a:pt x="339489" y="83193"/>
                </a:lnTo>
                <a:lnTo>
                  <a:pt x="344287" y="76758"/>
                </a:lnTo>
                <a:lnTo>
                  <a:pt x="349696" y="65782"/>
                </a:lnTo>
                <a:lnTo>
                  <a:pt x="351483" y="52314"/>
                </a:lnTo>
                <a:lnTo>
                  <a:pt x="351483" y="42110"/>
                </a:lnTo>
                <a:lnTo>
                  <a:pt x="348761" y="34381"/>
                </a:lnTo>
                <a:lnTo>
                  <a:pt x="343316" y="29127"/>
                </a:lnTo>
                <a:lnTo>
                  <a:pt x="337871" y="23872"/>
                </a:lnTo>
                <a:lnTo>
                  <a:pt x="331208" y="21245"/>
                </a:lnTo>
                <a:lnTo>
                  <a:pt x="314530" y="21245"/>
                </a:lnTo>
                <a:lnTo>
                  <a:pt x="307524" y="24292"/>
                </a:lnTo>
                <a:lnTo>
                  <a:pt x="302308" y="30383"/>
                </a:lnTo>
                <a:lnTo>
                  <a:pt x="302082" y="30650"/>
                </a:lnTo>
                <a:lnTo>
                  <a:pt x="296383" y="41271"/>
                </a:lnTo>
                <a:lnTo>
                  <a:pt x="294483" y="54941"/>
                </a:lnTo>
                <a:close/>
              </a:path>
              <a:path w="1364831" h="109255">
                <a:moveTo>
                  <a:pt x="367171" y="23016"/>
                </a:moveTo>
                <a:lnTo>
                  <a:pt x="367171" y="84183"/>
                </a:lnTo>
                <a:lnTo>
                  <a:pt x="377452" y="84183"/>
                </a:lnTo>
                <a:lnTo>
                  <a:pt x="377452" y="44661"/>
                </a:lnTo>
                <a:lnTo>
                  <a:pt x="378841" y="40825"/>
                </a:lnTo>
                <a:lnTo>
                  <a:pt x="381621" y="37494"/>
                </a:lnTo>
                <a:lnTo>
                  <a:pt x="384400" y="34162"/>
                </a:lnTo>
                <a:lnTo>
                  <a:pt x="388379" y="32496"/>
                </a:lnTo>
                <a:lnTo>
                  <a:pt x="394729" y="32516"/>
                </a:lnTo>
                <a:lnTo>
                  <a:pt x="396928" y="32782"/>
                </a:lnTo>
                <a:lnTo>
                  <a:pt x="396928" y="21931"/>
                </a:lnTo>
                <a:lnTo>
                  <a:pt x="395823" y="21816"/>
                </a:lnTo>
                <a:lnTo>
                  <a:pt x="393615" y="21645"/>
                </a:lnTo>
                <a:lnTo>
                  <a:pt x="389541" y="21645"/>
                </a:lnTo>
                <a:lnTo>
                  <a:pt x="385943" y="23120"/>
                </a:lnTo>
                <a:lnTo>
                  <a:pt x="382820" y="26071"/>
                </a:lnTo>
                <a:lnTo>
                  <a:pt x="379698" y="29022"/>
                </a:lnTo>
                <a:lnTo>
                  <a:pt x="377737" y="31526"/>
                </a:lnTo>
                <a:lnTo>
                  <a:pt x="376937" y="33582"/>
                </a:lnTo>
                <a:lnTo>
                  <a:pt x="376937" y="23016"/>
                </a:lnTo>
                <a:lnTo>
                  <a:pt x="367171" y="2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490436" y="3462446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47417" y="3462446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970996" y="3564871"/>
            <a:ext cx="1392698" cy="97107"/>
          </a:xfrm>
          <a:custGeom>
            <a:avLst/>
            <a:gdLst/>
            <a:ahLst/>
            <a:cxnLst/>
            <a:rect l="l" t="t" r="r" b="b"/>
            <a:pathLst>
              <a:path w="1531968" h="110055">
                <a:moveTo>
                  <a:pt x="16391" y="83212"/>
                </a:moveTo>
                <a:lnTo>
                  <a:pt x="19514" y="85230"/>
                </a:lnTo>
                <a:lnTo>
                  <a:pt x="23378" y="86239"/>
                </a:lnTo>
                <a:lnTo>
                  <a:pt x="33850" y="86239"/>
                </a:lnTo>
                <a:lnTo>
                  <a:pt x="38990" y="84431"/>
                </a:lnTo>
                <a:lnTo>
                  <a:pt x="43407" y="80813"/>
                </a:lnTo>
                <a:lnTo>
                  <a:pt x="46566" y="77681"/>
                </a:lnTo>
                <a:lnTo>
                  <a:pt x="52036" y="66962"/>
                </a:lnTo>
                <a:lnTo>
                  <a:pt x="53859" y="52257"/>
                </a:lnTo>
                <a:lnTo>
                  <a:pt x="53859" y="42396"/>
                </a:lnTo>
                <a:lnTo>
                  <a:pt x="51441" y="34809"/>
                </a:lnTo>
                <a:lnTo>
                  <a:pt x="46605" y="29498"/>
                </a:lnTo>
                <a:lnTo>
                  <a:pt x="41769" y="24187"/>
                </a:lnTo>
                <a:lnTo>
                  <a:pt x="35887" y="21531"/>
                </a:lnTo>
                <a:lnTo>
                  <a:pt x="24273" y="21531"/>
                </a:lnTo>
                <a:lnTo>
                  <a:pt x="20199" y="22673"/>
                </a:lnTo>
                <a:lnTo>
                  <a:pt x="16734" y="24958"/>
                </a:lnTo>
                <a:lnTo>
                  <a:pt x="14297" y="26481"/>
                </a:lnTo>
                <a:lnTo>
                  <a:pt x="12051" y="28632"/>
                </a:lnTo>
                <a:lnTo>
                  <a:pt x="9995" y="31411"/>
                </a:lnTo>
                <a:lnTo>
                  <a:pt x="9995" y="23301"/>
                </a:lnTo>
                <a:lnTo>
                  <a:pt x="0" y="23301"/>
                </a:lnTo>
                <a:lnTo>
                  <a:pt x="0" y="108570"/>
                </a:lnTo>
                <a:lnTo>
                  <a:pt x="10280" y="108570"/>
                </a:lnTo>
                <a:lnTo>
                  <a:pt x="9880" y="60462"/>
                </a:lnTo>
                <a:lnTo>
                  <a:pt x="9880" y="49878"/>
                </a:lnTo>
                <a:lnTo>
                  <a:pt x="10585" y="45042"/>
                </a:lnTo>
                <a:lnTo>
                  <a:pt x="11994" y="41235"/>
                </a:lnTo>
                <a:lnTo>
                  <a:pt x="14621" y="34115"/>
                </a:lnTo>
                <a:lnTo>
                  <a:pt x="19495" y="30555"/>
                </a:lnTo>
                <a:lnTo>
                  <a:pt x="33697" y="30555"/>
                </a:lnTo>
                <a:lnTo>
                  <a:pt x="38571" y="33924"/>
                </a:lnTo>
                <a:lnTo>
                  <a:pt x="41236" y="40664"/>
                </a:lnTo>
                <a:lnTo>
                  <a:pt x="42645" y="44166"/>
                </a:lnTo>
                <a:lnTo>
                  <a:pt x="43350" y="48355"/>
                </a:lnTo>
                <a:lnTo>
                  <a:pt x="43350" y="61224"/>
                </a:lnTo>
                <a:lnTo>
                  <a:pt x="41760" y="67230"/>
                </a:lnTo>
                <a:lnTo>
                  <a:pt x="38580" y="71247"/>
                </a:lnTo>
                <a:lnTo>
                  <a:pt x="35401" y="75264"/>
                </a:lnTo>
                <a:lnTo>
                  <a:pt x="31413" y="77272"/>
                </a:lnTo>
                <a:lnTo>
                  <a:pt x="19533" y="77272"/>
                </a:lnTo>
                <a:lnTo>
                  <a:pt x="14659" y="74112"/>
                </a:lnTo>
                <a:lnTo>
                  <a:pt x="11994" y="67792"/>
                </a:lnTo>
                <a:lnTo>
                  <a:pt x="12527" y="80109"/>
                </a:lnTo>
                <a:lnTo>
                  <a:pt x="14564" y="82070"/>
                </a:lnTo>
                <a:lnTo>
                  <a:pt x="16391" y="83212"/>
                </a:lnTo>
                <a:close/>
              </a:path>
              <a:path w="1531968" h="110055">
                <a:moveTo>
                  <a:pt x="10585" y="64479"/>
                </a:moveTo>
                <a:lnTo>
                  <a:pt x="9880" y="60462"/>
                </a:lnTo>
                <a:lnTo>
                  <a:pt x="10280" y="108570"/>
                </a:lnTo>
                <a:lnTo>
                  <a:pt x="10280" y="77330"/>
                </a:lnTo>
                <a:lnTo>
                  <a:pt x="12527" y="80109"/>
                </a:lnTo>
                <a:lnTo>
                  <a:pt x="11994" y="67792"/>
                </a:lnTo>
                <a:lnTo>
                  <a:pt x="10585" y="64479"/>
                </a:lnTo>
                <a:close/>
              </a:path>
              <a:path w="1531968" h="110055">
                <a:moveTo>
                  <a:pt x="69318" y="23016"/>
                </a:moveTo>
                <a:lnTo>
                  <a:pt x="69318" y="84183"/>
                </a:lnTo>
                <a:lnTo>
                  <a:pt x="79598" y="84183"/>
                </a:lnTo>
                <a:lnTo>
                  <a:pt x="79598" y="44661"/>
                </a:lnTo>
                <a:lnTo>
                  <a:pt x="80988" y="40825"/>
                </a:lnTo>
                <a:lnTo>
                  <a:pt x="83768" y="37494"/>
                </a:lnTo>
                <a:lnTo>
                  <a:pt x="86547" y="34162"/>
                </a:lnTo>
                <a:lnTo>
                  <a:pt x="90526" y="32496"/>
                </a:lnTo>
                <a:lnTo>
                  <a:pt x="96876" y="32515"/>
                </a:lnTo>
                <a:lnTo>
                  <a:pt x="99074" y="32782"/>
                </a:lnTo>
                <a:lnTo>
                  <a:pt x="99074" y="21931"/>
                </a:lnTo>
                <a:lnTo>
                  <a:pt x="97970" y="21816"/>
                </a:lnTo>
                <a:lnTo>
                  <a:pt x="95762" y="21645"/>
                </a:lnTo>
                <a:lnTo>
                  <a:pt x="91688" y="21645"/>
                </a:lnTo>
                <a:lnTo>
                  <a:pt x="88089" y="23121"/>
                </a:lnTo>
                <a:lnTo>
                  <a:pt x="84967" y="26071"/>
                </a:lnTo>
                <a:lnTo>
                  <a:pt x="81845" y="29022"/>
                </a:lnTo>
                <a:lnTo>
                  <a:pt x="79884" y="31526"/>
                </a:lnTo>
                <a:lnTo>
                  <a:pt x="79084" y="33582"/>
                </a:lnTo>
                <a:lnTo>
                  <a:pt x="79084" y="23016"/>
                </a:lnTo>
                <a:lnTo>
                  <a:pt x="69318" y="23016"/>
                </a:lnTo>
                <a:close/>
              </a:path>
              <a:path w="1531968" h="110055">
                <a:moveTo>
                  <a:pt x="121559" y="75388"/>
                </a:moveTo>
                <a:lnTo>
                  <a:pt x="122910" y="86410"/>
                </a:lnTo>
                <a:lnTo>
                  <a:pt x="141416" y="86410"/>
                </a:lnTo>
                <a:lnTo>
                  <a:pt x="139112" y="77558"/>
                </a:lnTo>
                <a:lnTo>
                  <a:pt x="126090" y="77558"/>
                </a:lnTo>
                <a:lnTo>
                  <a:pt x="121559" y="75388"/>
                </a:lnTo>
                <a:close/>
              </a:path>
              <a:path w="1531968" h="110055">
                <a:moveTo>
                  <a:pt x="103853" y="54941"/>
                </a:moveTo>
                <a:lnTo>
                  <a:pt x="103853" y="64536"/>
                </a:lnTo>
                <a:lnTo>
                  <a:pt x="106328" y="72180"/>
                </a:lnTo>
                <a:lnTo>
                  <a:pt x="111278" y="77872"/>
                </a:lnTo>
                <a:lnTo>
                  <a:pt x="116228" y="83564"/>
                </a:lnTo>
                <a:lnTo>
                  <a:pt x="122910" y="86410"/>
                </a:lnTo>
                <a:lnTo>
                  <a:pt x="121559" y="75388"/>
                </a:lnTo>
                <a:lnTo>
                  <a:pt x="118703" y="71047"/>
                </a:lnTo>
                <a:lnTo>
                  <a:pt x="115847" y="66707"/>
                </a:lnTo>
                <a:lnTo>
                  <a:pt x="114419" y="61281"/>
                </a:lnTo>
                <a:lnTo>
                  <a:pt x="114419" y="47993"/>
                </a:lnTo>
                <a:lnTo>
                  <a:pt x="115847" y="42205"/>
                </a:lnTo>
                <a:lnTo>
                  <a:pt x="118703" y="37408"/>
                </a:lnTo>
                <a:lnTo>
                  <a:pt x="121559" y="32611"/>
                </a:lnTo>
                <a:lnTo>
                  <a:pt x="126128" y="30212"/>
                </a:lnTo>
                <a:lnTo>
                  <a:pt x="139493" y="30212"/>
                </a:lnTo>
                <a:lnTo>
                  <a:pt x="144481" y="33030"/>
                </a:lnTo>
                <a:lnTo>
                  <a:pt x="147374" y="38665"/>
                </a:lnTo>
                <a:lnTo>
                  <a:pt x="149202" y="42244"/>
                </a:lnTo>
                <a:lnTo>
                  <a:pt x="150116" y="46889"/>
                </a:lnTo>
                <a:lnTo>
                  <a:pt x="150116" y="58920"/>
                </a:lnTo>
                <a:lnTo>
                  <a:pt x="148850" y="64660"/>
                </a:lnTo>
                <a:lnTo>
                  <a:pt x="146318" y="69819"/>
                </a:lnTo>
                <a:lnTo>
                  <a:pt x="143786" y="74978"/>
                </a:lnTo>
                <a:lnTo>
                  <a:pt x="139112" y="77558"/>
                </a:lnTo>
                <a:lnTo>
                  <a:pt x="141416" y="86410"/>
                </a:lnTo>
                <a:lnTo>
                  <a:pt x="148859" y="83193"/>
                </a:lnTo>
                <a:lnTo>
                  <a:pt x="153657" y="76758"/>
                </a:lnTo>
                <a:lnTo>
                  <a:pt x="159066" y="65782"/>
                </a:lnTo>
                <a:lnTo>
                  <a:pt x="160854" y="52314"/>
                </a:lnTo>
                <a:lnTo>
                  <a:pt x="160854" y="42110"/>
                </a:lnTo>
                <a:lnTo>
                  <a:pt x="158131" y="34381"/>
                </a:lnTo>
                <a:lnTo>
                  <a:pt x="152686" y="29127"/>
                </a:lnTo>
                <a:lnTo>
                  <a:pt x="147241" y="23872"/>
                </a:lnTo>
                <a:lnTo>
                  <a:pt x="140578" y="21245"/>
                </a:lnTo>
                <a:lnTo>
                  <a:pt x="123900" y="21245"/>
                </a:lnTo>
                <a:lnTo>
                  <a:pt x="116894" y="24291"/>
                </a:lnTo>
                <a:lnTo>
                  <a:pt x="111678" y="30383"/>
                </a:lnTo>
                <a:lnTo>
                  <a:pt x="111452" y="30650"/>
                </a:lnTo>
                <a:lnTo>
                  <a:pt x="105753" y="41271"/>
                </a:lnTo>
                <a:lnTo>
                  <a:pt x="103853" y="54941"/>
                </a:lnTo>
                <a:close/>
              </a:path>
              <a:path w="1531968" h="110055">
                <a:moveTo>
                  <a:pt x="174409" y="72028"/>
                </a:moveTo>
                <a:lnTo>
                  <a:pt x="179397" y="77758"/>
                </a:lnTo>
                <a:lnTo>
                  <a:pt x="184385" y="83488"/>
                </a:lnTo>
                <a:lnTo>
                  <a:pt x="190287" y="86353"/>
                </a:lnTo>
                <a:lnTo>
                  <a:pt x="189716" y="75178"/>
                </a:lnTo>
                <a:lnTo>
                  <a:pt x="186936" y="70762"/>
                </a:lnTo>
                <a:lnTo>
                  <a:pt x="184156" y="66345"/>
                </a:lnTo>
                <a:lnTo>
                  <a:pt x="182767" y="60862"/>
                </a:lnTo>
                <a:lnTo>
                  <a:pt x="182767" y="46622"/>
                </a:lnTo>
                <a:lnTo>
                  <a:pt x="184375" y="40797"/>
                </a:lnTo>
                <a:lnTo>
                  <a:pt x="187593" y="36837"/>
                </a:lnTo>
                <a:lnTo>
                  <a:pt x="190810" y="32877"/>
                </a:lnTo>
                <a:lnTo>
                  <a:pt x="195008" y="30897"/>
                </a:lnTo>
                <a:lnTo>
                  <a:pt x="204832" y="30897"/>
                </a:lnTo>
                <a:lnTo>
                  <a:pt x="208735" y="32754"/>
                </a:lnTo>
                <a:lnTo>
                  <a:pt x="211895" y="36466"/>
                </a:lnTo>
                <a:lnTo>
                  <a:pt x="215055" y="40178"/>
                </a:lnTo>
                <a:lnTo>
                  <a:pt x="216636" y="45899"/>
                </a:lnTo>
                <a:lnTo>
                  <a:pt x="216636" y="61281"/>
                </a:lnTo>
                <a:lnTo>
                  <a:pt x="215103" y="67154"/>
                </a:lnTo>
                <a:lnTo>
                  <a:pt x="212038" y="71247"/>
                </a:lnTo>
                <a:lnTo>
                  <a:pt x="208973" y="75340"/>
                </a:lnTo>
                <a:lnTo>
                  <a:pt x="205079" y="85516"/>
                </a:lnTo>
                <a:lnTo>
                  <a:pt x="208354" y="83840"/>
                </a:lnTo>
                <a:lnTo>
                  <a:pt x="211629" y="82165"/>
                </a:lnTo>
                <a:lnTo>
                  <a:pt x="214465" y="79443"/>
                </a:lnTo>
                <a:lnTo>
                  <a:pt x="216864" y="75673"/>
                </a:lnTo>
                <a:lnTo>
                  <a:pt x="216864" y="84183"/>
                </a:lnTo>
                <a:lnTo>
                  <a:pt x="226117" y="84183"/>
                </a:lnTo>
                <a:lnTo>
                  <a:pt x="226117" y="0"/>
                </a:lnTo>
                <a:lnTo>
                  <a:pt x="216236" y="0"/>
                </a:lnTo>
                <a:lnTo>
                  <a:pt x="216236" y="30897"/>
                </a:lnTo>
                <a:lnTo>
                  <a:pt x="213913" y="28042"/>
                </a:lnTo>
                <a:lnTo>
                  <a:pt x="211838" y="26043"/>
                </a:lnTo>
                <a:lnTo>
                  <a:pt x="210010" y="24900"/>
                </a:lnTo>
                <a:lnTo>
                  <a:pt x="206850" y="22921"/>
                </a:lnTo>
                <a:lnTo>
                  <a:pt x="202928" y="21931"/>
                </a:lnTo>
                <a:lnTo>
                  <a:pt x="189792" y="21931"/>
                </a:lnTo>
                <a:lnTo>
                  <a:pt x="183290" y="25195"/>
                </a:lnTo>
                <a:lnTo>
                  <a:pt x="178740" y="31725"/>
                </a:lnTo>
                <a:lnTo>
                  <a:pt x="174190" y="38255"/>
                </a:lnTo>
                <a:lnTo>
                  <a:pt x="171915" y="45975"/>
                </a:lnTo>
                <a:lnTo>
                  <a:pt x="171915" y="64403"/>
                </a:lnTo>
                <a:lnTo>
                  <a:pt x="174409" y="72028"/>
                </a:lnTo>
                <a:close/>
              </a:path>
              <a:path w="1531968" h="110055">
                <a:moveTo>
                  <a:pt x="189716" y="75178"/>
                </a:moveTo>
                <a:lnTo>
                  <a:pt x="190287" y="86353"/>
                </a:lnTo>
                <a:lnTo>
                  <a:pt x="201329" y="86353"/>
                </a:lnTo>
                <a:lnTo>
                  <a:pt x="205079" y="85516"/>
                </a:lnTo>
                <a:lnTo>
                  <a:pt x="208973" y="75340"/>
                </a:lnTo>
                <a:lnTo>
                  <a:pt x="205060" y="77386"/>
                </a:lnTo>
                <a:lnTo>
                  <a:pt x="194170" y="77386"/>
                </a:lnTo>
                <a:lnTo>
                  <a:pt x="189716" y="75178"/>
                </a:lnTo>
                <a:close/>
              </a:path>
              <a:path w="1531968" h="110055">
                <a:moveTo>
                  <a:pt x="254769" y="23016"/>
                </a:moveTo>
                <a:lnTo>
                  <a:pt x="244260" y="23016"/>
                </a:lnTo>
                <a:lnTo>
                  <a:pt x="244260" y="69810"/>
                </a:lnTo>
                <a:lnTo>
                  <a:pt x="245117" y="73979"/>
                </a:lnTo>
                <a:lnTo>
                  <a:pt x="246830" y="77101"/>
                </a:lnTo>
                <a:lnTo>
                  <a:pt x="249991" y="82926"/>
                </a:lnTo>
                <a:lnTo>
                  <a:pt x="255930" y="85839"/>
                </a:lnTo>
                <a:lnTo>
                  <a:pt x="270247" y="85839"/>
                </a:lnTo>
                <a:lnTo>
                  <a:pt x="275007" y="84240"/>
                </a:lnTo>
                <a:lnTo>
                  <a:pt x="278929" y="81042"/>
                </a:lnTo>
                <a:lnTo>
                  <a:pt x="280909" y="79443"/>
                </a:lnTo>
                <a:lnTo>
                  <a:pt x="282565" y="77482"/>
                </a:lnTo>
                <a:lnTo>
                  <a:pt x="283898" y="75159"/>
                </a:lnTo>
                <a:lnTo>
                  <a:pt x="283783" y="84183"/>
                </a:lnTo>
                <a:lnTo>
                  <a:pt x="293493" y="84183"/>
                </a:lnTo>
                <a:lnTo>
                  <a:pt x="293493" y="23016"/>
                </a:lnTo>
                <a:lnTo>
                  <a:pt x="283212" y="23016"/>
                </a:lnTo>
                <a:lnTo>
                  <a:pt x="283212" y="59034"/>
                </a:lnTo>
                <a:lnTo>
                  <a:pt x="282508" y="63737"/>
                </a:lnTo>
                <a:lnTo>
                  <a:pt x="281099" y="67164"/>
                </a:lnTo>
                <a:lnTo>
                  <a:pt x="278510" y="73560"/>
                </a:lnTo>
                <a:lnTo>
                  <a:pt x="273636" y="76758"/>
                </a:lnTo>
                <a:lnTo>
                  <a:pt x="261490" y="76758"/>
                </a:lnTo>
                <a:lnTo>
                  <a:pt x="258082" y="74931"/>
                </a:lnTo>
                <a:lnTo>
                  <a:pt x="256254" y="71276"/>
                </a:lnTo>
                <a:lnTo>
                  <a:pt x="255264" y="69296"/>
                </a:lnTo>
                <a:lnTo>
                  <a:pt x="254769" y="66745"/>
                </a:lnTo>
                <a:lnTo>
                  <a:pt x="254769" y="23016"/>
                </a:lnTo>
                <a:close/>
              </a:path>
              <a:path w="1531968" h="110055">
                <a:moveTo>
                  <a:pt x="329761" y="30440"/>
                </a:moveTo>
                <a:lnTo>
                  <a:pt x="341108" y="30440"/>
                </a:lnTo>
                <a:lnTo>
                  <a:pt x="344591" y="31687"/>
                </a:lnTo>
                <a:lnTo>
                  <a:pt x="346762" y="34181"/>
                </a:lnTo>
                <a:lnTo>
                  <a:pt x="348932" y="36675"/>
                </a:lnTo>
                <a:lnTo>
                  <a:pt x="350322" y="39807"/>
                </a:lnTo>
                <a:lnTo>
                  <a:pt x="350931" y="43576"/>
                </a:lnTo>
                <a:lnTo>
                  <a:pt x="360926" y="43576"/>
                </a:lnTo>
                <a:lnTo>
                  <a:pt x="360050" y="35390"/>
                </a:lnTo>
                <a:lnTo>
                  <a:pt x="357452" y="29622"/>
                </a:lnTo>
                <a:lnTo>
                  <a:pt x="353130" y="26271"/>
                </a:lnTo>
                <a:lnTo>
                  <a:pt x="348808" y="22921"/>
                </a:lnTo>
                <a:lnTo>
                  <a:pt x="343202" y="21245"/>
                </a:lnTo>
                <a:lnTo>
                  <a:pt x="328238" y="21245"/>
                </a:lnTo>
                <a:lnTo>
                  <a:pt x="321593" y="24234"/>
                </a:lnTo>
                <a:lnTo>
                  <a:pt x="316377" y="30212"/>
                </a:lnTo>
                <a:lnTo>
                  <a:pt x="310382" y="41378"/>
                </a:lnTo>
                <a:lnTo>
                  <a:pt x="308552" y="55284"/>
                </a:lnTo>
                <a:lnTo>
                  <a:pt x="308552" y="64041"/>
                </a:lnTo>
                <a:lnTo>
                  <a:pt x="310932" y="71342"/>
                </a:lnTo>
                <a:lnTo>
                  <a:pt x="315691" y="77187"/>
                </a:lnTo>
                <a:lnTo>
                  <a:pt x="320451" y="83031"/>
                </a:lnTo>
                <a:lnTo>
                  <a:pt x="326829" y="85953"/>
                </a:lnTo>
                <a:lnTo>
                  <a:pt x="341945" y="85953"/>
                </a:lnTo>
                <a:lnTo>
                  <a:pt x="347790" y="84078"/>
                </a:lnTo>
                <a:lnTo>
                  <a:pt x="352359" y="80328"/>
                </a:lnTo>
                <a:lnTo>
                  <a:pt x="356928" y="76577"/>
                </a:lnTo>
                <a:lnTo>
                  <a:pt x="359784" y="70647"/>
                </a:lnTo>
                <a:lnTo>
                  <a:pt x="360926" y="62538"/>
                </a:lnTo>
                <a:lnTo>
                  <a:pt x="350931" y="62538"/>
                </a:lnTo>
                <a:lnTo>
                  <a:pt x="349979" y="67068"/>
                </a:lnTo>
                <a:lnTo>
                  <a:pt x="348256" y="70638"/>
                </a:lnTo>
                <a:lnTo>
                  <a:pt x="345762" y="73246"/>
                </a:lnTo>
                <a:lnTo>
                  <a:pt x="343268" y="75854"/>
                </a:lnTo>
                <a:lnTo>
                  <a:pt x="339889" y="77158"/>
                </a:lnTo>
                <a:lnTo>
                  <a:pt x="330065" y="77158"/>
                </a:lnTo>
                <a:lnTo>
                  <a:pt x="325991" y="75064"/>
                </a:lnTo>
                <a:lnTo>
                  <a:pt x="323402" y="70876"/>
                </a:lnTo>
                <a:lnTo>
                  <a:pt x="320813" y="66688"/>
                </a:lnTo>
                <a:lnTo>
                  <a:pt x="319518" y="61528"/>
                </a:lnTo>
                <a:lnTo>
                  <a:pt x="319518" y="49307"/>
                </a:lnTo>
                <a:lnTo>
                  <a:pt x="320432" y="44185"/>
                </a:lnTo>
                <a:lnTo>
                  <a:pt x="322260" y="40035"/>
                </a:lnTo>
                <a:lnTo>
                  <a:pt x="325077" y="33639"/>
                </a:lnTo>
                <a:lnTo>
                  <a:pt x="329761" y="30440"/>
                </a:lnTo>
                <a:close/>
              </a:path>
              <a:path w="1531968" h="110055">
                <a:moveTo>
                  <a:pt x="443229" y="75388"/>
                </a:moveTo>
                <a:lnTo>
                  <a:pt x="444580" y="86410"/>
                </a:lnTo>
                <a:lnTo>
                  <a:pt x="463085" y="86410"/>
                </a:lnTo>
                <a:lnTo>
                  <a:pt x="460782" y="77558"/>
                </a:lnTo>
                <a:lnTo>
                  <a:pt x="447760" y="77558"/>
                </a:lnTo>
                <a:lnTo>
                  <a:pt x="443229" y="75388"/>
                </a:lnTo>
                <a:close/>
              </a:path>
              <a:path w="1531968" h="110055">
                <a:moveTo>
                  <a:pt x="425523" y="54941"/>
                </a:moveTo>
                <a:lnTo>
                  <a:pt x="425523" y="64537"/>
                </a:lnTo>
                <a:lnTo>
                  <a:pt x="427998" y="72180"/>
                </a:lnTo>
                <a:lnTo>
                  <a:pt x="432948" y="77872"/>
                </a:lnTo>
                <a:lnTo>
                  <a:pt x="437898" y="83564"/>
                </a:lnTo>
                <a:lnTo>
                  <a:pt x="444580" y="86410"/>
                </a:lnTo>
                <a:lnTo>
                  <a:pt x="443229" y="75388"/>
                </a:lnTo>
                <a:lnTo>
                  <a:pt x="440373" y="71047"/>
                </a:lnTo>
                <a:lnTo>
                  <a:pt x="437517" y="66707"/>
                </a:lnTo>
                <a:lnTo>
                  <a:pt x="436089" y="61281"/>
                </a:lnTo>
                <a:lnTo>
                  <a:pt x="436089" y="47993"/>
                </a:lnTo>
                <a:lnTo>
                  <a:pt x="437517" y="42205"/>
                </a:lnTo>
                <a:lnTo>
                  <a:pt x="440373" y="37408"/>
                </a:lnTo>
                <a:lnTo>
                  <a:pt x="443229" y="32611"/>
                </a:lnTo>
                <a:lnTo>
                  <a:pt x="447798" y="30212"/>
                </a:lnTo>
                <a:lnTo>
                  <a:pt x="461163" y="30212"/>
                </a:lnTo>
                <a:lnTo>
                  <a:pt x="466151" y="33030"/>
                </a:lnTo>
                <a:lnTo>
                  <a:pt x="469044" y="38665"/>
                </a:lnTo>
                <a:lnTo>
                  <a:pt x="470872" y="42244"/>
                </a:lnTo>
                <a:lnTo>
                  <a:pt x="471786" y="46889"/>
                </a:lnTo>
                <a:lnTo>
                  <a:pt x="471786" y="58921"/>
                </a:lnTo>
                <a:lnTo>
                  <a:pt x="470520" y="64660"/>
                </a:lnTo>
                <a:lnTo>
                  <a:pt x="467988" y="69819"/>
                </a:lnTo>
                <a:lnTo>
                  <a:pt x="465456" y="74978"/>
                </a:lnTo>
                <a:lnTo>
                  <a:pt x="460782" y="77558"/>
                </a:lnTo>
                <a:lnTo>
                  <a:pt x="463085" y="86410"/>
                </a:lnTo>
                <a:lnTo>
                  <a:pt x="470529" y="83193"/>
                </a:lnTo>
                <a:lnTo>
                  <a:pt x="475327" y="76758"/>
                </a:lnTo>
                <a:lnTo>
                  <a:pt x="480736" y="65782"/>
                </a:lnTo>
                <a:lnTo>
                  <a:pt x="482523" y="52314"/>
                </a:lnTo>
                <a:lnTo>
                  <a:pt x="482523" y="42110"/>
                </a:lnTo>
                <a:lnTo>
                  <a:pt x="479801" y="34381"/>
                </a:lnTo>
                <a:lnTo>
                  <a:pt x="474356" y="29127"/>
                </a:lnTo>
                <a:lnTo>
                  <a:pt x="468911" y="23872"/>
                </a:lnTo>
                <a:lnTo>
                  <a:pt x="462248" y="21245"/>
                </a:lnTo>
                <a:lnTo>
                  <a:pt x="445570" y="21245"/>
                </a:lnTo>
                <a:lnTo>
                  <a:pt x="438564" y="24291"/>
                </a:lnTo>
                <a:lnTo>
                  <a:pt x="433348" y="30383"/>
                </a:lnTo>
                <a:lnTo>
                  <a:pt x="433122" y="30650"/>
                </a:lnTo>
                <a:lnTo>
                  <a:pt x="427423" y="41271"/>
                </a:lnTo>
                <a:lnTo>
                  <a:pt x="425523" y="54941"/>
                </a:lnTo>
                <a:close/>
              </a:path>
              <a:path w="1531968" h="110055">
                <a:moveTo>
                  <a:pt x="498211" y="23016"/>
                </a:moveTo>
                <a:lnTo>
                  <a:pt x="498211" y="84183"/>
                </a:lnTo>
                <a:lnTo>
                  <a:pt x="508492" y="84183"/>
                </a:lnTo>
                <a:lnTo>
                  <a:pt x="508492" y="44661"/>
                </a:lnTo>
                <a:lnTo>
                  <a:pt x="509881" y="40825"/>
                </a:lnTo>
                <a:lnTo>
                  <a:pt x="512661" y="37494"/>
                </a:lnTo>
                <a:lnTo>
                  <a:pt x="515441" y="34162"/>
                </a:lnTo>
                <a:lnTo>
                  <a:pt x="519420" y="32496"/>
                </a:lnTo>
                <a:lnTo>
                  <a:pt x="525769" y="32515"/>
                </a:lnTo>
                <a:lnTo>
                  <a:pt x="527968" y="32782"/>
                </a:lnTo>
                <a:lnTo>
                  <a:pt x="527968" y="21931"/>
                </a:lnTo>
                <a:lnTo>
                  <a:pt x="526864" y="21816"/>
                </a:lnTo>
                <a:lnTo>
                  <a:pt x="524655" y="21645"/>
                </a:lnTo>
                <a:lnTo>
                  <a:pt x="520581" y="21645"/>
                </a:lnTo>
                <a:lnTo>
                  <a:pt x="516983" y="23121"/>
                </a:lnTo>
                <a:lnTo>
                  <a:pt x="513860" y="26071"/>
                </a:lnTo>
                <a:lnTo>
                  <a:pt x="510738" y="29022"/>
                </a:lnTo>
                <a:lnTo>
                  <a:pt x="508777" y="31526"/>
                </a:lnTo>
                <a:lnTo>
                  <a:pt x="507978" y="33582"/>
                </a:lnTo>
                <a:lnTo>
                  <a:pt x="507978" y="23016"/>
                </a:lnTo>
                <a:lnTo>
                  <a:pt x="498211" y="23016"/>
                </a:lnTo>
                <a:close/>
              </a:path>
              <a:path w="1531968" h="110055">
                <a:moveTo>
                  <a:pt x="577429" y="76187"/>
                </a:moveTo>
                <a:lnTo>
                  <a:pt x="574840" y="72875"/>
                </a:lnTo>
                <a:lnTo>
                  <a:pt x="573431" y="71047"/>
                </a:lnTo>
                <a:lnTo>
                  <a:pt x="572574" y="68420"/>
                </a:lnTo>
                <a:lnTo>
                  <a:pt x="572270" y="64993"/>
                </a:lnTo>
                <a:lnTo>
                  <a:pt x="562389" y="64993"/>
                </a:lnTo>
                <a:lnTo>
                  <a:pt x="562655" y="71085"/>
                </a:lnTo>
                <a:lnTo>
                  <a:pt x="564683" y="76197"/>
                </a:lnTo>
                <a:lnTo>
                  <a:pt x="568472" y="80328"/>
                </a:lnTo>
                <a:lnTo>
                  <a:pt x="572260" y="84459"/>
                </a:lnTo>
                <a:lnTo>
                  <a:pt x="578705" y="86525"/>
                </a:lnTo>
                <a:lnTo>
                  <a:pt x="596258" y="86525"/>
                </a:lnTo>
                <a:lnTo>
                  <a:pt x="602550" y="84545"/>
                </a:lnTo>
                <a:lnTo>
                  <a:pt x="606681" y="80585"/>
                </a:lnTo>
                <a:lnTo>
                  <a:pt x="610813" y="76625"/>
                </a:lnTo>
                <a:lnTo>
                  <a:pt x="612878" y="71923"/>
                </a:lnTo>
                <a:lnTo>
                  <a:pt x="612878" y="60843"/>
                </a:lnTo>
                <a:lnTo>
                  <a:pt x="610879" y="56712"/>
                </a:lnTo>
                <a:lnTo>
                  <a:pt x="606881" y="54085"/>
                </a:lnTo>
                <a:lnTo>
                  <a:pt x="604368" y="52410"/>
                </a:lnTo>
                <a:lnTo>
                  <a:pt x="599418" y="50677"/>
                </a:lnTo>
                <a:lnTo>
                  <a:pt x="592031" y="48888"/>
                </a:lnTo>
                <a:lnTo>
                  <a:pt x="585235" y="47231"/>
                </a:lnTo>
                <a:lnTo>
                  <a:pt x="582265" y="46508"/>
                </a:lnTo>
                <a:lnTo>
                  <a:pt x="580018" y="45670"/>
                </a:lnTo>
                <a:lnTo>
                  <a:pt x="578495" y="44718"/>
                </a:lnTo>
                <a:lnTo>
                  <a:pt x="575868" y="43119"/>
                </a:lnTo>
                <a:lnTo>
                  <a:pt x="574554" y="40987"/>
                </a:lnTo>
                <a:lnTo>
                  <a:pt x="574554" y="35885"/>
                </a:lnTo>
                <a:lnTo>
                  <a:pt x="575554" y="33924"/>
                </a:lnTo>
                <a:lnTo>
                  <a:pt x="577553" y="32439"/>
                </a:lnTo>
                <a:lnTo>
                  <a:pt x="579552" y="30954"/>
                </a:lnTo>
                <a:lnTo>
                  <a:pt x="582493" y="30212"/>
                </a:lnTo>
                <a:lnTo>
                  <a:pt x="592203" y="30212"/>
                </a:lnTo>
                <a:lnTo>
                  <a:pt x="596296" y="31564"/>
                </a:lnTo>
                <a:lnTo>
                  <a:pt x="598657" y="34267"/>
                </a:lnTo>
                <a:lnTo>
                  <a:pt x="600104" y="36171"/>
                </a:lnTo>
                <a:lnTo>
                  <a:pt x="600922" y="38284"/>
                </a:lnTo>
                <a:lnTo>
                  <a:pt x="601113" y="40606"/>
                </a:lnTo>
                <a:lnTo>
                  <a:pt x="610822" y="40606"/>
                </a:lnTo>
                <a:lnTo>
                  <a:pt x="610898" y="36647"/>
                </a:lnTo>
                <a:lnTo>
                  <a:pt x="609661" y="32954"/>
                </a:lnTo>
                <a:lnTo>
                  <a:pt x="607110" y="29527"/>
                </a:lnTo>
                <a:lnTo>
                  <a:pt x="603035" y="24120"/>
                </a:lnTo>
                <a:lnTo>
                  <a:pt x="596391" y="21417"/>
                </a:lnTo>
                <a:lnTo>
                  <a:pt x="580132" y="21417"/>
                </a:lnTo>
                <a:lnTo>
                  <a:pt x="574526" y="23206"/>
                </a:lnTo>
                <a:lnTo>
                  <a:pt x="570356" y="26785"/>
                </a:lnTo>
                <a:lnTo>
                  <a:pt x="566187" y="30364"/>
                </a:lnTo>
                <a:lnTo>
                  <a:pt x="564102" y="35047"/>
                </a:lnTo>
                <a:lnTo>
                  <a:pt x="564102" y="45747"/>
                </a:lnTo>
                <a:lnTo>
                  <a:pt x="566311" y="49592"/>
                </a:lnTo>
                <a:lnTo>
                  <a:pt x="570728" y="52371"/>
                </a:lnTo>
                <a:lnTo>
                  <a:pt x="573203" y="53971"/>
                </a:lnTo>
                <a:lnTo>
                  <a:pt x="577048" y="55418"/>
                </a:lnTo>
                <a:lnTo>
                  <a:pt x="582265" y="56712"/>
                </a:lnTo>
                <a:lnTo>
                  <a:pt x="590432" y="58768"/>
                </a:lnTo>
                <a:lnTo>
                  <a:pt x="594811" y="59872"/>
                </a:lnTo>
                <a:lnTo>
                  <a:pt x="597743" y="60843"/>
                </a:lnTo>
                <a:lnTo>
                  <a:pt x="599228" y="61681"/>
                </a:lnTo>
                <a:lnTo>
                  <a:pt x="601550" y="63052"/>
                </a:lnTo>
                <a:lnTo>
                  <a:pt x="602712" y="65050"/>
                </a:lnTo>
                <a:lnTo>
                  <a:pt x="602712" y="71142"/>
                </a:lnTo>
                <a:lnTo>
                  <a:pt x="601265" y="73703"/>
                </a:lnTo>
                <a:lnTo>
                  <a:pt x="598371" y="75359"/>
                </a:lnTo>
                <a:lnTo>
                  <a:pt x="595477" y="77015"/>
                </a:lnTo>
                <a:lnTo>
                  <a:pt x="592127" y="77843"/>
                </a:lnTo>
                <a:lnTo>
                  <a:pt x="581922" y="77843"/>
                </a:lnTo>
                <a:lnTo>
                  <a:pt x="577429" y="76187"/>
                </a:lnTo>
                <a:close/>
              </a:path>
              <a:path w="1531968" h="110055">
                <a:moveTo>
                  <a:pt x="634544" y="24710"/>
                </a:moveTo>
                <a:lnTo>
                  <a:pt x="629213" y="30840"/>
                </a:lnTo>
                <a:lnTo>
                  <a:pt x="632526" y="48716"/>
                </a:lnTo>
                <a:lnTo>
                  <a:pt x="632716" y="43462"/>
                </a:lnTo>
                <a:lnTo>
                  <a:pt x="634410" y="39131"/>
                </a:lnTo>
                <a:lnTo>
                  <a:pt x="637609" y="35723"/>
                </a:lnTo>
                <a:lnTo>
                  <a:pt x="641512" y="21645"/>
                </a:lnTo>
                <a:lnTo>
                  <a:pt x="634544" y="24710"/>
                </a:lnTo>
                <a:close/>
              </a:path>
              <a:path w="1531968" h="110055">
                <a:moveTo>
                  <a:pt x="677075" y="56884"/>
                </a:moveTo>
                <a:lnTo>
                  <a:pt x="677075" y="50715"/>
                </a:lnTo>
                <a:lnTo>
                  <a:pt x="676771" y="46222"/>
                </a:lnTo>
                <a:lnTo>
                  <a:pt x="676161" y="43405"/>
                </a:lnTo>
                <a:lnTo>
                  <a:pt x="675476" y="39293"/>
                </a:lnTo>
                <a:lnTo>
                  <a:pt x="674105" y="35695"/>
                </a:lnTo>
                <a:lnTo>
                  <a:pt x="672049" y="32611"/>
                </a:lnTo>
                <a:lnTo>
                  <a:pt x="669917" y="29374"/>
                </a:lnTo>
                <a:lnTo>
                  <a:pt x="666814" y="26738"/>
                </a:lnTo>
                <a:lnTo>
                  <a:pt x="662739" y="24701"/>
                </a:lnTo>
                <a:lnTo>
                  <a:pt x="658665" y="22664"/>
                </a:lnTo>
                <a:lnTo>
                  <a:pt x="654458" y="21645"/>
                </a:lnTo>
                <a:lnTo>
                  <a:pt x="641512" y="21645"/>
                </a:lnTo>
                <a:lnTo>
                  <a:pt x="637609" y="35723"/>
                </a:lnTo>
                <a:lnTo>
                  <a:pt x="640807" y="32316"/>
                </a:lnTo>
                <a:lnTo>
                  <a:pt x="644767" y="30612"/>
                </a:lnTo>
                <a:lnTo>
                  <a:pt x="656076" y="30612"/>
                </a:lnTo>
                <a:lnTo>
                  <a:pt x="660778" y="33086"/>
                </a:lnTo>
                <a:lnTo>
                  <a:pt x="663596" y="38036"/>
                </a:lnTo>
                <a:lnTo>
                  <a:pt x="665119" y="40702"/>
                </a:lnTo>
                <a:lnTo>
                  <a:pt x="666090" y="44262"/>
                </a:lnTo>
                <a:lnTo>
                  <a:pt x="666509" y="48716"/>
                </a:lnTo>
                <a:lnTo>
                  <a:pt x="632526" y="48716"/>
                </a:lnTo>
                <a:lnTo>
                  <a:pt x="629213" y="30840"/>
                </a:lnTo>
                <a:lnTo>
                  <a:pt x="623882" y="36970"/>
                </a:lnTo>
                <a:lnTo>
                  <a:pt x="621217" y="44947"/>
                </a:lnTo>
                <a:lnTo>
                  <a:pt x="621217" y="64746"/>
                </a:lnTo>
                <a:lnTo>
                  <a:pt x="623863" y="72504"/>
                </a:lnTo>
                <a:lnTo>
                  <a:pt x="629156" y="78043"/>
                </a:lnTo>
                <a:lnTo>
                  <a:pt x="634449" y="83583"/>
                </a:lnTo>
                <a:lnTo>
                  <a:pt x="640902" y="86353"/>
                </a:lnTo>
                <a:lnTo>
                  <a:pt x="651640" y="86353"/>
                </a:lnTo>
                <a:lnTo>
                  <a:pt x="654439" y="86049"/>
                </a:lnTo>
                <a:lnTo>
                  <a:pt x="656914" y="85440"/>
                </a:lnTo>
                <a:lnTo>
                  <a:pt x="661521" y="84373"/>
                </a:lnTo>
                <a:lnTo>
                  <a:pt x="665386" y="82317"/>
                </a:lnTo>
                <a:lnTo>
                  <a:pt x="668508" y="79272"/>
                </a:lnTo>
                <a:lnTo>
                  <a:pt x="670374" y="77520"/>
                </a:lnTo>
                <a:lnTo>
                  <a:pt x="672059" y="75264"/>
                </a:lnTo>
                <a:lnTo>
                  <a:pt x="673563" y="72504"/>
                </a:lnTo>
                <a:lnTo>
                  <a:pt x="675067" y="69743"/>
                </a:lnTo>
                <a:lnTo>
                  <a:pt x="675952" y="67240"/>
                </a:lnTo>
                <a:lnTo>
                  <a:pt x="676218" y="64993"/>
                </a:lnTo>
                <a:lnTo>
                  <a:pt x="666109" y="64993"/>
                </a:lnTo>
                <a:lnTo>
                  <a:pt x="665348" y="67697"/>
                </a:lnTo>
                <a:lnTo>
                  <a:pt x="664053" y="70076"/>
                </a:lnTo>
                <a:lnTo>
                  <a:pt x="662225" y="72132"/>
                </a:lnTo>
                <a:lnTo>
                  <a:pt x="659027" y="75673"/>
                </a:lnTo>
                <a:lnTo>
                  <a:pt x="654743" y="77444"/>
                </a:lnTo>
                <a:lnTo>
                  <a:pt x="643625" y="77444"/>
                </a:lnTo>
                <a:lnTo>
                  <a:pt x="639379" y="75569"/>
                </a:lnTo>
                <a:lnTo>
                  <a:pt x="636638" y="71818"/>
                </a:lnTo>
                <a:lnTo>
                  <a:pt x="633896" y="68068"/>
                </a:lnTo>
                <a:lnTo>
                  <a:pt x="632431" y="63090"/>
                </a:lnTo>
                <a:lnTo>
                  <a:pt x="632240" y="56884"/>
                </a:lnTo>
                <a:lnTo>
                  <a:pt x="677075" y="56884"/>
                </a:lnTo>
                <a:close/>
              </a:path>
              <a:path w="1531968" h="110055">
                <a:moveTo>
                  <a:pt x="693162" y="23016"/>
                </a:moveTo>
                <a:lnTo>
                  <a:pt x="693162" y="84183"/>
                </a:lnTo>
                <a:lnTo>
                  <a:pt x="703443" y="84183"/>
                </a:lnTo>
                <a:lnTo>
                  <a:pt x="703443" y="44661"/>
                </a:lnTo>
                <a:lnTo>
                  <a:pt x="704833" y="40825"/>
                </a:lnTo>
                <a:lnTo>
                  <a:pt x="707612" y="37494"/>
                </a:lnTo>
                <a:lnTo>
                  <a:pt x="710392" y="34162"/>
                </a:lnTo>
                <a:lnTo>
                  <a:pt x="714371" y="32496"/>
                </a:lnTo>
                <a:lnTo>
                  <a:pt x="720720" y="32516"/>
                </a:lnTo>
                <a:lnTo>
                  <a:pt x="722919" y="32782"/>
                </a:lnTo>
                <a:lnTo>
                  <a:pt x="722919" y="21931"/>
                </a:lnTo>
                <a:lnTo>
                  <a:pt x="721815" y="21817"/>
                </a:lnTo>
                <a:lnTo>
                  <a:pt x="719607" y="21645"/>
                </a:lnTo>
                <a:lnTo>
                  <a:pt x="715532" y="21645"/>
                </a:lnTo>
                <a:lnTo>
                  <a:pt x="711934" y="23121"/>
                </a:lnTo>
                <a:lnTo>
                  <a:pt x="708812" y="26071"/>
                </a:lnTo>
                <a:lnTo>
                  <a:pt x="705690" y="29022"/>
                </a:lnTo>
                <a:lnTo>
                  <a:pt x="703729" y="31526"/>
                </a:lnTo>
                <a:lnTo>
                  <a:pt x="702929" y="33582"/>
                </a:lnTo>
                <a:lnTo>
                  <a:pt x="702929" y="23016"/>
                </a:lnTo>
                <a:lnTo>
                  <a:pt x="693162" y="23016"/>
                </a:lnTo>
                <a:close/>
              </a:path>
              <a:path w="1531968" h="110055">
                <a:moveTo>
                  <a:pt x="781557" y="23016"/>
                </a:moveTo>
                <a:lnTo>
                  <a:pt x="770305" y="23016"/>
                </a:lnTo>
                <a:lnTo>
                  <a:pt x="753228" y="72818"/>
                </a:lnTo>
                <a:lnTo>
                  <a:pt x="736893" y="23016"/>
                </a:lnTo>
                <a:lnTo>
                  <a:pt x="724956" y="23016"/>
                </a:lnTo>
                <a:lnTo>
                  <a:pt x="747517" y="84183"/>
                </a:lnTo>
                <a:lnTo>
                  <a:pt x="758483" y="84183"/>
                </a:lnTo>
                <a:lnTo>
                  <a:pt x="781557" y="23016"/>
                </a:lnTo>
                <a:close/>
              </a:path>
              <a:path w="1531968" h="110055">
                <a:moveTo>
                  <a:pt x="790353" y="23301"/>
                </a:moveTo>
                <a:lnTo>
                  <a:pt x="790353" y="84183"/>
                </a:lnTo>
                <a:lnTo>
                  <a:pt x="800805" y="84183"/>
                </a:lnTo>
                <a:lnTo>
                  <a:pt x="800805" y="23301"/>
                </a:lnTo>
                <a:lnTo>
                  <a:pt x="790353" y="23301"/>
                </a:lnTo>
                <a:close/>
              </a:path>
              <a:path w="1531968" h="110055">
                <a:moveTo>
                  <a:pt x="790353" y="285"/>
                </a:moveTo>
                <a:lnTo>
                  <a:pt x="790353" y="11936"/>
                </a:lnTo>
                <a:lnTo>
                  <a:pt x="800805" y="11936"/>
                </a:lnTo>
                <a:lnTo>
                  <a:pt x="800805" y="285"/>
                </a:lnTo>
                <a:lnTo>
                  <a:pt x="790353" y="285"/>
                </a:lnTo>
                <a:close/>
              </a:path>
              <a:path w="1531968" h="110055">
                <a:moveTo>
                  <a:pt x="836635" y="30440"/>
                </a:moveTo>
                <a:lnTo>
                  <a:pt x="847981" y="30440"/>
                </a:lnTo>
                <a:lnTo>
                  <a:pt x="851465" y="31688"/>
                </a:lnTo>
                <a:lnTo>
                  <a:pt x="853636" y="34181"/>
                </a:lnTo>
                <a:lnTo>
                  <a:pt x="855806" y="36675"/>
                </a:lnTo>
                <a:lnTo>
                  <a:pt x="857196" y="39807"/>
                </a:lnTo>
                <a:lnTo>
                  <a:pt x="857805" y="43576"/>
                </a:lnTo>
                <a:lnTo>
                  <a:pt x="867800" y="43576"/>
                </a:lnTo>
                <a:lnTo>
                  <a:pt x="866924" y="35390"/>
                </a:lnTo>
                <a:lnTo>
                  <a:pt x="864326" y="29622"/>
                </a:lnTo>
                <a:lnTo>
                  <a:pt x="860004" y="26271"/>
                </a:lnTo>
                <a:lnTo>
                  <a:pt x="855682" y="22921"/>
                </a:lnTo>
                <a:lnTo>
                  <a:pt x="850076" y="21245"/>
                </a:lnTo>
                <a:lnTo>
                  <a:pt x="835111" y="21245"/>
                </a:lnTo>
                <a:lnTo>
                  <a:pt x="828467" y="24234"/>
                </a:lnTo>
                <a:lnTo>
                  <a:pt x="823251" y="30212"/>
                </a:lnTo>
                <a:lnTo>
                  <a:pt x="817255" y="41378"/>
                </a:lnTo>
                <a:lnTo>
                  <a:pt x="815426" y="55284"/>
                </a:lnTo>
                <a:lnTo>
                  <a:pt x="815426" y="64042"/>
                </a:lnTo>
                <a:lnTo>
                  <a:pt x="817806" y="71342"/>
                </a:lnTo>
                <a:lnTo>
                  <a:pt x="822565" y="77187"/>
                </a:lnTo>
                <a:lnTo>
                  <a:pt x="827325" y="83031"/>
                </a:lnTo>
                <a:lnTo>
                  <a:pt x="833703" y="85954"/>
                </a:lnTo>
                <a:lnTo>
                  <a:pt x="848819" y="85954"/>
                </a:lnTo>
                <a:lnTo>
                  <a:pt x="854664" y="84079"/>
                </a:lnTo>
                <a:lnTo>
                  <a:pt x="859233" y="80328"/>
                </a:lnTo>
                <a:lnTo>
                  <a:pt x="863802" y="76578"/>
                </a:lnTo>
                <a:lnTo>
                  <a:pt x="866658" y="70648"/>
                </a:lnTo>
                <a:lnTo>
                  <a:pt x="867800" y="62538"/>
                </a:lnTo>
                <a:lnTo>
                  <a:pt x="857805" y="62538"/>
                </a:lnTo>
                <a:lnTo>
                  <a:pt x="856853" y="67069"/>
                </a:lnTo>
                <a:lnTo>
                  <a:pt x="855130" y="70638"/>
                </a:lnTo>
                <a:lnTo>
                  <a:pt x="852636" y="73246"/>
                </a:lnTo>
                <a:lnTo>
                  <a:pt x="850142" y="75854"/>
                </a:lnTo>
                <a:lnTo>
                  <a:pt x="846763" y="77158"/>
                </a:lnTo>
                <a:lnTo>
                  <a:pt x="836939" y="77158"/>
                </a:lnTo>
                <a:lnTo>
                  <a:pt x="832865" y="75064"/>
                </a:lnTo>
                <a:lnTo>
                  <a:pt x="830276" y="70876"/>
                </a:lnTo>
                <a:lnTo>
                  <a:pt x="827687" y="66688"/>
                </a:lnTo>
                <a:lnTo>
                  <a:pt x="826392" y="61529"/>
                </a:lnTo>
                <a:lnTo>
                  <a:pt x="826392" y="49307"/>
                </a:lnTo>
                <a:lnTo>
                  <a:pt x="827306" y="44185"/>
                </a:lnTo>
                <a:lnTo>
                  <a:pt x="829134" y="40035"/>
                </a:lnTo>
                <a:lnTo>
                  <a:pt x="831951" y="33639"/>
                </a:lnTo>
                <a:lnTo>
                  <a:pt x="836635" y="30440"/>
                </a:lnTo>
                <a:close/>
              </a:path>
              <a:path w="1531968" h="110055">
                <a:moveTo>
                  <a:pt x="887981" y="24710"/>
                </a:moveTo>
                <a:lnTo>
                  <a:pt x="882650" y="30840"/>
                </a:lnTo>
                <a:lnTo>
                  <a:pt x="885963" y="48716"/>
                </a:lnTo>
                <a:lnTo>
                  <a:pt x="886153" y="43462"/>
                </a:lnTo>
                <a:lnTo>
                  <a:pt x="887847" y="39131"/>
                </a:lnTo>
                <a:lnTo>
                  <a:pt x="891046" y="35723"/>
                </a:lnTo>
                <a:lnTo>
                  <a:pt x="894949" y="21645"/>
                </a:lnTo>
                <a:lnTo>
                  <a:pt x="887981" y="24710"/>
                </a:lnTo>
                <a:close/>
              </a:path>
              <a:path w="1531968" h="110055">
                <a:moveTo>
                  <a:pt x="930512" y="56884"/>
                </a:moveTo>
                <a:lnTo>
                  <a:pt x="930512" y="50715"/>
                </a:lnTo>
                <a:lnTo>
                  <a:pt x="930207" y="46222"/>
                </a:lnTo>
                <a:lnTo>
                  <a:pt x="929598" y="43405"/>
                </a:lnTo>
                <a:lnTo>
                  <a:pt x="928913" y="39293"/>
                </a:lnTo>
                <a:lnTo>
                  <a:pt x="927542" y="35695"/>
                </a:lnTo>
                <a:lnTo>
                  <a:pt x="925486" y="32611"/>
                </a:lnTo>
                <a:lnTo>
                  <a:pt x="923354" y="29374"/>
                </a:lnTo>
                <a:lnTo>
                  <a:pt x="920250" y="26738"/>
                </a:lnTo>
                <a:lnTo>
                  <a:pt x="916176" y="24701"/>
                </a:lnTo>
                <a:lnTo>
                  <a:pt x="912102" y="22664"/>
                </a:lnTo>
                <a:lnTo>
                  <a:pt x="907895" y="21645"/>
                </a:lnTo>
                <a:lnTo>
                  <a:pt x="894949" y="21645"/>
                </a:lnTo>
                <a:lnTo>
                  <a:pt x="891046" y="35723"/>
                </a:lnTo>
                <a:lnTo>
                  <a:pt x="894244" y="32316"/>
                </a:lnTo>
                <a:lnTo>
                  <a:pt x="898204" y="30612"/>
                </a:lnTo>
                <a:lnTo>
                  <a:pt x="909513" y="30612"/>
                </a:lnTo>
                <a:lnTo>
                  <a:pt x="914215" y="33087"/>
                </a:lnTo>
                <a:lnTo>
                  <a:pt x="917033" y="38036"/>
                </a:lnTo>
                <a:lnTo>
                  <a:pt x="918556" y="40702"/>
                </a:lnTo>
                <a:lnTo>
                  <a:pt x="919527" y="44262"/>
                </a:lnTo>
                <a:lnTo>
                  <a:pt x="919946" y="48716"/>
                </a:lnTo>
                <a:lnTo>
                  <a:pt x="885963" y="48716"/>
                </a:lnTo>
                <a:lnTo>
                  <a:pt x="882650" y="30840"/>
                </a:lnTo>
                <a:lnTo>
                  <a:pt x="877319" y="36970"/>
                </a:lnTo>
                <a:lnTo>
                  <a:pt x="874654" y="44947"/>
                </a:lnTo>
                <a:lnTo>
                  <a:pt x="874654" y="64746"/>
                </a:lnTo>
                <a:lnTo>
                  <a:pt x="877300" y="72504"/>
                </a:lnTo>
                <a:lnTo>
                  <a:pt x="882593" y="78043"/>
                </a:lnTo>
                <a:lnTo>
                  <a:pt x="887886" y="83583"/>
                </a:lnTo>
                <a:lnTo>
                  <a:pt x="894339" y="86353"/>
                </a:lnTo>
                <a:lnTo>
                  <a:pt x="905077" y="86353"/>
                </a:lnTo>
                <a:lnTo>
                  <a:pt x="907876" y="86049"/>
                </a:lnTo>
                <a:lnTo>
                  <a:pt x="910351" y="85440"/>
                </a:lnTo>
                <a:lnTo>
                  <a:pt x="914958" y="84374"/>
                </a:lnTo>
                <a:lnTo>
                  <a:pt x="918823" y="82317"/>
                </a:lnTo>
                <a:lnTo>
                  <a:pt x="921945" y="79272"/>
                </a:lnTo>
                <a:lnTo>
                  <a:pt x="923811" y="77520"/>
                </a:lnTo>
                <a:lnTo>
                  <a:pt x="925496" y="75264"/>
                </a:lnTo>
                <a:lnTo>
                  <a:pt x="926999" y="72504"/>
                </a:lnTo>
                <a:lnTo>
                  <a:pt x="928504" y="69743"/>
                </a:lnTo>
                <a:lnTo>
                  <a:pt x="929389" y="67240"/>
                </a:lnTo>
                <a:lnTo>
                  <a:pt x="929655" y="64993"/>
                </a:lnTo>
                <a:lnTo>
                  <a:pt x="919546" y="64993"/>
                </a:lnTo>
                <a:lnTo>
                  <a:pt x="918785" y="67697"/>
                </a:lnTo>
                <a:lnTo>
                  <a:pt x="917490" y="70076"/>
                </a:lnTo>
                <a:lnTo>
                  <a:pt x="915662" y="72132"/>
                </a:lnTo>
                <a:lnTo>
                  <a:pt x="912464" y="75673"/>
                </a:lnTo>
                <a:lnTo>
                  <a:pt x="908180" y="77444"/>
                </a:lnTo>
                <a:lnTo>
                  <a:pt x="897062" y="77444"/>
                </a:lnTo>
                <a:lnTo>
                  <a:pt x="892816" y="75569"/>
                </a:lnTo>
                <a:lnTo>
                  <a:pt x="890075" y="71818"/>
                </a:lnTo>
                <a:lnTo>
                  <a:pt x="887333" y="68068"/>
                </a:lnTo>
                <a:lnTo>
                  <a:pt x="885867" y="63090"/>
                </a:lnTo>
                <a:lnTo>
                  <a:pt x="885677" y="56884"/>
                </a:lnTo>
                <a:lnTo>
                  <a:pt x="930512" y="56884"/>
                </a:lnTo>
                <a:close/>
              </a:path>
              <a:path w="1531968" h="110055">
                <a:moveTo>
                  <a:pt x="952977" y="100746"/>
                </a:moveTo>
                <a:lnTo>
                  <a:pt x="956138" y="98633"/>
                </a:lnTo>
                <a:lnTo>
                  <a:pt x="957965" y="95206"/>
                </a:lnTo>
                <a:lnTo>
                  <a:pt x="959793" y="91779"/>
                </a:lnTo>
                <a:lnTo>
                  <a:pt x="960707" y="87800"/>
                </a:lnTo>
                <a:lnTo>
                  <a:pt x="960707" y="71733"/>
                </a:lnTo>
                <a:lnTo>
                  <a:pt x="948484" y="71733"/>
                </a:lnTo>
                <a:lnTo>
                  <a:pt x="948484" y="84183"/>
                </a:lnTo>
                <a:lnTo>
                  <a:pt x="954710" y="84183"/>
                </a:lnTo>
                <a:lnTo>
                  <a:pt x="954872" y="85106"/>
                </a:lnTo>
                <a:lnTo>
                  <a:pt x="954881" y="87210"/>
                </a:lnTo>
                <a:lnTo>
                  <a:pt x="954024" y="90580"/>
                </a:lnTo>
                <a:lnTo>
                  <a:pt x="952958" y="93816"/>
                </a:lnTo>
                <a:lnTo>
                  <a:pt x="951111" y="95663"/>
                </a:lnTo>
                <a:lnTo>
                  <a:pt x="948484" y="96119"/>
                </a:lnTo>
                <a:lnTo>
                  <a:pt x="948484" y="101545"/>
                </a:lnTo>
                <a:lnTo>
                  <a:pt x="952977" y="100746"/>
                </a:lnTo>
                <a:close/>
              </a:path>
              <a:path w="1531968" h="110055">
                <a:moveTo>
                  <a:pt x="1069758" y="32401"/>
                </a:moveTo>
                <a:lnTo>
                  <a:pt x="1071624" y="35752"/>
                </a:lnTo>
                <a:lnTo>
                  <a:pt x="1072766" y="37846"/>
                </a:lnTo>
                <a:lnTo>
                  <a:pt x="1073337" y="41139"/>
                </a:lnTo>
                <a:lnTo>
                  <a:pt x="1073337" y="84183"/>
                </a:lnTo>
                <a:lnTo>
                  <a:pt x="1083903" y="84183"/>
                </a:lnTo>
                <a:lnTo>
                  <a:pt x="1083903" y="38931"/>
                </a:lnTo>
                <a:lnTo>
                  <a:pt x="1083046" y="34229"/>
                </a:lnTo>
                <a:lnTo>
                  <a:pt x="1081333" y="30840"/>
                </a:lnTo>
                <a:lnTo>
                  <a:pt x="1078173" y="24634"/>
                </a:lnTo>
                <a:lnTo>
                  <a:pt x="1072157" y="21531"/>
                </a:lnTo>
                <a:lnTo>
                  <a:pt x="1058335" y="21531"/>
                </a:lnTo>
                <a:lnTo>
                  <a:pt x="1054204" y="22616"/>
                </a:lnTo>
                <a:lnTo>
                  <a:pt x="1050891" y="24787"/>
                </a:lnTo>
                <a:lnTo>
                  <a:pt x="1048949" y="26043"/>
                </a:lnTo>
                <a:lnTo>
                  <a:pt x="1046759" y="28213"/>
                </a:lnTo>
                <a:lnTo>
                  <a:pt x="1044323" y="31297"/>
                </a:lnTo>
                <a:lnTo>
                  <a:pt x="1044323" y="0"/>
                </a:lnTo>
                <a:lnTo>
                  <a:pt x="1034042" y="0"/>
                </a:lnTo>
                <a:lnTo>
                  <a:pt x="1034042" y="84183"/>
                </a:lnTo>
                <a:lnTo>
                  <a:pt x="1044323" y="84183"/>
                </a:lnTo>
                <a:lnTo>
                  <a:pt x="1044323" y="43595"/>
                </a:lnTo>
                <a:lnTo>
                  <a:pt x="1046055" y="38056"/>
                </a:lnTo>
                <a:lnTo>
                  <a:pt x="1049520" y="35124"/>
                </a:lnTo>
                <a:lnTo>
                  <a:pt x="1052985" y="32192"/>
                </a:lnTo>
                <a:lnTo>
                  <a:pt x="1056850" y="30726"/>
                </a:lnTo>
                <a:lnTo>
                  <a:pt x="1066255" y="30726"/>
                </a:lnTo>
                <a:lnTo>
                  <a:pt x="1069758" y="32401"/>
                </a:lnTo>
                <a:close/>
              </a:path>
              <a:path w="1531968" h="110055">
                <a:moveTo>
                  <a:pt x="1112175" y="24710"/>
                </a:moveTo>
                <a:lnTo>
                  <a:pt x="1106844" y="30840"/>
                </a:lnTo>
                <a:lnTo>
                  <a:pt x="1110157" y="48717"/>
                </a:lnTo>
                <a:lnTo>
                  <a:pt x="1110347" y="43462"/>
                </a:lnTo>
                <a:lnTo>
                  <a:pt x="1112042" y="39131"/>
                </a:lnTo>
                <a:lnTo>
                  <a:pt x="1115240" y="35724"/>
                </a:lnTo>
                <a:lnTo>
                  <a:pt x="1119143" y="21645"/>
                </a:lnTo>
                <a:lnTo>
                  <a:pt x="1112175" y="24710"/>
                </a:lnTo>
                <a:close/>
              </a:path>
              <a:path w="1531968" h="110055">
                <a:moveTo>
                  <a:pt x="1154706" y="56884"/>
                </a:moveTo>
                <a:lnTo>
                  <a:pt x="1154706" y="50715"/>
                </a:lnTo>
                <a:lnTo>
                  <a:pt x="1154402" y="46223"/>
                </a:lnTo>
                <a:lnTo>
                  <a:pt x="1153792" y="43405"/>
                </a:lnTo>
                <a:lnTo>
                  <a:pt x="1153107" y="39293"/>
                </a:lnTo>
                <a:lnTo>
                  <a:pt x="1151736" y="35695"/>
                </a:lnTo>
                <a:lnTo>
                  <a:pt x="1149680" y="32611"/>
                </a:lnTo>
                <a:lnTo>
                  <a:pt x="1147548" y="29374"/>
                </a:lnTo>
                <a:lnTo>
                  <a:pt x="1144445" y="26738"/>
                </a:lnTo>
                <a:lnTo>
                  <a:pt x="1140370" y="24701"/>
                </a:lnTo>
                <a:lnTo>
                  <a:pt x="1136296" y="22664"/>
                </a:lnTo>
                <a:lnTo>
                  <a:pt x="1132089" y="21645"/>
                </a:lnTo>
                <a:lnTo>
                  <a:pt x="1119143" y="21645"/>
                </a:lnTo>
                <a:lnTo>
                  <a:pt x="1115240" y="35724"/>
                </a:lnTo>
                <a:lnTo>
                  <a:pt x="1118438" y="32316"/>
                </a:lnTo>
                <a:lnTo>
                  <a:pt x="1122398" y="30612"/>
                </a:lnTo>
                <a:lnTo>
                  <a:pt x="1133707" y="30612"/>
                </a:lnTo>
                <a:lnTo>
                  <a:pt x="1138410" y="33087"/>
                </a:lnTo>
                <a:lnTo>
                  <a:pt x="1141227" y="38037"/>
                </a:lnTo>
                <a:lnTo>
                  <a:pt x="1142750" y="40702"/>
                </a:lnTo>
                <a:lnTo>
                  <a:pt x="1143721" y="44262"/>
                </a:lnTo>
                <a:lnTo>
                  <a:pt x="1144140" y="48717"/>
                </a:lnTo>
                <a:lnTo>
                  <a:pt x="1110157" y="48717"/>
                </a:lnTo>
                <a:lnTo>
                  <a:pt x="1106844" y="30840"/>
                </a:lnTo>
                <a:lnTo>
                  <a:pt x="1101513" y="36970"/>
                </a:lnTo>
                <a:lnTo>
                  <a:pt x="1098848" y="44947"/>
                </a:lnTo>
                <a:lnTo>
                  <a:pt x="1098848" y="64746"/>
                </a:lnTo>
                <a:lnTo>
                  <a:pt x="1101494" y="72504"/>
                </a:lnTo>
                <a:lnTo>
                  <a:pt x="1106787" y="78044"/>
                </a:lnTo>
                <a:lnTo>
                  <a:pt x="1112080" y="83584"/>
                </a:lnTo>
                <a:lnTo>
                  <a:pt x="1118534" y="86353"/>
                </a:lnTo>
                <a:lnTo>
                  <a:pt x="1129271" y="86353"/>
                </a:lnTo>
                <a:lnTo>
                  <a:pt x="1132070" y="86049"/>
                </a:lnTo>
                <a:lnTo>
                  <a:pt x="1134545" y="85440"/>
                </a:lnTo>
                <a:lnTo>
                  <a:pt x="1139152" y="84374"/>
                </a:lnTo>
                <a:lnTo>
                  <a:pt x="1143017" y="82317"/>
                </a:lnTo>
                <a:lnTo>
                  <a:pt x="1146139" y="79272"/>
                </a:lnTo>
                <a:lnTo>
                  <a:pt x="1148005" y="77520"/>
                </a:lnTo>
                <a:lnTo>
                  <a:pt x="1149690" y="75264"/>
                </a:lnTo>
                <a:lnTo>
                  <a:pt x="1151194" y="72504"/>
                </a:lnTo>
                <a:lnTo>
                  <a:pt x="1152698" y="69743"/>
                </a:lnTo>
                <a:lnTo>
                  <a:pt x="1153583" y="67240"/>
                </a:lnTo>
                <a:lnTo>
                  <a:pt x="1153850" y="64993"/>
                </a:lnTo>
                <a:lnTo>
                  <a:pt x="1143740" y="64993"/>
                </a:lnTo>
                <a:lnTo>
                  <a:pt x="1142979" y="67697"/>
                </a:lnTo>
                <a:lnTo>
                  <a:pt x="1141684" y="70076"/>
                </a:lnTo>
                <a:lnTo>
                  <a:pt x="1139857" y="72133"/>
                </a:lnTo>
                <a:lnTo>
                  <a:pt x="1136658" y="75673"/>
                </a:lnTo>
                <a:lnTo>
                  <a:pt x="1132374" y="77444"/>
                </a:lnTo>
                <a:lnTo>
                  <a:pt x="1121256" y="77444"/>
                </a:lnTo>
                <a:lnTo>
                  <a:pt x="1117011" y="75569"/>
                </a:lnTo>
                <a:lnTo>
                  <a:pt x="1114269" y="71819"/>
                </a:lnTo>
                <a:lnTo>
                  <a:pt x="1111528" y="68068"/>
                </a:lnTo>
                <a:lnTo>
                  <a:pt x="1110062" y="63090"/>
                </a:lnTo>
                <a:lnTo>
                  <a:pt x="1109871" y="56884"/>
                </a:lnTo>
                <a:lnTo>
                  <a:pt x="1154706" y="56884"/>
                </a:lnTo>
                <a:close/>
              </a:path>
              <a:path w="1531968" h="110055">
                <a:moveTo>
                  <a:pt x="1235466" y="32401"/>
                </a:moveTo>
                <a:lnTo>
                  <a:pt x="1237332" y="35752"/>
                </a:lnTo>
                <a:lnTo>
                  <a:pt x="1238474" y="37846"/>
                </a:lnTo>
                <a:lnTo>
                  <a:pt x="1239046" y="41139"/>
                </a:lnTo>
                <a:lnTo>
                  <a:pt x="1239046" y="84183"/>
                </a:lnTo>
                <a:lnTo>
                  <a:pt x="1249612" y="84183"/>
                </a:lnTo>
                <a:lnTo>
                  <a:pt x="1249612" y="38931"/>
                </a:lnTo>
                <a:lnTo>
                  <a:pt x="1248755" y="34229"/>
                </a:lnTo>
                <a:lnTo>
                  <a:pt x="1247042" y="30840"/>
                </a:lnTo>
                <a:lnTo>
                  <a:pt x="1243881" y="24634"/>
                </a:lnTo>
                <a:lnTo>
                  <a:pt x="1237865" y="21531"/>
                </a:lnTo>
                <a:lnTo>
                  <a:pt x="1224043" y="21531"/>
                </a:lnTo>
                <a:lnTo>
                  <a:pt x="1219912" y="22616"/>
                </a:lnTo>
                <a:lnTo>
                  <a:pt x="1216600" y="24787"/>
                </a:lnTo>
                <a:lnTo>
                  <a:pt x="1214658" y="26043"/>
                </a:lnTo>
                <a:lnTo>
                  <a:pt x="1212468" y="28213"/>
                </a:lnTo>
                <a:lnTo>
                  <a:pt x="1210031" y="31297"/>
                </a:lnTo>
                <a:lnTo>
                  <a:pt x="1210031" y="0"/>
                </a:lnTo>
                <a:lnTo>
                  <a:pt x="1199751" y="0"/>
                </a:lnTo>
                <a:lnTo>
                  <a:pt x="1199751" y="84183"/>
                </a:lnTo>
                <a:lnTo>
                  <a:pt x="1210031" y="84183"/>
                </a:lnTo>
                <a:lnTo>
                  <a:pt x="1210031" y="43595"/>
                </a:lnTo>
                <a:lnTo>
                  <a:pt x="1211764" y="38056"/>
                </a:lnTo>
                <a:lnTo>
                  <a:pt x="1215229" y="35124"/>
                </a:lnTo>
                <a:lnTo>
                  <a:pt x="1218694" y="32192"/>
                </a:lnTo>
                <a:lnTo>
                  <a:pt x="1222559" y="30726"/>
                </a:lnTo>
                <a:lnTo>
                  <a:pt x="1231963" y="30726"/>
                </a:lnTo>
                <a:lnTo>
                  <a:pt x="1235466" y="32401"/>
                </a:lnTo>
                <a:close/>
              </a:path>
              <a:path w="1531968" h="110055">
                <a:moveTo>
                  <a:pt x="1267984" y="23302"/>
                </a:moveTo>
                <a:lnTo>
                  <a:pt x="1267984" y="84183"/>
                </a:lnTo>
                <a:lnTo>
                  <a:pt x="1278436" y="84183"/>
                </a:lnTo>
                <a:lnTo>
                  <a:pt x="1278436" y="23302"/>
                </a:lnTo>
                <a:lnTo>
                  <a:pt x="1267984" y="23302"/>
                </a:lnTo>
                <a:close/>
              </a:path>
              <a:path w="1531968" h="110055">
                <a:moveTo>
                  <a:pt x="1267984" y="285"/>
                </a:moveTo>
                <a:lnTo>
                  <a:pt x="1267984" y="11936"/>
                </a:lnTo>
                <a:lnTo>
                  <a:pt x="1278436" y="11936"/>
                </a:lnTo>
                <a:lnTo>
                  <a:pt x="1278436" y="285"/>
                </a:lnTo>
                <a:lnTo>
                  <a:pt x="1267984" y="285"/>
                </a:lnTo>
                <a:close/>
              </a:path>
              <a:path w="1531968" h="110055">
                <a:moveTo>
                  <a:pt x="1305689" y="24806"/>
                </a:moveTo>
                <a:lnTo>
                  <a:pt x="1300682" y="30555"/>
                </a:lnTo>
                <a:lnTo>
                  <a:pt x="1303738" y="62290"/>
                </a:lnTo>
                <a:lnTo>
                  <a:pt x="1303738" y="49535"/>
                </a:lnTo>
                <a:lnTo>
                  <a:pt x="1304442" y="44795"/>
                </a:lnTo>
                <a:lnTo>
                  <a:pt x="1305851" y="41178"/>
                </a:lnTo>
                <a:lnTo>
                  <a:pt x="1311734" y="21931"/>
                </a:lnTo>
                <a:lnTo>
                  <a:pt x="1305689" y="24806"/>
                </a:lnTo>
                <a:close/>
              </a:path>
              <a:path w="1531968" h="110055">
                <a:moveTo>
                  <a:pt x="1401175" y="32401"/>
                </a:moveTo>
                <a:lnTo>
                  <a:pt x="1403041" y="35752"/>
                </a:lnTo>
                <a:lnTo>
                  <a:pt x="1404183" y="37846"/>
                </a:lnTo>
                <a:lnTo>
                  <a:pt x="1404754" y="41139"/>
                </a:lnTo>
                <a:lnTo>
                  <a:pt x="1404754" y="84183"/>
                </a:lnTo>
                <a:lnTo>
                  <a:pt x="1415321" y="84183"/>
                </a:lnTo>
                <a:lnTo>
                  <a:pt x="1415321" y="38931"/>
                </a:lnTo>
                <a:lnTo>
                  <a:pt x="1414464" y="34229"/>
                </a:lnTo>
                <a:lnTo>
                  <a:pt x="1412751" y="30840"/>
                </a:lnTo>
                <a:lnTo>
                  <a:pt x="1409590" y="24634"/>
                </a:lnTo>
                <a:lnTo>
                  <a:pt x="1403574" y="21531"/>
                </a:lnTo>
                <a:lnTo>
                  <a:pt x="1389752" y="21531"/>
                </a:lnTo>
                <a:lnTo>
                  <a:pt x="1385621" y="22616"/>
                </a:lnTo>
                <a:lnTo>
                  <a:pt x="1382308" y="24787"/>
                </a:lnTo>
                <a:lnTo>
                  <a:pt x="1380366" y="26043"/>
                </a:lnTo>
                <a:lnTo>
                  <a:pt x="1378177" y="28213"/>
                </a:lnTo>
                <a:lnTo>
                  <a:pt x="1375740" y="31297"/>
                </a:lnTo>
                <a:lnTo>
                  <a:pt x="1375740" y="0"/>
                </a:lnTo>
                <a:lnTo>
                  <a:pt x="1365460" y="0"/>
                </a:lnTo>
                <a:lnTo>
                  <a:pt x="1365460" y="84183"/>
                </a:lnTo>
                <a:lnTo>
                  <a:pt x="1375740" y="84183"/>
                </a:lnTo>
                <a:lnTo>
                  <a:pt x="1375740" y="43595"/>
                </a:lnTo>
                <a:lnTo>
                  <a:pt x="1377473" y="38056"/>
                </a:lnTo>
                <a:lnTo>
                  <a:pt x="1380938" y="35124"/>
                </a:lnTo>
                <a:lnTo>
                  <a:pt x="1384403" y="32192"/>
                </a:lnTo>
                <a:lnTo>
                  <a:pt x="1388267" y="30726"/>
                </a:lnTo>
                <a:lnTo>
                  <a:pt x="1397672" y="30726"/>
                </a:lnTo>
                <a:lnTo>
                  <a:pt x="1401175" y="32401"/>
                </a:lnTo>
                <a:close/>
              </a:path>
              <a:path w="1531968" h="110055">
                <a:moveTo>
                  <a:pt x="1443592" y="24710"/>
                </a:moveTo>
                <a:lnTo>
                  <a:pt x="1438262" y="30840"/>
                </a:lnTo>
                <a:lnTo>
                  <a:pt x="1441574" y="48717"/>
                </a:lnTo>
                <a:lnTo>
                  <a:pt x="1441765" y="43462"/>
                </a:lnTo>
                <a:lnTo>
                  <a:pt x="1443459" y="39131"/>
                </a:lnTo>
                <a:lnTo>
                  <a:pt x="1446658" y="35724"/>
                </a:lnTo>
                <a:lnTo>
                  <a:pt x="1450560" y="21645"/>
                </a:lnTo>
                <a:lnTo>
                  <a:pt x="1443592" y="24710"/>
                </a:lnTo>
                <a:close/>
              </a:path>
              <a:path w="1531968" h="110055">
                <a:moveTo>
                  <a:pt x="1486124" y="56884"/>
                </a:moveTo>
                <a:lnTo>
                  <a:pt x="1486124" y="50716"/>
                </a:lnTo>
                <a:lnTo>
                  <a:pt x="1485819" y="46223"/>
                </a:lnTo>
                <a:lnTo>
                  <a:pt x="1485210" y="43405"/>
                </a:lnTo>
                <a:lnTo>
                  <a:pt x="1484525" y="39293"/>
                </a:lnTo>
                <a:lnTo>
                  <a:pt x="1483154" y="35695"/>
                </a:lnTo>
                <a:lnTo>
                  <a:pt x="1481098" y="32611"/>
                </a:lnTo>
                <a:lnTo>
                  <a:pt x="1478965" y="29374"/>
                </a:lnTo>
                <a:lnTo>
                  <a:pt x="1475862" y="26738"/>
                </a:lnTo>
                <a:lnTo>
                  <a:pt x="1471788" y="24701"/>
                </a:lnTo>
                <a:lnTo>
                  <a:pt x="1467714" y="22664"/>
                </a:lnTo>
                <a:lnTo>
                  <a:pt x="1463506" y="21645"/>
                </a:lnTo>
                <a:lnTo>
                  <a:pt x="1450560" y="21645"/>
                </a:lnTo>
                <a:lnTo>
                  <a:pt x="1446658" y="35724"/>
                </a:lnTo>
                <a:lnTo>
                  <a:pt x="1449856" y="32316"/>
                </a:lnTo>
                <a:lnTo>
                  <a:pt x="1453816" y="30612"/>
                </a:lnTo>
                <a:lnTo>
                  <a:pt x="1465125" y="30612"/>
                </a:lnTo>
                <a:lnTo>
                  <a:pt x="1469827" y="33087"/>
                </a:lnTo>
                <a:lnTo>
                  <a:pt x="1472645" y="38037"/>
                </a:lnTo>
                <a:lnTo>
                  <a:pt x="1474168" y="40702"/>
                </a:lnTo>
                <a:lnTo>
                  <a:pt x="1475139" y="44262"/>
                </a:lnTo>
                <a:lnTo>
                  <a:pt x="1475558" y="48717"/>
                </a:lnTo>
                <a:lnTo>
                  <a:pt x="1441574" y="48717"/>
                </a:lnTo>
                <a:lnTo>
                  <a:pt x="1438262" y="30840"/>
                </a:lnTo>
                <a:lnTo>
                  <a:pt x="1432931" y="36970"/>
                </a:lnTo>
                <a:lnTo>
                  <a:pt x="1430266" y="44947"/>
                </a:lnTo>
                <a:lnTo>
                  <a:pt x="1430266" y="64746"/>
                </a:lnTo>
                <a:lnTo>
                  <a:pt x="1432912" y="72504"/>
                </a:lnTo>
                <a:lnTo>
                  <a:pt x="1438205" y="78044"/>
                </a:lnTo>
                <a:lnTo>
                  <a:pt x="1443497" y="83584"/>
                </a:lnTo>
                <a:lnTo>
                  <a:pt x="1449951" y="86353"/>
                </a:lnTo>
                <a:lnTo>
                  <a:pt x="1460689" y="86353"/>
                </a:lnTo>
                <a:lnTo>
                  <a:pt x="1463487" y="86049"/>
                </a:lnTo>
                <a:lnTo>
                  <a:pt x="1465962" y="85440"/>
                </a:lnTo>
                <a:lnTo>
                  <a:pt x="1470570" y="84374"/>
                </a:lnTo>
                <a:lnTo>
                  <a:pt x="1474434" y="82317"/>
                </a:lnTo>
                <a:lnTo>
                  <a:pt x="1477557" y="79272"/>
                </a:lnTo>
                <a:lnTo>
                  <a:pt x="1479422" y="77520"/>
                </a:lnTo>
                <a:lnTo>
                  <a:pt x="1481107" y="75264"/>
                </a:lnTo>
                <a:lnTo>
                  <a:pt x="1482611" y="72504"/>
                </a:lnTo>
                <a:lnTo>
                  <a:pt x="1484115" y="69743"/>
                </a:lnTo>
                <a:lnTo>
                  <a:pt x="1485001" y="67240"/>
                </a:lnTo>
                <a:lnTo>
                  <a:pt x="1485267" y="64993"/>
                </a:lnTo>
                <a:lnTo>
                  <a:pt x="1475158" y="64993"/>
                </a:lnTo>
                <a:lnTo>
                  <a:pt x="1474396" y="67697"/>
                </a:lnTo>
                <a:lnTo>
                  <a:pt x="1473102" y="70076"/>
                </a:lnTo>
                <a:lnTo>
                  <a:pt x="1471274" y="72133"/>
                </a:lnTo>
                <a:lnTo>
                  <a:pt x="1468076" y="75673"/>
                </a:lnTo>
                <a:lnTo>
                  <a:pt x="1463792" y="77444"/>
                </a:lnTo>
                <a:lnTo>
                  <a:pt x="1452674" y="77444"/>
                </a:lnTo>
                <a:lnTo>
                  <a:pt x="1448428" y="75569"/>
                </a:lnTo>
                <a:lnTo>
                  <a:pt x="1445687" y="71819"/>
                </a:lnTo>
                <a:lnTo>
                  <a:pt x="1442945" y="68068"/>
                </a:lnTo>
                <a:lnTo>
                  <a:pt x="1441479" y="63090"/>
                </a:lnTo>
                <a:lnTo>
                  <a:pt x="1441289" y="56884"/>
                </a:lnTo>
                <a:lnTo>
                  <a:pt x="1486124" y="56884"/>
                </a:lnTo>
                <a:close/>
              </a:path>
              <a:path w="1531968" h="110055">
                <a:moveTo>
                  <a:pt x="1502211" y="23016"/>
                </a:moveTo>
                <a:lnTo>
                  <a:pt x="1502211" y="84183"/>
                </a:lnTo>
                <a:lnTo>
                  <a:pt x="1512492" y="84183"/>
                </a:lnTo>
                <a:lnTo>
                  <a:pt x="1512492" y="44662"/>
                </a:lnTo>
                <a:lnTo>
                  <a:pt x="1513882" y="40826"/>
                </a:lnTo>
                <a:lnTo>
                  <a:pt x="1516661" y="37494"/>
                </a:lnTo>
                <a:lnTo>
                  <a:pt x="1519441" y="34163"/>
                </a:lnTo>
                <a:lnTo>
                  <a:pt x="1523420" y="32497"/>
                </a:lnTo>
                <a:lnTo>
                  <a:pt x="1529769" y="32516"/>
                </a:lnTo>
                <a:lnTo>
                  <a:pt x="1531968" y="32782"/>
                </a:lnTo>
                <a:lnTo>
                  <a:pt x="1531968" y="21931"/>
                </a:lnTo>
                <a:lnTo>
                  <a:pt x="1530864" y="21817"/>
                </a:lnTo>
                <a:lnTo>
                  <a:pt x="1528655" y="21645"/>
                </a:lnTo>
                <a:lnTo>
                  <a:pt x="1524581" y="21645"/>
                </a:lnTo>
                <a:lnTo>
                  <a:pt x="1520983" y="23121"/>
                </a:lnTo>
                <a:lnTo>
                  <a:pt x="1517861" y="26072"/>
                </a:lnTo>
                <a:lnTo>
                  <a:pt x="1514738" y="29022"/>
                </a:lnTo>
                <a:lnTo>
                  <a:pt x="1512777" y="31526"/>
                </a:lnTo>
                <a:lnTo>
                  <a:pt x="1511978" y="33582"/>
                </a:lnTo>
                <a:lnTo>
                  <a:pt x="1511978" y="23016"/>
                </a:lnTo>
                <a:lnTo>
                  <a:pt x="1502211" y="23016"/>
                </a:lnTo>
                <a:close/>
              </a:path>
              <a:path w="1531968" h="110055">
                <a:moveTo>
                  <a:pt x="1295656" y="73170"/>
                </a:moveTo>
                <a:lnTo>
                  <a:pt x="1300625" y="77872"/>
                </a:lnTo>
                <a:lnTo>
                  <a:pt x="1305594" y="82575"/>
                </a:lnTo>
                <a:lnTo>
                  <a:pt x="1311391" y="84926"/>
                </a:lnTo>
                <a:lnTo>
                  <a:pt x="1322776" y="84926"/>
                </a:lnTo>
                <a:lnTo>
                  <a:pt x="1326603" y="84164"/>
                </a:lnTo>
                <a:lnTo>
                  <a:pt x="1329496" y="82641"/>
                </a:lnTo>
                <a:lnTo>
                  <a:pt x="1332390" y="81118"/>
                </a:lnTo>
                <a:lnTo>
                  <a:pt x="1334865" y="78796"/>
                </a:lnTo>
                <a:lnTo>
                  <a:pt x="1336921" y="75673"/>
                </a:lnTo>
                <a:lnTo>
                  <a:pt x="1337035" y="84088"/>
                </a:lnTo>
                <a:lnTo>
                  <a:pt x="1336369" y="89933"/>
                </a:lnTo>
                <a:lnTo>
                  <a:pt x="1334922" y="93207"/>
                </a:lnTo>
                <a:lnTo>
                  <a:pt x="1332485" y="98766"/>
                </a:lnTo>
                <a:lnTo>
                  <a:pt x="1327326" y="101545"/>
                </a:lnTo>
                <a:lnTo>
                  <a:pt x="1314456" y="101545"/>
                </a:lnTo>
                <a:lnTo>
                  <a:pt x="1310801" y="100403"/>
                </a:lnTo>
                <a:lnTo>
                  <a:pt x="1308478" y="98119"/>
                </a:lnTo>
                <a:lnTo>
                  <a:pt x="1306993" y="96634"/>
                </a:lnTo>
                <a:lnTo>
                  <a:pt x="1306003" y="94521"/>
                </a:lnTo>
                <a:lnTo>
                  <a:pt x="1305508" y="91779"/>
                </a:lnTo>
                <a:lnTo>
                  <a:pt x="1295056" y="91779"/>
                </a:lnTo>
                <a:lnTo>
                  <a:pt x="1295589" y="98061"/>
                </a:lnTo>
                <a:lnTo>
                  <a:pt x="1298102" y="102678"/>
                </a:lnTo>
                <a:lnTo>
                  <a:pt x="1302595" y="105629"/>
                </a:lnTo>
                <a:lnTo>
                  <a:pt x="1307088" y="108580"/>
                </a:lnTo>
                <a:lnTo>
                  <a:pt x="1312628" y="110055"/>
                </a:lnTo>
                <a:lnTo>
                  <a:pt x="1321492" y="110002"/>
                </a:lnTo>
                <a:lnTo>
                  <a:pt x="1334915" y="106522"/>
                </a:lnTo>
                <a:lnTo>
                  <a:pt x="1343375" y="97605"/>
                </a:lnTo>
                <a:lnTo>
                  <a:pt x="1345660" y="93112"/>
                </a:lnTo>
                <a:lnTo>
                  <a:pt x="1346802" y="86982"/>
                </a:lnTo>
                <a:lnTo>
                  <a:pt x="1346802" y="23587"/>
                </a:lnTo>
                <a:lnTo>
                  <a:pt x="1337321" y="23587"/>
                </a:lnTo>
                <a:lnTo>
                  <a:pt x="1337321" y="31297"/>
                </a:lnTo>
                <a:lnTo>
                  <a:pt x="1335303" y="28746"/>
                </a:lnTo>
                <a:lnTo>
                  <a:pt x="1333323" y="26805"/>
                </a:lnTo>
                <a:lnTo>
                  <a:pt x="1331381" y="25472"/>
                </a:lnTo>
                <a:lnTo>
                  <a:pt x="1327802" y="23111"/>
                </a:lnTo>
                <a:lnTo>
                  <a:pt x="1323614" y="21931"/>
                </a:lnTo>
                <a:lnTo>
                  <a:pt x="1311734" y="21931"/>
                </a:lnTo>
                <a:lnTo>
                  <a:pt x="1305851" y="41178"/>
                </a:lnTo>
                <a:lnTo>
                  <a:pt x="1308516" y="34400"/>
                </a:lnTo>
                <a:lnTo>
                  <a:pt x="1313466" y="31012"/>
                </a:lnTo>
                <a:lnTo>
                  <a:pt x="1325536" y="31012"/>
                </a:lnTo>
                <a:lnTo>
                  <a:pt x="1329515" y="32839"/>
                </a:lnTo>
                <a:lnTo>
                  <a:pt x="1332638" y="36494"/>
                </a:lnTo>
                <a:lnTo>
                  <a:pt x="1335760" y="40150"/>
                </a:lnTo>
                <a:lnTo>
                  <a:pt x="1337321" y="45766"/>
                </a:lnTo>
                <a:lnTo>
                  <a:pt x="1337321" y="58369"/>
                </a:lnTo>
                <a:lnTo>
                  <a:pt x="1336483" y="62766"/>
                </a:lnTo>
                <a:lnTo>
                  <a:pt x="1334808" y="66535"/>
                </a:lnTo>
                <a:lnTo>
                  <a:pt x="1331800" y="73199"/>
                </a:lnTo>
                <a:lnTo>
                  <a:pt x="1326603" y="76530"/>
                </a:lnTo>
                <a:lnTo>
                  <a:pt x="1314494" y="76530"/>
                </a:lnTo>
                <a:lnTo>
                  <a:pt x="1310734" y="74731"/>
                </a:lnTo>
                <a:lnTo>
                  <a:pt x="1307936" y="71133"/>
                </a:lnTo>
                <a:lnTo>
                  <a:pt x="1305137" y="67535"/>
                </a:lnTo>
                <a:lnTo>
                  <a:pt x="1303738" y="62290"/>
                </a:lnTo>
                <a:lnTo>
                  <a:pt x="1300682" y="30555"/>
                </a:lnTo>
                <a:lnTo>
                  <a:pt x="1295675" y="36304"/>
                </a:lnTo>
                <a:lnTo>
                  <a:pt x="1293171" y="44300"/>
                </a:lnTo>
                <a:lnTo>
                  <a:pt x="1293171" y="65393"/>
                </a:lnTo>
                <a:lnTo>
                  <a:pt x="1295656" y="73170"/>
                </a:lnTo>
                <a:close/>
              </a:path>
              <a:path w="1531968" h="110055">
                <a:moveTo>
                  <a:pt x="1019192" y="85154"/>
                </a:moveTo>
                <a:lnTo>
                  <a:pt x="1022057" y="85078"/>
                </a:lnTo>
                <a:lnTo>
                  <a:pt x="1024609" y="84773"/>
                </a:lnTo>
                <a:lnTo>
                  <a:pt x="1027017" y="84183"/>
                </a:lnTo>
                <a:lnTo>
                  <a:pt x="1027017" y="76073"/>
                </a:lnTo>
                <a:lnTo>
                  <a:pt x="1023914" y="76244"/>
                </a:lnTo>
                <a:lnTo>
                  <a:pt x="1021553" y="76244"/>
                </a:lnTo>
                <a:lnTo>
                  <a:pt x="1019421" y="75616"/>
                </a:lnTo>
                <a:lnTo>
                  <a:pt x="1017250" y="73465"/>
                </a:lnTo>
                <a:lnTo>
                  <a:pt x="1017250" y="31412"/>
                </a:lnTo>
                <a:lnTo>
                  <a:pt x="1027017" y="31412"/>
                </a:lnTo>
                <a:lnTo>
                  <a:pt x="1027017" y="23016"/>
                </a:lnTo>
                <a:lnTo>
                  <a:pt x="1017250" y="23016"/>
                </a:lnTo>
                <a:lnTo>
                  <a:pt x="1017250" y="5940"/>
                </a:lnTo>
                <a:lnTo>
                  <a:pt x="1006855" y="5940"/>
                </a:lnTo>
                <a:lnTo>
                  <a:pt x="1006855" y="23016"/>
                </a:lnTo>
                <a:lnTo>
                  <a:pt x="998574" y="23016"/>
                </a:lnTo>
                <a:lnTo>
                  <a:pt x="998574" y="31412"/>
                </a:lnTo>
                <a:lnTo>
                  <a:pt x="1006855" y="31412"/>
                </a:lnTo>
                <a:lnTo>
                  <a:pt x="1006855" y="75826"/>
                </a:lnTo>
                <a:lnTo>
                  <a:pt x="1007712" y="79014"/>
                </a:lnTo>
                <a:lnTo>
                  <a:pt x="1009426" y="81470"/>
                </a:lnTo>
                <a:lnTo>
                  <a:pt x="1011139" y="83926"/>
                </a:lnTo>
                <a:lnTo>
                  <a:pt x="1014394" y="85154"/>
                </a:lnTo>
                <a:lnTo>
                  <a:pt x="1019192" y="85154"/>
                </a:lnTo>
                <a:close/>
              </a:path>
              <a:path w="1531968" h="110055">
                <a:moveTo>
                  <a:pt x="385600" y="85154"/>
                </a:moveTo>
                <a:lnTo>
                  <a:pt x="388465" y="85078"/>
                </a:lnTo>
                <a:lnTo>
                  <a:pt x="391016" y="84773"/>
                </a:lnTo>
                <a:lnTo>
                  <a:pt x="393425" y="84183"/>
                </a:lnTo>
                <a:lnTo>
                  <a:pt x="393425" y="76073"/>
                </a:lnTo>
                <a:lnTo>
                  <a:pt x="390321" y="76244"/>
                </a:lnTo>
                <a:lnTo>
                  <a:pt x="387961" y="76244"/>
                </a:lnTo>
                <a:lnTo>
                  <a:pt x="385828" y="75616"/>
                </a:lnTo>
                <a:lnTo>
                  <a:pt x="383658" y="73465"/>
                </a:lnTo>
                <a:lnTo>
                  <a:pt x="383658" y="31411"/>
                </a:lnTo>
                <a:lnTo>
                  <a:pt x="393425" y="31411"/>
                </a:lnTo>
                <a:lnTo>
                  <a:pt x="393425" y="23016"/>
                </a:lnTo>
                <a:lnTo>
                  <a:pt x="383658" y="23016"/>
                </a:lnTo>
                <a:lnTo>
                  <a:pt x="383658" y="5939"/>
                </a:lnTo>
                <a:lnTo>
                  <a:pt x="373263" y="5939"/>
                </a:lnTo>
                <a:lnTo>
                  <a:pt x="373263" y="23016"/>
                </a:lnTo>
                <a:lnTo>
                  <a:pt x="364981" y="23016"/>
                </a:lnTo>
                <a:lnTo>
                  <a:pt x="364981" y="31411"/>
                </a:lnTo>
                <a:lnTo>
                  <a:pt x="373263" y="31411"/>
                </a:lnTo>
                <a:lnTo>
                  <a:pt x="373263" y="75826"/>
                </a:lnTo>
                <a:lnTo>
                  <a:pt x="374120" y="79014"/>
                </a:lnTo>
                <a:lnTo>
                  <a:pt x="375833" y="81470"/>
                </a:lnTo>
                <a:lnTo>
                  <a:pt x="377547" y="83926"/>
                </a:lnTo>
                <a:lnTo>
                  <a:pt x="380802" y="85154"/>
                </a:lnTo>
                <a:lnTo>
                  <a:pt x="385600" y="85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694249" y="356565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28459" y="356565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998307" y="366807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064490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3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057221" y="368717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156843" y="3723978"/>
            <a:ext cx="1973" cy="14059"/>
          </a:xfrm>
          <a:custGeom>
            <a:avLst/>
            <a:gdLst/>
            <a:ahLst/>
            <a:cxnLst/>
            <a:rect l="l" t="t" r="r" b="b"/>
            <a:pathLst>
              <a:path w="2170" h="15934">
                <a:moveTo>
                  <a:pt x="666" y="0"/>
                </a:moveTo>
                <a:lnTo>
                  <a:pt x="0" y="13002"/>
                </a:lnTo>
                <a:lnTo>
                  <a:pt x="2170" y="15934"/>
                </a:lnTo>
                <a:lnTo>
                  <a:pt x="2113" y="3579"/>
                </a:lnTo>
                <a:lnTo>
                  <a:pt x="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15135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207865" y="368717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1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297000" y="3687073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5" y="14620"/>
                </a:lnTo>
                <a:lnTo>
                  <a:pt x="15192" y="13021"/>
                </a:lnTo>
                <a:lnTo>
                  <a:pt x="17439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07748" y="3731789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363858" y="3736862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267352" y="3673316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148224" y="3668076"/>
            <a:ext cx="48963" cy="75993"/>
          </a:xfrm>
          <a:custGeom>
            <a:avLst/>
            <a:gdLst/>
            <a:ahLst/>
            <a:cxnLst/>
            <a:rect l="l" t="t" r="r" b="b"/>
            <a:pathLst>
              <a:path w="53859" h="86125">
                <a:moveTo>
                  <a:pt x="9481" y="84183"/>
                </a:moveTo>
                <a:lnTo>
                  <a:pt x="9481" y="76359"/>
                </a:lnTo>
                <a:lnTo>
                  <a:pt x="10147" y="63356"/>
                </a:lnTo>
                <a:lnTo>
                  <a:pt x="9423" y="58692"/>
                </a:lnTo>
                <a:lnTo>
                  <a:pt x="9423" y="44985"/>
                </a:lnTo>
                <a:lnTo>
                  <a:pt x="11184" y="39274"/>
                </a:lnTo>
                <a:lnTo>
                  <a:pt x="14707" y="35809"/>
                </a:lnTo>
                <a:lnTo>
                  <a:pt x="18229" y="32344"/>
                </a:lnTo>
                <a:lnTo>
                  <a:pt x="22331" y="30612"/>
                </a:lnTo>
                <a:lnTo>
                  <a:pt x="32384" y="30612"/>
                </a:lnTo>
                <a:lnTo>
                  <a:pt x="36448" y="32725"/>
                </a:lnTo>
                <a:lnTo>
                  <a:pt x="39209" y="36951"/>
                </a:lnTo>
                <a:lnTo>
                  <a:pt x="41969" y="41177"/>
                </a:lnTo>
                <a:lnTo>
                  <a:pt x="43350" y="46508"/>
                </a:lnTo>
                <a:lnTo>
                  <a:pt x="43350" y="60177"/>
                </a:lnTo>
                <a:lnTo>
                  <a:pt x="41969" y="66002"/>
                </a:lnTo>
                <a:lnTo>
                  <a:pt x="39209" y="70419"/>
                </a:lnTo>
                <a:lnTo>
                  <a:pt x="36448" y="74836"/>
                </a:lnTo>
                <a:lnTo>
                  <a:pt x="32288" y="77044"/>
                </a:lnTo>
                <a:lnTo>
                  <a:pt x="19342" y="77044"/>
                </a:lnTo>
                <a:lnTo>
                  <a:pt x="14297" y="73674"/>
                </a:lnTo>
                <a:lnTo>
                  <a:pt x="11594" y="66935"/>
                </a:lnTo>
                <a:lnTo>
                  <a:pt x="11651" y="79290"/>
                </a:lnTo>
                <a:lnTo>
                  <a:pt x="13688" y="81423"/>
                </a:lnTo>
                <a:lnTo>
                  <a:pt x="15592" y="82755"/>
                </a:lnTo>
                <a:lnTo>
                  <a:pt x="18790" y="85001"/>
                </a:lnTo>
                <a:lnTo>
                  <a:pt x="22712" y="86125"/>
                </a:lnTo>
                <a:lnTo>
                  <a:pt x="35658" y="86125"/>
                </a:lnTo>
                <a:lnTo>
                  <a:pt x="42150" y="82926"/>
                </a:lnTo>
                <a:lnTo>
                  <a:pt x="46834" y="76530"/>
                </a:lnTo>
                <a:lnTo>
                  <a:pt x="51517" y="70133"/>
                </a:lnTo>
                <a:lnTo>
                  <a:pt x="53859" y="62100"/>
                </a:lnTo>
                <a:lnTo>
                  <a:pt x="53859" y="42225"/>
                </a:lnTo>
                <a:lnTo>
                  <a:pt x="51488" y="34505"/>
                </a:lnTo>
                <a:lnTo>
                  <a:pt x="46748" y="29270"/>
                </a:lnTo>
                <a:lnTo>
                  <a:pt x="42007" y="24034"/>
                </a:lnTo>
                <a:lnTo>
                  <a:pt x="35830" y="21417"/>
                </a:lnTo>
                <a:lnTo>
                  <a:pt x="24559" y="21417"/>
                </a:lnTo>
                <a:lnTo>
                  <a:pt x="21170" y="22188"/>
                </a:lnTo>
                <a:lnTo>
                  <a:pt x="18048" y="23730"/>
                </a:lnTo>
                <a:lnTo>
                  <a:pt x="14925" y="25272"/>
                </a:lnTo>
                <a:lnTo>
                  <a:pt x="12241" y="27509"/>
                </a:lnTo>
                <a:lnTo>
                  <a:pt x="9995" y="30440"/>
                </a:lnTo>
                <a:lnTo>
                  <a:pt x="9995" y="0"/>
                </a:lnTo>
                <a:lnTo>
                  <a:pt x="0" y="0"/>
                </a:lnTo>
                <a:lnTo>
                  <a:pt x="0" y="84183"/>
                </a:lnTo>
                <a:lnTo>
                  <a:pt x="9481" y="8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966063" y="3673316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7681" y="70209"/>
                </a:move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7681" y="70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724676" y="3046577"/>
            <a:ext cx="1329215" cy="99023"/>
          </a:xfrm>
          <a:custGeom>
            <a:avLst/>
            <a:gdLst/>
            <a:ahLst/>
            <a:cxnLst/>
            <a:rect l="l" t="t" r="r" b="b"/>
            <a:pathLst>
              <a:path w="1462136" h="112226">
                <a:moveTo>
                  <a:pt x="294426" y="88695"/>
                </a:moveTo>
                <a:lnTo>
                  <a:pt x="298386" y="87686"/>
                </a:lnTo>
                <a:lnTo>
                  <a:pt x="294807" y="76873"/>
                </a:lnTo>
                <a:lnTo>
                  <a:pt x="292598" y="76873"/>
                </a:lnTo>
                <a:lnTo>
                  <a:pt x="290723" y="76254"/>
                </a:lnTo>
                <a:lnTo>
                  <a:pt x="290009" y="88695"/>
                </a:lnTo>
                <a:lnTo>
                  <a:pt x="294426" y="88695"/>
                </a:lnTo>
                <a:close/>
              </a:path>
              <a:path w="1462136" h="112226">
                <a:moveTo>
                  <a:pt x="382211" y="2056"/>
                </a:moveTo>
                <a:lnTo>
                  <a:pt x="382211" y="17076"/>
                </a:lnTo>
                <a:lnTo>
                  <a:pt x="398717" y="17076"/>
                </a:lnTo>
                <a:lnTo>
                  <a:pt x="398717" y="2056"/>
                </a:lnTo>
                <a:lnTo>
                  <a:pt x="382211" y="2056"/>
                </a:lnTo>
                <a:close/>
              </a:path>
              <a:path w="1462136" h="112226">
                <a:moveTo>
                  <a:pt x="382211" y="24501"/>
                </a:moveTo>
                <a:lnTo>
                  <a:pt x="382211" y="86753"/>
                </a:lnTo>
                <a:lnTo>
                  <a:pt x="398717" y="86753"/>
                </a:lnTo>
                <a:lnTo>
                  <a:pt x="398717" y="24501"/>
                </a:lnTo>
                <a:lnTo>
                  <a:pt x="382211" y="24501"/>
                </a:lnTo>
                <a:close/>
              </a:path>
              <a:path w="1462136" h="112226">
                <a:moveTo>
                  <a:pt x="452158" y="23016"/>
                </a:moveTo>
                <a:lnTo>
                  <a:pt x="440582" y="23016"/>
                </a:lnTo>
                <a:lnTo>
                  <a:pt x="436337" y="24272"/>
                </a:lnTo>
                <a:lnTo>
                  <a:pt x="432986" y="26785"/>
                </a:lnTo>
                <a:lnTo>
                  <a:pt x="431120" y="28194"/>
                </a:lnTo>
                <a:lnTo>
                  <a:pt x="429140" y="30497"/>
                </a:lnTo>
                <a:lnTo>
                  <a:pt x="427046" y="33696"/>
                </a:lnTo>
                <a:lnTo>
                  <a:pt x="427046" y="24615"/>
                </a:lnTo>
                <a:lnTo>
                  <a:pt x="411340" y="24615"/>
                </a:lnTo>
                <a:lnTo>
                  <a:pt x="411340" y="86753"/>
                </a:lnTo>
                <a:lnTo>
                  <a:pt x="427560" y="86753"/>
                </a:lnTo>
                <a:lnTo>
                  <a:pt x="427560" y="49211"/>
                </a:lnTo>
                <a:lnTo>
                  <a:pt x="428093" y="46051"/>
                </a:lnTo>
                <a:lnTo>
                  <a:pt x="429159" y="43576"/>
                </a:lnTo>
                <a:lnTo>
                  <a:pt x="431215" y="38893"/>
                </a:lnTo>
                <a:lnTo>
                  <a:pt x="435004" y="36551"/>
                </a:lnTo>
                <a:lnTo>
                  <a:pt x="445018" y="36551"/>
                </a:lnTo>
                <a:lnTo>
                  <a:pt x="448064" y="38151"/>
                </a:lnTo>
                <a:lnTo>
                  <a:pt x="449663" y="41349"/>
                </a:lnTo>
                <a:lnTo>
                  <a:pt x="450539" y="43100"/>
                </a:lnTo>
                <a:lnTo>
                  <a:pt x="450977" y="45613"/>
                </a:lnTo>
                <a:lnTo>
                  <a:pt x="450977" y="86753"/>
                </a:lnTo>
                <a:lnTo>
                  <a:pt x="467655" y="86753"/>
                </a:lnTo>
                <a:lnTo>
                  <a:pt x="467655" y="37027"/>
                </a:lnTo>
                <a:lnTo>
                  <a:pt x="465608" y="31440"/>
                </a:lnTo>
                <a:lnTo>
                  <a:pt x="461515" y="28070"/>
                </a:lnTo>
                <a:lnTo>
                  <a:pt x="457421" y="24701"/>
                </a:lnTo>
                <a:lnTo>
                  <a:pt x="452158" y="23016"/>
                </a:lnTo>
                <a:close/>
              </a:path>
              <a:path w="1462136" h="112226">
                <a:moveTo>
                  <a:pt x="502133" y="23016"/>
                </a:moveTo>
                <a:lnTo>
                  <a:pt x="493680" y="23016"/>
                </a:lnTo>
                <a:lnTo>
                  <a:pt x="492480" y="51667"/>
                </a:lnTo>
                <a:lnTo>
                  <a:pt x="493052" y="48145"/>
                </a:lnTo>
                <a:lnTo>
                  <a:pt x="494194" y="45289"/>
                </a:lnTo>
                <a:lnTo>
                  <a:pt x="496364" y="39921"/>
                </a:lnTo>
                <a:lnTo>
                  <a:pt x="500305" y="37237"/>
                </a:lnTo>
                <a:lnTo>
                  <a:pt x="506017" y="37237"/>
                </a:lnTo>
                <a:lnTo>
                  <a:pt x="502133" y="23016"/>
                </a:lnTo>
                <a:close/>
              </a:path>
              <a:path w="1462136" h="112226">
                <a:moveTo>
                  <a:pt x="595839" y="71619"/>
                </a:moveTo>
                <a:lnTo>
                  <a:pt x="595839" y="2570"/>
                </a:lnTo>
                <a:lnTo>
                  <a:pt x="578248" y="2570"/>
                </a:lnTo>
                <a:lnTo>
                  <a:pt x="578248" y="86753"/>
                </a:lnTo>
                <a:lnTo>
                  <a:pt x="637532" y="86753"/>
                </a:lnTo>
                <a:lnTo>
                  <a:pt x="637532" y="71619"/>
                </a:lnTo>
                <a:lnTo>
                  <a:pt x="595839" y="71619"/>
                </a:lnTo>
                <a:close/>
              </a:path>
              <a:path w="1462136" h="112226">
                <a:moveTo>
                  <a:pt x="658884" y="42167"/>
                </a:moveTo>
                <a:lnTo>
                  <a:pt x="660959" y="39807"/>
                </a:lnTo>
                <a:lnTo>
                  <a:pt x="663034" y="37446"/>
                </a:lnTo>
                <a:lnTo>
                  <a:pt x="665957" y="36266"/>
                </a:lnTo>
                <a:lnTo>
                  <a:pt x="669726" y="22844"/>
                </a:lnTo>
                <a:lnTo>
                  <a:pt x="661007" y="22844"/>
                </a:lnTo>
                <a:lnTo>
                  <a:pt x="658884" y="42167"/>
                </a:lnTo>
                <a:close/>
              </a:path>
              <a:path w="1462136" h="112226">
                <a:moveTo>
                  <a:pt x="679893" y="88809"/>
                </a:moveTo>
                <a:lnTo>
                  <a:pt x="687356" y="85782"/>
                </a:lnTo>
                <a:lnTo>
                  <a:pt x="692687" y="79728"/>
                </a:lnTo>
                <a:lnTo>
                  <a:pt x="696113" y="75921"/>
                </a:lnTo>
                <a:lnTo>
                  <a:pt x="698036" y="72171"/>
                </a:lnTo>
                <a:lnTo>
                  <a:pt x="698455" y="68477"/>
                </a:lnTo>
                <a:lnTo>
                  <a:pt x="681835" y="68477"/>
                </a:lnTo>
                <a:lnTo>
                  <a:pt x="680959" y="70305"/>
                </a:lnTo>
                <a:lnTo>
                  <a:pt x="678808" y="72760"/>
                </a:lnTo>
                <a:lnTo>
                  <a:pt x="676713" y="74664"/>
                </a:lnTo>
                <a:lnTo>
                  <a:pt x="673991" y="75616"/>
                </a:lnTo>
                <a:lnTo>
                  <a:pt x="667480" y="75616"/>
                </a:lnTo>
                <a:lnTo>
                  <a:pt x="664776" y="74835"/>
                </a:lnTo>
                <a:lnTo>
                  <a:pt x="662530" y="73275"/>
                </a:lnTo>
                <a:lnTo>
                  <a:pt x="658836" y="70762"/>
                </a:lnTo>
                <a:lnTo>
                  <a:pt x="656876" y="66383"/>
                </a:lnTo>
                <a:lnTo>
                  <a:pt x="656647" y="60139"/>
                </a:lnTo>
                <a:lnTo>
                  <a:pt x="699255" y="60139"/>
                </a:lnTo>
                <a:lnTo>
                  <a:pt x="699331" y="54770"/>
                </a:lnTo>
                <a:lnTo>
                  <a:pt x="699159" y="50658"/>
                </a:lnTo>
                <a:lnTo>
                  <a:pt x="698741" y="47803"/>
                </a:lnTo>
                <a:lnTo>
                  <a:pt x="698017" y="42929"/>
                </a:lnTo>
                <a:lnTo>
                  <a:pt x="696437" y="38645"/>
                </a:lnTo>
                <a:lnTo>
                  <a:pt x="694000" y="34952"/>
                </a:lnTo>
                <a:lnTo>
                  <a:pt x="691297" y="30764"/>
                </a:lnTo>
                <a:lnTo>
                  <a:pt x="687870" y="27699"/>
                </a:lnTo>
                <a:lnTo>
                  <a:pt x="683720" y="25757"/>
                </a:lnTo>
                <a:lnTo>
                  <a:pt x="679569" y="23815"/>
                </a:lnTo>
                <a:lnTo>
                  <a:pt x="674905" y="22844"/>
                </a:lnTo>
                <a:lnTo>
                  <a:pt x="669726" y="22844"/>
                </a:lnTo>
                <a:lnTo>
                  <a:pt x="665957" y="36266"/>
                </a:lnTo>
                <a:lnTo>
                  <a:pt x="673191" y="36266"/>
                </a:lnTo>
                <a:lnTo>
                  <a:pt x="676095" y="37379"/>
                </a:lnTo>
                <a:lnTo>
                  <a:pt x="678436" y="39607"/>
                </a:lnTo>
                <a:lnTo>
                  <a:pt x="680778" y="41834"/>
                </a:lnTo>
                <a:lnTo>
                  <a:pt x="682082" y="45099"/>
                </a:lnTo>
                <a:lnTo>
                  <a:pt x="682349" y="49402"/>
                </a:lnTo>
                <a:lnTo>
                  <a:pt x="657047" y="49402"/>
                </a:lnTo>
                <a:lnTo>
                  <a:pt x="657580" y="45366"/>
                </a:lnTo>
                <a:lnTo>
                  <a:pt x="658884" y="42167"/>
                </a:lnTo>
                <a:lnTo>
                  <a:pt x="661007" y="22844"/>
                </a:lnTo>
                <a:lnTo>
                  <a:pt x="653915" y="25719"/>
                </a:lnTo>
                <a:lnTo>
                  <a:pt x="648451" y="31468"/>
                </a:lnTo>
                <a:lnTo>
                  <a:pt x="642195" y="42314"/>
                </a:lnTo>
                <a:lnTo>
                  <a:pt x="640255" y="56255"/>
                </a:lnTo>
                <a:lnTo>
                  <a:pt x="640271" y="57677"/>
                </a:lnTo>
                <a:lnTo>
                  <a:pt x="642719" y="71619"/>
                </a:lnTo>
                <a:lnTo>
                  <a:pt x="649336" y="81156"/>
                </a:lnTo>
                <a:lnTo>
                  <a:pt x="655391" y="86258"/>
                </a:lnTo>
                <a:lnTo>
                  <a:pt x="662378" y="88809"/>
                </a:lnTo>
                <a:lnTo>
                  <a:pt x="679893" y="88809"/>
                </a:lnTo>
                <a:close/>
              </a:path>
              <a:path w="1462136" h="112226">
                <a:moveTo>
                  <a:pt x="769258" y="24501"/>
                </a:moveTo>
                <a:lnTo>
                  <a:pt x="751781" y="24501"/>
                </a:lnTo>
                <a:lnTo>
                  <a:pt x="738531" y="70419"/>
                </a:lnTo>
                <a:lnTo>
                  <a:pt x="725565" y="24501"/>
                </a:lnTo>
                <a:lnTo>
                  <a:pt x="707289" y="24501"/>
                </a:lnTo>
                <a:lnTo>
                  <a:pt x="729621" y="86753"/>
                </a:lnTo>
                <a:lnTo>
                  <a:pt x="746812" y="86753"/>
                </a:lnTo>
                <a:lnTo>
                  <a:pt x="769258" y="24501"/>
                </a:lnTo>
                <a:close/>
              </a:path>
              <a:path w="1462136" h="112226">
                <a:moveTo>
                  <a:pt x="795350" y="42168"/>
                </a:moveTo>
                <a:lnTo>
                  <a:pt x="797425" y="39807"/>
                </a:lnTo>
                <a:lnTo>
                  <a:pt x="799500" y="37446"/>
                </a:lnTo>
                <a:lnTo>
                  <a:pt x="802423" y="36266"/>
                </a:lnTo>
                <a:lnTo>
                  <a:pt x="806192" y="22844"/>
                </a:lnTo>
                <a:lnTo>
                  <a:pt x="797473" y="22844"/>
                </a:lnTo>
                <a:lnTo>
                  <a:pt x="795350" y="42168"/>
                </a:lnTo>
                <a:close/>
              </a:path>
              <a:path w="1462136" h="112226">
                <a:moveTo>
                  <a:pt x="816359" y="88809"/>
                </a:moveTo>
                <a:lnTo>
                  <a:pt x="823822" y="85782"/>
                </a:lnTo>
                <a:lnTo>
                  <a:pt x="829153" y="79728"/>
                </a:lnTo>
                <a:lnTo>
                  <a:pt x="832579" y="75921"/>
                </a:lnTo>
                <a:lnTo>
                  <a:pt x="834502" y="72171"/>
                </a:lnTo>
                <a:lnTo>
                  <a:pt x="834921" y="68477"/>
                </a:lnTo>
                <a:lnTo>
                  <a:pt x="818301" y="68477"/>
                </a:lnTo>
                <a:lnTo>
                  <a:pt x="817425" y="70305"/>
                </a:lnTo>
                <a:lnTo>
                  <a:pt x="815274" y="72760"/>
                </a:lnTo>
                <a:lnTo>
                  <a:pt x="813179" y="74665"/>
                </a:lnTo>
                <a:lnTo>
                  <a:pt x="810457" y="75616"/>
                </a:lnTo>
                <a:lnTo>
                  <a:pt x="803946" y="75616"/>
                </a:lnTo>
                <a:lnTo>
                  <a:pt x="801243" y="74835"/>
                </a:lnTo>
                <a:lnTo>
                  <a:pt x="798996" y="73275"/>
                </a:lnTo>
                <a:lnTo>
                  <a:pt x="795303" y="70762"/>
                </a:lnTo>
                <a:lnTo>
                  <a:pt x="793342" y="66384"/>
                </a:lnTo>
                <a:lnTo>
                  <a:pt x="793113" y="60139"/>
                </a:lnTo>
                <a:lnTo>
                  <a:pt x="835721" y="60139"/>
                </a:lnTo>
                <a:lnTo>
                  <a:pt x="835797" y="54770"/>
                </a:lnTo>
                <a:lnTo>
                  <a:pt x="835626" y="50659"/>
                </a:lnTo>
                <a:lnTo>
                  <a:pt x="835207" y="47803"/>
                </a:lnTo>
                <a:lnTo>
                  <a:pt x="834483" y="42929"/>
                </a:lnTo>
                <a:lnTo>
                  <a:pt x="832903" y="38646"/>
                </a:lnTo>
                <a:lnTo>
                  <a:pt x="830466" y="34952"/>
                </a:lnTo>
                <a:lnTo>
                  <a:pt x="827763" y="30764"/>
                </a:lnTo>
                <a:lnTo>
                  <a:pt x="824336" y="27699"/>
                </a:lnTo>
                <a:lnTo>
                  <a:pt x="820186" y="25757"/>
                </a:lnTo>
                <a:lnTo>
                  <a:pt x="816035" y="23815"/>
                </a:lnTo>
                <a:lnTo>
                  <a:pt x="811371" y="22844"/>
                </a:lnTo>
                <a:lnTo>
                  <a:pt x="806192" y="22844"/>
                </a:lnTo>
                <a:lnTo>
                  <a:pt x="802423" y="36266"/>
                </a:lnTo>
                <a:lnTo>
                  <a:pt x="809657" y="36266"/>
                </a:lnTo>
                <a:lnTo>
                  <a:pt x="812561" y="37379"/>
                </a:lnTo>
                <a:lnTo>
                  <a:pt x="814902" y="39607"/>
                </a:lnTo>
                <a:lnTo>
                  <a:pt x="817244" y="41835"/>
                </a:lnTo>
                <a:lnTo>
                  <a:pt x="818548" y="45099"/>
                </a:lnTo>
                <a:lnTo>
                  <a:pt x="818815" y="49402"/>
                </a:lnTo>
                <a:lnTo>
                  <a:pt x="793513" y="49402"/>
                </a:lnTo>
                <a:lnTo>
                  <a:pt x="794046" y="45366"/>
                </a:lnTo>
                <a:lnTo>
                  <a:pt x="795350" y="42168"/>
                </a:lnTo>
                <a:lnTo>
                  <a:pt x="797473" y="22844"/>
                </a:lnTo>
                <a:lnTo>
                  <a:pt x="790381" y="25719"/>
                </a:lnTo>
                <a:lnTo>
                  <a:pt x="784917" y="31468"/>
                </a:lnTo>
                <a:lnTo>
                  <a:pt x="778661" y="42314"/>
                </a:lnTo>
                <a:lnTo>
                  <a:pt x="776721" y="56255"/>
                </a:lnTo>
                <a:lnTo>
                  <a:pt x="776737" y="57677"/>
                </a:lnTo>
                <a:lnTo>
                  <a:pt x="779185" y="71619"/>
                </a:lnTo>
                <a:lnTo>
                  <a:pt x="785802" y="81156"/>
                </a:lnTo>
                <a:lnTo>
                  <a:pt x="791857" y="86258"/>
                </a:lnTo>
                <a:lnTo>
                  <a:pt x="798844" y="88809"/>
                </a:lnTo>
                <a:lnTo>
                  <a:pt x="816359" y="88809"/>
                </a:lnTo>
                <a:close/>
              </a:path>
              <a:path w="1462136" h="112226">
                <a:moveTo>
                  <a:pt x="883678" y="23016"/>
                </a:moveTo>
                <a:lnTo>
                  <a:pt x="878804" y="23016"/>
                </a:lnTo>
                <a:lnTo>
                  <a:pt x="874844" y="24291"/>
                </a:lnTo>
                <a:lnTo>
                  <a:pt x="871798" y="26843"/>
                </a:lnTo>
                <a:lnTo>
                  <a:pt x="869932" y="28366"/>
                </a:lnTo>
                <a:lnTo>
                  <a:pt x="867743" y="31202"/>
                </a:lnTo>
                <a:lnTo>
                  <a:pt x="865230" y="35352"/>
                </a:lnTo>
                <a:lnTo>
                  <a:pt x="865230" y="24501"/>
                </a:lnTo>
                <a:lnTo>
                  <a:pt x="849695" y="24501"/>
                </a:lnTo>
                <a:lnTo>
                  <a:pt x="849695" y="86753"/>
                </a:lnTo>
                <a:lnTo>
                  <a:pt x="866087" y="86753"/>
                </a:lnTo>
                <a:lnTo>
                  <a:pt x="866087" y="52010"/>
                </a:lnTo>
                <a:lnTo>
                  <a:pt x="866715" y="48317"/>
                </a:lnTo>
                <a:lnTo>
                  <a:pt x="867971" y="45918"/>
                </a:lnTo>
                <a:lnTo>
                  <a:pt x="870218" y="41653"/>
                </a:lnTo>
                <a:lnTo>
                  <a:pt x="874616" y="39521"/>
                </a:lnTo>
                <a:lnTo>
                  <a:pt x="883107" y="39579"/>
                </a:lnTo>
                <a:lnTo>
                  <a:pt x="885848" y="39807"/>
                </a:lnTo>
                <a:lnTo>
                  <a:pt x="885848" y="23130"/>
                </a:lnTo>
                <a:lnTo>
                  <a:pt x="883678" y="23016"/>
                </a:lnTo>
                <a:close/>
              </a:path>
              <a:path w="1462136" h="112226">
                <a:moveTo>
                  <a:pt x="931255" y="81880"/>
                </a:moveTo>
                <a:lnTo>
                  <a:pt x="933501" y="79443"/>
                </a:lnTo>
                <a:lnTo>
                  <a:pt x="933768" y="82108"/>
                </a:lnTo>
                <a:lnTo>
                  <a:pt x="934148" y="84317"/>
                </a:lnTo>
                <a:lnTo>
                  <a:pt x="934986" y="86754"/>
                </a:lnTo>
                <a:lnTo>
                  <a:pt x="952692" y="86754"/>
                </a:lnTo>
                <a:lnTo>
                  <a:pt x="952692" y="84355"/>
                </a:lnTo>
                <a:lnTo>
                  <a:pt x="950293" y="82470"/>
                </a:lnTo>
                <a:lnTo>
                  <a:pt x="949436" y="80261"/>
                </a:lnTo>
                <a:lnTo>
                  <a:pt x="949322" y="78129"/>
                </a:lnTo>
                <a:lnTo>
                  <a:pt x="949208" y="72913"/>
                </a:lnTo>
                <a:lnTo>
                  <a:pt x="949208" y="34876"/>
                </a:lnTo>
                <a:lnTo>
                  <a:pt x="946561" y="29774"/>
                </a:lnTo>
                <a:lnTo>
                  <a:pt x="941268" y="27071"/>
                </a:lnTo>
                <a:lnTo>
                  <a:pt x="935976" y="24367"/>
                </a:lnTo>
                <a:lnTo>
                  <a:pt x="929922" y="23016"/>
                </a:lnTo>
                <a:lnTo>
                  <a:pt x="912635" y="23016"/>
                </a:lnTo>
                <a:lnTo>
                  <a:pt x="905248" y="25757"/>
                </a:lnTo>
                <a:lnTo>
                  <a:pt x="900945" y="31240"/>
                </a:lnTo>
                <a:lnTo>
                  <a:pt x="898242" y="34743"/>
                </a:lnTo>
                <a:lnTo>
                  <a:pt x="896719" y="39217"/>
                </a:lnTo>
                <a:lnTo>
                  <a:pt x="896377" y="44662"/>
                </a:lnTo>
                <a:lnTo>
                  <a:pt x="912083" y="44662"/>
                </a:lnTo>
                <a:lnTo>
                  <a:pt x="912464" y="42263"/>
                </a:lnTo>
                <a:lnTo>
                  <a:pt x="913225" y="40359"/>
                </a:lnTo>
                <a:lnTo>
                  <a:pt x="915967" y="37047"/>
                </a:lnTo>
                <a:lnTo>
                  <a:pt x="918689" y="36095"/>
                </a:lnTo>
                <a:lnTo>
                  <a:pt x="925962" y="36095"/>
                </a:lnTo>
                <a:lnTo>
                  <a:pt x="928561" y="36580"/>
                </a:lnTo>
                <a:lnTo>
                  <a:pt x="930331" y="37551"/>
                </a:lnTo>
                <a:lnTo>
                  <a:pt x="932987" y="40283"/>
                </a:lnTo>
                <a:lnTo>
                  <a:pt x="932987" y="44928"/>
                </a:lnTo>
                <a:lnTo>
                  <a:pt x="931826" y="46470"/>
                </a:lnTo>
                <a:lnTo>
                  <a:pt x="929503" y="47460"/>
                </a:lnTo>
                <a:lnTo>
                  <a:pt x="928208" y="48031"/>
                </a:lnTo>
                <a:lnTo>
                  <a:pt x="926057" y="48507"/>
                </a:lnTo>
                <a:lnTo>
                  <a:pt x="923049" y="48888"/>
                </a:lnTo>
                <a:lnTo>
                  <a:pt x="917509" y="49573"/>
                </a:lnTo>
                <a:lnTo>
                  <a:pt x="911226" y="50373"/>
                </a:lnTo>
                <a:lnTo>
                  <a:pt x="906467" y="51705"/>
                </a:lnTo>
                <a:lnTo>
                  <a:pt x="903230" y="53571"/>
                </a:lnTo>
                <a:lnTo>
                  <a:pt x="897328" y="56998"/>
                </a:lnTo>
                <a:lnTo>
                  <a:pt x="894377" y="62537"/>
                </a:lnTo>
                <a:lnTo>
                  <a:pt x="894377" y="76092"/>
                </a:lnTo>
                <a:lnTo>
                  <a:pt x="896215" y="80651"/>
                </a:lnTo>
                <a:lnTo>
                  <a:pt x="899889" y="83869"/>
                </a:lnTo>
                <a:lnTo>
                  <a:pt x="903563" y="87086"/>
                </a:lnTo>
                <a:lnTo>
                  <a:pt x="908218" y="88695"/>
                </a:lnTo>
                <a:lnTo>
                  <a:pt x="913854" y="88695"/>
                </a:lnTo>
                <a:lnTo>
                  <a:pt x="914568" y="76254"/>
                </a:lnTo>
                <a:lnTo>
                  <a:pt x="911483" y="73779"/>
                </a:lnTo>
                <a:lnTo>
                  <a:pt x="910712" y="71771"/>
                </a:lnTo>
                <a:lnTo>
                  <a:pt x="910712" y="65869"/>
                </a:lnTo>
                <a:lnTo>
                  <a:pt x="911969" y="63566"/>
                </a:lnTo>
                <a:lnTo>
                  <a:pt x="914482" y="62081"/>
                </a:lnTo>
                <a:lnTo>
                  <a:pt x="915967" y="61205"/>
                </a:lnTo>
                <a:lnTo>
                  <a:pt x="918423" y="60463"/>
                </a:lnTo>
                <a:lnTo>
                  <a:pt x="921850" y="59853"/>
                </a:lnTo>
                <a:lnTo>
                  <a:pt x="925505" y="59168"/>
                </a:lnTo>
                <a:lnTo>
                  <a:pt x="928770" y="58454"/>
                </a:lnTo>
                <a:lnTo>
                  <a:pt x="930864" y="57655"/>
                </a:lnTo>
                <a:lnTo>
                  <a:pt x="932930" y="56484"/>
                </a:lnTo>
                <a:lnTo>
                  <a:pt x="932930" y="62538"/>
                </a:lnTo>
                <a:lnTo>
                  <a:pt x="932816" y="67982"/>
                </a:lnTo>
                <a:lnTo>
                  <a:pt x="931283" y="71733"/>
                </a:lnTo>
                <a:lnTo>
                  <a:pt x="928332" y="73789"/>
                </a:lnTo>
                <a:lnTo>
                  <a:pt x="925381" y="75845"/>
                </a:lnTo>
                <a:lnTo>
                  <a:pt x="922154" y="76873"/>
                </a:lnTo>
                <a:lnTo>
                  <a:pt x="918651" y="76873"/>
                </a:lnTo>
                <a:lnTo>
                  <a:pt x="922230" y="87686"/>
                </a:lnTo>
                <a:lnTo>
                  <a:pt x="925733" y="85668"/>
                </a:lnTo>
                <a:lnTo>
                  <a:pt x="928665" y="83955"/>
                </a:lnTo>
                <a:lnTo>
                  <a:pt x="931255" y="81880"/>
                </a:lnTo>
                <a:close/>
              </a:path>
              <a:path w="1462136" h="112226">
                <a:moveTo>
                  <a:pt x="918271" y="88695"/>
                </a:moveTo>
                <a:lnTo>
                  <a:pt x="922230" y="87686"/>
                </a:lnTo>
                <a:lnTo>
                  <a:pt x="918651" y="76873"/>
                </a:lnTo>
                <a:lnTo>
                  <a:pt x="916443" y="76873"/>
                </a:lnTo>
                <a:lnTo>
                  <a:pt x="914568" y="76254"/>
                </a:lnTo>
                <a:lnTo>
                  <a:pt x="913854" y="88695"/>
                </a:lnTo>
                <a:lnTo>
                  <a:pt x="918271" y="88695"/>
                </a:lnTo>
                <a:close/>
              </a:path>
              <a:path w="1462136" h="112226">
                <a:moveTo>
                  <a:pt x="989512" y="23016"/>
                </a:moveTo>
                <a:lnTo>
                  <a:pt x="981059" y="23016"/>
                </a:lnTo>
                <a:lnTo>
                  <a:pt x="979859" y="51667"/>
                </a:lnTo>
                <a:lnTo>
                  <a:pt x="980430" y="48145"/>
                </a:lnTo>
                <a:lnTo>
                  <a:pt x="981573" y="45290"/>
                </a:lnTo>
                <a:lnTo>
                  <a:pt x="983743" y="39921"/>
                </a:lnTo>
                <a:lnTo>
                  <a:pt x="987684" y="37237"/>
                </a:lnTo>
                <a:lnTo>
                  <a:pt x="993395" y="37237"/>
                </a:lnTo>
                <a:lnTo>
                  <a:pt x="989512" y="23016"/>
                </a:lnTo>
                <a:close/>
              </a:path>
              <a:path w="1462136" h="112226">
                <a:moveTo>
                  <a:pt x="1048787" y="42168"/>
                </a:moveTo>
                <a:lnTo>
                  <a:pt x="1050862" y="39807"/>
                </a:lnTo>
                <a:lnTo>
                  <a:pt x="1052937" y="37446"/>
                </a:lnTo>
                <a:lnTo>
                  <a:pt x="1055860" y="36266"/>
                </a:lnTo>
                <a:lnTo>
                  <a:pt x="1059629" y="22845"/>
                </a:lnTo>
                <a:lnTo>
                  <a:pt x="1050910" y="22845"/>
                </a:lnTo>
                <a:lnTo>
                  <a:pt x="1048787" y="42168"/>
                </a:lnTo>
                <a:close/>
              </a:path>
              <a:path w="1462136" h="112226">
                <a:moveTo>
                  <a:pt x="1130261" y="56655"/>
                </a:moveTo>
                <a:lnTo>
                  <a:pt x="1130362" y="60490"/>
                </a:lnTo>
                <a:lnTo>
                  <a:pt x="1132093" y="72968"/>
                </a:lnTo>
                <a:lnTo>
                  <a:pt x="1135973" y="85383"/>
                </a:lnTo>
                <a:lnTo>
                  <a:pt x="1137137" y="88188"/>
                </a:lnTo>
                <a:lnTo>
                  <a:pt x="1142745" y="99186"/>
                </a:lnTo>
                <a:lnTo>
                  <a:pt x="1150080" y="110341"/>
                </a:lnTo>
                <a:lnTo>
                  <a:pt x="1159732" y="110341"/>
                </a:lnTo>
                <a:lnTo>
                  <a:pt x="1156248" y="103944"/>
                </a:lnTo>
                <a:lnTo>
                  <a:pt x="1154353" y="100279"/>
                </a:lnTo>
                <a:lnTo>
                  <a:pt x="1149485" y="88485"/>
                </a:lnTo>
                <a:lnTo>
                  <a:pt x="1146253" y="76245"/>
                </a:lnTo>
                <a:lnTo>
                  <a:pt x="1145035" y="69962"/>
                </a:lnTo>
                <a:lnTo>
                  <a:pt x="1144426" y="63090"/>
                </a:lnTo>
                <a:lnTo>
                  <a:pt x="1144426" y="55627"/>
                </a:lnTo>
                <a:lnTo>
                  <a:pt x="1144616" y="48800"/>
                </a:lnTo>
                <a:lnTo>
                  <a:pt x="1146134" y="35978"/>
                </a:lnTo>
                <a:lnTo>
                  <a:pt x="1149166" y="24215"/>
                </a:lnTo>
                <a:lnTo>
                  <a:pt x="1151070" y="18618"/>
                </a:lnTo>
                <a:lnTo>
                  <a:pt x="1154668" y="10984"/>
                </a:lnTo>
                <a:lnTo>
                  <a:pt x="1159961" y="1313"/>
                </a:lnTo>
                <a:lnTo>
                  <a:pt x="1150594" y="1199"/>
                </a:lnTo>
                <a:lnTo>
                  <a:pt x="1146539" y="6796"/>
                </a:lnTo>
                <a:lnTo>
                  <a:pt x="1143378" y="11175"/>
                </a:lnTo>
                <a:lnTo>
                  <a:pt x="1140427" y="16525"/>
                </a:lnTo>
                <a:lnTo>
                  <a:pt x="1137686" y="22845"/>
                </a:lnTo>
                <a:lnTo>
                  <a:pt x="1134259" y="31935"/>
                </a:lnTo>
                <a:lnTo>
                  <a:pt x="1131261" y="44357"/>
                </a:lnTo>
                <a:lnTo>
                  <a:pt x="1130261" y="56655"/>
                </a:lnTo>
                <a:close/>
              </a:path>
              <a:path w="1462136" h="112226">
                <a:moveTo>
                  <a:pt x="1069796" y="88809"/>
                </a:moveTo>
                <a:lnTo>
                  <a:pt x="1077259" y="85782"/>
                </a:lnTo>
                <a:lnTo>
                  <a:pt x="1082589" y="79728"/>
                </a:lnTo>
                <a:lnTo>
                  <a:pt x="1086016" y="75921"/>
                </a:lnTo>
                <a:lnTo>
                  <a:pt x="1087939" y="72171"/>
                </a:lnTo>
                <a:lnTo>
                  <a:pt x="1088358" y="68478"/>
                </a:lnTo>
                <a:lnTo>
                  <a:pt x="1071738" y="68478"/>
                </a:lnTo>
                <a:lnTo>
                  <a:pt x="1070862" y="70305"/>
                </a:lnTo>
                <a:lnTo>
                  <a:pt x="1068711" y="72761"/>
                </a:lnTo>
                <a:lnTo>
                  <a:pt x="1066616" y="74665"/>
                </a:lnTo>
                <a:lnTo>
                  <a:pt x="1063894" y="75616"/>
                </a:lnTo>
                <a:lnTo>
                  <a:pt x="1057383" y="75616"/>
                </a:lnTo>
                <a:lnTo>
                  <a:pt x="1054679" y="74836"/>
                </a:lnTo>
                <a:lnTo>
                  <a:pt x="1052433" y="73275"/>
                </a:lnTo>
                <a:lnTo>
                  <a:pt x="1048739" y="70762"/>
                </a:lnTo>
                <a:lnTo>
                  <a:pt x="1046779" y="66384"/>
                </a:lnTo>
                <a:lnTo>
                  <a:pt x="1046550" y="60139"/>
                </a:lnTo>
                <a:lnTo>
                  <a:pt x="1089158" y="60139"/>
                </a:lnTo>
                <a:lnTo>
                  <a:pt x="1089234" y="54770"/>
                </a:lnTo>
                <a:lnTo>
                  <a:pt x="1089062" y="50659"/>
                </a:lnTo>
                <a:lnTo>
                  <a:pt x="1088644" y="47803"/>
                </a:lnTo>
                <a:lnTo>
                  <a:pt x="1087920" y="42929"/>
                </a:lnTo>
                <a:lnTo>
                  <a:pt x="1086340" y="38646"/>
                </a:lnTo>
                <a:lnTo>
                  <a:pt x="1083903" y="34952"/>
                </a:lnTo>
                <a:lnTo>
                  <a:pt x="1081200" y="30764"/>
                </a:lnTo>
                <a:lnTo>
                  <a:pt x="1077773" y="27699"/>
                </a:lnTo>
                <a:lnTo>
                  <a:pt x="1073623" y="25757"/>
                </a:lnTo>
                <a:lnTo>
                  <a:pt x="1069472" y="23816"/>
                </a:lnTo>
                <a:lnTo>
                  <a:pt x="1064808" y="22845"/>
                </a:lnTo>
                <a:lnTo>
                  <a:pt x="1059629" y="22845"/>
                </a:lnTo>
                <a:lnTo>
                  <a:pt x="1055860" y="36266"/>
                </a:lnTo>
                <a:lnTo>
                  <a:pt x="1063094" y="36266"/>
                </a:lnTo>
                <a:lnTo>
                  <a:pt x="1065998" y="37380"/>
                </a:lnTo>
                <a:lnTo>
                  <a:pt x="1068339" y="39607"/>
                </a:lnTo>
                <a:lnTo>
                  <a:pt x="1070681" y="41835"/>
                </a:lnTo>
                <a:lnTo>
                  <a:pt x="1071985" y="45099"/>
                </a:lnTo>
                <a:lnTo>
                  <a:pt x="1072252" y="49402"/>
                </a:lnTo>
                <a:lnTo>
                  <a:pt x="1046950" y="49402"/>
                </a:lnTo>
                <a:lnTo>
                  <a:pt x="1047483" y="45366"/>
                </a:lnTo>
                <a:lnTo>
                  <a:pt x="1048787" y="42168"/>
                </a:lnTo>
                <a:lnTo>
                  <a:pt x="1050910" y="22845"/>
                </a:lnTo>
                <a:lnTo>
                  <a:pt x="1043818" y="25720"/>
                </a:lnTo>
                <a:lnTo>
                  <a:pt x="1038354" y="31469"/>
                </a:lnTo>
                <a:lnTo>
                  <a:pt x="1032098" y="42314"/>
                </a:lnTo>
                <a:lnTo>
                  <a:pt x="1030158" y="56255"/>
                </a:lnTo>
                <a:lnTo>
                  <a:pt x="1030174" y="57677"/>
                </a:lnTo>
                <a:lnTo>
                  <a:pt x="1032622" y="71619"/>
                </a:lnTo>
                <a:lnTo>
                  <a:pt x="1039239" y="81156"/>
                </a:lnTo>
                <a:lnTo>
                  <a:pt x="1045294" y="86258"/>
                </a:lnTo>
                <a:lnTo>
                  <a:pt x="1052281" y="88809"/>
                </a:lnTo>
                <a:lnTo>
                  <a:pt x="1069796" y="88809"/>
                </a:lnTo>
                <a:close/>
              </a:path>
              <a:path w="1462136" h="112226">
                <a:moveTo>
                  <a:pt x="1190327" y="17476"/>
                </a:moveTo>
                <a:lnTo>
                  <a:pt x="1232535" y="17476"/>
                </a:lnTo>
                <a:lnTo>
                  <a:pt x="1232535" y="2684"/>
                </a:lnTo>
                <a:lnTo>
                  <a:pt x="1172850" y="2684"/>
                </a:lnTo>
                <a:lnTo>
                  <a:pt x="1172850" y="86754"/>
                </a:lnTo>
                <a:lnTo>
                  <a:pt x="1190327" y="86754"/>
                </a:lnTo>
                <a:lnTo>
                  <a:pt x="1190327" y="51458"/>
                </a:lnTo>
                <a:lnTo>
                  <a:pt x="1227280" y="51458"/>
                </a:lnTo>
                <a:lnTo>
                  <a:pt x="1227280" y="36837"/>
                </a:lnTo>
                <a:lnTo>
                  <a:pt x="1190327" y="36837"/>
                </a:lnTo>
                <a:lnTo>
                  <a:pt x="1190327" y="17476"/>
                </a:lnTo>
                <a:close/>
              </a:path>
              <a:path w="1462136" h="112226">
                <a:moveTo>
                  <a:pt x="1239997" y="2056"/>
                </a:moveTo>
                <a:lnTo>
                  <a:pt x="1239997" y="17076"/>
                </a:lnTo>
                <a:lnTo>
                  <a:pt x="1256503" y="17076"/>
                </a:lnTo>
                <a:lnTo>
                  <a:pt x="1256503" y="2056"/>
                </a:lnTo>
                <a:lnTo>
                  <a:pt x="1239997" y="2056"/>
                </a:lnTo>
                <a:close/>
              </a:path>
              <a:path w="1462136" h="112226">
                <a:moveTo>
                  <a:pt x="1239997" y="24501"/>
                </a:moveTo>
                <a:lnTo>
                  <a:pt x="1239997" y="86754"/>
                </a:lnTo>
                <a:lnTo>
                  <a:pt x="1256503" y="86754"/>
                </a:lnTo>
                <a:lnTo>
                  <a:pt x="1256503" y="24501"/>
                </a:lnTo>
                <a:lnTo>
                  <a:pt x="1239997" y="24501"/>
                </a:lnTo>
                <a:close/>
              </a:path>
              <a:path w="1462136" h="112226">
                <a:moveTo>
                  <a:pt x="1262900" y="86754"/>
                </a:moveTo>
                <a:lnTo>
                  <a:pt x="1282662" y="86754"/>
                </a:lnTo>
                <a:lnTo>
                  <a:pt x="1293457" y="68077"/>
                </a:lnTo>
                <a:lnTo>
                  <a:pt x="1304194" y="86754"/>
                </a:lnTo>
                <a:lnTo>
                  <a:pt x="1324470" y="86754"/>
                </a:lnTo>
                <a:lnTo>
                  <a:pt x="1303223" y="54942"/>
                </a:lnTo>
                <a:lnTo>
                  <a:pt x="1323671" y="24615"/>
                </a:lnTo>
                <a:lnTo>
                  <a:pt x="1304309" y="24615"/>
                </a:lnTo>
                <a:lnTo>
                  <a:pt x="1294142" y="42663"/>
                </a:lnTo>
                <a:lnTo>
                  <a:pt x="1283748" y="24615"/>
                </a:lnTo>
                <a:lnTo>
                  <a:pt x="1263814" y="24615"/>
                </a:lnTo>
                <a:lnTo>
                  <a:pt x="1284147" y="55227"/>
                </a:lnTo>
                <a:lnTo>
                  <a:pt x="1262900" y="86754"/>
                </a:lnTo>
                <a:close/>
              </a:path>
              <a:path w="1462136" h="112226">
                <a:moveTo>
                  <a:pt x="1350962" y="42168"/>
                </a:moveTo>
                <a:lnTo>
                  <a:pt x="1353037" y="39807"/>
                </a:lnTo>
                <a:lnTo>
                  <a:pt x="1355112" y="37446"/>
                </a:lnTo>
                <a:lnTo>
                  <a:pt x="1358035" y="36266"/>
                </a:lnTo>
                <a:lnTo>
                  <a:pt x="1361804" y="22845"/>
                </a:lnTo>
                <a:lnTo>
                  <a:pt x="1353085" y="22845"/>
                </a:lnTo>
                <a:lnTo>
                  <a:pt x="1350962" y="42168"/>
                </a:lnTo>
                <a:close/>
              </a:path>
              <a:path w="1462136" h="112226">
                <a:moveTo>
                  <a:pt x="1371971" y="88809"/>
                </a:moveTo>
                <a:lnTo>
                  <a:pt x="1379434" y="85782"/>
                </a:lnTo>
                <a:lnTo>
                  <a:pt x="1384764" y="79728"/>
                </a:lnTo>
                <a:lnTo>
                  <a:pt x="1388191" y="75921"/>
                </a:lnTo>
                <a:lnTo>
                  <a:pt x="1390114" y="72171"/>
                </a:lnTo>
                <a:lnTo>
                  <a:pt x="1390533" y="68478"/>
                </a:lnTo>
                <a:lnTo>
                  <a:pt x="1373913" y="68478"/>
                </a:lnTo>
                <a:lnTo>
                  <a:pt x="1373036" y="70305"/>
                </a:lnTo>
                <a:lnTo>
                  <a:pt x="1370885" y="72761"/>
                </a:lnTo>
                <a:lnTo>
                  <a:pt x="1368791" y="74665"/>
                </a:lnTo>
                <a:lnTo>
                  <a:pt x="1366068" y="75616"/>
                </a:lnTo>
                <a:lnTo>
                  <a:pt x="1359558" y="75616"/>
                </a:lnTo>
                <a:lnTo>
                  <a:pt x="1356855" y="74836"/>
                </a:lnTo>
                <a:lnTo>
                  <a:pt x="1354608" y="73275"/>
                </a:lnTo>
                <a:lnTo>
                  <a:pt x="1350914" y="70762"/>
                </a:lnTo>
                <a:lnTo>
                  <a:pt x="1348953" y="66384"/>
                </a:lnTo>
                <a:lnTo>
                  <a:pt x="1348725" y="60139"/>
                </a:lnTo>
                <a:lnTo>
                  <a:pt x="1391332" y="60139"/>
                </a:lnTo>
                <a:lnTo>
                  <a:pt x="1391408" y="54770"/>
                </a:lnTo>
                <a:lnTo>
                  <a:pt x="1391237" y="50659"/>
                </a:lnTo>
                <a:lnTo>
                  <a:pt x="1390818" y="47803"/>
                </a:lnTo>
                <a:lnTo>
                  <a:pt x="1390095" y="42929"/>
                </a:lnTo>
                <a:lnTo>
                  <a:pt x="1388514" y="38646"/>
                </a:lnTo>
                <a:lnTo>
                  <a:pt x="1386078" y="34952"/>
                </a:lnTo>
                <a:lnTo>
                  <a:pt x="1383374" y="30764"/>
                </a:lnTo>
                <a:lnTo>
                  <a:pt x="1379948" y="27699"/>
                </a:lnTo>
                <a:lnTo>
                  <a:pt x="1375798" y="25757"/>
                </a:lnTo>
                <a:lnTo>
                  <a:pt x="1371647" y="23816"/>
                </a:lnTo>
                <a:lnTo>
                  <a:pt x="1366983" y="22845"/>
                </a:lnTo>
                <a:lnTo>
                  <a:pt x="1361804" y="22845"/>
                </a:lnTo>
                <a:lnTo>
                  <a:pt x="1358035" y="36266"/>
                </a:lnTo>
                <a:lnTo>
                  <a:pt x="1365269" y="36266"/>
                </a:lnTo>
                <a:lnTo>
                  <a:pt x="1368172" y="37380"/>
                </a:lnTo>
                <a:lnTo>
                  <a:pt x="1370514" y="39607"/>
                </a:lnTo>
                <a:lnTo>
                  <a:pt x="1372856" y="41835"/>
                </a:lnTo>
                <a:lnTo>
                  <a:pt x="1374160" y="45099"/>
                </a:lnTo>
                <a:lnTo>
                  <a:pt x="1374427" y="49402"/>
                </a:lnTo>
                <a:lnTo>
                  <a:pt x="1349124" y="49402"/>
                </a:lnTo>
                <a:lnTo>
                  <a:pt x="1349657" y="45366"/>
                </a:lnTo>
                <a:lnTo>
                  <a:pt x="1350962" y="42168"/>
                </a:lnTo>
                <a:lnTo>
                  <a:pt x="1353085" y="22845"/>
                </a:lnTo>
                <a:lnTo>
                  <a:pt x="1345993" y="25720"/>
                </a:lnTo>
                <a:lnTo>
                  <a:pt x="1340529" y="31469"/>
                </a:lnTo>
                <a:lnTo>
                  <a:pt x="1334273" y="42314"/>
                </a:lnTo>
                <a:lnTo>
                  <a:pt x="1332333" y="56255"/>
                </a:lnTo>
                <a:lnTo>
                  <a:pt x="1332349" y="57677"/>
                </a:lnTo>
                <a:lnTo>
                  <a:pt x="1334796" y="71619"/>
                </a:lnTo>
                <a:lnTo>
                  <a:pt x="1341414" y="81156"/>
                </a:lnTo>
                <a:lnTo>
                  <a:pt x="1347468" y="86258"/>
                </a:lnTo>
                <a:lnTo>
                  <a:pt x="1354455" y="88809"/>
                </a:lnTo>
                <a:lnTo>
                  <a:pt x="1371971" y="88809"/>
                </a:lnTo>
                <a:close/>
              </a:path>
              <a:path w="1462136" h="112226">
                <a:moveTo>
                  <a:pt x="1423840" y="39036"/>
                </a:moveTo>
                <a:lnTo>
                  <a:pt x="1427334" y="37237"/>
                </a:lnTo>
                <a:lnTo>
                  <a:pt x="1435216" y="37237"/>
                </a:lnTo>
                <a:lnTo>
                  <a:pt x="1437957" y="38227"/>
                </a:lnTo>
                <a:lnTo>
                  <a:pt x="1440318" y="40207"/>
                </a:lnTo>
                <a:lnTo>
                  <a:pt x="1444163" y="43481"/>
                </a:lnTo>
                <a:lnTo>
                  <a:pt x="1446086" y="48926"/>
                </a:lnTo>
                <a:lnTo>
                  <a:pt x="1446086" y="61986"/>
                </a:lnTo>
                <a:lnTo>
                  <a:pt x="1444887" y="66421"/>
                </a:lnTo>
                <a:lnTo>
                  <a:pt x="1442488" y="69848"/>
                </a:lnTo>
                <a:lnTo>
                  <a:pt x="1440089" y="73275"/>
                </a:lnTo>
                <a:lnTo>
                  <a:pt x="1436586" y="74988"/>
                </a:lnTo>
                <a:lnTo>
                  <a:pt x="1427372" y="74988"/>
                </a:lnTo>
                <a:lnTo>
                  <a:pt x="1423935" y="73265"/>
                </a:lnTo>
                <a:lnTo>
                  <a:pt x="1427296" y="88695"/>
                </a:lnTo>
                <a:lnTo>
                  <a:pt x="1431713" y="88695"/>
                </a:lnTo>
                <a:lnTo>
                  <a:pt x="1435406" y="87858"/>
                </a:lnTo>
                <a:lnTo>
                  <a:pt x="1438376" y="86182"/>
                </a:lnTo>
                <a:lnTo>
                  <a:pt x="1441346" y="84507"/>
                </a:lnTo>
                <a:lnTo>
                  <a:pt x="1443992" y="81823"/>
                </a:lnTo>
                <a:lnTo>
                  <a:pt x="1446315" y="78129"/>
                </a:lnTo>
                <a:lnTo>
                  <a:pt x="1446315" y="86754"/>
                </a:lnTo>
                <a:lnTo>
                  <a:pt x="1462136" y="86754"/>
                </a:lnTo>
                <a:lnTo>
                  <a:pt x="1462136" y="2684"/>
                </a:lnTo>
                <a:lnTo>
                  <a:pt x="1445630" y="2684"/>
                </a:lnTo>
                <a:lnTo>
                  <a:pt x="1445630" y="32383"/>
                </a:lnTo>
                <a:lnTo>
                  <a:pt x="1443802" y="29451"/>
                </a:lnTo>
                <a:lnTo>
                  <a:pt x="1441422" y="27157"/>
                </a:lnTo>
                <a:lnTo>
                  <a:pt x="1438490" y="25500"/>
                </a:lnTo>
                <a:lnTo>
                  <a:pt x="1435558" y="23844"/>
                </a:lnTo>
                <a:lnTo>
                  <a:pt x="1432207" y="23016"/>
                </a:lnTo>
                <a:lnTo>
                  <a:pt x="1420252" y="23016"/>
                </a:lnTo>
                <a:lnTo>
                  <a:pt x="1418272" y="50696"/>
                </a:lnTo>
                <a:lnTo>
                  <a:pt x="1419385" y="46232"/>
                </a:lnTo>
                <a:lnTo>
                  <a:pt x="1421612" y="42634"/>
                </a:lnTo>
                <a:lnTo>
                  <a:pt x="1423840" y="39036"/>
                </a:lnTo>
                <a:close/>
              </a:path>
              <a:path w="1462136" h="112226">
                <a:moveTo>
                  <a:pt x="1403964" y="73989"/>
                </a:moveTo>
                <a:lnTo>
                  <a:pt x="1408933" y="79871"/>
                </a:lnTo>
                <a:lnTo>
                  <a:pt x="1413902" y="85754"/>
                </a:lnTo>
                <a:lnTo>
                  <a:pt x="1420023" y="88695"/>
                </a:lnTo>
                <a:lnTo>
                  <a:pt x="1427296" y="88695"/>
                </a:lnTo>
                <a:lnTo>
                  <a:pt x="1423935" y="73265"/>
                </a:lnTo>
                <a:lnTo>
                  <a:pt x="1421670" y="69820"/>
                </a:lnTo>
                <a:lnTo>
                  <a:pt x="1419404" y="66374"/>
                </a:lnTo>
                <a:lnTo>
                  <a:pt x="1418272" y="61776"/>
                </a:lnTo>
                <a:lnTo>
                  <a:pt x="1418272" y="50696"/>
                </a:lnTo>
                <a:lnTo>
                  <a:pt x="1420252" y="23016"/>
                </a:lnTo>
                <a:lnTo>
                  <a:pt x="1413712" y="26062"/>
                </a:lnTo>
                <a:lnTo>
                  <a:pt x="1408819" y="32154"/>
                </a:lnTo>
                <a:lnTo>
                  <a:pt x="1408418" y="32666"/>
                </a:lnTo>
                <a:lnTo>
                  <a:pt x="1403214" y="43340"/>
                </a:lnTo>
                <a:lnTo>
                  <a:pt x="1401480" y="57226"/>
                </a:lnTo>
                <a:lnTo>
                  <a:pt x="1401480" y="66440"/>
                </a:lnTo>
                <a:lnTo>
                  <a:pt x="1403964" y="73989"/>
                </a:lnTo>
                <a:close/>
              </a:path>
              <a:path w="1462136" h="112226">
                <a:moveTo>
                  <a:pt x="979859" y="51667"/>
                </a:moveTo>
                <a:lnTo>
                  <a:pt x="981059" y="23016"/>
                </a:lnTo>
                <a:lnTo>
                  <a:pt x="974528" y="26166"/>
                </a:lnTo>
                <a:lnTo>
                  <a:pt x="969921" y="32468"/>
                </a:lnTo>
                <a:lnTo>
                  <a:pt x="965314" y="38769"/>
                </a:lnTo>
                <a:lnTo>
                  <a:pt x="963010" y="46546"/>
                </a:lnTo>
                <a:lnTo>
                  <a:pt x="963010" y="65393"/>
                </a:lnTo>
                <a:lnTo>
                  <a:pt x="965400" y="72999"/>
                </a:lnTo>
                <a:lnTo>
                  <a:pt x="970178" y="78615"/>
                </a:lnTo>
                <a:lnTo>
                  <a:pt x="974957" y="84231"/>
                </a:lnTo>
                <a:lnTo>
                  <a:pt x="981344" y="87039"/>
                </a:lnTo>
                <a:lnTo>
                  <a:pt x="994519" y="87039"/>
                </a:lnTo>
                <a:lnTo>
                  <a:pt x="998726" y="85801"/>
                </a:lnTo>
                <a:lnTo>
                  <a:pt x="1001962" y="83327"/>
                </a:lnTo>
                <a:lnTo>
                  <a:pt x="1003752" y="81994"/>
                </a:lnTo>
                <a:lnTo>
                  <a:pt x="1005427" y="79995"/>
                </a:lnTo>
                <a:lnTo>
                  <a:pt x="1006989" y="77330"/>
                </a:lnTo>
                <a:lnTo>
                  <a:pt x="1006989" y="87267"/>
                </a:lnTo>
                <a:lnTo>
                  <a:pt x="1006341" y="91494"/>
                </a:lnTo>
                <a:lnTo>
                  <a:pt x="1005047" y="94006"/>
                </a:lnTo>
                <a:lnTo>
                  <a:pt x="1003066" y="97928"/>
                </a:lnTo>
                <a:lnTo>
                  <a:pt x="999145" y="99889"/>
                </a:lnTo>
                <a:lnTo>
                  <a:pt x="989131" y="99889"/>
                </a:lnTo>
                <a:lnTo>
                  <a:pt x="986180" y="99147"/>
                </a:lnTo>
                <a:lnTo>
                  <a:pt x="983400" y="96824"/>
                </a:lnTo>
                <a:lnTo>
                  <a:pt x="982201" y="93550"/>
                </a:lnTo>
                <a:lnTo>
                  <a:pt x="964495" y="93550"/>
                </a:lnTo>
                <a:lnTo>
                  <a:pt x="965028" y="99756"/>
                </a:lnTo>
                <a:lnTo>
                  <a:pt x="967808" y="104420"/>
                </a:lnTo>
                <a:lnTo>
                  <a:pt x="972834" y="107542"/>
                </a:lnTo>
                <a:lnTo>
                  <a:pt x="977860" y="110664"/>
                </a:lnTo>
                <a:lnTo>
                  <a:pt x="984352" y="112226"/>
                </a:lnTo>
                <a:lnTo>
                  <a:pt x="992310" y="112226"/>
                </a:lnTo>
                <a:lnTo>
                  <a:pt x="996709" y="112085"/>
                </a:lnTo>
                <a:lnTo>
                  <a:pt x="1010376" y="108956"/>
                </a:lnTo>
                <a:lnTo>
                  <a:pt x="1019040" y="101717"/>
                </a:lnTo>
                <a:lnTo>
                  <a:pt x="1021743" y="97643"/>
                </a:lnTo>
                <a:lnTo>
                  <a:pt x="1023095" y="91589"/>
                </a:lnTo>
                <a:lnTo>
                  <a:pt x="1023095" y="24501"/>
                </a:lnTo>
                <a:lnTo>
                  <a:pt x="1007274" y="24501"/>
                </a:lnTo>
                <a:lnTo>
                  <a:pt x="1007274" y="33468"/>
                </a:lnTo>
                <a:lnTo>
                  <a:pt x="1004837" y="29089"/>
                </a:lnTo>
                <a:lnTo>
                  <a:pt x="1001639" y="26081"/>
                </a:lnTo>
                <a:lnTo>
                  <a:pt x="997679" y="24444"/>
                </a:lnTo>
                <a:lnTo>
                  <a:pt x="995356" y="23492"/>
                </a:lnTo>
                <a:lnTo>
                  <a:pt x="992634" y="23016"/>
                </a:lnTo>
                <a:lnTo>
                  <a:pt x="989512" y="23016"/>
                </a:lnTo>
                <a:lnTo>
                  <a:pt x="993395" y="37237"/>
                </a:lnTo>
                <a:lnTo>
                  <a:pt x="997584" y="37237"/>
                </a:lnTo>
                <a:lnTo>
                  <a:pt x="1000925" y="38779"/>
                </a:lnTo>
                <a:lnTo>
                  <a:pt x="1003419" y="41863"/>
                </a:lnTo>
                <a:lnTo>
                  <a:pt x="1005913" y="44947"/>
                </a:lnTo>
                <a:lnTo>
                  <a:pt x="1007160" y="49440"/>
                </a:lnTo>
                <a:lnTo>
                  <a:pt x="1007160" y="61624"/>
                </a:lnTo>
                <a:lnTo>
                  <a:pt x="1005846" y="66203"/>
                </a:lnTo>
                <a:lnTo>
                  <a:pt x="1003219" y="69077"/>
                </a:lnTo>
                <a:lnTo>
                  <a:pt x="1000592" y="71952"/>
                </a:lnTo>
                <a:lnTo>
                  <a:pt x="997374" y="73389"/>
                </a:lnTo>
                <a:lnTo>
                  <a:pt x="987855" y="73389"/>
                </a:lnTo>
                <a:lnTo>
                  <a:pt x="983895" y="70762"/>
                </a:lnTo>
                <a:lnTo>
                  <a:pt x="981686" y="65507"/>
                </a:lnTo>
                <a:lnTo>
                  <a:pt x="980468" y="62690"/>
                </a:lnTo>
                <a:lnTo>
                  <a:pt x="979859" y="59473"/>
                </a:lnTo>
                <a:lnTo>
                  <a:pt x="979859" y="51667"/>
                </a:lnTo>
                <a:close/>
              </a:path>
              <a:path w="1462136" h="112226">
                <a:moveTo>
                  <a:pt x="492480" y="51667"/>
                </a:moveTo>
                <a:lnTo>
                  <a:pt x="493680" y="23016"/>
                </a:lnTo>
                <a:lnTo>
                  <a:pt x="487150" y="26166"/>
                </a:lnTo>
                <a:lnTo>
                  <a:pt x="482542" y="32468"/>
                </a:lnTo>
                <a:lnTo>
                  <a:pt x="477935" y="38769"/>
                </a:lnTo>
                <a:lnTo>
                  <a:pt x="475632" y="46546"/>
                </a:lnTo>
                <a:lnTo>
                  <a:pt x="475632" y="65393"/>
                </a:lnTo>
                <a:lnTo>
                  <a:pt x="478021" y="72999"/>
                </a:lnTo>
                <a:lnTo>
                  <a:pt x="482799" y="78614"/>
                </a:lnTo>
                <a:lnTo>
                  <a:pt x="487578" y="84230"/>
                </a:lnTo>
                <a:lnTo>
                  <a:pt x="493965" y="87039"/>
                </a:lnTo>
                <a:lnTo>
                  <a:pt x="507140" y="87039"/>
                </a:lnTo>
                <a:lnTo>
                  <a:pt x="511347" y="85801"/>
                </a:lnTo>
                <a:lnTo>
                  <a:pt x="514584" y="83326"/>
                </a:lnTo>
                <a:lnTo>
                  <a:pt x="516373" y="81994"/>
                </a:lnTo>
                <a:lnTo>
                  <a:pt x="518049" y="79995"/>
                </a:lnTo>
                <a:lnTo>
                  <a:pt x="519610" y="77329"/>
                </a:lnTo>
                <a:lnTo>
                  <a:pt x="519610" y="87267"/>
                </a:lnTo>
                <a:lnTo>
                  <a:pt x="518963" y="91493"/>
                </a:lnTo>
                <a:lnTo>
                  <a:pt x="517668" y="94006"/>
                </a:lnTo>
                <a:lnTo>
                  <a:pt x="515688" y="97928"/>
                </a:lnTo>
                <a:lnTo>
                  <a:pt x="511766" y="99889"/>
                </a:lnTo>
                <a:lnTo>
                  <a:pt x="501752" y="99889"/>
                </a:lnTo>
                <a:lnTo>
                  <a:pt x="498801" y="99146"/>
                </a:lnTo>
                <a:lnTo>
                  <a:pt x="496022" y="96824"/>
                </a:lnTo>
                <a:lnTo>
                  <a:pt x="494822" y="93550"/>
                </a:lnTo>
                <a:lnTo>
                  <a:pt x="477117" y="93550"/>
                </a:lnTo>
                <a:lnTo>
                  <a:pt x="477650" y="99755"/>
                </a:lnTo>
                <a:lnTo>
                  <a:pt x="480429" y="104420"/>
                </a:lnTo>
                <a:lnTo>
                  <a:pt x="485455" y="107542"/>
                </a:lnTo>
                <a:lnTo>
                  <a:pt x="490481" y="110664"/>
                </a:lnTo>
                <a:lnTo>
                  <a:pt x="496973" y="112225"/>
                </a:lnTo>
                <a:lnTo>
                  <a:pt x="504931" y="112225"/>
                </a:lnTo>
                <a:lnTo>
                  <a:pt x="509331" y="112084"/>
                </a:lnTo>
                <a:lnTo>
                  <a:pt x="522997" y="108955"/>
                </a:lnTo>
                <a:lnTo>
                  <a:pt x="531661" y="101716"/>
                </a:lnTo>
                <a:lnTo>
                  <a:pt x="534365" y="97643"/>
                </a:lnTo>
                <a:lnTo>
                  <a:pt x="535716" y="91588"/>
                </a:lnTo>
                <a:lnTo>
                  <a:pt x="535716" y="24501"/>
                </a:lnTo>
                <a:lnTo>
                  <a:pt x="519895" y="24501"/>
                </a:lnTo>
                <a:lnTo>
                  <a:pt x="519895" y="33467"/>
                </a:lnTo>
                <a:lnTo>
                  <a:pt x="517458" y="29089"/>
                </a:lnTo>
                <a:lnTo>
                  <a:pt x="514260" y="26081"/>
                </a:lnTo>
                <a:lnTo>
                  <a:pt x="510300" y="24444"/>
                </a:lnTo>
                <a:lnTo>
                  <a:pt x="507978" y="23492"/>
                </a:lnTo>
                <a:lnTo>
                  <a:pt x="505255" y="23016"/>
                </a:lnTo>
                <a:lnTo>
                  <a:pt x="502133" y="23016"/>
                </a:lnTo>
                <a:lnTo>
                  <a:pt x="506017" y="37237"/>
                </a:lnTo>
                <a:lnTo>
                  <a:pt x="510205" y="37237"/>
                </a:lnTo>
                <a:lnTo>
                  <a:pt x="513546" y="38779"/>
                </a:lnTo>
                <a:lnTo>
                  <a:pt x="516040" y="41863"/>
                </a:lnTo>
                <a:lnTo>
                  <a:pt x="518534" y="44947"/>
                </a:lnTo>
                <a:lnTo>
                  <a:pt x="519781" y="49440"/>
                </a:lnTo>
                <a:lnTo>
                  <a:pt x="519781" y="61624"/>
                </a:lnTo>
                <a:lnTo>
                  <a:pt x="518467" y="66202"/>
                </a:lnTo>
                <a:lnTo>
                  <a:pt x="515840" y="69077"/>
                </a:lnTo>
                <a:lnTo>
                  <a:pt x="513213" y="71951"/>
                </a:lnTo>
                <a:lnTo>
                  <a:pt x="509996" y="73389"/>
                </a:lnTo>
                <a:lnTo>
                  <a:pt x="500477" y="73389"/>
                </a:lnTo>
                <a:lnTo>
                  <a:pt x="496517" y="70762"/>
                </a:lnTo>
                <a:lnTo>
                  <a:pt x="494308" y="65507"/>
                </a:lnTo>
                <a:lnTo>
                  <a:pt x="493089" y="62690"/>
                </a:lnTo>
                <a:lnTo>
                  <a:pt x="492480" y="59472"/>
                </a:lnTo>
                <a:lnTo>
                  <a:pt x="492480" y="51667"/>
                </a:lnTo>
                <a:close/>
              </a:path>
              <a:path w="1462136" h="112226">
                <a:moveTo>
                  <a:pt x="105205" y="111254"/>
                </a:moveTo>
                <a:lnTo>
                  <a:pt x="105205" y="78815"/>
                </a:lnTo>
                <a:lnTo>
                  <a:pt x="106918" y="81442"/>
                </a:lnTo>
                <a:lnTo>
                  <a:pt x="110402" y="72304"/>
                </a:lnTo>
                <a:lnTo>
                  <a:pt x="106556" y="69372"/>
                </a:lnTo>
                <a:lnTo>
                  <a:pt x="104633" y="64289"/>
                </a:lnTo>
                <a:lnTo>
                  <a:pt x="104633" y="52486"/>
                </a:lnTo>
                <a:lnTo>
                  <a:pt x="105205" y="48716"/>
                </a:lnTo>
                <a:lnTo>
                  <a:pt x="106347" y="45746"/>
                </a:lnTo>
                <a:lnTo>
                  <a:pt x="108556" y="40150"/>
                </a:lnTo>
                <a:lnTo>
                  <a:pt x="108308" y="28861"/>
                </a:lnTo>
                <a:lnTo>
                  <a:pt x="106442" y="30992"/>
                </a:lnTo>
                <a:lnTo>
                  <a:pt x="104691" y="33696"/>
                </a:lnTo>
                <a:lnTo>
                  <a:pt x="104691" y="24501"/>
                </a:lnTo>
                <a:lnTo>
                  <a:pt x="89098" y="24501"/>
                </a:lnTo>
                <a:lnTo>
                  <a:pt x="89098" y="111254"/>
                </a:lnTo>
                <a:lnTo>
                  <a:pt x="105205" y="111254"/>
                </a:lnTo>
                <a:close/>
              </a:path>
              <a:path w="1462136" h="112226">
                <a:moveTo>
                  <a:pt x="58092" y="85944"/>
                </a:moveTo>
                <a:lnTo>
                  <a:pt x="67966" y="79271"/>
                </a:lnTo>
                <a:lnTo>
                  <a:pt x="74696" y="70679"/>
                </a:lnTo>
                <a:lnTo>
                  <a:pt x="79201" y="58865"/>
                </a:lnTo>
                <a:lnTo>
                  <a:pt x="80702" y="44547"/>
                </a:lnTo>
                <a:lnTo>
                  <a:pt x="79453" y="31187"/>
                </a:lnTo>
                <a:lnTo>
                  <a:pt x="75211" y="19145"/>
                </a:lnTo>
                <a:lnTo>
                  <a:pt x="67966" y="9823"/>
                </a:lnTo>
                <a:lnTo>
                  <a:pt x="65287" y="7390"/>
                </a:lnTo>
                <a:lnTo>
                  <a:pt x="54434" y="1847"/>
                </a:lnTo>
                <a:lnTo>
                  <a:pt x="40380" y="0"/>
                </a:lnTo>
                <a:lnTo>
                  <a:pt x="35743" y="172"/>
                </a:lnTo>
                <a:lnTo>
                  <a:pt x="22667" y="3150"/>
                </a:lnTo>
                <a:lnTo>
                  <a:pt x="17476" y="35067"/>
                </a:lnTo>
                <a:lnTo>
                  <a:pt x="19552" y="27756"/>
                </a:lnTo>
                <a:lnTo>
                  <a:pt x="23702" y="22616"/>
                </a:lnTo>
                <a:lnTo>
                  <a:pt x="27852" y="17476"/>
                </a:lnTo>
                <a:lnTo>
                  <a:pt x="33411" y="14906"/>
                </a:lnTo>
                <a:lnTo>
                  <a:pt x="47348" y="14906"/>
                </a:lnTo>
                <a:lnTo>
                  <a:pt x="52878" y="17485"/>
                </a:lnTo>
                <a:lnTo>
                  <a:pt x="56971" y="22644"/>
                </a:lnTo>
                <a:lnTo>
                  <a:pt x="61064" y="27804"/>
                </a:lnTo>
                <a:lnTo>
                  <a:pt x="63111" y="35104"/>
                </a:lnTo>
                <a:lnTo>
                  <a:pt x="63111" y="54028"/>
                </a:lnTo>
                <a:lnTo>
                  <a:pt x="61064" y="61338"/>
                </a:lnTo>
                <a:lnTo>
                  <a:pt x="56971" y="66478"/>
                </a:lnTo>
                <a:lnTo>
                  <a:pt x="52878" y="71619"/>
                </a:lnTo>
                <a:lnTo>
                  <a:pt x="47348" y="74188"/>
                </a:lnTo>
                <a:lnTo>
                  <a:pt x="33411" y="74188"/>
                </a:lnTo>
                <a:lnTo>
                  <a:pt x="40380" y="89094"/>
                </a:lnTo>
                <a:lnTo>
                  <a:pt x="45016" y="88922"/>
                </a:lnTo>
                <a:lnTo>
                  <a:pt x="58092" y="85944"/>
                </a:lnTo>
                <a:close/>
              </a:path>
              <a:path w="1462136" h="112226">
                <a:moveTo>
                  <a:pt x="27852" y="71619"/>
                </a:moveTo>
                <a:lnTo>
                  <a:pt x="23702" y="66478"/>
                </a:lnTo>
                <a:lnTo>
                  <a:pt x="19552" y="61338"/>
                </a:lnTo>
                <a:lnTo>
                  <a:pt x="17476" y="54028"/>
                </a:lnTo>
                <a:lnTo>
                  <a:pt x="17476" y="35067"/>
                </a:lnTo>
                <a:lnTo>
                  <a:pt x="22667" y="3150"/>
                </a:lnTo>
                <a:lnTo>
                  <a:pt x="12793" y="9823"/>
                </a:lnTo>
                <a:lnTo>
                  <a:pt x="6027" y="18230"/>
                </a:lnTo>
                <a:lnTo>
                  <a:pt x="1506" y="30030"/>
                </a:lnTo>
                <a:lnTo>
                  <a:pt x="0" y="44547"/>
                </a:lnTo>
                <a:lnTo>
                  <a:pt x="1258" y="57724"/>
                </a:lnTo>
                <a:lnTo>
                  <a:pt x="5519" y="69749"/>
                </a:lnTo>
                <a:lnTo>
                  <a:pt x="12793" y="79271"/>
                </a:lnTo>
                <a:lnTo>
                  <a:pt x="15473" y="81704"/>
                </a:lnTo>
                <a:lnTo>
                  <a:pt x="26325" y="87247"/>
                </a:lnTo>
                <a:lnTo>
                  <a:pt x="40380" y="89094"/>
                </a:lnTo>
                <a:lnTo>
                  <a:pt x="33411" y="74188"/>
                </a:lnTo>
                <a:lnTo>
                  <a:pt x="27852" y="71619"/>
                </a:lnTo>
                <a:close/>
              </a:path>
              <a:path w="1462136" h="112226">
                <a:moveTo>
                  <a:pt x="130563" y="88523"/>
                </a:moveTo>
                <a:lnTo>
                  <a:pt x="136913" y="85649"/>
                </a:lnTo>
                <a:lnTo>
                  <a:pt x="141844" y="79900"/>
                </a:lnTo>
                <a:lnTo>
                  <a:pt x="147494" y="68963"/>
                </a:lnTo>
                <a:lnTo>
                  <a:pt x="149240" y="54827"/>
                </a:lnTo>
                <a:lnTo>
                  <a:pt x="149240" y="44433"/>
                </a:lnTo>
                <a:lnTo>
                  <a:pt x="146718" y="36551"/>
                </a:lnTo>
                <a:lnTo>
                  <a:pt x="141673" y="31183"/>
                </a:lnTo>
                <a:lnTo>
                  <a:pt x="136627" y="25814"/>
                </a:lnTo>
                <a:lnTo>
                  <a:pt x="130468" y="23130"/>
                </a:lnTo>
                <a:lnTo>
                  <a:pt x="118208" y="23130"/>
                </a:lnTo>
                <a:lnTo>
                  <a:pt x="113905" y="24520"/>
                </a:lnTo>
                <a:lnTo>
                  <a:pt x="110288" y="27299"/>
                </a:lnTo>
                <a:lnTo>
                  <a:pt x="108308" y="28861"/>
                </a:lnTo>
                <a:lnTo>
                  <a:pt x="108556" y="40150"/>
                </a:lnTo>
                <a:lnTo>
                  <a:pt x="112610" y="37351"/>
                </a:lnTo>
                <a:lnTo>
                  <a:pt x="123424" y="37351"/>
                </a:lnTo>
                <a:lnTo>
                  <a:pt x="126975" y="39197"/>
                </a:lnTo>
                <a:lnTo>
                  <a:pt x="129164" y="42891"/>
                </a:lnTo>
                <a:lnTo>
                  <a:pt x="131354" y="46584"/>
                </a:lnTo>
                <a:lnTo>
                  <a:pt x="132448" y="50829"/>
                </a:lnTo>
                <a:lnTo>
                  <a:pt x="132448" y="61452"/>
                </a:lnTo>
                <a:lnTo>
                  <a:pt x="131259" y="66116"/>
                </a:lnTo>
                <a:lnTo>
                  <a:pt x="128879" y="69620"/>
                </a:lnTo>
                <a:lnTo>
                  <a:pt x="126499" y="73122"/>
                </a:lnTo>
                <a:lnTo>
                  <a:pt x="123043" y="74874"/>
                </a:lnTo>
                <a:lnTo>
                  <a:pt x="115390" y="74874"/>
                </a:lnTo>
                <a:lnTo>
                  <a:pt x="112687" y="74017"/>
                </a:lnTo>
                <a:lnTo>
                  <a:pt x="110402" y="72304"/>
                </a:lnTo>
                <a:lnTo>
                  <a:pt x="106918" y="81442"/>
                </a:lnTo>
                <a:lnTo>
                  <a:pt x="108670" y="83440"/>
                </a:lnTo>
                <a:lnTo>
                  <a:pt x="110459" y="84811"/>
                </a:lnTo>
                <a:lnTo>
                  <a:pt x="113734" y="87286"/>
                </a:lnTo>
                <a:lnTo>
                  <a:pt x="117846" y="88523"/>
                </a:lnTo>
                <a:lnTo>
                  <a:pt x="130563" y="88523"/>
                </a:lnTo>
                <a:close/>
              </a:path>
              <a:path w="1462136" h="112226">
                <a:moveTo>
                  <a:pt x="171505" y="42167"/>
                </a:moveTo>
                <a:lnTo>
                  <a:pt x="173580" y="39807"/>
                </a:lnTo>
                <a:lnTo>
                  <a:pt x="175656" y="37446"/>
                </a:lnTo>
                <a:lnTo>
                  <a:pt x="178578" y="36266"/>
                </a:lnTo>
                <a:lnTo>
                  <a:pt x="182348" y="22844"/>
                </a:lnTo>
                <a:lnTo>
                  <a:pt x="173628" y="22844"/>
                </a:lnTo>
                <a:lnTo>
                  <a:pt x="171505" y="42167"/>
                </a:lnTo>
                <a:close/>
              </a:path>
              <a:path w="1462136" h="112226">
                <a:moveTo>
                  <a:pt x="192514" y="88809"/>
                </a:moveTo>
                <a:lnTo>
                  <a:pt x="199977" y="85782"/>
                </a:lnTo>
                <a:lnTo>
                  <a:pt x="205308" y="79728"/>
                </a:lnTo>
                <a:lnTo>
                  <a:pt x="208735" y="75921"/>
                </a:lnTo>
                <a:lnTo>
                  <a:pt x="210657" y="72171"/>
                </a:lnTo>
                <a:lnTo>
                  <a:pt x="211076" y="68477"/>
                </a:lnTo>
                <a:lnTo>
                  <a:pt x="194456" y="68477"/>
                </a:lnTo>
                <a:lnTo>
                  <a:pt x="193580" y="70305"/>
                </a:lnTo>
                <a:lnTo>
                  <a:pt x="191429" y="72760"/>
                </a:lnTo>
                <a:lnTo>
                  <a:pt x="189335" y="74664"/>
                </a:lnTo>
                <a:lnTo>
                  <a:pt x="186612" y="75616"/>
                </a:lnTo>
                <a:lnTo>
                  <a:pt x="180101" y="75616"/>
                </a:lnTo>
                <a:lnTo>
                  <a:pt x="177398" y="74835"/>
                </a:lnTo>
                <a:lnTo>
                  <a:pt x="175151" y="73275"/>
                </a:lnTo>
                <a:lnTo>
                  <a:pt x="171458" y="70762"/>
                </a:lnTo>
                <a:lnTo>
                  <a:pt x="169497" y="66383"/>
                </a:lnTo>
                <a:lnTo>
                  <a:pt x="169268" y="60139"/>
                </a:lnTo>
                <a:lnTo>
                  <a:pt x="211876" y="60139"/>
                </a:lnTo>
                <a:lnTo>
                  <a:pt x="211952" y="54770"/>
                </a:lnTo>
                <a:lnTo>
                  <a:pt x="211781" y="50658"/>
                </a:lnTo>
                <a:lnTo>
                  <a:pt x="211362" y="47803"/>
                </a:lnTo>
                <a:lnTo>
                  <a:pt x="210638" y="42929"/>
                </a:lnTo>
                <a:lnTo>
                  <a:pt x="209058" y="38645"/>
                </a:lnTo>
                <a:lnTo>
                  <a:pt x="206621" y="34952"/>
                </a:lnTo>
                <a:lnTo>
                  <a:pt x="203918" y="30764"/>
                </a:lnTo>
                <a:lnTo>
                  <a:pt x="200491" y="27699"/>
                </a:lnTo>
                <a:lnTo>
                  <a:pt x="196341" y="25757"/>
                </a:lnTo>
                <a:lnTo>
                  <a:pt x="192190" y="23815"/>
                </a:lnTo>
                <a:lnTo>
                  <a:pt x="187526" y="22844"/>
                </a:lnTo>
                <a:lnTo>
                  <a:pt x="182348" y="22844"/>
                </a:lnTo>
                <a:lnTo>
                  <a:pt x="178578" y="36266"/>
                </a:lnTo>
                <a:lnTo>
                  <a:pt x="185813" y="36266"/>
                </a:lnTo>
                <a:lnTo>
                  <a:pt x="188716" y="37379"/>
                </a:lnTo>
                <a:lnTo>
                  <a:pt x="191058" y="39607"/>
                </a:lnTo>
                <a:lnTo>
                  <a:pt x="193399" y="41834"/>
                </a:lnTo>
                <a:lnTo>
                  <a:pt x="194703" y="45099"/>
                </a:lnTo>
                <a:lnTo>
                  <a:pt x="194970" y="49402"/>
                </a:lnTo>
                <a:lnTo>
                  <a:pt x="169668" y="49402"/>
                </a:lnTo>
                <a:lnTo>
                  <a:pt x="170201" y="45366"/>
                </a:lnTo>
                <a:lnTo>
                  <a:pt x="171505" y="42167"/>
                </a:lnTo>
                <a:lnTo>
                  <a:pt x="173628" y="22844"/>
                </a:lnTo>
                <a:lnTo>
                  <a:pt x="166536" y="25719"/>
                </a:lnTo>
                <a:lnTo>
                  <a:pt x="161072" y="31468"/>
                </a:lnTo>
                <a:lnTo>
                  <a:pt x="154816" y="42314"/>
                </a:lnTo>
                <a:lnTo>
                  <a:pt x="152876" y="56255"/>
                </a:lnTo>
                <a:lnTo>
                  <a:pt x="152892" y="57677"/>
                </a:lnTo>
                <a:lnTo>
                  <a:pt x="155340" y="71619"/>
                </a:lnTo>
                <a:lnTo>
                  <a:pt x="161958" y="81156"/>
                </a:lnTo>
                <a:lnTo>
                  <a:pt x="168012" y="86258"/>
                </a:lnTo>
                <a:lnTo>
                  <a:pt x="174999" y="88809"/>
                </a:lnTo>
                <a:lnTo>
                  <a:pt x="192514" y="88809"/>
                </a:lnTo>
                <a:close/>
              </a:path>
              <a:path w="1462136" h="112226">
                <a:moveTo>
                  <a:pt x="259833" y="23016"/>
                </a:moveTo>
                <a:lnTo>
                  <a:pt x="254959" y="23016"/>
                </a:lnTo>
                <a:lnTo>
                  <a:pt x="251000" y="24291"/>
                </a:lnTo>
                <a:lnTo>
                  <a:pt x="247953" y="26842"/>
                </a:lnTo>
                <a:lnTo>
                  <a:pt x="246088" y="28365"/>
                </a:lnTo>
                <a:lnTo>
                  <a:pt x="243898" y="31202"/>
                </a:lnTo>
                <a:lnTo>
                  <a:pt x="241385" y="35352"/>
                </a:lnTo>
                <a:lnTo>
                  <a:pt x="241385" y="24501"/>
                </a:lnTo>
                <a:lnTo>
                  <a:pt x="225850" y="24501"/>
                </a:lnTo>
                <a:lnTo>
                  <a:pt x="225850" y="86753"/>
                </a:lnTo>
                <a:lnTo>
                  <a:pt x="242242" y="86753"/>
                </a:lnTo>
                <a:lnTo>
                  <a:pt x="242242" y="52010"/>
                </a:lnTo>
                <a:lnTo>
                  <a:pt x="242870" y="48316"/>
                </a:lnTo>
                <a:lnTo>
                  <a:pt x="244127" y="45918"/>
                </a:lnTo>
                <a:lnTo>
                  <a:pt x="246373" y="41653"/>
                </a:lnTo>
                <a:lnTo>
                  <a:pt x="250771" y="39521"/>
                </a:lnTo>
                <a:lnTo>
                  <a:pt x="259262" y="39578"/>
                </a:lnTo>
                <a:lnTo>
                  <a:pt x="262003" y="39807"/>
                </a:lnTo>
                <a:lnTo>
                  <a:pt x="262003" y="23130"/>
                </a:lnTo>
                <a:lnTo>
                  <a:pt x="259833" y="23016"/>
                </a:lnTo>
                <a:close/>
              </a:path>
              <a:path w="1462136" h="112226">
                <a:moveTo>
                  <a:pt x="361383" y="25072"/>
                </a:moveTo>
                <a:lnTo>
                  <a:pt x="361383" y="7710"/>
                </a:lnTo>
                <a:lnTo>
                  <a:pt x="345277" y="7710"/>
                </a:lnTo>
                <a:lnTo>
                  <a:pt x="345277" y="25072"/>
                </a:lnTo>
                <a:lnTo>
                  <a:pt x="336595" y="25072"/>
                </a:lnTo>
                <a:lnTo>
                  <a:pt x="336595" y="36666"/>
                </a:lnTo>
                <a:lnTo>
                  <a:pt x="345277" y="36666"/>
                </a:lnTo>
                <a:lnTo>
                  <a:pt x="345277" y="78871"/>
                </a:lnTo>
                <a:lnTo>
                  <a:pt x="346191" y="81746"/>
                </a:lnTo>
                <a:lnTo>
                  <a:pt x="348018" y="83612"/>
                </a:lnTo>
                <a:lnTo>
                  <a:pt x="350836" y="86544"/>
                </a:lnTo>
                <a:lnTo>
                  <a:pt x="356090" y="87876"/>
                </a:lnTo>
                <a:lnTo>
                  <a:pt x="363782" y="87610"/>
                </a:lnTo>
                <a:lnTo>
                  <a:pt x="371492" y="87324"/>
                </a:lnTo>
                <a:lnTo>
                  <a:pt x="371492" y="75159"/>
                </a:lnTo>
                <a:lnTo>
                  <a:pt x="368294" y="75274"/>
                </a:lnTo>
                <a:lnTo>
                  <a:pt x="364981" y="75274"/>
                </a:lnTo>
                <a:lnTo>
                  <a:pt x="363001" y="74959"/>
                </a:lnTo>
                <a:lnTo>
                  <a:pt x="362354" y="74331"/>
                </a:lnTo>
                <a:lnTo>
                  <a:pt x="361383" y="72113"/>
                </a:lnTo>
                <a:lnTo>
                  <a:pt x="361383" y="36666"/>
                </a:lnTo>
                <a:lnTo>
                  <a:pt x="371492" y="36666"/>
                </a:lnTo>
                <a:lnTo>
                  <a:pt x="371492" y="25072"/>
                </a:lnTo>
                <a:lnTo>
                  <a:pt x="361383" y="25072"/>
                </a:lnTo>
                <a:close/>
              </a:path>
              <a:path w="1462136" h="112226">
                <a:moveTo>
                  <a:pt x="307410" y="81879"/>
                </a:moveTo>
                <a:lnTo>
                  <a:pt x="309656" y="79443"/>
                </a:lnTo>
                <a:lnTo>
                  <a:pt x="309923" y="82108"/>
                </a:lnTo>
                <a:lnTo>
                  <a:pt x="310304" y="84316"/>
                </a:lnTo>
                <a:lnTo>
                  <a:pt x="311141" y="86753"/>
                </a:lnTo>
                <a:lnTo>
                  <a:pt x="328847" y="86753"/>
                </a:lnTo>
                <a:lnTo>
                  <a:pt x="328847" y="84355"/>
                </a:lnTo>
                <a:lnTo>
                  <a:pt x="326448" y="82470"/>
                </a:lnTo>
                <a:lnTo>
                  <a:pt x="325591" y="80261"/>
                </a:lnTo>
                <a:lnTo>
                  <a:pt x="325477" y="78129"/>
                </a:lnTo>
                <a:lnTo>
                  <a:pt x="325363" y="72913"/>
                </a:lnTo>
                <a:lnTo>
                  <a:pt x="325363" y="34876"/>
                </a:lnTo>
                <a:lnTo>
                  <a:pt x="322717" y="29774"/>
                </a:lnTo>
                <a:lnTo>
                  <a:pt x="317424" y="27071"/>
                </a:lnTo>
                <a:lnTo>
                  <a:pt x="312131" y="24367"/>
                </a:lnTo>
                <a:lnTo>
                  <a:pt x="306077" y="23016"/>
                </a:lnTo>
                <a:lnTo>
                  <a:pt x="288790" y="23016"/>
                </a:lnTo>
                <a:lnTo>
                  <a:pt x="281404" y="25757"/>
                </a:lnTo>
                <a:lnTo>
                  <a:pt x="277101" y="31240"/>
                </a:lnTo>
                <a:lnTo>
                  <a:pt x="274398" y="34743"/>
                </a:lnTo>
                <a:lnTo>
                  <a:pt x="272874" y="39217"/>
                </a:lnTo>
                <a:lnTo>
                  <a:pt x="272532" y="44661"/>
                </a:lnTo>
                <a:lnTo>
                  <a:pt x="288238" y="44661"/>
                </a:lnTo>
                <a:lnTo>
                  <a:pt x="288619" y="42263"/>
                </a:lnTo>
                <a:lnTo>
                  <a:pt x="289381" y="40359"/>
                </a:lnTo>
                <a:lnTo>
                  <a:pt x="292122" y="37047"/>
                </a:lnTo>
                <a:lnTo>
                  <a:pt x="294844" y="36094"/>
                </a:lnTo>
                <a:lnTo>
                  <a:pt x="302117" y="36094"/>
                </a:lnTo>
                <a:lnTo>
                  <a:pt x="304716" y="36580"/>
                </a:lnTo>
                <a:lnTo>
                  <a:pt x="306486" y="37551"/>
                </a:lnTo>
                <a:lnTo>
                  <a:pt x="309142" y="40283"/>
                </a:lnTo>
                <a:lnTo>
                  <a:pt x="309142" y="44928"/>
                </a:lnTo>
                <a:lnTo>
                  <a:pt x="307981" y="46470"/>
                </a:lnTo>
                <a:lnTo>
                  <a:pt x="305658" y="47460"/>
                </a:lnTo>
                <a:lnTo>
                  <a:pt x="304364" y="48031"/>
                </a:lnTo>
                <a:lnTo>
                  <a:pt x="302212" y="48507"/>
                </a:lnTo>
                <a:lnTo>
                  <a:pt x="299204" y="48888"/>
                </a:lnTo>
                <a:lnTo>
                  <a:pt x="293664" y="49573"/>
                </a:lnTo>
                <a:lnTo>
                  <a:pt x="287382" y="50372"/>
                </a:lnTo>
                <a:lnTo>
                  <a:pt x="282622" y="51705"/>
                </a:lnTo>
                <a:lnTo>
                  <a:pt x="279386" y="53571"/>
                </a:lnTo>
                <a:lnTo>
                  <a:pt x="273484" y="56998"/>
                </a:lnTo>
                <a:lnTo>
                  <a:pt x="270533" y="62537"/>
                </a:lnTo>
                <a:lnTo>
                  <a:pt x="270533" y="76092"/>
                </a:lnTo>
                <a:lnTo>
                  <a:pt x="272370" y="80651"/>
                </a:lnTo>
                <a:lnTo>
                  <a:pt x="276044" y="83869"/>
                </a:lnTo>
                <a:lnTo>
                  <a:pt x="279719" y="87086"/>
                </a:lnTo>
                <a:lnTo>
                  <a:pt x="284373" y="88695"/>
                </a:lnTo>
                <a:lnTo>
                  <a:pt x="290009" y="88695"/>
                </a:lnTo>
                <a:lnTo>
                  <a:pt x="290723" y="76254"/>
                </a:lnTo>
                <a:lnTo>
                  <a:pt x="287639" y="73779"/>
                </a:lnTo>
                <a:lnTo>
                  <a:pt x="286867" y="71770"/>
                </a:lnTo>
                <a:lnTo>
                  <a:pt x="286867" y="65869"/>
                </a:lnTo>
                <a:lnTo>
                  <a:pt x="288124" y="63565"/>
                </a:lnTo>
                <a:lnTo>
                  <a:pt x="290637" y="62081"/>
                </a:lnTo>
                <a:lnTo>
                  <a:pt x="292122" y="61205"/>
                </a:lnTo>
                <a:lnTo>
                  <a:pt x="294578" y="60462"/>
                </a:lnTo>
                <a:lnTo>
                  <a:pt x="298005" y="59853"/>
                </a:lnTo>
                <a:lnTo>
                  <a:pt x="301660" y="59168"/>
                </a:lnTo>
                <a:lnTo>
                  <a:pt x="304925" y="58454"/>
                </a:lnTo>
                <a:lnTo>
                  <a:pt x="307020" y="57654"/>
                </a:lnTo>
                <a:lnTo>
                  <a:pt x="309085" y="56483"/>
                </a:lnTo>
                <a:lnTo>
                  <a:pt x="309085" y="62537"/>
                </a:lnTo>
                <a:lnTo>
                  <a:pt x="308971" y="67982"/>
                </a:lnTo>
                <a:lnTo>
                  <a:pt x="307438" y="71732"/>
                </a:lnTo>
                <a:lnTo>
                  <a:pt x="304487" y="73788"/>
                </a:lnTo>
                <a:lnTo>
                  <a:pt x="301536" y="75845"/>
                </a:lnTo>
                <a:lnTo>
                  <a:pt x="298309" y="76873"/>
                </a:lnTo>
                <a:lnTo>
                  <a:pt x="294807" y="76873"/>
                </a:lnTo>
                <a:lnTo>
                  <a:pt x="298386" y="87686"/>
                </a:lnTo>
                <a:lnTo>
                  <a:pt x="301889" y="85668"/>
                </a:lnTo>
                <a:lnTo>
                  <a:pt x="304821" y="83954"/>
                </a:lnTo>
                <a:lnTo>
                  <a:pt x="307410" y="81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79644" y="3047735"/>
            <a:ext cx="0" cy="75388"/>
          </a:xfrm>
          <a:custGeom>
            <a:avLst/>
            <a:gdLst/>
            <a:ahLst/>
            <a:cxnLst/>
            <a:rect l="l" t="t" r="r" b="b"/>
            <a:pathLst>
              <a:path h="85440">
                <a:moveTo>
                  <a:pt x="0" y="0"/>
                </a:moveTo>
                <a:lnTo>
                  <a:pt x="0" y="85440"/>
                </a:lnTo>
              </a:path>
            </a:pathLst>
          </a:custGeom>
          <a:ln w="17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859450" y="3047735"/>
            <a:ext cx="0" cy="75388"/>
          </a:xfrm>
          <a:custGeom>
            <a:avLst/>
            <a:gdLst/>
            <a:ahLst/>
            <a:cxnLst/>
            <a:rect l="l" t="t" r="r" b="b"/>
            <a:pathLst>
              <a:path h="85440">
                <a:moveTo>
                  <a:pt x="0" y="0"/>
                </a:moveTo>
                <a:lnTo>
                  <a:pt x="0" y="85440"/>
                </a:lnTo>
              </a:path>
            </a:pathLst>
          </a:custGeom>
          <a:ln w="17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68073" y="3217065"/>
            <a:ext cx="7615" cy="10976"/>
          </a:xfrm>
          <a:custGeom>
            <a:avLst/>
            <a:gdLst/>
            <a:ahLst/>
            <a:cxnLst/>
            <a:rect l="l" t="t" r="r" b="b"/>
            <a:pathLst>
              <a:path w="8376" h="12440">
                <a:moveTo>
                  <a:pt x="4416" y="12440"/>
                </a:moveTo>
                <a:lnTo>
                  <a:pt x="8376" y="11431"/>
                </a:lnTo>
                <a:lnTo>
                  <a:pt x="4797" y="618"/>
                </a:lnTo>
                <a:lnTo>
                  <a:pt x="2589" y="618"/>
                </a:lnTo>
                <a:lnTo>
                  <a:pt x="713" y="0"/>
                </a:lnTo>
                <a:lnTo>
                  <a:pt x="0" y="12440"/>
                </a:lnTo>
                <a:lnTo>
                  <a:pt x="4416" y="1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112762" y="3169839"/>
            <a:ext cx="51663" cy="58354"/>
          </a:xfrm>
          <a:custGeom>
            <a:avLst/>
            <a:gdLst/>
            <a:ahLst/>
            <a:cxnLst/>
            <a:rect l="l" t="t" r="r" b="b"/>
            <a:pathLst>
              <a:path w="56829" h="66135">
                <a:moveTo>
                  <a:pt x="14088" y="37028"/>
                </a:moveTo>
                <a:lnTo>
                  <a:pt x="21132" y="38779"/>
                </a:lnTo>
                <a:lnTo>
                  <a:pt x="30918" y="41101"/>
                </a:lnTo>
                <a:lnTo>
                  <a:pt x="36572" y="42739"/>
                </a:lnTo>
                <a:lnTo>
                  <a:pt x="39618" y="44642"/>
                </a:lnTo>
                <a:lnTo>
                  <a:pt x="40380" y="47860"/>
                </a:lnTo>
                <a:lnTo>
                  <a:pt x="39437" y="51191"/>
                </a:lnTo>
                <a:lnTo>
                  <a:pt x="35668" y="53095"/>
                </a:lnTo>
                <a:lnTo>
                  <a:pt x="33126" y="53571"/>
                </a:lnTo>
                <a:lnTo>
                  <a:pt x="24483" y="53571"/>
                </a:lnTo>
                <a:lnTo>
                  <a:pt x="20751" y="52486"/>
                </a:lnTo>
                <a:lnTo>
                  <a:pt x="18733" y="50316"/>
                </a:lnTo>
                <a:lnTo>
                  <a:pt x="17591" y="49097"/>
                </a:lnTo>
                <a:lnTo>
                  <a:pt x="16848" y="47041"/>
                </a:lnTo>
                <a:lnTo>
                  <a:pt x="16506" y="44147"/>
                </a:lnTo>
                <a:lnTo>
                  <a:pt x="0" y="44147"/>
                </a:lnTo>
                <a:lnTo>
                  <a:pt x="0" y="50544"/>
                </a:lnTo>
                <a:lnTo>
                  <a:pt x="2332" y="55808"/>
                </a:lnTo>
                <a:lnTo>
                  <a:pt x="6996" y="59939"/>
                </a:lnTo>
                <a:lnTo>
                  <a:pt x="11660" y="64070"/>
                </a:lnTo>
                <a:lnTo>
                  <a:pt x="18885" y="66135"/>
                </a:lnTo>
                <a:lnTo>
                  <a:pt x="38266" y="66135"/>
                </a:lnTo>
                <a:lnTo>
                  <a:pt x="45358" y="64184"/>
                </a:lnTo>
                <a:lnTo>
                  <a:pt x="49946" y="60281"/>
                </a:lnTo>
                <a:lnTo>
                  <a:pt x="54535" y="56379"/>
                </a:lnTo>
                <a:lnTo>
                  <a:pt x="56829" y="51343"/>
                </a:lnTo>
                <a:lnTo>
                  <a:pt x="56829" y="40492"/>
                </a:lnTo>
                <a:lnTo>
                  <a:pt x="55229" y="36590"/>
                </a:lnTo>
                <a:lnTo>
                  <a:pt x="52031" y="33467"/>
                </a:lnTo>
                <a:lnTo>
                  <a:pt x="48794" y="30384"/>
                </a:lnTo>
                <a:lnTo>
                  <a:pt x="43940" y="28080"/>
                </a:lnTo>
                <a:lnTo>
                  <a:pt x="37467" y="26557"/>
                </a:lnTo>
                <a:lnTo>
                  <a:pt x="27757" y="24424"/>
                </a:lnTo>
                <a:lnTo>
                  <a:pt x="22103" y="22921"/>
                </a:lnTo>
                <a:lnTo>
                  <a:pt x="18904" y="21207"/>
                </a:lnTo>
                <a:lnTo>
                  <a:pt x="18105" y="17990"/>
                </a:lnTo>
                <a:lnTo>
                  <a:pt x="18857" y="15211"/>
                </a:lnTo>
                <a:lnTo>
                  <a:pt x="21865" y="13002"/>
                </a:lnTo>
                <a:lnTo>
                  <a:pt x="24387" y="12450"/>
                </a:lnTo>
                <a:lnTo>
                  <a:pt x="32231" y="12450"/>
                </a:lnTo>
                <a:lnTo>
                  <a:pt x="35277" y="13554"/>
                </a:lnTo>
                <a:lnTo>
                  <a:pt x="37067" y="15763"/>
                </a:lnTo>
                <a:lnTo>
                  <a:pt x="38609" y="18637"/>
                </a:lnTo>
                <a:lnTo>
                  <a:pt x="38837" y="20731"/>
                </a:lnTo>
                <a:lnTo>
                  <a:pt x="55115" y="20731"/>
                </a:lnTo>
                <a:lnTo>
                  <a:pt x="54392" y="13116"/>
                </a:lnTo>
                <a:lnTo>
                  <a:pt x="51584" y="7757"/>
                </a:lnTo>
                <a:lnTo>
                  <a:pt x="46691" y="4654"/>
                </a:lnTo>
                <a:lnTo>
                  <a:pt x="41798" y="1551"/>
                </a:lnTo>
                <a:lnTo>
                  <a:pt x="35468" y="0"/>
                </a:lnTo>
                <a:lnTo>
                  <a:pt x="19514" y="0"/>
                </a:lnTo>
                <a:lnTo>
                  <a:pt x="13164" y="2065"/>
                </a:lnTo>
                <a:lnTo>
                  <a:pt x="8652" y="6196"/>
                </a:lnTo>
                <a:lnTo>
                  <a:pt x="4140" y="10327"/>
                </a:lnTo>
                <a:lnTo>
                  <a:pt x="1884" y="15268"/>
                </a:lnTo>
                <a:lnTo>
                  <a:pt x="1884" y="25890"/>
                </a:lnTo>
                <a:lnTo>
                  <a:pt x="3331" y="29622"/>
                </a:lnTo>
                <a:lnTo>
                  <a:pt x="6225" y="32211"/>
                </a:lnTo>
                <a:lnTo>
                  <a:pt x="9119" y="34838"/>
                </a:lnTo>
                <a:lnTo>
                  <a:pt x="14088" y="37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20639" y="3170191"/>
            <a:ext cx="38474" cy="57700"/>
          </a:xfrm>
          <a:custGeom>
            <a:avLst/>
            <a:gdLst/>
            <a:ahLst/>
            <a:cxnLst/>
            <a:rect l="l" t="t" r="r" b="b"/>
            <a:pathLst>
              <a:path w="42321" h="65393">
                <a:moveTo>
                  <a:pt x="23645" y="65393"/>
                </a:moveTo>
                <a:lnTo>
                  <a:pt x="29994" y="62518"/>
                </a:lnTo>
                <a:lnTo>
                  <a:pt x="34925" y="56769"/>
                </a:lnTo>
                <a:lnTo>
                  <a:pt x="40576" y="45832"/>
                </a:lnTo>
                <a:lnTo>
                  <a:pt x="42321" y="31697"/>
                </a:lnTo>
                <a:lnTo>
                  <a:pt x="42321" y="21302"/>
                </a:lnTo>
                <a:lnTo>
                  <a:pt x="39799" y="13421"/>
                </a:lnTo>
                <a:lnTo>
                  <a:pt x="34754" y="8053"/>
                </a:lnTo>
                <a:lnTo>
                  <a:pt x="29709" y="2684"/>
                </a:lnTo>
                <a:lnTo>
                  <a:pt x="23550" y="0"/>
                </a:lnTo>
                <a:lnTo>
                  <a:pt x="11289" y="0"/>
                </a:lnTo>
                <a:lnTo>
                  <a:pt x="6986" y="1389"/>
                </a:lnTo>
                <a:lnTo>
                  <a:pt x="3369" y="4169"/>
                </a:lnTo>
                <a:lnTo>
                  <a:pt x="1389" y="5730"/>
                </a:lnTo>
                <a:lnTo>
                  <a:pt x="1637" y="17019"/>
                </a:lnTo>
                <a:lnTo>
                  <a:pt x="5692" y="14220"/>
                </a:lnTo>
                <a:lnTo>
                  <a:pt x="16506" y="14220"/>
                </a:lnTo>
                <a:lnTo>
                  <a:pt x="20056" y="16067"/>
                </a:lnTo>
                <a:lnTo>
                  <a:pt x="22245" y="19760"/>
                </a:lnTo>
                <a:lnTo>
                  <a:pt x="24435" y="23454"/>
                </a:lnTo>
                <a:lnTo>
                  <a:pt x="25530" y="27699"/>
                </a:lnTo>
                <a:lnTo>
                  <a:pt x="25530" y="38322"/>
                </a:lnTo>
                <a:lnTo>
                  <a:pt x="24340" y="42986"/>
                </a:lnTo>
                <a:lnTo>
                  <a:pt x="21960" y="46489"/>
                </a:lnTo>
                <a:lnTo>
                  <a:pt x="19580" y="49992"/>
                </a:lnTo>
                <a:lnTo>
                  <a:pt x="16125" y="51743"/>
                </a:lnTo>
                <a:lnTo>
                  <a:pt x="8472" y="51743"/>
                </a:lnTo>
                <a:lnTo>
                  <a:pt x="5768" y="50886"/>
                </a:lnTo>
                <a:lnTo>
                  <a:pt x="3483" y="49173"/>
                </a:lnTo>
                <a:lnTo>
                  <a:pt x="0" y="58311"/>
                </a:lnTo>
                <a:lnTo>
                  <a:pt x="1751" y="60310"/>
                </a:lnTo>
                <a:lnTo>
                  <a:pt x="3541" y="61681"/>
                </a:lnTo>
                <a:lnTo>
                  <a:pt x="6815" y="64156"/>
                </a:lnTo>
                <a:lnTo>
                  <a:pt x="10927" y="65393"/>
                </a:lnTo>
                <a:lnTo>
                  <a:pt x="23645" y="653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79355" y="3169939"/>
            <a:ext cx="9856" cy="17049"/>
          </a:xfrm>
          <a:custGeom>
            <a:avLst/>
            <a:gdLst/>
            <a:ahLst/>
            <a:cxnLst/>
            <a:rect l="l" t="t" r="r" b="b"/>
            <a:pathLst>
              <a:path w="10842" h="19322">
                <a:moveTo>
                  <a:pt x="0" y="19322"/>
                </a:moveTo>
                <a:lnTo>
                  <a:pt x="2074" y="16962"/>
                </a:lnTo>
                <a:lnTo>
                  <a:pt x="4150" y="14601"/>
                </a:lnTo>
                <a:lnTo>
                  <a:pt x="7072" y="13421"/>
                </a:lnTo>
                <a:lnTo>
                  <a:pt x="10842" y="0"/>
                </a:lnTo>
                <a:lnTo>
                  <a:pt x="2122" y="0"/>
                </a:lnTo>
                <a:lnTo>
                  <a:pt x="0" y="19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262420" y="3169939"/>
            <a:ext cx="53705" cy="58204"/>
          </a:xfrm>
          <a:custGeom>
            <a:avLst/>
            <a:gdLst/>
            <a:ahLst/>
            <a:cxnLst/>
            <a:rect l="l" t="t" r="r" b="b"/>
            <a:pathLst>
              <a:path w="59075" h="65964">
                <a:moveTo>
                  <a:pt x="39637" y="65964"/>
                </a:moveTo>
                <a:lnTo>
                  <a:pt x="47100" y="62937"/>
                </a:lnTo>
                <a:lnTo>
                  <a:pt x="52431" y="56883"/>
                </a:lnTo>
                <a:lnTo>
                  <a:pt x="55858" y="53076"/>
                </a:lnTo>
                <a:lnTo>
                  <a:pt x="57780" y="49326"/>
                </a:lnTo>
                <a:lnTo>
                  <a:pt x="58199" y="45632"/>
                </a:lnTo>
                <a:lnTo>
                  <a:pt x="41579" y="45632"/>
                </a:lnTo>
                <a:lnTo>
                  <a:pt x="40703" y="47460"/>
                </a:lnTo>
                <a:lnTo>
                  <a:pt x="38552" y="49916"/>
                </a:lnTo>
                <a:lnTo>
                  <a:pt x="36458" y="51819"/>
                </a:lnTo>
                <a:lnTo>
                  <a:pt x="33735" y="52771"/>
                </a:lnTo>
                <a:lnTo>
                  <a:pt x="27224" y="52771"/>
                </a:lnTo>
                <a:lnTo>
                  <a:pt x="24521" y="51991"/>
                </a:lnTo>
                <a:lnTo>
                  <a:pt x="22274" y="50430"/>
                </a:lnTo>
                <a:lnTo>
                  <a:pt x="18581" y="47917"/>
                </a:lnTo>
                <a:lnTo>
                  <a:pt x="16620" y="43538"/>
                </a:lnTo>
                <a:lnTo>
                  <a:pt x="16391" y="37294"/>
                </a:lnTo>
                <a:lnTo>
                  <a:pt x="58999" y="37294"/>
                </a:lnTo>
                <a:lnTo>
                  <a:pt x="59075" y="31926"/>
                </a:lnTo>
                <a:lnTo>
                  <a:pt x="58904" y="27813"/>
                </a:lnTo>
                <a:lnTo>
                  <a:pt x="58485" y="24958"/>
                </a:lnTo>
                <a:lnTo>
                  <a:pt x="57761" y="20084"/>
                </a:lnTo>
                <a:lnTo>
                  <a:pt x="56181" y="15801"/>
                </a:lnTo>
                <a:lnTo>
                  <a:pt x="53744" y="12108"/>
                </a:lnTo>
                <a:lnTo>
                  <a:pt x="51041" y="7919"/>
                </a:lnTo>
                <a:lnTo>
                  <a:pt x="47614" y="4854"/>
                </a:lnTo>
                <a:lnTo>
                  <a:pt x="43464" y="2913"/>
                </a:lnTo>
                <a:lnTo>
                  <a:pt x="39313" y="970"/>
                </a:lnTo>
                <a:lnTo>
                  <a:pt x="34649" y="0"/>
                </a:lnTo>
                <a:lnTo>
                  <a:pt x="29471" y="0"/>
                </a:lnTo>
                <a:lnTo>
                  <a:pt x="25701" y="13421"/>
                </a:lnTo>
                <a:lnTo>
                  <a:pt x="32936" y="13421"/>
                </a:lnTo>
                <a:lnTo>
                  <a:pt x="35839" y="14535"/>
                </a:lnTo>
                <a:lnTo>
                  <a:pt x="38181" y="16762"/>
                </a:lnTo>
                <a:lnTo>
                  <a:pt x="40522" y="18989"/>
                </a:lnTo>
                <a:lnTo>
                  <a:pt x="41827" y="22254"/>
                </a:lnTo>
                <a:lnTo>
                  <a:pt x="42093" y="26557"/>
                </a:lnTo>
                <a:lnTo>
                  <a:pt x="16791" y="26557"/>
                </a:lnTo>
                <a:lnTo>
                  <a:pt x="17324" y="22521"/>
                </a:lnTo>
                <a:lnTo>
                  <a:pt x="18628" y="19322"/>
                </a:lnTo>
                <a:lnTo>
                  <a:pt x="20751" y="0"/>
                </a:lnTo>
                <a:lnTo>
                  <a:pt x="13659" y="2874"/>
                </a:lnTo>
                <a:lnTo>
                  <a:pt x="8195" y="8623"/>
                </a:lnTo>
                <a:lnTo>
                  <a:pt x="1939" y="19469"/>
                </a:lnTo>
                <a:lnTo>
                  <a:pt x="0" y="33410"/>
                </a:lnTo>
                <a:lnTo>
                  <a:pt x="15" y="34832"/>
                </a:lnTo>
                <a:lnTo>
                  <a:pt x="2463" y="48774"/>
                </a:lnTo>
                <a:lnTo>
                  <a:pt x="9081" y="58311"/>
                </a:lnTo>
                <a:lnTo>
                  <a:pt x="15135" y="63413"/>
                </a:lnTo>
                <a:lnTo>
                  <a:pt x="22122" y="65964"/>
                </a:lnTo>
                <a:lnTo>
                  <a:pt x="39637" y="65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328760" y="3170091"/>
            <a:ext cx="32866" cy="56239"/>
          </a:xfrm>
          <a:custGeom>
            <a:avLst/>
            <a:gdLst/>
            <a:ahLst/>
            <a:cxnLst/>
            <a:rect l="l" t="t" r="r" b="b"/>
            <a:pathLst>
              <a:path w="36153" h="63737">
                <a:moveTo>
                  <a:pt x="33983" y="0"/>
                </a:moveTo>
                <a:lnTo>
                  <a:pt x="29109" y="0"/>
                </a:lnTo>
                <a:lnTo>
                  <a:pt x="25149" y="1275"/>
                </a:lnTo>
                <a:lnTo>
                  <a:pt x="22103" y="3826"/>
                </a:lnTo>
                <a:lnTo>
                  <a:pt x="20237" y="5349"/>
                </a:lnTo>
                <a:lnTo>
                  <a:pt x="18048" y="8186"/>
                </a:lnTo>
                <a:lnTo>
                  <a:pt x="15535" y="12336"/>
                </a:lnTo>
                <a:lnTo>
                  <a:pt x="15535" y="1484"/>
                </a:lnTo>
                <a:lnTo>
                  <a:pt x="0" y="1484"/>
                </a:lnTo>
                <a:lnTo>
                  <a:pt x="0" y="63737"/>
                </a:lnTo>
                <a:lnTo>
                  <a:pt x="16391" y="63737"/>
                </a:lnTo>
                <a:lnTo>
                  <a:pt x="16391" y="28994"/>
                </a:lnTo>
                <a:lnTo>
                  <a:pt x="17019" y="25300"/>
                </a:lnTo>
                <a:lnTo>
                  <a:pt x="18276" y="22902"/>
                </a:lnTo>
                <a:lnTo>
                  <a:pt x="20523" y="18637"/>
                </a:lnTo>
                <a:lnTo>
                  <a:pt x="24921" y="16505"/>
                </a:lnTo>
                <a:lnTo>
                  <a:pt x="33411" y="16562"/>
                </a:lnTo>
                <a:lnTo>
                  <a:pt x="36153" y="16790"/>
                </a:lnTo>
                <a:lnTo>
                  <a:pt x="36153" y="114"/>
                </a:lnTo>
                <a:lnTo>
                  <a:pt x="339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370003" y="3170091"/>
            <a:ext cx="52182" cy="58153"/>
          </a:xfrm>
          <a:custGeom>
            <a:avLst/>
            <a:gdLst/>
            <a:ahLst/>
            <a:cxnLst/>
            <a:rect l="l" t="t" r="r" b="b"/>
            <a:pathLst>
              <a:path w="57400" h="65907">
                <a:moveTo>
                  <a:pt x="17020" y="28670"/>
                </a:moveTo>
                <a:lnTo>
                  <a:pt x="17553" y="24824"/>
                </a:lnTo>
                <a:lnTo>
                  <a:pt x="18619" y="21931"/>
                </a:lnTo>
                <a:lnTo>
                  <a:pt x="20637" y="16486"/>
                </a:lnTo>
                <a:lnTo>
                  <a:pt x="24387" y="13764"/>
                </a:lnTo>
                <a:lnTo>
                  <a:pt x="33716" y="13764"/>
                </a:lnTo>
                <a:lnTo>
                  <a:pt x="36553" y="15020"/>
                </a:lnTo>
                <a:lnTo>
                  <a:pt x="38381" y="17533"/>
                </a:lnTo>
                <a:lnTo>
                  <a:pt x="39637" y="19399"/>
                </a:lnTo>
                <a:lnTo>
                  <a:pt x="40418" y="21493"/>
                </a:lnTo>
                <a:lnTo>
                  <a:pt x="40722" y="23815"/>
                </a:lnTo>
                <a:lnTo>
                  <a:pt x="57400" y="23815"/>
                </a:lnTo>
                <a:lnTo>
                  <a:pt x="56486" y="14944"/>
                </a:lnTo>
                <a:lnTo>
                  <a:pt x="53544" y="8757"/>
                </a:lnTo>
                <a:lnTo>
                  <a:pt x="48575" y="5254"/>
                </a:lnTo>
                <a:lnTo>
                  <a:pt x="43606" y="1751"/>
                </a:lnTo>
                <a:lnTo>
                  <a:pt x="37219" y="0"/>
                </a:lnTo>
                <a:lnTo>
                  <a:pt x="20237" y="0"/>
                </a:lnTo>
                <a:lnTo>
                  <a:pt x="13041" y="2969"/>
                </a:lnTo>
                <a:lnTo>
                  <a:pt x="7824" y="8909"/>
                </a:lnTo>
                <a:lnTo>
                  <a:pt x="1844" y="19966"/>
                </a:lnTo>
                <a:lnTo>
                  <a:pt x="0" y="33867"/>
                </a:lnTo>
                <a:lnTo>
                  <a:pt x="0" y="43348"/>
                </a:lnTo>
                <a:lnTo>
                  <a:pt x="2360" y="51058"/>
                </a:lnTo>
                <a:lnTo>
                  <a:pt x="7082" y="56997"/>
                </a:lnTo>
                <a:lnTo>
                  <a:pt x="11803" y="62937"/>
                </a:lnTo>
                <a:lnTo>
                  <a:pt x="19171" y="65907"/>
                </a:lnTo>
                <a:lnTo>
                  <a:pt x="39199" y="65907"/>
                </a:lnTo>
                <a:lnTo>
                  <a:pt x="46757" y="62347"/>
                </a:lnTo>
                <a:lnTo>
                  <a:pt x="51859" y="55227"/>
                </a:lnTo>
                <a:lnTo>
                  <a:pt x="55058" y="50811"/>
                </a:lnTo>
                <a:lnTo>
                  <a:pt x="56848" y="46128"/>
                </a:lnTo>
                <a:lnTo>
                  <a:pt x="57228" y="41178"/>
                </a:lnTo>
                <a:lnTo>
                  <a:pt x="40608" y="41178"/>
                </a:lnTo>
                <a:lnTo>
                  <a:pt x="40265" y="44452"/>
                </a:lnTo>
                <a:lnTo>
                  <a:pt x="39294" y="47117"/>
                </a:lnTo>
                <a:lnTo>
                  <a:pt x="37695" y="49173"/>
                </a:lnTo>
                <a:lnTo>
                  <a:pt x="36096" y="51229"/>
                </a:lnTo>
                <a:lnTo>
                  <a:pt x="33393" y="52257"/>
                </a:lnTo>
                <a:lnTo>
                  <a:pt x="24216" y="52257"/>
                </a:lnTo>
                <a:lnTo>
                  <a:pt x="20561" y="49668"/>
                </a:lnTo>
                <a:lnTo>
                  <a:pt x="18619" y="44490"/>
                </a:lnTo>
                <a:lnTo>
                  <a:pt x="17553" y="41710"/>
                </a:lnTo>
                <a:lnTo>
                  <a:pt x="17020" y="38036"/>
                </a:lnTo>
                <a:lnTo>
                  <a:pt x="17020" y="28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47722" y="3169939"/>
            <a:ext cx="9856" cy="17049"/>
          </a:xfrm>
          <a:custGeom>
            <a:avLst/>
            <a:gdLst/>
            <a:ahLst/>
            <a:cxnLst/>
            <a:rect l="l" t="t" r="r" b="b"/>
            <a:pathLst>
              <a:path w="10842" h="19322">
                <a:moveTo>
                  <a:pt x="0" y="19322"/>
                </a:moveTo>
                <a:lnTo>
                  <a:pt x="2074" y="16962"/>
                </a:lnTo>
                <a:lnTo>
                  <a:pt x="4150" y="14601"/>
                </a:lnTo>
                <a:lnTo>
                  <a:pt x="7072" y="13421"/>
                </a:lnTo>
                <a:lnTo>
                  <a:pt x="10842" y="0"/>
                </a:lnTo>
                <a:lnTo>
                  <a:pt x="2122" y="0"/>
                </a:lnTo>
                <a:lnTo>
                  <a:pt x="0" y="19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430787" y="3169939"/>
            <a:ext cx="53705" cy="58204"/>
          </a:xfrm>
          <a:custGeom>
            <a:avLst/>
            <a:gdLst/>
            <a:ahLst/>
            <a:cxnLst/>
            <a:rect l="l" t="t" r="r" b="b"/>
            <a:pathLst>
              <a:path w="59075" h="65964">
                <a:moveTo>
                  <a:pt x="39637" y="65964"/>
                </a:moveTo>
                <a:lnTo>
                  <a:pt x="47100" y="62937"/>
                </a:lnTo>
                <a:lnTo>
                  <a:pt x="52431" y="56883"/>
                </a:lnTo>
                <a:lnTo>
                  <a:pt x="55858" y="53076"/>
                </a:lnTo>
                <a:lnTo>
                  <a:pt x="57780" y="49326"/>
                </a:lnTo>
                <a:lnTo>
                  <a:pt x="58199" y="45632"/>
                </a:lnTo>
                <a:lnTo>
                  <a:pt x="41579" y="45632"/>
                </a:lnTo>
                <a:lnTo>
                  <a:pt x="40703" y="47460"/>
                </a:lnTo>
                <a:lnTo>
                  <a:pt x="38552" y="49916"/>
                </a:lnTo>
                <a:lnTo>
                  <a:pt x="36458" y="51819"/>
                </a:lnTo>
                <a:lnTo>
                  <a:pt x="33735" y="52771"/>
                </a:lnTo>
                <a:lnTo>
                  <a:pt x="27224" y="52771"/>
                </a:lnTo>
                <a:lnTo>
                  <a:pt x="24521" y="51991"/>
                </a:lnTo>
                <a:lnTo>
                  <a:pt x="22274" y="50430"/>
                </a:lnTo>
                <a:lnTo>
                  <a:pt x="18581" y="47917"/>
                </a:lnTo>
                <a:lnTo>
                  <a:pt x="16620" y="43539"/>
                </a:lnTo>
                <a:lnTo>
                  <a:pt x="16391" y="37294"/>
                </a:lnTo>
                <a:lnTo>
                  <a:pt x="58999" y="37294"/>
                </a:lnTo>
                <a:lnTo>
                  <a:pt x="59075" y="31926"/>
                </a:lnTo>
                <a:lnTo>
                  <a:pt x="58904" y="27814"/>
                </a:lnTo>
                <a:lnTo>
                  <a:pt x="58485" y="24958"/>
                </a:lnTo>
                <a:lnTo>
                  <a:pt x="57761" y="20084"/>
                </a:lnTo>
                <a:lnTo>
                  <a:pt x="56181" y="15801"/>
                </a:lnTo>
                <a:lnTo>
                  <a:pt x="53744" y="12108"/>
                </a:lnTo>
                <a:lnTo>
                  <a:pt x="51041" y="7919"/>
                </a:lnTo>
                <a:lnTo>
                  <a:pt x="47614" y="4854"/>
                </a:lnTo>
                <a:lnTo>
                  <a:pt x="43464" y="2913"/>
                </a:lnTo>
                <a:lnTo>
                  <a:pt x="39313" y="970"/>
                </a:lnTo>
                <a:lnTo>
                  <a:pt x="34649" y="0"/>
                </a:lnTo>
                <a:lnTo>
                  <a:pt x="29471" y="0"/>
                </a:lnTo>
                <a:lnTo>
                  <a:pt x="25701" y="13421"/>
                </a:lnTo>
                <a:lnTo>
                  <a:pt x="32936" y="13421"/>
                </a:lnTo>
                <a:lnTo>
                  <a:pt x="35839" y="14535"/>
                </a:lnTo>
                <a:lnTo>
                  <a:pt x="38181" y="16762"/>
                </a:lnTo>
                <a:lnTo>
                  <a:pt x="40522" y="18989"/>
                </a:lnTo>
                <a:lnTo>
                  <a:pt x="41827" y="22254"/>
                </a:lnTo>
                <a:lnTo>
                  <a:pt x="42093" y="26557"/>
                </a:lnTo>
                <a:lnTo>
                  <a:pt x="16791" y="26557"/>
                </a:lnTo>
                <a:lnTo>
                  <a:pt x="17324" y="22521"/>
                </a:lnTo>
                <a:lnTo>
                  <a:pt x="18628" y="19322"/>
                </a:lnTo>
                <a:lnTo>
                  <a:pt x="20751" y="0"/>
                </a:lnTo>
                <a:lnTo>
                  <a:pt x="13659" y="2874"/>
                </a:lnTo>
                <a:lnTo>
                  <a:pt x="8195" y="8623"/>
                </a:lnTo>
                <a:lnTo>
                  <a:pt x="1939" y="19469"/>
                </a:lnTo>
                <a:lnTo>
                  <a:pt x="0" y="33410"/>
                </a:lnTo>
                <a:lnTo>
                  <a:pt x="15" y="34832"/>
                </a:lnTo>
                <a:lnTo>
                  <a:pt x="2463" y="48774"/>
                </a:lnTo>
                <a:lnTo>
                  <a:pt x="9081" y="58311"/>
                </a:lnTo>
                <a:lnTo>
                  <a:pt x="15135" y="63413"/>
                </a:lnTo>
                <a:lnTo>
                  <a:pt x="22122" y="65964"/>
                </a:lnTo>
                <a:lnTo>
                  <a:pt x="39637" y="65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553497" y="3156585"/>
            <a:ext cx="31724" cy="70735"/>
          </a:xfrm>
          <a:custGeom>
            <a:avLst/>
            <a:gdLst/>
            <a:ahLst/>
            <a:cxnLst/>
            <a:rect l="l" t="t" r="r" b="b"/>
            <a:pathLst>
              <a:path w="34896" h="80166">
                <a:moveTo>
                  <a:pt x="24787" y="17362"/>
                </a:moveTo>
                <a:lnTo>
                  <a:pt x="24787" y="0"/>
                </a:lnTo>
                <a:lnTo>
                  <a:pt x="8681" y="0"/>
                </a:lnTo>
                <a:lnTo>
                  <a:pt x="8681" y="17362"/>
                </a:lnTo>
                <a:lnTo>
                  <a:pt x="0" y="17362"/>
                </a:lnTo>
                <a:lnTo>
                  <a:pt x="0" y="28955"/>
                </a:lnTo>
                <a:lnTo>
                  <a:pt x="8681" y="28955"/>
                </a:lnTo>
                <a:lnTo>
                  <a:pt x="8681" y="71161"/>
                </a:lnTo>
                <a:lnTo>
                  <a:pt x="9595" y="74036"/>
                </a:lnTo>
                <a:lnTo>
                  <a:pt x="11422" y="75902"/>
                </a:lnTo>
                <a:lnTo>
                  <a:pt x="14240" y="78834"/>
                </a:lnTo>
                <a:lnTo>
                  <a:pt x="19495" y="80166"/>
                </a:lnTo>
                <a:lnTo>
                  <a:pt x="27186" y="79899"/>
                </a:lnTo>
                <a:lnTo>
                  <a:pt x="34896" y="79614"/>
                </a:lnTo>
                <a:lnTo>
                  <a:pt x="34896" y="67449"/>
                </a:lnTo>
                <a:lnTo>
                  <a:pt x="31698" y="67563"/>
                </a:lnTo>
                <a:lnTo>
                  <a:pt x="28386" y="67563"/>
                </a:lnTo>
                <a:lnTo>
                  <a:pt x="26405" y="67249"/>
                </a:lnTo>
                <a:lnTo>
                  <a:pt x="25758" y="66621"/>
                </a:lnTo>
                <a:lnTo>
                  <a:pt x="24787" y="64403"/>
                </a:lnTo>
                <a:lnTo>
                  <a:pt x="24787" y="28955"/>
                </a:lnTo>
                <a:lnTo>
                  <a:pt x="34896" y="28955"/>
                </a:lnTo>
                <a:lnTo>
                  <a:pt x="34896" y="17362"/>
                </a:lnTo>
                <a:lnTo>
                  <a:pt x="24787" y="17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497387" y="3170091"/>
            <a:ext cx="51195" cy="56239"/>
          </a:xfrm>
          <a:custGeom>
            <a:avLst/>
            <a:gdLst/>
            <a:ahLst/>
            <a:cxnLst/>
            <a:rect l="l" t="t" r="r" b="b"/>
            <a:pathLst>
              <a:path w="56315" h="63737">
                <a:moveTo>
                  <a:pt x="40817" y="0"/>
                </a:moveTo>
                <a:lnTo>
                  <a:pt x="29242" y="0"/>
                </a:lnTo>
                <a:lnTo>
                  <a:pt x="24997" y="1256"/>
                </a:lnTo>
                <a:lnTo>
                  <a:pt x="21646" y="3769"/>
                </a:lnTo>
                <a:lnTo>
                  <a:pt x="19780" y="5178"/>
                </a:lnTo>
                <a:lnTo>
                  <a:pt x="17800" y="7481"/>
                </a:lnTo>
                <a:lnTo>
                  <a:pt x="15706" y="10679"/>
                </a:lnTo>
                <a:lnTo>
                  <a:pt x="15706" y="1599"/>
                </a:lnTo>
                <a:lnTo>
                  <a:pt x="0" y="1599"/>
                </a:lnTo>
                <a:lnTo>
                  <a:pt x="0" y="63737"/>
                </a:lnTo>
                <a:lnTo>
                  <a:pt x="16220" y="63737"/>
                </a:lnTo>
                <a:lnTo>
                  <a:pt x="16220" y="26195"/>
                </a:lnTo>
                <a:lnTo>
                  <a:pt x="16753" y="23035"/>
                </a:lnTo>
                <a:lnTo>
                  <a:pt x="17819" y="20560"/>
                </a:lnTo>
                <a:lnTo>
                  <a:pt x="19875" y="15877"/>
                </a:lnTo>
                <a:lnTo>
                  <a:pt x="23664" y="13535"/>
                </a:lnTo>
                <a:lnTo>
                  <a:pt x="33678" y="13535"/>
                </a:lnTo>
                <a:lnTo>
                  <a:pt x="36724" y="15134"/>
                </a:lnTo>
                <a:lnTo>
                  <a:pt x="38323" y="18333"/>
                </a:lnTo>
                <a:lnTo>
                  <a:pt x="39199" y="20084"/>
                </a:lnTo>
                <a:lnTo>
                  <a:pt x="39637" y="22597"/>
                </a:lnTo>
                <a:lnTo>
                  <a:pt x="39637" y="63737"/>
                </a:lnTo>
                <a:lnTo>
                  <a:pt x="56315" y="63737"/>
                </a:lnTo>
                <a:lnTo>
                  <a:pt x="56315" y="14011"/>
                </a:lnTo>
                <a:lnTo>
                  <a:pt x="54268" y="8424"/>
                </a:lnTo>
                <a:lnTo>
                  <a:pt x="50175" y="5054"/>
                </a:lnTo>
                <a:lnTo>
                  <a:pt x="46081" y="1685"/>
                </a:lnTo>
                <a:lnTo>
                  <a:pt x="40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617864" y="3169637"/>
            <a:ext cx="57841" cy="58607"/>
          </a:xfrm>
          <a:custGeom>
            <a:avLst/>
            <a:gdLst/>
            <a:ahLst/>
            <a:cxnLst/>
            <a:rect l="l" t="t" r="r" b="b"/>
            <a:pathLst>
              <a:path w="63625" h="66421">
                <a:moveTo>
                  <a:pt x="0" y="33239"/>
                </a:moveTo>
                <a:lnTo>
                  <a:pt x="0" y="42377"/>
                </a:lnTo>
                <a:lnTo>
                  <a:pt x="2626" y="50191"/>
                </a:lnTo>
                <a:lnTo>
                  <a:pt x="7881" y="56683"/>
                </a:lnTo>
                <a:lnTo>
                  <a:pt x="8150" y="57010"/>
                </a:lnTo>
                <a:lnTo>
                  <a:pt x="18008" y="64068"/>
                </a:lnTo>
                <a:lnTo>
                  <a:pt x="31812" y="66421"/>
                </a:lnTo>
                <a:lnTo>
                  <a:pt x="36514" y="52771"/>
                </a:lnTo>
                <a:lnTo>
                  <a:pt x="26995" y="52771"/>
                </a:lnTo>
                <a:lnTo>
                  <a:pt x="23331" y="51077"/>
                </a:lnTo>
                <a:lnTo>
                  <a:pt x="20761" y="47688"/>
                </a:lnTo>
                <a:lnTo>
                  <a:pt x="18190" y="44300"/>
                </a:lnTo>
                <a:lnTo>
                  <a:pt x="16905" y="39483"/>
                </a:lnTo>
                <a:lnTo>
                  <a:pt x="16905" y="26994"/>
                </a:lnTo>
                <a:lnTo>
                  <a:pt x="18190" y="22188"/>
                </a:lnTo>
                <a:lnTo>
                  <a:pt x="20761" y="18818"/>
                </a:lnTo>
                <a:lnTo>
                  <a:pt x="23331" y="15448"/>
                </a:lnTo>
                <a:lnTo>
                  <a:pt x="26995" y="13764"/>
                </a:lnTo>
                <a:lnTo>
                  <a:pt x="36514" y="13764"/>
                </a:lnTo>
                <a:lnTo>
                  <a:pt x="40170" y="15448"/>
                </a:lnTo>
                <a:lnTo>
                  <a:pt x="42721" y="18818"/>
                </a:lnTo>
                <a:lnTo>
                  <a:pt x="45272" y="22188"/>
                </a:lnTo>
                <a:lnTo>
                  <a:pt x="46548" y="26994"/>
                </a:lnTo>
                <a:lnTo>
                  <a:pt x="46548" y="39483"/>
                </a:lnTo>
                <a:lnTo>
                  <a:pt x="45272" y="44300"/>
                </a:lnTo>
                <a:lnTo>
                  <a:pt x="42721" y="47688"/>
                </a:lnTo>
                <a:lnTo>
                  <a:pt x="46021" y="63904"/>
                </a:lnTo>
                <a:lnTo>
                  <a:pt x="55743" y="56683"/>
                </a:lnTo>
                <a:lnTo>
                  <a:pt x="60998" y="50191"/>
                </a:lnTo>
                <a:lnTo>
                  <a:pt x="63625" y="42377"/>
                </a:lnTo>
                <a:lnTo>
                  <a:pt x="63625" y="24253"/>
                </a:lnTo>
                <a:lnTo>
                  <a:pt x="60998" y="16467"/>
                </a:lnTo>
                <a:lnTo>
                  <a:pt x="55743" y="9880"/>
                </a:lnTo>
                <a:lnTo>
                  <a:pt x="45592" y="2377"/>
                </a:lnTo>
                <a:lnTo>
                  <a:pt x="31812" y="0"/>
                </a:lnTo>
                <a:lnTo>
                  <a:pt x="31207" y="3"/>
                </a:lnTo>
                <a:lnTo>
                  <a:pt x="17579" y="2564"/>
                </a:lnTo>
                <a:lnTo>
                  <a:pt x="7881" y="9880"/>
                </a:lnTo>
                <a:lnTo>
                  <a:pt x="2626" y="16467"/>
                </a:lnTo>
                <a:lnTo>
                  <a:pt x="0" y="24253"/>
                </a:lnTo>
                <a:lnTo>
                  <a:pt x="0" y="33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646785" y="3211715"/>
            <a:ext cx="12916" cy="16528"/>
          </a:xfrm>
          <a:custGeom>
            <a:avLst/>
            <a:gdLst/>
            <a:ahLst/>
            <a:cxnLst/>
            <a:rect l="l" t="t" r="r" b="b"/>
            <a:pathLst>
              <a:path w="14208" h="18732">
                <a:moveTo>
                  <a:pt x="0" y="18732"/>
                </a:moveTo>
                <a:lnTo>
                  <a:pt x="539" y="18730"/>
                </a:lnTo>
                <a:lnTo>
                  <a:pt x="14208" y="16215"/>
                </a:lnTo>
                <a:lnTo>
                  <a:pt x="10908" y="0"/>
                </a:lnTo>
                <a:lnTo>
                  <a:pt x="8357" y="3388"/>
                </a:lnTo>
                <a:lnTo>
                  <a:pt x="4702" y="5083"/>
                </a:lnTo>
                <a:lnTo>
                  <a:pt x="0" y="18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677558" y="3151294"/>
            <a:ext cx="32710" cy="75035"/>
          </a:xfrm>
          <a:custGeom>
            <a:avLst/>
            <a:gdLst/>
            <a:ahLst/>
            <a:cxnLst/>
            <a:rect l="l" t="t" r="r" b="b"/>
            <a:pathLst>
              <a:path w="35981" h="85040">
                <a:moveTo>
                  <a:pt x="9080" y="34838"/>
                </a:moveTo>
                <a:lnTo>
                  <a:pt x="9080" y="85040"/>
                </a:lnTo>
                <a:lnTo>
                  <a:pt x="25301" y="85040"/>
                </a:lnTo>
                <a:lnTo>
                  <a:pt x="25301" y="34838"/>
                </a:lnTo>
                <a:lnTo>
                  <a:pt x="35981" y="34838"/>
                </a:lnTo>
                <a:lnTo>
                  <a:pt x="35981" y="23359"/>
                </a:lnTo>
                <a:lnTo>
                  <a:pt x="25301" y="23359"/>
                </a:lnTo>
                <a:lnTo>
                  <a:pt x="25301" y="16886"/>
                </a:lnTo>
                <a:lnTo>
                  <a:pt x="26529" y="14763"/>
                </a:lnTo>
                <a:lnTo>
                  <a:pt x="28833" y="13278"/>
                </a:lnTo>
                <a:lnTo>
                  <a:pt x="33136" y="13392"/>
                </a:lnTo>
                <a:lnTo>
                  <a:pt x="35582" y="13592"/>
                </a:lnTo>
                <a:lnTo>
                  <a:pt x="35582" y="342"/>
                </a:lnTo>
                <a:lnTo>
                  <a:pt x="34135" y="228"/>
                </a:lnTo>
                <a:lnTo>
                  <a:pt x="31317" y="28"/>
                </a:lnTo>
                <a:lnTo>
                  <a:pt x="20332" y="0"/>
                </a:lnTo>
                <a:lnTo>
                  <a:pt x="14640" y="1865"/>
                </a:lnTo>
                <a:lnTo>
                  <a:pt x="12279" y="5597"/>
                </a:lnTo>
                <a:lnTo>
                  <a:pt x="10033" y="8109"/>
                </a:lnTo>
                <a:lnTo>
                  <a:pt x="8909" y="12697"/>
                </a:lnTo>
                <a:lnTo>
                  <a:pt x="8909" y="23359"/>
                </a:lnTo>
                <a:lnTo>
                  <a:pt x="0" y="23359"/>
                </a:lnTo>
                <a:lnTo>
                  <a:pt x="0" y="34838"/>
                </a:lnTo>
                <a:lnTo>
                  <a:pt x="9080" y="348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739587" y="3156585"/>
            <a:ext cx="31724" cy="70735"/>
          </a:xfrm>
          <a:custGeom>
            <a:avLst/>
            <a:gdLst/>
            <a:ahLst/>
            <a:cxnLst/>
            <a:rect l="l" t="t" r="r" b="b"/>
            <a:pathLst>
              <a:path w="34896" h="80166">
                <a:moveTo>
                  <a:pt x="24787" y="17362"/>
                </a:moveTo>
                <a:lnTo>
                  <a:pt x="24787" y="0"/>
                </a:lnTo>
                <a:lnTo>
                  <a:pt x="8681" y="0"/>
                </a:lnTo>
                <a:lnTo>
                  <a:pt x="8681" y="17362"/>
                </a:lnTo>
                <a:lnTo>
                  <a:pt x="0" y="17362"/>
                </a:lnTo>
                <a:lnTo>
                  <a:pt x="0" y="28955"/>
                </a:lnTo>
                <a:lnTo>
                  <a:pt x="8681" y="28955"/>
                </a:lnTo>
                <a:lnTo>
                  <a:pt x="8681" y="71161"/>
                </a:lnTo>
                <a:lnTo>
                  <a:pt x="9595" y="74036"/>
                </a:lnTo>
                <a:lnTo>
                  <a:pt x="11422" y="75902"/>
                </a:lnTo>
                <a:lnTo>
                  <a:pt x="14240" y="78834"/>
                </a:lnTo>
                <a:lnTo>
                  <a:pt x="19495" y="80166"/>
                </a:lnTo>
                <a:lnTo>
                  <a:pt x="27186" y="79899"/>
                </a:lnTo>
                <a:lnTo>
                  <a:pt x="34896" y="79614"/>
                </a:lnTo>
                <a:lnTo>
                  <a:pt x="34896" y="67449"/>
                </a:lnTo>
                <a:lnTo>
                  <a:pt x="31698" y="67563"/>
                </a:lnTo>
                <a:lnTo>
                  <a:pt x="28386" y="67563"/>
                </a:lnTo>
                <a:lnTo>
                  <a:pt x="26405" y="67249"/>
                </a:lnTo>
                <a:lnTo>
                  <a:pt x="25758" y="66621"/>
                </a:lnTo>
                <a:lnTo>
                  <a:pt x="24787" y="64403"/>
                </a:lnTo>
                <a:lnTo>
                  <a:pt x="24787" y="28955"/>
                </a:lnTo>
                <a:lnTo>
                  <a:pt x="34896" y="28955"/>
                </a:lnTo>
                <a:lnTo>
                  <a:pt x="34896" y="17362"/>
                </a:lnTo>
                <a:lnTo>
                  <a:pt x="24787" y="17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837063" y="3156585"/>
            <a:ext cx="31725" cy="70735"/>
          </a:xfrm>
          <a:custGeom>
            <a:avLst/>
            <a:gdLst/>
            <a:ahLst/>
            <a:cxnLst/>
            <a:rect l="l" t="t" r="r" b="b"/>
            <a:pathLst>
              <a:path w="34897" h="80166">
                <a:moveTo>
                  <a:pt x="24787" y="17362"/>
                </a:moveTo>
                <a:lnTo>
                  <a:pt x="24787" y="0"/>
                </a:lnTo>
                <a:lnTo>
                  <a:pt x="8681" y="0"/>
                </a:lnTo>
                <a:lnTo>
                  <a:pt x="8681" y="17362"/>
                </a:lnTo>
                <a:lnTo>
                  <a:pt x="0" y="17362"/>
                </a:lnTo>
                <a:lnTo>
                  <a:pt x="0" y="28955"/>
                </a:lnTo>
                <a:lnTo>
                  <a:pt x="8681" y="28955"/>
                </a:lnTo>
                <a:lnTo>
                  <a:pt x="8681" y="71161"/>
                </a:lnTo>
                <a:lnTo>
                  <a:pt x="9595" y="74036"/>
                </a:lnTo>
                <a:lnTo>
                  <a:pt x="11423" y="75902"/>
                </a:lnTo>
                <a:lnTo>
                  <a:pt x="14240" y="78834"/>
                </a:lnTo>
                <a:lnTo>
                  <a:pt x="19495" y="80166"/>
                </a:lnTo>
                <a:lnTo>
                  <a:pt x="27186" y="79899"/>
                </a:lnTo>
                <a:lnTo>
                  <a:pt x="34897" y="79614"/>
                </a:lnTo>
                <a:lnTo>
                  <a:pt x="34897" y="67449"/>
                </a:lnTo>
                <a:lnTo>
                  <a:pt x="31699" y="67563"/>
                </a:lnTo>
                <a:lnTo>
                  <a:pt x="28386" y="67563"/>
                </a:lnTo>
                <a:lnTo>
                  <a:pt x="26406" y="67249"/>
                </a:lnTo>
                <a:lnTo>
                  <a:pt x="25758" y="66621"/>
                </a:lnTo>
                <a:lnTo>
                  <a:pt x="24787" y="64403"/>
                </a:lnTo>
                <a:lnTo>
                  <a:pt x="24787" y="28955"/>
                </a:lnTo>
                <a:lnTo>
                  <a:pt x="34897" y="28955"/>
                </a:lnTo>
                <a:lnTo>
                  <a:pt x="34897" y="17362"/>
                </a:lnTo>
                <a:lnTo>
                  <a:pt x="24787" y="17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777370" y="3169637"/>
            <a:ext cx="57841" cy="58607"/>
          </a:xfrm>
          <a:custGeom>
            <a:avLst/>
            <a:gdLst/>
            <a:ahLst/>
            <a:cxnLst/>
            <a:rect l="l" t="t" r="r" b="b"/>
            <a:pathLst>
              <a:path w="63625" h="66421">
                <a:moveTo>
                  <a:pt x="0" y="33239"/>
                </a:moveTo>
                <a:lnTo>
                  <a:pt x="0" y="42377"/>
                </a:lnTo>
                <a:lnTo>
                  <a:pt x="2626" y="50192"/>
                </a:lnTo>
                <a:lnTo>
                  <a:pt x="7881" y="56683"/>
                </a:lnTo>
                <a:lnTo>
                  <a:pt x="8150" y="57010"/>
                </a:lnTo>
                <a:lnTo>
                  <a:pt x="18008" y="64068"/>
                </a:lnTo>
                <a:lnTo>
                  <a:pt x="31812" y="66421"/>
                </a:lnTo>
                <a:lnTo>
                  <a:pt x="36514" y="52771"/>
                </a:lnTo>
                <a:lnTo>
                  <a:pt x="26995" y="52771"/>
                </a:lnTo>
                <a:lnTo>
                  <a:pt x="23331" y="51077"/>
                </a:lnTo>
                <a:lnTo>
                  <a:pt x="20761" y="47688"/>
                </a:lnTo>
                <a:lnTo>
                  <a:pt x="18190" y="44300"/>
                </a:lnTo>
                <a:lnTo>
                  <a:pt x="16905" y="39483"/>
                </a:lnTo>
                <a:lnTo>
                  <a:pt x="16905" y="26995"/>
                </a:lnTo>
                <a:lnTo>
                  <a:pt x="18190" y="22188"/>
                </a:lnTo>
                <a:lnTo>
                  <a:pt x="20761" y="18818"/>
                </a:lnTo>
                <a:lnTo>
                  <a:pt x="23331" y="15448"/>
                </a:lnTo>
                <a:lnTo>
                  <a:pt x="26995" y="13764"/>
                </a:lnTo>
                <a:lnTo>
                  <a:pt x="36514" y="13764"/>
                </a:lnTo>
                <a:lnTo>
                  <a:pt x="40170" y="15448"/>
                </a:lnTo>
                <a:lnTo>
                  <a:pt x="42721" y="18818"/>
                </a:lnTo>
                <a:lnTo>
                  <a:pt x="45272" y="22188"/>
                </a:lnTo>
                <a:lnTo>
                  <a:pt x="46548" y="26995"/>
                </a:lnTo>
                <a:lnTo>
                  <a:pt x="46548" y="39483"/>
                </a:lnTo>
                <a:lnTo>
                  <a:pt x="45272" y="44300"/>
                </a:lnTo>
                <a:lnTo>
                  <a:pt x="42721" y="47688"/>
                </a:lnTo>
                <a:lnTo>
                  <a:pt x="46021" y="63904"/>
                </a:lnTo>
                <a:lnTo>
                  <a:pt x="55743" y="56683"/>
                </a:lnTo>
                <a:lnTo>
                  <a:pt x="60998" y="50192"/>
                </a:lnTo>
                <a:lnTo>
                  <a:pt x="63625" y="42377"/>
                </a:lnTo>
                <a:lnTo>
                  <a:pt x="63625" y="24253"/>
                </a:lnTo>
                <a:lnTo>
                  <a:pt x="60998" y="16467"/>
                </a:lnTo>
                <a:lnTo>
                  <a:pt x="55743" y="9880"/>
                </a:lnTo>
                <a:lnTo>
                  <a:pt x="45592" y="2377"/>
                </a:lnTo>
                <a:lnTo>
                  <a:pt x="31812" y="0"/>
                </a:lnTo>
                <a:lnTo>
                  <a:pt x="31207" y="3"/>
                </a:lnTo>
                <a:lnTo>
                  <a:pt x="17579" y="2564"/>
                </a:lnTo>
                <a:lnTo>
                  <a:pt x="7881" y="9880"/>
                </a:lnTo>
                <a:lnTo>
                  <a:pt x="2626" y="16467"/>
                </a:lnTo>
                <a:lnTo>
                  <a:pt x="0" y="24253"/>
                </a:lnTo>
                <a:lnTo>
                  <a:pt x="0" y="33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06290" y="3211715"/>
            <a:ext cx="12916" cy="16528"/>
          </a:xfrm>
          <a:custGeom>
            <a:avLst/>
            <a:gdLst/>
            <a:ahLst/>
            <a:cxnLst/>
            <a:rect l="l" t="t" r="r" b="b"/>
            <a:pathLst>
              <a:path w="14208" h="18732">
                <a:moveTo>
                  <a:pt x="0" y="18732"/>
                </a:moveTo>
                <a:lnTo>
                  <a:pt x="539" y="18730"/>
                </a:lnTo>
                <a:lnTo>
                  <a:pt x="14208" y="16215"/>
                </a:lnTo>
                <a:lnTo>
                  <a:pt x="10908" y="0"/>
                </a:lnTo>
                <a:lnTo>
                  <a:pt x="8357" y="3388"/>
                </a:lnTo>
                <a:lnTo>
                  <a:pt x="4702" y="5083"/>
                </a:lnTo>
                <a:lnTo>
                  <a:pt x="0" y="18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874482" y="3170091"/>
            <a:ext cx="53013" cy="57952"/>
          </a:xfrm>
          <a:custGeom>
            <a:avLst/>
            <a:gdLst/>
            <a:ahLst/>
            <a:cxnLst/>
            <a:rect l="l" t="t" r="r" b="b"/>
            <a:pathLst>
              <a:path w="58314" h="65679">
                <a:moveTo>
                  <a:pt x="36877" y="58863"/>
                </a:moveTo>
                <a:lnTo>
                  <a:pt x="39123" y="56427"/>
                </a:lnTo>
                <a:lnTo>
                  <a:pt x="39390" y="59092"/>
                </a:lnTo>
                <a:lnTo>
                  <a:pt x="39770" y="61300"/>
                </a:lnTo>
                <a:lnTo>
                  <a:pt x="40608" y="63737"/>
                </a:lnTo>
                <a:lnTo>
                  <a:pt x="58314" y="63737"/>
                </a:lnTo>
                <a:lnTo>
                  <a:pt x="58314" y="61338"/>
                </a:lnTo>
                <a:lnTo>
                  <a:pt x="55915" y="59453"/>
                </a:lnTo>
                <a:lnTo>
                  <a:pt x="55058" y="57245"/>
                </a:lnTo>
                <a:lnTo>
                  <a:pt x="54944" y="55113"/>
                </a:lnTo>
                <a:lnTo>
                  <a:pt x="54830" y="49897"/>
                </a:lnTo>
                <a:lnTo>
                  <a:pt x="54830" y="11860"/>
                </a:lnTo>
                <a:lnTo>
                  <a:pt x="52183" y="6758"/>
                </a:lnTo>
                <a:lnTo>
                  <a:pt x="46890" y="4054"/>
                </a:lnTo>
                <a:lnTo>
                  <a:pt x="41598" y="1351"/>
                </a:lnTo>
                <a:lnTo>
                  <a:pt x="35544" y="0"/>
                </a:lnTo>
                <a:lnTo>
                  <a:pt x="18257" y="0"/>
                </a:lnTo>
                <a:lnTo>
                  <a:pt x="10870" y="2741"/>
                </a:lnTo>
                <a:lnTo>
                  <a:pt x="6567" y="8224"/>
                </a:lnTo>
                <a:lnTo>
                  <a:pt x="3864" y="11726"/>
                </a:lnTo>
                <a:lnTo>
                  <a:pt x="2341" y="16200"/>
                </a:lnTo>
                <a:lnTo>
                  <a:pt x="1999" y="21645"/>
                </a:lnTo>
                <a:lnTo>
                  <a:pt x="17705" y="21645"/>
                </a:lnTo>
                <a:lnTo>
                  <a:pt x="18086" y="19246"/>
                </a:lnTo>
                <a:lnTo>
                  <a:pt x="18847" y="17343"/>
                </a:lnTo>
                <a:lnTo>
                  <a:pt x="21589" y="14030"/>
                </a:lnTo>
                <a:lnTo>
                  <a:pt x="24311" y="13078"/>
                </a:lnTo>
                <a:lnTo>
                  <a:pt x="31584" y="13078"/>
                </a:lnTo>
                <a:lnTo>
                  <a:pt x="34183" y="13564"/>
                </a:lnTo>
                <a:lnTo>
                  <a:pt x="35953" y="14535"/>
                </a:lnTo>
                <a:lnTo>
                  <a:pt x="38609" y="17266"/>
                </a:lnTo>
                <a:lnTo>
                  <a:pt x="38609" y="21911"/>
                </a:lnTo>
                <a:lnTo>
                  <a:pt x="37448" y="23454"/>
                </a:lnTo>
                <a:lnTo>
                  <a:pt x="35125" y="24444"/>
                </a:lnTo>
                <a:lnTo>
                  <a:pt x="33831" y="25015"/>
                </a:lnTo>
                <a:lnTo>
                  <a:pt x="31679" y="25491"/>
                </a:lnTo>
                <a:lnTo>
                  <a:pt x="28671" y="25871"/>
                </a:lnTo>
                <a:lnTo>
                  <a:pt x="23131" y="26557"/>
                </a:lnTo>
                <a:lnTo>
                  <a:pt x="16848" y="27356"/>
                </a:lnTo>
                <a:lnTo>
                  <a:pt x="12089" y="28689"/>
                </a:lnTo>
                <a:lnTo>
                  <a:pt x="8852" y="30554"/>
                </a:lnTo>
                <a:lnTo>
                  <a:pt x="2950" y="33981"/>
                </a:lnTo>
                <a:lnTo>
                  <a:pt x="0" y="39521"/>
                </a:lnTo>
                <a:lnTo>
                  <a:pt x="0" y="53076"/>
                </a:lnTo>
                <a:lnTo>
                  <a:pt x="1836" y="57635"/>
                </a:lnTo>
                <a:lnTo>
                  <a:pt x="5511" y="60853"/>
                </a:lnTo>
                <a:lnTo>
                  <a:pt x="9186" y="64070"/>
                </a:lnTo>
                <a:lnTo>
                  <a:pt x="13840" y="65679"/>
                </a:lnTo>
                <a:lnTo>
                  <a:pt x="19476" y="65679"/>
                </a:lnTo>
                <a:lnTo>
                  <a:pt x="20190" y="53238"/>
                </a:lnTo>
                <a:lnTo>
                  <a:pt x="17105" y="50763"/>
                </a:lnTo>
                <a:lnTo>
                  <a:pt x="16334" y="48754"/>
                </a:lnTo>
                <a:lnTo>
                  <a:pt x="16334" y="42853"/>
                </a:lnTo>
                <a:lnTo>
                  <a:pt x="17591" y="40549"/>
                </a:lnTo>
                <a:lnTo>
                  <a:pt x="20104" y="39064"/>
                </a:lnTo>
                <a:lnTo>
                  <a:pt x="21589" y="38189"/>
                </a:lnTo>
                <a:lnTo>
                  <a:pt x="24045" y="37446"/>
                </a:lnTo>
                <a:lnTo>
                  <a:pt x="27472" y="36837"/>
                </a:lnTo>
                <a:lnTo>
                  <a:pt x="31127" y="36151"/>
                </a:lnTo>
                <a:lnTo>
                  <a:pt x="34392" y="35438"/>
                </a:lnTo>
                <a:lnTo>
                  <a:pt x="36486" y="34638"/>
                </a:lnTo>
                <a:lnTo>
                  <a:pt x="38552" y="33467"/>
                </a:lnTo>
                <a:lnTo>
                  <a:pt x="38552" y="39521"/>
                </a:lnTo>
                <a:lnTo>
                  <a:pt x="38437" y="44966"/>
                </a:lnTo>
                <a:lnTo>
                  <a:pt x="36905" y="48716"/>
                </a:lnTo>
                <a:lnTo>
                  <a:pt x="33954" y="50772"/>
                </a:lnTo>
                <a:lnTo>
                  <a:pt x="31003" y="52828"/>
                </a:lnTo>
                <a:lnTo>
                  <a:pt x="27776" y="53856"/>
                </a:lnTo>
                <a:lnTo>
                  <a:pt x="24273" y="53856"/>
                </a:lnTo>
                <a:lnTo>
                  <a:pt x="27852" y="64670"/>
                </a:lnTo>
                <a:lnTo>
                  <a:pt x="31355" y="62652"/>
                </a:lnTo>
                <a:lnTo>
                  <a:pt x="34287" y="60938"/>
                </a:lnTo>
                <a:lnTo>
                  <a:pt x="36877" y="58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892187" y="3217065"/>
            <a:ext cx="7615" cy="10976"/>
          </a:xfrm>
          <a:custGeom>
            <a:avLst/>
            <a:gdLst/>
            <a:ahLst/>
            <a:cxnLst/>
            <a:rect l="l" t="t" r="r" b="b"/>
            <a:pathLst>
              <a:path w="8376" h="12440">
                <a:moveTo>
                  <a:pt x="4416" y="12440"/>
                </a:moveTo>
                <a:lnTo>
                  <a:pt x="8376" y="11431"/>
                </a:lnTo>
                <a:lnTo>
                  <a:pt x="4797" y="618"/>
                </a:lnTo>
                <a:lnTo>
                  <a:pt x="2588" y="618"/>
                </a:lnTo>
                <a:lnTo>
                  <a:pt x="713" y="0"/>
                </a:lnTo>
                <a:lnTo>
                  <a:pt x="0" y="12440"/>
                </a:lnTo>
                <a:lnTo>
                  <a:pt x="4416" y="1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948065" y="3152050"/>
            <a:ext cx="0" cy="74279"/>
          </a:xfrm>
          <a:custGeom>
            <a:avLst/>
            <a:gdLst/>
            <a:ahLst/>
            <a:cxnLst/>
            <a:rect l="l" t="t" r="r" b="b"/>
            <a:pathLst>
              <a:path h="84183">
                <a:moveTo>
                  <a:pt x="0" y="0"/>
                </a:moveTo>
                <a:lnTo>
                  <a:pt x="0" y="84183"/>
                </a:lnTo>
              </a:path>
            </a:pathLst>
          </a:custGeom>
          <a:ln w="175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204440" y="3171401"/>
            <a:ext cx="19366" cy="76547"/>
          </a:xfrm>
          <a:custGeom>
            <a:avLst/>
            <a:gdLst/>
            <a:ahLst/>
            <a:cxnLst/>
            <a:rect l="l" t="t" r="r" b="b"/>
            <a:pathLst>
              <a:path w="21303" h="86753">
                <a:moveTo>
                  <a:pt x="16106" y="86753"/>
                </a:moveTo>
                <a:lnTo>
                  <a:pt x="16106" y="54314"/>
                </a:lnTo>
                <a:lnTo>
                  <a:pt x="17819" y="56940"/>
                </a:lnTo>
                <a:lnTo>
                  <a:pt x="21303" y="47802"/>
                </a:lnTo>
                <a:lnTo>
                  <a:pt x="17458" y="44871"/>
                </a:lnTo>
                <a:lnTo>
                  <a:pt x="15534" y="39788"/>
                </a:lnTo>
                <a:lnTo>
                  <a:pt x="15534" y="27985"/>
                </a:lnTo>
                <a:lnTo>
                  <a:pt x="16106" y="24215"/>
                </a:lnTo>
                <a:lnTo>
                  <a:pt x="17248" y="21245"/>
                </a:lnTo>
                <a:lnTo>
                  <a:pt x="19457" y="15649"/>
                </a:lnTo>
                <a:lnTo>
                  <a:pt x="19209" y="4359"/>
                </a:lnTo>
                <a:lnTo>
                  <a:pt x="17343" y="6491"/>
                </a:lnTo>
                <a:lnTo>
                  <a:pt x="15592" y="9195"/>
                </a:lnTo>
                <a:lnTo>
                  <a:pt x="15592" y="0"/>
                </a:lnTo>
                <a:lnTo>
                  <a:pt x="0" y="0"/>
                </a:lnTo>
                <a:lnTo>
                  <a:pt x="0" y="86753"/>
                </a:lnTo>
                <a:lnTo>
                  <a:pt x="16106" y="86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724210" y="3150639"/>
            <a:ext cx="68070" cy="77756"/>
          </a:xfrm>
          <a:custGeom>
            <a:avLst/>
            <a:gdLst/>
            <a:ahLst/>
            <a:cxnLst/>
            <a:rect l="l" t="t" r="r" b="b"/>
            <a:pathLst>
              <a:path w="74877" h="88124">
                <a:moveTo>
                  <a:pt x="23845" y="65878"/>
                </a:moveTo>
                <a:lnTo>
                  <a:pt x="19942" y="61177"/>
                </a:lnTo>
                <a:lnTo>
                  <a:pt x="17991" y="54104"/>
                </a:lnTo>
                <a:lnTo>
                  <a:pt x="17991" y="35219"/>
                </a:lnTo>
                <a:lnTo>
                  <a:pt x="19837" y="27918"/>
                </a:lnTo>
                <a:lnTo>
                  <a:pt x="23531" y="22759"/>
                </a:lnTo>
                <a:lnTo>
                  <a:pt x="27224" y="17600"/>
                </a:lnTo>
                <a:lnTo>
                  <a:pt x="32269" y="15020"/>
                </a:lnTo>
                <a:lnTo>
                  <a:pt x="44949" y="15020"/>
                </a:lnTo>
                <a:lnTo>
                  <a:pt x="49689" y="16848"/>
                </a:lnTo>
                <a:lnTo>
                  <a:pt x="52888" y="20503"/>
                </a:lnTo>
                <a:lnTo>
                  <a:pt x="54677" y="22559"/>
                </a:lnTo>
                <a:lnTo>
                  <a:pt x="56143" y="25605"/>
                </a:lnTo>
                <a:lnTo>
                  <a:pt x="57286" y="29641"/>
                </a:lnTo>
                <a:lnTo>
                  <a:pt x="74877" y="29641"/>
                </a:lnTo>
                <a:lnTo>
                  <a:pt x="74610" y="24386"/>
                </a:lnTo>
                <a:lnTo>
                  <a:pt x="72669" y="19151"/>
                </a:lnTo>
                <a:lnTo>
                  <a:pt x="69051" y="13935"/>
                </a:lnTo>
                <a:lnTo>
                  <a:pt x="63322" y="7753"/>
                </a:lnTo>
                <a:lnTo>
                  <a:pt x="52240" y="1938"/>
                </a:lnTo>
                <a:lnTo>
                  <a:pt x="37981" y="0"/>
                </a:lnTo>
                <a:lnTo>
                  <a:pt x="34934" y="99"/>
                </a:lnTo>
                <a:lnTo>
                  <a:pt x="22239" y="3130"/>
                </a:lnTo>
                <a:lnTo>
                  <a:pt x="11822" y="10394"/>
                </a:lnTo>
                <a:lnTo>
                  <a:pt x="5892" y="18288"/>
                </a:lnTo>
                <a:lnTo>
                  <a:pt x="1473" y="30072"/>
                </a:lnTo>
                <a:lnTo>
                  <a:pt x="0" y="44376"/>
                </a:lnTo>
                <a:lnTo>
                  <a:pt x="634" y="53924"/>
                </a:lnTo>
                <a:lnTo>
                  <a:pt x="4042" y="66428"/>
                </a:lnTo>
                <a:lnTo>
                  <a:pt x="10395" y="76473"/>
                </a:lnTo>
                <a:lnTo>
                  <a:pt x="14305" y="80222"/>
                </a:lnTo>
                <a:lnTo>
                  <a:pt x="25311" y="86148"/>
                </a:lnTo>
                <a:lnTo>
                  <a:pt x="38952" y="88124"/>
                </a:lnTo>
                <a:lnTo>
                  <a:pt x="39149" y="88123"/>
                </a:lnTo>
                <a:lnTo>
                  <a:pt x="52390" y="85939"/>
                </a:lnTo>
                <a:lnTo>
                  <a:pt x="63026" y="79500"/>
                </a:lnTo>
                <a:lnTo>
                  <a:pt x="69289" y="73750"/>
                </a:lnTo>
                <a:lnTo>
                  <a:pt x="73183" y="66288"/>
                </a:lnTo>
                <a:lnTo>
                  <a:pt x="74705" y="57112"/>
                </a:lnTo>
                <a:lnTo>
                  <a:pt x="57286" y="57112"/>
                </a:lnTo>
                <a:lnTo>
                  <a:pt x="56105" y="61453"/>
                </a:lnTo>
                <a:lnTo>
                  <a:pt x="54620" y="64708"/>
                </a:lnTo>
                <a:lnTo>
                  <a:pt x="52831" y="66878"/>
                </a:lnTo>
                <a:lnTo>
                  <a:pt x="49594" y="70914"/>
                </a:lnTo>
                <a:lnTo>
                  <a:pt x="44892" y="72932"/>
                </a:lnTo>
                <a:lnTo>
                  <a:pt x="32707" y="72932"/>
                </a:lnTo>
                <a:lnTo>
                  <a:pt x="27748" y="70581"/>
                </a:lnTo>
                <a:lnTo>
                  <a:pt x="23845" y="65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802612" y="3169637"/>
            <a:ext cx="57841" cy="58607"/>
          </a:xfrm>
          <a:custGeom>
            <a:avLst/>
            <a:gdLst/>
            <a:ahLst/>
            <a:cxnLst/>
            <a:rect l="l" t="t" r="r" b="b"/>
            <a:pathLst>
              <a:path w="63625" h="66421">
                <a:moveTo>
                  <a:pt x="0" y="33239"/>
                </a:moveTo>
                <a:lnTo>
                  <a:pt x="0" y="42377"/>
                </a:lnTo>
                <a:lnTo>
                  <a:pt x="2627" y="50192"/>
                </a:lnTo>
                <a:lnTo>
                  <a:pt x="7881" y="56683"/>
                </a:lnTo>
                <a:lnTo>
                  <a:pt x="8150" y="57010"/>
                </a:lnTo>
                <a:lnTo>
                  <a:pt x="18008" y="64068"/>
                </a:lnTo>
                <a:lnTo>
                  <a:pt x="31812" y="66421"/>
                </a:lnTo>
                <a:lnTo>
                  <a:pt x="36515" y="52772"/>
                </a:lnTo>
                <a:lnTo>
                  <a:pt x="26996" y="52772"/>
                </a:lnTo>
                <a:lnTo>
                  <a:pt x="23331" y="51077"/>
                </a:lnTo>
                <a:lnTo>
                  <a:pt x="20761" y="47688"/>
                </a:lnTo>
                <a:lnTo>
                  <a:pt x="18190" y="44300"/>
                </a:lnTo>
                <a:lnTo>
                  <a:pt x="16905" y="39483"/>
                </a:lnTo>
                <a:lnTo>
                  <a:pt x="16905" y="26995"/>
                </a:lnTo>
                <a:lnTo>
                  <a:pt x="18190" y="22188"/>
                </a:lnTo>
                <a:lnTo>
                  <a:pt x="20761" y="18818"/>
                </a:lnTo>
                <a:lnTo>
                  <a:pt x="23331" y="15448"/>
                </a:lnTo>
                <a:lnTo>
                  <a:pt x="26996" y="13764"/>
                </a:lnTo>
                <a:lnTo>
                  <a:pt x="36515" y="13764"/>
                </a:lnTo>
                <a:lnTo>
                  <a:pt x="40170" y="15448"/>
                </a:lnTo>
                <a:lnTo>
                  <a:pt x="42721" y="18818"/>
                </a:lnTo>
                <a:lnTo>
                  <a:pt x="45272" y="22188"/>
                </a:lnTo>
                <a:lnTo>
                  <a:pt x="46548" y="26995"/>
                </a:lnTo>
                <a:lnTo>
                  <a:pt x="46548" y="39483"/>
                </a:lnTo>
                <a:lnTo>
                  <a:pt x="45272" y="44300"/>
                </a:lnTo>
                <a:lnTo>
                  <a:pt x="42721" y="47688"/>
                </a:lnTo>
                <a:lnTo>
                  <a:pt x="46021" y="63904"/>
                </a:lnTo>
                <a:lnTo>
                  <a:pt x="55743" y="56683"/>
                </a:lnTo>
                <a:lnTo>
                  <a:pt x="60998" y="50192"/>
                </a:lnTo>
                <a:lnTo>
                  <a:pt x="63625" y="42377"/>
                </a:lnTo>
                <a:lnTo>
                  <a:pt x="63625" y="24253"/>
                </a:lnTo>
                <a:lnTo>
                  <a:pt x="60998" y="16467"/>
                </a:lnTo>
                <a:lnTo>
                  <a:pt x="55743" y="9880"/>
                </a:lnTo>
                <a:lnTo>
                  <a:pt x="45592" y="2377"/>
                </a:lnTo>
                <a:lnTo>
                  <a:pt x="31812" y="0"/>
                </a:lnTo>
                <a:lnTo>
                  <a:pt x="31207" y="3"/>
                </a:lnTo>
                <a:lnTo>
                  <a:pt x="17579" y="2564"/>
                </a:lnTo>
                <a:lnTo>
                  <a:pt x="7881" y="9880"/>
                </a:lnTo>
                <a:lnTo>
                  <a:pt x="2627" y="16467"/>
                </a:lnTo>
                <a:lnTo>
                  <a:pt x="0" y="24253"/>
                </a:lnTo>
                <a:lnTo>
                  <a:pt x="0" y="33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831533" y="3211715"/>
            <a:ext cx="12916" cy="16528"/>
          </a:xfrm>
          <a:custGeom>
            <a:avLst/>
            <a:gdLst/>
            <a:ahLst/>
            <a:cxnLst/>
            <a:rect l="l" t="t" r="r" b="b"/>
            <a:pathLst>
              <a:path w="14208" h="18732">
                <a:moveTo>
                  <a:pt x="0" y="18732"/>
                </a:moveTo>
                <a:lnTo>
                  <a:pt x="539" y="18730"/>
                </a:lnTo>
                <a:lnTo>
                  <a:pt x="14208" y="16215"/>
                </a:lnTo>
                <a:lnTo>
                  <a:pt x="10908" y="0"/>
                </a:lnTo>
                <a:lnTo>
                  <a:pt x="8357" y="3388"/>
                </a:lnTo>
                <a:lnTo>
                  <a:pt x="4702" y="5083"/>
                </a:lnTo>
                <a:lnTo>
                  <a:pt x="0" y="18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864642" y="3169839"/>
            <a:ext cx="51663" cy="58354"/>
          </a:xfrm>
          <a:custGeom>
            <a:avLst/>
            <a:gdLst/>
            <a:ahLst/>
            <a:cxnLst/>
            <a:rect l="l" t="t" r="r" b="b"/>
            <a:pathLst>
              <a:path w="56829" h="66135">
                <a:moveTo>
                  <a:pt x="14088" y="37028"/>
                </a:moveTo>
                <a:lnTo>
                  <a:pt x="21132" y="38779"/>
                </a:lnTo>
                <a:lnTo>
                  <a:pt x="30918" y="41101"/>
                </a:lnTo>
                <a:lnTo>
                  <a:pt x="36572" y="42739"/>
                </a:lnTo>
                <a:lnTo>
                  <a:pt x="39618" y="44642"/>
                </a:lnTo>
                <a:lnTo>
                  <a:pt x="40380" y="47860"/>
                </a:lnTo>
                <a:lnTo>
                  <a:pt x="39437" y="51191"/>
                </a:lnTo>
                <a:lnTo>
                  <a:pt x="35668" y="53095"/>
                </a:lnTo>
                <a:lnTo>
                  <a:pt x="33126" y="53571"/>
                </a:lnTo>
                <a:lnTo>
                  <a:pt x="24483" y="53571"/>
                </a:lnTo>
                <a:lnTo>
                  <a:pt x="20751" y="52486"/>
                </a:lnTo>
                <a:lnTo>
                  <a:pt x="18733" y="50316"/>
                </a:lnTo>
                <a:lnTo>
                  <a:pt x="17591" y="49097"/>
                </a:lnTo>
                <a:lnTo>
                  <a:pt x="16848" y="47041"/>
                </a:lnTo>
                <a:lnTo>
                  <a:pt x="16506" y="44147"/>
                </a:lnTo>
                <a:lnTo>
                  <a:pt x="0" y="44147"/>
                </a:lnTo>
                <a:lnTo>
                  <a:pt x="0" y="50544"/>
                </a:lnTo>
                <a:lnTo>
                  <a:pt x="2332" y="55808"/>
                </a:lnTo>
                <a:lnTo>
                  <a:pt x="6996" y="59939"/>
                </a:lnTo>
                <a:lnTo>
                  <a:pt x="11660" y="64070"/>
                </a:lnTo>
                <a:lnTo>
                  <a:pt x="18885" y="66135"/>
                </a:lnTo>
                <a:lnTo>
                  <a:pt x="38266" y="66135"/>
                </a:lnTo>
                <a:lnTo>
                  <a:pt x="45358" y="64184"/>
                </a:lnTo>
                <a:lnTo>
                  <a:pt x="49946" y="60281"/>
                </a:lnTo>
                <a:lnTo>
                  <a:pt x="54534" y="56379"/>
                </a:lnTo>
                <a:lnTo>
                  <a:pt x="56829" y="51343"/>
                </a:lnTo>
                <a:lnTo>
                  <a:pt x="56829" y="40492"/>
                </a:lnTo>
                <a:lnTo>
                  <a:pt x="55229" y="36590"/>
                </a:lnTo>
                <a:lnTo>
                  <a:pt x="52031" y="33467"/>
                </a:lnTo>
                <a:lnTo>
                  <a:pt x="48794" y="30384"/>
                </a:lnTo>
                <a:lnTo>
                  <a:pt x="43940" y="28080"/>
                </a:lnTo>
                <a:lnTo>
                  <a:pt x="37467" y="26557"/>
                </a:lnTo>
                <a:lnTo>
                  <a:pt x="27757" y="24424"/>
                </a:lnTo>
                <a:lnTo>
                  <a:pt x="22103" y="22921"/>
                </a:lnTo>
                <a:lnTo>
                  <a:pt x="18904" y="21207"/>
                </a:lnTo>
                <a:lnTo>
                  <a:pt x="18105" y="17990"/>
                </a:lnTo>
                <a:lnTo>
                  <a:pt x="18857" y="15211"/>
                </a:lnTo>
                <a:lnTo>
                  <a:pt x="21865" y="13002"/>
                </a:lnTo>
                <a:lnTo>
                  <a:pt x="24387" y="12450"/>
                </a:lnTo>
                <a:lnTo>
                  <a:pt x="32231" y="12450"/>
                </a:lnTo>
                <a:lnTo>
                  <a:pt x="35277" y="13554"/>
                </a:lnTo>
                <a:lnTo>
                  <a:pt x="37067" y="15763"/>
                </a:lnTo>
                <a:lnTo>
                  <a:pt x="38609" y="18637"/>
                </a:lnTo>
                <a:lnTo>
                  <a:pt x="38837" y="20731"/>
                </a:lnTo>
                <a:lnTo>
                  <a:pt x="55115" y="20731"/>
                </a:lnTo>
                <a:lnTo>
                  <a:pt x="54392" y="13116"/>
                </a:lnTo>
                <a:lnTo>
                  <a:pt x="51584" y="7757"/>
                </a:lnTo>
                <a:lnTo>
                  <a:pt x="46691" y="4654"/>
                </a:lnTo>
                <a:lnTo>
                  <a:pt x="41798" y="1551"/>
                </a:lnTo>
                <a:lnTo>
                  <a:pt x="35468" y="0"/>
                </a:lnTo>
                <a:lnTo>
                  <a:pt x="19514" y="0"/>
                </a:lnTo>
                <a:lnTo>
                  <a:pt x="13164" y="2065"/>
                </a:lnTo>
                <a:lnTo>
                  <a:pt x="8652" y="6196"/>
                </a:lnTo>
                <a:lnTo>
                  <a:pt x="4140" y="10327"/>
                </a:lnTo>
                <a:lnTo>
                  <a:pt x="1884" y="15268"/>
                </a:lnTo>
                <a:lnTo>
                  <a:pt x="1884" y="25890"/>
                </a:lnTo>
                <a:lnTo>
                  <a:pt x="3331" y="29622"/>
                </a:lnTo>
                <a:lnTo>
                  <a:pt x="6225" y="32211"/>
                </a:lnTo>
                <a:lnTo>
                  <a:pt x="9119" y="34838"/>
                </a:lnTo>
                <a:lnTo>
                  <a:pt x="14088" y="37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924336" y="3156585"/>
            <a:ext cx="31725" cy="70735"/>
          </a:xfrm>
          <a:custGeom>
            <a:avLst/>
            <a:gdLst/>
            <a:ahLst/>
            <a:cxnLst/>
            <a:rect l="l" t="t" r="r" b="b"/>
            <a:pathLst>
              <a:path w="34897" h="80166">
                <a:moveTo>
                  <a:pt x="24787" y="17362"/>
                </a:moveTo>
                <a:lnTo>
                  <a:pt x="24787" y="0"/>
                </a:lnTo>
                <a:lnTo>
                  <a:pt x="8681" y="0"/>
                </a:lnTo>
                <a:lnTo>
                  <a:pt x="8681" y="17362"/>
                </a:lnTo>
                <a:lnTo>
                  <a:pt x="0" y="17362"/>
                </a:lnTo>
                <a:lnTo>
                  <a:pt x="0" y="28955"/>
                </a:lnTo>
                <a:lnTo>
                  <a:pt x="8681" y="28955"/>
                </a:lnTo>
                <a:lnTo>
                  <a:pt x="8681" y="71161"/>
                </a:lnTo>
                <a:lnTo>
                  <a:pt x="9595" y="74036"/>
                </a:lnTo>
                <a:lnTo>
                  <a:pt x="11422" y="75902"/>
                </a:lnTo>
                <a:lnTo>
                  <a:pt x="14240" y="78833"/>
                </a:lnTo>
                <a:lnTo>
                  <a:pt x="19495" y="80166"/>
                </a:lnTo>
                <a:lnTo>
                  <a:pt x="27186" y="79900"/>
                </a:lnTo>
                <a:lnTo>
                  <a:pt x="34897" y="79614"/>
                </a:lnTo>
                <a:lnTo>
                  <a:pt x="34897" y="67449"/>
                </a:lnTo>
                <a:lnTo>
                  <a:pt x="31699" y="67564"/>
                </a:lnTo>
                <a:lnTo>
                  <a:pt x="28386" y="67564"/>
                </a:lnTo>
                <a:lnTo>
                  <a:pt x="26406" y="67249"/>
                </a:lnTo>
                <a:lnTo>
                  <a:pt x="25758" y="66621"/>
                </a:lnTo>
                <a:lnTo>
                  <a:pt x="24787" y="64403"/>
                </a:lnTo>
                <a:lnTo>
                  <a:pt x="24787" y="28955"/>
                </a:lnTo>
                <a:lnTo>
                  <a:pt x="34897" y="28955"/>
                </a:lnTo>
                <a:lnTo>
                  <a:pt x="34897" y="17362"/>
                </a:lnTo>
                <a:lnTo>
                  <a:pt x="24787" y="17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962118" y="3169839"/>
            <a:ext cx="51663" cy="58354"/>
          </a:xfrm>
          <a:custGeom>
            <a:avLst/>
            <a:gdLst/>
            <a:ahLst/>
            <a:cxnLst/>
            <a:rect l="l" t="t" r="r" b="b"/>
            <a:pathLst>
              <a:path w="56829" h="66135">
                <a:moveTo>
                  <a:pt x="14088" y="37028"/>
                </a:moveTo>
                <a:lnTo>
                  <a:pt x="21132" y="38779"/>
                </a:lnTo>
                <a:lnTo>
                  <a:pt x="30918" y="41101"/>
                </a:lnTo>
                <a:lnTo>
                  <a:pt x="36572" y="42739"/>
                </a:lnTo>
                <a:lnTo>
                  <a:pt x="39618" y="44642"/>
                </a:lnTo>
                <a:lnTo>
                  <a:pt x="40380" y="47860"/>
                </a:lnTo>
                <a:lnTo>
                  <a:pt x="39437" y="51191"/>
                </a:lnTo>
                <a:lnTo>
                  <a:pt x="35668" y="53095"/>
                </a:lnTo>
                <a:lnTo>
                  <a:pt x="33126" y="53571"/>
                </a:lnTo>
                <a:lnTo>
                  <a:pt x="24483" y="53571"/>
                </a:lnTo>
                <a:lnTo>
                  <a:pt x="20751" y="52486"/>
                </a:lnTo>
                <a:lnTo>
                  <a:pt x="18733" y="50316"/>
                </a:lnTo>
                <a:lnTo>
                  <a:pt x="17591" y="49097"/>
                </a:lnTo>
                <a:lnTo>
                  <a:pt x="16848" y="47041"/>
                </a:lnTo>
                <a:lnTo>
                  <a:pt x="16506" y="44147"/>
                </a:lnTo>
                <a:lnTo>
                  <a:pt x="0" y="44147"/>
                </a:lnTo>
                <a:lnTo>
                  <a:pt x="0" y="50544"/>
                </a:lnTo>
                <a:lnTo>
                  <a:pt x="2332" y="55808"/>
                </a:lnTo>
                <a:lnTo>
                  <a:pt x="6996" y="59939"/>
                </a:lnTo>
                <a:lnTo>
                  <a:pt x="11660" y="64070"/>
                </a:lnTo>
                <a:lnTo>
                  <a:pt x="18885" y="66135"/>
                </a:lnTo>
                <a:lnTo>
                  <a:pt x="38266" y="66135"/>
                </a:lnTo>
                <a:lnTo>
                  <a:pt x="45358" y="64184"/>
                </a:lnTo>
                <a:lnTo>
                  <a:pt x="49946" y="60281"/>
                </a:lnTo>
                <a:lnTo>
                  <a:pt x="54534" y="56379"/>
                </a:lnTo>
                <a:lnTo>
                  <a:pt x="56829" y="51343"/>
                </a:lnTo>
                <a:lnTo>
                  <a:pt x="56829" y="40492"/>
                </a:lnTo>
                <a:lnTo>
                  <a:pt x="55229" y="36590"/>
                </a:lnTo>
                <a:lnTo>
                  <a:pt x="52031" y="33467"/>
                </a:lnTo>
                <a:lnTo>
                  <a:pt x="48794" y="30384"/>
                </a:lnTo>
                <a:lnTo>
                  <a:pt x="43940" y="28080"/>
                </a:lnTo>
                <a:lnTo>
                  <a:pt x="37467" y="26557"/>
                </a:lnTo>
                <a:lnTo>
                  <a:pt x="27757" y="24424"/>
                </a:lnTo>
                <a:lnTo>
                  <a:pt x="22103" y="22921"/>
                </a:lnTo>
                <a:lnTo>
                  <a:pt x="18904" y="21207"/>
                </a:lnTo>
                <a:lnTo>
                  <a:pt x="18105" y="17990"/>
                </a:lnTo>
                <a:lnTo>
                  <a:pt x="18857" y="15211"/>
                </a:lnTo>
                <a:lnTo>
                  <a:pt x="21865" y="13002"/>
                </a:lnTo>
                <a:lnTo>
                  <a:pt x="24387" y="12450"/>
                </a:lnTo>
                <a:lnTo>
                  <a:pt x="32231" y="12450"/>
                </a:lnTo>
                <a:lnTo>
                  <a:pt x="35277" y="13554"/>
                </a:lnTo>
                <a:lnTo>
                  <a:pt x="37067" y="15763"/>
                </a:lnTo>
                <a:lnTo>
                  <a:pt x="38609" y="18637"/>
                </a:lnTo>
                <a:lnTo>
                  <a:pt x="38837" y="20731"/>
                </a:lnTo>
                <a:lnTo>
                  <a:pt x="55115" y="20731"/>
                </a:lnTo>
                <a:lnTo>
                  <a:pt x="54392" y="13116"/>
                </a:lnTo>
                <a:lnTo>
                  <a:pt x="51584" y="7757"/>
                </a:lnTo>
                <a:lnTo>
                  <a:pt x="46691" y="4654"/>
                </a:lnTo>
                <a:lnTo>
                  <a:pt x="41798" y="1551"/>
                </a:lnTo>
                <a:lnTo>
                  <a:pt x="35468" y="0"/>
                </a:lnTo>
                <a:lnTo>
                  <a:pt x="19514" y="0"/>
                </a:lnTo>
                <a:lnTo>
                  <a:pt x="13164" y="2065"/>
                </a:lnTo>
                <a:lnTo>
                  <a:pt x="8652" y="6196"/>
                </a:lnTo>
                <a:lnTo>
                  <a:pt x="4140" y="10327"/>
                </a:lnTo>
                <a:lnTo>
                  <a:pt x="1884" y="15268"/>
                </a:lnTo>
                <a:lnTo>
                  <a:pt x="1884" y="25890"/>
                </a:lnTo>
                <a:lnTo>
                  <a:pt x="3331" y="29622"/>
                </a:lnTo>
                <a:lnTo>
                  <a:pt x="6225" y="32211"/>
                </a:lnTo>
                <a:lnTo>
                  <a:pt x="9119" y="34838"/>
                </a:lnTo>
                <a:lnTo>
                  <a:pt x="14088" y="37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050368" y="3170091"/>
            <a:ext cx="53013" cy="57952"/>
          </a:xfrm>
          <a:custGeom>
            <a:avLst/>
            <a:gdLst/>
            <a:ahLst/>
            <a:cxnLst/>
            <a:rect l="l" t="t" r="r" b="b"/>
            <a:pathLst>
              <a:path w="58314" h="65679">
                <a:moveTo>
                  <a:pt x="36877" y="58863"/>
                </a:moveTo>
                <a:lnTo>
                  <a:pt x="39123" y="56426"/>
                </a:lnTo>
                <a:lnTo>
                  <a:pt x="39390" y="59092"/>
                </a:lnTo>
                <a:lnTo>
                  <a:pt x="39770" y="61300"/>
                </a:lnTo>
                <a:lnTo>
                  <a:pt x="40608" y="63737"/>
                </a:lnTo>
                <a:lnTo>
                  <a:pt x="58314" y="63737"/>
                </a:lnTo>
                <a:lnTo>
                  <a:pt x="58314" y="61338"/>
                </a:lnTo>
                <a:lnTo>
                  <a:pt x="55915" y="59454"/>
                </a:lnTo>
                <a:lnTo>
                  <a:pt x="55058" y="57245"/>
                </a:lnTo>
                <a:lnTo>
                  <a:pt x="54944" y="55113"/>
                </a:lnTo>
                <a:lnTo>
                  <a:pt x="54830" y="49897"/>
                </a:lnTo>
                <a:lnTo>
                  <a:pt x="54830" y="11860"/>
                </a:lnTo>
                <a:lnTo>
                  <a:pt x="52183" y="6758"/>
                </a:lnTo>
                <a:lnTo>
                  <a:pt x="46891" y="4054"/>
                </a:lnTo>
                <a:lnTo>
                  <a:pt x="41598" y="1351"/>
                </a:lnTo>
                <a:lnTo>
                  <a:pt x="35544" y="0"/>
                </a:lnTo>
                <a:lnTo>
                  <a:pt x="18257" y="0"/>
                </a:lnTo>
                <a:lnTo>
                  <a:pt x="10870" y="2741"/>
                </a:lnTo>
                <a:lnTo>
                  <a:pt x="6568" y="8224"/>
                </a:lnTo>
                <a:lnTo>
                  <a:pt x="3864" y="11726"/>
                </a:lnTo>
                <a:lnTo>
                  <a:pt x="2341" y="16200"/>
                </a:lnTo>
                <a:lnTo>
                  <a:pt x="1999" y="21645"/>
                </a:lnTo>
                <a:lnTo>
                  <a:pt x="17705" y="21645"/>
                </a:lnTo>
                <a:lnTo>
                  <a:pt x="18086" y="19247"/>
                </a:lnTo>
                <a:lnTo>
                  <a:pt x="18848" y="17343"/>
                </a:lnTo>
                <a:lnTo>
                  <a:pt x="21589" y="14030"/>
                </a:lnTo>
                <a:lnTo>
                  <a:pt x="24311" y="13078"/>
                </a:lnTo>
                <a:lnTo>
                  <a:pt x="31584" y="13078"/>
                </a:lnTo>
                <a:lnTo>
                  <a:pt x="34183" y="13564"/>
                </a:lnTo>
                <a:lnTo>
                  <a:pt x="35953" y="14535"/>
                </a:lnTo>
                <a:lnTo>
                  <a:pt x="38609" y="17266"/>
                </a:lnTo>
                <a:lnTo>
                  <a:pt x="38609" y="21911"/>
                </a:lnTo>
                <a:lnTo>
                  <a:pt x="37448" y="23454"/>
                </a:lnTo>
                <a:lnTo>
                  <a:pt x="35125" y="24444"/>
                </a:lnTo>
                <a:lnTo>
                  <a:pt x="33830" y="25015"/>
                </a:lnTo>
                <a:lnTo>
                  <a:pt x="31679" y="25491"/>
                </a:lnTo>
                <a:lnTo>
                  <a:pt x="28671" y="25871"/>
                </a:lnTo>
                <a:lnTo>
                  <a:pt x="23131" y="26557"/>
                </a:lnTo>
                <a:lnTo>
                  <a:pt x="16848" y="27356"/>
                </a:lnTo>
                <a:lnTo>
                  <a:pt x="12089" y="28689"/>
                </a:lnTo>
                <a:lnTo>
                  <a:pt x="8852" y="30554"/>
                </a:lnTo>
                <a:lnTo>
                  <a:pt x="2951" y="33982"/>
                </a:lnTo>
                <a:lnTo>
                  <a:pt x="0" y="39521"/>
                </a:lnTo>
                <a:lnTo>
                  <a:pt x="0" y="53076"/>
                </a:lnTo>
                <a:lnTo>
                  <a:pt x="1837" y="57635"/>
                </a:lnTo>
                <a:lnTo>
                  <a:pt x="5511" y="60853"/>
                </a:lnTo>
                <a:lnTo>
                  <a:pt x="9185" y="64070"/>
                </a:lnTo>
                <a:lnTo>
                  <a:pt x="13840" y="65679"/>
                </a:lnTo>
                <a:lnTo>
                  <a:pt x="19476" y="65679"/>
                </a:lnTo>
                <a:lnTo>
                  <a:pt x="20190" y="53238"/>
                </a:lnTo>
                <a:lnTo>
                  <a:pt x="17106" y="50763"/>
                </a:lnTo>
                <a:lnTo>
                  <a:pt x="16334" y="48754"/>
                </a:lnTo>
                <a:lnTo>
                  <a:pt x="16334" y="42853"/>
                </a:lnTo>
                <a:lnTo>
                  <a:pt x="17591" y="40549"/>
                </a:lnTo>
                <a:lnTo>
                  <a:pt x="20104" y="39065"/>
                </a:lnTo>
                <a:lnTo>
                  <a:pt x="21589" y="38189"/>
                </a:lnTo>
                <a:lnTo>
                  <a:pt x="24045" y="37446"/>
                </a:lnTo>
                <a:lnTo>
                  <a:pt x="27472" y="36837"/>
                </a:lnTo>
                <a:lnTo>
                  <a:pt x="31127" y="36151"/>
                </a:lnTo>
                <a:lnTo>
                  <a:pt x="34392" y="35438"/>
                </a:lnTo>
                <a:lnTo>
                  <a:pt x="36486" y="34638"/>
                </a:lnTo>
                <a:lnTo>
                  <a:pt x="38552" y="33467"/>
                </a:lnTo>
                <a:lnTo>
                  <a:pt x="38552" y="39521"/>
                </a:lnTo>
                <a:lnTo>
                  <a:pt x="38438" y="44966"/>
                </a:lnTo>
                <a:lnTo>
                  <a:pt x="36905" y="48716"/>
                </a:lnTo>
                <a:lnTo>
                  <a:pt x="33954" y="50772"/>
                </a:lnTo>
                <a:lnTo>
                  <a:pt x="31003" y="52828"/>
                </a:lnTo>
                <a:lnTo>
                  <a:pt x="27776" y="53856"/>
                </a:lnTo>
                <a:lnTo>
                  <a:pt x="24273" y="53856"/>
                </a:lnTo>
                <a:lnTo>
                  <a:pt x="27852" y="64670"/>
                </a:lnTo>
                <a:lnTo>
                  <a:pt x="31356" y="62652"/>
                </a:lnTo>
                <a:lnTo>
                  <a:pt x="34287" y="60938"/>
                </a:lnTo>
                <a:lnTo>
                  <a:pt x="36877" y="58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44395" y="3273044"/>
            <a:ext cx="51663" cy="58354"/>
          </a:xfrm>
          <a:custGeom>
            <a:avLst/>
            <a:gdLst/>
            <a:ahLst/>
            <a:cxnLst/>
            <a:rect l="l" t="t" r="r" b="b"/>
            <a:pathLst>
              <a:path w="56829" h="66135">
                <a:moveTo>
                  <a:pt x="14088" y="37028"/>
                </a:moveTo>
                <a:lnTo>
                  <a:pt x="21132" y="38779"/>
                </a:lnTo>
                <a:lnTo>
                  <a:pt x="30918" y="41101"/>
                </a:lnTo>
                <a:lnTo>
                  <a:pt x="36572" y="42739"/>
                </a:lnTo>
                <a:lnTo>
                  <a:pt x="39618" y="44642"/>
                </a:lnTo>
                <a:lnTo>
                  <a:pt x="40380" y="47860"/>
                </a:lnTo>
                <a:lnTo>
                  <a:pt x="39437" y="51191"/>
                </a:lnTo>
                <a:lnTo>
                  <a:pt x="35668" y="53095"/>
                </a:lnTo>
                <a:lnTo>
                  <a:pt x="33126" y="53571"/>
                </a:lnTo>
                <a:lnTo>
                  <a:pt x="24483" y="53571"/>
                </a:lnTo>
                <a:lnTo>
                  <a:pt x="20751" y="52486"/>
                </a:lnTo>
                <a:lnTo>
                  <a:pt x="18733" y="50316"/>
                </a:lnTo>
                <a:lnTo>
                  <a:pt x="17591" y="49097"/>
                </a:lnTo>
                <a:lnTo>
                  <a:pt x="16848" y="47041"/>
                </a:lnTo>
                <a:lnTo>
                  <a:pt x="16506" y="44147"/>
                </a:lnTo>
                <a:lnTo>
                  <a:pt x="0" y="44147"/>
                </a:lnTo>
                <a:lnTo>
                  <a:pt x="0" y="50544"/>
                </a:lnTo>
                <a:lnTo>
                  <a:pt x="2332" y="55808"/>
                </a:lnTo>
                <a:lnTo>
                  <a:pt x="6996" y="59939"/>
                </a:lnTo>
                <a:lnTo>
                  <a:pt x="11660" y="64070"/>
                </a:lnTo>
                <a:lnTo>
                  <a:pt x="18885" y="66135"/>
                </a:lnTo>
                <a:lnTo>
                  <a:pt x="38266" y="66135"/>
                </a:lnTo>
                <a:lnTo>
                  <a:pt x="45358" y="64184"/>
                </a:lnTo>
                <a:lnTo>
                  <a:pt x="49946" y="60281"/>
                </a:lnTo>
                <a:lnTo>
                  <a:pt x="54534" y="56379"/>
                </a:lnTo>
                <a:lnTo>
                  <a:pt x="56829" y="51343"/>
                </a:lnTo>
                <a:lnTo>
                  <a:pt x="56829" y="40492"/>
                </a:lnTo>
                <a:lnTo>
                  <a:pt x="55229" y="36590"/>
                </a:lnTo>
                <a:lnTo>
                  <a:pt x="52031" y="33467"/>
                </a:lnTo>
                <a:lnTo>
                  <a:pt x="48794" y="30384"/>
                </a:lnTo>
                <a:lnTo>
                  <a:pt x="43940" y="28080"/>
                </a:lnTo>
                <a:lnTo>
                  <a:pt x="37467" y="26557"/>
                </a:lnTo>
                <a:lnTo>
                  <a:pt x="27757" y="24424"/>
                </a:lnTo>
                <a:lnTo>
                  <a:pt x="22103" y="22921"/>
                </a:lnTo>
                <a:lnTo>
                  <a:pt x="18904" y="21207"/>
                </a:lnTo>
                <a:lnTo>
                  <a:pt x="18105" y="17990"/>
                </a:lnTo>
                <a:lnTo>
                  <a:pt x="18857" y="15211"/>
                </a:lnTo>
                <a:lnTo>
                  <a:pt x="21865" y="13002"/>
                </a:lnTo>
                <a:lnTo>
                  <a:pt x="24387" y="12450"/>
                </a:lnTo>
                <a:lnTo>
                  <a:pt x="32231" y="12450"/>
                </a:lnTo>
                <a:lnTo>
                  <a:pt x="35277" y="13554"/>
                </a:lnTo>
                <a:lnTo>
                  <a:pt x="37067" y="15763"/>
                </a:lnTo>
                <a:lnTo>
                  <a:pt x="38609" y="18637"/>
                </a:lnTo>
                <a:lnTo>
                  <a:pt x="38837" y="20731"/>
                </a:lnTo>
                <a:lnTo>
                  <a:pt x="55115" y="20731"/>
                </a:lnTo>
                <a:lnTo>
                  <a:pt x="54392" y="13116"/>
                </a:lnTo>
                <a:lnTo>
                  <a:pt x="51584" y="7757"/>
                </a:lnTo>
                <a:lnTo>
                  <a:pt x="46691" y="4654"/>
                </a:lnTo>
                <a:lnTo>
                  <a:pt x="41798" y="1551"/>
                </a:lnTo>
                <a:lnTo>
                  <a:pt x="35468" y="0"/>
                </a:lnTo>
                <a:lnTo>
                  <a:pt x="19514" y="0"/>
                </a:lnTo>
                <a:lnTo>
                  <a:pt x="13164" y="2065"/>
                </a:lnTo>
                <a:lnTo>
                  <a:pt x="8652" y="6196"/>
                </a:lnTo>
                <a:lnTo>
                  <a:pt x="4140" y="10327"/>
                </a:lnTo>
                <a:lnTo>
                  <a:pt x="1884" y="15268"/>
                </a:lnTo>
                <a:lnTo>
                  <a:pt x="1884" y="25890"/>
                </a:lnTo>
                <a:lnTo>
                  <a:pt x="3331" y="29622"/>
                </a:lnTo>
                <a:lnTo>
                  <a:pt x="6225" y="32211"/>
                </a:lnTo>
                <a:lnTo>
                  <a:pt x="9119" y="34838"/>
                </a:lnTo>
                <a:lnTo>
                  <a:pt x="14088" y="37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04089" y="3254046"/>
            <a:ext cx="29492" cy="96301"/>
          </a:xfrm>
          <a:custGeom>
            <a:avLst/>
            <a:gdLst/>
            <a:ahLst/>
            <a:cxnLst/>
            <a:rect l="l" t="t" r="r" b="b"/>
            <a:pathLst>
              <a:path w="32441" h="109141">
                <a:moveTo>
                  <a:pt x="12565" y="0"/>
                </a:moveTo>
                <a:lnTo>
                  <a:pt x="285" y="0"/>
                </a:lnTo>
                <a:lnTo>
                  <a:pt x="3769" y="6396"/>
                </a:lnTo>
                <a:lnTo>
                  <a:pt x="5643" y="10004"/>
                </a:lnTo>
                <a:lnTo>
                  <a:pt x="10525" y="21787"/>
                </a:lnTo>
                <a:lnTo>
                  <a:pt x="13764" y="34038"/>
                </a:lnTo>
                <a:lnTo>
                  <a:pt x="14983" y="40359"/>
                </a:lnTo>
                <a:lnTo>
                  <a:pt x="15592" y="47250"/>
                </a:lnTo>
                <a:lnTo>
                  <a:pt x="15592" y="54713"/>
                </a:lnTo>
                <a:lnTo>
                  <a:pt x="15347" y="62259"/>
                </a:lnTo>
                <a:lnTo>
                  <a:pt x="13701" y="74989"/>
                </a:lnTo>
                <a:lnTo>
                  <a:pt x="10509" y="86867"/>
                </a:lnTo>
                <a:lnTo>
                  <a:pt x="8529" y="92655"/>
                </a:lnTo>
                <a:lnTo>
                  <a:pt x="5026" y="100079"/>
                </a:lnTo>
                <a:lnTo>
                  <a:pt x="0" y="109141"/>
                </a:lnTo>
                <a:lnTo>
                  <a:pt x="12051" y="109141"/>
                </a:lnTo>
                <a:lnTo>
                  <a:pt x="16106" y="103601"/>
                </a:lnTo>
                <a:lnTo>
                  <a:pt x="18733" y="100250"/>
                </a:lnTo>
                <a:lnTo>
                  <a:pt x="21532" y="95263"/>
                </a:lnTo>
                <a:lnTo>
                  <a:pt x="24502" y="88638"/>
                </a:lnTo>
                <a:lnTo>
                  <a:pt x="28454" y="78336"/>
                </a:lnTo>
                <a:lnTo>
                  <a:pt x="31444" y="65939"/>
                </a:lnTo>
                <a:lnTo>
                  <a:pt x="32441" y="53685"/>
                </a:lnTo>
                <a:lnTo>
                  <a:pt x="32171" y="47411"/>
                </a:lnTo>
                <a:lnTo>
                  <a:pt x="30032" y="34977"/>
                </a:lnTo>
                <a:lnTo>
                  <a:pt x="25758" y="22616"/>
                </a:lnTo>
                <a:lnTo>
                  <a:pt x="25485" y="21986"/>
                </a:lnTo>
                <a:lnTo>
                  <a:pt x="20006" y="11369"/>
                </a:lnTo>
                <a:lnTo>
                  <a:pt x="125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050489" y="3284281"/>
            <a:ext cx="15732" cy="0"/>
          </a:xfrm>
          <a:custGeom>
            <a:avLst/>
            <a:gdLst/>
            <a:ahLst/>
            <a:cxnLst/>
            <a:rect l="l" t="t" r="r" b="b"/>
            <a:pathLst>
              <a:path w="17305">
                <a:moveTo>
                  <a:pt x="0" y="0"/>
                </a:moveTo>
                <a:lnTo>
                  <a:pt x="17305" y="0"/>
                </a:lnTo>
              </a:path>
            </a:pathLst>
          </a:custGeom>
          <a:ln w="182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050489" y="3322025"/>
            <a:ext cx="15732" cy="0"/>
          </a:xfrm>
          <a:custGeom>
            <a:avLst/>
            <a:gdLst/>
            <a:ahLst/>
            <a:cxnLst/>
            <a:rect l="l" t="t" r="r" b="b"/>
            <a:pathLst>
              <a:path w="17305">
                <a:moveTo>
                  <a:pt x="0" y="0"/>
                </a:moveTo>
                <a:lnTo>
                  <a:pt x="17305" y="0"/>
                </a:lnTo>
              </a:path>
            </a:pathLst>
          </a:custGeom>
          <a:ln w="182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723118" y="3273296"/>
            <a:ext cx="52182" cy="58153"/>
          </a:xfrm>
          <a:custGeom>
            <a:avLst/>
            <a:gdLst/>
            <a:ahLst/>
            <a:cxnLst/>
            <a:rect l="l" t="t" r="r" b="b"/>
            <a:pathLst>
              <a:path w="57400" h="65907">
                <a:moveTo>
                  <a:pt x="17020" y="28670"/>
                </a:moveTo>
                <a:lnTo>
                  <a:pt x="17553" y="24824"/>
                </a:lnTo>
                <a:lnTo>
                  <a:pt x="18619" y="21931"/>
                </a:lnTo>
                <a:lnTo>
                  <a:pt x="20637" y="16486"/>
                </a:lnTo>
                <a:lnTo>
                  <a:pt x="24387" y="13764"/>
                </a:lnTo>
                <a:lnTo>
                  <a:pt x="33716" y="13764"/>
                </a:lnTo>
                <a:lnTo>
                  <a:pt x="36553" y="15020"/>
                </a:lnTo>
                <a:lnTo>
                  <a:pt x="38381" y="17533"/>
                </a:lnTo>
                <a:lnTo>
                  <a:pt x="39637" y="19399"/>
                </a:lnTo>
                <a:lnTo>
                  <a:pt x="40418" y="21493"/>
                </a:lnTo>
                <a:lnTo>
                  <a:pt x="40722" y="23815"/>
                </a:lnTo>
                <a:lnTo>
                  <a:pt x="57400" y="23815"/>
                </a:lnTo>
                <a:lnTo>
                  <a:pt x="56486" y="14944"/>
                </a:lnTo>
                <a:lnTo>
                  <a:pt x="53544" y="8757"/>
                </a:lnTo>
                <a:lnTo>
                  <a:pt x="48575" y="5254"/>
                </a:lnTo>
                <a:lnTo>
                  <a:pt x="43606" y="1751"/>
                </a:lnTo>
                <a:lnTo>
                  <a:pt x="37219" y="0"/>
                </a:lnTo>
                <a:lnTo>
                  <a:pt x="20237" y="0"/>
                </a:lnTo>
                <a:lnTo>
                  <a:pt x="13041" y="2969"/>
                </a:lnTo>
                <a:lnTo>
                  <a:pt x="7824" y="8909"/>
                </a:lnTo>
                <a:lnTo>
                  <a:pt x="1844" y="19966"/>
                </a:lnTo>
                <a:lnTo>
                  <a:pt x="0" y="33867"/>
                </a:lnTo>
                <a:lnTo>
                  <a:pt x="0" y="43348"/>
                </a:lnTo>
                <a:lnTo>
                  <a:pt x="2360" y="51058"/>
                </a:lnTo>
                <a:lnTo>
                  <a:pt x="7082" y="56997"/>
                </a:lnTo>
                <a:lnTo>
                  <a:pt x="11803" y="62937"/>
                </a:lnTo>
                <a:lnTo>
                  <a:pt x="19171" y="65907"/>
                </a:lnTo>
                <a:lnTo>
                  <a:pt x="39199" y="65907"/>
                </a:lnTo>
                <a:lnTo>
                  <a:pt x="46757" y="62347"/>
                </a:lnTo>
                <a:lnTo>
                  <a:pt x="51859" y="55227"/>
                </a:lnTo>
                <a:lnTo>
                  <a:pt x="55058" y="50811"/>
                </a:lnTo>
                <a:lnTo>
                  <a:pt x="56847" y="46127"/>
                </a:lnTo>
                <a:lnTo>
                  <a:pt x="57228" y="41178"/>
                </a:lnTo>
                <a:lnTo>
                  <a:pt x="40608" y="41178"/>
                </a:lnTo>
                <a:lnTo>
                  <a:pt x="40265" y="44452"/>
                </a:lnTo>
                <a:lnTo>
                  <a:pt x="39295" y="47117"/>
                </a:lnTo>
                <a:lnTo>
                  <a:pt x="37695" y="49173"/>
                </a:lnTo>
                <a:lnTo>
                  <a:pt x="36096" y="51229"/>
                </a:lnTo>
                <a:lnTo>
                  <a:pt x="33393" y="52257"/>
                </a:lnTo>
                <a:lnTo>
                  <a:pt x="24216" y="52257"/>
                </a:lnTo>
                <a:lnTo>
                  <a:pt x="20561" y="49668"/>
                </a:lnTo>
                <a:lnTo>
                  <a:pt x="18619" y="44490"/>
                </a:lnTo>
                <a:lnTo>
                  <a:pt x="17553" y="41710"/>
                </a:lnTo>
                <a:lnTo>
                  <a:pt x="17020" y="38036"/>
                </a:lnTo>
                <a:lnTo>
                  <a:pt x="17020" y="28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784889" y="3272842"/>
            <a:ext cx="57841" cy="58607"/>
          </a:xfrm>
          <a:custGeom>
            <a:avLst/>
            <a:gdLst/>
            <a:ahLst/>
            <a:cxnLst/>
            <a:rect l="l" t="t" r="r" b="b"/>
            <a:pathLst>
              <a:path w="63625" h="66421">
                <a:moveTo>
                  <a:pt x="0" y="33239"/>
                </a:moveTo>
                <a:lnTo>
                  <a:pt x="0" y="42377"/>
                </a:lnTo>
                <a:lnTo>
                  <a:pt x="2627" y="50192"/>
                </a:lnTo>
                <a:lnTo>
                  <a:pt x="7881" y="56683"/>
                </a:lnTo>
                <a:lnTo>
                  <a:pt x="8150" y="57010"/>
                </a:lnTo>
                <a:lnTo>
                  <a:pt x="18008" y="64068"/>
                </a:lnTo>
                <a:lnTo>
                  <a:pt x="31812" y="66421"/>
                </a:lnTo>
                <a:lnTo>
                  <a:pt x="36515" y="52772"/>
                </a:lnTo>
                <a:lnTo>
                  <a:pt x="26996" y="52772"/>
                </a:lnTo>
                <a:lnTo>
                  <a:pt x="23331" y="51077"/>
                </a:lnTo>
                <a:lnTo>
                  <a:pt x="20761" y="47688"/>
                </a:lnTo>
                <a:lnTo>
                  <a:pt x="18190" y="44300"/>
                </a:lnTo>
                <a:lnTo>
                  <a:pt x="16905" y="39483"/>
                </a:lnTo>
                <a:lnTo>
                  <a:pt x="16905" y="26995"/>
                </a:lnTo>
                <a:lnTo>
                  <a:pt x="18190" y="22188"/>
                </a:lnTo>
                <a:lnTo>
                  <a:pt x="20761" y="18818"/>
                </a:lnTo>
                <a:lnTo>
                  <a:pt x="23331" y="15448"/>
                </a:lnTo>
                <a:lnTo>
                  <a:pt x="26996" y="13764"/>
                </a:lnTo>
                <a:lnTo>
                  <a:pt x="36515" y="13764"/>
                </a:lnTo>
                <a:lnTo>
                  <a:pt x="40170" y="15448"/>
                </a:lnTo>
                <a:lnTo>
                  <a:pt x="42721" y="18818"/>
                </a:lnTo>
                <a:lnTo>
                  <a:pt x="45272" y="22188"/>
                </a:lnTo>
                <a:lnTo>
                  <a:pt x="46548" y="26995"/>
                </a:lnTo>
                <a:lnTo>
                  <a:pt x="46548" y="39483"/>
                </a:lnTo>
                <a:lnTo>
                  <a:pt x="45272" y="44300"/>
                </a:lnTo>
                <a:lnTo>
                  <a:pt x="42721" y="47688"/>
                </a:lnTo>
                <a:lnTo>
                  <a:pt x="46021" y="63904"/>
                </a:lnTo>
                <a:lnTo>
                  <a:pt x="55743" y="56683"/>
                </a:lnTo>
                <a:lnTo>
                  <a:pt x="60998" y="50192"/>
                </a:lnTo>
                <a:lnTo>
                  <a:pt x="63625" y="42377"/>
                </a:lnTo>
                <a:lnTo>
                  <a:pt x="63625" y="24253"/>
                </a:lnTo>
                <a:lnTo>
                  <a:pt x="60998" y="16467"/>
                </a:lnTo>
                <a:lnTo>
                  <a:pt x="55743" y="9880"/>
                </a:lnTo>
                <a:lnTo>
                  <a:pt x="45592" y="2377"/>
                </a:lnTo>
                <a:lnTo>
                  <a:pt x="31812" y="0"/>
                </a:lnTo>
                <a:lnTo>
                  <a:pt x="31207" y="3"/>
                </a:lnTo>
                <a:lnTo>
                  <a:pt x="17579" y="2564"/>
                </a:lnTo>
                <a:lnTo>
                  <a:pt x="7881" y="9880"/>
                </a:lnTo>
                <a:lnTo>
                  <a:pt x="2627" y="16467"/>
                </a:lnTo>
                <a:lnTo>
                  <a:pt x="0" y="24253"/>
                </a:lnTo>
                <a:lnTo>
                  <a:pt x="0" y="33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813810" y="3314920"/>
            <a:ext cx="12916" cy="16528"/>
          </a:xfrm>
          <a:custGeom>
            <a:avLst/>
            <a:gdLst/>
            <a:ahLst/>
            <a:cxnLst/>
            <a:rect l="l" t="t" r="r" b="b"/>
            <a:pathLst>
              <a:path w="14208" h="18732">
                <a:moveTo>
                  <a:pt x="0" y="18732"/>
                </a:moveTo>
                <a:lnTo>
                  <a:pt x="539" y="18730"/>
                </a:lnTo>
                <a:lnTo>
                  <a:pt x="14208" y="16215"/>
                </a:lnTo>
                <a:lnTo>
                  <a:pt x="10908" y="0"/>
                </a:lnTo>
                <a:lnTo>
                  <a:pt x="8357" y="3388"/>
                </a:lnTo>
                <a:lnTo>
                  <a:pt x="4702" y="5083"/>
                </a:lnTo>
                <a:lnTo>
                  <a:pt x="0" y="18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846919" y="3273044"/>
            <a:ext cx="51663" cy="58354"/>
          </a:xfrm>
          <a:custGeom>
            <a:avLst/>
            <a:gdLst/>
            <a:ahLst/>
            <a:cxnLst/>
            <a:rect l="l" t="t" r="r" b="b"/>
            <a:pathLst>
              <a:path w="56829" h="66135">
                <a:moveTo>
                  <a:pt x="14088" y="37028"/>
                </a:moveTo>
                <a:lnTo>
                  <a:pt x="21132" y="38779"/>
                </a:lnTo>
                <a:lnTo>
                  <a:pt x="30918" y="41101"/>
                </a:lnTo>
                <a:lnTo>
                  <a:pt x="36572" y="42739"/>
                </a:lnTo>
                <a:lnTo>
                  <a:pt x="39618" y="44642"/>
                </a:lnTo>
                <a:lnTo>
                  <a:pt x="40380" y="47860"/>
                </a:lnTo>
                <a:lnTo>
                  <a:pt x="39437" y="51191"/>
                </a:lnTo>
                <a:lnTo>
                  <a:pt x="35668" y="53095"/>
                </a:lnTo>
                <a:lnTo>
                  <a:pt x="33126" y="53571"/>
                </a:lnTo>
                <a:lnTo>
                  <a:pt x="24483" y="53571"/>
                </a:lnTo>
                <a:lnTo>
                  <a:pt x="20751" y="52486"/>
                </a:lnTo>
                <a:lnTo>
                  <a:pt x="18733" y="50316"/>
                </a:lnTo>
                <a:lnTo>
                  <a:pt x="17591" y="49097"/>
                </a:lnTo>
                <a:lnTo>
                  <a:pt x="16848" y="47041"/>
                </a:lnTo>
                <a:lnTo>
                  <a:pt x="16506" y="44147"/>
                </a:lnTo>
                <a:lnTo>
                  <a:pt x="0" y="44147"/>
                </a:lnTo>
                <a:lnTo>
                  <a:pt x="0" y="50544"/>
                </a:lnTo>
                <a:lnTo>
                  <a:pt x="2332" y="55808"/>
                </a:lnTo>
                <a:lnTo>
                  <a:pt x="6996" y="59939"/>
                </a:lnTo>
                <a:lnTo>
                  <a:pt x="11660" y="64070"/>
                </a:lnTo>
                <a:lnTo>
                  <a:pt x="18885" y="66135"/>
                </a:lnTo>
                <a:lnTo>
                  <a:pt x="38266" y="66135"/>
                </a:lnTo>
                <a:lnTo>
                  <a:pt x="45358" y="64184"/>
                </a:lnTo>
                <a:lnTo>
                  <a:pt x="49946" y="60281"/>
                </a:lnTo>
                <a:lnTo>
                  <a:pt x="54534" y="56379"/>
                </a:lnTo>
                <a:lnTo>
                  <a:pt x="56829" y="51343"/>
                </a:lnTo>
                <a:lnTo>
                  <a:pt x="56829" y="40492"/>
                </a:lnTo>
                <a:lnTo>
                  <a:pt x="55229" y="36590"/>
                </a:lnTo>
                <a:lnTo>
                  <a:pt x="52031" y="33467"/>
                </a:lnTo>
                <a:lnTo>
                  <a:pt x="48794" y="30384"/>
                </a:lnTo>
                <a:lnTo>
                  <a:pt x="43940" y="28080"/>
                </a:lnTo>
                <a:lnTo>
                  <a:pt x="37467" y="26557"/>
                </a:lnTo>
                <a:lnTo>
                  <a:pt x="27757" y="24424"/>
                </a:lnTo>
                <a:lnTo>
                  <a:pt x="22103" y="22921"/>
                </a:lnTo>
                <a:lnTo>
                  <a:pt x="18904" y="21207"/>
                </a:lnTo>
                <a:lnTo>
                  <a:pt x="18105" y="17990"/>
                </a:lnTo>
                <a:lnTo>
                  <a:pt x="18857" y="15211"/>
                </a:lnTo>
                <a:lnTo>
                  <a:pt x="21865" y="13002"/>
                </a:lnTo>
                <a:lnTo>
                  <a:pt x="24387" y="12450"/>
                </a:lnTo>
                <a:lnTo>
                  <a:pt x="32231" y="12450"/>
                </a:lnTo>
                <a:lnTo>
                  <a:pt x="35277" y="13554"/>
                </a:lnTo>
                <a:lnTo>
                  <a:pt x="37067" y="15763"/>
                </a:lnTo>
                <a:lnTo>
                  <a:pt x="38609" y="18637"/>
                </a:lnTo>
                <a:lnTo>
                  <a:pt x="38837" y="20731"/>
                </a:lnTo>
                <a:lnTo>
                  <a:pt x="55115" y="20731"/>
                </a:lnTo>
                <a:lnTo>
                  <a:pt x="54392" y="13116"/>
                </a:lnTo>
                <a:lnTo>
                  <a:pt x="51584" y="7757"/>
                </a:lnTo>
                <a:lnTo>
                  <a:pt x="46691" y="4654"/>
                </a:lnTo>
                <a:lnTo>
                  <a:pt x="41798" y="1551"/>
                </a:lnTo>
                <a:lnTo>
                  <a:pt x="35468" y="0"/>
                </a:lnTo>
                <a:lnTo>
                  <a:pt x="19514" y="0"/>
                </a:lnTo>
                <a:lnTo>
                  <a:pt x="13164" y="2065"/>
                </a:lnTo>
                <a:lnTo>
                  <a:pt x="8652" y="6196"/>
                </a:lnTo>
                <a:lnTo>
                  <a:pt x="4140" y="10327"/>
                </a:lnTo>
                <a:lnTo>
                  <a:pt x="1884" y="15268"/>
                </a:lnTo>
                <a:lnTo>
                  <a:pt x="1884" y="25890"/>
                </a:lnTo>
                <a:lnTo>
                  <a:pt x="3331" y="29622"/>
                </a:lnTo>
                <a:lnTo>
                  <a:pt x="6225" y="32211"/>
                </a:lnTo>
                <a:lnTo>
                  <a:pt x="9119" y="34838"/>
                </a:lnTo>
                <a:lnTo>
                  <a:pt x="14088" y="37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906612" y="3259790"/>
            <a:ext cx="31725" cy="70735"/>
          </a:xfrm>
          <a:custGeom>
            <a:avLst/>
            <a:gdLst/>
            <a:ahLst/>
            <a:cxnLst/>
            <a:rect l="l" t="t" r="r" b="b"/>
            <a:pathLst>
              <a:path w="34897" h="80166">
                <a:moveTo>
                  <a:pt x="24787" y="17362"/>
                </a:moveTo>
                <a:lnTo>
                  <a:pt x="24787" y="0"/>
                </a:lnTo>
                <a:lnTo>
                  <a:pt x="8681" y="0"/>
                </a:lnTo>
                <a:lnTo>
                  <a:pt x="8681" y="17362"/>
                </a:lnTo>
                <a:lnTo>
                  <a:pt x="0" y="17362"/>
                </a:lnTo>
                <a:lnTo>
                  <a:pt x="0" y="28955"/>
                </a:lnTo>
                <a:lnTo>
                  <a:pt x="8681" y="28955"/>
                </a:lnTo>
                <a:lnTo>
                  <a:pt x="8681" y="71161"/>
                </a:lnTo>
                <a:lnTo>
                  <a:pt x="9595" y="74036"/>
                </a:lnTo>
                <a:lnTo>
                  <a:pt x="11422" y="75902"/>
                </a:lnTo>
                <a:lnTo>
                  <a:pt x="14240" y="78833"/>
                </a:lnTo>
                <a:lnTo>
                  <a:pt x="19495" y="80166"/>
                </a:lnTo>
                <a:lnTo>
                  <a:pt x="27186" y="79900"/>
                </a:lnTo>
                <a:lnTo>
                  <a:pt x="34897" y="79614"/>
                </a:lnTo>
                <a:lnTo>
                  <a:pt x="34897" y="67449"/>
                </a:lnTo>
                <a:lnTo>
                  <a:pt x="31699" y="67564"/>
                </a:lnTo>
                <a:lnTo>
                  <a:pt x="28386" y="67564"/>
                </a:lnTo>
                <a:lnTo>
                  <a:pt x="26406" y="67249"/>
                </a:lnTo>
                <a:lnTo>
                  <a:pt x="25758" y="66621"/>
                </a:lnTo>
                <a:lnTo>
                  <a:pt x="24787" y="64403"/>
                </a:lnTo>
                <a:lnTo>
                  <a:pt x="24787" y="28955"/>
                </a:lnTo>
                <a:lnTo>
                  <a:pt x="34897" y="28955"/>
                </a:lnTo>
                <a:lnTo>
                  <a:pt x="34897" y="17362"/>
                </a:lnTo>
                <a:lnTo>
                  <a:pt x="24787" y="173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013054" y="3363700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800380" y="3363700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723585" y="3356696"/>
            <a:ext cx="74353" cy="72953"/>
          </a:xfrm>
          <a:custGeom>
            <a:avLst/>
            <a:gdLst/>
            <a:ahLst/>
            <a:cxnLst/>
            <a:rect l="l" t="t" r="r" b="b"/>
            <a:pathLst>
              <a:path w="81788" h="82680">
                <a:moveTo>
                  <a:pt x="1482" y="31269"/>
                </a:moveTo>
                <a:lnTo>
                  <a:pt x="0" y="44661"/>
                </a:lnTo>
                <a:lnTo>
                  <a:pt x="493" y="52761"/>
                </a:lnTo>
                <a:lnTo>
                  <a:pt x="3697" y="65284"/>
                </a:lnTo>
                <a:lnTo>
                  <a:pt x="9880" y="75845"/>
                </a:lnTo>
                <a:lnTo>
                  <a:pt x="15436" y="81068"/>
                </a:lnTo>
                <a:lnTo>
                  <a:pt x="11765" y="54694"/>
                </a:lnTo>
                <a:lnTo>
                  <a:pt x="11818" y="42669"/>
                </a:lnTo>
                <a:lnTo>
                  <a:pt x="14164" y="29063"/>
                </a:lnTo>
                <a:lnTo>
                  <a:pt x="19990" y="19046"/>
                </a:lnTo>
                <a:lnTo>
                  <a:pt x="25473" y="13088"/>
                </a:lnTo>
                <a:lnTo>
                  <a:pt x="32555" y="10108"/>
                </a:lnTo>
                <a:lnTo>
                  <a:pt x="50184" y="10108"/>
                </a:lnTo>
                <a:lnTo>
                  <a:pt x="57238" y="13117"/>
                </a:lnTo>
                <a:lnTo>
                  <a:pt x="62397" y="19132"/>
                </a:lnTo>
                <a:lnTo>
                  <a:pt x="67557" y="25148"/>
                </a:lnTo>
                <a:lnTo>
                  <a:pt x="70136" y="33086"/>
                </a:lnTo>
                <a:lnTo>
                  <a:pt x="70136" y="43222"/>
                </a:lnTo>
                <a:lnTo>
                  <a:pt x="68425" y="56255"/>
                </a:lnTo>
                <a:lnTo>
                  <a:pt x="63426" y="67706"/>
                </a:lnTo>
                <a:lnTo>
                  <a:pt x="62905" y="82680"/>
                </a:lnTo>
                <a:lnTo>
                  <a:pt x="72250" y="74017"/>
                </a:lnTo>
                <a:lnTo>
                  <a:pt x="76020" y="68166"/>
                </a:lnTo>
                <a:lnTo>
                  <a:pt x="80346" y="56430"/>
                </a:lnTo>
                <a:lnTo>
                  <a:pt x="81788" y="42777"/>
                </a:lnTo>
                <a:lnTo>
                  <a:pt x="81613" y="37885"/>
                </a:lnTo>
                <a:lnTo>
                  <a:pt x="79057" y="24943"/>
                </a:lnTo>
                <a:lnTo>
                  <a:pt x="73449" y="14278"/>
                </a:lnTo>
                <a:lnTo>
                  <a:pt x="66235" y="7162"/>
                </a:lnTo>
                <a:lnTo>
                  <a:pt x="54840" y="1790"/>
                </a:lnTo>
                <a:lnTo>
                  <a:pt x="40551" y="0"/>
                </a:lnTo>
                <a:lnTo>
                  <a:pt x="29185" y="1285"/>
                </a:lnTo>
                <a:lnTo>
                  <a:pt x="17500" y="6439"/>
                </a:lnTo>
                <a:lnTo>
                  <a:pt x="8452" y="15534"/>
                </a:lnTo>
                <a:lnTo>
                  <a:pt x="5928" y="19599"/>
                </a:lnTo>
                <a:lnTo>
                  <a:pt x="1482" y="3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734282" y="3404956"/>
            <a:ext cx="46964" cy="29950"/>
          </a:xfrm>
          <a:custGeom>
            <a:avLst/>
            <a:gdLst/>
            <a:ahLst/>
            <a:cxnLst/>
            <a:rect l="l" t="t" r="r" b="b"/>
            <a:pathLst>
              <a:path w="51660" h="33943">
                <a:moveTo>
                  <a:pt x="51660" y="13012"/>
                </a:moveTo>
                <a:lnTo>
                  <a:pt x="47186" y="20189"/>
                </a:lnTo>
                <a:lnTo>
                  <a:pt x="39942" y="23777"/>
                </a:lnTo>
                <a:lnTo>
                  <a:pt x="19380" y="23777"/>
                </a:lnTo>
                <a:lnTo>
                  <a:pt x="11756" y="20589"/>
                </a:lnTo>
                <a:lnTo>
                  <a:pt x="7053" y="14211"/>
                </a:lnTo>
                <a:lnTo>
                  <a:pt x="2351" y="7833"/>
                </a:lnTo>
                <a:lnTo>
                  <a:pt x="0" y="0"/>
                </a:lnTo>
                <a:lnTo>
                  <a:pt x="3670" y="26374"/>
                </a:lnTo>
                <a:lnTo>
                  <a:pt x="14888" y="32051"/>
                </a:lnTo>
                <a:lnTo>
                  <a:pt x="28557" y="33943"/>
                </a:lnTo>
                <a:lnTo>
                  <a:pt x="39299" y="32824"/>
                </a:lnTo>
                <a:lnTo>
                  <a:pt x="51139" y="27986"/>
                </a:lnTo>
                <a:lnTo>
                  <a:pt x="51660" y="13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832623" y="3358460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898806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891538" y="3377559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956943" y="3377559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045298" y="3358460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112078" y="335924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133912" y="3377559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6"/>
                </a:lnTo>
                <a:lnTo>
                  <a:pt x="37752" y="14963"/>
                </a:lnTo>
                <a:lnTo>
                  <a:pt x="38857" y="17247"/>
                </a:lnTo>
                <a:lnTo>
                  <a:pt x="39409" y="20256"/>
                </a:lnTo>
                <a:lnTo>
                  <a:pt x="39409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199083" y="3377811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9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254545" y="3377358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7"/>
                </a:lnTo>
                <a:lnTo>
                  <a:pt x="11041" y="49630"/>
                </a:lnTo>
                <a:lnTo>
                  <a:pt x="10185" y="47002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79"/>
                </a:lnTo>
                <a:lnTo>
                  <a:pt x="6082" y="58910"/>
                </a:lnTo>
                <a:lnTo>
                  <a:pt x="9870" y="63042"/>
                </a:lnTo>
                <a:lnTo>
                  <a:pt x="16315" y="65107"/>
                </a:lnTo>
                <a:lnTo>
                  <a:pt x="33869" y="65107"/>
                </a:lnTo>
                <a:lnTo>
                  <a:pt x="40161" y="63128"/>
                </a:lnTo>
                <a:lnTo>
                  <a:pt x="44292" y="59167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4"/>
                </a:lnTo>
                <a:lnTo>
                  <a:pt x="29813" y="8794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6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2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9" y="40263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5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337984" y="3377559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377324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370055" y="3377559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21219" y="3377459"/>
            <a:ext cx="52597" cy="57094"/>
          </a:xfrm>
          <a:custGeom>
            <a:avLst/>
            <a:gdLst/>
            <a:ahLst/>
            <a:cxnLst/>
            <a:rect l="l" t="t" r="r" b="b"/>
            <a:pathLst>
              <a:path w="57857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3064" y="60195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5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31967" y="3422173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90595" y="3359240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612430" y="3377559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499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2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5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79210" y="335924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701043" y="3377559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766215" y="3377812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9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855841" y="3377559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848572" y="3377559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3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924077" y="3377559"/>
            <a:ext cx="9475" cy="13127"/>
          </a:xfrm>
          <a:custGeom>
            <a:avLst/>
            <a:gdLst/>
            <a:ahLst/>
            <a:cxnLst/>
            <a:rect l="l" t="t" r="r" b="b"/>
            <a:pathLst>
              <a:path w="10423" h="14877">
                <a:moveTo>
                  <a:pt x="2770" y="0"/>
                </a:moveTo>
                <a:lnTo>
                  <a:pt x="0" y="14877"/>
                </a:lnTo>
                <a:lnTo>
                  <a:pt x="3179" y="11013"/>
                </a:lnTo>
                <a:lnTo>
                  <a:pt x="10423" y="0"/>
                </a:lnTo>
                <a:lnTo>
                  <a:pt x="27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975540" y="3378769"/>
            <a:ext cx="44756" cy="55432"/>
          </a:xfrm>
          <a:custGeom>
            <a:avLst/>
            <a:gdLst/>
            <a:ahLst/>
            <a:cxnLst/>
            <a:rect l="l" t="t" r="r" b="b"/>
            <a:pathLst>
              <a:path w="49232" h="62823">
                <a:moveTo>
                  <a:pt x="10509" y="0"/>
                </a:moveTo>
                <a:lnTo>
                  <a:pt x="0" y="0"/>
                </a:lnTo>
                <a:lnTo>
                  <a:pt x="0" y="46793"/>
                </a:lnTo>
                <a:lnTo>
                  <a:pt x="856" y="50963"/>
                </a:lnTo>
                <a:lnTo>
                  <a:pt x="2570" y="54085"/>
                </a:lnTo>
                <a:lnTo>
                  <a:pt x="5730" y="59910"/>
                </a:lnTo>
                <a:lnTo>
                  <a:pt x="11670" y="62823"/>
                </a:lnTo>
                <a:lnTo>
                  <a:pt x="25986" y="62823"/>
                </a:lnTo>
                <a:lnTo>
                  <a:pt x="30746" y="61224"/>
                </a:lnTo>
                <a:lnTo>
                  <a:pt x="34668" y="58025"/>
                </a:lnTo>
                <a:lnTo>
                  <a:pt x="36648" y="56426"/>
                </a:lnTo>
                <a:lnTo>
                  <a:pt x="38304" y="54466"/>
                </a:lnTo>
                <a:lnTo>
                  <a:pt x="39637" y="52143"/>
                </a:lnTo>
                <a:lnTo>
                  <a:pt x="39523" y="61167"/>
                </a:lnTo>
                <a:lnTo>
                  <a:pt x="49232" y="61167"/>
                </a:lnTo>
                <a:lnTo>
                  <a:pt x="49232" y="0"/>
                </a:lnTo>
                <a:lnTo>
                  <a:pt x="38951" y="0"/>
                </a:lnTo>
                <a:lnTo>
                  <a:pt x="38951" y="36018"/>
                </a:lnTo>
                <a:lnTo>
                  <a:pt x="38247" y="40720"/>
                </a:lnTo>
                <a:lnTo>
                  <a:pt x="36839" y="44147"/>
                </a:lnTo>
                <a:lnTo>
                  <a:pt x="34249" y="50544"/>
                </a:lnTo>
                <a:lnTo>
                  <a:pt x="29375" y="53742"/>
                </a:lnTo>
                <a:lnTo>
                  <a:pt x="17229" y="53742"/>
                </a:lnTo>
                <a:lnTo>
                  <a:pt x="13821" y="51914"/>
                </a:lnTo>
                <a:lnTo>
                  <a:pt x="11994" y="48259"/>
                </a:lnTo>
                <a:lnTo>
                  <a:pt x="11004" y="46279"/>
                </a:lnTo>
                <a:lnTo>
                  <a:pt x="10509" y="43728"/>
                </a:lnTo>
                <a:lnTo>
                  <a:pt x="10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035182" y="3377458"/>
            <a:ext cx="52596" cy="57095"/>
          </a:xfrm>
          <a:custGeom>
            <a:avLst/>
            <a:gdLst/>
            <a:ahLst/>
            <a:cxnLst/>
            <a:rect l="l" t="t" r="r" b="b"/>
            <a:pathLst>
              <a:path w="57856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4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3" y="50677"/>
                </a:lnTo>
                <a:lnTo>
                  <a:pt x="32270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6" y="62937"/>
                </a:lnTo>
                <a:lnTo>
                  <a:pt x="57856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045930" y="342217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104740" y="3358712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909980" y="3377559"/>
            <a:ext cx="49066" cy="76698"/>
          </a:xfrm>
          <a:custGeom>
            <a:avLst/>
            <a:gdLst/>
            <a:ahLst/>
            <a:cxnLst/>
            <a:rect l="l" t="t" r="r" b="b"/>
            <a:pathLst>
              <a:path w="53973" h="86924">
                <a:moveTo>
                  <a:pt x="10737" y="24710"/>
                </a:moveTo>
                <a:lnTo>
                  <a:pt x="12326" y="18742"/>
                </a:lnTo>
                <a:lnTo>
                  <a:pt x="15506" y="14877"/>
                </a:lnTo>
                <a:lnTo>
                  <a:pt x="18276" y="0"/>
                </a:lnTo>
                <a:lnTo>
                  <a:pt x="12041" y="3141"/>
                </a:lnTo>
                <a:lnTo>
                  <a:pt x="7224" y="9423"/>
                </a:lnTo>
                <a:lnTo>
                  <a:pt x="2408" y="15705"/>
                </a:lnTo>
                <a:lnTo>
                  <a:pt x="0" y="23739"/>
                </a:lnTo>
                <a:lnTo>
                  <a:pt x="0" y="43957"/>
                </a:lnTo>
                <a:lnTo>
                  <a:pt x="2570" y="51724"/>
                </a:lnTo>
                <a:lnTo>
                  <a:pt x="7710" y="56826"/>
                </a:lnTo>
                <a:lnTo>
                  <a:pt x="12850" y="61928"/>
                </a:lnTo>
                <a:lnTo>
                  <a:pt x="18676" y="64479"/>
                </a:lnTo>
                <a:lnTo>
                  <a:pt x="29718" y="64479"/>
                </a:lnTo>
                <a:lnTo>
                  <a:pt x="33497" y="63670"/>
                </a:lnTo>
                <a:lnTo>
                  <a:pt x="36524" y="62052"/>
                </a:lnTo>
                <a:lnTo>
                  <a:pt x="39551" y="60434"/>
                </a:lnTo>
                <a:lnTo>
                  <a:pt x="41921" y="58254"/>
                </a:lnTo>
                <a:lnTo>
                  <a:pt x="43635" y="55513"/>
                </a:lnTo>
                <a:lnTo>
                  <a:pt x="43635" y="86924"/>
                </a:lnTo>
                <a:lnTo>
                  <a:pt x="53973" y="86924"/>
                </a:lnTo>
                <a:lnTo>
                  <a:pt x="53973" y="1370"/>
                </a:lnTo>
                <a:lnTo>
                  <a:pt x="44206" y="1370"/>
                </a:lnTo>
                <a:lnTo>
                  <a:pt x="44206" y="9880"/>
                </a:lnTo>
                <a:lnTo>
                  <a:pt x="42455" y="7215"/>
                </a:lnTo>
                <a:lnTo>
                  <a:pt x="40627" y="5197"/>
                </a:lnTo>
                <a:lnTo>
                  <a:pt x="38723" y="3826"/>
                </a:lnTo>
                <a:lnTo>
                  <a:pt x="35258" y="1275"/>
                </a:lnTo>
                <a:lnTo>
                  <a:pt x="30993" y="0"/>
                </a:lnTo>
                <a:lnTo>
                  <a:pt x="25930" y="0"/>
                </a:lnTo>
                <a:lnTo>
                  <a:pt x="18686" y="11013"/>
                </a:lnTo>
                <a:lnTo>
                  <a:pt x="22503" y="9080"/>
                </a:lnTo>
                <a:lnTo>
                  <a:pt x="33963" y="9080"/>
                </a:lnTo>
                <a:lnTo>
                  <a:pt x="38856" y="12107"/>
                </a:lnTo>
                <a:lnTo>
                  <a:pt x="41636" y="18161"/>
                </a:lnTo>
                <a:lnTo>
                  <a:pt x="43274" y="21702"/>
                </a:lnTo>
                <a:lnTo>
                  <a:pt x="44092" y="26119"/>
                </a:lnTo>
                <a:lnTo>
                  <a:pt x="44092" y="37161"/>
                </a:lnTo>
                <a:lnTo>
                  <a:pt x="43350" y="41882"/>
                </a:lnTo>
                <a:lnTo>
                  <a:pt x="41865" y="45575"/>
                </a:lnTo>
                <a:lnTo>
                  <a:pt x="39161" y="52276"/>
                </a:lnTo>
                <a:lnTo>
                  <a:pt x="34230" y="55627"/>
                </a:lnTo>
                <a:lnTo>
                  <a:pt x="20294" y="55627"/>
                </a:lnTo>
                <a:lnTo>
                  <a:pt x="15592" y="52448"/>
                </a:lnTo>
                <a:lnTo>
                  <a:pt x="12965" y="46089"/>
                </a:lnTo>
                <a:lnTo>
                  <a:pt x="11480" y="42510"/>
                </a:lnTo>
                <a:lnTo>
                  <a:pt x="10737" y="38074"/>
                </a:lnTo>
                <a:lnTo>
                  <a:pt x="10737" y="24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759386" y="3377811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8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435200" y="3377559"/>
            <a:ext cx="74820" cy="55180"/>
          </a:xfrm>
          <a:custGeom>
            <a:avLst/>
            <a:gdLst/>
            <a:ahLst/>
            <a:cxnLst/>
            <a:rect l="l" t="t" r="r" b="b"/>
            <a:pathLst>
              <a:path w="82302" h="62537">
                <a:moveTo>
                  <a:pt x="10166" y="1370"/>
                </a:move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lnTo>
                  <a:pt x="10280" y="22216"/>
                </a:lnTo>
                <a:lnTo>
                  <a:pt x="11870" y="16772"/>
                </a:lnTo>
                <a:lnTo>
                  <a:pt x="15049" y="13764"/>
                </a:lnTo>
                <a:lnTo>
                  <a:pt x="18229" y="10756"/>
                </a:lnTo>
                <a:lnTo>
                  <a:pt x="21760" y="9252"/>
                </a:lnTo>
                <a:lnTo>
                  <a:pt x="29909" y="9252"/>
                </a:lnTo>
                <a:lnTo>
                  <a:pt x="32821" y="10680"/>
                </a:lnTo>
                <a:lnTo>
                  <a:pt x="34383" y="13535"/>
                </a:lnTo>
                <a:lnTo>
                  <a:pt x="35372" y="15439"/>
                </a:lnTo>
                <a:lnTo>
                  <a:pt x="35867" y="18466"/>
                </a:lnTo>
                <a:lnTo>
                  <a:pt x="35867" y="62537"/>
                </a:lnTo>
                <a:lnTo>
                  <a:pt x="46319" y="62537"/>
                </a:lnTo>
                <a:lnTo>
                  <a:pt x="46319" y="20636"/>
                </a:lnTo>
                <a:lnTo>
                  <a:pt x="47776" y="16124"/>
                </a:lnTo>
                <a:lnTo>
                  <a:pt x="50689" y="13421"/>
                </a:lnTo>
                <a:lnTo>
                  <a:pt x="53602" y="10718"/>
                </a:lnTo>
                <a:lnTo>
                  <a:pt x="57076" y="9366"/>
                </a:lnTo>
                <a:lnTo>
                  <a:pt x="64044" y="9366"/>
                </a:lnTo>
                <a:lnTo>
                  <a:pt x="66529" y="10127"/>
                </a:lnTo>
                <a:lnTo>
                  <a:pt x="68566" y="11650"/>
                </a:lnTo>
                <a:lnTo>
                  <a:pt x="70603" y="13174"/>
                </a:lnTo>
                <a:lnTo>
                  <a:pt x="71621" y="15972"/>
                </a:lnTo>
                <a:lnTo>
                  <a:pt x="71621" y="62537"/>
                </a:lnTo>
                <a:lnTo>
                  <a:pt x="82302" y="62537"/>
                </a:lnTo>
                <a:lnTo>
                  <a:pt x="82302" y="16410"/>
                </a:lnTo>
                <a:lnTo>
                  <a:pt x="81502" y="12107"/>
                </a:lnTo>
                <a:lnTo>
                  <a:pt x="79903" y="8909"/>
                </a:lnTo>
                <a:lnTo>
                  <a:pt x="76933" y="2969"/>
                </a:lnTo>
                <a:lnTo>
                  <a:pt x="71336" y="0"/>
                </a:lnTo>
                <a:lnTo>
                  <a:pt x="59266" y="0"/>
                </a:lnTo>
                <a:lnTo>
                  <a:pt x="55801" y="790"/>
                </a:lnTo>
                <a:lnTo>
                  <a:pt x="52716" y="2370"/>
                </a:lnTo>
                <a:lnTo>
                  <a:pt x="49632" y="3950"/>
                </a:lnTo>
                <a:lnTo>
                  <a:pt x="46948" y="6377"/>
                </a:lnTo>
                <a:lnTo>
                  <a:pt x="44663" y="9652"/>
                </a:lnTo>
                <a:lnTo>
                  <a:pt x="43292" y="6986"/>
                </a:lnTo>
                <a:lnTo>
                  <a:pt x="41769" y="4969"/>
                </a:lnTo>
                <a:lnTo>
                  <a:pt x="40094" y="3598"/>
                </a:lnTo>
                <a:lnTo>
                  <a:pt x="37124" y="1199"/>
                </a:lnTo>
                <a:lnTo>
                  <a:pt x="33202" y="0"/>
                </a:lnTo>
                <a:lnTo>
                  <a:pt x="24026" y="0"/>
                </a:lnTo>
                <a:lnTo>
                  <a:pt x="20180" y="1161"/>
                </a:lnTo>
                <a:lnTo>
                  <a:pt x="16791" y="3483"/>
                </a:lnTo>
                <a:lnTo>
                  <a:pt x="14811" y="4854"/>
                </a:lnTo>
                <a:lnTo>
                  <a:pt x="12603" y="7043"/>
                </a:lnTo>
                <a:lnTo>
                  <a:pt x="10166" y="10051"/>
                </a:lnTo>
                <a:lnTo>
                  <a:pt x="10166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2255" y="3377811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5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1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19391" y="3466906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99828" y="3481016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3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8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20627" y="3466906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752871" y="3461665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19054" y="348076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11785" y="348076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906656" y="3481016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965804" y="3480764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05144" y="348076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997875" y="348076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60424" y="3480664"/>
            <a:ext cx="52597" cy="57094"/>
          </a:xfrm>
          <a:custGeom>
            <a:avLst/>
            <a:gdLst/>
            <a:ahLst/>
            <a:cxnLst/>
            <a:rect l="l" t="t" r="r" b="b"/>
            <a:pathLst>
              <a:path w="57857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4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2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6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3064" y="60195"/>
                </a:lnTo>
                <a:lnTo>
                  <a:pt x="44663" y="62708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79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7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5"/>
                </a:lnTo>
                <a:lnTo>
                  <a:pt x="5777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0"/>
                </a:lnTo>
                <a:lnTo>
                  <a:pt x="37324" y="11050"/>
                </a:lnTo>
                <a:lnTo>
                  <a:pt x="39818" y="12630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71172" y="3525379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55788" y="348076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48519" y="348076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13924" y="3480764"/>
            <a:ext cx="27052" cy="55181"/>
          </a:xfrm>
          <a:custGeom>
            <a:avLst/>
            <a:gdLst/>
            <a:ahLst/>
            <a:cxnLst/>
            <a:rect l="l" t="t" r="r" b="b"/>
            <a:pathLst>
              <a:path w="29757" h="62538">
                <a:moveTo>
                  <a:pt x="0" y="1370"/>
                </a:moveTo>
                <a:lnTo>
                  <a:pt x="0" y="62538"/>
                </a:lnTo>
                <a:lnTo>
                  <a:pt x="10280" y="62538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7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302280" y="3461665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6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368463" y="348076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361194" y="348076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463100" y="3521481"/>
            <a:ext cx="6854" cy="13606"/>
          </a:xfrm>
          <a:custGeom>
            <a:avLst/>
            <a:gdLst/>
            <a:ahLst/>
            <a:cxnLst/>
            <a:rect l="l" t="t" r="r" b="b"/>
            <a:pathLst>
              <a:path w="7539" h="15420">
                <a:moveTo>
                  <a:pt x="2665" y="6320"/>
                </a:moveTo>
                <a:lnTo>
                  <a:pt x="0" y="0"/>
                </a:lnTo>
                <a:lnTo>
                  <a:pt x="532" y="12317"/>
                </a:lnTo>
                <a:lnTo>
                  <a:pt x="2570" y="14278"/>
                </a:lnTo>
                <a:lnTo>
                  <a:pt x="4397" y="15420"/>
                </a:lnTo>
                <a:lnTo>
                  <a:pt x="7539" y="9480"/>
                </a:lnTo>
                <a:lnTo>
                  <a:pt x="2665" y="6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515213" y="3480764"/>
            <a:ext cx="27052" cy="55181"/>
          </a:xfrm>
          <a:custGeom>
            <a:avLst/>
            <a:gdLst/>
            <a:ahLst/>
            <a:cxnLst/>
            <a:rect l="l" t="t" r="r" b="b"/>
            <a:pathLst>
              <a:path w="29757" h="62538">
                <a:moveTo>
                  <a:pt x="0" y="1370"/>
                </a:moveTo>
                <a:lnTo>
                  <a:pt x="0" y="62538"/>
                </a:lnTo>
                <a:lnTo>
                  <a:pt x="10280" y="62538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7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562705" y="352818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546608" y="3480411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7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3" y="20960"/>
                </a:lnTo>
                <a:lnTo>
                  <a:pt x="14849" y="16163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4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5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6"/>
                </a:lnTo>
                <a:lnTo>
                  <a:pt x="7824" y="9138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622606" y="3521481"/>
            <a:ext cx="6854" cy="13606"/>
          </a:xfrm>
          <a:custGeom>
            <a:avLst/>
            <a:gdLst/>
            <a:ahLst/>
            <a:cxnLst/>
            <a:rect l="l" t="t" r="r" b="b"/>
            <a:pathLst>
              <a:path w="7539" h="15420">
                <a:moveTo>
                  <a:pt x="2665" y="6320"/>
                </a:moveTo>
                <a:lnTo>
                  <a:pt x="0" y="0"/>
                </a:lnTo>
                <a:lnTo>
                  <a:pt x="532" y="12317"/>
                </a:lnTo>
                <a:lnTo>
                  <a:pt x="2570" y="14278"/>
                </a:lnTo>
                <a:lnTo>
                  <a:pt x="4397" y="15420"/>
                </a:lnTo>
                <a:lnTo>
                  <a:pt x="7539" y="9480"/>
                </a:lnTo>
                <a:lnTo>
                  <a:pt x="2665" y="6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686765" y="352818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670668" y="3480411"/>
            <a:ext cx="51818" cy="57498"/>
          </a:xfrm>
          <a:custGeom>
            <a:avLst/>
            <a:gdLst/>
            <a:ahLst/>
            <a:cxnLst/>
            <a:rect l="l" t="t" r="r" b="b"/>
            <a:pathLst>
              <a:path w="57000" h="65164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4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5" y="40035"/>
                </a:lnTo>
                <a:lnTo>
                  <a:pt x="10565" y="26747"/>
                </a:lnTo>
                <a:lnTo>
                  <a:pt x="11993" y="20960"/>
                </a:lnTo>
                <a:lnTo>
                  <a:pt x="14849" y="16162"/>
                </a:lnTo>
                <a:lnTo>
                  <a:pt x="17705" y="11364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2"/>
                </a:lnTo>
                <a:lnTo>
                  <a:pt x="35258" y="56312"/>
                </a:lnTo>
                <a:lnTo>
                  <a:pt x="37562" y="65164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6"/>
                </a:lnTo>
                <a:lnTo>
                  <a:pt x="57000" y="31068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6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4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736749" y="3480764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6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803270" y="3462447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37409" y="352818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821313" y="3480411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5" y="40035"/>
                </a:lnTo>
                <a:lnTo>
                  <a:pt x="10565" y="26747"/>
                </a:lnTo>
                <a:lnTo>
                  <a:pt x="11993" y="20960"/>
                </a:lnTo>
                <a:lnTo>
                  <a:pt x="14849" y="16162"/>
                </a:lnTo>
                <a:lnTo>
                  <a:pt x="17705" y="11364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8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4"/>
                </a:lnTo>
                <a:lnTo>
                  <a:pt x="39932" y="53732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6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887134" y="3480764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8999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1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988053" y="352818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971957" y="3480411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5" y="40035"/>
                </a:lnTo>
                <a:lnTo>
                  <a:pt x="10565" y="26747"/>
                </a:lnTo>
                <a:lnTo>
                  <a:pt x="11993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8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4"/>
                </a:lnTo>
                <a:lnTo>
                  <a:pt x="39932" y="53732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6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032378" y="3460859"/>
            <a:ext cx="26325" cy="75086"/>
          </a:xfrm>
          <a:custGeom>
            <a:avLst/>
            <a:gdLst/>
            <a:ahLst/>
            <a:cxnLst/>
            <a:rect l="l" t="t" r="r" b="b"/>
            <a:pathLst>
              <a:path w="28957" h="85097">
                <a:moveTo>
                  <a:pt x="19095" y="13469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3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66276" y="3466906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611702" y="3480664"/>
            <a:ext cx="48963" cy="76798"/>
          </a:xfrm>
          <a:custGeom>
            <a:avLst/>
            <a:gdLst/>
            <a:ahLst/>
            <a:cxnLst/>
            <a:rect l="l" t="t" r="r" b="b"/>
            <a:pathLst>
              <a:path w="53859" h="87038">
                <a:moveTo>
                  <a:pt x="10280" y="87038"/>
                </a:moveTo>
                <a:lnTo>
                  <a:pt x="10280" y="55798"/>
                </a:lnTo>
                <a:lnTo>
                  <a:pt x="12527" y="58577"/>
                </a:lnTo>
                <a:lnTo>
                  <a:pt x="11994" y="46260"/>
                </a:lnTo>
                <a:lnTo>
                  <a:pt x="10585" y="42948"/>
                </a:lnTo>
                <a:lnTo>
                  <a:pt x="9880" y="38931"/>
                </a:lnTo>
                <a:lnTo>
                  <a:pt x="9880" y="28346"/>
                </a:lnTo>
                <a:lnTo>
                  <a:pt x="10585" y="23511"/>
                </a:lnTo>
                <a:lnTo>
                  <a:pt x="11994" y="19703"/>
                </a:lnTo>
                <a:lnTo>
                  <a:pt x="14621" y="12583"/>
                </a:lnTo>
                <a:lnTo>
                  <a:pt x="19495" y="9023"/>
                </a:lnTo>
                <a:lnTo>
                  <a:pt x="33697" y="9023"/>
                </a:lnTo>
                <a:lnTo>
                  <a:pt x="38571" y="12393"/>
                </a:lnTo>
                <a:lnTo>
                  <a:pt x="41236" y="19132"/>
                </a:lnTo>
                <a:lnTo>
                  <a:pt x="42645" y="22635"/>
                </a:lnTo>
                <a:lnTo>
                  <a:pt x="43349" y="26823"/>
                </a:lnTo>
                <a:lnTo>
                  <a:pt x="43349" y="39692"/>
                </a:lnTo>
                <a:lnTo>
                  <a:pt x="41760" y="45699"/>
                </a:lnTo>
                <a:lnTo>
                  <a:pt x="38580" y="49716"/>
                </a:lnTo>
                <a:lnTo>
                  <a:pt x="35401" y="53733"/>
                </a:lnTo>
                <a:lnTo>
                  <a:pt x="31413" y="55741"/>
                </a:lnTo>
                <a:lnTo>
                  <a:pt x="19533" y="55741"/>
                </a:lnTo>
                <a:lnTo>
                  <a:pt x="16391" y="61681"/>
                </a:lnTo>
                <a:lnTo>
                  <a:pt x="19514" y="63699"/>
                </a:lnTo>
                <a:lnTo>
                  <a:pt x="23378" y="64708"/>
                </a:lnTo>
                <a:lnTo>
                  <a:pt x="33849" y="64708"/>
                </a:lnTo>
                <a:lnTo>
                  <a:pt x="38990" y="62899"/>
                </a:lnTo>
                <a:lnTo>
                  <a:pt x="43406" y="59282"/>
                </a:lnTo>
                <a:lnTo>
                  <a:pt x="46566" y="56150"/>
                </a:lnTo>
                <a:lnTo>
                  <a:pt x="52036" y="45430"/>
                </a:lnTo>
                <a:lnTo>
                  <a:pt x="53859" y="30726"/>
                </a:lnTo>
                <a:lnTo>
                  <a:pt x="53859" y="20864"/>
                </a:lnTo>
                <a:lnTo>
                  <a:pt x="51441" y="13278"/>
                </a:lnTo>
                <a:lnTo>
                  <a:pt x="46605" y="7966"/>
                </a:lnTo>
                <a:lnTo>
                  <a:pt x="41769" y="2655"/>
                </a:lnTo>
                <a:lnTo>
                  <a:pt x="35887" y="0"/>
                </a:lnTo>
                <a:lnTo>
                  <a:pt x="24273" y="0"/>
                </a:lnTo>
                <a:lnTo>
                  <a:pt x="20199" y="1141"/>
                </a:lnTo>
                <a:lnTo>
                  <a:pt x="16734" y="3426"/>
                </a:lnTo>
                <a:lnTo>
                  <a:pt x="14297" y="4949"/>
                </a:lnTo>
                <a:lnTo>
                  <a:pt x="12050" y="7100"/>
                </a:lnTo>
                <a:lnTo>
                  <a:pt x="9995" y="9880"/>
                </a:lnTo>
                <a:lnTo>
                  <a:pt x="9995" y="1770"/>
                </a:lnTo>
                <a:lnTo>
                  <a:pt x="0" y="1770"/>
                </a:lnTo>
                <a:lnTo>
                  <a:pt x="0" y="87038"/>
                </a:lnTo>
                <a:lnTo>
                  <a:pt x="10280" y="8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452197" y="3480664"/>
            <a:ext cx="48963" cy="76798"/>
          </a:xfrm>
          <a:custGeom>
            <a:avLst/>
            <a:gdLst/>
            <a:ahLst/>
            <a:cxnLst/>
            <a:rect l="l" t="t" r="r" b="b"/>
            <a:pathLst>
              <a:path w="53859" h="87038">
                <a:moveTo>
                  <a:pt x="10280" y="87038"/>
                </a:moveTo>
                <a:lnTo>
                  <a:pt x="10280" y="55798"/>
                </a:lnTo>
                <a:lnTo>
                  <a:pt x="12527" y="58577"/>
                </a:lnTo>
                <a:lnTo>
                  <a:pt x="11994" y="46260"/>
                </a:lnTo>
                <a:lnTo>
                  <a:pt x="10585" y="42948"/>
                </a:lnTo>
                <a:lnTo>
                  <a:pt x="9880" y="38931"/>
                </a:lnTo>
                <a:lnTo>
                  <a:pt x="9880" y="28346"/>
                </a:lnTo>
                <a:lnTo>
                  <a:pt x="10585" y="23511"/>
                </a:lnTo>
                <a:lnTo>
                  <a:pt x="11994" y="19703"/>
                </a:lnTo>
                <a:lnTo>
                  <a:pt x="14621" y="12583"/>
                </a:lnTo>
                <a:lnTo>
                  <a:pt x="19495" y="9023"/>
                </a:lnTo>
                <a:lnTo>
                  <a:pt x="33697" y="9023"/>
                </a:lnTo>
                <a:lnTo>
                  <a:pt x="38571" y="12393"/>
                </a:lnTo>
                <a:lnTo>
                  <a:pt x="41236" y="19132"/>
                </a:lnTo>
                <a:lnTo>
                  <a:pt x="42645" y="22635"/>
                </a:lnTo>
                <a:lnTo>
                  <a:pt x="43349" y="26823"/>
                </a:lnTo>
                <a:lnTo>
                  <a:pt x="43349" y="39692"/>
                </a:lnTo>
                <a:lnTo>
                  <a:pt x="41760" y="45699"/>
                </a:lnTo>
                <a:lnTo>
                  <a:pt x="38580" y="49716"/>
                </a:lnTo>
                <a:lnTo>
                  <a:pt x="35401" y="53733"/>
                </a:lnTo>
                <a:lnTo>
                  <a:pt x="31413" y="55741"/>
                </a:lnTo>
                <a:lnTo>
                  <a:pt x="19533" y="55741"/>
                </a:lnTo>
                <a:lnTo>
                  <a:pt x="16391" y="61681"/>
                </a:lnTo>
                <a:lnTo>
                  <a:pt x="19514" y="63699"/>
                </a:lnTo>
                <a:lnTo>
                  <a:pt x="23378" y="64708"/>
                </a:lnTo>
                <a:lnTo>
                  <a:pt x="33849" y="64708"/>
                </a:lnTo>
                <a:lnTo>
                  <a:pt x="38990" y="62899"/>
                </a:lnTo>
                <a:lnTo>
                  <a:pt x="43406" y="59282"/>
                </a:lnTo>
                <a:lnTo>
                  <a:pt x="46566" y="56150"/>
                </a:lnTo>
                <a:lnTo>
                  <a:pt x="52036" y="45430"/>
                </a:lnTo>
                <a:lnTo>
                  <a:pt x="53859" y="30726"/>
                </a:lnTo>
                <a:lnTo>
                  <a:pt x="53859" y="20864"/>
                </a:lnTo>
                <a:lnTo>
                  <a:pt x="51441" y="13278"/>
                </a:lnTo>
                <a:lnTo>
                  <a:pt x="46605" y="7966"/>
                </a:lnTo>
                <a:lnTo>
                  <a:pt x="41769" y="2655"/>
                </a:lnTo>
                <a:lnTo>
                  <a:pt x="35887" y="0"/>
                </a:lnTo>
                <a:lnTo>
                  <a:pt x="24273" y="0"/>
                </a:lnTo>
                <a:lnTo>
                  <a:pt x="20199" y="1141"/>
                </a:lnTo>
                <a:lnTo>
                  <a:pt x="16734" y="3426"/>
                </a:lnTo>
                <a:lnTo>
                  <a:pt x="14297" y="4949"/>
                </a:lnTo>
                <a:lnTo>
                  <a:pt x="12050" y="7100"/>
                </a:lnTo>
                <a:lnTo>
                  <a:pt x="9995" y="9880"/>
                </a:lnTo>
                <a:lnTo>
                  <a:pt x="9995" y="1770"/>
                </a:lnTo>
                <a:lnTo>
                  <a:pt x="0" y="1770"/>
                </a:lnTo>
                <a:lnTo>
                  <a:pt x="0" y="87038"/>
                </a:lnTo>
                <a:lnTo>
                  <a:pt x="10280" y="8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270035" y="3466906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7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20627" y="3564064"/>
            <a:ext cx="1205310" cy="90405"/>
          </a:xfrm>
          <a:custGeom>
            <a:avLst/>
            <a:gdLst/>
            <a:ahLst/>
            <a:cxnLst/>
            <a:rect l="l" t="t" r="r" b="b"/>
            <a:pathLst>
              <a:path w="1325841" h="102459">
                <a:moveTo>
                  <a:pt x="1283462" y="42053"/>
                </a:moveTo>
                <a:lnTo>
                  <a:pt x="1283176" y="40045"/>
                </a:lnTo>
                <a:lnTo>
                  <a:pt x="1283462" y="42053"/>
                </a:lnTo>
                <a:close/>
              </a:path>
              <a:path w="1325841" h="102459">
                <a:moveTo>
                  <a:pt x="1229317" y="86068"/>
                </a:moveTo>
                <a:lnTo>
                  <a:pt x="1232183" y="85992"/>
                </a:lnTo>
                <a:lnTo>
                  <a:pt x="1234734" y="85687"/>
                </a:lnTo>
                <a:lnTo>
                  <a:pt x="1237142" y="85097"/>
                </a:lnTo>
                <a:lnTo>
                  <a:pt x="1237142" y="76987"/>
                </a:lnTo>
                <a:lnTo>
                  <a:pt x="1234039" y="77158"/>
                </a:lnTo>
                <a:lnTo>
                  <a:pt x="1231678" y="77158"/>
                </a:lnTo>
                <a:lnTo>
                  <a:pt x="1229546" y="76530"/>
                </a:lnTo>
                <a:lnTo>
                  <a:pt x="1227375" y="74379"/>
                </a:lnTo>
                <a:lnTo>
                  <a:pt x="1227375" y="32325"/>
                </a:lnTo>
                <a:lnTo>
                  <a:pt x="1237142" y="32325"/>
                </a:lnTo>
                <a:lnTo>
                  <a:pt x="1237142" y="23930"/>
                </a:lnTo>
                <a:lnTo>
                  <a:pt x="1227375" y="23930"/>
                </a:lnTo>
                <a:lnTo>
                  <a:pt x="1227375" y="6853"/>
                </a:lnTo>
                <a:lnTo>
                  <a:pt x="1216981" y="6853"/>
                </a:lnTo>
                <a:lnTo>
                  <a:pt x="1216981" y="23930"/>
                </a:lnTo>
                <a:lnTo>
                  <a:pt x="1208699" y="23930"/>
                </a:lnTo>
                <a:lnTo>
                  <a:pt x="1208699" y="32325"/>
                </a:lnTo>
                <a:lnTo>
                  <a:pt x="1216981" y="32325"/>
                </a:lnTo>
                <a:lnTo>
                  <a:pt x="1216981" y="76739"/>
                </a:lnTo>
                <a:lnTo>
                  <a:pt x="1217837" y="79928"/>
                </a:lnTo>
                <a:lnTo>
                  <a:pt x="1219550" y="82384"/>
                </a:lnTo>
                <a:lnTo>
                  <a:pt x="1221264" y="84840"/>
                </a:lnTo>
                <a:lnTo>
                  <a:pt x="1224519" y="86068"/>
                </a:lnTo>
                <a:lnTo>
                  <a:pt x="1229317" y="86068"/>
                </a:lnTo>
                <a:close/>
              </a:path>
              <a:path w="1325841" h="102459">
                <a:moveTo>
                  <a:pt x="995299" y="31754"/>
                </a:moveTo>
                <a:lnTo>
                  <a:pt x="1009749" y="24215"/>
                </a:lnTo>
                <a:lnTo>
                  <a:pt x="1000630" y="25624"/>
                </a:lnTo>
                <a:lnTo>
                  <a:pt x="995299" y="31754"/>
                </a:lnTo>
                <a:close/>
              </a:path>
              <a:path w="1325841" h="102459">
                <a:moveTo>
                  <a:pt x="683453" y="86067"/>
                </a:moveTo>
                <a:lnTo>
                  <a:pt x="686318" y="85991"/>
                </a:lnTo>
                <a:lnTo>
                  <a:pt x="688869" y="85687"/>
                </a:lnTo>
                <a:lnTo>
                  <a:pt x="691277" y="85097"/>
                </a:lnTo>
                <a:lnTo>
                  <a:pt x="691277" y="76987"/>
                </a:lnTo>
                <a:lnTo>
                  <a:pt x="688175" y="77158"/>
                </a:lnTo>
                <a:lnTo>
                  <a:pt x="685814" y="77158"/>
                </a:lnTo>
                <a:lnTo>
                  <a:pt x="683682" y="76530"/>
                </a:lnTo>
                <a:lnTo>
                  <a:pt x="681511" y="74379"/>
                </a:lnTo>
                <a:lnTo>
                  <a:pt x="681511" y="32325"/>
                </a:lnTo>
                <a:lnTo>
                  <a:pt x="691277" y="32325"/>
                </a:lnTo>
                <a:lnTo>
                  <a:pt x="691277" y="23929"/>
                </a:lnTo>
                <a:lnTo>
                  <a:pt x="681511" y="23929"/>
                </a:lnTo>
                <a:lnTo>
                  <a:pt x="681511" y="6853"/>
                </a:lnTo>
                <a:lnTo>
                  <a:pt x="671116" y="6853"/>
                </a:lnTo>
                <a:lnTo>
                  <a:pt x="671116" y="23929"/>
                </a:lnTo>
                <a:lnTo>
                  <a:pt x="662835" y="23929"/>
                </a:lnTo>
                <a:lnTo>
                  <a:pt x="662835" y="32325"/>
                </a:lnTo>
                <a:lnTo>
                  <a:pt x="671116" y="32325"/>
                </a:lnTo>
                <a:lnTo>
                  <a:pt x="671116" y="76739"/>
                </a:lnTo>
                <a:lnTo>
                  <a:pt x="671973" y="79928"/>
                </a:lnTo>
                <a:lnTo>
                  <a:pt x="673687" y="82384"/>
                </a:lnTo>
                <a:lnTo>
                  <a:pt x="675400" y="84840"/>
                </a:lnTo>
                <a:lnTo>
                  <a:pt x="678655" y="86067"/>
                </a:lnTo>
                <a:lnTo>
                  <a:pt x="683453" y="86067"/>
                </a:lnTo>
                <a:close/>
              </a:path>
              <a:path w="1325841" h="102459">
                <a:moveTo>
                  <a:pt x="517744" y="86067"/>
                </a:moveTo>
                <a:lnTo>
                  <a:pt x="520610" y="85991"/>
                </a:lnTo>
                <a:lnTo>
                  <a:pt x="523161" y="85687"/>
                </a:lnTo>
                <a:lnTo>
                  <a:pt x="525569" y="85096"/>
                </a:lnTo>
                <a:lnTo>
                  <a:pt x="525569" y="76986"/>
                </a:lnTo>
                <a:lnTo>
                  <a:pt x="522466" y="77158"/>
                </a:lnTo>
                <a:lnTo>
                  <a:pt x="520105" y="77158"/>
                </a:lnTo>
                <a:lnTo>
                  <a:pt x="517973" y="76529"/>
                </a:lnTo>
                <a:lnTo>
                  <a:pt x="515802" y="74379"/>
                </a:lnTo>
                <a:lnTo>
                  <a:pt x="515802" y="32325"/>
                </a:lnTo>
                <a:lnTo>
                  <a:pt x="525569" y="32325"/>
                </a:lnTo>
                <a:lnTo>
                  <a:pt x="525569" y="23929"/>
                </a:lnTo>
                <a:lnTo>
                  <a:pt x="515802" y="23929"/>
                </a:lnTo>
                <a:lnTo>
                  <a:pt x="515802" y="6853"/>
                </a:lnTo>
                <a:lnTo>
                  <a:pt x="505408" y="6853"/>
                </a:lnTo>
                <a:lnTo>
                  <a:pt x="505408" y="23929"/>
                </a:lnTo>
                <a:lnTo>
                  <a:pt x="497126" y="23929"/>
                </a:lnTo>
                <a:lnTo>
                  <a:pt x="497126" y="32325"/>
                </a:lnTo>
                <a:lnTo>
                  <a:pt x="505408" y="32325"/>
                </a:lnTo>
                <a:lnTo>
                  <a:pt x="505408" y="76739"/>
                </a:lnTo>
                <a:lnTo>
                  <a:pt x="506264" y="79928"/>
                </a:lnTo>
                <a:lnTo>
                  <a:pt x="507978" y="82384"/>
                </a:lnTo>
                <a:lnTo>
                  <a:pt x="509691" y="84840"/>
                </a:lnTo>
                <a:lnTo>
                  <a:pt x="512946" y="86067"/>
                </a:lnTo>
                <a:lnTo>
                  <a:pt x="517744" y="86067"/>
                </a:lnTo>
                <a:close/>
              </a:path>
              <a:path w="1325841" h="102459">
                <a:moveTo>
                  <a:pt x="400773" y="86067"/>
                </a:moveTo>
                <a:lnTo>
                  <a:pt x="403639" y="85991"/>
                </a:lnTo>
                <a:lnTo>
                  <a:pt x="406190" y="85687"/>
                </a:lnTo>
                <a:lnTo>
                  <a:pt x="408598" y="85096"/>
                </a:lnTo>
                <a:lnTo>
                  <a:pt x="408598" y="76986"/>
                </a:lnTo>
                <a:lnTo>
                  <a:pt x="405495" y="77158"/>
                </a:lnTo>
                <a:lnTo>
                  <a:pt x="403134" y="77158"/>
                </a:lnTo>
                <a:lnTo>
                  <a:pt x="401002" y="76529"/>
                </a:lnTo>
                <a:lnTo>
                  <a:pt x="398832" y="74379"/>
                </a:lnTo>
                <a:lnTo>
                  <a:pt x="398832" y="32325"/>
                </a:lnTo>
                <a:lnTo>
                  <a:pt x="408598" y="32325"/>
                </a:lnTo>
                <a:lnTo>
                  <a:pt x="408598" y="23929"/>
                </a:lnTo>
                <a:lnTo>
                  <a:pt x="398832" y="23929"/>
                </a:lnTo>
                <a:lnTo>
                  <a:pt x="398832" y="6853"/>
                </a:lnTo>
                <a:lnTo>
                  <a:pt x="388437" y="6853"/>
                </a:lnTo>
                <a:lnTo>
                  <a:pt x="388437" y="23929"/>
                </a:lnTo>
                <a:lnTo>
                  <a:pt x="380155" y="23929"/>
                </a:lnTo>
                <a:lnTo>
                  <a:pt x="380155" y="32325"/>
                </a:lnTo>
                <a:lnTo>
                  <a:pt x="388437" y="32325"/>
                </a:lnTo>
                <a:lnTo>
                  <a:pt x="388437" y="76739"/>
                </a:lnTo>
                <a:lnTo>
                  <a:pt x="389294" y="79928"/>
                </a:lnTo>
                <a:lnTo>
                  <a:pt x="391007" y="82384"/>
                </a:lnTo>
                <a:lnTo>
                  <a:pt x="392720" y="84840"/>
                </a:lnTo>
                <a:lnTo>
                  <a:pt x="395976" y="86067"/>
                </a:lnTo>
                <a:lnTo>
                  <a:pt x="400773" y="86067"/>
                </a:lnTo>
                <a:close/>
              </a:path>
              <a:path w="1325841" h="102459">
                <a:moveTo>
                  <a:pt x="20618" y="86067"/>
                </a:moveTo>
                <a:lnTo>
                  <a:pt x="23483" y="85991"/>
                </a:lnTo>
                <a:lnTo>
                  <a:pt x="26034" y="85687"/>
                </a:lnTo>
                <a:lnTo>
                  <a:pt x="28443" y="85096"/>
                </a:lnTo>
                <a:lnTo>
                  <a:pt x="28443" y="76986"/>
                </a:lnTo>
                <a:lnTo>
                  <a:pt x="25340" y="77158"/>
                </a:lnTo>
                <a:lnTo>
                  <a:pt x="22979" y="77158"/>
                </a:lnTo>
                <a:lnTo>
                  <a:pt x="20847" y="76529"/>
                </a:lnTo>
                <a:lnTo>
                  <a:pt x="18676" y="74379"/>
                </a:lnTo>
                <a:lnTo>
                  <a:pt x="18676" y="32325"/>
                </a:lnTo>
                <a:lnTo>
                  <a:pt x="28443" y="32325"/>
                </a:lnTo>
                <a:lnTo>
                  <a:pt x="28443" y="23929"/>
                </a:lnTo>
                <a:lnTo>
                  <a:pt x="18676" y="23929"/>
                </a:lnTo>
                <a:lnTo>
                  <a:pt x="18676" y="6853"/>
                </a:lnTo>
                <a:lnTo>
                  <a:pt x="8281" y="6853"/>
                </a:lnTo>
                <a:lnTo>
                  <a:pt x="8281" y="23929"/>
                </a:lnTo>
                <a:lnTo>
                  <a:pt x="0" y="23929"/>
                </a:lnTo>
                <a:lnTo>
                  <a:pt x="0" y="32325"/>
                </a:lnTo>
                <a:lnTo>
                  <a:pt x="8281" y="32325"/>
                </a:lnTo>
                <a:lnTo>
                  <a:pt x="8281" y="76739"/>
                </a:lnTo>
                <a:lnTo>
                  <a:pt x="9138" y="79928"/>
                </a:lnTo>
                <a:lnTo>
                  <a:pt x="10851" y="82384"/>
                </a:lnTo>
                <a:lnTo>
                  <a:pt x="12565" y="84840"/>
                </a:lnTo>
                <a:lnTo>
                  <a:pt x="15820" y="86067"/>
                </a:lnTo>
                <a:lnTo>
                  <a:pt x="20618" y="86067"/>
                </a:lnTo>
                <a:close/>
              </a:path>
              <a:path w="1325841" h="102459">
                <a:moveTo>
                  <a:pt x="71184" y="33315"/>
                </a:moveTo>
                <a:lnTo>
                  <a:pt x="73049" y="36665"/>
                </a:lnTo>
                <a:lnTo>
                  <a:pt x="74192" y="38759"/>
                </a:lnTo>
                <a:lnTo>
                  <a:pt x="74763" y="42053"/>
                </a:lnTo>
                <a:lnTo>
                  <a:pt x="74763" y="85096"/>
                </a:lnTo>
                <a:lnTo>
                  <a:pt x="85329" y="85096"/>
                </a:lnTo>
                <a:lnTo>
                  <a:pt x="85329" y="39844"/>
                </a:lnTo>
                <a:lnTo>
                  <a:pt x="84472" y="35142"/>
                </a:lnTo>
                <a:lnTo>
                  <a:pt x="82759" y="31754"/>
                </a:lnTo>
                <a:lnTo>
                  <a:pt x="79598" y="25547"/>
                </a:lnTo>
                <a:lnTo>
                  <a:pt x="73582" y="22444"/>
                </a:lnTo>
                <a:lnTo>
                  <a:pt x="59761" y="22444"/>
                </a:lnTo>
                <a:lnTo>
                  <a:pt x="55629" y="23530"/>
                </a:lnTo>
                <a:lnTo>
                  <a:pt x="52317" y="25700"/>
                </a:lnTo>
                <a:lnTo>
                  <a:pt x="50375" y="26956"/>
                </a:lnTo>
                <a:lnTo>
                  <a:pt x="48185" y="29126"/>
                </a:lnTo>
                <a:lnTo>
                  <a:pt x="45748" y="32211"/>
                </a:lnTo>
                <a:lnTo>
                  <a:pt x="45748" y="913"/>
                </a:lnTo>
                <a:lnTo>
                  <a:pt x="35468" y="913"/>
                </a:lnTo>
                <a:lnTo>
                  <a:pt x="35468" y="85096"/>
                </a:lnTo>
                <a:lnTo>
                  <a:pt x="45748" y="85096"/>
                </a:lnTo>
                <a:lnTo>
                  <a:pt x="45748" y="44509"/>
                </a:lnTo>
                <a:lnTo>
                  <a:pt x="47481" y="38969"/>
                </a:lnTo>
                <a:lnTo>
                  <a:pt x="50946" y="36037"/>
                </a:lnTo>
                <a:lnTo>
                  <a:pt x="54411" y="33105"/>
                </a:lnTo>
                <a:lnTo>
                  <a:pt x="58276" y="31639"/>
                </a:lnTo>
                <a:lnTo>
                  <a:pt x="67680" y="31639"/>
                </a:lnTo>
                <a:lnTo>
                  <a:pt x="71184" y="33315"/>
                </a:lnTo>
                <a:close/>
              </a:path>
              <a:path w="1325841" h="102459">
                <a:moveTo>
                  <a:pt x="113601" y="25624"/>
                </a:moveTo>
                <a:lnTo>
                  <a:pt x="108270" y="31754"/>
                </a:lnTo>
                <a:lnTo>
                  <a:pt x="111583" y="49630"/>
                </a:lnTo>
                <a:lnTo>
                  <a:pt x="111773" y="44376"/>
                </a:lnTo>
                <a:lnTo>
                  <a:pt x="113468" y="40044"/>
                </a:lnTo>
                <a:lnTo>
                  <a:pt x="116666" y="36637"/>
                </a:lnTo>
                <a:lnTo>
                  <a:pt x="120569" y="22558"/>
                </a:lnTo>
                <a:lnTo>
                  <a:pt x="113601" y="25624"/>
                </a:lnTo>
                <a:close/>
              </a:path>
              <a:path w="1325841" h="102459">
                <a:moveTo>
                  <a:pt x="156132" y="57797"/>
                </a:moveTo>
                <a:lnTo>
                  <a:pt x="156132" y="51629"/>
                </a:lnTo>
                <a:lnTo>
                  <a:pt x="155827" y="47136"/>
                </a:lnTo>
                <a:lnTo>
                  <a:pt x="155218" y="44318"/>
                </a:lnTo>
                <a:lnTo>
                  <a:pt x="154533" y="40206"/>
                </a:lnTo>
                <a:lnTo>
                  <a:pt x="153162" y="36608"/>
                </a:lnTo>
                <a:lnTo>
                  <a:pt x="151106" y="33524"/>
                </a:lnTo>
                <a:lnTo>
                  <a:pt x="148974" y="30288"/>
                </a:lnTo>
                <a:lnTo>
                  <a:pt x="145870" y="27651"/>
                </a:lnTo>
                <a:lnTo>
                  <a:pt x="141796" y="25614"/>
                </a:lnTo>
                <a:lnTo>
                  <a:pt x="137722" y="23577"/>
                </a:lnTo>
                <a:lnTo>
                  <a:pt x="133515" y="22558"/>
                </a:lnTo>
                <a:lnTo>
                  <a:pt x="120569" y="22558"/>
                </a:lnTo>
                <a:lnTo>
                  <a:pt x="116666" y="36637"/>
                </a:lnTo>
                <a:lnTo>
                  <a:pt x="119864" y="33229"/>
                </a:lnTo>
                <a:lnTo>
                  <a:pt x="123824" y="31525"/>
                </a:lnTo>
                <a:lnTo>
                  <a:pt x="135133" y="31525"/>
                </a:lnTo>
                <a:lnTo>
                  <a:pt x="139835" y="34000"/>
                </a:lnTo>
                <a:lnTo>
                  <a:pt x="142653" y="38950"/>
                </a:lnTo>
                <a:lnTo>
                  <a:pt x="144176" y="41615"/>
                </a:lnTo>
                <a:lnTo>
                  <a:pt x="145147" y="45175"/>
                </a:lnTo>
                <a:lnTo>
                  <a:pt x="145566" y="49630"/>
                </a:lnTo>
                <a:lnTo>
                  <a:pt x="111583" y="49630"/>
                </a:lnTo>
                <a:lnTo>
                  <a:pt x="108270" y="31754"/>
                </a:lnTo>
                <a:lnTo>
                  <a:pt x="102939" y="37884"/>
                </a:lnTo>
                <a:lnTo>
                  <a:pt x="100274" y="45860"/>
                </a:lnTo>
                <a:lnTo>
                  <a:pt x="100274" y="65659"/>
                </a:lnTo>
                <a:lnTo>
                  <a:pt x="102920" y="73417"/>
                </a:lnTo>
                <a:lnTo>
                  <a:pt x="108213" y="78957"/>
                </a:lnTo>
                <a:lnTo>
                  <a:pt x="113506" y="84497"/>
                </a:lnTo>
                <a:lnTo>
                  <a:pt x="119959" y="87267"/>
                </a:lnTo>
                <a:lnTo>
                  <a:pt x="130697" y="87267"/>
                </a:lnTo>
                <a:lnTo>
                  <a:pt x="133496" y="86962"/>
                </a:lnTo>
                <a:lnTo>
                  <a:pt x="135971" y="86353"/>
                </a:lnTo>
                <a:lnTo>
                  <a:pt x="140578" y="85287"/>
                </a:lnTo>
                <a:lnTo>
                  <a:pt x="144443" y="83231"/>
                </a:lnTo>
                <a:lnTo>
                  <a:pt x="147565" y="80185"/>
                </a:lnTo>
                <a:lnTo>
                  <a:pt x="149431" y="78433"/>
                </a:lnTo>
                <a:lnTo>
                  <a:pt x="151116" y="76177"/>
                </a:lnTo>
                <a:lnTo>
                  <a:pt x="152620" y="73417"/>
                </a:lnTo>
                <a:lnTo>
                  <a:pt x="154123" y="70657"/>
                </a:lnTo>
                <a:lnTo>
                  <a:pt x="155009" y="68153"/>
                </a:lnTo>
                <a:lnTo>
                  <a:pt x="155275" y="65907"/>
                </a:lnTo>
                <a:lnTo>
                  <a:pt x="145166" y="65907"/>
                </a:lnTo>
                <a:lnTo>
                  <a:pt x="144405" y="68610"/>
                </a:lnTo>
                <a:lnTo>
                  <a:pt x="143110" y="70990"/>
                </a:lnTo>
                <a:lnTo>
                  <a:pt x="141283" y="73046"/>
                </a:lnTo>
                <a:lnTo>
                  <a:pt x="138084" y="76587"/>
                </a:lnTo>
                <a:lnTo>
                  <a:pt x="133800" y="78357"/>
                </a:lnTo>
                <a:lnTo>
                  <a:pt x="122682" y="78357"/>
                </a:lnTo>
                <a:lnTo>
                  <a:pt x="118437" y="76482"/>
                </a:lnTo>
                <a:lnTo>
                  <a:pt x="115695" y="72732"/>
                </a:lnTo>
                <a:lnTo>
                  <a:pt x="112954" y="68981"/>
                </a:lnTo>
                <a:lnTo>
                  <a:pt x="111488" y="64003"/>
                </a:lnTo>
                <a:lnTo>
                  <a:pt x="111297" y="57797"/>
                </a:lnTo>
                <a:lnTo>
                  <a:pt x="156132" y="57797"/>
                </a:lnTo>
                <a:close/>
              </a:path>
              <a:path w="1325841" h="102459">
                <a:moveTo>
                  <a:pt x="218216" y="31354"/>
                </a:moveTo>
                <a:lnTo>
                  <a:pt x="229563" y="31354"/>
                </a:lnTo>
                <a:lnTo>
                  <a:pt x="233046" y="32601"/>
                </a:lnTo>
                <a:lnTo>
                  <a:pt x="235217" y="35095"/>
                </a:lnTo>
                <a:lnTo>
                  <a:pt x="237387" y="37589"/>
                </a:lnTo>
                <a:lnTo>
                  <a:pt x="238777" y="40720"/>
                </a:lnTo>
                <a:lnTo>
                  <a:pt x="239386" y="44490"/>
                </a:lnTo>
                <a:lnTo>
                  <a:pt x="249381" y="44490"/>
                </a:lnTo>
                <a:lnTo>
                  <a:pt x="248506" y="36304"/>
                </a:lnTo>
                <a:lnTo>
                  <a:pt x="245907" y="30535"/>
                </a:lnTo>
                <a:lnTo>
                  <a:pt x="241585" y="27185"/>
                </a:lnTo>
                <a:lnTo>
                  <a:pt x="237264" y="23834"/>
                </a:lnTo>
                <a:lnTo>
                  <a:pt x="231657" y="22159"/>
                </a:lnTo>
                <a:lnTo>
                  <a:pt x="216693" y="22159"/>
                </a:lnTo>
                <a:lnTo>
                  <a:pt x="210048" y="25148"/>
                </a:lnTo>
                <a:lnTo>
                  <a:pt x="204832" y="31125"/>
                </a:lnTo>
                <a:lnTo>
                  <a:pt x="198837" y="42292"/>
                </a:lnTo>
                <a:lnTo>
                  <a:pt x="197007" y="56198"/>
                </a:lnTo>
                <a:lnTo>
                  <a:pt x="197007" y="64955"/>
                </a:lnTo>
                <a:lnTo>
                  <a:pt x="199387" y="72256"/>
                </a:lnTo>
                <a:lnTo>
                  <a:pt x="204146" y="78100"/>
                </a:lnTo>
                <a:lnTo>
                  <a:pt x="208906" y="83945"/>
                </a:lnTo>
                <a:lnTo>
                  <a:pt x="215284" y="86867"/>
                </a:lnTo>
                <a:lnTo>
                  <a:pt x="230400" y="86867"/>
                </a:lnTo>
                <a:lnTo>
                  <a:pt x="236245" y="84992"/>
                </a:lnTo>
                <a:lnTo>
                  <a:pt x="240814" y="81241"/>
                </a:lnTo>
                <a:lnTo>
                  <a:pt x="245383" y="77491"/>
                </a:lnTo>
                <a:lnTo>
                  <a:pt x="248239" y="71561"/>
                </a:lnTo>
                <a:lnTo>
                  <a:pt x="249381" y="63451"/>
                </a:lnTo>
                <a:lnTo>
                  <a:pt x="239386" y="63451"/>
                </a:lnTo>
                <a:lnTo>
                  <a:pt x="238434" y="67982"/>
                </a:lnTo>
                <a:lnTo>
                  <a:pt x="236712" y="71551"/>
                </a:lnTo>
                <a:lnTo>
                  <a:pt x="234217" y="74159"/>
                </a:lnTo>
                <a:lnTo>
                  <a:pt x="231724" y="76768"/>
                </a:lnTo>
                <a:lnTo>
                  <a:pt x="228344" y="78072"/>
                </a:lnTo>
                <a:lnTo>
                  <a:pt x="218520" y="78072"/>
                </a:lnTo>
                <a:lnTo>
                  <a:pt x="214446" y="75977"/>
                </a:lnTo>
                <a:lnTo>
                  <a:pt x="211857" y="71789"/>
                </a:lnTo>
                <a:lnTo>
                  <a:pt x="209268" y="67601"/>
                </a:lnTo>
                <a:lnTo>
                  <a:pt x="207973" y="62442"/>
                </a:lnTo>
                <a:lnTo>
                  <a:pt x="207973" y="50220"/>
                </a:lnTo>
                <a:lnTo>
                  <a:pt x="208887" y="45099"/>
                </a:lnTo>
                <a:lnTo>
                  <a:pt x="210715" y="40949"/>
                </a:lnTo>
                <a:lnTo>
                  <a:pt x="213532" y="34552"/>
                </a:lnTo>
                <a:lnTo>
                  <a:pt x="218216" y="31354"/>
                </a:lnTo>
                <a:close/>
              </a:path>
              <a:path w="1325841" h="102459">
                <a:moveTo>
                  <a:pt x="273198" y="76301"/>
                </a:moveTo>
                <a:lnTo>
                  <a:pt x="274550" y="87324"/>
                </a:lnTo>
                <a:lnTo>
                  <a:pt x="293055" y="87324"/>
                </a:lnTo>
                <a:lnTo>
                  <a:pt x="290751" y="78472"/>
                </a:lnTo>
                <a:lnTo>
                  <a:pt x="277729" y="78472"/>
                </a:lnTo>
                <a:lnTo>
                  <a:pt x="273198" y="76301"/>
                </a:lnTo>
                <a:close/>
              </a:path>
              <a:path w="1325841" h="102459">
                <a:moveTo>
                  <a:pt x="255493" y="55855"/>
                </a:moveTo>
                <a:lnTo>
                  <a:pt x="255493" y="65450"/>
                </a:lnTo>
                <a:lnTo>
                  <a:pt x="257967" y="73093"/>
                </a:lnTo>
                <a:lnTo>
                  <a:pt x="262918" y="78786"/>
                </a:lnTo>
                <a:lnTo>
                  <a:pt x="267868" y="84478"/>
                </a:lnTo>
                <a:lnTo>
                  <a:pt x="274550" y="87324"/>
                </a:lnTo>
                <a:lnTo>
                  <a:pt x="273198" y="76301"/>
                </a:lnTo>
                <a:lnTo>
                  <a:pt x="270343" y="71961"/>
                </a:lnTo>
                <a:lnTo>
                  <a:pt x="267487" y="67620"/>
                </a:lnTo>
                <a:lnTo>
                  <a:pt x="266059" y="62195"/>
                </a:lnTo>
                <a:lnTo>
                  <a:pt x="266059" y="48906"/>
                </a:lnTo>
                <a:lnTo>
                  <a:pt x="267487" y="43119"/>
                </a:lnTo>
                <a:lnTo>
                  <a:pt x="270343" y="38321"/>
                </a:lnTo>
                <a:lnTo>
                  <a:pt x="273198" y="33524"/>
                </a:lnTo>
                <a:lnTo>
                  <a:pt x="277767" y="31125"/>
                </a:lnTo>
                <a:lnTo>
                  <a:pt x="291132" y="31125"/>
                </a:lnTo>
                <a:lnTo>
                  <a:pt x="296120" y="33943"/>
                </a:lnTo>
                <a:lnTo>
                  <a:pt x="299014" y="39578"/>
                </a:lnTo>
                <a:lnTo>
                  <a:pt x="300842" y="43157"/>
                </a:lnTo>
                <a:lnTo>
                  <a:pt x="301756" y="47802"/>
                </a:lnTo>
                <a:lnTo>
                  <a:pt x="301756" y="59834"/>
                </a:lnTo>
                <a:lnTo>
                  <a:pt x="300490" y="65574"/>
                </a:lnTo>
                <a:lnTo>
                  <a:pt x="297958" y="70733"/>
                </a:lnTo>
                <a:lnTo>
                  <a:pt x="295425" y="75892"/>
                </a:lnTo>
                <a:lnTo>
                  <a:pt x="290751" y="78472"/>
                </a:lnTo>
                <a:lnTo>
                  <a:pt x="293055" y="87324"/>
                </a:lnTo>
                <a:lnTo>
                  <a:pt x="300499" y="84107"/>
                </a:lnTo>
                <a:lnTo>
                  <a:pt x="305297" y="77672"/>
                </a:lnTo>
                <a:lnTo>
                  <a:pt x="310706" y="66696"/>
                </a:lnTo>
                <a:lnTo>
                  <a:pt x="312493" y="53228"/>
                </a:lnTo>
                <a:lnTo>
                  <a:pt x="312493" y="43024"/>
                </a:lnTo>
                <a:lnTo>
                  <a:pt x="309771" y="35295"/>
                </a:lnTo>
                <a:lnTo>
                  <a:pt x="304326" y="30040"/>
                </a:lnTo>
                <a:lnTo>
                  <a:pt x="298881" y="24786"/>
                </a:lnTo>
                <a:lnTo>
                  <a:pt x="292217" y="22159"/>
                </a:lnTo>
                <a:lnTo>
                  <a:pt x="275540" y="22159"/>
                </a:lnTo>
                <a:lnTo>
                  <a:pt x="268534" y="25205"/>
                </a:lnTo>
                <a:lnTo>
                  <a:pt x="263317" y="31297"/>
                </a:lnTo>
                <a:lnTo>
                  <a:pt x="263092" y="31564"/>
                </a:lnTo>
                <a:lnTo>
                  <a:pt x="257392" y="42184"/>
                </a:lnTo>
                <a:lnTo>
                  <a:pt x="255493" y="55855"/>
                </a:lnTo>
                <a:close/>
              </a:path>
              <a:path w="1325841" h="102459">
                <a:moveTo>
                  <a:pt x="339166" y="77101"/>
                </a:moveTo>
                <a:lnTo>
                  <a:pt x="336576" y="73788"/>
                </a:lnTo>
                <a:lnTo>
                  <a:pt x="335168" y="71961"/>
                </a:lnTo>
                <a:lnTo>
                  <a:pt x="334311" y="69333"/>
                </a:lnTo>
                <a:lnTo>
                  <a:pt x="334006" y="65907"/>
                </a:lnTo>
                <a:lnTo>
                  <a:pt x="324126" y="65907"/>
                </a:lnTo>
                <a:lnTo>
                  <a:pt x="324392" y="71999"/>
                </a:lnTo>
                <a:lnTo>
                  <a:pt x="326420" y="77110"/>
                </a:lnTo>
                <a:lnTo>
                  <a:pt x="330208" y="81241"/>
                </a:lnTo>
                <a:lnTo>
                  <a:pt x="333997" y="85372"/>
                </a:lnTo>
                <a:lnTo>
                  <a:pt x="340441" y="87438"/>
                </a:lnTo>
                <a:lnTo>
                  <a:pt x="357994" y="87438"/>
                </a:lnTo>
                <a:lnTo>
                  <a:pt x="364287" y="85458"/>
                </a:lnTo>
                <a:lnTo>
                  <a:pt x="368418" y="81498"/>
                </a:lnTo>
                <a:lnTo>
                  <a:pt x="372549" y="77539"/>
                </a:lnTo>
                <a:lnTo>
                  <a:pt x="374615" y="72836"/>
                </a:lnTo>
                <a:lnTo>
                  <a:pt x="374615" y="61757"/>
                </a:lnTo>
                <a:lnTo>
                  <a:pt x="372616" y="57625"/>
                </a:lnTo>
                <a:lnTo>
                  <a:pt x="368618" y="54998"/>
                </a:lnTo>
                <a:lnTo>
                  <a:pt x="366105" y="53323"/>
                </a:lnTo>
                <a:lnTo>
                  <a:pt x="361155" y="51591"/>
                </a:lnTo>
                <a:lnTo>
                  <a:pt x="353768" y="49801"/>
                </a:lnTo>
                <a:lnTo>
                  <a:pt x="346971" y="48145"/>
                </a:lnTo>
                <a:lnTo>
                  <a:pt x="344001" y="47421"/>
                </a:lnTo>
                <a:lnTo>
                  <a:pt x="341755" y="46584"/>
                </a:lnTo>
                <a:lnTo>
                  <a:pt x="340232" y="45632"/>
                </a:lnTo>
                <a:lnTo>
                  <a:pt x="337605" y="44033"/>
                </a:lnTo>
                <a:lnTo>
                  <a:pt x="336291" y="41901"/>
                </a:lnTo>
                <a:lnTo>
                  <a:pt x="336291" y="36798"/>
                </a:lnTo>
                <a:lnTo>
                  <a:pt x="337290" y="34838"/>
                </a:lnTo>
                <a:lnTo>
                  <a:pt x="339289" y="33353"/>
                </a:lnTo>
                <a:lnTo>
                  <a:pt x="341288" y="31868"/>
                </a:lnTo>
                <a:lnTo>
                  <a:pt x="344230" y="31125"/>
                </a:lnTo>
                <a:lnTo>
                  <a:pt x="353939" y="31125"/>
                </a:lnTo>
                <a:lnTo>
                  <a:pt x="358033" y="32477"/>
                </a:lnTo>
                <a:lnTo>
                  <a:pt x="360393" y="35180"/>
                </a:lnTo>
                <a:lnTo>
                  <a:pt x="361840" y="37084"/>
                </a:lnTo>
                <a:lnTo>
                  <a:pt x="362659" y="39197"/>
                </a:lnTo>
                <a:lnTo>
                  <a:pt x="362849" y="41520"/>
                </a:lnTo>
                <a:lnTo>
                  <a:pt x="372559" y="41520"/>
                </a:lnTo>
                <a:lnTo>
                  <a:pt x="372635" y="37560"/>
                </a:lnTo>
                <a:lnTo>
                  <a:pt x="371397" y="33867"/>
                </a:lnTo>
                <a:lnTo>
                  <a:pt x="368846" y="30440"/>
                </a:lnTo>
                <a:lnTo>
                  <a:pt x="364772" y="25033"/>
                </a:lnTo>
                <a:lnTo>
                  <a:pt x="358128" y="22330"/>
                </a:lnTo>
                <a:lnTo>
                  <a:pt x="341869" y="22330"/>
                </a:lnTo>
                <a:lnTo>
                  <a:pt x="336262" y="24120"/>
                </a:lnTo>
                <a:lnTo>
                  <a:pt x="332093" y="27699"/>
                </a:lnTo>
                <a:lnTo>
                  <a:pt x="327924" y="31278"/>
                </a:lnTo>
                <a:lnTo>
                  <a:pt x="325839" y="35961"/>
                </a:lnTo>
                <a:lnTo>
                  <a:pt x="325839" y="46660"/>
                </a:lnTo>
                <a:lnTo>
                  <a:pt x="328047" y="50505"/>
                </a:lnTo>
                <a:lnTo>
                  <a:pt x="332464" y="53285"/>
                </a:lnTo>
                <a:lnTo>
                  <a:pt x="334939" y="54884"/>
                </a:lnTo>
                <a:lnTo>
                  <a:pt x="338785" y="56331"/>
                </a:lnTo>
                <a:lnTo>
                  <a:pt x="344001" y="57625"/>
                </a:lnTo>
                <a:lnTo>
                  <a:pt x="352169" y="59682"/>
                </a:lnTo>
                <a:lnTo>
                  <a:pt x="356548" y="60786"/>
                </a:lnTo>
                <a:lnTo>
                  <a:pt x="359480" y="61757"/>
                </a:lnTo>
                <a:lnTo>
                  <a:pt x="360965" y="62594"/>
                </a:lnTo>
                <a:lnTo>
                  <a:pt x="363287" y="63965"/>
                </a:lnTo>
                <a:lnTo>
                  <a:pt x="364449" y="65964"/>
                </a:lnTo>
                <a:lnTo>
                  <a:pt x="364449" y="72056"/>
                </a:lnTo>
                <a:lnTo>
                  <a:pt x="363002" y="74616"/>
                </a:lnTo>
                <a:lnTo>
                  <a:pt x="360108" y="76273"/>
                </a:lnTo>
                <a:lnTo>
                  <a:pt x="357214" y="77929"/>
                </a:lnTo>
                <a:lnTo>
                  <a:pt x="353863" y="78757"/>
                </a:lnTo>
                <a:lnTo>
                  <a:pt x="343659" y="78757"/>
                </a:lnTo>
                <a:lnTo>
                  <a:pt x="339166" y="77101"/>
                </a:lnTo>
                <a:close/>
              </a:path>
              <a:path w="1325841" h="102459">
                <a:moveTo>
                  <a:pt x="426894" y="77101"/>
                </a:moveTo>
                <a:lnTo>
                  <a:pt x="424305" y="73788"/>
                </a:lnTo>
                <a:lnTo>
                  <a:pt x="422896" y="71961"/>
                </a:lnTo>
                <a:lnTo>
                  <a:pt x="422039" y="69333"/>
                </a:lnTo>
                <a:lnTo>
                  <a:pt x="421735" y="65907"/>
                </a:lnTo>
                <a:lnTo>
                  <a:pt x="411854" y="65907"/>
                </a:lnTo>
                <a:lnTo>
                  <a:pt x="412120" y="71999"/>
                </a:lnTo>
                <a:lnTo>
                  <a:pt x="414148" y="77110"/>
                </a:lnTo>
                <a:lnTo>
                  <a:pt x="417936" y="81241"/>
                </a:lnTo>
                <a:lnTo>
                  <a:pt x="421725" y="85372"/>
                </a:lnTo>
                <a:lnTo>
                  <a:pt x="428170" y="87438"/>
                </a:lnTo>
                <a:lnTo>
                  <a:pt x="445723" y="87438"/>
                </a:lnTo>
                <a:lnTo>
                  <a:pt x="452015" y="85458"/>
                </a:lnTo>
                <a:lnTo>
                  <a:pt x="456146" y="81498"/>
                </a:lnTo>
                <a:lnTo>
                  <a:pt x="460277" y="77539"/>
                </a:lnTo>
                <a:lnTo>
                  <a:pt x="462343" y="72836"/>
                </a:lnTo>
                <a:lnTo>
                  <a:pt x="462343" y="61757"/>
                </a:lnTo>
                <a:lnTo>
                  <a:pt x="460344" y="57625"/>
                </a:lnTo>
                <a:lnTo>
                  <a:pt x="456346" y="54998"/>
                </a:lnTo>
                <a:lnTo>
                  <a:pt x="453833" y="53323"/>
                </a:lnTo>
                <a:lnTo>
                  <a:pt x="448883" y="51591"/>
                </a:lnTo>
                <a:lnTo>
                  <a:pt x="441496" y="49801"/>
                </a:lnTo>
                <a:lnTo>
                  <a:pt x="434700" y="48145"/>
                </a:lnTo>
                <a:lnTo>
                  <a:pt x="431730" y="47421"/>
                </a:lnTo>
                <a:lnTo>
                  <a:pt x="429483" y="46584"/>
                </a:lnTo>
                <a:lnTo>
                  <a:pt x="427960" y="45632"/>
                </a:lnTo>
                <a:lnTo>
                  <a:pt x="425333" y="44033"/>
                </a:lnTo>
                <a:lnTo>
                  <a:pt x="424019" y="41901"/>
                </a:lnTo>
                <a:lnTo>
                  <a:pt x="424019" y="36798"/>
                </a:lnTo>
                <a:lnTo>
                  <a:pt x="425019" y="34838"/>
                </a:lnTo>
                <a:lnTo>
                  <a:pt x="427018" y="33353"/>
                </a:lnTo>
                <a:lnTo>
                  <a:pt x="429017" y="31868"/>
                </a:lnTo>
                <a:lnTo>
                  <a:pt x="431958" y="31125"/>
                </a:lnTo>
                <a:lnTo>
                  <a:pt x="441668" y="31125"/>
                </a:lnTo>
                <a:lnTo>
                  <a:pt x="445761" y="32477"/>
                </a:lnTo>
                <a:lnTo>
                  <a:pt x="448121" y="35180"/>
                </a:lnTo>
                <a:lnTo>
                  <a:pt x="449568" y="37084"/>
                </a:lnTo>
                <a:lnTo>
                  <a:pt x="450387" y="39197"/>
                </a:lnTo>
                <a:lnTo>
                  <a:pt x="450578" y="41520"/>
                </a:lnTo>
                <a:lnTo>
                  <a:pt x="460287" y="41520"/>
                </a:lnTo>
                <a:lnTo>
                  <a:pt x="460363" y="37560"/>
                </a:lnTo>
                <a:lnTo>
                  <a:pt x="459125" y="33867"/>
                </a:lnTo>
                <a:lnTo>
                  <a:pt x="456574" y="30440"/>
                </a:lnTo>
                <a:lnTo>
                  <a:pt x="452500" y="25033"/>
                </a:lnTo>
                <a:lnTo>
                  <a:pt x="445856" y="22330"/>
                </a:lnTo>
                <a:lnTo>
                  <a:pt x="429597" y="22330"/>
                </a:lnTo>
                <a:lnTo>
                  <a:pt x="423991" y="24120"/>
                </a:lnTo>
                <a:lnTo>
                  <a:pt x="419821" y="27699"/>
                </a:lnTo>
                <a:lnTo>
                  <a:pt x="415652" y="31278"/>
                </a:lnTo>
                <a:lnTo>
                  <a:pt x="413567" y="35961"/>
                </a:lnTo>
                <a:lnTo>
                  <a:pt x="413567" y="46660"/>
                </a:lnTo>
                <a:lnTo>
                  <a:pt x="415775" y="50505"/>
                </a:lnTo>
                <a:lnTo>
                  <a:pt x="420192" y="53285"/>
                </a:lnTo>
                <a:lnTo>
                  <a:pt x="422667" y="54884"/>
                </a:lnTo>
                <a:lnTo>
                  <a:pt x="426513" y="56331"/>
                </a:lnTo>
                <a:lnTo>
                  <a:pt x="431730" y="57625"/>
                </a:lnTo>
                <a:lnTo>
                  <a:pt x="439897" y="59682"/>
                </a:lnTo>
                <a:lnTo>
                  <a:pt x="444276" y="60786"/>
                </a:lnTo>
                <a:lnTo>
                  <a:pt x="447208" y="61757"/>
                </a:lnTo>
                <a:lnTo>
                  <a:pt x="448693" y="62594"/>
                </a:lnTo>
                <a:lnTo>
                  <a:pt x="451015" y="63965"/>
                </a:lnTo>
                <a:lnTo>
                  <a:pt x="452177" y="65964"/>
                </a:lnTo>
                <a:lnTo>
                  <a:pt x="452177" y="72056"/>
                </a:lnTo>
                <a:lnTo>
                  <a:pt x="450730" y="74616"/>
                </a:lnTo>
                <a:lnTo>
                  <a:pt x="447836" y="76273"/>
                </a:lnTo>
                <a:lnTo>
                  <a:pt x="444942" y="77929"/>
                </a:lnTo>
                <a:lnTo>
                  <a:pt x="441591" y="78757"/>
                </a:lnTo>
                <a:lnTo>
                  <a:pt x="431387" y="78757"/>
                </a:lnTo>
                <a:lnTo>
                  <a:pt x="426894" y="77101"/>
                </a:lnTo>
                <a:close/>
              </a:path>
              <a:path w="1325841" h="102459">
                <a:moveTo>
                  <a:pt x="568310" y="33315"/>
                </a:moveTo>
                <a:lnTo>
                  <a:pt x="570176" y="36665"/>
                </a:lnTo>
                <a:lnTo>
                  <a:pt x="571318" y="38760"/>
                </a:lnTo>
                <a:lnTo>
                  <a:pt x="571889" y="42053"/>
                </a:lnTo>
                <a:lnTo>
                  <a:pt x="571889" y="85096"/>
                </a:lnTo>
                <a:lnTo>
                  <a:pt x="582455" y="85096"/>
                </a:lnTo>
                <a:lnTo>
                  <a:pt x="582455" y="39844"/>
                </a:lnTo>
                <a:lnTo>
                  <a:pt x="581599" y="35143"/>
                </a:lnTo>
                <a:lnTo>
                  <a:pt x="579885" y="31754"/>
                </a:lnTo>
                <a:lnTo>
                  <a:pt x="576725" y="25547"/>
                </a:lnTo>
                <a:lnTo>
                  <a:pt x="570709" y="22444"/>
                </a:lnTo>
                <a:lnTo>
                  <a:pt x="556887" y="22444"/>
                </a:lnTo>
                <a:lnTo>
                  <a:pt x="552756" y="23530"/>
                </a:lnTo>
                <a:lnTo>
                  <a:pt x="549443" y="25700"/>
                </a:lnTo>
                <a:lnTo>
                  <a:pt x="547501" y="26956"/>
                </a:lnTo>
                <a:lnTo>
                  <a:pt x="545312" y="29126"/>
                </a:lnTo>
                <a:lnTo>
                  <a:pt x="542875" y="32211"/>
                </a:lnTo>
                <a:lnTo>
                  <a:pt x="542875" y="913"/>
                </a:lnTo>
                <a:lnTo>
                  <a:pt x="532594" y="913"/>
                </a:lnTo>
                <a:lnTo>
                  <a:pt x="532594" y="85096"/>
                </a:lnTo>
                <a:lnTo>
                  <a:pt x="542875" y="85096"/>
                </a:lnTo>
                <a:lnTo>
                  <a:pt x="542875" y="44509"/>
                </a:lnTo>
                <a:lnTo>
                  <a:pt x="544607" y="38969"/>
                </a:lnTo>
                <a:lnTo>
                  <a:pt x="548072" y="36037"/>
                </a:lnTo>
                <a:lnTo>
                  <a:pt x="551537" y="33105"/>
                </a:lnTo>
                <a:lnTo>
                  <a:pt x="555402" y="31640"/>
                </a:lnTo>
                <a:lnTo>
                  <a:pt x="564807" y="31640"/>
                </a:lnTo>
                <a:lnTo>
                  <a:pt x="568310" y="33315"/>
                </a:lnTo>
                <a:close/>
              </a:path>
              <a:path w="1325841" h="102459">
                <a:moveTo>
                  <a:pt x="599742" y="58977"/>
                </a:moveTo>
                <a:lnTo>
                  <a:pt x="597971" y="63375"/>
                </a:lnTo>
                <a:lnTo>
                  <a:pt x="597971" y="74226"/>
                </a:lnTo>
                <a:lnTo>
                  <a:pt x="599771" y="78538"/>
                </a:lnTo>
                <a:lnTo>
                  <a:pt x="603369" y="81984"/>
                </a:lnTo>
                <a:lnTo>
                  <a:pt x="606967" y="85430"/>
                </a:lnTo>
                <a:lnTo>
                  <a:pt x="611603" y="87153"/>
                </a:lnTo>
                <a:lnTo>
                  <a:pt x="609794" y="74131"/>
                </a:lnTo>
                <a:lnTo>
                  <a:pt x="608709" y="71789"/>
                </a:lnTo>
                <a:lnTo>
                  <a:pt x="608709" y="64898"/>
                </a:lnTo>
                <a:lnTo>
                  <a:pt x="610289" y="62042"/>
                </a:lnTo>
                <a:lnTo>
                  <a:pt x="613450" y="60253"/>
                </a:lnTo>
                <a:lnTo>
                  <a:pt x="615315" y="59187"/>
                </a:lnTo>
                <a:lnTo>
                  <a:pt x="618114" y="58406"/>
                </a:lnTo>
                <a:lnTo>
                  <a:pt x="621845" y="57911"/>
                </a:lnTo>
                <a:lnTo>
                  <a:pt x="628071" y="57112"/>
                </a:lnTo>
                <a:lnTo>
                  <a:pt x="631916" y="56502"/>
                </a:lnTo>
                <a:lnTo>
                  <a:pt x="633897" y="55969"/>
                </a:lnTo>
                <a:lnTo>
                  <a:pt x="635877" y="55436"/>
                </a:lnTo>
                <a:lnTo>
                  <a:pt x="638751" y="53971"/>
                </a:lnTo>
                <a:lnTo>
                  <a:pt x="638751" y="68572"/>
                </a:lnTo>
                <a:lnTo>
                  <a:pt x="635895" y="73122"/>
                </a:lnTo>
                <a:lnTo>
                  <a:pt x="630241" y="84126"/>
                </a:lnTo>
                <a:lnTo>
                  <a:pt x="634163" y="82108"/>
                </a:lnTo>
                <a:lnTo>
                  <a:pt x="637171" y="79728"/>
                </a:lnTo>
                <a:lnTo>
                  <a:pt x="639265" y="76987"/>
                </a:lnTo>
                <a:lnTo>
                  <a:pt x="639608" y="79423"/>
                </a:lnTo>
                <a:lnTo>
                  <a:pt x="641036" y="82641"/>
                </a:lnTo>
                <a:lnTo>
                  <a:pt x="642635" y="85154"/>
                </a:lnTo>
                <a:lnTo>
                  <a:pt x="645205" y="86410"/>
                </a:lnTo>
                <a:lnTo>
                  <a:pt x="650193" y="86410"/>
                </a:lnTo>
                <a:lnTo>
                  <a:pt x="653011" y="86125"/>
                </a:lnTo>
                <a:lnTo>
                  <a:pt x="655829" y="85382"/>
                </a:lnTo>
                <a:lnTo>
                  <a:pt x="655829" y="77786"/>
                </a:lnTo>
                <a:lnTo>
                  <a:pt x="654572" y="77986"/>
                </a:lnTo>
                <a:lnTo>
                  <a:pt x="652459" y="78129"/>
                </a:lnTo>
                <a:lnTo>
                  <a:pt x="649688" y="77158"/>
                </a:lnTo>
                <a:lnTo>
                  <a:pt x="649032" y="74588"/>
                </a:lnTo>
                <a:lnTo>
                  <a:pt x="649032" y="33562"/>
                </a:lnTo>
                <a:lnTo>
                  <a:pt x="646804" y="29298"/>
                </a:lnTo>
                <a:lnTo>
                  <a:pt x="642350" y="26557"/>
                </a:lnTo>
                <a:lnTo>
                  <a:pt x="637857" y="23815"/>
                </a:lnTo>
                <a:lnTo>
                  <a:pt x="632012" y="22444"/>
                </a:lnTo>
                <a:lnTo>
                  <a:pt x="618609" y="22444"/>
                </a:lnTo>
                <a:lnTo>
                  <a:pt x="613154" y="23920"/>
                </a:lnTo>
                <a:lnTo>
                  <a:pt x="608452" y="26871"/>
                </a:lnTo>
                <a:lnTo>
                  <a:pt x="603750" y="29822"/>
                </a:lnTo>
                <a:lnTo>
                  <a:pt x="601303" y="35066"/>
                </a:lnTo>
                <a:lnTo>
                  <a:pt x="601112" y="42605"/>
                </a:lnTo>
                <a:lnTo>
                  <a:pt x="610708" y="42605"/>
                </a:lnTo>
                <a:lnTo>
                  <a:pt x="611088" y="39445"/>
                </a:lnTo>
                <a:lnTo>
                  <a:pt x="611907" y="37065"/>
                </a:lnTo>
                <a:lnTo>
                  <a:pt x="613164" y="35466"/>
                </a:lnTo>
                <a:lnTo>
                  <a:pt x="615410" y="32572"/>
                </a:lnTo>
                <a:lnTo>
                  <a:pt x="619218" y="31126"/>
                </a:lnTo>
                <a:lnTo>
                  <a:pt x="629232" y="31126"/>
                </a:lnTo>
                <a:lnTo>
                  <a:pt x="632802" y="31916"/>
                </a:lnTo>
                <a:lnTo>
                  <a:pt x="635296" y="33496"/>
                </a:lnTo>
                <a:lnTo>
                  <a:pt x="637790" y="35076"/>
                </a:lnTo>
                <a:lnTo>
                  <a:pt x="639037" y="37617"/>
                </a:lnTo>
                <a:lnTo>
                  <a:pt x="639037" y="42834"/>
                </a:lnTo>
                <a:lnTo>
                  <a:pt x="638352" y="45061"/>
                </a:lnTo>
                <a:lnTo>
                  <a:pt x="635972" y="47726"/>
                </a:lnTo>
                <a:lnTo>
                  <a:pt x="633611" y="48031"/>
                </a:lnTo>
                <a:lnTo>
                  <a:pt x="617219" y="50087"/>
                </a:lnTo>
                <a:lnTo>
                  <a:pt x="611470" y="50810"/>
                </a:lnTo>
                <a:lnTo>
                  <a:pt x="606824" y="52733"/>
                </a:lnTo>
                <a:lnTo>
                  <a:pt x="603283" y="55855"/>
                </a:lnTo>
                <a:lnTo>
                  <a:pt x="599742" y="58977"/>
                </a:lnTo>
                <a:close/>
              </a:path>
              <a:path w="1325841" h="102459">
                <a:moveTo>
                  <a:pt x="635895" y="73122"/>
                </a:moveTo>
                <a:lnTo>
                  <a:pt x="630184" y="75901"/>
                </a:lnTo>
                <a:lnTo>
                  <a:pt x="626795" y="77577"/>
                </a:lnTo>
                <a:lnTo>
                  <a:pt x="623292" y="78414"/>
                </a:lnTo>
                <a:lnTo>
                  <a:pt x="616705" y="78414"/>
                </a:lnTo>
                <a:lnTo>
                  <a:pt x="614135" y="77558"/>
                </a:lnTo>
                <a:lnTo>
                  <a:pt x="611965" y="75844"/>
                </a:lnTo>
                <a:lnTo>
                  <a:pt x="609794" y="74131"/>
                </a:lnTo>
                <a:lnTo>
                  <a:pt x="611603" y="87153"/>
                </a:lnTo>
                <a:lnTo>
                  <a:pt x="621998" y="87153"/>
                </a:lnTo>
                <a:lnTo>
                  <a:pt x="626319" y="86144"/>
                </a:lnTo>
                <a:lnTo>
                  <a:pt x="630241" y="84126"/>
                </a:lnTo>
                <a:lnTo>
                  <a:pt x="635895" y="73122"/>
                </a:lnTo>
                <a:close/>
              </a:path>
              <a:path w="1325841" h="102459">
                <a:moveTo>
                  <a:pt x="726460" y="58977"/>
                </a:moveTo>
                <a:lnTo>
                  <a:pt x="724690" y="63375"/>
                </a:lnTo>
                <a:lnTo>
                  <a:pt x="724690" y="74226"/>
                </a:lnTo>
                <a:lnTo>
                  <a:pt x="726489" y="78538"/>
                </a:lnTo>
                <a:lnTo>
                  <a:pt x="730087" y="81984"/>
                </a:lnTo>
                <a:lnTo>
                  <a:pt x="733685" y="85430"/>
                </a:lnTo>
                <a:lnTo>
                  <a:pt x="738321" y="87153"/>
                </a:lnTo>
                <a:lnTo>
                  <a:pt x="736513" y="74131"/>
                </a:lnTo>
                <a:lnTo>
                  <a:pt x="735427" y="71789"/>
                </a:lnTo>
                <a:lnTo>
                  <a:pt x="735427" y="64898"/>
                </a:lnTo>
                <a:lnTo>
                  <a:pt x="737008" y="62042"/>
                </a:lnTo>
                <a:lnTo>
                  <a:pt x="740168" y="60253"/>
                </a:lnTo>
                <a:lnTo>
                  <a:pt x="742034" y="59187"/>
                </a:lnTo>
                <a:lnTo>
                  <a:pt x="744832" y="58406"/>
                </a:lnTo>
                <a:lnTo>
                  <a:pt x="748564" y="57911"/>
                </a:lnTo>
                <a:lnTo>
                  <a:pt x="754789" y="57112"/>
                </a:lnTo>
                <a:lnTo>
                  <a:pt x="758635" y="56502"/>
                </a:lnTo>
                <a:lnTo>
                  <a:pt x="760615" y="55969"/>
                </a:lnTo>
                <a:lnTo>
                  <a:pt x="762595" y="55436"/>
                </a:lnTo>
                <a:lnTo>
                  <a:pt x="765470" y="53971"/>
                </a:lnTo>
                <a:lnTo>
                  <a:pt x="765470" y="68572"/>
                </a:lnTo>
                <a:lnTo>
                  <a:pt x="762614" y="73122"/>
                </a:lnTo>
                <a:lnTo>
                  <a:pt x="756960" y="84126"/>
                </a:lnTo>
                <a:lnTo>
                  <a:pt x="760882" y="82108"/>
                </a:lnTo>
                <a:lnTo>
                  <a:pt x="763890" y="79728"/>
                </a:lnTo>
                <a:lnTo>
                  <a:pt x="765984" y="76987"/>
                </a:lnTo>
                <a:lnTo>
                  <a:pt x="766327" y="79423"/>
                </a:lnTo>
                <a:lnTo>
                  <a:pt x="767754" y="82641"/>
                </a:lnTo>
                <a:lnTo>
                  <a:pt x="769354" y="85154"/>
                </a:lnTo>
                <a:lnTo>
                  <a:pt x="771923" y="86410"/>
                </a:lnTo>
                <a:lnTo>
                  <a:pt x="776912" y="86410"/>
                </a:lnTo>
                <a:lnTo>
                  <a:pt x="779729" y="86125"/>
                </a:lnTo>
                <a:lnTo>
                  <a:pt x="782547" y="85382"/>
                </a:lnTo>
                <a:lnTo>
                  <a:pt x="782547" y="77786"/>
                </a:lnTo>
                <a:lnTo>
                  <a:pt x="781291" y="77986"/>
                </a:lnTo>
                <a:lnTo>
                  <a:pt x="779177" y="78129"/>
                </a:lnTo>
                <a:lnTo>
                  <a:pt x="776407" y="77158"/>
                </a:lnTo>
                <a:lnTo>
                  <a:pt x="775750" y="74588"/>
                </a:lnTo>
                <a:lnTo>
                  <a:pt x="775750" y="33562"/>
                </a:lnTo>
                <a:lnTo>
                  <a:pt x="773523" y="29298"/>
                </a:lnTo>
                <a:lnTo>
                  <a:pt x="769068" y="26557"/>
                </a:lnTo>
                <a:lnTo>
                  <a:pt x="764575" y="23815"/>
                </a:lnTo>
                <a:lnTo>
                  <a:pt x="758730" y="22444"/>
                </a:lnTo>
                <a:lnTo>
                  <a:pt x="745327" y="22444"/>
                </a:lnTo>
                <a:lnTo>
                  <a:pt x="739873" y="23920"/>
                </a:lnTo>
                <a:lnTo>
                  <a:pt x="735170" y="26871"/>
                </a:lnTo>
                <a:lnTo>
                  <a:pt x="730468" y="29822"/>
                </a:lnTo>
                <a:lnTo>
                  <a:pt x="728022" y="35066"/>
                </a:lnTo>
                <a:lnTo>
                  <a:pt x="727831" y="42605"/>
                </a:lnTo>
                <a:lnTo>
                  <a:pt x="737427" y="42605"/>
                </a:lnTo>
                <a:lnTo>
                  <a:pt x="737807" y="39445"/>
                </a:lnTo>
                <a:lnTo>
                  <a:pt x="738626" y="37065"/>
                </a:lnTo>
                <a:lnTo>
                  <a:pt x="739882" y="35466"/>
                </a:lnTo>
                <a:lnTo>
                  <a:pt x="742129" y="32572"/>
                </a:lnTo>
                <a:lnTo>
                  <a:pt x="745937" y="31126"/>
                </a:lnTo>
                <a:lnTo>
                  <a:pt x="755951" y="31126"/>
                </a:lnTo>
                <a:lnTo>
                  <a:pt x="759520" y="31916"/>
                </a:lnTo>
                <a:lnTo>
                  <a:pt x="762014" y="33496"/>
                </a:lnTo>
                <a:lnTo>
                  <a:pt x="764508" y="35076"/>
                </a:lnTo>
                <a:lnTo>
                  <a:pt x="765755" y="37617"/>
                </a:lnTo>
                <a:lnTo>
                  <a:pt x="765755" y="42834"/>
                </a:lnTo>
                <a:lnTo>
                  <a:pt x="765070" y="45061"/>
                </a:lnTo>
                <a:lnTo>
                  <a:pt x="762690" y="47726"/>
                </a:lnTo>
                <a:lnTo>
                  <a:pt x="760330" y="48031"/>
                </a:lnTo>
                <a:lnTo>
                  <a:pt x="743938" y="50087"/>
                </a:lnTo>
                <a:lnTo>
                  <a:pt x="738188" y="50810"/>
                </a:lnTo>
                <a:lnTo>
                  <a:pt x="733543" y="52733"/>
                </a:lnTo>
                <a:lnTo>
                  <a:pt x="730002" y="55855"/>
                </a:lnTo>
                <a:lnTo>
                  <a:pt x="726460" y="58977"/>
                </a:lnTo>
                <a:close/>
              </a:path>
              <a:path w="1325841" h="102459">
                <a:moveTo>
                  <a:pt x="762614" y="73122"/>
                </a:moveTo>
                <a:lnTo>
                  <a:pt x="756903" y="75902"/>
                </a:lnTo>
                <a:lnTo>
                  <a:pt x="753514" y="77577"/>
                </a:lnTo>
                <a:lnTo>
                  <a:pt x="750011" y="78415"/>
                </a:lnTo>
                <a:lnTo>
                  <a:pt x="743424" y="78415"/>
                </a:lnTo>
                <a:lnTo>
                  <a:pt x="740853" y="77558"/>
                </a:lnTo>
                <a:lnTo>
                  <a:pt x="738683" y="75845"/>
                </a:lnTo>
                <a:lnTo>
                  <a:pt x="736513" y="74131"/>
                </a:lnTo>
                <a:lnTo>
                  <a:pt x="738321" y="87153"/>
                </a:lnTo>
                <a:lnTo>
                  <a:pt x="748716" y="87153"/>
                </a:lnTo>
                <a:lnTo>
                  <a:pt x="753038" y="86144"/>
                </a:lnTo>
                <a:lnTo>
                  <a:pt x="756960" y="84126"/>
                </a:lnTo>
                <a:lnTo>
                  <a:pt x="762614" y="73122"/>
                </a:lnTo>
                <a:close/>
              </a:path>
              <a:path w="1325841" h="102459">
                <a:moveTo>
                  <a:pt x="796064" y="23929"/>
                </a:moveTo>
                <a:lnTo>
                  <a:pt x="796064" y="85097"/>
                </a:lnTo>
                <a:lnTo>
                  <a:pt x="806345" y="85097"/>
                </a:lnTo>
                <a:lnTo>
                  <a:pt x="806345" y="45575"/>
                </a:lnTo>
                <a:lnTo>
                  <a:pt x="807735" y="41739"/>
                </a:lnTo>
                <a:lnTo>
                  <a:pt x="810514" y="38407"/>
                </a:lnTo>
                <a:lnTo>
                  <a:pt x="813294" y="35076"/>
                </a:lnTo>
                <a:lnTo>
                  <a:pt x="817273" y="33410"/>
                </a:lnTo>
                <a:lnTo>
                  <a:pt x="823622" y="33429"/>
                </a:lnTo>
                <a:lnTo>
                  <a:pt x="825821" y="33696"/>
                </a:lnTo>
                <a:lnTo>
                  <a:pt x="825821" y="22844"/>
                </a:lnTo>
                <a:lnTo>
                  <a:pt x="824717" y="22730"/>
                </a:lnTo>
                <a:lnTo>
                  <a:pt x="822508" y="22558"/>
                </a:lnTo>
                <a:lnTo>
                  <a:pt x="818434" y="22558"/>
                </a:lnTo>
                <a:lnTo>
                  <a:pt x="814836" y="24034"/>
                </a:lnTo>
                <a:lnTo>
                  <a:pt x="811714" y="26985"/>
                </a:lnTo>
                <a:lnTo>
                  <a:pt x="808591" y="29936"/>
                </a:lnTo>
                <a:lnTo>
                  <a:pt x="806630" y="32439"/>
                </a:lnTo>
                <a:lnTo>
                  <a:pt x="805831" y="34495"/>
                </a:lnTo>
                <a:lnTo>
                  <a:pt x="805831" y="23929"/>
                </a:lnTo>
                <a:lnTo>
                  <a:pt x="796064" y="23929"/>
                </a:lnTo>
                <a:close/>
              </a:path>
              <a:path w="1325841" h="102459">
                <a:moveTo>
                  <a:pt x="844669" y="25624"/>
                </a:moveTo>
                <a:lnTo>
                  <a:pt x="839338" y="31754"/>
                </a:lnTo>
                <a:lnTo>
                  <a:pt x="842651" y="49630"/>
                </a:lnTo>
                <a:lnTo>
                  <a:pt x="842841" y="44376"/>
                </a:lnTo>
                <a:lnTo>
                  <a:pt x="844536" y="40044"/>
                </a:lnTo>
                <a:lnTo>
                  <a:pt x="847734" y="36637"/>
                </a:lnTo>
                <a:lnTo>
                  <a:pt x="851637" y="22558"/>
                </a:lnTo>
                <a:lnTo>
                  <a:pt x="844669" y="25624"/>
                </a:lnTo>
                <a:close/>
              </a:path>
              <a:path w="1325841" h="102459">
                <a:moveTo>
                  <a:pt x="887200" y="57797"/>
                </a:moveTo>
                <a:lnTo>
                  <a:pt x="887200" y="51629"/>
                </a:lnTo>
                <a:lnTo>
                  <a:pt x="886895" y="47136"/>
                </a:lnTo>
                <a:lnTo>
                  <a:pt x="886286" y="44318"/>
                </a:lnTo>
                <a:lnTo>
                  <a:pt x="885601" y="40206"/>
                </a:lnTo>
                <a:lnTo>
                  <a:pt x="884230" y="36608"/>
                </a:lnTo>
                <a:lnTo>
                  <a:pt x="882174" y="33524"/>
                </a:lnTo>
                <a:lnTo>
                  <a:pt x="880042" y="30288"/>
                </a:lnTo>
                <a:lnTo>
                  <a:pt x="876938" y="27651"/>
                </a:lnTo>
                <a:lnTo>
                  <a:pt x="872864" y="25614"/>
                </a:lnTo>
                <a:lnTo>
                  <a:pt x="868790" y="23577"/>
                </a:lnTo>
                <a:lnTo>
                  <a:pt x="864583" y="22558"/>
                </a:lnTo>
                <a:lnTo>
                  <a:pt x="851637" y="22558"/>
                </a:lnTo>
                <a:lnTo>
                  <a:pt x="847734" y="36637"/>
                </a:lnTo>
                <a:lnTo>
                  <a:pt x="850932" y="33229"/>
                </a:lnTo>
                <a:lnTo>
                  <a:pt x="854892" y="31525"/>
                </a:lnTo>
                <a:lnTo>
                  <a:pt x="866201" y="31525"/>
                </a:lnTo>
                <a:lnTo>
                  <a:pt x="870904" y="34000"/>
                </a:lnTo>
                <a:lnTo>
                  <a:pt x="873721" y="38950"/>
                </a:lnTo>
                <a:lnTo>
                  <a:pt x="875244" y="41615"/>
                </a:lnTo>
                <a:lnTo>
                  <a:pt x="876215" y="45175"/>
                </a:lnTo>
                <a:lnTo>
                  <a:pt x="876634" y="49630"/>
                </a:lnTo>
                <a:lnTo>
                  <a:pt x="842651" y="49630"/>
                </a:lnTo>
                <a:lnTo>
                  <a:pt x="839338" y="31754"/>
                </a:lnTo>
                <a:lnTo>
                  <a:pt x="834007" y="37884"/>
                </a:lnTo>
                <a:lnTo>
                  <a:pt x="831342" y="45860"/>
                </a:lnTo>
                <a:lnTo>
                  <a:pt x="831342" y="65660"/>
                </a:lnTo>
                <a:lnTo>
                  <a:pt x="833988" y="73417"/>
                </a:lnTo>
                <a:lnTo>
                  <a:pt x="839281" y="78957"/>
                </a:lnTo>
                <a:lnTo>
                  <a:pt x="844574" y="84497"/>
                </a:lnTo>
                <a:lnTo>
                  <a:pt x="851028" y="87267"/>
                </a:lnTo>
                <a:lnTo>
                  <a:pt x="861765" y="87267"/>
                </a:lnTo>
                <a:lnTo>
                  <a:pt x="864564" y="86962"/>
                </a:lnTo>
                <a:lnTo>
                  <a:pt x="867039" y="86353"/>
                </a:lnTo>
                <a:lnTo>
                  <a:pt x="871646" y="85287"/>
                </a:lnTo>
                <a:lnTo>
                  <a:pt x="875511" y="83231"/>
                </a:lnTo>
                <a:lnTo>
                  <a:pt x="878633" y="80185"/>
                </a:lnTo>
                <a:lnTo>
                  <a:pt x="880499" y="78433"/>
                </a:lnTo>
                <a:lnTo>
                  <a:pt x="882184" y="76178"/>
                </a:lnTo>
                <a:lnTo>
                  <a:pt x="883688" y="73417"/>
                </a:lnTo>
                <a:lnTo>
                  <a:pt x="885191" y="70657"/>
                </a:lnTo>
                <a:lnTo>
                  <a:pt x="886077" y="68153"/>
                </a:lnTo>
                <a:lnTo>
                  <a:pt x="886343" y="65907"/>
                </a:lnTo>
                <a:lnTo>
                  <a:pt x="876234" y="65907"/>
                </a:lnTo>
                <a:lnTo>
                  <a:pt x="875473" y="68610"/>
                </a:lnTo>
                <a:lnTo>
                  <a:pt x="874178" y="70990"/>
                </a:lnTo>
                <a:lnTo>
                  <a:pt x="872350" y="73046"/>
                </a:lnTo>
                <a:lnTo>
                  <a:pt x="869152" y="76587"/>
                </a:lnTo>
                <a:lnTo>
                  <a:pt x="864868" y="78357"/>
                </a:lnTo>
                <a:lnTo>
                  <a:pt x="853750" y="78357"/>
                </a:lnTo>
                <a:lnTo>
                  <a:pt x="849505" y="76482"/>
                </a:lnTo>
                <a:lnTo>
                  <a:pt x="846763" y="72732"/>
                </a:lnTo>
                <a:lnTo>
                  <a:pt x="844022" y="68981"/>
                </a:lnTo>
                <a:lnTo>
                  <a:pt x="842556" y="64003"/>
                </a:lnTo>
                <a:lnTo>
                  <a:pt x="842365" y="57797"/>
                </a:lnTo>
                <a:lnTo>
                  <a:pt x="887200" y="57797"/>
                </a:lnTo>
                <a:close/>
              </a:path>
              <a:path w="1325841" h="102459">
                <a:moveTo>
                  <a:pt x="945400" y="13468"/>
                </a:moveTo>
                <a:lnTo>
                  <a:pt x="946009" y="11850"/>
                </a:lnTo>
                <a:lnTo>
                  <a:pt x="948484" y="9423"/>
                </a:lnTo>
                <a:lnTo>
                  <a:pt x="952949" y="9452"/>
                </a:lnTo>
                <a:lnTo>
                  <a:pt x="955262" y="9594"/>
                </a:lnTo>
                <a:lnTo>
                  <a:pt x="955262" y="228"/>
                </a:lnTo>
                <a:lnTo>
                  <a:pt x="952920" y="57"/>
                </a:lnTo>
                <a:lnTo>
                  <a:pt x="944067" y="0"/>
                </a:lnTo>
                <a:lnTo>
                  <a:pt x="939441" y="1751"/>
                </a:lnTo>
                <a:lnTo>
                  <a:pt x="937042" y="5254"/>
                </a:lnTo>
                <a:lnTo>
                  <a:pt x="935710" y="7233"/>
                </a:lnTo>
                <a:lnTo>
                  <a:pt x="934967" y="10356"/>
                </a:lnTo>
                <a:lnTo>
                  <a:pt x="934815" y="14620"/>
                </a:lnTo>
                <a:lnTo>
                  <a:pt x="934815" y="24215"/>
                </a:lnTo>
                <a:lnTo>
                  <a:pt x="926305" y="24215"/>
                </a:lnTo>
                <a:lnTo>
                  <a:pt x="926305" y="32325"/>
                </a:lnTo>
                <a:lnTo>
                  <a:pt x="934815" y="32325"/>
                </a:lnTo>
                <a:lnTo>
                  <a:pt x="934815" y="85097"/>
                </a:lnTo>
                <a:lnTo>
                  <a:pt x="944981" y="85097"/>
                </a:lnTo>
                <a:lnTo>
                  <a:pt x="944981" y="32325"/>
                </a:lnTo>
                <a:lnTo>
                  <a:pt x="955262" y="32325"/>
                </a:lnTo>
                <a:lnTo>
                  <a:pt x="955262" y="24215"/>
                </a:lnTo>
                <a:lnTo>
                  <a:pt x="945096" y="24215"/>
                </a:lnTo>
                <a:lnTo>
                  <a:pt x="945096" y="17590"/>
                </a:lnTo>
                <a:lnTo>
                  <a:pt x="945400" y="13468"/>
                </a:lnTo>
                <a:close/>
              </a:path>
              <a:path w="1325841" h="102459">
                <a:moveTo>
                  <a:pt x="965143" y="1199"/>
                </a:moveTo>
                <a:lnTo>
                  <a:pt x="965143" y="12850"/>
                </a:lnTo>
                <a:lnTo>
                  <a:pt x="975423" y="12850"/>
                </a:lnTo>
                <a:lnTo>
                  <a:pt x="975423" y="1199"/>
                </a:lnTo>
                <a:lnTo>
                  <a:pt x="965143" y="1199"/>
                </a:lnTo>
                <a:close/>
              </a:path>
              <a:path w="1325841" h="102459">
                <a:moveTo>
                  <a:pt x="954576" y="85097"/>
                </a:moveTo>
                <a:lnTo>
                  <a:pt x="975423" y="85097"/>
                </a:lnTo>
                <a:lnTo>
                  <a:pt x="975423" y="72905"/>
                </a:lnTo>
                <a:lnTo>
                  <a:pt x="982334" y="62138"/>
                </a:lnTo>
                <a:lnTo>
                  <a:pt x="987303" y="65660"/>
                </a:lnTo>
                <a:lnTo>
                  <a:pt x="987303" y="55684"/>
                </a:lnTo>
                <a:lnTo>
                  <a:pt x="987303" y="65660"/>
                </a:lnTo>
                <a:lnTo>
                  <a:pt x="989950" y="73417"/>
                </a:lnTo>
                <a:lnTo>
                  <a:pt x="987303" y="45860"/>
                </a:lnTo>
                <a:lnTo>
                  <a:pt x="983020" y="45461"/>
                </a:lnTo>
                <a:lnTo>
                  <a:pt x="976109" y="53742"/>
                </a:lnTo>
                <a:lnTo>
                  <a:pt x="975423" y="54740"/>
                </a:lnTo>
                <a:lnTo>
                  <a:pt x="965143" y="37753"/>
                </a:lnTo>
                <a:lnTo>
                  <a:pt x="965143" y="69710"/>
                </a:lnTo>
                <a:lnTo>
                  <a:pt x="954576" y="85097"/>
                </a:lnTo>
                <a:close/>
              </a:path>
              <a:path w="1325841" h="102459">
                <a:moveTo>
                  <a:pt x="975423" y="52743"/>
                </a:moveTo>
                <a:lnTo>
                  <a:pt x="976109" y="53742"/>
                </a:lnTo>
                <a:lnTo>
                  <a:pt x="983020" y="45461"/>
                </a:lnTo>
                <a:lnTo>
                  <a:pt x="975423" y="33820"/>
                </a:lnTo>
                <a:lnTo>
                  <a:pt x="975423" y="24215"/>
                </a:lnTo>
                <a:lnTo>
                  <a:pt x="965143" y="24215"/>
                </a:lnTo>
                <a:lnTo>
                  <a:pt x="965143" y="37753"/>
                </a:lnTo>
                <a:lnTo>
                  <a:pt x="975423" y="54740"/>
                </a:lnTo>
                <a:lnTo>
                  <a:pt x="975423" y="52743"/>
                </a:lnTo>
                <a:close/>
              </a:path>
              <a:path w="1325841" h="102459">
                <a:moveTo>
                  <a:pt x="965143" y="24215"/>
                </a:moveTo>
                <a:lnTo>
                  <a:pt x="969156" y="24215"/>
                </a:lnTo>
                <a:lnTo>
                  <a:pt x="968970" y="23929"/>
                </a:lnTo>
                <a:lnTo>
                  <a:pt x="955662" y="23929"/>
                </a:lnTo>
                <a:lnTo>
                  <a:pt x="965143" y="37753"/>
                </a:lnTo>
                <a:lnTo>
                  <a:pt x="965143" y="24215"/>
                </a:lnTo>
                <a:close/>
              </a:path>
              <a:path w="1325841" h="102459">
                <a:moveTo>
                  <a:pt x="997241" y="23929"/>
                </a:moveTo>
                <a:lnTo>
                  <a:pt x="983020" y="45461"/>
                </a:lnTo>
                <a:lnTo>
                  <a:pt x="987303" y="45860"/>
                </a:lnTo>
                <a:lnTo>
                  <a:pt x="989950" y="73417"/>
                </a:lnTo>
                <a:lnTo>
                  <a:pt x="995242" y="78957"/>
                </a:lnTo>
                <a:lnTo>
                  <a:pt x="997527" y="85097"/>
                </a:lnTo>
                <a:lnTo>
                  <a:pt x="1001932" y="85097"/>
                </a:lnTo>
                <a:lnTo>
                  <a:pt x="1000535" y="84497"/>
                </a:lnTo>
                <a:lnTo>
                  <a:pt x="1010663" y="85097"/>
                </a:lnTo>
                <a:lnTo>
                  <a:pt x="989131" y="53742"/>
                </a:lnTo>
                <a:lnTo>
                  <a:pt x="989969" y="37884"/>
                </a:lnTo>
                <a:lnTo>
                  <a:pt x="997241" y="23929"/>
                </a:lnTo>
                <a:close/>
              </a:path>
              <a:path w="1325841" h="102459">
                <a:moveTo>
                  <a:pt x="989950" y="73417"/>
                </a:moveTo>
                <a:lnTo>
                  <a:pt x="987303" y="65660"/>
                </a:lnTo>
                <a:lnTo>
                  <a:pt x="982334" y="62138"/>
                </a:lnTo>
                <a:lnTo>
                  <a:pt x="997527" y="85097"/>
                </a:lnTo>
                <a:lnTo>
                  <a:pt x="995242" y="78957"/>
                </a:lnTo>
                <a:lnTo>
                  <a:pt x="989950" y="73417"/>
                </a:lnTo>
                <a:close/>
              </a:path>
              <a:path w="1325841" h="102459">
                <a:moveTo>
                  <a:pt x="1016203" y="22558"/>
                </a:moveTo>
                <a:lnTo>
                  <a:pt x="1007598" y="22558"/>
                </a:lnTo>
                <a:lnTo>
                  <a:pt x="1004124" y="24087"/>
                </a:lnTo>
                <a:lnTo>
                  <a:pt x="997241" y="23929"/>
                </a:lnTo>
                <a:lnTo>
                  <a:pt x="989969" y="37884"/>
                </a:lnTo>
                <a:lnTo>
                  <a:pt x="989131" y="53742"/>
                </a:lnTo>
                <a:lnTo>
                  <a:pt x="998612" y="49630"/>
                </a:lnTo>
                <a:lnTo>
                  <a:pt x="998802" y="44376"/>
                </a:lnTo>
                <a:lnTo>
                  <a:pt x="1000497" y="40045"/>
                </a:lnTo>
                <a:lnTo>
                  <a:pt x="1003695" y="36637"/>
                </a:lnTo>
                <a:lnTo>
                  <a:pt x="1009749" y="24215"/>
                </a:lnTo>
                <a:lnTo>
                  <a:pt x="995299" y="31754"/>
                </a:lnTo>
                <a:lnTo>
                  <a:pt x="1000630" y="25624"/>
                </a:lnTo>
                <a:lnTo>
                  <a:pt x="1009749" y="24215"/>
                </a:lnTo>
                <a:lnTo>
                  <a:pt x="1016203" y="22558"/>
                </a:lnTo>
                <a:close/>
              </a:path>
              <a:path w="1325841" h="102459">
                <a:moveTo>
                  <a:pt x="1043161" y="57797"/>
                </a:moveTo>
                <a:lnTo>
                  <a:pt x="1043161" y="51629"/>
                </a:lnTo>
                <a:lnTo>
                  <a:pt x="1042857" y="47136"/>
                </a:lnTo>
                <a:lnTo>
                  <a:pt x="1042248" y="44318"/>
                </a:lnTo>
                <a:lnTo>
                  <a:pt x="1041562" y="40206"/>
                </a:lnTo>
                <a:lnTo>
                  <a:pt x="1040192" y="36608"/>
                </a:lnTo>
                <a:lnTo>
                  <a:pt x="1038135" y="33524"/>
                </a:lnTo>
                <a:lnTo>
                  <a:pt x="1036003" y="30288"/>
                </a:lnTo>
                <a:lnTo>
                  <a:pt x="1032900" y="27651"/>
                </a:lnTo>
                <a:lnTo>
                  <a:pt x="1028826" y="25614"/>
                </a:lnTo>
                <a:lnTo>
                  <a:pt x="1024751" y="23577"/>
                </a:lnTo>
                <a:lnTo>
                  <a:pt x="1020544" y="22558"/>
                </a:lnTo>
                <a:lnTo>
                  <a:pt x="1016203" y="22558"/>
                </a:lnTo>
                <a:lnTo>
                  <a:pt x="1009749" y="24215"/>
                </a:lnTo>
                <a:lnTo>
                  <a:pt x="1003695" y="36637"/>
                </a:lnTo>
                <a:lnTo>
                  <a:pt x="1006894" y="33229"/>
                </a:lnTo>
                <a:lnTo>
                  <a:pt x="1010853" y="31525"/>
                </a:lnTo>
                <a:lnTo>
                  <a:pt x="1022162" y="31525"/>
                </a:lnTo>
                <a:lnTo>
                  <a:pt x="1026865" y="34000"/>
                </a:lnTo>
                <a:lnTo>
                  <a:pt x="1029682" y="38950"/>
                </a:lnTo>
                <a:lnTo>
                  <a:pt x="1031205" y="41615"/>
                </a:lnTo>
                <a:lnTo>
                  <a:pt x="1032176" y="45175"/>
                </a:lnTo>
                <a:lnTo>
                  <a:pt x="1032595" y="49630"/>
                </a:lnTo>
                <a:lnTo>
                  <a:pt x="998612" y="49630"/>
                </a:lnTo>
                <a:lnTo>
                  <a:pt x="989131" y="53742"/>
                </a:lnTo>
                <a:lnTo>
                  <a:pt x="1010663" y="85097"/>
                </a:lnTo>
                <a:lnTo>
                  <a:pt x="1000535" y="84497"/>
                </a:lnTo>
                <a:lnTo>
                  <a:pt x="1001932" y="85097"/>
                </a:lnTo>
                <a:lnTo>
                  <a:pt x="1006989" y="87267"/>
                </a:lnTo>
                <a:lnTo>
                  <a:pt x="1017726" y="87267"/>
                </a:lnTo>
                <a:lnTo>
                  <a:pt x="1020525" y="86962"/>
                </a:lnTo>
                <a:lnTo>
                  <a:pt x="1023000" y="86353"/>
                </a:lnTo>
                <a:lnTo>
                  <a:pt x="1027607" y="85287"/>
                </a:lnTo>
                <a:lnTo>
                  <a:pt x="1031472" y="83231"/>
                </a:lnTo>
                <a:lnTo>
                  <a:pt x="1034594" y="80185"/>
                </a:lnTo>
                <a:lnTo>
                  <a:pt x="1036460" y="78433"/>
                </a:lnTo>
                <a:lnTo>
                  <a:pt x="1038145" y="76178"/>
                </a:lnTo>
                <a:lnTo>
                  <a:pt x="1039649" y="73417"/>
                </a:lnTo>
                <a:lnTo>
                  <a:pt x="1041153" y="70657"/>
                </a:lnTo>
                <a:lnTo>
                  <a:pt x="1042038" y="68154"/>
                </a:lnTo>
                <a:lnTo>
                  <a:pt x="1042304" y="65907"/>
                </a:lnTo>
                <a:lnTo>
                  <a:pt x="1032195" y="65907"/>
                </a:lnTo>
                <a:lnTo>
                  <a:pt x="1031434" y="68610"/>
                </a:lnTo>
                <a:lnTo>
                  <a:pt x="1030139" y="70990"/>
                </a:lnTo>
                <a:lnTo>
                  <a:pt x="1028312" y="73046"/>
                </a:lnTo>
                <a:lnTo>
                  <a:pt x="1025113" y="76587"/>
                </a:lnTo>
                <a:lnTo>
                  <a:pt x="1020829" y="78357"/>
                </a:lnTo>
                <a:lnTo>
                  <a:pt x="1009711" y="78357"/>
                </a:lnTo>
                <a:lnTo>
                  <a:pt x="1005466" y="76482"/>
                </a:lnTo>
                <a:lnTo>
                  <a:pt x="1002724" y="72732"/>
                </a:lnTo>
                <a:lnTo>
                  <a:pt x="999983" y="68981"/>
                </a:lnTo>
                <a:lnTo>
                  <a:pt x="998517" y="64003"/>
                </a:lnTo>
                <a:lnTo>
                  <a:pt x="998326" y="57797"/>
                </a:lnTo>
                <a:lnTo>
                  <a:pt x="1043161" y="57797"/>
                </a:lnTo>
                <a:close/>
              </a:path>
              <a:path w="1325841" h="102459">
                <a:moveTo>
                  <a:pt x="1047369" y="72941"/>
                </a:moveTo>
                <a:lnTo>
                  <a:pt x="1052357" y="78672"/>
                </a:lnTo>
                <a:lnTo>
                  <a:pt x="1057345" y="84402"/>
                </a:lnTo>
                <a:lnTo>
                  <a:pt x="1063247" y="87267"/>
                </a:lnTo>
                <a:lnTo>
                  <a:pt x="1062676" y="76092"/>
                </a:lnTo>
                <a:lnTo>
                  <a:pt x="1059896" y="71675"/>
                </a:lnTo>
                <a:lnTo>
                  <a:pt x="1057116" y="67259"/>
                </a:lnTo>
                <a:lnTo>
                  <a:pt x="1055727" y="61776"/>
                </a:lnTo>
                <a:lnTo>
                  <a:pt x="1055727" y="47536"/>
                </a:lnTo>
                <a:lnTo>
                  <a:pt x="1057335" y="41710"/>
                </a:lnTo>
                <a:lnTo>
                  <a:pt x="1060553" y="37751"/>
                </a:lnTo>
                <a:lnTo>
                  <a:pt x="1063770" y="33791"/>
                </a:lnTo>
                <a:lnTo>
                  <a:pt x="1067968" y="31811"/>
                </a:lnTo>
                <a:lnTo>
                  <a:pt x="1077792" y="31811"/>
                </a:lnTo>
                <a:lnTo>
                  <a:pt x="1081695" y="33667"/>
                </a:lnTo>
                <a:lnTo>
                  <a:pt x="1084855" y="37379"/>
                </a:lnTo>
                <a:lnTo>
                  <a:pt x="1088016" y="41092"/>
                </a:lnTo>
                <a:lnTo>
                  <a:pt x="1089596" y="46812"/>
                </a:lnTo>
                <a:lnTo>
                  <a:pt x="1089596" y="62195"/>
                </a:lnTo>
                <a:lnTo>
                  <a:pt x="1088063" y="68068"/>
                </a:lnTo>
                <a:lnTo>
                  <a:pt x="1084998" y="72161"/>
                </a:lnTo>
                <a:lnTo>
                  <a:pt x="1081933" y="76254"/>
                </a:lnTo>
                <a:lnTo>
                  <a:pt x="1078040" y="86429"/>
                </a:lnTo>
                <a:lnTo>
                  <a:pt x="1081314" y="84754"/>
                </a:lnTo>
                <a:lnTo>
                  <a:pt x="1084589" y="83079"/>
                </a:lnTo>
                <a:lnTo>
                  <a:pt x="1087425" y="80356"/>
                </a:lnTo>
                <a:lnTo>
                  <a:pt x="1089824" y="76587"/>
                </a:lnTo>
                <a:lnTo>
                  <a:pt x="1089824" y="85097"/>
                </a:lnTo>
                <a:lnTo>
                  <a:pt x="1099077" y="85097"/>
                </a:lnTo>
                <a:lnTo>
                  <a:pt x="1099077" y="913"/>
                </a:lnTo>
                <a:lnTo>
                  <a:pt x="1089196" y="913"/>
                </a:lnTo>
                <a:lnTo>
                  <a:pt x="1089196" y="31811"/>
                </a:lnTo>
                <a:lnTo>
                  <a:pt x="1086873" y="28955"/>
                </a:lnTo>
                <a:lnTo>
                  <a:pt x="1084798" y="26956"/>
                </a:lnTo>
                <a:lnTo>
                  <a:pt x="1082970" y="25814"/>
                </a:lnTo>
                <a:lnTo>
                  <a:pt x="1079810" y="23834"/>
                </a:lnTo>
                <a:lnTo>
                  <a:pt x="1075888" y="22844"/>
                </a:lnTo>
                <a:lnTo>
                  <a:pt x="1062752" y="22844"/>
                </a:lnTo>
                <a:lnTo>
                  <a:pt x="1056250" y="26109"/>
                </a:lnTo>
                <a:lnTo>
                  <a:pt x="1051700" y="32639"/>
                </a:lnTo>
                <a:lnTo>
                  <a:pt x="1047150" y="39169"/>
                </a:lnTo>
                <a:lnTo>
                  <a:pt x="1044875" y="46888"/>
                </a:lnTo>
                <a:lnTo>
                  <a:pt x="1044875" y="65317"/>
                </a:lnTo>
                <a:lnTo>
                  <a:pt x="1047369" y="72941"/>
                </a:lnTo>
                <a:close/>
              </a:path>
              <a:path w="1325841" h="102459">
                <a:moveTo>
                  <a:pt x="1062676" y="76092"/>
                </a:moveTo>
                <a:lnTo>
                  <a:pt x="1063247" y="87267"/>
                </a:lnTo>
                <a:lnTo>
                  <a:pt x="1074289" y="87267"/>
                </a:lnTo>
                <a:lnTo>
                  <a:pt x="1078040" y="86429"/>
                </a:lnTo>
                <a:lnTo>
                  <a:pt x="1081933" y="76254"/>
                </a:lnTo>
                <a:lnTo>
                  <a:pt x="1078021" y="78300"/>
                </a:lnTo>
                <a:lnTo>
                  <a:pt x="1067130" y="78300"/>
                </a:lnTo>
                <a:lnTo>
                  <a:pt x="1062676" y="76092"/>
                </a:lnTo>
                <a:close/>
              </a:path>
              <a:path w="1325841" h="102459">
                <a:moveTo>
                  <a:pt x="1124112" y="101659"/>
                </a:moveTo>
                <a:lnTo>
                  <a:pt x="1127272" y="99546"/>
                </a:lnTo>
                <a:lnTo>
                  <a:pt x="1129100" y="96119"/>
                </a:lnTo>
                <a:lnTo>
                  <a:pt x="1130927" y="92693"/>
                </a:lnTo>
                <a:lnTo>
                  <a:pt x="1131842" y="88714"/>
                </a:lnTo>
                <a:lnTo>
                  <a:pt x="1131842" y="72646"/>
                </a:lnTo>
                <a:lnTo>
                  <a:pt x="1119619" y="72646"/>
                </a:lnTo>
                <a:lnTo>
                  <a:pt x="1119619" y="85097"/>
                </a:lnTo>
                <a:lnTo>
                  <a:pt x="1125845" y="85097"/>
                </a:lnTo>
                <a:lnTo>
                  <a:pt x="1126006" y="86020"/>
                </a:lnTo>
                <a:lnTo>
                  <a:pt x="1126016" y="88124"/>
                </a:lnTo>
                <a:lnTo>
                  <a:pt x="1125159" y="91493"/>
                </a:lnTo>
                <a:lnTo>
                  <a:pt x="1124093" y="94730"/>
                </a:lnTo>
                <a:lnTo>
                  <a:pt x="1122246" y="96576"/>
                </a:lnTo>
                <a:lnTo>
                  <a:pt x="1119619" y="97033"/>
                </a:lnTo>
                <a:lnTo>
                  <a:pt x="1119619" y="102459"/>
                </a:lnTo>
                <a:lnTo>
                  <a:pt x="1124112" y="101659"/>
                </a:lnTo>
                <a:close/>
              </a:path>
              <a:path w="1325841" h="102459">
                <a:moveTo>
                  <a:pt x="1261016" y="25700"/>
                </a:moveTo>
                <a:lnTo>
                  <a:pt x="1259074" y="26957"/>
                </a:lnTo>
                <a:lnTo>
                  <a:pt x="1256885" y="29127"/>
                </a:lnTo>
                <a:lnTo>
                  <a:pt x="1254448" y="32211"/>
                </a:lnTo>
                <a:lnTo>
                  <a:pt x="1254448" y="913"/>
                </a:lnTo>
                <a:lnTo>
                  <a:pt x="1244167" y="913"/>
                </a:lnTo>
                <a:lnTo>
                  <a:pt x="1244167" y="85097"/>
                </a:lnTo>
                <a:lnTo>
                  <a:pt x="1254448" y="85097"/>
                </a:lnTo>
                <a:lnTo>
                  <a:pt x="1254448" y="44509"/>
                </a:lnTo>
                <a:lnTo>
                  <a:pt x="1256180" y="38969"/>
                </a:lnTo>
                <a:lnTo>
                  <a:pt x="1259645" y="36037"/>
                </a:lnTo>
                <a:lnTo>
                  <a:pt x="1263110" y="33106"/>
                </a:lnTo>
                <a:lnTo>
                  <a:pt x="1266975" y="31640"/>
                </a:lnTo>
                <a:lnTo>
                  <a:pt x="1276380" y="31640"/>
                </a:lnTo>
                <a:lnTo>
                  <a:pt x="1277579" y="32213"/>
                </a:lnTo>
                <a:lnTo>
                  <a:pt x="1272648" y="37884"/>
                </a:lnTo>
                <a:lnTo>
                  <a:pt x="1269983" y="45860"/>
                </a:lnTo>
                <a:lnTo>
                  <a:pt x="1269983" y="65660"/>
                </a:lnTo>
                <a:lnTo>
                  <a:pt x="1272629" y="73417"/>
                </a:lnTo>
                <a:lnTo>
                  <a:pt x="1277922" y="78957"/>
                </a:lnTo>
                <a:lnTo>
                  <a:pt x="1283215" y="84497"/>
                </a:lnTo>
                <a:lnTo>
                  <a:pt x="1283462" y="84603"/>
                </a:lnTo>
                <a:lnTo>
                  <a:pt x="1283462" y="85097"/>
                </a:lnTo>
                <a:lnTo>
                  <a:pt x="1284612" y="85097"/>
                </a:lnTo>
                <a:lnTo>
                  <a:pt x="1289669" y="87267"/>
                </a:lnTo>
                <a:lnTo>
                  <a:pt x="1297284" y="87267"/>
                </a:lnTo>
                <a:lnTo>
                  <a:pt x="1294028" y="85097"/>
                </a:lnTo>
                <a:lnTo>
                  <a:pt x="1292391" y="78357"/>
                </a:lnTo>
                <a:lnTo>
                  <a:pt x="1294028" y="78357"/>
                </a:lnTo>
                <a:lnTo>
                  <a:pt x="1294028" y="57797"/>
                </a:lnTo>
                <a:lnTo>
                  <a:pt x="1288145" y="76482"/>
                </a:lnTo>
                <a:lnTo>
                  <a:pt x="1285404" y="72732"/>
                </a:lnTo>
                <a:lnTo>
                  <a:pt x="1283462" y="70075"/>
                </a:lnTo>
                <a:lnTo>
                  <a:pt x="1282662" y="68982"/>
                </a:lnTo>
                <a:lnTo>
                  <a:pt x="1281197" y="64003"/>
                </a:lnTo>
                <a:lnTo>
                  <a:pt x="1279883" y="33315"/>
                </a:lnTo>
                <a:lnTo>
                  <a:pt x="1277979" y="31754"/>
                </a:lnTo>
                <a:lnTo>
                  <a:pt x="1283309" y="25624"/>
                </a:lnTo>
                <a:lnTo>
                  <a:pt x="1286375" y="36637"/>
                </a:lnTo>
                <a:lnTo>
                  <a:pt x="1289573" y="33229"/>
                </a:lnTo>
                <a:lnTo>
                  <a:pt x="1291734" y="32299"/>
                </a:lnTo>
                <a:lnTo>
                  <a:pt x="1293533" y="31526"/>
                </a:lnTo>
                <a:lnTo>
                  <a:pt x="1304842" y="31526"/>
                </a:lnTo>
                <a:lnTo>
                  <a:pt x="1298883" y="22559"/>
                </a:lnTo>
                <a:lnTo>
                  <a:pt x="1291458" y="31754"/>
                </a:lnTo>
                <a:lnTo>
                  <a:pt x="1288298" y="25548"/>
                </a:lnTo>
                <a:lnTo>
                  <a:pt x="1286081" y="24404"/>
                </a:lnTo>
                <a:lnTo>
                  <a:pt x="1282282" y="22445"/>
                </a:lnTo>
                <a:lnTo>
                  <a:pt x="1268460" y="22445"/>
                </a:lnTo>
                <a:lnTo>
                  <a:pt x="1264329" y="23530"/>
                </a:lnTo>
                <a:lnTo>
                  <a:pt x="1261016" y="25700"/>
                </a:lnTo>
                <a:close/>
              </a:path>
              <a:path w="1325841" h="102459">
                <a:moveTo>
                  <a:pt x="1313885" y="41615"/>
                </a:moveTo>
                <a:lnTo>
                  <a:pt x="1314856" y="45175"/>
                </a:lnTo>
                <a:lnTo>
                  <a:pt x="1315275" y="49630"/>
                </a:lnTo>
                <a:lnTo>
                  <a:pt x="1281292" y="49630"/>
                </a:lnTo>
                <a:lnTo>
                  <a:pt x="1281482" y="44376"/>
                </a:lnTo>
                <a:lnTo>
                  <a:pt x="1283133" y="40156"/>
                </a:lnTo>
                <a:lnTo>
                  <a:pt x="1281749" y="36666"/>
                </a:lnTo>
                <a:lnTo>
                  <a:pt x="1279883" y="33315"/>
                </a:lnTo>
                <a:lnTo>
                  <a:pt x="1281197" y="64003"/>
                </a:lnTo>
                <a:lnTo>
                  <a:pt x="1281006" y="57797"/>
                </a:lnTo>
                <a:lnTo>
                  <a:pt x="1283462" y="57797"/>
                </a:lnTo>
                <a:lnTo>
                  <a:pt x="1283462" y="70075"/>
                </a:lnTo>
                <a:lnTo>
                  <a:pt x="1285404" y="72732"/>
                </a:lnTo>
                <a:lnTo>
                  <a:pt x="1288145" y="76482"/>
                </a:lnTo>
                <a:lnTo>
                  <a:pt x="1294028" y="57797"/>
                </a:lnTo>
                <a:lnTo>
                  <a:pt x="1325841" y="57797"/>
                </a:lnTo>
                <a:lnTo>
                  <a:pt x="1325841" y="51629"/>
                </a:lnTo>
                <a:lnTo>
                  <a:pt x="1325536" y="47136"/>
                </a:lnTo>
                <a:lnTo>
                  <a:pt x="1324927" y="44319"/>
                </a:lnTo>
                <a:lnTo>
                  <a:pt x="1324242" y="40206"/>
                </a:lnTo>
                <a:lnTo>
                  <a:pt x="1322871" y="36608"/>
                </a:lnTo>
                <a:lnTo>
                  <a:pt x="1320815" y="33524"/>
                </a:lnTo>
                <a:lnTo>
                  <a:pt x="1318682" y="30288"/>
                </a:lnTo>
                <a:lnTo>
                  <a:pt x="1315579" y="27651"/>
                </a:lnTo>
                <a:lnTo>
                  <a:pt x="1311505" y="25614"/>
                </a:lnTo>
                <a:lnTo>
                  <a:pt x="1307431" y="23577"/>
                </a:lnTo>
                <a:lnTo>
                  <a:pt x="1303224" y="22559"/>
                </a:lnTo>
                <a:lnTo>
                  <a:pt x="1298883" y="22559"/>
                </a:lnTo>
                <a:lnTo>
                  <a:pt x="1304842" y="31526"/>
                </a:lnTo>
                <a:lnTo>
                  <a:pt x="1309544" y="34000"/>
                </a:lnTo>
                <a:lnTo>
                  <a:pt x="1312362" y="38950"/>
                </a:lnTo>
                <a:lnTo>
                  <a:pt x="1313885" y="41615"/>
                </a:lnTo>
                <a:close/>
              </a:path>
              <a:path w="1325841" h="102459">
                <a:moveTo>
                  <a:pt x="1277979" y="31754"/>
                </a:moveTo>
                <a:lnTo>
                  <a:pt x="1279883" y="33315"/>
                </a:lnTo>
                <a:lnTo>
                  <a:pt x="1281749" y="36666"/>
                </a:lnTo>
                <a:lnTo>
                  <a:pt x="1283133" y="40156"/>
                </a:lnTo>
                <a:lnTo>
                  <a:pt x="1283462" y="42053"/>
                </a:lnTo>
                <a:lnTo>
                  <a:pt x="1283462" y="49630"/>
                </a:lnTo>
                <a:lnTo>
                  <a:pt x="1294028" y="49630"/>
                </a:lnTo>
                <a:lnTo>
                  <a:pt x="1294028" y="39845"/>
                </a:lnTo>
                <a:lnTo>
                  <a:pt x="1293172" y="35143"/>
                </a:lnTo>
                <a:lnTo>
                  <a:pt x="1291734" y="32299"/>
                </a:lnTo>
                <a:lnTo>
                  <a:pt x="1289573" y="33229"/>
                </a:lnTo>
                <a:lnTo>
                  <a:pt x="1286375" y="36637"/>
                </a:lnTo>
                <a:lnTo>
                  <a:pt x="1283309" y="25624"/>
                </a:lnTo>
                <a:lnTo>
                  <a:pt x="1282891" y="38760"/>
                </a:lnTo>
                <a:lnTo>
                  <a:pt x="1283309" y="25624"/>
                </a:lnTo>
                <a:lnTo>
                  <a:pt x="1277979" y="31754"/>
                </a:lnTo>
                <a:close/>
              </a:path>
              <a:path w="1325841" h="102459">
                <a:moveTo>
                  <a:pt x="1290278" y="22559"/>
                </a:moveTo>
                <a:lnTo>
                  <a:pt x="1286081" y="24404"/>
                </a:lnTo>
                <a:lnTo>
                  <a:pt x="1288298" y="25548"/>
                </a:lnTo>
                <a:lnTo>
                  <a:pt x="1291458" y="31754"/>
                </a:lnTo>
                <a:lnTo>
                  <a:pt x="1298883" y="22559"/>
                </a:lnTo>
                <a:lnTo>
                  <a:pt x="1290278" y="22559"/>
                </a:lnTo>
                <a:close/>
              </a:path>
              <a:path w="1325841" h="102459">
                <a:moveTo>
                  <a:pt x="1292391" y="78357"/>
                </a:moveTo>
                <a:lnTo>
                  <a:pt x="1294028" y="85097"/>
                </a:lnTo>
                <a:lnTo>
                  <a:pt x="1297284" y="87267"/>
                </a:lnTo>
                <a:lnTo>
                  <a:pt x="1300406" y="87267"/>
                </a:lnTo>
                <a:lnTo>
                  <a:pt x="1303205" y="86962"/>
                </a:lnTo>
                <a:lnTo>
                  <a:pt x="1305680" y="86353"/>
                </a:lnTo>
                <a:lnTo>
                  <a:pt x="1310287" y="85287"/>
                </a:lnTo>
                <a:lnTo>
                  <a:pt x="1314152" y="83231"/>
                </a:lnTo>
                <a:lnTo>
                  <a:pt x="1317274" y="80185"/>
                </a:lnTo>
                <a:lnTo>
                  <a:pt x="1319140" y="78434"/>
                </a:lnTo>
                <a:lnTo>
                  <a:pt x="1320825" y="76178"/>
                </a:lnTo>
                <a:lnTo>
                  <a:pt x="1322329" y="73417"/>
                </a:lnTo>
                <a:lnTo>
                  <a:pt x="1323832" y="70657"/>
                </a:lnTo>
                <a:lnTo>
                  <a:pt x="1324718" y="68154"/>
                </a:lnTo>
                <a:lnTo>
                  <a:pt x="1324984" y="65907"/>
                </a:lnTo>
                <a:lnTo>
                  <a:pt x="1314875" y="65907"/>
                </a:lnTo>
                <a:lnTo>
                  <a:pt x="1314113" y="68610"/>
                </a:lnTo>
                <a:lnTo>
                  <a:pt x="1312819" y="70990"/>
                </a:lnTo>
                <a:lnTo>
                  <a:pt x="1310991" y="73046"/>
                </a:lnTo>
                <a:lnTo>
                  <a:pt x="1307793" y="76587"/>
                </a:lnTo>
                <a:lnTo>
                  <a:pt x="1303509" y="78357"/>
                </a:lnTo>
                <a:lnTo>
                  <a:pt x="1292391" y="783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602702" y="3565727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057361" y="3673316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11213" y="3687426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8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726286" y="366807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793066" y="3668856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818042" y="3687427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876931" y="366807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943114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935845" y="368717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001249" y="3687174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089605" y="366807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155788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148519" y="368717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8141" y="3723978"/>
            <a:ext cx="1973" cy="14059"/>
          </a:xfrm>
          <a:custGeom>
            <a:avLst/>
            <a:gdLst/>
            <a:ahLst/>
            <a:cxnLst/>
            <a:rect l="l" t="t" r="r" b="b"/>
            <a:pathLst>
              <a:path w="2170" h="15934">
                <a:moveTo>
                  <a:pt x="666" y="0"/>
                </a:moveTo>
                <a:lnTo>
                  <a:pt x="0" y="13002"/>
                </a:lnTo>
                <a:lnTo>
                  <a:pt x="2170" y="15934"/>
                </a:lnTo>
                <a:lnTo>
                  <a:pt x="2113" y="3579"/>
                </a:lnTo>
                <a:lnTo>
                  <a:pt x="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306433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99164" y="368717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1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388298" y="3687073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7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9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399045" y="3731789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491813" y="3734594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475717" y="3686822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8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3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5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536138" y="3667269"/>
            <a:ext cx="26325" cy="75086"/>
          </a:xfrm>
          <a:custGeom>
            <a:avLst/>
            <a:gdLst/>
            <a:ahLst/>
            <a:cxnLst/>
            <a:rect l="l" t="t" r="r" b="b"/>
            <a:pathLst>
              <a:path w="28957" h="85097">
                <a:moveTo>
                  <a:pt x="19095" y="13468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4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3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621291" y="366807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3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687474" y="3687174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4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680205" y="3687174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60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589047" y="3673316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4"/>
                </a:lnTo>
                <a:lnTo>
                  <a:pt x="22979" y="70304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358649" y="3673316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4"/>
                </a:lnTo>
                <a:lnTo>
                  <a:pt x="22979" y="70304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39522" y="3668076"/>
            <a:ext cx="48963" cy="75993"/>
          </a:xfrm>
          <a:custGeom>
            <a:avLst/>
            <a:gdLst/>
            <a:ahLst/>
            <a:cxnLst/>
            <a:rect l="l" t="t" r="r" b="b"/>
            <a:pathLst>
              <a:path w="53859" h="86125">
                <a:moveTo>
                  <a:pt x="9480" y="84183"/>
                </a:moveTo>
                <a:lnTo>
                  <a:pt x="9480" y="76359"/>
                </a:lnTo>
                <a:lnTo>
                  <a:pt x="10147" y="63356"/>
                </a:lnTo>
                <a:lnTo>
                  <a:pt x="9423" y="58692"/>
                </a:lnTo>
                <a:lnTo>
                  <a:pt x="9423" y="44985"/>
                </a:lnTo>
                <a:lnTo>
                  <a:pt x="11184" y="39274"/>
                </a:lnTo>
                <a:lnTo>
                  <a:pt x="14707" y="35809"/>
                </a:lnTo>
                <a:lnTo>
                  <a:pt x="18229" y="32344"/>
                </a:lnTo>
                <a:lnTo>
                  <a:pt x="22331" y="30612"/>
                </a:lnTo>
                <a:lnTo>
                  <a:pt x="32383" y="30612"/>
                </a:lnTo>
                <a:lnTo>
                  <a:pt x="36448" y="32725"/>
                </a:lnTo>
                <a:lnTo>
                  <a:pt x="39209" y="36951"/>
                </a:lnTo>
                <a:lnTo>
                  <a:pt x="41969" y="41178"/>
                </a:lnTo>
                <a:lnTo>
                  <a:pt x="43349" y="46508"/>
                </a:lnTo>
                <a:lnTo>
                  <a:pt x="43349" y="60177"/>
                </a:lnTo>
                <a:lnTo>
                  <a:pt x="41969" y="66002"/>
                </a:lnTo>
                <a:lnTo>
                  <a:pt x="39209" y="70419"/>
                </a:lnTo>
                <a:lnTo>
                  <a:pt x="36448" y="74836"/>
                </a:lnTo>
                <a:lnTo>
                  <a:pt x="32288" y="77044"/>
                </a:lnTo>
                <a:lnTo>
                  <a:pt x="19342" y="77044"/>
                </a:lnTo>
                <a:lnTo>
                  <a:pt x="14297" y="73674"/>
                </a:lnTo>
                <a:lnTo>
                  <a:pt x="11594" y="66935"/>
                </a:lnTo>
                <a:lnTo>
                  <a:pt x="11651" y="79290"/>
                </a:lnTo>
                <a:lnTo>
                  <a:pt x="13688" y="81423"/>
                </a:lnTo>
                <a:lnTo>
                  <a:pt x="15592" y="82755"/>
                </a:lnTo>
                <a:lnTo>
                  <a:pt x="18790" y="85001"/>
                </a:lnTo>
                <a:lnTo>
                  <a:pt x="22712" y="86125"/>
                </a:lnTo>
                <a:lnTo>
                  <a:pt x="35658" y="86125"/>
                </a:lnTo>
                <a:lnTo>
                  <a:pt x="42150" y="82927"/>
                </a:lnTo>
                <a:lnTo>
                  <a:pt x="46833" y="76530"/>
                </a:lnTo>
                <a:lnTo>
                  <a:pt x="51517" y="70133"/>
                </a:lnTo>
                <a:lnTo>
                  <a:pt x="53859" y="62100"/>
                </a:lnTo>
                <a:lnTo>
                  <a:pt x="53859" y="42225"/>
                </a:lnTo>
                <a:lnTo>
                  <a:pt x="51488" y="34505"/>
                </a:lnTo>
                <a:lnTo>
                  <a:pt x="46748" y="29270"/>
                </a:lnTo>
                <a:lnTo>
                  <a:pt x="42007" y="24034"/>
                </a:lnTo>
                <a:lnTo>
                  <a:pt x="35829" y="21417"/>
                </a:lnTo>
                <a:lnTo>
                  <a:pt x="24559" y="21417"/>
                </a:lnTo>
                <a:lnTo>
                  <a:pt x="21170" y="22188"/>
                </a:lnTo>
                <a:lnTo>
                  <a:pt x="18047" y="23730"/>
                </a:lnTo>
                <a:lnTo>
                  <a:pt x="14925" y="25272"/>
                </a:lnTo>
                <a:lnTo>
                  <a:pt x="12241" y="27509"/>
                </a:lnTo>
                <a:lnTo>
                  <a:pt x="9995" y="30440"/>
                </a:lnTo>
                <a:lnTo>
                  <a:pt x="9995" y="0"/>
                </a:lnTo>
                <a:lnTo>
                  <a:pt x="0" y="0"/>
                </a:lnTo>
                <a:lnTo>
                  <a:pt x="0" y="84183"/>
                </a:lnTo>
                <a:lnTo>
                  <a:pt x="9480" y="8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22496" y="3790026"/>
            <a:ext cx="459946" cy="57499"/>
          </a:xfrm>
          <a:custGeom>
            <a:avLst/>
            <a:gdLst/>
            <a:ahLst/>
            <a:cxnLst/>
            <a:rect l="l" t="t" r="r" b="b"/>
            <a:pathLst>
              <a:path w="505941" h="65165">
                <a:moveTo>
                  <a:pt x="494004" y="50487"/>
                </a:moveTo>
                <a:lnTo>
                  <a:pt x="494004" y="62937"/>
                </a:lnTo>
                <a:lnTo>
                  <a:pt x="505941" y="62937"/>
                </a:lnTo>
                <a:lnTo>
                  <a:pt x="505941" y="50487"/>
                </a:lnTo>
                <a:lnTo>
                  <a:pt x="494004" y="50487"/>
                </a:lnTo>
                <a:close/>
              </a:path>
              <a:path w="505941" h="65165">
                <a:moveTo>
                  <a:pt x="449340" y="64708"/>
                </a:moveTo>
                <a:lnTo>
                  <a:pt x="448807" y="66078"/>
                </a:lnTo>
                <a:lnTo>
                  <a:pt x="447950" y="68173"/>
                </a:lnTo>
                <a:lnTo>
                  <a:pt x="446770" y="70990"/>
                </a:lnTo>
                <a:lnTo>
                  <a:pt x="445589" y="73808"/>
                </a:lnTo>
                <a:lnTo>
                  <a:pt x="444714" y="75673"/>
                </a:lnTo>
                <a:lnTo>
                  <a:pt x="442458" y="77986"/>
                </a:lnTo>
                <a:lnTo>
                  <a:pt x="440164" y="78929"/>
                </a:lnTo>
                <a:lnTo>
                  <a:pt x="437650" y="78929"/>
                </a:lnTo>
                <a:lnTo>
                  <a:pt x="435347" y="78643"/>
                </a:lnTo>
                <a:lnTo>
                  <a:pt x="432263" y="77844"/>
                </a:lnTo>
                <a:lnTo>
                  <a:pt x="432263" y="87210"/>
                </a:lnTo>
                <a:lnTo>
                  <a:pt x="433405" y="87514"/>
                </a:lnTo>
                <a:lnTo>
                  <a:pt x="435927" y="87952"/>
                </a:lnTo>
                <a:lnTo>
                  <a:pt x="444428" y="88010"/>
                </a:lnTo>
                <a:lnTo>
                  <a:pt x="448617" y="86296"/>
                </a:lnTo>
                <a:lnTo>
                  <a:pt x="451053" y="82869"/>
                </a:lnTo>
                <a:lnTo>
                  <a:pt x="452594" y="80327"/>
                </a:lnTo>
                <a:lnTo>
                  <a:pt x="457235" y="70349"/>
                </a:lnTo>
                <a:lnTo>
                  <a:pt x="463619" y="54313"/>
                </a:lnTo>
                <a:lnTo>
                  <a:pt x="468182" y="41994"/>
                </a:lnTo>
                <a:lnTo>
                  <a:pt x="472985" y="28613"/>
                </a:lnTo>
                <a:lnTo>
                  <a:pt x="474561" y="24201"/>
                </a:lnTo>
                <a:lnTo>
                  <a:pt x="479652" y="9997"/>
                </a:lnTo>
                <a:lnTo>
                  <a:pt x="482638" y="1770"/>
                </a:lnTo>
                <a:lnTo>
                  <a:pt x="471272" y="1770"/>
                </a:lnTo>
                <a:lnTo>
                  <a:pt x="454766" y="51572"/>
                </a:lnTo>
                <a:lnTo>
                  <a:pt x="438374" y="1770"/>
                </a:lnTo>
                <a:lnTo>
                  <a:pt x="426722" y="1770"/>
                </a:lnTo>
                <a:lnTo>
                  <a:pt x="449340" y="64708"/>
                </a:lnTo>
                <a:close/>
              </a:path>
              <a:path w="505941" h="65165">
                <a:moveTo>
                  <a:pt x="237844" y="87324"/>
                </a:moveTo>
                <a:lnTo>
                  <a:pt x="237844" y="56084"/>
                </a:lnTo>
                <a:lnTo>
                  <a:pt x="240091" y="58863"/>
                </a:lnTo>
                <a:lnTo>
                  <a:pt x="239558" y="46546"/>
                </a:lnTo>
                <a:lnTo>
                  <a:pt x="238149" y="43234"/>
                </a:lnTo>
                <a:lnTo>
                  <a:pt x="237444" y="39217"/>
                </a:lnTo>
                <a:lnTo>
                  <a:pt x="237444" y="28632"/>
                </a:lnTo>
                <a:lnTo>
                  <a:pt x="238149" y="23796"/>
                </a:lnTo>
                <a:lnTo>
                  <a:pt x="239558" y="19989"/>
                </a:lnTo>
                <a:lnTo>
                  <a:pt x="242185" y="12869"/>
                </a:lnTo>
                <a:lnTo>
                  <a:pt x="247059" y="9309"/>
                </a:lnTo>
                <a:lnTo>
                  <a:pt x="261261" y="9309"/>
                </a:lnTo>
                <a:lnTo>
                  <a:pt x="266135" y="12679"/>
                </a:lnTo>
                <a:lnTo>
                  <a:pt x="268800" y="19418"/>
                </a:lnTo>
                <a:lnTo>
                  <a:pt x="270209" y="22921"/>
                </a:lnTo>
                <a:lnTo>
                  <a:pt x="270914" y="27109"/>
                </a:lnTo>
                <a:lnTo>
                  <a:pt x="270914" y="39978"/>
                </a:lnTo>
                <a:lnTo>
                  <a:pt x="269324" y="45984"/>
                </a:lnTo>
                <a:lnTo>
                  <a:pt x="266144" y="50001"/>
                </a:lnTo>
                <a:lnTo>
                  <a:pt x="262965" y="54018"/>
                </a:lnTo>
                <a:lnTo>
                  <a:pt x="258977" y="56027"/>
                </a:lnTo>
                <a:lnTo>
                  <a:pt x="247097" y="56027"/>
                </a:lnTo>
                <a:lnTo>
                  <a:pt x="243955" y="61966"/>
                </a:lnTo>
                <a:lnTo>
                  <a:pt x="247078" y="63984"/>
                </a:lnTo>
                <a:lnTo>
                  <a:pt x="250942" y="64993"/>
                </a:lnTo>
                <a:lnTo>
                  <a:pt x="261413" y="64993"/>
                </a:lnTo>
                <a:lnTo>
                  <a:pt x="266554" y="63185"/>
                </a:lnTo>
                <a:lnTo>
                  <a:pt x="270971" y="59568"/>
                </a:lnTo>
                <a:lnTo>
                  <a:pt x="274130" y="56435"/>
                </a:lnTo>
                <a:lnTo>
                  <a:pt x="279600" y="45716"/>
                </a:lnTo>
                <a:lnTo>
                  <a:pt x="281423" y="31011"/>
                </a:lnTo>
                <a:lnTo>
                  <a:pt x="281423" y="21150"/>
                </a:lnTo>
                <a:lnTo>
                  <a:pt x="279005" y="13564"/>
                </a:lnTo>
                <a:lnTo>
                  <a:pt x="274169" y="8252"/>
                </a:lnTo>
                <a:lnTo>
                  <a:pt x="269333" y="2941"/>
                </a:lnTo>
                <a:lnTo>
                  <a:pt x="263451" y="285"/>
                </a:lnTo>
                <a:lnTo>
                  <a:pt x="251837" y="285"/>
                </a:lnTo>
                <a:lnTo>
                  <a:pt x="247763" y="1427"/>
                </a:lnTo>
                <a:lnTo>
                  <a:pt x="244298" y="3712"/>
                </a:lnTo>
                <a:lnTo>
                  <a:pt x="241861" y="5235"/>
                </a:lnTo>
                <a:lnTo>
                  <a:pt x="239615" y="7386"/>
                </a:lnTo>
                <a:lnTo>
                  <a:pt x="237559" y="10166"/>
                </a:lnTo>
                <a:lnTo>
                  <a:pt x="237559" y="2056"/>
                </a:lnTo>
                <a:lnTo>
                  <a:pt x="227563" y="2056"/>
                </a:lnTo>
                <a:lnTo>
                  <a:pt x="227563" y="87324"/>
                </a:lnTo>
                <a:lnTo>
                  <a:pt x="237844" y="87324"/>
                </a:lnTo>
                <a:close/>
              </a:path>
              <a:path w="505941" h="65165">
                <a:moveTo>
                  <a:pt x="141054" y="1770"/>
                </a:moveTo>
                <a:lnTo>
                  <a:pt x="130887" y="1770"/>
                </a:lnTo>
                <a:lnTo>
                  <a:pt x="130887" y="62937"/>
                </a:lnTo>
                <a:lnTo>
                  <a:pt x="141168" y="62937"/>
                </a:lnTo>
                <a:lnTo>
                  <a:pt x="141168" y="22616"/>
                </a:lnTo>
                <a:lnTo>
                  <a:pt x="142758" y="17171"/>
                </a:lnTo>
                <a:lnTo>
                  <a:pt x="145937" y="14163"/>
                </a:lnTo>
                <a:lnTo>
                  <a:pt x="149117" y="11155"/>
                </a:lnTo>
                <a:lnTo>
                  <a:pt x="152648" y="9651"/>
                </a:lnTo>
                <a:lnTo>
                  <a:pt x="160797" y="9651"/>
                </a:lnTo>
                <a:lnTo>
                  <a:pt x="163709" y="11079"/>
                </a:lnTo>
                <a:lnTo>
                  <a:pt x="165271" y="13935"/>
                </a:lnTo>
                <a:lnTo>
                  <a:pt x="166260" y="15839"/>
                </a:lnTo>
                <a:lnTo>
                  <a:pt x="166755" y="18866"/>
                </a:lnTo>
                <a:lnTo>
                  <a:pt x="166755" y="62937"/>
                </a:lnTo>
                <a:lnTo>
                  <a:pt x="177207" y="62937"/>
                </a:lnTo>
                <a:lnTo>
                  <a:pt x="177207" y="21036"/>
                </a:lnTo>
                <a:lnTo>
                  <a:pt x="178664" y="16524"/>
                </a:lnTo>
                <a:lnTo>
                  <a:pt x="181577" y="13821"/>
                </a:lnTo>
                <a:lnTo>
                  <a:pt x="184490" y="11117"/>
                </a:lnTo>
                <a:lnTo>
                  <a:pt x="187964" y="9766"/>
                </a:lnTo>
                <a:lnTo>
                  <a:pt x="194932" y="9766"/>
                </a:lnTo>
                <a:lnTo>
                  <a:pt x="197417" y="10527"/>
                </a:lnTo>
                <a:lnTo>
                  <a:pt x="199454" y="12050"/>
                </a:lnTo>
                <a:lnTo>
                  <a:pt x="201491" y="13573"/>
                </a:lnTo>
                <a:lnTo>
                  <a:pt x="202509" y="16372"/>
                </a:lnTo>
                <a:lnTo>
                  <a:pt x="202509" y="62937"/>
                </a:lnTo>
                <a:lnTo>
                  <a:pt x="213190" y="62937"/>
                </a:lnTo>
                <a:lnTo>
                  <a:pt x="213190" y="16810"/>
                </a:lnTo>
                <a:lnTo>
                  <a:pt x="212390" y="12507"/>
                </a:lnTo>
                <a:lnTo>
                  <a:pt x="210791" y="9309"/>
                </a:lnTo>
                <a:lnTo>
                  <a:pt x="207821" y="3369"/>
                </a:lnTo>
                <a:lnTo>
                  <a:pt x="202224" y="399"/>
                </a:lnTo>
                <a:lnTo>
                  <a:pt x="190154" y="399"/>
                </a:lnTo>
                <a:lnTo>
                  <a:pt x="186688" y="1189"/>
                </a:lnTo>
                <a:lnTo>
                  <a:pt x="183604" y="2770"/>
                </a:lnTo>
                <a:lnTo>
                  <a:pt x="180520" y="4350"/>
                </a:lnTo>
                <a:lnTo>
                  <a:pt x="177836" y="6777"/>
                </a:lnTo>
                <a:lnTo>
                  <a:pt x="175551" y="10051"/>
                </a:lnTo>
                <a:lnTo>
                  <a:pt x="174180" y="7386"/>
                </a:lnTo>
                <a:lnTo>
                  <a:pt x="172657" y="5368"/>
                </a:lnTo>
                <a:lnTo>
                  <a:pt x="170982" y="3997"/>
                </a:lnTo>
                <a:lnTo>
                  <a:pt x="168012" y="1599"/>
                </a:lnTo>
                <a:lnTo>
                  <a:pt x="164090" y="399"/>
                </a:lnTo>
                <a:lnTo>
                  <a:pt x="154914" y="399"/>
                </a:lnTo>
                <a:lnTo>
                  <a:pt x="151068" y="1561"/>
                </a:lnTo>
                <a:lnTo>
                  <a:pt x="147679" y="3883"/>
                </a:lnTo>
                <a:lnTo>
                  <a:pt x="145699" y="5254"/>
                </a:lnTo>
                <a:lnTo>
                  <a:pt x="143491" y="7443"/>
                </a:lnTo>
                <a:lnTo>
                  <a:pt x="141054" y="10451"/>
                </a:lnTo>
                <a:lnTo>
                  <a:pt x="141054" y="1770"/>
                </a:lnTo>
                <a:close/>
              </a:path>
              <a:path w="505941" h="65165">
                <a:moveTo>
                  <a:pt x="21208" y="9195"/>
                </a:moveTo>
                <a:lnTo>
                  <a:pt x="32555" y="9195"/>
                </a:lnTo>
                <a:lnTo>
                  <a:pt x="36039" y="10442"/>
                </a:lnTo>
                <a:lnTo>
                  <a:pt x="38209" y="12936"/>
                </a:lnTo>
                <a:lnTo>
                  <a:pt x="40380" y="15429"/>
                </a:lnTo>
                <a:lnTo>
                  <a:pt x="41770" y="18561"/>
                </a:lnTo>
                <a:lnTo>
                  <a:pt x="42379" y="22330"/>
                </a:lnTo>
                <a:lnTo>
                  <a:pt x="52374" y="22330"/>
                </a:lnTo>
                <a:lnTo>
                  <a:pt x="51498" y="14144"/>
                </a:lnTo>
                <a:lnTo>
                  <a:pt x="48899" y="8376"/>
                </a:lnTo>
                <a:lnTo>
                  <a:pt x="44578" y="5026"/>
                </a:lnTo>
                <a:lnTo>
                  <a:pt x="40256" y="1675"/>
                </a:lnTo>
                <a:lnTo>
                  <a:pt x="34649" y="0"/>
                </a:lnTo>
                <a:lnTo>
                  <a:pt x="19685" y="0"/>
                </a:lnTo>
                <a:lnTo>
                  <a:pt x="13041" y="2988"/>
                </a:lnTo>
                <a:lnTo>
                  <a:pt x="7824" y="8966"/>
                </a:lnTo>
                <a:lnTo>
                  <a:pt x="1829" y="20132"/>
                </a:lnTo>
                <a:lnTo>
                  <a:pt x="0" y="34038"/>
                </a:lnTo>
                <a:lnTo>
                  <a:pt x="0" y="42796"/>
                </a:lnTo>
                <a:lnTo>
                  <a:pt x="2379" y="50097"/>
                </a:lnTo>
                <a:lnTo>
                  <a:pt x="7139" y="55941"/>
                </a:lnTo>
                <a:lnTo>
                  <a:pt x="11898" y="61786"/>
                </a:lnTo>
                <a:lnTo>
                  <a:pt x="18276" y="64708"/>
                </a:lnTo>
                <a:lnTo>
                  <a:pt x="33393" y="64708"/>
                </a:lnTo>
                <a:lnTo>
                  <a:pt x="39237" y="62832"/>
                </a:lnTo>
                <a:lnTo>
                  <a:pt x="43806" y="59082"/>
                </a:lnTo>
                <a:lnTo>
                  <a:pt x="48376" y="55332"/>
                </a:lnTo>
                <a:lnTo>
                  <a:pt x="51231" y="49402"/>
                </a:lnTo>
                <a:lnTo>
                  <a:pt x="52374" y="41292"/>
                </a:lnTo>
                <a:lnTo>
                  <a:pt x="42379" y="41292"/>
                </a:lnTo>
                <a:lnTo>
                  <a:pt x="41427" y="45823"/>
                </a:lnTo>
                <a:lnTo>
                  <a:pt x="39704" y="49392"/>
                </a:lnTo>
                <a:lnTo>
                  <a:pt x="37210" y="52000"/>
                </a:lnTo>
                <a:lnTo>
                  <a:pt x="34716" y="54608"/>
                </a:lnTo>
                <a:lnTo>
                  <a:pt x="31337" y="55912"/>
                </a:lnTo>
                <a:lnTo>
                  <a:pt x="21513" y="55912"/>
                </a:lnTo>
                <a:lnTo>
                  <a:pt x="17438" y="53818"/>
                </a:lnTo>
                <a:lnTo>
                  <a:pt x="14849" y="49630"/>
                </a:lnTo>
                <a:lnTo>
                  <a:pt x="12260" y="45442"/>
                </a:lnTo>
                <a:lnTo>
                  <a:pt x="10966" y="40283"/>
                </a:lnTo>
                <a:lnTo>
                  <a:pt x="10966" y="28061"/>
                </a:lnTo>
                <a:lnTo>
                  <a:pt x="11879" y="22940"/>
                </a:lnTo>
                <a:lnTo>
                  <a:pt x="13707" y="18789"/>
                </a:lnTo>
                <a:lnTo>
                  <a:pt x="16525" y="12393"/>
                </a:lnTo>
                <a:lnTo>
                  <a:pt x="21208" y="9195"/>
                </a:lnTo>
                <a:close/>
              </a:path>
              <a:path w="505941" h="65165">
                <a:moveTo>
                  <a:pt x="76191" y="54142"/>
                </a:moveTo>
                <a:lnTo>
                  <a:pt x="77542" y="65165"/>
                </a:lnTo>
                <a:lnTo>
                  <a:pt x="96048" y="65165"/>
                </a:lnTo>
                <a:lnTo>
                  <a:pt x="93744" y="56312"/>
                </a:lnTo>
                <a:lnTo>
                  <a:pt x="80722" y="56312"/>
                </a:lnTo>
                <a:lnTo>
                  <a:pt x="76191" y="54142"/>
                </a:lnTo>
                <a:close/>
              </a:path>
              <a:path w="505941" h="65165">
                <a:moveTo>
                  <a:pt x="58485" y="33696"/>
                </a:moveTo>
                <a:lnTo>
                  <a:pt x="58485" y="43291"/>
                </a:lnTo>
                <a:lnTo>
                  <a:pt x="60960" y="50934"/>
                </a:lnTo>
                <a:lnTo>
                  <a:pt x="65910" y="56626"/>
                </a:lnTo>
                <a:lnTo>
                  <a:pt x="70860" y="62318"/>
                </a:lnTo>
                <a:lnTo>
                  <a:pt x="77542" y="65165"/>
                </a:lnTo>
                <a:lnTo>
                  <a:pt x="76191" y="54142"/>
                </a:lnTo>
                <a:lnTo>
                  <a:pt x="73335" y="49801"/>
                </a:lnTo>
                <a:lnTo>
                  <a:pt x="70479" y="45461"/>
                </a:lnTo>
                <a:lnTo>
                  <a:pt x="69051" y="40035"/>
                </a:lnTo>
                <a:lnTo>
                  <a:pt x="69051" y="26747"/>
                </a:lnTo>
                <a:lnTo>
                  <a:pt x="70479" y="20960"/>
                </a:lnTo>
                <a:lnTo>
                  <a:pt x="73335" y="16162"/>
                </a:lnTo>
                <a:lnTo>
                  <a:pt x="76191" y="11365"/>
                </a:lnTo>
                <a:lnTo>
                  <a:pt x="80760" y="8966"/>
                </a:lnTo>
                <a:lnTo>
                  <a:pt x="94125" y="8966"/>
                </a:lnTo>
                <a:lnTo>
                  <a:pt x="99113" y="11784"/>
                </a:lnTo>
                <a:lnTo>
                  <a:pt x="102007" y="17419"/>
                </a:lnTo>
                <a:lnTo>
                  <a:pt x="103834" y="20998"/>
                </a:lnTo>
                <a:lnTo>
                  <a:pt x="104748" y="25643"/>
                </a:lnTo>
                <a:lnTo>
                  <a:pt x="104748" y="37674"/>
                </a:lnTo>
                <a:lnTo>
                  <a:pt x="103482" y="43414"/>
                </a:lnTo>
                <a:lnTo>
                  <a:pt x="100950" y="48573"/>
                </a:lnTo>
                <a:lnTo>
                  <a:pt x="98418" y="53733"/>
                </a:lnTo>
                <a:lnTo>
                  <a:pt x="93744" y="56312"/>
                </a:lnTo>
                <a:lnTo>
                  <a:pt x="96048" y="65165"/>
                </a:lnTo>
                <a:lnTo>
                  <a:pt x="103491" y="61947"/>
                </a:lnTo>
                <a:lnTo>
                  <a:pt x="108289" y="55513"/>
                </a:lnTo>
                <a:lnTo>
                  <a:pt x="113698" y="44537"/>
                </a:lnTo>
                <a:lnTo>
                  <a:pt x="115486" y="31069"/>
                </a:lnTo>
                <a:lnTo>
                  <a:pt x="115486" y="20865"/>
                </a:lnTo>
                <a:lnTo>
                  <a:pt x="112763" y="13135"/>
                </a:lnTo>
                <a:lnTo>
                  <a:pt x="107318" y="7881"/>
                </a:lnTo>
                <a:lnTo>
                  <a:pt x="101873" y="2627"/>
                </a:lnTo>
                <a:lnTo>
                  <a:pt x="95210" y="0"/>
                </a:lnTo>
                <a:lnTo>
                  <a:pt x="78532" y="0"/>
                </a:lnTo>
                <a:lnTo>
                  <a:pt x="71526" y="3046"/>
                </a:lnTo>
                <a:lnTo>
                  <a:pt x="66310" y="9138"/>
                </a:lnTo>
                <a:lnTo>
                  <a:pt x="66084" y="9405"/>
                </a:lnTo>
                <a:lnTo>
                  <a:pt x="60385" y="20025"/>
                </a:lnTo>
                <a:lnTo>
                  <a:pt x="58485" y="33696"/>
                </a:lnTo>
                <a:close/>
              </a:path>
              <a:path w="505941" h="65165">
                <a:moveTo>
                  <a:pt x="242223" y="52866"/>
                </a:moveTo>
                <a:lnTo>
                  <a:pt x="239558" y="46546"/>
                </a:lnTo>
                <a:lnTo>
                  <a:pt x="240091" y="58863"/>
                </a:lnTo>
                <a:lnTo>
                  <a:pt x="242128" y="60824"/>
                </a:lnTo>
                <a:lnTo>
                  <a:pt x="243955" y="61966"/>
                </a:lnTo>
                <a:lnTo>
                  <a:pt x="247097" y="56027"/>
                </a:lnTo>
                <a:lnTo>
                  <a:pt x="242223" y="52866"/>
                </a:lnTo>
                <a:close/>
              </a:path>
              <a:path w="505941" h="65165">
                <a:moveTo>
                  <a:pt x="295511" y="36818"/>
                </a:moveTo>
                <a:lnTo>
                  <a:pt x="293741" y="41215"/>
                </a:lnTo>
                <a:lnTo>
                  <a:pt x="293741" y="52067"/>
                </a:lnTo>
                <a:lnTo>
                  <a:pt x="295540" y="56379"/>
                </a:lnTo>
                <a:lnTo>
                  <a:pt x="299138" y="59824"/>
                </a:lnTo>
                <a:lnTo>
                  <a:pt x="302736" y="63270"/>
                </a:lnTo>
                <a:lnTo>
                  <a:pt x="307372" y="64993"/>
                </a:lnTo>
                <a:lnTo>
                  <a:pt x="305563" y="51971"/>
                </a:lnTo>
                <a:lnTo>
                  <a:pt x="304478" y="49630"/>
                </a:lnTo>
                <a:lnTo>
                  <a:pt x="304478" y="42738"/>
                </a:lnTo>
                <a:lnTo>
                  <a:pt x="306058" y="39883"/>
                </a:lnTo>
                <a:lnTo>
                  <a:pt x="309219" y="38093"/>
                </a:lnTo>
                <a:lnTo>
                  <a:pt x="311084" y="37027"/>
                </a:lnTo>
                <a:lnTo>
                  <a:pt x="313883" y="36247"/>
                </a:lnTo>
                <a:lnTo>
                  <a:pt x="317614" y="35752"/>
                </a:lnTo>
                <a:lnTo>
                  <a:pt x="323840" y="34952"/>
                </a:lnTo>
                <a:lnTo>
                  <a:pt x="327686" y="34343"/>
                </a:lnTo>
                <a:lnTo>
                  <a:pt x="329666" y="33810"/>
                </a:lnTo>
                <a:lnTo>
                  <a:pt x="331646" y="33277"/>
                </a:lnTo>
                <a:lnTo>
                  <a:pt x="334520" y="31811"/>
                </a:lnTo>
                <a:lnTo>
                  <a:pt x="334520" y="46413"/>
                </a:lnTo>
                <a:lnTo>
                  <a:pt x="331665" y="50963"/>
                </a:lnTo>
                <a:lnTo>
                  <a:pt x="326010" y="61966"/>
                </a:lnTo>
                <a:lnTo>
                  <a:pt x="329932" y="59948"/>
                </a:lnTo>
                <a:lnTo>
                  <a:pt x="332940" y="57569"/>
                </a:lnTo>
                <a:lnTo>
                  <a:pt x="335034" y="54827"/>
                </a:lnTo>
                <a:lnTo>
                  <a:pt x="335377" y="57264"/>
                </a:lnTo>
                <a:lnTo>
                  <a:pt x="336805" y="60481"/>
                </a:lnTo>
                <a:lnTo>
                  <a:pt x="338404" y="62994"/>
                </a:lnTo>
                <a:lnTo>
                  <a:pt x="340974" y="64251"/>
                </a:lnTo>
                <a:lnTo>
                  <a:pt x="345962" y="64251"/>
                </a:lnTo>
                <a:lnTo>
                  <a:pt x="348780" y="63965"/>
                </a:lnTo>
                <a:lnTo>
                  <a:pt x="351598" y="63223"/>
                </a:lnTo>
                <a:lnTo>
                  <a:pt x="351598" y="55627"/>
                </a:lnTo>
                <a:lnTo>
                  <a:pt x="350341" y="55827"/>
                </a:lnTo>
                <a:lnTo>
                  <a:pt x="348228" y="55970"/>
                </a:lnTo>
                <a:lnTo>
                  <a:pt x="345458" y="54999"/>
                </a:lnTo>
                <a:lnTo>
                  <a:pt x="344801" y="52429"/>
                </a:lnTo>
                <a:lnTo>
                  <a:pt x="344801" y="11403"/>
                </a:lnTo>
                <a:lnTo>
                  <a:pt x="342574" y="7139"/>
                </a:lnTo>
                <a:lnTo>
                  <a:pt x="338118" y="4397"/>
                </a:lnTo>
                <a:lnTo>
                  <a:pt x="333626" y="1656"/>
                </a:lnTo>
                <a:lnTo>
                  <a:pt x="327781" y="285"/>
                </a:lnTo>
                <a:lnTo>
                  <a:pt x="314378" y="285"/>
                </a:lnTo>
                <a:lnTo>
                  <a:pt x="308923" y="1761"/>
                </a:lnTo>
                <a:lnTo>
                  <a:pt x="304221" y="4711"/>
                </a:lnTo>
                <a:lnTo>
                  <a:pt x="299518" y="7662"/>
                </a:lnTo>
                <a:lnTo>
                  <a:pt x="297072" y="12907"/>
                </a:lnTo>
                <a:lnTo>
                  <a:pt x="296882" y="20446"/>
                </a:lnTo>
                <a:lnTo>
                  <a:pt x="306477" y="20446"/>
                </a:lnTo>
                <a:lnTo>
                  <a:pt x="306858" y="17285"/>
                </a:lnTo>
                <a:lnTo>
                  <a:pt x="307677" y="14906"/>
                </a:lnTo>
                <a:lnTo>
                  <a:pt x="308933" y="13307"/>
                </a:lnTo>
                <a:lnTo>
                  <a:pt x="311179" y="10413"/>
                </a:lnTo>
                <a:lnTo>
                  <a:pt x="314987" y="8966"/>
                </a:lnTo>
                <a:lnTo>
                  <a:pt x="325001" y="8966"/>
                </a:lnTo>
                <a:lnTo>
                  <a:pt x="328571" y="9756"/>
                </a:lnTo>
                <a:lnTo>
                  <a:pt x="331065" y="11336"/>
                </a:lnTo>
                <a:lnTo>
                  <a:pt x="333559" y="12916"/>
                </a:lnTo>
                <a:lnTo>
                  <a:pt x="334806" y="15458"/>
                </a:lnTo>
                <a:lnTo>
                  <a:pt x="334806" y="20674"/>
                </a:lnTo>
                <a:lnTo>
                  <a:pt x="334120" y="22902"/>
                </a:lnTo>
                <a:lnTo>
                  <a:pt x="331741" y="25567"/>
                </a:lnTo>
                <a:lnTo>
                  <a:pt x="329380" y="25871"/>
                </a:lnTo>
                <a:lnTo>
                  <a:pt x="312988" y="27927"/>
                </a:lnTo>
                <a:lnTo>
                  <a:pt x="307239" y="28651"/>
                </a:lnTo>
                <a:lnTo>
                  <a:pt x="302593" y="30574"/>
                </a:lnTo>
                <a:lnTo>
                  <a:pt x="299052" y="33696"/>
                </a:lnTo>
                <a:lnTo>
                  <a:pt x="295511" y="36818"/>
                </a:lnTo>
                <a:close/>
              </a:path>
              <a:path w="505941" h="65165">
                <a:moveTo>
                  <a:pt x="331665" y="50963"/>
                </a:moveTo>
                <a:lnTo>
                  <a:pt x="325953" y="53742"/>
                </a:lnTo>
                <a:lnTo>
                  <a:pt x="322564" y="55418"/>
                </a:lnTo>
                <a:lnTo>
                  <a:pt x="319061" y="56255"/>
                </a:lnTo>
                <a:lnTo>
                  <a:pt x="312474" y="56255"/>
                </a:lnTo>
                <a:lnTo>
                  <a:pt x="309904" y="55398"/>
                </a:lnTo>
                <a:lnTo>
                  <a:pt x="307734" y="53685"/>
                </a:lnTo>
                <a:lnTo>
                  <a:pt x="305563" y="51971"/>
                </a:lnTo>
                <a:lnTo>
                  <a:pt x="307372" y="64993"/>
                </a:lnTo>
                <a:lnTo>
                  <a:pt x="317767" y="64993"/>
                </a:lnTo>
                <a:lnTo>
                  <a:pt x="322088" y="63984"/>
                </a:lnTo>
                <a:lnTo>
                  <a:pt x="326010" y="61966"/>
                </a:lnTo>
                <a:lnTo>
                  <a:pt x="331665" y="50963"/>
                </a:lnTo>
                <a:close/>
              </a:path>
              <a:path w="505941" h="65165">
                <a:moveTo>
                  <a:pt x="375110" y="62937"/>
                </a:moveTo>
                <a:lnTo>
                  <a:pt x="375110" y="26899"/>
                </a:lnTo>
                <a:lnTo>
                  <a:pt x="375367" y="23825"/>
                </a:lnTo>
                <a:lnTo>
                  <a:pt x="375881" y="21674"/>
                </a:lnTo>
                <a:lnTo>
                  <a:pt x="376395" y="19522"/>
                </a:lnTo>
                <a:lnTo>
                  <a:pt x="377509" y="17438"/>
                </a:lnTo>
                <a:lnTo>
                  <a:pt x="379222" y="15420"/>
                </a:lnTo>
                <a:lnTo>
                  <a:pt x="381354" y="12907"/>
                </a:lnTo>
                <a:lnTo>
                  <a:pt x="383829" y="11232"/>
                </a:lnTo>
                <a:lnTo>
                  <a:pt x="386647" y="10394"/>
                </a:lnTo>
                <a:lnTo>
                  <a:pt x="388208" y="9899"/>
                </a:lnTo>
                <a:lnTo>
                  <a:pt x="390207" y="9651"/>
                </a:lnTo>
                <a:lnTo>
                  <a:pt x="397442" y="9651"/>
                </a:lnTo>
                <a:lnTo>
                  <a:pt x="400754" y="11555"/>
                </a:lnTo>
                <a:lnTo>
                  <a:pt x="402582" y="15363"/>
                </a:lnTo>
                <a:lnTo>
                  <a:pt x="403686" y="17647"/>
                </a:lnTo>
                <a:lnTo>
                  <a:pt x="404238" y="20655"/>
                </a:lnTo>
                <a:lnTo>
                  <a:pt x="404238" y="62937"/>
                </a:lnTo>
                <a:lnTo>
                  <a:pt x="414690" y="62937"/>
                </a:lnTo>
                <a:lnTo>
                  <a:pt x="414690" y="17533"/>
                </a:lnTo>
                <a:lnTo>
                  <a:pt x="413853" y="12793"/>
                </a:lnTo>
                <a:lnTo>
                  <a:pt x="412177" y="9480"/>
                </a:lnTo>
                <a:lnTo>
                  <a:pt x="409131" y="3426"/>
                </a:lnTo>
                <a:lnTo>
                  <a:pt x="403267" y="399"/>
                </a:lnTo>
                <a:lnTo>
                  <a:pt x="390626" y="399"/>
                </a:lnTo>
                <a:lnTo>
                  <a:pt x="387028" y="1180"/>
                </a:lnTo>
                <a:lnTo>
                  <a:pt x="383791" y="2741"/>
                </a:lnTo>
                <a:lnTo>
                  <a:pt x="380555" y="4302"/>
                </a:lnTo>
                <a:lnTo>
                  <a:pt x="377490" y="6872"/>
                </a:lnTo>
                <a:lnTo>
                  <a:pt x="374596" y="10451"/>
                </a:lnTo>
                <a:lnTo>
                  <a:pt x="374596" y="1770"/>
                </a:lnTo>
                <a:lnTo>
                  <a:pt x="364829" y="1770"/>
                </a:lnTo>
                <a:lnTo>
                  <a:pt x="364829" y="62937"/>
                </a:lnTo>
                <a:lnTo>
                  <a:pt x="375110" y="629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452247" y="2890912"/>
            <a:ext cx="1905207" cy="0"/>
          </a:xfrm>
          <a:custGeom>
            <a:avLst/>
            <a:gdLst/>
            <a:ahLst/>
            <a:cxnLst/>
            <a:rect l="l" t="t" r="r" b="b"/>
            <a:pathLst>
              <a:path w="2095728">
                <a:moveTo>
                  <a:pt x="2095728" y="0"/>
                </a:moveTo>
                <a:lnTo>
                  <a:pt x="0" y="0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443385" y="2890913"/>
            <a:ext cx="0" cy="68803"/>
          </a:xfrm>
          <a:custGeom>
            <a:avLst/>
            <a:gdLst/>
            <a:ahLst/>
            <a:cxnLst/>
            <a:rect l="l" t="t" r="r" b="b"/>
            <a:pathLst>
              <a:path h="77977">
                <a:moveTo>
                  <a:pt x="0" y="0"/>
                </a:moveTo>
                <a:lnTo>
                  <a:pt x="0" y="77977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357455" y="2890913"/>
            <a:ext cx="0" cy="68803"/>
          </a:xfrm>
          <a:custGeom>
            <a:avLst/>
            <a:gdLst/>
            <a:ahLst/>
            <a:cxnLst/>
            <a:rect l="l" t="t" r="r" b="b"/>
            <a:pathLst>
              <a:path h="77977">
                <a:moveTo>
                  <a:pt x="0" y="0"/>
                </a:moveTo>
                <a:lnTo>
                  <a:pt x="0" y="77977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80174" y="2813509"/>
            <a:ext cx="0" cy="68803"/>
          </a:xfrm>
          <a:custGeom>
            <a:avLst/>
            <a:gdLst/>
            <a:ahLst/>
            <a:cxnLst/>
            <a:rect l="l" t="t" r="r" b="b"/>
            <a:pathLst>
              <a:path h="77977">
                <a:moveTo>
                  <a:pt x="0" y="0"/>
                </a:moveTo>
                <a:lnTo>
                  <a:pt x="0" y="77977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21354" y="2661373"/>
            <a:ext cx="976713" cy="97208"/>
          </a:xfrm>
          <a:custGeom>
            <a:avLst/>
            <a:gdLst/>
            <a:ahLst/>
            <a:cxnLst/>
            <a:rect l="l" t="t" r="r" b="b"/>
            <a:pathLst>
              <a:path w="1074384" h="110169">
                <a:moveTo>
                  <a:pt x="430987" y="79823"/>
                </a:moveTo>
                <a:lnTo>
                  <a:pt x="433233" y="77386"/>
                </a:lnTo>
                <a:lnTo>
                  <a:pt x="433500" y="80051"/>
                </a:lnTo>
                <a:lnTo>
                  <a:pt x="433881" y="82260"/>
                </a:lnTo>
                <a:lnTo>
                  <a:pt x="434719" y="84697"/>
                </a:lnTo>
                <a:lnTo>
                  <a:pt x="452424" y="84697"/>
                </a:lnTo>
                <a:lnTo>
                  <a:pt x="452424" y="82298"/>
                </a:lnTo>
                <a:lnTo>
                  <a:pt x="450025" y="80413"/>
                </a:lnTo>
                <a:lnTo>
                  <a:pt x="449169" y="78205"/>
                </a:lnTo>
                <a:lnTo>
                  <a:pt x="449054" y="76073"/>
                </a:lnTo>
                <a:lnTo>
                  <a:pt x="448940" y="70856"/>
                </a:lnTo>
                <a:lnTo>
                  <a:pt x="448940" y="32820"/>
                </a:lnTo>
                <a:lnTo>
                  <a:pt x="446293" y="27718"/>
                </a:lnTo>
                <a:lnTo>
                  <a:pt x="441001" y="25015"/>
                </a:lnTo>
                <a:lnTo>
                  <a:pt x="435708" y="22311"/>
                </a:lnTo>
                <a:lnTo>
                  <a:pt x="429654" y="20960"/>
                </a:lnTo>
                <a:lnTo>
                  <a:pt x="412368" y="20960"/>
                </a:lnTo>
                <a:lnTo>
                  <a:pt x="404981" y="23701"/>
                </a:lnTo>
                <a:lnTo>
                  <a:pt x="400678" y="29184"/>
                </a:lnTo>
                <a:lnTo>
                  <a:pt x="397975" y="32687"/>
                </a:lnTo>
                <a:lnTo>
                  <a:pt x="396451" y="37160"/>
                </a:lnTo>
                <a:lnTo>
                  <a:pt x="396109" y="42605"/>
                </a:lnTo>
                <a:lnTo>
                  <a:pt x="411816" y="42605"/>
                </a:lnTo>
                <a:lnTo>
                  <a:pt x="412196" y="40206"/>
                </a:lnTo>
                <a:lnTo>
                  <a:pt x="412958" y="38302"/>
                </a:lnTo>
                <a:lnTo>
                  <a:pt x="415699" y="34990"/>
                </a:lnTo>
                <a:lnTo>
                  <a:pt x="418421" y="34038"/>
                </a:lnTo>
                <a:lnTo>
                  <a:pt x="425694" y="34038"/>
                </a:lnTo>
                <a:lnTo>
                  <a:pt x="428293" y="34524"/>
                </a:lnTo>
                <a:lnTo>
                  <a:pt x="430063" y="35495"/>
                </a:lnTo>
                <a:lnTo>
                  <a:pt x="432719" y="38226"/>
                </a:lnTo>
                <a:lnTo>
                  <a:pt x="432719" y="42871"/>
                </a:lnTo>
                <a:lnTo>
                  <a:pt x="431558" y="44414"/>
                </a:lnTo>
                <a:lnTo>
                  <a:pt x="429235" y="45404"/>
                </a:lnTo>
                <a:lnTo>
                  <a:pt x="427941" y="45975"/>
                </a:lnTo>
                <a:lnTo>
                  <a:pt x="425790" y="46450"/>
                </a:lnTo>
                <a:lnTo>
                  <a:pt x="422782" y="46831"/>
                </a:lnTo>
                <a:lnTo>
                  <a:pt x="417241" y="47517"/>
                </a:lnTo>
                <a:lnTo>
                  <a:pt x="410959" y="48316"/>
                </a:lnTo>
                <a:lnTo>
                  <a:pt x="406199" y="49649"/>
                </a:lnTo>
                <a:lnTo>
                  <a:pt x="402963" y="51514"/>
                </a:lnTo>
                <a:lnTo>
                  <a:pt x="397061" y="54941"/>
                </a:lnTo>
                <a:lnTo>
                  <a:pt x="394110" y="60481"/>
                </a:lnTo>
                <a:lnTo>
                  <a:pt x="394110" y="74036"/>
                </a:lnTo>
                <a:lnTo>
                  <a:pt x="395947" y="78595"/>
                </a:lnTo>
                <a:lnTo>
                  <a:pt x="399621" y="81812"/>
                </a:lnTo>
                <a:lnTo>
                  <a:pt x="403296" y="85030"/>
                </a:lnTo>
                <a:lnTo>
                  <a:pt x="407950" y="86638"/>
                </a:lnTo>
                <a:lnTo>
                  <a:pt x="413586" y="86638"/>
                </a:lnTo>
                <a:lnTo>
                  <a:pt x="414300" y="74197"/>
                </a:lnTo>
                <a:lnTo>
                  <a:pt x="411216" y="71723"/>
                </a:lnTo>
                <a:lnTo>
                  <a:pt x="410444" y="69714"/>
                </a:lnTo>
                <a:lnTo>
                  <a:pt x="410444" y="63813"/>
                </a:lnTo>
                <a:lnTo>
                  <a:pt x="411701" y="61509"/>
                </a:lnTo>
                <a:lnTo>
                  <a:pt x="414214" y="60024"/>
                </a:lnTo>
                <a:lnTo>
                  <a:pt x="415699" y="59149"/>
                </a:lnTo>
                <a:lnTo>
                  <a:pt x="418155" y="58406"/>
                </a:lnTo>
                <a:lnTo>
                  <a:pt x="421582" y="57797"/>
                </a:lnTo>
                <a:lnTo>
                  <a:pt x="425237" y="57111"/>
                </a:lnTo>
                <a:lnTo>
                  <a:pt x="428502" y="56397"/>
                </a:lnTo>
                <a:lnTo>
                  <a:pt x="430597" y="55598"/>
                </a:lnTo>
                <a:lnTo>
                  <a:pt x="432662" y="54427"/>
                </a:lnTo>
                <a:lnTo>
                  <a:pt x="432662" y="60481"/>
                </a:lnTo>
                <a:lnTo>
                  <a:pt x="432548" y="65926"/>
                </a:lnTo>
                <a:lnTo>
                  <a:pt x="431016" y="69676"/>
                </a:lnTo>
                <a:lnTo>
                  <a:pt x="428065" y="71732"/>
                </a:lnTo>
                <a:lnTo>
                  <a:pt x="425113" y="73788"/>
                </a:lnTo>
                <a:lnTo>
                  <a:pt x="421887" y="74816"/>
                </a:lnTo>
                <a:lnTo>
                  <a:pt x="418383" y="74816"/>
                </a:lnTo>
                <a:lnTo>
                  <a:pt x="421963" y="85629"/>
                </a:lnTo>
                <a:lnTo>
                  <a:pt x="425466" y="83612"/>
                </a:lnTo>
                <a:lnTo>
                  <a:pt x="428398" y="81898"/>
                </a:lnTo>
                <a:lnTo>
                  <a:pt x="430987" y="79823"/>
                </a:lnTo>
                <a:close/>
              </a:path>
              <a:path w="1074384" h="110169">
                <a:moveTo>
                  <a:pt x="418003" y="86638"/>
                </a:moveTo>
                <a:lnTo>
                  <a:pt x="421963" y="85629"/>
                </a:lnTo>
                <a:lnTo>
                  <a:pt x="418383" y="74816"/>
                </a:lnTo>
                <a:lnTo>
                  <a:pt x="416175" y="74816"/>
                </a:lnTo>
                <a:lnTo>
                  <a:pt x="414300" y="74197"/>
                </a:lnTo>
                <a:lnTo>
                  <a:pt x="413586" y="86638"/>
                </a:lnTo>
                <a:lnTo>
                  <a:pt x="418003" y="86638"/>
                </a:lnTo>
                <a:close/>
              </a:path>
              <a:path w="1074384" h="110169">
                <a:moveTo>
                  <a:pt x="466912" y="513"/>
                </a:moveTo>
                <a:lnTo>
                  <a:pt x="466912" y="84697"/>
                </a:lnTo>
                <a:lnTo>
                  <a:pt x="483190" y="84697"/>
                </a:lnTo>
                <a:lnTo>
                  <a:pt x="483190" y="513"/>
                </a:lnTo>
                <a:lnTo>
                  <a:pt x="466912" y="513"/>
                </a:lnTo>
                <a:close/>
              </a:path>
              <a:path w="1074384" h="110169">
                <a:moveTo>
                  <a:pt x="543960" y="69562"/>
                </a:moveTo>
                <a:lnTo>
                  <a:pt x="543960" y="513"/>
                </a:lnTo>
                <a:lnTo>
                  <a:pt x="526369" y="513"/>
                </a:lnTo>
                <a:lnTo>
                  <a:pt x="526369" y="84697"/>
                </a:lnTo>
                <a:lnTo>
                  <a:pt x="585653" y="84697"/>
                </a:lnTo>
                <a:lnTo>
                  <a:pt x="585653" y="69562"/>
                </a:lnTo>
                <a:lnTo>
                  <a:pt x="543960" y="69562"/>
                </a:lnTo>
                <a:close/>
              </a:path>
              <a:path w="1074384" h="110169">
                <a:moveTo>
                  <a:pt x="607005" y="40111"/>
                </a:moveTo>
                <a:lnTo>
                  <a:pt x="609080" y="37750"/>
                </a:lnTo>
                <a:lnTo>
                  <a:pt x="611155" y="35390"/>
                </a:lnTo>
                <a:lnTo>
                  <a:pt x="614078" y="34210"/>
                </a:lnTo>
                <a:lnTo>
                  <a:pt x="617847" y="20788"/>
                </a:lnTo>
                <a:lnTo>
                  <a:pt x="609128" y="20788"/>
                </a:lnTo>
                <a:lnTo>
                  <a:pt x="607005" y="40111"/>
                </a:lnTo>
                <a:close/>
              </a:path>
              <a:path w="1074384" h="110169">
                <a:moveTo>
                  <a:pt x="628014" y="86753"/>
                </a:moveTo>
                <a:lnTo>
                  <a:pt x="635477" y="83726"/>
                </a:lnTo>
                <a:lnTo>
                  <a:pt x="640807" y="77672"/>
                </a:lnTo>
                <a:lnTo>
                  <a:pt x="644234" y="73865"/>
                </a:lnTo>
                <a:lnTo>
                  <a:pt x="646157" y="70114"/>
                </a:lnTo>
                <a:lnTo>
                  <a:pt x="646576" y="66420"/>
                </a:lnTo>
                <a:lnTo>
                  <a:pt x="629956" y="66420"/>
                </a:lnTo>
                <a:lnTo>
                  <a:pt x="629079" y="68248"/>
                </a:lnTo>
                <a:lnTo>
                  <a:pt x="626928" y="70704"/>
                </a:lnTo>
                <a:lnTo>
                  <a:pt x="624834" y="72608"/>
                </a:lnTo>
                <a:lnTo>
                  <a:pt x="622112" y="73560"/>
                </a:lnTo>
                <a:lnTo>
                  <a:pt x="615601" y="73560"/>
                </a:lnTo>
                <a:lnTo>
                  <a:pt x="612897" y="72779"/>
                </a:lnTo>
                <a:lnTo>
                  <a:pt x="610651" y="71218"/>
                </a:lnTo>
                <a:lnTo>
                  <a:pt x="606957" y="68705"/>
                </a:lnTo>
                <a:lnTo>
                  <a:pt x="604996" y="64327"/>
                </a:lnTo>
                <a:lnTo>
                  <a:pt x="604768" y="58082"/>
                </a:lnTo>
                <a:lnTo>
                  <a:pt x="647375" y="58082"/>
                </a:lnTo>
                <a:lnTo>
                  <a:pt x="647451" y="52714"/>
                </a:lnTo>
                <a:lnTo>
                  <a:pt x="647280" y="48602"/>
                </a:lnTo>
                <a:lnTo>
                  <a:pt x="646862" y="45746"/>
                </a:lnTo>
                <a:lnTo>
                  <a:pt x="646138" y="40873"/>
                </a:lnTo>
                <a:lnTo>
                  <a:pt x="644558" y="36589"/>
                </a:lnTo>
                <a:lnTo>
                  <a:pt x="642121" y="32896"/>
                </a:lnTo>
                <a:lnTo>
                  <a:pt x="639418" y="28708"/>
                </a:lnTo>
                <a:lnTo>
                  <a:pt x="635991" y="25643"/>
                </a:lnTo>
                <a:lnTo>
                  <a:pt x="631840" y="23701"/>
                </a:lnTo>
                <a:lnTo>
                  <a:pt x="627690" y="21759"/>
                </a:lnTo>
                <a:lnTo>
                  <a:pt x="623026" y="20788"/>
                </a:lnTo>
                <a:lnTo>
                  <a:pt x="617847" y="20788"/>
                </a:lnTo>
                <a:lnTo>
                  <a:pt x="614078" y="34210"/>
                </a:lnTo>
                <a:lnTo>
                  <a:pt x="621312" y="34210"/>
                </a:lnTo>
                <a:lnTo>
                  <a:pt x="624216" y="35323"/>
                </a:lnTo>
                <a:lnTo>
                  <a:pt x="626557" y="37550"/>
                </a:lnTo>
                <a:lnTo>
                  <a:pt x="628899" y="39778"/>
                </a:lnTo>
                <a:lnTo>
                  <a:pt x="630203" y="43043"/>
                </a:lnTo>
                <a:lnTo>
                  <a:pt x="630470" y="47345"/>
                </a:lnTo>
                <a:lnTo>
                  <a:pt x="605168" y="47345"/>
                </a:lnTo>
                <a:lnTo>
                  <a:pt x="605701" y="43310"/>
                </a:lnTo>
                <a:lnTo>
                  <a:pt x="607005" y="40111"/>
                </a:lnTo>
                <a:lnTo>
                  <a:pt x="609128" y="20788"/>
                </a:lnTo>
                <a:lnTo>
                  <a:pt x="602036" y="23663"/>
                </a:lnTo>
                <a:lnTo>
                  <a:pt x="596572" y="29412"/>
                </a:lnTo>
                <a:lnTo>
                  <a:pt x="590316" y="40257"/>
                </a:lnTo>
                <a:lnTo>
                  <a:pt x="588376" y="54199"/>
                </a:lnTo>
                <a:lnTo>
                  <a:pt x="588392" y="55620"/>
                </a:lnTo>
                <a:lnTo>
                  <a:pt x="590840" y="69563"/>
                </a:lnTo>
                <a:lnTo>
                  <a:pt x="597457" y="79100"/>
                </a:lnTo>
                <a:lnTo>
                  <a:pt x="603511" y="84202"/>
                </a:lnTo>
                <a:lnTo>
                  <a:pt x="610498" y="86753"/>
                </a:lnTo>
                <a:lnTo>
                  <a:pt x="628014" y="86753"/>
                </a:lnTo>
                <a:close/>
              </a:path>
              <a:path w="1074384" h="110169">
                <a:moveTo>
                  <a:pt x="717379" y="22444"/>
                </a:moveTo>
                <a:lnTo>
                  <a:pt x="699902" y="22444"/>
                </a:lnTo>
                <a:lnTo>
                  <a:pt x="686651" y="68363"/>
                </a:lnTo>
                <a:lnTo>
                  <a:pt x="673686" y="22444"/>
                </a:lnTo>
                <a:lnTo>
                  <a:pt x="655409" y="22444"/>
                </a:lnTo>
                <a:lnTo>
                  <a:pt x="677742" y="84697"/>
                </a:lnTo>
                <a:lnTo>
                  <a:pt x="694933" y="84697"/>
                </a:lnTo>
                <a:lnTo>
                  <a:pt x="717379" y="22444"/>
                </a:lnTo>
                <a:close/>
              </a:path>
              <a:path w="1074384" h="110169">
                <a:moveTo>
                  <a:pt x="743471" y="40111"/>
                </a:moveTo>
                <a:lnTo>
                  <a:pt x="745546" y="37750"/>
                </a:lnTo>
                <a:lnTo>
                  <a:pt x="747621" y="35390"/>
                </a:lnTo>
                <a:lnTo>
                  <a:pt x="750544" y="34210"/>
                </a:lnTo>
                <a:lnTo>
                  <a:pt x="754313" y="20788"/>
                </a:lnTo>
                <a:lnTo>
                  <a:pt x="745594" y="20788"/>
                </a:lnTo>
                <a:lnTo>
                  <a:pt x="743471" y="40111"/>
                </a:lnTo>
                <a:close/>
              </a:path>
              <a:path w="1074384" h="110169">
                <a:moveTo>
                  <a:pt x="764480" y="86753"/>
                </a:moveTo>
                <a:lnTo>
                  <a:pt x="771943" y="83726"/>
                </a:lnTo>
                <a:lnTo>
                  <a:pt x="777273" y="77672"/>
                </a:lnTo>
                <a:lnTo>
                  <a:pt x="780700" y="73865"/>
                </a:lnTo>
                <a:lnTo>
                  <a:pt x="782623" y="70114"/>
                </a:lnTo>
                <a:lnTo>
                  <a:pt x="783042" y="66420"/>
                </a:lnTo>
                <a:lnTo>
                  <a:pt x="766422" y="66420"/>
                </a:lnTo>
                <a:lnTo>
                  <a:pt x="765546" y="68248"/>
                </a:lnTo>
                <a:lnTo>
                  <a:pt x="763395" y="70704"/>
                </a:lnTo>
                <a:lnTo>
                  <a:pt x="761300" y="72608"/>
                </a:lnTo>
                <a:lnTo>
                  <a:pt x="758578" y="73560"/>
                </a:lnTo>
                <a:lnTo>
                  <a:pt x="752067" y="73560"/>
                </a:lnTo>
                <a:lnTo>
                  <a:pt x="749363" y="72779"/>
                </a:lnTo>
                <a:lnTo>
                  <a:pt x="747117" y="71218"/>
                </a:lnTo>
                <a:lnTo>
                  <a:pt x="743423" y="68705"/>
                </a:lnTo>
                <a:lnTo>
                  <a:pt x="741462" y="64327"/>
                </a:lnTo>
                <a:lnTo>
                  <a:pt x="741234" y="58082"/>
                </a:lnTo>
                <a:lnTo>
                  <a:pt x="783842" y="58082"/>
                </a:lnTo>
                <a:lnTo>
                  <a:pt x="783918" y="52714"/>
                </a:lnTo>
                <a:lnTo>
                  <a:pt x="783746" y="48602"/>
                </a:lnTo>
                <a:lnTo>
                  <a:pt x="783328" y="45746"/>
                </a:lnTo>
                <a:lnTo>
                  <a:pt x="782604" y="40873"/>
                </a:lnTo>
                <a:lnTo>
                  <a:pt x="781023" y="36589"/>
                </a:lnTo>
                <a:lnTo>
                  <a:pt x="778586" y="32896"/>
                </a:lnTo>
                <a:lnTo>
                  <a:pt x="775884" y="28708"/>
                </a:lnTo>
                <a:lnTo>
                  <a:pt x="772457" y="25643"/>
                </a:lnTo>
                <a:lnTo>
                  <a:pt x="768306" y="23701"/>
                </a:lnTo>
                <a:lnTo>
                  <a:pt x="764156" y="21759"/>
                </a:lnTo>
                <a:lnTo>
                  <a:pt x="759492" y="20788"/>
                </a:lnTo>
                <a:lnTo>
                  <a:pt x="754313" y="20788"/>
                </a:lnTo>
                <a:lnTo>
                  <a:pt x="750544" y="34210"/>
                </a:lnTo>
                <a:lnTo>
                  <a:pt x="757778" y="34210"/>
                </a:lnTo>
                <a:lnTo>
                  <a:pt x="760682" y="35323"/>
                </a:lnTo>
                <a:lnTo>
                  <a:pt x="763023" y="37550"/>
                </a:lnTo>
                <a:lnTo>
                  <a:pt x="765365" y="39778"/>
                </a:lnTo>
                <a:lnTo>
                  <a:pt x="766669" y="43043"/>
                </a:lnTo>
                <a:lnTo>
                  <a:pt x="766936" y="47345"/>
                </a:lnTo>
                <a:lnTo>
                  <a:pt x="741634" y="47345"/>
                </a:lnTo>
                <a:lnTo>
                  <a:pt x="742167" y="43310"/>
                </a:lnTo>
                <a:lnTo>
                  <a:pt x="743471" y="40111"/>
                </a:lnTo>
                <a:lnTo>
                  <a:pt x="745594" y="20788"/>
                </a:lnTo>
                <a:lnTo>
                  <a:pt x="738502" y="23663"/>
                </a:lnTo>
                <a:lnTo>
                  <a:pt x="733038" y="29412"/>
                </a:lnTo>
                <a:lnTo>
                  <a:pt x="726782" y="40257"/>
                </a:lnTo>
                <a:lnTo>
                  <a:pt x="724842" y="54199"/>
                </a:lnTo>
                <a:lnTo>
                  <a:pt x="724858" y="55620"/>
                </a:lnTo>
                <a:lnTo>
                  <a:pt x="727306" y="69563"/>
                </a:lnTo>
                <a:lnTo>
                  <a:pt x="733923" y="79100"/>
                </a:lnTo>
                <a:lnTo>
                  <a:pt x="739977" y="84202"/>
                </a:lnTo>
                <a:lnTo>
                  <a:pt x="746965" y="86753"/>
                </a:lnTo>
                <a:lnTo>
                  <a:pt x="764480" y="86753"/>
                </a:lnTo>
                <a:close/>
              </a:path>
              <a:path w="1074384" h="110169">
                <a:moveTo>
                  <a:pt x="831799" y="20960"/>
                </a:moveTo>
                <a:lnTo>
                  <a:pt x="826925" y="20960"/>
                </a:lnTo>
                <a:lnTo>
                  <a:pt x="822965" y="22235"/>
                </a:lnTo>
                <a:lnTo>
                  <a:pt x="819919" y="24786"/>
                </a:lnTo>
                <a:lnTo>
                  <a:pt x="818053" y="26309"/>
                </a:lnTo>
                <a:lnTo>
                  <a:pt x="815864" y="29146"/>
                </a:lnTo>
                <a:lnTo>
                  <a:pt x="813351" y="33296"/>
                </a:lnTo>
                <a:lnTo>
                  <a:pt x="813351" y="22444"/>
                </a:lnTo>
                <a:lnTo>
                  <a:pt x="797816" y="22444"/>
                </a:lnTo>
                <a:lnTo>
                  <a:pt x="797816" y="84697"/>
                </a:lnTo>
                <a:lnTo>
                  <a:pt x="814208" y="84697"/>
                </a:lnTo>
                <a:lnTo>
                  <a:pt x="814208" y="49954"/>
                </a:lnTo>
                <a:lnTo>
                  <a:pt x="814836" y="46261"/>
                </a:lnTo>
                <a:lnTo>
                  <a:pt x="816092" y="43862"/>
                </a:lnTo>
                <a:lnTo>
                  <a:pt x="818339" y="39597"/>
                </a:lnTo>
                <a:lnTo>
                  <a:pt x="822737" y="37465"/>
                </a:lnTo>
                <a:lnTo>
                  <a:pt x="831228" y="37522"/>
                </a:lnTo>
                <a:lnTo>
                  <a:pt x="833969" y="37750"/>
                </a:lnTo>
                <a:lnTo>
                  <a:pt x="833969" y="21074"/>
                </a:lnTo>
                <a:lnTo>
                  <a:pt x="831799" y="20960"/>
                </a:lnTo>
                <a:close/>
              </a:path>
              <a:path w="1074384" h="110169">
                <a:moveTo>
                  <a:pt x="879375" y="79824"/>
                </a:moveTo>
                <a:lnTo>
                  <a:pt x="881622" y="77387"/>
                </a:lnTo>
                <a:lnTo>
                  <a:pt x="881888" y="80051"/>
                </a:lnTo>
                <a:lnTo>
                  <a:pt x="882269" y="82260"/>
                </a:lnTo>
                <a:lnTo>
                  <a:pt x="883107" y="84697"/>
                </a:lnTo>
                <a:lnTo>
                  <a:pt x="900812" y="84697"/>
                </a:lnTo>
                <a:lnTo>
                  <a:pt x="900812" y="82298"/>
                </a:lnTo>
                <a:lnTo>
                  <a:pt x="898414" y="80413"/>
                </a:lnTo>
                <a:lnTo>
                  <a:pt x="897557" y="78205"/>
                </a:lnTo>
                <a:lnTo>
                  <a:pt x="897442" y="76073"/>
                </a:lnTo>
                <a:lnTo>
                  <a:pt x="897328" y="70857"/>
                </a:lnTo>
                <a:lnTo>
                  <a:pt x="897328" y="32820"/>
                </a:lnTo>
                <a:lnTo>
                  <a:pt x="894682" y="27718"/>
                </a:lnTo>
                <a:lnTo>
                  <a:pt x="889390" y="25015"/>
                </a:lnTo>
                <a:lnTo>
                  <a:pt x="884097" y="22311"/>
                </a:lnTo>
                <a:lnTo>
                  <a:pt x="878043" y="20960"/>
                </a:lnTo>
                <a:lnTo>
                  <a:pt x="860756" y="20960"/>
                </a:lnTo>
                <a:lnTo>
                  <a:pt x="853369" y="23701"/>
                </a:lnTo>
                <a:lnTo>
                  <a:pt x="849067" y="29184"/>
                </a:lnTo>
                <a:lnTo>
                  <a:pt x="846363" y="32687"/>
                </a:lnTo>
                <a:lnTo>
                  <a:pt x="844840" y="37160"/>
                </a:lnTo>
                <a:lnTo>
                  <a:pt x="844497" y="42605"/>
                </a:lnTo>
                <a:lnTo>
                  <a:pt x="860204" y="42605"/>
                </a:lnTo>
                <a:lnTo>
                  <a:pt x="860585" y="40206"/>
                </a:lnTo>
                <a:lnTo>
                  <a:pt x="861346" y="38302"/>
                </a:lnTo>
                <a:lnTo>
                  <a:pt x="864088" y="34990"/>
                </a:lnTo>
                <a:lnTo>
                  <a:pt x="866810" y="34038"/>
                </a:lnTo>
                <a:lnTo>
                  <a:pt x="874082" y="34038"/>
                </a:lnTo>
                <a:lnTo>
                  <a:pt x="876682" y="34524"/>
                </a:lnTo>
                <a:lnTo>
                  <a:pt x="878451" y="35495"/>
                </a:lnTo>
                <a:lnTo>
                  <a:pt x="881108" y="38226"/>
                </a:lnTo>
                <a:lnTo>
                  <a:pt x="881108" y="42872"/>
                </a:lnTo>
                <a:lnTo>
                  <a:pt x="879947" y="44414"/>
                </a:lnTo>
                <a:lnTo>
                  <a:pt x="877623" y="45404"/>
                </a:lnTo>
                <a:lnTo>
                  <a:pt x="876329" y="45975"/>
                </a:lnTo>
                <a:lnTo>
                  <a:pt x="874178" y="46450"/>
                </a:lnTo>
                <a:lnTo>
                  <a:pt x="871170" y="46832"/>
                </a:lnTo>
                <a:lnTo>
                  <a:pt x="865630" y="47517"/>
                </a:lnTo>
                <a:lnTo>
                  <a:pt x="859347" y="48316"/>
                </a:lnTo>
                <a:lnTo>
                  <a:pt x="854587" y="49649"/>
                </a:lnTo>
                <a:lnTo>
                  <a:pt x="851351" y="51514"/>
                </a:lnTo>
                <a:lnTo>
                  <a:pt x="845449" y="54941"/>
                </a:lnTo>
                <a:lnTo>
                  <a:pt x="842498" y="60481"/>
                </a:lnTo>
                <a:lnTo>
                  <a:pt x="842498" y="74036"/>
                </a:lnTo>
                <a:lnTo>
                  <a:pt x="844335" y="78595"/>
                </a:lnTo>
                <a:lnTo>
                  <a:pt x="848010" y="81812"/>
                </a:lnTo>
                <a:lnTo>
                  <a:pt x="851684" y="85030"/>
                </a:lnTo>
                <a:lnTo>
                  <a:pt x="856339" y="86638"/>
                </a:lnTo>
                <a:lnTo>
                  <a:pt x="861974" y="86638"/>
                </a:lnTo>
                <a:lnTo>
                  <a:pt x="862688" y="74198"/>
                </a:lnTo>
                <a:lnTo>
                  <a:pt x="859604" y="71723"/>
                </a:lnTo>
                <a:lnTo>
                  <a:pt x="858833" y="69714"/>
                </a:lnTo>
                <a:lnTo>
                  <a:pt x="858833" y="63813"/>
                </a:lnTo>
                <a:lnTo>
                  <a:pt x="860090" y="61509"/>
                </a:lnTo>
                <a:lnTo>
                  <a:pt x="862603" y="60025"/>
                </a:lnTo>
                <a:lnTo>
                  <a:pt x="864088" y="59149"/>
                </a:lnTo>
                <a:lnTo>
                  <a:pt x="866544" y="58406"/>
                </a:lnTo>
                <a:lnTo>
                  <a:pt x="869971" y="57797"/>
                </a:lnTo>
                <a:lnTo>
                  <a:pt x="873625" y="57112"/>
                </a:lnTo>
                <a:lnTo>
                  <a:pt x="876890" y="56398"/>
                </a:lnTo>
                <a:lnTo>
                  <a:pt x="878985" y="55598"/>
                </a:lnTo>
                <a:lnTo>
                  <a:pt x="881051" y="54427"/>
                </a:lnTo>
                <a:lnTo>
                  <a:pt x="881051" y="60482"/>
                </a:lnTo>
                <a:lnTo>
                  <a:pt x="880936" y="65926"/>
                </a:lnTo>
                <a:lnTo>
                  <a:pt x="879404" y="69676"/>
                </a:lnTo>
                <a:lnTo>
                  <a:pt x="876453" y="71733"/>
                </a:lnTo>
                <a:lnTo>
                  <a:pt x="873502" y="73788"/>
                </a:lnTo>
                <a:lnTo>
                  <a:pt x="870275" y="74816"/>
                </a:lnTo>
                <a:lnTo>
                  <a:pt x="866772" y="74816"/>
                </a:lnTo>
                <a:lnTo>
                  <a:pt x="870351" y="85630"/>
                </a:lnTo>
                <a:lnTo>
                  <a:pt x="873854" y="83612"/>
                </a:lnTo>
                <a:lnTo>
                  <a:pt x="876786" y="81898"/>
                </a:lnTo>
                <a:lnTo>
                  <a:pt x="879375" y="79824"/>
                </a:lnTo>
                <a:close/>
              </a:path>
              <a:path w="1074384" h="110169">
                <a:moveTo>
                  <a:pt x="866391" y="86638"/>
                </a:moveTo>
                <a:lnTo>
                  <a:pt x="870351" y="85630"/>
                </a:lnTo>
                <a:lnTo>
                  <a:pt x="866772" y="74816"/>
                </a:lnTo>
                <a:lnTo>
                  <a:pt x="864564" y="74816"/>
                </a:lnTo>
                <a:lnTo>
                  <a:pt x="862688" y="74198"/>
                </a:lnTo>
                <a:lnTo>
                  <a:pt x="861974" y="86638"/>
                </a:lnTo>
                <a:lnTo>
                  <a:pt x="866391" y="86638"/>
                </a:lnTo>
                <a:close/>
              </a:path>
              <a:path w="1074384" h="110169">
                <a:moveTo>
                  <a:pt x="937632" y="20960"/>
                </a:moveTo>
                <a:lnTo>
                  <a:pt x="929179" y="20960"/>
                </a:lnTo>
                <a:lnTo>
                  <a:pt x="927980" y="49611"/>
                </a:lnTo>
                <a:lnTo>
                  <a:pt x="928551" y="46089"/>
                </a:lnTo>
                <a:lnTo>
                  <a:pt x="929694" y="43233"/>
                </a:lnTo>
                <a:lnTo>
                  <a:pt x="931864" y="37865"/>
                </a:lnTo>
                <a:lnTo>
                  <a:pt x="935805" y="35181"/>
                </a:lnTo>
                <a:lnTo>
                  <a:pt x="941516" y="35181"/>
                </a:lnTo>
                <a:lnTo>
                  <a:pt x="937632" y="20960"/>
                </a:lnTo>
                <a:close/>
              </a:path>
              <a:path w="1074384" h="110169">
                <a:moveTo>
                  <a:pt x="996908" y="40111"/>
                </a:moveTo>
                <a:lnTo>
                  <a:pt x="998983" y="37750"/>
                </a:lnTo>
                <a:lnTo>
                  <a:pt x="1001058" y="35390"/>
                </a:lnTo>
                <a:lnTo>
                  <a:pt x="1003981" y="34210"/>
                </a:lnTo>
                <a:lnTo>
                  <a:pt x="1007750" y="20789"/>
                </a:lnTo>
                <a:lnTo>
                  <a:pt x="999031" y="20789"/>
                </a:lnTo>
                <a:lnTo>
                  <a:pt x="996908" y="40111"/>
                </a:lnTo>
                <a:close/>
              </a:path>
              <a:path w="1074384" h="110169">
                <a:moveTo>
                  <a:pt x="1017917" y="86753"/>
                </a:moveTo>
                <a:lnTo>
                  <a:pt x="1025380" y="83726"/>
                </a:lnTo>
                <a:lnTo>
                  <a:pt x="1030710" y="77672"/>
                </a:lnTo>
                <a:lnTo>
                  <a:pt x="1034137" y="73865"/>
                </a:lnTo>
                <a:lnTo>
                  <a:pt x="1036060" y="70114"/>
                </a:lnTo>
                <a:lnTo>
                  <a:pt x="1036479" y="66421"/>
                </a:lnTo>
                <a:lnTo>
                  <a:pt x="1019859" y="66421"/>
                </a:lnTo>
                <a:lnTo>
                  <a:pt x="1018983" y="68249"/>
                </a:lnTo>
                <a:lnTo>
                  <a:pt x="1016831" y="70704"/>
                </a:lnTo>
                <a:lnTo>
                  <a:pt x="1014737" y="72608"/>
                </a:lnTo>
                <a:lnTo>
                  <a:pt x="1012015" y="73560"/>
                </a:lnTo>
                <a:lnTo>
                  <a:pt x="1005504" y="73560"/>
                </a:lnTo>
                <a:lnTo>
                  <a:pt x="1002800" y="72779"/>
                </a:lnTo>
                <a:lnTo>
                  <a:pt x="1000554" y="71218"/>
                </a:lnTo>
                <a:lnTo>
                  <a:pt x="996860" y="68706"/>
                </a:lnTo>
                <a:lnTo>
                  <a:pt x="994899" y="64327"/>
                </a:lnTo>
                <a:lnTo>
                  <a:pt x="994671" y="58083"/>
                </a:lnTo>
                <a:lnTo>
                  <a:pt x="1037278" y="58083"/>
                </a:lnTo>
                <a:lnTo>
                  <a:pt x="1037354" y="52714"/>
                </a:lnTo>
                <a:lnTo>
                  <a:pt x="1037183" y="48602"/>
                </a:lnTo>
                <a:lnTo>
                  <a:pt x="1036764" y="45746"/>
                </a:lnTo>
                <a:lnTo>
                  <a:pt x="1036041" y="40873"/>
                </a:lnTo>
                <a:lnTo>
                  <a:pt x="1034460" y="36589"/>
                </a:lnTo>
                <a:lnTo>
                  <a:pt x="1032023" y="32896"/>
                </a:lnTo>
                <a:lnTo>
                  <a:pt x="1029321" y="28708"/>
                </a:lnTo>
                <a:lnTo>
                  <a:pt x="1025894" y="25643"/>
                </a:lnTo>
                <a:lnTo>
                  <a:pt x="1021743" y="23701"/>
                </a:lnTo>
                <a:lnTo>
                  <a:pt x="1017593" y="21759"/>
                </a:lnTo>
                <a:lnTo>
                  <a:pt x="1012929" y="20789"/>
                </a:lnTo>
                <a:lnTo>
                  <a:pt x="1007750" y="20789"/>
                </a:lnTo>
                <a:lnTo>
                  <a:pt x="1003981" y="34210"/>
                </a:lnTo>
                <a:lnTo>
                  <a:pt x="1011215" y="34210"/>
                </a:lnTo>
                <a:lnTo>
                  <a:pt x="1014119" y="35323"/>
                </a:lnTo>
                <a:lnTo>
                  <a:pt x="1016460" y="37551"/>
                </a:lnTo>
                <a:lnTo>
                  <a:pt x="1018802" y="39778"/>
                </a:lnTo>
                <a:lnTo>
                  <a:pt x="1020106" y="43043"/>
                </a:lnTo>
                <a:lnTo>
                  <a:pt x="1020373" y="47345"/>
                </a:lnTo>
                <a:lnTo>
                  <a:pt x="995071" y="47345"/>
                </a:lnTo>
                <a:lnTo>
                  <a:pt x="995604" y="43310"/>
                </a:lnTo>
                <a:lnTo>
                  <a:pt x="996908" y="40111"/>
                </a:lnTo>
                <a:lnTo>
                  <a:pt x="999031" y="20789"/>
                </a:lnTo>
                <a:lnTo>
                  <a:pt x="991939" y="23663"/>
                </a:lnTo>
                <a:lnTo>
                  <a:pt x="986475" y="29412"/>
                </a:lnTo>
                <a:lnTo>
                  <a:pt x="980219" y="40257"/>
                </a:lnTo>
                <a:lnTo>
                  <a:pt x="978279" y="54199"/>
                </a:lnTo>
                <a:lnTo>
                  <a:pt x="978295" y="55621"/>
                </a:lnTo>
                <a:lnTo>
                  <a:pt x="980742" y="69563"/>
                </a:lnTo>
                <a:lnTo>
                  <a:pt x="987360" y="79100"/>
                </a:lnTo>
                <a:lnTo>
                  <a:pt x="993414" y="84202"/>
                </a:lnTo>
                <a:lnTo>
                  <a:pt x="1000401" y="86753"/>
                </a:lnTo>
                <a:lnTo>
                  <a:pt x="1017917" y="86753"/>
                </a:lnTo>
                <a:close/>
              </a:path>
              <a:path w="1074384" h="110169">
                <a:moveTo>
                  <a:pt x="1057078" y="24901"/>
                </a:moveTo>
                <a:lnTo>
                  <a:pt x="1057078" y="41920"/>
                </a:lnTo>
                <a:lnTo>
                  <a:pt x="1074384" y="41920"/>
                </a:lnTo>
                <a:lnTo>
                  <a:pt x="1074384" y="24901"/>
                </a:lnTo>
                <a:lnTo>
                  <a:pt x="1057078" y="24901"/>
                </a:lnTo>
                <a:close/>
              </a:path>
              <a:path w="1074384" h="110169">
                <a:moveTo>
                  <a:pt x="1057078" y="67677"/>
                </a:moveTo>
                <a:lnTo>
                  <a:pt x="1057078" y="84697"/>
                </a:lnTo>
                <a:lnTo>
                  <a:pt x="1074384" y="84697"/>
                </a:lnTo>
                <a:lnTo>
                  <a:pt x="1074384" y="67677"/>
                </a:lnTo>
                <a:lnTo>
                  <a:pt x="1057078" y="67677"/>
                </a:lnTo>
                <a:close/>
              </a:path>
              <a:path w="1074384" h="110169">
                <a:moveTo>
                  <a:pt x="927980" y="49611"/>
                </a:moveTo>
                <a:lnTo>
                  <a:pt x="929179" y="20960"/>
                </a:lnTo>
                <a:lnTo>
                  <a:pt x="922649" y="24110"/>
                </a:lnTo>
                <a:lnTo>
                  <a:pt x="918042" y="30412"/>
                </a:lnTo>
                <a:lnTo>
                  <a:pt x="913435" y="36713"/>
                </a:lnTo>
                <a:lnTo>
                  <a:pt x="911131" y="44489"/>
                </a:lnTo>
                <a:lnTo>
                  <a:pt x="911131" y="63337"/>
                </a:lnTo>
                <a:lnTo>
                  <a:pt x="913521" y="70942"/>
                </a:lnTo>
                <a:lnTo>
                  <a:pt x="918299" y="76559"/>
                </a:lnTo>
                <a:lnTo>
                  <a:pt x="923078" y="82174"/>
                </a:lnTo>
                <a:lnTo>
                  <a:pt x="929465" y="84982"/>
                </a:lnTo>
                <a:lnTo>
                  <a:pt x="942639" y="84982"/>
                </a:lnTo>
                <a:lnTo>
                  <a:pt x="946847" y="83745"/>
                </a:lnTo>
                <a:lnTo>
                  <a:pt x="950083" y="81270"/>
                </a:lnTo>
                <a:lnTo>
                  <a:pt x="951873" y="79938"/>
                </a:lnTo>
                <a:lnTo>
                  <a:pt x="953548" y="77939"/>
                </a:lnTo>
                <a:lnTo>
                  <a:pt x="955110" y="75273"/>
                </a:lnTo>
                <a:lnTo>
                  <a:pt x="955110" y="85211"/>
                </a:lnTo>
                <a:lnTo>
                  <a:pt x="954462" y="89437"/>
                </a:lnTo>
                <a:lnTo>
                  <a:pt x="953167" y="91950"/>
                </a:lnTo>
                <a:lnTo>
                  <a:pt x="951188" y="95872"/>
                </a:lnTo>
                <a:lnTo>
                  <a:pt x="947266" y="97833"/>
                </a:lnTo>
                <a:lnTo>
                  <a:pt x="937252" y="97833"/>
                </a:lnTo>
                <a:lnTo>
                  <a:pt x="934301" y="97090"/>
                </a:lnTo>
                <a:lnTo>
                  <a:pt x="931521" y="94768"/>
                </a:lnTo>
                <a:lnTo>
                  <a:pt x="930322" y="91493"/>
                </a:lnTo>
                <a:lnTo>
                  <a:pt x="912616" y="91493"/>
                </a:lnTo>
                <a:lnTo>
                  <a:pt x="913149" y="97699"/>
                </a:lnTo>
                <a:lnTo>
                  <a:pt x="915929" y="102363"/>
                </a:lnTo>
                <a:lnTo>
                  <a:pt x="920955" y="105486"/>
                </a:lnTo>
                <a:lnTo>
                  <a:pt x="925981" y="108608"/>
                </a:lnTo>
                <a:lnTo>
                  <a:pt x="932473" y="110169"/>
                </a:lnTo>
                <a:lnTo>
                  <a:pt x="940430" y="110169"/>
                </a:lnTo>
                <a:lnTo>
                  <a:pt x="944831" y="110029"/>
                </a:lnTo>
                <a:lnTo>
                  <a:pt x="958497" y="106899"/>
                </a:lnTo>
                <a:lnTo>
                  <a:pt x="967161" y="99661"/>
                </a:lnTo>
                <a:lnTo>
                  <a:pt x="969864" y="95586"/>
                </a:lnTo>
                <a:lnTo>
                  <a:pt x="971216" y="89532"/>
                </a:lnTo>
                <a:lnTo>
                  <a:pt x="971216" y="22445"/>
                </a:lnTo>
                <a:lnTo>
                  <a:pt x="955395" y="22445"/>
                </a:lnTo>
                <a:lnTo>
                  <a:pt x="955395" y="31411"/>
                </a:lnTo>
                <a:lnTo>
                  <a:pt x="952958" y="27033"/>
                </a:lnTo>
                <a:lnTo>
                  <a:pt x="949760" y="24025"/>
                </a:lnTo>
                <a:lnTo>
                  <a:pt x="945800" y="22387"/>
                </a:lnTo>
                <a:lnTo>
                  <a:pt x="943477" y="21436"/>
                </a:lnTo>
                <a:lnTo>
                  <a:pt x="940754" y="20960"/>
                </a:lnTo>
                <a:lnTo>
                  <a:pt x="937632" y="20960"/>
                </a:lnTo>
                <a:lnTo>
                  <a:pt x="941516" y="35181"/>
                </a:lnTo>
                <a:lnTo>
                  <a:pt x="945705" y="35181"/>
                </a:lnTo>
                <a:lnTo>
                  <a:pt x="949046" y="36723"/>
                </a:lnTo>
                <a:lnTo>
                  <a:pt x="951540" y="39807"/>
                </a:lnTo>
                <a:lnTo>
                  <a:pt x="954034" y="42891"/>
                </a:lnTo>
                <a:lnTo>
                  <a:pt x="955281" y="47383"/>
                </a:lnTo>
                <a:lnTo>
                  <a:pt x="955281" y="59568"/>
                </a:lnTo>
                <a:lnTo>
                  <a:pt x="953967" y="64146"/>
                </a:lnTo>
                <a:lnTo>
                  <a:pt x="951340" y="67021"/>
                </a:lnTo>
                <a:lnTo>
                  <a:pt x="948713" y="69895"/>
                </a:lnTo>
                <a:lnTo>
                  <a:pt x="945495" y="71333"/>
                </a:lnTo>
                <a:lnTo>
                  <a:pt x="935976" y="71333"/>
                </a:lnTo>
                <a:lnTo>
                  <a:pt x="932016" y="68706"/>
                </a:lnTo>
                <a:lnTo>
                  <a:pt x="929808" y="63451"/>
                </a:lnTo>
                <a:lnTo>
                  <a:pt x="928589" y="60633"/>
                </a:lnTo>
                <a:lnTo>
                  <a:pt x="927980" y="57416"/>
                </a:lnTo>
                <a:lnTo>
                  <a:pt x="927980" y="49611"/>
                </a:lnTo>
                <a:close/>
              </a:path>
              <a:path w="1074384" h="110169">
                <a:moveTo>
                  <a:pt x="17477" y="15419"/>
                </a:moveTo>
                <a:lnTo>
                  <a:pt x="59684" y="15419"/>
                </a:lnTo>
                <a:lnTo>
                  <a:pt x="59684" y="627"/>
                </a:lnTo>
                <a:lnTo>
                  <a:pt x="0" y="627"/>
                </a:lnTo>
                <a:lnTo>
                  <a:pt x="0" y="84697"/>
                </a:lnTo>
                <a:lnTo>
                  <a:pt x="17477" y="84697"/>
                </a:lnTo>
                <a:lnTo>
                  <a:pt x="17477" y="49402"/>
                </a:lnTo>
                <a:lnTo>
                  <a:pt x="54430" y="49402"/>
                </a:lnTo>
                <a:lnTo>
                  <a:pt x="54430" y="34781"/>
                </a:lnTo>
                <a:lnTo>
                  <a:pt x="17477" y="34781"/>
                </a:lnTo>
                <a:lnTo>
                  <a:pt x="17477" y="15419"/>
                </a:lnTo>
                <a:close/>
              </a:path>
              <a:path w="1074384" h="110169">
                <a:moveTo>
                  <a:pt x="67147" y="0"/>
                </a:moveTo>
                <a:lnTo>
                  <a:pt x="67147" y="15020"/>
                </a:lnTo>
                <a:lnTo>
                  <a:pt x="83653" y="15020"/>
                </a:lnTo>
                <a:lnTo>
                  <a:pt x="83653" y="0"/>
                </a:lnTo>
                <a:lnTo>
                  <a:pt x="67147" y="0"/>
                </a:lnTo>
                <a:close/>
              </a:path>
              <a:path w="1074384" h="110169">
                <a:moveTo>
                  <a:pt x="67147" y="22444"/>
                </a:moveTo>
                <a:lnTo>
                  <a:pt x="67147" y="84697"/>
                </a:lnTo>
                <a:lnTo>
                  <a:pt x="83653" y="84697"/>
                </a:lnTo>
                <a:lnTo>
                  <a:pt x="83653" y="22444"/>
                </a:lnTo>
                <a:lnTo>
                  <a:pt x="67147" y="22444"/>
                </a:lnTo>
                <a:close/>
              </a:path>
              <a:path w="1074384" h="110169">
                <a:moveTo>
                  <a:pt x="137094" y="20960"/>
                </a:moveTo>
                <a:lnTo>
                  <a:pt x="125519" y="20960"/>
                </a:lnTo>
                <a:lnTo>
                  <a:pt x="121273" y="22216"/>
                </a:lnTo>
                <a:lnTo>
                  <a:pt x="117922" y="24729"/>
                </a:lnTo>
                <a:lnTo>
                  <a:pt x="116057" y="26138"/>
                </a:lnTo>
                <a:lnTo>
                  <a:pt x="114077" y="28441"/>
                </a:lnTo>
                <a:lnTo>
                  <a:pt x="111982" y="31639"/>
                </a:lnTo>
                <a:lnTo>
                  <a:pt x="111982" y="22558"/>
                </a:lnTo>
                <a:lnTo>
                  <a:pt x="96276" y="22558"/>
                </a:lnTo>
                <a:lnTo>
                  <a:pt x="96276" y="84697"/>
                </a:lnTo>
                <a:lnTo>
                  <a:pt x="112496" y="84697"/>
                </a:lnTo>
                <a:lnTo>
                  <a:pt x="112496" y="47155"/>
                </a:lnTo>
                <a:lnTo>
                  <a:pt x="113029" y="43995"/>
                </a:lnTo>
                <a:lnTo>
                  <a:pt x="114095" y="41520"/>
                </a:lnTo>
                <a:lnTo>
                  <a:pt x="116152" y="36837"/>
                </a:lnTo>
                <a:lnTo>
                  <a:pt x="119940" y="34495"/>
                </a:lnTo>
                <a:lnTo>
                  <a:pt x="129954" y="34495"/>
                </a:lnTo>
                <a:lnTo>
                  <a:pt x="133001" y="36094"/>
                </a:lnTo>
                <a:lnTo>
                  <a:pt x="134600" y="39292"/>
                </a:lnTo>
                <a:lnTo>
                  <a:pt x="135476" y="41044"/>
                </a:lnTo>
                <a:lnTo>
                  <a:pt x="135913" y="43557"/>
                </a:lnTo>
                <a:lnTo>
                  <a:pt x="135913" y="84697"/>
                </a:lnTo>
                <a:lnTo>
                  <a:pt x="152591" y="84697"/>
                </a:lnTo>
                <a:lnTo>
                  <a:pt x="152591" y="34971"/>
                </a:lnTo>
                <a:lnTo>
                  <a:pt x="150544" y="29383"/>
                </a:lnTo>
                <a:lnTo>
                  <a:pt x="146451" y="26014"/>
                </a:lnTo>
                <a:lnTo>
                  <a:pt x="142358" y="22644"/>
                </a:lnTo>
                <a:lnTo>
                  <a:pt x="137094" y="20960"/>
                </a:lnTo>
                <a:close/>
              </a:path>
              <a:path w="1074384" h="110169">
                <a:moveTo>
                  <a:pt x="197045" y="79823"/>
                </a:moveTo>
                <a:lnTo>
                  <a:pt x="199291" y="77386"/>
                </a:lnTo>
                <a:lnTo>
                  <a:pt x="199558" y="80051"/>
                </a:lnTo>
                <a:lnTo>
                  <a:pt x="199939" y="82260"/>
                </a:lnTo>
                <a:lnTo>
                  <a:pt x="200777" y="84697"/>
                </a:lnTo>
                <a:lnTo>
                  <a:pt x="218482" y="84697"/>
                </a:lnTo>
                <a:lnTo>
                  <a:pt x="218482" y="82298"/>
                </a:lnTo>
                <a:lnTo>
                  <a:pt x="216083" y="80413"/>
                </a:lnTo>
                <a:lnTo>
                  <a:pt x="215227" y="78205"/>
                </a:lnTo>
                <a:lnTo>
                  <a:pt x="215112" y="76073"/>
                </a:lnTo>
                <a:lnTo>
                  <a:pt x="214998" y="70856"/>
                </a:lnTo>
                <a:lnTo>
                  <a:pt x="214998" y="32820"/>
                </a:lnTo>
                <a:lnTo>
                  <a:pt x="212352" y="27718"/>
                </a:lnTo>
                <a:lnTo>
                  <a:pt x="207059" y="25015"/>
                </a:lnTo>
                <a:lnTo>
                  <a:pt x="201767" y="22311"/>
                </a:lnTo>
                <a:lnTo>
                  <a:pt x="195713" y="20960"/>
                </a:lnTo>
                <a:lnTo>
                  <a:pt x="178426" y="20960"/>
                </a:lnTo>
                <a:lnTo>
                  <a:pt x="171039" y="23701"/>
                </a:lnTo>
                <a:lnTo>
                  <a:pt x="166736" y="29184"/>
                </a:lnTo>
                <a:lnTo>
                  <a:pt x="164033" y="32687"/>
                </a:lnTo>
                <a:lnTo>
                  <a:pt x="162510" y="37160"/>
                </a:lnTo>
                <a:lnTo>
                  <a:pt x="162167" y="42605"/>
                </a:lnTo>
                <a:lnTo>
                  <a:pt x="177874" y="42605"/>
                </a:lnTo>
                <a:lnTo>
                  <a:pt x="178254" y="40206"/>
                </a:lnTo>
                <a:lnTo>
                  <a:pt x="179016" y="38302"/>
                </a:lnTo>
                <a:lnTo>
                  <a:pt x="181758" y="34990"/>
                </a:lnTo>
                <a:lnTo>
                  <a:pt x="184480" y="34038"/>
                </a:lnTo>
                <a:lnTo>
                  <a:pt x="191752" y="34038"/>
                </a:lnTo>
                <a:lnTo>
                  <a:pt x="194351" y="34524"/>
                </a:lnTo>
                <a:lnTo>
                  <a:pt x="196122" y="35495"/>
                </a:lnTo>
                <a:lnTo>
                  <a:pt x="198778" y="38226"/>
                </a:lnTo>
                <a:lnTo>
                  <a:pt x="198778" y="42871"/>
                </a:lnTo>
                <a:lnTo>
                  <a:pt x="197616" y="44414"/>
                </a:lnTo>
                <a:lnTo>
                  <a:pt x="195293" y="45404"/>
                </a:lnTo>
                <a:lnTo>
                  <a:pt x="193999" y="45975"/>
                </a:lnTo>
                <a:lnTo>
                  <a:pt x="191848" y="46450"/>
                </a:lnTo>
                <a:lnTo>
                  <a:pt x="188840" y="46831"/>
                </a:lnTo>
                <a:lnTo>
                  <a:pt x="183300" y="47517"/>
                </a:lnTo>
                <a:lnTo>
                  <a:pt x="177017" y="48316"/>
                </a:lnTo>
                <a:lnTo>
                  <a:pt x="172257" y="49649"/>
                </a:lnTo>
                <a:lnTo>
                  <a:pt x="169021" y="51514"/>
                </a:lnTo>
                <a:lnTo>
                  <a:pt x="163119" y="54941"/>
                </a:lnTo>
                <a:lnTo>
                  <a:pt x="160168" y="60481"/>
                </a:lnTo>
                <a:lnTo>
                  <a:pt x="160168" y="74036"/>
                </a:lnTo>
                <a:lnTo>
                  <a:pt x="162005" y="78595"/>
                </a:lnTo>
                <a:lnTo>
                  <a:pt x="165679" y="81812"/>
                </a:lnTo>
                <a:lnTo>
                  <a:pt x="169354" y="85030"/>
                </a:lnTo>
                <a:lnTo>
                  <a:pt x="174009" y="86638"/>
                </a:lnTo>
                <a:lnTo>
                  <a:pt x="179644" y="86638"/>
                </a:lnTo>
                <a:lnTo>
                  <a:pt x="180358" y="74197"/>
                </a:lnTo>
                <a:lnTo>
                  <a:pt x="177274" y="71723"/>
                </a:lnTo>
                <a:lnTo>
                  <a:pt x="176503" y="69714"/>
                </a:lnTo>
                <a:lnTo>
                  <a:pt x="176503" y="63813"/>
                </a:lnTo>
                <a:lnTo>
                  <a:pt x="177759" y="61509"/>
                </a:lnTo>
                <a:lnTo>
                  <a:pt x="180273" y="60024"/>
                </a:lnTo>
                <a:lnTo>
                  <a:pt x="181758" y="59149"/>
                </a:lnTo>
                <a:lnTo>
                  <a:pt x="184213" y="58406"/>
                </a:lnTo>
                <a:lnTo>
                  <a:pt x="187640" y="57797"/>
                </a:lnTo>
                <a:lnTo>
                  <a:pt x="191295" y="57111"/>
                </a:lnTo>
                <a:lnTo>
                  <a:pt x="194560" y="56397"/>
                </a:lnTo>
                <a:lnTo>
                  <a:pt x="196655" y="55598"/>
                </a:lnTo>
                <a:lnTo>
                  <a:pt x="198721" y="54427"/>
                </a:lnTo>
                <a:lnTo>
                  <a:pt x="198721" y="60481"/>
                </a:lnTo>
                <a:lnTo>
                  <a:pt x="198606" y="65926"/>
                </a:lnTo>
                <a:lnTo>
                  <a:pt x="197074" y="69676"/>
                </a:lnTo>
                <a:lnTo>
                  <a:pt x="194123" y="71732"/>
                </a:lnTo>
                <a:lnTo>
                  <a:pt x="191172" y="73788"/>
                </a:lnTo>
                <a:lnTo>
                  <a:pt x="187945" y="74816"/>
                </a:lnTo>
                <a:lnTo>
                  <a:pt x="184442" y="74816"/>
                </a:lnTo>
                <a:lnTo>
                  <a:pt x="188021" y="85629"/>
                </a:lnTo>
                <a:lnTo>
                  <a:pt x="191524" y="83612"/>
                </a:lnTo>
                <a:lnTo>
                  <a:pt x="194456" y="81898"/>
                </a:lnTo>
                <a:lnTo>
                  <a:pt x="197045" y="79823"/>
                </a:lnTo>
                <a:close/>
              </a:path>
              <a:path w="1074384" h="110169">
                <a:moveTo>
                  <a:pt x="184061" y="86638"/>
                </a:moveTo>
                <a:lnTo>
                  <a:pt x="188021" y="85629"/>
                </a:lnTo>
                <a:lnTo>
                  <a:pt x="184442" y="74816"/>
                </a:lnTo>
                <a:lnTo>
                  <a:pt x="182233" y="74816"/>
                </a:lnTo>
                <a:lnTo>
                  <a:pt x="180358" y="74197"/>
                </a:lnTo>
                <a:lnTo>
                  <a:pt x="179644" y="86638"/>
                </a:lnTo>
                <a:lnTo>
                  <a:pt x="184061" y="86638"/>
                </a:lnTo>
                <a:close/>
              </a:path>
              <a:path w="1074384" h="110169">
                <a:moveTo>
                  <a:pt x="273560" y="20960"/>
                </a:moveTo>
                <a:lnTo>
                  <a:pt x="261985" y="20960"/>
                </a:lnTo>
                <a:lnTo>
                  <a:pt x="257739" y="22216"/>
                </a:lnTo>
                <a:lnTo>
                  <a:pt x="254388" y="24729"/>
                </a:lnTo>
                <a:lnTo>
                  <a:pt x="252523" y="26138"/>
                </a:lnTo>
                <a:lnTo>
                  <a:pt x="250543" y="28441"/>
                </a:lnTo>
                <a:lnTo>
                  <a:pt x="248448" y="31639"/>
                </a:lnTo>
                <a:lnTo>
                  <a:pt x="248448" y="22558"/>
                </a:lnTo>
                <a:lnTo>
                  <a:pt x="232742" y="22558"/>
                </a:lnTo>
                <a:lnTo>
                  <a:pt x="232742" y="84697"/>
                </a:lnTo>
                <a:lnTo>
                  <a:pt x="248962" y="84697"/>
                </a:lnTo>
                <a:lnTo>
                  <a:pt x="248962" y="47155"/>
                </a:lnTo>
                <a:lnTo>
                  <a:pt x="249495" y="43995"/>
                </a:lnTo>
                <a:lnTo>
                  <a:pt x="250561" y="41520"/>
                </a:lnTo>
                <a:lnTo>
                  <a:pt x="252618" y="36837"/>
                </a:lnTo>
                <a:lnTo>
                  <a:pt x="256406" y="34495"/>
                </a:lnTo>
                <a:lnTo>
                  <a:pt x="266420" y="34495"/>
                </a:lnTo>
                <a:lnTo>
                  <a:pt x="269467" y="36094"/>
                </a:lnTo>
                <a:lnTo>
                  <a:pt x="271066" y="39292"/>
                </a:lnTo>
                <a:lnTo>
                  <a:pt x="271942" y="41044"/>
                </a:lnTo>
                <a:lnTo>
                  <a:pt x="272379" y="43557"/>
                </a:lnTo>
                <a:lnTo>
                  <a:pt x="272379" y="84697"/>
                </a:lnTo>
                <a:lnTo>
                  <a:pt x="289057" y="84697"/>
                </a:lnTo>
                <a:lnTo>
                  <a:pt x="289057" y="34971"/>
                </a:lnTo>
                <a:lnTo>
                  <a:pt x="287010" y="29383"/>
                </a:lnTo>
                <a:lnTo>
                  <a:pt x="282917" y="26014"/>
                </a:lnTo>
                <a:lnTo>
                  <a:pt x="278824" y="22644"/>
                </a:lnTo>
                <a:lnTo>
                  <a:pt x="273560" y="20960"/>
                </a:lnTo>
                <a:close/>
              </a:path>
              <a:path w="1074384" h="110169">
                <a:moveTo>
                  <a:pt x="314340" y="49630"/>
                </a:moveTo>
                <a:lnTo>
                  <a:pt x="314873" y="45784"/>
                </a:lnTo>
                <a:lnTo>
                  <a:pt x="315939" y="42891"/>
                </a:lnTo>
                <a:lnTo>
                  <a:pt x="317957" y="37446"/>
                </a:lnTo>
                <a:lnTo>
                  <a:pt x="321707" y="34723"/>
                </a:lnTo>
                <a:lnTo>
                  <a:pt x="331037" y="34723"/>
                </a:lnTo>
                <a:lnTo>
                  <a:pt x="333873" y="35980"/>
                </a:lnTo>
                <a:lnTo>
                  <a:pt x="335701" y="38493"/>
                </a:lnTo>
                <a:lnTo>
                  <a:pt x="336957" y="40358"/>
                </a:lnTo>
                <a:lnTo>
                  <a:pt x="337738" y="42453"/>
                </a:lnTo>
                <a:lnTo>
                  <a:pt x="338042" y="44775"/>
                </a:lnTo>
                <a:lnTo>
                  <a:pt x="354720" y="44775"/>
                </a:lnTo>
                <a:lnTo>
                  <a:pt x="353806" y="35904"/>
                </a:lnTo>
                <a:lnTo>
                  <a:pt x="350865" y="29717"/>
                </a:lnTo>
                <a:lnTo>
                  <a:pt x="345895" y="26214"/>
                </a:lnTo>
                <a:lnTo>
                  <a:pt x="340926" y="22711"/>
                </a:lnTo>
                <a:lnTo>
                  <a:pt x="334539" y="20960"/>
                </a:lnTo>
                <a:lnTo>
                  <a:pt x="317557" y="20960"/>
                </a:lnTo>
                <a:lnTo>
                  <a:pt x="310361" y="23929"/>
                </a:lnTo>
                <a:lnTo>
                  <a:pt x="305144" y="29869"/>
                </a:lnTo>
                <a:lnTo>
                  <a:pt x="299164" y="40926"/>
                </a:lnTo>
                <a:lnTo>
                  <a:pt x="297319" y="54827"/>
                </a:lnTo>
                <a:lnTo>
                  <a:pt x="297319" y="64307"/>
                </a:lnTo>
                <a:lnTo>
                  <a:pt x="299680" y="72018"/>
                </a:lnTo>
                <a:lnTo>
                  <a:pt x="304402" y="77957"/>
                </a:lnTo>
                <a:lnTo>
                  <a:pt x="309123" y="83897"/>
                </a:lnTo>
                <a:lnTo>
                  <a:pt x="316491" y="86867"/>
                </a:lnTo>
                <a:lnTo>
                  <a:pt x="336519" y="86867"/>
                </a:lnTo>
                <a:lnTo>
                  <a:pt x="344077" y="83307"/>
                </a:lnTo>
                <a:lnTo>
                  <a:pt x="349179" y="76187"/>
                </a:lnTo>
                <a:lnTo>
                  <a:pt x="352378" y="71770"/>
                </a:lnTo>
                <a:lnTo>
                  <a:pt x="354167" y="67087"/>
                </a:lnTo>
                <a:lnTo>
                  <a:pt x="354549" y="62138"/>
                </a:lnTo>
                <a:lnTo>
                  <a:pt x="337928" y="62138"/>
                </a:lnTo>
                <a:lnTo>
                  <a:pt x="337585" y="65412"/>
                </a:lnTo>
                <a:lnTo>
                  <a:pt x="336615" y="68077"/>
                </a:lnTo>
                <a:lnTo>
                  <a:pt x="335015" y="70133"/>
                </a:lnTo>
                <a:lnTo>
                  <a:pt x="333416" y="72189"/>
                </a:lnTo>
                <a:lnTo>
                  <a:pt x="330713" y="73217"/>
                </a:lnTo>
                <a:lnTo>
                  <a:pt x="321536" y="73217"/>
                </a:lnTo>
                <a:lnTo>
                  <a:pt x="317881" y="70628"/>
                </a:lnTo>
                <a:lnTo>
                  <a:pt x="315939" y="65450"/>
                </a:lnTo>
                <a:lnTo>
                  <a:pt x="314873" y="62670"/>
                </a:lnTo>
                <a:lnTo>
                  <a:pt x="314340" y="58996"/>
                </a:lnTo>
                <a:lnTo>
                  <a:pt x="314340" y="49630"/>
                </a:lnTo>
                <a:close/>
              </a:path>
              <a:path w="1074384" h="110169">
                <a:moveTo>
                  <a:pt x="369322" y="0"/>
                </a:moveTo>
                <a:lnTo>
                  <a:pt x="369322" y="15020"/>
                </a:lnTo>
                <a:lnTo>
                  <a:pt x="385828" y="15020"/>
                </a:lnTo>
                <a:lnTo>
                  <a:pt x="385828" y="0"/>
                </a:lnTo>
                <a:lnTo>
                  <a:pt x="369322" y="0"/>
                </a:lnTo>
                <a:close/>
              </a:path>
              <a:path w="1074384" h="110169">
                <a:moveTo>
                  <a:pt x="369322" y="22444"/>
                </a:moveTo>
                <a:lnTo>
                  <a:pt x="369322" y="84697"/>
                </a:lnTo>
                <a:lnTo>
                  <a:pt x="385828" y="84697"/>
                </a:lnTo>
                <a:lnTo>
                  <a:pt x="385828" y="22444"/>
                </a:lnTo>
                <a:lnTo>
                  <a:pt x="369322" y="22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789900" y="2660717"/>
            <a:ext cx="0" cy="75388"/>
          </a:xfrm>
          <a:custGeom>
            <a:avLst/>
            <a:gdLst/>
            <a:ahLst/>
            <a:cxnLst/>
            <a:rect l="l" t="t" r="r" b="b"/>
            <a:pathLst>
              <a:path h="85440">
                <a:moveTo>
                  <a:pt x="0" y="0"/>
                </a:moveTo>
                <a:lnTo>
                  <a:pt x="0" y="85440"/>
                </a:lnTo>
              </a:path>
            </a:pathLst>
          </a:custGeom>
          <a:ln w="17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064605" y="2660717"/>
            <a:ext cx="0" cy="75388"/>
          </a:xfrm>
          <a:custGeom>
            <a:avLst/>
            <a:gdLst/>
            <a:ahLst/>
            <a:cxnLst/>
            <a:rect l="l" t="t" r="r" b="b"/>
            <a:pathLst>
              <a:path h="85440">
                <a:moveTo>
                  <a:pt x="0" y="0"/>
                </a:moveTo>
                <a:lnTo>
                  <a:pt x="0" y="85440"/>
                </a:lnTo>
              </a:path>
            </a:pathLst>
          </a:custGeom>
          <a:ln w="17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153219" y="2661826"/>
            <a:ext cx="0" cy="74279"/>
          </a:xfrm>
          <a:custGeom>
            <a:avLst/>
            <a:gdLst/>
            <a:ahLst/>
            <a:cxnLst/>
            <a:rect l="l" t="t" r="r" b="b"/>
            <a:pathLst>
              <a:path h="84183">
                <a:moveTo>
                  <a:pt x="0" y="0"/>
                </a:moveTo>
                <a:lnTo>
                  <a:pt x="0" y="84183"/>
                </a:lnTo>
              </a:path>
            </a:pathLst>
          </a:custGeom>
          <a:ln w="1754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682335" y="2690852"/>
            <a:ext cx="15732" cy="0"/>
          </a:xfrm>
          <a:custGeom>
            <a:avLst/>
            <a:gdLst/>
            <a:ahLst/>
            <a:cxnLst/>
            <a:rect l="l" t="t" r="r" b="b"/>
            <a:pathLst>
              <a:path w="17305">
                <a:moveTo>
                  <a:pt x="0" y="0"/>
                </a:moveTo>
                <a:lnTo>
                  <a:pt x="17305" y="0"/>
                </a:lnTo>
              </a:path>
            </a:pathLst>
          </a:custGeom>
          <a:ln w="182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682335" y="2728596"/>
            <a:ext cx="15732" cy="0"/>
          </a:xfrm>
          <a:custGeom>
            <a:avLst/>
            <a:gdLst/>
            <a:ahLst/>
            <a:cxnLst/>
            <a:rect l="l" t="t" r="r" b="b"/>
            <a:pathLst>
              <a:path w="17305">
                <a:moveTo>
                  <a:pt x="0" y="0"/>
                </a:moveTo>
                <a:lnTo>
                  <a:pt x="17305" y="0"/>
                </a:lnTo>
              </a:path>
            </a:pathLst>
          </a:custGeom>
          <a:ln w="182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039752" y="282874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6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098562" y="2765282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122187" y="2828324"/>
            <a:ext cx="11111" cy="26305"/>
          </a:xfrm>
          <a:custGeom>
            <a:avLst/>
            <a:gdLst/>
            <a:ahLst/>
            <a:cxnLst/>
            <a:rect l="l" t="t" r="r" b="b"/>
            <a:pathLst>
              <a:path w="12222" h="29812">
                <a:moveTo>
                  <a:pt x="4493" y="29012"/>
                </a:moveTo>
                <a:lnTo>
                  <a:pt x="7653" y="26899"/>
                </a:lnTo>
                <a:lnTo>
                  <a:pt x="9481" y="23473"/>
                </a:lnTo>
                <a:lnTo>
                  <a:pt x="11308" y="20046"/>
                </a:lnTo>
                <a:lnTo>
                  <a:pt x="12222" y="16067"/>
                </a:lnTo>
                <a:lnTo>
                  <a:pt x="12222" y="0"/>
                </a:lnTo>
                <a:lnTo>
                  <a:pt x="0" y="0"/>
                </a:lnTo>
                <a:lnTo>
                  <a:pt x="0" y="12450"/>
                </a:lnTo>
                <a:lnTo>
                  <a:pt x="6225" y="12450"/>
                </a:lnTo>
                <a:lnTo>
                  <a:pt x="6387" y="13373"/>
                </a:lnTo>
                <a:lnTo>
                  <a:pt x="6396" y="15477"/>
                </a:lnTo>
                <a:lnTo>
                  <a:pt x="5540" y="18846"/>
                </a:lnTo>
                <a:lnTo>
                  <a:pt x="4474" y="22083"/>
                </a:lnTo>
                <a:lnTo>
                  <a:pt x="2626" y="23929"/>
                </a:lnTo>
                <a:lnTo>
                  <a:pt x="0" y="24386"/>
                </a:lnTo>
                <a:lnTo>
                  <a:pt x="0" y="29812"/>
                </a:lnTo>
                <a:lnTo>
                  <a:pt x="4493" y="29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199967" y="2765032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1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5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266151" y="2784130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258882" y="2784130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29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8" y="46423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167723" y="2770271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903802" y="2784130"/>
            <a:ext cx="49066" cy="76698"/>
          </a:xfrm>
          <a:custGeom>
            <a:avLst/>
            <a:gdLst/>
            <a:ahLst/>
            <a:cxnLst/>
            <a:rect l="l" t="t" r="r" b="b"/>
            <a:pathLst>
              <a:path w="53973" h="86924">
                <a:moveTo>
                  <a:pt x="10737" y="24710"/>
                </a:moveTo>
                <a:lnTo>
                  <a:pt x="12327" y="18742"/>
                </a:lnTo>
                <a:lnTo>
                  <a:pt x="15506" y="14878"/>
                </a:lnTo>
                <a:lnTo>
                  <a:pt x="18276" y="0"/>
                </a:lnTo>
                <a:lnTo>
                  <a:pt x="12041" y="3141"/>
                </a:lnTo>
                <a:lnTo>
                  <a:pt x="7224" y="9423"/>
                </a:lnTo>
                <a:lnTo>
                  <a:pt x="2408" y="15706"/>
                </a:lnTo>
                <a:lnTo>
                  <a:pt x="0" y="23739"/>
                </a:lnTo>
                <a:lnTo>
                  <a:pt x="0" y="43957"/>
                </a:lnTo>
                <a:lnTo>
                  <a:pt x="2570" y="51724"/>
                </a:lnTo>
                <a:lnTo>
                  <a:pt x="7709" y="56826"/>
                </a:lnTo>
                <a:lnTo>
                  <a:pt x="12850" y="61928"/>
                </a:lnTo>
                <a:lnTo>
                  <a:pt x="18676" y="64479"/>
                </a:lnTo>
                <a:lnTo>
                  <a:pt x="29718" y="64479"/>
                </a:lnTo>
                <a:lnTo>
                  <a:pt x="33497" y="63670"/>
                </a:lnTo>
                <a:lnTo>
                  <a:pt x="36524" y="62052"/>
                </a:lnTo>
                <a:lnTo>
                  <a:pt x="39551" y="60434"/>
                </a:lnTo>
                <a:lnTo>
                  <a:pt x="41921" y="58254"/>
                </a:lnTo>
                <a:lnTo>
                  <a:pt x="43635" y="55513"/>
                </a:lnTo>
                <a:lnTo>
                  <a:pt x="43635" y="86924"/>
                </a:lnTo>
                <a:lnTo>
                  <a:pt x="53973" y="86924"/>
                </a:lnTo>
                <a:lnTo>
                  <a:pt x="53973" y="1370"/>
                </a:lnTo>
                <a:lnTo>
                  <a:pt x="44206" y="1370"/>
                </a:lnTo>
                <a:lnTo>
                  <a:pt x="44206" y="9880"/>
                </a:lnTo>
                <a:lnTo>
                  <a:pt x="42455" y="7215"/>
                </a:lnTo>
                <a:lnTo>
                  <a:pt x="40627" y="5197"/>
                </a:lnTo>
                <a:lnTo>
                  <a:pt x="38723" y="3826"/>
                </a:lnTo>
                <a:lnTo>
                  <a:pt x="35258" y="1275"/>
                </a:lnTo>
                <a:lnTo>
                  <a:pt x="30994" y="0"/>
                </a:lnTo>
                <a:lnTo>
                  <a:pt x="25930" y="0"/>
                </a:lnTo>
                <a:lnTo>
                  <a:pt x="18686" y="11013"/>
                </a:lnTo>
                <a:lnTo>
                  <a:pt x="22503" y="9081"/>
                </a:lnTo>
                <a:lnTo>
                  <a:pt x="33963" y="9081"/>
                </a:lnTo>
                <a:lnTo>
                  <a:pt x="38857" y="12107"/>
                </a:lnTo>
                <a:lnTo>
                  <a:pt x="41636" y="18161"/>
                </a:lnTo>
                <a:lnTo>
                  <a:pt x="43273" y="21702"/>
                </a:lnTo>
                <a:lnTo>
                  <a:pt x="44092" y="26119"/>
                </a:lnTo>
                <a:lnTo>
                  <a:pt x="44092" y="37161"/>
                </a:lnTo>
                <a:lnTo>
                  <a:pt x="43350" y="41882"/>
                </a:lnTo>
                <a:lnTo>
                  <a:pt x="41865" y="45575"/>
                </a:lnTo>
                <a:lnTo>
                  <a:pt x="39161" y="52276"/>
                </a:lnTo>
                <a:lnTo>
                  <a:pt x="34230" y="55627"/>
                </a:lnTo>
                <a:lnTo>
                  <a:pt x="20294" y="55627"/>
                </a:lnTo>
                <a:lnTo>
                  <a:pt x="15592" y="52448"/>
                </a:lnTo>
                <a:lnTo>
                  <a:pt x="12965" y="46089"/>
                </a:lnTo>
                <a:lnTo>
                  <a:pt x="11480" y="42510"/>
                </a:lnTo>
                <a:lnTo>
                  <a:pt x="10737" y="38074"/>
                </a:lnTo>
                <a:lnTo>
                  <a:pt x="10737" y="24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753209" y="2784382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3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6"/>
                </a:lnTo>
                <a:lnTo>
                  <a:pt x="43197" y="68001"/>
                </a:lnTo>
                <a:lnTo>
                  <a:pt x="41750" y="71275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1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7"/>
                </a:lnTo>
                <a:lnTo>
                  <a:pt x="1884" y="69847"/>
                </a:lnTo>
                <a:lnTo>
                  <a:pt x="2417" y="76130"/>
                </a:lnTo>
                <a:lnTo>
                  <a:pt x="4930" y="80746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3"/>
                </a:lnTo>
                <a:lnTo>
                  <a:pt x="28320" y="88070"/>
                </a:lnTo>
                <a:lnTo>
                  <a:pt x="41744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5"/>
                </a:lnTo>
                <a:lnTo>
                  <a:pt x="44149" y="1655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3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4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8"/>
                </a:lnTo>
                <a:lnTo>
                  <a:pt x="21322" y="54598"/>
                </a:lnTo>
                <a:lnTo>
                  <a:pt x="17562" y="52799"/>
                </a:lnTo>
                <a:lnTo>
                  <a:pt x="14764" y="49201"/>
                </a:lnTo>
                <a:lnTo>
                  <a:pt x="11965" y="45603"/>
                </a:lnTo>
                <a:lnTo>
                  <a:pt x="10566" y="40359"/>
                </a:lnTo>
                <a:lnTo>
                  <a:pt x="7510" y="8623"/>
                </a:lnTo>
                <a:lnTo>
                  <a:pt x="2502" y="14372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429022" y="2784130"/>
            <a:ext cx="74820" cy="55180"/>
          </a:xfrm>
          <a:custGeom>
            <a:avLst/>
            <a:gdLst/>
            <a:ahLst/>
            <a:cxnLst/>
            <a:rect l="l" t="t" r="r" b="b"/>
            <a:pathLst>
              <a:path w="82302" h="62537">
                <a:moveTo>
                  <a:pt x="10166" y="1370"/>
                </a:move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lnTo>
                  <a:pt x="10280" y="22216"/>
                </a:lnTo>
                <a:lnTo>
                  <a:pt x="11870" y="16771"/>
                </a:lnTo>
                <a:lnTo>
                  <a:pt x="15049" y="13763"/>
                </a:lnTo>
                <a:lnTo>
                  <a:pt x="18229" y="10755"/>
                </a:lnTo>
                <a:lnTo>
                  <a:pt x="21760" y="9251"/>
                </a:lnTo>
                <a:lnTo>
                  <a:pt x="29909" y="9251"/>
                </a:lnTo>
                <a:lnTo>
                  <a:pt x="32821" y="10679"/>
                </a:lnTo>
                <a:lnTo>
                  <a:pt x="34383" y="13535"/>
                </a:lnTo>
                <a:lnTo>
                  <a:pt x="35372" y="15439"/>
                </a:lnTo>
                <a:lnTo>
                  <a:pt x="35867" y="18466"/>
                </a:lnTo>
                <a:lnTo>
                  <a:pt x="35867" y="62537"/>
                </a:lnTo>
                <a:lnTo>
                  <a:pt x="46319" y="62537"/>
                </a:lnTo>
                <a:lnTo>
                  <a:pt x="46319" y="20636"/>
                </a:lnTo>
                <a:lnTo>
                  <a:pt x="47776" y="16124"/>
                </a:lnTo>
                <a:lnTo>
                  <a:pt x="50689" y="13421"/>
                </a:lnTo>
                <a:lnTo>
                  <a:pt x="53602" y="10717"/>
                </a:lnTo>
                <a:lnTo>
                  <a:pt x="57076" y="9366"/>
                </a:lnTo>
                <a:lnTo>
                  <a:pt x="64044" y="9366"/>
                </a:lnTo>
                <a:lnTo>
                  <a:pt x="66529" y="10127"/>
                </a:lnTo>
                <a:lnTo>
                  <a:pt x="68566" y="11650"/>
                </a:lnTo>
                <a:lnTo>
                  <a:pt x="70603" y="13174"/>
                </a:lnTo>
                <a:lnTo>
                  <a:pt x="71621" y="15972"/>
                </a:lnTo>
                <a:lnTo>
                  <a:pt x="71621" y="62537"/>
                </a:lnTo>
                <a:lnTo>
                  <a:pt x="82302" y="62537"/>
                </a:lnTo>
                <a:lnTo>
                  <a:pt x="82302" y="16410"/>
                </a:lnTo>
                <a:lnTo>
                  <a:pt x="81502" y="12107"/>
                </a:lnTo>
                <a:lnTo>
                  <a:pt x="79903" y="8909"/>
                </a:lnTo>
                <a:lnTo>
                  <a:pt x="76933" y="2969"/>
                </a:lnTo>
                <a:lnTo>
                  <a:pt x="71336" y="0"/>
                </a:lnTo>
                <a:lnTo>
                  <a:pt x="59266" y="0"/>
                </a:lnTo>
                <a:lnTo>
                  <a:pt x="55801" y="789"/>
                </a:lnTo>
                <a:lnTo>
                  <a:pt x="52716" y="2370"/>
                </a:lnTo>
                <a:lnTo>
                  <a:pt x="49632" y="3950"/>
                </a:lnTo>
                <a:lnTo>
                  <a:pt x="46948" y="6377"/>
                </a:lnTo>
                <a:lnTo>
                  <a:pt x="44663" y="9652"/>
                </a:lnTo>
                <a:lnTo>
                  <a:pt x="43292" y="6986"/>
                </a:lnTo>
                <a:lnTo>
                  <a:pt x="41769" y="4968"/>
                </a:lnTo>
                <a:lnTo>
                  <a:pt x="40094" y="3597"/>
                </a:lnTo>
                <a:lnTo>
                  <a:pt x="37124" y="1199"/>
                </a:lnTo>
                <a:lnTo>
                  <a:pt x="33202" y="0"/>
                </a:lnTo>
                <a:lnTo>
                  <a:pt x="24026" y="0"/>
                </a:lnTo>
                <a:lnTo>
                  <a:pt x="20180" y="1160"/>
                </a:lnTo>
                <a:lnTo>
                  <a:pt x="16791" y="3483"/>
                </a:lnTo>
                <a:lnTo>
                  <a:pt x="14811" y="4854"/>
                </a:lnTo>
                <a:lnTo>
                  <a:pt x="12603" y="7043"/>
                </a:lnTo>
                <a:lnTo>
                  <a:pt x="10166" y="10051"/>
                </a:lnTo>
                <a:lnTo>
                  <a:pt x="10166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186077" y="2784381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5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1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3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5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006876" y="2770271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794202" y="2770271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717409" y="2763266"/>
            <a:ext cx="74352" cy="72953"/>
          </a:xfrm>
          <a:custGeom>
            <a:avLst/>
            <a:gdLst/>
            <a:ahLst/>
            <a:cxnLst/>
            <a:rect l="l" t="t" r="r" b="b"/>
            <a:pathLst>
              <a:path w="81787" h="82680">
                <a:moveTo>
                  <a:pt x="1482" y="31269"/>
                </a:moveTo>
                <a:lnTo>
                  <a:pt x="0" y="44661"/>
                </a:lnTo>
                <a:lnTo>
                  <a:pt x="493" y="52761"/>
                </a:lnTo>
                <a:lnTo>
                  <a:pt x="3697" y="65284"/>
                </a:lnTo>
                <a:lnTo>
                  <a:pt x="9880" y="75845"/>
                </a:lnTo>
                <a:lnTo>
                  <a:pt x="15436" y="81068"/>
                </a:lnTo>
                <a:lnTo>
                  <a:pt x="11765" y="54694"/>
                </a:lnTo>
                <a:lnTo>
                  <a:pt x="11818" y="42669"/>
                </a:lnTo>
                <a:lnTo>
                  <a:pt x="14164" y="29063"/>
                </a:lnTo>
                <a:lnTo>
                  <a:pt x="19989" y="19046"/>
                </a:lnTo>
                <a:lnTo>
                  <a:pt x="25473" y="13088"/>
                </a:lnTo>
                <a:lnTo>
                  <a:pt x="32555" y="10109"/>
                </a:lnTo>
                <a:lnTo>
                  <a:pt x="50184" y="10109"/>
                </a:lnTo>
                <a:lnTo>
                  <a:pt x="57238" y="13117"/>
                </a:lnTo>
                <a:lnTo>
                  <a:pt x="62397" y="19132"/>
                </a:lnTo>
                <a:lnTo>
                  <a:pt x="67556" y="25148"/>
                </a:lnTo>
                <a:lnTo>
                  <a:pt x="70136" y="33086"/>
                </a:lnTo>
                <a:lnTo>
                  <a:pt x="70136" y="43222"/>
                </a:lnTo>
                <a:lnTo>
                  <a:pt x="68425" y="56255"/>
                </a:lnTo>
                <a:lnTo>
                  <a:pt x="63425" y="67706"/>
                </a:lnTo>
                <a:lnTo>
                  <a:pt x="62905" y="82680"/>
                </a:lnTo>
                <a:lnTo>
                  <a:pt x="72250" y="74017"/>
                </a:lnTo>
                <a:lnTo>
                  <a:pt x="76020" y="68166"/>
                </a:lnTo>
                <a:lnTo>
                  <a:pt x="80346" y="56430"/>
                </a:lnTo>
                <a:lnTo>
                  <a:pt x="81787" y="42777"/>
                </a:lnTo>
                <a:lnTo>
                  <a:pt x="81613" y="37886"/>
                </a:lnTo>
                <a:lnTo>
                  <a:pt x="79056" y="24943"/>
                </a:lnTo>
                <a:lnTo>
                  <a:pt x="73449" y="14278"/>
                </a:lnTo>
                <a:lnTo>
                  <a:pt x="66235" y="7162"/>
                </a:lnTo>
                <a:lnTo>
                  <a:pt x="54840" y="1790"/>
                </a:lnTo>
                <a:lnTo>
                  <a:pt x="40551" y="0"/>
                </a:lnTo>
                <a:lnTo>
                  <a:pt x="29185" y="1286"/>
                </a:lnTo>
                <a:lnTo>
                  <a:pt x="17500" y="6440"/>
                </a:lnTo>
                <a:lnTo>
                  <a:pt x="8452" y="15534"/>
                </a:lnTo>
                <a:lnTo>
                  <a:pt x="5928" y="19599"/>
                </a:lnTo>
                <a:lnTo>
                  <a:pt x="1482" y="3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728103" y="2811527"/>
            <a:ext cx="46964" cy="29950"/>
          </a:xfrm>
          <a:custGeom>
            <a:avLst/>
            <a:gdLst/>
            <a:ahLst/>
            <a:cxnLst/>
            <a:rect l="l" t="t" r="r" b="b"/>
            <a:pathLst>
              <a:path w="51660" h="33943">
                <a:moveTo>
                  <a:pt x="51660" y="13012"/>
                </a:moveTo>
                <a:lnTo>
                  <a:pt x="47186" y="20189"/>
                </a:lnTo>
                <a:lnTo>
                  <a:pt x="39942" y="23777"/>
                </a:lnTo>
                <a:lnTo>
                  <a:pt x="19381" y="23777"/>
                </a:lnTo>
                <a:lnTo>
                  <a:pt x="11756" y="20589"/>
                </a:lnTo>
                <a:lnTo>
                  <a:pt x="7053" y="14211"/>
                </a:lnTo>
                <a:lnTo>
                  <a:pt x="2351" y="7833"/>
                </a:lnTo>
                <a:lnTo>
                  <a:pt x="0" y="0"/>
                </a:lnTo>
                <a:lnTo>
                  <a:pt x="3671" y="26374"/>
                </a:lnTo>
                <a:lnTo>
                  <a:pt x="14889" y="32051"/>
                </a:lnTo>
                <a:lnTo>
                  <a:pt x="28557" y="33943"/>
                </a:lnTo>
                <a:lnTo>
                  <a:pt x="39299" y="32824"/>
                </a:lnTo>
                <a:lnTo>
                  <a:pt x="51139" y="27986"/>
                </a:lnTo>
                <a:lnTo>
                  <a:pt x="51660" y="13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826445" y="2765031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8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6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892629" y="2784130"/>
            <a:ext cx="11180" cy="23885"/>
          </a:xfrm>
          <a:custGeom>
            <a:avLst/>
            <a:gdLst/>
            <a:ahLst/>
            <a:cxnLst/>
            <a:rect l="l" t="t" r="r" b="b"/>
            <a:pathLst>
              <a:path w="12298" h="27070">
                <a:moveTo>
                  <a:pt x="5330" y="3064"/>
                </a:moveTo>
                <a:lnTo>
                  <a:pt x="0" y="9195"/>
                </a:lnTo>
                <a:lnTo>
                  <a:pt x="3312" y="27070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7"/>
                </a:lnTo>
                <a:lnTo>
                  <a:pt x="12298" y="0"/>
                </a:lnTo>
                <a:lnTo>
                  <a:pt x="5330" y="3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885361" y="2784130"/>
            <a:ext cx="50779" cy="57094"/>
          </a:xfrm>
          <a:custGeom>
            <a:avLst/>
            <a:gdLst/>
            <a:ahLst/>
            <a:cxnLst/>
            <a:rect l="l" t="t" r="r" b="b"/>
            <a:pathLst>
              <a:path w="55857" h="64707">
                <a:moveTo>
                  <a:pt x="55857" y="35237"/>
                </a:moveTo>
                <a:lnTo>
                  <a:pt x="55857" y="29069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4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7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0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0"/>
                </a:lnTo>
                <a:lnTo>
                  <a:pt x="11308" y="27070"/>
                </a:lnTo>
                <a:lnTo>
                  <a:pt x="7996" y="9195"/>
                </a:lnTo>
                <a:lnTo>
                  <a:pt x="2665" y="15324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7"/>
                </a:lnTo>
                <a:lnTo>
                  <a:pt x="19685" y="64707"/>
                </a:lnTo>
                <a:lnTo>
                  <a:pt x="30422" y="64707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7"/>
                </a:lnTo>
                <a:lnTo>
                  <a:pt x="44168" y="60671"/>
                </a:lnTo>
                <a:lnTo>
                  <a:pt x="47290" y="57625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7"/>
                </a:lnTo>
                <a:lnTo>
                  <a:pt x="44892" y="43347"/>
                </a:lnTo>
                <a:lnTo>
                  <a:pt x="44130" y="46051"/>
                </a:lnTo>
                <a:lnTo>
                  <a:pt x="42835" y="48430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2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7"/>
                </a:lnTo>
                <a:lnTo>
                  <a:pt x="55857" y="352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950765" y="2784130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79"/>
                </a:lnTo>
                <a:lnTo>
                  <a:pt x="14450" y="15848"/>
                </a:lnTo>
                <a:lnTo>
                  <a:pt x="17229" y="12516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5"/>
                </a:lnTo>
                <a:lnTo>
                  <a:pt x="12527" y="7376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039120" y="2765031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8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6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105900" y="276581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127734" y="2784130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499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2"/>
                </a:lnTo>
                <a:lnTo>
                  <a:pt x="12679" y="17038"/>
                </a:lnTo>
                <a:lnTo>
                  <a:pt x="14392" y="15019"/>
                </a:lnTo>
                <a:lnTo>
                  <a:pt x="16525" y="12507"/>
                </a:lnTo>
                <a:lnTo>
                  <a:pt x="18999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1"/>
                </a:lnTo>
                <a:lnTo>
                  <a:pt x="32612" y="9251"/>
                </a:lnTo>
                <a:lnTo>
                  <a:pt x="35924" y="11155"/>
                </a:lnTo>
                <a:lnTo>
                  <a:pt x="37752" y="14963"/>
                </a:lnTo>
                <a:lnTo>
                  <a:pt x="38856" y="17247"/>
                </a:lnTo>
                <a:lnTo>
                  <a:pt x="39408" y="20255"/>
                </a:lnTo>
                <a:lnTo>
                  <a:pt x="39408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192905" y="2784382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248367" y="2783928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39" y="54770"/>
                </a:moveTo>
                <a:lnTo>
                  <a:pt x="12450" y="51457"/>
                </a:lnTo>
                <a:lnTo>
                  <a:pt x="11041" y="49630"/>
                </a:lnTo>
                <a:lnTo>
                  <a:pt x="10185" y="47002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79"/>
                </a:lnTo>
                <a:lnTo>
                  <a:pt x="6082" y="58910"/>
                </a:lnTo>
                <a:lnTo>
                  <a:pt x="9870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7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4"/>
                </a:lnTo>
                <a:lnTo>
                  <a:pt x="29813" y="8794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2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8" y="40263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5"/>
                </a:lnTo>
                <a:lnTo>
                  <a:pt x="35981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331806" y="2784130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79"/>
                </a:lnTo>
                <a:lnTo>
                  <a:pt x="14450" y="15848"/>
                </a:lnTo>
                <a:lnTo>
                  <a:pt x="17229" y="12516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5"/>
                </a:lnTo>
                <a:lnTo>
                  <a:pt x="12527" y="7376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371146" y="2784130"/>
            <a:ext cx="11180" cy="23885"/>
          </a:xfrm>
          <a:custGeom>
            <a:avLst/>
            <a:gdLst/>
            <a:ahLst/>
            <a:cxnLst/>
            <a:rect l="l" t="t" r="r" b="b"/>
            <a:pathLst>
              <a:path w="12298" h="27070">
                <a:moveTo>
                  <a:pt x="5330" y="3064"/>
                </a:moveTo>
                <a:lnTo>
                  <a:pt x="0" y="9195"/>
                </a:lnTo>
                <a:lnTo>
                  <a:pt x="3312" y="27070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7"/>
                </a:lnTo>
                <a:lnTo>
                  <a:pt x="12298" y="0"/>
                </a:lnTo>
                <a:lnTo>
                  <a:pt x="5330" y="3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363878" y="2784130"/>
            <a:ext cx="50779" cy="57094"/>
          </a:xfrm>
          <a:custGeom>
            <a:avLst/>
            <a:gdLst/>
            <a:ahLst/>
            <a:cxnLst/>
            <a:rect l="l" t="t" r="r" b="b"/>
            <a:pathLst>
              <a:path w="55857" h="64707">
                <a:moveTo>
                  <a:pt x="55857" y="35237"/>
                </a:moveTo>
                <a:lnTo>
                  <a:pt x="55857" y="29069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4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7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0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0"/>
                </a:lnTo>
                <a:lnTo>
                  <a:pt x="11308" y="27070"/>
                </a:lnTo>
                <a:lnTo>
                  <a:pt x="7996" y="9195"/>
                </a:lnTo>
                <a:lnTo>
                  <a:pt x="2665" y="15324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7"/>
                </a:lnTo>
                <a:lnTo>
                  <a:pt x="19685" y="64707"/>
                </a:lnTo>
                <a:lnTo>
                  <a:pt x="30422" y="64707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7"/>
                </a:lnTo>
                <a:lnTo>
                  <a:pt x="44168" y="60671"/>
                </a:lnTo>
                <a:lnTo>
                  <a:pt x="47290" y="57625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7"/>
                </a:lnTo>
                <a:lnTo>
                  <a:pt x="44892" y="43347"/>
                </a:lnTo>
                <a:lnTo>
                  <a:pt x="44130" y="46051"/>
                </a:lnTo>
                <a:lnTo>
                  <a:pt x="42835" y="48430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2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7"/>
                </a:lnTo>
                <a:lnTo>
                  <a:pt x="55857" y="352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515041" y="2784030"/>
            <a:ext cx="52597" cy="57094"/>
          </a:xfrm>
          <a:custGeom>
            <a:avLst/>
            <a:gdLst/>
            <a:ahLst/>
            <a:cxnLst/>
            <a:rect l="l" t="t" r="r" b="b"/>
            <a:pathLst>
              <a:path w="57857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6" y="59539"/>
                </a:lnTo>
                <a:lnTo>
                  <a:pt x="8995" y="62985"/>
                </a:lnTo>
                <a:lnTo>
                  <a:pt x="13631" y="64707"/>
                </a:lnTo>
                <a:lnTo>
                  <a:pt x="11822" y="51685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1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25789" y="282874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80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6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84417" y="276581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606251" y="2784130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499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1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1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2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73032" y="2765811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94866" y="2784130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1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4"/>
                </a:lnTo>
                <a:lnTo>
                  <a:pt x="49023" y="12393"/>
                </a:lnTo>
                <a:lnTo>
                  <a:pt x="47348" y="9081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2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760037" y="2784382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3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849664" y="2784130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842395" y="2784130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29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3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17899" y="2784130"/>
            <a:ext cx="9475" cy="13128"/>
          </a:xfrm>
          <a:custGeom>
            <a:avLst/>
            <a:gdLst/>
            <a:ahLst/>
            <a:cxnLst/>
            <a:rect l="l" t="t" r="r" b="b"/>
            <a:pathLst>
              <a:path w="10423" h="14878">
                <a:moveTo>
                  <a:pt x="2770" y="0"/>
                </a:moveTo>
                <a:lnTo>
                  <a:pt x="0" y="14878"/>
                </a:lnTo>
                <a:lnTo>
                  <a:pt x="3179" y="11013"/>
                </a:lnTo>
                <a:lnTo>
                  <a:pt x="10423" y="0"/>
                </a:lnTo>
                <a:lnTo>
                  <a:pt x="27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69362" y="2785340"/>
            <a:ext cx="44756" cy="55432"/>
          </a:xfrm>
          <a:custGeom>
            <a:avLst/>
            <a:gdLst/>
            <a:ahLst/>
            <a:cxnLst/>
            <a:rect l="l" t="t" r="r" b="b"/>
            <a:pathLst>
              <a:path w="49232" h="62823">
                <a:moveTo>
                  <a:pt x="10509" y="0"/>
                </a:moveTo>
                <a:lnTo>
                  <a:pt x="0" y="0"/>
                </a:lnTo>
                <a:lnTo>
                  <a:pt x="0" y="46793"/>
                </a:lnTo>
                <a:lnTo>
                  <a:pt x="856" y="50963"/>
                </a:lnTo>
                <a:lnTo>
                  <a:pt x="2570" y="54085"/>
                </a:lnTo>
                <a:lnTo>
                  <a:pt x="5730" y="59910"/>
                </a:lnTo>
                <a:lnTo>
                  <a:pt x="11670" y="62823"/>
                </a:lnTo>
                <a:lnTo>
                  <a:pt x="25987" y="62823"/>
                </a:lnTo>
                <a:lnTo>
                  <a:pt x="30746" y="61224"/>
                </a:lnTo>
                <a:lnTo>
                  <a:pt x="34668" y="58025"/>
                </a:lnTo>
                <a:lnTo>
                  <a:pt x="36648" y="56426"/>
                </a:lnTo>
                <a:lnTo>
                  <a:pt x="38304" y="54466"/>
                </a:lnTo>
                <a:lnTo>
                  <a:pt x="39637" y="52143"/>
                </a:lnTo>
                <a:lnTo>
                  <a:pt x="39523" y="61167"/>
                </a:lnTo>
                <a:lnTo>
                  <a:pt x="49232" y="61167"/>
                </a:lnTo>
                <a:lnTo>
                  <a:pt x="49232" y="0"/>
                </a:lnTo>
                <a:lnTo>
                  <a:pt x="38952" y="0"/>
                </a:lnTo>
                <a:lnTo>
                  <a:pt x="38952" y="36019"/>
                </a:lnTo>
                <a:lnTo>
                  <a:pt x="38247" y="40720"/>
                </a:lnTo>
                <a:lnTo>
                  <a:pt x="36839" y="44147"/>
                </a:lnTo>
                <a:lnTo>
                  <a:pt x="34249" y="50544"/>
                </a:lnTo>
                <a:lnTo>
                  <a:pt x="29375" y="53742"/>
                </a:lnTo>
                <a:lnTo>
                  <a:pt x="17229" y="53742"/>
                </a:lnTo>
                <a:lnTo>
                  <a:pt x="13821" y="51914"/>
                </a:lnTo>
                <a:lnTo>
                  <a:pt x="11994" y="48259"/>
                </a:lnTo>
                <a:lnTo>
                  <a:pt x="11004" y="46279"/>
                </a:lnTo>
                <a:lnTo>
                  <a:pt x="10509" y="43728"/>
                </a:lnTo>
                <a:lnTo>
                  <a:pt x="10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029004" y="2784029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6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39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1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3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279694" y="2928052"/>
            <a:ext cx="6854" cy="13606"/>
          </a:xfrm>
          <a:custGeom>
            <a:avLst/>
            <a:gdLst/>
            <a:ahLst/>
            <a:cxnLst/>
            <a:rect l="l" t="t" r="r" b="b"/>
            <a:pathLst>
              <a:path w="7539" h="15420">
                <a:moveTo>
                  <a:pt x="2665" y="6320"/>
                </a:moveTo>
                <a:lnTo>
                  <a:pt x="0" y="0"/>
                </a:lnTo>
                <a:lnTo>
                  <a:pt x="532" y="12317"/>
                </a:lnTo>
                <a:lnTo>
                  <a:pt x="2570" y="14278"/>
                </a:lnTo>
                <a:lnTo>
                  <a:pt x="4397" y="15420"/>
                </a:lnTo>
                <a:lnTo>
                  <a:pt x="7539" y="9480"/>
                </a:lnTo>
                <a:lnTo>
                  <a:pt x="2665" y="6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31806" y="2887334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379298" y="293475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363202" y="2886982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5" y="50934"/>
                </a:lnTo>
                <a:lnTo>
                  <a:pt x="7425" y="56626"/>
                </a:lnTo>
                <a:lnTo>
                  <a:pt x="12375" y="62318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5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3" y="25643"/>
                </a:lnTo>
                <a:lnTo>
                  <a:pt x="46263" y="37675"/>
                </a:lnTo>
                <a:lnTo>
                  <a:pt x="44997" y="43415"/>
                </a:lnTo>
                <a:lnTo>
                  <a:pt x="42465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3" y="44537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6"/>
                </a:lnTo>
                <a:lnTo>
                  <a:pt x="48833" y="7881"/>
                </a:lnTo>
                <a:lnTo>
                  <a:pt x="43388" y="2627"/>
                </a:lnTo>
                <a:lnTo>
                  <a:pt x="36725" y="0"/>
                </a:lnTo>
                <a:lnTo>
                  <a:pt x="20047" y="0"/>
                </a:lnTo>
                <a:lnTo>
                  <a:pt x="13041" y="3046"/>
                </a:lnTo>
                <a:lnTo>
                  <a:pt x="7825" y="9138"/>
                </a:lnTo>
                <a:lnTo>
                  <a:pt x="7599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439199" y="2928052"/>
            <a:ext cx="6854" cy="13606"/>
          </a:xfrm>
          <a:custGeom>
            <a:avLst/>
            <a:gdLst/>
            <a:ahLst/>
            <a:cxnLst/>
            <a:rect l="l" t="t" r="r" b="b"/>
            <a:pathLst>
              <a:path w="7539" h="15420">
                <a:moveTo>
                  <a:pt x="2665" y="6321"/>
                </a:moveTo>
                <a:lnTo>
                  <a:pt x="0" y="0"/>
                </a:lnTo>
                <a:lnTo>
                  <a:pt x="532" y="12317"/>
                </a:lnTo>
                <a:lnTo>
                  <a:pt x="2570" y="14278"/>
                </a:lnTo>
                <a:lnTo>
                  <a:pt x="4397" y="15420"/>
                </a:lnTo>
                <a:lnTo>
                  <a:pt x="7539" y="9480"/>
                </a:lnTo>
                <a:lnTo>
                  <a:pt x="2665" y="6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503358" y="293475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3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487262" y="2886982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5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5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1" y="65165"/>
                </a:lnTo>
                <a:lnTo>
                  <a:pt x="45006" y="61948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6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6" y="0"/>
                </a:lnTo>
                <a:lnTo>
                  <a:pt x="13041" y="3046"/>
                </a:lnTo>
                <a:lnTo>
                  <a:pt x="7824" y="9138"/>
                </a:lnTo>
                <a:lnTo>
                  <a:pt x="7599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553342" y="2887335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6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3" y="0"/>
                </a:lnTo>
                <a:lnTo>
                  <a:pt x="22370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619864" y="2869017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654002" y="293475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3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637906" y="2886982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5" y="50934"/>
                </a:lnTo>
                <a:lnTo>
                  <a:pt x="7424" y="56626"/>
                </a:lnTo>
                <a:lnTo>
                  <a:pt x="12374" y="62318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4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3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4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1" y="65165"/>
                </a:lnTo>
                <a:lnTo>
                  <a:pt x="45006" y="61948"/>
                </a:lnTo>
                <a:lnTo>
                  <a:pt x="49804" y="55513"/>
                </a:lnTo>
                <a:lnTo>
                  <a:pt x="55212" y="44536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6"/>
                </a:lnTo>
                <a:lnTo>
                  <a:pt x="36724" y="0"/>
                </a:lnTo>
                <a:lnTo>
                  <a:pt x="20046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703727" y="2887335"/>
            <a:ext cx="45328" cy="55181"/>
          </a:xfrm>
          <a:custGeom>
            <a:avLst/>
            <a:gdLst/>
            <a:ahLst/>
            <a:cxnLst/>
            <a:rect l="l" t="t" r="r" b="b"/>
            <a:pathLst>
              <a:path w="49861" h="62538">
                <a:moveTo>
                  <a:pt x="10280" y="62538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1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7" y="17248"/>
                </a:lnTo>
                <a:lnTo>
                  <a:pt x="39409" y="20255"/>
                </a:lnTo>
                <a:lnTo>
                  <a:pt x="39409" y="62538"/>
                </a:lnTo>
                <a:lnTo>
                  <a:pt x="49861" y="62538"/>
                </a:lnTo>
                <a:lnTo>
                  <a:pt x="49861" y="17134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8"/>
                </a:lnTo>
                <a:lnTo>
                  <a:pt x="10280" y="6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804646" y="2934755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3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788551" y="2886982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5" y="50934"/>
                </a:lnTo>
                <a:lnTo>
                  <a:pt x="7424" y="56626"/>
                </a:lnTo>
                <a:lnTo>
                  <a:pt x="12374" y="62318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4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1" y="65165"/>
                </a:lnTo>
                <a:lnTo>
                  <a:pt x="45006" y="61948"/>
                </a:lnTo>
                <a:lnTo>
                  <a:pt x="49804" y="55513"/>
                </a:lnTo>
                <a:lnTo>
                  <a:pt x="55212" y="44536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6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848971" y="2867429"/>
            <a:ext cx="26325" cy="75086"/>
          </a:xfrm>
          <a:custGeom>
            <a:avLst/>
            <a:gdLst/>
            <a:ahLst/>
            <a:cxnLst/>
            <a:rect l="l" t="t" r="r" b="b"/>
            <a:pathLst>
              <a:path w="28957" h="85097">
                <a:moveTo>
                  <a:pt x="19095" y="13469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3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6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903749" y="2886982"/>
            <a:ext cx="47613" cy="57095"/>
          </a:xfrm>
          <a:custGeom>
            <a:avLst/>
            <a:gdLst/>
            <a:ahLst/>
            <a:cxnLst/>
            <a:rect l="l" t="t" r="r" b="b"/>
            <a:pathLst>
              <a:path w="52374" h="64708">
                <a:moveTo>
                  <a:pt x="21208" y="9195"/>
                </a:moveTo>
                <a:lnTo>
                  <a:pt x="32555" y="9195"/>
                </a:lnTo>
                <a:lnTo>
                  <a:pt x="36039" y="10442"/>
                </a:lnTo>
                <a:lnTo>
                  <a:pt x="38209" y="12936"/>
                </a:lnTo>
                <a:lnTo>
                  <a:pt x="40380" y="15429"/>
                </a:lnTo>
                <a:lnTo>
                  <a:pt x="41769" y="18561"/>
                </a:lnTo>
                <a:lnTo>
                  <a:pt x="42379" y="22330"/>
                </a:lnTo>
                <a:lnTo>
                  <a:pt x="52374" y="22330"/>
                </a:lnTo>
                <a:lnTo>
                  <a:pt x="51498" y="14144"/>
                </a:lnTo>
                <a:lnTo>
                  <a:pt x="48899" y="8376"/>
                </a:lnTo>
                <a:lnTo>
                  <a:pt x="44578" y="5025"/>
                </a:lnTo>
                <a:lnTo>
                  <a:pt x="40256" y="1675"/>
                </a:lnTo>
                <a:lnTo>
                  <a:pt x="34649" y="0"/>
                </a:lnTo>
                <a:lnTo>
                  <a:pt x="19685" y="0"/>
                </a:lnTo>
                <a:lnTo>
                  <a:pt x="13041" y="2988"/>
                </a:lnTo>
                <a:lnTo>
                  <a:pt x="7824" y="8966"/>
                </a:lnTo>
                <a:lnTo>
                  <a:pt x="1829" y="20132"/>
                </a:lnTo>
                <a:lnTo>
                  <a:pt x="0" y="34039"/>
                </a:lnTo>
                <a:lnTo>
                  <a:pt x="0" y="42796"/>
                </a:lnTo>
                <a:lnTo>
                  <a:pt x="2379" y="50096"/>
                </a:lnTo>
                <a:lnTo>
                  <a:pt x="7139" y="55941"/>
                </a:lnTo>
                <a:lnTo>
                  <a:pt x="11898" y="61786"/>
                </a:lnTo>
                <a:lnTo>
                  <a:pt x="18276" y="64708"/>
                </a:lnTo>
                <a:lnTo>
                  <a:pt x="33393" y="64708"/>
                </a:lnTo>
                <a:lnTo>
                  <a:pt x="39237" y="62832"/>
                </a:lnTo>
                <a:lnTo>
                  <a:pt x="43806" y="59082"/>
                </a:lnTo>
                <a:lnTo>
                  <a:pt x="48376" y="55332"/>
                </a:lnTo>
                <a:lnTo>
                  <a:pt x="51231" y="49402"/>
                </a:lnTo>
                <a:lnTo>
                  <a:pt x="52374" y="41292"/>
                </a:lnTo>
                <a:lnTo>
                  <a:pt x="42379" y="41292"/>
                </a:lnTo>
                <a:lnTo>
                  <a:pt x="41427" y="45823"/>
                </a:lnTo>
                <a:lnTo>
                  <a:pt x="39704" y="49392"/>
                </a:lnTo>
                <a:lnTo>
                  <a:pt x="37210" y="52000"/>
                </a:lnTo>
                <a:lnTo>
                  <a:pt x="34716" y="54608"/>
                </a:lnTo>
                <a:lnTo>
                  <a:pt x="31336" y="55912"/>
                </a:lnTo>
                <a:lnTo>
                  <a:pt x="21513" y="55912"/>
                </a:lnTo>
                <a:lnTo>
                  <a:pt x="17439" y="53818"/>
                </a:lnTo>
                <a:lnTo>
                  <a:pt x="14849" y="49630"/>
                </a:lnTo>
                <a:lnTo>
                  <a:pt x="12260" y="45442"/>
                </a:lnTo>
                <a:lnTo>
                  <a:pt x="10966" y="40283"/>
                </a:lnTo>
                <a:lnTo>
                  <a:pt x="10966" y="28061"/>
                </a:lnTo>
                <a:lnTo>
                  <a:pt x="11879" y="22940"/>
                </a:lnTo>
                <a:lnTo>
                  <a:pt x="13707" y="18789"/>
                </a:lnTo>
                <a:lnTo>
                  <a:pt x="16525" y="12393"/>
                </a:lnTo>
                <a:lnTo>
                  <a:pt x="21208" y="9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958112" y="2887235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6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39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1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968861" y="2931950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032915" y="2928053"/>
            <a:ext cx="6854" cy="13605"/>
          </a:xfrm>
          <a:custGeom>
            <a:avLst/>
            <a:gdLst/>
            <a:ahLst/>
            <a:cxnLst/>
            <a:rect l="l" t="t" r="r" b="b"/>
            <a:pathLst>
              <a:path w="7539" h="15419">
                <a:moveTo>
                  <a:pt x="2665" y="6320"/>
                </a:moveTo>
                <a:lnTo>
                  <a:pt x="0" y="0"/>
                </a:lnTo>
                <a:lnTo>
                  <a:pt x="532" y="12316"/>
                </a:lnTo>
                <a:lnTo>
                  <a:pt x="2570" y="14277"/>
                </a:lnTo>
                <a:lnTo>
                  <a:pt x="4397" y="15419"/>
                </a:lnTo>
                <a:lnTo>
                  <a:pt x="7539" y="9480"/>
                </a:lnTo>
                <a:lnTo>
                  <a:pt x="2665" y="6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089519" y="2869017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135341" y="2887235"/>
            <a:ext cx="52596" cy="57095"/>
          </a:xfrm>
          <a:custGeom>
            <a:avLst/>
            <a:gdLst/>
            <a:ahLst/>
            <a:cxnLst/>
            <a:rect l="l" t="t" r="r" b="b"/>
            <a:pathLst>
              <a:path w="57856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6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4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6" y="62937"/>
                </a:lnTo>
                <a:lnTo>
                  <a:pt x="57856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39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1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146089" y="2931950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69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204899" y="2868488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79721" y="286823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1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339154" y="2887235"/>
            <a:ext cx="52596" cy="57095"/>
          </a:xfrm>
          <a:custGeom>
            <a:avLst/>
            <a:gdLst/>
            <a:ahLst/>
            <a:cxnLst/>
            <a:rect l="l" t="t" r="r" b="b"/>
            <a:pathLst>
              <a:path w="57856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6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4" y="33525"/>
                </a:lnTo>
                <a:lnTo>
                  <a:pt x="37904" y="32991"/>
                </a:lnTo>
                <a:lnTo>
                  <a:pt x="40779" y="31526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6" y="62937"/>
                </a:lnTo>
                <a:lnTo>
                  <a:pt x="57856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39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1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349902" y="2931950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5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69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398121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247476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105693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022011" y="2887235"/>
            <a:ext cx="48963" cy="76798"/>
          </a:xfrm>
          <a:custGeom>
            <a:avLst/>
            <a:gdLst/>
            <a:ahLst/>
            <a:cxnLst/>
            <a:rect l="l" t="t" r="r" b="b"/>
            <a:pathLst>
              <a:path w="53859" h="87038">
                <a:moveTo>
                  <a:pt x="10280" y="87038"/>
                </a:moveTo>
                <a:lnTo>
                  <a:pt x="10280" y="55798"/>
                </a:lnTo>
                <a:lnTo>
                  <a:pt x="12527" y="58578"/>
                </a:lnTo>
                <a:lnTo>
                  <a:pt x="11994" y="46261"/>
                </a:lnTo>
                <a:lnTo>
                  <a:pt x="10585" y="42948"/>
                </a:lnTo>
                <a:lnTo>
                  <a:pt x="9880" y="38931"/>
                </a:lnTo>
                <a:lnTo>
                  <a:pt x="9880" y="28346"/>
                </a:lnTo>
                <a:lnTo>
                  <a:pt x="10585" y="23511"/>
                </a:lnTo>
                <a:lnTo>
                  <a:pt x="11994" y="19703"/>
                </a:lnTo>
                <a:lnTo>
                  <a:pt x="14621" y="12583"/>
                </a:lnTo>
                <a:lnTo>
                  <a:pt x="19495" y="9023"/>
                </a:lnTo>
                <a:lnTo>
                  <a:pt x="33697" y="9023"/>
                </a:lnTo>
                <a:lnTo>
                  <a:pt x="38571" y="12393"/>
                </a:lnTo>
                <a:lnTo>
                  <a:pt x="41236" y="19132"/>
                </a:lnTo>
                <a:lnTo>
                  <a:pt x="42645" y="22635"/>
                </a:lnTo>
                <a:lnTo>
                  <a:pt x="43349" y="26823"/>
                </a:lnTo>
                <a:lnTo>
                  <a:pt x="43349" y="39692"/>
                </a:lnTo>
                <a:lnTo>
                  <a:pt x="41760" y="45699"/>
                </a:lnTo>
                <a:lnTo>
                  <a:pt x="38580" y="49716"/>
                </a:lnTo>
                <a:lnTo>
                  <a:pt x="35401" y="53733"/>
                </a:lnTo>
                <a:lnTo>
                  <a:pt x="31413" y="55741"/>
                </a:lnTo>
                <a:lnTo>
                  <a:pt x="19533" y="55741"/>
                </a:lnTo>
                <a:lnTo>
                  <a:pt x="16391" y="61681"/>
                </a:lnTo>
                <a:lnTo>
                  <a:pt x="19514" y="63699"/>
                </a:lnTo>
                <a:lnTo>
                  <a:pt x="23378" y="64708"/>
                </a:lnTo>
                <a:lnTo>
                  <a:pt x="33849" y="64708"/>
                </a:lnTo>
                <a:lnTo>
                  <a:pt x="38990" y="62899"/>
                </a:lnTo>
                <a:lnTo>
                  <a:pt x="43407" y="59282"/>
                </a:lnTo>
                <a:lnTo>
                  <a:pt x="46566" y="56150"/>
                </a:lnTo>
                <a:lnTo>
                  <a:pt x="52036" y="45430"/>
                </a:lnTo>
                <a:lnTo>
                  <a:pt x="53859" y="30726"/>
                </a:lnTo>
                <a:lnTo>
                  <a:pt x="53859" y="20864"/>
                </a:lnTo>
                <a:lnTo>
                  <a:pt x="51441" y="13278"/>
                </a:lnTo>
                <a:lnTo>
                  <a:pt x="46605" y="7967"/>
                </a:lnTo>
                <a:lnTo>
                  <a:pt x="41769" y="2655"/>
                </a:lnTo>
                <a:lnTo>
                  <a:pt x="35887" y="0"/>
                </a:lnTo>
                <a:lnTo>
                  <a:pt x="24273" y="0"/>
                </a:lnTo>
                <a:lnTo>
                  <a:pt x="20199" y="1142"/>
                </a:lnTo>
                <a:lnTo>
                  <a:pt x="16734" y="3426"/>
                </a:lnTo>
                <a:lnTo>
                  <a:pt x="14297" y="4949"/>
                </a:lnTo>
                <a:lnTo>
                  <a:pt x="12051" y="7100"/>
                </a:lnTo>
                <a:lnTo>
                  <a:pt x="9995" y="9880"/>
                </a:lnTo>
                <a:lnTo>
                  <a:pt x="9995" y="1770"/>
                </a:lnTo>
                <a:lnTo>
                  <a:pt x="0" y="1770"/>
                </a:lnTo>
                <a:lnTo>
                  <a:pt x="0" y="87038"/>
                </a:lnTo>
                <a:lnTo>
                  <a:pt x="10280" y="8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582869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4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428296" y="2887235"/>
            <a:ext cx="48963" cy="76798"/>
          </a:xfrm>
          <a:custGeom>
            <a:avLst/>
            <a:gdLst/>
            <a:ahLst/>
            <a:cxnLst/>
            <a:rect l="l" t="t" r="r" b="b"/>
            <a:pathLst>
              <a:path w="53859" h="87038">
                <a:moveTo>
                  <a:pt x="10280" y="87038"/>
                </a:moveTo>
                <a:lnTo>
                  <a:pt x="10280" y="55798"/>
                </a:lnTo>
                <a:lnTo>
                  <a:pt x="12527" y="58578"/>
                </a:lnTo>
                <a:lnTo>
                  <a:pt x="11994" y="46260"/>
                </a:lnTo>
                <a:lnTo>
                  <a:pt x="10585" y="42948"/>
                </a:lnTo>
                <a:lnTo>
                  <a:pt x="9880" y="38931"/>
                </a:lnTo>
                <a:lnTo>
                  <a:pt x="9880" y="28346"/>
                </a:lnTo>
                <a:lnTo>
                  <a:pt x="10585" y="23510"/>
                </a:lnTo>
                <a:lnTo>
                  <a:pt x="11994" y="19703"/>
                </a:lnTo>
                <a:lnTo>
                  <a:pt x="14621" y="12583"/>
                </a:lnTo>
                <a:lnTo>
                  <a:pt x="19495" y="9023"/>
                </a:lnTo>
                <a:lnTo>
                  <a:pt x="33697" y="9023"/>
                </a:lnTo>
                <a:lnTo>
                  <a:pt x="38571" y="12393"/>
                </a:lnTo>
                <a:lnTo>
                  <a:pt x="41236" y="19132"/>
                </a:lnTo>
                <a:lnTo>
                  <a:pt x="42645" y="22635"/>
                </a:lnTo>
                <a:lnTo>
                  <a:pt x="43349" y="26823"/>
                </a:lnTo>
                <a:lnTo>
                  <a:pt x="43349" y="39692"/>
                </a:lnTo>
                <a:lnTo>
                  <a:pt x="41760" y="45698"/>
                </a:lnTo>
                <a:lnTo>
                  <a:pt x="38580" y="49715"/>
                </a:lnTo>
                <a:lnTo>
                  <a:pt x="35401" y="53732"/>
                </a:lnTo>
                <a:lnTo>
                  <a:pt x="31413" y="55741"/>
                </a:lnTo>
                <a:lnTo>
                  <a:pt x="19533" y="55741"/>
                </a:lnTo>
                <a:lnTo>
                  <a:pt x="16391" y="61681"/>
                </a:lnTo>
                <a:lnTo>
                  <a:pt x="19514" y="63698"/>
                </a:lnTo>
                <a:lnTo>
                  <a:pt x="23378" y="64707"/>
                </a:lnTo>
                <a:lnTo>
                  <a:pt x="33849" y="64707"/>
                </a:lnTo>
                <a:lnTo>
                  <a:pt x="38990" y="62899"/>
                </a:lnTo>
                <a:lnTo>
                  <a:pt x="43407" y="59282"/>
                </a:lnTo>
                <a:lnTo>
                  <a:pt x="46566" y="56150"/>
                </a:lnTo>
                <a:lnTo>
                  <a:pt x="52036" y="45430"/>
                </a:lnTo>
                <a:lnTo>
                  <a:pt x="53859" y="30726"/>
                </a:lnTo>
                <a:lnTo>
                  <a:pt x="53859" y="20864"/>
                </a:lnTo>
                <a:lnTo>
                  <a:pt x="51441" y="13278"/>
                </a:lnTo>
                <a:lnTo>
                  <a:pt x="46605" y="7966"/>
                </a:lnTo>
                <a:lnTo>
                  <a:pt x="41769" y="2655"/>
                </a:lnTo>
                <a:lnTo>
                  <a:pt x="35887" y="0"/>
                </a:lnTo>
                <a:lnTo>
                  <a:pt x="24273" y="0"/>
                </a:lnTo>
                <a:lnTo>
                  <a:pt x="20199" y="1141"/>
                </a:lnTo>
                <a:lnTo>
                  <a:pt x="16734" y="3426"/>
                </a:lnTo>
                <a:lnTo>
                  <a:pt x="14297" y="4949"/>
                </a:lnTo>
                <a:lnTo>
                  <a:pt x="12051" y="7100"/>
                </a:lnTo>
                <a:lnTo>
                  <a:pt x="9995" y="9880"/>
                </a:lnTo>
                <a:lnTo>
                  <a:pt x="9995" y="1770"/>
                </a:lnTo>
                <a:lnTo>
                  <a:pt x="0" y="1770"/>
                </a:lnTo>
                <a:lnTo>
                  <a:pt x="0" y="87038"/>
                </a:lnTo>
                <a:lnTo>
                  <a:pt x="10280" y="8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268789" y="2887235"/>
            <a:ext cx="48963" cy="76798"/>
          </a:xfrm>
          <a:custGeom>
            <a:avLst/>
            <a:gdLst/>
            <a:ahLst/>
            <a:cxnLst/>
            <a:rect l="l" t="t" r="r" b="b"/>
            <a:pathLst>
              <a:path w="53859" h="87038">
                <a:moveTo>
                  <a:pt x="10280" y="87038"/>
                </a:moveTo>
                <a:lnTo>
                  <a:pt x="10280" y="55798"/>
                </a:lnTo>
                <a:lnTo>
                  <a:pt x="12527" y="58578"/>
                </a:lnTo>
                <a:lnTo>
                  <a:pt x="11994" y="46260"/>
                </a:lnTo>
                <a:lnTo>
                  <a:pt x="10585" y="42948"/>
                </a:lnTo>
                <a:lnTo>
                  <a:pt x="9881" y="38931"/>
                </a:lnTo>
                <a:lnTo>
                  <a:pt x="9881" y="28346"/>
                </a:lnTo>
                <a:lnTo>
                  <a:pt x="10585" y="23510"/>
                </a:lnTo>
                <a:lnTo>
                  <a:pt x="11994" y="19703"/>
                </a:lnTo>
                <a:lnTo>
                  <a:pt x="14621" y="12583"/>
                </a:lnTo>
                <a:lnTo>
                  <a:pt x="19495" y="9023"/>
                </a:lnTo>
                <a:lnTo>
                  <a:pt x="33697" y="9023"/>
                </a:lnTo>
                <a:lnTo>
                  <a:pt x="38571" y="12393"/>
                </a:lnTo>
                <a:lnTo>
                  <a:pt x="41237" y="19132"/>
                </a:lnTo>
                <a:lnTo>
                  <a:pt x="42645" y="22635"/>
                </a:lnTo>
                <a:lnTo>
                  <a:pt x="43350" y="26823"/>
                </a:lnTo>
                <a:lnTo>
                  <a:pt x="43350" y="39692"/>
                </a:lnTo>
                <a:lnTo>
                  <a:pt x="41760" y="45698"/>
                </a:lnTo>
                <a:lnTo>
                  <a:pt x="38580" y="49715"/>
                </a:lnTo>
                <a:lnTo>
                  <a:pt x="35401" y="53732"/>
                </a:lnTo>
                <a:lnTo>
                  <a:pt x="31413" y="55741"/>
                </a:lnTo>
                <a:lnTo>
                  <a:pt x="19533" y="55741"/>
                </a:lnTo>
                <a:lnTo>
                  <a:pt x="16391" y="61681"/>
                </a:lnTo>
                <a:lnTo>
                  <a:pt x="19514" y="63698"/>
                </a:lnTo>
                <a:lnTo>
                  <a:pt x="23378" y="64707"/>
                </a:lnTo>
                <a:lnTo>
                  <a:pt x="33850" y="64707"/>
                </a:lnTo>
                <a:lnTo>
                  <a:pt x="38990" y="62899"/>
                </a:lnTo>
                <a:lnTo>
                  <a:pt x="43407" y="59282"/>
                </a:lnTo>
                <a:lnTo>
                  <a:pt x="46566" y="56150"/>
                </a:lnTo>
                <a:lnTo>
                  <a:pt x="52036" y="45430"/>
                </a:lnTo>
                <a:lnTo>
                  <a:pt x="53859" y="30726"/>
                </a:lnTo>
                <a:lnTo>
                  <a:pt x="53859" y="20864"/>
                </a:lnTo>
                <a:lnTo>
                  <a:pt x="51441" y="13278"/>
                </a:lnTo>
                <a:lnTo>
                  <a:pt x="46605" y="7966"/>
                </a:lnTo>
                <a:lnTo>
                  <a:pt x="41770" y="2655"/>
                </a:lnTo>
                <a:lnTo>
                  <a:pt x="35887" y="0"/>
                </a:lnTo>
                <a:lnTo>
                  <a:pt x="24273" y="0"/>
                </a:lnTo>
                <a:lnTo>
                  <a:pt x="20199" y="1141"/>
                </a:lnTo>
                <a:lnTo>
                  <a:pt x="16734" y="3426"/>
                </a:lnTo>
                <a:lnTo>
                  <a:pt x="14297" y="4949"/>
                </a:lnTo>
                <a:lnTo>
                  <a:pt x="12051" y="7100"/>
                </a:lnTo>
                <a:lnTo>
                  <a:pt x="9995" y="9880"/>
                </a:lnTo>
                <a:lnTo>
                  <a:pt x="9995" y="1770"/>
                </a:lnTo>
                <a:lnTo>
                  <a:pt x="0" y="1770"/>
                </a:lnTo>
                <a:lnTo>
                  <a:pt x="0" y="87038"/>
                </a:lnTo>
                <a:lnTo>
                  <a:pt x="10280" y="8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086629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935984" y="2873477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716421" y="2887587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5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1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3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5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23250" y="2887587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9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82398" y="2887334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821737" y="288733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814469" y="288733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877017" y="2887235"/>
            <a:ext cx="52596" cy="57094"/>
          </a:xfrm>
          <a:custGeom>
            <a:avLst/>
            <a:gdLst/>
            <a:ahLst/>
            <a:cxnLst/>
            <a:rect l="l" t="t" r="r" b="b"/>
            <a:pathLst>
              <a:path w="57856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4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4" y="33524"/>
                </a:lnTo>
                <a:lnTo>
                  <a:pt x="37904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3064" y="60195"/>
                </a:lnTo>
                <a:lnTo>
                  <a:pt x="44663" y="62708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6" y="62937"/>
                </a:lnTo>
                <a:lnTo>
                  <a:pt x="57856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5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0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887766" y="2931950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972382" y="288733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965113" y="288733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030518" y="2887334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118872" y="2868236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8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185056" y="2887335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177788" y="2887334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047981" y="2992002"/>
            <a:ext cx="14555" cy="54877"/>
          </a:xfrm>
          <a:custGeom>
            <a:avLst/>
            <a:gdLst/>
            <a:ahLst/>
            <a:cxnLst/>
            <a:rect l="l" t="t" r="r" b="b"/>
            <a:pathLst>
              <a:path w="16010" h="62194">
                <a:moveTo>
                  <a:pt x="14754" y="53771"/>
                </a:moveTo>
                <a:lnTo>
                  <a:pt x="12641" y="53913"/>
                </a:lnTo>
                <a:lnTo>
                  <a:pt x="10451" y="53146"/>
                </a:lnTo>
                <a:lnTo>
                  <a:pt x="10451" y="0"/>
                </a:lnTo>
                <a:lnTo>
                  <a:pt x="0" y="0"/>
                </a:lnTo>
                <a:lnTo>
                  <a:pt x="2532" y="2341"/>
                </a:lnTo>
                <a:lnTo>
                  <a:pt x="6986" y="5082"/>
                </a:lnTo>
                <a:lnTo>
                  <a:pt x="9214" y="9347"/>
                </a:lnTo>
                <a:lnTo>
                  <a:pt x="9870" y="52943"/>
                </a:lnTo>
                <a:lnTo>
                  <a:pt x="10451" y="60881"/>
                </a:lnTo>
                <a:lnTo>
                  <a:pt x="2817" y="60938"/>
                </a:lnTo>
                <a:lnTo>
                  <a:pt x="5387" y="62194"/>
                </a:lnTo>
                <a:lnTo>
                  <a:pt x="10375" y="62194"/>
                </a:lnTo>
                <a:lnTo>
                  <a:pt x="13193" y="61909"/>
                </a:lnTo>
                <a:lnTo>
                  <a:pt x="16010" y="61166"/>
                </a:lnTo>
                <a:lnTo>
                  <a:pt x="16010" y="53570"/>
                </a:lnTo>
                <a:lnTo>
                  <a:pt x="14754" y="5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020687" y="303515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047981" y="2976833"/>
            <a:ext cx="9501" cy="0"/>
          </a:xfrm>
          <a:custGeom>
            <a:avLst/>
            <a:gdLst/>
            <a:ahLst/>
            <a:cxnLst/>
            <a:rect l="l" t="t" r="r" b="b"/>
            <a:pathLst>
              <a:path w="10451">
                <a:moveTo>
                  <a:pt x="0" y="0"/>
                </a:moveTo>
                <a:lnTo>
                  <a:pt x="10451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138724" y="3016156"/>
            <a:ext cx="3202" cy="21778"/>
          </a:xfrm>
          <a:custGeom>
            <a:avLst/>
            <a:gdLst/>
            <a:ahLst/>
            <a:cxnLst/>
            <a:rect l="l" t="t" r="r" b="b"/>
            <a:pathLst>
              <a:path w="3522" h="24682">
                <a:moveTo>
                  <a:pt x="1484" y="11003"/>
                </a:moveTo>
                <a:lnTo>
                  <a:pt x="1675" y="0"/>
                </a:lnTo>
                <a:lnTo>
                  <a:pt x="0" y="10166"/>
                </a:lnTo>
                <a:lnTo>
                  <a:pt x="627" y="24682"/>
                </a:lnTo>
                <a:lnTo>
                  <a:pt x="3522" y="23025"/>
                </a:lnTo>
                <a:lnTo>
                  <a:pt x="1484" y="11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06584" y="3028788"/>
            <a:ext cx="38206" cy="18998"/>
          </a:xfrm>
          <a:custGeom>
            <a:avLst/>
            <a:gdLst/>
            <a:ahLst/>
            <a:cxnLst/>
            <a:rect l="l" t="t" r="r" b="b"/>
            <a:pathLst>
              <a:path w="42027" h="21531">
                <a:moveTo>
                  <a:pt x="15039" y="11194"/>
                </a:moveTo>
                <a:lnTo>
                  <a:pt x="12450" y="7881"/>
                </a:lnTo>
                <a:lnTo>
                  <a:pt x="11041" y="6053"/>
                </a:lnTo>
                <a:lnTo>
                  <a:pt x="10185" y="3426"/>
                </a:lnTo>
                <a:lnTo>
                  <a:pt x="9880" y="0"/>
                </a:lnTo>
                <a:lnTo>
                  <a:pt x="0" y="0"/>
                </a:lnTo>
                <a:lnTo>
                  <a:pt x="266" y="6091"/>
                </a:lnTo>
                <a:lnTo>
                  <a:pt x="2294" y="11203"/>
                </a:lnTo>
                <a:lnTo>
                  <a:pt x="6082" y="15334"/>
                </a:lnTo>
                <a:lnTo>
                  <a:pt x="9870" y="19465"/>
                </a:lnTo>
                <a:lnTo>
                  <a:pt x="16315" y="21531"/>
                </a:lnTo>
                <a:lnTo>
                  <a:pt x="33868" y="21531"/>
                </a:lnTo>
                <a:lnTo>
                  <a:pt x="40161" y="19551"/>
                </a:lnTo>
                <a:lnTo>
                  <a:pt x="42027" y="17763"/>
                </a:lnTo>
                <a:lnTo>
                  <a:pt x="37524" y="13050"/>
                </a:lnTo>
                <a:lnTo>
                  <a:pt x="35320" y="10744"/>
                </a:lnTo>
                <a:lnTo>
                  <a:pt x="33088" y="12022"/>
                </a:lnTo>
                <a:lnTo>
                  <a:pt x="29737" y="12850"/>
                </a:lnTo>
                <a:lnTo>
                  <a:pt x="19533" y="12850"/>
                </a:lnTo>
                <a:lnTo>
                  <a:pt x="15039" y="11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122715" y="2990338"/>
            <a:ext cx="60765" cy="57296"/>
          </a:xfrm>
          <a:custGeom>
            <a:avLst/>
            <a:gdLst/>
            <a:ahLst/>
            <a:cxnLst/>
            <a:rect l="l" t="t" r="r" b="b"/>
            <a:pathLst>
              <a:path w="66842" h="64936">
                <a:moveTo>
                  <a:pt x="30765" y="15229"/>
                </a:moveTo>
                <a:lnTo>
                  <a:pt x="29871" y="12561"/>
                </a:lnTo>
                <a:lnTo>
                  <a:pt x="28233" y="14306"/>
                </a:lnTo>
                <a:lnTo>
                  <a:pt x="29528" y="11536"/>
                </a:lnTo>
                <a:lnTo>
                  <a:pt x="26976" y="8109"/>
                </a:lnTo>
                <a:lnTo>
                  <a:pt x="24192" y="4414"/>
                </a:lnTo>
                <a:lnTo>
                  <a:pt x="20789" y="16866"/>
                </a:lnTo>
                <a:lnTo>
                  <a:pt x="24192" y="4414"/>
                </a:lnTo>
                <a:lnTo>
                  <a:pt x="22902" y="2702"/>
                </a:lnTo>
                <a:lnTo>
                  <a:pt x="16258" y="0"/>
                </a:lnTo>
                <a:lnTo>
                  <a:pt x="0" y="0"/>
                </a:lnTo>
                <a:lnTo>
                  <a:pt x="2360" y="8794"/>
                </a:lnTo>
                <a:lnTo>
                  <a:pt x="12070" y="8794"/>
                </a:lnTo>
                <a:lnTo>
                  <a:pt x="16163" y="10146"/>
                </a:lnTo>
                <a:lnTo>
                  <a:pt x="17689" y="11893"/>
                </a:lnTo>
                <a:lnTo>
                  <a:pt x="14507" y="15553"/>
                </a:lnTo>
                <a:lnTo>
                  <a:pt x="11898" y="27470"/>
                </a:lnTo>
                <a:lnTo>
                  <a:pt x="14678" y="38455"/>
                </a:lnTo>
                <a:lnTo>
                  <a:pt x="17577" y="54320"/>
                </a:lnTo>
                <a:lnTo>
                  <a:pt x="19780" y="56626"/>
                </a:lnTo>
                <a:lnTo>
                  <a:pt x="24283" y="61339"/>
                </a:lnTo>
                <a:lnTo>
                  <a:pt x="22579" y="46260"/>
                </a:lnTo>
                <a:lnTo>
                  <a:pt x="24283" y="61339"/>
                </a:lnTo>
                <a:lnTo>
                  <a:pt x="24520" y="46650"/>
                </a:lnTo>
                <a:lnTo>
                  <a:pt x="27262" y="50401"/>
                </a:lnTo>
                <a:lnTo>
                  <a:pt x="30679" y="55208"/>
                </a:lnTo>
                <a:lnTo>
                  <a:pt x="31527" y="64936"/>
                </a:lnTo>
                <a:lnTo>
                  <a:pt x="42264" y="64936"/>
                </a:lnTo>
                <a:lnTo>
                  <a:pt x="45063" y="64631"/>
                </a:lnTo>
                <a:lnTo>
                  <a:pt x="47538" y="64022"/>
                </a:lnTo>
                <a:lnTo>
                  <a:pt x="52145" y="62956"/>
                </a:lnTo>
                <a:lnTo>
                  <a:pt x="56010" y="60900"/>
                </a:lnTo>
                <a:lnTo>
                  <a:pt x="59132" y="57854"/>
                </a:lnTo>
                <a:lnTo>
                  <a:pt x="60998" y="56102"/>
                </a:lnTo>
                <a:lnTo>
                  <a:pt x="62683" y="53846"/>
                </a:lnTo>
                <a:lnTo>
                  <a:pt x="64187" y="51086"/>
                </a:lnTo>
                <a:lnTo>
                  <a:pt x="65691" y="48326"/>
                </a:lnTo>
                <a:lnTo>
                  <a:pt x="66576" y="45822"/>
                </a:lnTo>
                <a:lnTo>
                  <a:pt x="66842" y="43576"/>
                </a:lnTo>
                <a:lnTo>
                  <a:pt x="56733" y="43576"/>
                </a:lnTo>
                <a:lnTo>
                  <a:pt x="55972" y="46279"/>
                </a:lnTo>
                <a:lnTo>
                  <a:pt x="54677" y="48659"/>
                </a:lnTo>
                <a:lnTo>
                  <a:pt x="52850" y="50715"/>
                </a:lnTo>
                <a:lnTo>
                  <a:pt x="49651" y="54256"/>
                </a:lnTo>
                <a:lnTo>
                  <a:pt x="45367" y="56026"/>
                </a:lnTo>
                <a:lnTo>
                  <a:pt x="34249" y="56026"/>
                </a:lnTo>
                <a:lnTo>
                  <a:pt x="30958" y="54573"/>
                </a:lnTo>
                <a:lnTo>
                  <a:pt x="30004" y="54151"/>
                </a:lnTo>
                <a:lnTo>
                  <a:pt x="30829" y="35466"/>
                </a:lnTo>
                <a:lnTo>
                  <a:pt x="23055" y="41672"/>
                </a:lnTo>
                <a:lnTo>
                  <a:pt x="22579" y="43633"/>
                </a:lnTo>
                <a:lnTo>
                  <a:pt x="22579" y="49725"/>
                </a:lnTo>
                <a:lnTo>
                  <a:pt x="21132" y="52285"/>
                </a:lnTo>
                <a:lnTo>
                  <a:pt x="18238" y="53942"/>
                </a:lnTo>
                <a:lnTo>
                  <a:pt x="17610" y="39426"/>
                </a:lnTo>
                <a:lnTo>
                  <a:pt x="19285" y="29260"/>
                </a:lnTo>
                <a:lnTo>
                  <a:pt x="18524" y="12850"/>
                </a:lnTo>
                <a:lnTo>
                  <a:pt x="19837" y="9423"/>
                </a:lnTo>
                <a:lnTo>
                  <a:pt x="19970" y="14753"/>
                </a:lnTo>
                <a:lnTo>
                  <a:pt x="20979" y="19189"/>
                </a:lnTo>
                <a:lnTo>
                  <a:pt x="23340" y="22045"/>
                </a:lnTo>
                <a:lnTo>
                  <a:pt x="24458" y="19189"/>
                </a:lnTo>
                <a:lnTo>
                  <a:pt x="25035" y="17713"/>
                </a:lnTo>
                <a:lnTo>
                  <a:pt x="30689" y="19189"/>
                </a:lnTo>
                <a:lnTo>
                  <a:pt x="30765" y="15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108142" y="2990338"/>
            <a:ext cx="30552" cy="47929"/>
          </a:xfrm>
          <a:custGeom>
            <a:avLst/>
            <a:gdLst/>
            <a:ahLst/>
            <a:cxnLst/>
            <a:rect l="l" t="t" r="r" b="b"/>
            <a:pathLst>
              <a:path w="33607" h="54320">
                <a:moveTo>
                  <a:pt x="16030" y="0"/>
                </a:moveTo>
                <a:lnTo>
                  <a:pt x="10423" y="1789"/>
                </a:lnTo>
                <a:lnTo>
                  <a:pt x="6254" y="5368"/>
                </a:lnTo>
                <a:lnTo>
                  <a:pt x="2084" y="8947"/>
                </a:lnTo>
                <a:lnTo>
                  <a:pt x="0" y="13630"/>
                </a:lnTo>
                <a:lnTo>
                  <a:pt x="0" y="24329"/>
                </a:lnTo>
                <a:lnTo>
                  <a:pt x="2208" y="28175"/>
                </a:lnTo>
                <a:lnTo>
                  <a:pt x="6625" y="30954"/>
                </a:lnTo>
                <a:lnTo>
                  <a:pt x="9099" y="32553"/>
                </a:lnTo>
                <a:lnTo>
                  <a:pt x="12945" y="34000"/>
                </a:lnTo>
                <a:lnTo>
                  <a:pt x="18162" y="35295"/>
                </a:lnTo>
                <a:lnTo>
                  <a:pt x="26329" y="37351"/>
                </a:lnTo>
                <a:lnTo>
                  <a:pt x="27872" y="37739"/>
                </a:lnTo>
                <a:lnTo>
                  <a:pt x="27872" y="43328"/>
                </a:lnTo>
                <a:lnTo>
                  <a:pt x="30518" y="51086"/>
                </a:lnTo>
                <a:lnTo>
                  <a:pt x="33607" y="54320"/>
                </a:lnTo>
                <a:lnTo>
                  <a:pt x="30708" y="38455"/>
                </a:lnTo>
                <a:lnTo>
                  <a:pt x="27928" y="27470"/>
                </a:lnTo>
                <a:lnTo>
                  <a:pt x="30537" y="15553"/>
                </a:lnTo>
                <a:lnTo>
                  <a:pt x="27872" y="23529"/>
                </a:lnTo>
                <a:lnTo>
                  <a:pt x="27872" y="33353"/>
                </a:lnTo>
                <a:lnTo>
                  <a:pt x="27872" y="27457"/>
                </a:lnTo>
                <a:lnTo>
                  <a:pt x="21132" y="25814"/>
                </a:lnTo>
                <a:lnTo>
                  <a:pt x="18162" y="25091"/>
                </a:lnTo>
                <a:lnTo>
                  <a:pt x="15915" y="24253"/>
                </a:lnTo>
                <a:lnTo>
                  <a:pt x="14392" y="23301"/>
                </a:lnTo>
                <a:lnTo>
                  <a:pt x="11765" y="21702"/>
                </a:lnTo>
                <a:lnTo>
                  <a:pt x="10451" y="19570"/>
                </a:lnTo>
                <a:lnTo>
                  <a:pt x="10451" y="14468"/>
                </a:lnTo>
                <a:lnTo>
                  <a:pt x="11451" y="12507"/>
                </a:lnTo>
                <a:lnTo>
                  <a:pt x="13450" y="11022"/>
                </a:lnTo>
                <a:lnTo>
                  <a:pt x="15449" y="9537"/>
                </a:lnTo>
                <a:lnTo>
                  <a:pt x="18390" y="8794"/>
                </a:lnTo>
                <a:lnTo>
                  <a:pt x="160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140074" y="2990540"/>
            <a:ext cx="44185" cy="45933"/>
          </a:xfrm>
          <a:custGeom>
            <a:avLst/>
            <a:gdLst/>
            <a:ahLst/>
            <a:cxnLst/>
            <a:rect l="l" t="t" r="r" b="b"/>
            <a:pathLst>
              <a:path w="48604" h="52057">
                <a:moveTo>
                  <a:pt x="9138" y="14078"/>
                </a:moveTo>
                <a:lnTo>
                  <a:pt x="10776" y="12333"/>
                </a:lnTo>
                <a:lnTo>
                  <a:pt x="12337" y="10670"/>
                </a:lnTo>
                <a:lnTo>
                  <a:pt x="16296" y="8966"/>
                </a:lnTo>
                <a:lnTo>
                  <a:pt x="27605" y="8966"/>
                </a:lnTo>
                <a:lnTo>
                  <a:pt x="32308" y="11441"/>
                </a:lnTo>
                <a:lnTo>
                  <a:pt x="35125" y="16391"/>
                </a:lnTo>
                <a:lnTo>
                  <a:pt x="36648" y="19056"/>
                </a:lnTo>
                <a:lnTo>
                  <a:pt x="37619" y="22616"/>
                </a:lnTo>
                <a:lnTo>
                  <a:pt x="38038" y="27071"/>
                </a:lnTo>
                <a:lnTo>
                  <a:pt x="5140" y="30764"/>
                </a:lnTo>
                <a:lnTo>
                  <a:pt x="3769" y="35238"/>
                </a:lnTo>
                <a:lnTo>
                  <a:pt x="190" y="29032"/>
                </a:lnTo>
                <a:lnTo>
                  <a:pt x="0" y="40035"/>
                </a:lnTo>
                <a:lnTo>
                  <a:pt x="2037" y="52057"/>
                </a:lnTo>
                <a:lnTo>
                  <a:pt x="3484" y="49497"/>
                </a:lnTo>
                <a:lnTo>
                  <a:pt x="2322" y="41406"/>
                </a:lnTo>
                <a:lnTo>
                  <a:pt x="3484" y="49497"/>
                </a:lnTo>
                <a:lnTo>
                  <a:pt x="3484" y="43405"/>
                </a:lnTo>
                <a:lnTo>
                  <a:pt x="3960" y="41444"/>
                </a:lnTo>
                <a:lnTo>
                  <a:pt x="11734" y="35238"/>
                </a:lnTo>
                <a:lnTo>
                  <a:pt x="7653" y="32440"/>
                </a:lnTo>
                <a:lnTo>
                  <a:pt x="11651" y="35066"/>
                </a:lnTo>
                <a:lnTo>
                  <a:pt x="7653" y="32440"/>
                </a:lnTo>
                <a:lnTo>
                  <a:pt x="11734" y="35238"/>
                </a:lnTo>
                <a:lnTo>
                  <a:pt x="48604" y="35238"/>
                </a:lnTo>
                <a:lnTo>
                  <a:pt x="48604" y="29070"/>
                </a:lnTo>
                <a:lnTo>
                  <a:pt x="48299" y="24577"/>
                </a:lnTo>
                <a:lnTo>
                  <a:pt x="47690" y="21759"/>
                </a:lnTo>
                <a:lnTo>
                  <a:pt x="47005" y="17647"/>
                </a:lnTo>
                <a:lnTo>
                  <a:pt x="45634" y="14049"/>
                </a:lnTo>
                <a:lnTo>
                  <a:pt x="43578" y="10965"/>
                </a:lnTo>
                <a:lnTo>
                  <a:pt x="41446" y="7729"/>
                </a:lnTo>
                <a:lnTo>
                  <a:pt x="38342" y="5092"/>
                </a:lnTo>
                <a:lnTo>
                  <a:pt x="34269" y="3055"/>
                </a:lnTo>
                <a:lnTo>
                  <a:pt x="30194" y="1018"/>
                </a:lnTo>
                <a:lnTo>
                  <a:pt x="25987" y="0"/>
                </a:lnTo>
                <a:lnTo>
                  <a:pt x="13041" y="0"/>
                </a:lnTo>
                <a:lnTo>
                  <a:pt x="6073" y="3065"/>
                </a:lnTo>
                <a:lnTo>
                  <a:pt x="5097" y="4186"/>
                </a:lnTo>
                <a:lnTo>
                  <a:pt x="7881" y="7881"/>
                </a:lnTo>
                <a:lnTo>
                  <a:pt x="10432" y="11308"/>
                </a:lnTo>
                <a:lnTo>
                  <a:pt x="9138" y="14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139555" y="2998653"/>
            <a:ext cx="35099" cy="22979"/>
          </a:xfrm>
          <a:custGeom>
            <a:avLst/>
            <a:gdLst/>
            <a:ahLst/>
            <a:cxnLst/>
            <a:rect l="l" t="t" r="r" b="b"/>
            <a:pathLst>
              <a:path w="38609" h="26043">
                <a:moveTo>
                  <a:pt x="1313" y="0"/>
                </a:moveTo>
                <a:lnTo>
                  <a:pt x="0" y="3427"/>
                </a:lnTo>
                <a:lnTo>
                  <a:pt x="761" y="19837"/>
                </a:lnTo>
                <a:lnTo>
                  <a:pt x="4340" y="26043"/>
                </a:lnTo>
                <a:lnTo>
                  <a:pt x="5711" y="21569"/>
                </a:lnTo>
                <a:lnTo>
                  <a:pt x="38609" y="17876"/>
                </a:lnTo>
                <a:lnTo>
                  <a:pt x="4626" y="17876"/>
                </a:lnTo>
                <a:lnTo>
                  <a:pt x="4816" y="12622"/>
                </a:lnTo>
                <a:lnTo>
                  <a:pt x="2455" y="9766"/>
                </a:lnTo>
                <a:lnTo>
                  <a:pt x="1446" y="5330"/>
                </a:lnTo>
                <a:lnTo>
                  <a:pt x="13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144790" y="3031501"/>
            <a:ext cx="6585" cy="16134"/>
          </a:xfrm>
          <a:custGeom>
            <a:avLst/>
            <a:gdLst/>
            <a:ahLst/>
            <a:cxnLst/>
            <a:rect l="l" t="t" r="r" b="b"/>
            <a:pathLst>
              <a:path w="7243" h="18285">
                <a:moveTo>
                  <a:pt x="2265" y="12517"/>
                </a:moveTo>
                <a:lnTo>
                  <a:pt x="6396" y="8557"/>
                </a:lnTo>
                <a:lnTo>
                  <a:pt x="2979" y="3750"/>
                </a:lnTo>
                <a:lnTo>
                  <a:pt x="237" y="0"/>
                </a:lnTo>
                <a:lnTo>
                  <a:pt x="0" y="14688"/>
                </a:lnTo>
                <a:lnTo>
                  <a:pt x="790" y="15515"/>
                </a:lnTo>
                <a:lnTo>
                  <a:pt x="7243" y="18285"/>
                </a:lnTo>
                <a:lnTo>
                  <a:pt x="6396" y="8557"/>
                </a:lnTo>
                <a:lnTo>
                  <a:pt x="2265" y="12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149991" y="3021632"/>
            <a:ext cx="2492" cy="16858"/>
          </a:xfrm>
          <a:custGeom>
            <a:avLst/>
            <a:gdLst/>
            <a:ahLst/>
            <a:cxnLst/>
            <a:rect l="l" t="t" r="r" b="b"/>
            <a:pathLst>
              <a:path w="2741" h="19106">
                <a:moveTo>
                  <a:pt x="2741" y="3960"/>
                </a:moveTo>
                <a:lnTo>
                  <a:pt x="825" y="0"/>
                </a:lnTo>
                <a:lnTo>
                  <a:pt x="0" y="18685"/>
                </a:lnTo>
                <a:lnTo>
                  <a:pt x="954" y="19106"/>
                </a:lnTo>
                <a:lnTo>
                  <a:pt x="2741" y="15039"/>
                </a:lnTo>
                <a:lnTo>
                  <a:pt x="2741" y="39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186337" y="2990339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39" y="54770"/>
                </a:moveTo>
                <a:lnTo>
                  <a:pt x="12450" y="51457"/>
                </a:lnTo>
                <a:lnTo>
                  <a:pt x="11041" y="49630"/>
                </a:lnTo>
                <a:lnTo>
                  <a:pt x="10185" y="47002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79"/>
                </a:lnTo>
                <a:lnTo>
                  <a:pt x="6082" y="58910"/>
                </a:lnTo>
                <a:lnTo>
                  <a:pt x="9870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7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4"/>
                </a:lnTo>
                <a:lnTo>
                  <a:pt x="29813" y="8794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6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2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8" y="40263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5"/>
                </a:lnTo>
                <a:lnTo>
                  <a:pt x="35981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299562" y="2970635"/>
            <a:ext cx="26324" cy="75086"/>
          </a:xfrm>
          <a:custGeom>
            <a:avLst/>
            <a:gdLst/>
            <a:ahLst/>
            <a:cxnLst/>
            <a:rect l="l" t="t" r="r" b="b"/>
            <a:pathLst>
              <a:path w="28956" h="85097">
                <a:moveTo>
                  <a:pt x="19095" y="13469"/>
                </a:moveTo>
                <a:lnTo>
                  <a:pt x="19704" y="11851"/>
                </a:lnTo>
                <a:lnTo>
                  <a:pt x="22179" y="9423"/>
                </a:lnTo>
                <a:lnTo>
                  <a:pt x="26643" y="9452"/>
                </a:lnTo>
                <a:lnTo>
                  <a:pt x="28956" y="9595"/>
                </a:lnTo>
                <a:lnTo>
                  <a:pt x="28956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6" y="32325"/>
                </a:lnTo>
                <a:lnTo>
                  <a:pt x="28956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331806" y="2990540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354340" y="2991749"/>
            <a:ext cx="51818" cy="55936"/>
          </a:xfrm>
          <a:custGeom>
            <a:avLst/>
            <a:gdLst/>
            <a:ahLst/>
            <a:cxnLst/>
            <a:rect l="l" t="t" r="r" b="b"/>
            <a:pathLst>
              <a:path w="57000" h="63394">
                <a:moveTo>
                  <a:pt x="0" y="31925"/>
                </a:moveTo>
                <a:lnTo>
                  <a:pt x="0" y="41520"/>
                </a:lnTo>
                <a:lnTo>
                  <a:pt x="2475" y="49164"/>
                </a:lnTo>
                <a:lnTo>
                  <a:pt x="7425" y="54856"/>
                </a:lnTo>
                <a:lnTo>
                  <a:pt x="12375" y="60548"/>
                </a:lnTo>
                <a:lnTo>
                  <a:pt x="19057" y="63394"/>
                </a:lnTo>
                <a:lnTo>
                  <a:pt x="37562" y="63394"/>
                </a:lnTo>
                <a:lnTo>
                  <a:pt x="43160" y="60975"/>
                </a:lnTo>
                <a:lnTo>
                  <a:pt x="45006" y="60177"/>
                </a:lnTo>
                <a:lnTo>
                  <a:pt x="46263" y="35904"/>
                </a:lnTo>
                <a:lnTo>
                  <a:pt x="46263" y="23873"/>
                </a:lnTo>
                <a:lnTo>
                  <a:pt x="49804" y="53742"/>
                </a:lnTo>
                <a:lnTo>
                  <a:pt x="53440" y="20845"/>
                </a:lnTo>
                <a:lnTo>
                  <a:pt x="55213" y="42766"/>
                </a:lnTo>
                <a:lnTo>
                  <a:pt x="57000" y="29298"/>
                </a:lnTo>
                <a:lnTo>
                  <a:pt x="57000" y="19094"/>
                </a:lnTo>
                <a:lnTo>
                  <a:pt x="55532" y="14925"/>
                </a:lnTo>
                <a:lnTo>
                  <a:pt x="55030" y="15401"/>
                </a:lnTo>
                <a:lnTo>
                  <a:pt x="54278" y="11365"/>
                </a:lnTo>
                <a:lnTo>
                  <a:pt x="48833" y="6110"/>
                </a:lnTo>
                <a:lnTo>
                  <a:pt x="43388" y="856"/>
                </a:lnTo>
                <a:lnTo>
                  <a:pt x="43160" y="0"/>
                </a:lnTo>
                <a:lnTo>
                  <a:pt x="43160" y="766"/>
                </a:lnTo>
                <a:lnTo>
                  <a:pt x="43521" y="15648"/>
                </a:lnTo>
                <a:lnTo>
                  <a:pt x="45349" y="19228"/>
                </a:lnTo>
                <a:lnTo>
                  <a:pt x="44997" y="41644"/>
                </a:lnTo>
                <a:lnTo>
                  <a:pt x="43159" y="14944"/>
                </a:lnTo>
                <a:lnTo>
                  <a:pt x="43159" y="45387"/>
                </a:lnTo>
                <a:lnTo>
                  <a:pt x="42465" y="46803"/>
                </a:lnTo>
                <a:lnTo>
                  <a:pt x="39932" y="51962"/>
                </a:lnTo>
                <a:lnTo>
                  <a:pt x="35258" y="54542"/>
                </a:lnTo>
                <a:lnTo>
                  <a:pt x="22236" y="54542"/>
                </a:lnTo>
                <a:lnTo>
                  <a:pt x="17705" y="52371"/>
                </a:lnTo>
                <a:lnTo>
                  <a:pt x="14849" y="48031"/>
                </a:lnTo>
                <a:lnTo>
                  <a:pt x="11994" y="43691"/>
                </a:lnTo>
                <a:lnTo>
                  <a:pt x="10566" y="38265"/>
                </a:lnTo>
                <a:lnTo>
                  <a:pt x="10566" y="24977"/>
                </a:lnTo>
                <a:lnTo>
                  <a:pt x="11994" y="19189"/>
                </a:lnTo>
                <a:lnTo>
                  <a:pt x="14849" y="14392"/>
                </a:lnTo>
                <a:lnTo>
                  <a:pt x="13041" y="1275"/>
                </a:lnTo>
                <a:lnTo>
                  <a:pt x="7825" y="7367"/>
                </a:lnTo>
                <a:lnTo>
                  <a:pt x="7599" y="7634"/>
                </a:lnTo>
                <a:lnTo>
                  <a:pt x="1899" y="18254"/>
                </a:lnTo>
                <a:lnTo>
                  <a:pt x="0" y="31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366197" y="2990187"/>
            <a:ext cx="29370" cy="38307"/>
          </a:xfrm>
          <a:custGeom>
            <a:avLst/>
            <a:gdLst/>
            <a:ahLst/>
            <a:cxnLst/>
            <a:rect l="l" t="t" r="r" b="b"/>
            <a:pathLst>
              <a:path w="32307" h="43415">
                <a:moveTo>
                  <a:pt x="9233" y="8966"/>
                </a:moveTo>
                <a:lnTo>
                  <a:pt x="22598" y="8966"/>
                </a:lnTo>
                <a:lnTo>
                  <a:pt x="27586" y="11784"/>
                </a:lnTo>
                <a:lnTo>
                  <a:pt x="30118" y="16714"/>
                </a:lnTo>
                <a:lnTo>
                  <a:pt x="31955" y="43415"/>
                </a:lnTo>
                <a:lnTo>
                  <a:pt x="32307" y="20998"/>
                </a:lnTo>
                <a:lnTo>
                  <a:pt x="30480" y="17419"/>
                </a:lnTo>
                <a:lnTo>
                  <a:pt x="30118" y="2537"/>
                </a:lnTo>
                <a:lnTo>
                  <a:pt x="23683" y="0"/>
                </a:lnTo>
                <a:lnTo>
                  <a:pt x="7005" y="0"/>
                </a:lnTo>
                <a:lnTo>
                  <a:pt x="0" y="3046"/>
                </a:lnTo>
                <a:lnTo>
                  <a:pt x="1808" y="16162"/>
                </a:lnTo>
                <a:lnTo>
                  <a:pt x="4664" y="11365"/>
                </a:lnTo>
                <a:lnTo>
                  <a:pt x="9233" y="8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393577" y="3010143"/>
            <a:ext cx="10957" cy="35577"/>
          </a:xfrm>
          <a:custGeom>
            <a:avLst/>
            <a:gdLst/>
            <a:ahLst/>
            <a:cxnLst/>
            <a:rect l="l" t="t" r="r" b="b"/>
            <a:pathLst>
              <a:path w="12053" h="40321">
                <a:moveTo>
                  <a:pt x="10280" y="25518"/>
                </a:moveTo>
                <a:lnTo>
                  <a:pt x="12053" y="21920"/>
                </a:lnTo>
                <a:lnTo>
                  <a:pt x="10280" y="0"/>
                </a:lnTo>
                <a:lnTo>
                  <a:pt x="6644" y="32896"/>
                </a:lnTo>
                <a:lnTo>
                  <a:pt x="3103" y="8738"/>
                </a:lnTo>
                <a:lnTo>
                  <a:pt x="6644" y="32896"/>
                </a:lnTo>
                <a:lnTo>
                  <a:pt x="3103" y="3027"/>
                </a:lnTo>
                <a:lnTo>
                  <a:pt x="3103" y="15058"/>
                </a:lnTo>
                <a:lnTo>
                  <a:pt x="1846" y="39331"/>
                </a:lnTo>
                <a:lnTo>
                  <a:pt x="0" y="40129"/>
                </a:lnTo>
                <a:lnTo>
                  <a:pt x="0" y="40321"/>
                </a:lnTo>
                <a:lnTo>
                  <a:pt x="10280" y="40321"/>
                </a:lnTo>
                <a:lnTo>
                  <a:pt x="10280" y="7881"/>
                </a:lnTo>
                <a:lnTo>
                  <a:pt x="10280" y="255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573535" y="2990540"/>
            <a:ext cx="28198" cy="43766"/>
          </a:xfrm>
          <a:custGeom>
            <a:avLst/>
            <a:gdLst/>
            <a:ahLst/>
            <a:cxnLst/>
            <a:rect l="l" t="t" r="r" b="b"/>
            <a:pathLst>
              <a:path w="31018" h="49601">
                <a:moveTo>
                  <a:pt x="17616" y="27071"/>
                </a:moveTo>
                <a:lnTo>
                  <a:pt x="17616" y="8966"/>
                </a:lnTo>
                <a:lnTo>
                  <a:pt x="28429" y="8966"/>
                </a:lnTo>
                <a:lnTo>
                  <a:pt x="31018" y="1018"/>
                </a:lnTo>
                <a:lnTo>
                  <a:pt x="26811" y="0"/>
                </a:lnTo>
                <a:lnTo>
                  <a:pt x="17615" y="0"/>
                </a:lnTo>
                <a:lnTo>
                  <a:pt x="17121" y="8966"/>
                </a:lnTo>
                <a:lnTo>
                  <a:pt x="13865" y="0"/>
                </a:lnTo>
                <a:lnTo>
                  <a:pt x="7735" y="2696"/>
                </a:lnTo>
                <a:lnTo>
                  <a:pt x="6896" y="3065"/>
                </a:lnTo>
                <a:lnTo>
                  <a:pt x="4643" y="5656"/>
                </a:lnTo>
                <a:lnTo>
                  <a:pt x="1566" y="9195"/>
                </a:lnTo>
                <a:lnTo>
                  <a:pt x="0" y="10996"/>
                </a:lnTo>
                <a:lnTo>
                  <a:pt x="234" y="11108"/>
                </a:lnTo>
                <a:lnTo>
                  <a:pt x="3394" y="14820"/>
                </a:lnTo>
                <a:lnTo>
                  <a:pt x="3537" y="49601"/>
                </a:lnTo>
                <a:lnTo>
                  <a:pt x="4879" y="27071"/>
                </a:lnTo>
                <a:lnTo>
                  <a:pt x="5069" y="21817"/>
                </a:lnTo>
                <a:lnTo>
                  <a:pt x="6417" y="18372"/>
                </a:lnTo>
                <a:lnTo>
                  <a:pt x="5412" y="6396"/>
                </a:lnTo>
                <a:lnTo>
                  <a:pt x="7735" y="9252"/>
                </a:lnTo>
                <a:lnTo>
                  <a:pt x="9962" y="14078"/>
                </a:lnTo>
                <a:lnTo>
                  <a:pt x="13161" y="10670"/>
                </a:lnTo>
                <a:lnTo>
                  <a:pt x="17616" y="27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67690" y="3000243"/>
            <a:ext cx="9060" cy="40060"/>
          </a:xfrm>
          <a:custGeom>
            <a:avLst/>
            <a:gdLst/>
            <a:ahLst/>
            <a:cxnLst/>
            <a:rect l="l" t="t" r="r" b="b"/>
            <a:pathLst>
              <a:path w="9966" h="45401">
                <a:moveTo>
                  <a:pt x="0" y="22128"/>
                </a:moveTo>
                <a:lnTo>
                  <a:pt x="0" y="32104"/>
                </a:lnTo>
                <a:lnTo>
                  <a:pt x="2646" y="39861"/>
                </a:lnTo>
                <a:lnTo>
                  <a:pt x="5871" y="43237"/>
                </a:lnTo>
                <a:lnTo>
                  <a:pt x="7938" y="45401"/>
                </a:lnTo>
                <a:lnTo>
                  <a:pt x="9966" y="38605"/>
                </a:lnTo>
                <a:lnTo>
                  <a:pt x="6901" y="42698"/>
                </a:lnTo>
                <a:lnTo>
                  <a:pt x="9966" y="38605"/>
                </a:lnTo>
                <a:lnTo>
                  <a:pt x="9823" y="3823"/>
                </a:lnTo>
                <a:lnTo>
                  <a:pt x="6663" y="111"/>
                </a:lnTo>
                <a:lnTo>
                  <a:pt x="6429" y="0"/>
                </a:lnTo>
                <a:lnTo>
                  <a:pt x="2665" y="4328"/>
                </a:lnTo>
                <a:lnTo>
                  <a:pt x="0" y="12304"/>
                </a:lnTo>
                <a:lnTo>
                  <a:pt x="0" y="221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579370" y="3005969"/>
            <a:ext cx="1561" cy="5971"/>
          </a:xfrm>
          <a:custGeom>
            <a:avLst/>
            <a:gdLst/>
            <a:ahLst/>
            <a:cxnLst/>
            <a:rect l="l" t="t" r="r" b="b"/>
            <a:pathLst>
              <a:path w="1717" h="6767">
                <a:moveTo>
                  <a:pt x="346" y="0"/>
                </a:moveTo>
                <a:lnTo>
                  <a:pt x="0" y="885"/>
                </a:lnTo>
                <a:lnTo>
                  <a:pt x="137" y="1047"/>
                </a:lnTo>
                <a:lnTo>
                  <a:pt x="1717" y="6767"/>
                </a:lnTo>
                <a:lnTo>
                  <a:pt x="3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580566" y="2971441"/>
            <a:ext cx="8982" cy="27011"/>
          </a:xfrm>
          <a:custGeom>
            <a:avLst/>
            <a:gdLst/>
            <a:ahLst/>
            <a:cxnLst/>
            <a:rect l="l" t="t" r="r" b="b"/>
            <a:pathLst>
              <a:path w="9880" h="30612">
                <a:moveTo>
                  <a:pt x="6130" y="21645"/>
                </a:moveTo>
                <a:lnTo>
                  <a:pt x="9385" y="30612"/>
                </a:lnTo>
                <a:lnTo>
                  <a:pt x="9880" y="21645"/>
                </a:lnTo>
                <a:lnTo>
                  <a:pt x="9880" y="0"/>
                </a:lnTo>
                <a:lnTo>
                  <a:pt x="0" y="0"/>
                </a:lnTo>
                <a:lnTo>
                  <a:pt x="0" y="24341"/>
                </a:lnTo>
                <a:lnTo>
                  <a:pt x="6130" y="216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579132" y="3021633"/>
            <a:ext cx="10417" cy="24088"/>
          </a:xfrm>
          <a:custGeom>
            <a:avLst/>
            <a:gdLst/>
            <a:ahLst/>
            <a:cxnLst/>
            <a:rect l="l" t="t" r="r" b="b"/>
            <a:pathLst>
              <a:path w="11459" h="27300">
                <a:moveTo>
                  <a:pt x="11459" y="20560"/>
                </a:moveTo>
                <a:lnTo>
                  <a:pt x="11459" y="0"/>
                </a:lnTo>
                <a:lnTo>
                  <a:pt x="5576" y="18685"/>
                </a:lnTo>
                <a:lnTo>
                  <a:pt x="2835" y="14934"/>
                </a:lnTo>
                <a:lnTo>
                  <a:pt x="93" y="11184"/>
                </a:lnTo>
                <a:lnTo>
                  <a:pt x="445" y="10270"/>
                </a:lnTo>
                <a:lnTo>
                  <a:pt x="0" y="10866"/>
                </a:lnTo>
                <a:lnTo>
                  <a:pt x="2206" y="18789"/>
                </a:lnTo>
                <a:lnTo>
                  <a:pt x="2206" y="27299"/>
                </a:lnTo>
                <a:lnTo>
                  <a:pt x="11459" y="27300"/>
                </a:lnTo>
                <a:lnTo>
                  <a:pt x="9822" y="20560"/>
                </a:lnTo>
                <a:lnTo>
                  <a:pt x="11459" y="205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540274" y="2990792"/>
            <a:ext cx="78195" cy="56843"/>
          </a:xfrm>
          <a:custGeom>
            <a:avLst/>
            <a:gdLst/>
            <a:ahLst/>
            <a:cxnLst/>
            <a:rect l="l" t="t" r="r" b="b"/>
            <a:pathLst>
              <a:path w="86014" h="64422">
                <a:moveTo>
                  <a:pt x="60579" y="64422"/>
                </a:moveTo>
                <a:lnTo>
                  <a:pt x="63378" y="64118"/>
                </a:lnTo>
                <a:lnTo>
                  <a:pt x="65853" y="63509"/>
                </a:lnTo>
                <a:lnTo>
                  <a:pt x="70460" y="62442"/>
                </a:lnTo>
                <a:lnTo>
                  <a:pt x="74325" y="60386"/>
                </a:lnTo>
                <a:lnTo>
                  <a:pt x="77447" y="57340"/>
                </a:lnTo>
                <a:lnTo>
                  <a:pt x="79313" y="55589"/>
                </a:lnTo>
                <a:lnTo>
                  <a:pt x="80998" y="53333"/>
                </a:lnTo>
                <a:lnTo>
                  <a:pt x="82502" y="50573"/>
                </a:lnTo>
                <a:lnTo>
                  <a:pt x="84006" y="47812"/>
                </a:lnTo>
                <a:lnTo>
                  <a:pt x="84891" y="45309"/>
                </a:lnTo>
                <a:lnTo>
                  <a:pt x="85158" y="43062"/>
                </a:lnTo>
                <a:lnTo>
                  <a:pt x="75048" y="43062"/>
                </a:lnTo>
                <a:lnTo>
                  <a:pt x="74286" y="45766"/>
                </a:lnTo>
                <a:lnTo>
                  <a:pt x="72992" y="48145"/>
                </a:lnTo>
                <a:lnTo>
                  <a:pt x="71164" y="50201"/>
                </a:lnTo>
                <a:lnTo>
                  <a:pt x="67966" y="53742"/>
                </a:lnTo>
                <a:lnTo>
                  <a:pt x="63682" y="55513"/>
                </a:lnTo>
                <a:lnTo>
                  <a:pt x="52564" y="55513"/>
                </a:lnTo>
                <a:lnTo>
                  <a:pt x="54201" y="62252"/>
                </a:lnTo>
                <a:lnTo>
                  <a:pt x="44949" y="62252"/>
                </a:lnTo>
                <a:lnTo>
                  <a:pt x="44949" y="53742"/>
                </a:lnTo>
                <a:lnTo>
                  <a:pt x="42742" y="45818"/>
                </a:lnTo>
                <a:lnTo>
                  <a:pt x="41370" y="41159"/>
                </a:lnTo>
                <a:lnTo>
                  <a:pt x="41179" y="34952"/>
                </a:lnTo>
                <a:lnTo>
                  <a:pt x="44720" y="34952"/>
                </a:lnTo>
                <a:lnTo>
                  <a:pt x="44720" y="31697"/>
                </a:lnTo>
                <a:lnTo>
                  <a:pt x="44720" y="39350"/>
                </a:lnTo>
                <a:lnTo>
                  <a:pt x="43188" y="45223"/>
                </a:lnTo>
                <a:lnTo>
                  <a:pt x="42836" y="46137"/>
                </a:lnTo>
                <a:lnTo>
                  <a:pt x="45577" y="49887"/>
                </a:lnTo>
                <a:lnTo>
                  <a:pt x="48319" y="53638"/>
                </a:lnTo>
                <a:lnTo>
                  <a:pt x="54201" y="34952"/>
                </a:lnTo>
                <a:lnTo>
                  <a:pt x="86014" y="34952"/>
                </a:lnTo>
                <a:lnTo>
                  <a:pt x="86014" y="28784"/>
                </a:lnTo>
                <a:lnTo>
                  <a:pt x="85710" y="24292"/>
                </a:lnTo>
                <a:lnTo>
                  <a:pt x="85100" y="21474"/>
                </a:lnTo>
                <a:lnTo>
                  <a:pt x="84415" y="17362"/>
                </a:lnTo>
                <a:lnTo>
                  <a:pt x="83044" y="13764"/>
                </a:lnTo>
                <a:lnTo>
                  <a:pt x="80988" y="10680"/>
                </a:lnTo>
                <a:lnTo>
                  <a:pt x="78856" y="7443"/>
                </a:lnTo>
                <a:lnTo>
                  <a:pt x="75753" y="4807"/>
                </a:lnTo>
                <a:lnTo>
                  <a:pt x="71678" y="2770"/>
                </a:lnTo>
                <a:lnTo>
                  <a:pt x="67604" y="732"/>
                </a:lnTo>
                <a:lnTo>
                  <a:pt x="65015" y="8681"/>
                </a:lnTo>
                <a:lnTo>
                  <a:pt x="69718" y="11155"/>
                </a:lnTo>
                <a:lnTo>
                  <a:pt x="72535" y="16105"/>
                </a:lnTo>
                <a:lnTo>
                  <a:pt x="74058" y="18771"/>
                </a:lnTo>
                <a:lnTo>
                  <a:pt x="75029" y="22330"/>
                </a:lnTo>
                <a:lnTo>
                  <a:pt x="75448" y="26785"/>
                </a:lnTo>
                <a:lnTo>
                  <a:pt x="54201" y="26785"/>
                </a:lnTo>
                <a:lnTo>
                  <a:pt x="49746" y="10385"/>
                </a:lnTo>
                <a:lnTo>
                  <a:pt x="46548" y="13792"/>
                </a:lnTo>
                <a:lnTo>
                  <a:pt x="44321" y="8966"/>
                </a:lnTo>
                <a:lnTo>
                  <a:pt x="41998" y="6110"/>
                </a:lnTo>
                <a:lnTo>
                  <a:pt x="43003" y="18086"/>
                </a:lnTo>
                <a:lnTo>
                  <a:pt x="43350" y="17200"/>
                </a:lnTo>
                <a:lnTo>
                  <a:pt x="44720" y="23968"/>
                </a:lnTo>
                <a:lnTo>
                  <a:pt x="44721" y="26785"/>
                </a:lnTo>
                <a:lnTo>
                  <a:pt x="41465" y="26785"/>
                </a:lnTo>
                <a:lnTo>
                  <a:pt x="40123" y="49316"/>
                </a:lnTo>
                <a:lnTo>
                  <a:pt x="38095" y="56112"/>
                </a:lnTo>
                <a:lnTo>
                  <a:pt x="36027" y="53948"/>
                </a:lnTo>
                <a:lnTo>
                  <a:pt x="33145" y="55455"/>
                </a:lnTo>
                <a:lnTo>
                  <a:pt x="22255" y="55455"/>
                </a:lnTo>
                <a:lnTo>
                  <a:pt x="17800" y="53247"/>
                </a:lnTo>
                <a:lnTo>
                  <a:pt x="15020" y="48830"/>
                </a:lnTo>
                <a:lnTo>
                  <a:pt x="12241" y="44414"/>
                </a:lnTo>
                <a:lnTo>
                  <a:pt x="10851" y="38931"/>
                </a:lnTo>
                <a:lnTo>
                  <a:pt x="10851" y="24691"/>
                </a:lnTo>
                <a:lnTo>
                  <a:pt x="12460" y="18866"/>
                </a:lnTo>
                <a:lnTo>
                  <a:pt x="15677" y="14906"/>
                </a:lnTo>
                <a:lnTo>
                  <a:pt x="18895" y="10946"/>
                </a:lnTo>
                <a:lnTo>
                  <a:pt x="23093" y="8966"/>
                </a:lnTo>
                <a:lnTo>
                  <a:pt x="32917" y="8966"/>
                </a:lnTo>
                <a:lnTo>
                  <a:pt x="36585" y="10711"/>
                </a:lnTo>
                <a:lnTo>
                  <a:pt x="38152" y="8909"/>
                </a:lnTo>
                <a:lnTo>
                  <a:pt x="41229" y="5370"/>
                </a:lnTo>
                <a:lnTo>
                  <a:pt x="39923" y="4112"/>
                </a:lnTo>
                <a:lnTo>
                  <a:pt x="38095" y="2969"/>
                </a:lnTo>
                <a:lnTo>
                  <a:pt x="34935" y="989"/>
                </a:lnTo>
                <a:lnTo>
                  <a:pt x="31013" y="0"/>
                </a:lnTo>
                <a:lnTo>
                  <a:pt x="17876" y="0"/>
                </a:lnTo>
                <a:lnTo>
                  <a:pt x="11375" y="3264"/>
                </a:lnTo>
                <a:lnTo>
                  <a:pt x="6825" y="9794"/>
                </a:lnTo>
                <a:lnTo>
                  <a:pt x="2275" y="16324"/>
                </a:lnTo>
                <a:lnTo>
                  <a:pt x="0" y="24044"/>
                </a:lnTo>
                <a:lnTo>
                  <a:pt x="0" y="42472"/>
                </a:lnTo>
                <a:lnTo>
                  <a:pt x="2494" y="50096"/>
                </a:lnTo>
                <a:lnTo>
                  <a:pt x="7482" y="55827"/>
                </a:lnTo>
                <a:lnTo>
                  <a:pt x="12470" y="61557"/>
                </a:lnTo>
                <a:lnTo>
                  <a:pt x="18371" y="64422"/>
                </a:lnTo>
                <a:lnTo>
                  <a:pt x="29414" y="64422"/>
                </a:lnTo>
                <a:lnTo>
                  <a:pt x="33164" y="63585"/>
                </a:lnTo>
                <a:lnTo>
                  <a:pt x="36439" y="61909"/>
                </a:lnTo>
                <a:lnTo>
                  <a:pt x="39713" y="60234"/>
                </a:lnTo>
                <a:lnTo>
                  <a:pt x="40923" y="59073"/>
                </a:lnTo>
                <a:lnTo>
                  <a:pt x="42550" y="57512"/>
                </a:lnTo>
                <a:lnTo>
                  <a:pt x="43388" y="61653"/>
                </a:lnTo>
                <a:lnTo>
                  <a:pt x="49842" y="64422"/>
                </a:lnTo>
                <a:lnTo>
                  <a:pt x="60579" y="64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640727" y="3027343"/>
            <a:ext cx="1973" cy="14059"/>
          </a:xfrm>
          <a:custGeom>
            <a:avLst/>
            <a:gdLst/>
            <a:ahLst/>
            <a:cxnLst/>
            <a:rect l="l" t="t" r="r" b="b"/>
            <a:pathLst>
              <a:path w="2170" h="15934">
                <a:moveTo>
                  <a:pt x="665" y="0"/>
                </a:moveTo>
                <a:lnTo>
                  <a:pt x="0" y="13002"/>
                </a:lnTo>
                <a:lnTo>
                  <a:pt x="2170" y="15934"/>
                </a:lnTo>
                <a:lnTo>
                  <a:pt x="2113" y="3579"/>
                </a:lnTo>
                <a:lnTo>
                  <a:pt x="6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758868" y="3034735"/>
            <a:ext cx="11111" cy="26305"/>
          </a:xfrm>
          <a:custGeom>
            <a:avLst/>
            <a:gdLst/>
            <a:ahLst/>
            <a:cxnLst/>
            <a:rect l="l" t="t" r="r" b="b"/>
            <a:pathLst>
              <a:path w="12222" h="29812">
                <a:moveTo>
                  <a:pt x="4493" y="29012"/>
                </a:moveTo>
                <a:lnTo>
                  <a:pt x="7653" y="26899"/>
                </a:lnTo>
                <a:lnTo>
                  <a:pt x="9481" y="23473"/>
                </a:lnTo>
                <a:lnTo>
                  <a:pt x="11308" y="20046"/>
                </a:lnTo>
                <a:lnTo>
                  <a:pt x="12222" y="16067"/>
                </a:lnTo>
                <a:lnTo>
                  <a:pt x="12222" y="0"/>
                </a:lnTo>
                <a:lnTo>
                  <a:pt x="0" y="0"/>
                </a:lnTo>
                <a:lnTo>
                  <a:pt x="0" y="12450"/>
                </a:lnTo>
                <a:lnTo>
                  <a:pt x="6225" y="12450"/>
                </a:lnTo>
                <a:lnTo>
                  <a:pt x="6387" y="13373"/>
                </a:lnTo>
                <a:lnTo>
                  <a:pt x="6396" y="15477"/>
                </a:lnTo>
                <a:lnTo>
                  <a:pt x="5540" y="18846"/>
                </a:lnTo>
                <a:lnTo>
                  <a:pt x="4474" y="22083"/>
                </a:lnTo>
                <a:lnTo>
                  <a:pt x="2626" y="23929"/>
                </a:lnTo>
                <a:lnTo>
                  <a:pt x="0" y="24386"/>
                </a:lnTo>
                <a:lnTo>
                  <a:pt x="0" y="29812"/>
                </a:lnTo>
                <a:lnTo>
                  <a:pt x="4493" y="29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10064" y="2971441"/>
            <a:ext cx="55158" cy="76194"/>
          </a:xfrm>
          <a:custGeom>
            <a:avLst/>
            <a:gdLst/>
            <a:ahLst/>
            <a:cxnLst/>
            <a:rect l="l" t="t" r="r" b="b"/>
            <a:pathLst>
              <a:path w="60674" h="86353">
                <a:moveTo>
                  <a:pt x="16848" y="24786"/>
                </a:move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3412" y="31299"/>
                </a:lnTo>
                <a:lnTo>
                  <a:pt x="28481" y="36970"/>
                </a:lnTo>
                <a:lnTo>
                  <a:pt x="25815" y="44946"/>
                </a:lnTo>
                <a:lnTo>
                  <a:pt x="25815" y="64745"/>
                </a:lnTo>
                <a:lnTo>
                  <a:pt x="28462" y="72503"/>
                </a:lnTo>
                <a:lnTo>
                  <a:pt x="33754" y="78043"/>
                </a:lnTo>
                <a:lnTo>
                  <a:pt x="39047" y="83583"/>
                </a:lnTo>
                <a:lnTo>
                  <a:pt x="39294" y="83690"/>
                </a:lnTo>
                <a:lnTo>
                  <a:pt x="39294" y="84183"/>
                </a:lnTo>
                <a:lnTo>
                  <a:pt x="40444" y="84183"/>
                </a:lnTo>
                <a:lnTo>
                  <a:pt x="45501" y="86353"/>
                </a:lnTo>
                <a:lnTo>
                  <a:pt x="53116" y="86353"/>
                </a:lnTo>
                <a:lnTo>
                  <a:pt x="49861" y="84183"/>
                </a:lnTo>
                <a:lnTo>
                  <a:pt x="48223" y="77443"/>
                </a:lnTo>
                <a:lnTo>
                  <a:pt x="49860" y="77443"/>
                </a:lnTo>
                <a:lnTo>
                  <a:pt x="49861" y="56883"/>
                </a:lnTo>
                <a:lnTo>
                  <a:pt x="43978" y="75568"/>
                </a:lnTo>
                <a:lnTo>
                  <a:pt x="41236" y="71818"/>
                </a:lnTo>
                <a:lnTo>
                  <a:pt x="39294" y="69162"/>
                </a:lnTo>
                <a:lnTo>
                  <a:pt x="38495" y="68068"/>
                </a:lnTo>
                <a:lnTo>
                  <a:pt x="37029" y="63089"/>
                </a:lnTo>
                <a:lnTo>
                  <a:pt x="35715" y="32401"/>
                </a:lnTo>
                <a:lnTo>
                  <a:pt x="33811" y="30840"/>
                </a:lnTo>
                <a:lnTo>
                  <a:pt x="39141" y="24710"/>
                </a:lnTo>
                <a:lnTo>
                  <a:pt x="42207" y="35723"/>
                </a:lnTo>
                <a:lnTo>
                  <a:pt x="45406" y="32315"/>
                </a:lnTo>
                <a:lnTo>
                  <a:pt x="47566" y="31386"/>
                </a:lnTo>
                <a:lnTo>
                  <a:pt x="49366" y="30611"/>
                </a:lnTo>
                <a:lnTo>
                  <a:pt x="60674" y="30611"/>
                </a:lnTo>
                <a:lnTo>
                  <a:pt x="54715" y="21645"/>
                </a:lnTo>
                <a:lnTo>
                  <a:pt x="47290" y="30840"/>
                </a:lnTo>
                <a:lnTo>
                  <a:pt x="44130" y="24634"/>
                </a:lnTo>
                <a:lnTo>
                  <a:pt x="41914" y="23491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842533" y="2990540"/>
            <a:ext cx="41779" cy="47579"/>
          </a:xfrm>
          <a:custGeom>
            <a:avLst/>
            <a:gdLst/>
            <a:ahLst/>
            <a:cxnLst/>
            <a:rect l="l" t="t" r="r" b="b"/>
            <a:pathLst>
              <a:path w="45957" h="53923">
                <a:moveTo>
                  <a:pt x="34001" y="19056"/>
                </a:moveTo>
                <a:lnTo>
                  <a:pt x="34973" y="22616"/>
                </a:lnTo>
                <a:lnTo>
                  <a:pt x="35392" y="27071"/>
                </a:lnTo>
                <a:lnTo>
                  <a:pt x="1408" y="27071"/>
                </a:lnTo>
                <a:lnTo>
                  <a:pt x="1599" y="21816"/>
                </a:lnTo>
                <a:lnTo>
                  <a:pt x="3250" y="17596"/>
                </a:lnTo>
                <a:lnTo>
                  <a:pt x="1865" y="14106"/>
                </a:lnTo>
                <a:lnTo>
                  <a:pt x="0" y="10756"/>
                </a:lnTo>
                <a:lnTo>
                  <a:pt x="1313" y="41444"/>
                </a:lnTo>
                <a:lnTo>
                  <a:pt x="1123" y="35238"/>
                </a:lnTo>
                <a:lnTo>
                  <a:pt x="3579" y="35238"/>
                </a:lnTo>
                <a:lnTo>
                  <a:pt x="3579" y="47516"/>
                </a:lnTo>
                <a:lnTo>
                  <a:pt x="5521" y="50173"/>
                </a:lnTo>
                <a:lnTo>
                  <a:pt x="8262" y="53923"/>
                </a:lnTo>
                <a:lnTo>
                  <a:pt x="14145" y="35238"/>
                </a:lnTo>
                <a:lnTo>
                  <a:pt x="45957" y="35238"/>
                </a:lnTo>
                <a:lnTo>
                  <a:pt x="45957" y="29070"/>
                </a:lnTo>
                <a:lnTo>
                  <a:pt x="45653" y="24577"/>
                </a:lnTo>
                <a:lnTo>
                  <a:pt x="45044" y="21759"/>
                </a:lnTo>
                <a:lnTo>
                  <a:pt x="44359" y="17647"/>
                </a:lnTo>
                <a:lnTo>
                  <a:pt x="42988" y="14049"/>
                </a:lnTo>
                <a:lnTo>
                  <a:pt x="40932" y="10965"/>
                </a:lnTo>
                <a:lnTo>
                  <a:pt x="38799" y="7729"/>
                </a:lnTo>
                <a:lnTo>
                  <a:pt x="35696" y="5092"/>
                </a:lnTo>
                <a:lnTo>
                  <a:pt x="31622" y="3055"/>
                </a:lnTo>
                <a:lnTo>
                  <a:pt x="27548" y="1018"/>
                </a:lnTo>
                <a:lnTo>
                  <a:pt x="23340" y="0"/>
                </a:lnTo>
                <a:lnTo>
                  <a:pt x="19000" y="0"/>
                </a:lnTo>
                <a:lnTo>
                  <a:pt x="24959" y="8966"/>
                </a:lnTo>
                <a:lnTo>
                  <a:pt x="29661" y="11441"/>
                </a:lnTo>
                <a:lnTo>
                  <a:pt x="32479" y="16391"/>
                </a:lnTo>
                <a:lnTo>
                  <a:pt x="34001" y="19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840802" y="2993245"/>
            <a:ext cx="14590" cy="21181"/>
          </a:xfrm>
          <a:custGeom>
            <a:avLst/>
            <a:gdLst/>
            <a:ahLst/>
            <a:cxnLst/>
            <a:rect l="l" t="t" r="r" b="b"/>
            <a:pathLst>
              <a:path w="16049" h="24005">
                <a:moveTo>
                  <a:pt x="0" y="6129"/>
                </a:moveTo>
                <a:lnTo>
                  <a:pt x="1903" y="7690"/>
                </a:lnTo>
                <a:lnTo>
                  <a:pt x="3769" y="11041"/>
                </a:lnTo>
                <a:lnTo>
                  <a:pt x="5153" y="14531"/>
                </a:lnTo>
                <a:lnTo>
                  <a:pt x="5483" y="16428"/>
                </a:lnTo>
                <a:lnTo>
                  <a:pt x="5483" y="24005"/>
                </a:lnTo>
                <a:lnTo>
                  <a:pt x="16049" y="24005"/>
                </a:lnTo>
                <a:lnTo>
                  <a:pt x="16049" y="14220"/>
                </a:lnTo>
                <a:lnTo>
                  <a:pt x="15192" y="9518"/>
                </a:lnTo>
                <a:lnTo>
                  <a:pt x="13755" y="6675"/>
                </a:lnTo>
                <a:lnTo>
                  <a:pt x="11594" y="7605"/>
                </a:lnTo>
                <a:lnTo>
                  <a:pt x="8395" y="11013"/>
                </a:lnTo>
                <a:lnTo>
                  <a:pt x="5330" y="0"/>
                </a:lnTo>
                <a:lnTo>
                  <a:pt x="4911" y="13135"/>
                </a:lnTo>
                <a:lnTo>
                  <a:pt x="5330" y="0"/>
                </a:lnTo>
                <a:lnTo>
                  <a:pt x="0" y="61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848169" y="2990540"/>
            <a:ext cx="11637" cy="8113"/>
          </a:xfrm>
          <a:custGeom>
            <a:avLst/>
            <a:gdLst/>
            <a:ahLst/>
            <a:cxnLst/>
            <a:rect l="l" t="t" r="r" b="b"/>
            <a:pathLst>
              <a:path w="12801" h="9195">
                <a:moveTo>
                  <a:pt x="4196" y="0"/>
                </a:moveTo>
                <a:lnTo>
                  <a:pt x="0" y="1845"/>
                </a:lnTo>
                <a:lnTo>
                  <a:pt x="2216" y="2988"/>
                </a:lnTo>
                <a:lnTo>
                  <a:pt x="5376" y="9195"/>
                </a:lnTo>
                <a:lnTo>
                  <a:pt x="12801" y="0"/>
                </a:lnTo>
                <a:lnTo>
                  <a:pt x="4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853904" y="3028789"/>
            <a:ext cx="29630" cy="18847"/>
          </a:xfrm>
          <a:custGeom>
            <a:avLst/>
            <a:gdLst/>
            <a:ahLst/>
            <a:cxnLst/>
            <a:rect l="l" t="t" r="r" b="b"/>
            <a:pathLst>
              <a:path w="32593" h="21360">
                <a:moveTo>
                  <a:pt x="0" y="12450"/>
                </a:moveTo>
                <a:lnTo>
                  <a:pt x="1637" y="19189"/>
                </a:lnTo>
                <a:lnTo>
                  <a:pt x="4892" y="21360"/>
                </a:lnTo>
                <a:lnTo>
                  <a:pt x="8015" y="21360"/>
                </a:lnTo>
                <a:lnTo>
                  <a:pt x="10813" y="21055"/>
                </a:lnTo>
                <a:lnTo>
                  <a:pt x="13288" y="20446"/>
                </a:lnTo>
                <a:lnTo>
                  <a:pt x="17895" y="19380"/>
                </a:lnTo>
                <a:lnTo>
                  <a:pt x="21760" y="17323"/>
                </a:lnTo>
                <a:lnTo>
                  <a:pt x="24883" y="14278"/>
                </a:lnTo>
                <a:lnTo>
                  <a:pt x="26748" y="12526"/>
                </a:lnTo>
                <a:lnTo>
                  <a:pt x="28433" y="10270"/>
                </a:lnTo>
                <a:lnTo>
                  <a:pt x="29937" y="7510"/>
                </a:lnTo>
                <a:lnTo>
                  <a:pt x="31441" y="4750"/>
                </a:lnTo>
                <a:lnTo>
                  <a:pt x="32326" y="2246"/>
                </a:lnTo>
                <a:lnTo>
                  <a:pt x="32593" y="0"/>
                </a:lnTo>
                <a:lnTo>
                  <a:pt x="22484" y="0"/>
                </a:lnTo>
                <a:lnTo>
                  <a:pt x="21722" y="2703"/>
                </a:lnTo>
                <a:lnTo>
                  <a:pt x="20428" y="5082"/>
                </a:lnTo>
                <a:lnTo>
                  <a:pt x="18600" y="7139"/>
                </a:lnTo>
                <a:lnTo>
                  <a:pt x="15401" y="10679"/>
                </a:lnTo>
                <a:lnTo>
                  <a:pt x="11118" y="12450"/>
                </a:lnTo>
                <a:lnTo>
                  <a:pt x="0" y="12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960709" y="2971441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16848" y="24786"/>
                </a:move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2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29242" y="30726"/>
                </a:lnTo>
                <a:lnTo>
                  <a:pt x="29242" y="23301"/>
                </a:lnTo>
                <a:lnTo>
                  <a:pt x="32212" y="30726"/>
                </a:lnTo>
                <a:lnTo>
                  <a:pt x="39294" y="84183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45632"/>
                </a:lnTo>
                <a:lnTo>
                  <a:pt x="39294" y="41139"/>
                </a:lnTo>
                <a:lnTo>
                  <a:pt x="38723" y="37846"/>
                </a:lnTo>
                <a:lnTo>
                  <a:pt x="39294" y="84183"/>
                </a:lnTo>
                <a:lnTo>
                  <a:pt x="49861" y="84183"/>
                </a:lnTo>
                <a:lnTo>
                  <a:pt x="39694" y="23301"/>
                </a:lnTo>
                <a:lnTo>
                  <a:pt x="37581" y="35751"/>
                </a:lnTo>
                <a:lnTo>
                  <a:pt x="35715" y="32401"/>
                </a:lnTo>
                <a:lnTo>
                  <a:pt x="39694" y="23301"/>
                </a:lnTo>
                <a:lnTo>
                  <a:pt x="29242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987293" y="2992002"/>
            <a:ext cx="9138" cy="53719"/>
          </a:xfrm>
          <a:custGeom>
            <a:avLst/>
            <a:gdLst/>
            <a:ahLst/>
            <a:cxnLst/>
            <a:rect l="l" t="t" r="r" b="b"/>
            <a:pathLst>
              <a:path w="10052" h="60881">
                <a:moveTo>
                  <a:pt x="0" y="7424"/>
                </a:moveTo>
                <a:lnTo>
                  <a:pt x="0" y="60881"/>
                </a:lnTo>
                <a:lnTo>
                  <a:pt x="10052" y="60881"/>
                </a:lnTo>
                <a:lnTo>
                  <a:pt x="2969" y="7424"/>
                </a:lnTo>
                <a:lnTo>
                  <a:pt x="0" y="0"/>
                </a:lnTo>
                <a:lnTo>
                  <a:pt x="0" y="7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987293" y="2990439"/>
            <a:ext cx="18744" cy="55281"/>
          </a:xfrm>
          <a:custGeom>
            <a:avLst/>
            <a:gdLst/>
            <a:ahLst/>
            <a:cxnLst/>
            <a:rect l="l" t="t" r="r" b="b"/>
            <a:pathLst>
              <a:path w="20618" h="62652">
                <a:moveTo>
                  <a:pt x="19761" y="12698"/>
                </a:moveTo>
                <a:lnTo>
                  <a:pt x="18048" y="9309"/>
                </a:lnTo>
                <a:lnTo>
                  <a:pt x="14887" y="3103"/>
                </a:lnTo>
                <a:lnTo>
                  <a:pt x="8871" y="0"/>
                </a:lnTo>
                <a:lnTo>
                  <a:pt x="0" y="0"/>
                </a:lnTo>
                <a:lnTo>
                  <a:pt x="10451" y="1770"/>
                </a:lnTo>
                <a:lnTo>
                  <a:pt x="20618" y="62652"/>
                </a:lnTo>
                <a:lnTo>
                  <a:pt x="20618" y="17400"/>
                </a:lnTo>
                <a:lnTo>
                  <a:pt x="19761" y="12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987293" y="2976833"/>
            <a:ext cx="9501" cy="0"/>
          </a:xfrm>
          <a:custGeom>
            <a:avLst/>
            <a:gdLst/>
            <a:ahLst/>
            <a:cxnLst/>
            <a:rect l="l" t="t" r="r" b="b"/>
            <a:pathLst>
              <a:path w="10451">
                <a:moveTo>
                  <a:pt x="0" y="0"/>
                </a:moveTo>
                <a:lnTo>
                  <a:pt x="10451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075907" y="2971441"/>
            <a:ext cx="9345" cy="71575"/>
          </a:xfrm>
          <a:custGeom>
            <a:avLst/>
            <a:gdLst/>
            <a:ahLst/>
            <a:cxnLst/>
            <a:rect l="l" t="t" r="r" b="b"/>
            <a:pathLst>
              <a:path w="10280" h="81118">
                <a:moveTo>
                  <a:pt x="5920" y="81118"/>
                </a:moveTo>
                <a:lnTo>
                  <a:pt x="8338" y="66535"/>
                </a:lnTo>
                <a:lnTo>
                  <a:pt x="9290" y="40149"/>
                </a:lnTo>
                <a:lnTo>
                  <a:pt x="8833" y="28746"/>
                </a:lnTo>
                <a:lnTo>
                  <a:pt x="6853" y="26804"/>
                </a:lnTo>
                <a:lnTo>
                  <a:pt x="6168" y="36494"/>
                </a:lnTo>
                <a:lnTo>
                  <a:pt x="4911" y="25471"/>
                </a:lnTo>
                <a:lnTo>
                  <a:pt x="10280" y="0"/>
                </a:lnTo>
                <a:lnTo>
                  <a:pt x="0" y="0"/>
                </a:lnTo>
                <a:lnTo>
                  <a:pt x="1332" y="23111"/>
                </a:lnTo>
                <a:lnTo>
                  <a:pt x="3045" y="32839"/>
                </a:lnTo>
                <a:lnTo>
                  <a:pt x="5330" y="73198"/>
                </a:lnTo>
                <a:lnTo>
                  <a:pt x="5920" y="811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047349" y="2971441"/>
            <a:ext cx="46003" cy="97106"/>
          </a:xfrm>
          <a:custGeom>
            <a:avLst/>
            <a:gdLst/>
            <a:ahLst/>
            <a:cxnLst/>
            <a:rect l="l" t="t" r="r" b="b"/>
            <a:pathLst>
              <a:path w="50603" h="110054">
                <a:moveTo>
                  <a:pt x="41693" y="43595"/>
                </a:moveTo>
                <a:lnTo>
                  <a:pt x="42264" y="45765"/>
                </a:lnTo>
                <a:lnTo>
                  <a:pt x="42264" y="58368"/>
                </a:lnTo>
                <a:lnTo>
                  <a:pt x="41693" y="61367"/>
                </a:lnTo>
                <a:lnTo>
                  <a:pt x="41693" y="43710"/>
                </a:lnTo>
                <a:lnTo>
                  <a:pt x="41427" y="62765"/>
                </a:lnTo>
                <a:lnTo>
                  <a:pt x="39808" y="78795"/>
                </a:lnTo>
                <a:lnTo>
                  <a:pt x="37333" y="81118"/>
                </a:lnTo>
                <a:lnTo>
                  <a:pt x="36743" y="73198"/>
                </a:lnTo>
                <a:lnTo>
                  <a:pt x="34458" y="32839"/>
                </a:lnTo>
                <a:lnTo>
                  <a:pt x="32745" y="23111"/>
                </a:lnTo>
                <a:lnTo>
                  <a:pt x="31413" y="0"/>
                </a:lnTo>
                <a:lnTo>
                  <a:pt x="31413" y="22735"/>
                </a:lnTo>
                <a:lnTo>
                  <a:pt x="28557" y="21931"/>
                </a:lnTo>
                <a:lnTo>
                  <a:pt x="16677" y="21931"/>
                </a:lnTo>
                <a:lnTo>
                  <a:pt x="10632" y="24805"/>
                </a:lnTo>
                <a:lnTo>
                  <a:pt x="5625" y="30554"/>
                </a:lnTo>
                <a:lnTo>
                  <a:pt x="8681" y="62290"/>
                </a:lnTo>
                <a:lnTo>
                  <a:pt x="8681" y="49535"/>
                </a:lnTo>
                <a:lnTo>
                  <a:pt x="9385" y="44794"/>
                </a:lnTo>
                <a:lnTo>
                  <a:pt x="10794" y="41177"/>
                </a:lnTo>
                <a:lnTo>
                  <a:pt x="13460" y="34400"/>
                </a:lnTo>
                <a:lnTo>
                  <a:pt x="18409" y="31011"/>
                </a:lnTo>
                <a:lnTo>
                  <a:pt x="30480" y="31011"/>
                </a:lnTo>
                <a:lnTo>
                  <a:pt x="31413" y="31440"/>
                </a:lnTo>
                <a:lnTo>
                  <a:pt x="31413" y="76530"/>
                </a:lnTo>
                <a:lnTo>
                  <a:pt x="31546" y="76530"/>
                </a:lnTo>
                <a:lnTo>
                  <a:pt x="34440" y="82641"/>
                </a:lnTo>
                <a:lnTo>
                  <a:pt x="41693" y="84183"/>
                </a:lnTo>
                <a:lnTo>
                  <a:pt x="41693" y="75933"/>
                </a:lnTo>
                <a:lnTo>
                  <a:pt x="41865" y="75673"/>
                </a:lnTo>
                <a:lnTo>
                  <a:pt x="41979" y="84087"/>
                </a:lnTo>
                <a:lnTo>
                  <a:pt x="41312" y="89932"/>
                </a:lnTo>
                <a:lnTo>
                  <a:pt x="39866" y="93206"/>
                </a:lnTo>
                <a:lnTo>
                  <a:pt x="37429" y="98765"/>
                </a:lnTo>
                <a:lnTo>
                  <a:pt x="32269" y="101545"/>
                </a:lnTo>
                <a:lnTo>
                  <a:pt x="19400" y="101545"/>
                </a:lnTo>
                <a:lnTo>
                  <a:pt x="15744" y="100402"/>
                </a:lnTo>
                <a:lnTo>
                  <a:pt x="13421" y="98118"/>
                </a:lnTo>
                <a:lnTo>
                  <a:pt x="11936" y="96633"/>
                </a:lnTo>
                <a:lnTo>
                  <a:pt x="10947" y="94520"/>
                </a:lnTo>
                <a:lnTo>
                  <a:pt x="10452" y="91779"/>
                </a:lnTo>
                <a:lnTo>
                  <a:pt x="0" y="91779"/>
                </a:lnTo>
                <a:lnTo>
                  <a:pt x="533" y="98061"/>
                </a:lnTo>
                <a:lnTo>
                  <a:pt x="3046" y="102677"/>
                </a:lnTo>
                <a:lnTo>
                  <a:pt x="7539" y="105629"/>
                </a:lnTo>
                <a:lnTo>
                  <a:pt x="12032" y="108579"/>
                </a:lnTo>
                <a:lnTo>
                  <a:pt x="17572" y="110054"/>
                </a:lnTo>
                <a:lnTo>
                  <a:pt x="26436" y="110001"/>
                </a:lnTo>
                <a:lnTo>
                  <a:pt x="39859" y="106521"/>
                </a:lnTo>
                <a:lnTo>
                  <a:pt x="48319" y="97604"/>
                </a:lnTo>
                <a:lnTo>
                  <a:pt x="50603" y="93111"/>
                </a:lnTo>
                <a:lnTo>
                  <a:pt x="50356" y="32192"/>
                </a:lnTo>
                <a:lnTo>
                  <a:pt x="48261" y="24786"/>
                </a:lnTo>
                <a:lnTo>
                  <a:pt x="46891" y="35124"/>
                </a:lnTo>
                <a:lnTo>
                  <a:pt x="43425" y="38055"/>
                </a:lnTo>
                <a:lnTo>
                  <a:pt x="41693" y="43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080372" y="2971441"/>
            <a:ext cx="40863" cy="82157"/>
          </a:xfrm>
          <a:custGeom>
            <a:avLst/>
            <a:gdLst/>
            <a:ahLst/>
            <a:cxnLst/>
            <a:rect l="l" t="t" r="r" b="b"/>
            <a:pathLst>
              <a:path w="44949" h="93111">
                <a:moveTo>
                  <a:pt x="30803" y="32401"/>
                </a:moveTo>
                <a:lnTo>
                  <a:pt x="32669" y="35751"/>
                </a:lnTo>
                <a:lnTo>
                  <a:pt x="33811" y="37846"/>
                </a:lnTo>
                <a:lnTo>
                  <a:pt x="34383" y="41139"/>
                </a:lnTo>
                <a:lnTo>
                  <a:pt x="34383" y="84183"/>
                </a:lnTo>
                <a:lnTo>
                  <a:pt x="44949" y="84183"/>
                </a:lnTo>
                <a:lnTo>
                  <a:pt x="44949" y="38931"/>
                </a:lnTo>
                <a:lnTo>
                  <a:pt x="44092" y="34229"/>
                </a:lnTo>
                <a:lnTo>
                  <a:pt x="42379" y="30840"/>
                </a:lnTo>
                <a:lnTo>
                  <a:pt x="39218" y="24634"/>
                </a:lnTo>
                <a:lnTo>
                  <a:pt x="33202" y="21531"/>
                </a:lnTo>
                <a:lnTo>
                  <a:pt x="19380" y="21531"/>
                </a:lnTo>
                <a:lnTo>
                  <a:pt x="15421" y="23587"/>
                </a:lnTo>
                <a:lnTo>
                  <a:pt x="13767" y="23587"/>
                </a:lnTo>
                <a:lnTo>
                  <a:pt x="9995" y="26043"/>
                </a:lnTo>
                <a:lnTo>
                  <a:pt x="7805" y="28213"/>
                </a:lnTo>
                <a:lnTo>
                  <a:pt x="5939" y="30574"/>
                </a:lnTo>
                <a:lnTo>
                  <a:pt x="5654" y="30935"/>
                </a:lnTo>
                <a:lnTo>
                  <a:pt x="5368" y="31297"/>
                </a:lnTo>
                <a:lnTo>
                  <a:pt x="5368" y="0"/>
                </a:lnTo>
                <a:lnTo>
                  <a:pt x="0" y="25471"/>
                </a:lnTo>
                <a:lnTo>
                  <a:pt x="1256" y="36494"/>
                </a:lnTo>
                <a:lnTo>
                  <a:pt x="1941" y="26804"/>
                </a:lnTo>
                <a:lnTo>
                  <a:pt x="3921" y="28746"/>
                </a:lnTo>
                <a:lnTo>
                  <a:pt x="4378" y="40149"/>
                </a:lnTo>
                <a:lnTo>
                  <a:pt x="3426" y="66535"/>
                </a:lnTo>
                <a:lnTo>
                  <a:pt x="1009" y="81118"/>
                </a:lnTo>
                <a:lnTo>
                  <a:pt x="3484" y="78795"/>
                </a:lnTo>
                <a:lnTo>
                  <a:pt x="5102" y="62765"/>
                </a:lnTo>
                <a:lnTo>
                  <a:pt x="5368" y="43710"/>
                </a:lnTo>
                <a:lnTo>
                  <a:pt x="5939" y="45765"/>
                </a:lnTo>
                <a:lnTo>
                  <a:pt x="5368" y="43595"/>
                </a:lnTo>
                <a:lnTo>
                  <a:pt x="7100" y="38055"/>
                </a:lnTo>
                <a:lnTo>
                  <a:pt x="5939" y="31297"/>
                </a:lnTo>
                <a:lnTo>
                  <a:pt x="7100" y="38055"/>
                </a:lnTo>
                <a:lnTo>
                  <a:pt x="10566" y="35124"/>
                </a:lnTo>
                <a:lnTo>
                  <a:pt x="11936" y="24786"/>
                </a:lnTo>
                <a:lnTo>
                  <a:pt x="14031" y="32192"/>
                </a:lnTo>
                <a:lnTo>
                  <a:pt x="14278" y="93111"/>
                </a:lnTo>
                <a:lnTo>
                  <a:pt x="15421" y="86981"/>
                </a:lnTo>
                <a:lnTo>
                  <a:pt x="15420" y="31664"/>
                </a:lnTo>
                <a:lnTo>
                  <a:pt x="17895" y="30726"/>
                </a:lnTo>
                <a:lnTo>
                  <a:pt x="27300" y="30726"/>
                </a:lnTo>
                <a:lnTo>
                  <a:pt x="30803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092888" y="2990439"/>
            <a:ext cx="5102" cy="1813"/>
          </a:xfrm>
          <a:custGeom>
            <a:avLst/>
            <a:gdLst/>
            <a:ahLst/>
            <a:cxnLst/>
            <a:rect l="l" t="t" r="r" b="b"/>
            <a:pathLst>
              <a:path w="5612" h="2055">
                <a:moveTo>
                  <a:pt x="1481" y="1085"/>
                </a:moveTo>
                <a:lnTo>
                  <a:pt x="0" y="2055"/>
                </a:lnTo>
                <a:lnTo>
                  <a:pt x="1653" y="2055"/>
                </a:lnTo>
                <a:lnTo>
                  <a:pt x="5612" y="0"/>
                </a:lnTo>
                <a:lnTo>
                  <a:pt x="1481" y="1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085773" y="2992253"/>
            <a:ext cx="7115" cy="6165"/>
          </a:xfrm>
          <a:custGeom>
            <a:avLst/>
            <a:gdLst/>
            <a:ahLst/>
            <a:cxnLst/>
            <a:rect l="l" t="t" r="r" b="b"/>
            <a:pathLst>
              <a:path w="7827" h="6987">
                <a:moveTo>
                  <a:pt x="0" y="0"/>
                </a:moveTo>
                <a:lnTo>
                  <a:pt x="0" y="6987"/>
                </a:lnTo>
                <a:lnTo>
                  <a:pt x="1865" y="4626"/>
                </a:lnTo>
                <a:lnTo>
                  <a:pt x="4055" y="2456"/>
                </a:lnTo>
                <a:lnTo>
                  <a:pt x="78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142091" y="2990540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134822" y="2990540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9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29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8" y="46423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200226" y="2990539"/>
            <a:ext cx="27051" cy="55181"/>
          </a:xfrm>
          <a:custGeom>
            <a:avLst/>
            <a:gdLst/>
            <a:ahLst/>
            <a:cxnLst/>
            <a:rect l="l" t="t" r="r" b="b"/>
            <a:pathLst>
              <a:path w="29756" h="62538">
                <a:moveTo>
                  <a:pt x="0" y="1370"/>
                </a:moveTo>
                <a:lnTo>
                  <a:pt x="0" y="62538"/>
                </a:lnTo>
                <a:lnTo>
                  <a:pt x="10280" y="62538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3" y="0"/>
                </a:lnTo>
                <a:lnTo>
                  <a:pt x="22370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302194" y="2972222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347185" y="2990339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8"/>
                </a:lnTo>
                <a:lnTo>
                  <a:pt x="11042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1" y="63042"/>
                </a:lnTo>
                <a:lnTo>
                  <a:pt x="16315" y="65107"/>
                </a:lnTo>
                <a:lnTo>
                  <a:pt x="33869" y="65107"/>
                </a:lnTo>
                <a:lnTo>
                  <a:pt x="40161" y="63128"/>
                </a:lnTo>
                <a:lnTo>
                  <a:pt x="44291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5" y="23301"/>
                </a:lnTo>
                <a:lnTo>
                  <a:pt x="13479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3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30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2" y="38455"/>
                </a:lnTo>
                <a:lnTo>
                  <a:pt x="35353" y="39426"/>
                </a:lnTo>
                <a:lnTo>
                  <a:pt x="36838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318368" y="2976682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045637" y="2998401"/>
            <a:ext cx="39616" cy="47974"/>
          </a:xfrm>
          <a:custGeom>
            <a:avLst/>
            <a:gdLst/>
            <a:ahLst/>
            <a:cxnLst/>
            <a:rect l="l" t="t" r="r" b="b"/>
            <a:pathLst>
              <a:path w="43578" h="54370">
                <a:moveTo>
                  <a:pt x="2484" y="42615"/>
                </a:moveTo>
                <a:lnTo>
                  <a:pt x="7453" y="47317"/>
                </a:lnTo>
                <a:lnTo>
                  <a:pt x="12422" y="52019"/>
                </a:lnTo>
                <a:lnTo>
                  <a:pt x="18219" y="54370"/>
                </a:lnTo>
                <a:lnTo>
                  <a:pt x="29604" y="54370"/>
                </a:lnTo>
                <a:lnTo>
                  <a:pt x="33334" y="53628"/>
                </a:lnTo>
                <a:lnTo>
                  <a:pt x="43578" y="53628"/>
                </a:lnTo>
                <a:lnTo>
                  <a:pt x="36324" y="52086"/>
                </a:lnTo>
                <a:lnTo>
                  <a:pt x="33431" y="45975"/>
                </a:lnTo>
                <a:lnTo>
                  <a:pt x="21322" y="45975"/>
                </a:lnTo>
                <a:lnTo>
                  <a:pt x="17562" y="44176"/>
                </a:lnTo>
                <a:lnTo>
                  <a:pt x="14764" y="40578"/>
                </a:lnTo>
                <a:lnTo>
                  <a:pt x="11965" y="36980"/>
                </a:lnTo>
                <a:lnTo>
                  <a:pt x="10566" y="31735"/>
                </a:lnTo>
                <a:lnTo>
                  <a:pt x="7510" y="0"/>
                </a:lnTo>
                <a:lnTo>
                  <a:pt x="2502" y="5749"/>
                </a:lnTo>
                <a:lnTo>
                  <a:pt x="0" y="13744"/>
                </a:lnTo>
                <a:lnTo>
                  <a:pt x="0" y="34838"/>
                </a:lnTo>
                <a:lnTo>
                  <a:pt x="2484" y="42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085253" y="2998419"/>
            <a:ext cx="259" cy="637"/>
          </a:xfrm>
          <a:custGeom>
            <a:avLst/>
            <a:gdLst/>
            <a:ahLst/>
            <a:cxnLst/>
            <a:rect l="l" t="t" r="r" b="b"/>
            <a:pathLst>
              <a:path w="285" h="722">
                <a:moveTo>
                  <a:pt x="285" y="360"/>
                </a:moveTo>
                <a:lnTo>
                  <a:pt x="0" y="0"/>
                </a:lnTo>
                <a:lnTo>
                  <a:pt x="0" y="722"/>
                </a:lnTo>
                <a:lnTo>
                  <a:pt x="285" y="3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993177" y="2992002"/>
            <a:ext cx="3616" cy="10985"/>
          </a:xfrm>
          <a:custGeom>
            <a:avLst/>
            <a:gdLst/>
            <a:ahLst/>
            <a:cxnLst/>
            <a:rect l="l" t="t" r="r" b="b"/>
            <a:pathLst>
              <a:path w="3978" h="12450">
                <a:moveTo>
                  <a:pt x="3978" y="0"/>
                </a:moveTo>
                <a:lnTo>
                  <a:pt x="0" y="9099"/>
                </a:lnTo>
                <a:lnTo>
                  <a:pt x="1865" y="12450"/>
                </a:lnTo>
                <a:lnTo>
                  <a:pt x="39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845488" y="3005968"/>
            <a:ext cx="299" cy="1772"/>
          </a:xfrm>
          <a:custGeom>
            <a:avLst/>
            <a:gdLst/>
            <a:ahLst/>
            <a:cxnLst/>
            <a:rect l="l" t="t" r="r" b="b"/>
            <a:pathLst>
              <a:path w="329" h="2008">
                <a:moveTo>
                  <a:pt x="329" y="2008"/>
                </a:moveTo>
                <a:lnTo>
                  <a:pt x="43" y="0"/>
                </a:lnTo>
                <a:lnTo>
                  <a:pt x="329" y="2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77821" y="2976682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689206" y="2976682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632109" y="2971441"/>
            <a:ext cx="48963" cy="75992"/>
          </a:xfrm>
          <a:custGeom>
            <a:avLst/>
            <a:gdLst/>
            <a:ahLst/>
            <a:cxnLst/>
            <a:rect l="l" t="t" r="r" b="b"/>
            <a:pathLst>
              <a:path w="53859" h="86124">
                <a:moveTo>
                  <a:pt x="9480" y="84183"/>
                </a:moveTo>
                <a:lnTo>
                  <a:pt x="9480" y="76358"/>
                </a:lnTo>
                <a:lnTo>
                  <a:pt x="10146" y="63355"/>
                </a:lnTo>
                <a:lnTo>
                  <a:pt x="9423" y="58692"/>
                </a:lnTo>
                <a:lnTo>
                  <a:pt x="9423" y="44984"/>
                </a:lnTo>
                <a:lnTo>
                  <a:pt x="11184" y="39273"/>
                </a:lnTo>
                <a:lnTo>
                  <a:pt x="14707" y="35809"/>
                </a:lnTo>
                <a:lnTo>
                  <a:pt x="18229" y="32343"/>
                </a:lnTo>
                <a:lnTo>
                  <a:pt x="22331" y="30611"/>
                </a:lnTo>
                <a:lnTo>
                  <a:pt x="32383" y="30611"/>
                </a:lnTo>
                <a:lnTo>
                  <a:pt x="36448" y="32724"/>
                </a:lnTo>
                <a:lnTo>
                  <a:pt x="39209" y="36951"/>
                </a:lnTo>
                <a:lnTo>
                  <a:pt x="41969" y="41177"/>
                </a:lnTo>
                <a:lnTo>
                  <a:pt x="43349" y="46507"/>
                </a:lnTo>
                <a:lnTo>
                  <a:pt x="43349" y="60176"/>
                </a:lnTo>
                <a:lnTo>
                  <a:pt x="41969" y="66002"/>
                </a:lnTo>
                <a:lnTo>
                  <a:pt x="39209" y="70419"/>
                </a:lnTo>
                <a:lnTo>
                  <a:pt x="36448" y="74835"/>
                </a:lnTo>
                <a:lnTo>
                  <a:pt x="32288" y="77044"/>
                </a:lnTo>
                <a:lnTo>
                  <a:pt x="19342" y="77044"/>
                </a:lnTo>
                <a:lnTo>
                  <a:pt x="14297" y="73674"/>
                </a:lnTo>
                <a:lnTo>
                  <a:pt x="11594" y="66935"/>
                </a:lnTo>
                <a:lnTo>
                  <a:pt x="11651" y="79290"/>
                </a:lnTo>
                <a:lnTo>
                  <a:pt x="13688" y="81423"/>
                </a:lnTo>
                <a:lnTo>
                  <a:pt x="15592" y="82755"/>
                </a:lnTo>
                <a:lnTo>
                  <a:pt x="18790" y="85001"/>
                </a:lnTo>
                <a:lnTo>
                  <a:pt x="22712" y="86124"/>
                </a:lnTo>
                <a:lnTo>
                  <a:pt x="35658" y="86124"/>
                </a:lnTo>
                <a:lnTo>
                  <a:pt x="42149" y="82926"/>
                </a:lnTo>
                <a:lnTo>
                  <a:pt x="46833" y="76530"/>
                </a:lnTo>
                <a:lnTo>
                  <a:pt x="51517" y="70133"/>
                </a:lnTo>
                <a:lnTo>
                  <a:pt x="53859" y="62099"/>
                </a:lnTo>
                <a:lnTo>
                  <a:pt x="53859" y="42224"/>
                </a:lnTo>
                <a:lnTo>
                  <a:pt x="51488" y="34505"/>
                </a:lnTo>
                <a:lnTo>
                  <a:pt x="46748" y="29269"/>
                </a:lnTo>
                <a:lnTo>
                  <a:pt x="42007" y="24034"/>
                </a:lnTo>
                <a:lnTo>
                  <a:pt x="35829" y="21416"/>
                </a:lnTo>
                <a:lnTo>
                  <a:pt x="24559" y="21416"/>
                </a:lnTo>
                <a:lnTo>
                  <a:pt x="21170" y="22187"/>
                </a:lnTo>
                <a:lnTo>
                  <a:pt x="18048" y="23729"/>
                </a:lnTo>
                <a:lnTo>
                  <a:pt x="14925" y="25271"/>
                </a:lnTo>
                <a:lnTo>
                  <a:pt x="12241" y="27508"/>
                </a:lnTo>
                <a:lnTo>
                  <a:pt x="9995" y="30440"/>
                </a:lnTo>
                <a:lnTo>
                  <a:pt x="9995" y="0"/>
                </a:lnTo>
                <a:lnTo>
                  <a:pt x="0" y="0"/>
                </a:lnTo>
                <a:lnTo>
                  <a:pt x="0" y="84183"/>
                </a:lnTo>
                <a:lnTo>
                  <a:pt x="9480" y="8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577478" y="3041538"/>
            <a:ext cx="2240" cy="3653"/>
          </a:xfrm>
          <a:custGeom>
            <a:avLst/>
            <a:gdLst/>
            <a:ahLst/>
            <a:cxnLst/>
            <a:rect l="l" t="t" r="r" b="b"/>
            <a:pathLst>
              <a:path w="2464" h="4140">
                <a:moveTo>
                  <a:pt x="2464" y="4140"/>
                </a:moveTo>
                <a:lnTo>
                  <a:pt x="1626" y="0"/>
                </a:lnTo>
                <a:lnTo>
                  <a:pt x="0" y="1560"/>
                </a:lnTo>
                <a:lnTo>
                  <a:pt x="2464" y="4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393576" y="2990540"/>
            <a:ext cx="74820" cy="55180"/>
          </a:xfrm>
          <a:custGeom>
            <a:avLst/>
            <a:gdLst/>
            <a:ahLst/>
            <a:cxnLst/>
            <a:rect l="l" t="t" r="r" b="b"/>
            <a:pathLst>
              <a:path w="82302" h="62537">
                <a:moveTo>
                  <a:pt x="46319" y="20636"/>
                </a:moveTo>
                <a:lnTo>
                  <a:pt x="47776" y="16124"/>
                </a:lnTo>
                <a:lnTo>
                  <a:pt x="50689" y="13421"/>
                </a:lnTo>
                <a:lnTo>
                  <a:pt x="53602" y="10718"/>
                </a:lnTo>
                <a:lnTo>
                  <a:pt x="57076" y="9366"/>
                </a:lnTo>
                <a:lnTo>
                  <a:pt x="64044" y="9366"/>
                </a:lnTo>
                <a:lnTo>
                  <a:pt x="66529" y="10127"/>
                </a:lnTo>
                <a:lnTo>
                  <a:pt x="68566" y="11650"/>
                </a:lnTo>
                <a:lnTo>
                  <a:pt x="70603" y="13174"/>
                </a:lnTo>
                <a:lnTo>
                  <a:pt x="71621" y="15972"/>
                </a:lnTo>
                <a:lnTo>
                  <a:pt x="71621" y="62537"/>
                </a:lnTo>
                <a:lnTo>
                  <a:pt x="82302" y="62537"/>
                </a:lnTo>
                <a:lnTo>
                  <a:pt x="82302" y="16410"/>
                </a:lnTo>
                <a:lnTo>
                  <a:pt x="81502" y="12107"/>
                </a:lnTo>
                <a:lnTo>
                  <a:pt x="79903" y="8909"/>
                </a:lnTo>
                <a:lnTo>
                  <a:pt x="76933" y="2970"/>
                </a:lnTo>
                <a:lnTo>
                  <a:pt x="71336" y="0"/>
                </a:lnTo>
                <a:lnTo>
                  <a:pt x="59266" y="0"/>
                </a:lnTo>
                <a:lnTo>
                  <a:pt x="55801" y="790"/>
                </a:lnTo>
                <a:lnTo>
                  <a:pt x="52716" y="2370"/>
                </a:lnTo>
                <a:lnTo>
                  <a:pt x="49632" y="3950"/>
                </a:lnTo>
                <a:lnTo>
                  <a:pt x="46948" y="6377"/>
                </a:lnTo>
                <a:lnTo>
                  <a:pt x="44663" y="9652"/>
                </a:lnTo>
                <a:lnTo>
                  <a:pt x="43292" y="6986"/>
                </a:lnTo>
                <a:lnTo>
                  <a:pt x="41769" y="4969"/>
                </a:lnTo>
                <a:lnTo>
                  <a:pt x="40094" y="3598"/>
                </a:lnTo>
                <a:lnTo>
                  <a:pt x="37124" y="1199"/>
                </a:lnTo>
                <a:lnTo>
                  <a:pt x="33202" y="0"/>
                </a:lnTo>
                <a:lnTo>
                  <a:pt x="24026" y="0"/>
                </a:lnTo>
                <a:lnTo>
                  <a:pt x="20180" y="1161"/>
                </a:lnTo>
                <a:lnTo>
                  <a:pt x="16791" y="3483"/>
                </a:lnTo>
                <a:lnTo>
                  <a:pt x="14811" y="4854"/>
                </a:lnTo>
                <a:lnTo>
                  <a:pt x="12603" y="7043"/>
                </a:lnTo>
                <a:lnTo>
                  <a:pt x="10166" y="10051"/>
                </a:lnTo>
                <a:lnTo>
                  <a:pt x="10166" y="1370"/>
                </a:lnTo>
                <a:lnTo>
                  <a:pt x="0" y="1370"/>
                </a:lnTo>
                <a:lnTo>
                  <a:pt x="228" y="2227"/>
                </a:lnTo>
                <a:lnTo>
                  <a:pt x="5673" y="7481"/>
                </a:lnTo>
                <a:lnTo>
                  <a:pt x="11118" y="12736"/>
                </a:lnTo>
                <a:lnTo>
                  <a:pt x="11870" y="16772"/>
                </a:lnTo>
                <a:lnTo>
                  <a:pt x="12372" y="16296"/>
                </a:lnTo>
                <a:lnTo>
                  <a:pt x="15049" y="13764"/>
                </a:lnTo>
                <a:lnTo>
                  <a:pt x="18229" y="10756"/>
                </a:lnTo>
                <a:lnTo>
                  <a:pt x="21760" y="9252"/>
                </a:lnTo>
                <a:lnTo>
                  <a:pt x="29909" y="9252"/>
                </a:lnTo>
                <a:lnTo>
                  <a:pt x="32821" y="10680"/>
                </a:lnTo>
                <a:lnTo>
                  <a:pt x="34383" y="13535"/>
                </a:lnTo>
                <a:lnTo>
                  <a:pt x="35372" y="15439"/>
                </a:lnTo>
                <a:lnTo>
                  <a:pt x="35867" y="18466"/>
                </a:lnTo>
                <a:lnTo>
                  <a:pt x="35867" y="62537"/>
                </a:lnTo>
                <a:lnTo>
                  <a:pt x="46319" y="62537"/>
                </a:lnTo>
                <a:lnTo>
                  <a:pt x="46319" y="20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144949" y="3005969"/>
            <a:ext cx="5665" cy="1301"/>
          </a:xfrm>
          <a:custGeom>
            <a:avLst/>
            <a:gdLst/>
            <a:ahLst/>
            <a:cxnLst/>
            <a:rect l="l" t="t" r="r" b="b"/>
            <a:pathLst>
              <a:path w="6231" h="1475">
                <a:moveTo>
                  <a:pt x="6231" y="1475"/>
                </a:moveTo>
                <a:lnTo>
                  <a:pt x="577" y="0"/>
                </a:lnTo>
                <a:lnTo>
                  <a:pt x="0" y="1475"/>
                </a:lnTo>
                <a:lnTo>
                  <a:pt x="6231" y="1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835566" y="2990540"/>
            <a:ext cx="101145" cy="55180"/>
          </a:xfrm>
          <a:custGeom>
            <a:avLst/>
            <a:gdLst/>
            <a:ahLst/>
            <a:cxnLst/>
            <a:rect l="l" t="t" r="r" b="b"/>
            <a:pathLst>
              <a:path w="111259" h="62537">
                <a:moveTo>
                  <a:pt x="75277" y="20636"/>
                </a:moveTo>
                <a:lnTo>
                  <a:pt x="76733" y="16124"/>
                </a:lnTo>
                <a:lnTo>
                  <a:pt x="79646" y="13421"/>
                </a:lnTo>
                <a:lnTo>
                  <a:pt x="82559" y="10718"/>
                </a:lnTo>
                <a:lnTo>
                  <a:pt x="86034" y="9366"/>
                </a:lnTo>
                <a:lnTo>
                  <a:pt x="93002" y="9366"/>
                </a:lnTo>
                <a:lnTo>
                  <a:pt x="95486" y="10127"/>
                </a:lnTo>
                <a:lnTo>
                  <a:pt x="97523" y="11650"/>
                </a:lnTo>
                <a:lnTo>
                  <a:pt x="99560" y="13174"/>
                </a:lnTo>
                <a:lnTo>
                  <a:pt x="100578" y="15972"/>
                </a:lnTo>
                <a:lnTo>
                  <a:pt x="100578" y="62537"/>
                </a:lnTo>
                <a:lnTo>
                  <a:pt x="111259" y="62537"/>
                </a:lnTo>
                <a:lnTo>
                  <a:pt x="111259" y="16410"/>
                </a:lnTo>
                <a:lnTo>
                  <a:pt x="110459" y="12107"/>
                </a:lnTo>
                <a:lnTo>
                  <a:pt x="108860" y="8909"/>
                </a:lnTo>
                <a:lnTo>
                  <a:pt x="105890" y="2970"/>
                </a:lnTo>
                <a:lnTo>
                  <a:pt x="100293" y="0"/>
                </a:lnTo>
                <a:lnTo>
                  <a:pt x="88223" y="0"/>
                </a:lnTo>
                <a:lnTo>
                  <a:pt x="84758" y="790"/>
                </a:lnTo>
                <a:lnTo>
                  <a:pt x="81674" y="2370"/>
                </a:lnTo>
                <a:lnTo>
                  <a:pt x="78590" y="3950"/>
                </a:lnTo>
                <a:lnTo>
                  <a:pt x="75905" y="6377"/>
                </a:lnTo>
                <a:lnTo>
                  <a:pt x="73621" y="9652"/>
                </a:lnTo>
                <a:lnTo>
                  <a:pt x="72250" y="6986"/>
                </a:lnTo>
                <a:lnTo>
                  <a:pt x="70727" y="4969"/>
                </a:lnTo>
                <a:lnTo>
                  <a:pt x="69052" y="3598"/>
                </a:lnTo>
                <a:lnTo>
                  <a:pt x="66082" y="1199"/>
                </a:lnTo>
                <a:lnTo>
                  <a:pt x="62159" y="0"/>
                </a:lnTo>
                <a:lnTo>
                  <a:pt x="52983" y="0"/>
                </a:lnTo>
                <a:lnTo>
                  <a:pt x="49138" y="1161"/>
                </a:lnTo>
                <a:lnTo>
                  <a:pt x="45748" y="3483"/>
                </a:lnTo>
                <a:lnTo>
                  <a:pt x="43768" y="4854"/>
                </a:lnTo>
                <a:lnTo>
                  <a:pt x="41560" y="7043"/>
                </a:lnTo>
                <a:lnTo>
                  <a:pt x="39123" y="10051"/>
                </a:lnTo>
                <a:lnTo>
                  <a:pt x="39123" y="1370"/>
                </a:lnTo>
                <a:lnTo>
                  <a:pt x="28957" y="1370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3650" y="6315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3370" y="1656"/>
                </a:lnTo>
                <a:lnTo>
                  <a:pt x="9766" y="1656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3650" y="16807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8957" y="11040"/>
                </a:lnTo>
                <a:lnTo>
                  <a:pt x="29757" y="11136"/>
                </a:lnTo>
                <a:lnTo>
                  <a:pt x="39237" y="62537"/>
                </a:lnTo>
                <a:lnTo>
                  <a:pt x="39237" y="22216"/>
                </a:lnTo>
                <a:lnTo>
                  <a:pt x="40827" y="16772"/>
                </a:lnTo>
                <a:lnTo>
                  <a:pt x="44006" y="13764"/>
                </a:lnTo>
                <a:lnTo>
                  <a:pt x="47186" y="10756"/>
                </a:lnTo>
                <a:lnTo>
                  <a:pt x="50717" y="9252"/>
                </a:lnTo>
                <a:lnTo>
                  <a:pt x="58866" y="9252"/>
                </a:lnTo>
                <a:lnTo>
                  <a:pt x="61779" y="10680"/>
                </a:lnTo>
                <a:lnTo>
                  <a:pt x="63340" y="13535"/>
                </a:lnTo>
                <a:lnTo>
                  <a:pt x="64330" y="15439"/>
                </a:lnTo>
                <a:lnTo>
                  <a:pt x="64825" y="18466"/>
                </a:lnTo>
                <a:lnTo>
                  <a:pt x="64825" y="62537"/>
                </a:lnTo>
                <a:lnTo>
                  <a:pt x="75277" y="62537"/>
                </a:lnTo>
                <a:lnTo>
                  <a:pt x="75277" y="20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717512" y="2990439"/>
            <a:ext cx="52596" cy="57094"/>
          </a:xfrm>
          <a:custGeom>
            <a:avLst/>
            <a:gdLst/>
            <a:ahLst/>
            <a:cxnLst/>
            <a:rect l="l" t="t" r="r" b="b"/>
            <a:pathLst>
              <a:path w="57856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4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4" y="33524"/>
                </a:lnTo>
                <a:lnTo>
                  <a:pt x="37904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3064" y="60195"/>
                </a:lnTo>
                <a:lnTo>
                  <a:pt x="44663" y="62708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6" y="62937"/>
                </a:lnTo>
                <a:lnTo>
                  <a:pt x="57856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5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0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728261" y="3035154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803322" y="2970635"/>
            <a:ext cx="26324" cy="75086"/>
          </a:xfrm>
          <a:custGeom>
            <a:avLst/>
            <a:gdLst/>
            <a:ahLst/>
            <a:cxnLst/>
            <a:rect l="l" t="t" r="r" b="b"/>
            <a:pathLst>
              <a:path w="28956" h="85097">
                <a:moveTo>
                  <a:pt x="19095" y="13469"/>
                </a:moveTo>
                <a:lnTo>
                  <a:pt x="19704" y="11851"/>
                </a:lnTo>
                <a:lnTo>
                  <a:pt x="22179" y="9423"/>
                </a:lnTo>
                <a:lnTo>
                  <a:pt x="26643" y="9452"/>
                </a:lnTo>
                <a:lnTo>
                  <a:pt x="28956" y="9595"/>
                </a:lnTo>
                <a:lnTo>
                  <a:pt x="28956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6" y="32325"/>
                </a:lnTo>
                <a:lnTo>
                  <a:pt x="28956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838629" y="2976833"/>
            <a:ext cx="9345" cy="0"/>
          </a:xfrm>
          <a:custGeom>
            <a:avLst/>
            <a:gdLst/>
            <a:ahLst/>
            <a:cxnLst/>
            <a:rect l="l" t="t" r="r" b="b"/>
            <a:pathLst>
              <a:path w="10280">
                <a:moveTo>
                  <a:pt x="0" y="0"/>
                </a:moveTo>
                <a:lnTo>
                  <a:pt x="10280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844912" y="3005370"/>
            <a:ext cx="3063" cy="40350"/>
          </a:xfrm>
          <a:custGeom>
            <a:avLst/>
            <a:gdLst/>
            <a:ahLst/>
            <a:cxnLst/>
            <a:rect l="l" t="t" r="r" b="b"/>
            <a:pathLst>
              <a:path w="3369" h="45730">
                <a:moveTo>
                  <a:pt x="3369" y="0"/>
                </a:moveTo>
                <a:lnTo>
                  <a:pt x="1389" y="2372"/>
                </a:lnTo>
                <a:lnTo>
                  <a:pt x="0" y="6209"/>
                </a:lnTo>
                <a:lnTo>
                  <a:pt x="0" y="45730"/>
                </a:lnTo>
                <a:lnTo>
                  <a:pt x="3369" y="45730"/>
                </a:lnTo>
                <a:lnTo>
                  <a:pt x="0" y="10549"/>
                </a:lnTo>
                <a:lnTo>
                  <a:pt x="3369" y="45730"/>
                </a:lnTo>
                <a:lnTo>
                  <a:pt x="3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838629" y="2992002"/>
            <a:ext cx="9345" cy="9070"/>
          </a:xfrm>
          <a:custGeom>
            <a:avLst/>
            <a:gdLst/>
            <a:ahLst/>
            <a:cxnLst/>
            <a:rect l="l" t="t" r="r" b="b"/>
            <a:pathLst>
              <a:path w="10280" h="10279">
                <a:moveTo>
                  <a:pt x="0" y="0"/>
                </a:moveTo>
                <a:lnTo>
                  <a:pt x="6396" y="10279"/>
                </a:lnTo>
                <a:lnTo>
                  <a:pt x="7196" y="8223"/>
                </a:lnTo>
                <a:lnTo>
                  <a:pt x="9157" y="5720"/>
                </a:lnTo>
                <a:lnTo>
                  <a:pt x="10280" y="4658"/>
                </a:lnTo>
                <a:lnTo>
                  <a:pt x="102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861613" y="2990692"/>
            <a:ext cx="1004" cy="1058"/>
          </a:xfrm>
          <a:custGeom>
            <a:avLst/>
            <a:gdLst/>
            <a:ahLst/>
            <a:cxnLst/>
            <a:rect l="l" t="t" r="r" b="b"/>
            <a:pathLst>
              <a:path w="1104" h="1199">
                <a:moveTo>
                  <a:pt x="1104" y="114"/>
                </a:moveTo>
                <a:lnTo>
                  <a:pt x="0" y="0"/>
                </a:lnTo>
                <a:lnTo>
                  <a:pt x="304" y="1199"/>
                </a:lnTo>
                <a:lnTo>
                  <a:pt x="1104" y="1199"/>
                </a:lnTo>
                <a:lnTo>
                  <a:pt x="1104" y="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861891" y="3000281"/>
            <a:ext cx="9345" cy="45439"/>
          </a:xfrm>
          <a:custGeom>
            <a:avLst/>
            <a:gdLst/>
            <a:ahLst/>
            <a:cxnLst/>
            <a:rect l="l" t="t" r="r" b="b"/>
            <a:pathLst>
              <a:path w="10280" h="51497">
                <a:moveTo>
                  <a:pt x="0" y="0"/>
                </a:moveTo>
                <a:lnTo>
                  <a:pt x="0" y="51497"/>
                </a:lnTo>
                <a:lnTo>
                  <a:pt x="10280" y="51497"/>
                </a:lnTo>
                <a:lnTo>
                  <a:pt x="799" y="9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986210" y="2990540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009939" y="2990439"/>
            <a:ext cx="47543" cy="57094"/>
          </a:xfrm>
          <a:custGeom>
            <a:avLst/>
            <a:gdLst/>
            <a:ahLst/>
            <a:cxnLst/>
            <a:rect l="l" t="t" r="r" b="b"/>
            <a:pathLst>
              <a:path w="52297" h="64707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4"/>
                </a:lnTo>
                <a:lnTo>
                  <a:pt x="13631" y="64707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7"/>
                </a:lnTo>
                <a:lnTo>
                  <a:pt x="17343" y="36741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4" y="33524"/>
                </a:lnTo>
                <a:lnTo>
                  <a:pt x="37904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2"/>
                </a:lnTo>
                <a:lnTo>
                  <a:pt x="39199" y="57283"/>
                </a:lnTo>
                <a:lnTo>
                  <a:pt x="41293" y="54541"/>
                </a:lnTo>
                <a:lnTo>
                  <a:pt x="41636" y="56978"/>
                </a:lnTo>
                <a:lnTo>
                  <a:pt x="41846" y="57450"/>
                </a:lnTo>
                <a:lnTo>
                  <a:pt x="43064" y="60195"/>
                </a:lnTo>
                <a:lnTo>
                  <a:pt x="44627" y="62651"/>
                </a:lnTo>
                <a:lnTo>
                  <a:pt x="51060" y="52143"/>
                </a:lnTo>
                <a:lnTo>
                  <a:pt x="51060" y="16904"/>
                </a:lnTo>
                <a:lnTo>
                  <a:pt x="51060" y="52143"/>
                </a:lnTo>
                <a:lnTo>
                  <a:pt x="44627" y="62651"/>
                </a:lnTo>
                <a:lnTo>
                  <a:pt x="52297" y="62651"/>
                </a:lnTo>
                <a:lnTo>
                  <a:pt x="51717" y="5471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1"/>
                </a:lnTo>
                <a:lnTo>
                  <a:pt x="41846" y="1770"/>
                </a:lnTo>
                <a:lnTo>
                  <a:pt x="41846" y="2566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5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0"/>
                </a:lnTo>
                <a:lnTo>
                  <a:pt x="39818" y="12630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1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047981" y="3041131"/>
            <a:ext cx="2528" cy="4589"/>
          </a:xfrm>
          <a:custGeom>
            <a:avLst/>
            <a:gdLst/>
            <a:ahLst/>
            <a:cxnLst/>
            <a:rect l="l" t="t" r="r" b="b"/>
            <a:pathLst>
              <a:path w="2781" h="5201">
                <a:moveTo>
                  <a:pt x="1218" y="2745"/>
                </a:moveTo>
                <a:lnTo>
                  <a:pt x="0" y="0"/>
                </a:lnTo>
                <a:lnTo>
                  <a:pt x="0" y="5201"/>
                </a:lnTo>
                <a:lnTo>
                  <a:pt x="2781" y="5201"/>
                </a:lnTo>
                <a:lnTo>
                  <a:pt x="1218" y="2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716993" y="3074646"/>
            <a:ext cx="857169" cy="96401"/>
          </a:xfrm>
          <a:custGeom>
            <a:avLst/>
            <a:gdLst/>
            <a:ahLst/>
            <a:cxnLst/>
            <a:rect l="l" t="t" r="r" b="b"/>
            <a:pathLst>
              <a:path w="942886" h="109255">
                <a:moveTo>
                  <a:pt x="208125" y="285"/>
                </a:moveTo>
                <a:lnTo>
                  <a:pt x="208125" y="11936"/>
                </a:lnTo>
                <a:lnTo>
                  <a:pt x="218577" y="11936"/>
                </a:lnTo>
                <a:lnTo>
                  <a:pt x="218577" y="285"/>
                </a:lnTo>
                <a:lnTo>
                  <a:pt x="208125" y="285"/>
                </a:lnTo>
                <a:close/>
              </a:path>
              <a:path w="942886" h="109255">
                <a:moveTo>
                  <a:pt x="363686" y="63356"/>
                </a:moveTo>
                <a:lnTo>
                  <a:pt x="363020" y="76359"/>
                </a:lnTo>
                <a:lnTo>
                  <a:pt x="365191" y="79290"/>
                </a:lnTo>
                <a:lnTo>
                  <a:pt x="365134" y="66935"/>
                </a:lnTo>
                <a:lnTo>
                  <a:pt x="363686" y="63356"/>
                </a:lnTo>
                <a:close/>
              </a:path>
              <a:path w="942886" h="109255">
                <a:moveTo>
                  <a:pt x="432472" y="24710"/>
                </a:moveTo>
                <a:lnTo>
                  <a:pt x="427141" y="30840"/>
                </a:lnTo>
                <a:lnTo>
                  <a:pt x="430454" y="48716"/>
                </a:lnTo>
                <a:lnTo>
                  <a:pt x="430644" y="43462"/>
                </a:lnTo>
                <a:lnTo>
                  <a:pt x="432339" y="39131"/>
                </a:lnTo>
                <a:lnTo>
                  <a:pt x="435537" y="35723"/>
                </a:lnTo>
                <a:lnTo>
                  <a:pt x="439440" y="21645"/>
                </a:lnTo>
                <a:lnTo>
                  <a:pt x="432472" y="24710"/>
                </a:lnTo>
                <a:close/>
              </a:path>
              <a:path w="942886" h="109255">
                <a:moveTo>
                  <a:pt x="475003" y="56883"/>
                </a:moveTo>
                <a:lnTo>
                  <a:pt x="475003" y="50715"/>
                </a:lnTo>
                <a:lnTo>
                  <a:pt x="474698" y="46223"/>
                </a:lnTo>
                <a:lnTo>
                  <a:pt x="474089" y="43405"/>
                </a:lnTo>
                <a:lnTo>
                  <a:pt x="473404" y="39293"/>
                </a:lnTo>
                <a:lnTo>
                  <a:pt x="472033" y="35695"/>
                </a:lnTo>
                <a:lnTo>
                  <a:pt x="469977" y="32611"/>
                </a:lnTo>
                <a:lnTo>
                  <a:pt x="467845" y="29374"/>
                </a:lnTo>
                <a:lnTo>
                  <a:pt x="464741" y="26738"/>
                </a:lnTo>
                <a:lnTo>
                  <a:pt x="460668" y="24701"/>
                </a:lnTo>
                <a:lnTo>
                  <a:pt x="456593" y="22664"/>
                </a:lnTo>
                <a:lnTo>
                  <a:pt x="452386" y="21645"/>
                </a:lnTo>
                <a:lnTo>
                  <a:pt x="439440" y="21645"/>
                </a:lnTo>
                <a:lnTo>
                  <a:pt x="435537" y="35723"/>
                </a:lnTo>
                <a:lnTo>
                  <a:pt x="438735" y="32316"/>
                </a:lnTo>
                <a:lnTo>
                  <a:pt x="442695" y="30612"/>
                </a:lnTo>
                <a:lnTo>
                  <a:pt x="454004" y="30612"/>
                </a:lnTo>
                <a:lnTo>
                  <a:pt x="458707" y="33086"/>
                </a:lnTo>
                <a:lnTo>
                  <a:pt x="461524" y="38036"/>
                </a:lnTo>
                <a:lnTo>
                  <a:pt x="463047" y="40701"/>
                </a:lnTo>
                <a:lnTo>
                  <a:pt x="464018" y="44262"/>
                </a:lnTo>
                <a:lnTo>
                  <a:pt x="464437" y="48716"/>
                </a:lnTo>
                <a:lnTo>
                  <a:pt x="430454" y="48716"/>
                </a:lnTo>
                <a:lnTo>
                  <a:pt x="427141" y="30840"/>
                </a:lnTo>
                <a:lnTo>
                  <a:pt x="421810" y="36970"/>
                </a:lnTo>
                <a:lnTo>
                  <a:pt x="419145" y="44947"/>
                </a:lnTo>
                <a:lnTo>
                  <a:pt x="419145" y="64746"/>
                </a:lnTo>
                <a:lnTo>
                  <a:pt x="421791" y="72503"/>
                </a:lnTo>
                <a:lnTo>
                  <a:pt x="427084" y="78043"/>
                </a:lnTo>
                <a:lnTo>
                  <a:pt x="432377" y="83583"/>
                </a:lnTo>
                <a:lnTo>
                  <a:pt x="438830" y="86353"/>
                </a:lnTo>
                <a:lnTo>
                  <a:pt x="449568" y="86353"/>
                </a:lnTo>
                <a:lnTo>
                  <a:pt x="452367" y="86049"/>
                </a:lnTo>
                <a:lnTo>
                  <a:pt x="454842" y="85440"/>
                </a:lnTo>
                <a:lnTo>
                  <a:pt x="459449" y="84373"/>
                </a:lnTo>
                <a:lnTo>
                  <a:pt x="463314" y="82317"/>
                </a:lnTo>
                <a:lnTo>
                  <a:pt x="466436" y="79271"/>
                </a:lnTo>
                <a:lnTo>
                  <a:pt x="468302" y="77520"/>
                </a:lnTo>
                <a:lnTo>
                  <a:pt x="469987" y="75264"/>
                </a:lnTo>
                <a:lnTo>
                  <a:pt x="471491" y="72503"/>
                </a:lnTo>
                <a:lnTo>
                  <a:pt x="472995" y="69743"/>
                </a:lnTo>
                <a:lnTo>
                  <a:pt x="473880" y="67240"/>
                </a:lnTo>
                <a:lnTo>
                  <a:pt x="474146" y="64993"/>
                </a:lnTo>
                <a:lnTo>
                  <a:pt x="464037" y="64993"/>
                </a:lnTo>
                <a:lnTo>
                  <a:pt x="463275" y="67696"/>
                </a:lnTo>
                <a:lnTo>
                  <a:pt x="461981" y="70076"/>
                </a:lnTo>
                <a:lnTo>
                  <a:pt x="460154" y="72133"/>
                </a:lnTo>
                <a:lnTo>
                  <a:pt x="456955" y="75673"/>
                </a:lnTo>
                <a:lnTo>
                  <a:pt x="452671" y="77444"/>
                </a:lnTo>
                <a:lnTo>
                  <a:pt x="441553" y="77444"/>
                </a:lnTo>
                <a:lnTo>
                  <a:pt x="437308" y="75568"/>
                </a:lnTo>
                <a:lnTo>
                  <a:pt x="434566" y="71818"/>
                </a:lnTo>
                <a:lnTo>
                  <a:pt x="431824" y="68068"/>
                </a:lnTo>
                <a:lnTo>
                  <a:pt x="430359" y="63089"/>
                </a:lnTo>
                <a:lnTo>
                  <a:pt x="430168" y="56883"/>
                </a:lnTo>
                <a:lnTo>
                  <a:pt x="475003" y="56883"/>
                </a:lnTo>
                <a:close/>
              </a:path>
              <a:path w="942886" h="109255">
                <a:moveTo>
                  <a:pt x="518963" y="58064"/>
                </a:moveTo>
                <a:lnTo>
                  <a:pt x="517192" y="62461"/>
                </a:lnTo>
                <a:lnTo>
                  <a:pt x="517192" y="73313"/>
                </a:lnTo>
                <a:lnTo>
                  <a:pt x="518991" y="77625"/>
                </a:lnTo>
                <a:lnTo>
                  <a:pt x="522589" y="81070"/>
                </a:lnTo>
                <a:lnTo>
                  <a:pt x="526188" y="84516"/>
                </a:lnTo>
                <a:lnTo>
                  <a:pt x="530823" y="86239"/>
                </a:lnTo>
                <a:lnTo>
                  <a:pt x="529015" y="73217"/>
                </a:lnTo>
                <a:lnTo>
                  <a:pt x="527930" y="70876"/>
                </a:lnTo>
                <a:lnTo>
                  <a:pt x="527930" y="63984"/>
                </a:lnTo>
                <a:lnTo>
                  <a:pt x="529510" y="61129"/>
                </a:lnTo>
                <a:lnTo>
                  <a:pt x="532670" y="59339"/>
                </a:lnTo>
                <a:lnTo>
                  <a:pt x="534536" y="58273"/>
                </a:lnTo>
                <a:lnTo>
                  <a:pt x="537335" y="57492"/>
                </a:lnTo>
                <a:lnTo>
                  <a:pt x="541066" y="56998"/>
                </a:lnTo>
                <a:lnTo>
                  <a:pt x="547291" y="56198"/>
                </a:lnTo>
                <a:lnTo>
                  <a:pt x="551137" y="55589"/>
                </a:lnTo>
                <a:lnTo>
                  <a:pt x="553117" y="55056"/>
                </a:lnTo>
                <a:lnTo>
                  <a:pt x="555097" y="54523"/>
                </a:lnTo>
                <a:lnTo>
                  <a:pt x="557972" y="53057"/>
                </a:lnTo>
                <a:lnTo>
                  <a:pt x="557972" y="67658"/>
                </a:lnTo>
                <a:lnTo>
                  <a:pt x="555116" y="72208"/>
                </a:lnTo>
                <a:lnTo>
                  <a:pt x="549462" y="83212"/>
                </a:lnTo>
                <a:lnTo>
                  <a:pt x="553384" y="81194"/>
                </a:lnTo>
                <a:lnTo>
                  <a:pt x="556392" y="78814"/>
                </a:lnTo>
                <a:lnTo>
                  <a:pt x="558486" y="76073"/>
                </a:lnTo>
                <a:lnTo>
                  <a:pt x="558829" y="78510"/>
                </a:lnTo>
                <a:lnTo>
                  <a:pt x="560257" y="81727"/>
                </a:lnTo>
                <a:lnTo>
                  <a:pt x="561856" y="84240"/>
                </a:lnTo>
                <a:lnTo>
                  <a:pt x="564426" y="85497"/>
                </a:lnTo>
                <a:lnTo>
                  <a:pt x="569414" y="85497"/>
                </a:lnTo>
                <a:lnTo>
                  <a:pt x="572232" y="85211"/>
                </a:lnTo>
                <a:lnTo>
                  <a:pt x="575049" y="84468"/>
                </a:lnTo>
                <a:lnTo>
                  <a:pt x="575049" y="76873"/>
                </a:lnTo>
                <a:lnTo>
                  <a:pt x="573793" y="77073"/>
                </a:lnTo>
                <a:lnTo>
                  <a:pt x="571679" y="77215"/>
                </a:lnTo>
                <a:lnTo>
                  <a:pt x="568909" y="76245"/>
                </a:lnTo>
                <a:lnTo>
                  <a:pt x="568253" y="73674"/>
                </a:lnTo>
                <a:lnTo>
                  <a:pt x="568253" y="32649"/>
                </a:lnTo>
                <a:lnTo>
                  <a:pt x="566025" y="28385"/>
                </a:lnTo>
                <a:lnTo>
                  <a:pt x="561570" y="25643"/>
                </a:lnTo>
                <a:lnTo>
                  <a:pt x="557077" y="22902"/>
                </a:lnTo>
                <a:lnTo>
                  <a:pt x="551232" y="21531"/>
                </a:lnTo>
                <a:lnTo>
                  <a:pt x="537830" y="21531"/>
                </a:lnTo>
                <a:lnTo>
                  <a:pt x="532375" y="23006"/>
                </a:lnTo>
                <a:lnTo>
                  <a:pt x="527673" y="25957"/>
                </a:lnTo>
                <a:lnTo>
                  <a:pt x="522970" y="28908"/>
                </a:lnTo>
                <a:lnTo>
                  <a:pt x="520524" y="34153"/>
                </a:lnTo>
                <a:lnTo>
                  <a:pt x="520333" y="41691"/>
                </a:lnTo>
                <a:lnTo>
                  <a:pt x="529929" y="41691"/>
                </a:lnTo>
                <a:lnTo>
                  <a:pt x="530309" y="38531"/>
                </a:lnTo>
                <a:lnTo>
                  <a:pt x="531128" y="36152"/>
                </a:lnTo>
                <a:lnTo>
                  <a:pt x="532384" y="34552"/>
                </a:lnTo>
                <a:lnTo>
                  <a:pt x="534631" y="31659"/>
                </a:lnTo>
                <a:lnTo>
                  <a:pt x="538439" y="30212"/>
                </a:lnTo>
                <a:lnTo>
                  <a:pt x="548453" y="30212"/>
                </a:lnTo>
                <a:lnTo>
                  <a:pt x="552022" y="31002"/>
                </a:lnTo>
                <a:lnTo>
                  <a:pt x="554516" y="32582"/>
                </a:lnTo>
                <a:lnTo>
                  <a:pt x="557011" y="34162"/>
                </a:lnTo>
                <a:lnTo>
                  <a:pt x="558258" y="36704"/>
                </a:lnTo>
                <a:lnTo>
                  <a:pt x="558258" y="41920"/>
                </a:lnTo>
                <a:lnTo>
                  <a:pt x="557572" y="44147"/>
                </a:lnTo>
                <a:lnTo>
                  <a:pt x="555192" y="46813"/>
                </a:lnTo>
                <a:lnTo>
                  <a:pt x="552832" y="47117"/>
                </a:lnTo>
                <a:lnTo>
                  <a:pt x="536440" y="49173"/>
                </a:lnTo>
                <a:lnTo>
                  <a:pt x="530690" y="49897"/>
                </a:lnTo>
                <a:lnTo>
                  <a:pt x="526045" y="51819"/>
                </a:lnTo>
                <a:lnTo>
                  <a:pt x="522504" y="54941"/>
                </a:lnTo>
                <a:lnTo>
                  <a:pt x="518963" y="58064"/>
                </a:lnTo>
                <a:close/>
              </a:path>
              <a:path w="942886" h="109255">
                <a:moveTo>
                  <a:pt x="555116" y="72208"/>
                </a:moveTo>
                <a:lnTo>
                  <a:pt x="549405" y="74988"/>
                </a:lnTo>
                <a:lnTo>
                  <a:pt x="546016" y="76663"/>
                </a:lnTo>
                <a:lnTo>
                  <a:pt x="542513" y="77501"/>
                </a:lnTo>
                <a:lnTo>
                  <a:pt x="535925" y="77501"/>
                </a:lnTo>
                <a:lnTo>
                  <a:pt x="533355" y="76644"/>
                </a:lnTo>
                <a:lnTo>
                  <a:pt x="531185" y="74931"/>
                </a:lnTo>
                <a:lnTo>
                  <a:pt x="529015" y="73217"/>
                </a:lnTo>
                <a:lnTo>
                  <a:pt x="530823" y="86239"/>
                </a:lnTo>
                <a:lnTo>
                  <a:pt x="541218" y="86239"/>
                </a:lnTo>
                <a:lnTo>
                  <a:pt x="545540" y="85230"/>
                </a:lnTo>
                <a:lnTo>
                  <a:pt x="549462" y="83212"/>
                </a:lnTo>
                <a:lnTo>
                  <a:pt x="555116" y="72208"/>
                </a:lnTo>
                <a:close/>
              </a:path>
              <a:path w="942886" h="109255">
                <a:moveTo>
                  <a:pt x="692287" y="23016"/>
                </a:moveTo>
                <a:lnTo>
                  <a:pt x="682006" y="23016"/>
                </a:lnTo>
                <a:lnTo>
                  <a:pt x="669498" y="70933"/>
                </a:lnTo>
                <a:lnTo>
                  <a:pt x="657504" y="23016"/>
                </a:lnTo>
                <a:lnTo>
                  <a:pt x="645966" y="23016"/>
                </a:lnTo>
                <a:lnTo>
                  <a:pt x="634030" y="71218"/>
                </a:lnTo>
                <a:lnTo>
                  <a:pt x="622264" y="23016"/>
                </a:lnTo>
                <a:lnTo>
                  <a:pt x="611012" y="23016"/>
                </a:lnTo>
                <a:lnTo>
                  <a:pt x="628661" y="84183"/>
                </a:lnTo>
                <a:lnTo>
                  <a:pt x="639341" y="84183"/>
                </a:lnTo>
                <a:lnTo>
                  <a:pt x="651392" y="36837"/>
                </a:lnTo>
                <a:lnTo>
                  <a:pt x="663844" y="84183"/>
                </a:lnTo>
                <a:lnTo>
                  <a:pt x="674524" y="84183"/>
                </a:lnTo>
                <a:lnTo>
                  <a:pt x="692287" y="23016"/>
                </a:lnTo>
                <a:close/>
              </a:path>
              <a:path w="942886" h="109255">
                <a:moveTo>
                  <a:pt x="705252" y="23302"/>
                </a:moveTo>
                <a:lnTo>
                  <a:pt x="705252" y="84183"/>
                </a:lnTo>
                <a:lnTo>
                  <a:pt x="715703" y="84183"/>
                </a:lnTo>
                <a:lnTo>
                  <a:pt x="715703" y="23302"/>
                </a:lnTo>
                <a:lnTo>
                  <a:pt x="705252" y="23302"/>
                </a:lnTo>
                <a:close/>
              </a:path>
              <a:path w="942886" h="109255">
                <a:moveTo>
                  <a:pt x="705252" y="285"/>
                </a:moveTo>
                <a:lnTo>
                  <a:pt x="705252" y="11936"/>
                </a:lnTo>
                <a:lnTo>
                  <a:pt x="715703" y="11936"/>
                </a:lnTo>
                <a:lnTo>
                  <a:pt x="715703" y="285"/>
                </a:lnTo>
                <a:lnTo>
                  <a:pt x="705252" y="285"/>
                </a:lnTo>
                <a:close/>
              </a:path>
              <a:path w="942886" h="109255">
                <a:moveTo>
                  <a:pt x="734780" y="285"/>
                </a:moveTo>
                <a:lnTo>
                  <a:pt x="734780" y="84183"/>
                </a:lnTo>
                <a:lnTo>
                  <a:pt x="745061" y="84183"/>
                </a:lnTo>
                <a:lnTo>
                  <a:pt x="745061" y="285"/>
                </a:lnTo>
                <a:lnTo>
                  <a:pt x="734780" y="285"/>
                </a:lnTo>
                <a:close/>
              </a:path>
              <a:path w="942886" h="109255">
                <a:moveTo>
                  <a:pt x="764022" y="285"/>
                </a:moveTo>
                <a:lnTo>
                  <a:pt x="764022" y="84183"/>
                </a:lnTo>
                <a:lnTo>
                  <a:pt x="774303" y="84183"/>
                </a:lnTo>
                <a:lnTo>
                  <a:pt x="774303" y="285"/>
                </a:lnTo>
                <a:lnTo>
                  <a:pt x="764022" y="285"/>
                </a:lnTo>
                <a:close/>
              </a:path>
              <a:path w="942886" h="109255">
                <a:moveTo>
                  <a:pt x="831570" y="63356"/>
                </a:moveTo>
                <a:lnTo>
                  <a:pt x="830904" y="76359"/>
                </a:lnTo>
                <a:lnTo>
                  <a:pt x="833074" y="79290"/>
                </a:lnTo>
                <a:lnTo>
                  <a:pt x="833017" y="66935"/>
                </a:lnTo>
                <a:lnTo>
                  <a:pt x="831570" y="63356"/>
                </a:lnTo>
                <a:close/>
              </a:path>
              <a:path w="942886" h="109255">
                <a:moveTo>
                  <a:pt x="900355" y="24710"/>
                </a:moveTo>
                <a:lnTo>
                  <a:pt x="895025" y="30840"/>
                </a:lnTo>
                <a:lnTo>
                  <a:pt x="898337" y="48716"/>
                </a:lnTo>
                <a:lnTo>
                  <a:pt x="898528" y="43462"/>
                </a:lnTo>
                <a:lnTo>
                  <a:pt x="900222" y="39131"/>
                </a:lnTo>
                <a:lnTo>
                  <a:pt x="903421" y="35723"/>
                </a:lnTo>
                <a:lnTo>
                  <a:pt x="907324" y="21645"/>
                </a:lnTo>
                <a:lnTo>
                  <a:pt x="900355" y="24710"/>
                </a:lnTo>
                <a:close/>
              </a:path>
              <a:path w="942886" h="109255">
                <a:moveTo>
                  <a:pt x="942886" y="56883"/>
                </a:moveTo>
                <a:lnTo>
                  <a:pt x="942886" y="50715"/>
                </a:lnTo>
                <a:lnTo>
                  <a:pt x="942582" y="46223"/>
                </a:lnTo>
                <a:lnTo>
                  <a:pt x="941973" y="43405"/>
                </a:lnTo>
                <a:lnTo>
                  <a:pt x="941288" y="39293"/>
                </a:lnTo>
                <a:lnTo>
                  <a:pt x="939917" y="35695"/>
                </a:lnTo>
                <a:lnTo>
                  <a:pt x="937861" y="32611"/>
                </a:lnTo>
                <a:lnTo>
                  <a:pt x="935729" y="29374"/>
                </a:lnTo>
                <a:lnTo>
                  <a:pt x="932625" y="26738"/>
                </a:lnTo>
                <a:lnTo>
                  <a:pt x="928551" y="24701"/>
                </a:lnTo>
                <a:lnTo>
                  <a:pt x="924477" y="22664"/>
                </a:lnTo>
                <a:lnTo>
                  <a:pt x="920269" y="21645"/>
                </a:lnTo>
                <a:lnTo>
                  <a:pt x="907324" y="21645"/>
                </a:lnTo>
                <a:lnTo>
                  <a:pt x="903421" y="35723"/>
                </a:lnTo>
                <a:lnTo>
                  <a:pt x="906619" y="32316"/>
                </a:lnTo>
                <a:lnTo>
                  <a:pt x="910579" y="30612"/>
                </a:lnTo>
                <a:lnTo>
                  <a:pt x="921888" y="30612"/>
                </a:lnTo>
                <a:lnTo>
                  <a:pt x="926590" y="33086"/>
                </a:lnTo>
                <a:lnTo>
                  <a:pt x="929408" y="38036"/>
                </a:lnTo>
                <a:lnTo>
                  <a:pt x="930930" y="40702"/>
                </a:lnTo>
                <a:lnTo>
                  <a:pt x="931902" y="44262"/>
                </a:lnTo>
                <a:lnTo>
                  <a:pt x="932321" y="48716"/>
                </a:lnTo>
                <a:lnTo>
                  <a:pt x="898337" y="48716"/>
                </a:lnTo>
                <a:lnTo>
                  <a:pt x="895025" y="30840"/>
                </a:lnTo>
                <a:lnTo>
                  <a:pt x="889694" y="36970"/>
                </a:lnTo>
                <a:lnTo>
                  <a:pt x="887029" y="44947"/>
                </a:lnTo>
                <a:lnTo>
                  <a:pt x="887029" y="64746"/>
                </a:lnTo>
                <a:lnTo>
                  <a:pt x="889675" y="72503"/>
                </a:lnTo>
                <a:lnTo>
                  <a:pt x="894968" y="78043"/>
                </a:lnTo>
                <a:lnTo>
                  <a:pt x="900260" y="83584"/>
                </a:lnTo>
                <a:lnTo>
                  <a:pt x="906714" y="86353"/>
                </a:lnTo>
                <a:lnTo>
                  <a:pt x="917452" y="86353"/>
                </a:lnTo>
                <a:lnTo>
                  <a:pt x="920250" y="86049"/>
                </a:lnTo>
                <a:lnTo>
                  <a:pt x="922725" y="85440"/>
                </a:lnTo>
                <a:lnTo>
                  <a:pt x="927333" y="84373"/>
                </a:lnTo>
                <a:lnTo>
                  <a:pt x="931197" y="82317"/>
                </a:lnTo>
                <a:lnTo>
                  <a:pt x="934320" y="79271"/>
                </a:lnTo>
                <a:lnTo>
                  <a:pt x="936185" y="77520"/>
                </a:lnTo>
                <a:lnTo>
                  <a:pt x="937870" y="75264"/>
                </a:lnTo>
                <a:lnTo>
                  <a:pt x="939374" y="72503"/>
                </a:lnTo>
                <a:lnTo>
                  <a:pt x="940878" y="69743"/>
                </a:lnTo>
                <a:lnTo>
                  <a:pt x="941764" y="67240"/>
                </a:lnTo>
                <a:lnTo>
                  <a:pt x="942030" y="64993"/>
                </a:lnTo>
                <a:lnTo>
                  <a:pt x="931921" y="64993"/>
                </a:lnTo>
                <a:lnTo>
                  <a:pt x="931159" y="67697"/>
                </a:lnTo>
                <a:lnTo>
                  <a:pt x="929865" y="70076"/>
                </a:lnTo>
                <a:lnTo>
                  <a:pt x="928037" y="72133"/>
                </a:lnTo>
                <a:lnTo>
                  <a:pt x="924839" y="75673"/>
                </a:lnTo>
                <a:lnTo>
                  <a:pt x="920555" y="77444"/>
                </a:lnTo>
                <a:lnTo>
                  <a:pt x="909437" y="77444"/>
                </a:lnTo>
                <a:lnTo>
                  <a:pt x="905191" y="75569"/>
                </a:lnTo>
                <a:lnTo>
                  <a:pt x="902450" y="71818"/>
                </a:lnTo>
                <a:lnTo>
                  <a:pt x="899708" y="68068"/>
                </a:lnTo>
                <a:lnTo>
                  <a:pt x="898242" y="63090"/>
                </a:lnTo>
                <a:lnTo>
                  <a:pt x="898052" y="56883"/>
                </a:lnTo>
                <a:lnTo>
                  <a:pt x="942886" y="56883"/>
                </a:lnTo>
                <a:close/>
              </a:path>
              <a:path w="942886" h="109255">
                <a:moveTo>
                  <a:pt x="830904" y="84183"/>
                </a:moveTo>
                <a:lnTo>
                  <a:pt x="830904" y="76359"/>
                </a:lnTo>
                <a:lnTo>
                  <a:pt x="831570" y="63356"/>
                </a:lnTo>
                <a:lnTo>
                  <a:pt x="830847" y="58692"/>
                </a:lnTo>
                <a:lnTo>
                  <a:pt x="830847" y="44985"/>
                </a:lnTo>
                <a:lnTo>
                  <a:pt x="832608" y="39274"/>
                </a:lnTo>
                <a:lnTo>
                  <a:pt x="836130" y="35809"/>
                </a:lnTo>
                <a:lnTo>
                  <a:pt x="839652" y="32344"/>
                </a:lnTo>
                <a:lnTo>
                  <a:pt x="843754" y="30612"/>
                </a:lnTo>
                <a:lnTo>
                  <a:pt x="853807" y="30612"/>
                </a:lnTo>
                <a:lnTo>
                  <a:pt x="857871" y="32725"/>
                </a:lnTo>
                <a:lnTo>
                  <a:pt x="860632" y="36951"/>
                </a:lnTo>
                <a:lnTo>
                  <a:pt x="863393" y="41178"/>
                </a:lnTo>
                <a:lnTo>
                  <a:pt x="864773" y="46508"/>
                </a:lnTo>
                <a:lnTo>
                  <a:pt x="864773" y="60177"/>
                </a:lnTo>
                <a:lnTo>
                  <a:pt x="863393" y="66002"/>
                </a:lnTo>
                <a:lnTo>
                  <a:pt x="860632" y="70419"/>
                </a:lnTo>
                <a:lnTo>
                  <a:pt x="857871" y="74836"/>
                </a:lnTo>
                <a:lnTo>
                  <a:pt x="853712" y="77044"/>
                </a:lnTo>
                <a:lnTo>
                  <a:pt x="840765" y="77044"/>
                </a:lnTo>
                <a:lnTo>
                  <a:pt x="835721" y="73675"/>
                </a:lnTo>
                <a:lnTo>
                  <a:pt x="833017" y="66935"/>
                </a:lnTo>
                <a:lnTo>
                  <a:pt x="833074" y="79290"/>
                </a:lnTo>
                <a:lnTo>
                  <a:pt x="835111" y="81423"/>
                </a:lnTo>
                <a:lnTo>
                  <a:pt x="837015" y="82755"/>
                </a:lnTo>
                <a:lnTo>
                  <a:pt x="840213" y="85001"/>
                </a:lnTo>
                <a:lnTo>
                  <a:pt x="844136" y="86125"/>
                </a:lnTo>
                <a:lnTo>
                  <a:pt x="857082" y="86125"/>
                </a:lnTo>
                <a:lnTo>
                  <a:pt x="863573" y="82927"/>
                </a:lnTo>
                <a:lnTo>
                  <a:pt x="868257" y="76530"/>
                </a:lnTo>
                <a:lnTo>
                  <a:pt x="872940" y="70133"/>
                </a:lnTo>
                <a:lnTo>
                  <a:pt x="875282" y="62100"/>
                </a:lnTo>
                <a:lnTo>
                  <a:pt x="875282" y="42224"/>
                </a:lnTo>
                <a:lnTo>
                  <a:pt x="872912" y="34505"/>
                </a:lnTo>
                <a:lnTo>
                  <a:pt x="868171" y="29270"/>
                </a:lnTo>
                <a:lnTo>
                  <a:pt x="863431" y="24034"/>
                </a:lnTo>
                <a:lnTo>
                  <a:pt x="857253" y="21417"/>
                </a:lnTo>
                <a:lnTo>
                  <a:pt x="845982" y="21417"/>
                </a:lnTo>
                <a:lnTo>
                  <a:pt x="842593" y="22188"/>
                </a:lnTo>
                <a:lnTo>
                  <a:pt x="839471" y="23730"/>
                </a:lnTo>
                <a:lnTo>
                  <a:pt x="836349" y="25272"/>
                </a:lnTo>
                <a:lnTo>
                  <a:pt x="833665" y="27509"/>
                </a:lnTo>
                <a:lnTo>
                  <a:pt x="831418" y="30440"/>
                </a:lnTo>
                <a:lnTo>
                  <a:pt x="831418" y="0"/>
                </a:lnTo>
                <a:lnTo>
                  <a:pt x="821423" y="0"/>
                </a:lnTo>
                <a:lnTo>
                  <a:pt x="821423" y="84183"/>
                </a:lnTo>
                <a:lnTo>
                  <a:pt x="830904" y="84183"/>
                </a:lnTo>
                <a:close/>
              </a:path>
              <a:path w="942886" h="109255">
                <a:moveTo>
                  <a:pt x="505198" y="85154"/>
                </a:moveTo>
                <a:lnTo>
                  <a:pt x="508063" y="85078"/>
                </a:lnTo>
                <a:lnTo>
                  <a:pt x="510614" y="84773"/>
                </a:lnTo>
                <a:lnTo>
                  <a:pt x="513022" y="84183"/>
                </a:lnTo>
                <a:lnTo>
                  <a:pt x="513022" y="76073"/>
                </a:lnTo>
                <a:lnTo>
                  <a:pt x="509919" y="76245"/>
                </a:lnTo>
                <a:lnTo>
                  <a:pt x="507559" y="76245"/>
                </a:lnTo>
                <a:lnTo>
                  <a:pt x="505426" y="75616"/>
                </a:lnTo>
                <a:lnTo>
                  <a:pt x="503256" y="73465"/>
                </a:lnTo>
                <a:lnTo>
                  <a:pt x="503256" y="31411"/>
                </a:lnTo>
                <a:lnTo>
                  <a:pt x="513022" y="31411"/>
                </a:lnTo>
                <a:lnTo>
                  <a:pt x="513022" y="23016"/>
                </a:lnTo>
                <a:lnTo>
                  <a:pt x="503256" y="23016"/>
                </a:lnTo>
                <a:lnTo>
                  <a:pt x="503256" y="5939"/>
                </a:lnTo>
                <a:lnTo>
                  <a:pt x="492861" y="5939"/>
                </a:lnTo>
                <a:lnTo>
                  <a:pt x="492861" y="23016"/>
                </a:lnTo>
                <a:lnTo>
                  <a:pt x="484579" y="23016"/>
                </a:lnTo>
                <a:lnTo>
                  <a:pt x="484579" y="31411"/>
                </a:lnTo>
                <a:lnTo>
                  <a:pt x="492861" y="31411"/>
                </a:lnTo>
                <a:lnTo>
                  <a:pt x="492861" y="75826"/>
                </a:lnTo>
                <a:lnTo>
                  <a:pt x="493718" y="79014"/>
                </a:lnTo>
                <a:lnTo>
                  <a:pt x="495431" y="81470"/>
                </a:lnTo>
                <a:lnTo>
                  <a:pt x="497145" y="83926"/>
                </a:lnTo>
                <a:lnTo>
                  <a:pt x="500400" y="85154"/>
                </a:lnTo>
                <a:lnTo>
                  <a:pt x="505198" y="85154"/>
                </a:lnTo>
                <a:close/>
              </a:path>
              <a:path w="942886" h="109255">
                <a:moveTo>
                  <a:pt x="363020" y="84183"/>
                </a:moveTo>
                <a:lnTo>
                  <a:pt x="363020" y="76359"/>
                </a:lnTo>
                <a:lnTo>
                  <a:pt x="363686" y="63356"/>
                </a:lnTo>
                <a:lnTo>
                  <a:pt x="362963" y="58692"/>
                </a:lnTo>
                <a:lnTo>
                  <a:pt x="362963" y="44985"/>
                </a:lnTo>
                <a:lnTo>
                  <a:pt x="364724" y="39274"/>
                </a:lnTo>
                <a:lnTo>
                  <a:pt x="368246" y="35809"/>
                </a:lnTo>
                <a:lnTo>
                  <a:pt x="371768" y="32344"/>
                </a:lnTo>
                <a:lnTo>
                  <a:pt x="375871" y="30612"/>
                </a:lnTo>
                <a:lnTo>
                  <a:pt x="385923" y="30612"/>
                </a:lnTo>
                <a:lnTo>
                  <a:pt x="389988" y="32725"/>
                </a:lnTo>
                <a:lnTo>
                  <a:pt x="392749" y="36951"/>
                </a:lnTo>
                <a:lnTo>
                  <a:pt x="395509" y="41177"/>
                </a:lnTo>
                <a:lnTo>
                  <a:pt x="396889" y="46508"/>
                </a:lnTo>
                <a:lnTo>
                  <a:pt x="396889" y="60177"/>
                </a:lnTo>
                <a:lnTo>
                  <a:pt x="395509" y="66002"/>
                </a:lnTo>
                <a:lnTo>
                  <a:pt x="392749" y="70419"/>
                </a:lnTo>
                <a:lnTo>
                  <a:pt x="389988" y="74836"/>
                </a:lnTo>
                <a:lnTo>
                  <a:pt x="385828" y="77044"/>
                </a:lnTo>
                <a:lnTo>
                  <a:pt x="372882" y="77044"/>
                </a:lnTo>
                <a:lnTo>
                  <a:pt x="367837" y="73674"/>
                </a:lnTo>
                <a:lnTo>
                  <a:pt x="365134" y="66935"/>
                </a:lnTo>
                <a:lnTo>
                  <a:pt x="365191" y="79290"/>
                </a:lnTo>
                <a:lnTo>
                  <a:pt x="367228" y="81423"/>
                </a:lnTo>
                <a:lnTo>
                  <a:pt x="369132" y="82755"/>
                </a:lnTo>
                <a:lnTo>
                  <a:pt x="372330" y="85001"/>
                </a:lnTo>
                <a:lnTo>
                  <a:pt x="376252" y="86125"/>
                </a:lnTo>
                <a:lnTo>
                  <a:pt x="389198" y="86125"/>
                </a:lnTo>
                <a:lnTo>
                  <a:pt x="395690" y="82926"/>
                </a:lnTo>
                <a:lnTo>
                  <a:pt x="400373" y="76530"/>
                </a:lnTo>
                <a:lnTo>
                  <a:pt x="405057" y="70133"/>
                </a:lnTo>
                <a:lnTo>
                  <a:pt x="407399" y="62100"/>
                </a:lnTo>
                <a:lnTo>
                  <a:pt x="407399" y="42224"/>
                </a:lnTo>
                <a:lnTo>
                  <a:pt x="405028" y="34505"/>
                </a:lnTo>
                <a:lnTo>
                  <a:pt x="400287" y="29270"/>
                </a:lnTo>
                <a:lnTo>
                  <a:pt x="395547" y="24034"/>
                </a:lnTo>
                <a:lnTo>
                  <a:pt x="389369" y="21417"/>
                </a:lnTo>
                <a:lnTo>
                  <a:pt x="378099" y="21417"/>
                </a:lnTo>
                <a:lnTo>
                  <a:pt x="374710" y="22188"/>
                </a:lnTo>
                <a:lnTo>
                  <a:pt x="371587" y="23730"/>
                </a:lnTo>
                <a:lnTo>
                  <a:pt x="368465" y="25272"/>
                </a:lnTo>
                <a:lnTo>
                  <a:pt x="365781" y="27509"/>
                </a:lnTo>
                <a:lnTo>
                  <a:pt x="363535" y="30440"/>
                </a:lnTo>
                <a:lnTo>
                  <a:pt x="363535" y="0"/>
                </a:lnTo>
                <a:lnTo>
                  <a:pt x="353539" y="0"/>
                </a:lnTo>
                <a:lnTo>
                  <a:pt x="353539" y="84183"/>
                </a:lnTo>
                <a:lnTo>
                  <a:pt x="363020" y="84183"/>
                </a:lnTo>
                <a:close/>
              </a:path>
              <a:path w="942886" h="109255">
                <a:moveTo>
                  <a:pt x="282889" y="85953"/>
                </a:moveTo>
                <a:lnTo>
                  <a:pt x="282355" y="87324"/>
                </a:lnTo>
                <a:lnTo>
                  <a:pt x="281499" y="89418"/>
                </a:lnTo>
                <a:lnTo>
                  <a:pt x="280318" y="92236"/>
                </a:lnTo>
                <a:lnTo>
                  <a:pt x="279138" y="95053"/>
                </a:lnTo>
                <a:lnTo>
                  <a:pt x="278262" y="96919"/>
                </a:lnTo>
                <a:lnTo>
                  <a:pt x="276006" y="99232"/>
                </a:lnTo>
                <a:lnTo>
                  <a:pt x="273712" y="100174"/>
                </a:lnTo>
                <a:lnTo>
                  <a:pt x="271199" y="100174"/>
                </a:lnTo>
                <a:lnTo>
                  <a:pt x="268895" y="99889"/>
                </a:lnTo>
                <a:lnTo>
                  <a:pt x="265811" y="99089"/>
                </a:lnTo>
                <a:lnTo>
                  <a:pt x="265811" y="108456"/>
                </a:lnTo>
                <a:lnTo>
                  <a:pt x="266953" y="108760"/>
                </a:lnTo>
                <a:lnTo>
                  <a:pt x="269476" y="109198"/>
                </a:lnTo>
                <a:lnTo>
                  <a:pt x="277976" y="109255"/>
                </a:lnTo>
                <a:lnTo>
                  <a:pt x="282165" y="107542"/>
                </a:lnTo>
                <a:lnTo>
                  <a:pt x="284602" y="104115"/>
                </a:lnTo>
                <a:lnTo>
                  <a:pt x="286142" y="101573"/>
                </a:lnTo>
                <a:lnTo>
                  <a:pt x="290784" y="91594"/>
                </a:lnTo>
                <a:lnTo>
                  <a:pt x="297167" y="75559"/>
                </a:lnTo>
                <a:lnTo>
                  <a:pt x="301730" y="63240"/>
                </a:lnTo>
                <a:lnTo>
                  <a:pt x="306534" y="49859"/>
                </a:lnTo>
                <a:lnTo>
                  <a:pt x="308110" y="45446"/>
                </a:lnTo>
                <a:lnTo>
                  <a:pt x="313201" y="31242"/>
                </a:lnTo>
                <a:lnTo>
                  <a:pt x="316186" y="23016"/>
                </a:lnTo>
                <a:lnTo>
                  <a:pt x="304821" y="23016"/>
                </a:lnTo>
                <a:lnTo>
                  <a:pt x="288314" y="72818"/>
                </a:lnTo>
                <a:lnTo>
                  <a:pt x="271923" y="23016"/>
                </a:lnTo>
                <a:lnTo>
                  <a:pt x="260271" y="23016"/>
                </a:lnTo>
                <a:lnTo>
                  <a:pt x="282889" y="85953"/>
                </a:lnTo>
                <a:close/>
              </a:path>
              <a:path w="942886" h="109255">
                <a:moveTo>
                  <a:pt x="251761" y="85154"/>
                </a:moveTo>
                <a:lnTo>
                  <a:pt x="254626" y="85078"/>
                </a:lnTo>
                <a:lnTo>
                  <a:pt x="257177" y="84773"/>
                </a:lnTo>
                <a:lnTo>
                  <a:pt x="259585" y="84183"/>
                </a:lnTo>
                <a:lnTo>
                  <a:pt x="259585" y="76073"/>
                </a:lnTo>
                <a:lnTo>
                  <a:pt x="256483" y="76245"/>
                </a:lnTo>
                <a:lnTo>
                  <a:pt x="254122" y="76245"/>
                </a:lnTo>
                <a:lnTo>
                  <a:pt x="251990" y="75616"/>
                </a:lnTo>
                <a:lnTo>
                  <a:pt x="249819" y="73465"/>
                </a:lnTo>
                <a:lnTo>
                  <a:pt x="249819" y="31411"/>
                </a:lnTo>
                <a:lnTo>
                  <a:pt x="259585" y="31411"/>
                </a:lnTo>
                <a:lnTo>
                  <a:pt x="259585" y="23016"/>
                </a:lnTo>
                <a:lnTo>
                  <a:pt x="249819" y="23016"/>
                </a:lnTo>
                <a:lnTo>
                  <a:pt x="249819" y="5939"/>
                </a:lnTo>
                <a:lnTo>
                  <a:pt x="239424" y="5939"/>
                </a:lnTo>
                <a:lnTo>
                  <a:pt x="239424" y="23016"/>
                </a:lnTo>
                <a:lnTo>
                  <a:pt x="231142" y="23016"/>
                </a:lnTo>
                <a:lnTo>
                  <a:pt x="231142" y="31411"/>
                </a:lnTo>
                <a:lnTo>
                  <a:pt x="239424" y="31411"/>
                </a:lnTo>
                <a:lnTo>
                  <a:pt x="239424" y="75826"/>
                </a:lnTo>
                <a:lnTo>
                  <a:pt x="240281" y="79014"/>
                </a:lnTo>
                <a:lnTo>
                  <a:pt x="241994" y="81470"/>
                </a:lnTo>
                <a:lnTo>
                  <a:pt x="243708" y="83926"/>
                </a:lnTo>
                <a:lnTo>
                  <a:pt x="246963" y="85154"/>
                </a:lnTo>
                <a:lnTo>
                  <a:pt x="251761" y="85154"/>
                </a:lnTo>
                <a:close/>
              </a:path>
              <a:path w="942886" h="109255">
                <a:moveTo>
                  <a:pt x="78284" y="46356"/>
                </a:moveTo>
                <a:lnTo>
                  <a:pt x="79874" y="40387"/>
                </a:lnTo>
                <a:lnTo>
                  <a:pt x="83054" y="36523"/>
                </a:lnTo>
                <a:lnTo>
                  <a:pt x="85824" y="21645"/>
                </a:lnTo>
                <a:lnTo>
                  <a:pt x="79589" y="24786"/>
                </a:lnTo>
                <a:lnTo>
                  <a:pt x="74772" y="31069"/>
                </a:lnTo>
                <a:lnTo>
                  <a:pt x="69955" y="37351"/>
                </a:lnTo>
                <a:lnTo>
                  <a:pt x="67547" y="45385"/>
                </a:lnTo>
                <a:lnTo>
                  <a:pt x="67547" y="65603"/>
                </a:lnTo>
                <a:lnTo>
                  <a:pt x="70117" y="73370"/>
                </a:lnTo>
                <a:lnTo>
                  <a:pt x="75257" y="78472"/>
                </a:lnTo>
                <a:lnTo>
                  <a:pt x="80398" y="83574"/>
                </a:lnTo>
                <a:lnTo>
                  <a:pt x="86224" y="86125"/>
                </a:lnTo>
                <a:lnTo>
                  <a:pt x="97266" y="86125"/>
                </a:lnTo>
                <a:lnTo>
                  <a:pt x="101045" y="85316"/>
                </a:lnTo>
                <a:lnTo>
                  <a:pt x="104072" y="83697"/>
                </a:lnTo>
                <a:lnTo>
                  <a:pt x="107099" y="82079"/>
                </a:lnTo>
                <a:lnTo>
                  <a:pt x="109469" y="79900"/>
                </a:lnTo>
                <a:lnTo>
                  <a:pt x="111182" y="77158"/>
                </a:lnTo>
                <a:lnTo>
                  <a:pt x="111182" y="108570"/>
                </a:lnTo>
                <a:lnTo>
                  <a:pt x="121520" y="108570"/>
                </a:lnTo>
                <a:lnTo>
                  <a:pt x="121520" y="23016"/>
                </a:lnTo>
                <a:lnTo>
                  <a:pt x="111754" y="23016"/>
                </a:lnTo>
                <a:lnTo>
                  <a:pt x="111754" y="31525"/>
                </a:lnTo>
                <a:lnTo>
                  <a:pt x="110002" y="28860"/>
                </a:lnTo>
                <a:lnTo>
                  <a:pt x="108174" y="26843"/>
                </a:lnTo>
                <a:lnTo>
                  <a:pt x="106271" y="25472"/>
                </a:lnTo>
                <a:lnTo>
                  <a:pt x="102806" y="22921"/>
                </a:lnTo>
                <a:lnTo>
                  <a:pt x="98541" y="21645"/>
                </a:lnTo>
                <a:lnTo>
                  <a:pt x="93477" y="21645"/>
                </a:lnTo>
                <a:lnTo>
                  <a:pt x="86233" y="32658"/>
                </a:lnTo>
                <a:lnTo>
                  <a:pt x="90050" y="30726"/>
                </a:lnTo>
                <a:lnTo>
                  <a:pt x="101511" y="30726"/>
                </a:lnTo>
                <a:lnTo>
                  <a:pt x="106404" y="33753"/>
                </a:lnTo>
                <a:lnTo>
                  <a:pt x="109183" y="39807"/>
                </a:lnTo>
                <a:lnTo>
                  <a:pt x="110821" y="43348"/>
                </a:lnTo>
                <a:lnTo>
                  <a:pt x="111640" y="47765"/>
                </a:lnTo>
                <a:lnTo>
                  <a:pt x="111640" y="58806"/>
                </a:lnTo>
                <a:lnTo>
                  <a:pt x="110897" y="63527"/>
                </a:lnTo>
                <a:lnTo>
                  <a:pt x="109412" y="67221"/>
                </a:lnTo>
                <a:lnTo>
                  <a:pt x="106708" y="73922"/>
                </a:lnTo>
                <a:lnTo>
                  <a:pt x="101778" y="77272"/>
                </a:lnTo>
                <a:lnTo>
                  <a:pt x="87842" y="77272"/>
                </a:lnTo>
                <a:lnTo>
                  <a:pt x="83139" y="74093"/>
                </a:lnTo>
                <a:lnTo>
                  <a:pt x="80512" y="67735"/>
                </a:lnTo>
                <a:lnTo>
                  <a:pt x="79027" y="64156"/>
                </a:lnTo>
                <a:lnTo>
                  <a:pt x="78284" y="59720"/>
                </a:lnTo>
                <a:lnTo>
                  <a:pt x="78284" y="46356"/>
                </a:lnTo>
                <a:close/>
              </a:path>
              <a:path w="942886" h="109255">
                <a:moveTo>
                  <a:pt x="13326" y="24710"/>
                </a:moveTo>
                <a:lnTo>
                  <a:pt x="7996" y="30840"/>
                </a:lnTo>
                <a:lnTo>
                  <a:pt x="11308" y="48716"/>
                </a:lnTo>
                <a:lnTo>
                  <a:pt x="11499" y="43462"/>
                </a:lnTo>
                <a:lnTo>
                  <a:pt x="13193" y="39131"/>
                </a:lnTo>
                <a:lnTo>
                  <a:pt x="16391" y="35723"/>
                </a:lnTo>
                <a:lnTo>
                  <a:pt x="20294" y="21645"/>
                </a:lnTo>
                <a:lnTo>
                  <a:pt x="13326" y="24710"/>
                </a:lnTo>
                <a:close/>
              </a:path>
              <a:path w="942886" h="109255">
                <a:moveTo>
                  <a:pt x="55857" y="56883"/>
                </a:moveTo>
                <a:lnTo>
                  <a:pt x="55857" y="50715"/>
                </a:lnTo>
                <a:lnTo>
                  <a:pt x="55553" y="46223"/>
                </a:lnTo>
                <a:lnTo>
                  <a:pt x="54944" y="43405"/>
                </a:lnTo>
                <a:lnTo>
                  <a:pt x="54258" y="39293"/>
                </a:lnTo>
                <a:lnTo>
                  <a:pt x="52888" y="35695"/>
                </a:lnTo>
                <a:lnTo>
                  <a:pt x="50832" y="32611"/>
                </a:lnTo>
                <a:lnTo>
                  <a:pt x="48699" y="29374"/>
                </a:lnTo>
                <a:lnTo>
                  <a:pt x="45596" y="26738"/>
                </a:lnTo>
                <a:lnTo>
                  <a:pt x="41522" y="24701"/>
                </a:lnTo>
                <a:lnTo>
                  <a:pt x="37448" y="22664"/>
                </a:lnTo>
                <a:lnTo>
                  <a:pt x="33240" y="21645"/>
                </a:lnTo>
                <a:lnTo>
                  <a:pt x="20294" y="21645"/>
                </a:lnTo>
                <a:lnTo>
                  <a:pt x="16391" y="35723"/>
                </a:lnTo>
                <a:lnTo>
                  <a:pt x="19590" y="32316"/>
                </a:lnTo>
                <a:lnTo>
                  <a:pt x="23549" y="30612"/>
                </a:lnTo>
                <a:lnTo>
                  <a:pt x="34858" y="30612"/>
                </a:lnTo>
                <a:lnTo>
                  <a:pt x="39561" y="33086"/>
                </a:lnTo>
                <a:lnTo>
                  <a:pt x="42378" y="38036"/>
                </a:lnTo>
                <a:lnTo>
                  <a:pt x="43901" y="40701"/>
                </a:lnTo>
                <a:lnTo>
                  <a:pt x="44873" y="44262"/>
                </a:lnTo>
                <a:lnTo>
                  <a:pt x="45291" y="48716"/>
                </a:lnTo>
                <a:lnTo>
                  <a:pt x="11308" y="48716"/>
                </a:lnTo>
                <a:lnTo>
                  <a:pt x="7996" y="30840"/>
                </a:lnTo>
                <a:lnTo>
                  <a:pt x="2665" y="36970"/>
                </a:lnTo>
                <a:lnTo>
                  <a:pt x="0" y="44947"/>
                </a:lnTo>
                <a:lnTo>
                  <a:pt x="0" y="64746"/>
                </a:lnTo>
                <a:lnTo>
                  <a:pt x="2646" y="72503"/>
                </a:lnTo>
                <a:lnTo>
                  <a:pt x="7938" y="78043"/>
                </a:lnTo>
                <a:lnTo>
                  <a:pt x="13231" y="83583"/>
                </a:lnTo>
                <a:lnTo>
                  <a:pt x="19685" y="86353"/>
                </a:lnTo>
                <a:lnTo>
                  <a:pt x="30422" y="86353"/>
                </a:lnTo>
                <a:lnTo>
                  <a:pt x="33221" y="86049"/>
                </a:lnTo>
                <a:lnTo>
                  <a:pt x="35696" y="85440"/>
                </a:lnTo>
                <a:lnTo>
                  <a:pt x="40303" y="84373"/>
                </a:lnTo>
                <a:lnTo>
                  <a:pt x="44168" y="82317"/>
                </a:lnTo>
                <a:lnTo>
                  <a:pt x="47290" y="79271"/>
                </a:lnTo>
                <a:lnTo>
                  <a:pt x="49156" y="77520"/>
                </a:lnTo>
                <a:lnTo>
                  <a:pt x="50841" y="75264"/>
                </a:lnTo>
                <a:lnTo>
                  <a:pt x="52345" y="72503"/>
                </a:lnTo>
                <a:lnTo>
                  <a:pt x="53849" y="69743"/>
                </a:lnTo>
                <a:lnTo>
                  <a:pt x="54734" y="67240"/>
                </a:lnTo>
                <a:lnTo>
                  <a:pt x="55001" y="64993"/>
                </a:lnTo>
                <a:lnTo>
                  <a:pt x="44892" y="64993"/>
                </a:lnTo>
                <a:lnTo>
                  <a:pt x="44130" y="67696"/>
                </a:lnTo>
                <a:lnTo>
                  <a:pt x="42835" y="70076"/>
                </a:lnTo>
                <a:lnTo>
                  <a:pt x="41008" y="72133"/>
                </a:lnTo>
                <a:lnTo>
                  <a:pt x="37809" y="75673"/>
                </a:lnTo>
                <a:lnTo>
                  <a:pt x="33526" y="77444"/>
                </a:lnTo>
                <a:lnTo>
                  <a:pt x="22407" y="77444"/>
                </a:lnTo>
                <a:lnTo>
                  <a:pt x="18162" y="75568"/>
                </a:lnTo>
                <a:lnTo>
                  <a:pt x="15420" y="71818"/>
                </a:lnTo>
                <a:lnTo>
                  <a:pt x="12679" y="68068"/>
                </a:lnTo>
                <a:lnTo>
                  <a:pt x="11213" y="63089"/>
                </a:lnTo>
                <a:lnTo>
                  <a:pt x="11022" y="56883"/>
                </a:lnTo>
                <a:lnTo>
                  <a:pt x="55857" y="56883"/>
                </a:lnTo>
                <a:close/>
              </a:path>
              <a:path w="942886" h="109255">
                <a:moveTo>
                  <a:pt x="85824" y="21645"/>
                </a:moveTo>
                <a:lnTo>
                  <a:pt x="83054" y="36523"/>
                </a:lnTo>
                <a:lnTo>
                  <a:pt x="86233" y="32658"/>
                </a:lnTo>
                <a:lnTo>
                  <a:pt x="93477" y="21645"/>
                </a:lnTo>
                <a:lnTo>
                  <a:pt x="85824" y="21645"/>
                </a:lnTo>
                <a:close/>
              </a:path>
              <a:path w="942886" h="109255">
                <a:moveTo>
                  <a:pt x="150173" y="23016"/>
                </a:moveTo>
                <a:lnTo>
                  <a:pt x="139664" y="23016"/>
                </a:lnTo>
                <a:lnTo>
                  <a:pt x="139664" y="69810"/>
                </a:lnTo>
                <a:lnTo>
                  <a:pt x="140520" y="73979"/>
                </a:lnTo>
                <a:lnTo>
                  <a:pt x="142234" y="77101"/>
                </a:lnTo>
                <a:lnTo>
                  <a:pt x="145394" y="82926"/>
                </a:lnTo>
                <a:lnTo>
                  <a:pt x="151334" y="85839"/>
                </a:lnTo>
                <a:lnTo>
                  <a:pt x="165651" y="85839"/>
                </a:lnTo>
                <a:lnTo>
                  <a:pt x="170411" y="84240"/>
                </a:lnTo>
                <a:lnTo>
                  <a:pt x="174333" y="81042"/>
                </a:lnTo>
                <a:lnTo>
                  <a:pt x="176312" y="79443"/>
                </a:lnTo>
                <a:lnTo>
                  <a:pt x="177969" y="77482"/>
                </a:lnTo>
                <a:lnTo>
                  <a:pt x="179301" y="75159"/>
                </a:lnTo>
                <a:lnTo>
                  <a:pt x="179187" y="84183"/>
                </a:lnTo>
                <a:lnTo>
                  <a:pt x="188897" y="84183"/>
                </a:lnTo>
                <a:lnTo>
                  <a:pt x="188897" y="23016"/>
                </a:lnTo>
                <a:lnTo>
                  <a:pt x="178616" y="23016"/>
                </a:lnTo>
                <a:lnTo>
                  <a:pt x="178616" y="59034"/>
                </a:lnTo>
                <a:lnTo>
                  <a:pt x="177912" y="63737"/>
                </a:lnTo>
                <a:lnTo>
                  <a:pt x="176503" y="67164"/>
                </a:lnTo>
                <a:lnTo>
                  <a:pt x="173914" y="73560"/>
                </a:lnTo>
                <a:lnTo>
                  <a:pt x="169040" y="76758"/>
                </a:lnTo>
                <a:lnTo>
                  <a:pt x="156894" y="76758"/>
                </a:lnTo>
                <a:lnTo>
                  <a:pt x="153485" y="74931"/>
                </a:lnTo>
                <a:lnTo>
                  <a:pt x="151658" y="71276"/>
                </a:lnTo>
                <a:lnTo>
                  <a:pt x="150668" y="69296"/>
                </a:lnTo>
                <a:lnTo>
                  <a:pt x="150173" y="66745"/>
                </a:lnTo>
                <a:lnTo>
                  <a:pt x="150173" y="23016"/>
                </a:lnTo>
                <a:close/>
              </a:path>
              <a:path w="942886" h="109255">
                <a:moveTo>
                  <a:pt x="208125" y="23302"/>
                </a:moveTo>
                <a:lnTo>
                  <a:pt x="208125" y="84183"/>
                </a:lnTo>
                <a:lnTo>
                  <a:pt x="218577" y="84183"/>
                </a:lnTo>
                <a:lnTo>
                  <a:pt x="218577" y="23302"/>
                </a:lnTo>
                <a:lnTo>
                  <a:pt x="208125" y="23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910949" y="3075427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362882" y="3075427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389647" y="3074898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416232" y="3074898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89035" y="2426489"/>
            <a:ext cx="3181254" cy="0"/>
          </a:xfrm>
          <a:custGeom>
            <a:avLst/>
            <a:gdLst/>
            <a:ahLst/>
            <a:cxnLst/>
            <a:rect l="l" t="t" r="r" b="b"/>
            <a:pathLst>
              <a:path w="3499379">
                <a:moveTo>
                  <a:pt x="3499379" y="0"/>
                </a:moveTo>
                <a:lnTo>
                  <a:pt x="0" y="0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80174" y="2426489"/>
            <a:ext cx="0" cy="146207"/>
          </a:xfrm>
          <a:custGeom>
            <a:avLst/>
            <a:gdLst/>
            <a:ahLst/>
            <a:cxnLst/>
            <a:rect l="l" t="t" r="r" b="b"/>
            <a:pathLst>
              <a:path h="165701">
                <a:moveTo>
                  <a:pt x="0" y="0"/>
                </a:moveTo>
                <a:lnTo>
                  <a:pt x="0" y="165701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670288" y="2426489"/>
            <a:ext cx="0" cy="146207"/>
          </a:xfrm>
          <a:custGeom>
            <a:avLst/>
            <a:gdLst/>
            <a:ahLst/>
            <a:cxnLst/>
            <a:rect l="l" t="t" r="r" b="b"/>
            <a:pathLst>
              <a:path h="165701">
                <a:moveTo>
                  <a:pt x="0" y="0"/>
                </a:moveTo>
                <a:lnTo>
                  <a:pt x="0" y="165701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075231" y="2271682"/>
            <a:ext cx="0" cy="146207"/>
          </a:xfrm>
          <a:custGeom>
            <a:avLst/>
            <a:gdLst/>
            <a:ahLst/>
            <a:cxnLst/>
            <a:rect l="l" t="t" r="r" b="b"/>
            <a:pathLst>
              <a:path h="165701">
                <a:moveTo>
                  <a:pt x="0" y="0"/>
                </a:moveTo>
                <a:lnTo>
                  <a:pt x="0" y="165701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75305" y="4210154"/>
            <a:ext cx="569100" cy="95545"/>
          </a:xfrm>
          <a:custGeom>
            <a:avLst/>
            <a:gdLst/>
            <a:ahLst/>
            <a:cxnLst/>
            <a:rect l="l" t="t" r="r" b="b"/>
            <a:pathLst>
              <a:path w="626010" h="108284">
                <a:moveTo>
                  <a:pt x="423291" y="0"/>
                </a:moveTo>
                <a:lnTo>
                  <a:pt x="420814" y="11650"/>
                </a:lnTo>
                <a:lnTo>
                  <a:pt x="431266" y="11651"/>
                </a:lnTo>
                <a:lnTo>
                  <a:pt x="433743" y="0"/>
                </a:lnTo>
                <a:lnTo>
                  <a:pt x="423291" y="0"/>
                </a:lnTo>
                <a:close/>
              </a:path>
              <a:path w="626010" h="108284">
                <a:moveTo>
                  <a:pt x="460381" y="77272"/>
                </a:moveTo>
                <a:lnTo>
                  <a:pt x="454175" y="77272"/>
                </a:lnTo>
                <a:lnTo>
                  <a:pt x="450105" y="75102"/>
                </a:lnTo>
                <a:lnTo>
                  <a:pt x="448172" y="70762"/>
                </a:lnTo>
                <a:lnTo>
                  <a:pt x="449114" y="86125"/>
                </a:lnTo>
                <a:lnTo>
                  <a:pt x="458474" y="86115"/>
                </a:lnTo>
                <a:lnTo>
                  <a:pt x="471574" y="83558"/>
                </a:lnTo>
                <a:lnTo>
                  <a:pt x="481912" y="76473"/>
                </a:lnTo>
                <a:lnTo>
                  <a:pt x="483233" y="75032"/>
                </a:lnTo>
                <a:lnTo>
                  <a:pt x="490080" y="64634"/>
                </a:lnTo>
                <a:lnTo>
                  <a:pt x="494305" y="52029"/>
                </a:lnTo>
                <a:lnTo>
                  <a:pt x="496474" y="41825"/>
                </a:lnTo>
                <a:lnTo>
                  <a:pt x="495394" y="34096"/>
                </a:lnTo>
                <a:lnTo>
                  <a:pt x="491066" y="28841"/>
                </a:lnTo>
                <a:lnTo>
                  <a:pt x="486738" y="23587"/>
                </a:lnTo>
                <a:lnTo>
                  <a:pt x="480633" y="20960"/>
                </a:lnTo>
                <a:lnTo>
                  <a:pt x="463956" y="20960"/>
                </a:lnTo>
                <a:lnTo>
                  <a:pt x="456302" y="24006"/>
                </a:lnTo>
                <a:lnTo>
                  <a:pt x="449791" y="30098"/>
                </a:lnTo>
                <a:lnTo>
                  <a:pt x="448148" y="31727"/>
                </a:lnTo>
                <a:lnTo>
                  <a:pt x="441093" y="41881"/>
                </a:lnTo>
                <a:lnTo>
                  <a:pt x="436746" y="54656"/>
                </a:lnTo>
                <a:lnTo>
                  <a:pt x="434706" y="64251"/>
                </a:lnTo>
                <a:lnTo>
                  <a:pt x="435556" y="71894"/>
                </a:lnTo>
                <a:lnTo>
                  <a:pt x="439296" y="77586"/>
                </a:lnTo>
                <a:lnTo>
                  <a:pt x="443036" y="83279"/>
                </a:lnTo>
                <a:lnTo>
                  <a:pt x="445964" y="60996"/>
                </a:lnTo>
                <a:lnTo>
                  <a:pt x="447348" y="54485"/>
                </a:lnTo>
                <a:lnTo>
                  <a:pt x="448789" y="47707"/>
                </a:lnTo>
                <a:lnTo>
                  <a:pt x="451447" y="41920"/>
                </a:lnTo>
                <a:lnTo>
                  <a:pt x="455323" y="37123"/>
                </a:lnTo>
                <a:lnTo>
                  <a:pt x="459198" y="32325"/>
                </a:lnTo>
                <a:lnTo>
                  <a:pt x="464277" y="29927"/>
                </a:lnTo>
                <a:lnTo>
                  <a:pt x="477642" y="29927"/>
                </a:lnTo>
                <a:lnTo>
                  <a:pt x="482031" y="32744"/>
                </a:lnTo>
                <a:lnTo>
                  <a:pt x="483727" y="38379"/>
                </a:lnTo>
                <a:lnTo>
                  <a:pt x="484794" y="41958"/>
                </a:lnTo>
                <a:lnTo>
                  <a:pt x="484720" y="46603"/>
                </a:lnTo>
                <a:lnTo>
                  <a:pt x="483506" y="52314"/>
                </a:lnTo>
                <a:lnTo>
                  <a:pt x="482163" y="58635"/>
                </a:lnTo>
                <a:lnTo>
                  <a:pt x="479677" y="64374"/>
                </a:lnTo>
                <a:lnTo>
                  <a:pt x="476048" y="69534"/>
                </a:lnTo>
                <a:lnTo>
                  <a:pt x="472419" y="74693"/>
                </a:lnTo>
                <a:lnTo>
                  <a:pt x="467197" y="77272"/>
                </a:lnTo>
                <a:lnTo>
                  <a:pt x="460381" y="77272"/>
                </a:lnTo>
                <a:close/>
              </a:path>
              <a:path w="626010" h="108284">
                <a:moveTo>
                  <a:pt x="446239" y="66421"/>
                </a:moveTo>
                <a:lnTo>
                  <a:pt x="445964" y="60996"/>
                </a:lnTo>
                <a:lnTo>
                  <a:pt x="443036" y="83279"/>
                </a:lnTo>
                <a:lnTo>
                  <a:pt x="449114" y="86125"/>
                </a:lnTo>
                <a:lnTo>
                  <a:pt x="448172" y="70762"/>
                </a:lnTo>
                <a:lnTo>
                  <a:pt x="446239" y="66421"/>
                </a:lnTo>
                <a:close/>
              </a:path>
              <a:path w="626010" h="108284">
                <a:moveTo>
                  <a:pt x="552794" y="83898"/>
                </a:moveTo>
                <a:lnTo>
                  <a:pt x="561134" y="44661"/>
                </a:lnTo>
                <a:lnTo>
                  <a:pt x="562445" y="38493"/>
                </a:lnTo>
                <a:lnTo>
                  <a:pt x="562615" y="33753"/>
                </a:lnTo>
                <a:lnTo>
                  <a:pt x="561644" y="30440"/>
                </a:lnTo>
                <a:lnTo>
                  <a:pt x="559884" y="24386"/>
                </a:lnTo>
                <a:lnTo>
                  <a:pt x="554664" y="21359"/>
                </a:lnTo>
                <a:lnTo>
                  <a:pt x="542023" y="21359"/>
                </a:lnTo>
                <a:lnTo>
                  <a:pt x="538259" y="22140"/>
                </a:lnTo>
                <a:lnTo>
                  <a:pt x="534690" y="23701"/>
                </a:lnTo>
                <a:lnTo>
                  <a:pt x="531122" y="25262"/>
                </a:lnTo>
                <a:lnTo>
                  <a:pt x="527510" y="27832"/>
                </a:lnTo>
                <a:lnTo>
                  <a:pt x="523856" y="31411"/>
                </a:lnTo>
                <a:lnTo>
                  <a:pt x="525701" y="22730"/>
                </a:lnTo>
                <a:lnTo>
                  <a:pt x="515935" y="22730"/>
                </a:lnTo>
                <a:lnTo>
                  <a:pt x="502932" y="83898"/>
                </a:lnTo>
                <a:lnTo>
                  <a:pt x="513213" y="83898"/>
                </a:lnTo>
                <a:lnTo>
                  <a:pt x="520024" y="51858"/>
                </a:lnTo>
                <a:lnTo>
                  <a:pt x="520874" y="47859"/>
                </a:lnTo>
                <a:lnTo>
                  <a:pt x="521784" y="44785"/>
                </a:lnTo>
                <a:lnTo>
                  <a:pt x="522755" y="42634"/>
                </a:lnTo>
                <a:lnTo>
                  <a:pt x="523727" y="40483"/>
                </a:lnTo>
                <a:lnTo>
                  <a:pt x="525284" y="38398"/>
                </a:lnTo>
                <a:lnTo>
                  <a:pt x="527426" y="36380"/>
                </a:lnTo>
                <a:lnTo>
                  <a:pt x="530092" y="33867"/>
                </a:lnTo>
                <a:lnTo>
                  <a:pt x="532923" y="32192"/>
                </a:lnTo>
                <a:lnTo>
                  <a:pt x="535919" y="31354"/>
                </a:lnTo>
                <a:lnTo>
                  <a:pt x="537586" y="30859"/>
                </a:lnTo>
                <a:lnTo>
                  <a:pt x="539637" y="30612"/>
                </a:lnTo>
                <a:lnTo>
                  <a:pt x="546872" y="30612"/>
                </a:lnTo>
                <a:lnTo>
                  <a:pt x="549780" y="32516"/>
                </a:lnTo>
                <a:lnTo>
                  <a:pt x="550798" y="36323"/>
                </a:lnTo>
                <a:lnTo>
                  <a:pt x="551417" y="38607"/>
                </a:lnTo>
                <a:lnTo>
                  <a:pt x="551329" y="41615"/>
                </a:lnTo>
                <a:lnTo>
                  <a:pt x="550536" y="45347"/>
                </a:lnTo>
                <a:lnTo>
                  <a:pt x="542342" y="83898"/>
                </a:lnTo>
                <a:lnTo>
                  <a:pt x="552794" y="83898"/>
                </a:lnTo>
                <a:close/>
              </a:path>
              <a:path w="626010" h="108284">
                <a:moveTo>
                  <a:pt x="581230" y="70762"/>
                </a:moveTo>
                <a:lnTo>
                  <a:pt x="580932" y="68135"/>
                </a:lnTo>
                <a:lnTo>
                  <a:pt x="581356" y="64708"/>
                </a:lnTo>
                <a:lnTo>
                  <a:pt x="571475" y="64708"/>
                </a:lnTo>
                <a:lnTo>
                  <a:pt x="570447" y="70800"/>
                </a:lnTo>
                <a:lnTo>
                  <a:pt x="571388" y="75911"/>
                </a:lnTo>
                <a:lnTo>
                  <a:pt x="574298" y="80042"/>
                </a:lnTo>
                <a:lnTo>
                  <a:pt x="577209" y="84174"/>
                </a:lnTo>
                <a:lnTo>
                  <a:pt x="583214" y="86239"/>
                </a:lnTo>
                <a:lnTo>
                  <a:pt x="600767" y="86239"/>
                </a:lnTo>
                <a:lnTo>
                  <a:pt x="607480" y="84259"/>
                </a:lnTo>
                <a:lnTo>
                  <a:pt x="612453" y="80299"/>
                </a:lnTo>
                <a:lnTo>
                  <a:pt x="617426" y="76340"/>
                </a:lnTo>
                <a:lnTo>
                  <a:pt x="620491" y="71637"/>
                </a:lnTo>
                <a:lnTo>
                  <a:pt x="621649" y="66193"/>
                </a:lnTo>
                <a:lnTo>
                  <a:pt x="622847" y="60558"/>
                </a:lnTo>
                <a:lnTo>
                  <a:pt x="621726" y="56427"/>
                </a:lnTo>
                <a:lnTo>
                  <a:pt x="618286" y="53799"/>
                </a:lnTo>
                <a:lnTo>
                  <a:pt x="616129" y="52124"/>
                </a:lnTo>
                <a:lnTo>
                  <a:pt x="611548" y="50392"/>
                </a:lnTo>
                <a:lnTo>
                  <a:pt x="604541" y="48602"/>
                </a:lnTo>
                <a:lnTo>
                  <a:pt x="598096" y="46946"/>
                </a:lnTo>
                <a:lnTo>
                  <a:pt x="595280" y="46222"/>
                </a:lnTo>
                <a:lnTo>
                  <a:pt x="593212" y="45385"/>
                </a:lnTo>
                <a:lnTo>
                  <a:pt x="591891" y="44433"/>
                </a:lnTo>
                <a:lnTo>
                  <a:pt x="589604" y="42834"/>
                </a:lnTo>
                <a:lnTo>
                  <a:pt x="588743" y="40702"/>
                </a:lnTo>
                <a:lnTo>
                  <a:pt x="589310" y="38036"/>
                </a:lnTo>
                <a:lnTo>
                  <a:pt x="589828" y="35600"/>
                </a:lnTo>
                <a:lnTo>
                  <a:pt x="591244" y="33639"/>
                </a:lnTo>
                <a:lnTo>
                  <a:pt x="593559" y="32154"/>
                </a:lnTo>
                <a:lnTo>
                  <a:pt x="595874" y="30669"/>
                </a:lnTo>
                <a:lnTo>
                  <a:pt x="598973" y="29927"/>
                </a:lnTo>
                <a:lnTo>
                  <a:pt x="608682" y="29927"/>
                </a:lnTo>
                <a:lnTo>
                  <a:pt x="612488" y="31278"/>
                </a:lnTo>
                <a:lnTo>
                  <a:pt x="614274" y="33981"/>
                </a:lnTo>
                <a:lnTo>
                  <a:pt x="615316" y="35885"/>
                </a:lnTo>
                <a:lnTo>
                  <a:pt x="615686" y="37998"/>
                </a:lnTo>
                <a:lnTo>
                  <a:pt x="615383" y="40321"/>
                </a:lnTo>
                <a:lnTo>
                  <a:pt x="625092" y="40321"/>
                </a:lnTo>
                <a:lnTo>
                  <a:pt x="626010" y="36361"/>
                </a:lnTo>
                <a:lnTo>
                  <a:pt x="625557" y="32668"/>
                </a:lnTo>
                <a:lnTo>
                  <a:pt x="623735" y="29241"/>
                </a:lnTo>
                <a:lnTo>
                  <a:pt x="620810" y="23835"/>
                </a:lnTo>
                <a:lnTo>
                  <a:pt x="614740" y="21131"/>
                </a:lnTo>
                <a:lnTo>
                  <a:pt x="598481" y="21131"/>
                </a:lnTo>
                <a:lnTo>
                  <a:pt x="592494" y="22921"/>
                </a:lnTo>
                <a:lnTo>
                  <a:pt x="587564" y="26500"/>
                </a:lnTo>
                <a:lnTo>
                  <a:pt x="582634" y="30079"/>
                </a:lnTo>
                <a:lnTo>
                  <a:pt x="579554" y="34762"/>
                </a:lnTo>
                <a:lnTo>
                  <a:pt x="578324" y="40549"/>
                </a:lnTo>
                <a:lnTo>
                  <a:pt x="577280" y="45461"/>
                </a:lnTo>
                <a:lnTo>
                  <a:pt x="578671" y="49307"/>
                </a:lnTo>
                <a:lnTo>
                  <a:pt x="582497" y="52086"/>
                </a:lnTo>
                <a:lnTo>
                  <a:pt x="584632" y="53685"/>
                </a:lnTo>
                <a:lnTo>
                  <a:pt x="588170" y="55132"/>
                </a:lnTo>
                <a:lnTo>
                  <a:pt x="593111" y="56427"/>
                </a:lnTo>
                <a:lnTo>
                  <a:pt x="600842" y="58482"/>
                </a:lnTo>
                <a:lnTo>
                  <a:pt x="604986" y="59587"/>
                </a:lnTo>
                <a:lnTo>
                  <a:pt x="607711" y="60558"/>
                </a:lnTo>
                <a:lnTo>
                  <a:pt x="609018" y="61395"/>
                </a:lnTo>
                <a:lnTo>
                  <a:pt x="611049" y="62766"/>
                </a:lnTo>
                <a:lnTo>
                  <a:pt x="611786" y="64765"/>
                </a:lnTo>
                <a:lnTo>
                  <a:pt x="611227" y="67392"/>
                </a:lnTo>
                <a:lnTo>
                  <a:pt x="610491" y="70857"/>
                </a:lnTo>
                <a:lnTo>
                  <a:pt x="608500" y="73417"/>
                </a:lnTo>
                <a:lnTo>
                  <a:pt x="605254" y="75074"/>
                </a:lnTo>
                <a:lnTo>
                  <a:pt x="602008" y="76730"/>
                </a:lnTo>
                <a:lnTo>
                  <a:pt x="598481" y="77558"/>
                </a:lnTo>
                <a:lnTo>
                  <a:pt x="588277" y="77558"/>
                </a:lnTo>
                <a:lnTo>
                  <a:pt x="584136" y="75902"/>
                </a:lnTo>
                <a:lnTo>
                  <a:pt x="582251" y="72589"/>
                </a:lnTo>
                <a:lnTo>
                  <a:pt x="581230" y="70762"/>
                </a:lnTo>
                <a:close/>
              </a:path>
              <a:path w="626010" h="108284">
                <a:moveTo>
                  <a:pt x="17833" y="0"/>
                </a:moveTo>
                <a:lnTo>
                  <a:pt x="0" y="83897"/>
                </a:lnTo>
                <a:lnTo>
                  <a:pt x="11480" y="83897"/>
                </a:lnTo>
                <a:lnTo>
                  <a:pt x="29313" y="0"/>
                </a:lnTo>
                <a:lnTo>
                  <a:pt x="17833" y="0"/>
                </a:lnTo>
                <a:close/>
              </a:path>
              <a:path w="626010" h="108284">
                <a:moveTo>
                  <a:pt x="42478" y="51458"/>
                </a:moveTo>
                <a:lnTo>
                  <a:pt x="44153" y="43576"/>
                </a:lnTo>
                <a:lnTo>
                  <a:pt x="46900" y="38131"/>
                </a:lnTo>
                <a:lnTo>
                  <a:pt x="50719" y="35123"/>
                </a:lnTo>
                <a:lnTo>
                  <a:pt x="54537" y="32116"/>
                </a:lnTo>
                <a:lnTo>
                  <a:pt x="58389" y="30612"/>
                </a:lnTo>
                <a:lnTo>
                  <a:pt x="66537" y="30612"/>
                </a:lnTo>
                <a:lnTo>
                  <a:pt x="69146" y="32039"/>
                </a:lnTo>
                <a:lnTo>
                  <a:pt x="70101" y="34895"/>
                </a:lnTo>
                <a:lnTo>
                  <a:pt x="70686" y="36799"/>
                </a:lnTo>
                <a:lnTo>
                  <a:pt x="70537" y="39826"/>
                </a:lnTo>
                <a:lnTo>
                  <a:pt x="69655" y="43976"/>
                </a:lnTo>
                <a:lnTo>
                  <a:pt x="61169" y="83897"/>
                </a:lnTo>
                <a:lnTo>
                  <a:pt x="71621" y="83897"/>
                </a:lnTo>
                <a:lnTo>
                  <a:pt x="79185" y="48316"/>
                </a:lnTo>
                <a:lnTo>
                  <a:pt x="80528" y="41996"/>
                </a:lnTo>
                <a:lnTo>
                  <a:pt x="82944" y="37484"/>
                </a:lnTo>
                <a:lnTo>
                  <a:pt x="86431" y="34781"/>
                </a:lnTo>
                <a:lnTo>
                  <a:pt x="89919" y="32078"/>
                </a:lnTo>
                <a:lnTo>
                  <a:pt x="93680" y="30726"/>
                </a:lnTo>
                <a:lnTo>
                  <a:pt x="100648" y="30726"/>
                </a:lnTo>
                <a:lnTo>
                  <a:pt x="102971" y="31487"/>
                </a:lnTo>
                <a:lnTo>
                  <a:pt x="106398" y="34533"/>
                </a:lnTo>
                <a:lnTo>
                  <a:pt x="106821" y="37332"/>
                </a:lnTo>
                <a:lnTo>
                  <a:pt x="105955" y="41406"/>
                </a:lnTo>
                <a:lnTo>
                  <a:pt x="96923" y="83897"/>
                </a:lnTo>
                <a:lnTo>
                  <a:pt x="107604" y="83897"/>
                </a:lnTo>
                <a:lnTo>
                  <a:pt x="116259" y="43176"/>
                </a:lnTo>
                <a:lnTo>
                  <a:pt x="117409" y="37770"/>
                </a:lnTo>
                <a:lnTo>
                  <a:pt x="117524" y="33467"/>
                </a:lnTo>
                <a:lnTo>
                  <a:pt x="116604" y="30269"/>
                </a:lnTo>
                <a:lnTo>
                  <a:pt x="114897" y="24329"/>
                </a:lnTo>
                <a:lnTo>
                  <a:pt x="109931" y="21359"/>
                </a:lnTo>
                <a:lnTo>
                  <a:pt x="97861" y="21359"/>
                </a:lnTo>
                <a:lnTo>
                  <a:pt x="94228" y="22150"/>
                </a:lnTo>
                <a:lnTo>
                  <a:pt x="90808" y="23730"/>
                </a:lnTo>
                <a:lnTo>
                  <a:pt x="87388" y="25310"/>
                </a:lnTo>
                <a:lnTo>
                  <a:pt x="84187" y="27737"/>
                </a:lnTo>
                <a:lnTo>
                  <a:pt x="81207" y="31011"/>
                </a:lnTo>
                <a:lnTo>
                  <a:pt x="80403" y="28346"/>
                </a:lnTo>
                <a:lnTo>
                  <a:pt x="79308" y="26328"/>
                </a:lnTo>
                <a:lnTo>
                  <a:pt x="77924" y="24957"/>
                </a:lnTo>
                <a:lnTo>
                  <a:pt x="75464" y="22559"/>
                </a:lnTo>
                <a:lnTo>
                  <a:pt x="71797" y="21359"/>
                </a:lnTo>
                <a:lnTo>
                  <a:pt x="62621" y="21359"/>
                </a:lnTo>
                <a:lnTo>
                  <a:pt x="58528" y="22521"/>
                </a:lnTo>
                <a:lnTo>
                  <a:pt x="54646" y="24843"/>
                </a:lnTo>
                <a:lnTo>
                  <a:pt x="52375" y="26214"/>
                </a:lnTo>
                <a:lnTo>
                  <a:pt x="49701" y="28403"/>
                </a:lnTo>
                <a:lnTo>
                  <a:pt x="46625" y="31411"/>
                </a:lnTo>
                <a:lnTo>
                  <a:pt x="48470" y="22730"/>
                </a:lnTo>
                <a:lnTo>
                  <a:pt x="38303" y="22730"/>
                </a:lnTo>
                <a:lnTo>
                  <a:pt x="25301" y="83897"/>
                </a:lnTo>
                <a:lnTo>
                  <a:pt x="35582" y="83897"/>
                </a:lnTo>
                <a:lnTo>
                  <a:pt x="42478" y="51458"/>
                </a:lnTo>
                <a:close/>
              </a:path>
              <a:path w="626010" h="108284">
                <a:moveTo>
                  <a:pt x="159569" y="21245"/>
                </a:moveTo>
                <a:lnTo>
                  <a:pt x="155252" y="22387"/>
                </a:lnTo>
                <a:lnTo>
                  <a:pt x="151301" y="24672"/>
                </a:lnTo>
                <a:lnTo>
                  <a:pt x="152872" y="30269"/>
                </a:lnTo>
                <a:lnTo>
                  <a:pt x="167075" y="30269"/>
                </a:lnTo>
                <a:lnTo>
                  <a:pt x="171232" y="33639"/>
                </a:lnTo>
                <a:lnTo>
                  <a:pt x="172465" y="40378"/>
                </a:lnTo>
                <a:lnTo>
                  <a:pt x="173129" y="43881"/>
                </a:lnTo>
                <a:lnTo>
                  <a:pt x="178163" y="65669"/>
                </a:lnTo>
                <a:lnTo>
                  <a:pt x="182623" y="51972"/>
                </a:lnTo>
                <a:lnTo>
                  <a:pt x="184719" y="42110"/>
                </a:lnTo>
                <a:lnTo>
                  <a:pt x="183914" y="34524"/>
                </a:lnTo>
                <a:lnTo>
                  <a:pt x="180207" y="29212"/>
                </a:lnTo>
                <a:lnTo>
                  <a:pt x="176501" y="23901"/>
                </a:lnTo>
                <a:lnTo>
                  <a:pt x="171182" y="21245"/>
                </a:lnTo>
                <a:lnTo>
                  <a:pt x="159569" y="21245"/>
                </a:lnTo>
                <a:close/>
              </a:path>
              <a:path w="626010" h="108284">
                <a:moveTo>
                  <a:pt x="173129" y="43881"/>
                </a:moveTo>
                <a:lnTo>
                  <a:pt x="172943" y="48069"/>
                </a:lnTo>
                <a:lnTo>
                  <a:pt x="171907" y="52943"/>
                </a:lnTo>
                <a:lnTo>
                  <a:pt x="170208" y="60938"/>
                </a:lnTo>
                <a:lnTo>
                  <a:pt x="167341" y="66944"/>
                </a:lnTo>
                <a:lnTo>
                  <a:pt x="163308" y="70961"/>
                </a:lnTo>
                <a:lnTo>
                  <a:pt x="159275" y="74978"/>
                </a:lnTo>
                <a:lnTo>
                  <a:pt x="154860" y="76987"/>
                </a:lnTo>
                <a:lnTo>
                  <a:pt x="142980" y="76987"/>
                </a:lnTo>
                <a:lnTo>
                  <a:pt x="138778" y="73827"/>
                </a:lnTo>
                <a:lnTo>
                  <a:pt x="137456" y="67506"/>
                </a:lnTo>
                <a:lnTo>
                  <a:pt x="136751" y="64194"/>
                </a:lnTo>
                <a:lnTo>
                  <a:pt x="136901" y="60177"/>
                </a:lnTo>
                <a:lnTo>
                  <a:pt x="137904" y="55455"/>
                </a:lnTo>
                <a:lnTo>
                  <a:pt x="139150" y="49592"/>
                </a:lnTo>
                <a:lnTo>
                  <a:pt x="140883" y="44757"/>
                </a:lnTo>
                <a:lnTo>
                  <a:pt x="143101" y="40949"/>
                </a:lnTo>
                <a:lnTo>
                  <a:pt x="147242" y="33829"/>
                </a:lnTo>
                <a:lnTo>
                  <a:pt x="152872" y="30269"/>
                </a:lnTo>
                <a:lnTo>
                  <a:pt x="151301" y="24672"/>
                </a:lnTo>
                <a:lnTo>
                  <a:pt x="148541" y="26195"/>
                </a:lnTo>
                <a:lnTo>
                  <a:pt x="145837" y="28346"/>
                </a:lnTo>
                <a:lnTo>
                  <a:pt x="143190" y="31126"/>
                </a:lnTo>
                <a:lnTo>
                  <a:pt x="144914" y="23016"/>
                </a:lnTo>
                <a:lnTo>
                  <a:pt x="134919" y="23016"/>
                </a:lnTo>
                <a:lnTo>
                  <a:pt x="116794" y="108284"/>
                </a:lnTo>
                <a:lnTo>
                  <a:pt x="127074" y="108284"/>
                </a:lnTo>
                <a:lnTo>
                  <a:pt x="133715" y="77044"/>
                </a:lnTo>
                <a:lnTo>
                  <a:pt x="135371" y="79823"/>
                </a:lnTo>
                <a:lnTo>
                  <a:pt x="136991" y="81784"/>
                </a:lnTo>
                <a:lnTo>
                  <a:pt x="138576" y="82926"/>
                </a:lnTo>
                <a:lnTo>
                  <a:pt x="141269" y="84944"/>
                </a:lnTo>
                <a:lnTo>
                  <a:pt x="144919" y="85953"/>
                </a:lnTo>
                <a:lnTo>
                  <a:pt x="155390" y="85953"/>
                </a:lnTo>
                <a:lnTo>
                  <a:pt x="160915" y="84145"/>
                </a:lnTo>
                <a:lnTo>
                  <a:pt x="166101" y="80528"/>
                </a:lnTo>
                <a:lnTo>
                  <a:pt x="171324" y="75980"/>
                </a:lnTo>
                <a:lnTo>
                  <a:pt x="178163" y="65669"/>
                </a:lnTo>
                <a:lnTo>
                  <a:pt x="173129" y="43881"/>
                </a:lnTo>
                <a:close/>
              </a:path>
              <a:path w="626010" h="108284">
                <a:moveTo>
                  <a:pt x="209130" y="0"/>
                </a:moveTo>
                <a:lnTo>
                  <a:pt x="191296" y="83897"/>
                </a:lnTo>
                <a:lnTo>
                  <a:pt x="201576" y="83897"/>
                </a:lnTo>
                <a:lnTo>
                  <a:pt x="219410" y="0"/>
                </a:lnTo>
                <a:lnTo>
                  <a:pt x="209130" y="0"/>
                </a:lnTo>
                <a:close/>
              </a:path>
              <a:path w="626010" h="108284">
                <a:moveTo>
                  <a:pt x="233194" y="23016"/>
                </a:moveTo>
                <a:lnTo>
                  <a:pt x="220253" y="83897"/>
                </a:lnTo>
                <a:lnTo>
                  <a:pt x="230705" y="83897"/>
                </a:lnTo>
                <a:lnTo>
                  <a:pt x="243646" y="23016"/>
                </a:lnTo>
                <a:lnTo>
                  <a:pt x="233194" y="23016"/>
                </a:lnTo>
                <a:close/>
              </a:path>
              <a:path w="626010" h="108284">
                <a:moveTo>
                  <a:pt x="238087" y="0"/>
                </a:moveTo>
                <a:lnTo>
                  <a:pt x="235610" y="11650"/>
                </a:lnTo>
                <a:lnTo>
                  <a:pt x="246062" y="11650"/>
                </a:lnTo>
                <a:lnTo>
                  <a:pt x="248539" y="0"/>
                </a:lnTo>
                <a:lnTo>
                  <a:pt x="238087" y="0"/>
                </a:lnTo>
                <a:close/>
              </a:path>
              <a:path w="626010" h="108284">
                <a:moveTo>
                  <a:pt x="271223" y="85668"/>
                </a:moveTo>
                <a:lnTo>
                  <a:pt x="278343" y="85668"/>
                </a:lnTo>
                <a:lnTo>
                  <a:pt x="284586" y="83793"/>
                </a:lnTo>
                <a:lnTo>
                  <a:pt x="289953" y="80042"/>
                </a:lnTo>
                <a:lnTo>
                  <a:pt x="295319" y="76292"/>
                </a:lnTo>
                <a:lnTo>
                  <a:pt x="299435" y="70362"/>
                </a:lnTo>
                <a:lnTo>
                  <a:pt x="302301" y="62252"/>
                </a:lnTo>
                <a:lnTo>
                  <a:pt x="292306" y="62252"/>
                </a:lnTo>
                <a:lnTo>
                  <a:pt x="290391" y="66783"/>
                </a:lnTo>
                <a:lnTo>
                  <a:pt x="287910" y="70352"/>
                </a:lnTo>
                <a:lnTo>
                  <a:pt x="284861" y="72960"/>
                </a:lnTo>
                <a:lnTo>
                  <a:pt x="281813" y="75568"/>
                </a:lnTo>
                <a:lnTo>
                  <a:pt x="278156" y="76873"/>
                </a:lnTo>
                <a:lnTo>
                  <a:pt x="268333" y="76873"/>
                </a:lnTo>
                <a:lnTo>
                  <a:pt x="264704" y="74778"/>
                </a:lnTo>
                <a:lnTo>
                  <a:pt x="263005" y="70590"/>
                </a:lnTo>
                <a:lnTo>
                  <a:pt x="261306" y="66402"/>
                </a:lnTo>
                <a:lnTo>
                  <a:pt x="261108" y="61243"/>
                </a:lnTo>
                <a:lnTo>
                  <a:pt x="262411" y="55113"/>
                </a:lnTo>
                <a:lnTo>
                  <a:pt x="263706" y="49021"/>
                </a:lnTo>
                <a:lnTo>
                  <a:pt x="265708" y="43900"/>
                </a:lnTo>
                <a:lnTo>
                  <a:pt x="268418" y="39750"/>
                </a:lnTo>
                <a:lnTo>
                  <a:pt x="272595" y="33353"/>
                </a:lnTo>
                <a:lnTo>
                  <a:pt x="277959" y="30155"/>
                </a:lnTo>
                <a:lnTo>
                  <a:pt x="289305" y="30155"/>
                </a:lnTo>
                <a:lnTo>
                  <a:pt x="292524" y="31402"/>
                </a:lnTo>
                <a:lnTo>
                  <a:pt x="294165" y="33896"/>
                </a:lnTo>
                <a:lnTo>
                  <a:pt x="295805" y="36390"/>
                </a:lnTo>
                <a:lnTo>
                  <a:pt x="296529" y="39521"/>
                </a:lnTo>
                <a:lnTo>
                  <a:pt x="296337" y="43290"/>
                </a:lnTo>
                <a:lnTo>
                  <a:pt x="306332" y="43290"/>
                </a:lnTo>
                <a:lnTo>
                  <a:pt x="307196" y="35104"/>
                </a:lnTo>
                <a:lnTo>
                  <a:pt x="305824" y="29336"/>
                </a:lnTo>
                <a:lnTo>
                  <a:pt x="302214" y="25986"/>
                </a:lnTo>
                <a:lnTo>
                  <a:pt x="298605" y="22635"/>
                </a:lnTo>
                <a:lnTo>
                  <a:pt x="293354" y="20960"/>
                </a:lnTo>
                <a:lnTo>
                  <a:pt x="278390" y="20960"/>
                </a:lnTo>
                <a:lnTo>
                  <a:pt x="271110" y="23949"/>
                </a:lnTo>
                <a:lnTo>
                  <a:pt x="264623" y="29926"/>
                </a:lnTo>
                <a:lnTo>
                  <a:pt x="262687" y="31847"/>
                </a:lnTo>
                <a:lnTo>
                  <a:pt x="255809" y="41987"/>
                </a:lnTo>
                <a:lnTo>
                  <a:pt x="251469" y="54999"/>
                </a:lnTo>
                <a:lnTo>
                  <a:pt x="249608" y="63756"/>
                </a:lnTo>
                <a:lnTo>
                  <a:pt x="250435" y="71057"/>
                </a:lnTo>
                <a:lnTo>
                  <a:pt x="253953" y="76901"/>
                </a:lnTo>
                <a:lnTo>
                  <a:pt x="257470" y="82746"/>
                </a:lnTo>
                <a:lnTo>
                  <a:pt x="263226" y="85668"/>
                </a:lnTo>
                <a:lnTo>
                  <a:pt x="271223" y="85668"/>
                </a:lnTo>
                <a:close/>
              </a:path>
              <a:path w="626010" h="108284">
                <a:moveTo>
                  <a:pt x="319279" y="72932"/>
                </a:moveTo>
                <a:lnTo>
                  <a:pt x="318691" y="70590"/>
                </a:lnTo>
                <a:lnTo>
                  <a:pt x="319323" y="67620"/>
                </a:lnTo>
                <a:lnTo>
                  <a:pt x="320156" y="63699"/>
                </a:lnTo>
                <a:lnTo>
                  <a:pt x="322344" y="60843"/>
                </a:lnTo>
                <a:lnTo>
                  <a:pt x="325884" y="59053"/>
                </a:lnTo>
                <a:lnTo>
                  <a:pt x="327977" y="57987"/>
                </a:lnTo>
                <a:lnTo>
                  <a:pt x="330941" y="57207"/>
                </a:lnTo>
                <a:lnTo>
                  <a:pt x="334778" y="56712"/>
                </a:lnTo>
                <a:lnTo>
                  <a:pt x="341173" y="55912"/>
                </a:lnTo>
                <a:lnTo>
                  <a:pt x="343126" y="55684"/>
                </a:lnTo>
                <a:lnTo>
                  <a:pt x="345149" y="55303"/>
                </a:lnTo>
                <a:lnTo>
                  <a:pt x="347242" y="54770"/>
                </a:lnTo>
                <a:lnTo>
                  <a:pt x="349335" y="54237"/>
                </a:lnTo>
                <a:lnTo>
                  <a:pt x="352521" y="52771"/>
                </a:lnTo>
                <a:lnTo>
                  <a:pt x="350761" y="61052"/>
                </a:lnTo>
                <a:lnTo>
                  <a:pt x="349418" y="67373"/>
                </a:lnTo>
                <a:lnTo>
                  <a:pt x="348143" y="75787"/>
                </a:lnTo>
                <a:lnTo>
                  <a:pt x="347968" y="78224"/>
                </a:lnTo>
                <a:lnTo>
                  <a:pt x="348712" y="81442"/>
                </a:lnTo>
                <a:lnTo>
                  <a:pt x="349777" y="83954"/>
                </a:lnTo>
                <a:lnTo>
                  <a:pt x="352080" y="85211"/>
                </a:lnTo>
                <a:lnTo>
                  <a:pt x="357068" y="85211"/>
                </a:lnTo>
                <a:lnTo>
                  <a:pt x="359946" y="84925"/>
                </a:lnTo>
                <a:lnTo>
                  <a:pt x="362922" y="84183"/>
                </a:lnTo>
                <a:lnTo>
                  <a:pt x="364536" y="76587"/>
                </a:lnTo>
                <a:lnTo>
                  <a:pt x="363237" y="76787"/>
                </a:lnTo>
                <a:lnTo>
                  <a:pt x="361094" y="76930"/>
                </a:lnTo>
                <a:lnTo>
                  <a:pt x="358530" y="75959"/>
                </a:lnTo>
                <a:lnTo>
                  <a:pt x="358420" y="73389"/>
                </a:lnTo>
                <a:lnTo>
                  <a:pt x="365910" y="38150"/>
                </a:lnTo>
                <a:lnTo>
                  <a:pt x="367140" y="32363"/>
                </a:lnTo>
                <a:lnTo>
                  <a:pt x="365819" y="28099"/>
                </a:lnTo>
                <a:lnTo>
                  <a:pt x="361947" y="25357"/>
                </a:lnTo>
                <a:lnTo>
                  <a:pt x="358037" y="22616"/>
                </a:lnTo>
                <a:lnTo>
                  <a:pt x="352483" y="21245"/>
                </a:lnTo>
                <a:lnTo>
                  <a:pt x="339080" y="21245"/>
                </a:lnTo>
                <a:lnTo>
                  <a:pt x="333312" y="22721"/>
                </a:lnTo>
                <a:lnTo>
                  <a:pt x="327983" y="25671"/>
                </a:lnTo>
                <a:lnTo>
                  <a:pt x="322653" y="28622"/>
                </a:lnTo>
                <a:lnTo>
                  <a:pt x="319092" y="33867"/>
                </a:lnTo>
                <a:lnTo>
                  <a:pt x="317299" y="41406"/>
                </a:lnTo>
                <a:lnTo>
                  <a:pt x="326894" y="41406"/>
                </a:lnTo>
                <a:lnTo>
                  <a:pt x="327947" y="38246"/>
                </a:lnTo>
                <a:lnTo>
                  <a:pt x="329271" y="35866"/>
                </a:lnTo>
                <a:lnTo>
                  <a:pt x="330868" y="34267"/>
                </a:lnTo>
                <a:lnTo>
                  <a:pt x="333729" y="31373"/>
                </a:lnTo>
                <a:lnTo>
                  <a:pt x="337844" y="29926"/>
                </a:lnTo>
                <a:lnTo>
                  <a:pt x="347858" y="29926"/>
                </a:lnTo>
                <a:lnTo>
                  <a:pt x="351260" y="30716"/>
                </a:lnTo>
                <a:lnTo>
                  <a:pt x="353418" y="32296"/>
                </a:lnTo>
                <a:lnTo>
                  <a:pt x="355576" y="33876"/>
                </a:lnTo>
                <a:lnTo>
                  <a:pt x="356283" y="36418"/>
                </a:lnTo>
                <a:lnTo>
                  <a:pt x="355539" y="39921"/>
                </a:lnTo>
                <a:lnTo>
                  <a:pt x="355174" y="41634"/>
                </a:lnTo>
                <a:lnTo>
                  <a:pt x="354016" y="43862"/>
                </a:lnTo>
                <a:lnTo>
                  <a:pt x="351069" y="46527"/>
                </a:lnTo>
                <a:lnTo>
                  <a:pt x="348644" y="46832"/>
                </a:lnTo>
                <a:lnTo>
                  <a:pt x="331815" y="48888"/>
                </a:lnTo>
                <a:lnTo>
                  <a:pt x="325911" y="49611"/>
                </a:lnTo>
                <a:lnTo>
                  <a:pt x="320857" y="51534"/>
                </a:lnTo>
                <a:lnTo>
                  <a:pt x="316653" y="54656"/>
                </a:lnTo>
                <a:lnTo>
                  <a:pt x="312448" y="57778"/>
                </a:lnTo>
                <a:lnTo>
                  <a:pt x="309743" y="62176"/>
                </a:lnTo>
                <a:lnTo>
                  <a:pt x="308537" y="67849"/>
                </a:lnTo>
                <a:lnTo>
                  <a:pt x="307436" y="73027"/>
                </a:lnTo>
                <a:lnTo>
                  <a:pt x="308318" y="77339"/>
                </a:lnTo>
                <a:lnTo>
                  <a:pt x="311184" y="80785"/>
                </a:lnTo>
                <a:lnTo>
                  <a:pt x="314050" y="84230"/>
                </a:lnTo>
                <a:lnTo>
                  <a:pt x="318320" y="85953"/>
                </a:lnTo>
                <a:lnTo>
                  <a:pt x="328714" y="85953"/>
                </a:lnTo>
                <a:lnTo>
                  <a:pt x="325279" y="77215"/>
                </a:lnTo>
                <a:lnTo>
                  <a:pt x="322891" y="76358"/>
                </a:lnTo>
                <a:lnTo>
                  <a:pt x="319279" y="72932"/>
                </a:lnTo>
                <a:close/>
              </a:path>
              <a:path w="626010" h="108284">
                <a:moveTo>
                  <a:pt x="345595" y="71923"/>
                </a:moveTo>
                <a:lnTo>
                  <a:pt x="339292" y="74702"/>
                </a:lnTo>
                <a:lnTo>
                  <a:pt x="335548" y="76378"/>
                </a:lnTo>
                <a:lnTo>
                  <a:pt x="331866" y="77215"/>
                </a:lnTo>
                <a:lnTo>
                  <a:pt x="325279" y="77215"/>
                </a:lnTo>
                <a:lnTo>
                  <a:pt x="328714" y="85953"/>
                </a:lnTo>
                <a:lnTo>
                  <a:pt x="333251" y="84944"/>
                </a:lnTo>
                <a:lnTo>
                  <a:pt x="337601" y="82926"/>
                </a:lnTo>
                <a:lnTo>
                  <a:pt x="341952" y="80908"/>
                </a:lnTo>
                <a:lnTo>
                  <a:pt x="345466" y="78529"/>
                </a:lnTo>
                <a:lnTo>
                  <a:pt x="348143" y="75787"/>
                </a:lnTo>
                <a:lnTo>
                  <a:pt x="349418" y="67373"/>
                </a:lnTo>
                <a:lnTo>
                  <a:pt x="345595" y="71923"/>
                </a:lnTo>
                <a:close/>
              </a:path>
              <a:path w="626010" h="108284">
                <a:moveTo>
                  <a:pt x="418398" y="23016"/>
                </a:moveTo>
                <a:lnTo>
                  <a:pt x="405457" y="83897"/>
                </a:lnTo>
                <a:lnTo>
                  <a:pt x="415909" y="83897"/>
                </a:lnTo>
                <a:lnTo>
                  <a:pt x="428850" y="23016"/>
                </a:lnTo>
                <a:lnTo>
                  <a:pt x="418398" y="23016"/>
                </a:lnTo>
                <a:close/>
              </a:path>
              <a:path w="626010" h="108284">
                <a:moveTo>
                  <a:pt x="400156" y="75787"/>
                </a:moveTo>
                <a:lnTo>
                  <a:pt x="397016" y="75959"/>
                </a:lnTo>
                <a:lnTo>
                  <a:pt x="394655" y="75959"/>
                </a:lnTo>
                <a:lnTo>
                  <a:pt x="392656" y="75330"/>
                </a:lnTo>
                <a:lnTo>
                  <a:pt x="390943" y="73180"/>
                </a:lnTo>
                <a:lnTo>
                  <a:pt x="391397" y="71047"/>
                </a:lnTo>
                <a:lnTo>
                  <a:pt x="399882" y="31126"/>
                </a:lnTo>
                <a:lnTo>
                  <a:pt x="409649" y="31126"/>
                </a:lnTo>
                <a:lnTo>
                  <a:pt x="411434" y="22730"/>
                </a:lnTo>
                <a:lnTo>
                  <a:pt x="401667" y="22730"/>
                </a:lnTo>
                <a:lnTo>
                  <a:pt x="405297" y="5654"/>
                </a:lnTo>
                <a:lnTo>
                  <a:pt x="394902" y="5654"/>
                </a:lnTo>
                <a:lnTo>
                  <a:pt x="391272" y="22730"/>
                </a:lnTo>
                <a:lnTo>
                  <a:pt x="382991" y="22730"/>
                </a:lnTo>
                <a:lnTo>
                  <a:pt x="381206" y="31126"/>
                </a:lnTo>
                <a:lnTo>
                  <a:pt x="389488" y="31126"/>
                </a:lnTo>
                <a:lnTo>
                  <a:pt x="380880" y="71618"/>
                </a:lnTo>
                <a:lnTo>
                  <a:pt x="380047" y="75540"/>
                </a:lnTo>
                <a:lnTo>
                  <a:pt x="380225" y="78729"/>
                </a:lnTo>
                <a:lnTo>
                  <a:pt x="381417" y="81184"/>
                </a:lnTo>
                <a:lnTo>
                  <a:pt x="382608" y="83640"/>
                </a:lnTo>
                <a:lnTo>
                  <a:pt x="385603" y="84868"/>
                </a:lnTo>
                <a:lnTo>
                  <a:pt x="393282" y="84792"/>
                </a:lnTo>
                <a:lnTo>
                  <a:pt x="395898" y="84488"/>
                </a:lnTo>
                <a:lnTo>
                  <a:pt x="398432" y="83897"/>
                </a:lnTo>
                <a:lnTo>
                  <a:pt x="400156" y="75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975046" y="4311343"/>
            <a:ext cx="1388943" cy="98165"/>
          </a:xfrm>
          <a:custGeom>
            <a:avLst/>
            <a:gdLst/>
            <a:ahLst/>
            <a:cxnLst/>
            <a:rect l="l" t="t" r="r" b="b"/>
            <a:pathLst>
              <a:path w="1527837" h="111254">
                <a:moveTo>
                  <a:pt x="328047" y="2284"/>
                </a:moveTo>
                <a:lnTo>
                  <a:pt x="328047" y="86182"/>
                </a:lnTo>
                <a:lnTo>
                  <a:pt x="338328" y="86182"/>
                </a:lnTo>
                <a:lnTo>
                  <a:pt x="338328" y="2284"/>
                </a:lnTo>
                <a:lnTo>
                  <a:pt x="328047" y="2284"/>
                </a:lnTo>
                <a:close/>
              </a:path>
              <a:path w="1527837" h="111254">
                <a:moveTo>
                  <a:pt x="357004" y="25300"/>
                </a:moveTo>
                <a:lnTo>
                  <a:pt x="357004" y="86182"/>
                </a:lnTo>
                <a:lnTo>
                  <a:pt x="367456" y="86182"/>
                </a:lnTo>
                <a:lnTo>
                  <a:pt x="367456" y="25300"/>
                </a:lnTo>
                <a:lnTo>
                  <a:pt x="357004" y="25300"/>
                </a:lnTo>
                <a:close/>
              </a:path>
              <a:path w="1527837" h="111254">
                <a:moveTo>
                  <a:pt x="357004" y="2284"/>
                </a:moveTo>
                <a:lnTo>
                  <a:pt x="357004" y="13935"/>
                </a:lnTo>
                <a:lnTo>
                  <a:pt x="367456" y="13935"/>
                </a:lnTo>
                <a:lnTo>
                  <a:pt x="367456" y="2284"/>
                </a:lnTo>
                <a:lnTo>
                  <a:pt x="357004" y="2284"/>
                </a:lnTo>
                <a:close/>
              </a:path>
              <a:path w="1527837" h="111254">
                <a:moveTo>
                  <a:pt x="403286" y="32439"/>
                </a:moveTo>
                <a:lnTo>
                  <a:pt x="414633" y="32439"/>
                </a:lnTo>
                <a:lnTo>
                  <a:pt x="418117" y="33686"/>
                </a:lnTo>
                <a:lnTo>
                  <a:pt x="420287" y="36180"/>
                </a:lnTo>
                <a:lnTo>
                  <a:pt x="422458" y="38674"/>
                </a:lnTo>
                <a:lnTo>
                  <a:pt x="423848" y="41806"/>
                </a:lnTo>
                <a:lnTo>
                  <a:pt x="424457" y="45575"/>
                </a:lnTo>
                <a:lnTo>
                  <a:pt x="434452" y="45575"/>
                </a:lnTo>
                <a:lnTo>
                  <a:pt x="433576" y="37389"/>
                </a:lnTo>
                <a:lnTo>
                  <a:pt x="430978" y="31621"/>
                </a:lnTo>
                <a:lnTo>
                  <a:pt x="426656" y="28270"/>
                </a:lnTo>
                <a:lnTo>
                  <a:pt x="422334" y="24919"/>
                </a:lnTo>
                <a:lnTo>
                  <a:pt x="416727" y="23244"/>
                </a:lnTo>
                <a:lnTo>
                  <a:pt x="401763" y="23244"/>
                </a:lnTo>
                <a:lnTo>
                  <a:pt x="395119" y="26233"/>
                </a:lnTo>
                <a:lnTo>
                  <a:pt x="389903" y="32211"/>
                </a:lnTo>
                <a:lnTo>
                  <a:pt x="383907" y="43377"/>
                </a:lnTo>
                <a:lnTo>
                  <a:pt x="382078" y="57283"/>
                </a:lnTo>
                <a:lnTo>
                  <a:pt x="382078" y="66040"/>
                </a:lnTo>
                <a:lnTo>
                  <a:pt x="384458" y="73341"/>
                </a:lnTo>
                <a:lnTo>
                  <a:pt x="389217" y="79186"/>
                </a:lnTo>
                <a:lnTo>
                  <a:pt x="393977" y="85030"/>
                </a:lnTo>
                <a:lnTo>
                  <a:pt x="400354" y="87952"/>
                </a:lnTo>
                <a:lnTo>
                  <a:pt x="415471" y="87952"/>
                </a:lnTo>
                <a:lnTo>
                  <a:pt x="421316" y="86077"/>
                </a:lnTo>
                <a:lnTo>
                  <a:pt x="425885" y="82327"/>
                </a:lnTo>
                <a:lnTo>
                  <a:pt x="430454" y="78576"/>
                </a:lnTo>
                <a:lnTo>
                  <a:pt x="433310" y="72646"/>
                </a:lnTo>
                <a:lnTo>
                  <a:pt x="434452" y="64536"/>
                </a:lnTo>
                <a:lnTo>
                  <a:pt x="424457" y="64536"/>
                </a:lnTo>
                <a:lnTo>
                  <a:pt x="423505" y="69068"/>
                </a:lnTo>
                <a:lnTo>
                  <a:pt x="421782" y="72637"/>
                </a:lnTo>
                <a:lnTo>
                  <a:pt x="419288" y="75245"/>
                </a:lnTo>
                <a:lnTo>
                  <a:pt x="416794" y="77853"/>
                </a:lnTo>
                <a:lnTo>
                  <a:pt x="413415" y="79157"/>
                </a:lnTo>
                <a:lnTo>
                  <a:pt x="403591" y="79157"/>
                </a:lnTo>
                <a:lnTo>
                  <a:pt x="399517" y="77063"/>
                </a:lnTo>
                <a:lnTo>
                  <a:pt x="396928" y="72875"/>
                </a:lnTo>
                <a:lnTo>
                  <a:pt x="394338" y="68686"/>
                </a:lnTo>
                <a:lnTo>
                  <a:pt x="393044" y="63528"/>
                </a:lnTo>
                <a:lnTo>
                  <a:pt x="393044" y="51305"/>
                </a:lnTo>
                <a:lnTo>
                  <a:pt x="393958" y="46184"/>
                </a:lnTo>
                <a:lnTo>
                  <a:pt x="395785" y="42034"/>
                </a:lnTo>
                <a:lnTo>
                  <a:pt x="398603" y="35638"/>
                </a:lnTo>
                <a:lnTo>
                  <a:pt x="403286" y="32439"/>
                </a:lnTo>
                <a:close/>
              </a:path>
              <a:path w="1527837" h="111254">
                <a:moveTo>
                  <a:pt x="443647" y="60063"/>
                </a:moveTo>
                <a:lnTo>
                  <a:pt x="441877" y="64460"/>
                </a:lnTo>
                <a:lnTo>
                  <a:pt x="441877" y="75312"/>
                </a:lnTo>
                <a:lnTo>
                  <a:pt x="443676" y="79623"/>
                </a:lnTo>
                <a:lnTo>
                  <a:pt x="447274" y="83069"/>
                </a:lnTo>
                <a:lnTo>
                  <a:pt x="450872" y="86515"/>
                </a:lnTo>
                <a:lnTo>
                  <a:pt x="455508" y="88238"/>
                </a:lnTo>
                <a:lnTo>
                  <a:pt x="453700" y="75216"/>
                </a:lnTo>
                <a:lnTo>
                  <a:pt x="452614" y="72875"/>
                </a:lnTo>
                <a:lnTo>
                  <a:pt x="452614" y="65983"/>
                </a:lnTo>
                <a:lnTo>
                  <a:pt x="454195" y="63128"/>
                </a:lnTo>
                <a:lnTo>
                  <a:pt x="457355" y="61338"/>
                </a:lnTo>
                <a:lnTo>
                  <a:pt x="459221" y="60272"/>
                </a:lnTo>
                <a:lnTo>
                  <a:pt x="462019" y="59492"/>
                </a:lnTo>
                <a:lnTo>
                  <a:pt x="465751" y="58996"/>
                </a:lnTo>
                <a:lnTo>
                  <a:pt x="471976" y="58197"/>
                </a:lnTo>
                <a:lnTo>
                  <a:pt x="475822" y="57588"/>
                </a:lnTo>
                <a:lnTo>
                  <a:pt x="477802" y="57055"/>
                </a:lnTo>
                <a:lnTo>
                  <a:pt x="479782" y="56522"/>
                </a:lnTo>
                <a:lnTo>
                  <a:pt x="482657" y="55056"/>
                </a:lnTo>
                <a:lnTo>
                  <a:pt x="482657" y="69658"/>
                </a:lnTo>
                <a:lnTo>
                  <a:pt x="479801" y="74207"/>
                </a:lnTo>
                <a:lnTo>
                  <a:pt x="474147" y="85211"/>
                </a:lnTo>
                <a:lnTo>
                  <a:pt x="478069" y="83193"/>
                </a:lnTo>
                <a:lnTo>
                  <a:pt x="481077" y="80813"/>
                </a:lnTo>
                <a:lnTo>
                  <a:pt x="483171" y="78072"/>
                </a:lnTo>
                <a:lnTo>
                  <a:pt x="483513" y="80509"/>
                </a:lnTo>
                <a:lnTo>
                  <a:pt x="484941" y="83726"/>
                </a:lnTo>
                <a:lnTo>
                  <a:pt x="486541" y="86239"/>
                </a:lnTo>
                <a:lnTo>
                  <a:pt x="489111" y="87496"/>
                </a:lnTo>
                <a:lnTo>
                  <a:pt x="494099" y="87496"/>
                </a:lnTo>
                <a:lnTo>
                  <a:pt x="496916" y="87210"/>
                </a:lnTo>
                <a:lnTo>
                  <a:pt x="499734" y="86468"/>
                </a:lnTo>
                <a:lnTo>
                  <a:pt x="499734" y="78872"/>
                </a:lnTo>
                <a:lnTo>
                  <a:pt x="498478" y="79071"/>
                </a:lnTo>
                <a:lnTo>
                  <a:pt x="496364" y="79214"/>
                </a:lnTo>
                <a:lnTo>
                  <a:pt x="493594" y="78243"/>
                </a:lnTo>
                <a:lnTo>
                  <a:pt x="492937" y="75673"/>
                </a:lnTo>
                <a:lnTo>
                  <a:pt x="492937" y="34648"/>
                </a:lnTo>
                <a:lnTo>
                  <a:pt x="490710" y="30384"/>
                </a:lnTo>
                <a:lnTo>
                  <a:pt x="486255" y="27642"/>
                </a:lnTo>
                <a:lnTo>
                  <a:pt x="481762" y="24900"/>
                </a:lnTo>
                <a:lnTo>
                  <a:pt x="475917" y="23530"/>
                </a:lnTo>
                <a:lnTo>
                  <a:pt x="462514" y="23530"/>
                </a:lnTo>
                <a:lnTo>
                  <a:pt x="457060" y="25005"/>
                </a:lnTo>
                <a:lnTo>
                  <a:pt x="452357" y="27956"/>
                </a:lnTo>
                <a:lnTo>
                  <a:pt x="447655" y="30907"/>
                </a:lnTo>
                <a:lnTo>
                  <a:pt x="445209" y="36152"/>
                </a:lnTo>
                <a:lnTo>
                  <a:pt x="445018" y="43690"/>
                </a:lnTo>
                <a:lnTo>
                  <a:pt x="454613" y="43690"/>
                </a:lnTo>
                <a:lnTo>
                  <a:pt x="454994" y="40530"/>
                </a:lnTo>
                <a:lnTo>
                  <a:pt x="455813" y="38151"/>
                </a:lnTo>
                <a:lnTo>
                  <a:pt x="457069" y="36552"/>
                </a:lnTo>
                <a:lnTo>
                  <a:pt x="459316" y="33658"/>
                </a:lnTo>
                <a:lnTo>
                  <a:pt x="463123" y="32211"/>
                </a:lnTo>
                <a:lnTo>
                  <a:pt x="473138" y="32211"/>
                </a:lnTo>
                <a:lnTo>
                  <a:pt x="476707" y="33001"/>
                </a:lnTo>
                <a:lnTo>
                  <a:pt x="479201" y="34581"/>
                </a:lnTo>
                <a:lnTo>
                  <a:pt x="481695" y="36161"/>
                </a:lnTo>
                <a:lnTo>
                  <a:pt x="482942" y="38703"/>
                </a:lnTo>
                <a:lnTo>
                  <a:pt x="482942" y="43919"/>
                </a:lnTo>
                <a:lnTo>
                  <a:pt x="482257" y="46146"/>
                </a:lnTo>
                <a:lnTo>
                  <a:pt x="479877" y="48812"/>
                </a:lnTo>
                <a:lnTo>
                  <a:pt x="477516" y="49116"/>
                </a:lnTo>
                <a:lnTo>
                  <a:pt x="461124" y="51172"/>
                </a:lnTo>
                <a:lnTo>
                  <a:pt x="455375" y="51896"/>
                </a:lnTo>
                <a:lnTo>
                  <a:pt x="450730" y="53818"/>
                </a:lnTo>
                <a:lnTo>
                  <a:pt x="447189" y="56940"/>
                </a:lnTo>
                <a:lnTo>
                  <a:pt x="443647" y="60063"/>
                </a:lnTo>
                <a:close/>
              </a:path>
              <a:path w="1527837" h="111254">
                <a:moveTo>
                  <a:pt x="479801" y="74207"/>
                </a:moveTo>
                <a:lnTo>
                  <a:pt x="474090" y="76987"/>
                </a:lnTo>
                <a:lnTo>
                  <a:pt x="470701" y="78662"/>
                </a:lnTo>
                <a:lnTo>
                  <a:pt x="467198" y="79500"/>
                </a:lnTo>
                <a:lnTo>
                  <a:pt x="460610" y="79500"/>
                </a:lnTo>
                <a:lnTo>
                  <a:pt x="458040" y="78643"/>
                </a:lnTo>
                <a:lnTo>
                  <a:pt x="455870" y="76930"/>
                </a:lnTo>
                <a:lnTo>
                  <a:pt x="453700" y="75216"/>
                </a:lnTo>
                <a:lnTo>
                  <a:pt x="455508" y="88238"/>
                </a:lnTo>
                <a:lnTo>
                  <a:pt x="465903" y="88238"/>
                </a:lnTo>
                <a:lnTo>
                  <a:pt x="470225" y="87229"/>
                </a:lnTo>
                <a:lnTo>
                  <a:pt x="474147" y="85211"/>
                </a:lnTo>
                <a:lnTo>
                  <a:pt x="479801" y="74207"/>
                </a:lnTo>
                <a:close/>
              </a:path>
              <a:path w="1527837" h="111254">
                <a:moveTo>
                  <a:pt x="513251" y="2284"/>
                </a:moveTo>
                <a:lnTo>
                  <a:pt x="513251" y="86182"/>
                </a:lnTo>
                <a:lnTo>
                  <a:pt x="523532" y="86182"/>
                </a:lnTo>
                <a:lnTo>
                  <a:pt x="523532" y="2284"/>
                </a:lnTo>
                <a:lnTo>
                  <a:pt x="513251" y="2284"/>
                </a:lnTo>
                <a:close/>
              </a:path>
              <a:path w="1527837" h="111254">
                <a:moveTo>
                  <a:pt x="588490" y="32439"/>
                </a:moveTo>
                <a:lnTo>
                  <a:pt x="599837" y="32439"/>
                </a:lnTo>
                <a:lnTo>
                  <a:pt x="603321" y="33686"/>
                </a:lnTo>
                <a:lnTo>
                  <a:pt x="605491" y="36180"/>
                </a:lnTo>
                <a:lnTo>
                  <a:pt x="607662" y="38674"/>
                </a:lnTo>
                <a:lnTo>
                  <a:pt x="609052" y="41806"/>
                </a:lnTo>
                <a:lnTo>
                  <a:pt x="609661" y="45575"/>
                </a:lnTo>
                <a:lnTo>
                  <a:pt x="619656" y="45575"/>
                </a:lnTo>
                <a:lnTo>
                  <a:pt x="618780" y="37389"/>
                </a:lnTo>
                <a:lnTo>
                  <a:pt x="616181" y="31621"/>
                </a:lnTo>
                <a:lnTo>
                  <a:pt x="611860" y="28270"/>
                </a:lnTo>
                <a:lnTo>
                  <a:pt x="607538" y="24920"/>
                </a:lnTo>
                <a:lnTo>
                  <a:pt x="601931" y="23244"/>
                </a:lnTo>
                <a:lnTo>
                  <a:pt x="586967" y="23244"/>
                </a:lnTo>
                <a:lnTo>
                  <a:pt x="580323" y="26233"/>
                </a:lnTo>
                <a:lnTo>
                  <a:pt x="575106" y="32211"/>
                </a:lnTo>
                <a:lnTo>
                  <a:pt x="569111" y="43377"/>
                </a:lnTo>
                <a:lnTo>
                  <a:pt x="567282" y="57283"/>
                </a:lnTo>
                <a:lnTo>
                  <a:pt x="567282" y="66040"/>
                </a:lnTo>
                <a:lnTo>
                  <a:pt x="569661" y="73341"/>
                </a:lnTo>
                <a:lnTo>
                  <a:pt x="574421" y="79186"/>
                </a:lnTo>
                <a:lnTo>
                  <a:pt x="579181" y="85030"/>
                </a:lnTo>
                <a:lnTo>
                  <a:pt x="585558" y="87953"/>
                </a:lnTo>
                <a:lnTo>
                  <a:pt x="600675" y="87953"/>
                </a:lnTo>
                <a:lnTo>
                  <a:pt x="606519" y="86077"/>
                </a:lnTo>
                <a:lnTo>
                  <a:pt x="611089" y="82327"/>
                </a:lnTo>
                <a:lnTo>
                  <a:pt x="615658" y="78577"/>
                </a:lnTo>
                <a:lnTo>
                  <a:pt x="618514" y="72646"/>
                </a:lnTo>
                <a:lnTo>
                  <a:pt x="619656" y="64536"/>
                </a:lnTo>
                <a:lnTo>
                  <a:pt x="609661" y="64536"/>
                </a:lnTo>
                <a:lnTo>
                  <a:pt x="608709" y="69068"/>
                </a:lnTo>
                <a:lnTo>
                  <a:pt x="606986" y="72637"/>
                </a:lnTo>
                <a:lnTo>
                  <a:pt x="604492" y="75245"/>
                </a:lnTo>
                <a:lnTo>
                  <a:pt x="601998" y="77853"/>
                </a:lnTo>
                <a:lnTo>
                  <a:pt x="598619" y="79157"/>
                </a:lnTo>
                <a:lnTo>
                  <a:pt x="588795" y="79157"/>
                </a:lnTo>
                <a:lnTo>
                  <a:pt x="584721" y="77063"/>
                </a:lnTo>
                <a:lnTo>
                  <a:pt x="582132" y="72875"/>
                </a:lnTo>
                <a:lnTo>
                  <a:pt x="579542" y="68686"/>
                </a:lnTo>
                <a:lnTo>
                  <a:pt x="578248" y="63528"/>
                </a:lnTo>
                <a:lnTo>
                  <a:pt x="578248" y="51305"/>
                </a:lnTo>
                <a:lnTo>
                  <a:pt x="579162" y="46184"/>
                </a:lnTo>
                <a:lnTo>
                  <a:pt x="580989" y="42034"/>
                </a:lnTo>
                <a:lnTo>
                  <a:pt x="583807" y="35638"/>
                </a:lnTo>
                <a:lnTo>
                  <a:pt x="588490" y="32439"/>
                </a:lnTo>
                <a:close/>
              </a:path>
              <a:path w="1527837" h="111254">
                <a:moveTo>
                  <a:pt x="643473" y="77387"/>
                </a:moveTo>
                <a:lnTo>
                  <a:pt x="644824" y="88409"/>
                </a:lnTo>
                <a:lnTo>
                  <a:pt x="663330" y="88409"/>
                </a:lnTo>
                <a:lnTo>
                  <a:pt x="661026" y="79557"/>
                </a:lnTo>
                <a:lnTo>
                  <a:pt x="648004" y="79557"/>
                </a:lnTo>
                <a:lnTo>
                  <a:pt x="643473" y="77387"/>
                </a:lnTo>
                <a:close/>
              </a:path>
              <a:path w="1527837" h="111254">
                <a:moveTo>
                  <a:pt x="625767" y="56941"/>
                </a:moveTo>
                <a:lnTo>
                  <a:pt x="625767" y="66535"/>
                </a:lnTo>
                <a:lnTo>
                  <a:pt x="628242" y="74179"/>
                </a:lnTo>
                <a:lnTo>
                  <a:pt x="633192" y="79871"/>
                </a:lnTo>
                <a:lnTo>
                  <a:pt x="638142" y="85563"/>
                </a:lnTo>
                <a:lnTo>
                  <a:pt x="644824" y="88409"/>
                </a:lnTo>
                <a:lnTo>
                  <a:pt x="643473" y="77387"/>
                </a:lnTo>
                <a:lnTo>
                  <a:pt x="640617" y="73046"/>
                </a:lnTo>
                <a:lnTo>
                  <a:pt x="637761" y="68706"/>
                </a:lnTo>
                <a:lnTo>
                  <a:pt x="636333" y="63280"/>
                </a:lnTo>
                <a:lnTo>
                  <a:pt x="636333" y="49992"/>
                </a:lnTo>
                <a:lnTo>
                  <a:pt x="637761" y="44204"/>
                </a:lnTo>
                <a:lnTo>
                  <a:pt x="640617" y="39407"/>
                </a:lnTo>
                <a:lnTo>
                  <a:pt x="643473" y="34610"/>
                </a:lnTo>
                <a:lnTo>
                  <a:pt x="648042" y="32211"/>
                </a:lnTo>
                <a:lnTo>
                  <a:pt x="661407" y="32211"/>
                </a:lnTo>
                <a:lnTo>
                  <a:pt x="666395" y="35029"/>
                </a:lnTo>
                <a:lnTo>
                  <a:pt x="669289" y="40664"/>
                </a:lnTo>
                <a:lnTo>
                  <a:pt x="671116" y="44243"/>
                </a:lnTo>
                <a:lnTo>
                  <a:pt x="672030" y="48888"/>
                </a:lnTo>
                <a:lnTo>
                  <a:pt x="672030" y="60919"/>
                </a:lnTo>
                <a:lnTo>
                  <a:pt x="670764" y="66659"/>
                </a:lnTo>
                <a:lnTo>
                  <a:pt x="668232" y="71818"/>
                </a:lnTo>
                <a:lnTo>
                  <a:pt x="665700" y="76977"/>
                </a:lnTo>
                <a:lnTo>
                  <a:pt x="661026" y="79557"/>
                </a:lnTo>
                <a:lnTo>
                  <a:pt x="663330" y="88409"/>
                </a:lnTo>
                <a:lnTo>
                  <a:pt x="670774" y="85192"/>
                </a:lnTo>
                <a:lnTo>
                  <a:pt x="675571" y="78757"/>
                </a:lnTo>
                <a:lnTo>
                  <a:pt x="680980" y="67781"/>
                </a:lnTo>
                <a:lnTo>
                  <a:pt x="682768" y="54313"/>
                </a:lnTo>
                <a:lnTo>
                  <a:pt x="682768" y="44109"/>
                </a:lnTo>
                <a:lnTo>
                  <a:pt x="680045" y="36380"/>
                </a:lnTo>
                <a:lnTo>
                  <a:pt x="674600" y="31126"/>
                </a:lnTo>
                <a:lnTo>
                  <a:pt x="669155" y="25872"/>
                </a:lnTo>
                <a:lnTo>
                  <a:pt x="662492" y="23244"/>
                </a:lnTo>
                <a:lnTo>
                  <a:pt x="645814" y="23244"/>
                </a:lnTo>
                <a:lnTo>
                  <a:pt x="638808" y="26290"/>
                </a:lnTo>
                <a:lnTo>
                  <a:pt x="633592" y="32382"/>
                </a:lnTo>
                <a:lnTo>
                  <a:pt x="633366" y="32649"/>
                </a:lnTo>
                <a:lnTo>
                  <a:pt x="627667" y="43270"/>
                </a:lnTo>
                <a:lnTo>
                  <a:pt x="625767" y="56941"/>
                </a:lnTo>
                <a:close/>
              </a:path>
              <a:path w="1527837" h="111254">
                <a:moveTo>
                  <a:pt x="809505" y="76111"/>
                </a:moveTo>
                <a:lnTo>
                  <a:pt x="806840" y="69791"/>
                </a:lnTo>
                <a:lnTo>
                  <a:pt x="807373" y="82108"/>
                </a:lnTo>
                <a:lnTo>
                  <a:pt x="809410" y="84069"/>
                </a:lnTo>
                <a:lnTo>
                  <a:pt x="811238" y="85211"/>
                </a:lnTo>
                <a:lnTo>
                  <a:pt x="814379" y="79271"/>
                </a:lnTo>
                <a:lnTo>
                  <a:pt x="809505" y="76111"/>
                </a:lnTo>
                <a:close/>
              </a:path>
              <a:path w="1527837" h="111254">
                <a:moveTo>
                  <a:pt x="862793" y="60063"/>
                </a:moveTo>
                <a:lnTo>
                  <a:pt x="861023" y="64460"/>
                </a:lnTo>
                <a:lnTo>
                  <a:pt x="861023" y="75312"/>
                </a:lnTo>
                <a:lnTo>
                  <a:pt x="862822" y="79624"/>
                </a:lnTo>
                <a:lnTo>
                  <a:pt x="866420" y="83069"/>
                </a:lnTo>
                <a:lnTo>
                  <a:pt x="870018" y="86515"/>
                </a:lnTo>
                <a:lnTo>
                  <a:pt x="874654" y="88238"/>
                </a:lnTo>
                <a:lnTo>
                  <a:pt x="872845" y="75217"/>
                </a:lnTo>
                <a:lnTo>
                  <a:pt x="871760" y="72875"/>
                </a:lnTo>
                <a:lnTo>
                  <a:pt x="871760" y="65983"/>
                </a:lnTo>
                <a:lnTo>
                  <a:pt x="873340" y="63128"/>
                </a:lnTo>
                <a:lnTo>
                  <a:pt x="876501" y="61338"/>
                </a:lnTo>
                <a:lnTo>
                  <a:pt x="878366" y="60272"/>
                </a:lnTo>
                <a:lnTo>
                  <a:pt x="881165" y="59492"/>
                </a:lnTo>
                <a:lnTo>
                  <a:pt x="884897" y="58997"/>
                </a:lnTo>
                <a:lnTo>
                  <a:pt x="891122" y="58197"/>
                </a:lnTo>
                <a:lnTo>
                  <a:pt x="894968" y="57588"/>
                </a:lnTo>
                <a:lnTo>
                  <a:pt x="896948" y="57055"/>
                </a:lnTo>
                <a:lnTo>
                  <a:pt x="898928" y="56522"/>
                </a:lnTo>
                <a:lnTo>
                  <a:pt x="901802" y="55056"/>
                </a:lnTo>
                <a:lnTo>
                  <a:pt x="901802" y="69658"/>
                </a:lnTo>
                <a:lnTo>
                  <a:pt x="898947" y="74207"/>
                </a:lnTo>
                <a:lnTo>
                  <a:pt x="893292" y="85211"/>
                </a:lnTo>
                <a:lnTo>
                  <a:pt x="897214" y="83193"/>
                </a:lnTo>
                <a:lnTo>
                  <a:pt x="900222" y="80813"/>
                </a:lnTo>
                <a:lnTo>
                  <a:pt x="902317" y="78072"/>
                </a:lnTo>
                <a:lnTo>
                  <a:pt x="902659" y="80509"/>
                </a:lnTo>
                <a:lnTo>
                  <a:pt x="904087" y="83726"/>
                </a:lnTo>
                <a:lnTo>
                  <a:pt x="905686" y="86239"/>
                </a:lnTo>
                <a:lnTo>
                  <a:pt x="908256" y="87496"/>
                </a:lnTo>
                <a:lnTo>
                  <a:pt x="913244" y="87496"/>
                </a:lnTo>
                <a:lnTo>
                  <a:pt x="916062" y="87210"/>
                </a:lnTo>
                <a:lnTo>
                  <a:pt x="918880" y="86468"/>
                </a:lnTo>
                <a:lnTo>
                  <a:pt x="918880" y="78872"/>
                </a:lnTo>
                <a:lnTo>
                  <a:pt x="917623" y="79071"/>
                </a:lnTo>
                <a:lnTo>
                  <a:pt x="915510" y="79214"/>
                </a:lnTo>
                <a:lnTo>
                  <a:pt x="912740" y="78243"/>
                </a:lnTo>
                <a:lnTo>
                  <a:pt x="912083" y="75673"/>
                </a:lnTo>
                <a:lnTo>
                  <a:pt x="912083" y="34648"/>
                </a:lnTo>
                <a:lnTo>
                  <a:pt x="909856" y="30384"/>
                </a:lnTo>
                <a:lnTo>
                  <a:pt x="905401" y="27642"/>
                </a:lnTo>
                <a:lnTo>
                  <a:pt x="900908" y="24901"/>
                </a:lnTo>
                <a:lnTo>
                  <a:pt x="895063" y="23530"/>
                </a:lnTo>
                <a:lnTo>
                  <a:pt x="881660" y="23530"/>
                </a:lnTo>
                <a:lnTo>
                  <a:pt x="876206" y="25005"/>
                </a:lnTo>
                <a:lnTo>
                  <a:pt x="871503" y="27956"/>
                </a:lnTo>
                <a:lnTo>
                  <a:pt x="866801" y="30907"/>
                </a:lnTo>
                <a:lnTo>
                  <a:pt x="864354" y="36152"/>
                </a:lnTo>
                <a:lnTo>
                  <a:pt x="864164" y="43691"/>
                </a:lnTo>
                <a:lnTo>
                  <a:pt x="873759" y="43691"/>
                </a:lnTo>
                <a:lnTo>
                  <a:pt x="874140" y="40530"/>
                </a:lnTo>
                <a:lnTo>
                  <a:pt x="874959" y="38151"/>
                </a:lnTo>
                <a:lnTo>
                  <a:pt x="876215" y="36552"/>
                </a:lnTo>
                <a:lnTo>
                  <a:pt x="878462" y="33658"/>
                </a:lnTo>
                <a:lnTo>
                  <a:pt x="882269" y="32211"/>
                </a:lnTo>
                <a:lnTo>
                  <a:pt x="892283" y="32211"/>
                </a:lnTo>
                <a:lnTo>
                  <a:pt x="895853" y="33001"/>
                </a:lnTo>
                <a:lnTo>
                  <a:pt x="898347" y="34581"/>
                </a:lnTo>
                <a:lnTo>
                  <a:pt x="900841" y="36161"/>
                </a:lnTo>
                <a:lnTo>
                  <a:pt x="902088" y="38703"/>
                </a:lnTo>
                <a:lnTo>
                  <a:pt x="902088" y="43919"/>
                </a:lnTo>
                <a:lnTo>
                  <a:pt x="901403" y="46146"/>
                </a:lnTo>
                <a:lnTo>
                  <a:pt x="899023" y="48812"/>
                </a:lnTo>
                <a:lnTo>
                  <a:pt x="896662" y="49116"/>
                </a:lnTo>
                <a:lnTo>
                  <a:pt x="880270" y="51172"/>
                </a:lnTo>
                <a:lnTo>
                  <a:pt x="874521" y="51896"/>
                </a:lnTo>
                <a:lnTo>
                  <a:pt x="869875" y="53818"/>
                </a:lnTo>
                <a:lnTo>
                  <a:pt x="866334" y="56941"/>
                </a:lnTo>
                <a:lnTo>
                  <a:pt x="862793" y="60063"/>
                </a:lnTo>
                <a:close/>
              </a:path>
              <a:path w="1527837" h="111254">
                <a:moveTo>
                  <a:pt x="898947" y="74207"/>
                </a:moveTo>
                <a:lnTo>
                  <a:pt x="893235" y="76987"/>
                </a:lnTo>
                <a:lnTo>
                  <a:pt x="889846" y="78662"/>
                </a:lnTo>
                <a:lnTo>
                  <a:pt x="886343" y="79500"/>
                </a:lnTo>
                <a:lnTo>
                  <a:pt x="879756" y="79500"/>
                </a:lnTo>
                <a:lnTo>
                  <a:pt x="877186" y="78643"/>
                </a:lnTo>
                <a:lnTo>
                  <a:pt x="875016" y="76930"/>
                </a:lnTo>
                <a:lnTo>
                  <a:pt x="872845" y="75217"/>
                </a:lnTo>
                <a:lnTo>
                  <a:pt x="874654" y="88238"/>
                </a:lnTo>
                <a:lnTo>
                  <a:pt x="885049" y="88238"/>
                </a:lnTo>
                <a:lnTo>
                  <a:pt x="889370" y="87229"/>
                </a:lnTo>
                <a:lnTo>
                  <a:pt x="893292" y="85211"/>
                </a:lnTo>
                <a:lnTo>
                  <a:pt x="898947" y="74207"/>
                </a:lnTo>
                <a:close/>
              </a:path>
              <a:path w="1527837" h="111254">
                <a:moveTo>
                  <a:pt x="942392" y="86182"/>
                </a:moveTo>
                <a:lnTo>
                  <a:pt x="942392" y="50144"/>
                </a:lnTo>
                <a:lnTo>
                  <a:pt x="942649" y="47070"/>
                </a:lnTo>
                <a:lnTo>
                  <a:pt x="943163" y="44918"/>
                </a:lnTo>
                <a:lnTo>
                  <a:pt x="943677" y="42767"/>
                </a:lnTo>
                <a:lnTo>
                  <a:pt x="944791" y="40683"/>
                </a:lnTo>
                <a:lnTo>
                  <a:pt x="946504" y="38665"/>
                </a:lnTo>
                <a:lnTo>
                  <a:pt x="948636" y="36152"/>
                </a:lnTo>
                <a:lnTo>
                  <a:pt x="951111" y="34476"/>
                </a:lnTo>
                <a:lnTo>
                  <a:pt x="953929" y="33639"/>
                </a:lnTo>
                <a:lnTo>
                  <a:pt x="955490" y="33144"/>
                </a:lnTo>
                <a:lnTo>
                  <a:pt x="957489" y="32896"/>
                </a:lnTo>
                <a:lnTo>
                  <a:pt x="964724" y="32896"/>
                </a:lnTo>
                <a:lnTo>
                  <a:pt x="968036" y="34800"/>
                </a:lnTo>
                <a:lnTo>
                  <a:pt x="969864" y="38608"/>
                </a:lnTo>
                <a:lnTo>
                  <a:pt x="970968" y="40892"/>
                </a:lnTo>
                <a:lnTo>
                  <a:pt x="971520" y="43900"/>
                </a:lnTo>
                <a:lnTo>
                  <a:pt x="971520" y="86182"/>
                </a:lnTo>
                <a:lnTo>
                  <a:pt x="981972" y="86182"/>
                </a:lnTo>
                <a:lnTo>
                  <a:pt x="981972" y="40778"/>
                </a:lnTo>
                <a:lnTo>
                  <a:pt x="981135" y="36037"/>
                </a:lnTo>
                <a:lnTo>
                  <a:pt x="979459" y="32725"/>
                </a:lnTo>
                <a:lnTo>
                  <a:pt x="976413" y="26671"/>
                </a:lnTo>
                <a:lnTo>
                  <a:pt x="970550" y="23644"/>
                </a:lnTo>
                <a:lnTo>
                  <a:pt x="957908" y="23644"/>
                </a:lnTo>
                <a:lnTo>
                  <a:pt x="954310" y="24425"/>
                </a:lnTo>
                <a:lnTo>
                  <a:pt x="951073" y="25986"/>
                </a:lnTo>
                <a:lnTo>
                  <a:pt x="947837" y="27547"/>
                </a:lnTo>
                <a:lnTo>
                  <a:pt x="944772" y="30117"/>
                </a:lnTo>
                <a:lnTo>
                  <a:pt x="941878" y="33696"/>
                </a:lnTo>
                <a:lnTo>
                  <a:pt x="941878" y="25015"/>
                </a:lnTo>
                <a:lnTo>
                  <a:pt x="932111" y="25015"/>
                </a:lnTo>
                <a:lnTo>
                  <a:pt x="932111" y="86182"/>
                </a:lnTo>
                <a:lnTo>
                  <a:pt x="942392" y="86182"/>
                </a:lnTo>
                <a:close/>
              </a:path>
              <a:path w="1527837" h="111254">
                <a:moveTo>
                  <a:pt x="1000344" y="25300"/>
                </a:moveTo>
                <a:lnTo>
                  <a:pt x="1000344" y="86182"/>
                </a:lnTo>
                <a:lnTo>
                  <a:pt x="1010796" y="86182"/>
                </a:lnTo>
                <a:lnTo>
                  <a:pt x="1010796" y="25300"/>
                </a:lnTo>
                <a:lnTo>
                  <a:pt x="1000344" y="25300"/>
                </a:lnTo>
                <a:close/>
              </a:path>
              <a:path w="1527837" h="111254">
                <a:moveTo>
                  <a:pt x="1000344" y="2284"/>
                </a:moveTo>
                <a:lnTo>
                  <a:pt x="1000344" y="13935"/>
                </a:lnTo>
                <a:lnTo>
                  <a:pt x="1010796" y="13935"/>
                </a:lnTo>
                <a:lnTo>
                  <a:pt x="1010796" y="2284"/>
                </a:lnTo>
                <a:lnTo>
                  <a:pt x="1000344" y="2284"/>
                </a:lnTo>
                <a:close/>
              </a:path>
              <a:path w="1527837" h="111254">
                <a:moveTo>
                  <a:pt x="1039487" y="26709"/>
                </a:moveTo>
                <a:lnTo>
                  <a:pt x="1034156" y="32839"/>
                </a:lnTo>
                <a:lnTo>
                  <a:pt x="1037469" y="50715"/>
                </a:lnTo>
                <a:lnTo>
                  <a:pt x="1037659" y="45461"/>
                </a:lnTo>
                <a:lnTo>
                  <a:pt x="1039354" y="41130"/>
                </a:lnTo>
                <a:lnTo>
                  <a:pt x="1042552" y="37722"/>
                </a:lnTo>
                <a:lnTo>
                  <a:pt x="1046455" y="23644"/>
                </a:lnTo>
                <a:lnTo>
                  <a:pt x="1039487" y="26709"/>
                </a:lnTo>
                <a:close/>
              </a:path>
              <a:path w="1527837" h="111254">
                <a:moveTo>
                  <a:pt x="1082018" y="58882"/>
                </a:moveTo>
                <a:lnTo>
                  <a:pt x="1082018" y="52714"/>
                </a:lnTo>
                <a:lnTo>
                  <a:pt x="1081714" y="48221"/>
                </a:lnTo>
                <a:lnTo>
                  <a:pt x="1081104" y="45404"/>
                </a:lnTo>
                <a:lnTo>
                  <a:pt x="1080419" y="41292"/>
                </a:lnTo>
                <a:lnTo>
                  <a:pt x="1079048" y="37694"/>
                </a:lnTo>
                <a:lnTo>
                  <a:pt x="1076992" y="34610"/>
                </a:lnTo>
                <a:lnTo>
                  <a:pt x="1074860" y="31373"/>
                </a:lnTo>
                <a:lnTo>
                  <a:pt x="1071757" y="28737"/>
                </a:lnTo>
                <a:lnTo>
                  <a:pt x="1067683" y="26700"/>
                </a:lnTo>
                <a:lnTo>
                  <a:pt x="1063608" y="24663"/>
                </a:lnTo>
                <a:lnTo>
                  <a:pt x="1059401" y="23644"/>
                </a:lnTo>
                <a:lnTo>
                  <a:pt x="1046455" y="23644"/>
                </a:lnTo>
                <a:lnTo>
                  <a:pt x="1042552" y="37722"/>
                </a:lnTo>
                <a:lnTo>
                  <a:pt x="1045751" y="34315"/>
                </a:lnTo>
                <a:lnTo>
                  <a:pt x="1049710" y="32611"/>
                </a:lnTo>
                <a:lnTo>
                  <a:pt x="1061019" y="32611"/>
                </a:lnTo>
                <a:lnTo>
                  <a:pt x="1065722" y="35086"/>
                </a:lnTo>
                <a:lnTo>
                  <a:pt x="1068539" y="40035"/>
                </a:lnTo>
                <a:lnTo>
                  <a:pt x="1070062" y="42701"/>
                </a:lnTo>
                <a:lnTo>
                  <a:pt x="1071033" y="46261"/>
                </a:lnTo>
                <a:lnTo>
                  <a:pt x="1071452" y="50715"/>
                </a:lnTo>
                <a:lnTo>
                  <a:pt x="1037469" y="50715"/>
                </a:lnTo>
                <a:lnTo>
                  <a:pt x="1034156" y="32839"/>
                </a:lnTo>
                <a:lnTo>
                  <a:pt x="1028825" y="38969"/>
                </a:lnTo>
                <a:lnTo>
                  <a:pt x="1026160" y="46946"/>
                </a:lnTo>
                <a:lnTo>
                  <a:pt x="1026160" y="66745"/>
                </a:lnTo>
                <a:lnTo>
                  <a:pt x="1028806" y="74503"/>
                </a:lnTo>
                <a:lnTo>
                  <a:pt x="1034099" y="80042"/>
                </a:lnTo>
                <a:lnTo>
                  <a:pt x="1039392" y="85582"/>
                </a:lnTo>
                <a:lnTo>
                  <a:pt x="1045846" y="88352"/>
                </a:lnTo>
                <a:lnTo>
                  <a:pt x="1056583" y="88352"/>
                </a:lnTo>
                <a:lnTo>
                  <a:pt x="1059382" y="88048"/>
                </a:lnTo>
                <a:lnTo>
                  <a:pt x="1061857" y="87438"/>
                </a:lnTo>
                <a:lnTo>
                  <a:pt x="1066464" y="86372"/>
                </a:lnTo>
                <a:lnTo>
                  <a:pt x="1070329" y="84316"/>
                </a:lnTo>
                <a:lnTo>
                  <a:pt x="1073451" y="81270"/>
                </a:lnTo>
                <a:lnTo>
                  <a:pt x="1075317" y="79519"/>
                </a:lnTo>
                <a:lnTo>
                  <a:pt x="1077002" y="77263"/>
                </a:lnTo>
                <a:lnTo>
                  <a:pt x="1078506" y="74503"/>
                </a:lnTo>
                <a:lnTo>
                  <a:pt x="1080010" y="71742"/>
                </a:lnTo>
                <a:lnTo>
                  <a:pt x="1080895" y="69239"/>
                </a:lnTo>
                <a:lnTo>
                  <a:pt x="1081162" y="66992"/>
                </a:lnTo>
                <a:lnTo>
                  <a:pt x="1071052" y="66992"/>
                </a:lnTo>
                <a:lnTo>
                  <a:pt x="1070291" y="69696"/>
                </a:lnTo>
                <a:lnTo>
                  <a:pt x="1068996" y="72075"/>
                </a:lnTo>
                <a:lnTo>
                  <a:pt x="1067169" y="74131"/>
                </a:lnTo>
                <a:lnTo>
                  <a:pt x="1063970" y="77672"/>
                </a:lnTo>
                <a:lnTo>
                  <a:pt x="1059687" y="79443"/>
                </a:lnTo>
                <a:lnTo>
                  <a:pt x="1048568" y="79443"/>
                </a:lnTo>
                <a:lnTo>
                  <a:pt x="1044323" y="77568"/>
                </a:lnTo>
                <a:lnTo>
                  <a:pt x="1041581" y="73817"/>
                </a:lnTo>
                <a:lnTo>
                  <a:pt x="1038840" y="70067"/>
                </a:lnTo>
                <a:lnTo>
                  <a:pt x="1037374" y="65089"/>
                </a:lnTo>
                <a:lnTo>
                  <a:pt x="1037183" y="58882"/>
                </a:lnTo>
                <a:lnTo>
                  <a:pt x="1082018" y="58882"/>
                </a:lnTo>
                <a:close/>
              </a:path>
              <a:path w="1527837" h="111254">
                <a:moveTo>
                  <a:pt x="1109091" y="78186"/>
                </a:moveTo>
                <a:lnTo>
                  <a:pt x="1106501" y="74874"/>
                </a:lnTo>
                <a:lnTo>
                  <a:pt x="1105093" y="73046"/>
                </a:lnTo>
                <a:lnTo>
                  <a:pt x="1104236" y="70419"/>
                </a:lnTo>
                <a:lnTo>
                  <a:pt x="1103931" y="66992"/>
                </a:lnTo>
                <a:lnTo>
                  <a:pt x="1094051" y="66992"/>
                </a:lnTo>
                <a:lnTo>
                  <a:pt x="1094317" y="73084"/>
                </a:lnTo>
                <a:lnTo>
                  <a:pt x="1096345" y="78196"/>
                </a:lnTo>
                <a:lnTo>
                  <a:pt x="1100133" y="82327"/>
                </a:lnTo>
                <a:lnTo>
                  <a:pt x="1103922" y="86458"/>
                </a:lnTo>
                <a:lnTo>
                  <a:pt x="1110366" y="88524"/>
                </a:lnTo>
                <a:lnTo>
                  <a:pt x="1127920" y="88524"/>
                </a:lnTo>
                <a:lnTo>
                  <a:pt x="1134212" y="86544"/>
                </a:lnTo>
                <a:lnTo>
                  <a:pt x="1138343" y="82584"/>
                </a:lnTo>
                <a:lnTo>
                  <a:pt x="1142474" y="78624"/>
                </a:lnTo>
                <a:lnTo>
                  <a:pt x="1144540" y="73922"/>
                </a:lnTo>
                <a:lnTo>
                  <a:pt x="1144540" y="62842"/>
                </a:lnTo>
                <a:lnTo>
                  <a:pt x="1142541" y="58711"/>
                </a:lnTo>
                <a:lnTo>
                  <a:pt x="1138543" y="56084"/>
                </a:lnTo>
                <a:lnTo>
                  <a:pt x="1136030" y="54409"/>
                </a:lnTo>
                <a:lnTo>
                  <a:pt x="1131080" y="52676"/>
                </a:lnTo>
                <a:lnTo>
                  <a:pt x="1123693" y="50887"/>
                </a:lnTo>
                <a:lnTo>
                  <a:pt x="1116896" y="49230"/>
                </a:lnTo>
                <a:lnTo>
                  <a:pt x="1113926" y="48507"/>
                </a:lnTo>
                <a:lnTo>
                  <a:pt x="1111680" y="47669"/>
                </a:lnTo>
                <a:lnTo>
                  <a:pt x="1110157" y="46717"/>
                </a:lnTo>
                <a:lnTo>
                  <a:pt x="1107529" y="45118"/>
                </a:lnTo>
                <a:lnTo>
                  <a:pt x="1106216" y="42986"/>
                </a:lnTo>
                <a:lnTo>
                  <a:pt x="1106216" y="37884"/>
                </a:lnTo>
                <a:lnTo>
                  <a:pt x="1107215" y="35923"/>
                </a:lnTo>
                <a:lnTo>
                  <a:pt x="1109214" y="34438"/>
                </a:lnTo>
                <a:lnTo>
                  <a:pt x="1111213" y="32953"/>
                </a:lnTo>
                <a:lnTo>
                  <a:pt x="1114155" y="32211"/>
                </a:lnTo>
                <a:lnTo>
                  <a:pt x="1123864" y="32211"/>
                </a:lnTo>
                <a:lnTo>
                  <a:pt x="1127958" y="33563"/>
                </a:lnTo>
                <a:lnTo>
                  <a:pt x="1130318" y="36266"/>
                </a:lnTo>
                <a:lnTo>
                  <a:pt x="1131765" y="38170"/>
                </a:lnTo>
                <a:lnTo>
                  <a:pt x="1132584" y="40283"/>
                </a:lnTo>
                <a:lnTo>
                  <a:pt x="1132774" y="42605"/>
                </a:lnTo>
                <a:lnTo>
                  <a:pt x="1142484" y="42605"/>
                </a:lnTo>
                <a:lnTo>
                  <a:pt x="1142560" y="38646"/>
                </a:lnTo>
                <a:lnTo>
                  <a:pt x="1141322" y="34952"/>
                </a:lnTo>
                <a:lnTo>
                  <a:pt x="1138771" y="31526"/>
                </a:lnTo>
                <a:lnTo>
                  <a:pt x="1134697" y="26119"/>
                </a:lnTo>
                <a:lnTo>
                  <a:pt x="1128053" y="23416"/>
                </a:lnTo>
                <a:lnTo>
                  <a:pt x="1111794" y="23416"/>
                </a:lnTo>
                <a:lnTo>
                  <a:pt x="1106187" y="25205"/>
                </a:lnTo>
                <a:lnTo>
                  <a:pt x="1102018" y="28784"/>
                </a:lnTo>
                <a:lnTo>
                  <a:pt x="1097849" y="32363"/>
                </a:lnTo>
                <a:lnTo>
                  <a:pt x="1095764" y="37046"/>
                </a:lnTo>
                <a:lnTo>
                  <a:pt x="1095764" y="47746"/>
                </a:lnTo>
                <a:lnTo>
                  <a:pt x="1097972" y="51591"/>
                </a:lnTo>
                <a:lnTo>
                  <a:pt x="1102389" y="54370"/>
                </a:lnTo>
                <a:lnTo>
                  <a:pt x="1104864" y="55970"/>
                </a:lnTo>
                <a:lnTo>
                  <a:pt x="1108710" y="57416"/>
                </a:lnTo>
                <a:lnTo>
                  <a:pt x="1113926" y="58711"/>
                </a:lnTo>
                <a:lnTo>
                  <a:pt x="1122094" y="60767"/>
                </a:lnTo>
                <a:lnTo>
                  <a:pt x="1126473" y="61871"/>
                </a:lnTo>
                <a:lnTo>
                  <a:pt x="1129404" y="62842"/>
                </a:lnTo>
                <a:lnTo>
                  <a:pt x="1130890" y="63680"/>
                </a:lnTo>
                <a:lnTo>
                  <a:pt x="1133212" y="65051"/>
                </a:lnTo>
                <a:lnTo>
                  <a:pt x="1134374" y="67049"/>
                </a:lnTo>
                <a:lnTo>
                  <a:pt x="1134374" y="73142"/>
                </a:lnTo>
                <a:lnTo>
                  <a:pt x="1132927" y="75702"/>
                </a:lnTo>
                <a:lnTo>
                  <a:pt x="1130033" y="77358"/>
                </a:lnTo>
                <a:lnTo>
                  <a:pt x="1127139" y="79014"/>
                </a:lnTo>
                <a:lnTo>
                  <a:pt x="1123788" y="79842"/>
                </a:lnTo>
                <a:lnTo>
                  <a:pt x="1113584" y="79842"/>
                </a:lnTo>
                <a:lnTo>
                  <a:pt x="1109091" y="78186"/>
                </a:lnTo>
                <a:close/>
              </a:path>
              <a:path w="1527837" h="111254">
                <a:moveTo>
                  <a:pt x="1196819" y="78186"/>
                </a:moveTo>
                <a:lnTo>
                  <a:pt x="1194230" y="74874"/>
                </a:lnTo>
                <a:lnTo>
                  <a:pt x="1192821" y="73046"/>
                </a:lnTo>
                <a:lnTo>
                  <a:pt x="1191964" y="70419"/>
                </a:lnTo>
                <a:lnTo>
                  <a:pt x="1191660" y="66992"/>
                </a:lnTo>
                <a:lnTo>
                  <a:pt x="1181779" y="66992"/>
                </a:lnTo>
                <a:lnTo>
                  <a:pt x="1182045" y="73084"/>
                </a:lnTo>
                <a:lnTo>
                  <a:pt x="1184073" y="78196"/>
                </a:lnTo>
                <a:lnTo>
                  <a:pt x="1187861" y="82327"/>
                </a:lnTo>
                <a:lnTo>
                  <a:pt x="1191650" y="86458"/>
                </a:lnTo>
                <a:lnTo>
                  <a:pt x="1198094" y="88524"/>
                </a:lnTo>
                <a:lnTo>
                  <a:pt x="1215648" y="88524"/>
                </a:lnTo>
                <a:lnTo>
                  <a:pt x="1221940" y="86544"/>
                </a:lnTo>
                <a:lnTo>
                  <a:pt x="1226071" y="82584"/>
                </a:lnTo>
                <a:lnTo>
                  <a:pt x="1230202" y="78624"/>
                </a:lnTo>
                <a:lnTo>
                  <a:pt x="1232268" y="73922"/>
                </a:lnTo>
                <a:lnTo>
                  <a:pt x="1232268" y="62842"/>
                </a:lnTo>
                <a:lnTo>
                  <a:pt x="1230269" y="58711"/>
                </a:lnTo>
                <a:lnTo>
                  <a:pt x="1226271" y="56084"/>
                </a:lnTo>
                <a:lnTo>
                  <a:pt x="1223758" y="54409"/>
                </a:lnTo>
                <a:lnTo>
                  <a:pt x="1218808" y="52676"/>
                </a:lnTo>
                <a:lnTo>
                  <a:pt x="1211421" y="50887"/>
                </a:lnTo>
                <a:lnTo>
                  <a:pt x="1204625" y="49230"/>
                </a:lnTo>
                <a:lnTo>
                  <a:pt x="1201655" y="48507"/>
                </a:lnTo>
                <a:lnTo>
                  <a:pt x="1199408" y="47669"/>
                </a:lnTo>
                <a:lnTo>
                  <a:pt x="1197885" y="46717"/>
                </a:lnTo>
                <a:lnTo>
                  <a:pt x="1195258" y="45118"/>
                </a:lnTo>
                <a:lnTo>
                  <a:pt x="1193944" y="42986"/>
                </a:lnTo>
                <a:lnTo>
                  <a:pt x="1193944" y="37884"/>
                </a:lnTo>
                <a:lnTo>
                  <a:pt x="1194943" y="35923"/>
                </a:lnTo>
                <a:lnTo>
                  <a:pt x="1196943" y="34438"/>
                </a:lnTo>
                <a:lnTo>
                  <a:pt x="1198942" y="32953"/>
                </a:lnTo>
                <a:lnTo>
                  <a:pt x="1201883" y="32211"/>
                </a:lnTo>
                <a:lnTo>
                  <a:pt x="1211593" y="32211"/>
                </a:lnTo>
                <a:lnTo>
                  <a:pt x="1215686" y="33563"/>
                </a:lnTo>
                <a:lnTo>
                  <a:pt x="1218046" y="36266"/>
                </a:lnTo>
                <a:lnTo>
                  <a:pt x="1219493" y="38170"/>
                </a:lnTo>
                <a:lnTo>
                  <a:pt x="1220312" y="40283"/>
                </a:lnTo>
                <a:lnTo>
                  <a:pt x="1220502" y="42606"/>
                </a:lnTo>
                <a:lnTo>
                  <a:pt x="1230212" y="42606"/>
                </a:lnTo>
                <a:lnTo>
                  <a:pt x="1230288" y="38646"/>
                </a:lnTo>
                <a:lnTo>
                  <a:pt x="1229051" y="34952"/>
                </a:lnTo>
                <a:lnTo>
                  <a:pt x="1226499" y="31526"/>
                </a:lnTo>
                <a:lnTo>
                  <a:pt x="1222425" y="26119"/>
                </a:lnTo>
                <a:lnTo>
                  <a:pt x="1215781" y="23416"/>
                </a:lnTo>
                <a:lnTo>
                  <a:pt x="1199522" y="23416"/>
                </a:lnTo>
                <a:lnTo>
                  <a:pt x="1193916" y="25205"/>
                </a:lnTo>
                <a:lnTo>
                  <a:pt x="1189746" y="28784"/>
                </a:lnTo>
                <a:lnTo>
                  <a:pt x="1185577" y="32364"/>
                </a:lnTo>
                <a:lnTo>
                  <a:pt x="1183492" y="37046"/>
                </a:lnTo>
                <a:lnTo>
                  <a:pt x="1183492" y="47746"/>
                </a:lnTo>
                <a:lnTo>
                  <a:pt x="1185701" y="51591"/>
                </a:lnTo>
                <a:lnTo>
                  <a:pt x="1190117" y="54370"/>
                </a:lnTo>
                <a:lnTo>
                  <a:pt x="1192592" y="55970"/>
                </a:lnTo>
                <a:lnTo>
                  <a:pt x="1196438" y="57416"/>
                </a:lnTo>
                <a:lnTo>
                  <a:pt x="1201655" y="58711"/>
                </a:lnTo>
                <a:lnTo>
                  <a:pt x="1209822" y="60767"/>
                </a:lnTo>
                <a:lnTo>
                  <a:pt x="1214201" y="61871"/>
                </a:lnTo>
                <a:lnTo>
                  <a:pt x="1217133" y="62842"/>
                </a:lnTo>
                <a:lnTo>
                  <a:pt x="1218618" y="63680"/>
                </a:lnTo>
                <a:lnTo>
                  <a:pt x="1220940" y="65051"/>
                </a:lnTo>
                <a:lnTo>
                  <a:pt x="1222102" y="67049"/>
                </a:lnTo>
                <a:lnTo>
                  <a:pt x="1222102" y="73142"/>
                </a:lnTo>
                <a:lnTo>
                  <a:pt x="1220655" y="75702"/>
                </a:lnTo>
                <a:lnTo>
                  <a:pt x="1217761" y="77358"/>
                </a:lnTo>
                <a:lnTo>
                  <a:pt x="1214867" y="79015"/>
                </a:lnTo>
                <a:lnTo>
                  <a:pt x="1211516" y="79843"/>
                </a:lnTo>
                <a:lnTo>
                  <a:pt x="1201312" y="79842"/>
                </a:lnTo>
                <a:lnTo>
                  <a:pt x="1196819" y="78186"/>
                </a:lnTo>
                <a:close/>
              </a:path>
              <a:path w="1527837" h="111254">
                <a:moveTo>
                  <a:pt x="1279749" y="34400"/>
                </a:moveTo>
                <a:lnTo>
                  <a:pt x="1281615" y="37751"/>
                </a:lnTo>
                <a:lnTo>
                  <a:pt x="1282757" y="39845"/>
                </a:lnTo>
                <a:lnTo>
                  <a:pt x="1283329" y="43138"/>
                </a:lnTo>
                <a:lnTo>
                  <a:pt x="1283329" y="86182"/>
                </a:lnTo>
                <a:lnTo>
                  <a:pt x="1293895" y="86182"/>
                </a:lnTo>
                <a:lnTo>
                  <a:pt x="1293895" y="40930"/>
                </a:lnTo>
                <a:lnTo>
                  <a:pt x="1293038" y="36228"/>
                </a:lnTo>
                <a:lnTo>
                  <a:pt x="1291325" y="32839"/>
                </a:lnTo>
                <a:lnTo>
                  <a:pt x="1288164" y="26633"/>
                </a:lnTo>
                <a:lnTo>
                  <a:pt x="1282148" y="23530"/>
                </a:lnTo>
                <a:lnTo>
                  <a:pt x="1268326" y="23530"/>
                </a:lnTo>
                <a:lnTo>
                  <a:pt x="1264195" y="24615"/>
                </a:lnTo>
                <a:lnTo>
                  <a:pt x="1260882" y="26785"/>
                </a:lnTo>
                <a:lnTo>
                  <a:pt x="1258940" y="28042"/>
                </a:lnTo>
                <a:lnTo>
                  <a:pt x="1256751" y="30212"/>
                </a:lnTo>
                <a:lnTo>
                  <a:pt x="1254314" y="33296"/>
                </a:lnTo>
                <a:lnTo>
                  <a:pt x="1254314" y="1999"/>
                </a:lnTo>
                <a:lnTo>
                  <a:pt x="1244034" y="1999"/>
                </a:lnTo>
                <a:lnTo>
                  <a:pt x="1244034" y="86182"/>
                </a:lnTo>
                <a:lnTo>
                  <a:pt x="1254314" y="86182"/>
                </a:lnTo>
                <a:lnTo>
                  <a:pt x="1254314" y="45594"/>
                </a:lnTo>
                <a:lnTo>
                  <a:pt x="1256047" y="40055"/>
                </a:lnTo>
                <a:lnTo>
                  <a:pt x="1259512" y="37123"/>
                </a:lnTo>
                <a:lnTo>
                  <a:pt x="1262977" y="34191"/>
                </a:lnTo>
                <a:lnTo>
                  <a:pt x="1266841" y="32725"/>
                </a:lnTo>
                <a:lnTo>
                  <a:pt x="1276246" y="32725"/>
                </a:lnTo>
                <a:lnTo>
                  <a:pt x="1279749" y="34400"/>
                </a:lnTo>
                <a:close/>
              </a:path>
              <a:path w="1527837" h="111254">
                <a:moveTo>
                  <a:pt x="1325803" y="77387"/>
                </a:moveTo>
                <a:lnTo>
                  <a:pt x="1327155" y="88410"/>
                </a:lnTo>
                <a:lnTo>
                  <a:pt x="1345660" y="88410"/>
                </a:lnTo>
                <a:lnTo>
                  <a:pt x="1343356" y="79557"/>
                </a:lnTo>
                <a:lnTo>
                  <a:pt x="1330334" y="79557"/>
                </a:lnTo>
                <a:lnTo>
                  <a:pt x="1325803" y="77387"/>
                </a:lnTo>
                <a:close/>
              </a:path>
              <a:path w="1527837" h="111254">
                <a:moveTo>
                  <a:pt x="1308097" y="56941"/>
                </a:moveTo>
                <a:lnTo>
                  <a:pt x="1308097" y="66536"/>
                </a:lnTo>
                <a:lnTo>
                  <a:pt x="1310572" y="74179"/>
                </a:lnTo>
                <a:lnTo>
                  <a:pt x="1315522" y="79871"/>
                </a:lnTo>
                <a:lnTo>
                  <a:pt x="1320472" y="85563"/>
                </a:lnTo>
                <a:lnTo>
                  <a:pt x="1327155" y="88410"/>
                </a:lnTo>
                <a:lnTo>
                  <a:pt x="1325803" y="77387"/>
                </a:lnTo>
                <a:lnTo>
                  <a:pt x="1322947" y="73046"/>
                </a:lnTo>
                <a:lnTo>
                  <a:pt x="1320091" y="68706"/>
                </a:lnTo>
                <a:lnTo>
                  <a:pt x="1318664" y="63280"/>
                </a:lnTo>
                <a:lnTo>
                  <a:pt x="1318664" y="49992"/>
                </a:lnTo>
                <a:lnTo>
                  <a:pt x="1320091" y="44205"/>
                </a:lnTo>
                <a:lnTo>
                  <a:pt x="1322947" y="39407"/>
                </a:lnTo>
                <a:lnTo>
                  <a:pt x="1325803" y="34610"/>
                </a:lnTo>
                <a:lnTo>
                  <a:pt x="1330372" y="32211"/>
                </a:lnTo>
                <a:lnTo>
                  <a:pt x="1343737" y="32211"/>
                </a:lnTo>
                <a:lnTo>
                  <a:pt x="1348725" y="35029"/>
                </a:lnTo>
                <a:lnTo>
                  <a:pt x="1351619" y="40664"/>
                </a:lnTo>
                <a:lnTo>
                  <a:pt x="1353446" y="44243"/>
                </a:lnTo>
                <a:lnTo>
                  <a:pt x="1354360" y="48888"/>
                </a:lnTo>
                <a:lnTo>
                  <a:pt x="1354360" y="60919"/>
                </a:lnTo>
                <a:lnTo>
                  <a:pt x="1353094" y="66659"/>
                </a:lnTo>
                <a:lnTo>
                  <a:pt x="1350562" y="71818"/>
                </a:lnTo>
                <a:lnTo>
                  <a:pt x="1348030" y="76978"/>
                </a:lnTo>
                <a:lnTo>
                  <a:pt x="1343356" y="79557"/>
                </a:lnTo>
                <a:lnTo>
                  <a:pt x="1345660" y="88410"/>
                </a:lnTo>
                <a:lnTo>
                  <a:pt x="1353104" y="85192"/>
                </a:lnTo>
                <a:lnTo>
                  <a:pt x="1357901" y="78758"/>
                </a:lnTo>
                <a:lnTo>
                  <a:pt x="1363310" y="67782"/>
                </a:lnTo>
                <a:lnTo>
                  <a:pt x="1365098" y="54314"/>
                </a:lnTo>
                <a:lnTo>
                  <a:pt x="1365098" y="44109"/>
                </a:lnTo>
                <a:lnTo>
                  <a:pt x="1362375" y="36380"/>
                </a:lnTo>
                <a:lnTo>
                  <a:pt x="1356930" y="31126"/>
                </a:lnTo>
                <a:lnTo>
                  <a:pt x="1351486" y="25872"/>
                </a:lnTo>
                <a:lnTo>
                  <a:pt x="1344822" y="23245"/>
                </a:lnTo>
                <a:lnTo>
                  <a:pt x="1328145" y="23245"/>
                </a:lnTo>
                <a:lnTo>
                  <a:pt x="1321138" y="26290"/>
                </a:lnTo>
                <a:lnTo>
                  <a:pt x="1315922" y="32382"/>
                </a:lnTo>
                <a:lnTo>
                  <a:pt x="1315696" y="32649"/>
                </a:lnTo>
                <a:lnTo>
                  <a:pt x="1309997" y="43270"/>
                </a:lnTo>
                <a:lnTo>
                  <a:pt x="1308097" y="56941"/>
                </a:lnTo>
                <a:close/>
              </a:path>
              <a:path w="1527837" h="111254">
                <a:moveTo>
                  <a:pt x="1390780" y="25015"/>
                </a:moveTo>
                <a:lnTo>
                  <a:pt x="1380271" y="25015"/>
                </a:lnTo>
                <a:lnTo>
                  <a:pt x="1380271" y="71809"/>
                </a:lnTo>
                <a:lnTo>
                  <a:pt x="1381128" y="75978"/>
                </a:lnTo>
                <a:lnTo>
                  <a:pt x="1382841" y="79100"/>
                </a:lnTo>
                <a:lnTo>
                  <a:pt x="1386002" y="84926"/>
                </a:lnTo>
                <a:lnTo>
                  <a:pt x="1391942" y="87838"/>
                </a:lnTo>
                <a:lnTo>
                  <a:pt x="1406259" y="87838"/>
                </a:lnTo>
                <a:lnTo>
                  <a:pt x="1411018" y="86239"/>
                </a:lnTo>
                <a:lnTo>
                  <a:pt x="1414940" y="83041"/>
                </a:lnTo>
                <a:lnTo>
                  <a:pt x="1416920" y="81442"/>
                </a:lnTo>
                <a:lnTo>
                  <a:pt x="1418576" y="79481"/>
                </a:lnTo>
                <a:lnTo>
                  <a:pt x="1419909" y="77158"/>
                </a:lnTo>
                <a:lnTo>
                  <a:pt x="1419795" y="86182"/>
                </a:lnTo>
                <a:lnTo>
                  <a:pt x="1429504" y="86182"/>
                </a:lnTo>
                <a:lnTo>
                  <a:pt x="1429504" y="25015"/>
                </a:lnTo>
                <a:lnTo>
                  <a:pt x="1419223" y="25015"/>
                </a:lnTo>
                <a:lnTo>
                  <a:pt x="1419223" y="61034"/>
                </a:lnTo>
                <a:lnTo>
                  <a:pt x="1418519" y="65736"/>
                </a:lnTo>
                <a:lnTo>
                  <a:pt x="1417110" y="69163"/>
                </a:lnTo>
                <a:lnTo>
                  <a:pt x="1414521" y="75559"/>
                </a:lnTo>
                <a:lnTo>
                  <a:pt x="1409647" y="78758"/>
                </a:lnTo>
                <a:lnTo>
                  <a:pt x="1397501" y="78758"/>
                </a:lnTo>
                <a:lnTo>
                  <a:pt x="1394093" y="76930"/>
                </a:lnTo>
                <a:lnTo>
                  <a:pt x="1392265" y="73275"/>
                </a:lnTo>
                <a:lnTo>
                  <a:pt x="1391275" y="71295"/>
                </a:lnTo>
                <a:lnTo>
                  <a:pt x="1390780" y="68744"/>
                </a:lnTo>
                <a:lnTo>
                  <a:pt x="1390780" y="25015"/>
                </a:lnTo>
                <a:close/>
              </a:path>
              <a:path w="1527837" h="111254">
                <a:moveTo>
                  <a:pt x="1449018" y="2284"/>
                </a:moveTo>
                <a:lnTo>
                  <a:pt x="1449018" y="86182"/>
                </a:lnTo>
                <a:lnTo>
                  <a:pt x="1459299" y="86182"/>
                </a:lnTo>
                <a:lnTo>
                  <a:pt x="1459299" y="2284"/>
                </a:lnTo>
                <a:lnTo>
                  <a:pt x="1449018" y="2284"/>
                </a:lnTo>
                <a:close/>
              </a:path>
              <a:path w="1527837" h="111254">
                <a:moveTo>
                  <a:pt x="1476129" y="74027"/>
                </a:moveTo>
                <a:lnTo>
                  <a:pt x="1481117" y="79757"/>
                </a:lnTo>
                <a:lnTo>
                  <a:pt x="1486105" y="85487"/>
                </a:lnTo>
                <a:lnTo>
                  <a:pt x="1492007" y="88352"/>
                </a:lnTo>
                <a:lnTo>
                  <a:pt x="1491436" y="77177"/>
                </a:lnTo>
                <a:lnTo>
                  <a:pt x="1488656" y="72761"/>
                </a:lnTo>
                <a:lnTo>
                  <a:pt x="1485876" y="68344"/>
                </a:lnTo>
                <a:lnTo>
                  <a:pt x="1484487" y="62861"/>
                </a:lnTo>
                <a:lnTo>
                  <a:pt x="1484487" y="48621"/>
                </a:lnTo>
                <a:lnTo>
                  <a:pt x="1486095" y="42796"/>
                </a:lnTo>
                <a:lnTo>
                  <a:pt x="1489313" y="38836"/>
                </a:lnTo>
                <a:lnTo>
                  <a:pt x="1492530" y="34876"/>
                </a:lnTo>
                <a:lnTo>
                  <a:pt x="1496728" y="32896"/>
                </a:lnTo>
                <a:lnTo>
                  <a:pt x="1506552" y="32896"/>
                </a:lnTo>
                <a:lnTo>
                  <a:pt x="1510455" y="34753"/>
                </a:lnTo>
                <a:lnTo>
                  <a:pt x="1513615" y="38465"/>
                </a:lnTo>
                <a:lnTo>
                  <a:pt x="1516775" y="42177"/>
                </a:lnTo>
                <a:lnTo>
                  <a:pt x="1518356" y="47898"/>
                </a:lnTo>
                <a:lnTo>
                  <a:pt x="1518356" y="63280"/>
                </a:lnTo>
                <a:lnTo>
                  <a:pt x="1516823" y="69153"/>
                </a:lnTo>
                <a:lnTo>
                  <a:pt x="1513758" y="73246"/>
                </a:lnTo>
                <a:lnTo>
                  <a:pt x="1510693" y="77339"/>
                </a:lnTo>
                <a:lnTo>
                  <a:pt x="1506799" y="87515"/>
                </a:lnTo>
                <a:lnTo>
                  <a:pt x="1510074" y="85839"/>
                </a:lnTo>
                <a:lnTo>
                  <a:pt x="1513348" y="84164"/>
                </a:lnTo>
                <a:lnTo>
                  <a:pt x="1516185" y="81442"/>
                </a:lnTo>
                <a:lnTo>
                  <a:pt x="1518584" y="77672"/>
                </a:lnTo>
                <a:lnTo>
                  <a:pt x="1518584" y="86182"/>
                </a:lnTo>
                <a:lnTo>
                  <a:pt x="1527837" y="86182"/>
                </a:lnTo>
                <a:lnTo>
                  <a:pt x="1527837" y="1999"/>
                </a:lnTo>
                <a:lnTo>
                  <a:pt x="1517956" y="1999"/>
                </a:lnTo>
                <a:lnTo>
                  <a:pt x="1517956" y="32896"/>
                </a:lnTo>
                <a:lnTo>
                  <a:pt x="1515633" y="30041"/>
                </a:lnTo>
                <a:lnTo>
                  <a:pt x="1513558" y="28042"/>
                </a:lnTo>
                <a:lnTo>
                  <a:pt x="1511730" y="26900"/>
                </a:lnTo>
                <a:lnTo>
                  <a:pt x="1508570" y="24920"/>
                </a:lnTo>
                <a:lnTo>
                  <a:pt x="1504648" y="23930"/>
                </a:lnTo>
                <a:lnTo>
                  <a:pt x="1491512" y="23930"/>
                </a:lnTo>
                <a:lnTo>
                  <a:pt x="1485010" y="27195"/>
                </a:lnTo>
                <a:lnTo>
                  <a:pt x="1480460" y="33725"/>
                </a:lnTo>
                <a:lnTo>
                  <a:pt x="1475910" y="40254"/>
                </a:lnTo>
                <a:lnTo>
                  <a:pt x="1473635" y="47974"/>
                </a:lnTo>
                <a:lnTo>
                  <a:pt x="1473635" y="66402"/>
                </a:lnTo>
                <a:lnTo>
                  <a:pt x="1476129" y="74027"/>
                </a:lnTo>
                <a:close/>
              </a:path>
              <a:path w="1527837" h="111254">
                <a:moveTo>
                  <a:pt x="1491436" y="77177"/>
                </a:moveTo>
                <a:lnTo>
                  <a:pt x="1492007" y="88352"/>
                </a:lnTo>
                <a:lnTo>
                  <a:pt x="1503049" y="88352"/>
                </a:lnTo>
                <a:lnTo>
                  <a:pt x="1506799" y="87515"/>
                </a:lnTo>
                <a:lnTo>
                  <a:pt x="1510693" y="77339"/>
                </a:lnTo>
                <a:lnTo>
                  <a:pt x="1506780" y="79386"/>
                </a:lnTo>
                <a:lnTo>
                  <a:pt x="1495890" y="79386"/>
                </a:lnTo>
                <a:lnTo>
                  <a:pt x="1491436" y="77177"/>
                </a:lnTo>
                <a:close/>
              </a:path>
              <a:path w="1527837" h="111254">
                <a:moveTo>
                  <a:pt x="805126" y="110569"/>
                </a:moveTo>
                <a:lnTo>
                  <a:pt x="805126" y="79329"/>
                </a:lnTo>
                <a:lnTo>
                  <a:pt x="807373" y="82108"/>
                </a:lnTo>
                <a:lnTo>
                  <a:pt x="806840" y="69791"/>
                </a:lnTo>
                <a:lnTo>
                  <a:pt x="805431" y="66478"/>
                </a:lnTo>
                <a:lnTo>
                  <a:pt x="804726" y="62461"/>
                </a:lnTo>
                <a:lnTo>
                  <a:pt x="804726" y="51877"/>
                </a:lnTo>
                <a:lnTo>
                  <a:pt x="805431" y="47041"/>
                </a:lnTo>
                <a:lnTo>
                  <a:pt x="806840" y="43234"/>
                </a:lnTo>
                <a:lnTo>
                  <a:pt x="809467" y="36114"/>
                </a:lnTo>
                <a:lnTo>
                  <a:pt x="814341" y="32554"/>
                </a:lnTo>
                <a:lnTo>
                  <a:pt x="828543" y="32554"/>
                </a:lnTo>
                <a:lnTo>
                  <a:pt x="833417" y="35923"/>
                </a:lnTo>
                <a:lnTo>
                  <a:pt x="836082" y="42662"/>
                </a:lnTo>
                <a:lnTo>
                  <a:pt x="837491" y="46165"/>
                </a:lnTo>
                <a:lnTo>
                  <a:pt x="838196" y="50354"/>
                </a:lnTo>
                <a:lnTo>
                  <a:pt x="838196" y="63223"/>
                </a:lnTo>
                <a:lnTo>
                  <a:pt x="836606" y="69229"/>
                </a:lnTo>
                <a:lnTo>
                  <a:pt x="833427" y="73246"/>
                </a:lnTo>
                <a:lnTo>
                  <a:pt x="830247" y="77263"/>
                </a:lnTo>
                <a:lnTo>
                  <a:pt x="826259" y="79271"/>
                </a:lnTo>
                <a:lnTo>
                  <a:pt x="814379" y="79271"/>
                </a:lnTo>
                <a:lnTo>
                  <a:pt x="811238" y="85211"/>
                </a:lnTo>
                <a:lnTo>
                  <a:pt x="814360" y="87229"/>
                </a:lnTo>
                <a:lnTo>
                  <a:pt x="818225" y="88238"/>
                </a:lnTo>
                <a:lnTo>
                  <a:pt x="828696" y="88238"/>
                </a:lnTo>
                <a:lnTo>
                  <a:pt x="833836" y="86430"/>
                </a:lnTo>
                <a:lnTo>
                  <a:pt x="838253" y="82812"/>
                </a:lnTo>
                <a:lnTo>
                  <a:pt x="841412" y="79680"/>
                </a:lnTo>
                <a:lnTo>
                  <a:pt x="846882" y="68961"/>
                </a:lnTo>
                <a:lnTo>
                  <a:pt x="848705" y="54256"/>
                </a:lnTo>
                <a:lnTo>
                  <a:pt x="848705" y="44395"/>
                </a:lnTo>
                <a:lnTo>
                  <a:pt x="846287" y="36809"/>
                </a:lnTo>
                <a:lnTo>
                  <a:pt x="841451" y="31497"/>
                </a:lnTo>
                <a:lnTo>
                  <a:pt x="836616" y="26186"/>
                </a:lnTo>
                <a:lnTo>
                  <a:pt x="830733" y="23530"/>
                </a:lnTo>
                <a:lnTo>
                  <a:pt x="819119" y="23530"/>
                </a:lnTo>
                <a:lnTo>
                  <a:pt x="815045" y="24672"/>
                </a:lnTo>
                <a:lnTo>
                  <a:pt x="811580" y="26957"/>
                </a:lnTo>
                <a:lnTo>
                  <a:pt x="809143" y="28480"/>
                </a:lnTo>
                <a:lnTo>
                  <a:pt x="806897" y="30631"/>
                </a:lnTo>
                <a:lnTo>
                  <a:pt x="804841" y="33410"/>
                </a:lnTo>
                <a:lnTo>
                  <a:pt x="804841" y="25300"/>
                </a:lnTo>
                <a:lnTo>
                  <a:pt x="794846" y="25300"/>
                </a:lnTo>
                <a:lnTo>
                  <a:pt x="794846" y="110569"/>
                </a:lnTo>
                <a:lnTo>
                  <a:pt x="805126" y="110569"/>
                </a:lnTo>
                <a:close/>
              </a:path>
              <a:path w="1527837" h="111254">
                <a:moveTo>
                  <a:pt x="708336" y="25015"/>
                </a:moveTo>
                <a:lnTo>
                  <a:pt x="698170" y="25015"/>
                </a:lnTo>
                <a:lnTo>
                  <a:pt x="698170" y="86182"/>
                </a:lnTo>
                <a:lnTo>
                  <a:pt x="708450" y="86182"/>
                </a:lnTo>
                <a:lnTo>
                  <a:pt x="708450" y="45861"/>
                </a:lnTo>
                <a:lnTo>
                  <a:pt x="710040" y="40416"/>
                </a:lnTo>
                <a:lnTo>
                  <a:pt x="713219" y="37408"/>
                </a:lnTo>
                <a:lnTo>
                  <a:pt x="716399" y="34400"/>
                </a:lnTo>
                <a:lnTo>
                  <a:pt x="719930" y="32896"/>
                </a:lnTo>
                <a:lnTo>
                  <a:pt x="728079" y="32896"/>
                </a:lnTo>
                <a:lnTo>
                  <a:pt x="730991" y="34324"/>
                </a:lnTo>
                <a:lnTo>
                  <a:pt x="732553" y="37180"/>
                </a:lnTo>
                <a:lnTo>
                  <a:pt x="733543" y="39083"/>
                </a:lnTo>
                <a:lnTo>
                  <a:pt x="734038" y="42110"/>
                </a:lnTo>
                <a:lnTo>
                  <a:pt x="734038" y="86182"/>
                </a:lnTo>
                <a:lnTo>
                  <a:pt x="744490" y="86182"/>
                </a:lnTo>
                <a:lnTo>
                  <a:pt x="744490" y="44281"/>
                </a:lnTo>
                <a:lnTo>
                  <a:pt x="745946" y="39769"/>
                </a:lnTo>
                <a:lnTo>
                  <a:pt x="748859" y="37065"/>
                </a:lnTo>
                <a:lnTo>
                  <a:pt x="751772" y="34362"/>
                </a:lnTo>
                <a:lnTo>
                  <a:pt x="755246" y="33011"/>
                </a:lnTo>
                <a:lnTo>
                  <a:pt x="762214" y="33011"/>
                </a:lnTo>
                <a:lnTo>
                  <a:pt x="764699" y="33772"/>
                </a:lnTo>
                <a:lnTo>
                  <a:pt x="766736" y="35295"/>
                </a:lnTo>
                <a:lnTo>
                  <a:pt x="768773" y="36818"/>
                </a:lnTo>
                <a:lnTo>
                  <a:pt x="769791" y="39616"/>
                </a:lnTo>
                <a:lnTo>
                  <a:pt x="769791" y="86182"/>
                </a:lnTo>
                <a:lnTo>
                  <a:pt x="780472" y="86182"/>
                </a:lnTo>
                <a:lnTo>
                  <a:pt x="780472" y="40054"/>
                </a:lnTo>
                <a:lnTo>
                  <a:pt x="779672" y="35752"/>
                </a:lnTo>
                <a:lnTo>
                  <a:pt x="778073" y="32554"/>
                </a:lnTo>
                <a:lnTo>
                  <a:pt x="775103" y="26614"/>
                </a:lnTo>
                <a:lnTo>
                  <a:pt x="769506" y="23644"/>
                </a:lnTo>
                <a:lnTo>
                  <a:pt x="757436" y="23644"/>
                </a:lnTo>
                <a:lnTo>
                  <a:pt x="753971" y="24434"/>
                </a:lnTo>
                <a:lnTo>
                  <a:pt x="750886" y="26014"/>
                </a:lnTo>
                <a:lnTo>
                  <a:pt x="747802" y="27594"/>
                </a:lnTo>
                <a:lnTo>
                  <a:pt x="745118" y="30022"/>
                </a:lnTo>
                <a:lnTo>
                  <a:pt x="742833" y="33296"/>
                </a:lnTo>
                <a:lnTo>
                  <a:pt x="741463" y="30631"/>
                </a:lnTo>
                <a:lnTo>
                  <a:pt x="739939" y="28613"/>
                </a:lnTo>
                <a:lnTo>
                  <a:pt x="738264" y="27242"/>
                </a:lnTo>
                <a:lnTo>
                  <a:pt x="735294" y="24844"/>
                </a:lnTo>
                <a:lnTo>
                  <a:pt x="731372" y="23644"/>
                </a:lnTo>
                <a:lnTo>
                  <a:pt x="722196" y="23644"/>
                </a:lnTo>
                <a:lnTo>
                  <a:pt x="718350" y="24805"/>
                </a:lnTo>
                <a:lnTo>
                  <a:pt x="714961" y="27128"/>
                </a:lnTo>
                <a:lnTo>
                  <a:pt x="712981" y="28499"/>
                </a:lnTo>
                <a:lnTo>
                  <a:pt x="710773" y="30688"/>
                </a:lnTo>
                <a:lnTo>
                  <a:pt x="708336" y="33696"/>
                </a:lnTo>
                <a:lnTo>
                  <a:pt x="708336" y="25015"/>
                </a:lnTo>
                <a:close/>
              </a:path>
              <a:path w="1527837" h="111254">
                <a:moveTo>
                  <a:pt x="227068" y="87952"/>
                </a:moveTo>
                <a:lnTo>
                  <a:pt x="226535" y="89323"/>
                </a:lnTo>
                <a:lnTo>
                  <a:pt x="225679" y="91417"/>
                </a:lnTo>
                <a:lnTo>
                  <a:pt x="224498" y="94235"/>
                </a:lnTo>
                <a:lnTo>
                  <a:pt x="223318" y="97052"/>
                </a:lnTo>
                <a:lnTo>
                  <a:pt x="222442" y="98918"/>
                </a:lnTo>
                <a:lnTo>
                  <a:pt x="220186" y="101231"/>
                </a:lnTo>
                <a:lnTo>
                  <a:pt x="217892" y="102173"/>
                </a:lnTo>
                <a:lnTo>
                  <a:pt x="215379" y="102173"/>
                </a:lnTo>
                <a:lnTo>
                  <a:pt x="213075" y="101888"/>
                </a:lnTo>
                <a:lnTo>
                  <a:pt x="209991" y="101088"/>
                </a:lnTo>
                <a:lnTo>
                  <a:pt x="209991" y="110454"/>
                </a:lnTo>
                <a:lnTo>
                  <a:pt x="211133" y="110759"/>
                </a:lnTo>
                <a:lnTo>
                  <a:pt x="213656" y="111197"/>
                </a:lnTo>
                <a:lnTo>
                  <a:pt x="222157" y="111254"/>
                </a:lnTo>
                <a:lnTo>
                  <a:pt x="226345" y="109541"/>
                </a:lnTo>
                <a:lnTo>
                  <a:pt x="228782" y="106114"/>
                </a:lnTo>
                <a:lnTo>
                  <a:pt x="230322" y="103572"/>
                </a:lnTo>
                <a:lnTo>
                  <a:pt x="234964" y="93594"/>
                </a:lnTo>
                <a:lnTo>
                  <a:pt x="241347" y="77558"/>
                </a:lnTo>
                <a:lnTo>
                  <a:pt x="245911" y="65239"/>
                </a:lnTo>
                <a:lnTo>
                  <a:pt x="250714" y="51858"/>
                </a:lnTo>
                <a:lnTo>
                  <a:pt x="252290" y="47445"/>
                </a:lnTo>
                <a:lnTo>
                  <a:pt x="257381" y="33241"/>
                </a:lnTo>
                <a:lnTo>
                  <a:pt x="260366" y="25015"/>
                </a:lnTo>
                <a:lnTo>
                  <a:pt x="249001" y="25015"/>
                </a:lnTo>
                <a:lnTo>
                  <a:pt x="232494" y="74816"/>
                </a:lnTo>
                <a:lnTo>
                  <a:pt x="216102" y="25015"/>
                </a:lnTo>
                <a:lnTo>
                  <a:pt x="204451" y="25015"/>
                </a:lnTo>
                <a:lnTo>
                  <a:pt x="227068" y="87952"/>
                </a:lnTo>
                <a:close/>
              </a:path>
              <a:path w="1527837" h="111254">
                <a:moveTo>
                  <a:pt x="19247" y="28270"/>
                </a:moveTo>
                <a:lnTo>
                  <a:pt x="19247" y="86182"/>
                </a:lnTo>
                <a:lnTo>
                  <a:pt x="30213" y="86182"/>
                </a:lnTo>
                <a:lnTo>
                  <a:pt x="30213" y="4740"/>
                </a:lnTo>
                <a:lnTo>
                  <a:pt x="22103" y="4740"/>
                </a:lnTo>
                <a:lnTo>
                  <a:pt x="20656" y="11060"/>
                </a:lnTo>
                <a:lnTo>
                  <a:pt x="18467" y="15068"/>
                </a:lnTo>
                <a:lnTo>
                  <a:pt x="15535" y="16762"/>
                </a:lnTo>
                <a:lnTo>
                  <a:pt x="12603" y="18456"/>
                </a:lnTo>
                <a:lnTo>
                  <a:pt x="7424" y="19665"/>
                </a:lnTo>
                <a:lnTo>
                  <a:pt x="0" y="20389"/>
                </a:lnTo>
                <a:lnTo>
                  <a:pt x="0" y="28270"/>
                </a:lnTo>
                <a:lnTo>
                  <a:pt x="19247" y="28270"/>
                </a:lnTo>
                <a:close/>
              </a:path>
              <a:path w="1527837" h="111254">
                <a:moveTo>
                  <a:pt x="67033" y="73731"/>
                </a:moveTo>
                <a:lnTo>
                  <a:pt x="67033" y="86182"/>
                </a:lnTo>
                <a:lnTo>
                  <a:pt x="78970" y="86182"/>
                </a:lnTo>
                <a:lnTo>
                  <a:pt x="78970" y="73731"/>
                </a:lnTo>
                <a:lnTo>
                  <a:pt x="67033" y="73731"/>
                </a:lnTo>
                <a:close/>
              </a:path>
              <a:path w="1527837" h="111254">
                <a:moveTo>
                  <a:pt x="173597" y="1985"/>
                </a:moveTo>
                <a:lnTo>
                  <a:pt x="159787" y="0"/>
                </a:lnTo>
                <a:lnTo>
                  <a:pt x="152412" y="551"/>
                </a:lnTo>
                <a:lnTo>
                  <a:pt x="140182" y="4698"/>
                </a:lnTo>
                <a:lnTo>
                  <a:pt x="130488" y="12907"/>
                </a:lnTo>
                <a:lnTo>
                  <a:pt x="126858" y="18083"/>
                </a:lnTo>
                <a:lnTo>
                  <a:pt x="122212" y="29662"/>
                </a:lnTo>
                <a:lnTo>
                  <a:pt x="120664" y="43348"/>
                </a:lnTo>
                <a:lnTo>
                  <a:pt x="120665" y="43786"/>
                </a:lnTo>
                <a:lnTo>
                  <a:pt x="122170" y="58470"/>
                </a:lnTo>
                <a:lnTo>
                  <a:pt x="126529" y="70375"/>
                </a:lnTo>
                <a:lnTo>
                  <a:pt x="133743" y="79500"/>
                </a:lnTo>
                <a:lnTo>
                  <a:pt x="145185" y="86257"/>
                </a:lnTo>
                <a:lnTo>
                  <a:pt x="158302" y="88352"/>
                </a:lnTo>
                <a:lnTo>
                  <a:pt x="162444" y="88183"/>
                </a:lnTo>
                <a:lnTo>
                  <a:pt x="175185" y="84935"/>
                </a:lnTo>
                <a:lnTo>
                  <a:pt x="185261" y="77558"/>
                </a:lnTo>
                <a:lnTo>
                  <a:pt x="190820" y="71580"/>
                </a:lnTo>
                <a:lnTo>
                  <a:pt x="194094" y="64175"/>
                </a:lnTo>
                <a:lnTo>
                  <a:pt x="195084" y="55341"/>
                </a:lnTo>
                <a:lnTo>
                  <a:pt x="184004" y="55341"/>
                </a:lnTo>
                <a:lnTo>
                  <a:pt x="182862" y="60862"/>
                </a:lnTo>
                <a:lnTo>
                  <a:pt x="181129" y="65317"/>
                </a:lnTo>
                <a:lnTo>
                  <a:pt x="178807" y="68706"/>
                </a:lnTo>
                <a:lnTo>
                  <a:pt x="174428" y="75140"/>
                </a:lnTo>
                <a:lnTo>
                  <a:pt x="168050" y="78358"/>
                </a:lnTo>
                <a:lnTo>
                  <a:pt x="150573" y="78358"/>
                </a:lnTo>
                <a:lnTo>
                  <a:pt x="143729" y="75302"/>
                </a:lnTo>
                <a:lnTo>
                  <a:pt x="139140" y="69191"/>
                </a:lnTo>
                <a:lnTo>
                  <a:pt x="134552" y="63080"/>
                </a:lnTo>
                <a:lnTo>
                  <a:pt x="132258" y="55113"/>
                </a:lnTo>
                <a:lnTo>
                  <a:pt x="132314" y="42289"/>
                </a:lnTo>
                <a:lnTo>
                  <a:pt x="134503" y="28498"/>
                </a:lnTo>
                <a:lnTo>
                  <a:pt x="139883" y="18590"/>
                </a:lnTo>
                <a:lnTo>
                  <a:pt x="144966" y="12783"/>
                </a:lnTo>
                <a:lnTo>
                  <a:pt x="151639" y="9880"/>
                </a:lnTo>
                <a:lnTo>
                  <a:pt x="166679" y="9880"/>
                </a:lnTo>
                <a:lnTo>
                  <a:pt x="171943" y="11460"/>
                </a:lnTo>
                <a:lnTo>
                  <a:pt x="175694" y="14620"/>
                </a:lnTo>
                <a:lnTo>
                  <a:pt x="179444" y="17780"/>
                </a:lnTo>
                <a:lnTo>
                  <a:pt x="181948" y="22064"/>
                </a:lnTo>
                <a:lnTo>
                  <a:pt x="183204" y="27470"/>
                </a:lnTo>
                <a:lnTo>
                  <a:pt x="194285" y="27470"/>
                </a:lnTo>
                <a:lnTo>
                  <a:pt x="193637" y="20350"/>
                </a:lnTo>
                <a:lnTo>
                  <a:pt x="190382" y="13992"/>
                </a:lnTo>
                <a:lnTo>
                  <a:pt x="184518" y="8395"/>
                </a:lnTo>
                <a:lnTo>
                  <a:pt x="184030" y="7940"/>
                </a:lnTo>
                <a:lnTo>
                  <a:pt x="173597" y="1985"/>
                </a:lnTo>
                <a:close/>
              </a:path>
              <a:path w="1527837" h="111254">
                <a:moveTo>
                  <a:pt x="286315" y="32439"/>
                </a:moveTo>
                <a:lnTo>
                  <a:pt x="297662" y="32439"/>
                </a:lnTo>
                <a:lnTo>
                  <a:pt x="301146" y="33686"/>
                </a:lnTo>
                <a:lnTo>
                  <a:pt x="303317" y="36180"/>
                </a:lnTo>
                <a:lnTo>
                  <a:pt x="305487" y="38674"/>
                </a:lnTo>
                <a:lnTo>
                  <a:pt x="306877" y="41806"/>
                </a:lnTo>
                <a:lnTo>
                  <a:pt x="307486" y="45575"/>
                </a:lnTo>
                <a:lnTo>
                  <a:pt x="317481" y="45575"/>
                </a:lnTo>
                <a:lnTo>
                  <a:pt x="316605" y="37389"/>
                </a:lnTo>
                <a:lnTo>
                  <a:pt x="314007" y="31621"/>
                </a:lnTo>
                <a:lnTo>
                  <a:pt x="309685" y="28270"/>
                </a:lnTo>
                <a:lnTo>
                  <a:pt x="305363" y="24919"/>
                </a:lnTo>
                <a:lnTo>
                  <a:pt x="299757" y="23244"/>
                </a:lnTo>
                <a:lnTo>
                  <a:pt x="284792" y="23244"/>
                </a:lnTo>
                <a:lnTo>
                  <a:pt x="278148" y="26233"/>
                </a:lnTo>
                <a:lnTo>
                  <a:pt x="272932" y="32211"/>
                </a:lnTo>
                <a:lnTo>
                  <a:pt x="266936" y="43377"/>
                </a:lnTo>
                <a:lnTo>
                  <a:pt x="265107" y="57283"/>
                </a:lnTo>
                <a:lnTo>
                  <a:pt x="265107" y="66040"/>
                </a:lnTo>
                <a:lnTo>
                  <a:pt x="267487" y="73341"/>
                </a:lnTo>
                <a:lnTo>
                  <a:pt x="272246" y="79186"/>
                </a:lnTo>
                <a:lnTo>
                  <a:pt x="277006" y="85030"/>
                </a:lnTo>
                <a:lnTo>
                  <a:pt x="283384" y="87952"/>
                </a:lnTo>
                <a:lnTo>
                  <a:pt x="298500" y="87952"/>
                </a:lnTo>
                <a:lnTo>
                  <a:pt x="304345" y="86077"/>
                </a:lnTo>
                <a:lnTo>
                  <a:pt x="308914" y="82327"/>
                </a:lnTo>
                <a:lnTo>
                  <a:pt x="313483" y="78576"/>
                </a:lnTo>
                <a:lnTo>
                  <a:pt x="316339" y="72646"/>
                </a:lnTo>
                <a:lnTo>
                  <a:pt x="317481" y="64536"/>
                </a:lnTo>
                <a:lnTo>
                  <a:pt x="307486" y="64536"/>
                </a:lnTo>
                <a:lnTo>
                  <a:pt x="306534" y="69067"/>
                </a:lnTo>
                <a:lnTo>
                  <a:pt x="304811" y="72637"/>
                </a:lnTo>
                <a:lnTo>
                  <a:pt x="302317" y="75245"/>
                </a:lnTo>
                <a:lnTo>
                  <a:pt x="299823" y="77853"/>
                </a:lnTo>
                <a:lnTo>
                  <a:pt x="296444" y="79157"/>
                </a:lnTo>
                <a:lnTo>
                  <a:pt x="286620" y="79157"/>
                </a:lnTo>
                <a:lnTo>
                  <a:pt x="282546" y="77063"/>
                </a:lnTo>
                <a:lnTo>
                  <a:pt x="279957" y="72875"/>
                </a:lnTo>
                <a:lnTo>
                  <a:pt x="277367" y="68686"/>
                </a:lnTo>
                <a:lnTo>
                  <a:pt x="276073" y="63527"/>
                </a:lnTo>
                <a:lnTo>
                  <a:pt x="276073" y="51305"/>
                </a:lnTo>
                <a:lnTo>
                  <a:pt x="276987" y="46184"/>
                </a:lnTo>
                <a:lnTo>
                  <a:pt x="278814" y="42034"/>
                </a:lnTo>
                <a:lnTo>
                  <a:pt x="281632" y="35638"/>
                </a:lnTo>
                <a:lnTo>
                  <a:pt x="286315" y="324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035985" y="438189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277944" y="431336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304346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446311" y="4313359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889201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297008" y="431336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971722" y="4416313"/>
            <a:ext cx="1343977" cy="97107"/>
          </a:xfrm>
          <a:custGeom>
            <a:avLst/>
            <a:gdLst/>
            <a:ahLst/>
            <a:cxnLst/>
            <a:rect l="l" t="t" r="r" b="b"/>
            <a:pathLst>
              <a:path w="1478375" h="110055">
                <a:moveTo>
                  <a:pt x="103301" y="72208"/>
                </a:moveTo>
                <a:lnTo>
                  <a:pt x="97589" y="74988"/>
                </a:lnTo>
                <a:lnTo>
                  <a:pt x="94201" y="76663"/>
                </a:lnTo>
                <a:lnTo>
                  <a:pt x="90698" y="77501"/>
                </a:lnTo>
                <a:lnTo>
                  <a:pt x="84110" y="77501"/>
                </a:lnTo>
                <a:lnTo>
                  <a:pt x="81540" y="76644"/>
                </a:lnTo>
                <a:lnTo>
                  <a:pt x="79370" y="74931"/>
                </a:lnTo>
                <a:lnTo>
                  <a:pt x="77200" y="73217"/>
                </a:lnTo>
                <a:lnTo>
                  <a:pt x="79008" y="86239"/>
                </a:lnTo>
                <a:lnTo>
                  <a:pt x="89403" y="86239"/>
                </a:lnTo>
                <a:lnTo>
                  <a:pt x="93725" y="85230"/>
                </a:lnTo>
                <a:lnTo>
                  <a:pt x="97647" y="83212"/>
                </a:lnTo>
                <a:lnTo>
                  <a:pt x="103301" y="72208"/>
                </a:lnTo>
                <a:close/>
              </a:path>
              <a:path w="1478375" h="110055">
                <a:moveTo>
                  <a:pt x="186155" y="23016"/>
                </a:moveTo>
                <a:lnTo>
                  <a:pt x="174904" y="23016"/>
                </a:lnTo>
                <a:lnTo>
                  <a:pt x="157826" y="72818"/>
                </a:lnTo>
                <a:lnTo>
                  <a:pt x="141492" y="23016"/>
                </a:lnTo>
                <a:lnTo>
                  <a:pt x="129555" y="23016"/>
                </a:lnTo>
                <a:lnTo>
                  <a:pt x="152115" y="84183"/>
                </a:lnTo>
                <a:lnTo>
                  <a:pt x="163081" y="84183"/>
                </a:lnTo>
                <a:lnTo>
                  <a:pt x="186155" y="23016"/>
                </a:lnTo>
                <a:close/>
              </a:path>
              <a:path w="1478375" h="110055">
                <a:moveTo>
                  <a:pt x="204851" y="24710"/>
                </a:moveTo>
                <a:lnTo>
                  <a:pt x="199520" y="30840"/>
                </a:lnTo>
                <a:lnTo>
                  <a:pt x="202833" y="48716"/>
                </a:lnTo>
                <a:lnTo>
                  <a:pt x="203023" y="43462"/>
                </a:lnTo>
                <a:lnTo>
                  <a:pt x="204718" y="39131"/>
                </a:lnTo>
                <a:lnTo>
                  <a:pt x="207916" y="35723"/>
                </a:lnTo>
                <a:lnTo>
                  <a:pt x="211819" y="21645"/>
                </a:lnTo>
                <a:lnTo>
                  <a:pt x="204851" y="24710"/>
                </a:lnTo>
                <a:close/>
              </a:path>
              <a:path w="1478375" h="110055">
                <a:moveTo>
                  <a:pt x="247382" y="56883"/>
                </a:moveTo>
                <a:lnTo>
                  <a:pt x="247382" y="50715"/>
                </a:lnTo>
                <a:lnTo>
                  <a:pt x="247078" y="46222"/>
                </a:lnTo>
                <a:lnTo>
                  <a:pt x="246468" y="43405"/>
                </a:lnTo>
                <a:lnTo>
                  <a:pt x="245783" y="39293"/>
                </a:lnTo>
                <a:lnTo>
                  <a:pt x="244412" y="35695"/>
                </a:lnTo>
                <a:lnTo>
                  <a:pt x="242356" y="32611"/>
                </a:lnTo>
                <a:lnTo>
                  <a:pt x="240224" y="29374"/>
                </a:lnTo>
                <a:lnTo>
                  <a:pt x="237121" y="26738"/>
                </a:lnTo>
                <a:lnTo>
                  <a:pt x="233046" y="24701"/>
                </a:lnTo>
                <a:lnTo>
                  <a:pt x="228972" y="22664"/>
                </a:lnTo>
                <a:lnTo>
                  <a:pt x="224765" y="21645"/>
                </a:lnTo>
                <a:lnTo>
                  <a:pt x="211819" y="21645"/>
                </a:lnTo>
                <a:lnTo>
                  <a:pt x="207916" y="35723"/>
                </a:lnTo>
                <a:lnTo>
                  <a:pt x="211114" y="32315"/>
                </a:lnTo>
                <a:lnTo>
                  <a:pt x="215074" y="30612"/>
                </a:lnTo>
                <a:lnTo>
                  <a:pt x="226383" y="30612"/>
                </a:lnTo>
                <a:lnTo>
                  <a:pt x="231086" y="33086"/>
                </a:lnTo>
                <a:lnTo>
                  <a:pt x="233903" y="38036"/>
                </a:lnTo>
                <a:lnTo>
                  <a:pt x="235426" y="40701"/>
                </a:lnTo>
                <a:lnTo>
                  <a:pt x="236397" y="44262"/>
                </a:lnTo>
                <a:lnTo>
                  <a:pt x="236816" y="48716"/>
                </a:lnTo>
                <a:lnTo>
                  <a:pt x="202833" y="48716"/>
                </a:lnTo>
                <a:lnTo>
                  <a:pt x="199520" y="30840"/>
                </a:lnTo>
                <a:lnTo>
                  <a:pt x="194189" y="36970"/>
                </a:lnTo>
                <a:lnTo>
                  <a:pt x="191524" y="44947"/>
                </a:lnTo>
                <a:lnTo>
                  <a:pt x="191524" y="64746"/>
                </a:lnTo>
                <a:lnTo>
                  <a:pt x="194170" y="72503"/>
                </a:lnTo>
                <a:lnTo>
                  <a:pt x="199463" y="78043"/>
                </a:lnTo>
                <a:lnTo>
                  <a:pt x="204756" y="83583"/>
                </a:lnTo>
                <a:lnTo>
                  <a:pt x="211210" y="86353"/>
                </a:lnTo>
                <a:lnTo>
                  <a:pt x="221947" y="86353"/>
                </a:lnTo>
                <a:lnTo>
                  <a:pt x="224746" y="86049"/>
                </a:lnTo>
                <a:lnTo>
                  <a:pt x="227221" y="85439"/>
                </a:lnTo>
                <a:lnTo>
                  <a:pt x="231828" y="84373"/>
                </a:lnTo>
                <a:lnTo>
                  <a:pt x="235693" y="82317"/>
                </a:lnTo>
                <a:lnTo>
                  <a:pt x="238815" y="79271"/>
                </a:lnTo>
                <a:lnTo>
                  <a:pt x="240681" y="77520"/>
                </a:lnTo>
                <a:lnTo>
                  <a:pt x="242366" y="75264"/>
                </a:lnTo>
                <a:lnTo>
                  <a:pt x="243870" y="72503"/>
                </a:lnTo>
                <a:lnTo>
                  <a:pt x="245374" y="69743"/>
                </a:lnTo>
                <a:lnTo>
                  <a:pt x="246259" y="67240"/>
                </a:lnTo>
                <a:lnTo>
                  <a:pt x="246526" y="64993"/>
                </a:lnTo>
                <a:lnTo>
                  <a:pt x="236416" y="64993"/>
                </a:lnTo>
                <a:lnTo>
                  <a:pt x="235655" y="67696"/>
                </a:lnTo>
                <a:lnTo>
                  <a:pt x="234360" y="70076"/>
                </a:lnTo>
                <a:lnTo>
                  <a:pt x="232532" y="72132"/>
                </a:lnTo>
                <a:lnTo>
                  <a:pt x="229334" y="75673"/>
                </a:lnTo>
                <a:lnTo>
                  <a:pt x="225050" y="77444"/>
                </a:lnTo>
                <a:lnTo>
                  <a:pt x="213932" y="77444"/>
                </a:lnTo>
                <a:lnTo>
                  <a:pt x="209687" y="75568"/>
                </a:lnTo>
                <a:lnTo>
                  <a:pt x="206945" y="71818"/>
                </a:lnTo>
                <a:lnTo>
                  <a:pt x="204204" y="68068"/>
                </a:lnTo>
                <a:lnTo>
                  <a:pt x="202738" y="63089"/>
                </a:lnTo>
                <a:lnTo>
                  <a:pt x="202547" y="56883"/>
                </a:lnTo>
                <a:lnTo>
                  <a:pt x="247382" y="56883"/>
                </a:lnTo>
                <a:close/>
              </a:path>
              <a:path w="1478375" h="110055">
                <a:moveTo>
                  <a:pt x="328142" y="32401"/>
                </a:moveTo>
                <a:lnTo>
                  <a:pt x="330008" y="35752"/>
                </a:lnTo>
                <a:lnTo>
                  <a:pt x="331151" y="37846"/>
                </a:lnTo>
                <a:lnTo>
                  <a:pt x="331722" y="41139"/>
                </a:lnTo>
                <a:lnTo>
                  <a:pt x="331722" y="84183"/>
                </a:lnTo>
                <a:lnTo>
                  <a:pt x="342288" y="84183"/>
                </a:lnTo>
                <a:lnTo>
                  <a:pt x="342288" y="38931"/>
                </a:lnTo>
                <a:lnTo>
                  <a:pt x="341431" y="34229"/>
                </a:lnTo>
                <a:lnTo>
                  <a:pt x="339718" y="30840"/>
                </a:lnTo>
                <a:lnTo>
                  <a:pt x="336557" y="24634"/>
                </a:lnTo>
                <a:lnTo>
                  <a:pt x="330541" y="21531"/>
                </a:lnTo>
                <a:lnTo>
                  <a:pt x="316719" y="21531"/>
                </a:lnTo>
                <a:lnTo>
                  <a:pt x="312588" y="22616"/>
                </a:lnTo>
                <a:lnTo>
                  <a:pt x="309276" y="24786"/>
                </a:lnTo>
                <a:lnTo>
                  <a:pt x="307334" y="26043"/>
                </a:lnTo>
                <a:lnTo>
                  <a:pt x="305144" y="28213"/>
                </a:lnTo>
                <a:lnTo>
                  <a:pt x="302707" y="31297"/>
                </a:lnTo>
                <a:lnTo>
                  <a:pt x="302707" y="0"/>
                </a:lnTo>
                <a:lnTo>
                  <a:pt x="292427" y="0"/>
                </a:lnTo>
                <a:lnTo>
                  <a:pt x="292427" y="84183"/>
                </a:lnTo>
                <a:lnTo>
                  <a:pt x="302707" y="84183"/>
                </a:lnTo>
                <a:lnTo>
                  <a:pt x="302707" y="43595"/>
                </a:lnTo>
                <a:lnTo>
                  <a:pt x="304440" y="38055"/>
                </a:lnTo>
                <a:lnTo>
                  <a:pt x="307905" y="35124"/>
                </a:lnTo>
                <a:lnTo>
                  <a:pt x="311370" y="32192"/>
                </a:lnTo>
                <a:lnTo>
                  <a:pt x="315234" y="30726"/>
                </a:lnTo>
                <a:lnTo>
                  <a:pt x="324639" y="30726"/>
                </a:lnTo>
                <a:lnTo>
                  <a:pt x="328142" y="32401"/>
                </a:lnTo>
                <a:close/>
              </a:path>
              <a:path w="1478375" h="110055">
                <a:moveTo>
                  <a:pt x="360660" y="23301"/>
                </a:moveTo>
                <a:lnTo>
                  <a:pt x="360660" y="84183"/>
                </a:lnTo>
                <a:lnTo>
                  <a:pt x="371112" y="84183"/>
                </a:lnTo>
                <a:lnTo>
                  <a:pt x="371112" y="23301"/>
                </a:lnTo>
                <a:lnTo>
                  <a:pt x="360660" y="23301"/>
                </a:lnTo>
                <a:close/>
              </a:path>
              <a:path w="1478375" h="110055">
                <a:moveTo>
                  <a:pt x="360660" y="285"/>
                </a:moveTo>
                <a:lnTo>
                  <a:pt x="360660" y="11936"/>
                </a:lnTo>
                <a:lnTo>
                  <a:pt x="371112" y="11936"/>
                </a:lnTo>
                <a:lnTo>
                  <a:pt x="371112" y="285"/>
                </a:lnTo>
                <a:lnTo>
                  <a:pt x="360660" y="285"/>
                </a:lnTo>
                <a:close/>
              </a:path>
              <a:path w="1478375" h="110055">
                <a:moveTo>
                  <a:pt x="398365" y="24805"/>
                </a:moveTo>
                <a:lnTo>
                  <a:pt x="393358" y="30555"/>
                </a:lnTo>
                <a:lnTo>
                  <a:pt x="396414" y="62290"/>
                </a:lnTo>
                <a:lnTo>
                  <a:pt x="396414" y="49535"/>
                </a:lnTo>
                <a:lnTo>
                  <a:pt x="397118" y="44795"/>
                </a:lnTo>
                <a:lnTo>
                  <a:pt x="398527" y="41177"/>
                </a:lnTo>
                <a:lnTo>
                  <a:pt x="404410" y="21931"/>
                </a:lnTo>
                <a:lnTo>
                  <a:pt x="398365" y="24805"/>
                </a:lnTo>
                <a:close/>
              </a:path>
              <a:path w="1478375" h="110055">
                <a:moveTo>
                  <a:pt x="493851" y="32401"/>
                </a:moveTo>
                <a:lnTo>
                  <a:pt x="495717" y="35752"/>
                </a:lnTo>
                <a:lnTo>
                  <a:pt x="496859" y="37846"/>
                </a:lnTo>
                <a:lnTo>
                  <a:pt x="497430" y="41139"/>
                </a:lnTo>
                <a:lnTo>
                  <a:pt x="497430" y="84183"/>
                </a:lnTo>
                <a:lnTo>
                  <a:pt x="507997" y="84183"/>
                </a:lnTo>
                <a:lnTo>
                  <a:pt x="507997" y="38931"/>
                </a:lnTo>
                <a:lnTo>
                  <a:pt x="507140" y="34229"/>
                </a:lnTo>
                <a:lnTo>
                  <a:pt x="505427" y="30840"/>
                </a:lnTo>
                <a:lnTo>
                  <a:pt x="502266" y="24634"/>
                </a:lnTo>
                <a:lnTo>
                  <a:pt x="496250" y="21531"/>
                </a:lnTo>
                <a:lnTo>
                  <a:pt x="482428" y="21531"/>
                </a:lnTo>
                <a:lnTo>
                  <a:pt x="478297" y="22616"/>
                </a:lnTo>
                <a:lnTo>
                  <a:pt x="474984" y="24786"/>
                </a:lnTo>
                <a:lnTo>
                  <a:pt x="473042" y="26043"/>
                </a:lnTo>
                <a:lnTo>
                  <a:pt x="470853" y="28213"/>
                </a:lnTo>
                <a:lnTo>
                  <a:pt x="468416" y="31297"/>
                </a:lnTo>
                <a:lnTo>
                  <a:pt x="468416" y="0"/>
                </a:lnTo>
                <a:lnTo>
                  <a:pt x="458136" y="0"/>
                </a:lnTo>
                <a:lnTo>
                  <a:pt x="458136" y="84183"/>
                </a:lnTo>
                <a:lnTo>
                  <a:pt x="468416" y="84183"/>
                </a:lnTo>
                <a:lnTo>
                  <a:pt x="468416" y="43595"/>
                </a:lnTo>
                <a:lnTo>
                  <a:pt x="470149" y="38055"/>
                </a:lnTo>
                <a:lnTo>
                  <a:pt x="473614" y="35124"/>
                </a:lnTo>
                <a:lnTo>
                  <a:pt x="477079" y="32192"/>
                </a:lnTo>
                <a:lnTo>
                  <a:pt x="480943" y="30726"/>
                </a:lnTo>
                <a:lnTo>
                  <a:pt x="490348" y="30726"/>
                </a:lnTo>
                <a:lnTo>
                  <a:pt x="493851" y="32401"/>
                </a:lnTo>
                <a:close/>
              </a:path>
              <a:path w="1478375" h="110055">
                <a:moveTo>
                  <a:pt x="536268" y="24710"/>
                </a:moveTo>
                <a:lnTo>
                  <a:pt x="530938" y="30840"/>
                </a:lnTo>
                <a:lnTo>
                  <a:pt x="534250" y="48716"/>
                </a:lnTo>
                <a:lnTo>
                  <a:pt x="534441" y="43462"/>
                </a:lnTo>
                <a:lnTo>
                  <a:pt x="536135" y="39131"/>
                </a:lnTo>
                <a:lnTo>
                  <a:pt x="539334" y="35723"/>
                </a:lnTo>
                <a:lnTo>
                  <a:pt x="543236" y="21645"/>
                </a:lnTo>
                <a:lnTo>
                  <a:pt x="536268" y="24710"/>
                </a:lnTo>
                <a:close/>
              </a:path>
              <a:path w="1478375" h="110055">
                <a:moveTo>
                  <a:pt x="578800" y="56883"/>
                </a:moveTo>
                <a:lnTo>
                  <a:pt x="578800" y="50715"/>
                </a:lnTo>
                <a:lnTo>
                  <a:pt x="578495" y="46222"/>
                </a:lnTo>
                <a:lnTo>
                  <a:pt x="577886" y="43405"/>
                </a:lnTo>
                <a:lnTo>
                  <a:pt x="577201" y="39293"/>
                </a:lnTo>
                <a:lnTo>
                  <a:pt x="575830" y="35695"/>
                </a:lnTo>
                <a:lnTo>
                  <a:pt x="573774" y="32611"/>
                </a:lnTo>
                <a:lnTo>
                  <a:pt x="571641" y="29374"/>
                </a:lnTo>
                <a:lnTo>
                  <a:pt x="568538" y="26738"/>
                </a:lnTo>
                <a:lnTo>
                  <a:pt x="564464" y="24701"/>
                </a:lnTo>
                <a:lnTo>
                  <a:pt x="560390" y="22664"/>
                </a:lnTo>
                <a:lnTo>
                  <a:pt x="556182" y="21645"/>
                </a:lnTo>
                <a:lnTo>
                  <a:pt x="543236" y="21645"/>
                </a:lnTo>
                <a:lnTo>
                  <a:pt x="539334" y="35723"/>
                </a:lnTo>
                <a:lnTo>
                  <a:pt x="542532" y="32315"/>
                </a:lnTo>
                <a:lnTo>
                  <a:pt x="546492" y="30612"/>
                </a:lnTo>
                <a:lnTo>
                  <a:pt x="557801" y="30612"/>
                </a:lnTo>
                <a:lnTo>
                  <a:pt x="562503" y="33086"/>
                </a:lnTo>
                <a:lnTo>
                  <a:pt x="565321" y="38036"/>
                </a:lnTo>
                <a:lnTo>
                  <a:pt x="566844" y="40702"/>
                </a:lnTo>
                <a:lnTo>
                  <a:pt x="567815" y="44262"/>
                </a:lnTo>
                <a:lnTo>
                  <a:pt x="568234" y="48716"/>
                </a:lnTo>
                <a:lnTo>
                  <a:pt x="534250" y="48716"/>
                </a:lnTo>
                <a:lnTo>
                  <a:pt x="530938" y="30840"/>
                </a:lnTo>
                <a:lnTo>
                  <a:pt x="525607" y="36970"/>
                </a:lnTo>
                <a:lnTo>
                  <a:pt x="522942" y="44947"/>
                </a:lnTo>
                <a:lnTo>
                  <a:pt x="522942" y="64746"/>
                </a:lnTo>
                <a:lnTo>
                  <a:pt x="525588" y="72503"/>
                </a:lnTo>
                <a:lnTo>
                  <a:pt x="530881" y="78043"/>
                </a:lnTo>
                <a:lnTo>
                  <a:pt x="536173" y="83583"/>
                </a:lnTo>
                <a:lnTo>
                  <a:pt x="542627" y="86353"/>
                </a:lnTo>
                <a:lnTo>
                  <a:pt x="553365" y="86353"/>
                </a:lnTo>
                <a:lnTo>
                  <a:pt x="556163" y="86049"/>
                </a:lnTo>
                <a:lnTo>
                  <a:pt x="558638" y="85440"/>
                </a:lnTo>
                <a:lnTo>
                  <a:pt x="563246" y="84373"/>
                </a:lnTo>
                <a:lnTo>
                  <a:pt x="567110" y="82317"/>
                </a:lnTo>
                <a:lnTo>
                  <a:pt x="570233" y="79271"/>
                </a:lnTo>
                <a:lnTo>
                  <a:pt x="572098" y="77520"/>
                </a:lnTo>
                <a:lnTo>
                  <a:pt x="573783" y="75264"/>
                </a:lnTo>
                <a:lnTo>
                  <a:pt x="575287" y="72504"/>
                </a:lnTo>
                <a:lnTo>
                  <a:pt x="576791" y="69743"/>
                </a:lnTo>
                <a:lnTo>
                  <a:pt x="577677" y="67240"/>
                </a:lnTo>
                <a:lnTo>
                  <a:pt x="577943" y="64993"/>
                </a:lnTo>
                <a:lnTo>
                  <a:pt x="567834" y="64993"/>
                </a:lnTo>
                <a:lnTo>
                  <a:pt x="567072" y="67697"/>
                </a:lnTo>
                <a:lnTo>
                  <a:pt x="565778" y="70076"/>
                </a:lnTo>
                <a:lnTo>
                  <a:pt x="563950" y="72132"/>
                </a:lnTo>
                <a:lnTo>
                  <a:pt x="560752" y="75673"/>
                </a:lnTo>
                <a:lnTo>
                  <a:pt x="556468" y="77444"/>
                </a:lnTo>
                <a:lnTo>
                  <a:pt x="545350" y="77444"/>
                </a:lnTo>
                <a:lnTo>
                  <a:pt x="541104" y="75569"/>
                </a:lnTo>
                <a:lnTo>
                  <a:pt x="538363" y="71818"/>
                </a:lnTo>
                <a:lnTo>
                  <a:pt x="535621" y="68068"/>
                </a:lnTo>
                <a:lnTo>
                  <a:pt x="534155" y="63090"/>
                </a:lnTo>
                <a:lnTo>
                  <a:pt x="533965" y="56883"/>
                </a:lnTo>
                <a:lnTo>
                  <a:pt x="578800" y="56883"/>
                </a:lnTo>
                <a:close/>
              </a:path>
              <a:path w="1478375" h="110055">
                <a:moveTo>
                  <a:pt x="594887" y="23016"/>
                </a:moveTo>
                <a:lnTo>
                  <a:pt x="594887" y="84183"/>
                </a:lnTo>
                <a:lnTo>
                  <a:pt x="605168" y="84183"/>
                </a:lnTo>
                <a:lnTo>
                  <a:pt x="605168" y="44661"/>
                </a:lnTo>
                <a:lnTo>
                  <a:pt x="606558" y="40825"/>
                </a:lnTo>
                <a:lnTo>
                  <a:pt x="609337" y="37494"/>
                </a:lnTo>
                <a:lnTo>
                  <a:pt x="612117" y="34162"/>
                </a:lnTo>
                <a:lnTo>
                  <a:pt x="616096" y="32496"/>
                </a:lnTo>
                <a:lnTo>
                  <a:pt x="622445" y="32516"/>
                </a:lnTo>
                <a:lnTo>
                  <a:pt x="624644" y="32782"/>
                </a:lnTo>
                <a:lnTo>
                  <a:pt x="624644" y="21931"/>
                </a:lnTo>
                <a:lnTo>
                  <a:pt x="623540" y="21817"/>
                </a:lnTo>
                <a:lnTo>
                  <a:pt x="621331" y="21645"/>
                </a:lnTo>
                <a:lnTo>
                  <a:pt x="617257" y="21645"/>
                </a:lnTo>
                <a:lnTo>
                  <a:pt x="613659" y="23121"/>
                </a:lnTo>
                <a:lnTo>
                  <a:pt x="610537" y="26071"/>
                </a:lnTo>
                <a:lnTo>
                  <a:pt x="607414" y="29022"/>
                </a:lnTo>
                <a:lnTo>
                  <a:pt x="605453" y="31526"/>
                </a:lnTo>
                <a:lnTo>
                  <a:pt x="604654" y="33582"/>
                </a:lnTo>
                <a:lnTo>
                  <a:pt x="604654" y="23016"/>
                </a:lnTo>
                <a:lnTo>
                  <a:pt x="594887" y="23016"/>
                </a:lnTo>
                <a:close/>
              </a:path>
              <a:path w="1478375" h="110055">
                <a:moveTo>
                  <a:pt x="672182" y="63356"/>
                </a:moveTo>
                <a:lnTo>
                  <a:pt x="671516" y="76359"/>
                </a:lnTo>
                <a:lnTo>
                  <a:pt x="673686" y="79290"/>
                </a:lnTo>
                <a:lnTo>
                  <a:pt x="673629" y="66935"/>
                </a:lnTo>
                <a:lnTo>
                  <a:pt x="672182" y="63356"/>
                </a:lnTo>
                <a:close/>
              </a:path>
              <a:path w="1478375" h="110055">
                <a:moveTo>
                  <a:pt x="740967" y="24710"/>
                </a:moveTo>
                <a:lnTo>
                  <a:pt x="735637" y="30840"/>
                </a:lnTo>
                <a:lnTo>
                  <a:pt x="738949" y="48716"/>
                </a:lnTo>
                <a:lnTo>
                  <a:pt x="739140" y="43462"/>
                </a:lnTo>
                <a:lnTo>
                  <a:pt x="740834" y="39131"/>
                </a:lnTo>
                <a:lnTo>
                  <a:pt x="744033" y="35723"/>
                </a:lnTo>
                <a:lnTo>
                  <a:pt x="747935" y="21645"/>
                </a:lnTo>
                <a:lnTo>
                  <a:pt x="740967" y="24710"/>
                </a:lnTo>
                <a:close/>
              </a:path>
              <a:path w="1478375" h="110055">
                <a:moveTo>
                  <a:pt x="783499" y="56883"/>
                </a:moveTo>
                <a:lnTo>
                  <a:pt x="783499" y="50715"/>
                </a:lnTo>
                <a:lnTo>
                  <a:pt x="783194" y="46222"/>
                </a:lnTo>
                <a:lnTo>
                  <a:pt x="782585" y="43405"/>
                </a:lnTo>
                <a:lnTo>
                  <a:pt x="781900" y="39293"/>
                </a:lnTo>
                <a:lnTo>
                  <a:pt x="780529" y="35695"/>
                </a:lnTo>
                <a:lnTo>
                  <a:pt x="778473" y="32611"/>
                </a:lnTo>
                <a:lnTo>
                  <a:pt x="776341" y="29374"/>
                </a:lnTo>
                <a:lnTo>
                  <a:pt x="773237" y="26738"/>
                </a:lnTo>
                <a:lnTo>
                  <a:pt x="769163" y="24701"/>
                </a:lnTo>
                <a:lnTo>
                  <a:pt x="765089" y="22664"/>
                </a:lnTo>
                <a:lnTo>
                  <a:pt x="760881" y="21645"/>
                </a:lnTo>
                <a:lnTo>
                  <a:pt x="747935" y="21645"/>
                </a:lnTo>
                <a:lnTo>
                  <a:pt x="744033" y="35723"/>
                </a:lnTo>
                <a:lnTo>
                  <a:pt x="747231" y="32316"/>
                </a:lnTo>
                <a:lnTo>
                  <a:pt x="751191" y="30612"/>
                </a:lnTo>
                <a:lnTo>
                  <a:pt x="762500" y="30612"/>
                </a:lnTo>
                <a:lnTo>
                  <a:pt x="767202" y="33087"/>
                </a:lnTo>
                <a:lnTo>
                  <a:pt x="770020" y="38036"/>
                </a:lnTo>
                <a:lnTo>
                  <a:pt x="771543" y="40702"/>
                </a:lnTo>
                <a:lnTo>
                  <a:pt x="772514" y="44262"/>
                </a:lnTo>
                <a:lnTo>
                  <a:pt x="772933" y="48716"/>
                </a:lnTo>
                <a:lnTo>
                  <a:pt x="738949" y="48716"/>
                </a:lnTo>
                <a:lnTo>
                  <a:pt x="735637" y="30840"/>
                </a:lnTo>
                <a:lnTo>
                  <a:pt x="730306" y="36970"/>
                </a:lnTo>
                <a:lnTo>
                  <a:pt x="727641" y="44947"/>
                </a:lnTo>
                <a:lnTo>
                  <a:pt x="727641" y="64746"/>
                </a:lnTo>
                <a:lnTo>
                  <a:pt x="730287" y="72504"/>
                </a:lnTo>
                <a:lnTo>
                  <a:pt x="735580" y="78043"/>
                </a:lnTo>
                <a:lnTo>
                  <a:pt x="740872" y="83583"/>
                </a:lnTo>
                <a:lnTo>
                  <a:pt x="747326" y="86353"/>
                </a:lnTo>
                <a:lnTo>
                  <a:pt x="758064" y="86353"/>
                </a:lnTo>
                <a:lnTo>
                  <a:pt x="760862" y="86049"/>
                </a:lnTo>
                <a:lnTo>
                  <a:pt x="763337" y="85440"/>
                </a:lnTo>
                <a:lnTo>
                  <a:pt x="767945" y="84373"/>
                </a:lnTo>
                <a:lnTo>
                  <a:pt x="771809" y="82317"/>
                </a:lnTo>
                <a:lnTo>
                  <a:pt x="774932" y="79271"/>
                </a:lnTo>
                <a:lnTo>
                  <a:pt x="776797" y="77520"/>
                </a:lnTo>
                <a:lnTo>
                  <a:pt x="778482" y="75264"/>
                </a:lnTo>
                <a:lnTo>
                  <a:pt x="779986" y="72504"/>
                </a:lnTo>
                <a:lnTo>
                  <a:pt x="781490" y="69743"/>
                </a:lnTo>
                <a:lnTo>
                  <a:pt x="782376" y="67240"/>
                </a:lnTo>
                <a:lnTo>
                  <a:pt x="782642" y="64993"/>
                </a:lnTo>
                <a:lnTo>
                  <a:pt x="772533" y="64993"/>
                </a:lnTo>
                <a:lnTo>
                  <a:pt x="771771" y="67697"/>
                </a:lnTo>
                <a:lnTo>
                  <a:pt x="770477" y="70076"/>
                </a:lnTo>
                <a:lnTo>
                  <a:pt x="768649" y="72132"/>
                </a:lnTo>
                <a:lnTo>
                  <a:pt x="765451" y="75673"/>
                </a:lnTo>
                <a:lnTo>
                  <a:pt x="761167" y="77444"/>
                </a:lnTo>
                <a:lnTo>
                  <a:pt x="750049" y="77444"/>
                </a:lnTo>
                <a:lnTo>
                  <a:pt x="745803" y="75569"/>
                </a:lnTo>
                <a:lnTo>
                  <a:pt x="743062" y="71818"/>
                </a:lnTo>
                <a:lnTo>
                  <a:pt x="740320" y="68068"/>
                </a:lnTo>
                <a:lnTo>
                  <a:pt x="738854" y="63090"/>
                </a:lnTo>
                <a:lnTo>
                  <a:pt x="738664" y="56883"/>
                </a:lnTo>
                <a:lnTo>
                  <a:pt x="783499" y="56883"/>
                </a:lnTo>
                <a:close/>
              </a:path>
              <a:path w="1478375" h="110055">
                <a:moveTo>
                  <a:pt x="827458" y="58064"/>
                </a:moveTo>
                <a:lnTo>
                  <a:pt x="825688" y="62461"/>
                </a:lnTo>
                <a:lnTo>
                  <a:pt x="825688" y="73313"/>
                </a:lnTo>
                <a:lnTo>
                  <a:pt x="827487" y="77625"/>
                </a:lnTo>
                <a:lnTo>
                  <a:pt x="831085" y="81070"/>
                </a:lnTo>
                <a:lnTo>
                  <a:pt x="834683" y="84516"/>
                </a:lnTo>
                <a:lnTo>
                  <a:pt x="839319" y="86239"/>
                </a:lnTo>
                <a:lnTo>
                  <a:pt x="837510" y="73218"/>
                </a:lnTo>
                <a:lnTo>
                  <a:pt x="836425" y="70876"/>
                </a:lnTo>
                <a:lnTo>
                  <a:pt x="836425" y="63984"/>
                </a:lnTo>
                <a:lnTo>
                  <a:pt x="838005" y="61129"/>
                </a:lnTo>
                <a:lnTo>
                  <a:pt x="841166" y="59339"/>
                </a:lnTo>
                <a:lnTo>
                  <a:pt x="843031" y="58273"/>
                </a:lnTo>
                <a:lnTo>
                  <a:pt x="845830" y="57493"/>
                </a:lnTo>
                <a:lnTo>
                  <a:pt x="849562" y="56998"/>
                </a:lnTo>
                <a:lnTo>
                  <a:pt x="855787" y="56198"/>
                </a:lnTo>
                <a:lnTo>
                  <a:pt x="859633" y="55589"/>
                </a:lnTo>
                <a:lnTo>
                  <a:pt x="861613" y="55056"/>
                </a:lnTo>
                <a:lnTo>
                  <a:pt x="863593" y="54523"/>
                </a:lnTo>
                <a:lnTo>
                  <a:pt x="866467" y="53057"/>
                </a:lnTo>
                <a:lnTo>
                  <a:pt x="866467" y="67659"/>
                </a:lnTo>
                <a:lnTo>
                  <a:pt x="863612" y="72209"/>
                </a:lnTo>
                <a:lnTo>
                  <a:pt x="857957" y="83212"/>
                </a:lnTo>
                <a:lnTo>
                  <a:pt x="861879" y="81194"/>
                </a:lnTo>
                <a:lnTo>
                  <a:pt x="864887" y="78814"/>
                </a:lnTo>
                <a:lnTo>
                  <a:pt x="866982" y="76073"/>
                </a:lnTo>
                <a:lnTo>
                  <a:pt x="867324" y="78510"/>
                </a:lnTo>
                <a:lnTo>
                  <a:pt x="868752" y="81727"/>
                </a:lnTo>
                <a:lnTo>
                  <a:pt x="870351" y="84240"/>
                </a:lnTo>
                <a:lnTo>
                  <a:pt x="872922" y="85497"/>
                </a:lnTo>
                <a:lnTo>
                  <a:pt x="877909" y="85497"/>
                </a:lnTo>
                <a:lnTo>
                  <a:pt x="880727" y="85211"/>
                </a:lnTo>
                <a:lnTo>
                  <a:pt x="883545" y="84469"/>
                </a:lnTo>
                <a:lnTo>
                  <a:pt x="883545" y="76873"/>
                </a:lnTo>
                <a:lnTo>
                  <a:pt x="882288" y="77073"/>
                </a:lnTo>
                <a:lnTo>
                  <a:pt x="880175" y="77215"/>
                </a:lnTo>
                <a:lnTo>
                  <a:pt x="877405" y="76244"/>
                </a:lnTo>
                <a:lnTo>
                  <a:pt x="876748" y="73674"/>
                </a:lnTo>
                <a:lnTo>
                  <a:pt x="876748" y="32649"/>
                </a:lnTo>
                <a:lnTo>
                  <a:pt x="874521" y="28385"/>
                </a:lnTo>
                <a:lnTo>
                  <a:pt x="870066" y="25643"/>
                </a:lnTo>
                <a:lnTo>
                  <a:pt x="865573" y="22902"/>
                </a:lnTo>
                <a:lnTo>
                  <a:pt x="859728" y="21531"/>
                </a:lnTo>
                <a:lnTo>
                  <a:pt x="846325" y="21531"/>
                </a:lnTo>
                <a:lnTo>
                  <a:pt x="840871" y="23006"/>
                </a:lnTo>
                <a:lnTo>
                  <a:pt x="836168" y="25957"/>
                </a:lnTo>
                <a:lnTo>
                  <a:pt x="831466" y="28908"/>
                </a:lnTo>
                <a:lnTo>
                  <a:pt x="829019" y="34153"/>
                </a:lnTo>
                <a:lnTo>
                  <a:pt x="828829" y="41692"/>
                </a:lnTo>
                <a:lnTo>
                  <a:pt x="838424" y="41692"/>
                </a:lnTo>
                <a:lnTo>
                  <a:pt x="838805" y="38531"/>
                </a:lnTo>
                <a:lnTo>
                  <a:pt x="839624" y="36152"/>
                </a:lnTo>
                <a:lnTo>
                  <a:pt x="840880" y="34553"/>
                </a:lnTo>
                <a:lnTo>
                  <a:pt x="843127" y="31659"/>
                </a:lnTo>
                <a:lnTo>
                  <a:pt x="846934" y="30212"/>
                </a:lnTo>
                <a:lnTo>
                  <a:pt x="856948" y="30212"/>
                </a:lnTo>
                <a:lnTo>
                  <a:pt x="860518" y="31002"/>
                </a:lnTo>
                <a:lnTo>
                  <a:pt x="863012" y="32582"/>
                </a:lnTo>
                <a:lnTo>
                  <a:pt x="865506" y="34162"/>
                </a:lnTo>
                <a:lnTo>
                  <a:pt x="866753" y="36704"/>
                </a:lnTo>
                <a:lnTo>
                  <a:pt x="866753" y="41920"/>
                </a:lnTo>
                <a:lnTo>
                  <a:pt x="866068" y="44147"/>
                </a:lnTo>
                <a:lnTo>
                  <a:pt x="863688" y="46813"/>
                </a:lnTo>
                <a:lnTo>
                  <a:pt x="861327" y="47117"/>
                </a:lnTo>
                <a:lnTo>
                  <a:pt x="844935" y="49173"/>
                </a:lnTo>
                <a:lnTo>
                  <a:pt x="839186" y="49897"/>
                </a:lnTo>
                <a:lnTo>
                  <a:pt x="834540" y="51819"/>
                </a:lnTo>
                <a:lnTo>
                  <a:pt x="830999" y="54942"/>
                </a:lnTo>
                <a:lnTo>
                  <a:pt x="827458" y="58064"/>
                </a:lnTo>
                <a:close/>
              </a:path>
              <a:path w="1478375" h="110055">
                <a:moveTo>
                  <a:pt x="863612" y="72209"/>
                </a:moveTo>
                <a:lnTo>
                  <a:pt x="857900" y="74988"/>
                </a:lnTo>
                <a:lnTo>
                  <a:pt x="854511" y="76663"/>
                </a:lnTo>
                <a:lnTo>
                  <a:pt x="851008" y="77501"/>
                </a:lnTo>
                <a:lnTo>
                  <a:pt x="844421" y="77501"/>
                </a:lnTo>
                <a:lnTo>
                  <a:pt x="841851" y="76644"/>
                </a:lnTo>
                <a:lnTo>
                  <a:pt x="839681" y="74931"/>
                </a:lnTo>
                <a:lnTo>
                  <a:pt x="837510" y="73218"/>
                </a:lnTo>
                <a:lnTo>
                  <a:pt x="839319" y="86239"/>
                </a:lnTo>
                <a:lnTo>
                  <a:pt x="849714" y="86239"/>
                </a:lnTo>
                <a:lnTo>
                  <a:pt x="854036" y="85230"/>
                </a:lnTo>
                <a:lnTo>
                  <a:pt x="857957" y="83212"/>
                </a:lnTo>
                <a:lnTo>
                  <a:pt x="863612" y="72209"/>
                </a:lnTo>
                <a:close/>
              </a:path>
              <a:path w="1478375" h="110055">
                <a:moveTo>
                  <a:pt x="908047" y="76187"/>
                </a:moveTo>
                <a:lnTo>
                  <a:pt x="905458" y="72875"/>
                </a:lnTo>
                <a:lnTo>
                  <a:pt x="904049" y="71047"/>
                </a:lnTo>
                <a:lnTo>
                  <a:pt x="903192" y="68420"/>
                </a:lnTo>
                <a:lnTo>
                  <a:pt x="902888" y="64993"/>
                </a:lnTo>
                <a:lnTo>
                  <a:pt x="893007" y="64993"/>
                </a:lnTo>
                <a:lnTo>
                  <a:pt x="893273" y="71085"/>
                </a:lnTo>
                <a:lnTo>
                  <a:pt x="895301" y="76197"/>
                </a:lnTo>
                <a:lnTo>
                  <a:pt x="899089" y="80328"/>
                </a:lnTo>
                <a:lnTo>
                  <a:pt x="902878" y="84459"/>
                </a:lnTo>
                <a:lnTo>
                  <a:pt x="909322" y="86525"/>
                </a:lnTo>
                <a:lnTo>
                  <a:pt x="926876" y="86525"/>
                </a:lnTo>
                <a:lnTo>
                  <a:pt x="933168" y="84545"/>
                </a:lnTo>
                <a:lnTo>
                  <a:pt x="937299" y="80585"/>
                </a:lnTo>
                <a:lnTo>
                  <a:pt x="941430" y="76625"/>
                </a:lnTo>
                <a:lnTo>
                  <a:pt x="943496" y="71923"/>
                </a:lnTo>
                <a:lnTo>
                  <a:pt x="943496" y="60843"/>
                </a:lnTo>
                <a:lnTo>
                  <a:pt x="941497" y="56712"/>
                </a:lnTo>
                <a:lnTo>
                  <a:pt x="937499" y="54085"/>
                </a:lnTo>
                <a:lnTo>
                  <a:pt x="934986" y="52410"/>
                </a:lnTo>
                <a:lnTo>
                  <a:pt x="930036" y="50677"/>
                </a:lnTo>
                <a:lnTo>
                  <a:pt x="922649" y="48888"/>
                </a:lnTo>
                <a:lnTo>
                  <a:pt x="915853" y="47231"/>
                </a:lnTo>
                <a:lnTo>
                  <a:pt x="912883" y="46508"/>
                </a:lnTo>
                <a:lnTo>
                  <a:pt x="910636" y="45670"/>
                </a:lnTo>
                <a:lnTo>
                  <a:pt x="909113" y="44719"/>
                </a:lnTo>
                <a:lnTo>
                  <a:pt x="906486" y="43119"/>
                </a:lnTo>
                <a:lnTo>
                  <a:pt x="905172" y="40987"/>
                </a:lnTo>
                <a:lnTo>
                  <a:pt x="905172" y="35885"/>
                </a:lnTo>
                <a:lnTo>
                  <a:pt x="906172" y="33924"/>
                </a:lnTo>
                <a:lnTo>
                  <a:pt x="908171" y="32439"/>
                </a:lnTo>
                <a:lnTo>
                  <a:pt x="910170" y="30954"/>
                </a:lnTo>
                <a:lnTo>
                  <a:pt x="913111" y="30212"/>
                </a:lnTo>
                <a:lnTo>
                  <a:pt x="922821" y="30212"/>
                </a:lnTo>
                <a:lnTo>
                  <a:pt x="926914" y="31564"/>
                </a:lnTo>
                <a:lnTo>
                  <a:pt x="929274" y="34267"/>
                </a:lnTo>
                <a:lnTo>
                  <a:pt x="930722" y="36171"/>
                </a:lnTo>
                <a:lnTo>
                  <a:pt x="931540" y="38284"/>
                </a:lnTo>
                <a:lnTo>
                  <a:pt x="931731" y="40606"/>
                </a:lnTo>
                <a:lnTo>
                  <a:pt x="941440" y="40606"/>
                </a:lnTo>
                <a:lnTo>
                  <a:pt x="941516" y="36647"/>
                </a:lnTo>
                <a:lnTo>
                  <a:pt x="940279" y="32954"/>
                </a:lnTo>
                <a:lnTo>
                  <a:pt x="937728" y="29527"/>
                </a:lnTo>
                <a:lnTo>
                  <a:pt x="933653" y="24120"/>
                </a:lnTo>
                <a:lnTo>
                  <a:pt x="927009" y="21417"/>
                </a:lnTo>
                <a:lnTo>
                  <a:pt x="910750" y="21417"/>
                </a:lnTo>
                <a:lnTo>
                  <a:pt x="905144" y="23206"/>
                </a:lnTo>
                <a:lnTo>
                  <a:pt x="900974" y="26785"/>
                </a:lnTo>
                <a:lnTo>
                  <a:pt x="896805" y="30364"/>
                </a:lnTo>
                <a:lnTo>
                  <a:pt x="894720" y="35048"/>
                </a:lnTo>
                <a:lnTo>
                  <a:pt x="894720" y="45747"/>
                </a:lnTo>
                <a:lnTo>
                  <a:pt x="896929" y="49592"/>
                </a:lnTo>
                <a:lnTo>
                  <a:pt x="901346" y="52372"/>
                </a:lnTo>
                <a:lnTo>
                  <a:pt x="903820" y="53971"/>
                </a:lnTo>
                <a:lnTo>
                  <a:pt x="907666" y="55418"/>
                </a:lnTo>
                <a:lnTo>
                  <a:pt x="912883" y="56712"/>
                </a:lnTo>
                <a:lnTo>
                  <a:pt x="921050" y="58768"/>
                </a:lnTo>
                <a:lnTo>
                  <a:pt x="925429" y="59872"/>
                </a:lnTo>
                <a:lnTo>
                  <a:pt x="928361" y="60843"/>
                </a:lnTo>
                <a:lnTo>
                  <a:pt x="929846" y="61681"/>
                </a:lnTo>
                <a:lnTo>
                  <a:pt x="932168" y="63052"/>
                </a:lnTo>
                <a:lnTo>
                  <a:pt x="933330" y="65050"/>
                </a:lnTo>
                <a:lnTo>
                  <a:pt x="933330" y="71142"/>
                </a:lnTo>
                <a:lnTo>
                  <a:pt x="931883" y="73703"/>
                </a:lnTo>
                <a:lnTo>
                  <a:pt x="928989" y="75359"/>
                </a:lnTo>
                <a:lnTo>
                  <a:pt x="926095" y="77015"/>
                </a:lnTo>
                <a:lnTo>
                  <a:pt x="922745" y="77844"/>
                </a:lnTo>
                <a:lnTo>
                  <a:pt x="912540" y="77844"/>
                </a:lnTo>
                <a:lnTo>
                  <a:pt x="908047" y="76187"/>
                </a:lnTo>
                <a:close/>
              </a:path>
              <a:path w="1478375" h="110055">
                <a:moveTo>
                  <a:pt x="1049463" y="32401"/>
                </a:moveTo>
                <a:lnTo>
                  <a:pt x="1051329" y="35752"/>
                </a:lnTo>
                <a:lnTo>
                  <a:pt x="1052471" y="37846"/>
                </a:lnTo>
                <a:lnTo>
                  <a:pt x="1053042" y="41139"/>
                </a:lnTo>
                <a:lnTo>
                  <a:pt x="1053042" y="84183"/>
                </a:lnTo>
                <a:lnTo>
                  <a:pt x="1063608" y="84183"/>
                </a:lnTo>
                <a:lnTo>
                  <a:pt x="1063608" y="38931"/>
                </a:lnTo>
                <a:lnTo>
                  <a:pt x="1062752" y="34229"/>
                </a:lnTo>
                <a:lnTo>
                  <a:pt x="1061038" y="30840"/>
                </a:lnTo>
                <a:lnTo>
                  <a:pt x="1057878" y="24634"/>
                </a:lnTo>
                <a:lnTo>
                  <a:pt x="1051862" y="21531"/>
                </a:lnTo>
                <a:lnTo>
                  <a:pt x="1038040" y="21531"/>
                </a:lnTo>
                <a:lnTo>
                  <a:pt x="1033909" y="22616"/>
                </a:lnTo>
                <a:lnTo>
                  <a:pt x="1030596" y="24787"/>
                </a:lnTo>
                <a:lnTo>
                  <a:pt x="1028654" y="26043"/>
                </a:lnTo>
                <a:lnTo>
                  <a:pt x="1026465" y="28213"/>
                </a:lnTo>
                <a:lnTo>
                  <a:pt x="1024028" y="31297"/>
                </a:lnTo>
                <a:lnTo>
                  <a:pt x="1024028" y="0"/>
                </a:lnTo>
                <a:lnTo>
                  <a:pt x="1013747" y="0"/>
                </a:lnTo>
                <a:lnTo>
                  <a:pt x="1013747" y="84183"/>
                </a:lnTo>
                <a:lnTo>
                  <a:pt x="1024028" y="84183"/>
                </a:lnTo>
                <a:lnTo>
                  <a:pt x="1024028" y="43595"/>
                </a:lnTo>
                <a:lnTo>
                  <a:pt x="1025760" y="38055"/>
                </a:lnTo>
                <a:lnTo>
                  <a:pt x="1029225" y="35124"/>
                </a:lnTo>
                <a:lnTo>
                  <a:pt x="1032690" y="32192"/>
                </a:lnTo>
                <a:lnTo>
                  <a:pt x="1036555" y="30726"/>
                </a:lnTo>
                <a:lnTo>
                  <a:pt x="1045960" y="30726"/>
                </a:lnTo>
                <a:lnTo>
                  <a:pt x="1049463" y="32401"/>
                </a:lnTo>
                <a:close/>
              </a:path>
              <a:path w="1478375" h="110055">
                <a:moveTo>
                  <a:pt x="1080895" y="58064"/>
                </a:moveTo>
                <a:lnTo>
                  <a:pt x="1079125" y="62461"/>
                </a:lnTo>
                <a:lnTo>
                  <a:pt x="1079125" y="73313"/>
                </a:lnTo>
                <a:lnTo>
                  <a:pt x="1080924" y="77625"/>
                </a:lnTo>
                <a:lnTo>
                  <a:pt x="1084522" y="81070"/>
                </a:lnTo>
                <a:lnTo>
                  <a:pt x="1088120" y="84516"/>
                </a:lnTo>
                <a:lnTo>
                  <a:pt x="1092756" y="86239"/>
                </a:lnTo>
                <a:lnTo>
                  <a:pt x="1090947" y="73218"/>
                </a:lnTo>
                <a:lnTo>
                  <a:pt x="1089862" y="70876"/>
                </a:lnTo>
                <a:lnTo>
                  <a:pt x="1089862" y="63984"/>
                </a:lnTo>
                <a:lnTo>
                  <a:pt x="1091442" y="61129"/>
                </a:lnTo>
                <a:lnTo>
                  <a:pt x="1094603" y="59339"/>
                </a:lnTo>
                <a:lnTo>
                  <a:pt x="1096468" y="58273"/>
                </a:lnTo>
                <a:lnTo>
                  <a:pt x="1099267" y="57493"/>
                </a:lnTo>
                <a:lnTo>
                  <a:pt x="1102998" y="56998"/>
                </a:lnTo>
                <a:lnTo>
                  <a:pt x="1109224" y="56198"/>
                </a:lnTo>
                <a:lnTo>
                  <a:pt x="1113070" y="55589"/>
                </a:lnTo>
                <a:lnTo>
                  <a:pt x="1115050" y="55056"/>
                </a:lnTo>
                <a:lnTo>
                  <a:pt x="1117030" y="54523"/>
                </a:lnTo>
                <a:lnTo>
                  <a:pt x="1119904" y="53057"/>
                </a:lnTo>
                <a:lnTo>
                  <a:pt x="1119904" y="67659"/>
                </a:lnTo>
                <a:lnTo>
                  <a:pt x="1117049" y="72209"/>
                </a:lnTo>
                <a:lnTo>
                  <a:pt x="1111394" y="83212"/>
                </a:lnTo>
                <a:lnTo>
                  <a:pt x="1115316" y="81194"/>
                </a:lnTo>
                <a:lnTo>
                  <a:pt x="1118324" y="78815"/>
                </a:lnTo>
                <a:lnTo>
                  <a:pt x="1120418" y="76073"/>
                </a:lnTo>
                <a:lnTo>
                  <a:pt x="1120761" y="78510"/>
                </a:lnTo>
                <a:lnTo>
                  <a:pt x="1122189" y="81727"/>
                </a:lnTo>
                <a:lnTo>
                  <a:pt x="1123788" y="84240"/>
                </a:lnTo>
                <a:lnTo>
                  <a:pt x="1126358" y="85497"/>
                </a:lnTo>
                <a:lnTo>
                  <a:pt x="1131346" y="85497"/>
                </a:lnTo>
                <a:lnTo>
                  <a:pt x="1134164" y="85211"/>
                </a:lnTo>
                <a:lnTo>
                  <a:pt x="1136982" y="84469"/>
                </a:lnTo>
                <a:lnTo>
                  <a:pt x="1136982" y="76873"/>
                </a:lnTo>
                <a:lnTo>
                  <a:pt x="1135725" y="77073"/>
                </a:lnTo>
                <a:lnTo>
                  <a:pt x="1133612" y="77215"/>
                </a:lnTo>
                <a:lnTo>
                  <a:pt x="1130842" y="76244"/>
                </a:lnTo>
                <a:lnTo>
                  <a:pt x="1130185" y="73674"/>
                </a:lnTo>
                <a:lnTo>
                  <a:pt x="1130185" y="32649"/>
                </a:lnTo>
                <a:lnTo>
                  <a:pt x="1127958" y="28385"/>
                </a:lnTo>
                <a:lnTo>
                  <a:pt x="1123503" y="25643"/>
                </a:lnTo>
                <a:lnTo>
                  <a:pt x="1119010" y="22902"/>
                </a:lnTo>
                <a:lnTo>
                  <a:pt x="1113165" y="21531"/>
                </a:lnTo>
                <a:lnTo>
                  <a:pt x="1099762" y="21531"/>
                </a:lnTo>
                <a:lnTo>
                  <a:pt x="1094308" y="23006"/>
                </a:lnTo>
                <a:lnTo>
                  <a:pt x="1089605" y="25957"/>
                </a:lnTo>
                <a:lnTo>
                  <a:pt x="1084903" y="28908"/>
                </a:lnTo>
                <a:lnTo>
                  <a:pt x="1082456" y="34153"/>
                </a:lnTo>
                <a:lnTo>
                  <a:pt x="1082266" y="41692"/>
                </a:lnTo>
                <a:lnTo>
                  <a:pt x="1091861" y="41692"/>
                </a:lnTo>
                <a:lnTo>
                  <a:pt x="1092242" y="38531"/>
                </a:lnTo>
                <a:lnTo>
                  <a:pt x="1093061" y="36152"/>
                </a:lnTo>
                <a:lnTo>
                  <a:pt x="1094317" y="34553"/>
                </a:lnTo>
                <a:lnTo>
                  <a:pt x="1096563" y="31659"/>
                </a:lnTo>
                <a:lnTo>
                  <a:pt x="1100371" y="30212"/>
                </a:lnTo>
                <a:lnTo>
                  <a:pt x="1110385" y="30212"/>
                </a:lnTo>
                <a:lnTo>
                  <a:pt x="1113955" y="31002"/>
                </a:lnTo>
                <a:lnTo>
                  <a:pt x="1116449" y="32582"/>
                </a:lnTo>
                <a:lnTo>
                  <a:pt x="1118943" y="34162"/>
                </a:lnTo>
                <a:lnTo>
                  <a:pt x="1120190" y="36704"/>
                </a:lnTo>
                <a:lnTo>
                  <a:pt x="1120190" y="41920"/>
                </a:lnTo>
                <a:lnTo>
                  <a:pt x="1119505" y="44147"/>
                </a:lnTo>
                <a:lnTo>
                  <a:pt x="1117125" y="46813"/>
                </a:lnTo>
                <a:lnTo>
                  <a:pt x="1114764" y="47117"/>
                </a:lnTo>
                <a:lnTo>
                  <a:pt x="1098372" y="49173"/>
                </a:lnTo>
                <a:lnTo>
                  <a:pt x="1092623" y="49897"/>
                </a:lnTo>
                <a:lnTo>
                  <a:pt x="1087977" y="51819"/>
                </a:lnTo>
                <a:lnTo>
                  <a:pt x="1084436" y="54942"/>
                </a:lnTo>
                <a:lnTo>
                  <a:pt x="1080895" y="58064"/>
                </a:lnTo>
                <a:close/>
              </a:path>
              <a:path w="1478375" h="110055">
                <a:moveTo>
                  <a:pt x="1117049" y="72209"/>
                </a:moveTo>
                <a:lnTo>
                  <a:pt x="1111337" y="74988"/>
                </a:lnTo>
                <a:lnTo>
                  <a:pt x="1107948" y="76663"/>
                </a:lnTo>
                <a:lnTo>
                  <a:pt x="1104445" y="77501"/>
                </a:lnTo>
                <a:lnTo>
                  <a:pt x="1097858" y="77501"/>
                </a:lnTo>
                <a:lnTo>
                  <a:pt x="1095288" y="76644"/>
                </a:lnTo>
                <a:lnTo>
                  <a:pt x="1093118" y="74931"/>
                </a:lnTo>
                <a:lnTo>
                  <a:pt x="1090947" y="73218"/>
                </a:lnTo>
                <a:lnTo>
                  <a:pt x="1092756" y="86239"/>
                </a:lnTo>
                <a:lnTo>
                  <a:pt x="1103151" y="86239"/>
                </a:lnTo>
                <a:lnTo>
                  <a:pt x="1107472" y="85230"/>
                </a:lnTo>
                <a:lnTo>
                  <a:pt x="1111394" y="83212"/>
                </a:lnTo>
                <a:lnTo>
                  <a:pt x="1117049" y="72209"/>
                </a:lnTo>
                <a:close/>
              </a:path>
              <a:path w="1478375" h="110055">
                <a:moveTo>
                  <a:pt x="1160494" y="84183"/>
                </a:moveTo>
                <a:lnTo>
                  <a:pt x="1160494" y="48145"/>
                </a:lnTo>
                <a:lnTo>
                  <a:pt x="1160751" y="45071"/>
                </a:lnTo>
                <a:lnTo>
                  <a:pt x="1161265" y="42920"/>
                </a:lnTo>
                <a:lnTo>
                  <a:pt x="1161779" y="40768"/>
                </a:lnTo>
                <a:lnTo>
                  <a:pt x="1162893" y="38684"/>
                </a:lnTo>
                <a:lnTo>
                  <a:pt x="1164606" y="36666"/>
                </a:lnTo>
                <a:lnTo>
                  <a:pt x="1166738" y="34153"/>
                </a:lnTo>
                <a:lnTo>
                  <a:pt x="1169213" y="32477"/>
                </a:lnTo>
                <a:lnTo>
                  <a:pt x="1172031" y="31640"/>
                </a:lnTo>
                <a:lnTo>
                  <a:pt x="1173592" y="31145"/>
                </a:lnTo>
                <a:lnTo>
                  <a:pt x="1175591" y="30897"/>
                </a:lnTo>
                <a:lnTo>
                  <a:pt x="1182826" y="30897"/>
                </a:lnTo>
                <a:lnTo>
                  <a:pt x="1186138" y="32801"/>
                </a:lnTo>
                <a:lnTo>
                  <a:pt x="1187966" y="36609"/>
                </a:lnTo>
                <a:lnTo>
                  <a:pt x="1189070" y="38893"/>
                </a:lnTo>
                <a:lnTo>
                  <a:pt x="1189622" y="41901"/>
                </a:lnTo>
                <a:lnTo>
                  <a:pt x="1189622" y="84183"/>
                </a:lnTo>
                <a:lnTo>
                  <a:pt x="1200074" y="84183"/>
                </a:lnTo>
                <a:lnTo>
                  <a:pt x="1200074" y="38779"/>
                </a:lnTo>
                <a:lnTo>
                  <a:pt x="1199237" y="34039"/>
                </a:lnTo>
                <a:lnTo>
                  <a:pt x="1197561" y="30726"/>
                </a:lnTo>
                <a:lnTo>
                  <a:pt x="1194515" y="24672"/>
                </a:lnTo>
                <a:lnTo>
                  <a:pt x="1188652" y="21645"/>
                </a:lnTo>
                <a:lnTo>
                  <a:pt x="1176010" y="21645"/>
                </a:lnTo>
                <a:lnTo>
                  <a:pt x="1172412" y="22426"/>
                </a:lnTo>
                <a:lnTo>
                  <a:pt x="1169175" y="23987"/>
                </a:lnTo>
                <a:lnTo>
                  <a:pt x="1165939" y="25548"/>
                </a:lnTo>
                <a:lnTo>
                  <a:pt x="1162874" y="28118"/>
                </a:lnTo>
                <a:lnTo>
                  <a:pt x="1159980" y="31697"/>
                </a:lnTo>
                <a:lnTo>
                  <a:pt x="1159980" y="23016"/>
                </a:lnTo>
                <a:lnTo>
                  <a:pt x="1150213" y="23016"/>
                </a:lnTo>
                <a:lnTo>
                  <a:pt x="1150213" y="84183"/>
                </a:lnTo>
                <a:lnTo>
                  <a:pt x="1160494" y="84183"/>
                </a:lnTo>
                <a:close/>
              </a:path>
              <a:path w="1478375" h="110055">
                <a:moveTo>
                  <a:pt x="1257970" y="84183"/>
                </a:moveTo>
                <a:lnTo>
                  <a:pt x="1257970" y="48145"/>
                </a:lnTo>
                <a:lnTo>
                  <a:pt x="1258227" y="45071"/>
                </a:lnTo>
                <a:lnTo>
                  <a:pt x="1258741" y="42920"/>
                </a:lnTo>
                <a:lnTo>
                  <a:pt x="1259255" y="40768"/>
                </a:lnTo>
                <a:lnTo>
                  <a:pt x="1260369" y="38684"/>
                </a:lnTo>
                <a:lnTo>
                  <a:pt x="1262082" y="36666"/>
                </a:lnTo>
                <a:lnTo>
                  <a:pt x="1264214" y="34153"/>
                </a:lnTo>
                <a:lnTo>
                  <a:pt x="1266689" y="32478"/>
                </a:lnTo>
                <a:lnTo>
                  <a:pt x="1269507" y="31640"/>
                </a:lnTo>
                <a:lnTo>
                  <a:pt x="1271068" y="31145"/>
                </a:lnTo>
                <a:lnTo>
                  <a:pt x="1273067" y="30897"/>
                </a:lnTo>
                <a:lnTo>
                  <a:pt x="1280302" y="30897"/>
                </a:lnTo>
                <a:lnTo>
                  <a:pt x="1283614" y="32801"/>
                </a:lnTo>
                <a:lnTo>
                  <a:pt x="1285442" y="36609"/>
                </a:lnTo>
                <a:lnTo>
                  <a:pt x="1286546" y="38893"/>
                </a:lnTo>
                <a:lnTo>
                  <a:pt x="1287098" y="41901"/>
                </a:lnTo>
                <a:lnTo>
                  <a:pt x="1287098" y="84183"/>
                </a:lnTo>
                <a:lnTo>
                  <a:pt x="1297550" y="84183"/>
                </a:lnTo>
                <a:lnTo>
                  <a:pt x="1297550" y="38779"/>
                </a:lnTo>
                <a:lnTo>
                  <a:pt x="1296712" y="34039"/>
                </a:lnTo>
                <a:lnTo>
                  <a:pt x="1295037" y="30726"/>
                </a:lnTo>
                <a:lnTo>
                  <a:pt x="1291991" y="24672"/>
                </a:lnTo>
                <a:lnTo>
                  <a:pt x="1286127" y="21645"/>
                </a:lnTo>
                <a:lnTo>
                  <a:pt x="1273486" y="21645"/>
                </a:lnTo>
                <a:lnTo>
                  <a:pt x="1269888" y="22426"/>
                </a:lnTo>
                <a:lnTo>
                  <a:pt x="1266651" y="23987"/>
                </a:lnTo>
                <a:lnTo>
                  <a:pt x="1263415" y="25548"/>
                </a:lnTo>
                <a:lnTo>
                  <a:pt x="1260350" y="28118"/>
                </a:lnTo>
                <a:lnTo>
                  <a:pt x="1257456" y="31697"/>
                </a:lnTo>
                <a:lnTo>
                  <a:pt x="1257456" y="23016"/>
                </a:lnTo>
                <a:lnTo>
                  <a:pt x="1247689" y="23016"/>
                </a:lnTo>
                <a:lnTo>
                  <a:pt x="1247689" y="84183"/>
                </a:lnTo>
                <a:lnTo>
                  <a:pt x="1257970" y="84183"/>
                </a:lnTo>
                <a:close/>
              </a:path>
              <a:path w="1478375" h="110055">
                <a:moveTo>
                  <a:pt x="1329458" y="75388"/>
                </a:moveTo>
                <a:lnTo>
                  <a:pt x="1330810" y="86411"/>
                </a:lnTo>
                <a:lnTo>
                  <a:pt x="1349315" y="86411"/>
                </a:lnTo>
                <a:lnTo>
                  <a:pt x="1347011" y="77558"/>
                </a:lnTo>
                <a:lnTo>
                  <a:pt x="1333989" y="77558"/>
                </a:lnTo>
                <a:lnTo>
                  <a:pt x="1329458" y="75388"/>
                </a:lnTo>
                <a:close/>
              </a:path>
              <a:path w="1478375" h="110055">
                <a:moveTo>
                  <a:pt x="1311753" y="54942"/>
                </a:moveTo>
                <a:lnTo>
                  <a:pt x="1311753" y="64537"/>
                </a:lnTo>
                <a:lnTo>
                  <a:pt x="1314228" y="72180"/>
                </a:lnTo>
                <a:lnTo>
                  <a:pt x="1319178" y="77872"/>
                </a:lnTo>
                <a:lnTo>
                  <a:pt x="1324127" y="83564"/>
                </a:lnTo>
                <a:lnTo>
                  <a:pt x="1330810" y="86411"/>
                </a:lnTo>
                <a:lnTo>
                  <a:pt x="1329458" y="75388"/>
                </a:lnTo>
                <a:lnTo>
                  <a:pt x="1326602" y="71047"/>
                </a:lnTo>
                <a:lnTo>
                  <a:pt x="1323747" y="66707"/>
                </a:lnTo>
                <a:lnTo>
                  <a:pt x="1322319" y="61281"/>
                </a:lnTo>
                <a:lnTo>
                  <a:pt x="1322319" y="47993"/>
                </a:lnTo>
                <a:lnTo>
                  <a:pt x="1323747" y="42206"/>
                </a:lnTo>
                <a:lnTo>
                  <a:pt x="1326602" y="37408"/>
                </a:lnTo>
                <a:lnTo>
                  <a:pt x="1329458" y="32611"/>
                </a:lnTo>
                <a:lnTo>
                  <a:pt x="1334027" y="30212"/>
                </a:lnTo>
                <a:lnTo>
                  <a:pt x="1347392" y="30212"/>
                </a:lnTo>
                <a:lnTo>
                  <a:pt x="1352380" y="33030"/>
                </a:lnTo>
                <a:lnTo>
                  <a:pt x="1355274" y="38665"/>
                </a:lnTo>
                <a:lnTo>
                  <a:pt x="1357102" y="42244"/>
                </a:lnTo>
                <a:lnTo>
                  <a:pt x="1358016" y="46889"/>
                </a:lnTo>
                <a:lnTo>
                  <a:pt x="1358016" y="58921"/>
                </a:lnTo>
                <a:lnTo>
                  <a:pt x="1356749" y="64660"/>
                </a:lnTo>
                <a:lnTo>
                  <a:pt x="1354217" y="69820"/>
                </a:lnTo>
                <a:lnTo>
                  <a:pt x="1351685" y="74979"/>
                </a:lnTo>
                <a:lnTo>
                  <a:pt x="1347011" y="77558"/>
                </a:lnTo>
                <a:lnTo>
                  <a:pt x="1349315" y="86411"/>
                </a:lnTo>
                <a:lnTo>
                  <a:pt x="1356759" y="83193"/>
                </a:lnTo>
                <a:lnTo>
                  <a:pt x="1361557" y="76759"/>
                </a:lnTo>
                <a:lnTo>
                  <a:pt x="1366966" y="65783"/>
                </a:lnTo>
                <a:lnTo>
                  <a:pt x="1368753" y="52315"/>
                </a:lnTo>
                <a:lnTo>
                  <a:pt x="1368753" y="42110"/>
                </a:lnTo>
                <a:lnTo>
                  <a:pt x="1366031" y="34381"/>
                </a:lnTo>
                <a:lnTo>
                  <a:pt x="1360586" y="29127"/>
                </a:lnTo>
                <a:lnTo>
                  <a:pt x="1355141" y="23873"/>
                </a:lnTo>
                <a:lnTo>
                  <a:pt x="1348477" y="21246"/>
                </a:lnTo>
                <a:lnTo>
                  <a:pt x="1331800" y="21246"/>
                </a:lnTo>
                <a:lnTo>
                  <a:pt x="1324794" y="24291"/>
                </a:lnTo>
                <a:lnTo>
                  <a:pt x="1319577" y="30384"/>
                </a:lnTo>
                <a:lnTo>
                  <a:pt x="1319352" y="30651"/>
                </a:lnTo>
                <a:lnTo>
                  <a:pt x="1313652" y="41271"/>
                </a:lnTo>
                <a:lnTo>
                  <a:pt x="1311753" y="54942"/>
                </a:lnTo>
                <a:close/>
              </a:path>
              <a:path w="1478375" h="110055">
                <a:moveTo>
                  <a:pt x="1394436" y="84183"/>
                </a:moveTo>
                <a:lnTo>
                  <a:pt x="1394436" y="48145"/>
                </a:lnTo>
                <a:lnTo>
                  <a:pt x="1394693" y="45071"/>
                </a:lnTo>
                <a:lnTo>
                  <a:pt x="1395207" y="42920"/>
                </a:lnTo>
                <a:lnTo>
                  <a:pt x="1395721" y="40768"/>
                </a:lnTo>
                <a:lnTo>
                  <a:pt x="1396835" y="38684"/>
                </a:lnTo>
                <a:lnTo>
                  <a:pt x="1398548" y="36666"/>
                </a:lnTo>
                <a:lnTo>
                  <a:pt x="1400680" y="34153"/>
                </a:lnTo>
                <a:lnTo>
                  <a:pt x="1403155" y="32478"/>
                </a:lnTo>
                <a:lnTo>
                  <a:pt x="1405973" y="31640"/>
                </a:lnTo>
                <a:lnTo>
                  <a:pt x="1407534" y="31145"/>
                </a:lnTo>
                <a:lnTo>
                  <a:pt x="1409533" y="30897"/>
                </a:lnTo>
                <a:lnTo>
                  <a:pt x="1416768" y="30897"/>
                </a:lnTo>
                <a:lnTo>
                  <a:pt x="1420080" y="32801"/>
                </a:lnTo>
                <a:lnTo>
                  <a:pt x="1421908" y="36609"/>
                </a:lnTo>
                <a:lnTo>
                  <a:pt x="1423012" y="38893"/>
                </a:lnTo>
                <a:lnTo>
                  <a:pt x="1423564" y="41901"/>
                </a:lnTo>
                <a:lnTo>
                  <a:pt x="1423564" y="84183"/>
                </a:lnTo>
                <a:lnTo>
                  <a:pt x="1434016" y="84183"/>
                </a:lnTo>
                <a:lnTo>
                  <a:pt x="1434016" y="38779"/>
                </a:lnTo>
                <a:lnTo>
                  <a:pt x="1433178" y="34039"/>
                </a:lnTo>
                <a:lnTo>
                  <a:pt x="1431503" y="30726"/>
                </a:lnTo>
                <a:lnTo>
                  <a:pt x="1428457" y="24672"/>
                </a:lnTo>
                <a:lnTo>
                  <a:pt x="1422593" y="21645"/>
                </a:lnTo>
                <a:lnTo>
                  <a:pt x="1409952" y="21645"/>
                </a:lnTo>
                <a:lnTo>
                  <a:pt x="1406354" y="22426"/>
                </a:lnTo>
                <a:lnTo>
                  <a:pt x="1403117" y="23987"/>
                </a:lnTo>
                <a:lnTo>
                  <a:pt x="1399881" y="25548"/>
                </a:lnTo>
                <a:lnTo>
                  <a:pt x="1396816" y="28118"/>
                </a:lnTo>
                <a:lnTo>
                  <a:pt x="1393922" y="31697"/>
                </a:lnTo>
                <a:lnTo>
                  <a:pt x="1393922" y="23016"/>
                </a:lnTo>
                <a:lnTo>
                  <a:pt x="1384155" y="23016"/>
                </a:lnTo>
                <a:lnTo>
                  <a:pt x="1384155" y="84183"/>
                </a:lnTo>
                <a:lnTo>
                  <a:pt x="1394436" y="84183"/>
                </a:lnTo>
                <a:close/>
              </a:path>
              <a:path w="1478375" h="110055">
                <a:moveTo>
                  <a:pt x="1449704" y="46318"/>
                </a:moveTo>
                <a:lnTo>
                  <a:pt x="1449704" y="56884"/>
                </a:lnTo>
                <a:lnTo>
                  <a:pt x="1478375" y="56884"/>
                </a:lnTo>
                <a:lnTo>
                  <a:pt x="1478375" y="46318"/>
                </a:lnTo>
                <a:lnTo>
                  <a:pt x="1449704" y="46318"/>
                </a:lnTo>
                <a:close/>
              </a:path>
              <a:path w="1478375" h="110055">
                <a:moveTo>
                  <a:pt x="998897" y="85154"/>
                </a:moveTo>
                <a:lnTo>
                  <a:pt x="1001763" y="85078"/>
                </a:lnTo>
                <a:lnTo>
                  <a:pt x="1004314" y="84773"/>
                </a:lnTo>
                <a:lnTo>
                  <a:pt x="1006722" y="84183"/>
                </a:lnTo>
                <a:lnTo>
                  <a:pt x="1006722" y="76073"/>
                </a:lnTo>
                <a:lnTo>
                  <a:pt x="1003619" y="76244"/>
                </a:lnTo>
                <a:lnTo>
                  <a:pt x="1001258" y="76244"/>
                </a:lnTo>
                <a:lnTo>
                  <a:pt x="999126" y="75616"/>
                </a:lnTo>
                <a:lnTo>
                  <a:pt x="996955" y="73465"/>
                </a:lnTo>
                <a:lnTo>
                  <a:pt x="996955" y="31411"/>
                </a:lnTo>
                <a:lnTo>
                  <a:pt x="1006722" y="31411"/>
                </a:lnTo>
                <a:lnTo>
                  <a:pt x="1006722" y="23016"/>
                </a:lnTo>
                <a:lnTo>
                  <a:pt x="996955" y="23016"/>
                </a:lnTo>
                <a:lnTo>
                  <a:pt x="996955" y="5939"/>
                </a:lnTo>
                <a:lnTo>
                  <a:pt x="986561" y="5939"/>
                </a:lnTo>
                <a:lnTo>
                  <a:pt x="986561" y="23016"/>
                </a:lnTo>
                <a:lnTo>
                  <a:pt x="978279" y="23016"/>
                </a:lnTo>
                <a:lnTo>
                  <a:pt x="978279" y="31411"/>
                </a:lnTo>
                <a:lnTo>
                  <a:pt x="986561" y="31411"/>
                </a:lnTo>
                <a:lnTo>
                  <a:pt x="986561" y="75826"/>
                </a:lnTo>
                <a:lnTo>
                  <a:pt x="987417" y="79014"/>
                </a:lnTo>
                <a:lnTo>
                  <a:pt x="989131" y="81470"/>
                </a:lnTo>
                <a:lnTo>
                  <a:pt x="990844" y="83926"/>
                </a:lnTo>
                <a:lnTo>
                  <a:pt x="994100" y="85154"/>
                </a:lnTo>
                <a:lnTo>
                  <a:pt x="998897" y="85154"/>
                </a:lnTo>
                <a:close/>
              </a:path>
              <a:path w="1478375" h="110055">
                <a:moveTo>
                  <a:pt x="813694" y="85154"/>
                </a:moveTo>
                <a:lnTo>
                  <a:pt x="816559" y="85078"/>
                </a:lnTo>
                <a:lnTo>
                  <a:pt x="819110" y="84773"/>
                </a:lnTo>
                <a:lnTo>
                  <a:pt x="821518" y="84183"/>
                </a:lnTo>
                <a:lnTo>
                  <a:pt x="821518" y="76073"/>
                </a:lnTo>
                <a:lnTo>
                  <a:pt x="818415" y="76244"/>
                </a:lnTo>
                <a:lnTo>
                  <a:pt x="816054" y="76244"/>
                </a:lnTo>
                <a:lnTo>
                  <a:pt x="813922" y="75616"/>
                </a:lnTo>
                <a:lnTo>
                  <a:pt x="811752" y="73465"/>
                </a:lnTo>
                <a:lnTo>
                  <a:pt x="811752" y="31411"/>
                </a:lnTo>
                <a:lnTo>
                  <a:pt x="821518" y="31411"/>
                </a:lnTo>
                <a:lnTo>
                  <a:pt x="821518" y="23016"/>
                </a:lnTo>
                <a:lnTo>
                  <a:pt x="811752" y="23016"/>
                </a:lnTo>
                <a:lnTo>
                  <a:pt x="811752" y="5939"/>
                </a:lnTo>
                <a:lnTo>
                  <a:pt x="801357" y="5939"/>
                </a:lnTo>
                <a:lnTo>
                  <a:pt x="801357" y="23016"/>
                </a:lnTo>
                <a:lnTo>
                  <a:pt x="793075" y="23016"/>
                </a:lnTo>
                <a:lnTo>
                  <a:pt x="793075" y="31411"/>
                </a:lnTo>
                <a:lnTo>
                  <a:pt x="801357" y="31411"/>
                </a:lnTo>
                <a:lnTo>
                  <a:pt x="801357" y="75826"/>
                </a:lnTo>
                <a:lnTo>
                  <a:pt x="802213" y="79014"/>
                </a:lnTo>
                <a:lnTo>
                  <a:pt x="803927" y="81470"/>
                </a:lnTo>
                <a:lnTo>
                  <a:pt x="805640" y="83926"/>
                </a:lnTo>
                <a:lnTo>
                  <a:pt x="808896" y="85154"/>
                </a:lnTo>
                <a:lnTo>
                  <a:pt x="813694" y="85154"/>
                </a:lnTo>
                <a:close/>
              </a:path>
              <a:path w="1478375" h="110055">
                <a:moveTo>
                  <a:pt x="671516" y="84183"/>
                </a:moveTo>
                <a:lnTo>
                  <a:pt x="671516" y="76359"/>
                </a:lnTo>
                <a:lnTo>
                  <a:pt x="672182" y="63356"/>
                </a:lnTo>
                <a:lnTo>
                  <a:pt x="671459" y="58692"/>
                </a:lnTo>
                <a:lnTo>
                  <a:pt x="671459" y="44985"/>
                </a:lnTo>
                <a:lnTo>
                  <a:pt x="673220" y="39274"/>
                </a:lnTo>
                <a:lnTo>
                  <a:pt x="676742" y="35809"/>
                </a:lnTo>
                <a:lnTo>
                  <a:pt x="680264" y="32344"/>
                </a:lnTo>
                <a:lnTo>
                  <a:pt x="684367" y="30612"/>
                </a:lnTo>
                <a:lnTo>
                  <a:pt x="694419" y="30612"/>
                </a:lnTo>
                <a:lnTo>
                  <a:pt x="698484" y="32725"/>
                </a:lnTo>
                <a:lnTo>
                  <a:pt x="701244" y="36951"/>
                </a:lnTo>
                <a:lnTo>
                  <a:pt x="704005" y="41178"/>
                </a:lnTo>
                <a:lnTo>
                  <a:pt x="705385" y="46508"/>
                </a:lnTo>
                <a:lnTo>
                  <a:pt x="705385" y="60177"/>
                </a:lnTo>
                <a:lnTo>
                  <a:pt x="704005" y="66002"/>
                </a:lnTo>
                <a:lnTo>
                  <a:pt x="701244" y="70419"/>
                </a:lnTo>
                <a:lnTo>
                  <a:pt x="698484" y="74836"/>
                </a:lnTo>
                <a:lnTo>
                  <a:pt x="694324" y="77044"/>
                </a:lnTo>
                <a:lnTo>
                  <a:pt x="681378" y="77044"/>
                </a:lnTo>
                <a:lnTo>
                  <a:pt x="676333" y="73674"/>
                </a:lnTo>
                <a:lnTo>
                  <a:pt x="673629" y="66935"/>
                </a:lnTo>
                <a:lnTo>
                  <a:pt x="673686" y="79290"/>
                </a:lnTo>
                <a:lnTo>
                  <a:pt x="675723" y="81423"/>
                </a:lnTo>
                <a:lnTo>
                  <a:pt x="677627" y="82755"/>
                </a:lnTo>
                <a:lnTo>
                  <a:pt x="680826" y="85002"/>
                </a:lnTo>
                <a:lnTo>
                  <a:pt x="684748" y="86125"/>
                </a:lnTo>
                <a:lnTo>
                  <a:pt x="697694" y="86125"/>
                </a:lnTo>
                <a:lnTo>
                  <a:pt x="704186" y="82927"/>
                </a:lnTo>
                <a:lnTo>
                  <a:pt x="708869" y="76530"/>
                </a:lnTo>
                <a:lnTo>
                  <a:pt x="713552" y="70133"/>
                </a:lnTo>
                <a:lnTo>
                  <a:pt x="715894" y="62100"/>
                </a:lnTo>
                <a:lnTo>
                  <a:pt x="715894" y="42224"/>
                </a:lnTo>
                <a:lnTo>
                  <a:pt x="713524" y="34505"/>
                </a:lnTo>
                <a:lnTo>
                  <a:pt x="708783" y="29270"/>
                </a:lnTo>
                <a:lnTo>
                  <a:pt x="704043" y="24034"/>
                </a:lnTo>
                <a:lnTo>
                  <a:pt x="697865" y="21417"/>
                </a:lnTo>
                <a:lnTo>
                  <a:pt x="686594" y="21417"/>
                </a:lnTo>
                <a:lnTo>
                  <a:pt x="683205" y="22188"/>
                </a:lnTo>
                <a:lnTo>
                  <a:pt x="680083" y="23730"/>
                </a:lnTo>
                <a:lnTo>
                  <a:pt x="676961" y="25272"/>
                </a:lnTo>
                <a:lnTo>
                  <a:pt x="674277" y="27509"/>
                </a:lnTo>
                <a:lnTo>
                  <a:pt x="672030" y="30440"/>
                </a:lnTo>
                <a:lnTo>
                  <a:pt x="672030" y="0"/>
                </a:lnTo>
                <a:lnTo>
                  <a:pt x="662035" y="0"/>
                </a:lnTo>
                <a:lnTo>
                  <a:pt x="662035" y="84183"/>
                </a:lnTo>
                <a:lnTo>
                  <a:pt x="671516" y="84183"/>
                </a:lnTo>
                <a:close/>
              </a:path>
              <a:path w="1478375" h="110055">
                <a:moveTo>
                  <a:pt x="388332" y="73170"/>
                </a:moveTo>
                <a:lnTo>
                  <a:pt x="393301" y="77872"/>
                </a:lnTo>
                <a:lnTo>
                  <a:pt x="398270" y="82574"/>
                </a:lnTo>
                <a:lnTo>
                  <a:pt x="404067" y="84925"/>
                </a:lnTo>
                <a:lnTo>
                  <a:pt x="415452" y="84925"/>
                </a:lnTo>
                <a:lnTo>
                  <a:pt x="419278" y="84164"/>
                </a:lnTo>
                <a:lnTo>
                  <a:pt x="422172" y="82641"/>
                </a:lnTo>
                <a:lnTo>
                  <a:pt x="425066" y="81118"/>
                </a:lnTo>
                <a:lnTo>
                  <a:pt x="427541" y="78795"/>
                </a:lnTo>
                <a:lnTo>
                  <a:pt x="429597" y="75673"/>
                </a:lnTo>
                <a:lnTo>
                  <a:pt x="429711" y="84088"/>
                </a:lnTo>
                <a:lnTo>
                  <a:pt x="429045" y="89932"/>
                </a:lnTo>
                <a:lnTo>
                  <a:pt x="427598" y="93207"/>
                </a:lnTo>
                <a:lnTo>
                  <a:pt x="425161" y="98766"/>
                </a:lnTo>
                <a:lnTo>
                  <a:pt x="420002" y="101545"/>
                </a:lnTo>
                <a:lnTo>
                  <a:pt x="407132" y="101545"/>
                </a:lnTo>
                <a:lnTo>
                  <a:pt x="403477" y="100403"/>
                </a:lnTo>
                <a:lnTo>
                  <a:pt x="401154" y="98118"/>
                </a:lnTo>
                <a:lnTo>
                  <a:pt x="399669" y="96633"/>
                </a:lnTo>
                <a:lnTo>
                  <a:pt x="398679" y="94520"/>
                </a:lnTo>
                <a:lnTo>
                  <a:pt x="398184" y="91779"/>
                </a:lnTo>
                <a:lnTo>
                  <a:pt x="387732" y="91779"/>
                </a:lnTo>
                <a:lnTo>
                  <a:pt x="388265" y="98061"/>
                </a:lnTo>
                <a:lnTo>
                  <a:pt x="390778" y="102678"/>
                </a:lnTo>
                <a:lnTo>
                  <a:pt x="395271" y="105629"/>
                </a:lnTo>
                <a:lnTo>
                  <a:pt x="399764" y="108579"/>
                </a:lnTo>
                <a:lnTo>
                  <a:pt x="405304" y="110055"/>
                </a:lnTo>
                <a:lnTo>
                  <a:pt x="414168" y="110001"/>
                </a:lnTo>
                <a:lnTo>
                  <a:pt x="427591" y="106521"/>
                </a:lnTo>
                <a:lnTo>
                  <a:pt x="436051" y="97604"/>
                </a:lnTo>
                <a:lnTo>
                  <a:pt x="438336" y="93112"/>
                </a:lnTo>
                <a:lnTo>
                  <a:pt x="439478" y="86982"/>
                </a:lnTo>
                <a:lnTo>
                  <a:pt x="439478" y="23587"/>
                </a:lnTo>
                <a:lnTo>
                  <a:pt x="429997" y="23587"/>
                </a:lnTo>
                <a:lnTo>
                  <a:pt x="429997" y="31297"/>
                </a:lnTo>
                <a:lnTo>
                  <a:pt x="427979" y="28746"/>
                </a:lnTo>
                <a:lnTo>
                  <a:pt x="425999" y="26804"/>
                </a:lnTo>
                <a:lnTo>
                  <a:pt x="424057" y="25472"/>
                </a:lnTo>
                <a:lnTo>
                  <a:pt x="420478" y="23111"/>
                </a:lnTo>
                <a:lnTo>
                  <a:pt x="416290" y="21931"/>
                </a:lnTo>
                <a:lnTo>
                  <a:pt x="404410" y="21931"/>
                </a:lnTo>
                <a:lnTo>
                  <a:pt x="398527" y="41177"/>
                </a:lnTo>
                <a:lnTo>
                  <a:pt x="401192" y="34400"/>
                </a:lnTo>
                <a:lnTo>
                  <a:pt x="406142" y="31011"/>
                </a:lnTo>
                <a:lnTo>
                  <a:pt x="418212" y="31011"/>
                </a:lnTo>
                <a:lnTo>
                  <a:pt x="422191" y="32839"/>
                </a:lnTo>
                <a:lnTo>
                  <a:pt x="425314" y="36494"/>
                </a:lnTo>
                <a:lnTo>
                  <a:pt x="428436" y="40150"/>
                </a:lnTo>
                <a:lnTo>
                  <a:pt x="429997" y="45765"/>
                </a:lnTo>
                <a:lnTo>
                  <a:pt x="429997" y="58368"/>
                </a:lnTo>
                <a:lnTo>
                  <a:pt x="429159" y="62766"/>
                </a:lnTo>
                <a:lnTo>
                  <a:pt x="427484" y="66535"/>
                </a:lnTo>
                <a:lnTo>
                  <a:pt x="424476" y="73198"/>
                </a:lnTo>
                <a:lnTo>
                  <a:pt x="419279" y="76530"/>
                </a:lnTo>
                <a:lnTo>
                  <a:pt x="407170" y="76530"/>
                </a:lnTo>
                <a:lnTo>
                  <a:pt x="403410" y="74731"/>
                </a:lnTo>
                <a:lnTo>
                  <a:pt x="400611" y="71133"/>
                </a:lnTo>
                <a:lnTo>
                  <a:pt x="397813" y="67535"/>
                </a:lnTo>
                <a:lnTo>
                  <a:pt x="396414" y="62290"/>
                </a:lnTo>
                <a:lnTo>
                  <a:pt x="393358" y="30555"/>
                </a:lnTo>
                <a:lnTo>
                  <a:pt x="388351" y="36304"/>
                </a:lnTo>
                <a:lnTo>
                  <a:pt x="385847" y="44300"/>
                </a:lnTo>
                <a:lnTo>
                  <a:pt x="385847" y="65393"/>
                </a:lnTo>
                <a:lnTo>
                  <a:pt x="388332" y="73170"/>
                </a:lnTo>
                <a:close/>
              </a:path>
              <a:path w="1478375" h="110055">
                <a:moveTo>
                  <a:pt x="10280" y="31297"/>
                </a:move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close/>
              </a:path>
              <a:path w="1478375" h="110055">
                <a:moveTo>
                  <a:pt x="67147" y="58064"/>
                </a:moveTo>
                <a:lnTo>
                  <a:pt x="65377" y="62461"/>
                </a:lnTo>
                <a:lnTo>
                  <a:pt x="65377" y="73313"/>
                </a:lnTo>
                <a:lnTo>
                  <a:pt x="67176" y="77625"/>
                </a:lnTo>
                <a:lnTo>
                  <a:pt x="70774" y="81070"/>
                </a:lnTo>
                <a:lnTo>
                  <a:pt x="74372" y="84516"/>
                </a:lnTo>
                <a:lnTo>
                  <a:pt x="79008" y="86239"/>
                </a:lnTo>
                <a:lnTo>
                  <a:pt x="77200" y="73217"/>
                </a:lnTo>
                <a:lnTo>
                  <a:pt x="76114" y="70876"/>
                </a:lnTo>
                <a:lnTo>
                  <a:pt x="76114" y="63984"/>
                </a:lnTo>
                <a:lnTo>
                  <a:pt x="77695" y="61129"/>
                </a:lnTo>
                <a:lnTo>
                  <a:pt x="80855" y="59339"/>
                </a:lnTo>
                <a:lnTo>
                  <a:pt x="82721" y="58273"/>
                </a:lnTo>
                <a:lnTo>
                  <a:pt x="85519" y="57492"/>
                </a:lnTo>
                <a:lnTo>
                  <a:pt x="89251" y="56998"/>
                </a:lnTo>
                <a:lnTo>
                  <a:pt x="95476" y="56198"/>
                </a:lnTo>
                <a:lnTo>
                  <a:pt x="99322" y="55589"/>
                </a:lnTo>
                <a:lnTo>
                  <a:pt x="101302" y="55056"/>
                </a:lnTo>
                <a:lnTo>
                  <a:pt x="103282" y="54523"/>
                </a:lnTo>
                <a:lnTo>
                  <a:pt x="106157" y="53057"/>
                </a:lnTo>
                <a:lnTo>
                  <a:pt x="106157" y="67658"/>
                </a:lnTo>
                <a:lnTo>
                  <a:pt x="103301" y="72208"/>
                </a:lnTo>
                <a:lnTo>
                  <a:pt x="97647" y="83212"/>
                </a:lnTo>
                <a:lnTo>
                  <a:pt x="101568" y="81194"/>
                </a:lnTo>
                <a:lnTo>
                  <a:pt x="104576" y="78814"/>
                </a:lnTo>
                <a:lnTo>
                  <a:pt x="106671" y="76073"/>
                </a:lnTo>
                <a:lnTo>
                  <a:pt x="107013" y="78510"/>
                </a:lnTo>
                <a:lnTo>
                  <a:pt x="108441" y="81727"/>
                </a:lnTo>
                <a:lnTo>
                  <a:pt x="110040" y="84240"/>
                </a:lnTo>
                <a:lnTo>
                  <a:pt x="112611" y="85497"/>
                </a:lnTo>
                <a:lnTo>
                  <a:pt x="117599" y="85497"/>
                </a:lnTo>
                <a:lnTo>
                  <a:pt x="120416" y="85211"/>
                </a:lnTo>
                <a:lnTo>
                  <a:pt x="123234" y="84468"/>
                </a:lnTo>
                <a:lnTo>
                  <a:pt x="123234" y="76873"/>
                </a:lnTo>
                <a:lnTo>
                  <a:pt x="121977" y="77072"/>
                </a:lnTo>
                <a:lnTo>
                  <a:pt x="119864" y="77215"/>
                </a:lnTo>
                <a:lnTo>
                  <a:pt x="117094" y="76244"/>
                </a:lnTo>
                <a:lnTo>
                  <a:pt x="116437" y="73674"/>
                </a:lnTo>
                <a:lnTo>
                  <a:pt x="116437" y="32649"/>
                </a:lnTo>
                <a:lnTo>
                  <a:pt x="114210" y="28384"/>
                </a:lnTo>
                <a:lnTo>
                  <a:pt x="109755" y="25643"/>
                </a:lnTo>
                <a:lnTo>
                  <a:pt x="105262" y="22902"/>
                </a:lnTo>
                <a:lnTo>
                  <a:pt x="99417" y="21531"/>
                </a:lnTo>
                <a:lnTo>
                  <a:pt x="86014" y="21531"/>
                </a:lnTo>
                <a:lnTo>
                  <a:pt x="80560" y="23006"/>
                </a:lnTo>
                <a:lnTo>
                  <a:pt x="75857" y="25957"/>
                </a:lnTo>
                <a:lnTo>
                  <a:pt x="71155" y="28908"/>
                </a:lnTo>
                <a:lnTo>
                  <a:pt x="68708" y="34153"/>
                </a:lnTo>
                <a:lnTo>
                  <a:pt x="68518" y="41691"/>
                </a:lnTo>
                <a:lnTo>
                  <a:pt x="78113" y="41691"/>
                </a:lnTo>
                <a:lnTo>
                  <a:pt x="78494" y="38531"/>
                </a:lnTo>
                <a:lnTo>
                  <a:pt x="79313" y="36152"/>
                </a:lnTo>
                <a:lnTo>
                  <a:pt x="80569" y="34552"/>
                </a:lnTo>
                <a:lnTo>
                  <a:pt x="82816" y="31659"/>
                </a:lnTo>
                <a:lnTo>
                  <a:pt x="86623" y="30212"/>
                </a:lnTo>
                <a:lnTo>
                  <a:pt x="96638" y="30212"/>
                </a:lnTo>
                <a:lnTo>
                  <a:pt x="100207" y="31002"/>
                </a:lnTo>
                <a:lnTo>
                  <a:pt x="102701" y="32582"/>
                </a:lnTo>
                <a:lnTo>
                  <a:pt x="105195" y="34162"/>
                </a:lnTo>
                <a:lnTo>
                  <a:pt x="106442" y="36704"/>
                </a:lnTo>
                <a:lnTo>
                  <a:pt x="106442" y="41920"/>
                </a:lnTo>
                <a:lnTo>
                  <a:pt x="105757" y="44147"/>
                </a:lnTo>
                <a:lnTo>
                  <a:pt x="103377" y="46813"/>
                </a:lnTo>
                <a:lnTo>
                  <a:pt x="101016" y="47117"/>
                </a:lnTo>
                <a:lnTo>
                  <a:pt x="84624" y="49173"/>
                </a:lnTo>
                <a:lnTo>
                  <a:pt x="78875" y="49897"/>
                </a:lnTo>
                <a:lnTo>
                  <a:pt x="74230" y="51819"/>
                </a:lnTo>
                <a:lnTo>
                  <a:pt x="70688" y="54941"/>
                </a:lnTo>
                <a:lnTo>
                  <a:pt x="67147" y="58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304346" y="4417093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289636" y="4461843"/>
            <a:ext cx="26065" cy="0"/>
          </a:xfrm>
          <a:custGeom>
            <a:avLst/>
            <a:gdLst/>
            <a:ahLst/>
            <a:cxnLst/>
            <a:rect l="l" t="t" r="r" b="b"/>
            <a:pathLst>
              <a:path w="28671">
                <a:moveTo>
                  <a:pt x="0" y="0"/>
                </a:moveTo>
                <a:lnTo>
                  <a:pt x="28671" y="0"/>
                </a:lnTo>
              </a:path>
            </a:pathLst>
          </a:custGeom>
          <a:ln w="118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967932" y="4519769"/>
            <a:ext cx="929602" cy="96150"/>
          </a:xfrm>
          <a:custGeom>
            <a:avLst/>
            <a:gdLst/>
            <a:ahLst/>
            <a:cxnLst/>
            <a:rect l="l" t="t" r="r" b="b"/>
            <a:pathLst>
              <a:path w="1022562" h="108970">
                <a:moveTo>
                  <a:pt x="138179" y="30155"/>
                </a:moveTo>
                <a:lnTo>
                  <a:pt x="149526" y="30155"/>
                </a:lnTo>
                <a:lnTo>
                  <a:pt x="153010" y="31402"/>
                </a:lnTo>
                <a:lnTo>
                  <a:pt x="155180" y="33896"/>
                </a:lnTo>
                <a:lnTo>
                  <a:pt x="157350" y="36390"/>
                </a:lnTo>
                <a:lnTo>
                  <a:pt x="158740" y="39521"/>
                </a:lnTo>
                <a:lnTo>
                  <a:pt x="159349" y="43290"/>
                </a:lnTo>
                <a:lnTo>
                  <a:pt x="169345" y="43290"/>
                </a:lnTo>
                <a:lnTo>
                  <a:pt x="168469" y="35104"/>
                </a:lnTo>
                <a:lnTo>
                  <a:pt x="165870" y="29336"/>
                </a:lnTo>
                <a:lnTo>
                  <a:pt x="161548" y="25985"/>
                </a:lnTo>
                <a:lnTo>
                  <a:pt x="157227" y="22635"/>
                </a:lnTo>
                <a:lnTo>
                  <a:pt x="151620" y="20960"/>
                </a:lnTo>
                <a:lnTo>
                  <a:pt x="136656" y="20960"/>
                </a:lnTo>
                <a:lnTo>
                  <a:pt x="130012" y="23949"/>
                </a:lnTo>
                <a:lnTo>
                  <a:pt x="124795" y="29926"/>
                </a:lnTo>
                <a:lnTo>
                  <a:pt x="118800" y="41092"/>
                </a:lnTo>
                <a:lnTo>
                  <a:pt x="116970" y="54999"/>
                </a:lnTo>
                <a:lnTo>
                  <a:pt x="116970" y="63756"/>
                </a:lnTo>
                <a:lnTo>
                  <a:pt x="119350" y="71057"/>
                </a:lnTo>
                <a:lnTo>
                  <a:pt x="124110" y="76901"/>
                </a:lnTo>
                <a:lnTo>
                  <a:pt x="128869" y="82746"/>
                </a:lnTo>
                <a:lnTo>
                  <a:pt x="135247" y="85668"/>
                </a:lnTo>
                <a:lnTo>
                  <a:pt x="150363" y="85668"/>
                </a:lnTo>
                <a:lnTo>
                  <a:pt x="156208" y="83793"/>
                </a:lnTo>
                <a:lnTo>
                  <a:pt x="160777" y="80042"/>
                </a:lnTo>
                <a:lnTo>
                  <a:pt x="165347" y="76292"/>
                </a:lnTo>
                <a:lnTo>
                  <a:pt x="168202" y="70362"/>
                </a:lnTo>
                <a:lnTo>
                  <a:pt x="169345" y="62252"/>
                </a:lnTo>
                <a:lnTo>
                  <a:pt x="159349" y="62252"/>
                </a:lnTo>
                <a:lnTo>
                  <a:pt x="158398" y="66783"/>
                </a:lnTo>
                <a:lnTo>
                  <a:pt x="156675" y="70352"/>
                </a:lnTo>
                <a:lnTo>
                  <a:pt x="154181" y="72960"/>
                </a:lnTo>
                <a:lnTo>
                  <a:pt x="151687" y="75569"/>
                </a:lnTo>
                <a:lnTo>
                  <a:pt x="148307" y="76873"/>
                </a:lnTo>
                <a:lnTo>
                  <a:pt x="138484" y="76873"/>
                </a:lnTo>
                <a:lnTo>
                  <a:pt x="134409" y="74778"/>
                </a:lnTo>
                <a:lnTo>
                  <a:pt x="131820" y="70590"/>
                </a:lnTo>
                <a:lnTo>
                  <a:pt x="129231" y="66402"/>
                </a:lnTo>
                <a:lnTo>
                  <a:pt x="127936" y="61243"/>
                </a:lnTo>
                <a:lnTo>
                  <a:pt x="127936" y="49021"/>
                </a:lnTo>
                <a:lnTo>
                  <a:pt x="128850" y="43900"/>
                </a:lnTo>
                <a:lnTo>
                  <a:pt x="130678" y="39750"/>
                </a:lnTo>
                <a:lnTo>
                  <a:pt x="133496" y="33353"/>
                </a:lnTo>
                <a:lnTo>
                  <a:pt x="138179" y="30155"/>
                </a:lnTo>
                <a:close/>
              </a:path>
              <a:path w="1022562" h="108970">
                <a:moveTo>
                  <a:pt x="179911" y="0"/>
                </a:moveTo>
                <a:lnTo>
                  <a:pt x="179911" y="83897"/>
                </a:lnTo>
                <a:lnTo>
                  <a:pt x="190191" y="83897"/>
                </a:lnTo>
                <a:lnTo>
                  <a:pt x="190191" y="0"/>
                </a:lnTo>
                <a:lnTo>
                  <a:pt x="179911" y="0"/>
                </a:lnTo>
                <a:close/>
              </a:path>
              <a:path w="1022562" h="108970">
                <a:moveTo>
                  <a:pt x="208868" y="23016"/>
                </a:moveTo>
                <a:lnTo>
                  <a:pt x="208868" y="83897"/>
                </a:lnTo>
                <a:lnTo>
                  <a:pt x="219320" y="83897"/>
                </a:lnTo>
                <a:lnTo>
                  <a:pt x="219320" y="23016"/>
                </a:lnTo>
                <a:lnTo>
                  <a:pt x="208868" y="23016"/>
                </a:lnTo>
                <a:close/>
              </a:path>
              <a:path w="1022562" h="108970">
                <a:moveTo>
                  <a:pt x="208868" y="0"/>
                </a:moveTo>
                <a:lnTo>
                  <a:pt x="208868" y="11650"/>
                </a:lnTo>
                <a:lnTo>
                  <a:pt x="219320" y="11650"/>
                </a:lnTo>
                <a:lnTo>
                  <a:pt x="219320" y="0"/>
                </a:lnTo>
                <a:lnTo>
                  <a:pt x="208868" y="0"/>
                </a:lnTo>
                <a:close/>
              </a:path>
              <a:path w="1022562" h="108970">
                <a:moveTo>
                  <a:pt x="255150" y="30155"/>
                </a:moveTo>
                <a:lnTo>
                  <a:pt x="266497" y="30155"/>
                </a:lnTo>
                <a:lnTo>
                  <a:pt x="269981" y="31402"/>
                </a:lnTo>
                <a:lnTo>
                  <a:pt x="272151" y="33896"/>
                </a:lnTo>
                <a:lnTo>
                  <a:pt x="274321" y="36390"/>
                </a:lnTo>
                <a:lnTo>
                  <a:pt x="275711" y="39521"/>
                </a:lnTo>
                <a:lnTo>
                  <a:pt x="276320" y="43290"/>
                </a:lnTo>
                <a:lnTo>
                  <a:pt x="286315" y="43290"/>
                </a:lnTo>
                <a:lnTo>
                  <a:pt x="285440" y="35104"/>
                </a:lnTo>
                <a:lnTo>
                  <a:pt x="282841" y="29336"/>
                </a:lnTo>
                <a:lnTo>
                  <a:pt x="278519" y="25985"/>
                </a:lnTo>
                <a:lnTo>
                  <a:pt x="274198" y="22635"/>
                </a:lnTo>
                <a:lnTo>
                  <a:pt x="268591" y="20960"/>
                </a:lnTo>
                <a:lnTo>
                  <a:pt x="253627" y="20960"/>
                </a:lnTo>
                <a:lnTo>
                  <a:pt x="246983" y="23949"/>
                </a:lnTo>
                <a:lnTo>
                  <a:pt x="241766" y="29926"/>
                </a:lnTo>
                <a:lnTo>
                  <a:pt x="235771" y="41092"/>
                </a:lnTo>
                <a:lnTo>
                  <a:pt x="233941" y="54999"/>
                </a:lnTo>
                <a:lnTo>
                  <a:pt x="233941" y="63756"/>
                </a:lnTo>
                <a:lnTo>
                  <a:pt x="236321" y="71057"/>
                </a:lnTo>
                <a:lnTo>
                  <a:pt x="241081" y="76901"/>
                </a:lnTo>
                <a:lnTo>
                  <a:pt x="245840" y="82746"/>
                </a:lnTo>
                <a:lnTo>
                  <a:pt x="252218" y="85668"/>
                </a:lnTo>
                <a:lnTo>
                  <a:pt x="267334" y="85668"/>
                </a:lnTo>
                <a:lnTo>
                  <a:pt x="273179" y="83793"/>
                </a:lnTo>
                <a:lnTo>
                  <a:pt x="277748" y="80042"/>
                </a:lnTo>
                <a:lnTo>
                  <a:pt x="282317" y="76292"/>
                </a:lnTo>
                <a:lnTo>
                  <a:pt x="285173" y="70362"/>
                </a:lnTo>
                <a:lnTo>
                  <a:pt x="286315" y="62252"/>
                </a:lnTo>
                <a:lnTo>
                  <a:pt x="276320" y="62252"/>
                </a:lnTo>
                <a:lnTo>
                  <a:pt x="275368" y="66783"/>
                </a:lnTo>
                <a:lnTo>
                  <a:pt x="273646" y="70352"/>
                </a:lnTo>
                <a:lnTo>
                  <a:pt x="271152" y="72960"/>
                </a:lnTo>
                <a:lnTo>
                  <a:pt x="268658" y="75569"/>
                </a:lnTo>
                <a:lnTo>
                  <a:pt x="265278" y="76873"/>
                </a:lnTo>
                <a:lnTo>
                  <a:pt x="255454" y="76873"/>
                </a:lnTo>
                <a:lnTo>
                  <a:pt x="251380" y="74778"/>
                </a:lnTo>
                <a:lnTo>
                  <a:pt x="248791" y="70590"/>
                </a:lnTo>
                <a:lnTo>
                  <a:pt x="246202" y="66402"/>
                </a:lnTo>
                <a:lnTo>
                  <a:pt x="244907" y="61243"/>
                </a:lnTo>
                <a:lnTo>
                  <a:pt x="244907" y="49021"/>
                </a:lnTo>
                <a:lnTo>
                  <a:pt x="245821" y="43900"/>
                </a:lnTo>
                <a:lnTo>
                  <a:pt x="247649" y="39750"/>
                </a:lnTo>
                <a:lnTo>
                  <a:pt x="250466" y="33353"/>
                </a:lnTo>
                <a:lnTo>
                  <a:pt x="255150" y="30155"/>
                </a:lnTo>
                <a:close/>
              </a:path>
              <a:path w="1022562" h="108970">
                <a:moveTo>
                  <a:pt x="295511" y="57778"/>
                </a:moveTo>
                <a:lnTo>
                  <a:pt x="293740" y="62176"/>
                </a:lnTo>
                <a:lnTo>
                  <a:pt x="293740" y="73027"/>
                </a:lnTo>
                <a:lnTo>
                  <a:pt x="295539" y="77339"/>
                </a:lnTo>
                <a:lnTo>
                  <a:pt x="299138" y="80785"/>
                </a:lnTo>
                <a:lnTo>
                  <a:pt x="302736" y="84231"/>
                </a:lnTo>
                <a:lnTo>
                  <a:pt x="307372" y="85953"/>
                </a:lnTo>
                <a:lnTo>
                  <a:pt x="305563" y="72932"/>
                </a:lnTo>
                <a:lnTo>
                  <a:pt x="304478" y="70590"/>
                </a:lnTo>
                <a:lnTo>
                  <a:pt x="304478" y="63699"/>
                </a:lnTo>
                <a:lnTo>
                  <a:pt x="306058" y="60843"/>
                </a:lnTo>
                <a:lnTo>
                  <a:pt x="309218" y="59053"/>
                </a:lnTo>
                <a:lnTo>
                  <a:pt x="311084" y="57987"/>
                </a:lnTo>
                <a:lnTo>
                  <a:pt x="313883" y="57207"/>
                </a:lnTo>
                <a:lnTo>
                  <a:pt x="317614" y="56712"/>
                </a:lnTo>
                <a:lnTo>
                  <a:pt x="323840" y="55912"/>
                </a:lnTo>
                <a:lnTo>
                  <a:pt x="327686" y="55303"/>
                </a:lnTo>
                <a:lnTo>
                  <a:pt x="329666" y="54770"/>
                </a:lnTo>
                <a:lnTo>
                  <a:pt x="331645" y="54237"/>
                </a:lnTo>
                <a:lnTo>
                  <a:pt x="334520" y="52771"/>
                </a:lnTo>
                <a:lnTo>
                  <a:pt x="334520" y="67373"/>
                </a:lnTo>
                <a:lnTo>
                  <a:pt x="331665" y="71923"/>
                </a:lnTo>
                <a:lnTo>
                  <a:pt x="326010" y="82927"/>
                </a:lnTo>
                <a:lnTo>
                  <a:pt x="329932" y="80909"/>
                </a:lnTo>
                <a:lnTo>
                  <a:pt x="332940" y="78529"/>
                </a:lnTo>
                <a:lnTo>
                  <a:pt x="335034" y="75787"/>
                </a:lnTo>
                <a:lnTo>
                  <a:pt x="335377" y="78224"/>
                </a:lnTo>
                <a:lnTo>
                  <a:pt x="336805" y="81442"/>
                </a:lnTo>
                <a:lnTo>
                  <a:pt x="338404" y="83955"/>
                </a:lnTo>
                <a:lnTo>
                  <a:pt x="340974" y="85211"/>
                </a:lnTo>
                <a:lnTo>
                  <a:pt x="345962" y="85211"/>
                </a:lnTo>
                <a:lnTo>
                  <a:pt x="348780" y="84925"/>
                </a:lnTo>
                <a:lnTo>
                  <a:pt x="351598" y="84183"/>
                </a:lnTo>
                <a:lnTo>
                  <a:pt x="351598" y="76587"/>
                </a:lnTo>
                <a:lnTo>
                  <a:pt x="350341" y="76787"/>
                </a:lnTo>
                <a:lnTo>
                  <a:pt x="348228" y="76930"/>
                </a:lnTo>
                <a:lnTo>
                  <a:pt x="345458" y="75959"/>
                </a:lnTo>
                <a:lnTo>
                  <a:pt x="344801" y="73389"/>
                </a:lnTo>
                <a:lnTo>
                  <a:pt x="344801" y="32363"/>
                </a:lnTo>
                <a:lnTo>
                  <a:pt x="342573" y="28099"/>
                </a:lnTo>
                <a:lnTo>
                  <a:pt x="338118" y="25357"/>
                </a:lnTo>
                <a:lnTo>
                  <a:pt x="333625" y="22616"/>
                </a:lnTo>
                <a:lnTo>
                  <a:pt x="327781" y="21245"/>
                </a:lnTo>
                <a:lnTo>
                  <a:pt x="314378" y="21245"/>
                </a:lnTo>
                <a:lnTo>
                  <a:pt x="308923" y="22721"/>
                </a:lnTo>
                <a:lnTo>
                  <a:pt x="304221" y="25671"/>
                </a:lnTo>
                <a:lnTo>
                  <a:pt x="299518" y="28622"/>
                </a:lnTo>
                <a:lnTo>
                  <a:pt x="297072" y="33867"/>
                </a:lnTo>
                <a:lnTo>
                  <a:pt x="296882" y="41406"/>
                </a:lnTo>
                <a:lnTo>
                  <a:pt x="306477" y="41406"/>
                </a:lnTo>
                <a:lnTo>
                  <a:pt x="306858" y="38246"/>
                </a:lnTo>
                <a:lnTo>
                  <a:pt x="307676" y="35866"/>
                </a:lnTo>
                <a:lnTo>
                  <a:pt x="308933" y="34267"/>
                </a:lnTo>
                <a:lnTo>
                  <a:pt x="311179" y="31373"/>
                </a:lnTo>
                <a:lnTo>
                  <a:pt x="314987" y="29926"/>
                </a:lnTo>
                <a:lnTo>
                  <a:pt x="325001" y="29926"/>
                </a:lnTo>
                <a:lnTo>
                  <a:pt x="328571" y="30716"/>
                </a:lnTo>
                <a:lnTo>
                  <a:pt x="331065" y="32296"/>
                </a:lnTo>
                <a:lnTo>
                  <a:pt x="333559" y="33876"/>
                </a:lnTo>
                <a:lnTo>
                  <a:pt x="334806" y="36418"/>
                </a:lnTo>
                <a:lnTo>
                  <a:pt x="334806" y="41634"/>
                </a:lnTo>
                <a:lnTo>
                  <a:pt x="334120" y="43862"/>
                </a:lnTo>
                <a:lnTo>
                  <a:pt x="331741" y="46527"/>
                </a:lnTo>
                <a:lnTo>
                  <a:pt x="329380" y="46832"/>
                </a:lnTo>
                <a:lnTo>
                  <a:pt x="312988" y="48888"/>
                </a:lnTo>
                <a:lnTo>
                  <a:pt x="307238" y="49611"/>
                </a:lnTo>
                <a:lnTo>
                  <a:pt x="302593" y="51534"/>
                </a:lnTo>
                <a:lnTo>
                  <a:pt x="299052" y="54656"/>
                </a:lnTo>
                <a:lnTo>
                  <a:pt x="295511" y="57778"/>
                </a:lnTo>
                <a:close/>
              </a:path>
              <a:path w="1022562" h="108970">
                <a:moveTo>
                  <a:pt x="331665" y="71923"/>
                </a:moveTo>
                <a:lnTo>
                  <a:pt x="325953" y="74702"/>
                </a:lnTo>
                <a:lnTo>
                  <a:pt x="322564" y="76378"/>
                </a:lnTo>
                <a:lnTo>
                  <a:pt x="319061" y="77215"/>
                </a:lnTo>
                <a:lnTo>
                  <a:pt x="312474" y="77215"/>
                </a:lnTo>
                <a:lnTo>
                  <a:pt x="309904" y="76359"/>
                </a:lnTo>
                <a:lnTo>
                  <a:pt x="307733" y="74645"/>
                </a:lnTo>
                <a:lnTo>
                  <a:pt x="305563" y="72932"/>
                </a:lnTo>
                <a:lnTo>
                  <a:pt x="307372" y="85953"/>
                </a:lnTo>
                <a:lnTo>
                  <a:pt x="317767" y="85953"/>
                </a:lnTo>
                <a:lnTo>
                  <a:pt x="322088" y="84944"/>
                </a:lnTo>
                <a:lnTo>
                  <a:pt x="326010" y="82927"/>
                </a:lnTo>
                <a:lnTo>
                  <a:pt x="331665" y="71923"/>
                </a:lnTo>
                <a:close/>
              </a:path>
              <a:path w="1022562" h="108970">
                <a:moveTo>
                  <a:pt x="365115" y="0"/>
                </a:moveTo>
                <a:lnTo>
                  <a:pt x="365115" y="83898"/>
                </a:lnTo>
                <a:lnTo>
                  <a:pt x="375395" y="83898"/>
                </a:lnTo>
                <a:lnTo>
                  <a:pt x="375395" y="0"/>
                </a:lnTo>
                <a:lnTo>
                  <a:pt x="365115" y="0"/>
                </a:lnTo>
                <a:close/>
              </a:path>
              <a:path w="1022562" h="108970">
                <a:moveTo>
                  <a:pt x="440354" y="30155"/>
                </a:moveTo>
                <a:lnTo>
                  <a:pt x="451701" y="30155"/>
                </a:lnTo>
                <a:lnTo>
                  <a:pt x="455185" y="31402"/>
                </a:lnTo>
                <a:lnTo>
                  <a:pt x="457355" y="33896"/>
                </a:lnTo>
                <a:lnTo>
                  <a:pt x="459525" y="36390"/>
                </a:lnTo>
                <a:lnTo>
                  <a:pt x="460915" y="39521"/>
                </a:lnTo>
                <a:lnTo>
                  <a:pt x="461524" y="43290"/>
                </a:lnTo>
                <a:lnTo>
                  <a:pt x="471519" y="43290"/>
                </a:lnTo>
                <a:lnTo>
                  <a:pt x="470644" y="35104"/>
                </a:lnTo>
                <a:lnTo>
                  <a:pt x="468045" y="29336"/>
                </a:lnTo>
                <a:lnTo>
                  <a:pt x="463723" y="25985"/>
                </a:lnTo>
                <a:lnTo>
                  <a:pt x="459402" y="22635"/>
                </a:lnTo>
                <a:lnTo>
                  <a:pt x="453795" y="20960"/>
                </a:lnTo>
                <a:lnTo>
                  <a:pt x="438831" y="20960"/>
                </a:lnTo>
                <a:lnTo>
                  <a:pt x="432186" y="23949"/>
                </a:lnTo>
                <a:lnTo>
                  <a:pt x="426970" y="29926"/>
                </a:lnTo>
                <a:lnTo>
                  <a:pt x="420975" y="41092"/>
                </a:lnTo>
                <a:lnTo>
                  <a:pt x="419145" y="54999"/>
                </a:lnTo>
                <a:lnTo>
                  <a:pt x="419145" y="63756"/>
                </a:lnTo>
                <a:lnTo>
                  <a:pt x="421525" y="71057"/>
                </a:lnTo>
                <a:lnTo>
                  <a:pt x="426285" y="76901"/>
                </a:lnTo>
                <a:lnTo>
                  <a:pt x="431044" y="82746"/>
                </a:lnTo>
                <a:lnTo>
                  <a:pt x="437422" y="85668"/>
                </a:lnTo>
                <a:lnTo>
                  <a:pt x="452538" y="85668"/>
                </a:lnTo>
                <a:lnTo>
                  <a:pt x="458383" y="83793"/>
                </a:lnTo>
                <a:lnTo>
                  <a:pt x="462952" y="80042"/>
                </a:lnTo>
                <a:lnTo>
                  <a:pt x="467521" y="76292"/>
                </a:lnTo>
                <a:lnTo>
                  <a:pt x="470377" y="70362"/>
                </a:lnTo>
                <a:lnTo>
                  <a:pt x="471519" y="62252"/>
                </a:lnTo>
                <a:lnTo>
                  <a:pt x="461524" y="62252"/>
                </a:lnTo>
                <a:lnTo>
                  <a:pt x="460572" y="66783"/>
                </a:lnTo>
                <a:lnTo>
                  <a:pt x="458849" y="70352"/>
                </a:lnTo>
                <a:lnTo>
                  <a:pt x="456355" y="72960"/>
                </a:lnTo>
                <a:lnTo>
                  <a:pt x="453861" y="75569"/>
                </a:lnTo>
                <a:lnTo>
                  <a:pt x="450482" y="76873"/>
                </a:lnTo>
                <a:lnTo>
                  <a:pt x="440658" y="76873"/>
                </a:lnTo>
                <a:lnTo>
                  <a:pt x="436584" y="74779"/>
                </a:lnTo>
                <a:lnTo>
                  <a:pt x="433995" y="70590"/>
                </a:lnTo>
                <a:lnTo>
                  <a:pt x="431406" y="66402"/>
                </a:lnTo>
                <a:lnTo>
                  <a:pt x="430111" y="61243"/>
                </a:lnTo>
                <a:lnTo>
                  <a:pt x="430111" y="49021"/>
                </a:lnTo>
                <a:lnTo>
                  <a:pt x="431025" y="43900"/>
                </a:lnTo>
                <a:lnTo>
                  <a:pt x="432853" y="39750"/>
                </a:lnTo>
                <a:lnTo>
                  <a:pt x="435670" y="33353"/>
                </a:lnTo>
                <a:lnTo>
                  <a:pt x="440354" y="30155"/>
                </a:lnTo>
                <a:close/>
              </a:path>
              <a:path w="1022562" h="108970">
                <a:moveTo>
                  <a:pt x="495336" y="75102"/>
                </a:moveTo>
                <a:lnTo>
                  <a:pt x="496688" y="86125"/>
                </a:lnTo>
                <a:lnTo>
                  <a:pt x="515193" y="86125"/>
                </a:lnTo>
                <a:lnTo>
                  <a:pt x="512889" y="77272"/>
                </a:lnTo>
                <a:lnTo>
                  <a:pt x="499867" y="77272"/>
                </a:lnTo>
                <a:lnTo>
                  <a:pt x="495336" y="75102"/>
                </a:lnTo>
                <a:close/>
              </a:path>
              <a:path w="1022562" h="108970">
                <a:moveTo>
                  <a:pt x="477631" y="54656"/>
                </a:moveTo>
                <a:lnTo>
                  <a:pt x="477631" y="64251"/>
                </a:lnTo>
                <a:lnTo>
                  <a:pt x="480106" y="71894"/>
                </a:lnTo>
                <a:lnTo>
                  <a:pt x="485056" y="77587"/>
                </a:lnTo>
                <a:lnTo>
                  <a:pt x="490006" y="83279"/>
                </a:lnTo>
                <a:lnTo>
                  <a:pt x="496688" y="86125"/>
                </a:lnTo>
                <a:lnTo>
                  <a:pt x="495336" y="75102"/>
                </a:lnTo>
                <a:lnTo>
                  <a:pt x="492480" y="70761"/>
                </a:lnTo>
                <a:lnTo>
                  <a:pt x="489625" y="66421"/>
                </a:lnTo>
                <a:lnTo>
                  <a:pt x="488197" y="60996"/>
                </a:lnTo>
                <a:lnTo>
                  <a:pt x="488197" y="47707"/>
                </a:lnTo>
                <a:lnTo>
                  <a:pt x="489625" y="41920"/>
                </a:lnTo>
                <a:lnTo>
                  <a:pt x="492480" y="37122"/>
                </a:lnTo>
                <a:lnTo>
                  <a:pt x="495336" y="32325"/>
                </a:lnTo>
                <a:lnTo>
                  <a:pt x="499905" y="29926"/>
                </a:lnTo>
                <a:lnTo>
                  <a:pt x="513270" y="29926"/>
                </a:lnTo>
                <a:lnTo>
                  <a:pt x="518258" y="32744"/>
                </a:lnTo>
                <a:lnTo>
                  <a:pt x="521152" y="38379"/>
                </a:lnTo>
                <a:lnTo>
                  <a:pt x="522980" y="41958"/>
                </a:lnTo>
                <a:lnTo>
                  <a:pt x="523894" y="46603"/>
                </a:lnTo>
                <a:lnTo>
                  <a:pt x="523894" y="58635"/>
                </a:lnTo>
                <a:lnTo>
                  <a:pt x="522627" y="64374"/>
                </a:lnTo>
                <a:lnTo>
                  <a:pt x="520095" y="69534"/>
                </a:lnTo>
                <a:lnTo>
                  <a:pt x="517563" y="74693"/>
                </a:lnTo>
                <a:lnTo>
                  <a:pt x="512889" y="77272"/>
                </a:lnTo>
                <a:lnTo>
                  <a:pt x="515193" y="86125"/>
                </a:lnTo>
                <a:lnTo>
                  <a:pt x="522637" y="82907"/>
                </a:lnTo>
                <a:lnTo>
                  <a:pt x="527435" y="76473"/>
                </a:lnTo>
                <a:lnTo>
                  <a:pt x="532844" y="65497"/>
                </a:lnTo>
                <a:lnTo>
                  <a:pt x="534631" y="52029"/>
                </a:lnTo>
                <a:lnTo>
                  <a:pt x="534631" y="41825"/>
                </a:lnTo>
                <a:lnTo>
                  <a:pt x="531909" y="34096"/>
                </a:lnTo>
                <a:lnTo>
                  <a:pt x="526464" y="28841"/>
                </a:lnTo>
                <a:lnTo>
                  <a:pt x="521019" y="23587"/>
                </a:lnTo>
                <a:lnTo>
                  <a:pt x="514355" y="20960"/>
                </a:lnTo>
                <a:lnTo>
                  <a:pt x="497678" y="20960"/>
                </a:lnTo>
                <a:lnTo>
                  <a:pt x="490672" y="24006"/>
                </a:lnTo>
                <a:lnTo>
                  <a:pt x="485455" y="30098"/>
                </a:lnTo>
                <a:lnTo>
                  <a:pt x="485230" y="30365"/>
                </a:lnTo>
                <a:lnTo>
                  <a:pt x="479530" y="40985"/>
                </a:lnTo>
                <a:lnTo>
                  <a:pt x="477631" y="54656"/>
                </a:lnTo>
                <a:close/>
              </a:path>
              <a:path w="1022562" h="108970">
                <a:moveTo>
                  <a:pt x="661369" y="73827"/>
                </a:moveTo>
                <a:lnTo>
                  <a:pt x="658703" y="67506"/>
                </a:lnTo>
                <a:lnTo>
                  <a:pt x="659236" y="79823"/>
                </a:lnTo>
                <a:lnTo>
                  <a:pt x="661273" y="81784"/>
                </a:lnTo>
                <a:lnTo>
                  <a:pt x="663101" y="82927"/>
                </a:lnTo>
                <a:lnTo>
                  <a:pt x="666242" y="76987"/>
                </a:lnTo>
                <a:lnTo>
                  <a:pt x="661369" y="73827"/>
                </a:lnTo>
                <a:close/>
              </a:path>
              <a:path w="1022562" h="108970">
                <a:moveTo>
                  <a:pt x="714657" y="57778"/>
                </a:moveTo>
                <a:lnTo>
                  <a:pt x="712886" y="62176"/>
                </a:lnTo>
                <a:lnTo>
                  <a:pt x="712886" y="73027"/>
                </a:lnTo>
                <a:lnTo>
                  <a:pt x="714685" y="77339"/>
                </a:lnTo>
                <a:lnTo>
                  <a:pt x="718283" y="80785"/>
                </a:lnTo>
                <a:lnTo>
                  <a:pt x="721882" y="84231"/>
                </a:lnTo>
                <a:lnTo>
                  <a:pt x="726517" y="85953"/>
                </a:lnTo>
                <a:lnTo>
                  <a:pt x="724709" y="72932"/>
                </a:lnTo>
                <a:lnTo>
                  <a:pt x="723624" y="70590"/>
                </a:lnTo>
                <a:lnTo>
                  <a:pt x="723624" y="63699"/>
                </a:lnTo>
                <a:lnTo>
                  <a:pt x="725204" y="60843"/>
                </a:lnTo>
                <a:lnTo>
                  <a:pt x="728364" y="59054"/>
                </a:lnTo>
                <a:lnTo>
                  <a:pt x="730230" y="57988"/>
                </a:lnTo>
                <a:lnTo>
                  <a:pt x="733029" y="57207"/>
                </a:lnTo>
                <a:lnTo>
                  <a:pt x="736760" y="56712"/>
                </a:lnTo>
                <a:lnTo>
                  <a:pt x="742986" y="55912"/>
                </a:lnTo>
                <a:lnTo>
                  <a:pt x="746831" y="55303"/>
                </a:lnTo>
                <a:lnTo>
                  <a:pt x="748811" y="54770"/>
                </a:lnTo>
                <a:lnTo>
                  <a:pt x="750791" y="54237"/>
                </a:lnTo>
                <a:lnTo>
                  <a:pt x="753666" y="52771"/>
                </a:lnTo>
                <a:lnTo>
                  <a:pt x="753666" y="67373"/>
                </a:lnTo>
                <a:lnTo>
                  <a:pt x="750810" y="71923"/>
                </a:lnTo>
                <a:lnTo>
                  <a:pt x="745156" y="82927"/>
                </a:lnTo>
                <a:lnTo>
                  <a:pt x="749078" y="80909"/>
                </a:lnTo>
                <a:lnTo>
                  <a:pt x="752086" y="78529"/>
                </a:lnTo>
                <a:lnTo>
                  <a:pt x="754180" y="75787"/>
                </a:lnTo>
                <a:lnTo>
                  <a:pt x="754523" y="78224"/>
                </a:lnTo>
                <a:lnTo>
                  <a:pt x="755951" y="81442"/>
                </a:lnTo>
                <a:lnTo>
                  <a:pt x="757550" y="83955"/>
                </a:lnTo>
                <a:lnTo>
                  <a:pt x="760120" y="85211"/>
                </a:lnTo>
                <a:lnTo>
                  <a:pt x="765108" y="85211"/>
                </a:lnTo>
                <a:lnTo>
                  <a:pt x="767926" y="84925"/>
                </a:lnTo>
                <a:lnTo>
                  <a:pt x="770743" y="84183"/>
                </a:lnTo>
                <a:lnTo>
                  <a:pt x="770743" y="76587"/>
                </a:lnTo>
                <a:lnTo>
                  <a:pt x="769487" y="76787"/>
                </a:lnTo>
                <a:lnTo>
                  <a:pt x="767373" y="76930"/>
                </a:lnTo>
                <a:lnTo>
                  <a:pt x="764603" y="75959"/>
                </a:lnTo>
                <a:lnTo>
                  <a:pt x="763947" y="73389"/>
                </a:lnTo>
                <a:lnTo>
                  <a:pt x="763947" y="32363"/>
                </a:lnTo>
                <a:lnTo>
                  <a:pt x="761719" y="28099"/>
                </a:lnTo>
                <a:lnTo>
                  <a:pt x="757264" y="25357"/>
                </a:lnTo>
                <a:lnTo>
                  <a:pt x="752771" y="22616"/>
                </a:lnTo>
                <a:lnTo>
                  <a:pt x="746926" y="21245"/>
                </a:lnTo>
                <a:lnTo>
                  <a:pt x="733524" y="21245"/>
                </a:lnTo>
                <a:lnTo>
                  <a:pt x="728069" y="22721"/>
                </a:lnTo>
                <a:lnTo>
                  <a:pt x="723367" y="25672"/>
                </a:lnTo>
                <a:lnTo>
                  <a:pt x="718664" y="28622"/>
                </a:lnTo>
                <a:lnTo>
                  <a:pt x="716218" y="33867"/>
                </a:lnTo>
                <a:lnTo>
                  <a:pt x="716027" y="41406"/>
                </a:lnTo>
                <a:lnTo>
                  <a:pt x="725623" y="41406"/>
                </a:lnTo>
                <a:lnTo>
                  <a:pt x="726003" y="38246"/>
                </a:lnTo>
                <a:lnTo>
                  <a:pt x="726822" y="35866"/>
                </a:lnTo>
                <a:lnTo>
                  <a:pt x="728079" y="34267"/>
                </a:lnTo>
                <a:lnTo>
                  <a:pt x="730325" y="31373"/>
                </a:lnTo>
                <a:lnTo>
                  <a:pt x="734133" y="29926"/>
                </a:lnTo>
                <a:lnTo>
                  <a:pt x="744147" y="29926"/>
                </a:lnTo>
                <a:lnTo>
                  <a:pt x="747717" y="30716"/>
                </a:lnTo>
                <a:lnTo>
                  <a:pt x="750211" y="32297"/>
                </a:lnTo>
                <a:lnTo>
                  <a:pt x="752705" y="33877"/>
                </a:lnTo>
                <a:lnTo>
                  <a:pt x="753952" y="36418"/>
                </a:lnTo>
                <a:lnTo>
                  <a:pt x="753952" y="41634"/>
                </a:lnTo>
                <a:lnTo>
                  <a:pt x="753266" y="43862"/>
                </a:lnTo>
                <a:lnTo>
                  <a:pt x="750886" y="46527"/>
                </a:lnTo>
                <a:lnTo>
                  <a:pt x="748526" y="46832"/>
                </a:lnTo>
                <a:lnTo>
                  <a:pt x="732134" y="48888"/>
                </a:lnTo>
                <a:lnTo>
                  <a:pt x="726384" y="49611"/>
                </a:lnTo>
                <a:lnTo>
                  <a:pt x="721739" y="51534"/>
                </a:lnTo>
                <a:lnTo>
                  <a:pt x="718198" y="54656"/>
                </a:lnTo>
                <a:lnTo>
                  <a:pt x="714657" y="57778"/>
                </a:lnTo>
                <a:close/>
              </a:path>
              <a:path w="1022562" h="108970">
                <a:moveTo>
                  <a:pt x="750810" y="71923"/>
                </a:moveTo>
                <a:lnTo>
                  <a:pt x="745099" y="74702"/>
                </a:lnTo>
                <a:lnTo>
                  <a:pt x="741710" y="76378"/>
                </a:lnTo>
                <a:lnTo>
                  <a:pt x="738207" y="77215"/>
                </a:lnTo>
                <a:lnTo>
                  <a:pt x="731620" y="77215"/>
                </a:lnTo>
                <a:lnTo>
                  <a:pt x="729050" y="76359"/>
                </a:lnTo>
                <a:lnTo>
                  <a:pt x="726879" y="74645"/>
                </a:lnTo>
                <a:lnTo>
                  <a:pt x="724709" y="72932"/>
                </a:lnTo>
                <a:lnTo>
                  <a:pt x="726517" y="85953"/>
                </a:lnTo>
                <a:lnTo>
                  <a:pt x="736912" y="85953"/>
                </a:lnTo>
                <a:lnTo>
                  <a:pt x="741234" y="84945"/>
                </a:lnTo>
                <a:lnTo>
                  <a:pt x="745156" y="82927"/>
                </a:lnTo>
                <a:lnTo>
                  <a:pt x="750810" y="71923"/>
                </a:lnTo>
                <a:close/>
              </a:path>
              <a:path w="1022562" h="108970">
                <a:moveTo>
                  <a:pt x="794255" y="83898"/>
                </a:moveTo>
                <a:lnTo>
                  <a:pt x="794255" y="47860"/>
                </a:lnTo>
                <a:lnTo>
                  <a:pt x="794512" y="44785"/>
                </a:lnTo>
                <a:lnTo>
                  <a:pt x="795027" y="42634"/>
                </a:lnTo>
                <a:lnTo>
                  <a:pt x="795541" y="40483"/>
                </a:lnTo>
                <a:lnTo>
                  <a:pt x="796654" y="38398"/>
                </a:lnTo>
                <a:lnTo>
                  <a:pt x="798368" y="36380"/>
                </a:lnTo>
                <a:lnTo>
                  <a:pt x="800500" y="33867"/>
                </a:lnTo>
                <a:lnTo>
                  <a:pt x="802975" y="32192"/>
                </a:lnTo>
                <a:lnTo>
                  <a:pt x="805793" y="31354"/>
                </a:lnTo>
                <a:lnTo>
                  <a:pt x="807354" y="30859"/>
                </a:lnTo>
                <a:lnTo>
                  <a:pt x="809353" y="30612"/>
                </a:lnTo>
                <a:lnTo>
                  <a:pt x="816587" y="30612"/>
                </a:lnTo>
                <a:lnTo>
                  <a:pt x="819900" y="32516"/>
                </a:lnTo>
                <a:lnTo>
                  <a:pt x="821728" y="36323"/>
                </a:lnTo>
                <a:lnTo>
                  <a:pt x="822832" y="38607"/>
                </a:lnTo>
                <a:lnTo>
                  <a:pt x="823384" y="41615"/>
                </a:lnTo>
                <a:lnTo>
                  <a:pt x="823384" y="83898"/>
                </a:lnTo>
                <a:lnTo>
                  <a:pt x="833836" y="83898"/>
                </a:lnTo>
                <a:lnTo>
                  <a:pt x="833836" y="38493"/>
                </a:lnTo>
                <a:lnTo>
                  <a:pt x="832998" y="33753"/>
                </a:lnTo>
                <a:lnTo>
                  <a:pt x="831323" y="30440"/>
                </a:lnTo>
                <a:lnTo>
                  <a:pt x="828277" y="24387"/>
                </a:lnTo>
                <a:lnTo>
                  <a:pt x="822413" y="21360"/>
                </a:lnTo>
                <a:lnTo>
                  <a:pt x="809772" y="21360"/>
                </a:lnTo>
                <a:lnTo>
                  <a:pt x="806173" y="22140"/>
                </a:lnTo>
                <a:lnTo>
                  <a:pt x="802937" y="23701"/>
                </a:lnTo>
                <a:lnTo>
                  <a:pt x="799700" y="25262"/>
                </a:lnTo>
                <a:lnTo>
                  <a:pt x="796635" y="27832"/>
                </a:lnTo>
                <a:lnTo>
                  <a:pt x="793741" y="31411"/>
                </a:lnTo>
                <a:lnTo>
                  <a:pt x="793741" y="22730"/>
                </a:lnTo>
                <a:lnTo>
                  <a:pt x="783975" y="22730"/>
                </a:lnTo>
                <a:lnTo>
                  <a:pt x="783975" y="83898"/>
                </a:lnTo>
                <a:lnTo>
                  <a:pt x="794255" y="83898"/>
                </a:lnTo>
                <a:close/>
              </a:path>
              <a:path w="1022562" h="108970">
                <a:moveTo>
                  <a:pt x="852208" y="23016"/>
                </a:moveTo>
                <a:lnTo>
                  <a:pt x="852208" y="83898"/>
                </a:lnTo>
                <a:lnTo>
                  <a:pt x="862660" y="83898"/>
                </a:lnTo>
                <a:lnTo>
                  <a:pt x="862660" y="23016"/>
                </a:lnTo>
                <a:lnTo>
                  <a:pt x="852208" y="23016"/>
                </a:lnTo>
                <a:close/>
              </a:path>
              <a:path w="1022562" h="108970">
                <a:moveTo>
                  <a:pt x="852208" y="0"/>
                </a:moveTo>
                <a:lnTo>
                  <a:pt x="852208" y="11651"/>
                </a:lnTo>
                <a:lnTo>
                  <a:pt x="862660" y="11651"/>
                </a:lnTo>
                <a:lnTo>
                  <a:pt x="862660" y="0"/>
                </a:lnTo>
                <a:lnTo>
                  <a:pt x="852208" y="0"/>
                </a:lnTo>
                <a:close/>
              </a:path>
              <a:path w="1022562" h="108970">
                <a:moveTo>
                  <a:pt x="891350" y="24425"/>
                </a:moveTo>
                <a:lnTo>
                  <a:pt x="886020" y="30555"/>
                </a:lnTo>
                <a:lnTo>
                  <a:pt x="889332" y="48431"/>
                </a:lnTo>
                <a:lnTo>
                  <a:pt x="889523" y="43176"/>
                </a:lnTo>
                <a:lnTo>
                  <a:pt x="891217" y="38845"/>
                </a:lnTo>
                <a:lnTo>
                  <a:pt x="894416" y="35438"/>
                </a:lnTo>
                <a:lnTo>
                  <a:pt x="898318" y="21360"/>
                </a:lnTo>
                <a:lnTo>
                  <a:pt x="891350" y="24425"/>
                </a:lnTo>
                <a:close/>
              </a:path>
              <a:path w="1022562" h="108970">
                <a:moveTo>
                  <a:pt x="933882" y="56598"/>
                </a:moveTo>
                <a:lnTo>
                  <a:pt x="933882" y="50430"/>
                </a:lnTo>
                <a:lnTo>
                  <a:pt x="933577" y="45937"/>
                </a:lnTo>
                <a:lnTo>
                  <a:pt x="932968" y="43119"/>
                </a:lnTo>
                <a:lnTo>
                  <a:pt x="932283" y="39007"/>
                </a:lnTo>
                <a:lnTo>
                  <a:pt x="930912" y="35409"/>
                </a:lnTo>
                <a:lnTo>
                  <a:pt x="928856" y="32325"/>
                </a:lnTo>
                <a:lnTo>
                  <a:pt x="926724" y="29089"/>
                </a:lnTo>
                <a:lnTo>
                  <a:pt x="923620" y="26452"/>
                </a:lnTo>
                <a:lnTo>
                  <a:pt x="919546" y="24415"/>
                </a:lnTo>
                <a:lnTo>
                  <a:pt x="915472" y="22378"/>
                </a:lnTo>
                <a:lnTo>
                  <a:pt x="911264" y="21360"/>
                </a:lnTo>
                <a:lnTo>
                  <a:pt x="898318" y="21360"/>
                </a:lnTo>
                <a:lnTo>
                  <a:pt x="894416" y="35438"/>
                </a:lnTo>
                <a:lnTo>
                  <a:pt x="897614" y="32030"/>
                </a:lnTo>
                <a:lnTo>
                  <a:pt x="901574" y="30326"/>
                </a:lnTo>
                <a:lnTo>
                  <a:pt x="912883" y="30326"/>
                </a:lnTo>
                <a:lnTo>
                  <a:pt x="917585" y="32801"/>
                </a:lnTo>
                <a:lnTo>
                  <a:pt x="920403" y="37751"/>
                </a:lnTo>
                <a:lnTo>
                  <a:pt x="921926" y="40416"/>
                </a:lnTo>
                <a:lnTo>
                  <a:pt x="922897" y="43976"/>
                </a:lnTo>
                <a:lnTo>
                  <a:pt x="923316" y="48431"/>
                </a:lnTo>
                <a:lnTo>
                  <a:pt x="889332" y="48431"/>
                </a:lnTo>
                <a:lnTo>
                  <a:pt x="886020" y="30555"/>
                </a:lnTo>
                <a:lnTo>
                  <a:pt x="880689" y="36685"/>
                </a:lnTo>
                <a:lnTo>
                  <a:pt x="878024" y="44661"/>
                </a:lnTo>
                <a:lnTo>
                  <a:pt x="878024" y="64460"/>
                </a:lnTo>
                <a:lnTo>
                  <a:pt x="880670" y="72218"/>
                </a:lnTo>
                <a:lnTo>
                  <a:pt x="885963" y="77758"/>
                </a:lnTo>
                <a:lnTo>
                  <a:pt x="891255" y="83298"/>
                </a:lnTo>
                <a:lnTo>
                  <a:pt x="897709" y="86068"/>
                </a:lnTo>
                <a:lnTo>
                  <a:pt x="908447" y="86068"/>
                </a:lnTo>
                <a:lnTo>
                  <a:pt x="911245" y="85763"/>
                </a:lnTo>
                <a:lnTo>
                  <a:pt x="913720" y="85154"/>
                </a:lnTo>
                <a:lnTo>
                  <a:pt x="918328" y="84088"/>
                </a:lnTo>
                <a:lnTo>
                  <a:pt x="922192" y="82032"/>
                </a:lnTo>
                <a:lnTo>
                  <a:pt x="925315" y="78986"/>
                </a:lnTo>
                <a:lnTo>
                  <a:pt x="927180" y="77234"/>
                </a:lnTo>
                <a:lnTo>
                  <a:pt x="928865" y="74978"/>
                </a:lnTo>
                <a:lnTo>
                  <a:pt x="930369" y="72218"/>
                </a:lnTo>
                <a:lnTo>
                  <a:pt x="931873" y="69458"/>
                </a:lnTo>
                <a:lnTo>
                  <a:pt x="932759" y="66954"/>
                </a:lnTo>
                <a:lnTo>
                  <a:pt x="933025" y="64708"/>
                </a:lnTo>
                <a:lnTo>
                  <a:pt x="922916" y="64708"/>
                </a:lnTo>
                <a:lnTo>
                  <a:pt x="922154" y="67411"/>
                </a:lnTo>
                <a:lnTo>
                  <a:pt x="920860" y="69791"/>
                </a:lnTo>
                <a:lnTo>
                  <a:pt x="919032" y="71847"/>
                </a:lnTo>
                <a:lnTo>
                  <a:pt x="915834" y="75388"/>
                </a:lnTo>
                <a:lnTo>
                  <a:pt x="911550" y="77158"/>
                </a:lnTo>
                <a:lnTo>
                  <a:pt x="900432" y="77158"/>
                </a:lnTo>
                <a:lnTo>
                  <a:pt x="896186" y="75283"/>
                </a:lnTo>
                <a:lnTo>
                  <a:pt x="893445" y="71533"/>
                </a:lnTo>
                <a:lnTo>
                  <a:pt x="890703" y="67782"/>
                </a:lnTo>
                <a:lnTo>
                  <a:pt x="889237" y="62804"/>
                </a:lnTo>
                <a:lnTo>
                  <a:pt x="889047" y="56598"/>
                </a:lnTo>
                <a:lnTo>
                  <a:pt x="933882" y="56598"/>
                </a:lnTo>
                <a:close/>
              </a:path>
              <a:path w="1022562" h="108970">
                <a:moveTo>
                  <a:pt x="960954" y="75902"/>
                </a:moveTo>
                <a:lnTo>
                  <a:pt x="958365" y="72589"/>
                </a:lnTo>
                <a:lnTo>
                  <a:pt x="956956" y="70762"/>
                </a:lnTo>
                <a:lnTo>
                  <a:pt x="956099" y="68135"/>
                </a:lnTo>
                <a:lnTo>
                  <a:pt x="955795" y="64708"/>
                </a:lnTo>
                <a:lnTo>
                  <a:pt x="945914" y="64708"/>
                </a:lnTo>
                <a:lnTo>
                  <a:pt x="946180" y="70800"/>
                </a:lnTo>
                <a:lnTo>
                  <a:pt x="948208" y="75911"/>
                </a:lnTo>
                <a:lnTo>
                  <a:pt x="951997" y="80043"/>
                </a:lnTo>
                <a:lnTo>
                  <a:pt x="955785" y="84174"/>
                </a:lnTo>
                <a:lnTo>
                  <a:pt x="962230" y="86239"/>
                </a:lnTo>
                <a:lnTo>
                  <a:pt x="979783" y="86239"/>
                </a:lnTo>
                <a:lnTo>
                  <a:pt x="986075" y="84259"/>
                </a:lnTo>
                <a:lnTo>
                  <a:pt x="990206" y="80299"/>
                </a:lnTo>
                <a:lnTo>
                  <a:pt x="994338" y="76340"/>
                </a:lnTo>
                <a:lnTo>
                  <a:pt x="996403" y="71637"/>
                </a:lnTo>
                <a:lnTo>
                  <a:pt x="996403" y="60558"/>
                </a:lnTo>
                <a:lnTo>
                  <a:pt x="994404" y="56427"/>
                </a:lnTo>
                <a:lnTo>
                  <a:pt x="990406" y="53799"/>
                </a:lnTo>
                <a:lnTo>
                  <a:pt x="987893" y="52124"/>
                </a:lnTo>
                <a:lnTo>
                  <a:pt x="982943" y="50392"/>
                </a:lnTo>
                <a:lnTo>
                  <a:pt x="975557" y="48602"/>
                </a:lnTo>
                <a:lnTo>
                  <a:pt x="968760" y="46946"/>
                </a:lnTo>
                <a:lnTo>
                  <a:pt x="965790" y="46222"/>
                </a:lnTo>
                <a:lnTo>
                  <a:pt x="963543" y="45385"/>
                </a:lnTo>
                <a:lnTo>
                  <a:pt x="962020" y="44433"/>
                </a:lnTo>
                <a:lnTo>
                  <a:pt x="959393" y="42834"/>
                </a:lnTo>
                <a:lnTo>
                  <a:pt x="958080" y="40702"/>
                </a:lnTo>
                <a:lnTo>
                  <a:pt x="958080" y="35600"/>
                </a:lnTo>
                <a:lnTo>
                  <a:pt x="959079" y="33639"/>
                </a:lnTo>
                <a:lnTo>
                  <a:pt x="961078" y="32154"/>
                </a:lnTo>
                <a:lnTo>
                  <a:pt x="963077" y="30669"/>
                </a:lnTo>
                <a:lnTo>
                  <a:pt x="966018" y="29926"/>
                </a:lnTo>
                <a:lnTo>
                  <a:pt x="975728" y="29926"/>
                </a:lnTo>
                <a:lnTo>
                  <a:pt x="979821" y="31278"/>
                </a:lnTo>
                <a:lnTo>
                  <a:pt x="982182" y="33981"/>
                </a:lnTo>
                <a:lnTo>
                  <a:pt x="983629" y="35885"/>
                </a:lnTo>
                <a:lnTo>
                  <a:pt x="984447" y="37998"/>
                </a:lnTo>
                <a:lnTo>
                  <a:pt x="984638" y="40321"/>
                </a:lnTo>
                <a:lnTo>
                  <a:pt x="994347" y="40321"/>
                </a:lnTo>
                <a:lnTo>
                  <a:pt x="994423" y="36361"/>
                </a:lnTo>
                <a:lnTo>
                  <a:pt x="993186" y="32668"/>
                </a:lnTo>
                <a:lnTo>
                  <a:pt x="990635" y="29241"/>
                </a:lnTo>
                <a:lnTo>
                  <a:pt x="986561" y="23834"/>
                </a:lnTo>
                <a:lnTo>
                  <a:pt x="979916" y="21131"/>
                </a:lnTo>
                <a:lnTo>
                  <a:pt x="963658" y="21131"/>
                </a:lnTo>
                <a:lnTo>
                  <a:pt x="958051" y="22921"/>
                </a:lnTo>
                <a:lnTo>
                  <a:pt x="953881" y="26500"/>
                </a:lnTo>
                <a:lnTo>
                  <a:pt x="949712" y="30079"/>
                </a:lnTo>
                <a:lnTo>
                  <a:pt x="947627" y="34762"/>
                </a:lnTo>
                <a:lnTo>
                  <a:pt x="947627" y="45461"/>
                </a:lnTo>
                <a:lnTo>
                  <a:pt x="949836" y="49307"/>
                </a:lnTo>
                <a:lnTo>
                  <a:pt x="954253" y="52086"/>
                </a:lnTo>
                <a:lnTo>
                  <a:pt x="956728" y="53685"/>
                </a:lnTo>
                <a:lnTo>
                  <a:pt x="960573" y="55132"/>
                </a:lnTo>
                <a:lnTo>
                  <a:pt x="965790" y="56427"/>
                </a:lnTo>
                <a:lnTo>
                  <a:pt x="973957" y="58482"/>
                </a:lnTo>
                <a:lnTo>
                  <a:pt x="978336" y="59587"/>
                </a:lnTo>
                <a:lnTo>
                  <a:pt x="981268" y="60558"/>
                </a:lnTo>
                <a:lnTo>
                  <a:pt x="982753" y="61395"/>
                </a:lnTo>
                <a:lnTo>
                  <a:pt x="985076" y="62766"/>
                </a:lnTo>
                <a:lnTo>
                  <a:pt x="986237" y="64765"/>
                </a:lnTo>
                <a:lnTo>
                  <a:pt x="986237" y="70857"/>
                </a:lnTo>
                <a:lnTo>
                  <a:pt x="984790" y="73417"/>
                </a:lnTo>
                <a:lnTo>
                  <a:pt x="981896" y="75074"/>
                </a:lnTo>
                <a:lnTo>
                  <a:pt x="979002" y="76730"/>
                </a:lnTo>
                <a:lnTo>
                  <a:pt x="975652" y="77558"/>
                </a:lnTo>
                <a:lnTo>
                  <a:pt x="965447" y="77558"/>
                </a:lnTo>
                <a:lnTo>
                  <a:pt x="960954" y="75902"/>
                </a:lnTo>
                <a:close/>
              </a:path>
              <a:path w="1022562" h="108970">
                <a:moveTo>
                  <a:pt x="1010625" y="71447"/>
                </a:moveTo>
                <a:lnTo>
                  <a:pt x="1010625" y="83898"/>
                </a:lnTo>
                <a:lnTo>
                  <a:pt x="1022562" y="83898"/>
                </a:lnTo>
                <a:lnTo>
                  <a:pt x="1022562" y="71447"/>
                </a:lnTo>
                <a:lnTo>
                  <a:pt x="1010625" y="71447"/>
                </a:lnTo>
                <a:close/>
              </a:path>
              <a:path w="1022562" h="108970">
                <a:moveTo>
                  <a:pt x="656990" y="108284"/>
                </a:moveTo>
                <a:lnTo>
                  <a:pt x="656990" y="77044"/>
                </a:lnTo>
                <a:lnTo>
                  <a:pt x="659236" y="79823"/>
                </a:lnTo>
                <a:lnTo>
                  <a:pt x="658703" y="67506"/>
                </a:lnTo>
                <a:lnTo>
                  <a:pt x="657294" y="64194"/>
                </a:lnTo>
                <a:lnTo>
                  <a:pt x="656590" y="60177"/>
                </a:lnTo>
                <a:lnTo>
                  <a:pt x="656590" y="49592"/>
                </a:lnTo>
                <a:lnTo>
                  <a:pt x="657294" y="44757"/>
                </a:lnTo>
                <a:lnTo>
                  <a:pt x="658703" y="40949"/>
                </a:lnTo>
                <a:lnTo>
                  <a:pt x="661331" y="33829"/>
                </a:lnTo>
                <a:lnTo>
                  <a:pt x="666204" y="30269"/>
                </a:lnTo>
                <a:lnTo>
                  <a:pt x="680407" y="30269"/>
                </a:lnTo>
                <a:lnTo>
                  <a:pt x="685281" y="33639"/>
                </a:lnTo>
                <a:lnTo>
                  <a:pt x="687946" y="40378"/>
                </a:lnTo>
                <a:lnTo>
                  <a:pt x="689355" y="43881"/>
                </a:lnTo>
                <a:lnTo>
                  <a:pt x="690059" y="48069"/>
                </a:lnTo>
                <a:lnTo>
                  <a:pt x="690059" y="60938"/>
                </a:lnTo>
                <a:lnTo>
                  <a:pt x="688470" y="66945"/>
                </a:lnTo>
                <a:lnTo>
                  <a:pt x="685290" y="70962"/>
                </a:lnTo>
                <a:lnTo>
                  <a:pt x="682111" y="74978"/>
                </a:lnTo>
                <a:lnTo>
                  <a:pt x="678122" y="76987"/>
                </a:lnTo>
                <a:lnTo>
                  <a:pt x="666242" y="76987"/>
                </a:lnTo>
                <a:lnTo>
                  <a:pt x="663101" y="82927"/>
                </a:lnTo>
                <a:lnTo>
                  <a:pt x="666223" y="84945"/>
                </a:lnTo>
                <a:lnTo>
                  <a:pt x="670088" y="85953"/>
                </a:lnTo>
                <a:lnTo>
                  <a:pt x="680559" y="85953"/>
                </a:lnTo>
                <a:lnTo>
                  <a:pt x="685699" y="84145"/>
                </a:lnTo>
                <a:lnTo>
                  <a:pt x="690116" y="80528"/>
                </a:lnTo>
                <a:lnTo>
                  <a:pt x="693276" y="77396"/>
                </a:lnTo>
                <a:lnTo>
                  <a:pt x="698745" y="66676"/>
                </a:lnTo>
                <a:lnTo>
                  <a:pt x="700568" y="51972"/>
                </a:lnTo>
                <a:lnTo>
                  <a:pt x="700568" y="42110"/>
                </a:lnTo>
                <a:lnTo>
                  <a:pt x="698150" y="34524"/>
                </a:lnTo>
                <a:lnTo>
                  <a:pt x="693315" y="29212"/>
                </a:lnTo>
                <a:lnTo>
                  <a:pt x="688479" y="23901"/>
                </a:lnTo>
                <a:lnTo>
                  <a:pt x="682596" y="21245"/>
                </a:lnTo>
                <a:lnTo>
                  <a:pt x="670983" y="21245"/>
                </a:lnTo>
                <a:lnTo>
                  <a:pt x="666909" y="22388"/>
                </a:lnTo>
                <a:lnTo>
                  <a:pt x="663444" y="24672"/>
                </a:lnTo>
                <a:lnTo>
                  <a:pt x="661007" y="26195"/>
                </a:lnTo>
                <a:lnTo>
                  <a:pt x="658760" y="28346"/>
                </a:lnTo>
                <a:lnTo>
                  <a:pt x="656704" y="31126"/>
                </a:lnTo>
                <a:lnTo>
                  <a:pt x="656704" y="23016"/>
                </a:lnTo>
                <a:lnTo>
                  <a:pt x="646709" y="23016"/>
                </a:lnTo>
                <a:lnTo>
                  <a:pt x="646709" y="108284"/>
                </a:lnTo>
                <a:lnTo>
                  <a:pt x="656990" y="108284"/>
                </a:lnTo>
                <a:close/>
              </a:path>
              <a:path w="1022562" h="108970">
                <a:moveTo>
                  <a:pt x="560199" y="22730"/>
                </a:moveTo>
                <a:lnTo>
                  <a:pt x="550033" y="22730"/>
                </a:lnTo>
                <a:lnTo>
                  <a:pt x="550033" y="83898"/>
                </a:lnTo>
                <a:lnTo>
                  <a:pt x="560314" y="83898"/>
                </a:lnTo>
                <a:lnTo>
                  <a:pt x="560314" y="43576"/>
                </a:lnTo>
                <a:lnTo>
                  <a:pt x="561903" y="38132"/>
                </a:lnTo>
                <a:lnTo>
                  <a:pt x="565083" y="35124"/>
                </a:lnTo>
                <a:lnTo>
                  <a:pt x="568262" y="32116"/>
                </a:lnTo>
                <a:lnTo>
                  <a:pt x="571794" y="30612"/>
                </a:lnTo>
                <a:lnTo>
                  <a:pt x="579942" y="30612"/>
                </a:lnTo>
                <a:lnTo>
                  <a:pt x="582855" y="32039"/>
                </a:lnTo>
                <a:lnTo>
                  <a:pt x="584416" y="34895"/>
                </a:lnTo>
                <a:lnTo>
                  <a:pt x="585406" y="36799"/>
                </a:lnTo>
                <a:lnTo>
                  <a:pt x="585901" y="39826"/>
                </a:lnTo>
                <a:lnTo>
                  <a:pt x="585901" y="83898"/>
                </a:lnTo>
                <a:lnTo>
                  <a:pt x="596353" y="83898"/>
                </a:lnTo>
                <a:lnTo>
                  <a:pt x="596353" y="41996"/>
                </a:lnTo>
                <a:lnTo>
                  <a:pt x="597809" y="37484"/>
                </a:lnTo>
                <a:lnTo>
                  <a:pt x="600722" y="34781"/>
                </a:lnTo>
                <a:lnTo>
                  <a:pt x="603635" y="32077"/>
                </a:lnTo>
                <a:lnTo>
                  <a:pt x="607110" y="30726"/>
                </a:lnTo>
                <a:lnTo>
                  <a:pt x="614078" y="30726"/>
                </a:lnTo>
                <a:lnTo>
                  <a:pt x="616562" y="31487"/>
                </a:lnTo>
                <a:lnTo>
                  <a:pt x="618599" y="33010"/>
                </a:lnTo>
                <a:lnTo>
                  <a:pt x="620636" y="34533"/>
                </a:lnTo>
                <a:lnTo>
                  <a:pt x="621655" y="37332"/>
                </a:lnTo>
                <a:lnTo>
                  <a:pt x="621655" y="83898"/>
                </a:lnTo>
                <a:lnTo>
                  <a:pt x="632335" y="83898"/>
                </a:lnTo>
                <a:lnTo>
                  <a:pt x="632335" y="37770"/>
                </a:lnTo>
                <a:lnTo>
                  <a:pt x="631536" y="33467"/>
                </a:lnTo>
                <a:lnTo>
                  <a:pt x="629937" y="30269"/>
                </a:lnTo>
                <a:lnTo>
                  <a:pt x="626967" y="24329"/>
                </a:lnTo>
                <a:lnTo>
                  <a:pt x="621369" y="21360"/>
                </a:lnTo>
                <a:lnTo>
                  <a:pt x="609299" y="21360"/>
                </a:lnTo>
                <a:lnTo>
                  <a:pt x="605834" y="22150"/>
                </a:lnTo>
                <a:lnTo>
                  <a:pt x="602750" y="23730"/>
                </a:lnTo>
                <a:lnTo>
                  <a:pt x="599666" y="25310"/>
                </a:lnTo>
                <a:lnTo>
                  <a:pt x="596981" y="27737"/>
                </a:lnTo>
                <a:lnTo>
                  <a:pt x="594697" y="31012"/>
                </a:lnTo>
                <a:lnTo>
                  <a:pt x="593326" y="28346"/>
                </a:lnTo>
                <a:lnTo>
                  <a:pt x="591803" y="26329"/>
                </a:lnTo>
                <a:lnTo>
                  <a:pt x="590128" y="24958"/>
                </a:lnTo>
                <a:lnTo>
                  <a:pt x="587158" y="22559"/>
                </a:lnTo>
                <a:lnTo>
                  <a:pt x="583236" y="21360"/>
                </a:lnTo>
                <a:lnTo>
                  <a:pt x="574059" y="21360"/>
                </a:lnTo>
                <a:lnTo>
                  <a:pt x="570214" y="22521"/>
                </a:lnTo>
                <a:lnTo>
                  <a:pt x="566825" y="24843"/>
                </a:lnTo>
                <a:lnTo>
                  <a:pt x="564845" y="26214"/>
                </a:lnTo>
                <a:lnTo>
                  <a:pt x="562636" y="28403"/>
                </a:lnTo>
                <a:lnTo>
                  <a:pt x="560199" y="31411"/>
                </a:lnTo>
                <a:lnTo>
                  <a:pt x="560199" y="22730"/>
                </a:lnTo>
                <a:close/>
              </a:path>
              <a:path w="1022562" h="108970">
                <a:moveTo>
                  <a:pt x="78932" y="85668"/>
                </a:moveTo>
                <a:lnTo>
                  <a:pt x="78399" y="87039"/>
                </a:lnTo>
                <a:lnTo>
                  <a:pt x="77542" y="89133"/>
                </a:lnTo>
                <a:lnTo>
                  <a:pt x="76362" y="91950"/>
                </a:lnTo>
                <a:lnTo>
                  <a:pt x="75181" y="94768"/>
                </a:lnTo>
                <a:lnTo>
                  <a:pt x="74306" y="96633"/>
                </a:lnTo>
                <a:lnTo>
                  <a:pt x="72050" y="98946"/>
                </a:lnTo>
                <a:lnTo>
                  <a:pt x="69756" y="99889"/>
                </a:lnTo>
                <a:lnTo>
                  <a:pt x="67243" y="99889"/>
                </a:lnTo>
                <a:lnTo>
                  <a:pt x="64939" y="99603"/>
                </a:lnTo>
                <a:lnTo>
                  <a:pt x="61855" y="98804"/>
                </a:lnTo>
                <a:lnTo>
                  <a:pt x="61855" y="108170"/>
                </a:lnTo>
                <a:lnTo>
                  <a:pt x="62997" y="108475"/>
                </a:lnTo>
                <a:lnTo>
                  <a:pt x="65520" y="108912"/>
                </a:lnTo>
                <a:lnTo>
                  <a:pt x="74020" y="108970"/>
                </a:lnTo>
                <a:lnTo>
                  <a:pt x="78209" y="107256"/>
                </a:lnTo>
                <a:lnTo>
                  <a:pt x="80645" y="103829"/>
                </a:lnTo>
                <a:lnTo>
                  <a:pt x="82186" y="101288"/>
                </a:lnTo>
                <a:lnTo>
                  <a:pt x="86827" y="91309"/>
                </a:lnTo>
                <a:lnTo>
                  <a:pt x="93211" y="75273"/>
                </a:lnTo>
                <a:lnTo>
                  <a:pt x="97774" y="62954"/>
                </a:lnTo>
                <a:lnTo>
                  <a:pt x="102577" y="49573"/>
                </a:lnTo>
                <a:lnTo>
                  <a:pt x="104153" y="45161"/>
                </a:lnTo>
                <a:lnTo>
                  <a:pt x="109244" y="30957"/>
                </a:lnTo>
                <a:lnTo>
                  <a:pt x="112230" y="22730"/>
                </a:lnTo>
                <a:lnTo>
                  <a:pt x="100864" y="22730"/>
                </a:lnTo>
                <a:lnTo>
                  <a:pt x="84358" y="72532"/>
                </a:lnTo>
                <a:lnTo>
                  <a:pt x="67966" y="22730"/>
                </a:lnTo>
                <a:lnTo>
                  <a:pt x="56315" y="22730"/>
                </a:lnTo>
                <a:lnTo>
                  <a:pt x="78932" y="85668"/>
                </a:lnTo>
                <a:close/>
              </a:path>
              <a:path w="1022562" h="108970">
                <a:moveTo>
                  <a:pt x="0" y="54999"/>
                </a:moveTo>
                <a:lnTo>
                  <a:pt x="0" y="63756"/>
                </a:lnTo>
                <a:lnTo>
                  <a:pt x="2379" y="71057"/>
                </a:lnTo>
                <a:lnTo>
                  <a:pt x="7139" y="76901"/>
                </a:lnTo>
                <a:lnTo>
                  <a:pt x="11898" y="82746"/>
                </a:lnTo>
                <a:lnTo>
                  <a:pt x="18276" y="85668"/>
                </a:lnTo>
                <a:lnTo>
                  <a:pt x="33393" y="85668"/>
                </a:lnTo>
                <a:lnTo>
                  <a:pt x="39237" y="83793"/>
                </a:lnTo>
                <a:lnTo>
                  <a:pt x="43806" y="80042"/>
                </a:lnTo>
                <a:lnTo>
                  <a:pt x="48376" y="76292"/>
                </a:lnTo>
                <a:lnTo>
                  <a:pt x="51231" y="70362"/>
                </a:lnTo>
                <a:lnTo>
                  <a:pt x="52374" y="62252"/>
                </a:lnTo>
                <a:lnTo>
                  <a:pt x="42379" y="62252"/>
                </a:lnTo>
                <a:lnTo>
                  <a:pt x="41427" y="66783"/>
                </a:lnTo>
                <a:lnTo>
                  <a:pt x="39704" y="70352"/>
                </a:lnTo>
                <a:lnTo>
                  <a:pt x="37210" y="72960"/>
                </a:lnTo>
                <a:lnTo>
                  <a:pt x="34716" y="75569"/>
                </a:lnTo>
                <a:lnTo>
                  <a:pt x="31336" y="76873"/>
                </a:lnTo>
                <a:lnTo>
                  <a:pt x="21513" y="76873"/>
                </a:lnTo>
                <a:lnTo>
                  <a:pt x="17439" y="74778"/>
                </a:lnTo>
                <a:lnTo>
                  <a:pt x="14849" y="70590"/>
                </a:lnTo>
                <a:lnTo>
                  <a:pt x="12260" y="66402"/>
                </a:lnTo>
                <a:lnTo>
                  <a:pt x="10966" y="61243"/>
                </a:lnTo>
                <a:lnTo>
                  <a:pt x="10966" y="49021"/>
                </a:lnTo>
                <a:lnTo>
                  <a:pt x="11879" y="43900"/>
                </a:lnTo>
                <a:lnTo>
                  <a:pt x="13707" y="39750"/>
                </a:lnTo>
                <a:lnTo>
                  <a:pt x="16525" y="33353"/>
                </a:lnTo>
                <a:lnTo>
                  <a:pt x="21208" y="30155"/>
                </a:lnTo>
                <a:lnTo>
                  <a:pt x="32555" y="30155"/>
                </a:lnTo>
                <a:lnTo>
                  <a:pt x="36039" y="31402"/>
                </a:lnTo>
                <a:lnTo>
                  <a:pt x="38209" y="33896"/>
                </a:lnTo>
                <a:lnTo>
                  <a:pt x="40380" y="36390"/>
                </a:lnTo>
                <a:lnTo>
                  <a:pt x="41769" y="39521"/>
                </a:lnTo>
                <a:lnTo>
                  <a:pt x="42379" y="43290"/>
                </a:lnTo>
                <a:lnTo>
                  <a:pt x="52374" y="43290"/>
                </a:lnTo>
                <a:lnTo>
                  <a:pt x="51498" y="35104"/>
                </a:lnTo>
                <a:lnTo>
                  <a:pt x="48899" y="29336"/>
                </a:lnTo>
                <a:lnTo>
                  <a:pt x="44578" y="25985"/>
                </a:lnTo>
                <a:lnTo>
                  <a:pt x="40256" y="22635"/>
                </a:lnTo>
                <a:lnTo>
                  <a:pt x="34649" y="20960"/>
                </a:lnTo>
                <a:lnTo>
                  <a:pt x="19685" y="20960"/>
                </a:lnTo>
                <a:lnTo>
                  <a:pt x="13041" y="23949"/>
                </a:lnTo>
                <a:lnTo>
                  <a:pt x="7824" y="29926"/>
                </a:lnTo>
                <a:lnTo>
                  <a:pt x="7317" y="30525"/>
                </a:lnTo>
                <a:lnTo>
                  <a:pt x="1829" y="41092"/>
                </a:lnTo>
                <a:lnTo>
                  <a:pt x="0" y="54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157813" y="4524910"/>
            <a:ext cx="9501" cy="0"/>
          </a:xfrm>
          <a:custGeom>
            <a:avLst/>
            <a:gdLst/>
            <a:ahLst/>
            <a:cxnLst/>
            <a:rect l="l" t="t" r="r" b="b"/>
            <a:pathLst>
              <a:path w="10451">
                <a:moveTo>
                  <a:pt x="0" y="0"/>
                </a:moveTo>
                <a:lnTo>
                  <a:pt x="10451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304528" y="4519769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747417" y="452029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886683" y="458830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968192" y="4621916"/>
            <a:ext cx="1342627" cy="97913"/>
          </a:xfrm>
          <a:custGeom>
            <a:avLst/>
            <a:gdLst/>
            <a:ahLst/>
            <a:cxnLst/>
            <a:rect l="l" t="t" r="r" b="b"/>
            <a:pathLst>
              <a:path w="1476890" h="110968">
                <a:moveTo>
                  <a:pt x="989283" y="26509"/>
                </a:moveTo>
                <a:lnTo>
                  <a:pt x="986599" y="28936"/>
                </a:lnTo>
                <a:lnTo>
                  <a:pt x="985970" y="43195"/>
                </a:lnTo>
                <a:lnTo>
                  <a:pt x="985685" y="54884"/>
                </a:lnTo>
                <a:lnTo>
                  <a:pt x="985057" y="69334"/>
                </a:lnTo>
                <a:lnTo>
                  <a:pt x="984752" y="65907"/>
                </a:lnTo>
                <a:lnTo>
                  <a:pt x="980954" y="81242"/>
                </a:lnTo>
                <a:lnTo>
                  <a:pt x="977165" y="77110"/>
                </a:lnTo>
                <a:lnTo>
                  <a:pt x="975518" y="65907"/>
                </a:lnTo>
                <a:lnTo>
                  <a:pt x="974871" y="65907"/>
                </a:lnTo>
                <a:lnTo>
                  <a:pt x="975138" y="71999"/>
                </a:lnTo>
                <a:lnTo>
                  <a:pt x="975518" y="72959"/>
                </a:lnTo>
                <a:lnTo>
                  <a:pt x="975518" y="85097"/>
                </a:lnTo>
                <a:lnTo>
                  <a:pt x="985970" y="85097"/>
                </a:lnTo>
                <a:lnTo>
                  <a:pt x="985970" y="49516"/>
                </a:lnTo>
                <a:lnTo>
                  <a:pt x="985970" y="54992"/>
                </a:lnTo>
                <a:lnTo>
                  <a:pt x="989531" y="56331"/>
                </a:lnTo>
                <a:lnTo>
                  <a:pt x="994747" y="57626"/>
                </a:lnTo>
                <a:lnTo>
                  <a:pt x="1002914" y="59682"/>
                </a:lnTo>
                <a:lnTo>
                  <a:pt x="1007293" y="60786"/>
                </a:lnTo>
                <a:lnTo>
                  <a:pt x="1010225" y="61757"/>
                </a:lnTo>
                <a:lnTo>
                  <a:pt x="1011272" y="62347"/>
                </a:lnTo>
                <a:lnTo>
                  <a:pt x="1011710" y="62594"/>
                </a:lnTo>
                <a:lnTo>
                  <a:pt x="1011901" y="51591"/>
                </a:lnTo>
                <a:lnTo>
                  <a:pt x="1016850" y="53323"/>
                </a:lnTo>
                <a:lnTo>
                  <a:pt x="1019363" y="54998"/>
                </a:lnTo>
                <a:lnTo>
                  <a:pt x="1021953" y="78825"/>
                </a:lnTo>
                <a:lnTo>
                  <a:pt x="1023295" y="77539"/>
                </a:lnTo>
                <a:lnTo>
                  <a:pt x="1025361" y="72837"/>
                </a:lnTo>
                <a:lnTo>
                  <a:pt x="1025361" y="61757"/>
                </a:lnTo>
                <a:lnTo>
                  <a:pt x="1023362" y="57626"/>
                </a:lnTo>
                <a:lnTo>
                  <a:pt x="1021953" y="56700"/>
                </a:lnTo>
                <a:lnTo>
                  <a:pt x="1021953" y="41520"/>
                </a:lnTo>
                <a:lnTo>
                  <a:pt x="1013595" y="41520"/>
                </a:lnTo>
                <a:lnTo>
                  <a:pt x="1013405" y="39197"/>
                </a:lnTo>
                <a:lnTo>
                  <a:pt x="1012586" y="37084"/>
                </a:lnTo>
                <a:lnTo>
                  <a:pt x="1011139" y="35181"/>
                </a:lnTo>
                <a:lnTo>
                  <a:pt x="1009435" y="22559"/>
                </a:lnTo>
                <a:lnTo>
                  <a:pt x="1008778" y="32477"/>
                </a:lnTo>
                <a:lnTo>
                  <a:pt x="1006180" y="32687"/>
                </a:lnTo>
                <a:lnTo>
                  <a:pt x="1008217" y="34210"/>
                </a:lnTo>
                <a:lnTo>
                  <a:pt x="1010254" y="35733"/>
                </a:lnTo>
                <a:lnTo>
                  <a:pt x="1011272" y="38531"/>
                </a:lnTo>
                <a:lnTo>
                  <a:pt x="1011272" y="51439"/>
                </a:lnTo>
                <a:lnTo>
                  <a:pt x="1004514" y="49801"/>
                </a:lnTo>
                <a:lnTo>
                  <a:pt x="997717" y="48145"/>
                </a:lnTo>
                <a:lnTo>
                  <a:pt x="994747" y="47422"/>
                </a:lnTo>
                <a:lnTo>
                  <a:pt x="992500" y="46584"/>
                </a:lnTo>
                <a:lnTo>
                  <a:pt x="990977" y="45632"/>
                </a:lnTo>
                <a:lnTo>
                  <a:pt x="988350" y="44033"/>
                </a:lnTo>
                <a:lnTo>
                  <a:pt x="987037" y="41901"/>
                </a:lnTo>
                <a:lnTo>
                  <a:pt x="987037" y="36799"/>
                </a:lnTo>
                <a:lnTo>
                  <a:pt x="988036" y="34838"/>
                </a:lnTo>
                <a:lnTo>
                  <a:pt x="990035" y="33353"/>
                </a:lnTo>
                <a:lnTo>
                  <a:pt x="992367" y="24929"/>
                </a:lnTo>
                <a:lnTo>
                  <a:pt x="989283" y="26509"/>
                </a:lnTo>
                <a:close/>
              </a:path>
              <a:path w="1476890" h="110968">
                <a:moveTo>
                  <a:pt x="987427" y="38684"/>
                </a:moveTo>
                <a:lnTo>
                  <a:pt x="987037" y="39236"/>
                </a:lnTo>
                <a:lnTo>
                  <a:pt x="987037" y="39892"/>
                </a:lnTo>
                <a:lnTo>
                  <a:pt x="987427" y="38684"/>
                </a:lnTo>
                <a:close/>
              </a:path>
              <a:path w="1476890" h="110968">
                <a:moveTo>
                  <a:pt x="518934" y="74083"/>
                </a:moveTo>
                <a:lnTo>
                  <a:pt x="523903" y="78786"/>
                </a:lnTo>
                <a:lnTo>
                  <a:pt x="528872" y="83488"/>
                </a:lnTo>
                <a:lnTo>
                  <a:pt x="534669" y="85839"/>
                </a:lnTo>
                <a:lnTo>
                  <a:pt x="546054" y="85839"/>
                </a:lnTo>
                <a:lnTo>
                  <a:pt x="549881" y="85078"/>
                </a:lnTo>
                <a:lnTo>
                  <a:pt x="552775" y="83555"/>
                </a:lnTo>
                <a:lnTo>
                  <a:pt x="555668" y="82032"/>
                </a:lnTo>
                <a:lnTo>
                  <a:pt x="558143" y="79709"/>
                </a:lnTo>
                <a:lnTo>
                  <a:pt x="560199" y="76587"/>
                </a:lnTo>
                <a:lnTo>
                  <a:pt x="560314" y="85001"/>
                </a:lnTo>
                <a:lnTo>
                  <a:pt x="559647" y="90846"/>
                </a:lnTo>
                <a:lnTo>
                  <a:pt x="558200" y="94120"/>
                </a:lnTo>
                <a:lnTo>
                  <a:pt x="555764" y="99679"/>
                </a:lnTo>
                <a:lnTo>
                  <a:pt x="550604" y="102459"/>
                </a:lnTo>
                <a:lnTo>
                  <a:pt x="537734" y="102459"/>
                </a:lnTo>
                <a:lnTo>
                  <a:pt x="534079" y="101317"/>
                </a:lnTo>
                <a:lnTo>
                  <a:pt x="531756" y="99032"/>
                </a:lnTo>
                <a:lnTo>
                  <a:pt x="530271" y="97547"/>
                </a:lnTo>
                <a:lnTo>
                  <a:pt x="529281" y="95434"/>
                </a:lnTo>
                <a:lnTo>
                  <a:pt x="528786" y="92692"/>
                </a:lnTo>
                <a:lnTo>
                  <a:pt x="518334" y="92692"/>
                </a:lnTo>
                <a:lnTo>
                  <a:pt x="518867" y="98975"/>
                </a:lnTo>
                <a:lnTo>
                  <a:pt x="521380" y="103592"/>
                </a:lnTo>
                <a:lnTo>
                  <a:pt x="525874" y="106542"/>
                </a:lnTo>
                <a:lnTo>
                  <a:pt x="530367" y="109493"/>
                </a:lnTo>
                <a:lnTo>
                  <a:pt x="535907" y="110968"/>
                </a:lnTo>
                <a:lnTo>
                  <a:pt x="544770" y="110915"/>
                </a:lnTo>
                <a:lnTo>
                  <a:pt x="558194" y="107435"/>
                </a:lnTo>
                <a:lnTo>
                  <a:pt x="566653" y="98518"/>
                </a:lnTo>
                <a:lnTo>
                  <a:pt x="568938" y="94025"/>
                </a:lnTo>
                <a:lnTo>
                  <a:pt x="570080" y="87895"/>
                </a:lnTo>
                <a:lnTo>
                  <a:pt x="570080" y="24501"/>
                </a:lnTo>
                <a:lnTo>
                  <a:pt x="560599" y="24501"/>
                </a:lnTo>
                <a:lnTo>
                  <a:pt x="560599" y="32211"/>
                </a:lnTo>
                <a:lnTo>
                  <a:pt x="558581" y="29660"/>
                </a:lnTo>
                <a:lnTo>
                  <a:pt x="556601" y="27718"/>
                </a:lnTo>
                <a:lnTo>
                  <a:pt x="554659" y="26385"/>
                </a:lnTo>
                <a:lnTo>
                  <a:pt x="551080" y="24025"/>
                </a:lnTo>
                <a:lnTo>
                  <a:pt x="546892" y="22844"/>
                </a:lnTo>
                <a:lnTo>
                  <a:pt x="535012" y="22844"/>
                </a:lnTo>
                <a:lnTo>
                  <a:pt x="529129" y="42091"/>
                </a:lnTo>
                <a:lnTo>
                  <a:pt x="531794" y="35314"/>
                </a:lnTo>
                <a:lnTo>
                  <a:pt x="536744" y="31925"/>
                </a:lnTo>
                <a:lnTo>
                  <a:pt x="548815" y="31925"/>
                </a:lnTo>
                <a:lnTo>
                  <a:pt x="552794" y="33753"/>
                </a:lnTo>
                <a:lnTo>
                  <a:pt x="555916" y="37408"/>
                </a:lnTo>
                <a:lnTo>
                  <a:pt x="559038" y="41063"/>
                </a:lnTo>
                <a:lnTo>
                  <a:pt x="560599" y="46679"/>
                </a:lnTo>
                <a:lnTo>
                  <a:pt x="560599" y="59282"/>
                </a:lnTo>
                <a:lnTo>
                  <a:pt x="559762" y="63679"/>
                </a:lnTo>
                <a:lnTo>
                  <a:pt x="558086" y="67449"/>
                </a:lnTo>
                <a:lnTo>
                  <a:pt x="555078" y="74112"/>
                </a:lnTo>
                <a:lnTo>
                  <a:pt x="549881" y="77444"/>
                </a:lnTo>
                <a:lnTo>
                  <a:pt x="537772" y="77444"/>
                </a:lnTo>
                <a:lnTo>
                  <a:pt x="534012" y="75645"/>
                </a:lnTo>
                <a:lnTo>
                  <a:pt x="531214" y="72046"/>
                </a:lnTo>
                <a:lnTo>
                  <a:pt x="528415" y="68448"/>
                </a:lnTo>
                <a:lnTo>
                  <a:pt x="527016" y="63204"/>
                </a:lnTo>
                <a:lnTo>
                  <a:pt x="523960" y="31468"/>
                </a:lnTo>
                <a:lnTo>
                  <a:pt x="518953" y="37218"/>
                </a:lnTo>
                <a:lnTo>
                  <a:pt x="516450" y="45213"/>
                </a:lnTo>
                <a:lnTo>
                  <a:pt x="516450" y="66307"/>
                </a:lnTo>
                <a:lnTo>
                  <a:pt x="518934" y="74083"/>
                </a:lnTo>
                <a:close/>
              </a:path>
              <a:path w="1476890" h="110968">
                <a:moveTo>
                  <a:pt x="449054" y="86867"/>
                </a:moveTo>
                <a:lnTo>
                  <a:pt x="448521" y="88238"/>
                </a:lnTo>
                <a:lnTo>
                  <a:pt x="447664" y="90332"/>
                </a:lnTo>
                <a:lnTo>
                  <a:pt x="446484" y="93149"/>
                </a:lnTo>
                <a:lnTo>
                  <a:pt x="445304" y="95967"/>
                </a:lnTo>
                <a:lnTo>
                  <a:pt x="444428" y="97833"/>
                </a:lnTo>
                <a:lnTo>
                  <a:pt x="442172" y="100146"/>
                </a:lnTo>
                <a:lnTo>
                  <a:pt x="439878" y="101088"/>
                </a:lnTo>
                <a:lnTo>
                  <a:pt x="437365" y="101088"/>
                </a:lnTo>
                <a:lnTo>
                  <a:pt x="435061" y="100802"/>
                </a:lnTo>
                <a:lnTo>
                  <a:pt x="431977" y="100003"/>
                </a:lnTo>
                <a:lnTo>
                  <a:pt x="431977" y="109369"/>
                </a:lnTo>
                <a:lnTo>
                  <a:pt x="433119" y="109674"/>
                </a:lnTo>
                <a:lnTo>
                  <a:pt x="435642" y="110112"/>
                </a:lnTo>
                <a:lnTo>
                  <a:pt x="444142" y="110169"/>
                </a:lnTo>
                <a:lnTo>
                  <a:pt x="448331" y="108456"/>
                </a:lnTo>
                <a:lnTo>
                  <a:pt x="450768" y="105029"/>
                </a:lnTo>
                <a:lnTo>
                  <a:pt x="452308" y="102487"/>
                </a:lnTo>
                <a:lnTo>
                  <a:pt x="456950" y="92508"/>
                </a:lnTo>
                <a:lnTo>
                  <a:pt x="463333" y="76473"/>
                </a:lnTo>
                <a:lnTo>
                  <a:pt x="467896" y="64153"/>
                </a:lnTo>
                <a:lnTo>
                  <a:pt x="472700" y="50772"/>
                </a:lnTo>
                <a:lnTo>
                  <a:pt x="474276" y="46360"/>
                </a:lnTo>
                <a:lnTo>
                  <a:pt x="479367" y="32156"/>
                </a:lnTo>
                <a:lnTo>
                  <a:pt x="482352" y="23929"/>
                </a:lnTo>
                <a:lnTo>
                  <a:pt x="470986" y="23929"/>
                </a:lnTo>
                <a:lnTo>
                  <a:pt x="454480" y="73731"/>
                </a:lnTo>
                <a:lnTo>
                  <a:pt x="438088" y="23929"/>
                </a:lnTo>
                <a:lnTo>
                  <a:pt x="426437" y="23929"/>
                </a:lnTo>
                <a:lnTo>
                  <a:pt x="449054" y="86867"/>
                </a:lnTo>
                <a:close/>
              </a:path>
              <a:path w="1476890" h="110968">
                <a:moveTo>
                  <a:pt x="11480" y="75387"/>
                </a:moveTo>
                <a:lnTo>
                  <a:pt x="12470" y="71351"/>
                </a:lnTo>
                <a:lnTo>
                  <a:pt x="14868" y="67677"/>
                </a:lnTo>
                <a:lnTo>
                  <a:pt x="18676" y="64365"/>
                </a:lnTo>
                <a:lnTo>
                  <a:pt x="20808" y="62499"/>
                </a:lnTo>
                <a:lnTo>
                  <a:pt x="23740" y="60538"/>
                </a:lnTo>
                <a:lnTo>
                  <a:pt x="27472" y="58482"/>
                </a:lnTo>
                <a:lnTo>
                  <a:pt x="35296" y="54142"/>
                </a:lnTo>
                <a:lnTo>
                  <a:pt x="42188" y="50296"/>
                </a:lnTo>
                <a:lnTo>
                  <a:pt x="46967" y="47022"/>
                </a:lnTo>
                <a:lnTo>
                  <a:pt x="49632" y="44318"/>
                </a:lnTo>
                <a:lnTo>
                  <a:pt x="54239" y="39673"/>
                </a:lnTo>
                <a:lnTo>
                  <a:pt x="56543" y="34076"/>
                </a:lnTo>
                <a:lnTo>
                  <a:pt x="56543" y="21321"/>
                </a:lnTo>
                <a:lnTo>
                  <a:pt x="54382" y="15686"/>
                </a:lnTo>
                <a:lnTo>
                  <a:pt x="50061" y="10622"/>
                </a:lnTo>
                <a:lnTo>
                  <a:pt x="45739" y="5558"/>
                </a:lnTo>
                <a:lnTo>
                  <a:pt x="38895" y="3026"/>
                </a:lnTo>
                <a:lnTo>
                  <a:pt x="28249" y="3044"/>
                </a:lnTo>
                <a:lnTo>
                  <a:pt x="14730" y="6228"/>
                </a:lnTo>
                <a:lnTo>
                  <a:pt x="5939" y="14906"/>
                </a:lnTo>
                <a:lnTo>
                  <a:pt x="3426" y="19398"/>
                </a:lnTo>
                <a:lnTo>
                  <a:pt x="2113" y="25205"/>
                </a:lnTo>
                <a:lnTo>
                  <a:pt x="1999" y="32325"/>
                </a:lnTo>
                <a:lnTo>
                  <a:pt x="12451" y="32325"/>
                </a:lnTo>
                <a:lnTo>
                  <a:pt x="12603" y="27261"/>
                </a:lnTo>
                <a:lnTo>
                  <a:pt x="13402" y="23301"/>
                </a:lnTo>
                <a:lnTo>
                  <a:pt x="14849" y="20446"/>
                </a:lnTo>
                <a:lnTo>
                  <a:pt x="17553" y="15115"/>
                </a:lnTo>
                <a:lnTo>
                  <a:pt x="22427" y="12450"/>
                </a:lnTo>
                <a:lnTo>
                  <a:pt x="34230" y="12450"/>
                </a:lnTo>
                <a:lnTo>
                  <a:pt x="38038" y="13849"/>
                </a:lnTo>
                <a:lnTo>
                  <a:pt x="40894" y="16648"/>
                </a:lnTo>
                <a:lnTo>
                  <a:pt x="43749" y="19446"/>
                </a:lnTo>
                <a:lnTo>
                  <a:pt x="45177" y="23225"/>
                </a:lnTo>
                <a:lnTo>
                  <a:pt x="45177" y="32058"/>
                </a:lnTo>
                <a:lnTo>
                  <a:pt x="43616" y="35676"/>
                </a:lnTo>
                <a:lnTo>
                  <a:pt x="40494" y="38836"/>
                </a:lnTo>
                <a:lnTo>
                  <a:pt x="38514" y="40854"/>
                </a:lnTo>
                <a:lnTo>
                  <a:pt x="35068" y="43290"/>
                </a:lnTo>
                <a:lnTo>
                  <a:pt x="30156" y="46146"/>
                </a:lnTo>
                <a:lnTo>
                  <a:pt x="19190" y="52485"/>
                </a:lnTo>
                <a:lnTo>
                  <a:pt x="11841" y="56750"/>
                </a:lnTo>
                <a:lnTo>
                  <a:pt x="6901" y="61490"/>
                </a:lnTo>
                <a:lnTo>
                  <a:pt x="4369" y="66706"/>
                </a:lnTo>
                <a:lnTo>
                  <a:pt x="1837" y="71923"/>
                </a:lnTo>
                <a:lnTo>
                  <a:pt x="380" y="78053"/>
                </a:lnTo>
                <a:lnTo>
                  <a:pt x="0" y="85097"/>
                </a:lnTo>
                <a:lnTo>
                  <a:pt x="56143" y="85097"/>
                </a:lnTo>
                <a:lnTo>
                  <a:pt x="56143" y="75387"/>
                </a:lnTo>
                <a:lnTo>
                  <a:pt x="11480" y="75387"/>
                </a:lnTo>
                <a:close/>
              </a:path>
              <a:path w="1476890" h="110968">
                <a:moveTo>
                  <a:pt x="74572" y="72646"/>
                </a:moveTo>
                <a:lnTo>
                  <a:pt x="74572" y="85097"/>
                </a:lnTo>
                <a:lnTo>
                  <a:pt x="86509" y="85097"/>
                </a:lnTo>
                <a:lnTo>
                  <a:pt x="86509" y="72646"/>
                </a:lnTo>
                <a:lnTo>
                  <a:pt x="74572" y="72646"/>
                </a:lnTo>
                <a:close/>
              </a:path>
              <a:path w="1476890" h="110968">
                <a:moveTo>
                  <a:pt x="143338" y="75102"/>
                </a:moveTo>
                <a:lnTo>
                  <a:pt x="143338" y="1199"/>
                </a:lnTo>
                <a:lnTo>
                  <a:pt x="131973" y="1199"/>
                </a:lnTo>
                <a:lnTo>
                  <a:pt x="131973" y="85097"/>
                </a:lnTo>
                <a:lnTo>
                  <a:pt x="185832" y="85097"/>
                </a:lnTo>
                <a:lnTo>
                  <a:pt x="185832" y="75102"/>
                </a:lnTo>
                <a:lnTo>
                  <a:pt x="143338" y="75102"/>
                </a:lnTo>
                <a:close/>
              </a:path>
              <a:path w="1476890" h="110968">
                <a:moveTo>
                  <a:pt x="215836" y="77672"/>
                </a:moveTo>
                <a:lnTo>
                  <a:pt x="212428" y="75845"/>
                </a:lnTo>
                <a:lnTo>
                  <a:pt x="210600" y="72189"/>
                </a:lnTo>
                <a:lnTo>
                  <a:pt x="209610" y="70209"/>
                </a:lnTo>
                <a:lnTo>
                  <a:pt x="209115" y="67658"/>
                </a:lnTo>
                <a:lnTo>
                  <a:pt x="209115" y="23929"/>
                </a:lnTo>
                <a:lnTo>
                  <a:pt x="198606" y="23929"/>
                </a:lnTo>
                <a:lnTo>
                  <a:pt x="198606" y="70723"/>
                </a:lnTo>
                <a:lnTo>
                  <a:pt x="199463" y="74892"/>
                </a:lnTo>
                <a:lnTo>
                  <a:pt x="201176" y="78015"/>
                </a:lnTo>
                <a:lnTo>
                  <a:pt x="204337" y="83840"/>
                </a:lnTo>
                <a:lnTo>
                  <a:pt x="210277" y="86753"/>
                </a:lnTo>
                <a:lnTo>
                  <a:pt x="224594" y="86753"/>
                </a:lnTo>
                <a:lnTo>
                  <a:pt x="229353" y="85154"/>
                </a:lnTo>
                <a:lnTo>
                  <a:pt x="233275" y="81955"/>
                </a:lnTo>
                <a:lnTo>
                  <a:pt x="235255" y="80356"/>
                </a:lnTo>
                <a:lnTo>
                  <a:pt x="236911" y="78395"/>
                </a:lnTo>
                <a:lnTo>
                  <a:pt x="238244" y="76073"/>
                </a:lnTo>
                <a:lnTo>
                  <a:pt x="238130" y="85097"/>
                </a:lnTo>
                <a:lnTo>
                  <a:pt x="247839" y="85097"/>
                </a:lnTo>
                <a:lnTo>
                  <a:pt x="247839" y="23929"/>
                </a:lnTo>
                <a:lnTo>
                  <a:pt x="237559" y="23929"/>
                </a:lnTo>
                <a:lnTo>
                  <a:pt x="237559" y="59948"/>
                </a:lnTo>
                <a:lnTo>
                  <a:pt x="236854" y="64650"/>
                </a:lnTo>
                <a:lnTo>
                  <a:pt x="235445" y="68077"/>
                </a:lnTo>
                <a:lnTo>
                  <a:pt x="232856" y="74474"/>
                </a:lnTo>
                <a:lnTo>
                  <a:pt x="227982" y="77672"/>
                </a:lnTo>
                <a:lnTo>
                  <a:pt x="215836" y="77672"/>
                </a:lnTo>
                <a:close/>
              </a:path>
              <a:path w="1476890" h="110968">
                <a:moveTo>
                  <a:pt x="260157" y="85097"/>
                </a:moveTo>
                <a:lnTo>
                  <a:pt x="273179" y="85097"/>
                </a:lnTo>
                <a:lnTo>
                  <a:pt x="287915" y="62137"/>
                </a:lnTo>
                <a:lnTo>
                  <a:pt x="303107" y="85097"/>
                </a:lnTo>
                <a:lnTo>
                  <a:pt x="316244" y="85097"/>
                </a:lnTo>
                <a:lnTo>
                  <a:pt x="294711" y="53742"/>
                </a:lnTo>
                <a:lnTo>
                  <a:pt x="315330" y="24215"/>
                </a:lnTo>
                <a:lnTo>
                  <a:pt x="302822" y="23929"/>
                </a:lnTo>
                <a:lnTo>
                  <a:pt x="288600" y="45461"/>
                </a:lnTo>
                <a:lnTo>
                  <a:pt x="274550" y="23929"/>
                </a:lnTo>
                <a:lnTo>
                  <a:pt x="261242" y="23929"/>
                </a:lnTo>
                <a:lnTo>
                  <a:pt x="281689" y="53742"/>
                </a:lnTo>
                <a:lnTo>
                  <a:pt x="260157" y="85097"/>
                </a:lnTo>
                <a:close/>
              </a:path>
              <a:path w="1476890" h="110968">
                <a:moveTo>
                  <a:pt x="335834" y="23929"/>
                </a:moveTo>
                <a:lnTo>
                  <a:pt x="325325" y="23929"/>
                </a:lnTo>
                <a:lnTo>
                  <a:pt x="325325" y="70723"/>
                </a:lnTo>
                <a:lnTo>
                  <a:pt x="326182" y="74892"/>
                </a:lnTo>
                <a:lnTo>
                  <a:pt x="327895" y="78015"/>
                </a:lnTo>
                <a:lnTo>
                  <a:pt x="331055" y="83840"/>
                </a:lnTo>
                <a:lnTo>
                  <a:pt x="336995" y="86753"/>
                </a:lnTo>
                <a:lnTo>
                  <a:pt x="351312" y="86753"/>
                </a:lnTo>
                <a:lnTo>
                  <a:pt x="356072" y="85154"/>
                </a:lnTo>
                <a:lnTo>
                  <a:pt x="359993" y="81955"/>
                </a:lnTo>
                <a:lnTo>
                  <a:pt x="361973" y="80356"/>
                </a:lnTo>
                <a:lnTo>
                  <a:pt x="363630" y="78396"/>
                </a:lnTo>
                <a:lnTo>
                  <a:pt x="364962" y="76073"/>
                </a:lnTo>
                <a:lnTo>
                  <a:pt x="364848" y="85097"/>
                </a:lnTo>
                <a:lnTo>
                  <a:pt x="374558" y="85097"/>
                </a:lnTo>
                <a:lnTo>
                  <a:pt x="374558" y="23929"/>
                </a:lnTo>
                <a:lnTo>
                  <a:pt x="364277" y="23929"/>
                </a:lnTo>
                <a:lnTo>
                  <a:pt x="364277" y="59948"/>
                </a:lnTo>
                <a:lnTo>
                  <a:pt x="363573" y="64650"/>
                </a:lnTo>
                <a:lnTo>
                  <a:pt x="362164" y="68077"/>
                </a:lnTo>
                <a:lnTo>
                  <a:pt x="359575" y="74474"/>
                </a:lnTo>
                <a:lnTo>
                  <a:pt x="354701" y="77672"/>
                </a:lnTo>
                <a:lnTo>
                  <a:pt x="342554" y="77672"/>
                </a:lnTo>
                <a:lnTo>
                  <a:pt x="339147" y="75845"/>
                </a:lnTo>
                <a:lnTo>
                  <a:pt x="337319" y="72189"/>
                </a:lnTo>
                <a:lnTo>
                  <a:pt x="336329" y="70209"/>
                </a:lnTo>
                <a:lnTo>
                  <a:pt x="335834" y="67658"/>
                </a:lnTo>
                <a:lnTo>
                  <a:pt x="335834" y="23929"/>
                </a:lnTo>
                <a:close/>
              </a:path>
              <a:path w="1476890" h="110968">
                <a:moveTo>
                  <a:pt x="394072" y="23929"/>
                </a:moveTo>
                <a:lnTo>
                  <a:pt x="394072" y="85097"/>
                </a:lnTo>
                <a:lnTo>
                  <a:pt x="404353" y="85097"/>
                </a:lnTo>
                <a:lnTo>
                  <a:pt x="404353" y="45575"/>
                </a:lnTo>
                <a:lnTo>
                  <a:pt x="405742" y="41739"/>
                </a:lnTo>
                <a:lnTo>
                  <a:pt x="408522" y="38407"/>
                </a:lnTo>
                <a:lnTo>
                  <a:pt x="411301" y="35076"/>
                </a:lnTo>
                <a:lnTo>
                  <a:pt x="415280" y="33410"/>
                </a:lnTo>
                <a:lnTo>
                  <a:pt x="421630" y="33429"/>
                </a:lnTo>
                <a:lnTo>
                  <a:pt x="423829" y="33696"/>
                </a:lnTo>
                <a:lnTo>
                  <a:pt x="423829" y="22844"/>
                </a:lnTo>
                <a:lnTo>
                  <a:pt x="422724" y="22730"/>
                </a:lnTo>
                <a:lnTo>
                  <a:pt x="420516" y="22559"/>
                </a:lnTo>
                <a:lnTo>
                  <a:pt x="416442" y="22559"/>
                </a:lnTo>
                <a:lnTo>
                  <a:pt x="412844" y="24034"/>
                </a:lnTo>
                <a:lnTo>
                  <a:pt x="409721" y="26985"/>
                </a:lnTo>
                <a:lnTo>
                  <a:pt x="406599" y="29936"/>
                </a:lnTo>
                <a:lnTo>
                  <a:pt x="404638" y="32439"/>
                </a:lnTo>
                <a:lnTo>
                  <a:pt x="403838" y="34495"/>
                </a:lnTo>
                <a:lnTo>
                  <a:pt x="403838" y="23929"/>
                </a:lnTo>
                <a:lnTo>
                  <a:pt x="394072" y="23929"/>
                </a:lnTo>
                <a:close/>
              </a:path>
              <a:path w="1476890" h="110968">
                <a:moveTo>
                  <a:pt x="528967" y="25719"/>
                </a:moveTo>
                <a:lnTo>
                  <a:pt x="523960" y="31468"/>
                </a:lnTo>
                <a:lnTo>
                  <a:pt x="527016" y="63204"/>
                </a:lnTo>
                <a:lnTo>
                  <a:pt x="527016" y="50449"/>
                </a:lnTo>
                <a:lnTo>
                  <a:pt x="527720" y="45708"/>
                </a:lnTo>
                <a:lnTo>
                  <a:pt x="529129" y="42091"/>
                </a:lnTo>
                <a:lnTo>
                  <a:pt x="535012" y="22844"/>
                </a:lnTo>
                <a:lnTo>
                  <a:pt x="528967" y="25719"/>
                </a:lnTo>
                <a:close/>
              </a:path>
              <a:path w="1476890" h="110968">
                <a:moveTo>
                  <a:pt x="602274" y="76301"/>
                </a:moveTo>
                <a:lnTo>
                  <a:pt x="603626" y="87324"/>
                </a:lnTo>
                <a:lnTo>
                  <a:pt x="622131" y="87324"/>
                </a:lnTo>
                <a:lnTo>
                  <a:pt x="619827" y="78472"/>
                </a:lnTo>
                <a:lnTo>
                  <a:pt x="606805" y="78472"/>
                </a:lnTo>
                <a:lnTo>
                  <a:pt x="602274" y="76301"/>
                </a:lnTo>
                <a:close/>
              </a:path>
              <a:path w="1476890" h="110968">
                <a:moveTo>
                  <a:pt x="584568" y="55855"/>
                </a:moveTo>
                <a:lnTo>
                  <a:pt x="584568" y="65450"/>
                </a:lnTo>
                <a:lnTo>
                  <a:pt x="587043" y="73093"/>
                </a:lnTo>
                <a:lnTo>
                  <a:pt x="591993" y="78786"/>
                </a:lnTo>
                <a:lnTo>
                  <a:pt x="596943" y="84478"/>
                </a:lnTo>
                <a:lnTo>
                  <a:pt x="603626" y="87324"/>
                </a:lnTo>
                <a:lnTo>
                  <a:pt x="602274" y="76301"/>
                </a:lnTo>
                <a:lnTo>
                  <a:pt x="599418" y="71961"/>
                </a:lnTo>
                <a:lnTo>
                  <a:pt x="596563" y="67620"/>
                </a:lnTo>
                <a:lnTo>
                  <a:pt x="595135" y="62195"/>
                </a:lnTo>
                <a:lnTo>
                  <a:pt x="595135" y="48907"/>
                </a:lnTo>
                <a:lnTo>
                  <a:pt x="596563" y="43119"/>
                </a:lnTo>
                <a:lnTo>
                  <a:pt x="599418" y="38322"/>
                </a:lnTo>
                <a:lnTo>
                  <a:pt x="602274" y="33524"/>
                </a:lnTo>
                <a:lnTo>
                  <a:pt x="606843" y="31126"/>
                </a:lnTo>
                <a:lnTo>
                  <a:pt x="620208" y="31126"/>
                </a:lnTo>
                <a:lnTo>
                  <a:pt x="625196" y="33943"/>
                </a:lnTo>
                <a:lnTo>
                  <a:pt x="628090" y="39578"/>
                </a:lnTo>
                <a:lnTo>
                  <a:pt x="629917" y="43157"/>
                </a:lnTo>
                <a:lnTo>
                  <a:pt x="630831" y="47802"/>
                </a:lnTo>
                <a:lnTo>
                  <a:pt x="630831" y="59834"/>
                </a:lnTo>
                <a:lnTo>
                  <a:pt x="629565" y="65574"/>
                </a:lnTo>
                <a:lnTo>
                  <a:pt x="627033" y="70733"/>
                </a:lnTo>
                <a:lnTo>
                  <a:pt x="624501" y="75892"/>
                </a:lnTo>
                <a:lnTo>
                  <a:pt x="619827" y="78472"/>
                </a:lnTo>
                <a:lnTo>
                  <a:pt x="622131" y="87324"/>
                </a:lnTo>
                <a:lnTo>
                  <a:pt x="629575" y="84107"/>
                </a:lnTo>
                <a:lnTo>
                  <a:pt x="634372" y="77672"/>
                </a:lnTo>
                <a:lnTo>
                  <a:pt x="639781" y="66696"/>
                </a:lnTo>
                <a:lnTo>
                  <a:pt x="641569" y="53228"/>
                </a:lnTo>
                <a:lnTo>
                  <a:pt x="641569" y="43024"/>
                </a:lnTo>
                <a:lnTo>
                  <a:pt x="638846" y="35295"/>
                </a:lnTo>
                <a:lnTo>
                  <a:pt x="633401" y="30041"/>
                </a:lnTo>
                <a:lnTo>
                  <a:pt x="627957" y="24786"/>
                </a:lnTo>
                <a:lnTo>
                  <a:pt x="621293" y="22159"/>
                </a:lnTo>
                <a:lnTo>
                  <a:pt x="604616" y="22159"/>
                </a:lnTo>
                <a:lnTo>
                  <a:pt x="597610" y="25205"/>
                </a:lnTo>
                <a:lnTo>
                  <a:pt x="592393" y="31297"/>
                </a:lnTo>
                <a:lnTo>
                  <a:pt x="592167" y="31564"/>
                </a:lnTo>
                <a:lnTo>
                  <a:pt x="586468" y="42184"/>
                </a:lnTo>
                <a:lnTo>
                  <a:pt x="584568" y="55855"/>
                </a:lnTo>
                <a:close/>
              </a:path>
              <a:path w="1476890" h="110968">
                <a:moveTo>
                  <a:pt x="670507" y="76301"/>
                </a:moveTo>
                <a:lnTo>
                  <a:pt x="671859" y="87324"/>
                </a:lnTo>
                <a:lnTo>
                  <a:pt x="690364" y="87324"/>
                </a:lnTo>
                <a:lnTo>
                  <a:pt x="688060" y="78472"/>
                </a:lnTo>
                <a:lnTo>
                  <a:pt x="675038" y="78472"/>
                </a:lnTo>
                <a:lnTo>
                  <a:pt x="670507" y="76301"/>
                </a:lnTo>
                <a:close/>
              </a:path>
              <a:path w="1476890" h="110968">
                <a:moveTo>
                  <a:pt x="652801" y="55855"/>
                </a:moveTo>
                <a:lnTo>
                  <a:pt x="652801" y="65450"/>
                </a:lnTo>
                <a:lnTo>
                  <a:pt x="655276" y="73093"/>
                </a:lnTo>
                <a:lnTo>
                  <a:pt x="660226" y="78786"/>
                </a:lnTo>
                <a:lnTo>
                  <a:pt x="665176" y="84478"/>
                </a:lnTo>
                <a:lnTo>
                  <a:pt x="671859" y="87324"/>
                </a:lnTo>
                <a:lnTo>
                  <a:pt x="670507" y="76301"/>
                </a:lnTo>
                <a:lnTo>
                  <a:pt x="667651" y="71961"/>
                </a:lnTo>
                <a:lnTo>
                  <a:pt x="664796" y="67620"/>
                </a:lnTo>
                <a:lnTo>
                  <a:pt x="663368" y="62195"/>
                </a:lnTo>
                <a:lnTo>
                  <a:pt x="663368" y="48907"/>
                </a:lnTo>
                <a:lnTo>
                  <a:pt x="664796" y="43119"/>
                </a:lnTo>
                <a:lnTo>
                  <a:pt x="667651" y="38322"/>
                </a:lnTo>
                <a:lnTo>
                  <a:pt x="670507" y="33524"/>
                </a:lnTo>
                <a:lnTo>
                  <a:pt x="675076" y="31126"/>
                </a:lnTo>
                <a:lnTo>
                  <a:pt x="688441" y="31126"/>
                </a:lnTo>
                <a:lnTo>
                  <a:pt x="693429" y="33943"/>
                </a:lnTo>
                <a:lnTo>
                  <a:pt x="696323" y="39578"/>
                </a:lnTo>
                <a:lnTo>
                  <a:pt x="698150" y="43157"/>
                </a:lnTo>
                <a:lnTo>
                  <a:pt x="699064" y="47802"/>
                </a:lnTo>
                <a:lnTo>
                  <a:pt x="699064" y="59834"/>
                </a:lnTo>
                <a:lnTo>
                  <a:pt x="697798" y="65574"/>
                </a:lnTo>
                <a:lnTo>
                  <a:pt x="695266" y="70733"/>
                </a:lnTo>
                <a:lnTo>
                  <a:pt x="692734" y="75892"/>
                </a:lnTo>
                <a:lnTo>
                  <a:pt x="688060" y="78472"/>
                </a:lnTo>
                <a:lnTo>
                  <a:pt x="690364" y="87324"/>
                </a:lnTo>
                <a:lnTo>
                  <a:pt x="697808" y="84107"/>
                </a:lnTo>
                <a:lnTo>
                  <a:pt x="702605" y="77672"/>
                </a:lnTo>
                <a:lnTo>
                  <a:pt x="708014" y="66696"/>
                </a:lnTo>
                <a:lnTo>
                  <a:pt x="709802" y="53228"/>
                </a:lnTo>
                <a:lnTo>
                  <a:pt x="709802" y="43024"/>
                </a:lnTo>
                <a:lnTo>
                  <a:pt x="707079" y="35295"/>
                </a:lnTo>
                <a:lnTo>
                  <a:pt x="701634" y="30041"/>
                </a:lnTo>
                <a:lnTo>
                  <a:pt x="696190" y="24786"/>
                </a:lnTo>
                <a:lnTo>
                  <a:pt x="689526" y="22159"/>
                </a:lnTo>
                <a:lnTo>
                  <a:pt x="672849" y="22159"/>
                </a:lnTo>
                <a:lnTo>
                  <a:pt x="665843" y="25205"/>
                </a:lnTo>
                <a:lnTo>
                  <a:pt x="660626" y="31297"/>
                </a:lnTo>
                <a:lnTo>
                  <a:pt x="660400" y="31564"/>
                </a:lnTo>
                <a:lnTo>
                  <a:pt x="654701" y="42184"/>
                </a:lnTo>
                <a:lnTo>
                  <a:pt x="652801" y="55855"/>
                </a:lnTo>
                <a:close/>
              </a:path>
              <a:path w="1476890" h="110968">
                <a:moveTo>
                  <a:pt x="723357" y="72941"/>
                </a:moveTo>
                <a:lnTo>
                  <a:pt x="728345" y="78672"/>
                </a:lnTo>
                <a:lnTo>
                  <a:pt x="733333" y="84402"/>
                </a:lnTo>
                <a:lnTo>
                  <a:pt x="739235" y="87267"/>
                </a:lnTo>
                <a:lnTo>
                  <a:pt x="738664" y="76092"/>
                </a:lnTo>
                <a:lnTo>
                  <a:pt x="735884" y="71675"/>
                </a:lnTo>
                <a:lnTo>
                  <a:pt x="733105" y="67259"/>
                </a:lnTo>
                <a:lnTo>
                  <a:pt x="731715" y="61776"/>
                </a:lnTo>
                <a:lnTo>
                  <a:pt x="731715" y="47536"/>
                </a:lnTo>
                <a:lnTo>
                  <a:pt x="733324" y="41710"/>
                </a:lnTo>
                <a:lnTo>
                  <a:pt x="736541" y="37751"/>
                </a:lnTo>
                <a:lnTo>
                  <a:pt x="739759" y="33791"/>
                </a:lnTo>
                <a:lnTo>
                  <a:pt x="743956" y="31811"/>
                </a:lnTo>
                <a:lnTo>
                  <a:pt x="753780" y="31811"/>
                </a:lnTo>
                <a:lnTo>
                  <a:pt x="757683" y="33667"/>
                </a:lnTo>
                <a:lnTo>
                  <a:pt x="760843" y="37380"/>
                </a:lnTo>
                <a:lnTo>
                  <a:pt x="764004" y="41092"/>
                </a:lnTo>
                <a:lnTo>
                  <a:pt x="765584" y="46812"/>
                </a:lnTo>
                <a:lnTo>
                  <a:pt x="765584" y="62195"/>
                </a:lnTo>
                <a:lnTo>
                  <a:pt x="764051" y="68068"/>
                </a:lnTo>
                <a:lnTo>
                  <a:pt x="760986" y="72161"/>
                </a:lnTo>
                <a:lnTo>
                  <a:pt x="757921" y="76254"/>
                </a:lnTo>
                <a:lnTo>
                  <a:pt x="754028" y="86429"/>
                </a:lnTo>
                <a:lnTo>
                  <a:pt x="757302" y="84754"/>
                </a:lnTo>
                <a:lnTo>
                  <a:pt x="760577" y="83079"/>
                </a:lnTo>
                <a:lnTo>
                  <a:pt x="763414" y="80356"/>
                </a:lnTo>
                <a:lnTo>
                  <a:pt x="765812" y="76587"/>
                </a:lnTo>
                <a:lnTo>
                  <a:pt x="765812" y="85097"/>
                </a:lnTo>
                <a:lnTo>
                  <a:pt x="775065" y="85097"/>
                </a:lnTo>
                <a:lnTo>
                  <a:pt x="775065" y="913"/>
                </a:lnTo>
                <a:lnTo>
                  <a:pt x="765184" y="913"/>
                </a:lnTo>
                <a:lnTo>
                  <a:pt x="765184" y="31811"/>
                </a:lnTo>
                <a:lnTo>
                  <a:pt x="762861" y="28955"/>
                </a:lnTo>
                <a:lnTo>
                  <a:pt x="760786" y="26956"/>
                </a:lnTo>
                <a:lnTo>
                  <a:pt x="758959" y="25814"/>
                </a:lnTo>
                <a:lnTo>
                  <a:pt x="755798" y="23834"/>
                </a:lnTo>
                <a:lnTo>
                  <a:pt x="751876" y="22844"/>
                </a:lnTo>
                <a:lnTo>
                  <a:pt x="738740" y="22844"/>
                </a:lnTo>
                <a:lnTo>
                  <a:pt x="732238" y="26109"/>
                </a:lnTo>
                <a:lnTo>
                  <a:pt x="727688" y="32639"/>
                </a:lnTo>
                <a:lnTo>
                  <a:pt x="723138" y="39169"/>
                </a:lnTo>
                <a:lnTo>
                  <a:pt x="720863" y="46889"/>
                </a:lnTo>
                <a:lnTo>
                  <a:pt x="720863" y="65317"/>
                </a:lnTo>
                <a:lnTo>
                  <a:pt x="723357" y="72941"/>
                </a:lnTo>
                <a:close/>
              </a:path>
              <a:path w="1476890" h="110968">
                <a:moveTo>
                  <a:pt x="738664" y="76092"/>
                </a:moveTo>
                <a:lnTo>
                  <a:pt x="739235" y="87267"/>
                </a:lnTo>
                <a:lnTo>
                  <a:pt x="750277" y="87267"/>
                </a:lnTo>
                <a:lnTo>
                  <a:pt x="754028" y="86429"/>
                </a:lnTo>
                <a:lnTo>
                  <a:pt x="757921" y="76254"/>
                </a:lnTo>
                <a:lnTo>
                  <a:pt x="754009" y="78300"/>
                </a:lnTo>
                <a:lnTo>
                  <a:pt x="743119" y="78300"/>
                </a:lnTo>
                <a:lnTo>
                  <a:pt x="738664" y="76092"/>
                </a:lnTo>
                <a:close/>
              </a:path>
              <a:path w="1476890" h="110968">
                <a:moveTo>
                  <a:pt x="804707" y="77101"/>
                </a:moveTo>
                <a:lnTo>
                  <a:pt x="802118" y="73789"/>
                </a:lnTo>
                <a:lnTo>
                  <a:pt x="800709" y="71961"/>
                </a:lnTo>
                <a:lnTo>
                  <a:pt x="799853" y="69334"/>
                </a:lnTo>
                <a:lnTo>
                  <a:pt x="799548" y="65907"/>
                </a:lnTo>
                <a:lnTo>
                  <a:pt x="789667" y="65907"/>
                </a:lnTo>
                <a:lnTo>
                  <a:pt x="789934" y="71999"/>
                </a:lnTo>
                <a:lnTo>
                  <a:pt x="791961" y="77110"/>
                </a:lnTo>
                <a:lnTo>
                  <a:pt x="795750" y="81242"/>
                </a:lnTo>
                <a:lnTo>
                  <a:pt x="799539" y="85373"/>
                </a:lnTo>
                <a:lnTo>
                  <a:pt x="805983" y="87438"/>
                </a:lnTo>
                <a:lnTo>
                  <a:pt x="823536" y="87438"/>
                </a:lnTo>
                <a:lnTo>
                  <a:pt x="829828" y="85458"/>
                </a:lnTo>
                <a:lnTo>
                  <a:pt x="833960" y="81499"/>
                </a:lnTo>
                <a:lnTo>
                  <a:pt x="838091" y="77539"/>
                </a:lnTo>
                <a:lnTo>
                  <a:pt x="840157" y="72837"/>
                </a:lnTo>
                <a:lnTo>
                  <a:pt x="840157" y="61757"/>
                </a:lnTo>
                <a:lnTo>
                  <a:pt x="838158" y="57626"/>
                </a:lnTo>
                <a:lnTo>
                  <a:pt x="834160" y="54998"/>
                </a:lnTo>
                <a:lnTo>
                  <a:pt x="831647" y="53323"/>
                </a:lnTo>
                <a:lnTo>
                  <a:pt x="826697" y="51591"/>
                </a:lnTo>
                <a:lnTo>
                  <a:pt x="819310" y="49801"/>
                </a:lnTo>
                <a:lnTo>
                  <a:pt x="812513" y="48145"/>
                </a:lnTo>
                <a:lnTo>
                  <a:pt x="809543" y="47422"/>
                </a:lnTo>
                <a:lnTo>
                  <a:pt x="807297" y="46584"/>
                </a:lnTo>
                <a:lnTo>
                  <a:pt x="805774" y="45632"/>
                </a:lnTo>
                <a:lnTo>
                  <a:pt x="803146" y="44033"/>
                </a:lnTo>
                <a:lnTo>
                  <a:pt x="801833" y="41901"/>
                </a:lnTo>
                <a:lnTo>
                  <a:pt x="801833" y="36799"/>
                </a:lnTo>
                <a:lnTo>
                  <a:pt x="802832" y="34838"/>
                </a:lnTo>
                <a:lnTo>
                  <a:pt x="804831" y="33353"/>
                </a:lnTo>
                <a:lnTo>
                  <a:pt x="806830" y="31868"/>
                </a:lnTo>
                <a:lnTo>
                  <a:pt x="809772" y="31126"/>
                </a:lnTo>
                <a:lnTo>
                  <a:pt x="819481" y="31126"/>
                </a:lnTo>
                <a:lnTo>
                  <a:pt x="823574" y="32477"/>
                </a:lnTo>
                <a:lnTo>
                  <a:pt x="825935" y="35181"/>
                </a:lnTo>
                <a:lnTo>
                  <a:pt x="827382" y="37084"/>
                </a:lnTo>
                <a:lnTo>
                  <a:pt x="828201" y="39197"/>
                </a:lnTo>
                <a:lnTo>
                  <a:pt x="828391" y="41520"/>
                </a:lnTo>
                <a:lnTo>
                  <a:pt x="838101" y="41520"/>
                </a:lnTo>
                <a:lnTo>
                  <a:pt x="838177" y="37560"/>
                </a:lnTo>
                <a:lnTo>
                  <a:pt x="836939" y="33867"/>
                </a:lnTo>
                <a:lnTo>
                  <a:pt x="834388" y="30440"/>
                </a:lnTo>
                <a:lnTo>
                  <a:pt x="830314" y="25034"/>
                </a:lnTo>
                <a:lnTo>
                  <a:pt x="823670" y="22330"/>
                </a:lnTo>
                <a:lnTo>
                  <a:pt x="807411" y="22330"/>
                </a:lnTo>
                <a:lnTo>
                  <a:pt x="801804" y="24120"/>
                </a:lnTo>
                <a:lnTo>
                  <a:pt x="797635" y="27699"/>
                </a:lnTo>
                <a:lnTo>
                  <a:pt x="793465" y="31278"/>
                </a:lnTo>
                <a:lnTo>
                  <a:pt x="791381" y="35961"/>
                </a:lnTo>
                <a:lnTo>
                  <a:pt x="791381" y="46660"/>
                </a:lnTo>
                <a:lnTo>
                  <a:pt x="793589" y="50506"/>
                </a:lnTo>
                <a:lnTo>
                  <a:pt x="798006" y="53285"/>
                </a:lnTo>
                <a:lnTo>
                  <a:pt x="800481" y="54884"/>
                </a:lnTo>
                <a:lnTo>
                  <a:pt x="804327" y="56331"/>
                </a:lnTo>
                <a:lnTo>
                  <a:pt x="809543" y="57626"/>
                </a:lnTo>
                <a:lnTo>
                  <a:pt x="817711" y="59682"/>
                </a:lnTo>
                <a:lnTo>
                  <a:pt x="822089" y="60786"/>
                </a:lnTo>
                <a:lnTo>
                  <a:pt x="825021" y="61757"/>
                </a:lnTo>
                <a:lnTo>
                  <a:pt x="826506" y="62594"/>
                </a:lnTo>
                <a:lnTo>
                  <a:pt x="828829" y="63965"/>
                </a:lnTo>
                <a:lnTo>
                  <a:pt x="829990" y="65964"/>
                </a:lnTo>
                <a:lnTo>
                  <a:pt x="829990" y="72056"/>
                </a:lnTo>
                <a:lnTo>
                  <a:pt x="828543" y="74617"/>
                </a:lnTo>
                <a:lnTo>
                  <a:pt x="825650" y="76273"/>
                </a:lnTo>
                <a:lnTo>
                  <a:pt x="822756" y="77929"/>
                </a:lnTo>
                <a:lnTo>
                  <a:pt x="819405" y="78757"/>
                </a:lnTo>
                <a:lnTo>
                  <a:pt x="809200" y="78757"/>
                </a:lnTo>
                <a:lnTo>
                  <a:pt x="804707" y="77101"/>
                </a:lnTo>
                <a:close/>
              </a:path>
              <a:path w="1476890" h="110968">
                <a:moveTo>
                  <a:pt x="894320" y="13468"/>
                </a:moveTo>
                <a:lnTo>
                  <a:pt x="894930" y="11850"/>
                </a:lnTo>
                <a:lnTo>
                  <a:pt x="897405" y="9423"/>
                </a:lnTo>
                <a:lnTo>
                  <a:pt x="901869" y="9452"/>
                </a:lnTo>
                <a:lnTo>
                  <a:pt x="904182" y="9594"/>
                </a:lnTo>
                <a:lnTo>
                  <a:pt x="904182" y="228"/>
                </a:lnTo>
                <a:lnTo>
                  <a:pt x="901840" y="57"/>
                </a:lnTo>
                <a:lnTo>
                  <a:pt x="892988" y="0"/>
                </a:lnTo>
                <a:lnTo>
                  <a:pt x="888361" y="1751"/>
                </a:lnTo>
                <a:lnTo>
                  <a:pt x="885963" y="5254"/>
                </a:lnTo>
                <a:lnTo>
                  <a:pt x="884630" y="7234"/>
                </a:lnTo>
                <a:lnTo>
                  <a:pt x="883887" y="10356"/>
                </a:lnTo>
                <a:lnTo>
                  <a:pt x="883735" y="14620"/>
                </a:lnTo>
                <a:lnTo>
                  <a:pt x="883735" y="24215"/>
                </a:lnTo>
                <a:lnTo>
                  <a:pt x="875225" y="24215"/>
                </a:lnTo>
                <a:lnTo>
                  <a:pt x="875225" y="32325"/>
                </a:lnTo>
                <a:lnTo>
                  <a:pt x="883735" y="32325"/>
                </a:lnTo>
                <a:lnTo>
                  <a:pt x="883735" y="85097"/>
                </a:lnTo>
                <a:lnTo>
                  <a:pt x="893902" y="85097"/>
                </a:lnTo>
                <a:lnTo>
                  <a:pt x="893902" y="32325"/>
                </a:lnTo>
                <a:lnTo>
                  <a:pt x="904182" y="32325"/>
                </a:lnTo>
                <a:lnTo>
                  <a:pt x="904182" y="24215"/>
                </a:lnTo>
                <a:lnTo>
                  <a:pt x="894016" y="24215"/>
                </a:lnTo>
                <a:lnTo>
                  <a:pt x="894016" y="17590"/>
                </a:lnTo>
                <a:lnTo>
                  <a:pt x="894320" y="13468"/>
                </a:lnTo>
                <a:close/>
              </a:path>
              <a:path w="1476890" h="110968">
                <a:moveTo>
                  <a:pt x="914063" y="1199"/>
                </a:moveTo>
                <a:lnTo>
                  <a:pt x="914063" y="12850"/>
                </a:lnTo>
                <a:lnTo>
                  <a:pt x="924344" y="12850"/>
                </a:lnTo>
                <a:lnTo>
                  <a:pt x="924344" y="1199"/>
                </a:lnTo>
                <a:lnTo>
                  <a:pt x="914063" y="1199"/>
                </a:lnTo>
                <a:close/>
              </a:path>
              <a:path w="1476890" h="110968">
                <a:moveTo>
                  <a:pt x="924344" y="39366"/>
                </a:moveTo>
                <a:lnTo>
                  <a:pt x="922364" y="41739"/>
                </a:lnTo>
                <a:lnTo>
                  <a:pt x="920974" y="45575"/>
                </a:lnTo>
                <a:lnTo>
                  <a:pt x="920974" y="85097"/>
                </a:lnTo>
                <a:lnTo>
                  <a:pt x="924344" y="85097"/>
                </a:lnTo>
                <a:lnTo>
                  <a:pt x="920974" y="49916"/>
                </a:lnTo>
                <a:lnTo>
                  <a:pt x="924344" y="85097"/>
                </a:lnTo>
                <a:lnTo>
                  <a:pt x="924344" y="39366"/>
                </a:lnTo>
                <a:close/>
              </a:path>
              <a:path w="1476890" h="110968">
                <a:moveTo>
                  <a:pt x="914063" y="24215"/>
                </a:moveTo>
                <a:lnTo>
                  <a:pt x="920460" y="34495"/>
                </a:lnTo>
                <a:lnTo>
                  <a:pt x="921260" y="32439"/>
                </a:lnTo>
                <a:lnTo>
                  <a:pt x="923220" y="29936"/>
                </a:lnTo>
                <a:lnTo>
                  <a:pt x="924344" y="28874"/>
                </a:lnTo>
                <a:lnTo>
                  <a:pt x="924344" y="24215"/>
                </a:lnTo>
                <a:lnTo>
                  <a:pt x="914063" y="24215"/>
                </a:lnTo>
                <a:close/>
              </a:path>
              <a:path w="1476890" h="110968">
                <a:moveTo>
                  <a:pt x="940450" y="22844"/>
                </a:moveTo>
                <a:lnTo>
                  <a:pt x="939346" y="22730"/>
                </a:lnTo>
                <a:lnTo>
                  <a:pt x="939650" y="23929"/>
                </a:lnTo>
                <a:lnTo>
                  <a:pt x="940450" y="23929"/>
                </a:lnTo>
                <a:lnTo>
                  <a:pt x="940450" y="22844"/>
                </a:lnTo>
                <a:close/>
              </a:path>
              <a:path w="1476890" h="110968">
                <a:moveTo>
                  <a:pt x="985970" y="85097"/>
                </a:moveTo>
                <a:lnTo>
                  <a:pt x="984489" y="85097"/>
                </a:lnTo>
                <a:lnTo>
                  <a:pt x="984742" y="85373"/>
                </a:lnTo>
                <a:lnTo>
                  <a:pt x="991187" y="87438"/>
                </a:lnTo>
                <a:lnTo>
                  <a:pt x="1008740" y="87438"/>
                </a:lnTo>
                <a:lnTo>
                  <a:pt x="1011272" y="85097"/>
                </a:lnTo>
                <a:lnTo>
                  <a:pt x="1015410" y="85097"/>
                </a:lnTo>
                <a:lnTo>
                  <a:pt x="1015194" y="72056"/>
                </a:lnTo>
                <a:lnTo>
                  <a:pt x="1015194" y="65964"/>
                </a:lnTo>
                <a:lnTo>
                  <a:pt x="1015410" y="85097"/>
                </a:lnTo>
                <a:lnTo>
                  <a:pt x="1021953" y="85097"/>
                </a:lnTo>
                <a:lnTo>
                  <a:pt x="1021953" y="78825"/>
                </a:lnTo>
                <a:lnTo>
                  <a:pt x="1019164" y="81499"/>
                </a:lnTo>
                <a:lnTo>
                  <a:pt x="1016850" y="53323"/>
                </a:lnTo>
                <a:lnTo>
                  <a:pt x="1014033" y="63965"/>
                </a:lnTo>
                <a:lnTo>
                  <a:pt x="1013747" y="74617"/>
                </a:lnTo>
                <a:lnTo>
                  <a:pt x="1011272" y="76033"/>
                </a:lnTo>
                <a:lnTo>
                  <a:pt x="1010853" y="76273"/>
                </a:lnTo>
                <a:lnTo>
                  <a:pt x="1007960" y="77929"/>
                </a:lnTo>
                <a:lnTo>
                  <a:pt x="1004609" y="78757"/>
                </a:lnTo>
                <a:lnTo>
                  <a:pt x="994404" y="78757"/>
                </a:lnTo>
                <a:lnTo>
                  <a:pt x="989911" y="77101"/>
                </a:lnTo>
                <a:lnTo>
                  <a:pt x="987322" y="73789"/>
                </a:lnTo>
                <a:lnTo>
                  <a:pt x="985970" y="72035"/>
                </a:lnTo>
                <a:lnTo>
                  <a:pt x="985970" y="85097"/>
                </a:lnTo>
                <a:close/>
              </a:path>
              <a:path w="1476890" h="110968">
                <a:moveTo>
                  <a:pt x="984752" y="65907"/>
                </a:moveTo>
                <a:lnTo>
                  <a:pt x="985057" y="69334"/>
                </a:lnTo>
                <a:lnTo>
                  <a:pt x="985685" y="54884"/>
                </a:lnTo>
                <a:lnTo>
                  <a:pt x="984314" y="32211"/>
                </a:lnTo>
                <a:lnTo>
                  <a:pt x="983210" y="53285"/>
                </a:lnTo>
                <a:lnTo>
                  <a:pt x="982056" y="28370"/>
                </a:lnTo>
                <a:lnTo>
                  <a:pt x="978793" y="50506"/>
                </a:lnTo>
                <a:lnTo>
                  <a:pt x="976585" y="46660"/>
                </a:lnTo>
                <a:lnTo>
                  <a:pt x="975518" y="45175"/>
                </a:lnTo>
                <a:lnTo>
                  <a:pt x="975518" y="65907"/>
                </a:lnTo>
                <a:lnTo>
                  <a:pt x="977165" y="77110"/>
                </a:lnTo>
                <a:lnTo>
                  <a:pt x="980954" y="81242"/>
                </a:lnTo>
                <a:lnTo>
                  <a:pt x="984752" y="65907"/>
                </a:lnTo>
                <a:close/>
              </a:path>
              <a:path w="1476890" h="110968">
                <a:moveTo>
                  <a:pt x="982056" y="28370"/>
                </a:moveTo>
                <a:lnTo>
                  <a:pt x="978669" y="31278"/>
                </a:lnTo>
                <a:lnTo>
                  <a:pt x="976585" y="35961"/>
                </a:lnTo>
                <a:lnTo>
                  <a:pt x="976585" y="46660"/>
                </a:lnTo>
                <a:lnTo>
                  <a:pt x="978793" y="50506"/>
                </a:lnTo>
                <a:lnTo>
                  <a:pt x="976585" y="41748"/>
                </a:lnTo>
                <a:lnTo>
                  <a:pt x="978793" y="50506"/>
                </a:lnTo>
                <a:lnTo>
                  <a:pt x="982056" y="28370"/>
                </a:lnTo>
                <a:close/>
              </a:path>
              <a:path w="1476890" h="110968">
                <a:moveTo>
                  <a:pt x="954462" y="27413"/>
                </a:moveTo>
                <a:lnTo>
                  <a:pt x="952254" y="29603"/>
                </a:lnTo>
                <a:lnTo>
                  <a:pt x="949817" y="32611"/>
                </a:lnTo>
                <a:lnTo>
                  <a:pt x="949817" y="23929"/>
                </a:lnTo>
                <a:lnTo>
                  <a:pt x="939650" y="23929"/>
                </a:lnTo>
                <a:lnTo>
                  <a:pt x="939346" y="22730"/>
                </a:lnTo>
                <a:lnTo>
                  <a:pt x="937137" y="22559"/>
                </a:lnTo>
                <a:lnTo>
                  <a:pt x="933063" y="22559"/>
                </a:lnTo>
                <a:lnTo>
                  <a:pt x="929465" y="24034"/>
                </a:lnTo>
                <a:lnTo>
                  <a:pt x="926343" y="26985"/>
                </a:lnTo>
                <a:lnTo>
                  <a:pt x="924344" y="28874"/>
                </a:lnTo>
                <a:lnTo>
                  <a:pt x="923220" y="29936"/>
                </a:lnTo>
                <a:lnTo>
                  <a:pt x="921260" y="32439"/>
                </a:lnTo>
                <a:lnTo>
                  <a:pt x="920460" y="34495"/>
                </a:lnTo>
                <a:lnTo>
                  <a:pt x="914063" y="24215"/>
                </a:lnTo>
                <a:lnTo>
                  <a:pt x="920460" y="24215"/>
                </a:lnTo>
                <a:lnTo>
                  <a:pt x="920460" y="23929"/>
                </a:lnTo>
                <a:lnTo>
                  <a:pt x="910693" y="23929"/>
                </a:lnTo>
                <a:lnTo>
                  <a:pt x="910693" y="85097"/>
                </a:lnTo>
                <a:lnTo>
                  <a:pt x="920974" y="85097"/>
                </a:lnTo>
                <a:lnTo>
                  <a:pt x="920974" y="45575"/>
                </a:lnTo>
                <a:lnTo>
                  <a:pt x="922364" y="41739"/>
                </a:lnTo>
                <a:lnTo>
                  <a:pt x="924344" y="39366"/>
                </a:lnTo>
                <a:lnTo>
                  <a:pt x="925143" y="38407"/>
                </a:lnTo>
                <a:lnTo>
                  <a:pt x="927923" y="35076"/>
                </a:lnTo>
                <a:lnTo>
                  <a:pt x="931902" y="33410"/>
                </a:lnTo>
                <a:lnTo>
                  <a:pt x="938251" y="33429"/>
                </a:lnTo>
                <a:lnTo>
                  <a:pt x="939650" y="33599"/>
                </a:lnTo>
                <a:lnTo>
                  <a:pt x="940450" y="33696"/>
                </a:lnTo>
                <a:lnTo>
                  <a:pt x="949931" y="85097"/>
                </a:lnTo>
                <a:lnTo>
                  <a:pt x="949931" y="44775"/>
                </a:lnTo>
                <a:lnTo>
                  <a:pt x="951521" y="39331"/>
                </a:lnTo>
                <a:lnTo>
                  <a:pt x="954700" y="36323"/>
                </a:lnTo>
                <a:lnTo>
                  <a:pt x="957880" y="33315"/>
                </a:lnTo>
                <a:lnTo>
                  <a:pt x="961411" y="31811"/>
                </a:lnTo>
                <a:lnTo>
                  <a:pt x="969560" y="31811"/>
                </a:lnTo>
                <a:lnTo>
                  <a:pt x="972472" y="33239"/>
                </a:lnTo>
                <a:lnTo>
                  <a:pt x="974033" y="36094"/>
                </a:lnTo>
                <a:lnTo>
                  <a:pt x="975023" y="37998"/>
                </a:lnTo>
                <a:lnTo>
                  <a:pt x="975518" y="41025"/>
                </a:lnTo>
                <a:lnTo>
                  <a:pt x="975518" y="45175"/>
                </a:lnTo>
                <a:lnTo>
                  <a:pt x="976585" y="46660"/>
                </a:lnTo>
                <a:lnTo>
                  <a:pt x="976585" y="35961"/>
                </a:lnTo>
                <a:lnTo>
                  <a:pt x="978669" y="31278"/>
                </a:lnTo>
                <a:lnTo>
                  <a:pt x="982056" y="28370"/>
                </a:lnTo>
                <a:lnTo>
                  <a:pt x="981420" y="27528"/>
                </a:lnTo>
                <a:lnTo>
                  <a:pt x="979745" y="26157"/>
                </a:lnTo>
                <a:lnTo>
                  <a:pt x="976775" y="23758"/>
                </a:lnTo>
                <a:lnTo>
                  <a:pt x="972853" y="22559"/>
                </a:lnTo>
                <a:lnTo>
                  <a:pt x="963677" y="22559"/>
                </a:lnTo>
                <a:lnTo>
                  <a:pt x="959831" y="23720"/>
                </a:lnTo>
                <a:lnTo>
                  <a:pt x="956442" y="26043"/>
                </a:lnTo>
                <a:lnTo>
                  <a:pt x="954462" y="27413"/>
                </a:lnTo>
                <a:close/>
              </a:path>
              <a:path w="1476890" h="110968">
                <a:moveTo>
                  <a:pt x="939650" y="33599"/>
                </a:moveTo>
                <a:lnTo>
                  <a:pt x="939650" y="85097"/>
                </a:lnTo>
                <a:lnTo>
                  <a:pt x="949931" y="85097"/>
                </a:lnTo>
                <a:lnTo>
                  <a:pt x="940450" y="33696"/>
                </a:lnTo>
                <a:lnTo>
                  <a:pt x="939650" y="33599"/>
                </a:lnTo>
                <a:close/>
              </a:path>
              <a:path w="1476890" h="110968">
                <a:moveTo>
                  <a:pt x="999659" y="22330"/>
                </a:moveTo>
                <a:lnTo>
                  <a:pt x="992615" y="22330"/>
                </a:lnTo>
                <a:lnTo>
                  <a:pt x="995452" y="23349"/>
                </a:lnTo>
                <a:lnTo>
                  <a:pt x="998917" y="22559"/>
                </a:lnTo>
                <a:lnTo>
                  <a:pt x="1002762" y="22559"/>
                </a:lnTo>
                <a:lnTo>
                  <a:pt x="1008874" y="22330"/>
                </a:lnTo>
                <a:lnTo>
                  <a:pt x="999659" y="22330"/>
                </a:lnTo>
                <a:close/>
              </a:path>
              <a:path w="1476890" h="110968">
                <a:moveTo>
                  <a:pt x="982943" y="29546"/>
                </a:moveTo>
                <a:lnTo>
                  <a:pt x="984314" y="32211"/>
                </a:lnTo>
                <a:lnTo>
                  <a:pt x="985685" y="54884"/>
                </a:lnTo>
                <a:lnTo>
                  <a:pt x="985970" y="43195"/>
                </a:lnTo>
                <a:lnTo>
                  <a:pt x="986599" y="28936"/>
                </a:lnTo>
                <a:lnTo>
                  <a:pt x="989283" y="26509"/>
                </a:lnTo>
                <a:lnTo>
                  <a:pt x="992367" y="24929"/>
                </a:lnTo>
                <a:lnTo>
                  <a:pt x="990035" y="33353"/>
                </a:lnTo>
                <a:lnTo>
                  <a:pt x="988036" y="34838"/>
                </a:lnTo>
                <a:lnTo>
                  <a:pt x="987037" y="36799"/>
                </a:lnTo>
                <a:lnTo>
                  <a:pt x="987037" y="39892"/>
                </a:lnTo>
                <a:lnTo>
                  <a:pt x="987037" y="39236"/>
                </a:lnTo>
                <a:lnTo>
                  <a:pt x="987427" y="38684"/>
                </a:lnTo>
                <a:lnTo>
                  <a:pt x="990340" y="35980"/>
                </a:lnTo>
                <a:lnTo>
                  <a:pt x="992034" y="31868"/>
                </a:lnTo>
                <a:lnTo>
                  <a:pt x="994976" y="31126"/>
                </a:lnTo>
                <a:lnTo>
                  <a:pt x="1004685" y="31126"/>
                </a:lnTo>
                <a:lnTo>
                  <a:pt x="1009435" y="22559"/>
                </a:lnTo>
                <a:lnTo>
                  <a:pt x="1008874" y="22330"/>
                </a:lnTo>
                <a:lnTo>
                  <a:pt x="1002762" y="22559"/>
                </a:lnTo>
                <a:lnTo>
                  <a:pt x="998917" y="22559"/>
                </a:lnTo>
                <a:lnTo>
                  <a:pt x="995452" y="23349"/>
                </a:lnTo>
                <a:lnTo>
                  <a:pt x="992615" y="22330"/>
                </a:lnTo>
                <a:lnTo>
                  <a:pt x="987008" y="24120"/>
                </a:lnTo>
                <a:lnTo>
                  <a:pt x="982839" y="27699"/>
                </a:lnTo>
                <a:lnTo>
                  <a:pt x="982056" y="28370"/>
                </a:lnTo>
                <a:lnTo>
                  <a:pt x="983210" y="53285"/>
                </a:lnTo>
                <a:lnTo>
                  <a:pt x="984314" y="32211"/>
                </a:lnTo>
                <a:lnTo>
                  <a:pt x="982943" y="29546"/>
                </a:lnTo>
                <a:close/>
              </a:path>
              <a:path w="1476890" h="110968">
                <a:moveTo>
                  <a:pt x="1011272" y="85097"/>
                </a:moveTo>
                <a:lnTo>
                  <a:pt x="1008740" y="87438"/>
                </a:lnTo>
                <a:lnTo>
                  <a:pt x="1015032" y="85458"/>
                </a:lnTo>
                <a:lnTo>
                  <a:pt x="1015410" y="85097"/>
                </a:lnTo>
                <a:lnTo>
                  <a:pt x="1011272" y="85097"/>
                </a:lnTo>
                <a:close/>
              </a:path>
              <a:path w="1476890" h="110968">
                <a:moveTo>
                  <a:pt x="1019363" y="54998"/>
                </a:moveTo>
                <a:lnTo>
                  <a:pt x="1016850" y="53323"/>
                </a:lnTo>
                <a:lnTo>
                  <a:pt x="1019164" y="81499"/>
                </a:lnTo>
                <a:lnTo>
                  <a:pt x="1021953" y="78825"/>
                </a:lnTo>
                <a:lnTo>
                  <a:pt x="1019363" y="54998"/>
                </a:lnTo>
                <a:close/>
              </a:path>
              <a:path w="1476890" h="110968">
                <a:moveTo>
                  <a:pt x="1016850" y="53323"/>
                </a:moveTo>
                <a:lnTo>
                  <a:pt x="1011901" y="51591"/>
                </a:lnTo>
                <a:lnTo>
                  <a:pt x="1011710" y="62594"/>
                </a:lnTo>
                <a:lnTo>
                  <a:pt x="1011272" y="62347"/>
                </a:lnTo>
                <a:lnTo>
                  <a:pt x="1011272" y="76033"/>
                </a:lnTo>
                <a:lnTo>
                  <a:pt x="1013747" y="74617"/>
                </a:lnTo>
                <a:lnTo>
                  <a:pt x="1014033" y="63965"/>
                </a:lnTo>
                <a:lnTo>
                  <a:pt x="1016850" y="53323"/>
                </a:lnTo>
                <a:close/>
              </a:path>
              <a:path w="1476890" h="110968">
                <a:moveTo>
                  <a:pt x="1015518" y="25034"/>
                </a:moveTo>
                <a:lnTo>
                  <a:pt x="1017951" y="28263"/>
                </a:lnTo>
                <a:lnTo>
                  <a:pt x="1016584" y="25529"/>
                </a:lnTo>
                <a:lnTo>
                  <a:pt x="1010987" y="22559"/>
                </a:lnTo>
                <a:lnTo>
                  <a:pt x="1009435" y="22559"/>
                </a:lnTo>
                <a:lnTo>
                  <a:pt x="1011139" y="35181"/>
                </a:lnTo>
                <a:lnTo>
                  <a:pt x="1012586" y="37084"/>
                </a:lnTo>
                <a:lnTo>
                  <a:pt x="1013405" y="39197"/>
                </a:lnTo>
                <a:lnTo>
                  <a:pt x="1013595" y="41520"/>
                </a:lnTo>
                <a:lnTo>
                  <a:pt x="1021953" y="41520"/>
                </a:lnTo>
                <a:lnTo>
                  <a:pt x="1019554" y="31468"/>
                </a:lnTo>
                <a:lnTo>
                  <a:pt x="1017951" y="28263"/>
                </a:lnTo>
                <a:lnTo>
                  <a:pt x="1015518" y="25034"/>
                </a:lnTo>
                <a:close/>
              </a:path>
              <a:path w="1476890" h="110968">
                <a:moveTo>
                  <a:pt x="1004685" y="31126"/>
                </a:moveTo>
                <a:lnTo>
                  <a:pt x="994976" y="31126"/>
                </a:lnTo>
                <a:lnTo>
                  <a:pt x="992034" y="31868"/>
                </a:lnTo>
                <a:lnTo>
                  <a:pt x="990340" y="35980"/>
                </a:lnTo>
                <a:lnTo>
                  <a:pt x="993253" y="33277"/>
                </a:lnTo>
                <a:lnTo>
                  <a:pt x="996727" y="31925"/>
                </a:lnTo>
                <a:lnTo>
                  <a:pt x="1003695" y="31925"/>
                </a:lnTo>
                <a:lnTo>
                  <a:pt x="1006180" y="32687"/>
                </a:lnTo>
                <a:lnTo>
                  <a:pt x="1008778" y="32477"/>
                </a:lnTo>
                <a:lnTo>
                  <a:pt x="1009435" y="22559"/>
                </a:lnTo>
                <a:lnTo>
                  <a:pt x="1004685" y="31126"/>
                </a:lnTo>
                <a:close/>
              </a:path>
              <a:path w="1476890" h="110968">
                <a:moveTo>
                  <a:pt x="1023380" y="37560"/>
                </a:moveTo>
                <a:lnTo>
                  <a:pt x="1022143" y="33867"/>
                </a:lnTo>
                <a:lnTo>
                  <a:pt x="1021953" y="38969"/>
                </a:lnTo>
                <a:lnTo>
                  <a:pt x="1021153" y="34667"/>
                </a:lnTo>
                <a:lnTo>
                  <a:pt x="1019592" y="30440"/>
                </a:lnTo>
                <a:lnTo>
                  <a:pt x="1017951" y="28263"/>
                </a:lnTo>
                <a:lnTo>
                  <a:pt x="1019554" y="31468"/>
                </a:lnTo>
                <a:lnTo>
                  <a:pt x="1021953" y="41520"/>
                </a:lnTo>
                <a:lnTo>
                  <a:pt x="1023304" y="41520"/>
                </a:lnTo>
                <a:lnTo>
                  <a:pt x="1023380" y="37560"/>
                </a:lnTo>
                <a:close/>
              </a:path>
              <a:path w="1476890" h="110968">
                <a:moveTo>
                  <a:pt x="1022143" y="33867"/>
                </a:moveTo>
                <a:lnTo>
                  <a:pt x="1019592" y="30440"/>
                </a:lnTo>
                <a:lnTo>
                  <a:pt x="1021153" y="34667"/>
                </a:lnTo>
                <a:lnTo>
                  <a:pt x="1021953" y="38969"/>
                </a:lnTo>
                <a:lnTo>
                  <a:pt x="1022143" y="33867"/>
                </a:lnTo>
                <a:close/>
              </a:path>
              <a:path w="1476890" h="110968">
                <a:moveTo>
                  <a:pt x="1140713" y="65907"/>
                </a:moveTo>
                <a:lnTo>
                  <a:pt x="1130832" y="65907"/>
                </a:lnTo>
                <a:lnTo>
                  <a:pt x="1131099" y="71999"/>
                </a:lnTo>
                <a:lnTo>
                  <a:pt x="1133126" y="77110"/>
                </a:lnTo>
                <a:lnTo>
                  <a:pt x="1136915" y="81242"/>
                </a:lnTo>
                <a:lnTo>
                  <a:pt x="1140704" y="85373"/>
                </a:lnTo>
                <a:lnTo>
                  <a:pt x="1147148" y="87438"/>
                </a:lnTo>
                <a:lnTo>
                  <a:pt x="1164701" y="87438"/>
                </a:lnTo>
                <a:lnTo>
                  <a:pt x="1163845" y="85097"/>
                </a:lnTo>
                <a:lnTo>
                  <a:pt x="1160570" y="78757"/>
                </a:lnTo>
                <a:lnTo>
                  <a:pt x="1150366" y="78757"/>
                </a:lnTo>
                <a:lnTo>
                  <a:pt x="1145873" y="77101"/>
                </a:lnTo>
                <a:lnTo>
                  <a:pt x="1143283" y="73789"/>
                </a:lnTo>
                <a:lnTo>
                  <a:pt x="1141874" y="71961"/>
                </a:lnTo>
                <a:lnTo>
                  <a:pt x="1141018" y="69334"/>
                </a:lnTo>
                <a:lnTo>
                  <a:pt x="1140713" y="65907"/>
                </a:lnTo>
                <a:close/>
              </a:path>
              <a:path w="1476890" h="110968">
                <a:moveTo>
                  <a:pt x="1169556" y="41520"/>
                </a:moveTo>
                <a:lnTo>
                  <a:pt x="1171479" y="25034"/>
                </a:lnTo>
                <a:lnTo>
                  <a:pt x="1174125" y="28545"/>
                </a:lnTo>
                <a:lnTo>
                  <a:pt x="1174125" y="913"/>
                </a:lnTo>
                <a:lnTo>
                  <a:pt x="1164835" y="22330"/>
                </a:lnTo>
                <a:lnTo>
                  <a:pt x="1167100" y="35181"/>
                </a:lnTo>
                <a:lnTo>
                  <a:pt x="1168547" y="37084"/>
                </a:lnTo>
                <a:lnTo>
                  <a:pt x="1167862" y="51591"/>
                </a:lnTo>
                <a:lnTo>
                  <a:pt x="1169994" y="63965"/>
                </a:lnTo>
                <a:lnTo>
                  <a:pt x="1167671" y="62595"/>
                </a:lnTo>
                <a:lnTo>
                  <a:pt x="1166186" y="61757"/>
                </a:lnTo>
                <a:lnTo>
                  <a:pt x="1166814" y="76273"/>
                </a:lnTo>
                <a:lnTo>
                  <a:pt x="1169708" y="74617"/>
                </a:lnTo>
                <a:lnTo>
                  <a:pt x="1171155" y="72056"/>
                </a:lnTo>
                <a:lnTo>
                  <a:pt x="1171155" y="65964"/>
                </a:lnTo>
                <a:lnTo>
                  <a:pt x="1172812" y="53323"/>
                </a:lnTo>
                <a:lnTo>
                  <a:pt x="1169556" y="41520"/>
                </a:lnTo>
                <a:lnTo>
                  <a:pt x="1169366" y="39197"/>
                </a:lnTo>
                <a:lnTo>
                  <a:pt x="1169556" y="41520"/>
                </a:lnTo>
                <a:close/>
              </a:path>
              <a:path w="1476890" h="110968">
                <a:moveTo>
                  <a:pt x="1175858" y="38969"/>
                </a:moveTo>
                <a:lnTo>
                  <a:pt x="1178940" y="36361"/>
                </a:lnTo>
                <a:lnTo>
                  <a:pt x="1178104" y="33867"/>
                </a:lnTo>
                <a:lnTo>
                  <a:pt x="1175553" y="30440"/>
                </a:lnTo>
                <a:lnTo>
                  <a:pt x="1174125" y="32211"/>
                </a:lnTo>
                <a:lnTo>
                  <a:pt x="1175060" y="41520"/>
                </a:lnTo>
                <a:lnTo>
                  <a:pt x="1179266" y="41520"/>
                </a:lnTo>
                <a:lnTo>
                  <a:pt x="1179342" y="37560"/>
                </a:lnTo>
                <a:lnTo>
                  <a:pt x="1178940" y="36361"/>
                </a:lnTo>
                <a:lnTo>
                  <a:pt x="1175858" y="38969"/>
                </a:lnTo>
                <a:close/>
              </a:path>
              <a:path w="1476890" h="110968">
                <a:moveTo>
                  <a:pt x="1150937" y="31126"/>
                </a:moveTo>
                <a:lnTo>
                  <a:pt x="1160646" y="31126"/>
                </a:lnTo>
                <a:lnTo>
                  <a:pt x="1163845" y="32182"/>
                </a:lnTo>
                <a:lnTo>
                  <a:pt x="1164739" y="32477"/>
                </a:lnTo>
                <a:lnTo>
                  <a:pt x="1163845" y="22330"/>
                </a:lnTo>
                <a:lnTo>
                  <a:pt x="1148576" y="22330"/>
                </a:lnTo>
                <a:lnTo>
                  <a:pt x="1142969" y="24120"/>
                </a:lnTo>
                <a:lnTo>
                  <a:pt x="1142998" y="36799"/>
                </a:lnTo>
                <a:lnTo>
                  <a:pt x="1143997" y="34838"/>
                </a:lnTo>
                <a:lnTo>
                  <a:pt x="1145996" y="33353"/>
                </a:lnTo>
                <a:lnTo>
                  <a:pt x="1147995" y="31868"/>
                </a:lnTo>
                <a:lnTo>
                  <a:pt x="1150937" y="31126"/>
                </a:lnTo>
                <a:close/>
              </a:path>
              <a:path w="1476890" h="110968">
                <a:moveTo>
                  <a:pt x="1175539" y="30421"/>
                </a:moveTo>
                <a:lnTo>
                  <a:pt x="1178104" y="33867"/>
                </a:lnTo>
                <a:lnTo>
                  <a:pt x="1178940" y="36361"/>
                </a:lnTo>
                <a:lnTo>
                  <a:pt x="1179323" y="36037"/>
                </a:lnTo>
                <a:lnTo>
                  <a:pt x="1182788" y="33105"/>
                </a:lnTo>
                <a:lnTo>
                  <a:pt x="1186652" y="31640"/>
                </a:lnTo>
                <a:lnTo>
                  <a:pt x="1196057" y="31640"/>
                </a:lnTo>
                <a:lnTo>
                  <a:pt x="1199560" y="33315"/>
                </a:lnTo>
                <a:lnTo>
                  <a:pt x="1201426" y="36666"/>
                </a:lnTo>
                <a:lnTo>
                  <a:pt x="1202568" y="38760"/>
                </a:lnTo>
                <a:lnTo>
                  <a:pt x="1203140" y="42053"/>
                </a:lnTo>
                <a:lnTo>
                  <a:pt x="1203140" y="85097"/>
                </a:lnTo>
                <a:lnTo>
                  <a:pt x="1213706" y="85097"/>
                </a:lnTo>
                <a:lnTo>
                  <a:pt x="1213706" y="39845"/>
                </a:lnTo>
                <a:lnTo>
                  <a:pt x="1212849" y="35143"/>
                </a:lnTo>
                <a:lnTo>
                  <a:pt x="1211136" y="31754"/>
                </a:lnTo>
                <a:lnTo>
                  <a:pt x="1207975" y="25548"/>
                </a:lnTo>
                <a:lnTo>
                  <a:pt x="1201959" y="22445"/>
                </a:lnTo>
                <a:lnTo>
                  <a:pt x="1188137" y="22445"/>
                </a:lnTo>
                <a:lnTo>
                  <a:pt x="1184006" y="23530"/>
                </a:lnTo>
                <a:lnTo>
                  <a:pt x="1180693" y="25700"/>
                </a:lnTo>
                <a:lnTo>
                  <a:pt x="1178751" y="26957"/>
                </a:lnTo>
                <a:lnTo>
                  <a:pt x="1176562" y="29127"/>
                </a:lnTo>
                <a:lnTo>
                  <a:pt x="1175539" y="30421"/>
                </a:lnTo>
                <a:close/>
              </a:path>
              <a:path w="1476890" h="110968">
                <a:moveTo>
                  <a:pt x="1015194" y="68591"/>
                </a:moveTo>
                <a:lnTo>
                  <a:pt x="1015410" y="85097"/>
                </a:lnTo>
                <a:lnTo>
                  <a:pt x="1015194" y="65964"/>
                </a:lnTo>
                <a:lnTo>
                  <a:pt x="1015194" y="72056"/>
                </a:lnTo>
                <a:lnTo>
                  <a:pt x="1015410" y="85097"/>
                </a:lnTo>
                <a:lnTo>
                  <a:pt x="1015194" y="68591"/>
                </a:lnTo>
                <a:close/>
              </a:path>
              <a:path w="1476890" h="110968">
                <a:moveTo>
                  <a:pt x="1235866" y="76301"/>
                </a:moveTo>
                <a:lnTo>
                  <a:pt x="1237218" y="87324"/>
                </a:lnTo>
                <a:lnTo>
                  <a:pt x="1255723" y="87324"/>
                </a:lnTo>
                <a:lnTo>
                  <a:pt x="1253420" y="78472"/>
                </a:lnTo>
                <a:lnTo>
                  <a:pt x="1240397" y="78472"/>
                </a:lnTo>
                <a:lnTo>
                  <a:pt x="1235866" y="76301"/>
                </a:lnTo>
                <a:close/>
              </a:path>
              <a:path w="1476890" h="110968">
                <a:moveTo>
                  <a:pt x="1218161" y="55855"/>
                </a:moveTo>
                <a:lnTo>
                  <a:pt x="1218161" y="65450"/>
                </a:lnTo>
                <a:lnTo>
                  <a:pt x="1220636" y="73094"/>
                </a:lnTo>
                <a:lnTo>
                  <a:pt x="1225586" y="78786"/>
                </a:lnTo>
                <a:lnTo>
                  <a:pt x="1230535" y="84478"/>
                </a:lnTo>
                <a:lnTo>
                  <a:pt x="1237218" y="87324"/>
                </a:lnTo>
                <a:lnTo>
                  <a:pt x="1235866" y="76301"/>
                </a:lnTo>
                <a:lnTo>
                  <a:pt x="1233011" y="71961"/>
                </a:lnTo>
                <a:lnTo>
                  <a:pt x="1230155" y="67620"/>
                </a:lnTo>
                <a:lnTo>
                  <a:pt x="1228727" y="62195"/>
                </a:lnTo>
                <a:lnTo>
                  <a:pt x="1228727" y="48907"/>
                </a:lnTo>
                <a:lnTo>
                  <a:pt x="1230155" y="43119"/>
                </a:lnTo>
                <a:lnTo>
                  <a:pt x="1233011" y="38322"/>
                </a:lnTo>
                <a:lnTo>
                  <a:pt x="1235866" y="33524"/>
                </a:lnTo>
                <a:lnTo>
                  <a:pt x="1240435" y="31126"/>
                </a:lnTo>
                <a:lnTo>
                  <a:pt x="1253800" y="31126"/>
                </a:lnTo>
                <a:lnTo>
                  <a:pt x="1258788" y="33943"/>
                </a:lnTo>
                <a:lnTo>
                  <a:pt x="1261682" y="39578"/>
                </a:lnTo>
                <a:lnTo>
                  <a:pt x="1263510" y="43157"/>
                </a:lnTo>
                <a:lnTo>
                  <a:pt x="1264424" y="47802"/>
                </a:lnTo>
                <a:lnTo>
                  <a:pt x="1264424" y="59834"/>
                </a:lnTo>
                <a:lnTo>
                  <a:pt x="1263158" y="65574"/>
                </a:lnTo>
                <a:lnTo>
                  <a:pt x="1260626" y="70733"/>
                </a:lnTo>
                <a:lnTo>
                  <a:pt x="1258093" y="75892"/>
                </a:lnTo>
                <a:lnTo>
                  <a:pt x="1253420" y="78472"/>
                </a:lnTo>
                <a:lnTo>
                  <a:pt x="1255723" y="87324"/>
                </a:lnTo>
                <a:lnTo>
                  <a:pt x="1263167" y="84107"/>
                </a:lnTo>
                <a:lnTo>
                  <a:pt x="1267965" y="77672"/>
                </a:lnTo>
                <a:lnTo>
                  <a:pt x="1273374" y="66696"/>
                </a:lnTo>
                <a:lnTo>
                  <a:pt x="1275161" y="53228"/>
                </a:lnTo>
                <a:lnTo>
                  <a:pt x="1275161" y="43024"/>
                </a:lnTo>
                <a:lnTo>
                  <a:pt x="1272439" y="35295"/>
                </a:lnTo>
                <a:lnTo>
                  <a:pt x="1266994" y="30041"/>
                </a:lnTo>
                <a:lnTo>
                  <a:pt x="1261549" y="24786"/>
                </a:lnTo>
                <a:lnTo>
                  <a:pt x="1254885" y="22159"/>
                </a:lnTo>
                <a:lnTo>
                  <a:pt x="1238208" y="22159"/>
                </a:lnTo>
                <a:lnTo>
                  <a:pt x="1231202" y="25205"/>
                </a:lnTo>
                <a:lnTo>
                  <a:pt x="1225985" y="31297"/>
                </a:lnTo>
                <a:lnTo>
                  <a:pt x="1225760" y="31564"/>
                </a:lnTo>
                <a:lnTo>
                  <a:pt x="1220060" y="42184"/>
                </a:lnTo>
                <a:lnTo>
                  <a:pt x="1218161" y="55855"/>
                </a:lnTo>
                <a:close/>
              </a:path>
              <a:path w="1476890" h="110968">
                <a:moveTo>
                  <a:pt x="1300844" y="23930"/>
                </a:moveTo>
                <a:lnTo>
                  <a:pt x="1290335" y="23930"/>
                </a:lnTo>
                <a:lnTo>
                  <a:pt x="1290335" y="70724"/>
                </a:lnTo>
                <a:lnTo>
                  <a:pt x="1291191" y="74893"/>
                </a:lnTo>
                <a:lnTo>
                  <a:pt x="1292905" y="78015"/>
                </a:lnTo>
                <a:lnTo>
                  <a:pt x="1296065" y="83840"/>
                </a:lnTo>
                <a:lnTo>
                  <a:pt x="1302005" y="86753"/>
                </a:lnTo>
                <a:lnTo>
                  <a:pt x="1316322" y="86753"/>
                </a:lnTo>
                <a:lnTo>
                  <a:pt x="1321081" y="85154"/>
                </a:lnTo>
                <a:lnTo>
                  <a:pt x="1325003" y="81956"/>
                </a:lnTo>
                <a:lnTo>
                  <a:pt x="1326983" y="80356"/>
                </a:lnTo>
                <a:lnTo>
                  <a:pt x="1328640" y="78396"/>
                </a:lnTo>
                <a:lnTo>
                  <a:pt x="1329972" y="76073"/>
                </a:lnTo>
                <a:lnTo>
                  <a:pt x="1329858" y="85097"/>
                </a:lnTo>
                <a:lnTo>
                  <a:pt x="1339568" y="85097"/>
                </a:lnTo>
                <a:lnTo>
                  <a:pt x="1339568" y="23930"/>
                </a:lnTo>
                <a:lnTo>
                  <a:pt x="1329287" y="23930"/>
                </a:lnTo>
                <a:lnTo>
                  <a:pt x="1329287" y="59948"/>
                </a:lnTo>
                <a:lnTo>
                  <a:pt x="1328582" y="64651"/>
                </a:lnTo>
                <a:lnTo>
                  <a:pt x="1327174" y="68077"/>
                </a:lnTo>
                <a:lnTo>
                  <a:pt x="1324584" y="74474"/>
                </a:lnTo>
                <a:lnTo>
                  <a:pt x="1319711" y="77672"/>
                </a:lnTo>
                <a:lnTo>
                  <a:pt x="1307564" y="77672"/>
                </a:lnTo>
                <a:lnTo>
                  <a:pt x="1304156" y="75845"/>
                </a:lnTo>
                <a:lnTo>
                  <a:pt x="1302329" y="72189"/>
                </a:lnTo>
                <a:lnTo>
                  <a:pt x="1301339" y="70209"/>
                </a:lnTo>
                <a:lnTo>
                  <a:pt x="1300844" y="67659"/>
                </a:lnTo>
                <a:lnTo>
                  <a:pt x="1300844" y="23930"/>
                </a:lnTo>
                <a:close/>
              </a:path>
              <a:path w="1476890" h="110968">
                <a:moveTo>
                  <a:pt x="1359082" y="1199"/>
                </a:moveTo>
                <a:lnTo>
                  <a:pt x="1359082" y="85097"/>
                </a:lnTo>
                <a:lnTo>
                  <a:pt x="1369362" y="85097"/>
                </a:lnTo>
                <a:lnTo>
                  <a:pt x="1369362" y="1199"/>
                </a:lnTo>
                <a:lnTo>
                  <a:pt x="1359082" y="1199"/>
                </a:lnTo>
                <a:close/>
              </a:path>
              <a:path w="1476890" h="110968">
                <a:moveTo>
                  <a:pt x="1425182" y="72941"/>
                </a:moveTo>
                <a:lnTo>
                  <a:pt x="1430170" y="78672"/>
                </a:lnTo>
                <a:lnTo>
                  <a:pt x="1435158" y="84402"/>
                </a:lnTo>
                <a:lnTo>
                  <a:pt x="1441060" y="87267"/>
                </a:lnTo>
                <a:lnTo>
                  <a:pt x="1440489" y="76092"/>
                </a:lnTo>
                <a:lnTo>
                  <a:pt x="1437710" y="71676"/>
                </a:lnTo>
                <a:lnTo>
                  <a:pt x="1434930" y="67259"/>
                </a:lnTo>
                <a:lnTo>
                  <a:pt x="1433540" y="61776"/>
                </a:lnTo>
                <a:lnTo>
                  <a:pt x="1433540" y="47536"/>
                </a:lnTo>
                <a:lnTo>
                  <a:pt x="1435149" y="41711"/>
                </a:lnTo>
                <a:lnTo>
                  <a:pt x="1438366" y="37751"/>
                </a:lnTo>
                <a:lnTo>
                  <a:pt x="1441584" y="33791"/>
                </a:lnTo>
                <a:lnTo>
                  <a:pt x="1445782" y="31811"/>
                </a:lnTo>
                <a:lnTo>
                  <a:pt x="1455606" y="31811"/>
                </a:lnTo>
                <a:lnTo>
                  <a:pt x="1459508" y="33667"/>
                </a:lnTo>
                <a:lnTo>
                  <a:pt x="1462669" y="37380"/>
                </a:lnTo>
                <a:lnTo>
                  <a:pt x="1465829" y="41092"/>
                </a:lnTo>
                <a:lnTo>
                  <a:pt x="1467409" y="46813"/>
                </a:lnTo>
                <a:lnTo>
                  <a:pt x="1467409" y="62195"/>
                </a:lnTo>
                <a:lnTo>
                  <a:pt x="1465877" y="68068"/>
                </a:lnTo>
                <a:lnTo>
                  <a:pt x="1462812" y="72161"/>
                </a:lnTo>
                <a:lnTo>
                  <a:pt x="1459746" y="76254"/>
                </a:lnTo>
                <a:lnTo>
                  <a:pt x="1455853" y="86429"/>
                </a:lnTo>
                <a:lnTo>
                  <a:pt x="1459128" y="84754"/>
                </a:lnTo>
                <a:lnTo>
                  <a:pt x="1462402" y="83079"/>
                </a:lnTo>
                <a:lnTo>
                  <a:pt x="1465239" y="80356"/>
                </a:lnTo>
                <a:lnTo>
                  <a:pt x="1467638" y="76587"/>
                </a:lnTo>
                <a:lnTo>
                  <a:pt x="1467638" y="85097"/>
                </a:lnTo>
                <a:lnTo>
                  <a:pt x="1476890" y="85097"/>
                </a:lnTo>
                <a:lnTo>
                  <a:pt x="1476890" y="913"/>
                </a:lnTo>
                <a:lnTo>
                  <a:pt x="1467009" y="913"/>
                </a:lnTo>
                <a:lnTo>
                  <a:pt x="1467009" y="31811"/>
                </a:lnTo>
                <a:lnTo>
                  <a:pt x="1464687" y="28955"/>
                </a:lnTo>
                <a:lnTo>
                  <a:pt x="1462612" y="26957"/>
                </a:lnTo>
                <a:lnTo>
                  <a:pt x="1460784" y="25814"/>
                </a:lnTo>
                <a:lnTo>
                  <a:pt x="1457624" y="23834"/>
                </a:lnTo>
                <a:lnTo>
                  <a:pt x="1453702" y="22844"/>
                </a:lnTo>
                <a:lnTo>
                  <a:pt x="1440565" y="22844"/>
                </a:lnTo>
                <a:lnTo>
                  <a:pt x="1434064" y="26109"/>
                </a:lnTo>
                <a:lnTo>
                  <a:pt x="1429514" y="32639"/>
                </a:lnTo>
                <a:lnTo>
                  <a:pt x="1424963" y="39169"/>
                </a:lnTo>
                <a:lnTo>
                  <a:pt x="1422688" y="46889"/>
                </a:lnTo>
                <a:lnTo>
                  <a:pt x="1422688" y="65317"/>
                </a:lnTo>
                <a:lnTo>
                  <a:pt x="1425182" y="72941"/>
                </a:lnTo>
                <a:close/>
              </a:path>
              <a:path w="1476890" h="110968">
                <a:moveTo>
                  <a:pt x="1440489" y="76092"/>
                </a:moveTo>
                <a:lnTo>
                  <a:pt x="1441060" y="87267"/>
                </a:lnTo>
                <a:lnTo>
                  <a:pt x="1452102" y="87267"/>
                </a:lnTo>
                <a:lnTo>
                  <a:pt x="1455853" y="86429"/>
                </a:lnTo>
                <a:lnTo>
                  <a:pt x="1459746" y="76254"/>
                </a:lnTo>
                <a:lnTo>
                  <a:pt x="1455834" y="78300"/>
                </a:lnTo>
                <a:lnTo>
                  <a:pt x="1444944" y="78300"/>
                </a:lnTo>
                <a:lnTo>
                  <a:pt x="1440489" y="76092"/>
                </a:lnTo>
                <a:close/>
              </a:path>
              <a:path w="1476890" h="110968">
                <a:moveTo>
                  <a:pt x="1174125" y="44509"/>
                </a:moveTo>
                <a:lnTo>
                  <a:pt x="1175060" y="41520"/>
                </a:lnTo>
                <a:lnTo>
                  <a:pt x="1174125" y="32211"/>
                </a:lnTo>
                <a:lnTo>
                  <a:pt x="1175539" y="30421"/>
                </a:lnTo>
                <a:lnTo>
                  <a:pt x="1174125" y="28545"/>
                </a:lnTo>
                <a:lnTo>
                  <a:pt x="1171479" y="25034"/>
                </a:lnTo>
                <a:lnTo>
                  <a:pt x="1169556" y="41520"/>
                </a:lnTo>
                <a:lnTo>
                  <a:pt x="1172812" y="53323"/>
                </a:lnTo>
                <a:lnTo>
                  <a:pt x="1171155" y="65964"/>
                </a:lnTo>
                <a:lnTo>
                  <a:pt x="1171155" y="72056"/>
                </a:lnTo>
                <a:lnTo>
                  <a:pt x="1169708" y="74617"/>
                </a:lnTo>
                <a:lnTo>
                  <a:pt x="1166814" y="76273"/>
                </a:lnTo>
                <a:lnTo>
                  <a:pt x="1166186" y="61757"/>
                </a:lnTo>
                <a:lnTo>
                  <a:pt x="1167671" y="62595"/>
                </a:lnTo>
                <a:lnTo>
                  <a:pt x="1169994" y="63965"/>
                </a:lnTo>
                <a:lnTo>
                  <a:pt x="1167862" y="51591"/>
                </a:lnTo>
                <a:lnTo>
                  <a:pt x="1168547" y="37084"/>
                </a:lnTo>
                <a:lnTo>
                  <a:pt x="1167100" y="35181"/>
                </a:lnTo>
                <a:lnTo>
                  <a:pt x="1164835" y="22330"/>
                </a:lnTo>
                <a:lnTo>
                  <a:pt x="1174125" y="913"/>
                </a:lnTo>
                <a:lnTo>
                  <a:pt x="1163845" y="913"/>
                </a:lnTo>
                <a:lnTo>
                  <a:pt x="1163845" y="22330"/>
                </a:lnTo>
                <a:lnTo>
                  <a:pt x="1164739" y="32477"/>
                </a:lnTo>
                <a:lnTo>
                  <a:pt x="1163845" y="32182"/>
                </a:lnTo>
                <a:lnTo>
                  <a:pt x="1163845" y="50618"/>
                </a:lnTo>
                <a:lnTo>
                  <a:pt x="1160475" y="49801"/>
                </a:lnTo>
                <a:lnTo>
                  <a:pt x="1153678" y="48145"/>
                </a:lnTo>
                <a:lnTo>
                  <a:pt x="1150708" y="47422"/>
                </a:lnTo>
                <a:lnTo>
                  <a:pt x="1148462" y="46584"/>
                </a:lnTo>
                <a:lnTo>
                  <a:pt x="1146939" y="45632"/>
                </a:lnTo>
                <a:lnTo>
                  <a:pt x="1144311" y="44033"/>
                </a:lnTo>
                <a:lnTo>
                  <a:pt x="1142998" y="41901"/>
                </a:lnTo>
                <a:lnTo>
                  <a:pt x="1142969" y="24120"/>
                </a:lnTo>
                <a:lnTo>
                  <a:pt x="1138800" y="27699"/>
                </a:lnTo>
                <a:lnTo>
                  <a:pt x="1134631" y="31278"/>
                </a:lnTo>
                <a:lnTo>
                  <a:pt x="1132546" y="35961"/>
                </a:lnTo>
                <a:lnTo>
                  <a:pt x="1132546" y="46660"/>
                </a:lnTo>
                <a:lnTo>
                  <a:pt x="1134754" y="50506"/>
                </a:lnTo>
                <a:lnTo>
                  <a:pt x="1139171" y="53285"/>
                </a:lnTo>
                <a:lnTo>
                  <a:pt x="1141646" y="54884"/>
                </a:lnTo>
                <a:lnTo>
                  <a:pt x="1145492" y="56331"/>
                </a:lnTo>
                <a:lnTo>
                  <a:pt x="1150708" y="57626"/>
                </a:lnTo>
                <a:lnTo>
                  <a:pt x="1158876" y="59682"/>
                </a:lnTo>
                <a:lnTo>
                  <a:pt x="1163254" y="60786"/>
                </a:lnTo>
                <a:lnTo>
                  <a:pt x="1163845" y="60981"/>
                </a:lnTo>
                <a:lnTo>
                  <a:pt x="1163845" y="77948"/>
                </a:lnTo>
                <a:lnTo>
                  <a:pt x="1160570" y="78757"/>
                </a:lnTo>
                <a:lnTo>
                  <a:pt x="1163845" y="85097"/>
                </a:lnTo>
                <a:lnTo>
                  <a:pt x="1164701" y="87438"/>
                </a:lnTo>
                <a:lnTo>
                  <a:pt x="1170994" y="85458"/>
                </a:lnTo>
                <a:lnTo>
                  <a:pt x="1171371" y="85097"/>
                </a:lnTo>
                <a:lnTo>
                  <a:pt x="1174125" y="85097"/>
                </a:lnTo>
                <a:lnTo>
                  <a:pt x="1174125" y="82457"/>
                </a:lnTo>
                <a:lnTo>
                  <a:pt x="1175125" y="81499"/>
                </a:lnTo>
                <a:lnTo>
                  <a:pt x="1179256" y="77539"/>
                </a:lnTo>
                <a:lnTo>
                  <a:pt x="1181322" y="72837"/>
                </a:lnTo>
                <a:lnTo>
                  <a:pt x="1181322" y="61757"/>
                </a:lnTo>
                <a:lnTo>
                  <a:pt x="1179323" y="57626"/>
                </a:lnTo>
                <a:lnTo>
                  <a:pt x="1175325" y="54999"/>
                </a:lnTo>
                <a:lnTo>
                  <a:pt x="1174125" y="54199"/>
                </a:lnTo>
                <a:lnTo>
                  <a:pt x="1174125" y="44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035985" y="4691509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803832" y="4623579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08394" y="462297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971722" y="4725928"/>
            <a:ext cx="1381898" cy="97107"/>
          </a:xfrm>
          <a:custGeom>
            <a:avLst/>
            <a:gdLst/>
            <a:ahLst/>
            <a:cxnLst/>
            <a:rect l="l" t="t" r="r" b="b"/>
            <a:pathLst>
              <a:path w="1520088" h="110055">
                <a:moveTo>
                  <a:pt x="1442641" y="23302"/>
                </a:moveTo>
                <a:lnTo>
                  <a:pt x="1442641" y="84183"/>
                </a:lnTo>
                <a:lnTo>
                  <a:pt x="1453092" y="84183"/>
                </a:lnTo>
                <a:lnTo>
                  <a:pt x="1453092" y="23302"/>
                </a:lnTo>
                <a:lnTo>
                  <a:pt x="1442641" y="23302"/>
                </a:lnTo>
                <a:close/>
              </a:path>
              <a:path w="1520088" h="110055">
                <a:moveTo>
                  <a:pt x="1442641" y="285"/>
                </a:moveTo>
                <a:lnTo>
                  <a:pt x="1442641" y="11936"/>
                </a:lnTo>
                <a:lnTo>
                  <a:pt x="1453092" y="11936"/>
                </a:lnTo>
                <a:lnTo>
                  <a:pt x="1453092" y="285"/>
                </a:lnTo>
                <a:lnTo>
                  <a:pt x="1442641" y="285"/>
                </a:lnTo>
                <a:close/>
              </a:path>
              <a:path w="1520088" h="110055">
                <a:moveTo>
                  <a:pt x="1488922" y="30441"/>
                </a:moveTo>
                <a:lnTo>
                  <a:pt x="1500269" y="30441"/>
                </a:lnTo>
                <a:lnTo>
                  <a:pt x="1503753" y="31688"/>
                </a:lnTo>
                <a:lnTo>
                  <a:pt x="1505923" y="34182"/>
                </a:lnTo>
                <a:lnTo>
                  <a:pt x="1508094" y="36675"/>
                </a:lnTo>
                <a:lnTo>
                  <a:pt x="1509484" y="39807"/>
                </a:lnTo>
                <a:lnTo>
                  <a:pt x="1510093" y="43576"/>
                </a:lnTo>
                <a:lnTo>
                  <a:pt x="1520088" y="43576"/>
                </a:lnTo>
                <a:lnTo>
                  <a:pt x="1519212" y="35390"/>
                </a:lnTo>
                <a:lnTo>
                  <a:pt x="1516613" y="29622"/>
                </a:lnTo>
                <a:lnTo>
                  <a:pt x="1512292" y="26271"/>
                </a:lnTo>
                <a:lnTo>
                  <a:pt x="1507970" y="22921"/>
                </a:lnTo>
                <a:lnTo>
                  <a:pt x="1502363" y="21245"/>
                </a:lnTo>
                <a:lnTo>
                  <a:pt x="1487399" y="21245"/>
                </a:lnTo>
                <a:lnTo>
                  <a:pt x="1480755" y="24234"/>
                </a:lnTo>
                <a:lnTo>
                  <a:pt x="1475539" y="30212"/>
                </a:lnTo>
                <a:lnTo>
                  <a:pt x="1469543" y="41378"/>
                </a:lnTo>
                <a:lnTo>
                  <a:pt x="1467714" y="55284"/>
                </a:lnTo>
                <a:lnTo>
                  <a:pt x="1467714" y="64042"/>
                </a:lnTo>
                <a:lnTo>
                  <a:pt x="1470094" y="71342"/>
                </a:lnTo>
                <a:lnTo>
                  <a:pt x="1474853" y="77187"/>
                </a:lnTo>
                <a:lnTo>
                  <a:pt x="1479613" y="83031"/>
                </a:lnTo>
                <a:lnTo>
                  <a:pt x="1485991" y="85954"/>
                </a:lnTo>
                <a:lnTo>
                  <a:pt x="1501107" y="85954"/>
                </a:lnTo>
                <a:lnTo>
                  <a:pt x="1506952" y="84079"/>
                </a:lnTo>
                <a:lnTo>
                  <a:pt x="1511521" y="80328"/>
                </a:lnTo>
                <a:lnTo>
                  <a:pt x="1516090" y="76578"/>
                </a:lnTo>
                <a:lnTo>
                  <a:pt x="1518946" y="70648"/>
                </a:lnTo>
                <a:lnTo>
                  <a:pt x="1520088" y="62538"/>
                </a:lnTo>
                <a:lnTo>
                  <a:pt x="1510093" y="62538"/>
                </a:lnTo>
                <a:lnTo>
                  <a:pt x="1509141" y="67069"/>
                </a:lnTo>
                <a:lnTo>
                  <a:pt x="1507418" y="70638"/>
                </a:lnTo>
                <a:lnTo>
                  <a:pt x="1504924" y="73246"/>
                </a:lnTo>
                <a:lnTo>
                  <a:pt x="1502430" y="75854"/>
                </a:lnTo>
                <a:lnTo>
                  <a:pt x="1499051" y="77159"/>
                </a:lnTo>
                <a:lnTo>
                  <a:pt x="1489227" y="77159"/>
                </a:lnTo>
                <a:lnTo>
                  <a:pt x="1485153" y="75064"/>
                </a:lnTo>
                <a:lnTo>
                  <a:pt x="1482564" y="70876"/>
                </a:lnTo>
                <a:lnTo>
                  <a:pt x="1479975" y="66688"/>
                </a:lnTo>
                <a:lnTo>
                  <a:pt x="1478680" y="61529"/>
                </a:lnTo>
                <a:lnTo>
                  <a:pt x="1478680" y="49307"/>
                </a:lnTo>
                <a:lnTo>
                  <a:pt x="1479594" y="44186"/>
                </a:lnTo>
                <a:lnTo>
                  <a:pt x="1481421" y="40035"/>
                </a:lnTo>
                <a:lnTo>
                  <a:pt x="1484239" y="33639"/>
                </a:lnTo>
                <a:lnTo>
                  <a:pt x="1488922" y="30441"/>
                </a:lnTo>
                <a:close/>
              </a:path>
              <a:path w="1520088" h="110055">
                <a:moveTo>
                  <a:pt x="1256370" y="84183"/>
                </a:moveTo>
                <a:lnTo>
                  <a:pt x="1256370" y="76359"/>
                </a:lnTo>
                <a:lnTo>
                  <a:pt x="1257037" y="63356"/>
                </a:lnTo>
                <a:lnTo>
                  <a:pt x="1256313" y="58692"/>
                </a:lnTo>
                <a:lnTo>
                  <a:pt x="1256313" y="44985"/>
                </a:lnTo>
                <a:lnTo>
                  <a:pt x="1258074" y="39274"/>
                </a:lnTo>
                <a:lnTo>
                  <a:pt x="1261597" y="35809"/>
                </a:lnTo>
                <a:lnTo>
                  <a:pt x="1265119" y="32344"/>
                </a:lnTo>
                <a:lnTo>
                  <a:pt x="1269221" y="30612"/>
                </a:lnTo>
                <a:lnTo>
                  <a:pt x="1279273" y="30612"/>
                </a:lnTo>
                <a:lnTo>
                  <a:pt x="1283338" y="32725"/>
                </a:lnTo>
                <a:lnTo>
                  <a:pt x="1286099" y="36951"/>
                </a:lnTo>
                <a:lnTo>
                  <a:pt x="1288859" y="41178"/>
                </a:lnTo>
                <a:lnTo>
                  <a:pt x="1290239" y="46508"/>
                </a:lnTo>
                <a:lnTo>
                  <a:pt x="1290239" y="60177"/>
                </a:lnTo>
                <a:lnTo>
                  <a:pt x="1288859" y="66003"/>
                </a:lnTo>
                <a:lnTo>
                  <a:pt x="1286099" y="70419"/>
                </a:lnTo>
                <a:lnTo>
                  <a:pt x="1283338" y="74836"/>
                </a:lnTo>
                <a:lnTo>
                  <a:pt x="1279178" y="77044"/>
                </a:lnTo>
                <a:lnTo>
                  <a:pt x="1266232" y="77044"/>
                </a:lnTo>
                <a:lnTo>
                  <a:pt x="1261187" y="73675"/>
                </a:lnTo>
                <a:lnTo>
                  <a:pt x="1258484" y="66935"/>
                </a:lnTo>
                <a:lnTo>
                  <a:pt x="1258541" y="79291"/>
                </a:lnTo>
                <a:lnTo>
                  <a:pt x="1260578" y="81423"/>
                </a:lnTo>
                <a:lnTo>
                  <a:pt x="1262482" y="82755"/>
                </a:lnTo>
                <a:lnTo>
                  <a:pt x="1265680" y="85002"/>
                </a:lnTo>
                <a:lnTo>
                  <a:pt x="1269602" y="86125"/>
                </a:lnTo>
                <a:lnTo>
                  <a:pt x="1282548" y="86125"/>
                </a:lnTo>
                <a:lnTo>
                  <a:pt x="1289040" y="82927"/>
                </a:lnTo>
                <a:lnTo>
                  <a:pt x="1293723" y="76530"/>
                </a:lnTo>
                <a:lnTo>
                  <a:pt x="1298407" y="70134"/>
                </a:lnTo>
                <a:lnTo>
                  <a:pt x="1300749" y="62100"/>
                </a:lnTo>
                <a:lnTo>
                  <a:pt x="1300749" y="42225"/>
                </a:lnTo>
                <a:lnTo>
                  <a:pt x="1298378" y="34505"/>
                </a:lnTo>
                <a:lnTo>
                  <a:pt x="1293638" y="29270"/>
                </a:lnTo>
                <a:lnTo>
                  <a:pt x="1288897" y="24034"/>
                </a:lnTo>
                <a:lnTo>
                  <a:pt x="1282719" y="21417"/>
                </a:lnTo>
                <a:lnTo>
                  <a:pt x="1271449" y="21417"/>
                </a:lnTo>
                <a:lnTo>
                  <a:pt x="1268060" y="22188"/>
                </a:lnTo>
                <a:lnTo>
                  <a:pt x="1264938" y="23730"/>
                </a:lnTo>
                <a:lnTo>
                  <a:pt x="1261815" y="25272"/>
                </a:lnTo>
                <a:lnTo>
                  <a:pt x="1259131" y="27509"/>
                </a:lnTo>
                <a:lnTo>
                  <a:pt x="1256885" y="30441"/>
                </a:lnTo>
                <a:lnTo>
                  <a:pt x="1256885" y="0"/>
                </a:lnTo>
                <a:lnTo>
                  <a:pt x="1246889" y="0"/>
                </a:lnTo>
                <a:lnTo>
                  <a:pt x="1246889" y="84183"/>
                </a:lnTo>
                <a:lnTo>
                  <a:pt x="1256370" y="84183"/>
                </a:lnTo>
                <a:close/>
              </a:path>
              <a:path w="1520088" h="110055">
                <a:moveTo>
                  <a:pt x="998897" y="85154"/>
                </a:moveTo>
                <a:lnTo>
                  <a:pt x="1001763" y="85078"/>
                </a:lnTo>
                <a:lnTo>
                  <a:pt x="1004314" y="84773"/>
                </a:lnTo>
                <a:lnTo>
                  <a:pt x="1006722" y="84183"/>
                </a:lnTo>
                <a:lnTo>
                  <a:pt x="1006722" y="76073"/>
                </a:lnTo>
                <a:lnTo>
                  <a:pt x="1003619" y="76244"/>
                </a:lnTo>
                <a:lnTo>
                  <a:pt x="1001258" y="76244"/>
                </a:lnTo>
                <a:lnTo>
                  <a:pt x="999126" y="75616"/>
                </a:lnTo>
                <a:lnTo>
                  <a:pt x="996955" y="73465"/>
                </a:lnTo>
                <a:lnTo>
                  <a:pt x="996955" y="31411"/>
                </a:lnTo>
                <a:lnTo>
                  <a:pt x="1006722" y="31411"/>
                </a:lnTo>
                <a:lnTo>
                  <a:pt x="1006722" y="23016"/>
                </a:lnTo>
                <a:lnTo>
                  <a:pt x="996955" y="23016"/>
                </a:lnTo>
                <a:lnTo>
                  <a:pt x="996955" y="5939"/>
                </a:lnTo>
                <a:lnTo>
                  <a:pt x="986561" y="5939"/>
                </a:lnTo>
                <a:lnTo>
                  <a:pt x="986561" y="23016"/>
                </a:lnTo>
                <a:lnTo>
                  <a:pt x="978279" y="23016"/>
                </a:lnTo>
                <a:lnTo>
                  <a:pt x="978279" y="31411"/>
                </a:lnTo>
                <a:lnTo>
                  <a:pt x="986561" y="31411"/>
                </a:lnTo>
                <a:lnTo>
                  <a:pt x="986561" y="75826"/>
                </a:lnTo>
                <a:lnTo>
                  <a:pt x="987417" y="79014"/>
                </a:lnTo>
                <a:lnTo>
                  <a:pt x="989131" y="81470"/>
                </a:lnTo>
                <a:lnTo>
                  <a:pt x="990844" y="83926"/>
                </a:lnTo>
                <a:lnTo>
                  <a:pt x="994100" y="85154"/>
                </a:lnTo>
                <a:lnTo>
                  <a:pt x="998897" y="85154"/>
                </a:lnTo>
                <a:close/>
              </a:path>
              <a:path w="1520088" h="110055">
                <a:moveTo>
                  <a:pt x="813694" y="85154"/>
                </a:moveTo>
                <a:lnTo>
                  <a:pt x="816559" y="85078"/>
                </a:lnTo>
                <a:lnTo>
                  <a:pt x="819110" y="84773"/>
                </a:lnTo>
                <a:lnTo>
                  <a:pt x="821518" y="84183"/>
                </a:lnTo>
                <a:lnTo>
                  <a:pt x="821518" y="76073"/>
                </a:lnTo>
                <a:lnTo>
                  <a:pt x="818415" y="76244"/>
                </a:lnTo>
                <a:lnTo>
                  <a:pt x="816054" y="76244"/>
                </a:lnTo>
                <a:lnTo>
                  <a:pt x="813922" y="75616"/>
                </a:lnTo>
                <a:lnTo>
                  <a:pt x="811752" y="73465"/>
                </a:lnTo>
                <a:lnTo>
                  <a:pt x="811752" y="31411"/>
                </a:lnTo>
                <a:lnTo>
                  <a:pt x="821518" y="31411"/>
                </a:lnTo>
                <a:lnTo>
                  <a:pt x="821518" y="23016"/>
                </a:lnTo>
                <a:lnTo>
                  <a:pt x="811752" y="23016"/>
                </a:lnTo>
                <a:lnTo>
                  <a:pt x="811752" y="5939"/>
                </a:lnTo>
                <a:lnTo>
                  <a:pt x="801357" y="5939"/>
                </a:lnTo>
                <a:lnTo>
                  <a:pt x="801357" y="23016"/>
                </a:lnTo>
                <a:lnTo>
                  <a:pt x="793075" y="23016"/>
                </a:lnTo>
                <a:lnTo>
                  <a:pt x="793075" y="31411"/>
                </a:lnTo>
                <a:lnTo>
                  <a:pt x="801357" y="31411"/>
                </a:lnTo>
                <a:lnTo>
                  <a:pt x="801357" y="75826"/>
                </a:lnTo>
                <a:lnTo>
                  <a:pt x="802213" y="79014"/>
                </a:lnTo>
                <a:lnTo>
                  <a:pt x="803927" y="81470"/>
                </a:lnTo>
                <a:lnTo>
                  <a:pt x="805640" y="83926"/>
                </a:lnTo>
                <a:lnTo>
                  <a:pt x="808896" y="85154"/>
                </a:lnTo>
                <a:lnTo>
                  <a:pt x="813694" y="85154"/>
                </a:lnTo>
                <a:close/>
              </a:path>
              <a:path w="1520088" h="110055">
                <a:moveTo>
                  <a:pt x="671516" y="84183"/>
                </a:moveTo>
                <a:lnTo>
                  <a:pt x="671516" y="76359"/>
                </a:lnTo>
                <a:lnTo>
                  <a:pt x="672182" y="63356"/>
                </a:lnTo>
                <a:lnTo>
                  <a:pt x="671459" y="58692"/>
                </a:lnTo>
                <a:lnTo>
                  <a:pt x="671459" y="44985"/>
                </a:lnTo>
                <a:lnTo>
                  <a:pt x="673220" y="39274"/>
                </a:lnTo>
                <a:lnTo>
                  <a:pt x="676742" y="35809"/>
                </a:lnTo>
                <a:lnTo>
                  <a:pt x="680264" y="32344"/>
                </a:lnTo>
                <a:lnTo>
                  <a:pt x="684367" y="30612"/>
                </a:lnTo>
                <a:lnTo>
                  <a:pt x="694419" y="30612"/>
                </a:lnTo>
                <a:lnTo>
                  <a:pt x="698484" y="32725"/>
                </a:lnTo>
                <a:lnTo>
                  <a:pt x="701244" y="36951"/>
                </a:lnTo>
                <a:lnTo>
                  <a:pt x="704005" y="41178"/>
                </a:lnTo>
                <a:lnTo>
                  <a:pt x="705385" y="46508"/>
                </a:lnTo>
                <a:lnTo>
                  <a:pt x="705385" y="60177"/>
                </a:lnTo>
                <a:lnTo>
                  <a:pt x="704005" y="66002"/>
                </a:lnTo>
                <a:lnTo>
                  <a:pt x="701244" y="70419"/>
                </a:lnTo>
                <a:lnTo>
                  <a:pt x="698484" y="74836"/>
                </a:lnTo>
                <a:lnTo>
                  <a:pt x="694324" y="77044"/>
                </a:lnTo>
                <a:lnTo>
                  <a:pt x="681378" y="77044"/>
                </a:lnTo>
                <a:lnTo>
                  <a:pt x="676333" y="73674"/>
                </a:lnTo>
                <a:lnTo>
                  <a:pt x="673629" y="66935"/>
                </a:lnTo>
                <a:lnTo>
                  <a:pt x="673686" y="79290"/>
                </a:lnTo>
                <a:lnTo>
                  <a:pt x="675723" y="81423"/>
                </a:lnTo>
                <a:lnTo>
                  <a:pt x="677627" y="82755"/>
                </a:lnTo>
                <a:lnTo>
                  <a:pt x="680826" y="85002"/>
                </a:lnTo>
                <a:lnTo>
                  <a:pt x="684748" y="86125"/>
                </a:lnTo>
                <a:lnTo>
                  <a:pt x="697694" y="86125"/>
                </a:lnTo>
                <a:lnTo>
                  <a:pt x="704186" y="82927"/>
                </a:lnTo>
                <a:lnTo>
                  <a:pt x="708869" y="76530"/>
                </a:lnTo>
                <a:lnTo>
                  <a:pt x="713552" y="70133"/>
                </a:lnTo>
                <a:lnTo>
                  <a:pt x="715894" y="62100"/>
                </a:lnTo>
                <a:lnTo>
                  <a:pt x="715894" y="42225"/>
                </a:lnTo>
                <a:lnTo>
                  <a:pt x="713524" y="34505"/>
                </a:lnTo>
                <a:lnTo>
                  <a:pt x="708783" y="29270"/>
                </a:lnTo>
                <a:lnTo>
                  <a:pt x="704043" y="24034"/>
                </a:lnTo>
                <a:lnTo>
                  <a:pt x="697865" y="21417"/>
                </a:lnTo>
                <a:lnTo>
                  <a:pt x="686594" y="21417"/>
                </a:lnTo>
                <a:lnTo>
                  <a:pt x="683205" y="22188"/>
                </a:lnTo>
                <a:lnTo>
                  <a:pt x="680083" y="23730"/>
                </a:lnTo>
                <a:lnTo>
                  <a:pt x="676961" y="25272"/>
                </a:lnTo>
                <a:lnTo>
                  <a:pt x="674277" y="27509"/>
                </a:lnTo>
                <a:lnTo>
                  <a:pt x="672030" y="30440"/>
                </a:lnTo>
                <a:lnTo>
                  <a:pt x="672030" y="0"/>
                </a:lnTo>
                <a:lnTo>
                  <a:pt x="662035" y="0"/>
                </a:lnTo>
                <a:lnTo>
                  <a:pt x="662035" y="84183"/>
                </a:lnTo>
                <a:lnTo>
                  <a:pt x="671516" y="84183"/>
                </a:lnTo>
                <a:close/>
              </a:path>
              <a:path w="1520088" h="110055">
                <a:moveTo>
                  <a:pt x="388332" y="73170"/>
                </a:moveTo>
                <a:lnTo>
                  <a:pt x="393301" y="77872"/>
                </a:lnTo>
                <a:lnTo>
                  <a:pt x="398270" y="82574"/>
                </a:lnTo>
                <a:lnTo>
                  <a:pt x="404067" y="84925"/>
                </a:lnTo>
                <a:lnTo>
                  <a:pt x="415452" y="84925"/>
                </a:lnTo>
                <a:lnTo>
                  <a:pt x="419278" y="84164"/>
                </a:lnTo>
                <a:lnTo>
                  <a:pt x="422172" y="82641"/>
                </a:lnTo>
                <a:lnTo>
                  <a:pt x="425066" y="81118"/>
                </a:lnTo>
                <a:lnTo>
                  <a:pt x="427541" y="78795"/>
                </a:lnTo>
                <a:lnTo>
                  <a:pt x="429597" y="75673"/>
                </a:lnTo>
                <a:lnTo>
                  <a:pt x="429711" y="84088"/>
                </a:lnTo>
                <a:lnTo>
                  <a:pt x="429045" y="89932"/>
                </a:lnTo>
                <a:lnTo>
                  <a:pt x="427598" y="93207"/>
                </a:lnTo>
                <a:lnTo>
                  <a:pt x="425161" y="98766"/>
                </a:lnTo>
                <a:lnTo>
                  <a:pt x="420002" y="101545"/>
                </a:lnTo>
                <a:lnTo>
                  <a:pt x="407132" y="101545"/>
                </a:lnTo>
                <a:lnTo>
                  <a:pt x="403477" y="100403"/>
                </a:lnTo>
                <a:lnTo>
                  <a:pt x="401154" y="98118"/>
                </a:lnTo>
                <a:lnTo>
                  <a:pt x="399669" y="96633"/>
                </a:lnTo>
                <a:lnTo>
                  <a:pt x="398679" y="94520"/>
                </a:lnTo>
                <a:lnTo>
                  <a:pt x="398184" y="91779"/>
                </a:lnTo>
                <a:lnTo>
                  <a:pt x="387732" y="91779"/>
                </a:lnTo>
                <a:lnTo>
                  <a:pt x="388265" y="98061"/>
                </a:lnTo>
                <a:lnTo>
                  <a:pt x="390778" y="102678"/>
                </a:lnTo>
                <a:lnTo>
                  <a:pt x="395271" y="105629"/>
                </a:lnTo>
                <a:lnTo>
                  <a:pt x="399764" y="108579"/>
                </a:lnTo>
                <a:lnTo>
                  <a:pt x="405304" y="110055"/>
                </a:lnTo>
                <a:lnTo>
                  <a:pt x="414168" y="110001"/>
                </a:lnTo>
                <a:lnTo>
                  <a:pt x="427591" y="106521"/>
                </a:lnTo>
                <a:lnTo>
                  <a:pt x="436051" y="97604"/>
                </a:lnTo>
                <a:lnTo>
                  <a:pt x="438336" y="93111"/>
                </a:lnTo>
                <a:lnTo>
                  <a:pt x="439478" y="86982"/>
                </a:lnTo>
                <a:lnTo>
                  <a:pt x="439478" y="23587"/>
                </a:lnTo>
                <a:lnTo>
                  <a:pt x="429997" y="23587"/>
                </a:lnTo>
                <a:lnTo>
                  <a:pt x="429997" y="31297"/>
                </a:lnTo>
                <a:lnTo>
                  <a:pt x="427979" y="28746"/>
                </a:lnTo>
                <a:lnTo>
                  <a:pt x="425999" y="26804"/>
                </a:lnTo>
                <a:lnTo>
                  <a:pt x="424057" y="25472"/>
                </a:lnTo>
                <a:lnTo>
                  <a:pt x="420478" y="23111"/>
                </a:lnTo>
                <a:lnTo>
                  <a:pt x="416290" y="21931"/>
                </a:lnTo>
                <a:lnTo>
                  <a:pt x="404410" y="21931"/>
                </a:lnTo>
                <a:lnTo>
                  <a:pt x="398527" y="41178"/>
                </a:lnTo>
                <a:lnTo>
                  <a:pt x="401192" y="34400"/>
                </a:lnTo>
                <a:lnTo>
                  <a:pt x="406142" y="31012"/>
                </a:lnTo>
                <a:lnTo>
                  <a:pt x="418212" y="31012"/>
                </a:lnTo>
                <a:lnTo>
                  <a:pt x="422191" y="32839"/>
                </a:lnTo>
                <a:lnTo>
                  <a:pt x="425314" y="36494"/>
                </a:lnTo>
                <a:lnTo>
                  <a:pt x="428436" y="40149"/>
                </a:lnTo>
                <a:lnTo>
                  <a:pt x="429997" y="45765"/>
                </a:lnTo>
                <a:lnTo>
                  <a:pt x="429997" y="58368"/>
                </a:lnTo>
                <a:lnTo>
                  <a:pt x="429159" y="62766"/>
                </a:lnTo>
                <a:lnTo>
                  <a:pt x="427484" y="66535"/>
                </a:lnTo>
                <a:lnTo>
                  <a:pt x="424476" y="73198"/>
                </a:lnTo>
                <a:lnTo>
                  <a:pt x="419279" y="76530"/>
                </a:lnTo>
                <a:lnTo>
                  <a:pt x="407170" y="76530"/>
                </a:lnTo>
                <a:lnTo>
                  <a:pt x="403410" y="74731"/>
                </a:lnTo>
                <a:lnTo>
                  <a:pt x="400611" y="71133"/>
                </a:lnTo>
                <a:lnTo>
                  <a:pt x="397813" y="67535"/>
                </a:lnTo>
                <a:lnTo>
                  <a:pt x="396414" y="62290"/>
                </a:lnTo>
                <a:lnTo>
                  <a:pt x="393358" y="30555"/>
                </a:lnTo>
                <a:lnTo>
                  <a:pt x="388351" y="36304"/>
                </a:lnTo>
                <a:lnTo>
                  <a:pt x="385847" y="44300"/>
                </a:lnTo>
                <a:lnTo>
                  <a:pt x="385847" y="65393"/>
                </a:lnTo>
                <a:lnTo>
                  <a:pt x="388332" y="73170"/>
                </a:lnTo>
                <a:close/>
              </a:path>
              <a:path w="1520088" h="110055">
                <a:moveTo>
                  <a:pt x="10280" y="31297"/>
                </a:move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close/>
              </a:path>
              <a:path w="1520088" h="110055">
                <a:moveTo>
                  <a:pt x="67147" y="58064"/>
                </a:moveTo>
                <a:lnTo>
                  <a:pt x="65377" y="62461"/>
                </a:lnTo>
                <a:lnTo>
                  <a:pt x="65377" y="73313"/>
                </a:lnTo>
                <a:lnTo>
                  <a:pt x="67176" y="77625"/>
                </a:lnTo>
                <a:lnTo>
                  <a:pt x="70774" y="81070"/>
                </a:lnTo>
                <a:lnTo>
                  <a:pt x="74372" y="84516"/>
                </a:lnTo>
                <a:lnTo>
                  <a:pt x="79008" y="86239"/>
                </a:lnTo>
                <a:lnTo>
                  <a:pt x="77200" y="73217"/>
                </a:lnTo>
                <a:lnTo>
                  <a:pt x="76114" y="70876"/>
                </a:lnTo>
                <a:lnTo>
                  <a:pt x="76114" y="63984"/>
                </a:lnTo>
                <a:lnTo>
                  <a:pt x="77695" y="61129"/>
                </a:lnTo>
                <a:lnTo>
                  <a:pt x="80855" y="59339"/>
                </a:lnTo>
                <a:lnTo>
                  <a:pt x="82721" y="58273"/>
                </a:lnTo>
                <a:lnTo>
                  <a:pt x="85519" y="57493"/>
                </a:lnTo>
                <a:lnTo>
                  <a:pt x="89251" y="56998"/>
                </a:lnTo>
                <a:lnTo>
                  <a:pt x="95476" y="56198"/>
                </a:lnTo>
                <a:lnTo>
                  <a:pt x="99322" y="55589"/>
                </a:lnTo>
                <a:lnTo>
                  <a:pt x="101302" y="55056"/>
                </a:lnTo>
                <a:lnTo>
                  <a:pt x="103282" y="54523"/>
                </a:lnTo>
                <a:lnTo>
                  <a:pt x="106157" y="53057"/>
                </a:lnTo>
                <a:lnTo>
                  <a:pt x="106157" y="67659"/>
                </a:lnTo>
                <a:lnTo>
                  <a:pt x="103301" y="72208"/>
                </a:lnTo>
                <a:lnTo>
                  <a:pt x="97647" y="83212"/>
                </a:lnTo>
                <a:lnTo>
                  <a:pt x="101568" y="81194"/>
                </a:lnTo>
                <a:lnTo>
                  <a:pt x="104576" y="78814"/>
                </a:lnTo>
                <a:lnTo>
                  <a:pt x="106671" y="76073"/>
                </a:lnTo>
                <a:lnTo>
                  <a:pt x="107013" y="78510"/>
                </a:lnTo>
                <a:lnTo>
                  <a:pt x="108441" y="81727"/>
                </a:lnTo>
                <a:lnTo>
                  <a:pt x="110040" y="84240"/>
                </a:lnTo>
                <a:lnTo>
                  <a:pt x="112611" y="85497"/>
                </a:lnTo>
                <a:lnTo>
                  <a:pt x="117599" y="85497"/>
                </a:lnTo>
                <a:lnTo>
                  <a:pt x="120416" y="85211"/>
                </a:lnTo>
                <a:lnTo>
                  <a:pt x="123234" y="84468"/>
                </a:lnTo>
                <a:lnTo>
                  <a:pt x="123234" y="76873"/>
                </a:lnTo>
                <a:lnTo>
                  <a:pt x="121977" y="77073"/>
                </a:lnTo>
                <a:lnTo>
                  <a:pt x="119864" y="77215"/>
                </a:lnTo>
                <a:lnTo>
                  <a:pt x="117094" y="76244"/>
                </a:lnTo>
                <a:lnTo>
                  <a:pt x="116437" y="73674"/>
                </a:lnTo>
                <a:lnTo>
                  <a:pt x="116437" y="32649"/>
                </a:lnTo>
                <a:lnTo>
                  <a:pt x="114210" y="28384"/>
                </a:lnTo>
                <a:lnTo>
                  <a:pt x="109755" y="25643"/>
                </a:lnTo>
                <a:lnTo>
                  <a:pt x="105262" y="22902"/>
                </a:lnTo>
                <a:lnTo>
                  <a:pt x="99417" y="21531"/>
                </a:lnTo>
                <a:lnTo>
                  <a:pt x="86014" y="21531"/>
                </a:lnTo>
                <a:lnTo>
                  <a:pt x="80560" y="23006"/>
                </a:lnTo>
                <a:lnTo>
                  <a:pt x="75857" y="25957"/>
                </a:lnTo>
                <a:lnTo>
                  <a:pt x="71155" y="28908"/>
                </a:lnTo>
                <a:lnTo>
                  <a:pt x="68708" y="34153"/>
                </a:lnTo>
                <a:lnTo>
                  <a:pt x="68518" y="41691"/>
                </a:lnTo>
                <a:lnTo>
                  <a:pt x="78113" y="41691"/>
                </a:lnTo>
                <a:lnTo>
                  <a:pt x="78494" y="38531"/>
                </a:lnTo>
                <a:lnTo>
                  <a:pt x="79313" y="36152"/>
                </a:lnTo>
                <a:lnTo>
                  <a:pt x="80569" y="34552"/>
                </a:lnTo>
                <a:lnTo>
                  <a:pt x="82816" y="31659"/>
                </a:lnTo>
                <a:lnTo>
                  <a:pt x="86623" y="30212"/>
                </a:lnTo>
                <a:lnTo>
                  <a:pt x="96638" y="30212"/>
                </a:lnTo>
                <a:lnTo>
                  <a:pt x="100207" y="31002"/>
                </a:lnTo>
                <a:lnTo>
                  <a:pt x="102701" y="32582"/>
                </a:lnTo>
                <a:lnTo>
                  <a:pt x="105195" y="34162"/>
                </a:lnTo>
                <a:lnTo>
                  <a:pt x="106442" y="36704"/>
                </a:lnTo>
                <a:lnTo>
                  <a:pt x="106442" y="41920"/>
                </a:lnTo>
                <a:lnTo>
                  <a:pt x="105757" y="44147"/>
                </a:lnTo>
                <a:lnTo>
                  <a:pt x="103377" y="46813"/>
                </a:lnTo>
                <a:lnTo>
                  <a:pt x="101016" y="47117"/>
                </a:lnTo>
                <a:lnTo>
                  <a:pt x="84624" y="49173"/>
                </a:lnTo>
                <a:lnTo>
                  <a:pt x="78875" y="49897"/>
                </a:lnTo>
                <a:lnTo>
                  <a:pt x="74230" y="51819"/>
                </a:lnTo>
                <a:lnTo>
                  <a:pt x="70688" y="54941"/>
                </a:lnTo>
                <a:lnTo>
                  <a:pt x="67147" y="58064"/>
                </a:lnTo>
                <a:close/>
              </a:path>
              <a:path w="1520088" h="110055">
                <a:moveTo>
                  <a:pt x="103301" y="72208"/>
                </a:moveTo>
                <a:lnTo>
                  <a:pt x="97589" y="74988"/>
                </a:lnTo>
                <a:lnTo>
                  <a:pt x="94201" y="76663"/>
                </a:lnTo>
                <a:lnTo>
                  <a:pt x="90698" y="77501"/>
                </a:lnTo>
                <a:lnTo>
                  <a:pt x="84110" y="77501"/>
                </a:lnTo>
                <a:lnTo>
                  <a:pt x="81540" y="76644"/>
                </a:lnTo>
                <a:lnTo>
                  <a:pt x="79370" y="74931"/>
                </a:lnTo>
                <a:lnTo>
                  <a:pt x="77200" y="73217"/>
                </a:lnTo>
                <a:lnTo>
                  <a:pt x="79008" y="86239"/>
                </a:lnTo>
                <a:lnTo>
                  <a:pt x="89403" y="86239"/>
                </a:lnTo>
                <a:lnTo>
                  <a:pt x="93725" y="85230"/>
                </a:lnTo>
                <a:lnTo>
                  <a:pt x="97647" y="83212"/>
                </a:lnTo>
                <a:lnTo>
                  <a:pt x="103301" y="72208"/>
                </a:lnTo>
                <a:close/>
              </a:path>
              <a:path w="1520088" h="110055">
                <a:moveTo>
                  <a:pt x="186155" y="23016"/>
                </a:moveTo>
                <a:lnTo>
                  <a:pt x="174904" y="23016"/>
                </a:lnTo>
                <a:lnTo>
                  <a:pt x="157826" y="72818"/>
                </a:lnTo>
                <a:lnTo>
                  <a:pt x="141492" y="23016"/>
                </a:lnTo>
                <a:lnTo>
                  <a:pt x="129555" y="23016"/>
                </a:lnTo>
                <a:lnTo>
                  <a:pt x="152115" y="84183"/>
                </a:lnTo>
                <a:lnTo>
                  <a:pt x="163081" y="84183"/>
                </a:lnTo>
                <a:lnTo>
                  <a:pt x="186155" y="23016"/>
                </a:lnTo>
                <a:close/>
              </a:path>
              <a:path w="1520088" h="110055">
                <a:moveTo>
                  <a:pt x="204851" y="24710"/>
                </a:moveTo>
                <a:lnTo>
                  <a:pt x="199520" y="30840"/>
                </a:lnTo>
                <a:lnTo>
                  <a:pt x="202833" y="48716"/>
                </a:lnTo>
                <a:lnTo>
                  <a:pt x="203023" y="43462"/>
                </a:lnTo>
                <a:lnTo>
                  <a:pt x="204718" y="39131"/>
                </a:lnTo>
                <a:lnTo>
                  <a:pt x="207916" y="35723"/>
                </a:lnTo>
                <a:lnTo>
                  <a:pt x="211819" y="21645"/>
                </a:lnTo>
                <a:lnTo>
                  <a:pt x="204851" y="24710"/>
                </a:lnTo>
                <a:close/>
              </a:path>
              <a:path w="1520088" h="110055">
                <a:moveTo>
                  <a:pt x="247382" y="56883"/>
                </a:moveTo>
                <a:lnTo>
                  <a:pt x="247382" y="50715"/>
                </a:lnTo>
                <a:lnTo>
                  <a:pt x="247078" y="46222"/>
                </a:lnTo>
                <a:lnTo>
                  <a:pt x="246468" y="43405"/>
                </a:lnTo>
                <a:lnTo>
                  <a:pt x="245783" y="39293"/>
                </a:lnTo>
                <a:lnTo>
                  <a:pt x="244412" y="35695"/>
                </a:lnTo>
                <a:lnTo>
                  <a:pt x="242356" y="32611"/>
                </a:lnTo>
                <a:lnTo>
                  <a:pt x="240224" y="29374"/>
                </a:lnTo>
                <a:lnTo>
                  <a:pt x="237121" y="26738"/>
                </a:lnTo>
                <a:lnTo>
                  <a:pt x="233046" y="24701"/>
                </a:lnTo>
                <a:lnTo>
                  <a:pt x="228972" y="22664"/>
                </a:lnTo>
                <a:lnTo>
                  <a:pt x="224765" y="21645"/>
                </a:lnTo>
                <a:lnTo>
                  <a:pt x="211819" y="21645"/>
                </a:lnTo>
                <a:lnTo>
                  <a:pt x="207916" y="35723"/>
                </a:lnTo>
                <a:lnTo>
                  <a:pt x="211114" y="32315"/>
                </a:lnTo>
                <a:lnTo>
                  <a:pt x="215074" y="30612"/>
                </a:lnTo>
                <a:lnTo>
                  <a:pt x="226383" y="30612"/>
                </a:lnTo>
                <a:lnTo>
                  <a:pt x="231086" y="33086"/>
                </a:lnTo>
                <a:lnTo>
                  <a:pt x="233903" y="38036"/>
                </a:lnTo>
                <a:lnTo>
                  <a:pt x="235426" y="40702"/>
                </a:lnTo>
                <a:lnTo>
                  <a:pt x="236397" y="44262"/>
                </a:lnTo>
                <a:lnTo>
                  <a:pt x="236816" y="48716"/>
                </a:lnTo>
                <a:lnTo>
                  <a:pt x="202833" y="48716"/>
                </a:lnTo>
                <a:lnTo>
                  <a:pt x="199520" y="30840"/>
                </a:lnTo>
                <a:lnTo>
                  <a:pt x="194189" y="36970"/>
                </a:lnTo>
                <a:lnTo>
                  <a:pt x="191524" y="44947"/>
                </a:lnTo>
                <a:lnTo>
                  <a:pt x="191524" y="64746"/>
                </a:lnTo>
                <a:lnTo>
                  <a:pt x="194170" y="72504"/>
                </a:lnTo>
                <a:lnTo>
                  <a:pt x="199463" y="78043"/>
                </a:lnTo>
                <a:lnTo>
                  <a:pt x="204756" y="83583"/>
                </a:lnTo>
                <a:lnTo>
                  <a:pt x="211210" y="86353"/>
                </a:lnTo>
                <a:lnTo>
                  <a:pt x="221947" y="86353"/>
                </a:lnTo>
                <a:lnTo>
                  <a:pt x="224746" y="86049"/>
                </a:lnTo>
                <a:lnTo>
                  <a:pt x="227221" y="85439"/>
                </a:lnTo>
                <a:lnTo>
                  <a:pt x="231828" y="84373"/>
                </a:lnTo>
                <a:lnTo>
                  <a:pt x="235693" y="82317"/>
                </a:lnTo>
                <a:lnTo>
                  <a:pt x="238815" y="79271"/>
                </a:lnTo>
                <a:lnTo>
                  <a:pt x="240681" y="77520"/>
                </a:lnTo>
                <a:lnTo>
                  <a:pt x="242366" y="75264"/>
                </a:lnTo>
                <a:lnTo>
                  <a:pt x="243870" y="72504"/>
                </a:lnTo>
                <a:lnTo>
                  <a:pt x="245374" y="69743"/>
                </a:lnTo>
                <a:lnTo>
                  <a:pt x="246259" y="67240"/>
                </a:lnTo>
                <a:lnTo>
                  <a:pt x="246526" y="64993"/>
                </a:lnTo>
                <a:lnTo>
                  <a:pt x="236416" y="64993"/>
                </a:lnTo>
                <a:lnTo>
                  <a:pt x="235655" y="67697"/>
                </a:lnTo>
                <a:lnTo>
                  <a:pt x="234360" y="70076"/>
                </a:lnTo>
                <a:lnTo>
                  <a:pt x="232532" y="72132"/>
                </a:lnTo>
                <a:lnTo>
                  <a:pt x="229334" y="75673"/>
                </a:lnTo>
                <a:lnTo>
                  <a:pt x="225050" y="77444"/>
                </a:lnTo>
                <a:lnTo>
                  <a:pt x="213932" y="77444"/>
                </a:lnTo>
                <a:lnTo>
                  <a:pt x="209687" y="75569"/>
                </a:lnTo>
                <a:lnTo>
                  <a:pt x="206945" y="71818"/>
                </a:lnTo>
                <a:lnTo>
                  <a:pt x="204204" y="68068"/>
                </a:lnTo>
                <a:lnTo>
                  <a:pt x="202738" y="63090"/>
                </a:lnTo>
                <a:lnTo>
                  <a:pt x="202547" y="56883"/>
                </a:lnTo>
                <a:lnTo>
                  <a:pt x="247382" y="56883"/>
                </a:lnTo>
                <a:close/>
              </a:path>
              <a:path w="1520088" h="110055">
                <a:moveTo>
                  <a:pt x="328142" y="32401"/>
                </a:moveTo>
                <a:lnTo>
                  <a:pt x="330008" y="35752"/>
                </a:lnTo>
                <a:lnTo>
                  <a:pt x="331151" y="37846"/>
                </a:lnTo>
                <a:lnTo>
                  <a:pt x="331722" y="41139"/>
                </a:lnTo>
                <a:lnTo>
                  <a:pt x="331722" y="84183"/>
                </a:lnTo>
                <a:lnTo>
                  <a:pt x="342288" y="84183"/>
                </a:lnTo>
                <a:lnTo>
                  <a:pt x="342288" y="38931"/>
                </a:lnTo>
                <a:lnTo>
                  <a:pt x="341431" y="34229"/>
                </a:lnTo>
                <a:lnTo>
                  <a:pt x="339718" y="30840"/>
                </a:lnTo>
                <a:lnTo>
                  <a:pt x="336557" y="24634"/>
                </a:lnTo>
                <a:lnTo>
                  <a:pt x="330541" y="21531"/>
                </a:lnTo>
                <a:lnTo>
                  <a:pt x="316719" y="21531"/>
                </a:lnTo>
                <a:lnTo>
                  <a:pt x="312588" y="22616"/>
                </a:lnTo>
                <a:lnTo>
                  <a:pt x="309276" y="24786"/>
                </a:lnTo>
                <a:lnTo>
                  <a:pt x="307334" y="26043"/>
                </a:lnTo>
                <a:lnTo>
                  <a:pt x="305144" y="28213"/>
                </a:lnTo>
                <a:lnTo>
                  <a:pt x="302707" y="31297"/>
                </a:lnTo>
                <a:lnTo>
                  <a:pt x="302707" y="0"/>
                </a:lnTo>
                <a:lnTo>
                  <a:pt x="292427" y="0"/>
                </a:lnTo>
                <a:lnTo>
                  <a:pt x="292427" y="84183"/>
                </a:lnTo>
                <a:lnTo>
                  <a:pt x="302707" y="84183"/>
                </a:lnTo>
                <a:lnTo>
                  <a:pt x="302707" y="43595"/>
                </a:lnTo>
                <a:lnTo>
                  <a:pt x="304440" y="38055"/>
                </a:lnTo>
                <a:lnTo>
                  <a:pt x="307905" y="35124"/>
                </a:lnTo>
                <a:lnTo>
                  <a:pt x="311370" y="32192"/>
                </a:lnTo>
                <a:lnTo>
                  <a:pt x="315234" y="30726"/>
                </a:lnTo>
                <a:lnTo>
                  <a:pt x="324639" y="30726"/>
                </a:lnTo>
                <a:lnTo>
                  <a:pt x="328142" y="32401"/>
                </a:lnTo>
                <a:close/>
              </a:path>
              <a:path w="1520088" h="110055">
                <a:moveTo>
                  <a:pt x="360660" y="23301"/>
                </a:moveTo>
                <a:lnTo>
                  <a:pt x="360660" y="84183"/>
                </a:lnTo>
                <a:lnTo>
                  <a:pt x="371112" y="84183"/>
                </a:lnTo>
                <a:lnTo>
                  <a:pt x="371112" y="23301"/>
                </a:lnTo>
                <a:lnTo>
                  <a:pt x="360660" y="23301"/>
                </a:lnTo>
                <a:close/>
              </a:path>
              <a:path w="1520088" h="110055">
                <a:moveTo>
                  <a:pt x="360660" y="285"/>
                </a:moveTo>
                <a:lnTo>
                  <a:pt x="360660" y="11936"/>
                </a:lnTo>
                <a:lnTo>
                  <a:pt x="371112" y="11936"/>
                </a:lnTo>
                <a:lnTo>
                  <a:pt x="371112" y="285"/>
                </a:lnTo>
                <a:lnTo>
                  <a:pt x="360660" y="285"/>
                </a:lnTo>
                <a:close/>
              </a:path>
              <a:path w="1520088" h="110055">
                <a:moveTo>
                  <a:pt x="398365" y="24805"/>
                </a:moveTo>
                <a:lnTo>
                  <a:pt x="393358" y="30555"/>
                </a:lnTo>
                <a:lnTo>
                  <a:pt x="396414" y="62290"/>
                </a:lnTo>
                <a:lnTo>
                  <a:pt x="396414" y="49535"/>
                </a:lnTo>
                <a:lnTo>
                  <a:pt x="397118" y="44795"/>
                </a:lnTo>
                <a:lnTo>
                  <a:pt x="398527" y="41178"/>
                </a:lnTo>
                <a:lnTo>
                  <a:pt x="404410" y="21931"/>
                </a:lnTo>
                <a:lnTo>
                  <a:pt x="398365" y="24805"/>
                </a:lnTo>
                <a:close/>
              </a:path>
              <a:path w="1520088" h="110055">
                <a:moveTo>
                  <a:pt x="493851" y="32401"/>
                </a:moveTo>
                <a:lnTo>
                  <a:pt x="495717" y="35752"/>
                </a:lnTo>
                <a:lnTo>
                  <a:pt x="496859" y="37846"/>
                </a:lnTo>
                <a:lnTo>
                  <a:pt x="497430" y="41139"/>
                </a:lnTo>
                <a:lnTo>
                  <a:pt x="497430" y="84183"/>
                </a:lnTo>
                <a:lnTo>
                  <a:pt x="507997" y="84183"/>
                </a:lnTo>
                <a:lnTo>
                  <a:pt x="507997" y="38931"/>
                </a:lnTo>
                <a:lnTo>
                  <a:pt x="507140" y="34229"/>
                </a:lnTo>
                <a:lnTo>
                  <a:pt x="505427" y="30840"/>
                </a:lnTo>
                <a:lnTo>
                  <a:pt x="502266" y="24634"/>
                </a:lnTo>
                <a:lnTo>
                  <a:pt x="496250" y="21531"/>
                </a:lnTo>
                <a:lnTo>
                  <a:pt x="482428" y="21531"/>
                </a:lnTo>
                <a:lnTo>
                  <a:pt x="478297" y="22616"/>
                </a:lnTo>
                <a:lnTo>
                  <a:pt x="474984" y="24786"/>
                </a:lnTo>
                <a:lnTo>
                  <a:pt x="473042" y="26043"/>
                </a:lnTo>
                <a:lnTo>
                  <a:pt x="470853" y="28213"/>
                </a:lnTo>
                <a:lnTo>
                  <a:pt x="468416" y="31297"/>
                </a:lnTo>
                <a:lnTo>
                  <a:pt x="468416" y="0"/>
                </a:lnTo>
                <a:lnTo>
                  <a:pt x="458136" y="0"/>
                </a:lnTo>
                <a:lnTo>
                  <a:pt x="458136" y="84183"/>
                </a:lnTo>
                <a:lnTo>
                  <a:pt x="468416" y="84183"/>
                </a:lnTo>
                <a:lnTo>
                  <a:pt x="468416" y="43595"/>
                </a:lnTo>
                <a:lnTo>
                  <a:pt x="470149" y="38055"/>
                </a:lnTo>
                <a:lnTo>
                  <a:pt x="473614" y="35124"/>
                </a:lnTo>
                <a:lnTo>
                  <a:pt x="477079" y="32192"/>
                </a:lnTo>
                <a:lnTo>
                  <a:pt x="480943" y="30726"/>
                </a:lnTo>
                <a:lnTo>
                  <a:pt x="490348" y="30726"/>
                </a:lnTo>
                <a:lnTo>
                  <a:pt x="493851" y="32401"/>
                </a:lnTo>
                <a:close/>
              </a:path>
              <a:path w="1520088" h="110055">
                <a:moveTo>
                  <a:pt x="536268" y="24710"/>
                </a:moveTo>
                <a:lnTo>
                  <a:pt x="530938" y="30840"/>
                </a:lnTo>
                <a:lnTo>
                  <a:pt x="534250" y="48716"/>
                </a:lnTo>
                <a:lnTo>
                  <a:pt x="534441" y="43462"/>
                </a:lnTo>
                <a:lnTo>
                  <a:pt x="536135" y="39131"/>
                </a:lnTo>
                <a:lnTo>
                  <a:pt x="539334" y="35723"/>
                </a:lnTo>
                <a:lnTo>
                  <a:pt x="543236" y="21645"/>
                </a:lnTo>
                <a:lnTo>
                  <a:pt x="536268" y="24710"/>
                </a:lnTo>
                <a:close/>
              </a:path>
              <a:path w="1520088" h="110055">
                <a:moveTo>
                  <a:pt x="578800" y="56883"/>
                </a:moveTo>
                <a:lnTo>
                  <a:pt x="578800" y="50715"/>
                </a:lnTo>
                <a:lnTo>
                  <a:pt x="578495" y="46222"/>
                </a:lnTo>
                <a:lnTo>
                  <a:pt x="577886" y="43405"/>
                </a:lnTo>
                <a:lnTo>
                  <a:pt x="577201" y="39293"/>
                </a:lnTo>
                <a:lnTo>
                  <a:pt x="575830" y="35695"/>
                </a:lnTo>
                <a:lnTo>
                  <a:pt x="573774" y="32611"/>
                </a:lnTo>
                <a:lnTo>
                  <a:pt x="571641" y="29374"/>
                </a:lnTo>
                <a:lnTo>
                  <a:pt x="568538" y="26738"/>
                </a:lnTo>
                <a:lnTo>
                  <a:pt x="564464" y="24701"/>
                </a:lnTo>
                <a:lnTo>
                  <a:pt x="560390" y="22664"/>
                </a:lnTo>
                <a:lnTo>
                  <a:pt x="556182" y="21645"/>
                </a:lnTo>
                <a:lnTo>
                  <a:pt x="543236" y="21645"/>
                </a:lnTo>
                <a:lnTo>
                  <a:pt x="539334" y="35723"/>
                </a:lnTo>
                <a:lnTo>
                  <a:pt x="542532" y="32316"/>
                </a:lnTo>
                <a:lnTo>
                  <a:pt x="546492" y="30612"/>
                </a:lnTo>
                <a:lnTo>
                  <a:pt x="557801" y="30612"/>
                </a:lnTo>
                <a:lnTo>
                  <a:pt x="562503" y="33087"/>
                </a:lnTo>
                <a:lnTo>
                  <a:pt x="565321" y="38036"/>
                </a:lnTo>
                <a:lnTo>
                  <a:pt x="566844" y="40702"/>
                </a:lnTo>
                <a:lnTo>
                  <a:pt x="567815" y="44262"/>
                </a:lnTo>
                <a:lnTo>
                  <a:pt x="568234" y="48716"/>
                </a:lnTo>
                <a:lnTo>
                  <a:pt x="534250" y="48716"/>
                </a:lnTo>
                <a:lnTo>
                  <a:pt x="530938" y="30840"/>
                </a:lnTo>
                <a:lnTo>
                  <a:pt x="525607" y="36970"/>
                </a:lnTo>
                <a:lnTo>
                  <a:pt x="522942" y="44947"/>
                </a:lnTo>
                <a:lnTo>
                  <a:pt x="522942" y="64746"/>
                </a:lnTo>
                <a:lnTo>
                  <a:pt x="525588" y="72504"/>
                </a:lnTo>
                <a:lnTo>
                  <a:pt x="530881" y="78043"/>
                </a:lnTo>
                <a:lnTo>
                  <a:pt x="536173" y="83583"/>
                </a:lnTo>
                <a:lnTo>
                  <a:pt x="542627" y="86353"/>
                </a:lnTo>
                <a:lnTo>
                  <a:pt x="553365" y="86353"/>
                </a:lnTo>
                <a:lnTo>
                  <a:pt x="556163" y="86049"/>
                </a:lnTo>
                <a:lnTo>
                  <a:pt x="558638" y="85439"/>
                </a:lnTo>
                <a:lnTo>
                  <a:pt x="563246" y="84373"/>
                </a:lnTo>
                <a:lnTo>
                  <a:pt x="567110" y="82317"/>
                </a:lnTo>
                <a:lnTo>
                  <a:pt x="570233" y="79271"/>
                </a:lnTo>
                <a:lnTo>
                  <a:pt x="572098" y="77520"/>
                </a:lnTo>
                <a:lnTo>
                  <a:pt x="573783" y="75264"/>
                </a:lnTo>
                <a:lnTo>
                  <a:pt x="575287" y="72504"/>
                </a:lnTo>
                <a:lnTo>
                  <a:pt x="576791" y="69743"/>
                </a:lnTo>
                <a:lnTo>
                  <a:pt x="577677" y="67240"/>
                </a:lnTo>
                <a:lnTo>
                  <a:pt x="577943" y="64993"/>
                </a:lnTo>
                <a:lnTo>
                  <a:pt x="567834" y="64993"/>
                </a:lnTo>
                <a:lnTo>
                  <a:pt x="567072" y="67697"/>
                </a:lnTo>
                <a:lnTo>
                  <a:pt x="565778" y="70076"/>
                </a:lnTo>
                <a:lnTo>
                  <a:pt x="563950" y="72132"/>
                </a:lnTo>
                <a:lnTo>
                  <a:pt x="560752" y="75673"/>
                </a:lnTo>
                <a:lnTo>
                  <a:pt x="556468" y="77444"/>
                </a:lnTo>
                <a:lnTo>
                  <a:pt x="545350" y="77444"/>
                </a:lnTo>
                <a:lnTo>
                  <a:pt x="541104" y="75569"/>
                </a:lnTo>
                <a:lnTo>
                  <a:pt x="538363" y="71818"/>
                </a:lnTo>
                <a:lnTo>
                  <a:pt x="535621" y="68068"/>
                </a:lnTo>
                <a:lnTo>
                  <a:pt x="534155" y="63090"/>
                </a:lnTo>
                <a:lnTo>
                  <a:pt x="533965" y="56883"/>
                </a:lnTo>
                <a:lnTo>
                  <a:pt x="578800" y="56883"/>
                </a:lnTo>
                <a:close/>
              </a:path>
              <a:path w="1520088" h="110055">
                <a:moveTo>
                  <a:pt x="594887" y="23016"/>
                </a:moveTo>
                <a:lnTo>
                  <a:pt x="594887" y="84183"/>
                </a:lnTo>
                <a:lnTo>
                  <a:pt x="605168" y="84183"/>
                </a:lnTo>
                <a:lnTo>
                  <a:pt x="605168" y="44661"/>
                </a:lnTo>
                <a:lnTo>
                  <a:pt x="606558" y="40825"/>
                </a:lnTo>
                <a:lnTo>
                  <a:pt x="609337" y="37494"/>
                </a:lnTo>
                <a:lnTo>
                  <a:pt x="612117" y="34162"/>
                </a:lnTo>
                <a:lnTo>
                  <a:pt x="616096" y="32496"/>
                </a:lnTo>
                <a:lnTo>
                  <a:pt x="622445" y="32516"/>
                </a:lnTo>
                <a:lnTo>
                  <a:pt x="624644" y="32782"/>
                </a:lnTo>
                <a:lnTo>
                  <a:pt x="624644" y="21931"/>
                </a:lnTo>
                <a:lnTo>
                  <a:pt x="623540" y="21817"/>
                </a:lnTo>
                <a:lnTo>
                  <a:pt x="621331" y="21645"/>
                </a:lnTo>
                <a:lnTo>
                  <a:pt x="617257" y="21645"/>
                </a:lnTo>
                <a:lnTo>
                  <a:pt x="613659" y="23121"/>
                </a:lnTo>
                <a:lnTo>
                  <a:pt x="610537" y="26071"/>
                </a:lnTo>
                <a:lnTo>
                  <a:pt x="607414" y="29022"/>
                </a:lnTo>
                <a:lnTo>
                  <a:pt x="605453" y="31526"/>
                </a:lnTo>
                <a:lnTo>
                  <a:pt x="604654" y="33582"/>
                </a:lnTo>
                <a:lnTo>
                  <a:pt x="604654" y="23016"/>
                </a:lnTo>
                <a:lnTo>
                  <a:pt x="594887" y="23016"/>
                </a:lnTo>
                <a:close/>
              </a:path>
              <a:path w="1520088" h="110055">
                <a:moveTo>
                  <a:pt x="672182" y="63356"/>
                </a:moveTo>
                <a:lnTo>
                  <a:pt x="671516" y="76359"/>
                </a:lnTo>
                <a:lnTo>
                  <a:pt x="673686" y="79290"/>
                </a:lnTo>
                <a:lnTo>
                  <a:pt x="673629" y="66935"/>
                </a:lnTo>
                <a:lnTo>
                  <a:pt x="672182" y="63356"/>
                </a:lnTo>
                <a:close/>
              </a:path>
              <a:path w="1520088" h="110055">
                <a:moveTo>
                  <a:pt x="740967" y="24710"/>
                </a:moveTo>
                <a:lnTo>
                  <a:pt x="735637" y="30840"/>
                </a:lnTo>
                <a:lnTo>
                  <a:pt x="738949" y="48716"/>
                </a:lnTo>
                <a:lnTo>
                  <a:pt x="739140" y="43462"/>
                </a:lnTo>
                <a:lnTo>
                  <a:pt x="740834" y="39131"/>
                </a:lnTo>
                <a:lnTo>
                  <a:pt x="744033" y="35723"/>
                </a:lnTo>
                <a:lnTo>
                  <a:pt x="747935" y="21645"/>
                </a:lnTo>
                <a:lnTo>
                  <a:pt x="740967" y="24710"/>
                </a:lnTo>
                <a:close/>
              </a:path>
              <a:path w="1520088" h="110055">
                <a:moveTo>
                  <a:pt x="783499" y="56883"/>
                </a:moveTo>
                <a:lnTo>
                  <a:pt x="783499" y="50715"/>
                </a:lnTo>
                <a:lnTo>
                  <a:pt x="783194" y="46222"/>
                </a:lnTo>
                <a:lnTo>
                  <a:pt x="782585" y="43405"/>
                </a:lnTo>
                <a:lnTo>
                  <a:pt x="781900" y="39293"/>
                </a:lnTo>
                <a:lnTo>
                  <a:pt x="780529" y="35695"/>
                </a:lnTo>
                <a:lnTo>
                  <a:pt x="778473" y="32611"/>
                </a:lnTo>
                <a:lnTo>
                  <a:pt x="776341" y="29374"/>
                </a:lnTo>
                <a:lnTo>
                  <a:pt x="773237" y="26738"/>
                </a:lnTo>
                <a:lnTo>
                  <a:pt x="769163" y="24701"/>
                </a:lnTo>
                <a:lnTo>
                  <a:pt x="765089" y="22664"/>
                </a:lnTo>
                <a:lnTo>
                  <a:pt x="760881" y="21645"/>
                </a:lnTo>
                <a:lnTo>
                  <a:pt x="747935" y="21645"/>
                </a:lnTo>
                <a:lnTo>
                  <a:pt x="744033" y="35723"/>
                </a:lnTo>
                <a:lnTo>
                  <a:pt x="747231" y="32316"/>
                </a:lnTo>
                <a:lnTo>
                  <a:pt x="751191" y="30612"/>
                </a:lnTo>
                <a:lnTo>
                  <a:pt x="762500" y="30612"/>
                </a:lnTo>
                <a:lnTo>
                  <a:pt x="767202" y="33087"/>
                </a:lnTo>
                <a:lnTo>
                  <a:pt x="770020" y="38036"/>
                </a:lnTo>
                <a:lnTo>
                  <a:pt x="771543" y="40702"/>
                </a:lnTo>
                <a:lnTo>
                  <a:pt x="772514" y="44262"/>
                </a:lnTo>
                <a:lnTo>
                  <a:pt x="772933" y="48716"/>
                </a:lnTo>
                <a:lnTo>
                  <a:pt x="738949" y="48716"/>
                </a:lnTo>
                <a:lnTo>
                  <a:pt x="735637" y="30840"/>
                </a:lnTo>
                <a:lnTo>
                  <a:pt x="730306" y="36970"/>
                </a:lnTo>
                <a:lnTo>
                  <a:pt x="727641" y="44947"/>
                </a:lnTo>
                <a:lnTo>
                  <a:pt x="727641" y="64746"/>
                </a:lnTo>
                <a:lnTo>
                  <a:pt x="730287" y="72504"/>
                </a:lnTo>
                <a:lnTo>
                  <a:pt x="735580" y="78043"/>
                </a:lnTo>
                <a:lnTo>
                  <a:pt x="740872" y="83583"/>
                </a:lnTo>
                <a:lnTo>
                  <a:pt x="747326" y="86353"/>
                </a:lnTo>
                <a:lnTo>
                  <a:pt x="758064" y="86353"/>
                </a:lnTo>
                <a:lnTo>
                  <a:pt x="760862" y="86049"/>
                </a:lnTo>
                <a:lnTo>
                  <a:pt x="763337" y="85440"/>
                </a:lnTo>
                <a:lnTo>
                  <a:pt x="767945" y="84373"/>
                </a:lnTo>
                <a:lnTo>
                  <a:pt x="771809" y="82317"/>
                </a:lnTo>
                <a:lnTo>
                  <a:pt x="774932" y="79271"/>
                </a:lnTo>
                <a:lnTo>
                  <a:pt x="776797" y="77520"/>
                </a:lnTo>
                <a:lnTo>
                  <a:pt x="778482" y="75264"/>
                </a:lnTo>
                <a:lnTo>
                  <a:pt x="779986" y="72504"/>
                </a:lnTo>
                <a:lnTo>
                  <a:pt x="781490" y="69743"/>
                </a:lnTo>
                <a:lnTo>
                  <a:pt x="782376" y="67240"/>
                </a:lnTo>
                <a:lnTo>
                  <a:pt x="782642" y="64993"/>
                </a:lnTo>
                <a:lnTo>
                  <a:pt x="772533" y="64993"/>
                </a:lnTo>
                <a:lnTo>
                  <a:pt x="771771" y="67697"/>
                </a:lnTo>
                <a:lnTo>
                  <a:pt x="770477" y="70076"/>
                </a:lnTo>
                <a:lnTo>
                  <a:pt x="768649" y="72132"/>
                </a:lnTo>
                <a:lnTo>
                  <a:pt x="765451" y="75673"/>
                </a:lnTo>
                <a:lnTo>
                  <a:pt x="761167" y="77444"/>
                </a:lnTo>
                <a:lnTo>
                  <a:pt x="750049" y="77444"/>
                </a:lnTo>
                <a:lnTo>
                  <a:pt x="745803" y="75569"/>
                </a:lnTo>
                <a:lnTo>
                  <a:pt x="743062" y="71818"/>
                </a:lnTo>
                <a:lnTo>
                  <a:pt x="740320" y="68068"/>
                </a:lnTo>
                <a:lnTo>
                  <a:pt x="738854" y="63090"/>
                </a:lnTo>
                <a:lnTo>
                  <a:pt x="738664" y="56883"/>
                </a:lnTo>
                <a:lnTo>
                  <a:pt x="783499" y="56883"/>
                </a:lnTo>
                <a:close/>
              </a:path>
              <a:path w="1520088" h="110055">
                <a:moveTo>
                  <a:pt x="827458" y="58064"/>
                </a:moveTo>
                <a:lnTo>
                  <a:pt x="825688" y="62461"/>
                </a:lnTo>
                <a:lnTo>
                  <a:pt x="825688" y="73313"/>
                </a:lnTo>
                <a:lnTo>
                  <a:pt x="827487" y="77625"/>
                </a:lnTo>
                <a:lnTo>
                  <a:pt x="831085" y="81070"/>
                </a:lnTo>
                <a:lnTo>
                  <a:pt x="834683" y="84516"/>
                </a:lnTo>
                <a:lnTo>
                  <a:pt x="839319" y="86239"/>
                </a:lnTo>
                <a:lnTo>
                  <a:pt x="837510" y="73218"/>
                </a:lnTo>
                <a:lnTo>
                  <a:pt x="836425" y="70876"/>
                </a:lnTo>
                <a:lnTo>
                  <a:pt x="836425" y="63984"/>
                </a:lnTo>
                <a:lnTo>
                  <a:pt x="838005" y="61129"/>
                </a:lnTo>
                <a:lnTo>
                  <a:pt x="841166" y="59339"/>
                </a:lnTo>
                <a:lnTo>
                  <a:pt x="843031" y="58273"/>
                </a:lnTo>
                <a:lnTo>
                  <a:pt x="845830" y="57493"/>
                </a:lnTo>
                <a:lnTo>
                  <a:pt x="849562" y="56998"/>
                </a:lnTo>
                <a:lnTo>
                  <a:pt x="855787" y="56198"/>
                </a:lnTo>
                <a:lnTo>
                  <a:pt x="859633" y="55589"/>
                </a:lnTo>
                <a:lnTo>
                  <a:pt x="861613" y="55056"/>
                </a:lnTo>
                <a:lnTo>
                  <a:pt x="863593" y="54523"/>
                </a:lnTo>
                <a:lnTo>
                  <a:pt x="866467" y="53057"/>
                </a:lnTo>
                <a:lnTo>
                  <a:pt x="866467" y="67659"/>
                </a:lnTo>
                <a:lnTo>
                  <a:pt x="863612" y="72209"/>
                </a:lnTo>
                <a:lnTo>
                  <a:pt x="857957" y="83212"/>
                </a:lnTo>
                <a:lnTo>
                  <a:pt x="861879" y="81194"/>
                </a:lnTo>
                <a:lnTo>
                  <a:pt x="864887" y="78814"/>
                </a:lnTo>
                <a:lnTo>
                  <a:pt x="866982" y="76073"/>
                </a:lnTo>
                <a:lnTo>
                  <a:pt x="867324" y="78510"/>
                </a:lnTo>
                <a:lnTo>
                  <a:pt x="868752" y="81727"/>
                </a:lnTo>
                <a:lnTo>
                  <a:pt x="870351" y="84240"/>
                </a:lnTo>
                <a:lnTo>
                  <a:pt x="872922" y="85497"/>
                </a:lnTo>
                <a:lnTo>
                  <a:pt x="877909" y="85497"/>
                </a:lnTo>
                <a:lnTo>
                  <a:pt x="880727" y="85211"/>
                </a:lnTo>
                <a:lnTo>
                  <a:pt x="883545" y="84469"/>
                </a:lnTo>
                <a:lnTo>
                  <a:pt x="883545" y="76873"/>
                </a:lnTo>
                <a:lnTo>
                  <a:pt x="882288" y="77073"/>
                </a:lnTo>
                <a:lnTo>
                  <a:pt x="880175" y="77215"/>
                </a:lnTo>
                <a:lnTo>
                  <a:pt x="877405" y="76244"/>
                </a:lnTo>
                <a:lnTo>
                  <a:pt x="876748" y="73674"/>
                </a:lnTo>
                <a:lnTo>
                  <a:pt x="876748" y="32649"/>
                </a:lnTo>
                <a:lnTo>
                  <a:pt x="874521" y="28384"/>
                </a:lnTo>
                <a:lnTo>
                  <a:pt x="870066" y="25643"/>
                </a:lnTo>
                <a:lnTo>
                  <a:pt x="865573" y="22902"/>
                </a:lnTo>
                <a:lnTo>
                  <a:pt x="859728" y="21531"/>
                </a:lnTo>
                <a:lnTo>
                  <a:pt x="846325" y="21531"/>
                </a:lnTo>
                <a:lnTo>
                  <a:pt x="840871" y="23006"/>
                </a:lnTo>
                <a:lnTo>
                  <a:pt x="836168" y="25957"/>
                </a:lnTo>
                <a:lnTo>
                  <a:pt x="831466" y="28908"/>
                </a:lnTo>
                <a:lnTo>
                  <a:pt x="829019" y="34153"/>
                </a:lnTo>
                <a:lnTo>
                  <a:pt x="828829" y="41692"/>
                </a:lnTo>
                <a:lnTo>
                  <a:pt x="838424" y="41692"/>
                </a:lnTo>
                <a:lnTo>
                  <a:pt x="838805" y="38531"/>
                </a:lnTo>
                <a:lnTo>
                  <a:pt x="839624" y="36152"/>
                </a:lnTo>
                <a:lnTo>
                  <a:pt x="840880" y="34553"/>
                </a:lnTo>
                <a:lnTo>
                  <a:pt x="843127" y="31659"/>
                </a:lnTo>
                <a:lnTo>
                  <a:pt x="846934" y="30212"/>
                </a:lnTo>
                <a:lnTo>
                  <a:pt x="856948" y="30212"/>
                </a:lnTo>
                <a:lnTo>
                  <a:pt x="860518" y="31002"/>
                </a:lnTo>
                <a:lnTo>
                  <a:pt x="863012" y="32582"/>
                </a:lnTo>
                <a:lnTo>
                  <a:pt x="865506" y="34162"/>
                </a:lnTo>
                <a:lnTo>
                  <a:pt x="866753" y="36704"/>
                </a:lnTo>
                <a:lnTo>
                  <a:pt x="866753" y="41920"/>
                </a:lnTo>
                <a:lnTo>
                  <a:pt x="866068" y="44147"/>
                </a:lnTo>
                <a:lnTo>
                  <a:pt x="863688" y="46813"/>
                </a:lnTo>
                <a:lnTo>
                  <a:pt x="861327" y="47117"/>
                </a:lnTo>
                <a:lnTo>
                  <a:pt x="844935" y="49173"/>
                </a:lnTo>
                <a:lnTo>
                  <a:pt x="839186" y="49897"/>
                </a:lnTo>
                <a:lnTo>
                  <a:pt x="834540" y="51819"/>
                </a:lnTo>
                <a:lnTo>
                  <a:pt x="830999" y="54942"/>
                </a:lnTo>
                <a:lnTo>
                  <a:pt x="827458" y="58064"/>
                </a:lnTo>
                <a:close/>
              </a:path>
              <a:path w="1520088" h="110055">
                <a:moveTo>
                  <a:pt x="863612" y="72209"/>
                </a:moveTo>
                <a:lnTo>
                  <a:pt x="857900" y="74988"/>
                </a:lnTo>
                <a:lnTo>
                  <a:pt x="854511" y="76663"/>
                </a:lnTo>
                <a:lnTo>
                  <a:pt x="851008" y="77501"/>
                </a:lnTo>
                <a:lnTo>
                  <a:pt x="844421" y="77501"/>
                </a:lnTo>
                <a:lnTo>
                  <a:pt x="841851" y="76644"/>
                </a:lnTo>
                <a:lnTo>
                  <a:pt x="839681" y="74931"/>
                </a:lnTo>
                <a:lnTo>
                  <a:pt x="837510" y="73218"/>
                </a:lnTo>
                <a:lnTo>
                  <a:pt x="839319" y="86239"/>
                </a:lnTo>
                <a:lnTo>
                  <a:pt x="849714" y="86239"/>
                </a:lnTo>
                <a:lnTo>
                  <a:pt x="854036" y="85230"/>
                </a:lnTo>
                <a:lnTo>
                  <a:pt x="857957" y="83212"/>
                </a:lnTo>
                <a:lnTo>
                  <a:pt x="863612" y="72209"/>
                </a:lnTo>
                <a:close/>
              </a:path>
              <a:path w="1520088" h="110055">
                <a:moveTo>
                  <a:pt x="908047" y="76187"/>
                </a:moveTo>
                <a:lnTo>
                  <a:pt x="905458" y="72875"/>
                </a:lnTo>
                <a:lnTo>
                  <a:pt x="904049" y="71047"/>
                </a:lnTo>
                <a:lnTo>
                  <a:pt x="903192" y="68420"/>
                </a:lnTo>
                <a:lnTo>
                  <a:pt x="902888" y="64993"/>
                </a:lnTo>
                <a:lnTo>
                  <a:pt x="893007" y="64993"/>
                </a:lnTo>
                <a:lnTo>
                  <a:pt x="893273" y="71085"/>
                </a:lnTo>
                <a:lnTo>
                  <a:pt x="895301" y="76197"/>
                </a:lnTo>
                <a:lnTo>
                  <a:pt x="899089" y="80328"/>
                </a:lnTo>
                <a:lnTo>
                  <a:pt x="902878" y="84459"/>
                </a:lnTo>
                <a:lnTo>
                  <a:pt x="909322" y="86525"/>
                </a:lnTo>
                <a:lnTo>
                  <a:pt x="926876" y="86525"/>
                </a:lnTo>
                <a:lnTo>
                  <a:pt x="933168" y="84545"/>
                </a:lnTo>
                <a:lnTo>
                  <a:pt x="937299" y="80585"/>
                </a:lnTo>
                <a:lnTo>
                  <a:pt x="941430" y="76625"/>
                </a:lnTo>
                <a:lnTo>
                  <a:pt x="943496" y="71923"/>
                </a:lnTo>
                <a:lnTo>
                  <a:pt x="943496" y="60843"/>
                </a:lnTo>
                <a:lnTo>
                  <a:pt x="941497" y="56712"/>
                </a:lnTo>
                <a:lnTo>
                  <a:pt x="937499" y="54085"/>
                </a:lnTo>
                <a:lnTo>
                  <a:pt x="934986" y="52410"/>
                </a:lnTo>
                <a:lnTo>
                  <a:pt x="930036" y="50677"/>
                </a:lnTo>
                <a:lnTo>
                  <a:pt x="922649" y="48888"/>
                </a:lnTo>
                <a:lnTo>
                  <a:pt x="915853" y="47231"/>
                </a:lnTo>
                <a:lnTo>
                  <a:pt x="912883" y="46508"/>
                </a:lnTo>
                <a:lnTo>
                  <a:pt x="910636" y="45670"/>
                </a:lnTo>
                <a:lnTo>
                  <a:pt x="909113" y="44719"/>
                </a:lnTo>
                <a:lnTo>
                  <a:pt x="906486" y="43119"/>
                </a:lnTo>
                <a:lnTo>
                  <a:pt x="905172" y="40987"/>
                </a:lnTo>
                <a:lnTo>
                  <a:pt x="905172" y="35885"/>
                </a:lnTo>
                <a:lnTo>
                  <a:pt x="906172" y="33924"/>
                </a:lnTo>
                <a:lnTo>
                  <a:pt x="908171" y="32439"/>
                </a:lnTo>
                <a:lnTo>
                  <a:pt x="910170" y="30955"/>
                </a:lnTo>
                <a:lnTo>
                  <a:pt x="913111" y="30212"/>
                </a:lnTo>
                <a:lnTo>
                  <a:pt x="922821" y="30212"/>
                </a:lnTo>
                <a:lnTo>
                  <a:pt x="926914" y="31564"/>
                </a:lnTo>
                <a:lnTo>
                  <a:pt x="929274" y="34267"/>
                </a:lnTo>
                <a:lnTo>
                  <a:pt x="930722" y="36171"/>
                </a:lnTo>
                <a:lnTo>
                  <a:pt x="931540" y="38284"/>
                </a:lnTo>
                <a:lnTo>
                  <a:pt x="931731" y="40606"/>
                </a:lnTo>
                <a:lnTo>
                  <a:pt x="941440" y="40606"/>
                </a:lnTo>
                <a:lnTo>
                  <a:pt x="941516" y="36647"/>
                </a:lnTo>
                <a:lnTo>
                  <a:pt x="940279" y="32953"/>
                </a:lnTo>
                <a:lnTo>
                  <a:pt x="937728" y="29527"/>
                </a:lnTo>
                <a:lnTo>
                  <a:pt x="933653" y="24120"/>
                </a:lnTo>
                <a:lnTo>
                  <a:pt x="927009" y="21417"/>
                </a:lnTo>
                <a:lnTo>
                  <a:pt x="910750" y="21417"/>
                </a:lnTo>
                <a:lnTo>
                  <a:pt x="905144" y="23206"/>
                </a:lnTo>
                <a:lnTo>
                  <a:pt x="900974" y="26785"/>
                </a:lnTo>
                <a:lnTo>
                  <a:pt x="896805" y="30364"/>
                </a:lnTo>
                <a:lnTo>
                  <a:pt x="894720" y="35047"/>
                </a:lnTo>
                <a:lnTo>
                  <a:pt x="894720" y="45747"/>
                </a:lnTo>
                <a:lnTo>
                  <a:pt x="896929" y="49592"/>
                </a:lnTo>
                <a:lnTo>
                  <a:pt x="901346" y="52372"/>
                </a:lnTo>
                <a:lnTo>
                  <a:pt x="903820" y="53971"/>
                </a:lnTo>
                <a:lnTo>
                  <a:pt x="907666" y="55418"/>
                </a:lnTo>
                <a:lnTo>
                  <a:pt x="912883" y="56712"/>
                </a:lnTo>
                <a:lnTo>
                  <a:pt x="921050" y="58768"/>
                </a:lnTo>
                <a:lnTo>
                  <a:pt x="925429" y="59872"/>
                </a:lnTo>
                <a:lnTo>
                  <a:pt x="928361" y="60843"/>
                </a:lnTo>
                <a:lnTo>
                  <a:pt x="929846" y="61681"/>
                </a:lnTo>
                <a:lnTo>
                  <a:pt x="932168" y="63052"/>
                </a:lnTo>
                <a:lnTo>
                  <a:pt x="933330" y="65050"/>
                </a:lnTo>
                <a:lnTo>
                  <a:pt x="933330" y="71142"/>
                </a:lnTo>
                <a:lnTo>
                  <a:pt x="931883" y="73703"/>
                </a:lnTo>
                <a:lnTo>
                  <a:pt x="928989" y="75359"/>
                </a:lnTo>
                <a:lnTo>
                  <a:pt x="926095" y="77015"/>
                </a:lnTo>
                <a:lnTo>
                  <a:pt x="922745" y="77844"/>
                </a:lnTo>
                <a:lnTo>
                  <a:pt x="912540" y="77844"/>
                </a:lnTo>
                <a:lnTo>
                  <a:pt x="908047" y="76187"/>
                </a:lnTo>
                <a:close/>
              </a:path>
              <a:path w="1520088" h="110055">
                <a:moveTo>
                  <a:pt x="1049463" y="32401"/>
                </a:moveTo>
                <a:lnTo>
                  <a:pt x="1051329" y="35752"/>
                </a:lnTo>
                <a:lnTo>
                  <a:pt x="1052471" y="37846"/>
                </a:lnTo>
                <a:lnTo>
                  <a:pt x="1053042" y="41139"/>
                </a:lnTo>
                <a:lnTo>
                  <a:pt x="1053042" y="84183"/>
                </a:lnTo>
                <a:lnTo>
                  <a:pt x="1063608" y="84183"/>
                </a:lnTo>
                <a:lnTo>
                  <a:pt x="1063608" y="38931"/>
                </a:lnTo>
                <a:lnTo>
                  <a:pt x="1062752" y="34229"/>
                </a:lnTo>
                <a:lnTo>
                  <a:pt x="1061038" y="30840"/>
                </a:lnTo>
                <a:lnTo>
                  <a:pt x="1057878" y="24634"/>
                </a:lnTo>
                <a:lnTo>
                  <a:pt x="1051862" y="21531"/>
                </a:lnTo>
                <a:lnTo>
                  <a:pt x="1038040" y="21531"/>
                </a:lnTo>
                <a:lnTo>
                  <a:pt x="1033909" y="22616"/>
                </a:lnTo>
                <a:lnTo>
                  <a:pt x="1030596" y="24786"/>
                </a:lnTo>
                <a:lnTo>
                  <a:pt x="1028654" y="26043"/>
                </a:lnTo>
                <a:lnTo>
                  <a:pt x="1026465" y="28213"/>
                </a:lnTo>
                <a:lnTo>
                  <a:pt x="1024028" y="31297"/>
                </a:lnTo>
                <a:lnTo>
                  <a:pt x="1024028" y="0"/>
                </a:lnTo>
                <a:lnTo>
                  <a:pt x="1013747" y="0"/>
                </a:lnTo>
                <a:lnTo>
                  <a:pt x="1013747" y="84183"/>
                </a:lnTo>
                <a:lnTo>
                  <a:pt x="1024028" y="84183"/>
                </a:lnTo>
                <a:lnTo>
                  <a:pt x="1024028" y="43595"/>
                </a:lnTo>
                <a:lnTo>
                  <a:pt x="1025760" y="38055"/>
                </a:lnTo>
                <a:lnTo>
                  <a:pt x="1029225" y="35124"/>
                </a:lnTo>
                <a:lnTo>
                  <a:pt x="1032690" y="32192"/>
                </a:lnTo>
                <a:lnTo>
                  <a:pt x="1036555" y="30726"/>
                </a:lnTo>
                <a:lnTo>
                  <a:pt x="1045960" y="30726"/>
                </a:lnTo>
                <a:lnTo>
                  <a:pt x="1049463" y="32401"/>
                </a:lnTo>
                <a:close/>
              </a:path>
              <a:path w="1520088" h="110055">
                <a:moveTo>
                  <a:pt x="1080895" y="58064"/>
                </a:moveTo>
                <a:lnTo>
                  <a:pt x="1079125" y="62461"/>
                </a:lnTo>
                <a:lnTo>
                  <a:pt x="1079125" y="73313"/>
                </a:lnTo>
                <a:lnTo>
                  <a:pt x="1080924" y="77625"/>
                </a:lnTo>
                <a:lnTo>
                  <a:pt x="1084522" y="81071"/>
                </a:lnTo>
                <a:lnTo>
                  <a:pt x="1088120" y="84516"/>
                </a:lnTo>
                <a:lnTo>
                  <a:pt x="1092756" y="86239"/>
                </a:lnTo>
                <a:lnTo>
                  <a:pt x="1090947" y="73218"/>
                </a:lnTo>
                <a:lnTo>
                  <a:pt x="1089862" y="70876"/>
                </a:lnTo>
                <a:lnTo>
                  <a:pt x="1089862" y="63984"/>
                </a:lnTo>
                <a:lnTo>
                  <a:pt x="1091442" y="61129"/>
                </a:lnTo>
                <a:lnTo>
                  <a:pt x="1094603" y="59339"/>
                </a:lnTo>
                <a:lnTo>
                  <a:pt x="1096468" y="58273"/>
                </a:lnTo>
                <a:lnTo>
                  <a:pt x="1099267" y="57493"/>
                </a:lnTo>
                <a:lnTo>
                  <a:pt x="1102998" y="56998"/>
                </a:lnTo>
                <a:lnTo>
                  <a:pt x="1109224" y="56198"/>
                </a:lnTo>
                <a:lnTo>
                  <a:pt x="1113070" y="55589"/>
                </a:lnTo>
                <a:lnTo>
                  <a:pt x="1115050" y="55056"/>
                </a:lnTo>
                <a:lnTo>
                  <a:pt x="1117030" y="54523"/>
                </a:lnTo>
                <a:lnTo>
                  <a:pt x="1119904" y="53057"/>
                </a:lnTo>
                <a:lnTo>
                  <a:pt x="1119904" y="67659"/>
                </a:lnTo>
                <a:lnTo>
                  <a:pt x="1117049" y="72209"/>
                </a:lnTo>
                <a:lnTo>
                  <a:pt x="1111394" y="83212"/>
                </a:lnTo>
                <a:lnTo>
                  <a:pt x="1115316" y="81194"/>
                </a:lnTo>
                <a:lnTo>
                  <a:pt x="1118324" y="78815"/>
                </a:lnTo>
                <a:lnTo>
                  <a:pt x="1120418" y="76073"/>
                </a:lnTo>
                <a:lnTo>
                  <a:pt x="1120761" y="78510"/>
                </a:lnTo>
                <a:lnTo>
                  <a:pt x="1122189" y="81727"/>
                </a:lnTo>
                <a:lnTo>
                  <a:pt x="1123788" y="84240"/>
                </a:lnTo>
                <a:lnTo>
                  <a:pt x="1126358" y="85497"/>
                </a:lnTo>
                <a:lnTo>
                  <a:pt x="1131346" y="85497"/>
                </a:lnTo>
                <a:lnTo>
                  <a:pt x="1134164" y="85211"/>
                </a:lnTo>
                <a:lnTo>
                  <a:pt x="1136982" y="84469"/>
                </a:lnTo>
                <a:lnTo>
                  <a:pt x="1136982" y="76873"/>
                </a:lnTo>
                <a:lnTo>
                  <a:pt x="1135725" y="77073"/>
                </a:lnTo>
                <a:lnTo>
                  <a:pt x="1133612" y="77215"/>
                </a:lnTo>
                <a:lnTo>
                  <a:pt x="1130842" y="76245"/>
                </a:lnTo>
                <a:lnTo>
                  <a:pt x="1130185" y="73675"/>
                </a:lnTo>
                <a:lnTo>
                  <a:pt x="1130185" y="32649"/>
                </a:lnTo>
                <a:lnTo>
                  <a:pt x="1127958" y="28384"/>
                </a:lnTo>
                <a:lnTo>
                  <a:pt x="1123503" y="25643"/>
                </a:lnTo>
                <a:lnTo>
                  <a:pt x="1119010" y="22902"/>
                </a:lnTo>
                <a:lnTo>
                  <a:pt x="1113165" y="21531"/>
                </a:lnTo>
                <a:lnTo>
                  <a:pt x="1099762" y="21531"/>
                </a:lnTo>
                <a:lnTo>
                  <a:pt x="1094308" y="23006"/>
                </a:lnTo>
                <a:lnTo>
                  <a:pt x="1089605" y="25957"/>
                </a:lnTo>
                <a:lnTo>
                  <a:pt x="1084903" y="28908"/>
                </a:lnTo>
                <a:lnTo>
                  <a:pt x="1082456" y="34153"/>
                </a:lnTo>
                <a:lnTo>
                  <a:pt x="1082266" y="41692"/>
                </a:lnTo>
                <a:lnTo>
                  <a:pt x="1091861" y="41692"/>
                </a:lnTo>
                <a:lnTo>
                  <a:pt x="1092242" y="38531"/>
                </a:lnTo>
                <a:lnTo>
                  <a:pt x="1093061" y="36152"/>
                </a:lnTo>
                <a:lnTo>
                  <a:pt x="1094317" y="34553"/>
                </a:lnTo>
                <a:lnTo>
                  <a:pt x="1096563" y="31659"/>
                </a:lnTo>
                <a:lnTo>
                  <a:pt x="1100371" y="30212"/>
                </a:lnTo>
                <a:lnTo>
                  <a:pt x="1110385" y="30212"/>
                </a:lnTo>
                <a:lnTo>
                  <a:pt x="1113955" y="31002"/>
                </a:lnTo>
                <a:lnTo>
                  <a:pt x="1116449" y="32582"/>
                </a:lnTo>
                <a:lnTo>
                  <a:pt x="1118943" y="34162"/>
                </a:lnTo>
                <a:lnTo>
                  <a:pt x="1120190" y="36704"/>
                </a:lnTo>
                <a:lnTo>
                  <a:pt x="1120190" y="41920"/>
                </a:lnTo>
                <a:lnTo>
                  <a:pt x="1119505" y="44147"/>
                </a:lnTo>
                <a:lnTo>
                  <a:pt x="1117125" y="46813"/>
                </a:lnTo>
                <a:lnTo>
                  <a:pt x="1114764" y="47117"/>
                </a:lnTo>
                <a:lnTo>
                  <a:pt x="1098372" y="49173"/>
                </a:lnTo>
                <a:lnTo>
                  <a:pt x="1092623" y="49897"/>
                </a:lnTo>
                <a:lnTo>
                  <a:pt x="1087977" y="51819"/>
                </a:lnTo>
                <a:lnTo>
                  <a:pt x="1084436" y="54942"/>
                </a:lnTo>
                <a:lnTo>
                  <a:pt x="1080895" y="58064"/>
                </a:lnTo>
                <a:close/>
              </a:path>
              <a:path w="1520088" h="110055">
                <a:moveTo>
                  <a:pt x="1117049" y="72209"/>
                </a:moveTo>
                <a:lnTo>
                  <a:pt x="1111337" y="74988"/>
                </a:lnTo>
                <a:lnTo>
                  <a:pt x="1107948" y="76663"/>
                </a:lnTo>
                <a:lnTo>
                  <a:pt x="1104445" y="77501"/>
                </a:lnTo>
                <a:lnTo>
                  <a:pt x="1097858" y="77501"/>
                </a:lnTo>
                <a:lnTo>
                  <a:pt x="1095288" y="76644"/>
                </a:lnTo>
                <a:lnTo>
                  <a:pt x="1093118" y="74931"/>
                </a:lnTo>
                <a:lnTo>
                  <a:pt x="1090947" y="73218"/>
                </a:lnTo>
                <a:lnTo>
                  <a:pt x="1092756" y="86239"/>
                </a:lnTo>
                <a:lnTo>
                  <a:pt x="1103151" y="86239"/>
                </a:lnTo>
                <a:lnTo>
                  <a:pt x="1107472" y="85230"/>
                </a:lnTo>
                <a:lnTo>
                  <a:pt x="1111394" y="83212"/>
                </a:lnTo>
                <a:lnTo>
                  <a:pt x="1117049" y="72209"/>
                </a:lnTo>
                <a:close/>
              </a:path>
              <a:path w="1520088" h="110055">
                <a:moveTo>
                  <a:pt x="1160494" y="84183"/>
                </a:moveTo>
                <a:lnTo>
                  <a:pt x="1160494" y="48145"/>
                </a:lnTo>
                <a:lnTo>
                  <a:pt x="1160751" y="45071"/>
                </a:lnTo>
                <a:lnTo>
                  <a:pt x="1161265" y="42920"/>
                </a:lnTo>
                <a:lnTo>
                  <a:pt x="1161779" y="40768"/>
                </a:lnTo>
                <a:lnTo>
                  <a:pt x="1162893" y="38684"/>
                </a:lnTo>
                <a:lnTo>
                  <a:pt x="1164606" y="36666"/>
                </a:lnTo>
                <a:lnTo>
                  <a:pt x="1166738" y="34153"/>
                </a:lnTo>
                <a:lnTo>
                  <a:pt x="1169213" y="32478"/>
                </a:lnTo>
                <a:lnTo>
                  <a:pt x="1172031" y="31640"/>
                </a:lnTo>
                <a:lnTo>
                  <a:pt x="1173592" y="31145"/>
                </a:lnTo>
                <a:lnTo>
                  <a:pt x="1175591" y="30897"/>
                </a:lnTo>
                <a:lnTo>
                  <a:pt x="1182826" y="30897"/>
                </a:lnTo>
                <a:lnTo>
                  <a:pt x="1186138" y="32801"/>
                </a:lnTo>
                <a:lnTo>
                  <a:pt x="1187966" y="36609"/>
                </a:lnTo>
                <a:lnTo>
                  <a:pt x="1189070" y="38893"/>
                </a:lnTo>
                <a:lnTo>
                  <a:pt x="1189622" y="41901"/>
                </a:lnTo>
                <a:lnTo>
                  <a:pt x="1189622" y="84183"/>
                </a:lnTo>
                <a:lnTo>
                  <a:pt x="1200074" y="84183"/>
                </a:lnTo>
                <a:lnTo>
                  <a:pt x="1200074" y="38779"/>
                </a:lnTo>
                <a:lnTo>
                  <a:pt x="1199237" y="34039"/>
                </a:lnTo>
                <a:lnTo>
                  <a:pt x="1197561" y="30726"/>
                </a:lnTo>
                <a:lnTo>
                  <a:pt x="1194515" y="24672"/>
                </a:lnTo>
                <a:lnTo>
                  <a:pt x="1188652" y="21645"/>
                </a:lnTo>
                <a:lnTo>
                  <a:pt x="1176010" y="21645"/>
                </a:lnTo>
                <a:lnTo>
                  <a:pt x="1172412" y="22426"/>
                </a:lnTo>
                <a:lnTo>
                  <a:pt x="1169175" y="23987"/>
                </a:lnTo>
                <a:lnTo>
                  <a:pt x="1165939" y="25548"/>
                </a:lnTo>
                <a:lnTo>
                  <a:pt x="1162874" y="28118"/>
                </a:lnTo>
                <a:lnTo>
                  <a:pt x="1159980" y="31697"/>
                </a:lnTo>
                <a:lnTo>
                  <a:pt x="1159980" y="23016"/>
                </a:lnTo>
                <a:lnTo>
                  <a:pt x="1150213" y="23016"/>
                </a:lnTo>
                <a:lnTo>
                  <a:pt x="1150213" y="84183"/>
                </a:lnTo>
                <a:lnTo>
                  <a:pt x="1160494" y="84183"/>
                </a:lnTo>
                <a:close/>
              </a:path>
              <a:path w="1520088" h="110055">
                <a:moveTo>
                  <a:pt x="1257037" y="63356"/>
                </a:moveTo>
                <a:lnTo>
                  <a:pt x="1256370" y="76359"/>
                </a:lnTo>
                <a:lnTo>
                  <a:pt x="1258541" y="79291"/>
                </a:lnTo>
                <a:lnTo>
                  <a:pt x="1258484" y="66935"/>
                </a:lnTo>
                <a:lnTo>
                  <a:pt x="1257037" y="63356"/>
                </a:lnTo>
                <a:close/>
              </a:path>
              <a:path w="1520088" h="110055">
                <a:moveTo>
                  <a:pt x="1314837" y="58064"/>
                </a:moveTo>
                <a:lnTo>
                  <a:pt x="1313066" y="62461"/>
                </a:lnTo>
                <a:lnTo>
                  <a:pt x="1313066" y="73313"/>
                </a:lnTo>
                <a:lnTo>
                  <a:pt x="1314865" y="77625"/>
                </a:lnTo>
                <a:lnTo>
                  <a:pt x="1318464" y="81071"/>
                </a:lnTo>
                <a:lnTo>
                  <a:pt x="1322062" y="84516"/>
                </a:lnTo>
                <a:lnTo>
                  <a:pt x="1326698" y="86239"/>
                </a:lnTo>
                <a:lnTo>
                  <a:pt x="1324889" y="73218"/>
                </a:lnTo>
                <a:lnTo>
                  <a:pt x="1323804" y="70876"/>
                </a:lnTo>
                <a:lnTo>
                  <a:pt x="1323804" y="63984"/>
                </a:lnTo>
                <a:lnTo>
                  <a:pt x="1325384" y="61129"/>
                </a:lnTo>
                <a:lnTo>
                  <a:pt x="1328544" y="59339"/>
                </a:lnTo>
                <a:lnTo>
                  <a:pt x="1330410" y="58273"/>
                </a:lnTo>
                <a:lnTo>
                  <a:pt x="1333209" y="57493"/>
                </a:lnTo>
                <a:lnTo>
                  <a:pt x="1336940" y="56998"/>
                </a:lnTo>
                <a:lnTo>
                  <a:pt x="1343166" y="56198"/>
                </a:lnTo>
                <a:lnTo>
                  <a:pt x="1347011" y="55589"/>
                </a:lnTo>
                <a:lnTo>
                  <a:pt x="1348992" y="55056"/>
                </a:lnTo>
                <a:lnTo>
                  <a:pt x="1350971" y="54523"/>
                </a:lnTo>
                <a:lnTo>
                  <a:pt x="1353846" y="53057"/>
                </a:lnTo>
                <a:lnTo>
                  <a:pt x="1353846" y="67659"/>
                </a:lnTo>
                <a:lnTo>
                  <a:pt x="1350990" y="72209"/>
                </a:lnTo>
                <a:lnTo>
                  <a:pt x="1345336" y="83212"/>
                </a:lnTo>
                <a:lnTo>
                  <a:pt x="1349258" y="81194"/>
                </a:lnTo>
                <a:lnTo>
                  <a:pt x="1352266" y="78815"/>
                </a:lnTo>
                <a:lnTo>
                  <a:pt x="1354360" y="76073"/>
                </a:lnTo>
                <a:lnTo>
                  <a:pt x="1354703" y="78510"/>
                </a:lnTo>
                <a:lnTo>
                  <a:pt x="1356131" y="81727"/>
                </a:lnTo>
                <a:lnTo>
                  <a:pt x="1357730" y="84240"/>
                </a:lnTo>
                <a:lnTo>
                  <a:pt x="1360300" y="85497"/>
                </a:lnTo>
                <a:lnTo>
                  <a:pt x="1365288" y="85497"/>
                </a:lnTo>
                <a:lnTo>
                  <a:pt x="1368106" y="85211"/>
                </a:lnTo>
                <a:lnTo>
                  <a:pt x="1370924" y="84469"/>
                </a:lnTo>
                <a:lnTo>
                  <a:pt x="1370924" y="76873"/>
                </a:lnTo>
                <a:lnTo>
                  <a:pt x="1369667" y="77073"/>
                </a:lnTo>
                <a:lnTo>
                  <a:pt x="1367554" y="77215"/>
                </a:lnTo>
                <a:lnTo>
                  <a:pt x="1364784" y="76245"/>
                </a:lnTo>
                <a:lnTo>
                  <a:pt x="1364127" y="73675"/>
                </a:lnTo>
                <a:lnTo>
                  <a:pt x="1364127" y="32649"/>
                </a:lnTo>
                <a:lnTo>
                  <a:pt x="1361899" y="28385"/>
                </a:lnTo>
                <a:lnTo>
                  <a:pt x="1357444" y="25643"/>
                </a:lnTo>
                <a:lnTo>
                  <a:pt x="1352951" y="22902"/>
                </a:lnTo>
                <a:lnTo>
                  <a:pt x="1347107" y="21531"/>
                </a:lnTo>
                <a:lnTo>
                  <a:pt x="1333704" y="21531"/>
                </a:lnTo>
                <a:lnTo>
                  <a:pt x="1328249" y="23006"/>
                </a:lnTo>
                <a:lnTo>
                  <a:pt x="1323547" y="25957"/>
                </a:lnTo>
                <a:lnTo>
                  <a:pt x="1318844" y="28908"/>
                </a:lnTo>
                <a:lnTo>
                  <a:pt x="1316398" y="34153"/>
                </a:lnTo>
                <a:lnTo>
                  <a:pt x="1316207" y="41692"/>
                </a:lnTo>
                <a:lnTo>
                  <a:pt x="1325803" y="41692"/>
                </a:lnTo>
                <a:lnTo>
                  <a:pt x="1326184" y="38531"/>
                </a:lnTo>
                <a:lnTo>
                  <a:pt x="1327002" y="36152"/>
                </a:lnTo>
                <a:lnTo>
                  <a:pt x="1328259" y="34553"/>
                </a:lnTo>
                <a:lnTo>
                  <a:pt x="1330505" y="31659"/>
                </a:lnTo>
                <a:lnTo>
                  <a:pt x="1334313" y="30212"/>
                </a:lnTo>
                <a:lnTo>
                  <a:pt x="1344327" y="30212"/>
                </a:lnTo>
                <a:lnTo>
                  <a:pt x="1347897" y="31002"/>
                </a:lnTo>
                <a:lnTo>
                  <a:pt x="1350391" y="32582"/>
                </a:lnTo>
                <a:lnTo>
                  <a:pt x="1352885" y="34162"/>
                </a:lnTo>
                <a:lnTo>
                  <a:pt x="1354132" y="36704"/>
                </a:lnTo>
                <a:lnTo>
                  <a:pt x="1354132" y="41920"/>
                </a:lnTo>
                <a:lnTo>
                  <a:pt x="1353446" y="44147"/>
                </a:lnTo>
                <a:lnTo>
                  <a:pt x="1351067" y="46813"/>
                </a:lnTo>
                <a:lnTo>
                  <a:pt x="1348706" y="47117"/>
                </a:lnTo>
                <a:lnTo>
                  <a:pt x="1332314" y="49173"/>
                </a:lnTo>
                <a:lnTo>
                  <a:pt x="1326564" y="49897"/>
                </a:lnTo>
                <a:lnTo>
                  <a:pt x="1321919" y="51820"/>
                </a:lnTo>
                <a:lnTo>
                  <a:pt x="1318378" y="54942"/>
                </a:lnTo>
                <a:lnTo>
                  <a:pt x="1314837" y="58064"/>
                </a:lnTo>
                <a:close/>
              </a:path>
              <a:path w="1520088" h="110055">
                <a:moveTo>
                  <a:pt x="1350990" y="72209"/>
                </a:moveTo>
                <a:lnTo>
                  <a:pt x="1345279" y="74988"/>
                </a:lnTo>
                <a:lnTo>
                  <a:pt x="1341890" y="76663"/>
                </a:lnTo>
                <a:lnTo>
                  <a:pt x="1338387" y="77501"/>
                </a:lnTo>
                <a:lnTo>
                  <a:pt x="1331800" y="77501"/>
                </a:lnTo>
                <a:lnTo>
                  <a:pt x="1329230" y="76644"/>
                </a:lnTo>
                <a:lnTo>
                  <a:pt x="1327059" y="74931"/>
                </a:lnTo>
                <a:lnTo>
                  <a:pt x="1324889" y="73218"/>
                </a:lnTo>
                <a:lnTo>
                  <a:pt x="1326698" y="86239"/>
                </a:lnTo>
                <a:lnTo>
                  <a:pt x="1337093" y="86239"/>
                </a:lnTo>
                <a:lnTo>
                  <a:pt x="1341414" y="85230"/>
                </a:lnTo>
                <a:lnTo>
                  <a:pt x="1345336" y="83212"/>
                </a:lnTo>
                <a:lnTo>
                  <a:pt x="1350990" y="72209"/>
                </a:lnTo>
                <a:close/>
              </a:path>
              <a:path w="1520088" h="110055">
                <a:moveTo>
                  <a:pt x="1395426" y="76188"/>
                </a:moveTo>
                <a:lnTo>
                  <a:pt x="1392836" y="72875"/>
                </a:lnTo>
                <a:lnTo>
                  <a:pt x="1391428" y="71047"/>
                </a:lnTo>
                <a:lnTo>
                  <a:pt x="1390571" y="68420"/>
                </a:lnTo>
                <a:lnTo>
                  <a:pt x="1390266" y="64993"/>
                </a:lnTo>
                <a:lnTo>
                  <a:pt x="1380386" y="64993"/>
                </a:lnTo>
                <a:lnTo>
                  <a:pt x="1380652" y="71085"/>
                </a:lnTo>
                <a:lnTo>
                  <a:pt x="1382680" y="76197"/>
                </a:lnTo>
                <a:lnTo>
                  <a:pt x="1386468" y="80328"/>
                </a:lnTo>
                <a:lnTo>
                  <a:pt x="1390257" y="84459"/>
                </a:lnTo>
                <a:lnTo>
                  <a:pt x="1396701" y="86525"/>
                </a:lnTo>
                <a:lnTo>
                  <a:pt x="1414255" y="86525"/>
                </a:lnTo>
                <a:lnTo>
                  <a:pt x="1420547" y="84545"/>
                </a:lnTo>
                <a:lnTo>
                  <a:pt x="1424678" y="80585"/>
                </a:lnTo>
                <a:lnTo>
                  <a:pt x="1428809" y="76625"/>
                </a:lnTo>
                <a:lnTo>
                  <a:pt x="1430875" y="71923"/>
                </a:lnTo>
                <a:lnTo>
                  <a:pt x="1430875" y="60843"/>
                </a:lnTo>
                <a:lnTo>
                  <a:pt x="1428876" y="56712"/>
                </a:lnTo>
                <a:lnTo>
                  <a:pt x="1424878" y="54085"/>
                </a:lnTo>
                <a:lnTo>
                  <a:pt x="1422365" y="52410"/>
                </a:lnTo>
                <a:lnTo>
                  <a:pt x="1417415" y="50677"/>
                </a:lnTo>
                <a:lnTo>
                  <a:pt x="1410028" y="48888"/>
                </a:lnTo>
                <a:lnTo>
                  <a:pt x="1403231" y="47232"/>
                </a:lnTo>
                <a:lnTo>
                  <a:pt x="1400261" y="46508"/>
                </a:lnTo>
                <a:lnTo>
                  <a:pt x="1398015" y="45670"/>
                </a:lnTo>
                <a:lnTo>
                  <a:pt x="1396492" y="44719"/>
                </a:lnTo>
                <a:lnTo>
                  <a:pt x="1393865" y="43119"/>
                </a:lnTo>
                <a:lnTo>
                  <a:pt x="1392551" y="40987"/>
                </a:lnTo>
                <a:lnTo>
                  <a:pt x="1392551" y="35885"/>
                </a:lnTo>
                <a:lnTo>
                  <a:pt x="1393550" y="33924"/>
                </a:lnTo>
                <a:lnTo>
                  <a:pt x="1395549" y="32440"/>
                </a:lnTo>
                <a:lnTo>
                  <a:pt x="1397548" y="30955"/>
                </a:lnTo>
                <a:lnTo>
                  <a:pt x="1400490" y="30212"/>
                </a:lnTo>
                <a:lnTo>
                  <a:pt x="1410199" y="30212"/>
                </a:lnTo>
                <a:lnTo>
                  <a:pt x="1414292" y="31564"/>
                </a:lnTo>
                <a:lnTo>
                  <a:pt x="1416653" y="34267"/>
                </a:lnTo>
                <a:lnTo>
                  <a:pt x="1418100" y="36171"/>
                </a:lnTo>
                <a:lnTo>
                  <a:pt x="1418919" y="38284"/>
                </a:lnTo>
                <a:lnTo>
                  <a:pt x="1419109" y="40607"/>
                </a:lnTo>
                <a:lnTo>
                  <a:pt x="1428819" y="40607"/>
                </a:lnTo>
                <a:lnTo>
                  <a:pt x="1428895" y="36647"/>
                </a:lnTo>
                <a:lnTo>
                  <a:pt x="1427657" y="32954"/>
                </a:lnTo>
                <a:lnTo>
                  <a:pt x="1425106" y="29527"/>
                </a:lnTo>
                <a:lnTo>
                  <a:pt x="1421032" y="24120"/>
                </a:lnTo>
                <a:lnTo>
                  <a:pt x="1414388" y="21417"/>
                </a:lnTo>
                <a:lnTo>
                  <a:pt x="1398129" y="21417"/>
                </a:lnTo>
                <a:lnTo>
                  <a:pt x="1392522" y="23206"/>
                </a:lnTo>
                <a:lnTo>
                  <a:pt x="1388353" y="26786"/>
                </a:lnTo>
                <a:lnTo>
                  <a:pt x="1384184" y="30365"/>
                </a:lnTo>
                <a:lnTo>
                  <a:pt x="1382099" y="35048"/>
                </a:lnTo>
                <a:lnTo>
                  <a:pt x="1382099" y="45747"/>
                </a:lnTo>
                <a:lnTo>
                  <a:pt x="1384307" y="49592"/>
                </a:lnTo>
                <a:lnTo>
                  <a:pt x="1388724" y="52372"/>
                </a:lnTo>
                <a:lnTo>
                  <a:pt x="1391199" y="53971"/>
                </a:lnTo>
                <a:lnTo>
                  <a:pt x="1395045" y="55418"/>
                </a:lnTo>
                <a:lnTo>
                  <a:pt x="1400261" y="56712"/>
                </a:lnTo>
                <a:lnTo>
                  <a:pt x="1408429" y="58768"/>
                </a:lnTo>
                <a:lnTo>
                  <a:pt x="1412808" y="59872"/>
                </a:lnTo>
                <a:lnTo>
                  <a:pt x="1415739" y="60843"/>
                </a:lnTo>
                <a:lnTo>
                  <a:pt x="1417225" y="61681"/>
                </a:lnTo>
                <a:lnTo>
                  <a:pt x="1419547" y="63052"/>
                </a:lnTo>
                <a:lnTo>
                  <a:pt x="1420709" y="65051"/>
                </a:lnTo>
                <a:lnTo>
                  <a:pt x="1420709" y="71143"/>
                </a:lnTo>
                <a:lnTo>
                  <a:pt x="1419262" y="73703"/>
                </a:lnTo>
                <a:lnTo>
                  <a:pt x="1416368" y="75359"/>
                </a:lnTo>
                <a:lnTo>
                  <a:pt x="1413474" y="77016"/>
                </a:lnTo>
                <a:lnTo>
                  <a:pt x="1410123" y="77844"/>
                </a:lnTo>
                <a:lnTo>
                  <a:pt x="1399919" y="77844"/>
                </a:lnTo>
                <a:lnTo>
                  <a:pt x="1395426" y="76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04346" y="472670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87965" y="472670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170050" y="4895467"/>
            <a:ext cx="17506" cy="9859"/>
          </a:xfrm>
          <a:custGeom>
            <a:avLst/>
            <a:gdLst/>
            <a:ahLst/>
            <a:cxnLst/>
            <a:rect l="l" t="t" r="r" b="b"/>
            <a:pathLst>
              <a:path w="19257" h="11174">
                <a:moveTo>
                  <a:pt x="0" y="0"/>
                </a:moveTo>
                <a:lnTo>
                  <a:pt x="571" y="11174"/>
                </a:lnTo>
                <a:lnTo>
                  <a:pt x="11613" y="11174"/>
                </a:lnTo>
                <a:lnTo>
                  <a:pt x="15363" y="10337"/>
                </a:lnTo>
                <a:lnTo>
                  <a:pt x="19257" y="161"/>
                </a:lnTo>
                <a:lnTo>
                  <a:pt x="15344" y="2208"/>
                </a:lnTo>
                <a:lnTo>
                  <a:pt x="4454" y="220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216416" y="4848031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8"/>
                </a:lnTo>
                <a:lnTo>
                  <a:pt x="11042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1" y="63042"/>
                </a:lnTo>
                <a:lnTo>
                  <a:pt x="16315" y="65107"/>
                </a:lnTo>
                <a:lnTo>
                  <a:pt x="33869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9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3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2" y="38455"/>
                </a:lnTo>
                <a:lnTo>
                  <a:pt x="35353" y="39426"/>
                </a:lnTo>
                <a:lnTo>
                  <a:pt x="36838" y="40264"/>
                </a:lnTo>
                <a:lnTo>
                  <a:pt x="39161" y="41634"/>
                </a:lnTo>
                <a:lnTo>
                  <a:pt x="40323" y="43633"/>
                </a:lnTo>
                <a:lnTo>
                  <a:pt x="40323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275244" y="4897919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968035" y="4848484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6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4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5" y="9080"/>
                </a:lnTo>
                <a:lnTo>
                  <a:pt x="36343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974864" y="4848484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046058" y="4895652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3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029962" y="4847879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4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108088" y="4895652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3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091992" y="4847879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9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4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4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4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4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153867" y="4829133"/>
            <a:ext cx="49274" cy="76194"/>
          </a:xfrm>
          <a:custGeom>
            <a:avLst/>
            <a:gdLst/>
            <a:ahLst/>
            <a:cxnLst/>
            <a:rect l="l" t="t" r="r" b="b"/>
            <a:pathLst>
              <a:path w="54201" h="86353">
                <a:moveTo>
                  <a:pt x="2494" y="72027"/>
                </a:moveTo>
                <a:lnTo>
                  <a:pt x="7482" y="77758"/>
                </a:lnTo>
                <a:lnTo>
                  <a:pt x="12470" y="83488"/>
                </a:lnTo>
                <a:lnTo>
                  <a:pt x="18371" y="86353"/>
                </a:lnTo>
                <a:lnTo>
                  <a:pt x="17800" y="75178"/>
                </a:lnTo>
                <a:lnTo>
                  <a:pt x="15021" y="70762"/>
                </a:lnTo>
                <a:lnTo>
                  <a:pt x="12241" y="66345"/>
                </a:lnTo>
                <a:lnTo>
                  <a:pt x="10851" y="60862"/>
                </a:lnTo>
                <a:lnTo>
                  <a:pt x="10851" y="46622"/>
                </a:lnTo>
                <a:lnTo>
                  <a:pt x="12460" y="40797"/>
                </a:lnTo>
                <a:lnTo>
                  <a:pt x="15677" y="36837"/>
                </a:lnTo>
                <a:lnTo>
                  <a:pt x="18895" y="32877"/>
                </a:lnTo>
                <a:lnTo>
                  <a:pt x="23093" y="30897"/>
                </a:lnTo>
                <a:lnTo>
                  <a:pt x="32917" y="30897"/>
                </a:lnTo>
                <a:lnTo>
                  <a:pt x="36819" y="32753"/>
                </a:lnTo>
                <a:lnTo>
                  <a:pt x="39980" y="36466"/>
                </a:lnTo>
                <a:lnTo>
                  <a:pt x="43140" y="40178"/>
                </a:lnTo>
                <a:lnTo>
                  <a:pt x="44720" y="45899"/>
                </a:lnTo>
                <a:lnTo>
                  <a:pt x="44720" y="61281"/>
                </a:lnTo>
                <a:lnTo>
                  <a:pt x="43188" y="67154"/>
                </a:lnTo>
                <a:lnTo>
                  <a:pt x="40123" y="71247"/>
                </a:lnTo>
                <a:lnTo>
                  <a:pt x="37057" y="75340"/>
                </a:lnTo>
                <a:lnTo>
                  <a:pt x="33164" y="85516"/>
                </a:lnTo>
                <a:lnTo>
                  <a:pt x="36439" y="83840"/>
                </a:lnTo>
                <a:lnTo>
                  <a:pt x="39713" y="82165"/>
                </a:lnTo>
                <a:lnTo>
                  <a:pt x="42550" y="79443"/>
                </a:lnTo>
                <a:lnTo>
                  <a:pt x="44949" y="75673"/>
                </a:lnTo>
                <a:lnTo>
                  <a:pt x="44949" y="84183"/>
                </a:lnTo>
                <a:lnTo>
                  <a:pt x="54201" y="84183"/>
                </a:lnTo>
                <a:lnTo>
                  <a:pt x="54201" y="0"/>
                </a:lnTo>
                <a:lnTo>
                  <a:pt x="44321" y="0"/>
                </a:lnTo>
                <a:lnTo>
                  <a:pt x="44321" y="30897"/>
                </a:lnTo>
                <a:lnTo>
                  <a:pt x="41998" y="28042"/>
                </a:lnTo>
                <a:lnTo>
                  <a:pt x="39923" y="26043"/>
                </a:lnTo>
                <a:lnTo>
                  <a:pt x="38095" y="24900"/>
                </a:lnTo>
                <a:lnTo>
                  <a:pt x="34935" y="22921"/>
                </a:lnTo>
                <a:lnTo>
                  <a:pt x="31013" y="21931"/>
                </a:lnTo>
                <a:lnTo>
                  <a:pt x="17876" y="21931"/>
                </a:lnTo>
                <a:lnTo>
                  <a:pt x="11375" y="25195"/>
                </a:lnTo>
                <a:lnTo>
                  <a:pt x="6825" y="31725"/>
                </a:lnTo>
                <a:lnTo>
                  <a:pt x="2275" y="38255"/>
                </a:lnTo>
                <a:lnTo>
                  <a:pt x="0" y="45975"/>
                </a:lnTo>
                <a:lnTo>
                  <a:pt x="0" y="64403"/>
                </a:lnTo>
                <a:lnTo>
                  <a:pt x="2494" y="72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967413" y="4932339"/>
            <a:ext cx="1363465" cy="97107"/>
          </a:xfrm>
          <a:custGeom>
            <a:avLst/>
            <a:gdLst/>
            <a:ahLst/>
            <a:cxnLst/>
            <a:rect l="l" t="t" r="r" b="b"/>
            <a:pathLst>
              <a:path w="1499812" h="110055">
                <a:moveTo>
                  <a:pt x="423619" y="108570"/>
                </a:moveTo>
                <a:lnTo>
                  <a:pt x="423619" y="77329"/>
                </a:lnTo>
                <a:lnTo>
                  <a:pt x="425866" y="80109"/>
                </a:lnTo>
                <a:lnTo>
                  <a:pt x="425333" y="67792"/>
                </a:lnTo>
                <a:lnTo>
                  <a:pt x="423924" y="64479"/>
                </a:lnTo>
                <a:lnTo>
                  <a:pt x="423219" y="60462"/>
                </a:lnTo>
                <a:lnTo>
                  <a:pt x="423219" y="49878"/>
                </a:lnTo>
                <a:lnTo>
                  <a:pt x="423924" y="45042"/>
                </a:lnTo>
                <a:lnTo>
                  <a:pt x="425333" y="41235"/>
                </a:lnTo>
                <a:lnTo>
                  <a:pt x="427960" y="34114"/>
                </a:lnTo>
                <a:lnTo>
                  <a:pt x="432834" y="30555"/>
                </a:lnTo>
                <a:lnTo>
                  <a:pt x="447036" y="30555"/>
                </a:lnTo>
                <a:lnTo>
                  <a:pt x="451910" y="33924"/>
                </a:lnTo>
                <a:lnTo>
                  <a:pt x="454575" y="40663"/>
                </a:lnTo>
                <a:lnTo>
                  <a:pt x="455984" y="44166"/>
                </a:lnTo>
                <a:lnTo>
                  <a:pt x="456689" y="48354"/>
                </a:lnTo>
                <a:lnTo>
                  <a:pt x="456689" y="61224"/>
                </a:lnTo>
                <a:lnTo>
                  <a:pt x="455099" y="67230"/>
                </a:lnTo>
                <a:lnTo>
                  <a:pt x="451920" y="71247"/>
                </a:lnTo>
                <a:lnTo>
                  <a:pt x="448740" y="75264"/>
                </a:lnTo>
                <a:lnTo>
                  <a:pt x="444752" y="77272"/>
                </a:lnTo>
                <a:lnTo>
                  <a:pt x="432872" y="77272"/>
                </a:lnTo>
                <a:lnTo>
                  <a:pt x="429730" y="83212"/>
                </a:lnTo>
                <a:lnTo>
                  <a:pt x="432853" y="85230"/>
                </a:lnTo>
                <a:lnTo>
                  <a:pt x="436717" y="86239"/>
                </a:lnTo>
                <a:lnTo>
                  <a:pt x="447189" y="86239"/>
                </a:lnTo>
                <a:lnTo>
                  <a:pt x="452329" y="84430"/>
                </a:lnTo>
                <a:lnTo>
                  <a:pt x="456746" y="80813"/>
                </a:lnTo>
                <a:lnTo>
                  <a:pt x="459905" y="77681"/>
                </a:lnTo>
                <a:lnTo>
                  <a:pt x="465375" y="66962"/>
                </a:lnTo>
                <a:lnTo>
                  <a:pt x="467198" y="52257"/>
                </a:lnTo>
                <a:lnTo>
                  <a:pt x="467198" y="42396"/>
                </a:lnTo>
                <a:lnTo>
                  <a:pt x="464780" y="34809"/>
                </a:lnTo>
                <a:lnTo>
                  <a:pt x="459944" y="29498"/>
                </a:lnTo>
                <a:lnTo>
                  <a:pt x="455108" y="24187"/>
                </a:lnTo>
                <a:lnTo>
                  <a:pt x="449226" y="21531"/>
                </a:lnTo>
                <a:lnTo>
                  <a:pt x="437612" y="21531"/>
                </a:lnTo>
                <a:lnTo>
                  <a:pt x="433538" y="22673"/>
                </a:lnTo>
                <a:lnTo>
                  <a:pt x="430073" y="24958"/>
                </a:lnTo>
                <a:lnTo>
                  <a:pt x="427636" y="26481"/>
                </a:lnTo>
                <a:lnTo>
                  <a:pt x="425390" y="28632"/>
                </a:lnTo>
                <a:lnTo>
                  <a:pt x="423334" y="31411"/>
                </a:lnTo>
                <a:lnTo>
                  <a:pt x="423334" y="23301"/>
                </a:lnTo>
                <a:lnTo>
                  <a:pt x="413339" y="23301"/>
                </a:lnTo>
                <a:lnTo>
                  <a:pt x="413339" y="108570"/>
                </a:lnTo>
                <a:lnTo>
                  <a:pt x="423619" y="108570"/>
                </a:lnTo>
                <a:close/>
              </a:path>
              <a:path w="1499812" h="110055">
                <a:moveTo>
                  <a:pt x="246859" y="73170"/>
                </a:moveTo>
                <a:lnTo>
                  <a:pt x="251828" y="77872"/>
                </a:lnTo>
                <a:lnTo>
                  <a:pt x="256797" y="82574"/>
                </a:lnTo>
                <a:lnTo>
                  <a:pt x="262594" y="84925"/>
                </a:lnTo>
                <a:lnTo>
                  <a:pt x="273979" y="84925"/>
                </a:lnTo>
                <a:lnTo>
                  <a:pt x="277805" y="84164"/>
                </a:lnTo>
                <a:lnTo>
                  <a:pt x="280699" y="82641"/>
                </a:lnTo>
                <a:lnTo>
                  <a:pt x="283593" y="81118"/>
                </a:lnTo>
                <a:lnTo>
                  <a:pt x="286068" y="78795"/>
                </a:lnTo>
                <a:lnTo>
                  <a:pt x="288124" y="75673"/>
                </a:lnTo>
                <a:lnTo>
                  <a:pt x="288238" y="84088"/>
                </a:lnTo>
                <a:lnTo>
                  <a:pt x="287572" y="89932"/>
                </a:lnTo>
                <a:lnTo>
                  <a:pt x="286125" y="93207"/>
                </a:lnTo>
                <a:lnTo>
                  <a:pt x="283688" y="98766"/>
                </a:lnTo>
                <a:lnTo>
                  <a:pt x="278529" y="101545"/>
                </a:lnTo>
                <a:lnTo>
                  <a:pt x="265659" y="101545"/>
                </a:lnTo>
                <a:lnTo>
                  <a:pt x="262004" y="100403"/>
                </a:lnTo>
                <a:lnTo>
                  <a:pt x="259681" y="98118"/>
                </a:lnTo>
                <a:lnTo>
                  <a:pt x="258196" y="96633"/>
                </a:lnTo>
                <a:lnTo>
                  <a:pt x="257206" y="94520"/>
                </a:lnTo>
                <a:lnTo>
                  <a:pt x="256711" y="91779"/>
                </a:lnTo>
                <a:lnTo>
                  <a:pt x="246259" y="91779"/>
                </a:lnTo>
                <a:lnTo>
                  <a:pt x="246792" y="98061"/>
                </a:lnTo>
                <a:lnTo>
                  <a:pt x="249305" y="102678"/>
                </a:lnTo>
                <a:lnTo>
                  <a:pt x="253798" y="105629"/>
                </a:lnTo>
                <a:lnTo>
                  <a:pt x="258291" y="108579"/>
                </a:lnTo>
                <a:lnTo>
                  <a:pt x="263831" y="110055"/>
                </a:lnTo>
                <a:lnTo>
                  <a:pt x="272695" y="110001"/>
                </a:lnTo>
                <a:lnTo>
                  <a:pt x="286118" y="106521"/>
                </a:lnTo>
                <a:lnTo>
                  <a:pt x="294578" y="97604"/>
                </a:lnTo>
                <a:lnTo>
                  <a:pt x="296863" y="93111"/>
                </a:lnTo>
                <a:lnTo>
                  <a:pt x="298005" y="86981"/>
                </a:lnTo>
                <a:lnTo>
                  <a:pt x="298005" y="23587"/>
                </a:lnTo>
                <a:lnTo>
                  <a:pt x="288524" y="23587"/>
                </a:lnTo>
                <a:lnTo>
                  <a:pt x="288524" y="31297"/>
                </a:lnTo>
                <a:lnTo>
                  <a:pt x="286506" y="28746"/>
                </a:lnTo>
                <a:lnTo>
                  <a:pt x="284526" y="26804"/>
                </a:lnTo>
                <a:lnTo>
                  <a:pt x="282584" y="25472"/>
                </a:lnTo>
                <a:lnTo>
                  <a:pt x="279005" y="23111"/>
                </a:lnTo>
                <a:lnTo>
                  <a:pt x="274816" y="21931"/>
                </a:lnTo>
                <a:lnTo>
                  <a:pt x="262937" y="21931"/>
                </a:lnTo>
                <a:lnTo>
                  <a:pt x="257054" y="41177"/>
                </a:lnTo>
                <a:lnTo>
                  <a:pt x="259719" y="34400"/>
                </a:lnTo>
                <a:lnTo>
                  <a:pt x="264669" y="31011"/>
                </a:lnTo>
                <a:lnTo>
                  <a:pt x="276739" y="31011"/>
                </a:lnTo>
                <a:lnTo>
                  <a:pt x="280718" y="32839"/>
                </a:lnTo>
                <a:lnTo>
                  <a:pt x="283840" y="36494"/>
                </a:lnTo>
                <a:lnTo>
                  <a:pt x="286963" y="40149"/>
                </a:lnTo>
                <a:lnTo>
                  <a:pt x="288524" y="45765"/>
                </a:lnTo>
                <a:lnTo>
                  <a:pt x="288524" y="58368"/>
                </a:lnTo>
                <a:lnTo>
                  <a:pt x="287686" y="62766"/>
                </a:lnTo>
                <a:lnTo>
                  <a:pt x="286011" y="66535"/>
                </a:lnTo>
                <a:lnTo>
                  <a:pt x="283003" y="73198"/>
                </a:lnTo>
                <a:lnTo>
                  <a:pt x="277805" y="76530"/>
                </a:lnTo>
                <a:lnTo>
                  <a:pt x="265697" y="76530"/>
                </a:lnTo>
                <a:lnTo>
                  <a:pt x="261937" y="74731"/>
                </a:lnTo>
                <a:lnTo>
                  <a:pt x="259138" y="71133"/>
                </a:lnTo>
                <a:lnTo>
                  <a:pt x="256340" y="67535"/>
                </a:lnTo>
                <a:lnTo>
                  <a:pt x="254940" y="62290"/>
                </a:lnTo>
                <a:lnTo>
                  <a:pt x="251885" y="30555"/>
                </a:lnTo>
                <a:lnTo>
                  <a:pt x="246878" y="36304"/>
                </a:lnTo>
                <a:lnTo>
                  <a:pt x="244374" y="44299"/>
                </a:lnTo>
                <a:lnTo>
                  <a:pt x="244374" y="65393"/>
                </a:lnTo>
                <a:lnTo>
                  <a:pt x="246859" y="73170"/>
                </a:lnTo>
                <a:close/>
              </a:path>
              <a:path w="1499812" h="110055">
                <a:moveTo>
                  <a:pt x="10737" y="59053"/>
                </a:moveTo>
                <a:lnTo>
                  <a:pt x="0" y="59053"/>
                </a:lnTo>
                <a:lnTo>
                  <a:pt x="0" y="66668"/>
                </a:lnTo>
                <a:lnTo>
                  <a:pt x="2179" y="73132"/>
                </a:lnTo>
                <a:lnTo>
                  <a:pt x="6539" y="78443"/>
                </a:lnTo>
                <a:lnTo>
                  <a:pt x="10899" y="83754"/>
                </a:lnTo>
                <a:lnTo>
                  <a:pt x="17914" y="86410"/>
                </a:lnTo>
                <a:lnTo>
                  <a:pt x="37029" y="86410"/>
                </a:lnTo>
                <a:lnTo>
                  <a:pt x="44320" y="83954"/>
                </a:lnTo>
                <a:lnTo>
                  <a:pt x="49461" y="79043"/>
                </a:lnTo>
                <a:lnTo>
                  <a:pt x="54601" y="74131"/>
                </a:lnTo>
                <a:lnTo>
                  <a:pt x="57171" y="67773"/>
                </a:lnTo>
                <a:lnTo>
                  <a:pt x="57171" y="55094"/>
                </a:lnTo>
                <a:lnTo>
                  <a:pt x="55962" y="50972"/>
                </a:lnTo>
                <a:lnTo>
                  <a:pt x="53545" y="47602"/>
                </a:lnTo>
                <a:lnTo>
                  <a:pt x="51127" y="44233"/>
                </a:lnTo>
                <a:lnTo>
                  <a:pt x="47766" y="41958"/>
                </a:lnTo>
                <a:lnTo>
                  <a:pt x="43464" y="40778"/>
                </a:lnTo>
                <a:lnTo>
                  <a:pt x="46129" y="39673"/>
                </a:lnTo>
                <a:lnTo>
                  <a:pt x="48299" y="38150"/>
                </a:lnTo>
                <a:lnTo>
                  <a:pt x="49975" y="36209"/>
                </a:lnTo>
                <a:lnTo>
                  <a:pt x="52678" y="33086"/>
                </a:lnTo>
                <a:lnTo>
                  <a:pt x="54030" y="29012"/>
                </a:lnTo>
                <a:lnTo>
                  <a:pt x="54030" y="16943"/>
                </a:lnTo>
                <a:lnTo>
                  <a:pt x="51745" y="11565"/>
                </a:lnTo>
                <a:lnTo>
                  <a:pt x="47176" y="7852"/>
                </a:lnTo>
                <a:lnTo>
                  <a:pt x="42607" y="4140"/>
                </a:lnTo>
                <a:lnTo>
                  <a:pt x="36153" y="2284"/>
                </a:lnTo>
                <a:lnTo>
                  <a:pt x="17267" y="2284"/>
                </a:lnTo>
                <a:lnTo>
                  <a:pt x="9899" y="6091"/>
                </a:lnTo>
                <a:lnTo>
                  <a:pt x="5711" y="13706"/>
                </a:lnTo>
                <a:lnTo>
                  <a:pt x="3274" y="17971"/>
                </a:lnTo>
                <a:lnTo>
                  <a:pt x="2056" y="23149"/>
                </a:lnTo>
                <a:lnTo>
                  <a:pt x="2056" y="29241"/>
                </a:lnTo>
                <a:lnTo>
                  <a:pt x="12222" y="29241"/>
                </a:lnTo>
                <a:lnTo>
                  <a:pt x="12412" y="24596"/>
                </a:lnTo>
                <a:lnTo>
                  <a:pt x="13231" y="21017"/>
                </a:lnTo>
                <a:lnTo>
                  <a:pt x="14678" y="18504"/>
                </a:lnTo>
                <a:lnTo>
                  <a:pt x="17305" y="13935"/>
                </a:lnTo>
                <a:lnTo>
                  <a:pt x="22046" y="11650"/>
                </a:lnTo>
                <a:lnTo>
                  <a:pt x="32745" y="11650"/>
                </a:lnTo>
                <a:lnTo>
                  <a:pt x="36115" y="12754"/>
                </a:lnTo>
                <a:lnTo>
                  <a:pt x="39009" y="14963"/>
                </a:lnTo>
                <a:lnTo>
                  <a:pt x="41903" y="17171"/>
                </a:lnTo>
                <a:lnTo>
                  <a:pt x="43350" y="20312"/>
                </a:lnTo>
                <a:lnTo>
                  <a:pt x="43350" y="29869"/>
                </a:lnTo>
                <a:lnTo>
                  <a:pt x="41179" y="33677"/>
                </a:lnTo>
                <a:lnTo>
                  <a:pt x="36838" y="35809"/>
                </a:lnTo>
                <a:lnTo>
                  <a:pt x="34364" y="37027"/>
                </a:lnTo>
                <a:lnTo>
                  <a:pt x="31203" y="37636"/>
                </a:lnTo>
                <a:lnTo>
                  <a:pt x="24292" y="37541"/>
                </a:lnTo>
                <a:lnTo>
                  <a:pt x="22331" y="37351"/>
                </a:lnTo>
                <a:lnTo>
                  <a:pt x="22331" y="46432"/>
                </a:lnTo>
                <a:lnTo>
                  <a:pt x="26558" y="46317"/>
                </a:lnTo>
                <a:lnTo>
                  <a:pt x="32688" y="46317"/>
                </a:lnTo>
                <a:lnTo>
                  <a:pt x="37476" y="47441"/>
                </a:lnTo>
                <a:lnTo>
                  <a:pt x="40922" y="49687"/>
                </a:lnTo>
                <a:lnTo>
                  <a:pt x="44368" y="51933"/>
                </a:lnTo>
                <a:lnTo>
                  <a:pt x="46091" y="55874"/>
                </a:lnTo>
                <a:lnTo>
                  <a:pt x="46091" y="66078"/>
                </a:lnTo>
                <a:lnTo>
                  <a:pt x="44454" y="69810"/>
                </a:lnTo>
                <a:lnTo>
                  <a:pt x="41179" y="72703"/>
                </a:lnTo>
                <a:lnTo>
                  <a:pt x="37905" y="75597"/>
                </a:lnTo>
                <a:lnTo>
                  <a:pt x="33564" y="77044"/>
                </a:lnTo>
                <a:lnTo>
                  <a:pt x="21189" y="77044"/>
                </a:lnTo>
                <a:lnTo>
                  <a:pt x="16372" y="74893"/>
                </a:lnTo>
                <a:lnTo>
                  <a:pt x="13707" y="70590"/>
                </a:lnTo>
                <a:lnTo>
                  <a:pt x="12184" y="68191"/>
                </a:lnTo>
                <a:lnTo>
                  <a:pt x="11194" y="64346"/>
                </a:lnTo>
                <a:lnTo>
                  <a:pt x="10737" y="59053"/>
                </a:lnTo>
                <a:close/>
              </a:path>
              <a:path w="1499812" h="110055">
                <a:moveTo>
                  <a:pt x="75429" y="71732"/>
                </a:moveTo>
                <a:lnTo>
                  <a:pt x="75429" y="84183"/>
                </a:lnTo>
                <a:lnTo>
                  <a:pt x="87366" y="84183"/>
                </a:lnTo>
                <a:lnTo>
                  <a:pt x="87366" y="71732"/>
                </a:lnTo>
                <a:lnTo>
                  <a:pt x="75429" y="71732"/>
                </a:lnTo>
                <a:close/>
              </a:path>
              <a:path w="1499812" h="110055">
                <a:moveTo>
                  <a:pt x="199711" y="285"/>
                </a:moveTo>
                <a:lnTo>
                  <a:pt x="188231" y="285"/>
                </a:lnTo>
                <a:lnTo>
                  <a:pt x="188230" y="34952"/>
                </a:lnTo>
                <a:lnTo>
                  <a:pt x="144595" y="34952"/>
                </a:lnTo>
                <a:lnTo>
                  <a:pt x="144595" y="285"/>
                </a:lnTo>
                <a:lnTo>
                  <a:pt x="133115" y="285"/>
                </a:lnTo>
                <a:lnTo>
                  <a:pt x="133115" y="84183"/>
                </a:lnTo>
                <a:lnTo>
                  <a:pt x="144595" y="84183"/>
                </a:lnTo>
                <a:lnTo>
                  <a:pt x="144595" y="44947"/>
                </a:lnTo>
                <a:lnTo>
                  <a:pt x="188230" y="44947"/>
                </a:lnTo>
                <a:lnTo>
                  <a:pt x="188230" y="84183"/>
                </a:lnTo>
                <a:lnTo>
                  <a:pt x="199711" y="84183"/>
                </a:lnTo>
                <a:lnTo>
                  <a:pt x="199711" y="285"/>
                </a:lnTo>
                <a:close/>
              </a:path>
              <a:path w="1499812" h="110055">
                <a:moveTo>
                  <a:pt x="219187" y="23301"/>
                </a:moveTo>
                <a:lnTo>
                  <a:pt x="219187" y="84183"/>
                </a:lnTo>
                <a:lnTo>
                  <a:pt x="229639" y="84183"/>
                </a:lnTo>
                <a:lnTo>
                  <a:pt x="229639" y="23301"/>
                </a:lnTo>
                <a:lnTo>
                  <a:pt x="219187" y="23301"/>
                </a:lnTo>
                <a:close/>
              </a:path>
              <a:path w="1499812" h="110055">
                <a:moveTo>
                  <a:pt x="219187" y="285"/>
                </a:moveTo>
                <a:lnTo>
                  <a:pt x="219187" y="11936"/>
                </a:lnTo>
                <a:lnTo>
                  <a:pt x="229639" y="11936"/>
                </a:lnTo>
                <a:lnTo>
                  <a:pt x="229639" y="285"/>
                </a:lnTo>
                <a:lnTo>
                  <a:pt x="219187" y="285"/>
                </a:lnTo>
                <a:close/>
              </a:path>
              <a:path w="1499812" h="110055">
                <a:moveTo>
                  <a:pt x="256892" y="24805"/>
                </a:moveTo>
                <a:lnTo>
                  <a:pt x="251885" y="30555"/>
                </a:lnTo>
                <a:lnTo>
                  <a:pt x="254940" y="62290"/>
                </a:lnTo>
                <a:lnTo>
                  <a:pt x="254940" y="49535"/>
                </a:lnTo>
                <a:lnTo>
                  <a:pt x="255645" y="44795"/>
                </a:lnTo>
                <a:lnTo>
                  <a:pt x="257054" y="41177"/>
                </a:lnTo>
                <a:lnTo>
                  <a:pt x="262937" y="21931"/>
                </a:lnTo>
                <a:lnTo>
                  <a:pt x="256892" y="24805"/>
                </a:lnTo>
                <a:close/>
              </a:path>
              <a:path w="1499812" h="110055">
                <a:moveTo>
                  <a:pt x="352378" y="32401"/>
                </a:moveTo>
                <a:lnTo>
                  <a:pt x="354244" y="35752"/>
                </a:lnTo>
                <a:lnTo>
                  <a:pt x="355386" y="37846"/>
                </a:lnTo>
                <a:lnTo>
                  <a:pt x="355957" y="41139"/>
                </a:lnTo>
                <a:lnTo>
                  <a:pt x="355957" y="84183"/>
                </a:lnTo>
                <a:lnTo>
                  <a:pt x="366524" y="84183"/>
                </a:lnTo>
                <a:lnTo>
                  <a:pt x="366524" y="38931"/>
                </a:lnTo>
                <a:lnTo>
                  <a:pt x="365667" y="34229"/>
                </a:lnTo>
                <a:lnTo>
                  <a:pt x="363953" y="30840"/>
                </a:lnTo>
                <a:lnTo>
                  <a:pt x="360793" y="24634"/>
                </a:lnTo>
                <a:lnTo>
                  <a:pt x="354777" y="21531"/>
                </a:lnTo>
                <a:lnTo>
                  <a:pt x="340955" y="21531"/>
                </a:lnTo>
                <a:lnTo>
                  <a:pt x="336824" y="22616"/>
                </a:lnTo>
                <a:lnTo>
                  <a:pt x="333511" y="24786"/>
                </a:lnTo>
                <a:lnTo>
                  <a:pt x="331569" y="26043"/>
                </a:lnTo>
                <a:lnTo>
                  <a:pt x="329380" y="28213"/>
                </a:lnTo>
                <a:lnTo>
                  <a:pt x="326943" y="31297"/>
                </a:lnTo>
                <a:lnTo>
                  <a:pt x="326943" y="0"/>
                </a:lnTo>
                <a:lnTo>
                  <a:pt x="316662" y="0"/>
                </a:lnTo>
                <a:lnTo>
                  <a:pt x="316662" y="84183"/>
                </a:lnTo>
                <a:lnTo>
                  <a:pt x="326943" y="84183"/>
                </a:lnTo>
                <a:lnTo>
                  <a:pt x="326943" y="43595"/>
                </a:lnTo>
                <a:lnTo>
                  <a:pt x="328676" y="38055"/>
                </a:lnTo>
                <a:lnTo>
                  <a:pt x="332140" y="35124"/>
                </a:lnTo>
                <a:lnTo>
                  <a:pt x="335605" y="32192"/>
                </a:lnTo>
                <a:lnTo>
                  <a:pt x="339470" y="30726"/>
                </a:lnTo>
                <a:lnTo>
                  <a:pt x="348875" y="30726"/>
                </a:lnTo>
                <a:lnTo>
                  <a:pt x="352378" y="32401"/>
                </a:lnTo>
                <a:close/>
              </a:path>
              <a:path w="1499812" h="110055">
                <a:moveTo>
                  <a:pt x="427998" y="74112"/>
                </a:moveTo>
                <a:lnTo>
                  <a:pt x="425333" y="67792"/>
                </a:lnTo>
                <a:lnTo>
                  <a:pt x="425866" y="80109"/>
                </a:lnTo>
                <a:lnTo>
                  <a:pt x="427903" y="82070"/>
                </a:lnTo>
                <a:lnTo>
                  <a:pt x="429730" y="83212"/>
                </a:lnTo>
                <a:lnTo>
                  <a:pt x="432872" y="77272"/>
                </a:lnTo>
                <a:lnTo>
                  <a:pt x="427998" y="74112"/>
                </a:lnTo>
                <a:close/>
              </a:path>
              <a:path w="1499812" h="110055">
                <a:moveTo>
                  <a:pt x="482657" y="23016"/>
                </a:moveTo>
                <a:lnTo>
                  <a:pt x="482657" y="84183"/>
                </a:lnTo>
                <a:lnTo>
                  <a:pt x="492937" y="84183"/>
                </a:lnTo>
                <a:lnTo>
                  <a:pt x="492937" y="44661"/>
                </a:lnTo>
                <a:lnTo>
                  <a:pt x="494327" y="40825"/>
                </a:lnTo>
                <a:lnTo>
                  <a:pt x="497107" y="37494"/>
                </a:lnTo>
                <a:lnTo>
                  <a:pt x="499886" y="34162"/>
                </a:lnTo>
                <a:lnTo>
                  <a:pt x="503865" y="32496"/>
                </a:lnTo>
                <a:lnTo>
                  <a:pt x="510215" y="32515"/>
                </a:lnTo>
                <a:lnTo>
                  <a:pt x="512414" y="32782"/>
                </a:lnTo>
                <a:lnTo>
                  <a:pt x="512414" y="21931"/>
                </a:lnTo>
                <a:lnTo>
                  <a:pt x="511309" y="21816"/>
                </a:lnTo>
                <a:lnTo>
                  <a:pt x="509101" y="21645"/>
                </a:lnTo>
                <a:lnTo>
                  <a:pt x="505027" y="21645"/>
                </a:lnTo>
                <a:lnTo>
                  <a:pt x="501428" y="23120"/>
                </a:lnTo>
                <a:lnTo>
                  <a:pt x="498306" y="26071"/>
                </a:lnTo>
                <a:lnTo>
                  <a:pt x="495184" y="29022"/>
                </a:lnTo>
                <a:lnTo>
                  <a:pt x="493223" y="31525"/>
                </a:lnTo>
                <a:lnTo>
                  <a:pt x="492423" y="33581"/>
                </a:lnTo>
                <a:lnTo>
                  <a:pt x="492423" y="23016"/>
                </a:lnTo>
                <a:lnTo>
                  <a:pt x="482657" y="23016"/>
                </a:lnTo>
                <a:close/>
              </a:path>
              <a:path w="1499812" h="110055">
                <a:moveTo>
                  <a:pt x="521362" y="23301"/>
                </a:moveTo>
                <a:lnTo>
                  <a:pt x="521362" y="84183"/>
                </a:lnTo>
                <a:lnTo>
                  <a:pt x="531813" y="84183"/>
                </a:lnTo>
                <a:lnTo>
                  <a:pt x="531813" y="23301"/>
                </a:lnTo>
                <a:lnTo>
                  <a:pt x="521362" y="23301"/>
                </a:lnTo>
                <a:close/>
              </a:path>
              <a:path w="1499812" h="110055">
                <a:moveTo>
                  <a:pt x="521362" y="285"/>
                </a:moveTo>
                <a:lnTo>
                  <a:pt x="521362" y="11936"/>
                </a:lnTo>
                <a:lnTo>
                  <a:pt x="531813" y="11936"/>
                </a:lnTo>
                <a:lnTo>
                  <a:pt x="531813" y="285"/>
                </a:lnTo>
                <a:lnTo>
                  <a:pt x="521362" y="285"/>
                </a:lnTo>
                <a:close/>
              </a:path>
              <a:path w="1499812" h="110055">
                <a:moveTo>
                  <a:pt x="567643" y="30440"/>
                </a:moveTo>
                <a:lnTo>
                  <a:pt x="578990" y="30440"/>
                </a:lnTo>
                <a:lnTo>
                  <a:pt x="582474" y="31687"/>
                </a:lnTo>
                <a:lnTo>
                  <a:pt x="584645" y="34181"/>
                </a:lnTo>
                <a:lnTo>
                  <a:pt x="586815" y="36675"/>
                </a:lnTo>
                <a:lnTo>
                  <a:pt x="588205" y="39807"/>
                </a:lnTo>
                <a:lnTo>
                  <a:pt x="588814" y="43576"/>
                </a:lnTo>
                <a:lnTo>
                  <a:pt x="598809" y="43576"/>
                </a:lnTo>
                <a:lnTo>
                  <a:pt x="597933" y="35390"/>
                </a:lnTo>
                <a:lnTo>
                  <a:pt x="595335" y="29622"/>
                </a:lnTo>
                <a:lnTo>
                  <a:pt x="591013" y="26271"/>
                </a:lnTo>
                <a:lnTo>
                  <a:pt x="586691" y="22921"/>
                </a:lnTo>
                <a:lnTo>
                  <a:pt x="581084" y="21245"/>
                </a:lnTo>
                <a:lnTo>
                  <a:pt x="566120" y="21245"/>
                </a:lnTo>
                <a:lnTo>
                  <a:pt x="559476" y="24234"/>
                </a:lnTo>
                <a:lnTo>
                  <a:pt x="554260" y="30212"/>
                </a:lnTo>
                <a:lnTo>
                  <a:pt x="548264" y="41378"/>
                </a:lnTo>
                <a:lnTo>
                  <a:pt x="546435" y="55284"/>
                </a:lnTo>
                <a:lnTo>
                  <a:pt x="546435" y="64041"/>
                </a:lnTo>
                <a:lnTo>
                  <a:pt x="548815" y="71342"/>
                </a:lnTo>
                <a:lnTo>
                  <a:pt x="553574" y="77187"/>
                </a:lnTo>
                <a:lnTo>
                  <a:pt x="558334" y="83031"/>
                </a:lnTo>
                <a:lnTo>
                  <a:pt x="564712" y="85953"/>
                </a:lnTo>
                <a:lnTo>
                  <a:pt x="579828" y="85953"/>
                </a:lnTo>
                <a:lnTo>
                  <a:pt x="585673" y="84078"/>
                </a:lnTo>
                <a:lnTo>
                  <a:pt x="590242" y="80328"/>
                </a:lnTo>
                <a:lnTo>
                  <a:pt x="594811" y="76577"/>
                </a:lnTo>
                <a:lnTo>
                  <a:pt x="597667" y="70647"/>
                </a:lnTo>
                <a:lnTo>
                  <a:pt x="598809" y="62537"/>
                </a:lnTo>
                <a:lnTo>
                  <a:pt x="588814" y="62537"/>
                </a:lnTo>
                <a:lnTo>
                  <a:pt x="587862" y="67068"/>
                </a:lnTo>
                <a:lnTo>
                  <a:pt x="586139" y="70638"/>
                </a:lnTo>
                <a:lnTo>
                  <a:pt x="583645" y="73246"/>
                </a:lnTo>
                <a:lnTo>
                  <a:pt x="581151" y="75854"/>
                </a:lnTo>
                <a:lnTo>
                  <a:pt x="577772" y="77158"/>
                </a:lnTo>
                <a:lnTo>
                  <a:pt x="567948" y="77158"/>
                </a:lnTo>
                <a:lnTo>
                  <a:pt x="563874" y="75064"/>
                </a:lnTo>
                <a:lnTo>
                  <a:pt x="561285" y="70876"/>
                </a:lnTo>
                <a:lnTo>
                  <a:pt x="558695" y="66688"/>
                </a:lnTo>
                <a:lnTo>
                  <a:pt x="557401" y="61528"/>
                </a:lnTo>
                <a:lnTo>
                  <a:pt x="557401" y="49306"/>
                </a:lnTo>
                <a:lnTo>
                  <a:pt x="558315" y="44185"/>
                </a:lnTo>
                <a:lnTo>
                  <a:pt x="560142" y="40035"/>
                </a:lnTo>
                <a:lnTo>
                  <a:pt x="562960" y="33639"/>
                </a:lnTo>
                <a:lnTo>
                  <a:pt x="567643" y="30440"/>
                </a:lnTo>
                <a:close/>
              </a:path>
              <a:path w="1499812" h="110055">
                <a:moveTo>
                  <a:pt x="618990" y="24710"/>
                </a:moveTo>
                <a:lnTo>
                  <a:pt x="613659" y="30840"/>
                </a:lnTo>
                <a:lnTo>
                  <a:pt x="616971" y="48716"/>
                </a:lnTo>
                <a:lnTo>
                  <a:pt x="617162" y="43462"/>
                </a:lnTo>
                <a:lnTo>
                  <a:pt x="618856" y="39131"/>
                </a:lnTo>
                <a:lnTo>
                  <a:pt x="622055" y="35723"/>
                </a:lnTo>
                <a:lnTo>
                  <a:pt x="625957" y="21645"/>
                </a:lnTo>
                <a:lnTo>
                  <a:pt x="618990" y="24710"/>
                </a:lnTo>
                <a:close/>
              </a:path>
              <a:path w="1499812" h="110055">
                <a:moveTo>
                  <a:pt x="661521" y="56883"/>
                </a:moveTo>
                <a:lnTo>
                  <a:pt x="661521" y="50715"/>
                </a:lnTo>
                <a:lnTo>
                  <a:pt x="661216" y="46222"/>
                </a:lnTo>
                <a:lnTo>
                  <a:pt x="660607" y="43405"/>
                </a:lnTo>
                <a:lnTo>
                  <a:pt x="659922" y="39293"/>
                </a:lnTo>
                <a:lnTo>
                  <a:pt x="658551" y="35695"/>
                </a:lnTo>
                <a:lnTo>
                  <a:pt x="656495" y="32611"/>
                </a:lnTo>
                <a:lnTo>
                  <a:pt x="654363" y="29374"/>
                </a:lnTo>
                <a:lnTo>
                  <a:pt x="651259" y="26738"/>
                </a:lnTo>
                <a:lnTo>
                  <a:pt x="647185" y="24701"/>
                </a:lnTo>
                <a:lnTo>
                  <a:pt x="643111" y="22663"/>
                </a:lnTo>
                <a:lnTo>
                  <a:pt x="638904" y="21645"/>
                </a:lnTo>
                <a:lnTo>
                  <a:pt x="625957" y="21645"/>
                </a:lnTo>
                <a:lnTo>
                  <a:pt x="622055" y="35723"/>
                </a:lnTo>
                <a:lnTo>
                  <a:pt x="625253" y="32315"/>
                </a:lnTo>
                <a:lnTo>
                  <a:pt x="629213" y="30612"/>
                </a:lnTo>
                <a:lnTo>
                  <a:pt x="640522" y="30612"/>
                </a:lnTo>
                <a:lnTo>
                  <a:pt x="645224" y="33087"/>
                </a:lnTo>
                <a:lnTo>
                  <a:pt x="648042" y="38036"/>
                </a:lnTo>
                <a:lnTo>
                  <a:pt x="649565" y="40702"/>
                </a:lnTo>
                <a:lnTo>
                  <a:pt x="650536" y="44261"/>
                </a:lnTo>
                <a:lnTo>
                  <a:pt x="650955" y="48716"/>
                </a:lnTo>
                <a:lnTo>
                  <a:pt x="616971" y="48716"/>
                </a:lnTo>
                <a:lnTo>
                  <a:pt x="613659" y="30840"/>
                </a:lnTo>
                <a:lnTo>
                  <a:pt x="608328" y="36970"/>
                </a:lnTo>
                <a:lnTo>
                  <a:pt x="605663" y="44947"/>
                </a:lnTo>
                <a:lnTo>
                  <a:pt x="605663" y="64746"/>
                </a:lnTo>
                <a:lnTo>
                  <a:pt x="608309" y="72503"/>
                </a:lnTo>
                <a:lnTo>
                  <a:pt x="613602" y="78043"/>
                </a:lnTo>
                <a:lnTo>
                  <a:pt x="618894" y="83583"/>
                </a:lnTo>
                <a:lnTo>
                  <a:pt x="625348" y="86353"/>
                </a:lnTo>
                <a:lnTo>
                  <a:pt x="636086" y="86353"/>
                </a:lnTo>
                <a:lnTo>
                  <a:pt x="638884" y="86049"/>
                </a:lnTo>
                <a:lnTo>
                  <a:pt x="641359" y="85439"/>
                </a:lnTo>
                <a:lnTo>
                  <a:pt x="645967" y="84373"/>
                </a:lnTo>
                <a:lnTo>
                  <a:pt x="649831" y="82317"/>
                </a:lnTo>
                <a:lnTo>
                  <a:pt x="652954" y="79271"/>
                </a:lnTo>
                <a:lnTo>
                  <a:pt x="654820" y="77520"/>
                </a:lnTo>
                <a:lnTo>
                  <a:pt x="656504" y="75264"/>
                </a:lnTo>
                <a:lnTo>
                  <a:pt x="658008" y="72504"/>
                </a:lnTo>
                <a:lnTo>
                  <a:pt x="659512" y="69743"/>
                </a:lnTo>
                <a:lnTo>
                  <a:pt x="660398" y="67240"/>
                </a:lnTo>
                <a:lnTo>
                  <a:pt x="660664" y="64993"/>
                </a:lnTo>
                <a:lnTo>
                  <a:pt x="650555" y="64993"/>
                </a:lnTo>
                <a:lnTo>
                  <a:pt x="649793" y="67697"/>
                </a:lnTo>
                <a:lnTo>
                  <a:pt x="648499" y="70076"/>
                </a:lnTo>
                <a:lnTo>
                  <a:pt x="646671" y="72132"/>
                </a:lnTo>
                <a:lnTo>
                  <a:pt x="643473" y="75673"/>
                </a:lnTo>
                <a:lnTo>
                  <a:pt x="639189" y="77444"/>
                </a:lnTo>
                <a:lnTo>
                  <a:pt x="628071" y="77444"/>
                </a:lnTo>
                <a:lnTo>
                  <a:pt x="623825" y="75569"/>
                </a:lnTo>
                <a:lnTo>
                  <a:pt x="621084" y="71818"/>
                </a:lnTo>
                <a:lnTo>
                  <a:pt x="618342" y="68068"/>
                </a:lnTo>
                <a:lnTo>
                  <a:pt x="616876" y="63090"/>
                </a:lnTo>
                <a:lnTo>
                  <a:pt x="616686" y="56883"/>
                </a:lnTo>
                <a:lnTo>
                  <a:pt x="661521" y="56883"/>
                </a:lnTo>
                <a:close/>
              </a:path>
              <a:path w="1499812" h="110055">
                <a:moveTo>
                  <a:pt x="675476" y="72028"/>
                </a:moveTo>
                <a:lnTo>
                  <a:pt x="680464" y="77758"/>
                </a:lnTo>
                <a:lnTo>
                  <a:pt x="685452" y="83488"/>
                </a:lnTo>
                <a:lnTo>
                  <a:pt x="691354" y="86353"/>
                </a:lnTo>
                <a:lnTo>
                  <a:pt x="690783" y="75178"/>
                </a:lnTo>
                <a:lnTo>
                  <a:pt x="688003" y="70762"/>
                </a:lnTo>
                <a:lnTo>
                  <a:pt x="685224" y="66345"/>
                </a:lnTo>
                <a:lnTo>
                  <a:pt x="683834" y="60862"/>
                </a:lnTo>
                <a:lnTo>
                  <a:pt x="683834" y="46622"/>
                </a:lnTo>
                <a:lnTo>
                  <a:pt x="685442" y="40797"/>
                </a:lnTo>
                <a:lnTo>
                  <a:pt x="688660" y="36837"/>
                </a:lnTo>
                <a:lnTo>
                  <a:pt x="691877" y="32877"/>
                </a:lnTo>
                <a:lnTo>
                  <a:pt x="696075" y="30897"/>
                </a:lnTo>
                <a:lnTo>
                  <a:pt x="705899" y="30897"/>
                </a:lnTo>
                <a:lnTo>
                  <a:pt x="709802" y="32753"/>
                </a:lnTo>
                <a:lnTo>
                  <a:pt x="712962" y="36466"/>
                </a:lnTo>
                <a:lnTo>
                  <a:pt x="716123" y="40178"/>
                </a:lnTo>
                <a:lnTo>
                  <a:pt x="717703" y="45899"/>
                </a:lnTo>
                <a:lnTo>
                  <a:pt x="717703" y="61281"/>
                </a:lnTo>
                <a:lnTo>
                  <a:pt x="716170" y="67154"/>
                </a:lnTo>
                <a:lnTo>
                  <a:pt x="713105" y="71247"/>
                </a:lnTo>
                <a:lnTo>
                  <a:pt x="710040" y="75340"/>
                </a:lnTo>
                <a:lnTo>
                  <a:pt x="706147" y="85516"/>
                </a:lnTo>
                <a:lnTo>
                  <a:pt x="709421" y="83840"/>
                </a:lnTo>
                <a:lnTo>
                  <a:pt x="712696" y="82165"/>
                </a:lnTo>
                <a:lnTo>
                  <a:pt x="715532" y="79443"/>
                </a:lnTo>
                <a:lnTo>
                  <a:pt x="717931" y="75673"/>
                </a:lnTo>
                <a:lnTo>
                  <a:pt x="717931" y="84183"/>
                </a:lnTo>
                <a:lnTo>
                  <a:pt x="727184" y="84183"/>
                </a:lnTo>
                <a:lnTo>
                  <a:pt x="727184" y="0"/>
                </a:lnTo>
                <a:lnTo>
                  <a:pt x="717303" y="0"/>
                </a:lnTo>
                <a:lnTo>
                  <a:pt x="717303" y="30897"/>
                </a:lnTo>
                <a:lnTo>
                  <a:pt x="714980" y="28042"/>
                </a:lnTo>
                <a:lnTo>
                  <a:pt x="712905" y="26043"/>
                </a:lnTo>
                <a:lnTo>
                  <a:pt x="711077" y="24900"/>
                </a:lnTo>
                <a:lnTo>
                  <a:pt x="707917" y="22921"/>
                </a:lnTo>
                <a:lnTo>
                  <a:pt x="703995" y="21931"/>
                </a:lnTo>
                <a:lnTo>
                  <a:pt x="690859" y="21931"/>
                </a:lnTo>
                <a:lnTo>
                  <a:pt x="684357" y="25196"/>
                </a:lnTo>
                <a:lnTo>
                  <a:pt x="679807" y="31725"/>
                </a:lnTo>
                <a:lnTo>
                  <a:pt x="675257" y="38255"/>
                </a:lnTo>
                <a:lnTo>
                  <a:pt x="672982" y="45975"/>
                </a:lnTo>
                <a:lnTo>
                  <a:pt x="672982" y="64403"/>
                </a:lnTo>
                <a:lnTo>
                  <a:pt x="675476" y="72028"/>
                </a:lnTo>
                <a:close/>
              </a:path>
              <a:path w="1499812" h="110055">
                <a:moveTo>
                  <a:pt x="690783" y="75178"/>
                </a:moveTo>
                <a:lnTo>
                  <a:pt x="691354" y="86353"/>
                </a:lnTo>
                <a:lnTo>
                  <a:pt x="702396" y="86353"/>
                </a:lnTo>
                <a:lnTo>
                  <a:pt x="706147" y="85516"/>
                </a:lnTo>
                <a:lnTo>
                  <a:pt x="710040" y="75340"/>
                </a:lnTo>
                <a:lnTo>
                  <a:pt x="706127" y="77387"/>
                </a:lnTo>
                <a:lnTo>
                  <a:pt x="695238" y="77387"/>
                </a:lnTo>
                <a:lnTo>
                  <a:pt x="690783" y="75178"/>
                </a:lnTo>
                <a:close/>
              </a:path>
              <a:path w="1499812" h="110055">
                <a:moveTo>
                  <a:pt x="783261" y="24805"/>
                </a:moveTo>
                <a:lnTo>
                  <a:pt x="778254" y="30555"/>
                </a:lnTo>
                <a:lnTo>
                  <a:pt x="781309" y="62290"/>
                </a:lnTo>
                <a:lnTo>
                  <a:pt x="781309" y="49535"/>
                </a:lnTo>
                <a:lnTo>
                  <a:pt x="782014" y="44795"/>
                </a:lnTo>
                <a:lnTo>
                  <a:pt x="783423" y="41177"/>
                </a:lnTo>
                <a:lnTo>
                  <a:pt x="789306" y="21931"/>
                </a:lnTo>
                <a:lnTo>
                  <a:pt x="783261" y="24805"/>
                </a:lnTo>
                <a:close/>
              </a:path>
              <a:path w="1499812" h="110055">
                <a:moveTo>
                  <a:pt x="856568" y="75388"/>
                </a:moveTo>
                <a:lnTo>
                  <a:pt x="857919" y="86410"/>
                </a:lnTo>
                <a:lnTo>
                  <a:pt x="876425" y="86410"/>
                </a:lnTo>
                <a:lnTo>
                  <a:pt x="874121" y="77558"/>
                </a:lnTo>
                <a:lnTo>
                  <a:pt x="861099" y="77558"/>
                </a:lnTo>
                <a:lnTo>
                  <a:pt x="856568" y="75388"/>
                </a:lnTo>
                <a:close/>
              </a:path>
              <a:path w="1499812" h="110055">
                <a:moveTo>
                  <a:pt x="838862" y="54942"/>
                </a:moveTo>
                <a:lnTo>
                  <a:pt x="838862" y="64536"/>
                </a:lnTo>
                <a:lnTo>
                  <a:pt x="841337" y="72180"/>
                </a:lnTo>
                <a:lnTo>
                  <a:pt x="846287" y="77872"/>
                </a:lnTo>
                <a:lnTo>
                  <a:pt x="851237" y="83564"/>
                </a:lnTo>
                <a:lnTo>
                  <a:pt x="857919" y="86410"/>
                </a:lnTo>
                <a:lnTo>
                  <a:pt x="856568" y="75388"/>
                </a:lnTo>
                <a:lnTo>
                  <a:pt x="853712" y="71047"/>
                </a:lnTo>
                <a:lnTo>
                  <a:pt x="850856" y="66707"/>
                </a:lnTo>
                <a:lnTo>
                  <a:pt x="849428" y="61281"/>
                </a:lnTo>
                <a:lnTo>
                  <a:pt x="849428" y="47993"/>
                </a:lnTo>
                <a:lnTo>
                  <a:pt x="850856" y="42205"/>
                </a:lnTo>
                <a:lnTo>
                  <a:pt x="853712" y="37408"/>
                </a:lnTo>
                <a:lnTo>
                  <a:pt x="856568" y="32611"/>
                </a:lnTo>
                <a:lnTo>
                  <a:pt x="861137" y="30212"/>
                </a:lnTo>
                <a:lnTo>
                  <a:pt x="874502" y="30212"/>
                </a:lnTo>
                <a:lnTo>
                  <a:pt x="879490" y="33029"/>
                </a:lnTo>
                <a:lnTo>
                  <a:pt x="882383" y="38665"/>
                </a:lnTo>
                <a:lnTo>
                  <a:pt x="884211" y="42244"/>
                </a:lnTo>
                <a:lnTo>
                  <a:pt x="885125" y="46889"/>
                </a:lnTo>
                <a:lnTo>
                  <a:pt x="885125" y="58920"/>
                </a:lnTo>
                <a:lnTo>
                  <a:pt x="883859" y="64660"/>
                </a:lnTo>
                <a:lnTo>
                  <a:pt x="881327" y="69819"/>
                </a:lnTo>
                <a:lnTo>
                  <a:pt x="878795" y="74978"/>
                </a:lnTo>
                <a:lnTo>
                  <a:pt x="874121" y="77558"/>
                </a:lnTo>
                <a:lnTo>
                  <a:pt x="876425" y="86410"/>
                </a:lnTo>
                <a:lnTo>
                  <a:pt x="883868" y="83193"/>
                </a:lnTo>
                <a:lnTo>
                  <a:pt x="888666" y="76758"/>
                </a:lnTo>
                <a:lnTo>
                  <a:pt x="894075" y="65782"/>
                </a:lnTo>
                <a:lnTo>
                  <a:pt x="895863" y="52314"/>
                </a:lnTo>
                <a:lnTo>
                  <a:pt x="895863" y="42110"/>
                </a:lnTo>
                <a:lnTo>
                  <a:pt x="893140" y="34381"/>
                </a:lnTo>
                <a:lnTo>
                  <a:pt x="887695" y="29127"/>
                </a:lnTo>
                <a:lnTo>
                  <a:pt x="882250" y="23872"/>
                </a:lnTo>
                <a:lnTo>
                  <a:pt x="875587" y="21245"/>
                </a:lnTo>
                <a:lnTo>
                  <a:pt x="858909" y="21245"/>
                </a:lnTo>
                <a:lnTo>
                  <a:pt x="851903" y="24291"/>
                </a:lnTo>
                <a:lnTo>
                  <a:pt x="846687" y="30383"/>
                </a:lnTo>
                <a:lnTo>
                  <a:pt x="846461" y="30650"/>
                </a:lnTo>
                <a:lnTo>
                  <a:pt x="840762" y="41271"/>
                </a:lnTo>
                <a:lnTo>
                  <a:pt x="838862" y="54942"/>
                </a:lnTo>
                <a:close/>
              </a:path>
              <a:path w="1499812" h="110055">
                <a:moveTo>
                  <a:pt x="924801" y="75388"/>
                </a:moveTo>
                <a:lnTo>
                  <a:pt x="926152" y="86410"/>
                </a:lnTo>
                <a:lnTo>
                  <a:pt x="944658" y="86410"/>
                </a:lnTo>
                <a:lnTo>
                  <a:pt x="942354" y="77558"/>
                </a:lnTo>
                <a:lnTo>
                  <a:pt x="929332" y="77558"/>
                </a:lnTo>
                <a:lnTo>
                  <a:pt x="924801" y="75388"/>
                </a:lnTo>
                <a:close/>
              </a:path>
              <a:path w="1499812" h="110055">
                <a:moveTo>
                  <a:pt x="907095" y="54942"/>
                </a:moveTo>
                <a:lnTo>
                  <a:pt x="907095" y="64536"/>
                </a:lnTo>
                <a:lnTo>
                  <a:pt x="909570" y="72180"/>
                </a:lnTo>
                <a:lnTo>
                  <a:pt x="914520" y="77872"/>
                </a:lnTo>
                <a:lnTo>
                  <a:pt x="919470" y="83564"/>
                </a:lnTo>
                <a:lnTo>
                  <a:pt x="926152" y="86410"/>
                </a:lnTo>
                <a:lnTo>
                  <a:pt x="924801" y="75388"/>
                </a:lnTo>
                <a:lnTo>
                  <a:pt x="921945" y="71047"/>
                </a:lnTo>
                <a:lnTo>
                  <a:pt x="919089" y="66707"/>
                </a:lnTo>
                <a:lnTo>
                  <a:pt x="917661" y="61281"/>
                </a:lnTo>
                <a:lnTo>
                  <a:pt x="917661" y="47993"/>
                </a:lnTo>
                <a:lnTo>
                  <a:pt x="919089" y="42205"/>
                </a:lnTo>
                <a:lnTo>
                  <a:pt x="921945" y="37408"/>
                </a:lnTo>
                <a:lnTo>
                  <a:pt x="924801" y="32611"/>
                </a:lnTo>
                <a:lnTo>
                  <a:pt x="929370" y="30212"/>
                </a:lnTo>
                <a:lnTo>
                  <a:pt x="942735" y="30212"/>
                </a:lnTo>
                <a:lnTo>
                  <a:pt x="947723" y="33029"/>
                </a:lnTo>
                <a:lnTo>
                  <a:pt x="950617" y="38665"/>
                </a:lnTo>
                <a:lnTo>
                  <a:pt x="952444" y="42244"/>
                </a:lnTo>
                <a:lnTo>
                  <a:pt x="953358" y="46889"/>
                </a:lnTo>
                <a:lnTo>
                  <a:pt x="953358" y="58920"/>
                </a:lnTo>
                <a:lnTo>
                  <a:pt x="952092" y="64660"/>
                </a:lnTo>
                <a:lnTo>
                  <a:pt x="949560" y="69819"/>
                </a:lnTo>
                <a:lnTo>
                  <a:pt x="947028" y="74978"/>
                </a:lnTo>
                <a:lnTo>
                  <a:pt x="942354" y="77558"/>
                </a:lnTo>
                <a:lnTo>
                  <a:pt x="944658" y="86410"/>
                </a:lnTo>
                <a:lnTo>
                  <a:pt x="952101" y="83193"/>
                </a:lnTo>
                <a:lnTo>
                  <a:pt x="956899" y="76758"/>
                </a:lnTo>
                <a:lnTo>
                  <a:pt x="962308" y="65782"/>
                </a:lnTo>
                <a:lnTo>
                  <a:pt x="964096" y="52314"/>
                </a:lnTo>
                <a:lnTo>
                  <a:pt x="964096" y="42110"/>
                </a:lnTo>
                <a:lnTo>
                  <a:pt x="961373" y="34381"/>
                </a:lnTo>
                <a:lnTo>
                  <a:pt x="955928" y="29127"/>
                </a:lnTo>
                <a:lnTo>
                  <a:pt x="950483" y="23872"/>
                </a:lnTo>
                <a:lnTo>
                  <a:pt x="943820" y="21245"/>
                </a:lnTo>
                <a:lnTo>
                  <a:pt x="927142" y="21245"/>
                </a:lnTo>
                <a:lnTo>
                  <a:pt x="920136" y="24291"/>
                </a:lnTo>
                <a:lnTo>
                  <a:pt x="914920" y="30383"/>
                </a:lnTo>
                <a:lnTo>
                  <a:pt x="914694" y="30650"/>
                </a:lnTo>
                <a:lnTo>
                  <a:pt x="908995" y="41271"/>
                </a:lnTo>
                <a:lnTo>
                  <a:pt x="907095" y="54942"/>
                </a:lnTo>
                <a:close/>
              </a:path>
              <a:path w="1499812" h="110055">
                <a:moveTo>
                  <a:pt x="977651" y="72028"/>
                </a:moveTo>
                <a:lnTo>
                  <a:pt x="982639" y="77758"/>
                </a:lnTo>
                <a:lnTo>
                  <a:pt x="987627" y="83488"/>
                </a:lnTo>
                <a:lnTo>
                  <a:pt x="993529" y="86353"/>
                </a:lnTo>
                <a:lnTo>
                  <a:pt x="992958" y="75178"/>
                </a:lnTo>
                <a:lnTo>
                  <a:pt x="990178" y="70762"/>
                </a:lnTo>
                <a:lnTo>
                  <a:pt x="987398" y="66345"/>
                </a:lnTo>
                <a:lnTo>
                  <a:pt x="986009" y="60862"/>
                </a:lnTo>
                <a:lnTo>
                  <a:pt x="986009" y="46622"/>
                </a:lnTo>
                <a:lnTo>
                  <a:pt x="987617" y="40797"/>
                </a:lnTo>
                <a:lnTo>
                  <a:pt x="990835" y="36837"/>
                </a:lnTo>
                <a:lnTo>
                  <a:pt x="994052" y="32877"/>
                </a:lnTo>
                <a:lnTo>
                  <a:pt x="998250" y="30897"/>
                </a:lnTo>
                <a:lnTo>
                  <a:pt x="1008074" y="30897"/>
                </a:lnTo>
                <a:lnTo>
                  <a:pt x="1011977" y="32753"/>
                </a:lnTo>
                <a:lnTo>
                  <a:pt x="1015137" y="36466"/>
                </a:lnTo>
                <a:lnTo>
                  <a:pt x="1018297" y="40178"/>
                </a:lnTo>
                <a:lnTo>
                  <a:pt x="1019878" y="45899"/>
                </a:lnTo>
                <a:lnTo>
                  <a:pt x="1019878" y="61281"/>
                </a:lnTo>
                <a:lnTo>
                  <a:pt x="1018345" y="67154"/>
                </a:lnTo>
                <a:lnTo>
                  <a:pt x="1015280" y="71247"/>
                </a:lnTo>
                <a:lnTo>
                  <a:pt x="1012215" y="75340"/>
                </a:lnTo>
                <a:lnTo>
                  <a:pt x="1008321" y="85516"/>
                </a:lnTo>
                <a:lnTo>
                  <a:pt x="1011596" y="83840"/>
                </a:lnTo>
                <a:lnTo>
                  <a:pt x="1014870" y="82165"/>
                </a:lnTo>
                <a:lnTo>
                  <a:pt x="1017707" y="79443"/>
                </a:lnTo>
                <a:lnTo>
                  <a:pt x="1020106" y="75673"/>
                </a:lnTo>
                <a:lnTo>
                  <a:pt x="1020106" y="84183"/>
                </a:lnTo>
                <a:lnTo>
                  <a:pt x="1029358" y="84183"/>
                </a:lnTo>
                <a:lnTo>
                  <a:pt x="1029358" y="0"/>
                </a:lnTo>
                <a:lnTo>
                  <a:pt x="1019478" y="0"/>
                </a:lnTo>
                <a:lnTo>
                  <a:pt x="1019478" y="30897"/>
                </a:lnTo>
                <a:lnTo>
                  <a:pt x="1017155" y="28042"/>
                </a:lnTo>
                <a:lnTo>
                  <a:pt x="1015080" y="26043"/>
                </a:lnTo>
                <a:lnTo>
                  <a:pt x="1013252" y="24900"/>
                </a:lnTo>
                <a:lnTo>
                  <a:pt x="1010092" y="22921"/>
                </a:lnTo>
                <a:lnTo>
                  <a:pt x="1006170" y="21931"/>
                </a:lnTo>
                <a:lnTo>
                  <a:pt x="993033" y="21931"/>
                </a:lnTo>
                <a:lnTo>
                  <a:pt x="986532" y="25196"/>
                </a:lnTo>
                <a:lnTo>
                  <a:pt x="981982" y="31725"/>
                </a:lnTo>
                <a:lnTo>
                  <a:pt x="977432" y="38255"/>
                </a:lnTo>
                <a:lnTo>
                  <a:pt x="975157" y="45975"/>
                </a:lnTo>
                <a:lnTo>
                  <a:pt x="975157" y="64403"/>
                </a:lnTo>
                <a:lnTo>
                  <a:pt x="977651" y="72028"/>
                </a:lnTo>
                <a:close/>
              </a:path>
              <a:path w="1499812" h="110055">
                <a:moveTo>
                  <a:pt x="992958" y="75178"/>
                </a:moveTo>
                <a:lnTo>
                  <a:pt x="993529" y="86353"/>
                </a:lnTo>
                <a:lnTo>
                  <a:pt x="1004571" y="86353"/>
                </a:lnTo>
                <a:lnTo>
                  <a:pt x="1008321" y="85516"/>
                </a:lnTo>
                <a:lnTo>
                  <a:pt x="1012215" y="75340"/>
                </a:lnTo>
                <a:lnTo>
                  <a:pt x="1008302" y="77387"/>
                </a:lnTo>
                <a:lnTo>
                  <a:pt x="997412" y="77387"/>
                </a:lnTo>
                <a:lnTo>
                  <a:pt x="992958" y="75178"/>
                </a:lnTo>
                <a:close/>
              </a:path>
              <a:path w="1499812" h="110055">
                <a:moveTo>
                  <a:pt x="1059001" y="76187"/>
                </a:moveTo>
                <a:lnTo>
                  <a:pt x="1056412" y="72875"/>
                </a:lnTo>
                <a:lnTo>
                  <a:pt x="1055003" y="71047"/>
                </a:lnTo>
                <a:lnTo>
                  <a:pt x="1054146" y="68420"/>
                </a:lnTo>
                <a:lnTo>
                  <a:pt x="1053842" y="64993"/>
                </a:lnTo>
                <a:lnTo>
                  <a:pt x="1043961" y="64993"/>
                </a:lnTo>
                <a:lnTo>
                  <a:pt x="1044227" y="71085"/>
                </a:lnTo>
                <a:lnTo>
                  <a:pt x="1046255" y="76197"/>
                </a:lnTo>
                <a:lnTo>
                  <a:pt x="1050044" y="80328"/>
                </a:lnTo>
                <a:lnTo>
                  <a:pt x="1053832" y="84459"/>
                </a:lnTo>
                <a:lnTo>
                  <a:pt x="1060277" y="86525"/>
                </a:lnTo>
                <a:lnTo>
                  <a:pt x="1077830" y="86525"/>
                </a:lnTo>
                <a:lnTo>
                  <a:pt x="1084122" y="84545"/>
                </a:lnTo>
                <a:lnTo>
                  <a:pt x="1088253" y="80585"/>
                </a:lnTo>
                <a:lnTo>
                  <a:pt x="1092385" y="76625"/>
                </a:lnTo>
                <a:lnTo>
                  <a:pt x="1094450" y="71923"/>
                </a:lnTo>
                <a:lnTo>
                  <a:pt x="1094450" y="60843"/>
                </a:lnTo>
                <a:lnTo>
                  <a:pt x="1092451" y="56712"/>
                </a:lnTo>
                <a:lnTo>
                  <a:pt x="1088453" y="54085"/>
                </a:lnTo>
                <a:lnTo>
                  <a:pt x="1085940" y="52410"/>
                </a:lnTo>
                <a:lnTo>
                  <a:pt x="1080990" y="50677"/>
                </a:lnTo>
                <a:lnTo>
                  <a:pt x="1073603" y="48888"/>
                </a:lnTo>
                <a:lnTo>
                  <a:pt x="1066807" y="47231"/>
                </a:lnTo>
                <a:lnTo>
                  <a:pt x="1063837" y="46508"/>
                </a:lnTo>
                <a:lnTo>
                  <a:pt x="1061590" y="45670"/>
                </a:lnTo>
                <a:lnTo>
                  <a:pt x="1060067" y="44718"/>
                </a:lnTo>
                <a:lnTo>
                  <a:pt x="1057440" y="43119"/>
                </a:lnTo>
                <a:lnTo>
                  <a:pt x="1056126" y="40987"/>
                </a:lnTo>
                <a:lnTo>
                  <a:pt x="1056126" y="35885"/>
                </a:lnTo>
                <a:lnTo>
                  <a:pt x="1057126" y="33924"/>
                </a:lnTo>
                <a:lnTo>
                  <a:pt x="1059125" y="32439"/>
                </a:lnTo>
                <a:lnTo>
                  <a:pt x="1061124" y="30954"/>
                </a:lnTo>
                <a:lnTo>
                  <a:pt x="1064065" y="30212"/>
                </a:lnTo>
                <a:lnTo>
                  <a:pt x="1073775" y="30212"/>
                </a:lnTo>
                <a:lnTo>
                  <a:pt x="1077868" y="31564"/>
                </a:lnTo>
                <a:lnTo>
                  <a:pt x="1080229" y="34267"/>
                </a:lnTo>
                <a:lnTo>
                  <a:pt x="1081676" y="36171"/>
                </a:lnTo>
                <a:lnTo>
                  <a:pt x="1082494" y="38284"/>
                </a:lnTo>
                <a:lnTo>
                  <a:pt x="1082685" y="40606"/>
                </a:lnTo>
                <a:lnTo>
                  <a:pt x="1092394" y="40606"/>
                </a:lnTo>
                <a:lnTo>
                  <a:pt x="1092470" y="36647"/>
                </a:lnTo>
                <a:lnTo>
                  <a:pt x="1091233" y="32953"/>
                </a:lnTo>
                <a:lnTo>
                  <a:pt x="1088682" y="29527"/>
                </a:lnTo>
                <a:lnTo>
                  <a:pt x="1084608" y="24120"/>
                </a:lnTo>
                <a:lnTo>
                  <a:pt x="1077963" y="21417"/>
                </a:lnTo>
                <a:lnTo>
                  <a:pt x="1061704" y="21417"/>
                </a:lnTo>
                <a:lnTo>
                  <a:pt x="1056098" y="23206"/>
                </a:lnTo>
                <a:lnTo>
                  <a:pt x="1051928" y="26785"/>
                </a:lnTo>
                <a:lnTo>
                  <a:pt x="1047759" y="30364"/>
                </a:lnTo>
                <a:lnTo>
                  <a:pt x="1045674" y="35047"/>
                </a:lnTo>
                <a:lnTo>
                  <a:pt x="1045674" y="45747"/>
                </a:lnTo>
                <a:lnTo>
                  <a:pt x="1047883" y="49592"/>
                </a:lnTo>
                <a:lnTo>
                  <a:pt x="1052300" y="52371"/>
                </a:lnTo>
                <a:lnTo>
                  <a:pt x="1054775" y="53971"/>
                </a:lnTo>
                <a:lnTo>
                  <a:pt x="1058620" y="55417"/>
                </a:lnTo>
                <a:lnTo>
                  <a:pt x="1063837" y="56712"/>
                </a:lnTo>
                <a:lnTo>
                  <a:pt x="1072004" y="58768"/>
                </a:lnTo>
                <a:lnTo>
                  <a:pt x="1076383" y="59872"/>
                </a:lnTo>
                <a:lnTo>
                  <a:pt x="1079315" y="60843"/>
                </a:lnTo>
                <a:lnTo>
                  <a:pt x="1080800" y="61681"/>
                </a:lnTo>
                <a:lnTo>
                  <a:pt x="1083123" y="63052"/>
                </a:lnTo>
                <a:lnTo>
                  <a:pt x="1084284" y="65050"/>
                </a:lnTo>
                <a:lnTo>
                  <a:pt x="1084284" y="71142"/>
                </a:lnTo>
                <a:lnTo>
                  <a:pt x="1082837" y="73703"/>
                </a:lnTo>
                <a:lnTo>
                  <a:pt x="1079943" y="75359"/>
                </a:lnTo>
                <a:lnTo>
                  <a:pt x="1077049" y="77015"/>
                </a:lnTo>
                <a:lnTo>
                  <a:pt x="1073699" y="77844"/>
                </a:lnTo>
                <a:lnTo>
                  <a:pt x="1063494" y="77844"/>
                </a:lnTo>
                <a:lnTo>
                  <a:pt x="1059001" y="76187"/>
                </a:lnTo>
                <a:close/>
              </a:path>
              <a:path w="1499812" h="110055">
                <a:moveTo>
                  <a:pt x="1125292" y="285"/>
                </a:moveTo>
                <a:lnTo>
                  <a:pt x="1098677" y="84183"/>
                </a:lnTo>
                <a:lnTo>
                  <a:pt x="1107358" y="84183"/>
                </a:lnTo>
                <a:lnTo>
                  <a:pt x="1133974" y="285"/>
                </a:lnTo>
                <a:lnTo>
                  <a:pt x="1125292" y="285"/>
                </a:lnTo>
                <a:close/>
              </a:path>
              <a:path w="1499812" h="110055">
                <a:moveTo>
                  <a:pt x="1146729" y="76187"/>
                </a:moveTo>
                <a:lnTo>
                  <a:pt x="1144140" y="72875"/>
                </a:lnTo>
                <a:lnTo>
                  <a:pt x="1142731" y="71047"/>
                </a:lnTo>
                <a:lnTo>
                  <a:pt x="1141874" y="68420"/>
                </a:lnTo>
                <a:lnTo>
                  <a:pt x="1141570" y="64993"/>
                </a:lnTo>
                <a:lnTo>
                  <a:pt x="1131689" y="64993"/>
                </a:lnTo>
                <a:lnTo>
                  <a:pt x="1131956" y="71085"/>
                </a:lnTo>
                <a:lnTo>
                  <a:pt x="1133983" y="76197"/>
                </a:lnTo>
                <a:lnTo>
                  <a:pt x="1137772" y="80328"/>
                </a:lnTo>
                <a:lnTo>
                  <a:pt x="1141560" y="84459"/>
                </a:lnTo>
                <a:lnTo>
                  <a:pt x="1148005" y="86525"/>
                </a:lnTo>
                <a:lnTo>
                  <a:pt x="1165558" y="86525"/>
                </a:lnTo>
                <a:lnTo>
                  <a:pt x="1171850" y="84545"/>
                </a:lnTo>
                <a:lnTo>
                  <a:pt x="1175981" y="80585"/>
                </a:lnTo>
                <a:lnTo>
                  <a:pt x="1180113" y="76625"/>
                </a:lnTo>
                <a:lnTo>
                  <a:pt x="1182179" y="71923"/>
                </a:lnTo>
                <a:lnTo>
                  <a:pt x="1182179" y="60843"/>
                </a:lnTo>
                <a:lnTo>
                  <a:pt x="1180179" y="56712"/>
                </a:lnTo>
                <a:lnTo>
                  <a:pt x="1176181" y="54085"/>
                </a:lnTo>
                <a:lnTo>
                  <a:pt x="1173668" y="52410"/>
                </a:lnTo>
                <a:lnTo>
                  <a:pt x="1168718" y="50677"/>
                </a:lnTo>
                <a:lnTo>
                  <a:pt x="1161332" y="48888"/>
                </a:lnTo>
                <a:lnTo>
                  <a:pt x="1154535" y="47231"/>
                </a:lnTo>
                <a:lnTo>
                  <a:pt x="1151565" y="46508"/>
                </a:lnTo>
                <a:lnTo>
                  <a:pt x="1149318" y="45670"/>
                </a:lnTo>
                <a:lnTo>
                  <a:pt x="1147795" y="44719"/>
                </a:lnTo>
                <a:lnTo>
                  <a:pt x="1145168" y="43119"/>
                </a:lnTo>
                <a:lnTo>
                  <a:pt x="1143855" y="40987"/>
                </a:lnTo>
                <a:lnTo>
                  <a:pt x="1143855" y="35885"/>
                </a:lnTo>
                <a:lnTo>
                  <a:pt x="1144854" y="33924"/>
                </a:lnTo>
                <a:lnTo>
                  <a:pt x="1146853" y="32439"/>
                </a:lnTo>
                <a:lnTo>
                  <a:pt x="1148852" y="30954"/>
                </a:lnTo>
                <a:lnTo>
                  <a:pt x="1151793" y="30212"/>
                </a:lnTo>
                <a:lnTo>
                  <a:pt x="1161503" y="30212"/>
                </a:lnTo>
                <a:lnTo>
                  <a:pt x="1165596" y="31564"/>
                </a:lnTo>
                <a:lnTo>
                  <a:pt x="1167957" y="34267"/>
                </a:lnTo>
                <a:lnTo>
                  <a:pt x="1169404" y="36171"/>
                </a:lnTo>
                <a:lnTo>
                  <a:pt x="1170222" y="38284"/>
                </a:lnTo>
                <a:lnTo>
                  <a:pt x="1170413" y="40606"/>
                </a:lnTo>
                <a:lnTo>
                  <a:pt x="1180122" y="40606"/>
                </a:lnTo>
                <a:lnTo>
                  <a:pt x="1180198" y="36647"/>
                </a:lnTo>
                <a:lnTo>
                  <a:pt x="1178961" y="32953"/>
                </a:lnTo>
                <a:lnTo>
                  <a:pt x="1176410" y="29527"/>
                </a:lnTo>
                <a:lnTo>
                  <a:pt x="1172336" y="24120"/>
                </a:lnTo>
                <a:lnTo>
                  <a:pt x="1165691" y="21417"/>
                </a:lnTo>
                <a:lnTo>
                  <a:pt x="1149433" y="21417"/>
                </a:lnTo>
                <a:lnTo>
                  <a:pt x="1143826" y="23206"/>
                </a:lnTo>
                <a:lnTo>
                  <a:pt x="1139656" y="26785"/>
                </a:lnTo>
                <a:lnTo>
                  <a:pt x="1135487" y="30364"/>
                </a:lnTo>
                <a:lnTo>
                  <a:pt x="1133403" y="35047"/>
                </a:lnTo>
                <a:lnTo>
                  <a:pt x="1133403" y="45747"/>
                </a:lnTo>
                <a:lnTo>
                  <a:pt x="1135611" y="49592"/>
                </a:lnTo>
                <a:lnTo>
                  <a:pt x="1140028" y="52372"/>
                </a:lnTo>
                <a:lnTo>
                  <a:pt x="1142503" y="53971"/>
                </a:lnTo>
                <a:lnTo>
                  <a:pt x="1146348" y="55418"/>
                </a:lnTo>
                <a:lnTo>
                  <a:pt x="1151565" y="56712"/>
                </a:lnTo>
                <a:lnTo>
                  <a:pt x="1159732" y="58768"/>
                </a:lnTo>
                <a:lnTo>
                  <a:pt x="1164111" y="59872"/>
                </a:lnTo>
                <a:lnTo>
                  <a:pt x="1167043" y="60843"/>
                </a:lnTo>
                <a:lnTo>
                  <a:pt x="1168528" y="61681"/>
                </a:lnTo>
                <a:lnTo>
                  <a:pt x="1170851" y="63052"/>
                </a:lnTo>
                <a:lnTo>
                  <a:pt x="1172012" y="65051"/>
                </a:lnTo>
                <a:lnTo>
                  <a:pt x="1172012" y="71142"/>
                </a:lnTo>
                <a:lnTo>
                  <a:pt x="1170565" y="73703"/>
                </a:lnTo>
                <a:lnTo>
                  <a:pt x="1167671" y="75359"/>
                </a:lnTo>
                <a:lnTo>
                  <a:pt x="1164778" y="77015"/>
                </a:lnTo>
                <a:lnTo>
                  <a:pt x="1161427" y="77844"/>
                </a:lnTo>
                <a:lnTo>
                  <a:pt x="1151222" y="77844"/>
                </a:lnTo>
                <a:lnTo>
                  <a:pt x="1146729" y="76187"/>
                </a:lnTo>
                <a:close/>
              </a:path>
              <a:path w="1499812" h="110055">
                <a:moveTo>
                  <a:pt x="1203844" y="24710"/>
                </a:moveTo>
                <a:lnTo>
                  <a:pt x="1198513" y="30840"/>
                </a:lnTo>
                <a:lnTo>
                  <a:pt x="1201826" y="48716"/>
                </a:lnTo>
                <a:lnTo>
                  <a:pt x="1202016" y="43462"/>
                </a:lnTo>
                <a:lnTo>
                  <a:pt x="1203711" y="39131"/>
                </a:lnTo>
                <a:lnTo>
                  <a:pt x="1206909" y="35723"/>
                </a:lnTo>
                <a:lnTo>
                  <a:pt x="1210812" y="21645"/>
                </a:lnTo>
                <a:lnTo>
                  <a:pt x="1203844" y="24710"/>
                </a:lnTo>
                <a:close/>
              </a:path>
              <a:path w="1499812" h="110055">
                <a:moveTo>
                  <a:pt x="1246375" y="56883"/>
                </a:moveTo>
                <a:lnTo>
                  <a:pt x="1246375" y="50715"/>
                </a:lnTo>
                <a:lnTo>
                  <a:pt x="1246071" y="46222"/>
                </a:lnTo>
                <a:lnTo>
                  <a:pt x="1245462" y="43405"/>
                </a:lnTo>
                <a:lnTo>
                  <a:pt x="1244776" y="39293"/>
                </a:lnTo>
                <a:lnTo>
                  <a:pt x="1243405" y="35695"/>
                </a:lnTo>
                <a:lnTo>
                  <a:pt x="1241349" y="32611"/>
                </a:lnTo>
                <a:lnTo>
                  <a:pt x="1239217" y="29374"/>
                </a:lnTo>
                <a:lnTo>
                  <a:pt x="1236114" y="26738"/>
                </a:lnTo>
                <a:lnTo>
                  <a:pt x="1232040" y="24701"/>
                </a:lnTo>
                <a:lnTo>
                  <a:pt x="1227965" y="22664"/>
                </a:lnTo>
                <a:lnTo>
                  <a:pt x="1223758" y="21645"/>
                </a:lnTo>
                <a:lnTo>
                  <a:pt x="1210812" y="21645"/>
                </a:lnTo>
                <a:lnTo>
                  <a:pt x="1206909" y="35723"/>
                </a:lnTo>
                <a:lnTo>
                  <a:pt x="1210108" y="32316"/>
                </a:lnTo>
                <a:lnTo>
                  <a:pt x="1214068" y="30612"/>
                </a:lnTo>
                <a:lnTo>
                  <a:pt x="1225376" y="30612"/>
                </a:lnTo>
                <a:lnTo>
                  <a:pt x="1230079" y="33087"/>
                </a:lnTo>
                <a:lnTo>
                  <a:pt x="1232896" y="38036"/>
                </a:lnTo>
                <a:lnTo>
                  <a:pt x="1234419" y="40702"/>
                </a:lnTo>
                <a:lnTo>
                  <a:pt x="1235390" y="44262"/>
                </a:lnTo>
                <a:lnTo>
                  <a:pt x="1235809" y="48716"/>
                </a:lnTo>
                <a:lnTo>
                  <a:pt x="1201826" y="48716"/>
                </a:lnTo>
                <a:lnTo>
                  <a:pt x="1198513" y="30840"/>
                </a:lnTo>
                <a:lnTo>
                  <a:pt x="1193183" y="36970"/>
                </a:lnTo>
                <a:lnTo>
                  <a:pt x="1190517" y="44947"/>
                </a:lnTo>
                <a:lnTo>
                  <a:pt x="1190517" y="64746"/>
                </a:lnTo>
                <a:lnTo>
                  <a:pt x="1193164" y="72504"/>
                </a:lnTo>
                <a:lnTo>
                  <a:pt x="1198456" y="78043"/>
                </a:lnTo>
                <a:lnTo>
                  <a:pt x="1203749" y="83583"/>
                </a:lnTo>
                <a:lnTo>
                  <a:pt x="1210203" y="86353"/>
                </a:lnTo>
                <a:lnTo>
                  <a:pt x="1220940" y="86353"/>
                </a:lnTo>
                <a:lnTo>
                  <a:pt x="1223739" y="86049"/>
                </a:lnTo>
                <a:lnTo>
                  <a:pt x="1226214" y="85440"/>
                </a:lnTo>
                <a:lnTo>
                  <a:pt x="1230821" y="84373"/>
                </a:lnTo>
                <a:lnTo>
                  <a:pt x="1234686" y="82317"/>
                </a:lnTo>
                <a:lnTo>
                  <a:pt x="1237808" y="79271"/>
                </a:lnTo>
                <a:lnTo>
                  <a:pt x="1239674" y="77520"/>
                </a:lnTo>
                <a:lnTo>
                  <a:pt x="1241359" y="75264"/>
                </a:lnTo>
                <a:lnTo>
                  <a:pt x="1242863" y="72504"/>
                </a:lnTo>
                <a:lnTo>
                  <a:pt x="1244367" y="69743"/>
                </a:lnTo>
                <a:lnTo>
                  <a:pt x="1245252" y="67240"/>
                </a:lnTo>
                <a:lnTo>
                  <a:pt x="1245519" y="64993"/>
                </a:lnTo>
                <a:lnTo>
                  <a:pt x="1235409" y="64993"/>
                </a:lnTo>
                <a:lnTo>
                  <a:pt x="1234648" y="67697"/>
                </a:lnTo>
                <a:lnTo>
                  <a:pt x="1233353" y="70076"/>
                </a:lnTo>
                <a:lnTo>
                  <a:pt x="1231526" y="72132"/>
                </a:lnTo>
                <a:lnTo>
                  <a:pt x="1228327" y="75673"/>
                </a:lnTo>
                <a:lnTo>
                  <a:pt x="1224044" y="77444"/>
                </a:lnTo>
                <a:lnTo>
                  <a:pt x="1212925" y="77444"/>
                </a:lnTo>
                <a:lnTo>
                  <a:pt x="1208680" y="75569"/>
                </a:lnTo>
                <a:lnTo>
                  <a:pt x="1205938" y="71818"/>
                </a:lnTo>
                <a:lnTo>
                  <a:pt x="1203197" y="68068"/>
                </a:lnTo>
                <a:lnTo>
                  <a:pt x="1201731" y="63090"/>
                </a:lnTo>
                <a:lnTo>
                  <a:pt x="1201540" y="56883"/>
                </a:lnTo>
                <a:lnTo>
                  <a:pt x="1246375" y="56883"/>
                </a:lnTo>
                <a:close/>
              </a:path>
              <a:path w="1499812" h="110055">
                <a:moveTo>
                  <a:pt x="1262463" y="23016"/>
                </a:moveTo>
                <a:lnTo>
                  <a:pt x="1262463" y="84183"/>
                </a:lnTo>
                <a:lnTo>
                  <a:pt x="1272743" y="84183"/>
                </a:lnTo>
                <a:lnTo>
                  <a:pt x="1272743" y="44661"/>
                </a:lnTo>
                <a:lnTo>
                  <a:pt x="1274133" y="40825"/>
                </a:lnTo>
                <a:lnTo>
                  <a:pt x="1276913" y="37494"/>
                </a:lnTo>
                <a:lnTo>
                  <a:pt x="1279692" y="34162"/>
                </a:lnTo>
                <a:lnTo>
                  <a:pt x="1283671" y="32496"/>
                </a:lnTo>
                <a:lnTo>
                  <a:pt x="1290021" y="32516"/>
                </a:lnTo>
                <a:lnTo>
                  <a:pt x="1292219" y="32782"/>
                </a:lnTo>
                <a:lnTo>
                  <a:pt x="1292219" y="21931"/>
                </a:lnTo>
                <a:lnTo>
                  <a:pt x="1291115" y="21817"/>
                </a:lnTo>
                <a:lnTo>
                  <a:pt x="1288907" y="21645"/>
                </a:lnTo>
                <a:lnTo>
                  <a:pt x="1284833" y="21645"/>
                </a:lnTo>
                <a:lnTo>
                  <a:pt x="1281234" y="23121"/>
                </a:lnTo>
                <a:lnTo>
                  <a:pt x="1278112" y="26071"/>
                </a:lnTo>
                <a:lnTo>
                  <a:pt x="1274990" y="29022"/>
                </a:lnTo>
                <a:lnTo>
                  <a:pt x="1273029" y="31526"/>
                </a:lnTo>
                <a:lnTo>
                  <a:pt x="1272229" y="33582"/>
                </a:lnTo>
                <a:lnTo>
                  <a:pt x="1272229" y="23016"/>
                </a:lnTo>
                <a:lnTo>
                  <a:pt x="1262463" y="23016"/>
                </a:lnTo>
                <a:close/>
              </a:path>
              <a:path w="1499812" h="110055">
                <a:moveTo>
                  <a:pt x="1350857" y="23016"/>
                </a:moveTo>
                <a:lnTo>
                  <a:pt x="1339606" y="23016"/>
                </a:lnTo>
                <a:lnTo>
                  <a:pt x="1322528" y="72818"/>
                </a:lnTo>
                <a:lnTo>
                  <a:pt x="1306193" y="23016"/>
                </a:lnTo>
                <a:lnTo>
                  <a:pt x="1294257" y="23016"/>
                </a:lnTo>
                <a:lnTo>
                  <a:pt x="1316817" y="84183"/>
                </a:lnTo>
                <a:lnTo>
                  <a:pt x="1327783" y="84183"/>
                </a:lnTo>
                <a:lnTo>
                  <a:pt x="1350857" y="23016"/>
                </a:lnTo>
                <a:close/>
              </a:path>
              <a:path w="1499812" h="110055">
                <a:moveTo>
                  <a:pt x="1359653" y="23301"/>
                </a:moveTo>
                <a:lnTo>
                  <a:pt x="1359653" y="84183"/>
                </a:lnTo>
                <a:lnTo>
                  <a:pt x="1370105" y="84183"/>
                </a:lnTo>
                <a:lnTo>
                  <a:pt x="1370105" y="23301"/>
                </a:lnTo>
                <a:lnTo>
                  <a:pt x="1359653" y="23301"/>
                </a:lnTo>
                <a:close/>
              </a:path>
              <a:path w="1499812" h="110055">
                <a:moveTo>
                  <a:pt x="1359653" y="285"/>
                </a:moveTo>
                <a:lnTo>
                  <a:pt x="1359653" y="11936"/>
                </a:lnTo>
                <a:lnTo>
                  <a:pt x="1370105" y="11936"/>
                </a:lnTo>
                <a:lnTo>
                  <a:pt x="1370105" y="285"/>
                </a:lnTo>
                <a:lnTo>
                  <a:pt x="1359653" y="285"/>
                </a:lnTo>
                <a:close/>
              </a:path>
              <a:path w="1499812" h="110055">
                <a:moveTo>
                  <a:pt x="1405935" y="30440"/>
                </a:moveTo>
                <a:lnTo>
                  <a:pt x="1417282" y="30440"/>
                </a:lnTo>
                <a:lnTo>
                  <a:pt x="1420766" y="31687"/>
                </a:lnTo>
                <a:lnTo>
                  <a:pt x="1422936" y="34181"/>
                </a:lnTo>
                <a:lnTo>
                  <a:pt x="1425106" y="36675"/>
                </a:lnTo>
                <a:lnTo>
                  <a:pt x="1426496" y="39807"/>
                </a:lnTo>
                <a:lnTo>
                  <a:pt x="1427105" y="43576"/>
                </a:lnTo>
                <a:lnTo>
                  <a:pt x="1437100" y="43576"/>
                </a:lnTo>
                <a:lnTo>
                  <a:pt x="1436225" y="35390"/>
                </a:lnTo>
                <a:lnTo>
                  <a:pt x="1433626" y="29622"/>
                </a:lnTo>
                <a:lnTo>
                  <a:pt x="1429304" y="26271"/>
                </a:lnTo>
                <a:lnTo>
                  <a:pt x="1424983" y="22921"/>
                </a:lnTo>
                <a:lnTo>
                  <a:pt x="1419376" y="21245"/>
                </a:lnTo>
                <a:lnTo>
                  <a:pt x="1404412" y="21245"/>
                </a:lnTo>
                <a:lnTo>
                  <a:pt x="1397767" y="24234"/>
                </a:lnTo>
                <a:lnTo>
                  <a:pt x="1392551" y="30212"/>
                </a:lnTo>
                <a:lnTo>
                  <a:pt x="1386556" y="41378"/>
                </a:lnTo>
                <a:lnTo>
                  <a:pt x="1384726" y="55284"/>
                </a:lnTo>
                <a:lnTo>
                  <a:pt x="1384726" y="64042"/>
                </a:lnTo>
                <a:lnTo>
                  <a:pt x="1387106" y="71342"/>
                </a:lnTo>
                <a:lnTo>
                  <a:pt x="1391865" y="77187"/>
                </a:lnTo>
                <a:lnTo>
                  <a:pt x="1396625" y="83031"/>
                </a:lnTo>
                <a:lnTo>
                  <a:pt x="1403003" y="85954"/>
                </a:lnTo>
                <a:lnTo>
                  <a:pt x="1418119" y="85954"/>
                </a:lnTo>
                <a:lnTo>
                  <a:pt x="1423964" y="84078"/>
                </a:lnTo>
                <a:lnTo>
                  <a:pt x="1428533" y="80328"/>
                </a:lnTo>
                <a:lnTo>
                  <a:pt x="1433102" y="76578"/>
                </a:lnTo>
                <a:lnTo>
                  <a:pt x="1435958" y="70648"/>
                </a:lnTo>
                <a:lnTo>
                  <a:pt x="1437100" y="62538"/>
                </a:lnTo>
                <a:lnTo>
                  <a:pt x="1427105" y="62538"/>
                </a:lnTo>
                <a:lnTo>
                  <a:pt x="1426153" y="67068"/>
                </a:lnTo>
                <a:lnTo>
                  <a:pt x="1424431" y="70638"/>
                </a:lnTo>
                <a:lnTo>
                  <a:pt x="1421936" y="73246"/>
                </a:lnTo>
                <a:lnTo>
                  <a:pt x="1419442" y="75854"/>
                </a:lnTo>
                <a:lnTo>
                  <a:pt x="1416063" y="77158"/>
                </a:lnTo>
                <a:lnTo>
                  <a:pt x="1406239" y="77158"/>
                </a:lnTo>
                <a:lnTo>
                  <a:pt x="1402165" y="75064"/>
                </a:lnTo>
                <a:lnTo>
                  <a:pt x="1399576" y="70876"/>
                </a:lnTo>
                <a:lnTo>
                  <a:pt x="1396987" y="66688"/>
                </a:lnTo>
                <a:lnTo>
                  <a:pt x="1395692" y="61529"/>
                </a:lnTo>
                <a:lnTo>
                  <a:pt x="1395692" y="49307"/>
                </a:lnTo>
                <a:lnTo>
                  <a:pt x="1396606" y="44186"/>
                </a:lnTo>
                <a:lnTo>
                  <a:pt x="1398434" y="40035"/>
                </a:lnTo>
                <a:lnTo>
                  <a:pt x="1401251" y="33639"/>
                </a:lnTo>
                <a:lnTo>
                  <a:pt x="1405935" y="30440"/>
                </a:lnTo>
                <a:close/>
              </a:path>
              <a:path w="1499812" h="110055">
                <a:moveTo>
                  <a:pt x="1457281" y="24710"/>
                </a:moveTo>
                <a:lnTo>
                  <a:pt x="1451950" y="30840"/>
                </a:lnTo>
                <a:lnTo>
                  <a:pt x="1455263" y="48716"/>
                </a:lnTo>
                <a:lnTo>
                  <a:pt x="1455453" y="43462"/>
                </a:lnTo>
                <a:lnTo>
                  <a:pt x="1457148" y="39131"/>
                </a:lnTo>
                <a:lnTo>
                  <a:pt x="1460346" y="35723"/>
                </a:lnTo>
                <a:lnTo>
                  <a:pt x="1464249" y="21645"/>
                </a:lnTo>
                <a:lnTo>
                  <a:pt x="1457281" y="24710"/>
                </a:lnTo>
                <a:close/>
              </a:path>
              <a:path w="1499812" h="110055">
                <a:moveTo>
                  <a:pt x="1499812" y="56883"/>
                </a:moveTo>
                <a:lnTo>
                  <a:pt x="1499812" y="50715"/>
                </a:lnTo>
                <a:lnTo>
                  <a:pt x="1499508" y="46223"/>
                </a:lnTo>
                <a:lnTo>
                  <a:pt x="1498898" y="43405"/>
                </a:lnTo>
                <a:lnTo>
                  <a:pt x="1498213" y="39293"/>
                </a:lnTo>
                <a:lnTo>
                  <a:pt x="1496842" y="35695"/>
                </a:lnTo>
                <a:lnTo>
                  <a:pt x="1494786" y="32611"/>
                </a:lnTo>
                <a:lnTo>
                  <a:pt x="1492654" y="29374"/>
                </a:lnTo>
                <a:lnTo>
                  <a:pt x="1489551" y="26738"/>
                </a:lnTo>
                <a:lnTo>
                  <a:pt x="1485477" y="24701"/>
                </a:lnTo>
                <a:lnTo>
                  <a:pt x="1481402" y="22664"/>
                </a:lnTo>
                <a:lnTo>
                  <a:pt x="1477195" y="21645"/>
                </a:lnTo>
                <a:lnTo>
                  <a:pt x="1464249" y="21645"/>
                </a:lnTo>
                <a:lnTo>
                  <a:pt x="1460346" y="35723"/>
                </a:lnTo>
                <a:lnTo>
                  <a:pt x="1463544" y="32316"/>
                </a:lnTo>
                <a:lnTo>
                  <a:pt x="1467504" y="30612"/>
                </a:lnTo>
                <a:lnTo>
                  <a:pt x="1478813" y="30612"/>
                </a:lnTo>
                <a:lnTo>
                  <a:pt x="1483516" y="33087"/>
                </a:lnTo>
                <a:lnTo>
                  <a:pt x="1486333" y="38036"/>
                </a:lnTo>
                <a:lnTo>
                  <a:pt x="1487856" y="40702"/>
                </a:lnTo>
                <a:lnTo>
                  <a:pt x="1488827" y="44262"/>
                </a:lnTo>
                <a:lnTo>
                  <a:pt x="1489246" y="48716"/>
                </a:lnTo>
                <a:lnTo>
                  <a:pt x="1455263" y="48716"/>
                </a:lnTo>
                <a:lnTo>
                  <a:pt x="1451950" y="30840"/>
                </a:lnTo>
                <a:lnTo>
                  <a:pt x="1446619" y="36970"/>
                </a:lnTo>
                <a:lnTo>
                  <a:pt x="1443954" y="44947"/>
                </a:lnTo>
                <a:lnTo>
                  <a:pt x="1443954" y="64746"/>
                </a:lnTo>
                <a:lnTo>
                  <a:pt x="1446600" y="72504"/>
                </a:lnTo>
                <a:lnTo>
                  <a:pt x="1451893" y="78043"/>
                </a:lnTo>
                <a:lnTo>
                  <a:pt x="1457186" y="83583"/>
                </a:lnTo>
                <a:lnTo>
                  <a:pt x="1463640" y="86353"/>
                </a:lnTo>
                <a:lnTo>
                  <a:pt x="1474377" y="86353"/>
                </a:lnTo>
                <a:lnTo>
                  <a:pt x="1477176" y="86049"/>
                </a:lnTo>
                <a:lnTo>
                  <a:pt x="1479651" y="85440"/>
                </a:lnTo>
                <a:lnTo>
                  <a:pt x="1484258" y="84373"/>
                </a:lnTo>
                <a:lnTo>
                  <a:pt x="1488123" y="82317"/>
                </a:lnTo>
                <a:lnTo>
                  <a:pt x="1491245" y="79272"/>
                </a:lnTo>
                <a:lnTo>
                  <a:pt x="1493111" y="77520"/>
                </a:lnTo>
                <a:lnTo>
                  <a:pt x="1494796" y="75264"/>
                </a:lnTo>
                <a:lnTo>
                  <a:pt x="1496300" y="72504"/>
                </a:lnTo>
                <a:lnTo>
                  <a:pt x="1497804" y="69743"/>
                </a:lnTo>
                <a:lnTo>
                  <a:pt x="1498689" y="67240"/>
                </a:lnTo>
                <a:lnTo>
                  <a:pt x="1498956" y="64993"/>
                </a:lnTo>
                <a:lnTo>
                  <a:pt x="1488846" y="64993"/>
                </a:lnTo>
                <a:lnTo>
                  <a:pt x="1488085" y="67697"/>
                </a:lnTo>
                <a:lnTo>
                  <a:pt x="1486790" y="70076"/>
                </a:lnTo>
                <a:lnTo>
                  <a:pt x="1484963" y="72132"/>
                </a:lnTo>
                <a:lnTo>
                  <a:pt x="1481764" y="75673"/>
                </a:lnTo>
                <a:lnTo>
                  <a:pt x="1477481" y="77444"/>
                </a:lnTo>
                <a:lnTo>
                  <a:pt x="1466362" y="77444"/>
                </a:lnTo>
                <a:lnTo>
                  <a:pt x="1462117" y="75569"/>
                </a:lnTo>
                <a:lnTo>
                  <a:pt x="1459375" y="71818"/>
                </a:lnTo>
                <a:lnTo>
                  <a:pt x="1456634" y="68068"/>
                </a:lnTo>
                <a:lnTo>
                  <a:pt x="1455168" y="63090"/>
                </a:lnTo>
                <a:lnTo>
                  <a:pt x="1454977" y="56883"/>
                </a:lnTo>
                <a:lnTo>
                  <a:pt x="1499812" y="56883"/>
                </a:lnTo>
                <a:close/>
              </a:path>
              <a:path w="1499812" h="110055">
                <a:moveTo>
                  <a:pt x="773228" y="73170"/>
                </a:moveTo>
                <a:lnTo>
                  <a:pt x="778197" y="77872"/>
                </a:lnTo>
                <a:lnTo>
                  <a:pt x="783166" y="82574"/>
                </a:lnTo>
                <a:lnTo>
                  <a:pt x="788963" y="84925"/>
                </a:lnTo>
                <a:lnTo>
                  <a:pt x="800348" y="84925"/>
                </a:lnTo>
                <a:lnTo>
                  <a:pt x="804174" y="84164"/>
                </a:lnTo>
                <a:lnTo>
                  <a:pt x="807068" y="82641"/>
                </a:lnTo>
                <a:lnTo>
                  <a:pt x="809962" y="81118"/>
                </a:lnTo>
                <a:lnTo>
                  <a:pt x="812437" y="78795"/>
                </a:lnTo>
                <a:lnTo>
                  <a:pt x="814493" y="75673"/>
                </a:lnTo>
                <a:lnTo>
                  <a:pt x="814607" y="84088"/>
                </a:lnTo>
                <a:lnTo>
                  <a:pt x="813941" y="89932"/>
                </a:lnTo>
                <a:lnTo>
                  <a:pt x="812494" y="93207"/>
                </a:lnTo>
                <a:lnTo>
                  <a:pt x="810057" y="98766"/>
                </a:lnTo>
                <a:lnTo>
                  <a:pt x="804898" y="101545"/>
                </a:lnTo>
                <a:lnTo>
                  <a:pt x="792028" y="101545"/>
                </a:lnTo>
                <a:lnTo>
                  <a:pt x="788373" y="100403"/>
                </a:lnTo>
                <a:lnTo>
                  <a:pt x="786050" y="98118"/>
                </a:lnTo>
                <a:lnTo>
                  <a:pt x="784565" y="96633"/>
                </a:lnTo>
                <a:lnTo>
                  <a:pt x="783575" y="94520"/>
                </a:lnTo>
                <a:lnTo>
                  <a:pt x="783080" y="91779"/>
                </a:lnTo>
                <a:lnTo>
                  <a:pt x="772628" y="91779"/>
                </a:lnTo>
                <a:lnTo>
                  <a:pt x="773161" y="98061"/>
                </a:lnTo>
                <a:lnTo>
                  <a:pt x="775674" y="102678"/>
                </a:lnTo>
                <a:lnTo>
                  <a:pt x="780167" y="105629"/>
                </a:lnTo>
                <a:lnTo>
                  <a:pt x="784660" y="108579"/>
                </a:lnTo>
                <a:lnTo>
                  <a:pt x="790200" y="110055"/>
                </a:lnTo>
                <a:lnTo>
                  <a:pt x="799064" y="110001"/>
                </a:lnTo>
                <a:lnTo>
                  <a:pt x="812487" y="106521"/>
                </a:lnTo>
                <a:lnTo>
                  <a:pt x="820947" y="97604"/>
                </a:lnTo>
                <a:lnTo>
                  <a:pt x="823232" y="93112"/>
                </a:lnTo>
                <a:lnTo>
                  <a:pt x="824374" y="86981"/>
                </a:lnTo>
                <a:lnTo>
                  <a:pt x="824374" y="23587"/>
                </a:lnTo>
                <a:lnTo>
                  <a:pt x="814893" y="23587"/>
                </a:lnTo>
                <a:lnTo>
                  <a:pt x="814893" y="31297"/>
                </a:lnTo>
                <a:lnTo>
                  <a:pt x="812875" y="28746"/>
                </a:lnTo>
                <a:lnTo>
                  <a:pt x="810895" y="26804"/>
                </a:lnTo>
                <a:lnTo>
                  <a:pt x="808953" y="25472"/>
                </a:lnTo>
                <a:lnTo>
                  <a:pt x="805374" y="23111"/>
                </a:lnTo>
                <a:lnTo>
                  <a:pt x="801185" y="21931"/>
                </a:lnTo>
                <a:lnTo>
                  <a:pt x="789306" y="21931"/>
                </a:lnTo>
                <a:lnTo>
                  <a:pt x="783423" y="41177"/>
                </a:lnTo>
                <a:lnTo>
                  <a:pt x="786088" y="34400"/>
                </a:lnTo>
                <a:lnTo>
                  <a:pt x="791038" y="31012"/>
                </a:lnTo>
                <a:lnTo>
                  <a:pt x="803108" y="31012"/>
                </a:lnTo>
                <a:lnTo>
                  <a:pt x="807087" y="32839"/>
                </a:lnTo>
                <a:lnTo>
                  <a:pt x="810210" y="36494"/>
                </a:lnTo>
                <a:lnTo>
                  <a:pt x="813332" y="40149"/>
                </a:lnTo>
                <a:lnTo>
                  <a:pt x="814893" y="45765"/>
                </a:lnTo>
                <a:lnTo>
                  <a:pt x="814893" y="58368"/>
                </a:lnTo>
                <a:lnTo>
                  <a:pt x="814055" y="62766"/>
                </a:lnTo>
                <a:lnTo>
                  <a:pt x="812380" y="66535"/>
                </a:lnTo>
                <a:lnTo>
                  <a:pt x="809372" y="73198"/>
                </a:lnTo>
                <a:lnTo>
                  <a:pt x="804174" y="76530"/>
                </a:lnTo>
                <a:lnTo>
                  <a:pt x="792066" y="76530"/>
                </a:lnTo>
                <a:lnTo>
                  <a:pt x="788306" y="74731"/>
                </a:lnTo>
                <a:lnTo>
                  <a:pt x="785507" y="71133"/>
                </a:lnTo>
                <a:lnTo>
                  <a:pt x="782709" y="67535"/>
                </a:lnTo>
                <a:lnTo>
                  <a:pt x="781309" y="62290"/>
                </a:lnTo>
                <a:lnTo>
                  <a:pt x="778254" y="30555"/>
                </a:lnTo>
                <a:lnTo>
                  <a:pt x="773247" y="36304"/>
                </a:lnTo>
                <a:lnTo>
                  <a:pt x="770743" y="44300"/>
                </a:lnTo>
                <a:lnTo>
                  <a:pt x="770743" y="65393"/>
                </a:lnTo>
                <a:lnTo>
                  <a:pt x="773228" y="73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035985" y="500112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46129" y="493311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208212" y="493311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966323" y="5034737"/>
            <a:ext cx="1412533" cy="97914"/>
          </a:xfrm>
          <a:custGeom>
            <a:avLst/>
            <a:gdLst/>
            <a:ahLst/>
            <a:cxnLst/>
            <a:rect l="l" t="t" r="r" b="b"/>
            <a:pathLst>
              <a:path w="1553786" h="110969">
                <a:moveTo>
                  <a:pt x="136047" y="85097"/>
                </a:moveTo>
                <a:lnTo>
                  <a:pt x="133515" y="87438"/>
                </a:lnTo>
                <a:lnTo>
                  <a:pt x="139807" y="85458"/>
                </a:lnTo>
                <a:lnTo>
                  <a:pt x="140184" y="85097"/>
                </a:lnTo>
                <a:lnTo>
                  <a:pt x="136047" y="85097"/>
                </a:lnTo>
                <a:close/>
              </a:path>
              <a:path w="1553786" h="110969">
                <a:moveTo>
                  <a:pt x="144138" y="54999"/>
                </a:moveTo>
                <a:lnTo>
                  <a:pt x="141625" y="53323"/>
                </a:lnTo>
                <a:lnTo>
                  <a:pt x="143938" y="81499"/>
                </a:lnTo>
                <a:lnTo>
                  <a:pt x="146727" y="78825"/>
                </a:lnTo>
                <a:lnTo>
                  <a:pt x="144138" y="54999"/>
                </a:lnTo>
                <a:close/>
              </a:path>
              <a:path w="1553786" h="110969">
                <a:moveTo>
                  <a:pt x="141625" y="53323"/>
                </a:moveTo>
                <a:lnTo>
                  <a:pt x="136675" y="51591"/>
                </a:lnTo>
                <a:lnTo>
                  <a:pt x="136485" y="62594"/>
                </a:lnTo>
                <a:lnTo>
                  <a:pt x="136047" y="62347"/>
                </a:lnTo>
                <a:lnTo>
                  <a:pt x="136047" y="76033"/>
                </a:lnTo>
                <a:lnTo>
                  <a:pt x="138522" y="74617"/>
                </a:lnTo>
                <a:lnTo>
                  <a:pt x="138807" y="63965"/>
                </a:lnTo>
                <a:lnTo>
                  <a:pt x="141625" y="53323"/>
                </a:lnTo>
                <a:close/>
              </a:path>
              <a:path w="1553786" h="110969">
                <a:moveTo>
                  <a:pt x="140292" y="25034"/>
                </a:moveTo>
                <a:lnTo>
                  <a:pt x="142725" y="28263"/>
                </a:lnTo>
                <a:lnTo>
                  <a:pt x="141358" y="25529"/>
                </a:lnTo>
                <a:lnTo>
                  <a:pt x="135761" y="22559"/>
                </a:lnTo>
                <a:lnTo>
                  <a:pt x="134209" y="22559"/>
                </a:lnTo>
                <a:lnTo>
                  <a:pt x="135913" y="35181"/>
                </a:lnTo>
                <a:lnTo>
                  <a:pt x="137360" y="37084"/>
                </a:lnTo>
                <a:lnTo>
                  <a:pt x="138179" y="39198"/>
                </a:lnTo>
                <a:lnTo>
                  <a:pt x="138369" y="41520"/>
                </a:lnTo>
                <a:lnTo>
                  <a:pt x="146727" y="41520"/>
                </a:lnTo>
                <a:lnTo>
                  <a:pt x="144328" y="31468"/>
                </a:lnTo>
                <a:lnTo>
                  <a:pt x="142725" y="28263"/>
                </a:lnTo>
                <a:lnTo>
                  <a:pt x="140292" y="25034"/>
                </a:lnTo>
                <a:close/>
              </a:path>
              <a:path w="1553786" h="110969">
                <a:moveTo>
                  <a:pt x="129459" y="31126"/>
                </a:moveTo>
                <a:lnTo>
                  <a:pt x="119750" y="31126"/>
                </a:lnTo>
                <a:lnTo>
                  <a:pt x="116809" y="31868"/>
                </a:lnTo>
                <a:lnTo>
                  <a:pt x="115114" y="35980"/>
                </a:lnTo>
                <a:lnTo>
                  <a:pt x="118027" y="33277"/>
                </a:lnTo>
                <a:lnTo>
                  <a:pt x="121501" y="31925"/>
                </a:lnTo>
                <a:lnTo>
                  <a:pt x="128470" y="31925"/>
                </a:lnTo>
                <a:lnTo>
                  <a:pt x="130954" y="32687"/>
                </a:lnTo>
                <a:lnTo>
                  <a:pt x="133553" y="32477"/>
                </a:lnTo>
                <a:lnTo>
                  <a:pt x="134209" y="22559"/>
                </a:lnTo>
                <a:lnTo>
                  <a:pt x="129459" y="31126"/>
                </a:lnTo>
                <a:close/>
              </a:path>
              <a:path w="1553786" h="110969">
                <a:moveTo>
                  <a:pt x="148155" y="37560"/>
                </a:moveTo>
                <a:lnTo>
                  <a:pt x="146918" y="33867"/>
                </a:lnTo>
                <a:lnTo>
                  <a:pt x="146727" y="38969"/>
                </a:lnTo>
                <a:lnTo>
                  <a:pt x="145928" y="34667"/>
                </a:lnTo>
                <a:lnTo>
                  <a:pt x="144366" y="30440"/>
                </a:lnTo>
                <a:lnTo>
                  <a:pt x="142725" y="28263"/>
                </a:lnTo>
                <a:lnTo>
                  <a:pt x="144328" y="31468"/>
                </a:lnTo>
                <a:lnTo>
                  <a:pt x="146727" y="41520"/>
                </a:lnTo>
                <a:lnTo>
                  <a:pt x="148079" y="41520"/>
                </a:lnTo>
                <a:lnTo>
                  <a:pt x="148155" y="37560"/>
                </a:lnTo>
                <a:close/>
              </a:path>
              <a:path w="1553786" h="110969">
                <a:moveTo>
                  <a:pt x="146918" y="33867"/>
                </a:moveTo>
                <a:lnTo>
                  <a:pt x="144366" y="30440"/>
                </a:lnTo>
                <a:lnTo>
                  <a:pt x="145928" y="34667"/>
                </a:lnTo>
                <a:lnTo>
                  <a:pt x="146727" y="38969"/>
                </a:lnTo>
                <a:lnTo>
                  <a:pt x="146918" y="33867"/>
                </a:lnTo>
                <a:close/>
              </a:path>
              <a:path w="1553786" h="110969">
                <a:moveTo>
                  <a:pt x="265488" y="65907"/>
                </a:moveTo>
                <a:lnTo>
                  <a:pt x="255607" y="65907"/>
                </a:lnTo>
                <a:lnTo>
                  <a:pt x="255873" y="71999"/>
                </a:lnTo>
                <a:lnTo>
                  <a:pt x="257901" y="77110"/>
                </a:lnTo>
                <a:lnTo>
                  <a:pt x="261689" y="81242"/>
                </a:lnTo>
                <a:lnTo>
                  <a:pt x="265478" y="85373"/>
                </a:lnTo>
                <a:lnTo>
                  <a:pt x="271923" y="87438"/>
                </a:lnTo>
                <a:lnTo>
                  <a:pt x="289476" y="87438"/>
                </a:lnTo>
                <a:lnTo>
                  <a:pt x="288619" y="85097"/>
                </a:lnTo>
                <a:lnTo>
                  <a:pt x="285345" y="78757"/>
                </a:lnTo>
                <a:lnTo>
                  <a:pt x="275140" y="78757"/>
                </a:lnTo>
                <a:lnTo>
                  <a:pt x="270647" y="77101"/>
                </a:lnTo>
                <a:lnTo>
                  <a:pt x="268058" y="73789"/>
                </a:lnTo>
                <a:lnTo>
                  <a:pt x="266649" y="71961"/>
                </a:lnTo>
                <a:lnTo>
                  <a:pt x="265792" y="69334"/>
                </a:lnTo>
                <a:lnTo>
                  <a:pt x="265488" y="65907"/>
                </a:lnTo>
                <a:close/>
              </a:path>
              <a:path w="1553786" h="110969">
                <a:moveTo>
                  <a:pt x="294331" y="41520"/>
                </a:moveTo>
                <a:lnTo>
                  <a:pt x="296253" y="25034"/>
                </a:lnTo>
                <a:lnTo>
                  <a:pt x="298900" y="28546"/>
                </a:lnTo>
                <a:lnTo>
                  <a:pt x="298900" y="913"/>
                </a:lnTo>
                <a:lnTo>
                  <a:pt x="289609" y="22330"/>
                </a:lnTo>
                <a:lnTo>
                  <a:pt x="291875" y="35181"/>
                </a:lnTo>
                <a:lnTo>
                  <a:pt x="293322" y="37084"/>
                </a:lnTo>
                <a:lnTo>
                  <a:pt x="292636" y="51591"/>
                </a:lnTo>
                <a:lnTo>
                  <a:pt x="294768" y="63965"/>
                </a:lnTo>
                <a:lnTo>
                  <a:pt x="292446" y="62595"/>
                </a:lnTo>
                <a:lnTo>
                  <a:pt x="290961" y="61757"/>
                </a:lnTo>
                <a:lnTo>
                  <a:pt x="291589" y="76273"/>
                </a:lnTo>
                <a:lnTo>
                  <a:pt x="294483" y="74617"/>
                </a:lnTo>
                <a:lnTo>
                  <a:pt x="295930" y="72056"/>
                </a:lnTo>
                <a:lnTo>
                  <a:pt x="295930" y="65964"/>
                </a:lnTo>
                <a:lnTo>
                  <a:pt x="297586" y="53323"/>
                </a:lnTo>
                <a:lnTo>
                  <a:pt x="294331" y="41520"/>
                </a:lnTo>
                <a:lnTo>
                  <a:pt x="294140" y="39198"/>
                </a:lnTo>
                <a:lnTo>
                  <a:pt x="294331" y="41520"/>
                </a:lnTo>
                <a:close/>
              </a:path>
              <a:path w="1553786" h="110969">
                <a:moveTo>
                  <a:pt x="300632" y="38969"/>
                </a:moveTo>
                <a:lnTo>
                  <a:pt x="303714" y="36361"/>
                </a:lnTo>
                <a:lnTo>
                  <a:pt x="302879" y="33867"/>
                </a:lnTo>
                <a:lnTo>
                  <a:pt x="300328" y="30440"/>
                </a:lnTo>
                <a:lnTo>
                  <a:pt x="298900" y="32211"/>
                </a:lnTo>
                <a:lnTo>
                  <a:pt x="299834" y="41520"/>
                </a:lnTo>
                <a:lnTo>
                  <a:pt x="304040" y="41520"/>
                </a:lnTo>
                <a:lnTo>
                  <a:pt x="304116" y="37560"/>
                </a:lnTo>
                <a:lnTo>
                  <a:pt x="303714" y="36361"/>
                </a:lnTo>
                <a:lnTo>
                  <a:pt x="300632" y="38969"/>
                </a:lnTo>
                <a:close/>
              </a:path>
              <a:path w="1553786" h="110969">
                <a:moveTo>
                  <a:pt x="275711" y="31126"/>
                </a:moveTo>
                <a:lnTo>
                  <a:pt x="285421" y="31126"/>
                </a:lnTo>
                <a:lnTo>
                  <a:pt x="288619" y="32182"/>
                </a:lnTo>
                <a:lnTo>
                  <a:pt x="289514" y="32477"/>
                </a:lnTo>
                <a:lnTo>
                  <a:pt x="288619" y="22330"/>
                </a:lnTo>
                <a:lnTo>
                  <a:pt x="273350" y="22330"/>
                </a:lnTo>
                <a:lnTo>
                  <a:pt x="267744" y="24120"/>
                </a:lnTo>
                <a:lnTo>
                  <a:pt x="267772" y="36799"/>
                </a:lnTo>
                <a:lnTo>
                  <a:pt x="268772" y="34838"/>
                </a:lnTo>
                <a:lnTo>
                  <a:pt x="270771" y="33353"/>
                </a:lnTo>
                <a:lnTo>
                  <a:pt x="272770" y="31868"/>
                </a:lnTo>
                <a:lnTo>
                  <a:pt x="275711" y="31126"/>
                </a:lnTo>
                <a:close/>
              </a:path>
              <a:path w="1553786" h="110969">
                <a:moveTo>
                  <a:pt x="300313" y="30422"/>
                </a:moveTo>
                <a:lnTo>
                  <a:pt x="302879" y="33867"/>
                </a:lnTo>
                <a:lnTo>
                  <a:pt x="303714" y="36361"/>
                </a:lnTo>
                <a:lnTo>
                  <a:pt x="304097" y="36037"/>
                </a:lnTo>
                <a:lnTo>
                  <a:pt x="307562" y="33106"/>
                </a:lnTo>
                <a:lnTo>
                  <a:pt x="311427" y="31640"/>
                </a:lnTo>
                <a:lnTo>
                  <a:pt x="320832" y="31640"/>
                </a:lnTo>
                <a:lnTo>
                  <a:pt x="324335" y="33315"/>
                </a:lnTo>
                <a:lnTo>
                  <a:pt x="326201" y="36666"/>
                </a:lnTo>
                <a:lnTo>
                  <a:pt x="327343" y="38760"/>
                </a:lnTo>
                <a:lnTo>
                  <a:pt x="327914" y="42053"/>
                </a:lnTo>
                <a:lnTo>
                  <a:pt x="327914" y="85097"/>
                </a:lnTo>
                <a:lnTo>
                  <a:pt x="338480" y="85097"/>
                </a:lnTo>
                <a:lnTo>
                  <a:pt x="338480" y="39845"/>
                </a:lnTo>
                <a:lnTo>
                  <a:pt x="337623" y="35143"/>
                </a:lnTo>
                <a:lnTo>
                  <a:pt x="335910" y="31754"/>
                </a:lnTo>
                <a:lnTo>
                  <a:pt x="332750" y="25548"/>
                </a:lnTo>
                <a:lnTo>
                  <a:pt x="326734" y="22445"/>
                </a:lnTo>
                <a:lnTo>
                  <a:pt x="312912" y="22445"/>
                </a:lnTo>
                <a:lnTo>
                  <a:pt x="308781" y="23530"/>
                </a:lnTo>
                <a:lnTo>
                  <a:pt x="305468" y="25700"/>
                </a:lnTo>
                <a:lnTo>
                  <a:pt x="303526" y="26957"/>
                </a:lnTo>
                <a:lnTo>
                  <a:pt x="301337" y="29127"/>
                </a:lnTo>
                <a:lnTo>
                  <a:pt x="300313" y="30422"/>
                </a:lnTo>
                <a:close/>
              </a:path>
              <a:path w="1553786" h="110969">
                <a:moveTo>
                  <a:pt x="139969" y="68591"/>
                </a:moveTo>
                <a:lnTo>
                  <a:pt x="140184" y="85097"/>
                </a:lnTo>
                <a:lnTo>
                  <a:pt x="139969" y="65964"/>
                </a:lnTo>
                <a:lnTo>
                  <a:pt x="139969" y="72056"/>
                </a:lnTo>
                <a:lnTo>
                  <a:pt x="140184" y="85097"/>
                </a:lnTo>
                <a:lnTo>
                  <a:pt x="139969" y="68591"/>
                </a:lnTo>
                <a:close/>
              </a:path>
              <a:path w="1553786" h="110969">
                <a:moveTo>
                  <a:pt x="360641" y="76301"/>
                </a:moveTo>
                <a:lnTo>
                  <a:pt x="361992" y="87324"/>
                </a:lnTo>
                <a:lnTo>
                  <a:pt x="380498" y="87324"/>
                </a:lnTo>
                <a:lnTo>
                  <a:pt x="378194" y="78472"/>
                </a:lnTo>
                <a:lnTo>
                  <a:pt x="365172" y="78472"/>
                </a:lnTo>
                <a:lnTo>
                  <a:pt x="360641" y="76301"/>
                </a:lnTo>
                <a:close/>
              </a:path>
              <a:path w="1553786" h="110969">
                <a:moveTo>
                  <a:pt x="342935" y="55855"/>
                </a:moveTo>
                <a:lnTo>
                  <a:pt x="342935" y="65450"/>
                </a:lnTo>
                <a:lnTo>
                  <a:pt x="345410" y="73094"/>
                </a:lnTo>
                <a:lnTo>
                  <a:pt x="350360" y="78786"/>
                </a:lnTo>
                <a:lnTo>
                  <a:pt x="355310" y="84478"/>
                </a:lnTo>
                <a:lnTo>
                  <a:pt x="361992" y="87324"/>
                </a:lnTo>
                <a:lnTo>
                  <a:pt x="360641" y="76301"/>
                </a:lnTo>
                <a:lnTo>
                  <a:pt x="357785" y="71961"/>
                </a:lnTo>
                <a:lnTo>
                  <a:pt x="354929" y="67620"/>
                </a:lnTo>
                <a:lnTo>
                  <a:pt x="353501" y="62195"/>
                </a:lnTo>
                <a:lnTo>
                  <a:pt x="353501" y="48907"/>
                </a:lnTo>
                <a:lnTo>
                  <a:pt x="354929" y="43119"/>
                </a:lnTo>
                <a:lnTo>
                  <a:pt x="357785" y="38322"/>
                </a:lnTo>
                <a:lnTo>
                  <a:pt x="360641" y="33524"/>
                </a:lnTo>
                <a:lnTo>
                  <a:pt x="365210" y="31126"/>
                </a:lnTo>
                <a:lnTo>
                  <a:pt x="378575" y="31126"/>
                </a:lnTo>
                <a:lnTo>
                  <a:pt x="383563" y="33943"/>
                </a:lnTo>
                <a:lnTo>
                  <a:pt x="386457" y="39578"/>
                </a:lnTo>
                <a:lnTo>
                  <a:pt x="388284" y="43157"/>
                </a:lnTo>
                <a:lnTo>
                  <a:pt x="389198" y="47803"/>
                </a:lnTo>
                <a:lnTo>
                  <a:pt x="389198" y="59834"/>
                </a:lnTo>
                <a:lnTo>
                  <a:pt x="387932" y="65574"/>
                </a:lnTo>
                <a:lnTo>
                  <a:pt x="385400" y="70733"/>
                </a:lnTo>
                <a:lnTo>
                  <a:pt x="382868" y="75892"/>
                </a:lnTo>
                <a:lnTo>
                  <a:pt x="378194" y="78472"/>
                </a:lnTo>
                <a:lnTo>
                  <a:pt x="380498" y="87324"/>
                </a:lnTo>
                <a:lnTo>
                  <a:pt x="387941" y="84107"/>
                </a:lnTo>
                <a:lnTo>
                  <a:pt x="392739" y="77672"/>
                </a:lnTo>
                <a:lnTo>
                  <a:pt x="398148" y="66696"/>
                </a:lnTo>
                <a:lnTo>
                  <a:pt x="399936" y="53228"/>
                </a:lnTo>
                <a:lnTo>
                  <a:pt x="399936" y="43024"/>
                </a:lnTo>
                <a:lnTo>
                  <a:pt x="397213" y="35295"/>
                </a:lnTo>
                <a:lnTo>
                  <a:pt x="391768" y="30041"/>
                </a:lnTo>
                <a:lnTo>
                  <a:pt x="386323" y="24786"/>
                </a:lnTo>
                <a:lnTo>
                  <a:pt x="379660" y="22159"/>
                </a:lnTo>
                <a:lnTo>
                  <a:pt x="362982" y="22159"/>
                </a:lnTo>
                <a:lnTo>
                  <a:pt x="355976" y="25205"/>
                </a:lnTo>
                <a:lnTo>
                  <a:pt x="350760" y="31297"/>
                </a:lnTo>
                <a:lnTo>
                  <a:pt x="350534" y="31564"/>
                </a:lnTo>
                <a:lnTo>
                  <a:pt x="344835" y="42184"/>
                </a:lnTo>
                <a:lnTo>
                  <a:pt x="342935" y="55855"/>
                </a:lnTo>
                <a:close/>
              </a:path>
              <a:path w="1553786" h="110969">
                <a:moveTo>
                  <a:pt x="425618" y="23930"/>
                </a:moveTo>
                <a:lnTo>
                  <a:pt x="415109" y="23930"/>
                </a:lnTo>
                <a:lnTo>
                  <a:pt x="415109" y="70724"/>
                </a:lnTo>
                <a:lnTo>
                  <a:pt x="415966" y="74893"/>
                </a:lnTo>
                <a:lnTo>
                  <a:pt x="417679" y="78015"/>
                </a:lnTo>
                <a:lnTo>
                  <a:pt x="420840" y="83840"/>
                </a:lnTo>
                <a:lnTo>
                  <a:pt x="426780" y="86753"/>
                </a:lnTo>
                <a:lnTo>
                  <a:pt x="441096" y="86753"/>
                </a:lnTo>
                <a:lnTo>
                  <a:pt x="445856" y="85154"/>
                </a:lnTo>
                <a:lnTo>
                  <a:pt x="449778" y="81956"/>
                </a:lnTo>
                <a:lnTo>
                  <a:pt x="451758" y="80356"/>
                </a:lnTo>
                <a:lnTo>
                  <a:pt x="453414" y="78396"/>
                </a:lnTo>
                <a:lnTo>
                  <a:pt x="454747" y="76073"/>
                </a:lnTo>
                <a:lnTo>
                  <a:pt x="454632" y="85097"/>
                </a:lnTo>
                <a:lnTo>
                  <a:pt x="464342" y="85097"/>
                </a:lnTo>
                <a:lnTo>
                  <a:pt x="464342" y="23930"/>
                </a:lnTo>
                <a:lnTo>
                  <a:pt x="454061" y="23930"/>
                </a:lnTo>
                <a:lnTo>
                  <a:pt x="454061" y="59948"/>
                </a:lnTo>
                <a:lnTo>
                  <a:pt x="453357" y="64651"/>
                </a:lnTo>
                <a:lnTo>
                  <a:pt x="451948" y="68077"/>
                </a:lnTo>
                <a:lnTo>
                  <a:pt x="449359" y="74474"/>
                </a:lnTo>
                <a:lnTo>
                  <a:pt x="444485" y="77672"/>
                </a:lnTo>
                <a:lnTo>
                  <a:pt x="432339" y="77672"/>
                </a:lnTo>
                <a:lnTo>
                  <a:pt x="428931" y="75845"/>
                </a:lnTo>
                <a:lnTo>
                  <a:pt x="427103" y="72189"/>
                </a:lnTo>
                <a:lnTo>
                  <a:pt x="426113" y="70210"/>
                </a:lnTo>
                <a:lnTo>
                  <a:pt x="425618" y="67659"/>
                </a:lnTo>
                <a:lnTo>
                  <a:pt x="425618" y="23930"/>
                </a:lnTo>
                <a:close/>
              </a:path>
              <a:path w="1553786" h="110969">
                <a:moveTo>
                  <a:pt x="483856" y="1199"/>
                </a:moveTo>
                <a:lnTo>
                  <a:pt x="483856" y="85097"/>
                </a:lnTo>
                <a:lnTo>
                  <a:pt x="494137" y="85097"/>
                </a:lnTo>
                <a:lnTo>
                  <a:pt x="494137" y="1199"/>
                </a:lnTo>
                <a:lnTo>
                  <a:pt x="483856" y="1199"/>
                </a:lnTo>
                <a:close/>
              </a:path>
              <a:path w="1553786" h="110969">
                <a:moveTo>
                  <a:pt x="549957" y="72941"/>
                </a:moveTo>
                <a:lnTo>
                  <a:pt x="554945" y="78672"/>
                </a:lnTo>
                <a:lnTo>
                  <a:pt x="559933" y="84402"/>
                </a:lnTo>
                <a:lnTo>
                  <a:pt x="565835" y="87267"/>
                </a:lnTo>
                <a:lnTo>
                  <a:pt x="565264" y="76092"/>
                </a:lnTo>
                <a:lnTo>
                  <a:pt x="562484" y="71675"/>
                </a:lnTo>
                <a:lnTo>
                  <a:pt x="559704" y="67259"/>
                </a:lnTo>
                <a:lnTo>
                  <a:pt x="558315" y="61776"/>
                </a:lnTo>
                <a:lnTo>
                  <a:pt x="558315" y="47536"/>
                </a:lnTo>
                <a:lnTo>
                  <a:pt x="559923" y="41711"/>
                </a:lnTo>
                <a:lnTo>
                  <a:pt x="563141" y="37751"/>
                </a:lnTo>
                <a:lnTo>
                  <a:pt x="566358" y="33791"/>
                </a:lnTo>
                <a:lnTo>
                  <a:pt x="570556" y="31811"/>
                </a:lnTo>
                <a:lnTo>
                  <a:pt x="580380" y="31811"/>
                </a:lnTo>
                <a:lnTo>
                  <a:pt x="584283" y="33667"/>
                </a:lnTo>
                <a:lnTo>
                  <a:pt x="587443" y="37380"/>
                </a:lnTo>
                <a:lnTo>
                  <a:pt x="590604" y="41092"/>
                </a:lnTo>
                <a:lnTo>
                  <a:pt x="592184" y="46813"/>
                </a:lnTo>
                <a:lnTo>
                  <a:pt x="592184" y="62195"/>
                </a:lnTo>
                <a:lnTo>
                  <a:pt x="590651" y="68068"/>
                </a:lnTo>
                <a:lnTo>
                  <a:pt x="587586" y="72161"/>
                </a:lnTo>
                <a:lnTo>
                  <a:pt x="584521" y="76254"/>
                </a:lnTo>
                <a:lnTo>
                  <a:pt x="580627" y="86429"/>
                </a:lnTo>
                <a:lnTo>
                  <a:pt x="583902" y="84754"/>
                </a:lnTo>
                <a:lnTo>
                  <a:pt x="587177" y="83079"/>
                </a:lnTo>
                <a:lnTo>
                  <a:pt x="590013" y="80357"/>
                </a:lnTo>
                <a:lnTo>
                  <a:pt x="592412" y="76587"/>
                </a:lnTo>
                <a:lnTo>
                  <a:pt x="592412" y="85097"/>
                </a:lnTo>
                <a:lnTo>
                  <a:pt x="601665" y="85097"/>
                </a:lnTo>
                <a:lnTo>
                  <a:pt x="601665" y="913"/>
                </a:lnTo>
                <a:lnTo>
                  <a:pt x="591784" y="913"/>
                </a:lnTo>
                <a:lnTo>
                  <a:pt x="591784" y="31811"/>
                </a:lnTo>
                <a:lnTo>
                  <a:pt x="589461" y="28955"/>
                </a:lnTo>
                <a:lnTo>
                  <a:pt x="587386" y="26957"/>
                </a:lnTo>
                <a:lnTo>
                  <a:pt x="585558" y="25814"/>
                </a:lnTo>
                <a:lnTo>
                  <a:pt x="582398" y="23834"/>
                </a:lnTo>
                <a:lnTo>
                  <a:pt x="578476" y="22844"/>
                </a:lnTo>
                <a:lnTo>
                  <a:pt x="565340" y="22844"/>
                </a:lnTo>
                <a:lnTo>
                  <a:pt x="558838" y="26109"/>
                </a:lnTo>
                <a:lnTo>
                  <a:pt x="554288" y="32639"/>
                </a:lnTo>
                <a:lnTo>
                  <a:pt x="549738" y="39169"/>
                </a:lnTo>
                <a:lnTo>
                  <a:pt x="547463" y="46889"/>
                </a:lnTo>
                <a:lnTo>
                  <a:pt x="547463" y="65317"/>
                </a:lnTo>
                <a:lnTo>
                  <a:pt x="549957" y="72941"/>
                </a:lnTo>
                <a:close/>
              </a:path>
              <a:path w="1553786" h="110969">
                <a:moveTo>
                  <a:pt x="565264" y="76092"/>
                </a:moveTo>
                <a:lnTo>
                  <a:pt x="565835" y="87267"/>
                </a:lnTo>
                <a:lnTo>
                  <a:pt x="576877" y="87267"/>
                </a:lnTo>
                <a:lnTo>
                  <a:pt x="580627" y="86429"/>
                </a:lnTo>
                <a:lnTo>
                  <a:pt x="584521" y="76254"/>
                </a:lnTo>
                <a:lnTo>
                  <a:pt x="580608" y="78300"/>
                </a:lnTo>
                <a:lnTo>
                  <a:pt x="569719" y="78300"/>
                </a:lnTo>
                <a:lnTo>
                  <a:pt x="565264" y="76092"/>
                </a:lnTo>
                <a:close/>
              </a:path>
              <a:path w="1553786" h="110969">
                <a:moveTo>
                  <a:pt x="666128" y="25700"/>
                </a:moveTo>
                <a:lnTo>
                  <a:pt x="664186" y="26957"/>
                </a:lnTo>
                <a:lnTo>
                  <a:pt x="661997" y="29127"/>
                </a:lnTo>
                <a:lnTo>
                  <a:pt x="659560" y="32211"/>
                </a:lnTo>
                <a:lnTo>
                  <a:pt x="659560" y="913"/>
                </a:lnTo>
                <a:lnTo>
                  <a:pt x="649279" y="913"/>
                </a:lnTo>
                <a:lnTo>
                  <a:pt x="649279" y="85097"/>
                </a:lnTo>
                <a:lnTo>
                  <a:pt x="659560" y="85097"/>
                </a:lnTo>
                <a:lnTo>
                  <a:pt x="659560" y="44509"/>
                </a:lnTo>
                <a:lnTo>
                  <a:pt x="661292" y="38969"/>
                </a:lnTo>
                <a:lnTo>
                  <a:pt x="664757" y="36038"/>
                </a:lnTo>
                <a:lnTo>
                  <a:pt x="668222" y="33106"/>
                </a:lnTo>
                <a:lnTo>
                  <a:pt x="672087" y="31640"/>
                </a:lnTo>
                <a:lnTo>
                  <a:pt x="681492" y="31640"/>
                </a:lnTo>
                <a:lnTo>
                  <a:pt x="681444" y="29822"/>
                </a:lnTo>
                <a:lnTo>
                  <a:pt x="678522" y="22445"/>
                </a:lnTo>
                <a:lnTo>
                  <a:pt x="673572" y="22445"/>
                </a:lnTo>
                <a:lnTo>
                  <a:pt x="669441" y="23530"/>
                </a:lnTo>
                <a:lnTo>
                  <a:pt x="666128" y="25700"/>
                </a:lnTo>
                <a:close/>
              </a:path>
              <a:path w="1553786" h="110969">
                <a:moveTo>
                  <a:pt x="688003" y="38760"/>
                </a:moveTo>
                <a:lnTo>
                  <a:pt x="686861" y="36666"/>
                </a:lnTo>
                <a:lnTo>
                  <a:pt x="684995" y="33315"/>
                </a:lnTo>
                <a:lnTo>
                  <a:pt x="686147" y="26871"/>
                </a:lnTo>
                <a:lnTo>
                  <a:pt x="687394" y="22445"/>
                </a:lnTo>
                <a:lnTo>
                  <a:pt x="678522" y="22445"/>
                </a:lnTo>
                <a:lnTo>
                  <a:pt x="681444" y="29822"/>
                </a:lnTo>
                <a:lnTo>
                  <a:pt x="681492" y="31640"/>
                </a:lnTo>
                <a:lnTo>
                  <a:pt x="680596" y="31640"/>
                </a:lnTo>
                <a:lnTo>
                  <a:pt x="678998" y="35066"/>
                </a:lnTo>
                <a:lnTo>
                  <a:pt x="678808" y="42605"/>
                </a:lnTo>
                <a:lnTo>
                  <a:pt x="688403" y="42605"/>
                </a:lnTo>
                <a:lnTo>
                  <a:pt x="688003" y="38760"/>
                </a:lnTo>
                <a:close/>
              </a:path>
              <a:path w="1553786" h="110969">
                <a:moveTo>
                  <a:pt x="687489" y="74131"/>
                </a:moveTo>
                <a:lnTo>
                  <a:pt x="686404" y="71790"/>
                </a:lnTo>
                <a:lnTo>
                  <a:pt x="688574" y="85097"/>
                </a:lnTo>
                <a:lnTo>
                  <a:pt x="699140" y="85097"/>
                </a:lnTo>
                <a:lnTo>
                  <a:pt x="691830" y="77558"/>
                </a:lnTo>
                <a:lnTo>
                  <a:pt x="693010" y="59187"/>
                </a:lnTo>
                <a:lnTo>
                  <a:pt x="695809" y="58406"/>
                </a:lnTo>
                <a:lnTo>
                  <a:pt x="697370" y="78415"/>
                </a:lnTo>
                <a:lnTo>
                  <a:pt x="699140" y="78415"/>
                </a:lnTo>
                <a:lnTo>
                  <a:pt x="699140" y="57964"/>
                </a:lnTo>
                <a:lnTo>
                  <a:pt x="699540" y="57911"/>
                </a:lnTo>
                <a:lnTo>
                  <a:pt x="705766" y="57112"/>
                </a:lnTo>
                <a:lnTo>
                  <a:pt x="711306" y="48031"/>
                </a:lnTo>
                <a:lnTo>
                  <a:pt x="699140" y="49557"/>
                </a:lnTo>
                <a:lnTo>
                  <a:pt x="694914" y="50087"/>
                </a:lnTo>
                <a:lnTo>
                  <a:pt x="691144" y="60253"/>
                </a:lnTo>
                <a:lnTo>
                  <a:pt x="689659" y="75845"/>
                </a:lnTo>
                <a:lnTo>
                  <a:pt x="688574" y="74988"/>
                </a:lnTo>
                <a:lnTo>
                  <a:pt x="687489" y="74131"/>
                </a:lnTo>
                <a:close/>
              </a:path>
              <a:path w="1553786" h="110969">
                <a:moveTo>
                  <a:pt x="691830" y="77558"/>
                </a:moveTo>
                <a:lnTo>
                  <a:pt x="699140" y="85097"/>
                </a:lnTo>
                <a:lnTo>
                  <a:pt x="694400" y="78415"/>
                </a:lnTo>
                <a:lnTo>
                  <a:pt x="693010" y="59187"/>
                </a:lnTo>
                <a:lnTo>
                  <a:pt x="691830" y="77558"/>
                </a:lnTo>
                <a:close/>
              </a:path>
              <a:path w="1553786" h="110969">
                <a:moveTo>
                  <a:pt x="699140" y="49557"/>
                </a:moveTo>
                <a:lnTo>
                  <a:pt x="699140" y="39845"/>
                </a:lnTo>
                <a:lnTo>
                  <a:pt x="698284" y="35143"/>
                </a:lnTo>
                <a:lnTo>
                  <a:pt x="696570" y="31754"/>
                </a:lnTo>
                <a:lnTo>
                  <a:pt x="696358" y="31337"/>
                </a:lnTo>
                <a:lnTo>
                  <a:pt x="693105" y="32573"/>
                </a:lnTo>
                <a:lnTo>
                  <a:pt x="690859" y="35466"/>
                </a:lnTo>
                <a:lnTo>
                  <a:pt x="693410" y="25548"/>
                </a:lnTo>
                <a:lnTo>
                  <a:pt x="696304" y="22445"/>
                </a:lnTo>
                <a:lnTo>
                  <a:pt x="690849" y="23920"/>
                </a:lnTo>
                <a:lnTo>
                  <a:pt x="690581" y="24089"/>
                </a:lnTo>
                <a:lnTo>
                  <a:pt x="687394" y="22445"/>
                </a:lnTo>
                <a:lnTo>
                  <a:pt x="686147" y="26871"/>
                </a:lnTo>
                <a:lnTo>
                  <a:pt x="684995" y="33315"/>
                </a:lnTo>
                <a:lnTo>
                  <a:pt x="686861" y="36666"/>
                </a:lnTo>
                <a:lnTo>
                  <a:pt x="688003" y="38760"/>
                </a:lnTo>
                <a:lnTo>
                  <a:pt x="688403" y="42605"/>
                </a:lnTo>
                <a:lnTo>
                  <a:pt x="688512" y="41697"/>
                </a:lnTo>
                <a:lnTo>
                  <a:pt x="688784" y="39445"/>
                </a:lnTo>
                <a:lnTo>
                  <a:pt x="689602" y="37065"/>
                </a:lnTo>
                <a:lnTo>
                  <a:pt x="689164" y="50810"/>
                </a:lnTo>
                <a:lnTo>
                  <a:pt x="688574" y="42053"/>
                </a:lnTo>
                <a:lnTo>
                  <a:pt x="688574" y="51055"/>
                </a:lnTo>
                <a:lnTo>
                  <a:pt x="684519" y="52733"/>
                </a:lnTo>
                <a:lnTo>
                  <a:pt x="680978" y="55855"/>
                </a:lnTo>
                <a:lnTo>
                  <a:pt x="677437" y="58978"/>
                </a:lnTo>
                <a:lnTo>
                  <a:pt x="675666" y="63375"/>
                </a:lnTo>
                <a:lnTo>
                  <a:pt x="675666" y="74226"/>
                </a:lnTo>
                <a:lnTo>
                  <a:pt x="677465" y="78538"/>
                </a:lnTo>
                <a:lnTo>
                  <a:pt x="681064" y="81984"/>
                </a:lnTo>
                <a:lnTo>
                  <a:pt x="684662" y="85430"/>
                </a:lnTo>
                <a:lnTo>
                  <a:pt x="689298" y="87153"/>
                </a:lnTo>
                <a:lnTo>
                  <a:pt x="699693" y="87153"/>
                </a:lnTo>
                <a:lnTo>
                  <a:pt x="704014" y="86144"/>
                </a:lnTo>
                <a:lnTo>
                  <a:pt x="707936" y="84126"/>
                </a:lnTo>
                <a:lnTo>
                  <a:pt x="711858" y="82108"/>
                </a:lnTo>
                <a:lnTo>
                  <a:pt x="714866" y="79728"/>
                </a:lnTo>
                <a:lnTo>
                  <a:pt x="716960" y="76987"/>
                </a:lnTo>
                <a:lnTo>
                  <a:pt x="716732" y="37617"/>
                </a:lnTo>
                <a:lnTo>
                  <a:pt x="716732" y="42834"/>
                </a:lnTo>
                <a:lnTo>
                  <a:pt x="716046" y="45061"/>
                </a:lnTo>
                <a:lnTo>
                  <a:pt x="713667" y="47726"/>
                </a:lnTo>
                <a:lnTo>
                  <a:pt x="711306" y="48031"/>
                </a:lnTo>
                <a:lnTo>
                  <a:pt x="705766" y="57112"/>
                </a:lnTo>
                <a:lnTo>
                  <a:pt x="709611" y="56503"/>
                </a:lnTo>
                <a:lnTo>
                  <a:pt x="711591" y="55970"/>
                </a:lnTo>
                <a:lnTo>
                  <a:pt x="713571" y="55437"/>
                </a:lnTo>
                <a:lnTo>
                  <a:pt x="716446" y="53971"/>
                </a:lnTo>
                <a:lnTo>
                  <a:pt x="716446" y="68572"/>
                </a:lnTo>
                <a:lnTo>
                  <a:pt x="713590" y="73122"/>
                </a:lnTo>
                <a:lnTo>
                  <a:pt x="707879" y="75902"/>
                </a:lnTo>
                <a:lnTo>
                  <a:pt x="704490" y="77577"/>
                </a:lnTo>
                <a:lnTo>
                  <a:pt x="700987" y="78415"/>
                </a:lnTo>
                <a:lnTo>
                  <a:pt x="697370" y="78415"/>
                </a:lnTo>
                <a:lnTo>
                  <a:pt x="695809" y="58406"/>
                </a:lnTo>
                <a:lnTo>
                  <a:pt x="693010" y="59187"/>
                </a:lnTo>
                <a:lnTo>
                  <a:pt x="694400" y="78415"/>
                </a:lnTo>
                <a:lnTo>
                  <a:pt x="699140" y="85097"/>
                </a:lnTo>
                <a:lnTo>
                  <a:pt x="688574" y="85097"/>
                </a:lnTo>
                <a:lnTo>
                  <a:pt x="686404" y="71790"/>
                </a:lnTo>
                <a:lnTo>
                  <a:pt x="686404" y="64898"/>
                </a:lnTo>
                <a:lnTo>
                  <a:pt x="687984" y="62043"/>
                </a:lnTo>
                <a:lnTo>
                  <a:pt x="688574" y="61708"/>
                </a:lnTo>
                <a:lnTo>
                  <a:pt x="688574" y="74988"/>
                </a:lnTo>
                <a:lnTo>
                  <a:pt x="689659" y="75845"/>
                </a:lnTo>
                <a:lnTo>
                  <a:pt x="691144" y="60253"/>
                </a:lnTo>
                <a:lnTo>
                  <a:pt x="694914" y="50087"/>
                </a:lnTo>
                <a:lnTo>
                  <a:pt x="699140" y="49557"/>
                </a:lnTo>
                <a:close/>
              </a:path>
              <a:path w="1553786" h="110969">
                <a:moveTo>
                  <a:pt x="688784" y="39445"/>
                </a:moveTo>
                <a:lnTo>
                  <a:pt x="688512" y="41697"/>
                </a:lnTo>
                <a:lnTo>
                  <a:pt x="688574" y="42053"/>
                </a:lnTo>
                <a:lnTo>
                  <a:pt x="689164" y="50810"/>
                </a:lnTo>
                <a:lnTo>
                  <a:pt x="689602" y="37065"/>
                </a:lnTo>
                <a:lnTo>
                  <a:pt x="688784" y="39445"/>
                </a:lnTo>
                <a:close/>
              </a:path>
              <a:path w="1553786" h="110969">
                <a:moveTo>
                  <a:pt x="727384" y="77158"/>
                </a:moveTo>
                <a:lnTo>
                  <a:pt x="726727" y="74588"/>
                </a:lnTo>
                <a:lnTo>
                  <a:pt x="726727" y="33563"/>
                </a:lnTo>
                <a:lnTo>
                  <a:pt x="724499" y="29298"/>
                </a:lnTo>
                <a:lnTo>
                  <a:pt x="720044" y="26557"/>
                </a:lnTo>
                <a:lnTo>
                  <a:pt x="715551" y="23815"/>
                </a:lnTo>
                <a:lnTo>
                  <a:pt x="709707" y="22445"/>
                </a:lnTo>
                <a:lnTo>
                  <a:pt x="696304" y="22445"/>
                </a:lnTo>
                <a:lnTo>
                  <a:pt x="693410" y="25548"/>
                </a:lnTo>
                <a:lnTo>
                  <a:pt x="690859" y="35466"/>
                </a:lnTo>
                <a:lnTo>
                  <a:pt x="693105" y="32573"/>
                </a:lnTo>
                <a:lnTo>
                  <a:pt x="696358" y="31337"/>
                </a:lnTo>
                <a:lnTo>
                  <a:pt x="696913" y="31126"/>
                </a:lnTo>
                <a:lnTo>
                  <a:pt x="706927" y="31126"/>
                </a:lnTo>
                <a:lnTo>
                  <a:pt x="710497" y="31916"/>
                </a:lnTo>
                <a:lnTo>
                  <a:pt x="712991" y="33496"/>
                </a:lnTo>
                <a:lnTo>
                  <a:pt x="715485" y="35076"/>
                </a:lnTo>
                <a:lnTo>
                  <a:pt x="716732" y="37617"/>
                </a:lnTo>
                <a:lnTo>
                  <a:pt x="716960" y="76987"/>
                </a:lnTo>
                <a:lnTo>
                  <a:pt x="717303" y="79424"/>
                </a:lnTo>
                <a:lnTo>
                  <a:pt x="718731" y="82641"/>
                </a:lnTo>
                <a:lnTo>
                  <a:pt x="720330" y="85154"/>
                </a:lnTo>
                <a:lnTo>
                  <a:pt x="722900" y="86410"/>
                </a:lnTo>
                <a:lnTo>
                  <a:pt x="727888" y="86410"/>
                </a:lnTo>
                <a:lnTo>
                  <a:pt x="730706" y="86125"/>
                </a:lnTo>
                <a:lnTo>
                  <a:pt x="733524" y="85382"/>
                </a:lnTo>
                <a:lnTo>
                  <a:pt x="733524" y="77786"/>
                </a:lnTo>
                <a:lnTo>
                  <a:pt x="732267" y="77986"/>
                </a:lnTo>
                <a:lnTo>
                  <a:pt x="730154" y="78129"/>
                </a:lnTo>
                <a:lnTo>
                  <a:pt x="727384" y="77158"/>
                </a:lnTo>
                <a:close/>
              </a:path>
              <a:path w="1553786" h="110969">
                <a:moveTo>
                  <a:pt x="796445" y="23930"/>
                </a:moveTo>
                <a:lnTo>
                  <a:pt x="785193" y="23930"/>
                </a:lnTo>
                <a:lnTo>
                  <a:pt x="768116" y="73732"/>
                </a:lnTo>
                <a:lnTo>
                  <a:pt x="751781" y="23930"/>
                </a:lnTo>
                <a:lnTo>
                  <a:pt x="739844" y="23930"/>
                </a:lnTo>
                <a:lnTo>
                  <a:pt x="762405" y="85097"/>
                </a:lnTo>
                <a:lnTo>
                  <a:pt x="773371" y="85097"/>
                </a:lnTo>
                <a:lnTo>
                  <a:pt x="796445" y="23930"/>
                </a:lnTo>
                <a:close/>
              </a:path>
              <a:path w="1553786" h="110969">
                <a:moveTo>
                  <a:pt x="824888" y="25624"/>
                </a:moveTo>
                <a:lnTo>
                  <a:pt x="819557" y="31754"/>
                </a:lnTo>
                <a:lnTo>
                  <a:pt x="822870" y="49630"/>
                </a:lnTo>
                <a:lnTo>
                  <a:pt x="823060" y="44376"/>
                </a:lnTo>
                <a:lnTo>
                  <a:pt x="824755" y="40045"/>
                </a:lnTo>
                <a:lnTo>
                  <a:pt x="827953" y="36637"/>
                </a:lnTo>
                <a:lnTo>
                  <a:pt x="831856" y="22559"/>
                </a:lnTo>
                <a:lnTo>
                  <a:pt x="824888" y="25624"/>
                </a:lnTo>
                <a:close/>
              </a:path>
              <a:path w="1553786" h="110969">
                <a:moveTo>
                  <a:pt x="867419" y="57797"/>
                </a:moveTo>
                <a:lnTo>
                  <a:pt x="867419" y="51629"/>
                </a:lnTo>
                <a:lnTo>
                  <a:pt x="867115" y="47136"/>
                </a:lnTo>
                <a:lnTo>
                  <a:pt x="866506" y="44319"/>
                </a:lnTo>
                <a:lnTo>
                  <a:pt x="865820" y="40207"/>
                </a:lnTo>
                <a:lnTo>
                  <a:pt x="864449" y="36609"/>
                </a:lnTo>
                <a:lnTo>
                  <a:pt x="862393" y="33525"/>
                </a:lnTo>
                <a:lnTo>
                  <a:pt x="860261" y="30288"/>
                </a:lnTo>
                <a:lnTo>
                  <a:pt x="857158" y="27651"/>
                </a:lnTo>
                <a:lnTo>
                  <a:pt x="853084" y="25614"/>
                </a:lnTo>
                <a:lnTo>
                  <a:pt x="849009" y="23578"/>
                </a:lnTo>
                <a:lnTo>
                  <a:pt x="844802" y="22559"/>
                </a:lnTo>
                <a:lnTo>
                  <a:pt x="831856" y="22559"/>
                </a:lnTo>
                <a:lnTo>
                  <a:pt x="827953" y="36637"/>
                </a:lnTo>
                <a:lnTo>
                  <a:pt x="831152" y="33229"/>
                </a:lnTo>
                <a:lnTo>
                  <a:pt x="835112" y="31526"/>
                </a:lnTo>
                <a:lnTo>
                  <a:pt x="846420" y="31526"/>
                </a:lnTo>
                <a:lnTo>
                  <a:pt x="851123" y="34000"/>
                </a:lnTo>
                <a:lnTo>
                  <a:pt x="853940" y="38950"/>
                </a:lnTo>
                <a:lnTo>
                  <a:pt x="855463" y="41615"/>
                </a:lnTo>
                <a:lnTo>
                  <a:pt x="856434" y="45175"/>
                </a:lnTo>
                <a:lnTo>
                  <a:pt x="856853" y="49630"/>
                </a:lnTo>
                <a:lnTo>
                  <a:pt x="822870" y="49630"/>
                </a:lnTo>
                <a:lnTo>
                  <a:pt x="819557" y="31754"/>
                </a:lnTo>
                <a:lnTo>
                  <a:pt x="814227" y="37884"/>
                </a:lnTo>
                <a:lnTo>
                  <a:pt x="811561" y="45861"/>
                </a:lnTo>
                <a:lnTo>
                  <a:pt x="811561" y="65660"/>
                </a:lnTo>
                <a:lnTo>
                  <a:pt x="814208" y="73417"/>
                </a:lnTo>
                <a:lnTo>
                  <a:pt x="819500" y="78957"/>
                </a:lnTo>
                <a:lnTo>
                  <a:pt x="824793" y="84497"/>
                </a:lnTo>
                <a:lnTo>
                  <a:pt x="831247" y="87267"/>
                </a:lnTo>
                <a:lnTo>
                  <a:pt x="841984" y="87267"/>
                </a:lnTo>
                <a:lnTo>
                  <a:pt x="844783" y="86963"/>
                </a:lnTo>
                <a:lnTo>
                  <a:pt x="847258" y="86353"/>
                </a:lnTo>
                <a:lnTo>
                  <a:pt x="851865" y="85287"/>
                </a:lnTo>
                <a:lnTo>
                  <a:pt x="855730" y="83231"/>
                </a:lnTo>
                <a:lnTo>
                  <a:pt x="858852" y="80185"/>
                </a:lnTo>
                <a:lnTo>
                  <a:pt x="860718" y="78434"/>
                </a:lnTo>
                <a:lnTo>
                  <a:pt x="862403" y="76178"/>
                </a:lnTo>
                <a:lnTo>
                  <a:pt x="863907" y="73417"/>
                </a:lnTo>
                <a:lnTo>
                  <a:pt x="865411" y="70657"/>
                </a:lnTo>
                <a:lnTo>
                  <a:pt x="866296" y="68154"/>
                </a:lnTo>
                <a:lnTo>
                  <a:pt x="866563" y="65907"/>
                </a:lnTo>
                <a:lnTo>
                  <a:pt x="856453" y="65907"/>
                </a:lnTo>
                <a:lnTo>
                  <a:pt x="855692" y="68610"/>
                </a:lnTo>
                <a:lnTo>
                  <a:pt x="854397" y="70990"/>
                </a:lnTo>
                <a:lnTo>
                  <a:pt x="852570" y="73046"/>
                </a:lnTo>
                <a:lnTo>
                  <a:pt x="849371" y="76587"/>
                </a:lnTo>
                <a:lnTo>
                  <a:pt x="845088" y="78358"/>
                </a:lnTo>
                <a:lnTo>
                  <a:pt x="833969" y="78358"/>
                </a:lnTo>
                <a:lnTo>
                  <a:pt x="829724" y="76482"/>
                </a:lnTo>
                <a:lnTo>
                  <a:pt x="826982" y="72732"/>
                </a:lnTo>
                <a:lnTo>
                  <a:pt x="824241" y="68982"/>
                </a:lnTo>
                <a:lnTo>
                  <a:pt x="822775" y="64003"/>
                </a:lnTo>
                <a:lnTo>
                  <a:pt x="822584" y="57797"/>
                </a:lnTo>
                <a:lnTo>
                  <a:pt x="867419" y="57797"/>
                </a:lnTo>
                <a:close/>
              </a:path>
              <a:path w="1553786" h="110969">
                <a:moveTo>
                  <a:pt x="958555" y="25700"/>
                </a:moveTo>
                <a:lnTo>
                  <a:pt x="956613" y="26957"/>
                </a:lnTo>
                <a:lnTo>
                  <a:pt x="954424" y="29127"/>
                </a:lnTo>
                <a:lnTo>
                  <a:pt x="951987" y="32211"/>
                </a:lnTo>
                <a:lnTo>
                  <a:pt x="951987" y="913"/>
                </a:lnTo>
                <a:lnTo>
                  <a:pt x="941707" y="913"/>
                </a:lnTo>
                <a:lnTo>
                  <a:pt x="941707" y="85097"/>
                </a:lnTo>
                <a:lnTo>
                  <a:pt x="951987" y="85097"/>
                </a:lnTo>
                <a:lnTo>
                  <a:pt x="951987" y="44509"/>
                </a:lnTo>
                <a:lnTo>
                  <a:pt x="953720" y="38969"/>
                </a:lnTo>
                <a:lnTo>
                  <a:pt x="957185" y="36038"/>
                </a:lnTo>
                <a:lnTo>
                  <a:pt x="960650" y="33106"/>
                </a:lnTo>
                <a:lnTo>
                  <a:pt x="964514" y="31640"/>
                </a:lnTo>
                <a:lnTo>
                  <a:pt x="970949" y="31640"/>
                </a:lnTo>
                <a:lnTo>
                  <a:pt x="970949" y="24215"/>
                </a:lnTo>
                <a:lnTo>
                  <a:pt x="973919" y="31640"/>
                </a:lnTo>
                <a:lnTo>
                  <a:pt x="981002" y="85097"/>
                </a:lnTo>
                <a:lnTo>
                  <a:pt x="980430" y="38760"/>
                </a:lnTo>
                <a:lnTo>
                  <a:pt x="981002" y="42053"/>
                </a:lnTo>
                <a:lnTo>
                  <a:pt x="981002" y="46546"/>
                </a:lnTo>
                <a:lnTo>
                  <a:pt x="981002" y="42053"/>
                </a:lnTo>
                <a:lnTo>
                  <a:pt x="980430" y="38760"/>
                </a:lnTo>
                <a:lnTo>
                  <a:pt x="981002" y="85097"/>
                </a:lnTo>
                <a:lnTo>
                  <a:pt x="991568" y="85097"/>
                </a:lnTo>
                <a:lnTo>
                  <a:pt x="981401" y="24215"/>
                </a:lnTo>
                <a:lnTo>
                  <a:pt x="979288" y="36666"/>
                </a:lnTo>
                <a:lnTo>
                  <a:pt x="977422" y="33315"/>
                </a:lnTo>
                <a:lnTo>
                  <a:pt x="981401" y="24215"/>
                </a:lnTo>
                <a:lnTo>
                  <a:pt x="970949" y="22445"/>
                </a:lnTo>
                <a:lnTo>
                  <a:pt x="965999" y="22445"/>
                </a:lnTo>
                <a:lnTo>
                  <a:pt x="961868" y="23530"/>
                </a:lnTo>
                <a:lnTo>
                  <a:pt x="958555" y="25700"/>
                </a:lnTo>
                <a:close/>
              </a:path>
              <a:path w="1553786" h="110969">
                <a:moveTo>
                  <a:pt x="970949" y="31640"/>
                </a:moveTo>
                <a:lnTo>
                  <a:pt x="970949" y="85097"/>
                </a:lnTo>
                <a:lnTo>
                  <a:pt x="981002" y="85097"/>
                </a:lnTo>
                <a:lnTo>
                  <a:pt x="973919" y="31640"/>
                </a:lnTo>
                <a:lnTo>
                  <a:pt x="970949" y="24215"/>
                </a:lnTo>
                <a:lnTo>
                  <a:pt x="970949" y="31640"/>
                </a:lnTo>
                <a:close/>
              </a:path>
              <a:path w="1553786" h="110969">
                <a:moveTo>
                  <a:pt x="990711" y="35143"/>
                </a:moveTo>
                <a:lnTo>
                  <a:pt x="988998" y="31754"/>
                </a:lnTo>
                <a:lnTo>
                  <a:pt x="985837" y="25548"/>
                </a:lnTo>
                <a:lnTo>
                  <a:pt x="979821" y="22445"/>
                </a:lnTo>
                <a:lnTo>
                  <a:pt x="970949" y="22445"/>
                </a:lnTo>
                <a:lnTo>
                  <a:pt x="981401" y="24215"/>
                </a:lnTo>
                <a:lnTo>
                  <a:pt x="991568" y="85097"/>
                </a:lnTo>
                <a:lnTo>
                  <a:pt x="991568" y="39845"/>
                </a:lnTo>
                <a:lnTo>
                  <a:pt x="990711" y="35143"/>
                </a:lnTo>
                <a:close/>
              </a:path>
              <a:path w="1553786" h="110969">
                <a:moveTo>
                  <a:pt x="970949" y="1199"/>
                </a:moveTo>
                <a:lnTo>
                  <a:pt x="970949" y="12850"/>
                </a:lnTo>
                <a:lnTo>
                  <a:pt x="981401" y="12850"/>
                </a:lnTo>
                <a:lnTo>
                  <a:pt x="981401" y="1199"/>
                </a:lnTo>
                <a:lnTo>
                  <a:pt x="970949" y="1199"/>
                </a:lnTo>
                <a:close/>
              </a:path>
              <a:path w="1553786" h="110969">
                <a:moveTo>
                  <a:pt x="1074346" y="82032"/>
                </a:moveTo>
                <a:lnTo>
                  <a:pt x="1076764" y="67449"/>
                </a:lnTo>
                <a:lnTo>
                  <a:pt x="1077716" y="41063"/>
                </a:lnTo>
                <a:lnTo>
                  <a:pt x="1077259" y="29660"/>
                </a:lnTo>
                <a:lnTo>
                  <a:pt x="1075279" y="27718"/>
                </a:lnTo>
                <a:lnTo>
                  <a:pt x="1074593" y="37408"/>
                </a:lnTo>
                <a:lnTo>
                  <a:pt x="1073337" y="26385"/>
                </a:lnTo>
                <a:lnTo>
                  <a:pt x="1078706" y="913"/>
                </a:lnTo>
                <a:lnTo>
                  <a:pt x="1068425" y="913"/>
                </a:lnTo>
                <a:lnTo>
                  <a:pt x="1069758" y="24025"/>
                </a:lnTo>
                <a:lnTo>
                  <a:pt x="1071471" y="33753"/>
                </a:lnTo>
                <a:lnTo>
                  <a:pt x="1073756" y="74112"/>
                </a:lnTo>
                <a:lnTo>
                  <a:pt x="1074346" y="82032"/>
                </a:lnTo>
                <a:close/>
              </a:path>
              <a:path w="1553786" h="110969">
                <a:moveTo>
                  <a:pt x="1078706" y="44509"/>
                </a:moveTo>
                <a:lnTo>
                  <a:pt x="1079277" y="46679"/>
                </a:lnTo>
                <a:lnTo>
                  <a:pt x="1079277" y="59282"/>
                </a:lnTo>
                <a:lnTo>
                  <a:pt x="1078706" y="62280"/>
                </a:lnTo>
                <a:lnTo>
                  <a:pt x="1078706" y="44625"/>
                </a:lnTo>
                <a:lnTo>
                  <a:pt x="1078439" y="63680"/>
                </a:lnTo>
                <a:lnTo>
                  <a:pt x="1076821" y="79709"/>
                </a:lnTo>
                <a:lnTo>
                  <a:pt x="1074346" y="82032"/>
                </a:lnTo>
                <a:lnTo>
                  <a:pt x="1073756" y="74112"/>
                </a:lnTo>
                <a:lnTo>
                  <a:pt x="1071471" y="33753"/>
                </a:lnTo>
                <a:lnTo>
                  <a:pt x="1069758" y="24025"/>
                </a:lnTo>
                <a:lnTo>
                  <a:pt x="1068425" y="913"/>
                </a:lnTo>
                <a:lnTo>
                  <a:pt x="1068425" y="23649"/>
                </a:lnTo>
                <a:lnTo>
                  <a:pt x="1065569" y="22845"/>
                </a:lnTo>
                <a:lnTo>
                  <a:pt x="1053689" y="22845"/>
                </a:lnTo>
                <a:lnTo>
                  <a:pt x="1047645" y="25719"/>
                </a:lnTo>
                <a:lnTo>
                  <a:pt x="1042638" y="31468"/>
                </a:lnTo>
                <a:lnTo>
                  <a:pt x="1045693" y="63204"/>
                </a:lnTo>
                <a:lnTo>
                  <a:pt x="1045693" y="50449"/>
                </a:lnTo>
                <a:lnTo>
                  <a:pt x="1046398" y="45709"/>
                </a:lnTo>
                <a:lnTo>
                  <a:pt x="1047807" y="42091"/>
                </a:lnTo>
                <a:lnTo>
                  <a:pt x="1050472" y="35314"/>
                </a:lnTo>
                <a:lnTo>
                  <a:pt x="1055422" y="31925"/>
                </a:lnTo>
                <a:lnTo>
                  <a:pt x="1067492" y="31925"/>
                </a:lnTo>
                <a:lnTo>
                  <a:pt x="1068425" y="32354"/>
                </a:lnTo>
                <a:lnTo>
                  <a:pt x="1068425" y="77444"/>
                </a:lnTo>
                <a:lnTo>
                  <a:pt x="1068558" y="77444"/>
                </a:lnTo>
                <a:lnTo>
                  <a:pt x="1071452" y="83555"/>
                </a:lnTo>
                <a:lnTo>
                  <a:pt x="1078706" y="85097"/>
                </a:lnTo>
                <a:lnTo>
                  <a:pt x="1078706" y="76847"/>
                </a:lnTo>
                <a:lnTo>
                  <a:pt x="1078877" y="76587"/>
                </a:lnTo>
                <a:lnTo>
                  <a:pt x="1078991" y="85002"/>
                </a:lnTo>
                <a:lnTo>
                  <a:pt x="1078325" y="90846"/>
                </a:lnTo>
                <a:lnTo>
                  <a:pt x="1076878" y="94121"/>
                </a:lnTo>
                <a:lnTo>
                  <a:pt x="1074441" y="99680"/>
                </a:lnTo>
                <a:lnTo>
                  <a:pt x="1069282" y="102459"/>
                </a:lnTo>
                <a:lnTo>
                  <a:pt x="1056412" y="102459"/>
                </a:lnTo>
                <a:lnTo>
                  <a:pt x="1052757" y="101317"/>
                </a:lnTo>
                <a:lnTo>
                  <a:pt x="1050434" y="99032"/>
                </a:lnTo>
                <a:lnTo>
                  <a:pt x="1048949" y="97547"/>
                </a:lnTo>
                <a:lnTo>
                  <a:pt x="1047959" y="95434"/>
                </a:lnTo>
                <a:lnTo>
                  <a:pt x="1047464" y="92693"/>
                </a:lnTo>
                <a:lnTo>
                  <a:pt x="1037012" y="92693"/>
                </a:lnTo>
                <a:lnTo>
                  <a:pt x="1037545" y="98975"/>
                </a:lnTo>
                <a:lnTo>
                  <a:pt x="1040058" y="103592"/>
                </a:lnTo>
                <a:lnTo>
                  <a:pt x="1044551" y="106542"/>
                </a:lnTo>
                <a:lnTo>
                  <a:pt x="1049044" y="109493"/>
                </a:lnTo>
                <a:lnTo>
                  <a:pt x="1054584" y="110969"/>
                </a:lnTo>
                <a:lnTo>
                  <a:pt x="1063448" y="110915"/>
                </a:lnTo>
                <a:lnTo>
                  <a:pt x="1076871" y="107435"/>
                </a:lnTo>
                <a:lnTo>
                  <a:pt x="1085331" y="98518"/>
                </a:lnTo>
                <a:lnTo>
                  <a:pt x="1087616" y="94025"/>
                </a:lnTo>
                <a:lnTo>
                  <a:pt x="1087368" y="33106"/>
                </a:lnTo>
                <a:lnTo>
                  <a:pt x="1085274" y="25700"/>
                </a:lnTo>
                <a:lnTo>
                  <a:pt x="1083903" y="36038"/>
                </a:lnTo>
                <a:lnTo>
                  <a:pt x="1080438" y="38969"/>
                </a:lnTo>
                <a:lnTo>
                  <a:pt x="1078706" y="44509"/>
                </a:lnTo>
                <a:close/>
              </a:path>
              <a:path w="1553786" h="110969">
                <a:moveTo>
                  <a:pt x="1104141" y="33315"/>
                </a:moveTo>
                <a:lnTo>
                  <a:pt x="1106007" y="36666"/>
                </a:lnTo>
                <a:lnTo>
                  <a:pt x="1107149" y="38760"/>
                </a:lnTo>
                <a:lnTo>
                  <a:pt x="1107720" y="42053"/>
                </a:lnTo>
                <a:lnTo>
                  <a:pt x="1107720" y="85097"/>
                </a:lnTo>
                <a:lnTo>
                  <a:pt x="1118286" y="85097"/>
                </a:lnTo>
                <a:lnTo>
                  <a:pt x="1118286" y="39845"/>
                </a:lnTo>
                <a:lnTo>
                  <a:pt x="1117429" y="35143"/>
                </a:lnTo>
                <a:lnTo>
                  <a:pt x="1115716" y="31754"/>
                </a:lnTo>
                <a:lnTo>
                  <a:pt x="1112556" y="25548"/>
                </a:lnTo>
                <a:lnTo>
                  <a:pt x="1106540" y="22445"/>
                </a:lnTo>
                <a:lnTo>
                  <a:pt x="1092718" y="22445"/>
                </a:lnTo>
                <a:lnTo>
                  <a:pt x="1088758" y="24501"/>
                </a:lnTo>
                <a:lnTo>
                  <a:pt x="1087104" y="24501"/>
                </a:lnTo>
                <a:lnTo>
                  <a:pt x="1083332" y="26957"/>
                </a:lnTo>
                <a:lnTo>
                  <a:pt x="1081143" y="29127"/>
                </a:lnTo>
                <a:lnTo>
                  <a:pt x="1079277" y="31488"/>
                </a:lnTo>
                <a:lnTo>
                  <a:pt x="1078991" y="31850"/>
                </a:lnTo>
                <a:lnTo>
                  <a:pt x="1078706" y="32211"/>
                </a:lnTo>
                <a:lnTo>
                  <a:pt x="1078706" y="913"/>
                </a:lnTo>
                <a:lnTo>
                  <a:pt x="1073337" y="26385"/>
                </a:lnTo>
                <a:lnTo>
                  <a:pt x="1074593" y="37408"/>
                </a:lnTo>
                <a:lnTo>
                  <a:pt x="1075279" y="27718"/>
                </a:lnTo>
                <a:lnTo>
                  <a:pt x="1077259" y="29660"/>
                </a:lnTo>
                <a:lnTo>
                  <a:pt x="1077716" y="41063"/>
                </a:lnTo>
                <a:lnTo>
                  <a:pt x="1076764" y="67449"/>
                </a:lnTo>
                <a:lnTo>
                  <a:pt x="1074346" y="82032"/>
                </a:lnTo>
                <a:lnTo>
                  <a:pt x="1076821" y="79709"/>
                </a:lnTo>
                <a:lnTo>
                  <a:pt x="1078439" y="63680"/>
                </a:lnTo>
                <a:lnTo>
                  <a:pt x="1078706" y="44625"/>
                </a:lnTo>
                <a:lnTo>
                  <a:pt x="1079277" y="46679"/>
                </a:lnTo>
                <a:lnTo>
                  <a:pt x="1078706" y="44509"/>
                </a:lnTo>
                <a:lnTo>
                  <a:pt x="1080438" y="38969"/>
                </a:lnTo>
                <a:lnTo>
                  <a:pt x="1079277" y="32211"/>
                </a:lnTo>
                <a:lnTo>
                  <a:pt x="1080438" y="38969"/>
                </a:lnTo>
                <a:lnTo>
                  <a:pt x="1083903" y="36038"/>
                </a:lnTo>
                <a:lnTo>
                  <a:pt x="1085274" y="25700"/>
                </a:lnTo>
                <a:lnTo>
                  <a:pt x="1087368" y="33106"/>
                </a:lnTo>
                <a:lnTo>
                  <a:pt x="1087616" y="94025"/>
                </a:lnTo>
                <a:lnTo>
                  <a:pt x="1088758" y="87895"/>
                </a:lnTo>
                <a:lnTo>
                  <a:pt x="1088758" y="32579"/>
                </a:lnTo>
                <a:lnTo>
                  <a:pt x="1091233" y="31640"/>
                </a:lnTo>
                <a:lnTo>
                  <a:pt x="1100638" y="31640"/>
                </a:lnTo>
                <a:lnTo>
                  <a:pt x="1104141" y="33315"/>
                </a:lnTo>
                <a:close/>
              </a:path>
              <a:path w="1553786" h="110969">
                <a:moveTo>
                  <a:pt x="1088587" y="23530"/>
                </a:moveTo>
                <a:lnTo>
                  <a:pt x="1087104" y="24501"/>
                </a:lnTo>
                <a:lnTo>
                  <a:pt x="1088758" y="24501"/>
                </a:lnTo>
                <a:lnTo>
                  <a:pt x="1092718" y="22445"/>
                </a:lnTo>
                <a:lnTo>
                  <a:pt x="1088587" y="23530"/>
                </a:lnTo>
                <a:close/>
              </a:path>
              <a:path w="1553786" h="110969">
                <a:moveTo>
                  <a:pt x="1079277" y="24501"/>
                </a:moveTo>
                <a:lnTo>
                  <a:pt x="1079277" y="31488"/>
                </a:lnTo>
                <a:lnTo>
                  <a:pt x="1081143" y="29127"/>
                </a:lnTo>
                <a:lnTo>
                  <a:pt x="1083332" y="26957"/>
                </a:lnTo>
                <a:lnTo>
                  <a:pt x="1087104" y="24501"/>
                </a:lnTo>
                <a:lnTo>
                  <a:pt x="1079277" y="24501"/>
                </a:lnTo>
                <a:close/>
              </a:path>
              <a:path w="1553786" h="110969">
                <a:moveTo>
                  <a:pt x="1146558" y="25624"/>
                </a:moveTo>
                <a:lnTo>
                  <a:pt x="1141227" y="31754"/>
                </a:lnTo>
                <a:lnTo>
                  <a:pt x="1144540" y="49630"/>
                </a:lnTo>
                <a:lnTo>
                  <a:pt x="1144730" y="44376"/>
                </a:lnTo>
                <a:lnTo>
                  <a:pt x="1146425" y="40045"/>
                </a:lnTo>
                <a:lnTo>
                  <a:pt x="1149623" y="36637"/>
                </a:lnTo>
                <a:lnTo>
                  <a:pt x="1153526" y="22559"/>
                </a:lnTo>
                <a:lnTo>
                  <a:pt x="1146558" y="25624"/>
                </a:lnTo>
                <a:close/>
              </a:path>
              <a:path w="1553786" h="110969">
                <a:moveTo>
                  <a:pt x="1189089" y="57797"/>
                </a:moveTo>
                <a:lnTo>
                  <a:pt x="1189089" y="51629"/>
                </a:lnTo>
                <a:lnTo>
                  <a:pt x="1188785" y="47136"/>
                </a:lnTo>
                <a:lnTo>
                  <a:pt x="1188175" y="44319"/>
                </a:lnTo>
                <a:lnTo>
                  <a:pt x="1187490" y="40207"/>
                </a:lnTo>
                <a:lnTo>
                  <a:pt x="1186119" y="36609"/>
                </a:lnTo>
                <a:lnTo>
                  <a:pt x="1184063" y="33525"/>
                </a:lnTo>
                <a:lnTo>
                  <a:pt x="1181931" y="30288"/>
                </a:lnTo>
                <a:lnTo>
                  <a:pt x="1178828" y="27651"/>
                </a:lnTo>
                <a:lnTo>
                  <a:pt x="1174754" y="25615"/>
                </a:lnTo>
                <a:lnTo>
                  <a:pt x="1170679" y="23578"/>
                </a:lnTo>
                <a:lnTo>
                  <a:pt x="1166472" y="22559"/>
                </a:lnTo>
                <a:lnTo>
                  <a:pt x="1153526" y="22559"/>
                </a:lnTo>
                <a:lnTo>
                  <a:pt x="1149623" y="36637"/>
                </a:lnTo>
                <a:lnTo>
                  <a:pt x="1152821" y="33229"/>
                </a:lnTo>
                <a:lnTo>
                  <a:pt x="1156781" y="31526"/>
                </a:lnTo>
                <a:lnTo>
                  <a:pt x="1168090" y="31526"/>
                </a:lnTo>
                <a:lnTo>
                  <a:pt x="1172793" y="34000"/>
                </a:lnTo>
                <a:lnTo>
                  <a:pt x="1175610" y="38950"/>
                </a:lnTo>
                <a:lnTo>
                  <a:pt x="1177133" y="41615"/>
                </a:lnTo>
                <a:lnTo>
                  <a:pt x="1178104" y="45175"/>
                </a:lnTo>
                <a:lnTo>
                  <a:pt x="1178523" y="49630"/>
                </a:lnTo>
                <a:lnTo>
                  <a:pt x="1144540" y="49630"/>
                </a:lnTo>
                <a:lnTo>
                  <a:pt x="1141227" y="31754"/>
                </a:lnTo>
                <a:lnTo>
                  <a:pt x="1135896" y="37884"/>
                </a:lnTo>
                <a:lnTo>
                  <a:pt x="1133231" y="45861"/>
                </a:lnTo>
                <a:lnTo>
                  <a:pt x="1133231" y="65660"/>
                </a:lnTo>
                <a:lnTo>
                  <a:pt x="1135877" y="73417"/>
                </a:lnTo>
                <a:lnTo>
                  <a:pt x="1141170" y="78957"/>
                </a:lnTo>
                <a:lnTo>
                  <a:pt x="1146463" y="84497"/>
                </a:lnTo>
                <a:lnTo>
                  <a:pt x="1152917" y="87267"/>
                </a:lnTo>
                <a:lnTo>
                  <a:pt x="1163654" y="87267"/>
                </a:lnTo>
                <a:lnTo>
                  <a:pt x="1166453" y="86963"/>
                </a:lnTo>
                <a:lnTo>
                  <a:pt x="1168928" y="86353"/>
                </a:lnTo>
                <a:lnTo>
                  <a:pt x="1173535" y="85287"/>
                </a:lnTo>
                <a:lnTo>
                  <a:pt x="1177400" y="83231"/>
                </a:lnTo>
                <a:lnTo>
                  <a:pt x="1180522" y="80185"/>
                </a:lnTo>
                <a:lnTo>
                  <a:pt x="1182388" y="78434"/>
                </a:lnTo>
                <a:lnTo>
                  <a:pt x="1184073" y="76178"/>
                </a:lnTo>
                <a:lnTo>
                  <a:pt x="1185577" y="73417"/>
                </a:lnTo>
                <a:lnTo>
                  <a:pt x="1187081" y="70657"/>
                </a:lnTo>
                <a:lnTo>
                  <a:pt x="1187966" y="68154"/>
                </a:lnTo>
                <a:lnTo>
                  <a:pt x="1188233" y="65907"/>
                </a:lnTo>
                <a:lnTo>
                  <a:pt x="1178123" y="65907"/>
                </a:lnTo>
                <a:lnTo>
                  <a:pt x="1177362" y="68611"/>
                </a:lnTo>
                <a:lnTo>
                  <a:pt x="1176067" y="70990"/>
                </a:lnTo>
                <a:lnTo>
                  <a:pt x="1174240" y="73046"/>
                </a:lnTo>
                <a:lnTo>
                  <a:pt x="1171041" y="76587"/>
                </a:lnTo>
                <a:lnTo>
                  <a:pt x="1166758" y="78358"/>
                </a:lnTo>
                <a:lnTo>
                  <a:pt x="1155639" y="78358"/>
                </a:lnTo>
                <a:lnTo>
                  <a:pt x="1151394" y="76482"/>
                </a:lnTo>
                <a:lnTo>
                  <a:pt x="1148652" y="72732"/>
                </a:lnTo>
                <a:lnTo>
                  <a:pt x="1145911" y="68982"/>
                </a:lnTo>
                <a:lnTo>
                  <a:pt x="1144445" y="64003"/>
                </a:lnTo>
                <a:lnTo>
                  <a:pt x="1144254" y="57797"/>
                </a:lnTo>
                <a:lnTo>
                  <a:pt x="1189089" y="57797"/>
                </a:lnTo>
                <a:close/>
              </a:path>
              <a:path w="1553786" h="110969">
                <a:moveTo>
                  <a:pt x="1205177" y="23930"/>
                </a:moveTo>
                <a:lnTo>
                  <a:pt x="1205177" y="85097"/>
                </a:lnTo>
                <a:lnTo>
                  <a:pt x="1215457" y="85097"/>
                </a:lnTo>
                <a:lnTo>
                  <a:pt x="1215457" y="45575"/>
                </a:lnTo>
                <a:lnTo>
                  <a:pt x="1216847" y="41739"/>
                </a:lnTo>
                <a:lnTo>
                  <a:pt x="1219627" y="38408"/>
                </a:lnTo>
                <a:lnTo>
                  <a:pt x="1222406" y="35076"/>
                </a:lnTo>
                <a:lnTo>
                  <a:pt x="1226385" y="33410"/>
                </a:lnTo>
                <a:lnTo>
                  <a:pt x="1232734" y="33429"/>
                </a:lnTo>
                <a:lnTo>
                  <a:pt x="1234933" y="33696"/>
                </a:lnTo>
                <a:lnTo>
                  <a:pt x="1234933" y="22845"/>
                </a:lnTo>
                <a:lnTo>
                  <a:pt x="1233829" y="22730"/>
                </a:lnTo>
                <a:lnTo>
                  <a:pt x="1231621" y="22559"/>
                </a:lnTo>
                <a:lnTo>
                  <a:pt x="1227547" y="22559"/>
                </a:lnTo>
                <a:lnTo>
                  <a:pt x="1223948" y="24034"/>
                </a:lnTo>
                <a:lnTo>
                  <a:pt x="1220826" y="26985"/>
                </a:lnTo>
                <a:lnTo>
                  <a:pt x="1217704" y="29936"/>
                </a:lnTo>
                <a:lnTo>
                  <a:pt x="1215743" y="32439"/>
                </a:lnTo>
                <a:lnTo>
                  <a:pt x="1214943" y="34496"/>
                </a:lnTo>
                <a:lnTo>
                  <a:pt x="1214943" y="23930"/>
                </a:lnTo>
                <a:lnTo>
                  <a:pt x="1205177" y="23930"/>
                </a:lnTo>
                <a:close/>
              </a:path>
              <a:path w="1553786" h="110969">
                <a:moveTo>
                  <a:pt x="1366830" y="22559"/>
                </a:moveTo>
                <a:lnTo>
                  <a:pt x="1358225" y="22559"/>
                </a:lnTo>
                <a:lnTo>
                  <a:pt x="1353053" y="24834"/>
                </a:lnTo>
                <a:lnTo>
                  <a:pt x="1353323" y="24948"/>
                </a:lnTo>
                <a:lnTo>
                  <a:pt x="1358063" y="30184"/>
                </a:lnTo>
                <a:lnTo>
                  <a:pt x="1357521" y="33230"/>
                </a:lnTo>
                <a:lnTo>
                  <a:pt x="1359896" y="32208"/>
                </a:lnTo>
                <a:lnTo>
                  <a:pt x="1361481" y="31526"/>
                </a:lnTo>
                <a:lnTo>
                  <a:pt x="1372789" y="31526"/>
                </a:lnTo>
                <a:lnTo>
                  <a:pt x="1366830" y="22559"/>
                </a:lnTo>
                <a:close/>
              </a:path>
              <a:path w="1553786" h="110969">
                <a:moveTo>
                  <a:pt x="1368353" y="87267"/>
                </a:moveTo>
                <a:lnTo>
                  <a:pt x="1371152" y="86963"/>
                </a:lnTo>
                <a:lnTo>
                  <a:pt x="1373627" y="86353"/>
                </a:lnTo>
                <a:lnTo>
                  <a:pt x="1378234" y="85287"/>
                </a:lnTo>
                <a:lnTo>
                  <a:pt x="1382099" y="83231"/>
                </a:lnTo>
                <a:lnTo>
                  <a:pt x="1385221" y="80185"/>
                </a:lnTo>
                <a:lnTo>
                  <a:pt x="1387087" y="78434"/>
                </a:lnTo>
                <a:lnTo>
                  <a:pt x="1388772" y="76178"/>
                </a:lnTo>
                <a:lnTo>
                  <a:pt x="1390276" y="73417"/>
                </a:lnTo>
                <a:lnTo>
                  <a:pt x="1391780" y="70657"/>
                </a:lnTo>
                <a:lnTo>
                  <a:pt x="1392665" y="68154"/>
                </a:lnTo>
                <a:lnTo>
                  <a:pt x="1392932" y="65907"/>
                </a:lnTo>
                <a:lnTo>
                  <a:pt x="1382822" y="65907"/>
                </a:lnTo>
                <a:lnTo>
                  <a:pt x="1382061" y="68611"/>
                </a:lnTo>
                <a:lnTo>
                  <a:pt x="1380766" y="70990"/>
                </a:lnTo>
                <a:lnTo>
                  <a:pt x="1378939" y="73046"/>
                </a:lnTo>
                <a:lnTo>
                  <a:pt x="1375740" y="76587"/>
                </a:lnTo>
                <a:lnTo>
                  <a:pt x="1371457" y="78358"/>
                </a:lnTo>
                <a:lnTo>
                  <a:pt x="1360338" y="78358"/>
                </a:lnTo>
                <a:lnTo>
                  <a:pt x="1358178" y="77404"/>
                </a:lnTo>
                <a:lnTo>
                  <a:pt x="1362832" y="71047"/>
                </a:lnTo>
                <a:lnTo>
                  <a:pt x="1365174" y="63014"/>
                </a:lnTo>
                <a:lnTo>
                  <a:pt x="1365174" y="53343"/>
                </a:lnTo>
                <a:lnTo>
                  <a:pt x="1393788" y="57797"/>
                </a:lnTo>
                <a:lnTo>
                  <a:pt x="1393788" y="51629"/>
                </a:lnTo>
                <a:lnTo>
                  <a:pt x="1393484" y="47136"/>
                </a:lnTo>
                <a:lnTo>
                  <a:pt x="1392875" y="44319"/>
                </a:lnTo>
                <a:lnTo>
                  <a:pt x="1392189" y="40207"/>
                </a:lnTo>
                <a:lnTo>
                  <a:pt x="1390818" y="36609"/>
                </a:lnTo>
                <a:lnTo>
                  <a:pt x="1388762" y="33525"/>
                </a:lnTo>
                <a:lnTo>
                  <a:pt x="1386630" y="30288"/>
                </a:lnTo>
                <a:lnTo>
                  <a:pt x="1383527" y="27651"/>
                </a:lnTo>
                <a:lnTo>
                  <a:pt x="1379453" y="25615"/>
                </a:lnTo>
                <a:lnTo>
                  <a:pt x="1375378" y="23578"/>
                </a:lnTo>
                <a:lnTo>
                  <a:pt x="1371171" y="22559"/>
                </a:lnTo>
                <a:lnTo>
                  <a:pt x="1366830" y="22559"/>
                </a:lnTo>
                <a:lnTo>
                  <a:pt x="1372789" y="31526"/>
                </a:lnTo>
                <a:lnTo>
                  <a:pt x="1377492" y="34001"/>
                </a:lnTo>
                <a:lnTo>
                  <a:pt x="1380309" y="38950"/>
                </a:lnTo>
                <a:lnTo>
                  <a:pt x="1381832" y="41615"/>
                </a:lnTo>
                <a:lnTo>
                  <a:pt x="1382803" y="45175"/>
                </a:lnTo>
                <a:lnTo>
                  <a:pt x="1383222" y="49630"/>
                </a:lnTo>
                <a:lnTo>
                  <a:pt x="1365174" y="49630"/>
                </a:lnTo>
                <a:lnTo>
                  <a:pt x="1365174" y="43138"/>
                </a:lnTo>
                <a:lnTo>
                  <a:pt x="1362804" y="35419"/>
                </a:lnTo>
                <a:lnTo>
                  <a:pt x="1359896" y="32208"/>
                </a:lnTo>
                <a:lnTo>
                  <a:pt x="1357521" y="33230"/>
                </a:lnTo>
                <a:lnTo>
                  <a:pt x="1358063" y="30184"/>
                </a:lnTo>
                <a:lnTo>
                  <a:pt x="1353323" y="24948"/>
                </a:lnTo>
                <a:lnTo>
                  <a:pt x="1353053" y="24834"/>
                </a:lnTo>
                <a:lnTo>
                  <a:pt x="1351257" y="25624"/>
                </a:lnTo>
                <a:lnTo>
                  <a:pt x="1351610" y="39527"/>
                </a:lnTo>
                <a:lnTo>
                  <a:pt x="1353285" y="42091"/>
                </a:lnTo>
                <a:lnTo>
                  <a:pt x="1354665" y="47422"/>
                </a:lnTo>
                <a:lnTo>
                  <a:pt x="1354322" y="36637"/>
                </a:lnTo>
                <a:lnTo>
                  <a:pt x="1354665" y="47422"/>
                </a:lnTo>
                <a:lnTo>
                  <a:pt x="1354665" y="49630"/>
                </a:lnTo>
                <a:lnTo>
                  <a:pt x="1349239" y="49630"/>
                </a:lnTo>
                <a:lnTo>
                  <a:pt x="1347763" y="33639"/>
                </a:lnTo>
                <a:lnTo>
                  <a:pt x="1347763" y="75750"/>
                </a:lnTo>
                <a:lnTo>
                  <a:pt x="1345869" y="78957"/>
                </a:lnTo>
                <a:lnTo>
                  <a:pt x="1351162" y="84497"/>
                </a:lnTo>
                <a:lnTo>
                  <a:pt x="1351356" y="70002"/>
                </a:lnTo>
                <a:lnTo>
                  <a:pt x="1350524" y="71333"/>
                </a:lnTo>
                <a:lnTo>
                  <a:pt x="1351356" y="70002"/>
                </a:lnTo>
                <a:lnTo>
                  <a:pt x="1350610" y="68982"/>
                </a:lnTo>
                <a:lnTo>
                  <a:pt x="1349144" y="64004"/>
                </a:lnTo>
                <a:lnTo>
                  <a:pt x="1348953" y="57797"/>
                </a:lnTo>
                <a:lnTo>
                  <a:pt x="1354665" y="57797"/>
                </a:lnTo>
                <a:lnTo>
                  <a:pt x="1354665" y="53857"/>
                </a:lnTo>
                <a:lnTo>
                  <a:pt x="1354665" y="61091"/>
                </a:lnTo>
                <a:lnTo>
                  <a:pt x="1353351" y="72732"/>
                </a:lnTo>
                <a:lnTo>
                  <a:pt x="1356093" y="76482"/>
                </a:lnTo>
                <a:lnTo>
                  <a:pt x="1353465" y="83840"/>
                </a:lnTo>
                <a:lnTo>
                  <a:pt x="1351680" y="84720"/>
                </a:lnTo>
                <a:lnTo>
                  <a:pt x="1357616" y="87267"/>
                </a:lnTo>
                <a:lnTo>
                  <a:pt x="1368353" y="87267"/>
                </a:lnTo>
                <a:close/>
              </a:path>
              <a:path w="1553786" h="110969">
                <a:moveTo>
                  <a:pt x="1485705" y="64898"/>
                </a:moveTo>
                <a:lnTo>
                  <a:pt x="1487285" y="62043"/>
                </a:lnTo>
                <a:lnTo>
                  <a:pt x="1490446" y="60253"/>
                </a:lnTo>
                <a:lnTo>
                  <a:pt x="1492311" y="59187"/>
                </a:lnTo>
                <a:lnTo>
                  <a:pt x="1495110" y="58407"/>
                </a:lnTo>
                <a:lnTo>
                  <a:pt x="1498841" y="57912"/>
                </a:lnTo>
                <a:lnTo>
                  <a:pt x="1505067" y="57112"/>
                </a:lnTo>
                <a:lnTo>
                  <a:pt x="1508913" y="56503"/>
                </a:lnTo>
                <a:lnTo>
                  <a:pt x="1510893" y="55970"/>
                </a:lnTo>
                <a:lnTo>
                  <a:pt x="1512873" y="55437"/>
                </a:lnTo>
                <a:lnTo>
                  <a:pt x="1511635" y="53285"/>
                </a:lnTo>
                <a:lnTo>
                  <a:pt x="1507218" y="50506"/>
                </a:lnTo>
                <a:lnTo>
                  <a:pt x="1510607" y="48031"/>
                </a:lnTo>
                <a:lnTo>
                  <a:pt x="1509798" y="31916"/>
                </a:lnTo>
                <a:lnTo>
                  <a:pt x="1507079" y="31314"/>
                </a:lnTo>
                <a:lnTo>
                  <a:pt x="1505010" y="35961"/>
                </a:lnTo>
                <a:lnTo>
                  <a:pt x="1505010" y="46660"/>
                </a:lnTo>
                <a:lnTo>
                  <a:pt x="1506120" y="48594"/>
                </a:lnTo>
                <a:lnTo>
                  <a:pt x="1494215" y="50087"/>
                </a:lnTo>
                <a:lnTo>
                  <a:pt x="1488465" y="50811"/>
                </a:lnTo>
                <a:lnTo>
                  <a:pt x="1483820" y="52733"/>
                </a:lnTo>
                <a:lnTo>
                  <a:pt x="1480279" y="55855"/>
                </a:lnTo>
                <a:lnTo>
                  <a:pt x="1476738" y="58978"/>
                </a:lnTo>
                <a:lnTo>
                  <a:pt x="1474967" y="63375"/>
                </a:lnTo>
                <a:lnTo>
                  <a:pt x="1474967" y="74227"/>
                </a:lnTo>
                <a:lnTo>
                  <a:pt x="1476767" y="78539"/>
                </a:lnTo>
                <a:lnTo>
                  <a:pt x="1480365" y="81984"/>
                </a:lnTo>
                <a:lnTo>
                  <a:pt x="1483963" y="85430"/>
                </a:lnTo>
                <a:lnTo>
                  <a:pt x="1488599" y="87153"/>
                </a:lnTo>
                <a:lnTo>
                  <a:pt x="1498994" y="87153"/>
                </a:lnTo>
                <a:lnTo>
                  <a:pt x="1503315" y="86144"/>
                </a:lnTo>
                <a:lnTo>
                  <a:pt x="1507237" y="84126"/>
                </a:lnTo>
                <a:lnTo>
                  <a:pt x="1510489" y="82453"/>
                </a:lnTo>
                <a:lnTo>
                  <a:pt x="1511159" y="82108"/>
                </a:lnTo>
                <a:lnTo>
                  <a:pt x="1513168" y="85373"/>
                </a:lnTo>
                <a:lnTo>
                  <a:pt x="1519612" y="87439"/>
                </a:lnTo>
                <a:lnTo>
                  <a:pt x="1519631" y="85154"/>
                </a:lnTo>
                <a:lnTo>
                  <a:pt x="1518337" y="77101"/>
                </a:lnTo>
                <a:lnTo>
                  <a:pt x="1518032" y="82641"/>
                </a:lnTo>
                <a:lnTo>
                  <a:pt x="1516604" y="79424"/>
                </a:lnTo>
                <a:lnTo>
                  <a:pt x="1516261" y="76987"/>
                </a:lnTo>
                <a:lnTo>
                  <a:pt x="1515747" y="73789"/>
                </a:lnTo>
                <a:lnTo>
                  <a:pt x="1518337" y="77101"/>
                </a:lnTo>
                <a:lnTo>
                  <a:pt x="1517956" y="56331"/>
                </a:lnTo>
                <a:lnTo>
                  <a:pt x="1516033" y="42834"/>
                </a:lnTo>
                <a:lnTo>
                  <a:pt x="1515462" y="41901"/>
                </a:lnTo>
                <a:lnTo>
                  <a:pt x="1515548" y="36630"/>
                </a:lnTo>
                <a:lnTo>
                  <a:pt x="1515399" y="24149"/>
                </a:lnTo>
                <a:lnTo>
                  <a:pt x="1514786" y="35076"/>
                </a:lnTo>
                <a:lnTo>
                  <a:pt x="1515348" y="45061"/>
                </a:lnTo>
                <a:lnTo>
                  <a:pt x="1515747" y="53971"/>
                </a:lnTo>
                <a:lnTo>
                  <a:pt x="1515747" y="68573"/>
                </a:lnTo>
                <a:lnTo>
                  <a:pt x="1514338" y="71961"/>
                </a:lnTo>
                <a:lnTo>
                  <a:pt x="1514167" y="79728"/>
                </a:lnTo>
                <a:lnTo>
                  <a:pt x="1512891" y="73122"/>
                </a:lnTo>
                <a:lnTo>
                  <a:pt x="1509379" y="81242"/>
                </a:lnTo>
                <a:lnTo>
                  <a:pt x="1505590" y="77111"/>
                </a:lnTo>
                <a:lnTo>
                  <a:pt x="1507180" y="75902"/>
                </a:lnTo>
                <a:lnTo>
                  <a:pt x="1512891" y="73122"/>
                </a:lnTo>
                <a:lnTo>
                  <a:pt x="1514093" y="71208"/>
                </a:lnTo>
                <a:lnTo>
                  <a:pt x="1513482" y="69334"/>
                </a:lnTo>
                <a:lnTo>
                  <a:pt x="1513177" y="65907"/>
                </a:lnTo>
                <a:lnTo>
                  <a:pt x="1503296" y="65907"/>
                </a:lnTo>
                <a:lnTo>
                  <a:pt x="1503563" y="71999"/>
                </a:lnTo>
                <a:lnTo>
                  <a:pt x="1505450" y="76757"/>
                </a:lnTo>
                <a:lnTo>
                  <a:pt x="1503791" y="77577"/>
                </a:lnTo>
                <a:lnTo>
                  <a:pt x="1500288" y="78415"/>
                </a:lnTo>
                <a:lnTo>
                  <a:pt x="1493701" y="78415"/>
                </a:lnTo>
                <a:lnTo>
                  <a:pt x="1491131" y="77558"/>
                </a:lnTo>
                <a:lnTo>
                  <a:pt x="1488961" y="75845"/>
                </a:lnTo>
                <a:lnTo>
                  <a:pt x="1486790" y="74131"/>
                </a:lnTo>
                <a:lnTo>
                  <a:pt x="1485705" y="71790"/>
                </a:lnTo>
                <a:lnTo>
                  <a:pt x="1485705" y="64898"/>
                </a:lnTo>
                <a:close/>
              </a:path>
              <a:path w="1553786" h="110969">
                <a:moveTo>
                  <a:pt x="1514853" y="23816"/>
                </a:moveTo>
                <a:lnTo>
                  <a:pt x="1511264" y="27699"/>
                </a:lnTo>
                <a:lnTo>
                  <a:pt x="1512292" y="33496"/>
                </a:lnTo>
                <a:lnTo>
                  <a:pt x="1512968" y="47727"/>
                </a:lnTo>
                <a:lnTo>
                  <a:pt x="1514042" y="54841"/>
                </a:lnTo>
                <a:lnTo>
                  <a:pt x="1515747" y="55501"/>
                </a:lnTo>
                <a:lnTo>
                  <a:pt x="1515747" y="53971"/>
                </a:lnTo>
                <a:lnTo>
                  <a:pt x="1515348" y="45061"/>
                </a:lnTo>
                <a:lnTo>
                  <a:pt x="1514786" y="35076"/>
                </a:lnTo>
                <a:lnTo>
                  <a:pt x="1515399" y="24149"/>
                </a:lnTo>
                <a:lnTo>
                  <a:pt x="1514853" y="23816"/>
                </a:lnTo>
                <a:close/>
              </a:path>
              <a:path w="1553786" h="110969">
                <a:moveTo>
                  <a:pt x="1478299" y="35067"/>
                </a:moveTo>
                <a:lnTo>
                  <a:pt x="1478109" y="42606"/>
                </a:lnTo>
                <a:lnTo>
                  <a:pt x="1487704" y="42606"/>
                </a:lnTo>
                <a:lnTo>
                  <a:pt x="1488085" y="39445"/>
                </a:lnTo>
                <a:lnTo>
                  <a:pt x="1488903" y="37066"/>
                </a:lnTo>
                <a:lnTo>
                  <a:pt x="1490160" y="35466"/>
                </a:lnTo>
                <a:lnTo>
                  <a:pt x="1492406" y="32573"/>
                </a:lnTo>
                <a:lnTo>
                  <a:pt x="1496214" y="31126"/>
                </a:lnTo>
                <a:lnTo>
                  <a:pt x="1506228" y="31126"/>
                </a:lnTo>
                <a:lnTo>
                  <a:pt x="1507079" y="31314"/>
                </a:lnTo>
                <a:lnTo>
                  <a:pt x="1509798" y="31916"/>
                </a:lnTo>
                <a:lnTo>
                  <a:pt x="1510607" y="48031"/>
                </a:lnTo>
                <a:lnTo>
                  <a:pt x="1507218" y="50506"/>
                </a:lnTo>
                <a:lnTo>
                  <a:pt x="1511635" y="53285"/>
                </a:lnTo>
                <a:lnTo>
                  <a:pt x="1512873" y="55437"/>
                </a:lnTo>
                <a:lnTo>
                  <a:pt x="1514042" y="54841"/>
                </a:lnTo>
                <a:lnTo>
                  <a:pt x="1512968" y="47727"/>
                </a:lnTo>
                <a:lnTo>
                  <a:pt x="1512292" y="33496"/>
                </a:lnTo>
                <a:lnTo>
                  <a:pt x="1511264" y="27699"/>
                </a:lnTo>
                <a:lnTo>
                  <a:pt x="1514853" y="23816"/>
                </a:lnTo>
                <a:lnTo>
                  <a:pt x="1509008" y="22445"/>
                </a:lnTo>
                <a:lnTo>
                  <a:pt x="1495605" y="22445"/>
                </a:lnTo>
                <a:lnTo>
                  <a:pt x="1490150" y="23920"/>
                </a:lnTo>
                <a:lnTo>
                  <a:pt x="1485448" y="26871"/>
                </a:lnTo>
                <a:lnTo>
                  <a:pt x="1480746" y="29822"/>
                </a:lnTo>
                <a:lnTo>
                  <a:pt x="1478299" y="35067"/>
                </a:lnTo>
                <a:close/>
              </a:path>
              <a:path w="1553786" h="110969">
                <a:moveTo>
                  <a:pt x="1515433" y="24120"/>
                </a:moveTo>
                <a:lnTo>
                  <a:pt x="1515548" y="36630"/>
                </a:lnTo>
                <a:lnTo>
                  <a:pt x="1516033" y="37618"/>
                </a:lnTo>
                <a:lnTo>
                  <a:pt x="1516033" y="42828"/>
                </a:lnTo>
                <a:lnTo>
                  <a:pt x="1516775" y="44033"/>
                </a:lnTo>
                <a:lnTo>
                  <a:pt x="1516461" y="34838"/>
                </a:lnTo>
                <a:lnTo>
                  <a:pt x="1519346" y="26557"/>
                </a:lnTo>
                <a:lnTo>
                  <a:pt x="1515433" y="24120"/>
                </a:lnTo>
                <a:close/>
              </a:path>
              <a:path w="1553786" h="110969">
                <a:moveTo>
                  <a:pt x="1520926" y="46584"/>
                </a:moveTo>
                <a:lnTo>
                  <a:pt x="1523172" y="57626"/>
                </a:lnTo>
                <a:lnTo>
                  <a:pt x="1523172" y="47422"/>
                </a:lnTo>
                <a:lnTo>
                  <a:pt x="1523401" y="31126"/>
                </a:lnTo>
                <a:lnTo>
                  <a:pt x="1520459" y="31868"/>
                </a:lnTo>
                <a:lnTo>
                  <a:pt x="1519403" y="45632"/>
                </a:lnTo>
                <a:lnTo>
                  <a:pt x="1523172" y="57626"/>
                </a:lnTo>
                <a:lnTo>
                  <a:pt x="1520926" y="46584"/>
                </a:lnTo>
                <a:close/>
              </a:path>
              <a:path w="1553786" h="110969">
                <a:moveTo>
                  <a:pt x="1516461" y="34838"/>
                </a:moveTo>
                <a:lnTo>
                  <a:pt x="1516775" y="44033"/>
                </a:lnTo>
                <a:lnTo>
                  <a:pt x="1518460" y="33353"/>
                </a:lnTo>
                <a:lnTo>
                  <a:pt x="1519346" y="26557"/>
                </a:lnTo>
                <a:lnTo>
                  <a:pt x="1516461" y="34838"/>
                </a:lnTo>
                <a:close/>
              </a:path>
              <a:path w="1553786" h="110969">
                <a:moveTo>
                  <a:pt x="1522201" y="86411"/>
                </a:moveTo>
                <a:lnTo>
                  <a:pt x="1522829" y="78758"/>
                </a:lnTo>
                <a:lnTo>
                  <a:pt x="1523172" y="57626"/>
                </a:lnTo>
                <a:lnTo>
                  <a:pt x="1519403" y="45632"/>
                </a:lnTo>
                <a:lnTo>
                  <a:pt x="1520459" y="31868"/>
                </a:lnTo>
                <a:lnTo>
                  <a:pt x="1523401" y="31126"/>
                </a:lnTo>
                <a:lnTo>
                  <a:pt x="1523800" y="29298"/>
                </a:lnTo>
                <a:lnTo>
                  <a:pt x="1528084" y="22331"/>
                </a:lnTo>
                <a:lnTo>
                  <a:pt x="1521040" y="22331"/>
                </a:lnTo>
                <a:lnTo>
                  <a:pt x="1515433" y="24120"/>
                </a:lnTo>
                <a:lnTo>
                  <a:pt x="1519346" y="26557"/>
                </a:lnTo>
                <a:lnTo>
                  <a:pt x="1518460" y="33353"/>
                </a:lnTo>
                <a:lnTo>
                  <a:pt x="1516775" y="44033"/>
                </a:lnTo>
                <a:lnTo>
                  <a:pt x="1516033" y="42828"/>
                </a:lnTo>
                <a:lnTo>
                  <a:pt x="1515462" y="41901"/>
                </a:lnTo>
                <a:lnTo>
                  <a:pt x="1516033" y="42834"/>
                </a:lnTo>
                <a:lnTo>
                  <a:pt x="1517956" y="56331"/>
                </a:lnTo>
                <a:lnTo>
                  <a:pt x="1518337" y="77101"/>
                </a:lnTo>
                <a:lnTo>
                  <a:pt x="1519631" y="85154"/>
                </a:lnTo>
                <a:lnTo>
                  <a:pt x="1519612" y="87439"/>
                </a:lnTo>
                <a:lnTo>
                  <a:pt x="1528712" y="87439"/>
                </a:lnTo>
                <a:lnTo>
                  <a:pt x="1527189" y="86411"/>
                </a:lnTo>
                <a:lnTo>
                  <a:pt x="1530007" y="86125"/>
                </a:lnTo>
                <a:lnTo>
                  <a:pt x="1532825" y="85383"/>
                </a:lnTo>
                <a:lnTo>
                  <a:pt x="1530007" y="86125"/>
                </a:lnTo>
                <a:lnTo>
                  <a:pt x="1527189" y="86411"/>
                </a:lnTo>
                <a:lnTo>
                  <a:pt x="1528712" y="87439"/>
                </a:lnTo>
                <a:lnTo>
                  <a:pt x="1537165" y="87439"/>
                </a:lnTo>
                <a:lnTo>
                  <a:pt x="1543458" y="85459"/>
                </a:lnTo>
                <a:lnTo>
                  <a:pt x="1539278" y="76273"/>
                </a:lnTo>
                <a:lnTo>
                  <a:pt x="1536385" y="77929"/>
                </a:lnTo>
                <a:lnTo>
                  <a:pt x="1533034" y="78758"/>
                </a:lnTo>
                <a:lnTo>
                  <a:pt x="1529226" y="78758"/>
                </a:lnTo>
                <a:lnTo>
                  <a:pt x="1525742" y="86411"/>
                </a:lnTo>
                <a:lnTo>
                  <a:pt x="1522201" y="86411"/>
                </a:lnTo>
                <a:close/>
              </a:path>
              <a:path w="1553786" h="110969">
                <a:moveTo>
                  <a:pt x="1518337" y="77101"/>
                </a:moveTo>
                <a:lnTo>
                  <a:pt x="1515747" y="73789"/>
                </a:lnTo>
                <a:lnTo>
                  <a:pt x="1516261" y="76987"/>
                </a:lnTo>
                <a:lnTo>
                  <a:pt x="1516604" y="79424"/>
                </a:lnTo>
                <a:lnTo>
                  <a:pt x="1518032" y="82641"/>
                </a:lnTo>
                <a:lnTo>
                  <a:pt x="1518337" y="77101"/>
                </a:lnTo>
                <a:close/>
              </a:path>
              <a:path w="1553786" h="110969">
                <a:moveTo>
                  <a:pt x="1514093" y="71208"/>
                </a:moveTo>
                <a:lnTo>
                  <a:pt x="1512891" y="73122"/>
                </a:lnTo>
                <a:lnTo>
                  <a:pt x="1514167" y="79728"/>
                </a:lnTo>
                <a:lnTo>
                  <a:pt x="1514338" y="71961"/>
                </a:lnTo>
                <a:lnTo>
                  <a:pt x="1515747" y="68573"/>
                </a:lnTo>
                <a:lnTo>
                  <a:pt x="1514093" y="71208"/>
                </a:lnTo>
                <a:close/>
              </a:path>
              <a:path w="1553786" h="110969">
                <a:moveTo>
                  <a:pt x="1507180" y="75902"/>
                </a:moveTo>
                <a:lnTo>
                  <a:pt x="1505590" y="77111"/>
                </a:lnTo>
                <a:lnTo>
                  <a:pt x="1509379" y="81242"/>
                </a:lnTo>
                <a:lnTo>
                  <a:pt x="1512891" y="73122"/>
                </a:lnTo>
                <a:lnTo>
                  <a:pt x="1507180" y="75902"/>
                </a:lnTo>
                <a:close/>
              </a:path>
              <a:path w="1553786" h="110969">
                <a:moveTo>
                  <a:pt x="1531340" y="59682"/>
                </a:moveTo>
                <a:lnTo>
                  <a:pt x="1535718" y="60786"/>
                </a:lnTo>
                <a:lnTo>
                  <a:pt x="1538650" y="61757"/>
                </a:lnTo>
                <a:lnTo>
                  <a:pt x="1540135" y="62595"/>
                </a:lnTo>
                <a:lnTo>
                  <a:pt x="1542458" y="63965"/>
                </a:lnTo>
                <a:lnTo>
                  <a:pt x="1543619" y="65964"/>
                </a:lnTo>
                <a:lnTo>
                  <a:pt x="1543619" y="72056"/>
                </a:lnTo>
                <a:lnTo>
                  <a:pt x="1542173" y="74617"/>
                </a:lnTo>
                <a:lnTo>
                  <a:pt x="1539278" y="76273"/>
                </a:lnTo>
                <a:lnTo>
                  <a:pt x="1543458" y="85459"/>
                </a:lnTo>
                <a:lnTo>
                  <a:pt x="1547589" y="81499"/>
                </a:lnTo>
                <a:lnTo>
                  <a:pt x="1551720" y="77539"/>
                </a:lnTo>
                <a:lnTo>
                  <a:pt x="1553786" y="72837"/>
                </a:lnTo>
                <a:lnTo>
                  <a:pt x="1553786" y="61757"/>
                </a:lnTo>
                <a:lnTo>
                  <a:pt x="1551787" y="57626"/>
                </a:lnTo>
                <a:lnTo>
                  <a:pt x="1547789" y="54999"/>
                </a:lnTo>
                <a:lnTo>
                  <a:pt x="1545276" y="53324"/>
                </a:lnTo>
                <a:lnTo>
                  <a:pt x="1540326" y="51591"/>
                </a:lnTo>
                <a:lnTo>
                  <a:pt x="1532939" y="49802"/>
                </a:lnTo>
                <a:lnTo>
                  <a:pt x="1526142" y="48145"/>
                </a:lnTo>
                <a:lnTo>
                  <a:pt x="1526028" y="33563"/>
                </a:lnTo>
                <a:lnTo>
                  <a:pt x="1524755" y="31126"/>
                </a:lnTo>
                <a:lnTo>
                  <a:pt x="1533110" y="31126"/>
                </a:lnTo>
                <a:lnTo>
                  <a:pt x="1537203" y="32478"/>
                </a:lnTo>
                <a:lnTo>
                  <a:pt x="1539564" y="35181"/>
                </a:lnTo>
                <a:lnTo>
                  <a:pt x="1541011" y="37085"/>
                </a:lnTo>
                <a:lnTo>
                  <a:pt x="1541830" y="39198"/>
                </a:lnTo>
                <a:lnTo>
                  <a:pt x="1542020" y="41520"/>
                </a:lnTo>
                <a:lnTo>
                  <a:pt x="1551730" y="41520"/>
                </a:lnTo>
                <a:lnTo>
                  <a:pt x="1551806" y="37561"/>
                </a:lnTo>
                <a:lnTo>
                  <a:pt x="1550568" y="33867"/>
                </a:lnTo>
                <a:lnTo>
                  <a:pt x="1548017" y="30441"/>
                </a:lnTo>
                <a:lnTo>
                  <a:pt x="1543943" y="25034"/>
                </a:lnTo>
                <a:lnTo>
                  <a:pt x="1537299" y="22331"/>
                </a:lnTo>
                <a:lnTo>
                  <a:pt x="1528084" y="22331"/>
                </a:lnTo>
                <a:lnTo>
                  <a:pt x="1523800" y="29298"/>
                </a:lnTo>
                <a:lnTo>
                  <a:pt x="1523401" y="31126"/>
                </a:lnTo>
                <a:lnTo>
                  <a:pt x="1523172" y="47422"/>
                </a:lnTo>
                <a:lnTo>
                  <a:pt x="1523172" y="57626"/>
                </a:lnTo>
                <a:lnTo>
                  <a:pt x="1522829" y="78758"/>
                </a:lnTo>
                <a:lnTo>
                  <a:pt x="1522201" y="86411"/>
                </a:lnTo>
                <a:lnTo>
                  <a:pt x="1525742" y="86411"/>
                </a:lnTo>
                <a:lnTo>
                  <a:pt x="1529226" y="78758"/>
                </a:lnTo>
                <a:lnTo>
                  <a:pt x="1532825" y="78758"/>
                </a:lnTo>
                <a:lnTo>
                  <a:pt x="1532825" y="77787"/>
                </a:lnTo>
                <a:lnTo>
                  <a:pt x="1531568" y="77987"/>
                </a:lnTo>
                <a:lnTo>
                  <a:pt x="1529455" y="78129"/>
                </a:lnTo>
                <a:lnTo>
                  <a:pt x="1526685" y="77158"/>
                </a:lnTo>
                <a:lnTo>
                  <a:pt x="1526028" y="74588"/>
                </a:lnTo>
                <a:lnTo>
                  <a:pt x="1526028" y="58345"/>
                </a:lnTo>
                <a:lnTo>
                  <a:pt x="1531340" y="59682"/>
                </a:lnTo>
                <a:close/>
              </a:path>
              <a:path w="1553786" h="110969">
                <a:moveTo>
                  <a:pt x="1513168" y="85373"/>
                </a:moveTo>
                <a:lnTo>
                  <a:pt x="1511159" y="82108"/>
                </a:lnTo>
                <a:lnTo>
                  <a:pt x="1510489" y="82453"/>
                </a:lnTo>
                <a:lnTo>
                  <a:pt x="1513168" y="85373"/>
                </a:lnTo>
                <a:close/>
              </a:path>
              <a:path w="1553786" h="110969">
                <a:moveTo>
                  <a:pt x="1423983" y="86068"/>
                </a:moveTo>
                <a:lnTo>
                  <a:pt x="1426848" y="85992"/>
                </a:lnTo>
                <a:lnTo>
                  <a:pt x="1429399" y="85687"/>
                </a:lnTo>
                <a:lnTo>
                  <a:pt x="1431808" y="85097"/>
                </a:lnTo>
                <a:lnTo>
                  <a:pt x="1431808" y="76987"/>
                </a:lnTo>
                <a:lnTo>
                  <a:pt x="1428705" y="77158"/>
                </a:lnTo>
                <a:lnTo>
                  <a:pt x="1426344" y="77158"/>
                </a:lnTo>
                <a:lnTo>
                  <a:pt x="1424212" y="76530"/>
                </a:lnTo>
                <a:lnTo>
                  <a:pt x="1422041" y="74379"/>
                </a:lnTo>
                <a:lnTo>
                  <a:pt x="1422041" y="32325"/>
                </a:lnTo>
                <a:lnTo>
                  <a:pt x="1431808" y="32325"/>
                </a:lnTo>
                <a:lnTo>
                  <a:pt x="1431808" y="23930"/>
                </a:lnTo>
                <a:lnTo>
                  <a:pt x="1422041" y="23930"/>
                </a:lnTo>
                <a:lnTo>
                  <a:pt x="1422041" y="6853"/>
                </a:lnTo>
                <a:lnTo>
                  <a:pt x="1411646" y="6853"/>
                </a:lnTo>
                <a:lnTo>
                  <a:pt x="1411646" y="23930"/>
                </a:lnTo>
                <a:lnTo>
                  <a:pt x="1403365" y="23930"/>
                </a:lnTo>
                <a:lnTo>
                  <a:pt x="1403365" y="32325"/>
                </a:lnTo>
                <a:lnTo>
                  <a:pt x="1411646" y="32325"/>
                </a:lnTo>
                <a:lnTo>
                  <a:pt x="1411646" y="76740"/>
                </a:lnTo>
                <a:lnTo>
                  <a:pt x="1412503" y="79928"/>
                </a:lnTo>
                <a:lnTo>
                  <a:pt x="1414216" y="82384"/>
                </a:lnTo>
                <a:lnTo>
                  <a:pt x="1415930" y="84840"/>
                </a:lnTo>
                <a:lnTo>
                  <a:pt x="1419185" y="86068"/>
                </a:lnTo>
                <a:lnTo>
                  <a:pt x="1423983" y="86068"/>
                </a:lnTo>
                <a:close/>
              </a:path>
              <a:path w="1553786" h="110969">
                <a:moveTo>
                  <a:pt x="1393788" y="57797"/>
                </a:moveTo>
                <a:lnTo>
                  <a:pt x="1365174" y="53343"/>
                </a:lnTo>
                <a:lnTo>
                  <a:pt x="1365174" y="57797"/>
                </a:lnTo>
                <a:lnTo>
                  <a:pt x="1393788" y="57797"/>
                </a:lnTo>
                <a:close/>
              </a:path>
              <a:path w="1553786" h="110969">
                <a:moveTo>
                  <a:pt x="1349429" y="44376"/>
                </a:moveTo>
                <a:lnTo>
                  <a:pt x="1351124" y="40045"/>
                </a:lnTo>
                <a:lnTo>
                  <a:pt x="1350524" y="37865"/>
                </a:lnTo>
                <a:lnTo>
                  <a:pt x="1351124" y="40045"/>
                </a:lnTo>
                <a:lnTo>
                  <a:pt x="1351610" y="39527"/>
                </a:lnTo>
                <a:lnTo>
                  <a:pt x="1351257" y="25624"/>
                </a:lnTo>
                <a:lnTo>
                  <a:pt x="1353053" y="24834"/>
                </a:lnTo>
                <a:lnTo>
                  <a:pt x="1347145" y="22331"/>
                </a:lnTo>
                <a:lnTo>
                  <a:pt x="1345926" y="31754"/>
                </a:lnTo>
                <a:lnTo>
                  <a:pt x="1345370" y="32394"/>
                </a:lnTo>
                <a:lnTo>
                  <a:pt x="1340596" y="37884"/>
                </a:lnTo>
                <a:lnTo>
                  <a:pt x="1337930" y="45861"/>
                </a:lnTo>
                <a:lnTo>
                  <a:pt x="1337930" y="65660"/>
                </a:lnTo>
                <a:lnTo>
                  <a:pt x="1340577" y="73417"/>
                </a:lnTo>
                <a:lnTo>
                  <a:pt x="1344473" y="77496"/>
                </a:lnTo>
                <a:lnTo>
                  <a:pt x="1343604" y="77958"/>
                </a:lnTo>
                <a:lnTo>
                  <a:pt x="1330658" y="77958"/>
                </a:lnTo>
                <a:lnTo>
                  <a:pt x="1325612" y="74588"/>
                </a:lnTo>
                <a:lnTo>
                  <a:pt x="1322909" y="67849"/>
                </a:lnTo>
                <a:lnTo>
                  <a:pt x="1321462" y="64270"/>
                </a:lnTo>
                <a:lnTo>
                  <a:pt x="1320796" y="77273"/>
                </a:lnTo>
                <a:lnTo>
                  <a:pt x="1322966" y="80204"/>
                </a:lnTo>
                <a:lnTo>
                  <a:pt x="1325003" y="82336"/>
                </a:lnTo>
                <a:lnTo>
                  <a:pt x="1326907" y="83669"/>
                </a:lnTo>
                <a:lnTo>
                  <a:pt x="1330106" y="85916"/>
                </a:lnTo>
                <a:lnTo>
                  <a:pt x="1334027" y="87039"/>
                </a:lnTo>
                <a:lnTo>
                  <a:pt x="1346973" y="87039"/>
                </a:lnTo>
                <a:lnTo>
                  <a:pt x="1351680" y="84720"/>
                </a:lnTo>
                <a:lnTo>
                  <a:pt x="1353465" y="83840"/>
                </a:lnTo>
                <a:lnTo>
                  <a:pt x="1356093" y="76482"/>
                </a:lnTo>
                <a:lnTo>
                  <a:pt x="1353351" y="72732"/>
                </a:lnTo>
                <a:lnTo>
                  <a:pt x="1354665" y="61091"/>
                </a:lnTo>
                <a:lnTo>
                  <a:pt x="1353285" y="66916"/>
                </a:lnTo>
                <a:lnTo>
                  <a:pt x="1351356" y="70002"/>
                </a:lnTo>
                <a:lnTo>
                  <a:pt x="1351162" y="84497"/>
                </a:lnTo>
                <a:lnTo>
                  <a:pt x="1345869" y="78957"/>
                </a:lnTo>
                <a:lnTo>
                  <a:pt x="1347763" y="75750"/>
                </a:lnTo>
                <a:lnTo>
                  <a:pt x="1347763" y="33639"/>
                </a:lnTo>
                <a:lnTo>
                  <a:pt x="1349239" y="49630"/>
                </a:lnTo>
                <a:lnTo>
                  <a:pt x="1349429" y="44376"/>
                </a:lnTo>
                <a:close/>
              </a:path>
              <a:path w="1553786" h="110969">
                <a:moveTo>
                  <a:pt x="1320796" y="85097"/>
                </a:moveTo>
                <a:lnTo>
                  <a:pt x="1320796" y="77273"/>
                </a:lnTo>
                <a:lnTo>
                  <a:pt x="1321462" y="64270"/>
                </a:lnTo>
                <a:lnTo>
                  <a:pt x="1320739" y="59606"/>
                </a:lnTo>
                <a:lnTo>
                  <a:pt x="1320739" y="45899"/>
                </a:lnTo>
                <a:lnTo>
                  <a:pt x="1322500" y="40188"/>
                </a:lnTo>
                <a:lnTo>
                  <a:pt x="1326022" y="36723"/>
                </a:lnTo>
                <a:lnTo>
                  <a:pt x="1329544" y="33258"/>
                </a:lnTo>
                <a:lnTo>
                  <a:pt x="1333647" y="31526"/>
                </a:lnTo>
                <a:lnTo>
                  <a:pt x="1343699" y="31526"/>
                </a:lnTo>
                <a:lnTo>
                  <a:pt x="1345370" y="32394"/>
                </a:lnTo>
                <a:lnTo>
                  <a:pt x="1345926" y="31754"/>
                </a:lnTo>
                <a:lnTo>
                  <a:pt x="1347145" y="22331"/>
                </a:lnTo>
                <a:lnTo>
                  <a:pt x="1335874" y="22331"/>
                </a:lnTo>
                <a:lnTo>
                  <a:pt x="1332485" y="23102"/>
                </a:lnTo>
                <a:lnTo>
                  <a:pt x="1329363" y="24644"/>
                </a:lnTo>
                <a:lnTo>
                  <a:pt x="1326241" y="26186"/>
                </a:lnTo>
                <a:lnTo>
                  <a:pt x="1323556" y="28423"/>
                </a:lnTo>
                <a:lnTo>
                  <a:pt x="1321310" y="31354"/>
                </a:lnTo>
                <a:lnTo>
                  <a:pt x="1321310" y="914"/>
                </a:lnTo>
                <a:lnTo>
                  <a:pt x="1311315" y="914"/>
                </a:lnTo>
                <a:lnTo>
                  <a:pt x="1311315" y="85097"/>
                </a:lnTo>
                <a:lnTo>
                  <a:pt x="1320796" y="85097"/>
                </a:lnTo>
                <a:close/>
              </a:path>
              <a:path w="1553786" h="110969">
                <a:moveTo>
                  <a:pt x="1037612" y="74084"/>
                </a:moveTo>
                <a:lnTo>
                  <a:pt x="1042581" y="78786"/>
                </a:lnTo>
                <a:lnTo>
                  <a:pt x="1047550" y="83488"/>
                </a:lnTo>
                <a:lnTo>
                  <a:pt x="1053347" y="85839"/>
                </a:lnTo>
                <a:lnTo>
                  <a:pt x="1064732" y="85839"/>
                </a:lnTo>
                <a:lnTo>
                  <a:pt x="1068463" y="85097"/>
                </a:lnTo>
                <a:lnTo>
                  <a:pt x="1078706" y="85097"/>
                </a:lnTo>
                <a:lnTo>
                  <a:pt x="1071452" y="83555"/>
                </a:lnTo>
                <a:lnTo>
                  <a:pt x="1068558" y="77444"/>
                </a:lnTo>
                <a:lnTo>
                  <a:pt x="1056450" y="77444"/>
                </a:lnTo>
                <a:lnTo>
                  <a:pt x="1052690" y="75645"/>
                </a:lnTo>
                <a:lnTo>
                  <a:pt x="1049891" y="72047"/>
                </a:lnTo>
                <a:lnTo>
                  <a:pt x="1047093" y="68449"/>
                </a:lnTo>
                <a:lnTo>
                  <a:pt x="1045693" y="63204"/>
                </a:lnTo>
                <a:lnTo>
                  <a:pt x="1042638" y="31468"/>
                </a:lnTo>
                <a:lnTo>
                  <a:pt x="1037631" y="37218"/>
                </a:lnTo>
                <a:lnTo>
                  <a:pt x="1035127" y="45213"/>
                </a:lnTo>
                <a:lnTo>
                  <a:pt x="1035127" y="66307"/>
                </a:lnTo>
                <a:lnTo>
                  <a:pt x="1037612" y="74084"/>
                </a:lnTo>
                <a:close/>
              </a:path>
              <a:path w="1553786" h="110969">
                <a:moveTo>
                  <a:pt x="1078991" y="31850"/>
                </a:moveTo>
                <a:lnTo>
                  <a:pt x="1078706" y="31489"/>
                </a:lnTo>
                <a:lnTo>
                  <a:pt x="1078706" y="32211"/>
                </a:lnTo>
                <a:lnTo>
                  <a:pt x="1078991" y="31850"/>
                </a:lnTo>
                <a:close/>
              </a:path>
              <a:path w="1553786" h="110969">
                <a:moveTo>
                  <a:pt x="981401" y="24215"/>
                </a:moveTo>
                <a:lnTo>
                  <a:pt x="977422" y="33315"/>
                </a:lnTo>
                <a:lnTo>
                  <a:pt x="979288" y="36666"/>
                </a:lnTo>
                <a:lnTo>
                  <a:pt x="981401" y="24215"/>
                </a:lnTo>
                <a:close/>
              </a:path>
              <a:path w="1553786" h="110969">
                <a:moveTo>
                  <a:pt x="298900" y="44509"/>
                </a:moveTo>
                <a:lnTo>
                  <a:pt x="299834" y="41520"/>
                </a:lnTo>
                <a:lnTo>
                  <a:pt x="298900" y="32211"/>
                </a:lnTo>
                <a:lnTo>
                  <a:pt x="300313" y="30422"/>
                </a:lnTo>
                <a:lnTo>
                  <a:pt x="298900" y="28546"/>
                </a:lnTo>
                <a:lnTo>
                  <a:pt x="296253" y="25034"/>
                </a:lnTo>
                <a:lnTo>
                  <a:pt x="294331" y="41520"/>
                </a:lnTo>
                <a:lnTo>
                  <a:pt x="297586" y="53323"/>
                </a:lnTo>
                <a:lnTo>
                  <a:pt x="295930" y="65964"/>
                </a:lnTo>
                <a:lnTo>
                  <a:pt x="295930" y="72056"/>
                </a:lnTo>
                <a:lnTo>
                  <a:pt x="294483" y="74617"/>
                </a:lnTo>
                <a:lnTo>
                  <a:pt x="291589" y="76273"/>
                </a:lnTo>
                <a:lnTo>
                  <a:pt x="290961" y="61757"/>
                </a:lnTo>
                <a:lnTo>
                  <a:pt x="292446" y="62595"/>
                </a:lnTo>
                <a:lnTo>
                  <a:pt x="294768" y="63965"/>
                </a:lnTo>
                <a:lnTo>
                  <a:pt x="292636" y="51591"/>
                </a:lnTo>
                <a:lnTo>
                  <a:pt x="293322" y="37084"/>
                </a:lnTo>
                <a:lnTo>
                  <a:pt x="291875" y="35181"/>
                </a:lnTo>
                <a:lnTo>
                  <a:pt x="289609" y="22330"/>
                </a:lnTo>
                <a:lnTo>
                  <a:pt x="298900" y="913"/>
                </a:lnTo>
                <a:lnTo>
                  <a:pt x="288619" y="913"/>
                </a:lnTo>
                <a:lnTo>
                  <a:pt x="288619" y="22330"/>
                </a:lnTo>
                <a:lnTo>
                  <a:pt x="289514" y="32477"/>
                </a:lnTo>
                <a:lnTo>
                  <a:pt x="288619" y="32182"/>
                </a:lnTo>
                <a:lnTo>
                  <a:pt x="288619" y="50618"/>
                </a:lnTo>
                <a:lnTo>
                  <a:pt x="285249" y="49801"/>
                </a:lnTo>
                <a:lnTo>
                  <a:pt x="278453" y="48145"/>
                </a:lnTo>
                <a:lnTo>
                  <a:pt x="275483" y="47422"/>
                </a:lnTo>
                <a:lnTo>
                  <a:pt x="273236" y="46584"/>
                </a:lnTo>
                <a:lnTo>
                  <a:pt x="271713" y="45632"/>
                </a:lnTo>
                <a:lnTo>
                  <a:pt x="269086" y="44033"/>
                </a:lnTo>
                <a:lnTo>
                  <a:pt x="267772" y="41901"/>
                </a:lnTo>
                <a:lnTo>
                  <a:pt x="267744" y="24120"/>
                </a:lnTo>
                <a:lnTo>
                  <a:pt x="263574" y="27699"/>
                </a:lnTo>
                <a:lnTo>
                  <a:pt x="259405" y="31278"/>
                </a:lnTo>
                <a:lnTo>
                  <a:pt x="257320" y="35961"/>
                </a:lnTo>
                <a:lnTo>
                  <a:pt x="257320" y="46660"/>
                </a:lnTo>
                <a:lnTo>
                  <a:pt x="259529" y="50506"/>
                </a:lnTo>
                <a:lnTo>
                  <a:pt x="263946" y="53285"/>
                </a:lnTo>
                <a:lnTo>
                  <a:pt x="266421" y="54884"/>
                </a:lnTo>
                <a:lnTo>
                  <a:pt x="270266" y="56331"/>
                </a:lnTo>
                <a:lnTo>
                  <a:pt x="275483" y="57626"/>
                </a:lnTo>
                <a:lnTo>
                  <a:pt x="283650" y="59682"/>
                </a:lnTo>
                <a:lnTo>
                  <a:pt x="288029" y="60786"/>
                </a:lnTo>
                <a:lnTo>
                  <a:pt x="288619" y="60981"/>
                </a:lnTo>
                <a:lnTo>
                  <a:pt x="288619" y="77948"/>
                </a:lnTo>
                <a:lnTo>
                  <a:pt x="285345" y="78757"/>
                </a:lnTo>
                <a:lnTo>
                  <a:pt x="288619" y="85097"/>
                </a:lnTo>
                <a:lnTo>
                  <a:pt x="289476" y="87438"/>
                </a:lnTo>
                <a:lnTo>
                  <a:pt x="295768" y="85458"/>
                </a:lnTo>
                <a:lnTo>
                  <a:pt x="296145" y="85097"/>
                </a:lnTo>
                <a:lnTo>
                  <a:pt x="298900" y="85097"/>
                </a:lnTo>
                <a:lnTo>
                  <a:pt x="298900" y="82457"/>
                </a:lnTo>
                <a:lnTo>
                  <a:pt x="299899" y="81499"/>
                </a:lnTo>
                <a:lnTo>
                  <a:pt x="304031" y="77539"/>
                </a:lnTo>
                <a:lnTo>
                  <a:pt x="306096" y="72837"/>
                </a:lnTo>
                <a:lnTo>
                  <a:pt x="306096" y="61757"/>
                </a:lnTo>
                <a:lnTo>
                  <a:pt x="304097" y="57626"/>
                </a:lnTo>
                <a:lnTo>
                  <a:pt x="300099" y="54999"/>
                </a:lnTo>
                <a:lnTo>
                  <a:pt x="298900" y="54199"/>
                </a:lnTo>
                <a:lnTo>
                  <a:pt x="298900" y="44509"/>
                </a:lnTo>
                <a:close/>
              </a:path>
              <a:path w="1553786" h="110969">
                <a:moveTo>
                  <a:pt x="114058" y="26509"/>
                </a:moveTo>
                <a:lnTo>
                  <a:pt x="111373" y="28936"/>
                </a:lnTo>
                <a:lnTo>
                  <a:pt x="110745" y="43195"/>
                </a:lnTo>
                <a:lnTo>
                  <a:pt x="110459" y="54884"/>
                </a:lnTo>
                <a:lnTo>
                  <a:pt x="109831" y="69334"/>
                </a:lnTo>
                <a:lnTo>
                  <a:pt x="109526" y="65907"/>
                </a:lnTo>
                <a:lnTo>
                  <a:pt x="105728" y="81242"/>
                </a:lnTo>
                <a:lnTo>
                  <a:pt x="101940" y="77110"/>
                </a:lnTo>
                <a:lnTo>
                  <a:pt x="100293" y="65907"/>
                </a:lnTo>
                <a:lnTo>
                  <a:pt x="99646" y="65907"/>
                </a:lnTo>
                <a:lnTo>
                  <a:pt x="99912" y="71999"/>
                </a:lnTo>
                <a:lnTo>
                  <a:pt x="100293" y="72959"/>
                </a:lnTo>
                <a:lnTo>
                  <a:pt x="100293" y="85097"/>
                </a:lnTo>
                <a:lnTo>
                  <a:pt x="110745" y="85097"/>
                </a:lnTo>
                <a:lnTo>
                  <a:pt x="110745" y="49516"/>
                </a:lnTo>
                <a:lnTo>
                  <a:pt x="110745" y="54992"/>
                </a:lnTo>
                <a:lnTo>
                  <a:pt x="114305" y="56331"/>
                </a:lnTo>
                <a:lnTo>
                  <a:pt x="119521" y="57626"/>
                </a:lnTo>
                <a:lnTo>
                  <a:pt x="127689" y="59682"/>
                </a:lnTo>
                <a:lnTo>
                  <a:pt x="132068" y="60786"/>
                </a:lnTo>
                <a:lnTo>
                  <a:pt x="135000" y="61757"/>
                </a:lnTo>
                <a:lnTo>
                  <a:pt x="136047" y="62347"/>
                </a:lnTo>
                <a:lnTo>
                  <a:pt x="136485" y="62594"/>
                </a:lnTo>
                <a:lnTo>
                  <a:pt x="136675" y="51591"/>
                </a:lnTo>
                <a:lnTo>
                  <a:pt x="141625" y="53323"/>
                </a:lnTo>
                <a:lnTo>
                  <a:pt x="144138" y="54999"/>
                </a:lnTo>
                <a:lnTo>
                  <a:pt x="146727" y="78825"/>
                </a:lnTo>
                <a:lnTo>
                  <a:pt x="148069" y="77539"/>
                </a:lnTo>
                <a:lnTo>
                  <a:pt x="150135" y="72837"/>
                </a:lnTo>
                <a:lnTo>
                  <a:pt x="150135" y="61757"/>
                </a:lnTo>
                <a:lnTo>
                  <a:pt x="148136" y="57626"/>
                </a:lnTo>
                <a:lnTo>
                  <a:pt x="146727" y="56700"/>
                </a:lnTo>
                <a:lnTo>
                  <a:pt x="146727" y="41520"/>
                </a:lnTo>
                <a:lnTo>
                  <a:pt x="138369" y="41520"/>
                </a:lnTo>
                <a:lnTo>
                  <a:pt x="138179" y="39198"/>
                </a:lnTo>
                <a:lnTo>
                  <a:pt x="137360" y="37084"/>
                </a:lnTo>
                <a:lnTo>
                  <a:pt x="135913" y="35181"/>
                </a:lnTo>
                <a:lnTo>
                  <a:pt x="134209" y="22559"/>
                </a:lnTo>
                <a:lnTo>
                  <a:pt x="133553" y="32477"/>
                </a:lnTo>
                <a:lnTo>
                  <a:pt x="130954" y="32687"/>
                </a:lnTo>
                <a:lnTo>
                  <a:pt x="132991" y="34210"/>
                </a:lnTo>
                <a:lnTo>
                  <a:pt x="135028" y="35733"/>
                </a:lnTo>
                <a:lnTo>
                  <a:pt x="136047" y="38531"/>
                </a:lnTo>
                <a:lnTo>
                  <a:pt x="136047" y="51439"/>
                </a:lnTo>
                <a:lnTo>
                  <a:pt x="129288" y="49801"/>
                </a:lnTo>
                <a:lnTo>
                  <a:pt x="122491" y="48145"/>
                </a:lnTo>
                <a:lnTo>
                  <a:pt x="119521" y="47422"/>
                </a:lnTo>
                <a:lnTo>
                  <a:pt x="117275" y="46584"/>
                </a:lnTo>
                <a:lnTo>
                  <a:pt x="115752" y="45632"/>
                </a:lnTo>
                <a:lnTo>
                  <a:pt x="113125" y="44033"/>
                </a:lnTo>
                <a:lnTo>
                  <a:pt x="111811" y="41901"/>
                </a:lnTo>
                <a:lnTo>
                  <a:pt x="111811" y="36799"/>
                </a:lnTo>
                <a:lnTo>
                  <a:pt x="112811" y="34838"/>
                </a:lnTo>
                <a:lnTo>
                  <a:pt x="114810" y="33353"/>
                </a:lnTo>
                <a:lnTo>
                  <a:pt x="117142" y="24929"/>
                </a:lnTo>
                <a:lnTo>
                  <a:pt x="114058" y="26509"/>
                </a:lnTo>
                <a:close/>
              </a:path>
              <a:path w="1553786" h="110969">
                <a:moveTo>
                  <a:pt x="112201" y="38684"/>
                </a:moveTo>
                <a:lnTo>
                  <a:pt x="111811" y="39236"/>
                </a:lnTo>
                <a:lnTo>
                  <a:pt x="111811" y="39893"/>
                </a:lnTo>
                <a:lnTo>
                  <a:pt x="112201" y="38684"/>
                </a:lnTo>
                <a:close/>
              </a:path>
              <a:path w="1553786" h="110969">
                <a:moveTo>
                  <a:pt x="19095" y="13468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4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8"/>
                </a:lnTo>
                <a:close/>
              </a:path>
              <a:path w="1553786" h="110969">
                <a:moveTo>
                  <a:pt x="38837" y="1199"/>
                </a:moveTo>
                <a:lnTo>
                  <a:pt x="38837" y="12850"/>
                </a:lnTo>
                <a:lnTo>
                  <a:pt x="49118" y="12850"/>
                </a:lnTo>
                <a:lnTo>
                  <a:pt x="49118" y="1199"/>
                </a:lnTo>
                <a:lnTo>
                  <a:pt x="38837" y="1199"/>
                </a:lnTo>
                <a:close/>
              </a:path>
              <a:path w="1553786" h="110969">
                <a:moveTo>
                  <a:pt x="49118" y="39366"/>
                </a:moveTo>
                <a:lnTo>
                  <a:pt x="47138" y="41739"/>
                </a:lnTo>
                <a:lnTo>
                  <a:pt x="45748" y="45575"/>
                </a:lnTo>
                <a:lnTo>
                  <a:pt x="45748" y="85097"/>
                </a:lnTo>
                <a:lnTo>
                  <a:pt x="49118" y="85097"/>
                </a:lnTo>
                <a:lnTo>
                  <a:pt x="45748" y="49916"/>
                </a:lnTo>
                <a:lnTo>
                  <a:pt x="49118" y="85097"/>
                </a:lnTo>
                <a:lnTo>
                  <a:pt x="49118" y="39366"/>
                </a:lnTo>
                <a:close/>
              </a:path>
              <a:path w="1553786" h="110969">
                <a:moveTo>
                  <a:pt x="38837" y="24215"/>
                </a:moveTo>
                <a:lnTo>
                  <a:pt x="45234" y="34495"/>
                </a:lnTo>
                <a:lnTo>
                  <a:pt x="46034" y="32439"/>
                </a:lnTo>
                <a:lnTo>
                  <a:pt x="47995" y="29936"/>
                </a:lnTo>
                <a:lnTo>
                  <a:pt x="49118" y="28874"/>
                </a:lnTo>
                <a:lnTo>
                  <a:pt x="49118" y="24215"/>
                </a:lnTo>
                <a:lnTo>
                  <a:pt x="38837" y="24215"/>
                </a:lnTo>
                <a:close/>
              </a:path>
              <a:path w="1553786" h="110969">
                <a:moveTo>
                  <a:pt x="65224" y="22844"/>
                </a:moveTo>
                <a:lnTo>
                  <a:pt x="64120" y="22730"/>
                </a:lnTo>
                <a:lnTo>
                  <a:pt x="64425" y="23930"/>
                </a:lnTo>
                <a:lnTo>
                  <a:pt x="65224" y="23930"/>
                </a:lnTo>
                <a:lnTo>
                  <a:pt x="65224" y="22844"/>
                </a:lnTo>
                <a:close/>
              </a:path>
              <a:path w="1553786" h="110969">
                <a:moveTo>
                  <a:pt x="110745" y="85097"/>
                </a:moveTo>
                <a:lnTo>
                  <a:pt x="109264" y="85097"/>
                </a:lnTo>
                <a:lnTo>
                  <a:pt x="109517" y="85373"/>
                </a:lnTo>
                <a:lnTo>
                  <a:pt x="115961" y="87438"/>
                </a:lnTo>
                <a:lnTo>
                  <a:pt x="133515" y="87438"/>
                </a:lnTo>
                <a:lnTo>
                  <a:pt x="136047" y="85097"/>
                </a:lnTo>
                <a:lnTo>
                  <a:pt x="140184" y="85097"/>
                </a:lnTo>
                <a:lnTo>
                  <a:pt x="139969" y="72056"/>
                </a:lnTo>
                <a:lnTo>
                  <a:pt x="139969" y="65964"/>
                </a:lnTo>
                <a:lnTo>
                  <a:pt x="140184" y="85097"/>
                </a:lnTo>
                <a:lnTo>
                  <a:pt x="146727" y="85097"/>
                </a:lnTo>
                <a:lnTo>
                  <a:pt x="146727" y="78825"/>
                </a:lnTo>
                <a:lnTo>
                  <a:pt x="143938" y="81499"/>
                </a:lnTo>
                <a:lnTo>
                  <a:pt x="141625" y="53323"/>
                </a:lnTo>
                <a:lnTo>
                  <a:pt x="138807" y="63965"/>
                </a:lnTo>
                <a:lnTo>
                  <a:pt x="138522" y="74617"/>
                </a:lnTo>
                <a:lnTo>
                  <a:pt x="136047" y="76033"/>
                </a:lnTo>
                <a:lnTo>
                  <a:pt x="135628" y="76273"/>
                </a:lnTo>
                <a:lnTo>
                  <a:pt x="132734" y="77929"/>
                </a:lnTo>
                <a:lnTo>
                  <a:pt x="129383" y="78757"/>
                </a:lnTo>
                <a:lnTo>
                  <a:pt x="119179" y="78757"/>
                </a:lnTo>
                <a:lnTo>
                  <a:pt x="114686" y="77101"/>
                </a:lnTo>
                <a:lnTo>
                  <a:pt x="112097" y="73788"/>
                </a:lnTo>
                <a:lnTo>
                  <a:pt x="110745" y="72035"/>
                </a:lnTo>
                <a:lnTo>
                  <a:pt x="110745" y="85097"/>
                </a:lnTo>
                <a:close/>
              </a:path>
              <a:path w="1553786" h="110969">
                <a:moveTo>
                  <a:pt x="109526" y="65907"/>
                </a:moveTo>
                <a:lnTo>
                  <a:pt x="109831" y="69334"/>
                </a:lnTo>
                <a:lnTo>
                  <a:pt x="110459" y="54884"/>
                </a:lnTo>
                <a:lnTo>
                  <a:pt x="109089" y="32211"/>
                </a:lnTo>
                <a:lnTo>
                  <a:pt x="107984" y="53285"/>
                </a:lnTo>
                <a:lnTo>
                  <a:pt x="106831" y="28370"/>
                </a:lnTo>
                <a:lnTo>
                  <a:pt x="103567" y="50506"/>
                </a:lnTo>
                <a:lnTo>
                  <a:pt x="101359" y="46660"/>
                </a:lnTo>
                <a:lnTo>
                  <a:pt x="100293" y="45175"/>
                </a:lnTo>
                <a:lnTo>
                  <a:pt x="100293" y="65907"/>
                </a:lnTo>
                <a:lnTo>
                  <a:pt x="101940" y="77110"/>
                </a:lnTo>
                <a:lnTo>
                  <a:pt x="105728" y="81242"/>
                </a:lnTo>
                <a:lnTo>
                  <a:pt x="109526" y="65907"/>
                </a:lnTo>
                <a:close/>
              </a:path>
              <a:path w="1553786" h="110969">
                <a:moveTo>
                  <a:pt x="106831" y="28370"/>
                </a:moveTo>
                <a:lnTo>
                  <a:pt x="103444" y="31278"/>
                </a:lnTo>
                <a:lnTo>
                  <a:pt x="101359" y="35961"/>
                </a:lnTo>
                <a:lnTo>
                  <a:pt x="101359" y="46660"/>
                </a:lnTo>
                <a:lnTo>
                  <a:pt x="103567" y="50506"/>
                </a:lnTo>
                <a:lnTo>
                  <a:pt x="101359" y="41749"/>
                </a:lnTo>
                <a:lnTo>
                  <a:pt x="103567" y="50506"/>
                </a:lnTo>
                <a:lnTo>
                  <a:pt x="106831" y="28370"/>
                </a:lnTo>
                <a:close/>
              </a:path>
              <a:path w="1553786" h="110969">
                <a:moveTo>
                  <a:pt x="79237" y="27413"/>
                </a:moveTo>
                <a:lnTo>
                  <a:pt x="77028" y="29603"/>
                </a:lnTo>
                <a:lnTo>
                  <a:pt x="74591" y="32611"/>
                </a:lnTo>
                <a:lnTo>
                  <a:pt x="74591" y="23930"/>
                </a:lnTo>
                <a:lnTo>
                  <a:pt x="64425" y="23930"/>
                </a:lnTo>
                <a:lnTo>
                  <a:pt x="64120" y="22730"/>
                </a:lnTo>
                <a:lnTo>
                  <a:pt x="61912" y="22559"/>
                </a:lnTo>
                <a:lnTo>
                  <a:pt x="57838" y="22559"/>
                </a:lnTo>
                <a:lnTo>
                  <a:pt x="54239" y="24034"/>
                </a:lnTo>
                <a:lnTo>
                  <a:pt x="51117" y="26985"/>
                </a:lnTo>
                <a:lnTo>
                  <a:pt x="49118" y="28874"/>
                </a:lnTo>
                <a:lnTo>
                  <a:pt x="47995" y="29936"/>
                </a:lnTo>
                <a:lnTo>
                  <a:pt x="46034" y="32439"/>
                </a:lnTo>
                <a:lnTo>
                  <a:pt x="45234" y="34495"/>
                </a:lnTo>
                <a:lnTo>
                  <a:pt x="38837" y="24215"/>
                </a:lnTo>
                <a:lnTo>
                  <a:pt x="45234" y="24215"/>
                </a:lnTo>
                <a:lnTo>
                  <a:pt x="45234" y="23930"/>
                </a:lnTo>
                <a:lnTo>
                  <a:pt x="35468" y="23930"/>
                </a:lnTo>
                <a:lnTo>
                  <a:pt x="35468" y="85097"/>
                </a:lnTo>
                <a:lnTo>
                  <a:pt x="45748" y="85097"/>
                </a:lnTo>
                <a:lnTo>
                  <a:pt x="45748" y="45575"/>
                </a:lnTo>
                <a:lnTo>
                  <a:pt x="47138" y="41739"/>
                </a:lnTo>
                <a:lnTo>
                  <a:pt x="49118" y="39366"/>
                </a:lnTo>
                <a:lnTo>
                  <a:pt x="49918" y="38407"/>
                </a:lnTo>
                <a:lnTo>
                  <a:pt x="52697" y="35076"/>
                </a:lnTo>
                <a:lnTo>
                  <a:pt x="56676" y="33410"/>
                </a:lnTo>
                <a:lnTo>
                  <a:pt x="63026" y="33429"/>
                </a:lnTo>
                <a:lnTo>
                  <a:pt x="64425" y="33599"/>
                </a:lnTo>
                <a:lnTo>
                  <a:pt x="65224" y="33696"/>
                </a:lnTo>
                <a:lnTo>
                  <a:pt x="74705" y="85097"/>
                </a:lnTo>
                <a:lnTo>
                  <a:pt x="74705" y="44775"/>
                </a:lnTo>
                <a:lnTo>
                  <a:pt x="76295" y="39331"/>
                </a:lnTo>
                <a:lnTo>
                  <a:pt x="79475" y="36323"/>
                </a:lnTo>
                <a:lnTo>
                  <a:pt x="82654" y="33315"/>
                </a:lnTo>
                <a:lnTo>
                  <a:pt x="86186" y="31811"/>
                </a:lnTo>
                <a:lnTo>
                  <a:pt x="94334" y="31811"/>
                </a:lnTo>
                <a:lnTo>
                  <a:pt x="97247" y="33239"/>
                </a:lnTo>
                <a:lnTo>
                  <a:pt x="98808" y="36094"/>
                </a:lnTo>
                <a:lnTo>
                  <a:pt x="99798" y="37998"/>
                </a:lnTo>
                <a:lnTo>
                  <a:pt x="100293" y="41025"/>
                </a:lnTo>
                <a:lnTo>
                  <a:pt x="100293" y="45175"/>
                </a:lnTo>
                <a:lnTo>
                  <a:pt x="101359" y="46660"/>
                </a:lnTo>
                <a:lnTo>
                  <a:pt x="101359" y="35961"/>
                </a:lnTo>
                <a:lnTo>
                  <a:pt x="103444" y="31278"/>
                </a:lnTo>
                <a:lnTo>
                  <a:pt x="106831" y="28370"/>
                </a:lnTo>
                <a:lnTo>
                  <a:pt x="106195" y="27528"/>
                </a:lnTo>
                <a:lnTo>
                  <a:pt x="104519" y="26157"/>
                </a:lnTo>
                <a:lnTo>
                  <a:pt x="101549" y="23758"/>
                </a:lnTo>
                <a:lnTo>
                  <a:pt x="97628" y="22559"/>
                </a:lnTo>
                <a:lnTo>
                  <a:pt x="88451" y="22559"/>
                </a:lnTo>
                <a:lnTo>
                  <a:pt x="84605" y="23720"/>
                </a:lnTo>
                <a:lnTo>
                  <a:pt x="81217" y="26043"/>
                </a:lnTo>
                <a:lnTo>
                  <a:pt x="79237" y="27413"/>
                </a:lnTo>
                <a:close/>
              </a:path>
              <a:path w="1553786" h="110969">
                <a:moveTo>
                  <a:pt x="64425" y="33599"/>
                </a:moveTo>
                <a:lnTo>
                  <a:pt x="64425" y="85097"/>
                </a:lnTo>
                <a:lnTo>
                  <a:pt x="74705" y="85097"/>
                </a:lnTo>
                <a:lnTo>
                  <a:pt x="65224" y="33696"/>
                </a:lnTo>
                <a:lnTo>
                  <a:pt x="64425" y="33599"/>
                </a:lnTo>
                <a:close/>
              </a:path>
              <a:path w="1553786" h="110969">
                <a:moveTo>
                  <a:pt x="124433" y="22330"/>
                </a:moveTo>
                <a:lnTo>
                  <a:pt x="117389" y="22330"/>
                </a:lnTo>
                <a:lnTo>
                  <a:pt x="120226" y="23349"/>
                </a:lnTo>
                <a:lnTo>
                  <a:pt x="123691" y="22559"/>
                </a:lnTo>
                <a:lnTo>
                  <a:pt x="127537" y="22559"/>
                </a:lnTo>
                <a:lnTo>
                  <a:pt x="133648" y="22330"/>
                </a:lnTo>
                <a:lnTo>
                  <a:pt x="124433" y="22330"/>
                </a:lnTo>
                <a:close/>
              </a:path>
              <a:path w="1553786" h="110969">
                <a:moveTo>
                  <a:pt x="107718" y="29546"/>
                </a:moveTo>
                <a:lnTo>
                  <a:pt x="109089" y="32211"/>
                </a:lnTo>
                <a:lnTo>
                  <a:pt x="110459" y="54884"/>
                </a:lnTo>
                <a:lnTo>
                  <a:pt x="110745" y="43195"/>
                </a:lnTo>
                <a:lnTo>
                  <a:pt x="111373" y="28936"/>
                </a:lnTo>
                <a:lnTo>
                  <a:pt x="114058" y="26509"/>
                </a:lnTo>
                <a:lnTo>
                  <a:pt x="117142" y="24929"/>
                </a:lnTo>
                <a:lnTo>
                  <a:pt x="114810" y="33353"/>
                </a:lnTo>
                <a:lnTo>
                  <a:pt x="112811" y="34838"/>
                </a:lnTo>
                <a:lnTo>
                  <a:pt x="111811" y="36799"/>
                </a:lnTo>
                <a:lnTo>
                  <a:pt x="111811" y="39893"/>
                </a:lnTo>
                <a:lnTo>
                  <a:pt x="111811" y="39236"/>
                </a:lnTo>
                <a:lnTo>
                  <a:pt x="112201" y="38684"/>
                </a:lnTo>
                <a:lnTo>
                  <a:pt x="115114" y="35980"/>
                </a:lnTo>
                <a:lnTo>
                  <a:pt x="116809" y="31868"/>
                </a:lnTo>
                <a:lnTo>
                  <a:pt x="119750" y="31126"/>
                </a:lnTo>
                <a:lnTo>
                  <a:pt x="129459" y="31126"/>
                </a:lnTo>
                <a:lnTo>
                  <a:pt x="134209" y="22559"/>
                </a:lnTo>
                <a:lnTo>
                  <a:pt x="133648" y="22330"/>
                </a:lnTo>
                <a:lnTo>
                  <a:pt x="127537" y="22559"/>
                </a:lnTo>
                <a:lnTo>
                  <a:pt x="123691" y="22559"/>
                </a:lnTo>
                <a:lnTo>
                  <a:pt x="120226" y="23349"/>
                </a:lnTo>
                <a:lnTo>
                  <a:pt x="117389" y="22330"/>
                </a:lnTo>
                <a:lnTo>
                  <a:pt x="111783" y="24120"/>
                </a:lnTo>
                <a:lnTo>
                  <a:pt x="107613" y="27699"/>
                </a:lnTo>
                <a:lnTo>
                  <a:pt x="106831" y="28370"/>
                </a:lnTo>
                <a:lnTo>
                  <a:pt x="107984" y="53285"/>
                </a:lnTo>
                <a:lnTo>
                  <a:pt x="109089" y="32211"/>
                </a:lnTo>
                <a:lnTo>
                  <a:pt x="107718" y="29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001630" y="5040935"/>
            <a:ext cx="9345" cy="0"/>
          </a:xfrm>
          <a:custGeom>
            <a:avLst/>
            <a:gdLst/>
            <a:ahLst/>
            <a:cxnLst/>
            <a:rect l="l" t="t" r="r" b="b"/>
            <a:pathLst>
              <a:path w="10280">
                <a:moveTo>
                  <a:pt x="0" y="0"/>
                </a:moveTo>
                <a:lnTo>
                  <a:pt x="10280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410865" y="503579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853755" y="5036324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66063" y="5138748"/>
            <a:ext cx="1474822" cy="97107"/>
          </a:xfrm>
          <a:custGeom>
            <a:avLst/>
            <a:gdLst/>
            <a:ahLst/>
            <a:cxnLst/>
            <a:rect l="l" t="t" r="r" b="b"/>
            <a:pathLst>
              <a:path w="1622304" h="110055">
                <a:moveTo>
                  <a:pt x="1263814" y="24710"/>
                </a:moveTo>
                <a:lnTo>
                  <a:pt x="1258484" y="30840"/>
                </a:lnTo>
                <a:lnTo>
                  <a:pt x="1261796" y="48716"/>
                </a:lnTo>
                <a:lnTo>
                  <a:pt x="1261987" y="43462"/>
                </a:lnTo>
                <a:lnTo>
                  <a:pt x="1263681" y="39131"/>
                </a:lnTo>
                <a:lnTo>
                  <a:pt x="1266880" y="35723"/>
                </a:lnTo>
                <a:lnTo>
                  <a:pt x="1270782" y="21645"/>
                </a:lnTo>
                <a:lnTo>
                  <a:pt x="1263814" y="24710"/>
                </a:lnTo>
                <a:close/>
              </a:path>
              <a:path w="1622304" h="110055">
                <a:moveTo>
                  <a:pt x="1306346" y="56883"/>
                </a:moveTo>
                <a:lnTo>
                  <a:pt x="1306346" y="50715"/>
                </a:lnTo>
                <a:lnTo>
                  <a:pt x="1306041" y="46223"/>
                </a:lnTo>
                <a:lnTo>
                  <a:pt x="1305432" y="43405"/>
                </a:lnTo>
                <a:lnTo>
                  <a:pt x="1304747" y="39293"/>
                </a:lnTo>
                <a:lnTo>
                  <a:pt x="1303376" y="35695"/>
                </a:lnTo>
                <a:lnTo>
                  <a:pt x="1301320" y="32611"/>
                </a:lnTo>
                <a:lnTo>
                  <a:pt x="1299187" y="29374"/>
                </a:lnTo>
                <a:lnTo>
                  <a:pt x="1296084" y="26738"/>
                </a:lnTo>
                <a:lnTo>
                  <a:pt x="1292010" y="24701"/>
                </a:lnTo>
                <a:lnTo>
                  <a:pt x="1287936" y="22664"/>
                </a:lnTo>
                <a:lnTo>
                  <a:pt x="1283728" y="21645"/>
                </a:lnTo>
                <a:lnTo>
                  <a:pt x="1270782" y="21645"/>
                </a:lnTo>
                <a:lnTo>
                  <a:pt x="1266880" y="35723"/>
                </a:lnTo>
                <a:lnTo>
                  <a:pt x="1270078" y="32316"/>
                </a:lnTo>
                <a:lnTo>
                  <a:pt x="1274038" y="30612"/>
                </a:lnTo>
                <a:lnTo>
                  <a:pt x="1285347" y="30612"/>
                </a:lnTo>
                <a:lnTo>
                  <a:pt x="1290049" y="33087"/>
                </a:lnTo>
                <a:lnTo>
                  <a:pt x="1292867" y="38036"/>
                </a:lnTo>
                <a:lnTo>
                  <a:pt x="1294390" y="40702"/>
                </a:lnTo>
                <a:lnTo>
                  <a:pt x="1295361" y="44262"/>
                </a:lnTo>
                <a:lnTo>
                  <a:pt x="1295780" y="48716"/>
                </a:lnTo>
                <a:lnTo>
                  <a:pt x="1261796" y="48716"/>
                </a:lnTo>
                <a:lnTo>
                  <a:pt x="1258484" y="30840"/>
                </a:lnTo>
                <a:lnTo>
                  <a:pt x="1253153" y="36970"/>
                </a:lnTo>
                <a:lnTo>
                  <a:pt x="1250488" y="44947"/>
                </a:lnTo>
                <a:lnTo>
                  <a:pt x="1250488" y="64746"/>
                </a:lnTo>
                <a:lnTo>
                  <a:pt x="1253134" y="72504"/>
                </a:lnTo>
                <a:lnTo>
                  <a:pt x="1258427" y="78044"/>
                </a:lnTo>
                <a:lnTo>
                  <a:pt x="1263719" y="83583"/>
                </a:lnTo>
                <a:lnTo>
                  <a:pt x="1270173" y="86353"/>
                </a:lnTo>
                <a:lnTo>
                  <a:pt x="1280911" y="86353"/>
                </a:lnTo>
                <a:lnTo>
                  <a:pt x="1283709" y="86049"/>
                </a:lnTo>
                <a:lnTo>
                  <a:pt x="1286184" y="85440"/>
                </a:lnTo>
                <a:lnTo>
                  <a:pt x="1290792" y="84373"/>
                </a:lnTo>
                <a:lnTo>
                  <a:pt x="1294656" y="82317"/>
                </a:lnTo>
                <a:lnTo>
                  <a:pt x="1297779" y="79271"/>
                </a:lnTo>
                <a:lnTo>
                  <a:pt x="1299644" y="77520"/>
                </a:lnTo>
                <a:lnTo>
                  <a:pt x="1301329" y="75264"/>
                </a:lnTo>
                <a:lnTo>
                  <a:pt x="1302833" y="72504"/>
                </a:lnTo>
                <a:lnTo>
                  <a:pt x="1304337" y="69743"/>
                </a:lnTo>
                <a:lnTo>
                  <a:pt x="1305223" y="67240"/>
                </a:lnTo>
                <a:lnTo>
                  <a:pt x="1305489" y="64993"/>
                </a:lnTo>
                <a:lnTo>
                  <a:pt x="1295380" y="64993"/>
                </a:lnTo>
                <a:lnTo>
                  <a:pt x="1294618" y="67697"/>
                </a:lnTo>
                <a:lnTo>
                  <a:pt x="1293324" y="70076"/>
                </a:lnTo>
                <a:lnTo>
                  <a:pt x="1291496" y="72132"/>
                </a:lnTo>
                <a:lnTo>
                  <a:pt x="1288298" y="75673"/>
                </a:lnTo>
                <a:lnTo>
                  <a:pt x="1284014" y="77444"/>
                </a:lnTo>
                <a:lnTo>
                  <a:pt x="1272896" y="77444"/>
                </a:lnTo>
                <a:lnTo>
                  <a:pt x="1268650" y="75569"/>
                </a:lnTo>
                <a:lnTo>
                  <a:pt x="1265909" y="71818"/>
                </a:lnTo>
                <a:lnTo>
                  <a:pt x="1263167" y="68068"/>
                </a:lnTo>
                <a:lnTo>
                  <a:pt x="1261701" y="63090"/>
                </a:lnTo>
                <a:lnTo>
                  <a:pt x="1261511" y="56883"/>
                </a:lnTo>
                <a:lnTo>
                  <a:pt x="1306346" y="56883"/>
                </a:lnTo>
                <a:close/>
              </a:path>
              <a:path w="1622304" h="110055">
                <a:moveTo>
                  <a:pt x="1322433" y="23016"/>
                </a:moveTo>
                <a:lnTo>
                  <a:pt x="1322433" y="84183"/>
                </a:lnTo>
                <a:lnTo>
                  <a:pt x="1332714" y="84183"/>
                </a:lnTo>
                <a:lnTo>
                  <a:pt x="1332714" y="44661"/>
                </a:lnTo>
                <a:lnTo>
                  <a:pt x="1334104" y="40825"/>
                </a:lnTo>
                <a:lnTo>
                  <a:pt x="1336883" y="37494"/>
                </a:lnTo>
                <a:lnTo>
                  <a:pt x="1339663" y="34162"/>
                </a:lnTo>
                <a:lnTo>
                  <a:pt x="1343642" y="32497"/>
                </a:lnTo>
                <a:lnTo>
                  <a:pt x="1349991" y="32516"/>
                </a:lnTo>
                <a:lnTo>
                  <a:pt x="1352190" y="32782"/>
                </a:lnTo>
                <a:lnTo>
                  <a:pt x="1352190" y="21931"/>
                </a:lnTo>
                <a:lnTo>
                  <a:pt x="1351086" y="21817"/>
                </a:lnTo>
                <a:lnTo>
                  <a:pt x="1348877" y="21645"/>
                </a:lnTo>
                <a:lnTo>
                  <a:pt x="1344803" y="21645"/>
                </a:lnTo>
                <a:lnTo>
                  <a:pt x="1341205" y="23121"/>
                </a:lnTo>
                <a:lnTo>
                  <a:pt x="1338083" y="26071"/>
                </a:lnTo>
                <a:lnTo>
                  <a:pt x="1334960" y="29022"/>
                </a:lnTo>
                <a:lnTo>
                  <a:pt x="1332999" y="31526"/>
                </a:lnTo>
                <a:lnTo>
                  <a:pt x="1332200" y="33582"/>
                </a:lnTo>
                <a:lnTo>
                  <a:pt x="1332200" y="23016"/>
                </a:lnTo>
                <a:lnTo>
                  <a:pt x="1322433" y="23016"/>
                </a:lnTo>
                <a:close/>
              </a:path>
              <a:path w="1622304" h="110055">
                <a:moveTo>
                  <a:pt x="1410827" y="23016"/>
                </a:moveTo>
                <a:lnTo>
                  <a:pt x="1399576" y="23016"/>
                </a:lnTo>
                <a:lnTo>
                  <a:pt x="1382499" y="72818"/>
                </a:lnTo>
                <a:lnTo>
                  <a:pt x="1366164" y="23016"/>
                </a:lnTo>
                <a:lnTo>
                  <a:pt x="1354227" y="23016"/>
                </a:lnTo>
                <a:lnTo>
                  <a:pt x="1376787" y="84183"/>
                </a:lnTo>
                <a:lnTo>
                  <a:pt x="1387753" y="84183"/>
                </a:lnTo>
                <a:lnTo>
                  <a:pt x="1410827" y="23016"/>
                </a:lnTo>
                <a:close/>
              </a:path>
              <a:path w="1622304" h="110055">
                <a:moveTo>
                  <a:pt x="1419623" y="23302"/>
                </a:moveTo>
                <a:lnTo>
                  <a:pt x="1419623" y="84183"/>
                </a:lnTo>
                <a:lnTo>
                  <a:pt x="1430075" y="84183"/>
                </a:lnTo>
                <a:lnTo>
                  <a:pt x="1430075" y="23302"/>
                </a:lnTo>
                <a:lnTo>
                  <a:pt x="1419623" y="23302"/>
                </a:lnTo>
                <a:close/>
              </a:path>
              <a:path w="1622304" h="110055">
                <a:moveTo>
                  <a:pt x="1419623" y="285"/>
                </a:moveTo>
                <a:lnTo>
                  <a:pt x="1419623" y="11936"/>
                </a:lnTo>
                <a:lnTo>
                  <a:pt x="1430075" y="11936"/>
                </a:lnTo>
                <a:lnTo>
                  <a:pt x="1430075" y="285"/>
                </a:lnTo>
                <a:lnTo>
                  <a:pt x="1419623" y="285"/>
                </a:lnTo>
                <a:close/>
              </a:path>
              <a:path w="1622304" h="110055">
                <a:moveTo>
                  <a:pt x="1465905" y="30441"/>
                </a:moveTo>
                <a:lnTo>
                  <a:pt x="1477252" y="30441"/>
                </a:lnTo>
                <a:lnTo>
                  <a:pt x="1480736" y="31687"/>
                </a:lnTo>
                <a:lnTo>
                  <a:pt x="1482906" y="34181"/>
                </a:lnTo>
                <a:lnTo>
                  <a:pt x="1485077" y="36675"/>
                </a:lnTo>
                <a:lnTo>
                  <a:pt x="1486467" y="39807"/>
                </a:lnTo>
                <a:lnTo>
                  <a:pt x="1487076" y="43576"/>
                </a:lnTo>
                <a:lnTo>
                  <a:pt x="1497071" y="43576"/>
                </a:lnTo>
                <a:lnTo>
                  <a:pt x="1496195" y="35390"/>
                </a:lnTo>
                <a:lnTo>
                  <a:pt x="1493596" y="29622"/>
                </a:lnTo>
                <a:lnTo>
                  <a:pt x="1489275" y="26271"/>
                </a:lnTo>
                <a:lnTo>
                  <a:pt x="1484953" y="22921"/>
                </a:lnTo>
                <a:lnTo>
                  <a:pt x="1479346" y="21246"/>
                </a:lnTo>
                <a:lnTo>
                  <a:pt x="1464382" y="21245"/>
                </a:lnTo>
                <a:lnTo>
                  <a:pt x="1457738" y="24234"/>
                </a:lnTo>
                <a:lnTo>
                  <a:pt x="1452521" y="30212"/>
                </a:lnTo>
                <a:lnTo>
                  <a:pt x="1452015" y="30810"/>
                </a:lnTo>
                <a:lnTo>
                  <a:pt x="1446526" y="41378"/>
                </a:lnTo>
                <a:lnTo>
                  <a:pt x="1444697" y="55284"/>
                </a:lnTo>
                <a:lnTo>
                  <a:pt x="1444697" y="64042"/>
                </a:lnTo>
                <a:lnTo>
                  <a:pt x="1447076" y="71342"/>
                </a:lnTo>
                <a:lnTo>
                  <a:pt x="1451836" y="77187"/>
                </a:lnTo>
                <a:lnTo>
                  <a:pt x="1456596" y="83031"/>
                </a:lnTo>
                <a:lnTo>
                  <a:pt x="1462973" y="85954"/>
                </a:lnTo>
                <a:lnTo>
                  <a:pt x="1478090" y="85954"/>
                </a:lnTo>
                <a:lnTo>
                  <a:pt x="1483934" y="84078"/>
                </a:lnTo>
                <a:lnTo>
                  <a:pt x="1488503" y="80328"/>
                </a:lnTo>
                <a:lnTo>
                  <a:pt x="1493073" y="76578"/>
                </a:lnTo>
                <a:lnTo>
                  <a:pt x="1495928" y="70648"/>
                </a:lnTo>
                <a:lnTo>
                  <a:pt x="1497071" y="62538"/>
                </a:lnTo>
                <a:lnTo>
                  <a:pt x="1487076" y="62538"/>
                </a:lnTo>
                <a:lnTo>
                  <a:pt x="1486124" y="67069"/>
                </a:lnTo>
                <a:lnTo>
                  <a:pt x="1484401" y="70638"/>
                </a:lnTo>
                <a:lnTo>
                  <a:pt x="1481907" y="73246"/>
                </a:lnTo>
                <a:lnTo>
                  <a:pt x="1479413" y="75854"/>
                </a:lnTo>
                <a:lnTo>
                  <a:pt x="1476034" y="77158"/>
                </a:lnTo>
                <a:lnTo>
                  <a:pt x="1466210" y="77158"/>
                </a:lnTo>
                <a:lnTo>
                  <a:pt x="1462136" y="75064"/>
                </a:lnTo>
                <a:lnTo>
                  <a:pt x="1459546" y="70876"/>
                </a:lnTo>
                <a:lnTo>
                  <a:pt x="1456957" y="66688"/>
                </a:lnTo>
                <a:lnTo>
                  <a:pt x="1455663" y="61529"/>
                </a:lnTo>
                <a:lnTo>
                  <a:pt x="1455663" y="49307"/>
                </a:lnTo>
                <a:lnTo>
                  <a:pt x="1456576" y="44186"/>
                </a:lnTo>
                <a:lnTo>
                  <a:pt x="1458404" y="40035"/>
                </a:lnTo>
                <a:lnTo>
                  <a:pt x="1461222" y="33639"/>
                </a:lnTo>
                <a:lnTo>
                  <a:pt x="1465905" y="30441"/>
                </a:lnTo>
                <a:close/>
              </a:path>
              <a:path w="1622304" h="110055">
                <a:moveTo>
                  <a:pt x="1517251" y="24710"/>
                </a:moveTo>
                <a:lnTo>
                  <a:pt x="1511921" y="30840"/>
                </a:lnTo>
                <a:lnTo>
                  <a:pt x="1515233" y="48717"/>
                </a:lnTo>
                <a:lnTo>
                  <a:pt x="1515424" y="43462"/>
                </a:lnTo>
                <a:lnTo>
                  <a:pt x="1517118" y="39131"/>
                </a:lnTo>
                <a:lnTo>
                  <a:pt x="1520317" y="35723"/>
                </a:lnTo>
                <a:lnTo>
                  <a:pt x="1524219" y="21645"/>
                </a:lnTo>
                <a:lnTo>
                  <a:pt x="1517251" y="24710"/>
                </a:lnTo>
                <a:close/>
              </a:path>
              <a:path w="1622304" h="110055">
                <a:moveTo>
                  <a:pt x="1559783" y="56884"/>
                </a:moveTo>
                <a:lnTo>
                  <a:pt x="1559783" y="50715"/>
                </a:lnTo>
                <a:lnTo>
                  <a:pt x="1559478" y="46223"/>
                </a:lnTo>
                <a:lnTo>
                  <a:pt x="1558869" y="43405"/>
                </a:lnTo>
                <a:lnTo>
                  <a:pt x="1558184" y="39293"/>
                </a:lnTo>
                <a:lnTo>
                  <a:pt x="1556813" y="35695"/>
                </a:lnTo>
                <a:lnTo>
                  <a:pt x="1554757" y="32611"/>
                </a:lnTo>
                <a:lnTo>
                  <a:pt x="1552624" y="29374"/>
                </a:lnTo>
                <a:lnTo>
                  <a:pt x="1549521" y="26738"/>
                </a:lnTo>
                <a:lnTo>
                  <a:pt x="1545447" y="24701"/>
                </a:lnTo>
                <a:lnTo>
                  <a:pt x="1541373" y="22664"/>
                </a:lnTo>
                <a:lnTo>
                  <a:pt x="1537165" y="21645"/>
                </a:lnTo>
                <a:lnTo>
                  <a:pt x="1524219" y="21645"/>
                </a:lnTo>
                <a:lnTo>
                  <a:pt x="1520317" y="35723"/>
                </a:lnTo>
                <a:lnTo>
                  <a:pt x="1523515" y="32316"/>
                </a:lnTo>
                <a:lnTo>
                  <a:pt x="1527475" y="30612"/>
                </a:lnTo>
                <a:lnTo>
                  <a:pt x="1538784" y="30612"/>
                </a:lnTo>
                <a:lnTo>
                  <a:pt x="1543486" y="33087"/>
                </a:lnTo>
                <a:lnTo>
                  <a:pt x="1546304" y="38037"/>
                </a:lnTo>
                <a:lnTo>
                  <a:pt x="1547827" y="40702"/>
                </a:lnTo>
                <a:lnTo>
                  <a:pt x="1548798" y="44262"/>
                </a:lnTo>
                <a:lnTo>
                  <a:pt x="1549217" y="48717"/>
                </a:lnTo>
                <a:lnTo>
                  <a:pt x="1515233" y="48717"/>
                </a:lnTo>
                <a:lnTo>
                  <a:pt x="1511921" y="30840"/>
                </a:lnTo>
                <a:lnTo>
                  <a:pt x="1506590" y="36970"/>
                </a:lnTo>
                <a:lnTo>
                  <a:pt x="1503925" y="44947"/>
                </a:lnTo>
                <a:lnTo>
                  <a:pt x="1503925" y="64746"/>
                </a:lnTo>
                <a:lnTo>
                  <a:pt x="1506571" y="72504"/>
                </a:lnTo>
                <a:lnTo>
                  <a:pt x="1511864" y="78044"/>
                </a:lnTo>
                <a:lnTo>
                  <a:pt x="1517156" y="83584"/>
                </a:lnTo>
                <a:lnTo>
                  <a:pt x="1523610" y="86353"/>
                </a:lnTo>
                <a:lnTo>
                  <a:pt x="1534348" y="86353"/>
                </a:lnTo>
                <a:lnTo>
                  <a:pt x="1537146" y="86049"/>
                </a:lnTo>
                <a:lnTo>
                  <a:pt x="1539621" y="85440"/>
                </a:lnTo>
                <a:lnTo>
                  <a:pt x="1544229" y="84374"/>
                </a:lnTo>
                <a:lnTo>
                  <a:pt x="1548093" y="82318"/>
                </a:lnTo>
                <a:lnTo>
                  <a:pt x="1551216" y="79272"/>
                </a:lnTo>
                <a:lnTo>
                  <a:pt x="1553081" y="77520"/>
                </a:lnTo>
                <a:lnTo>
                  <a:pt x="1554766" y="75264"/>
                </a:lnTo>
                <a:lnTo>
                  <a:pt x="1556270" y="72504"/>
                </a:lnTo>
                <a:lnTo>
                  <a:pt x="1557774" y="69743"/>
                </a:lnTo>
                <a:lnTo>
                  <a:pt x="1558660" y="67240"/>
                </a:lnTo>
                <a:lnTo>
                  <a:pt x="1558926" y="64993"/>
                </a:lnTo>
                <a:lnTo>
                  <a:pt x="1548817" y="64993"/>
                </a:lnTo>
                <a:lnTo>
                  <a:pt x="1548055" y="67697"/>
                </a:lnTo>
                <a:lnTo>
                  <a:pt x="1546760" y="70076"/>
                </a:lnTo>
                <a:lnTo>
                  <a:pt x="1544933" y="72133"/>
                </a:lnTo>
                <a:lnTo>
                  <a:pt x="1541734" y="75673"/>
                </a:lnTo>
                <a:lnTo>
                  <a:pt x="1537451" y="77444"/>
                </a:lnTo>
                <a:lnTo>
                  <a:pt x="1526333" y="77444"/>
                </a:lnTo>
                <a:lnTo>
                  <a:pt x="1522087" y="75569"/>
                </a:lnTo>
                <a:lnTo>
                  <a:pt x="1519346" y="71818"/>
                </a:lnTo>
                <a:lnTo>
                  <a:pt x="1516604" y="68068"/>
                </a:lnTo>
                <a:lnTo>
                  <a:pt x="1515138" y="63090"/>
                </a:lnTo>
                <a:lnTo>
                  <a:pt x="1514948" y="56884"/>
                </a:lnTo>
                <a:lnTo>
                  <a:pt x="1559783" y="56884"/>
                </a:lnTo>
                <a:close/>
              </a:path>
              <a:path w="1622304" h="110055">
                <a:moveTo>
                  <a:pt x="1586855" y="76188"/>
                </a:moveTo>
                <a:lnTo>
                  <a:pt x="1584266" y="72875"/>
                </a:lnTo>
                <a:lnTo>
                  <a:pt x="1582857" y="71047"/>
                </a:lnTo>
                <a:lnTo>
                  <a:pt x="1582000" y="68420"/>
                </a:lnTo>
                <a:lnTo>
                  <a:pt x="1581696" y="64993"/>
                </a:lnTo>
                <a:lnTo>
                  <a:pt x="1571815" y="64993"/>
                </a:lnTo>
                <a:lnTo>
                  <a:pt x="1572081" y="71085"/>
                </a:lnTo>
                <a:lnTo>
                  <a:pt x="1574109" y="76197"/>
                </a:lnTo>
                <a:lnTo>
                  <a:pt x="1577898" y="80328"/>
                </a:lnTo>
                <a:lnTo>
                  <a:pt x="1581686" y="84459"/>
                </a:lnTo>
                <a:lnTo>
                  <a:pt x="1588131" y="86525"/>
                </a:lnTo>
                <a:lnTo>
                  <a:pt x="1605684" y="86525"/>
                </a:lnTo>
                <a:lnTo>
                  <a:pt x="1611976" y="84545"/>
                </a:lnTo>
                <a:lnTo>
                  <a:pt x="1616107" y="80585"/>
                </a:lnTo>
                <a:lnTo>
                  <a:pt x="1620239" y="76625"/>
                </a:lnTo>
                <a:lnTo>
                  <a:pt x="1622304" y="71923"/>
                </a:lnTo>
                <a:lnTo>
                  <a:pt x="1622304" y="60843"/>
                </a:lnTo>
                <a:lnTo>
                  <a:pt x="1620305" y="56712"/>
                </a:lnTo>
                <a:lnTo>
                  <a:pt x="1616307" y="54085"/>
                </a:lnTo>
                <a:lnTo>
                  <a:pt x="1613794" y="52410"/>
                </a:lnTo>
                <a:lnTo>
                  <a:pt x="1608844" y="50677"/>
                </a:lnTo>
                <a:lnTo>
                  <a:pt x="1601457" y="48888"/>
                </a:lnTo>
                <a:lnTo>
                  <a:pt x="1594661" y="47232"/>
                </a:lnTo>
                <a:lnTo>
                  <a:pt x="1591691" y="46508"/>
                </a:lnTo>
                <a:lnTo>
                  <a:pt x="1589444" y="45671"/>
                </a:lnTo>
                <a:lnTo>
                  <a:pt x="1587921" y="44719"/>
                </a:lnTo>
                <a:lnTo>
                  <a:pt x="1585294" y="43120"/>
                </a:lnTo>
                <a:lnTo>
                  <a:pt x="1583980" y="40987"/>
                </a:lnTo>
                <a:lnTo>
                  <a:pt x="1583980" y="35885"/>
                </a:lnTo>
                <a:lnTo>
                  <a:pt x="1584980" y="33924"/>
                </a:lnTo>
                <a:lnTo>
                  <a:pt x="1586979" y="32440"/>
                </a:lnTo>
                <a:lnTo>
                  <a:pt x="1588978" y="30955"/>
                </a:lnTo>
                <a:lnTo>
                  <a:pt x="1591919" y="30212"/>
                </a:lnTo>
                <a:lnTo>
                  <a:pt x="1601629" y="30212"/>
                </a:lnTo>
                <a:lnTo>
                  <a:pt x="1605722" y="31564"/>
                </a:lnTo>
                <a:lnTo>
                  <a:pt x="1608083" y="34267"/>
                </a:lnTo>
                <a:lnTo>
                  <a:pt x="1609530" y="36171"/>
                </a:lnTo>
                <a:lnTo>
                  <a:pt x="1610348" y="38284"/>
                </a:lnTo>
                <a:lnTo>
                  <a:pt x="1610539" y="40607"/>
                </a:lnTo>
                <a:lnTo>
                  <a:pt x="1620248" y="40607"/>
                </a:lnTo>
                <a:lnTo>
                  <a:pt x="1620324" y="36647"/>
                </a:lnTo>
                <a:lnTo>
                  <a:pt x="1619087" y="32954"/>
                </a:lnTo>
                <a:lnTo>
                  <a:pt x="1616536" y="29527"/>
                </a:lnTo>
                <a:lnTo>
                  <a:pt x="1612462" y="24120"/>
                </a:lnTo>
                <a:lnTo>
                  <a:pt x="1605817" y="21417"/>
                </a:lnTo>
                <a:lnTo>
                  <a:pt x="1589559" y="21417"/>
                </a:lnTo>
                <a:lnTo>
                  <a:pt x="1583952" y="23206"/>
                </a:lnTo>
                <a:lnTo>
                  <a:pt x="1579782" y="26785"/>
                </a:lnTo>
                <a:lnTo>
                  <a:pt x="1575613" y="30364"/>
                </a:lnTo>
                <a:lnTo>
                  <a:pt x="1573528" y="35048"/>
                </a:lnTo>
                <a:lnTo>
                  <a:pt x="1573528" y="45747"/>
                </a:lnTo>
                <a:lnTo>
                  <a:pt x="1575737" y="49592"/>
                </a:lnTo>
                <a:lnTo>
                  <a:pt x="1580154" y="52372"/>
                </a:lnTo>
                <a:lnTo>
                  <a:pt x="1582628" y="53971"/>
                </a:lnTo>
                <a:lnTo>
                  <a:pt x="1586474" y="55418"/>
                </a:lnTo>
                <a:lnTo>
                  <a:pt x="1591691" y="56712"/>
                </a:lnTo>
                <a:lnTo>
                  <a:pt x="1599858" y="58768"/>
                </a:lnTo>
                <a:lnTo>
                  <a:pt x="1604237" y="59872"/>
                </a:lnTo>
                <a:lnTo>
                  <a:pt x="1607169" y="60843"/>
                </a:lnTo>
                <a:lnTo>
                  <a:pt x="1608654" y="61681"/>
                </a:lnTo>
                <a:lnTo>
                  <a:pt x="1610977" y="63052"/>
                </a:lnTo>
                <a:lnTo>
                  <a:pt x="1612138" y="65051"/>
                </a:lnTo>
                <a:lnTo>
                  <a:pt x="1612138" y="71143"/>
                </a:lnTo>
                <a:lnTo>
                  <a:pt x="1610691" y="73703"/>
                </a:lnTo>
                <a:lnTo>
                  <a:pt x="1607797" y="75359"/>
                </a:lnTo>
                <a:lnTo>
                  <a:pt x="1604903" y="77016"/>
                </a:lnTo>
                <a:lnTo>
                  <a:pt x="1601553" y="77844"/>
                </a:lnTo>
                <a:lnTo>
                  <a:pt x="1591348" y="77844"/>
                </a:lnTo>
                <a:lnTo>
                  <a:pt x="1586855" y="76188"/>
                </a:lnTo>
                <a:close/>
              </a:path>
              <a:path w="1622304" h="110055">
                <a:moveTo>
                  <a:pt x="833198" y="73170"/>
                </a:moveTo>
                <a:lnTo>
                  <a:pt x="838167" y="77872"/>
                </a:lnTo>
                <a:lnTo>
                  <a:pt x="843136" y="82574"/>
                </a:lnTo>
                <a:lnTo>
                  <a:pt x="848933" y="84926"/>
                </a:lnTo>
                <a:lnTo>
                  <a:pt x="860318" y="84926"/>
                </a:lnTo>
                <a:lnTo>
                  <a:pt x="864145" y="84164"/>
                </a:lnTo>
                <a:lnTo>
                  <a:pt x="867039" y="82641"/>
                </a:lnTo>
                <a:lnTo>
                  <a:pt x="869932" y="81118"/>
                </a:lnTo>
                <a:lnTo>
                  <a:pt x="872407" y="78795"/>
                </a:lnTo>
                <a:lnTo>
                  <a:pt x="874464" y="75673"/>
                </a:lnTo>
                <a:lnTo>
                  <a:pt x="874578" y="84088"/>
                </a:lnTo>
                <a:lnTo>
                  <a:pt x="873911" y="89932"/>
                </a:lnTo>
                <a:lnTo>
                  <a:pt x="872465" y="93207"/>
                </a:lnTo>
                <a:lnTo>
                  <a:pt x="870028" y="98766"/>
                </a:lnTo>
                <a:lnTo>
                  <a:pt x="864868" y="101545"/>
                </a:lnTo>
                <a:lnTo>
                  <a:pt x="851998" y="101545"/>
                </a:lnTo>
                <a:lnTo>
                  <a:pt x="848343" y="100403"/>
                </a:lnTo>
                <a:lnTo>
                  <a:pt x="846020" y="98118"/>
                </a:lnTo>
                <a:lnTo>
                  <a:pt x="844535" y="96634"/>
                </a:lnTo>
                <a:lnTo>
                  <a:pt x="843545" y="94520"/>
                </a:lnTo>
                <a:lnTo>
                  <a:pt x="843050" y="91779"/>
                </a:lnTo>
                <a:lnTo>
                  <a:pt x="832598" y="91779"/>
                </a:lnTo>
                <a:lnTo>
                  <a:pt x="833132" y="98061"/>
                </a:lnTo>
                <a:lnTo>
                  <a:pt x="835645" y="102678"/>
                </a:lnTo>
                <a:lnTo>
                  <a:pt x="840138" y="105629"/>
                </a:lnTo>
                <a:lnTo>
                  <a:pt x="844631" y="108579"/>
                </a:lnTo>
                <a:lnTo>
                  <a:pt x="850171" y="110055"/>
                </a:lnTo>
                <a:lnTo>
                  <a:pt x="859034" y="110002"/>
                </a:lnTo>
                <a:lnTo>
                  <a:pt x="872458" y="106522"/>
                </a:lnTo>
                <a:lnTo>
                  <a:pt x="880917" y="97604"/>
                </a:lnTo>
                <a:lnTo>
                  <a:pt x="883202" y="93112"/>
                </a:lnTo>
                <a:lnTo>
                  <a:pt x="884344" y="86982"/>
                </a:lnTo>
                <a:lnTo>
                  <a:pt x="884344" y="23587"/>
                </a:lnTo>
                <a:lnTo>
                  <a:pt x="874863" y="23587"/>
                </a:lnTo>
                <a:lnTo>
                  <a:pt x="874863" y="31297"/>
                </a:lnTo>
                <a:lnTo>
                  <a:pt x="872845" y="28746"/>
                </a:lnTo>
                <a:lnTo>
                  <a:pt x="870865" y="26804"/>
                </a:lnTo>
                <a:lnTo>
                  <a:pt x="868923" y="25472"/>
                </a:lnTo>
                <a:lnTo>
                  <a:pt x="865344" y="23111"/>
                </a:lnTo>
                <a:lnTo>
                  <a:pt x="861156" y="21931"/>
                </a:lnTo>
                <a:lnTo>
                  <a:pt x="849276" y="21931"/>
                </a:lnTo>
                <a:lnTo>
                  <a:pt x="843393" y="41178"/>
                </a:lnTo>
                <a:lnTo>
                  <a:pt x="846058" y="34400"/>
                </a:lnTo>
                <a:lnTo>
                  <a:pt x="851008" y="31012"/>
                </a:lnTo>
                <a:lnTo>
                  <a:pt x="863079" y="31012"/>
                </a:lnTo>
                <a:lnTo>
                  <a:pt x="867058" y="32839"/>
                </a:lnTo>
                <a:lnTo>
                  <a:pt x="870180" y="36494"/>
                </a:lnTo>
                <a:lnTo>
                  <a:pt x="873302" y="40150"/>
                </a:lnTo>
                <a:lnTo>
                  <a:pt x="874863" y="45766"/>
                </a:lnTo>
                <a:lnTo>
                  <a:pt x="874863" y="58368"/>
                </a:lnTo>
                <a:lnTo>
                  <a:pt x="874026" y="62766"/>
                </a:lnTo>
                <a:lnTo>
                  <a:pt x="872350" y="66535"/>
                </a:lnTo>
                <a:lnTo>
                  <a:pt x="869342" y="73199"/>
                </a:lnTo>
                <a:lnTo>
                  <a:pt x="864145" y="76530"/>
                </a:lnTo>
                <a:lnTo>
                  <a:pt x="852037" y="76530"/>
                </a:lnTo>
                <a:lnTo>
                  <a:pt x="848276" y="74731"/>
                </a:lnTo>
                <a:lnTo>
                  <a:pt x="845478" y="71133"/>
                </a:lnTo>
                <a:lnTo>
                  <a:pt x="842679" y="67535"/>
                </a:lnTo>
                <a:lnTo>
                  <a:pt x="841280" y="62290"/>
                </a:lnTo>
                <a:lnTo>
                  <a:pt x="838224" y="30555"/>
                </a:lnTo>
                <a:lnTo>
                  <a:pt x="833217" y="36304"/>
                </a:lnTo>
                <a:lnTo>
                  <a:pt x="830714" y="44300"/>
                </a:lnTo>
                <a:lnTo>
                  <a:pt x="830714" y="65393"/>
                </a:lnTo>
                <a:lnTo>
                  <a:pt x="833198" y="73170"/>
                </a:lnTo>
                <a:close/>
              </a:path>
              <a:path w="1622304" h="110055">
                <a:moveTo>
                  <a:pt x="493337" y="108570"/>
                </a:moveTo>
                <a:lnTo>
                  <a:pt x="493337" y="77330"/>
                </a:lnTo>
                <a:lnTo>
                  <a:pt x="495584" y="80109"/>
                </a:lnTo>
                <a:lnTo>
                  <a:pt x="495051" y="67792"/>
                </a:lnTo>
                <a:lnTo>
                  <a:pt x="493642" y="64479"/>
                </a:lnTo>
                <a:lnTo>
                  <a:pt x="492937" y="60462"/>
                </a:lnTo>
                <a:lnTo>
                  <a:pt x="492937" y="49878"/>
                </a:lnTo>
                <a:lnTo>
                  <a:pt x="493642" y="45042"/>
                </a:lnTo>
                <a:lnTo>
                  <a:pt x="495051" y="41235"/>
                </a:lnTo>
                <a:lnTo>
                  <a:pt x="497678" y="34115"/>
                </a:lnTo>
                <a:lnTo>
                  <a:pt x="502552" y="30555"/>
                </a:lnTo>
                <a:lnTo>
                  <a:pt x="516754" y="30555"/>
                </a:lnTo>
                <a:lnTo>
                  <a:pt x="521628" y="33924"/>
                </a:lnTo>
                <a:lnTo>
                  <a:pt x="524293" y="40663"/>
                </a:lnTo>
                <a:lnTo>
                  <a:pt x="525702" y="44166"/>
                </a:lnTo>
                <a:lnTo>
                  <a:pt x="526407" y="48355"/>
                </a:lnTo>
                <a:lnTo>
                  <a:pt x="526407" y="61224"/>
                </a:lnTo>
                <a:lnTo>
                  <a:pt x="524817" y="67230"/>
                </a:lnTo>
                <a:lnTo>
                  <a:pt x="521638" y="71247"/>
                </a:lnTo>
                <a:lnTo>
                  <a:pt x="518458" y="75264"/>
                </a:lnTo>
                <a:lnTo>
                  <a:pt x="514470" y="77272"/>
                </a:lnTo>
                <a:lnTo>
                  <a:pt x="502590" y="77272"/>
                </a:lnTo>
                <a:lnTo>
                  <a:pt x="499448" y="83212"/>
                </a:lnTo>
                <a:lnTo>
                  <a:pt x="502571" y="85230"/>
                </a:lnTo>
                <a:lnTo>
                  <a:pt x="506435" y="86239"/>
                </a:lnTo>
                <a:lnTo>
                  <a:pt x="516907" y="86239"/>
                </a:lnTo>
                <a:lnTo>
                  <a:pt x="522047" y="84430"/>
                </a:lnTo>
                <a:lnTo>
                  <a:pt x="526464" y="80813"/>
                </a:lnTo>
                <a:lnTo>
                  <a:pt x="529623" y="77681"/>
                </a:lnTo>
                <a:lnTo>
                  <a:pt x="535093" y="66962"/>
                </a:lnTo>
                <a:lnTo>
                  <a:pt x="536916" y="52257"/>
                </a:lnTo>
                <a:lnTo>
                  <a:pt x="536916" y="42396"/>
                </a:lnTo>
                <a:lnTo>
                  <a:pt x="534498" y="34810"/>
                </a:lnTo>
                <a:lnTo>
                  <a:pt x="529662" y="29498"/>
                </a:lnTo>
                <a:lnTo>
                  <a:pt x="524826" y="24187"/>
                </a:lnTo>
                <a:lnTo>
                  <a:pt x="518944" y="21531"/>
                </a:lnTo>
                <a:lnTo>
                  <a:pt x="507330" y="21531"/>
                </a:lnTo>
                <a:lnTo>
                  <a:pt x="503256" y="22673"/>
                </a:lnTo>
                <a:lnTo>
                  <a:pt x="499791" y="24958"/>
                </a:lnTo>
                <a:lnTo>
                  <a:pt x="497354" y="26481"/>
                </a:lnTo>
                <a:lnTo>
                  <a:pt x="495108" y="28632"/>
                </a:lnTo>
                <a:lnTo>
                  <a:pt x="493052" y="31411"/>
                </a:lnTo>
                <a:lnTo>
                  <a:pt x="493052" y="23301"/>
                </a:lnTo>
                <a:lnTo>
                  <a:pt x="483057" y="23301"/>
                </a:lnTo>
                <a:lnTo>
                  <a:pt x="483057" y="108570"/>
                </a:lnTo>
                <a:lnTo>
                  <a:pt x="493337" y="108570"/>
                </a:lnTo>
                <a:close/>
              </a:path>
              <a:path w="1622304" h="110055">
                <a:moveTo>
                  <a:pt x="27681" y="76149"/>
                </a:moveTo>
                <a:lnTo>
                  <a:pt x="22979" y="76244"/>
                </a:lnTo>
                <a:lnTo>
                  <a:pt x="20846" y="75616"/>
                </a:lnTo>
                <a:lnTo>
                  <a:pt x="18676" y="73465"/>
                </a:lnTo>
                <a:lnTo>
                  <a:pt x="18676" y="31411"/>
                </a:lnTo>
                <a:lnTo>
                  <a:pt x="28443" y="31411"/>
                </a:lnTo>
                <a:lnTo>
                  <a:pt x="28443" y="23016"/>
                </a:lnTo>
                <a:lnTo>
                  <a:pt x="18676" y="23016"/>
                </a:lnTo>
                <a:lnTo>
                  <a:pt x="18676" y="5939"/>
                </a:lnTo>
                <a:lnTo>
                  <a:pt x="8281" y="5939"/>
                </a:lnTo>
                <a:lnTo>
                  <a:pt x="8281" y="23016"/>
                </a:lnTo>
                <a:lnTo>
                  <a:pt x="0" y="23016"/>
                </a:lnTo>
                <a:lnTo>
                  <a:pt x="0" y="31411"/>
                </a:lnTo>
                <a:lnTo>
                  <a:pt x="8281" y="31411"/>
                </a:lnTo>
                <a:lnTo>
                  <a:pt x="8281" y="75825"/>
                </a:lnTo>
                <a:lnTo>
                  <a:pt x="9138" y="79014"/>
                </a:lnTo>
                <a:lnTo>
                  <a:pt x="10851" y="81470"/>
                </a:lnTo>
                <a:lnTo>
                  <a:pt x="12565" y="83926"/>
                </a:lnTo>
                <a:lnTo>
                  <a:pt x="15820" y="85154"/>
                </a:lnTo>
                <a:lnTo>
                  <a:pt x="23483" y="85078"/>
                </a:lnTo>
                <a:lnTo>
                  <a:pt x="26034" y="84773"/>
                </a:lnTo>
                <a:lnTo>
                  <a:pt x="28443" y="84183"/>
                </a:lnTo>
                <a:lnTo>
                  <a:pt x="28443" y="76073"/>
                </a:lnTo>
                <a:lnTo>
                  <a:pt x="27681" y="76149"/>
                </a:lnTo>
                <a:close/>
              </a:path>
              <a:path w="1622304" h="110055">
                <a:moveTo>
                  <a:pt x="71183" y="32401"/>
                </a:moveTo>
                <a:lnTo>
                  <a:pt x="73049" y="35752"/>
                </a:lnTo>
                <a:lnTo>
                  <a:pt x="74192" y="37846"/>
                </a:lnTo>
                <a:lnTo>
                  <a:pt x="74763" y="41139"/>
                </a:lnTo>
                <a:lnTo>
                  <a:pt x="74763" y="84183"/>
                </a:lnTo>
                <a:lnTo>
                  <a:pt x="85329" y="84183"/>
                </a:lnTo>
                <a:lnTo>
                  <a:pt x="85329" y="38931"/>
                </a:lnTo>
                <a:lnTo>
                  <a:pt x="84472" y="34229"/>
                </a:lnTo>
                <a:lnTo>
                  <a:pt x="82759" y="30840"/>
                </a:lnTo>
                <a:lnTo>
                  <a:pt x="79598" y="24634"/>
                </a:lnTo>
                <a:lnTo>
                  <a:pt x="73582" y="21531"/>
                </a:lnTo>
                <a:lnTo>
                  <a:pt x="59760" y="21531"/>
                </a:lnTo>
                <a:lnTo>
                  <a:pt x="55629" y="22616"/>
                </a:lnTo>
                <a:lnTo>
                  <a:pt x="52317" y="24786"/>
                </a:lnTo>
                <a:lnTo>
                  <a:pt x="50375" y="26043"/>
                </a:lnTo>
                <a:lnTo>
                  <a:pt x="48185" y="28213"/>
                </a:lnTo>
                <a:lnTo>
                  <a:pt x="45748" y="31297"/>
                </a:lnTo>
                <a:lnTo>
                  <a:pt x="45748" y="0"/>
                </a:lnTo>
                <a:lnTo>
                  <a:pt x="35468" y="0"/>
                </a:lnTo>
                <a:lnTo>
                  <a:pt x="35468" y="84183"/>
                </a:lnTo>
                <a:lnTo>
                  <a:pt x="45748" y="84183"/>
                </a:lnTo>
                <a:lnTo>
                  <a:pt x="45748" y="43595"/>
                </a:lnTo>
                <a:lnTo>
                  <a:pt x="47481" y="38055"/>
                </a:lnTo>
                <a:lnTo>
                  <a:pt x="50946" y="35124"/>
                </a:lnTo>
                <a:lnTo>
                  <a:pt x="54411" y="32192"/>
                </a:lnTo>
                <a:lnTo>
                  <a:pt x="58275" y="30726"/>
                </a:lnTo>
                <a:lnTo>
                  <a:pt x="67680" y="30726"/>
                </a:lnTo>
                <a:lnTo>
                  <a:pt x="71183" y="32401"/>
                </a:lnTo>
                <a:close/>
              </a:path>
              <a:path w="1622304" h="110055">
                <a:moveTo>
                  <a:pt x="102616" y="58064"/>
                </a:moveTo>
                <a:lnTo>
                  <a:pt x="100845" y="62461"/>
                </a:lnTo>
                <a:lnTo>
                  <a:pt x="100845" y="73313"/>
                </a:lnTo>
                <a:lnTo>
                  <a:pt x="102644" y="77625"/>
                </a:lnTo>
                <a:lnTo>
                  <a:pt x="106242" y="81070"/>
                </a:lnTo>
                <a:lnTo>
                  <a:pt x="109841" y="84516"/>
                </a:lnTo>
                <a:lnTo>
                  <a:pt x="114476" y="86239"/>
                </a:lnTo>
                <a:lnTo>
                  <a:pt x="112668" y="73217"/>
                </a:lnTo>
                <a:lnTo>
                  <a:pt x="111583" y="70876"/>
                </a:lnTo>
                <a:lnTo>
                  <a:pt x="111583" y="63984"/>
                </a:lnTo>
                <a:lnTo>
                  <a:pt x="113163" y="61129"/>
                </a:lnTo>
                <a:lnTo>
                  <a:pt x="116323" y="59339"/>
                </a:lnTo>
                <a:lnTo>
                  <a:pt x="118189" y="58273"/>
                </a:lnTo>
                <a:lnTo>
                  <a:pt x="120987" y="57492"/>
                </a:lnTo>
                <a:lnTo>
                  <a:pt x="124719" y="56997"/>
                </a:lnTo>
                <a:lnTo>
                  <a:pt x="130944" y="56198"/>
                </a:lnTo>
                <a:lnTo>
                  <a:pt x="134790" y="55589"/>
                </a:lnTo>
                <a:lnTo>
                  <a:pt x="136770" y="55056"/>
                </a:lnTo>
                <a:lnTo>
                  <a:pt x="138750" y="54523"/>
                </a:lnTo>
                <a:lnTo>
                  <a:pt x="141625" y="53057"/>
                </a:lnTo>
                <a:lnTo>
                  <a:pt x="141625" y="67659"/>
                </a:lnTo>
                <a:lnTo>
                  <a:pt x="138769" y="72208"/>
                </a:lnTo>
                <a:lnTo>
                  <a:pt x="133115" y="83212"/>
                </a:lnTo>
                <a:lnTo>
                  <a:pt x="137037" y="81194"/>
                </a:lnTo>
                <a:lnTo>
                  <a:pt x="140045" y="78814"/>
                </a:lnTo>
                <a:lnTo>
                  <a:pt x="142139" y="76073"/>
                </a:lnTo>
                <a:lnTo>
                  <a:pt x="142482" y="78510"/>
                </a:lnTo>
                <a:lnTo>
                  <a:pt x="143909" y="81727"/>
                </a:lnTo>
                <a:lnTo>
                  <a:pt x="145509" y="84240"/>
                </a:lnTo>
                <a:lnTo>
                  <a:pt x="148079" y="85497"/>
                </a:lnTo>
                <a:lnTo>
                  <a:pt x="153067" y="85497"/>
                </a:lnTo>
                <a:lnTo>
                  <a:pt x="155885" y="85211"/>
                </a:lnTo>
                <a:lnTo>
                  <a:pt x="158702" y="84468"/>
                </a:lnTo>
                <a:lnTo>
                  <a:pt x="158702" y="76873"/>
                </a:lnTo>
                <a:lnTo>
                  <a:pt x="157446" y="77072"/>
                </a:lnTo>
                <a:lnTo>
                  <a:pt x="155332" y="77215"/>
                </a:lnTo>
                <a:lnTo>
                  <a:pt x="152562" y="76244"/>
                </a:lnTo>
                <a:lnTo>
                  <a:pt x="151906" y="73674"/>
                </a:lnTo>
                <a:lnTo>
                  <a:pt x="151906" y="32649"/>
                </a:lnTo>
                <a:lnTo>
                  <a:pt x="149678" y="28384"/>
                </a:lnTo>
                <a:lnTo>
                  <a:pt x="145223" y="25643"/>
                </a:lnTo>
                <a:lnTo>
                  <a:pt x="140730" y="22902"/>
                </a:lnTo>
                <a:lnTo>
                  <a:pt x="134885" y="21531"/>
                </a:lnTo>
                <a:lnTo>
                  <a:pt x="121482" y="21531"/>
                </a:lnTo>
                <a:lnTo>
                  <a:pt x="116028" y="23006"/>
                </a:lnTo>
                <a:lnTo>
                  <a:pt x="111326" y="25957"/>
                </a:lnTo>
                <a:lnTo>
                  <a:pt x="106623" y="28908"/>
                </a:lnTo>
                <a:lnTo>
                  <a:pt x="104177" y="34153"/>
                </a:lnTo>
                <a:lnTo>
                  <a:pt x="103986" y="41691"/>
                </a:lnTo>
                <a:lnTo>
                  <a:pt x="113582" y="41691"/>
                </a:lnTo>
                <a:lnTo>
                  <a:pt x="113962" y="38531"/>
                </a:lnTo>
                <a:lnTo>
                  <a:pt x="114781" y="36152"/>
                </a:lnTo>
                <a:lnTo>
                  <a:pt x="116038" y="34552"/>
                </a:lnTo>
                <a:lnTo>
                  <a:pt x="118284" y="31659"/>
                </a:lnTo>
                <a:lnTo>
                  <a:pt x="122092" y="30212"/>
                </a:lnTo>
                <a:lnTo>
                  <a:pt x="132106" y="30212"/>
                </a:lnTo>
                <a:lnTo>
                  <a:pt x="135675" y="31002"/>
                </a:lnTo>
                <a:lnTo>
                  <a:pt x="138169" y="32582"/>
                </a:lnTo>
                <a:lnTo>
                  <a:pt x="140663" y="34162"/>
                </a:lnTo>
                <a:lnTo>
                  <a:pt x="141910" y="36704"/>
                </a:lnTo>
                <a:lnTo>
                  <a:pt x="141910" y="41920"/>
                </a:lnTo>
                <a:lnTo>
                  <a:pt x="141225" y="44147"/>
                </a:lnTo>
                <a:lnTo>
                  <a:pt x="138845" y="46812"/>
                </a:lnTo>
                <a:lnTo>
                  <a:pt x="136485" y="47117"/>
                </a:lnTo>
                <a:lnTo>
                  <a:pt x="120093" y="49173"/>
                </a:lnTo>
                <a:lnTo>
                  <a:pt x="114343" y="49897"/>
                </a:lnTo>
                <a:lnTo>
                  <a:pt x="109698" y="51819"/>
                </a:lnTo>
                <a:lnTo>
                  <a:pt x="106157" y="54941"/>
                </a:lnTo>
                <a:lnTo>
                  <a:pt x="102616" y="58064"/>
                </a:lnTo>
                <a:close/>
              </a:path>
              <a:path w="1622304" h="110055">
                <a:moveTo>
                  <a:pt x="138769" y="72208"/>
                </a:moveTo>
                <a:lnTo>
                  <a:pt x="133058" y="74988"/>
                </a:lnTo>
                <a:lnTo>
                  <a:pt x="129669" y="76663"/>
                </a:lnTo>
                <a:lnTo>
                  <a:pt x="126166" y="77501"/>
                </a:lnTo>
                <a:lnTo>
                  <a:pt x="119579" y="77501"/>
                </a:lnTo>
                <a:lnTo>
                  <a:pt x="117008" y="76644"/>
                </a:lnTo>
                <a:lnTo>
                  <a:pt x="114838" y="74931"/>
                </a:lnTo>
                <a:lnTo>
                  <a:pt x="112668" y="73217"/>
                </a:lnTo>
                <a:lnTo>
                  <a:pt x="114476" y="86239"/>
                </a:lnTo>
                <a:lnTo>
                  <a:pt x="124871" y="86239"/>
                </a:lnTo>
                <a:lnTo>
                  <a:pt x="129193" y="85230"/>
                </a:lnTo>
                <a:lnTo>
                  <a:pt x="133115" y="83212"/>
                </a:lnTo>
                <a:lnTo>
                  <a:pt x="138769" y="72208"/>
                </a:lnTo>
                <a:close/>
              </a:path>
              <a:path w="1622304" h="110055">
                <a:moveTo>
                  <a:pt x="182214" y="84183"/>
                </a:moveTo>
                <a:lnTo>
                  <a:pt x="182214" y="48145"/>
                </a:lnTo>
                <a:lnTo>
                  <a:pt x="182471" y="45071"/>
                </a:lnTo>
                <a:lnTo>
                  <a:pt x="182985" y="42919"/>
                </a:lnTo>
                <a:lnTo>
                  <a:pt x="183499" y="40768"/>
                </a:lnTo>
                <a:lnTo>
                  <a:pt x="184613" y="38684"/>
                </a:lnTo>
                <a:lnTo>
                  <a:pt x="186327" y="36666"/>
                </a:lnTo>
                <a:lnTo>
                  <a:pt x="188459" y="34153"/>
                </a:lnTo>
                <a:lnTo>
                  <a:pt x="190934" y="32477"/>
                </a:lnTo>
                <a:lnTo>
                  <a:pt x="193752" y="31640"/>
                </a:lnTo>
                <a:lnTo>
                  <a:pt x="195313" y="31145"/>
                </a:lnTo>
                <a:lnTo>
                  <a:pt x="197312" y="30897"/>
                </a:lnTo>
                <a:lnTo>
                  <a:pt x="204546" y="30897"/>
                </a:lnTo>
                <a:lnTo>
                  <a:pt x="207859" y="32801"/>
                </a:lnTo>
                <a:lnTo>
                  <a:pt x="209687" y="36608"/>
                </a:lnTo>
                <a:lnTo>
                  <a:pt x="210791" y="38893"/>
                </a:lnTo>
                <a:lnTo>
                  <a:pt x="211343" y="41901"/>
                </a:lnTo>
                <a:lnTo>
                  <a:pt x="211343" y="84183"/>
                </a:lnTo>
                <a:lnTo>
                  <a:pt x="221795" y="84183"/>
                </a:lnTo>
                <a:lnTo>
                  <a:pt x="221795" y="38779"/>
                </a:lnTo>
                <a:lnTo>
                  <a:pt x="220957" y="34038"/>
                </a:lnTo>
                <a:lnTo>
                  <a:pt x="219282" y="30726"/>
                </a:lnTo>
                <a:lnTo>
                  <a:pt x="216236" y="24672"/>
                </a:lnTo>
                <a:lnTo>
                  <a:pt x="210372" y="21645"/>
                </a:lnTo>
                <a:lnTo>
                  <a:pt x="197731" y="21645"/>
                </a:lnTo>
                <a:lnTo>
                  <a:pt x="194132" y="22426"/>
                </a:lnTo>
                <a:lnTo>
                  <a:pt x="190896" y="23987"/>
                </a:lnTo>
                <a:lnTo>
                  <a:pt x="187659" y="25548"/>
                </a:lnTo>
                <a:lnTo>
                  <a:pt x="184594" y="28118"/>
                </a:lnTo>
                <a:lnTo>
                  <a:pt x="181700" y="31697"/>
                </a:lnTo>
                <a:lnTo>
                  <a:pt x="181700" y="23016"/>
                </a:lnTo>
                <a:lnTo>
                  <a:pt x="171934" y="23016"/>
                </a:lnTo>
                <a:lnTo>
                  <a:pt x="171934" y="84183"/>
                </a:lnTo>
                <a:lnTo>
                  <a:pt x="182214" y="84183"/>
                </a:lnTo>
                <a:close/>
              </a:path>
              <a:path w="1622304" h="110055">
                <a:moveTo>
                  <a:pt x="269695" y="285"/>
                </a:moveTo>
                <a:lnTo>
                  <a:pt x="269695" y="84183"/>
                </a:lnTo>
                <a:lnTo>
                  <a:pt x="279976" y="84183"/>
                </a:lnTo>
                <a:lnTo>
                  <a:pt x="279976" y="285"/>
                </a:lnTo>
                <a:lnTo>
                  <a:pt x="269695" y="285"/>
                </a:lnTo>
                <a:close/>
              </a:path>
              <a:path w="1622304" h="110055">
                <a:moveTo>
                  <a:pt x="312188" y="75388"/>
                </a:moveTo>
                <a:lnTo>
                  <a:pt x="313540" y="86410"/>
                </a:lnTo>
                <a:lnTo>
                  <a:pt x="332045" y="86410"/>
                </a:lnTo>
                <a:lnTo>
                  <a:pt x="329742" y="77558"/>
                </a:lnTo>
                <a:lnTo>
                  <a:pt x="316719" y="77558"/>
                </a:lnTo>
                <a:lnTo>
                  <a:pt x="312188" y="75388"/>
                </a:lnTo>
                <a:close/>
              </a:path>
              <a:path w="1622304" h="110055">
                <a:moveTo>
                  <a:pt x="294483" y="54942"/>
                </a:moveTo>
                <a:lnTo>
                  <a:pt x="294483" y="64536"/>
                </a:lnTo>
                <a:lnTo>
                  <a:pt x="296958" y="72180"/>
                </a:lnTo>
                <a:lnTo>
                  <a:pt x="301908" y="77872"/>
                </a:lnTo>
                <a:lnTo>
                  <a:pt x="306858" y="83564"/>
                </a:lnTo>
                <a:lnTo>
                  <a:pt x="313540" y="86410"/>
                </a:lnTo>
                <a:lnTo>
                  <a:pt x="312188" y="75388"/>
                </a:lnTo>
                <a:lnTo>
                  <a:pt x="309333" y="71047"/>
                </a:lnTo>
                <a:lnTo>
                  <a:pt x="306477" y="66707"/>
                </a:lnTo>
                <a:lnTo>
                  <a:pt x="305049" y="61281"/>
                </a:lnTo>
                <a:lnTo>
                  <a:pt x="305049" y="47993"/>
                </a:lnTo>
                <a:lnTo>
                  <a:pt x="306477" y="42205"/>
                </a:lnTo>
                <a:lnTo>
                  <a:pt x="309333" y="37408"/>
                </a:lnTo>
                <a:lnTo>
                  <a:pt x="312188" y="32611"/>
                </a:lnTo>
                <a:lnTo>
                  <a:pt x="316758" y="30212"/>
                </a:lnTo>
                <a:lnTo>
                  <a:pt x="330122" y="30212"/>
                </a:lnTo>
                <a:lnTo>
                  <a:pt x="335110" y="33029"/>
                </a:lnTo>
                <a:lnTo>
                  <a:pt x="338004" y="38665"/>
                </a:lnTo>
                <a:lnTo>
                  <a:pt x="339832" y="42244"/>
                </a:lnTo>
                <a:lnTo>
                  <a:pt x="340746" y="46889"/>
                </a:lnTo>
                <a:lnTo>
                  <a:pt x="340746" y="58920"/>
                </a:lnTo>
                <a:lnTo>
                  <a:pt x="339480" y="64660"/>
                </a:lnTo>
                <a:lnTo>
                  <a:pt x="336948" y="69819"/>
                </a:lnTo>
                <a:lnTo>
                  <a:pt x="334416" y="74978"/>
                </a:lnTo>
                <a:lnTo>
                  <a:pt x="329742" y="77558"/>
                </a:lnTo>
                <a:lnTo>
                  <a:pt x="332045" y="86410"/>
                </a:lnTo>
                <a:lnTo>
                  <a:pt x="339489" y="83193"/>
                </a:lnTo>
                <a:lnTo>
                  <a:pt x="344287" y="76758"/>
                </a:lnTo>
                <a:lnTo>
                  <a:pt x="349696" y="65782"/>
                </a:lnTo>
                <a:lnTo>
                  <a:pt x="351483" y="52314"/>
                </a:lnTo>
                <a:lnTo>
                  <a:pt x="351483" y="42110"/>
                </a:lnTo>
                <a:lnTo>
                  <a:pt x="348761" y="34381"/>
                </a:lnTo>
                <a:lnTo>
                  <a:pt x="343316" y="29127"/>
                </a:lnTo>
                <a:lnTo>
                  <a:pt x="337871" y="23872"/>
                </a:lnTo>
                <a:lnTo>
                  <a:pt x="331208" y="21245"/>
                </a:lnTo>
                <a:lnTo>
                  <a:pt x="314530" y="21245"/>
                </a:lnTo>
                <a:lnTo>
                  <a:pt x="307524" y="24291"/>
                </a:lnTo>
                <a:lnTo>
                  <a:pt x="302308" y="30383"/>
                </a:lnTo>
                <a:lnTo>
                  <a:pt x="302082" y="30650"/>
                </a:lnTo>
                <a:lnTo>
                  <a:pt x="296383" y="41271"/>
                </a:lnTo>
                <a:lnTo>
                  <a:pt x="294483" y="54942"/>
                </a:lnTo>
                <a:close/>
              </a:path>
              <a:path w="1622304" h="110055">
                <a:moveTo>
                  <a:pt x="441648" y="23016"/>
                </a:moveTo>
                <a:lnTo>
                  <a:pt x="431368" y="23016"/>
                </a:lnTo>
                <a:lnTo>
                  <a:pt x="418860" y="70933"/>
                </a:lnTo>
                <a:lnTo>
                  <a:pt x="406866" y="23016"/>
                </a:lnTo>
                <a:lnTo>
                  <a:pt x="395328" y="23016"/>
                </a:lnTo>
                <a:lnTo>
                  <a:pt x="383391" y="71219"/>
                </a:lnTo>
                <a:lnTo>
                  <a:pt x="371626" y="23016"/>
                </a:lnTo>
                <a:lnTo>
                  <a:pt x="360374" y="23016"/>
                </a:lnTo>
                <a:lnTo>
                  <a:pt x="378023" y="84183"/>
                </a:lnTo>
                <a:lnTo>
                  <a:pt x="388703" y="84183"/>
                </a:lnTo>
                <a:lnTo>
                  <a:pt x="400754" y="36837"/>
                </a:lnTo>
                <a:lnTo>
                  <a:pt x="413205" y="84183"/>
                </a:lnTo>
                <a:lnTo>
                  <a:pt x="423886" y="84183"/>
                </a:lnTo>
                <a:lnTo>
                  <a:pt x="441648" y="23016"/>
                </a:lnTo>
                <a:close/>
              </a:path>
              <a:path w="1622304" h="110055">
                <a:moveTo>
                  <a:pt x="497716" y="74112"/>
                </a:moveTo>
                <a:lnTo>
                  <a:pt x="495051" y="67792"/>
                </a:lnTo>
                <a:lnTo>
                  <a:pt x="495584" y="80109"/>
                </a:lnTo>
                <a:lnTo>
                  <a:pt x="497621" y="82070"/>
                </a:lnTo>
                <a:lnTo>
                  <a:pt x="499448" y="83212"/>
                </a:lnTo>
                <a:lnTo>
                  <a:pt x="502590" y="77272"/>
                </a:lnTo>
                <a:lnTo>
                  <a:pt x="497716" y="74112"/>
                </a:lnTo>
                <a:close/>
              </a:path>
              <a:path w="1622304" h="110055">
                <a:moveTo>
                  <a:pt x="552375" y="23016"/>
                </a:moveTo>
                <a:lnTo>
                  <a:pt x="552375" y="84183"/>
                </a:lnTo>
                <a:lnTo>
                  <a:pt x="562655" y="84183"/>
                </a:lnTo>
                <a:lnTo>
                  <a:pt x="562655" y="44661"/>
                </a:lnTo>
                <a:lnTo>
                  <a:pt x="564045" y="40825"/>
                </a:lnTo>
                <a:lnTo>
                  <a:pt x="566825" y="37494"/>
                </a:lnTo>
                <a:lnTo>
                  <a:pt x="569604" y="34162"/>
                </a:lnTo>
                <a:lnTo>
                  <a:pt x="573583" y="32496"/>
                </a:lnTo>
                <a:lnTo>
                  <a:pt x="579933" y="32515"/>
                </a:lnTo>
                <a:lnTo>
                  <a:pt x="582131" y="32782"/>
                </a:lnTo>
                <a:lnTo>
                  <a:pt x="582131" y="21931"/>
                </a:lnTo>
                <a:lnTo>
                  <a:pt x="581027" y="21816"/>
                </a:lnTo>
                <a:lnTo>
                  <a:pt x="578819" y="21645"/>
                </a:lnTo>
                <a:lnTo>
                  <a:pt x="574745" y="21645"/>
                </a:lnTo>
                <a:lnTo>
                  <a:pt x="571146" y="23120"/>
                </a:lnTo>
                <a:lnTo>
                  <a:pt x="568024" y="26071"/>
                </a:lnTo>
                <a:lnTo>
                  <a:pt x="564902" y="29022"/>
                </a:lnTo>
                <a:lnTo>
                  <a:pt x="562941" y="31526"/>
                </a:lnTo>
                <a:lnTo>
                  <a:pt x="562141" y="33582"/>
                </a:lnTo>
                <a:lnTo>
                  <a:pt x="562141" y="23016"/>
                </a:lnTo>
                <a:lnTo>
                  <a:pt x="552375" y="23016"/>
                </a:lnTo>
                <a:close/>
              </a:path>
              <a:path w="1622304" h="110055">
                <a:moveTo>
                  <a:pt x="591079" y="23301"/>
                </a:moveTo>
                <a:lnTo>
                  <a:pt x="591079" y="84183"/>
                </a:lnTo>
                <a:lnTo>
                  <a:pt x="601531" y="84183"/>
                </a:lnTo>
                <a:lnTo>
                  <a:pt x="601531" y="23301"/>
                </a:lnTo>
                <a:lnTo>
                  <a:pt x="591079" y="23301"/>
                </a:lnTo>
                <a:close/>
              </a:path>
              <a:path w="1622304" h="110055">
                <a:moveTo>
                  <a:pt x="591079" y="285"/>
                </a:moveTo>
                <a:lnTo>
                  <a:pt x="591079" y="11936"/>
                </a:lnTo>
                <a:lnTo>
                  <a:pt x="601531" y="11936"/>
                </a:lnTo>
                <a:lnTo>
                  <a:pt x="601531" y="285"/>
                </a:lnTo>
                <a:lnTo>
                  <a:pt x="591079" y="285"/>
                </a:lnTo>
                <a:close/>
              </a:path>
              <a:path w="1622304" h="110055">
                <a:moveTo>
                  <a:pt x="637361" y="30440"/>
                </a:moveTo>
                <a:lnTo>
                  <a:pt x="648708" y="30440"/>
                </a:lnTo>
                <a:lnTo>
                  <a:pt x="652192" y="31687"/>
                </a:lnTo>
                <a:lnTo>
                  <a:pt x="654363" y="34181"/>
                </a:lnTo>
                <a:lnTo>
                  <a:pt x="656533" y="36675"/>
                </a:lnTo>
                <a:lnTo>
                  <a:pt x="657923" y="39807"/>
                </a:lnTo>
                <a:lnTo>
                  <a:pt x="658532" y="43576"/>
                </a:lnTo>
                <a:lnTo>
                  <a:pt x="668527" y="43576"/>
                </a:lnTo>
                <a:lnTo>
                  <a:pt x="667651" y="35390"/>
                </a:lnTo>
                <a:lnTo>
                  <a:pt x="665053" y="29622"/>
                </a:lnTo>
                <a:lnTo>
                  <a:pt x="660731" y="26271"/>
                </a:lnTo>
                <a:lnTo>
                  <a:pt x="656409" y="22921"/>
                </a:lnTo>
                <a:lnTo>
                  <a:pt x="650802" y="21245"/>
                </a:lnTo>
                <a:lnTo>
                  <a:pt x="635838" y="21245"/>
                </a:lnTo>
                <a:lnTo>
                  <a:pt x="629194" y="24234"/>
                </a:lnTo>
                <a:lnTo>
                  <a:pt x="623978" y="30212"/>
                </a:lnTo>
                <a:lnTo>
                  <a:pt x="617982" y="41378"/>
                </a:lnTo>
                <a:lnTo>
                  <a:pt x="616153" y="55284"/>
                </a:lnTo>
                <a:lnTo>
                  <a:pt x="616153" y="64041"/>
                </a:lnTo>
                <a:lnTo>
                  <a:pt x="618533" y="71342"/>
                </a:lnTo>
                <a:lnTo>
                  <a:pt x="623292" y="77187"/>
                </a:lnTo>
                <a:lnTo>
                  <a:pt x="628052" y="83031"/>
                </a:lnTo>
                <a:lnTo>
                  <a:pt x="634429" y="85953"/>
                </a:lnTo>
                <a:lnTo>
                  <a:pt x="649546" y="85954"/>
                </a:lnTo>
                <a:lnTo>
                  <a:pt x="655391" y="84078"/>
                </a:lnTo>
                <a:lnTo>
                  <a:pt x="659960" y="80328"/>
                </a:lnTo>
                <a:lnTo>
                  <a:pt x="664529" y="76578"/>
                </a:lnTo>
                <a:lnTo>
                  <a:pt x="667385" y="70647"/>
                </a:lnTo>
                <a:lnTo>
                  <a:pt x="668527" y="62538"/>
                </a:lnTo>
                <a:lnTo>
                  <a:pt x="658532" y="62538"/>
                </a:lnTo>
                <a:lnTo>
                  <a:pt x="657580" y="67068"/>
                </a:lnTo>
                <a:lnTo>
                  <a:pt x="655857" y="70638"/>
                </a:lnTo>
                <a:lnTo>
                  <a:pt x="653363" y="73246"/>
                </a:lnTo>
                <a:lnTo>
                  <a:pt x="650869" y="75854"/>
                </a:lnTo>
                <a:lnTo>
                  <a:pt x="647490" y="77158"/>
                </a:lnTo>
                <a:lnTo>
                  <a:pt x="637666" y="77158"/>
                </a:lnTo>
                <a:lnTo>
                  <a:pt x="633592" y="75064"/>
                </a:lnTo>
                <a:lnTo>
                  <a:pt x="631003" y="70876"/>
                </a:lnTo>
                <a:lnTo>
                  <a:pt x="628414" y="66688"/>
                </a:lnTo>
                <a:lnTo>
                  <a:pt x="627119" y="61529"/>
                </a:lnTo>
                <a:lnTo>
                  <a:pt x="627119" y="49306"/>
                </a:lnTo>
                <a:lnTo>
                  <a:pt x="628033" y="44185"/>
                </a:lnTo>
                <a:lnTo>
                  <a:pt x="629860" y="40035"/>
                </a:lnTo>
                <a:lnTo>
                  <a:pt x="632678" y="33639"/>
                </a:lnTo>
                <a:lnTo>
                  <a:pt x="637361" y="30440"/>
                </a:lnTo>
                <a:close/>
              </a:path>
              <a:path w="1622304" h="110055">
                <a:moveTo>
                  <a:pt x="688708" y="24710"/>
                </a:moveTo>
                <a:lnTo>
                  <a:pt x="683377" y="30840"/>
                </a:lnTo>
                <a:lnTo>
                  <a:pt x="686689" y="48716"/>
                </a:lnTo>
                <a:lnTo>
                  <a:pt x="686880" y="43462"/>
                </a:lnTo>
                <a:lnTo>
                  <a:pt x="688574" y="39131"/>
                </a:lnTo>
                <a:lnTo>
                  <a:pt x="691773" y="35723"/>
                </a:lnTo>
                <a:lnTo>
                  <a:pt x="695675" y="21645"/>
                </a:lnTo>
                <a:lnTo>
                  <a:pt x="688708" y="24710"/>
                </a:lnTo>
                <a:close/>
              </a:path>
              <a:path w="1622304" h="110055">
                <a:moveTo>
                  <a:pt x="731239" y="56883"/>
                </a:moveTo>
                <a:lnTo>
                  <a:pt x="731239" y="50715"/>
                </a:lnTo>
                <a:lnTo>
                  <a:pt x="730934" y="46222"/>
                </a:lnTo>
                <a:lnTo>
                  <a:pt x="730325" y="43405"/>
                </a:lnTo>
                <a:lnTo>
                  <a:pt x="729640" y="39293"/>
                </a:lnTo>
                <a:lnTo>
                  <a:pt x="728269" y="35695"/>
                </a:lnTo>
                <a:lnTo>
                  <a:pt x="726213" y="32611"/>
                </a:lnTo>
                <a:lnTo>
                  <a:pt x="724081" y="29374"/>
                </a:lnTo>
                <a:lnTo>
                  <a:pt x="720977" y="26738"/>
                </a:lnTo>
                <a:lnTo>
                  <a:pt x="716903" y="24701"/>
                </a:lnTo>
                <a:lnTo>
                  <a:pt x="712829" y="22664"/>
                </a:lnTo>
                <a:lnTo>
                  <a:pt x="708621" y="21645"/>
                </a:lnTo>
                <a:lnTo>
                  <a:pt x="695675" y="21645"/>
                </a:lnTo>
                <a:lnTo>
                  <a:pt x="691773" y="35723"/>
                </a:lnTo>
                <a:lnTo>
                  <a:pt x="694971" y="32316"/>
                </a:lnTo>
                <a:lnTo>
                  <a:pt x="698931" y="30612"/>
                </a:lnTo>
                <a:lnTo>
                  <a:pt x="710240" y="30612"/>
                </a:lnTo>
                <a:lnTo>
                  <a:pt x="714942" y="33087"/>
                </a:lnTo>
                <a:lnTo>
                  <a:pt x="717760" y="38036"/>
                </a:lnTo>
                <a:lnTo>
                  <a:pt x="719283" y="40702"/>
                </a:lnTo>
                <a:lnTo>
                  <a:pt x="720254" y="44262"/>
                </a:lnTo>
                <a:lnTo>
                  <a:pt x="720673" y="48716"/>
                </a:lnTo>
                <a:lnTo>
                  <a:pt x="686689" y="48716"/>
                </a:lnTo>
                <a:lnTo>
                  <a:pt x="683377" y="30840"/>
                </a:lnTo>
                <a:lnTo>
                  <a:pt x="678046" y="36970"/>
                </a:lnTo>
                <a:lnTo>
                  <a:pt x="675381" y="44947"/>
                </a:lnTo>
                <a:lnTo>
                  <a:pt x="675381" y="64746"/>
                </a:lnTo>
                <a:lnTo>
                  <a:pt x="678027" y="72504"/>
                </a:lnTo>
                <a:lnTo>
                  <a:pt x="683320" y="78043"/>
                </a:lnTo>
                <a:lnTo>
                  <a:pt x="688612" y="83583"/>
                </a:lnTo>
                <a:lnTo>
                  <a:pt x="695066" y="86353"/>
                </a:lnTo>
                <a:lnTo>
                  <a:pt x="705804" y="86353"/>
                </a:lnTo>
                <a:lnTo>
                  <a:pt x="708602" y="86049"/>
                </a:lnTo>
                <a:lnTo>
                  <a:pt x="711077" y="85440"/>
                </a:lnTo>
                <a:lnTo>
                  <a:pt x="715685" y="84373"/>
                </a:lnTo>
                <a:lnTo>
                  <a:pt x="719549" y="82317"/>
                </a:lnTo>
                <a:lnTo>
                  <a:pt x="722672" y="79271"/>
                </a:lnTo>
                <a:lnTo>
                  <a:pt x="724538" y="77520"/>
                </a:lnTo>
                <a:lnTo>
                  <a:pt x="726222" y="75264"/>
                </a:lnTo>
                <a:lnTo>
                  <a:pt x="727726" y="72504"/>
                </a:lnTo>
                <a:lnTo>
                  <a:pt x="729230" y="69743"/>
                </a:lnTo>
                <a:lnTo>
                  <a:pt x="730116" y="67240"/>
                </a:lnTo>
                <a:lnTo>
                  <a:pt x="730382" y="64993"/>
                </a:lnTo>
                <a:lnTo>
                  <a:pt x="720273" y="64993"/>
                </a:lnTo>
                <a:lnTo>
                  <a:pt x="719511" y="67697"/>
                </a:lnTo>
                <a:lnTo>
                  <a:pt x="718217" y="70076"/>
                </a:lnTo>
                <a:lnTo>
                  <a:pt x="716389" y="72132"/>
                </a:lnTo>
                <a:lnTo>
                  <a:pt x="713191" y="75673"/>
                </a:lnTo>
                <a:lnTo>
                  <a:pt x="708907" y="77444"/>
                </a:lnTo>
                <a:lnTo>
                  <a:pt x="697789" y="77444"/>
                </a:lnTo>
                <a:lnTo>
                  <a:pt x="693543" y="75569"/>
                </a:lnTo>
                <a:lnTo>
                  <a:pt x="690802" y="71818"/>
                </a:lnTo>
                <a:lnTo>
                  <a:pt x="688060" y="68068"/>
                </a:lnTo>
                <a:lnTo>
                  <a:pt x="686594" y="63090"/>
                </a:lnTo>
                <a:lnTo>
                  <a:pt x="686404" y="56883"/>
                </a:lnTo>
                <a:lnTo>
                  <a:pt x="731239" y="56883"/>
                </a:lnTo>
                <a:close/>
              </a:path>
              <a:path w="1622304" h="110055">
                <a:moveTo>
                  <a:pt x="758311" y="76187"/>
                </a:moveTo>
                <a:lnTo>
                  <a:pt x="755722" y="72875"/>
                </a:lnTo>
                <a:lnTo>
                  <a:pt x="754313" y="71047"/>
                </a:lnTo>
                <a:lnTo>
                  <a:pt x="753457" y="68420"/>
                </a:lnTo>
                <a:lnTo>
                  <a:pt x="753152" y="64993"/>
                </a:lnTo>
                <a:lnTo>
                  <a:pt x="743271" y="64993"/>
                </a:lnTo>
                <a:lnTo>
                  <a:pt x="743538" y="71085"/>
                </a:lnTo>
                <a:lnTo>
                  <a:pt x="745565" y="76197"/>
                </a:lnTo>
                <a:lnTo>
                  <a:pt x="749354" y="80328"/>
                </a:lnTo>
                <a:lnTo>
                  <a:pt x="753142" y="84459"/>
                </a:lnTo>
                <a:lnTo>
                  <a:pt x="759587" y="86525"/>
                </a:lnTo>
                <a:lnTo>
                  <a:pt x="777140" y="86525"/>
                </a:lnTo>
                <a:lnTo>
                  <a:pt x="783432" y="84545"/>
                </a:lnTo>
                <a:lnTo>
                  <a:pt x="787564" y="80585"/>
                </a:lnTo>
                <a:lnTo>
                  <a:pt x="791695" y="76625"/>
                </a:lnTo>
                <a:lnTo>
                  <a:pt x="793760" y="71923"/>
                </a:lnTo>
                <a:lnTo>
                  <a:pt x="793760" y="60843"/>
                </a:lnTo>
                <a:lnTo>
                  <a:pt x="791761" y="56712"/>
                </a:lnTo>
                <a:lnTo>
                  <a:pt x="787763" y="54085"/>
                </a:lnTo>
                <a:lnTo>
                  <a:pt x="785250" y="52410"/>
                </a:lnTo>
                <a:lnTo>
                  <a:pt x="780300" y="50677"/>
                </a:lnTo>
                <a:lnTo>
                  <a:pt x="772914" y="48888"/>
                </a:lnTo>
                <a:lnTo>
                  <a:pt x="766117" y="47231"/>
                </a:lnTo>
                <a:lnTo>
                  <a:pt x="763147" y="46508"/>
                </a:lnTo>
                <a:lnTo>
                  <a:pt x="760900" y="45670"/>
                </a:lnTo>
                <a:lnTo>
                  <a:pt x="759377" y="44719"/>
                </a:lnTo>
                <a:lnTo>
                  <a:pt x="756750" y="43119"/>
                </a:lnTo>
                <a:lnTo>
                  <a:pt x="755437" y="40987"/>
                </a:lnTo>
                <a:lnTo>
                  <a:pt x="755437" y="35885"/>
                </a:lnTo>
                <a:lnTo>
                  <a:pt x="756436" y="33924"/>
                </a:lnTo>
                <a:lnTo>
                  <a:pt x="758435" y="32439"/>
                </a:lnTo>
                <a:lnTo>
                  <a:pt x="760434" y="30955"/>
                </a:lnTo>
                <a:lnTo>
                  <a:pt x="763375" y="30212"/>
                </a:lnTo>
                <a:lnTo>
                  <a:pt x="773085" y="30212"/>
                </a:lnTo>
                <a:lnTo>
                  <a:pt x="777178" y="31564"/>
                </a:lnTo>
                <a:lnTo>
                  <a:pt x="779539" y="34267"/>
                </a:lnTo>
                <a:lnTo>
                  <a:pt x="780986" y="36171"/>
                </a:lnTo>
                <a:lnTo>
                  <a:pt x="781804" y="38284"/>
                </a:lnTo>
                <a:lnTo>
                  <a:pt x="781995" y="40606"/>
                </a:lnTo>
                <a:lnTo>
                  <a:pt x="791704" y="40606"/>
                </a:lnTo>
                <a:lnTo>
                  <a:pt x="791780" y="36647"/>
                </a:lnTo>
                <a:lnTo>
                  <a:pt x="790543" y="32953"/>
                </a:lnTo>
                <a:lnTo>
                  <a:pt x="787992" y="29527"/>
                </a:lnTo>
                <a:lnTo>
                  <a:pt x="783918" y="24120"/>
                </a:lnTo>
                <a:lnTo>
                  <a:pt x="777273" y="21417"/>
                </a:lnTo>
                <a:lnTo>
                  <a:pt x="761015" y="21417"/>
                </a:lnTo>
                <a:lnTo>
                  <a:pt x="755408" y="23206"/>
                </a:lnTo>
                <a:lnTo>
                  <a:pt x="751239" y="26785"/>
                </a:lnTo>
                <a:lnTo>
                  <a:pt x="747069" y="30364"/>
                </a:lnTo>
                <a:lnTo>
                  <a:pt x="744985" y="35047"/>
                </a:lnTo>
                <a:lnTo>
                  <a:pt x="744985" y="45747"/>
                </a:lnTo>
                <a:lnTo>
                  <a:pt x="747193" y="49592"/>
                </a:lnTo>
                <a:lnTo>
                  <a:pt x="751610" y="52372"/>
                </a:lnTo>
                <a:lnTo>
                  <a:pt x="754085" y="53971"/>
                </a:lnTo>
                <a:lnTo>
                  <a:pt x="757931" y="55418"/>
                </a:lnTo>
                <a:lnTo>
                  <a:pt x="763147" y="56712"/>
                </a:lnTo>
                <a:lnTo>
                  <a:pt x="771314" y="58768"/>
                </a:lnTo>
                <a:lnTo>
                  <a:pt x="775693" y="59872"/>
                </a:lnTo>
                <a:lnTo>
                  <a:pt x="778625" y="60843"/>
                </a:lnTo>
                <a:lnTo>
                  <a:pt x="780110" y="61681"/>
                </a:lnTo>
                <a:lnTo>
                  <a:pt x="782433" y="63052"/>
                </a:lnTo>
                <a:lnTo>
                  <a:pt x="783594" y="65050"/>
                </a:lnTo>
                <a:lnTo>
                  <a:pt x="783594" y="71142"/>
                </a:lnTo>
                <a:lnTo>
                  <a:pt x="782147" y="73703"/>
                </a:lnTo>
                <a:lnTo>
                  <a:pt x="779253" y="75359"/>
                </a:lnTo>
                <a:lnTo>
                  <a:pt x="776360" y="77015"/>
                </a:lnTo>
                <a:lnTo>
                  <a:pt x="773009" y="77844"/>
                </a:lnTo>
                <a:lnTo>
                  <a:pt x="762804" y="77844"/>
                </a:lnTo>
                <a:lnTo>
                  <a:pt x="758311" y="76187"/>
                </a:lnTo>
                <a:close/>
              </a:path>
              <a:path w="1622304" h="110055">
                <a:moveTo>
                  <a:pt x="843231" y="24805"/>
                </a:moveTo>
                <a:lnTo>
                  <a:pt x="838224" y="30555"/>
                </a:lnTo>
                <a:lnTo>
                  <a:pt x="841280" y="62290"/>
                </a:lnTo>
                <a:lnTo>
                  <a:pt x="841280" y="49535"/>
                </a:lnTo>
                <a:lnTo>
                  <a:pt x="841984" y="44795"/>
                </a:lnTo>
                <a:lnTo>
                  <a:pt x="843393" y="41178"/>
                </a:lnTo>
                <a:lnTo>
                  <a:pt x="849276" y="21931"/>
                </a:lnTo>
                <a:lnTo>
                  <a:pt x="843231" y="24805"/>
                </a:lnTo>
                <a:close/>
              </a:path>
              <a:path w="1622304" h="110055">
                <a:moveTo>
                  <a:pt x="916538" y="75388"/>
                </a:moveTo>
                <a:lnTo>
                  <a:pt x="917890" y="86410"/>
                </a:lnTo>
                <a:lnTo>
                  <a:pt x="936395" y="86410"/>
                </a:lnTo>
                <a:lnTo>
                  <a:pt x="934091" y="77558"/>
                </a:lnTo>
                <a:lnTo>
                  <a:pt x="921069" y="77558"/>
                </a:lnTo>
                <a:lnTo>
                  <a:pt x="916538" y="75388"/>
                </a:lnTo>
                <a:close/>
              </a:path>
              <a:path w="1622304" h="110055">
                <a:moveTo>
                  <a:pt x="898832" y="54942"/>
                </a:moveTo>
                <a:lnTo>
                  <a:pt x="898832" y="64537"/>
                </a:lnTo>
                <a:lnTo>
                  <a:pt x="901307" y="72180"/>
                </a:lnTo>
                <a:lnTo>
                  <a:pt x="906257" y="77872"/>
                </a:lnTo>
                <a:lnTo>
                  <a:pt x="911207" y="83564"/>
                </a:lnTo>
                <a:lnTo>
                  <a:pt x="917890" y="86410"/>
                </a:lnTo>
                <a:lnTo>
                  <a:pt x="916538" y="75388"/>
                </a:lnTo>
                <a:lnTo>
                  <a:pt x="913682" y="71047"/>
                </a:lnTo>
                <a:lnTo>
                  <a:pt x="910826" y="66707"/>
                </a:lnTo>
                <a:lnTo>
                  <a:pt x="909399" y="61281"/>
                </a:lnTo>
                <a:lnTo>
                  <a:pt x="909399" y="47993"/>
                </a:lnTo>
                <a:lnTo>
                  <a:pt x="910826" y="42206"/>
                </a:lnTo>
                <a:lnTo>
                  <a:pt x="913682" y="37408"/>
                </a:lnTo>
                <a:lnTo>
                  <a:pt x="916538" y="32611"/>
                </a:lnTo>
                <a:lnTo>
                  <a:pt x="921107" y="30212"/>
                </a:lnTo>
                <a:lnTo>
                  <a:pt x="934472" y="30212"/>
                </a:lnTo>
                <a:lnTo>
                  <a:pt x="939460" y="33030"/>
                </a:lnTo>
                <a:lnTo>
                  <a:pt x="942354" y="38665"/>
                </a:lnTo>
                <a:lnTo>
                  <a:pt x="944182" y="42244"/>
                </a:lnTo>
                <a:lnTo>
                  <a:pt x="945095" y="46889"/>
                </a:lnTo>
                <a:lnTo>
                  <a:pt x="945095" y="58920"/>
                </a:lnTo>
                <a:lnTo>
                  <a:pt x="943829" y="64660"/>
                </a:lnTo>
                <a:lnTo>
                  <a:pt x="941297" y="69819"/>
                </a:lnTo>
                <a:lnTo>
                  <a:pt x="938765" y="74979"/>
                </a:lnTo>
                <a:lnTo>
                  <a:pt x="934091" y="77558"/>
                </a:lnTo>
                <a:lnTo>
                  <a:pt x="936395" y="86410"/>
                </a:lnTo>
                <a:lnTo>
                  <a:pt x="943839" y="83193"/>
                </a:lnTo>
                <a:lnTo>
                  <a:pt x="948637" y="76758"/>
                </a:lnTo>
                <a:lnTo>
                  <a:pt x="954045" y="65782"/>
                </a:lnTo>
                <a:lnTo>
                  <a:pt x="955833" y="52314"/>
                </a:lnTo>
                <a:lnTo>
                  <a:pt x="955833" y="42110"/>
                </a:lnTo>
                <a:lnTo>
                  <a:pt x="953110" y="34381"/>
                </a:lnTo>
                <a:lnTo>
                  <a:pt x="947666" y="29127"/>
                </a:lnTo>
                <a:lnTo>
                  <a:pt x="942221" y="23873"/>
                </a:lnTo>
                <a:lnTo>
                  <a:pt x="935557" y="21245"/>
                </a:lnTo>
                <a:lnTo>
                  <a:pt x="918880" y="21245"/>
                </a:lnTo>
                <a:lnTo>
                  <a:pt x="911874" y="24291"/>
                </a:lnTo>
                <a:lnTo>
                  <a:pt x="906657" y="30383"/>
                </a:lnTo>
                <a:lnTo>
                  <a:pt x="906431" y="30650"/>
                </a:lnTo>
                <a:lnTo>
                  <a:pt x="900732" y="41271"/>
                </a:lnTo>
                <a:lnTo>
                  <a:pt x="898832" y="54942"/>
                </a:lnTo>
                <a:close/>
              </a:path>
              <a:path w="1622304" h="110055">
                <a:moveTo>
                  <a:pt x="984771" y="75388"/>
                </a:moveTo>
                <a:lnTo>
                  <a:pt x="986123" y="86410"/>
                </a:lnTo>
                <a:lnTo>
                  <a:pt x="1004628" y="86410"/>
                </a:lnTo>
                <a:lnTo>
                  <a:pt x="1002324" y="77558"/>
                </a:lnTo>
                <a:lnTo>
                  <a:pt x="989302" y="77558"/>
                </a:lnTo>
                <a:lnTo>
                  <a:pt x="984771" y="75388"/>
                </a:lnTo>
                <a:close/>
              </a:path>
              <a:path w="1622304" h="110055">
                <a:moveTo>
                  <a:pt x="967065" y="54942"/>
                </a:moveTo>
                <a:lnTo>
                  <a:pt x="967065" y="64537"/>
                </a:lnTo>
                <a:lnTo>
                  <a:pt x="969540" y="72180"/>
                </a:lnTo>
                <a:lnTo>
                  <a:pt x="974490" y="77872"/>
                </a:lnTo>
                <a:lnTo>
                  <a:pt x="979440" y="83564"/>
                </a:lnTo>
                <a:lnTo>
                  <a:pt x="986123" y="86410"/>
                </a:lnTo>
                <a:lnTo>
                  <a:pt x="984771" y="75388"/>
                </a:lnTo>
                <a:lnTo>
                  <a:pt x="981915" y="71047"/>
                </a:lnTo>
                <a:lnTo>
                  <a:pt x="979059" y="66707"/>
                </a:lnTo>
                <a:lnTo>
                  <a:pt x="977632" y="61281"/>
                </a:lnTo>
                <a:lnTo>
                  <a:pt x="977632" y="47993"/>
                </a:lnTo>
                <a:lnTo>
                  <a:pt x="979059" y="42206"/>
                </a:lnTo>
                <a:lnTo>
                  <a:pt x="981915" y="37408"/>
                </a:lnTo>
                <a:lnTo>
                  <a:pt x="984771" y="32611"/>
                </a:lnTo>
                <a:lnTo>
                  <a:pt x="989340" y="30212"/>
                </a:lnTo>
                <a:lnTo>
                  <a:pt x="1002705" y="30212"/>
                </a:lnTo>
                <a:lnTo>
                  <a:pt x="1007693" y="33030"/>
                </a:lnTo>
                <a:lnTo>
                  <a:pt x="1010587" y="38665"/>
                </a:lnTo>
                <a:lnTo>
                  <a:pt x="1012415" y="42244"/>
                </a:lnTo>
                <a:lnTo>
                  <a:pt x="1013328" y="46889"/>
                </a:lnTo>
                <a:lnTo>
                  <a:pt x="1013328" y="58920"/>
                </a:lnTo>
                <a:lnTo>
                  <a:pt x="1012062" y="64660"/>
                </a:lnTo>
                <a:lnTo>
                  <a:pt x="1009530" y="69819"/>
                </a:lnTo>
                <a:lnTo>
                  <a:pt x="1006998" y="74979"/>
                </a:lnTo>
                <a:lnTo>
                  <a:pt x="1002324" y="77558"/>
                </a:lnTo>
                <a:lnTo>
                  <a:pt x="1004628" y="86410"/>
                </a:lnTo>
                <a:lnTo>
                  <a:pt x="1012072" y="83193"/>
                </a:lnTo>
                <a:lnTo>
                  <a:pt x="1016870" y="76758"/>
                </a:lnTo>
                <a:lnTo>
                  <a:pt x="1022278" y="65782"/>
                </a:lnTo>
                <a:lnTo>
                  <a:pt x="1024066" y="52314"/>
                </a:lnTo>
                <a:lnTo>
                  <a:pt x="1024066" y="42110"/>
                </a:lnTo>
                <a:lnTo>
                  <a:pt x="1021343" y="34381"/>
                </a:lnTo>
                <a:lnTo>
                  <a:pt x="1015899" y="29127"/>
                </a:lnTo>
                <a:lnTo>
                  <a:pt x="1010454" y="23873"/>
                </a:lnTo>
                <a:lnTo>
                  <a:pt x="1003790" y="21245"/>
                </a:lnTo>
                <a:lnTo>
                  <a:pt x="987113" y="21245"/>
                </a:lnTo>
                <a:lnTo>
                  <a:pt x="980107" y="24291"/>
                </a:lnTo>
                <a:lnTo>
                  <a:pt x="974890" y="30383"/>
                </a:lnTo>
                <a:lnTo>
                  <a:pt x="974664" y="30650"/>
                </a:lnTo>
                <a:lnTo>
                  <a:pt x="968965" y="41271"/>
                </a:lnTo>
                <a:lnTo>
                  <a:pt x="967065" y="54942"/>
                </a:lnTo>
                <a:close/>
              </a:path>
              <a:path w="1622304" h="110055">
                <a:moveTo>
                  <a:pt x="1037621" y="72028"/>
                </a:moveTo>
                <a:lnTo>
                  <a:pt x="1042609" y="77758"/>
                </a:lnTo>
                <a:lnTo>
                  <a:pt x="1047597" y="83488"/>
                </a:lnTo>
                <a:lnTo>
                  <a:pt x="1053499" y="86353"/>
                </a:lnTo>
                <a:lnTo>
                  <a:pt x="1052928" y="75178"/>
                </a:lnTo>
                <a:lnTo>
                  <a:pt x="1050148" y="70762"/>
                </a:lnTo>
                <a:lnTo>
                  <a:pt x="1047369" y="66345"/>
                </a:lnTo>
                <a:lnTo>
                  <a:pt x="1045979" y="60862"/>
                </a:lnTo>
                <a:lnTo>
                  <a:pt x="1045979" y="46622"/>
                </a:lnTo>
                <a:lnTo>
                  <a:pt x="1047588" y="40797"/>
                </a:lnTo>
                <a:lnTo>
                  <a:pt x="1050805" y="36837"/>
                </a:lnTo>
                <a:lnTo>
                  <a:pt x="1054023" y="32877"/>
                </a:lnTo>
                <a:lnTo>
                  <a:pt x="1058221" y="30897"/>
                </a:lnTo>
                <a:lnTo>
                  <a:pt x="1068044" y="30897"/>
                </a:lnTo>
                <a:lnTo>
                  <a:pt x="1071947" y="32754"/>
                </a:lnTo>
                <a:lnTo>
                  <a:pt x="1075107" y="36466"/>
                </a:lnTo>
                <a:lnTo>
                  <a:pt x="1078268" y="40178"/>
                </a:lnTo>
                <a:lnTo>
                  <a:pt x="1079848" y="45899"/>
                </a:lnTo>
                <a:lnTo>
                  <a:pt x="1079848" y="61281"/>
                </a:lnTo>
                <a:lnTo>
                  <a:pt x="1078315" y="67154"/>
                </a:lnTo>
                <a:lnTo>
                  <a:pt x="1075250" y="71247"/>
                </a:lnTo>
                <a:lnTo>
                  <a:pt x="1072185" y="75340"/>
                </a:lnTo>
                <a:lnTo>
                  <a:pt x="1068292" y="85516"/>
                </a:lnTo>
                <a:lnTo>
                  <a:pt x="1071566" y="83840"/>
                </a:lnTo>
                <a:lnTo>
                  <a:pt x="1074841" y="82165"/>
                </a:lnTo>
                <a:lnTo>
                  <a:pt x="1077678" y="79443"/>
                </a:lnTo>
                <a:lnTo>
                  <a:pt x="1080076" y="75673"/>
                </a:lnTo>
                <a:lnTo>
                  <a:pt x="1080076" y="84183"/>
                </a:lnTo>
                <a:lnTo>
                  <a:pt x="1089329" y="84183"/>
                </a:lnTo>
                <a:lnTo>
                  <a:pt x="1089329" y="0"/>
                </a:lnTo>
                <a:lnTo>
                  <a:pt x="1079448" y="0"/>
                </a:lnTo>
                <a:lnTo>
                  <a:pt x="1079448" y="30897"/>
                </a:lnTo>
                <a:lnTo>
                  <a:pt x="1077126" y="28042"/>
                </a:lnTo>
                <a:lnTo>
                  <a:pt x="1075050" y="26043"/>
                </a:lnTo>
                <a:lnTo>
                  <a:pt x="1073223" y="24901"/>
                </a:lnTo>
                <a:lnTo>
                  <a:pt x="1070062" y="22921"/>
                </a:lnTo>
                <a:lnTo>
                  <a:pt x="1066140" y="21931"/>
                </a:lnTo>
                <a:lnTo>
                  <a:pt x="1053004" y="21931"/>
                </a:lnTo>
                <a:lnTo>
                  <a:pt x="1046503" y="25196"/>
                </a:lnTo>
                <a:lnTo>
                  <a:pt x="1041952" y="31725"/>
                </a:lnTo>
                <a:lnTo>
                  <a:pt x="1037402" y="38255"/>
                </a:lnTo>
                <a:lnTo>
                  <a:pt x="1035127" y="45975"/>
                </a:lnTo>
                <a:lnTo>
                  <a:pt x="1035127" y="64403"/>
                </a:lnTo>
                <a:lnTo>
                  <a:pt x="1037621" y="72028"/>
                </a:lnTo>
                <a:close/>
              </a:path>
              <a:path w="1622304" h="110055">
                <a:moveTo>
                  <a:pt x="1052928" y="75178"/>
                </a:moveTo>
                <a:lnTo>
                  <a:pt x="1053499" y="86353"/>
                </a:lnTo>
                <a:lnTo>
                  <a:pt x="1064541" y="86353"/>
                </a:lnTo>
                <a:lnTo>
                  <a:pt x="1068292" y="85516"/>
                </a:lnTo>
                <a:lnTo>
                  <a:pt x="1072185" y="75340"/>
                </a:lnTo>
                <a:lnTo>
                  <a:pt x="1068273" y="77387"/>
                </a:lnTo>
                <a:lnTo>
                  <a:pt x="1057383" y="77387"/>
                </a:lnTo>
                <a:lnTo>
                  <a:pt x="1052928" y="75178"/>
                </a:lnTo>
                <a:close/>
              </a:path>
              <a:path w="1622304" h="110055">
                <a:moveTo>
                  <a:pt x="1118972" y="76187"/>
                </a:moveTo>
                <a:lnTo>
                  <a:pt x="1116382" y="72875"/>
                </a:lnTo>
                <a:lnTo>
                  <a:pt x="1114973" y="71047"/>
                </a:lnTo>
                <a:lnTo>
                  <a:pt x="1114117" y="68420"/>
                </a:lnTo>
                <a:lnTo>
                  <a:pt x="1113812" y="64993"/>
                </a:lnTo>
                <a:lnTo>
                  <a:pt x="1103931" y="64993"/>
                </a:lnTo>
                <a:lnTo>
                  <a:pt x="1104198" y="71085"/>
                </a:lnTo>
                <a:lnTo>
                  <a:pt x="1106225" y="76197"/>
                </a:lnTo>
                <a:lnTo>
                  <a:pt x="1110014" y="80328"/>
                </a:lnTo>
                <a:lnTo>
                  <a:pt x="1113803" y="84459"/>
                </a:lnTo>
                <a:lnTo>
                  <a:pt x="1120247" y="86525"/>
                </a:lnTo>
                <a:lnTo>
                  <a:pt x="1137800" y="86525"/>
                </a:lnTo>
                <a:lnTo>
                  <a:pt x="1144093" y="84545"/>
                </a:lnTo>
                <a:lnTo>
                  <a:pt x="1148224" y="80585"/>
                </a:lnTo>
                <a:lnTo>
                  <a:pt x="1152355" y="76625"/>
                </a:lnTo>
                <a:lnTo>
                  <a:pt x="1154421" y="71923"/>
                </a:lnTo>
                <a:lnTo>
                  <a:pt x="1154421" y="60843"/>
                </a:lnTo>
                <a:lnTo>
                  <a:pt x="1152422" y="56712"/>
                </a:lnTo>
                <a:lnTo>
                  <a:pt x="1148424" y="54085"/>
                </a:lnTo>
                <a:lnTo>
                  <a:pt x="1145911" y="52410"/>
                </a:lnTo>
                <a:lnTo>
                  <a:pt x="1140961" y="50677"/>
                </a:lnTo>
                <a:lnTo>
                  <a:pt x="1133574" y="48888"/>
                </a:lnTo>
                <a:lnTo>
                  <a:pt x="1126777" y="47232"/>
                </a:lnTo>
                <a:lnTo>
                  <a:pt x="1123807" y="46508"/>
                </a:lnTo>
                <a:lnTo>
                  <a:pt x="1121561" y="45670"/>
                </a:lnTo>
                <a:lnTo>
                  <a:pt x="1120038" y="44719"/>
                </a:lnTo>
                <a:lnTo>
                  <a:pt x="1117410" y="43119"/>
                </a:lnTo>
                <a:lnTo>
                  <a:pt x="1116097" y="40987"/>
                </a:lnTo>
                <a:lnTo>
                  <a:pt x="1116097" y="35885"/>
                </a:lnTo>
                <a:lnTo>
                  <a:pt x="1117096" y="33924"/>
                </a:lnTo>
                <a:lnTo>
                  <a:pt x="1119095" y="32439"/>
                </a:lnTo>
                <a:lnTo>
                  <a:pt x="1121094" y="30955"/>
                </a:lnTo>
                <a:lnTo>
                  <a:pt x="1124036" y="30212"/>
                </a:lnTo>
                <a:lnTo>
                  <a:pt x="1133745" y="30212"/>
                </a:lnTo>
                <a:lnTo>
                  <a:pt x="1137838" y="31564"/>
                </a:lnTo>
                <a:lnTo>
                  <a:pt x="1140199" y="34267"/>
                </a:lnTo>
                <a:lnTo>
                  <a:pt x="1141646" y="36171"/>
                </a:lnTo>
                <a:lnTo>
                  <a:pt x="1142465" y="38284"/>
                </a:lnTo>
                <a:lnTo>
                  <a:pt x="1142655" y="40607"/>
                </a:lnTo>
                <a:lnTo>
                  <a:pt x="1152365" y="40607"/>
                </a:lnTo>
                <a:lnTo>
                  <a:pt x="1152441" y="36647"/>
                </a:lnTo>
                <a:lnTo>
                  <a:pt x="1151203" y="32953"/>
                </a:lnTo>
                <a:lnTo>
                  <a:pt x="1148652" y="29527"/>
                </a:lnTo>
                <a:lnTo>
                  <a:pt x="1144578" y="24120"/>
                </a:lnTo>
                <a:lnTo>
                  <a:pt x="1137934" y="21417"/>
                </a:lnTo>
                <a:lnTo>
                  <a:pt x="1121675" y="21417"/>
                </a:lnTo>
                <a:lnTo>
                  <a:pt x="1116068" y="23206"/>
                </a:lnTo>
                <a:lnTo>
                  <a:pt x="1111899" y="26785"/>
                </a:lnTo>
                <a:lnTo>
                  <a:pt x="1107729" y="30364"/>
                </a:lnTo>
                <a:lnTo>
                  <a:pt x="1105645" y="35047"/>
                </a:lnTo>
                <a:lnTo>
                  <a:pt x="1105645" y="45747"/>
                </a:lnTo>
                <a:lnTo>
                  <a:pt x="1107853" y="49592"/>
                </a:lnTo>
                <a:lnTo>
                  <a:pt x="1112270" y="52372"/>
                </a:lnTo>
                <a:lnTo>
                  <a:pt x="1114745" y="53971"/>
                </a:lnTo>
                <a:lnTo>
                  <a:pt x="1118591" y="55418"/>
                </a:lnTo>
                <a:lnTo>
                  <a:pt x="1123807" y="56712"/>
                </a:lnTo>
                <a:lnTo>
                  <a:pt x="1131975" y="58768"/>
                </a:lnTo>
                <a:lnTo>
                  <a:pt x="1136353" y="59872"/>
                </a:lnTo>
                <a:lnTo>
                  <a:pt x="1139285" y="60843"/>
                </a:lnTo>
                <a:lnTo>
                  <a:pt x="1140770" y="61681"/>
                </a:lnTo>
                <a:lnTo>
                  <a:pt x="1143093" y="63052"/>
                </a:lnTo>
                <a:lnTo>
                  <a:pt x="1144254" y="65051"/>
                </a:lnTo>
                <a:lnTo>
                  <a:pt x="1144254" y="71142"/>
                </a:lnTo>
                <a:lnTo>
                  <a:pt x="1142808" y="73703"/>
                </a:lnTo>
                <a:lnTo>
                  <a:pt x="1139914" y="75359"/>
                </a:lnTo>
                <a:lnTo>
                  <a:pt x="1137020" y="77016"/>
                </a:lnTo>
                <a:lnTo>
                  <a:pt x="1133669" y="77844"/>
                </a:lnTo>
                <a:lnTo>
                  <a:pt x="1123465" y="77844"/>
                </a:lnTo>
                <a:lnTo>
                  <a:pt x="1118972" y="76187"/>
                </a:lnTo>
                <a:close/>
              </a:path>
              <a:path w="1622304" h="110055">
                <a:moveTo>
                  <a:pt x="1185263" y="285"/>
                </a:moveTo>
                <a:lnTo>
                  <a:pt x="1158647" y="84183"/>
                </a:lnTo>
                <a:lnTo>
                  <a:pt x="1167329" y="84183"/>
                </a:lnTo>
                <a:lnTo>
                  <a:pt x="1193944" y="285"/>
                </a:lnTo>
                <a:lnTo>
                  <a:pt x="1185263" y="285"/>
                </a:lnTo>
                <a:close/>
              </a:path>
              <a:path w="1622304" h="110055">
                <a:moveTo>
                  <a:pt x="1206700" y="76187"/>
                </a:moveTo>
                <a:lnTo>
                  <a:pt x="1204110" y="72875"/>
                </a:lnTo>
                <a:lnTo>
                  <a:pt x="1202702" y="71047"/>
                </a:lnTo>
                <a:lnTo>
                  <a:pt x="1201845" y="68420"/>
                </a:lnTo>
                <a:lnTo>
                  <a:pt x="1201540" y="64993"/>
                </a:lnTo>
                <a:lnTo>
                  <a:pt x="1191660" y="64993"/>
                </a:lnTo>
                <a:lnTo>
                  <a:pt x="1191926" y="71085"/>
                </a:lnTo>
                <a:lnTo>
                  <a:pt x="1193954" y="76197"/>
                </a:lnTo>
                <a:lnTo>
                  <a:pt x="1197742" y="80328"/>
                </a:lnTo>
                <a:lnTo>
                  <a:pt x="1201531" y="84459"/>
                </a:lnTo>
                <a:lnTo>
                  <a:pt x="1207975" y="86525"/>
                </a:lnTo>
                <a:lnTo>
                  <a:pt x="1225529" y="86525"/>
                </a:lnTo>
                <a:lnTo>
                  <a:pt x="1231821" y="84545"/>
                </a:lnTo>
                <a:lnTo>
                  <a:pt x="1235952" y="80585"/>
                </a:lnTo>
                <a:lnTo>
                  <a:pt x="1240083" y="76625"/>
                </a:lnTo>
                <a:lnTo>
                  <a:pt x="1242149" y="71923"/>
                </a:lnTo>
                <a:lnTo>
                  <a:pt x="1242149" y="60843"/>
                </a:lnTo>
                <a:lnTo>
                  <a:pt x="1240150" y="56712"/>
                </a:lnTo>
                <a:lnTo>
                  <a:pt x="1236152" y="54085"/>
                </a:lnTo>
                <a:lnTo>
                  <a:pt x="1233639" y="52410"/>
                </a:lnTo>
                <a:lnTo>
                  <a:pt x="1228689" y="50677"/>
                </a:lnTo>
                <a:lnTo>
                  <a:pt x="1221302" y="48888"/>
                </a:lnTo>
                <a:lnTo>
                  <a:pt x="1214505" y="47232"/>
                </a:lnTo>
                <a:lnTo>
                  <a:pt x="1211535" y="46508"/>
                </a:lnTo>
                <a:lnTo>
                  <a:pt x="1209289" y="45670"/>
                </a:lnTo>
                <a:lnTo>
                  <a:pt x="1207766" y="44719"/>
                </a:lnTo>
                <a:lnTo>
                  <a:pt x="1205139" y="43119"/>
                </a:lnTo>
                <a:lnTo>
                  <a:pt x="1203825" y="40987"/>
                </a:lnTo>
                <a:lnTo>
                  <a:pt x="1203825" y="35885"/>
                </a:lnTo>
                <a:lnTo>
                  <a:pt x="1204824" y="33924"/>
                </a:lnTo>
                <a:lnTo>
                  <a:pt x="1206823" y="32439"/>
                </a:lnTo>
                <a:lnTo>
                  <a:pt x="1208822" y="30955"/>
                </a:lnTo>
                <a:lnTo>
                  <a:pt x="1211764" y="30212"/>
                </a:lnTo>
                <a:lnTo>
                  <a:pt x="1221473" y="30212"/>
                </a:lnTo>
                <a:lnTo>
                  <a:pt x="1225566" y="31564"/>
                </a:lnTo>
                <a:lnTo>
                  <a:pt x="1227927" y="34267"/>
                </a:lnTo>
                <a:lnTo>
                  <a:pt x="1229374" y="36171"/>
                </a:lnTo>
                <a:lnTo>
                  <a:pt x="1230193" y="38284"/>
                </a:lnTo>
                <a:lnTo>
                  <a:pt x="1230383" y="40607"/>
                </a:lnTo>
                <a:lnTo>
                  <a:pt x="1240093" y="40607"/>
                </a:lnTo>
                <a:lnTo>
                  <a:pt x="1240169" y="36647"/>
                </a:lnTo>
                <a:lnTo>
                  <a:pt x="1238931" y="32953"/>
                </a:lnTo>
                <a:lnTo>
                  <a:pt x="1236380" y="29527"/>
                </a:lnTo>
                <a:lnTo>
                  <a:pt x="1232306" y="24120"/>
                </a:lnTo>
                <a:lnTo>
                  <a:pt x="1225662" y="21417"/>
                </a:lnTo>
                <a:lnTo>
                  <a:pt x="1209403" y="21417"/>
                </a:lnTo>
                <a:lnTo>
                  <a:pt x="1203796" y="23206"/>
                </a:lnTo>
                <a:lnTo>
                  <a:pt x="1199627" y="26785"/>
                </a:lnTo>
                <a:lnTo>
                  <a:pt x="1195458" y="30364"/>
                </a:lnTo>
                <a:lnTo>
                  <a:pt x="1193373" y="35047"/>
                </a:lnTo>
                <a:lnTo>
                  <a:pt x="1193373" y="45747"/>
                </a:lnTo>
                <a:lnTo>
                  <a:pt x="1195581" y="49592"/>
                </a:lnTo>
                <a:lnTo>
                  <a:pt x="1199998" y="52372"/>
                </a:lnTo>
                <a:lnTo>
                  <a:pt x="1202473" y="53971"/>
                </a:lnTo>
                <a:lnTo>
                  <a:pt x="1206319" y="55418"/>
                </a:lnTo>
                <a:lnTo>
                  <a:pt x="1211535" y="56712"/>
                </a:lnTo>
                <a:lnTo>
                  <a:pt x="1219703" y="58768"/>
                </a:lnTo>
                <a:lnTo>
                  <a:pt x="1224082" y="59872"/>
                </a:lnTo>
                <a:lnTo>
                  <a:pt x="1227013" y="60843"/>
                </a:lnTo>
                <a:lnTo>
                  <a:pt x="1228499" y="61681"/>
                </a:lnTo>
                <a:lnTo>
                  <a:pt x="1230821" y="63052"/>
                </a:lnTo>
                <a:lnTo>
                  <a:pt x="1231983" y="65051"/>
                </a:lnTo>
                <a:lnTo>
                  <a:pt x="1231983" y="71142"/>
                </a:lnTo>
                <a:lnTo>
                  <a:pt x="1230536" y="73703"/>
                </a:lnTo>
                <a:lnTo>
                  <a:pt x="1227642" y="75359"/>
                </a:lnTo>
                <a:lnTo>
                  <a:pt x="1224748" y="77016"/>
                </a:lnTo>
                <a:lnTo>
                  <a:pt x="1221397" y="77844"/>
                </a:lnTo>
                <a:lnTo>
                  <a:pt x="1211193" y="77844"/>
                </a:lnTo>
                <a:lnTo>
                  <a:pt x="1206700" y="76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215914" y="513900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508159" y="5139530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261381" y="5139530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56910" y="5260851"/>
            <a:ext cx="42801" cy="57447"/>
          </a:xfrm>
          <a:custGeom>
            <a:avLst/>
            <a:gdLst/>
            <a:ahLst/>
            <a:cxnLst/>
            <a:rect l="l" t="t" r="r" b="b"/>
            <a:pathLst>
              <a:path w="47081" h="65107">
                <a:moveTo>
                  <a:pt x="9871" y="63042"/>
                </a:moveTo>
                <a:lnTo>
                  <a:pt x="16315" y="65107"/>
                </a:lnTo>
                <a:lnTo>
                  <a:pt x="33869" y="65107"/>
                </a:lnTo>
                <a:lnTo>
                  <a:pt x="36401" y="62766"/>
                </a:lnTo>
                <a:lnTo>
                  <a:pt x="40538" y="62766"/>
                </a:lnTo>
                <a:lnTo>
                  <a:pt x="40322" y="49725"/>
                </a:lnTo>
                <a:lnTo>
                  <a:pt x="40322" y="43633"/>
                </a:lnTo>
                <a:lnTo>
                  <a:pt x="40538" y="62766"/>
                </a:lnTo>
                <a:lnTo>
                  <a:pt x="47081" y="62766"/>
                </a:lnTo>
                <a:lnTo>
                  <a:pt x="47081" y="56494"/>
                </a:lnTo>
                <a:lnTo>
                  <a:pt x="44292" y="59168"/>
                </a:lnTo>
                <a:lnTo>
                  <a:pt x="41979" y="30992"/>
                </a:lnTo>
                <a:lnTo>
                  <a:pt x="39161" y="41634"/>
                </a:lnTo>
                <a:lnTo>
                  <a:pt x="38876" y="52286"/>
                </a:lnTo>
                <a:lnTo>
                  <a:pt x="36401" y="53702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lnTo>
                  <a:pt x="12450" y="51458"/>
                </a:lnTo>
                <a:lnTo>
                  <a:pt x="11099" y="49704"/>
                </a:lnTo>
                <a:lnTo>
                  <a:pt x="11099" y="32661"/>
                </a:lnTo>
                <a:lnTo>
                  <a:pt x="14659" y="34000"/>
                </a:lnTo>
                <a:lnTo>
                  <a:pt x="11099" y="27185"/>
                </a:lnTo>
                <a:lnTo>
                  <a:pt x="14659" y="34000"/>
                </a:lnTo>
                <a:lnTo>
                  <a:pt x="11099" y="20864"/>
                </a:lnTo>
                <a:lnTo>
                  <a:pt x="11727" y="6605"/>
                </a:lnTo>
                <a:lnTo>
                  <a:pt x="14411" y="4178"/>
                </a:lnTo>
                <a:lnTo>
                  <a:pt x="17496" y="2598"/>
                </a:lnTo>
                <a:lnTo>
                  <a:pt x="20104" y="8795"/>
                </a:lnTo>
                <a:lnTo>
                  <a:pt x="21855" y="9594"/>
                </a:lnTo>
                <a:lnTo>
                  <a:pt x="25891" y="9594"/>
                </a:lnTo>
                <a:lnTo>
                  <a:pt x="29813" y="8795"/>
                </a:lnTo>
                <a:lnTo>
                  <a:pt x="27891" y="228"/>
                </a:lnTo>
                <a:lnTo>
                  <a:pt x="34002" y="0"/>
                </a:lnTo>
                <a:lnTo>
                  <a:pt x="24787" y="0"/>
                </a:lnTo>
                <a:lnTo>
                  <a:pt x="24045" y="228"/>
                </a:lnTo>
                <a:lnTo>
                  <a:pt x="23988" y="8795"/>
                </a:lnTo>
                <a:lnTo>
                  <a:pt x="20580" y="1018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7185" y="6040"/>
                </a:lnTo>
                <a:lnTo>
                  <a:pt x="8338" y="30954"/>
                </a:lnTo>
                <a:lnTo>
                  <a:pt x="9442" y="9880"/>
                </a:lnTo>
                <a:lnTo>
                  <a:pt x="8072" y="7215"/>
                </a:lnTo>
                <a:lnTo>
                  <a:pt x="9442" y="9880"/>
                </a:lnTo>
                <a:lnTo>
                  <a:pt x="10813" y="32553"/>
                </a:lnTo>
                <a:lnTo>
                  <a:pt x="11042" y="49630"/>
                </a:lnTo>
                <a:lnTo>
                  <a:pt x="11099" y="62766"/>
                </a:lnTo>
                <a:lnTo>
                  <a:pt x="10185" y="47003"/>
                </a:lnTo>
                <a:lnTo>
                  <a:pt x="9880" y="43576"/>
                </a:lnTo>
                <a:lnTo>
                  <a:pt x="647" y="22844"/>
                </a:lnTo>
                <a:lnTo>
                  <a:pt x="647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647" y="50628"/>
                </a:lnTo>
                <a:lnTo>
                  <a:pt x="2294" y="54780"/>
                </a:lnTo>
                <a:lnTo>
                  <a:pt x="6082" y="58911"/>
                </a:lnTo>
                <a:lnTo>
                  <a:pt x="2294" y="54780"/>
                </a:lnTo>
                <a:lnTo>
                  <a:pt x="647" y="50628"/>
                </a:lnTo>
                <a:lnTo>
                  <a:pt x="647" y="62766"/>
                </a:lnTo>
                <a:lnTo>
                  <a:pt x="9618" y="62766"/>
                </a:lnTo>
                <a:lnTo>
                  <a:pt x="9871" y="63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57498" y="5262110"/>
            <a:ext cx="9502" cy="54122"/>
          </a:xfrm>
          <a:custGeom>
            <a:avLst/>
            <a:gdLst/>
            <a:ahLst/>
            <a:cxnLst/>
            <a:rect l="l" t="t" r="r" b="b"/>
            <a:pathLst>
              <a:path w="10452" h="61338">
                <a:moveTo>
                  <a:pt x="10452" y="61338"/>
                </a:moveTo>
                <a:lnTo>
                  <a:pt x="10394" y="48202"/>
                </a:lnTo>
                <a:lnTo>
                  <a:pt x="10166" y="31126"/>
                </a:lnTo>
                <a:lnTo>
                  <a:pt x="8795" y="8452"/>
                </a:lnTo>
                <a:lnTo>
                  <a:pt x="7691" y="29527"/>
                </a:lnTo>
                <a:lnTo>
                  <a:pt x="6537" y="4612"/>
                </a:lnTo>
                <a:lnTo>
                  <a:pt x="5901" y="3769"/>
                </a:lnTo>
                <a:lnTo>
                  <a:pt x="4226" y="2398"/>
                </a:lnTo>
                <a:lnTo>
                  <a:pt x="1256" y="0"/>
                </a:lnTo>
                <a:lnTo>
                  <a:pt x="3150" y="7519"/>
                </a:lnTo>
                <a:lnTo>
                  <a:pt x="3274" y="26747"/>
                </a:lnTo>
                <a:lnTo>
                  <a:pt x="1066" y="22902"/>
                </a:lnTo>
                <a:lnTo>
                  <a:pt x="0" y="17266"/>
                </a:lnTo>
                <a:lnTo>
                  <a:pt x="0" y="21417"/>
                </a:lnTo>
                <a:lnTo>
                  <a:pt x="9233" y="42148"/>
                </a:lnTo>
                <a:lnTo>
                  <a:pt x="9538" y="45575"/>
                </a:lnTo>
                <a:lnTo>
                  <a:pt x="10452" y="613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024891" y="5270794"/>
            <a:ext cx="9345" cy="45439"/>
          </a:xfrm>
          <a:custGeom>
            <a:avLst/>
            <a:gdLst/>
            <a:ahLst/>
            <a:cxnLst/>
            <a:rect l="l" t="t" r="r" b="b"/>
            <a:pathLst>
              <a:path w="10280" h="51497">
                <a:moveTo>
                  <a:pt x="0" y="0"/>
                </a:moveTo>
                <a:lnTo>
                  <a:pt x="0" y="51497"/>
                </a:lnTo>
                <a:lnTo>
                  <a:pt x="10280" y="51497"/>
                </a:lnTo>
                <a:lnTo>
                  <a:pt x="799" y="9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080448" y="5260850"/>
            <a:ext cx="13413" cy="11338"/>
          </a:xfrm>
          <a:custGeom>
            <a:avLst/>
            <a:gdLst/>
            <a:ahLst/>
            <a:cxnLst/>
            <a:rect l="l" t="t" r="r" b="b"/>
            <a:pathLst>
              <a:path w="14754" h="12850">
                <a:moveTo>
                  <a:pt x="8671" y="228"/>
                </a:moveTo>
                <a:lnTo>
                  <a:pt x="8110" y="0"/>
                </a:lnTo>
                <a:lnTo>
                  <a:pt x="1999" y="228"/>
                </a:lnTo>
                <a:lnTo>
                  <a:pt x="3921" y="8795"/>
                </a:lnTo>
                <a:lnTo>
                  <a:pt x="0" y="9594"/>
                </a:lnTo>
                <a:lnTo>
                  <a:pt x="2931" y="9594"/>
                </a:lnTo>
                <a:lnTo>
                  <a:pt x="5416" y="10356"/>
                </a:lnTo>
                <a:lnTo>
                  <a:pt x="8015" y="10146"/>
                </a:lnTo>
                <a:lnTo>
                  <a:pt x="10375" y="12850"/>
                </a:lnTo>
                <a:lnTo>
                  <a:pt x="14754" y="2703"/>
                </a:lnTo>
                <a:lnTo>
                  <a:pt x="10223" y="228"/>
                </a:lnTo>
                <a:lnTo>
                  <a:pt x="8671" y="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073040" y="5260851"/>
            <a:ext cx="6404" cy="7760"/>
          </a:xfrm>
          <a:custGeom>
            <a:avLst/>
            <a:gdLst/>
            <a:ahLst/>
            <a:cxnLst/>
            <a:rect l="l" t="t" r="r" b="b"/>
            <a:pathLst>
              <a:path w="7044" h="8795">
                <a:moveTo>
                  <a:pt x="2836" y="1018"/>
                </a:moveTo>
                <a:lnTo>
                  <a:pt x="6244" y="8795"/>
                </a:lnTo>
                <a:lnTo>
                  <a:pt x="6301" y="228"/>
                </a:lnTo>
                <a:lnTo>
                  <a:pt x="7044" y="0"/>
                </a:lnTo>
                <a:lnTo>
                  <a:pt x="0" y="0"/>
                </a:lnTo>
                <a:lnTo>
                  <a:pt x="2836" y="1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067000" y="5264538"/>
            <a:ext cx="35809" cy="46161"/>
          </a:xfrm>
          <a:custGeom>
            <a:avLst/>
            <a:gdLst/>
            <a:ahLst/>
            <a:cxnLst/>
            <a:rect l="l" t="t" r="r" b="b"/>
            <a:pathLst>
              <a:path w="39390" h="52316">
                <a:moveTo>
                  <a:pt x="5007" y="19123"/>
                </a:moveTo>
                <a:lnTo>
                  <a:pt x="2379" y="17523"/>
                </a:lnTo>
                <a:lnTo>
                  <a:pt x="1066" y="15391"/>
                </a:lnTo>
                <a:lnTo>
                  <a:pt x="1066" y="10289"/>
                </a:lnTo>
                <a:lnTo>
                  <a:pt x="2065" y="8328"/>
                </a:lnTo>
                <a:lnTo>
                  <a:pt x="4369" y="9471"/>
                </a:lnTo>
                <a:lnTo>
                  <a:pt x="7282" y="6767"/>
                </a:lnTo>
                <a:lnTo>
                  <a:pt x="10756" y="5416"/>
                </a:lnTo>
                <a:lnTo>
                  <a:pt x="9005" y="4616"/>
                </a:lnTo>
                <a:lnTo>
                  <a:pt x="6063" y="5359"/>
                </a:lnTo>
                <a:lnTo>
                  <a:pt x="4064" y="6843"/>
                </a:lnTo>
                <a:lnTo>
                  <a:pt x="3312" y="0"/>
                </a:lnTo>
                <a:lnTo>
                  <a:pt x="628" y="2427"/>
                </a:lnTo>
                <a:lnTo>
                  <a:pt x="0" y="16686"/>
                </a:lnTo>
                <a:lnTo>
                  <a:pt x="3560" y="29822"/>
                </a:lnTo>
                <a:lnTo>
                  <a:pt x="8776" y="31116"/>
                </a:lnTo>
                <a:lnTo>
                  <a:pt x="16944" y="33172"/>
                </a:lnTo>
                <a:lnTo>
                  <a:pt x="21322" y="34276"/>
                </a:lnTo>
                <a:lnTo>
                  <a:pt x="24254" y="35247"/>
                </a:lnTo>
                <a:lnTo>
                  <a:pt x="25301" y="35838"/>
                </a:lnTo>
                <a:lnTo>
                  <a:pt x="25739" y="36085"/>
                </a:lnTo>
                <a:lnTo>
                  <a:pt x="25930" y="25081"/>
                </a:lnTo>
                <a:lnTo>
                  <a:pt x="30879" y="26814"/>
                </a:lnTo>
                <a:lnTo>
                  <a:pt x="33393" y="28489"/>
                </a:lnTo>
                <a:lnTo>
                  <a:pt x="35982" y="52316"/>
                </a:lnTo>
                <a:lnTo>
                  <a:pt x="37324" y="51029"/>
                </a:lnTo>
                <a:lnTo>
                  <a:pt x="39390" y="46327"/>
                </a:lnTo>
                <a:lnTo>
                  <a:pt x="39390" y="35247"/>
                </a:lnTo>
                <a:lnTo>
                  <a:pt x="37391" y="31116"/>
                </a:lnTo>
                <a:lnTo>
                  <a:pt x="35982" y="30190"/>
                </a:lnTo>
                <a:lnTo>
                  <a:pt x="35982" y="15010"/>
                </a:lnTo>
                <a:lnTo>
                  <a:pt x="27624" y="15010"/>
                </a:lnTo>
                <a:lnTo>
                  <a:pt x="27434" y="12688"/>
                </a:lnTo>
                <a:lnTo>
                  <a:pt x="26615" y="10575"/>
                </a:lnTo>
                <a:lnTo>
                  <a:pt x="25168" y="8671"/>
                </a:lnTo>
                <a:lnTo>
                  <a:pt x="22807" y="5968"/>
                </a:lnTo>
                <a:lnTo>
                  <a:pt x="20209" y="6177"/>
                </a:lnTo>
                <a:lnTo>
                  <a:pt x="22246" y="7700"/>
                </a:lnTo>
                <a:lnTo>
                  <a:pt x="24283" y="9223"/>
                </a:lnTo>
                <a:lnTo>
                  <a:pt x="25301" y="12022"/>
                </a:lnTo>
                <a:lnTo>
                  <a:pt x="25301" y="24929"/>
                </a:lnTo>
                <a:lnTo>
                  <a:pt x="18543" y="23292"/>
                </a:lnTo>
                <a:lnTo>
                  <a:pt x="11746" y="21636"/>
                </a:lnTo>
                <a:lnTo>
                  <a:pt x="8776" y="20912"/>
                </a:lnTo>
                <a:lnTo>
                  <a:pt x="6530" y="20074"/>
                </a:lnTo>
                <a:lnTo>
                  <a:pt x="5007" y="19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087700" y="5316233"/>
            <a:ext cx="6063" cy="2066"/>
          </a:xfrm>
          <a:custGeom>
            <a:avLst/>
            <a:gdLst/>
            <a:ahLst/>
            <a:cxnLst/>
            <a:rect l="l" t="t" r="r" b="b"/>
            <a:pathLst>
              <a:path w="6669" h="2341">
                <a:moveTo>
                  <a:pt x="2532" y="0"/>
                </a:moveTo>
                <a:lnTo>
                  <a:pt x="0" y="2341"/>
                </a:lnTo>
                <a:lnTo>
                  <a:pt x="6292" y="361"/>
                </a:lnTo>
                <a:lnTo>
                  <a:pt x="6669" y="0"/>
                </a:lnTo>
                <a:lnTo>
                  <a:pt x="25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095073" y="5288198"/>
            <a:ext cx="4638" cy="24860"/>
          </a:xfrm>
          <a:custGeom>
            <a:avLst/>
            <a:gdLst/>
            <a:ahLst/>
            <a:cxnLst/>
            <a:rect l="l" t="t" r="r" b="b"/>
            <a:pathLst>
              <a:path w="5102" h="28175">
                <a:moveTo>
                  <a:pt x="2513" y="1675"/>
                </a:moveTo>
                <a:lnTo>
                  <a:pt x="0" y="0"/>
                </a:lnTo>
                <a:lnTo>
                  <a:pt x="2313" y="28175"/>
                </a:lnTo>
                <a:lnTo>
                  <a:pt x="5102" y="25502"/>
                </a:lnTo>
                <a:lnTo>
                  <a:pt x="2513" y="1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090002" y="5286669"/>
            <a:ext cx="5071" cy="21566"/>
          </a:xfrm>
          <a:custGeom>
            <a:avLst/>
            <a:gdLst/>
            <a:ahLst/>
            <a:cxnLst/>
            <a:rect l="l" t="t" r="r" b="b"/>
            <a:pathLst>
              <a:path w="5578" h="24442">
                <a:moveTo>
                  <a:pt x="5578" y="1732"/>
                </a:moveTo>
                <a:lnTo>
                  <a:pt x="628" y="0"/>
                </a:lnTo>
                <a:lnTo>
                  <a:pt x="437" y="11003"/>
                </a:lnTo>
                <a:lnTo>
                  <a:pt x="0" y="10756"/>
                </a:lnTo>
                <a:lnTo>
                  <a:pt x="0" y="24442"/>
                </a:lnTo>
                <a:lnTo>
                  <a:pt x="2474" y="23025"/>
                </a:lnTo>
                <a:lnTo>
                  <a:pt x="2760" y="12374"/>
                </a:lnTo>
                <a:lnTo>
                  <a:pt x="5578" y="1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089742" y="5261053"/>
            <a:ext cx="9968" cy="16730"/>
          </a:xfrm>
          <a:custGeom>
            <a:avLst/>
            <a:gdLst/>
            <a:ahLst/>
            <a:cxnLst/>
            <a:rect l="l" t="t" r="r" b="b"/>
            <a:pathLst>
              <a:path w="10965" h="18961">
                <a:moveTo>
                  <a:pt x="4531" y="2474"/>
                </a:moveTo>
                <a:lnTo>
                  <a:pt x="152" y="12621"/>
                </a:lnTo>
                <a:lnTo>
                  <a:pt x="1599" y="14525"/>
                </a:lnTo>
                <a:lnTo>
                  <a:pt x="2417" y="16638"/>
                </a:lnTo>
                <a:lnTo>
                  <a:pt x="2608" y="18961"/>
                </a:lnTo>
                <a:lnTo>
                  <a:pt x="10965" y="18961"/>
                </a:lnTo>
                <a:lnTo>
                  <a:pt x="8567" y="8909"/>
                </a:lnTo>
                <a:lnTo>
                  <a:pt x="6964" y="5703"/>
                </a:lnTo>
                <a:lnTo>
                  <a:pt x="5597" y="2969"/>
                </a:lnTo>
                <a:lnTo>
                  <a:pt x="0" y="0"/>
                </a:lnTo>
                <a:lnTo>
                  <a:pt x="4531" y="24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067969" y="5271887"/>
            <a:ext cx="3003" cy="4459"/>
          </a:xfrm>
          <a:custGeom>
            <a:avLst/>
            <a:gdLst/>
            <a:ahLst/>
            <a:cxnLst/>
            <a:rect l="l" t="t" r="r" b="b"/>
            <a:pathLst>
              <a:path w="3303" h="5054">
                <a:moveTo>
                  <a:pt x="3303" y="1142"/>
                </a:moveTo>
                <a:lnTo>
                  <a:pt x="999" y="0"/>
                </a:lnTo>
                <a:lnTo>
                  <a:pt x="0" y="1960"/>
                </a:lnTo>
                <a:lnTo>
                  <a:pt x="0" y="5054"/>
                </a:lnTo>
                <a:lnTo>
                  <a:pt x="390" y="3845"/>
                </a:lnTo>
                <a:lnTo>
                  <a:pt x="0" y="4397"/>
                </a:lnTo>
                <a:lnTo>
                  <a:pt x="390" y="3845"/>
                </a:lnTo>
                <a:lnTo>
                  <a:pt x="3303" y="1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096073" y="5266086"/>
            <a:ext cx="4935" cy="11697"/>
          </a:xfrm>
          <a:custGeom>
            <a:avLst/>
            <a:gdLst/>
            <a:ahLst/>
            <a:cxnLst/>
            <a:rect l="l" t="t" r="r" b="b"/>
            <a:pathLst>
              <a:path w="5429" h="13257">
                <a:moveTo>
                  <a:pt x="5429" y="9297"/>
                </a:moveTo>
                <a:lnTo>
                  <a:pt x="4192" y="5604"/>
                </a:lnTo>
                <a:lnTo>
                  <a:pt x="4001" y="10706"/>
                </a:lnTo>
                <a:lnTo>
                  <a:pt x="3202" y="6404"/>
                </a:lnTo>
                <a:lnTo>
                  <a:pt x="1640" y="2177"/>
                </a:lnTo>
                <a:lnTo>
                  <a:pt x="0" y="0"/>
                </a:lnTo>
                <a:lnTo>
                  <a:pt x="1602" y="3205"/>
                </a:lnTo>
                <a:lnTo>
                  <a:pt x="4001" y="13257"/>
                </a:lnTo>
                <a:lnTo>
                  <a:pt x="5353" y="13257"/>
                </a:lnTo>
                <a:lnTo>
                  <a:pt x="5429" y="9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070012" y="5263144"/>
            <a:ext cx="5175" cy="7433"/>
          </a:xfrm>
          <a:custGeom>
            <a:avLst/>
            <a:gdLst/>
            <a:ahLst/>
            <a:cxnLst/>
            <a:rect l="l" t="t" r="r" b="b"/>
            <a:pathLst>
              <a:path w="5692" h="8424">
                <a:moveTo>
                  <a:pt x="3084" y="0"/>
                </a:moveTo>
                <a:lnTo>
                  <a:pt x="0" y="1580"/>
                </a:lnTo>
                <a:lnTo>
                  <a:pt x="752" y="8424"/>
                </a:lnTo>
                <a:lnTo>
                  <a:pt x="2751" y="6939"/>
                </a:lnTo>
                <a:lnTo>
                  <a:pt x="5692" y="6196"/>
                </a:lnTo>
                <a:lnTo>
                  <a:pt x="3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097565" y="5268006"/>
            <a:ext cx="2319" cy="7525"/>
          </a:xfrm>
          <a:custGeom>
            <a:avLst/>
            <a:gdLst/>
            <a:ahLst/>
            <a:cxnLst/>
            <a:rect l="l" t="t" r="r" b="b"/>
            <a:pathLst>
              <a:path w="2551" h="8528">
                <a:moveTo>
                  <a:pt x="2551" y="3426"/>
                </a:moveTo>
                <a:lnTo>
                  <a:pt x="0" y="0"/>
                </a:lnTo>
                <a:lnTo>
                  <a:pt x="1561" y="4226"/>
                </a:lnTo>
                <a:lnTo>
                  <a:pt x="2360" y="8528"/>
                </a:lnTo>
                <a:lnTo>
                  <a:pt x="2551" y="34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093568" y="5299351"/>
            <a:ext cx="195" cy="16881"/>
          </a:xfrm>
          <a:custGeom>
            <a:avLst/>
            <a:gdLst/>
            <a:ahLst/>
            <a:cxnLst/>
            <a:rect l="l" t="t" r="r" b="b"/>
            <a:pathLst>
              <a:path w="215" h="19132">
                <a:moveTo>
                  <a:pt x="0" y="2627"/>
                </a:moveTo>
                <a:lnTo>
                  <a:pt x="215" y="19132"/>
                </a:lnTo>
                <a:lnTo>
                  <a:pt x="0" y="0"/>
                </a:lnTo>
                <a:lnTo>
                  <a:pt x="0" y="6092"/>
                </a:lnTo>
                <a:lnTo>
                  <a:pt x="215" y="19132"/>
                </a:lnTo>
                <a:lnTo>
                  <a:pt x="0" y="2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151184" y="5310739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966323" y="5241147"/>
            <a:ext cx="26325" cy="75086"/>
          </a:xfrm>
          <a:custGeom>
            <a:avLst/>
            <a:gdLst/>
            <a:ahLst/>
            <a:cxnLst/>
            <a:rect l="l" t="t" r="r" b="b"/>
            <a:pathLst>
              <a:path w="28957" h="85097">
                <a:moveTo>
                  <a:pt x="19095" y="13468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4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001630" y="5247345"/>
            <a:ext cx="9345" cy="0"/>
          </a:xfrm>
          <a:custGeom>
            <a:avLst/>
            <a:gdLst/>
            <a:ahLst/>
            <a:cxnLst/>
            <a:rect l="l" t="t" r="r" b="b"/>
            <a:pathLst>
              <a:path w="10280">
                <a:moveTo>
                  <a:pt x="0" y="0"/>
                </a:moveTo>
                <a:lnTo>
                  <a:pt x="10280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998567" y="5261053"/>
            <a:ext cx="61908" cy="55180"/>
          </a:xfrm>
          <a:custGeom>
            <a:avLst/>
            <a:gdLst/>
            <a:ahLst/>
            <a:cxnLst/>
            <a:rect l="l" t="t" r="r" b="b"/>
            <a:pathLst>
              <a:path w="68099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3650" y="16807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8957" y="11039"/>
                </a:lnTo>
                <a:lnTo>
                  <a:pt x="29756" y="11136"/>
                </a:lnTo>
                <a:lnTo>
                  <a:pt x="39237" y="62537"/>
                </a:lnTo>
                <a:lnTo>
                  <a:pt x="39237" y="22216"/>
                </a:lnTo>
                <a:lnTo>
                  <a:pt x="40827" y="16771"/>
                </a:lnTo>
                <a:lnTo>
                  <a:pt x="44006" y="13764"/>
                </a:lnTo>
                <a:lnTo>
                  <a:pt x="47186" y="10756"/>
                </a:lnTo>
                <a:lnTo>
                  <a:pt x="50717" y="9252"/>
                </a:lnTo>
                <a:lnTo>
                  <a:pt x="58866" y="9252"/>
                </a:lnTo>
                <a:lnTo>
                  <a:pt x="61779" y="10679"/>
                </a:lnTo>
                <a:lnTo>
                  <a:pt x="63340" y="13535"/>
                </a:lnTo>
                <a:lnTo>
                  <a:pt x="64330" y="15439"/>
                </a:lnTo>
                <a:lnTo>
                  <a:pt x="64825" y="18466"/>
                </a:lnTo>
                <a:lnTo>
                  <a:pt x="65891" y="24101"/>
                </a:lnTo>
                <a:lnTo>
                  <a:pt x="68099" y="27946"/>
                </a:lnTo>
                <a:lnTo>
                  <a:pt x="67976" y="8719"/>
                </a:lnTo>
                <a:lnTo>
                  <a:pt x="66081" y="1199"/>
                </a:lnTo>
                <a:lnTo>
                  <a:pt x="65891" y="13402"/>
                </a:lnTo>
                <a:lnTo>
                  <a:pt x="65891" y="19189"/>
                </a:lnTo>
                <a:lnTo>
                  <a:pt x="65891" y="13402"/>
                </a:lnTo>
                <a:lnTo>
                  <a:pt x="66081" y="1199"/>
                </a:lnTo>
                <a:lnTo>
                  <a:pt x="62159" y="0"/>
                </a:lnTo>
                <a:lnTo>
                  <a:pt x="52983" y="0"/>
                </a:lnTo>
                <a:lnTo>
                  <a:pt x="49137" y="1161"/>
                </a:lnTo>
                <a:lnTo>
                  <a:pt x="45748" y="3483"/>
                </a:lnTo>
                <a:lnTo>
                  <a:pt x="43768" y="4854"/>
                </a:lnTo>
                <a:lnTo>
                  <a:pt x="41560" y="7043"/>
                </a:lnTo>
                <a:lnTo>
                  <a:pt x="39123" y="10051"/>
                </a:lnTo>
                <a:lnTo>
                  <a:pt x="39123" y="1370"/>
                </a:lnTo>
                <a:lnTo>
                  <a:pt x="28957" y="1370"/>
                </a:lnTo>
                <a:lnTo>
                  <a:pt x="28652" y="171"/>
                </a:lnTo>
                <a:lnTo>
                  <a:pt x="26444" y="0"/>
                </a:lnTo>
                <a:lnTo>
                  <a:pt x="22369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3650" y="6315"/>
                </a:lnTo>
                <a:lnTo>
                  <a:pt x="12527" y="7376"/>
                </a:lnTo>
                <a:lnTo>
                  <a:pt x="10566" y="9880"/>
                </a:lnTo>
                <a:lnTo>
                  <a:pt x="9766" y="11936"/>
                </a:lnTo>
                <a:lnTo>
                  <a:pt x="3369" y="1656"/>
                </a:lnTo>
                <a:lnTo>
                  <a:pt x="9766" y="165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007912" y="5275882"/>
            <a:ext cx="3063" cy="40350"/>
          </a:xfrm>
          <a:custGeom>
            <a:avLst/>
            <a:gdLst/>
            <a:ahLst/>
            <a:cxnLst/>
            <a:rect l="l" t="t" r="r" b="b"/>
            <a:pathLst>
              <a:path w="3369" h="45730">
                <a:moveTo>
                  <a:pt x="3369" y="0"/>
                </a:moveTo>
                <a:lnTo>
                  <a:pt x="1389" y="2373"/>
                </a:lnTo>
                <a:lnTo>
                  <a:pt x="0" y="6209"/>
                </a:lnTo>
                <a:lnTo>
                  <a:pt x="0" y="45730"/>
                </a:lnTo>
                <a:lnTo>
                  <a:pt x="3369" y="45730"/>
                </a:lnTo>
                <a:lnTo>
                  <a:pt x="0" y="10549"/>
                </a:lnTo>
                <a:lnTo>
                  <a:pt x="3369" y="45730"/>
                </a:lnTo>
                <a:lnTo>
                  <a:pt x="3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1630" y="5262513"/>
            <a:ext cx="9345" cy="9071"/>
          </a:xfrm>
          <a:custGeom>
            <a:avLst/>
            <a:gdLst/>
            <a:ahLst/>
            <a:cxnLst/>
            <a:rect l="l" t="t" r="r" b="b"/>
            <a:pathLst>
              <a:path w="10280" h="10280">
                <a:moveTo>
                  <a:pt x="0" y="0"/>
                </a:moveTo>
                <a:lnTo>
                  <a:pt x="6396" y="10280"/>
                </a:lnTo>
                <a:lnTo>
                  <a:pt x="7196" y="8224"/>
                </a:lnTo>
                <a:lnTo>
                  <a:pt x="9157" y="5720"/>
                </a:lnTo>
                <a:lnTo>
                  <a:pt x="10280" y="4659"/>
                </a:lnTo>
                <a:lnTo>
                  <a:pt x="102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024613" y="5261204"/>
            <a:ext cx="1004" cy="1058"/>
          </a:xfrm>
          <a:custGeom>
            <a:avLst/>
            <a:gdLst/>
            <a:ahLst/>
            <a:cxnLst/>
            <a:rect l="l" t="t" r="r" b="b"/>
            <a:pathLst>
              <a:path w="1104" h="1199">
                <a:moveTo>
                  <a:pt x="1104" y="114"/>
                </a:moveTo>
                <a:lnTo>
                  <a:pt x="0" y="0"/>
                </a:lnTo>
                <a:lnTo>
                  <a:pt x="304" y="1199"/>
                </a:lnTo>
                <a:lnTo>
                  <a:pt x="1104" y="1199"/>
                </a:lnTo>
                <a:lnTo>
                  <a:pt x="1104" y="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967569" y="5344352"/>
            <a:ext cx="1274695" cy="78008"/>
          </a:xfrm>
          <a:custGeom>
            <a:avLst/>
            <a:gdLst/>
            <a:ahLst/>
            <a:cxnLst/>
            <a:rect l="l" t="t" r="r" b="b"/>
            <a:pathLst>
              <a:path w="1402165" h="88409">
                <a:moveTo>
                  <a:pt x="428360" y="86068"/>
                </a:moveTo>
                <a:lnTo>
                  <a:pt x="431225" y="85991"/>
                </a:lnTo>
                <a:lnTo>
                  <a:pt x="433776" y="85687"/>
                </a:lnTo>
                <a:lnTo>
                  <a:pt x="436184" y="85097"/>
                </a:lnTo>
                <a:lnTo>
                  <a:pt x="436184" y="76987"/>
                </a:lnTo>
                <a:lnTo>
                  <a:pt x="433081" y="77158"/>
                </a:lnTo>
                <a:lnTo>
                  <a:pt x="430720" y="77158"/>
                </a:lnTo>
                <a:lnTo>
                  <a:pt x="428588" y="76530"/>
                </a:lnTo>
                <a:lnTo>
                  <a:pt x="426418" y="74379"/>
                </a:lnTo>
                <a:lnTo>
                  <a:pt x="426418" y="32325"/>
                </a:lnTo>
                <a:lnTo>
                  <a:pt x="436184" y="32325"/>
                </a:lnTo>
                <a:lnTo>
                  <a:pt x="436184" y="23930"/>
                </a:lnTo>
                <a:lnTo>
                  <a:pt x="426418" y="23929"/>
                </a:lnTo>
                <a:lnTo>
                  <a:pt x="426418" y="6853"/>
                </a:lnTo>
                <a:lnTo>
                  <a:pt x="416023" y="6853"/>
                </a:lnTo>
                <a:lnTo>
                  <a:pt x="416023" y="23929"/>
                </a:lnTo>
                <a:lnTo>
                  <a:pt x="407741" y="23929"/>
                </a:lnTo>
                <a:lnTo>
                  <a:pt x="407741" y="32325"/>
                </a:lnTo>
                <a:lnTo>
                  <a:pt x="416023" y="32325"/>
                </a:lnTo>
                <a:lnTo>
                  <a:pt x="416023" y="76739"/>
                </a:lnTo>
                <a:lnTo>
                  <a:pt x="416880" y="79928"/>
                </a:lnTo>
                <a:lnTo>
                  <a:pt x="418593" y="82384"/>
                </a:lnTo>
                <a:lnTo>
                  <a:pt x="420307" y="84840"/>
                </a:lnTo>
                <a:lnTo>
                  <a:pt x="423562" y="86068"/>
                </a:lnTo>
                <a:lnTo>
                  <a:pt x="428360" y="86068"/>
                </a:lnTo>
                <a:close/>
              </a:path>
              <a:path w="1402165" h="88409">
                <a:moveTo>
                  <a:pt x="35868" y="65107"/>
                </a:moveTo>
                <a:lnTo>
                  <a:pt x="35868" y="85097"/>
                </a:lnTo>
                <a:lnTo>
                  <a:pt x="46148" y="85097"/>
                </a:lnTo>
                <a:lnTo>
                  <a:pt x="46148" y="65107"/>
                </a:lnTo>
                <a:lnTo>
                  <a:pt x="58199" y="65107"/>
                </a:lnTo>
                <a:lnTo>
                  <a:pt x="58199" y="56141"/>
                </a:lnTo>
                <a:lnTo>
                  <a:pt x="46148" y="56141"/>
                </a:lnTo>
                <a:lnTo>
                  <a:pt x="46148" y="3083"/>
                </a:lnTo>
                <a:lnTo>
                  <a:pt x="37467" y="3083"/>
                </a:lnTo>
                <a:lnTo>
                  <a:pt x="35696" y="19075"/>
                </a:lnTo>
                <a:lnTo>
                  <a:pt x="35696" y="56141"/>
                </a:lnTo>
                <a:lnTo>
                  <a:pt x="9481" y="56141"/>
                </a:lnTo>
                <a:lnTo>
                  <a:pt x="0" y="55056"/>
                </a:lnTo>
                <a:lnTo>
                  <a:pt x="0" y="65107"/>
                </a:lnTo>
                <a:lnTo>
                  <a:pt x="35868" y="65107"/>
                </a:lnTo>
                <a:close/>
              </a:path>
              <a:path w="1402165" h="88409">
                <a:moveTo>
                  <a:pt x="37467" y="3083"/>
                </a:moveTo>
                <a:lnTo>
                  <a:pt x="0" y="55056"/>
                </a:lnTo>
                <a:lnTo>
                  <a:pt x="9481" y="56141"/>
                </a:lnTo>
                <a:lnTo>
                  <a:pt x="35696" y="19075"/>
                </a:lnTo>
                <a:lnTo>
                  <a:pt x="37467" y="3083"/>
                </a:lnTo>
                <a:close/>
              </a:path>
              <a:path w="1402165" h="88409">
                <a:moveTo>
                  <a:pt x="75258" y="72646"/>
                </a:moveTo>
                <a:lnTo>
                  <a:pt x="75258" y="85097"/>
                </a:lnTo>
                <a:lnTo>
                  <a:pt x="87195" y="85097"/>
                </a:lnTo>
                <a:lnTo>
                  <a:pt x="87195" y="72646"/>
                </a:lnTo>
                <a:lnTo>
                  <a:pt x="75258" y="72646"/>
                </a:lnTo>
                <a:close/>
              </a:path>
              <a:path w="1402165" h="88409">
                <a:moveTo>
                  <a:pt x="150969" y="3076"/>
                </a:moveTo>
                <a:lnTo>
                  <a:pt x="140825" y="10908"/>
                </a:lnTo>
                <a:lnTo>
                  <a:pt x="135277" y="18641"/>
                </a:lnTo>
                <a:lnTo>
                  <a:pt x="130871" y="30428"/>
                </a:lnTo>
                <a:lnTo>
                  <a:pt x="129402" y="44433"/>
                </a:lnTo>
                <a:lnTo>
                  <a:pt x="130315" y="55531"/>
                </a:lnTo>
                <a:lnTo>
                  <a:pt x="134193" y="67773"/>
                </a:lnTo>
                <a:lnTo>
                  <a:pt x="141111" y="77672"/>
                </a:lnTo>
                <a:lnTo>
                  <a:pt x="153833" y="85250"/>
                </a:lnTo>
                <a:lnTo>
                  <a:pt x="166755" y="87324"/>
                </a:lnTo>
                <a:lnTo>
                  <a:pt x="174447" y="87324"/>
                </a:lnTo>
                <a:lnTo>
                  <a:pt x="180787" y="85915"/>
                </a:lnTo>
                <a:lnTo>
                  <a:pt x="185775" y="83098"/>
                </a:lnTo>
                <a:lnTo>
                  <a:pt x="188745" y="81460"/>
                </a:lnTo>
                <a:lnTo>
                  <a:pt x="192152" y="78529"/>
                </a:lnTo>
                <a:lnTo>
                  <a:pt x="195998" y="74302"/>
                </a:lnTo>
                <a:lnTo>
                  <a:pt x="198740" y="85097"/>
                </a:lnTo>
                <a:lnTo>
                  <a:pt x="206050" y="85097"/>
                </a:lnTo>
                <a:lnTo>
                  <a:pt x="206050" y="40206"/>
                </a:lnTo>
                <a:lnTo>
                  <a:pt x="169211" y="40206"/>
                </a:lnTo>
                <a:lnTo>
                  <a:pt x="169211" y="49630"/>
                </a:lnTo>
                <a:lnTo>
                  <a:pt x="195484" y="49630"/>
                </a:lnTo>
                <a:lnTo>
                  <a:pt x="195370" y="59453"/>
                </a:lnTo>
                <a:lnTo>
                  <a:pt x="192828" y="66564"/>
                </a:lnTo>
                <a:lnTo>
                  <a:pt x="187859" y="70961"/>
                </a:lnTo>
                <a:lnTo>
                  <a:pt x="182890" y="75359"/>
                </a:lnTo>
                <a:lnTo>
                  <a:pt x="176617" y="77558"/>
                </a:lnTo>
                <a:lnTo>
                  <a:pt x="159140" y="77558"/>
                </a:lnTo>
                <a:lnTo>
                  <a:pt x="152001" y="74426"/>
                </a:lnTo>
                <a:lnTo>
                  <a:pt x="147622" y="68163"/>
                </a:lnTo>
                <a:lnTo>
                  <a:pt x="143243" y="61899"/>
                </a:lnTo>
                <a:lnTo>
                  <a:pt x="141054" y="53780"/>
                </a:lnTo>
                <a:lnTo>
                  <a:pt x="141090" y="41512"/>
                </a:lnTo>
                <a:lnTo>
                  <a:pt x="143323" y="27774"/>
                </a:lnTo>
                <a:lnTo>
                  <a:pt x="149021" y="17761"/>
                </a:lnTo>
                <a:lnTo>
                  <a:pt x="154333" y="11936"/>
                </a:lnTo>
                <a:lnTo>
                  <a:pt x="160873" y="9023"/>
                </a:lnTo>
                <a:lnTo>
                  <a:pt x="175189" y="9023"/>
                </a:lnTo>
                <a:lnTo>
                  <a:pt x="180615" y="10422"/>
                </a:lnTo>
                <a:lnTo>
                  <a:pt x="184918" y="13221"/>
                </a:lnTo>
                <a:lnTo>
                  <a:pt x="189221" y="16019"/>
                </a:lnTo>
                <a:lnTo>
                  <a:pt x="192057" y="20484"/>
                </a:lnTo>
                <a:lnTo>
                  <a:pt x="193428" y="26614"/>
                </a:lnTo>
                <a:lnTo>
                  <a:pt x="204680" y="26614"/>
                </a:lnTo>
                <a:lnTo>
                  <a:pt x="204162" y="24011"/>
                </a:lnTo>
                <a:lnTo>
                  <a:pt x="198817" y="11719"/>
                </a:lnTo>
                <a:lnTo>
                  <a:pt x="189373" y="3597"/>
                </a:lnTo>
                <a:lnTo>
                  <a:pt x="183623" y="551"/>
                </a:lnTo>
                <a:lnTo>
                  <a:pt x="176808" y="-971"/>
                </a:lnTo>
                <a:lnTo>
                  <a:pt x="168926" y="-971"/>
                </a:lnTo>
                <a:lnTo>
                  <a:pt x="163329" y="-638"/>
                </a:lnTo>
                <a:lnTo>
                  <a:pt x="150969" y="3076"/>
                </a:lnTo>
                <a:close/>
              </a:path>
              <a:path w="1402165" h="88409">
                <a:moveTo>
                  <a:pt x="219301" y="23929"/>
                </a:moveTo>
                <a:lnTo>
                  <a:pt x="219301" y="85097"/>
                </a:lnTo>
                <a:lnTo>
                  <a:pt x="229582" y="85097"/>
                </a:lnTo>
                <a:lnTo>
                  <a:pt x="229582" y="45575"/>
                </a:lnTo>
                <a:lnTo>
                  <a:pt x="230971" y="41739"/>
                </a:lnTo>
                <a:lnTo>
                  <a:pt x="233751" y="38407"/>
                </a:lnTo>
                <a:lnTo>
                  <a:pt x="236530" y="35076"/>
                </a:lnTo>
                <a:lnTo>
                  <a:pt x="240509" y="33410"/>
                </a:lnTo>
                <a:lnTo>
                  <a:pt x="246859" y="33429"/>
                </a:lnTo>
                <a:lnTo>
                  <a:pt x="249058" y="33696"/>
                </a:lnTo>
                <a:lnTo>
                  <a:pt x="249058" y="22844"/>
                </a:lnTo>
                <a:lnTo>
                  <a:pt x="247953" y="22730"/>
                </a:lnTo>
                <a:lnTo>
                  <a:pt x="245745" y="22559"/>
                </a:lnTo>
                <a:lnTo>
                  <a:pt x="241671" y="22559"/>
                </a:lnTo>
                <a:lnTo>
                  <a:pt x="238073" y="24034"/>
                </a:lnTo>
                <a:lnTo>
                  <a:pt x="234950" y="26985"/>
                </a:lnTo>
                <a:lnTo>
                  <a:pt x="231828" y="29936"/>
                </a:lnTo>
                <a:lnTo>
                  <a:pt x="229867" y="32439"/>
                </a:lnTo>
                <a:lnTo>
                  <a:pt x="229068" y="34495"/>
                </a:lnTo>
                <a:lnTo>
                  <a:pt x="229068" y="23929"/>
                </a:lnTo>
                <a:lnTo>
                  <a:pt x="219301" y="23929"/>
                </a:lnTo>
                <a:close/>
              </a:path>
              <a:path w="1402165" h="88409">
                <a:moveTo>
                  <a:pt x="271542" y="76301"/>
                </a:moveTo>
                <a:lnTo>
                  <a:pt x="272893" y="87324"/>
                </a:lnTo>
                <a:lnTo>
                  <a:pt x="291399" y="87324"/>
                </a:lnTo>
                <a:lnTo>
                  <a:pt x="289095" y="78472"/>
                </a:lnTo>
                <a:lnTo>
                  <a:pt x="276073" y="78472"/>
                </a:lnTo>
                <a:lnTo>
                  <a:pt x="271542" y="76301"/>
                </a:lnTo>
                <a:close/>
              </a:path>
              <a:path w="1402165" h="88409">
                <a:moveTo>
                  <a:pt x="253836" y="55855"/>
                </a:moveTo>
                <a:lnTo>
                  <a:pt x="253836" y="65450"/>
                </a:lnTo>
                <a:lnTo>
                  <a:pt x="256311" y="73093"/>
                </a:lnTo>
                <a:lnTo>
                  <a:pt x="261261" y="78786"/>
                </a:lnTo>
                <a:lnTo>
                  <a:pt x="266211" y="84478"/>
                </a:lnTo>
                <a:lnTo>
                  <a:pt x="272893" y="87324"/>
                </a:lnTo>
                <a:lnTo>
                  <a:pt x="271542" y="76301"/>
                </a:lnTo>
                <a:lnTo>
                  <a:pt x="268686" y="71961"/>
                </a:lnTo>
                <a:lnTo>
                  <a:pt x="265830" y="67620"/>
                </a:lnTo>
                <a:lnTo>
                  <a:pt x="264402" y="62195"/>
                </a:lnTo>
                <a:lnTo>
                  <a:pt x="264402" y="48906"/>
                </a:lnTo>
                <a:lnTo>
                  <a:pt x="265830" y="43119"/>
                </a:lnTo>
                <a:lnTo>
                  <a:pt x="268686" y="38322"/>
                </a:lnTo>
                <a:lnTo>
                  <a:pt x="271542" y="33524"/>
                </a:lnTo>
                <a:lnTo>
                  <a:pt x="276111" y="31126"/>
                </a:lnTo>
                <a:lnTo>
                  <a:pt x="289476" y="31126"/>
                </a:lnTo>
                <a:lnTo>
                  <a:pt x="294464" y="33943"/>
                </a:lnTo>
                <a:lnTo>
                  <a:pt x="297358" y="39578"/>
                </a:lnTo>
                <a:lnTo>
                  <a:pt x="299185" y="43157"/>
                </a:lnTo>
                <a:lnTo>
                  <a:pt x="300099" y="47802"/>
                </a:lnTo>
                <a:lnTo>
                  <a:pt x="300099" y="59834"/>
                </a:lnTo>
                <a:lnTo>
                  <a:pt x="298833" y="65574"/>
                </a:lnTo>
                <a:lnTo>
                  <a:pt x="296301" y="70733"/>
                </a:lnTo>
                <a:lnTo>
                  <a:pt x="293769" y="75892"/>
                </a:lnTo>
                <a:lnTo>
                  <a:pt x="289095" y="78472"/>
                </a:lnTo>
                <a:lnTo>
                  <a:pt x="291399" y="87324"/>
                </a:lnTo>
                <a:lnTo>
                  <a:pt x="298843" y="84107"/>
                </a:lnTo>
                <a:lnTo>
                  <a:pt x="303640" y="77672"/>
                </a:lnTo>
                <a:lnTo>
                  <a:pt x="309049" y="66696"/>
                </a:lnTo>
                <a:lnTo>
                  <a:pt x="310837" y="53228"/>
                </a:lnTo>
                <a:lnTo>
                  <a:pt x="310837" y="43024"/>
                </a:lnTo>
                <a:lnTo>
                  <a:pt x="308114" y="35295"/>
                </a:lnTo>
                <a:lnTo>
                  <a:pt x="302669" y="30040"/>
                </a:lnTo>
                <a:lnTo>
                  <a:pt x="297224" y="24786"/>
                </a:lnTo>
                <a:lnTo>
                  <a:pt x="290561" y="22159"/>
                </a:lnTo>
                <a:lnTo>
                  <a:pt x="273883" y="22159"/>
                </a:lnTo>
                <a:lnTo>
                  <a:pt x="266877" y="25205"/>
                </a:lnTo>
                <a:lnTo>
                  <a:pt x="261661" y="31297"/>
                </a:lnTo>
                <a:lnTo>
                  <a:pt x="261435" y="31564"/>
                </a:lnTo>
                <a:lnTo>
                  <a:pt x="255736" y="42184"/>
                </a:lnTo>
                <a:lnTo>
                  <a:pt x="253836" y="55855"/>
                </a:lnTo>
                <a:close/>
              </a:path>
              <a:path w="1402165" h="88409">
                <a:moveTo>
                  <a:pt x="401002" y="23929"/>
                </a:moveTo>
                <a:lnTo>
                  <a:pt x="390721" y="23929"/>
                </a:lnTo>
                <a:lnTo>
                  <a:pt x="378213" y="71847"/>
                </a:lnTo>
                <a:lnTo>
                  <a:pt x="366219" y="23929"/>
                </a:lnTo>
                <a:lnTo>
                  <a:pt x="354682" y="23929"/>
                </a:lnTo>
                <a:lnTo>
                  <a:pt x="342745" y="72132"/>
                </a:lnTo>
                <a:lnTo>
                  <a:pt x="330979" y="23929"/>
                </a:lnTo>
                <a:lnTo>
                  <a:pt x="319728" y="23929"/>
                </a:lnTo>
                <a:lnTo>
                  <a:pt x="337376" y="85097"/>
                </a:lnTo>
                <a:lnTo>
                  <a:pt x="348056" y="85097"/>
                </a:lnTo>
                <a:lnTo>
                  <a:pt x="360108" y="37750"/>
                </a:lnTo>
                <a:lnTo>
                  <a:pt x="372559" y="85097"/>
                </a:lnTo>
                <a:lnTo>
                  <a:pt x="383239" y="85097"/>
                </a:lnTo>
                <a:lnTo>
                  <a:pt x="401002" y="23929"/>
                </a:lnTo>
                <a:close/>
              </a:path>
              <a:path w="1402165" h="88409">
                <a:moveTo>
                  <a:pt x="478925" y="33315"/>
                </a:moveTo>
                <a:lnTo>
                  <a:pt x="480791" y="36666"/>
                </a:lnTo>
                <a:lnTo>
                  <a:pt x="481933" y="38760"/>
                </a:lnTo>
                <a:lnTo>
                  <a:pt x="482504" y="42053"/>
                </a:lnTo>
                <a:lnTo>
                  <a:pt x="482504" y="85097"/>
                </a:lnTo>
                <a:lnTo>
                  <a:pt x="493071" y="85097"/>
                </a:lnTo>
                <a:lnTo>
                  <a:pt x="493071" y="39845"/>
                </a:lnTo>
                <a:lnTo>
                  <a:pt x="492214" y="35143"/>
                </a:lnTo>
                <a:lnTo>
                  <a:pt x="490501" y="31754"/>
                </a:lnTo>
                <a:lnTo>
                  <a:pt x="487340" y="25548"/>
                </a:lnTo>
                <a:lnTo>
                  <a:pt x="481324" y="22445"/>
                </a:lnTo>
                <a:lnTo>
                  <a:pt x="467502" y="22445"/>
                </a:lnTo>
                <a:lnTo>
                  <a:pt x="463371" y="23530"/>
                </a:lnTo>
                <a:lnTo>
                  <a:pt x="460058" y="25700"/>
                </a:lnTo>
                <a:lnTo>
                  <a:pt x="458116" y="26956"/>
                </a:lnTo>
                <a:lnTo>
                  <a:pt x="455927" y="29127"/>
                </a:lnTo>
                <a:lnTo>
                  <a:pt x="453490" y="32211"/>
                </a:lnTo>
                <a:lnTo>
                  <a:pt x="453490" y="913"/>
                </a:lnTo>
                <a:lnTo>
                  <a:pt x="443210" y="913"/>
                </a:lnTo>
                <a:lnTo>
                  <a:pt x="443210" y="85097"/>
                </a:lnTo>
                <a:lnTo>
                  <a:pt x="453490" y="85097"/>
                </a:lnTo>
                <a:lnTo>
                  <a:pt x="453490" y="44509"/>
                </a:lnTo>
                <a:lnTo>
                  <a:pt x="455223" y="38969"/>
                </a:lnTo>
                <a:lnTo>
                  <a:pt x="458688" y="36037"/>
                </a:lnTo>
                <a:lnTo>
                  <a:pt x="462153" y="33105"/>
                </a:lnTo>
                <a:lnTo>
                  <a:pt x="466017" y="31640"/>
                </a:lnTo>
                <a:lnTo>
                  <a:pt x="475422" y="31640"/>
                </a:lnTo>
                <a:lnTo>
                  <a:pt x="478925" y="33315"/>
                </a:lnTo>
                <a:close/>
              </a:path>
              <a:path w="1402165" h="88409">
                <a:moveTo>
                  <a:pt x="553841" y="13468"/>
                </a:moveTo>
                <a:lnTo>
                  <a:pt x="554450" y="11850"/>
                </a:lnTo>
                <a:lnTo>
                  <a:pt x="556925" y="9423"/>
                </a:lnTo>
                <a:lnTo>
                  <a:pt x="561389" y="9452"/>
                </a:lnTo>
                <a:lnTo>
                  <a:pt x="563702" y="9594"/>
                </a:lnTo>
                <a:lnTo>
                  <a:pt x="563702" y="228"/>
                </a:lnTo>
                <a:lnTo>
                  <a:pt x="561361" y="57"/>
                </a:lnTo>
                <a:lnTo>
                  <a:pt x="552508" y="0"/>
                </a:lnTo>
                <a:lnTo>
                  <a:pt x="547882" y="1751"/>
                </a:lnTo>
                <a:lnTo>
                  <a:pt x="545483" y="5254"/>
                </a:lnTo>
                <a:lnTo>
                  <a:pt x="544150" y="7234"/>
                </a:lnTo>
                <a:lnTo>
                  <a:pt x="543408" y="10356"/>
                </a:lnTo>
                <a:lnTo>
                  <a:pt x="543255" y="14620"/>
                </a:lnTo>
                <a:lnTo>
                  <a:pt x="543255" y="24215"/>
                </a:lnTo>
                <a:lnTo>
                  <a:pt x="534745" y="24215"/>
                </a:lnTo>
                <a:lnTo>
                  <a:pt x="534745" y="32325"/>
                </a:lnTo>
                <a:lnTo>
                  <a:pt x="543255" y="32325"/>
                </a:lnTo>
                <a:lnTo>
                  <a:pt x="543255" y="85097"/>
                </a:lnTo>
                <a:lnTo>
                  <a:pt x="553422" y="85097"/>
                </a:lnTo>
                <a:lnTo>
                  <a:pt x="553422" y="32325"/>
                </a:lnTo>
                <a:lnTo>
                  <a:pt x="563702" y="32325"/>
                </a:lnTo>
                <a:lnTo>
                  <a:pt x="563702" y="24215"/>
                </a:lnTo>
                <a:lnTo>
                  <a:pt x="553536" y="24215"/>
                </a:lnTo>
                <a:lnTo>
                  <a:pt x="553536" y="17590"/>
                </a:lnTo>
                <a:lnTo>
                  <a:pt x="553841" y="13468"/>
                </a:lnTo>
                <a:close/>
              </a:path>
              <a:path w="1402165" h="88409">
                <a:moveTo>
                  <a:pt x="573583" y="1199"/>
                </a:moveTo>
                <a:lnTo>
                  <a:pt x="573583" y="12850"/>
                </a:lnTo>
                <a:lnTo>
                  <a:pt x="583864" y="12850"/>
                </a:lnTo>
                <a:lnTo>
                  <a:pt x="583864" y="1199"/>
                </a:lnTo>
                <a:lnTo>
                  <a:pt x="573583" y="1199"/>
                </a:lnTo>
                <a:close/>
              </a:path>
              <a:path w="1402165" h="88409">
                <a:moveTo>
                  <a:pt x="570214" y="23930"/>
                </a:moveTo>
                <a:lnTo>
                  <a:pt x="570214" y="85097"/>
                </a:lnTo>
                <a:lnTo>
                  <a:pt x="580494" y="85097"/>
                </a:lnTo>
                <a:lnTo>
                  <a:pt x="580494" y="45575"/>
                </a:lnTo>
                <a:lnTo>
                  <a:pt x="581884" y="41739"/>
                </a:lnTo>
                <a:lnTo>
                  <a:pt x="583864" y="39366"/>
                </a:lnTo>
                <a:lnTo>
                  <a:pt x="584664" y="38407"/>
                </a:lnTo>
                <a:lnTo>
                  <a:pt x="587443" y="35076"/>
                </a:lnTo>
                <a:lnTo>
                  <a:pt x="591422" y="33410"/>
                </a:lnTo>
                <a:lnTo>
                  <a:pt x="597771" y="33429"/>
                </a:lnTo>
                <a:lnTo>
                  <a:pt x="599171" y="33599"/>
                </a:lnTo>
                <a:lnTo>
                  <a:pt x="599970" y="33696"/>
                </a:lnTo>
                <a:lnTo>
                  <a:pt x="609451" y="85097"/>
                </a:lnTo>
                <a:lnTo>
                  <a:pt x="609451" y="44775"/>
                </a:lnTo>
                <a:lnTo>
                  <a:pt x="611041" y="39331"/>
                </a:lnTo>
                <a:lnTo>
                  <a:pt x="614220" y="36323"/>
                </a:lnTo>
                <a:lnTo>
                  <a:pt x="617400" y="33315"/>
                </a:lnTo>
                <a:lnTo>
                  <a:pt x="620931" y="31811"/>
                </a:lnTo>
                <a:lnTo>
                  <a:pt x="629080" y="31811"/>
                </a:lnTo>
                <a:lnTo>
                  <a:pt x="631993" y="33239"/>
                </a:lnTo>
                <a:lnTo>
                  <a:pt x="633554" y="36094"/>
                </a:lnTo>
                <a:lnTo>
                  <a:pt x="634544" y="37998"/>
                </a:lnTo>
                <a:lnTo>
                  <a:pt x="635039" y="41025"/>
                </a:lnTo>
                <a:lnTo>
                  <a:pt x="636105" y="46660"/>
                </a:lnTo>
                <a:lnTo>
                  <a:pt x="638313" y="50506"/>
                </a:lnTo>
                <a:lnTo>
                  <a:pt x="638190" y="31278"/>
                </a:lnTo>
                <a:lnTo>
                  <a:pt x="636295" y="23758"/>
                </a:lnTo>
                <a:lnTo>
                  <a:pt x="636105" y="35961"/>
                </a:lnTo>
                <a:lnTo>
                  <a:pt x="636105" y="41749"/>
                </a:lnTo>
                <a:lnTo>
                  <a:pt x="636105" y="35961"/>
                </a:lnTo>
                <a:lnTo>
                  <a:pt x="636295" y="23758"/>
                </a:lnTo>
                <a:lnTo>
                  <a:pt x="632373" y="22559"/>
                </a:lnTo>
                <a:lnTo>
                  <a:pt x="623197" y="22559"/>
                </a:lnTo>
                <a:lnTo>
                  <a:pt x="619351" y="23720"/>
                </a:lnTo>
                <a:lnTo>
                  <a:pt x="615962" y="26043"/>
                </a:lnTo>
                <a:lnTo>
                  <a:pt x="613982" y="27413"/>
                </a:lnTo>
                <a:lnTo>
                  <a:pt x="611774" y="29603"/>
                </a:lnTo>
                <a:lnTo>
                  <a:pt x="609337" y="32611"/>
                </a:lnTo>
                <a:lnTo>
                  <a:pt x="609337" y="23930"/>
                </a:lnTo>
                <a:lnTo>
                  <a:pt x="599171" y="23930"/>
                </a:lnTo>
                <a:lnTo>
                  <a:pt x="598866" y="22730"/>
                </a:lnTo>
                <a:lnTo>
                  <a:pt x="596658" y="22559"/>
                </a:lnTo>
                <a:lnTo>
                  <a:pt x="592583" y="22559"/>
                </a:lnTo>
                <a:lnTo>
                  <a:pt x="588985" y="24034"/>
                </a:lnTo>
                <a:lnTo>
                  <a:pt x="585863" y="26985"/>
                </a:lnTo>
                <a:lnTo>
                  <a:pt x="583864" y="28874"/>
                </a:lnTo>
                <a:lnTo>
                  <a:pt x="582741" y="29936"/>
                </a:lnTo>
                <a:lnTo>
                  <a:pt x="580780" y="32439"/>
                </a:lnTo>
                <a:lnTo>
                  <a:pt x="579980" y="34495"/>
                </a:lnTo>
                <a:lnTo>
                  <a:pt x="573583" y="24215"/>
                </a:lnTo>
                <a:lnTo>
                  <a:pt x="579980" y="24215"/>
                </a:lnTo>
                <a:lnTo>
                  <a:pt x="579980" y="23930"/>
                </a:lnTo>
                <a:lnTo>
                  <a:pt x="570214" y="23930"/>
                </a:lnTo>
                <a:close/>
              </a:path>
              <a:path w="1402165" h="88409">
                <a:moveTo>
                  <a:pt x="583864" y="39366"/>
                </a:moveTo>
                <a:lnTo>
                  <a:pt x="581884" y="41739"/>
                </a:lnTo>
                <a:lnTo>
                  <a:pt x="580494" y="45575"/>
                </a:lnTo>
                <a:lnTo>
                  <a:pt x="580494" y="85097"/>
                </a:lnTo>
                <a:lnTo>
                  <a:pt x="583864" y="85097"/>
                </a:lnTo>
                <a:lnTo>
                  <a:pt x="580494" y="49916"/>
                </a:lnTo>
                <a:lnTo>
                  <a:pt x="583864" y="85097"/>
                </a:lnTo>
                <a:lnTo>
                  <a:pt x="583864" y="39366"/>
                </a:lnTo>
                <a:close/>
              </a:path>
              <a:path w="1402165" h="88409">
                <a:moveTo>
                  <a:pt x="573583" y="24215"/>
                </a:moveTo>
                <a:lnTo>
                  <a:pt x="579980" y="34495"/>
                </a:lnTo>
                <a:lnTo>
                  <a:pt x="580780" y="32439"/>
                </a:lnTo>
                <a:lnTo>
                  <a:pt x="582741" y="29936"/>
                </a:lnTo>
                <a:lnTo>
                  <a:pt x="583864" y="28874"/>
                </a:lnTo>
                <a:lnTo>
                  <a:pt x="583864" y="24215"/>
                </a:lnTo>
                <a:lnTo>
                  <a:pt x="573583" y="24215"/>
                </a:lnTo>
                <a:close/>
              </a:path>
              <a:path w="1402165" h="88409">
                <a:moveTo>
                  <a:pt x="599970" y="22844"/>
                </a:moveTo>
                <a:lnTo>
                  <a:pt x="598866" y="22730"/>
                </a:lnTo>
                <a:lnTo>
                  <a:pt x="599171" y="23930"/>
                </a:lnTo>
                <a:lnTo>
                  <a:pt x="599970" y="23930"/>
                </a:lnTo>
                <a:lnTo>
                  <a:pt x="599970" y="22844"/>
                </a:lnTo>
                <a:close/>
              </a:path>
              <a:path w="1402165" h="88409">
                <a:moveTo>
                  <a:pt x="644263" y="85373"/>
                </a:moveTo>
                <a:lnTo>
                  <a:pt x="650707" y="87438"/>
                </a:lnTo>
                <a:lnTo>
                  <a:pt x="668261" y="87438"/>
                </a:lnTo>
                <a:lnTo>
                  <a:pt x="670793" y="85097"/>
                </a:lnTo>
                <a:lnTo>
                  <a:pt x="674930" y="85097"/>
                </a:lnTo>
                <a:lnTo>
                  <a:pt x="674714" y="72056"/>
                </a:lnTo>
                <a:lnTo>
                  <a:pt x="674714" y="65964"/>
                </a:lnTo>
                <a:lnTo>
                  <a:pt x="674930" y="85097"/>
                </a:lnTo>
                <a:lnTo>
                  <a:pt x="681473" y="85097"/>
                </a:lnTo>
                <a:lnTo>
                  <a:pt x="681473" y="78825"/>
                </a:lnTo>
                <a:lnTo>
                  <a:pt x="678684" y="81499"/>
                </a:lnTo>
                <a:lnTo>
                  <a:pt x="676371" y="53323"/>
                </a:lnTo>
                <a:lnTo>
                  <a:pt x="673553" y="63965"/>
                </a:lnTo>
                <a:lnTo>
                  <a:pt x="673268" y="74617"/>
                </a:lnTo>
                <a:lnTo>
                  <a:pt x="670793" y="76033"/>
                </a:lnTo>
                <a:lnTo>
                  <a:pt x="670374" y="76273"/>
                </a:lnTo>
                <a:lnTo>
                  <a:pt x="667480" y="77929"/>
                </a:lnTo>
                <a:lnTo>
                  <a:pt x="664129" y="78757"/>
                </a:lnTo>
                <a:lnTo>
                  <a:pt x="653925" y="78757"/>
                </a:lnTo>
                <a:lnTo>
                  <a:pt x="649432" y="77101"/>
                </a:lnTo>
                <a:lnTo>
                  <a:pt x="646842" y="73788"/>
                </a:lnTo>
                <a:lnTo>
                  <a:pt x="645491" y="72035"/>
                </a:lnTo>
                <a:lnTo>
                  <a:pt x="645491" y="54992"/>
                </a:lnTo>
                <a:lnTo>
                  <a:pt x="649051" y="56331"/>
                </a:lnTo>
                <a:lnTo>
                  <a:pt x="645491" y="49516"/>
                </a:lnTo>
                <a:lnTo>
                  <a:pt x="649051" y="56331"/>
                </a:lnTo>
                <a:lnTo>
                  <a:pt x="645491" y="43195"/>
                </a:lnTo>
                <a:lnTo>
                  <a:pt x="646119" y="28936"/>
                </a:lnTo>
                <a:lnTo>
                  <a:pt x="648803" y="26509"/>
                </a:lnTo>
                <a:lnTo>
                  <a:pt x="651888" y="24929"/>
                </a:lnTo>
                <a:lnTo>
                  <a:pt x="654496" y="31126"/>
                </a:lnTo>
                <a:lnTo>
                  <a:pt x="656247" y="31925"/>
                </a:lnTo>
                <a:lnTo>
                  <a:pt x="660283" y="31925"/>
                </a:lnTo>
                <a:lnTo>
                  <a:pt x="664205" y="31126"/>
                </a:lnTo>
                <a:lnTo>
                  <a:pt x="662282" y="22559"/>
                </a:lnTo>
                <a:lnTo>
                  <a:pt x="668394" y="22330"/>
                </a:lnTo>
                <a:lnTo>
                  <a:pt x="659179" y="22330"/>
                </a:lnTo>
                <a:lnTo>
                  <a:pt x="658437" y="22559"/>
                </a:lnTo>
                <a:lnTo>
                  <a:pt x="658380" y="31126"/>
                </a:lnTo>
                <a:lnTo>
                  <a:pt x="654972" y="23349"/>
                </a:lnTo>
                <a:lnTo>
                  <a:pt x="652135" y="22330"/>
                </a:lnTo>
                <a:lnTo>
                  <a:pt x="646528" y="24120"/>
                </a:lnTo>
                <a:lnTo>
                  <a:pt x="642359" y="27699"/>
                </a:lnTo>
                <a:lnTo>
                  <a:pt x="641577" y="28370"/>
                </a:lnTo>
                <a:lnTo>
                  <a:pt x="642730" y="53285"/>
                </a:lnTo>
                <a:lnTo>
                  <a:pt x="643834" y="32211"/>
                </a:lnTo>
                <a:lnTo>
                  <a:pt x="642464" y="29546"/>
                </a:lnTo>
                <a:lnTo>
                  <a:pt x="643834" y="32211"/>
                </a:lnTo>
                <a:lnTo>
                  <a:pt x="645205" y="54884"/>
                </a:lnTo>
                <a:lnTo>
                  <a:pt x="645434" y="71961"/>
                </a:lnTo>
                <a:lnTo>
                  <a:pt x="645491" y="85097"/>
                </a:lnTo>
                <a:lnTo>
                  <a:pt x="644577" y="69334"/>
                </a:lnTo>
                <a:lnTo>
                  <a:pt x="644272" y="65907"/>
                </a:lnTo>
                <a:lnTo>
                  <a:pt x="635039" y="45175"/>
                </a:lnTo>
                <a:lnTo>
                  <a:pt x="635039" y="65907"/>
                </a:lnTo>
                <a:lnTo>
                  <a:pt x="634391" y="65907"/>
                </a:lnTo>
                <a:lnTo>
                  <a:pt x="634658" y="71999"/>
                </a:lnTo>
                <a:lnTo>
                  <a:pt x="635039" y="72959"/>
                </a:lnTo>
                <a:lnTo>
                  <a:pt x="636686" y="77110"/>
                </a:lnTo>
                <a:lnTo>
                  <a:pt x="640474" y="81242"/>
                </a:lnTo>
                <a:lnTo>
                  <a:pt x="636686" y="77110"/>
                </a:lnTo>
                <a:lnTo>
                  <a:pt x="635039" y="72959"/>
                </a:lnTo>
                <a:lnTo>
                  <a:pt x="635039" y="85097"/>
                </a:lnTo>
                <a:lnTo>
                  <a:pt x="644010" y="85097"/>
                </a:lnTo>
                <a:lnTo>
                  <a:pt x="644263" y="85373"/>
                </a:lnTo>
                <a:close/>
              </a:path>
              <a:path w="1402165" h="88409">
                <a:moveTo>
                  <a:pt x="645491" y="85097"/>
                </a:moveTo>
                <a:lnTo>
                  <a:pt x="645434" y="71961"/>
                </a:lnTo>
                <a:lnTo>
                  <a:pt x="645205" y="54884"/>
                </a:lnTo>
                <a:lnTo>
                  <a:pt x="643834" y="32211"/>
                </a:lnTo>
                <a:lnTo>
                  <a:pt x="642730" y="53285"/>
                </a:lnTo>
                <a:lnTo>
                  <a:pt x="641577" y="28370"/>
                </a:lnTo>
                <a:lnTo>
                  <a:pt x="640941" y="27528"/>
                </a:lnTo>
                <a:lnTo>
                  <a:pt x="639265" y="26157"/>
                </a:lnTo>
                <a:lnTo>
                  <a:pt x="636295" y="23758"/>
                </a:lnTo>
                <a:lnTo>
                  <a:pt x="638190" y="31278"/>
                </a:lnTo>
                <a:lnTo>
                  <a:pt x="638313" y="50506"/>
                </a:lnTo>
                <a:lnTo>
                  <a:pt x="636105" y="46660"/>
                </a:lnTo>
                <a:lnTo>
                  <a:pt x="635039" y="41025"/>
                </a:lnTo>
                <a:lnTo>
                  <a:pt x="635039" y="45175"/>
                </a:lnTo>
                <a:lnTo>
                  <a:pt x="644272" y="65907"/>
                </a:lnTo>
                <a:lnTo>
                  <a:pt x="644577" y="69334"/>
                </a:lnTo>
                <a:lnTo>
                  <a:pt x="645491" y="85097"/>
                </a:lnTo>
                <a:close/>
              </a:path>
              <a:path w="1402165" h="88409">
                <a:moveTo>
                  <a:pt x="599171" y="33599"/>
                </a:moveTo>
                <a:lnTo>
                  <a:pt x="599171" y="85097"/>
                </a:lnTo>
                <a:lnTo>
                  <a:pt x="609451" y="85097"/>
                </a:lnTo>
                <a:lnTo>
                  <a:pt x="599970" y="33696"/>
                </a:lnTo>
                <a:lnTo>
                  <a:pt x="599171" y="33599"/>
                </a:lnTo>
                <a:close/>
              </a:path>
              <a:path w="1402165" h="88409">
                <a:moveTo>
                  <a:pt x="668955" y="22559"/>
                </a:moveTo>
                <a:lnTo>
                  <a:pt x="668394" y="22330"/>
                </a:lnTo>
                <a:lnTo>
                  <a:pt x="662282" y="22559"/>
                </a:lnTo>
                <a:lnTo>
                  <a:pt x="664205" y="31126"/>
                </a:lnTo>
                <a:lnTo>
                  <a:pt x="660283" y="31925"/>
                </a:lnTo>
                <a:lnTo>
                  <a:pt x="663215" y="31925"/>
                </a:lnTo>
                <a:lnTo>
                  <a:pt x="665700" y="32687"/>
                </a:lnTo>
                <a:lnTo>
                  <a:pt x="668299" y="32477"/>
                </a:lnTo>
                <a:lnTo>
                  <a:pt x="670659" y="35181"/>
                </a:lnTo>
                <a:lnTo>
                  <a:pt x="675038" y="25034"/>
                </a:lnTo>
                <a:lnTo>
                  <a:pt x="670507" y="22559"/>
                </a:lnTo>
                <a:lnTo>
                  <a:pt x="668955" y="22559"/>
                </a:lnTo>
                <a:close/>
              </a:path>
              <a:path w="1402165" h="88409">
                <a:moveTo>
                  <a:pt x="654972" y="23349"/>
                </a:moveTo>
                <a:lnTo>
                  <a:pt x="658380" y="31126"/>
                </a:lnTo>
                <a:lnTo>
                  <a:pt x="658437" y="22559"/>
                </a:lnTo>
                <a:lnTo>
                  <a:pt x="659179" y="22330"/>
                </a:lnTo>
                <a:lnTo>
                  <a:pt x="652135" y="22330"/>
                </a:lnTo>
                <a:lnTo>
                  <a:pt x="654972" y="23349"/>
                </a:lnTo>
                <a:close/>
              </a:path>
              <a:path w="1402165" h="88409">
                <a:moveTo>
                  <a:pt x="650498" y="45632"/>
                </a:moveTo>
                <a:lnTo>
                  <a:pt x="647871" y="44033"/>
                </a:lnTo>
                <a:lnTo>
                  <a:pt x="646557" y="41901"/>
                </a:lnTo>
                <a:lnTo>
                  <a:pt x="646557" y="36799"/>
                </a:lnTo>
                <a:lnTo>
                  <a:pt x="647556" y="34838"/>
                </a:lnTo>
                <a:lnTo>
                  <a:pt x="649860" y="35980"/>
                </a:lnTo>
                <a:lnTo>
                  <a:pt x="652773" y="33277"/>
                </a:lnTo>
                <a:lnTo>
                  <a:pt x="656247" y="31925"/>
                </a:lnTo>
                <a:lnTo>
                  <a:pt x="654496" y="31126"/>
                </a:lnTo>
                <a:lnTo>
                  <a:pt x="651554" y="31868"/>
                </a:lnTo>
                <a:lnTo>
                  <a:pt x="649555" y="33353"/>
                </a:lnTo>
                <a:lnTo>
                  <a:pt x="648803" y="26509"/>
                </a:lnTo>
                <a:lnTo>
                  <a:pt x="646119" y="28936"/>
                </a:lnTo>
                <a:lnTo>
                  <a:pt x="645491" y="43195"/>
                </a:lnTo>
                <a:lnTo>
                  <a:pt x="649051" y="56331"/>
                </a:lnTo>
                <a:lnTo>
                  <a:pt x="654267" y="57626"/>
                </a:lnTo>
                <a:lnTo>
                  <a:pt x="662435" y="59682"/>
                </a:lnTo>
                <a:lnTo>
                  <a:pt x="666814" y="60786"/>
                </a:lnTo>
                <a:lnTo>
                  <a:pt x="669745" y="61757"/>
                </a:lnTo>
                <a:lnTo>
                  <a:pt x="670793" y="62347"/>
                </a:lnTo>
                <a:lnTo>
                  <a:pt x="671230" y="62594"/>
                </a:lnTo>
                <a:lnTo>
                  <a:pt x="671421" y="51591"/>
                </a:lnTo>
                <a:lnTo>
                  <a:pt x="676371" y="53323"/>
                </a:lnTo>
                <a:lnTo>
                  <a:pt x="678884" y="54999"/>
                </a:lnTo>
                <a:lnTo>
                  <a:pt x="681473" y="78825"/>
                </a:lnTo>
                <a:lnTo>
                  <a:pt x="682815" y="77539"/>
                </a:lnTo>
                <a:lnTo>
                  <a:pt x="684881" y="72837"/>
                </a:lnTo>
                <a:lnTo>
                  <a:pt x="684881" y="61757"/>
                </a:lnTo>
                <a:lnTo>
                  <a:pt x="682882" y="57626"/>
                </a:lnTo>
                <a:lnTo>
                  <a:pt x="681473" y="56700"/>
                </a:lnTo>
                <a:lnTo>
                  <a:pt x="681473" y="41520"/>
                </a:lnTo>
                <a:lnTo>
                  <a:pt x="673115" y="41520"/>
                </a:lnTo>
                <a:lnTo>
                  <a:pt x="672925" y="39198"/>
                </a:lnTo>
                <a:lnTo>
                  <a:pt x="672106" y="37084"/>
                </a:lnTo>
                <a:lnTo>
                  <a:pt x="670659" y="35181"/>
                </a:lnTo>
                <a:lnTo>
                  <a:pt x="668299" y="32477"/>
                </a:lnTo>
                <a:lnTo>
                  <a:pt x="665700" y="32687"/>
                </a:lnTo>
                <a:lnTo>
                  <a:pt x="667737" y="34210"/>
                </a:lnTo>
                <a:lnTo>
                  <a:pt x="669774" y="35733"/>
                </a:lnTo>
                <a:lnTo>
                  <a:pt x="670793" y="38531"/>
                </a:lnTo>
                <a:lnTo>
                  <a:pt x="670793" y="51439"/>
                </a:lnTo>
                <a:lnTo>
                  <a:pt x="664034" y="49801"/>
                </a:lnTo>
                <a:lnTo>
                  <a:pt x="657237" y="48145"/>
                </a:lnTo>
                <a:lnTo>
                  <a:pt x="654267" y="47422"/>
                </a:lnTo>
                <a:lnTo>
                  <a:pt x="652021" y="46584"/>
                </a:lnTo>
                <a:lnTo>
                  <a:pt x="650498" y="45632"/>
                </a:lnTo>
                <a:close/>
              </a:path>
              <a:path w="1402165" h="88409">
                <a:moveTo>
                  <a:pt x="670793" y="85097"/>
                </a:moveTo>
                <a:lnTo>
                  <a:pt x="668261" y="87438"/>
                </a:lnTo>
                <a:lnTo>
                  <a:pt x="674553" y="85458"/>
                </a:lnTo>
                <a:lnTo>
                  <a:pt x="674930" y="85097"/>
                </a:lnTo>
                <a:lnTo>
                  <a:pt x="670793" y="85097"/>
                </a:lnTo>
                <a:close/>
              </a:path>
              <a:path w="1402165" h="88409">
                <a:moveTo>
                  <a:pt x="678884" y="54999"/>
                </a:moveTo>
                <a:lnTo>
                  <a:pt x="676371" y="53323"/>
                </a:lnTo>
                <a:lnTo>
                  <a:pt x="678684" y="81499"/>
                </a:lnTo>
                <a:lnTo>
                  <a:pt x="681473" y="78825"/>
                </a:lnTo>
                <a:lnTo>
                  <a:pt x="678884" y="54999"/>
                </a:lnTo>
                <a:close/>
              </a:path>
              <a:path w="1402165" h="88409">
                <a:moveTo>
                  <a:pt x="676371" y="53323"/>
                </a:moveTo>
                <a:lnTo>
                  <a:pt x="671421" y="51591"/>
                </a:lnTo>
                <a:lnTo>
                  <a:pt x="671230" y="62594"/>
                </a:lnTo>
                <a:lnTo>
                  <a:pt x="670793" y="62347"/>
                </a:lnTo>
                <a:lnTo>
                  <a:pt x="670793" y="76033"/>
                </a:lnTo>
                <a:lnTo>
                  <a:pt x="673268" y="74617"/>
                </a:lnTo>
                <a:lnTo>
                  <a:pt x="673553" y="63965"/>
                </a:lnTo>
                <a:lnTo>
                  <a:pt x="676371" y="53323"/>
                </a:lnTo>
                <a:close/>
              </a:path>
              <a:path w="1402165" h="88409">
                <a:moveTo>
                  <a:pt x="675038" y="25034"/>
                </a:moveTo>
                <a:lnTo>
                  <a:pt x="670659" y="35181"/>
                </a:lnTo>
                <a:lnTo>
                  <a:pt x="672106" y="37084"/>
                </a:lnTo>
                <a:lnTo>
                  <a:pt x="672925" y="39198"/>
                </a:lnTo>
                <a:lnTo>
                  <a:pt x="673115" y="41520"/>
                </a:lnTo>
                <a:lnTo>
                  <a:pt x="681473" y="41520"/>
                </a:lnTo>
                <a:lnTo>
                  <a:pt x="679074" y="31468"/>
                </a:lnTo>
                <a:lnTo>
                  <a:pt x="677471" y="28263"/>
                </a:lnTo>
                <a:lnTo>
                  <a:pt x="676104" y="25529"/>
                </a:lnTo>
                <a:lnTo>
                  <a:pt x="670507" y="22559"/>
                </a:lnTo>
                <a:lnTo>
                  <a:pt x="675038" y="25034"/>
                </a:lnTo>
                <a:close/>
              </a:path>
              <a:path w="1402165" h="88409">
                <a:moveTo>
                  <a:pt x="649860" y="35980"/>
                </a:moveTo>
                <a:lnTo>
                  <a:pt x="647556" y="34838"/>
                </a:lnTo>
                <a:lnTo>
                  <a:pt x="646557" y="36799"/>
                </a:lnTo>
                <a:lnTo>
                  <a:pt x="646557" y="39893"/>
                </a:lnTo>
                <a:lnTo>
                  <a:pt x="646947" y="38684"/>
                </a:lnTo>
                <a:lnTo>
                  <a:pt x="646557" y="39236"/>
                </a:lnTo>
                <a:lnTo>
                  <a:pt x="646947" y="38684"/>
                </a:lnTo>
                <a:lnTo>
                  <a:pt x="649860" y="35980"/>
                </a:lnTo>
                <a:close/>
              </a:path>
              <a:path w="1402165" h="88409">
                <a:moveTo>
                  <a:pt x="682901" y="37560"/>
                </a:moveTo>
                <a:lnTo>
                  <a:pt x="681663" y="33867"/>
                </a:lnTo>
                <a:lnTo>
                  <a:pt x="681473" y="38969"/>
                </a:lnTo>
                <a:lnTo>
                  <a:pt x="680673" y="34667"/>
                </a:lnTo>
                <a:lnTo>
                  <a:pt x="679112" y="30440"/>
                </a:lnTo>
                <a:lnTo>
                  <a:pt x="677471" y="28263"/>
                </a:lnTo>
                <a:lnTo>
                  <a:pt x="679074" y="31468"/>
                </a:lnTo>
                <a:lnTo>
                  <a:pt x="681473" y="41520"/>
                </a:lnTo>
                <a:lnTo>
                  <a:pt x="682825" y="41520"/>
                </a:lnTo>
                <a:lnTo>
                  <a:pt x="682901" y="37560"/>
                </a:lnTo>
                <a:close/>
              </a:path>
              <a:path w="1402165" h="88409">
                <a:moveTo>
                  <a:pt x="651888" y="24929"/>
                </a:moveTo>
                <a:lnTo>
                  <a:pt x="648803" y="26509"/>
                </a:lnTo>
                <a:lnTo>
                  <a:pt x="649555" y="33353"/>
                </a:lnTo>
                <a:lnTo>
                  <a:pt x="651554" y="31868"/>
                </a:lnTo>
                <a:lnTo>
                  <a:pt x="654496" y="31126"/>
                </a:lnTo>
                <a:lnTo>
                  <a:pt x="651888" y="24929"/>
                </a:lnTo>
                <a:close/>
              </a:path>
              <a:path w="1402165" h="88409">
                <a:moveTo>
                  <a:pt x="681663" y="33867"/>
                </a:moveTo>
                <a:lnTo>
                  <a:pt x="679112" y="30440"/>
                </a:lnTo>
                <a:lnTo>
                  <a:pt x="680673" y="34667"/>
                </a:lnTo>
                <a:lnTo>
                  <a:pt x="681473" y="38969"/>
                </a:lnTo>
                <a:lnTo>
                  <a:pt x="681663" y="33867"/>
                </a:lnTo>
                <a:close/>
              </a:path>
              <a:path w="1402165" h="88409">
                <a:moveTo>
                  <a:pt x="800233" y="65907"/>
                </a:moveTo>
                <a:lnTo>
                  <a:pt x="790353" y="65907"/>
                </a:lnTo>
                <a:lnTo>
                  <a:pt x="790619" y="71999"/>
                </a:lnTo>
                <a:lnTo>
                  <a:pt x="792647" y="77110"/>
                </a:lnTo>
                <a:lnTo>
                  <a:pt x="796435" y="81242"/>
                </a:lnTo>
                <a:lnTo>
                  <a:pt x="800224" y="85373"/>
                </a:lnTo>
                <a:lnTo>
                  <a:pt x="806668" y="87438"/>
                </a:lnTo>
                <a:lnTo>
                  <a:pt x="824222" y="87438"/>
                </a:lnTo>
                <a:lnTo>
                  <a:pt x="823365" y="85097"/>
                </a:lnTo>
                <a:lnTo>
                  <a:pt x="820090" y="78757"/>
                </a:lnTo>
                <a:lnTo>
                  <a:pt x="809886" y="78757"/>
                </a:lnTo>
                <a:lnTo>
                  <a:pt x="805393" y="77101"/>
                </a:lnTo>
                <a:lnTo>
                  <a:pt x="802804" y="73788"/>
                </a:lnTo>
                <a:lnTo>
                  <a:pt x="801395" y="71961"/>
                </a:lnTo>
                <a:lnTo>
                  <a:pt x="800538" y="69334"/>
                </a:lnTo>
                <a:lnTo>
                  <a:pt x="800233" y="65907"/>
                </a:lnTo>
                <a:close/>
              </a:path>
              <a:path w="1402165" h="88409">
                <a:moveTo>
                  <a:pt x="829076" y="41520"/>
                </a:moveTo>
                <a:lnTo>
                  <a:pt x="830999" y="25034"/>
                </a:lnTo>
                <a:lnTo>
                  <a:pt x="833646" y="28545"/>
                </a:lnTo>
                <a:lnTo>
                  <a:pt x="833646" y="913"/>
                </a:lnTo>
                <a:lnTo>
                  <a:pt x="824355" y="22330"/>
                </a:lnTo>
                <a:lnTo>
                  <a:pt x="826620" y="35181"/>
                </a:lnTo>
                <a:lnTo>
                  <a:pt x="828067" y="37084"/>
                </a:lnTo>
                <a:lnTo>
                  <a:pt x="827382" y="51591"/>
                </a:lnTo>
                <a:lnTo>
                  <a:pt x="829514" y="63965"/>
                </a:lnTo>
                <a:lnTo>
                  <a:pt x="827192" y="62594"/>
                </a:lnTo>
                <a:lnTo>
                  <a:pt x="825707" y="61757"/>
                </a:lnTo>
                <a:lnTo>
                  <a:pt x="826335" y="76273"/>
                </a:lnTo>
                <a:lnTo>
                  <a:pt x="829229" y="74617"/>
                </a:lnTo>
                <a:lnTo>
                  <a:pt x="830676" y="72056"/>
                </a:lnTo>
                <a:lnTo>
                  <a:pt x="830676" y="65964"/>
                </a:lnTo>
                <a:lnTo>
                  <a:pt x="832332" y="53323"/>
                </a:lnTo>
                <a:lnTo>
                  <a:pt x="829076" y="41520"/>
                </a:lnTo>
                <a:lnTo>
                  <a:pt x="828886" y="39198"/>
                </a:lnTo>
                <a:lnTo>
                  <a:pt x="829076" y="41520"/>
                </a:lnTo>
                <a:close/>
              </a:path>
              <a:path w="1402165" h="88409">
                <a:moveTo>
                  <a:pt x="835378" y="38969"/>
                </a:moveTo>
                <a:lnTo>
                  <a:pt x="838460" y="36361"/>
                </a:lnTo>
                <a:lnTo>
                  <a:pt x="837625" y="33867"/>
                </a:lnTo>
                <a:lnTo>
                  <a:pt x="835073" y="30440"/>
                </a:lnTo>
                <a:lnTo>
                  <a:pt x="833646" y="32211"/>
                </a:lnTo>
                <a:lnTo>
                  <a:pt x="834580" y="41520"/>
                </a:lnTo>
                <a:lnTo>
                  <a:pt x="838786" y="41520"/>
                </a:lnTo>
                <a:lnTo>
                  <a:pt x="838862" y="37560"/>
                </a:lnTo>
                <a:lnTo>
                  <a:pt x="838460" y="36361"/>
                </a:lnTo>
                <a:lnTo>
                  <a:pt x="835378" y="38969"/>
                </a:lnTo>
                <a:close/>
              </a:path>
              <a:path w="1402165" h="88409">
                <a:moveTo>
                  <a:pt x="810457" y="31126"/>
                </a:moveTo>
                <a:lnTo>
                  <a:pt x="820167" y="31126"/>
                </a:lnTo>
                <a:lnTo>
                  <a:pt x="823365" y="32182"/>
                </a:lnTo>
                <a:lnTo>
                  <a:pt x="824260" y="32477"/>
                </a:lnTo>
                <a:lnTo>
                  <a:pt x="823365" y="22330"/>
                </a:lnTo>
                <a:lnTo>
                  <a:pt x="808096" y="22330"/>
                </a:lnTo>
                <a:lnTo>
                  <a:pt x="802490" y="24120"/>
                </a:lnTo>
                <a:lnTo>
                  <a:pt x="802518" y="36799"/>
                </a:lnTo>
                <a:lnTo>
                  <a:pt x="803518" y="34838"/>
                </a:lnTo>
                <a:lnTo>
                  <a:pt x="805517" y="33353"/>
                </a:lnTo>
                <a:lnTo>
                  <a:pt x="807516" y="31868"/>
                </a:lnTo>
                <a:lnTo>
                  <a:pt x="810457" y="31126"/>
                </a:lnTo>
                <a:close/>
              </a:path>
              <a:path w="1402165" h="88409">
                <a:moveTo>
                  <a:pt x="835059" y="30422"/>
                </a:moveTo>
                <a:lnTo>
                  <a:pt x="837625" y="33867"/>
                </a:lnTo>
                <a:lnTo>
                  <a:pt x="838460" y="36361"/>
                </a:lnTo>
                <a:lnTo>
                  <a:pt x="838843" y="36037"/>
                </a:lnTo>
                <a:lnTo>
                  <a:pt x="842308" y="33106"/>
                </a:lnTo>
                <a:lnTo>
                  <a:pt x="846173" y="31640"/>
                </a:lnTo>
                <a:lnTo>
                  <a:pt x="855578" y="31640"/>
                </a:lnTo>
                <a:lnTo>
                  <a:pt x="859081" y="33315"/>
                </a:lnTo>
                <a:lnTo>
                  <a:pt x="860946" y="36666"/>
                </a:lnTo>
                <a:lnTo>
                  <a:pt x="862089" y="38760"/>
                </a:lnTo>
                <a:lnTo>
                  <a:pt x="862660" y="42053"/>
                </a:lnTo>
                <a:lnTo>
                  <a:pt x="862660" y="85097"/>
                </a:lnTo>
                <a:lnTo>
                  <a:pt x="873226" y="85097"/>
                </a:lnTo>
                <a:lnTo>
                  <a:pt x="873226" y="39845"/>
                </a:lnTo>
                <a:lnTo>
                  <a:pt x="872369" y="35143"/>
                </a:lnTo>
                <a:lnTo>
                  <a:pt x="870656" y="31754"/>
                </a:lnTo>
                <a:lnTo>
                  <a:pt x="867496" y="25548"/>
                </a:lnTo>
                <a:lnTo>
                  <a:pt x="861480" y="22445"/>
                </a:lnTo>
                <a:lnTo>
                  <a:pt x="847658" y="22445"/>
                </a:lnTo>
                <a:lnTo>
                  <a:pt x="843526" y="23530"/>
                </a:lnTo>
                <a:lnTo>
                  <a:pt x="840214" y="25700"/>
                </a:lnTo>
                <a:lnTo>
                  <a:pt x="838272" y="26956"/>
                </a:lnTo>
                <a:lnTo>
                  <a:pt x="836082" y="29127"/>
                </a:lnTo>
                <a:lnTo>
                  <a:pt x="835059" y="30422"/>
                </a:lnTo>
                <a:close/>
              </a:path>
              <a:path w="1402165" h="88409">
                <a:moveTo>
                  <a:pt x="674714" y="68591"/>
                </a:moveTo>
                <a:lnTo>
                  <a:pt x="674930" y="85097"/>
                </a:lnTo>
                <a:lnTo>
                  <a:pt x="674714" y="65964"/>
                </a:lnTo>
                <a:lnTo>
                  <a:pt x="674714" y="72056"/>
                </a:lnTo>
                <a:lnTo>
                  <a:pt x="674930" y="85097"/>
                </a:lnTo>
                <a:lnTo>
                  <a:pt x="674714" y="68591"/>
                </a:lnTo>
                <a:close/>
              </a:path>
              <a:path w="1402165" h="88409">
                <a:moveTo>
                  <a:pt x="895387" y="76301"/>
                </a:moveTo>
                <a:lnTo>
                  <a:pt x="896738" y="87324"/>
                </a:lnTo>
                <a:lnTo>
                  <a:pt x="915244" y="87324"/>
                </a:lnTo>
                <a:lnTo>
                  <a:pt x="912940" y="78472"/>
                </a:lnTo>
                <a:lnTo>
                  <a:pt x="899918" y="78472"/>
                </a:lnTo>
                <a:lnTo>
                  <a:pt x="895387" y="76301"/>
                </a:lnTo>
                <a:close/>
              </a:path>
              <a:path w="1402165" h="88409">
                <a:moveTo>
                  <a:pt x="877681" y="55855"/>
                </a:moveTo>
                <a:lnTo>
                  <a:pt x="877681" y="65450"/>
                </a:lnTo>
                <a:lnTo>
                  <a:pt x="880156" y="73094"/>
                </a:lnTo>
                <a:lnTo>
                  <a:pt x="885106" y="78786"/>
                </a:lnTo>
                <a:lnTo>
                  <a:pt x="890056" y="84478"/>
                </a:lnTo>
                <a:lnTo>
                  <a:pt x="896738" y="87324"/>
                </a:lnTo>
                <a:lnTo>
                  <a:pt x="895387" y="76301"/>
                </a:lnTo>
                <a:lnTo>
                  <a:pt x="892531" y="71961"/>
                </a:lnTo>
                <a:lnTo>
                  <a:pt x="889675" y="67620"/>
                </a:lnTo>
                <a:lnTo>
                  <a:pt x="888247" y="62195"/>
                </a:lnTo>
                <a:lnTo>
                  <a:pt x="888247" y="48907"/>
                </a:lnTo>
                <a:lnTo>
                  <a:pt x="889675" y="43119"/>
                </a:lnTo>
                <a:lnTo>
                  <a:pt x="892531" y="38322"/>
                </a:lnTo>
                <a:lnTo>
                  <a:pt x="895387" y="33524"/>
                </a:lnTo>
                <a:lnTo>
                  <a:pt x="899956" y="31126"/>
                </a:lnTo>
                <a:lnTo>
                  <a:pt x="913321" y="31126"/>
                </a:lnTo>
                <a:lnTo>
                  <a:pt x="918308" y="33943"/>
                </a:lnTo>
                <a:lnTo>
                  <a:pt x="921202" y="39578"/>
                </a:lnTo>
                <a:lnTo>
                  <a:pt x="923030" y="43157"/>
                </a:lnTo>
                <a:lnTo>
                  <a:pt x="923944" y="47802"/>
                </a:lnTo>
                <a:lnTo>
                  <a:pt x="923944" y="59834"/>
                </a:lnTo>
                <a:lnTo>
                  <a:pt x="922678" y="65574"/>
                </a:lnTo>
                <a:lnTo>
                  <a:pt x="920146" y="70733"/>
                </a:lnTo>
                <a:lnTo>
                  <a:pt x="917614" y="75892"/>
                </a:lnTo>
                <a:lnTo>
                  <a:pt x="912940" y="78472"/>
                </a:lnTo>
                <a:lnTo>
                  <a:pt x="915244" y="87324"/>
                </a:lnTo>
                <a:lnTo>
                  <a:pt x="922687" y="84107"/>
                </a:lnTo>
                <a:lnTo>
                  <a:pt x="927485" y="77672"/>
                </a:lnTo>
                <a:lnTo>
                  <a:pt x="932894" y="66696"/>
                </a:lnTo>
                <a:lnTo>
                  <a:pt x="934681" y="53228"/>
                </a:lnTo>
                <a:lnTo>
                  <a:pt x="934681" y="43024"/>
                </a:lnTo>
                <a:lnTo>
                  <a:pt x="931959" y="35295"/>
                </a:lnTo>
                <a:lnTo>
                  <a:pt x="926514" y="30041"/>
                </a:lnTo>
                <a:lnTo>
                  <a:pt x="921069" y="24786"/>
                </a:lnTo>
                <a:lnTo>
                  <a:pt x="914406" y="22159"/>
                </a:lnTo>
                <a:lnTo>
                  <a:pt x="897728" y="22159"/>
                </a:lnTo>
                <a:lnTo>
                  <a:pt x="890722" y="25205"/>
                </a:lnTo>
                <a:lnTo>
                  <a:pt x="885506" y="31297"/>
                </a:lnTo>
                <a:lnTo>
                  <a:pt x="885280" y="31564"/>
                </a:lnTo>
                <a:lnTo>
                  <a:pt x="879581" y="42184"/>
                </a:lnTo>
                <a:lnTo>
                  <a:pt x="877681" y="55855"/>
                </a:lnTo>
                <a:close/>
              </a:path>
              <a:path w="1402165" h="88409">
                <a:moveTo>
                  <a:pt x="960364" y="23930"/>
                </a:moveTo>
                <a:lnTo>
                  <a:pt x="949855" y="23930"/>
                </a:lnTo>
                <a:lnTo>
                  <a:pt x="949855" y="70723"/>
                </a:lnTo>
                <a:lnTo>
                  <a:pt x="950712" y="74893"/>
                </a:lnTo>
                <a:lnTo>
                  <a:pt x="952425" y="78015"/>
                </a:lnTo>
                <a:lnTo>
                  <a:pt x="955585" y="83840"/>
                </a:lnTo>
                <a:lnTo>
                  <a:pt x="961525" y="86753"/>
                </a:lnTo>
                <a:lnTo>
                  <a:pt x="975842" y="86753"/>
                </a:lnTo>
                <a:lnTo>
                  <a:pt x="980602" y="85154"/>
                </a:lnTo>
                <a:lnTo>
                  <a:pt x="984524" y="81956"/>
                </a:lnTo>
                <a:lnTo>
                  <a:pt x="986504" y="80356"/>
                </a:lnTo>
                <a:lnTo>
                  <a:pt x="988160" y="78396"/>
                </a:lnTo>
                <a:lnTo>
                  <a:pt x="989493" y="76073"/>
                </a:lnTo>
                <a:lnTo>
                  <a:pt x="989378" y="85097"/>
                </a:lnTo>
                <a:lnTo>
                  <a:pt x="999088" y="85097"/>
                </a:lnTo>
                <a:lnTo>
                  <a:pt x="999088" y="23930"/>
                </a:lnTo>
                <a:lnTo>
                  <a:pt x="988807" y="23930"/>
                </a:lnTo>
                <a:lnTo>
                  <a:pt x="988807" y="59948"/>
                </a:lnTo>
                <a:lnTo>
                  <a:pt x="988103" y="64651"/>
                </a:lnTo>
                <a:lnTo>
                  <a:pt x="986694" y="68077"/>
                </a:lnTo>
                <a:lnTo>
                  <a:pt x="984105" y="74474"/>
                </a:lnTo>
                <a:lnTo>
                  <a:pt x="979231" y="77672"/>
                </a:lnTo>
                <a:lnTo>
                  <a:pt x="967085" y="77672"/>
                </a:lnTo>
                <a:lnTo>
                  <a:pt x="963677" y="75845"/>
                </a:lnTo>
                <a:lnTo>
                  <a:pt x="961849" y="72189"/>
                </a:lnTo>
                <a:lnTo>
                  <a:pt x="960859" y="70209"/>
                </a:lnTo>
                <a:lnTo>
                  <a:pt x="960364" y="67658"/>
                </a:lnTo>
                <a:lnTo>
                  <a:pt x="960364" y="23930"/>
                </a:lnTo>
                <a:close/>
              </a:path>
              <a:path w="1402165" h="88409">
                <a:moveTo>
                  <a:pt x="1018602" y="1199"/>
                </a:moveTo>
                <a:lnTo>
                  <a:pt x="1018602" y="85097"/>
                </a:lnTo>
                <a:lnTo>
                  <a:pt x="1028883" y="85097"/>
                </a:lnTo>
                <a:lnTo>
                  <a:pt x="1028883" y="1199"/>
                </a:lnTo>
                <a:lnTo>
                  <a:pt x="1018602" y="1199"/>
                </a:lnTo>
                <a:close/>
              </a:path>
              <a:path w="1402165" h="88409">
                <a:moveTo>
                  <a:pt x="1084703" y="72941"/>
                </a:moveTo>
                <a:lnTo>
                  <a:pt x="1089691" y="78672"/>
                </a:lnTo>
                <a:lnTo>
                  <a:pt x="1094679" y="84402"/>
                </a:lnTo>
                <a:lnTo>
                  <a:pt x="1100581" y="87267"/>
                </a:lnTo>
                <a:lnTo>
                  <a:pt x="1100010" y="76092"/>
                </a:lnTo>
                <a:lnTo>
                  <a:pt x="1097230" y="71675"/>
                </a:lnTo>
                <a:lnTo>
                  <a:pt x="1094450" y="67259"/>
                </a:lnTo>
                <a:lnTo>
                  <a:pt x="1093061" y="61776"/>
                </a:lnTo>
                <a:lnTo>
                  <a:pt x="1093061" y="47536"/>
                </a:lnTo>
                <a:lnTo>
                  <a:pt x="1094669" y="41710"/>
                </a:lnTo>
                <a:lnTo>
                  <a:pt x="1097887" y="37751"/>
                </a:lnTo>
                <a:lnTo>
                  <a:pt x="1101104" y="33791"/>
                </a:lnTo>
                <a:lnTo>
                  <a:pt x="1105302" y="31811"/>
                </a:lnTo>
                <a:lnTo>
                  <a:pt x="1115126" y="31811"/>
                </a:lnTo>
                <a:lnTo>
                  <a:pt x="1119029" y="33667"/>
                </a:lnTo>
                <a:lnTo>
                  <a:pt x="1122189" y="37379"/>
                </a:lnTo>
                <a:lnTo>
                  <a:pt x="1125349" y="41092"/>
                </a:lnTo>
                <a:lnTo>
                  <a:pt x="1126930" y="46812"/>
                </a:lnTo>
                <a:lnTo>
                  <a:pt x="1126930" y="62195"/>
                </a:lnTo>
                <a:lnTo>
                  <a:pt x="1125397" y="68068"/>
                </a:lnTo>
                <a:lnTo>
                  <a:pt x="1122332" y="72161"/>
                </a:lnTo>
                <a:lnTo>
                  <a:pt x="1119267" y="76254"/>
                </a:lnTo>
                <a:lnTo>
                  <a:pt x="1115373" y="86429"/>
                </a:lnTo>
                <a:lnTo>
                  <a:pt x="1118648" y="84754"/>
                </a:lnTo>
                <a:lnTo>
                  <a:pt x="1121922" y="83079"/>
                </a:lnTo>
                <a:lnTo>
                  <a:pt x="1124759" y="80356"/>
                </a:lnTo>
                <a:lnTo>
                  <a:pt x="1127158" y="76587"/>
                </a:lnTo>
                <a:lnTo>
                  <a:pt x="1127158" y="85097"/>
                </a:lnTo>
                <a:lnTo>
                  <a:pt x="1136410" y="85097"/>
                </a:lnTo>
                <a:lnTo>
                  <a:pt x="1136410" y="913"/>
                </a:lnTo>
                <a:lnTo>
                  <a:pt x="1126530" y="913"/>
                </a:lnTo>
                <a:lnTo>
                  <a:pt x="1126530" y="31811"/>
                </a:lnTo>
                <a:lnTo>
                  <a:pt x="1124207" y="28955"/>
                </a:lnTo>
                <a:lnTo>
                  <a:pt x="1122132" y="26956"/>
                </a:lnTo>
                <a:lnTo>
                  <a:pt x="1120304" y="25814"/>
                </a:lnTo>
                <a:lnTo>
                  <a:pt x="1117144" y="23834"/>
                </a:lnTo>
                <a:lnTo>
                  <a:pt x="1113222" y="22844"/>
                </a:lnTo>
                <a:lnTo>
                  <a:pt x="1100085" y="22844"/>
                </a:lnTo>
                <a:lnTo>
                  <a:pt x="1093584" y="26109"/>
                </a:lnTo>
                <a:lnTo>
                  <a:pt x="1089034" y="32639"/>
                </a:lnTo>
                <a:lnTo>
                  <a:pt x="1084484" y="39169"/>
                </a:lnTo>
                <a:lnTo>
                  <a:pt x="1082209" y="46889"/>
                </a:lnTo>
                <a:lnTo>
                  <a:pt x="1082209" y="65317"/>
                </a:lnTo>
                <a:lnTo>
                  <a:pt x="1084703" y="72941"/>
                </a:lnTo>
                <a:close/>
              </a:path>
              <a:path w="1402165" h="88409">
                <a:moveTo>
                  <a:pt x="1100010" y="76092"/>
                </a:moveTo>
                <a:lnTo>
                  <a:pt x="1100581" y="87267"/>
                </a:lnTo>
                <a:lnTo>
                  <a:pt x="1111623" y="87267"/>
                </a:lnTo>
                <a:lnTo>
                  <a:pt x="1115373" y="86429"/>
                </a:lnTo>
                <a:lnTo>
                  <a:pt x="1119267" y="76254"/>
                </a:lnTo>
                <a:lnTo>
                  <a:pt x="1115354" y="78300"/>
                </a:lnTo>
                <a:lnTo>
                  <a:pt x="1104464" y="78300"/>
                </a:lnTo>
                <a:lnTo>
                  <a:pt x="1100010" y="76092"/>
                </a:lnTo>
                <a:close/>
              </a:path>
              <a:path w="1402165" h="88409">
                <a:moveTo>
                  <a:pt x="1200874" y="25700"/>
                </a:moveTo>
                <a:lnTo>
                  <a:pt x="1198932" y="26956"/>
                </a:lnTo>
                <a:lnTo>
                  <a:pt x="1196743" y="29127"/>
                </a:lnTo>
                <a:lnTo>
                  <a:pt x="1194306" y="32211"/>
                </a:lnTo>
                <a:lnTo>
                  <a:pt x="1194306" y="913"/>
                </a:lnTo>
                <a:lnTo>
                  <a:pt x="1184025" y="913"/>
                </a:lnTo>
                <a:lnTo>
                  <a:pt x="1184025" y="85097"/>
                </a:lnTo>
                <a:lnTo>
                  <a:pt x="1194306" y="85097"/>
                </a:lnTo>
                <a:lnTo>
                  <a:pt x="1194306" y="44509"/>
                </a:lnTo>
                <a:lnTo>
                  <a:pt x="1196038" y="38969"/>
                </a:lnTo>
                <a:lnTo>
                  <a:pt x="1199503" y="36037"/>
                </a:lnTo>
                <a:lnTo>
                  <a:pt x="1202968" y="33106"/>
                </a:lnTo>
                <a:lnTo>
                  <a:pt x="1206833" y="31640"/>
                </a:lnTo>
                <a:lnTo>
                  <a:pt x="1216238" y="31640"/>
                </a:lnTo>
                <a:lnTo>
                  <a:pt x="1216190" y="29822"/>
                </a:lnTo>
                <a:lnTo>
                  <a:pt x="1213268" y="22445"/>
                </a:lnTo>
                <a:lnTo>
                  <a:pt x="1208318" y="22445"/>
                </a:lnTo>
                <a:lnTo>
                  <a:pt x="1204187" y="23530"/>
                </a:lnTo>
                <a:lnTo>
                  <a:pt x="1200874" y="25700"/>
                </a:lnTo>
                <a:close/>
              </a:path>
              <a:path w="1402165" h="88409">
                <a:moveTo>
                  <a:pt x="1222749" y="38760"/>
                </a:moveTo>
                <a:lnTo>
                  <a:pt x="1221607" y="36666"/>
                </a:lnTo>
                <a:lnTo>
                  <a:pt x="1219741" y="33315"/>
                </a:lnTo>
                <a:lnTo>
                  <a:pt x="1220893" y="26871"/>
                </a:lnTo>
                <a:lnTo>
                  <a:pt x="1222140" y="22445"/>
                </a:lnTo>
                <a:lnTo>
                  <a:pt x="1213268" y="22445"/>
                </a:lnTo>
                <a:lnTo>
                  <a:pt x="1216190" y="29822"/>
                </a:lnTo>
                <a:lnTo>
                  <a:pt x="1216238" y="31640"/>
                </a:lnTo>
                <a:lnTo>
                  <a:pt x="1215342" y="31640"/>
                </a:lnTo>
                <a:lnTo>
                  <a:pt x="1213744" y="35066"/>
                </a:lnTo>
                <a:lnTo>
                  <a:pt x="1213553" y="42605"/>
                </a:lnTo>
                <a:lnTo>
                  <a:pt x="1223149" y="42605"/>
                </a:lnTo>
                <a:lnTo>
                  <a:pt x="1222749" y="38760"/>
                </a:lnTo>
                <a:close/>
              </a:path>
              <a:path w="1402165" h="88409">
                <a:moveTo>
                  <a:pt x="1222235" y="74131"/>
                </a:moveTo>
                <a:lnTo>
                  <a:pt x="1221150" y="71790"/>
                </a:lnTo>
                <a:lnTo>
                  <a:pt x="1223320" y="85097"/>
                </a:lnTo>
                <a:lnTo>
                  <a:pt x="1233886" y="85097"/>
                </a:lnTo>
                <a:lnTo>
                  <a:pt x="1226576" y="77558"/>
                </a:lnTo>
                <a:lnTo>
                  <a:pt x="1227756" y="59187"/>
                </a:lnTo>
                <a:lnTo>
                  <a:pt x="1230555" y="58406"/>
                </a:lnTo>
                <a:lnTo>
                  <a:pt x="1232116" y="78415"/>
                </a:lnTo>
                <a:lnTo>
                  <a:pt x="1233886" y="78415"/>
                </a:lnTo>
                <a:lnTo>
                  <a:pt x="1233886" y="57964"/>
                </a:lnTo>
                <a:lnTo>
                  <a:pt x="1234286" y="57911"/>
                </a:lnTo>
                <a:lnTo>
                  <a:pt x="1240512" y="57112"/>
                </a:lnTo>
                <a:lnTo>
                  <a:pt x="1246052" y="48031"/>
                </a:lnTo>
                <a:lnTo>
                  <a:pt x="1233886" y="49557"/>
                </a:lnTo>
                <a:lnTo>
                  <a:pt x="1229660" y="50087"/>
                </a:lnTo>
                <a:lnTo>
                  <a:pt x="1225890" y="60253"/>
                </a:lnTo>
                <a:lnTo>
                  <a:pt x="1224405" y="75845"/>
                </a:lnTo>
                <a:lnTo>
                  <a:pt x="1223320" y="74988"/>
                </a:lnTo>
                <a:lnTo>
                  <a:pt x="1222235" y="74131"/>
                </a:lnTo>
                <a:close/>
              </a:path>
              <a:path w="1402165" h="88409">
                <a:moveTo>
                  <a:pt x="1226576" y="77558"/>
                </a:moveTo>
                <a:lnTo>
                  <a:pt x="1233886" y="85097"/>
                </a:lnTo>
                <a:lnTo>
                  <a:pt x="1229146" y="78415"/>
                </a:lnTo>
                <a:lnTo>
                  <a:pt x="1227756" y="59187"/>
                </a:lnTo>
                <a:lnTo>
                  <a:pt x="1226576" y="77558"/>
                </a:lnTo>
                <a:close/>
              </a:path>
              <a:path w="1402165" h="88409">
                <a:moveTo>
                  <a:pt x="1233886" y="49557"/>
                </a:moveTo>
                <a:lnTo>
                  <a:pt x="1233886" y="39845"/>
                </a:lnTo>
                <a:lnTo>
                  <a:pt x="1233030" y="35143"/>
                </a:lnTo>
                <a:lnTo>
                  <a:pt x="1231316" y="31754"/>
                </a:lnTo>
                <a:lnTo>
                  <a:pt x="1231104" y="31337"/>
                </a:lnTo>
                <a:lnTo>
                  <a:pt x="1227851" y="32572"/>
                </a:lnTo>
                <a:lnTo>
                  <a:pt x="1225605" y="35466"/>
                </a:lnTo>
                <a:lnTo>
                  <a:pt x="1228156" y="25548"/>
                </a:lnTo>
                <a:lnTo>
                  <a:pt x="1231050" y="22445"/>
                </a:lnTo>
                <a:lnTo>
                  <a:pt x="1225595" y="23920"/>
                </a:lnTo>
                <a:lnTo>
                  <a:pt x="1225327" y="24088"/>
                </a:lnTo>
                <a:lnTo>
                  <a:pt x="1222140" y="22445"/>
                </a:lnTo>
                <a:lnTo>
                  <a:pt x="1220893" y="26871"/>
                </a:lnTo>
                <a:lnTo>
                  <a:pt x="1219741" y="33315"/>
                </a:lnTo>
                <a:lnTo>
                  <a:pt x="1221607" y="36666"/>
                </a:lnTo>
                <a:lnTo>
                  <a:pt x="1222749" y="38760"/>
                </a:lnTo>
                <a:lnTo>
                  <a:pt x="1223149" y="42605"/>
                </a:lnTo>
                <a:lnTo>
                  <a:pt x="1223258" y="41696"/>
                </a:lnTo>
                <a:lnTo>
                  <a:pt x="1223530" y="39445"/>
                </a:lnTo>
                <a:lnTo>
                  <a:pt x="1224348" y="37065"/>
                </a:lnTo>
                <a:lnTo>
                  <a:pt x="1223910" y="50810"/>
                </a:lnTo>
                <a:lnTo>
                  <a:pt x="1223320" y="42053"/>
                </a:lnTo>
                <a:lnTo>
                  <a:pt x="1223320" y="51055"/>
                </a:lnTo>
                <a:lnTo>
                  <a:pt x="1219265" y="52733"/>
                </a:lnTo>
                <a:lnTo>
                  <a:pt x="1215724" y="55855"/>
                </a:lnTo>
                <a:lnTo>
                  <a:pt x="1212183" y="58978"/>
                </a:lnTo>
                <a:lnTo>
                  <a:pt x="1210412" y="63375"/>
                </a:lnTo>
                <a:lnTo>
                  <a:pt x="1210412" y="74226"/>
                </a:lnTo>
                <a:lnTo>
                  <a:pt x="1212211" y="78538"/>
                </a:lnTo>
                <a:lnTo>
                  <a:pt x="1215810" y="81984"/>
                </a:lnTo>
                <a:lnTo>
                  <a:pt x="1219408" y="85430"/>
                </a:lnTo>
                <a:lnTo>
                  <a:pt x="1224044" y="87153"/>
                </a:lnTo>
                <a:lnTo>
                  <a:pt x="1234438" y="87153"/>
                </a:lnTo>
                <a:lnTo>
                  <a:pt x="1238760" y="86144"/>
                </a:lnTo>
                <a:lnTo>
                  <a:pt x="1242682" y="84126"/>
                </a:lnTo>
                <a:lnTo>
                  <a:pt x="1246604" y="82108"/>
                </a:lnTo>
                <a:lnTo>
                  <a:pt x="1249612" y="79728"/>
                </a:lnTo>
                <a:lnTo>
                  <a:pt x="1251706" y="76987"/>
                </a:lnTo>
                <a:lnTo>
                  <a:pt x="1251478" y="37617"/>
                </a:lnTo>
                <a:lnTo>
                  <a:pt x="1251478" y="42834"/>
                </a:lnTo>
                <a:lnTo>
                  <a:pt x="1250792" y="45061"/>
                </a:lnTo>
                <a:lnTo>
                  <a:pt x="1248413" y="47726"/>
                </a:lnTo>
                <a:lnTo>
                  <a:pt x="1246052" y="48031"/>
                </a:lnTo>
                <a:lnTo>
                  <a:pt x="1240512" y="57112"/>
                </a:lnTo>
                <a:lnTo>
                  <a:pt x="1244357" y="56503"/>
                </a:lnTo>
                <a:lnTo>
                  <a:pt x="1246337" y="55969"/>
                </a:lnTo>
                <a:lnTo>
                  <a:pt x="1248317" y="55436"/>
                </a:lnTo>
                <a:lnTo>
                  <a:pt x="1251192" y="53971"/>
                </a:lnTo>
                <a:lnTo>
                  <a:pt x="1251192" y="68572"/>
                </a:lnTo>
                <a:lnTo>
                  <a:pt x="1248336" y="73122"/>
                </a:lnTo>
                <a:lnTo>
                  <a:pt x="1242625" y="75902"/>
                </a:lnTo>
                <a:lnTo>
                  <a:pt x="1239236" y="77577"/>
                </a:lnTo>
                <a:lnTo>
                  <a:pt x="1235733" y="78415"/>
                </a:lnTo>
                <a:lnTo>
                  <a:pt x="1232116" y="78415"/>
                </a:lnTo>
                <a:lnTo>
                  <a:pt x="1230555" y="58406"/>
                </a:lnTo>
                <a:lnTo>
                  <a:pt x="1227756" y="59187"/>
                </a:lnTo>
                <a:lnTo>
                  <a:pt x="1229146" y="78415"/>
                </a:lnTo>
                <a:lnTo>
                  <a:pt x="1233886" y="85097"/>
                </a:lnTo>
                <a:lnTo>
                  <a:pt x="1223320" y="85097"/>
                </a:lnTo>
                <a:lnTo>
                  <a:pt x="1221150" y="71790"/>
                </a:lnTo>
                <a:lnTo>
                  <a:pt x="1221150" y="64898"/>
                </a:lnTo>
                <a:lnTo>
                  <a:pt x="1222730" y="62043"/>
                </a:lnTo>
                <a:lnTo>
                  <a:pt x="1223320" y="61708"/>
                </a:lnTo>
                <a:lnTo>
                  <a:pt x="1223320" y="74988"/>
                </a:lnTo>
                <a:lnTo>
                  <a:pt x="1224405" y="75845"/>
                </a:lnTo>
                <a:lnTo>
                  <a:pt x="1225890" y="60253"/>
                </a:lnTo>
                <a:lnTo>
                  <a:pt x="1229660" y="50087"/>
                </a:lnTo>
                <a:lnTo>
                  <a:pt x="1233886" y="49557"/>
                </a:lnTo>
                <a:close/>
              </a:path>
              <a:path w="1402165" h="88409">
                <a:moveTo>
                  <a:pt x="1223530" y="39445"/>
                </a:moveTo>
                <a:lnTo>
                  <a:pt x="1223258" y="41696"/>
                </a:lnTo>
                <a:lnTo>
                  <a:pt x="1223320" y="42053"/>
                </a:lnTo>
                <a:lnTo>
                  <a:pt x="1223910" y="50810"/>
                </a:lnTo>
                <a:lnTo>
                  <a:pt x="1224348" y="37065"/>
                </a:lnTo>
                <a:lnTo>
                  <a:pt x="1223530" y="39445"/>
                </a:lnTo>
                <a:close/>
              </a:path>
              <a:path w="1402165" h="88409">
                <a:moveTo>
                  <a:pt x="1262130" y="77158"/>
                </a:moveTo>
                <a:lnTo>
                  <a:pt x="1261473" y="74588"/>
                </a:lnTo>
                <a:lnTo>
                  <a:pt x="1261473" y="33562"/>
                </a:lnTo>
                <a:lnTo>
                  <a:pt x="1259245" y="29298"/>
                </a:lnTo>
                <a:lnTo>
                  <a:pt x="1254790" y="26557"/>
                </a:lnTo>
                <a:lnTo>
                  <a:pt x="1250297" y="23815"/>
                </a:lnTo>
                <a:lnTo>
                  <a:pt x="1244453" y="22445"/>
                </a:lnTo>
                <a:lnTo>
                  <a:pt x="1231050" y="22445"/>
                </a:lnTo>
                <a:lnTo>
                  <a:pt x="1228156" y="25548"/>
                </a:lnTo>
                <a:lnTo>
                  <a:pt x="1225605" y="35466"/>
                </a:lnTo>
                <a:lnTo>
                  <a:pt x="1227851" y="32572"/>
                </a:lnTo>
                <a:lnTo>
                  <a:pt x="1231104" y="31337"/>
                </a:lnTo>
                <a:lnTo>
                  <a:pt x="1231659" y="31126"/>
                </a:lnTo>
                <a:lnTo>
                  <a:pt x="1241673" y="31126"/>
                </a:lnTo>
                <a:lnTo>
                  <a:pt x="1245243" y="31916"/>
                </a:lnTo>
                <a:lnTo>
                  <a:pt x="1247737" y="33496"/>
                </a:lnTo>
                <a:lnTo>
                  <a:pt x="1250231" y="35076"/>
                </a:lnTo>
                <a:lnTo>
                  <a:pt x="1251478" y="37617"/>
                </a:lnTo>
                <a:lnTo>
                  <a:pt x="1251706" y="76987"/>
                </a:lnTo>
                <a:lnTo>
                  <a:pt x="1252049" y="79424"/>
                </a:lnTo>
                <a:lnTo>
                  <a:pt x="1253477" y="82641"/>
                </a:lnTo>
                <a:lnTo>
                  <a:pt x="1255076" y="85154"/>
                </a:lnTo>
                <a:lnTo>
                  <a:pt x="1257646" y="86410"/>
                </a:lnTo>
                <a:lnTo>
                  <a:pt x="1262634" y="86410"/>
                </a:lnTo>
                <a:lnTo>
                  <a:pt x="1265452" y="86125"/>
                </a:lnTo>
                <a:lnTo>
                  <a:pt x="1268269" y="85382"/>
                </a:lnTo>
                <a:lnTo>
                  <a:pt x="1268269" y="77786"/>
                </a:lnTo>
                <a:lnTo>
                  <a:pt x="1267013" y="77986"/>
                </a:lnTo>
                <a:lnTo>
                  <a:pt x="1264900" y="78129"/>
                </a:lnTo>
                <a:lnTo>
                  <a:pt x="1262130" y="77158"/>
                </a:lnTo>
                <a:close/>
              </a:path>
              <a:path w="1402165" h="88409">
                <a:moveTo>
                  <a:pt x="1331191" y="23930"/>
                </a:moveTo>
                <a:lnTo>
                  <a:pt x="1319939" y="23930"/>
                </a:lnTo>
                <a:lnTo>
                  <a:pt x="1302862" y="73732"/>
                </a:lnTo>
                <a:lnTo>
                  <a:pt x="1286527" y="23930"/>
                </a:lnTo>
                <a:lnTo>
                  <a:pt x="1274590" y="23930"/>
                </a:lnTo>
                <a:lnTo>
                  <a:pt x="1297150" y="85097"/>
                </a:lnTo>
                <a:lnTo>
                  <a:pt x="1308116" y="85097"/>
                </a:lnTo>
                <a:lnTo>
                  <a:pt x="1331191" y="23930"/>
                </a:lnTo>
                <a:close/>
              </a:path>
              <a:path w="1402165" h="88409">
                <a:moveTo>
                  <a:pt x="1359634" y="25624"/>
                </a:moveTo>
                <a:lnTo>
                  <a:pt x="1354303" y="31754"/>
                </a:lnTo>
                <a:lnTo>
                  <a:pt x="1357616" y="49630"/>
                </a:lnTo>
                <a:lnTo>
                  <a:pt x="1357806" y="44376"/>
                </a:lnTo>
                <a:lnTo>
                  <a:pt x="1359501" y="40045"/>
                </a:lnTo>
                <a:lnTo>
                  <a:pt x="1362699" y="36637"/>
                </a:lnTo>
                <a:lnTo>
                  <a:pt x="1366602" y="22559"/>
                </a:lnTo>
                <a:lnTo>
                  <a:pt x="1359634" y="25624"/>
                </a:lnTo>
                <a:close/>
              </a:path>
              <a:path w="1402165" h="88409">
                <a:moveTo>
                  <a:pt x="1402165" y="57797"/>
                </a:moveTo>
                <a:lnTo>
                  <a:pt x="1402165" y="51629"/>
                </a:lnTo>
                <a:lnTo>
                  <a:pt x="1401861" y="47136"/>
                </a:lnTo>
                <a:lnTo>
                  <a:pt x="1401251" y="44319"/>
                </a:lnTo>
                <a:lnTo>
                  <a:pt x="1400566" y="40207"/>
                </a:lnTo>
                <a:lnTo>
                  <a:pt x="1399195" y="36609"/>
                </a:lnTo>
                <a:lnTo>
                  <a:pt x="1397139" y="33525"/>
                </a:lnTo>
                <a:lnTo>
                  <a:pt x="1395007" y="30288"/>
                </a:lnTo>
                <a:lnTo>
                  <a:pt x="1391904" y="27651"/>
                </a:lnTo>
                <a:lnTo>
                  <a:pt x="1387829" y="25614"/>
                </a:lnTo>
                <a:lnTo>
                  <a:pt x="1383755" y="23577"/>
                </a:lnTo>
                <a:lnTo>
                  <a:pt x="1379548" y="22559"/>
                </a:lnTo>
                <a:lnTo>
                  <a:pt x="1366602" y="22559"/>
                </a:lnTo>
                <a:lnTo>
                  <a:pt x="1362699" y="36637"/>
                </a:lnTo>
                <a:lnTo>
                  <a:pt x="1365897" y="33229"/>
                </a:lnTo>
                <a:lnTo>
                  <a:pt x="1369857" y="31526"/>
                </a:lnTo>
                <a:lnTo>
                  <a:pt x="1381166" y="31526"/>
                </a:lnTo>
                <a:lnTo>
                  <a:pt x="1385869" y="34000"/>
                </a:lnTo>
                <a:lnTo>
                  <a:pt x="1388686" y="38950"/>
                </a:lnTo>
                <a:lnTo>
                  <a:pt x="1390209" y="41615"/>
                </a:lnTo>
                <a:lnTo>
                  <a:pt x="1391180" y="45175"/>
                </a:lnTo>
                <a:lnTo>
                  <a:pt x="1391599" y="49630"/>
                </a:lnTo>
                <a:lnTo>
                  <a:pt x="1357616" y="49630"/>
                </a:lnTo>
                <a:lnTo>
                  <a:pt x="1354303" y="31754"/>
                </a:lnTo>
                <a:lnTo>
                  <a:pt x="1348972" y="37884"/>
                </a:lnTo>
                <a:lnTo>
                  <a:pt x="1346307" y="45861"/>
                </a:lnTo>
                <a:lnTo>
                  <a:pt x="1346307" y="65660"/>
                </a:lnTo>
                <a:lnTo>
                  <a:pt x="1348953" y="73417"/>
                </a:lnTo>
                <a:lnTo>
                  <a:pt x="1354246" y="78957"/>
                </a:lnTo>
                <a:lnTo>
                  <a:pt x="1359539" y="84497"/>
                </a:lnTo>
                <a:lnTo>
                  <a:pt x="1365993" y="87267"/>
                </a:lnTo>
                <a:lnTo>
                  <a:pt x="1376730" y="87267"/>
                </a:lnTo>
                <a:lnTo>
                  <a:pt x="1379529" y="86962"/>
                </a:lnTo>
                <a:lnTo>
                  <a:pt x="1382004" y="86353"/>
                </a:lnTo>
                <a:lnTo>
                  <a:pt x="1386611" y="85287"/>
                </a:lnTo>
                <a:lnTo>
                  <a:pt x="1390476" y="83231"/>
                </a:lnTo>
                <a:lnTo>
                  <a:pt x="1393598" y="80185"/>
                </a:lnTo>
                <a:lnTo>
                  <a:pt x="1395464" y="78434"/>
                </a:lnTo>
                <a:lnTo>
                  <a:pt x="1397149" y="76178"/>
                </a:lnTo>
                <a:lnTo>
                  <a:pt x="1398653" y="73417"/>
                </a:lnTo>
                <a:lnTo>
                  <a:pt x="1400157" y="70657"/>
                </a:lnTo>
                <a:lnTo>
                  <a:pt x="1401042" y="68154"/>
                </a:lnTo>
                <a:lnTo>
                  <a:pt x="1401308" y="65907"/>
                </a:lnTo>
                <a:lnTo>
                  <a:pt x="1391199" y="65907"/>
                </a:lnTo>
                <a:lnTo>
                  <a:pt x="1390438" y="68610"/>
                </a:lnTo>
                <a:lnTo>
                  <a:pt x="1389143" y="70990"/>
                </a:lnTo>
                <a:lnTo>
                  <a:pt x="1387315" y="73046"/>
                </a:lnTo>
                <a:lnTo>
                  <a:pt x="1384117" y="76587"/>
                </a:lnTo>
                <a:lnTo>
                  <a:pt x="1379833" y="78358"/>
                </a:lnTo>
                <a:lnTo>
                  <a:pt x="1368715" y="78358"/>
                </a:lnTo>
                <a:lnTo>
                  <a:pt x="1364470" y="76482"/>
                </a:lnTo>
                <a:lnTo>
                  <a:pt x="1361728" y="72732"/>
                </a:lnTo>
                <a:lnTo>
                  <a:pt x="1358987" y="68982"/>
                </a:lnTo>
                <a:lnTo>
                  <a:pt x="1357521" y="64003"/>
                </a:lnTo>
                <a:lnTo>
                  <a:pt x="1357330" y="57797"/>
                </a:lnTo>
                <a:lnTo>
                  <a:pt x="1402165" y="57797"/>
                </a:lnTo>
                <a:close/>
              </a:path>
              <a:path w="1402165" h="88409">
                <a:moveTo>
                  <a:pt x="833646" y="44509"/>
                </a:moveTo>
                <a:lnTo>
                  <a:pt x="834580" y="41520"/>
                </a:lnTo>
                <a:lnTo>
                  <a:pt x="833646" y="32211"/>
                </a:lnTo>
                <a:lnTo>
                  <a:pt x="835059" y="30422"/>
                </a:lnTo>
                <a:lnTo>
                  <a:pt x="833646" y="28545"/>
                </a:lnTo>
                <a:lnTo>
                  <a:pt x="830999" y="25034"/>
                </a:lnTo>
                <a:lnTo>
                  <a:pt x="829076" y="41520"/>
                </a:lnTo>
                <a:lnTo>
                  <a:pt x="832332" y="53323"/>
                </a:lnTo>
                <a:lnTo>
                  <a:pt x="830676" y="65964"/>
                </a:lnTo>
                <a:lnTo>
                  <a:pt x="830676" y="72056"/>
                </a:lnTo>
                <a:lnTo>
                  <a:pt x="829229" y="74617"/>
                </a:lnTo>
                <a:lnTo>
                  <a:pt x="826335" y="76273"/>
                </a:lnTo>
                <a:lnTo>
                  <a:pt x="825707" y="61757"/>
                </a:lnTo>
                <a:lnTo>
                  <a:pt x="827192" y="62594"/>
                </a:lnTo>
                <a:lnTo>
                  <a:pt x="829514" y="63965"/>
                </a:lnTo>
                <a:lnTo>
                  <a:pt x="827382" y="51591"/>
                </a:lnTo>
                <a:lnTo>
                  <a:pt x="828067" y="37084"/>
                </a:lnTo>
                <a:lnTo>
                  <a:pt x="826620" y="35181"/>
                </a:lnTo>
                <a:lnTo>
                  <a:pt x="824355" y="22330"/>
                </a:lnTo>
                <a:lnTo>
                  <a:pt x="833646" y="913"/>
                </a:lnTo>
                <a:lnTo>
                  <a:pt x="823365" y="913"/>
                </a:lnTo>
                <a:lnTo>
                  <a:pt x="823365" y="22330"/>
                </a:lnTo>
                <a:lnTo>
                  <a:pt x="824260" y="32477"/>
                </a:lnTo>
                <a:lnTo>
                  <a:pt x="823365" y="32182"/>
                </a:lnTo>
                <a:lnTo>
                  <a:pt x="823365" y="50618"/>
                </a:lnTo>
                <a:lnTo>
                  <a:pt x="819995" y="49801"/>
                </a:lnTo>
                <a:lnTo>
                  <a:pt x="813199" y="48145"/>
                </a:lnTo>
                <a:lnTo>
                  <a:pt x="810229" y="47422"/>
                </a:lnTo>
                <a:lnTo>
                  <a:pt x="807982" y="46584"/>
                </a:lnTo>
                <a:lnTo>
                  <a:pt x="806459" y="45632"/>
                </a:lnTo>
                <a:lnTo>
                  <a:pt x="803832" y="44033"/>
                </a:lnTo>
                <a:lnTo>
                  <a:pt x="802518" y="41901"/>
                </a:lnTo>
                <a:lnTo>
                  <a:pt x="802490" y="24120"/>
                </a:lnTo>
                <a:lnTo>
                  <a:pt x="798320" y="27699"/>
                </a:lnTo>
                <a:lnTo>
                  <a:pt x="794151" y="31278"/>
                </a:lnTo>
                <a:lnTo>
                  <a:pt x="792066" y="35961"/>
                </a:lnTo>
                <a:lnTo>
                  <a:pt x="792066" y="46660"/>
                </a:lnTo>
                <a:lnTo>
                  <a:pt x="794275" y="50506"/>
                </a:lnTo>
                <a:lnTo>
                  <a:pt x="798691" y="53285"/>
                </a:lnTo>
                <a:lnTo>
                  <a:pt x="801166" y="54884"/>
                </a:lnTo>
                <a:lnTo>
                  <a:pt x="805012" y="56331"/>
                </a:lnTo>
                <a:lnTo>
                  <a:pt x="810229" y="57626"/>
                </a:lnTo>
                <a:lnTo>
                  <a:pt x="818396" y="59682"/>
                </a:lnTo>
                <a:lnTo>
                  <a:pt x="822775" y="60786"/>
                </a:lnTo>
                <a:lnTo>
                  <a:pt x="823365" y="60981"/>
                </a:lnTo>
                <a:lnTo>
                  <a:pt x="823365" y="77948"/>
                </a:lnTo>
                <a:lnTo>
                  <a:pt x="820090" y="78757"/>
                </a:lnTo>
                <a:lnTo>
                  <a:pt x="823365" y="85097"/>
                </a:lnTo>
                <a:lnTo>
                  <a:pt x="824222" y="87438"/>
                </a:lnTo>
                <a:lnTo>
                  <a:pt x="830514" y="85458"/>
                </a:lnTo>
                <a:lnTo>
                  <a:pt x="830891" y="85097"/>
                </a:lnTo>
                <a:lnTo>
                  <a:pt x="833646" y="85097"/>
                </a:lnTo>
                <a:lnTo>
                  <a:pt x="833646" y="82457"/>
                </a:lnTo>
                <a:lnTo>
                  <a:pt x="834645" y="81499"/>
                </a:lnTo>
                <a:lnTo>
                  <a:pt x="838776" y="77539"/>
                </a:lnTo>
                <a:lnTo>
                  <a:pt x="840842" y="72837"/>
                </a:lnTo>
                <a:lnTo>
                  <a:pt x="840842" y="61757"/>
                </a:lnTo>
                <a:lnTo>
                  <a:pt x="838843" y="57626"/>
                </a:lnTo>
                <a:lnTo>
                  <a:pt x="834845" y="54999"/>
                </a:lnTo>
                <a:lnTo>
                  <a:pt x="833646" y="54199"/>
                </a:lnTo>
                <a:lnTo>
                  <a:pt x="833646" y="44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035985" y="5413945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493681" y="5346015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898244" y="5345411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188550" y="5467463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181281" y="5467462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1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246686" y="5467462"/>
            <a:ext cx="27051" cy="55180"/>
          </a:xfrm>
          <a:custGeom>
            <a:avLst/>
            <a:gdLst/>
            <a:ahLst/>
            <a:cxnLst/>
            <a:rect l="l" t="t" r="r" b="b"/>
            <a:pathLst>
              <a:path w="29756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7" y="10870"/>
                </a:lnTo>
                <a:lnTo>
                  <a:pt x="29756" y="11136"/>
                </a:lnTo>
                <a:lnTo>
                  <a:pt x="29756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69" y="0"/>
                </a:lnTo>
                <a:lnTo>
                  <a:pt x="18771" y="1475"/>
                </a:lnTo>
                <a:lnTo>
                  <a:pt x="15649" y="4426"/>
                </a:lnTo>
                <a:lnTo>
                  <a:pt x="12527" y="7376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316349" y="5504266"/>
            <a:ext cx="1973" cy="14059"/>
          </a:xfrm>
          <a:custGeom>
            <a:avLst/>
            <a:gdLst/>
            <a:ahLst/>
            <a:cxnLst/>
            <a:rect l="l" t="t" r="r" b="b"/>
            <a:pathLst>
              <a:path w="2170" h="15934">
                <a:moveTo>
                  <a:pt x="666" y="0"/>
                </a:moveTo>
                <a:lnTo>
                  <a:pt x="0" y="13002"/>
                </a:lnTo>
                <a:lnTo>
                  <a:pt x="2170" y="15934"/>
                </a:lnTo>
                <a:lnTo>
                  <a:pt x="2113" y="3579"/>
                </a:lnTo>
                <a:lnTo>
                  <a:pt x="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374641" y="5467463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4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367371" y="5467463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69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9" y="8966"/>
                </a:lnTo>
                <a:lnTo>
                  <a:pt x="39561" y="11441"/>
                </a:lnTo>
                <a:lnTo>
                  <a:pt x="42379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3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1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0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3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456505" y="5467362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5" y="14620"/>
                </a:lnTo>
                <a:lnTo>
                  <a:pt x="15192" y="13021"/>
                </a:lnTo>
                <a:lnTo>
                  <a:pt x="17439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9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467253" y="5512078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517705" y="5467262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8"/>
                </a:lnTo>
                <a:lnTo>
                  <a:pt x="11042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1" y="63042"/>
                </a:lnTo>
                <a:lnTo>
                  <a:pt x="16315" y="65107"/>
                </a:lnTo>
                <a:lnTo>
                  <a:pt x="33869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9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2" y="38455"/>
                </a:lnTo>
                <a:lnTo>
                  <a:pt x="35353" y="39426"/>
                </a:lnTo>
                <a:lnTo>
                  <a:pt x="36838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576532" y="5517150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426858" y="5453605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307730" y="5448364"/>
            <a:ext cx="48963" cy="75993"/>
          </a:xfrm>
          <a:custGeom>
            <a:avLst/>
            <a:gdLst/>
            <a:ahLst/>
            <a:cxnLst/>
            <a:rect l="l" t="t" r="r" b="b"/>
            <a:pathLst>
              <a:path w="53859" h="86125">
                <a:moveTo>
                  <a:pt x="9481" y="84183"/>
                </a:moveTo>
                <a:lnTo>
                  <a:pt x="9481" y="76359"/>
                </a:lnTo>
                <a:lnTo>
                  <a:pt x="10147" y="63356"/>
                </a:lnTo>
                <a:lnTo>
                  <a:pt x="9423" y="58692"/>
                </a:lnTo>
                <a:lnTo>
                  <a:pt x="9423" y="44985"/>
                </a:lnTo>
                <a:lnTo>
                  <a:pt x="11184" y="39274"/>
                </a:lnTo>
                <a:lnTo>
                  <a:pt x="14707" y="35809"/>
                </a:lnTo>
                <a:lnTo>
                  <a:pt x="18229" y="32344"/>
                </a:lnTo>
                <a:lnTo>
                  <a:pt x="22331" y="30612"/>
                </a:lnTo>
                <a:lnTo>
                  <a:pt x="32384" y="30612"/>
                </a:lnTo>
                <a:lnTo>
                  <a:pt x="36448" y="32725"/>
                </a:lnTo>
                <a:lnTo>
                  <a:pt x="39209" y="36951"/>
                </a:lnTo>
                <a:lnTo>
                  <a:pt x="41969" y="41178"/>
                </a:lnTo>
                <a:lnTo>
                  <a:pt x="43350" y="46508"/>
                </a:lnTo>
                <a:lnTo>
                  <a:pt x="43350" y="60177"/>
                </a:lnTo>
                <a:lnTo>
                  <a:pt x="41969" y="66002"/>
                </a:lnTo>
                <a:lnTo>
                  <a:pt x="39209" y="70419"/>
                </a:lnTo>
                <a:lnTo>
                  <a:pt x="36448" y="74836"/>
                </a:lnTo>
                <a:lnTo>
                  <a:pt x="32288" y="77044"/>
                </a:lnTo>
                <a:lnTo>
                  <a:pt x="19342" y="77044"/>
                </a:lnTo>
                <a:lnTo>
                  <a:pt x="14297" y="73674"/>
                </a:lnTo>
                <a:lnTo>
                  <a:pt x="11594" y="66935"/>
                </a:lnTo>
                <a:lnTo>
                  <a:pt x="11651" y="79290"/>
                </a:lnTo>
                <a:lnTo>
                  <a:pt x="13688" y="81422"/>
                </a:lnTo>
                <a:lnTo>
                  <a:pt x="15592" y="82755"/>
                </a:lnTo>
                <a:lnTo>
                  <a:pt x="18790" y="85002"/>
                </a:lnTo>
                <a:lnTo>
                  <a:pt x="22712" y="86125"/>
                </a:lnTo>
                <a:lnTo>
                  <a:pt x="35658" y="86125"/>
                </a:lnTo>
                <a:lnTo>
                  <a:pt x="42150" y="82927"/>
                </a:lnTo>
                <a:lnTo>
                  <a:pt x="46834" y="76530"/>
                </a:lnTo>
                <a:lnTo>
                  <a:pt x="51517" y="70133"/>
                </a:lnTo>
                <a:lnTo>
                  <a:pt x="53859" y="62100"/>
                </a:lnTo>
                <a:lnTo>
                  <a:pt x="53859" y="42224"/>
                </a:lnTo>
                <a:lnTo>
                  <a:pt x="51488" y="34505"/>
                </a:lnTo>
                <a:lnTo>
                  <a:pt x="46748" y="29270"/>
                </a:lnTo>
                <a:lnTo>
                  <a:pt x="42007" y="24034"/>
                </a:lnTo>
                <a:lnTo>
                  <a:pt x="35829" y="21417"/>
                </a:lnTo>
                <a:lnTo>
                  <a:pt x="24559" y="21417"/>
                </a:lnTo>
                <a:lnTo>
                  <a:pt x="21170" y="22188"/>
                </a:lnTo>
                <a:lnTo>
                  <a:pt x="18048" y="23730"/>
                </a:lnTo>
                <a:lnTo>
                  <a:pt x="14925" y="25272"/>
                </a:lnTo>
                <a:lnTo>
                  <a:pt x="12241" y="27509"/>
                </a:lnTo>
                <a:lnTo>
                  <a:pt x="9995" y="30440"/>
                </a:lnTo>
                <a:lnTo>
                  <a:pt x="9995" y="0"/>
                </a:lnTo>
                <a:lnTo>
                  <a:pt x="0" y="0"/>
                </a:lnTo>
                <a:lnTo>
                  <a:pt x="0" y="84183"/>
                </a:lnTo>
                <a:lnTo>
                  <a:pt x="9481" y="8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056650" y="5467715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6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4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5" y="9080"/>
                </a:lnTo>
                <a:lnTo>
                  <a:pt x="36343" y="10908"/>
                </a:lnTo>
                <a:lnTo>
                  <a:pt x="39466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71722" y="5448364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10280" y="31297"/>
                </a:move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38504" y="5449145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063479" y="5467715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8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122367" y="5448364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10280" y="31297"/>
                </a:move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8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0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729868" y="4210154"/>
            <a:ext cx="569100" cy="95545"/>
          </a:xfrm>
          <a:custGeom>
            <a:avLst/>
            <a:gdLst/>
            <a:ahLst/>
            <a:cxnLst/>
            <a:rect l="l" t="t" r="r" b="b"/>
            <a:pathLst>
              <a:path w="626010" h="108284">
                <a:moveTo>
                  <a:pt x="423291" y="0"/>
                </a:moveTo>
                <a:lnTo>
                  <a:pt x="420814" y="11650"/>
                </a:lnTo>
                <a:lnTo>
                  <a:pt x="431266" y="11651"/>
                </a:lnTo>
                <a:lnTo>
                  <a:pt x="433742" y="0"/>
                </a:lnTo>
                <a:lnTo>
                  <a:pt x="423291" y="0"/>
                </a:lnTo>
                <a:close/>
              </a:path>
              <a:path w="626010" h="108284">
                <a:moveTo>
                  <a:pt x="460381" y="77272"/>
                </a:moveTo>
                <a:lnTo>
                  <a:pt x="454175" y="77272"/>
                </a:lnTo>
                <a:lnTo>
                  <a:pt x="450105" y="75102"/>
                </a:lnTo>
                <a:lnTo>
                  <a:pt x="448172" y="70762"/>
                </a:lnTo>
                <a:lnTo>
                  <a:pt x="449114" y="86125"/>
                </a:lnTo>
                <a:lnTo>
                  <a:pt x="458474" y="86115"/>
                </a:lnTo>
                <a:lnTo>
                  <a:pt x="471574" y="83558"/>
                </a:lnTo>
                <a:lnTo>
                  <a:pt x="481912" y="76473"/>
                </a:lnTo>
                <a:lnTo>
                  <a:pt x="483233" y="75032"/>
                </a:lnTo>
                <a:lnTo>
                  <a:pt x="490080" y="64634"/>
                </a:lnTo>
                <a:lnTo>
                  <a:pt x="494305" y="52029"/>
                </a:lnTo>
                <a:lnTo>
                  <a:pt x="496474" y="41825"/>
                </a:lnTo>
                <a:lnTo>
                  <a:pt x="495394" y="34096"/>
                </a:lnTo>
                <a:lnTo>
                  <a:pt x="491066" y="28841"/>
                </a:lnTo>
                <a:lnTo>
                  <a:pt x="486738" y="23587"/>
                </a:lnTo>
                <a:lnTo>
                  <a:pt x="480633" y="20960"/>
                </a:lnTo>
                <a:lnTo>
                  <a:pt x="463956" y="20960"/>
                </a:lnTo>
                <a:lnTo>
                  <a:pt x="456302" y="24006"/>
                </a:lnTo>
                <a:lnTo>
                  <a:pt x="449791" y="30098"/>
                </a:lnTo>
                <a:lnTo>
                  <a:pt x="448148" y="31728"/>
                </a:lnTo>
                <a:lnTo>
                  <a:pt x="441093" y="41881"/>
                </a:lnTo>
                <a:lnTo>
                  <a:pt x="436746" y="54656"/>
                </a:lnTo>
                <a:lnTo>
                  <a:pt x="434706" y="64251"/>
                </a:lnTo>
                <a:lnTo>
                  <a:pt x="435557" y="71894"/>
                </a:lnTo>
                <a:lnTo>
                  <a:pt x="439297" y="77586"/>
                </a:lnTo>
                <a:lnTo>
                  <a:pt x="443036" y="83279"/>
                </a:lnTo>
                <a:lnTo>
                  <a:pt x="445965" y="60996"/>
                </a:lnTo>
                <a:lnTo>
                  <a:pt x="447348" y="54485"/>
                </a:lnTo>
                <a:lnTo>
                  <a:pt x="448789" y="47707"/>
                </a:lnTo>
                <a:lnTo>
                  <a:pt x="451447" y="41920"/>
                </a:lnTo>
                <a:lnTo>
                  <a:pt x="455323" y="37123"/>
                </a:lnTo>
                <a:lnTo>
                  <a:pt x="459198" y="32325"/>
                </a:lnTo>
                <a:lnTo>
                  <a:pt x="464277" y="29927"/>
                </a:lnTo>
                <a:lnTo>
                  <a:pt x="477642" y="29927"/>
                </a:lnTo>
                <a:lnTo>
                  <a:pt x="482031" y="32744"/>
                </a:lnTo>
                <a:lnTo>
                  <a:pt x="483727" y="38379"/>
                </a:lnTo>
                <a:lnTo>
                  <a:pt x="484794" y="41958"/>
                </a:lnTo>
                <a:lnTo>
                  <a:pt x="484720" y="46603"/>
                </a:lnTo>
                <a:lnTo>
                  <a:pt x="483506" y="52314"/>
                </a:lnTo>
                <a:lnTo>
                  <a:pt x="482163" y="58635"/>
                </a:lnTo>
                <a:lnTo>
                  <a:pt x="479677" y="64374"/>
                </a:lnTo>
                <a:lnTo>
                  <a:pt x="476048" y="69534"/>
                </a:lnTo>
                <a:lnTo>
                  <a:pt x="472419" y="74693"/>
                </a:lnTo>
                <a:lnTo>
                  <a:pt x="467197" y="77272"/>
                </a:lnTo>
                <a:lnTo>
                  <a:pt x="460381" y="77272"/>
                </a:lnTo>
                <a:close/>
              </a:path>
              <a:path w="626010" h="108284">
                <a:moveTo>
                  <a:pt x="446239" y="66421"/>
                </a:moveTo>
                <a:lnTo>
                  <a:pt x="445965" y="60996"/>
                </a:lnTo>
                <a:lnTo>
                  <a:pt x="443036" y="83279"/>
                </a:lnTo>
                <a:lnTo>
                  <a:pt x="449114" y="86125"/>
                </a:lnTo>
                <a:lnTo>
                  <a:pt x="448172" y="70762"/>
                </a:lnTo>
                <a:lnTo>
                  <a:pt x="446239" y="66421"/>
                </a:lnTo>
                <a:close/>
              </a:path>
              <a:path w="626010" h="108284">
                <a:moveTo>
                  <a:pt x="552794" y="83898"/>
                </a:moveTo>
                <a:lnTo>
                  <a:pt x="561134" y="44661"/>
                </a:lnTo>
                <a:lnTo>
                  <a:pt x="562445" y="38493"/>
                </a:lnTo>
                <a:lnTo>
                  <a:pt x="562615" y="33753"/>
                </a:lnTo>
                <a:lnTo>
                  <a:pt x="561644" y="30440"/>
                </a:lnTo>
                <a:lnTo>
                  <a:pt x="559885" y="24386"/>
                </a:lnTo>
                <a:lnTo>
                  <a:pt x="554664" y="21359"/>
                </a:lnTo>
                <a:lnTo>
                  <a:pt x="542023" y="21359"/>
                </a:lnTo>
                <a:lnTo>
                  <a:pt x="538259" y="22140"/>
                </a:lnTo>
                <a:lnTo>
                  <a:pt x="534690" y="23701"/>
                </a:lnTo>
                <a:lnTo>
                  <a:pt x="531122" y="25262"/>
                </a:lnTo>
                <a:lnTo>
                  <a:pt x="527510" y="27832"/>
                </a:lnTo>
                <a:lnTo>
                  <a:pt x="523856" y="31411"/>
                </a:lnTo>
                <a:lnTo>
                  <a:pt x="525701" y="22730"/>
                </a:lnTo>
                <a:lnTo>
                  <a:pt x="515935" y="22730"/>
                </a:lnTo>
                <a:lnTo>
                  <a:pt x="502933" y="83898"/>
                </a:lnTo>
                <a:lnTo>
                  <a:pt x="513213" y="83898"/>
                </a:lnTo>
                <a:lnTo>
                  <a:pt x="520024" y="51858"/>
                </a:lnTo>
                <a:lnTo>
                  <a:pt x="520873" y="47859"/>
                </a:lnTo>
                <a:lnTo>
                  <a:pt x="521784" y="44785"/>
                </a:lnTo>
                <a:lnTo>
                  <a:pt x="522756" y="42634"/>
                </a:lnTo>
                <a:lnTo>
                  <a:pt x="523727" y="40483"/>
                </a:lnTo>
                <a:lnTo>
                  <a:pt x="525284" y="38398"/>
                </a:lnTo>
                <a:lnTo>
                  <a:pt x="527426" y="36380"/>
                </a:lnTo>
                <a:lnTo>
                  <a:pt x="530092" y="33867"/>
                </a:lnTo>
                <a:lnTo>
                  <a:pt x="532924" y="32192"/>
                </a:lnTo>
                <a:lnTo>
                  <a:pt x="535919" y="31354"/>
                </a:lnTo>
                <a:lnTo>
                  <a:pt x="537585" y="30859"/>
                </a:lnTo>
                <a:lnTo>
                  <a:pt x="539637" y="30612"/>
                </a:lnTo>
                <a:lnTo>
                  <a:pt x="546872" y="30612"/>
                </a:lnTo>
                <a:lnTo>
                  <a:pt x="549780" y="32516"/>
                </a:lnTo>
                <a:lnTo>
                  <a:pt x="550798" y="36323"/>
                </a:lnTo>
                <a:lnTo>
                  <a:pt x="551417" y="38607"/>
                </a:lnTo>
                <a:lnTo>
                  <a:pt x="551330" y="41615"/>
                </a:lnTo>
                <a:lnTo>
                  <a:pt x="550536" y="45347"/>
                </a:lnTo>
                <a:lnTo>
                  <a:pt x="542342" y="83898"/>
                </a:lnTo>
                <a:lnTo>
                  <a:pt x="552794" y="83898"/>
                </a:lnTo>
                <a:close/>
              </a:path>
              <a:path w="626010" h="108284">
                <a:moveTo>
                  <a:pt x="581230" y="70762"/>
                </a:moveTo>
                <a:lnTo>
                  <a:pt x="580932" y="68135"/>
                </a:lnTo>
                <a:lnTo>
                  <a:pt x="581356" y="64708"/>
                </a:lnTo>
                <a:lnTo>
                  <a:pt x="571475" y="64708"/>
                </a:lnTo>
                <a:lnTo>
                  <a:pt x="570447" y="70800"/>
                </a:lnTo>
                <a:lnTo>
                  <a:pt x="571388" y="75911"/>
                </a:lnTo>
                <a:lnTo>
                  <a:pt x="574298" y="80042"/>
                </a:lnTo>
                <a:lnTo>
                  <a:pt x="577209" y="84174"/>
                </a:lnTo>
                <a:lnTo>
                  <a:pt x="583214" y="86239"/>
                </a:lnTo>
                <a:lnTo>
                  <a:pt x="600767" y="86239"/>
                </a:lnTo>
                <a:lnTo>
                  <a:pt x="607480" y="84259"/>
                </a:lnTo>
                <a:lnTo>
                  <a:pt x="612453" y="80299"/>
                </a:lnTo>
                <a:lnTo>
                  <a:pt x="617426" y="76340"/>
                </a:lnTo>
                <a:lnTo>
                  <a:pt x="620491" y="71637"/>
                </a:lnTo>
                <a:lnTo>
                  <a:pt x="621649" y="66193"/>
                </a:lnTo>
                <a:lnTo>
                  <a:pt x="622847" y="60558"/>
                </a:lnTo>
                <a:lnTo>
                  <a:pt x="621726" y="56427"/>
                </a:lnTo>
                <a:lnTo>
                  <a:pt x="618286" y="53799"/>
                </a:lnTo>
                <a:lnTo>
                  <a:pt x="616129" y="52124"/>
                </a:lnTo>
                <a:lnTo>
                  <a:pt x="611548" y="50392"/>
                </a:lnTo>
                <a:lnTo>
                  <a:pt x="604541" y="48602"/>
                </a:lnTo>
                <a:lnTo>
                  <a:pt x="598097" y="46946"/>
                </a:lnTo>
                <a:lnTo>
                  <a:pt x="595281" y="46222"/>
                </a:lnTo>
                <a:lnTo>
                  <a:pt x="593212" y="45385"/>
                </a:lnTo>
                <a:lnTo>
                  <a:pt x="591891" y="44433"/>
                </a:lnTo>
                <a:lnTo>
                  <a:pt x="589604" y="42834"/>
                </a:lnTo>
                <a:lnTo>
                  <a:pt x="588744" y="40702"/>
                </a:lnTo>
                <a:lnTo>
                  <a:pt x="589310" y="38036"/>
                </a:lnTo>
                <a:lnTo>
                  <a:pt x="589828" y="35600"/>
                </a:lnTo>
                <a:lnTo>
                  <a:pt x="591244" y="33639"/>
                </a:lnTo>
                <a:lnTo>
                  <a:pt x="593559" y="32154"/>
                </a:lnTo>
                <a:lnTo>
                  <a:pt x="595874" y="30669"/>
                </a:lnTo>
                <a:lnTo>
                  <a:pt x="598973" y="29927"/>
                </a:lnTo>
                <a:lnTo>
                  <a:pt x="608682" y="29927"/>
                </a:lnTo>
                <a:lnTo>
                  <a:pt x="612488" y="31278"/>
                </a:lnTo>
                <a:lnTo>
                  <a:pt x="614274" y="33981"/>
                </a:lnTo>
                <a:lnTo>
                  <a:pt x="615317" y="35885"/>
                </a:lnTo>
                <a:lnTo>
                  <a:pt x="615686" y="37998"/>
                </a:lnTo>
                <a:lnTo>
                  <a:pt x="615383" y="40321"/>
                </a:lnTo>
                <a:lnTo>
                  <a:pt x="625092" y="40321"/>
                </a:lnTo>
                <a:lnTo>
                  <a:pt x="626010" y="36361"/>
                </a:lnTo>
                <a:lnTo>
                  <a:pt x="625558" y="32668"/>
                </a:lnTo>
                <a:lnTo>
                  <a:pt x="623735" y="29241"/>
                </a:lnTo>
                <a:lnTo>
                  <a:pt x="620810" y="23835"/>
                </a:lnTo>
                <a:lnTo>
                  <a:pt x="614740" y="21131"/>
                </a:lnTo>
                <a:lnTo>
                  <a:pt x="598482" y="21131"/>
                </a:lnTo>
                <a:lnTo>
                  <a:pt x="592495" y="22921"/>
                </a:lnTo>
                <a:lnTo>
                  <a:pt x="587564" y="26500"/>
                </a:lnTo>
                <a:lnTo>
                  <a:pt x="582634" y="30079"/>
                </a:lnTo>
                <a:lnTo>
                  <a:pt x="579554" y="34762"/>
                </a:lnTo>
                <a:lnTo>
                  <a:pt x="578324" y="40549"/>
                </a:lnTo>
                <a:lnTo>
                  <a:pt x="577280" y="45461"/>
                </a:lnTo>
                <a:lnTo>
                  <a:pt x="578671" y="49307"/>
                </a:lnTo>
                <a:lnTo>
                  <a:pt x="582497" y="52086"/>
                </a:lnTo>
                <a:lnTo>
                  <a:pt x="584632" y="53685"/>
                </a:lnTo>
                <a:lnTo>
                  <a:pt x="588170" y="55132"/>
                </a:lnTo>
                <a:lnTo>
                  <a:pt x="593111" y="56427"/>
                </a:lnTo>
                <a:lnTo>
                  <a:pt x="600842" y="58482"/>
                </a:lnTo>
                <a:lnTo>
                  <a:pt x="604986" y="59587"/>
                </a:lnTo>
                <a:lnTo>
                  <a:pt x="607711" y="60558"/>
                </a:lnTo>
                <a:lnTo>
                  <a:pt x="609018" y="61395"/>
                </a:lnTo>
                <a:lnTo>
                  <a:pt x="611050" y="62766"/>
                </a:lnTo>
                <a:lnTo>
                  <a:pt x="611786" y="64765"/>
                </a:lnTo>
                <a:lnTo>
                  <a:pt x="611227" y="67392"/>
                </a:lnTo>
                <a:lnTo>
                  <a:pt x="610491" y="70857"/>
                </a:lnTo>
                <a:lnTo>
                  <a:pt x="608500" y="73417"/>
                </a:lnTo>
                <a:lnTo>
                  <a:pt x="605254" y="75074"/>
                </a:lnTo>
                <a:lnTo>
                  <a:pt x="602008" y="76730"/>
                </a:lnTo>
                <a:lnTo>
                  <a:pt x="598481" y="77558"/>
                </a:lnTo>
                <a:lnTo>
                  <a:pt x="588277" y="77558"/>
                </a:lnTo>
                <a:lnTo>
                  <a:pt x="584136" y="75902"/>
                </a:lnTo>
                <a:lnTo>
                  <a:pt x="582251" y="72589"/>
                </a:lnTo>
                <a:lnTo>
                  <a:pt x="581230" y="70762"/>
                </a:lnTo>
                <a:close/>
              </a:path>
              <a:path w="626010" h="108284">
                <a:moveTo>
                  <a:pt x="17834" y="0"/>
                </a:moveTo>
                <a:lnTo>
                  <a:pt x="0" y="83897"/>
                </a:lnTo>
                <a:lnTo>
                  <a:pt x="11480" y="83897"/>
                </a:lnTo>
                <a:lnTo>
                  <a:pt x="29313" y="0"/>
                </a:lnTo>
                <a:lnTo>
                  <a:pt x="17834" y="0"/>
                </a:lnTo>
                <a:close/>
              </a:path>
              <a:path w="626010" h="108284">
                <a:moveTo>
                  <a:pt x="42478" y="51458"/>
                </a:moveTo>
                <a:lnTo>
                  <a:pt x="44153" y="43576"/>
                </a:lnTo>
                <a:lnTo>
                  <a:pt x="46900" y="38131"/>
                </a:lnTo>
                <a:lnTo>
                  <a:pt x="50719" y="35123"/>
                </a:lnTo>
                <a:lnTo>
                  <a:pt x="54537" y="32116"/>
                </a:lnTo>
                <a:lnTo>
                  <a:pt x="58389" y="30612"/>
                </a:lnTo>
                <a:lnTo>
                  <a:pt x="66537" y="30612"/>
                </a:lnTo>
                <a:lnTo>
                  <a:pt x="69147" y="32039"/>
                </a:lnTo>
                <a:lnTo>
                  <a:pt x="70101" y="34895"/>
                </a:lnTo>
                <a:lnTo>
                  <a:pt x="70686" y="36799"/>
                </a:lnTo>
                <a:lnTo>
                  <a:pt x="70538" y="39826"/>
                </a:lnTo>
                <a:lnTo>
                  <a:pt x="69655" y="43976"/>
                </a:lnTo>
                <a:lnTo>
                  <a:pt x="61169" y="83897"/>
                </a:lnTo>
                <a:lnTo>
                  <a:pt x="71621" y="83897"/>
                </a:lnTo>
                <a:lnTo>
                  <a:pt x="79185" y="48316"/>
                </a:lnTo>
                <a:lnTo>
                  <a:pt x="80528" y="41996"/>
                </a:lnTo>
                <a:lnTo>
                  <a:pt x="82944" y="37484"/>
                </a:lnTo>
                <a:lnTo>
                  <a:pt x="86431" y="34781"/>
                </a:lnTo>
                <a:lnTo>
                  <a:pt x="89919" y="32078"/>
                </a:lnTo>
                <a:lnTo>
                  <a:pt x="93681" y="30726"/>
                </a:lnTo>
                <a:lnTo>
                  <a:pt x="100649" y="30726"/>
                </a:lnTo>
                <a:lnTo>
                  <a:pt x="102971" y="31487"/>
                </a:lnTo>
                <a:lnTo>
                  <a:pt x="106398" y="34533"/>
                </a:lnTo>
                <a:lnTo>
                  <a:pt x="106822" y="37332"/>
                </a:lnTo>
                <a:lnTo>
                  <a:pt x="105956" y="41406"/>
                </a:lnTo>
                <a:lnTo>
                  <a:pt x="96923" y="83897"/>
                </a:lnTo>
                <a:lnTo>
                  <a:pt x="107604" y="83897"/>
                </a:lnTo>
                <a:lnTo>
                  <a:pt x="116260" y="43176"/>
                </a:lnTo>
                <a:lnTo>
                  <a:pt x="117409" y="37770"/>
                </a:lnTo>
                <a:lnTo>
                  <a:pt x="117524" y="33467"/>
                </a:lnTo>
                <a:lnTo>
                  <a:pt x="116604" y="30269"/>
                </a:lnTo>
                <a:lnTo>
                  <a:pt x="114897" y="24329"/>
                </a:lnTo>
                <a:lnTo>
                  <a:pt x="109931" y="21359"/>
                </a:lnTo>
                <a:lnTo>
                  <a:pt x="97861" y="21359"/>
                </a:lnTo>
                <a:lnTo>
                  <a:pt x="94228" y="22150"/>
                </a:lnTo>
                <a:lnTo>
                  <a:pt x="90808" y="23730"/>
                </a:lnTo>
                <a:lnTo>
                  <a:pt x="87388" y="25310"/>
                </a:lnTo>
                <a:lnTo>
                  <a:pt x="84187" y="27737"/>
                </a:lnTo>
                <a:lnTo>
                  <a:pt x="81207" y="31011"/>
                </a:lnTo>
                <a:lnTo>
                  <a:pt x="80403" y="28346"/>
                </a:lnTo>
                <a:lnTo>
                  <a:pt x="79308" y="26328"/>
                </a:lnTo>
                <a:lnTo>
                  <a:pt x="77925" y="24957"/>
                </a:lnTo>
                <a:lnTo>
                  <a:pt x="75464" y="22559"/>
                </a:lnTo>
                <a:lnTo>
                  <a:pt x="71798" y="21359"/>
                </a:lnTo>
                <a:lnTo>
                  <a:pt x="62621" y="21359"/>
                </a:lnTo>
                <a:lnTo>
                  <a:pt x="58529" y="22521"/>
                </a:lnTo>
                <a:lnTo>
                  <a:pt x="54646" y="24843"/>
                </a:lnTo>
                <a:lnTo>
                  <a:pt x="52375" y="26214"/>
                </a:lnTo>
                <a:lnTo>
                  <a:pt x="49701" y="28403"/>
                </a:lnTo>
                <a:lnTo>
                  <a:pt x="46625" y="31411"/>
                </a:lnTo>
                <a:lnTo>
                  <a:pt x="48470" y="22730"/>
                </a:lnTo>
                <a:lnTo>
                  <a:pt x="38304" y="22730"/>
                </a:lnTo>
                <a:lnTo>
                  <a:pt x="25301" y="83897"/>
                </a:lnTo>
                <a:lnTo>
                  <a:pt x="35582" y="83897"/>
                </a:lnTo>
                <a:lnTo>
                  <a:pt x="42478" y="51458"/>
                </a:lnTo>
                <a:close/>
              </a:path>
              <a:path w="626010" h="108284">
                <a:moveTo>
                  <a:pt x="159569" y="21245"/>
                </a:moveTo>
                <a:lnTo>
                  <a:pt x="155252" y="22387"/>
                </a:lnTo>
                <a:lnTo>
                  <a:pt x="151302" y="24672"/>
                </a:lnTo>
                <a:lnTo>
                  <a:pt x="152872" y="30269"/>
                </a:lnTo>
                <a:lnTo>
                  <a:pt x="167075" y="30269"/>
                </a:lnTo>
                <a:lnTo>
                  <a:pt x="171232" y="33639"/>
                </a:lnTo>
                <a:lnTo>
                  <a:pt x="172465" y="40378"/>
                </a:lnTo>
                <a:lnTo>
                  <a:pt x="173129" y="43881"/>
                </a:lnTo>
                <a:lnTo>
                  <a:pt x="178163" y="65669"/>
                </a:lnTo>
                <a:lnTo>
                  <a:pt x="182623" y="51972"/>
                </a:lnTo>
                <a:lnTo>
                  <a:pt x="184719" y="42110"/>
                </a:lnTo>
                <a:lnTo>
                  <a:pt x="183914" y="34524"/>
                </a:lnTo>
                <a:lnTo>
                  <a:pt x="180207" y="29212"/>
                </a:lnTo>
                <a:lnTo>
                  <a:pt x="176501" y="23901"/>
                </a:lnTo>
                <a:lnTo>
                  <a:pt x="171183" y="21245"/>
                </a:lnTo>
                <a:lnTo>
                  <a:pt x="159569" y="21245"/>
                </a:lnTo>
                <a:close/>
              </a:path>
              <a:path w="626010" h="108284">
                <a:moveTo>
                  <a:pt x="173129" y="43881"/>
                </a:moveTo>
                <a:lnTo>
                  <a:pt x="172943" y="48069"/>
                </a:lnTo>
                <a:lnTo>
                  <a:pt x="171908" y="52943"/>
                </a:lnTo>
                <a:lnTo>
                  <a:pt x="170208" y="60938"/>
                </a:lnTo>
                <a:lnTo>
                  <a:pt x="167342" y="66944"/>
                </a:lnTo>
                <a:lnTo>
                  <a:pt x="163308" y="70961"/>
                </a:lnTo>
                <a:lnTo>
                  <a:pt x="159275" y="74978"/>
                </a:lnTo>
                <a:lnTo>
                  <a:pt x="154860" y="76987"/>
                </a:lnTo>
                <a:lnTo>
                  <a:pt x="142980" y="76987"/>
                </a:lnTo>
                <a:lnTo>
                  <a:pt x="138778" y="73827"/>
                </a:lnTo>
                <a:lnTo>
                  <a:pt x="137456" y="67506"/>
                </a:lnTo>
                <a:lnTo>
                  <a:pt x="136751" y="64194"/>
                </a:lnTo>
                <a:lnTo>
                  <a:pt x="136901" y="60177"/>
                </a:lnTo>
                <a:lnTo>
                  <a:pt x="137904" y="55455"/>
                </a:lnTo>
                <a:lnTo>
                  <a:pt x="139151" y="49592"/>
                </a:lnTo>
                <a:lnTo>
                  <a:pt x="140883" y="44757"/>
                </a:lnTo>
                <a:lnTo>
                  <a:pt x="143101" y="40949"/>
                </a:lnTo>
                <a:lnTo>
                  <a:pt x="147242" y="33829"/>
                </a:lnTo>
                <a:lnTo>
                  <a:pt x="152872" y="30269"/>
                </a:lnTo>
                <a:lnTo>
                  <a:pt x="151302" y="24672"/>
                </a:lnTo>
                <a:lnTo>
                  <a:pt x="148541" y="26195"/>
                </a:lnTo>
                <a:lnTo>
                  <a:pt x="145837" y="28346"/>
                </a:lnTo>
                <a:lnTo>
                  <a:pt x="143190" y="31126"/>
                </a:lnTo>
                <a:lnTo>
                  <a:pt x="144914" y="23016"/>
                </a:lnTo>
                <a:lnTo>
                  <a:pt x="134919" y="23016"/>
                </a:lnTo>
                <a:lnTo>
                  <a:pt x="116794" y="108284"/>
                </a:lnTo>
                <a:lnTo>
                  <a:pt x="127074" y="108284"/>
                </a:lnTo>
                <a:lnTo>
                  <a:pt x="133715" y="77044"/>
                </a:lnTo>
                <a:lnTo>
                  <a:pt x="135371" y="79823"/>
                </a:lnTo>
                <a:lnTo>
                  <a:pt x="136991" y="81784"/>
                </a:lnTo>
                <a:lnTo>
                  <a:pt x="138576" y="82926"/>
                </a:lnTo>
                <a:lnTo>
                  <a:pt x="141269" y="84944"/>
                </a:lnTo>
                <a:lnTo>
                  <a:pt x="144919" y="85953"/>
                </a:lnTo>
                <a:lnTo>
                  <a:pt x="155391" y="85953"/>
                </a:lnTo>
                <a:lnTo>
                  <a:pt x="160915" y="84145"/>
                </a:lnTo>
                <a:lnTo>
                  <a:pt x="166101" y="80528"/>
                </a:lnTo>
                <a:lnTo>
                  <a:pt x="171324" y="75981"/>
                </a:lnTo>
                <a:lnTo>
                  <a:pt x="178163" y="65669"/>
                </a:lnTo>
                <a:lnTo>
                  <a:pt x="173129" y="43881"/>
                </a:lnTo>
                <a:close/>
              </a:path>
              <a:path w="626010" h="108284">
                <a:moveTo>
                  <a:pt x="209130" y="0"/>
                </a:moveTo>
                <a:lnTo>
                  <a:pt x="191296" y="83897"/>
                </a:lnTo>
                <a:lnTo>
                  <a:pt x="201576" y="83897"/>
                </a:lnTo>
                <a:lnTo>
                  <a:pt x="219410" y="0"/>
                </a:lnTo>
                <a:lnTo>
                  <a:pt x="209130" y="0"/>
                </a:lnTo>
                <a:close/>
              </a:path>
              <a:path w="626010" h="108284">
                <a:moveTo>
                  <a:pt x="233194" y="23016"/>
                </a:moveTo>
                <a:lnTo>
                  <a:pt x="220253" y="83897"/>
                </a:lnTo>
                <a:lnTo>
                  <a:pt x="230705" y="83897"/>
                </a:lnTo>
                <a:lnTo>
                  <a:pt x="243646" y="23016"/>
                </a:lnTo>
                <a:lnTo>
                  <a:pt x="233194" y="23016"/>
                </a:lnTo>
                <a:close/>
              </a:path>
              <a:path w="626010" h="108284">
                <a:moveTo>
                  <a:pt x="238087" y="0"/>
                </a:moveTo>
                <a:lnTo>
                  <a:pt x="235610" y="11650"/>
                </a:lnTo>
                <a:lnTo>
                  <a:pt x="246062" y="11650"/>
                </a:lnTo>
                <a:lnTo>
                  <a:pt x="248539" y="0"/>
                </a:lnTo>
                <a:lnTo>
                  <a:pt x="238087" y="0"/>
                </a:lnTo>
                <a:close/>
              </a:path>
              <a:path w="626010" h="108284">
                <a:moveTo>
                  <a:pt x="271223" y="85668"/>
                </a:moveTo>
                <a:lnTo>
                  <a:pt x="278343" y="85668"/>
                </a:lnTo>
                <a:lnTo>
                  <a:pt x="284586" y="83793"/>
                </a:lnTo>
                <a:lnTo>
                  <a:pt x="289953" y="80042"/>
                </a:lnTo>
                <a:lnTo>
                  <a:pt x="295319" y="76292"/>
                </a:lnTo>
                <a:lnTo>
                  <a:pt x="299435" y="70362"/>
                </a:lnTo>
                <a:lnTo>
                  <a:pt x="302302" y="62252"/>
                </a:lnTo>
                <a:lnTo>
                  <a:pt x="292307" y="62252"/>
                </a:lnTo>
                <a:lnTo>
                  <a:pt x="290391" y="66783"/>
                </a:lnTo>
                <a:lnTo>
                  <a:pt x="287910" y="70352"/>
                </a:lnTo>
                <a:lnTo>
                  <a:pt x="284861" y="72960"/>
                </a:lnTo>
                <a:lnTo>
                  <a:pt x="281813" y="75568"/>
                </a:lnTo>
                <a:lnTo>
                  <a:pt x="278157" y="76873"/>
                </a:lnTo>
                <a:lnTo>
                  <a:pt x="268333" y="76873"/>
                </a:lnTo>
                <a:lnTo>
                  <a:pt x="264704" y="74778"/>
                </a:lnTo>
                <a:lnTo>
                  <a:pt x="263005" y="70590"/>
                </a:lnTo>
                <a:lnTo>
                  <a:pt x="261306" y="66402"/>
                </a:lnTo>
                <a:lnTo>
                  <a:pt x="261108" y="61243"/>
                </a:lnTo>
                <a:lnTo>
                  <a:pt x="262411" y="55113"/>
                </a:lnTo>
                <a:lnTo>
                  <a:pt x="263706" y="49021"/>
                </a:lnTo>
                <a:lnTo>
                  <a:pt x="265708" y="43900"/>
                </a:lnTo>
                <a:lnTo>
                  <a:pt x="268418" y="39750"/>
                </a:lnTo>
                <a:lnTo>
                  <a:pt x="272595" y="33353"/>
                </a:lnTo>
                <a:lnTo>
                  <a:pt x="277959" y="30155"/>
                </a:lnTo>
                <a:lnTo>
                  <a:pt x="289305" y="30155"/>
                </a:lnTo>
                <a:lnTo>
                  <a:pt x="292524" y="31402"/>
                </a:lnTo>
                <a:lnTo>
                  <a:pt x="294165" y="33896"/>
                </a:lnTo>
                <a:lnTo>
                  <a:pt x="295805" y="36390"/>
                </a:lnTo>
                <a:lnTo>
                  <a:pt x="296529" y="39521"/>
                </a:lnTo>
                <a:lnTo>
                  <a:pt x="296337" y="43290"/>
                </a:lnTo>
                <a:lnTo>
                  <a:pt x="306332" y="43290"/>
                </a:lnTo>
                <a:lnTo>
                  <a:pt x="307196" y="35104"/>
                </a:lnTo>
                <a:lnTo>
                  <a:pt x="305824" y="29336"/>
                </a:lnTo>
                <a:lnTo>
                  <a:pt x="302214" y="25986"/>
                </a:lnTo>
                <a:lnTo>
                  <a:pt x="298605" y="22635"/>
                </a:lnTo>
                <a:lnTo>
                  <a:pt x="293354" y="20960"/>
                </a:lnTo>
                <a:lnTo>
                  <a:pt x="278390" y="20960"/>
                </a:lnTo>
                <a:lnTo>
                  <a:pt x="271111" y="23949"/>
                </a:lnTo>
                <a:lnTo>
                  <a:pt x="264623" y="29926"/>
                </a:lnTo>
                <a:lnTo>
                  <a:pt x="262688" y="31847"/>
                </a:lnTo>
                <a:lnTo>
                  <a:pt x="255809" y="41987"/>
                </a:lnTo>
                <a:lnTo>
                  <a:pt x="251469" y="54999"/>
                </a:lnTo>
                <a:lnTo>
                  <a:pt x="249607" y="63756"/>
                </a:lnTo>
                <a:lnTo>
                  <a:pt x="250436" y="71057"/>
                </a:lnTo>
                <a:lnTo>
                  <a:pt x="253953" y="76901"/>
                </a:lnTo>
                <a:lnTo>
                  <a:pt x="257470" y="82746"/>
                </a:lnTo>
                <a:lnTo>
                  <a:pt x="263227" y="85668"/>
                </a:lnTo>
                <a:lnTo>
                  <a:pt x="271223" y="85668"/>
                </a:lnTo>
                <a:close/>
              </a:path>
              <a:path w="626010" h="108284">
                <a:moveTo>
                  <a:pt x="319279" y="72932"/>
                </a:moveTo>
                <a:lnTo>
                  <a:pt x="318691" y="70590"/>
                </a:lnTo>
                <a:lnTo>
                  <a:pt x="319323" y="67620"/>
                </a:lnTo>
                <a:lnTo>
                  <a:pt x="320157" y="63699"/>
                </a:lnTo>
                <a:lnTo>
                  <a:pt x="322344" y="60843"/>
                </a:lnTo>
                <a:lnTo>
                  <a:pt x="325885" y="59053"/>
                </a:lnTo>
                <a:lnTo>
                  <a:pt x="327977" y="57987"/>
                </a:lnTo>
                <a:lnTo>
                  <a:pt x="330941" y="57207"/>
                </a:lnTo>
                <a:lnTo>
                  <a:pt x="334778" y="56712"/>
                </a:lnTo>
                <a:lnTo>
                  <a:pt x="341173" y="55912"/>
                </a:lnTo>
                <a:lnTo>
                  <a:pt x="343126" y="55684"/>
                </a:lnTo>
                <a:lnTo>
                  <a:pt x="345149" y="55303"/>
                </a:lnTo>
                <a:lnTo>
                  <a:pt x="347242" y="54770"/>
                </a:lnTo>
                <a:lnTo>
                  <a:pt x="349335" y="54237"/>
                </a:lnTo>
                <a:lnTo>
                  <a:pt x="352522" y="52771"/>
                </a:lnTo>
                <a:lnTo>
                  <a:pt x="350761" y="61052"/>
                </a:lnTo>
                <a:lnTo>
                  <a:pt x="349418" y="67373"/>
                </a:lnTo>
                <a:lnTo>
                  <a:pt x="348143" y="75787"/>
                </a:lnTo>
                <a:lnTo>
                  <a:pt x="347968" y="78224"/>
                </a:lnTo>
                <a:lnTo>
                  <a:pt x="348712" y="81442"/>
                </a:lnTo>
                <a:lnTo>
                  <a:pt x="349777" y="83954"/>
                </a:lnTo>
                <a:lnTo>
                  <a:pt x="352080" y="85211"/>
                </a:lnTo>
                <a:lnTo>
                  <a:pt x="357068" y="85211"/>
                </a:lnTo>
                <a:lnTo>
                  <a:pt x="359946" y="84925"/>
                </a:lnTo>
                <a:lnTo>
                  <a:pt x="362922" y="84183"/>
                </a:lnTo>
                <a:lnTo>
                  <a:pt x="364537" y="76587"/>
                </a:lnTo>
                <a:lnTo>
                  <a:pt x="363237" y="76787"/>
                </a:lnTo>
                <a:lnTo>
                  <a:pt x="361094" y="76930"/>
                </a:lnTo>
                <a:lnTo>
                  <a:pt x="358530" y="75959"/>
                </a:lnTo>
                <a:lnTo>
                  <a:pt x="358420" y="73389"/>
                </a:lnTo>
                <a:lnTo>
                  <a:pt x="365910" y="38150"/>
                </a:lnTo>
                <a:lnTo>
                  <a:pt x="367140" y="32363"/>
                </a:lnTo>
                <a:lnTo>
                  <a:pt x="365819" y="28099"/>
                </a:lnTo>
                <a:lnTo>
                  <a:pt x="361947" y="25357"/>
                </a:lnTo>
                <a:lnTo>
                  <a:pt x="358037" y="22616"/>
                </a:lnTo>
                <a:lnTo>
                  <a:pt x="352483" y="21245"/>
                </a:lnTo>
                <a:lnTo>
                  <a:pt x="339080" y="21245"/>
                </a:lnTo>
                <a:lnTo>
                  <a:pt x="333313" y="22721"/>
                </a:lnTo>
                <a:lnTo>
                  <a:pt x="327983" y="25671"/>
                </a:lnTo>
                <a:lnTo>
                  <a:pt x="322653" y="28622"/>
                </a:lnTo>
                <a:lnTo>
                  <a:pt x="319092" y="33867"/>
                </a:lnTo>
                <a:lnTo>
                  <a:pt x="317299" y="41406"/>
                </a:lnTo>
                <a:lnTo>
                  <a:pt x="326894" y="41406"/>
                </a:lnTo>
                <a:lnTo>
                  <a:pt x="327947" y="38246"/>
                </a:lnTo>
                <a:lnTo>
                  <a:pt x="329271" y="35866"/>
                </a:lnTo>
                <a:lnTo>
                  <a:pt x="330868" y="34267"/>
                </a:lnTo>
                <a:lnTo>
                  <a:pt x="333729" y="31373"/>
                </a:lnTo>
                <a:lnTo>
                  <a:pt x="337844" y="29926"/>
                </a:lnTo>
                <a:lnTo>
                  <a:pt x="347859" y="29926"/>
                </a:lnTo>
                <a:lnTo>
                  <a:pt x="351260" y="30716"/>
                </a:lnTo>
                <a:lnTo>
                  <a:pt x="353418" y="32296"/>
                </a:lnTo>
                <a:lnTo>
                  <a:pt x="355576" y="33876"/>
                </a:lnTo>
                <a:lnTo>
                  <a:pt x="356283" y="36418"/>
                </a:lnTo>
                <a:lnTo>
                  <a:pt x="355539" y="39921"/>
                </a:lnTo>
                <a:lnTo>
                  <a:pt x="355175" y="41634"/>
                </a:lnTo>
                <a:lnTo>
                  <a:pt x="354016" y="43862"/>
                </a:lnTo>
                <a:lnTo>
                  <a:pt x="351069" y="46527"/>
                </a:lnTo>
                <a:lnTo>
                  <a:pt x="348644" y="46832"/>
                </a:lnTo>
                <a:lnTo>
                  <a:pt x="331815" y="48888"/>
                </a:lnTo>
                <a:lnTo>
                  <a:pt x="325912" y="49611"/>
                </a:lnTo>
                <a:lnTo>
                  <a:pt x="320858" y="51534"/>
                </a:lnTo>
                <a:lnTo>
                  <a:pt x="316653" y="54656"/>
                </a:lnTo>
                <a:lnTo>
                  <a:pt x="312448" y="57778"/>
                </a:lnTo>
                <a:lnTo>
                  <a:pt x="309743" y="62176"/>
                </a:lnTo>
                <a:lnTo>
                  <a:pt x="308537" y="67849"/>
                </a:lnTo>
                <a:lnTo>
                  <a:pt x="307436" y="73027"/>
                </a:lnTo>
                <a:lnTo>
                  <a:pt x="308319" y="77339"/>
                </a:lnTo>
                <a:lnTo>
                  <a:pt x="311184" y="80785"/>
                </a:lnTo>
                <a:lnTo>
                  <a:pt x="314050" y="84230"/>
                </a:lnTo>
                <a:lnTo>
                  <a:pt x="318320" y="85953"/>
                </a:lnTo>
                <a:lnTo>
                  <a:pt x="328715" y="85953"/>
                </a:lnTo>
                <a:lnTo>
                  <a:pt x="325280" y="77215"/>
                </a:lnTo>
                <a:lnTo>
                  <a:pt x="322891" y="76358"/>
                </a:lnTo>
                <a:lnTo>
                  <a:pt x="319279" y="72932"/>
                </a:lnTo>
                <a:close/>
              </a:path>
              <a:path w="626010" h="108284">
                <a:moveTo>
                  <a:pt x="345595" y="71923"/>
                </a:moveTo>
                <a:lnTo>
                  <a:pt x="339293" y="74702"/>
                </a:lnTo>
                <a:lnTo>
                  <a:pt x="335548" y="76378"/>
                </a:lnTo>
                <a:lnTo>
                  <a:pt x="331866" y="77215"/>
                </a:lnTo>
                <a:lnTo>
                  <a:pt x="325280" y="77215"/>
                </a:lnTo>
                <a:lnTo>
                  <a:pt x="328715" y="85953"/>
                </a:lnTo>
                <a:lnTo>
                  <a:pt x="333251" y="84944"/>
                </a:lnTo>
                <a:lnTo>
                  <a:pt x="337602" y="82926"/>
                </a:lnTo>
                <a:lnTo>
                  <a:pt x="341952" y="80908"/>
                </a:lnTo>
                <a:lnTo>
                  <a:pt x="345466" y="78529"/>
                </a:lnTo>
                <a:lnTo>
                  <a:pt x="348143" y="75787"/>
                </a:lnTo>
                <a:lnTo>
                  <a:pt x="349418" y="67373"/>
                </a:lnTo>
                <a:lnTo>
                  <a:pt x="345595" y="71923"/>
                </a:lnTo>
                <a:close/>
              </a:path>
              <a:path w="626010" h="108284">
                <a:moveTo>
                  <a:pt x="418398" y="23016"/>
                </a:moveTo>
                <a:lnTo>
                  <a:pt x="405457" y="83897"/>
                </a:lnTo>
                <a:lnTo>
                  <a:pt x="415909" y="83897"/>
                </a:lnTo>
                <a:lnTo>
                  <a:pt x="428850" y="23016"/>
                </a:lnTo>
                <a:lnTo>
                  <a:pt x="418398" y="23016"/>
                </a:lnTo>
                <a:close/>
              </a:path>
              <a:path w="626010" h="108284">
                <a:moveTo>
                  <a:pt x="380880" y="71618"/>
                </a:moveTo>
                <a:lnTo>
                  <a:pt x="380047" y="75540"/>
                </a:lnTo>
                <a:lnTo>
                  <a:pt x="380226" y="78729"/>
                </a:lnTo>
                <a:lnTo>
                  <a:pt x="381417" y="81184"/>
                </a:lnTo>
                <a:lnTo>
                  <a:pt x="382608" y="83640"/>
                </a:lnTo>
                <a:lnTo>
                  <a:pt x="385603" y="84868"/>
                </a:lnTo>
                <a:lnTo>
                  <a:pt x="393282" y="84792"/>
                </a:lnTo>
                <a:lnTo>
                  <a:pt x="395898" y="84488"/>
                </a:lnTo>
                <a:lnTo>
                  <a:pt x="398432" y="83897"/>
                </a:lnTo>
                <a:lnTo>
                  <a:pt x="400155" y="75787"/>
                </a:lnTo>
                <a:lnTo>
                  <a:pt x="397016" y="75959"/>
                </a:lnTo>
                <a:lnTo>
                  <a:pt x="394655" y="75959"/>
                </a:lnTo>
                <a:lnTo>
                  <a:pt x="392656" y="75330"/>
                </a:lnTo>
                <a:lnTo>
                  <a:pt x="390944" y="73180"/>
                </a:lnTo>
                <a:lnTo>
                  <a:pt x="391396" y="71047"/>
                </a:lnTo>
                <a:lnTo>
                  <a:pt x="399882" y="31126"/>
                </a:lnTo>
                <a:lnTo>
                  <a:pt x="409649" y="31126"/>
                </a:lnTo>
                <a:lnTo>
                  <a:pt x="411434" y="22730"/>
                </a:lnTo>
                <a:lnTo>
                  <a:pt x="401667" y="22730"/>
                </a:lnTo>
                <a:lnTo>
                  <a:pt x="405297" y="5654"/>
                </a:lnTo>
                <a:lnTo>
                  <a:pt x="394902" y="5654"/>
                </a:lnTo>
                <a:lnTo>
                  <a:pt x="391272" y="22730"/>
                </a:lnTo>
                <a:lnTo>
                  <a:pt x="382991" y="22730"/>
                </a:lnTo>
                <a:lnTo>
                  <a:pt x="381206" y="31126"/>
                </a:lnTo>
                <a:lnTo>
                  <a:pt x="389488" y="31126"/>
                </a:lnTo>
                <a:lnTo>
                  <a:pt x="380880" y="716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729609" y="4312301"/>
            <a:ext cx="1479893" cy="97913"/>
          </a:xfrm>
          <a:custGeom>
            <a:avLst/>
            <a:gdLst/>
            <a:ahLst/>
            <a:cxnLst/>
            <a:rect l="l" t="t" r="r" b="b"/>
            <a:pathLst>
              <a:path w="1627882" h="110968">
                <a:moveTo>
                  <a:pt x="1078610" y="23929"/>
                </a:moveTo>
                <a:lnTo>
                  <a:pt x="1078610" y="85097"/>
                </a:lnTo>
                <a:lnTo>
                  <a:pt x="1088891" y="85097"/>
                </a:lnTo>
                <a:lnTo>
                  <a:pt x="1088891" y="45575"/>
                </a:lnTo>
                <a:lnTo>
                  <a:pt x="1090281" y="41739"/>
                </a:lnTo>
                <a:lnTo>
                  <a:pt x="1093061" y="38408"/>
                </a:lnTo>
                <a:lnTo>
                  <a:pt x="1095840" y="35076"/>
                </a:lnTo>
                <a:lnTo>
                  <a:pt x="1099819" y="33410"/>
                </a:lnTo>
                <a:lnTo>
                  <a:pt x="1106168" y="33429"/>
                </a:lnTo>
                <a:lnTo>
                  <a:pt x="1108367" y="33696"/>
                </a:lnTo>
                <a:lnTo>
                  <a:pt x="1108367" y="22844"/>
                </a:lnTo>
                <a:lnTo>
                  <a:pt x="1107263" y="22730"/>
                </a:lnTo>
                <a:lnTo>
                  <a:pt x="1105055" y="22559"/>
                </a:lnTo>
                <a:lnTo>
                  <a:pt x="1100980" y="22559"/>
                </a:lnTo>
                <a:lnTo>
                  <a:pt x="1097382" y="24034"/>
                </a:lnTo>
                <a:lnTo>
                  <a:pt x="1094260" y="26985"/>
                </a:lnTo>
                <a:lnTo>
                  <a:pt x="1091137" y="29936"/>
                </a:lnTo>
                <a:lnTo>
                  <a:pt x="1089177" y="32439"/>
                </a:lnTo>
                <a:lnTo>
                  <a:pt x="1088377" y="34495"/>
                </a:lnTo>
                <a:lnTo>
                  <a:pt x="1088377" y="23929"/>
                </a:lnTo>
                <a:lnTo>
                  <a:pt x="1078610" y="23929"/>
                </a:lnTo>
                <a:close/>
              </a:path>
              <a:path w="1627882" h="110968">
                <a:moveTo>
                  <a:pt x="1116230" y="58977"/>
                </a:moveTo>
                <a:lnTo>
                  <a:pt x="1114459" y="63375"/>
                </a:lnTo>
                <a:lnTo>
                  <a:pt x="1114459" y="74227"/>
                </a:lnTo>
                <a:lnTo>
                  <a:pt x="1116259" y="78538"/>
                </a:lnTo>
                <a:lnTo>
                  <a:pt x="1119857" y="81984"/>
                </a:lnTo>
                <a:lnTo>
                  <a:pt x="1123455" y="85430"/>
                </a:lnTo>
                <a:lnTo>
                  <a:pt x="1128091" y="87153"/>
                </a:lnTo>
                <a:lnTo>
                  <a:pt x="1126282" y="74131"/>
                </a:lnTo>
                <a:lnTo>
                  <a:pt x="1125197" y="71790"/>
                </a:lnTo>
                <a:lnTo>
                  <a:pt x="1125197" y="64898"/>
                </a:lnTo>
                <a:lnTo>
                  <a:pt x="1126777" y="62042"/>
                </a:lnTo>
                <a:lnTo>
                  <a:pt x="1129938" y="60253"/>
                </a:lnTo>
                <a:lnTo>
                  <a:pt x="1131803" y="59187"/>
                </a:lnTo>
                <a:lnTo>
                  <a:pt x="1134602" y="58406"/>
                </a:lnTo>
                <a:lnTo>
                  <a:pt x="1138333" y="57911"/>
                </a:lnTo>
                <a:lnTo>
                  <a:pt x="1144559" y="57112"/>
                </a:lnTo>
                <a:lnTo>
                  <a:pt x="1148404" y="56502"/>
                </a:lnTo>
                <a:lnTo>
                  <a:pt x="1150385" y="55969"/>
                </a:lnTo>
                <a:lnTo>
                  <a:pt x="1152365" y="55436"/>
                </a:lnTo>
                <a:lnTo>
                  <a:pt x="1155239" y="53971"/>
                </a:lnTo>
                <a:lnTo>
                  <a:pt x="1155239" y="68572"/>
                </a:lnTo>
                <a:lnTo>
                  <a:pt x="1152383" y="73122"/>
                </a:lnTo>
                <a:lnTo>
                  <a:pt x="1146729" y="84126"/>
                </a:lnTo>
                <a:lnTo>
                  <a:pt x="1150651" y="82108"/>
                </a:lnTo>
                <a:lnTo>
                  <a:pt x="1153659" y="79728"/>
                </a:lnTo>
                <a:lnTo>
                  <a:pt x="1155753" y="76987"/>
                </a:lnTo>
                <a:lnTo>
                  <a:pt x="1156096" y="79424"/>
                </a:lnTo>
                <a:lnTo>
                  <a:pt x="1157524" y="82641"/>
                </a:lnTo>
                <a:lnTo>
                  <a:pt x="1159123" y="85154"/>
                </a:lnTo>
                <a:lnTo>
                  <a:pt x="1161693" y="86410"/>
                </a:lnTo>
                <a:lnTo>
                  <a:pt x="1166681" y="86410"/>
                </a:lnTo>
                <a:lnTo>
                  <a:pt x="1169499" y="86125"/>
                </a:lnTo>
                <a:lnTo>
                  <a:pt x="1172317" y="85382"/>
                </a:lnTo>
                <a:lnTo>
                  <a:pt x="1172317" y="77786"/>
                </a:lnTo>
                <a:lnTo>
                  <a:pt x="1171060" y="77986"/>
                </a:lnTo>
                <a:lnTo>
                  <a:pt x="1168947" y="78129"/>
                </a:lnTo>
                <a:lnTo>
                  <a:pt x="1166177" y="77158"/>
                </a:lnTo>
                <a:lnTo>
                  <a:pt x="1165520" y="74588"/>
                </a:lnTo>
                <a:lnTo>
                  <a:pt x="1165520" y="33563"/>
                </a:lnTo>
                <a:lnTo>
                  <a:pt x="1163292" y="29298"/>
                </a:lnTo>
                <a:lnTo>
                  <a:pt x="1158838" y="26557"/>
                </a:lnTo>
                <a:lnTo>
                  <a:pt x="1154345" y="23815"/>
                </a:lnTo>
                <a:lnTo>
                  <a:pt x="1148500" y="22445"/>
                </a:lnTo>
                <a:lnTo>
                  <a:pt x="1135097" y="22445"/>
                </a:lnTo>
                <a:lnTo>
                  <a:pt x="1129642" y="23920"/>
                </a:lnTo>
                <a:lnTo>
                  <a:pt x="1124940" y="26871"/>
                </a:lnTo>
                <a:lnTo>
                  <a:pt x="1120238" y="29822"/>
                </a:lnTo>
                <a:lnTo>
                  <a:pt x="1117791" y="35066"/>
                </a:lnTo>
                <a:lnTo>
                  <a:pt x="1117600" y="42605"/>
                </a:lnTo>
                <a:lnTo>
                  <a:pt x="1127196" y="42605"/>
                </a:lnTo>
                <a:lnTo>
                  <a:pt x="1127576" y="39445"/>
                </a:lnTo>
                <a:lnTo>
                  <a:pt x="1128395" y="37065"/>
                </a:lnTo>
                <a:lnTo>
                  <a:pt x="1129652" y="35466"/>
                </a:lnTo>
                <a:lnTo>
                  <a:pt x="1131898" y="32572"/>
                </a:lnTo>
                <a:lnTo>
                  <a:pt x="1135706" y="31126"/>
                </a:lnTo>
                <a:lnTo>
                  <a:pt x="1145720" y="31126"/>
                </a:lnTo>
                <a:lnTo>
                  <a:pt x="1149290" y="31916"/>
                </a:lnTo>
                <a:lnTo>
                  <a:pt x="1151784" y="33496"/>
                </a:lnTo>
                <a:lnTo>
                  <a:pt x="1154278" y="35076"/>
                </a:lnTo>
                <a:lnTo>
                  <a:pt x="1155525" y="37617"/>
                </a:lnTo>
                <a:lnTo>
                  <a:pt x="1155525" y="42834"/>
                </a:lnTo>
                <a:lnTo>
                  <a:pt x="1154840" y="45061"/>
                </a:lnTo>
                <a:lnTo>
                  <a:pt x="1152460" y="47726"/>
                </a:lnTo>
                <a:lnTo>
                  <a:pt x="1150099" y="48031"/>
                </a:lnTo>
                <a:lnTo>
                  <a:pt x="1133707" y="50087"/>
                </a:lnTo>
                <a:lnTo>
                  <a:pt x="1127958" y="50810"/>
                </a:lnTo>
                <a:lnTo>
                  <a:pt x="1123312" y="52733"/>
                </a:lnTo>
                <a:lnTo>
                  <a:pt x="1119771" y="55855"/>
                </a:lnTo>
                <a:lnTo>
                  <a:pt x="1116230" y="58977"/>
                </a:lnTo>
                <a:close/>
              </a:path>
              <a:path w="1627882" h="110968">
                <a:moveTo>
                  <a:pt x="1152383" y="73122"/>
                </a:moveTo>
                <a:lnTo>
                  <a:pt x="1146672" y="75902"/>
                </a:lnTo>
                <a:lnTo>
                  <a:pt x="1143283" y="77577"/>
                </a:lnTo>
                <a:lnTo>
                  <a:pt x="1139780" y="78415"/>
                </a:lnTo>
                <a:lnTo>
                  <a:pt x="1133193" y="78415"/>
                </a:lnTo>
                <a:lnTo>
                  <a:pt x="1130623" y="77558"/>
                </a:lnTo>
                <a:lnTo>
                  <a:pt x="1128453" y="75845"/>
                </a:lnTo>
                <a:lnTo>
                  <a:pt x="1126282" y="74131"/>
                </a:lnTo>
                <a:lnTo>
                  <a:pt x="1128091" y="87153"/>
                </a:lnTo>
                <a:lnTo>
                  <a:pt x="1138486" y="87153"/>
                </a:lnTo>
                <a:lnTo>
                  <a:pt x="1142807" y="86144"/>
                </a:lnTo>
                <a:lnTo>
                  <a:pt x="1146729" y="84126"/>
                </a:lnTo>
                <a:lnTo>
                  <a:pt x="1152383" y="73122"/>
                </a:lnTo>
                <a:close/>
              </a:path>
              <a:path w="1627882" h="110968">
                <a:moveTo>
                  <a:pt x="1196819" y="77101"/>
                </a:moveTo>
                <a:lnTo>
                  <a:pt x="1194230" y="73788"/>
                </a:lnTo>
                <a:lnTo>
                  <a:pt x="1192821" y="71961"/>
                </a:lnTo>
                <a:lnTo>
                  <a:pt x="1191964" y="69334"/>
                </a:lnTo>
                <a:lnTo>
                  <a:pt x="1191659" y="65907"/>
                </a:lnTo>
                <a:lnTo>
                  <a:pt x="1181779" y="65907"/>
                </a:lnTo>
                <a:lnTo>
                  <a:pt x="1182045" y="71999"/>
                </a:lnTo>
                <a:lnTo>
                  <a:pt x="1184073" y="77110"/>
                </a:lnTo>
                <a:lnTo>
                  <a:pt x="1187861" y="81242"/>
                </a:lnTo>
                <a:lnTo>
                  <a:pt x="1191650" y="85373"/>
                </a:lnTo>
                <a:lnTo>
                  <a:pt x="1198094" y="87438"/>
                </a:lnTo>
                <a:lnTo>
                  <a:pt x="1215647" y="87438"/>
                </a:lnTo>
                <a:lnTo>
                  <a:pt x="1221940" y="85459"/>
                </a:lnTo>
                <a:lnTo>
                  <a:pt x="1226071" y="81499"/>
                </a:lnTo>
                <a:lnTo>
                  <a:pt x="1230202" y="77539"/>
                </a:lnTo>
                <a:lnTo>
                  <a:pt x="1232268" y="72837"/>
                </a:lnTo>
                <a:lnTo>
                  <a:pt x="1232268" y="61757"/>
                </a:lnTo>
                <a:lnTo>
                  <a:pt x="1230269" y="57626"/>
                </a:lnTo>
                <a:lnTo>
                  <a:pt x="1226271" y="54999"/>
                </a:lnTo>
                <a:lnTo>
                  <a:pt x="1223758" y="53323"/>
                </a:lnTo>
                <a:lnTo>
                  <a:pt x="1218808" y="51591"/>
                </a:lnTo>
                <a:lnTo>
                  <a:pt x="1211421" y="49801"/>
                </a:lnTo>
                <a:lnTo>
                  <a:pt x="1204625" y="48145"/>
                </a:lnTo>
                <a:lnTo>
                  <a:pt x="1201655" y="47422"/>
                </a:lnTo>
                <a:lnTo>
                  <a:pt x="1199408" y="46584"/>
                </a:lnTo>
                <a:lnTo>
                  <a:pt x="1197885" y="45632"/>
                </a:lnTo>
                <a:lnTo>
                  <a:pt x="1195257" y="44033"/>
                </a:lnTo>
                <a:lnTo>
                  <a:pt x="1193944" y="41901"/>
                </a:lnTo>
                <a:lnTo>
                  <a:pt x="1193944" y="36799"/>
                </a:lnTo>
                <a:lnTo>
                  <a:pt x="1194944" y="34838"/>
                </a:lnTo>
                <a:lnTo>
                  <a:pt x="1196943" y="33353"/>
                </a:lnTo>
                <a:lnTo>
                  <a:pt x="1198942" y="31868"/>
                </a:lnTo>
                <a:lnTo>
                  <a:pt x="1201883" y="31126"/>
                </a:lnTo>
                <a:lnTo>
                  <a:pt x="1211592" y="31126"/>
                </a:lnTo>
                <a:lnTo>
                  <a:pt x="1215686" y="32477"/>
                </a:lnTo>
                <a:lnTo>
                  <a:pt x="1218046" y="35181"/>
                </a:lnTo>
                <a:lnTo>
                  <a:pt x="1219493" y="37084"/>
                </a:lnTo>
                <a:lnTo>
                  <a:pt x="1220312" y="39197"/>
                </a:lnTo>
                <a:lnTo>
                  <a:pt x="1220502" y="41520"/>
                </a:lnTo>
                <a:lnTo>
                  <a:pt x="1230212" y="41520"/>
                </a:lnTo>
                <a:lnTo>
                  <a:pt x="1230288" y="37560"/>
                </a:lnTo>
                <a:lnTo>
                  <a:pt x="1229050" y="33867"/>
                </a:lnTo>
                <a:lnTo>
                  <a:pt x="1226499" y="30440"/>
                </a:lnTo>
                <a:lnTo>
                  <a:pt x="1222425" y="25034"/>
                </a:lnTo>
                <a:lnTo>
                  <a:pt x="1215781" y="22330"/>
                </a:lnTo>
                <a:lnTo>
                  <a:pt x="1199522" y="22330"/>
                </a:lnTo>
                <a:lnTo>
                  <a:pt x="1193916" y="24120"/>
                </a:lnTo>
                <a:lnTo>
                  <a:pt x="1189746" y="27699"/>
                </a:lnTo>
                <a:lnTo>
                  <a:pt x="1185577" y="31278"/>
                </a:lnTo>
                <a:lnTo>
                  <a:pt x="1183492" y="35961"/>
                </a:lnTo>
                <a:lnTo>
                  <a:pt x="1183492" y="46660"/>
                </a:lnTo>
                <a:lnTo>
                  <a:pt x="1185701" y="50506"/>
                </a:lnTo>
                <a:lnTo>
                  <a:pt x="1190117" y="53285"/>
                </a:lnTo>
                <a:lnTo>
                  <a:pt x="1192592" y="54884"/>
                </a:lnTo>
                <a:lnTo>
                  <a:pt x="1196438" y="56331"/>
                </a:lnTo>
                <a:lnTo>
                  <a:pt x="1201655" y="57626"/>
                </a:lnTo>
                <a:lnTo>
                  <a:pt x="1209822" y="59682"/>
                </a:lnTo>
                <a:lnTo>
                  <a:pt x="1214200" y="60786"/>
                </a:lnTo>
                <a:lnTo>
                  <a:pt x="1217133" y="61757"/>
                </a:lnTo>
                <a:lnTo>
                  <a:pt x="1218618" y="62595"/>
                </a:lnTo>
                <a:lnTo>
                  <a:pt x="1220940" y="63965"/>
                </a:lnTo>
                <a:lnTo>
                  <a:pt x="1222102" y="65964"/>
                </a:lnTo>
                <a:lnTo>
                  <a:pt x="1222102" y="72056"/>
                </a:lnTo>
                <a:lnTo>
                  <a:pt x="1220655" y="74617"/>
                </a:lnTo>
                <a:lnTo>
                  <a:pt x="1217761" y="76273"/>
                </a:lnTo>
                <a:lnTo>
                  <a:pt x="1214867" y="77929"/>
                </a:lnTo>
                <a:lnTo>
                  <a:pt x="1211516" y="78757"/>
                </a:lnTo>
                <a:lnTo>
                  <a:pt x="1201312" y="78757"/>
                </a:lnTo>
                <a:lnTo>
                  <a:pt x="1196819" y="77101"/>
                </a:lnTo>
                <a:close/>
              </a:path>
              <a:path w="1627882" h="110968">
                <a:moveTo>
                  <a:pt x="1273562" y="23930"/>
                </a:moveTo>
                <a:lnTo>
                  <a:pt x="1273562" y="85097"/>
                </a:lnTo>
                <a:lnTo>
                  <a:pt x="1283843" y="85097"/>
                </a:lnTo>
                <a:lnTo>
                  <a:pt x="1283843" y="45575"/>
                </a:lnTo>
                <a:lnTo>
                  <a:pt x="1285232" y="41739"/>
                </a:lnTo>
                <a:lnTo>
                  <a:pt x="1288012" y="38408"/>
                </a:lnTo>
                <a:lnTo>
                  <a:pt x="1290792" y="35076"/>
                </a:lnTo>
                <a:lnTo>
                  <a:pt x="1294771" y="33410"/>
                </a:lnTo>
                <a:lnTo>
                  <a:pt x="1301120" y="33429"/>
                </a:lnTo>
                <a:lnTo>
                  <a:pt x="1303319" y="33696"/>
                </a:lnTo>
                <a:lnTo>
                  <a:pt x="1303319" y="22844"/>
                </a:lnTo>
                <a:lnTo>
                  <a:pt x="1302215" y="22730"/>
                </a:lnTo>
                <a:lnTo>
                  <a:pt x="1300006" y="22559"/>
                </a:lnTo>
                <a:lnTo>
                  <a:pt x="1295932" y="22559"/>
                </a:lnTo>
                <a:lnTo>
                  <a:pt x="1292334" y="24034"/>
                </a:lnTo>
                <a:lnTo>
                  <a:pt x="1289211" y="26985"/>
                </a:lnTo>
                <a:lnTo>
                  <a:pt x="1286089" y="29936"/>
                </a:lnTo>
                <a:lnTo>
                  <a:pt x="1284128" y="32439"/>
                </a:lnTo>
                <a:lnTo>
                  <a:pt x="1283328" y="34495"/>
                </a:lnTo>
                <a:lnTo>
                  <a:pt x="1283328" y="23930"/>
                </a:lnTo>
                <a:lnTo>
                  <a:pt x="1273562" y="23930"/>
                </a:lnTo>
                <a:close/>
              </a:path>
              <a:path w="1627882" h="110968">
                <a:moveTo>
                  <a:pt x="1322547" y="23930"/>
                </a:moveTo>
                <a:lnTo>
                  <a:pt x="1312038" y="23930"/>
                </a:lnTo>
                <a:lnTo>
                  <a:pt x="1312038" y="70724"/>
                </a:lnTo>
                <a:lnTo>
                  <a:pt x="1312895" y="74893"/>
                </a:lnTo>
                <a:lnTo>
                  <a:pt x="1314608" y="78015"/>
                </a:lnTo>
                <a:lnTo>
                  <a:pt x="1317768" y="83840"/>
                </a:lnTo>
                <a:lnTo>
                  <a:pt x="1323709" y="86753"/>
                </a:lnTo>
                <a:lnTo>
                  <a:pt x="1338025" y="86753"/>
                </a:lnTo>
                <a:lnTo>
                  <a:pt x="1342785" y="85154"/>
                </a:lnTo>
                <a:lnTo>
                  <a:pt x="1346707" y="81956"/>
                </a:lnTo>
                <a:lnTo>
                  <a:pt x="1348687" y="80356"/>
                </a:lnTo>
                <a:lnTo>
                  <a:pt x="1350343" y="78396"/>
                </a:lnTo>
                <a:lnTo>
                  <a:pt x="1351676" y="76073"/>
                </a:lnTo>
                <a:lnTo>
                  <a:pt x="1351561" y="85097"/>
                </a:lnTo>
                <a:lnTo>
                  <a:pt x="1361271" y="85097"/>
                </a:lnTo>
                <a:lnTo>
                  <a:pt x="1361271" y="23930"/>
                </a:lnTo>
                <a:lnTo>
                  <a:pt x="1350990" y="23930"/>
                </a:lnTo>
                <a:lnTo>
                  <a:pt x="1350990" y="59948"/>
                </a:lnTo>
                <a:lnTo>
                  <a:pt x="1350286" y="64651"/>
                </a:lnTo>
                <a:lnTo>
                  <a:pt x="1348877" y="68077"/>
                </a:lnTo>
                <a:lnTo>
                  <a:pt x="1346288" y="74474"/>
                </a:lnTo>
                <a:lnTo>
                  <a:pt x="1341414" y="77672"/>
                </a:lnTo>
                <a:lnTo>
                  <a:pt x="1329268" y="77672"/>
                </a:lnTo>
                <a:lnTo>
                  <a:pt x="1325860" y="75845"/>
                </a:lnTo>
                <a:lnTo>
                  <a:pt x="1324032" y="72189"/>
                </a:lnTo>
                <a:lnTo>
                  <a:pt x="1323042" y="70210"/>
                </a:lnTo>
                <a:lnTo>
                  <a:pt x="1322547" y="67659"/>
                </a:lnTo>
                <a:lnTo>
                  <a:pt x="1322547" y="23930"/>
                </a:lnTo>
                <a:close/>
              </a:path>
              <a:path w="1627882" h="110968">
                <a:moveTo>
                  <a:pt x="1397539" y="31354"/>
                </a:moveTo>
                <a:lnTo>
                  <a:pt x="1408886" y="31354"/>
                </a:lnTo>
                <a:lnTo>
                  <a:pt x="1412369" y="32601"/>
                </a:lnTo>
                <a:lnTo>
                  <a:pt x="1414540" y="35095"/>
                </a:lnTo>
                <a:lnTo>
                  <a:pt x="1416710" y="37589"/>
                </a:lnTo>
                <a:lnTo>
                  <a:pt x="1418100" y="40721"/>
                </a:lnTo>
                <a:lnTo>
                  <a:pt x="1418709" y="44490"/>
                </a:lnTo>
                <a:lnTo>
                  <a:pt x="1428705" y="44490"/>
                </a:lnTo>
                <a:lnTo>
                  <a:pt x="1427829" y="36304"/>
                </a:lnTo>
                <a:lnTo>
                  <a:pt x="1425230" y="30536"/>
                </a:lnTo>
                <a:lnTo>
                  <a:pt x="1420908" y="27185"/>
                </a:lnTo>
                <a:lnTo>
                  <a:pt x="1416587" y="23834"/>
                </a:lnTo>
                <a:lnTo>
                  <a:pt x="1410980" y="22159"/>
                </a:lnTo>
                <a:lnTo>
                  <a:pt x="1396016" y="22159"/>
                </a:lnTo>
                <a:lnTo>
                  <a:pt x="1389371" y="25148"/>
                </a:lnTo>
                <a:lnTo>
                  <a:pt x="1384155" y="31126"/>
                </a:lnTo>
                <a:lnTo>
                  <a:pt x="1378160" y="42292"/>
                </a:lnTo>
                <a:lnTo>
                  <a:pt x="1376330" y="56198"/>
                </a:lnTo>
                <a:lnTo>
                  <a:pt x="1376330" y="64955"/>
                </a:lnTo>
                <a:lnTo>
                  <a:pt x="1378710" y="72256"/>
                </a:lnTo>
                <a:lnTo>
                  <a:pt x="1383470" y="78101"/>
                </a:lnTo>
                <a:lnTo>
                  <a:pt x="1388229" y="83945"/>
                </a:lnTo>
                <a:lnTo>
                  <a:pt x="1394607" y="86867"/>
                </a:lnTo>
                <a:lnTo>
                  <a:pt x="1409723" y="86867"/>
                </a:lnTo>
                <a:lnTo>
                  <a:pt x="1415568" y="84992"/>
                </a:lnTo>
                <a:lnTo>
                  <a:pt x="1420137" y="81242"/>
                </a:lnTo>
                <a:lnTo>
                  <a:pt x="1424706" y="77491"/>
                </a:lnTo>
                <a:lnTo>
                  <a:pt x="1427562" y="71561"/>
                </a:lnTo>
                <a:lnTo>
                  <a:pt x="1428705" y="63451"/>
                </a:lnTo>
                <a:lnTo>
                  <a:pt x="1418709" y="63451"/>
                </a:lnTo>
                <a:lnTo>
                  <a:pt x="1417758" y="67982"/>
                </a:lnTo>
                <a:lnTo>
                  <a:pt x="1416035" y="71552"/>
                </a:lnTo>
                <a:lnTo>
                  <a:pt x="1413541" y="74160"/>
                </a:lnTo>
                <a:lnTo>
                  <a:pt x="1411047" y="76768"/>
                </a:lnTo>
                <a:lnTo>
                  <a:pt x="1407667" y="78072"/>
                </a:lnTo>
                <a:lnTo>
                  <a:pt x="1397843" y="78072"/>
                </a:lnTo>
                <a:lnTo>
                  <a:pt x="1393769" y="75978"/>
                </a:lnTo>
                <a:lnTo>
                  <a:pt x="1391180" y="71790"/>
                </a:lnTo>
                <a:lnTo>
                  <a:pt x="1388591" y="67601"/>
                </a:lnTo>
                <a:lnTo>
                  <a:pt x="1387296" y="62442"/>
                </a:lnTo>
                <a:lnTo>
                  <a:pt x="1387296" y="50220"/>
                </a:lnTo>
                <a:lnTo>
                  <a:pt x="1388210" y="45099"/>
                </a:lnTo>
                <a:lnTo>
                  <a:pt x="1390038" y="40949"/>
                </a:lnTo>
                <a:lnTo>
                  <a:pt x="1392856" y="34552"/>
                </a:lnTo>
                <a:lnTo>
                  <a:pt x="1397539" y="31354"/>
                </a:lnTo>
                <a:close/>
              </a:path>
              <a:path w="1627882" h="110968">
                <a:moveTo>
                  <a:pt x="1478508" y="23930"/>
                </a:moveTo>
                <a:lnTo>
                  <a:pt x="1467999" y="23930"/>
                </a:lnTo>
                <a:lnTo>
                  <a:pt x="1467999" y="70724"/>
                </a:lnTo>
                <a:lnTo>
                  <a:pt x="1468856" y="74893"/>
                </a:lnTo>
                <a:lnTo>
                  <a:pt x="1470570" y="78015"/>
                </a:lnTo>
                <a:lnTo>
                  <a:pt x="1473730" y="83840"/>
                </a:lnTo>
                <a:lnTo>
                  <a:pt x="1479670" y="86753"/>
                </a:lnTo>
                <a:lnTo>
                  <a:pt x="1493986" y="86753"/>
                </a:lnTo>
                <a:lnTo>
                  <a:pt x="1498746" y="85154"/>
                </a:lnTo>
                <a:lnTo>
                  <a:pt x="1502668" y="81956"/>
                </a:lnTo>
                <a:lnTo>
                  <a:pt x="1504648" y="80356"/>
                </a:lnTo>
                <a:lnTo>
                  <a:pt x="1506304" y="78396"/>
                </a:lnTo>
                <a:lnTo>
                  <a:pt x="1507637" y="76073"/>
                </a:lnTo>
                <a:lnTo>
                  <a:pt x="1507523" y="85097"/>
                </a:lnTo>
                <a:lnTo>
                  <a:pt x="1517232" y="85097"/>
                </a:lnTo>
                <a:lnTo>
                  <a:pt x="1517232" y="23930"/>
                </a:lnTo>
                <a:lnTo>
                  <a:pt x="1506951" y="23930"/>
                </a:lnTo>
                <a:lnTo>
                  <a:pt x="1506951" y="59948"/>
                </a:lnTo>
                <a:lnTo>
                  <a:pt x="1506247" y="64651"/>
                </a:lnTo>
                <a:lnTo>
                  <a:pt x="1504838" y="68077"/>
                </a:lnTo>
                <a:lnTo>
                  <a:pt x="1502249" y="74474"/>
                </a:lnTo>
                <a:lnTo>
                  <a:pt x="1497375" y="77672"/>
                </a:lnTo>
                <a:lnTo>
                  <a:pt x="1485229" y="77672"/>
                </a:lnTo>
                <a:lnTo>
                  <a:pt x="1481821" y="75845"/>
                </a:lnTo>
                <a:lnTo>
                  <a:pt x="1479994" y="72189"/>
                </a:lnTo>
                <a:lnTo>
                  <a:pt x="1479004" y="70210"/>
                </a:lnTo>
                <a:lnTo>
                  <a:pt x="1478508" y="67659"/>
                </a:lnTo>
                <a:lnTo>
                  <a:pt x="1478508" y="23930"/>
                </a:lnTo>
                <a:close/>
              </a:path>
              <a:path w="1627882" h="110968">
                <a:moveTo>
                  <a:pt x="1536746" y="23930"/>
                </a:moveTo>
                <a:lnTo>
                  <a:pt x="1536746" y="85097"/>
                </a:lnTo>
                <a:lnTo>
                  <a:pt x="1547027" y="85097"/>
                </a:lnTo>
                <a:lnTo>
                  <a:pt x="1547027" y="45575"/>
                </a:lnTo>
                <a:lnTo>
                  <a:pt x="1548417" y="41739"/>
                </a:lnTo>
                <a:lnTo>
                  <a:pt x="1551197" y="38408"/>
                </a:lnTo>
                <a:lnTo>
                  <a:pt x="1553976" y="35076"/>
                </a:lnTo>
                <a:lnTo>
                  <a:pt x="1557955" y="33410"/>
                </a:lnTo>
                <a:lnTo>
                  <a:pt x="1564304" y="33429"/>
                </a:lnTo>
                <a:lnTo>
                  <a:pt x="1566503" y="33696"/>
                </a:lnTo>
                <a:lnTo>
                  <a:pt x="1566503" y="22844"/>
                </a:lnTo>
                <a:lnTo>
                  <a:pt x="1565399" y="22730"/>
                </a:lnTo>
                <a:lnTo>
                  <a:pt x="1563190" y="22559"/>
                </a:lnTo>
                <a:lnTo>
                  <a:pt x="1559116" y="22559"/>
                </a:lnTo>
                <a:lnTo>
                  <a:pt x="1555518" y="24034"/>
                </a:lnTo>
                <a:lnTo>
                  <a:pt x="1552396" y="26985"/>
                </a:lnTo>
                <a:lnTo>
                  <a:pt x="1549273" y="29936"/>
                </a:lnTo>
                <a:lnTo>
                  <a:pt x="1547313" y="32439"/>
                </a:lnTo>
                <a:lnTo>
                  <a:pt x="1546513" y="34495"/>
                </a:lnTo>
                <a:lnTo>
                  <a:pt x="1546513" y="23930"/>
                </a:lnTo>
                <a:lnTo>
                  <a:pt x="1536746" y="23930"/>
                </a:lnTo>
                <a:close/>
              </a:path>
              <a:path w="1627882" h="110968">
                <a:moveTo>
                  <a:pt x="1585351" y="25624"/>
                </a:moveTo>
                <a:lnTo>
                  <a:pt x="1580020" y="31754"/>
                </a:lnTo>
                <a:lnTo>
                  <a:pt x="1583333" y="49630"/>
                </a:lnTo>
                <a:lnTo>
                  <a:pt x="1583523" y="44376"/>
                </a:lnTo>
                <a:lnTo>
                  <a:pt x="1585218" y="40045"/>
                </a:lnTo>
                <a:lnTo>
                  <a:pt x="1588416" y="36637"/>
                </a:lnTo>
                <a:lnTo>
                  <a:pt x="1592319" y="22559"/>
                </a:lnTo>
                <a:lnTo>
                  <a:pt x="1585351" y="25624"/>
                </a:lnTo>
                <a:close/>
              </a:path>
              <a:path w="1627882" h="110968">
                <a:moveTo>
                  <a:pt x="1627882" y="57797"/>
                </a:moveTo>
                <a:lnTo>
                  <a:pt x="1627882" y="51629"/>
                </a:lnTo>
                <a:lnTo>
                  <a:pt x="1627578" y="47136"/>
                </a:lnTo>
                <a:lnTo>
                  <a:pt x="1626969" y="44319"/>
                </a:lnTo>
                <a:lnTo>
                  <a:pt x="1626283" y="40207"/>
                </a:lnTo>
                <a:lnTo>
                  <a:pt x="1624913" y="36609"/>
                </a:lnTo>
                <a:lnTo>
                  <a:pt x="1622856" y="33524"/>
                </a:lnTo>
                <a:lnTo>
                  <a:pt x="1620724" y="30288"/>
                </a:lnTo>
                <a:lnTo>
                  <a:pt x="1617621" y="27652"/>
                </a:lnTo>
                <a:lnTo>
                  <a:pt x="1613547" y="25614"/>
                </a:lnTo>
                <a:lnTo>
                  <a:pt x="1609473" y="23577"/>
                </a:lnTo>
                <a:lnTo>
                  <a:pt x="1605265" y="22559"/>
                </a:lnTo>
                <a:lnTo>
                  <a:pt x="1592319" y="22559"/>
                </a:lnTo>
                <a:lnTo>
                  <a:pt x="1588416" y="36637"/>
                </a:lnTo>
                <a:lnTo>
                  <a:pt x="1591615" y="33229"/>
                </a:lnTo>
                <a:lnTo>
                  <a:pt x="1595574" y="31526"/>
                </a:lnTo>
                <a:lnTo>
                  <a:pt x="1606883" y="31526"/>
                </a:lnTo>
                <a:lnTo>
                  <a:pt x="1611586" y="34000"/>
                </a:lnTo>
                <a:lnTo>
                  <a:pt x="1614403" y="38950"/>
                </a:lnTo>
                <a:lnTo>
                  <a:pt x="1615926" y="41615"/>
                </a:lnTo>
                <a:lnTo>
                  <a:pt x="1616897" y="45175"/>
                </a:lnTo>
                <a:lnTo>
                  <a:pt x="1617316" y="49630"/>
                </a:lnTo>
                <a:lnTo>
                  <a:pt x="1583333" y="49630"/>
                </a:lnTo>
                <a:lnTo>
                  <a:pt x="1580020" y="31754"/>
                </a:lnTo>
                <a:lnTo>
                  <a:pt x="1574690" y="37884"/>
                </a:lnTo>
                <a:lnTo>
                  <a:pt x="1572024" y="45861"/>
                </a:lnTo>
                <a:lnTo>
                  <a:pt x="1572024" y="65660"/>
                </a:lnTo>
                <a:lnTo>
                  <a:pt x="1574671" y="73417"/>
                </a:lnTo>
                <a:lnTo>
                  <a:pt x="1579963" y="78957"/>
                </a:lnTo>
                <a:lnTo>
                  <a:pt x="1585256" y="84497"/>
                </a:lnTo>
                <a:lnTo>
                  <a:pt x="1591710" y="87267"/>
                </a:lnTo>
                <a:lnTo>
                  <a:pt x="1602447" y="87267"/>
                </a:lnTo>
                <a:lnTo>
                  <a:pt x="1605246" y="86962"/>
                </a:lnTo>
                <a:lnTo>
                  <a:pt x="1607721" y="86353"/>
                </a:lnTo>
                <a:lnTo>
                  <a:pt x="1612328" y="85287"/>
                </a:lnTo>
                <a:lnTo>
                  <a:pt x="1616193" y="83231"/>
                </a:lnTo>
                <a:lnTo>
                  <a:pt x="1619315" y="80185"/>
                </a:lnTo>
                <a:lnTo>
                  <a:pt x="1621181" y="78434"/>
                </a:lnTo>
                <a:lnTo>
                  <a:pt x="1622866" y="76178"/>
                </a:lnTo>
                <a:lnTo>
                  <a:pt x="1624370" y="73417"/>
                </a:lnTo>
                <a:lnTo>
                  <a:pt x="1625874" y="70657"/>
                </a:lnTo>
                <a:lnTo>
                  <a:pt x="1626759" y="68154"/>
                </a:lnTo>
                <a:lnTo>
                  <a:pt x="1627025" y="65907"/>
                </a:lnTo>
                <a:lnTo>
                  <a:pt x="1616916" y="65907"/>
                </a:lnTo>
                <a:lnTo>
                  <a:pt x="1616155" y="68610"/>
                </a:lnTo>
                <a:lnTo>
                  <a:pt x="1614860" y="70990"/>
                </a:lnTo>
                <a:lnTo>
                  <a:pt x="1613033" y="73046"/>
                </a:lnTo>
                <a:lnTo>
                  <a:pt x="1609834" y="76587"/>
                </a:lnTo>
                <a:lnTo>
                  <a:pt x="1605550" y="78358"/>
                </a:lnTo>
                <a:lnTo>
                  <a:pt x="1594432" y="78358"/>
                </a:lnTo>
                <a:lnTo>
                  <a:pt x="1590187" y="76482"/>
                </a:lnTo>
                <a:lnTo>
                  <a:pt x="1587445" y="72732"/>
                </a:lnTo>
                <a:lnTo>
                  <a:pt x="1584704" y="68982"/>
                </a:lnTo>
                <a:lnTo>
                  <a:pt x="1583238" y="64003"/>
                </a:lnTo>
                <a:lnTo>
                  <a:pt x="1583047" y="57797"/>
                </a:lnTo>
                <a:lnTo>
                  <a:pt x="1627882" y="57797"/>
                </a:lnTo>
                <a:close/>
              </a:path>
              <a:path w="1627882" h="110968">
                <a:moveTo>
                  <a:pt x="1453378" y="86068"/>
                </a:moveTo>
                <a:lnTo>
                  <a:pt x="1456243" y="85992"/>
                </a:lnTo>
                <a:lnTo>
                  <a:pt x="1458794" y="85687"/>
                </a:lnTo>
                <a:lnTo>
                  <a:pt x="1461202" y="85097"/>
                </a:lnTo>
                <a:lnTo>
                  <a:pt x="1461202" y="76987"/>
                </a:lnTo>
                <a:lnTo>
                  <a:pt x="1458100" y="77158"/>
                </a:lnTo>
                <a:lnTo>
                  <a:pt x="1455739" y="77158"/>
                </a:lnTo>
                <a:lnTo>
                  <a:pt x="1453607" y="76530"/>
                </a:lnTo>
                <a:lnTo>
                  <a:pt x="1451436" y="74379"/>
                </a:lnTo>
                <a:lnTo>
                  <a:pt x="1451436" y="32325"/>
                </a:lnTo>
                <a:lnTo>
                  <a:pt x="1461202" y="32325"/>
                </a:lnTo>
                <a:lnTo>
                  <a:pt x="1461202" y="23930"/>
                </a:lnTo>
                <a:lnTo>
                  <a:pt x="1451436" y="23930"/>
                </a:lnTo>
                <a:lnTo>
                  <a:pt x="1451436" y="6853"/>
                </a:lnTo>
                <a:lnTo>
                  <a:pt x="1441042" y="6853"/>
                </a:lnTo>
                <a:lnTo>
                  <a:pt x="1441042" y="23930"/>
                </a:lnTo>
                <a:lnTo>
                  <a:pt x="1432760" y="23930"/>
                </a:lnTo>
                <a:lnTo>
                  <a:pt x="1432760" y="32325"/>
                </a:lnTo>
                <a:lnTo>
                  <a:pt x="1441042" y="32325"/>
                </a:lnTo>
                <a:lnTo>
                  <a:pt x="1441042" y="76739"/>
                </a:lnTo>
                <a:lnTo>
                  <a:pt x="1441898" y="79928"/>
                </a:lnTo>
                <a:lnTo>
                  <a:pt x="1443611" y="82384"/>
                </a:lnTo>
                <a:lnTo>
                  <a:pt x="1445325" y="84840"/>
                </a:lnTo>
                <a:lnTo>
                  <a:pt x="1448580" y="86068"/>
                </a:lnTo>
                <a:lnTo>
                  <a:pt x="1453378" y="86068"/>
                </a:lnTo>
                <a:close/>
              </a:path>
              <a:path w="1627882" h="110968">
                <a:moveTo>
                  <a:pt x="1258427" y="86068"/>
                </a:moveTo>
                <a:lnTo>
                  <a:pt x="1261292" y="85992"/>
                </a:lnTo>
                <a:lnTo>
                  <a:pt x="1263843" y="85687"/>
                </a:lnTo>
                <a:lnTo>
                  <a:pt x="1266251" y="85097"/>
                </a:lnTo>
                <a:lnTo>
                  <a:pt x="1266251" y="76987"/>
                </a:lnTo>
                <a:lnTo>
                  <a:pt x="1263148" y="77158"/>
                </a:lnTo>
                <a:lnTo>
                  <a:pt x="1260787" y="77158"/>
                </a:lnTo>
                <a:lnTo>
                  <a:pt x="1258655" y="76530"/>
                </a:lnTo>
                <a:lnTo>
                  <a:pt x="1256485" y="74379"/>
                </a:lnTo>
                <a:lnTo>
                  <a:pt x="1256485" y="32325"/>
                </a:lnTo>
                <a:lnTo>
                  <a:pt x="1266251" y="32325"/>
                </a:lnTo>
                <a:lnTo>
                  <a:pt x="1266251" y="23930"/>
                </a:lnTo>
                <a:lnTo>
                  <a:pt x="1256485" y="23930"/>
                </a:lnTo>
                <a:lnTo>
                  <a:pt x="1256485" y="6853"/>
                </a:lnTo>
                <a:lnTo>
                  <a:pt x="1246090" y="6853"/>
                </a:lnTo>
                <a:lnTo>
                  <a:pt x="1246090" y="23930"/>
                </a:lnTo>
                <a:lnTo>
                  <a:pt x="1237808" y="23930"/>
                </a:lnTo>
                <a:lnTo>
                  <a:pt x="1237808" y="32325"/>
                </a:lnTo>
                <a:lnTo>
                  <a:pt x="1246090" y="32325"/>
                </a:lnTo>
                <a:lnTo>
                  <a:pt x="1246090" y="76739"/>
                </a:lnTo>
                <a:lnTo>
                  <a:pt x="1246947" y="79928"/>
                </a:lnTo>
                <a:lnTo>
                  <a:pt x="1248660" y="82384"/>
                </a:lnTo>
                <a:lnTo>
                  <a:pt x="1250373" y="84840"/>
                </a:lnTo>
                <a:lnTo>
                  <a:pt x="1253629" y="86068"/>
                </a:lnTo>
                <a:lnTo>
                  <a:pt x="1258427" y="86068"/>
                </a:lnTo>
                <a:close/>
              </a:path>
              <a:path w="1627882" h="110968">
                <a:moveTo>
                  <a:pt x="784327" y="74083"/>
                </a:moveTo>
                <a:lnTo>
                  <a:pt x="789296" y="78786"/>
                </a:lnTo>
                <a:lnTo>
                  <a:pt x="794265" y="83488"/>
                </a:lnTo>
                <a:lnTo>
                  <a:pt x="800062" y="85839"/>
                </a:lnTo>
                <a:lnTo>
                  <a:pt x="811447" y="85839"/>
                </a:lnTo>
                <a:lnTo>
                  <a:pt x="815274" y="85078"/>
                </a:lnTo>
                <a:lnTo>
                  <a:pt x="818167" y="83555"/>
                </a:lnTo>
                <a:lnTo>
                  <a:pt x="821061" y="82032"/>
                </a:lnTo>
                <a:lnTo>
                  <a:pt x="823536" y="79709"/>
                </a:lnTo>
                <a:lnTo>
                  <a:pt x="825592" y="76587"/>
                </a:lnTo>
                <a:lnTo>
                  <a:pt x="825707" y="85001"/>
                </a:lnTo>
                <a:lnTo>
                  <a:pt x="825040" y="90846"/>
                </a:lnTo>
                <a:lnTo>
                  <a:pt x="823593" y="94120"/>
                </a:lnTo>
                <a:lnTo>
                  <a:pt x="821156" y="99679"/>
                </a:lnTo>
                <a:lnTo>
                  <a:pt x="815997" y="102459"/>
                </a:lnTo>
                <a:lnTo>
                  <a:pt x="803127" y="102459"/>
                </a:lnTo>
                <a:lnTo>
                  <a:pt x="799472" y="101317"/>
                </a:lnTo>
                <a:lnTo>
                  <a:pt x="797149" y="99032"/>
                </a:lnTo>
                <a:lnTo>
                  <a:pt x="795664" y="97547"/>
                </a:lnTo>
                <a:lnTo>
                  <a:pt x="794674" y="95434"/>
                </a:lnTo>
                <a:lnTo>
                  <a:pt x="794179" y="92693"/>
                </a:lnTo>
                <a:lnTo>
                  <a:pt x="783727" y="92693"/>
                </a:lnTo>
                <a:lnTo>
                  <a:pt x="784260" y="98975"/>
                </a:lnTo>
                <a:lnTo>
                  <a:pt x="786773" y="103592"/>
                </a:lnTo>
                <a:lnTo>
                  <a:pt x="791266" y="106542"/>
                </a:lnTo>
                <a:lnTo>
                  <a:pt x="795760" y="109493"/>
                </a:lnTo>
                <a:lnTo>
                  <a:pt x="801300" y="110968"/>
                </a:lnTo>
                <a:lnTo>
                  <a:pt x="810163" y="110915"/>
                </a:lnTo>
                <a:lnTo>
                  <a:pt x="823586" y="107435"/>
                </a:lnTo>
                <a:lnTo>
                  <a:pt x="832046" y="98518"/>
                </a:lnTo>
                <a:lnTo>
                  <a:pt x="834331" y="94025"/>
                </a:lnTo>
                <a:lnTo>
                  <a:pt x="835473" y="87895"/>
                </a:lnTo>
                <a:lnTo>
                  <a:pt x="835473" y="24501"/>
                </a:lnTo>
                <a:lnTo>
                  <a:pt x="825992" y="24501"/>
                </a:lnTo>
                <a:lnTo>
                  <a:pt x="825992" y="32211"/>
                </a:lnTo>
                <a:lnTo>
                  <a:pt x="823974" y="29660"/>
                </a:lnTo>
                <a:lnTo>
                  <a:pt x="821994" y="27718"/>
                </a:lnTo>
                <a:lnTo>
                  <a:pt x="820052" y="26385"/>
                </a:lnTo>
                <a:lnTo>
                  <a:pt x="816473" y="24025"/>
                </a:lnTo>
                <a:lnTo>
                  <a:pt x="812285" y="22844"/>
                </a:lnTo>
                <a:lnTo>
                  <a:pt x="800405" y="22844"/>
                </a:lnTo>
                <a:lnTo>
                  <a:pt x="794522" y="42091"/>
                </a:lnTo>
                <a:lnTo>
                  <a:pt x="797187" y="35314"/>
                </a:lnTo>
                <a:lnTo>
                  <a:pt x="802137" y="31925"/>
                </a:lnTo>
                <a:lnTo>
                  <a:pt x="814207" y="31925"/>
                </a:lnTo>
                <a:lnTo>
                  <a:pt x="818187" y="33753"/>
                </a:lnTo>
                <a:lnTo>
                  <a:pt x="821308" y="37408"/>
                </a:lnTo>
                <a:lnTo>
                  <a:pt x="824431" y="41063"/>
                </a:lnTo>
                <a:lnTo>
                  <a:pt x="825992" y="46679"/>
                </a:lnTo>
                <a:lnTo>
                  <a:pt x="825992" y="59282"/>
                </a:lnTo>
                <a:lnTo>
                  <a:pt x="825154" y="63680"/>
                </a:lnTo>
                <a:lnTo>
                  <a:pt x="823479" y="67449"/>
                </a:lnTo>
                <a:lnTo>
                  <a:pt x="820471" y="74112"/>
                </a:lnTo>
                <a:lnTo>
                  <a:pt x="815274" y="77444"/>
                </a:lnTo>
                <a:lnTo>
                  <a:pt x="803165" y="77444"/>
                </a:lnTo>
                <a:lnTo>
                  <a:pt x="799405" y="75645"/>
                </a:lnTo>
                <a:lnTo>
                  <a:pt x="796607" y="72047"/>
                </a:lnTo>
                <a:lnTo>
                  <a:pt x="793808" y="68448"/>
                </a:lnTo>
                <a:lnTo>
                  <a:pt x="792409" y="63204"/>
                </a:lnTo>
                <a:lnTo>
                  <a:pt x="789353" y="31468"/>
                </a:lnTo>
                <a:lnTo>
                  <a:pt x="784346" y="37218"/>
                </a:lnTo>
                <a:lnTo>
                  <a:pt x="781843" y="45213"/>
                </a:lnTo>
                <a:lnTo>
                  <a:pt x="781843" y="66307"/>
                </a:lnTo>
                <a:lnTo>
                  <a:pt x="784327" y="74083"/>
                </a:lnTo>
                <a:close/>
              </a:path>
              <a:path w="1627882" h="110968">
                <a:moveTo>
                  <a:pt x="576096" y="86068"/>
                </a:moveTo>
                <a:lnTo>
                  <a:pt x="578962" y="85991"/>
                </a:lnTo>
                <a:lnTo>
                  <a:pt x="581513" y="85687"/>
                </a:lnTo>
                <a:lnTo>
                  <a:pt x="583921" y="85097"/>
                </a:lnTo>
                <a:lnTo>
                  <a:pt x="583921" y="76987"/>
                </a:lnTo>
                <a:lnTo>
                  <a:pt x="580818" y="77158"/>
                </a:lnTo>
                <a:lnTo>
                  <a:pt x="578457" y="77158"/>
                </a:lnTo>
                <a:lnTo>
                  <a:pt x="576325" y="76530"/>
                </a:lnTo>
                <a:lnTo>
                  <a:pt x="574154" y="74379"/>
                </a:lnTo>
                <a:lnTo>
                  <a:pt x="574154" y="32325"/>
                </a:lnTo>
                <a:lnTo>
                  <a:pt x="583921" y="32325"/>
                </a:lnTo>
                <a:lnTo>
                  <a:pt x="583921" y="23929"/>
                </a:lnTo>
                <a:lnTo>
                  <a:pt x="574154" y="23929"/>
                </a:lnTo>
                <a:lnTo>
                  <a:pt x="574154" y="6853"/>
                </a:lnTo>
                <a:lnTo>
                  <a:pt x="563760" y="6853"/>
                </a:lnTo>
                <a:lnTo>
                  <a:pt x="563760" y="23929"/>
                </a:lnTo>
                <a:lnTo>
                  <a:pt x="555478" y="23929"/>
                </a:lnTo>
                <a:lnTo>
                  <a:pt x="555478" y="32325"/>
                </a:lnTo>
                <a:lnTo>
                  <a:pt x="563760" y="32325"/>
                </a:lnTo>
                <a:lnTo>
                  <a:pt x="563760" y="76739"/>
                </a:lnTo>
                <a:lnTo>
                  <a:pt x="564616" y="79928"/>
                </a:lnTo>
                <a:lnTo>
                  <a:pt x="566330" y="82384"/>
                </a:lnTo>
                <a:lnTo>
                  <a:pt x="568043" y="84840"/>
                </a:lnTo>
                <a:lnTo>
                  <a:pt x="571298" y="86068"/>
                </a:lnTo>
                <a:lnTo>
                  <a:pt x="576096" y="86068"/>
                </a:lnTo>
                <a:close/>
              </a:path>
              <a:path w="1627882" h="110968">
                <a:moveTo>
                  <a:pt x="269695" y="23929"/>
                </a:moveTo>
                <a:lnTo>
                  <a:pt x="259529" y="23929"/>
                </a:lnTo>
                <a:lnTo>
                  <a:pt x="259529" y="85097"/>
                </a:lnTo>
                <a:lnTo>
                  <a:pt x="269809" y="85097"/>
                </a:lnTo>
                <a:lnTo>
                  <a:pt x="269809" y="44775"/>
                </a:lnTo>
                <a:lnTo>
                  <a:pt x="271399" y="39331"/>
                </a:lnTo>
                <a:lnTo>
                  <a:pt x="274578" y="36323"/>
                </a:lnTo>
                <a:lnTo>
                  <a:pt x="277758" y="33315"/>
                </a:lnTo>
                <a:lnTo>
                  <a:pt x="281289" y="31811"/>
                </a:lnTo>
                <a:lnTo>
                  <a:pt x="289438" y="31811"/>
                </a:lnTo>
                <a:lnTo>
                  <a:pt x="292350" y="33239"/>
                </a:lnTo>
                <a:lnTo>
                  <a:pt x="293912" y="36094"/>
                </a:lnTo>
                <a:lnTo>
                  <a:pt x="294902" y="37998"/>
                </a:lnTo>
                <a:lnTo>
                  <a:pt x="295397" y="41025"/>
                </a:lnTo>
                <a:lnTo>
                  <a:pt x="295397" y="85097"/>
                </a:lnTo>
                <a:lnTo>
                  <a:pt x="305849" y="85097"/>
                </a:lnTo>
                <a:lnTo>
                  <a:pt x="305849" y="43195"/>
                </a:lnTo>
                <a:lnTo>
                  <a:pt x="307305" y="38683"/>
                </a:lnTo>
                <a:lnTo>
                  <a:pt x="310218" y="35980"/>
                </a:lnTo>
                <a:lnTo>
                  <a:pt x="313131" y="33277"/>
                </a:lnTo>
                <a:lnTo>
                  <a:pt x="316605" y="31925"/>
                </a:lnTo>
                <a:lnTo>
                  <a:pt x="323573" y="31925"/>
                </a:lnTo>
                <a:lnTo>
                  <a:pt x="326058" y="32687"/>
                </a:lnTo>
                <a:lnTo>
                  <a:pt x="328095" y="34210"/>
                </a:lnTo>
                <a:lnTo>
                  <a:pt x="330132" y="35733"/>
                </a:lnTo>
                <a:lnTo>
                  <a:pt x="331150" y="38531"/>
                </a:lnTo>
                <a:lnTo>
                  <a:pt x="331150" y="85097"/>
                </a:lnTo>
                <a:lnTo>
                  <a:pt x="341831" y="85097"/>
                </a:lnTo>
                <a:lnTo>
                  <a:pt x="341831" y="38969"/>
                </a:lnTo>
                <a:lnTo>
                  <a:pt x="341031" y="34666"/>
                </a:lnTo>
                <a:lnTo>
                  <a:pt x="339432" y="31468"/>
                </a:lnTo>
                <a:lnTo>
                  <a:pt x="336462" y="25528"/>
                </a:lnTo>
                <a:lnTo>
                  <a:pt x="330865" y="22559"/>
                </a:lnTo>
                <a:lnTo>
                  <a:pt x="318795" y="22559"/>
                </a:lnTo>
                <a:lnTo>
                  <a:pt x="315330" y="23349"/>
                </a:lnTo>
                <a:lnTo>
                  <a:pt x="312246" y="24929"/>
                </a:lnTo>
                <a:lnTo>
                  <a:pt x="309161" y="26509"/>
                </a:lnTo>
                <a:lnTo>
                  <a:pt x="306477" y="28936"/>
                </a:lnTo>
                <a:lnTo>
                  <a:pt x="304192" y="32211"/>
                </a:lnTo>
                <a:lnTo>
                  <a:pt x="302821" y="29545"/>
                </a:lnTo>
                <a:lnTo>
                  <a:pt x="301298" y="27527"/>
                </a:lnTo>
                <a:lnTo>
                  <a:pt x="299623" y="26157"/>
                </a:lnTo>
                <a:lnTo>
                  <a:pt x="296653" y="23758"/>
                </a:lnTo>
                <a:lnTo>
                  <a:pt x="292731" y="22559"/>
                </a:lnTo>
                <a:lnTo>
                  <a:pt x="283555" y="22559"/>
                </a:lnTo>
                <a:lnTo>
                  <a:pt x="279709" y="23720"/>
                </a:lnTo>
                <a:lnTo>
                  <a:pt x="276320" y="26043"/>
                </a:lnTo>
                <a:lnTo>
                  <a:pt x="274340" y="27413"/>
                </a:lnTo>
                <a:lnTo>
                  <a:pt x="272132" y="29602"/>
                </a:lnTo>
                <a:lnTo>
                  <a:pt x="269695" y="32610"/>
                </a:lnTo>
                <a:lnTo>
                  <a:pt x="269695" y="23929"/>
                </a:lnTo>
                <a:close/>
              </a:path>
              <a:path w="1627882" h="110968">
                <a:moveTo>
                  <a:pt x="19247" y="27185"/>
                </a:moveTo>
                <a:lnTo>
                  <a:pt x="19247" y="85097"/>
                </a:lnTo>
                <a:lnTo>
                  <a:pt x="30213" y="85097"/>
                </a:lnTo>
                <a:lnTo>
                  <a:pt x="30213" y="3654"/>
                </a:lnTo>
                <a:lnTo>
                  <a:pt x="22103" y="3654"/>
                </a:lnTo>
                <a:lnTo>
                  <a:pt x="20656" y="9975"/>
                </a:lnTo>
                <a:lnTo>
                  <a:pt x="18466" y="13982"/>
                </a:lnTo>
                <a:lnTo>
                  <a:pt x="15535" y="15677"/>
                </a:lnTo>
                <a:lnTo>
                  <a:pt x="12603" y="17371"/>
                </a:lnTo>
                <a:lnTo>
                  <a:pt x="7424" y="18580"/>
                </a:lnTo>
                <a:lnTo>
                  <a:pt x="0" y="19303"/>
                </a:lnTo>
                <a:lnTo>
                  <a:pt x="0" y="27185"/>
                </a:lnTo>
                <a:lnTo>
                  <a:pt x="19247" y="27185"/>
                </a:lnTo>
                <a:close/>
              </a:path>
              <a:path w="1627882" h="110968">
                <a:moveTo>
                  <a:pt x="67033" y="72646"/>
                </a:moveTo>
                <a:lnTo>
                  <a:pt x="67033" y="85097"/>
                </a:lnTo>
                <a:lnTo>
                  <a:pt x="78970" y="85097"/>
                </a:lnTo>
                <a:lnTo>
                  <a:pt x="78970" y="72646"/>
                </a:lnTo>
                <a:lnTo>
                  <a:pt x="67033" y="72646"/>
                </a:lnTo>
                <a:close/>
              </a:path>
              <a:path w="1627882" h="110968">
                <a:moveTo>
                  <a:pt x="136884" y="11479"/>
                </a:moveTo>
                <a:lnTo>
                  <a:pt x="183718" y="11479"/>
                </a:lnTo>
                <a:lnTo>
                  <a:pt x="183718" y="1199"/>
                </a:lnTo>
                <a:lnTo>
                  <a:pt x="125519" y="1199"/>
                </a:lnTo>
                <a:lnTo>
                  <a:pt x="125519" y="85097"/>
                </a:lnTo>
                <a:lnTo>
                  <a:pt x="136884" y="85097"/>
                </a:lnTo>
                <a:lnTo>
                  <a:pt x="136884" y="46946"/>
                </a:lnTo>
                <a:lnTo>
                  <a:pt x="178064" y="46946"/>
                </a:lnTo>
                <a:lnTo>
                  <a:pt x="178064" y="36951"/>
                </a:lnTo>
                <a:lnTo>
                  <a:pt x="136884" y="36951"/>
                </a:lnTo>
                <a:lnTo>
                  <a:pt x="136884" y="11479"/>
                </a:lnTo>
                <a:close/>
              </a:path>
              <a:path w="1627882" h="110968">
                <a:moveTo>
                  <a:pt x="191296" y="24215"/>
                </a:moveTo>
                <a:lnTo>
                  <a:pt x="191296" y="85097"/>
                </a:lnTo>
                <a:lnTo>
                  <a:pt x="201747" y="85097"/>
                </a:lnTo>
                <a:lnTo>
                  <a:pt x="201747" y="24215"/>
                </a:lnTo>
                <a:lnTo>
                  <a:pt x="191296" y="24215"/>
                </a:lnTo>
                <a:close/>
              </a:path>
              <a:path w="1627882" h="110968">
                <a:moveTo>
                  <a:pt x="191296" y="1199"/>
                </a:moveTo>
                <a:lnTo>
                  <a:pt x="191296" y="12850"/>
                </a:lnTo>
                <a:lnTo>
                  <a:pt x="201747" y="12850"/>
                </a:lnTo>
                <a:lnTo>
                  <a:pt x="201747" y="1199"/>
                </a:lnTo>
                <a:lnTo>
                  <a:pt x="191296" y="1199"/>
                </a:lnTo>
                <a:close/>
              </a:path>
              <a:path w="1627882" h="110968">
                <a:moveTo>
                  <a:pt x="220824" y="23929"/>
                </a:moveTo>
                <a:lnTo>
                  <a:pt x="220824" y="85097"/>
                </a:lnTo>
                <a:lnTo>
                  <a:pt x="231104" y="85097"/>
                </a:lnTo>
                <a:lnTo>
                  <a:pt x="231104" y="45575"/>
                </a:lnTo>
                <a:lnTo>
                  <a:pt x="232494" y="41739"/>
                </a:lnTo>
                <a:lnTo>
                  <a:pt x="235274" y="38407"/>
                </a:lnTo>
                <a:lnTo>
                  <a:pt x="238053" y="35076"/>
                </a:lnTo>
                <a:lnTo>
                  <a:pt x="242033" y="33410"/>
                </a:lnTo>
                <a:lnTo>
                  <a:pt x="248382" y="33429"/>
                </a:lnTo>
                <a:lnTo>
                  <a:pt x="250581" y="33695"/>
                </a:lnTo>
                <a:lnTo>
                  <a:pt x="250581" y="22844"/>
                </a:lnTo>
                <a:lnTo>
                  <a:pt x="249476" y="22730"/>
                </a:lnTo>
                <a:lnTo>
                  <a:pt x="247268" y="22559"/>
                </a:lnTo>
                <a:lnTo>
                  <a:pt x="243194" y="22559"/>
                </a:lnTo>
                <a:lnTo>
                  <a:pt x="239596" y="24034"/>
                </a:lnTo>
                <a:lnTo>
                  <a:pt x="236473" y="26985"/>
                </a:lnTo>
                <a:lnTo>
                  <a:pt x="233351" y="29936"/>
                </a:lnTo>
                <a:lnTo>
                  <a:pt x="231390" y="32439"/>
                </a:lnTo>
                <a:lnTo>
                  <a:pt x="230590" y="34495"/>
                </a:lnTo>
                <a:lnTo>
                  <a:pt x="230590" y="23929"/>
                </a:lnTo>
                <a:lnTo>
                  <a:pt x="220824" y="23929"/>
                </a:lnTo>
                <a:close/>
              </a:path>
              <a:path w="1627882" h="110968">
                <a:moveTo>
                  <a:pt x="368275" y="77101"/>
                </a:moveTo>
                <a:lnTo>
                  <a:pt x="365686" y="73788"/>
                </a:lnTo>
                <a:lnTo>
                  <a:pt x="364277" y="71961"/>
                </a:lnTo>
                <a:lnTo>
                  <a:pt x="363420" y="69334"/>
                </a:lnTo>
                <a:lnTo>
                  <a:pt x="363116" y="65907"/>
                </a:lnTo>
                <a:lnTo>
                  <a:pt x="353235" y="65907"/>
                </a:lnTo>
                <a:lnTo>
                  <a:pt x="353501" y="71999"/>
                </a:lnTo>
                <a:lnTo>
                  <a:pt x="355529" y="77110"/>
                </a:lnTo>
                <a:lnTo>
                  <a:pt x="359317" y="81241"/>
                </a:lnTo>
                <a:lnTo>
                  <a:pt x="363106" y="85373"/>
                </a:lnTo>
                <a:lnTo>
                  <a:pt x="369551" y="87438"/>
                </a:lnTo>
                <a:lnTo>
                  <a:pt x="387104" y="87438"/>
                </a:lnTo>
                <a:lnTo>
                  <a:pt x="393396" y="85458"/>
                </a:lnTo>
                <a:lnTo>
                  <a:pt x="397527" y="81498"/>
                </a:lnTo>
                <a:lnTo>
                  <a:pt x="401658" y="77539"/>
                </a:lnTo>
                <a:lnTo>
                  <a:pt x="403724" y="72837"/>
                </a:lnTo>
                <a:lnTo>
                  <a:pt x="403724" y="61757"/>
                </a:lnTo>
                <a:lnTo>
                  <a:pt x="401725" y="57626"/>
                </a:lnTo>
                <a:lnTo>
                  <a:pt x="397727" y="54998"/>
                </a:lnTo>
                <a:lnTo>
                  <a:pt x="395214" y="53323"/>
                </a:lnTo>
                <a:lnTo>
                  <a:pt x="390264" y="51591"/>
                </a:lnTo>
                <a:lnTo>
                  <a:pt x="382877" y="49801"/>
                </a:lnTo>
                <a:lnTo>
                  <a:pt x="376081" y="48145"/>
                </a:lnTo>
                <a:lnTo>
                  <a:pt x="373111" y="47422"/>
                </a:lnTo>
                <a:lnTo>
                  <a:pt x="370864" y="46584"/>
                </a:lnTo>
                <a:lnTo>
                  <a:pt x="369341" y="45632"/>
                </a:lnTo>
                <a:lnTo>
                  <a:pt x="366714" y="44033"/>
                </a:lnTo>
                <a:lnTo>
                  <a:pt x="365400" y="41901"/>
                </a:lnTo>
                <a:lnTo>
                  <a:pt x="365400" y="36799"/>
                </a:lnTo>
                <a:lnTo>
                  <a:pt x="366400" y="34838"/>
                </a:lnTo>
                <a:lnTo>
                  <a:pt x="368399" y="33353"/>
                </a:lnTo>
                <a:lnTo>
                  <a:pt x="370398" y="31868"/>
                </a:lnTo>
                <a:lnTo>
                  <a:pt x="373339" y="31125"/>
                </a:lnTo>
                <a:lnTo>
                  <a:pt x="383049" y="31125"/>
                </a:lnTo>
                <a:lnTo>
                  <a:pt x="387142" y="32477"/>
                </a:lnTo>
                <a:lnTo>
                  <a:pt x="389503" y="35181"/>
                </a:lnTo>
                <a:lnTo>
                  <a:pt x="390950" y="37084"/>
                </a:lnTo>
                <a:lnTo>
                  <a:pt x="391768" y="39197"/>
                </a:lnTo>
                <a:lnTo>
                  <a:pt x="391959" y="41520"/>
                </a:lnTo>
                <a:lnTo>
                  <a:pt x="401668" y="41520"/>
                </a:lnTo>
                <a:lnTo>
                  <a:pt x="401744" y="37560"/>
                </a:lnTo>
                <a:lnTo>
                  <a:pt x="400507" y="33867"/>
                </a:lnTo>
                <a:lnTo>
                  <a:pt x="397955" y="30440"/>
                </a:lnTo>
                <a:lnTo>
                  <a:pt x="393881" y="25033"/>
                </a:lnTo>
                <a:lnTo>
                  <a:pt x="387237" y="22330"/>
                </a:lnTo>
                <a:lnTo>
                  <a:pt x="370978" y="22330"/>
                </a:lnTo>
                <a:lnTo>
                  <a:pt x="365372" y="24120"/>
                </a:lnTo>
                <a:lnTo>
                  <a:pt x="361202" y="27699"/>
                </a:lnTo>
                <a:lnTo>
                  <a:pt x="357033" y="31278"/>
                </a:lnTo>
                <a:lnTo>
                  <a:pt x="354948" y="35961"/>
                </a:lnTo>
                <a:lnTo>
                  <a:pt x="354948" y="46660"/>
                </a:lnTo>
                <a:lnTo>
                  <a:pt x="357157" y="50506"/>
                </a:lnTo>
                <a:lnTo>
                  <a:pt x="361574" y="53285"/>
                </a:lnTo>
                <a:lnTo>
                  <a:pt x="364048" y="54884"/>
                </a:lnTo>
                <a:lnTo>
                  <a:pt x="367894" y="56331"/>
                </a:lnTo>
                <a:lnTo>
                  <a:pt x="373111" y="57626"/>
                </a:lnTo>
                <a:lnTo>
                  <a:pt x="381278" y="59682"/>
                </a:lnTo>
                <a:lnTo>
                  <a:pt x="385657" y="60786"/>
                </a:lnTo>
                <a:lnTo>
                  <a:pt x="388589" y="61757"/>
                </a:lnTo>
                <a:lnTo>
                  <a:pt x="390074" y="62594"/>
                </a:lnTo>
                <a:lnTo>
                  <a:pt x="392396" y="63965"/>
                </a:lnTo>
                <a:lnTo>
                  <a:pt x="393558" y="65964"/>
                </a:lnTo>
                <a:lnTo>
                  <a:pt x="393558" y="72056"/>
                </a:lnTo>
                <a:lnTo>
                  <a:pt x="392111" y="74616"/>
                </a:lnTo>
                <a:lnTo>
                  <a:pt x="389217" y="76273"/>
                </a:lnTo>
                <a:lnTo>
                  <a:pt x="386323" y="77929"/>
                </a:lnTo>
                <a:lnTo>
                  <a:pt x="382973" y="78757"/>
                </a:lnTo>
                <a:lnTo>
                  <a:pt x="372768" y="78757"/>
                </a:lnTo>
                <a:lnTo>
                  <a:pt x="368275" y="77101"/>
                </a:lnTo>
                <a:close/>
              </a:path>
              <a:path w="1627882" h="110968">
                <a:moveTo>
                  <a:pt x="519496" y="23929"/>
                </a:moveTo>
                <a:lnTo>
                  <a:pt x="509215" y="23929"/>
                </a:lnTo>
                <a:lnTo>
                  <a:pt x="496707" y="71847"/>
                </a:lnTo>
                <a:lnTo>
                  <a:pt x="484713" y="23929"/>
                </a:lnTo>
                <a:lnTo>
                  <a:pt x="473176" y="23929"/>
                </a:lnTo>
                <a:lnTo>
                  <a:pt x="461239" y="72132"/>
                </a:lnTo>
                <a:lnTo>
                  <a:pt x="449473" y="23929"/>
                </a:lnTo>
                <a:lnTo>
                  <a:pt x="438221" y="23929"/>
                </a:lnTo>
                <a:lnTo>
                  <a:pt x="455870" y="85097"/>
                </a:lnTo>
                <a:lnTo>
                  <a:pt x="466550" y="85097"/>
                </a:lnTo>
                <a:lnTo>
                  <a:pt x="478602" y="37751"/>
                </a:lnTo>
                <a:lnTo>
                  <a:pt x="491053" y="85097"/>
                </a:lnTo>
                <a:lnTo>
                  <a:pt x="501733" y="85097"/>
                </a:lnTo>
                <a:lnTo>
                  <a:pt x="519496" y="23929"/>
                </a:lnTo>
                <a:close/>
              </a:path>
              <a:path w="1627882" h="110968">
                <a:moveTo>
                  <a:pt x="532461" y="24215"/>
                </a:moveTo>
                <a:lnTo>
                  <a:pt x="532461" y="85097"/>
                </a:lnTo>
                <a:lnTo>
                  <a:pt x="542913" y="85097"/>
                </a:lnTo>
                <a:lnTo>
                  <a:pt x="542913" y="24215"/>
                </a:lnTo>
                <a:lnTo>
                  <a:pt x="532461" y="24215"/>
                </a:lnTo>
                <a:close/>
              </a:path>
              <a:path w="1627882" h="110968">
                <a:moveTo>
                  <a:pt x="532461" y="1199"/>
                </a:moveTo>
                <a:lnTo>
                  <a:pt x="532461" y="12850"/>
                </a:lnTo>
                <a:lnTo>
                  <a:pt x="542913" y="12850"/>
                </a:lnTo>
                <a:lnTo>
                  <a:pt x="542913" y="1199"/>
                </a:lnTo>
                <a:lnTo>
                  <a:pt x="532461" y="1199"/>
                </a:lnTo>
                <a:close/>
              </a:path>
              <a:path w="1627882" h="110968">
                <a:moveTo>
                  <a:pt x="626662" y="33315"/>
                </a:moveTo>
                <a:lnTo>
                  <a:pt x="628528" y="36666"/>
                </a:lnTo>
                <a:lnTo>
                  <a:pt x="629670" y="38760"/>
                </a:lnTo>
                <a:lnTo>
                  <a:pt x="630241" y="42053"/>
                </a:lnTo>
                <a:lnTo>
                  <a:pt x="630241" y="85097"/>
                </a:lnTo>
                <a:lnTo>
                  <a:pt x="640807" y="85097"/>
                </a:lnTo>
                <a:lnTo>
                  <a:pt x="640807" y="39845"/>
                </a:lnTo>
                <a:lnTo>
                  <a:pt x="639951" y="35143"/>
                </a:lnTo>
                <a:lnTo>
                  <a:pt x="638237" y="31754"/>
                </a:lnTo>
                <a:lnTo>
                  <a:pt x="635077" y="25547"/>
                </a:lnTo>
                <a:lnTo>
                  <a:pt x="629061" y="22445"/>
                </a:lnTo>
                <a:lnTo>
                  <a:pt x="615239" y="22445"/>
                </a:lnTo>
                <a:lnTo>
                  <a:pt x="611108" y="23530"/>
                </a:lnTo>
                <a:lnTo>
                  <a:pt x="607795" y="25700"/>
                </a:lnTo>
                <a:lnTo>
                  <a:pt x="605853" y="26956"/>
                </a:lnTo>
                <a:lnTo>
                  <a:pt x="603664" y="29127"/>
                </a:lnTo>
                <a:lnTo>
                  <a:pt x="601227" y="32211"/>
                </a:lnTo>
                <a:lnTo>
                  <a:pt x="601227" y="913"/>
                </a:lnTo>
                <a:lnTo>
                  <a:pt x="590946" y="913"/>
                </a:lnTo>
                <a:lnTo>
                  <a:pt x="590946" y="85097"/>
                </a:lnTo>
                <a:lnTo>
                  <a:pt x="601227" y="85097"/>
                </a:lnTo>
                <a:lnTo>
                  <a:pt x="601227" y="44509"/>
                </a:lnTo>
                <a:lnTo>
                  <a:pt x="602959" y="38969"/>
                </a:lnTo>
                <a:lnTo>
                  <a:pt x="606424" y="36037"/>
                </a:lnTo>
                <a:lnTo>
                  <a:pt x="609889" y="33105"/>
                </a:lnTo>
                <a:lnTo>
                  <a:pt x="613754" y="31640"/>
                </a:lnTo>
                <a:lnTo>
                  <a:pt x="623159" y="31640"/>
                </a:lnTo>
                <a:lnTo>
                  <a:pt x="626662" y="33315"/>
                </a:lnTo>
                <a:close/>
              </a:path>
              <a:path w="1627882" h="110968">
                <a:moveTo>
                  <a:pt x="724138" y="33315"/>
                </a:moveTo>
                <a:lnTo>
                  <a:pt x="726003" y="36666"/>
                </a:lnTo>
                <a:lnTo>
                  <a:pt x="727145" y="38760"/>
                </a:lnTo>
                <a:lnTo>
                  <a:pt x="727717" y="42053"/>
                </a:lnTo>
                <a:lnTo>
                  <a:pt x="727717" y="85097"/>
                </a:lnTo>
                <a:lnTo>
                  <a:pt x="738283" y="85097"/>
                </a:lnTo>
                <a:lnTo>
                  <a:pt x="738283" y="39845"/>
                </a:lnTo>
                <a:lnTo>
                  <a:pt x="737426" y="35143"/>
                </a:lnTo>
                <a:lnTo>
                  <a:pt x="735713" y="31754"/>
                </a:lnTo>
                <a:lnTo>
                  <a:pt x="732553" y="25548"/>
                </a:lnTo>
                <a:lnTo>
                  <a:pt x="726536" y="22445"/>
                </a:lnTo>
                <a:lnTo>
                  <a:pt x="712715" y="22445"/>
                </a:lnTo>
                <a:lnTo>
                  <a:pt x="708583" y="23530"/>
                </a:lnTo>
                <a:lnTo>
                  <a:pt x="705271" y="25700"/>
                </a:lnTo>
                <a:lnTo>
                  <a:pt x="703329" y="26956"/>
                </a:lnTo>
                <a:lnTo>
                  <a:pt x="701139" y="29127"/>
                </a:lnTo>
                <a:lnTo>
                  <a:pt x="698703" y="32211"/>
                </a:lnTo>
                <a:lnTo>
                  <a:pt x="698703" y="913"/>
                </a:lnTo>
                <a:lnTo>
                  <a:pt x="688422" y="913"/>
                </a:lnTo>
                <a:lnTo>
                  <a:pt x="688422" y="85097"/>
                </a:lnTo>
                <a:lnTo>
                  <a:pt x="698703" y="85097"/>
                </a:lnTo>
                <a:lnTo>
                  <a:pt x="698703" y="44509"/>
                </a:lnTo>
                <a:lnTo>
                  <a:pt x="700435" y="38969"/>
                </a:lnTo>
                <a:lnTo>
                  <a:pt x="703900" y="36037"/>
                </a:lnTo>
                <a:lnTo>
                  <a:pt x="707365" y="33105"/>
                </a:lnTo>
                <a:lnTo>
                  <a:pt x="711230" y="31640"/>
                </a:lnTo>
                <a:lnTo>
                  <a:pt x="720635" y="31640"/>
                </a:lnTo>
                <a:lnTo>
                  <a:pt x="724138" y="33315"/>
                </a:lnTo>
                <a:close/>
              </a:path>
              <a:path w="1627882" h="110968">
                <a:moveTo>
                  <a:pt x="756655" y="24215"/>
                </a:moveTo>
                <a:lnTo>
                  <a:pt x="756655" y="85097"/>
                </a:lnTo>
                <a:lnTo>
                  <a:pt x="767107" y="85097"/>
                </a:lnTo>
                <a:lnTo>
                  <a:pt x="767107" y="24215"/>
                </a:lnTo>
                <a:lnTo>
                  <a:pt x="756655" y="24215"/>
                </a:lnTo>
                <a:close/>
              </a:path>
              <a:path w="1627882" h="110968">
                <a:moveTo>
                  <a:pt x="756655" y="1199"/>
                </a:moveTo>
                <a:lnTo>
                  <a:pt x="756655" y="12850"/>
                </a:lnTo>
                <a:lnTo>
                  <a:pt x="767107" y="12850"/>
                </a:lnTo>
                <a:lnTo>
                  <a:pt x="767107" y="1199"/>
                </a:lnTo>
                <a:lnTo>
                  <a:pt x="756655" y="1199"/>
                </a:lnTo>
                <a:close/>
              </a:path>
              <a:path w="1627882" h="110968">
                <a:moveTo>
                  <a:pt x="794360" y="25719"/>
                </a:moveTo>
                <a:lnTo>
                  <a:pt x="789353" y="31468"/>
                </a:lnTo>
                <a:lnTo>
                  <a:pt x="792409" y="63204"/>
                </a:lnTo>
                <a:lnTo>
                  <a:pt x="792409" y="50449"/>
                </a:lnTo>
                <a:lnTo>
                  <a:pt x="793113" y="45708"/>
                </a:lnTo>
                <a:lnTo>
                  <a:pt x="794522" y="42091"/>
                </a:lnTo>
                <a:lnTo>
                  <a:pt x="800405" y="22844"/>
                </a:lnTo>
                <a:lnTo>
                  <a:pt x="794360" y="25719"/>
                </a:lnTo>
                <a:close/>
              </a:path>
              <a:path w="1627882" h="110968">
                <a:moveTo>
                  <a:pt x="889846" y="33315"/>
                </a:moveTo>
                <a:lnTo>
                  <a:pt x="891712" y="36666"/>
                </a:lnTo>
                <a:lnTo>
                  <a:pt x="892854" y="38760"/>
                </a:lnTo>
                <a:lnTo>
                  <a:pt x="893426" y="42053"/>
                </a:lnTo>
                <a:lnTo>
                  <a:pt x="893426" y="85097"/>
                </a:lnTo>
                <a:lnTo>
                  <a:pt x="903992" y="85097"/>
                </a:lnTo>
                <a:lnTo>
                  <a:pt x="903992" y="39845"/>
                </a:lnTo>
                <a:lnTo>
                  <a:pt x="903135" y="35143"/>
                </a:lnTo>
                <a:lnTo>
                  <a:pt x="901422" y="31754"/>
                </a:lnTo>
                <a:lnTo>
                  <a:pt x="898261" y="25548"/>
                </a:lnTo>
                <a:lnTo>
                  <a:pt x="892245" y="22445"/>
                </a:lnTo>
                <a:lnTo>
                  <a:pt x="878423" y="22445"/>
                </a:lnTo>
                <a:lnTo>
                  <a:pt x="874292" y="23530"/>
                </a:lnTo>
                <a:lnTo>
                  <a:pt x="870979" y="25700"/>
                </a:lnTo>
                <a:lnTo>
                  <a:pt x="869037" y="26956"/>
                </a:lnTo>
                <a:lnTo>
                  <a:pt x="866848" y="29127"/>
                </a:lnTo>
                <a:lnTo>
                  <a:pt x="864411" y="32211"/>
                </a:lnTo>
                <a:lnTo>
                  <a:pt x="864411" y="913"/>
                </a:lnTo>
                <a:lnTo>
                  <a:pt x="854131" y="913"/>
                </a:lnTo>
                <a:lnTo>
                  <a:pt x="854131" y="85097"/>
                </a:lnTo>
                <a:lnTo>
                  <a:pt x="864411" y="85097"/>
                </a:lnTo>
                <a:lnTo>
                  <a:pt x="864411" y="44509"/>
                </a:lnTo>
                <a:lnTo>
                  <a:pt x="866144" y="38969"/>
                </a:lnTo>
                <a:lnTo>
                  <a:pt x="869608" y="36037"/>
                </a:lnTo>
                <a:lnTo>
                  <a:pt x="873074" y="33105"/>
                </a:lnTo>
                <a:lnTo>
                  <a:pt x="876938" y="31640"/>
                </a:lnTo>
                <a:lnTo>
                  <a:pt x="886343" y="31640"/>
                </a:lnTo>
                <a:lnTo>
                  <a:pt x="889846" y="33315"/>
                </a:lnTo>
                <a:close/>
              </a:path>
              <a:path w="1627882" h="110968">
                <a:moveTo>
                  <a:pt x="951606" y="24215"/>
                </a:moveTo>
                <a:lnTo>
                  <a:pt x="951606" y="85097"/>
                </a:lnTo>
                <a:lnTo>
                  <a:pt x="962058" y="85097"/>
                </a:lnTo>
                <a:lnTo>
                  <a:pt x="962058" y="24215"/>
                </a:lnTo>
                <a:lnTo>
                  <a:pt x="951606" y="24215"/>
                </a:lnTo>
                <a:close/>
              </a:path>
              <a:path w="1627882" h="110968">
                <a:moveTo>
                  <a:pt x="951606" y="1199"/>
                </a:moveTo>
                <a:lnTo>
                  <a:pt x="951606" y="12850"/>
                </a:lnTo>
                <a:lnTo>
                  <a:pt x="962058" y="12850"/>
                </a:lnTo>
                <a:lnTo>
                  <a:pt x="962058" y="1199"/>
                </a:lnTo>
                <a:lnTo>
                  <a:pt x="951606" y="1199"/>
                </a:lnTo>
                <a:close/>
              </a:path>
              <a:path w="1627882" h="110968">
                <a:moveTo>
                  <a:pt x="991130" y="85097"/>
                </a:moveTo>
                <a:lnTo>
                  <a:pt x="991130" y="49059"/>
                </a:lnTo>
                <a:lnTo>
                  <a:pt x="991387" y="45984"/>
                </a:lnTo>
                <a:lnTo>
                  <a:pt x="991901" y="43833"/>
                </a:lnTo>
                <a:lnTo>
                  <a:pt x="992415" y="41682"/>
                </a:lnTo>
                <a:lnTo>
                  <a:pt x="993529" y="39597"/>
                </a:lnTo>
                <a:lnTo>
                  <a:pt x="995242" y="37579"/>
                </a:lnTo>
                <a:lnTo>
                  <a:pt x="997374" y="35066"/>
                </a:lnTo>
                <a:lnTo>
                  <a:pt x="999849" y="33391"/>
                </a:lnTo>
                <a:lnTo>
                  <a:pt x="1002667" y="32553"/>
                </a:lnTo>
                <a:lnTo>
                  <a:pt x="1004228" y="32058"/>
                </a:lnTo>
                <a:lnTo>
                  <a:pt x="1006227" y="31811"/>
                </a:lnTo>
                <a:lnTo>
                  <a:pt x="1013462" y="31811"/>
                </a:lnTo>
                <a:lnTo>
                  <a:pt x="1016774" y="33715"/>
                </a:lnTo>
                <a:lnTo>
                  <a:pt x="1018602" y="37522"/>
                </a:lnTo>
                <a:lnTo>
                  <a:pt x="1019706" y="39807"/>
                </a:lnTo>
                <a:lnTo>
                  <a:pt x="1020258" y="42815"/>
                </a:lnTo>
                <a:lnTo>
                  <a:pt x="1020258" y="85097"/>
                </a:lnTo>
                <a:lnTo>
                  <a:pt x="1030710" y="85097"/>
                </a:lnTo>
                <a:lnTo>
                  <a:pt x="1030710" y="39692"/>
                </a:lnTo>
                <a:lnTo>
                  <a:pt x="1029872" y="34952"/>
                </a:lnTo>
                <a:lnTo>
                  <a:pt x="1028197" y="31640"/>
                </a:lnTo>
                <a:lnTo>
                  <a:pt x="1025151" y="25586"/>
                </a:lnTo>
                <a:lnTo>
                  <a:pt x="1019287" y="22559"/>
                </a:lnTo>
                <a:lnTo>
                  <a:pt x="1006646" y="22559"/>
                </a:lnTo>
                <a:lnTo>
                  <a:pt x="1003048" y="23339"/>
                </a:lnTo>
                <a:lnTo>
                  <a:pt x="999811" y="24900"/>
                </a:lnTo>
                <a:lnTo>
                  <a:pt x="996575" y="26461"/>
                </a:lnTo>
                <a:lnTo>
                  <a:pt x="993510" y="29031"/>
                </a:lnTo>
                <a:lnTo>
                  <a:pt x="990616" y="32611"/>
                </a:lnTo>
                <a:lnTo>
                  <a:pt x="990616" y="23929"/>
                </a:lnTo>
                <a:lnTo>
                  <a:pt x="980849" y="23929"/>
                </a:lnTo>
                <a:lnTo>
                  <a:pt x="980849" y="85097"/>
                </a:lnTo>
                <a:lnTo>
                  <a:pt x="991130" y="85097"/>
                </a:lnTo>
                <a:close/>
              </a:path>
              <a:path w="1627882" h="110968">
                <a:moveTo>
                  <a:pt x="1062238" y="13468"/>
                </a:moveTo>
                <a:lnTo>
                  <a:pt x="1062847" y="11850"/>
                </a:lnTo>
                <a:lnTo>
                  <a:pt x="1065321" y="9423"/>
                </a:lnTo>
                <a:lnTo>
                  <a:pt x="1069786" y="9452"/>
                </a:lnTo>
                <a:lnTo>
                  <a:pt x="1072099" y="9594"/>
                </a:lnTo>
                <a:lnTo>
                  <a:pt x="1072099" y="228"/>
                </a:lnTo>
                <a:lnTo>
                  <a:pt x="1069757" y="57"/>
                </a:lnTo>
                <a:lnTo>
                  <a:pt x="1060905" y="0"/>
                </a:lnTo>
                <a:lnTo>
                  <a:pt x="1056279" y="1751"/>
                </a:lnTo>
                <a:lnTo>
                  <a:pt x="1053880" y="5254"/>
                </a:lnTo>
                <a:lnTo>
                  <a:pt x="1052547" y="7234"/>
                </a:lnTo>
                <a:lnTo>
                  <a:pt x="1051804" y="10356"/>
                </a:lnTo>
                <a:lnTo>
                  <a:pt x="1051652" y="14620"/>
                </a:lnTo>
                <a:lnTo>
                  <a:pt x="1051652" y="24215"/>
                </a:lnTo>
                <a:lnTo>
                  <a:pt x="1043142" y="24215"/>
                </a:lnTo>
                <a:lnTo>
                  <a:pt x="1043142" y="32325"/>
                </a:lnTo>
                <a:lnTo>
                  <a:pt x="1051652" y="32325"/>
                </a:lnTo>
                <a:lnTo>
                  <a:pt x="1051652" y="85097"/>
                </a:lnTo>
                <a:lnTo>
                  <a:pt x="1061819" y="85097"/>
                </a:lnTo>
                <a:lnTo>
                  <a:pt x="1061819" y="32325"/>
                </a:lnTo>
                <a:lnTo>
                  <a:pt x="1072099" y="32325"/>
                </a:lnTo>
                <a:lnTo>
                  <a:pt x="1072099" y="24215"/>
                </a:lnTo>
                <a:lnTo>
                  <a:pt x="1061933" y="24215"/>
                </a:lnTo>
                <a:lnTo>
                  <a:pt x="1061933" y="17590"/>
                </a:lnTo>
                <a:lnTo>
                  <a:pt x="1062238" y="1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3790548" y="438189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3908265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218415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422228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599457" y="4313888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4724201" y="4435210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39" y="54770"/>
                </a:moveTo>
                <a:lnTo>
                  <a:pt x="12450" y="51458"/>
                </a:lnTo>
                <a:lnTo>
                  <a:pt x="11041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0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4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9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4807640" y="4435412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6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842618" y="4436621"/>
            <a:ext cx="44756" cy="55432"/>
          </a:xfrm>
          <a:custGeom>
            <a:avLst/>
            <a:gdLst/>
            <a:ahLst/>
            <a:cxnLst/>
            <a:rect l="l" t="t" r="r" b="b"/>
            <a:pathLst>
              <a:path w="49232" h="62823">
                <a:moveTo>
                  <a:pt x="10509" y="0"/>
                </a:moveTo>
                <a:lnTo>
                  <a:pt x="0" y="0"/>
                </a:lnTo>
                <a:lnTo>
                  <a:pt x="0" y="46793"/>
                </a:lnTo>
                <a:lnTo>
                  <a:pt x="856" y="50962"/>
                </a:lnTo>
                <a:lnTo>
                  <a:pt x="2570" y="54085"/>
                </a:lnTo>
                <a:lnTo>
                  <a:pt x="5730" y="59910"/>
                </a:lnTo>
                <a:lnTo>
                  <a:pt x="11670" y="62823"/>
                </a:lnTo>
                <a:lnTo>
                  <a:pt x="25986" y="62823"/>
                </a:lnTo>
                <a:lnTo>
                  <a:pt x="30746" y="61224"/>
                </a:lnTo>
                <a:lnTo>
                  <a:pt x="34668" y="58025"/>
                </a:lnTo>
                <a:lnTo>
                  <a:pt x="36648" y="56426"/>
                </a:lnTo>
                <a:lnTo>
                  <a:pt x="38304" y="54466"/>
                </a:lnTo>
                <a:lnTo>
                  <a:pt x="39637" y="52143"/>
                </a:lnTo>
                <a:lnTo>
                  <a:pt x="39523" y="61167"/>
                </a:lnTo>
                <a:lnTo>
                  <a:pt x="49232" y="61167"/>
                </a:lnTo>
                <a:lnTo>
                  <a:pt x="49232" y="0"/>
                </a:lnTo>
                <a:lnTo>
                  <a:pt x="38951" y="0"/>
                </a:lnTo>
                <a:lnTo>
                  <a:pt x="38951" y="36018"/>
                </a:lnTo>
                <a:lnTo>
                  <a:pt x="38247" y="40720"/>
                </a:lnTo>
                <a:lnTo>
                  <a:pt x="36839" y="44147"/>
                </a:lnTo>
                <a:lnTo>
                  <a:pt x="34249" y="50544"/>
                </a:lnTo>
                <a:lnTo>
                  <a:pt x="29375" y="53742"/>
                </a:lnTo>
                <a:lnTo>
                  <a:pt x="17229" y="53742"/>
                </a:lnTo>
                <a:lnTo>
                  <a:pt x="13821" y="51914"/>
                </a:lnTo>
                <a:lnTo>
                  <a:pt x="11994" y="48259"/>
                </a:lnTo>
                <a:lnTo>
                  <a:pt x="11004" y="46279"/>
                </a:lnTo>
                <a:lnTo>
                  <a:pt x="10509" y="43728"/>
                </a:lnTo>
                <a:lnTo>
                  <a:pt x="10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901065" y="4435059"/>
            <a:ext cx="47613" cy="57095"/>
          </a:xfrm>
          <a:custGeom>
            <a:avLst/>
            <a:gdLst/>
            <a:ahLst/>
            <a:cxnLst/>
            <a:rect l="l" t="t" r="r" b="b"/>
            <a:pathLst>
              <a:path w="52374" h="64708">
                <a:moveTo>
                  <a:pt x="21208" y="9195"/>
                </a:moveTo>
                <a:lnTo>
                  <a:pt x="32555" y="9195"/>
                </a:lnTo>
                <a:lnTo>
                  <a:pt x="36039" y="10442"/>
                </a:lnTo>
                <a:lnTo>
                  <a:pt x="38209" y="12935"/>
                </a:lnTo>
                <a:lnTo>
                  <a:pt x="40380" y="15429"/>
                </a:lnTo>
                <a:lnTo>
                  <a:pt x="41769" y="18561"/>
                </a:lnTo>
                <a:lnTo>
                  <a:pt x="42379" y="22330"/>
                </a:lnTo>
                <a:lnTo>
                  <a:pt x="52374" y="22330"/>
                </a:lnTo>
                <a:lnTo>
                  <a:pt x="51498" y="14144"/>
                </a:lnTo>
                <a:lnTo>
                  <a:pt x="48899" y="8376"/>
                </a:lnTo>
                <a:lnTo>
                  <a:pt x="44578" y="5025"/>
                </a:lnTo>
                <a:lnTo>
                  <a:pt x="40256" y="1675"/>
                </a:lnTo>
                <a:lnTo>
                  <a:pt x="34649" y="0"/>
                </a:lnTo>
                <a:lnTo>
                  <a:pt x="19685" y="0"/>
                </a:lnTo>
                <a:lnTo>
                  <a:pt x="13041" y="2988"/>
                </a:lnTo>
                <a:lnTo>
                  <a:pt x="7824" y="8966"/>
                </a:lnTo>
                <a:lnTo>
                  <a:pt x="1829" y="20132"/>
                </a:lnTo>
                <a:lnTo>
                  <a:pt x="0" y="34038"/>
                </a:lnTo>
                <a:lnTo>
                  <a:pt x="0" y="42796"/>
                </a:lnTo>
                <a:lnTo>
                  <a:pt x="2379" y="50096"/>
                </a:lnTo>
                <a:lnTo>
                  <a:pt x="7139" y="55941"/>
                </a:lnTo>
                <a:lnTo>
                  <a:pt x="11898" y="61785"/>
                </a:lnTo>
                <a:lnTo>
                  <a:pt x="18276" y="64708"/>
                </a:lnTo>
                <a:lnTo>
                  <a:pt x="33393" y="64708"/>
                </a:lnTo>
                <a:lnTo>
                  <a:pt x="39237" y="62832"/>
                </a:lnTo>
                <a:lnTo>
                  <a:pt x="43806" y="59082"/>
                </a:lnTo>
                <a:lnTo>
                  <a:pt x="48376" y="55332"/>
                </a:lnTo>
                <a:lnTo>
                  <a:pt x="51231" y="49402"/>
                </a:lnTo>
                <a:lnTo>
                  <a:pt x="52374" y="41292"/>
                </a:lnTo>
                <a:lnTo>
                  <a:pt x="42379" y="41292"/>
                </a:lnTo>
                <a:lnTo>
                  <a:pt x="41427" y="45823"/>
                </a:lnTo>
                <a:lnTo>
                  <a:pt x="39704" y="49392"/>
                </a:lnTo>
                <a:lnTo>
                  <a:pt x="37210" y="52000"/>
                </a:lnTo>
                <a:lnTo>
                  <a:pt x="34716" y="54608"/>
                </a:lnTo>
                <a:lnTo>
                  <a:pt x="31336" y="55912"/>
                </a:lnTo>
                <a:lnTo>
                  <a:pt x="21512" y="55912"/>
                </a:lnTo>
                <a:lnTo>
                  <a:pt x="17439" y="53818"/>
                </a:lnTo>
                <a:lnTo>
                  <a:pt x="14849" y="49630"/>
                </a:lnTo>
                <a:lnTo>
                  <a:pt x="12260" y="45442"/>
                </a:lnTo>
                <a:lnTo>
                  <a:pt x="10966" y="40283"/>
                </a:lnTo>
                <a:lnTo>
                  <a:pt x="10966" y="28060"/>
                </a:lnTo>
                <a:lnTo>
                  <a:pt x="11879" y="22940"/>
                </a:lnTo>
                <a:lnTo>
                  <a:pt x="13707" y="18789"/>
                </a:lnTo>
                <a:lnTo>
                  <a:pt x="16525" y="12393"/>
                </a:lnTo>
                <a:lnTo>
                  <a:pt x="21208" y="9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984401" y="4436621"/>
            <a:ext cx="44756" cy="55432"/>
          </a:xfrm>
          <a:custGeom>
            <a:avLst/>
            <a:gdLst/>
            <a:ahLst/>
            <a:cxnLst/>
            <a:rect l="l" t="t" r="r" b="b"/>
            <a:pathLst>
              <a:path w="49232" h="62823">
                <a:moveTo>
                  <a:pt x="10509" y="0"/>
                </a:moveTo>
                <a:lnTo>
                  <a:pt x="0" y="0"/>
                </a:lnTo>
                <a:lnTo>
                  <a:pt x="0" y="46793"/>
                </a:lnTo>
                <a:lnTo>
                  <a:pt x="856" y="50963"/>
                </a:lnTo>
                <a:lnTo>
                  <a:pt x="2570" y="54085"/>
                </a:lnTo>
                <a:lnTo>
                  <a:pt x="5730" y="59910"/>
                </a:lnTo>
                <a:lnTo>
                  <a:pt x="11670" y="62823"/>
                </a:lnTo>
                <a:lnTo>
                  <a:pt x="25986" y="62823"/>
                </a:lnTo>
                <a:lnTo>
                  <a:pt x="30746" y="61224"/>
                </a:lnTo>
                <a:lnTo>
                  <a:pt x="34668" y="58025"/>
                </a:lnTo>
                <a:lnTo>
                  <a:pt x="36648" y="56426"/>
                </a:lnTo>
                <a:lnTo>
                  <a:pt x="38304" y="54466"/>
                </a:lnTo>
                <a:lnTo>
                  <a:pt x="39637" y="52143"/>
                </a:lnTo>
                <a:lnTo>
                  <a:pt x="39523" y="61167"/>
                </a:lnTo>
                <a:lnTo>
                  <a:pt x="49232" y="61167"/>
                </a:lnTo>
                <a:lnTo>
                  <a:pt x="49232" y="0"/>
                </a:lnTo>
                <a:lnTo>
                  <a:pt x="38951" y="0"/>
                </a:lnTo>
                <a:lnTo>
                  <a:pt x="38951" y="36018"/>
                </a:lnTo>
                <a:lnTo>
                  <a:pt x="38247" y="40720"/>
                </a:lnTo>
                <a:lnTo>
                  <a:pt x="36839" y="44147"/>
                </a:lnTo>
                <a:lnTo>
                  <a:pt x="34249" y="50544"/>
                </a:lnTo>
                <a:lnTo>
                  <a:pt x="29375" y="53742"/>
                </a:lnTo>
                <a:lnTo>
                  <a:pt x="17229" y="53742"/>
                </a:lnTo>
                <a:lnTo>
                  <a:pt x="13821" y="51914"/>
                </a:lnTo>
                <a:lnTo>
                  <a:pt x="11994" y="48259"/>
                </a:lnTo>
                <a:lnTo>
                  <a:pt x="11004" y="46279"/>
                </a:lnTo>
                <a:lnTo>
                  <a:pt x="10509" y="43728"/>
                </a:lnTo>
                <a:lnTo>
                  <a:pt x="10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046899" y="4435412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086238" y="4435412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078970" y="4435412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1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140689" y="4435210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39" y="54770"/>
                </a:moveTo>
                <a:lnTo>
                  <a:pt x="12450" y="51458"/>
                </a:lnTo>
                <a:lnTo>
                  <a:pt x="11041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0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8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952366" y="4421553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775137" y="4421553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4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7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1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668799" y="4421553"/>
            <a:ext cx="25856" cy="69895"/>
          </a:xfrm>
          <a:custGeom>
            <a:avLst/>
            <a:gdLst/>
            <a:ahLst/>
            <a:cxnLst/>
            <a:rect l="l" t="t" r="r" b="b"/>
            <a:pathLst>
              <a:path w="28442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2" y="78243"/>
                </a:lnTo>
                <a:lnTo>
                  <a:pt x="28442" y="70133"/>
                </a:lnTo>
                <a:lnTo>
                  <a:pt x="25339" y="70305"/>
                </a:lnTo>
                <a:lnTo>
                  <a:pt x="22979" y="70305"/>
                </a:lnTo>
                <a:lnTo>
                  <a:pt x="20846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2" y="25472"/>
                </a:lnTo>
                <a:lnTo>
                  <a:pt x="28442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325176" y="4435663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726286" y="4435411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6" y="17248"/>
                </a:lnTo>
                <a:lnTo>
                  <a:pt x="39408" y="20255"/>
                </a:lnTo>
                <a:lnTo>
                  <a:pt x="39408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792469" y="4435411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785201" y="4435411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854499" y="4435411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7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847231" y="4435411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7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908429" y="4416313"/>
            <a:ext cx="49274" cy="76194"/>
          </a:xfrm>
          <a:custGeom>
            <a:avLst/>
            <a:gdLst/>
            <a:ahLst/>
            <a:cxnLst/>
            <a:rect l="l" t="t" r="r" b="b"/>
            <a:pathLst>
              <a:path w="54201" h="86353">
                <a:moveTo>
                  <a:pt x="2494" y="72028"/>
                </a:moveTo>
                <a:lnTo>
                  <a:pt x="7482" y="77758"/>
                </a:lnTo>
                <a:lnTo>
                  <a:pt x="12470" y="83488"/>
                </a:lnTo>
                <a:lnTo>
                  <a:pt x="18371" y="86353"/>
                </a:lnTo>
                <a:lnTo>
                  <a:pt x="17800" y="75178"/>
                </a:lnTo>
                <a:lnTo>
                  <a:pt x="15021" y="70762"/>
                </a:lnTo>
                <a:lnTo>
                  <a:pt x="12241" y="66345"/>
                </a:lnTo>
                <a:lnTo>
                  <a:pt x="10851" y="60862"/>
                </a:lnTo>
                <a:lnTo>
                  <a:pt x="10851" y="46622"/>
                </a:lnTo>
                <a:lnTo>
                  <a:pt x="12460" y="40797"/>
                </a:lnTo>
                <a:lnTo>
                  <a:pt x="15677" y="36837"/>
                </a:lnTo>
                <a:lnTo>
                  <a:pt x="18895" y="32877"/>
                </a:lnTo>
                <a:lnTo>
                  <a:pt x="23093" y="30897"/>
                </a:lnTo>
                <a:lnTo>
                  <a:pt x="32917" y="30897"/>
                </a:lnTo>
                <a:lnTo>
                  <a:pt x="36820" y="32753"/>
                </a:lnTo>
                <a:lnTo>
                  <a:pt x="39980" y="36466"/>
                </a:lnTo>
                <a:lnTo>
                  <a:pt x="43140" y="40178"/>
                </a:lnTo>
                <a:lnTo>
                  <a:pt x="44720" y="45899"/>
                </a:lnTo>
                <a:lnTo>
                  <a:pt x="44720" y="61281"/>
                </a:lnTo>
                <a:lnTo>
                  <a:pt x="43188" y="67154"/>
                </a:lnTo>
                <a:lnTo>
                  <a:pt x="40123" y="71247"/>
                </a:lnTo>
                <a:lnTo>
                  <a:pt x="37057" y="75340"/>
                </a:lnTo>
                <a:lnTo>
                  <a:pt x="33164" y="85516"/>
                </a:lnTo>
                <a:lnTo>
                  <a:pt x="36439" y="83840"/>
                </a:lnTo>
                <a:lnTo>
                  <a:pt x="39713" y="82165"/>
                </a:lnTo>
                <a:lnTo>
                  <a:pt x="42550" y="79443"/>
                </a:lnTo>
                <a:lnTo>
                  <a:pt x="44949" y="75673"/>
                </a:lnTo>
                <a:lnTo>
                  <a:pt x="44949" y="84183"/>
                </a:lnTo>
                <a:lnTo>
                  <a:pt x="54201" y="84183"/>
                </a:lnTo>
                <a:lnTo>
                  <a:pt x="54201" y="0"/>
                </a:lnTo>
                <a:lnTo>
                  <a:pt x="44321" y="0"/>
                </a:lnTo>
                <a:lnTo>
                  <a:pt x="44321" y="30897"/>
                </a:lnTo>
                <a:lnTo>
                  <a:pt x="41998" y="28042"/>
                </a:lnTo>
                <a:lnTo>
                  <a:pt x="39923" y="26043"/>
                </a:lnTo>
                <a:lnTo>
                  <a:pt x="38095" y="24900"/>
                </a:lnTo>
                <a:lnTo>
                  <a:pt x="34935" y="22921"/>
                </a:lnTo>
                <a:lnTo>
                  <a:pt x="31013" y="21931"/>
                </a:lnTo>
                <a:lnTo>
                  <a:pt x="17877" y="21931"/>
                </a:lnTo>
                <a:lnTo>
                  <a:pt x="11375" y="25195"/>
                </a:lnTo>
                <a:lnTo>
                  <a:pt x="6825" y="31725"/>
                </a:lnTo>
                <a:lnTo>
                  <a:pt x="2275" y="38255"/>
                </a:lnTo>
                <a:lnTo>
                  <a:pt x="0" y="45975"/>
                </a:lnTo>
                <a:lnTo>
                  <a:pt x="0" y="64403"/>
                </a:lnTo>
                <a:lnTo>
                  <a:pt x="2494" y="72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924612" y="4482647"/>
            <a:ext cx="17506" cy="9860"/>
          </a:xfrm>
          <a:custGeom>
            <a:avLst/>
            <a:gdLst/>
            <a:ahLst/>
            <a:cxnLst/>
            <a:rect l="l" t="t" r="r" b="b"/>
            <a:pathLst>
              <a:path w="19257" h="11175">
                <a:moveTo>
                  <a:pt x="0" y="0"/>
                </a:moveTo>
                <a:lnTo>
                  <a:pt x="571" y="11175"/>
                </a:lnTo>
                <a:lnTo>
                  <a:pt x="11613" y="11175"/>
                </a:lnTo>
                <a:lnTo>
                  <a:pt x="15363" y="10337"/>
                </a:lnTo>
                <a:lnTo>
                  <a:pt x="19257" y="161"/>
                </a:lnTo>
                <a:lnTo>
                  <a:pt x="15344" y="2208"/>
                </a:lnTo>
                <a:lnTo>
                  <a:pt x="4454" y="220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970980" y="4435210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8"/>
                </a:lnTo>
                <a:lnTo>
                  <a:pt x="11042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1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9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051563" y="4435310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79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7" y="4111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6"/>
                </a:lnTo>
                <a:lnTo>
                  <a:pt x="5777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0"/>
                </a:lnTo>
                <a:lnTo>
                  <a:pt x="31260" y="8680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8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062311" y="4480026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9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116190" y="4435411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4" y="11156"/>
                </a:lnTo>
                <a:lnTo>
                  <a:pt x="37752" y="14963"/>
                </a:lnTo>
                <a:lnTo>
                  <a:pt x="38856" y="17248"/>
                </a:lnTo>
                <a:lnTo>
                  <a:pt x="39408" y="20255"/>
                </a:lnTo>
                <a:lnTo>
                  <a:pt x="39408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174273" y="4416313"/>
            <a:ext cx="49274" cy="76194"/>
          </a:xfrm>
          <a:custGeom>
            <a:avLst/>
            <a:gdLst/>
            <a:ahLst/>
            <a:cxnLst/>
            <a:rect l="l" t="t" r="r" b="b"/>
            <a:pathLst>
              <a:path w="54201" h="86353">
                <a:moveTo>
                  <a:pt x="2494" y="72027"/>
                </a:moveTo>
                <a:lnTo>
                  <a:pt x="7482" y="77758"/>
                </a:lnTo>
                <a:lnTo>
                  <a:pt x="12470" y="83488"/>
                </a:lnTo>
                <a:lnTo>
                  <a:pt x="18371" y="86353"/>
                </a:lnTo>
                <a:lnTo>
                  <a:pt x="17800" y="75178"/>
                </a:lnTo>
                <a:lnTo>
                  <a:pt x="15021" y="70761"/>
                </a:lnTo>
                <a:lnTo>
                  <a:pt x="12241" y="66345"/>
                </a:lnTo>
                <a:lnTo>
                  <a:pt x="10851" y="60862"/>
                </a:lnTo>
                <a:lnTo>
                  <a:pt x="10851" y="46622"/>
                </a:lnTo>
                <a:lnTo>
                  <a:pt x="12460" y="40797"/>
                </a:lnTo>
                <a:lnTo>
                  <a:pt x="15677" y="36837"/>
                </a:lnTo>
                <a:lnTo>
                  <a:pt x="18895" y="32877"/>
                </a:lnTo>
                <a:lnTo>
                  <a:pt x="23093" y="30897"/>
                </a:lnTo>
                <a:lnTo>
                  <a:pt x="32917" y="30897"/>
                </a:lnTo>
                <a:lnTo>
                  <a:pt x="36820" y="32753"/>
                </a:lnTo>
                <a:lnTo>
                  <a:pt x="39980" y="36466"/>
                </a:lnTo>
                <a:lnTo>
                  <a:pt x="43140" y="40178"/>
                </a:lnTo>
                <a:lnTo>
                  <a:pt x="44720" y="45899"/>
                </a:lnTo>
                <a:lnTo>
                  <a:pt x="44720" y="61281"/>
                </a:lnTo>
                <a:lnTo>
                  <a:pt x="43188" y="67154"/>
                </a:lnTo>
                <a:lnTo>
                  <a:pt x="40123" y="71247"/>
                </a:lnTo>
                <a:lnTo>
                  <a:pt x="37057" y="75340"/>
                </a:lnTo>
                <a:lnTo>
                  <a:pt x="33164" y="85515"/>
                </a:lnTo>
                <a:lnTo>
                  <a:pt x="36439" y="83840"/>
                </a:lnTo>
                <a:lnTo>
                  <a:pt x="39713" y="82165"/>
                </a:lnTo>
                <a:lnTo>
                  <a:pt x="42550" y="79443"/>
                </a:lnTo>
                <a:lnTo>
                  <a:pt x="44948" y="75673"/>
                </a:lnTo>
                <a:lnTo>
                  <a:pt x="44948" y="84183"/>
                </a:lnTo>
                <a:lnTo>
                  <a:pt x="54201" y="84183"/>
                </a:lnTo>
                <a:lnTo>
                  <a:pt x="54201" y="0"/>
                </a:lnTo>
                <a:lnTo>
                  <a:pt x="44321" y="0"/>
                </a:lnTo>
                <a:lnTo>
                  <a:pt x="44321" y="30897"/>
                </a:lnTo>
                <a:lnTo>
                  <a:pt x="41998" y="28041"/>
                </a:lnTo>
                <a:lnTo>
                  <a:pt x="39923" y="26043"/>
                </a:lnTo>
                <a:lnTo>
                  <a:pt x="38095" y="24900"/>
                </a:lnTo>
                <a:lnTo>
                  <a:pt x="34935" y="22920"/>
                </a:lnTo>
                <a:lnTo>
                  <a:pt x="31013" y="21931"/>
                </a:lnTo>
                <a:lnTo>
                  <a:pt x="17876" y="21931"/>
                </a:lnTo>
                <a:lnTo>
                  <a:pt x="11375" y="25195"/>
                </a:lnTo>
                <a:lnTo>
                  <a:pt x="6825" y="31725"/>
                </a:lnTo>
                <a:lnTo>
                  <a:pt x="2275" y="38255"/>
                </a:lnTo>
                <a:lnTo>
                  <a:pt x="0" y="45975"/>
                </a:lnTo>
                <a:lnTo>
                  <a:pt x="0" y="64403"/>
                </a:lnTo>
                <a:lnTo>
                  <a:pt x="2494" y="72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190456" y="4482647"/>
            <a:ext cx="17506" cy="9859"/>
          </a:xfrm>
          <a:custGeom>
            <a:avLst/>
            <a:gdLst/>
            <a:ahLst/>
            <a:cxnLst/>
            <a:rect l="l" t="t" r="r" b="b"/>
            <a:pathLst>
              <a:path w="19257" h="11174">
                <a:moveTo>
                  <a:pt x="0" y="0"/>
                </a:moveTo>
                <a:lnTo>
                  <a:pt x="570" y="11174"/>
                </a:lnTo>
                <a:lnTo>
                  <a:pt x="11613" y="11174"/>
                </a:lnTo>
                <a:lnTo>
                  <a:pt x="15363" y="10337"/>
                </a:lnTo>
                <a:lnTo>
                  <a:pt x="19257" y="161"/>
                </a:lnTo>
                <a:lnTo>
                  <a:pt x="15344" y="2208"/>
                </a:lnTo>
                <a:lnTo>
                  <a:pt x="4454" y="220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267093" y="4435412"/>
            <a:ext cx="27052" cy="55181"/>
          </a:xfrm>
          <a:custGeom>
            <a:avLst/>
            <a:gdLst/>
            <a:ahLst/>
            <a:cxnLst/>
            <a:rect l="l" t="t" r="r" b="b"/>
            <a:pathLst>
              <a:path w="29757" h="62538">
                <a:moveTo>
                  <a:pt x="0" y="1370"/>
                </a:moveTo>
                <a:lnTo>
                  <a:pt x="0" y="62538"/>
                </a:lnTo>
                <a:lnTo>
                  <a:pt x="10280" y="62538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307030" y="4417093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332004" y="4435664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9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395644" y="4417093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413531" y="4416313"/>
            <a:ext cx="49274" cy="76194"/>
          </a:xfrm>
          <a:custGeom>
            <a:avLst/>
            <a:gdLst/>
            <a:ahLst/>
            <a:cxnLst/>
            <a:rect l="l" t="t" r="r" b="b"/>
            <a:pathLst>
              <a:path w="54201" h="86353">
                <a:moveTo>
                  <a:pt x="2494" y="72027"/>
                </a:moveTo>
                <a:lnTo>
                  <a:pt x="7482" y="77758"/>
                </a:lnTo>
                <a:lnTo>
                  <a:pt x="12470" y="83488"/>
                </a:lnTo>
                <a:lnTo>
                  <a:pt x="18371" y="86353"/>
                </a:lnTo>
                <a:lnTo>
                  <a:pt x="17800" y="75178"/>
                </a:lnTo>
                <a:lnTo>
                  <a:pt x="15021" y="70761"/>
                </a:lnTo>
                <a:lnTo>
                  <a:pt x="12241" y="66345"/>
                </a:lnTo>
                <a:lnTo>
                  <a:pt x="10851" y="60862"/>
                </a:lnTo>
                <a:lnTo>
                  <a:pt x="10851" y="46622"/>
                </a:lnTo>
                <a:lnTo>
                  <a:pt x="12460" y="40797"/>
                </a:lnTo>
                <a:lnTo>
                  <a:pt x="15677" y="36837"/>
                </a:lnTo>
                <a:lnTo>
                  <a:pt x="18895" y="32877"/>
                </a:lnTo>
                <a:lnTo>
                  <a:pt x="23093" y="30897"/>
                </a:lnTo>
                <a:lnTo>
                  <a:pt x="32917" y="30897"/>
                </a:lnTo>
                <a:lnTo>
                  <a:pt x="36820" y="32753"/>
                </a:lnTo>
                <a:lnTo>
                  <a:pt x="39980" y="36466"/>
                </a:lnTo>
                <a:lnTo>
                  <a:pt x="43140" y="40178"/>
                </a:lnTo>
                <a:lnTo>
                  <a:pt x="44720" y="45899"/>
                </a:lnTo>
                <a:lnTo>
                  <a:pt x="44720" y="61281"/>
                </a:lnTo>
                <a:lnTo>
                  <a:pt x="43188" y="67154"/>
                </a:lnTo>
                <a:lnTo>
                  <a:pt x="40123" y="71247"/>
                </a:lnTo>
                <a:lnTo>
                  <a:pt x="37057" y="75340"/>
                </a:lnTo>
                <a:lnTo>
                  <a:pt x="33164" y="85515"/>
                </a:lnTo>
                <a:lnTo>
                  <a:pt x="36439" y="83840"/>
                </a:lnTo>
                <a:lnTo>
                  <a:pt x="39713" y="82165"/>
                </a:lnTo>
                <a:lnTo>
                  <a:pt x="42550" y="79443"/>
                </a:lnTo>
                <a:lnTo>
                  <a:pt x="44948" y="75673"/>
                </a:lnTo>
                <a:lnTo>
                  <a:pt x="44948" y="84183"/>
                </a:lnTo>
                <a:lnTo>
                  <a:pt x="54201" y="84183"/>
                </a:lnTo>
                <a:lnTo>
                  <a:pt x="54201" y="0"/>
                </a:lnTo>
                <a:lnTo>
                  <a:pt x="44321" y="0"/>
                </a:lnTo>
                <a:lnTo>
                  <a:pt x="44321" y="30897"/>
                </a:lnTo>
                <a:lnTo>
                  <a:pt x="41998" y="28042"/>
                </a:lnTo>
                <a:lnTo>
                  <a:pt x="39923" y="26043"/>
                </a:lnTo>
                <a:lnTo>
                  <a:pt x="38095" y="24900"/>
                </a:lnTo>
                <a:lnTo>
                  <a:pt x="34935" y="22921"/>
                </a:lnTo>
                <a:lnTo>
                  <a:pt x="31013" y="21931"/>
                </a:lnTo>
                <a:lnTo>
                  <a:pt x="17876" y="21931"/>
                </a:lnTo>
                <a:lnTo>
                  <a:pt x="11375" y="25195"/>
                </a:lnTo>
                <a:lnTo>
                  <a:pt x="6825" y="31725"/>
                </a:lnTo>
                <a:lnTo>
                  <a:pt x="2275" y="38255"/>
                </a:lnTo>
                <a:lnTo>
                  <a:pt x="0" y="45975"/>
                </a:lnTo>
                <a:lnTo>
                  <a:pt x="0" y="64403"/>
                </a:lnTo>
                <a:lnTo>
                  <a:pt x="2494" y="72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429714" y="4482647"/>
            <a:ext cx="17506" cy="9859"/>
          </a:xfrm>
          <a:custGeom>
            <a:avLst/>
            <a:gdLst/>
            <a:ahLst/>
            <a:cxnLst/>
            <a:rect l="l" t="t" r="r" b="b"/>
            <a:pathLst>
              <a:path w="19257" h="11174">
                <a:moveTo>
                  <a:pt x="0" y="0"/>
                </a:moveTo>
                <a:lnTo>
                  <a:pt x="570" y="11174"/>
                </a:lnTo>
                <a:lnTo>
                  <a:pt x="11613" y="11174"/>
                </a:lnTo>
                <a:lnTo>
                  <a:pt x="15363" y="10337"/>
                </a:lnTo>
                <a:lnTo>
                  <a:pt x="19257" y="161"/>
                </a:lnTo>
                <a:lnTo>
                  <a:pt x="15344" y="2208"/>
                </a:lnTo>
                <a:lnTo>
                  <a:pt x="4454" y="220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502301" y="4435059"/>
            <a:ext cx="47613" cy="57095"/>
          </a:xfrm>
          <a:custGeom>
            <a:avLst/>
            <a:gdLst/>
            <a:ahLst/>
            <a:cxnLst/>
            <a:rect l="l" t="t" r="r" b="b"/>
            <a:pathLst>
              <a:path w="52374" h="64708">
                <a:moveTo>
                  <a:pt x="21208" y="9195"/>
                </a:moveTo>
                <a:lnTo>
                  <a:pt x="32555" y="9195"/>
                </a:lnTo>
                <a:lnTo>
                  <a:pt x="36039" y="10442"/>
                </a:lnTo>
                <a:lnTo>
                  <a:pt x="38209" y="12935"/>
                </a:lnTo>
                <a:lnTo>
                  <a:pt x="40380" y="15429"/>
                </a:lnTo>
                <a:lnTo>
                  <a:pt x="41769" y="18561"/>
                </a:lnTo>
                <a:lnTo>
                  <a:pt x="42379" y="22330"/>
                </a:lnTo>
                <a:lnTo>
                  <a:pt x="52374" y="22330"/>
                </a:lnTo>
                <a:lnTo>
                  <a:pt x="51498" y="14144"/>
                </a:lnTo>
                <a:lnTo>
                  <a:pt x="48899" y="8376"/>
                </a:lnTo>
                <a:lnTo>
                  <a:pt x="44578" y="5025"/>
                </a:lnTo>
                <a:lnTo>
                  <a:pt x="40256" y="1675"/>
                </a:lnTo>
                <a:lnTo>
                  <a:pt x="34649" y="0"/>
                </a:lnTo>
                <a:lnTo>
                  <a:pt x="19685" y="0"/>
                </a:lnTo>
                <a:lnTo>
                  <a:pt x="13041" y="2988"/>
                </a:lnTo>
                <a:lnTo>
                  <a:pt x="7824" y="8966"/>
                </a:lnTo>
                <a:lnTo>
                  <a:pt x="1829" y="20132"/>
                </a:lnTo>
                <a:lnTo>
                  <a:pt x="0" y="34038"/>
                </a:lnTo>
                <a:lnTo>
                  <a:pt x="0" y="42796"/>
                </a:lnTo>
                <a:lnTo>
                  <a:pt x="2379" y="50096"/>
                </a:lnTo>
                <a:lnTo>
                  <a:pt x="7139" y="55941"/>
                </a:lnTo>
                <a:lnTo>
                  <a:pt x="11898" y="61785"/>
                </a:lnTo>
                <a:lnTo>
                  <a:pt x="18276" y="64708"/>
                </a:lnTo>
                <a:lnTo>
                  <a:pt x="33393" y="64708"/>
                </a:lnTo>
                <a:lnTo>
                  <a:pt x="39237" y="62832"/>
                </a:lnTo>
                <a:lnTo>
                  <a:pt x="43806" y="59082"/>
                </a:lnTo>
                <a:lnTo>
                  <a:pt x="48376" y="55332"/>
                </a:lnTo>
                <a:lnTo>
                  <a:pt x="51231" y="49402"/>
                </a:lnTo>
                <a:lnTo>
                  <a:pt x="52374" y="41292"/>
                </a:lnTo>
                <a:lnTo>
                  <a:pt x="42379" y="41292"/>
                </a:lnTo>
                <a:lnTo>
                  <a:pt x="41427" y="45823"/>
                </a:lnTo>
                <a:lnTo>
                  <a:pt x="39704" y="49392"/>
                </a:lnTo>
                <a:lnTo>
                  <a:pt x="37210" y="52000"/>
                </a:lnTo>
                <a:lnTo>
                  <a:pt x="34716" y="54608"/>
                </a:lnTo>
                <a:lnTo>
                  <a:pt x="31336" y="55912"/>
                </a:lnTo>
                <a:lnTo>
                  <a:pt x="21512" y="55912"/>
                </a:lnTo>
                <a:lnTo>
                  <a:pt x="17439" y="53818"/>
                </a:lnTo>
                <a:lnTo>
                  <a:pt x="14849" y="49630"/>
                </a:lnTo>
                <a:lnTo>
                  <a:pt x="12260" y="45442"/>
                </a:lnTo>
                <a:lnTo>
                  <a:pt x="10966" y="40283"/>
                </a:lnTo>
                <a:lnTo>
                  <a:pt x="10966" y="28061"/>
                </a:lnTo>
                <a:lnTo>
                  <a:pt x="11879" y="22940"/>
                </a:lnTo>
                <a:lnTo>
                  <a:pt x="13707" y="18789"/>
                </a:lnTo>
                <a:lnTo>
                  <a:pt x="16525" y="12393"/>
                </a:lnTo>
                <a:lnTo>
                  <a:pt x="21208" y="9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571565" y="4482831"/>
            <a:ext cx="18051" cy="9725"/>
          </a:xfrm>
          <a:custGeom>
            <a:avLst/>
            <a:gdLst/>
            <a:ahLst/>
            <a:cxnLst/>
            <a:rect l="l" t="t" r="r" b="b"/>
            <a:pathLst>
              <a:path w="19856" h="11022">
                <a:moveTo>
                  <a:pt x="0" y="0"/>
                </a:moveTo>
                <a:lnTo>
                  <a:pt x="1351" y="11022"/>
                </a:lnTo>
                <a:lnTo>
                  <a:pt x="19856" y="11022"/>
                </a:lnTo>
                <a:lnTo>
                  <a:pt x="17552" y="2170"/>
                </a:lnTo>
                <a:lnTo>
                  <a:pt x="4531" y="21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555470" y="4435059"/>
            <a:ext cx="51818" cy="57499"/>
          </a:xfrm>
          <a:custGeom>
            <a:avLst/>
            <a:gdLst/>
            <a:ahLst/>
            <a:cxnLst/>
            <a:rect l="l" t="t" r="r" b="b"/>
            <a:pathLst>
              <a:path w="57000" h="65165">
                <a:moveTo>
                  <a:pt x="0" y="33696"/>
                </a:moveTo>
                <a:lnTo>
                  <a:pt x="0" y="43291"/>
                </a:lnTo>
                <a:lnTo>
                  <a:pt x="2474" y="50934"/>
                </a:lnTo>
                <a:lnTo>
                  <a:pt x="7424" y="56626"/>
                </a:lnTo>
                <a:lnTo>
                  <a:pt x="12374" y="62318"/>
                </a:lnTo>
                <a:lnTo>
                  <a:pt x="19057" y="65165"/>
                </a:lnTo>
                <a:lnTo>
                  <a:pt x="17705" y="54142"/>
                </a:lnTo>
                <a:lnTo>
                  <a:pt x="14849" y="49801"/>
                </a:lnTo>
                <a:lnTo>
                  <a:pt x="11993" y="45461"/>
                </a:lnTo>
                <a:lnTo>
                  <a:pt x="10566" y="40035"/>
                </a:lnTo>
                <a:lnTo>
                  <a:pt x="10566" y="26747"/>
                </a:lnTo>
                <a:lnTo>
                  <a:pt x="11993" y="20960"/>
                </a:lnTo>
                <a:lnTo>
                  <a:pt x="14849" y="16162"/>
                </a:lnTo>
                <a:lnTo>
                  <a:pt x="17705" y="11365"/>
                </a:lnTo>
                <a:lnTo>
                  <a:pt x="22274" y="8966"/>
                </a:lnTo>
                <a:lnTo>
                  <a:pt x="35639" y="8966"/>
                </a:lnTo>
                <a:lnTo>
                  <a:pt x="40627" y="11784"/>
                </a:lnTo>
                <a:lnTo>
                  <a:pt x="43521" y="17419"/>
                </a:lnTo>
                <a:lnTo>
                  <a:pt x="45349" y="20998"/>
                </a:lnTo>
                <a:lnTo>
                  <a:pt x="46262" y="25643"/>
                </a:lnTo>
                <a:lnTo>
                  <a:pt x="46262" y="37675"/>
                </a:lnTo>
                <a:lnTo>
                  <a:pt x="44996" y="43414"/>
                </a:lnTo>
                <a:lnTo>
                  <a:pt x="42464" y="48573"/>
                </a:lnTo>
                <a:lnTo>
                  <a:pt x="39932" y="53733"/>
                </a:lnTo>
                <a:lnTo>
                  <a:pt x="35258" y="56312"/>
                </a:lnTo>
                <a:lnTo>
                  <a:pt x="37562" y="65165"/>
                </a:lnTo>
                <a:lnTo>
                  <a:pt x="45006" y="61947"/>
                </a:lnTo>
                <a:lnTo>
                  <a:pt x="49804" y="55513"/>
                </a:lnTo>
                <a:lnTo>
                  <a:pt x="55212" y="44537"/>
                </a:lnTo>
                <a:lnTo>
                  <a:pt x="57000" y="31069"/>
                </a:lnTo>
                <a:lnTo>
                  <a:pt x="57000" y="20865"/>
                </a:lnTo>
                <a:lnTo>
                  <a:pt x="54278" y="13135"/>
                </a:lnTo>
                <a:lnTo>
                  <a:pt x="48833" y="7881"/>
                </a:lnTo>
                <a:lnTo>
                  <a:pt x="43388" y="2627"/>
                </a:lnTo>
                <a:lnTo>
                  <a:pt x="36724" y="0"/>
                </a:lnTo>
                <a:lnTo>
                  <a:pt x="20047" y="0"/>
                </a:lnTo>
                <a:lnTo>
                  <a:pt x="13041" y="3045"/>
                </a:lnTo>
                <a:lnTo>
                  <a:pt x="7824" y="9137"/>
                </a:lnTo>
                <a:lnTo>
                  <a:pt x="7598" y="9405"/>
                </a:lnTo>
                <a:lnTo>
                  <a:pt x="1899" y="20025"/>
                </a:lnTo>
                <a:lnTo>
                  <a:pt x="0" y="3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617864" y="4435210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39" y="54770"/>
                </a:moveTo>
                <a:lnTo>
                  <a:pt x="12450" y="51458"/>
                </a:lnTo>
                <a:lnTo>
                  <a:pt x="11041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0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8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4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9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722860" y="4519518"/>
            <a:ext cx="1448861" cy="97107"/>
          </a:xfrm>
          <a:custGeom>
            <a:avLst/>
            <a:gdLst/>
            <a:ahLst/>
            <a:cxnLst/>
            <a:rect l="l" t="t" r="r" b="b"/>
            <a:pathLst>
              <a:path w="1593747" h="110055">
                <a:moveTo>
                  <a:pt x="1510721" y="72209"/>
                </a:moveTo>
                <a:lnTo>
                  <a:pt x="1505010" y="74988"/>
                </a:lnTo>
                <a:lnTo>
                  <a:pt x="1501621" y="76663"/>
                </a:lnTo>
                <a:lnTo>
                  <a:pt x="1498118" y="77501"/>
                </a:lnTo>
                <a:lnTo>
                  <a:pt x="1491530" y="77501"/>
                </a:lnTo>
                <a:lnTo>
                  <a:pt x="1488961" y="76644"/>
                </a:lnTo>
                <a:lnTo>
                  <a:pt x="1486790" y="74931"/>
                </a:lnTo>
                <a:lnTo>
                  <a:pt x="1484620" y="73218"/>
                </a:lnTo>
                <a:lnTo>
                  <a:pt x="1486428" y="86239"/>
                </a:lnTo>
                <a:lnTo>
                  <a:pt x="1496823" y="86239"/>
                </a:lnTo>
                <a:lnTo>
                  <a:pt x="1501145" y="85230"/>
                </a:lnTo>
                <a:lnTo>
                  <a:pt x="1505067" y="83212"/>
                </a:lnTo>
                <a:lnTo>
                  <a:pt x="1510721" y="72209"/>
                </a:lnTo>
                <a:close/>
              </a:path>
              <a:path w="1593747" h="110055">
                <a:moveTo>
                  <a:pt x="1554166" y="84183"/>
                </a:moveTo>
                <a:lnTo>
                  <a:pt x="1554166" y="48145"/>
                </a:lnTo>
                <a:lnTo>
                  <a:pt x="1554423" y="45071"/>
                </a:lnTo>
                <a:lnTo>
                  <a:pt x="1554938" y="42920"/>
                </a:lnTo>
                <a:lnTo>
                  <a:pt x="1555452" y="40768"/>
                </a:lnTo>
                <a:lnTo>
                  <a:pt x="1556565" y="38684"/>
                </a:lnTo>
                <a:lnTo>
                  <a:pt x="1558279" y="36666"/>
                </a:lnTo>
                <a:lnTo>
                  <a:pt x="1560411" y="34153"/>
                </a:lnTo>
                <a:lnTo>
                  <a:pt x="1562886" y="32478"/>
                </a:lnTo>
                <a:lnTo>
                  <a:pt x="1565704" y="31640"/>
                </a:lnTo>
                <a:lnTo>
                  <a:pt x="1567265" y="31145"/>
                </a:lnTo>
                <a:lnTo>
                  <a:pt x="1569264" y="30897"/>
                </a:lnTo>
                <a:lnTo>
                  <a:pt x="1576498" y="30897"/>
                </a:lnTo>
                <a:lnTo>
                  <a:pt x="1579811" y="32801"/>
                </a:lnTo>
                <a:lnTo>
                  <a:pt x="1581639" y="36609"/>
                </a:lnTo>
                <a:lnTo>
                  <a:pt x="1582743" y="38893"/>
                </a:lnTo>
                <a:lnTo>
                  <a:pt x="1583295" y="41901"/>
                </a:lnTo>
                <a:lnTo>
                  <a:pt x="1583295" y="84183"/>
                </a:lnTo>
                <a:lnTo>
                  <a:pt x="1593747" y="84183"/>
                </a:lnTo>
                <a:lnTo>
                  <a:pt x="1593747" y="38779"/>
                </a:lnTo>
                <a:lnTo>
                  <a:pt x="1592909" y="34039"/>
                </a:lnTo>
                <a:lnTo>
                  <a:pt x="1591234" y="30726"/>
                </a:lnTo>
                <a:lnTo>
                  <a:pt x="1588188" y="24672"/>
                </a:lnTo>
                <a:lnTo>
                  <a:pt x="1582324" y="21645"/>
                </a:lnTo>
                <a:lnTo>
                  <a:pt x="1569683" y="21645"/>
                </a:lnTo>
                <a:lnTo>
                  <a:pt x="1566084" y="22426"/>
                </a:lnTo>
                <a:lnTo>
                  <a:pt x="1562848" y="23987"/>
                </a:lnTo>
                <a:lnTo>
                  <a:pt x="1559611" y="25548"/>
                </a:lnTo>
                <a:lnTo>
                  <a:pt x="1556546" y="28118"/>
                </a:lnTo>
                <a:lnTo>
                  <a:pt x="1553652" y="31697"/>
                </a:lnTo>
                <a:lnTo>
                  <a:pt x="1553652" y="23016"/>
                </a:lnTo>
                <a:lnTo>
                  <a:pt x="1543886" y="23016"/>
                </a:lnTo>
                <a:lnTo>
                  <a:pt x="1543886" y="84183"/>
                </a:lnTo>
                <a:lnTo>
                  <a:pt x="1554166" y="84183"/>
                </a:lnTo>
                <a:close/>
              </a:path>
              <a:path w="1593747" h="110055">
                <a:moveTo>
                  <a:pt x="1392570" y="85154"/>
                </a:moveTo>
                <a:lnTo>
                  <a:pt x="1395435" y="85078"/>
                </a:lnTo>
                <a:lnTo>
                  <a:pt x="1397986" y="84773"/>
                </a:lnTo>
                <a:lnTo>
                  <a:pt x="1400394" y="84183"/>
                </a:lnTo>
                <a:lnTo>
                  <a:pt x="1400394" y="76073"/>
                </a:lnTo>
                <a:lnTo>
                  <a:pt x="1397292" y="76245"/>
                </a:lnTo>
                <a:lnTo>
                  <a:pt x="1394931" y="76245"/>
                </a:lnTo>
                <a:lnTo>
                  <a:pt x="1392798" y="75616"/>
                </a:lnTo>
                <a:lnTo>
                  <a:pt x="1390628" y="73465"/>
                </a:lnTo>
                <a:lnTo>
                  <a:pt x="1390628" y="31412"/>
                </a:lnTo>
                <a:lnTo>
                  <a:pt x="1400394" y="31412"/>
                </a:lnTo>
                <a:lnTo>
                  <a:pt x="1400394" y="23016"/>
                </a:lnTo>
                <a:lnTo>
                  <a:pt x="1390628" y="23016"/>
                </a:lnTo>
                <a:lnTo>
                  <a:pt x="1390628" y="5940"/>
                </a:lnTo>
                <a:lnTo>
                  <a:pt x="1380234" y="5940"/>
                </a:lnTo>
                <a:lnTo>
                  <a:pt x="1380234" y="23016"/>
                </a:lnTo>
                <a:lnTo>
                  <a:pt x="1371952" y="23016"/>
                </a:lnTo>
                <a:lnTo>
                  <a:pt x="1371952" y="31412"/>
                </a:lnTo>
                <a:lnTo>
                  <a:pt x="1380234" y="31412"/>
                </a:lnTo>
                <a:lnTo>
                  <a:pt x="1380234" y="75826"/>
                </a:lnTo>
                <a:lnTo>
                  <a:pt x="1381090" y="79014"/>
                </a:lnTo>
                <a:lnTo>
                  <a:pt x="1382803" y="81470"/>
                </a:lnTo>
                <a:lnTo>
                  <a:pt x="1384517" y="83926"/>
                </a:lnTo>
                <a:lnTo>
                  <a:pt x="1387772" y="85154"/>
                </a:lnTo>
                <a:lnTo>
                  <a:pt x="1392570" y="85154"/>
                </a:lnTo>
                <a:close/>
              </a:path>
              <a:path w="1593747" h="110055">
                <a:moveTo>
                  <a:pt x="1207366" y="85154"/>
                </a:moveTo>
                <a:lnTo>
                  <a:pt x="1210231" y="85078"/>
                </a:lnTo>
                <a:lnTo>
                  <a:pt x="1212782" y="84773"/>
                </a:lnTo>
                <a:lnTo>
                  <a:pt x="1215190" y="84183"/>
                </a:lnTo>
                <a:lnTo>
                  <a:pt x="1215190" y="76073"/>
                </a:lnTo>
                <a:lnTo>
                  <a:pt x="1212088" y="76245"/>
                </a:lnTo>
                <a:lnTo>
                  <a:pt x="1209727" y="76245"/>
                </a:lnTo>
                <a:lnTo>
                  <a:pt x="1207595" y="75616"/>
                </a:lnTo>
                <a:lnTo>
                  <a:pt x="1205424" y="73465"/>
                </a:lnTo>
                <a:lnTo>
                  <a:pt x="1205424" y="31412"/>
                </a:lnTo>
                <a:lnTo>
                  <a:pt x="1215190" y="31412"/>
                </a:lnTo>
                <a:lnTo>
                  <a:pt x="1215190" y="23016"/>
                </a:lnTo>
                <a:lnTo>
                  <a:pt x="1205424" y="23016"/>
                </a:lnTo>
                <a:lnTo>
                  <a:pt x="1205424" y="5940"/>
                </a:lnTo>
                <a:lnTo>
                  <a:pt x="1195029" y="5940"/>
                </a:lnTo>
                <a:lnTo>
                  <a:pt x="1195029" y="23016"/>
                </a:lnTo>
                <a:lnTo>
                  <a:pt x="1186748" y="23016"/>
                </a:lnTo>
                <a:lnTo>
                  <a:pt x="1186748" y="31412"/>
                </a:lnTo>
                <a:lnTo>
                  <a:pt x="1195029" y="31412"/>
                </a:lnTo>
                <a:lnTo>
                  <a:pt x="1195029" y="75826"/>
                </a:lnTo>
                <a:lnTo>
                  <a:pt x="1195886" y="79014"/>
                </a:lnTo>
                <a:lnTo>
                  <a:pt x="1197599" y="81470"/>
                </a:lnTo>
                <a:lnTo>
                  <a:pt x="1199313" y="83926"/>
                </a:lnTo>
                <a:lnTo>
                  <a:pt x="1202568" y="85154"/>
                </a:lnTo>
                <a:lnTo>
                  <a:pt x="1207366" y="85154"/>
                </a:lnTo>
                <a:close/>
              </a:path>
              <a:path w="1593747" h="110055">
                <a:moveTo>
                  <a:pt x="1065189" y="84183"/>
                </a:moveTo>
                <a:lnTo>
                  <a:pt x="1065189" y="76359"/>
                </a:lnTo>
                <a:lnTo>
                  <a:pt x="1065855" y="63356"/>
                </a:lnTo>
                <a:lnTo>
                  <a:pt x="1065131" y="58692"/>
                </a:lnTo>
                <a:lnTo>
                  <a:pt x="1065131" y="44985"/>
                </a:lnTo>
                <a:lnTo>
                  <a:pt x="1066892" y="39274"/>
                </a:lnTo>
                <a:lnTo>
                  <a:pt x="1070415" y="35809"/>
                </a:lnTo>
                <a:lnTo>
                  <a:pt x="1073937" y="32344"/>
                </a:lnTo>
                <a:lnTo>
                  <a:pt x="1078039" y="30612"/>
                </a:lnTo>
                <a:lnTo>
                  <a:pt x="1088092" y="30612"/>
                </a:lnTo>
                <a:lnTo>
                  <a:pt x="1092156" y="32725"/>
                </a:lnTo>
                <a:lnTo>
                  <a:pt x="1094917" y="36951"/>
                </a:lnTo>
                <a:lnTo>
                  <a:pt x="1097677" y="41178"/>
                </a:lnTo>
                <a:lnTo>
                  <a:pt x="1099058" y="46508"/>
                </a:lnTo>
                <a:lnTo>
                  <a:pt x="1099058" y="60177"/>
                </a:lnTo>
                <a:lnTo>
                  <a:pt x="1097677" y="66002"/>
                </a:lnTo>
                <a:lnTo>
                  <a:pt x="1094917" y="70419"/>
                </a:lnTo>
                <a:lnTo>
                  <a:pt x="1092156" y="74836"/>
                </a:lnTo>
                <a:lnTo>
                  <a:pt x="1087996" y="77044"/>
                </a:lnTo>
                <a:lnTo>
                  <a:pt x="1075050" y="77044"/>
                </a:lnTo>
                <a:lnTo>
                  <a:pt x="1070005" y="73675"/>
                </a:lnTo>
                <a:lnTo>
                  <a:pt x="1067302" y="66935"/>
                </a:lnTo>
                <a:lnTo>
                  <a:pt x="1067359" y="79290"/>
                </a:lnTo>
                <a:lnTo>
                  <a:pt x="1069396" y="81423"/>
                </a:lnTo>
                <a:lnTo>
                  <a:pt x="1071300" y="82755"/>
                </a:lnTo>
                <a:lnTo>
                  <a:pt x="1074498" y="85002"/>
                </a:lnTo>
                <a:lnTo>
                  <a:pt x="1078420" y="86125"/>
                </a:lnTo>
                <a:lnTo>
                  <a:pt x="1091366" y="86125"/>
                </a:lnTo>
                <a:lnTo>
                  <a:pt x="1097858" y="82927"/>
                </a:lnTo>
                <a:lnTo>
                  <a:pt x="1102541" y="76530"/>
                </a:lnTo>
                <a:lnTo>
                  <a:pt x="1107225" y="70133"/>
                </a:lnTo>
                <a:lnTo>
                  <a:pt x="1109567" y="62100"/>
                </a:lnTo>
                <a:lnTo>
                  <a:pt x="1109567" y="42225"/>
                </a:lnTo>
                <a:lnTo>
                  <a:pt x="1107196" y="34505"/>
                </a:lnTo>
                <a:lnTo>
                  <a:pt x="1102456" y="29270"/>
                </a:lnTo>
                <a:lnTo>
                  <a:pt x="1097715" y="24034"/>
                </a:lnTo>
                <a:lnTo>
                  <a:pt x="1091537" y="21417"/>
                </a:lnTo>
                <a:lnTo>
                  <a:pt x="1080267" y="21417"/>
                </a:lnTo>
                <a:lnTo>
                  <a:pt x="1076878" y="22188"/>
                </a:lnTo>
                <a:lnTo>
                  <a:pt x="1073755" y="23730"/>
                </a:lnTo>
                <a:lnTo>
                  <a:pt x="1070634" y="25272"/>
                </a:lnTo>
                <a:lnTo>
                  <a:pt x="1067949" y="27509"/>
                </a:lnTo>
                <a:lnTo>
                  <a:pt x="1065703" y="30440"/>
                </a:lnTo>
                <a:lnTo>
                  <a:pt x="1065703" y="0"/>
                </a:lnTo>
                <a:lnTo>
                  <a:pt x="1055708" y="0"/>
                </a:lnTo>
                <a:lnTo>
                  <a:pt x="1055708" y="84183"/>
                </a:lnTo>
                <a:lnTo>
                  <a:pt x="1065189" y="84183"/>
                </a:lnTo>
                <a:close/>
              </a:path>
              <a:path w="1593747" h="110055">
                <a:moveTo>
                  <a:pt x="782004" y="73170"/>
                </a:moveTo>
                <a:lnTo>
                  <a:pt x="786973" y="77872"/>
                </a:lnTo>
                <a:lnTo>
                  <a:pt x="791942" y="82574"/>
                </a:lnTo>
                <a:lnTo>
                  <a:pt x="797739" y="84926"/>
                </a:lnTo>
                <a:lnTo>
                  <a:pt x="809124" y="84926"/>
                </a:lnTo>
                <a:lnTo>
                  <a:pt x="812951" y="84164"/>
                </a:lnTo>
                <a:lnTo>
                  <a:pt x="815845" y="82641"/>
                </a:lnTo>
                <a:lnTo>
                  <a:pt x="818739" y="81118"/>
                </a:lnTo>
                <a:lnTo>
                  <a:pt x="821214" y="78795"/>
                </a:lnTo>
                <a:lnTo>
                  <a:pt x="823270" y="75673"/>
                </a:lnTo>
                <a:lnTo>
                  <a:pt x="823384" y="84088"/>
                </a:lnTo>
                <a:lnTo>
                  <a:pt x="822718" y="89932"/>
                </a:lnTo>
                <a:lnTo>
                  <a:pt x="821271" y="93207"/>
                </a:lnTo>
                <a:lnTo>
                  <a:pt x="818834" y="98766"/>
                </a:lnTo>
                <a:lnTo>
                  <a:pt x="813674" y="101545"/>
                </a:lnTo>
                <a:lnTo>
                  <a:pt x="800805" y="101545"/>
                </a:lnTo>
                <a:lnTo>
                  <a:pt x="797149" y="100403"/>
                </a:lnTo>
                <a:lnTo>
                  <a:pt x="794826" y="98118"/>
                </a:lnTo>
                <a:lnTo>
                  <a:pt x="793342" y="96634"/>
                </a:lnTo>
                <a:lnTo>
                  <a:pt x="792352" y="94520"/>
                </a:lnTo>
                <a:lnTo>
                  <a:pt x="791857" y="91779"/>
                </a:lnTo>
                <a:lnTo>
                  <a:pt x="781405" y="91779"/>
                </a:lnTo>
                <a:lnTo>
                  <a:pt x="781938" y="98061"/>
                </a:lnTo>
                <a:lnTo>
                  <a:pt x="784451" y="102678"/>
                </a:lnTo>
                <a:lnTo>
                  <a:pt x="788944" y="105629"/>
                </a:lnTo>
                <a:lnTo>
                  <a:pt x="793437" y="108579"/>
                </a:lnTo>
                <a:lnTo>
                  <a:pt x="798977" y="110055"/>
                </a:lnTo>
                <a:lnTo>
                  <a:pt x="807840" y="110002"/>
                </a:lnTo>
                <a:lnTo>
                  <a:pt x="821264" y="106522"/>
                </a:lnTo>
                <a:lnTo>
                  <a:pt x="829723" y="97605"/>
                </a:lnTo>
                <a:lnTo>
                  <a:pt x="832008" y="93112"/>
                </a:lnTo>
                <a:lnTo>
                  <a:pt x="833151" y="86982"/>
                </a:lnTo>
                <a:lnTo>
                  <a:pt x="833151" y="23587"/>
                </a:lnTo>
                <a:lnTo>
                  <a:pt x="823670" y="23587"/>
                </a:lnTo>
                <a:lnTo>
                  <a:pt x="823670" y="31297"/>
                </a:lnTo>
                <a:lnTo>
                  <a:pt x="821652" y="28746"/>
                </a:lnTo>
                <a:lnTo>
                  <a:pt x="819671" y="26804"/>
                </a:lnTo>
                <a:lnTo>
                  <a:pt x="817730" y="25472"/>
                </a:lnTo>
                <a:lnTo>
                  <a:pt x="814150" y="23111"/>
                </a:lnTo>
                <a:lnTo>
                  <a:pt x="809962" y="21931"/>
                </a:lnTo>
                <a:lnTo>
                  <a:pt x="798082" y="21931"/>
                </a:lnTo>
                <a:lnTo>
                  <a:pt x="792199" y="41178"/>
                </a:lnTo>
                <a:lnTo>
                  <a:pt x="794865" y="34400"/>
                </a:lnTo>
                <a:lnTo>
                  <a:pt x="799814" y="31012"/>
                </a:lnTo>
                <a:lnTo>
                  <a:pt x="811885" y="31012"/>
                </a:lnTo>
                <a:lnTo>
                  <a:pt x="815864" y="32839"/>
                </a:lnTo>
                <a:lnTo>
                  <a:pt x="818986" y="36494"/>
                </a:lnTo>
                <a:lnTo>
                  <a:pt x="822108" y="40150"/>
                </a:lnTo>
                <a:lnTo>
                  <a:pt x="823670" y="45766"/>
                </a:lnTo>
                <a:lnTo>
                  <a:pt x="823670" y="58368"/>
                </a:lnTo>
                <a:lnTo>
                  <a:pt x="822832" y="62766"/>
                </a:lnTo>
                <a:lnTo>
                  <a:pt x="821157" y="66535"/>
                </a:lnTo>
                <a:lnTo>
                  <a:pt x="818148" y="73198"/>
                </a:lnTo>
                <a:lnTo>
                  <a:pt x="812951" y="76530"/>
                </a:lnTo>
                <a:lnTo>
                  <a:pt x="800843" y="76530"/>
                </a:lnTo>
                <a:lnTo>
                  <a:pt x="797083" y="74731"/>
                </a:lnTo>
                <a:lnTo>
                  <a:pt x="794284" y="71133"/>
                </a:lnTo>
                <a:lnTo>
                  <a:pt x="791485" y="67535"/>
                </a:lnTo>
                <a:lnTo>
                  <a:pt x="790086" y="62290"/>
                </a:lnTo>
                <a:lnTo>
                  <a:pt x="787030" y="30555"/>
                </a:lnTo>
                <a:lnTo>
                  <a:pt x="782023" y="36304"/>
                </a:lnTo>
                <a:lnTo>
                  <a:pt x="779520" y="44300"/>
                </a:lnTo>
                <a:lnTo>
                  <a:pt x="779520" y="65393"/>
                </a:lnTo>
                <a:lnTo>
                  <a:pt x="782004" y="73170"/>
                </a:lnTo>
                <a:close/>
              </a:path>
              <a:path w="1593747" h="110055">
                <a:moveTo>
                  <a:pt x="15040" y="76187"/>
                </a:moveTo>
                <a:lnTo>
                  <a:pt x="12450" y="72875"/>
                </a:lnTo>
                <a:lnTo>
                  <a:pt x="11042" y="71047"/>
                </a:lnTo>
                <a:lnTo>
                  <a:pt x="10185" y="68420"/>
                </a:lnTo>
                <a:lnTo>
                  <a:pt x="9880" y="64993"/>
                </a:lnTo>
                <a:lnTo>
                  <a:pt x="0" y="64993"/>
                </a:lnTo>
                <a:lnTo>
                  <a:pt x="266" y="71085"/>
                </a:lnTo>
                <a:lnTo>
                  <a:pt x="2294" y="76197"/>
                </a:lnTo>
                <a:lnTo>
                  <a:pt x="6082" y="80328"/>
                </a:lnTo>
                <a:lnTo>
                  <a:pt x="9871" y="84459"/>
                </a:lnTo>
                <a:lnTo>
                  <a:pt x="16315" y="86524"/>
                </a:lnTo>
                <a:lnTo>
                  <a:pt x="33868" y="86524"/>
                </a:lnTo>
                <a:lnTo>
                  <a:pt x="40161" y="84545"/>
                </a:lnTo>
                <a:lnTo>
                  <a:pt x="44292" y="80585"/>
                </a:lnTo>
                <a:lnTo>
                  <a:pt x="48423" y="76625"/>
                </a:lnTo>
                <a:lnTo>
                  <a:pt x="50489" y="71923"/>
                </a:lnTo>
                <a:lnTo>
                  <a:pt x="50489" y="60843"/>
                </a:lnTo>
                <a:lnTo>
                  <a:pt x="48490" y="56712"/>
                </a:lnTo>
                <a:lnTo>
                  <a:pt x="44492" y="54085"/>
                </a:lnTo>
                <a:lnTo>
                  <a:pt x="41979" y="52409"/>
                </a:lnTo>
                <a:lnTo>
                  <a:pt x="37029" y="50677"/>
                </a:lnTo>
                <a:lnTo>
                  <a:pt x="29642" y="48888"/>
                </a:lnTo>
                <a:lnTo>
                  <a:pt x="22845" y="47231"/>
                </a:lnTo>
                <a:lnTo>
                  <a:pt x="19875" y="46508"/>
                </a:lnTo>
                <a:lnTo>
                  <a:pt x="17629" y="45670"/>
                </a:lnTo>
                <a:lnTo>
                  <a:pt x="16106" y="44718"/>
                </a:lnTo>
                <a:lnTo>
                  <a:pt x="13478" y="43119"/>
                </a:lnTo>
                <a:lnTo>
                  <a:pt x="12165" y="40987"/>
                </a:lnTo>
                <a:lnTo>
                  <a:pt x="12165" y="35885"/>
                </a:lnTo>
                <a:lnTo>
                  <a:pt x="13164" y="33924"/>
                </a:lnTo>
                <a:lnTo>
                  <a:pt x="15163" y="32439"/>
                </a:lnTo>
                <a:lnTo>
                  <a:pt x="17162" y="30954"/>
                </a:lnTo>
                <a:lnTo>
                  <a:pt x="20104" y="30212"/>
                </a:lnTo>
                <a:lnTo>
                  <a:pt x="29813" y="30212"/>
                </a:lnTo>
                <a:lnTo>
                  <a:pt x="33907" y="31564"/>
                </a:lnTo>
                <a:lnTo>
                  <a:pt x="36267" y="34267"/>
                </a:lnTo>
                <a:lnTo>
                  <a:pt x="37714" y="36171"/>
                </a:lnTo>
                <a:lnTo>
                  <a:pt x="38533" y="38284"/>
                </a:lnTo>
                <a:lnTo>
                  <a:pt x="38723" y="40606"/>
                </a:lnTo>
                <a:lnTo>
                  <a:pt x="48433" y="40606"/>
                </a:lnTo>
                <a:lnTo>
                  <a:pt x="48509" y="36647"/>
                </a:lnTo>
                <a:lnTo>
                  <a:pt x="47271" y="32953"/>
                </a:lnTo>
                <a:lnTo>
                  <a:pt x="44720" y="29527"/>
                </a:lnTo>
                <a:lnTo>
                  <a:pt x="40646" y="24120"/>
                </a:lnTo>
                <a:lnTo>
                  <a:pt x="34002" y="21417"/>
                </a:lnTo>
                <a:lnTo>
                  <a:pt x="17743" y="21417"/>
                </a:lnTo>
                <a:lnTo>
                  <a:pt x="12136" y="23206"/>
                </a:lnTo>
                <a:lnTo>
                  <a:pt x="7967" y="26785"/>
                </a:lnTo>
                <a:lnTo>
                  <a:pt x="3797" y="30364"/>
                </a:lnTo>
                <a:lnTo>
                  <a:pt x="1713" y="35047"/>
                </a:lnTo>
                <a:lnTo>
                  <a:pt x="1713" y="45746"/>
                </a:lnTo>
                <a:lnTo>
                  <a:pt x="3921" y="49592"/>
                </a:lnTo>
                <a:lnTo>
                  <a:pt x="8338" y="52371"/>
                </a:lnTo>
                <a:lnTo>
                  <a:pt x="10813" y="53971"/>
                </a:lnTo>
                <a:lnTo>
                  <a:pt x="14659" y="55417"/>
                </a:lnTo>
                <a:lnTo>
                  <a:pt x="19875" y="56712"/>
                </a:lnTo>
                <a:lnTo>
                  <a:pt x="28043" y="58768"/>
                </a:lnTo>
                <a:lnTo>
                  <a:pt x="32421" y="59872"/>
                </a:lnTo>
                <a:lnTo>
                  <a:pt x="35353" y="60843"/>
                </a:lnTo>
                <a:lnTo>
                  <a:pt x="36839" y="61681"/>
                </a:lnTo>
                <a:lnTo>
                  <a:pt x="39161" y="63051"/>
                </a:lnTo>
                <a:lnTo>
                  <a:pt x="40322" y="65050"/>
                </a:lnTo>
                <a:lnTo>
                  <a:pt x="40322" y="71142"/>
                </a:lnTo>
                <a:lnTo>
                  <a:pt x="38876" y="73703"/>
                </a:lnTo>
                <a:lnTo>
                  <a:pt x="35982" y="75359"/>
                </a:lnTo>
                <a:lnTo>
                  <a:pt x="33088" y="77015"/>
                </a:lnTo>
                <a:lnTo>
                  <a:pt x="29737" y="77844"/>
                </a:lnTo>
                <a:lnTo>
                  <a:pt x="19533" y="77844"/>
                </a:lnTo>
                <a:lnTo>
                  <a:pt x="15040" y="76187"/>
                </a:lnTo>
                <a:close/>
              </a:path>
              <a:path w="1593747" h="110055">
                <a:moveTo>
                  <a:pt x="97970" y="32401"/>
                </a:moveTo>
                <a:lnTo>
                  <a:pt x="99836" y="35752"/>
                </a:lnTo>
                <a:lnTo>
                  <a:pt x="100978" y="37846"/>
                </a:lnTo>
                <a:lnTo>
                  <a:pt x="101549" y="41139"/>
                </a:lnTo>
                <a:lnTo>
                  <a:pt x="101549" y="84183"/>
                </a:lnTo>
                <a:lnTo>
                  <a:pt x="112116" y="84183"/>
                </a:lnTo>
                <a:lnTo>
                  <a:pt x="112116" y="38931"/>
                </a:lnTo>
                <a:lnTo>
                  <a:pt x="111259" y="34229"/>
                </a:lnTo>
                <a:lnTo>
                  <a:pt x="109546" y="30840"/>
                </a:lnTo>
                <a:lnTo>
                  <a:pt x="106385" y="24634"/>
                </a:lnTo>
                <a:lnTo>
                  <a:pt x="100369" y="21531"/>
                </a:lnTo>
                <a:lnTo>
                  <a:pt x="86547" y="21531"/>
                </a:lnTo>
                <a:lnTo>
                  <a:pt x="82416" y="22616"/>
                </a:lnTo>
                <a:lnTo>
                  <a:pt x="79103" y="24786"/>
                </a:lnTo>
                <a:lnTo>
                  <a:pt x="77161" y="26043"/>
                </a:lnTo>
                <a:lnTo>
                  <a:pt x="74972" y="28213"/>
                </a:lnTo>
                <a:lnTo>
                  <a:pt x="72535" y="31297"/>
                </a:lnTo>
                <a:lnTo>
                  <a:pt x="72535" y="0"/>
                </a:lnTo>
                <a:lnTo>
                  <a:pt x="62255" y="0"/>
                </a:lnTo>
                <a:lnTo>
                  <a:pt x="62255" y="84183"/>
                </a:lnTo>
                <a:lnTo>
                  <a:pt x="72535" y="84183"/>
                </a:lnTo>
                <a:lnTo>
                  <a:pt x="72535" y="43595"/>
                </a:lnTo>
                <a:lnTo>
                  <a:pt x="74268" y="38055"/>
                </a:lnTo>
                <a:lnTo>
                  <a:pt x="77732" y="35124"/>
                </a:lnTo>
                <a:lnTo>
                  <a:pt x="81198" y="32192"/>
                </a:lnTo>
                <a:lnTo>
                  <a:pt x="85062" y="30726"/>
                </a:lnTo>
                <a:lnTo>
                  <a:pt x="94467" y="30726"/>
                </a:lnTo>
                <a:lnTo>
                  <a:pt x="97970" y="32401"/>
                </a:lnTo>
                <a:close/>
              </a:path>
              <a:path w="1593747" h="110055">
                <a:moveTo>
                  <a:pt x="144024" y="75388"/>
                </a:moveTo>
                <a:lnTo>
                  <a:pt x="145375" y="86410"/>
                </a:lnTo>
                <a:lnTo>
                  <a:pt x="163881" y="86410"/>
                </a:lnTo>
                <a:lnTo>
                  <a:pt x="161577" y="77558"/>
                </a:lnTo>
                <a:lnTo>
                  <a:pt x="148555" y="77558"/>
                </a:lnTo>
                <a:lnTo>
                  <a:pt x="144024" y="75388"/>
                </a:lnTo>
                <a:close/>
              </a:path>
              <a:path w="1593747" h="110055">
                <a:moveTo>
                  <a:pt x="126318" y="54941"/>
                </a:moveTo>
                <a:lnTo>
                  <a:pt x="126318" y="64536"/>
                </a:lnTo>
                <a:lnTo>
                  <a:pt x="128793" y="72180"/>
                </a:lnTo>
                <a:lnTo>
                  <a:pt x="133743" y="77872"/>
                </a:lnTo>
                <a:lnTo>
                  <a:pt x="138693" y="83564"/>
                </a:lnTo>
                <a:lnTo>
                  <a:pt x="145375" y="86410"/>
                </a:lnTo>
                <a:lnTo>
                  <a:pt x="144024" y="75388"/>
                </a:lnTo>
                <a:lnTo>
                  <a:pt x="141168" y="71047"/>
                </a:lnTo>
                <a:lnTo>
                  <a:pt x="138312" y="66707"/>
                </a:lnTo>
                <a:lnTo>
                  <a:pt x="136884" y="61281"/>
                </a:lnTo>
                <a:lnTo>
                  <a:pt x="136884" y="47993"/>
                </a:lnTo>
                <a:lnTo>
                  <a:pt x="138312" y="42205"/>
                </a:lnTo>
                <a:lnTo>
                  <a:pt x="141168" y="37408"/>
                </a:lnTo>
                <a:lnTo>
                  <a:pt x="144024" y="32611"/>
                </a:lnTo>
                <a:lnTo>
                  <a:pt x="148593" y="30212"/>
                </a:lnTo>
                <a:lnTo>
                  <a:pt x="161958" y="30212"/>
                </a:lnTo>
                <a:lnTo>
                  <a:pt x="166946" y="33029"/>
                </a:lnTo>
                <a:lnTo>
                  <a:pt x="169840" y="38664"/>
                </a:lnTo>
                <a:lnTo>
                  <a:pt x="171667" y="42244"/>
                </a:lnTo>
                <a:lnTo>
                  <a:pt x="172581" y="46889"/>
                </a:lnTo>
                <a:lnTo>
                  <a:pt x="172581" y="58920"/>
                </a:lnTo>
                <a:lnTo>
                  <a:pt x="171315" y="64660"/>
                </a:lnTo>
                <a:lnTo>
                  <a:pt x="168783" y="69819"/>
                </a:lnTo>
                <a:lnTo>
                  <a:pt x="166251" y="74978"/>
                </a:lnTo>
                <a:lnTo>
                  <a:pt x="161577" y="77558"/>
                </a:lnTo>
                <a:lnTo>
                  <a:pt x="163881" y="86410"/>
                </a:lnTo>
                <a:lnTo>
                  <a:pt x="171324" y="83193"/>
                </a:lnTo>
                <a:lnTo>
                  <a:pt x="176122" y="76758"/>
                </a:lnTo>
                <a:lnTo>
                  <a:pt x="181531" y="65782"/>
                </a:lnTo>
                <a:lnTo>
                  <a:pt x="183319" y="52314"/>
                </a:lnTo>
                <a:lnTo>
                  <a:pt x="183319" y="42110"/>
                </a:lnTo>
                <a:lnTo>
                  <a:pt x="180596" y="34381"/>
                </a:lnTo>
                <a:lnTo>
                  <a:pt x="175151" y="29127"/>
                </a:lnTo>
                <a:lnTo>
                  <a:pt x="169706" y="23872"/>
                </a:lnTo>
                <a:lnTo>
                  <a:pt x="163043" y="21245"/>
                </a:lnTo>
                <a:lnTo>
                  <a:pt x="146365" y="21245"/>
                </a:lnTo>
                <a:lnTo>
                  <a:pt x="139359" y="24291"/>
                </a:lnTo>
                <a:lnTo>
                  <a:pt x="134143" y="30383"/>
                </a:lnTo>
                <a:lnTo>
                  <a:pt x="133917" y="30650"/>
                </a:lnTo>
                <a:lnTo>
                  <a:pt x="128218" y="41271"/>
                </a:lnTo>
                <a:lnTo>
                  <a:pt x="126318" y="54941"/>
                </a:lnTo>
                <a:close/>
              </a:path>
              <a:path w="1593747" h="110055">
                <a:moveTo>
                  <a:pt x="209001" y="23016"/>
                </a:moveTo>
                <a:lnTo>
                  <a:pt x="198492" y="23016"/>
                </a:lnTo>
                <a:lnTo>
                  <a:pt x="198492" y="69810"/>
                </a:lnTo>
                <a:lnTo>
                  <a:pt x="199349" y="73979"/>
                </a:lnTo>
                <a:lnTo>
                  <a:pt x="201062" y="77101"/>
                </a:lnTo>
                <a:lnTo>
                  <a:pt x="204222" y="82926"/>
                </a:lnTo>
                <a:lnTo>
                  <a:pt x="210163" y="85839"/>
                </a:lnTo>
                <a:lnTo>
                  <a:pt x="224479" y="85839"/>
                </a:lnTo>
                <a:lnTo>
                  <a:pt x="229239" y="84240"/>
                </a:lnTo>
                <a:lnTo>
                  <a:pt x="233161" y="81042"/>
                </a:lnTo>
                <a:lnTo>
                  <a:pt x="235141" y="79443"/>
                </a:lnTo>
                <a:lnTo>
                  <a:pt x="236797" y="77482"/>
                </a:lnTo>
                <a:lnTo>
                  <a:pt x="238130" y="75159"/>
                </a:lnTo>
                <a:lnTo>
                  <a:pt x="238015" y="84183"/>
                </a:lnTo>
                <a:lnTo>
                  <a:pt x="247725" y="84183"/>
                </a:lnTo>
                <a:lnTo>
                  <a:pt x="247725" y="23016"/>
                </a:lnTo>
                <a:lnTo>
                  <a:pt x="237444" y="23016"/>
                </a:lnTo>
                <a:lnTo>
                  <a:pt x="237444" y="59034"/>
                </a:lnTo>
                <a:lnTo>
                  <a:pt x="236740" y="63737"/>
                </a:lnTo>
                <a:lnTo>
                  <a:pt x="235331" y="67164"/>
                </a:lnTo>
                <a:lnTo>
                  <a:pt x="232742" y="73560"/>
                </a:lnTo>
                <a:lnTo>
                  <a:pt x="227868" y="76758"/>
                </a:lnTo>
                <a:lnTo>
                  <a:pt x="215722" y="76758"/>
                </a:lnTo>
                <a:lnTo>
                  <a:pt x="212314" y="74931"/>
                </a:lnTo>
                <a:lnTo>
                  <a:pt x="210486" y="71276"/>
                </a:lnTo>
                <a:lnTo>
                  <a:pt x="209496" y="69296"/>
                </a:lnTo>
                <a:lnTo>
                  <a:pt x="209001" y="66745"/>
                </a:lnTo>
                <a:lnTo>
                  <a:pt x="209001" y="23016"/>
                </a:lnTo>
                <a:close/>
              </a:path>
              <a:path w="1593747" h="110055">
                <a:moveTo>
                  <a:pt x="265107" y="72028"/>
                </a:moveTo>
                <a:lnTo>
                  <a:pt x="270095" y="77758"/>
                </a:lnTo>
                <a:lnTo>
                  <a:pt x="275083" y="83488"/>
                </a:lnTo>
                <a:lnTo>
                  <a:pt x="280985" y="86353"/>
                </a:lnTo>
                <a:lnTo>
                  <a:pt x="280414" y="75178"/>
                </a:lnTo>
                <a:lnTo>
                  <a:pt x="277634" y="70762"/>
                </a:lnTo>
                <a:lnTo>
                  <a:pt x="274854" y="66345"/>
                </a:lnTo>
                <a:lnTo>
                  <a:pt x="273464" y="60862"/>
                </a:lnTo>
                <a:lnTo>
                  <a:pt x="273464" y="46622"/>
                </a:lnTo>
                <a:lnTo>
                  <a:pt x="275073" y="40797"/>
                </a:lnTo>
                <a:lnTo>
                  <a:pt x="278291" y="36837"/>
                </a:lnTo>
                <a:lnTo>
                  <a:pt x="281508" y="32877"/>
                </a:lnTo>
                <a:lnTo>
                  <a:pt x="285706" y="30897"/>
                </a:lnTo>
                <a:lnTo>
                  <a:pt x="295530" y="30897"/>
                </a:lnTo>
                <a:lnTo>
                  <a:pt x="299433" y="32753"/>
                </a:lnTo>
                <a:lnTo>
                  <a:pt x="302593" y="36466"/>
                </a:lnTo>
                <a:lnTo>
                  <a:pt x="305754" y="40178"/>
                </a:lnTo>
                <a:lnTo>
                  <a:pt x="307334" y="45899"/>
                </a:lnTo>
                <a:lnTo>
                  <a:pt x="307334" y="61281"/>
                </a:lnTo>
                <a:lnTo>
                  <a:pt x="305801" y="67154"/>
                </a:lnTo>
                <a:lnTo>
                  <a:pt x="302736" y="71247"/>
                </a:lnTo>
                <a:lnTo>
                  <a:pt x="299671" y="75340"/>
                </a:lnTo>
                <a:lnTo>
                  <a:pt x="295777" y="85516"/>
                </a:lnTo>
                <a:lnTo>
                  <a:pt x="299052" y="83840"/>
                </a:lnTo>
                <a:lnTo>
                  <a:pt x="302326" y="82165"/>
                </a:lnTo>
                <a:lnTo>
                  <a:pt x="305163" y="79443"/>
                </a:lnTo>
                <a:lnTo>
                  <a:pt x="307562" y="75673"/>
                </a:lnTo>
                <a:lnTo>
                  <a:pt x="307562" y="84183"/>
                </a:lnTo>
                <a:lnTo>
                  <a:pt x="316815" y="84183"/>
                </a:lnTo>
                <a:lnTo>
                  <a:pt x="316815" y="0"/>
                </a:lnTo>
                <a:lnTo>
                  <a:pt x="306934" y="0"/>
                </a:lnTo>
                <a:lnTo>
                  <a:pt x="306934" y="30897"/>
                </a:lnTo>
                <a:lnTo>
                  <a:pt x="304611" y="28042"/>
                </a:lnTo>
                <a:lnTo>
                  <a:pt x="302536" y="26043"/>
                </a:lnTo>
                <a:lnTo>
                  <a:pt x="300708" y="24900"/>
                </a:lnTo>
                <a:lnTo>
                  <a:pt x="297548" y="22921"/>
                </a:lnTo>
                <a:lnTo>
                  <a:pt x="293626" y="21931"/>
                </a:lnTo>
                <a:lnTo>
                  <a:pt x="280490" y="21931"/>
                </a:lnTo>
                <a:lnTo>
                  <a:pt x="273988" y="25195"/>
                </a:lnTo>
                <a:lnTo>
                  <a:pt x="269438" y="31725"/>
                </a:lnTo>
                <a:lnTo>
                  <a:pt x="264888" y="38255"/>
                </a:lnTo>
                <a:lnTo>
                  <a:pt x="262613" y="45975"/>
                </a:lnTo>
                <a:lnTo>
                  <a:pt x="262613" y="64403"/>
                </a:lnTo>
                <a:lnTo>
                  <a:pt x="265107" y="72028"/>
                </a:lnTo>
                <a:close/>
              </a:path>
              <a:path w="1593747" h="110055">
                <a:moveTo>
                  <a:pt x="280414" y="75178"/>
                </a:moveTo>
                <a:lnTo>
                  <a:pt x="280985" y="86353"/>
                </a:lnTo>
                <a:lnTo>
                  <a:pt x="292027" y="86353"/>
                </a:lnTo>
                <a:lnTo>
                  <a:pt x="295777" y="85516"/>
                </a:lnTo>
                <a:lnTo>
                  <a:pt x="299671" y="75340"/>
                </a:lnTo>
                <a:lnTo>
                  <a:pt x="295758" y="77387"/>
                </a:lnTo>
                <a:lnTo>
                  <a:pt x="284868" y="77387"/>
                </a:lnTo>
                <a:lnTo>
                  <a:pt x="280414" y="75178"/>
                </a:lnTo>
                <a:close/>
              </a:path>
              <a:path w="1593747" h="110055">
                <a:moveTo>
                  <a:pt x="335472" y="285"/>
                </a:moveTo>
                <a:lnTo>
                  <a:pt x="335472" y="84183"/>
                </a:lnTo>
                <a:lnTo>
                  <a:pt x="345753" y="84183"/>
                </a:lnTo>
                <a:lnTo>
                  <a:pt x="345753" y="285"/>
                </a:lnTo>
                <a:lnTo>
                  <a:pt x="335472" y="285"/>
                </a:lnTo>
                <a:close/>
              </a:path>
              <a:path w="1593747" h="110055">
                <a:moveTo>
                  <a:pt x="429388" y="32401"/>
                </a:moveTo>
                <a:lnTo>
                  <a:pt x="431254" y="35752"/>
                </a:lnTo>
                <a:lnTo>
                  <a:pt x="432396" y="37846"/>
                </a:lnTo>
                <a:lnTo>
                  <a:pt x="432967" y="41139"/>
                </a:lnTo>
                <a:lnTo>
                  <a:pt x="432967" y="84183"/>
                </a:lnTo>
                <a:lnTo>
                  <a:pt x="443533" y="84183"/>
                </a:lnTo>
                <a:lnTo>
                  <a:pt x="443533" y="38931"/>
                </a:lnTo>
                <a:lnTo>
                  <a:pt x="442676" y="34229"/>
                </a:lnTo>
                <a:lnTo>
                  <a:pt x="440963" y="30840"/>
                </a:lnTo>
                <a:lnTo>
                  <a:pt x="437803" y="24634"/>
                </a:lnTo>
                <a:lnTo>
                  <a:pt x="431787" y="21531"/>
                </a:lnTo>
                <a:lnTo>
                  <a:pt x="417965" y="21531"/>
                </a:lnTo>
                <a:lnTo>
                  <a:pt x="413834" y="22616"/>
                </a:lnTo>
                <a:lnTo>
                  <a:pt x="410521" y="24786"/>
                </a:lnTo>
                <a:lnTo>
                  <a:pt x="408579" y="26043"/>
                </a:lnTo>
                <a:lnTo>
                  <a:pt x="406389" y="28213"/>
                </a:lnTo>
                <a:lnTo>
                  <a:pt x="403953" y="31297"/>
                </a:lnTo>
                <a:lnTo>
                  <a:pt x="403953" y="0"/>
                </a:lnTo>
                <a:lnTo>
                  <a:pt x="393672" y="0"/>
                </a:lnTo>
                <a:lnTo>
                  <a:pt x="393672" y="84183"/>
                </a:lnTo>
                <a:lnTo>
                  <a:pt x="403953" y="84183"/>
                </a:lnTo>
                <a:lnTo>
                  <a:pt x="403953" y="43595"/>
                </a:lnTo>
                <a:lnTo>
                  <a:pt x="405685" y="38055"/>
                </a:lnTo>
                <a:lnTo>
                  <a:pt x="409150" y="35124"/>
                </a:lnTo>
                <a:lnTo>
                  <a:pt x="412615" y="32192"/>
                </a:lnTo>
                <a:lnTo>
                  <a:pt x="416480" y="30726"/>
                </a:lnTo>
                <a:lnTo>
                  <a:pt x="425885" y="30726"/>
                </a:lnTo>
                <a:lnTo>
                  <a:pt x="429388" y="32401"/>
                </a:lnTo>
                <a:close/>
              </a:path>
              <a:path w="1593747" h="110055">
                <a:moveTo>
                  <a:pt x="460820" y="58064"/>
                </a:moveTo>
                <a:lnTo>
                  <a:pt x="459049" y="62461"/>
                </a:lnTo>
                <a:lnTo>
                  <a:pt x="459049" y="73313"/>
                </a:lnTo>
                <a:lnTo>
                  <a:pt x="460848" y="77625"/>
                </a:lnTo>
                <a:lnTo>
                  <a:pt x="464447" y="81070"/>
                </a:lnTo>
                <a:lnTo>
                  <a:pt x="468045" y="84516"/>
                </a:lnTo>
                <a:lnTo>
                  <a:pt x="472681" y="86239"/>
                </a:lnTo>
                <a:lnTo>
                  <a:pt x="470872" y="73217"/>
                </a:lnTo>
                <a:lnTo>
                  <a:pt x="469787" y="70876"/>
                </a:lnTo>
                <a:lnTo>
                  <a:pt x="469787" y="63984"/>
                </a:lnTo>
                <a:lnTo>
                  <a:pt x="471367" y="61129"/>
                </a:lnTo>
                <a:lnTo>
                  <a:pt x="474527" y="59339"/>
                </a:lnTo>
                <a:lnTo>
                  <a:pt x="476393" y="58273"/>
                </a:lnTo>
                <a:lnTo>
                  <a:pt x="479192" y="57492"/>
                </a:lnTo>
                <a:lnTo>
                  <a:pt x="482923" y="56998"/>
                </a:lnTo>
                <a:lnTo>
                  <a:pt x="489149" y="56198"/>
                </a:lnTo>
                <a:lnTo>
                  <a:pt x="492994" y="55589"/>
                </a:lnTo>
                <a:lnTo>
                  <a:pt x="494975" y="55056"/>
                </a:lnTo>
                <a:lnTo>
                  <a:pt x="496954" y="54523"/>
                </a:lnTo>
                <a:lnTo>
                  <a:pt x="499829" y="53057"/>
                </a:lnTo>
                <a:lnTo>
                  <a:pt x="499829" y="67659"/>
                </a:lnTo>
                <a:lnTo>
                  <a:pt x="496973" y="72208"/>
                </a:lnTo>
                <a:lnTo>
                  <a:pt x="491319" y="83212"/>
                </a:lnTo>
                <a:lnTo>
                  <a:pt x="495241" y="81194"/>
                </a:lnTo>
                <a:lnTo>
                  <a:pt x="498249" y="78814"/>
                </a:lnTo>
                <a:lnTo>
                  <a:pt x="500343" y="76073"/>
                </a:lnTo>
                <a:lnTo>
                  <a:pt x="500686" y="78510"/>
                </a:lnTo>
                <a:lnTo>
                  <a:pt x="502114" y="81727"/>
                </a:lnTo>
                <a:lnTo>
                  <a:pt x="503713" y="84240"/>
                </a:lnTo>
                <a:lnTo>
                  <a:pt x="506283" y="85497"/>
                </a:lnTo>
                <a:lnTo>
                  <a:pt x="511271" y="85497"/>
                </a:lnTo>
                <a:lnTo>
                  <a:pt x="514089" y="85211"/>
                </a:lnTo>
                <a:lnTo>
                  <a:pt x="516907" y="84468"/>
                </a:lnTo>
                <a:lnTo>
                  <a:pt x="516907" y="76873"/>
                </a:lnTo>
                <a:lnTo>
                  <a:pt x="515650" y="77073"/>
                </a:lnTo>
                <a:lnTo>
                  <a:pt x="513537" y="77215"/>
                </a:lnTo>
                <a:lnTo>
                  <a:pt x="510766" y="76244"/>
                </a:lnTo>
                <a:lnTo>
                  <a:pt x="510110" y="73674"/>
                </a:lnTo>
                <a:lnTo>
                  <a:pt x="510110" y="32649"/>
                </a:lnTo>
                <a:lnTo>
                  <a:pt x="507882" y="28384"/>
                </a:lnTo>
                <a:lnTo>
                  <a:pt x="503427" y="25643"/>
                </a:lnTo>
                <a:lnTo>
                  <a:pt x="498934" y="22902"/>
                </a:lnTo>
                <a:lnTo>
                  <a:pt x="493090" y="21531"/>
                </a:lnTo>
                <a:lnTo>
                  <a:pt x="479687" y="21531"/>
                </a:lnTo>
                <a:lnTo>
                  <a:pt x="474232" y="23006"/>
                </a:lnTo>
                <a:lnTo>
                  <a:pt x="469530" y="25957"/>
                </a:lnTo>
                <a:lnTo>
                  <a:pt x="464827" y="28908"/>
                </a:lnTo>
                <a:lnTo>
                  <a:pt x="462381" y="34153"/>
                </a:lnTo>
                <a:lnTo>
                  <a:pt x="462190" y="41691"/>
                </a:lnTo>
                <a:lnTo>
                  <a:pt x="471786" y="41691"/>
                </a:lnTo>
                <a:lnTo>
                  <a:pt x="472167" y="38531"/>
                </a:lnTo>
                <a:lnTo>
                  <a:pt x="472985" y="36152"/>
                </a:lnTo>
                <a:lnTo>
                  <a:pt x="474242" y="34552"/>
                </a:lnTo>
                <a:lnTo>
                  <a:pt x="476488" y="31659"/>
                </a:lnTo>
                <a:lnTo>
                  <a:pt x="480296" y="30212"/>
                </a:lnTo>
                <a:lnTo>
                  <a:pt x="490310" y="30212"/>
                </a:lnTo>
                <a:lnTo>
                  <a:pt x="493880" y="31002"/>
                </a:lnTo>
                <a:lnTo>
                  <a:pt x="496373" y="32582"/>
                </a:lnTo>
                <a:lnTo>
                  <a:pt x="498868" y="34162"/>
                </a:lnTo>
                <a:lnTo>
                  <a:pt x="500115" y="36704"/>
                </a:lnTo>
                <a:lnTo>
                  <a:pt x="500115" y="41920"/>
                </a:lnTo>
                <a:lnTo>
                  <a:pt x="499429" y="44147"/>
                </a:lnTo>
                <a:lnTo>
                  <a:pt x="497050" y="46813"/>
                </a:lnTo>
                <a:lnTo>
                  <a:pt x="494689" y="47117"/>
                </a:lnTo>
                <a:lnTo>
                  <a:pt x="478297" y="49173"/>
                </a:lnTo>
                <a:lnTo>
                  <a:pt x="472547" y="49897"/>
                </a:lnTo>
                <a:lnTo>
                  <a:pt x="467902" y="51819"/>
                </a:lnTo>
                <a:lnTo>
                  <a:pt x="464361" y="54941"/>
                </a:lnTo>
                <a:lnTo>
                  <a:pt x="460820" y="58064"/>
                </a:lnTo>
                <a:close/>
              </a:path>
              <a:path w="1593747" h="110055">
                <a:moveTo>
                  <a:pt x="496973" y="72208"/>
                </a:moveTo>
                <a:lnTo>
                  <a:pt x="491262" y="74988"/>
                </a:lnTo>
                <a:lnTo>
                  <a:pt x="487873" y="76663"/>
                </a:lnTo>
                <a:lnTo>
                  <a:pt x="484370" y="77501"/>
                </a:lnTo>
                <a:lnTo>
                  <a:pt x="477783" y="77501"/>
                </a:lnTo>
                <a:lnTo>
                  <a:pt x="475213" y="76644"/>
                </a:lnTo>
                <a:lnTo>
                  <a:pt x="473042" y="74931"/>
                </a:lnTo>
                <a:lnTo>
                  <a:pt x="470872" y="73217"/>
                </a:lnTo>
                <a:lnTo>
                  <a:pt x="472681" y="86239"/>
                </a:lnTo>
                <a:lnTo>
                  <a:pt x="483076" y="86239"/>
                </a:lnTo>
                <a:lnTo>
                  <a:pt x="487397" y="85230"/>
                </a:lnTo>
                <a:lnTo>
                  <a:pt x="491319" y="83212"/>
                </a:lnTo>
                <a:lnTo>
                  <a:pt x="496973" y="72208"/>
                </a:lnTo>
                <a:close/>
              </a:path>
              <a:path w="1593747" h="110055">
                <a:moveTo>
                  <a:pt x="579828" y="23016"/>
                </a:moveTo>
                <a:lnTo>
                  <a:pt x="568576" y="23016"/>
                </a:lnTo>
                <a:lnTo>
                  <a:pt x="551499" y="72818"/>
                </a:lnTo>
                <a:lnTo>
                  <a:pt x="535164" y="23016"/>
                </a:lnTo>
                <a:lnTo>
                  <a:pt x="523227" y="23016"/>
                </a:lnTo>
                <a:lnTo>
                  <a:pt x="545788" y="84183"/>
                </a:lnTo>
                <a:lnTo>
                  <a:pt x="556754" y="84183"/>
                </a:lnTo>
                <a:lnTo>
                  <a:pt x="579828" y="23016"/>
                </a:lnTo>
                <a:close/>
              </a:path>
              <a:path w="1593747" h="110055">
                <a:moveTo>
                  <a:pt x="598523" y="24710"/>
                </a:moveTo>
                <a:lnTo>
                  <a:pt x="593193" y="30840"/>
                </a:lnTo>
                <a:lnTo>
                  <a:pt x="596505" y="48716"/>
                </a:lnTo>
                <a:lnTo>
                  <a:pt x="596696" y="43462"/>
                </a:lnTo>
                <a:lnTo>
                  <a:pt x="598390" y="39131"/>
                </a:lnTo>
                <a:lnTo>
                  <a:pt x="601589" y="35723"/>
                </a:lnTo>
                <a:lnTo>
                  <a:pt x="605491" y="21645"/>
                </a:lnTo>
                <a:lnTo>
                  <a:pt x="598523" y="24710"/>
                </a:lnTo>
                <a:close/>
              </a:path>
              <a:path w="1593747" h="110055">
                <a:moveTo>
                  <a:pt x="641055" y="56883"/>
                </a:moveTo>
                <a:lnTo>
                  <a:pt x="641055" y="50715"/>
                </a:lnTo>
                <a:lnTo>
                  <a:pt x="640750" y="46222"/>
                </a:lnTo>
                <a:lnTo>
                  <a:pt x="640141" y="43405"/>
                </a:lnTo>
                <a:lnTo>
                  <a:pt x="639456" y="39293"/>
                </a:lnTo>
                <a:lnTo>
                  <a:pt x="638085" y="35695"/>
                </a:lnTo>
                <a:lnTo>
                  <a:pt x="636029" y="32611"/>
                </a:lnTo>
                <a:lnTo>
                  <a:pt x="633896" y="29374"/>
                </a:lnTo>
                <a:lnTo>
                  <a:pt x="630793" y="26738"/>
                </a:lnTo>
                <a:lnTo>
                  <a:pt x="626719" y="24701"/>
                </a:lnTo>
                <a:lnTo>
                  <a:pt x="622645" y="22664"/>
                </a:lnTo>
                <a:lnTo>
                  <a:pt x="618437" y="21645"/>
                </a:lnTo>
                <a:lnTo>
                  <a:pt x="605491" y="21645"/>
                </a:lnTo>
                <a:lnTo>
                  <a:pt x="601589" y="35723"/>
                </a:lnTo>
                <a:lnTo>
                  <a:pt x="604787" y="32315"/>
                </a:lnTo>
                <a:lnTo>
                  <a:pt x="608747" y="30612"/>
                </a:lnTo>
                <a:lnTo>
                  <a:pt x="620056" y="30612"/>
                </a:lnTo>
                <a:lnTo>
                  <a:pt x="624758" y="33086"/>
                </a:lnTo>
                <a:lnTo>
                  <a:pt x="627575" y="38036"/>
                </a:lnTo>
                <a:lnTo>
                  <a:pt x="629099" y="40702"/>
                </a:lnTo>
                <a:lnTo>
                  <a:pt x="630070" y="44262"/>
                </a:lnTo>
                <a:lnTo>
                  <a:pt x="630489" y="48716"/>
                </a:lnTo>
                <a:lnTo>
                  <a:pt x="596505" y="48716"/>
                </a:lnTo>
                <a:lnTo>
                  <a:pt x="593193" y="30840"/>
                </a:lnTo>
                <a:lnTo>
                  <a:pt x="587862" y="36970"/>
                </a:lnTo>
                <a:lnTo>
                  <a:pt x="585197" y="44947"/>
                </a:lnTo>
                <a:lnTo>
                  <a:pt x="585197" y="64746"/>
                </a:lnTo>
                <a:lnTo>
                  <a:pt x="587843" y="72503"/>
                </a:lnTo>
                <a:lnTo>
                  <a:pt x="593136" y="78043"/>
                </a:lnTo>
                <a:lnTo>
                  <a:pt x="598428" y="83583"/>
                </a:lnTo>
                <a:lnTo>
                  <a:pt x="604882" y="86353"/>
                </a:lnTo>
                <a:lnTo>
                  <a:pt x="615619" y="86353"/>
                </a:lnTo>
                <a:lnTo>
                  <a:pt x="618418" y="86049"/>
                </a:lnTo>
                <a:lnTo>
                  <a:pt x="620893" y="85440"/>
                </a:lnTo>
                <a:lnTo>
                  <a:pt x="625501" y="84373"/>
                </a:lnTo>
                <a:lnTo>
                  <a:pt x="629365" y="82317"/>
                </a:lnTo>
                <a:lnTo>
                  <a:pt x="632488" y="79272"/>
                </a:lnTo>
                <a:lnTo>
                  <a:pt x="634353" y="77520"/>
                </a:lnTo>
                <a:lnTo>
                  <a:pt x="636038" y="75264"/>
                </a:lnTo>
                <a:lnTo>
                  <a:pt x="637542" y="72504"/>
                </a:lnTo>
                <a:lnTo>
                  <a:pt x="639046" y="69743"/>
                </a:lnTo>
                <a:lnTo>
                  <a:pt x="639932" y="67240"/>
                </a:lnTo>
                <a:lnTo>
                  <a:pt x="640198" y="64993"/>
                </a:lnTo>
                <a:lnTo>
                  <a:pt x="630089" y="64993"/>
                </a:lnTo>
                <a:lnTo>
                  <a:pt x="629327" y="67697"/>
                </a:lnTo>
                <a:lnTo>
                  <a:pt x="628033" y="70076"/>
                </a:lnTo>
                <a:lnTo>
                  <a:pt x="626205" y="72132"/>
                </a:lnTo>
                <a:lnTo>
                  <a:pt x="623007" y="75673"/>
                </a:lnTo>
                <a:lnTo>
                  <a:pt x="618723" y="77444"/>
                </a:lnTo>
                <a:lnTo>
                  <a:pt x="607605" y="77444"/>
                </a:lnTo>
                <a:lnTo>
                  <a:pt x="603359" y="75569"/>
                </a:lnTo>
                <a:lnTo>
                  <a:pt x="600618" y="71818"/>
                </a:lnTo>
                <a:lnTo>
                  <a:pt x="597876" y="68068"/>
                </a:lnTo>
                <a:lnTo>
                  <a:pt x="596410" y="63090"/>
                </a:lnTo>
                <a:lnTo>
                  <a:pt x="596219" y="56883"/>
                </a:lnTo>
                <a:lnTo>
                  <a:pt x="641055" y="56883"/>
                </a:lnTo>
                <a:close/>
              </a:path>
              <a:path w="1593747" h="110055">
                <a:moveTo>
                  <a:pt x="721815" y="32401"/>
                </a:moveTo>
                <a:lnTo>
                  <a:pt x="723681" y="35752"/>
                </a:lnTo>
                <a:lnTo>
                  <a:pt x="724823" y="37846"/>
                </a:lnTo>
                <a:lnTo>
                  <a:pt x="725394" y="41139"/>
                </a:lnTo>
                <a:lnTo>
                  <a:pt x="725394" y="84183"/>
                </a:lnTo>
                <a:lnTo>
                  <a:pt x="735960" y="84183"/>
                </a:lnTo>
                <a:lnTo>
                  <a:pt x="735960" y="38931"/>
                </a:lnTo>
                <a:lnTo>
                  <a:pt x="735104" y="34229"/>
                </a:lnTo>
                <a:lnTo>
                  <a:pt x="733390" y="30840"/>
                </a:lnTo>
                <a:lnTo>
                  <a:pt x="730230" y="24634"/>
                </a:lnTo>
                <a:lnTo>
                  <a:pt x="724214" y="21531"/>
                </a:lnTo>
                <a:lnTo>
                  <a:pt x="710392" y="21531"/>
                </a:lnTo>
                <a:lnTo>
                  <a:pt x="706261" y="22616"/>
                </a:lnTo>
                <a:lnTo>
                  <a:pt x="702948" y="24787"/>
                </a:lnTo>
                <a:lnTo>
                  <a:pt x="701006" y="26043"/>
                </a:lnTo>
                <a:lnTo>
                  <a:pt x="698817" y="28213"/>
                </a:lnTo>
                <a:lnTo>
                  <a:pt x="696380" y="31297"/>
                </a:lnTo>
                <a:lnTo>
                  <a:pt x="696380" y="0"/>
                </a:lnTo>
                <a:lnTo>
                  <a:pt x="686099" y="0"/>
                </a:lnTo>
                <a:lnTo>
                  <a:pt x="686099" y="84183"/>
                </a:lnTo>
                <a:lnTo>
                  <a:pt x="696380" y="84183"/>
                </a:lnTo>
                <a:lnTo>
                  <a:pt x="696380" y="43595"/>
                </a:lnTo>
                <a:lnTo>
                  <a:pt x="698112" y="38055"/>
                </a:lnTo>
                <a:lnTo>
                  <a:pt x="701577" y="35124"/>
                </a:lnTo>
                <a:lnTo>
                  <a:pt x="705042" y="32192"/>
                </a:lnTo>
                <a:lnTo>
                  <a:pt x="708907" y="30726"/>
                </a:lnTo>
                <a:lnTo>
                  <a:pt x="718312" y="30726"/>
                </a:lnTo>
                <a:lnTo>
                  <a:pt x="721815" y="32401"/>
                </a:lnTo>
                <a:close/>
              </a:path>
              <a:path w="1593747" h="110055">
                <a:moveTo>
                  <a:pt x="754332" y="23301"/>
                </a:moveTo>
                <a:lnTo>
                  <a:pt x="754332" y="84183"/>
                </a:lnTo>
                <a:lnTo>
                  <a:pt x="764784" y="84183"/>
                </a:lnTo>
                <a:lnTo>
                  <a:pt x="764784" y="23301"/>
                </a:lnTo>
                <a:lnTo>
                  <a:pt x="754332" y="23301"/>
                </a:lnTo>
                <a:close/>
              </a:path>
              <a:path w="1593747" h="110055">
                <a:moveTo>
                  <a:pt x="754332" y="285"/>
                </a:moveTo>
                <a:lnTo>
                  <a:pt x="754332" y="11936"/>
                </a:lnTo>
                <a:lnTo>
                  <a:pt x="764784" y="11936"/>
                </a:lnTo>
                <a:lnTo>
                  <a:pt x="764784" y="285"/>
                </a:lnTo>
                <a:lnTo>
                  <a:pt x="754332" y="285"/>
                </a:lnTo>
                <a:close/>
              </a:path>
              <a:path w="1593747" h="110055">
                <a:moveTo>
                  <a:pt x="792037" y="24805"/>
                </a:moveTo>
                <a:lnTo>
                  <a:pt x="787030" y="30555"/>
                </a:lnTo>
                <a:lnTo>
                  <a:pt x="790086" y="62290"/>
                </a:lnTo>
                <a:lnTo>
                  <a:pt x="790086" y="49535"/>
                </a:lnTo>
                <a:lnTo>
                  <a:pt x="790790" y="44795"/>
                </a:lnTo>
                <a:lnTo>
                  <a:pt x="792199" y="41178"/>
                </a:lnTo>
                <a:lnTo>
                  <a:pt x="798082" y="21931"/>
                </a:lnTo>
                <a:lnTo>
                  <a:pt x="792037" y="24805"/>
                </a:lnTo>
                <a:close/>
              </a:path>
              <a:path w="1593747" h="110055">
                <a:moveTo>
                  <a:pt x="887524" y="32401"/>
                </a:moveTo>
                <a:lnTo>
                  <a:pt x="889390" y="35752"/>
                </a:lnTo>
                <a:lnTo>
                  <a:pt x="890531" y="37846"/>
                </a:lnTo>
                <a:lnTo>
                  <a:pt x="891103" y="41139"/>
                </a:lnTo>
                <a:lnTo>
                  <a:pt x="891103" y="84183"/>
                </a:lnTo>
                <a:lnTo>
                  <a:pt x="901669" y="84183"/>
                </a:lnTo>
                <a:lnTo>
                  <a:pt x="901669" y="38931"/>
                </a:lnTo>
                <a:lnTo>
                  <a:pt x="900812" y="34229"/>
                </a:lnTo>
                <a:lnTo>
                  <a:pt x="899099" y="30840"/>
                </a:lnTo>
                <a:lnTo>
                  <a:pt x="895939" y="24634"/>
                </a:lnTo>
                <a:lnTo>
                  <a:pt x="889923" y="21531"/>
                </a:lnTo>
                <a:lnTo>
                  <a:pt x="876101" y="21531"/>
                </a:lnTo>
                <a:lnTo>
                  <a:pt x="871970" y="22616"/>
                </a:lnTo>
                <a:lnTo>
                  <a:pt x="868657" y="24787"/>
                </a:lnTo>
                <a:lnTo>
                  <a:pt x="866715" y="26043"/>
                </a:lnTo>
                <a:lnTo>
                  <a:pt x="864526" y="28213"/>
                </a:lnTo>
                <a:lnTo>
                  <a:pt x="862089" y="31297"/>
                </a:lnTo>
                <a:lnTo>
                  <a:pt x="862089" y="0"/>
                </a:lnTo>
                <a:lnTo>
                  <a:pt x="851808" y="0"/>
                </a:lnTo>
                <a:lnTo>
                  <a:pt x="851808" y="84183"/>
                </a:lnTo>
                <a:lnTo>
                  <a:pt x="862089" y="84183"/>
                </a:lnTo>
                <a:lnTo>
                  <a:pt x="862089" y="43595"/>
                </a:lnTo>
                <a:lnTo>
                  <a:pt x="863821" y="38055"/>
                </a:lnTo>
                <a:lnTo>
                  <a:pt x="867286" y="35124"/>
                </a:lnTo>
                <a:lnTo>
                  <a:pt x="870751" y="32192"/>
                </a:lnTo>
                <a:lnTo>
                  <a:pt x="874616" y="30726"/>
                </a:lnTo>
                <a:lnTo>
                  <a:pt x="884021" y="30726"/>
                </a:lnTo>
                <a:lnTo>
                  <a:pt x="887524" y="32401"/>
                </a:lnTo>
                <a:close/>
              </a:path>
              <a:path w="1593747" h="110055">
                <a:moveTo>
                  <a:pt x="929941" y="24710"/>
                </a:moveTo>
                <a:lnTo>
                  <a:pt x="924610" y="30840"/>
                </a:lnTo>
                <a:lnTo>
                  <a:pt x="927923" y="48716"/>
                </a:lnTo>
                <a:lnTo>
                  <a:pt x="928113" y="43462"/>
                </a:lnTo>
                <a:lnTo>
                  <a:pt x="929808" y="39131"/>
                </a:lnTo>
                <a:lnTo>
                  <a:pt x="933006" y="35723"/>
                </a:lnTo>
                <a:lnTo>
                  <a:pt x="936909" y="21645"/>
                </a:lnTo>
                <a:lnTo>
                  <a:pt x="929941" y="24710"/>
                </a:lnTo>
                <a:close/>
              </a:path>
              <a:path w="1593747" h="110055">
                <a:moveTo>
                  <a:pt x="972472" y="56883"/>
                </a:moveTo>
                <a:lnTo>
                  <a:pt x="972472" y="50715"/>
                </a:lnTo>
                <a:lnTo>
                  <a:pt x="972167" y="46222"/>
                </a:lnTo>
                <a:lnTo>
                  <a:pt x="971558" y="43405"/>
                </a:lnTo>
                <a:lnTo>
                  <a:pt x="970873" y="39293"/>
                </a:lnTo>
                <a:lnTo>
                  <a:pt x="969502" y="35695"/>
                </a:lnTo>
                <a:lnTo>
                  <a:pt x="967446" y="32611"/>
                </a:lnTo>
                <a:lnTo>
                  <a:pt x="965314" y="29374"/>
                </a:lnTo>
                <a:lnTo>
                  <a:pt x="962210" y="26738"/>
                </a:lnTo>
                <a:lnTo>
                  <a:pt x="958137" y="24701"/>
                </a:lnTo>
                <a:lnTo>
                  <a:pt x="954062" y="22664"/>
                </a:lnTo>
                <a:lnTo>
                  <a:pt x="949855" y="21645"/>
                </a:lnTo>
                <a:lnTo>
                  <a:pt x="936909" y="21645"/>
                </a:lnTo>
                <a:lnTo>
                  <a:pt x="933006" y="35723"/>
                </a:lnTo>
                <a:lnTo>
                  <a:pt x="936205" y="32316"/>
                </a:lnTo>
                <a:lnTo>
                  <a:pt x="940164" y="30612"/>
                </a:lnTo>
                <a:lnTo>
                  <a:pt x="951473" y="30612"/>
                </a:lnTo>
                <a:lnTo>
                  <a:pt x="956176" y="33087"/>
                </a:lnTo>
                <a:lnTo>
                  <a:pt x="958993" y="38036"/>
                </a:lnTo>
                <a:lnTo>
                  <a:pt x="960516" y="40702"/>
                </a:lnTo>
                <a:lnTo>
                  <a:pt x="961487" y="44262"/>
                </a:lnTo>
                <a:lnTo>
                  <a:pt x="961906" y="48716"/>
                </a:lnTo>
                <a:lnTo>
                  <a:pt x="927923" y="48716"/>
                </a:lnTo>
                <a:lnTo>
                  <a:pt x="924610" y="30840"/>
                </a:lnTo>
                <a:lnTo>
                  <a:pt x="919280" y="36970"/>
                </a:lnTo>
                <a:lnTo>
                  <a:pt x="916614" y="44947"/>
                </a:lnTo>
                <a:lnTo>
                  <a:pt x="916614" y="64746"/>
                </a:lnTo>
                <a:lnTo>
                  <a:pt x="919260" y="72504"/>
                </a:lnTo>
                <a:lnTo>
                  <a:pt x="924553" y="78043"/>
                </a:lnTo>
                <a:lnTo>
                  <a:pt x="929846" y="83583"/>
                </a:lnTo>
                <a:lnTo>
                  <a:pt x="936300" y="86353"/>
                </a:lnTo>
                <a:lnTo>
                  <a:pt x="947037" y="86353"/>
                </a:lnTo>
                <a:lnTo>
                  <a:pt x="949836" y="86049"/>
                </a:lnTo>
                <a:lnTo>
                  <a:pt x="952311" y="85440"/>
                </a:lnTo>
                <a:lnTo>
                  <a:pt x="956918" y="84373"/>
                </a:lnTo>
                <a:lnTo>
                  <a:pt x="960783" y="82317"/>
                </a:lnTo>
                <a:lnTo>
                  <a:pt x="963905" y="79272"/>
                </a:lnTo>
                <a:lnTo>
                  <a:pt x="965771" y="77520"/>
                </a:lnTo>
                <a:lnTo>
                  <a:pt x="967456" y="75264"/>
                </a:lnTo>
                <a:lnTo>
                  <a:pt x="968960" y="72504"/>
                </a:lnTo>
                <a:lnTo>
                  <a:pt x="970464" y="69743"/>
                </a:lnTo>
                <a:lnTo>
                  <a:pt x="971349" y="67240"/>
                </a:lnTo>
                <a:lnTo>
                  <a:pt x="971615" y="64993"/>
                </a:lnTo>
                <a:lnTo>
                  <a:pt x="961506" y="64993"/>
                </a:lnTo>
                <a:lnTo>
                  <a:pt x="960745" y="67697"/>
                </a:lnTo>
                <a:lnTo>
                  <a:pt x="959450" y="70076"/>
                </a:lnTo>
                <a:lnTo>
                  <a:pt x="957623" y="72132"/>
                </a:lnTo>
                <a:lnTo>
                  <a:pt x="954424" y="75673"/>
                </a:lnTo>
                <a:lnTo>
                  <a:pt x="950140" y="77444"/>
                </a:lnTo>
                <a:lnTo>
                  <a:pt x="939022" y="77444"/>
                </a:lnTo>
                <a:lnTo>
                  <a:pt x="934777" y="75569"/>
                </a:lnTo>
                <a:lnTo>
                  <a:pt x="932035" y="71818"/>
                </a:lnTo>
                <a:lnTo>
                  <a:pt x="929294" y="68068"/>
                </a:lnTo>
                <a:lnTo>
                  <a:pt x="927828" y="63090"/>
                </a:lnTo>
                <a:lnTo>
                  <a:pt x="927637" y="56883"/>
                </a:lnTo>
                <a:lnTo>
                  <a:pt x="972472" y="56883"/>
                </a:lnTo>
                <a:close/>
              </a:path>
              <a:path w="1593747" h="110055">
                <a:moveTo>
                  <a:pt x="988559" y="23016"/>
                </a:moveTo>
                <a:lnTo>
                  <a:pt x="988559" y="84183"/>
                </a:lnTo>
                <a:lnTo>
                  <a:pt x="998840" y="84183"/>
                </a:lnTo>
                <a:lnTo>
                  <a:pt x="998840" y="44661"/>
                </a:lnTo>
                <a:lnTo>
                  <a:pt x="1000230" y="40825"/>
                </a:lnTo>
                <a:lnTo>
                  <a:pt x="1003010" y="37494"/>
                </a:lnTo>
                <a:lnTo>
                  <a:pt x="1005789" y="34162"/>
                </a:lnTo>
                <a:lnTo>
                  <a:pt x="1009768" y="32496"/>
                </a:lnTo>
                <a:lnTo>
                  <a:pt x="1016117" y="32516"/>
                </a:lnTo>
                <a:lnTo>
                  <a:pt x="1018316" y="32782"/>
                </a:lnTo>
                <a:lnTo>
                  <a:pt x="1018316" y="21931"/>
                </a:lnTo>
                <a:lnTo>
                  <a:pt x="1017212" y="21817"/>
                </a:lnTo>
                <a:lnTo>
                  <a:pt x="1015004" y="21645"/>
                </a:lnTo>
                <a:lnTo>
                  <a:pt x="1010930" y="21645"/>
                </a:lnTo>
                <a:lnTo>
                  <a:pt x="1007331" y="23121"/>
                </a:lnTo>
                <a:lnTo>
                  <a:pt x="1004209" y="26071"/>
                </a:lnTo>
                <a:lnTo>
                  <a:pt x="1001087" y="29022"/>
                </a:lnTo>
                <a:lnTo>
                  <a:pt x="999126" y="31526"/>
                </a:lnTo>
                <a:lnTo>
                  <a:pt x="998326" y="33582"/>
                </a:lnTo>
                <a:lnTo>
                  <a:pt x="998326" y="23016"/>
                </a:lnTo>
                <a:lnTo>
                  <a:pt x="988559" y="23016"/>
                </a:lnTo>
                <a:close/>
              </a:path>
              <a:path w="1593747" h="110055">
                <a:moveTo>
                  <a:pt x="1065855" y="63356"/>
                </a:moveTo>
                <a:lnTo>
                  <a:pt x="1065189" y="76359"/>
                </a:lnTo>
                <a:lnTo>
                  <a:pt x="1067359" y="79290"/>
                </a:lnTo>
                <a:lnTo>
                  <a:pt x="1067302" y="66935"/>
                </a:lnTo>
                <a:lnTo>
                  <a:pt x="1065855" y="63356"/>
                </a:lnTo>
                <a:close/>
              </a:path>
              <a:path w="1593747" h="110055">
                <a:moveTo>
                  <a:pt x="1134640" y="24710"/>
                </a:moveTo>
                <a:lnTo>
                  <a:pt x="1129309" y="30840"/>
                </a:lnTo>
                <a:lnTo>
                  <a:pt x="1132622" y="48716"/>
                </a:lnTo>
                <a:lnTo>
                  <a:pt x="1132812" y="43462"/>
                </a:lnTo>
                <a:lnTo>
                  <a:pt x="1134507" y="39131"/>
                </a:lnTo>
                <a:lnTo>
                  <a:pt x="1137705" y="35723"/>
                </a:lnTo>
                <a:lnTo>
                  <a:pt x="1141608" y="21645"/>
                </a:lnTo>
                <a:lnTo>
                  <a:pt x="1134640" y="24710"/>
                </a:lnTo>
                <a:close/>
              </a:path>
              <a:path w="1593747" h="110055">
                <a:moveTo>
                  <a:pt x="1177171" y="56884"/>
                </a:moveTo>
                <a:lnTo>
                  <a:pt x="1177171" y="50715"/>
                </a:lnTo>
                <a:lnTo>
                  <a:pt x="1176866" y="46223"/>
                </a:lnTo>
                <a:lnTo>
                  <a:pt x="1176258" y="43405"/>
                </a:lnTo>
                <a:lnTo>
                  <a:pt x="1175572" y="39293"/>
                </a:lnTo>
                <a:lnTo>
                  <a:pt x="1174201" y="35695"/>
                </a:lnTo>
                <a:lnTo>
                  <a:pt x="1172145" y="32611"/>
                </a:lnTo>
                <a:lnTo>
                  <a:pt x="1170013" y="29374"/>
                </a:lnTo>
                <a:lnTo>
                  <a:pt x="1166910" y="26738"/>
                </a:lnTo>
                <a:lnTo>
                  <a:pt x="1162836" y="24701"/>
                </a:lnTo>
                <a:lnTo>
                  <a:pt x="1158761" y="22664"/>
                </a:lnTo>
                <a:lnTo>
                  <a:pt x="1154554" y="21645"/>
                </a:lnTo>
                <a:lnTo>
                  <a:pt x="1141608" y="21645"/>
                </a:lnTo>
                <a:lnTo>
                  <a:pt x="1137705" y="35723"/>
                </a:lnTo>
                <a:lnTo>
                  <a:pt x="1140904" y="32316"/>
                </a:lnTo>
                <a:lnTo>
                  <a:pt x="1144863" y="30612"/>
                </a:lnTo>
                <a:lnTo>
                  <a:pt x="1156172" y="30612"/>
                </a:lnTo>
                <a:lnTo>
                  <a:pt x="1160875" y="33087"/>
                </a:lnTo>
                <a:lnTo>
                  <a:pt x="1163692" y="38037"/>
                </a:lnTo>
                <a:lnTo>
                  <a:pt x="1165215" y="40702"/>
                </a:lnTo>
                <a:lnTo>
                  <a:pt x="1166186" y="44262"/>
                </a:lnTo>
                <a:lnTo>
                  <a:pt x="1166605" y="48717"/>
                </a:lnTo>
                <a:lnTo>
                  <a:pt x="1132622" y="48716"/>
                </a:lnTo>
                <a:lnTo>
                  <a:pt x="1129309" y="30840"/>
                </a:lnTo>
                <a:lnTo>
                  <a:pt x="1123979" y="36970"/>
                </a:lnTo>
                <a:lnTo>
                  <a:pt x="1121313" y="44947"/>
                </a:lnTo>
                <a:lnTo>
                  <a:pt x="1121313" y="64746"/>
                </a:lnTo>
                <a:lnTo>
                  <a:pt x="1123960" y="72504"/>
                </a:lnTo>
                <a:lnTo>
                  <a:pt x="1129252" y="78043"/>
                </a:lnTo>
                <a:lnTo>
                  <a:pt x="1134545" y="83583"/>
                </a:lnTo>
                <a:lnTo>
                  <a:pt x="1140999" y="86353"/>
                </a:lnTo>
                <a:lnTo>
                  <a:pt x="1151736" y="86353"/>
                </a:lnTo>
                <a:lnTo>
                  <a:pt x="1154535" y="86049"/>
                </a:lnTo>
                <a:lnTo>
                  <a:pt x="1157010" y="85440"/>
                </a:lnTo>
                <a:lnTo>
                  <a:pt x="1161617" y="84373"/>
                </a:lnTo>
                <a:lnTo>
                  <a:pt x="1165482" y="82317"/>
                </a:lnTo>
                <a:lnTo>
                  <a:pt x="1168604" y="79272"/>
                </a:lnTo>
                <a:lnTo>
                  <a:pt x="1170470" y="77520"/>
                </a:lnTo>
                <a:lnTo>
                  <a:pt x="1172155" y="75264"/>
                </a:lnTo>
                <a:lnTo>
                  <a:pt x="1173659" y="72504"/>
                </a:lnTo>
                <a:lnTo>
                  <a:pt x="1175163" y="69743"/>
                </a:lnTo>
                <a:lnTo>
                  <a:pt x="1176048" y="67240"/>
                </a:lnTo>
                <a:lnTo>
                  <a:pt x="1176314" y="64993"/>
                </a:lnTo>
                <a:lnTo>
                  <a:pt x="1166205" y="64993"/>
                </a:lnTo>
                <a:lnTo>
                  <a:pt x="1165444" y="67697"/>
                </a:lnTo>
                <a:lnTo>
                  <a:pt x="1164149" y="70076"/>
                </a:lnTo>
                <a:lnTo>
                  <a:pt x="1162322" y="72132"/>
                </a:lnTo>
                <a:lnTo>
                  <a:pt x="1159123" y="75673"/>
                </a:lnTo>
                <a:lnTo>
                  <a:pt x="1154839" y="77444"/>
                </a:lnTo>
                <a:lnTo>
                  <a:pt x="1143721" y="77444"/>
                </a:lnTo>
                <a:lnTo>
                  <a:pt x="1139476" y="75569"/>
                </a:lnTo>
                <a:lnTo>
                  <a:pt x="1136734" y="71818"/>
                </a:lnTo>
                <a:lnTo>
                  <a:pt x="1133993" y="68068"/>
                </a:lnTo>
                <a:lnTo>
                  <a:pt x="1132527" y="63090"/>
                </a:lnTo>
                <a:lnTo>
                  <a:pt x="1132336" y="56883"/>
                </a:lnTo>
                <a:lnTo>
                  <a:pt x="1177171" y="56884"/>
                </a:lnTo>
                <a:close/>
              </a:path>
              <a:path w="1593747" h="110055">
                <a:moveTo>
                  <a:pt x="1221131" y="58064"/>
                </a:moveTo>
                <a:lnTo>
                  <a:pt x="1219360" y="62461"/>
                </a:lnTo>
                <a:lnTo>
                  <a:pt x="1219360" y="73313"/>
                </a:lnTo>
                <a:lnTo>
                  <a:pt x="1221159" y="77625"/>
                </a:lnTo>
                <a:lnTo>
                  <a:pt x="1224757" y="81071"/>
                </a:lnTo>
                <a:lnTo>
                  <a:pt x="1228356" y="84516"/>
                </a:lnTo>
                <a:lnTo>
                  <a:pt x="1232992" y="86239"/>
                </a:lnTo>
                <a:lnTo>
                  <a:pt x="1231183" y="73218"/>
                </a:lnTo>
                <a:lnTo>
                  <a:pt x="1230098" y="70876"/>
                </a:lnTo>
                <a:lnTo>
                  <a:pt x="1230098" y="63984"/>
                </a:lnTo>
                <a:lnTo>
                  <a:pt x="1231678" y="61129"/>
                </a:lnTo>
                <a:lnTo>
                  <a:pt x="1234838" y="59339"/>
                </a:lnTo>
                <a:lnTo>
                  <a:pt x="1236704" y="58273"/>
                </a:lnTo>
                <a:lnTo>
                  <a:pt x="1239503" y="57493"/>
                </a:lnTo>
                <a:lnTo>
                  <a:pt x="1243234" y="56998"/>
                </a:lnTo>
                <a:lnTo>
                  <a:pt x="1249460" y="56198"/>
                </a:lnTo>
                <a:lnTo>
                  <a:pt x="1253305" y="55589"/>
                </a:lnTo>
                <a:lnTo>
                  <a:pt x="1255285" y="55056"/>
                </a:lnTo>
                <a:lnTo>
                  <a:pt x="1257265" y="54523"/>
                </a:lnTo>
                <a:lnTo>
                  <a:pt x="1260140" y="53057"/>
                </a:lnTo>
                <a:lnTo>
                  <a:pt x="1260140" y="67659"/>
                </a:lnTo>
                <a:lnTo>
                  <a:pt x="1257284" y="72209"/>
                </a:lnTo>
                <a:lnTo>
                  <a:pt x="1251630" y="83212"/>
                </a:lnTo>
                <a:lnTo>
                  <a:pt x="1255552" y="81194"/>
                </a:lnTo>
                <a:lnTo>
                  <a:pt x="1258560" y="78815"/>
                </a:lnTo>
                <a:lnTo>
                  <a:pt x="1260654" y="76073"/>
                </a:lnTo>
                <a:lnTo>
                  <a:pt x="1260997" y="78510"/>
                </a:lnTo>
                <a:lnTo>
                  <a:pt x="1262425" y="81727"/>
                </a:lnTo>
                <a:lnTo>
                  <a:pt x="1264024" y="84240"/>
                </a:lnTo>
                <a:lnTo>
                  <a:pt x="1266594" y="85497"/>
                </a:lnTo>
                <a:lnTo>
                  <a:pt x="1271582" y="85497"/>
                </a:lnTo>
                <a:lnTo>
                  <a:pt x="1274400" y="85211"/>
                </a:lnTo>
                <a:lnTo>
                  <a:pt x="1277217" y="84469"/>
                </a:lnTo>
                <a:lnTo>
                  <a:pt x="1277217" y="76873"/>
                </a:lnTo>
                <a:lnTo>
                  <a:pt x="1275961" y="77073"/>
                </a:lnTo>
                <a:lnTo>
                  <a:pt x="1273848" y="77216"/>
                </a:lnTo>
                <a:lnTo>
                  <a:pt x="1271077" y="76245"/>
                </a:lnTo>
                <a:lnTo>
                  <a:pt x="1270421" y="73675"/>
                </a:lnTo>
                <a:lnTo>
                  <a:pt x="1270421" y="32649"/>
                </a:lnTo>
                <a:lnTo>
                  <a:pt x="1268193" y="28385"/>
                </a:lnTo>
                <a:lnTo>
                  <a:pt x="1263738" y="25643"/>
                </a:lnTo>
                <a:lnTo>
                  <a:pt x="1259245" y="22902"/>
                </a:lnTo>
                <a:lnTo>
                  <a:pt x="1253400" y="21531"/>
                </a:lnTo>
                <a:lnTo>
                  <a:pt x="1239998" y="21531"/>
                </a:lnTo>
                <a:lnTo>
                  <a:pt x="1234543" y="23006"/>
                </a:lnTo>
                <a:lnTo>
                  <a:pt x="1229841" y="25957"/>
                </a:lnTo>
                <a:lnTo>
                  <a:pt x="1225138" y="28908"/>
                </a:lnTo>
                <a:lnTo>
                  <a:pt x="1222692" y="34153"/>
                </a:lnTo>
                <a:lnTo>
                  <a:pt x="1222501" y="41692"/>
                </a:lnTo>
                <a:lnTo>
                  <a:pt x="1232097" y="41692"/>
                </a:lnTo>
                <a:lnTo>
                  <a:pt x="1232477" y="38532"/>
                </a:lnTo>
                <a:lnTo>
                  <a:pt x="1233296" y="36152"/>
                </a:lnTo>
                <a:lnTo>
                  <a:pt x="1234553" y="34553"/>
                </a:lnTo>
                <a:lnTo>
                  <a:pt x="1236799" y="31659"/>
                </a:lnTo>
                <a:lnTo>
                  <a:pt x="1240607" y="30212"/>
                </a:lnTo>
                <a:lnTo>
                  <a:pt x="1250621" y="30212"/>
                </a:lnTo>
                <a:lnTo>
                  <a:pt x="1254191" y="31002"/>
                </a:lnTo>
                <a:lnTo>
                  <a:pt x="1256684" y="32582"/>
                </a:lnTo>
                <a:lnTo>
                  <a:pt x="1259179" y="34162"/>
                </a:lnTo>
                <a:lnTo>
                  <a:pt x="1260426" y="36704"/>
                </a:lnTo>
                <a:lnTo>
                  <a:pt x="1260426" y="41920"/>
                </a:lnTo>
                <a:lnTo>
                  <a:pt x="1259740" y="44148"/>
                </a:lnTo>
                <a:lnTo>
                  <a:pt x="1257360" y="46813"/>
                </a:lnTo>
                <a:lnTo>
                  <a:pt x="1255000" y="47117"/>
                </a:lnTo>
                <a:lnTo>
                  <a:pt x="1238608" y="49173"/>
                </a:lnTo>
                <a:lnTo>
                  <a:pt x="1232858" y="49897"/>
                </a:lnTo>
                <a:lnTo>
                  <a:pt x="1228213" y="51819"/>
                </a:lnTo>
                <a:lnTo>
                  <a:pt x="1224672" y="54942"/>
                </a:lnTo>
                <a:lnTo>
                  <a:pt x="1221131" y="58064"/>
                </a:lnTo>
                <a:close/>
              </a:path>
              <a:path w="1593747" h="110055">
                <a:moveTo>
                  <a:pt x="1257284" y="72209"/>
                </a:moveTo>
                <a:lnTo>
                  <a:pt x="1251573" y="74988"/>
                </a:lnTo>
                <a:lnTo>
                  <a:pt x="1248184" y="76663"/>
                </a:lnTo>
                <a:lnTo>
                  <a:pt x="1244681" y="77501"/>
                </a:lnTo>
                <a:lnTo>
                  <a:pt x="1238094" y="77501"/>
                </a:lnTo>
                <a:lnTo>
                  <a:pt x="1235524" y="76644"/>
                </a:lnTo>
                <a:lnTo>
                  <a:pt x="1233353" y="74931"/>
                </a:lnTo>
                <a:lnTo>
                  <a:pt x="1231183" y="73218"/>
                </a:lnTo>
                <a:lnTo>
                  <a:pt x="1232992" y="86239"/>
                </a:lnTo>
                <a:lnTo>
                  <a:pt x="1243386" y="86239"/>
                </a:lnTo>
                <a:lnTo>
                  <a:pt x="1247708" y="85230"/>
                </a:lnTo>
                <a:lnTo>
                  <a:pt x="1251630" y="83212"/>
                </a:lnTo>
                <a:lnTo>
                  <a:pt x="1257284" y="72209"/>
                </a:lnTo>
                <a:close/>
              </a:path>
              <a:path w="1593747" h="110055">
                <a:moveTo>
                  <a:pt x="1301719" y="76188"/>
                </a:moveTo>
                <a:lnTo>
                  <a:pt x="1299130" y="72875"/>
                </a:lnTo>
                <a:lnTo>
                  <a:pt x="1297721" y="71047"/>
                </a:lnTo>
                <a:lnTo>
                  <a:pt x="1296865" y="68420"/>
                </a:lnTo>
                <a:lnTo>
                  <a:pt x="1296560" y="64993"/>
                </a:lnTo>
                <a:lnTo>
                  <a:pt x="1286679" y="64993"/>
                </a:lnTo>
                <a:lnTo>
                  <a:pt x="1286946" y="71085"/>
                </a:lnTo>
                <a:lnTo>
                  <a:pt x="1288973" y="76197"/>
                </a:lnTo>
                <a:lnTo>
                  <a:pt x="1292762" y="80328"/>
                </a:lnTo>
                <a:lnTo>
                  <a:pt x="1296550" y="84459"/>
                </a:lnTo>
                <a:lnTo>
                  <a:pt x="1302995" y="86525"/>
                </a:lnTo>
                <a:lnTo>
                  <a:pt x="1320548" y="86525"/>
                </a:lnTo>
                <a:lnTo>
                  <a:pt x="1326841" y="84545"/>
                </a:lnTo>
                <a:lnTo>
                  <a:pt x="1330971" y="80585"/>
                </a:lnTo>
                <a:lnTo>
                  <a:pt x="1335103" y="76625"/>
                </a:lnTo>
                <a:lnTo>
                  <a:pt x="1337169" y="71923"/>
                </a:lnTo>
                <a:lnTo>
                  <a:pt x="1337169" y="60843"/>
                </a:lnTo>
                <a:lnTo>
                  <a:pt x="1335169" y="56712"/>
                </a:lnTo>
                <a:lnTo>
                  <a:pt x="1331171" y="54085"/>
                </a:lnTo>
                <a:lnTo>
                  <a:pt x="1328659" y="52410"/>
                </a:lnTo>
                <a:lnTo>
                  <a:pt x="1323709" y="50677"/>
                </a:lnTo>
                <a:lnTo>
                  <a:pt x="1316322" y="48888"/>
                </a:lnTo>
                <a:lnTo>
                  <a:pt x="1309525" y="47232"/>
                </a:lnTo>
                <a:lnTo>
                  <a:pt x="1306555" y="46508"/>
                </a:lnTo>
                <a:lnTo>
                  <a:pt x="1304309" y="45671"/>
                </a:lnTo>
                <a:lnTo>
                  <a:pt x="1302785" y="44719"/>
                </a:lnTo>
                <a:lnTo>
                  <a:pt x="1300158" y="43120"/>
                </a:lnTo>
                <a:lnTo>
                  <a:pt x="1298845" y="40987"/>
                </a:lnTo>
                <a:lnTo>
                  <a:pt x="1298845" y="35885"/>
                </a:lnTo>
                <a:lnTo>
                  <a:pt x="1299844" y="33924"/>
                </a:lnTo>
                <a:lnTo>
                  <a:pt x="1301843" y="32440"/>
                </a:lnTo>
                <a:lnTo>
                  <a:pt x="1303842" y="30955"/>
                </a:lnTo>
                <a:lnTo>
                  <a:pt x="1306783" y="30212"/>
                </a:lnTo>
                <a:lnTo>
                  <a:pt x="1316493" y="30212"/>
                </a:lnTo>
                <a:lnTo>
                  <a:pt x="1320586" y="31564"/>
                </a:lnTo>
                <a:lnTo>
                  <a:pt x="1322947" y="34267"/>
                </a:lnTo>
                <a:lnTo>
                  <a:pt x="1324394" y="36171"/>
                </a:lnTo>
                <a:lnTo>
                  <a:pt x="1325213" y="38284"/>
                </a:lnTo>
                <a:lnTo>
                  <a:pt x="1325403" y="40607"/>
                </a:lnTo>
                <a:lnTo>
                  <a:pt x="1335113" y="40607"/>
                </a:lnTo>
                <a:lnTo>
                  <a:pt x="1335189" y="36647"/>
                </a:lnTo>
                <a:lnTo>
                  <a:pt x="1333951" y="32954"/>
                </a:lnTo>
                <a:lnTo>
                  <a:pt x="1331400" y="29527"/>
                </a:lnTo>
                <a:lnTo>
                  <a:pt x="1327326" y="24120"/>
                </a:lnTo>
                <a:lnTo>
                  <a:pt x="1320682" y="21417"/>
                </a:lnTo>
                <a:lnTo>
                  <a:pt x="1304423" y="21417"/>
                </a:lnTo>
                <a:lnTo>
                  <a:pt x="1298816" y="23206"/>
                </a:lnTo>
                <a:lnTo>
                  <a:pt x="1294647" y="26785"/>
                </a:lnTo>
                <a:lnTo>
                  <a:pt x="1290477" y="30365"/>
                </a:lnTo>
                <a:lnTo>
                  <a:pt x="1288393" y="35048"/>
                </a:lnTo>
                <a:lnTo>
                  <a:pt x="1288393" y="45747"/>
                </a:lnTo>
                <a:lnTo>
                  <a:pt x="1290601" y="49592"/>
                </a:lnTo>
                <a:lnTo>
                  <a:pt x="1295018" y="52372"/>
                </a:lnTo>
                <a:lnTo>
                  <a:pt x="1297493" y="53971"/>
                </a:lnTo>
                <a:lnTo>
                  <a:pt x="1301339" y="55418"/>
                </a:lnTo>
                <a:lnTo>
                  <a:pt x="1306555" y="56712"/>
                </a:lnTo>
                <a:lnTo>
                  <a:pt x="1314723" y="58768"/>
                </a:lnTo>
                <a:lnTo>
                  <a:pt x="1319101" y="59872"/>
                </a:lnTo>
                <a:lnTo>
                  <a:pt x="1322033" y="60843"/>
                </a:lnTo>
                <a:lnTo>
                  <a:pt x="1323518" y="61681"/>
                </a:lnTo>
                <a:lnTo>
                  <a:pt x="1325841" y="63052"/>
                </a:lnTo>
                <a:lnTo>
                  <a:pt x="1327002" y="65051"/>
                </a:lnTo>
                <a:lnTo>
                  <a:pt x="1327002" y="71143"/>
                </a:lnTo>
                <a:lnTo>
                  <a:pt x="1325556" y="73703"/>
                </a:lnTo>
                <a:lnTo>
                  <a:pt x="1322662" y="75359"/>
                </a:lnTo>
                <a:lnTo>
                  <a:pt x="1319767" y="77016"/>
                </a:lnTo>
                <a:lnTo>
                  <a:pt x="1316417" y="77844"/>
                </a:lnTo>
                <a:lnTo>
                  <a:pt x="1306212" y="77844"/>
                </a:lnTo>
                <a:lnTo>
                  <a:pt x="1301719" y="76188"/>
                </a:lnTo>
                <a:close/>
              </a:path>
              <a:path w="1593747" h="110055">
                <a:moveTo>
                  <a:pt x="1443136" y="32401"/>
                </a:moveTo>
                <a:lnTo>
                  <a:pt x="1445001" y="35752"/>
                </a:lnTo>
                <a:lnTo>
                  <a:pt x="1446143" y="37846"/>
                </a:lnTo>
                <a:lnTo>
                  <a:pt x="1446714" y="41140"/>
                </a:lnTo>
                <a:lnTo>
                  <a:pt x="1446714" y="84183"/>
                </a:lnTo>
                <a:lnTo>
                  <a:pt x="1457281" y="84183"/>
                </a:lnTo>
                <a:lnTo>
                  <a:pt x="1457281" y="38931"/>
                </a:lnTo>
                <a:lnTo>
                  <a:pt x="1456424" y="34229"/>
                </a:lnTo>
                <a:lnTo>
                  <a:pt x="1454711" y="30840"/>
                </a:lnTo>
                <a:lnTo>
                  <a:pt x="1451550" y="24634"/>
                </a:lnTo>
                <a:lnTo>
                  <a:pt x="1445534" y="21531"/>
                </a:lnTo>
                <a:lnTo>
                  <a:pt x="1431712" y="21531"/>
                </a:lnTo>
                <a:lnTo>
                  <a:pt x="1427581" y="22616"/>
                </a:lnTo>
                <a:lnTo>
                  <a:pt x="1424269" y="24787"/>
                </a:lnTo>
                <a:lnTo>
                  <a:pt x="1422326" y="26043"/>
                </a:lnTo>
                <a:lnTo>
                  <a:pt x="1420137" y="28213"/>
                </a:lnTo>
                <a:lnTo>
                  <a:pt x="1417700" y="31297"/>
                </a:lnTo>
                <a:lnTo>
                  <a:pt x="1417700" y="0"/>
                </a:lnTo>
                <a:lnTo>
                  <a:pt x="1407420" y="0"/>
                </a:lnTo>
                <a:lnTo>
                  <a:pt x="1407420" y="84183"/>
                </a:lnTo>
                <a:lnTo>
                  <a:pt x="1417700" y="84183"/>
                </a:lnTo>
                <a:lnTo>
                  <a:pt x="1417700" y="43595"/>
                </a:lnTo>
                <a:lnTo>
                  <a:pt x="1419433" y="38056"/>
                </a:lnTo>
                <a:lnTo>
                  <a:pt x="1422898" y="35124"/>
                </a:lnTo>
                <a:lnTo>
                  <a:pt x="1426363" y="32192"/>
                </a:lnTo>
                <a:lnTo>
                  <a:pt x="1430228" y="30726"/>
                </a:lnTo>
                <a:lnTo>
                  <a:pt x="1439632" y="30726"/>
                </a:lnTo>
                <a:lnTo>
                  <a:pt x="1443136" y="32401"/>
                </a:lnTo>
                <a:close/>
              </a:path>
              <a:path w="1593747" h="110055">
                <a:moveTo>
                  <a:pt x="1474568" y="58064"/>
                </a:moveTo>
                <a:lnTo>
                  <a:pt x="1472797" y="62461"/>
                </a:lnTo>
                <a:lnTo>
                  <a:pt x="1472797" y="73313"/>
                </a:lnTo>
                <a:lnTo>
                  <a:pt x="1474596" y="77625"/>
                </a:lnTo>
                <a:lnTo>
                  <a:pt x="1478194" y="81071"/>
                </a:lnTo>
                <a:lnTo>
                  <a:pt x="1481793" y="84516"/>
                </a:lnTo>
                <a:lnTo>
                  <a:pt x="1486428" y="86239"/>
                </a:lnTo>
                <a:lnTo>
                  <a:pt x="1484620" y="73218"/>
                </a:lnTo>
                <a:lnTo>
                  <a:pt x="1483535" y="70876"/>
                </a:lnTo>
                <a:lnTo>
                  <a:pt x="1483535" y="63984"/>
                </a:lnTo>
                <a:lnTo>
                  <a:pt x="1485115" y="61129"/>
                </a:lnTo>
                <a:lnTo>
                  <a:pt x="1488275" y="59339"/>
                </a:lnTo>
                <a:lnTo>
                  <a:pt x="1490141" y="58273"/>
                </a:lnTo>
                <a:lnTo>
                  <a:pt x="1492940" y="57493"/>
                </a:lnTo>
                <a:lnTo>
                  <a:pt x="1496671" y="56998"/>
                </a:lnTo>
                <a:lnTo>
                  <a:pt x="1502897" y="56198"/>
                </a:lnTo>
                <a:lnTo>
                  <a:pt x="1506742" y="55589"/>
                </a:lnTo>
                <a:lnTo>
                  <a:pt x="1508722" y="55056"/>
                </a:lnTo>
                <a:lnTo>
                  <a:pt x="1510702" y="54523"/>
                </a:lnTo>
                <a:lnTo>
                  <a:pt x="1513577" y="53057"/>
                </a:lnTo>
                <a:lnTo>
                  <a:pt x="1513577" y="67659"/>
                </a:lnTo>
                <a:lnTo>
                  <a:pt x="1510721" y="72209"/>
                </a:lnTo>
                <a:lnTo>
                  <a:pt x="1505067" y="83212"/>
                </a:lnTo>
                <a:lnTo>
                  <a:pt x="1508989" y="81194"/>
                </a:lnTo>
                <a:lnTo>
                  <a:pt x="1511997" y="78815"/>
                </a:lnTo>
                <a:lnTo>
                  <a:pt x="1514091" y="76073"/>
                </a:lnTo>
                <a:lnTo>
                  <a:pt x="1514434" y="78510"/>
                </a:lnTo>
                <a:lnTo>
                  <a:pt x="1515862" y="81728"/>
                </a:lnTo>
                <a:lnTo>
                  <a:pt x="1517461" y="84240"/>
                </a:lnTo>
                <a:lnTo>
                  <a:pt x="1520031" y="85497"/>
                </a:lnTo>
                <a:lnTo>
                  <a:pt x="1525019" y="85497"/>
                </a:lnTo>
                <a:lnTo>
                  <a:pt x="1527837" y="85211"/>
                </a:lnTo>
                <a:lnTo>
                  <a:pt x="1530654" y="84469"/>
                </a:lnTo>
                <a:lnTo>
                  <a:pt x="1530654" y="76873"/>
                </a:lnTo>
                <a:lnTo>
                  <a:pt x="1529398" y="77073"/>
                </a:lnTo>
                <a:lnTo>
                  <a:pt x="1527284" y="77216"/>
                </a:lnTo>
                <a:lnTo>
                  <a:pt x="1524514" y="76245"/>
                </a:lnTo>
                <a:lnTo>
                  <a:pt x="1523858" y="73675"/>
                </a:lnTo>
                <a:lnTo>
                  <a:pt x="1523858" y="32649"/>
                </a:lnTo>
                <a:lnTo>
                  <a:pt x="1521630" y="28385"/>
                </a:lnTo>
                <a:lnTo>
                  <a:pt x="1517175" y="25643"/>
                </a:lnTo>
                <a:lnTo>
                  <a:pt x="1512682" y="22902"/>
                </a:lnTo>
                <a:lnTo>
                  <a:pt x="1506837" y="21531"/>
                </a:lnTo>
                <a:lnTo>
                  <a:pt x="1493435" y="21531"/>
                </a:lnTo>
                <a:lnTo>
                  <a:pt x="1487980" y="23006"/>
                </a:lnTo>
                <a:lnTo>
                  <a:pt x="1483278" y="25957"/>
                </a:lnTo>
                <a:lnTo>
                  <a:pt x="1478575" y="28908"/>
                </a:lnTo>
                <a:lnTo>
                  <a:pt x="1476129" y="34153"/>
                </a:lnTo>
                <a:lnTo>
                  <a:pt x="1475938" y="41692"/>
                </a:lnTo>
                <a:lnTo>
                  <a:pt x="1485534" y="41692"/>
                </a:lnTo>
                <a:lnTo>
                  <a:pt x="1485914" y="38532"/>
                </a:lnTo>
                <a:lnTo>
                  <a:pt x="1486733" y="36152"/>
                </a:lnTo>
                <a:lnTo>
                  <a:pt x="1487989" y="34553"/>
                </a:lnTo>
                <a:lnTo>
                  <a:pt x="1490236" y="31659"/>
                </a:lnTo>
                <a:lnTo>
                  <a:pt x="1494044" y="30212"/>
                </a:lnTo>
                <a:lnTo>
                  <a:pt x="1504058" y="30212"/>
                </a:lnTo>
                <a:lnTo>
                  <a:pt x="1507628" y="31002"/>
                </a:lnTo>
                <a:lnTo>
                  <a:pt x="1510121" y="32582"/>
                </a:lnTo>
                <a:lnTo>
                  <a:pt x="1512616" y="34162"/>
                </a:lnTo>
                <a:lnTo>
                  <a:pt x="1513863" y="36704"/>
                </a:lnTo>
                <a:lnTo>
                  <a:pt x="1513863" y="41920"/>
                </a:lnTo>
                <a:lnTo>
                  <a:pt x="1513177" y="44148"/>
                </a:lnTo>
                <a:lnTo>
                  <a:pt x="1510797" y="46813"/>
                </a:lnTo>
                <a:lnTo>
                  <a:pt x="1508437" y="47117"/>
                </a:lnTo>
                <a:lnTo>
                  <a:pt x="1492045" y="49173"/>
                </a:lnTo>
                <a:lnTo>
                  <a:pt x="1486295" y="49897"/>
                </a:lnTo>
                <a:lnTo>
                  <a:pt x="1481650" y="51820"/>
                </a:lnTo>
                <a:lnTo>
                  <a:pt x="1478109" y="54942"/>
                </a:lnTo>
                <a:lnTo>
                  <a:pt x="1474568" y="58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032507" y="4519769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413366" y="452029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720885" y="4621917"/>
            <a:ext cx="1445175" cy="77152"/>
          </a:xfrm>
          <a:custGeom>
            <a:avLst/>
            <a:gdLst/>
            <a:ahLst/>
            <a:cxnLst/>
            <a:rect l="l" t="t" r="r" b="b"/>
            <a:pathLst>
              <a:path w="1589692" h="87439">
                <a:moveTo>
                  <a:pt x="64425" y="33599"/>
                </a:moveTo>
                <a:lnTo>
                  <a:pt x="64425" y="85097"/>
                </a:lnTo>
                <a:lnTo>
                  <a:pt x="74705" y="85097"/>
                </a:lnTo>
                <a:lnTo>
                  <a:pt x="65225" y="33696"/>
                </a:lnTo>
                <a:lnTo>
                  <a:pt x="64425" y="33599"/>
                </a:lnTo>
                <a:close/>
              </a:path>
              <a:path w="1589692" h="87439">
                <a:moveTo>
                  <a:pt x="124433" y="22330"/>
                </a:moveTo>
                <a:lnTo>
                  <a:pt x="117389" y="22330"/>
                </a:lnTo>
                <a:lnTo>
                  <a:pt x="120226" y="23349"/>
                </a:lnTo>
                <a:lnTo>
                  <a:pt x="123691" y="22559"/>
                </a:lnTo>
                <a:lnTo>
                  <a:pt x="127537" y="22559"/>
                </a:lnTo>
                <a:lnTo>
                  <a:pt x="133648" y="22330"/>
                </a:lnTo>
                <a:lnTo>
                  <a:pt x="124433" y="22330"/>
                </a:lnTo>
                <a:close/>
              </a:path>
              <a:path w="1589692" h="87439">
                <a:moveTo>
                  <a:pt x="107718" y="29546"/>
                </a:moveTo>
                <a:lnTo>
                  <a:pt x="109089" y="32211"/>
                </a:lnTo>
                <a:lnTo>
                  <a:pt x="110459" y="54884"/>
                </a:lnTo>
                <a:lnTo>
                  <a:pt x="110745" y="43195"/>
                </a:lnTo>
                <a:lnTo>
                  <a:pt x="111373" y="28936"/>
                </a:lnTo>
                <a:lnTo>
                  <a:pt x="114058" y="26509"/>
                </a:lnTo>
                <a:lnTo>
                  <a:pt x="117142" y="24929"/>
                </a:lnTo>
                <a:lnTo>
                  <a:pt x="114810" y="33353"/>
                </a:lnTo>
                <a:lnTo>
                  <a:pt x="112811" y="34838"/>
                </a:lnTo>
                <a:lnTo>
                  <a:pt x="111811" y="36799"/>
                </a:lnTo>
                <a:lnTo>
                  <a:pt x="111811" y="39893"/>
                </a:lnTo>
                <a:lnTo>
                  <a:pt x="111811" y="39236"/>
                </a:lnTo>
                <a:lnTo>
                  <a:pt x="112201" y="38684"/>
                </a:lnTo>
                <a:lnTo>
                  <a:pt x="115114" y="35980"/>
                </a:lnTo>
                <a:lnTo>
                  <a:pt x="116809" y="31868"/>
                </a:lnTo>
                <a:lnTo>
                  <a:pt x="119750" y="31126"/>
                </a:lnTo>
                <a:lnTo>
                  <a:pt x="129460" y="31126"/>
                </a:lnTo>
                <a:lnTo>
                  <a:pt x="134210" y="22559"/>
                </a:lnTo>
                <a:lnTo>
                  <a:pt x="133648" y="22330"/>
                </a:lnTo>
                <a:lnTo>
                  <a:pt x="127537" y="22559"/>
                </a:lnTo>
                <a:lnTo>
                  <a:pt x="123691" y="22559"/>
                </a:lnTo>
                <a:lnTo>
                  <a:pt x="120226" y="23349"/>
                </a:lnTo>
                <a:lnTo>
                  <a:pt x="117389" y="22330"/>
                </a:lnTo>
                <a:lnTo>
                  <a:pt x="111783" y="24120"/>
                </a:lnTo>
                <a:lnTo>
                  <a:pt x="107613" y="27699"/>
                </a:lnTo>
                <a:lnTo>
                  <a:pt x="106831" y="28370"/>
                </a:lnTo>
                <a:lnTo>
                  <a:pt x="107984" y="53285"/>
                </a:lnTo>
                <a:lnTo>
                  <a:pt x="109089" y="32211"/>
                </a:lnTo>
                <a:lnTo>
                  <a:pt x="107718" y="29546"/>
                </a:lnTo>
                <a:close/>
              </a:path>
              <a:path w="1589692" h="87439">
                <a:moveTo>
                  <a:pt x="136047" y="85097"/>
                </a:moveTo>
                <a:lnTo>
                  <a:pt x="133515" y="87438"/>
                </a:lnTo>
                <a:lnTo>
                  <a:pt x="139807" y="85458"/>
                </a:lnTo>
                <a:lnTo>
                  <a:pt x="140184" y="85097"/>
                </a:lnTo>
                <a:lnTo>
                  <a:pt x="136047" y="85097"/>
                </a:lnTo>
                <a:close/>
              </a:path>
              <a:path w="1589692" h="87439">
                <a:moveTo>
                  <a:pt x="144138" y="54999"/>
                </a:moveTo>
                <a:lnTo>
                  <a:pt x="141625" y="53323"/>
                </a:lnTo>
                <a:lnTo>
                  <a:pt x="143938" y="81499"/>
                </a:lnTo>
                <a:lnTo>
                  <a:pt x="146727" y="78825"/>
                </a:lnTo>
                <a:lnTo>
                  <a:pt x="144138" y="54999"/>
                </a:lnTo>
                <a:close/>
              </a:path>
              <a:path w="1589692" h="87439">
                <a:moveTo>
                  <a:pt x="141625" y="53323"/>
                </a:moveTo>
                <a:lnTo>
                  <a:pt x="136675" y="51591"/>
                </a:lnTo>
                <a:lnTo>
                  <a:pt x="136485" y="62595"/>
                </a:lnTo>
                <a:lnTo>
                  <a:pt x="136047" y="62347"/>
                </a:lnTo>
                <a:lnTo>
                  <a:pt x="136047" y="76033"/>
                </a:lnTo>
                <a:lnTo>
                  <a:pt x="138522" y="74617"/>
                </a:lnTo>
                <a:lnTo>
                  <a:pt x="138807" y="63965"/>
                </a:lnTo>
                <a:lnTo>
                  <a:pt x="141625" y="53323"/>
                </a:lnTo>
                <a:close/>
              </a:path>
              <a:path w="1589692" h="87439">
                <a:moveTo>
                  <a:pt x="140292" y="25034"/>
                </a:moveTo>
                <a:lnTo>
                  <a:pt x="142726" y="28263"/>
                </a:lnTo>
                <a:lnTo>
                  <a:pt x="141359" y="25529"/>
                </a:lnTo>
                <a:lnTo>
                  <a:pt x="135761" y="22559"/>
                </a:lnTo>
                <a:lnTo>
                  <a:pt x="134210" y="22559"/>
                </a:lnTo>
                <a:lnTo>
                  <a:pt x="135914" y="35181"/>
                </a:lnTo>
                <a:lnTo>
                  <a:pt x="137360" y="37084"/>
                </a:lnTo>
                <a:lnTo>
                  <a:pt x="138179" y="39198"/>
                </a:lnTo>
                <a:lnTo>
                  <a:pt x="138370" y="41520"/>
                </a:lnTo>
                <a:lnTo>
                  <a:pt x="146727" y="41520"/>
                </a:lnTo>
                <a:lnTo>
                  <a:pt x="144328" y="31468"/>
                </a:lnTo>
                <a:lnTo>
                  <a:pt x="142726" y="28263"/>
                </a:lnTo>
                <a:lnTo>
                  <a:pt x="140292" y="25034"/>
                </a:lnTo>
                <a:close/>
              </a:path>
              <a:path w="1589692" h="87439">
                <a:moveTo>
                  <a:pt x="129460" y="31126"/>
                </a:moveTo>
                <a:lnTo>
                  <a:pt x="119750" y="31126"/>
                </a:lnTo>
                <a:lnTo>
                  <a:pt x="116809" y="31868"/>
                </a:lnTo>
                <a:lnTo>
                  <a:pt x="115114" y="35980"/>
                </a:lnTo>
                <a:lnTo>
                  <a:pt x="118027" y="33277"/>
                </a:lnTo>
                <a:lnTo>
                  <a:pt x="121502" y="31925"/>
                </a:lnTo>
                <a:lnTo>
                  <a:pt x="128470" y="31925"/>
                </a:lnTo>
                <a:lnTo>
                  <a:pt x="130954" y="32687"/>
                </a:lnTo>
                <a:lnTo>
                  <a:pt x="133553" y="32477"/>
                </a:lnTo>
                <a:lnTo>
                  <a:pt x="134210" y="22559"/>
                </a:lnTo>
                <a:lnTo>
                  <a:pt x="129460" y="31126"/>
                </a:lnTo>
                <a:close/>
              </a:path>
              <a:path w="1589692" h="87439">
                <a:moveTo>
                  <a:pt x="148155" y="37560"/>
                </a:moveTo>
                <a:lnTo>
                  <a:pt x="146917" y="33867"/>
                </a:lnTo>
                <a:lnTo>
                  <a:pt x="146727" y="38969"/>
                </a:lnTo>
                <a:lnTo>
                  <a:pt x="145928" y="34667"/>
                </a:lnTo>
                <a:lnTo>
                  <a:pt x="144366" y="30440"/>
                </a:lnTo>
                <a:lnTo>
                  <a:pt x="142726" y="28263"/>
                </a:lnTo>
                <a:lnTo>
                  <a:pt x="144328" y="31468"/>
                </a:lnTo>
                <a:lnTo>
                  <a:pt x="146727" y="41520"/>
                </a:lnTo>
                <a:lnTo>
                  <a:pt x="148079" y="41520"/>
                </a:lnTo>
                <a:lnTo>
                  <a:pt x="148155" y="37560"/>
                </a:lnTo>
                <a:close/>
              </a:path>
              <a:path w="1589692" h="87439">
                <a:moveTo>
                  <a:pt x="146917" y="33867"/>
                </a:moveTo>
                <a:lnTo>
                  <a:pt x="144366" y="30440"/>
                </a:lnTo>
                <a:lnTo>
                  <a:pt x="145928" y="34667"/>
                </a:lnTo>
                <a:lnTo>
                  <a:pt x="146727" y="38969"/>
                </a:lnTo>
                <a:lnTo>
                  <a:pt x="146917" y="33867"/>
                </a:lnTo>
                <a:close/>
              </a:path>
              <a:path w="1589692" h="87439">
                <a:moveTo>
                  <a:pt x="139969" y="68591"/>
                </a:moveTo>
                <a:lnTo>
                  <a:pt x="140184" y="85097"/>
                </a:lnTo>
                <a:lnTo>
                  <a:pt x="139969" y="65964"/>
                </a:lnTo>
                <a:lnTo>
                  <a:pt x="139969" y="72056"/>
                </a:lnTo>
                <a:lnTo>
                  <a:pt x="140184" y="85097"/>
                </a:lnTo>
                <a:lnTo>
                  <a:pt x="139969" y="68591"/>
                </a:lnTo>
                <a:close/>
              </a:path>
              <a:path w="1589692" h="87439">
                <a:moveTo>
                  <a:pt x="311351" y="71847"/>
                </a:moveTo>
                <a:lnTo>
                  <a:pt x="299357" y="23930"/>
                </a:lnTo>
                <a:lnTo>
                  <a:pt x="287819" y="23930"/>
                </a:lnTo>
                <a:lnTo>
                  <a:pt x="288619" y="24215"/>
                </a:lnTo>
                <a:lnTo>
                  <a:pt x="299071" y="24215"/>
                </a:lnTo>
                <a:lnTo>
                  <a:pt x="293245" y="37751"/>
                </a:lnTo>
                <a:lnTo>
                  <a:pt x="288619" y="55926"/>
                </a:lnTo>
                <a:lnTo>
                  <a:pt x="288619" y="85097"/>
                </a:lnTo>
                <a:lnTo>
                  <a:pt x="299071" y="85097"/>
                </a:lnTo>
                <a:lnTo>
                  <a:pt x="299071" y="59903"/>
                </a:lnTo>
                <a:lnTo>
                  <a:pt x="305696" y="85097"/>
                </a:lnTo>
                <a:lnTo>
                  <a:pt x="316377" y="85097"/>
                </a:lnTo>
                <a:lnTo>
                  <a:pt x="334140" y="23930"/>
                </a:lnTo>
                <a:lnTo>
                  <a:pt x="323859" y="23930"/>
                </a:lnTo>
                <a:lnTo>
                  <a:pt x="311351" y="71847"/>
                </a:lnTo>
                <a:close/>
              </a:path>
              <a:path w="1589692" h="87439">
                <a:moveTo>
                  <a:pt x="264117" y="23930"/>
                </a:moveTo>
                <a:lnTo>
                  <a:pt x="252865" y="23930"/>
                </a:lnTo>
                <a:lnTo>
                  <a:pt x="270514" y="85097"/>
                </a:lnTo>
                <a:lnTo>
                  <a:pt x="281194" y="85097"/>
                </a:lnTo>
                <a:lnTo>
                  <a:pt x="288619" y="55926"/>
                </a:lnTo>
                <a:lnTo>
                  <a:pt x="293245" y="37751"/>
                </a:lnTo>
                <a:lnTo>
                  <a:pt x="299071" y="24215"/>
                </a:lnTo>
                <a:lnTo>
                  <a:pt x="288619" y="24215"/>
                </a:lnTo>
                <a:lnTo>
                  <a:pt x="287819" y="23930"/>
                </a:lnTo>
                <a:lnTo>
                  <a:pt x="275883" y="72132"/>
                </a:lnTo>
                <a:lnTo>
                  <a:pt x="264117" y="23930"/>
                </a:lnTo>
                <a:close/>
              </a:path>
              <a:path w="1589692" h="87439">
                <a:moveTo>
                  <a:pt x="288619" y="1199"/>
                </a:moveTo>
                <a:lnTo>
                  <a:pt x="288619" y="12850"/>
                </a:lnTo>
                <a:lnTo>
                  <a:pt x="299071" y="12850"/>
                </a:lnTo>
                <a:lnTo>
                  <a:pt x="299071" y="1199"/>
                </a:lnTo>
                <a:lnTo>
                  <a:pt x="288619" y="1199"/>
                </a:lnTo>
                <a:close/>
              </a:path>
              <a:path w="1589692" h="87439">
                <a:moveTo>
                  <a:pt x="441306" y="33315"/>
                </a:moveTo>
                <a:lnTo>
                  <a:pt x="443172" y="36666"/>
                </a:lnTo>
                <a:lnTo>
                  <a:pt x="444314" y="38760"/>
                </a:lnTo>
                <a:lnTo>
                  <a:pt x="444885" y="42053"/>
                </a:lnTo>
                <a:lnTo>
                  <a:pt x="444885" y="85097"/>
                </a:lnTo>
                <a:lnTo>
                  <a:pt x="455451" y="85097"/>
                </a:lnTo>
                <a:lnTo>
                  <a:pt x="455451" y="39845"/>
                </a:lnTo>
                <a:lnTo>
                  <a:pt x="454594" y="35143"/>
                </a:lnTo>
                <a:lnTo>
                  <a:pt x="452881" y="31754"/>
                </a:lnTo>
                <a:lnTo>
                  <a:pt x="449721" y="25548"/>
                </a:lnTo>
                <a:lnTo>
                  <a:pt x="443705" y="22445"/>
                </a:lnTo>
                <a:lnTo>
                  <a:pt x="429883" y="22445"/>
                </a:lnTo>
                <a:lnTo>
                  <a:pt x="425752" y="23530"/>
                </a:lnTo>
                <a:lnTo>
                  <a:pt x="422439" y="25700"/>
                </a:lnTo>
                <a:lnTo>
                  <a:pt x="420497" y="26957"/>
                </a:lnTo>
                <a:lnTo>
                  <a:pt x="418307" y="29127"/>
                </a:lnTo>
                <a:lnTo>
                  <a:pt x="415871" y="32211"/>
                </a:lnTo>
                <a:lnTo>
                  <a:pt x="415871" y="913"/>
                </a:lnTo>
                <a:lnTo>
                  <a:pt x="405590" y="913"/>
                </a:lnTo>
                <a:lnTo>
                  <a:pt x="405590" y="85097"/>
                </a:lnTo>
                <a:lnTo>
                  <a:pt x="415871" y="85097"/>
                </a:lnTo>
                <a:lnTo>
                  <a:pt x="415871" y="44509"/>
                </a:lnTo>
                <a:lnTo>
                  <a:pt x="417603" y="38969"/>
                </a:lnTo>
                <a:lnTo>
                  <a:pt x="421068" y="36037"/>
                </a:lnTo>
                <a:lnTo>
                  <a:pt x="424533" y="33106"/>
                </a:lnTo>
                <a:lnTo>
                  <a:pt x="428398" y="31640"/>
                </a:lnTo>
                <a:lnTo>
                  <a:pt x="437803" y="31640"/>
                </a:lnTo>
                <a:lnTo>
                  <a:pt x="441306" y="33315"/>
                </a:lnTo>
                <a:close/>
              </a:path>
              <a:path w="1589692" h="87439">
                <a:moveTo>
                  <a:pt x="515802" y="24215"/>
                </a:moveTo>
                <a:lnTo>
                  <a:pt x="515802" y="14449"/>
                </a:lnTo>
                <a:lnTo>
                  <a:pt x="516659" y="11936"/>
                </a:lnTo>
                <a:lnTo>
                  <a:pt x="519534" y="9423"/>
                </a:lnTo>
                <a:lnTo>
                  <a:pt x="523770" y="9452"/>
                </a:lnTo>
                <a:lnTo>
                  <a:pt x="526083" y="9594"/>
                </a:lnTo>
                <a:lnTo>
                  <a:pt x="526083" y="399"/>
                </a:lnTo>
                <a:lnTo>
                  <a:pt x="523541" y="85"/>
                </a:lnTo>
                <a:lnTo>
                  <a:pt x="516374" y="0"/>
                </a:lnTo>
                <a:lnTo>
                  <a:pt x="512633" y="1094"/>
                </a:lnTo>
                <a:lnTo>
                  <a:pt x="509834" y="3284"/>
                </a:lnTo>
                <a:lnTo>
                  <a:pt x="507035" y="5473"/>
                </a:lnTo>
                <a:lnTo>
                  <a:pt x="505636" y="8833"/>
                </a:lnTo>
                <a:lnTo>
                  <a:pt x="505636" y="24215"/>
                </a:lnTo>
                <a:lnTo>
                  <a:pt x="497126" y="24215"/>
                </a:lnTo>
                <a:lnTo>
                  <a:pt x="497126" y="32325"/>
                </a:lnTo>
                <a:lnTo>
                  <a:pt x="505636" y="32325"/>
                </a:lnTo>
                <a:lnTo>
                  <a:pt x="505636" y="85097"/>
                </a:lnTo>
                <a:lnTo>
                  <a:pt x="515802" y="85097"/>
                </a:lnTo>
                <a:lnTo>
                  <a:pt x="515802" y="32325"/>
                </a:lnTo>
                <a:lnTo>
                  <a:pt x="526083" y="32325"/>
                </a:lnTo>
                <a:lnTo>
                  <a:pt x="526083" y="24215"/>
                </a:lnTo>
                <a:lnTo>
                  <a:pt x="515802" y="24215"/>
                </a:lnTo>
                <a:close/>
              </a:path>
              <a:path w="1589692" h="87439">
                <a:moveTo>
                  <a:pt x="542113" y="84497"/>
                </a:moveTo>
                <a:lnTo>
                  <a:pt x="536821" y="78957"/>
                </a:lnTo>
                <a:lnTo>
                  <a:pt x="535735" y="77821"/>
                </a:lnTo>
                <a:lnTo>
                  <a:pt x="535735" y="85097"/>
                </a:lnTo>
                <a:lnTo>
                  <a:pt x="546016" y="85097"/>
                </a:lnTo>
                <a:lnTo>
                  <a:pt x="544303" y="72732"/>
                </a:lnTo>
                <a:lnTo>
                  <a:pt x="541561" y="68982"/>
                </a:lnTo>
                <a:lnTo>
                  <a:pt x="542113" y="84497"/>
                </a:lnTo>
                <a:close/>
              </a:path>
              <a:path w="1589692" h="87439">
                <a:moveTo>
                  <a:pt x="569033" y="23930"/>
                </a:moveTo>
                <a:lnTo>
                  <a:pt x="567034" y="23930"/>
                </a:lnTo>
                <a:lnTo>
                  <a:pt x="566330" y="23577"/>
                </a:lnTo>
                <a:lnTo>
                  <a:pt x="562122" y="22559"/>
                </a:lnTo>
                <a:lnTo>
                  <a:pt x="557782" y="22559"/>
                </a:lnTo>
                <a:lnTo>
                  <a:pt x="555726" y="23930"/>
                </a:lnTo>
                <a:lnTo>
                  <a:pt x="560935" y="31526"/>
                </a:lnTo>
                <a:lnTo>
                  <a:pt x="563741" y="31526"/>
                </a:lnTo>
                <a:lnTo>
                  <a:pt x="568443" y="34000"/>
                </a:lnTo>
                <a:lnTo>
                  <a:pt x="573352" y="49630"/>
                </a:lnTo>
                <a:lnTo>
                  <a:pt x="573755" y="45175"/>
                </a:lnTo>
                <a:lnTo>
                  <a:pt x="574174" y="49630"/>
                </a:lnTo>
                <a:lnTo>
                  <a:pt x="540190" y="49630"/>
                </a:lnTo>
                <a:lnTo>
                  <a:pt x="536878" y="31754"/>
                </a:lnTo>
                <a:lnTo>
                  <a:pt x="540095" y="64003"/>
                </a:lnTo>
                <a:lnTo>
                  <a:pt x="539904" y="57797"/>
                </a:lnTo>
                <a:lnTo>
                  <a:pt x="573388" y="57797"/>
                </a:lnTo>
                <a:lnTo>
                  <a:pt x="576173" y="53742"/>
                </a:lnTo>
                <a:lnTo>
                  <a:pt x="583084" y="45461"/>
                </a:lnTo>
                <a:lnTo>
                  <a:pt x="572784" y="41616"/>
                </a:lnTo>
                <a:lnTo>
                  <a:pt x="571260" y="38950"/>
                </a:lnTo>
                <a:lnTo>
                  <a:pt x="570001" y="25413"/>
                </a:lnTo>
                <a:lnTo>
                  <a:pt x="569033" y="23930"/>
                </a:lnTo>
                <a:close/>
              </a:path>
              <a:path w="1589692" h="87439">
                <a:moveTo>
                  <a:pt x="542208" y="25624"/>
                </a:moveTo>
                <a:lnTo>
                  <a:pt x="542075" y="40045"/>
                </a:lnTo>
                <a:lnTo>
                  <a:pt x="545274" y="36637"/>
                </a:lnTo>
                <a:lnTo>
                  <a:pt x="546016" y="23949"/>
                </a:lnTo>
                <a:lnTo>
                  <a:pt x="546016" y="1199"/>
                </a:lnTo>
                <a:lnTo>
                  <a:pt x="542208" y="25624"/>
                </a:lnTo>
                <a:close/>
              </a:path>
              <a:path w="1589692" h="87439">
                <a:moveTo>
                  <a:pt x="540381" y="44376"/>
                </a:moveTo>
                <a:lnTo>
                  <a:pt x="536878" y="31754"/>
                </a:lnTo>
                <a:lnTo>
                  <a:pt x="540190" y="49630"/>
                </a:lnTo>
                <a:lnTo>
                  <a:pt x="546016" y="49630"/>
                </a:lnTo>
                <a:lnTo>
                  <a:pt x="540381" y="44376"/>
                </a:lnTo>
                <a:close/>
              </a:path>
              <a:path w="1589692" h="87439">
                <a:moveTo>
                  <a:pt x="563741" y="31526"/>
                </a:moveTo>
                <a:lnTo>
                  <a:pt x="560935" y="31526"/>
                </a:lnTo>
                <a:lnTo>
                  <a:pt x="573352" y="49630"/>
                </a:lnTo>
                <a:lnTo>
                  <a:pt x="568443" y="34000"/>
                </a:lnTo>
                <a:lnTo>
                  <a:pt x="563741" y="31526"/>
                </a:lnTo>
                <a:close/>
              </a:path>
              <a:path w="1589692" h="87439">
                <a:moveTo>
                  <a:pt x="578038" y="78434"/>
                </a:moveTo>
                <a:lnTo>
                  <a:pt x="579723" y="76178"/>
                </a:lnTo>
                <a:lnTo>
                  <a:pt x="581227" y="73417"/>
                </a:lnTo>
                <a:lnTo>
                  <a:pt x="582731" y="70657"/>
                </a:lnTo>
                <a:lnTo>
                  <a:pt x="583617" y="68154"/>
                </a:lnTo>
                <a:lnTo>
                  <a:pt x="583883" y="65907"/>
                </a:lnTo>
                <a:lnTo>
                  <a:pt x="579979" y="65907"/>
                </a:lnTo>
                <a:lnTo>
                  <a:pt x="569890" y="73046"/>
                </a:lnTo>
                <a:lnTo>
                  <a:pt x="566692" y="76587"/>
                </a:lnTo>
                <a:lnTo>
                  <a:pt x="567663" y="85097"/>
                </a:lnTo>
                <a:lnTo>
                  <a:pt x="554640" y="85097"/>
                </a:lnTo>
                <a:lnTo>
                  <a:pt x="556183" y="87267"/>
                </a:lnTo>
                <a:lnTo>
                  <a:pt x="559305" y="87267"/>
                </a:lnTo>
                <a:lnTo>
                  <a:pt x="562103" y="86962"/>
                </a:lnTo>
                <a:lnTo>
                  <a:pt x="564578" y="86353"/>
                </a:lnTo>
                <a:lnTo>
                  <a:pt x="569186" y="85287"/>
                </a:lnTo>
                <a:lnTo>
                  <a:pt x="573050" y="83231"/>
                </a:lnTo>
                <a:lnTo>
                  <a:pt x="576173" y="80185"/>
                </a:lnTo>
                <a:lnTo>
                  <a:pt x="578038" y="78434"/>
                </a:lnTo>
                <a:close/>
              </a:path>
              <a:path w="1589692" h="87439">
                <a:moveTo>
                  <a:pt x="579979" y="65907"/>
                </a:moveTo>
                <a:lnTo>
                  <a:pt x="582398" y="62138"/>
                </a:lnTo>
                <a:lnTo>
                  <a:pt x="590794" y="74826"/>
                </a:lnTo>
                <a:lnTo>
                  <a:pt x="589195" y="53742"/>
                </a:lnTo>
                <a:lnTo>
                  <a:pt x="590794" y="51452"/>
                </a:lnTo>
                <a:lnTo>
                  <a:pt x="590794" y="56071"/>
                </a:lnTo>
                <a:lnTo>
                  <a:pt x="601246" y="71291"/>
                </a:lnTo>
                <a:lnTo>
                  <a:pt x="601246" y="36484"/>
                </a:lnTo>
                <a:lnTo>
                  <a:pt x="609813" y="24215"/>
                </a:lnTo>
                <a:lnTo>
                  <a:pt x="597305" y="23930"/>
                </a:lnTo>
                <a:lnTo>
                  <a:pt x="601246" y="24215"/>
                </a:lnTo>
                <a:lnTo>
                  <a:pt x="590794" y="24215"/>
                </a:lnTo>
                <a:lnTo>
                  <a:pt x="590794" y="33787"/>
                </a:lnTo>
                <a:lnTo>
                  <a:pt x="584740" y="51629"/>
                </a:lnTo>
                <a:lnTo>
                  <a:pt x="584740" y="57797"/>
                </a:lnTo>
                <a:lnTo>
                  <a:pt x="573774" y="65907"/>
                </a:lnTo>
                <a:lnTo>
                  <a:pt x="579979" y="65907"/>
                </a:lnTo>
                <a:close/>
              </a:path>
              <a:path w="1589692" h="87439">
                <a:moveTo>
                  <a:pt x="584435" y="47136"/>
                </a:moveTo>
                <a:lnTo>
                  <a:pt x="584740" y="51629"/>
                </a:lnTo>
                <a:lnTo>
                  <a:pt x="590794" y="33787"/>
                </a:lnTo>
                <a:lnTo>
                  <a:pt x="583829" y="44332"/>
                </a:lnTo>
                <a:lnTo>
                  <a:pt x="583141" y="40207"/>
                </a:lnTo>
                <a:lnTo>
                  <a:pt x="581770" y="36609"/>
                </a:lnTo>
                <a:lnTo>
                  <a:pt x="579714" y="33524"/>
                </a:lnTo>
                <a:lnTo>
                  <a:pt x="577581" y="30288"/>
                </a:lnTo>
                <a:lnTo>
                  <a:pt x="574478" y="27651"/>
                </a:lnTo>
                <a:lnTo>
                  <a:pt x="570404" y="25615"/>
                </a:lnTo>
                <a:lnTo>
                  <a:pt x="570001" y="25413"/>
                </a:lnTo>
                <a:lnTo>
                  <a:pt x="571260" y="38950"/>
                </a:lnTo>
                <a:lnTo>
                  <a:pt x="572784" y="41616"/>
                </a:lnTo>
                <a:lnTo>
                  <a:pt x="583084" y="45461"/>
                </a:lnTo>
                <a:lnTo>
                  <a:pt x="576173" y="53742"/>
                </a:lnTo>
                <a:lnTo>
                  <a:pt x="573388" y="57797"/>
                </a:lnTo>
                <a:lnTo>
                  <a:pt x="573012" y="68611"/>
                </a:lnTo>
                <a:lnTo>
                  <a:pt x="571718" y="70990"/>
                </a:lnTo>
                <a:lnTo>
                  <a:pt x="573388" y="57797"/>
                </a:lnTo>
                <a:lnTo>
                  <a:pt x="562408" y="78358"/>
                </a:lnTo>
                <a:lnTo>
                  <a:pt x="551290" y="78358"/>
                </a:lnTo>
                <a:lnTo>
                  <a:pt x="547044" y="76482"/>
                </a:lnTo>
                <a:lnTo>
                  <a:pt x="546016" y="75076"/>
                </a:lnTo>
                <a:lnTo>
                  <a:pt x="546016" y="57797"/>
                </a:lnTo>
                <a:lnTo>
                  <a:pt x="539904" y="57797"/>
                </a:lnTo>
                <a:lnTo>
                  <a:pt x="540095" y="64003"/>
                </a:lnTo>
                <a:lnTo>
                  <a:pt x="536878" y="31754"/>
                </a:lnTo>
                <a:lnTo>
                  <a:pt x="540381" y="44376"/>
                </a:lnTo>
                <a:lnTo>
                  <a:pt x="546016" y="49630"/>
                </a:lnTo>
                <a:lnTo>
                  <a:pt x="546016" y="35846"/>
                </a:lnTo>
                <a:lnTo>
                  <a:pt x="548472" y="33229"/>
                </a:lnTo>
                <a:lnTo>
                  <a:pt x="552432" y="31526"/>
                </a:lnTo>
                <a:lnTo>
                  <a:pt x="560935" y="31526"/>
                </a:lnTo>
                <a:lnTo>
                  <a:pt x="555726" y="23930"/>
                </a:lnTo>
                <a:lnTo>
                  <a:pt x="557782" y="22559"/>
                </a:lnTo>
                <a:lnTo>
                  <a:pt x="549176" y="22559"/>
                </a:lnTo>
                <a:lnTo>
                  <a:pt x="546016" y="23949"/>
                </a:lnTo>
                <a:lnTo>
                  <a:pt x="545274" y="36637"/>
                </a:lnTo>
                <a:lnTo>
                  <a:pt x="542075" y="40045"/>
                </a:lnTo>
                <a:lnTo>
                  <a:pt x="542208" y="25624"/>
                </a:lnTo>
                <a:lnTo>
                  <a:pt x="546016" y="1199"/>
                </a:lnTo>
                <a:lnTo>
                  <a:pt x="535735" y="1199"/>
                </a:lnTo>
                <a:lnTo>
                  <a:pt x="535735" y="33068"/>
                </a:lnTo>
                <a:lnTo>
                  <a:pt x="531547" y="37884"/>
                </a:lnTo>
                <a:lnTo>
                  <a:pt x="528882" y="45861"/>
                </a:lnTo>
                <a:lnTo>
                  <a:pt x="528882" y="65660"/>
                </a:lnTo>
                <a:lnTo>
                  <a:pt x="531528" y="73417"/>
                </a:lnTo>
                <a:lnTo>
                  <a:pt x="535735" y="77821"/>
                </a:lnTo>
                <a:lnTo>
                  <a:pt x="536821" y="78957"/>
                </a:lnTo>
                <a:lnTo>
                  <a:pt x="542113" y="84497"/>
                </a:lnTo>
                <a:lnTo>
                  <a:pt x="541561" y="68982"/>
                </a:lnTo>
                <a:lnTo>
                  <a:pt x="544303" y="72732"/>
                </a:lnTo>
                <a:lnTo>
                  <a:pt x="546016" y="85097"/>
                </a:lnTo>
                <a:lnTo>
                  <a:pt x="543511" y="85097"/>
                </a:lnTo>
                <a:lnTo>
                  <a:pt x="548567" y="87267"/>
                </a:lnTo>
                <a:lnTo>
                  <a:pt x="556183" y="87267"/>
                </a:lnTo>
                <a:lnTo>
                  <a:pt x="554640" y="85097"/>
                </a:lnTo>
                <a:lnTo>
                  <a:pt x="567663" y="85097"/>
                </a:lnTo>
                <a:lnTo>
                  <a:pt x="566692" y="76587"/>
                </a:lnTo>
                <a:lnTo>
                  <a:pt x="569890" y="73046"/>
                </a:lnTo>
                <a:lnTo>
                  <a:pt x="579979" y="65907"/>
                </a:lnTo>
                <a:lnTo>
                  <a:pt x="573774" y="65907"/>
                </a:lnTo>
                <a:lnTo>
                  <a:pt x="584740" y="57797"/>
                </a:lnTo>
                <a:lnTo>
                  <a:pt x="584740" y="51629"/>
                </a:lnTo>
                <a:lnTo>
                  <a:pt x="584435" y="47136"/>
                </a:lnTo>
                <a:close/>
              </a:path>
              <a:path w="1589692" h="87439">
                <a:moveTo>
                  <a:pt x="589195" y="53742"/>
                </a:moveTo>
                <a:lnTo>
                  <a:pt x="590794" y="74826"/>
                </a:lnTo>
                <a:lnTo>
                  <a:pt x="590794" y="85097"/>
                </a:lnTo>
                <a:lnTo>
                  <a:pt x="610727" y="85097"/>
                </a:lnTo>
                <a:lnTo>
                  <a:pt x="601246" y="71291"/>
                </a:lnTo>
                <a:lnTo>
                  <a:pt x="590794" y="56071"/>
                </a:lnTo>
                <a:lnTo>
                  <a:pt x="589195" y="53742"/>
                </a:lnTo>
                <a:close/>
              </a:path>
              <a:path w="1589692" h="87439">
                <a:moveTo>
                  <a:pt x="590794" y="1199"/>
                </a:moveTo>
                <a:lnTo>
                  <a:pt x="590794" y="12850"/>
                </a:lnTo>
                <a:lnTo>
                  <a:pt x="601246" y="12850"/>
                </a:lnTo>
                <a:lnTo>
                  <a:pt x="601246" y="1199"/>
                </a:lnTo>
                <a:lnTo>
                  <a:pt x="590794" y="1199"/>
                </a:lnTo>
                <a:close/>
              </a:path>
              <a:path w="1589692" h="87439">
                <a:moveTo>
                  <a:pt x="668375" y="64270"/>
                </a:moveTo>
                <a:lnTo>
                  <a:pt x="667708" y="77272"/>
                </a:lnTo>
                <a:lnTo>
                  <a:pt x="669879" y="80204"/>
                </a:lnTo>
                <a:lnTo>
                  <a:pt x="669822" y="67849"/>
                </a:lnTo>
                <a:lnTo>
                  <a:pt x="668375" y="64270"/>
                </a:lnTo>
                <a:close/>
              </a:path>
              <a:path w="1589692" h="87439">
                <a:moveTo>
                  <a:pt x="717798" y="1199"/>
                </a:moveTo>
                <a:lnTo>
                  <a:pt x="717798" y="85097"/>
                </a:lnTo>
                <a:lnTo>
                  <a:pt x="728079" y="85097"/>
                </a:lnTo>
                <a:lnTo>
                  <a:pt x="728079" y="1199"/>
                </a:lnTo>
                <a:lnTo>
                  <a:pt x="717798" y="1199"/>
                </a:lnTo>
                <a:close/>
              </a:path>
              <a:path w="1589692" h="87439">
                <a:moveTo>
                  <a:pt x="756655" y="25624"/>
                </a:moveTo>
                <a:lnTo>
                  <a:pt x="751324" y="31754"/>
                </a:lnTo>
                <a:lnTo>
                  <a:pt x="754637" y="49630"/>
                </a:lnTo>
                <a:lnTo>
                  <a:pt x="754827" y="44376"/>
                </a:lnTo>
                <a:lnTo>
                  <a:pt x="756522" y="40045"/>
                </a:lnTo>
                <a:lnTo>
                  <a:pt x="759720" y="36637"/>
                </a:lnTo>
                <a:lnTo>
                  <a:pt x="763623" y="22559"/>
                </a:lnTo>
                <a:lnTo>
                  <a:pt x="756655" y="25624"/>
                </a:lnTo>
                <a:close/>
              </a:path>
              <a:path w="1589692" h="87439">
                <a:moveTo>
                  <a:pt x="799186" y="57797"/>
                </a:moveTo>
                <a:lnTo>
                  <a:pt x="799186" y="51629"/>
                </a:lnTo>
                <a:lnTo>
                  <a:pt x="798882" y="47136"/>
                </a:lnTo>
                <a:lnTo>
                  <a:pt x="798273" y="44319"/>
                </a:lnTo>
                <a:lnTo>
                  <a:pt x="797587" y="40207"/>
                </a:lnTo>
                <a:lnTo>
                  <a:pt x="796217" y="36609"/>
                </a:lnTo>
                <a:lnTo>
                  <a:pt x="794160" y="33524"/>
                </a:lnTo>
                <a:lnTo>
                  <a:pt x="792028" y="30288"/>
                </a:lnTo>
                <a:lnTo>
                  <a:pt x="788925" y="27651"/>
                </a:lnTo>
                <a:lnTo>
                  <a:pt x="784851" y="25615"/>
                </a:lnTo>
                <a:lnTo>
                  <a:pt x="780777" y="23577"/>
                </a:lnTo>
                <a:lnTo>
                  <a:pt x="776569" y="22559"/>
                </a:lnTo>
                <a:lnTo>
                  <a:pt x="763623" y="22559"/>
                </a:lnTo>
                <a:lnTo>
                  <a:pt x="759720" y="36637"/>
                </a:lnTo>
                <a:lnTo>
                  <a:pt x="762919" y="33229"/>
                </a:lnTo>
                <a:lnTo>
                  <a:pt x="766878" y="31526"/>
                </a:lnTo>
                <a:lnTo>
                  <a:pt x="778187" y="31526"/>
                </a:lnTo>
                <a:lnTo>
                  <a:pt x="782890" y="34001"/>
                </a:lnTo>
                <a:lnTo>
                  <a:pt x="785707" y="38950"/>
                </a:lnTo>
                <a:lnTo>
                  <a:pt x="787230" y="41616"/>
                </a:lnTo>
                <a:lnTo>
                  <a:pt x="788201" y="45175"/>
                </a:lnTo>
                <a:lnTo>
                  <a:pt x="788620" y="49630"/>
                </a:lnTo>
                <a:lnTo>
                  <a:pt x="754637" y="49630"/>
                </a:lnTo>
                <a:lnTo>
                  <a:pt x="751324" y="31754"/>
                </a:lnTo>
                <a:lnTo>
                  <a:pt x="745994" y="37884"/>
                </a:lnTo>
                <a:lnTo>
                  <a:pt x="743328" y="45861"/>
                </a:lnTo>
                <a:lnTo>
                  <a:pt x="743328" y="65660"/>
                </a:lnTo>
                <a:lnTo>
                  <a:pt x="745975" y="73417"/>
                </a:lnTo>
                <a:lnTo>
                  <a:pt x="751267" y="78957"/>
                </a:lnTo>
                <a:lnTo>
                  <a:pt x="756560" y="84497"/>
                </a:lnTo>
                <a:lnTo>
                  <a:pt x="763014" y="87267"/>
                </a:lnTo>
                <a:lnTo>
                  <a:pt x="773751" y="87267"/>
                </a:lnTo>
                <a:lnTo>
                  <a:pt x="776550" y="86962"/>
                </a:lnTo>
                <a:lnTo>
                  <a:pt x="779025" y="86353"/>
                </a:lnTo>
                <a:lnTo>
                  <a:pt x="783632" y="85287"/>
                </a:lnTo>
                <a:lnTo>
                  <a:pt x="787497" y="83231"/>
                </a:lnTo>
                <a:lnTo>
                  <a:pt x="790619" y="80185"/>
                </a:lnTo>
                <a:lnTo>
                  <a:pt x="792485" y="78434"/>
                </a:lnTo>
                <a:lnTo>
                  <a:pt x="794170" y="76178"/>
                </a:lnTo>
                <a:lnTo>
                  <a:pt x="795674" y="73417"/>
                </a:lnTo>
                <a:lnTo>
                  <a:pt x="797178" y="70657"/>
                </a:lnTo>
                <a:lnTo>
                  <a:pt x="798063" y="68154"/>
                </a:lnTo>
                <a:lnTo>
                  <a:pt x="798329" y="65907"/>
                </a:lnTo>
                <a:lnTo>
                  <a:pt x="788220" y="65907"/>
                </a:lnTo>
                <a:lnTo>
                  <a:pt x="787459" y="68611"/>
                </a:lnTo>
                <a:lnTo>
                  <a:pt x="786164" y="70990"/>
                </a:lnTo>
                <a:lnTo>
                  <a:pt x="784337" y="73046"/>
                </a:lnTo>
                <a:lnTo>
                  <a:pt x="781138" y="76587"/>
                </a:lnTo>
                <a:lnTo>
                  <a:pt x="776854" y="78358"/>
                </a:lnTo>
                <a:lnTo>
                  <a:pt x="765736" y="78358"/>
                </a:lnTo>
                <a:lnTo>
                  <a:pt x="761491" y="76482"/>
                </a:lnTo>
                <a:lnTo>
                  <a:pt x="758749" y="72732"/>
                </a:lnTo>
                <a:lnTo>
                  <a:pt x="756008" y="68982"/>
                </a:lnTo>
                <a:lnTo>
                  <a:pt x="754542" y="64003"/>
                </a:lnTo>
                <a:lnTo>
                  <a:pt x="754351" y="57797"/>
                </a:lnTo>
                <a:lnTo>
                  <a:pt x="799186" y="57797"/>
                </a:lnTo>
                <a:close/>
              </a:path>
              <a:path w="1589692" h="87439">
                <a:moveTo>
                  <a:pt x="861270" y="31354"/>
                </a:moveTo>
                <a:lnTo>
                  <a:pt x="872617" y="31354"/>
                </a:lnTo>
                <a:lnTo>
                  <a:pt x="876101" y="32601"/>
                </a:lnTo>
                <a:lnTo>
                  <a:pt x="878271" y="35095"/>
                </a:lnTo>
                <a:lnTo>
                  <a:pt x="880442" y="37589"/>
                </a:lnTo>
                <a:lnTo>
                  <a:pt x="881831" y="40721"/>
                </a:lnTo>
                <a:lnTo>
                  <a:pt x="882441" y="44490"/>
                </a:lnTo>
                <a:lnTo>
                  <a:pt x="892436" y="44490"/>
                </a:lnTo>
                <a:lnTo>
                  <a:pt x="891560" y="36304"/>
                </a:lnTo>
                <a:lnTo>
                  <a:pt x="888961" y="30536"/>
                </a:lnTo>
                <a:lnTo>
                  <a:pt x="884640" y="27185"/>
                </a:lnTo>
                <a:lnTo>
                  <a:pt x="880318" y="23835"/>
                </a:lnTo>
                <a:lnTo>
                  <a:pt x="874711" y="22159"/>
                </a:lnTo>
                <a:lnTo>
                  <a:pt x="859747" y="22159"/>
                </a:lnTo>
                <a:lnTo>
                  <a:pt x="853103" y="25148"/>
                </a:lnTo>
                <a:lnTo>
                  <a:pt x="847886" y="31126"/>
                </a:lnTo>
                <a:lnTo>
                  <a:pt x="841891" y="42292"/>
                </a:lnTo>
                <a:lnTo>
                  <a:pt x="840062" y="56198"/>
                </a:lnTo>
                <a:lnTo>
                  <a:pt x="840062" y="64955"/>
                </a:lnTo>
                <a:lnTo>
                  <a:pt x="842441" y="72256"/>
                </a:lnTo>
                <a:lnTo>
                  <a:pt x="847201" y="78101"/>
                </a:lnTo>
                <a:lnTo>
                  <a:pt x="851961" y="83945"/>
                </a:lnTo>
                <a:lnTo>
                  <a:pt x="858338" y="86867"/>
                </a:lnTo>
                <a:lnTo>
                  <a:pt x="873455" y="86867"/>
                </a:lnTo>
                <a:lnTo>
                  <a:pt x="879299" y="84992"/>
                </a:lnTo>
                <a:lnTo>
                  <a:pt x="883869" y="81242"/>
                </a:lnTo>
                <a:lnTo>
                  <a:pt x="888438" y="77491"/>
                </a:lnTo>
                <a:lnTo>
                  <a:pt x="891293" y="71561"/>
                </a:lnTo>
                <a:lnTo>
                  <a:pt x="892436" y="63451"/>
                </a:lnTo>
                <a:lnTo>
                  <a:pt x="882441" y="63451"/>
                </a:lnTo>
                <a:lnTo>
                  <a:pt x="881489" y="67982"/>
                </a:lnTo>
                <a:lnTo>
                  <a:pt x="879766" y="71552"/>
                </a:lnTo>
                <a:lnTo>
                  <a:pt x="877272" y="74160"/>
                </a:lnTo>
                <a:lnTo>
                  <a:pt x="874778" y="76768"/>
                </a:lnTo>
                <a:lnTo>
                  <a:pt x="871399" y="78072"/>
                </a:lnTo>
                <a:lnTo>
                  <a:pt x="861574" y="78072"/>
                </a:lnTo>
                <a:lnTo>
                  <a:pt x="857501" y="75978"/>
                </a:lnTo>
                <a:lnTo>
                  <a:pt x="854911" y="71790"/>
                </a:lnTo>
                <a:lnTo>
                  <a:pt x="852322" y="67601"/>
                </a:lnTo>
                <a:lnTo>
                  <a:pt x="851028" y="62442"/>
                </a:lnTo>
                <a:lnTo>
                  <a:pt x="851028" y="50220"/>
                </a:lnTo>
                <a:lnTo>
                  <a:pt x="851941" y="45099"/>
                </a:lnTo>
                <a:lnTo>
                  <a:pt x="853769" y="40949"/>
                </a:lnTo>
                <a:lnTo>
                  <a:pt x="856587" y="34553"/>
                </a:lnTo>
                <a:lnTo>
                  <a:pt x="861270" y="31354"/>
                </a:lnTo>
                <a:close/>
              </a:path>
              <a:path w="1589692" h="87439">
                <a:moveTo>
                  <a:pt x="948227" y="75892"/>
                </a:moveTo>
                <a:lnTo>
                  <a:pt x="949699" y="72894"/>
                </a:lnTo>
                <a:lnTo>
                  <a:pt x="948979" y="71961"/>
                </a:lnTo>
                <a:lnTo>
                  <a:pt x="948123" y="69334"/>
                </a:lnTo>
                <a:lnTo>
                  <a:pt x="947818" y="65907"/>
                </a:lnTo>
                <a:lnTo>
                  <a:pt x="943553" y="78472"/>
                </a:lnTo>
                <a:lnTo>
                  <a:pt x="944020" y="81242"/>
                </a:lnTo>
                <a:lnTo>
                  <a:pt x="948227" y="75892"/>
                </a:lnTo>
                <a:close/>
              </a:path>
              <a:path w="1589692" h="87439">
                <a:moveTo>
                  <a:pt x="955681" y="22331"/>
                </a:moveTo>
                <a:lnTo>
                  <a:pt x="950074" y="24120"/>
                </a:lnTo>
                <a:lnTo>
                  <a:pt x="945905" y="27699"/>
                </a:lnTo>
                <a:lnTo>
                  <a:pt x="943934" y="31126"/>
                </a:lnTo>
                <a:lnTo>
                  <a:pt x="948922" y="33943"/>
                </a:lnTo>
                <a:lnTo>
                  <a:pt x="950103" y="41901"/>
                </a:lnTo>
                <a:lnTo>
                  <a:pt x="950103" y="36799"/>
                </a:lnTo>
                <a:lnTo>
                  <a:pt x="950245" y="36519"/>
                </a:lnTo>
                <a:lnTo>
                  <a:pt x="951102" y="34838"/>
                </a:lnTo>
                <a:lnTo>
                  <a:pt x="951683" y="24786"/>
                </a:lnTo>
                <a:lnTo>
                  <a:pt x="955681" y="22331"/>
                </a:lnTo>
                <a:close/>
              </a:path>
              <a:path w="1589692" h="87439">
                <a:moveTo>
                  <a:pt x="962573" y="35295"/>
                </a:moveTo>
                <a:lnTo>
                  <a:pt x="958252" y="31126"/>
                </a:lnTo>
                <a:lnTo>
                  <a:pt x="958042" y="31126"/>
                </a:lnTo>
                <a:lnTo>
                  <a:pt x="955567" y="46584"/>
                </a:lnTo>
                <a:lnTo>
                  <a:pt x="957813" y="57626"/>
                </a:lnTo>
                <a:lnTo>
                  <a:pt x="957813" y="47422"/>
                </a:lnTo>
                <a:lnTo>
                  <a:pt x="960783" y="48145"/>
                </a:lnTo>
                <a:lnTo>
                  <a:pt x="965295" y="49245"/>
                </a:lnTo>
                <a:lnTo>
                  <a:pt x="965295" y="43024"/>
                </a:lnTo>
                <a:lnTo>
                  <a:pt x="962573" y="35295"/>
                </a:lnTo>
                <a:close/>
              </a:path>
              <a:path w="1589692" h="87439">
                <a:moveTo>
                  <a:pt x="955100" y="31868"/>
                </a:moveTo>
                <a:lnTo>
                  <a:pt x="957128" y="30041"/>
                </a:lnTo>
                <a:lnTo>
                  <a:pt x="953101" y="33353"/>
                </a:lnTo>
                <a:lnTo>
                  <a:pt x="953644" y="43157"/>
                </a:lnTo>
                <a:lnTo>
                  <a:pt x="954143" y="45694"/>
                </a:lnTo>
                <a:lnTo>
                  <a:pt x="955100" y="31868"/>
                </a:lnTo>
                <a:close/>
              </a:path>
              <a:path w="1589692" h="87439">
                <a:moveTo>
                  <a:pt x="971806" y="87438"/>
                </a:moveTo>
                <a:lnTo>
                  <a:pt x="978098" y="85459"/>
                </a:lnTo>
                <a:lnTo>
                  <a:pt x="982230" y="81499"/>
                </a:lnTo>
                <a:lnTo>
                  <a:pt x="986361" y="77539"/>
                </a:lnTo>
                <a:lnTo>
                  <a:pt x="988427" y="72837"/>
                </a:lnTo>
                <a:lnTo>
                  <a:pt x="988427" y="61757"/>
                </a:lnTo>
                <a:lnTo>
                  <a:pt x="986427" y="57626"/>
                </a:lnTo>
                <a:lnTo>
                  <a:pt x="982429" y="54999"/>
                </a:lnTo>
                <a:lnTo>
                  <a:pt x="979916" y="53323"/>
                </a:lnTo>
                <a:lnTo>
                  <a:pt x="974967" y="51591"/>
                </a:lnTo>
                <a:lnTo>
                  <a:pt x="967579" y="49801"/>
                </a:lnTo>
                <a:lnTo>
                  <a:pt x="965295" y="49245"/>
                </a:lnTo>
                <a:lnTo>
                  <a:pt x="965295" y="53228"/>
                </a:lnTo>
                <a:lnTo>
                  <a:pt x="965980" y="59682"/>
                </a:lnTo>
                <a:lnTo>
                  <a:pt x="970359" y="60786"/>
                </a:lnTo>
                <a:lnTo>
                  <a:pt x="973291" y="61757"/>
                </a:lnTo>
                <a:lnTo>
                  <a:pt x="974776" y="62595"/>
                </a:lnTo>
                <a:lnTo>
                  <a:pt x="977099" y="63965"/>
                </a:lnTo>
                <a:lnTo>
                  <a:pt x="978260" y="65964"/>
                </a:lnTo>
                <a:lnTo>
                  <a:pt x="978260" y="72056"/>
                </a:lnTo>
                <a:lnTo>
                  <a:pt x="976813" y="74617"/>
                </a:lnTo>
                <a:lnTo>
                  <a:pt x="973919" y="76273"/>
                </a:lnTo>
                <a:lnTo>
                  <a:pt x="971025" y="77929"/>
                </a:lnTo>
                <a:lnTo>
                  <a:pt x="967675" y="78757"/>
                </a:lnTo>
                <a:lnTo>
                  <a:pt x="963867" y="78757"/>
                </a:lnTo>
                <a:lnTo>
                  <a:pt x="963353" y="87438"/>
                </a:lnTo>
                <a:lnTo>
                  <a:pt x="971806" y="87438"/>
                </a:lnTo>
                <a:close/>
              </a:path>
              <a:path w="1589692" h="87439">
                <a:moveTo>
                  <a:pt x="937138" y="22159"/>
                </a:moveTo>
                <a:lnTo>
                  <a:pt x="928342" y="22159"/>
                </a:lnTo>
                <a:lnTo>
                  <a:pt x="921336" y="25205"/>
                </a:lnTo>
                <a:lnTo>
                  <a:pt x="916119" y="31297"/>
                </a:lnTo>
                <a:lnTo>
                  <a:pt x="915893" y="31564"/>
                </a:lnTo>
                <a:lnTo>
                  <a:pt x="910194" y="42185"/>
                </a:lnTo>
                <a:lnTo>
                  <a:pt x="908295" y="55855"/>
                </a:lnTo>
                <a:lnTo>
                  <a:pt x="908295" y="65450"/>
                </a:lnTo>
                <a:lnTo>
                  <a:pt x="910769" y="73094"/>
                </a:lnTo>
                <a:lnTo>
                  <a:pt x="915719" y="78786"/>
                </a:lnTo>
                <a:lnTo>
                  <a:pt x="920669" y="84478"/>
                </a:lnTo>
                <a:lnTo>
                  <a:pt x="927352" y="87324"/>
                </a:lnTo>
                <a:lnTo>
                  <a:pt x="923144" y="71961"/>
                </a:lnTo>
                <a:lnTo>
                  <a:pt x="920288" y="67621"/>
                </a:lnTo>
                <a:lnTo>
                  <a:pt x="918861" y="62195"/>
                </a:lnTo>
                <a:lnTo>
                  <a:pt x="918861" y="48907"/>
                </a:lnTo>
                <a:lnTo>
                  <a:pt x="920288" y="43119"/>
                </a:lnTo>
                <a:lnTo>
                  <a:pt x="923144" y="38322"/>
                </a:lnTo>
                <a:lnTo>
                  <a:pt x="926000" y="33524"/>
                </a:lnTo>
                <a:lnTo>
                  <a:pt x="930569" y="31126"/>
                </a:lnTo>
                <a:lnTo>
                  <a:pt x="941913" y="31126"/>
                </a:lnTo>
                <a:lnTo>
                  <a:pt x="941735" y="31278"/>
                </a:lnTo>
                <a:lnTo>
                  <a:pt x="939651" y="35961"/>
                </a:lnTo>
                <a:lnTo>
                  <a:pt x="939651" y="46660"/>
                </a:lnTo>
                <a:lnTo>
                  <a:pt x="941859" y="50506"/>
                </a:lnTo>
                <a:lnTo>
                  <a:pt x="946276" y="53285"/>
                </a:lnTo>
                <a:lnTo>
                  <a:pt x="948751" y="54885"/>
                </a:lnTo>
                <a:lnTo>
                  <a:pt x="952597" y="56331"/>
                </a:lnTo>
                <a:lnTo>
                  <a:pt x="954558" y="56818"/>
                </a:lnTo>
                <a:lnTo>
                  <a:pt x="954558" y="59834"/>
                </a:lnTo>
                <a:lnTo>
                  <a:pt x="953291" y="65574"/>
                </a:lnTo>
                <a:lnTo>
                  <a:pt x="952977" y="77101"/>
                </a:lnTo>
                <a:lnTo>
                  <a:pt x="953301" y="84107"/>
                </a:lnTo>
                <a:lnTo>
                  <a:pt x="949280" y="85845"/>
                </a:lnTo>
                <a:lnTo>
                  <a:pt x="954253" y="87438"/>
                </a:lnTo>
                <a:lnTo>
                  <a:pt x="963353" y="87438"/>
                </a:lnTo>
                <a:lnTo>
                  <a:pt x="963867" y="78757"/>
                </a:lnTo>
                <a:lnTo>
                  <a:pt x="957329" y="78705"/>
                </a:lnTo>
                <a:lnTo>
                  <a:pt x="958099" y="77672"/>
                </a:lnTo>
                <a:lnTo>
                  <a:pt x="963507" y="66696"/>
                </a:lnTo>
                <a:lnTo>
                  <a:pt x="964488" y="59306"/>
                </a:lnTo>
                <a:lnTo>
                  <a:pt x="965980" y="59682"/>
                </a:lnTo>
                <a:lnTo>
                  <a:pt x="965295" y="53228"/>
                </a:lnTo>
                <a:lnTo>
                  <a:pt x="965295" y="49245"/>
                </a:lnTo>
                <a:lnTo>
                  <a:pt x="960783" y="48145"/>
                </a:lnTo>
                <a:lnTo>
                  <a:pt x="957813" y="47422"/>
                </a:lnTo>
                <a:lnTo>
                  <a:pt x="957813" y="57626"/>
                </a:lnTo>
                <a:lnTo>
                  <a:pt x="955567" y="46584"/>
                </a:lnTo>
                <a:lnTo>
                  <a:pt x="954558" y="47803"/>
                </a:lnTo>
                <a:lnTo>
                  <a:pt x="954558" y="53514"/>
                </a:lnTo>
                <a:lnTo>
                  <a:pt x="954558" y="47803"/>
                </a:lnTo>
                <a:lnTo>
                  <a:pt x="955567" y="46584"/>
                </a:lnTo>
                <a:lnTo>
                  <a:pt x="958042" y="31126"/>
                </a:lnTo>
                <a:lnTo>
                  <a:pt x="967751" y="31126"/>
                </a:lnTo>
                <a:lnTo>
                  <a:pt x="971844" y="32478"/>
                </a:lnTo>
                <a:lnTo>
                  <a:pt x="974205" y="35181"/>
                </a:lnTo>
                <a:lnTo>
                  <a:pt x="975652" y="37084"/>
                </a:lnTo>
                <a:lnTo>
                  <a:pt x="976470" y="39198"/>
                </a:lnTo>
                <a:lnTo>
                  <a:pt x="976661" y="41520"/>
                </a:lnTo>
                <a:lnTo>
                  <a:pt x="986370" y="41520"/>
                </a:lnTo>
                <a:lnTo>
                  <a:pt x="986447" y="37560"/>
                </a:lnTo>
                <a:lnTo>
                  <a:pt x="985209" y="33867"/>
                </a:lnTo>
                <a:lnTo>
                  <a:pt x="982658" y="30440"/>
                </a:lnTo>
                <a:lnTo>
                  <a:pt x="978584" y="25034"/>
                </a:lnTo>
                <a:lnTo>
                  <a:pt x="971939" y="22331"/>
                </a:lnTo>
                <a:lnTo>
                  <a:pt x="955681" y="22331"/>
                </a:lnTo>
                <a:lnTo>
                  <a:pt x="951683" y="24786"/>
                </a:lnTo>
                <a:lnTo>
                  <a:pt x="951102" y="34838"/>
                </a:lnTo>
                <a:lnTo>
                  <a:pt x="950245" y="36519"/>
                </a:lnTo>
                <a:lnTo>
                  <a:pt x="951816" y="39578"/>
                </a:lnTo>
                <a:lnTo>
                  <a:pt x="953644" y="43157"/>
                </a:lnTo>
                <a:lnTo>
                  <a:pt x="953101" y="33353"/>
                </a:lnTo>
                <a:lnTo>
                  <a:pt x="957128" y="30041"/>
                </a:lnTo>
                <a:lnTo>
                  <a:pt x="955100" y="31868"/>
                </a:lnTo>
                <a:lnTo>
                  <a:pt x="954143" y="45694"/>
                </a:lnTo>
                <a:lnTo>
                  <a:pt x="951416" y="44033"/>
                </a:lnTo>
                <a:lnTo>
                  <a:pt x="950103" y="41901"/>
                </a:lnTo>
                <a:lnTo>
                  <a:pt x="948922" y="33943"/>
                </a:lnTo>
                <a:lnTo>
                  <a:pt x="943934" y="31126"/>
                </a:lnTo>
                <a:lnTo>
                  <a:pt x="945905" y="27699"/>
                </a:lnTo>
                <a:lnTo>
                  <a:pt x="950049" y="24142"/>
                </a:lnTo>
                <a:lnTo>
                  <a:pt x="945019" y="22159"/>
                </a:lnTo>
                <a:lnTo>
                  <a:pt x="937138" y="22159"/>
                </a:lnTo>
                <a:close/>
              </a:path>
              <a:path w="1589692" h="87439">
                <a:moveTo>
                  <a:pt x="1158209" y="33808"/>
                </a:moveTo>
                <a:lnTo>
                  <a:pt x="1158209" y="51116"/>
                </a:lnTo>
                <a:lnTo>
                  <a:pt x="1158495" y="61757"/>
                </a:lnTo>
                <a:lnTo>
                  <a:pt x="1159123" y="76273"/>
                </a:lnTo>
                <a:lnTo>
                  <a:pt x="1159980" y="62595"/>
                </a:lnTo>
                <a:lnTo>
                  <a:pt x="1160170" y="51591"/>
                </a:lnTo>
                <a:lnTo>
                  <a:pt x="1158209" y="33808"/>
                </a:lnTo>
                <a:close/>
              </a:path>
              <a:path w="1589692" h="87439">
                <a:moveTo>
                  <a:pt x="1133022" y="65907"/>
                </a:moveTo>
                <a:lnTo>
                  <a:pt x="1123141" y="65907"/>
                </a:lnTo>
                <a:lnTo>
                  <a:pt x="1123408" y="71999"/>
                </a:lnTo>
                <a:lnTo>
                  <a:pt x="1125435" y="77111"/>
                </a:lnTo>
                <a:lnTo>
                  <a:pt x="1129224" y="81242"/>
                </a:lnTo>
                <a:lnTo>
                  <a:pt x="1133012" y="85373"/>
                </a:lnTo>
                <a:lnTo>
                  <a:pt x="1139457" y="87438"/>
                </a:lnTo>
                <a:lnTo>
                  <a:pt x="1157010" y="87438"/>
                </a:lnTo>
                <a:lnTo>
                  <a:pt x="1163302" y="85459"/>
                </a:lnTo>
                <a:lnTo>
                  <a:pt x="1163537" y="85234"/>
                </a:lnTo>
                <a:lnTo>
                  <a:pt x="1163464" y="68591"/>
                </a:lnTo>
                <a:lnTo>
                  <a:pt x="1163537" y="85234"/>
                </a:lnTo>
                <a:lnTo>
                  <a:pt x="1163464" y="65964"/>
                </a:lnTo>
                <a:lnTo>
                  <a:pt x="1163464" y="72056"/>
                </a:lnTo>
                <a:lnTo>
                  <a:pt x="1162493" y="84840"/>
                </a:lnTo>
                <a:lnTo>
                  <a:pt x="1159066" y="79928"/>
                </a:lnTo>
                <a:lnTo>
                  <a:pt x="1158223" y="76788"/>
                </a:lnTo>
                <a:lnTo>
                  <a:pt x="1156229" y="77929"/>
                </a:lnTo>
                <a:lnTo>
                  <a:pt x="1152879" y="78757"/>
                </a:lnTo>
                <a:lnTo>
                  <a:pt x="1142674" y="78757"/>
                </a:lnTo>
                <a:lnTo>
                  <a:pt x="1138181" y="77101"/>
                </a:lnTo>
                <a:lnTo>
                  <a:pt x="1135592" y="73789"/>
                </a:lnTo>
                <a:lnTo>
                  <a:pt x="1134183" y="71961"/>
                </a:lnTo>
                <a:lnTo>
                  <a:pt x="1133326" y="69334"/>
                </a:lnTo>
                <a:lnTo>
                  <a:pt x="1133022" y="65907"/>
                </a:lnTo>
                <a:close/>
              </a:path>
              <a:path w="1589692" h="87439">
                <a:moveTo>
                  <a:pt x="1149928" y="23930"/>
                </a:moveTo>
                <a:lnTo>
                  <a:pt x="1149928" y="32325"/>
                </a:lnTo>
                <a:lnTo>
                  <a:pt x="1158210" y="32325"/>
                </a:lnTo>
                <a:lnTo>
                  <a:pt x="1159409" y="35181"/>
                </a:lnTo>
                <a:lnTo>
                  <a:pt x="1158210" y="23930"/>
                </a:lnTo>
                <a:lnTo>
                  <a:pt x="1152955" y="31126"/>
                </a:lnTo>
                <a:lnTo>
                  <a:pt x="1149928" y="23930"/>
                </a:lnTo>
                <a:close/>
              </a:path>
              <a:path w="1589692" h="87439">
                <a:moveTo>
                  <a:pt x="1140885" y="22331"/>
                </a:moveTo>
                <a:lnTo>
                  <a:pt x="1135278" y="24120"/>
                </a:lnTo>
                <a:lnTo>
                  <a:pt x="1131109" y="27699"/>
                </a:lnTo>
                <a:lnTo>
                  <a:pt x="1126939" y="31278"/>
                </a:lnTo>
                <a:lnTo>
                  <a:pt x="1124854" y="35961"/>
                </a:lnTo>
                <a:lnTo>
                  <a:pt x="1124854" y="46660"/>
                </a:lnTo>
                <a:lnTo>
                  <a:pt x="1127063" y="50506"/>
                </a:lnTo>
                <a:lnTo>
                  <a:pt x="1131480" y="53285"/>
                </a:lnTo>
                <a:lnTo>
                  <a:pt x="1133954" y="54885"/>
                </a:lnTo>
                <a:lnTo>
                  <a:pt x="1137800" y="56331"/>
                </a:lnTo>
                <a:lnTo>
                  <a:pt x="1143017" y="57626"/>
                </a:lnTo>
                <a:lnTo>
                  <a:pt x="1151184" y="59682"/>
                </a:lnTo>
                <a:lnTo>
                  <a:pt x="1155563" y="60786"/>
                </a:lnTo>
                <a:lnTo>
                  <a:pt x="1158210" y="61662"/>
                </a:lnTo>
                <a:lnTo>
                  <a:pt x="1158223" y="76788"/>
                </a:lnTo>
                <a:lnTo>
                  <a:pt x="1159066" y="79928"/>
                </a:lnTo>
                <a:lnTo>
                  <a:pt x="1162493" y="84840"/>
                </a:lnTo>
                <a:lnTo>
                  <a:pt x="1163464" y="72056"/>
                </a:lnTo>
                <a:lnTo>
                  <a:pt x="1163464" y="65964"/>
                </a:lnTo>
                <a:lnTo>
                  <a:pt x="1163537" y="85234"/>
                </a:lnTo>
                <a:lnTo>
                  <a:pt x="1165748" y="86068"/>
                </a:lnTo>
                <a:lnTo>
                  <a:pt x="1170546" y="86068"/>
                </a:lnTo>
                <a:lnTo>
                  <a:pt x="1171564" y="77539"/>
                </a:lnTo>
                <a:lnTo>
                  <a:pt x="1168604" y="74379"/>
                </a:lnTo>
                <a:lnTo>
                  <a:pt x="1167433" y="81499"/>
                </a:lnTo>
                <a:lnTo>
                  <a:pt x="1165120" y="53323"/>
                </a:lnTo>
                <a:lnTo>
                  <a:pt x="1162303" y="63965"/>
                </a:lnTo>
                <a:lnTo>
                  <a:pt x="1162017" y="74617"/>
                </a:lnTo>
                <a:lnTo>
                  <a:pt x="1160780" y="82384"/>
                </a:lnTo>
                <a:lnTo>
                  <a:pt x="1159123" y="76273"/>
                </a:lnTo>
                <a:lnTo>
                  <a:pt x="1158495" y="61757"/>
                </a:lnTo>
                <a:lnTo>
                  <a:pt x="1158209" y="51116"/>
                </a:lnTo>
                <a:lnTo>
                  <a:pt x="1152783" y="49801"/>
                </a:lnTo>
                <a:lnTo>
                  <a:pt x="1145987" y="48145"/>
                </a:lnTo>
                <a:lnTo>
                  <a:pt x="1143017" y="47422"/>
                </a:lnTo>
                <a:lnTo>
                  <a:pt x="1140770" y="46584"/>
                </a:lnTo>
                <a:lnTo>
                  <a:pt x="1139247" y="45632"/>
                </a:lnTo>
                <a:lnTo>
                  <a:pt x="1136620" y="44033"/>
                </a:lnTo>
                <a:lnTo>
                  <a:pt x="1135307" y="41901"/>
                </a:lnTo>
                <a:lnTo>
                  <a:pt x="1135307" y="36799"/>
                </a:lnTo>
                <a:lnTo>
                  <a:pt x="1136306" y="34838"/>
                </a:lnTo>
                <a:lnTo>
                  <a:pt x="1138305" y="33353"/>
                </a:lnTo>
                <a:lnTo>
                  <a:pt x="1140304" y="31868"/>
                </a:lnTo>
                <a:lnTo>
                  <a:pt x="1143245" y="31126"/>
                </a:lnTo>
                <a:lnTo>
                  <a:pt x="1149928" y="31126"/>
                </a:lnTo>
                <a:lnTo>
                  <a:pt x="1149928" y="23930"/>
                </a:lnTo>
                <a:lnTo>
                  <a:pt x="1152955" y="31126"/>
                </a:lnTo>
                <a:lnTo>
                  <a:pt x="1158210" y="23930"/>
                </a:lnTo>
                <a:lnTo>
                  <a:pt x="1159409" y="35181"/>
                </a:lnTo>
                <a:lnTo>
                  <a:pt x="1160856" y="37085"/>
                </a:lnTo>
                <a:lnTo>
                  <a:pt x="1161865" y="41520"/>
                </a:lnTo>
                <a:lnTo>
                  <a:pt x="1163788" y="25034"/>
                </a:lnTo>
                <a:lnTo>
                  <a:pt x="1161674" y="39198"/>
                </a:lnTo>
                <a:lnTo>
                  <a:pt x="1163788" y="25034"/>
                </a:lnTo>
                <a:lnTo>
                  <a:pt x="1158209" y="22764"/>
                </a:lnTo>
                <a:lnTo>
                  <a:pt x="1157144" y="22331"/>
                </a:lnTo>
                <a:lnTo>
                  <a:pt x="1140885" y="22331"/>
                </a:lnTo>
                <a:close/>
              </a:path>
              <a:path w="1589692" h="87439">
                <a:moveTo>
                  <a:pt x="1169265" y="32325"/>
                </a:moveTo>
                <a:lnTo>
                  <a:pt x="1178371" y="32325"/>
                </a:lnTo>
                <a:lnTo>
                  <a:pt x="1178371" y="23930"/>
                </a:lnTo>
                <a:lnTo>
                  <a:pt x="1168604" y="23930"/>
                </a:lnTo>
                <a:lnTo>
                  <a:pt x="1167862" y="30441"/>
                </a:lnTo>
                <a:lnTo>
                  <a:pt x="1168604" y="32325"/>
                </a:lnTo>
                <a:lnTo>
                  <a:pt x="1171574" y="41520"/>
                </a:lnTo>
                <a:lnTo>
                  <a:pt x="1171650" y="37560"/>
                </a:lnTo>
                <a:lnTo>
                  <a:pt x="1170413" y="33867"/>
                </a:lnTo>
                <a:lnTo>
                  <a:pt x="1169265" y="32325"/>
                </a:lnTo>
                <a:close/>
              </a:path>
              <a:path w="1589692" h="87439">
                <a:moveTo>
                  <a:pt x="1177609" y="77063"/>
                </a:moveTo>
                <a:lnTo>
                  <a:pt x="1172907" y="77158"/>
                </a:lnTo>
                <a:lnTo>
                  <a:pt x="1171866" y="76852"/>
                </a:lnTo>
                <a:lnTo>
                  <a:pt x="1170775" y="76530"/>
                </a:lnTo>
                <a:lnTo>
                  <a:pt x="1168604" y="72247"/>
                </a:lnTo>
                <a:lnTo>
                  <a:pt x="1170775" y="76530"/>
                </a:lnTo>
                <a:lnTo>
                  <a:pt x="1171866" y="76852"/>
                </a:lnTo>
                <a:lnTo>
                  <a:pt x="1173630" y="72837"/>
                </a:lnTo>
                <a:lnTo>
                  <a:pt x="1173630" y="61757"/>
                </a:lnTo>
                <a:lnTo>
                  <a:pt x="1171631" y="57626"/>
                </a:lnTo>
                <a:lnTo>
                  <a:pt x="1168604" y="55637"/>
                </a:lnTo>
                <a:lnTo>
                  <a:pt x="1168604" y="41520"/>
                </a:lnTo>
                <a:lnTo>
                  <a:pt x="1171574" y="41520"/>
                </a:lnTo>
                <a:lnTo>
                  <a:pt x="1168604" y="32325"/>
                </a:lnTo>
                <a:lnTo>
                  <a:pt x="1167862" y="30441"/>
                </a:lnTo>
                <a:lnTo>
                  <a:pt x="1168604" y="23930"/>
                </a:lnTo>
                <a:lnTo>
                  <a:pt x="1168604" y="6853"/>
                </a:lnTo>
                <a:lnTo>
                  <a:pt x="1158210" y="6853"/>
                </a:lnTo>
                <a:lnTo>
                  <a:pt x="1158209" y="22764"/>
                </a:lnTo>
                <a:lnTo>
                  <a:pt x="1163788" y="25034"/>
                </a:lnTo>
                <a:lnTo>
                  <a:pt x="1161865" y="41520"/>
                </a:lnTo>
                <a:lnTo>
                  <a:pt x="1160856" y="37085"/>
                </a:lnTo>
                <a:lnTo>
                  <a:pt x="1159409" y="35181"/>
                </a:lnTo>
                <a:lnTo>
                  <a:pt x="1158210" y="32325"/>
                </a:lnTo>
                <a:lnTo>
                  <a:pt x="1156587" y="32325"/>
                </a:lnTo>
                <a:lnTo>
                  <a:pt x="1157048" y="32478"/>
                </a:lnTo>
                <a:lnTo>
                  <a:pt x="1158209" y="33808"/>
                </a:lnTo>
                <a:lnTo>
                  <a:pt x="1160170" y="51591"/>
                </a:lnTo>
                <a:lnTo>
                  <a:pt x="1159980" y="62595"/>
                </a:lnTo>
                <a:lnTo>
                  <a:pt x="1159123" y="76273"/>
                </a:lnTo>
                <a:lnTo>
                  <a:pt x="1160780" y="82384"/>
                </a:lnTo>
                <a:lnTo>
                  <a:pt x="1162017" y="74617"/>
                </a:lnTo>
                <a:lnTo>
                  <a:pt x="1162303" y="63965"/>
                </a:lnTo>
                <a:lnTo>
                  <a:pt x="1165120" y="53323"/>
                </a:lnTo>
                <a:lnTo>
                  <a:pt x="1167433" y="81499"/>
                </a:lnTo>
                <a:lnTo>
                  <a:pt x="1168604" y="74379"/>
                </a:lnTo>
                <a:lnTo>
                  <a:pt x="1167633" y="54999"/>
                </a:lnTo>
                <a:lnTo>
                  <a:pt x="1168604" y="74379"/>
                </a:lnTo>
                <a:lnTo>
                  <a:pt x="1171564" y="77539"/>
                </a:lnTo>
                <a:lnTo>
                  <a:pt x="1170546" y="86068"/>
                </a:lnTo>
                <a:lnTo>
                  <a:pt x="1173412" y="85992"/>
                </a:lnTo>
                <a:lnTo>
                  <a:pt x="1175963" y="85687"/>
                </a:lnTo>
                <a:lnTo>
                  <a:pt x="1178371" y="85097"/>
                </a:lnTo>
                <a:lnTo>
                  <a:pt x="1178371" y="76987"/>
                </a:lnTo>
                <a:lnTo>
                  <a:pt x="1177609" y="77063"/>
                </a:lnTo>
                <a:close/>
              </a:path>
              <a:path w="1589692" h="87439">
                <a:moveTo>
                  <a:pt x="1185681" y="23930"/>
                </a:moveTo>
                <a:lnTo>
                  <a:pt x="1185681" y="85097"/>
                </a:lnTo>
                <a:lnTo>
                  <a:pt x="1195962" y="85097"/>
                </a:lnTo>
                <a:lnTo>
                  <a:pt x="1195962" y="45575"/>
                </a:lnTo>
                <a:lnTo>
                  <a:pt x="1197352" y="41739"/>
                </a:lnTo>
                <a:lnTo>
                  <a:pt x="1200132" y="38408"/>
                </a:lnTo>
                <a:lnTo>
                  <a:pt x="1202911" y="35076"/>
                </a:lnTo>
                <a:lnTo>
                  <a:pt x="1206890" y="33410"/>
                </a:lnTo>
                <a:lnTo>
                  <a:pt x="1213239" y="33429"/>
                </a:lnTo>
                <a:lnTo>
                  <a:pt x="1215438" y="33696"/>
                </a:lnTo>
                <a:lnTo>
                  <a:pt x="1215438" y="22845"/>
                </a:lnTo>
                <a:lnTo>
                  <a:pt x="1214334" y="22730"/>
                </a:lnTo>
                <a:lnTo>
                  <a:pt x="1212126" y="22559"/>
                </a:lnTo>
                <a:lnTo>
                  <a:pt x="1208052" y="22559"/>
                </a:lnTo>
                <a:lnTo>
                  <a:pt x="1204453" y="24034"/>
                </a:lnTo>
                <a:lnTo>
                  <a:pt x="1201331" y="26985"/>
                </a:lnTo>
                <a:lnTo>
                  <a:pt x="1198208" y="29936"/>
                </a:lnTo>
                <a:lnTo>
                  <a:pt x="1196248" y="32439"/>
                </a:lnTo>
                <a:lnTo>
                  <a:pt x="1195448" y="34496"/>
                </a:lnTo>
                <a:lnTo>
                  <a:pt x="1195448" y="23930"/>
                </a:lnTo>
                <a:lnTo>
                  <a:pt x="1185681" y="23930"/>
                </a:lnTo>
                <a:close/>
              </a:path>
              <a:path w="1589692" h="87439">
                <a:moveTo>
                  <a:pt x="1277903" y="74474"/>
                </a:moveTo>
                <a:lnTo>
                  <a:pt x="1281996" y="25148"/>
                </a:lnTo>
                <a:lnTo>
                  <a:pt x="1276780" y="31126"/>
                </a:lnTo>
                <a:lnTo>
                  <a:pt x="1276273" y="31724"/>
                </a:lnTo>
                <a:lnTo>
                  <a:pt x="1270784" y="42292"/>
                </a:lnTo>
                <a:lnTo>
                  <a:pt x="1268955" y="56198"/>
                </a:lnTo>
                <a:lnTo>
                  <a:pt x="1268955" y="64955"/>
                </a:lnTo>
                <a:lnTo>
                  <a:pt x="1271335" y="72256"/>
                </a:lnTo>
                <a:lnTo>
                  <a:pt x="1274799" y="76511"/>
                </a:lnTo>
                <a:lnTo>
                  <a:pt x="1276094" y="78101"/>
                </a:lnTo>
                <a:lnTo>
                  <a:pt x="1277903" y="74474"/>
                </a:lnTo>
                <a:close/>
              </a:path>
              <a:path w="1589692" h="87439">
                <a:moveTo>
                  <a:pt x="1286394" y="75978"/>
                </a:moveTo>
                <a:lnTo>
                  <a:pt x="1290468" y="78072"/>
                </a:lnTo>
                <a:lnTo>
                  <a:pt x="1290163" y="31354"/>
                </a:lnTo>
                <a:lnTo>
                  <a:pt x="1285480" y="34553"/>
                </a:lnTo>
                <a:lnTo>
                  <a:pt x="1283804" y="71790"/>
                </a:lnTo>
                <a:lnTo>
                  <a:pt x="1283367" y="85097"/>
                </a:lnTo>
                <a:lnTo>
                  <a:pt x="1292886" y="85097"/>
                </a:lnTo>
                <a:lnTo>
                  <a:pt x="1290468" y="78072"/>
                </a:lnTo>
                <a:lnTo>
                  <a:pt x="1286394" y="75978"/>
                </a:lnTo>
                <a:close/>
              </a:path>
              <a:path w="1589692" h="87439">
                <a:moveTo>
                  <a:pt x="1283804" y="71790"/>
                </a:moveTo>
                <a:lnTo>
                  <a:pt x="1285480" y="34553"/>
                </a:lnTo>
                <a:lnTo>
                  <a:pt x="1282662" y="40949"/>
                </a:lnTo>
                <a:lnTo>
                  <a:pt x="1282605" y="59949"/>
                </a:lnTo>
                <a:lnTo>
                  <a:pt x="1281901" y="64651"/>
                </a:lnTo>
                <a:lnTo>
                  <a:pt x="1281216" y="67601"/>
                </a:lnTo>
                <a:lnTo>
                  <a:pt x="1281958" y="78396"/>
                </a:lnTo>
                <a:lnTo>
                  <a:pt x="1283291" y="76073"/>
                </a:lnTo>
                <a:lnTo>
                  <a:pt x="1283367" y="85097"/>
                </a:lnTo>
                <a:lnTo>
                  <a:pt x="1283804" y="71790"/>
                </a:lnTo>
                <a:close/>
              </a:path>
              <a:path w="1589692" h="87439">
                <a:moveTo>
                  <a:pt x="1278872" y="81511"/>
                </a:moveTo>
                <a:lnTo>
                  <a:pt x="1280302" y="80357"/>
                </a:lnTo>
                <a:lnTo>
                  <a:pt x="1281958" y="78396"/>
                </a:lnTo>
                <a:lnTo>
                  <a:pt x="1281216" y="67601"/>
                </a:lnTo>
                <a:lnTo>
                  <a:pt x="1281901" y="64651"/>
                </a:lnTo>
                <a:lnTo>
                  <a:pt x="1281015" y="66804"/>
                </a:lnTo>
                <a:lnTo>
                  <a:pt x="1280492" y="68077"/>
                </a:lnTo>
                <a:lnTo>
                  <a:pt x="1278872" y="81511"/>
                </a:lnTo>
                <a:close/>
              </a:path>
              <a:path w="1589692" h="87439">
                <a:moveTo>
                  <a:pt x="1288640" y="22159"/>
                </a:moveTo>
                <a:lnTo>
                  <a:pt x="1284704" y="23930"/>
                </a:lnTo>
                <a:lnTo>
                  <a:pt x="1292886" y="23930"/>
                </a:lnTo>
                <a:lnTo>
                  <a:pt x="1296713" y="22159"/>
                </a:lnTo>
                <a:lnTo>
                  <a:pt x="1288640" y="22159"/>
                </a:lnTo>
                <a:close/>
              </a:path>
              <a:path w="1589692" h="87439">
                <a:moveTo>
                  <a:pt x="1312762" y="81242"/>
                </a:moveTo>
                <a:lnTo>
                  <a:pt x="1314907" y="79481"/>
                </a:lnTo>
                <a:lnTo>
                  <a:pt x="1314171" y="72818"/>
                </a:lnTo>
                <a:lnTo>
                  <a:pt x="1314907" y="79481"/>
                </a:lnTo>
                <a:lnTo>
                  <a:pt x="1317331" y="77491"/>
                </a:lnTo>
                <a:lnTo>
                  <a:pt x="1318454" y="84840"/>
                </a:lnTo>
                <a:lnTo>
                  <a:pt x="1321709" y="86068"/>
                </a:lnTo>
                <a:lnTo>
                  <a:pt x="1320187" y="71562"/>
                </a:lnTo>
                <a:lnTo>
                  <a:pt x="1321329" y="63451"/>
                </a:lnTo>
                <a:lnTo>
                  <a:pt x="1321329" y="44490"/>
                </a:lnTo>
                <a:lnTo>
                  <a:pt x="1314171" y="44490"/>
                </a:lnTo>
                <a:lnTo>
                  <a:pt x="1314171" y="76740"/>
                </a:lnTo>
                <a:lnTo>
                  <a:pt x="1312762" y="81242"/>
                </a:lnTo>
                <a:close/>
              </a:path>
              <a:path w="1589692" h="87439">
                <a:moveTo>
                  <a:pt x="1312762" y="81242"/>
                </a:moveTo>
                <a:lnTo>
                  <a:pt x="1314171" y="76740"/>
                </a:lnTo>
                <a:lnTo>
                  <a:pt x="1314171" y="63451"/>
                </a:lnTo>
                <a:lnTo>
                  <a:pt x="1311334" y="63451"/>
                </a:lnTo>
                <a:lnTo>
                  <a:pt x="1310382" y="67982"/>
                </a:lnTo>
                <a:lnTo>
                  <a:pt x="1308659" y="71552"/>
                </a:lnTo>
                <a:lnTo>
                  <a:pt x="1306165" y="74160"/>
                </a:lnTo>
                <a:lnTo>
                  <a:pt x="1303671" y="76768"/>
                </a:lnTo>
                <a:lnTo>
                  <a:pt x="1300292" y="78072"/>
                </a:lnTo>
                <a:lnTo>
                  <a:pt x="1292886" y="78072"/>
                </a:lnTo>
                <a:lnTo>
                  <a:pt x="1292886" y="31354"/>
                </a:lnTo>
                <a:lnTo>
                  <a:pt x="1301510" y="31354"/>
                </a:lnTo>
                <a:lnTo>
                  <a:pt x="1304994" y="32601"/>
                </a:lnTo>
                <a:lnTo>
                  <a:pt x="1305889" y="32325"/>
                </a:lnTo>
                <a:lnTo>
                  <a:pt x="1307164" y="35095"/>
                </a:lnTo>
                <a:lnTo>
                  <a:pt x="1309335" y="37589"/>
                </a:lnTo>
                <a:lnTo>
                  <a:pt x="1310725" y="40721"/>
                </a:lnTo>
                <a:lnTo>
                  <a:pt x="1311334" y="44490"/>
                </a:lnTo>
                <a:lnTo>
                  <a:pt x="1314171" y="32325"/>
                </a:lnTo>
                <a:lnTo>
                  <a:pt x="1305889" y="23930"/>
                </a:lnTo>
                <a:lnTo>
                  <a:pt x="1303604" y="22159"/>
                </a:lnTo>
                <a:lnTo>
                  <a:pt x="1296713" y="22159"/>
                </a:lnTo>
                <a:lnTo>
                  <a:pt x="1292886" y="23930"/>
                </a:lnTo>
                <a:lnTo>
                  <a:pt x="1282605" y="23930"/>
                </a:lnTo>
                <a:lnTo>
                  <a:pt x="1282605" y="24874"/>
                </a:lnTo>
                <a:lnTo>
                  <a:pt x="1281996" y="25148"/>
                </a:lnTo>
                <a:lnTo>
                  <a:pt x="1277903" y="74474"/>
                </a:lnTo>
                <a:lnTo>
                  <a:pt x="1276094" y="78101"/>
                </a:lnTo>
                <a:lnTo>
                  <a:pt x="1274799" y="76511"/>
                </a:lnTo>
                <a:lnTo>
                  <a:pt x="1273029" y="77672"/>
                </a:lnTo>
                <a:lnTo>
                  <a:pt x="1260883" y="77672"/>
                </a:lnTo>
                <a:lnTo>
                  <a:pt x="1257475" y="75845"/>
                </a:lnTo>
                <a:lnTo>
                  <a:pt x="1255647" y="72190"/>
                </a:lnTo>
                <a:lnTo>
                  <a:pt x="1254657" y="70210"/>
                </a:lnTo>
                <a:lnTo>
                  <a:pt x="1254162" y="67659"/>
                </a:lnTo>
                <a:lnTo>
                  <a:pt x="1254162" y="23930"/>
                </a:lnTo>
                <a:lnTo>
                  <a:pt x="1243653" y="23930"/>
                </a:lnTo>
                <a:lnTo>
                  <a:pt x="1243653" y="70724"/>
                </a:lnTo>
                <a:lnTo>
                  <a:pt x="1244509" y="74893"/>
                </a:lnTo>
                <a:lnTo>
                  <a:pt x="1246223" y="78015"/>
                </a:lnTo>
                <a:lnTo>
                  <a:pt x="1249383" y="83840"/>
                </a:lnTo>
                <a:lnTo>
                  <a:pt x="1255324" y="86753"/>
                </a:lnTo>
                <a:lnTo>
                  <a:pt x="1269640" y="86753"/>
                </a:lnTo>
                <a:lnTo>
                  <a:pt x="1274400" y="85154"/>
                </a:lnTo>
                <a:lnTo>
                  <a:pt x="1278322" y="81956"/>
                </a:lnTo>
                <a:lnTo>
                  <a:pt x="1278872" y="81511"/>
                </a:lnTo>
                <a:lnTo>
                  <a:pt x="1280492" y="68077"/>
                </a:lnTo>
                <a:lnTo>
                  <a:pt x="1281015" y="66804"/>
                </a:lnTo>
                <a:lnTo>
                  <a:pt x="1279921" y="62442"/>
                </a:lnTo>
                <a:lnTo>
                  <a:pt x="1279921" y="50220"/>
                </a:lnTo>
                <a:lnTo>
                  <a:pt x="1280834" y="45099"/>
                </a:lnTo>
                <a:lnTo>
                  <a:pt x="1282605" y="41080"/>
                </a:lnTo>
                <a:lnTo>
                  <a:pt x="1282662" y="40949"/>
                </a:lnTo>
                <a:lnTo>
                  <a:pt x="1285480" y="34553"/>
                </a:lnTo>
                <a:lnTo>
                  <a:pt x="1290163" y="31354"/>
                </a:lnTo>
                <a:lnTo>
                  <a:pt x="1290468" y="78072"/>
                </a:lnTo>
                <a:lnTo>
                  <a:pt x="1292886" y="85097"/>
                </a:lnTo>
                <a:lnTo>
                  <a:pt x="1283367" y="85097"/>
                </a:lnTo>
                <a:lnTo>
                  <a:pt x="1287232" y="86867"/>
                </a:lnTo>
                <a:lnTo>
                  <a:pt x="1302348" y="86867"/>
                </a:lnTo>
                <a:lnTo>
                  <a:pt x="1308192" y="84992"/>
                </a:lnTo>
                <a:lnTo>
                  <a:pt x="1312762" y="81242"/>
                </a:lnTo>
                <a:close/>
              </a:path>
              <a:path w="1589692" h="87439">
                <a:moveTo>
                  <a:pt x="1333570" y="77063"/>
                </a:moveTo>
                <a:lnTo>
                  <a:pt x="1328868" y="77158"/>
                </a:lnTo>
                <a:lnTo>
                  <a:pt x="1326736" y="76530"/>
                </a:lnTo>
                <a:lnTo>
                  <a:pt x="1324566" y="74379"/>
                </a:lnTo>
                <a:lnTo>
                  <a:pt x="1324566" y="32325"/>
                </a:lnTo>
                <a:lnTo>
                  <a:pt x="1334332" y="32325"/>
                </a:lnTo>
                <a:lnTo>
                  <a:pt x="1334332" y="23930"/>
                </a:lnTo>
                <a:lnTo>
                  <a:pt x="1324566" y="23930"/>
                </a:lnTo>
                <a:lnTo>
                  <a:pt x="1324566" y="6853"/>
                </a:lnTo>
                <a:lnTo>
                  <a:pt x="1317855" y="30536"/>
                </a:lnTo>
                <a:lnTo>
                  <a:pt x="1314171" y="6853"/>
                </a:lnTo>
                <a:lnTo>
                  <a:pt x="1314171" y="23930"/>
                </a:lnTo>
                <a:lnTo>
                  <a:pt x="1313533" y="27185"/>
                </a:lnTo>
                <a:lnTo>
                  <a:pt x="1309334" y="23930"/>
                </a:lnTo>
                <a:lnTo>
                  <a:pt x="1303604" y="22159"/>
                </a:lnTo>
                <a:lnTo>
                  <a:pt x="1305889" y="23930"/>
                </a:lnTo>
                <a:lnTo>
                  <a:pt x="1314171" y="32325"/>
                </a:lnTo>
                <a:lnTo>
                  <a:pt x="1311334" y="44490"/>
                </a:lnTo>
                <a:lnTo>
                  <a:pt x="1321329" y="44490"/>
                </a:lnTo>
                <a:lnTo>
                  <a:pt x="1320453" y="36304"/>
                </a:lnTo>
                <a:lnTo>
                  <a:pt x="1321329" y="44490"/>
                </a:lnTo>
                <a:lnTo>
                  <a:pt x="1321329" y="63451"/>
                </a:lnTo>
                <a:lnTo>
                  <a:pt x="1320187" y="71562"/>
                </a:lnTo>
                <a:lnTo>
                  <a:pt x="1321709" y="86068"/>
                </a:lnTo>
                <a:lnTo>
                  <a:pt x="1329373" y="85992"/>
                </a:lnTo>
                <a:lnTo>
                  <a:pt x="1331924" y="85687"/>
                </a:lnTo>
                <a:lnTo>
                  <a:pt x="1334332" y="85097"/>
                </a:lnTo>
                <a:lnTo>
                  <a:pt x="1334332" y="76987"/>
                </a:lnTo>
                <a:lnTo>
                  <a:pt x="1333570" y="77063"/>
                </a:lnTo>
                <a:close/>
              </a:path>
              <a:path w="1589692" h="87439">
                <a:moveTo>
                  <a:pt x="1317331" y="77491"/>
                </a:moveTo>
                <a:lnTo>
                  <a:pt x="1314907" y="79481"/>
                </a:lnTo>
                <a:lnTo>
                  <a:pt x="1315027" y="79928"/>
                </a:lnTo>
                <a:lnTo>
                  <a:pt x="1316741" y="82384"/>
                </a:lnTo>
                <a:lnTo>
                  <a:pt x="1318454" y="84840"/>
                </a:lnTo>
                <a:lnTo>
                  <a:pt x="1317331" y="77491"/>
                </a:lnTo>
                <a:close/>
              </a:path>
              <a:path w="1589692" h="87439">
                <a:moveTo>
                  <a:pt x="1283367" y="85097"/>
                </a:moveTo>
                <a:lnTo>
                  <a:pt x="1283291" y="76073"/>
                </a:lnTo>
                <a:lnTo>
                  <a:pt x="1281958" y="78396"/>
                </a:lnTo>
                <a:lnTo>
                  <a:pt x="1280302" y="80357"/>
                </a:lnTo>
                <a:lnTo>
                  <a:pt x="1278872" y="81511"/>
                </a:lnTo>
                <a:lnTo>
                  <a:pt x="1280854" y="83945"/>
                </a:lnTo>
                <a:lnTo>
                  <a:pt x="1283177" y="85010"/>
                </a:lnTo>
                <a:lnTo>
                  <a:pt x="1283367" y="85097"/>
                </a:lnTo>
                <a:close/>
              </a:path>
              <a:path w="1589692" h="87439">
                <a:moveTo>
                  <a:pt x="1390628" y="23930"/>
                </a:moveTo>
                <a:lnTo>
                  <a:pt x="1380119" y="23930"/>
                </a:lnTo>
                <a:lnTo>
                  <a:pt x="1380119" y="70724"/>
                </a:lnTo>
                <a:lnTo>
                  <a:pt x="1380976" y="74893"/>
                </a:lnTo>
                <a:lnTo>
                  <a:pt x="1382689" y="78015"/>
                </a:lnTo>
                <a:lnTo>
                  <a:pt x="1385849" y="83840"/>
                </a:lnTo>
                <a:lnTo>
                  <a:pt x="1391790" y="86753"/>
                </a:lnTo>
                <a:lnTo>
                  <a:pt x="1406106" y="86753"/>
                </a:lnTo>
                <a:lnTo>
                  <a:pt x="1410866" y="85154"/>
                </a:lnTo>
                <a:lnTo>
                  <a:pt x="1414788" y="81956"/>
                </a:lnTo>
                <a:lnTo>
                  <a:pt x="1416768" y="80357"/>
                </a:lnTo>
                <a:lnTo>
                  <a:pt x="1418424" y="78396"/>
                </a:lnTo>
                <a:lnTo>
                  <a:pt x="1419757" y="76073"/>
                </a:lnTo>
                <a:lnTo>
                  <a:pt x="1419642" y="85097"/>
                </a:lnTo>
                <a:lnTo>
                  <a:pt x="1429352" y="85097"/>
                </a:lnTo>
                <a:lnTo>
                  <a:pt x="1429352" y="23930"/>
                </a:lnTo>
                <a:lnTo>
                  <a:pt x="1419071" y="23930"/>
                </a:lnTo>
                <a:lnTo>
                  <a:pt x="1419071" y="59949"/>
                </a:lnTo>
                <a:lnTo>
                  <a:pt x="1418367" y="64651"/>
                </a:lnTo>
                <a:lnTo>
                  <a:pt x="1416958" y="68078"/>
                </a:lnTo>
                <a:lnTo>
                  <a:pt x="1414369" y="74474"/>
                </a:lnTo>
                <a:lnTo>
                  <a:pt x="1409495" y="77672"/>
                </a:lnTo>
                <a:lnTo>
                  <a:pt x="1397349" y="77672"/>
                </a:lnTo>
                <a:lnTo>
                  <a:pt x="1393941" y="75845"/>
                </a:lnTo>
                <a:lnTo>
                  <a:pt x="1392113" y="72190"/>
                </a:lnTo>
                <a:lnTo>
                  <a:pt x="1391123" y="70210"/>
                </a:lnTo>
                <a:lnTo>
                  <a:pt x="1390628" y="67659"/>
                </a:lnTo>
                <a:lnTo>
                  <a:pt x="1390628" y="23930"/>
                </a:lnTo>
                <a:close/>
              </a:path>
              <a:path w="1589692" h="87439">
                <a:moveTo>
                  <a:pt x="1439118" y="23930"/>
                </a:moveTo>
                <a:lnTo>
                  <a:pt x="1439118" y="85097"/>
                </a:lnTo>
                <a:lnTo>
                  <a:pt x="1449399" y="85097"/>
                </a:lnTo>
                <a:lnTo>
                  <a:pt x="1449399" y="45575"/>
                </a:lnTo>
                <a:lnTo>
                  <a:pt x="1450789" y="41739"/>
                </a:lnTo>
                <a:lnTo>
                  <a:pt x="1453569" y="38408"/>
                </a:lnTo>
                <a:lnTo>
                  <a:pt x="1456348" y="35076"/>
                </a:lnTo>
                <a:lnTo>
                  <a:pt x="1460327" y="33410"/>
                </a:lnTo>
                <a:lnTo>
                  <a:pt x="1466676" y="33429"/>
                </a:lnTo>
                <a:lnTo>
                  <a:pt x="1468875" y="33696"/>
                </a:lnTo>
                <a:lnTo>
                  <a:pt x="1468875" y="22845"/>
                </a:lnTo>
                <a:lnTo>
                  <a:pt x="1467771" y="22730"/>
                </a:lnTo>
                <a:lnTo>
                  <a:pt x="1465562" y="22559"/>
                </a:lnTo>
                <a:lnTo>
                  <a:pt x="1461489" y="22559"/>
                </a:lnTo>
                <a:lnTo>
                  <a:pt x="1457890" y="24034"/>
                </a:lnTo>
                <a:lnTo>
                  <a:pt x="1454768" y="26985"/>
                </a:lnTo>
                <a:lnTo>
                  <a:pt x="1451645" y="29936"/>
                </a:lnTo>
                <a:lnTo>
                  <a:pt x="1449685" y="32440"/>
                </a:lnTo>
                <a:lnTo>
                  <a:pt x="1448885" y="34496"/>
                </a:lnTo>
                <a:lnTo>
                  <a:pt x="1448885" y="23930"/>
                </a:lnTo>
                <a:lnTo>
                  <a:pt x="1439118" y="23930"/>
                </a:lnTo>
                <a:close/>
              </a:path>
              <a:path w="1589692" h="87439">
                <a:moveTo>
                  <a:pt x="1477975" y="25624"/>
                </a:moveTo>
                <a:lnTo>
                  <a:pt x="1472645" y="31754"/>
                </a:lnTo>
                <a:lnTo>
                  <a:pt x="1475958" y="49630"/>
                </a:lnTo>
                <a:lnTo>
                  <a:pt x="1476148" y="44376"/>
                </a:lnTo>
                <a:lnTo>
                  <a:pt x="1477842" y="40045"/>
                </a:lnTo>
                <a:lnTo>
                  <a:pt x="1481041" y="36637"/>
                </a:lnTo>
                <a:lnTo>
                  <a:pt x="1484944" y="22559"/>
                </a:lnTo>
                <a:lnTo>
                  <a:pt x="1477975" y="25624"/>
                </a:lnTo>
                <a:close/>
              </a:path>
              <a:path w="1589692" h="87439">
                <a:moveTo>
                  <a:pt x="1520507" y="57797"/>
                </a:moveTo>
                <a:lnTo>
                  <a:pt x="1520507" y="51629"/>
                </a:lnTo>
                <a:lnTo>
                  <a:pt x="1520202" y="47136"/>
                </a:lnTo>
                <a:lnTo>
                  <a:pt x="1519593" y="44319"/>
                </a:lnTo>
                <a:lnTo>
                  <a:pt x="1518908" y="40207"/>
                </a:lnTo>
                <a:lnTo>
                  <a:pt x="1517537" y="36609"/>
                </a:lnTo>
                <a:lnTo>
                  <a:pt x="1515481" y="33525"/>
                </a:lnTo>
                <a:lnTo>
                  <a:pt x="1513348" y="30288"/>
                </a:lnTo>
                <a:lnTo>
                  <a:pt x="1510245" y="27652"/>
                </a:lnTo>
                <a:lnTo>
                  <a:pt x="1506171" y="25615"/>
                </a:lnTo>
                <a:lnTo>
                  <a:pt x="1502097" y="23578"/>
                </a:lnTo>
                <a:lnTo>
                  <a:pt x="1497890" y="22559"/>
                </a:lnTo>
                <a:lnTo>
                  <a:pt x="1484944" y="22559"/>
                </a:lnTo>
                <a:lnTo>
                  <a:pt x="1481041" y="36637"/>
                </a:lnTo>
                <a:lnTo>
                  <a:pt x="1484239" y="33229"/>
                </a:lnTo>
                <a:lnTo>
                  <a:pt x="1488199" y="31526"/>
                </a:lnTo>
                <a:lnTo>
                  <a:pt x="1499508" y="31526"/>
                </a:lnTo>
                <a:lnTo>
                  <a:pt x="1504210" y="34001"/>
                </a:lnTo>
                <a:lnTo>
                  <a:pt x="1507028" y="38950"/>
                </a:lnTo>
                <a:lnTo>
                  <a:pt x="1508551" y="41616"/>
                </a:lnTo>
                <a:lnTo>
                  <a:pt x="1509522" y="45175"/>
                </a:lnTo>
                <a:lnTo>
                  <a:pt x="1509941" y="49630"/>
                </a:lnTo>
                <a:lnTo>
                  <a:pt x="1475958" y="49630"/>
                </a:lnTo>
                <a:lnTo>
                  <a:pt x="1472645" y="31754"/>
                </a:lnTo>
                <a:lnTo>
                  <a:pt x="1467314" y="37884"/>
                </a:lnTo>
                <a:lnTo>
                  <a:pt x="1464649" y="45861"/>
                </a:lnTo>
                <a:lnTo>
                  <a:pt x="1464649" y="65660"/>
                </a:lnTo>
                <a:lnTo>
                  <a:pt x="1467295" y="73417"/>
                </a:lnTo>
                <a:lnTo>
                  <a:pt x="1472588" y="78958"/>
                </a:lnTo>
                <a:lnTo>
                  <a:pt x="1477880" y="84497"/>
                </a:lnTo>
                <a:lnTo>
                  <a:pt x="1484334" y="87267"/>
                </a:lnTo>
                <a:lnTo>
                  <a:pt x="1495072" y="87267"/>
                </a:lnTo>
                <a:lnTo>
                  <a:pt x="1497871" y="86963"/>
                </a:lnTo>
                <a:lnTo>
                  <a:pt x="1500345" y="86353"/>
                </a:lnTo>
                <a:lnTo>
                  <a:pt x="1504953" y="85287"/>
                </a:lnTo>
                <a:lnTo>
                  <a:pt x="1508817" y="83231"/>
                </a:lnTo>
                <a:lnTo>
                  <a:pt x="1511940" y="80185"/>
                </a:lnTo>
                <a:lnTo>
                  <a:pt x="1513806" y="78434"/>
                </a:lnTo>
                <a:lnTo>
                  <a:pt x="1515490" y="76178"/>
                </a:lnTo>
                <a:lnTo>
                  <a:pt x="1516994" y="73418"/>
                </a:lnTo>
                <a:lnTo>
                  <a:pt x="1518498" y="70657"/>
                </a:lnTo>
                <a:lnTo>
                  <a:pt x="1519384" y="68154"/>
                </a:lnTo>
                <a:lnTo>
                  <a:pt x="1519650" y="65907"/>
                </a:lnTo>
                <a:lnTo>
                  <a:pt x="1509541" y="65907"/>
                </a:lnTo>
                <a:lnTo>
                  <a:pt x="1508779" y="68611"/>
                </a:lnTo>
                <a:lnTo>
                  <a:pt x="1507485" y="70990"/>
                </a:lnTo>
                <a:lnTo>
                  <a:pt x="1505657" y="73046"/>
                </a:lnTo>
                <a:lnTo>
                  <a:pt x="1502459" y="76587"/>
                </a:lnTo>
                <a:lnTo>
                  <a:pt x="1498175" y="78358"/>
                </a:lnTo>
                <a:lnTo>
                  <a:pt x="1487057" y="78358"/>
                </a:lnTo>
                <a:lnTo>
                  <a:pt x="1482811" y="76483"/>
                </a:lnTo>
                <a:lnTo>
                  <a:pt x="1480070" y="72732"/>
                </a:lnTo>
                <a:lnTo>
                  <a:pt x="1477328" y="68982"/>
                </a:lnTo>
                <a:lnTo>
                  <a:pt x="1475862" y="64004"/>
                </a:lnTo>
                <a:lnTo>
                  <a:pt x="1475672" y="57797"/>
                </a:lnTo>
                <a:lnTo>
                  <a:pt x="1520507" y="57797"/>
                </a:lnTo>
                <a:close/>
              </a:path>
              <a:path w="1589692" h="87439">
                <a:moveTo>
                  <a:pt x="1577031" y="54999"/>
                </a:moveTo>
                <a:lnTo>
                  <a:pt x="1577755" y="72647"/>
                </a:lnTo>
                <a:lnTo>
                  <a:pt x="1583028" y="72647"/>
                </a:lnTo>
                <a:lnTo>
                  <a:pt x="1583028" y="61757"/>
                </a:lnTo>
                <a:lnTo>
                  <a:pt x="1581029" y="57626"/>
                </a:lnTo>
                <a:lnTo>
                  <a:pt x="1577031" y="54999"/>
                </a:lnTo>
                <a:close/>
              </a:path>
              <a:path w="1589692" h="87439">
                <a:moveTo>
                  <a:pt x="1547579" y="77101"/>
                </a:moveTo>
                <a:lnTo>
                  <a:pt x="1544990" y="73789"/>
                </a:lnTo>
                <a:lnTo>
                  <a:pt x="1543581" y="71961"/>
                </a:lnTo>
                <a:lnTo>
                  <a:pt x="1542725" y="69334"/>
                </a:lnTo>
                <a:lnTo>
                  <a:pt x="1542420" y="65907"/>
                </a:lnTo>
                <a:lnTo>
                  <a:pt x="1532539" y="65907"/>
                </a:lnTo>
                <a:lnTo>
                  <a:pt x="1532806" y="71999"/>
                </a:lnTo>
                <a:lnTo>
                  <a:pt x="1534833" y="77111"/>
                </a:lnTo>
                <a:lnTo>
                  <a:pt x="1538622" y="81242"/>
                </a:lnTo>
                <a:lnTo>
                  <a:pt x="1542410" y="85373"/>
                </a:lnTo>
                <a:lnTo>
                  <a:pt x="1548855" y="87439"/>
                </a:lnTo>
                <a:lnTo>
                  <a:pt x="1566408" y="87439"/>
                </a:lnTo>
                <a:lnTo>
                  <a:pt x="1572700" y="85459"/>
                </a:lnTo>
                <a:lnTo>
                  <a:pt x="1576831" y="81499"/>
                </a:lnTo>
                <a:lnTo>
                  <a:pt x="1577755" y="80614"/>
                </a:lnTo>
                <a:lnTo>
                  <a:pt x="1580963" y="77539"/>
                </a:lnTo>
                <a:lnTo>
                  <a:pt x="1583028" y="72837"/>
                </a:lnTo>
                <a:lnTo>
                  <a:pt x="1580963" y="77539"/>
                </a:lnTo>
                <a:lnTo>
                  <a:pt x="1577755" y="80614"/>
                </a:lnTo>
                <a:lnTo>
                  <a:pt x="1577755" y="85097"/>
                </a:lnTo>
                <a:lnTo>
                  <a:pt x="1589692" y="85097"/>
                </a:lnTo>
                <a:lnTo>
                  <a:pt x="1589692" y="72647"/>
                </a:lnTo>
                <a:lnTo>
                  <a:pt x="1577755" y="72647"/>
                </a:lnTo>
                <a:lnTo>
                  <a:pt x="1577031" y="54999"/>
                </a:lnTo>
                <a:lnTo>
                  <a:pt x="1574518" y="53324"/>
                </a:lnTo>
                <a:lnTo>
                  <a:pt x="1569569" y="51591"/>
                </a:lnTo>
                <a:lnTo>
                  <a:pt x="1562181" y="49802"/>
                </a:lnTo>
                <a:lnTo>
                  <a:pt x="1555385" y="48145"/>
                </a:lnTo>
                <a:lnTo>
                  <a:pt x="1552415" y="47422"/>
                </a:lnTo>
                <a:lnTo>
                  <a:pt x="1550169" y="46584"/>
                </a:lnTo>
                <a:lnTo>
                  <a:pt x="1548645" y="45632"/>
                </a:lnTo>
                <a:lnTo>
                  <a:pt x="1546018" y="44033"/>
                </a:lnTo>
                <a:lnTo>
                  <a:pt x="1544705" y="41901"/>
                </a:lnTo>
                <a:lnTo>
                  <a:pt x="1544705" y="36799"/>
                </a:lnTo>
                <a:lnTo>
                  <a:pt x="1545704" y="34838"/>
                </a:lnTo>
                <a:lnTo>
                  <a:pt x="1547703" y="33353"/>
                </a:lnTo>
                <a:lnTo>
                  <a:pt x="1549702" y="31868"/>
                </a:lnTo>
                <a:lnTo>
                  <a:pt x="1552643" y="31126"/>
                </a:lnTo>
                <a:lnTo>
                  <a:pt x="1562353" y="31126"/>
                </a:lnTo>
                <a:lnTo>
                  <a:pt x="1566446" y="32478"/>
                </a:lnTo>
                <a:lnTo>
                  <a:pt x="1568807" y="35181"/>
                </a:lnTo>
                <a:lnTo>
                  <a:pt x="1570254" y="37085"/>
                </a:lnTo>
                <a:lnTo>
                  <a:pt x="1571073" y="39198"/>
                </a:lnTo>
                <a:lnTo>
                  <a:pt x="1571263" y="41521"/>
                </a:lnTo>
                <a:lnTo>
                  <a:pt x="1580972" y="41521"/>
                </a:lnTo>
                <a:lnTo>
                  <a:pt x="1581049" y="37561"/>
                </a:lnTo>
                <a:lnTo>
                  <a:pt x="1579811" y="33867"/>
                </a:lnTo>
                <a:lnTo>
                  <a:pt x="1577260" y="30441"/>
                </a:lnTo>
                <a:lnTo>
                  <a:pt x="1573186" y="25034"/>
                </a:lnTo>
                <a:lnTo>
                  <a:pt x="1566542" y="22331"/>
                </a:lnTo>
                <a:lnTo>
                  <a:pt x="1550283" y="22331"/>
                </a:lnTo>
                <a:lnTo>
                  <a:pt x="1544676" y="24120"/>
                </a:lnTo>
                <a:lnTo>
                  <a:pt x="1540507" y="27699"/>
                </a:lnTo>
                <a:lnTo>
                  <a:pt x="1536337" y="31278"/>
                </a:lnTo>
                <a:lnTo>
                  <a:pt x="1534253" y="35961"/>
                </a:lnTo>
                <a:lnTo>
                  <a:pt x="1534253" y="46660"/>
                </a:lnTo>
                <a:lnTo>
                  <a:pt x="1536461" y="50506"/>
                </a:lnTo>
                <a:lnTo>
                  <a:pt x="1540878" y="53286"/>
                </a:lnTo>
                <a:lnTo>
                  <a:pt x="1543353" y="54885"/>
                </a:lnTo>
                <a:lnTo>
                  <a:pt x="1547199" y="56332"/>
                </a:lnTo>
                <a:lnTo>
                  <a:pt x="1552415" y="57626"/>
                </a:lnTo>
                <a:lnTo>
                  <a:pt x="1560582" y="59682"/>
                </a:lnTo>
                <a:lnTo>
                  <a:pt x="1564961" y="60786"/>
                </a:lnTo>
                <a:lnTo>
                  <a:pt x="1567893" y="61757"/>
                </a:lnTo>
                <a:lnTo>
                  <a:pt x="1569378" y="62595"/>
                </a:lnTo>
                <a:lnTo>
                  <a:pt x="1571701" y="63965"/>
                </a:lnTo>
                <a:lnTo>
                  <a:pt x="1572862" y="65964"/>
                </a:lnTo>
                <a:lnTo>
                  <a:pt x="1572862" y="72056"/>
                </a:lnTo>
                <a:lnTo>
                  <a:pt x="1571416" y="74617"/>
                </a:lnTo>
                <a:lnTo>
                  <a:pt x="1568521" y="76273"/>
                </a:lnTo>
                <a:lnTo>
                  <a:pt x="1565627" y="77930"/>
                </a:lnTo>
                <a:lnTo>
                  <a:pt x="1562277" y="78758"/>
                </a:lnTo>
                <a:lnTo>
                  <a:pt x="1552072" y="78758"/>
                </a:lnTo>
                <a:lnTo>
                  <a:pt x="1547579" y="77101"/>
                </a:lnTo>
                <a:close/>
              </a:path>
              <a:path w="1589692" h="87439">
                <a:moveTo>
                  <a:pt x="1313533" y="27185"/>
                </a:moveTo>
                <a:lnTo>
                  <a:pt x="1314171" y="23930"/>
                </a:lnTo>
                <a:lnTo>
                  <a:pt x="1309334" y="23930"/>
                </a:lnTo>
                <a:lnTo>
                  <a:pt x="1313533" y="27185"/>
                </a:lnTo>
                <a:close/>
              </a:path>
              <a:path w="1589692" h="87439">
                <a:moveTo>
                  <a:pt x="1314171" y="6853"/>
                </a:moveTo>
                <a:lnTo>
                  <a:pt x="1317855" y="30536"/>
                </a:lnTo>
                <a:lnTo>
                  <a:pt x="1324566" y="6853"/>
                </a:lnTo>
                <a:lnTo>
                  <a:pt x="1314171" y="6853"/>
                </a:lnTo>
                <a:close/>
              </a:path>
              <a:path w="1589692" h="87439">
                <a:moveTo>
                  <a:pt x="1307164" y="35095"/>
                </a:moveTo>
                <a:lnTo>
                  <a:pt x="1305889" y="32325"/>
                </a:lnTo>
                <a:lnTo>
                  <a:pt x="1304994" y="32601"/>
                </a:lnTo>
                <a:lnTo>
                  <a:pt x="1307164" y="35095"/>
                </a:lnTo>
                <a:close/>
              </a:path>
              <a:path w="1589692" h="87439">
                <a:moveTo>
                  <a:pt x="1014585" y="86068"/>
                </a:moveTo>
                <a:lnTo>
                  <a:pt x="1017450" y="85992"/>
                </a:lnTo>
                <a:lnTo>
                  <a:pt x="1020001" y="85687"/>
                </a:lnTo>
                <a:lnTo>
                  <a:pt x="1022409" y="85097"/>
                </a:lnTo>
                <a:lnTo>
                  <a:pt x="1022409" y="76987"/>
                </a:lnTo>
                <a:lnTo>
                  <a:pt x="1019307" y="77158"/>
                </a:lnTo>
                <a:lnTo>
                  <a:pt x="1016946" y="77158"/>
                </a:lnTo>
                <a:lnTo>
                  <a:pt x="1014814" y="76530"/>
                </a:lnTo>
                <a:lnTo>
                  <a:pt x="1012643" y="74379"/>
                </a:lnTo>
                <a:lnTo>
                  <a:pt x="1012643" y="32325"/>
                </a:lnTo>
                <a:lnTo>
                  <a:pt x="1022409" y="32325"/>
                </a:lnTo>
                <a:lnTo>
                  <a:pt x="1022409" y="23930"/>
                </a:lnTo>
                <a:lnTo>
                  <a:pt x="1012643" y="23930"/>
                </a:lnTo>
                <a:lnTo>
                  <a:pt x="1012643" y="6853"/>
                </a:lnTo>
                <a:lnTo>
                  <a:pt x="1002248" y="6853"/>
                </a:lnTo>
                <a:lnTo>
                  <a:pt x="1002248" y="23930"/>
                </a:lnTo>
                <a:lnTo>
                  <a:pt x="993967" y="23930"/>
                </a:lnTo>
                <a:lnTo>
                  <a:pt x="993967" y="32325"/>
                </a:lnTo>
                <a:lnTo>
                  <a:pt x="1002248" y="32325"/>
                </a:lnTo>
                <a:lnTo>
                  <a:pt x="1002248" y="76739"/>
                </a:lnTo>
                <a:lnTo>
                  <a:pt x="1003105" y="79928"/>
                </a:lnTo>
                <a:lnTo>
                  <a:pt x="1004818" y="82384"/>
                </a:lnTo>
                <a:lnTo>
                  <a:pt x="1006532" y="84840"/>
                </a:lnTo>
                <a:lnTo>
                  <a:pt x="1009787" y="86068"/>
                </a:lnTo>
                <a:lnTo>
                  <a:pt x="1014585" y="86068"/>
                </a:lnTo>
                <a:close/>
              </a:path>
              <a:path w="1589692" h="87439">
                <a:moveTo>
                  <a:pt x="938204" y="71999"/>
                </a:moveTo>
                <a:lnTo>
                  <a:pt x="940231" y="77111"/>
                </a:lnTo>
                <a:lnTo>
                  <a:pt x="941480" y="78472"/>
                </a:lnTo>
                <a:lnTo>
                  <a:pt x="930531" y="78472"/>
                </a:lnTo>
                <a:lnTo>
                  <a:pt x="926000" y="76302"/>
                </a:lnTo>
                <a:lnTo>
                  <a:pt x="923144" y="71961"/>
                </a:lnTo>
                <a:lnTo>
                  <a:pt x="927352" y="87324"/>
                </a:lnTo>
                <a:lnTo>
                  <a:pt x="945857" y="87324"/>
                </a:lnTo>
                <a:lnTo>
                  <a:pt x="947808" y="85373"/>
                </a:lnTo>
                <a:lnTo>
                  <a:pt x="949280" y="85845"/>
                </a:lnTo>
                <a:lnTo>
                  <a:pt x="953301" y="84107"/>
                </a:lnTo>
                <a:lnTo>
                  <a:pt x="952977" y="77101"/>
                </a:lnTo>
                <a:lnTo>
                  <a:pt x="953291" y="65574"/>
                </a:lnTo>
                <a:lnTo>
                  <a:pt x="950759" y="70733"/>
                </a:lnTo>
                <a:lnTo>
                  <a:pt x="950388" y="73789"/>
                </a:lnTo>
                <a:lnTo>
                  <a:pt x="949699" y="72894"/>
                </a:lnTo>
                <a:lnTo>
                  <a:pt x="948227" y="75892"/>
                </a:lnTo>
                <a:lnTo>
                  <a:pt x="944020" y="81242"/>
                </a:lnTo>
                <a:lnTo>
                  <a:pt x="943553" y="78472"/>
                </a:lnTo>
                <a:lnTo>
                  <a:pt x="947818" y="65907"/>
                </a:lnTo>
                <a:lnTo>
                  <a:pt x="937937" y="65907"/>
                </a:lnTo>
                <a:lnTo>
                  <a:pt x="938204" y="71999"/>
                </a:lnTo>
                <a:close/>
              </a:path>
              <a:path w="1589692" h="87439">
                <a:moveTo>
                  <a:pt x="947808" y="85373"/>
                </a:moveTo>
                <a:lnTo>
                  <a:pt x="945857" y="87324"/>
                </a:lnTo>
                <a:lnTo>
                  <a:pt x="949280" y="85845"/>
                </a:lnTo>
                <a:lnTo>
                  <a:pt x="947808" y="85373"/>
                </a:lnTo>
                <a:close/>
              </a:path>
              <a:path w="1589692" h="87439">
                <a:moveTo>
                  <a:pt x="950388" y="73789"/>
                </a:moveTo>
                <a:lnTo>
                  <a:pt x="950759" y="70733"/>
                </a:lnTo>
                <a:lnTo>
                  <a:pt x="949699" y="72894"/>
                </a:lnTo>
                <a:lnTo>
                  <a:pt x="950388" y="73789"/>
                </a:lnTo>
                <a:close/>
              </a:path>
              <a:path w="1589692" h="87439">
                <a:moveTo>
                  <a:pt x="667708" y="85097"/>
                </a:moveTo>
                <a:lnTo>
                  <a:pt x="667708" y="77272"/>
                </a:lnTo>
                <a:lnTo>
                  <a:pt x="668375" y="64270"/>
                </a:lnTo>
                <a:lnTo>
                  <a:pt x="667651" y="59606"/>
                </a:lnTo>
                <a:lnTo>
                  <a:pt x="667651" y="45899"/>
                </a:lnTo>
                <a:lnTo>
                  <a:pt x="669412" y="40188"/>
                </a:lnTo>
                <a:lnTo>
                  <a:pt x="672935" y="36723"/>
                </a:lnTo>
                <a:lnTo>
                  <a:pt x="676457" y="33258"/>
                </a:lnTo>
                <a:lnTo>
                  <a:pt x="680559" y="31526"/>
                </a:lnTo>
                <a:lnTo>
                  <a:pt x="690611" y="31526"/>
                </a:lnTo>
                <a:lnTo>
                  <a:pt x="694676" y="33639"/>
                </a:lnTo>
                <a:lnTo>
                  <a:pt x="697437" y="37865"/>
                </a:lnTo>
                <a:lnTo>
                  <a:pt x="700197" y="42091"/>
                </a:lnTo>
                <a:lnTo>
                  <a:pt x="701577" y="47422"/>
                </a:lnTo>
                <a:lnTo>
                  <a:pt x="701577" y="61091"/>
                </a:lnTo>
                <a:lnTo>
                  <a:pt x="700197" y="66916"/>
                </a:lnTo>
                <a:lnTo>
                  <a:pt x="697437" y="71333"/>
                </a:lnTo>
                <a:lnTo>
                  <a:pt x="694676" y="75749"/>
                </a:lnTo>
                <a:lnTo>
                  <a:pt x="690516" y="77958"/>
                </a:lnTo>
                <a:lnTo>
                  <a:pt x="677570" y="77958"/>
                </a:lnTo>
                <a:lnTo>
                  <a:pt x="672525" y="74588"/>
                </a:lnTo>
                <a:lnTo>
                  <a:pt x="669822" y="67849"/>
                </a:lnTo>
                <a:lnTo>
                  <a:pt x="669879" y="80204"/>
                </a:lnTo>
                <a:lnTo>
                  <a:pt x="671916" y="82336"/>
                </a:lnTo>
                <a:lnTo>
                  <a:pt x="673820" y="83669"/>
                </a:lnTo>
                <a:lnTo>
                  <a:pt x="677018" y="85915"/>
                </a:lnTo>
                <a:lnTo>
                  <a:pt x="680940" y="87039"/>
                </a:lnTo>
                <a:lnTo>
                  <a:pt x="693886" y="87039"/>
                </a:lnTo>
                <a:lnTo>
                  <a:pt x="700378" y="83840"/>
                </a:lnTo>
                <a:lnTo>
                  <a:pt x="705061" y="77444"/>
                </a:lnTo>
                <a:lnTo>
                  <a:pt x="709745" y="71047"/>
                </a:lnTo>
                <a:lnTo>
                  <a:pt x="712087" y="63013"/>
                </a:lnTo>
                <a:lnTo>
                  <a:pt x="712087" y="43138"/>
                </a:lnTo>
                <a:lnTo>
                  <a:pt x="709716" y="35419"/>
                </a:lnTo>
                <a:lnTo>
                  <a:pt x="704976" y="30183"/>
                </a:lnTo>
                <a:lnTo>
                  <a:pt x="700235" y="24948"/>
                </a:lnTo>
                <a:lnTo>
                  <a:pt x="694057" y="22331"/>
                </a:lnTo>
                <a:lnTo>
                  <a:pt x="682787" y="22331"/>
                </a:lnTo>
                <a:lnTo>
                  <a:pt x="679398" y="23102"/>
                </a:lnTo>
                <a:lnTo>
                  <a:pt x="676275" y="24644"/>
                </a:lnTo>
                <a:lnTo>
                  <a:pt x="673153" y="26186"/>
                </a:lnTo>
                <a:lnTo>
                  <a:pt x="670469" y="28422"/>
                </a:lnTo>
                <a:lnTo>
                  <a:pt x="668223" y="31354"/>
                </a:lnTo>
                <a:lnTo>
                  <a:pt x="668223" y="913"/>
                </a:lnTo>
                <a:lnTo>
                  <a:pt x="658227" y="913"/>
                </a:lnTo>
                <a:lnTo>
                  <a:pt x="658227" y="85097"/>
                </a:lnTo>
                <a:lnTo>
                  <a:pt x="667708" y="85097"/>
                </a:lnTo>
                <a:close/>
              </a:path>
              <a:path w="1589692" h="87439">
                <a:moveTo>
                  <a:pt x="562408" y="78358"/>
                </a:moveTo>
                <a:lnTo>
                  <a:pt x="573388" y="57797"/>
                </a:lnTo>
                <a:lnTo>
                  <a:pt x="559268" y="78358"/>
                </a:lnTo>
                <a:lnTo>
                  <a:pt x="562408" y="78358"/>
                </a:lnTo>
                <a:close/>
              </a:path>
              <a:path w="1589692" h="87439">
                <a:moveTo>
                  <a:pt x="573388" y="57797"/>
                </a:moveTo>
                <a:lnTo>
                  <a:pt x="571718" y="70990"/>
                </a:lnTo>
                <a:lnTo>
                  <a:pt x="573012" y="68611"/>
                </a:lnTo>
                <a:lnTo>
                  <a:pt x="573388" y="57797"/>
                </a:lnTo>
                <a:close/>
              </a:path>
              <a:path w="1589692" h="87439">
                <a:moveTo>
                  <a:pt x="601246" y="24215"/>
                </a:moveTo>
                <a:lnTo>
                  <a:pt x="597305" y="23930"/>
                </a:lnTo>
                <a:lnTo>
                  <a:pt x="597116" y="24215"/>
                </a:lnTo>
                <a:lnTo>
                  <a:pt x="601246" y="24215"/>
                </a:lnTo>
                <a:close/>
              </a:path>
              <a:path w="1589692" h="87439">
                <a:moveTo>
                  <a:pt x="573755" y="45175"/>
                </a:moveTo>
                <a:lnTo>
                  <a:pt x="573352" y="49630"/>
                </a:lnTo>
                <a:lnTo>
                  <a:pt x="574174" y="49630"/>
                </a:lnTo>
                <a:lnTo>
                  <a:pt x="573755" y="45175"/>
                </a:lnTo>
                <a:close/>
              </a:path>
              <a:path w="1589692" h="87439">
                <a:moveTo>
                  <a:pt x="390740" y="86068"/>
                </a:moveTo>
                <a:lnTo>
                  <a:pt x="393606" y="85991"/>
                </a:lnTo>
                <a:lnTo>
                  <a:pt x="396157" y="85687"/>
                </a:lnTo>
                <a:lnTo>
                  <a:pt x="398565" y="85097"/>
                </a:lnTo>
                <a:lnTo>
                  <a:pt x="398565" y="76987"/>
                </a:lnTo>
                <a:lnTo>
                  <a:pt x="395462" y="77158"/>
                </a:lnTo>
                <a:lnTo>
                  <a:pt x="393101" y="77158"/>
                </a:lnTo>
                <a:lnTo>
                  <a:pt x="390969" y="76530"/>
                </a:lnTo>
                <a:lnTo>
                  <a:pt x="388798" y="74379"/>
                </a:lnTo>
                <a:lnTo>
                  <a:pt x="388798" y="32325"/>
                </a:lnTo>
                <a:lnTo>
                  <a:pt x="398565" y="32325"/>
                </a:lnTo>
                <a:lnTo>
                  <a:pt x="398565" y="23930"/>
                </a:lnTo>
                <a:lnTo>
                  <a:pt x="388798" y="23930"/>
                </a:lnTo>
                <a:lnTo>
                  <a:pt x="388798" y="6853"/>
                </a:lnTo>
                <a:lnTo>
                  <a:pt x="378404" y="6853"/>
                </a:lnTo>
                <a:lnTo>
                  <a:pt x="378404" y="23930"/>
                </a:lnTo>
                <a:lnTo>
                  <a:pt x="370122" y="23930"/>
                </a:lnTo>
                <a:lnTo>
                  <a:pt x="370122" y="32325"/>
                </a:lnTo>
                <a:lnTo>
                  <a:pt x="378404" y="32325"/>
                </a:lnTo>
                <a:lnTo>
                  <a:pt x="378404" y="76739"/>
                </a:lnTo>
                <a:lnTo>
                  <a:pt x="379260" y="79928"/>
                </a:lnTo>
                <a:lnTo>
                  <a:pt x="380974" y="82384"/>
                </a:lnTo>
                <a:lnTo>
                  <a:pt x="382687" y="84840"/>
                </a:lnTo>
                <a:lnTo>
                  <a:pt x="385943" y="86068"/>
                </a:lnTo>
                <a:lnTo>
                  <a:pt x="390740" y="86068"/>
                </a:lnTo>
                <a:close/>
              </a:path>
              <a:path w="1589692" h="87439">
                <a:moveTo>
                  <a:pt x="114058" y="26509"/>
                </a:moveTo>
                <a:lnTo>
                  <a:pt x="111373" y="28936"/>
                </a:lnTo>
                <a:lnTo>
                  <a:pt x="110745" y="43195"/>
                </a:lnTo>
                <a:lnTo>
                  <a:pt x="110459" y="54884"/>
                </a:lnTo>
                <a:lnTo>
                  <a:pt x="109831" y="69334"/>
                </a:lnTo>
                <a:lnTo>
                  <a:pt x="109527" y="65907"/>
                </a:lnTo>
                <a:lnTo>
                  <a:pt x="105728" y="81242"/>
                </a:lnTo>
                <a:lnTo>
                  <a:pt x="101940" y="77110"/>
                </a:lnTo>
                <a:lnTo>
                  <a:pt x="100293" y="65907"/>
                </a:lnTo>
                <a:lnTo>
                  <a:pt x="99646" y="65907"/>
                </a:lnTo>
                <a:lnTo>
                  <a:pt x="99912" y="71999"/>
                </a:lnTo>
                <a:lnTo>
                  <a:pt x="100293" y="72959"/>
                </a:lnTo>
                <a:lnTo>
                  <a:pt x="100293" y="85097"/>
                </a:lnTo>
                <a:lnTo>
                  <a:pt x="110745" y="85097"/>
                </a:lnTo>
                <a:lnTo>
                  <a:pt x="110745" y="49516"/>
                </a:lnTo>
                <a:lnTo>
                  <a:pt x="110745" y="54992"/>
                </a:lnTo>
                <a:lnTo>
                  <a:pt x="114305" y="56331"/>
                </a:lnTo>
                <a:lnTo>
                  <a:pt x="119522" y="57626"/>
                </a:lnTo>
                <a:lnTo>
                  <a:pt x="127689" y="59682"/>
                </a:lnTo>
                <a:lnTo>
                  <a:pt x="132068" y="60786"/>
                </a:lnTo>
                <a:lnTo>
                  <a:pt x="135000" y="61757"/>
                </a:lnTo>
                <a:lnTo>
                  <a:pt x="136047" y="62347"/>
                </a:lnTo>
                <a:lnTo>
                  <a:pt x="136485" y="62595"/>
                </a:lnTo>
                <a:lnTo>
                  <a:pt x="136675" y="51591"/>
                </a:lnTo>
                <a:lnTo>
                  <a:pt x="141625" y="53323"/>
                </a:lnTo>
                <a:lnTo>
                  <a:pt x="144138" y="54999"/>
                </a:lnTo>
                <a:lnTo>
                  <a:pt x="146727" y="78825"/>
                </a:lnTo>
                <a:lnTo>
                  <a:pt x="148069" y="77539"/>
                </a:lnTo>
                <a:lnTo>
                  <a:pt x="150135" y="72837"/>
                </a:lnTo>
                <a:lnTo>
                  <a:pt x="150135" y="61757"/>
                </a:lnTo>
                <a:lnTo>
                  <a:pt x="148136" y="57626"/>
                </a:lnTo>
                <a:lnTo>
                  <a:pt x="146727" y="56700"/>
                </a:lnTo>
                <a:lnTo>
                  <a:pt x="146727" y="41520"/>
                </a:lnTo>
                <a:lnTo>
                  <a:pt x="138370" y="41520"/>
                </a:lnTo>
                <a:lnTo>
                  <a:pt x="138179" y="39198"/>
                </a:lnTo>
                <a:lnTo>
                  <a:pt x="137360" y="37084"/>
                </a:lnTo>
                <a:lnTo>
                  <a:pt x="135914" y="35181"/>
                </a:lnTo>
                <a:lnTo>
                  <a:pt x="134210" y="22559"/>
                </a:lnTo>
                <a:lnTo>
                  <a:pt x="133553" y="32477"/>
                </a:lnTo>
                <a:lnTo>
                  <a:pt x="130954" y="32687"/>
                </a:lnTo>
                <a:lnTo>
                  <a:pt x="132991" y="34210"/>
                </a:lnTo>
                <a:lnTo>
                  <a:pt x="135028" y="35733"/>
                </a:lnTo>
                <a:lnTo>
                  <a:pt x="136047" y="38531"/>
                </a:lnTo>
                <a:lnTo>
                  <a:pt x="136047" y="51439"/>
                </a:lnTo>
                <a:lnTo>
                  <a:pt x="129288" y="49801"/>
                </a:lnTo>
                <a:lnTo>
                  <a:pt x="122492" y="48145"/>
                </a:lnTo>
                <a:lnTo>
                  <a:pt x="119522" y="47422"/>
                </a:lnTo>
                <a:lnTo>
                  <a:pt x="117275" y="46584"/>
                </a:lnTo>
                <a:lnTo>
                  <a:pt x="115752" y="45632"/>
                </a:lnTo>
                <a:lnTo>
                  <a:pt x="113125" y="44033"/>
                </a:lnTo>
                <a:lnTo>
                  <a:pt x="111811" y="41901"/>
                </a:lnTo>
                <a:lnTo>
                  <a:pt x="111811" y="36799"/>
                </a:lnTo>
                <a:lnTo>
                  <a:pt x="112811" y="34838"/>
                </a:lnTo>
                <a:lnTo>
                  <a:pt x="114810" y="33353"/>
                </a:lnTo>
                <a:lnTo>
                  <a:pt x="117142" y="24929"/>
                </a:lnTo>
                <a:lnTo>
                  <a:pt x="114058" y="26509"/>
                </a:lnTo>
                <a:close/>
              </a:path>
              <a:path w="1589692" h="87439">
                <a:moveTo>
                  <a:pt x="112201" y="38684"/>
                </a:moveTo>
                <a:lnTo>
                  <a:pt x="111811" y="39236"/>
                </a:lnTo>
                <a:lnTo>
                  <a:pt x="111811" y="39893"/>
                </a:lnTo>
                <a:lnTo>
                  <a:pt x="112201" y="38684"/>
                </a:lnTo>
                <a:close/>
              </a:path>
              <a:path w="1589692" h="87439">
                <a:moveTo>
                  <a:pt x="19095" y="13469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4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5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9"/>
                </a:lnTo>
                <a:close/>
              </a:path>
              <a:path w="1589692" h="87439">
                <a:moveTo>
                  <a:pt x="38838" y="1199"/>
                </a:moveTo>
                <a:lnTo>
                  <a:pt x="38838" y="12850"/>
                </a:lnTo>
                <a:lnTo>
                  <a:pt x="49118" y="12850"/>
                </a:lnTo>
                <a:lnTo>
                  <a:pt x="49118" y="1199"/>
                </a:lnTo>
                <a:lnTo>
                  <a:pt x="38838" y="1199"/>
                </a:lnTo>
                <a:close/>
              </a:path>
              <a:path w="1589692" h="87439">
                <a:moveTo>
                  <a:pt x="49118" y="39366"/>
                </a:moveTo>
                <a:lnTo>
                  <a:pt x="47138" y="41739"/>
                </a:lnTo>
                <a:lnTo>
                  <a:pt x="45748" y="45575"/>
                </a:lnTo>
                <a:lnTo>
                  <a:pt x="45748" y="85097"/>
                </a:lnTo>
                <a:lnTo>
                  <a:pt x="49118" y="85097"/>
                </a:lnTo>
                <a:lnTo>
                  <a:pt x="45748" y="49916"/>
                </a:lnTo>
                <a:lnTo>
                  <a:pt x="49118" y="85097"/>
                </a:lnTo>
                <a:lnTo>
                  <a:pt x="49118" y="39366"/>
                </a:lnTo>
                <a:close/>
              </a:path>
              <a:path w="1589692" h="87439">
                <a:moveTo>
                  <a:pt x="38838" y="24215"/>
                </a:moveTo>
                <a:lnTo>
                  <a:pt x="45234" y="34495"/>
                </a:lnTo>
                <a:lnTo>
                  <a:pt x="46034" y="32439"/>
                </a:lnTo>
                <a:lnTo>
                  <a:pt x="47995" y="29936"/>
                </a:lnTo>
                <a:lnTo>
                  <a:pt x="49118" y="28874"/>
                </a:lnTo>
                <a:lnTo>
                  <a:pt x="49118" y="24215"/>
                </a:lnTo>
                <a:lnTo>
                  <a:pt x="38838" y="24215"/>
                </a:lnTo>
                <a:close/>
              </a:path>
              <a:path w="1589692" h="87439">
                <a:moveTo>
                  <a:pt x="65225" y="22844"/>
                </a:moveTo>
                <a:lnTo>
                  <a:pt x="64120" y="22730"/>
                </a:lnTo>
                <a:lnTo>
                  <a:pt x="64425" y="23930"/>
                </a:lnTo>
                <a:lnTo>
                  <a:pt x="65225" y="23930"/>
                </a:lnTo>
                <a:lnTo>
                  <a:pt x="65225" y="22844"/>
                </a:lnTo>
                <a:close/>
              </a:path>
              <a:path w="1589692" h="87439">
                <a:moveTo>
                  <a:pt x="110745" y="85097"/>
                </a:moveTo>
                <a:lnTo>
                  <a:pt x="109264" y="85097"/>
                </a:lnTo>
                <a:lnTo>
                  <a:pt x="109517" y="85373"/>
                </a:lnTo>
                <a:lnTo>
                  <a:pt x="115962" y="87438"/>
                </a:lnTo>
                <a:lnTo>
                  <a:pt x="133515" y="87438"/>
                </a:lnTo>
                <a:lnTo>
                  <a:pt x="136047" y="85097"/>
                </a:lnTo>
                <a:lnTo>
                  <a:pt x="140184" y="85097"/>
                </a:lnTo>
                <a:lnTo>
                  <a:pt x="139969" y="72056"/>
                </a:lnTo>
                <a:lnTo>
                  <a:pt x="139969" y="65964"/>
                </a:lnTo>
                <a:lnTo>
                  <a:pt x="140184" y="85097"/>
                </a:lnTo>
                <a:lnTo>
                  <a:pt x="146727" y="85097"/>
                </a:lnTo>
                <a:lnTo>
                  <a:pt x="146727" y="78825"/>
                </a:lnTo>
                <a:lnTo>
                  <a:pt x="143938" y="81499"/>
                </a:lnTo>
                <a:lnTo>
                  <a:pt x="141625" y="53323"/>
                </a:lnTo>
                <a:lnTo>
                  <a:pt x="138807" y="63965"/>
                </a:lnTo>
                <a:lnTo>
                  <a:pt x="138522" y="74617"/>
                </a:lnTo>
                <a:lnTo>
                  <a:pt x="136047" y="76033"/>
                </a:lnTo>
                <a:lnTo>
                  <a:pt x="135628" y="76273"/>
                </a:lnTo>
                <a:lnTo>
                  <a:pt x="132734" y="77929"/>
                </a:lnTo>
                <a:lnTo>
                  <a:pt x="129383" y="78757"/>
                </a:lnTo>
                <a:lnTo>
                  <a:pt x="119179" y="78757"/>
                </a:lnTo>
                <a:lnTo>
                  <a:pt x="114686" y="77101"/>
                </a:lnTo>
                <a:lnTo>
                  <a:pt x="112097" y="73788"/>
                </a:lnTo>
                <a:lnTo>
                  <a:pt x="110745" y="72035"/>
                </a:lnTo>
                <a:lnTo>
                  <a:pt x="110745" y="85097"/>
                </a:lnTo>
                <a:close/>
              </a:path>
              <a:path w="1589692" h="87439">
                <a:moveTo>
                  <a:pt x="109527" y="65907"/>
                </a:moveTo>
                <a:lnTo>
                  <a:pt x="109831" y="69334"/>
                </a:lnTo>
                <a:lnTo>
                  <a:pt x="110459" y="54884"/>
                </a:lnTo>
                <a:lnTo>
                  <a:pt x="109089" y="32211"/>
                </a:lnTo>
                <a:lnTo>
                  <a:pt x="107984" y="53285"/>
                </a:lnTo>
                <a:lnTo>
                  <a:pt x="106831" y="28370"/>
                </a:lnTo>
                <a:lnTo>
                  <a:pt x="103567" y="50506"/>
                </a:lnTo>
                <a:lnTo>
                  <a:pt x="101359" y="46660"/>
                </a:lnTo>
                <a:lnTo>
                  <a:pt x="100293" y="45175"/>
                </a:lnTo>
                <a:lnTo>
                  <a:pt x="100293" y="65907"/>
                </a:lnTo>
                <a:lnTo>
                  <a:pt x="101940" y="77110"/>
                </a:lnTo>
                <a:lnTo>
                  <a:pt x="105728" y="81242"/>
                </a:lnTo>
                <a:lnTo>
                  <a:pt x="109527" y="65907"/>
                </a:lnTo>
                <a:close/>
              </a:path>
              <a:path w="1589692" h="87439">
                <a:moveTo>
                  <a:pt x="106831" y="28370"/>
                </a:moveTo>
                <a:lnTo>
                  <a:pt x="103444" y="31278"/>
                </a:lnTo>
                <a:lnTo>
                  <a:pt x="101359" y="35961"/>
                </a:lnTo>
                <a:lnTo>
                  <a:pt x="101359" y="46660"/>
                </a:lnTo>
                <a:lnTo>
                  <a:pt x="103567" y="50506"/>
                </a:lnTo>
                <a:lnTo>
                  <a:pt x="101359" y="41748"/>
                </a:lnTo>
                <a:lnTo>
                  <a:pt x="103567" y="50506"/>
                </a:lnTo>
                <a:lnTo>
                  <a:pt x="106831" y="28370"/>
                </a:lnTo>
                <a:close/>
              </a:path>
              <a:path w="1589692" h="87439">
                <a:moveTo>
                  <a:pt x="79237" y="27413"/>
                </a:moveTo>
                <a:lnTo>
                  <a:pt x="77028" y="29603"/>
                </a:lnTo>
                <a:lnTo>
                  <a:pt x="74591" y="32611"/>
                </a:lnTo>
                <a:lnTo>
                  <a:pt x="74591" y="23930"/>
                </a:lnTo>
                <a:lnTo>
                  <a:pt x="64425" y="23930"/>
                </a:lnTo>
                <a:lnTo>
                  <a:pt x="64120" y="22730"/>
                </a:lnTo>
                <a:lnTo>
                  <a:pt x="61912" y="22559"/>
                </a:lnTo>
                <a:lnTo>
                  <a:pt x="57838" y="22559"/>
                </a:lnTo>
                <a:lnTo>
                  <a:pt x="54240" y="24034"/>
                </a:lnTo>
                <a:lnTo>
                  <a:pt x="51117" y="26985"/>
                </a:lnTo>
                <a:lnTo>
                  <a:pt x="49118" y="28874"/>
                </a:lnTo>
                <a:lnTo>
                  <a:pt x="47995" y="29936"/>
                </a:lnTo>
                <a:lnTo>
                  <a:pt x="46034" y="32439"/>
                </a:lnTo>
                <a:lnTo>
                  <a:pt x="45234" y="34495"/>
                </a:lnTo>
                <a:lnTo>
                  <a:pt x="38838" y="24215"/>
                </a:lnTo>
                <a:lnTo>
                  <a:pt x="45234" y="24215"/>
                </a:lnTo>
                <a:lnTo>
                  <a:pt x="45234" y="23930"/>
                </a:lnTo>
                <a:lnTo>
                  <a:pt x="35468" y="23930"/>
                </a:lnTo>
                <a:lnTo>
                  <a:pt x="35468" y="85097"/>
                </a:lnTo>
                <a:lnTo>
                  <a:pt x="45748" y="85097"/>
                </a:lnTo>
                <a:lnTo>
                  <a:pt x="45748" y="45575"/>
                </a:lnTo>
                <a:lnTo>
                  <a:pt x="47138" y="41739"/>
                </a:lnTo>
                <a:lnTo>
                  <a:pt x="49118" y="39366"/>
                </a:lnTo>
                <a:lnTo>
                  <a:pt x="49918" y="38407"/>
                </a:lnTo>
                <a:lnTo>
                  <a:pt x="52697" y="35076"/>
                </a:lnTo>
                <a:lnTo>
                  <a:pt x="56676" y="33410"/>
                </a:lnTo>
                <a:lnTo>
                  <a:pt x="63026" y="33429"/>
                </a:lnTo>
                <a:lnTo>
                  <a:pt x="64425" y="33599"/>
                </a:lnTo>
                <a:lnTo>
                  <a:pt x="65225" y="33696"/>
                </a:lnTo>
                <a:lnTo>
                  <a:pt x="74705" y="85097"/>
                </a:lnTo>
                <a:lnTo>
                  <a:pt x="74705" y="44775"/>
                </a:lnTo>
                <a:lnTo>
                  <a:pt x="76295" y="39331"/>
                </a:lnTo>
                <a:lnTo>
                  <a:pt x="79475" y="36323"/>
                </a:lnTo>
                <a:lnTo>
                  <a:pt x="82654" y="33315"/>
                </a:lnTo>
                <a:lnTo>
                  <a:pt x="86186" y="31811"/>
                </a:lnTo>
                <a:lnTo>
                  <a:pt x="94334" y="31811"/>
                </a:lnTo>
                <a:lnTo>
                  <a:pt x="97247" y="33239"/>
                </a:lnTo>
                <a:lnTo>
                  <a:pt x="98808" y="36094"/>
                </a:lnTo>
                <a:lnTo>
                  <a:pt x="99798" y="37998"/>
                </a:lnTo>
                <a:lnTo>
                  <a:pt x="100293" y="41025"/>
                </a:lnTo>
                <a:lnTo>
                  <a:pt x="100293" y="45175"/>
                </a:lnTo>
                <a:lnTo>
                  <a:pt x="101359" y="46660"/>
                </a:lnTo>
                <a:lnTo>
                  <a:pt x="101359" y="35961"/>
                </a:lnTo>
                <a:lnTo>
                  <a:pt x="103444" y="31278"/>
                </a:lnTo>
                <a:lnTo>
                  <a:pt x="106831" y="28370"/>
                </a:lnTo>
                <a:lnTo>
                  <a:pt x="106195" y="27528"/>
                </a:lnTo>
                <a:lnTo>
                  <a:pt x="104520" y="26157"/>
                </a:lnTo>
                <a:lnTo>
                  <a:pt x="101550" y="23758"/>
                </a:lnTo>
                <a:lnTo>
                  <a:pt x="97628" y="22559"/>
                </a:lnTo>
                <a:lnTo>
                  <a:pt x="88451" y="22559"/>
                </a:lnTo>
                <a:lnTo>
                  <a:pt x="84606" y="23720"/>
                </a:lnTo>
                <a:lnTo>
                  <a:pt x="81217" y="26043"/>
                </a:lnTo>
                <a:lnTo>
                  <a:pt x="79237" y="27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760866" y="4623579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988018" y="4623504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212591" y="462297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262723" y="4623504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378103" y="462297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155209" y="4691509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722755" y="4724316"/>
            <a:ext cx="1634760" cy="98720"/>
          </a:xfrm>
          <a:custGeom>
            <a:avLst/>
            <a:gdLst/>
            <a:ahLst/>
            <a:cxnLst/>
            <a:rect l="l" t="t" r="r" b="b"/>
            <a:pathLst>
              <a:path w="1798236" h="111883">
                <a:moveTo>
                  <a:pt x="627728" y="34513"/>
                </a:moveTo>
                <a:lnTo>
                  <a:pt x="627728" y="86011"/>
                </a:lnTo>
                <a:lnTo>
                  <a:pt x="638008" y="86011"/>
                </a:lnTo>
                <a:lnTo>
                  <a:pt x="628527" y="34610"/>
                </a:lnTo>
                <a:lnTo>
                  <a:pt x="627728" y="34513"/>
                </a:lnTo>
                <a:close/>
              </a:path>
              <a:path w="1798236" h="111883">
                <a:moveTo>
                  <a:pt x="697512" y="23473"/>
                </a:moveTo>
                <a:lnTo>
                  <a:pt x="696951" y="23244"/>
                </a:lnTo>
                <a:lnTo>
                  <a:pt x="690840" y="23473"/>
                </a:lnTo>
                <a:lnTo>
                  <a:pt x="692762" y="32040"/>
                </a:lnTo>
                <a:lnTo>
                  <a:pt x="688840" y="32839"/>
                </a:lnTo>
                <a:lnTo>
                  <a:pt x="691772" y="32839"/>
                </a:lnTo>
                <a:lnTo>
                  <a:pt x="694257" y="33601"/>
                </a:lnTo>
                <a:lnTo>
                  <a:pt x="696856" y="33391"/>
                </a:lnTo>
                <a:lnTo>
                  <a:pt x="699216" y="36095"/>
                </a:lnTo>
                <a:lnTo>
                  <a:pt x="703595" y="25948"/>
                </a:lnTo>
                <a:lnTo>
                  <a:pt x="699064" y="23473"/>
                </a:lnTo>
                <a:lnTo>
                  <a:pt x="697512" y="23473"/>
                </a:lnTo>
                <a:close/>
              </a:path>
              <a:path w="1798236" h="111883">
                <a:moveTo>
                  <a:pt x="683529" y="24263"/>
                </a:moveTo>
                <a:lnTo>
                  <a:pt x="686937" y="32040"/>
                </a:lnTo>
                <a:lnTo>
                  <a:pt x="686994" y="23473"/>
                </a:lnTo>
                <a:lnTo>
                  <a:pt x="687736" y="23244"/>
                </a:lnTo>
                <a:lnTo>
                  <a:pt x="680692" y="23244"/>
                </a:lnTo>
                <a:lnTo>
                  <a:pt x="683529" y="24263"/>
                </a:lnTo>
                <a:close/>
              </a:path>
              <a:path w="1798236" h="111883">
                <a:moveTo>
                  <a:pt x="679055" y="46546"/>
                </a:moveTo>
                <a:lnTo>
                  <a:pt x="676427" y="44947"/>
                </a:lnTo>
                <a:lnTo>
                  <a:pt x="675114" y="42815"/>
                </a:lnTo>
                <a:lnTo>
                  <a:pt x="675114" y="37713"/>
                </a:lnTo>
                <a:lnTo>
                  <a:pt x="676113" y="35752"/>
                </a:lnTo>
                <a:lnTo>
                  <a:pt x="678417" y="36894"/>
                </a:lnTo>
                <a:lnTo>
                  <a:pt x="681330" y="34191"/>
                </a:lnTo>
                <a:lnTo>
                  <a:pt x="684805" y="32839"/>
                </a:lnTo>
                <a:lnTo>
                  <a:pt x="683053" y="32040"/>
                </a:lnTo>
                <a:lnTo>
                  <a:pt x="680112" y="32782"/>
                </a:lnTo>
                <a:lnTo>
                  <a:pt x="678113" y="34267"/>
                </a:lnTo>
                <a:lnTo>
                  <a:pt x="677360" y="27423"/>
                </a:lnTo>
                <a:lnTo>
                  <a:pt x="674676" y="29850"/>
                </a:lnTo>
                <a:lnTo>
                  <a:pt x="674048" y="44109"/>
                </a:lnTo>
                <a:lnTo>
                  <a:pt x="677608" y="57245"/>
                </a:lnTo>
                <a:lnTo>
                  <a:pt x="682825" y="58540"/>
                </a:lnTo>
                <a:lnTo>
                  <a:pt x="690992" y="60596"/>
                </a:lnTo>
                <a:lnTo>
                  <a:pt x="695370" y="61700"/>
                </a:lnTo>
                <a:lnTo>
                  <a:pt x="698303" y="62671"/>
                </a:lnTo>
                <a:lnTo>
                  <a:pt x="699349" y="63261"/>
                </a:lnTo>
                <a:lnTo>
                  <a:pt x="699788" y="63508"/>
                </a:lnTo>
                <a:lnTo>
                  <a:pt x="699978" y="52505"/>
                </a:lnTo>
                <a:lnTo>
                  <a:pt x="704928" y="54237"/>
                </a:lnTo>
                <a:lnTo>
                  <a:pt x="707441" y="55912"/>
                </a:lnTo>
                <a:lnTo>
                  <a:pt x="710030" y="79739"/>
                </a:lnTo>
                <a:lnTo>
                  <a:pt x="711372" y="78453"/>
                </a:lnTo>
                <a:lnTo>
                  <a:pt x="713438" y="73751"/>
                </a:lnTo>
                <a:lnTo>
                  <a:pt x="713438" y="62671"/>
                </a:lnTo>
                <a:lnTo>
                  <a:pt x="711439" y="58540"/>
                </a:lnTo>
                <a:lnTo>
                  <a:pt x="710030" y="57614"/>
                </a:lnTo>
                <a:lnTo>
                  <a:pt x="710030" y="42434"/>
                </a:lnTo>
                <a:lnTo>
                  <a:pt x="701672" y="42434"/>
                </a:lnTo>
                <a:lnTo>
                  <a:pt x="701482" y="40111"/>
                </a:lnTo>
                <a:lnTo>
                  <a:pt x="700663" y="37998"/>
                </a:lnTo>
                <a:lnTo>
                  <a:pt x="699216" y="36095"/>
                </a:lnTo>
                <a:lnTo>
                  <a:pt x="696856" y="33391"/>
                </a:lnTo>
                <a:lnTo>
                  <a:pt x="694257" y="33601"/>
                </a:lnTo>
                <a:lnTo>
                  <a:pt x="696294" y="35124"/>
                </a:lnTo>
                <a:lnTo>
                  <a:pt x="698331" y="36647"/>
                </a:lnTo>
                <a:lnTo>
                  <a:pt x="699349" y="39445"/>
                </a:lnTo>
                <a:lnTo>
                  <a:pt x="699349" y="52353"/>
                </a:lnTo>
                <a:lnTo>
                  <a:pt x="692591" y="50715"/>
                </a:lnTo>
                <a:lnTo>
                  <a:pt x="685794" y="49059"/>
                </a:lnTo>
                <a:lnTo>
                  <a:pt x="682825" y="48336"/>
                </a:lnTo>
                <a:lnTo>
                  <a:pt x="680578" y="47498"/>
                </a:lnTo>
                <a:lnTo>
                  <a:pt x="679055" y="46546"/>
                </a:lnTo>
                <a:close/>
              </a:path>
              <a:path w="1798236" h="111883">
                <a:moveTo>
                  <a:pt x="699349" y="86011"/>
                </a:moveTo>
                <a:lnTo>
                  <a:pt x="696818" y="88352"/>
                </a:lnTo>
                <a:lnTo>
                  <a:pt x="703110" y="86372"/>
                </a:lnTo>
                <a:lnTo>
                  <a:pt x="703487" y="86011"/>
                </a:lnTo>
                <a:lnTo>
                  <a:pt x="699349" y="86011"/>
                </a:lnTo>
                <a:close/>
              </a:path>
              <a:path w="1798236" h="111883">
                <a:moveTo>
                  <a:pt x="707441" y="55912"/>
                </a:moveTo>
                <a:lnTo>
                  <a:pt x="704928" y="54237"/>
                </a:lnTo>
                <a:lnTo>
                  <a:pt x="707241" y="82413"/>
                </a:lnTo>
                <a:lnTo>
                  <a:pt x="710030" y="79739"/>
                </a:lnTo>
                <a:lnTo>
                  <a:pt x="707441" y="55912"/>
                </a:lnTo>
                <a:close/>
              </a:path>
              <a:path w="1798236" h="111883">
                <a:moveTo>
                  <a:pt x="704928" y="54237"/>
                </a:moveTo>
                <a:lnTo>
                  <a:pt x="699978" y="52505"/>
                </a:lnTo>
                <a:lnTo>
                  <a:pt x="699788" y="63508"/>
                </a:lnTo>
                <a:lnTo>
                  <a:pt x="699349" y="63261"/>
                </a:lnTo>
                <a:lnTo>
                  <a:pt x="699349" y="76947"/>
                </a:lnTo>
                <a:lnTo>
                  <a:pt x="701825" y="75531"/>
                </a:lnTo>
                <a:lnTo>
                  <a:pt x="702110" y="64879"/>
                </a:lnTo>
                <a:lnTo>
                  <a:pt x="704928" y="54237"/>
                </a:lnTo>
                <a:close/>
              </a:path>
              <a:path w="1798236" h="111883">
                <a:moveTo>
                  <a:pt x="703595" y="25948"/>
                </a:moveTo>
                <a:lnTo>
                  <a:pt x="699216" y="36095"/>
                </a:lnTo>
                <a:lnTo>
                  <a:pt x="700663" y="37998"/>
                </a:lnTo>
                <a:lnTo>
                  <a:pt x="701482" y="40111"/>
                </a:lnTo>
                <a:lnTo>
                  <a:pt x="701672" y="42434"/>
                </a:lnTo>
                <a:lnTo>
                  <a:pt x="710030" y="42434"/>
                </a:lnTo>
                <a:lnTo>
                  <a:pt x="707631" y="32382"/>
                </a:lnTo>
                <a:lnTo>
                  <a:pt x="706029" y="29177"/>
                </a:lnTo>
                <a:lnTo>
                  <a:pt x="704661" y="26443"/>
                </a:lnTo>
                <a:lnTo>
                  <a:pt x="699064" y="23473"/>
                </a:lnTo>
                <a:lnTo>
                  <a:pt x="703595" y="25948"/>
                </a:lnTo>
                <a:close/>
              </a:path>
              <a:path w="1798236" h="111883">
                <a:moveTo>
                  <a:pt x="678417" y="36894"/>
                </a:moveTo>
                <a:lnTo>
                  <a:pt x="676113" y="35752"/>
                </a:lnTo>
                <a:lnTo>
                  <a:pt x="675114" y="37713"/>
                </a:lnTo>
                <a:lnTo>
                  <a:pt x="675114" y="40806"/>
                </a:lnTo>
                <a:lnTo>
                  <a:pt x="675504" y="39597"/>
                </a:lnTo>
                <a:lnTo>
                  <a:pt x="675114" y="40150"/>
                </a:lnTo>
                <a:lnTo>
                  <a:pt x="675504" y="39597"/>
                </a:lnTo>
                <a:lnTo>
                  <a:pt x="678417" y="36894"/>
                </a:lnTo>
                <a:close/>
              </a:path>
              <a:path w="1798236" h="111883">
                <a:moveTo>
                  <a:pt x="711458" y="38474"/>
                </a:moveTo>
                <a:lnTo>
                  <a:pt x="710221" y="34781"/>
                </a:lnTo>
                <a:lnTo>
                  <a:pt x="710030" y="39883"/>
                </a:lnTo>
                <a:lnTo>
                  <a:pt x="709231" y="35581"/>
                </a:lnTo>
                <a:lnTo>
                  <a:pt x="707669" y="31354"/>
                </a:lnTo>
                <a:lnTo>
                  <a:pt x="706029" y="29177"/>
                </a:lnTo>
                <a:lnTo>
                  <a:pt x="707631" y="32382"/>
                </a:lnTo>
                <a:lnTo>
                  <a:pt x="710030" y="42434"/>
                </a:lnTo>
                <a:lnTo>
                  <a:pt x="711382" y="42434"/>
                </a:lnTo>
                <a:lnTo>
                  <a:pt x="711458" y="38474"/>
                </a:lnTo>
                <a:close/>
              </a:path>
              <a:path w="1798236" h="111883">
                <a:moveTo>
                  <a:pt x="680445" y="25843"/>
                </a:moveTo>
                <a:lnTo>
                  <a:pt x="677360" y="27423"/>
                </a:lnTo>
                <a:lnTo>
                  <a:pt x="678113" y="34267"/>
                </a:lnTo>
                <a:lnTo>
                  <a:pt x="680112" y="32782"/>
                </a:lnTo>
                <a:lnTo>
                  <a:pt x="683053" y="32040"/>
                </a:lnTo>
                <a:lnTo>
                  <a:pt x="680445" y="25843"/>
                </a:lnTo>
                <a:close/>
              </a:path>
              <a:path w="1798236" h="111883">
                <a:moveTo>
                  <a:pt x="710221" y="34781"/>
                </a:moveTo>
                <a:lnTo>
                  <a:pt x="707669" y="31354"/>
                </a:lnTo>
                <a:lnTo>
                  <a:pt x="709231" y="35581"/>
                </a:lnTo>
                <a:lnTo>
                  <a:pt x="710030" y="39883"/>
                </a:lnTo>
                <a:lnTo>
                  <a:pt x="710221" y="34781"/>
                </a:lnTo>
                <a:close/>
              </a:path>
              <a:path w="1798236" h="111883">
                <a:moveTo>
                  <a:pt x="828791" y="66821"/>
                </a:moveTo>
                <a:lnTo>
                  <a:pt x="818910" y="66821"/>
                </a:lnTo>
                <a:lnTo>
                  <a:pt x="819176" y="72913"/>
                </a:lnTo>
                <a:lnTo>
                  <a:pt x="821204" y="78024"/>
                </a:lnTo>
                <a:lnTo>
                  <a:pt x="824992" y="82156"/>
                </a:lnTo>
                <a:lnTo>
                  <a:pt x="828781" y="86287"/>
                </a:lnTo>
                <a:lnTo>
                  <a:pt x="835226" y="88352"/>
                </a:lnTo>
                <a:lnTo>
                  <a:pt x="852779" y="88352"/>
                </a:lnTo>
                <a:lnTo>
                  <a:pt x="851922" y="86011"/>
                </a:lnTo>
                <a:lnTo>
                  <a:pt x="848648" y="79671"/>
                </a:lnTo>
                <a:lnTo>
                  <a:pt x="838443" y="79671"/>
                </a:lnTo>
                <a:lnTo>
                  <a:pt x="833950" y="78015"/>
                </a:lnTo>
                <a:lnTo>
                  <a:pt x="831361" y="74702"/>
                </a:lnTo>
                <a:lnTo>
                  <a:pt x="829952" y="72875"/>
                </a:lnTo>
                <a:lnTo>
                  <a:pt x="829095" y="70248"/>
                </a:lnTo>
                <a:lnTo>
                  <a:pt x="828791" y="66821"/>
                </a:lnTo>
                <a:close/>
              </a:path>
              <a:path w="1798236" h="111883">
                <a:moveTo>
                  <a:pt x="857634" y="42434"/>
                </a:moveTo>
                <a:lnTo>
                  <a:pt x="859556" y="25948"/>
                </a:lnTo>
                <a:lnTo>
                  <a:pt x="862203" y="29460"/>
                </a:lnTo>
                <a:lnTo>
                  <a:pt x="862203" y="1827"/>
                </a:lnTo>
                <a:lnTo>
                  <a:pt x="852912" y="23244"/>
                </a:lnTo>
                <a:lnTo>
                  <a:pt x="855178" y="36095"/>
                </a:lnTo>
                <a:lnTo>
                  <a:pt x="856625" y="37998"/>
                </a:lnTo>
                <a:lnTo>
                  <a:pt x="855939" y="52505"/>
                </a:lnTo>
                <a:lnTo>
                  <a:pt x="858071" y="64879"/>
                </a:lnTo>
                <a:lnTo>
                  <a:pt x="855749" y="63508"/>
                </a:lnTo>
                <a:lnTo>
                  <a:pt x="854264" y="62671"/>
                </a:lnTo>
                <a:lnTo>
                  <a:pt x="854892" y="77187"/>
                </a:lnTo>
                <a:lnTo>
                  <a:pt x="857786" y="75531"/>
                </a:lnTo>
                <a:lnTo>
                  <a:pt x="859233" y="72970"/>
                </a:lnTo>
                <a:lnTo>
                  <a:pt x="859233" y="66878"/>
                </a:lnTo>
                <a:lnTo>
                  <a:pt x="860889" y="54237"/>
                </a:lnTo>
                <a:lnTo>
                  <a:pt x="857634" y="42434"/>
                </a:lnTo>
                <a:lnTo>
                  <a:pt x="857443" y="40111"/>
                </a:lnTo>
                <a:lnTo>
                  <a:pt x="857634" y="42434"/>
                </a:lnTo>
                <a:close/>
              </a:path>
              <a:path w="1798236" h="111883">
                <a:moveTo>
                  <a:pt x="863935" y="39883"/>
                </a:moveTo>
                <a:lnTo>
                  <a:pt x="867017" y="37275"/>
                </a:lnTo>
                <a:lnTo>
                  <a:pt x="866181" y="34781"/>
                </a:lnTo>
                <a:lnTo>
                  <a:pt x="863630" y="31354"/>
                </a:lnTo>
                <a:lnTo>
                  <a:pt x="862203" y="33125"/>
                </a:lnTo>
                <a:lnTo>
                  <a:pt x="863137" y="42434"/>
                </a:lnTo>
                <a:lnTo>
                  <a:pt x="867343" y="42434"/>
                </a:lnTo>
                <a:lnTo>
                  <a:pt x="867419" y="38474"/>
                </a:lnTo>
                <a:lnTo>
                  <a:pt x="867017" y="37275"/>
                </a:lnTo>
                <a:lnTo>
                  <a:pt x="863935" y="39883"/>
                </a:lnTo>
                <a:close/>
              </a:path>
              <a:path w="1798236" h="111883">
                <a:moveTo>
                  <a:pt x="839014" y="32040"/>
                </a:moveTo>
                <a:lnTo>
                  <a:pt x="848724" y="32040"/>
                </a:lnTo>
                <a:lnTo>
                  <a:pt x="851922" y="33096"/>
                </a:lnTo>
                <a:lnTo>
                  <a:pt x="852817" y="33391"/>
                </a:lnTo>
                <a:lnTo>
                  <a:pt x="851922" y="23244"/>
                </a:lnTo>
                <a:lnTo>
                  <a:pt x="836653" y="23244"/>
                </a:lnTo>
                <a:lnTo>
                  <a:pt x="831047" y="25034"/>
                </a:lnTo>
                <a:lnTo>
                  <a:pt x="831075" y="37713"/>
                </a:lnTo>
                <a:lnTo>
                  <a:pt x="832075" y="35752"/>
                </a:lnTo>
                <a:lnTo>
                  <a:pt x="834074" y="34267"/>
                </a:lnTo>
                <a:lnTo>
                  <a:pt x="836073" y="32782"/>
                </a:lnTo>
                <a:lnTo>
                  <a:pt x="839014" y="32040"/>
                </a:lnTo>
                <a:close/>
              </a:path>
              <a:path w="1798236" h="111883">
                <a:moveTo>
                  <a:pt x="863616" y="31336"/>
                </a:moveTo>
                <a:lnTo>
                  <a:pt x="866181" y="34781"/>
                </a:lnTo>
                <a:lnTo>
                  <a:pt x="867017" y="37275"/>
                </a:lnTo>
                <a:lnTo>
                  <a:pt x="867400" y="36951"/>
                </a:lnTo>
                <a:lnTo>
                  <a:pt x="870865" y="34019"/>
                </a:lnTo>
                <a:lnTo>
                  <a:pt x="874730" y="32554"/>
                </a:lnTo>
                <a:lnTo>
                  <a:pt x="884135" y="32554"/>
                </a:lnTo>
                <a:lnTo>
                  <a:pt x="887638" y="34229"/>
                </a:lnTo>
                <a:lnTo>
                  <a:pt x="889504" y="37580"/>
                </a:lnTo>
                <a:lnTo>
                  <a:pt x="890646" y="39674"/>
                </a:lnTo>
                <a:lnTo>
                  <a:pt x="891217" y="42967"/>
                </a:lnTo>
                <a:lnTo>
                  <a:pt x="891217" y="86011"/>
                </a:lnTo>
                <a:lnTo>
                  <a:pt x="901783" y="86011"/>
                </a:lnTo>
                <a:lnTo>
                  <a:pt x="901783" y="40759"/>
                </a:lnTo>
                <a:lnTo>
                  <a:pt x="900926" y="36057"/>
                </a:lnTo>
                <a:lnTo>
                  <a:pt x="899213" y="32668"/>
                </a:lnTo>
                <a:lnTo>
                  <a:pt x="896053" y="26462"/>
                </a:lnTo>
                <a:lnTo>
                  <a:pt x="890037" y="23359"/>
                </a:lnTo>
                <a:lnTo>
                  <a:pt x="876215" y="23359"/>
                </a:lnTo>
                <a:lnTo>
                  <a:pt x="872084" y="24444"/>
                </a:lnTo>
                <a:lnTo>
                  <a:pt x="868771" y="26614"/>
                </a:lnTo>
                <a:lnTo>
                  <a:pt x="866829" y="27870"/>
                </a:lnTo>
                <a:lnTo>
                  <a:pt x="864640" y="30041"/>
                </a:lnTo>
                <a:lnTo>
                  <a:pt x="863616" y="31336"/>
                </a:lnTo>
                <a:close/>
              </a:path>
              <a:path w="1798236" h="111883">
                <a:moveTo>
                  <a:pt x="703272" y="69505"/>
                </a:moveTo>
                <a:lnTo>
                  <a:pt x="703487" y="86011"/>
                </a:lnTo>
                <a:lnTo>
                  <a:pt x="703272" y="66878"/>
                </a:lnTo>
                <a:lnTo>
                  <a:pt x="703272" y="72970"/>
                </a:lnTo>
                <a:lnTo>
                  <a:pt x="703487" y="86011"/>
                </a:lnTo>
                <a:lnTo>
                  <a:pt x="703272" y="69505"/>
                </a:lnTo>
                <a:close/>
              </a:path>
              <a:path w="1798236" h="111883">
                <a:moveTo>
                  <a:pt x="923944" y="77215"/>
                </a:moveTo>
                <a:lnTo>
                  <a:pt x="925295" y="88238"/>
                </a:lnTo>
                <a:lnTo>
                  <a:pt x="943801" y="88238"/>
                </a:lnTo>
                <a:lnTo>
                  <a:pt x="941497" y="79386"/>
                </a:lnTo>
                <a:lnTo>
                  <a:pt x="928475" y="79386"/>
                </a:lnTo>
                <a:lnTo>
                  <a:pt x="923944" y="77215"/>
                </a:lnTo>
                <a:close/>
              </a:path>
              <a:path w="1798236" h="111883">
                <a:moveTo>
                  <a:pt x="906238" y="56769"/>
                </a:moveTo>
                <a:lnTo>
                  <a:pt x="906238" y="66364"/>
                </a:lnTo>
                <a:lnTo>
                  <a:pt x="908713" y="74008"/>
                </a:lnTo>
                <a:lnTo>
                  <a:pt x="913663" y="79700"/>
                </a:lnTo>
                <a:lnTo>
                  <a:pt x="918613" y="85392"/>
                </a:lnTo>
                <a:lnTo>
                  <a:pt x="925295" y="88238"/>
                </a:lnTo>
                <a:lnTo>
                  <a:pt x="923944" y="77215"/>
                </a:lnTo>
                <a:lnTo>
                  <a:pt x="921088" y="72875"/>
                </a:lnTo>
                <a:lnTo>
                  <a:pt x="918232" y="68534"/>
                </a:lnTo>
                <a:lnTo>
                  <a:pt x="916804" y="63109"/>
                </a:lnTo>
                <a:lnTo>
                  <a:pt x="916804" y="49820"/>
                </a:lnTo>
                <a:lnTo>
                  <a:pt x="918232" y="44033"/>
                </a:lnTo>
                <a:lnTo>
                  <a:pt x="921088" y="39236"/>
                </a:lnTo>
                <a:lnTo>
                  <a:pt x="923944" y="34438"/>
                </a:lnTo>
                <a:lnTo>
                  <a:pt x="928513" y="32040"/>
                </a:lnTo>
                <a:lnTo>
                  <a:pt x="941878" y="32040"/>
                </a:lnTo>
                <a:lnTo>
                  <a:pt x="946866" y="34857"/>
                </a:lnTo>
                <a:lnTo>
                  <a:pt x="949760" y="40492"/>
                </a:lnTo>
                <a:lnTo>
                  <a:pt x="951587" y="44071"/>
                </a:lnTo>
                <a:lnTo>
                  <a:pt x="952501" y="48716"/>
                </a:lnTo>
                <a:lnTo>
                  <a:pt x="952501" y="60748"/>
                </a:lnTo>
                <a:lnTo>
                  <a:pt x="951235" y="66488"/>
                </a:lnTo>
                <a:lnTo>
                  <a:pt x="948703" y="71647"/>
                </a:lnTo>
                <a:lnTo>
                  <a:pt x="946171" y="76806"/>
                </a:lnTo>
                <a:lnTo>
                  <a:pt x="941497" y="79386"/>
                </a:lnTo>
                <a:lnTo>
                  <a:pt x="943801" y="88238"/>
                </a:lnTo>
                <a:lnTo>
                  <a:pt x="951244" y="85021"/>
                </a:lnTo>
                <a:lnTo>
                  <a:pt x="956042" y="78586"/>
                </a:lnTo>
                <a:lnTo>
                  <a:pt x="961451" y="67610"/>
                </a:lnTo>
                <a:lnTo>
                  <a:pt x="963239" y="54142"/>
                </a:lnTo>
                <a:lnTo>
                  <a:pt x="963239" y="43938"/>
                </a:lnTo>
                <a:lnTo>
                  <a:pt x="960516" y="36209"/>
                </a:lnTo>
                <a:lnTo>
                  <a:pt x="955071" y="30955"/>
                </a:lnTo>
                <a:lnTo>
                  <a:pt x="949626" y="25700"/>
                </a:lnTo>
                <a:lnTo>
                  <a:pt x="942963" y="23073"/>
                </a:lnTo>
                <a:lnTo>
                  <a:pt x="926285" y="23073"/>
                </a:lnTo>
                <a:lnTo>
                  <a:pt x="919279" y="26119"/>
                </a:lnTo>
                <a:lnTo>
                  <a:pt x="914063" y="32211"/>
                </a:lnTo>
                <a:lnTo>
                  <a:pt x="913837" y="32478"/>
                </a:lnTo>
                <a:lnTo>
                  <a:pt x="908138" y="43098"/>
                </a:lnTo>
                <a:lnTo>
                  <a:pt x="906238" y="56769"/>
                </a:lnTo>
                <a:close/>
              </a:path>
              <a:path w="1798236" h="111883">
                <a:moveTo>
                  <a:pt x="988921" y="24843"/>
                </a:moveTo>
                <a:lnTo>
                  <a:pt x="978412" y="24843"/>
                </a:lnTo>
                <a:lnTo>
                  <a:pt x="978412" y="71637"/>
                </a:lnTo>
                <a:lnTo>
                  <a:pt x="979269" y="75807"/>
                </a:lnTo>
                <a:lnTo>
                  <a:pt x="980982" y="78929"/>
                </a:lnTo>
                <a:lnTo>
                  <a:pt x="984142" y="84754"/>
                </a:lnTo>
                <a:lnTo>
                  <a:pt x="990083" y="87667"/>
                </a:lnTo>
                <a:lnTo>
                  <a:pt x="1004399" y="87667"/>
                </a:lnTo>
                <a:lnTo>
                  <a:pt x="1009159" y="86068"/>
                </a:lnTo>
                <a:lnTo>
                  <a:pt x="1013081" y="82869"/>
                </a:lnTo>
                <a:lnTo>
                  <a:pt x="1015061" y="81270"/>
                </a:lnTo>
                <a:lnTo>
                  <a:pt x="1016717" y="79310"/>
                </a:lnTo>
                <a:lnTo>
                  <a:pt x="1018050" y="76987"/>
                </a:lnTo>
                <a:lnTo>
                  <a:pt x="1017935" y="86011"/>
                </a:lnTo>
                <a:lnTo>
                  <a:pt x="1027645" y="86011"/>
                </a:lnTo>
                <a:lnTo>
                  <a:pt x="1027645" y="24843"/>
                </a:lnTo>
                <a:lnTo>
                  <a:pt x="1017364" y="24843"/>
                </a:lnTo>
                <a:lnTo>
                  <a:pt x="1017364" y="60862"/>
                </a:lnTo>
                <a:lnTo>
                  <a:pt x="1016660" y="65564"/>
                </a:lnTo>
                <a:lnTo>
                  <a:pt x="1015251" y="68991"/>
                </a:lnTo>
                <a:lnTo>
                  <a:pt x="1012662" y="75388"/>
                </a:lnTo>
                <a:lnTo>
                  <a:pt x="1007788" y="78586"/>
                </a:lnTo>
                <a:lnTo>
                  <a:pt x="995642" y="78586"/>
                </a:lnTo>
                <a:lnTo>
                  <a:pt x="992234" y="76759"/>
                </a:lnTo>
                <a:lnTo>
                  <a:pt x="990406" y="73103"/>
                </a:lnTo>
                <a:lnTo>
                  <a:pt x="989416" y="71123"/>
                </a:lnTo>
                <a:lnTo>
                  <a:pt x="988921" y="68572"/>
                </a:lnTo>
                <a:lnTo>
                  <a:pt x="988921" y="24843"/>
                </a:lnTo>
                <a:close/>
              </a:path>
              <a:path w="1798236" h="111883">
                <a:moveTo>
                  <a:pt x="1047159" y="2113"/>
                </a:moveTo>
                <a:lnTo>
                  <a:pt x="1047159" y="86011"/>
                </a:lnTo>
                <a:lnTo>
                  <a:pt x="1057440" y="86011"/>
                </a:lnTo>
                <a:lnTo>
                  <a:pt x="1057440" y="2113"/>
                </a:lnTo>
                <a:lnTo>
                  <a:pt x="1047159" y="2113"/>
                </a:lnTo>
                <a:close/>
              </a:path>
              <a:path w="1798236" h="111883">
                <a:moveTo>
                  <a:pt x="1113260" y="73855"/>
                </a:moveTo>
                <a:lnTo>
                  <a:pt x="1118248" y="79586"/>
                </a:lnTo>
                <a:lnTo>
                  <a:pt x="1123236" y="85316"/>
                </a:lnTo>
                <a:lnTo>
                  <a:pt x="1129137" y="88181"/>
                </a:lnTo>
                <a:lnTo>
                  <a:pt x="1128567" y="77006"/>
                </a:lnTo>
                <a:lnTo>
                  <a:pt x="1125787" y="72589"/>
                </a:lnTo>
                <a:lnTo>
                  <a:pt x="1123007" y="68173"/>
                </a:lnTo>
                <a:lnTo>
                  <a:pt x="1121618" y="62690"/>
                </a:lnTo>
                <a:lnTo>
                  <a:pt x="1121618" y="48450"/>
                </a:lnTo>
                <a:lnTo>
                  <a:pt x="1123226" y="42624"/>
                </a:lnTo>
                <a:lnTo>
                  <a:pt x="1126444" y="38665"/>
                </a:lnTo>
                <a:lnTo>
                  <a:pt x="1129661" y="34705"/>
                </a:lnTo>
                <a:lnTo>
                  <a:pt x="1133859" y="32725"/>
                </a:lnTo>
                <a:lnTo>
                  <a:pt x="1143683" y="32725"/>
                </a:lnTo>
                <a:lnTo>
                  <a:pt x="1147586" y="34581"/>
                </a:lnTo>
                <a:lnTo>
                  <a:pt x="1150746" y="38294"/>
                </a:lnTo>
                <a:lnTo>
                  <a:pt x="1153907" y="42006"/>
                </a:lnTo>
                <a:lnTo>
                  <a:pt x="1155487" y="47726"/>
                </a:lnTo>
                <a:lnTo>
                  <a:pt x="1155487" y="63109"/>
                </a:lnTo>
                <a:lnTo>
                  <a:pt x="1153954" y="68982"/>
                </a:lnTo>
                <a:lnTo>
                  <a:pt x="1150889" y="73075"/>
                </a:lnTo>
                <a:lnTo>
                  <a:pt x="1147824" y="77168"/>
                </a:lnTo>
                <a:lnTo>
                  <a:pt x="1143930" y="87343"/>
                </a:lnTo>
                <a:lnTo>
                  <a:pt x="1147205" y="85668"/>
                </a:lnTo>
                <a:lnTo>
                  <a:pt x="1150480" y="83993"/>
                </a:lnTo>
                <a:lnTo>
                  <a:pt x="1153316" y="81270"/>
                </a:lnTo>
                <a:lnTo>
                  <a:pt x="1155715" y="77501"/>
                </a:lnTo>
                <a:lnTo>
                  <a:pt x="1155715" y="86011"/>
                </a:lnTo>
                <a:lnTo>
                  <a:pt x="1164968" y="86011"/>
                </a:lnTo>
                <a:lnTo>
                  <a:pt x="1164968" y="1827"/>
                </a:lnTo>
                <a:lnTo>
                  <a:pt x="1155087" y="1827"/>
                </a:lnTo>
                <a:lnTo>
                  <a:pt x="1155087" y="32725"/>
                </a:lnTo>
                <a:lnTo>
                  <a:pt x="1152764" y="29869"/>
                </a:lnTo>
                <a:lnTo>
                  <a:pt x="1150689" y="27871"/>
                </a:lnTo>
                <a:lnTo>
                  <a:pt x="1148861" y="26728"/>
                </a:lnTo>
                <a:lnTo>
                  <a:pt x="1145701" y="24748"/>
                </a:lnTo>
                <a:lnTo>
                  <a:pt x="1141779" y="23758"/>
                </a:lnTo>
                <a:lnTo>
                  <a:pt x="1128643" y="23758"/>
                </a:lnTo>
                <a:lnTo>
                  <a:pt x="1122141" y="27023"/>
                </a:lnTo>
                <a:lnTo>
                  <a:pt x="1117591" y="33553"/>
                </a:lnTo>
                <a:lnTo>
                  <a:pt x="1113041" y="40083"/>
                </a:lnTo>
                <a:lnTo>
                  <a:pt x="1110766" y="47803"/>
                </a:lnTo>
                <a:lnTo>
                  <a:pt x="1110766" y="66231"/>
                </a:lnTo>
                <a:lnTo>
                  <a:pt x="1113260" y="73855"/>
                </a:lnTo>
                <a:close/>
              </a:path>
              <a:path w="1798236" h="111883">
                <a:moveTo>
                  <a:pt x="1128567" y="77006"/>
                </a:moveTo>
                <a:lnTo>
                  <a:pt x="1129137" y="88181"/>
                </a:lnTo>
                <a:lnTo>
                  <a:pt x="1140180" y="88181"/>
                </a:lnTo>
                <a:lnTo>
                  <a:pt x="1143930" y="87343"/>
                </a:lnTo>
                <a:lnTo>
                  <a:pt x="1147824" y="77168"/>
                </a:lnTo>
                <a:lnTo>
                  <a:pt x="1143911" y="79214"/>
                </a:lnTo>
                <a:lnTo>
                  <a:pt x="1133021" y="79214"/>
                </a:lnTo>
                <a:lnTo>
                  <a:pt x="1128567" y="77006"/>
                </a:lnTo>
                <a:close/>
              </a:path>
              <a:path w="1798236" h="111883">
                <a:moveTo>
                  <a:pt x="1229431" y="26614"/>
                </a:moveTo>
                <a:lnTo>
                  <a:pt x="1227489" y="27871"/>
                </a:lnTo>
                <a:lnTo>
                  <a:pt x="1225300" y="30041"/>
                </a:lnTo>
                <a:lnTo>
                  <a:pt x="1222863" y="33125"/>
                </a:lnTo>
                <a:lnTo>
                  <a:pt x="1222863" y="1827"/>
                </a:lnTo>
                <a:lnTo>
                  <a:pt x="1212582" y="1827"/>
                </a:lnTo>
                <a:lnTo>
                  <a:pt x="1212582" y="86011"/>
                </a:lnTo>
                <a:lnTo>
                  <a:pt x="1222863" y="86011"/>
                </a:lnTo>
                <a:lnTo>
                  <a:pt x="1222863" y="45423"/>
                </a:lnTo>
                <a:lnTo>
                  <a:pt x="1224595" y="39883"/>
                </a:lnTo>
                <a:lnTo>
                  <a:pt x="1228060" y="36951"/>
                </a:lnTo>
                <a:lnTo>
                  <a:pt x="1231525" y="34019"/>
                </a:lnTo>
                <a:lnTo>
                  <a:pt x="1235390" y="32554"/>
                </a:lnTo>
                <a:lnTo>
                  <a:pt x="1244795" y="32554"/>
                </a:lnTo>
                <a:lnTo>
                  <a:pt x="1244747" y="30736"/>
                </a:lnTo>
                <a:lnTo>
                  <a:pt x="1241825" y="23359"/>
                </a:lnTo>
                <a:lnTo>
                  <a:pt x="1236875" y="23359"/>
                </a:lnTo>
                <a:lnTo>
                  <a:pt x="1232744" y="24444"/>
                </a:lnTo>
                <a:lnTo>
                  <a:pt x="1229431" y="26614"/>
                </a:lnTo>
                <a:close/>
              </a:path>
              <a:path w="1798236" h="111883">
                <a:moveTo>
                  <a:pt x="1251306" y="39674"/>
                </a:moveTo>
                <a:lnTo>
                  <a:pt x="1250164" y="37580"/>
                </a:lnTo>
                <a:lnTo>
                  <a:pt x="1248298" y="34229"/>
                </a:lnTo>
                <a:lnTo>
                  <a:pt x="1249450" y="27785"/>
                </a:lnTo>
                <a:lnTo>
                  <a:pt x="1250697" y="23359"/>
                </a:lnTo>
                <a:lnTo>
                  <a:pt x="1241825" y="23359"/>
                </a:lnTo>
                <a:lnTo>
                  <a:pt x="1244747" y="30736"/>
                </a:lnTo>
                <a:lnTo>
                  <a:pt x="1244795" y="32554"/>
                </a:lnTo>
                <a:lnTo>
                  <a:pt x="1243899" y="32554"/>
                </a:lnTo>
                <a:lnTo>
                  <a:pt x="1242301" y="35980"/>
                </a:lnTo>
                <a:lnTo>
                  <a:pt x="1242110" y="43519"/>
                </a:lnTo>
                <a:lnTo>
                  <a:pt x="1251706" y="43519"/>
                </a:lnTo>
                <a:lnTo>
                  <a:pt x="1251306" y="39674"/>
                </a:lnTo>
                <a:close/>
              </a:path>
              <a:path w="1798236" h="111883">
                <a:moveTo>
                  <a:pt x="1250792" y="75045"/>
                </a:moveTo>
                <a:lnTo>
                  <a:pt x="1249707" y="72704"/>
                </a:lnTo>
                <a:lnTo>
                  <a:pt x="1251877" y="86011"/>
                </a:lnTo>
                <a:lnTo>
                  <a:pt x="1262443" y="86011"/>
                </a:lnTo>
                <a:lnTo>
                  <a:pt x="1255133" y="78472"/>
                </a:lnTo>
                <a:lnTo>
                  <a:pt x="1256313" y="60101"/>
                </a:lnTo>
                <a:lnTo>
                  <a:pt x="1259112" y="59320"/>
                </a:lnTo>
                <a:lnTo>
                  <a:pt x="1260673" y="79329"/>
                </a:lnTo>
                <a:lnTo>
                  <a:pt x="1262443" y="79329"/>
                </a:lnTo>
                <a:lnTo>
                  <a:pt x="1262443" y="58878"/>
                </a:lnTo>
                <a:lnTo>
                  <a:pt x="1262843" y="58825"/>
                </a:lnTo>
                <a:lnTo>
                  <a:pt x="1269069" y="58026"/>
                </a:lnTo>
                <a:lnTo>
                  <a:pt x="1274609" y="48945"/>
                </a:lnTo>
                <a:lnTo>
                  <a:pt x="1262444" y="50471"/>
                </a:lnTo>
                <a:lnTo>
                  <a:pt x="1258217" y="51001"/>
                </a:lnTo>
                <a:lnTo>
                  <a:pt x="1254447" y="61167"/>
                </a:lnTo>
                <a:lnTo>
                  <a:pt x="1252962" y="76759"/>
                </a:lnTo>
                <a:lnTo>
                  <a:pt x="1251877" y="75902"/>
                </a:lnTo>
                <a:lnTo>
                  <a:pt x="1250792" y="75045"/>
                </a:lnTo>
                <a:close/>
              </a:path>
              <a:path w="1798236" h="111883">
                <a:moveTo>
                  <a:pt x="1255133" y="78472"/>
                </a:moveTo>
                <a:lnTo>
                  <a:pt x="1262443" y="86011"/>
                </a:lnTo>
                <a:lnTo>
                  <a:pt x="1257703" y="79329"/>
                </a:lnTo>
                <a:lnTo>
                  <a:pt x="1256313" y="60101"/>
                </a:lnTo>
                <a:lnTo>
                  <a:pt x="1255133" y="78472"/>
                </a:lnTo>
                <a:close/>
              </a:path>
              <a:path w="1798236" h="111883">
                <a:moveTo>
                  <a:pt x="1262444" y="50471"/>
                </a:moveTo>
                <a:lnTo>
                  <a:pt x="1262443" y="40759"/>
                </a:lnTo>
                <a:lnTo>
                  <a:pt x="1261587" y="36057"/>
                </a:lnTo>
                <a:lnTo>
                  <a:pt x="1259874" y="32668"/>
                </a:lnTo>
                <a:lnTo>
                  <a:pt x="1259661" y="32251"/>
                </a:lnTo>
                <a:lnTo>
                  <a:pt x="1256408" y="33487"/>
                </a:lnTo>
                <a:lnTo>
                  <a:pt x="1254162" y="36380"/>
                </a:lnTo>
                <a:lnTo>
                  <a:pt x="1256713" y="26462"/>
                </a:lnTo>
                <a:lnTo>
                  <a:pt x="1259607" y="23359"/>
                </a:lnTo>
                <a:lnTo>
                  <a:pt x="1254152" y="24834"/>
                </a:lnTo>
                <a:lnTo>
                  <a:pt x="1253884" y="25003"/>
                </a:lnTo>
                <a:lnTo>
                  <a:pt x="1250697" y="23359"/>
                </a:lnTo>
                <a:lnTo>
                  <a:pt x="1249450" y="27785"/>
                </a:lnTo>
                <a:lnTo>
                  <a:pt x="1248298" y="34229"/>
                </a:lnTo>
                <a:lnTo>
                  <a:pt x="1250164" y="37580"/>
                </a:lnTo>
                <a:lnTo>
                  <a:pt x="1251306" y="39674"/>
                </a:lnTo>
                <a:lnTo>
                  <a:pt x="1251706" y="43519"/>
                </a:lnTo>
                <a:lnTo>
                  <a:pt x="1251815" y="42611"/>
                </a:lnTo>
                <a:lnTo>
                  <a:pt x="1252086" y="40359"/>
                </a:lnTo>
                <a:lnTo>
                  <a:pt x="1252905" y="37979"/>
                </a:lnTo>
                <a:lnTo>
                  <a:pt x="1252467" y="51724"/>
                </a:lnTo>
                <a:lnTo>
                  <a:pt x="1251877" y="42967"/>
                </a:lnTo>
                <a:lnTo>
                  <a:pt x="1251877" y="51969"/>
                </a:lnTo>
                <a:lnTo>
                  <a:pt x="1247822" y="53647"/>
                </a:lnTo>
                <a:lnTo>
                  <a:pt x="1244281" y="56769"/>
                </a:lnTo>
                <a:lnTo>
                  <a:pt x="1240740" y="59891"/>
                </a:lnTo>
                <a:lnTo>
                  <a:pt x="1238969" y="64289"/>
                </a:lnTo>
                <a:lnTo>
                  <a:pt x="1238969" y="75140"/>
                </a:lnTo>
                <a:lnTo>
                  <a:pt x="1240768" y="79452"/>
                </a:lnTo>
                <a:lnTo>
                  <a:pt x="1244367" y="82898"/>
                </a:lnTo>
                <a:lnTo>
                  <a:pt x="1247965" y="86344"/>
                </a:lnTo>
                <a:lnTo>
                  <a:pt x="1252601" y="88067"/>
                </a:lnTo>
                <a:lnTo>
                  <a:pt x="1262996" y="88067"/>
                </a:lnTo>
                <a:lnTo>
                  <a:pt x="1267317" y="87058"/>
                </a:lnTo>
                <a:lnTo>
                  <a:pt x="1271239" y="85040"/>
                </a:lnTo>
                <a:lnTo>
                  <a:pt x="1275161" y="83022"/>
                </a:lnTo>
                <a:lnTo>
                  <a:pt x="1278169" y="80642"/>
                </a:lnTo>
                <a:lnTo>
                  <a:pt x="1280263" y="77901"/>
                </a:lnTo>
                <a:lnTo>
                  <a:pt x="1280035" y="38531"/>
                </a:lnTo>
                <a:lnTo>
                  <a:pt x="1280035" y="43748"/>
                </a:lnTo>
                <a:lnTo>
                  <a:pt x="1279349" y="45975"/>
                </a:lnTo>
                <a:lnTo>
                  <a:pt x="1276970" y="48640"/>
                </a:lnTo>
                <a:lnTo>
                  <a:pt x="1274609" y="48945"/>
                </a:lnTo>
                <a:lnTo>
                  <a:pt x="1269069" y="58026"/>
                </a:lnTo>
                <a:lnTo>
                  <a:pt x="1272914" y="57417"/>
                </a:lnTo>
                <a:lnTo>
                  <a:pt x="1274894" y="56883"/>
                </a:lnTo>
                <a:lnTo>
                  <a:pt x="1276874" y="56350"/>
                </a:lnTo>
                <a:lnTo>
                  <a:pt x="1279749" y="54885"/>
                </a:lnTo>
                <a:lnTo>
                  <a:pt x="1279749" y="69486"/>
                </a:lnTo>
                <a:lnTo>
                  <a:pt x="1276893" y="74036"/>
                </a:lnTo>
                <a:lnTo>
                  <a:pt x="1271182" y="76816"/>
                </a:lnTo>
                <a:lnTo>
                  <a:pt x="1267793" y="78491"/>
                </a:lnTo>
                <a:lnTo>
                  <a:pt x="1264290" y="79329"/>
                </a:lnTo>
                <a:lnTo>
                  <a:pt x="1260673" y="79329"/>
                </a:lnTo>
                <a:lnTo>
                  <a:pt x="1259112" y="59320"/>
                </a:lnTo>
                <a:lnTo>
                  <a:pt x="1256313" y="60101"/>
                </a:lnTo>
                <a:lnTo>
                  <a:pt x="1257703" y="79329"/>
                </a:lnTo>
                <a:lnTo>
                  <a:pt x="1262443" y="86011"/>
                </a:lnTo>
                <a:lnTo>
                  <a:pt x="1251877" y="86011"/>
                </a:lnTo>
                <a:lnTo>
                  <a:pt x="1249707" y="72704"/>
                </a:lnTo>
                <a:lnTo>
                  <a:pt x="1249707" y="65812"/>
                </a:lnTo>
                <a:lnTo>
                  <a:pt x="1251287" y="62957"/>
                </a:lnTo>
                <a:lnTo>
                  <a:pt x="1251877" y="62623"/>
                </a:lnTo>
                <a:lnTo>
                  <a:pt x="1251877" y="75902"/>
                </a:lnTo>
                <a:lnTo>
                  <a:pt x="1252962" y="76759"/>
                </a:lnTo>
                <a:lnTo>
                  <a:pt x="1254447" y="61167"/>
                </a:lnTo>
                <a:lnTo>
                  <a:pt x="1258217" y="51001"/>
                </a:lnTo>
                <a:lnTo>
                  <a:pt x="1262444" y="50471"/>
                </a:lnTo>
                <a:close/>
              </a:path>
              <a:path w="1798236" h="111883">
                <a:moveTo>
                  <a:pt x="1252086" y="40359"/>
                </a:moveTo>
                <a:lnTo>
                  <a:pt x="1251815" y="42611"/>
                </a:lnTo>
                <a:lnTo>
                  <a:pt x="1251877" y="42967"/>
                </a:lnTo>
                <a:lnTo>
                  <a:pt x="1252467" y="51724"/>
                </a:lnTo>
                <a:lnTo>
                  <a:pt x="1252905" y="37979"/>
                </a:lnTo>
                <a:lnTo>
                  <a:pt x="1252086" y="40359"/>
                </a:lnTo>
                <a:close/>
              </a:path>
              <a:path w="1798236" h="111883">
                <a:moveTo>
                  <a:pt x="1290686" y="78072"/>
                </a:moveTo>
                <a:lnTo>
                  <a:pt x="1290030" y="75502"/>
                </a:lnTo>
                <a:lnTo>
                  <a:pt x="1290030" y="34476"/>
                </a:lnTo>
                <a:lnTo>
                  <a:pt x="1287802" y="30212"/>
                </a:lnTo>
                <a:lnTo>
                  <a:pt x="1283347" y="27471"/>
                </a:lnTo>
                <a:lnTo>
                  <a:pt x="1278854" y="24729"/>
                </a:lnTo>
                <a:lnTo>
                  <a:pt x="1273009" y="23359"/>
                </a:lnTo>
                <a:lnTo>
                  <a:pt x="1259607" y="23359"/>
                </a:lnTo>
                <a:lnTo>
                  <a:pt x="1256713" y="26462"/>
                </a:lnTo>
                <a:lnTo>
                  <a:pt x="1254162" y="36380"/>
                </a:lnTo>
                <a:lnTo>
                  <a:pt x="1256408" y="33487"/>
                </a:lnTo>
                <a:lnTo>
                  <a:pt x="1259661" y="32251"/>
                </a:lnTo>
                <a:lnTo>
                  <a:pt x="1260216" y="32040"/>
                </a:lnTo>
                <a:lnTo>
                  <a:pt x="1270230" y="32040"/>
                </a:lnTo>
                <a:lnTo>
                  <a:pt x="1273800" y="32830"/>
                </a:lnTo>
                <a:lnTo>
                  <a:pt x="1276293" y="34410"/>
                </a:lnTo>
                <a:lnTo>
                  <a:pt x="1278788" y="35990"/>
                </a:lnTo>
                <a:lnTo>
                  <a:pt x="1280035" y="38531"/>
                </a:lnTo>
                <a:lnTo>
                  <a:pt x="1280263" y="77901"/>
                </a:lnTo>
                <a:lnTo>
                  <a:pt x="1280606" y="80338"/>
                </a:lnTo>
                <a:lnTo>
                  <a:pt x="1282034" y="83555"/>
                </a:lnTo>
                <a:lnTo>
                  <a:pt x="1283633" y="86068"/>
                </a:lnTo>
                <a:lnTo>
                  <a:pt x="1286203" y="87324"/>
                </a:lnTo>
                <a:lnTo>
                  <a:pt x="1291191" y="87324"/>
                </a:lnTo>
                <a:lnTo>
                  <a:pt x="1294009" y="87039"/>
                </a:lnTo>
                <a:lnTo>
                  <a:pt x="1296826" y="86296"/>
                </a:lnTo>
                <a:lnTo>
                  <a:pt x="1296826" y="78700"/>
                </a:lnTo>
                <a:lnTo>
                  <a:pt x="1295570" y="78900"/>
                </a:lnTo>
                <a:lnTo>
                  <a:pt x="1293457" y="79043"/>
                </a:lnTo>
                <a:lnTo>
                  <a:pt x="1290686" y="78072"/>
                </a:lnTo>
                <a:close/>
              </a:path>
              <a:path w="1798236" h="111883">
                <a:moveTo>
                  <a:pt x="1359748" y="24844"/>
                </a:moveTo>
                <a:lnTo>
                  <a:pt x="1348496" y="24844"/>
                </a:lnTo>
                <a:lnTo>
                  <a:pt x="1331419" y="74645"/>
                </a:lnTo>
                <a:lnTo>
                  <a:pt x="1315084" y="24844"/>
                </a:lnTo>
                <a:lnTo>
                  <a:pt x="1303147" y="24844"/>
                </a:lnTo>
                <a:lnTo>
                  <a:pt x="1325708" y="86011"/>
                </a:lnTo>
                <a:lnTo>
                  <a:pt x="1336674" y="86011"/>
                </a:lnTo>
                <a:lnTo>
                  <a:pt x="1359748" y="24844"/>
                </a:lnTo>
                <a:close/>
              </a:path>
              <a:path w="1798236" h="111883">
                <a:moveTo>
                  <a:pt x="1388191" y="26538"/>
                </a:moveTo>
                <a:lnTo>
                  <a:pt x="1382860" y="32668"/>
                </a:lnTo>
                <a:lnTo>
                  <a:pt x="1386173" y="50544"/>
                </a:lnTo>
                <a:lnTo>
                  <a:pt x="1386363" y="45290"/>
                </a:lnTo>
                <a:lnTo>
                  <a:pt x="1388058" y="40959"/>
                </a:lnTo>
                <a:lnTo>
                  <a:pt x="1391256" y="37551"/>
                </a:lnTo>
                <a:lnTo>
                  <a:pt x="1395159" y="23473"/>
                </a:lnTo>
                <a:lnTo>
                  <a:pt x="1388191" y="26538"/>
                </a:lnTo>
                <a:close/>
              </a:path>
              <a:path w="1798236" h="111883">
                <a:moveTo>
                  <a:pt x="1430722" y="58711"/>
                </a:moveTo>
                <a:lnTo>
                  <a:pt x="1430722" y="52543"/>
                </a:lnTo>
                <a:lnTo>
                  <a:pt x="1430417" y="48050"/>
                </a:lnTo>
                <a:lnTo>
                  <a:pt x="1429809" y="45233"/>
                </a:lnTo>
                <a:lnTo>
                  <a:pt x="1429123" y="41120"/>
                </a:lnTo>
                <a:lnTo>
                  <a:pt x="1427752" y="37523"/>
                </a:lnTo>
                <a:lnTo>
                  <a:pt x="1425696" y="34438"/>
                </a:lnTo>
                <a:lnTo>
                  <a:pt x="1423564" y="31202"/>
                </a:lnTo>
                <a:lnTo>
                  <a:pt x="1420461" y="28565"/>
                </a:lnTo>
                <a:lnTo>
                  <a:pt x="1416387" y="26528"/>
                </a:lnTo>
                <a:lnTo>
                  <a:pt x="1412312" y="24491"/>
                </a:lnTo>
                <a:lnTo>
                  <a:pt x="1408105" y="23473"/>
                </a:lnTo>
                <a:lnTo>
                  <a:pt x="1395159" y="23473"/>
                </a:lnTo>
                <a:lnTo>
                  <a:pt x="1391256" y="37551"/>
                </a:lnTo>
                <a:lnTo>
                  <a:pt x="1394455" y="34143"/>
                </a:lnTo>
                <a:lnTo>
                  <a:pt x="1398414" y="32440"/>
                </a:lnTo>
                <a:lnTo>
                  <a:pt x="1409723" y="32440"/>
                </a:lnTo>
                <a:lnTo>
                  <a:pt x="1414426" y="34914"/>
                </a:lnTo>
                <a:lnTo>
                  <a:pt x="1417243" y="39864"/>
                </a:lnTo>
                <a:lnTo>
                  <a:pt x="1418766" y="42529"/>
                </a:lnTo>
                <a:lnTo>
                  <a:pt x="1419737" y="46089"/>
                </a:lnTo>
                <a:lnTo>
                  <a:pt x="1420156" y="50544"/>
                </a:lnTo>
                <a:lnTo>
                  <a:pt x="1386173" y="50544"/>
                </a:lnTo>
                <a:lnTo>
                  <a:pt x="1382860" y="32668"/>
                </a:lnTo>
                <a:lnTo>
                  <a:pt x="1377530" y="38798"/>
                </a:lnTo>
                <a:lnTo>
                  <a:pt x="1374864" y="46775"/>
                </a:lnTo>
                <a:lnTo>
                  <a:pt x="1374864" y="66574"/>
                </a:lnTo>
                <a:lnTo>
                  <a:pt x="1377511" y="74331"/>
                </a:lnTo>
                <a:lnTo>
                  <a:pt x="1382803" y="79871"/>
                </a:lnTo>
                <a:lnTo>
                  <a:pt x="1388096" y="85411"/>
                </a:lnTo>
                <a:lnTo>
                  <a:pt x="1394550" y="88181"/>
                </a:lnTo>
                <a:lnTo>
                  <a:pt x="1405287" y="88181"/>
                </a:lnTo>
                <a:lnTo>
                  <a:pt x="1408086" y="87876"/>
                </a:lnTo>
                <a:lnTo>
                  <a:pt x="1410561" y="87267"/>
                </a:lnTo>
                <a:lnTo>
                  <a:pt x="1415168" y="86201"/>
                </a:lnTo>
                <a:lnTo>
                  <a:pt x="1419033" y="84145"/>
                </a:lnTo>
                <a:lnTo>
                  <a:pt x="1422155" y="81099"/>
                </a:lnTo>
                <a:lnTo>
                  <a:pt x="1424021" y="79348"/>
                </a:lnTo>
                <a:lnTo>
                  <a:pt x="1425706" y="77092"/>
                </a:lnTo>
                <a:lnTo>
                  <a:pt x="1427210" y="74331"/>
                </a:lnTo>
                <a:lnTo>
                  <a:pt x="1428714" y="71571"/>
                </a:lnTo>
                <a:lnTo>
                  <a:pt x="1429599" y="69068"/>
                </a:lnTo>
                <a:lnTo>
                  <a:pt x="1429865" y="66821"/>
                </a:lnTo>
                <a:lnTo>
                  <a:pt x="1419756" y="66821"/>
                </a:lnTo>
                <a:lnTo>
                  <a:pt x="1418995" y="69524"/>
                </a:lnTo>
                <a:lnTo>
                  <a:pt x="1417700" y="71904"/>
                </a:lnTo>
                <a:lnTo>
                  <a:pt x="1415873" y="73960"/>
                </a:lnTo>
                <a:lnTo>
                  <a:pt x="1412674" y="77501"/>
                </a:lnTo>
                <a:lnTo>
                  <a:pt x="1408390" y="79272"/>
                </a:lnTo>
                <a:lnTo>
                  <a:pt x="1397272" y="79272"/>
                </a:lnTo>
                <a:lnTo>
                  <a:pt x="1393027" y="77396"/>
                </a:lnTo>
                <a:lnTo>
                  <a:pt x="1390285" y="73646"/>
                </a:lnTo>
                <a:lnTo>
                  <a:pt x="1387543" y="69896"/>
                </a:lnTo>
                <a:lnTo>
                  <a:pt x="1386078" y="64917"/>
                </a:lnTo>
                <a:lnTo>
                  <a:pt x="1385887" y="58711"/>
                </a:lnTo>
                <a:lnTo>
                  <a:pt x="1430722" y="58711"/>
                </a:lnTo>
                <a:close/>
              </a:path>
              <a:path w="1798236" h="111883">
                <a:moveTo>
                  <a:pt x="1521858" y="26614"/>
                </a:moveTo>
                <a:lnTo>
                  <a:pt x="1519916" y="27871"/>
                </a:lnTo>
                <a:lnTo>
                  <a:pt x="1517727" y="30041"/>
                </a:lnTo>
                <a:lnTo>
                  <a:pt x="1515290" y="33125"/>
                </a:lnTo>
                <a:lnTo>
                  <a:pt x="1515290" y="1827"/>
                </a:lnTo>
                <a:lnTo>
                  <a:pt x="1505010" y="1827"/>
                </a:lnTo>
                <a:lnTo>
                  <a:pt x="1505010" y="86011"/>
                </a:lnTo>
                <a:lnTo>
                  <a:pt x="1515290" y="86011"/>
                </a:lnTo>
                <a:lnTo>
                  <a:pt x="1515290" y="45423"/>
                </a:lnTo>
                <a:lnTo>
                  <a:pt x="1517022" y="39883"/>
                </a:lnTo>
                <a:lnTo>
                  <a:pt x="1520487" y="36952"/>
                </a:lnTo>
                <a:lnTo>
                  <a:pt x="1523953" y="34020"/>
                </a:lnTo>
                <a:lnTo>
                  <a:pt x="1527817" y="32554"/>
                </a:lnTo>
                <a:lnTo>
                  <a:pt x="1534252" y="32554"/>
                </a:lnTo>
                <a:lnTo>
                  <a:pt x="1534252" y="25129"/>
                </a:lnTo>
                <a:lnTo>
                  <a:pt x="1537222" y="32554"/>
                </a:lnTo>
                <a:lnTo>
                  <a:pt x="1544304" y="86011"/>
                </a:lnTo>
                <a:lnTo>
                  <a:pt x="1543733" y="39674"/>
                </a:lnTo>
                <a:lnTo>
                  <a:pt x="1544304" y="42967"/>
                </a:lnTo>
                <a:lnTo>
                  <a:pt x="1544304" y="47460"/>
                </a:lnTo>
                <a:lnTo>
                  <a:pt x="1544304" y="42967"/>
                </a:lnTo>
                <a:lnTo>
                  <a:pt x="1543733" y="39674"/>
                </a:lnTo>
                <a:lnTo>
                  <a:pt x="1544304" y="86011"/>
                </a:lnTo>
                <a:lnTo>
                  <a:pt x="1554871" y="86011"/>
                </a:lnTo>
                <a:lnTo>
                  <a:pt x="1544704" y="25129"/>
                </a:lnTo>
                <a:lnTo>
                  <a:pt x="1542591" y="37580"/>
                </a:lnTo>
                <a:lnTo>
                  <a:pt x="1540725" y="34229"/>
                </a:lnTo>
                <a:lnTo>
                  <a:pt x="1544704" y="25129"/>
                </a:lnTo>
                <a:lnTo>
                  <a:pt x="1534252" y="23359"/>
                </a:lnTo>
                <a:lnTo>
                  <a:pt x="1529302" y="23359"/>
                </a:lnTo>
                <a:lnTo>
                  <a:pt x="1525171" y="24444"/>
                </a:lnTo>
                <a:lnTo>
                  <a:pt x="1521858" y="26614"/>
                </a:lnTo>
                <a:close/>
              </a:path>
              <a:path w="1798236" h="111883">
                <a:moveTo>
                  <a:pt x="1534252" y="32554"/>
                </a:moveTo>
                <a:lnTo>
                  <a:pt x="1534252" y="86011"/>
                </a:lnTo>
                <a:lnTo>
                  <a:pt x="1544304" y="86011"/>
                </a:lnTo>
                <a:lnTo>
                  <a:pt x="1537222" y="32554"/>
                </a:lnTo>
                <a:lnTo>
                  <a:pt x="1534252" y="25129"/>
                </a:lnTo>
                <a:lnTo>
                  <a:pt x="1534252" y="32554"/>
                </a:lnTo>
                <a:close/>
              </a:path>
              <a:path w="1798236" h="111883">
                <a:moveTo>
                  <a:pt x="1554014" y="36057"/>
                </a:moveTo>
                <a:lnTo>
                  <a:pt x="1552301" y="32668"/>
                </a:lnTo>
                <a:lnTo>
                  <a:pt x="1549140" y="26462"/>
                </a:lnTo>
                <a:lnTo>
                  <a:pt x="1543124" y="23359"/>
                </a:lnTo>
                <a:lnTo>
                  <a:pt x="1534252" y="23359"/>
                </a:lnTo>
                <a:lnTo>
                  <a:pt x="1544704" y="25129"/>
                </a:lnTo>
                <a:lnTo>
                  <a:pt x="1554871" y="86011"/>
                </a:lnTo>
                <a:lnTo>
                  <a:pt x="1554871" y="40759"/>
                </a:lnTo>
                <a:lnTo>
                  <a:pt x="1554014" y="36057"/>
                </a:lnTo>
                <a:close/>
              </a:path>
              <a:path w="1798236" h="111883">
                <a:moveTo>
                  <a:pt x="1534252" y="2113"/>
                </a:moveTo>
                <a:lnTo>
                  <a:pt x="1534252" y="13764"/>
                </a:lnTo>
                <a:lnTo>
                  <a:pt x="1544704" y="13764"/>
                </a:lnTo>
                <a:lnTo>
                  <a:pt x="1544704" y="2113"/>
                </a:lnTo>
                <a:lnTo>
                  <a:pt x="1534252" y="2113"/>
                </a:lnTo>
                <a:close/>
              </a:path>
              <a:path w="1798236" h="111883">
                <a:moveTo>
                  <a:pt x="1637649" y="82946"/>
                </a:moveTo>
                <a:lnTo>
                  <a:pt x="1640067" y="68363"/>
                </a:lnTo>
                <a:lnTo>
                  <a:pt x="1641019" y="41977"/>
                </a:lnTo>
                <a:lnTo>
                  <a:pt x="1640562" y="30574"/>
                </a:lnTo>
                <a:lnTo>
                  <a:pt x="1638582" y="28632"/>
                </a:lnTo>
                <a:lnTo>
                  <a:pt x="1637896" y="38322"/>
                </a:lnTo>
                <a:lnTo>
                  <a:pt x="1636640" y="27299"/>
                </a:lnTo>
                <a:lnTo>
                  <a:pt x="1642009" y="1827"/>
                </a:lnTo>
                <a:lnTo>
                  <a:pt x="1631728" y="1827"/>
                </a:lnTo>
                <a:lnTo>
                  <a:pt x="1633061" y="24939"/>
                </a:lnTo>
                <a:lnTo>
                  <a:pt x="1634774" y="34667"/>
                </a:lnTo>
                <a:lnTo>
                  <a:pt x="1637059" y="75026"/>
                </a:lnTo>
                <a:lnTo>
                  <a:pt x="1637649" y="82946"/>
                </a:lnTo>
                <a:close/>
              </a:path>
              <a:path w="1798236" h="111883">
                <a:moveTo>
                  <a:pt x="1642009" y="45423"/>
                </a:moveTo>
                <a:lnTo>
                  <a:pt x="1642580" y="47593"/>
                </a:lnTo>
                <a:lnTo>
                  <a:pt x="1642580" y="60196"/>
                </a:lnTo>
                <a:lnTo>
                  <a:pt x="1642009" y="63195"/>
                </a:lnTo>
                <a:lnTo>
                  <a:pt x="1642009" y="45538"/>
                </a:lnTo>
                <a:lnTo>
                  <a:pt x="1641742" y="64594"/>
                </a:lnTo>
                <a:lnTo>
                  <a:pt x="1640124" y="80623"/>
                </a:lnTo>
                <a:lnTo>
                  <a:pt x="1637649" y="82946"/>
                </a:lnTo>
                <a:lnTo>
                  <a:pt x="1637059" y="75026"/>
                </a:lnTo>
                <a:lnTo>
                  <a:pt x="1634774" y="34667"/>
                </a:lnTo>
                <a:lnTo>
                  <a:pt x="1633061" y="24939"/>
                </a:lnTo>
                <a:lnTo>
                  <a:pt x="1631728" y="1827"/>
                </a:lnTo>
                <a:lnTo>
                  <a:pt x="1631728" y="24563"/>
                </a:lnTo>
                <a:lnTo>
                  <a:pt x="1628872" y="23758"/>
                </a:lnTo>
                <a:lnTo>
                  <a:pt x="1616992" y="23758"/>
                </a:lnTo>
                <a:lnTo>
                  <a:pt x="1610948" y="26633"/>
                </a:lnTo>
                <a:lnTo>
                  <a:pt x="1605940" y="32383"/>
                </a:lnTo>
                <a:lnTo>
                  <a:pt x="1608996" y="64118"/>
                </a:lnTo>
                <a:lnTo>
                  <a:pt x="1608996" y="51363"/>
                </a:lnTo>
                <a:lnTo>
                  <a:pt x="1609701" y="46622"/>
                </a:lnTo>
                <a:lnTo>
                  <a:pt x="1611110" y="43005"/>
                </a:lnTo>
                <a:lnTo>
                  <a:pt x="1613775" y="36228"/>
                </a:lnTo>
                <a:lnTo>
                  <a:pt x="1618725" y="32839"/>
                </a:lnTo>
                <a:lnTo>
                  <a:pt x="1630795" y="32839"/>
                </a:lnTo>
                <a:lnTo>
                  <a:pt x="1631728" y="33268"/>
                </a:lnTo>
                <a:lnTo>
                  <a:pt x="1631728" y="78358"/>
                </a:lnTo>
                <a:lnTo>
                  <a:pt x="1631861" y="78358"/>
                </a:lnTo>
                <a:lnTo>
                  <a:pt x="1634755" y="84469"/>
                </a:lnTo>
                <a:lnTo>
                  <a:pt x="1642009" y="86011"/>
                </a:lnTo>
                <a:lnTo>
                  <a:pt x="1642009" y="77761"/>
                </a:lnTo>
                <a:lnTo>
                  <a:pt x="1642180" y="77501"/>
                </a:lnTo>
                <a:lnTo>
                  <a:pt x="1642294" y="85916"/>
                </a:lnTo>
                <a:lnTo>
                  <a:pt x="1641628" y="91760"/>
                </a:lnTo>
                <a:lnTo>
                  <a:pt x="1640181" y="95035"/>
                </a:lnTo>
                <a:lnTo>
                  <a:pt x="1637744" y="100593"/>
                </a:lnTo>
                <a:lnTo>
                  <a:pt x="1632584" y="103373"/>
                </a:lnTo>
                <a:lnTo>
                  <a:pt x="1619715" y="103373"/>
                </a:lnTo>
                <a:lnTo>
                  <a:pt x="1616059" y="102231"/>
                </a:lnTo>
                <a:lnTo>
                  <a:pt x="1613737" y="99946"/>
                </a:lnTo>
                <a:lnTo>
                  <a:pt x="1612252" y="98461"/>
                </a:lnTo>
                <a:lnTo>
                  <a:pt x="1611262" y="96348"/>
                </a:lnTo>
                <a:lnTo>
                  <a:pt x="1610767" y="93607"/>
                </a:lnTo>
                <a:lnTo>
                  <a:pt x="1600315" y="93607"/>
                </a:lnTo>
                <a:lnTo>
                  <a:pt x="1600848" y="99889"/>
                </a:lnTo>
                <a:lnTo>
                  <a:pt x="1603361" y="104506"/>
                </a:lnTo>
                <a:lnTo>
                  <a:pt x="1607854" y="107456"/>
                </a:lnTo>
                <a:lnTo>
                  <a:pt x="1612347" y="110407"/>
                </a:lnTo>
                <a:lnTo>
                  <a:pt x="1617887" y="111883"/>
                </a:lnTo>
                <a:lnTo>
                  <a:pt x="1626751" y="111829"/>
                </a:lnTo>
                <a:lnTo>
                  <a:pt x="1640174" y="108349"/>
                </a:lnTo>
                <a:lnTo>
                  <a:pt x="1648634" y="99432"/>
                </a:lnTo>
                <a:lnTo>
                  <a:pt x="1650919" y="94939"/>
                </a:lnTo>
                <a:lnTo>
                  <a:pt x="1650671" y="34020"/>
                </a:lnTo>
                <a:lnTo>
                  <a:pt x="1648577" y="26614"/>
                </a:lnTo>
                <a:lnTo>
                  <a:pt x="1647206" y="36952"/>
                </a:lnTo>
                <a:lnTo>
                  <a:pt x="1643741" y="39883"/>
                </a:lnTo>
                <a:lnTo>
                  <a:pt x="1642009" y="45423"/>
                </a:lnTo>
                <a:close/>
              </a:path>
              <a:path w="1798236" h="111883">
                <a:moveTo>
                  <a:pt x="1667444" y="34229"/>
                </a:moveTo>
                <a:lnTo>
                  <a:pt x="1669310" y="37580"/>
                </a:lnTo>
                <a:lnTo>
                  <a:pt x="1670451" y="39674"/>
                </a:lnTo>
                <a:lnTo>
                  <a:pt x="1671023" y="42967"/>
                </a:lnTo>
                <a:lnTo>
                  <a:pt x="1671023" y="86011"/>
                </a:lnTo>
                <a:lnTo>
                  <a:pt x="1681589" y="86011"/>
                </a:lnTo>
                <a:lnTo>
                  <a:pt x="1681589" y="40759"/>
                </a:lnTo>
                <a:lnTo>
                  <a:pt x="1680732" y="36057"/>
                </a:lnTo>
                <a:lnTo>
                  <a:pt x="1679019" y="32668"/>
                </a:lnTo>
                <a:lnTo>
                  <a:pt x="1675859" y="26462"/>
                </a:lnTo>
                <a:lnTo>
                  <a:pt x="1669843" y="23359"/>
                </a:lnTo>
                <a:lnTo>
                  <a:pt x="1656020" y="23359"/>
                </a:lnTo>
                <a:lnTo>
                  <a:pt x="1652061" y="25415"/>
                </a:lnTo>
                <a:lnTo>
                  <a:pt x="1650408" y="25415"/>
                </a:lnTo>
                <a:lnTo>
                  <a:pt x="1646635" y="27871"/>
                </a:lnTo>
                <a:lnTo>
                  <a:pt x="1644446" y="30041"/>
                </a:lnTo>
                <a:lnTo>
                  <a:pt x="1642580" y="32402"/>
                </a:lnTo>
                <a:lnTo>
                  <a:pt x="1642294" y="32764"/>
                </a:lnTo>
                <a:lnTo>
                  <a:pt x="1642009" y="33125"/>
                </a:lnTo>
                <a:lnTo>
                  <a:pt x="1642009" y="1827"/>
                </a:lnTo>
                <a:lnTo>
                  <a:pt x="1636640" y="27299"/>
                </a:lnTo>
                <a:lnTo>
                  <a:pt x="1637896" y="38322"/>
                </a:lnTo>
                <a:lnTo>
                  <a:pt x="1638582" y="28632"/>
                </a:lnTo>
                <a:lnTo>
                  <a:pt x="1640562" y="30574"/>
                </a:lnTo>
                <a:lnTo>
                  <a:pt x="1641019" y="41977"/>
                </a:lnTo>
                <a:lnTo>
                  <a:pt x="1640067" y="68363"/>
                </a:lnTo>
                <a:lnTo>
                  <a:pt x="1637649" y="82946"/>
                </a:lnTo>
                <a:lnTo>
                  <a:pt x="1640124" y="80623"/>
                </a:lnTo>
                <a:lnTo>
                  <a:pt x="1641742" y="64594"/>
                </a:lnTo>
                <a:lnTo>
                  <a:pt x="1642009" y="45538"/>
                </a:lnTo>
                <a:lnTo>
                  <a:pt x="1642580" y="47593"/>
                </a:lnTo>
                <a:lnTo>
                  <a:pt x="1642009" y="45423"/>
                </a:lnTo>
                <a:lnTo>
                  <a:pt x="1643741" y="39883"/>
                </a:lnTo>
                <a:lnTo>
                  <a:pt x="1642580" y="33125"/>
                </a:lnTo>
                <a:lnTo>
                  <a:pt x="1643741" y="39883"/>
                </a:lnTo>
                <a:lnTo>
                  <a:pt x="1647206" y="36952"/>
                </a:lnTo>
                <a:lnTo>
                  <a:pt x="1648577" y="26614"/>
                </a:lnTo>
                <a:lnTo>
                  <a:pt x="1650671" y="34020"/>
                </a:lnTo>
                <a:lnTo>
                  <a:pt x="1650919" y="94939"/>
                </a:lnTo>
                <a:lnTo>
                  <a:pt x="1652061" y="88809"/>
                </a:lnTo>
                <a:lnTo>
                  <a:pt x="1652061" y="33493"/>
                </a:lnTo>
                <a:lnTo>
                  <a:pt x="1654536" y="32554"/>
                </a:lnTo>
                <a:lnTo>
                  <a:pt x="1663941" y="32554"/>
                </a:lnTo>
                <a:lnTo>
                  <a:pt x="1667444" y="34229"/>
                </a:lnTo>
                <a:close/>
              </a:path>
              <a:path w="1798236" h="111883">
                <a:moveTo>
                  <a:pt x="1651890" y="24444"/>
                </a:moveTo>
                <a:lnTo>
                  <a:pt x="1650408" y="25415"/>
                </a:lnTo>
                <a:lnTo>
                  <a:pt x="1652061" y="25415"/>
                </a:lnTo>
                <a:lnTo>
                  <a:pt x="1656020" y="23359"/>
                </a:lnTo>
                <a:lnTo>
                  <a:pt x="1651890" y="24444"/>
                </a:lnTo>
                <a:close/>
              </a:path>
              <a:path w="1798236" h="111883">
                <a:moveTo>
                  <a:pt x="1642580" y="25415"/>
                </a:moveTo>
                <a:lnTo>
                  <a:pt x="1642580" y="32402"/>
                </a:lnTo>
                <a:lnTo>
                  <a:pt x="1644446" y="30041"/>
                </a:lnTo>
                <a:lnTo>
                  <a:pt x="1646635" y="27871"/>
                </a:lnTo>
                <a:lnTo>
                  <a:pt x="1650408" y="25415"/>
                </a:lnTo>
                <a:lnTo>
                  <a:pt x="1642580" y="25415"/>
                </a:lnTo>
                <a:close/>
              </a:path>
              <a:path w="1798236" h="111883">
                <a:moveTo>
                  <a:pt x="1709861" y="26538"/>
                </a:moveTo>
                <a:lnTo>
                  <a:pt x="1704530" y="32668"/>
                </a:lnTo>
                <a:lnTo>
                  <a:pt x="1707843" y="50544"/>
                </a:lnTo>
                <a:lnTo>
                  <a:pt x="1708033" y="45290"/>
                </a:lnTo>
                <a:lnTo>
                  <a:pt x="1709728" y="40959"/>
                </a:lnTo>
                <a:lnTo>
                  <a:pt x="1712926" y="37551"/>
                </a:lnTo>
                <a:lnTo>
                  <a:pt x="1716829" y="23473"/>
                </a:lnTo>
                <a:lnTo>
                  <a:pt x="1709861" y="26538"/>
                </a:lnTo>
                <a:close/>
              </a:path>
              <a:path w="1798236" h="111883">
                <a:moveTo>
                  <a:pt x="1752392" y="58711"/>
                </a:moveTo>
                <a:lnTo>
                  <a:pt x="1752392" y="52543"/>
                </a:lnTo>
                <a:lnTo>
                  <a:pt x="1752087" y="48050"/>
                </a:lnTo>
                <a:lnTo>
                  <a:pt x="1751478" y="45233"/>
                </a:lnTo>
                <a:lnTo>
                  <a:pt x="1750793" y="41121"/>
                </a:lnTo>
                <a:lnTo>
                  <a:pt x="1749422" y="37523"/>
                </a:lnTo>
                <a:lnTo>
                  <a:pt x="1747366" y="34438"/>
                </a:lnTo>
                <a:lnTo>
                  <a:pt x="1745234" y="31202"/>
                </a:lnTo>
                <a:lnTo>
                  <a:pt x="1742130" y="28565"/>
                </a:lnTo>
                <a:lnTo>
                  <a:pt x="1738057" y="26528"/>
                </a:lnTo>
                <a:lnTo>
                  <a:pt x="1733982" y="24491"/>
                </a:lnTo>
                <a:lnTo>
                  <a:pt x="1729775" y="23473"/>
                </a:lnTo>
                <a:lnTo>
                  <a:pt x="1716829" y="23473"/>
                </a:lnTo>
                <a:lnTo>
                  <a:pt x="1712926" y="37551"/>
                </a:lnTo>
                <a:lnTo>
                  <a:pt x="1716125" y="34143"/>
                </a:lnTo>
                <a:lnTo>
                  <a:pt x="1720084" y="32440"/>
                </a:lnTo>
                <a:lnTo>
                  <a:pt x="1731393" y="32440"/>
                </a:lnTo>
                <a:lnTo>
                  <a:pt x="1736096" y="34914"/>
                </a:lnTo>
                <a:lnTo>
                  <a:pt x="1738913" y="39864"/>
                </a:lnTo>
                <a:lnTo>
                  <a:pt x="1740436" y="42529"/>
                </a:lnTo>
                <a:lnTo>
                  <a:pt x="1741407" y="46089"/>
                </a:lnTo>
                <a:lnTo>
                  <a:pt x="1741826" y="50544"/>
                </a:lnTo>
                <a:lnTo>
                  <a:pt x="1707843" y="50544"/>
                </a:lnTo>
                <a:lnTo>
                  <a:pt x="1704530" y="32668"/>
                </a:lnTo>
                <a:lnTo>
                  <a:pt x="1699200" y="38798"/>
                </a:lnTo>
                <a:lnTo>
                  <a:pt x="1696534" y="46775"/>
                </a:lnTo>
                <a:lnTo>
                  <a:pt x="1696534" y="66574"/>
                </a:lnTo>
                <a:lnTo>
                  <a:pt x="1699181" y="74331"/>
                </a:lnTo>
                <a:lnTo>
                  <a:pt x="1704473" y="79871"/>
                </a:lnTo>
                <a:lnTo>
                  <a:pt x="1709766" y="85411"/>
                </a:lnTo>
                <a:lnTo>
                  <a:pt x="1716219" y="88181"/>
                </a:lnTo>
                <a:lnTo>
                  <a:pt x="1726957" y="88181"/>
                </a:lnTo>
                <a:lnTo>
                  <a:pt x="1729756" y="87876"/>
                </a:lnTo>
                <a:lnTo>
                  <a:pt x="1732231" y="87267"/>
                </a:lnTo>
                <a:lnTo>
                  <a:pt x="1736838" y="86201"/>
                </a:lnTo>
                <a:lnTo>
                  <a:pt x="1740703" y="84145"/>
                </a:lnTo>
                <a:lnTo>
                  <a:pt x="1743825" y="81099"/>
                </a:lnTo>
                <a:lnTo>
                  <a:pt x="1745691" y="79348"/>
                </a:lnTo>
                <a:lnTo>
                  <a:pt x="1747376" y="77092"/>
                </a:lnTo>
                <a:lnTo>
                  <a:pt x="1748880" y="74331"/>
                </a:lnTo>
                <a:lnTo>
                  <a:pt x="1750384" y="71571"/>
                </a:lnTo>
                <a:lnTo>
                  <a:pt x="1751269" y="69068"/>
                </a:lnTo>
                <a:lnTo>
                  <a:pt x="1751535" y="66821"/>
                </a:lnTo>
                <a:lnTo>
                  <a:pt x="1741426" y="66821"/>
                </a:lnTo>
                <a:lnTo>
                  <a:pt x="1740665" y="69524"/>
                </a:lnTo>
                <a:lnTo>
                  <a:pt x="1739370" y="71904"/>
                </a:lnTo>
                <a:lnTo>
                  <a:pt x="1737543" y="73960"/>
                </a:lnTo>
                <a:lnTo>
                  <a:pt x="1734344" y="77501"/>
                </a:lnTo>
                <a:lnTo>
                  <a:pt x="1730060" y="79272"/>
                </a:lnTo>
                <a:lnTo>
                  <a:pt x="1718942" y="79272"/>
                </a:lnTo>
                <a:lnTo>
                  <a:pt x="1714697" y="77396"/>
                </a:lnTo>
                <a:lnTo>
                  <a:pt x="1711955" y="73646"/>
                </a:lnTo>
                <a:lnTo>
                  <a:pt x="1709213" y="69896"/>
                </a:lnTo>
                <a:lnTo>
                  <a:pt x="1707748" y="64917"/>
                </a:lnTo>
                <a:lnTo>
                  <a:pt x="1707557" y="58711"/>
                </a:lnTo>
                <a:lnTo>
                  <a:pt x="1752392" y="58711"/>
                </a:lnTo>
                <a:close/>
              </a:path>
              <a:path w="1798236" h="111883">
                <a:moveTo>
                  <a:pt x="1768479" y="24844"/>
                </a:moveTo>
                <a:lnTo>
                  <a:pt x="1768479" y="86011"/>
                </a:lnTo>
                <a:lnTo>
                  <a:pt x="1778760" y="86011"/>
                </a:lnTo>
                <a:lnTo>
                  <a:pt x="1778760" y="46489"/>
                </a:lnTo>
                <a:lnTo>
                  <a:pt x="1780150" y="42653"/>
                </a:lnTo>
                <a:lnTo>
                  <a:pt x="1782930" y="39322"/>
                </a:lnTo>
                <a:lnTo>
                  <a:pt x="1785709" y="35990"/>
                </a:lnTo>
                <a:lnTo>
                  <a:pt x="1789688" y="34324"/>
                </a:lnTo>
                <a:lnTo>
                  <a:pt x="1796037" y="34343"/>
                </a:lnTo>
                <a:lnTo>
                  <a:pt x="1798236" y="34610"/>
                </a:lnTo>
                <a:lnTo>
                  <a:pt x="1798236" y="23758"/>
                </a:lnTo>
                <a:lnTo>
                  <a:pt x="1797132" y="23644"/>
                </a:lnTo>
                <a:lnTo>
                  <a:pt x="1794923" y="23473"/>
                </a:lnTo>
                <a:lnTo>
                  <a:pt x="1790850" y="23473"/>
                </a:lnTo>
                <a:lnTo>
                  <a:pt x="1787251" y="24948"/>
                </a:lnTo>
                <a:lnTo>
                  <a:pt x="1784129" y="27899"/>
                </a:lnTo>
                <a:lnTo>
                  <a:pt x="1781007" y="30850"/>
                </a:lnTo>
                <a:lnTo>
                  <a:pt x="1779046" y="33353"/>
                </a:lnTo>
                <a:lnTo>
                  <a:pt x="1778246" y="35409"/>
                </a:lnTo>
                <a:lnTo>
                  <a:pt x="1778246" y="24844"/>
                </a:lnTo>
                <a:lnTo>
                  <a:pt x="1768479" y="24844"/>
                </a:lnTo>
                <a:close/>
              </a:path>
              <a:path w="1798236" h="111883">
                <a:moveTo>
                  <a:pt x="1600915" y="74998"/>
                </a:moveTo>
                <a:lnTo>
                  <a:pt x="1605884" y="79700"/>
                </a:lnTo>
                <a:lnTo>
                  <a:pt x="1610853" y="84402"/>
                </a:lnTo>
                <a:lnTo>
                  <a:pt x="1616650" y="86753"/>
                </a:lnTo>
                <a:lnTo>
                  <a:pt x="1628034" y="86753"/>
                </a:lnTo>
                <a:lnTo>
                  <a:pt x="1631766" y="86011"/>
                </a:lnTo>
                <a:lnTo>
                  <a:pt x="1642009" y="86011"/>
                </a:lnTo>
                <a:lnTo>
                  <a:pt x="1634755" y="84469"/>
                </a:lnTo>
                <a:lnTo>
                  <a:pt x="1631861" y="78358"/>
                </a:lnTo>
                <a:lnTo>
                  <a:pt x="1619753" y="78358"/>
                </a:lnTo>
                <a:lnTo>
                  <a:pt x="1615993" y="76559"/>
                </a:lnTo>
                <a:lnTo>
                  <a:pt x="1613194" y="72961"/>
                </a:lnTo>
                <a:lnTo>
                  <a:pt x="1610396" y="69363"/>
                </a:lnTo>
                <a:lnTo>
                  <a:pt x="1608996" y="64118"/>
                </a:lnTo>
                <a:lnTo>
                  <a:pt x="1605940" y="32383"/>
                </a:lnTo>
                <a:lnTo>
                  <a:pt x="1600933" y="38132"/>
                </a:lnTo>
                <a:lnTo>
                  <a:pt x="1598430" y="46127"/>
                </a:lnTo>
                <a:lnTo>
                  <a:pt x="1598430" y="67221"/>
                </a:lnTo>
                <a:lnTo>
                  <a:pt x="1600915" y="74998"/>
                </a:lnTo>
                <a:close/>
              </a:path>
              <a:path w="1798236" h="111883">
                <a:moveTo>
                  <a:pt x="1642294" y="32764"/>
                </a:moveTo>
                <a:lnTo>
                  <a:pt x="1642009" y="32403"/>
                </a:lnTo>
                <a:lnTo>
                  <a:pt x="1642009" y="33125"/>
                </a:lnTo>
                <a:lnTo>
                  <a:pt x="1642294" y="32764"/>
                </a:lnTo>
                <a:close/>
              </a:path>
              <a:path w="1798236" h="111883">
                <a:moveTo>
                  <a:pt x="1544704" y="25129"/>
                </a:moveTo>
                <a:lnTo>
                  <a:pt x="1540725" y="34229"/>
                </a:lnTo>
                <a:lnTo>
                  <a:pt x="1542591" y="37580"/>
                </a:lnTo>
                <a:lnTo>
                  <a:pt x="1544704" y="25129"/>
                </a:lnTo>
                <a:close/>
              </a:path>
              <a:path w="1798236" h="111883">
                <a:moveTo>
                  <a:pt x="862203" y="45423"/>
                </a:moveTo>
                <a:lnTo>
                  <a:pt x="863137" y="42434"/>
                </a:lnTo>
                <a:lnTo>
                  <a:pt x="862203" y="33125"/>
                </a:lnTo>
                <a:lnTo>
                  <a:pt x="863616" y="31336"/>
                </a:lnTo>
                <a:lnTo>
                  <a:pt x="862203" y="29460"/>
                </a:lnTo>
                <a:lnTo>
                  <a:pt x="859556" y="25948"/>
                </a:lnTo>
                <a:lnTo>
                  <a:pt x="857634" y="42434"/>
                </a:lnTo>
                <a:lnTo>
                  <a:pt x="860889" y="54237"/>
                </a:lnTo>
                <a:lnTo>
                  <a:pt x="859233" y="66878"/>
                </a:lnTo>
                <a:lnTo>
                  <a:pt x="859233" y="72970"/>
                </a:lnTo>
                <a:lnTo>
                  <a:pt x="857786" y="75531"/>
                </a:lnTo>
                <a:lnTo>
                  <a:pt x="854892" y="77187"/>
                </a:lnTo>
                <a:lnTo>
                  <a:pt x="854264" y="62671"/>
                </a:lnTo>
                <a:lnTo>
                  <a:pt x="855749" y="63508"/>
                </a:lnTo>
                <a:lnTo>
                  <a:pt x="858071" y="64879"/>
                </a:lnTo>
                <a:lnTo>
                  <a:pt x="855939" y="52505"/>
                </a:lnTo>
                <a:lnTo>
                  <a:pt x="856625" y="37998"/>
                </a:lnTo>
                <a:lnTo>
                  <a:pt x="855178" y="36095"/>
                </a:lnTo>
                <a:lnTo>
                  <a:pt x="852912" y="23244"/>
                </a:lnTo>
                <a:lnTo>
                  <a:pt x="862203" y="1827"/>
                </a:lnTo>
                <a:lnTo>
                  <a:pt x="851922" y="1827"/>
                </a:lnTo>
                <a:lnTo>
                  <a:pt x="851922" y="23244"/>
                </a:lnTo>
                <a:lnTo>
                  <a:pt x="852817" y="33391"/>
                </a:lnTo>
                <a:lnTo>
                  <a:pt x="851922" y="33096"/>
                </a:lnTo>
                <a:lnTo>
                  <a:pt x="851922" y="51532"/>
                </a:lnTo>
                <a:lnTo>
                  <a:pt x="848552" y="50715"/>
                </a:lnTo>
                <a:lnTo>
                  <a:pt x="841756" y="49059"/>
                </a:lnTo>
                <a:lnTo>
                  <a:pt x="838786" y="48336"/>
                </a:lnTo>
                <a:lnTo>
                  <a:pt x="836539" y="47498"/>
                </a:lnTo>
                <a:lnTo>
                  <a:pt x="835016" y="46546"/>
                </a:lnTo>
                <a:lnTo>
                  <a:pt x="832389" y="44947"/>
                </a:lnTo>
                <a:lnTo>
                  <a:pt x="831075" y="42815"/>
                </a:lnTo>
                <a:lnTo>
                  <a:pt x="831047" y="25034"/>
                </a:lnTo>
                <a:lnTo>
                  <a:pt x="826877" y="28613"/>
                </a:lnTo>
                <a:lnTo>
                  <a:pt x="822708" y="32192"/>
                </a:lnTo>
                <a:lnTo>
                  <a:pt x="820623" y="36875"/>
                </a:lnTo>
                <a:lnTo>
                  <a:pt x="820623" y="47574"/>
                </a:lnTo>
                <a:lnTo>
                  <a:pt x="822832" y="51420"/>
                </a:lnTo>
                <a:lnTo>
                  <a:pt x="827249" y="54199"/>
                </a:lnTo>
                <a:lnTo>
                  <a:pt x="829723" y="55798"/>
                </a:lnTo>
                <a:lnTo>
                  <a:pt x="833569" y="57245"/>
                </a:lnTo>
                <a:lnTo>
                  <a:pt x="838786" y="58540"/>
                </a:lnTo>
                <a:lnTo>
                  <a:pt x="846953" y="60596"/>
                </a:lnTo>
                <a:lnTo>
                  <a:pt x="851332" y="61700"/>
                </a:lnTo>
                <a:lnTo>
                  <a:pt x="851922" y="61895"/>
                </a:lnTo>
                <a:lnTo>
                  <a:pt x="851922" y="78862"/>
                </a:lnTo>
                <a:lnTo>
                  <a:pt x="848648" y="79671"/>
                </a:lnTo>
                <a:lnTo>
                  <a:pt x="851922" y="86011"/>
                </a:lnTo>
                <a:lnTo>
                  <a:pt x="852779" y="88352"/>
                </a:lnTo>
                <a:lnTo>
                  <a:pt x="859071" y="86372"/>
                </a:lnTo>
                <a:lnTo>
                  <a:pt x="859448" y="86011"/>
                </a:lnTo>
                <a:lnTo>
                  <a:pt x="862203" y="86011"/>
                </a:lnTo>
                <a:lnTo>
                  <a:pt x="862203" y="83371"/>
                </a:lnTo>
                <a:lnTo>
                  <a:pt x="863202" y="82413"/>
                </a:lnTo>
                <a:lnTo>
                  <a:pt x="867333" y="78453"/>
                </a:lnTo>
                <a:lnTo>
                  <a:pt x="869399" y="73751"/>
                </a:lnTo>
                <a:lnTo>
                  <a:pt x="869399" y="62671"/>
                </a:lnTo>
                <a:lnTo>
                  <a:pt x="867400" y="58540"/>
                </a:lnTo>
                <a:lnTo>
                  <a:pt x="863402" y="55912"/>
                </a:lnTo>
                <a:lnTo>
                  <a:pt x="862203" y="55113"/>
                </a:lnTo>
                <a:lnTo>
                  <a:pt x="862203" y="45423"/>
                </a:lnTo>
                <a:close/>
              </a:path>
              <a:path w="1798236" h="111883">
                <a:moveTo>
                  <a:pt x="218748" y="24843"/>
                </a:moveTo>
                <a:lnTo>
                  <a:pt x="208582" y="24843"/>
                </a:lnTo>
                <a:lnTo>
                  <a:pt x="208582" y="86010"/>
                </a:lnTo>
                <a:lnTo>
                  <a:pt x="218863" y="86011"/>
                </a:lnTo>
                <a:lnTo>
                  <a:pt x="218863" y="45689"/>
                </a:lnTo>
                <a:lnTo>
                  <a:pt x="220452" y="40245"/>
                </a:lnTo>
                <a:lnTo>
                  <a:pt x="223632" y="37237"/>
                </a:lnTo>
                <a:lnTo>
                  <a:pt x="226811" y="34229"/>
                </a:lnTo>
                <a:lnTo>
                  <a:pt x="230343" y="32725"/>
                </a:lnTo>
                <a:lnTo>
                  <a:pt x="238491" y="32725"/>
                </a:lnTo>
                <a:lnTo>
                  <a:pt x="241404" y="34153"/>
                </a:lnTo>
                <a:lnTo>
                  <a:pt x="242965" y="37008"/>
                </a:lnTo>
                <a:lnTo>
                  <a:pt x="243955" y="38912"/>
                </a:lnTo>
                <a:lnTo>
                  <a:pt x="244450" y="41939"/>
                </a:lnTo>
                <a:lnTo>
                  <a:pt x="244450" y="86011"/>
                </a:lnTo>
                <a:lnTo>
                  <a:pt x="254902" y="86011"/>
                </a:lnTo>
                <a:lnTo>
                  <a:pt x="254902" y="44109"/>
                </a:lnTo>
                <a:lnTo>
                  <a:pt x="256358" y="39597"/>
                </a:lnTo>
                <a:lnTo>
                  <a:pt x="259271" y="36894"/>
                </a:lnTo>
                <a:lnTo>
                  <a:pt x="262184" y="34191"/>
                </a:lnTo>
                <a:lnTo>
                  <a:pt x="265659" y="32839"/>
                </a:lnTo>
                <a:lnTo>
                  <a:pt x="272627" y="32839"/>
                </a:lnTo>
                <a:lnTo>
                  <a:pt x="275111" y="33601"/>
                </a:lnTo>
                <a:lnTo>
                  <a:pt x="277148" y="35124"/>
                </a:lnTo>
                <a:lnTo>
                  <a:pt x="279185" y="36647"/>
                </a:lnTo>
                <a:lnTo>
                  <a:pt x="280204" y="39445"/>
                </a:lnTo>
                <a:lnTo>
                  <a:pt x="280204" y="86011"/>
                </a:lnTo>
                <a:lnTo>
                  <a:pt x="290884" y="86011"/>
                </a:lnTo>
                <a:lnTo>
                  <a:pt x="290884" y="39883"/>
                </a:lnTo>
                <a:lnTo>
                  <a:pt x="290085" y="35580"/>
                </a:lnTo>
                <a:lnTo>
                  <a:pt x="288485" y="32382"/>
                </a:lnTo>
                <a:lnTo>
                  <a:pt x="285516" y="26442"/>
                </a:lnTo>
                <a:lnTo>
                  <a:pt x="279918" y="23473"/>
                </a:lnTo>
                <a:lnTo>
                  <a:pt x="267848" y="23473"/>
                </a:lnTo>
                <a:lnTo>
                  <a:pt x="264383" y="24263"/>
                </a:lnTo>
                <a:lnTo>
                  <a:pt x="261299" y="25843"/>
                </a:lnTo>
                <a:lnTo>
                  <a:pt x="258215" y="27423"/>
                </a:lnTo>
                <a:lnTo>
                  <a:pt x="255530" y="29850"/>
                </a:lnTo>
                <a:lnTo>
                  <a:pt x="253246" y="33125"/>
                </a:lnTo>
                <a:lnTo>
                  <a:pt x="251875" y="30459"/>
                </a:lnTo>
                <a:lnTo>
                  <a:pt x="250352" y="28441"/>
                </a:lnTo>
                <a:lnTo>
                  <a:pt x="248677" y="27071"/>
                </a:lnTo>
                <a:lnTo>
                  <a:pt x="245707" y="24672"/>
                </a:lnTo>
                <a:lnTo>
                  <a:pt x="241785" y="23473"/>
                </a:lnTo>
                <a:lnTo>
                  <a:pt x="232608" y="23473"/>
                </a:lnTo>
                <a:lnTo>
                  <a:pt x="228763" y="24634"/>
                </a:lnTo>
                <a:lnTo>
                  <a:pt x="225374" y="26957"/>
                </a:lnTo>
                <a:lnTo>
                  <a:pt x="223394" y="28327"/>
                </a:lnTo>
                <a:lnTo>
                  <a:pt x="221185" y="30516"/>
                </a:lnTo>
                <a:lnTo>
                  <a:pt x="218748" y="33524"/>
                </a:lnTo>
                <a:lnTo>
                  <a:pt x="218748" y="24843"/>
                </a:lnTo>
                <a:close/>
              </a:path>
              <a:path w="1798236" h="111883">
                <a:moveTo>
                  <a:pt x="131496" y="75178"/>
                </a:moveTo>
                <a:lnTo>
                  <a:pt x="137398" y="80471"/>
                </a:lnTo>
                <a:lnTo>
                  <a:pt x="137656" y="80701"/>
                </a:lnTo>
                <a:lnTo>
                  <a:pt x="148128" y="86525"/>
                </a:lnTo>
                <a:lnTo>
                  <a:pt x="161900" y="88466"/>
                </a:lnTo>
                <a:lnTo>
                  <a:pt x="170848" y="88466"/>
                </a:lnTo>
                <a:lnTo>
                  <a:pt x="178701" y="86467"/>
                </a:lnTo>
                <a:lnTo>
                  <a:pt x="185460" y="82470"/>
                </a:lnTo>
                <a:lnTo>
                  <a:pt x="192219" y="78472"/>
                </a:lnTo>
                <a:lnTo>
                  <a:pt x="195598" y="71828"/>
                </a:lnTo>
                <a:lnTo>
                  <a:pt x="195598" y="55075"/>
                </a:lnTo>
                <a:lnTo>
                  <a:pt x="192933" y="49383"/>
                </a:lnTo>
                <a:lnTo>
                  <a:pt x="187602" y="45461"/>
                </a:lnTo>
                <a:lnTo>
                  <a:pt x="184518" y="43214"/>
                </a:lnTo>
                <a:lnTo>
                  <a:pt x="180139" y="41444"/>
                </a:lnTo>
                <a:lnTo>
                  <a:pt x="174466" y="40149"/>
                </a:lnTo>
                <a:lnTo>
                  <a:pt x="162700" y="37465"/>
                </a:lnTo>
                <a:lnTo>
                  <a:pt x="154780" y="35638"/>
                </a:lnTo>
                <a:lnTo>
                  <a:pt x="149697" y="34115"/>
                </a:lnTo>
                <a:lnTo>
                  <a:pt x="147450" y="32896"/>
                </a:lnTo>
                <a:lnTo>
                  <a:pt x="144024" y="30993"/>
                </a:lnTo>
                <a:lnTo>
                  <a:pt x="142310" y="27985"/>
                </a:lnTo>
                <a:lnTo>
                  <a:pt x="142310" y="20141"/>
                </a:lnTo>
                <a:lnTo>
                  <a:pt x="143776" y="16867"/>
                </a:lnTo>
                <a:lnTo>
                  <a:pt x="146708" y="14049"/>
                </a:lnTo>
                <a:lnTo>
                  <a:pt x="149640" y="11232"/>
                </a:lnTo>
                <a:lnTo>
                  <a:pt x="154456" y="9823"/>
                </a:lnTo>
                <a:lnTo>
                  <a:pt x="169458" y="9823"/>
                </a:lnTo>
                <a:lnTo>
                  <a:pt x="175341" y="12012"/>
                </a:lnTo>
                <a:lnTo>
                  <a:pt x="178806" y="16391"/>
                </a:lnTo>
                <a:lnTo>
                  <a:pt x="180672" y="18789"/>
                </a:lnTo>
                <a:lnTo>
                  <a:pt x="181891" y="22235"/>
                </a:lnTo>
                <a:lnTo>
                  <a:pt x="182462" y="26728"/>
                </a:lnTo>
                <a:lnTo>
                  <a:pt x="193142" y="26728"/>
                </a:lnTo>
                <a:lnTo>
                  <a:pt x="193142" y="17400"/>
                </a:lnTo>
                <a:lnTo>
                  <a:pt x="190067" y="10613"/>
                </a:lnTo>
                <a:lnTo>
                  <a:pt x="183918" y="6368"/>
                </a:lnTo>
                <a:lnTo>
                  <a:pt x="177769" y="2122"/>
                </a:lnTo>
                <a:lnTo>
                  <a:pt x="170296" y="0"/>
                </a:lnTo>
                <a:lnTo>
                  <a:pt x="151943" y="0"/>
                </a:lnTo>
                <a:lnTo>
                  <a:pt x="144557" y="2417"/>
                </a:lnTo>
                <a:lnTo>
                  <a:pt x="139340" y="7253"/>
                </a:lnTo>
                <a:lnTo>
                  <a:pt x="134123" y="12088"/>
                </a:lnTo>
                <a:lnTo>
                  <a:pt x="131515" y="18275"/>
                </a:lnTo>
                <a:lnTo>
                  <a:pt x="131515" y="32782"/>
                </a:lnTo>
                <a:lnTo>
                  <a:pt x="134181" y="38017"/>
                </a:lnTo>
                <a:lnTo>
                  <a:pt x="139511" y="41520"/>
                </a:lnTo>
                <a:lnTo>
                  <a:pt x="142596" y="43538"/>
                </a:lnTo>
                <a:lnTo>
                  <a:pt x="147850" y="45385"/>
                </a:lnTo>
                <a:lnTo>
                  <a:pt x="155275" y="47060"/>
                </a:lnTo>
                <a:lnTo>
                  <a:pt x="166641" y="49630"/>
                </a:lnTo>
                <a:lnTo>
                  <a:pt x="172809" y="51039"/>
                </a:lnTo>
                <a:lnTo>
                  <a:pt x="177340" y="52695"/>
                </a:lnTo>
                <a:lnTo>
                  <a:pt x="180234" y="54599"/>
                </a:lnTo>
                <a:lnTo>
                  <a:pt x="183090" y="56541"/>
                </a:lnTo>
                <a:lnTo>
                  <a:pt x="184518" y="59796"/>
                </a:lnTo>
                <a:lnTo>
                  <a:pt x="184518" y="70457"/>
                </a:lnTo>
                <a:lnTo>
                  <a:pt x="181129" y="74683"/>
                </a:lnTo>
                <a:lnTo>
                  <a:pt x="174351" y="77044"/>
                </a:lnTo>
                <a:lnTo>
                  <a:pt x="170848" y="78262"/>
                </a:lnTo>
                <a:lnTo>
                  <a:pt x="166965" y="78872"/>
                </a:lnTo>
                <a:lnTo>
                  <a:pt x="153181" y="78872"/>
                </a:lnTo>
                <a:lnTo>
                  <a:pt x="146536" y="76092"/>
                </a:lnTo>
                <a:lnTo>
                  <a:pt x="142767" y="70533"/>
                </a:lnTo>
                <a:lnTo>
                  <a:pt x="140787" y="67563"/>
                </a:lnTo>
                <a:lnTo>
                  <a:pt x="139664" y="63699"/>
                </a:lnTo>
                <a:lnTo>
                  <a:pt x="139397" y="58939"/>
                </a:lnTo>
                <a:lnTo>
                  <a:pt x="128717" y="58939"/>
                </a:lnTo>
                <a:lnTo>
                  <a:pt x="128603" y="68001"/>
                </a:lnTo>
                <a:lnTo>
                  <a:pt x="131496" y="75178"/>
                </a:lnTo>
                <a:close/>
              </a:path>
              <a:path w="1798236" h="111883">
                <a:moveTo>
                  <a:pt x="11479" y="76301"/>
                </a:moveTo>
                <a:lnTo>
                  <a:pt x="12469" y="72265"/>
                </a:lnTo>
                <a:lnTo>
                  <a:pt x="14868" y="68591"/>
                </a:lnTo>
                <a:lnTo>
                  <a:pt x="18676" y="65279"/>
                </a:lnTo>
                <a:lnTo>
                  <a:pt x="20808" y="63413"/>
                </a:lnTo>
                <a:lnTo>
                  <a:pt x="23740" y="61452"/>
                </a:lnTo>
                <a:lnTo>
                  <a:pt x="27471" y="59396"/>
                </a:lnTo>
                <a:lnTo>
                  <a:pt x="35296" y="55056"/>
                </a:lnTo>
                <a:lnTo>
                  <a:pt x="42188" y="51210"/>
                </a:lnTo>
                <a:lnTo>
                  <a:pt x="46967" y="47936"/>
                </a:lnTo>
                <a:lnTo>
                  <a:pt x="49632" y="45232"/>
                </a:lnTo>
                <a:lnTo>
                  <a:pt x="54239" y="40587"/>
                </a:lnTo>
                <a:lnTo>
                  <a:pt x="56543" y="34990"/>
                </a:lnTo>
                <a:lnTo>
                  <a:pt x="56543" y="22235"/>
                </a:lnTo>
                <a:lnTo>
                  <a:pt x="54382" y="16600"/>
                </a:lnTo>
                <a:lnTo>
                  <a:pt x="50060" y="11536"/>
                </a:lnTo>
                <a:lnTo>
                  <a:pt x="45739" y="6472"/>
                </a:lnTo>
                <a:lnTo>
                  <a:pt x="38894" y="3940"/>
                </a:lnTo>
                <a:lnTo>
                  <a:pt x="28249" y="3958"/>
                </a:lnTo>
                <a:lnTo>
                  <a:pt x="14730" y="7142"/>
                </a:lnTo>
                <a:lnTo>
                  <a:pt x="5939" y="15820"/>
                </a:lnTo>
                <a:lnTo>
                  <a:pt x="3426" y="20312"/>
                </a:lnTo>
                <a:lnTo>
                  <a:pt x="2113" y="26119"/>
                </a:lnTo>
                <a:lnTo>
                  <a:pt x="1998" y="33239"/>
                </a:lnTo>
                <a:lnTo>
                  <a:pt x="12450" y="33239"/>
                </a:lnTo>
                <a:lnTo>
                  <a:pt x="12602" y="28175"/>
                </a:lnTo>
                <a:lnTo>
                  <a:pt x="13402" y="24215"/>
                </a:lnTo>
                <a:lnTo>
                  <a:pt x="14849" y="21360"/>
                </a:lnTo>
                <a:lnTo>
                  <a:pt x="17553" y="16029"/>
                </a:lnTo>
                <a:lnTo>
                  <a:pt x="22426" y="13364"/>
                </a:lnTo>
                <a:lnTo>
                  <a:pt x="34230" y="13364"/>
                </a:lnTo>
                <a:lnTo>
                  <a:pt x="38038" y="14763"/>
                </a:lnTo>
                <a:lnTo>
                  <a:pt x="40893" y="17562"/>
                </a:lnTo>
                <a:lnTo>
                  <a:pt x="43749" y="20360"/>
                </a:lnTo>
                <a:lnTo>
                  <a:pt x="45177" y="24139"/>
                </a:lnTo>
                <a:lnTo>
                  <a:pt x="45177" y="32972"/>
                </a:lnTo>
                <a:lnTo>
                  <a:pt x="43616" y="36590"/>
                </a:lnTo>
                <a:lnTo>
                  <a:pt x="40494" y="39750"/>
                </a:lnTo>
                <a:lnTo>
                  <a:pt x="38514" y="41768"/>
                </a:lnTo>
                <a:lnTo>
                  <a:pt x="35068" y="44204"/>
                </a:lnTo>
                <a:lnTo>
                  <a:pt x="30156" y="47060"/>
                </a:lnTo>
                <a:lnTo>
                  <a:pt x="19190" y="53399"/>
                </a:lnTo>
                <a:lnTo>
                  <a:pt x="11841" y="57664"/>
                </a:lnTo>
                <a:lnTo>
                  <a:pt x="6900" y="62404"/>
                </a:lnTo>
                <a:lnTo>
                  <a:pt x="4369" y="67620"/>
                </a:lnTo>
                <a:lnTo>
                  <a:pt x="1837" y="72837"/>
                </a:lnTo>
                <a:lnTo>
                  <a:pt x="380" y="78967"/>
                </a:lnTo>
                <a:lnTo>
                  <a:pt x="0" y="86010"/>
                </a:lnTo>
                <a:lnTo>
                  <a:pt x="56143" y="86010"/>
                </a:lnTo>
                <a:lnTo>
                  <a:pt x="56143" y="76301"/>
                </a:lnTo>
                <a:lnTo>
                  <a:pt x="11479" y="76301"/>
                </a:lnTo>
                <a:close/>
              </a:path>
              <a:path w="1798236" h="111883">
                <a:moveTo>
                  <a:pt x="74572" y="73560"/>
                </a:moveTo>
                <a:lnTo>
                  <a:pt x="74572" y="86010"/>
                </a:lnTo>
                <a:lnTo>
                  <a:pt x="86509" y="86010"/>
                </a:lnTo>
                <a:lnTo>
                  <a:pt x="86509" y="73560"/>
                </a:lnTo>
                <a:lnTo>
                  <a:pt x="74572" y="73560"/>
                </a:lnTo>
                <a:close/>
              </a:path>
              <a:path w="1798236" h="111883">
                <a:moveTo>
                  <a:pt x="304973" y="59891"/>
                </a:moveTo>
                <a:lnTo>
                  <a:pt x="303202" y="64289"/>
                </a:lnTo>
                <a:lnTo>
                  <a:pt x="303202" y="75140"/>
                </a:lnTo>
                <a:lnTo>
                  <a:pt x="305001" y="79452"/>
                </a:lnTo>
                <a:lnTo>
                  <a:pt x="308600" y="82898"/>
                </a:lnTo>
                <a:lnTo>
                  <a:pt x="312198" y="86344"/>
                </a:lnTo>
                <a:lnTo>
                  <a:pt x="316834" y="88067"/>
                </a:lnTo>
                <a:lnTo>
                  <a:pt x="315025" y="75045"/>
                </a:lnTo>
                <a:lnTo>
                  <a:pt x="313940" y="72703"/>
                </a:lnTo>
                <a:lnTo>
                  <a:pt x="313940" y="65812"/>
                </a:lnTo>
                <a:lnTo>
                  <a:pt x="315520" y="62956"/>
                </a:lnTo>
                <a:lnTo>
                  <a:pt x="318680" y="61167"/>
                </a:lnTo>
                <a:lnTo>
                  <a:pt x="320546" y="60101"/>
                </a:lnTo>
                <a:lnTo>
                  <a:pt x="323345" y="59320"/>
                </a:lnTo>
                <a:lnTo>
                  <a:pt x="327076" y="58825"/>
                </a:lnTo>
                <a:lnTo>
                  <a:pt x="333302" y="58026"/>
                </a:lnTo>
                <a:lnTo>
                  <a:pt x="337147" y="57416"/>
                </a:lnTo>
                <a:lnTo>
                  <a:pt x="339127" y="56883"/>
                </a:lnTo>
                <a:lnTo>
                  <a:pt x="341107" y="56350"/>
                </a:lnTo>
                <a:lnTo>
                  <a:pt x="343982" y="54885"/>
                </a:lnTo>
                <a:lnTo>
                  <a:pt x="343982" y="69486"/>
                </a:lnTo>
                <a:lnTo>
                  <a:pt x="341126" y="74036"/>
                </a:lnTo>
                <a:lnTo>
                  <a:pt x="335472" y="85040"/>
                </a:lnTo>
                <a:lnTo>
                  <a:pt x="339394" y="83022"/>
                </a:lnTo>
                <a:lnTo>
                  <a:pt x="342402" y="80642"/>
                </a:lnTo>
                <a:lnTo>
                  <a:pt x="344496" y="77901"/>
                </a:lnTo>
                <a:lnTo>
                  <a:pt x="344839" y="80337"/>
                </a:lnTo>
                <a:lnTo>
                  <a:pt x="346267" y="83555"/>
                </a:lnTo>
                <a:lnTo>
                  <a:pt x="347866" y="86068"/>
                </a:lnTo>
                <a:lnTo>
                  <a:pt x="350436" y="87324"/>
                </a:lnTo>
                <a:lnTo>
                  <a:pt x="355424" y="87324"/>
                </a:lnTo>
                <a:lnTo>
                  <a:pt x="358242" y="87039"/>
                </a:lnTo>
                <a:lnTo>
                  <a:pt x="361059" y="86296"/>
                </a:lnTo>
                <a:lnTo>
                  <a:pt x="361059" y="78700"/>
                </a:lnTo>
                <a:lnTo>
                  <a:pt x="359803" y="78900"/>
                </a:lnTo>
                <a:lnTo>
                  <a:pt x="357690" y="79043"/>
                </a:lnTo>
                <a:lnTo>
                  <a:pt x="354919" y="78072"/>
                </a:lnTo>
                <a:lnTo>
                  <a:pt x="354263" y="75502"/>
                </a:lnTo>
                <a:lnTo>
                  <a:pt x="354263" y="34476"/>
                </a:lnTo>
                <a:lnTo>
                  <a:pt x="352035" y="30212"/>
                </a:lnTo>
                <a:lnTo>
                  <a:pt x="347580" y="27471"/>
                </a:lnTo>
                <a:lnTo>
                  <a:pt x="343087" y="24729"/>
                </a:lnTo>
                <a:lnTo>
                  <a:pt x="337243" y="23358"/>
                </a:lnTo>
                <a:lnTo>
                  <a:pt x="323840" y="23358"/>
                </a:lnTo>
                <a:lnTo>
                  <a:pt x="318385" y="24834"/>
                </a:lnTo>
                <a:lnTo>
                  <a:pt x="313683" y="27785"/>
                </a:lnTo>
                <a:lnTo>
                  <a:pt x="308980" y="30735"/>
                </a:lnTo>
                <a:lnTo>
                  <a:pt x="306534" y="35980"/>
                </a:lnTo>
                <a:lnTo>
                  <a:pt x="306343" y="43519"/>
                </a:lnTo>
                <a:lnTo>
                  <a:pt x="315939" y="43519"/>
                </a:lnTo>
                <a:lnTo>
                  <a:pt x="316319" y="40359"/>
                </a:lnTo>
                <a:lnTo>
                  <a:pt x="317138" y="37979"/>
                </a:lnTo>
                <a:lnTo>
                  <a:pt x="318395" y="36380"/>
                </a:lnTo>
                <a:lnTo>
                  <a:pt x="320641" y="33486"/>
                </a:lnTo>
                <a:lnTo>
                  <a:pt x="324449" y="32040"/>
                </a:lnTo>
                <a:lnTo>
                  <a:pt x="334463" y="32040"/>
                </a:lnTo>
                <a:lnTo>
                  <a:pt x="338033" y="32830"/>
                </a:lnTo>
                <a:lnTo>
                  <a:pt x="340527" y="34410"/>
                </a:lnTo>
                <a:lnTo>
                  <a:pt x="343021" y="35990"/>
                </a:lnTo>
                <a:lnTo>
                  <a:pt x="344268" y="38531"/>
                </a:lnTo>
                <a:lnTo>
                  <a:pt x="344268" y="43748"/>
                </a:lnTo>
                <a:lnTo>
                  <a:pt x="343582" y="45975"/>
                </a:lnTo>
                <a:lnTo>
                  <a:pt x="341203" y="48640"/>
                </a:lnTo>
                <a:lnTo>
                  <a:pt x="338842" y="48945"/>
                </a:lnTo>
                <a:lnTo>
                  <a:pt x="322450" y="51001"/>
                </a:lnTo>
                <a:lnTo>
                  <a:pt x="316700" y="51724"/>
                </a:lnTo>
                <a:lnTo>
                  <a:pt x="312055" y="53647"/>
                </a:lnTo>
                <a:lnTo>
                  <a:pt x="308514" y="56769"/>
                </a:lnTo>
                <a:lnTo>
                  <a:pt x="304973" y="59891"/>
                </a:lnTo>
                <a:close/>
              </a:path>
              <a:path w="1798236" h="111883">
                <a:moveTo>
                  <a:pt x="341126" y="74036"/>
                </a:moveTo>
                <a:lnTo>
                  <a:pt x="335415" y="76816"/>
                </a:lnTo>
                <a:lnTo>
                  <a:pt x="332026" y="78491"/>
                </a:lnTo>
                <a:lnTo>
                  <a:pt x="328523" y="79328"/>
                </a:lnTo>
                <a:lnTo>
                  <a:pt x="321936" y="79328"/>
                </a:lnTo>
                <a:lnTo>
                  <a:pt x="319366" y="78472"/>
                </a:lnTo>
                <a:lnTo>
                  <a:pt x="317195" y="76758"/>
                </a:lnTo>
                <a:lnTo>
                  <a:pt x="315025" y="75045"/>
                </a:lnTo>
                <a:lnTo>
                  <a:pt x="316834" y="88067"/>
                </a:lnTo>
                <a:lnTo>
                  <a:pt x="327228" y="88067"/>
                </a:lnTo>
                <a:lnTo>
                  <a:pt x="331550" y="87058"/>
                </a:lnTo>
                <a:lnTo>
                  <a:pt x="335472" y="85040"/>
                </a:lnTo>
                <a:lnTo>
                  <a:pt x="341126" y="74036"/>
                </a:lnTo>
                <a:close/>
              </a:path>
              <a:path w="1798236" h="111883">
                <a:moveTo>
                  <a:pt x="374576" y="2113"/>
                </a:moveTo>
                <a:lnTo>
                  <a:pt x="374576" y="86011"/>
                </a:lnTo>
                <a:lnTo>
                  <a:pt x="384857" y="86011"/>
                </a:lnTo>
                <a:lnTo>
                  <a:pt x="384857" y="2113"/>
                </a:lnTo>
                <a:lnTo>
                  <a:pt x="374576" y="2113"/>
                </a:lnTo>
                <a:close/>
              </a:path>
              <a:path w="1798236" h="111883">
                <a:moveTo>
                  <a:pt x="403819" y="2113"/>
                </a:moveTo>
                <a:lnTo>
                  <a:pt x="403819" y="86011"/>
                </a:lnTo>
                <a:lnTo>
                  <a:pt x="414100" y="86011"/>
                </a:lnTo>
                <a:lnTo>
                  <a:pt x="414100" y="2113"/>
                </a:lnTo>
                <a:lnTo>
                  <a:pt x="403819" y="2113"/>
                </a:lnTo>
                <a:close/>
              </a:path>
              <a:path w="1798236" h="111883">
                <a:moveTo>
                  <a:pt x="442676" y="26538"/>
                </a:moveTo>
                <a:lnTo>
                  <a:pt x="437346" y="32668"/>
                </a:lnTo>
                <a:lnTo>
                  <a:pt x="440658" y="50544"/>
                </a:lnTo>
                <a:lnTo>
                  <a:pt x="440848" y="45290"/>
                </a:lnTo>
                <a:lnTo>
                  <a:pt x="442543" y="40959"/>
                </a:lnTo>
                <a:lnTo>
                  <a:pt x="445741" y="37551"/>
                </a:lnTo>
                <a:lnTo>
                  <a:pt x="449644" y="23473"/>
                </a:lnTo>
                <a:lnTo>
                  <a:pt x="442676" y="26538"/>
                </a:lnTo>
                <a:close/>
              </a:path>
              <a:path w="1798236" h="111883">
                <a:moveTo>
                  <a:pt x="485208" y="58711"/>
                </a:moveTo>
                <a:lnTo>
                  <a:pt x="485208" y="52543"/>
                </a:lnTo>
                <a:lnTo>
                  <a:pt x="484903" y="48050"/>
                </a:lnTo>
                <a:lnTo>
                  <a:pt x="484294" y="45232"/>
                </a:lnTo>
                <a:lnTo>
                  <a:pt x="483608" y="41120"/>
                </a:lnTo>
                <a:lnTo>
                  <a:pt x="482238" y="37522"/>
                </a:lnTo>
                <a:lnTo>
                  <a:pt x="480182" y="34438"/>
                </a:lnTo>
                <a:lnTo>
                  <a:pt x="478049" y="31202"/>
                </a:lnTo>
                <a:lnTo>
                  <a:pt x="474946" y="28565"/>
                </a:lnTo>
                <a:lnTo>
                  <a:pt x="470872" y="26528"/>
                </a:lnTo>
                <a:lnTo>
                  <a:pt x="466798" y="24491"/>
                </a:lnTo>
                <a:lnTo>
                  <a:pt x="462590" y="23473"/>
                </a:lnTo>
                <a:lnTo>
                  <a:pt x="449644" y="23473"/>
                </a:lnTo>
                <a:lnTo>
                  <a:pt x="445741" y="37551"/>
                </a:lnTo>
                <a:lnTo>
                  <a:pt x="448940" y="34143"/>
                </a:lnTo>
                <a:lnTo>
                  <a:pt x="452900" y="32439"/>
                </a:lnTo>
                <a:lnTo>
                  <a:pt x="464208" y="32439"/>
                </a:lnTo>
                <a:lnTo>
                  <a:pt x="468911" y="34914"/>
                </a:lnTo>
                <a:lnTo>
                  <a:pt x="471728" y="39864"/>
                </a:lnTo>
                <a:lnTo>
                  <a:pt x="473252" y="42529"/>
                </a:lnTo>
                <a:lnTo>
                  <a:pt x="474223" y="46089"/>
                </a:lnTo>
                <a:lnTo>
                  <a:pt x="474641" y="50544"/>
                </a:lnTo>
                <a:lnTo>
                  <a:pt x="440658" y="50544"/>
                </a:lnTo>
                <a:lnTo>
                  <a:pt x="437346" y="32668"/>
                </a:lnTo>
                <a:lnTo>
                  <a:pt x="432015" y="38798"/>
                </a:lnTo>
                <a:lnTo>
                  <a:pt x="429350" y="46774"/>
                </a:lnTo>
                <a:lnTo>
                  <a:pt x="429350" y="66573"/>
                </a:lnTo>
                <a:lnTo>
                  <a:pt x="431996" y="74331"/>
                </a:lnTo>
                <a:lnTo>
                  <a:pt x="437288" y="79871"/>
                </a:lnTo>
                <a:lnTo>
                  <a:pt x="442581" y="85411"/>
                </a:lnTo>
                <a:lnTo>
                  <a:pt x="449035" y="88181"/>
                </a:lnTo>
                <a:lnTo>
                  <a:pt x="459772" y="88181"/>
                </a:lnTo>
                <a:lnTo>
                  <a:pt x="462571" y="87876"/>
                </a:lnTo>
                <a:lnTo>
                  <a:pt x="465046" y="87267"/>
                </a:lnTo>
                <a:lnTo>
                  <a:pt x="469653" y="86201"/>
                </a:lnTo>
                <a:lnTo>
                  <a:pt x="473518" y="84145"/>
                </a:lnTo>
                <a:lnTo>
                  <a:pt x="476640" y="81099"/>
                </a:lnTo>
                <a:lnTo>
                  <a:pt x="478506" y="79347"/>
                </a:lnTo>
                <a:lnTo>
                  <a:pt x="480191" y="77092"/>
                </a:lnTo>
                <a:lnTo>
                  <a:pt x="481695" y="74331"/>
                </a:lnTo>
                <a:lnTo>
                  <a:pt x="483199" y="71571"/>
                </a:lnTo>
                <a:lnTo>
                  <a:pt x="484084" y="69067"/>
                </a:lnTo>
                <a:lnTo>
                  <a:pt x="484351" y="66821"/>
                </a:lnTo>
                <a:lnTo>
                  <a:pt x="474242" y="66821"/>
                </a:lnTo>
                <a:lnTo>
                  <a:pt x="473480" y="69524"/>
                </a:lnTo>
                <a:lnTo>
                  <a:pt x="472185" y="71904"/>
                </a:lnTo>
                <a:lnTo>
                  <a:pt x="470358" y="73960"/>
                </a:lnTo>
                <a:lnTo>
                  <a:pt x="467159" y="77501"/>
                </a:lnTo>
                <a:lnTo>
                  <a:pt x="462876" y="79271"/>
                </a:lnTo>
                <a:lnTo>
                  <a:pt x="451757" y="79271"/>
                </a:lnTo>
                <a:lnTo>
                  <a:pt x="447512" y="77396"/>
                </a:lnTo>
                <a:lnTo>
                  <a:pt x="444771" y="73646"/>
                </a:lnTo>
                <a:lnTo>
                  <a:pt x="442029" y="69895"/>
                </a:lnTo>
                <a:lnTo>
                  <a:pt x="440563" y="64917"/>
                </a:lnTo>
                <a:lnTo>
                  <a:pt x="440372" y="58711"/>
                </a:lnTo>
                <a:lnTo>
                  <a:pt x="485208" y="58711"/>
                </a:lnTo>
                <a:close/>
              </a:path>
              <a:path w="1798236" h="111883">
                <a:moveTo>
                  <a:pt x="501295" y="24843"/>
                </a:moveTo>
                <a:lnTo>
                  <a:pt x="501295" y="86011"/>
                </a:lnTo>
                <a:lnTo>
                  <a:pt x="511576" y="86011"/>
                </a:lnTo>
                <a:lnTo>
                  <a:pt x="511576" y="46489"/>
                </a:lnTo>
                <a:lnTo>
                  <a:pt x="512965" y="42653"/>
                </a:lnTo>
                <a:lnTo>
                  <a:pt x="515745" y="39321"/>
                </a:lnTo>
                <a:lnTo>
                  <a:pt x="518525" y="35990"/>
                </a:lnTo>
                <a:lnTo>
                  <a:pt x="522504" y="34324"/>
                </a:lnTo>
                <a:lnTo>
                  <a:pt x="528853" y="34343"/>
                </a:lnTo>
                <a:lnTo>
                  <a:pt x="531052" y="34610"/>
                </a:lnTo>
                <a:lnTo>
                  <a:pt x="531052" y="23758"/>
                </a:lnTo>
                <a:lnTo>
                  <a:pt x="529948" y="23644"/>
                </a:lnTo>
                <a:lnTo>
                  <a:pt x="527739" y="23473"/>
                </a:lnTo>
                <a:lnTo>
                  <a:pt x="523665" y="23473"/>
                </a:lnTo>
                <a:lnTo>
                  <a:pt x="520067" y="24948"/>
                </a:lnTo>
                <a:lnTo>
                  <a:pt x="516944" y="27899"/>
                </a:lnTo>
                <a:lnTo>
                  <a:pt x="513822" y="30850"/>
                </a:lnTo>
                <a:lnTo>
                  <a:pt x="511861" y="33353"/>
                </a:lnTo>
                <a:lnTo>
                  <a:pt x="511062" y="35409"/>
                </a:lnTo>
                <a:lnTo>
                  <a:pt x="511062" y="24843"/>
                </a:lnTo>
                <a:lnTo>
                  <a:pt x="501295" y="24843"/>
                </a:lnTo>
                <a:close/>
              </a:path>
              <a:path w="1798236" h="111883">
                <a:moveTo>
                  <a:pt x="582398" y="14382"/>
                </a:moveTo>
                <a:lnTo>
                  <a:pt x="583007" y="12764"/>
                </a:lnTo>
                <a:lnTo>
                  <a:pt x="585482" y="10337"/>
                </a:lnTo>
                <a:lnTo>
                  <a:pt x="589946" y="10365"/>
                </a:lnTo>
                <a:lnTo>
                  <a:pt x="592260" y="10508"/>
                </a:lnTo>
                <a:lnTo>
                  <a:pt x="592260" y="1142"/>
                </a:lnTo>
                <a:lnTo>
                  <a:pt x="589918" y="971"/>
                </a:lnTo>
                <a:lnTo>
                  <a:pt x="581065" y="913"/>
                </a:lnTo>
                <a:lnTo>
                  <a:pt x="576439" y="2665"/>
                </a:lnTo>
                <a:lnTo>
                  <a:pt x="574040" y="6168"/>
                </a:lnTo>
                <a:lnTo>
                  <a:pt x="572707" y="8148"/>
                </a:lnTo>
                <a:lnTo>
                  <a:pt x="571965" y="11270"/>
                </a:lnTo>
                <a:lnTo>
                  <a:pt x="571813" y="15534"/>
                </a:lnTo>
                <a:lnTo>
                  <a:pt x="571813" y="25129"/>
                </a:lnTo>
                <a:lnTo>
                  <a:pt x="563302" y="25129"/>
                </a:lnTo>
                <a:lnTo>
                  <a:pt x="563302" y="33239"/>
                </a:lnTo>
                <a:lnTo>
                  <a:pt x="571813" y="33239"/>
                </a:lnTo>
                <a:lnTo>
                  <a:pt x="571813" y="86011"/>
                </a:lnTo>
                <a:lnTo>
                  <a:pt x="581979" y="86011"/>
                </a:lnTo>
                <a:lnTo>
                  <a:pt x="581979" y="33239"/>
                </a:lnTo>
                <a:lnTo>
                  <a:pt x="592260" y="33239"/>
                </a:lnTo>
                <a:lnTo>
                  <a:pt x="592260" y="25129"/>
                </a:lnTo>
                <a:lnTo>
                  <a:pt x="582093" y="25129"/>
                </a:lnTo>
                <a:lnTo>
                  <a:pt x="582093" y="18504"/>
                </a:lnTo>
                <a:lnTo>
                  <a:pt x="582398" y="14382"/>
                </a:lnTo>
                <a:close/>
              </a:path>
              <a:path w="1798236" h="111883">
                <a:moveTo>
                  <a:pt x="602141" y="2113"/>
                </a:moveTo>
                <a:lnTo>
                  <a:pt x="602141" y="13764"/>
                </a:lnTo>
                <a:lnTo>
                  <a:pt x="612421" y="13764"/>
                </a:lnTo>
                <a:lnTo>
                  <a:pt x="612421" y="2113"/>
                </a:lnTo>
                <a:lnTo>
                  <a:pt x="602141" y="2113"/>
                </a:lnTo>
                <a:close/>
              </a:path>
              <a:path w="1798236" h="111883">
                <a:moveTo>
                  <a:pt x="598770" y="24843"/>
                </a:moveTo>
                <a:lnTo>
                  <a:pt x="598770" y="86011"/>
                </a:lnTo>
                <a:lnTo>
                  <a:pt x="609051" y="86011"/>
                </a:lnTo>
                <a:lnTo>
                  <a:pt x="609051" y="46489"/>
                </a:lnTo>
                <a:lnTo>
                  <a:pt x="610441" y="42653"/>
                </a:lnTo>
                <a:lnTo>
                  <a:pt x="612421" y="40280"/>
                </a:lnTo>
                <a:lnTo>
                  <a:pt x="613221" y="39321"/>
                </a:lnTo>
                <a:lnTo>
                  <a:pt x="616000" y="35990"/>
                </a:lnTo>
                <a:lnTo>
                  <a:pt x="619979" y="34324"/>
                </a:lnTo>
                <a:lnTo>
                  <a:pt x="626329" y="34343"/>
                </a:lnTo>
                <a:lnTo>
                  <a:pt x="627728" y="34513"/>
                </a:lnTo>
                <a:lnTo>
                  <a:pt x="628527" y="34610"/>
                </a:lnTo>
                <a:lnTo>
                  <a:pt x="638008" y="86011"/>
                </a:lnTo>
                <a:lnTo>
                  <a:pt x="638008" y="45689"/>
                </a:lnTo>
                <a:lnTo>
                  <a:pt x="639598" y="40245"/>
                </a:lnTo>
                <a:lnTo>
                  <a:pt x="642778" y="37237"/>
                </a:lnTo>
                <a:lnTo>
                  <a:pt x="645957" y="34229"/>
                </a:lnTo>
                <a:lnTo>
                  <a:pt x="649489" y="32725"/>
                </a:lnTo>
                <a:lnTo>
                  <a:pt x="657637" y="32725"/>
                </a:lnTo>
                <a:lnTo>
                  <a:pt x="660550" y="34153"/>
                </a:lnTo>
                <a:lnTo>
                  <a:pt x="662111" y="37008"/>
                </a:lnTo>
                <a:lnTo>
                  <a:pt x="663101" y="38912"/>
                </a:lnTo>
                <a:lnTo>
                  <a:pt x="663596" y="41939"/>
                </a:lnTo>
                <a:lnTo>
                  <a:pt x="664662" y="47574"/>
                </a:lnTo>
                <a:lnTo>
                  <a:pt x="666870" y="51420"/>
                </a:lnTo>
                <a:lnTo>
                  <a:pt x="666747" y="32192"/>
                </a:lnTo>
                <a:lnTo>
                  <a:pt x="664852" y="24672"/>
                </a:lnTo>
                <a:lnTo>
                  <a:pt x="664662" y="36875"/>
                </a:lnTo>
                <a:lnTo>
                  <a:pt x="664662" y="42662"/>
                </a:lnTo>
                <a:lnTo>
                  <a:pt x="664662" y="36875"/>
                </a:lnTo>
                <a:lnTo>
                  <a:pt x="664852" y="24672"/>
                </a:lnTo>
                <a:lnTo>
                  <a:pt x="660931" y="23473"/>
                </a:lnTo>
                <a:lnTo>
                  <a:pt x="651754" y="23473"/>
                </a:lnTo>
                <a:lnTo>
                  <a:pt x="647908" y="24634"/>
                </a:lnTo>
                <a:lnTo>
                  <a:pt x="644519" y="26957"/>
                </a:lnTo>
                <a:lnTo>
                  <a:pt x="642539" y="28327"/>
                </a:lnTo>
                <a:lnTo>
                  <a:pt x="640331" y="30517"/>
                </a:lnTo>
                <a:lnTo>
                  <a:pt x="637894" y="33525"/>
                </a:lnTo>
                <a:lnTo>
                  <a:pt x="637894" y="24843"/>
                </a:lnTo>
                <a:lnTo>
                  <a:pt x="627728" y="24843"/>
                </a:lnTo>
                <a:lnTo>
                  <a:pt x="627423" y="23644"/>
                </a:lnTo>
                <a:lnTo>
                  <a:pt x="625215" y="23473"/>
                </a:lnTo>
                <a:lnTo>
                  <a:pt x="621141" y="23473"/>
                </a:lnTo>
                <a:lnTo>
                  <a:pt x="617542" y="24948"/>
                </a:lnTo>
                <a:lnTo>
                  <a:pt x="614420" y="27899"/>
                </a:lnTo>
                <a:lnTo>
                  <a:pt x="612421" y="29788"/>
                </a:lnTo>
                <a:lnTo>
                  <a:pt x="611298" y="30850"/>
                </a:lnTo>
                <a:lnTo>
                  <a:pt x="609337" y="33353"/>
                </a:lnTo>
                <a:lnTo>
                  <a:pt x="608537" y="35409"/>
                </a:lnTo>
                <a:lnTo>
                  <a:pt x="602141" y="25129"/>
                </a:lnTo>
                <a:lnTo>
                  <a:pt x="608537" y="25129"/>
                </a:lnTo>
                <a:lnTo>
                  <a:pt x="608537" y="24843"/>
                </a:lnTo>
                <a:lnTo>
                  <a:pt x="598770" y="24843"/>
                </a:lnTo>
                <a:close/>
              </a:path>
              <a:path w="1798236" h="111883">
                <a:moveTo>
                  <a:pt x="612421" y="40280"/>
                </a:moveTo>
                <a:lnTo>
                  <a:pt x="610441" y="42653"/>
                </a:lnTo>
                <a:lnTo>
                  <a:pt x="609051" y="46489"/>
                </a:lnTo>
                <a:lnTo>
                  <a:pt x="609051" y="86011"/>
                </a:lnTo>
                <a:lnTo>
                  <a:pt x="612421" y="86011"/>
                </a:lnTo>
                <a:lnTo>
                  <a:pt x="609051" y="50829"/>
                </a:lnTo>
                <a:lnTo>
                  <a:pt x="612421" y="86011"/>
                </a:lnTo>
                <a:lnTo>
                  <a:pt x="612421" y="40280"/>
                </a:lnTo>
                <a:close/>
              </a:path>
              <a:path w="1798236" h="111883">
                <a:moveTo>
                  <a:pt x="602141" y="25129"/>
                </a:moveTo>
                <a:lnTo>
                  <a:pt x="608537" y="35409"/>
                </a:lnTo>
                <a:lnTo>
                  <a:pt x="609337" y="33353"/>
                </a:lnTo>
                <a:lnTo>
                  <a:pt x="611298" y="30850"/>
                </a:lnTo>
                <a:lnTo>
                  <a:pt x="612421" y="29788"/>
                </a:lnTo>
                <a:lnTo>
                  <a:pt x="612421" y="25129"/>
                </a:lnTo>
                <a:lnTo>
                  <a:pt x="602141" y="25129"/>
                </a:lnTo>
                <a:close/>
              </a:path>
              <a:path w="1798236" h="111883">
                <a:moveTo>
                  <a:pt x="628527" y="23758"/>
                </a:moveTo>
                <a:lnTo>
                  <a:pt x="627423" y="23644"/>
                </a:lnTo>
                <a:lnTo>
                  <a:pt x="627728" y="24843"/>
                </a:lnTo>
                <a:lnTo>
                  <a:pt x="628527" y="24843"/>
                </a:lnTo>
                <a:lnTo>
                  <a:pt x="628527" y="23758"/>
                </a:lnTo>
                <a:close/>
              </a:path>
              <a:path w="1798236" h="111883">
                <a:moveTo>
                  <a:pt x="672820" y="86287"/>
                </a:moveTo>
                <a:lnTo>
                  <a:pt x="679264" y="88352"/>
                </a:lnTo>
                <a:lnTo>
                  <a:pt x="696818" y="88352"/>
                </a:lnTo>
                <a:lnTo>
                  <a:pt x="699349" y="86011"/>
                </a:lnTo>
                <a:lnTo>
                  <a:pt x="703487" y="86011"/>
                </a:lnTo>
                <a:lnTo>
                  <a:pt x="703272" y="72970"/>
                </a:lnTo>
                <a:lnTo>
                  <a:pt x="703272" y="66878"/>
                </a:lnTo>
                <a:lnTo>
                  <a:pt x="703487" y="86011"/>
                </a:lnTo>
                <a:lnTo>
                  <a:pt x="710030" y="86011"/>
                </a:lnTo>
                <a:lnTo>
                  <a:pt x="710030" y="79739"/>
                </a:lnTo>
                <a:lnTo>
                  <a:pt x="707241" y="82413"/>
                </a:lnTo>
                <a:lnTo>
                  <a:pt x="704928" y="54237"/>
                </a:lnTo>
                <a:lnTo>
                  <a:pt x="702110" y="64879"/>
                </a:lnTo>
                <a:lnTo>
                  <a:pt x="701825" y="75531"/>
                </a:lnTo>
                <a:lnTo>
                  <a:pt x="699349" y="76947"/>
                </a:lnTo>
                <a:lnTo>
                  <a:pt x="698931" y="77187"/>
                </a:lnTo>
                <a:lnTo>
                  <a:pt x="696037" y="78843"/>
                </a:lnTo>
                <a:lnTo>
                  <a:pt x="692686" y="79671"/>
                </a:lnTo>
                <a:lnTo>
                  <a:pt x="682482" y="79671"/>
                </a:lnTo>
                <a:lnTo>
                  <a:pt x="677989" y="78015"/>
                </a:lnTo>
                <a:lnTo>
                  <a:pt x="675400" y="74702"/>
                </a:lnTo>
                <a:lnTo>
                  <a:pt x="674048" y="72949"/>
                </a:lnTo>
                <a:lnTo>
                  <a:pt x="674048" y="55906"/>
                </a:lnTo>
                <a:lnTo>
                  <a:pt x="677608" y="57245"/>
                </a:lnTo>
                <a:lnTo>
                  <a:pt x="674048" y="50430"/>
                </a:lnTo>
                <a:lnTo>
                  <a:pt x="677608" y="57245"/>
                </a:lnTo>
                <a:lnTo>
                  <a:pt x="674048" y="44109"/>
                </a:lnTo>
                <a:lnTo>
                  <a:pt x="674676" y="29850"/>
                </a:lnTo>
                <a:lnTo>
                  <a:pt x="677360" y="27423"/>
                </a:lnTo>
                <a:lnTo>
                  <a:pt x="680445" y="25843"/>
                </a:lnTo>
                <a:lnTo>
                  <a:pt x="683053" y="32040"/>
                </a:lnTo>
                <a:lnTo>
                  <a:pt x="684805" y="32839"/>
                </a:lnTo>
                <a:lnTo>
                  <a:pt x="688840" y="32839"/>
                </a:lnTo>
                <a:lnTo>
                  <a:pt x="692762" y="32040"/>
                </a:lnTo>
                <a:lnTo>
                  <a:pt x="690840" y="23473"/>
                </a:lnTo>
                <a:lnTo>
                  <a:pt x="696951" y="23244"/>
                </a:lnTo>
                <a:lnTo>
                  <a:pt x="687736" y="23244"/>
                </a:lnTo>
                <a:lnTo>
                  <a:pt x="686994" y="23473"/>
                </a:lnTo>
                <a:lnTo>
                  <a:pt x="686937" y="32040"/>
                </a:lnTo>
                <a:lnTo>
                  <a:pt x="683529" y="24263"/>
                </a:lnTo>
                <a:lnTo>
                  <a:pt x="680692" y="23244"/>
                </a:lnTo>
                <a:lnTo>
                  <a:pt x="675086" y="25034"/>
                </a:lnTo>
                <a:lnTo>
                  <a:pt x="670916" y="28613"/>
                </a:lnTo>
                <a:lnTo>
                  <a:pt x="670134" y="29284"/>
                </a:lnTo>
                <a:lnTo>
                  <a:pt x="671287" y="54199"/>
                </a:lnTo>
                <a:lnTo>
                  <a:pt x="672392" y="33125"/>
                </a:lnTo>
                <a:lnTo>
                  <a:pt x="671021" y="30460"/>
                </a:lnTo>
                <a:lnTo>
                  <a:pt x="672392" y="33125"/>
                </a:lnTo>
                <a:lnTo>
                  <a:pt x="673762" y="55798"/>
                </a:lnTo>
                <a:lnTo>
                  <a:pt x="673990" y="72875"/>
                </a:lnTo>
                <a:lnTo>
                  <a:pt x="674048" y="86011"/>
                </a:lnTo>
                <a:lnTo>
                  <a:pt x="673134" y="70248"/>
                </a:lnTo>
                <a:lnTo>
                  <a:pt x="672829" y="66821"/>
                </a:lnTo>
                <a:lnTo>
                  <a:pt x="663596" y="46089"/>
                </a:lnTo>
                <a:lnTo>
                  <a:pt x="663596" y="66821"/>
                </a:lnTo>
                <a:lnTo>
                  <a:pt x="662949" y="66821"/>
                </a:lnTo>
                <a:lnTo>
                  <a:pt x="663215" y="72913"/>
                </a:lnTo>
                <a:lnTo>
                  <a:pt x="663596" y="73873"/>
                </a:lnTo>
                <a:lnTo>
                  <a:pt x="665243" y="78024"/>
                </a:lnTo>
                <a:lnTo>
                  <a:pt x="669031" y="82156"/>
                </a:lnTo>
                <a:lnTo>
                  <a:pt x="665243" y="78024"/>
                </a:lnTo>
                <a:lnTo>
                  <a:pt x="663596" y="73873"/>
                </a:lnTo>
                <a:lnTo>
                  <a:pt x="663596" y="86011"/>
                </a:lnTo>
                <a:lnTo>
                  <a:pt x="672567" y="86011"/>
                </a:lnTo>
                <a:lnTo>
                  <a:pt x="672820" y="86287"/>
                </a:lnTo>
                <a:close/>
              </a:path>
              <a:path w="1798236" h="111883">
                <a:moveTo>
                  <a:pt x="674048" y="86011"/>
                </a:moveTo>
                <a:lnTo>
                  <a:pt x="673990" y="72875"/>
                </a:lnTo>
                <a:lnTo>
                  <a:pt x="673762" y="55798"/>
                </a:lnTo>
                <a:lnTo>
                  <a:pt x="672392" y="33125"/>
                </a:lnTo>
                <a:lnTo>
                  <a:pt x="671287" y="54199"/>
                </a:lnTo>
                <a:lnTo>
                  <a:pt x="670134" y="29284"/>
                </a:lnTo>
                <a:lnTo>
                  <a:pt x="669498" y="28442"/>
                </a:lnTo>
                <a:lnTo>
                  <a:pt x="667822" y="27071"/>
                </a:lnTo>
                <a:lnTo>
                  <a:pt x="664852" y="24672"/>
                </a:lnTo>
                <a:lnTo>
                  <a:pt x="666747" y="32192"/>
                </a:lnTo>
                <a:lnTo>
                  <a:pt x="666870" y="51420"/>
                </a:lnTo>
                <a:lnTo>
                  <a:pt x="664662" y="47574"/>
                </a:lnTo>
                <a:lnTo>
                  <a:pt x="663596" y="41939"/>
                </a:lnTo>
                <a:lnTo>
                  <a:pt x="663596" y="46089"/>
                </a:lnTo>
                <a:lnTo>
                  <a:pt x="672829" y="66821"/>
                </a:lnTo>
                <a:lnTo>
                  <a:pt x="673134" y="70248"/>
                </a:lnTo>
                <a:lnTo>
                  <a:pt x="674048" y="86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790548" y="479471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067953" y="472618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094537" y="472618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274829" y="4726784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679391" y="4726180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122281" y="472670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734178" y="4885036"/>
            <a:ext cx="1973" cy="14059"/>
          </a:xfrm>
          <a:custGeom>
            <a:avLst/>
            <a:gdLst/>
            <a:ahLst/>
            <a:cxnLst/>
            <a:rect l="l" t="t" r="r" b="b"/>
            <a:pathLst>
              <a:path w="2170" h="15934">
                <a:moveTo>
                  <a:pt x="666" y="0"/>
                </a:moveTo>
                <a:lnTo>
                  <a:pt x="0" y="13002"/>
                </a:lnTo>
                <a:lnTo>
                  <a:pt x="2170" y="15934"/>
                </a:lnTo>
                <a:lnTo>
                  <a:pt x="2113" y="3579"/>
                </a:lnTo>
                <a:lnTo>
                  <a:pt x="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792469" y="4848233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785201" y="4848232"/>
            <a:ext cx="50779" cy="57095"/>
          </a:xfrm>
          <a:custGeom>
            <a:avLst/>
            <a:gdLst/>
            <a:ahLst/>
            <a:cxnLst/>
            <a:rect l="l" t="t" r="r" b="b"/>
            <a:pathLst>
              <a:path w="55857" h="64708">
                <a:moveTo>
                  <a:pt x="55857" y="35238"/>
                </a:moveTo>
                <a:lnTo>
                  <a:pt x="55857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50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1" y="43348"/>
                </a:lnTo>
                <a:lnTo>
                  <a:pt x="44130" y="46051"/>
                </a:lnTo>
                <a:lnTo>
                  <a:pt x="42835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1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7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874334" y="4848131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5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9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7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6"/>
                </a:lnTo>
                <a:lnTo>
                  <a:pt x="5777" y="7377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9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885082" y="4892847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935533" y="4848031"/>
            <a:ext cx="45899" cy="57447"/>
          </a:xfrm>
          <a:custGeom>
            <a:avLst/>
            <a:gdLst/>
            <a:ahLst/>
            <a:cxnLst/>
            <a:rect l="l" t="t" r="r" b="b"/>
            <a:pathLst>
              <a:path w="50489" h="65107">
                <a:moveTo>
                  <a:pt x="15040" y="54770"/>
                </a:moveTo>
                <a:lnTo>
                  <a:pt x="12450" y="51458"/>
                </a:lnTo>
                <a:lnTo>
                  <a:pt x="11042" y="49630"/>
                </a:lnTo>
                <a:lnTo>
                  <a:pt x="10185" y="47003"/>
                </a:lnTo>
                <a:lnTo>
                  <a:pt x="9880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2294" y="54780"/>
                </a:lnTo>
                <a:lnTo>
                  <a:pt x="6082" y="58911"/>
                </a:lnTo>
                <a:lnTo>
                  <a:pt x="9871" y="63042"/>
                </a:lnTo>
                <a:lnTo>
                  <a:pt x="16315" y="65107"/>
                </a:lnTo>
                <a:lnTo>
                  <a:pt x="33868" y="65107"/>
                </a:lnTo>
                <a:lnTo>
                  <a:pt x="40161" y="63128"/>
                </a:lnTo>
                <a:lnTo>
                  <a:pt x="44292" y="59168"/>
                </a:lnTo>
                <a:lnTo>
                  <a:pt x="48423" y="55208"/>
                </a:lnTo>
                <a:lnTo>
                  <a:pt x="50489" y="50506"/>
                </a:lnTo>
                <a:lnTo>
                  <a:pt x="50489" y="39426"/>
                </a:lnTo>
                <a:lnTo>
                  <a:pt x="48490" y="35295"/>
                </a:lnTo>
                <a:lnTo>
                  <a:pt x="44492" y="32668"/>
                </a:lnTo>
                <a:lnTo>
                  <a:pt x="41979" y="30992"/>
                </a:lnTo>
                <a:lnTo>
                  <a:pt x="37029" y="29260"/>
                </a:lnTo>
                <a:lnTo>
                  <a:pt x="29642" y="27470"/>
                </a:lnTo>
                <a:lnTo>
                  <a:pt x="22845" y="25814"/>
                </a:lnTo>
                <a:lnTo>
                  <a:pt x="19875" y="25091"/>
                </a:lnTo>
                <a:lnTo>
                  <a:pt x="17629" y="24253"/>
                </a:lnTo>
                <a:lnTo>
                  <a:pt x="16106" y="23301"/>
                </a:lnTo>
                <a:lnTo>
                  <a:pt x="13478" y="21702"/>
                </a:lnTo>
                <a:lnTo>
                  <a:pt x="12165" y="19570"/>
                </a:lnTo>
                <a:lnTo>
                  <a:pt x="12165" y="14468"/>
                </a:lnTo>
                <a:lnTo>
                  <a:pt x="13164" y="12507"/>
                </a:lnTo>
                <a:lnTo>
                  <a:pt x="15163" y="11022"/>
                </a:lnTo>
                <a:lnTo>
                  <a:pt x="17162" y="9537"/>
                </a:lnTo>
                <a:lnTo>
                  <a:pt x="20104" y="8795"/>
                </a:lnTo>
                <a:lnTo>
                  <a:pt x="29813" y="8795"/>
                </a:lnTo>
                <a:lnTo>
                  <a:pt x="33907" y="10146"/>
                </a:lnTo>
                <a:lnTo>
                  <a:pt x="36267" y="12850"/>
                </a:lnTo>
                <a:lnTo>
                  <a:pt x="37714" y="14753"/>
                </a:lnTo>
                <a:lnTo>
                  <a:pt x="38533" y="16867"/>
                </a:lnTo>
                <a:lnTo>
                  <a:pt x="38723" y="19189"/>
                </a:lnTo>
                <a:lnTo>
                  <a:pt x="48433" y="19189"/>
                </a:lnTo>
                <a:lnTo>
                  <a:pt x="48509" y="15229"/>
                </a:lnTo>
                <a:lnTo>
                  <a:pt x="47271" y="11536"/>
                </a:lnTo>
                <a:lnTo>
                  <a:pt x="44720" y="8109"/>
                </a:lnTo>
                <a:lnTo>
                  <a:pt x="40646" y="2703"/>
                </a:lnTo>
                <a:lnTo>
                  <a:pt x="34002" y="0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3797" y="8947"/>
                </a:lnTo>
                <a:lnTo>
                  <a:pt x="1713" y="13630"/>
                </a:lnTo>
                <a:lnTo>
                  <a:pt x="1713" y="24329"/>
                </a:lnTo>
                <a:lnTo>
                  <a:pt x="3921" y="28175"/>
                </a:lnTo>
                <a:lnTo>
                  <a:pt x="8338" y="30954"/>
                </a:lnTo>
                <a:lnTo>
                  <a:pt x="10813" y="32553"/>
                </a:lnTo>
                <a:lnTo>
                  <a:pt x="14659" y="34000"/>
                </a:lnTo>
                <a:lnTo>
                  <a:pt x="19875" y="35295"/>
                </a:lnTo>
                <a:lnTo>
                  <a:pt x="28043" y="37351"/>
                </a:lnTo>
                <a:lnTo>
                  <a:pt x="32421" y="38455"/>
                </a:lnTo>
                <a:lnTo>
                  <a:pt x="35353" y="39426"/>
                </a:lnTo>
                <a:lnTo>
                  <a:pt x="36839" y="40264"/>
                </a:lnTo>
                <a:lnTo>
                  <a:pt x="39161" y="41634"/>
                </a:lnTo>
                <a:lnTo>
                  <a:pt x="40322" y="43633"/>
                </a:lnTo>
                <a:lnTo>
                  <a:pt x="40322" y="49725"/>
                </a:lnTo>
                <a:lnTo>
                  <a:pt x="38876" y="52286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40" y="5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045298" y="4829133"/>
            <a:ext cx="45328" cy="74279"/>
          </a:xfrm>
          <a:custGeom>
            <a:avLst/>
            <a:gdLst/>
            <a:ahLst/>
            <a:cxnLst/>
            <a:rect l="l" t="t" r="r" b="b"/>
            <a:pathLst>
              <a:path w="49861" h="84183">
                <a:moveTo>
                  <a:pt x="35715" y="32401"/>
                </a:moveTo>
                <a:lnTo>
                  <a:pt x="37581" y="35752"/>
                </a:lnTo>
                <a:lnTo>
                  <a:pt x="38723" y="37846"/>
                </a:lnTo>
                <a:lnTo>
                  <a:pt x="39294" y="41139"/>
                </a:lnTo>
                <a:lnTo>
                  <a:pt x="39294" y="84183"/>
                </a:lnTo>
                <a:lnTo>
                  <a:pt x="49861" y="84183"/>
                </a:lnTo>
                <a:lnTo>
                  <a:pt x="49861" y="38931"/>
                </a:lnTo>
                <a:lnTo>
                  <a:pt x="49004" y="34229"/>
                </a:lnTo>
                <a:lnTo>
                  <a:pt x="47291" y="30840"/>
                </a:lnTo>
                <a:lnTo>
                  <a:pt x="44130" y="24634"/>
                </a:lnTo>
                <a:lnTo>
                  <a:pt x="38114" y="21531"/>
                </a:lnTo>
                <a:lnTo>
                  <a:pt x="24292" y="21531"/>
                </a:lnTo>
                <a:lnTo>
                  <a:pt x="20161" y="22616"/>
                </a:lnTo>
                <a:lnTo>
                  <a:pt x="16848" y="24786"/>
                </a:lnTo>
                <a:lnTo>
                  <a:pt x="14906" y="26043"/>
                </a:lnTo>
                <a:lnTo>
                  <a:pt x="12717" y="28213"/>
                </a:lnTo>
                <a:lnTo>
                  <a:pt x="10280" y="31297"/>
                </a:lnTo>
                <a:lnTo>
                  <a:pt x="10280" y="0"/>
                </a:lnTo>
                <a:lnTo>
                  <a:pt x="0" y="0"/>
                </a:lnTo>
                <a:lnTo>
                  <a:pt x="0" y="84183"/>
                </a:lnTo>
                <a:lnTo>
                  <a:pt x="10280" y="84183"/>
                </a:lnTo>
                <a:lnTo>
                  <a:pt x="10280" y="43595"/>
                </a:lnTo>
                <a:lnTo>
                  <a:pt x="12013" y="38055"/>
                </a:lnTo>
                <a:lnTo>
                  <a:pt x="15477" y="35124"/>
                </a:lnTo>
                <a:lnTo>
                  <a:pt x="18943" y="32192"/>
                </a:lnTo>
                <a:lnTo>
                  <a:pt x="22807" y="30726"/>
                </a:lnTo>
                <a:lnTo>
                  <a:pt x="32212" y="30726"/>
                </a:lnTo>
                <a:lnTo>
                  <a:pt x="35715" y="324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104732" y="4848131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5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4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7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2" y="1475"/>
                </a:lnTo>
                <a:lnTo>
                  <a:pt x="10480" y="4426"/>
                </a:lnTo>
                <a:lnTo>
                  <a:pt x="5777" y="7376"/>
                </a:lnTo>
                <a:lnTo>
                  <a:pt x="3331" y="12621"/>
                </a:lnTo>
                <a:lnTo>
                  <a:pt x="3141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9"/>
                </a:lnTo>
                <a:lnTo>
                  <a:pt x="40379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115480" y="4892847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7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169358" y="4848232"/>
            <a:ext cx="45328" cy="55180"/>
          </a:xfrm>
          <a:custGeom>
            <a:avLst/>
            <a:gdLst/>
            <a:ahLst/>
            <a:cxnLst/>
            <a:rect l="l" t="t" r="r" b="b"/>
            <a:pathLst>
              <a:path w="49861" h="62537">
                <a:moveTo>
                  <a:pt x="10280" y="62537"/>
                </a:moveTo>
                <a:lnTo>
                  <a:pt x="10280" y="26500"/>
                </a:lnTo>
                <a:lnTo>
                  <a:pt x="10537" y="23425"/>
                </a:lnTo>
                <a:lnTo>
                  <a:pt x="11051" y="21274"/>
                </a:lnTo>
                <a:lnTo>
                  <a:pt x="11565" y="19123"/>
                </a:lnTo>
                <a:lnTo>
                  <a:pt x="12679" y="17038"/>
                </a:lnTo>
                <a:lnTo>
                  <a:pt x="14392" y="15020"/>
                </a:lnTo>
                <a:lnTo>
                  <a:pt x="16525" y="12507"/>
                </a:lnTo>
                <a:lnTo>
                  <a:pt x="19000" y="10832"/>
                </a:lnTo>
                <a:lnTo>
                  <a:pt x="21817" y="9994"/>
                </a:lnTo>
                <a:lnTo>
                  <a:pt x="23378" y="9499"/>
                </a:lnTo>
                <a:lnTo>
                  <a:pt x="25377" y="9252"/>
                </a:lnTo>
                <a:lnTo>
                  <a:pt x="32612" y="9252"/>
                </a:lnTo>
                <a:lnTo>
                  <a:pt x="35925" y="11155"/>
                </a:lnTo>
                <a:lnTo>
                  <a:pt x="37752" y="14963"/>
                </a:lnTo>
                <a:lnTo>
                  <a:pt x="38857" y="17247"/>
                </a:lnTo>
                <a:lnTo>
                  <a:pt x="39409" y="20255"/>
                </a:lnTo>
                <a:lnTo>
                  <a:pt x="39409" y="62537"/>
                </a:lnTo>
                <a:lnTo>
                  <a:pt x="49861" y="62537"/>
                </a:lnTo>
                <a:lnTo>
                  <a:pt x="49861" y="17133"/>
                </a:lnTo>
                <a:lnTo>
                  <a:pt x="49023" y="12393"/>
                </a:lnTo>
                <a:lnTo>
                  <a:pt x="47348" y="9080"/>
                </a:lnTo>
                <a:lnTo>
                  <a:pt x="44301" y="3026"/>
                </a:lnTo>
                <a:lnTo>
                  <a:pt x="38438" y="0"/>
                </a:lnTo>
                <a:lnTo>
                  <a:pt x="25796" y="0"/>
                </a:lnTo>
                <a:lnTo>
                  <a:pt x="22198" y="780"/>
                </a:lnTo>
                <a:lnTo>
                  <a:pt x="18962" y="2341"/>
                </a:lnTo>
                <a:lnTo>
                  <a:pt x="15725" y="3902"/>
                </a:lnTo>
                <a:lnTo>
                  <a:pt x="12660" y="6472"/>
                </a:lnTo>
                <a:lnTo>
                  <a:pt x="9766" y="10051"/>
                </a:lnTo>
                <a:lnTo>
                  <a:pt x="9766" y="1370"/>
                </a:lnTo>
                <a:lnTo>
                  <a:pt x="0" y="1370"/>
                </a:lnTo>
                <a:lnTo>
                  <a:pt x="0" y="62537"/>
                </a:lnTo>
                <a:lnTo>
                  <a:pt x="10280" y="6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262904" y="482938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281961" y="4848131"/>
            <a:ext cx="52597" cy="57095"/>
          </a:xfrm>
          <a:custGeom>
            <a:avLst/>
            <a:gdLst/>
            <a:ahLst/>
            <a:cxnLst/>
            <a:rect l="l" t="t" r="r" b="b"/>
            <a:pathLst>
              <a:path w="57857" h="64708">
                <a:moveTo>
                  <a:pt x="1770" y="36532"/>
                </a:moveTo>
                <a:lnTo>
                  <a:pt x="0" y="40930"/>
                </a:lnTo>
                <a:lnTo>
                  <a:pt x="0" y="51781"/>
                </a:lnTo>
                <a:lnTo>
                  <a:pt x="1799" y="56093"/>
                </a:lnTo>
                <a:lnTo>
                  <a:pt x="5397" y="59539"/>
                </a:lnTo>
                <a:lnTo>
                  <a:pt x="8995" y="62985"/>
                </a:lnTo>
                <a:lnTo>
                  <a:pt x="13631" y="64708"/>
                </a:lnTo>
                <a:lnTo>
                  <a:pt x="11822" y="51686"/>
                </a:lnTo>
                <a:lnTo>
                  <a:pt x="10737" y="49344"/>
                </a:lnTo>
                <a:lnTo>
                  <a:pt x="10737" y="42453"/>
                </a:lnTo>
                <a:lnTo>
                  <a:pt x="12317" y="39597"/>
                </a:lnTo>
                <a:lnTo>
                  <a:pt x="15478" y="37808"/>
                </a:lnTo>
                <a:lnTo>
                  <a:pt x="17343" y="36742"/>
                </a:lnTo>
                <a:lnTo>
                  <a:pt x="20142" y="35961"/>
                </a:lnTo>
                <a:lnTo>
                  <a:pt x="23873" y="35466"/>
                </a:lnTo>
                <a:lnTo>
                  <a:pt x="30099" y="34667"/>
                </a:lnTo>
                <a:lnTo>
                  <a:pt x="33944" y="34057"/>
                </a:lnTo>
                <a:lnTo>
                  <a:pt x="35925" y="33524"/>
                </a:lnTo>
                <a:lnTo>
                  <a:pt x="37905" y="32991"/>
                </a:lnTo>
                <a:lnTo>
                  <a:pt x="40779" y="31525"/>
                </a:lnTo>
                <a:lnTo>
                  <a:pt x="40779" y="46127"/>
                </a:lnTo>
                <a:lnTo>
                  <a:pt x="37923" y="50677"/>
                </a:lnTo>
                <a:lnTo>
                  <a:pt x="32269" y="61681"/>
                </a:lnTo>
                <a:lnTo>
                  <a:pt x="36191" y="59663"/>
                </a:lnTo>
                <a:lnTo>
                  <a:pt x="39199" y="57283"/>
                </a:lnTo>
                <a:lnTo>
                  <a:pt x="41293" y="54542"/>
                </a:lnTo>
                <a:lnTo>
                  <a:pt x="41636" y="56978"/>
                </a:lnTo>
                <a:lnTo>
                  <a:pt x="43064" y="60196"/>
                </a:lnTo>
                <a:lnTo>
                  <a:pt x="44663" y="62709"/>
                </a:lnTo>
                <a:lnTo>
                  <a:pt x="47233" y="63965"/>
                </a:lnTo>
                <a:lnTo>
                  <a:pt x="52221" y="63965"/>
                </a:lnTo>
                <a:lnTo>
                  <a:pt x="55039" y="63680"/>
                </a:lnTo>
                <a:lnTo>
                  <a:pt x="57857" y="62937"/>
                </a:lnTo>
                <a:lnTo>
                  <a:pt x="57857" y="55341"/>
                </a:lnTo>
                <a:lnTo>
                  <a:pt x="56600" y="55541"/>
                </a:lnTo>
                <a:lnTo>
                  <a:pt x="54487" y="55684"/>
                </a:lnTo>
                <a:lnTo>
                  <a:pt x="51717" y="54713"/>
                </a:lnTo>
                <a:lnTo>
                  <a:pt x="51060" y="52143"/>
                </a:lnTo>
                <a:lnTo>
                  <a:pt x="51060" y="11117"/>
                </a:lnTo>
                <a:lnTo>
                  <a:pt x="48833" y="6853"/>
                </a:lnTo>
                <a:lnTo>
                  <a:pt x="44378" y="4112"/>
                </a:lnTo>
                <a:lnTo>
                  <a:pt x="39885" y="1370"/>
                </a:lnTo>
                <a:lnTo>
                  <a:pt x="34040" y="0"/>
                </a:lnTo>
                <a:lnTo>
                  <a:pt x="20637" y="0"/>
                </a:lnTo>
                <a:lnTo>
                  <a:pt x="15183" y="1475"/>
                </a:lnTo>
                <a:lnTo>
                  <a:pt x="10480" y="4426"/>
                </a:lnTo>
                <a:lnTo>
                  <a:pt x="5778" y="7376"/>
                </a:lnTo>
                <a:lnTo>
                  <a:pt x="3331" y="12621"/>
                </a:lnTo>
                <a:lnTo>
                  <a:pt x="3140" y="20160"/>
                </a:lnTo>
                <a:lnTo>
                  <a:pt x="12736" y="20160"/>
                </a:lnTo>
                <a:lnTo>
                  <a:pt x="13117" y="17000"/>
                </a:lnTo>
                <a:lnTo>
                  <a:pt x="13936" y="14620"/>
                </a:lnTo>
                <a:lnTo>
                  <a:pt x="15192" y="13021"/>
                </a:lnTo>
                <a:lnTo>
                  <a:pt x="17438" y="10127"/>
                </a:lnTo>
                <a:lnTo>
                  <a:pt x="21246" y="8681"/>
                </a:lnTo>
                <a:lnTo>
                  <a:pt x="31260" y="8681"/>
                </a:lnTo>
                <a:lnTo>
                  <a:pt x="34830" y="9471"/>
                </a:lnTo>
                <a:lnTo>
                  <a:pt x="37324" y="11051"/>
                </a:lnTo>
                <a:lnTo>
                  <a:pt x="39818" y="12631"/>
                </a:lnTo>
                <a:lnTo>
                  <a:pt x="41065" y="15172"/>
                </a:lnTo>
                <a:lnTo>
                  <a:pt x="41065" y="20389"/>
                </a:lnTo>
                <a:lnTo>
                  <a:pt x="40380" y="22616"/>
                </a:lnTo>
                <a:lnTo>
                  <a:pt x="38000" y="25281"/>
                </a:lnTo>
                <a:lnTo>
                  <a:pt x="35639" y="25586"/>
                </a:lnTo>
                <a:lnTo>
                  <a:pt x="19247" y="27642"/>
                </a:lnTo>
                <a:lnTo>
                  <a:pt x="13498" y="28365"/>
                </a:lnTo>
                <a:lnTo>
                  <a:pt x="8852" y="30288"/>
                </a:lnTo>
                <a:lnTo>
                  <a:pt x="5311" y="33410"/>
                </a:lnTo>
                <a:lnTo>
                  <a:pt x="1770" y="365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292708" y="4892847"/>
            <a:ext cx="23728" cy="12379"/>
          </a:xfrm>
          <a:custGeom>
            <a:avLst/>
            <a:gdLst/>
            <a:ahLst/>
            <a:cxnLst/>
            <a:rect l="l" t="t" r="r" b="b"/>
            <a:pathLst>
              <a:path w="26101" h="14030">
                <a:moveTo>
                  <a:pt x="26101" y="0"/>
                </a:moveTo>
                <a:lnTo>
                  <a:pt x="20389" y="2779"/>
                </a:lnTo>
                <a:lnTo>
                  <a:pt x="17001" y="4454"/>
                </a:lnTo>
                <a:lnTo>
                  <a:pt x="13498" y="5292"/>
                </a:lnTo>
                <a:lnTo>
                  <a:pt x="6910" y="5292"/>
                </a:lnTo>
                <a:lnTo>
                  <a:pt x="4340" y="4435"/>
                </a:lnTo>
                <a:lnTo>
                  <a:pt x="2170" y="2722"/>
                </a:lnTo>
                <a:lnTo>
                  <a:pt x="0" y="1008"/>
                </a:lnTo>
                <a:lnTo>
                  <a:pt x="1808" y="14030"/>
                </a:lnTo>
                <a:lnTo>
                  <a:pt x="12203" y="14030"/>
                </a:lnTo>
                <a:lnTo>
                  <a:pt x="16525" y="13021"/>
                </a:lnTo>
                <a:lnTo>
                  <a:pt x="20447" y="11003"/>
                </a:lnTo>
                <a:lnTo>
                  <a:pt x="261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346846" y="4848232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385173" y="4848484"/>
            <a:ext cx="10046" cy="35611"/>
          </a:xfrm>
          <a:custGeom>
            <a:avLst/>
            <a:gdLst/>
            <a:ahLst/>
            <a:cxnLst/>
            <a:rect l="l" t="t" r="r" b="b"/>
            <a:pathLst>
              <a:path w="11051" h="40359">
                <a:moveTo>
                  <a:pt x="5007" y="2874"/>
                </a:moveTo>
                <a:lnTo>
                  <a:pt x="0" y="8623"/>
                </a:lnTo>
                <a:lnTo>
                  <a:pt x="3055" y="40359"/>
                </a:lnTo>
                <a:lnTo>
                  <a:pt x="3055" y="27604"/>
                </a:lnTo>
                <a:lnTo>
                  <a:pt x="3760" y="22863"/>
                </a:lnTo>
                <a:lnTo>
                  <a:pt x="5169" y="19246"/>
                </a:lnTo>
                <a:lnTo>
                  <a:pt x="11051" y="0"/>
                </a:lnTo>
                <a:lnTo>
                  <a:pt x="5007" y="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448215" y="4848233"/>
            <a:ext cx="11180" cy="23886"/>
          </a:xfrm>
          <a:custGeom>
            <a:avLst/>
            <a:gdLst/>
            <a:ahLst/>
            <a:cxnLst/>
            <a:rect l="l" t="t" r="r" b="b"/>
            <a:pathLst>
              <a:path w="12298" h="27071">
                <a:moveTo>
                  <a:pt x="5330" y="3065"/>
                </a:moveTo>
                <a:lnTo>
                  <a:pt x="0" y="9195"/>
                </a:lnTo>
                <a:lnTo>
                  <a:pt x="3312" y="27071"/>
                </a:lnTo>
                <a:lnTo>
                  <a:pt x="3502" y="21816"/>
                </a:lnTo>
                <a:lnTo>
                  <a:pt x="5197" y="17485"/>
                </a:lnTo>
                <a:lnTo>
                  <a:pt x="8395" y="14078"/>
                </a:lnTo>
                <a:lnTo>
                  <a:pt x="12298" y="0"/>
                </a:lnTo>
                <a:lnTo>
                  <a:pt x="5330" y="3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440946" y="4848232"/>
            <a:ext cx="50780" cy="57095"/>
          </a:xfrm>
          <a:custGeom>
            <a:avLst/>
            <a:gdLst/>
            <a:ahLst/>
            <a:cxnLst/>
            <a:rect l="l" t="t" r="r" b="b"/>
            <a:pathLst>
              <a:path w="55858" h="64708">
                <a:moveTo>
                  <a:pt x="55858" y="35238"/>
                </a:moveTo>
                <a:lnTo>
                  <a:pt x="55858" y="29070"/>
                </a:lnTo>
                <a:lnTo>
                  <a:pt x="55553" y="24577"/>
                </a:lnTo>
                <a:lnTo>
                  <a:pt x="54944" y="21759"/>
                </a:lnTo>
                <a:lnTo>
                  <a:pt x="54258" y="17647"/>
                </a:lnTo>
                <a:lnTo>
                  <a:pt x="52888" y="14049"/>
                </a:lnTo>
                <a:lnTo>
                  <a:pt x="50832" y="10965"/>
                </a:lnTo>
                <a:lnTo>
                  <a:pt x="48699" y="7729"/>
                </a:lnTo>
                <a:lnTo>
                  <a:pt x="45596" y="5092"/>
                </a:lnTo>
                <a:lnTo>
                  <a:pt x="41522" y="3055"/>
                </a:lnTo>
                <a:lnTo>
                  <a:pt x="37448" y="1018"/>
                </a:lnTo>
                <a:lnTo>
                  <a:pt x="33240" y="0"/>
                </a:lnTo>
                <a:lnTo>
                  <a:pt x="20294" y="0"/>
                </a:lnTo>
                <a:lnTo>
                  <a:pt x="16391" y="14078"/>
                </a:lnTo>
                <a:lnTo>
                  <a:pt x="19590" y="10670"/>
                </a:lnTo>
                <a:lnTo>
                  <a:pt x="23549" y="8966"/>
                </a:lnTo>
                <a:lnTo>
                  <a:pt x="34858" y="8966"/>
                </a:lnTo>
                <a:lnTo>
                  <a:pt x="39561" y="11441"/>
                </a:lnTo>
                <a:lnTo>
                  <a:pt x="42378" y="16391"/>
                </a:lnTo>
                <a:lnTo>
                  <a:pt x="43902" y="19056"/>
                </a:lnTo>
                <a:lnTo>
                  <a:pt x="44873" y="22616"/>
                </a:lnTo>
                <a:lnTo>
                  <a:pt x="45291" y="27071"/>
                </a:lnTo>
                <a:lnTo>
                  <a:pt x="11308" y="27071"/>
                </a:lnTo>
                <a:lnTo>
                  <a:pt x="7996" y="9195"/>
                </a:lnTo>
                <a:lnTo>
                  <a:pt x="2665" y="15325"/>
                </a:lnTo>
                <a:lnTo>
                  <a:pt x="0" y="23301"/>
                </a:lnTo>
                <a:lnTo>
                  <a:pt x="0" y="43100"/>
                </a:lnTo>
                <a:lnTo>
                  <a:pt x="2646" y="50858"/>
                </a:lnTo>
                <a:lnTo>
                  <a:pt x="7938" y="56398"/>
                </a:lnTo>
                <a:lnTo>
                  <a:pt x="13231" y="61938"/>
                </a:lnTo>
                <a:lnTo>
                  <a:pt x="19685" y="64708"/>
                </a:lnTo>
                <a:lnTo>
                  <a:pt x="30422" y="64708"/>
                </a:lnTo>
                <a:lnTo>
                  <a:pt x="33221" y="64403"/>
                </a:lnTo>
                <a:lnTo>
                  <a:pt x="35696" y="63794"/>
                </a:lnTo>
                <a:lnTo>
                  <a:pt x="40303" y="62728"/>
                </a:lnTo>
                <a:lnTo>
                  <a:pt x="44168" y="60672"/>
                </a:lnTo>
                <a:lnTo>
                  <a:pt x="47290" y="57626"/>
                </a:lnTo>
                <a:lnTo>
                  <a:pt x="49156" y="55874"/>
                </a:lnTo>
                <a:lnTo>
                  <a:pt x="50841" y="53618"/>
                </a:lnTo>
                <a:lnTo>
                  <a:pt x="52345" y="50858"/>
                </a:lnTo>
                <a:lnTo>
                  <a:pt x="53849" y="48098"/>
                </a:lnTo>
                <a:lnTo>
                  <a:pt x="54734" y="45594"/>
                </a:lnTo>
                <a:lnTo>
                  <a:pt x="55001" y="43348"/>
                </a:lnTo>
                <a:lnTo>
                  <a:pt x="44892" y="43348"/>
                </a:lnTo>
                <a:lnTo>
                  <a:pt x="44130" y="46051"/>
                </a:lnTo>
                <a:lnTo>
                  <a:pt x="42836" y="48431"/>
                </a:lnTo>
                <a:lnTo>
                  <a:pt x="41008" y="50487"/>
                </a:lnTo>
                <a:lnTo>
                  <a:pt x="37809" y="54028"/>
                </a:lnTo>
                <a:lnTo>
                  <a:pt x="33526" y="55798"/>
                </a:lnTo>
                <a:lnTo>
                  <a:pt x="22407" y="55798"/>
                </a:lnTo>
                <a:lnTo>
                  <a:pt x="18162" y="53923"/>
                </a:lnTo>
                <a:lnTo>
                  <a:pt x="15420" y="50173"/>
                </a:lnTo>
                <a:lnTo>
                  <a:pt x="12679" y="46422"/>
                </a:lnTo>
                <a:lnTo>
                  <a:pt x="11213" y="41444"/>
                </a:lnTo>
                <a:lnTo>
                  <a:pt x="11022" y="35238"/>
                </a:lnTo>
                <a:lnTo>
                  <a:pt x="55858" y="352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506351" y="4848232"/>
            <a:ext cx="27052" cy="55180"/>
          </a:xfrm>
          <a:custGeom>
            <a:avLst/>
            <a:gdLst/>
            <a:ahLst/>
            <a:cxnLst/>
            <a:rect l="l" t="t" r="r" b="b"/>
            <a:pathLst>
              <a:path w="29757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9757" y="11136"/>
                </a:lnTo>
                <a:lnTo>
                  <a:pt x="29757" y="285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562722" y="4828326"/>
            <a:ext cx="26325" cy="75086"/>
          </a:xfrm>
          <a:custGeom>
            <a:avLst/>
            <a:gdLst/>
            <a:ahLst/>
            <a:cxnLst/>
            <a:rect l="l" t="t" r="r" b="b"/>
            <a:pathLst>
              <a:path w="28957" h="85097">
                <a:moveTo>
                  <a:pt x="19095" y="13468"/>
                </a:moveTo>
                <a:lnTo>
                  <a:pt x="19704" y="11850"/>
                </a:lnTo>
                <a:lnTo>
                  <a:pt x="22179" y="9423"/>
                </a:lnTo>
                <a:lnTo>
                  <a:pt x="26644" y="9452"/>
                </a:lnTo>
                <a:lnTo>
                  <a:pt x="28957" y="9594"/>
                </a:lnTo>
                <a:lnTo>
                  <a:pt x="28957" y="228"/>
                </a:lnTo>
                <a:lnTo>
                  <a:pt x="26615" y="57"/>
                </a:lnTo>
                <a:lnTo>
                  <a:pt x="17762" y="0"/>
                </a:lnTo>
                <a:lnTo>
                  <a:pt x="13136" y="1751"/>
                </a:lnTo>
                <a:lnTo>
                  <a:pt x="10737" y="5254"/>
                </a:lnTo>
                <a:lnTo>
                  <a:pt x="9404" y="7234"/>
                </a:lnTo>
                <a:lnTo>
                  <a:pt x="8662" y="10356"/>
                </a:lnTo>
                <a:lnTo>
                  <a:pt x="8510" y="14620"/>
                </a:lnTo>
                <a:lnTo>
                  <a:pt x="8510" y="24215"/>
                </a:lnTo>
                <a:lnTo>
                  <a:pt x="0" y="24215"/>
                </a:lnTo>
                <a:lnTo>
                  <a:pt x="0" y="32325"/>
                </a:lnTo>
                <a:lnTo>
                  <a:pt x="8510" y="32325"/>
                </a:lnTo>
                <a:lnTo>
                  <a:pt x="8510" y="85097"/>
                </a:lnTo>
                <a:lnTo>
                  <a:pt x="18676" y="85097"/>
                </a:lnTo>
                <a:lnTo>
                  <a:pt x="18676" y="32325"/>
                </a:lnTo>
                <a:lnTo>
                  <a:pt x="28957" y="32325"/>
                </a:lnTo>
                <a:lnTo>
                  <a:pt x="28957" y="24215"/>
                </a:lnTo>
                <a:lnTo>
                  <a:pt x="18790" y="24215"/>
                </a:lnTo>
                <a:lnTo>
                  <a:pt x="18790" y="17590"/>
                </a:lnTo>
                <a:lnTo>
                  <a:pt x="19095" y="1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598029" y="4834525"/>
            <a:ext cx="9345" cy="0"/>
          </a:xfrm>
          <a:custGeom>
            <a:avLst/>
            <a:gdLst/>
            <a:ahLst/>
            <a:cxnLst/>
            <a:rect l="l" t="t" r="r" b="b"/>
            <a:pathLst>
              <a:path w="10280">
                <a:moveTo>
                  <a:pt x="0" y="0"/>
                </a:moveTo>
                <a:lnTo>
                  <a:pt x="10280" y="0"/>
                </a:lnTo>
              </a:path>
            </a:pathLst>
          </a:custGeom>
          <a:ln w="129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594966" y="4848232"/>
            <a:ext cx="61909" cy="55180"/>
          </a:xfrm>
          <a:custGeom>
            <a:avLst/>
            <a:gdLst/>
            <a:ahLst/>
            <a:cxnLst/>
            <a:rect l="l" t="t" r="r" b="b"/>
            <a:pathLst>
              <a:path w="68100" h="62537">
                <a:moveTo>
                  <a:pt x="0" y="1370"/>
                </a:moveTo>
                <a:lnTo>
                  <a:pt x="0" y="62537"/>
                </a:lnTo>
                <a:lnTo>
                  <a:pt x="10280" y="62537"/>
                </a:lnTo>
                <a:lnTo>
                  <a:pt x="10280" y="23016"/>
                </a:lnTo>
                <a:lnTo>
                  <a:pt x="11670" y="19180"/>
                </a:lnTo>
                <a:lnTo>
                  <a:pt x="13650" y="16807"/>
                </a:lnTo>
                <a:lnTo>
                  <a:pt x="14450" y="15848"/>
                </a:lnTo>
                <a:lnTo>
                  <a:pt x="17229" y="12517"/>
                </a:lnTo>
                <a:lnTo>
                  <a:pt x="21208" y="10851"/>
                </a:lnTo>
                <a:lnTo>
                  <a:pt x="27558" y="10870"/>
                </a:lnTo>
                <a:lnTo>
                  <a:pt x="28957" y="11040"/>
                </a:lnTo>
                <a:lnTo>
                  <a:pt x="29757" y="11136"/>
                </a:lnTo>
                <a:lnTo>
                  <a:pt x="39238" y="62537"/>
                </a:lnTo>
                <a:lnTo>
                  <a:pt x="39238" y="22216"/>
                </a:lnTo>
                <a:lnTo>
                  <a:pt x="40827" y="16772"/>
                </a:lnTo>
                <a:lnTo>
                  <a:pt x="44007" y="13764"/>
                </a:lnTo>
                <a:lnTo>
                  <a:pt x="47186" y="10756"/>
                </a:lnTo>
                <a:lnTo>
                  <a:pt x="50718" y="9252"/>
                </a:lnTo>
                <a:lnTo>
                  <a:pt x="58866" y="9252"/>
                </a:lnTo>
                <a:lnTo>
                  <a:pt x="61779" y="10680"/>
                </a:lnTo>
                <a:lnTo>
                  <a:pt x="63340" y="13535"/>
                </a:lnTo>
                <a:lnTo>
                  <a:pt x="64330" y="15439"/>
                </a:lnTo>
                <a:lnTo>
                  <a:pt x="64825" y="18466"/>
                </a:lnTo>
                <a:lnTo>
                  <a:pt x="65891" y="24101"/>
                </a:lnTo>
                <a:lnTo>
                  <a:pt x="68100" y="27946"/>
                </a:lnTo>
                <a:lnTo>
                  <a:pt x="67976" y="8719"/>
                </a:lnTo>
                <a:lnTo>
                  <a:pt x="66082" y="1199"/>
                </a:lnTo>
                <a:lnTo>
                  <a:pt x="65891" y="13402"/>
                </a:lnTo>
                <a:lnTo>
                  <a:pt x="65891" y="19189"/>
                </a:lnTo>
                <a:lnTo>
                  <a:pt x="65891" y="13402"/>
                </a:lnTo>
                <a:lnTo>
                  <a:pt x="66082" y="1199"/>
                </a:lnTo>
                <a:lnTo>
                  <a:pt x="62159" y="0"/>
                </a:lnTo>
                <a:lnTo>
                  <a:pt x="52983" y="0"/>
                </a:lnTo>
                <a:lnTo>
                  <a:pt x="49138" y="1161"/>
                </a:lnTo>
                <a:lnTo>
                  <a:pt x="45748" y="3483"/>
                </a:lnTo>
                <a:lnTo>
                  <a:pt x="43768" y="4854"/>
                </a:lnTo>
                <a:lnTo>
                  <a:pt x="41560" y="7043"/>
                </a:lnTo>
                <a:lnTo>
                  <a:pt x="39123" y="10051"/>
                </a:lnTo>
                <a:lnTo>
                  <a:pt x="39123" y="1370"/>
                </a:lnTo>
                <a:lnTo>
                  <a:pt x="28957" y="1370"/>
                </a:lnTo>
                <a:lnTo>
                  <a:pt x="28652" y="171"/>
                </a:lnTo>
                <a:lnTo>
                  <a:pt x="26444" y="0"/>
                </a:lnTo>
                <a:lnTo>
                  <a:pt x="22370" y="0"/>
                </a:lnTo>
                <a:lnTo>
                  <a:pt x="18772" y="1475"/>
                </a:lnTo>
                <a:lnTo>
                  <a:pt x="15649" y="4426"/>
                </a:lnTo>
                <a:lnTo>
                  <a:pt x="13650" y="6315"/>
                </a:lnTo>
                <a:lnTo>
                  <a:pt x="12527" y="7377"/>
                </a:lnTo>
                <a:lnTo>
                  <a:pt x="10566" y="9880"/>
                </a:lnTo>
                <a:lnTo>
                  <a:pt x="9766" y="11936"/>
                </a:lnTo>
                <a:lnTo>
                  <a:pt x="3370" y="1656"/>
                </a:lnTo>
                <a:lnTo>
                  <a:pt x="9767" y="1656"/>
                </a:lnTo>
                <a:lnTo>
                  <a:pt x="9766" y="1370"/>
                </a:lnTo>
                <a:lnTo>
                  <a:pt x="0" y="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604312" y="4863062"/>
            <a:ext cx="3063" cy="40350"/>
          </a:xfrm>
          <a:custGeom>
            <a:avLst/>
            <a:gdLst/>
            <a:ahLst/>
            <a:cxnLst/>
            <a:rect l="l" t="t" r="r" b="b"/>
            <a:pathLst>
              <a:path w="3369" h="45730">
                <a:moveTo>
                  <a:pt x="3369" y="0"/>
                </a:moveTo>
                <a:lnTo>
                  <a:pt x="1389" y="2373"/>
                </a:lnTo>
                <a:lnTo>
                  <a:pt x="0" y="6209"/>
                </a:lnTo>
                <a:lnTo>
                  <a:pt x="0" y="45730"/>
                </a:lnTo>
                <a:lnTo>
                  <a:pt x="3369" y="45730"/>
                </a:lnTo>
                <a:lnTo>
                  <a:pt x="0" y="10549"/>
                </a:lnTo>
                <a:lnTo>
                  <a:pt x="3369" y="45730"/>
                </a:lnTo>
                <a:lnTo>
                  <a:pt x="33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598029" y="4849693"/>
            <a:ext cx="9345" cy="9071"/>
          </a:xfrm>
          <a:custGeom>
            <a:avLst/>
            <a:gdLst/>
            <a:ahLst/>
            <a:cxnLst/>
            <a:rect l="l" t="t" r="r" b="b"/>
            <a:pathLst>
              <a:path w="10280" h="10280">
                <a:moveTo>
                  <a:pt x="0" y="0"/>
                </a:moveTo>
                <a:lnTo>
                  <a:pt x="6396" y="10280"/>
                </a:lnTo>
                <a:lnTo>
                  <a:pt x="7196" y="8224"/>
                </a:lnTo>
                <a:lnTo>
                  <a:pt x="9157" y="5720"/>
                </a:lnTo>
                <a:lnTo>
                  <a:pt x="10280" y="4659"/>
                </a:lnTo>
                <a:lnTo>
                  <a:pt x="1028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621013" y="4848383"/>
            <a:ext cx="1004" cy="1058"/>
          </a:xfrm>
          <a:custGeom>
            <a:avLst/>
            <a:gdLst/>
            <a:ahLst/>
            <a:cxnLst/>
            <a:rect l="l" t="t" r="r" b="b"/>
            <a:pathLst>
              <a:path w="1104" h="1199">
                <a:moveTo>
                  <a:pt x="1104" y="114"/>
                </a:moveTo>
                <a:lnTo>
                  <a:pt x="0" y="0"/>
                </a:lnTo>
                <a:lnTo>
                  <a:pt x="304" y="1199"/>
                </a:lnTo>
                <a:lnTo>
                  <a:pt x="1104" y="1199"/>
                </a:lnTo>
                <a:lnTo>
                  <a:pt x="1104" y="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653310" y="4848031"/>
            <a:ext cx="42801" cy="57447"/>
          </a:xfrm>
          <a:custGeom>
            <a:avLst/>
            <a:gdLst/>
            <a:ahLst/>
            <a:cxnLst/>
            <a:rect l="l" t="t" r="r" b="b"/>
            <a:pathLst>
              <a:path w="47081" h="65107">
                <a:moveTo>
                  <a:pt x="9870" y="63042"/>
                </a:moveTo>
                <a:lnTo>
                  <a:pt x="16315" y="65107"/>
                </a:lnTo>
                <a:lnTo>
                  <a:pt x="33868" y="65107"/>
                </a:lnTo>
                <a:lnTo>
                  <a:pt x="36400" y="62766"/>
                </a:lnTo>
                <a:lnTo>
                  <a:pt x="40538" y="62766"/>
                </a:lnTo>
                <a:lnTo>
                  <a:pt x="40322" y="49725"/>
                </a:lnTo>
                <a:lnTo>
                  <a:pt x="40322" y="43633"/>
                </a:lnTo>
                <a:lnTo>
                  <a:pt x="40538" y="62766"/>
                </a:lnTo>
                <a:lnTo>
                  <a:pt x="47081" y="62766"/>
                </a:lnTo>
                <a:lnTo>
                  <a:pt x="47081" y="56494"/>
                </a:lnTo>
                <a:lnTo>
                  <a:pt x="44292" y="59168"/>
                </a:lnTo>
                <a:lnTo>
                  <a:pt x="41979" y="30992"/>
                </a:lnTo>
                <a:lnTo>
                  <a:pt x="39161" y="41634"/>
                </a:lnTo>
                <a:lnTo>
                  <a:pt x="38876" y="52286"/>
                </a:lnTo>
                <a:lnTo>
                  <a:pt x="36400" y="53702"/>
                </a:lnTo>
                <a:lnTo>
                  <a:pt x="35982" y="53942"/>
                </a:lnTo>
                <a:lnTo>
                  <a:pt x="33088" y="55598"/>
                </a:lnTo>
                <a:lnTo>
                  <a:pt x="29737" y="56426"/>
                </a:lnTo>
                <a:lnTo>
                  <a:pt x="19533" y="56426"/>
                </a:lnTo>
                <a:lnTo>
                  <a:pt x="15039" y="54770"/>
                </a:lnTo>
                <a:lnTo>
                  <a:pt x="12450" y="51458"/>
                </a:lnTo>
                <a:lnTo>
                  <a:pt x="11099" y="49704"/>
                </a:lnTo>
                <a:lnTo>
                  <a:pt x="11099" y="32661"/>
                </a:lnTo>
                <a:lnTo>
                  <a:pt x="14659" y="34000"/>
                </a:lnTo>
                <a:lnTo>
                  <a:pt x="11099" y="27185"/>
                </a:lnTo>
                <a:lnTo>
                  <a:pt x="14659" y="34000"/>
                </a:lnTo>
                <a:lnTo>
                  <a:pt x="11099" y="20864"/>
                </a:lnTo>
                <a:lnTo>
                  <a:pt x="11727" y="6605"/>
                </a:lnTo>
                <a:lnTo>
                  <a:pt x="14411" y="4178"/>
                </a:lnTo>
                <a:lnTo>
                  <a:pt x="17496" y="2598"/>
                </a:lnTo>
                <a:lnTo>
                  <a:pt x="20104" y="8795"/>
                </a:lnTo>
                <a:lnTo>
                  <a:pt x="21855" y="9594"/>
                </a:lnTo>
                <a:lnTo>
                  <a:pt x="25891" y="9594"/>
                </a:lnTo>
                <a:lnTo>
                  <a:pt x="29813" y="8795"/>
                </a:lnTo>
                <a:lnTo>
                  <a:pt x="27891" y="228"/>
                </a:lnTo>
                <a:lnTo>
                  <a:pt x="34002" y="0"/>
                </a:lnTo>
                <a:lnTo>
                  <a:pt x="24787" y="0"/>
                </a:lnTo>
                <a:lnTo>
                  <a:pt x="24045" y="228"/>
                </a:lnTo>
                <a:lnTo>
                  <a:pt x="23988" y="8795"/>
                </a:lnTo>
                <a:lnTo>
                  <a:pt x="20580" y="1018"/>
                </a:lnTo>
                <a:lnTo>
                  <a:pt x="17743" y="0"/>
                </a:lnTo>
                <a:lnTo>
                  <a:pt x="12136" y="1789"/>
                </a:lnTo>
                <a:lnTo>
                  <a:pt x="7967" y="5368"/>
                </a:lnTo>
                <a:lnTo>
                  <a:pt x="7185" y="6040"/>
                </a:lnTo>
                <a:lnTo>
                  <a:pt x="8338" y="30954"/>
                </a:lnTo>
                <a:lnTo>
                  <a:pt x="9442" y="9880"/>
                </a:lnTo>
                <a:lnTo>
                  <a:pt x="8072" y="7215"/>
                </a:lnTo>
                <a:lnTo>
                  <a:pt x="9442" y="9880"/>
                </a:lnTo>
                <a:lnTo>
                  <a:pt x="10813" y="32554"/>
                </a:lnTo>
                <a:lnTo>
                  <a:pt x="11041" y="49630"/>
                </a:lnTo>
                <a:lnTo>
                  <a:pt x="11099" y="62766"/>
                </a:lnTo>
                <a:lnTo>
                  <a:pt x="10185" y="47003"/>
                </a:lnTo>
                <a:lnTo>
                  <a:pt x="9880" y="43576"/>
                </a:lnTo>
                <a:lnTo>
                  <a:pt x="647" y="22844"/>
                </a:lnTo>
                <a:lnTo>
                  <a:pt x="647" y="43576"/>
                </a:lnTo>
                <a:lnTo>
                  <a:pt x="0" y="43576"/>
                </a:lnTo>
                <a:lnTo>
                  <a:pt x="266" y="49668"/>
                </a:lnTo>
                <a:lnTo>
                  <a:pt x="647" y="50628"/>
                </a:lnTo>
                <a:lnTo>
                  <a:pt x="2294" y="54780"/>
                </a:lnTo>
                <a:lnTo>
                  <a:pt x="6082" y="58911"/>
                </a:lnTo>
                <a:lnTo>
                  <a:pt x="2294" y="54780"/>
                </a:lnTo>
                <a:lnTo>
                  <a:pt x="647" y="50628"/>
                </a:lnTo>
                <a:lnTo>
                  <a:pt x="647" y="62766"/>
                </a:lnTo>
                <a:lnTo>
                  <a:pt x="9617" y="62766"/>
                </a:lnTo>
                <a:lnTo>
                  <a:pt x="9870" y="63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653897" y="4849290"/>
            <a:ext cx="9502" cy="54122"/>
          </a:xfrm>
          <a:custGeom>
            <a:avLst/>
            <a:gdLst/>
            <a:ahLst/>
            <a:cxnLst/>
            <a:rect l="l" t="t" r="r" b="b"/>
            <a:pathLst>
              <a:path w="10452" h="61338">
                <a:moveTo>
                  <a:pt x="10452" y="61338"/>
                </a:moveTo>
                <a:lnTo>
                  <a:pt x="10394" y="48202"/>
                </a:lnTo>
                <a:lnTo>
                  <a:pt x="10166" y="31126"/>
                </a:lnTo>
                <a:lnTo>
                  <a:pt x="8795" y="8452"/>
                </a:lnTo>
                <a:lnTo>
                  <a:pt x="7691" y="29527"/>
                </a:lnTo>
                <a:lnTo>
                  <a:pt x="6537" y="4612"/>
                </a:lnTo>
                <a:lnTo>
                  <a:pt x="5901" y="3769"/>
                </a:lnTo>
                <a:lnTo>
                  <a:pt x="4226" y="2398"/>
                </a:lnTo>
                <a:lnTo>
                  <a:pt x="1256" y="0"/>
                </a:lnTo>
                <a:lnTo>
                  <a:pt x="3150" y="7519"/>
                </a:lnTo>
                <a:lnTo>
                  <a:pt x="3274" y="26747"/>
                </a:lnTo>
                <a:lnTo>
                  <a:pt x="1066" y="22902"/>
                </a:lnTo>
                <a:lnTo>
                  <a:pt x="0" y="17266"/>
                </a:lnTo>
                <a:lnTo>
                  <a:pt x="0" y="21417"/>
                </a:lnTo>
                <a:lnTo>
                  <a:pt x="9233" y="42148"/>
                </a:lnTo>
                <a:lnTo>
                  <a:pt x="9538" y="45575"/>
                </a:lnTo>
                <a:lnTo>
                  <a:pt x="10452" y="613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621290" y="4857973"/>
            <a:ext cx="9345" cy="45439"/>
          </a:xfrm>
          <a:custGeom>
            <a:avLst/>
            <a:gdLst/>
            <a:ahLst/>
            <a:cxnLst/>
            <a:rect l="l" t="t" r="r" b="b"/>
            <a:pathLst>
              <a:path w="10280" h="51497">
                <a:moveTo>
                  <a:pt x="0" y="0"/>
                </a:moveTo>
                <a:lnTo>
                  <a:pt x="0" y="51497"/>
                </a:lnTo>
                <a:lnTo>
                  <a:pt x="10280" y="51497"/>
                </a:lnTo>
                <a:lnTo>
                  <a:pt x="799" y="9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676847" y="4848030"/>
            <a:ext cx="13413" cy="11338"/>
          </a:xfrm>
          <a:custGeom>
            <a:avLst/>
            <a:gdLst/>
            <a:ahLst/>
            <a:cxnLst/>
            <a:rect l="l" t="t" r="r" b="b"/>
            <a:pathLst>
              <a:path w="14754" h="12850">
                <a:moveTo>
                  <a:pt x="8671" y="228"/>
                </a:moveTo>
                <a:lnTo>
                  <a:pt x="8110" y="0"/>
                </a:lnTo>
                <a:lnTo>
                  <a:pt x="1999" y="228"/>
                </a:lnTo>
                <a:lnTo>
                  <a:pt x="3922" y="8795"/>
                </a:lnTo>
                <a:lnTo>
                  <a:pt x="0" y="9594"/>
                </a:lnTo>
                <a:lnTo>
                  <a:pt x="2932" y="9594"/>
                </a:lnTo>
                <a:lnTo>
                  <a:pt x="5416" y="10356"/>
                </a:lnTo>
                <a:lnTo>
                  <a:pt x="8015" y="10146"/>
                </a:lnTo>
                <a:lnTo>
                  <a:pt x="10376" y="12850"/>
                </a:lnTo>
                <a:lnTo>
                  <a:pt x="14754" y="2703"/>
                </a:lnTo>
                <a:lnTo>
                  <a:pt x="10223" y="228"/>
                </a:lnTo>
                <a:lnTo>
                  <a:pt x="8671" y="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669440" y="4848031"/>
            <a:ext cx="6403" cy="7760"/>
          </a:xfrm>
          <a:custGeom>
            <a:avLst/>
            <a:gdLst/>
            <a:ahLst/>
            <a:cxnLst/>
            <a:rect l="l" t="t" r="r" b="b"/>
            <a:pathLst>
              <a:path w="7043" h="8795">
                <a:moveTo>
                  <a:pt x="2836" y="1018"/>
                </a:moveTo>
                <a:lnTo>
                  <a:pt x="6244" y="8795"/>
                </a:lnTo>
                <a:lnTo>
                  <a:pt x="6301" y="228"/>
                </a:lnTo>
                <a:lnTo>
                  <a:pt x="7043" y="0"/>
                </a:lnTo>
                <a:lnTo>
                  <a:pt x="0" y="0"/>
                </a:lnTo>
                <a:lnTo>
                  <a:pt x="2836" y="1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663399" y="4851718"/>
            <a:ext cx="35809" cy="46160"/>
          </a:xfrm>
          <a:custGeom>
            <a:avLst/>
            <a:gdLst/>
            <a:ahLst/>
            <a:cxnLst/>
            <a:rect l="l" t="t" r="r" b="b"/>
            <a:pathLst>
              <a:path w="39390" h="52315">
                <a:moveTo>
                  <a:pt x="5007" y="19122"/>
                </a:moveTo>
                <a:lnTo>
                  <a:pt x="2379" y="17523"/>
                </a:lnTo>
                <a:lnTo>
                  <a:pt x="1066" y="15391"/>
                </a:lnTo>
                <a:lnTo>
                  <a:pt x="1066" y="10289"/>
                </a:lnTo>
                <a:lnTo>
                  <a:pt x="2065" y="8328"/>
                </a:lnTo>
                <a:lnTo>
                  <a:pt x="4369" y="9471"/>
                </a:lnTo>
                <a:lnTo>
                  <a:pt x="7282" y="6767"/>
                </a:lnTo>
                <a:lnTo>
                  <a:pt x="10756" y="5416"/>
                </a:lnTo>
                <a:lnTo>
                  <a:pt x="9005" y="4616"/>
                </a:lnTo>
                <a:lnTo>
                  <a:pt x="6063" y="5358"/>
                </a:lnTo>
                <a:lnTo>
                  <a:pt x="4064" y="6843"/>
                </a:lnTo>
                <a:lnTo>
                  <a:pt x="3312" y="0"/>
                </a:lnTo>
                <a:lnTo>
                  <a:pt x="628" y="2427"/>
                </a:lnTo>
                <a:lnTo>
                  <a:pt x="0" y="16686"/>
                </a:lnTo>
                <a:lnTo>
                  <a:pt x="3560" y="29822"/>
                </a:lnTo>
                <a:lnTo>
                  <a:pt x="8776" y="31116"/>
                </a:lnTo>
                <a:lnTo>
                  <a:pt x="16944" y="33172"/>
                </a:lnTo>
                <a:lnTo>
                  <a:pt x="21322" y="34276"/>
                </a:lnTo>
                <a:lnTo>
                  <a:pt x="24254" y="35247"/>
                </a:lnTo>
                <a:lnTo>
                  <a:pt x="25301" y="35838"/>
                </a:lnTo>
                <a:lnTo>
                  <a:pt x="25739" y="36085"/>
                </a:lnTo>
                <a:lnTo>
                  <a:pt x="25930" y="25081"/>
                </a:lnTo>
                <a:lnTo>
                  <a:pt x="30880" y="26814"/>
                </a:lnTo>
                <a:lnTo>
                  <a:pt x="33392" y="28489"/>
                </a:lnTo>
                <a:lnTo>
                  <a:pt x="35982" y="52315"/>
                </a:lnTo>
                <a:lnTo>
                  <a:pt x="37324" y="51029"/>
                </a:lnTo>
                <a:lnTo>
                  <a:pt x="39390" y="46327"/>
                </a:lnTo>
                <a:lnTo>
                  <a:pt x="39390" y="35247"/>
                </a:lnTo>
                <a:lnTo>
                  <a:pt x="37390" y="31116"/>
                </a:lnTo>
                <a:lnTo>
                  <a:pt x="35982" y="30191"/>
                </a:lnTo>
                <a:lnTo>
                  <a:pt x="35982" y="15010"/>
                </a:lnTo>
                <a:lnTo>
                  <a:pt x="27624" y="15010"/>
                </a:lnTo>
                <a:lnTo>
                  <a:pt x="27434" y="12688"/>
                </a:lnTo>
                <a:lnTo>
                  <a:pt x="26615" y="10575"/>
                </a:lnTo>
                <a:lnTo>
                  <a:pt x="25168" y="8671"/>
                </a:lnTo>
                <a:lnTo>
                  <a:pt x="22807" y="5968"/>
                </a:lnTo>
                <a:lnTo>
                  <a:pt x="20209" y="6177"/>
                </a:lnTo>
                <a:lnTo>
                  <a:pt x="22246" y="7700"/>
                </a:lnTo>
                <a:lnTo>
                  <a:pt x="24283" y="9223"/>
                </a:lnTo>
                <a:lnTo>
                  <a:pt x="25301" y="12022"/>
                </a:lnTo>
                <a:lnTo>
                  <a:pt x="25301" y="24929"/>
                </a:lnTo>
                <a:lnTo>
                  <a:pt x="18542" y="23292"/>
                </a:lnTo>
                <a:lnTo>
                  <a:pt x="11746" y="21635"/>
                </a:lnTo>
                <a:lnTo>
                  <a:pt x="8776" y="20912"/>
                </a:lnTo>
                <a:lnTo>
                  <a:pt x="6530" y="20074"/>
                </a:lnTo>
                <a:lnTo>
                  <a:pt x="5007" y="19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684099" y="4903413"/>
            <a:ext cx="6063" cy="2066"/>
          </a:xfrm>
          <a:custGeom>
            <a:avLst/>
            <a:gdLst/>
            <a:ahLst/>
            <a:cxnLst/>
            <a:rect l="l" t="t" r="r" b="b"/>
            <a:pathLst>
              <a:path w="6669" h="2341">
                <a:moveTo>
                  <a:pt x="2532" y="0"/>
                </a:moveTo>
                <a:lnTo>
                  <a:pt x="0" y="2341"/>
                </a:lnTo>
                <a:lnTo>
                  <a:pt x="6292" y="361"/>
                </a:lnTo>
                <a:lnTo>
                  <a:pt x="6669" y="0"/>
                </a:lnTo>
                <a:lnTo>
                  <a:pt x="25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691472" y="4875377"/>
            <a:ext cx="4638" cy="24860"/>
          </a:xfrm>
          <a:custGeom>
            <a:avLst/>
            <a:gdLst/>
            <a:ahLst/>
            <a:cxnLst/>
            <a:rect l="l" t="t" r="r" b="b"/>
            <a:pathLst>
              <a:path w="5102" h="28175">
                <a:moveTo>
                  <a:pt x="2512" y="1675"/>
                </a:moveTo>
                <a:lnTo>
                  <a:pt x="0" y="0"/>
                </a:lnTo>
                <a:lnTo>
                  <a:pt x="2313" y="28175"/>
                </a:lnTo>
                <a:lnTo>
                  <a:pt x="5102" y="25501"/>
                </a:lnTo>
                <a:lnTo>
                  <a:pt x="2512" y="1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686401" y="4873849"/>
            <a:ext cx="5071" cy="21566"/>
          </a:xfrm>
          <a:custGeom>
            <a:avLst/>
            <a:gdLst/>
            <a:ahLst/>
            <a:cxnLst/>
            <a:rect l="l" t="t" r="r" b="b"/>
            <a:pathLst>
              <a:path w="5578" h="24442">
                <a:moveTo>
                  <a:pt x="5578" y="1732"/>
                </a:moveTo>
                <a:lnTo>
                  <a:pt x="628" y="0"/>
                </a:lnTo>
                <a:lnTo>
                  <a:pt x="438" y="11003"/>
                </a:lnTo>
                <a:lnTo>
                  <a:pt x="0" y="10756"/>
                </a:lnTo>
                <a:lnTo>
                  <a:pt x="0" y="24442"/>
                </a:lnTo>
                <a:lnTo>
                  <a:pt x="2475" y="23025"/>
                </a:lnTo>
                <a:lnTo>
                  <a:pt x="2760" y="12374"/>
                </a:lnTo>
                <a:lnTo>
                  <a:pt x="5578" y="1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686142" y="4848233"/>
            <a:ext cx="9968" cy="16730"/>
          </a:xfrm>
          <a:custGeom>
            <a:avLst/>
            <a:gdLst/>
            <a:ahLst/>
            <a:cxnLst/>
            <a:rect l="l" t="t" r="r" b="b"/>
            <a:pathLst>
              <a:path w="10965" h="18961">
                <a:moveTo>
                  <a:pt x="4531" y="2474"/>
                </a:moveTo>
                <a:lnTo>
                  <a:pt x="152" y="12621"/>
                </a:lnTo>
                <a:lnTo>
                  <a:pt x="1599" y="14525"/>
                </a:lnTo>
                <a:lnTo>
                  <a:pt x="2417" y="16638"/>
                </a:lnTo>
                <a:lnTo>
                  <a:pt x="2608" y="18961"/>
                </a:lnTo>
                <a:lnTo>
                  <a:pt x="10965" y="18961"/>
                </a:lnTo>
                <a:lnTo>
                  <a:pt x="8567" y="8909"/>
                </a:lnTo>
                <a:lnTo>
                  <a:pt x="6964" y="5704"/>
                </a:lnTo>
                <a:lnTo>
                  <a:pt x="5597" y="2969"/>
                </a:lnTo>
                <a:lnTo>
                  <a:pt x="0" y="0"/>
                </a:lnTo>
                <a:lnTo>
                  <a:pt x="4531" y="24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664369" y="4859067"/>
            <a:ext cx="3003" cy="4459"/>
          </a:xfrm>
          <a:custGeom>
            <a:avLst/>
            <a:gdLst/>
            <a:ahLst/>
            <a:cxnLst/>
            <a:rect l="l" t="t" r="r" b="b"/>
            <a:pathLst>
              <a:path w="3303" h="5054">
                <a:moveTo>
                  <a:pt x="3303" y="1142"/>
                </a:moveTo>
                <a:lnTo>
                  <a:pt x="999" y="0"/>
                </a:lnTo>
                <a:lnTo>
                  <a:pt x="0" y="1960"/>
                </a:lnTo>
                <a:lnTo>
                  <a:pt x="0" y="5054"/>
                </a:lnTo>
                <a:lnTo>
                  <a:pt x="390" y="3845"/>
                </a:lnTo>
                <a:lnTo>
                  <a:pt x="0" y="4397"/>
                </a:lnTo>
                <a:lnTo>
                  <a:pt x="390" y="3845"/>
                </a:lnTo>
                <a:lnTo>
                  <a:pt x="3303" y="1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692473" y="4853265"/>
            <a:ext cx="4935" cy="11696"/>
          </a:xfrm>
          <a:custGeom>
            <a:avLst/>
            <a:gdLst/>
            <a:ahLst/>
            <a:cxnLst/>
            <a:rect l="l" t="t" r="r" b="b"/>
            <a:pathLst>
              <a:path w="5429" h="13256">
                <a:moveTo>
                  <a:pt x="5429" y="9296"/>
                </a:moveTo>
                <a:lnTo>
                  <a:pt x="4191" y="5603"/>
                </a:lnTo>
                <a:lnTo>
                  <a:pt x="4001" y="10705"/>
                </a:lnTo>
                <a:lnTo>
                  <a:pt x="3201" y="6403"/>
                </a:lnTo>
                <a:lnTo>
                  <a:pt x="1640" y="2176"/>
                </a:lnTo>
                <a:lnTo>
                  <a:pt x="0" y="0"/>
                </a:lnTo>
                <a:lnTo>
                  <a:pt x="1602" y="3204"/>
                </a:lnTo>
                <a:lnTo>
                  <a:pt x="4001" y="13256"/>
                </a:lnTo>
                <a:lnTo>
                  <a:pt x="5353" y="13256"/>
                </a:lnTo>
                <a:lnTo>
                  <a:pt x="5429" y="9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666411" y="4850324"/>
            <a:ext cx="5175" cy="7432"/>
          </a:xfrm>
          <a:custGeom>
            <a:avLst/>
            <a:gdLst/>
            <a:ahLst/>
            <a:cxnLst/>
            <a:rect l="l" t="t" r="r" b="b"/>
            <a:pathLst>
              <a:path w="5692" h="8423">
                <a:moveTo>
                  <a:pt x="3084" y="0"/>
                </a:moveTo>
                <a:lnTo>
                  <a:pt x="0" y="1580"/>
                </a:lnTo>
                <a:lnTo>
                  <a:pt x="752" y="8423"/>
                </a:lnTo>
                <a:lnTo>
                  <a:pt x="2751" y="6939"/>
                </a:lnTo>
                <a:lnTo>
                  <a:pt x="5692" y="6196"/>
                </a:lnTo>
                <a:lnTo>
                  <a:pt x="30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693965" y="4855186"/>
            <a:ext cx="2319" cy="7525"/>
          </a:xfrm>
          <a:custGeom>
            <a:avLst/>
            <a:gdLst/>
            <a:ahLst/>
            <a:cxnLst/>
            <a:rect l="l" t="t" r="r" b="b"/>
            <a:pathLst>
              <a:path w="2551" h="8528">
                <a:moveTo>
                  <a:pt x="2551" y="3426"/>
                </a:moveTo>
                <a:lnTo>
                  <a:pt x="0" y="0"/>
                </a:lnTo>
                <a:lnTo>
                  <a:pt x="1561" y="4226"/>
                </a:lnTo>
                <a:lnTo>
                  <a:pt x="2361" y="8528"/>
                </a:lnTo>
                <a:lnTo>
                  <a:pt x="2551" y="34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689967" y="4886531"/>
            <a:ext cx="195" cy="16881"/>
          </a:xfrm>
          <a:custGeom>
            <a:avLst/>
            <a:gdLst/>
            <a:ahLst/>
            <a:cxnLst/>
            <a:rect l="l" t="t" r="r" b="b"/>
            <a:pathLst>
              <a:path w="215" h="19132">
                <a:moveTo>
                  <a:pt x="0" y="2627"/>
                </a:moveTo>
                <a:lnTo>
                  <a:pt x="215" y="19132"/>
                </a:lnTo>
                <a:lnTo>
                  <a:pt x="0" y="0"/>
                </a:lnTo>
                <a:lnTo>
                  <a:pt x="0" y="6091"/>
                </a:lnTo>
                <a:lnTo>
                  <a:pt x="215" y="19132"/>
                </a:lnTo>
                <a:lnTo>
                  <a:pt x="0" y="2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747583" y="4897919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378345" y="4848484"/>
            <a:ext cx="48755" cy="77756"/>
          </a:xfrm>
          <a:custGeom>
            <a:avLst/>
            <a:gdLst/>
            <a:ahLst/>
            <a:cxnLst/>
            <a:rect l="l" t="t" r="r" b="b"/>
            <a:pathLst>
              <a:path w="53630" h="88124">
                <a:moveTo>
                  <a:pt x="2484" y="51239"/>
                </a:moveTo>
                <a:lnTo>
                  <a:pt x="7453" y="55941"/>
                </a:lnTo>
                <a:lnTo>
                  <a:pt x="12422" y="60643"/>
                </a:lnTo>
                <a:lnTo>
                  <a:pt x="18219" y="62994"/>
                </a:lnTo>
                <a:lnTo>
                  <a:pt x="29604" y="62994"/>
                </a:lnTo>
                <a:lnTo>
                  <a:pt x="33431" y="62233"/>
                </a:lnTo>
                <a:lnTo>
                  <a:pt x="36324" y="60710"/>
                </a:lnTo>
                <a:lnTo>
                  <a:pt x="39218" y="59187"/>
                </a:lnTo>
                <a:lnTo>
                  <a:pt x="41693" y="56864"/>
                </a:lnTo>
                <a:lnTo>
                  <a:pt x="43749" y="53742"/>
                </a:lnTo>
                <a:lnTo>
                  <a:pt x="43864" y="62157"/>
                </a:lnTo>
                <a:lnTo>
                  <a:pt x="43197" y="68001"/>
                </a:lnTo>
                <a:lnTo>
                  <a:pt x="41750" y="71276"/>
                </a:lnTo>
                <a:lnTo>
                  <a:pt x="39313" y="76834"/>
                </a:lnTo>
                <a:lnTo>
                  <a:pt x="34154" y="79614"/>
                </a:lnTo>
                <a:lnTo>
                  <a:pt x="21284" y="79614"/>
                </a:lnTo>
                <a:lnTo>
                  <a:pt x="17629" y="78472"/>
                </a:lnTo>
                <a:lnTo>
                  <a:pt x="15306" y="76187"/>
                </a:lnTo>
                <a:lnTo>
                  <a:pt x="13821" y="74702"/>
                </a:lnTo>
                <a:lnTo>
                  <a:pt x="12831" y="72589"/>
                </a:lnTo>
                <a:lnTo>
                  <a:pt x="12336" y="69848"/>
                </a:lnTo>
                <a:lnTo>
                  <a:pt x="1884" y="69848"/>
                </a:lnTo>
                <a:lnTo>
                  <a:pt x="2417" y="76130"/>
                </a:lnTo>
                <a:lnTo>
                  <a:pt x="4930" y="80747"/>
                </a:lnTo>
                <a:lnTo>
                  <a:pt x="9423" y="83697"/>
                </a:lnTo>
                <a:lnTo>
                  <a:pt x="13917" y="86648"/>
                </a:lnTo>
                <a:lnTo>
                  <a:pt x="19457" y="88124"/>
                </a:lnTo>
                <a:lnTo>
                  <a:pt x="28320" y="88070"/>
                </a:lnTo>
                <a:lnTo>
                  <a:pt x="41743" y="84590"/>
                </a:lnTo>
                <a:lnTo>
                  <a:pt x="50203" y="75673"/>
                </a:lnTo>
                <a:lnTo>
                  <a:pt x="52488" y="71180"/>
                </a:lnTo>
                <a:lnTo>
                  <a:pt x="53630" y="65050"/>
                </a:lnTo>
                <a:lnTo>
                  <a:pt x="53630" y="1656"/>
                </a:lnTo>
                <a:lnTo>
                  <a:pt x="44149" y="1656"/>
                </a:lnTo>
                <a:lnTo>
                  <a:pt x="44149" y="9366"/>
                </a:lnTo>
                <a:lnTo>
                  <a:pt x="42131" y="6815"/>
                </a:lnTo>
                <a:lnTo>
                  <a:pt x="40151" y="4873"/>
                </a:lnTo>
                <a:lnTo>
                  <a:pt x="38209" y="3540"/>
                </a:lnTo>
                <a:lnTo>
                  <a:pt x="34630" y="1180"/>
                </a:lnTo>
                <a:lnTo>
                  <a:pt x="30442" y="0"/>
                </a:lnTo>
                <a:lnTo>
                  <a:pt x="18562" y="0"/>
                </a:lnTo>
                <a:lnTo>
                  <a:pt x="12679" y="19246"/>
                </a:lnTo>
                <a:lnTo>
                  <a:pt x="15344" y="12469"/>
                </a:lnTo>
                <a:lnTo>
                  <a:pt x="20294" y="9080"/>
                </a:lnTo>
                <a:lnTo>
                  <a:pt x="32364" y="9080"/>
                </a:lnTo>
                <a:lnTo>
                  <a:pt x="36344" y="10908"/>
                </a:lnTo>
                <a:lnTo>
                  <a:pt x="39465" y="14563"/>
                </a:lnTo>
                <a:lnTo>
                  <a:pt x="42588" y="18218"/>
                </a:lnTo>
                <a:lnTo>
                  <a:pt x="44149" y="23834"/>
                </a:lnTo>
                <a:lnTo>
                  <a:pt x="44149" y="36437"/>
                </a:lnTo>
                <a:lnTo>
                  <a:pt x="43311" y="40835"/>
                </a:lnTo>
                <a:lnTo>
                  <a:pt x="41636" y="44604"/>
                </a:lnTo>
                <a:lnTo>
                  <a:pt x="38628" y="51267"/>
                </a:lnTo>
                <a:lnTo>
                  <a:pt x="33431" y="54599"/>
                </a:lnTo>
                <a:lnTo>
                  <a:pt x="21322" y="54599"/>
                </a:lnTo>
                <a:lnTo>
                  <a:pt x="17562" y="52800"/>
                </a:lnTo>
                <a:lnTo>
                  <a:pt x="14764" y="49202"/>
                </a:lnTo>
                <a:lnTo>
                  <a:pt x="11965" y="45604"/>
                </a:lnTo>
                <a:lnTo>
                  <a:pt x="10566" y="40359"/>
                </a:lnTo>
                <a:lnTo>
                  <a:pt x="7510" y="8623"/>
                </a:lnTo>
                <a:lnTo>
                  <a:pt x="2503" y="14373"/>
                </a:lnTo>
                <a:lnTo>
                  <a:pt x="0" y="22368"/>
                </a:lnTo>
                <a:lnTo>
                  <a:pt x="0" y="43462"/>
                </a:lnTo>
                <a:lnTo>
                  <a:pt x="2484" y="51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013054" y="4834374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844687" y="4834374"/>
            <a:ext cx="25857" cy="69895"/>
          </a:xfrm>
          <a:custGeom>
            <a:avLst/>
            <a:gdLst/>
            <a:ahLst/>
            <a:cxnLst/>
            <a:rect l="l" t="t" r="r" b="b"/>
            <a:pathLst>
              <a:path w="28443" h="79214">
                <a:moveTo>
                  <a:pt x="20618" y="79214"/>
                </a:moveTo>
                <a:lnTo>
                  <a:pt x="23483" y="79138"/>
                </a:lnTo>
                <a:lnTo>
                  <a:pt x="26034" y="78833"/>
                </a:lnTo>
                <a:lnTo>
                  <a:pt x="28443" y="78243"/>
                </a:lnTo>
                <a:lnTo>
                  <a:pt x="28443" y="70133"/>
                </a:lnTo>
                <a:lnTo>
                  <a:pt x="25340" y="70305"/>
                </a:lnTo>
                <a:lnTo>
                  <a:pt x="22979" y="70305"/>
                </a:lnTo>
                <a:lnTo>
                  <a:pt x="20847" y="69676"/>
                </a:lnTo>
                <a:lnTo>
                  <a:pt x="18676" y="67525"/>
                </a:lnTo>
                <a:lnTo>
                  <a:pt x="18676" y="25472"/>
                </a:lnTo>
                <a:lnTo>
                  <a:pt x="28443" y="25472"/>
                </a:lnTo>
                <a:lnTo>
                  <a:pt x="28443" y="17076"/>
                </a:lnTo>
                <a:lnTo>
                  <a:pt x="18676" y="17076"/>
                </a:lnTo>
                <a:lnTo>
                  <a:pt x="18676" y="0"/>
                </a:lnTo>
                <a:lnTo>
                  <a:pt x="8281" y="0"/>
                </a:lnTo>
                <a:lnTo>
                  <a:pt x="8281" y="17076"/>
                </a:lnTo>
                <a:lnTo>
                  <a:pt x="0" y="17076"/>
                </a:lnTo>
                <a:lnTo>
                  <a:pt x="0" y="25472"/>
                </a:lnTo>
                <a:lnTo>
                  <a:pt x="8281" y="25472"/>
                </a:lnTo>
                <a:lnTo>
                  <a:pt x="8281" y="69886"/>
                </a:lnTo>
                <a:lnTo>
                  <a:pt x="9138" y="73075"/>
                </a:lnTo>
                <a:lnTo>
                  <a:pt x="10851" y="75530"/>
                </a:lnTo>
                <a:lnTo>
                  <a:pt x="12565" y="77986"/>
                </a:lnTo>
                <a:lnTo>
                  <a:pt x="15820" y="79214"/>
                </a:lnTo>
                <a:lnTo>
                  <a:pt x="20618" y="79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25559" y="4829133"/>
            <a:ext cx="48963" cy="75993"/>
          </a:xfrm>
          <a:custGeom>
            <a:avLst/>
            <a:gdLst/>
            <a:ahLst/>
            <a:cxnLst/>
            <a:rect l="l" t="t" r="r" b="b"/>
            <a:pathLst>
              <a:path w="53859" h="86125">
                <a:moveTo>
                  <a:pt x="9481" y="84183"/>
                </a:moveTo>
                <a:lnTo>
                  <a:pt x="9481" y="76359"/>
                </a:lnTo>
                <a:lnTo>
                  <a:pt x="10147" y="63356"/>
                </a:lnTo>
                <a:lnTo>
                  <a:pt x="9423" y="58692"/>
                </a:lnTo>
                <a:lnTo>
                  <a:pt x="9423" y="44985"/>
                </a:lnTo>
                <a:lnTo>
                  <a:pt x="11185" y="39274"/>
                </a:lnTo>
                <a:lnTo>
                  <a:pt x="14707" y="35809"/>
                </a:lnTo>
                <a:lnTo>
                  <a:pt x="18229" y="32344"/>
                </a:lnTo>
                <a:lnTo>
                  <a:pt x="22331" y="30612"/>
                </a:lnTo>
                <a:lnTo>
                  <a:pt x="32384" y="30612"/>
                </a:lnTo>
                <a:lnTo>
                  <a:pt x="36448" y="32725"/>
                </a:lnTo>
                <a:lnTo>
                  <a:pt x="39209" y="36951"/>
                </a:lnTo>
                <a:lnTo>
                  <a:pt x="41969" y="41177"/>
                </a:lnTo>
                <a:lnTo>
                  <a:pt x="43350" y="46508"/>
                </a:lnTo>
                <a:lnTo>
                  <a:pt x="43350" y="60177"/>
                </a:lnTo>
                <a:lnTo>
                  <a:pt x="41969" y="66002"/>
                </a:lnTo>
                <a:lnTo>
                  <a:pt x="39209" y="70419"/>
                </a:lnTo>
                <a:lnTo>
                  <a:pt x="36448" y="74836"/>
                </a:lnTo>
                <a:lnTo>
                  <a:pt x="32289" y="77044"/>
                </a:lnTo>
                <a:lnTo>
                  <a:pt x="19342" y="77044"/>
                </a:lnTo>
                <a:lnTo>
                  <a:pt x="14297" y="73674"/>
                </a:lnTo>
                <a:lnTo>
                  <a:pt x="11594" y="66935"/>
                </a:lnTo>
                <a:lnTo>
                  <a:pt x="11651" y="79290"/>
                </a:lnTo>
                <a:lnTo>
                  <a:pt x="13688" y="81422"/>
                </a:lnTo>
                <a:lnTo>
                  <a:pt x="15592" y="82755"/>
                </a:lnTo>
                <a:lnTo>
                  <a:pt x="18790" y="85001"/>
                </a:lnTo>
                <a:lnTo>
                  <a:pt x="22712" y="86125"/>
                </a:lnTo>
                <a:lnTo>
                  <a:pt x="35658" y="86125"/>
                </a:lnTo>
                <a:lnTo>
                  <a:pt x="42150" y="82926"/>
                </a:lnTo>
                <a:lnTo>
                  <a:pt x="46834" y="76530"/>
                </a:lnTo>
                <a:lnTo>
                  <a:pt x="51517" y="70133"/>
                </a:lnTo>
                <a:lnTo>
                  <a:pt x="53859" y="62100"/>
                </a:lnTo>
                <a:lnTo>
                  <a:pt x="53859" y="42224"/>
                </a:lnTo>
                <a:lnTo>
                  <a:pt x="51489" y="34505"/>
                </a:lnTo>
                <a:lnTo>
                  <a:pt x="46748" y="29270"/>
                </a:lnTo>
                <a:lnTo>
                  <a:pt x="42008" y="24034"/>
                </a:lnTo>
                <a:lnTo>
                  <a:pt x="35830" y="21417"/>
                </a:lnTo>
                <a:lnTo>
                  <a:pt x="24559" y="21417"/>
                </a:lnTo>
                <a:lnTo>
                  <a:pt x="21170" y="22188"/>
                </a:lnTo>
                <a:lnTo>
                  <a:pt x="18048" y="23730"/>
                </a:lnTo>
                <a:lnTo>
                  <a:pt x="14926" y="25272"/>
                </a:lnTo>
                <a:lnTo>
                  <a:pt x="12241" y="27509"/>
                </a:lnTo>
                <a:lnTo>
                  <a:pt x="9995" y="30440"/>
                </a:lnTo>
                <a:lnTo>
                  <a:pt x="9995" y="0"/>
                </a:lnTo>
                <a:lnTo>
                  <a:pt x="0" y="0"/>
                </a:lnTo>
                <a:lnTo>
                  <a:pt x="0" y="84183"/>
                </a:lnTo>
                <a:lnTo>
                  <a:pt x="9481" y="8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21977" y="4931532"/>
            <a:ext cx="1248267" cy="97914"/>
          </a:xfrm>
          <a:custGeom>
            <a:avLst/>
            <a:gdLst/>
            <a:ahLst/>
            <a:cxnLst/>
            <a:rect l="l" t="t" r="r" b="b"/>
            <a:pathLst>
              <a:path w="1373094" h="110969">
                <a:moveTo>
                  <a:pt x="804574" y="44509"/>
                </a:moveTo>
                <a:lnTo>
                  <a:pt x="805509" y="41520"/>
                </a:lnTo>
                <a:lnTo>
                  <a:pt x="804574" y="32211"/>
                </a:lnTo>
                <a:lnTo>
                  <a:pt x="805988" y="30422"/>
                </a:lnTo>
                <a:lnTo>
                  <a:pt x="804574" y="28546"/>
                </a:lnTo>
                <a:lnTo>
                  <a:pt x="801928" y="25034"/>
                </a:lnTo>
                <a:lnTo>
                  <a:pt x="800005" y="41520"/>
                </a:lnTo>
                <a:lnTo>
                  <a:pt x="803261" y="53323"/>
                </a:lnTo>
                <a:lnTo>
                  <a:pt x="801604" y="65964"/>
                </a:lnTo>
                <a:lnTo>
                  <a:pt x="801604" y="72056"/>
                </a:lnTo>
                <a:lnTo>
                  <a:pt x="800157" y="74617"/>
                </a:lnTo>
                <a:lnTo>
                  <a:pt x="797263" y="76273"/>
                </a:lnTo>
                <a:lnTo>
                  <a:pt x="796635" y="61757"/>
                </a:lnTo>
                <a:lnTo>
                  <a:pt x="798120" y="62595"/>
                </a:lnTo>
                <a:lnTo>
                  <a:pt x="800443" y="63965"/>
                </a:lnTo>
                <a:lnTo>
                  <a:pt x="798311" y="51591"/>
                </a:lnTo>
                <a:lnTo>
                  <a:pt x="798996" y="37084"/>
                </a:lnTo>
                <a:lnTo>
                  <a:pt x="797549" y="35181"/>
                </a:lnTo>
                <a:lnTo>
                  <a:pt x="795284" y="22330"/>
                </a:lnTo>
                <a:lnTo>
                  <a:pt x="804574" y="913"/>
                </a:lnTo>
                <a:lnTo>
                  <a:pt x="794294" y="913"/>
                </a:lnTo>
                <a:lnTo>
                  <a:pt x="794294" y="22330"/>
                </a:lnTo>
                <a:lnTo>
                  <a:pt x="795188" y="32477"/>
                </a:lnTo>
                <a:lnTo>
                  <a:pt x="794294" y="32182"/>
                </a:lnTo>
                <a:lnTo>
                  <a:pt x="794294" y="50618"/>
                </a:lnTo>
                <a:lnTo>
                  <a:pt x="790923" y="49801"/>
                </a:lnTo>
                <a:lnTo>
                  <a:pt x="784127" y="48145"/>
                </a:lnTo>
                <a:lnTo>
                  <a:pt x="781157" y="47422"/>
                </a:lnTo>
                <a:lnTo>
                  <a:pt x="778911" y="46584"/>
                </a:lnTo>
                <a:lnTo>
                  <a:pt x="777388" y="45632"/>
                </a:lnTo>
                <a:lnTo>
                  <a:pt x="774760" y="44033"/>
                </a:lnTo>
                <a:lnTo>
                  <a:pt x="773447" y="41901"/>
                </a:lnTo>
                <a:lnTo>
                  <a:pt x="773418" y="24120"/>
                </a:lnTo>
                <a:lnTo>
                  <a:pt x="769249" y="27699"/>
                </a:lnTo>
                <a:lnTo>
                  <a:pt x="765079" y="31278"/>
                </a:lnTo>
                <a:lnTo>
                  <a:pt x="762995" y="35961"/>
                </a:lnTo>
                <a:lnTo>
                  <a:pt x="762995" y="46660"/>
                </a:lnTo>
                <a:lnTo>
                  <a:pt x="765203" y="50506"/>
                </a:lnTo>
                <a:lnTo>
                  <a:pt x="769620" y="53285"/>
                </a:lnTo>
                <a:lnTo>
                  <a:pt x="772095" y="54884"/>
                </a:lnTo>
                <a:lnTo>
                  <a:pt x="775941" y="56331"/>
                </a:lnTo>
                <a:lnTo>
                  <a:pt x="781157" y="57626"/>
                </a:lnTo>
                <a:lnTo>
                  <a:pt x="789325" y="59682"/>
                </a:lnTo>
                <a:lnTo>
                  <a:pt x="793703" y="60786"/>
                </a:lnTo>
                <a:lnTo>
                  <a:pt x="794294" y="60982"/>
                </a:lnTo>
                <a:lnTo>
                  <a:pt x="794294" y="77948"/>
                </a:lnTo>
                <a:lnTo>
                  <a:pt x="791019" y="78757"/>
                </a:lnTo>
                <a:lnTo>
                  <a:pt x="794294" y="85097"/>
                </a:lnTo>
                <a:lnTo>
                  <a:pt x="795150" y="87438"/>
                </a:lnTo>
                <a:lnTo>
                  <a:pt x="801442" y="85458"/>
                </a:lnTo>
                <a:lnTo>
                  <a:pt x="801820" y="85097"/>
                </a:lnTo>
                <a:lnTo>
                  <a:pt x="804574" y="85097"/>
                </a:lnTo>
                <a:lnTo>
                  <a:pt x="804574" y="82457"/>
                </a:lnTo>
                <a:lnTo>
                  <a:pt x="805574" y="81499"/>
                </a:lnTo>
                <a:lnTo>
                  <a:pt x="809705" y="77539"/>
                </a:lnTo>
                <a:lnTo>
                  <a:pt x="811771" y="72837"/>
                </a:lnTo>
                <a:lnTo>
                  <a:pt x="811771" y="61757"/>
                </a:lnTo>
                <a:lnTo>
                  <a:pt x="809771" y="57626"/>
                </a:lnTo>
                <a:lnTo>
                  <a:pt x="805773" y="54999"/>
                </a:lnTo>
                <a:lnTo>
                  <a:pt x="804574" y="54199"/>
                </a:lnTo>
                <a:lnTo>
                  <a:pt x="804574" y="44509"/>
                </a:lnTo>
                <a:close/>
              </a:path>
              <a:path w="1373094" h="110969">
                <a:moveTo>
                  <a:pt x="412567" y="74084"/>
                </a:moveTo>
                <a:lnTo>
                  <a:pt x="417536" y="78786"/>
                </a:lnTo>
                <a:lnTo>
                  <a:pt x="422505" y="83488"/>
                </a:lnTo>
                <a:lnTo>
                  <a:pt x="428302" y="85839"/>
                </a:lnTo>
                <a:lnTo>
                  <a:pt x="439687" y="85839"/>
                </a:lnTo>
                <a:lnTo>
                  <a:pt x="443514" y="85078"/>
                </a:lnTo>
                <a:lnTo>
                  <a:pt x="446408" y="83555"/>
                </a:lnTo>
                <a:lnTo>
                  <a:pt x="449302" y="82032"/>
                </a:lnTo>
                <a:lnTo>
                  <a:pt x="451777" y="79709"/>
                </a:lnTo>
                <a:lnTo>
                  <a:pt x="453833" y="76587"/>
                </a:lnTo>
                <a:lnTo>
                  <a:pt x="453947" y="85002"/>
                </a:lnTo>
                <a:lnTo>
                  <a:pt x="453281" y="90846"/>
                </a:lnTo>
                <a:lnTo>
                  <a:pt x="451834" y="94120"/>
                </a:lnTo>
                <a:lnTo>
                  <a:pt x="449397" y="99679"/>
                </a:lnTo>
                <a:lnTo>
                  <a:pt x="444237" y="102459"/>
                </a:lnTo>
                <a:lnTo>
                  <a:pt x="431368" y="102459"/>
                </a:lnTo>
                <a:lnTo>
                  <a:pt x="427712" y="101317"/>
                </a:lnTo>
                <a:lnTo>
                  <a:pt x="425390" y="99032"/>
                </a:lnTo>
                <a:lnTo>
                  <a:pt x="423905" y="97547"/>
                </a:lnTo>
                <a:lnTo>
                  <a:pt x="422915" y="95434"/>
                </a:lnTo>
                <a:lnTo>
                  <a:pt x="422420" y="92693"/>
                </a:lnTo>
                <a:lnTo>
                  <a:pt x="411968" y="92693"/>
                </a:lnTo>
                <a:lnTo>
                  <a:pt x="412501" y="98975"/>
                </a:lnTo>
                <a:lnTo>
                  <a:pt x="415014" y="103592"/>
                </a:lnTo>
                <a:lnTo>
                  <a:pt x="419507" y="106542"/>
                </a:lnTo>
                <a:lnTo>
                  <a:pt x="424000" y="109493"/>
                </a:lnTo>
                <a:lnTo>
                  <a:pt x="429540" y="110969"/>
                </a:lnTo>
                <a:lnTo>
                  <a:pt x="438404" y="110915"/>
                </a:lnTo>
                <a:lnTo>
                  <a:pt x="451827" y="107435"/>
                </a:lnTo>
                <a:lnTo>
                  <a:pt x="460287" y="98518"/>
                </a:lnTo>
                <a:lnTo>
                  <a:pt x="462571" y="94025"/>
                </a:lnTo>
                <a:lnTo>
                  <a:pt x="463714" y="87895"/>
                </a:lnTo>
                <a:lnTo>
                  <a:pt x="463714" y="24501"/>
                </a:lnTo>
                <a:lnTo>
                  <a:pt x="454233" y="24501"/>
                </a:lnTo>
                <a:lnTo>
                  <a:pt x="454233" y="32211"/>
                </a:lnTo>
                <a:lnTo>
                  <a:pt x="452214" y="29660"/>
                </a:lnTo>
                <a:lnTo>
                  <a:pt x="450235" y="27718"/>
                </a:lnTo>
                <a:lnTo>
                  <a:pt x="448293" y="26385"/>
                </a:lnTo>
                <a:lnTo>
                  <a:pt x="444714" y="24025"/>
                </a:lnTo>
                <a:lnTo>
                  <a:pt x="440525" y="22844"/>
                </a:lnTo>
                <a:lnTo>
                  <a:pt x="428645" y="22844"/>
                </a:lnTo>
                <a:lnTo>
                  <a:pt x="422762" y="42091"/>
                </a:lnTo>
                <a:lnTo>
                  <a:pt x="425428" y="35314"/>
                </a:lnTo>
                <a:lnTo>
                  <a:pt x="430378" y="31925"/>
                </a:lnTo>
                <a:lnTo>
                  <a:pt x="442448" y="31925"/>
                </a:lnTo>
                <a:lnTo>
                  <a:pt x="446427" y="33753"/>
                </a:lnTo>
                <a:lnTo>
                  <a:pt x="449549" y="37408"/>
                </a:lnTo>
                <a:lnTo>
                  <a:pt x="452671" y="41063"/>
                </a:lnTo>
                <a:lnTo>
                  <a:pt x="454233" y="46679"/>
                </a:lnTo>
                <a:lnTo>
                  <a:pt x="454233" y="59282"/>
                </a:lnTo>
                <a:lnTo>
                  <a:pt x="453395" y="63680"/>
                </a:lnTo>
                <a:lnTo>
                  <a:pt x="451720" y="67449"/>
                </a:lnTo>
                <a:lnTo>
                  <a:pt x="448712" y="74112"/>
                </a:lnTo>
                <a:lnTo>
                  <a:pt x="443514" y="77444"/>
                </a:lnTo>
                <a:lnTo>
                  <a:pt x="431406" y="77444"/>
                </a:lnTo>
                <a:lnTo>
                  <a:pt x="427646" y="75645"/>
                </a:lnTo>
                <a:lnTo>
                  <a:pt x="424847" y="72047"/>
                </a:lnTo>
                <a:lnTo>
                  <a:pt x="422049" y="68448"/>
                </a:lnTo>
                <a:lnTo>
                  <a:pt x="420649" y="63204"/>
                </a:lnTo>
                <a:lnTo>
                  <a:pt x="417593" y="31468"/>
                </a:lnTo>
                <a:lnTo>
                  <a:pt x="412587" y="37218"/>
                </a:lnTo>
                <a:lnTo>
                  <a:pt x="410083" y="45213"/>
                </a:lnTo>
                <a:lnTo>
                  <a:pt x="410083" y="66307"/>
                </a:lnTo>
                <a:lnTo>
                  <a:pt x="412567" y="74084"/>
                </a:lnTo>
                <a:close/>
              </a:path>
              <a:path w="1373094" h="110969">
                <a:moveTo>
                  <a:pt x="17267" y="3198"/>
                </a:moveTo>
                <a:lnTo>
                  <a:pt x="9899" y="7005"/>
                </a:lnTo>
                <a:lnTo>
                  <a:pt x="5711" y="14620"/>
                </a:lnTo>
                <a:lnTo>
                  <a:pt x="3274" y="18885"/>
                </a:lnTo>
                <a:lnTo>
                  <a:pt x="2055" y="24063"/>
                </a:lnTo>
                <a:lnTo>
                  <a:pt x="2055" y="30155"/>
                </a:lnTo>
                <a:lnTo>
                  <a:pt x="12222" y="30155"/>
                </a:lnTo>
                <a:lnTo>
                  <a:pt x="12413" y="25510"/>
                </a:lnTo>
                <a:lnTo>
                  <a:pt x="13231" y="21931"/>
                </a:lnTo>
                <a:lnTo>
                  <a:pt x="14678" y="19418"/>
                </a:lnTo>
                <a:lnTo>
                  <a:pt x="17305" y="14849"/>
                </a:lnTo>
                <a:lnTo>
                  <a:pt x="22046" y="12564"/>
                </a:lnTo>
                <a:lnTo>
                  <a:pt x="32745" y="12564"/>
                </a:lnTo>
                <a:lnTo>
                  <a:pt x="36115" y="13668"/>
                </a:lnTo>
                <a:lnTo>
                  <a:pt x="39009" y="15877"/>
                </a:lnTo>
                <a:lnTo>
                  <a:pt x="41903" y="18085"/>
                </a:lnTo>
                <a:lnTo>
                  <a:pt x="43350" y="21226"/>
                </a:lnTo>
                <a:lnTo>
                  <a:pt x="43350" y="30783"/>
                </a:lnTo>
                <a:lnTo>
                  <a:pt x="41179" y="34590"/>
                </a:lnTo>
                <a:lnTo>
                  <a:pt x="36838" y="36723"/>
                </a:lnTo>
                <a:lnTo>
                  <a:pt x="34364" y="37941"/>
                </a:lnTo>
                <a:lnTo>
                  <a:pt x="31203" y="38550"/>
                </a:lnTo>
                <a:lnTo>
                  <a:pt x="24292" y="38455"/>
                </a:lnTo>
                <a:lnTo>
                  <a:pt x="22331" y="38265"/>
                </a:lnTo>
                <a:lnTo>
                  <a:pt x="22331" y="47345"/>
                </a:lnTo>
                <a:lnTo>
                  <a:pt x="26558" y="47231"/>
                </a:lnTo>
                <a:lnTo>
                  <a:pt x="32688" y="47231"/>
                </a:lnTo>
                <a:lnTo>
                  <a:pt x="37476" y="48354"/>
                </a:lnTo>
                <a:lnTo>
                  <a:pt x="40922" y="50601"/>
                </a:lnTo>
                <a:lnTo>
                  <a:pt x="44368" y="52847"/>
                </a:lnTo>
                <a:lnTo>
                  <a:pt x="46091" y="56788"/>
                </a:lnTo>
                <a:lnTo>
                  <a:pt x="46091" y="66992"/>
                </a:lnTo>
                <a:lnTo>
                  <a:pt x="44454" y="70723"/>
                </a:lnTo>
                <a:lnTo>
                  <a:pt x="41179" y="73617"/>
                </a:lnTo>
                <a:lnTo>
                  <a:pt x="37905" y="76511"/>
                </a:lnTo>
                <a:lnTo>
                  <a:pt x="33564" y="77958"/>
                </a:lnTo>
                <a:lnTo>
                  <a:pt x="21189" y="77958"/>
                </a:lnTo>
                <a:lnTo>
                  <a:pt x="16372" y="75806"/>
                </a:lnTo>
                <a:lnTo>
                  <a:pt x="13707" y="71504"/>
                </a:lnTo>
                <a:lnTo>
                  <a:pt x="12184" y="69105"/>
                </a:lnTo>
                <a:lnTo>
                  <a:pt x="11194" y="65260"/>
                </a:lnTo>
                <a:lnTo>
                  <a:pt x="10737" y="59967"/>
                </a:lnTo>
                <a:lnTo>
                  <a:pt x="0" y="59967"/>
                </a:lnTo>
                <a:lnTo>
                  <a:pt x="0" y="67582"/>
                </a:lnTo>
                <a:lnTo>
                  <a:pt x="2179" y="74045"/>
                </a:lnTo>
                <a:lnTo>
                  <a:pt x="6539" y="79357"/>
                </a:lnTo>
                <a:lnTo>
                  <a:pt x="10899" y="84668"/>
                </a:lnTo>
                <a:lnTo>
                  <a:pt x="17915" y="87324"/>
                </a:lnTo>
                <a:lnTo>
                  <a:pt x="37029" y="87324"/>
                </a:lnTo>
                <a:lnTo>
                  <a:pt x="44320" y="84868"/>
                </a:lnTo>
                <a:lnTo>
                  <a:pt x="49461" y="79957"/>
                </a:lnTo>
                <a:lnTo>
                  <a:pt x="54601" y="75045"/>
                </a:lnTo>
                <a:lnTo>
                  <a:pt x="57171" y="68686"/>
                </a:lnTo>
                <a:lnTo>
                  <a:pt x="57171" y="56007"/>
                </a:lnTo>
                <a:lnTo>
                  <a:pt x="55962" y="51886"/>
                </a:lnTo>
                <a:lnTo>
                  <a:pt x="53544" y="48516"/>
                </a:lnTo>
                <a:lnTo>
                  <a:pt x="51127" y="45147"/>
                </a:lnTo>
                <a:lnTo>
                  <a:pt x="47766" y="42872"/>
                </a:lnTo>
                <a:lnTo>
                  <a:pt x="43464" y="41691"/>
                </a:lnTo>
                <a:lnTo>
                  <a:pt x="46129" y="40587"/>
                </a:lnTo>
                <a:lnTo>
                  <a:pt x="48300" y="39064"/>
                </a:lnTo>
                <a:lnTo>
                  <a:pt x="49975" y="37122"/>
                </a:lnTo>
                <a:lnTo>
                  <a:pt x="52678" y="34000"/>
                </a:lnTo>
                <a:lnTo>
                  <a:pt x="54030" y="29926"/>
                </a:lnTo>
                <a:lnTo>
                  <a:pt x="54030" y="17857"/>
                </a:lnTo>
                <a:lnTo>
                  <a:pt x="51745" y="12478"/>
                </a:lnTo>
                <a:lnTo>
                  <a:pt x="47176" y="8766"/>
                </a:lnTo>
                <a:lnTo>
                  <a:pt x="42607" y="5054"/>
                </a:lnTo>
                <a:lnTo>
                  <a:pt x="36153" y="3198"/>
                </a:lnTo>
                <a:lnTo>
                  <a:pt x="17267" y="3198"/>
                </a:lnTo>
                <a:close/>
              </a:path>
              <a:path w="1373094" h="110969">
                <a:moveTo>
                  <a:pt x="158017" y="51286"/>
                </a:moveTo>
                <a:lnTo>
                  <a:pt x="158017" y="85097"/>
                </a:lnTo>
                <a:lnTo>
                  <a:pt x="169383" y="85097"/>
                </a:lnTo>
                <a:lnTo>
                  <a:pt x="169383" y="51286"/>
                </a:lnTo>
                <a:lnTo>
                  <a:pt x="201081" y="1199"/>
                </a:lnTo>
                <a:lnTo>
                  <a:pt x="187774" y="1199"/>
                </a:lnTo>
                <a:lnTo>
                  <a:pt x="163671" y="41520"/>
                </a:lnTo>
                <a:lnTo>
                  <a:pt x="139569" y="1199"/>
                </a:lnTo>
                <a:lnTo>
                  <a:pt x="126318" y="1199"/>
                </a:lnTo>
                <a:lnTo>
                  <a:pt x="158017" y="51286"/>
                </a:lnTo>
                <a:close/>
              </a:path>
              <a:path w="1373094" h="110969">
                <a:moveTo>
                  <a:pt x="75429" y="72646"/>
                </a:moveTo>
                <a:lnTo>
                  <a:pt x="75429" y="85097"/>
                </a:lnTo>
                <a:lnTo>
                  <a:pt x="87366" y="85097"/>
                </a:lnTo>
                <a:lnTo>
                  <a:pt x="87366" y="72646"/>
                </a:lnTo>
                <a:lnTo>
                  <a:pt x="75429" y="72646"/>
                </a:lnTo>
                <a:close/>
              </a:path>
              <a:path w="1373094" h="110969">
                <a:moveTo>
                  <a:pt x="222975" y="76301"/>
                </a:moveTo>
                <a:lnTo>
                  <a:pt x="224327" y="87324"/>
                </a:lnTo>
                <a:lnTo>
                  <a:pt x="242832" y="87324"/>
                </a:lnTo>
                <a:lnTo>
                  <a:pt x="240528" y="78472"/>
                </a:lnTo>
                <a:lnTo>
                  <a:pt x="227506" y="78472"/>
                </a:lnTo>
                <a:lnTo>
                  <a:pt x="222975" y="76301"/>
                </a:lnTo>
                <a:close/>
              </a:path>
              <a:path w="1373094" h="110969">
                <a:moveTo>
                  <a:pt x="205270" y="55855"/>
                </a:moveTo>
                <a:lnTo>
                  <a:pt x="205270" y="65450"/>
                </a:lnTo>
                <a:lnTo>
                  <a:pt x="207744" y="73094"/>
                </a:lnTo>
                <a:lnTo>
                  <a:pt x="212694" y="78786"/>
                </a:lnTo>
                <a:lnTo>
                  <a:pt x="217645" y="84478"/>
                </a:lnTo>
                <a:lnTo>
                  <a:pt x="224327" y="87324"/>
                </a:lnTo>
                <a:lnTo>
                  <a:pt x="222975" y="76301"/>
                </a:lnTo>
                <a:lnTo>
                  <a:pt x="220120" y="71961"/>
                </a:lnTo>
                <a:lnTo>
                  <a:pt x="217264" y="67620"/>
                </a:lnTo>
                <a:lnTo>
                  <a:pt x="215836" y="62195"/>
                </a:lnTo>
                <a:lnTo>
                  <a:pt x="215836" y="48907"/>
                </a:lnTo>
                <a:lnTo>
                  <a:pt x="217264" y="43119"/>
                </a:lnTo>
                <a:lnTo>
                  <a:pt x="220120" y="38322"/>
                </a:lnTo>
                <a:lnTo>
                  <a:pt x="222975" y="33524"/>
                </a:lnTo>
                <a:lnTo>
                  <a:pt x="227544" y="31126"/>
                </a:lnTo>
                <a:lnTo>
                  <a:pt x="240909" y="31126"/>
                </a:lnTo>
                <a:lnTo>
                  <a:pt x="245897" y="33943"/>
                </a:lnTo>
                <a:lnTo>
                  <a:pt x="248791" y="39578"/>
                </a:lnTo>
                <a:lnTo>
                  <a:pt x="250619" y="43157"/>
                </a:lnTo>
                <a:lnTo>
                  <a:pt x="251533" y="47802"/>
                </a:lnTo>
                <a:lnTo>
                  <a:pt x="251533" y="59834"/>
                </a:lnTo>
                <a:lnTo>
                  <a:pt x="250267" y="65574"/>
                </a:lnTo>
                <a:lnTo>
                  <a:pt x="247734" y="70733"/>
                </a:lnTo>
                <a:lnTo>
                  <a:pt x="245202" y="75892"/>
                </a:lnTo>
                <a:lnTo>
                  <a:pt x="240528" y="78472"/>
                </a:lnTo>
                <a:lnTo>
                  <a:pt x="242832" y="87324"/>
                </a:lnTo>
                <a:lnTo>
                  <a:pt x="250276" y="84107"/>
                </a:lnTo>
                <a:lnTo>
                  <a:pt x="255074" y="77672"/>
                </a:lnTo>
                <a:lnTo>
                  <a:pt x="260483" y="66696"/>
                </a:lnTo>
                <a:lnTo>
                  <a:pt x="262270" y="53228"/>
                </a:lnTo>
                <a:lnTo>
                  <a:pt x="262270" y="43024"/>
                </a:lnTo>
                <a:lnTo>
                  <a:pt x="259548" y="35295"/>
                </a:lnTo>
                <a:lnTo>
                  <a:pt x="254103" y="30041"/>
                </a:lnTo>
                <a:lnTo>
                  <a:pt x="248658" y="24786"/>
                </a:lnTo>
                <a:lnTo>
                  <a:pt x="241994" y="22159"/>
                </a:lnTo>
                <a:lnTo>
                  <a:pt x="225317" y="22159"/>
                </a:lnTo>
                <a:lnTo>
                  <a:pt x="218311" y="25205"/>
                </a:lnTo>
                <a:lnTo>
                  <a:pt x="213094" y="31297"/>
                </a:lnTo>
                <a:lnTo>
                  <a:pt x="212869" y="31564"/>
                </a:lnTo>
                <a:lnTo>
                  <a:pt x="207169" y="42184"/>
                </a:lnTo>
                <a:lnTo>
                  <a:pt x="205270" y="55855"/>
                </a:lnTo>
                <a:close/>
              </a:path>
              <a:path w="1373094" h="110969">
                <a:moveTo>
                  <a:pt x="287953" y="23930"/>
                </a:moveTo>
                <a:lnTo>
                  <a:pt x="277444" y="23930"/>
                </a:lnTo>
                <a:lnTo>
                  <a:pt x="277444" y="70723"/>
                </a:lnTo>
                <a:lnTo>
                  <a:pt x="278300" y="74893"/>
                </a:lnTo>
                <a:lnTo>
                  <a:pt x="280014" y="78015"/>
                </a:lnTo>
                <a:lnTo>
                  <a:pt x="283174" y="83840"/>
                </a:lnTo>
                <a:lnTo>
                  <a:pt x="289114" y="86753"/>
                </a:lnTo>
                <a:lnTo>
                  <a:pt x="303431" y="86753"/>
                </a:lnTo>
                <a:lnTo>
                  <a:pt x="308190" y="85154"/>
                </a:lnTo>
                <a:lnTo>
                  <a:pt x="312112" y="81956"/>
                </a:lnTo>
                <a:lnTo>
                  <a:pt x="314092" y="80356"/>
                </a:lnTo>
                <a:lnTo>
                  <a:pt x="315748" y="78396"/>
                </a:lnTo>
                <a:lnTo>
                  <a:pt x="317081" y="76073"/>
                </a:lnTo>
                <a:lnTo>
                  <a:pt x="316967" y="85097"/>
                </a:lnTo>
                <a:lnTo>
                  <a:pt x="326676" y="85097"/>
                </a:lnTo>
                <a:lnTo>
                  <a:pt x="326676" y="23930"/>
                </a:lnTo>
                <a:lnTo>
                  <a:pt x="316396" y="23930"/>
                </a:lnTo>
                <a:lnTo>
                  <a:pt x="316396" y="59948"/>
                </a:lnTo>
                <a:lnTo>
                  <a:pt x="315691" y="64651"/>
                </a:lnTo>
                <a:lnTo>
                  <a:pt x="314283" y="68077"/>
                </a:lnTo>
                <a:lnTo>
                  <a:pt x="311693" y="74474"/>
                </a:lnTo>
                <a:lnTo>
                  <a:pt x="306820" y="77672"/>
                </a:lnTo>
                <a:lnTo>
                  <a:pt x="294673" y="77672"/>
                </a:lnTo>
                <a:lnTo>
                  <a:pt x="291265" y="75845"/>
                </a:lnTo>
                <a:lnTo>
                  <a:pt x="289438" y="72189"/>
                </a:lnTo>
                <a:lnTo>
                  <a:pt x="288448" y="70209"/>
                </a:lnTo>
                <a:lnTo>
                  <a:pt x="287953" y="67658"/>
                </a:lnTo>
                <a:lnTo>
                  <a:pt x="287953" y="23930"/>
                </a:lnTo>
                <a:close/>
              </a:path>
              <a:path w="1373094" h="110969">
                <a:moveTo>
                  <a:pt x="356186" y="85097"/>
                </a:moveTo>
                <a:lnTo>
                  <a:pt x="356186" y="49059"/>
                </a:lnTo>
                <a:lnTo>
                  <a:pt x="356443" y="45984"/>
                </a:lnTo>
                <a:lnTo>
                  <a:pt x="356957" y="43833"/>
                </a:lnTo>
                <a:lnTo>
                  <a:pt x="357471" y="41682"/>
                </a:lnTo>
                <a:lnTo>
                  <a:pt x="358585" y="39597"/>
                </a:lnTo>
                <a:lnTo>
                  <a:pt x="360298" y="37579"/>
                </a:lnTo>
                <a:lnTo>
                  <a:pt x="362430" y="35066"/>
                </a:lnTo>
                <a:lnTo>
                  <a:pt x="364905" y="33391"/>
                </a:lnTo>
                <a:lnTo>
                  <a:pt x="367723" y="32553"/>
                </a:lnTo>
                <a:lnTo>
                  <a:pt x="369284" y="32058"/>
                </a:lnTo>
                <a:lnTo>
                  <a:pt x="371283" y="31811"/>
                </a:lnTo>
                <a:lnTo>
                  <a:pt x="378518" y="31811"/>
                </a:lnTo>
                <a:lnTo>
                  <a:pt x="381830" y="33715"/>
                </a:lnTo>
                <a:lnTo>
                  <a:pt x="383658" y="37522"/>
                </a:lnTo>
                <a:lnTo>
                  <a:pt x="384762" y="39807"/>
                </a:lnTo>
                <a:lnTo>
                  <a:pt x="385314" y="42815"/>
                </a:lnTo>
                <a:lnTo>
                  <a:pt x="385314" y="85097"/>
                </a:lnTo>
                <a:lnTo>
                  <a:pt x="395766" y="85097"/>
                </a:lnTo>
                <a:lnTo>
                  <a:pt x="395766" y="39692"/>
                </a:lnTo>
                <a:lnTo>
                  <a:pt x="394928" y="34952"/>
                </a:lnTo>
                <a:lnTo>
                  <a:pt x="393253" y="31640"/>
                </a:lnTo>
                <a:lnTo>
                  <a:pt x="390207" y="25586"/>
                </a:lnTo>
                <a:lnTo>
                  <a:pt x="384343" y="22559"/>
                </a:lnTo>
                <a:lnTo>
                  <a:pt x="371702" y="22559"/>
                </a:lnTo>
                <a:lnTo>
                  <a:pt x="368104" y="23339"/>
                </a:lnTo>
                <a:lnTo>
                  <a:pt x="364867" y="24900"/>
                </a:lnTo>
                <a:lnTo>
                  <a:pt x="361631" y="26461"/>
                </a:lnTo>
                <a:lnTo>
                  <a:pt x="358566" y="29032"/>
                </a:lnTo>
                <a:lnTo>
                  <a:pt x="355672" y="32611"/>
                </a:lnTo>
                <a:lnTo>
                  <a:pt x="355672" y="23930"/>
                </a:lnTo>
                <a:lnTo>
                  <a:pt x="345905" y="23930"/>
                </a:lnTo>
                <a:lnTo>
                  <a:pt x="345905" y="85097"/>
                </a:lnTo>
                <a:lnTo>
                  <a:pt x="356186" y="85097"/>
                </a:lnTo>
                <a:close/>
              </a:path>
              <a:path w="1373094" h="110969">
                <a:moveTo>
                  <a:pt x="422601" y="25719"/>
                </a:moveTo>
                <a:lnTo>
                  <a:pt x="417593" y="31468"/>
                </a:lnTo>
                <a:lnTo>
                  <a:pt x="420649" y="63204"/>
                </a:lnTo>
                <a:lnTo>
                  <a:pt x="420649" y="50449"/>
                </a:lnTo>
                <a:lnTo>
                  <a:pt x="421354" y="45708"/>
                </a:lnTo>
                <a:lnTo>
                  <a:pt x="422762" y="42091"/>
                </a:lnTo>
                <a:lnTo>
                  <a:pt x="428645" y="22844"/>
                </a:lnTo>
                <a:lnTo>
                  <a:pt x="422601" y="25719"/>
                </a:lnTo>
                <a:close/>
              </a:path>
              <a:path w="1373094" h="110969">
                <a:moveTo>
                  <a:pt x="524769" y="13468"/>
                </a:moveTo>
                <a:lnTo>
                  <a:pt x="525379" y="11850"/>
                </a:lnTo>
                <a:lnTo>
                  <a:pt x="527853" y="9423"/>
                </a:lnTo>
                <a:lnTo>
                  <a:pt x="532318" y="9452"/>
                </a:lnTo>
                <a:lnTo>
                  <a:pt x="534631" y="9594"/>
                </a:lnTo>
                <a:lnTo>
                  <a:pt x="534631" y="228"/>
                </a:lnTo>
                <a:lnTo>
                  <a:pt x="532289" y="57"/>
                </a:lnTo>
                <a:lnTo>
                  <a:pt x="523437" y="0"/>
                </a:lnTo>
                <a:lnTo>
                  <a:pt x="518810" y="1751"/>
                </a:lnTo>
                <a:lnTo>
                  <a:pt x="516411" y="5254"/>
                </a:lnTo>
                <a:lnTo>
                  <a:pt x="515079" y="7234"/>
                </a:lnTo>
                <a:lnTo>
                  <a:pt x="514336" y="10356"/>
                </a:lnTo>
                <a:lnTo>
                  <a:pt x="514184" y="14620"/>
                </a:lnTo>
                <a:lnTo>
                  <a:pt x="514184" y="24215"/>
                </a:lnTo>
                <a:lnTo>
                  <a:pt x="505674" y="24215"/>
                </a:lnTo>
                <a:lnTo>
                  <a:pt x="505674" y="32325"/>
                </a:lnTo>
                <a:lnTo>
                  <a:pt x="514184" y="32325"/>
                </a:lnTo>
                <a:lnTo>
                  <a:pt x="514184" y="85097"/>
                </a:lnTo>
                <a:lnTo>
                  <a:pt x="524350" y="85097"/>
                </a:lnTo>
                <a:lnTo>
                  <a:pt x="524350" y="32325"/>
                </a:lnTo>
                <a:lnTo>
                  <a:pt x="534631" y="32325"/>
                </a:lnTo>
                <a:lnTo>
                  <a:pt x="534631" y="24215"/>
                </a:lnTo>
                <a:lnTo>
                  <a:pt x="524465" y="24215"/>
                </a:lnTo>
                <a:lnTo>
                  <a:pt x="524465" y="17590"/>
                </a:lnTo>
                <a:lnTo>
                  <a:pt x="524769" y="13468"/>
                </a:lnTo>
                <a:close/>
              </a:path>
              <a:path w="1373094" h="110969">
                <a:moveTo>
                  <a:pt x="544512" y="1199"/>
                </a:moveTo>
                <a:lnTo>
                  <a:pt x="544512" y="12850"/>
                </a:lnTo>
                <a:lnTo>
                  <a:pt x="554793" y="12850"/>
                </a:lnTo>
                <a:lnTo>
                  <a:pt x="554793" y="1199"/>
                </a:lnTo>
                <a:lnTo>
                  <a:pt x="544512" y="1199"/>
                </a:lnTo>
                <a:close/>
              </a:path>
              <a:path w="1373094" h="110969">
                <a:moveTo>
                  <a:pt x="541142" y="23930"/>
                </a:moveTo>
                <a:lnTo>
                  <a:pt x="541142" y="85097"/>
                </a:lnTo>
                <a:lnTo>
                  <a:pt x="551423" y="85097"/>
                </a:lnTo>
                <a:lnTo>
                  <a:pt x="551423" y="45575"/>
                </a:lnTo>
                <a:lnTo>
                  <a:pt x="552813" y="41739"/>
                </a:lnTo>
                <a:lnTo>
                  <a:pt x="554792" y="39366"/>
                </a:lnTo>
                <a:lnTo>
                  <a:pt x="555592" y="38407"/>
                </a:lnTo>
                <a:lnTo>
                  <a:pt x="558372" y="35076"/>
                </a:lnTo>
                <a:lnTo>
                  <a:pt x="562351" y="33410"/>
                </a:lnTo>
                <a:lnTo>
                  <a:pt x="568700" y="33429"/>
                </a:lnTo>
                <a:lnTo>
                  <a:pt x="570099" y="33599"/>
                </a:lnTo>
                <a:lnTo>
                  <a:pt x="570899" y="33696"/>
                </a:lnTo>
                <a:lnTo>
                  <a:pt x="580380" y="85097"/>
                </a:lnTo>
                <a:lnTo>
                  <a:pt x="580380" y="44775"/>
                </a:lnTo>
                <a:lnTo>
                  <a:pt x="581969" y="39331"/>
                </a:lnTo>
                <a:lnTo>
                  <a:pt x="585149" y="36323"/>
                </a:lnTo>
                <a:lnTo>
                  <a:pt x="588328" y="33315"/>
                </a:lnTo>
                <a:lnTo>
                  <a:pt x="591860" y="31811"/>
                </a:lnTo>
                <a:lnTo>
                  <a:pt x="600008" y="31811"/>
                </a:lnTo>
                <a:lnTo>
                  <a:pt x="602921" y="33239"/>
                </a:lnTo>
                <a:lnTo>
                  <a:pt x="604482" y="36094"/>
                </a:lnTo>
                <a:lnTo>
                  <a:pt x="605472" y="37998"/>
                </a:lnTo>
                <a:lnTo>
                  <a:pt x="605967" y="41025"/>
                </a:lnTo>
                <a:lnTo>
                  <a:pt x="607034" y="46660"/>
                </a:lnTo>
                <a:lnTo>
                  <a:pt x="609242" y="50506"/>
                </a:lnTo>
                <a:lnTo>
                  <a:pt x="609118" y="31278"/>
                </a:lnTo>
                <a:lnTo>
                  <a:pt x="607224" y="23758"/>
                </a:lnTo>
                <a:lnTo>
                  <a:pt x="607034" y="35961"/>
                </a:lnTo>
                <a:lnTo>
                  <a:pt x="607034" y="41749"/>
                </a:lnTo>
                <a:lnTo>
                  <a:pt x="607034" y="35961"/>
                </a:lnTo>
                <a:lnTo>
                  <a:pt x="607224" y="23758"/>
                </a:lnTo>
                <a:lnTo>
                  <a:pt x="603302" y="22559"/>
                </a:lnTo>
                <a:lnTo>
                  <a:pt x="594126" y="22559"/>
                </a:lnTo>
                <a:lnTo>
                  <a:pt x="590280" y="23720"/>
                </a:lnTo>
                <a:lnTo>
                  <a:pt x="586891" y="26043"/>
                </a:lnTo>
                <a:lnTo>
                  <a:pt x="584911" y="27413"/>
                </a:lnTo>
                <a:lnTo>
                  <a:pt x="582703" y="29603"/>
                </a:lnTo>
                <a:lnTo>
                  <a:pt x="580266" y="32611"/>
                </a:lnTo>
                <a:lnTo>
                  <a:pt x="580266" y="23930"/>
                </a:lnTo>
                <a:lnTo>
                  <a:pt x="570099" y="23930"/>
                </a:lnTo>
                <a:lnTo>
                  <a:pt x="569795" y="22730"/>
                </a:lnTo>
                <a:lnTo>
                  <a:pt x="567586" y="22559"/>
                </a:lnTo>
                <a:lnTo>
                  <a:pt x="563512" y="22559"/>
                </a:lnTo>
                <a:lnTo>
                  <a:pt x="559914" y="24034"/>
                </a:lnTo>
                <a:lnTo>
                  <a:pt x="556792" y="26985"/>
                </a:lnTo>
                <a:lnTo>
                  <a:pt x="554792" y="28874"/>
                </a:lnTo>
                <a:lnTo>
                  <a:pt x="553669" y="29936"/>
                </a:lnTo>
                <a:lnTo>
                  <a:pt x="551708" y="32439"/>
                </a:lnTo>
                <a:lnTo>
                  <a:pt x="550909" y="34495"/>
                </a:lnTo>
                <a:lnTo>
                  <a:pt x="544512" y="24215"/>
                </a:lnTo>
                <a:lnTo>
                  <a:pt x="550909" y="24215"/>
                </a:lnTo>
                <a:lnTo>
                  <a:pt x="550909" y="23930"/>
                </a:lnTo>
                <a:lnTo>
                  <a:pt x="541142" y="23930"/>
                </a:lnTo>
                <a:close/>
              </a:path>
              <a:path w="1373094" h="110969">
                <a:moveTo>
                  <a:pt x="554792" y="39366"/>
                </a:moveTo>
                <a:lnTo>
                  <a:pt x="552813" y="41739"/>
                </a:lnTo>
                <a:lnTo>
                  <a:pt x="551423" y="45575"/>
                </a:lnTo>
                <a:lnTo>
                  <a:pt x="551423" y="85097"/>
                </a:lnTo>
                <a:lnTo>
                  <a:pt x="554793" y="85097"/>
                </a:lnTo>
                <a:lnTo>
                  <a:pt x="551423" y="49916"/>
                </a:lnTo>
                <a:lnTo>
                  <a:pt x="554793" y="85097"/>
                </a:lnTo>
                <a:lnTo>
                  <a:pt x="554792" y="39366"/>
                </a:lnTo>
                <a:close/>
              </a:path>
              <a:path w="1373094" h="110969">
                <a:moveTo>
                  <a:pt x="544512" y="24215"/>
                </a:moveTo>
                <a:lnTo>
                  <a:pt x="550909" y="34495"/>
                </a:lnTo>
                <a:lnTo>
                  <a:pt x="551708" y="32439"/>
                </a:lnTo>
                <a:lnTo>
                  <a:pt x="553669" y="29936"/>
                </a:lnTo>
                <a:lnTo>
                  <a:pt x="554792" y="28874"/>
                </a:lnTo>
                <a:lnTo>
                  <a:pt x="554793" y="24215"/>
                </a:lnTo>
                <a:lnTo>
                  <a:pt x="544512" y="24215"/>
                </a:lnTo>
                <a:close/>
              </a:path>
              <a:path w="1373094" h="110969">
                <a:moveTo>
                  <a:pt x="570899" y="22844"/>
                </a:moveTo>
                <a:lnTo>
                  <a:pt x="569795" y="22730"/>
                </a:lnTo>
                <a:lnTo>
                  <a:pt x="570099" y="23930"/>
                </a:lnTo>
                <a:lnTo>
                  <a:pt x="570899" y="23930"/>
                </a:lnTo>
                <a:lnTo>
                  <a:pt x="570899" y="22844"/>
                </a:lnTo>
                <a:close/>
              </a:path>
              <a:path w="1373094" h="110969">
                <a:moveTo>
                  <a:pt x="615191" y="85373"/>
                </a:moveTo>
                <a:lnTo>
                  <a:pt x="621636" y="87438"/>
                </a:lnTo>
                <a:lnTo>
                  <a:pt x="639189" y="87438"/>
                </a:lnTo>
                <a:lnTo>
                  <a:pt x="641721" y="85097"/>
                </a:lnTo>
                <a:lnTo>
                  <a:pt x="645859" y="85097"/>
                </a:lnTo>
                <a:lnTo>
                  <a:pt x="645643" y="72056"/>
                </a:lnTo>
                <a:lnTo>
                  <a:pt x="645643" y="65964"/>
                </a:lnTo>
                <a:lnTo>
                  <a:pt x="645859" y="85097"/>
                </a:lnTo>
                <a:lnTo>
                  <a:pt x="652402" y="85097"/>
                </a:lnTo>
                <a:lnTo>
                  <a:pt x="652402" y="78825"/>
                </a:lnTo>
                <a:lnTo>
                  <a:pt x="649612" y="81499"/>
                </a:lnTo>
                <a:lnTo>
                  <a:pt x="647299" y="53323"/>
                </a:lnTo>
                <a:lnTo>
                  <a:pt x="644482" y="63965"/>
                </a:lnTo>
                <a:lnTo>
                  <a:pt x="644196" y="74617"/>
                </a:lnTo>
                <a:lnTo>
                  <a:pt x="641721" y="76033"/>
                </a:lnTo>
                <a:lnTo>
                  <a:pt x="641302" y="76273"/>
                </a:lnTo>
                <a:lnTo>
                  <a:pt x="638408" y="77929"/>
                </a:lnTo>
                <a:lnTo>
                  <a:pt x="635058" y="78757"/>
                </a:lnTo>
                <a:lnTo>
                  <a:pt x="624853" y="78757"/>
                </a:lnTo>
                <a:lnTo>
                  <a:pt x="620360" y="77101"/>
                </a:lnTo>
                <a:lnTo>
                  <a:pt x="617771" y="73788"/>
                </a:lnTo>
                <a:lnTo>
                  <a:pt x="616419" y="72035"/>
                </a:lnTo>
                <a:lnTo>
                  <a:pt x="616419" y="54992"/>
                </a:lnTo>
                <a:lnTo>
                  <a:pt x="619979" y="56331"/>
                </a:lnTo>
                <a:lnTo>
                  <a:pt x="616419" y="49516"/>
                </a:lnTo>
                <a:lnTo>
                  <a:pt x="619979" y="56331"/>
                </a:lnTo>
                <a:lnTo>
                  <a:pt x="616419" y="43195"/>
                </a:lnTo>
                <a:lnTo>
                  <a:pt x="617048" y="28936"/>
                </a:lnTo>
                <a:lnTo>
                  <a:pt x="619732" y="26509"/>
                </a:lnTo>
                <a:lnTo>
                  <a:pt x="622816" y="24929"/>
                </a:lnTo>
                <a:lnTo>
                  <a:pt x="625424" y="31126"/>
                </a:lnTo>
                <a:lnTo>
                  <a:pt x="627176" y="31925"/>
                </a:lnTo>
                <a:lnTo>
                  <a:pt x="631212" y="31925"/>
                </a:lnTo>
                <a:lnTo>
                  <a:pt x="635134" y="31126"/>
                </a:lnTo>
                <a:lnTo>
                  <a:pt x="633211" y="22559"/>
                </a:lnTo>
                <a:lnTo>
                  <a:pt x="639322" y="22330"/>
                </a:lnTo>
                <a:lnTo>
                  <a:pt x="630108" y="22330"/>
                </a:lnTo>
                <a:lnTo>
                  <a:pt x="629365" y="22559"/>
                </a:lnTo>
                <a:lnTo>
                  <a:pt x="629308" y="31126"/>
                </a:lnTo>
                <a:lnTo>
                  <a:pt x="625900" y="23349"/>
                </a:lnTo>
                <a:lnTo>
                  <a:pt x="623064" y="22330"/>
                </a:lnTo>
                <a:lnTo>
                  <a:pt x="617457" y="24120"/>
                </a:lnTo>
                <a:lnTo>
                  <a:pt x="613288" y="27699"/>
                </a:lnTo>
                <a:lnTo>
                  <a:pt x="612505" y="28370"/>
                </a:lnTo>
                <a:lnTo>
                  <a:pt x="613659" y="53285"/>
                </a:lnTo>
                <a:lnTo>
                  <a:pt x="614763" y="32211"/>
                </a:lnTo>
                <a:lnTo>
                  <a:pt x="613392" y="29546"/>
                </a:lnTo>
                <a:lnTo>
                  <a:pt x="614763" y="32211"/>
                </a:lnTo>
                <a:lnTo>
                  <a:pt x="616133" y="54884"/>
                </a:lnTo>
                <a:lnTo>
                  <a:pt x="616362" y="71961"/>
                </a:lnTo>
                <a:lnTo>
                  <a:pt x="616419" y="85097"/>
                </a:lnTo>
                <a:lnTo>
                  <a:pt x="615506" y="69334"/>
                </a:lnTo>
                <a:lnTo>
                  <a:pt x="615201" y="65907"/>
                </a:lnTo>
                <a:lnTo>
                  <a:pt x="605967" y="45175"/>
                </a:lnTo>
                <a:lnTo>
                  <a:pt x="605967" y="65907"/>
                </a:lnTo>
                <a:lnTo>
                  <a:pt x="605320" y="65907"/>
                </a:lnTo>
                <a:lnTo>
                  <a:pt x="605587" y="71999"/>
                </a:lnTo>
                <a:lnTo>
                  <a:pt x="605967" y="72959"/>
                </a:lnTo>
                <a:lnTo>
                  <a:pt x="607614" y="77110"/>
                </a:lnTo>
                <a:lnTo>
                  <a:pt x="611403" y="81242"/>
                </a:lnTo>
                <a:lnTo>
                  <a:pt x="607614" y="77110"/>
                </a:lnTo>
                <a:lnTo>
                  <a:pt x="605967" y="72959"/>
                </a:lnTo>
                <a:lnTo>
                  <a:pt x="605967" y="85097"/>
                </a:lnTo>
                <a:lnTo>
                  <a:pt x="614938" y="85097"/>
                </a:lnTo>
                <a:lnTo>
                  <a:pt x="615191" y="85373"/>
                </a:lnTo>
                <a:close/>
              </a:path>
              <a:path w="1373094" h="110969">
                <a:moveTo>
                  <a:pt x="616419" y="85097"/>
                </a:moveTo>
                <a:lnTo>
                  <a:pt x="616362" y="71961"/>
                </a:lnTo>
                <a:lnTo>
                  <a:pt x="616133" y="54884"/>
                </a:lnTo>
                <a:lnTo>
                  <a:pt x="614763" y="32211"/>
                </a:lnTo>
                <a:lnTo>
                  <a:pt x="613659" y="53285"/>
                </a:lnTo>
                <a:lnTo>
                  <a:pt x="612505" y="28370"/>
                </a:lnTo>
                <a:lnTo>
                  <a:pt x="611869" y="27528"/>
                </a:lnTo>
                <a:lnTo>
                  <a:pt x="610194" y="26157"/>
                </a:lnTo>
                <a:lnTo>
                  <a:pt x="607224" y="23758"/>
                </a:lnTo>
                <a:lnTo>
                  <a:pt x="609118" y="31278"/>
                </a:lnTo>
                <a:lnTo>
                  <a:pt x="609242" y="50506"/>
                </a:lnTo>
                <a:lnTo>
                  <a:pt x="607034" y="46660"/>
                </a:lnTo>
                <a:lnTo>
                  <a:pt x="605967" y="41025"/>
                </a:lnTo>
                <a:lnTo>
                  <a:pt x="605967" y="45175"/>
                </a:lnTo>
                <a:lnTo>
                  <a:pt x="615201" y="65907"/>
                </a:lnTo>
                <a:lnTo>
                  <a:pt x="615506" y="69334"/>
                </a:lnTo>
                <a:lnTo>
                  <a:pt x="616419" y="85097"/>
                </a:lnTo>
                <a:close/>
              </a:path>
              <a:path w="1373094" h="110969">
                <a:moveTo>
                  <a:pt x="570099" y="33599"/>
                </a:moveTo>
                <a:lnTo>
                  <a:pt x="570099" y="85097"/>
                </a:lnTo>
                <a:lnTo>
                  <a:pt x="580380" y="85097"/>
                </a:lnTo>
                <a:lnTo>
                  <a:pt x="570899" y="33696"/>
                </a:lnTo>
                <a:lnTo>
                  <a:pt x="570099" y="33599"/>
                </a:lnTo>
                <a:close/>
              </a:path>
              <a:path w="1373094" h="110969">
                <a:moveTo>
                  <a:pt x="639884" y="22559"/>
                </a:moveTo>
                <a:lnTo>
                  <a:pt x="639322" y="22330"/>
                </a:lnTo>
                <a:lnTo>
                  <a:pt x="633211" y="22559"/>
                </a:lnTo>
                <a:lnTo>
                  <a:pt x="635134" y="31126"/>
                </a:lnTo>
                <a:lnTo>
                  <a:pt x="631212" y="31925"/>
                </a:lnTo>
                <a:lnTo>
                  <a:pt x="634144" y="31925"/>
                </a:lnTo>
                <a:lnTo>
                  <a:pt x="636628" y="32687"/>
                </a:lnTo>
                <a:lnTo>
                  <a:pt x="639227" y="32477"/>
                </a:lnTo>
                <a:lnTo>
                  <a:pt x="641588" y="35181"/>
                </a:lnTo>
                <a:lnTo>
                  <a:pt x="645967" y="25034"/>
                </a:lnTo>
                <a:lnTo>
                  <a:pt x="641436" y="22559"/>
                </a:lnTo>
                <a:lnTo>
                  <a:pt x="639884" y="22559"/>
                </a:lnTo>
                <a:close/>
              </a:path>
              <a:path w="1373094" h="110969">
                <a:moveTo>
                  <a:pt x="625900" y="23349"/>
                </a:moveTo>
                <a:lnTo>
                  <a:pt x="629308" y="31126"/>
                </a:lnTo>
                <a:lnTo>
                  <a:pt x="629365" y="22559"/>
                </a:lnTo>
                <a:lnTo>
                  <a:pt x="630108" y="22330"/>
                </a:lnTo>
                <a:lnTo>
                  <a:pt x="623064" y="22330"/>
                </a:lnTo>
                <a:lnTo>
                  <a:pt x="625900" y="23349"/>
                </a:lnTo>
                <a:close/>
              </a:path>
              <a:path w="1373094" h="110969">
                <a:moveTo>
                  <a:pt x="621426" y="45632"/>
                </a:moveTo>
                <a:lnTo>
                  <a:pt x="618799" y="44033"/>
                </a:lnTo>
                <a:lnTo>
                  <a:pt x="617486" y="41901"/>
                </a:lnTo>
                <a:lnTo>
                  <a:pt x="617486" y="36799"/>
                </a:lnTo>
                <a:lnTo>
                  <a:pt x="618485" y="34838"/>
                </a:lnTo>
                <a:lnTo>
                  <a:pt x="620789" y="35980"/>
                </a:lnTo>
                <a:lnTo>
                  <a:pt x="623701" y="33277"/>
                </a:lnTo>
                <a:lnTo>
                  <a:pt x="627176" y="31925"/>
                </a:lnTo>
                <a:lnTo>
                  <a:pt x="625424" y="31126"/>
                </a:lnTo>
                <a:lnTo>
                  <a:pt x="622483" y="31868"/>
                </a:lnTo>
                <a:lnTo>
                  <a:pt x="620484" y="33353"/>
                </a:lnTo>
                <a:lnTo>
                  <a:pt x="619732" y="26509"/>
                </a:lnTo>
                <a:lnTo>
                  <a:pt x="617048" y="28936"/>
                </a:lnTo>
                <a:lnTo>
                  <a:pt x="616419" y="43195"/>
                </a:lnTo>
                <a:lnTo>
                  <a:pt x="619979" y="56331"/>
                </a:lnTo>
                <a:lnTo>
                  <a:pt x="625196" y="57626"/>
                </a:lnTo>
                <a:lnTo>
                  <a:pt x="633363" y="59682"/>
                </a:lnTo>
                <a:lnTo>
                  <a:pt x="637742" y="60786"/>
                </a:lnTo>
                <a:lnTo>
                  <a:pt x="640674" y="61757"/>
                </a:lnTo>
                <a:lnTo>
                  <a:pt x="641721" y="62347"/>
                </a:lnTo>
                <a:lnTo>
                  <a:pt x="642159" y="62595"/>
                </a:lnTo>
                <a:lnTo>
                  <a:pt x="642349" y="51591"/>
                </a:lnTo>
                <a:lnTo>
                  <a:pt x="647299" y="53323"/>
                </a:lnTo>
                <a:lnTo>
                  <a:pt x="649812" y="54999"/>
                </a:lnTo>
                <a:lnTo>
                  <a:pt x="652402" y="78825"/>
                </a:lnTo>
                <a:lnTo>
                  <a:pt x="653743" y="77539"/>
                </a:lnTo>
                <a:lnTo>
                  <a:pt x="655809" y="72837"/>
                </a:lnTo>
                <a:lnTo>
                  <a:pt x="655809" y="61757"/>
                </a:lnTo>
                <a:lnTo>
                  <a:pt x="653810" y="57626"/>
                </a:lnTo>
                <a:lnTo>
                  <a:pt x="652402" y="56700"/>
                </a:lnTo>
                <a:lnTo>
                  <a:pt x="652402" y="41520"/>
                </a:lnTo>
                <a:lnTo>
                  <a:pt x="644044" y="41520"/>
                </a:lnTo>
                <a:lnTo>
                  <a:pt x="643853" y="39198"/>
                </a:lnTo>
                <a:lnTo>
                  <a:pt x="643035" y="37084"/>
                </a:lnTo>
                <a:lnTo>
                  <a:pt x="641588" y="35181"/>
                </a:lnTo>
                <a:lnTo>
                  <a:pt x="639227" y="32477"/>
                </a:lnTo>
                <a:lnTo>
                  <a:pt x="636628" y="32687"/>
                </a:lnTo>
                <a:lnTo>
                  <a:pt x="638666" y="34210"/>
                </a:lnTo>
                <a:lnTo>
                  <a:pt x="640703" y="35733"/>
                </a:lnTo>
                <a:lnTo>
                  <a:pt x="641721" y="38531"/>
                </a:lnTo>
                <a:lnTo>
                  <a:pt x="641721" y="51439"/>
                </a:lnTo>
                <a:lnTo>
                  <a:pt x="634962" y="49801"/>
                </a:lnTo>
                <a:lnTo>
                  <a:pt x="628166" y="48145"/>
                </a:lnTo>
                <a:lnTo>
                  <a:pt x="625196" y="47422"/>
                </a:lnTo>
                <a:lnTo>
                  <a:pt x="622949" y="46584"/>
                </a:lnTo>
                <a:lnTo>
                  <a:pt x="621426" y="45632"/>
                </a:lnTo>
                <a:close/>
              </a:path>
              <a:path w="1373094" h="110969">
                <a:moveTo>
                  <a:pt x="641721" y="85097"/>
                </a:moveTo>
                <a:lnTo>
                  <a:pt x="639189" y="87438"/>
                </a:lnTo>
                <a:lnTo>
                  <a:pt x="645481" y="85458"/>
                </a:lnTo>
                <a:lnTo>
                  <a:pt x="645859" y="85097"/>
                </a:lnTo>
                <a:lnTo>
                  <a:pt x="641721" y="85097"/>
                </a:lnTo>
                <a:close/>
              </a:path>
              <a:path w="1373094" h="110969">
                <a:moveTo>
                  <a:pt x="649812" y="54999"/>
                </a:moveTo>
                <a:lnTo>
                  <a:pt x="647299" y="53323"/>
                </a:lnTo>
                <a:lnTo>
                  <a:pt x="649612" y="81499"/>
                </a:lnTo>
                <a:lnTo>
                  <a:pt x="652402" y="78825"/>
                </a:lnTo>
                <a:lnTo>
                  <a:pt x="649812" y="54999"/>
                </a:lnTo>
                <a:close/>
              </a:path>
              <a:path w="1373094" h="110969">
                <a:moveTo>
                  <a:pt x="647299" y="53323"/>
                </a:moveTo>
                <a:lnTo>
                  <a:pt x="642349" y="51591"/>
                </a:lnTo>
                <a:lnTo>
                  <a:pt x="642159" y="62595"/>
                </a:lnTo>
                <a:lnTo>
                  <a:pt x="641721" y="62347"/>
                </a:lnTo>
                <a:lnTo>
                  <a:pt x="641721" y="76033"/>
                </a:lnTo>
                <a:lnTo>
                  <a:pt x="644196" y="74617"/>
                </a:lnTo>
                <a:lnTo>
                  <a:pt x="644482" y="63965"/>
                </a:lnTo>
                <a:lnTo>
                  <a:pt x="647299" y="53323"/>
                </a:lnTo>
                <a:close/>
              </a:path>
              <a:path w="1373094" h="110969">
                <a:moveTo>
                  <a:pt x="645967" y="25034"/>
                </a:moveTo>
                <a:lnTo>
                  <a:pt x="641588" y="35181"/>
                </a:lnTo>
                <a:lnTo>
                  <a:pt x="643035" y="37084"/>
                </a:lnTo>
                <a:lnTo>
                  <a:pt x="643853" y="39198"/>
                </a:lnTo>
                <a:lnTo>
                  <a:pt x="644044" y="41520"/>
                </a:lnTo>
                <a:lnTo>
                  <a:pt x="652402" y="41520"/>
                </a:lnTo>
                <a:lnTo>
                  <a:pt x="650003" y="31468"/>
                </a:lnTo>
                <a:lnTo>
                  <a:pt x="648400" y="28263"/>
                </a:lnTo>
                <a:lnTo>
                  <a:pt x="647033" y="25529"/>
                </a:lnTo>
                <a:lnTo>
                  <a:pt x="641436" y="22559"/>
                </a:lnTo>
                <a:lnTo>
                  <a:pt x="645967" y="25034"/>
                </a:lnTo>
                <a:close/>
              </a:path>
              <a:path w="1373094" h="110969">
                <a:moveTo>
                  <a:pt x="620789" y="35980"/>
                </a:moveTo>
                <a:lnTo>
                  <a:pt x="618485" y="34838"/>
                </a:lnTo>
                <a:lnTo>
                  <a:pt x="617486" y="36799"/>
                </a:lnTo>
                <a:lnTo>
                  <a:pt x="617485" y="39892"/>
                </a:lnTo>
                <a:lnTo>
                  <a:pt x="617876" y="38684"/>
                </a:lnTo>
                <a:lnTo>
                  <a:pt x="617486" y="39236"/>
                </a:lnTo>
                <a:lnTo>
                  <a:pt x="617876" y="38684"/>
                </a:lnTo>
                <a:lnTo>
                  <a:pt x="620789" y="35980"/>
                </a:lnTo>
                <a:close/>
              </a:path>
              <a:path w="1373094" h="110969">
                <a:moveTo>
                  <a:pt x="653829" y="37560"/>
                </a:moveTo>
                <a:lnTo>
                  <a:pt x="652592" y="33867"/>
                </a:lnTo>
                <a:lnTo>
                  <a:pt x="652402" y="38969"/>
                </a:lnTo>
                <a:lnTo>
                  <a:pt x="651602" y="34667"/>
                </a:lnTo>
                <a:lnTo>
                  <a:pt x="650041" y="30440"/>
                </a:lnTo>
                <a:lnTo>
                  <a:pt x="648400" y="28263"/>
                </a:lnTo>
                <a:lnTo>
                  <a:pt x="650003" y="31468"/>
                </a:lnTo>
                <a:lnTo>
                  <a:pt x="652402" y="41520"/>
                </a:lnTo>
                <a:lnTo>
                  <a:pt x="653753" y="41520"/>
                </a:lnTo>
                <a:lnTo>
                  <a:pt x="653829" y="37560"/>
                </a:lnTo>
                <a:close/>
              </a:path>
              <a:path w="1373094" h="110969">
                <a:moveTo>
                  <a:pt x="622816" y="24929"/>
                </a:moveTo>
                <a:lnTo>
                  <a:pt x="619732" y="26509"/>
                </a:lnTo>
                <a:lnTo>
                  <a:pt x="620484" y="33353"/>
                </a:lnTo>
                <a:lnTo>
                  <a:pt x="622483" y="31868"/>
                </a:lnTo>
                <a:lnTo>
                  <a:pt x="625424" y="31126"/>
                </a:lnTo>
                <a:lnTo>
                  <a:pt x="622816" y="24929"/>
                </a:lnTo>
                <a:close/>
              </a:path>
              <a:path w="1373094" h="110969">
                <a:moveTo>
                  <a:pt x="652592" y="33867"/>
                </a:moveTo>
                <a:lnTo>
                  <a:pt x="650041" y="30440"/>
                </a:lnTo>
                <a:lnTo>
                  <a:pt x="651602" y="34667"/>
                </a:lnTo>
                <a:lnTo>
                  <a:pt x="652402" y="38969"/>
                </a:lnTo>
                <a:lnTo>
                  <a:pt x="652592" y="33867"/>
                </a:lnTo>
                <a:close/>
              </a:path>
              <a:path w="1373094" h="110969">
                <a:moveTo>
                  <a:pt x="771162" y="65907"/>
                </a:moveTo>
                <a:lnTo>
                  <a:pt x="761281" y="65907"/>
                </a:lnTo>
                <a:lnTo>
                  <a:pt x="761548" y="71999"/>
                </a:lnTo>
                <a:lnTo>
                  <a:pt x="763575" y="77111"/>
                </a:lnTo>
                <a:lnTo>
                  <a:pt x="767364" y="81242"/>
                </a:lnTo>
                <a:lnTo>
                  <a:pt x="771152" y="85373"/>
                </a:lnTo>
                <a:lnTo>
                  <a:pt x="777597" y="87438"/>
                </a:lnTo>
                <a:lnTo>
                  <a:pt x="795150" y="87438"/>
                </a:lnTo>
                <a:lnTo>
                  <a:pt x="794294" y="85097"/>
                </a:lnTo>
                <a:lnTo>
                  <a:pt x="791019" y="78757"/>
                </a:lnTo>
                <a:lnTo>
                  <a:pt x="780814" y="78757"/>
                </a:lnTo>
                <a:lnTo>
                  <a:pt x="776321" y="77101"/>
                </a:lnTo>
                <a:lnTo>
                  <a:pt x="773732" y="73789"/>
                </a:lnTo>
                <a:lnTo>
                  <a:pt x="772323" y="71961"/>
                </a:lnTo>
                <a:lnTo>
                  <a:pt x="771467" y="69334"/>
                </a:lnTo>
                <a:lnTo>
                  <a:pt x="771162" y="65907"/>
                </a:lnTo>
                <a:close/>
              </a:path>
              <a:path w="1373094" h="110969">
                <a:moveTo>
                  <a:pt x="800005" y="41520"/>
                </a:moveTo>
                <a:lnTo>
                  <a:pt x="801928" y="25034"/>
                </a:lnTo>
                <a:lnTo>
                  <a:pt x="804574" y="28546"/>
                </a:lnTo>
                <a:lnTo>
                  <a:pt x="804574" y="913"/>
                </a:lnTo>
                <a:lnTo>
                  <a:pt x="795284" y="22330"/>
                </a:lnTo>
                <a:lnTo>
                  <a:pt x="797549" y="35181"/>
                </a:lnTo>
                <a:lnTo>
                  <a:pt x="798996" y="37084"/>
                </a:lnTo>
                <a:lnTo>
                  <a:pt x="798311" y="51591"/>
                </a:lnTo>
                <a:lnTo>
                  <a:pt x="800443" y="63965"/>
                </a:lnTo>
                <a:lnTo>
                  <a:pt x="798120" y="62595"/>
                </a:lnTo>
                <a:lnTo>
                  <a:pt x="796635" y="61757"/>
                </a:lnTo>
                <a:lnTo>
                  <a:pt x="797263" y="76273"/>
                </a:lnTo>
                <a:lnTo>
                  <a:pt x="800157" y="74617"/>
                </a:lnTo>
                <a:lnTo>
                  <a:pt x="801604" y="72056"/>
                </a:lnTo>
                <a:lnTo>
                  <a:pt x="801604" y="65964"/>
                </a:lnTo>
                <a:lnTo>
                  <a:pt x="803261" y="53323"/>
                </a:lnTo>
                <a:lnTo>
                  <a:pt x="800005" y="41520"/>
                </a:lnTo>
                <a:lnTo>
                  <a:pt x="799815" y="39198"/>
                </a:lnTo>
                <a:lnTo>
                  <a:pt x="800005" y="41520"/>
                </a:lnTo>
                <a:close/>
              </a:path>
              <a:path w="1373094" h="110969">
                <a:moveTo>
                  <a:pt x="806307" y="38969"/>
                </a:moveTo>
                <a:lnTo>
                  <a:pt x="809389" y="36361"/>
                </a:lnTo>
                <a:lnTo>
                  <a:pt x="808553" y="33867"/>
                </a:lnTo>
                <a:lnTo>
                  <a:pt x="806002" y="30440"/>
                </a:lnTo>
                <a:lnTo>
                  <a:pt x="804574" y="32211"/>
                </a:lnTo>
                <a:lnTo>
                  <a:pt x="805509" y="41520"/>
                </a:lnTo>
                <a:lnTo>
                  <a:pt x="809715" y="41520"/>
                </a:lnTo>
                <a:lnTo>
                  <a:pt x="809791" y="37560"/>
                </a:lnTo>
                <a:lnTo>
                  <a:pt x="809389" y="36361"/>
                </a:lnTo>
                <a:lnTo>
                  <a:pt x="806307" y="38969"/>
                </a:lnTo>
                <a:close/>
              </a:path>
              <a:path w="1373094" h="110969">
                <a:moveTo>
                  <a:pt x="781386" y="31126"/>
                </a:moveTo>
                <a:lnTo>
                  <a:pt x="791095" y="31126"/>
                </a:lnTo>
                <a:lnTo>
                  <a:pt x="794294" y="32182"/>
                </a:lnTo>
                <a:lnTo>
                  <a:pt x="795188" y="32477"/>
                </a:lnTo>
                <a:lnTo>
                  <a:pt x="794294" y="22330"/>
                </a:lnTo>
                <a:lnTo>
                  <a:pt x="779025" y="22330"/>
                </a:lnTo>
                <a:lnTo>
                  <a:pt x="773418" y="24120"/>
                </a:lnTo>
                <a:lnTo>
                  <a:pt x="773447" y="36799"/>
                </a:lnTo>
                <a:lnTo>
                  <a:pt x="774446" y="34838"/>
                </a:lnTo>
                <a:lnTo>
                  <a:pt x="776445" y="33353"/>
                </a:lnTo>
                <a:lnTo>
                  <a:pt x="778444" y="31868"/>
                </a:lnTo>
                <a:lnTo>
                  <a:pt x="781386" y="31126"/>
                </a:lnTo>
                <a:close/>
              </a:path>
              <a:path w="1373094" h="110969">
                <a:moveTo>
                  <a:pt x="805988" y="30422"/>
                </a:moveTo>
                <a:lnTo>
                  <a:pt x="808553" y="33867"/>
                </a:lnTo>
                <a:lnTo>
                  <a:pt x="809389" y="36361"/>
                </a:lnTo>
                <a:lnTo>
                  <a:pt x="809771" y="36037"/>
                </a:lnTo>
                <a:lnTo>
                  <a:pt x="813237" y="33106"/>
                </a:lnTo>
                <a:lnTo>
                  <a:pt x="817101" y="31640"/>
                </a:lnTo>
                <a:lnTo>
                  <a:pt x="826506" y="31640"/>
                </a:lnTo>
                <a:lnTo>
                  <a:pt x="830009" y="33315"/>
                </a:lnTo>
                <a:lnTo>
                  <a:pt x="831875" y="36666"/>
                </a:lnTo>
                <a:lnTo>
                  <a:pt x="833017" y="38760"/>
                </a:lnTo>
                <a:lnTo>
                  <a:pt x="833588" y="42053"/>
                </a:lnTo>
                <a:lnTo>
                  <a:pt x="833588" y="85097"/>
                </a:lnTo>
                <a:lnTo>
                  <a:pt x="844155" y="85097"/>
                </a:lnTo>
                <a:lnTo>
                  <a:pt x="844155" y="39845"/>
                </a:lnTo>
                <a:lnTo>
                  <a:pt x="843298" y="35143"/>
                </a:lnTo>
                <a:lnTo>
                  <a:pt x="841585" y="31754"/>
                </a:lnTo>
                <a:lnTo>
                  <a:pt x="838424" y="25548"/>
                </a:lnTo>
                <a:lnTo>
                  <a:pt x="832408" y="22445"/>
                </a:lnTo>
                <a:lnTo>
                  <a:pt x="818586" y="22445"/>
                </a:lnTo>
                <a:lnTo>
                  <a:pt x="814455" y="23530"/>
                </a:lnTo>
                <a:lnTo>
                  <a:pt x="811142" y="25700"/>
                </a:lnTo>
                <a:lnTo>
                  <a:pt x="809200" y="26957"/>
                </a:lnTo>
                <a:lnTo>
                  <a:pt x="807011" y="29127"/>
                </a:lnTo>
                <a:lnTo>
                  <a:pt x="805988" y="30422"/>
                </a:lnTo>
                <a:close/>
              </a:path>
              <a:path w="1373094" h="110969">
                <a:moveTo>
                  <a:pt x="645643" y="68591"/>
                </a:moveTo>
                <a:lnTo>
                  <a:pt x="645859" y="85097"/>
                </a:lnTo>
                <a:lnTo>
                  <a:pt x="645643" y="65964"/>
                </a:lnTo>
                <a:lnTo>
                  <a:pt x="645643" y="72056"/>
                </a:lnTo>
                <a:lnTo>
                  <a:pt x="645859" y="85097"/>
                </a:lnTo>
                <a:lnTo>
                  <a:pt x="645643" y="68591"/>
                </a:lnTo>
                <a:close/>
              </a:path>
              <a:path w="1373094" h="110969">
                <a:moveTo>
                  <a:pt x="866315" y="76301"/>
                </a:moveTo>
                <a:lnTo>
                  <a:pt x="867667" y="87324"/>
                </a:lnTo>
                <a:lnTo>
                  <a:pt x="886172" y="87324"/>
                </a:lnTo>
                <a:lnTo>
                  <a:pt x="883868" y="78472"/>
                </a:lnTo>
                <a:lnTo>
                  <a:pt x="870846" y="78472"/>
                </a:lnTo>
                <a:lnTo>
                  <a:pt x="866315" y="76301"/>
                </a:lnTo>
                <a:close/>
              </a:path>
              <a:path w="1373094" h="110969">
                <a:moveTo>
                  <a:pt x="848610" y="55855"/>
                </a:moveTo>
                <a:lnTo>
                  <a:pt x="848610" y="65450"/>
                </a:lnTo>
                <a:lnTo>
                  <a:pt x="851084" y="73094"/>
                </a:lnTo>
                <a:lnTo>
                  <a:pt x="856035" y="78786"/>
                </a:lnTo>
                <a:lnTo>
                  <a:pt x="860984" y="84478"/>
                </a:lnTo>
                <a:lnTo>
                  <a:pt x="867667" y="87324"/>
                </a:lnTo>
                <a:lnTo>
                  <a:pt x="866315" y="76301"/>
                </a:lnTo>
                <a:lnTo>
                  <a:pt x="863459" y="71961"/>
                </a:lnTo>
                <a:lnTo>
                  <a:pt x="860603" y="67620"/>
                </a:lnTo>
                <a:lnTo>
                  <a:pt x="859176" y="62195"/>
                </a:lnTo>
                <a:lnTo>
                  <a:pt x="859176" y="48907"/>
                </a:lnTo>
                <a:lnTo>
                  <a:pt x="860603" y="43119"/>
                </a:lnTo>
                <a:lnTo>
                  <a:pt x="863459" y="38322"/>
                </a:lnTo>
                <a:lnTo>
                  <a:pt x="866315" y="33524"/>
                </a:lnTo>
                <a:lnTo>
                  <a:pt x="870884" y="31126"/>
                </a:lnTo>
                <a:lnTo>
                  <a:pt x="884249" y="31126"/>
                </a:lnTo>
                <a:lnTo>
                  <a:pt x="889237" y="33943"/>
                </a:lnTo>
                <a:lnTo>
                  <a:pt x="892131" y="39578"/>
                </a:lnTo>
                <a:lnTo>
                  <a:pt x="893959" y="43157"/>
                </a:lnTo>
                <a:lnTo>
                  <a:pt x="894873" y="47802"/>
                </a:lnTo>
                <a:lnTo>
                  <a:pt x="894873" y="59834"/>
                </a:lnTo>
                <a:lnTo>
                  <a:pt x="893606" y="65574"/>
                </a:lnTo>
                <a:lnTo>
                  <a:pt x="891074" y="70733"/>
                </a:lnTo>
                <a:lnTo>
                  <a:pt x="888542" y="75892"/>
                </a:lnTo>
                <a:lnTo>
                  <a:pt x="883868" y="78472"/>
                </a:lnTo>
                <a:lnTo>
                  <a:pt x="886172" y="87324"/>
                </a:lnTo>
                <a:lnTo>
                  <a:pt x="893616" y="84107"/>
                </a:lnTo>
                <a:lnTo>
                  <a:pt x="898414" y="77672"/>
                </a:lnTo>
                <a:lnTo>
                  <a:pt x="903822" y="66696"/>
                </a:lnTo>
                <a:lnTo>
                  <a:pt x="905610" y="53228"/>
                </a:lnTo>
                <a:lnTo>
                  <a:pt x="905610" y="43024"/>
                </a:lnTo>
                <a:lnTo>
                  <a:pt x="902888" y="35295"/>
                </a:lnTo>
                <a:lnTo>
                  <a:pt x="897443" y="30041"/>
                </a:lnTo>
                <a:lnTo>
                  <a:pt x="891998" y="24786"/>
                </a:lnTo>
                <a:lnTo>
                  <a:pt x="885334" y="22159"/>
                </a:lnTo>
                <a:lnTo>
                  <a:pt x="868657" y="22159"/>
                </a:lnTo>
                <a:lnTo>
                  <a:pt x="861651" y="25205"/>
                </a:lnTo>
                <a:lnTo>
                  <a:pt x="856434" y="31297"/>
                </a:lnTo>
                <a:lnTo>
                  <a:pt x="856209" y="31564"/>
                </a:lnTo>
                <a:lnTo>
                  <a:pt x="850509" y="42184"/>
                </a:lnTo>
                <a:lnTo>
                  <a:pt x="848610" y="55855"/>
                </a:lnTo>
                <a:close/>
              </a:path>
              <a:path w="1373094" h="110969">
                <a:moveTo>
                  <a:pt x="931293" y="23930"/>
                </a:moveTo>
                <a:lnTo>
                  <a:pt x="920784" y="23930"/>
                </a:lnTo>
                <a:lnTo>
                  <a:pt x="920784" y="70724"/>
                </a:lnTo>
                <a:lnTo>
                  <a:pt x="921640" y="74893"/>
                </a:lnTo>
                <a:lnTo>
                  <a:pt x="923354" y="78015"/>
                </a:lnTo>
                <a:lnTo>
                  <a:pt x="926514" y="83840"/>
                </a:lnTo>
                <a:lnTo>
                  <a:pt x="932454" y="86753"/>
                </a:lnTo>
                <a:lnTo>
                  <a:pt x="946771" y="86753"/>
                </a:lnTo>
                <a:lnTo>
                  <a:pt x="951530" y="85154"/>
                </a:lnTo>
                <a:lnTo>
                  <a:pt x="955452" y="81956"/>
                </a:lnTo>
                <a:lnTo>
                  <a:pt x="957432" y="80356"/>
                </a:lnTo>
                <a:lnTo>
                  <a:pt x="959089" y="78396"/>
                </a:lnTo>
                <a:lnTo>
                  <a:pt x="960421" y="76073"/>
                </a:lnTo>
                <a:lnTo>
                  <a:pt x="960307" y="85097"/>
                </a:lnTo>
                <a:lnTo>
                  <a:pt x="970016" y="85097"/>
                </a:lnTo>
                <a:lnTo>
                  <a:pt x="970016" y="23930"/>
                </a:lnTo>
                <a:lnTo>
                  <a:pt x="959735" y="23930"/>
                </a:lnTo>
                <a:lnTo>
                  <a:pt x="959735" y="59948"/>
                </a:lnTo>
                <a:lnTo>
                  <a:pt x="959031" y="64651"/>
                </a:lnTo>
                <a:lnTo>
                  <a:pt x="957623" y="68077"/>
                </a:lnTo>
                <a:lnTo>
                  <a:pt x="955033" y="74474"/>
                </a:lnTo>
                <a:lnTo>
                  <a:pt x="950160" y="77672"/>
                </a:lnTo>
                <a:lnTo>
                  <a:pt x="938013" y="77672"/>
                </a:lnTo>
                <a:lnTo>
                  <a:pt x="934605" y="75845"/>
                </a:lnTo>
                <a:lnTo>
                  <a:pt x="932778" y="72189"/>
                </a:lnTo>
                <a:lnTo>
                  <a:pt x="931788" y="70210"/>
                </a:lnTo>
                <a:lnTo>
                  <a:pt x="931293" y="67659"/>
                </a:lnTo>
                <a:lnTo>
                  <a:pt x="931293" y="23930"/>
                </a:lnTo>
                <a:close/>
              </a:path>
              <a:path w="1373094" h="110969">
                <a:moveTo>
                  <a:pt x="989530" y="1199"/>
                </a:moveTo>
                <a:lnTo>
                  <a:pt x="989530" y="85097"/>
                </a:lnTo>
                <a:lnTo>
                  <a:pt x="999811" y="85097"/>
                </a:lnTo>
                <a:lnTo>
                  <a:pt x="999811" y="1199"/>
                </a:lnTo>
                <a:lnTo>
                  <a:pt x="989530" y="1199"/>
                </a:lnTo>
                <a:close/>
              </a:path>
              <a:path w="1373094" h="110969">
                <a:moveTo>
                  <a:pt x="1055631" y="72941"/>
                </a:moveTo>
                <a:lnTo>
                  <a:pt x="1060619" y="78672"/>
                </a:lnTo>
                <a:lnTo>
                  <a:pt x="1065607" y="84402"/>
                </a:lnTo>
                <a:lnTo>
                  <a:pt x="1071509" y="87267"/>
                </a:lnTo>
                <a:lnTo>
                  <a:pt x="1070938" y="76092"/>
                </a:lnTo>
                <a:lnTo>
                  <a:pt x="1068158" y="71675"/>
                </a:lnTo>
                <a:lnTo>
                  <a:pt x="1065379" y="67259"/>
                </a:lnTo>
                <a:lnTo>
                  <a:pt x="1063989" y="61776"/>
                </a:lnTo>
                <a:lnTo>
                  <a:pt x="1063989" y="47536"/>
                </a:lnTo>
                <a:lnTo>
                  <a:pt x="1065598" y="41711"/>
                </a:lnTo>
                <a:lnTo>
                  <a:pt x="1068815" y="37751"/>
                </a:lnTo>
                <a:lnTo>
                  <a:pt x="1072033" y="33791"/>
                </a:lnTo>
                <a:lnTo>
                  <a:pt x="1076231" y="31811"/>
                </a:lnTo>
                <a:lnTo>
                  <a:pt x="1086054" y="31811"/>
                </a:lnTo>
                <a:lnTo>
                  <a:pt x="1089957" y="33667"/>
                </a:lnTo>
                <a:lnTo>
                  <a:pt x="1093117" y="37380"/>
                </a:lnTo>
                <a:lnTo>
                  <a:pt x="1096278" y="41092"/>
                </a:lnTo>
                <a:lnTo>
                  <a:pt x="1097858" y="46813"/>
                </a:lnTo>
                <a:lnTo>
                  <a:pt x="1097858" y="62195"/>
                </a:lnTo>
                <a:lnTo>
                  <a:pt x="1096326" y="68068"/>
                </a:lnTo>
                <a:lnTo>
                  <a:pt x="1093260" y="72161"/>
                </a:lnTo>
                <a:lnTo>
                  <a:pt x="1090195" y="76254"/>
                </a:lnTo>
                <a:lnTo>
                  <a:pt x="1086302" y="86429"/>
                </a:lnTo>
                <a:lnTo>
                  <a:pt x="1089577" y="84754"/>
                </a:lnTo>
                <a:lnTo>
                  <a:pt x="1092851" y="83079"/>
                </a:lnTo>
                <a:lnTo>
                  <a:pt x="1095688" y="80357"/>
                </a:lnTo>
                <a:lnTo>
                  <a:pt x="1098086" y="76587"/>
                </a:lnTo>
                <a:lnTo>
                  <a:pt x="1098086" y="85097"/>
                </a:lnTo>
                <a:lnTo>
                  <a:pt x="1107339" y="85097"/>
                </a:lnTo>
                <a:lnTo>
                  <a:pt x="1107339" y="913"/>
                </a:lnTo>
                <a:lnTo>
                  <a:pt x="1097458" y="913"/>
                </a:lnTo>
                <a:lnTo>
                  <a:pt x="1097458" y="31811"/>
                </a:lnTo>
                <a:lnTo>
                  <a:pt x="1095136" y="28955"/>
                </a:lnTo>
                <a:lnTo>
                  <a:pt x="1093061" y="26957"/>
                </a:lnTo>
                <a:lnTo>
                  <a:pt x="1091233" y="25814"/>
                </a:lnTo>
                <a:lnTo>
                  <a:pt x="1088073" y="23834"/>
                </a:lnTo>
                <a:lnTo>
                  <a:pt x="1084151" y="22845"/>
                </a:lnTo>
                <a:lnTo>
                  <a:pt x="1071014" y="22844"/>
                </a:lnTo>
                <a:lnTo>
                  <a:pt x="1064513" y="26109"/>
                </a:lnTo>
                <a:lnTo>
                  <a:pt x="1059963" y="32639"/>
                </a:lnTo>
                <a:lnTo>
                  <a:pt x="1055412" y="39169"/>
                </a:lnTo>
                <a:lnTo>
                  <a:pt x="1053137" y="46889"/>
                </a:lnTo>
                <a:lnTo>
                  <a:pt x="1053137" y="65317"/>
                </a:lnTo>
                <a:lnTo>
                  <a:pt x="1055631" y="72941"/>
                </a:lnTo>
                <a:close/>
              </a:path>
              <a:path w="1373094" h="110969">
                <a:moveTo>
                  <a:pt x="1070938" y="76092"/>
                </a:moveTo>
                <a:lnTo>
                  <a:pt x="1071509" y="87267"/>
                </a:lnTo>
                <a:lnTo>
                  <a:pt x="1082551" y="87267"/>
                </a:lnTo>
                <a:lnTo>
                  <a:pt x="1086302" y="86429"/>
                </a:lnTo>
                <a:lnTo>
                  <a:pt x="1090195" y="76254"/>
                </a:lnTo>
                <a:lnTo>
                  <a:pt x="1086283" y="78300"/>
                </a:lnTo>
                <a:lnTo>
                  <a:pt x="1075393" y="78300"/>
                </a:lnTo>
                <a:lnTo>
                  <a:pt x="1070938" y="76092"/>
                </a:lnTo>
                <a:close/>
              </a:path>
              <a:path w="1373094" h="110969">
                <a:moveTo>
                  <a:pt x="1171803" y="25700"/>
                </a:moveTo>
                <a:lnTo>
                  <a:pt x="1169860" y="26957"/>
                </a:lnTo>
                <a:lnTo>
                  <a:pt x="1167671" y="29127"/>
                </a:lnTo>
                <a:lnTo>
                  <a:pt x="1165234" y="32211"/>
                </a:lnTo>
                <a:lnTo>
                  <a:pt x="1165234" y="913"/>
                </a:lnTo>
                <a:lnTo>
                  <a:pt x="1154954" y="913"/>
                </a:lnTo>
                <a:lnTo>
                  <a:pt x="1154954" y="85097"/>
                </a:lnTo>
                <a:lnTo>
                  <a:pt x="1165234" y="85097"/>
                </a:lnTo>
                <a:lnTo>
                  <a:pt x="1165234" y="44509"/>
                </a:lnTo>
                <a:lnTo>
                  <a:pt x="1166967" y="38969"/>
                </a:lnTo>
                <a:lnTo>
                  <a:pt x="1170432" y="36037"/>
                </a:lnTo>
                <a:lnTo>
                  <a:pt x="1173897" y="33106"/>
                </a:lnTo>
                <a:lnTo>
                  <a:pt x="1177762" y="31640"/>
                </a:lnTo>
                <a:lnTo>
                  <a:pt x="1187166" y="31640"/>
                </a:lnTo>
                <a:lnTo>
                  <a:pt x="1187119" y="29822"/>
                </a:lnTo>
                <a:lnTo>
                  <a:pt x="1184197" y="22445"/>
                </a:lnTo>
                <a:lnTo>
                  <a:pt x="1179247" y="22445"/>
                </a:lnTo>
                <a:lnTo>
                  <a:pt x="1175115" y="23530"/>
                </a:lnTo>
                <a:lnTo>
                  <a:pt x="1171803" y="25700"/>
                </a:lnTo>
                <a:close/>
              </a:path>
              <a:path w="1373094" h="110969">
                <a:moveTo>
                  <a:pt x="1193677" y="38760"/>
                </a:moveTo>
                <a:lnTo>
                  <a:pt x="1192535" y="36666"/>
                </a:lnTo>
                <a:lnTo>
                  <a:pt x="1190670" y="33315"/>
                </a:lnTo>
                <a:lnTo>
                  <a:pt x="1191821" y="26871"/>
                </a:lnTo>
                <a:lnTo>
                  <a:pt x="1193068" y="22445"/>
                </a:lnTo>
                <a:lnTo>
                  <a:pt x="1184197" y="22445"/>
                </a:lnTo>
                <a:lnTo>
                  <a:pt x="1187119" y="29822"/>
                </a:lnTo>
                <a:lnTo>
                  <a:pt x="1187166" y="31640"/>
                </a:lnTo>
                <a:lnTo>
                  <a:pt x="1186271" y="31640"/>
                </a:lnTo>
                <a:lnTo>
                  <a:pt x="1184673" y="35066"/>
                </a:lnTo>
                <a:lnTo>
                  <a:pt x="1184482" y="42605"/>
                </a:lnTo>
                <a:lnTo>
                  <a:pt x="1194077" y="42605"/>
                </a:lnTo>
                <a:lnTo>
                  <a:pt x="1193677" y="38760"/>
                </a:lnTo>
                <a:close/>
              </a:path>
              <a:path w="1373094" h="110969">
                <a:moveTo>
                  <a:pt x="1193164" y="74131"/>
                </a:moveTo>
                <a:lnTo>
                  <a:pt x="1192078" y="71790"/>
                </a:lnTo>
                <a:lnTo>
                  <a:pt x="1194248" y="85097"/>
                </a:lnTo>
                <a:lnTo>
                  <a:pt x="1204815" y="85097"/>
                </a:lnTo>
                <a:lnTo>
                  <a:pt x="1197504" y="77558"/>
                </a:lnTo>
                <a:lnTo>
                  <a:pt x="1198685" y="59187"/>
                </a:lnTo>
                <a:lnTo>
                  <a:pt x="1201483" y="58406"/>
                </a:lnTo>
                <a:lnTo>
                  <a:pt x="1203044" y="78415"/>
                </a:lnTo>
                <a:lnTo>
                  <a:pt x="1204815" y="78415"/>
                </a:lnTo>
                <a:lnTo>
                  <a:pt x="1204815" y="57964"/>
                </a:lnTo>
                <a:lnTo>
                  <a:pt x="1205214" y="57911"/>
                </a:lnTo>
                <a:lnTo>
                  <a:pt x="1211440" y="57112"/>
                </a:lnTo>
                <a:lnTo>
                  <a:pt x="1216980" y="48031"/>
                </a:lnTo>
                <a:lnTo>
                  <a:pt x="1204815" y="49557"/>
                </a:lnTo>
                <a:lnTo>
                  <a:pt x="1200588" y="50087"/>
                </a:lnTo>
                <a:lnTo>
                  <a:pt x="1196819" y="60253"/>
                </a:lnTo>
                <a:lnTo>
                  <a:pt x="1195334" y="75845"/>
                </a:lnTo>
                <a:lnTo>
                  <a:pt x="1194248" y="74988"/>
                </a:lnTo>
                <a:lnTo>
                  <a:pt x="1193164" y="74131"/>
                </a:lnTo>
                <a:close/>
              </a:path>
              <a:path w="1373094" h="110969">
                <a:moveTo>
                  <a:pt x="1197504" y="77558"/>
                </a:moveTo>
                <a:lnTo>
                  <a:pt x="1204815" y="85097"/>
                </a:lnTo>
                <a:lnTo>
                  <a:pt x="1200074" y="78415"/>
                </a:lnTo>
                <a:lnTo>
                  <a:pt x="1198685" y="59187"/>
                </a:lnTo>
                <a:lnTo>
                  <a:pt x="1197504" y="77558"/>
                </a:lnTo>
                <a:close/>
              </a:path>
              <a:path w="1373094" h="110969">
                <a:moveTo>
                  <a:pt x="1204815" y="49557"/>
                </a:moveTo>
                <a:lnTo>
                  <a:pt x="1204815" y="39845"/>
                </a:lnTo>
                <a:lnTo>
                  <a:pt x="1203958" y="35143"/>
                </a:lnTo>
                <a:lnTo>
                  <a:pt x="1202245" y="31754"/>
                </a:lnTo>
                <a:lnTo>
                  <a:pt x="1202033" y="31337"/>
                </a:lnTo>
                <a:lnTo>
                  <a:pt x="1198780" y="32573"/>
                </a:lnTo>
                <a:lnTo>
                  <a:pt x="1196533" y="35466"/>
                </a:lnTo>
                <a:lnTo>
                  <a:pt x="1199084" y="25548"/>
                </a:lnTo>
                <a:lnTo>
                  <a:pt x="1201978" y="22445"/>
                </a:lnTo>
                <a:lnTo>
                  <a:pt x="1196524" y="23920"/>
                </a:lnTo>
                <a:lnTo>
                  <a:pt x="1196255" y="24089"/>
                </a:lnTo>
                <a:lnTo>
                  <a:pt x="1193068" y="22445"/>
                </a:lnTo>
                <a:lnTo>
                  <a:pt x="1191821" y="26871"/>
                </a:lnTo>
                <a:lnTo>
                  <a:pt x="1190670" y="33315"/>
                </a:lnTo>
                <a:lnTo>
                  <a:pt x="1192535" y="36666"/>
                </a:lnTo>
                <a:lnTo>
                  <a:pt x="1193677" y="38760"/>
                </a:lnTo>
                <a:lnTo>
                  <a:pt x="1194077" y="42605"/>
                </a:lnTo>
                <a:lnTo>
                  <a:pt x="1194187" y="41697"/>
                </a:lnTo>
                <a:lnTo>
                  <a:pt x="1194458" y="39445"/>
                </a:lnTo>
                <a:lnTo>
                  <a:pt x="1195277" y="37065"/>
                </a:lnTo>
                <a:lnTo>
                  <a:pt x="1194839" y="50810"/>
                </a:lnTo>
                <a:lnTo>
                  <a:pt x="1194248" y="42053"/>
                </a:lnTo>
                <a:lnTo>
                  <a:pt x="1194248" y="51055"/>
                </a:lnTo>
                <a:lnTo>
                  <a:pt x="1190194" y="52733"/>
                </a:lnTo>
                <a:lnTo>
                  <a:pt x="1186652" y="55855"/>
                </a:lnTo>
                <a:lnTo>
                  <a:pt x="1183111" y="58978"/>
                </a:lnTo>
                <a:lnTo>
                  <a:pt x="1181341" y="63375"/>
                </a:lnTo>
                <a:lnTo>
                  <a:pt x="1181341" y="74226"/>
                </a:lnTo>
                <a:lnTo>
                  <a:pt x="1183140" y="78538"/>
                </a:lnTo>
                <a:lnTo>
                  <a:pt x="1186738" y="81984"/>
                </a:lnTo>
                <a:lnTo>
                  <a:pt x="1190336" y="85430"/>
                </a:lnTo>
                <a:lnTo>
                  <a:pt x="1194972" y="87153"/>
                </a:lnTo>
                <a:lnTo>
                  <a:pt x="1205367" y="87153"/>
                </a:lnTo>
                <a:lnTo>
                  <a:pt x="1209689" y="86144"/>
                </a:lnTo>
                <a:lnTo>
                  <a:pt x="1213611" y="84126"/>
                </a:lnTo>
                <a:lnTo>
                  <a:pt x="1217532" y="82108"/>
                </a:lnTo>
                <a:lnTo>
                  <a:pt x="1220540" y="79728"/>
                </a:lnTo>
                <a:lnTo>
                  <a:pt x="1222635" y="76987"/>
                </a:lnTo>
                <a:lnTo>
                  <a:pt x="1222406" y="37618"/>
                </a:lnTo>
                <a:lnTo>
                  <a:pt x="1222406" y="42834"/>
                </a:lnTo>
                <a:lnTo>
                  <a:pt x="1221721" y="45061"/>
                </a:lnTo>
                <a:lnTo>
                  <a:pt x="1219341" y="47726"/>
                </a:lnTo>
                <a:lnTo>
                  <a:pt x="1216980" y="48031"/>
                </a:lnTo>
                <a:lnTo>
                  <a:pt x="1211440" y="57112"/>
                </a:lnTo>
                <a:lnTo>
                  <a:pt x="1215286" y="56503"/>
                </a:lnTo>
                <a:lnTo>
                  <a:pt x="1217266" y="55970"/>
                </a:lnTo>
                <a:lnTo>
                  <a:pt x="1219246" y="55437"/>
                </a:lnTo>
                <a:lnTo>
                  <a:pt x="1222121" y="53971"/>
                </a:lnTo>
                <a:lnTo>
                  <a:pt x="1222121" y="68572"/>
                </a:lnTo>
                <a:lnTo>
                  <a:pt x="1219265" y="73122"/>
                </a:lnTo>
                <a:lnTo>
                  <a:pt x="1213554" y="75902"/>
                </a:lnTo>
                <a:lnTo>
                  <a:pt x="1210165" y="77577"/>
                </a:lnTo>
                <a:lnTo>
                  <a:pt x="1206662" y="78415"/>
                </a:lnTo>
                <a:lnTo>
                  <a:pt x="1203044" y="78415"/>
                </a:lnTo>
                <a:lnTo>
                  <a:pt x="1201483" y="58406"/>
                </a:lnTo>
                <a:lnTo>
                  <a:pt x="1198685" y="59187"/>
                </a:lnTo>
                <a:lnTo>
                  <a:pt x="1200074" y="78415"/>
                </a:lnTo>
                <a:lnTo>
                  <a:pt x="1204815" y="85097"/>
                </a:lnTo>
                <a:lnTo>
                  <a:pt x="1194248" y="85097"/>
                </a:lnTo>
                <a:lnTo>
                  <a:pt x="1192078" y="71790"/>
                </a:lnTo>
                <a:lnTo>
                  <a:pt x="1192078" y="64898"/>
                </a:lnTo>
                <a:lnTo>
                  <a:pt x="1193659" y="62043"/>
                </a:lnTo>
                <a:lnTo>
                  <a:pt x="1194248" y="61709"/>
                </a:lnTo>
                <a:lnTo>
                  <a:pt x="1194248" y="74988"/>
                </a:lnTo>
                <a:lnTo>
                  <a:pt x="1195334" y="75845"/>
                </a:lnTo>
                <a:lnTo>
                  <a:pt x="1196819" y="60253"/>
                </a:lnTo>
                <a:lnTo>
                  <a:pt x="1200588" y="50087"/>
                </a:lnTo>
                <a:lnTo>
                  <a:pt x="1204815" y="49557"/>
                </a:lnTo>
                <a:close/>
              </a:path>
              <a:path w="1373094" h="110969">
                <a:moveTo>
                  <a:pt x="1194458" y="39445"/>
                </a:moveTo>
                <a:lnTo>
                  <a:pt x="1194187" y="41697"/>
                </a:lnTo>
                <a:lnTo>
                  <a:pt x="1194248" y="42053"/>
                </a:lnTo>
                <a:lnTo>
                  <a:pt x="1194839" y="50810"/>
                </a:lnTo>
                <a:lnTo>
                  <a:pt x="1195277" y="37065"/>
                </a:lnTo>
                <a:lnTo>
                  <a:pt x="1194458" y="39445"/>
                </a:lnTo>
                <a:close/>
              </a:path>
              <a:path w="1373094" h="110969">
                <a:moveTo>
                  <a:pt x="1233058" y="77158"/>
                </a:moveTo>
                <a:lnTo>
                  <a:pt x="1232401" y="74588"/>
                </a:lnTo>
                <a:lnTo>
                  <a:pt x="1232401" y="33563"/>
                </a:lnTo>
                <a:lnTo>
                  <a:pt x="1230174" y="29298"/>
                </a:lnTo>
                <a:lnTo>
                  <a:pt x="1225719" y="26557"/>
                </a:lnTo>
                <a:lnTo>
                  <a:pt x="1221226" y="23815"/>
                </a:lnTo>
                <a:lnTo>
                  <a:pt x="1215381" y="22445"/>
                </a:lnTo>
                <a:lnTo>
                  <a:pt x="1201978" y="22445"/>
                </a:lnTo>
                <a:lnTo>
                  <a:pt x="1199084" y="25548"/>
                </a:lnTo>
                <a:lnTo>
                  <a:pt x="1196533" y="35466"/>
                </a:lnTo>
                <a:lnTo>
                  <a:pt x="1198780" y="32573"/>
                </a:lnTo>
                <a:lnTo>
                  <a:pt x="1202033" y="31337"/>
                </a:lnTo>
                <a:lnTo>
                  <a:pt x="1202587" y="31126"/>
                </a:lnTo>
                <a:lnTo>
                  <a:pt x="1212602" y="31126"/>
                </a:lnTo>
                <a:lnTo>
                  <a:pt x="1216171" y="31916"/>
                </a:lnTo>
                <a:lnTo>
                  <a:pt x="1218665" y="33496"/>
                </a:lnTo>
                <a:lnTo>
                  <a:pt x="1221159" y="35076"/>
                </a:lnTo>
                <a:lnTo>
                  <a:pt x="1222406" y="37618"/>
                </a:lnTo>
                <a:lnTo>
                  <a:pt x="1222635" y="76987"/>
                </a:lnTo>
                <a:lnTo>
                  <a:pt x="1222977" y="79424"/>
                </a:lnTo>
                <a:lnTo>
                  <a:pt x="1224405" y="82641"/>
                </a:lnTo>
                <a:lnTo>
                  <a:pt x="1226004" y="85154"/>
                </a:lnTo>
                <a:lnTo>
                  <a:pt x="1228574" y="86410"/>
                </a:lnTo>
                <a:lnTo>
                  <a:pt x="1233562" y="86410"/>
                </a:lnTo>
                <a:lnTo>
                  <a:pt x="1236380" y="86125"/>
                </a:lnTo>
                <a:lnTo>
                  <a:pt x="1239198" y="85382"/>
                </a:lnTo>
                <a:lnTo>
                  <a:pt x="1239198" y="77786"/>
                </a:lnTo>
                <a:lnTo>
                  <a:pt x="1237941" y="77986"/>
                </a:lnTo>
                <a:lnTo>
                  <a:pt x="1235828" y="78129"/>
                </a:lnTo>
                <a:lnTo>
                  <a:pt x="1233058" y="77158"/>
                </a:lnTo>
                <a:close/>
              </a:path>
              <a:path w="1373094" h="110969">
                <a:moveTo>
                  <a:pt x="1302119" y="23930"/>
                </a:moveTo>
                <a:lnTo>
                  <a:pt x="1290868" y="23930"/>
                </a:lnTo>
                <a:lnTo>
                  <a:pt x="1273790" y="73732"/>
                </a:lnTo>
                <a:lnTo>
                  <a:pt x="1257455" y="23930"/>
                </a:lnTo>
                <a:lnTo>
                  <a:pt x="1245518" y="23930"/>
                </a:lnTo>
                <a:lnTo>
                  <a:pt x="1268079" y="85097"/>
                </a:lnTo>
                <a:lnTo>
                  <a:pt x="1279045" y="85097"/>
                </a:lnTo>
                <a:lnTo>
                  <a:pt x="1302119" y="23930"/>
                </a:lnTo>
                <a:close/>
              </a:path>
              <a:path w="1373094" h="110969">
                <a:moveTo>
                  <a:pt x="1330562" y="25624"/>
                </a:moveTo>
                <a:lnTo>
                  <a:pt x="1325232" y="31754"/>
                </a:lnTo>
                <a:lnTo>
                  <a:pt x="1328544" y="49630"/>
                </a:lnTo>
                <a:lnTo>
                  <a:pt x="1328735" y="44376"/>
                </a:lnTo>
                <a:lnTo>
                  <a:pt x="1330429" y="40045"/>
                </a:lnTo>
                <a:lnTo>
                  <a:pt x="1333628" y="36637"/>
                </a:lnTo>
                <a:lnTo>
                  <a:pt x="1337530" y="22559"/>
                </a:lnTo>
                <a:lnTo>
                  <a:pt x="1330562" y="25624"/>
                </a:lnTo>
                <a:close/>
              </a:path>
              <a:path w="1373094" h="110969">
                <a:moveTo>
                  <a:pt x="1373094" y="57797"/>
                </a:moveTo>
                <a:lnTo>
                  <a:pt x="1373094" y="51629"/>
                </a:lnTo>
                <a:lnTo>
                  <a:pt x="1372789" y="47136"/>
                </a:lnTo>
                <a:lnTo>
                  <a:pt x="1372180" y="44319"/>
                </a:lnTo>
                <a:lnTo>
                  <a:pt x="1371495" y="40207"/>
                </a:lnTo>
                <a:lnTo>
                  <a:pt x="1370124" y="36609"/>
                </a:lnTo>
                <a:lnTo>
                  <a:pt x="1368068" y="33525"/>
                </a:lnTo>
                <a:lnTo>
                  <a:pt x="1365935" y="30288"/>
                </a:lnTo>
                <a:lnTo>
                  <a:pt x="1362832" y="27651"/>
                </a:lnTo>
                <a:lnTo>
                  <a:pt x="1358758" y="25615"/>
                </a:lnTo>
                <a:lnTo>
                  <a:pt x="1354684" y="23577"/>
                </a:lnTo>
                <a:lnTo>
                  <a:pt x="1350476" y="22559"/>
                </a:lnTo>
                <a:lnTo>
                  <a:pt x="1337530" y="22559"/>
                </a:lnTo>
                <a:lnTo>
                  <a:pt x="1333628" y="36637"/>
                </a:lnTo>
                <a:lnTo>
                  <a:pt x="1336826" y="33229"/>
                </a:lnTo>
                <a:lnTo>
                  <a:pt x="1340786" y="31526"/>
                </a:lnTo>
                <a:lnTo>
                  <a:pt x="1352094" y="31526"/>
                </a:lnTo>
                <a:lnTo>
                  <a:pt x="1356797" y="34000"/>
                </a:lnTo>
                <a:lnTo>
                  <a:pt x="1359614" y="38950"/>
                </a:lnTo>
                <a:lnTo>
                  <a:pt x="1361138" y="41615"/>
                </a:lnTo>
                <a:lnTo>
                  <a:pt x="1362109" y="45175"/>
                </a:lnTo>
                <a:lnTo>
                  <a:pt x="1362528" y="49630"/>
                </a:lnTo>
                <a:lnTo>
                  <a:pt x="1328544" y="49630"/>
                </a:lnTo>
                <a:lnTo>
                  <a:pt x="1325232" y="31754"/>
                </a:lnTo>
                <a:lnTo>
                  <a:pt x="1319901" y="37884"/>
                </a:lnTo>
                <a:lnTo>
                  <a:pt x="1317236" y="45861"/>
                </a:lnTo>
                <a:lnTo>
                  <a:pt x="1317236" y="65660"/>
                </a:lnTo>
                <a:lnTo>
                  <a:pt x="1319882" y="73417"/>
                </a:lnTo>
                <a:lnTo>
                  <a:pt x="1325174" y="78957"/>
                </a:lnTo>
                <a:lnTo>
                  <a:pt x="1330467" y="84497"/>
                </a:lnTo>
                <a:lnTo>
                  <a:pt x="1336921" y="87267"/>
                </a:lnTo>
                <a:lnTo>
                  <a:pt x="1347659" y="87267"/>
                </a:lnTo>
                <a:lnTo>
                  <a:pt x="1350457" y="86962"/>
                </a:lnTo>
                <a:lnTo>
                  <a:pt x="1352932" y="86353"/>
                </a:lnTo>
                <a:lnTo>
                  <a:pt x="1357540" y="85287"/>
                </a:lnTo>
                <a:lnTo>
                  <a:pt x="1361404" y="83231"/>
                </a:lnTo>
                <a:lnTo>
                  <a:pt x="1364527" y="80185"/>
                </a:lnTo>
                <a:lnTo>
                  <a:pt x="1366392" y="78434"/>
                </a:lnTo>
                <a:lnTo>
                  <a:pt x="1368077" y="76178"/>
                </a:lnTo>
                <a:lnTo>
                  <a:pt x="1369581" y="73417"/>
                </a:lnTo>
                <a:lnTo>
                  <a:pt x="1371085" y="70657"/>
                </a:lnTo>
                <a:lnTo>
                  <a:pt x="1371971" y="68154"/>
                </a:lnTo>
                <a:lnTo>
                  <a:pt x="1372237" y="65907"/>
                </a:lnTo>
                <a:lnTo>
                  <a:pt x="1362128" y="65907"/>
                </a:lnTo>
                <a:lnTo>
                  <a:pt x="1361366" y="68610"/>
                </a:lnTo>
                <a:lnTo>
                  <a:pt x="1360072" y="70990"/>
                </a:lnTo>
                <a:lnTo>
                  <a:pt x="1358244" y="73046"/>
                </a:lnTo>
                <a:lnTo>
                  <a:pt x="1355046" y="76587"/>
                </a:lnTo>
                <a:lnTo>
                  <a:pt x="1350762" y="78358"/>
                </a:lnTo>
                <a:lnTo>
                  <a:pt x="1339644" y="78358"/>
                </a:lnTo>
                <a:lnTo>
                  <a:pt x="1335398" y="76482"/>
                </a:lnTo>
                <a:lnTo>
                  <a:pt x="1332657" y="72732"/>
                </a:lnTo>
                <a:lnTo>
                  <a:pt x="1329915" y="68982"/>
                </a:lnTo>
                <a:lnTo>
                  <a:pt x="1328449" y="64003"/>
                </a:lnTo>
                <a:lnTo>
                  <a:pt x="1328258" y="57797"/>
                </a:lnTo>
                <a:lnTo>
                  <a:pt x="1373094" y="57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90548" y="500112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221660" y="4933195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626223" y="4932591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803443" y="3513520"/>
            <a:ext cx="569100" cy="95545"/>
          </a:xfrm>
          <a:custGeom>
            <a:avLst/>
            <a:gdLst/>
            <a:ahLst/>
            <a:cxnLst/>
            <a:rect l="l" t="t" r="r" b="b"/>
            <a:pathLst>
              <a:path w="626010" h="108284">
                <a:moveTo>
                  <a:pt x="460382" y="77272"/>
                </a:moveTo>
                <a:lnTo>
                  <a:pt x="454175" y="77272"/>
                </a:lnTo>
                <a:lnTo>
                  <a:pt x="450106" y="75102"/>
                </a:lnTo>
                <a:lnTo>
                  <a:pt x="448172" y="70762"/>
                </a:lnTo>
                <a:lnTo>
                  <a:pt x="449114" y="86125"/>
                </a:lnTo>
                <a:lnTo>
                  <a:pt x="458474" y="86115"/>
                </a:lnTo>
                <a:lnTo>
                  <a:pt x="471574" y="83558"/>
                </a:lnTo>
                <a:lnTo>
                  <a:pt x="481912" y="76473"/>
                </a:lnTo>
                <a:lnTo>
                  <a:pt x="483234" y="75032"/>
                </a:lnTo>
                <a:lnTo>
                  <a:pt x="490080" y="64634"/>
                </a:lnTo>
                <a:lnTo>
                  <a:pt x="494305" y="52029"/>
                </a:lnTo>
                <a:lnTo>
                  <a:pt x="496474" y="41825"/>
                </a:lnTo>
                <a:lnTo>
                  <a:pt x="495394" y="34096"/>
                </a:lnTo>
                <a:lnTo>
                  <a:pt x="491066" y="28841"/>
                </a:lnTo>
                <a:lnTo>
                  <a:pt x="486738" y="23587"/>
                </a:lnTo>
                <a:lnTo>
                  <a:pt x="480633" y="20960"/>
                </a:lnTo>
                <a:lnTo>
                  <a:pt x="463956" y="20960"/>
                </a:lnTo>
                <a:lnTo>
                  <a:pt x="456302" y="24006"/>
                </a:lnTo>
                <a:lnTo>
                  <a:pt x="449791" y="30098"/>
                </a:lnTo>
                <a:lnTo>
                  <a:pt x="448148" y="31727"/>
                </a:lnTo>
                <a:lnTo>
                  <a:pt x="441094" y="41881"/>
                </a:lnTo>
                <a:lnTo>
                  <a:pt x="436746" y="54656"/>
                </a:lnTo>
                <a:lnTo>
                  <a:pt x="434707" y="64251"/>
                </a:lnTo>
                <a:lnTo>
                  <a:pt x="435557" y="71894"/>
                </a:lnTo>
                <a:lnTo>
                  <a:pt x="439297" y="77586"/>
                </a:lnTo>
                <a:lnTo>
                  <a:pt x="443036" y="83279"/>
                </a:lnTo>
                <a:lnTo>
                  <a:pt x="445965" y="60995"/>
                </a:lnTo>
                <a:lnTo>
                  <a:pt x="447349" y="54485"/>
                </a:lnTo>
                <a:lnTo>
                  <a:pt x="448790" y="47707"/>
                </a:lnTo>
                <a:lnTo>
                  <a:pt x="451447" y="41920"/>
                </a:lnTo>
                <a:lnTo>
                  <a:pt x="455323" y="37123"/>
                </a:lnTo>
                <a:lnTo>
                  <a:pt x="459198" y="32325"/>
                </a:lnTo>
                <a:lnTo>
                  <a:pt x="464277" y="29926"/>
                </a:lnTo>
                <a:lnTo>
                  <a:pt x="477642" y="29926"/>
                </a:lnTo>
                <a:lnTo>
                  <a:pt x="482031" y="32744"/>
                </a:lnTo>
                <a:lnTo>
                  <a:pt x="483727" y="38379"/>
                </a:lnTo>
                <a:lnTo>
                  <a:pt x="484794" y="41958"/>
                </a:lnTo>
                <a:lnTo>
                  <a:pt x="484721" y="46603"/>
                </a:lnTo>
                <a:lnTo>
                  <a:pt x="483507" y="52314"/>
                </a:lnTo>
                <a:lnTo>
                  <a:pt x="482163" y="58635"/>
                </a:lnTo>
                <a:lnTo>
                  <a:pt x="479677" y="64375"/>
                </a:lnTo>
                <a:lnTo>
                  <a:pt x="476048" y="69534"/>
                </a:lnTo>
                <a:lnTo>
                  <a:pt x="472420" y="74693"/>
                </a:lnTo>
                <a:lnTo>
                  <a:pt x="467197" y="77272"/>
                </a:lnTo>
                <a:lnTo>
                  <a:pt x="460382" y="77272"/>
                </a:lnTo>
                <a:close/>
              </a:path>
              <a:path w="626010" h="108284">
                <a:moveTo>
                  <a:pt x="446239" y="66421"/>
                </a:moveTo>
                <a:lnTo>
                  <a:pt x="445965" y="60995"/>
                </a:lnTo>
                <a:lnTo>
                  <a:pt x="443036" y="83279"/>
                </a:lnTo>
                <a:lnTo>
                  <a:pt x="449114" y="86125"/>
                </a:lnTo>
                <a:lnTo>
                  <a:pt x="448172" y="70762"/>
                </a:lnTo>
                <a:lnTo>
                  <a:pt x="446239" y="66421"/>
                </a:lnTo>
                <a:close/>
              </a:path>
              <a:path w="626010" h="108284">
                <a:moveTo>
                  <a:pt x="552794" y="83898"/>
                </a:moveTo>
                <a:lnTo>
                  <a:pt x="561134" y="44661"/>
                </a:lnTo>
                <a:lnTo>
                  <a:pt x="562445" y="38493"/>
                </a:lnTo>
                <a:lnTo>
                  <a:pt x="562615" y="33753"/>
                </a:lnTo>
                <a:lnTo>
                  <a:pt x="561644" y="30440"/>
                </a:lnTo>
                <a:lnTo>
                  <a:pt x="559885" y="24386"/>
                </a:lnTo>
                <a:lnTo>
                  <a:pt x="554664" y="21359"/>
                </a:lnTo>
                <a:lnTo>
                  <a:pt x="542023" y="21359"/>
                </a:lnTo>
                <a:lnTo>
                  <a:pt x="538259" y="22140"/>
                </a:lnTo>
                <a:lnTo>
                  <a:pt x="534690" y="23701"/>
                </a:lnTo>
                <a:lnTo>
                  <a:pt x="531122" y="25262"/>
                </a:lnTo>
                <a:lnTo>
                  <a:pt x="527511" y="27832"/>
                </a:lnTo>
                <a:lnTo>
                  <a:pt x="523856" y="31411"/>
                </a:lnTo>
                <a:lnTo>
                  <a:pt x="525701" y="22730"/>
                </a:lnTo>
                <a:lnTo>
                  <a:pt x="515935" y="22730"/>
                </a:lnTo>
                <a:lnTo>
                  <a:pt x="502933" y="83898"/>
                </a:lnTo>
                <a:lnTo>
                  <a:pt x="513213" y="83898"/>
                </a:lnTo>
                <a:lnTo>
                  <a:pt x="520024" y="51858"/>
                </a:lnTo>
                <a:lnTo>
                  <a:pt x="520874" y="47859"/>
                </a:lnTo>
                <a:lnTo>
                  <a:pt x="521785" y="44785"/>
                </a:lnTo>
                <a:lnTo>
                  <a:pt x="522756" y="42634"/>
                </a:lnTo>
                <a:lnTo>
                  <a:pt x="523727" y="40483"/>
                </a:lnTo>
                <a:lnTo>
                  <a:pt x="525284" y="38398"/>
                </a:lnTo>
                <a:lnTo>
                  <a:pt x="527426" y="36380"/>
                </a:lnTo>
                <a:lnTo>
                  <a:pt x="530093" y="33867"/>
                </a:lnTo>
                <a:lnTo>
                  <a:pt x="532924" y="32192"/>
                </a:lnTo>
                <a:lnTo>
                  <a:pt x="535919" y="31354"/>
                </a:lnTo>
                <a:lnTo>
                  <a:pt x="537586" y="30859"/>
                </a:lnTo>
                <a:lnTo>
                  <a:pt x="539637" y="30612"/>
                </a:lnTo>
                <a:lnTo>
                  <a:pt x="546872" y="30612"/>
                </a:lnTo>
                <a:lnTo>
                  <a:pt x="549780" y="32515"/>
                </a:lnTo>
                <a:lnTo>
                  <a:pt x="550798" y="36323"/>
                </a:lnTo>
                <a:lnTo>
                  <a:pt x="551417" y="38607"/>
                </a:lnTo>
                <a:lnTo>
                  <a:pt x="551330" y="41615"/>
                </a:lnTo>
                <a:lnTo>
                  <a:pt x="550536" y="45347"/>
                </a:lnTo>
                <a:lnTo>
                  <a:pt x="542342" y="83898"/>
                </a:lnTo>
                <a:lnTo>
                  <a:pt x="552794" y="83898"/>
                </a:lnTo>
                <a:close/>
              </a:path>
              <a:path w="626010" h="108284">
                <a:moveTo>
                  <a:pt x="581230" y="70762"/>
                </a:moveTo>
                <a:lnTo>
                  <a:pt x="580932" y="68135"/>
                </a:lnTo>
                <a:lnTo>
                  <a:pt x="581356" y="64708"/>
                </a:lnTo>
                <a:lnTo>
                  <a:pt x="571475" y="64708"/>
                </a:lnTo>
                <a:lnTo>
                  <a:pt x="570447" y="70800"/>
                </a:lnTo>
                <a:lnTo>
                  <a:pt x="571388" y="75911"/>
                </a:lnTo>
                <a:lnTo>
                  <a:pt x="574298" y="80042"/>
                </a:lnTo>
                <a:lnTo>
                  <a:pt x="577209" y="84174"/>
                </a:lnTo>
                <a:lnTo>
                  <a:pt x="583214" y="86239"/>
                </a:lnTo>
                <a:lnTo>
                  <a:pt x="600768" y="86239"/>
                </a:lnTo>
                <a:lnTo>
                  <a:pt x="607480" y="84259"/>
                </a:lnTo>
                <a:lnTo>
                  <a:pt x="612453" y="80299"/>
                </a:lnTo>
                <a:lnTo>
                  <a:pt x="617427" y="76339"/>
                </a:lnTo>
                <a:lnTo>
                  <a:pt x="620491" y="71637"/>
                </a:lnTo>
                <a:lnTo>
                  <a:pt x="621649" y="66193"/>
                </a:lnTo>
                <a:lnTo>
                  <a:pt x="622847" y="60557"/>
                </a:lnTo>
                <a:lnTo>
                  <a:pt x="621726" y="56427"/>
                </a:lnTo>
                <a:lnTo>
                  <a:pt x="618286" y="53799"/>
                </a:lnTo>
                <a:lnTo>
                  <a:pt x="616129" y="52124"/>
                </a:lnTo>
                <a:lnTo>
                  <a:pt x="611548" y="50392"/>
                </a:lnTo>
                <a:lnTo>
                  <a:pt x="604541" y="48602"/>
                </a:lnTo>
                <a:lnTo>
                  <a:pt x="598097" y="46946"/>
                </a:lnTo>
                <a:lnTo>
                  <a:pt x="595280" y="46222"/>
                </a:lnTo>
                <a:lnTo>
                  <a:pt x="593212" y="45385"/>
                </a:lnTo>
                <a:lnTo>
                  <a:pt x="591891" y="44433"/>
                </a:lnTo>
                <a:lnTo>
                  <a:pt x="589604" y="42834"/>
                </a:lnTo>
                <a:lnTo>
                  <a:pt x="588744" y="40701"/>
                </a:lnTo>
                <a:lnTo>
                  <a:pt x="589310" y="38036"/>
                </a:lnTo>
                <a:lnTo>
                  <a:pt x="589828" y="35600"/>
                </a:lnTo>
                <a:lnTo>
                  <a:pt x="591245" y="33639"/>
                </a:lnTo>
                <a:lnTo>
                  <a:pt x="593559" y="32154"/>
                </a:lnTo>
                <a:lnTo>
                  <a:pt x="595874" y="30669"/>
                </a:lnTo>
                <a:lnTo>
                  <a:pt x="598973" y="29926"/>
                </a:lnTo>
                <a:lnTo>
                  <a:pt x="608682" y="29926"/>
                </a:lnTo>
                <a:lnTo>
                  <a:pt x="612488" y="31278"/>
                </a:lnTo>
                <a:lnTo>
                  <a:pt x="614275" y="33981"/>
                </a:lnTo>
                <a:lnTo>
                  <a:pt x="615317" y="35885"/>
                </a:lnTo>
                <a:lnTo>
                  <a:pt x="615686" y="37998"/>
                </a:lnTo>
                <a:lnTo>
                  <a:pt x="615383" y="40321"/>
                </a:lnTo>
                <a:lnTo>
                  <a:pt x="625093" y="40321"/>
                </a:lnTo>
                <a:lnTo>
                  <a:pt x="626010" y="36361"/>
                </a:lnTo>
                <a:lnTo>
                  <a:pt x="625557" y="32668"/>
                </a:lnTo>
                <a:lnTo>
                  <a:pt x="623735" y="29241"/>
                </a:lnTo>
                <a:lnTo>
                  <a:pt x="620810" y="23834"/>
                </a:lnTo>
                <a:lnTo>
                  <a:pt x="614740" y="21131"/>
                </a:lnTo>
                <a:lnTo>
                  <a:pt x="598481" y="21131"/>
                </a:lnTo>
                <a:lnTo>
                  <a:pt x="592495" y="22921"/>
                </a:lnTo>
                <a:lnTo>
                  <a:pt x="587564" y="26500"/>
                </a:lnTo>
                <a:lnTo>
                  <a:pt x="582634" y="30079"/>
                </a:lnTo>
                <a:lnTo>
                  <a:pt x="579555" y="34762"/>
                </a:lnTo>
                <a:lnTo>
                  <a:pt x="578324" y="40549"/>
                </a:lnTo>
                <a:lnTo>
                  <a:pt x="577280" y="45461"/>
                </a:lnTo>
                <a:lnTo>
                  <a:pt x="578671" y="49307"/>
                </a:lnTo>
                <a:lnTo>
                  <a:pt x="582497" y="52086"/>
                </a:lnTo>
                <a:lnTo>
                  <a:pt x="584632" y="53685"/>
                </a:lnTo>
                <a:lnTo>
                  <a:pt x="588170" y="55132"/>
                </a:lnTo>
                <a:lnTo>
                  <a:pt x="593112" y="56427"/>
                </a:lnTo>
                <a:lnTo>
                  <a:pt x="600842" y="58483"/>
                </a:lnTo>
                <a:lnTo>
                  <a:pt x="604986" y="59587"/>
                </a:lnTo>
                <a:lnTo>
                  <a:pt x="607711" y="60557"/>
                </a:lnTo>
                <a:lnTo>
                  <a:pt x="609018" y="61395"/>
                </a:lnTo>
                <a:lnTo>
                  <a:pt x="611050" y="62766"/>
                </a:lnTo>
                <a:lnTo>
                  <a:pt x="611786" y="64765"/>
                </a:lnTo>
                <a:lnTo>
                  <a:pt x="611228" y="67392"/>
                </a:lnTo>
                <a:lnTo>
                  <a:pt x="610491" y="70857"/>
                </a:lnTo>
                <a:lnTo>
                  <a:pt x="608500" y="73417"/>
                </a:lnTo>
                <a:lnTo>
                  <a:pt x="605254" y="75074"/>
                </a:lnTo>
                <a:lnTo>
                  <a:pt x="602008" y="76730"/>
                </a:lnTo>
                <a:lnTo>
                  <a:pt x="598481" y="77558"/>
                </a:lnTo>
                <a:lnTo>
                  <a:pt x="588277" y="77558"/>
                </a:lnTo>
                <a:lnTo>
                  <a:pt x="584136" y="75902"/>
                </a:lnTo>
                <a:lnTo>
                  <a:pt x="582251" y="72589"/>
                </a:lnTo>
                <a:lnTo>
                  <a:pt x="581230" y="70762"/>
                </a:lnTo>
                <a:close/>
              </a:path>
              <a:path w="626010" h="108284">
                <a:moveTo>
                  <a:pt x="17833" y="0"/>
                </a:moveTo>
                <a:lnTo>
                  <a:pt x="0" y="83897"/>
                </a:lnTo>
                <a:lnTo>
                  <a:pt x="11480" y="83897"/>
                </a:lnTo>
                <a:lnTo>
                  <a:pt x="29314" y="0"/>
                </a:lnTo>
                <a:lnTo>
                  <a:pt x="17833" y="0"/>
                </a:lnTo>
                <a:close/>
              </a:path>
              <a:path w="626010" h="108284">
                <a:moveTo>
                  <a:pt x="42478" y="51458"/>
                </a:moveTo>
                <a:lnTo>
                  <a:pt x="44153" y="43576"/>
                </a:lnTo>
                <a:lnTo>
                  <a:pt x="46900" y="38131"/>
                </a:lnTo>
                <a:lnTo>
                  <a:pt x="50719" y="35123"/>
                </a:lnTo>
                <a:lnTo>
                  <a:pt x="54538" y="32115"/>
                </a:lnTo>
                <a:lnTo>
                  <a:pt x="58389" y="30611"/>
                </a:lnTo>
                <a:lnTo>
                  <a:pt x="66537" y="30611"/>
                </a:lnTo>
                <a:lnTo>
                  <a:pt x="69146" y="32039"/>
                </a:lnTo>
                <a:lnTo>
                  <a:pt x="70101" y="34895"/>
                </a:lnTo>
                <a:lnTo>
                  <a:pt x="70686" y="36799"/>
                </a:lnTo>
                <a:lnTo>
                  <a:pt x="70537" y="39826"/>
                </a:lnTo>
                <a:lnTo>
                  <a:pt x="69656" y="43976"/>
                </a:lnTo>
                <a:lnTo>
                  <a:pt x="61169" y="83897"/>
                </a:lnTo>
                <a:lnTo>
                  <a:pt x="71622" y="83897"/>
                </a:lnTo>
                <a:lnTo>
                  <a:pt x="79185" y="48316"/>
                </a:lnTo>
                <a:lnTo>
                  <a:pt x="80529" y="41996"/>
                </a:lnTo>
                <a:lnTo>
                  <a:pt x="82944" y="37484"/>
                </a:lnTo>
                <a:lnTo>
                  <a:pt x="86431" y="34781"/>
                </a:lnTo>
                <a:lnTo>
                  <a:pt x="89919" y="32078"/>
                </a:lnTo>
                <a:lnTo>
                  <a:pt x="93680" y="30726"/>
                </a:lnTo>
                <a:lnTo>
                  <a:pt x="100649" y="30726"/>
                </a:lnTo>
                <a:lnTo>
                  <a:pt x="102971" y="31487"/>
                </a:lnTo>
                <a:lnTo>
                  <a:pt x="106398" y="34533"/>
                </a:lnTo>
                <a:lnTo>
                  <a:pt x="106822" y="37332"/>
                </a:lnTo>
                <a:lnTo>
                  <a:pt x="105956" y="41406"/>
                </a:lnTo>
                <a:lnTo>
                  <a:pt x="96923" y="83897"/>
                </a:lnTo>
                <a:lnTo>
                  <a:pt x="107604" y="83897"/>
                </a:lnTo>
                <a:lnTo>
                  <a:pt x="116260" y="43176"/>
                </a:lnTo>
                <a:lnTo>
                  <a:pt x="117409" y="37770"/>
                </a:lnTo>
                <a:lnTo>
                  <a:pt x="117524" y="33467"/>
                </a:lnTo>
                <a:lnTo>
                  <a:pt x="116605" y="30269"/>
                </a:lnTo>
                <a:lnTo>
                  <a:pt x="114897" y="24329"/>
                </a:lnTo>
                <a:lnTo>
                  <a:pt x="109931" y="21359"/>
                </a:lnTo>
                <a:lnTo>
                  <a:pt x="97861" y="21359"/>
                </a:lnTo>
                <a:lnTo>
                  <a:pt x="94228" y="22149"/>
                </a:lnTo>
                <a:lnTo>
                  <a:pt x="90808" y="23730"/>
                </a:lnTo>
                <a:lnTo>
                  <a:pt x="87388" y="25310"/>
                </a:lnTo>
                <a:lnTo>
                  <a:pt x="84188" y="27737"/>
                </a:lnTo>
                <a:lnTo>
                  <a:pt x="81207" y="31011"/>
                </a:lnTo>
                <a:lnTo>
                  <a:pt x="80403" y="28346"/>
                </a:lnTo>
                <a:lnTo>
                  <a:pt x="79309" y="26328"/>
                </a:lnTo>
                <a:lnTo>
                  <a:pt x="77925" y="24957"/>
                </a:lnTo>
                <a:lnTo>
                  <a:pt x="75464" y="22559"/>
                </a:lnTo>
                <a:lnTo>
                  <a:pt x="71798" y="21359"/>
                </a:lnTo>
                <a:lnTo>
                  <a:pt x="62621" y="21359"/>
                </a:lnTo>
                <a:lnTo>
                  <a:pt x="58529" y="22521"/>
                </a:lnTo>
                <a:lnTo>
                  <a:pt x="54646" y="24843"/>
                </a:lnTo>
                <a:lnTo>
                  <a:pt x="52375" y="26214"/>
                </a:lnTo>
                <a:lnTo>
                  <a:pt x="49701" y="28403"/>
                </a:lnTo>
                <a:lnTo>
                  <a:pt x="46624" y="31411"/>
                </a:lnTo>
                <a:lnTo>
                  <a:pt x="48470" y="22730"/>
                </a:lnTo>
                <a:lnTo>
                  <a:pt x="38304" y="22730"/>
                </a:lnTo>
                <a:lnTo>
                  <a:pt x="25302" y="83897"/>
                </a:lnTo>
                <a:lnTo>
                  <a:pt x="35582" y="83897"/>
                </a:lnTo>
                <a:lnTo>
                  <a:pt x="42478" y="51458"/>
                </a:lnTo>
                <a:close/>
              </a:path>
              <a:path w="626010" h="108284">
                <a:moveTo>
                  <a:pt x="173129" y="43881"/>
                </a:moveTo>
                <a:lnTo>
                  <a:pt x="172944" y="48069"/>
                </a:lnTo>
                <a:lnTo>
                  <a:pt x="171908" y="52942"/>
                </a:lnTo>
                <a:lnTo>
                  <a:pt x="170208" y="60938"/>
                </a:lnTo>
                <a:lnTo>
                  <a:pt x="167342" y="66944"/>
                </a:lnTo>
                <a:lnTo>
                  <a:pt x="163309" y="70961"/>
                </a:lnTo>
                <a:lnTo>
                  <a:pt x="159275" y="74978"/>
                </a:lnTo>
                <a:lnTo>
                  <a:pt x="154860" y="76987"/>
                </a:lnTo>
                <a:lnTo>
                  <a:pt x="150062" y="76987"/>
                </a:lnTo>
                <a:lnTo>
                  <a:pt x="155391" y="85953"/>
                </a:lnTo>
                <a:lnTo>
                  <a:pt x="160916" y="84145"/>
                </a:lnTo>
                <a:lnTo>
                  <a:pt x="166101" y="80528"/>
                </a:lnTo>
                <a:lnTo>
                  <a:pt x="171324" y="75980"/>
                </a:lnTo>
                <a:lnTo>
                  <a:pt x="178163" y="65669"/>
                </a:lnTo>
                <a:lnTo>
                  <a:pt x="182623" y="51971"/>
                </a:lnTo>
                <a:lnTo>
                  <a:pt x="184719" y="42110"/>
                </a:lnTo>
                <a:lnTo>
                  <a:pt x="183914" y="34524"/>
                </a:lnTo>
                <a:lnTo>
                  <a:pt x="180208" y="29212"/>
                </a:lnTo>
                <a:lnTo>
                  <a:pt x="176501" y="23901"/>
                </a:lnTo>
                <a:lnTo>
                  <a:pt x="171183" y="21245"/>
                </a:lnTo>
                <a:lnTo>
                  <a:pt x="159569" y="21245"/>
                </a:lnTo>
                <a:lnTo>
                  <a:pt x="155252" y="22387"/>
                </a:lnTo>
                <a:lnTo>
                  <a:pt x="151302" y="24672"/>
                </a:lnTo>
                <a:lnTo>
                  <a:pt x="152872" y="30269"/>
                </a:lnTo>
                <a:lnTo>
                  <a:pt x="167075" y="30269"/>
                </a:lnTo>
                <a:lnTo>
                  <a:pt x="171232" y="33639"/>
                </a:lnTo>
                <a:lnTo>
                  <a:pt x="172465" y="40378"/>
                </a:lnTo>
                <a:lnTo>
                  <a:pt x="173129" y="43881"/>
                </a:lnTo>
                <a:close/>
              </a:path>
              <a:path w="626010" h="108284">
                <a:moveTo>
                  <a:pt x="136751" y="64194"/>
                </a:moveTo>
                <a:lnTo>
                  <a:pt x="136901" y="60177"/>
                </a:lnTo>
                <a:lnTo>
                  <a:pt x="137904" y="55456"/>
                </a:lnTo>
                <a:lnTo>
                  <a:pt x="139151" y="49592"/>
                </a:lnTo>
                <a:lnTo>
                  <a:pt x="140883" y="44756"/>
                </a:lnTo>
                <a:lnTo>
                  <a:pt x="143101" y="40949"/>
                </a:lnTo>
                <a:lnTo>
                  <a:pt x="147242" y="33829"/>
                </a:lnTo>
                <a:lnTo>
                  <a:pt x="152872" y="30269"/>
                </a:lnTo>
                <a:lnTo>
                  <a:pt x="151302" y="24672"/>
                </a:lnTo>
                <a:lnTo>
                  <a:pt x="148541" y="26195"/>
                </a:lnTo>
                <a:lnTo>
                  <a:pt x="145837" y="28346"/>
                </a:lnTo>
                <a:lnTo>
                  <a:pt x="143190" y="31126"/>
                </a:lnTo>
                <a:lnTo>
                  <a:pt x="144914" y="23016"/>
                </a:lnTo>
                <a:lnTo>
                  <a:pt x="134919" y="23016"/>
                </a:lnTo>
                <a:lnTo>
                  <a:pt x="116794" y="108284"/>
                </a:lnTo>
                <a:lnTo>
                  <a:pt x="127074" y="108284"/>
                </a:lnTo>
                <a:lnTo>
                  <a:pt x="133715" y="77044"/>
                </a:lnTo>
                <a:lnTo>
                  <a:pt x="135371" y="79823"/>
                </a:lnTo>
                <a:lnTo>
                  <a:pt x="136991" y="81784"/>
                </a:lnTo>
                <a:lnTo>
                  <a:pt x="138576" y="82926"/>
                </a:lnTo>
                <a:lnTo>
                  <a:pt x="141269" y="84944"/>
                </a:lnTo>
                <a:lnTo>
                  <a:pt x="144919" y="85953"/>
                </a:lnTo>
                <a:lnTo>
                  <a:pt x="155391" y="85953"/>
                </a:lnTo>
                <a:lnTo>
                  <a:pt x="150062" y="76987"/>
                </a:lnTo>
                <a:lnTo>
                  <a:pt x="142980" y="76987"/>
                </a:lnTo>
                <a:lnTo>
                  <a:pt x="138778" y="73827"/>
                </a:lnTo>
                <a:lnTo>
                  <a:pt x="137456" y="67506"/>
                </a:lnTo>
                <a:lnTo>
                  <a:pt x="136751" y="64194"/>
                </a:lnTo>
                <a:close/>
              </a:path>
              <a:path w="626010" h="108284">
                <a:moveTo>
                  <a:pt x="209129" y="0"/>
                </a:moveTo>
                <a:lnTo>
                  <a:pt x="191296" y="83897"/>
                </a:lnTo>
                <a:lnTo>
                  <a:pt x="201577" y="83897"/>
                </a:lnTo>
                <a:lnTo>
                  <a:pt x="219410" y="0"/>
                </a:lnTo>
                <a:lnTo>
                  <a:pt x="209129" y="0"/>
                </a:lnTo>
                <a:close/>
              </a:path>
              <a:path w="626010" h="108284">
                <a:moveTo>
                  <a:pt x="241980" y="85668"/>
                </a:moveTo>
                <a:lnTo>
                  <a:pt x="249101" y="85668"/>
                </a:lnTo>
                <a:lnTo>
                  <a:pt x="255344" y="83793"/>
                </a:lnTo>
                <a:lnTo>
                  <a:pt x="260710" y="80042"/>
                </a:lnTo>
                <a:lnTo>
                  <a:pt x="266077" y="76292"/>
                </a:lnTo>
                <a:lnTo>
                  <a:pt x="270193" y="70362"/>
                </a:lnTo>
                <a:lnTo>
                  <a:pt x="273059" y="62252"/>
                </a:lnTo>
                <a:lnTo>
                  <a:pt x="263064" y="62252"/>
                </a:lnTo>
                <a:lnTo>
                  <a:pt x="261149" y="66783"/>
                </a:lnTo>
                <a:lnTo>
                  <a:pt x="258667" y="70352"/>
                </a:lnTo>
                <a:lnTo>
                  <a:pt x="255619" y="72960"/>
                </a:lnTo>
                <a:lnTo>
                  <a:pt x="252571" y="75568"/>
                </a:lnTo>
                <a:lnTo>
                  <a:pt x="248914" y="76873"/>
                </a:lnTo>
                <a:lnTo>
                  <a:pt x="239090" y="76873"/>
                </a:lnTo>
                <a:lnTo>
                  <a:pt x="235461" y="74778"/>
                </a:lnTo>
                <a:lnTo>
                  <a:pt x="233762" y="70590"/>
                </a:lnTo>
                <a:lnTo>
                  <a:pt x="232063" y="66402"/>
                </a:lnTo>
                <a:lnTo>
                  <a:pt x="231865" y="61243"/>
                </a:lnTo>
                <a:lnTo>
                  <a:pt x="233168" y="55113"/>
                </a:lnTo>
                <a:lnTo>
                  <a:pt x="234463" y="49021"/>
                </a:lnTo>
                <a:lnTo>
                  <a:pt x="236466" y="43900"/>
                </a:lnTo>
                <a:lnTo>
                  <a:pt x="239175" y="39749"/>
                </a:lnTo>
                <a:lnTo>
                  <a:pt x="243353" y="33353"/>
                </a:lnTo>
                <a:lnTo>
                  <a:pt x="248716" y="30155"/>
                </a:lnTo>
                <a:lnTo>
                  <a:pt x="260063" y="30155"/>
                </a:lnTo>
                <a:lnTo>
                  <a:pt x="263282" y="31402"/>
                </a:lnTo>
                <a:lnTo>
                  <a:pt x="264922" y="33896"/>
                </a:lnTo>
                <a:lnTo>
                  <a:pt x="266562" y="36390"/>
                </a:lnTo>
                <a:lnTo>
                  <a:pt x="267286" y="39521"/>
                </a:lnTo>
                <a:lnTo>
                  <a:pt x="267094" y="43290"/>
                </a:lnTo>
                <a:lnTo>
                  <a:pt x="277090" y="43290"/>
                </a:lnTo>
                <a:lnTo>
                  <a:pt x="277954" y="35104"/>
                </a:lnTo>
                <a:lnTo>
                  <a:pt x="276581" y="29336"/>
                </a:lnTo>
                <a:lnTo>
                  <a:pt x="272972" y="25986"/>
                </a:lnTo>
                <a:lnTo>
                  <a:pt x="269362" y="22635"/>
                </a:lnTo>
                <a:lnTo>
                  <a:pt x="264112" y="20960"/>
                </a:lnTo>
                <a:lnTo>
                  <a:pt x="249148" y="20960"/>
                </a:lnTo>
                <a:lnTo>
                  <a:pt x="241868" y="23948"/>
                </a:lnTo>
                <a:lnTo>
                  <a:pt x="235381" y="29926"/>
                </a:lnTo>
                <a:lnTo>
                  <a:pt x="233445" y="31847"/>
                </a:lnTo>
                <a:lnTo>
                  <a:pt x="226567" y="41987"/>
                </a:lnTo>
                <a:lnTo>
                  <a:pt x="222226" y="54999"/>
                </a:lnTo>
                <a:lnTo>
                  <a:pt x="220365" y="63756"/>
                </a:lnTo>
                <a:lnTo>
                  <a:pt x="221193" y="71057"/>
                </a:lnTo>
                <a:lnTo>
                  <a:pt x="224710" y="76901"/>
                </a:lnTo>
                <a:lnTo>
                  <a:pt x="228227" y="82746"/>
                </a:lnTo>
                <a:lnTo>
                  <a:pt x="233984" y="85668"/>
                </a:lnTo>
                <a:lnTo>
                  <a:pt x="241980" y="85668"/>
                </a:lnTo>
                <a:close/>
              </a:path>
              <a:path w="626010" h="108284">
                <a:moveTo>
                  <a:pt x="291680" y="23016"/>
                </a:moveTo>
                <a:lnTo>
                  <a:pt x="278739" y="83897"/>
                </a:lnTo>
                <a:lnTo>
                  <a:pt x="289191" y="83897"/>
                </a:lnTo>
                <a:lnTo>
                  <a:pt x="302132" y="23016"/>
                </a:lnTo>
                <a:lnTo>
                  <a:pt x="291680" y="23016"/>
                </a:lnTo>
                <a:close/>
              </a:path>
              <a:path w="626010" h="108284">
                <a:moveTo>
                  <a:pt x="296573" y="0"/>
                </a:moveTo>
                <a:lnTo>
                  <a:pt x="294096" y="11650"/>
                </a:lnTo>
                <a:lnTo>
                  <a:pt x="304548" y="11650"/>
                </a:lnTo>
                <a:lnTo>
                  <a:pt x="307024" y="0"/>
                </a:lnTo>
                <a:lnTo>
                  <a:pt x="296573" y="0"/>
                </a:lnTo>
                <a:close/>
              </a:path>
              <a:path w="626010" h="108284">
                <a:moveTo>
                  <a:pt x="319279" y="72931"/>
                </a:moveTo>
                <a:lnTo>
                  <a:pt x="318692" y="70590"/>
                </a:lnTo>
                <a:lnTo>
                  <a:pt x="319323" y="67620"/>
                </a:lnTo>
                <a:lnTo>
                  <a:pt x="320157" y="63698"/>
                </a:lnTo>
                <a:lnTo>
                  <a:pt x="322344" y="60843"/>
                </a:lnTo>
                <a:lnTo>
                  <a:pt x="325885" y="59053"/>
                </a:lnTo>
                <a:lnTo>
                  <a:pt x="327977" y="57987"/>
                </a:lnTo>
                <a:lnTo>
                  <a:pt x="330941" y="57207"/>
                </a:lnTo>
                <a:lnTo>
                  <a:pt x="334778" y="56712"/>
                </a:lnTo>
                <a:lnTo>
                  <a:pt x="341174" y="55912"/>
                </a:lnTo>
                <a:lnTo>
                  <a:pt x="343126" y="55684"/>
                </a:lnTo>
                <a:lnTo>
                  <a:pt x="345149" y="55303"/>
                </a:lnTo>
                <a:lnTo>
                  <a:pt x="347242" y="54770"/>
                </a:lnTo>
                <a:lnTo>
                  <a:pt x="349336" y="54237"/>
                </a:lnTo>
                <a:lnTo>
                  <a:pt x="352522" y="52771"/>
                </a:lnTo>
                <a:lnTo>
                  <a:pt x="350761" y="61052"/>
                </a:lnTo>
                <a:lnTo>
                  <a:pt x="349418" y="67373"/>
                </a:lnTo>
                <a:lnTo>
                  <a:pt x="348143" y="75787"/>
                </a:lnTo>
                <a:lnTo>
                  <a:pt x="347968" y="78224"/>
                </a:lnTo>
                <a:lnTo>
                  <a:pt x="348712" y="81441"/>
                </a:lnTo>
                <a:lnTo>
                  <a:pt x="349777" y="83954"/>
                </a:lnTo>
                <a:lnTo>
                  <a:pt x="352080" y="85211"/>
                </a:lnTo>
                <a:lnTo>
                  <a:pt x="357068" y="85211"/>
                </a:lnTo>
                <a:lnTo>
                  <a:pt x="359946" y="84925"/>
                </a:lnTo>
                <a:lnTo>
                  <a:pt x="362922" y="84183"/>
                </a:lnTo>
                <a:lnTo>
                  <a:pt x="364537" y="76587"/>
                </a:lnTo>
                <a:lnTo>
                  <a:pt x="363237" y="76787"/>
                </a:lnTo>
                <a:lnTo>
                  <a:pt x="361094" y="76930"/>
                </a:lnTo>
                <a:lnTo>
                  <a:pt x="358530" y="75959"/>
                </a:lnTo>
                <a:lnTo>
                  <a:pt x="358420" y="73389"/>
                </a:lnTo>
                <a:lnTo>
                  <a:pt x="365910" y="38150"/>
                </a:lnTo>
                <a:lnTo>
                  <a:pt x="367141" y="32363"/>
                </a:lnTo>
                <a:lnTo>
                  <a:pt x="365819" y="28099"/>
                </a:lnTo>
                <a:lnTo>
                  <a:pt x="361947" y="25357"/>
                </a:lnTo>
                <a:lnTo>
                  <a:pt x="358037" y="22616"/>
                </a:lnTo>
                <a:lnTo>
                  <a:pt x="352483" y="21245"/>
                </a:lnTo>
                <a:lnTo>
                  <a:pt x="339081" y="21245"/>
                </a:lnTo>
                <a:lnTo>
                  <a:pt x="333313" y="22721"/>
                </a:lnTo>
                <a:lnTo>
                  <a:pt x="327983" y="25671"/>
                </a:lnTo>
                <a:lnTo>
                  <a:pt x="322653" y="28622"/>
                </a:lnTo>
                <a:lnTo>
                  <a:pt x="319092" y="33867"/>
                </a:lnTo>
                <a:lnTo>
                  <a:pt x="317299" y="41406"/>
                </a:lnTo>
                <a:lnTo>
                  <a:pt x="326894" y="41406"/>
                </a:lnTo>
                <a:lnTo>
                  <a:pt x="327947" y="38246"/>
                </a:lnTo>
                <a:lnTo>
                  <a:pt x="329271" y="35866"/>
                </a:lnTo>
                <a:lnTo>
                  <a:pt x="330868" y="34267"/>
                </a:lnTo>
                <a:lnTo>
                  <a:pt x="333729" y="31373"/>
                </a:lnTo>
                <a:lnTo>
                  <a:pt x="337845" y="29926"/>
                </a:lnTo>
                <a:lnTo>
                  <a:pt x="347859" y="29926"/>
                </a:lnTo>
                <a:lnTo>
                  <a:pt x="351261" y="30716"/>
                </a:lnTo>
                <a:lnTo>
                  <a:pt x="353418" y="32296"/>
                </a:lnTo>
                <a:lnTo>
                  <a:pt x="355577" y="33876"/>
                </a:lnTo>
                <a:lnTo>
                  <a:pt x="356284" y="36418"/>
                </a:lnTo>
                <a:lnTo>
                  <a:pt x="355538" y="39921"/>
                </a:lnTo>
                <a:lnTo>
                  <a:pt x="355175" y="41634"/>
                </a:lnTo>
                <a:lnTo>
                  <a:pt x="354015" y="43862"/>
                </a:lnTo>
                <a:lnTo>
                  <a:pt x="351069" y="46527"/>
                </a:lnTo>
                <a:lnTo>
                  <a:pt x="348644" y="46832"/>
                </a:lnTo>
                <a:lnTo>
                  <a:pt x="331815" y="48887"/>
                </a:lnTo>
                <a:lnTo>
                  <a:pt x="325912" y="49611"/>
                </a:lnTo>
                <a:lnTo>
                  <a:pt x="320857" y="51534"/>
                </a:lnTo>
                <a:lnTo>
                  <a:pt x="316653" y="54656"/>
                </a:lnTo>
                <a:lnTo>
                  <a:pt x="312448" y="57778"/>
                </a:lnTo>
                <a:lnTo>
                  <a:pt x="309743" y="62175"/>
                </a:lnTo>
                <a:lnTo>
                  <a:pt x="308537" y="67849"/>
                </a:lnTo>
                <a:lnTo>
                  <a:pt x="307436" y="73027"/>
                </a:lnTo>
                <a:lnTo>
                  <a:pt x="308318" y="77339"/>
                </a:lnTo>
                <a:lnTo>
                  <a:pt x="311184" y="80785"/>
                </a:lnTo>
                <a:lnTo>
                  <a:pt x="314050" y="84230"/>
                </a:lnTo>
                <a:lnTo>
                  <a:pt x="318320" y="85953"/>
                </a:lnTo>
                <a:lnTo>
                  <a:pt x="328715" y="85953"/>
                </a:lnTo>
                <a:lnTo>
                  <a:pt x="325280" y="77215"/>
                </a:lnTo>
                <a:lnTo>
                  <a:pt x="322892" y="76358"/>
                </a:lnTo>
                <a:lnTo>
                  <a:pt x="319279" y="72931"/>
                </a:lnTo>
                <a:close/>
              </a:path>
              <a:path w="626010" h="108284">
                <a:moveTo>
                  <a:pt x="345595" y="71923"/>
                </a:moveTo>
                <a:lnTo>
                  <a:pt x="339293" y="74702"/>
                </a:lnTo>
                <a:lnTo>
                  <a:pt x="335548" y="76378"/>
                </a:lnTo>
                <a:lnTo>
                  <a:pt x="331867" y="77215"/>
                </a:lnTo>
                <a:lnTo>
                  <a:pt x="325280" y="77215"/>
                </a:lnTo>
                <a:lnTo>
                  <a:pt x="328715" y="85953"/>
                </a:lnTo>
                <a:lnTo>
                  <a:pt x="333251" y="84944"/>
                </a:lnTo>
                <a:lnTo>
                  <a:pt x="337602" y="82926"/>
                </a:lnTo>
                <a:lnTo>
                  <a:pt x="341953" y="80908"/>
                </a:lnTo>
                <a:lnTo>
                  <a:pt x="345466" y="78529"/>
                </a:lnTo>
                <a:lnTo>
                  <a:pt x="348143" y="75787"/>
                </a:lnTo>
                <a:lnTo>
                  <a:pt x="349418" y="67373"/>
                </a:lnTo>
                <a:lnTo>
                  <a:pt x="345595" y="71923"/>
                </a:lnTo>
                <a:close/>
              </a:path>
              <a:path w="626010" h="108284">
                <a:moveTo>
                  <a:pt x="418398" y="23016"/>
                </a:moveTo>
                <a:lnTo>
                  <a:pt x="405457" y="83897"/>
                </a:lnTo>
                <a:lnTo>
                  <a:pt x="415909" y="83897"/>
                </a:lnTo>
                <a:lnTo>
                  <a:pt x="428850" y="23016"/>
                </a:lnTo>
                <a:lnTo>
                  <a:pt x="418398" y="23016"/>
                </a:lnTo>
                <a:close/>
              </a:path>
              <a:path w="626010" h="108284">
                <a:moveTo>
                  <a:pt x="400156" y="75787"/>
                </a:moveTo>
                <a:lnTo>
                  <a:pt x="397016" y="75959"/>
                </a:lnTo>
                <a:lnTo>
                  <a:pt x="394655" y="75959"/>
                </a:lnTo>
                <a:lnTo>
                  <a:pt x="392657" y="75330"/>
                </a:lnTo>
                <a:lnTo>
                  <a:pt x="390944" y="73179"/>
                </a:lnTo>
                <a:lnTo>
                  <a:pt x="391397" y="71047"/>
                </a:lnTo>
                <a:lnTo>
                  <a:pt x="399882" y="31126"/>
                </a:lnTo>
                <a:lnTo>
                  <a:pt x="409649" y="31126"/>
                </a:lnTo>
                <a:lnTo>
                  <a:pt x="411434" y="22730"/>
                </a:lnTo>
                <a:lnTo>
                  <a:pt x="401667" y="22730"/>
                </a:lnTo>
                <a:lnTo>
                  <a:pt x="405297" y="5654"/>
                </a:lnTo>
                <a:lnTo>
                  <a:pt x="394902" y="5654"/>
                </a:lnTo>
                <a:lnTo>
                  <a:pt x="391272" y="22730"/>
                </a:lnTo>
                <a:lnTo>
                  <a:pt x="382991" y="22730"/>
                </a:lnTo>
                <a:lnTo>
                  <a:pt x="381206" y="31126"/>
                </a:lnTo>
                <a:lnTo>
                  <a:pt x="389488" y="31126"/>
                </a:lnTo>
                <a:lnTo>
                  <a:pt x="380881" y="71618"/>
                </a:lnTo>
                <a:lnTo>
                  <a:pt x="380047" y="75540"/>
                </a:lnTo>
                <a:lnTo>
                  <a:pt x="380225" y="78729"/>
                </a:lnTo>
                <a:lnTo>
                  <a:pt x="381417" y="81184"/>
                </a:lnTo>
                <a:lnTo>
                  <a:pt x="382608" y="83640"/>
                </a:lnTo>
                <a:lnTo>
                  <a:pt x="385603" y="84868"/>
                </a:lnTo>
                <a:lnTo>
                  <a:pt x="393282" y="84792"/>
                </a:lnTo>
                <a:lnTo>
                  <a:pt x="395898" y="84488"/>
                </a:lnTo>
                <a:lnTo>
                  <a:pt x="398432" y="83897"/>
                </a:lnTo>
                <a:lnTo>
                  <a:pt x="400156" y="75787"/>
                </a:lnTo>
                <a:close/>
              </a:path>
              <a:path w="626010" h="108284">
                <a:moveTo>
                  <a:pt x="423291" y="0"/>
                </a:moveTo>
                <a:lnTo>
                  <a:pt x="420814" y="11650"/>
                </a:lnTo>
                <a:lnTo>
                  <a:pt x="431266" y="11651"/>
                </a:lnTo>
                <a:lnTo>
                  <a:pt x="433743" y="0"/>
                </a:lnTo>
                <a:lnTo>
                  <a:pt x="4232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801366" y="3615667"/>
            <a:ext cx="2096818" cy="97914"/>
          </a:xfrm>
          <a:custGeom>
            <a:avLst/>
            <a:gdLst/>
            <a:ahLst/>
            <a:cxnLst/>
            <a:rect l="l" t="t" r="r" b="b"/>
            <a:pathLst>
              <a:path w="2306500" h="110969">
                <a:moveTo>
                  <a:pt x="2119545" y="22559"/>
                </a:moveTo>
                <a:lnTo>
                  <a:pt x="2110940" y="22559"/>
                </a:lnTo>
                <a:lnTo>
                  <a:pt x="2105767" y="24834"/>
                </a:lnTo>
                <a:lnTo>
                  <a:pt x="2106037" y="24948"/>
                </a:lnTo>
                <a:lnTo>
                  <a:pt x="2110778" y="30183"/>
                </a:lnTo>
                <a:lnTo>
                  <a:pt x="2110235" y="33229"/>
                </a:lnTo>
                <a:lnTo>
                  <a:pt x="2112610" y="32207"/>
                </a:lnTo>
                <a:lnTo>
                  <a:pt x="2114195" y="31526"/>
                </a:lnTo>
                <a:lnTo>
                  <a:pt x="2125504" y="31526"/>
                </a:lnTo>
                <a:lnTo>
                  <a:pt x="2119545" y="22559"/>
                </a:lnTo>
                <a:close/>
              </a:path>
              <a:path w="2306500" h="110969">
                <a:moveTo>
                  <a:pt x="2121068" y="87267"/>
                </a:moveTo>
                <a:lnTo>
                  <a:pt x="2123867" y="86962"/>
                </a:lnTo>
                <a:lnTo>
                  <a:pt x="2126341" y="86353"/>
                </a:lnTo>
                <a:lnTo>
                  <a:pt x="2130949" y="85287"/>
                </a:lnTo>
                <a:lnTo>
                  <a:pt x="2134813" y="83231"/>
                </a:lnTo>
                <a:lnTo>
                  <a:pt x="2137936" y="80185"/>
                </a:lnTo>
                <a:lnTo>
                  <a:pt x="2139801" y="78434"/>
                </a:lnTo>
                <a:lnTo>
                  <a:pt x="2141486" y="76178"/>
                </a:lnTo>
                <a:lnTo>
                  <a:pt x="2142990" y="73417"/>
                </a:lnTo>
                <a:lnTo>
                  <a:pt x="2144494" y="70657"/>
                </a:lnTo>
                <a:lnTo>
                  <a:pt x="2145380" y="68154"/>
                </a:lnTo>
                <a:lnTo>
                  <a:pt x="2145646" y="65907"/>
                </a:lnTo>
                <a:lnTo>
                  <a:pt x="2135537" y="65907"/>
                </a:lnTo>
                <a:lnTo>
                  <a:pt x="2134775" y="68610"/>
                </a:lnTo>
                <a:lnTo>
                  <a:pt x="2133481" y="70990"/>
                </a:lnTo>
                <a:lnTo>
                  <a:pt x="2131653" y="73046"/>
                </a:lnTo>
                <a:lnTo>
                  <a:pt x="2128455" y="76587"/>
                </a:lnTo>
                <a:lnTo>
                  <a:pt x="2124171" y="78357"/>
                </a:lnTo>
                <a:lnTo>
                  <a:pt x="2113053" y="78357"/>
                </a:lnTo>
                <a:lnTo>
                  <a:pt x="2117945" y="87267"/>
                </a:lnTo>
                <a:lnTo>
                  <a:pt x="2121068" y="87267"/>
                </a:lnTo>
                <a:close/>
              </a:path>
              <a:path w="2306500" h="110969">
                <a:moveTo>
                  <a:pt x="2238419" y="64898"/>
                </a:moveTo>
                <a:lnTo>
                  <a:pt x="2240000" y="62043"/>
                </a:lnTo>
                <a:lnTo>
                  <a:pt x="2243159" y="60253"/>
                </a:lnTo>
                <a:lnTo>
                  <a:pt x="2245026" y="59187"/>
                </a:lnTo>
                <a:lnTo>
                  <a:pt x="2247824" y="58406"/>
                </a:lnTo>
                <a:lnTo>
                  <a:pt x="2251556" y="57911"/>
                </a:lnTo>
                <a:lnTo>
                  <a:pt x="2257781" y="57112"/>
                </a:lnTo>
                <a:lnTo>
                  <a:pt x="2261627" y="56503"/>
                </a:lnTo>
                <a:lnTo>
                  <a:pt x="2263606" y="55970"/>
                </a:lnTo>
                <a:lnTo>
                  <a:pt x="2265587" y="55437"/>
                </a:lnTo>
                <a:lnTo>
                  <a:pt x="2264349" y="53285"/>
                </a:lnTo>
                <a:lnTo>
                  <a:pt x="2259932" y="50506"/>
                </a:lnTo>
                <a:lnTo>
                  <a:pt x="2263322" y="48031"/>
                </a:lnTo>
                <a:lnTo>
                  <a:pt x="2262512" y="31916"/>
                </a:lnTo>
                <a:lnTo>
                  <a:pt x="2259793" y="31314"/>
                </a:lnTo>
                <a:lnTo>
                  <a:pt x="2257724" y="35961"/>
                </a:lnTo>
                <a:lnTo>
                  <a:pt x="2257724" y="46660"/>
                </a:lnTo>
                <a:lnTo>
                  <a:pt x="2258834" y="48594"/>
                </a:lnTo>
                <a:lnTo>
                  <a:pt x="2246929" y="50087"/>
                </a:lnTo>
                <a:lnTo>
                  <a:pt x="2241179" y="50811"/>
                </a:lnTo>
                <a:lnTo>
                  <a:pt x="2236534" y="52733"/>
                </a:lnTo>
                <a:lnTo>
                  <a:pt x="2238419" y="64898"/>
                </a:lnTo>
                <a:close/>
              </a:path>
              <a:path w="2306500" h="110969">
                <a:moveTo>
                  <a:pt x="2267566" y="23816"/>
                </a:moveTo>
                <a:lnTo>
                  <a:pt x="2263978" y="27699"/>
                </a:lnTo>
                <a:lnTo>
                  <a:pt x="2265006" y="33496"/>
                </a:lnTo>
                <a:lnTo>
                  <a:pt x="2265682" y="47726"/>
                </a:lnTo>
                <a:lnTo>
                  <a:pt x="2266756" y="54841"/>
                </a:lnTo>
                <a:lnTo>
                  <a:pt x="2268462" y="55501"/>
                </a:lnTo>
                <a:lnTo>
                  <a:pt x="2268462" y="53971"/>
                </a:lnTo>
                <a:lnTo>
                  <a:pt x="2268062" y="45061"/>
                </a:lnTo>
                <a:lnTo>
                  <a:pt x="2267500" y="35076"/>
                </a:lnTo>
                <a:lnTo>
                  <a:pt x="2268114" y="24149"/>
                </a:lnTo>
                <a:lnTo>
                  <a:pt x="2267566" y="23816"/>
                </a:lnTo>
                <a:close/>
              </a:path>
              <a:path w="2306500" h="110969">
                <a:moveTo>
                  <a:pt x="2231014" y="35067"/>
                </a:moveTo>
                <a:lnTo>
                  <a:pt x="2230823" y="42606"/>
                </a:lnTo>
                <a:lnTo>
                  <a:pt x="2240419" y="42606"/>
                </a:lnTo>
                <a:lnTo>
                  <a:pt x="2240799" y="39445"/>
                </a:lnTo>
                <a:lnTo>
                  <a:pt x="2241618" y="37066"/>
                </a:lnTo>
                <a:lnTo>
                  <a:pt x="2242874" y="35466"/>
                </a:lnTo>
                <a:lnTo>
                  <a:pt x="2245121" y="32573"/>
                </a:lnTo>
                <a:lnTo>
                  <a:pt x="2248929" y="31126"/>
                </a:lnTo>
                <a:lnTo>
                  <a:pt x="2258943" y="31126"/>
                </a:lnTo>
                <a:lnTo>
                  <a:pt x="2259793" y="31314"/>
                </a:lnTo>
                <a:lnTo>
                  <a:pt x="2262512" y="31916"/>
                </a:lnTo>
                <a:lnTo>
                  <a:pt x="2263322" y="48031"/>
                </a:lnTo>
                <a:lnTo>
                  <a:pt x="2259932" y="50506"/>
                </a:lnTo>
                <a:lnTo>
                  <a:pt x="2264349" y="53285"/>
                </a:lnTo>
                <a:lnTo>
                  <a:pt x="2265587" y="55437"/>
                </a:lnTo>
                <a:lnTo>
                  <a:pt x="2266756" y="54841"/>
                </a:lnTo>
                <a:lnTo>
                  <a:pt x="2265682" y="47726"/>
                </a:lnTo>
                <a:lnTo>
                  <a:pt x="2265006" y="33496"/>
                </a:lnTo>
                <a:lnTo>
                  <a:pt x="2263978" y="27699"/>
                </a:lnTo>
                <a:lnTo>
                  <a:pt x="2267566" y="23816"/>
                </a:lnTo>
                <a:lnTo>
                  <a:pt x="2261722" y="22445"/>
                </a:lnTo>
                <a:lnTo>
                  <a:pt x="2248319" y="22445"/>
                </a:lnTo>
                <a:lnTo>
                  <a:pt x="2242865" y="23920"/>
                </a:lnTo>
                <a:lnTo>
                  <a:pt x="2238162" y="26871"/>
                </a:lnTo>
                <a:lnTo>
                  <a:pt x="2233460" y="29822"/>
                </a:lnTo>
                <a:lnTo>
                  <a:pt x="2231014" y="35067"/>
                </a:lnTo>
                <a:close/>
              </a:path>
              <a:path w="2306500" h="110969">
                <a:moveTo>
                  <a:pt x="2268148" y="24120"/>
                </a:moveTo>
                <a:lnTo>
                  <a:pt x="2268263" y="36630"/>
                </a:lnTo>
                <a:lnTo>
                  <a:pt x="2268747" y="37618"/>
                </a:lnTo>
                <a:lnTo>
                  <a:pt x="2268748" y="42828"/>
                </a:lnTo>
                <a:lnTo>
                  <a:pt x="2269490" y="44033"/>
                </a:lnTo>
                <a:lnTo>
                  <a:pt x="2269176" y="34838"/>
                </a:lnTo>
                <a:lnTo>
                  <a:pt x="2272060" y="26557"/>
                </a:lnTo>
                <a:lnTo>
                  <a:pt x="2268148" y="24120"/>
                </a:lnTo>
                <a:close/>
              </a:path>
              <a:path w="2306500" h="110969">
                <a:moveTo>
                  <a:pt x="2273640" y="46584"/>
                </a:moveTo>
                <a:lnTo>
                  <a:pt x="2275886" y="57626"/>
                </a:lnTo>
                <a:lnTo>
                  <a:pt x="2275886" y="47422"/>
                </a:lnTo>
                <a:lnTo>
                  <a:pt x="2276115" y="31126"/>
                </a:lnTo>
                <a:lnTo>
                  <a:pt x="2273173" y="31868"/>
                </a:lnTo>
                <a:lnTo>
                  <a:pt x="2272117" y="45632"/>
                </a:lnTo>
                <a:lnTo>
                  <a:pt x="2275886" y="57626"/>
                </a:lnTo>
                <a:lnTo>
                  <a:pt x="2273640" y="46584"/>
                </a:lnTo>
                <a:close/>
              </a:path>
              <a:path w="2306500" h="110969">
                <a:moveTo>
                  <a:pt x="2269176" y="34838"/>
                </a:moveTo>
                <a:lnTo>
                  <a:pt x="2269490" y="44033"/>
                </a:lnTo>
                <a:lnTo>
                  <a:pt x="2271175" y="33353"/>
                </a:lnTo>
                <a:lnTo>
                  <a:pt x="2272060" y="26557"/>
                </a:lnTo>
                <a:lnTo>
                  <a:pt x="2269176" y="34838"/>
                </a:lnTo>
                <a:close/>
              </a:path>
              <a:path w="2306500" h="110969">
                <a:moveTo>
                  <a:pt x="2274916" y="86410"/>
                </a:moveTo>
                <a:lnTo>
                  <a:pt x="2275544" y="78758"/>
                </a:lnTo>
                <a:lnTo>
                  <a:pt x="2275886" y="57626"/>
                </a:lnTo>
                <a:lnTo>
                  <a:pt x="2272117" y="45632"/>
                </a:lnTo>
                <a:lnTo>
                  <a:pt x="2273173" y="31868"/>
                </a:lnTo>
                <a:lnTo>
                  <a:pt x="2276115" y="31126"/>
                </a:lnTo>
                <a:lnTo>
                  <a:pt x="2276515" y="29298"/>
                </a:lnTo>
                <a:lnTo>
                  <a:pt x="2280799" y="22331"/>
                </a:lnTo>
                <a:lnTo>
                  <a:pt x="2273754" y="22331"/>
                </a:lnTo>
                <a:lnTo>
                  <a:pt x="2268148" y="24120"/>
                </a:lnTo>
                <a:lnTo>
                  <a:pt x="2272060" y="26557"/>
                </a:lnTo>
                <a:lnTo>
                  <a:pt x="2271175" y="33353"/>
                </a:lnTo>
                <a:lnTo>
                  <a:pt x="2269490" y="44033"/>
                </a:lnTo>
                <a:lnTo>
                  <a:pt x="2268748" y="42828"/>
                </a:lnTo>
                <a:lnTo>
                  <a:pt x="2268176" y="41901"/>
                </a:lnTo>
                <a:lnTo>
                  <a:pt x="2268747" y="42834"/>
                </a:lnTo>
                <a:lnTo>
                  <a:pt x="2270670" y="56331"/>
                </a:lnTo>
                <a:lnTo>
                  <a:pt x="2271051" y="77101"/>
                </a:lnTo>
                <a:lnTo>
                  <a:pt x="2272346" y="85154"/>
                </a:lnTo>
                <a:lnTo>
                  <a:pt x="2272327" y="87438"/>
                </a:lnTo>
                <a:lnTo>
                  <a:pt x="2281427" y="87438"/>
                </a:lnTo>
                <a:lnTo>
                  <a:pt x="2279904" y="86410"/>
                </a:lnTo>
                <a:lnTo>
                  <a:pt x="2282721" y="86125"/>
                </a:lnTo>
                <a:lnTo>
                  <a:pt x="2285539" y="85382"/>
                </a:lnTo>
                <a:lnTo>
                  <a:pt x="2282721" y="86125"/>
                </a:lnTo>
                <a:lnTo>
                  <a:pt x="2279904" y="86410"/>
                </a:lnTo>
                <a:lnTo>
                  <a:pt x="2281427" y="87438"/>
                </a:lnTo>
                <a:lnTo>
                  <a:pt x="2289880" y="87438"/>
                </a:lnTo>
                <a:lnTo>
                  <a:pt x="2296172" y="85459"/>
                </a:lnTo>
                <a:lnTo>
                  <a:pt x="2291993" y="76273"/>
                </a:lnTo>
                <a:lnTo>
                  <a:pt x="2289099" y="77929"/>
                </a:lnTo>
                <a:lnTo>
                  <a:pt x="2285749" y="78758"/>
                </a:lnTo>
                <a:lnTo>
                  <a:pt x="2281941" y="78758"/>
                </a:lnTo>
                <a:lnTo>
                  <a:pt x="2278457" y="86410"/>
                </a:lnTo>
                <a:lnTo>
                  <a:pt x="2274916" y="86410"/>
                </a:lnTo>
                <a:close/>
              </a:path>
              <a:path w="2306500" h="110969">
                <a:moveTo>
                  <a:pt x="2271051" y="77101"/>
                </a:moveTo>
                <a:lnTo>
                  <a:pt x="2268462" y="73789"/>
                </a:lnTo>
                <a:lnTo>
                  <a:pt x="2268976" y="76987"/>
                </a:lnTo>
                <a:lnTo>
                  <a:pt x="2269318" y="79424"/>
                </a:lnTo>
                <a:lnTo>
                  <a:pt x="2270746" y="82641"/>
                </a:lnTo>
                <a:lnTo>
                  <a:pt x="2271051" y="77101"/>
                </a:lnTo>
                <a:close/>
              </a:path>
              <a:path w="2306500" h="110969">
                <a:moveTo>
                  <a:pt x="2266808" y="71208"/>
                </a:moveTo>
                <a:lnTo>
                  <a:pt x="2265606" y="73122"/>
                </a:lnTo>
                <a:lnTo>
                  <a:pt x="2266881" y="79728"/>
                </a:lnTo>
                <a:lnTo>
                  <a:pt x="2267053" y="71961"/>
                </a:lnTo>
                <a:lnTo>
                  <a:pt x="2268462" y="68572"/>
                </a:lnTo>
                <a:lnTo>
                  <a:pt x="2266808" y="71208"/>
                </a:lnTo>
                <a:close/>
              </a:path>
              <a:path w="2306500" h="110969">
                <a:moveTo>
                  <a:pt x="2259894" y="75902"/>
                </a:moveTo>
                <a:lnTo>
                  <a:pt x="2258305" y="77110"/>
                </a:lnTo>
                <a:lnTo>
                  <a:pt x="2262093" y="81242"/>
                </a:lnTo>
                <a:lnTo>
                  <a:pt x="2265606" y="73122"/>
                </a:lnTo>
                <a:lnTo>
                  <a:pt x="2259894" y="75902"/>
                </a:lnTo>
                <a:close/>
              </a:path>
              <a:path w="2306500" h="110969">
                <a:moveTo>
                  <a:pt x="2284054" y="59682"/>
                </a:moveTo>
                <a:lnTo>
                  <a:pt x="2288433" y="60786"/>
                </a:lnTo>
                <a:lnTo>
                  <a:pt x="2291365" y="61757"/>
                </a:lnTo>
                <a:lnTo>
                  <a:pt x="2292849" y="62595"/>
                </a:lnTo>
                <a:lnTo>
                  <a:pt x="2295173" y="63965"/>
                </a:lnTo>
                <a:lnTo>
                  <a:pt x="2296334" y="65964"/>
                </a:lnTo>
                <a:lnTo>
                  <a:pt x="2296334" y="72056"/>
                </a:lnTo>
                <a:lnTo>
                  <a:pt x="2294888" y="74617"/>
                </a:lnTo>
                <a:lnTo>
                  <a:pt x="2291993" y="76273"/>
                </a:lnTo>
                <a:lnTo>
                  <a:pt x="2296172" y="85459"/>
                </a:lnTo>
                <a:lnTo>
                  <a:pt x="2300303" y="81499"/>
                </a:lnTo>
                <a:lnTo>
                  <a:pt x="2304435" y="77539"/>
                </a:lnTo>
                <a:lnTo>
                  <a:pt x="2306500" y="72837"/>
                </a:lnTo>
                <a:lnTo>
                  <a:pt x="2306500" y="61757"/>
                </a:lnTo>
                <a:lnTo>
                  <a:pt x="2304501" y="57626"/>
                </a:lnTo>
                <a:lnTo>
                  <a:pt x="2300503" y="54999"/>
                </a:lnTo>
                <a:lnTo>
                  <a:pt x="2297990" y="53323"/>
                </a:lnTo>
                <a:lnTo>
                  <a:pt x="2293040" y="51591"/>
                </a:lnTo>
                <a:lnTo>
                  <a:pt x="2285653" y="49802"/>
                </a:lnTo>
                <a:lnTo>
                  <a:pt x="2278857" y="48145"/>
                </a:lnTo>
                <a:lnTo>
                  <a:pt x="2278742" y="33562"/>
                </a:lnTo>
                <a:lnTo>
                  <a:pt x="2277469" y="31126"/>
                </a:lnTo>
                <a:lnTo>
                  <a:pt x="2285824" y="31126"/>
                </a:lnTo>
                <a:lnTo>
                  <a:pt x="2289917" y="32477"/>
                </a:lnTo>
                <a:lnTo>
                  <a:pt x="2292279" y="35181"/>
                </a:lnTo>
                <a:lnTo>
                  <a:pt x="2293725" y="37084"/>
                </a:lnTo>
                <a:lnTo>
                  <a:pt x="2294544" y="39198"/>
                </a:lnTo>
                <a:lnTo>
                  <a:pt x="2294734" y="41520"/>
                </a:lnTo>
                <a:lnTo>
                  <a:pt x="2304444" y="41520"/>
                </a:lnTo>
                <a:lnTo>
                  <a:pt x="2304520" y="37560"/>
                </a:lnTo>
                <a:lnTo>
                  <a:pt x="2303283" y="33867"/>
                </a:lnTo>
                <a:lnTo>
                  <a:pt x="2300732" y="30440"/>
                </a:lnTo>
                <a:lnTo>
                  <a:pt x="2296657" y="25034"/>
                </a:lnTo>
                <a:lnTo>
                  <a:pt x="2290014" y="22331"/>
                </a:lnTo>
                <a:lnTo>
                  <a:pt x="2280799" y="22331"/>
                </a:lnTo>
                <a:lnTo>
                  <a:pt x="2276515" y="29298"/>
                </a:lnTo>
                <a:lnTo>
                  <a:pt x="2276115" y="31126"/>
                </a:lnTo>
                <a:lnTo>
                  <a:pt x="2275886" y="47422"/>
                </a:lnTo>
                <a:lnTo>
                  <a:pt x="2275886" y="57626"/>
                </a:lnTo>
                <a:lnTo>
                  <a:pt x="2275544" y="78758"/>
                </a:lnTo>
                <a:lnTo>
                  <a:pt x="2274916" y="86410"/>
                </a:lnTo>
                <a:lnTo>
                  <a:pt x="2278457" y="86410"/>
                </a:lnTo>
                <a:lnTo>
                  <a:pt x="2281941" y="78758"/>
                </a:lnTo>
                <a:lnTo>
                  <a:pt x="2285539" y="78758"/>
                </a:lnTo>
                <a:lnTo>
                  <a:pt x="2285539" y="77787"/>
                </a:lnTo>
                <a:lnTo>
                  <a:pt x="2284283" y="77987"/>
                </a:lnTo>
                <a:lnTo>
                  <a:pt x="2282169" y="78129"/>
                </a:lnTo>
                <a:lnTo>
                  <a:pt x="2279399" y="77158"/>
                </a:lnTo>
                <a:lnTo>
                  <a:pt x="2278742" y="74588"/>
                </a:lnTo>
                <a:lnTo>
                  <a:pt x="2278742" y="58345"/>
                </a:lnTo>
                <a:lnTo>
                  <a:pt x="2284054" y="59682"/>
                </a:lnTo>
                <a:close/>
              </a:path>
              <a:path w="2306500" h="110969">
                <a:moveTo>
                  <a:pt x="2265882" y="85373"/>
                </a:moveTo>
                <a:lnTo>
                  <a:pt x="2263874" y="82108"/>
                </a:lnTo>
                <a:lnTo>
                  <a:pt x="2263204" y="82453"/>
                </a:lnTo>
                <a:lnTo>
                  <a:pt x="2265882" y="85373"/>
                </a:lnTo>
                <a:close/>
              </a:path>
              <a:path w="2306500" h="110969">
                <a:moveTo>
                  <a:pt x="2238419" y="64898"/>
                </a:moveTo>
                <a:lnTo>
                  <a:pt x="2236534" y="52733"/>
                </a:lnTo>
                <a:lnTo>
                  <a:pt x="2232994" y="55855"/>
                </a:lnTo>
                <a:lnTo>
                  <a:pt x="2229453" y="58978"/>
                </a:lnTo>
                <a:lnTo>
                  <a:pt x="2227682" y="63375"/>
                </a:lnTo>
                <a:lnTo>
                  <a:pt x="2227682" y="74226"/>
                </a:lnTo>
                <a:lnTo>
                  <a:pt x="2229481" y="78538"/>
                </a:lnTo>
                <a:lnTo>
                  <a:pt x="2233079" y="81984"/>
                </a:lnTo>
                <a:lnTo>
                  <a:pt x="2236678" y="85430"/>
                </a:lnTo>
                <a:lnTo>
                  <a:pt x="2241313" y="87153"/>
                </a:lnTo>
                <a:lnTo>
                  <a:pt x="2251708" y="87153"/>
                </a:lnTo>
                <a:lnTo>
                  <a:pt x="2256029" y="86144"/>
                </a:lnTo>
                <a:lnTo>
                  <a:pt x="2259952" y="84126"/>
                </a:lnTo>
                <a:lnTo>
                  <a:pt x="2263204" y="82453"/>
                </a:lnTo>
                <a:lnTo>
                  <a:pt x="2263874" y="82108"/>
                </a:lnTo>
                <a:lnTo>
                  <a:pt x="2265882" y="85373"/>
                </a:lnTo>
                <a:lnTo>
                  <a:pt x="2272327" y="87438"/>
                </a:lnTo>
                <a:lnTo>
                  <a:pt x="2272346" y="85154"/>
                </a:lnTo>
                <a:lnTo>
                  <a:pt x="2271051" y="77101"/>
                </a:lnTo>
                <a:lnTo>
                  <a:pt x="2270746" y="82641"/>
                </a:lnTo>
                <a:lnTo>
                  <a:pt x="2269318" y="79424"/>
                </a:lnTo>
                <a:lnTo>
                  <a:pt x="2268976" y="76987"/>
                </a:lnTo>
                <a:lnTo>
                  <a:pt x="2268462" y="73789"/>
                </a:lnTo>
                <a:lnTo>
                  <a:pt x="2271051" y="77101"/>
                </a:lnTo>
                <a:lnTo>
                  <a:pt x="2270670" y="56331"/>
                </a:lnTo>
                <a:lnTo>
                  <a:pt x="2268747" y="42834"/>
                </a:lnTo>
                <a:lnTo>
                  <a:pt x="2268176" y="41901"/>
                </a:lnTo>
                <a:lnTo>
                  <a:pt x="2268263" y="36630"/>
                </a:lnTo>
                <a:lnTo>
                  <a:pt x="2268114" y="24149"/>
                </a:lnTo>
                <a:lnTo>
                  <a:pt x="2267500" y="35076"/>
                </a:lnTo>
                <a:lnTo>
                  <a:pt x="2268062" y="45061"/>
                </a:lnTo>
                <a:lnTo>
                  <a:pt x="2268462" y="53971"/>
                </a:lnTo>
                <a:lnTo>
                  <a:pt x="2268462" y="68572"/>
                </a:lnTo>
                <a:lnTo>
                  <a:pt x="2267053" y="71961"/>
                </a:lnTo>
                <a:lnTo>
                  <a:pt x="2266881" y="79728"/>
                </a:lnTo>
                <a:lnTo>
                  <a:pt x="2265606" y="73122"/>
                </a:lnTo>
                <a:lnTo>
                  <a:pt x="2262093" y="81242"/>
                </a:lnTo>
                <a:lnTo>
                  <a:pt x="2258305" y="77110"/>
                </a:lnTo>
                <a:lnTo>
                  <a:pt x="2259894" y="75902"/>
                </a:lnTo>
                <a:lnTo>
                  <a:pt x="2265606" y="73122"/>
                </a:lnTo>
                <a:lnTo>
                  <a:pt x="2266808" y="71208"/>
                </a:lnTo>
                <a:lnTo>
                  <a:pt x="2266196" y="69334"/>
                </a:lnTo>
                <a:lnTo>
                  <a:pt x="2265892" y="65907"/>
                </a:lnTo>
                <a:lnTo>
                  <a:pt x="2256011" y="65907"/>
                </a:lnTo>
                <a:lnTo>
                  <a:pt x="2256277" y="71999"/>
                </a:lnTo>
                <a:lnTo>
                  <a:pt x="2258165" y="76757"/>
                </a:lnTo>
                <a:lnTo>
                  <a:pt x="2256506" y="77577"/>
                </a:lnTo>
                <a:lnTo>
                  <a:pt x="2253002" y="78415"/>
                </a:lnTo>
                <a:lnTo>
                  <a:pt x="2246415" y="78415"/>
                </a:lnTo>
                <a:lnTo>
                  <a:pt x="2243845" y="77558"/>
                </a:lnTo>
                <a:lnTo>
                  <a:pt x="2241674" y="75845"/>
                </a:lnTo>
                <a:lnTo>
                  <a:pt x="2239505" y="74131"/>
                </a:lnTo>
                <a:lnTo>
                  <a:pt x="2238419" y="71790"/>
                </a:lnTo>
                <a:lnTo>
                  <a:pt x="2238419" y="64898"/>
                </a:lnTo>
                <a:close/>
              </a:path>
              <a:path w="2306500" h="110969">
                <a:moveTo>
                  <a:pt x="2176698" y="86068"/>
                </a:moveTo>
                <a:lnTo>
                  <a:pt x="2179563" y="85992"/>
                </a:lnTo>
                <a:lnTo>
                  <a:pt x="2182114" y="85687"/>
                </a:lnTo>
                <a:lnTo>
                  <a:pt x="2184522" y="85097"/>
                </a:lnTo>
                <a:lnTo>
                  <a:pt x="2184522" y="76987"/>
                </a:lnTo>
                <a:lnTo>
                  <a:pt x="2181419" y="77158"/>
                </a:lnTo>
                <a:lnTo>
                  <a:pt x="2179058" y="77158"/>
                </a:lnTo>
                <a:lnTo>
                  <a:pt x="2176926" y="76530"/>
                </a:lnTo>
                <a:lnTo>
                  <a:pt x="2174756" y="74379"/>
                </a:lnTo>
                <a:lnTo>
                  <a:pt x="2174756" y="32325"/>
                </a:lnTo>
                <a:lnTo>
                  <a:pt x="2184522" y="32325"/>
                </a:lnTo>
                <a:lnTo>
                  <a:pt x="2184522" y="23930"/>
                </a:lnTo>
                <a:lnTo>
                  <a:pt x="2174756" y="23930"/>
                </a:lnTo>
                <a:lnTo>
                  <a:pt x="2174756" y="6853"/>
                </a:lnTo>
                <a:lnTo>
                  <a:pt x="2164361" y="6853"/>
                </a:lnTo>
                <a:lnTo>
                  <a:pt x="2164361" y="23930"/>
                </a:lnTo>
                <a:lnTo>
                  <a:pt x="2156079" y="23930"/>
                </a:lnTo>
                <a:lnTo>
                  <a:pt x="2156079" y="32325"/>
                </a:lnTo>
                <a:lnTo>
                  <a:pt x="2164361" y="32325"/>
                </a:lnTo>
                <a:lnTo>
                  <a:pt x="2164361" y="76739"/>
                </a:lnTo>
                <a:lnTo>
                  <a:pt x="2165218" y="79928"/>
                </a:lnTo>
                <a:lnTo>
                  <a:pt x="2166931" y="82384"/>
                </a:lnTo>
                <a:lnTo>
                  <a:pt x="2168644" y="84840"/>
                </a:lnTo>
                <a:lnTo>
                  <a:pt x="2171900" y="86068"/>
                </a:lnTo>
                <a:lnTo>
                  <a:pt x="2176698" y="86068"/>
                </a:lnTo>
                <a:close/>
              </a:path>
              <a:path w="2306500" h="110969">
                <a:moveTo>
                  <a:pt x="2146502" y="57797"/>
                </a:moveTo>
                <a:lnTo>
                  <a:pt x="2117889" y="53342"/>
                </a:lnTo>
                <a:lnTo>
                  <a:pt x="2117888" y="57797"/>
                </a:lnTo>
                <a:lnTo>
                  <a:pt x="2146502" y="57797"/>
                </a:lnTo>
                <a:close/>
              </a:path>
              <a:path w="2306500" h="110969">
                <a:moveTo>
                  <a:pt x="2102144" y="44376"/>
                </a:moveTo>
                <a:lnTo>
                  <a:pt x="2103838" y="40045"/>
                </a:lnTo>
                <a:lnTo>
                  <a:pt x="2103239" y="37865"/>
                </a:lnTo>
                <a:lnTo>
                  <a:pt x="2103838" y="40045"/>
                </a:lnTo>
                <a:lnTo>
                  <a:pt x="2104324" y="39527"/>
                </a:lnTo>
                <a:lnTo>
                  <a:pt x="2103971" y="25624"/>
                </a:lnTo>
                <a:lnTo>
                  <a:pt x="2105767" y="24834"/>
                </a:lnTo>
                <a:lnTo>
                  <a:pt x="2099859" y="22331"/>
                </a:lnTo>
                <a:lnTo>
                  <a:pt x="2098641" y="31754"/>
                </a:lnTo>
                <a:lnTo>
                  <a:pt x="2098084" y="32394"/>
                </a:lnTo>
                <a:lnTo>
                  <a:pt x="2093310" y="37884"/>
                </a:lnTo>
                <a:lnTo>
                  <a:pt x="2090645" y="45861"/>
                </a:lnTo>
                <a:lnTo>
                  <a:pt x="2090645" y="65660"/>
                </a:lnTo>
                <a:lnTo>
                  <a:pt x="2093291" y="73417"/>
                </a:lnTo>
                <a:lnTo>
                  <a:pt x="2097188" y="77496"/>
                </a:lnTo>
                <a:lnTo>
                  <a:pt x="2096318" y="77958"/>
                </a:lnTo>
                <a:lnTo>
                  <a:pt x="2083372" y="77958"/>
                </a:lnTo>
                <a:lnTo>
                  <a:pt x="2078327" y="74588"/>
                </a:lnTo>
                <a:lnTo>
                  <a:pt x="2075624" y="67849"/>
                </a:lnTo>
                <a:lnTo>
                  <a:pt x="2074176" y="64270"/>
                </a:lnTo>
                <a:lnTo>
                  <a:pt x="2073510" y="77272"/>
                </a:lnTo>
                <a:lnTo>
                  <a:pt x="2075681" y="80204"/>
                </a:lnTo>
                <a:lnTo>
                  <a:pt x="2077718" y="82336"/>
                </a:lnTo>
                <a:lnTo>
                  <a:pt x="2079622" y="83669"/>
                </a:lnTo>
                <a:lnTo>
                  <a:pt x="2082819" y="85915"/>
                </a:lnTo>
                <a:lnTo>
                  <a:pt x="2086742" y="87039"/>
                </a:lnTo>
                <a:lnTo>
                  <a:pt x="2099688" y="87039"/>
                </a:lnTo>
                <a:lnTo>
                  <a:pt x="2104395" y="84720"/>
                </a:lnTo>
                <a:lnTo>
                  <a:pt x="2106179" y="83840"/>
                </a:lnTo>
                <a:lnTo>
                  <a:pt x="2108807" y="76483"/>
                </a:lnTo>
                <a:lnTo>
                  <a:pt x="2106066" y="72732"/>
                </a:lnTo>
                <a:lnTo>
                  <a:pt x="2107379" y="61091"/>
                </a:lnTo>
                <a:lnTo>
                  <a:pt x="2105999" y="66916"/>
                </a:lnTo>
                <a:lnTo>
                  <a:pt x="2104070" y="70002"/>
                </a:lnTo>
                <a:lnTo>
                  <a:pt x="2103876" y="84497"/>
                </a:lnTo>
                <a:lnTo>
                  <a:pt x="2098584" y="78957"/>
                </a:lnTo>
                <a:lnTo>
                  <a:pt x="2100477" y="75749"/>
                </a:lnTo>
                <a:lnTo>
                  <a:pt x="2100477" y="33638"/>
                </a:lnTo>
                <a:lnTo>
                  <a:pt x="2101953" y="49630"/>
                </a:lnTo>
                <a:lnTo>
                  <a:pt x="2102144" y="44376"/>
                </a:lnTo>
                <a:close/>
              </a:path>
              <a:path w="2306500" h="110969">
                <a:moveTo>
                  <a:pt x="2073510" y="85097"/>
                </a:moveTo>
                <a:lnTo>
                  <a:pt x="2073510" y="77272"/>
                </a:lnTo>
                <a:lnTo>
                  <a:pt x="2074176" y="64270"/>
                </a:lnTo>
                <a:lnTo>
                  <a:pt x="2073453" y="59606"/>
                </a:lnTo>
                <a:lnTo>
                  <a:pt x="2073453" y="45899"/>
                </a:lnTo>
                <a:lnTo>
                  <a:pt x="2075214" y="40187"/>
                </a:lnTo>
                <a:lnTo>
                  <a:pt x="2078736" y="36723"/>
                </a:lnTo>
                <a:lnTo>
                  <a:pt x="2082258" y="33258"/>
                </a:lnTo>
                <a:lnTo>
                  <a:pt x="2086361" y="31526"/>
                </a:lnTo>
                <a:lnTo>
                  <a:pt x="2096413" y="31526"/>
                </a:lnTo>
                <a:lnTo>
                  <a:pt x="2098084" y="32394"/>
                </a:lnTo>
                <a:lnTo>
                  <a:pt x="2098641" y="31754"/>
                </a:lnTo>
                <a:lnTo>
                  <a:pt x="2099859" y="22331"/>
                </a:lnTo>
                <a:lnTo>
                  <a:pt x="2088589" y="22331"/>
                </a:lnTo>
                <a:lnTo>
                  <a:pt x="2085200" y="23101"/>
                </a:lnTo>
                <a:lnTo>
                  <a:pt x="2082078" y="24643"/>
                </a:lnTo>
                <a:lnTo>
                  <a:pt x="2078955" y="26186"/>
                </a:lnTo>
                <a:lnTo>
                  <a:pt x="2076271" y="28422"/>
                </a:lnTo>
                <a:lnTo>
                  <a:pt x="2074024" y="31354"/>
                </a:lnTo>
                <a:lnTo>
                  <a:pt x="2074024" y="913"/>
                </a:lnTo>
                <a:lnTo>
                  <a:pt x="2064029" y="913"/>
                </a:lnTo>
                <a:lnTo>
                  <a:pt x="2064029" y="85097"/>
                </a:lnTo>
                <a:lnTo>
                  <a:pt x="2073510" y="85097"/>
                </a:lnTo>
                <a:close/>
              </a:path>
              <a:path w="2306500" h="110969">
                <a:moveTo>
                  <a:pt x="1829316" y="74084"/>
                </a:moveTo>
                <a:lnTo>
                  <a:pt x="1834285" y="78786"/>
                </a:lnTo>
                <a:lnTo>
                  <a:pt x="1839255" y="83488"/>
                </a:lnTo>
                <a:lnTo>
                  <a:pt x="1845052" y="85839"/>
                </a:lnTo>
                <a:lnTo>
                  <a:pt x="1856436" y="85839"/>
                </a:lnTo>
                <a:lnTo>
                  <a:pt x="1860167" y="85097"/>
                </a:lnTo>
                <a:lnTo>
                  <a:pt x="1870410" y="85097"/>
                </a:lnTo>
                <a:lnTo>
                  <a:pt x="1863157" y="83555"/>
                </a:lnTo>
                <a:lnTo>
                  <a:pt x="1860263" y="77444"/>
                </a:lnTo>
                <a:lnTo>
                  <a:pt x="1848155" y="77444"/>
                </a:lnTo>
                <a:lnTo>
                  <a:pt x="1844395" y="75645"/>
                </a:lnTo>
                <a:lnTo>
                  <a:pt x="1841596" y="72047"/>
                </a:lnTo>
                <a:lnTo>
                  <a:pt x="1838798" y="68448"/>
                </a:lnTo>
                <a:lnTo>
                  <a:pt x="1837398" y="63204"/>
                </a:lnTo>
                <a:lnTo>
                  <a:pt x="1834343" y="31468"/>
                </a:lnTo>
                <a:lnTo>
                  <a:pt x="1829335" y="37218"/>
                </a:lnTo>
                <a:lnTo>
                  <a:pt x="1826832" y="45214"/>
                </a:lnTo>
                <a:lnTo>
                  <a:pt x="1826832" y="66307"/>
                </a:lnTo>
                <a:lnTo>
                  <a:pt x="1829316" y="74084"/>
                </a:lnTo>
                <a:close/>
              </a:path>
              <a:path w="2306500" h="110969">
                <a:moveTo>
                  <a:pt x="1870696" y="31850"/>
                </a:moveTo>
                <a:lnTo>
                  <a:pt x="1870410" y="31489"/>
                </a:lnTo>
                <a:lnTo>
                  <a:pt x="1870410" y="32211"/>
                </a:lnTo>
                <a:lnTo>
                  <a:pt x="1870696" y="31850"/>
                </a:lnTo>
                <a:close/>
              </a:path>
              <a:path w="2306500" h="110969">
                <a:moveTo>
                  <a:pt x="1773106" y="24215"/>
                </a:moveTo>
                <a:lnTo>
                  <a:pt x="1769127" y="33315"/>
                </a:lnTo>
                <a:lnTo>
                  <a:pt x="1770993" y="36666"/>
                </a:lnTo>
                <a:lnTo>
                  <a:pt x="1773106" y="24215"/>
                </a:lnTo>
                <a:close/>
              </a:path>
              <a:path w="2306500" h="110969">
                <a:moveTo>
                  <a:pt x="1090605" y="44509"/>
                </a:moveTo>
                <a:lnTo>
                  <a:pt x="1091539" y="41520"/>
                </a:lnTo>
                <a:lnTo>
                  <a:pt x="1090605" y="32211"/>
                </a:lnTo>
                <a:lnTo>
                  <a:pt x="1092018" y="30422"/>
                </a:lnTo>
                <a:lnTo>
                  <a:pt x="1090604" y="28545"/>
                </a:lnTo>
                <a:lnTo>
                  <a:pt x="1087958" y="25034"/>
                </a:lnTo>
                <a:lnTo>
                  <a:pt x="1086035" y="41520"/>
                </a:lnTo>
                <a:lnTo>
                  <a:pt x="1089291" y="53323"/>
                </a:lnTo>
                <a:lnTo>
                  <a:pt x="1087635" y="65964"/>
                </a:lnTo>
                <a:lnTo>
                  <a:pt x="1087635" y="72056"/>
                </a:lnTo>
                <a:lnTo>
                  <a:pt x="1086188" y="74616"/>
                </a:lnTo>
                <a:lnTo>
                  <a:pt x="1083294" y="76273"/>
                </a:lnTo>
                <a:lnTo>
                  <a:pt x="1082666" y="61757"/>
                </a:lnTo>
                <a:lnTo>
                  <a:pt x="1084151" y="62594"/>
                </a:lnTo>
                <a:lnTo>
                  <a:pt x="1086473" y="63965"/>
                </a:lnTo>
                <a:lnTo>
                  <a:pt x="1084341" y="51591"/>
                </a:lnTo>
                <a:lnTo>
                  <a:pt x="1085026" y="37084"/>
                </a:lnTo>
                <a:lnTo>
                  <a:pt x="1083579" y="35180"/>
                </a:lnTo>
                <a:lnTo>
                  <a:pt x="1081314" y="22330"/>
                </a:lnTo>
                <a:lnTo>
                  <a:pt x="1090605" y="913"/>
                </a:lnTo>
                <a:lnTo>
                  <a:pt x="1080324" y="913"/>
                </a:lnTo>
                <a:lnTo>
                  <a:pt x="1080324" y="22330"/>
                </a:lnTo>
                <a:lnTo>
                  <a:pt x="1081219" y="32477"/>
                </a:lnTo>
                <a:lnTo>
                  <a:pt x="1080324" y="32182"/>
                </a:lnTo>
                <a:lnTo>
                  <a:pt x="1080324" y="50618"/>
                </a:lnTo>
                <a:lnTo>
                  <a:pt x="1076954" y="49801"/>
                </a:lnTo>
                <a:lnTo>
                  <a:pt x="1070158" y="48145"/>
                </a:lnTo>
                <a:lnTo>
                  <a:pt x="1067187" y="47422"/>
                </a:lnTo>
                <a:lnTo>
                  <a:pt x="1064941" y="46584"/>
                </a:lnTo>
                <a:lnTo>
                  <a:pt x="1063417" y="45632"/>
                </a:lnTo>
                <a:lnTo>
                  <a:pt x="1060791" y="44033"/>
                </a:lnTo>
                <a:lnTo>
                  <a:pt x="1059477" y="41901"/>
                </a:lnTo>
                <a:lnTo>
                  <a:pt x="1059449" y="24120"/>
                </a:lnTo>
                <a:lnTo>
                  <a:pt x="1055279" y="27699"/>
                </a:lnTo>
                <a:lnTo>
                  <a:pt x="1051110" y="31278"/>
                </a:lnTo>
                <a:lnTo>
                  <a:pt x="1049025" y="35961"/>
                </a:lnTo>
                <a:lnTo>
                  <a:pt x="1049025" y="46660"/>
                </a:lnTo>
                <a:lnTo>
                  <a:pt x="1051233" y="50506"/>
                </a:lnTo>
                <a:lnTo>
                  <a:pt x="1055650" y="53285"/>
                </a:lnTo>
                <a:lnTo>
                  <a:pt x="1058125" y="54884"/>
                </a:lnTo>
                <a:lnTo>
                  <a:pt x="1061971" y="56331"/>
                </a:lnTo>
                <a:lnTo>
                  <a:pt x="1067187" y="57626"/>
                </a:lnTo>
                <a:lnTo>
                  <a:pt x="1075355" y="59682"/>
                </a:lnTo>
                <a:lnTo>
                  <a:pt x="1079734" y="60786"/>
                </a:lnTo>
                <a:lnTo>
                  <a:pt x="1080324" y="60981"/>
                </a:lnTo>
                <a:lnTo>
                  <a:pt x="1080324" y="77948"/>
                </a:lnTo>
                <a:lnTo>
                  <a:pt x="1077049" y="78757"/>
                </a:lnTo>
                <a:lnTo>
                  <a:pt x="1080324" y="85097"/>
                </a:lnTo>
                <a:lnTo>
                  <a:pt x="1081181" y="87438"/>
                </a:lnTo>
                <a:lnTo>
                  <a:pt x="1087473" y="85458"/>
                </a:lnTo>
                <a:lnTo>
                  <a:pt x="1087850" y="85097"/>
                </a:lnTo>
                <a:lnTo>
                  <a:pt x="1090605" y="85097"/>
                </a:lnTo>
                <a:lnTo>
                  <a:pt x="1090605" y="82456"/>
                </a:lnTo>
                <a:lnTo>
                  <a:pt x="1091603" y="81499"/>
                </a:lnTo>
                <a:lnTo>
                  <a:pt x="1095735" y="77539"/>
                </a:lnTo>
                <a:lnTo>
                  <a:pt x="1097801" y="72837"/>
                </a:lnTo>
                <a:lnTo>
                  <a:pt x="1097801" y="61757"/>
                </a:lnTo>
                <a:lnTo>
                  <a:pt x="1095802" y="57626"/>
                </a:lnTo>
                <a:lnTo>
                  <a:pt x="1091804" y="54998"/>
                </a:lnTo>
                <a:lnTo>
                  <a:pt x="1090605" y="54199"/>
                </a:lnTo>
                <a:lnTo>
                  <a:pt x="1090605" y="44509"/>
                </a:lnTo>
                <a:close/>
              </a:path>
              <a:path w="2306500" h="110969">
                <a:moveTo>
                  <a:pt x="905762" y="26509"/>
                </a:moveTo>
                <a:lnTo>
                  <a:pt x="903078" y="28936"/>
                </a:lnTo>
                <a:lnTo>
                  <a:pt x="902450" y="43195"/>
                </a:lnTo>
                <a:lnTo>
                  <a:pt x="902164" y="54884"/>
                </a:lnTo>
                <a:lnTo>
                  <a:pt x="901536" y="69334"/>
                </a:lnTo>
                <a:lnTo>
                  <a:pt x="901231" y="65907"/>
                </a:lnTo>
                <a:lnTo>
                  <a:pt x="897433" y="81242"/>
                </a:lnTo>
                <a:lnTo>
                  <a:pt x="893645" y="77110"/>
                </a:lnTo>
                <a:lnTo>
                  <a:pt x="891998" y="65907"/>
                </a:lnTo>
                <a:lnTo>
                  <a:pt x="891350" y="65907"/>
                </a:lnTo>
                <a:lnTo>
                  <a:pt x="891617" y="71999"/>
                </a:lnTo>
                <a:lnTo>
                  <a:pt x="891998" y="72959"/>
                </a:lnTo>
                <a:lnTo>
                  <a:pt x="891998" y="85097"/>
                </a:lnTo>
                <a:lnTo>
                  <a:pt x="902450" y="85097"/>
                </a:lnTo>
                <a:lnTo>
                  <a:pt x="902450" y="49516"/>
                </a:lnTo>
                <a:lnTo>
                  <a:pt x="902450" y="54992"/>
                </a:lnTo>
                <a:lnTo>
                  <a:pt x="906010" y="56331"/>
                </a:lnTo>
                <a:lnTo>
                  <a:pt x="911226" y="57626"/>
                </a:lnTo>
                <a:lnTo>
                  <a:pt x="919394" y="59682"/>
                </a:lnTo>
                <a:lnTo>
                  <a:pt x="923773" y="60786"/>
                </a:lnTo>
                <a:lnTo>
                  <a:pt x="926704" y="61757"/>
                </a:lnTo>
                <a:lnTo>
                  <a:pt x="927751" y="62347"/>
                </a:lnTo>
                <a:lnTo>
                  <a:pt x="928189" y="62594"/>
                </a:lnTo>
                <a:lnTo>
                  <a:pt x="928380" y="51591"/>
                </a:lnTo>
                <a:lnTo>
                  <a:pt x="933330" y="53323"/>
                </a:lnTo>
                <a:lnTo>
                  <a:pt x="935843" y="54998"/>
                </a:lnTo>
                <a:lnTo>
                  <a:pt x="938432" y="78825"/>
                </a:lnTo>
                <a:lnTo>
                  <a:pt x="939774" y="77539"/>
                </a:lnTo>
                <a:lnTo>
                  <a:pt x="941840" y="72836"/>
                </a:lnTo>
                <a:lnTo>
                  <a:pt x="941840" y="61757"/>
                </a:lnTo>
                <a:lnTo>
                  <a:pt x="939841" y="57626"/>
                </a:lnTo>
                <a:lnTo>
                  <a:pt x="938432" y="56700"/>
                </a:lnTo>
                <a:lnTo>
                  <a:pt x="938432" y="41520"/>
                </a:lnTo>
                <a:lnTo>
                  <a:pt x="930074" y="41520"/>
                </a:lnTo>
                <a:lnTo>
                  <a:pt x="929884" y="39198"/>
                </a:lnTo>
                <a:lnTo>
                  <a:pt x="929065" y="37084"/>
                </a:lnTo>
                <a:lnTo>
                  <a:pt x="927618" y="35180"/>
                </a:lnTo>
                <a:lnTo>
                  <a:pt x="925914" y="22558"/>
                </a:lnTo>
                <a:lnTo>
                  <a:pt x="925257" y="32477"/>
                </a:lnTo>
                <a:lnTo>
                  <a:pt x="922659" y="32687"/>
                </a:lnTo>
                <a:lnTo>
                  <a:pt x="924695" y="34210"/>
                </a:lnTo>
                <a:lnTo>
                  <a:pt x="926733" y="35733"/>
                </a:lnTo>
                <a:lnTo>
                  <a:pt x="927752" y="38531"/>
                </a:lnTo>
                <a:lnTo>
                  <a:pt x="927752" y="51439"/>
                </a:lnTo>
                <a:lnTo>
                  <a:pt x="920993" y="49801"/>
                </a:lnTo>
                <a:lnTo>
                  <a:pt x="914196" y="48145"/>
                </a:lnTo>
                <a:lnTo>
                  <a:pt x="911226" y="47422"/>
                </a:lnTo>
                <a:lnTo>
                  <a:pt x="908980" y="46584"/>
                </a:lnTo>
                <a:lnTo>
                  <a:pt x="907456" y="45632"/>
                </a:lnTo>
                <a:lnTo>
                  <a:pt x="904830" y="44033"/>
                </a:lnTo>
                <a:lnTo>
                  <a:pt x="903516" y="41901"/>
                </a:lnTo>
                <a:lnTo>
                  <a:pt x="903516" y="36799"/>
                </a:lnTo>
                <a:lnTo>
                  <a:pt x="904515" y="34838"/>
                </a:lnTo>
                <a:lnTo>
                  <a:pt x="906514" y="33353"/>
                </a:lnTo>
                <a:lnTo>
                  <a:pt x="908847" y="24929"/>
                </a:lnTo>
                <a:lnTo>
                  <a:pt x="905762" y="26509"/>
                </a:lnTo>
                <a:close/>
              </a:path>
              <a:path w="2306500" h="110969">
                <a:moveTo>
                  <a:pt x="903906" y="38684"/>
                </a:moveTo>
                <a:lnTo>
                  <a:pt x="903516" y="39236"/>
                </a:lnTo>
                <a:lnTo>
                  <a:pt x="903516" y="39892"/>
                </a:lnTo>
                <a:lnTo>
                  <a:pt x="903906" y="38684"/>
                </a:lnTo>
                <a:close/>
              </a:path>
              <a:path w="2306500" h="110969">
                <a:moveTo>
                  <a:pt x="297301" y="86867"/>
                </a:moveTo>
                <a:lnTo>
                  <a:pt x="296767" y="88238"/>
                </a:lnTo>
                <a:lnTo>
                  <a:pt x="295911" y="90332"/>
                </a:lnTo>
                <a:lnTo>
                  <a:pt x="294730" y="93149"/>
                </a:lnTo>
                <a:lnTo>
                  <a:pt x="293550" y="95967"/>
                </a:lnTo>
                <a:lnTo>
                  <a:pt x="292674" y="97832"/>
                </a:lnTo>
                <a:lnTo>
                  <a:pt x="290418" y="100146"/>
                </a:lnTo>
                <a:lnTo>
                  <a:pt x="288124" y="101088"/>
                </a:lnTo>
                <a:lnTo>
                  <a:pt x="285611" y="101088"/>
                </a:lnTo>
                <a:lnTo>
                  <a:pt x="283307" y="100802"/>
                </a:lnTo>
                <a:lnTo>
                  <a:pt x="280223" y="100003"/>
                </a:lnTo>
                <a:lnTo>
                  <a:pt x="280223" y="109369"/>
                </a:lnTo>
                <a:lnTo>
                  <a:pt x="281365" y="109674"/>
                </a:lnTo>
                <a:lnTo>
                  <a:pt x="283888" y="110112"/>
                </a:lnTo>
                <a:lnTo>
                  <a:pt x="292388" y="110169"/>
                </a:lnTo>
                <a:lnTo>
                  <a:pt x="296577" y="108455"/>
                </a:lnTo>
                <a:lnTo>
                  <a:pt x="299014" y="105029"/>
                </a:lnTo>
                <a:lnTo>
                  <a:pt x="300554" y="102487"/>
                </a:lnTo>
                <a:lnTo>
                  <a:pt x="305196" y="92508"/>
                </a:lnTo>
                <a:lnTo>
                  <a:pt x="311579" y="76473"/>
                </a:lnTo>
                <a:lnTo>
                  <a:pt x="316142" y="64153"/>
                </a:lnTo>
                <a:lnTo>
                  <a:pt x="320946" y="50772"/>
                </a:lnTo>
                <a:lnTo>
                  <a:pt x="322522" y="46360"/>
                </a:lnTo>
                <a:lnTo>
                  <a:pt x="327613" y="32156"/>
                </a:lnTo>
                <a:lnTo>
                  <a:pt x="330598" y="23929"/>
                </a:lnTo>
                <a:lnTo>
                  <a:pt x="319233" y="23929"/>
                </a:lnTo>
                <a:lnTo>
                  <a:pt x="302726" y="73731"/>
                </a:lnTo>
                <a:lnTo>
                  <a:pt x="286335" y="23929"/>
                </a:lnTo>
                <a:lnTo>
                  <a:pt x="274683" y="23929"/>
                </a:lnTo>
                <a:lnTo>
                  <a:pt x="297301" y="86867"/>
                </a:lnTo>
                <a:close/>
              </a:path>
              <a:path w="2306500" h="110969">
                <a:moveTo>
                  <a:pt x="113743" y="74083"/>
                </a:moveTo>
                <a:lnTo>
                  <a:pt x="118712" y="78786"/>
                </a:lnTo>
                <a:lnTo>
                  <a:pt x="123681" y="83488"/>
                </a:lnTo>
                <a:lnTo>
                  <a:pt x="129478" y="85839"/>
                </a:lnTo>
                <a:lnTo>
                  <a:pt x="140863" y="85839"/>
                </a:lnTo>
                <a:lnTo>
                  <a:pt x="144690" y="85077"/>
                </a:lnTo>
                <a:lnTo>
                  <a:pt x="147584" y="83555"/>
                </a:lnTo>
                <a:lnTo>
                  <a:pt x="150478" y="82032"/>
                </a:lnTo>
                <a:lnTo>
                  <a:pt x="152952" y="79709"/>
                </a:lnTo>
                <a:lnTo>
                  <a:pt x="155009" y="76587"/>
                </a:lnTo>
                <a:lnTo>
                  <a:pt x="155123" y="85001"/>
                </a:lnTo>
                <a:lnTo>
                  <a:pt x="154456" y="90846"/>
                </a:lnTo>
                <a:lnTo>
                  <a:pt x="153010" y="94120"/>
                </a:lnTo>
                <a:lnTo>
                  <a:pt x="150573" y="99679"/>
                </a:lnTo>
                <a:lnTo>
                  <a:pt x="145413" y="102459"/>
                </a:lnTo>
                <a:lnTo>
                  <a:pt x="132544" y="102459"/>
                </a:lnTo>
                <a:lnTo>
                  <a:pt x="128888" y="101316"/>
                </a:lnTo>
                <a:lnTo>
                  <a:pt x="126565" y="99032"/>
                </a:lnTo>
                <a:lnTo>
                  <a:pt x="125081" y="97547"/>
                </a:lnTo>
                <a:lnTo>
                  <a:pt x="124091" y="95434"/>
                </a:lnTo>
                <a:lnTo>
                  <a:pt x="123595" y="92692"/>
                </a:lnTo>
                <a:lnTo>
                  <a:pt x="113144" y="92692"/>
                </a:lnTo>
                <a:lnTo>
                  <a:pt x="113677" y="98975"/>
                </a:lnTo>
                <a:lnTo>
                  <a:pt x="116190" y="103591"/>
                </a:lnTo>
                <a:lnTo>
                  <a:pt x="120683" y="106542"/>
                </a:lnTo>
                <a:lnTo>
                  <a:pt x="125176" y="109493"/>
                </a:lnTo>
                <a:lnTo>
                  <a:pt x="130716" y="110968"/>
                </a:lnTo>
                <a:lnTo>
                  <a:pt x="139579" y="110915"/>
                </a:lnTo>
                <a:lnTo>
                  <a:pt x="153003" y="107435"/>
                </a:lnTo>
                <a:lnTo>
                  <a:pt x="161462" y="98518"/>
                </a:lnTo>
                <a:lnTo>
                  <a:pt x="163747" y="94025"/>
                </a:lnTo>
                <a:lnTo>
                  <a:pt x="164889" y="87895"/>
                </a:lnTo>
                <a:lnTo>
                  <a:pt x="164889" y="24500"/>
                </a:lnTo>
                <a:lnTo>
                  <a:pt x="155409" y="24500"/>
                </a:lnTo>
                <a:lnTo>
                  <a:pt x="155409" y="32211"/>
                </a:lnTo>
                <a:lnTo>
                  <a:pt x="153390" y="29659"/>
                </a:lnTo>
                <a:lnTo>
                  <a:pt x="151411" y="27718"/>
                </a:lnTo>
                <a:lnTo>
                  <a:pt x="149469" y="26385"/>
                </a:lnTo>
                <a:lnTo>
                  <a:pt x="145889" y="24025"/>
                </a:lnTo>
                <a:lnTo>
                  <a:pt x="141701" y="22844"/>
                </a:lnTo>
                <a:lnTo>
                  <a:pt x="129821" y="22844"/>
                </a:lnTo>
                <a:lnTo>
                  <a:pt x="123938" y="42091"/>
                </a:lnTo>
                <a:lnTo>
                  <a:pt x="126604" y="35314"/>
                </a:lnTo>
                <a:lnTo>
                  <a:pt x="131553" y="31925"/>
                </a:lnTo>
                <a:lnTo>
                  <a:pt x="143624" y="31925"/>
                </a:lnTo>
                <a:lnTo>
                  <a:pt x="147603" y="33753"/>
                </a:lnTo>
                <a:lnTo>
                  <a:pt x="150725" y="37408"/>
                </a:lnTo>
                <a:lnTo>
                  <a:pt x="153847" y="41063"/>
                </a:lnTo>
                <a:lnTo>
                  <a:pt x="155409" y="46679"/>
                </a:lnTo>
                <a:lnTo>
                  <a:pt x="155409" y="59282"/>
                </a:lnTo>
                <a:lnTo>
                  <a:pt x="154571" y="63679"/>
                </a:lnTo>
                <a:lnTo>
                  <a:pt x="152896" y="67449"/>
                </a:lnTo>
                <a:lnTo>
                  <a:pt x="149887" y="74112"/>
                </a:lnTo>
                <a:lnTo>
                  <a:pt x="144690" y="77443"/>
                </a:lnTo>
                <a:lnTo>
                  <a:pt x="132582" y="77443"/>
                </a:lnTo>
                <a:lnTo>
                  <a:pt x="128822" y="75644"/>
                </a:lnTo>
                <a:lnTo>
                  <a:pt x="126023" y="72046"/>
                </a:lnTo>
                <a:lnTo>
                  <a:pt x="123224" y="68448"/>
                </a:lnTo>
                <a:lnTo>
                  <a:pt x="121825" y="63204"/>
                </a:lnTo>
                <a:lnTo>
                  <a:pt x="118769" y="31468"/>
                </a:lnTo>
                <a:lnTo>
                  <a:pt x="113762" y="37217"/>
                </a:lnTo>
                <a:lnTo>
                  <a:pt x="111259" y="45213"/>
                </a:lnTo>
                <a:lnTo>
                  <a:pt x="111259" y="66307"/>
                </a:lnTo>
                <a:lnTo>
                  <a:pt x="113743" y="74083"/>
                </a:lnTo>
                <a:close/>
              </a:path>
              <a:path w="2306500" h="110969">
                <a:moveTo>
                  <a:pt x="66595" y="1199"/>
                </a:moveTo>
                <a:lnTo>
                  <a:pt x="55115" y="1199"/>
                </a:lnTo>
                <a:lnTo>
                  <a:pt x="55115" y="35866"/>
                </a:lnTo>
                <a:lnTo>
                  <a:pt x="11479" y="35866"/>
                </a:lnTo>
                <a:lnTo>
                  <a:pt x="11479" y="1199"/>
                </a:lnTo>
                <a:lnTo>
                  <a:pt x="0" y="1199"/>
                </a:lnTo>
                <a:lnTo>
                  <a:pt x="0" y="85096"/>
                </a:lnTo>
                <a:lnTo>
                  <a:pt x="11479" y="85096"/>
                </a:lnTo>
                <a:lnTo>
                  <a:pt x="11479" y="45860"/>
                </a:lnTo>
                <a:lnTo>
                  <a:pt x="55115" y="45860"/>
                </a:lnTo>
                <a:lnTo>
                  <a:pt x="55115" y="85096"/>
                </a:lnTo>
                <a:lnTo>
                  <a:pt x="66595" y="85096"/>
                </a:lnTo>
                <a:lnTo>
                  <a:pt x="66595" y="1199"/>
                </a:lnTo>
                <a:close/>
              </a:path>
              <a:path w="2306500" h="110969">
                <a:moveTo>
                  <a:pt x="86071" y="24215"/>
                </a:moveTo>
                <a:lnTo>
                  <a:pt x="86071" y="85096"/>
                </a:lnTo>
                <a:lnTo>
                  <a:pt x="96523" y="85096"/>
                </a:lnTo>
                <a:lnTo>
                  <a:pt x="96523" y="24215"/>
                </a:lnTo>
                <a:lnTo>
                  <a:pt x="86071" y="24215"/>
                </a:lnTo>
                <a:close/>
              </a:path>
              <a:path w="2306500" h="110969">
                <a:moveTo>
                  <a:pt x="86071" y="1199"/>
                </a:moveTo>
                <a:lnTo>
                  <a:pt x="86071" y="12849"/>
                </a:lnTo>
                <a:lnTo>
                  <a:pt x="96523" y="12849"/>
                </a:lnTo>
                <a:lnTo>
                  <a:pt x="96523" y="1199"/>
                </a:lnTo>
                <a:lnTo>
                  <a:pt x="86071" y="1199"/>
                </a:lnTo>
                <a:close/>
              </a:path>
              <a:path w="2306500" h="110969">
                <a:moveTo>
                  <a:pt x="123777" y="25719"/>
                </a:moveTo>
                <a:lnTo>
                  <a:pt x="118769" y="31468"/>
                </a:lnTo>
                <a:lnTo>
                  <a:pt x="121825" y="63204"/>
                </a:lnTo>
                <a:lnTo>
                  <a:pt x="121825" y="50449"/>
                </a:lnTo>
                <a:lnTo>
                  <a:pt x="122530" y="45708"/>
                </a:lnTo>
                <a:lnTo>
                  <a:pt x="123938" y="42091"/>
                </a:lnTo>
                <a:lnTo>
                  <a:pt x="129821" y="22844"/>
                </a:lnTo>
                <a:lnTo>
                  <a:pt x="123777" y="25719"/>
                </a:lnTo>
                <a:close/>
              </a:path>
              <a:path w="2306500" h="110969">
                <a:moveTo>
                  <a:pt x="219263" y="33315"/>
                </a:moveTo>
                <a:lnTo>
                  <a:pt x="221129" y="36665"/>
                </a:lnTo>
                <a:lnTo>
                  <a:pt x="222271" y="38759"/>
                </a:lnTo>
                <a:lnTo>
                  <a:pt x="222842" y="42053"/>
                </a:lnTo>
                <a:lnTo>
                  <a:pt x="222842" y="85096"/>
                </a:lnTo>
                <a:lnTo>
                  <a:pt x="233408" y="85096"/>
                </a:lnTo>
                <a:lnTo>
                  <a:pt x="233408" y="39844"/>
                </a:lnTo>
                <a:lnTo>
                  <a:pt x="232551" y="35142"/>
                </a:lnTo>
                <a:lnTo>
                  <a:pt x="230838" y="31754"/>
                </a:lnTo>
                <a:lnTo>
                  <a:pt x="227678" y="25547"/>
                </a:lnTo>
                <a:lnTo>
                  <a:pt x="221662" y="22444"/>
                </a:lnTo>
                <a:lnTo>
                  <a:pt x="207840" y="22444"/>
                </a:lnTo>
                <a:lnTo>
                  <a:pt x="203709" y="23530"/>
                </a:lnTo>
                <a:lnTo>
                  <a:pt x="200396" y="25700"/>
                </a:lnTo>
                <a:lnTo>
                  <a:pt x="198454" y="26956"/>
                </a:lnTo>
                <a:lnTo>
                  <a:pt x="196264" y="29126"/>
                </a:lnTo>
                <a:lnTo>
                  <a:pt x="193827" y="32211"/>
                </a:lnTo>
                <a:lnTo>
                  <a:pt x="193827" y="913"/>
                </a:lnTo>
                <a:lnTo>
                  <a:pt x="183547" y="913"/>
                </a:lnTo>
                <a:lnTo>
                  <a:pt x="183547" y="85096"/>
                </a:lnTo>
                <a:lnTo>
                  <a:pt x="193827" y="85096"/>
                </a:lnTo>
                <a:lnTo>
                  <a:pt x="193827" y="44509"/>
                </a:lnTo>
                <a:lnTo>
                  <a:pt x="195560" y="38969"/>
                </a:lnTo>
                <a:lnTo>
                  <a:pt x="199025" y="36037"/>
                </a:lnTo>
                <a:lnTo>
                  <a:pt x="202490" y="33105"/>
                </a:lnTo>
                <a:lnTo>
                  <a:pt x="206355" y="31639"/>
                </a:lnTo>
                <a:lnTo>
                  <a:pt x="215759" y="31639"/>
                </a:lnTo>
                <a:lnTo>
                  <a:pt x="219263" y="33315"/>
                </a:lnTo>
                <a:close/>
              </a:path>
              <a:path w="2306500" h="110969">
                <a:moveTo>
                  <a:pt x="252065" y="1199"/>
                </a:moveTo>
                <a:lnTo>
                  <a:pt x="252065" y="85096"/>
                </a:lnTo>
                <a:lnTo>
                  <a:pt x="262346" y="85096"/>
                </a:lnTo>
                <a:lnTo>
                  <a:pt x="262346" y="1199"/>
                </a:lnTo>
                <a:lnTo>
                  <a:pt x="252065" y="1199"/>
                </a:lnTo>
                <a:close/>
              </a:path>
              <a:path w="2306500" h="110969">
                <a:moveTo>
                  <a:pt x="369036" y="1199"/>
                </a:moveTo>
                <a:lnTo>
                  <a:pt x="369036" y="85096"/>
                </a:lnTo>
                <a:lnTo>
                  <a:pt x="379317" y="85096"/>
                </a:lnTo>
                <a:lnTo>
                  <a:pt x="379317" y="1199"/>
                </a:lnTo>
                <a:lnTo>
                  <a:pt x="369036" y="1199"/>
                </a:lnTo>
                <a:close/>
              </a:path>
              <a:path w="2306500" h="110969">
                <a:moveTo>
                  <a:pt x="407893" y="25624"/>
                </a:moveTo>
                <a:lnTo>
                  <a:pt x="402563" y="31754"/>
                </a:lnTo>
                <a:lnTo>
                  <a:pt x="405876" y="49630"/>
                </a:lnTo>
                <a:lnTo>
                  <a:pt x="406066" y="44376"/>
                </a:lnTo>
                <a:lnTo>
                  <a:pt x="407760" y="40044"/>
                </a:lnTo>
                <a:lnTo>
                  <a:pt x="410959" y="36637"/>
                </a:lnTo>
                <a:lnTo>
                  <a:pt x="414862" y="22558"/>
                </a:lnTo>
                <a:lnTo>
                  <a:pt x="407893" y="25624"/>
                </a:lnTo>
                <a:close/>
              </a:path>
              <a:path w="2306500" h="110969">
                <a:moveTo>
                  <a:pt x="450425" y="57797"/>
                </a:moveTo>
                <a:lnTo>
                  <a:pt x="450425" y="51629"/>
                </a:lnTo>
                <a:lnTo>
                  <a:pt x="450120" y="47136"/>
                </a:lnTo>
                <a:lnTo>
                  <a:pt x="449511" y="44318"/>
                </a:lnTo>
                <a:lnTo>
                  <a:pt x="448826" y="40206"/>
                </a:lnTo>
                <a:lnTo>
                  <a:pt x="447455" y="36608"/>
                </a:lnTo>
                <a:lnTo>
                  <a:pt x="445399" y="33524"/>
                </a:lnTo>
                <a:lnTo>
                  <a:pt x="443266" y="30288"/>
                </a:lnTo>
                <a:lnTo>
                  <a:pt x="440163" y="27651"/>
                </a:lnTo>
                <a:lnTo>
                  <a:pt x="436089" y="25614"/>
                </a:lnTo>
                <a:lnTo>
                  <a:pt x="432015" y="23577"/>
                </a:lnTo>
                <a:lnTo>
                  <a:pt x="427808" y="22558"/>
                </a:lnTo>
                <a:lnTo>
                  <a:pt x="414862" y="22558"/>
                </a:lnTo>
                <a:lnTo>
                  <a:pt x="410959" y="36637"/>
                </a:lnTo>
                <a:lnTo>
                  <a:pt x="414157" y="33229"/>
                </a:lnTo>
                <a:lnTo>
                  <a:pt x="418117" y="31525"/>
                </a:lnTo>
                <a:lnTo>
                  <a:pt x="429426" y="31525"/>
                </a:lnTo>
                <a:lnTo>
                  <a:pt x="434128" y="34000"/>
                </a:lnTo>
                <a:lnTo>
                  <a:pt x="436946" y="38950"/>
                </a:lnTo>
                <a:lnTo>
                  <a:pt x="438469" y="41615"/>
                </a:lnTo>
                <a:lnTo>
                  <a:pt x="439440" y="45175"/>
                </a:lnTo>
                <a:lnTo>
                  <a:pt x="439859" y="49630"/>
                </a:lnTo>
                <a:lnTo>
                  <a:pt x="405876" y="49630"/>
                </a:lnTo>
                <a:lnTo>
                  <a:pt x="402563" y="31754"/>
                </a:lnTo>
                <a:lnTo>
                  <a:pt x="397232" y="37884"/>
                </a:lnTo>
                <a:lnTo>
                  <a:pt x="394567" y="45860"/>
                </a:lnTo>
                <a:lnTo>
                  <a:pt x="394567" y="65660"/>
                </a:lnTo>
                <a:lnTo>
                  <a:pt x="397213" y="73417"/>
                </a:lnTo>
                <a:lnTo>
                  <a:pt x="402506" y="78957"/>
                </a:lnTo>
                <a:lnTo>
                  <a:pt x="407798" y="84497"/>
                </a:lnTo>
                <a:lnTo>
                  <a:pt x="414252" y="87267"/>
                </a:lnTo>
                <a:lnTo>
                  <a:pt x="424990" y="87267"/>
                </a:lnTo>
                <a:lnTo>
                  <a:pt x="427789" y="86962"/>
                </a:lnTo>
                <a:lnTo>
                  <a:pt x="430263" y="86353"/>
                </a:lnTo>
                <a:lnTo>
                  <a:pt x="434871" y="85287"/>
                </a:lnTo>
                <a:lnTo>
                  <a:pt x="438735" y="83231"/>
                </a:lnTo>
                <a:lnTo>
                  <a:pt x="441858" y="80185"/>
                </a:lnTo>
                <a:lnTo>
                  <a:pt x="443723" y="78433"/>
                </a:lnTo>
                <a:lnTo>
                  <a:pt x="445408" y="76178"/>
                </a:lnTo>
                <a:lnTo>
                  <a:pt x="446912" y="73417"/>
                </a:lnTo>
                <a:lnTo>
                  <a:pt x="448416" y="70657"/>
                </a:lnTo>
                <a:lnTo>
                  <a:pt x="449302" y="68153"/>
                </a:lnTo>
                <a:lnTo>
                  <a:pt x="449568" y="65907"/>
                </a:lnTo>
                <a:lnTo>
                  <a:pt x="439459" y="65907"/>
                </a:lnTo>
                <a:lnTo>
                  <a:pt x="438697" y="68610"/>
                </a:lnTo>
                <a:lnTo>
                  <a:pt x="437403" y="70990"/>
                </a:lnTo>
                <a:lnTo>
                  <a:pt x="435575" y="73046"/>
                </a:lnTo>
                <a:lnTo>
                  <a:pt x="432377" y="76587"/>
                </a:lnTo>
                <a:lnTo>
                  <a:pt x="428093" y="78357"/>
                </a:lnTo>
                <a:lnTo>
                  <a:pt x="416975" y="78357"/>
                </a:lnTo>
                <a:lnTo>
                  <a:pt x="412729" y="76482"/>
                </a:lnTo>
                <a:lnTo>
                  <a:pt x="409988" y="72732"/>
                </a:lnTo>
                <a:lnTo>
                  <a:pt x="407246" y="68981"/>
                </a:lnTo>
                <a:lnTo>
                  <a:pt x="405780" y="64003"/>
                </a:lnTo>
                <a:lnTo>
                  <a:pt x="405590" y="57797"/>
                </a:lnTo>
                <a:lnTo>
                  <a:pt x="450425" y="57797"/>
                </a:lnTo>
                <a:close/>
              </a:path>
              <a:path w="2306500" h="110969">
                <a:moveTo>
                  <a:pt x="515916" y="23929"/>
                </a:moveTo>
                <a:lnTo>
                  <a:pt x="504665" y="23929"/>
                </a:lnTo>
                <a:lnTo>
                  <a:pt x="487587" y="73731"/>
                </a:lnTo>
                <a:lnTo>
                  <a:pt x="471253" y="23929"/>
                </a:lnTo>
                <a:lnTo>
                  <a:pt x="459316" y="23929"/>
                </a:lnTo>
                <a:lnTo>
                  <a:pt x="481876" y="85097"/>
                </a:lnTo>
                <a:lnTo>
                  <a:pt x="492842" y="85097"/>
                </a:lnTo>
                <a:lnTo>
                  <a:pt x="515916" y="23929"/>
                </a:lnTo>
                <a:close/>
              </a:path>
              <a:path w="2306500" h="110969">
                <a:moveTo>
                  <a:pt x="534612" y="25624"/>
                </a:moveTo>
                <a:lnTo>
                  <a:pt x="529281" y="31754"/>
                </a:lnTo>
                <a:lnTo>
                  <a:pt x="532594" y="49630"/>
                </a:lnTo>
                <a:lnTo>
                  <a:pt x="532784" y="44376"/>
                </a:lnTo>
                <a:lnTo>
                  <a:pt x="534479" y="40044"/>
                </a:lnTo>
                <a:lnTo>
                  <a:pt x="537677" y="36637"/>
                </a:lnTo>
                <a:lnTo>
                  <a:pt x="541580" y="22558"/>
                </a:lnTo>
                <a:lnTo>
                  <a:pt x="534612" y="25624"/>
                </a:lnTo>
                <a:close/>
              </a:path>
              <a:path w="2306500" h="110969">
                <a:moveTo>
                  <a:pt x="577143" y="57797"/>
                </a:moveTo>
                <a:lnTo>
                  <a:pt x="577143" y="51629"/>
                </a:lnTo>
                <a:lnTo>
                  <a:pt x="576839" y="47136"/>
                </a:lnTo>
                <a:lnTo>
                  <a:pt x="576230" y="44318"/>
                </a:lnTo>
                <a:lnTo>
                  <a:pt x="575544" y="40206"/>
                </a:lnTo>
                <a:lnTo>
                  <a:pt x="574174" y="36608"/>
                </a:lnTo>
                <a:lnTo>
                  <a:pt x="572117" y="33524"/>
                </a:lnTo>
                <a:lnTo>
                  <a:pt x="569985" y="30288"/>
                </a:lnTo>
                <a:lnTo>
                  <a:pt x="566882" y="27651"/>
                </a:lnTo>
                <a:lnTo>
                  <a:pt x="562808" y="25614"/>
                </a:lnTo>
                <a:lnTo>
                  <a:pt x="558733" y="23577"/>
                </a:lnTo>
                <a:lnTo>
                  <a:pt x="554526" y="22558"/>
                </a:lnTo>
                <a:lnTo>
                  <a:pt x="541580" y="22558"/>
                </a:lnTo>
                <a:lnTo>
                  <a:pt x="537677" y="36637"/>
                </a:lnTo>
                <a:lnTo>
                  <a:pt x="540876" y="33229"/>
                </a:lnTo>
                <a:lnTo>
                  <a:pt x="544835" y="31525"/>
                </a:lnTo>
                <a:lnTo>
                  <a:pt x="556144" y="31525"/>
                </a:lnTo>
                <a:lnTo>
                  <a:pt x="560847" y="34000"/>
                </a:lnTo>
                <a:lnTo>
                  <a:pt x="563664" y="38950"/>
                </a:lnTo>
                <a:lnTo>
                  <a:pt x="565187" y="41615"/>
                </a:lnTo>
                <a:lnTo>
                  <a:pt x="566158" y="45175"/>
                </a:lnTo>
                <a:lnTo>
                  <a:pt x="566577" y="49630"/>
                </a:lnTo>
                <a:lnTo>
                  <a:pt x="532594" y="49630"/>
                </a:lnTo>
                <a:lnTo>
                  <a:pt x="529281" y="31754"/>
                </a:lnTo>
                <a:lnTo>
                  <a:pt x="523951" y="37884"/>
                </a:lnTo>
                <a:lnTo>
                  <a:pt x="521285" y="45860"/>
                </a:lnTo>
                <a:lnTo>
                  <a:pt x="521285" y="65660"/>
                </a:lnTo>
                <a:lnTo>
                  <a:pt x="523932" y="73417"/>
                </a:lnTo>
                <a:lnTo>
                  <a:pt x="529224" y="78957"/>
                </a:lnTo>
                <a:lnTo>
                  <a:pt x="534517" y="84497"/>
                </a:lnTo>
                <a:lnTo>
                  <a:pt x="540971" y="87267"/>
                </a:lnTo>
                <a:lnTo>
                  <a:pt x="551708" y="87267"/>
                </a:lnTo>
                <a:lnTo>
                  <a:pt x="554507" y="86962"/>
                </a:lnTo>
                <a:lnTo>
                  <a:pt x="556982" y="86353"/>
                </a:lnTo>
                <a:lnTo>
                  <a:pt x="561589" y="85287"/>
                </a:lnTo>
                <a:lnTo>
                  <a:pt x="565454" y="83231"/>
                </a:lnTo>
                <a:lnTo>
                  <a:pt x="568576" y="80185"/>
                </a:lnTo>
                <a:lnTo>
                  <a:pt x="570442" y="78433"/>
                </a:lnTo>
                <a:lnTo>
                  <a:pt x="572127" y="76178"/>
                </a:lnTo>
                <a:lnTo>
                  <a:pt x="573631" y="73417"/>
                </a:lnTo>
                <a:lnTo>
                  <a:pt x="575135" y="70657"/>
                </a:lnTo>
                <a:lnTo>
                  <a:pt x="576020" y="68153"/>
                </a:lnTo>
                <a:lnTo>
                  <a:pt x="576286" y="65907"/>
                </a:lnTo>
                <a:lnTo>
                  <a:pt x="566177" y="65907"/>
                </a:lnTo>
                <a:lnTo>
                  <a:pt x="565416" y="68610"/>
                </a:lnTo>
                <a:lnTo>
                  <a:pt x="564121" y="70990"/>
                </a:lnTo>
                <a:lnTo>
                  <a:pt x="562294" y="73046"/>
                </a:lnTo>
                <a:lnTo>
                  <a:pt x="559095" y="76587"/>
                </a:lnTo>
                <a:lnTo>
                  <a:pt x="554811" y="78357"/>
                </a:lnTo>
                <a:lnTo>
                  <a:pt x="543693" y="78357"/>
                </a:lnTo>
                <a:lnTo>
                  <a:pt x="539448" y="76482"/>
                </a:lnTo>
                <a:lnTo>
                  <a:pt x="536706" y="72732"/>
                </a:lnTo>
                <a:lnTo>
                  <a:pt x="533965" y="68981"/>
                </a:lnTo>
                <a:lnTo>
                  <a:pt x="532499" y="64003"/>
                </a:lnTo>
                <a:lnTo>
                  <a:pt x="532308" y="57797"/>
                </a:lnTo>
                <a:lnTo>
                  <a:pt x="577143" y="57797"/>
                </a:lnTo>
                <a:close/>
              </a:path>
              <a:path w="2306500" h="110969">
                <a:moveTo>
                  <a:pt x="593230" y="23929"/>
                </a:moveTo>
                <a:lnTo>
                  <a:pt x="593230" y="85097"/>
                </a:lnTo>
                <a:lnTo>
                  <a:pt x="603511" y="85097"/>
                </a:lnTo>
                <a:lnTo>
                  <a:pt x="603511" y="45575"/>
                </a:lnTo>
                <a:lnTo>
                  <a:pt x="604901" y="41739"/>
                </a:lnTo>
                <a:lnTo>
                  <a:pt x="607681" y="38407"/>
                </a:lnTo>
                <a:lnTo>
                  <a:pt x="610460" y="35076"/>
                </a:lnTo>
                <a:lnTo>
                  <a:pt x="614439" y="33410"/>
                </a:lnTo>
                <a:lnTo>
                  <a:pt x="620788" y="33429"/>
                </a:lnTo>
                <a:lnTo>
                  <a:pt x="622988" y="33696"/>
                </a:lnTo>
                <a:lnTo>
                  <a:pt x="622988" y="22844"/>
                </a:lnTo>
                <a:lnTo>
                  <a:pt x="621883" y="22730"/>
                </a:lnTo>
                <a:lnTo>
                  <a:pt x="619675" y="22558"/>
                </a:lnTo>
                <a:lnTo>
                  <a:pt x="615601" y="22558"/>
                </a:lnTo>
                <a:lnTo>
                  <a:pt x="612003" y="24034"/>
                </a:lnTo>
                <a:lnTo>
                  <a:pt x="608880" y="26985"/>
                </a:lnTo>
                <a:lnTo>
                  <a:pt x="605758" y="29936"/>
                </a:lnTo>
                <a:lnTo>
                  <a:pt x="603797" y="32439"/>
                </a:lnTo>
                <a:lnTo>
                  <a:pt x="602997" y="34495"/>
                </a:lnTo>
                <a:lnTo>
                  <a:pt x="602997" y="23929"/>
                </a:lnTo>
                <a:lnTo>
                  <a:pt x="593230" y="23929"/>
                </a:lnTo>
                <a:close/>
              </a:path>
              <a:path w="2306500" h="110969">
                <a:moveTo>
                  <a:pt x="641835" y="25624"/>
                </a:moveTo>
                <a:lnTo>
                  <a:pt x="636505" y="31754"/>
                </a:lnTo>
                <a:lnTo>
                  <a:pt x="639817" y="49630"/>
                </a:lnTo>
                <a:lnTo>
                  <a:pt x="640007" y="44376"/>
                </a:lnTo>
                <a:lnTo>
                  <a:pt x="641702" y="40044"/>
                </a:lnTo>
                <a:lnTo>
                  <a:pt x="644901" y="36637"/>
                </a:lnTo>
                <a:lnTo>
                  <a:pt x="648803" y="22558"/>
                </a:lnTo>
                <a:lnTo>
                  <a:pt x="641835" y="25624"/>
                </a:lnTo>
                <a:close/>
              </a:path>
              <a:path w="2306500" h="110969">
                <a:moveTo>
                  <a:pt x="684366" y="57797"/>
                </a:moveTo>
                <a:lnTo>
                  <a:pt x="684366" y="51629"/>
                </a:lnTo>
                <a:lnTo>
                  <a:pt x="684062" y="47136"/>
                </a:lnTo>
                <a:lnTo>
                  <a:pt x="683453" y="44318"/>
                </a:lnTo>
                <a:lnTo>
                  <a:pt x="682768" y="40206"/>
                </a:lnTo>
                <a:lnTo>
                  <a:pt x="681397" y="36608"/>
                </a:lnTo>
                <a:lnTo>
                  <a:pt x="679341" y="33524"/>
                </a:lnTo>
                <a:lnTo>
                  <a:pt x="677208" y="30288"/>
                </a:lnTo>
                <a:lnTo>
                  <a:pt x="674105" y="27651"/>
                </a:lnTo>
                <a:lnTo>
                  <a:pt x="670031" y="25614"/>
                </a:lnTo>
                <a:lnTo>
                  <a:pt x="665957" y="23577"/>
                </a:lnTo>
                <a:lnTo>
                  <a:pt x="661749" y="22558"/>
                </a:lnTo>
                <a:lnTo>
                  <a:pt x="648803" y="22558"/>
                </a:lnTo>
                <a:lnTo>
                  <a:pt x="644901" y="36637"/>
                </a:lnTo>
                <a:lnTo>
                  <a:pt x="648099" y="33229"/>
                </a:lnTo>
                <a:lnTo>
                  <a:pt x="652059" y="31525"/>
                </a:lnTo>
                <a:lnTo>
                  <a:pt x="663367" y="31525"/>
                </a:lnTo>
                <a:lnTo>
                  <a:pt x="668070" y="34000"/>
                </a:lnTo>
                <a:lnTo>
                  <a:pt x="670887" y="38950"/>
                </a:lnTo>
                <a:lnTo>
                  <a:pt x="672410" y="41615"/>
                </a:lnTo>
                <a:lnTo>
                  <a:pt x="673382" y="45175"/>
                </a:lnTo>
                <a:lnTo>
                  <a:pt x="673801" y="49630"/>
                </a:lnTo>
                <a:lnTo>
                  <a:pt x="639817" y="49630"/>
                </a:lnTo>
                <a:lnTo>
                  <a:pt x="636505" y="31754"/>
                </a:lnTo>
                <a:lnTo>
                  <a:pt x="631174" y="37884"/>
                </a:lnTo>
                <a:lnTo>
                  <a:pt x="628509" y="45860"/>
                </a:lnTo>
                <a:lnTo>
                  <a:pt x="628509" y="65660"/>
                </a:lnTo>
                <a:lnTo>
                  <a:pt x="631155" y="73417"/>
                </a:lnTo>
                <a:lnTo>
                  <a:pt x="636447" y="78957"/>
                </a:lnTo>
                <a:lnTo>
                  <a:pt x="641740" y="84497"/>
                </a:lnTo>
                <a:lnTo>
                  <a:pt x="648194" y="87267"/>
                </a:lnTo>
                <a:lnTo>
                  <a:pt x="658931" y="87267"/>
                </a:lnTo>
                <a:lnTo>
                  <a:pt x="661730" y="86962"/>
                </a:lnTo>
                <a:lnTo>
                  <a:pt x="664205" y="86353"/>
                </a:lnTo>
                <a:lnTo>
                  <a:pt x="668813" y="85287"/>
                </a:lnTo>
                <a:lnTo>
                  <a:pt x="672677" y="83231"/>
                </a:lnTo>
                <a:lnTo>
                  <a:pt x="675800" y="80185"/>
                </a:lnTo>
                <a:lnTo>
                  <a:pt x="677665" y="78433"/>
                </a:lnTo>
                <a:lnTo>
                  <a:pt x="679350" y="76178"/>
                </a:lnTo>
                <a:lnTo>
                  <a:pt x="680854" y="73417"/>
                </a:lnTo>
                <a:lnTo>
                  <a:pt x="682358" y="70657"/>
                </a:lnTo>
                <a:lnTo>
                  <a:pt x="683244" y="68153"/>
                </a:lnTo>
                <a:lnTo>
                  <a:pt x="683510" y="65907"/>
                </a:lnTo>
                <a:lnTo>
                  <a:pt x="673401" y="65907"/>
                </a:lnTo>
                <a:lnTo>
                  <a:pt x="672639" y="68610"/>
                </a:lnTo>
                <a:lnTo>
                  <a:pt x="671344" y="70990"/>
                </a:lnTo>
                <a:lnTo>
                  <a:pt x="669517" y="73046"/>
                </a:lnTo>
                <a:lnTo>
                  <a:pt x="666319" y="76587"/>
                </a:lnTo>
                <a:lnTo>
                  <a:pt x="662035" y="78357"/>
                </a:lnTo>
                <a:lnTo>
                  <a:pt x="650916" y="78357"/>
                </a:lnTo>
                <a:lnTo>
                  <a:pt x="646671" y="76482"/>
                </a:lnTo>
                <a:lnTo>
                  <a:pt x="643930" y="72732"/>
                </a:lnTo>
                <a:lnTo>
                  <a:pt x="641188" y="68981"/>
                </a:lnTo>
                <a:lnTo>
                  <a:pt x="639722" y="64003"/>
                </a:lnTo>
                <a:lnTo>
                  <a:pt x="639531" y="57797"/>
                </a:lnTo>
                <a:lnTo>
                  <a:pt x="684366" y="57797"/>
                </a:lnTo>
                <a:close/>
              </a:path>
              <a:path w="2306500" h="110969">
                <a:moveTo>
                  <a:pt x="698322" y="72941"/>
                </a:moveTo>
                <a:lnTo>
                  <a:pt x="703310" y="78672"/>
                </a:lnTo>
                <a:lnTo>
                  <a:pt x="708298" y="84402"/>
                </a:lnTo>
                <a:lnTo>
                  <a:pt x="714200" y="87267"/>
                </a:lnTo>
                <a:lnTo>
                  <a:pt x="713629" y="76092"/>
                </a:lnTo>
                <a:lnTo>
                  <a:pt x="710848" y="71675"/>
                </a:lnTo>
                <a:lnTo>
                  <a:pt x="708069" y="67259"/>
                </a:lnTo>
                <a:lnTo>
                  <a:pt x="706680" y="61776"/>
                </a:lnTo>
                <a:lnTo>
                  <a:pt x="706680" y="47536"/>
                </a:lnTo>
                <a:lnTo>
                  <a:pt x="708288" y="41710"/>
                </a:lnTo>
                <a:lnTo>
                  <a:pt x="711506" y="37751"/>
                </a:lnTo>
                <a:lnTo>
                  <a:pt x="714723" y="33791"/>
                </a:lnTo>
                <a:lnTo>
                  <a:pt x="718921" y="31811"/>
                </a:lnTo>
                <a:lnTo>
                  <a:pt x="728745" y="31811"/>
                </a:lnTo>
                <a:lnTo>
                  <a:pt x="732648" y="33667"/>
                </a:lnTo>
                <a:lnTo>
                  <a:pt x="735808" y="37379"/>
                </a:lnTo>
                <a:lnTo>
                  <a:pt x="738968" y="41092"/>
                </a:lnTo>
                <a:lnTo>
                  <a:pt x="740549" y="46812"/>
                </a:lnTo>
                <a:lnTo>
                  <a:pt x="740549" y="62195"/>
                </a:lnTo>
                <a:lnTo>
                  <a:pt x="739016" y="68068"/>
                </a:lnTo>
                <a:lnTo>
                  <a:pt x="735951" y="72161"/>
                </a:lnTo>
                <a:lnTo>
                  <a:pt x="732886" y="76254"/>
                </a:lnTo>
                <a:lnTo>
                  <a:pt x="728992" y="86429"/>
                </a:lnTo>
                <a:lnTo>
                  <a:pt x="732267" y="84754"/>
                </a:lnTo>
                <a:lnTo>
                  <a:pt x="735541" y="83079"/>
                </a:lnTo>
                <a:lnTo>
                  <a:pt x="738378" y="80356"/>
                </a:lnTo>
                <a:lnTo>
                  <a:pt x="740777" y="76587"/>
                </a:lnTo>
                <a:lnTo>
                  <a:pt x="740777" y="85097"/>
                </a:lnTo>
                <a:lnTo>
                  <a:pt x="750030" y="85097"/>
                </a:lnTo>
                <a:lnTo>
                  <a:pt x="750030" y="913"/>
                </a:lnTo>
                <a:lnTo>
                  <a:pt x="740149" y="913"/>
                </a:lnTo>
                <a:lnTo>
                  <a:pt x="740149" y="31811"/>
                </a:lnTo>
                <a:lnTo>
                  <a:pt x="737826" y="28955"/>
                </a:lnTo>
                <a:lnTo>
                  <a:pt x="735751" y="26956"/>
                </a:lnTo>
                <a:lnTo>
                  <a:pt x="733923" y="25814"/>
                </a:lnTo>
                <a:lnTo>
                  <a:pt x="730763" y="23834"/>
                </a:lnTo>
                <a:lnTo>
                  <a:pt x="726841" y="22844"/>
                </a:lnTo>
                <a:lnTo>
                  <a:pt x="713705" y="22844"/>
                </a:lnTo>
                <a:lnTo>
                  <a:pt x="707203" y="26109"/>
                </a:lnTo>
                <a:lnTo>
                  <a:pt x="702653" y="32639"/>
                </a:lnTo>
                <a:lnTo>
                  <a:pt x="698103" y="39169"/>
                </a:lnTo>
                <a:lnTo>
                  <a:pt x="695828" y="46888"/>
                </a:lnTo>
                <a:lnTo>
                  <a:pt x="695828" y="65317"/>
                </a:lnTo>
                <a:lnTo>
                  <a:pt x="698322" y="72941"/>
                </a:lnTo>
                <a:close/>
              </a:path>
              <a:path w="2306500" h="110969">
                <a:moveTo>
                  <a:pt x="713629" y="76092"/>
                </a:moveTo>
                <a:lnTo>
                  <a:pt x="714200" y="87267"/>
                </a:lnTo>
                <a:lnTo>
                  <a:pt x="725242" y="87267"/>
                </a:lnTo>
                <a:lnTo>
                  <a:pt x="728992" y="86429"/>
                </a:lnTo>
                <a:lnTo>
                  <a:pt x="732886" y="76254"/>
                </a:lnTo>
                <a:lnTo>
                  <a:pt x="728973" y="78300"/>
                </a:lnTo>
                <a:lnTo>
                  <a:pt x="718084" y="78300"/>
                </a:lnTo>
                <a:lnTo>
                  <a:pt x="713629" y="76092"/>
                </a:lnTo>
                <a:close/>
              </a:path>
              <a:path w="2306500" h="110969">
                <a:moveTo>
                  <a:pt x="810800" y="13468"/>
                </a:moveTo>
                <a:lnTo>
                  <a:pt x="811409" y="11850"/>
                </a:lnTo>
                <a:lnTo>
                  <a:pt x="813884" y="9423"/>
                </a:lnTo>
                <a:lnTo>
                  <a:pt x="818348" y="9452"/>
                </a:lnTo>
                <a:lnTo>
                  <a:pt x="820662" y="9594"/>
                </a:lnTo>
                <a:lnTo>
                  <a:pt x="820662" y="228"/>
                </a:lnTo>
                <a:lnTo>
                  <a:pt x="818320" y="57"/>
                </a:lnTo>
                <a:lnTo>
                  <a:pt x="809467" y="0"/>
                </a:lnTo>
                <a:lnTo>
                  <a:pt x="804841" y="1751"/>
                </a:lnTo>
                <a:lnTo>
                  <a:pt x="802441" y="5254"/>
                </a:lnTo>
                <a:lnTo>
                  <a:pt x="801109" y="7233"/>
                </a:lnTo>
                <a:lnTo>
                  <a:pt x="800367" y="10356"/>
                </a:lnTo>
                <a:lnTo>
                  <a:pt x="800214" y="14620"/>
                </a:lnTo>
                <a:lnTo>
                  <a:pt x="800214" y="24215"/>
                </a:lnTo>
                <a:lnTo>
                  <a:pt x="791704" y="24215"/>
                </a:lnTo>
                <a:lnTo>
                  <a:pt x="791704" y="32325"/>
                </a:lnTo>
                <a:lnTo>
                  <a:pt x="800214" y="32325"/>
                </a:lnTo>
                <a:lnTo>
                  <a:pt x="800214" y="85097"/>
                </a:lnTo>
                <a:lnTo>
                  <a:pt x="810381" y="85097"/>
                </a:lnTo>
                <a:lnTo>
                  <a:pt x="810381" y="32325"/>
                </a:lnTo>
                <a:lnTo>
                  <a:pt x="820662" y="32325"/>
                </a:lnTo>
                <a:lnTo>
                  <a:pt x="820662" y="24215"/>
                </a:lnTo>
                <a:lnTo>
                  <a:pt x="810495" y="24215"/>
                </a:lnTo>
                <a:lnTo>
                  <a:pt x="810495" y="17590"/>
                </a:lnTo>
                <a:lnTo>
                  <a:pt x="810800" y="13468"/>
                </a:lnTo>
                <a:close/>
              </a:path>
              <a:path w="2306500" h="110969">
                <a:moveTo>
                  <a:pt x="830542" y="1199"/>
                </a:moveTo>
                <a:lnTo>
                  <a:pt x="830542" y="12850"/>
                </a:lnTo>
                <a:lnTo>
                  <a:pt x="840823" y="12850"/>
                </a:lnTo>
                <a:lnTo>
                  <a:pt x="840823" y="1199"/>
                </a:lnTo>
                <a:lnTo>
                  <a:pt x="830542" y="1199"/>
                </a:lnTo>
                <a:close/>
              </a:path>
              <a:path w="2306500" h="110969">
                <a:moveTo>
                  <a:pt x="840823" y="39366"/>
                </a:moveTo>
                <a:lnTo>
                  <a:pt x="838843" y="41739"/>
                </a:lnTo>
                <a:lnTo>
                  <a:pt x="837453" y="45575"/>
                </a:lnTo>
                <a:lnTo>
                  <a:pt x="837453" y="85097"/>
                </a:lnTo>
                <a:lnTo>
                  <a:pt x="840823" y="85097"/>
                </a:lnTo>
                <a:lnTo>
                  <a:pt x="837453" y="49915"/>
                </a:lnTo>
                <a:lnTo>
                  <a:pt x="840823" y="85097"/>
                </a:lnTo>
                <a:lnTo>
                  <a:pt x="840823" y="39366"/>
                </a:lnTo>
                <a:close/>
              </a:path>
              <a:path w="2306500" h="110969">
                <a:moveTo>
                  <a:pt x="830542" y="24215"/>
                </a:moveTo>
                <a:lnTo>
                  <a:pt x="836939" y="34495"/>
                </a:lnTo>
                <a:lnTo>
                  <a:pt x="837739" y="32439"/>
                </a:lnTo>
                <a:lnTo>
                  <a:pt x="839700" y="29936"/>
                </a:lnTo>
                <a:lnTo>
                  <a:pt x="840823" y="28874"/>
                </a:lnTo>
                <a:lnTo>
                  <a:pt x="840823" y="24215"/>
                </a:lnTo>
                <a:lnTo>
                  <a:pt x="830542" y="24215"/>
                </a:lnTo>
                <a:close/>
              </a:path>
              <a:path w="2306500" h="110969">
                <a:moveTo>
                  <a:pt x="856929" y="22844"/>
                </a:moveTo>
                <a:lnTo>
                  <a:pt x="855825" y="22730"/>
                </a:lnTo>
                <a:lnTo>
                  <a:pt x="856130" y="23929"/>
                </a:lnTo>
                <a:lnTo>
                  <a:pt x="856929" y="23929"/>
                </a:lnTo>
                <a:lnTo>
                  <a:pt x="856929" y="22844"/>
                </a:lnTo>
                <a:close/>
              </a:path>
              <a:path w="2306500" h="110969">
                <a:moveTo>
                  <a:pt x="902450" y="85097"/>
                </a:moveTo>
                <a:lnTo>
                  <a:pt x="900969" y="85097"/>
                </a:lnTo>
                <a:lnTo>
                  <a:pt x="901222" y="85373"/>
                </a:lnTo>
                <a:lnTo>
                  <a:pt x="907666" y="87438"/>
                </a:lnTo>
                <a:lnTo>
                  <a:pt x="925219" y="87438"/>
                </a:lnTo>
                <a:lnTo>
                  <a:pt x="927752" y="85097"/>
                </a:lnTo>
                <a:lnTo>
                  <a:pt x="931889" y="85097"/>
                </a:lnTo>
                <a:lnTo>
                  <a:pt x="931673" y="72056"/>
                </a:lnTo>
                <a:lnTo>
                  <a:pt x="931673" y="65964"/>
                </a:lnTo>
                <a:lnTo>
                  <a:pt x="931889" y="85097"/>
                </a:lnTo>
                <a:lnTo>
                  <a:pt x="938432" y="85097"/>
                </a:lnTo>
                <a:lnTo>
                  <a:pt x="938432" y="78825"/>
                </a:lnTo>
                <a:lnTo>
                  <a:pt x="935642" y="81499"/>
                </a:lnTo>
                <a:lnTo>
                  <a:pt x="933330" y="53323"/>
                </a:lnTo>
                <a:lnTo>
                  <a:pt x="930512" y="63965"/>
                </a:lnTo>
                <a:lnTo>
                  <a:pt x="930227" y="74616"/>
                </a:lnTo>
                <a:lnTo>
                  <a:pt x="927751" y="76033"/>
                </a:lnTo>
                <a:lnTo>
                  <a:pt x="927333" y="76273"/>
                </a:lnTo>
                <a:lnTo>
                  <a:pt x="924439" y="77929"/>
                </a:lnTo>
                <a:lnTo>
                  <a:pt x="921088" y="78757"/>
                </a:lnTo>
                <a:lnTo>
                  <a:pt x="910884" y="78757"/>
                </a:lnTo>
                <a:lnTo>
                  <a:pt x="906391" y="77101"/>
                </a:lnTo>
                <a:lnTo>
                  <a:pt x="903801" y="73788"/>
                </a:lnTo>
                <a:lnTo>
                  <a:pt x="902450" y="72035"/>
                </a:lnTo>
                <a:lnTo>
                  <a:pt x="902450" y="85097"/>
                </a:lnTo>
                <a:close/>
              </a:path>
              <a:path w="2306500" h="110969">
                <a:moveTo>
                  <a:pt x="901231" y="65907"/>
                </a:moveTo>
                <a:lnTo>
                  <a:pt x="901536" y="69334"/>
                </a:lnTo>
                <a:lnTo>
                  <a:pt x="902164" y="54884"/>
                </a:lnTo>
                <a:lnTo>
                  <a:pt x="900793" y="32211"/>
                </a:lnTo>
                <a:lnTo>
                  <a:pt x="899689" y="53285"/>
                </a:lnTo>
                <a:lnTo>
                  <a:pt x="898536" y="28370"/>
                </a:lnTo>
                <a:lnTo>
                  <a:pt x="895272" y="50506"/>
                </a:lnTo>
                <a:lnTo>
                  <a:pt x="893064" y="46660"/>
                </a:lnTo>
                <a:lnTo>
                  <a:pt x="891998" y="45175"/>
                </a:lnTo>
                <a:lnTo>
                  <a:pt x="891998" y="65907"/>
                </a:lnTo>
                <a:lnTo>
                  <a:pt x="893645" y="77110"/>
                </a:lnTo>
                <a:lnTo>
                  <a:pt x="897433" y="81242"/>
                </a:lnTo>
                <a:lnTo>
                  <a:pt x="901231" y="65907"/>
                </a:lnTo>
                <a:close/>
              </a:path>
              <a:path w="2306500" h="110969">
                <a:moveTo>
                  <a:pt x="898536" y="28370"/>
                </a:moveTo>
                <a:lnTo>
                  <a:pt x="895149" y="31278"/>
                </a:lnTo>
                <a:lnTo>
                  <a:pt x="893064" y="35961"/>
                </a:lnTo>
                <a:lnTo>
                  <a:pt x="893064" y="46660"/>
                </a:lnTo>
                <a:lnTo>
                  <a:pt x="895272" y="50506"/>
                </a:lnTo>
                <a:lnTo>
                  <a:pt x="893064" y="41748"/>
                </a:lnTo>
                <a:lnTo>
                  <a:pt x="895272" y="50506"/>
                </a:lnTo>
                <a:lnTo>
                  <a:pt x="898536" y="28370"/>
                </a:lnTo>
                <a:close/>
              </a:path>
              <a:path w="2306500" h="110969">
                <a:moveTo>
                  <a:pt x="870941" y="27413"/>
                </a:moveTo>
                <a:lnTo>
                  <a:pt x="868733" y="29603"/>
                </a:lnTo>
                <a:lnTo>
                  <a:pt x="866296" y="32610"/>
                </a:lnTo>
                <a:lnTo>
                  <a:pt x="866296" y="23929"/>
                </a:lnTo>
                <a:lnTo>
                  <a:pt x="856130" y="23929"/>
                </a:lnTo>
                <a:lnTo>
                  <a:pt x="855825" y="22730"/>
                </a:lnTo>
                <a:lnTo>
                  <a:pt x="853616" y="22558"/>
                </a:lnTo>
                <a:lnTo>
                  <a:pt x="849543" y="22558"/>
                </a:lnTo>
                <a:lnTo>
                  <a:pt x="845944" y="24034"/>
                </a:lnTo>
                <a:lnTo>
                  <a:pt x="842822" y="26985"/>
                </a:lnTo>
                <a:lnTo>
                  <a:pt x="840823" y="28874"/>
                </a:lnTo>
                <a:lnTo>
                  <a:pt x="839700" y="29936"/>
                </a:lnTo>
                <a:lnTo>
                  <a:pt x="837739" y="32439"/>
                </a:lnTo>
                <a:lnTo>
                  <a:pt x="836939" y="34495"/>
                </a:lnTo>
                <a:lnTo>
                  <a:pt x="830542" y="24215"/>
                </a:lnTo>
                <a:lnTo>
                  <a:pt x="836939" y="24215"/>
                </a:lnTo>
                <a:lnTo>
                  <a:pt x="836939" y="23929"/>
                </a:lnTo>
                <a:lnTo>
                  <a:pt x="827173" y="23929"/>
                </a:lnTo>
                <a:lnTo>
                  <a:pt x="827173" y="85097"/>
                </a:lnTo>
                <a:lnTo>
                  <a:pt x="837453" y="85097"/>
                </a:lnTo>
                <a:lnTo>
                  <a:pt x="837453" y="45575"/>
                </a:lnTo>
                <a:lnTo>
                  <a:pt x="838843" y="41739"/>
                </a:lnTo>
                <a:lnTo>
                  <a:pt x="840823" y="39366"/>
                </a:lnTo>
                <a:lnTo>
                  <a:pt x="841623" y="38407"/>
                </a:lnTo>
                <a:lnTo>
                  <a:pt x="844402" y="35076"/>
                </a:lnTo>
                <a:lnTo>
                  <a:pt x="848381" y="33410"/>
                </a:lnTo>
                <a:lnTo>
                  <a:pt x="854730" y="33429"/>
                </a:lnTo>
                <a:lnTo>
                  <a:pt x="856130" y="33599"/>
                </a:lnTo>
                <a:lnTo>
                  <a:pt x="856929" y="33696"/>
                </a:lnTo>
                <a:lnTo>
                  <a:pt x="866410" y="85097"/>
                </a:lnTo>
                <a:lnTo>
                  <a:pt x="866410" y="44775"/>
                </a:lnTo>
                <a:lnTo>
                  <a:pt x="868000" y="39331"/>
                </a:lnTo>
                <a:lnTo>
                  <a:pt x="871179" y="36323"/>
                </a:lnTo>
                <a:lnTo>
                  <a:pt x="874359" y="33315"/>
                </a:lnTo>
                <a:lnTo>
                  <a:pt x="877890" y="31811"/>
                </a:lnTo>
                <a:lnTo>
                  <a:pt x="886039" y="31811"/>
                </a:lnTo>
                <a:lnTo>
                  <a:pt x="888952" y="33239"/>
                </a:lnTo>
                <a:lnTo>
                  <a:pt x="890513" y="36094"/>
                </a:lnTo>
                <a:lnTo>
                  <a:pt x="891502" y="37998"/>
                </a:lnTo>
                <a:lnTo>
                  <a:pt x="891998" y="41025"/>
                </a:lnTo>
                <a:lnTo>
                  <a:pt x="891998" y="45175"/>
                </a:lnTo>
                <a:lnTo>
                  <a:pt x="893064" y="46660"/>
                </a:lnTo>
                <a:lnTo>
                  <a:pt x="893064" y="35961"/>
                </a:lnTo>
                <a:lnTo>
                  <a:pt x="895149" y="31278"/>
                </a:lnTo>
                <a:lnTo>
                  <a:pt x="898536" y="28370"/>
                </a:lnTo>
                <a:lnTo>
                  <a:pt x="897900" y="27527"/>
                </a:lnTo>
                <a:lnTo>
                  <a:pt x="896224" y="26157"/>
                </a:lnTo>
                <a:lnTo>
                  <a:pt x="893254" y="23758"/>
                </a:lnTo>
                <a:lnTo>
                  <a:pt x="889332" y="22558"/>
                </a:lnTo>
                <a:lnTo>
                  <a:pt x="880156" y="22558"/>
                </a:lnTo>
                <a:lnTo>
                  <a:pt x="876310" y="23720"/>
                </a:lnTo>
                <a:lnTo>
                  <a:pt x="872921" y="26043"/>
                </a:lnTo>
                <a:lnTo>
                  <a:pt x="870941" y="27413"/>
                </a:lnTo>
                <a:close/>
              </a:path>
              <a:path w="2306500" h="110969">
                <a:moveTo>
                  <a:pt x="856130" y="33599"/>
                </a:moveTo>
                <a:lnTo>
                  <a:pt x="856130" y="85097"/>
                </a:lnTo>
                <a:lnTo>
                  <a:pt x="866410" y="85097"/>
                </a:lnTo>
                <a:lnTo>
                  <a:pt x="856929" y="33696"/>
                </a:lnTo>
                <a:lnTo>
                  <a:pt x="856130" y="33599"/>
                </a:lnTo>
                <a:close/>
              </a:path>
              <a:path w="2306500" h="110969">
                <a:moveTo>
                  <a:pt x="916138" y="22330"/>
                </a:moveTo>
                <a:lnTo>
                  <a:pt x="909094" y="22330"/>
                </a:lnTo>
                <a:lnTo>
                  <a:pt x="911931" y="23349"/>
                </a:lnTo>
                <a:lnTo>
                  <a:pt x="915396" y="22558"/>
                </a:lnTo>
                <a:lnTo>
                  <a:pt x="919241" y="22558"/>
                </a:lnTo>
                <a:lnTo>
                  <a:pt x="925353" y="22330"/>
                </a:lnTo>
                <a:lnTo>
                  <a:pt x="916138" y="22330"/>
                </a:lnTo>
                <a:close/>
              </a:path>
              <a:path w="2306500" h="110969">
                <a:moveTo>
                  <a:pt x="899423" y="29546"/>
                </a:moveTo>
                <a:lnTo>
                  <a:pt x="900793" y="32211"/>
                </a:lnTo>
                <a:lnTo>
                  <a:pt x="902164" y="54884"/>
                </a:lnTo>
                <a:lnTo>
                  <a:pt x="902450" y="43195"/>
                </a:lnTo>
                <a:lnTo>
                  <a:pt x="903078" y="28936"/>
                </a:lnTo>
                <a:lnTo>
                  <a:pt x="905762" y="26509"/>
                </a:lnTo>
                <a:lnTo>
                  <a:pt x="908847" y="24929"/>
                </a:lnTo>
                <a:lnTo>
                  <a:pt x="906514" y="33353"/>
                </a:lnTo>
                <a:lnTo>
                  <a:pt x="904515" y="34838"/>
                </a:lnTo>
                <a:lnTo>
                  <a:pt x="903516" y="36799"/>
                </a:lnTo>
                <a:lnTo>
                  <a:pt x="903516" y="39892"/>
                </a:lnTo>
                <a:lnTo>
                  <a:pt x="903516" y="39236"/>
                </a:lnTo>
                <a:lnTo>
                  <a:pt x="903906" y="38684"/>
                </a:lnTo>
                <a:lnTo>
                  <a:pt x="906819" y="35980"/>
                </a:lnTo>
                <a:lnTo>
                  <a:pt x="908513" y="31868"/>
                </a:lnTo>
                <a:lnTo>
                  <a:pt x="911454" y="31126"/>
                </a:lnTo>
                <a:lnTo>
                  <a:pt x="921164" y="31126"/>
                </a:lnTo>
                <a:lnTo>
                  <a:pt x="925914" y="22558"/>
                </a:lnTo>
                <a:lnTo>
                  <a:pt x="925353" y="22330"/>
                </a:lnTo>
                <a:lnTo>
                  <a:pt x="919241" y="22558"/>
                </a:lnTo>
                <a:lnTo>
                  <a:pt x="915396" y="22558"/>
                </a:lnTo>
                <a:lnTo>
                  <a:pt x="911931" y="23349"/>
                </a:lnTo>
                <a:lnTo>
                  <a:pt x="909094" y="22330"/>
                </a:lnTo>
                <a:lnTo>
                  <a:pt x="903487" y="24120"/>
                </a:lnTo>
                <a:lnTo>
                  <a:pt x="899318" y="27699"/>
                </a:lnTo>
                <a:lnTo>
                  <a:pt x="898536" y="28370"/>
                </a:lnTo>
                <a:lnTo>
                  <a:pt x="899689" y="53285"/>
                </a:lnTo>
                <a:lnTo>
                  <a:pt x="900793" y="32211"/>
                </a:lnTo>
                <a:lnTo>
                  <a:pt x="899423" y="29546"/>
                </a:lnTo>
                <a:close/>
              </a:path>
              <a:path w="2306500" h="110969">
                <a:moveTo>
                  <a:pt x="927752" y="85097"/>
                </a:moveTo>
                <a:lnTo>
                  <a:pt x="925219" y="87438"/>
                </a:lnTo>
                <a:lnTo>
                  <a:pt x="931512" y="85458"/>
                </a:lnTo>
                <a:lnTo>
                  <a:pt x="931889" y="85097"/>
                </a:lnTo>
                <a:lnTo>
                  <a:pt x="927752" y="85097"/>
                </a:lnTo>
                <a:close/>
              </a:path>
              <a:path w="2306500" h="110969">
                <a:moveTo>
                  <a:pt x="935843" y="54998"/>
                </a:moveTo>
                <a:lnTo>
                  <a:pt x="933330" y="53323"/>
                </a:lnTo>
                <a:lnTo>
                  <a:pt x="935642" y="81499"/>
                </a:lnTo>
                <a:lnTo>
                  <a:pt x="938432" y="78825"/>
                </a:lnTo>
                <a:lnTo>
                  <a:pt x="935843" y="54998"/>
                </a:lnTo>
                <a:close/>
              </a:path>
              <a:path w="2306500" h="110969">
                <a:moveTo>
                  <a:pt x="933330" y="53323"/>
                </a:moveTo>
                <a:lnTo>
                  <a:pt x="928380" y="51591"/>
                </a:lnTo>
                <a:lnTo>
                  <a:pt x="928189" y="62594"/>
                </a:lnTo>
                <a:lnTo>
                  <a:pt x="927751" y="62347"/>
                </a:lnTo>
                <a:lnTo>
                  <a:pt x="927751" y="76033"/>
                </a:lnTo>
                <a:lnTo>
                  <a:pt x="930227" y="74616"/>
                </a:lnTo>
                <a:lnTo>
                  <a:pt x="930512" y="63965"/>
                </a:lnTo>
                <a:lnTo>
                  <a:pt x="933330" y="53323"/>
                </a:lnTo>
                <a:close/>
              </a:path>
              <a:path w="2306500" h="110969">
                <a:moveTo>
                  <a:pt x="931997" y="25034"/>
                </a:moveTo>
                <a:lnTo>
                  <a:pt x="934431" y="28263"/>
                </a:lnTo>
                <a:lnTo>
                  <a:pt x="933063" y="25529"/>
                </a:lnTo>
                <a:lnTo>
                  <a:pt x="927466" y="22558"/>
                </a:lnTo>
                <a:lnTo>
                  <a:pt x="925914" y="22558"/>
                </a:lnTo>
                <a:lnTo>
                  <a:pt x="927618" y="35180"/>
                </a:lnTo>
                <a:lnTo>
                  <a:pt x="929065" y="37084"/>
                </a:lnTo>
                <a:lnTo>
                  <a:pt x="929884" y="39198"/>
                </a:lnTo>
                <a:lnTo>
                  <a:pt x="930074" y="41520"/>
                </a:lnTo>
                <a:lnTo>
                  <a:pt x="938432" y="41520"/>
                </a:lnTo>
                <a:lnTo>
                  <a:pt x="936033" y="31468"/>
                </a:lnTo>
                <a:lnTo>
                  <a:pt x="934431" y="28263"/>
                </a:lnTo>
                <a:lnTo>
                  <a:pt x="931997" y="25034"/>
                </a:lnTo>
                <a:close/>
              </a:path>
              <a:path w="2306500" h="110969">
                <a:moveTo>
                  <a:pt x="921164" y="31126"/>
                </a:moveTo>
                <a:lnTo>
                  <a:pt x="911454" y="31126"/>
                </a:lnTo>
                <a:lnTo>
                  <a:pt x="908513" y="31868"/>
                </a:lnTo>
                <a:lnTo>
                  <a:pt x="906819" y="35980"/>
                </a:lnTo>
                <a:lnTo>
                  <a:pt x="909732" y="33277"/>
                </a:lnTo>
                <a:lnTo>
                  <a:pt x="913206" y="31925"/>
                </a:lnTo>
                <a:lnTo>
                  <a:pt x="920174" y="31925"/>
                </a:lnTo>
                <a:lnTo>
                  <a:pt x="922659" y="32687"/>
                </a:lnTo>
                <a:lnTo>
                  <a:pt x="925257" y="32477"/>
                </a:lnTo>
                <a:lnTo>
                  <a:pt x="925914" y="22558"/>
                </a:lnTo>
                <a:lnTo>
                  <a:pt x="921164" y="31126"/>
                </a:lnTo>
                <a:close/>
              </a:path>
              <a:path w="2306500" h="110969">
                <a:moveTo>
                  <a:pt x="939860" y="37560"/>
                </a:moveTo>
                <a:lnTo>
                  <a:pt x="938622" y="33867"/>
                </a:lnTo>
                <a:lnTo>
                  <a:pt x="938432" y="38969"/>
                </a:lnTo>
                <a:lnTo>
                  <a:pt x="937632" y="34667"/>
                </a:lnTo>
                <a:lnTo>
                  <a:pt x="936071" y="30440"/>
                </a:lnTo>
                <a:lnTo>
                  <a:pt x="934431" y="28263"/>
                </a:lnTo>
                <a:lnTo>
                  <a:pt x="936033" y="31468"/>
                </a:lnTo>
                <a:lnTo>
                  <a:pt x="938432" y="41520"/>
                </a:lnTo>
                <a:lnTo>
                  <a:pt x="939784" y="41520"/>
                </a:lnTo>
                <a:lnTo>
                  <a:pt x="939860" y="37560"/>
                </a:lnTo>
                <a:close/>
              </a:path>
              <a:path w="2306500" h="110969">
                <a:moveTo>
                  <a:pt x="938622" y="33867"/>
                </a:moveTo>
                <a:lnTo>
                  <a:pt x="936071" y="30440"/>
                </a:lnTo>
                <a:lnTo>
                  <a:pt x="937632" y="34667"/>
                </a:lnTo>
                <a:lnTo>
                  <a:pt x="938432" y="38969"/>
                </a:lnTo>
                <a:lnTo>
                  <a:pt x="938622" y="33867"/>
                </a:lnTo>
                <a:close/>
              </a:path>
              <a:path w="2306500" h="110969">
                <a:moveTo>
                  <a:pt x="1057192" y="65907"/>
                </a:moveTo>
                <a:lnTo>
                  <a:pt x="1047312" y="65907"/>
                </a:lnTo>
                <a:lnTo>
                  <a:pt x="1047578" y="71999"/>
                </a:lnTo>
                <a:lnTo>
                  <a:pt x="1049606" y="77110"/>
                </a:lnTo>
                <a:lnTo>
                  <a:pt x="1053394" y="81242"/>
                </a:lnTo>
                <a:lnTo>
                  <a:pt x="1057183" y="85373"/>
                </a:lnTo>
                <a:lnTo>
                  <a:pt x="1063627" y="87438"/>
                </a:lnTo>
                <a:lnTo>
                  <a:pt x="1081181" y="87438"/>
                </a:lnTo>
                <a:lnTo>
                  <a:pt x="1080324" y="85097"/>
                </a:lnTo>
                <a:lnTo>
                  <a:pt x="1077049" y="78757"/>
                </a:lnTo>
                <a:lnTo>
                  <a:pt x="1066845" y="78757"/>
                </a:lnTo>
                <a:lnTo>
                  <a:pt x="1062352" y="77101"/>
                </a:lnTo>
                <a:lnTo>
                  <a:pt x="1059763" y="73788"/>
                </a:lnTo>
                <a:lnTo>
                  <a:pt x="1058354" y="71961"/>
                </a:lnTo>
                <a:lnTo>
                  <a:pt x="1057497" y="69334"/>
                </a:lnTo>
                <a:lnTo>
                  <a:pt x="1057192" y="65907"/>
                </a:lnTo>
                <a:close/>
              </a:path>
              <a:path w="2306500" h="110969">
                <a:moveTo>
                  <a:pt x="1086035" y="41520"/>
                </a:moveTo>
                <a:lnTo>
                  <a:pt x="1087958" y="25034"/>
                </a:lnTo>
                <a:lnTo>
                  <a:pt x="1090604" y="28545"/>
                </a:lnTo>
                <a:lnTo>
                  <a:pt x="1090605" y="913"/>
                </a:lnTo>
                <a:lnTo>
                  <a:pt x="1081314" y="22330"/>
                </a:lnTo>
                <a:lnTo>
                  <a:pt x="1083579" y="35180"/>
                </a:lnTo>
                <a:lnTo>
                  <a:pt x="1085026" y="37084"/>
                </a:lnTo>
                <a:lnTo>
                  <a:pt x="1084341" y="51591"/>
                </a:lnTo>
                <a:lnTo>
                  <a:pt x="1086473" y="63965"/>
                </a:lnTo>
                <a:lnTo>
                  <a:pt x="1084151" y="62594"/>
                </a:lnTo>
                <a:lnTo>
                  <a:pt x="1082666" y="61757"/>
                </a:lnTo>
                <a:lnTo>
                  <a:pt x="1083294" y="76273"/>
                </a:lnTo>
                <a:lnTo>
                  <a:pt x="1086188" y="74616"/>
                </a:lnTo>
                <a:lnTo>
                  <a:pt x="1087635" y="72056"/>
                </a:lnTo>
                <a:lnTo>
                  <a:pt x="1087635" y="65964"/>
                </a:lnTo>
                <a:lnTo>
                  <a:pt x="1089291" y="53323"/>
                </a:lnTo>
                <a:lnTo>
                  <a:pt x="1086035" y="41520"/>
                </a:lnTo>
                <a:lnTo>
                  <a:pt x="1085845" y="39198"/>
                </a:lnTo>
                <a:lnTo>
                  <a:pt x="1086035" y="41520"/>
                </a:lnTo>
                <a:close/>
              </a:path>
              <a:path w="2306500" h="110969">
                <a:moveTo>
                  <a:pt x="1092336" y="38969"/>
                </a:moveTo>
                <a:lnTo>
                  <a:pt x="1095419" y="36361"/>
                </a:lnTo>
                <a:lnTo>
                  <a:pt x="1094584" y="33867"/>
                </a:lnTo>
                <a:lnTo>
                  <a:pt x="1092032" y="30440"/>
                </a:lnTo>
                <a:lnTo>
                  <a:pt x="1090605" y="32211"/>
                </a:lnTo>
                <a:lnTo>
                  <a:pt x="1091539" y="41520"/>
                </a:lnTo>
                <a:lnTo>
                  <a:pt x="1095745" y="41520"/>
                </a:lnTo>
                <a:lnTo>
                  <a:pt x="1095821" y="37560"/>
                </a:lnTo>
                <a:lnTo>
                  <a:pt x="1095419" y="36361"/>
                </a:lnTo>
                <a:lnTo>
                  <a:pt x="1092336" y="38969"/>
                </a:lnTo>
                <a:close/>
              </a:path>
              <a:path w="2306500" h="110969">
                <a:moveTo>
                  <a:pt x="1067415" y="31126"/>
                </a:moveTo>
                <a:lnTo>
                  <a:pt x="1077125" y="31126"/>
                </a:lnTo>
                <a:lnTo>
                  <a:pt x="1080324" y="32182"/>
                </a:lnTo>
                <a:lnTo>
                  <a:pt x="1081219" y="32477"/>
                </a:lnTo>
                <a:lnTo>
                  <a:pt x="1080324" y="22330"/>
                </a:lnTo>
                <a:lnTo>
                  <a:pt x="1065055" y="22330"/>
                </a:lnTo>
                <a:lnTo>
                  <a:pt x="1059449" y="24120"/>
                </a:lnTo>
                <a:lnTo>
                  <a:pt x="1059477" y="36799"/>
                </a:lnTo>
                <a:lnTo>
                  <a:pt x="1060477" y="34838"/>
                </a:lnTo>
                <a:lnTo>
                  <a:pt x="1062476" y="33353"/>
                </a:lnTo>
                <a:lnTo>
                  <a:pt x="1064474" y="31868"/>
                </a:lnTo>
                <a:lnTo>
                  <a:pt x="1067415" y="31126"/>
                </a:lnTo>
                <a:close/>
              </a:path>
              <a:path w="2306500" h="110969">
                <a:moveTo>
                  <a:pt x="1092018" y="30422"/>
                </a:moveTo>
                <a:lnTo>
                  <a:pt x="1094584" y="33867"/>
                </a:lnTo>
                <a:lnTo>
                  <a:pt x="1095419" y="36361"/>
                </a:lnTo>
                <a:lnTo>
                  <a:pt x="1095802" y="36037"/>
                </a:lnTo>
                <a:lnTo>
                  <a:pt x="1099267" y="33106"/>
                </a:lnTo>
                <a:lnTo>
                  <a:pt x="1103132" y="31640"/>
                </a:lnTo>
                <a:lnTo>
                  <a:pt x="1112537" y="31640"/>
                </a:lnTo>
                <a:lnTo>
                  <a:pt x="1116040" y="33315"/>
                </a:lnTo>
                <a:lnTo>
                  <a:pt x="1117905" y="36666"/>
                </a:lnTo>
                <a:lnTo>
                  <a:pt x="1119048" y="38760"/>
                </a:lnTo>
                <a:lnTo>
                  <a:pt x="1119619" y="42053"/>
                </a:lnTo>
                <a:lnTo>
                  <a:pt x="1119619" y="85097"/>
                </a:lnTo>
                <a:lnTo>
                  <a:pt x="1130185" y="85097"/>
                </a:lnTo>
                <a:lnTo>
                  <a:pt x="1130185" y="39845"/>
                </a:lnTo>
                <a:lnTo>
                  <a:pt x="1129328" y="35143"/>
                </a:lnTo>
                <a:lnTo>
                  <a:pt x="1127615" y="31754"/>
                </a:lnTo>
                <a:lnTo>
                  <a:pt x="1124455" y="25548"/>
                </a:lnTo>
                <a:lnTo>
                  <a:pt x="1118438" y="22444"/>
                </a:lnTo>
                <a:lnTo>
                  <a:pt x="1104616" y="22444"/>
                </a:lnTo>
                <a:lnTo>
                  <a:pt x="1100485" y="23530"/>
                </a:lnTo>
                <a:lnTo>
                  <a:pt x="1097173" y="25700"/>
                </a:lnTo>
                <a:lnTo>
                  <a:pt x="1095231" y="26956"/>
                </a:lnTo>
                <a:lnTo>
                  <a:pt x="1093041" y="29127"/>
                </a:lnTo>
                <a:lnTo>
                  <a:pt x="1092018" y="30422"/>
                </a:lnTo>
                <a:close/>
              </a:path>
              <a:path w="2306500" h="110969">
                <a:moveTo>
                  <a:pt x="931673" y="68591"/>
                </a:moveTo>
                <a:lnTo>
                  <a:pt x="931889" y="85097"/>
                </a:lnTo>
                <a:lnTo>
                  <a:pt x="931673" y="65964"/>
                </a:lnTo>
                <a:lnTo>
                  <a:pt x="931673" y="72056"/>
                </a:lnTo>
                <a:lnTo>
                  <a:pt x="931889" y="85097"/>
                </a:lnTo>
                <a:lnTo>
                  <a:pt x="931673" y="68591"/>
                </a:lnTo>
                <a:close/>
              </a:path>
              <a:path w="2306500" h="110969">
                <a:moveTo>
                  <a:pt x="1152346" y="76301"/>
                </a:moveTo>
                <a:lnTo>
                  <a:pt x="1153697" y="87324"/>
                </a:lnTo>
                <a:lnTo>
                  <a:pt x="1172202" y="87324"/>
                </a:lnTo>
                <a:lnTo>
                  <a:pt x="1169899" y="78472"/>
                </a:lnTo>
                <a:lnTo>
                  <a:pt x="1156877" y="78472"/>
                </a:lnTo>
                <a:lnTo>
                  <a:pt x="1152346" y="76301"/>
                </a:lnTo>
                <a:close/>
              </a:path>
              <a:path w="2306500" h="110969">
                <a:moveTo>
                  <a:pt x="1134640" y="55855"/>
                </a:moveTo>
                <a:lnTo>
                  <a:pt x="1134640" y="65450"/>
                </a:lnTo>
                <a:lnTo>
                  <a:pt x="1137115" y="73093"/>
                </a:lnTo>
                <a:lnTo>
                  <a:pt x="1142065" y="78786"/>
                </a:lnTo>
                <a:lnTo>
                  <a:pt x="1147015" y="84478"/>
                </a:lnTo>
                <a:lnTo>
                  <a:pt x="1153697" y="87324"/>
                </a:lnTo>
                <a:lnTo>
                  <a:pt x="1152346" y="76301"/>
                </a:lnTo>
                <a:lnTo>
                  <a:pt x="1149489" y="71961"/>
                </a:lnTo>
                <a:lnTo>
                  <a:pt x="1146634" y="67620"/>
                </a:lnTo>
                <a:lnTo>
                  <a:pt x="1145206" y="62195"/>
                </a:lnTo>
                <a:lnTo>
                  <a:pt x="1145206" y="48906"/>
                </a:lnTo>
                <a:lnTo>
                  <a:pt x="1146634" y="43119"/>
                </a:lnTo>
                <a:lnTo>
                  <a:pt x="1149489" y="38322"/>
                </a:lnTo>
                <a:lnTo>
                  <a:pt x="1152346" y="33524"/>
                </a:lnTo>
                <a:lnTo>
                  <a:pt x="1156915" y="31126"/>
                </a:lnTo>
                <a:lnTo>
                  <a:pt x="1170280" y="31126"/>
                </a:lnTo>
                <a:lnTo>
                  <a:pt x="1175268" y="33943"/>
                </a:lnTo>
                <a:lnTo>
                  <a:pt x="1178161" y="39578"/>
                </a:lnTo>
                <a:lnTo>
                  <a:pt x="1179989" y="43157"/>
                </a:lnTo>
                <a:lnTo>
                  <a:pt x="1180903" y="47802"/>
                </a:lnTo>
                <a:lnTo>
                  <a:pt x="1180903" y="59834"/>
                </a:lnTo>
                <a:lnTo>
                  <a:pt x="1179637" y="65574"/>
                </a:lnTo>
                <a:lnTo>
                  <a:pt x="1177105" y="70733"/>
                </a:lnTo>
                <a:lnTo>
                  <a:pt x="1174573" y="75892"/>
                </a:lnTo>
                <a:lnTo>
                  <a:pt x="1169899" y="78472"/>
                </a:lnTo>
                <a:lnTo>
                  <a:pt x="1172202" y="87324"/>
                </a:lnTo>
                <a:lnTo>
                  <a:pt x="1179646" y="84107"/>
                </a:lnTo>
                <a:lnTo>
                  <a:pt x="1184444" y="77672"/>
                </a:lnTo>
                <a:lnTo>
                  <a:pt x="1189853" y="66696"/>
                </a:lnTo>
                <a:lnTo>
                  <a:pt x="1191640" y="53228"/>
                </a:lnTo>
                <a:lnTo>
                  <a:pt x="1191640" y="43024"/>
                </a:lnTo>
                <a:lnTo>
                  <a:pt x="1188918" y="35295"/>
                </a:lnTo>
                <a:lnTo>
                  <a:pt x="1183473" y="30041"/>
                </a:lnTo>
                <a:lnTo>
                  <a:pt x="1178028" y="24786"/>
                </a:lnTo>
                <a:lnTo>
                  <a:pt x="1171365" y="22159"/>
                </a:lnTo>
                <a:lnTo>
                  <a:pt x="1154687" y="22159"/>
                </a:lnTo>
                <a:lnTo>
                  <a:pt x="1147681" y="25205"/>
                </a:lnTo>
                <a:lnTo>
                  <a:pt x="1142465" y="31297"/>
                </a:lnTo>
                <a:lnTo>
                  <a:pt x="1142239" y="31564"/>
                </a:lnTo>
                <a:lnTo>
                  <a:pt x="1136540" y="42184"/>
                </a:lnTo>
                <a:lnTo>
                  <a:pt x="1134640" y="55855"/>
                </a:lnTo>
                <a:close/>
              </a:path>
              <a:path w="2306500" h="110969">
                <a:moveTo>
                  <a:pt x="1217323" y="23929"/>
                </a:moveTo>
                <a:lnTo>
                  <a:pt x="1206814" y="23929"/>
                </a:lnTo>
                <a:lnTo>
                  <a:pt x="1206814" y="70723"/>
                </a:lnTo>
                <a:lnTo>
                  <a:pt x="1207671" y="74893"/>
                </a:lnTo>
                <a:lnTo>
                  <a:pt x="1209384" y="78015"/>
                </a:lnTo>
                <a:lnTo>
                  <a:pt x="1212544" y="83840"/>
                </a:lnTo>
                <a:lnTo>
                  <a:pt x="1218484" y="86753"/>
                </a:lnTo>
                <a:lnTo>
                  <a:pt x="1232801" y="86753"/>
                </a:lnTo>
                <a:lnTo>
                  <a:pt x="1237561" y="85154"/>
                </a:lnTo>
                <a:lnTo>
                  <a:pt x="1241483" y="81955"/>
                </a:lnTo>
                <a:lnTo>
                  <a:pt x="1243463" y="80356"/>
                </a:lnTo>
                <a:lnTo>
                  <a:pt x="1245119" y="78396"/>
                </a:lnTo>
                <a:lnTo>
                  <a:pt x="1246452" y="76073"/>
                </a:lnTo>
                <a:lnTo>
                  <a:pt x="1246337" y="85097"/>
                </a:lnTo>
                <a:lnTo>
                  <a:pt x="1256047" y="85097"/>
                </a:lnTo>
                <a:lnTo>
                  <a:pt x="1256047" y="23930"/>
                </a:lnTo>
                <a:lnTo>
                  <a:pt x="1245766" y="23930"/>
                </a:lnTo>
                <a:lnTo>
                  <a:pt x="1245766" y="59948"/>
                </a:lnTo>
                <a:lnTo>
                  <a:pt x="1245062" y="64650"/>
                </a:lnTo>
                <a:lnTo>
                  <a:pt x="1243653" y="68077"/>
                </a:lnTo>
                <a:lnTo>
                  <a:pt x="1241064" y="74474"/>
                </a:lnTo>
                <a:lnTo>
                  <a:pt x="1236190" y="77672"/>
                </a:lnTo>
                <a:lnTo>
                  <a:pt x="1224044" y="77672"/>
                </a:lnTo>
                <a:lnTo>
                  <a:pt x="1220636" y="75845"/>
                </a:lnTo>
                <a:lnTo>
                  <a:pt x="1218808" y="72189"/>
                </a:lnTo>
                <a:lnTo>
                  <a:pt x="1217818" y="70209"/>
                </a:lnTo>
                <a:lnTo>
                  <a:pt x="1217323" y="67658"/>
                </a:lnTo>
                <a:lnTo>
                  <a:pt x="1217323" y="23929"/>
                </a:lnTo>
                <a:close/>
              </a:path>
              <a:path w="2306500" h="110969">
                <a:moveTo>
                  <a:pt x="1275561" y="1199"/>
                </a:moveTo>
                <a:lnTo>
                  <a:pt x="1275561" y="85097"/>
                </a:lnTo>
                <a:lnTo>
                  <a:pt x="1285842" y="85097"/>
                </a:lnTo>
                <a:lnTo>
                  <a:pt x="1285842" y="1199"/>
                </a:lnTo>
                <a:lnTo>
                  <a:pt x="1275561" y="1199"/>
                </a:lnTo>
                <a:close/>
              </a:path>
              <a:path w="2306500" h="110969">
                <a:moveTo>
                  <a:pt x="1341662" y="72941"/>
                </a:moveTo>
                <a:lnTo>
                  <a:pt x="1346650" y="78672"/>
                </a:lnTo>
                <a:lnTo>
                  <a:pt x="1351638" y="84402"/>
                </a:lnTo>
                <a:lnTo>
                  <a:pt x="1357540" y="87267"/>
                </a:lnTo>
                <a:lnTo>
                  <a:pt x="1356969" y="76092"/>
                </a:lnTo>
                <a:lnTo>
                  <a:pt x="1354188" y="71675"/>
                </a:lnTo>
                <a:lnTo>
                  <a:pt x="1351409" y="67259"/>
                </a:lnTo>
                <a:lnTo>
                  <a:pt x="1350020" y="61776"/>
                </a:lnTo>
                <a:lnTo>
                  <a:pt x="1350020" y="47536"/>
                </a:lnTo>
                <a:lnTo>
                  <a:pt x="1351628" y="41710"/>
                </a:lnTo>
                <a:lnTo>
                  <a:pt x="1354846" y="37751"/>
                </a:lnTo>
                <a:lnTo>
                  <a:pt x="1358063" y="33791"/>
                </a:lnTo>
                <a:lnTo>
                  <a:pt x="1362261" y="31811"/>
                </a:lnTo>
                <a:lnTo>
                  <a:pt x="1372085" y="31811"/>
                </a:lnTo>
                <a:lnTo>
                  <a:pt x="1375988" y="33667"/>
                </a:lnTo>
                <a:lnTo>
                  <a:pt x="1379148" y="37379"/>
                </a:lnTo>
                <a:lnTo>
                  <a:pt x="1382308" y="41092"/>
                </a:lnTo>
                <a:lnTo>
                  <a:pt x="1383889" y="46812"/>
                </a:lnTo>
                <a:lnTo>
                  <a:pt x="1383889" y="62195"/>
                </a:lnTo>
                <a:lnTo>
                  <a:pt x="1382356" y="68068"/>
                </a:lnTo>
                <a:lnTo>
                  <a:pt x="1379290" y="72161"/>
                </a:lnTo>
                <a:lnTo>
                  <a:pt x="1376226" y="76254"/>
                </a:lnTo>
                <a:lnTo>
                  <a:pt x="1372332" y="86429"/>
                </a:lnTo>
                <a:lnTo>
                  <a:pt x="1375607" y="84754"/>
                </a:lnTo>
                <a:lnTo>
                  <a:pt x="1378881" y="83079"/>
                </a:lnTo>
                <a:lnTo>
                  <a:pt x="1381718" y="80356"/>
                </a:lnTo>
                <a:lnTo>
                  <a:pt x="1384117" y="76587"/>
                </a:lnTo>
                <a:lnTo>
                  <a:pt x="1384117" y="85097"/>
                </a:lnTo>
                <a:lnTo>
                  <a:pt x="1393370" y="85097"/>
                </a:lnTo>
                <a:lnTo>
                  <a:pt x="1393370" y="913"/>
                </a:lnTo>
                <a:lnTo>
                  <a:pt x="1383489" y="913"/>
                </a:lnTo>
                <a:lnTo>
                  <a:pt x="1383489" y="31811"/>
                </a:lnTo>
                <a:lnTo>
                  <a:pt x="1381166" y="28955"/>
                </a:lnTo>
                <a:lnTo>
                  <a:pt x="1379091" y="26957"/>
                </a:lnTo>
                <a:lnTo>
                  <a:pt x="1377263" y="25814"/>
                </a:lnTo>
                <a:lnTo>
                  <a:pt x="1374103" y="23834"/>
                </a:lnTo>
                <a:lnTo>
                  <a:pt x="1370181" y="22845"/>
                </a:lnTo>
                <a:lnTo>
                  <a:pt x="1357045" y="22845"/>
                </a:lnTo>
                <a:lnTo>
                  <a:pt x="1350543" y="26109"/>
                </a:lnTo>
                <a:lnTo>
                  <a:pt x="1345993" y="32639"/>
                </a:lnTo>
                <a:lnTo>
                  <a:pt x="1341443" y="39169"/>
                </a:lnTo>
                <a:lnTo>
                  <a:pt x="1339168" y="46888"/>
                </a:lnTo>
                <a:lnTo>
                  <a:pt x="1339168" y="65317"/>
                </a:lnTo>
                <a:lnTo>
                  <a:pt x="1341662" y="72941"/>
                </a:lnTo>
                <a:close/>
              </a:path>
              <a:path w="2306500" h="110969">
                <a:moveTo>
                  <a:pt x="1356969" y="76092"/>
                </a:moveTo>
                <a:lnTo>
                  <a:pt x="1357540" y="87267"/>
                </a:lnTo>
                <a:lnTo>
                  <a:pt x="1368582" y="87267"/>
                </a:lnTo>
                <a:lnTo>
                  <a:pt x="1372332" y="86429"/>
                </a:lnTo>
                <a:lnTo>
                  <a:pt x="1376226" y="76254"/>
                </a:lnTo>
                <a:lnTo>
                  <a:pt x="1372313" y="78300"/>
                </a:lnTo>
                <a:lnTo>
                  <a:pt x="1361423" y="78300"/>
                </a:lnTo>
                <a:lnTo>
                  <a:pt x="1356969" y="76092"/>
                </a:lnTo>
                <a:close/>
              </a:path>
              <a:path w="2306500" h="110969">
                <a:moveTo>
                  <a:pt x="1457833" y="25700"/>
                </a:moveTo>
                <a:lnTo>
                  <a:pt x="1455891" y="26957"/>
                </a:lnTo>
                <a:lnTo>
                  <a:pt x="1453702" y="29127"/>
                </a:lnTo>
                <a:lnTo>
                  <a:pt x="1451265" y="32211"/>
                </a:lnTo>
                <a:lnTo>
                  <a:pt x="1451265" y="913"/>
                </a:lnTo>
                <a:lnTo>
                  <a:pt x="1440984" y="913"/>
                </a:lnTo>
                <a:lnTo>
                  <a:pt x="1440984" y="85097"/>
                </a:lnTo>
                <a:lnTo>
                  <a:pt x="1451265" y="85097"/>
                </a:lnTo>
                <a:lnTo>
                  <a:pt x="1451265" y="44509"/>
                </a:lnTo>
                <a:lnTo>
                  <a:pt x="1452997" y="38969"/>
                </a:lnTo>
                <a:lnTo>
                  <a:pt x="1456462" y="36037"/>
                </a:lnTo>
                <a:lnTo>
                  <a:pt x="1459927" y="33106"/>
                </a:lnTo>
                <a:lnTo>
                  <a:pt x="1463792" y="31640"/>
                </a:lnTo>
                <a:lnTo>
                  <a:pt x="1473197" y="31640"/>
                </a:lnTo>
                <a:lnTo>
                  <a:pt x="1473149" y="29822"/>
                </a:lnTo>
                <a:lnTo>
                  <a:pt x="1470227" y="22445"/>
                </a:lnTo>
                <a:lnTo>
                  <a:pt x="1465276" y="22445"/>
                </a:lnTo>
                <a:lnTo>
                  <a:pt x="1461146" y="23530"/>
                </a:lnTo>
                <a:lnTo>
                  <a:pt x="1457833" y="25700"/>
                </a:lnTo>
                <a:close/>
              </a:path>
              <a:path w="2306500" h="110969">
                <a:moveTo>
                  <a:pt x="1479708" y="38760"/>
                </a:moveTo>
                <a:lnTo>
                  <a:pt x="1478566" y="36666"/>
                </a:lnTo>
                <a:lnTo>
                  <a:pt x="1476700" y="33315"/>
                </a:lnTo>
                <a:lnTo>
                  <a:pt x="1477852" y="26871"/>
                </a:lnTo>
                <a:lnTo>
                  <a:pt x="1479099" y="22445"/>
                </a:lnTo>
                <a:lnTo>
                  <a:pt x="1470227" y="22445"/>
                </a:lnTo>
                <a:lnTo>
                  <a:pt x="1473149" y="29822"/>
                </a:lnTo>
                <a:lnTo>
                  <a:pt x="1473197" y="31640"/>
                </a:lnTo>
                <a:lnTo>
                  <a:pt x="1472301" y="31640"/>
                </a:lnTo>
                <a:lnTo>
                  <a:pt x="1470703" y="35067"/>
                </a:lnTo>
                <a:lnTo>
                  <a:pt x="1470512" y="42605"/>
                </a:lnTo>
                <a:lnTo>
                  <a:pt x="1480108" y="42605"/>
                </a:lnTo>
                <a:lnTo>
                  <a:pt x="1479708" y="38760"/>
                </a:lnTo>
                <a:close/>
              </a:path>
              <a:path w="2306500" h="110969">
                <a:moveTo>
                  <a:pt x="1479194" y="74131"/>
                </a:moveTo>
                <a:lnTo>
                  <a:pt x="1478109" y="71790"/>
                </a:lnTo>
                <a:lnTo>
                  <a:pt x="1480279" y="85097"/>
                </a:lnTo>
                <a:lnTo>
                  <a:pt x="1490845" y="85097"/>
                </a:lnTo>
                <a:lnTo>
                  <a:pt x="1483535" y="77558"/>
                </a:lnTo>
                <a:lnTo>
                  <a:pt x="1484715" y="59187"/>
                </a:lnTo>
                <a:lnTo>
                  <a:pt x="1487514" y="58406"/>
                </a:lnTo>
                <a:lnTo>
                  <a:pt x="1489075" y="78415"/>
                </a:lnTo>
                <a:lnTo>
                  <a:pt x="1490845" y="78415"/>
                </a:lnTo>
                <a:lnTo>
                  <a:pt x="1490845" y="57964"/>
                </a:lnTo>
                <a:lnTo>
                  <a:pt x="1491245" y="57911"/>
                </a:lnTo>
                <a:lnTo>
                  <a:pt x="1497471" y="57112"/>
                </a:lnTo>
                <a:lnTo>
                  <a:pt x="1503011" y="48031"/>
                </a:lnTo>
                <a:lnTo>
                  <a:pt x="1490845" y="49557"/>
                </a:lnTo>
                <a:lnTo>
                  <a:pt x="1486619" y="50087"/>
                </a:lnTo>
                <a:lnTo>
                  <a:pt x="1482849" y="60253"/>
                </a:lnTo>
                <a:lnTo>
                  <a:pt x="1481364" y="75845"/>
                </a:lnTo>
                <a:lnTo>
                  <a:pt x="1480279" y="74988"/>
                </a:lnTo>
                <a:lnTo>
                  <a:pt x="1479194" y="74131"/>
                </a:lnTo>
                <a:close/>
              </a:path>
              <a:path w="2306500" h="110969">
                <a:moveTo>
                  <a:pt x="1483535" y="77558"/>
                </a:moveTo>
                <a:lnTo>
                  <a:pt x="1490845" y="85097"/>
                </a:lnTo>
                <a:lnTo>
                  <a:pt x="1486104" y="78415"/>
                </a:lnTo>
                <a:lnTo>
                  <a:pt x="1484715" y="59187"/>
                </a:lnTo>
                <a:lnTo>
                  <a:pt x="1483535" y="77558"/>
                </a:lnTo>
                <a:close/>
              </a:path>
              <a:path w="2306500" h="110969">
                <a:moveTo>
                  <a:pt x="1490845" y="49557"/>
                </a:moveTo>
                <a:lnTo>
                  <a:pt x="1490845" y="39845"/>
                </a:lnTo>
                <a:lnTo>
                  <a:pt x="1489989" y="35143"/>
                </a:lnTo>
                <a:lnTo>
                  <a:pt x="1488275" y="31754"/>
                </a:lnTo>
                <a:lnTo>
                  <a:pt x="1488063" y="31337"/>
                </a:lnTo>
                <a:lnTo>
                  <a:pt x="1484810" y="32573"/>
                </a:lnTo>
                <a:lnTo>
                  <a:pt x="1482563" y="35466"/>
                </a:lnTo>
                <a:lnTo>
                  <a:pt x="1485115" y="25548"/>
                </a:lnTo>
                <a:lnTo>
                  <a:pt x="1488009" y="22445"/>
                </a:lnTo>
                <a:lnTo>
                  <a:pt x="1482554" y="23920"/>
                </a:lnTo>
                <a:lnTo>
                  <a:pt x="1482286" y="24089"/>
                </a:lnTo>
                <a:lnTo>
                  <a:pt x="1479099" y="22445"/>
                </a:lnTo>
                <a:lnTo>
                  <a:pt x="1477852" y="26871"/>
                </a:lnTo>
                <a:lnTo>
                  <a:pt x="1476700" y="33315"/>
                </a:lnTo>
                <a:lnTo>
                  <a:pt x="1478566" y="36666"/>
                </a:lnTo>
                <a:lnTo>
                  <a:pt x="1479708" y="38760"/>
                </a:lnTo>
                <a:lnTo>
                  <a:pt x="1480108" y="42605"/>
                </a:lnTo>
                <a:lnTo>
                  <a:pt x="1480217" y="41696"/>
                </a:lnTo>
                <a:lnTo>
                  <a:pt x="1480489" y="39445"/>
                </a:lnTo>
                <a:lnTo>
                  <a:pt x="1481307" y="37065"/>
                </a:lnTo>
                <a:lnTo>
                  <a:pt x="1480869" y="50810"/>
                </a:lnTo>
                <a:lnTo>
                  <a:pt x="1480279" y="42053"/>
                </a:lnTo>
                <a:lnTo>
                  <a:pt x="1480279" y="51055"/>
                </a:lnTo>
                <a:lnTo>
                  <a:pt x="1476224" y="52733"/>
                </a:lnTo>
                <a:lnTo>
                  <a:pt x="1472683" y="55855"/>
                </a:lnTo>
                <a:lnTo>
                  <a:pt x="1469142" y="58977"/>
                </a:lnTo>
                <a:lnTo>
                  <a:pt x="1467371" y="63375"/>
                </a:lnTo>
                <a:lnTo>
                  <a:pt x="1467371" y="74226"/>
                </a:lnTo>
                <a:lnTo>
                  <a:pt x="1469170" y="78538"/>
                </a:lnTo>
                <a:lnTo>
                  <a:pt x="1472768" y="81984"/>
                </a:lnTo>
                <a:lnTo>
                  <a:pt x="1476367" y="85430"/>
                </a:lnTo>
                <a:lnTo>
                  <a:pt x="1481003" y="87153"/>
                </a:lnTo>
                <a:lnTo>
                  <a:pt x="1491397" y="87153"/>
                </a:lnTo>
                <a:lnTo>
                  <a:pt x="1495719" y="86144"/>
                </a:lnTo>
                <a:lnTo>
                  <a:pt x="1499641" y="84126"/>
                </a:lnTo>
                <a:lnTo>
                  <a:pt x="1503563" y="82108"/>
                </a:lnTo>
                <a:lnTo>
                  <a:pt x="1506571" y="79728"/>
                </a:lnTo>
                <a:lnTo>
                  <a:pt x="1508665" y="76987"/>
                </a:lnTo>
                <a:lnTo>
                  <a:pt x="1508437" y="37618"/>
                </a:lnTo>
                <a:lnTo>
                  <a:pt x="1508437" y="42834"/>
                </a:lnTo>
                <a:lnTo>
                  <a:pt x="1507751" y="45061"/>
                </a:lnTo>
                <a:lnTo>
                  <a:pt x="1505372" y="47726"/>
                </a:lnTo>
                <a:lnTo>
                  <a:pt x="1503011" y="48031"/>
                </a:lnTo>
                <a:lnTo>
                  <a:pt x="1497471" y="57112"/>
                </a:lnTo>
                <a:lnTo>
                  <a:pt x="1501316" y="56503"/>
                </a:lnTo>
                <a:lnTo>
                  <a:pt x="1503296" y="55970"/>
                </a:lnTo>
                <a:lnTo>
                  <a:pt x="1505276" y="55436"/>
                </a:lnTo>
                <a:lnTo>
                  <a:pt x="1508151" y="53971"/>
                </a:lnTo>
                <a:lnTo>
                  <a:pt x="1508151" y="68572"/>
                </a:lnTo>
                <a:lnTo>
                  <a:pt x="1505295" y="73122"/>
                </a:lnTo>
                <a:lnTo>
                  <a:pt x="1499584" y="75902"/>
                </a:lnTo>
                <a:lnTo>
                  <a:pt x="1496195" y="77577"/>
                </a:lnTo>
                <a:lnTo>
                  <a:pt x="1492692" y="78415"/>
                </a:lnTo>
                <a:lnTo>
                  <a:pt x="1489075" y="78415"/>
                </a:lnTo>
                <a:lnTo>
                  <a:pt x="1487514" y="58406"/>
                </a:lnTo>
                <a:lnTo>
                  <a:pt x="1484715" y="59187"/>
                </a:lnTo>
                <a:lnTo>
                  <a:pt x="1486104" y="78415"/>
                </a:lnTo>
                <a:lnTo>
                  <a:pt x="1490845" y="85097"/>
                </a:lnTo>
                <a:lnTo>
                  <a:pt x="1480279" y="85097"/>
                </a:lnTo>
                <a:lnTo>
                  <a:pt x="1478109" y="71790"/>
                </a:lnTo>
                <a:lnTo>
                  <a:pt x="1478109" y="64898"/>
                </a:lnTo>
                <a:lnTo>
                  <a:pt x="1479689" y="62043"/>
                </a:lnTo>
                <a:lnTo>
                  <a:pt x="1480279" y="61708"/>
                </a:lnTo>
                <a:lnTo>
                  <a:pt x="1480279" y="74988"/>
                </a:lnTo>
                <a:lnTo>
                  <a:pt x="1481364" y="75845"/>
                </a:lnTo>
                <a:lnTo>
                  <a:pt x="1482849" y="60253"/>
                </a:lnTo>
                <a:lnTo>
                  <a:pt x="1486619" y="50087"/>
                </a:lnTo>
                <a:lnTo>
                  <a:pt x="1490845" y="49557"/>
                </a:lnTo>
                <a:close/>
              </a:path>
              <a:path w="2306500" h="110969">
                <a:moveTo>
                  <a:pt x="1480489" y="39445"/>
                </a:moveTo>
                <a:lnTo>
                  <a:pt x="1480217" y="41696"/>
                </a:lnTo>
                <a:lnTo>
                  <a:pt x="1480279" y="42053"/>
                </a:lnTo>
                <a:lnTo>
                  <a:pt x="1480869" y="50810"/>
                </a:lnTo>
                <a:lnTo>
                  <a:pt x="1481307" y="37065"/>
                </a:lnTo>
                <a:lnTo>
                  <a:pt x="1480489" y="39445"/>
                </a:lnTo>
                <a:close/>
              </a:path>
              <a:path w="2306500" h="110969">
                <a:moveTo>
                  <a:pt x="1519089" y="77158"/>
                </a:moveTo>
                <a:lnTo>
                  <a:pt x="1518432" y="74588"/>
                </a:lnTo>
                <a:lnTo>
                  <a:pt x="1518432" y="33562"/>
                </a:lnTo>
                <a:lnTo>
                  <a:pt x="1516204" y="29298"/>
                </a:lnTo>
                <a:lnTo>
                  <a:pt x="1511749" y="26557"/>
                </a:lnTo>
                <a:lnTo>
                  <a:pt x="1507256" y="23815"/>
                </a:lnTo>
                <a:lnTo>
                  <a:pt x="1501411" y="22445"/>
                </a:lnTo>
                <a:lnTo>
                  <a:pt x="1488009" y="22445"/>
                </a:lnTo>
                <a:lnTo>
                  <a:pt x="1485115" y="25548"/>
                </a:lnTo>
                <a:lnTo>
                  <a:pt x="1482563" y="35466"/>
                </a:lnTo>
                <a:lnTo>
                  <a:pt x="1484810" y="32573"/>
                </a:lnTo>
                <a:lnTo>
                  <a:pt x="1488063" y="31337"/>
                </a:lnTo>
                <a:lnTo>
                  <a:pt x="1488618" y="31126"/>
                </a:lnTo>
                <a:lnTo>
                  <a:pt x="1498632" y="31126"/>
                </a:lnTo>
                <a:lnTo>
                  <a:pt x="1502202" y="31916"/>
                </a:lnTo>
                <a:lnTo>
                  <a:pt x="1504696" y="33496"/>
                </a:lnTo>
                <a:lnTo>
                  <a:pt x="1507190" y="35076"/>
                </a:lnTo>
                <a:lnTo>
                  <a:pt x="1508437" y="37618"/>
                </a:lnTo>
                <a:lnTo>
                  <a:pt x="1508665" y="76987"/>
                </a:lnTo>
                <a:lnTo>
                  <a:pt x="1509008" y="79423"/>
                </a:lnTo>
                <a:lnTo>
                  <a:pt x="1510436" y="82641"/>
                </a:lnTo>
                <a:lnTo>
                  <a:pt x="1512035" y="85154"/>
                </a:lnTo>
                <a:lnTo>
                  <a:pt x="1514605" y="86410"/>
                </a:lnTo>
                <a:lnTo>
                  <a:pt x="1519593" y="86410"/>
                </a:lnTo>
                <a:lnTo>
                  <a:pt x="1522411" y="86125"/>
                </a:lnTo>
                <a:lnTo>
                  <a:pt x="1525228" y="85382"/>
                </a:lnTo>
                <a:lnTo>
                  <a:pt x="1525228" y="77787"/>
                </a:lnTo>
                <a:lnTo>
                  <a:pt x="1523972" y="77986"/>
                </a:lnTo>
                <a:lnTo>
                  <a:pt x="1521859" y="78129"/>
                </a:lnTo>
                <a:lnTo>
                  <a:pt x="1519089" y="77158"/>
                </a:lnTo>
                <a:close/>
              </a:path>
              <a:path w="2306500" h="110969">
                <a:moveTo>
                  <a:pt x="1588150" y="23930"/>
                </a:moveTo>
                <a:lnTo>
                  <a:pt x="1576898" y="23930"/>
                </a:lnTo>
                <a:lnTo>
                  <a:pt x="1559821" y="73731"/>
                </a:lnTo>
                <a:lnTo>
                  <a:pt x="1543485" y="23930"/>
                </a:lnTo>
                <a:lnTo>
                  <a:pt x="1531549" y="23930"/>
                </a:lnTo>
                <a:lnTo>
                  <a:pt x="1554109" y="85097"/>
                </a:lnTo>
                <a:lnTo>
                  <a:pt x="1565075" y="85097"/>
                </a:lnTo>
                <a:lnTo>
                  <a:pt x="1588150" y="23930"/>
                </a:lnTo>
                <a:close/>
              </a:path>
              <a:path w="2306500" h="110969">
                <a:moveTo>
                  <a:pt x="1616592" y="25624"/>
                </a:moveTo>
                <a:lnTo>
                  <a:pt x="1611262" y="31754"/>
                </a:lnTo>
                <a:lnTo>
                  <a:pt x="1614575" y="49630"/>
                </a:lnTo>
                <a:lnTo>
                  <a:pt x="1614765" y="44376"/>
                </a:lnTo>
                <a:lnTo>
                  <a:pt x="1616460" y="40045"/>
                </a:lnTo>
                <a:lnTo>
                  <a:pt x="1619658" y="36637"/>
                </a:lnTo>
                <a:lnTo>
                  <a:pt x="1623561" y="22559"/>
                </a:lnTo>
                <a:lnTo>
                  <a:pt x="1616592" y="25624"/>
                </a:lnTo>
                <a:close/>
              </a:path>
              <a:path w="2306500" h="110969">
                <a:moveTo>
                  <a:pt x="1659124" y="57797"/>
                </a:moveTo>
                <a:lnTo>
                  <a:pt x="1659124" y="51629"/>
                </a:lnTo>
                <a:lnTo>
                  <a:pt x="1658820" y="47136"/>
                </a:lnTo>
                <a:lnTo>
                  <a:pt x="1658210" y="44319"/>
                </a:lnTo>
                <a:lnTo>
                  <a:pt x="1657525" y="40206"/>
                </a:lnTo>
                <a:lnTo>
                  <a:pt x="1656154" y="36608"/>
                </a:lnTo>
                <a:lnTo>
                  <a:pt x="1654098" y="33524"/>
                </a:lnTo>
                <a:lnTo>
                  <a:pt x="1651966" y="30288"/>
                </a:lnTo>
                <a:lnTo>
                  <a:pt x="1648863" y="27651"/>
                </a:lnTo>
                <a:lnTo>
                  <a:pt x="1644788" y="25614"/>
                </a:lnTo>
                <a:lnTo>
                  <a:pt x="1640714" y="23577"/>
                </a:lnTo>
                <a:lnTo>
                  <a:pt x="1636507" y="22559"/>
                </a:lnTo>
                <a:lnTo>
                  <a:pt x="1623561" y="22559"/>
                </a:lnTo>
                <a:lnTo>
                  <a:pt x="1619658" y="36637"/>
                </a:lnTo>
                <a:lnTo>
                  <a:pt x="1622856" y="33229"/>
                </a:lnTo>
                <a:lnTo>
                  <a:pt x="1626816" y="31526"/>
                </a:lnTo>
                <a:lnTo>
                  <a:pt x="1638125" y="31526"/>
                </a:lnTo>
                <a:lnTo>
                  <a:pt x="1642828" y="34000"/>
                </a:lnTo>
                <a:lnTo>
                  <a:pt x="1645645" y="38950"/>
                </a:lnTo>
                <a:lnTo>
                  <a:pt x="1647168" y="41615"/>
                </a:lnTo>
                <a:lnTo>
                  <a:pt x="1648139" y="45175"/>
                </a:lnTo>
                <a:lnTo>
                  <a:pt x="1648558" y="49630"/>
                </a:lnTo>
                <a:lnTo>
                  <a:pt x="1614575" y="49630"/>
                </a:lnTo>
                <a:lnTo>
                  <a:pt x="1611262" y="31754"/>
                </a:lnTo>
                <a:lnTo>
                  <a:pt x="1605931" y="37884"/>
                </a:lnTo>
                <a:lnTo>
                  <a:pt x="1603266" y="45861"/>
                </a:lnTo>
                <a:lnTo>
                  <a:pt x="1603266" y="65660"/>
                </a:lnTo>
                <a:lnTo>
                  <a:pt x="1605912" y="73417"/>
                </a:lnTo>
                <a:lnTo>
                  <a:pt x="1611205" y="78957"/>
                </a:lnTo>
                <a:lnTo>
                  <a:pt x="1616498" y="84497"/>
                </a:lnTo>
                <a:lnTo>
                  <a:pt x="1622952" y="87267"/>
                </a:lnTo>
                <a:lnTo>
                  <a:pt x="1633689" y="87267"/>
                </a:lnTo>
                <a:lnTo>
                  <a:pt x="1636488" y="86962"/>
                </a:lnTo>
                <a:lnTo>
                  <a:pt x="1638963" y="86353"/>
                </a:lnTo>
                <a:lnTo>
                  <a:pt x="1643570" y="85287"/>
                </a:lnTo>
                <a:lnTo>
                  <a:pt x="1647435" y="83231"/>
                </a:lnTo>
                <a:lnTo>
                  <a:pt x="1650557" y="80185"/>
                </a:lnTo>
                <a:lnTo>
                  <a:pt x="1652423" y="78434"/>
                </a:lnTo>
                <a:lnTo>
                  <a:pt x="1654108" y="76178"/>
                </a:lnTo>
                <a:lnTo>
                  <a:pt x="1655612" y="73417"/>
                </a:lnTo>
                <a:lnTo>
                  <a:pt x="1657116" y="70657"/>
                </a:lnTo>
                <a:lnTo>
                  <a:pt x="1658001" y="68154"/>
                </a:lnTo>
                <a:lnTo>
                  <a:pt x="1658267" y="65907"/>
                </a:lnTo>
                <a:lnTo>
                  <a:pt x="1648158" y="65907"/>
                </a:lnTo>
                <a:lnTo>
                  <a:pt x="1647396" y="68610"/>
                </a:lnTo>
                <a:lnTo>
                  <a:pt x="1646102" y="70990"/>
                </a:lnTo>
                <a:lnTo>
                  <a:pt x="1644274" y="73046"/>
                </a:lnTo>
                <a:lnTo>
                  <a:pt x="1641076" y="76587"/>
                </a:lnTo>
                <a:lnTo>
                  <a:pt x="1636792" y="78357"/>
                </a:lnTo>
                <a:lnTo>
                  <a:pt x="1625674" y="78357"/>
                </a:lnTo>
                <a:lnTo>
                  <a:pt x="1621429" y="76482"/>
                </a:lnTo>
                <a:lnTo>
                  <a:pt x="1618687" y="72732"/>
                </a:lnTo>
                <a:lnTo>
                  <a:pt x="1615945" y="68982"/>
                </a:lnTo>
                <a:lnTo>
                  <a:pt x="1614480" y="64003"/>
                </a:lnTo>
                <a:lnTo>
                  <a:pt x="1614289" y="57797"/>
                </a:lnTo>
                <a:lnTo>
                  <a:pt x="1659124" y="57797"/>
                </a:lnTo>
                <a:close/>
              </a:path>
              <a:path w="2306500" h="110969">
                <a:moveTo>
                  <a:pt x="1750260" y="25700"/>
                </a:moveTo>
                <a:lnTo>
                  <a:pt x="1748318" y="26957"/>
                </a:lnTo>
                <a:lnTo>
                  <a:pt x="1746129" y="29127"/>
                </a:lnTo>
                <a:lnTo>
                  <a:pt x="1743692" y="32211"/>
                </a:lnTo>
                <a:lnTo>
                  <a:pt x="1743692" y="913"/>
                </a:lnTo>
                <a:lnTo>
                  <a:pt x="1733411" y="913"/>
                </a:lnTo>
                <a:lnTo>
                  <a:pt x="1733411" y="85097"/>
                </a:lnTo>
                <a:lnTo>
                  <a:pt x="1743692" y="85097"/>
                </a:lnTo>
                <a:lnTo>
                  <a:pt x="1743692" y="44509"/>
                </a:lnTo>
                <a:lnTo>
                  <a:pt x="1745424" y="38969"/>
                </a:lnTo>
                <a:lnTo>
                  <a:pt x="1748890" y="36037"/>
                </a:lnTo>
                <a:lnTo>
                  <a:pt x="1752354" y="33106"/>
                </a:lnTo>
                <a:lnTo>
                  <a:pt x="1756219" y="31640"/>
                </a:lnTo>
                <a:lnTo>
                  <a:pt x="1762654" y="31640"/>
                </a:lnTo>
                <a:lnTo>
                  <a:pt x="1762654" y="24215"/>
                </a:lnTo>
                <a:lnTo>
                  <a:pt x="1765624" y="31640"/>
                </a:lnTo>
                <a:lnTo>
                  <a:pt x="1772706" y="85097"/>
                </a:lnTo>
                <a:lnTo>
                  <a:pt x="1772135" y="38760"/>
                </a:lnTo>
                <a:lnTo>
                  <a:pt x="1772706" y="42053"/>
                </a:lnTo>
                <a:lnTo>
                  <a:pt x="1772706" y="46546"/>
                </a:lnTo>
                <a:lnTo>
                  <a:pt x="1772706" y="42053"/>
                </a:lnTo>
                <a:lnTo>
                  <a:pt x="1772135" y="38760"/>
                </a:lnTo>
                <a:lnTo>
                  <a:pt x="1772706" y="85097"/>
                </a:lnTo>
                <a:lnTo>
                  <a:pt x="1783273" y="85097"/>
                </a:lnTo>
                <a:lnTo>
                  <a:pt x="1773106" y="24215"/>
                </a:lnTo>
                <a:lnTo>
                  <a:pt x="1770993" y="36666"/>
                </a:lnTo>
                <a:lnTo>
                  <a:pt x="1769127" y="33315"/>
                </a:lnTo>
                <a:lnTo>
                  <a:pt x="1773106" y="24215"/>
                </a:lnTo>
                <a:lnTo>
                  <a:pt x="1762654" y="22445"/>
                </a:lnTo>
                <a:lnTo>
                  <a:pt x="1757704" y="22445"/>
                </a:lnTo>
                <a:lnTo>
                  <a:pt x="1753573" y="23530"/>
                </a:lnTo>
                <a:lnTo>
                  <a:pt x="1750260" y="25700"/>
                </a:lnTo>
                <a:close/>
              </a:path>
              <a:path w="2306500" h="110969">
                <a:moveTo>
                  <a:pt x="1762654" y="31640"/>
                </a:moveTo>
                <a:lnTo>
                  <a:pt x="1762654" y="85097"/>
                </a:lnTo>
                <a:lnTo>
                  <a:pt x="1772706" y="85097"/>
                </a:lnTo>
                <a:lnTo>
                  <a:pt x="1765624" y="31640"/>
                </a:lnTo>
                <a:lnTo>
                  <a:pt x="1762654" y="24215"/>
                </a:lnTo>
                <a:lnTo>
                  <a:pt x="1762654" y="31640"/>
                </a:lnTo>
                <a:close/>
              </a:path>
              <a:path w="2306500" h="110969">
                <a:moveTo>
                  <a:pt x="1782416" y="35143"/>
                </a:moveTo>
                <a:lnTo>
                  <a:pt x="1780702" y="31754"/>
                </a:lnTo>
                <a:lnTo>
                  <a:pt x="1777542" y="25548"/>
                </a:lnTo>
                <a:lnTo>
                  <a:pt x="1771526" y="22445"/>
                </a:lnTo>
                <a:lnTo>
                  <a:pt x="1762654" y="22445"/>
                </a:lnTo>
                <a:lnTo>
                  <a:pt x="1773106" y="24215"/>
                </a:lnTo>
                <a:lnTo>
                  <a:pt x="1783273" y="85097"/>
                </a:lnTo>
                <a:lnTo>
                  <a:pt x="1783273" y="39845"/>
                </a:lnTo>
                <a:lnTo>
                  <a:pt x="1782416" y="35143"/>
                </a:lnTo>
                <a:close/>
              </a:path>
              <a:path w="2306500" h="110969">
                <a:moveTo>
                  <a:pt x="1762654" y="1199"/>
                </a:moveTo>
                <a:lnTo>
                  <a:pt x="1762654" y="12850"/>
                </a:lnTo>
                <a:lnTo>
                  <a:pt x="1773106" y="12850"/>
                </a:lnTo>
                <a:lnTo>
                  <a:pt x="1773106" y="1199"/>
                </a:lnTo>
                <a:lnTo>
                  <a:pt x="1762654" y="1199"/>
                </a:lnTo>
                <a:close/>
              </a:path>
              <a:path w="2306500" h="110969">
                <a:moveTo>
                  <a:pt x="1866051" y="82032"/>
                </a:moveTo>
                <a:lnTo>
                  <a:pt x="1868469" y="67449"/>
                </a:lnTo>
                <a:lnTo>
                  <a:pt x="1869421" y="41063"/>
                </a:lnTo>
                <a:lnTo>
                  <a:pt x="1868964" y="29660"/>
                </a:lnTo>
                <a:lnTo>
                  <a:pt x="1866984" y="27718"/>
                </a:lnTo>
                <a:lnTo>
                  <a:pt x="1866298" y="37408"/>
                </a:lnTo>
                <a:lnTo>
                  <a:pt x="1865042" y="26386"/>
                </a:lnTo>
                <a:lnTo>
                  <a:pt x="1870410" y="913"/>
                </a:lnTo>
                <a:lnTo>
                  <a:pt x="1860130" y="913"/>
                </a:lnTo>
                <a:lnTo>
                  <a:pt x="1861463" y="24025"/>
                </a:lnTo>
                <a:lnTo>
                  <a:pt x="1863175" y="33753"/>
                </a:lnTo>
                <a:lnTo>
                  <a:pt x="1865461" y="74112"/>
                </a:lnTo>
                <a:lnTo>
                  <a:pt x="1866051" y="82032"/>
                </a:lnTo>
                <a:close/>
              </a:path>
              <a:path w="2306500" h="110969">
                <a:moveTo>
                  <a:pt x="1870410" y="44509"/>
                </a:moveTo>
                <a:lnTo>
                  <a:pt x="1870982" y="46679"/>
                </a:lnTo>
                <a:lnTo>
                  <a:pt x="1870982" y="59282"/>
                </a:lnTo>
                <a:lnTo>
                  <a:pt x="1870410" y="62281"/>
                </a:lnTo>
                <a:lnTo>
                  <a:pt x="1870411" y="44624"/>
                </a:lnTo>
                <a:lnTo>
                  <a:pt x="1870144" y="63680"/>
                </a:lnTo>
                <a:lnTo>
                  <a:pt x="1868526" y="79709"/>
                </a:lnTo>
                <a:lnTo>
                  <a:pt x="1866051" y="82032"/>
                </a:lnTo>
                <a:lnTo>
                  <a:pt x="1865461" y="74112"/>
                </a:lnTo>
                <a:lnTo>
                  <a:pt x="1863175" y="33753"/>
                </a:lnTo>
                <a:lnTo>
                  <a:pt x="1861463" y="24025"/>
                </a:lnTo>
                <a:lnTo>
                  <a:pt x="1860130" y="913"/>
                </a:lnTo>
                <a:lnTo>
                  <a:pt x="1860130" y="23649"/>
                </a:lnTo>
                <a:lnTo>
                  <a:pt x="1857274" y="22845"/>
                </a:lnTo>
                <a:lnTo>
                  <a:pt x="1845394" y="22845"/>
                </a:lnTo>
                <a:lnTo>
                  <a:pt x="1839350" y="25719"/>
                </a:lnTo>
                <a:lnTo>
                  <a:pt x="1834343" y="31468"/>
                </a:lnTo>
                <a:lnTo>
                  <a:pt x="1837398" y="63204"/>
                </a:lnTo>
                <a:lnTo>
                  <a:pt x="1837398" y="50449"/>
                </a:lnTo>
                <a:lnTo>
                  <a:pt x="1838103" y="45708"/>
                </a:lnTo>
                <a:lnTo>
                  <a:pt x="1839511" y="42091"/>
                </a:lnTo>
                <a:lnTo>
                  <a:pt x="1842177" y="35314"/>
                </a:lnTo>
                <a:lnTo>
                  <a:pt x="1847127" y="31925"/>
                </a:lnTo>
                <a:lnTo>
                  <a:pt x="1859197" y="31925"/>
                </a:lnTo>
                <a:lnTo>
                  <a:pt x="1860130" y="32354"/>
                </a:lnTo>
                <a:lnTo>
                  <a:pt x="1860130" y="77444"/>
                </a:lnTo>
                <a:lnTo>
                  <a:pt x="1860263" y="77444"/>
                </a:lnTo>
                <a:lnTo>
                  <a:pt x="1863157" y="83555"/>
                </a:lnTo>
                <a:lnTo>
                  <a:pt x="1870410" y="85097"/>
                </a:lnTo>
                <a:lnTo>
                  <a:pt x="1870411" y="76847"/>
                </a:lnTo>
                <a:lnTo>
                  <a:pt x="1870582" y="76587"/>
                </a:lnTo>
                <a:lnTo>
                  <a:pt x="1870696" y="85001"/>
                </a:lnTo>
                <a:lnTo>
                  <a:pt x="1870029" y="90846"/>
                </a:lnTo>
                <a:lnTo>
                  <a:pt x="1868583" y="94120"/>
                </a:lnTo>
                <a:lnTo>
                  <a:pt x="1866146" y="99679"/>
                </a:lnTo>
                <a:lnTo>
                  <a:pt x="1860987" y="102459"/>
                </a:lnTo>
                <a:lnTo>
                  <a:pt x="1848117" y="102459"/>
                </a:lnTo>
                <a:lnTo>
                  <a:pt x="1844461" y="101317"/>
                </a:lnTo>
                <a:lnTo>
                  <a:pt x="1842139" y="99032"/>
                </a:lnTo>
                <a:lnTo>
                  <a:pt x="1840654" y="97547"/>
                </a:lnTo>
                <a:lnTo>
                  <a:pt x="1839664" y="95434"/>
                </a:lnTo>
                <a:lnTo>
                  <a:pt x="1839169" y="92693"/>
                </a:lnTo>
                <a:lnTo>
                  <a:pt x="1828717" y="92693"/>
                </a:lnTo>
                <a:lnTo>
                  <a:pt x="1829250" y="98975"/>
                </a:lnTo>
                <a:lnTo>
                  <a:pt x="1831763" y="103592"/>
                </a:lnTo>
                <a:lnTo>
                  <a:pt x="1836256" y="106542"/>
                </a:lnTo>
                <a:lnTo>
                  <a:pt x="1840749" y="109493"/>
                </a:lnTo>
                <a:lnTo>
                  <a:pt x="1846289" y="110969"/>
                </a:lnTo>
                <a:lnTo>
                  <a:pt x="1855153" y="110915"/>
                </a:lnTo>
                <a:lnTo>
                  <a:pt x="1868576" y="107435"/>
                </a:lnTo>
                <a:lnTo>
                  <a:pt x="1877036" y="98518"/>
                </a:lnTo>
                <a:lnTo>
                  <a:pt x="1879320" y="94025"/>
                </a:lnTo>
                <a:lnTo>
                  <a:pt x="1879073" y="33106"/>
                </a:lnTo>
                <a:lnTo>
                  <a:pt x="1876979" y="25700"/>
                </a:lnTo>
                <a:lnTo>
                  <a:pt x="1875608" y="36037"/>
                </a:lnTo>
                <a:lnTo>
                  <a:pt x="1872142" y="38969"/>
                </a:lnTo>
                <a:lnTo>
                  <a:pt x="1870410" y="44509"/>
                </a:lnTo>
                <a:close/>
              </a:path>
              <a:path w="2306500" h="110969">
                <a:moveTo>
                  <a:pt x="1895846" y="33315"/>
                </a:moveTo>
                <a:lnTo>
                  <a:pt x="1897711" y="36666"/>
                </a:lnTo>
                <a:lnTo>
                  <a:pt x="1898854" y="38760"/>
                </a:lnTo>
                <a:lnTo>
                  <a:pt x="1899425" y="42053"/>
                </a:lnTo>
                <a:lnTo>
                  <a:pt x="1899425" y="85097"/>
                </a:lnTo>
                <a:lnTo>
                  <a:pt x="1909991" y="85097"/>
                </a:lnTo>
                <a:lnTo>
                  <a:pt x="1909991" y="39845"/>
                </a:lnTo>
                <a:lnTo>
                  <a:pt x="1909134" y="35143"/>
                </a:lnTo>
                <a:lnTo>
                  <a:pt x="1907421" y="31754"/>
                </a:lnTo>
                <a:lnTo>
                  <a:pt x="1904261" y="25548"/>
                </a:lnTo>
                <a:lnTo>
                  <a:pt x="1898244" y="22445"/>
                </a:lnTo>
                <a:lnTo>
                  <a:pt x="1884422" y="22445"/>
                </a:lnTo>
                <a:lnTo>
                  <a:pt x="1880462" y="24501"/>
                </a:lnTo>
                <a:lnTo>
                  <a:pt x="1878809" y="24501"/>
                </a:lnTo>
                <a:lnTo>
                  <a:pt x="1875037" y="26957"/>
                </a:lnTo>
                <a:lnTo>
                  <a:pt x="1872847" y="29127"/>
                </a:lnTo>
                <a:lnTo>
                  <a:pt x="1870982" y="31488"/>
                </a:lnTo>
                <a:lnTo>
                  <a:pt x="1870696" y="31850"/>
                </a:lnTo>
                <a:lnTo>
                  <a:pt x="1870410" y="32211"/>
                </a:lnTo>
                <a:lnTo>
                  <a:pt x="1870410" y="913"/>
                </a:lnTo>
                <a:lnTo>
                  <a:pt x="1865042" y="26386"/>
                </a:lnTo>
                <a:lnTo>
                  <a:pt x="1866298" y="37408"/>
                </a:lnTo>
                <a:lnTo>
                  <a:pt x="1866984" y="27718"/>
                </a:lnTo>
                <a:lnTo>
                  <a:pt x="1868964" y="29660"/>
                </a:lnTo>
                <a:lnTo>
                  <a:pt x="1869421" y="41063"/>
                </a:lnTo>
                <a:lnTo>
                  <a:pt x="1868469" y="67449"/>
                </a:lnTo>
                <a:lnTo>
                  <a:pt x="1866051" y="82032"/>
                </a:lnTo>
                <a:lnTo>
                  <a:pt x="1868526" y="79709"/>
                </a:lnTo>
                <a:lnTo>
                  <a:pt x="1870144" y="63680"/>
                </a:lnTo>
                <a:lnTo>
                  <a:pt x="1870411" y="44624"/>
                </a:lnTo>
                <a:lnTo>
                  <a:pt x="1870982" y="46679"/>
                </a:lnTo>
                <a:lnTo>
                  <a:pt x="1870410" y="44509"/>
                </a:lnTo>
                <a:lnTo>
                  <a:pt x="1872142" y="38969"/>
                </a:lnTo>
                <a:lnTo>
                  <a:pt x="1870982" y="32211"/>
                </a:lnTo>
                <a:lnTo>
                  <a:pt x="1872142" y="38969"/>
                </a:lnTo>
                <a:lnTo>
                  <a:pt x="1875608" y="36037"/>
                </a:lnTo>
                <a:lnTo>
                  <a:pt x="1876979" y="25700"/>
                </a:lnTo>
                <a:lnTo>
                  <a:pt x="1879073" y="33106"/>
                </a:lnTo>
                <a:lnTo>
                  <a:pt x="1879320" y="94025"/>
                </a:lnTo>
                <a:lnTo>
                  <a:pt x="1880462" y="87895"/>
                </a:lnTo>
                <a:lnTo>
                  <a:pt x="1880462" y="32579"/>
                </a:lnTo>
                <a:lnTo>
                  <a:pt x="1882938" y="31640"/>
                </a:lnTo>
                <a:lnTo>
                  <a:pt x="1892343" y="31640"/>
                </a:lnTo>
                <a:lnTo>
                  <a:pt x="1895846" y="33315"/>
                </a:lnTo>
                <a:close/>
              </a:path>
              <a:path w="2306500" h="110969">
                <a:moveTo>
                  <a:pt x="1880291" y="23530"/>
                </a:moveTo>
                <a:lnTo>
                  <a:pt x="1878809" y="24501"/>
                </a:lnTo>
                <a:lnTo>
                  <a:pt x="1880462" y="24501"/>
                </a:lnTo>
                <a:lnTo>
                  <a:pt x="1884422" y="22445"/>
                </a:lnTo>
                <a:lnTo>
                  <a:pt x="1880291" y="23530"/>
                </a:lnTo>
                <a:close/>
              </a:path>
              <a:path w="2306500" h="110969">
                <a:moveTo>
                  <a:pt x="1870982" y="24501"/>
                </a:moveTo>
                <a:lnTo>
                  <a:pt x="1870982" y="31488"/>
                </a:lnTo>
                <a:lnTo>
                  <a:pt x="1872847" y="29127"/>
                </a:lnTo>
                <a:lnTo>
                  <a:pt x="1875037" y="26957"/>
                </a:lnTo>
                <a:lnTo>
                  <a:pt x="1878809" y="24501"/>
                </a:lnTo>
                <a:lnTo>
                  <a:pt x="1870982" y="24501"/>
                </a:lnTo>
                <a:close/>
              </a:path>
              <a:path w="2306500" h="110969">
                <a:moveTo>
                  <a:pt x="1938262" y="25624"/>
                </a:moveTo>
                <a:lnTo>
                  <a:pt x="1932932" y="31754"/>
                </a:lnTo>
                <a:lnTo>
                  <a:pt x="1936245" y="49630"/>
                </a:lnTo>
                <a:lnTo>
                  <a:pt x="1936435" y="44376"/>
                </a:lnTo>
                <a:lnTo>
                  <a:pt x="1938130" y="40045"/>
                </a:lnTo>
                <a:lnTo>
                  <a:pt x="1941328" y="36637"/>
                </a:lnTo>
                <a:lnTo>
                  <a:pt x="1945231" y="22559"/>
                </a:lnTo>
                <a:lnTo>
                  <a:pt x="1938262" y="25624"/>
                </a:lnTo>
                <a:close/>
              </a:path>
              <a:path w="2306500" h="110969">
                <a:moveTo>
                  <a:pt x="1980794" y="57797"/>
                </a:moveTo>
                <a:lnTo>
                  <a:pt x="1980794" y="51629"/>
                </a:lnTo>
                <a:lnTo>
                  <a:pt x="1980490" y="47136"/>
                </a:lnTo>
                <a:lnTo>
                  <a:pt x="1979880" y="44319"/>
                </a:lnTo>
                <a:lnTo>
                  <a:pt x="1979195" y="40206"/>
                </a:lnTo>
                <a:lnTo>
                  <a:pt x="1977824" y="36608"/>
                </a:lnTo>
                <a:lnTo>
                  <a:pt x="1975768" y="33524"/>
                </a:lnTo>
                <a:lnTo>
                  <a:pt x="1973636" y="30288"/>
                </a:lnTo>
                <a:lnTo>
                  <a:pt x="1970533" y="27651"/>
                </a:lnTo>
                <a:lnTo>
                  <a:pt x="1966458" y="25614"/>
                </a:lnTo>
                <a:lnTo>
                  <a:pt x="1962384" y="23577"/>
                </a:lnTo>
                <a:lnTo>
                  <a:pt x="1958177" y="22559"/>
                </a:lnTo>
                <a:lnTo>
                  <a:pt x="1945231" y="22559"/>
                </a:lnTo>
                <a:lnTo>
                  <a:pt x="1941328" y="36637"/>
                </a:lnTo>
                <a:lnTo>
                  <a:pt x="1944526" y="33229"/>
                </a:lnTo>
                <a:lnTo>
                  <a:pt x="1948486" y="31526"/>
                </a:lnTo>
                <a:lnTo>
                  <a:pt x="1959795" y="31526"/>
                </a:lnTo>
                <a:lnTo>
                  <a:pt x="1964497" y="34000"/>
                </a:lnTo>
                <a:lnTo>
                  <a:pt x="1967315" y="38950"/>
                </a:lnTo>
                <a:lnTo>
                  <a:pt x="1968838" y="41615"/>
                </a:lnTo>
                <a:lnTo>
                  <a:pt x="1969809" y="45175"/>
                </a:lnTo>
                <a:lnTo>
                  <a:pt x="1970228" y="49630"/>
                </a:lnTo>
                <a:lnTo>
                  <a:pt x="1936245" y="49630"/>
                </a:lnTo>
                <a:lnTo>
                  <a:pt x="1932932" y="31754"/>
                </a:lnTo>
                <a:lnTo>
                  <a:pt x="1927601" y="37884"/>
                </a:lnTo>
                <a:lnTo>
                  <a:pt x="1924936" y="45861"/>
                </a:lnTo>
                <a:lnTo>
                  <a:pt x="1924936" y="65660"/>
                </a:lnTo>
                <a:lnTo>
                  <a:pt x="1927582" y="73417"/>
                </a:lnTo>
                <a:lnTo>
                  <a:pt x="1932875" y="78957"/>
                </a:lnTo>
                <a:lnTo>
                  <a:pt x="1938168" y="84497"/>
                </a:lnTo>
                <a:lnTo>
                  <a:pt x="1944622" y="87267"/>
                </a:lnTo>
                <a:lnTo>
                  <a:pt x="1955359" y="87267"/>
                </a:lnTo>
                <a:lnTo>
                  <a:pt x="1958158" y="86962"/>
                </a:lnTo>
                <a:lnTo>
                  <a:pt x="1960633" y="86353"/>
                </a:lnTo>
                <a:lnTo>
                  <a:pt x="1965240" y="85287"/>
                </a:lnTo>
                <a:lnTo>
                  <a:pt x="1969105" y="83231"/>
                </a:lnTo>
                <a:lnTo>
                  <a:pt x="1972227" y="80185"/>
                </a:lnTo>
                <a:lnTo>
                  <a:pt x="1974093" y="78434"/>
                </a:lnTo>
                <a:lnTo>
                  <a:pt x="1975778" y="76178"/>
                </a:lnTo>
                <a:lnTo>
                  <a:pt x="1977282" y="73417"/>
                </a:lnTo>
                <a:lnTo>
                  <a:pt x="1978786" y="70657"/>
                </a:lnTo>
                <a:lnTo>
                  <a:pt x="1979671" y="68154"/>
                </a:lnTo>
                <a:lnTo>
                  <a:pt x="1979937" y="65907"/>
                </a:lnTo>
                <a:lnTo>
                  <a:pt x="1969828" y="65907"/>
                </a:lnTo>
                <a:lnTo>
                  <a:pt x="1969066" y="68610"/>
                </a:lnTo>
                <a:lnTo>
                  <a:pt x="1967772" y="70990"/>
                </a:lnTo>
                <a:lnTo>
                  <a:pt x="1965944" y="73046"/>
                </a:lnTo>
                <a:lnTo>
                  <a:pt x="1962746" y="76587"/>
                </a:lnTo>
                <a:lnTo>
                  <a:pt x="1958462" y="78357"/>
                </a:lnTo>
                <a:lnTo>
                  <a:pt x="1947344" y="78357"/>
                </a:lnTo>
                <a:lnTo>
                  <a:pt x="1943099" y="76482"/>
                </a:lnTo>
                <a:lnTo>
                  <a:pt x="1940357" y="72732"/>
                </a:lnTo>
                <a:lnTo>
                  <a:pt x="1937615" y="68982"/>
                </a:lnTo>
                <a:lnTo>
                  <a:pt x="1936150" y="64003"/>
                </a:lnTo>
                <a:lnTo>
                  <a:pt x="1935959" y="57797"/>
                </a:lnTo>
                <a:lnTo>
                  <a:pt x="1980794" y="57797"/>
                </a:lnTo>
                <a:close/>
              </a:path>
              <a:path w="2306500" h="110969">
                <a:moveTo>
                  <a:pt x="2136241" y="27651"/>
                </a:moveTo>
                <a:lnTo>
                  <a:pt x="2132167" y="25614"/>
                </a:lnTo>
                <a:lnTo>
                  <a:pt x="2128093" y="23577"/>
                </a:lnTo>
                <a:lnTo>
                  <a:pt x="2123886" y="22559"/>
                </a:lnTo>
                <a:lnTo>
                  <a:pt x="2119545" y="22559"/>
                </a:lnTo>
                <a:lnTo>
                  <a:pt x="2125504" y="31526"/>
                </a:lnTo>
                <a:lnTo>
                  <a:pt x="2130206" y="34000"/>
                </a:lnTo>
                <a:lnTo>
                  <a:pt x="2133024" y="38950"/>
                </a:lnTo>
                <a:lnTo>
                  <a:pt x="2134546" y="41616"/>
                </a:lnTo>
                <a:lnTo>
                  <a:pt x="2135518" y="45175"/>
                </a:lnTo>
                <a:lnTo>
                  <a:pt x="2135937" y="49630"/>
                </a:lnTo>
                <a:lnTo>
                  <a:pt x="2117888" y="49630"/>
                </a:lnTo>
                <a:lnTo>
                  <a:pt x="2117889" y="43138"/>
                </a:lnTo>
                <a:lnTo>
                  <a:pt x="2115518" y="35419"/>
                </a:lnTo>
                <a:lnTo>
                  <a:pt x="2112610" y="32207"/>
                </a:lnTo>
                <a:lnTo>
                  <a:pt x="2110235" y="33229"/>
                </a:lnTo>
                <a:lnTo>
                  <a:pt x="2110778" y="30183"/>
                </a:lnTo>
                <a:lnTo>
                  <a:pt x="2106037" y="24948"/>
                </a:lnTo>
                <a:lnTo>
                  <a:pt x="2105767" y="24834"/>
                </a:lnTo>
                <a:lnTo>
                  <a:pt x="2103971" y="25624"/>
                </a:lnTo>
                <a:lnTo>
                  <a:pt x="2104324" y="39527"/>
                </a:lnTo>
                <a:lnTo>
                  <a:pt x="2105999" y="42091"/>
                </a:lnTo>
                <a:lnTo>
                  <a:pt x="2107379" y="47422"/>
                </a:lnTo>
                <a:lnTo>
                  <a:pt x="2107037" y="36637"/>
                </a:lnTo>
                <a:lnTo>
                  <a:pt x="2107379" y="47422"/>
                </a:lnTo>
                <a:lnTo>
                  <a:pt x="2107379" y="49630"/>
                </a:lnTo>
                <a:lnTo>
                  <a:pt x="2101953" y="49630"/>
                </a:lnTo>
                <a:lnTo>
                  <a:pt x="2100477" y="33638"/>
                </a:lnTo>
                <a:lnTo>
                  <a:pt x="2100477" y="75749"/>
                </a:lnTo>
                <a:lnTo>
                  <a:pt x="2098584" y="78957"/>
                </a:lnTo>
                <a:lnTo>
                  <a:pt x="2103876" y="84497"/>
                </a:lnTo>
                <a:lnTo>
                  <a:pt x="2104070" y="70002"/>
                </a:lnTo>
                <a:lnTo>
                  <a:pt x="2103239" y="71333"/>
                </a:lnTo>
                <a:lnTo>
                  <a:pt x="2104070" y="70002"/>
                </a:lnTo>
                <a:lnTo>
                  <a:pt x="2103324" y="68982"/>
                </a:lnTo>
                <a:lnTo>
                  <a:pt x="2101858" y="64003"/>
                </a:lnTo>
                <a:lnTo>
                  <a:pt x="2101667" y="57797"/>
                </a:lnTo>
                <a:lnTo>
                  <a:pt x="2107379" y="57797"/>
                </a:lnTo>
                <a:lnTo>
                  <a:pt x="2107379" y="53856"/>
                </a:lnTo>
                <a:lnTo>
                  <a:pt x="2107379" y="61091"/>
                </a:lnTo>
                <a:lnTo>
                  <a:pt x="2106066" y="72732"/>
                </a:lnTo>
                <a:lnTo>
                  <a:pt x="2108807" y="76483"/>
                </a:lnTo>
                <a:lnTo>
                  <a:pt x="2106179" y="83840"/>
                </a:lnTo>
                <a:lnTo>
                  <a:pt x="2104395" y="84720"/>
                </a:lnTo>
                <a:lnTo>
                  <a:pt x="2110330" y="87267"/>
                </a:lnTo>
                <a:lnTo>
                  <a:pt x="2117945" y="87267"/>
                </a:lnTo>
                <a:lnTo>
                  <a:pt x="2113053" y="78357"/>
                </a:lnTo>
                <a:lnTo>
                  <a:pt x="2110893" y="77404"/>
                </a:lnTo>
                <a:lnTo>
                  <a:pt x="2115547" y="71047"/>
                </a:lnTo>
                <a:lnTo>
                  <a:pt x="2117889" y="63013"/>
                </a:lnTo>
                <a:lnTo>
                  <a:pt x="2117889" y="53342"/>
                </a:lnTo>
                <a:lnTo>
                  <a:pt x="2146502" y="57797"/>
                </a:lnTo>
                <a:lnTo>
                  <a:pt x="2146502" y="51629"/>
                </a:lnTo>
                <a:lnTo>
                  <a:pt x="2146198" y="47136"/>
                </a:lnTo>
                <a:lnTo>
                  <a:pt x="2145589" y="44319"/>
                </a:lnTo>
                <a:lnTo>
                  <a:pt x="2144904" y="40206"/>
                </a:lnTo>
                <a:lnTo>
                  <a:pt x="2143533" y="36609"/>
                </a:lnTo>
                <a:lnTo>
                  <a:pt x="2141477" y="33524"/>
                </a:lnTo>
                <a:lnTo>
                  <a:pt x="2139345" y="30288"/>
                </a:lnTo>
                <a:lnTo>
                  <a:pt x="2136241" y="27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884365" y="3617254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035190" y="361672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141527" y="3616725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561078" y="3617330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965641" y="3616725"/>
            <a:ext cx="0" cy="74028"/>
          </a:xfrm>
          <a:custGeom>
            <a:avLst/>
            <a:gdLst/>
            <a:ahLst/>
            <a:cxnLst/>
            <a:rect l="l" t="t" r="r" b="b"/>
            <a:pathLst>
              <a:path h="83898">
                <a:moveTo>
                  <a:pt x="0" y="0"/>
                </a:moveTo>
                <a:lnTo>
                  <a:pt x="0" y="83898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408531" y="3617254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794201" y="3718872"/>
            <a:ext cx="1144145" cy="77151"/>
          </a:xfrm>
          <a:custGeom>
            <a:avLst/>
            <a:gdLst/>
            <a:ahLst/>
            <a:cxnLst/>
            <a:rect l="l" t="t" r="r" b="b"/>
            <a:pathLst>
              <a:path w="1258560" h="87438">
                <a:moveTo>
                  <a:pt x="654210" y="86068"/>
                </a:moveTo>
                <a:lnTo>
                  <a:pt x="657076" y="85992"/>
                </a:lnTo>
                <a:lnTo>
                  <a:pt x="659627" y="85687"/>
                </a:lnTo>
                <a:lnTo>
                  <a:pt x="662035" y="85097"/>
                </a:lnTo>
                <a:lnTo>
                  <a:pt x="662035" y="76987"/>
                </a:lnTo>
                <a:lnTo>
                  <a:pt x="658932" y="77158"/>
                </a:lnTo>
                <a:lnTo>
                  <a:pt x="656571" y="77158"/>
                </a:lnTo>
                <a:lnTo>
                  <a:pt x="654439" y="76530"/>
                </a:lnTo>
                <a:lnTo>
                  <a:pt x="652269" y="74379"/>
                </a:lnTo>
                <a:lnTo>
                  <a:pt x="652269" y="32325"/>
                </a:lnTo>
                <a:lnTo>
                  <a:pt x="662035" y="32325"/>
                </a:lnTo>
                <a:lnTo>
                  <a:pt x="662035" y="23930"/>
                </a:lnTo>
                <a:lnTo>
                  <a:pt x="652269" y="23930"/>
                </a:lnTo>
                <a:lnTo>
                  <a:pt x="652269" y="6853"/>
                </a:lnTo>
                <a:lnTo>
                  <a:pt x="641874" y="6853"/>
                </a:lnTo>
                <a:lnTo>
                  <a:pt x="641874" y="23930"/>
                </a:lnTo>
                <a:lnTo>
                  <a:pt x="633592" y="23930"/>
                </a:lnTo>
                <a:lnTo>
                  <a:pt x="633592" y="32325"/>
                </a:lnTo>
                <a:lnTo>
                  <a:pt x="641874" y="32325"/>
                </a:lnTo>
                <a:lnTo>
                  <a:pt x="641874" y="76740"/>
                </a:lnTo>
                <a:lnTo>
                  <a:pt x="642730" y="79928"/>
                </a:lnTo>
                <a:lnTo>
                  <a:pt x="644444" y="82384"/>
                </a:lnTo>
                <a:lnTo>
                  <a:pt x="646157" y="84840"/>
                </a:lnTo>
                <a:lnTo>
                  <a:pt x="649413" y="86068"/>
                </a:lnTo>
                <a:lnTo>
                  <a:pt x="654210" y="86068"/>
                </a:lnTo>
                <a:close/>
              </a:path>
              <a:path w="1258560" h="87438">
                <a:moveTo>
                  <a:pt x="377528" y="26509"/>
                </a:moveTo>
                <a:lnTo>
                  <a:pt x="374843" y="28936"/>
                </a:lnTo>
                <a:lnTo>
                  <a:pt x="374215" y="43195"/>
                </a:lnTo>
                <a:lnTo>
                  <a:pt x="373929" y="54885"/>
                </a:lnTo>
                <a:lnTo>
                  <a:pt x="373301" y="69334"/>
                </a:lnTo>
                <a:lnTo>
                  <a:pt x="372997" y="65907"/>
                </a:lnTo>
                <a:lnTo>
                  <a:pt x="369198" y="81242"/>
                </a:lnTo>
                <a:lnTo>
                  <a:pt x="365410" y="77110"/>
                </a:lnTo>
                <a:lnTo>
                  <a:pt x="363763" y="65907"/>
                </a:lnTo>
                <a:lnTo>
                  <a:pt x="363116" y="65907"/>
                </a:lnTo>
                <a:lnTo>
                  <a:pt x="363382" y="71999"/>
                </a:lnTo>
                <a:lnTo>
                  <a:pt x="363763" y="72958"/>
                </a:lnTo>
                <a:lnTo>
                  <a:pt x="363763" y="85097"/>
                </a:lnTo>
                <a:lnTo>
                  <a:pt x="374215" y="85097"/>
                </a:lnTo>
                <a:lnTo>
                  <a:pt x="374215" y="49516"/>
                </a:lnTo>
                <a:lnTo>
                  <a:pt x="374215" y="54992"/>
                </a:lnTo>
                <a:lnTo>
                  <a:pt x="377775" y="56331"/>
                </a:lnTo>
                <a:lnTo>
                  <a:pt x="382992" y="57626"/>
                </a:lnTo>
                <a:lnTo>
                  <a:pt x="391159" y="59682"/>
                </a:lnTo>
                <a:lnTo>
                  <a:pt x="395538" y="60786"/>
                </a:lnTo>
                <a:lnTo>
                  <a:pt x="398470" y="61757"/>
                </a:lnTo>
                <a:lnTo>
                  <a:pt x="399517" y="62347"/>
                </a:lnTo>
                <a:lnTo>
                  <a:pt x="399955" y="62595"/>
                </a:lnTo>
                <a:lnTo>
                  <a:pt x="400145" y="51591"/>
                </a:lnTo>
                <a:lnTo>
                  <a:pt x="405095" y="53323"/>
                </a:lnTo>
                <a:lnTo>
                  <a:pt x="407608" y="54999"/>
                </a:lnTo>
                <a:lnTo>
                  <a:pt x="410198" y="78825"/>
                </a:lnTo>
                <a:lnTo>
                  <a:pt x="411539" y="77539"/>
                </a:lnTo>
                <a:lnTo>
                  <a:pt x="413605" y="72837"/>
                </a:lnTo>
                <a:lnTo>
                  <a:pt x="413605" y="61757"/>
                </a:lnTo>
                <a:lnTo>
                  <a:pt x="411606" y="57626"/>
                </a:lnTo>
                <a:lnTo>
                  <a:pt x="410197" y="56700"/>
                </a:lnTo>
                <a:lnTo>
                  <a:pt x="410198" y="41520"/>
                </a:lnTo>
                <a:lnTo>
                  <a:pt x="401839" y="41520"/>
                </a:lnTo>
                <a:lnTo>
                  <a:pt x="401649" y="39198"/>
                </a:lnTo>
                <a:lnTo>
                  <a:pt x="400830" y="37084"/>
                </a:lnTo>
                <a:lnTo>
                  <a:pt x="399384" y="35181"/>
                </a:lnTo>
                <a:lnTo>
                  <a:pt x="397679" y="22559"/>
                </a:lnTo>
                <a:lnTo>
                  <a:pt x="397023" y="32477"/>
                </a:lnTo>
                <a:lnTo>
                  <a:pt x="394424" y="32687"/>
                </a:lnTo>
                <a:lnTo>
                  <a:pt x="396461" y="34210"/>
                </a:lnTo>
                <a:lnTo>
                  <a:pt x="398498" y="35733"/>
                </a:lnTo>
                <a:lnTo>
                  <a:pt x="399517" y="38531"/>
                </a:lnTo>
                <a:lnTo>
                  <a:pt x="399517" y="51439"/>
                </a:lnTo>
                <a:lnTo>
                  <a:pt x="392758" y="49801"/>
                </a:lnTo>
                <a:lnTo>
                  <a:pt x="385962" y="48145"/>
                </a:lnTo>
                <a:lnTo>
                  <a:pt x="382992" y="47422"/>
                </a:lnTo>
                <a:lnTo>
                  <a:pt x="380745" y="46584"/>
                </a:lnTo>
                <a:lnTo>
                  <a:pt x="379222" y="45632"/>
                </a:lnTo>
                <a:lnTo>
                  <a:pt x="376595" y="44033"/>
                </a:lnTo>
                <a:lnTo>
                  <a:pt x="375281" y="41901"/>
                </a:lnTo>
                <a:lnTo>
                  <a:pt x="375281" y="36799"/>
                </a:lnTo>
                <a:lnTo>
                  <a:pt x="376281" y="34838"/>
                </a:lnTo>
                <a:lnTo>
                  <a:pt x="378280" y="33353"/>
                </a:lnTo>
                <a:lnTo>
                  <a:pt x="380612" y="24929"/>
                </a:lnTo>
                <a:lnTo>
                  <a:pt x="377528" y="26509"/>
                </a:lnTo>
                <a:close/>
              </a:path>
              <a:path w="1258560" h="87438">
                <a:moveTo>
                  <a:pt x="375671" y="38684"/>
                </a:moveTo>
                <a:lnTo>
                  <a:pt x="375281" y="39236"/>
                </a:lnTo>
                <a:lnTo>
                  <a:pt x="375281" y="39893"/>
                </a:lnTo>
                <a:lnTo>
                  <a:pt x="375671" y="38684"/>
                </a:lnTo>
                <a:close/>
              </a:path>
              <a:path w="1258560" h="87438">
                <a:moveTo>
                  <a:pt x="20618" y="86068"/>
                </a:moveTo>
                <a:lnTo>
                  <a:pt x="23483" y="85992"/>
                </a:lnTo>
                <a:lnTo>
                  <a:pt x="26034" y="85687"/>
                </a:lnTo>
                <a:lnTo>
                  <a:pt x="28443" y="85097"/>
                </a:lnTo>
                <a:lnTo>
                  <a:pt x="28443" y="76987"/>
                </a:lnTo>
                <a:lnTo>
                  <a:pt x="25340" y="77158"/>
                </a:lnTo>
                <a:lnTo>
                  <a:pt x="22979" y="77158"/>
                </a:lnTo>
                <a:lnTo>
                  <a:pt x="20847" y="76530"/>
                </a:lnTo>
                <a:lnTo>
                  <a:pt x="18676" y="74379"/>
                </a:lnTo>
                <a:lnTo>
                  <a:pt x="18676" y="32325"/>
                </a:lnTo>
                <a:lnTo>
                  <a:pt x="28443" y="32325"/>
                </a:lnTo>
                <a:lnTo>
                  <a:pt x="28443" y="23930"/>
                </a:lnTo>
                <a:lnTo>
                  <a:pt x="18676" y="23930"/>
                </a:lnTo>
                <a:lnTo>
                  <a:pt x="18676" y="6853"/>
                </a:lnTo>
                <a:lnTo>
                  <a:pt x="8281" y="6853"/>
                </a:lnTo>
                <a:lnTo>
                  <a:pt x="8281" y="23930"/>
                </a:lnTo>
                <a:lnTo>
                  <a:pt x="0" y="23930"/>
                </a:lnTo>
                <a:lnTo>
                  <a:pt x="0" y="32325"/>
                </a:lnTo>
                <a:lnTo>
                  <a:pt x="8281" y="32325"/>
                </a:lnTo>
                <a:lnTo>
                  <a:pt x="8281" y="76739"/>
                </a:lnTo>
                <a:lnTo>
                  <a:pt x="9138" y="79928"/>
                </a:lnTo>
                <a:lnTo>
                  <a:pt x="10851" y="82384"/>
                </a:lnTo>
                <a:lnTo>
                  <a:pt x="12565" y="84840"/>
                </a:lnTo>
                <a:lnTo>
                  <a:pt x="15820" y="86068"/>
                </a:lnTo>
                <a:lnTo>
                  <a:pt x="20618" y="86068"/>
                </a:lnTo>
                <a:close/>
              </a:path>
              <a:path w="1258560" h="87438">
                <a:moveTo>
                  <a:pt x="71184" y="33315"/>
                </a:moveTo>
                <a:lnTo>
                  <a:pt x="73049" y="36666"/>
                </a:lnTo>
                <a:lnTo>
                  <a:pt x="74191" y="38760"/>
                </a:lnTo>
                <a:lnTo>
                  <a:pt x="74763" y="42053"/>
                </a:lnTo>
                <a:lnTo>
                  <a:pt x="74763" y="85097"/>
                </a:lnTo>
                <a:lnTo>
                  <a:pt x="85329" y="85097"/>
                </a:lnTo>
                <a:lnTo>
                  <a:pt x="85329" y="39845"/>
                </a:lnTo>
                <a:lnTo>
                  <a:pt x="84472" y="35142"/>
                </a:lnTo>
                <a:lnTo>
                  <a:pt x="82759" y="31754"/>
                </a:lnTo>
                <a:lnTo>
                  <a:pt x="79599" y="25548"/>
                </a:lnTo>
                <a:lnTo>
                  <a:pt x="73582" y="22445"/>
                </a:lnTo>
                <a:lnTo>
                  <a:pt x="59760" y="22445"/>
                </a:lnTo>
                <a:lnTo>
                  <a:pt x="55629" y="23530"/>
                </a:lnTo>
                <a:lnTo>
                  <a:pt x="52317" y="25700"/>
                </a:lnTo>
                <a:lnTo>
                  <a:pt x="50375" y="26957"/>
                </a:lnTo>
                <a:lnTo>
                  <a:pt x="48185" y="29127"/>
                </a:lnTo>
                <a:lnTo>
                  <a:pt x="45748" y="32211"/>
                </a:lnTo>
                <a:lnTo>
                  <a:pt x="45748" y="913"/>
                </a:lnTo>
                <a:lnTo>
                  <a:pt x="35468" y="913"/>
                </a:lnTo>
                <a:lnTo>
                  <a:pt x="35468" y="85097"/>
                </a:lnTo>
                <a:lnTo>
                  <a:pt x="45748" y="85097"/>
                </a:lnTo>
                <a:lnTo>
                  <a:pt x="45748" y="44509"/>
                </a:lnTo>
                <a:lnTo>
                  <a:pt x="47481" y="38969"/>
                </a:lnTo>
                <a:lnTo>
                  <a:pt x="50946" y="36037"/>
                </a:lnTo>
                <a:lnTo>
                  <a:pt x="54411" y="33106"/>
                </a:lnTo>
                <a:lnTo>
                  <a:pt x="58276" y="31640"/>
                </a:lnTo>
                <a:lnTo>
                  <a:pt x="67680" y="31640"/>
                </a:lnTo>
                <a:lnTo>
                  <a:pt x="71184" y="33315"/>
                </a:lnTo>
                <a:close/>
              </a:path>
              <a:path w="1258560" h="87438">
                <a:moveTo>
                  <a:pt x="102616" y="58978"/>
                </a:moveTo>
                <a:lnTo>
                  <a:pt x="100845" y="63375"/>
                </a:lnTo>
                <a:lnTo>
                  <a:pt x="100845" y="74226"/>
                </a:lnTo>
                <a:lnTo>
                  <a:pt x="102644" y="78538"/>
                </a:lnTo>
                <a:lnTo>
                  <a:pt x="106242" y="81984"/>
                </a:lnTo>
                <a:lnTo>
                  <a:pt x="109841" y="85430"/>
                </a:lnTo>
                <a:lnTo>
                  <a:pt x="114477" y="87153"/>
                </a:lnTo>
                <a:lnTo>
                  <a:pt x="112668" y="74131"/>
                </a:lnTo>
                <a:lnTo>
                  <a:pt x="111583" y="71790"/>
                </a:lnTo>
                <a:lnTo>
                  <a:pt x="111583" y="64898"/>
                </a:lnTo>
                <a:lnTo>
                  <a:pt x="113163" y="62042"/>
                </a:lnTo>
                <a:lnTo>
                  <a:pt x="116323" y="60253"/>
                </a:lnTo>
                <a:lnTo>
                  <a:pt x="118189" y="59187"/>
                </a:lnTo>
                <a:lnTo>
                  <a:pt x="120988" y="58406"/>
                </a:lnTo>
                <a:lnTo>
                  <a:pt x="124719" y="57911"/>
                </a:lnTo>
                <a:lnTo>
                  <a:pt x="130945" y="57112"/>
                </a:lnTo>
                <a:lnTo>
                  <a:pt x="134790" y="56503"/>
                </a:lnTo>
                <a:lnTo>
                  <a:pt x="136770" y="55969"/>
                </a:lnTo>
                <a:lnTo>
                  <a:pt x="138750" y="55437"/>
                </a:lnTo>
                <a:lnTo>
                  <a:pt x="141625" y="53971"/>
                </a:lnTo>
                <a:lnTo>
                  <a:pt x="141625" y="68572"/>
                </a:lnTo>
                <a:lnTo>
                  <a:pt x="138769" y="73122"/>
                </a:lnTo>
                <a:lnTo>
                  <a:pt x="133115" y="84126"/>
                </a:lnTo>
                <a:lnTo>
                  <a:pt x="137037" y="82108"/>
                </a:lnTo>
                <a:lnTo>
                  <a:pt x="140045" y="79728"/>
                </a:lnTo>
                <a:lnTo>
                  <a:pt x="142139" y="76987"/>
                </a:lnTo>
                <a:lnTo>
                  <a:pt x="142482" y="79424"/>
                </a:lnTo>
                <a:lnTo>
                  <a:pt x="143910" y="82641"/>
                </a:lnTo>
                <a:lnTo>
                  <a:pt x="145509" y="85154"/>
                </a:lnTo>
                <a:lnTo>
                  <a:pt x="148079" y="86410"/>
                </a:lnTo>
                <a:lnTo>
                  <a:pt x="153067" y="86410"/>
                </a:lnTo>
                <a:lnTo>
                  <a:pt x="155885" y="86125"/>
                </a:lnTo>
                <a:lnTo>
                  <a:pt x="158702" y="85382"/>
                </a:lnTo>
                <a:lnTo>
                  <a:pt x="158702" y="77786"/>
                </a:lnTo>
                <a:lnTo>
                  <a:pt x="157446" y="77986"/>
                </a:lnTo>
                <a:lnTo>
                  <a:pt x="155333" y="78129"/>
                </a:lnTo>
                <a:lnTo>
                  <a:pt x="152562" y="77158"/>
                </a:lnTo>
                <a:lnTo>
                  <a:pt x="151906" y="74588"/>
                </a:lnTo>
                <a:lnTo>
                  <a:pt x="151906" y="33562"/>
                </a:lnTo>
                <a:lnTo>
                  <a:pt x="149678" y="29298"/>
                </a:lnTo>
                <a:lnTo>
                  <a:pt x="145223" y="26557"/>
                </a:lnTo>
                <a:lnTo>
                  <a:pt x="140730" y="23815"/>
                </a:lnTo>
                <a:lnTo>
                  <a:pt x="134885" y="22445"/>
                </a:lnTo>
                <a:lnTo>
                  <a:pt x="121483" y="22445"/>
                </a:lnTo>
                <a:lnTo>
                  <a:pt x="116028" y="23920"/>
                </a:lnTo>
                <a:lnTo>
                  <a:pt x="111326" y="26871"/>
                </a:lnTo>
                <a:lnTo>
                  <a:pt x="106623" y="29822"/>
                </a:lnTo>
                <a:lnTo>
                  <a:pt x="104177" y="35067"/>
                </a:lnTo>
                <a:lnTo>
                  <a:pt x="103986" y="42605"/>
                </a:lnTo>
                <a:lnTo>
                  <a:pt x="113582" y="42605"/>
                </a:lnTo>
                <a:lnTo>
                  <a:pt x="113962" y="39445"/>
                </a:lnTo>
                <a:lnTo>
                  <a:pt x="114781" y="37065"/>
                </a:lnTo>
                <a:lnTo>
                  <a:pt x="116037" y="35466"/>
                </a:lnTo>
                <a:lnTo>
                  <a:pt x="118284" y="32573"/>
                </a:lnTo>
                <a:lnTo>
                  <a:pt x="122092" y="31126"/>
                </a:lnTo>
                <a:lnTo>
                  <a:pt x="132106" y="31126"/>
                </a:lnTo>
                <a:lnTo>
                  <a:pt x="135676" y="31916"/>
                </a:lnTo>
                <a:lnTo>
                  <a:pt x="138169" y="33496"/>
                </a:lnTo>
                <a:lnTo>
                  <a:pt x="140664" y="35076"/>
                </a:lnTo>
                <a:lnTo>
                  <a:pt x="141911" y="37618"/>
                </a:lnTo>
                <a:lnTo>
                  <a:pt x="141911" y="42834"/>
                </a:lnTo>
                <a:lnTo>
                  <a:pt x="141225" y="45061"/>
                </a:lnTo>
                <a:lnTo>
                  <a:pt x="138846" y="47726"/>
                </a:lnTo>
                <a:lnTo>
                  <a:pt x="136485" y="48031"/>
                </a:lnTo>
                <a:lnTo>
                  <a:pt x="120093" y="50087"/>
                </a:lnTo>
                <a:lnTo>
                  <a:pt x="114343" y="50810"/>
                </a:lnTo>
                <a:lnTo>
                  <a:pt x="109698" y="52733"/>
                </a:lnTo>
                <a:lnTo>
                  <a:pt x="106157" y="55855"/>
                </a:lnTo>
                <a:lnTo>
                  <a:pt x="102616" y="58978"/>
                </a:lnTo>
                <a:close/>
              </a:path>
              <a:path w="1258560" h="87438">
                <a:moveTo>
                  <a:pt x="138769" y="73122"/>
                </a:moveTo>
                <a:lnTo>
                  <a:pt x="133058" y="75902"/>
                </a:lnTo>
                <a:lnTo>
                  <a:pt x="129669" y="77577"/>
                </a:lnTo>
                <a:lnTo>
                  <a:pt x="126166" y="78415"/>
                </a:lnTo>
                <a:lnTo>
                  <a:pt x="119579" y="78415"/>
                </a:lnTo>
                <a:lnTo>
                  <a:pt x="117009" y="77558"/>
                </a:lnTo>
                <a:lnTo>
                  <a:pt x="114838" y="75845"/>
                </a:lnTo>
                <a:lnTo>
                  <a:pt x="112668" y="74131"/>
                </a:lnTo>
                <a:lnTo>
                  <a:pt x="114477" y="87153"/>
                </a:lnTo>
                <a:lnTo>
                  <a:pt x="124871" y="87153"/>
                </a:lnTo>
                <a:lnTo>
                  <a:pt x="129193" y="86144"/>
                </a:lnTo>
                <a:lnTo>
                  <a:pt x="133115" y="84126"/>
                </a:lnTo>
                <a:lnTo>
                  <a:pt x="138769" y="73122"/>
                </a:lnTo>
                <a:close/>
              </a:path>
              <a:path w="1258560" h="87438">
                <a:moveTo>
                  <a:pt x="182214" y="85097"/>
                </a:moveTo>
                <a:lnTo>
                  <a:pt x="182214" y="49059"/>
                </a:lnTo>
                <a:lnTo>
                  <a:pt x="182471" y="45984"/>
                </a:lnTo>
                <a:lnTo>
                  <a:pt x="182986" y="43833"/>
                </a:lnTo>
                <a:lnTo>
                  <a:pt x="183500" y="41682"/>
                </a:lnTo>
                <a:lnTo>
                  <a:pt x="184613" y="39597"/>
                </a:lnTo>
                <a:lnTo>
                  <a:pt x="186327" y="37579"/>
                </a:lnTo>
                <a:lnTo>
                  <a:pt x="188459" y="35067"/>
                </a:lnTo>
                <a:lnTo>
                  <a:pt x="190934" y="33391"/>
                </a:lnTo>
                <a:lnTo>
                  <a:pt x="193752" y="32554"/>
                </a:lnTo>
                <a:lnTo>
                  <a:pt x="195313" y="32059"/>
                </a:lnTo>
                <a:lnTo>
                  <a:pt x="197312" y="31811"/>
                </a:lnTo>
                <a:lnTo>
                  <a:pt x="204546" y="31811"/>
                </a:lnTo>
                <a:lnTo>
                  <a:pt x="207859" y="33715"/>
                </a:lnTo>
                <a:lnTo>
                  <a:pt x="209686" y="37522"/>
                </a:lnTo>
                <a:lnTo>
                  <a:pt x="210791" y="39807"/>
                </a:lnTo>
                <a:lnTo>
                  <a:pt x="211343" y="42815"/>
                </a:lnTo>
                <a:lnTo>
                  <a:pt x="211343" y="85097"/>
                </a:lnTo>
                <a:lnTo>
                  <a:pt x="221795" y="85097"/>
                </a:lnTo>
                <a:lnTo>
                  <a:pt x="221795" y="39693"/>
                </a:lnTo>
                <a:lnTo>
                  <a:pt x="220957" y="34952"/>
                </a:lnTo>
                <a:lnTo>
                  <a:pt x="219282" y="31640"/>
                </a:lnTo>
                <a:lnTo>
                  <a:pt x="216236" y="25586"/>
                </a:lnTo>
                <a:lnTo>
                  <a:pt x="210372" y="22559"/>
                </a:lnTo>
                <a:lnTo>
                  <a:pt x="197731" y="22559"/>
                </a:lnTo>
                <a:lnTo>
                  <a:pt x="194133" y="23339"/>
                </a:lnTo>
                <a:lnTo>
                  <a:pt x="190896" y="24900"/>
                </a:lnTo>
                <a:lnTo>
                  <a:pt x="187660" y="26462"/>
                </a:lnTo>
                <a:lnTo>
                  <a:pt x="184594" y="29032"/>
                </a:lnTo>
                <a:lnTo>
                  <a:pt x="181701" y="32611"/>
                </a:lnTo>
                <a:lnTo>
                  <a:pt x="181701" y="23930"/>
                </a:lnTo>
                <a:lnTo>
                  <a:pt x="171934" y="23930"/>
                </a:lnTo>
                <a:lnTo>
                  <a:pt x="171934" y="85097"/>
                </a:lnTo>
                <a:lnTo>
                  <a:pt x="182214" y="85097"/>
                </a:lnTo>
                <a:close/>
              </a:path>
              <a:path w="1258560" h="87438">
                <a:moveTo>
                  <a:pt x="282565" y="13469"/>
                </a:moveTo>
                <a:lnTo>
                  <a:pt x="283174" y="11850"/>
                </a:lnTo>
                <a:lnTo>
                  <a:pt x="285649" y="9423"/>
                </a:lnTo>
                <a:lnTo>
                  <a:pt x="290114" y="9452"/>
                </a:lnTo>
                <a:lnTo>
                  <a:pt x="292427" y="9594"/>
                </a:lnTo>
                <a:lnTo>
                  <a:pt x="292427" y="228"/>
                </a:lnTo>
                <a:lnTo>
                  <a:pt x="290085" y="57"/>
                </a:lnTo>
                <a:lnTo>
                  <a:pt x="281232" y="0"/>
                </a:lnTo>
                <a:lnTo>
                  <a:pt x="276606" y="1751"/>
                </a:lnTo>
                <a:lnTo>
                  <a:pt x="274207" y="5254"/>
                </a:lnTo>
                <a:lnTo>
                  <a:pt x="272875" y="7234"/>
                </a:lnTo>
                <a:lnTo>
                  <a:pt x="272132" y="10356"/>
                </a:lnTo>
                <a:lnTo>
                  <a:pt x="271980" y="14620"/>
                </a:lnTo>
                <a:lnTo>
                  <a:pt x="271980" y="24215"/>
                </a:lnTo>
                <a:lnTo>
                  <a:pt x="263470" y="24215"/>
                </a:lnTo>
                <a:lnTo>
                  <a:pt x="263470" y="32325"/>
                </a:lnTo>
                <a:lnTo>
                  <a:pt x="271980" y="32325"/>
                </a:lnTo>
                <a:lnTo>
                  <a:pt x="271980" y="85097"/>
                </a:lnTo>
                <a:lnTo>
                  <a:pt x="282146" y="85097"/>
                </a:lnTo>
                <a:lnTo>
                  <a:pt x="282146" y="32325"/>
                </a:lnTo>
                <a:lnTo>
                  <a:pt x="292427" y="32325"/>
                </a:lnTo>
                <a:lnTo>
                  <a:pt x="292427" y="24215"/>
                </a:lnTo>
                <a:lnTo>
                  <a:pt x="282261" y="24215"/>
                </a:lnTo>
                <a:lnTo>
                  <a:pt x="282261" y="17590"/>
                </a:lnTo>
                <a:lnTo>
                  <a:pt x="282565" y="13469"/>
                </a:lnTo>
                <a:close/>
              </a:path>
              <a:path w="1258560" h="87438">
                <a:moveTo>
                  <a:pt x="302308" y="1199"/>
                </a:moveTo>
                <a:lnTo>
                  <a:pt x="302308" y="12850"/>
                </a:lnTo>
                <a:lnTo>
                  <a:pt x="312588" y="12850"/>
                </a:lnTo>
                <a:lnTo>
                  <a:pt x="312588" y="1199"/>
                </a:lnTo>
                <a:lnTo>
                  <a:pt x="302308" y="1199"/>
                </a:lnTo>
                <a:close/>
              </a:path>
              <a:path w="1258560" h="87438">
                <a:moveTo>
                  <a:pt x="312588" y="39366"/>
                </a:moveTo>
                <a:lnTo>
                  <a:pt x="310608" y="41739"/>
                </a:lnTo>
                <a:lnTo>
                  <a:pt x="309219" y="45575"/>
                </a:lnTo>
                <a:lnTo>
                  <a:pt x="309219" y="85097"/>
                </a:lnTo>
                <a:lnTo>
                  <a:pt x="312588" y="85097"/>
                </a:lnTo>
                <a:lnTo>
                  <a:pt x="309219" y="49916"/>
                </a:lnTo>
                <a:lnTo>
                  <a:pt x="312588" y="85097"/>
                </a:lnTo>
                <a:lnTo>
                  <a:pt x="312588" y="39366"/>
                </a:lnTo>
                <a:close/>
              </a:path>
              <a:path w="1258560" h="87438">
                <a:moveTo>
                  <a:pt x="302308" y="24215"/>
                </a:moveTo>
                <a:lnTo>
                  <a:pt x="308704" y="34495"/>
                </a:lnTo>
                <a:lnTo>
                  <a:pt x="309504" y="32439"/>
                </a:lnTo>
                <a:lnTo>
                  <a:pt x="311465" y="29936"/>
                </a:lnTo>
                <a:lnTo>
                  <a:pt x="312588" y="28874"/>
                </a:lnTo>
                <a:lnTo>
                  <a:pt x="312588" y="24215"/>
                </a:lnTo>
                <a:lnTo>
                  <a:pt x="302308" y="24215"/>
                </a:lnTo>
                <a:close/>
              </a:path>
              <a:path w="1258560" h="87438">
                <a:moveTo>
                  <a:pt x="328695" y="22844"/>
                </a:moveTo>
                <a:lnTo>
                  <a:pt x="327591" y="22730"/>
                </a:lnTo>
                <a:lnTo>
                  <a:pt x="327895" y="23930"/>
                </a:lnTo>
                <a:lnTo>
                  <a:pt x="328695" y="23930"/>
                </a:lnTo>
                <a:lnTo>
                  <a:pt x="328695" y="22844"/>
                </a:lnTo>
                <a:close/>
              </a:path>
              <a:path w="1258560" h="87438">
                <a:moveTo>
                  <a:pt x="374215" y="85097"/>
                </a:moveTo>
                <a:lnTo>
                  <a:pt x="372734" y="85097"/>
                </a:lnTo>
                <a:lnTo>
                  <a:pt x="372987" y="85373"/>
                </a:lnTo>
                <a:lnTo>
                  <a:pt x="379432" y="87438"/>
                </a:lnTo>
                <a:lnTo>
                  <a:pt x="396985" y="87438"/>
                </a:lnTo>
                <a:lnTo>
                  <a:pt x="399517" y="85097"/>
                </a:lnTo>
                <a:lnTo>
                  <a:pt x="403655" y="85097"/>
                </a:lnTo>
                <a:lnTo>
                  <a:pt x="403439" y="72056"/>
                </a:lnTo>
                <a:lnTo>
                  <a:pt x="403439" y="65964"/>
                </a:lnTo>
                <a:lnTo>
                  <a:pt x="403655" y="85097"/>
                </a:lnTo>
                <a:lnTo>
                  <a:pt x="410198" y="85097"/>
                </a:lnTo>
                <a:lnTo>
                  <a:pt x="410198" y="78825"/>
                </a:lnTo>
                <a:lnTo>
                  <a:pt x="407408" y="81499"/>
                </a:lnTo>
                <a:lnTo>
                  <a:pt x="405095" y="53323"/>
                </a:lnTo>
                <a:lnTo>
                  <a:pt x="402278" y="63965"/>
                </a:lnTo>
                <a:lnTo>
                  <a:pt x="401992" y="74617"/>
                </a:lnTo>
                <a:lnTo>
                  <a:pt x="399517" y="76033"/>
                </a:lnTo>
                <a:lnTo>
                  <a:pt x="399098" y="76273"/>
                </a:lnTo>
                <a:lnTo>
                  <a:pt x="396204" y="77929"/>
                </a:lnTo>
                <a:lnTo>
                  <a:pt x="392854" y="78757"/>
                </a:lnTo>
                <a:lnTo>
                  <a:pt x="382649" y="78757"/>
                </a:lnTo>
                <a:lnTo>
                  <a:pt x="378156" y="77101"/>
                </a:lnTo>
                <a:lnTo>
                  <a:pt x="375567" y="73788"/>
                </a:lnTo>
                <a:lnTo>
                  <a:pt x="374215" y="72035"/>
                </a:lnTo>
                <a:lnTo>
                  <a:pt x="374215" y="85097"/>
                </a:lnTo>
                <a:close/>
              </a:path>
              <a:path w="1258560" h="87438">
                <a:moveTo>
                  <a:pt x="372997" y="65907"/>
                </a:moveTo>
                <a:lnTo>
                  <a:pt x="373301" y="69334"/>
                </a:lnTo>
                <a:lnTo>
                  <a:pt x="373929" y="54885"/>
                </a:lnTo>
                <a:lnTo>
                  <a:pt x="372559" y="32211"/>
                </a:lnTo>
                <a:lnTo>
                  <a:pt x="371455" y="53285"/>
                </a:lnTo>
                <a:lnTo>
                  <a:pt x="370301" y="28371"/>
                </a:lnTo>
                <a:lnTo>
                  <a:pt x="367037" y="50506"/>
                </a:lnTo>
                <a:lnTo>
                  <a:pt x="364829" y="46660"/>
                </a:lnTo>
                <a:lnTo>
                  <a:pt x="363763" y="45175"/>
                </a:lnTo>
                <a:lnTo>
                  <a:pt x="363763" y="65907"/>
                </a:lnTo>
                <a:lnTo>
                  <a:pt x="365410" y="77110"/>
                </a:lnTo>
                <a:lnTo>
                  <a:pt x="369198" y="81242"/>
                </a:lnTo>
                <a:lnTo>
                  <a:pt x="372997" y="65907"/>
                </a:lnTo>
                <a:close/>
              </a:path>
              <a:path w="1258560" h="87438">
                <a:moveTo>
                  <a:pt x="370301" y="28371"/>
                </a:moveTo>
                <a:lnTo>
                  <a:pt x="366914" y="31278"/>
                </a:lnTo>
                <a:lnTo>
                  <a:pt x="364829" y="35961"/>
                </a:lnTo>
                <a:lnTo>
                  <a:pt x="364829" y="46660"/>
                </a:lnTo>
                <a:lnTo>
                  <a:pt x="367037" y="50506"/>
                </a:lnTo>
                <a:lnTo>
                  <a:pt x="364829" y="41748"/>
                </a:lnTo>
                <a:lnTo>
                  <a:pt x="367037" y="50506"/>
                </a:lnTo>
                <a:lnTo>
                  <a:pt x="370301" y="28371"/>
                </a:lnTo>
                <a:close/>
              </a:path>
              <a:path w="1258560" h="87438">
                <a:moveTo>
                  <a:pt x="342707" y="27414"/>
                </a:moveTo>
                <a:lnTo>
                  <a:pt x="340498" y="29603"/>
                </a:lnTo>
                <a:lnTo>
                  <a:pt x="338061" y="32611"/>
                </a:lnTo>
                <a:lnTo>
                  <a:pt x="338061" y="23930"/>
                </a:lnTo>
                <a:lnTo>
                  <a:pt x="327895" y="23930"/>
                </a:lnTo>
                <a:lnTo>
                  <a:pt x="327591" y="22730"/>
                </a:lnTo>
                <a:lnTo>
                  <a:pt x="325382" y="22559"/>
                </a:lnTo>
                <a:lnTo>
                  <a:pt x="321308" y="22559"/>
                </a:lnTo>
                <a:lnTo>
                  <a:pt x="317710" y="24034"/>
                </a:lnTo>
                <a:lnTo>
                  <a:pt x="314587" y="26985"/>
                </a:lnTo>
                <a:lnTo>
                  <a:pt x="312588" y="28874"/>
                </a:lnTo>
                <a:lnTo>
                  <a:pt x="311465" y="29936"/>
                </a:lnTo>
                <a:lnTo>
                  <a:pt x="309504" y="32439"/>
                </a:lnTo>
                <a:lnTo>
                  <a:pt x="308704" y="34495"/>
                </a:lnTo>
                <a:lnTo>
                  <a:pt x="302308" y="24215"/>
                </a:lnTo>
                <a:lnTo>
                  <a:pt x="308704" y="24215"/>
                </a:lnTo>
                <a:lnTo>
                  <a:pt x="308704" y="23930"/>
                </a:lnTo>
                <a:lnTo>
                  <a:pt x="298938" y="23930"/>
                </a:lnTo>
                <a:lnTo>
                  <a:pt x="298938" y="85097"/>
                </a:lnTo>
                <a:lnTo>
                  <a:pt x="309219" y="85097"/>
                </a:lnTo>
                <a:lnTo>
                  <a:pt x="309219" y="45575"/>
                </a:lnTo>
                <a:lnTo>
                  <a:pt x="310608" y="41739"/>
                </a:lnTo>
                <a:lnTo>
                  <a:pt x="312588" y="39366"/>
                </a:lnTo>
                <a:lnTo>
                  <a:pt x="313388" y="38407"/>
                </a:lnTo>
                <a:lnTo>
                  <a:pt x="316168" y="35076"/>
                </a:lnTo>
                <a:lnTo>
                  <a:pt x="320147" y="33410"/>
                </a:lnTo>
                <a:lnTo>
                  <a:pt x="326496" y="33429"/>
                </a:lnTo>
                <a:lnTo>
                  <a:pt x="327895" y="33599"/>
                </a:lnTo>
                <a:lnTo>
                  <a:pt x="328695" y="33696"/>
                </a:lnTo>
                <a:lnTo>
                  <a:pt x="338176" y="85097"/>
                </a:lnTo>
                <a:lnTo>
                  <a:pt x="338176" y="44775"/>
                </a:lnTo>
                <a:lnTo>
                  <a:pt x="339765" y="39331"/>
                </a:lnTo>
                <a:lnTo>
                  <a:pt x="342945" y="36323"/>
                </a:lnTo>
                <a:lnTo>
                  <a:pt x="346124" y="33315"/>
                </a:lnTo>
                <a:lnTo>
                  <a:pt x="349656" y="31811"/>
                </a:lnTo>
                <a:lnTo>
                  <a:pt x="357804" y="31811"/>
                </a:lnTo>
                <a:lnTo>
                  <a:pt x="360717" y="33239"/>
                </a:lnTo>
                <a:lnTo>
                  <a:pt x="362278" y="36095"/>
                </a:lnTo>
                <a:lnTo>
                  <a:pt x="363268" y="37998"/>
                </a:lnTo>
                <a:lnTo>
                  <a:pt x="363763" y="41025"/>
                </a:lnTo>
                <a:lnTo>
                  <a:pt x="363763" y="45175"/>
                </a:lnTo>
                <a:lnTo>
                  <a:pt x="364829" y="46660"/>
                </a:lnTo>
                <a:lnTo>
                  <a:pt x="364829" y="35961"/>
                </a:lnTo>
                <a:lnTo>
                  <a:pt x="366914" y="31278"/>
                </a:lnTo>
                <a:lnTo>
                  <a:pt x="370301" y="28371"/>
                </a:lnTo>
                <a:lnTo>
                  <a:pt x="369665" y="27528"/>
                </a:lnTo>
                <a:lnTo>
                  <a:pt x="367990" y="26157"/>
                </a:lnTo>
                <a:lnTo>
                  <a:pt x="365020" y="23758"/>
                </a:lnTo>
                <a:lnTo>
                  <a:pt x="361098" y="22559"/>
                </a:lnTo>
                <a:lnTo>
                  <a:pt x="351921" y="22559"/>
                </a:lnTo>
                <a:lnTo>
                  <a:pt x="348076" y="23720"/>
                </a:lnTo>
                <a:lnTo>
                  <a:pt x="344687" y="26043"/>
                </a:lnTo>
                <a:lnTo>
                  <a:pt x="342707" y="27414"/>
                </a:lnTo>
                <a:close/>
              </a:path>
              <a:path w="1258560" h="87438">
                <a:moveTo>
                  <a:pt x="327895" y="33599"/>
                </a:moveTo>
                <a:lnTo>
                  <a:pt x="327895" y="85097"/>
                </a:lnTo>
                <a:lnTo>
                  <a:pt x="338176" y="85097"/>
                </a:lnTo>
                <a:lnTo>
                  <a:pt x="328695" y="33696"/>
                </a:lnTo>
                <a:lnTo>
                  <a:pt x="327895" y="33599"/>
                </a:lnTo>
                <a:close/>
              </a:path>
              <a:path w="1258560" h="87438">
                <a:moveTo>
                  <a:pt x="387903" y="22331"/>
                </a:moveTo>
                <a:lnTo>
                  <a:pt x="380860" y="22331"/>
                </a:lnTo>
                <a:lnTo>
                  <a:pt x="383696" y="23349"/>
                </a:lnTo>
                <a:lnTo>
                  <a:pt x="387161" y="22559"/>
                </a:lnTo>
                <a:lnTo>
                  <a:pt x="391007" y="22559"/>
                </a:lnTo>
                <a:lnTo>
                  <a:pt x="397119" y="22331"/>
                </a:lnTo>
                <a:lnTo>
                  <a:pt x="387903" y="22331"/>
                </a:lnTo>
                <a:close/>
              </a:path>
              <a:path w="1258560" h="87438">
                <a:moveTo>
                  <a:pt x="371188" y="29546"/>
                </a:moveTo>
                <a:lnTo>
                  <a:pt x="372559" y="32211"/>
                </a:lnTo>
                <a:lnTo>
                  <a:pt x="373929" y="54885"/>
                </a:lnTo>
                <a:lnTo>
                  <a:pt x="374215" y="43195"/>
                </a:lnTo>
                <a:lnTo>
                  <a:pt x="374843" y="28936"/>
                </a:lnTo>
                <a:lnTo>
                  <a:pt x="377528" y="26509"/>
                </a:lnTo>
                <a:lnTo>
                  <a:pt x="380612" y="24929"/>
                </a:lnTo>
                <a:lnTo>
                  <a:pt x="378280" y="33353"/>
                </a:lnTo>
                <a:lnTo>
                  <a:pt x="376281" y="34838"/>
                </a:lnTo>
                <a:lnTo>
                  <a:pt x="375281" y="36799"/>
                </a:lnTo>
                <a:lnTo>
                  <a:pt x="375281" y="39893"/>
                </a:lnTo>
                <a:lnTo>
                  <a:pt x="375281" y="39236"/>
                </a:lnTo>
                <a:lnTo>
                  <a:pt x="375671" y="38684"/>
                </a:lnTo>
                <a:lnTo>
                  <a:pt x="378584" y="35980"/>
                </a:lnTo>
                <a:lnTo>
                  <a:pt x="380279" y="31868"/>
                </a:lnTo>
                <a:lnTo>
                  <a:pt x="383220" y="31126"/>
                </a:lnTo>
                <a:lnTo>
                  <a:pt x="392930" y="31126"/>
                </a:lnTo>
                <a:lnTo>
                  <a:pt x="397679" y="22559"/>
                </a:lnTo>
                <a:lnTo>
                  <a:pt x="397119" y="22331"/>
                </a:lnTo>
                <a:lnTo>
                  <a:pt x="391007" y="22559"/>
                </a:lnTo>
                <a:lnTo>
                  <a:pt x="387161" y="22559"/>
                </a:lnTo>
                <a:lnTo>
                  <a:pt x="383696" y="23349"/>
                </a:lnTo>
                <a:lnTo>
                  <a:pt x="380860" y="22331"/>
                </a:lnTo>
                <a:lnTo>
                  <a:pt x="375253" y="24120"/>
                </a:lnTo>
                <a:lnTo>
                  <a:pt x="371083" y="27699"/>
                </a:lnTo>
                <a:lnTo>
                  <a:pt x="370301" y="28371"/>
                </a:lnTo>
                <a:lnTo>
                  <a:pt x="371455" y="53285"/>
                </a:lnTo>
                <a:lnTo>
                  <a:pt x="372559" y="32211"/>
                </a:lnTo>
                <a:lnTo>
                  <a:pt x="371188" y="29546"/>
                </a:lnTo>
                <a:close/>
              </a:path>
              <a:path w="1258560" h="87438">
                <a:moveTo>
                  <a:pt x="399517" y="85097"/>
                </a:moveTo>
                <a:lnTo>
                  <a:pt x="396985" y="87438"/>
                </a:lnTo>
                <a:lnTo>
                  <a:pt x="403277" y="85459"/>
                </a:lnTo>
                <a:lnTo>
                  <a:pt x="403655" y="85097"/>
                </a:lnTo>
                <a:lnTo>
                  <a:pt x="399517" y="85097"/>
                </a:lnTo>
                <a:close/>
              </a:path>
              <a:path w="1258560" h="87438">
                <a:moveTo>
                  <a:pt x="407608" y="54999"/>
                </a:moveTo>
                <a:lnTo>
                  <a:pt x="405095" y="53323"/>
                </a:lnTo>
                <a:lnTo>
                  <a:pt x="407408" y="81499"/>
                </a:lnTo>
                <a:lnTo>
                  <a:pt x="410198" y="78825"/>
                </a:lnTo>
                <a:lnTo>
                  <a:pt x="407608" y="54999"/>
                </a:lnTo>
                <a:close/>
              </a:path>
              <a:path w="1258560" h="87438">
                <a:moveTo>
                  <a:pt x="405095" y="53323"/>
                </a:moveTo>
                <a:lnTo>
                  <a:pt x="400145" y="51591"/>
                </a:lnTo>
                <a:lnTo>
                  <a:pt x="399955" y="62595"/>
                </a:lnTo>
                <a:lnTo>
                  <a:pt x="399517" y="62347"/>
                </a:lnTo>
                <a:lnTo>
                  <a:pt x="399517" y="76033"/>
                </a:lnTo>
                <a:lnTo>
                  <a:pt x="401992" y="74617"/>
                </a:lnTo>
                <a:lnTo>
                  <a:pt x="402278" y="63965"/>
                </a:lnTo>
                <a:lnTo>
                  <a:pt x="405095" y="53323"/>
                </a:lnTo>
                <a:close/>
              </a:path>
              <a:path w="1258560" h="87438">
                <a:moveTo>
                  <a:pt x="403763" y="25034"/>
                </a:moveTo>
                <a:lnTo>
                  <a:pt x="406195" y="28262"/>
                </a:lnTo>
                <a:lnTo>
                  <a:pt x="404828" y="25529"/>
                </a:lnTo>
                <a:lnTo>
                  <a:pt x="399231" y="22559"/>
                </a:lnTo>
                <a:lnTo>
                  <a:pt x="397679" y="22559"/>
                </a:lnTo>
                <a:lnTo>
                  <a:pt x="399384" y="35181"/>
                </a:lnTo>
                <a:lnTo>
                  <a:pt x="400830" y="37084"/>
                </a:lnTo>
                <a:lnTo>
                  <a:pt x="401649" y="39198"/>
                </a:lnTo>
                <a:lnTo>
                  <a:pt x="401839" y="41520"/>
                </a:lnTo>
                <a:lnTo>
                  <a:pt x="410198" y="41520"/>
                </a:lnTo>
                <a:lnTo>
                  <a:pt x="407798" y="31468"/>
                </a:lnTo>
                <a:lnTo>
                  <a:pt x="406195" y="28262"/>
                </a:lnTo>
                <a:lnTo>
                  <a:pt x="403763" y="25034"/>
                </a:lnTo>
                <a:close/>
              </a:path>
              <a:path w="1258560" h="87438">
                <a:moveTo>
                  <a:pt x="392930" y="31126"/>
                </a:moveTo>
                <a:lnTo>
                  <a:pt x="383220" y="31126"/>
                </a:lnTo>
                <a:lnTo>
                  <a:pt x="380279" y="31868"/>
                </a:lnTo>
                <a:lnTo>
                  <a:pt x="378584" y="35980"/>
                </a:lnTo>
                <a:lnTo>
                  <a:pt x="381497" y="33277"/>
                </a:lnTo>
                <a:lnTo>
                  <a:pt x="384972" y="31925"/>
                </a:lnTo>
                <a:lnTo>
                  <a:pt x="391940" y="31925"/>
                </a:lnTo>
                <a:lnTo>
                  <a:pt x="394424" y="32687"/>
                </a:lnTo>
                <a:lnTo>
                  <a:pt x="397023" y="32477"/>
                </a:lnTo>
                <a:lnTo>
                  <a:pt x="397679" y="22559"/>
                </a:lnTo>
                <a:lnTo>
                  <a:pt x="392930" y="31126"/>
                </a:lnTo>
                <a:close/>
              </a:path>
              <a:path w="1258560" h="87438">
                <a:moveTo>
                  <a:pt x="411625" y="37560"/>
                </a:moveTo>
                <a:lnTo>
                  <a:pt x="410388" y="33867"/>
                </a:lnTo>
                <a:lnTo>
                  <a:pt x="410198" y="38969"/>
                </a:lnTo>
                <a:lnTo>
                  <a:pt x="409398" y="34667"/>
                </a:lnTo>
                <a:lnTo>
                  <a:pt x="407836" y="30440"/>
                </a:lnTo>
                <a:lnTo>
                  <a:pt x="406195" y="28262"/>
                </a:lnTo>
                <a:lnTo>
                  <a:pt x="407798" y="31468"/>
                </a:lnTo>
                <a:lnTo>
                  <a:pt x="410198" y="41520"/>
                </a:lnTo>
                <a:lnTo>
                  <a:pt x="411549" y="41520"/>
                </a:lnTo>
                <a:lnTo>
                  <a:pt x="411625" y="37560"/>
                </a:lnTo>
                <a:close/>
              </a:path>
              <a:path w="1258560" h="87438">
                <a:moveTo>
                  <a:pt x="410388" y="33867"/>
                </a:moveTo>
                <a:lnTo>
                  <a:pt x="407836" y="30440"/>
                </a:lnTo>
                <a:lnTo>
                  <a:pt x="409398" y="34667"/>
                </a:lnTo>
                <a:lnTo>
                  <a:pt x="410198" y="38969"/>
                </a:lnTo>
                <a:lnTo>
                  <a:pt x="410388" y="33867"/>
                </a:lnTo>
                <a:close/>
              </a:path>
              <a:path w="1258560" h="87438">
                <a:moveTo>
                  <a:pt x="403439" y="68591"/>
                </a:moveTo>
                <a:lnTo>
                  <a:pt x="403655" y="85097"/>
                </a:lnTo>
                <a:lnTo>
                  <a:pt x="403439" y="65964"/>
                </a:lnTo>
                <a:lnTo>
                  <a:pt x="403439" y="72056"/>
                </a:lnTo>
                <a:lnTo>
                  <a:pt x="403655" y="85097"/>
                </a:lnTo>
                <a:lnTo>
                  <a:pt x="403439" y="68591"/>
                </a:lnTo>
                <a:close/>
              </a:path>
              <a:path w="1258560" h="87438">
                <a:moveTo>
                  <a:pt x="574821" y="71847"/>
                </a:moveTo>
                <a:lnTo>
                  <a:pt x="562827" y="23930"/>
                </a:lnTo>
                <a:lnTo>
                  <a:pt x="551290" y="23930"/>
                </a:lnTo>
                <a:lnTo>
                  <a:pt x="552089" y="24215"/>
                </a:lnTo>
                <a:lnTo>
                  <a:pt x="562541" y="24215"/>
                </a:lnTo>
                <a:lnTo>
                  <a:pt x="556715" y="37751"/>
                </a:lnTo>
                <a:lnTo>
                  <a:pt x="552089" y="55926"/>
                </a:lnTo>
                <a:lnTo>
                  <a:pt x="552089" y="85097"/>
                </a:lnTo>
                <a:lnTo>
                  <a:pt x="562541" y="85097"/>
                </a:lnTo>
                <a:lnTo>
                  <a:pt x="562541" y="59903"/>
                </a:lnTo>
                <a:lnTo>
                  <a:pt x="569167" y="85097"/>
                </a:lnTo>
                <a:lnTo>
                  <a:pt x="579847" y="85097"/>
                </a:lnTo>
                <a:lnTo>
                  <a:pt x="597610" y="23930"/>
                </a:lnTo>
                <a:lnTo>
                  <a:pt x="587329" y="23930"/>
                </a:lnTo>
                <a:lnTo>
                  <a:pt x="574821" y="71847"/>
                </a:lnTo>
                <a:close/>
              </a:path>
              <a:path w="1258560" h="87438">
                <a:moveTo>
                  <a:pt x="527587" y="23930"/>
                </a:moveTo>
                <a:lnTo>
                  <a:pt x="516336" y="23930"/>
                </a:lnTo>
                <a:lnTo>
                  <a:pt x="533984" y="85097"/>
                </a:lnTo>
                <a:lnTo>
                  <a:pt x="544665" y="85097"/>
                </a:lnTo>
                <a:lnTo>
                  <a:pt x="552089" y="55926"/>
                </a:lnTo>
                <a:lnTo>
                  <a:pt x="556715" y="37751"/>
                </a:lnTo>
                <a:lnTo>
                  <a:pt x="562541" y="24215"/>
                </a:lnTo>
                <a:lnTo>
                  <a:pt x="552089" y="24215"/>
                </a:lnTo>
                <a:lnTo>
                  <a:pt x="551290" y="23930"/>
                </a:lnTo>
                <a:lnTo>
                  <a:pt x="539353" y="72133"/>
                </a:lnTo>
                <a:lnTo>
                  <a:pt x="527587" y="23930"/>
                </a:lnTo>
                <a:close/>
              </a:path>
              <a:path w="1258560" h="87438">
                <a:moveTo>
                  <a:pt x="552089" y="1199"/>
                </a:moveTo>
                <a:lnTo>
                  <a:pt x="552089" y="12850"/>
                </a:lnTo>
                <a:lnTo>
                  <a:pt x="562541" y="12850"/>
                </a:lnTo>
                <a:lnTo>
                  <a:pt x="562541" y="1199"/>
                </a:lnTo>
                <a:lnTo>
                  <a:pt x="552089" y="1199"/>
                </a:lnTo>
                <a:close/>
              </a:path>
              <a:path w="1258560" h="87438">
                <a:moveTo>
                  <a:pt x="704776" y="33315"/>
                </a:moveTo>
                <a:lnTo>
                  <a:pt x="706642" y="36666"/>
                </a:lnTo>
                <a:lnTo>
                  <a:pt x="707784" y="38760"/>
                </a:lnTo>
                <a:lnTo>
                  <a:pt x="708355" y="42053"/>
                </a:lnTo>
                <a:lnTo>
                  <a:pt x="708355" y="85097"/>
                </a:lnTo>
                <a:lnTo>
                  <a:pt x="718921" y="85097"/>
                </a:lnTo>
                <a:lnTo>
                  <a:pt x="718921" y="39845"/>
                </a:lnTo>
                <a:lnTo>
                  <a:pt x="718065" y="35143"/>
                </a:lnTo>
                <a:lnTo>
                  <a:pt x="716351" y="31754"/>
                </a:lnTo>
                <a:lnTo>
                  <a:pt x="713191" y="25548"/>
                </a:lnTo>
                <a:lnTo>
                  <a:pt x="707175" y="22445"/>
                </a:lnTo>
                <a:lnTo>
                  <a:pt x="693352" y="22445"/>
                </a:lnTo>
                <a:lnTo>
                  <a:pt x="689222" y="23530"/>
                </a:lnTo>
                <a:lnTo>
                  <a:pt x="685909" y="25700"/>
                </a:lnTo>
                <a:lnTo>
                  <a:pt x="683967" y="26957"/>
                </a:lnTo>
                <a:lnTo>
                  <a:pt x="681778" y="29127"/>
                </a:lnTo>
                <a:lnTo>
                  <a:pt x="679341" y="32211"/>
                </a:lnTo>
                <a:lnTo>
                  <a:pt x="679341" y="914"/>
                </a:lnTo>
                <a:lnTo>
                  <a:pt x="669060" y="914"/>
                </a:lnTo>
                <a:lnTo>
                  <a:pt x="669060" y="85097"/>
                </a:lnTo>
                <a:lnTo>
                  <a:pt x="679341" y="85097"/>
                </a:lnTo>
                <a:lnTo>
                  <a:pt x="679341" y="44509"/>
                </a:lnTo>
                <a:lnTo>
                  <a:pt x="681073" y="38969"/>
                </a:lnTo>
                <a:lnTo>
                  <a:pt x="684538" y="36037"/>
                </a:lnTo>
                <a:lnTo>
                  <a:pt x="688003" y="33106"/>
                </a:lnTo>
                <a:lnTo>
                  <a:pt x="691868" y="31640"/>
                </a:lnTo>
                <a:lnTo>
                  <a:pt x="701273" y="31640"/>
                </a:lnTo>
                <a:lnTo>
                  <a:pt x="704776" y="33315"/>
                </a:lnTo>
                <a:close/>
              </a:path>
              <a:path w="1258560" h="87438">
                <a:moveTo>
                  <a:pt x="766822" y="1199"/>
                </a:moveTo>
                <a:lnTo>
                  <a:pt x="766822" y="85097"/>
                </a:lnTo>
                <a:lnTo>
                  <a:pt x="777102" y="85097"/>
                </a:lnTo>
                <a:lnTo>
                  <a:pt x="777102" y="1199"/>
                </a:lnTo>
                <a:lnTo>
                  <a:pt x="766822" y="1199"/>
                </a:lnTo>
                <a:close/>
              </a:path>
              <a:path w="1258560" h="87438">
                <a:moveTo>
                  <a:pt x="838996" y="22331"/>
                </a:moveTo>
                <a:lnTo>
                  <a:pt x="833389" y="24120"/>
                </a:lnTo>
                <a:lnTo>
                  <a:pt x="832467" y="24911"/>
                </a:lnTo>
                <a:lnTo>
                  <a:pt x="829219" y="27699"/>
                </a:lnTo>
                <a:lnTo>
                  <a:pt x="825050" y="31278"/>
                </a:lnTo>
                <a:lnTo>
                  <a:pt x="827211" y="31526"/>
                </a:lnTo>
                <a:lnTo>
                  <a:pt x="831913" y="34001"/>
                </a:lnTo>
                <a:lnTo>
                  <a:pt x="833417" y="41901"/>
                </a:lnTo>
                <a:lnTo>
                  <a:pt x="833459" y="36717"/>
                </a:lnTo>
                <a:lnTo>
                  <a:pt x="834731" y="38950"/>
                </a:lnTo>
                <a:lnTo>
                  <a:pt x="834417" y="34838"/>
                </a:lnTo>
                <a:lnTo>
                  <a:pt x="837948" y="27651"/>
                </a:lnTo>
                <a:lnTo>
                  <a:pt x="833874" y="25615"/>
                </a:lnTo>
                <a:lnTo>
                  <a:pt x="838996" y="22331"/>
                </a:lnTo>
                <a:close/>
              </a:path>
              <a:path w="1258560" h="87438">
                <a:moveTo>
                  <a:pt x="841127" y="57626"/>
                </a:moveTo>
                <a:lnTo>
                  <a:pt x="841127" y="47422"/>
                </a:lnTo>
                <a:lnTo>
                  <a:pt x="841356" y="31126"/>
                </a:lnTo>
                <a:lnTo>
                  <a:pt x="841052" y="30288"/>
                </a:lnTo>
                <a:lnTo>
                  <a:pt x="838996" y="22331"/>
                </a:lnTo>
                <a:lnTo>
                  <a:pt x="833874" y="25615"/>
                </a:lnTo>
                <a:lnTo>
                  <a:pt x="837948" y="27651"/>
                </a:lnTo>
                <a:lnTo>
                  <a:pt x="838414" y="31868"/>
                </a:lnTo>
                <a:lnTo>
                  <a:pt x="838881" y="46584"/>
                </a:lnTo>
                <a:lnTo>
                  <a:pt x="841127" y="57626"/>
                </a:lnTo>
                <a:close/>
              </a:path>
              <a:path w="1258560" h="87438">
                <a:moveTo>
                  <a:pt x="840785" y="78757"/>
                </a:moveTo>
                <a:lnTo>
                  <a:pt x="839643" y="80185"/>
                </a:lnTo>
                <a:lnTo>
                  <a:pt x="841164" y="78757"/>
                </a:lnTo>
                <a:lnTo>
                  <a:pt x="841509" y="78434"/>
                </a:lnTo>
                <a:lnTo>
                  <a:pt x="843194" y="76178"/>
                </a:lnTo>
                <a:lnTo>
                  <a:pt x="844697" y="73417"/>
                </a:lnTo>
                <a:lnTo>
                  <a:pt x="846202" y="70657"/>
                </a:lnTo>
                <a:lnTo>
                  <a:pt x="847087" y="68153"/>
                </a:lnTo>
                <a:lnTo>
                  <a:pt x="847353" y="65907"/>
                </a:lnTo>
                <a:lnTo>
                  <a:pt x="837244" y="65907"/>
                </a:lnTo>
                <a:lnTo>
                  <a:pt x="836482" y="68610"/>
                </a:lnTo>
                <a:lnTo>
                  <a:pt x="835188" y="70990"/>
                </a:lnTo>
                <a:lnTo>
                  <a:pt x="836292" y="77101"/>
                </a:lnTo>
                <a:lnTo>
                  <a:pt x="836521" y="83231"/>
                </a:lnTo>
                <a:lnTo>
                  <a:pt x="839643" y="80185"/>
                </a:lnTo>
                <a:lnTo>
                  <a:pt x="840785" y="78757"/>
                </a:lnTo>
                <a:close/>
              </a:path>
              <a:path w="1258560" h="87438">
                <a:moveTo>
                  <a:pt x="830162" y="76587"/>
                </a:moveTo>
                <a:lnTo>
                  <a:pt x="831123" y="85373"/>
                </a:lnTo>
                <a:lnTo>
                  <a:pt x="833236" y="73183"/>
                </a:lnTo>
                <a:lnTo>
                  <a:pt x="832294" y="71961"/>
                </a:lnTo>
                <a:lnTo>
                  <a:pt x="831437" y="69334"/>
                </a:lnTo>
                <a:lnTo>
                  <a:pt x="831133" y="65907"/>
                </a:lnTo>
                <a:lnTo>
                  <a:pt x="825878" y="78358"/>
                </a:lnTo>
                <a:lnTo>
                  <a:pt x="827334" y="81242"/>
                </a:lnTo>
                <a:lnTo>
                  <a:pt x="831123" y="85373"/>
                </a:lnTo>
                <a:lnTo>
                  <a:pt x="830162" y="76587"/>
                </a:lnTo>
                <a:close/>
              </a:path>
              <a:path w="1258560" h="87438">
                <a:moveTo>
                  <a:pt x="848039" y="49106"/>
                </a:moveTo>
                <a:lnTo>
                  <a:pt x="847905" y="47136"/>
                </a:lnTo>
                <a:lnTo>
                  <a:pt x="847296" y="44319"/>
                </a:lnTo>
                <a:lnTo>
                  <a:pt x="846611" y="40207"/>
                </a:lnTo>
                <a:lnTo>
                  <a:pt x="845240" y="36609"/>
                </a:lnTo>
                <a:lnTo>
                  <a:pt x="843184" y="33524"/>
                </a:lnTo>
                <a:lnTo>
                  <a:pt x="841604" y="31126"/>
                </a:lnTo>
                <a:lnTo>
                  <a:pt x="844098" y="48145"/>
                </a:lnTo>
                <a:lnTo>
                  <a:pt x="841808" y="57797"/>
                </a:lnTo>
                <a:lnTo>
                  <a:pt x="848209" y="57797"/>
                </a:lnTo>
                <a:lnTo>
                  <a:pt x="848209" y="51629"/>
                </a:lnTo>
                <a:lnTo>
                  <a:pt x="850894" y="49801"/>
                </a:lnTo>
                <a:lnTo>
                  <a:pt x="848039" y="49106"/>
                </a:lnTo>
                <a:close/>
              </a:path>
              <a:path w="1258560" h="87438">
                <a:moveTo>
                  <a:pt x="849295" y="59682"/>
                </a:moveTo>
                <a:lnTo>
                  <a:pt x="853674" y="60786"/>
                </a:lnTo>
                <a:lnTo>
                  <a:pt x="856606" y="61757"/>
                </a:lnTo>
                <a:lnTo>
                  <a:pt x="858091" y="62595"/>
                </a:lnTo>
                <a:lnTo>
                  <a:pt x="860414" y="63965"/>
                </a:lnTo>
                <a:lnTo>
                  <a:pt x="861575" y="65964"/>
                </a:lnTo>
                <a:lnTo>
                  <a:pt x="861575" y="72056"/>
                </a:lnTo>
                <a:lnTo>
                  <a:pt x="860128" y="74617"/>
                </a:lnTo>
                <a:lnTo>
                  <a:pt x="857234" y="76273"/>
                </a:lnTo>
                <a:lnTo>
                  <a:pt x="861413" y="85459"/>
                </a:lnTo>
                <a:lnTo>
                  <a:pt x="865544" y="81499"/>
                </a:lnTo>
                <a:lnTo>
                  <a:pt x="869676" y="77539"/>
                </a:lnTo>
                <a:lnTo>
                  <a:pt x="871741" y="72837"/>
                </a:lnTo>
                <a:lnTo>
                  <a:pt x="871741" y="61757"/>
                </a:lnTo>
                <a:lnTo>
                  <a:pt x="869742" y="57626"/>
                </a:lnTo>
                <a:lnTo>
                  <a:pt x="865744" y="54999"/>
                </a:lnTo>
                <a:lnTo>
                  <a:pt x="863231" y="53323"/>
                </a:lnTo>
                <a:lnTo>
                  <a:pt x="858281" y="51591"/>
                </a:lnTo>
                <a:lnTo>
                  <a:pt x="850894" y="49801"/>
                </a:lnTo>
                <a:lnTo>
                  <a:pt x="848209" y="51629"/>
                </a:lnTo>
                <a:lnTo>
                  <a:pt x="848209" y="57797"/>
                </a:lnTo>
                <a:lnTo>
                  <a:pt x="841808" y="57797"/>
                </a:lnTo>
                <a:lnTo>
                  <a:pt x="849295" y="59682"/>
                </a:lnTo>
                <a:close/>
              </a:path>
              <a:path w="1258560" h="87438">
                <a:moveTo>
                  <a:pt x="822965" y="41749"/>
                </a:moveTo>
                <a:lnTo>
                  <a:pt x="822965" y="46660"/>
                </a:lnTo>
                <a:lnTo>
                  <a:pt x="824670" y="49630"/>
                </a:lnTo>
                <a:lnTo>
                  <a:pt x="825173" y="50506"/>
                </a:lnTo>
                <a:lnTo>
                  <a:pt x="832066" y="54885"/>
                </a:lnTo>
                <a:lnTo>
                  <a:pt x="835911" y="56331"/>
                </a:lnTo>
                <a:lnTo>
                  <a:pt x="837644" y="49630"/>
                </a:lnTo>
                <a:lnTo>
                  <a:pt x="829591" y="53285"/>
                </a:lnTo>
                <a:lnTo>
                  <a:pt x="837644" y="49630"/>
                </a:lnTo>
                <a:lnTo>
                  <a:pt x="837358" y="45632"/>
                </a:lnTo>
                <a:lnTo>
                  <a:pt x="834731" y="44033"/>
                </a:lnTo>
                <a:lnTo>
                  <a:pt x="833417" y="41901"/>
                </a:lnTo>
                <a:lnTo>
                  <a:pt x="831913" y="34001"/>
                </a:lnTo>
                <a:lnTo>
                  <a:pt x="827211" y="31526"/>
                </a:lnTo>
                <a:lnTo>
                  <a:pt x="825050" y="31278"/>
                </a:lnTo>
                <a:lnTo>
                  <a:pt x="829219" y="27699"/>
                </a:lnTo>
                <a:lnTo>
                  <a:pt x="832467" y="24911"/>
                </a:lnTo>
                <a:lnTo>
                  <a:pt x="829800" y="23577"/>
                </a:lnTo>
                <a:lnTo>
                  <a:pt x="825593" y="22559"/>
                </a:lnTo>
                <a:lnTo>
                  <a:pt x="812647" y="22559"/>
                </a:lnTo>
                <a:lnTo>
                  <a:pt x="805678" y="25624"/>
                </a:lnTo>
                <a:lnTo>
                  <a:pt x="800348" y="31754"/>
                </a:lnTo>
                <a:lnTo>
                  <a:pt x="803661" y="49630"/>
                </a:lnTo>
                <a:lnTo>
                  <a:pt x="803851" y="44376"/>
                </a:lnTo>
                <a:lnTo>
                  <a:pt x="805545" y="40045"/>
                </a:lnTo>
                <a:lnTo>
                  <a:pt x="808744" y="36637"/>
                </a:lnTo>
                <a:lnTo>
                  <a:pt x="811942" y="33229"/>
                </a:lnTo>
                <a:lnTo>
                  <a:pt x="815902" y="31526"/>
                </a:lnTo>
                <a:lnTo>
                  <a:pt x="824940" y="31526"/>
                </a:lnTo>
                <a:lnTo>
                  <a:pt x="822965" y="35961"/>
                </a:lnTo>
                <a:lnTo>
                  <a:pt x="822965" y="41749"/>
                </a:lnTo>
                <a:close/>
              </a:path>
              <a:path w="1258560" h="87438">
                <a:moveTo>
                  <a:pt x="904525" y="77101"/>
                </a:moveTo>
                <a:lnTo>
                  <a:pt x="901936" y="73789"/>
                </a:lnTo>
                <a:lnTo>
                  <a:pt x="900527" y="71961"/>
                </a:lnTo>
                <a:lnTo>
                  <a:pt x="899670" y="69334"/>
                </a:lnTo>
                <a:lnTo>
                  <a:pt x="899366" y="65907"/>
                </a:lnTo>
                <a:lnTo>
                  <a:pt x="889485" y="65907"/>
                </a:lnTo>
                <a:lnTo>
                  <a:pt x="889751" y="71999"/>
                </a:lnTo>
                <a:lnTo>
                  <a:pt x="891779" y="77111"/>
                </a:lnTo>
                <a:lnTo>
                  <a:pt x="895567" y="81242"/>
                </a:lnTo>
                <a:lnTo>
                  <a:pt x="899356" y="85373"/>
                </a:lnTo>
                <a:lnTo>
                  <a:pt x="905801" y="87438"/>
                </a:lnTo>
                <a:lnTo>
                  <a:pt x="923354" y="87438"/>
                </a:lnTo>
                <a:lnTo>
                  <a:pt x="929646" y="85459"/>
                </a:lnTo>
                <a:lnTo>
                  <a:pt x="933777" y="81499"/>
                </a:lnTo>
                <a:lnTo>
                  <a:pt x="937909" y="77539"/>
                </a:lnTo>
                <a:lnTo>
                  <a:pt x="939974" y="72837"/>
                </a:lnTo>
                <a:lnTo>
                  <a:pt x="939974" y="61757"/>
                </a:lnTo>
                <a:lnTo>
                  <a:pt x="937975" y="57626"/>
                </a:lnTo>
                <a:lnTo>
                  <a:pt x="933977" y="54999"/>
                </a:lnTo>
                <a:lnTo>
                  <a:pt x="931464" y="53323"/>
                </a:lnTo>
                <a:lnTo>
                  <a:pt x="926514" y="51591"/>
                </a:lnTo>
                <a:lnTo>
                  <a:pt x="919127" y="49801"/>
                </a:lnTo>
                <a:lnTo>
                  <a:pt x="912331" y="48145"/>
                </a:lnTo>
                <a:lnTo>
                  <a:pt x="909360" y="47422"/>
                </a:lnTo>
                <a:lnTo>
                  <a:pt x="907114" y="46584"/>
                </a:lnTo>
                <a:lnTo>
                  <a:pt x="905591" y="45632"/>
                </a:lnTo>
                <a:lnTo>
                  <a:pt x="902964" y="44033"/>
                </a:lnTo>
                <a:lnTo>
                  <a:pt x="901650" y="41901"/>
                </a:lnTo>
                <a:lnTo>
                  <a:pt x="901650" y="36799"/>
                </a:lnTo>
                <a:lnTo>
                  <a:pt x="902650" y="34838"/>
                </a:lnTo>
                <a:lnTo>
                  <a:pt x="904649" y="33353"/>
                </a:lnTo>
                <a:lnTo>
                  <a:pt x="906647" y="31868"/>
                </a:lnTo>
                <a:lnTo>
                  <a:pt x="909589" y="31126"/>
                </a:lnTo>
                <a:lnTo>
                  <a:pt x="919299" y="31126"/>
                </a:lnTo>
                <a:lnTo>
                  <a:pt x="923392" y="32478"/>
                </a:lnTo>
                <a:lnTo>
                  <a:pt x="925753" y="35181"/>
                </a:lnTo>
                <a:lnTo>
                  <a:pt x="927199" y="37085"/>
                </a:lnTo>
                <a:lnTo>
                  <a:pt x="928018" y="39198"/>
                </a:lnTo>
                <a:lnTo>
                  <a:pt x="928209" y="41520"/>
                </a:lnTo>
                <a:lnTo>
                  <a:pt x="937918" y="41520"/>
                </a:lnTo>
                <a:lnTo>
                  <a:pt x="937994" y="37560"/>
                </a:lnTo>
                <a:lnTo>
                  <a:pt x="936757" y="33867"/>
                </a:lnTo>
                <a:lnTo>
                  <a:pt x="934206" y="30441"/>
                </a:lnTo>
                <a:lnTo>
                  <a:pt x="930132" y="25034"/>
                </a:lnTo>
                <a:lnTo>
                  <a:pt x="923487" y="22331"/>
                </a:lnTo>
                <a:lnTo>
                  <a:pt x="907229" y="22331"/>
                </a:lnTo>
                <a:lnTo>
                  <a:pt x="901622" y="24120"/>
                </a:lnTo>
                <a:lnTo>
                  <a:pt x="897452" y="27699"/>
                </a:lnTo>
                <a:lnTo>
                  <a:pt x="893283" y="31278"/>
                </a:lnTo>
                <a:lnTo>
                  <a:pt x="891198" y="35961"/>
                </a:lnTo>
                <a:lnTo>
                  <a:pt x="891198" y="46660"/>
                </a:lnTo>
                <a:lnTo>
                  <a:pt x="893406" y="50506"/>
                </a:lnTo>
                <a:lnTo>
                  <a:pt x="897824" y="53285"/>
                </a:lnTo>
                <a:lnTo>
                  <a:pt x="900299" y="54885"/>
                </a:lnTo>
                <a:lnTo>
                  <a:pt x="904144" y="56331"/>
                </a:lnTo>
                <a:lnTo>
                  <a:pt x="909360" y="57626"/>
                </a:lnTo>
                <a:lnTo>
                  <a:pt x="917528" y="59682"/>
                </a:lnTo>
                <a:lnTo>
                  <a:pt x="921907" y="60786"/>
                </a:lnTo>
                <a:lnTo>
                  <a:pt x="924839" y="61757"/>
                </a:lnTo>
                <a:lnTo>
                  <a:pt x="926324" y="62595"/>
                </a:lnTo>
                <a:lnTo>
                  <a:pt x="928647" y="63965"/>
                </a:lnTo>
                <a:lnTo>
                  <a:pt x="929808" y="65964"/>
                </a:lnTo>
                <a:lnTo>
                  <a:pt x="929808" y="72056"/>
                </a:lnTo>
                <a:lnTo>
                  <a:pt x="928361" y="74617"/>
                </a:lnTo>
                <a:lnTo>
                  <a:pt x="925467" y="76273"/>
                </a:lnTo>
                <a:lnTo>
                  <a:pt x="922573" y="77929"/>
                </a:lnTo>
                <a:lnTo>
                  <a:pt x="919223" y="78757"/>
                </a:lnTo>
                <a:lnTo>
                  <a:pt x="909018" y="78757"/>
                </a:lnTo>
                <a:lnTo>
                  <a:pt x="904525" y="77101"/>
                </a:lnTo>
                <a:close/>
              </a:path>
              <a:path w="1258560" h="87438">
                <a:moveTo>
                  <a:pt x="1060087" y="49630"/>
                </a:moveTo>
                <a:lnTo>
                  <a:pt x="1060087" y="31526"/>
                </a:lnTo>
                <a:lnTo>
                  <a:pt x="1070900" y="31526"/>
                </a:lnTo>
                <a:lnTo>
                  <a:pt x="1073489" y="23577"/>
                </a:lnTo>
                <a:lnTo>
                  <a:pt x="1069282" y="22559"/>
                </a:lnTo>
                <a:lnTo>
                  <a:pt x="1060086" y="22559"/>
                </a:lnTo>
                <a:lnTo>
                  <a:pt x="1059592" y="31526"/>
                </a:lnTo>
                <a:lnTo>
                  <a:pt x="1056336" y="22559"/>
                </a:lnTo>
                <a:lnTo>
                  <a:pt x="1050206" y="25255"/>
                </a:lnTo>
                <a:lnTo>
                  <a:pt x="1049367" y="25624"/>
                </a:lnTo>
                <a:lnTo>
                  <a:pt x="1047114" y="28215"/>
                </a:lnTo>
                <a:lnTo>
                  <a:pt x="1044037" y="31754"/>
                </a:lnTo>
                <a:lnTo>
                  <a:pt x="1042470" y="33556"/>
                </a:lnTo>
                <a:lnTo>
                  <a:pt x="1042705" y="33667"/>
                </a:lnTo>
                <a:lnTo>
                  <a:pt x="1045865" y="37380"/>
                </a:lnTo>
                <a:lnTo>
                  <a:pt x="1046008" y="72161"/>
                </a:lnTo>
                <a:lnTo>
                  <a:pt x="1047350" y="49630"/>
                </a:lnTo>
                <a:lnTo>
                  <a:pt x="1047540" y="44376"/>
                </a:lnTo>
                <a:lnTo>
                  <a:pt x="1048888" y="40931"/>
                </a:lnTo>
                <a:lnTo>
                  <a:pt x="1047883" y="28956"/>
                </a:lnTo>
                <a:lnTo>
                  <a:pt x="1050206" y="31811"/>
                </a:lnTo>
                <a:lnTo>
                  <a:pt x="1052433" y="36637"/>
                </a:lnTo>
                <a:lnTo>
                  <a:pt x="1055632" y="33229"/>
                </a:lnTo>
                <a:lnTo>
                  <a:pt x="1060087" y="49630"/>
                </a:lnTo>
                <a:close/>
              </a:path>
              <a:path w="1258560" h="87438">
                <a:moveTo>
                  <a:pt x="1036041" y="55684"/>
                </a:moveTo>
                <a:lnTo>
                  <a:pt x="1036041" y="65660"/>
                </a:lnTo>
                <a:lnTo>
                  <a:pt x="1038688" y="73417"/>
                </a:lnTo>
                <a:lnTo>
                  <a:pt x="1041913" y="76793"/>
                </a:lnTo>
                <a:lnTo>
                  <a:pt x="1043980" y="78957"/>
                </a:lnTo>
                <a:lnTo>
                  <a:pt x="1046008" y="72161"/>
                </a:lnTo>
                <a:lnTo>
                  <a:pt x="1042943" y="76254"/>
                </a:lnTo>
                <a:lnTo>
                  <a:pt x="1046008" y="72161"/>
                </a:lnTo>
                <a:lnTo>
                  <a:pt x="1045865" y="37380"/>
                </a:lnTo>
                <a:lnTo>
                  <a:pt x="1042705" y="33667"/>
                </a:lnTo>
                <a:lnTo>
                  <a:pt x="1042470" y="33556"/>
                </a:lnTo>
                <a:lnTo>
                  <a:pt x="1038707" y="37884"/>
                </a:lnTo>
                <a:lnTo>
                  <a:pt x="1036041" y="45861"/>
                </a:lnTo>
                <a:lnTo>
                  <a:pt x="1036041" y="55684"/>
                </a:lnTo>
                <a:close/>
              </a:path>
              <a:path w="1258560" h="87438">
                <a:moveTo>
                  <a:pt x="1049235" y="40045"/>
                </a:moveTo>
                <a:lnTo>
                  <a:pt x="1048888" y="40931"/>
                </a:lnTo>
                <a:lnTo>
                  <a:pt x="1049025" y="41092"/>
                </a:lnTo>
                <a:lnTo>
                  <a:pt x="1050606" y="46813"/>
                </a:lnTo>
                <a:lnTo>
                  <a:pt x="1049235" y="40045"/>
                </a:lnTo>
                <a:close/>
              </a:path>
              <a:path w="1258560" h="87438">
                <a:moveTo>
                  <a:pt x="1056336" y="22559"/>
                </a:moveTo>
                <a:lnTo>
                  <a:pt x="1059592" y="31526"/>
                </a:lnTo>
                <a:lnTo>
                  <a:pt x="1060086" y="22559"/>
                </a:lnTo>
                <a:lnTo>
                  <a:pt x="1060087" y="914"/>
                </a:lnTo>
                <a:lnTo>
                  <a:pt x="1050206" y="914"/>
                </a:lnTo>
                <a:lnTo>
                  <a:pt x="1050206" y="25255"/>
                </a:lnTo>
                <a:lnTo>
                  <a:pt x="1056336" y="22559"/>
                </a:lnTo>
                <a:close/>
              </a:path>
              <a:path w="1258560" h="87438">
                <a:moveTo>
                  <a:pt x="1060087" y="78358"/>
                </a:moveTo>
                <a:lnTo>
                  <a:pt x="1060087" y="57797"/>
                </a:lnTo>
                <a:lnTo>
                  <a:pt x="1054204" y="76483"/>
                </a:lnTo>
                <a:lnTo>
                  <a:pt x="1051462" y="72732"/>
                </a:lnTo>
                <a:lnTo>
                  <a:pt x="1048721" y="68982"/>
                </a:lnTo>
                <a:lnTo>
                  <a:pt x="1049073" y="68068"/>
                </a:lnTo>
                <a:lnTo>
                  <a:pt x="1048627" y="68663"/>
                </a:lnTo>
                <a:lnTo>
                  <a:pt x="1050834" y="76587"/>
                </a:lnTo>
                <a:lnTo>
                  <a:pt x="1050834" y="85097"/>
                </a:lnTo>
                <a:lnTo>
                  <a:pt x="1060087" y="85097"/>
                </a:lnTo>
                <a:lnTo>
                  <a:pt x="1058449" y="78358"/>
                </a:lnTo>
                <a:lnTo>
                  <a:pt x="1060087" y="78358"/>
                </a:lnTo>
                <a:close/>
              </a:path>
              <a:path w="1258560" h="87438">
                <a:moveTo>
                  <a:pt x="1066464" y="87267"/>
                </a:moveTo>
                <a:lnTo>
                  <a:pt x="1069263" y="86962"/>
                </a:lnTo>
                <a:lnTo>
                  <a:pt x="1071738" y="86353"/>
                </a:lnTo>
                <a:lnTo>
                  <a:pt x="1076345" y="85287"/>
                </a:lnTo>
                <a:lnTo>
                  <a:pt x="1080210" y="83231"/>
                </a:lnTo>
                <a:lnTo>
                  <a:pt x="1083332" y="80185"/>
                </a:lnTo>
                <a:lnTo>
                  <a:pt x="1085198" y="78434"/>
                </a:lnTo>
                <a:lnTo>
                  <a:pt x="1086883" y="76178"/>
                </a:lnTo>
                <a:lnTo>
                  <a:pt x="1088387" y="73417"/>
                </a:lnTo>
                <a:lnTo>
                  <a:pt x="1089891" y="70657"/>
                </a:lnTo>
                <a:lnTo>
                  <a:pt x="1090776" y="68153"/>
                </a:lnTo>
                <a:lnTo>
                  <a:pt x="1091043" y="65907"/>
                </a:lnTo>
                <a:lnTo>
                  <a:pt x="1080933" y="65907"/>
                </a:lnTo>
                <a:lnTo>
                  <a:pt x="1080171" y="68610"/>
                </a:lnTo>
                <a:lnTo>
                  <a:pt x="1078877" y="70990"/>
                </a:lnTo>
                <a:lnTo>
                  <a:pt x="1077050" y="73046"/>
                </a:lnTo>
                <a:lnTo>
                  <a:pt x="1073851" y="76587"/>
                </a:lnTo>
                <a:lnTo>
                  <a:pt x="1069568" y="78358"/>
                </a:lnTo>
                <a:lnTo>
                  <a:pt x="1058449" y="78358"/>
                </a:lnTo>
                <a:lnTo>
                  <a:pt x="1060087" y="85097"/>
                </a:lnTo>
                <a:lnTo>
                  <a:pt x="1050834" y="85097"/>
                </a:lnTo>
                <a:lnTo>
                  <a:pt x="1050834" y="76587"/>
                </a:lnTo>
                <a:lnTo>
                  <a:pt x="1048627" y="68663"/>
                </a:lnTo>
                <a:lnTo>
                  <a:pt x="1047255" y="64004"/>
                </a:lnTo>
                <a:lnTo>
                  <a:pt x="1047064" y="57797"/>
                </a:lnTo>
                <a:lnTo>
                  <a:pt x="1050605" y="57797"/>
                </a:lnTo>
                <a:lnTo>
                  <a:pt x="1050606" y="54542"/>
                </a:lnTo>
                <a:lnTo>
                  <a:pt x="1050606" y="62195"/>
                </a:lnTo>
                <a:lnTo>
                  <a:pt x="1049073" y="68068"/>
                </a:lnTo>
                <a:lnTo>
                  <a:pt x="1048721" y="68982"/>
                </a:lnTo>
                <a:lnTo>
                  <a:pt x="1051462" y="72732"/>
                </a:lnTo>
                <a:lnTo>
                  <a:pt x="1054204" y="76483"/>
                </a:lnTo>
                <a:lnTo>
                  <a:pt x="1060087" y="57797"/>
                </a:lnTo>
                <a:lnTo>
                  <a:pt x="1091899" y="57797"/>
                </a:lnTo>
                <a:lnTo>
                  <a:pt x="1091899" y="51629"/>
                </a:lnTo>
                <a:lnTo>
                  <a:pt x="1091595" y="47136"/>
                </a:lnTo>
                <a:lnTo>
                  <a:pt x="1090986" y="44319"/>
                </a:lnTo>
                <a:lnTo>
                  <a:pt x="1090300" y="40207"/>
                </a:lnTo>
                <a:lnTo>
                  <a:pt x="1088930" y="36609"/>
                </a:lnTo>
                <a:lnTo>
                  <a:pt x="1086873" y="33524"/>
                </a:lnTo>
                <a:lnTo>
                  <a:pt x="1084741" y="30288"/>
                </a:lnTo>
                <a:lnTo>
                  <a:pt x="1081638" y="27651"/>
                </a:lnTo>
                <a:lnTo>
                  <a:pt x="1077564" y="25615"/>
                </a:lnTo>
                <a:lnTo>
                  <a:pt x="1073489" y="23577"/>
                </a:lnTo>
                <a:lnTo>
                  <a:pt x="1070900" y="31526"/>
                </a:lnTo>
                <a:lnTo>
                  <a:pt x="1075603" y="34001"/>
                </a:lnTo>
                <a:lnTo>
                  <a:pt x="1078420" y="38950"/>
                </a:lnTo>
                <a:lnTo>
                  <a:pt x="1079943" y="41616"/>
                </a:lnTo>
                <a:lnTo>
                  <a:pt x="1080914" y="45176"/>
                </a:lnTo>
                <a:lnTo>
                  <a:pt x="1081333" y="49630"/>
                </a:lnTo>
                <a:lnTo>
                  <a:pt x="1060087" y="49630"/>
                </a:lnTo>
                <a:lnTo>
                  <a:pt x="1055632" y="33229"/>
                </a:lnTo>
                <a:lnTo>
                  <a:pt x="1052433" y="36637"/>
                </a:lnTo>
                <a:lnTo>
                  <a:pt x="1050206" y="31811"/>
                </a:lnTo>
                <a:lnTo>
                  <a:pt x="1047883" y="28956"/>
                </a:lnTo>
                <a:lnTo>
                  <a:pt x="1048888" y="40931"/>
                </a:lnTo>
                <a:lnTo>
                  <a:pt x="1049235" y="40045"/>
                </a:lnTo>
                <a:lnTo>
                  <a:pt x="1050606" y="46813"/>
                </a:lnTo>
                <a:lnTo>
                  <a:pt x="1050606" y="49630"/>
                </a:lnTo>
                <a:lnTo>
                  <a:pt x="1047350" y="49630"/>
                </a:lnTo>
                <a:lnTo>
                  <a:pt x="1046008" y="72161"/>
                </a:lnTo>
                <a:lnTo>
                  <a:pt x="1043980" y="78957"/>
                </a:lnTo>
                <a:lnTo>
                  <a:pt x="1041913" y="76793"/>
                </a:lnTo>
                <a:lnTo>
                  <a:pt x="1039030" y="78301"/>
                </a:lnTo>
                <a:lnTo>
                  <a:pt x="1028140" y="78301"/>
                </a:lnTo>
                <a:lnTo>
                  <a:pt x="1023685" y="76092"/>
                </a:lnTo>
                <a:lnTo>
                  <a:pt x="1020905" y="71675"/>
                </a:lnTo>
                <a:lnTo>
                  <a:pt x="1018126" y="67259"/>
                </a:lnTo>
                <a:lnTo>
                  <a:pt x="1016737" y="61776"/>
                </a:lnTo>
                <a:lnTo>
                  <a:pt x="1016737" y="47536"/>
                </a:lnTo>
                <a:lnTo>
                  <a:pt x="1018345" y="41711"/>
                </a:lnTo>
                <a:lnTo>
                  <a:pt x="1021563" y="37751"/>
                </a:lnTo>
                <a:lnTo>
                  <a:pt x="1024780" y="33791"/>
                </a:lnTo>
                <a:lnTo>
                  <a:pt x="1028978" y="31811"/>
                </a:lnTo>
                <a:lnTo>
                  <a:pt x="1038802" y="31811"/>
                </a:lnTo>
                <a:lnTo>
                  <a:pt x="1042470" y="33556"/>
                </a:lnTo>
                <a:lnTo>
                  <a:pt x="1044037" y="31754"/>
                </a:lnTo>
                <a:lnTo>
                  <a:pt x="1047114" y="28215"/>
                </a:lnTo>
                <a:lnTo>
                  <a:pt x="1045808" y="26957"/>
                </a:lnTo>
                <a:lnTo>
                  <a:pt x="1043980" y="25814"/>
                </a:lnTo>
                <a:lnTo>
                  <a:pt x="1040820" y="23834"/>
                </a:lnTo>
                <a:lnTo>
                  <a:pt x="1036898" y="22845"/>
                </a:lnTo>
                <a:lnTo>
                  <a:pt x="1023762" y="22845"/>
                </a:lnTo>
                <a:lnTo>
                  <a:pt x="1017260" y="26110"/>
                </a:lnTo>
                <a:lnTo>
                  <a:pt x="1012710" y="32639"/>
                </a:lnTo>
                <a:lnTo>
                  <a:pt x="1008160" y="39169"/>
                </a:lnTo>
                <a:lnTo>
                  <a:pt x="1005885" y="46889"/>
                </a:lnTo>
                <a:lnTo>
                  <a:pt x="1005885" y="65317"/>
                </a:lnTo>
                <a:lnTo>
                  <a:pt x="1008379" y="72941"/>
                </a:lnTo>
                <a:lnTo>
                  <a:pt x="1013367" y="78672"/>
                </a:lnTo>
                <a:lnTo>
                  <a:pt x="1018355" y="84402"/>
                </a:lnTo>
                <a:lnTo>
                  <a:pt x="1024257" y="87267"/>
                </a:lnTo>
                <a:lnTo>
                  <a:pt x="1035299" y="87267"/>
                </a:lnTo>
                <a:lnTo>
                  <a:pt x="1039049" y="86429"/>
                </a:lnTo>
                <a:lnTo>
                  <a:pt x="1042324" y="84754"/>
                </a:lnTo>
                <a:lnTo>
                  <a:pt x="1045598" y="83079"/>
                </a:lnTo>
                <a:lnTo>
                  <a:pt x="1046808" y="81918"/>
                </a:lnTo>
                <a:lnTo>
                  <a:pt x="1048435" y="80357"/>
                </a:lnTo>
                <a:lnTo>
                  <a:pt x="1049273" y="84497"/>
                </a:lnTo>
                <a:lnTo>
                  <a:pt x="1055727" y="87267"/>
                </a:lnTo>
                <a:lnTo>
                  <a:pt x="1066464" y="87267"/>
                </a:lnTo>
                <a:close/>
              </a:path>
              <a:path w="1258560" h="87438">
                <a:moveTo>
                  <a:pt x="1117048" y="64270"/>
                </a:moveTo>
                <a:lnTo>
                  <a:pt x="1116383" y="77272"/>
                </a:lnTo>
                <a:lnTo>
                  <a:pt x="1118553" y="80205"/>
                </a:lnTo>
                <a:lnTo>
                  <a:pt x="1118496" y="67849"/>
                </a:lnTo>
                <a:lnTo>
                  <a:pt x="1117048" y="64270"/>
                </a:lnTo>
                <a:close/>
              </a:path>
              <a:path w="1258560" h="87438">
                <a:moveTo>
                  <a:pt x="1246623" y="72647"/>
                </a:moveTo>
                <a:lnTo>
                  <a:pt x="1246623" y="85097"/>
                </a:lnTo>
                <a:lnTo>
                  <a:pt x="1258560" y="85097"/>
                </a:lnTo>
                <a:lnTo>
                  <a:pt x="1258560" y="72647"/>
                </a:lnTo>
                <a:lnTo>
                  <a:pt x="1246623" y="72647"/>
                </a:lnTo>
                <a:close/>
              </a:path>
              <a:path w="1258560" h="87438">
                <a:moveTo>
                  <a:pt x="1190327" y="86068"/>
                </a:moveTo>
                <a:lnTo>
                  <a:pt x="1193192" y="85992"/>
                </a:lnTo>
                <a:lnTo>
                  <a:pt x="1195743" y="85687"/>
                </a:lnTo>
                <a:lnTo>
                  <a:pt x="1198152" y="85097"/>
                </a:lnTo>
                <a:lnTo>
                  <a:pt x="1198152" y="76987"/>
                </a:lnTo>
                <a:lnTo>
                  <a:pt x="1195049" y="77159"/>
                </a:lnTo>
                <a:lnTo>
                  <a:pt x="1192688" y="77159"/>
                </a:lnTo>
                <a:lnTo>
                  <a:pt x="1190556" y="76530"/>
                </a:lnTo>
                <a:lnTo>
                  <a:pt x="1188385" y="74379"/>
                </a:lnTo>
                <a:lnTo>
                  <a:pt x="1188385" y="32325"/>
                </a:lnTo>
                <a:lnTo>
                  <a:pt x="1198152" y="32325"/>
                </a:lnTo>
                <a:lnTo>
                  <a:pt x="1198152" y="23930"/>
                </a:lnTo>
                <a:lnTo>
                  <a:pt x="1188385" y="23930"/>
                </a:lnTo>
                <a:lnTo>
                  <a:pt x="1188385" y="6853"/>
                </a:lnTo>
                <a:lnTo>
                  <a:pt x="1177990" y="6853"/>
                </a:lnTo>
                <a:lnTo>
                  <a:pt x="1177990" y="23930"/>
                </a:lnTo>
                <a:lnTo>
                  <a:pt x="1169709" y="23930"/>
                </a:lnTo>
                <a:lnTo>
                  <a:pt x="1169709" y="32325"/>
                </a:lnTo>
                <a:lnTo>
                  <a:pt x="1177990" y="32325"/>
                </a:lnTo>
                <a:lnTo>
                  <a:pt x="1177990" y="76740"/>
                </a:lnTo>
                <a:lnTo>
                  <a:pt x="1178847" y="79928"/>
                </a:lnTo>
                <a:lnTo>
                  <a:pt x="1180561" y="82384"/>
                </a:lnTo>
                <a:lnTo>
                  <a:pt x="1182274" y="84840"/>
                </a:lnTo>
                <a:lnTo>
                  <a:pt x="1185529" y="86068"/>
                </a:lnTo>
                <a:lnTo>
                  <a:pt x="1190327" y="86068"/>
                </a:lnTo>
                <a:close/>
              </a:path>
              <a:path w="1258560" h="87438">
                <a:moveTo>
                  <a:pt x="1116383" y="85097"/>
                </a:moveTo>
                <a:lnTo>
                  <a:pt x="1116383" y="77272"/>
                </a:lnTo>
                <a:lnTo>
                  <a:pt x="1117048" y="64270"/>
                </a:lnTo>
                <a:lnTo>
                  <a:pt x="1116325" y="59606"/>
                </a:lnTo>
                <a:lnTo>
                  <a:pt x="1116325" y="45899"/>
                </a:lnTo>
                <a:lnTo>
                  <a:pt x="1118087" y="40188"/>
                </a:lnTo>
                <a:lnTo>
                  <a:pt x="1121609" y="36723"/>
                </a:lnTo>
                <a:lnTo>
                  <a:pt x="1125131" y="33258"/>
                </a:lnTo>
                <a:lnTo>
                  <a:pt x="1129233" y="31526"/>
                </a:lnTo>
                <a:lnTo>
                  <a:pt x="1139286" y="31526"/>
                </a:lnTo>
                <a:lnTo>
                  <a:pt x="1143350" y="33639"/>
                </a:lnTo>
                <a:lnTo>
                  <a:pt x="1146111" y="37865"/>
                </a:lnTo>
                <a:lnTo>
                  <a:pt x="1148871" y="42091"/>
                </a:lnTo>
                <a:lnTo>
                  <a:pt x="1150252" y="47422"/>
                </a:lnTo>
                <a:lnTo>
                  <a:pt x="1150252" y="61091"/>
                </a:lnTo>
                <a:lnTo>
                  <a:pt x="1148871" y="66916"/>
                </a:lnTo>
                <a:lnTo>
                  <a:pt x="1146111" y="71333"/>
                </a:lnTo>
                <a:lnTo>
                  <a:pt x="1143350" y="75750"/>
                </a:lnTo>
                <a:lnTo>
                  <a:pt x="1139190" y="77958"/>
                </a:lnTo>
                <a:lnTo>
                  <a:pt x="1126244" y="77958"/>
                </a:lnTo>
                <a:lnTo>
                  <a:pt x="1121199" y="74588"/>
                </a:lnTo>
                <a:lnTo>
                  <a:pt x="1118496" y="67849"/>
                </a:lnTo>
                <a:lnTo>
                  <a:pt x="1118553" y="80205"/>
                </a:lnTo>
                <a:lnTo>
                  <a:pt x="1120590" y="82336"/>
                </a:lnTo>
                <a:lnTo>
                  <a:pt x="1122494" y="83669"/>
                </a:lnTo>
                <a:lnTo>
                  <a:pt x="1125692" y="85915"/>
                </a:lnTo>
                <a:lnTo>
                  <a:pt x="1129614" y="87039"/>
                </a:lnTo>
                <a:lnTo>
                  <a:pt x="1142560" y="87039"/>
                </a:lnTo>
                <a:lnTo>
                  <a:pt x="1149052" y="83840"/>
                </a:lnTo>
                <a:lnTo>
                  <a:pt x="1153736" y="77444"/>
                </a:lnTo>
                <a:lnTo>
                  <a:pt x="1158419" y="71047"/>
                </a:lnTo>
                <a:lnTo>
                  <a:pt x="1160761" y="63014"/>
                </a:lnTo>
                <a:lnTo>
                  <a:pt x="1160761" y="43138"/>
                </a:lnTo>
                <a:lnTo>
                  <a:pt x="1158390" y="35419"/>
                </a:lnTo>
                <a:lnTo>
                  <a:pt x="1153650" y="30184"/>
                </a:lnTo>
                <a:lnTo>
                  <a:pt x="1148909" y="24948"/>
                </a:lnTo>
                <a:lnTo>
                  <a:pt x="1142732" y="22331"/>
                </a:lnTo>
                <a:lnTo>
                  <a:pt x="1131461" y="22331"/>
                </a:lnTo>
                <a:lnTo>
                  <a:pt x="1128072" y="23102"/>
                </a:lnTo>
                <a:lnTo>
                  <a:pt x="1124950" y="24644"/>
                </a:lnTo>
                <a:lnTo>
                  <a:pt x="1121828" y="26186"/>
                </a:lnTo>
                <a:lnTo>
                  <a:pt x="1119143" y="28422"/>
                </a:lnTo>
                <a:lnTo>
                  <a:pt x="1116897" y="31354"/>
                </a:lnTo>
                <a:lnTo>
                  <a:pt x="1116897" y="914"/>
                </a:lnTo>
                <a:lnTo>
                  <a:pt x="1106902" y="914"/>
                </a:lnTo>
                <a:lnTo>
                  <a:pt x="1106902" y="85097"/>
                </a:lnTo>
                <a:lnTo>
                  <a:pt x="1116383" y="85097"/>
                </a:lnTo>
                <a:close/>
              </a:path>
              <a:path w="1258560" h="87438">
                <a:moveTo>
                  <a:pt x="1049273" y="84497"/>
                </a:moveTo>
                <a:lnTo>
                  <a:pt x="1048435" y="80357"/>
                </a:lnTo>
                <a:lnTo>
                  <a:pt x="1046808" y="81918"/>
                </a:lnTo>
                <a:lnTo>
                  <a:pt x="1049273" y="84497"/>
                </a:lnTo>
                <a:close/>
              </a:path>
              <a:path w="1258560" h="87438">
                <a:moveTo>
                  <a:pt x="837568" y="87438"/>
                </a:moveTo>
                <a:lnTo>
                  <a:pt x="832656" y="85287"/>
                </a:lnTo>
                <a:lnTo>
                  <a:pt x="831610" y="85529"/>
                </a:lnTo>
                <a:lnTo>
                  <a:pt x="837568" y="87438"/>
                </a:lnTo>
                <a:close/>
              </a:path>
              <a:path w="1258560" h="87438">
                <a:moveTo>
                  <a:pt x="794998" y="73417"/>
                </a:moveTo>
                <a:lnTo>
                  <a:pt x="800291" y="78957"/>
                </a:lnTo>
                <a:lnTo>
                  <a:pt x="805584" y="84497"/>
                </a:lnTo>
                <a:lnTo>
                  <a:pt x="812037" y="87267"/>
                </a:lnTo>
                <a:lnTo>
                  <a:pt x="822775" y="87267"/>
                </a:lnTo>
                <a:lnTo>
                  <a:pt x="825574" y="86962"/>
                </a:lnTo>
                <a:lnTo>
                  <a:pt x="828049" y="86353"/>
                </a:lnTo>
                <a:lnTo>
                  <a:pt x="831610" y="85529"/>
                </a:lnTo>
                <a:lnTo>
                  <a:pt x="832656" y="85287"/>
                </a:lnTo>
                <a:lnTo>
                  <a:pt x="837568" y="87438"/>
                </a:lnTo>
                <a:lnTo>
                  <a:pt x="855121" y="87438"/>
                </a:lnTo>
                <a:lnTo>
                  <a:pt x="861413" y="85459"/>
                </a:lnTo>
                <a:lnTo>
                  <a:pt x="857234" y="76273"/>
                </a:lnTo>
                <a:lnTo>
                  <a:pt x="854340" y="77929"/>
                </a:lnTo>
                <a:lnTo>
                  <a:pt x="850990" y="78757"/>
                </a:lnTo>
                <a:lnTo>
                  <a:pt x="841164" y="78757"/>
                </a:lnTo>
                <a:lnTo>
                  <a:pt x="839643" y="80185"/>
                </a:lnTo>
                <a:lnTo>
                  <a:pt x="836521" y="83231"/>
                </a:lnTo>
                <a:lnTo>
                  <a:pt x="833703" y="73789"/>
                </a:lnTo>
                <a:lnTo>
                  <a:pt x="836521" y="83231"/>
                </a:lnTo>
                <a:lnTo>
                  <a:pt x="836292" y="77101"/>
                </a:lnTo>
                <a:lnTo>
                  <a:pt x="835188" y="70990"/>
                </a:lnTo>
                <a:lnTo>
                  <a:pt x="833360" y="73046"/>
                </a:lnTo>
                <a:lnTo>
                  <a:pt x="833236" y="73183"/>
                </a:lnTo>
                <a:lnTo>
                  <a:pt x="831123" y="85373"/>
                </a:lnTo>
                <a:lnTo>
                  <a:pt x="827334" y="81242"/>
                </a:lnTo>
                <a:lnTo>
                  <a:pt x="825878" y="78358"/>
                </a:lnTo>
                <a:lnTo>
                  <a:pt x="831133" y="65907"/>
                </a:lnTo>
                <a:lnTo>
                  <a:pt x="821252" y="65907"/>
                </a:lnTo>
                <a:lnTo>
                  <a:pt x="821518" y="71999"/>
                </a:lnTo>
                <a:lnTo>
                  <a:pt x="823546" y="77111"/>
                </a:lnTo>
                <a:lnTo>
                  <a:pt x="824689" y="78358"/>
                </a:lnTo>
                <a:lnTo>
                  <a:pt x="814760" y="78358"/>
                </a:lnTo>
                <a:lnTo>
                  <a:pt x="810514" y="76483"/>
                </a:lnTo>
                <a:lnTo>
                  <a:pt x="807773" y="72732"/>
                </a:lnTo>
                <a:lnTo>
                  <a:pt x="805031" y="68982"/>
                </a:lnTo>
                <a:lnTo>
                  <a:pt x="803565" y="64004"/>
                </a:lnTo>
                <a:lnTo>
                  <a:pt x="803375" y="57797"/>
                </a:lnTo>
                <a:lnTo>
                  <a:pt x="841808" y="57797"/>
                </a:lnTo>
                <a:lnTo>
                  <a:pt x="844098" y="48145"/>
                </a:lnTo>
                <a:lnTo>
                  <a:pt x="841604" y="31126"/>
                </a:lnTo>
                <a:lnTo>
                  <a:pt x="851066" y="31126"/>
                </a:lnTo>
                <a:lnTo>
                  <a:pt x="855159" y="32478"/>
                </a:lnTo>
                <a:lnTo>
                  <a:pt x="857520" y="35181"/>
                </a:lnTo>
                <a:lnTo>
                  <a:pt x="858966" y="37085"/>
                </a:lnTo>
                <a:lnTo>
                  <a:pt x="859785" y="39198"/>
                </a:lnTo>
                <a:lnTo>
                  <a:pt x="859976" y="41520"/>
                </a:lnTo>
                <a:lnTo>
                  <a:pt x="869685" y="41520"/>
                </a:lnTo>
                <a:lnTo>
                  <a:pt x="869761" y="37560"/>
                </a:lnTo>
                <a:lnTo>
                  <a:pt x="868524" y="33867"/>
                </a:lnTo>
                <a:lnTo>
                  <a:pt x="865973" y="30441"/>
                </a:lnTo>
                <a:lnTo>
                  <a:pt x="861899" y="25034"/>
                </a:lnTo>
                <a:lnTo>
                  <a:pt x="855254" y="22331"/>
                </a:lnTo>
                <a:lnTo>
                  <a:pt x="838996" y="22331"/>
                </a:lnTo>
                <a:lnTo>
                  <a:pt x="841052" y="30288"/>
                </a:lnTo>
                <a:lnTo>
                  <a:pt x="841356" y="31126"/>
                </a:lnTo>
                <a:lnTo>
                  <a:pt x="841127" y="47422"/>
                </a:lnTo>
                <a:lnTo>
                  <a:pt x="841127" y="57626"/>
                </a:lnTo>
                <a:lnTo>
                  <a:pt x="838881" y="46584"/>
                </a:lnTo>
                <a:lnTo>
                  <a:pt x="838414" y="31868"/>
                </a:lnTo>
                <a:lnTo>
                  <a:pt x="836416" y="33353"/>
                </a:lnTo>
                <a:lnTo>
                  <a:pt x="838414" y="31868"/>
                </a:lnTo>
                <a:lnTo>
                  <a:pt x="837948" y="27651"/>
                </a:lnTo>
                <a:lnTo>
                  <a:pt x="834417" y="34838"/>
                </a:lnTo>
                <a:lnTo>
                  <a:pt x="834731" y="38950"/>
                </a:lnTo>
                <a:lnTo>
                  <a:pt x="836253" y="41616"/>
                </a:lnTo>
                <a:lnTo>
                  <a:pt x="837225" y="45176"/>
                </a:lnTo>
                <a:lnTo>
                  <a:pt x="837358" y="45632"/>
                </a:lnTo>
                <a:lnTo>
                  <a:pt x="837644" y="49630"/>
                </a:lnTo>
                <a:lnTo>
                  <a:pt x="835911" y="56331"/>
                </a:lnTo>
                <a:lnTo>
                  <a:pt x="832066" y="54885"/>
                </a:lnTo>
                <a:lnTo>
                  <a:pt x="825173" y="50506"/>
                </a:lnTo>
                <a:lnTo>
                  <a:pt x="824670" y="49630"/>
                </a:lnTo>
                <a:lnTo>
                  <a:pt x="803661" y="49630"/>
                </a:lnTo>
                <a:lnTo>
                  <a:pt x="800348" y="31754"/>
                </a:lnTo>
                <a:lnTo>
                  <a:pt x="795017" y="37884"/>
                </a:lnTo>
                <a:lnTo>
                  <a:pt x="792352" y="45861"/>
                </a:lnTo>
                <a:lnTo>
                  <a:pt x="792352" y="65660"/>
                </a:lnTo>
                <a:lnTo>
                  <a:pt x="794998" y="73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073699" y="3720535"/>
            <a:ext cx="0" cy="73422"/>
          </a:xfrm>
          <a:custGeom>
            <a:avLst/>
            <a:gdLst/>
            <a:ahLst/>
            <a:cxnLst/>
            <a:rect l="l" t="t" r="r" b="b"/>
            <a:pathLst>
              <a:path h="83212">
                <a:moveTo>
                  <a:pt x="0" y="0"/>
                </a:moveTo>
                <a:lnTo>
                  <a:pt x="0" y="83212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300852" y="3720459"/>
            <a:ext cx="0" cy="73498"/>
          </a:xfrm>
          <a:custGeom>
            <a:avLst/>
            <a:gdLst/>
            <a:ahLst/>
            <a:cxnLst/>
            <a:rect l="l" t="t" r="r" b="b"/>
            <a:pathLst>
              <a:path h="83298">
                <a:moveTo>
                  <a:pt x="0" y="0"/>
                </a:moveTo>
                <a:lnTo>
                  <a:pt x="0" y="83298"/>
                </a:lnTo>
              </a:path>
            </a:pathLst>
          </a:custGeom>
          <a:ln w="11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495985" y="3719931"/>
            <a:ext cx="0" cy="74027"/>
          </a:xfrm>
          <a:custGeom>
            <a:avLst/>
            <a:gdLst/>
            <a:ahLst/>
            <a:cxnLst/>
            <a:rect l="l" t="t" r="r" b="b"/>
            <a:pathLst>
              <a:path h="83897">
                <a:moveTo>
                  <a:pt x="0" y="0"/>
                </a:moveTo>
                <a:lnTo>
                  <a:pt x="0" y="83897"/>
                </a:lnTo>
              </a:path>
            </a:pathLst>
          </a:custGeom>
          <a:ln w="115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927495" y="3788464"/>
            <a:ext cx="10851" cy="0"/>
          </a:xfrm>
          <a:custGeom>
            <a:avLst/>
            <a:gdLst/>
            <a:ahLst/>
            <a:cxnLst/>
            <a:rect l="l" t="t" r="r" b="b"/>
            <a:pathLst>
              <a:path w="11936">
                <a:moveTo>
                  <a:pt x="0" y="0"/>
                </a:moveTo>
                <a:lnTo>
                  <a:pt x="11936" y="0"/>
                </a:lnTo>
              </a:path>
            </a:pathLst>
          </a:custGeom>
          <a:ln w="137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567445" y="4043369"/>
            <a:ext cx="70891" cy="94604"/>
          </a:xfrm>
          <a:custGeom>
            <a:avLst/>
            <a:gdLst/>
            <a:ahLst/>
            <a:cxnLst/>
            <a:rect l="l" t="t" r="r" b="b"/>
            <a:pathLst>
              <a:path w="77980" h="107218">
                <a:moveTo>
                  <a:pt x="77980" y="0"/>
                </a:moveTo>
                <a:lnTo>
                  <a:pt x="0" y="0"/>
                </a:lnTo>
                <a:lnTo>
                  <a:pt x="38990" y="107218"/>
                </a:lnTo>
                <a:lnTo>
                  <a:pt x="779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602892" y="3819759"/>
            <a:ext cx="0" cy="283813"/>
          </a:xfrm>
          <a:custGeom>
            <a:avLst/>
            <a:gdLst/>
            <a:ahLst/>
            <a:cxnLst/>
            <a:rect l="l" t="t" r="r" b="b"/>
            <a:pathLst>
              <a:path h="321655">
                <a:moveTo>
                  <a:pt x="0" y="0"/>
                </a:moveTo>
                <a:lnTo>
                  <a:pt x="0" y="321655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481515" y="4043369"/>
            <a:ext cx="70891" cy="94604"/>
          </a:xfrm>
          <a:custGeom>
            <a:avLst/>
            <a:gdLst/>
            <a:ahLst/>
            <a:cxnLst/>
            <a:rect l="l" t="t" r="r" b="b"/>
            <a:pathLst>
              <a:path w="77980" h="107218">
                <a:moveTo>
                  <a:pt x="77980" y="0"/>
                </a:moveTo>
                <a:lnTo>
                  <a:pt x="0" y="0"/>
                </a:lnTo>
                <a:lnTo>
                  <a:pt x="38990" y="107218"/>
                </a:lnTo>
                <a:lnTo>
                  <a:pt x="779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516961" y="3974566"/>
            <a:ext cx="0" cy="129006"/>
          </a:xfrm>
          <a:custGeom>
            <a:avLst/>
            <a:gdLst/>
            <a:ahLst/>
            <a:cxnLst/>
            <a:rect l="l" t="t" r="r" b="b"/>
            <a:pathLst>
              <a:path h="146207">
                <a:moveTo>
                  <a:pt x="0" y="0"/>
                </a:moveTo>
                <a:lnTo>
                  <a:pt x="0" y="146207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55090" y="3346735"/>
            <a:ext cx="70891" cy="94604"/>
          </a:xfrm>
          <a:custGeom>
            <a:avLst/>
            <a:gdLst/>
            <a:ahLst/>
            <a:cxnLst/>
            <a:rect l="l" t="t" r="r" b="b"/>
            <a:pathLst>
              <a:path w="77980" h="107218">
                <a:moveTo>
                  <a:pt x="77980" y="0"/>
                </a:moveTo>
                <a:lnTo>
                  <a:pt x="0" y="0"/>
                </a:lnTo>
                <a:lnTo>
                  <a:pt x="38990" y="107218"/>
                </a:lnTo>
                <a:lnTo>
                  <a:pt x="779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590535" y="3277932"/>
            <a:ext cx="0" cy="129006"/>
          </a:xfrm>
          <a:custGeom>
            <a:avLst/>
            <a:gdLst/>
            <a:ahLst/>
            <a:cxnLst/>
            <a:rect l="l" t="t" r="r" b="b"/>
            <a:pathLst>
              <a:path h="146207">
                <a:moveTo>
                  <a:pt x="0" y="0"/>
                </a:moveTo>
                <a:lnTo>
                  <a:pt x="0" y="146207"/>
                </a:lnTo>
              </a:path>
            </a:pathLst>
          </a:custGeom>
          <a:ln w="9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38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43386" y="2890913"/>
            <a:ext cx="1036787" cy="688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38"/>
              </a:lnSpc>
              <a:spcBef>
                <a:spcPts val="12"/>
              </a:spcBef>
            </a:pPr>
            <a:endParaRPr sz="500"/>
          </a:p>
        </p:txBody>
      </p:sp>
      <p:sp>
        <p:nvSpPr>
          <p:cNvPr id="9" name="object 9"/>
          <p:cNvSpPr txBox="1"/>
          <p:nvPr/>
        </p:nvSpPr>
        <p:spPr>
          <a:xfrm>
            <a:off x="3480174" y="2890913"/>
            <a:ext cx="877281" cy="688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38"/>
              </a:lnSpc>
              <a:spcBef>
                <a:spcPts val="12"/>
              </a:spcBef>
            </a:pPr>
            <a:endParaRPr sz="500"/>
          </a:p>
        </p:txBody>
      </p:sp>
      <p:sp>
        <p:nvSpPr>
          <p:cNvPr id="8" name="object 8"/>
          <p:cNvSpPr txBox="1"/>
          <p:nvPr/>
        </p:nvSpPr>
        <p:spPr>
          <a:xfrm>
            <a:off x="3480174" y="2271682"/>
            <a:ext cx="1595057" cy="154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5075232" y="2271682"/>
            <a:ext cx="1595057" cy="154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480173" y="2426489"/>
            <a:ext cx="3190115" cy="1462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1885115" y="2039471"/>
            <a:ext cx="3322720" cy="120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207837" y="2039471"/>
            <a:ext cx="2853695" cy="120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885116" y="2159876"/>
            <a:ext cx="6176416" cy="35261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42075" marR="2774431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Determinants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of Betas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881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47614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bject 10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261287" marR="3193853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Cost of Equity</a:t>
            </a:r>
            <a:endParaRPr sz="2100">
              <a:latin typeface="Times New Roman"/>
              <a:cs typeface="Times New Roman"/>
            </a:endParaRPr>
          </a:p>
          <a:p>
            <a:pPr marL="1395001" marR="342410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higher</a:t>
            </a:r>
            <a:r>
              <a:rPr sz="1600" u="sng" spc="44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for</a:t>
            </a:r>
            <a:r>
              <a:rPr sz="1600" u="sng" spc="22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riskier</a:t>
            </a:r>
            <a:r>
              <a:rPr sz="1600" u="sng" spc="44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investments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safer </a:t>
            </a:r>
            <a:endParaRPr sz="1600">
              <a:latin typeface="Times New Roman"/>
              <a:cs typeface="Times New Roman"/>
            </a:endParaRPr>
          </a:p>
          <a:p>
            <a:pPr marL="1395001" marR="342410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investments</a:t>
            </a:r>
            <a:endParaRPr sz="1600">
              <a:latin typeface="Times New Roman"/>
              <a:cs typeface="Times New Roman"/>
            </a:endParaRPr>
          </a:p>
          <a:p>
            <a:pPr marL="1395001" marR="403703" indent="-303444" algn="just">
              <a:lnSpc>
                <a:spcPts val="1806"/>
              </a:lnSpc>
              <a:spcBef>
                <a:spcPts val="596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usually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defined</a:t>
            </a:r>
            <a:r>
              <a:rPr sz="1600" spc="-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variance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actual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around </a:t>
            </a:r>
            <a:endParaRPr sz="1600">
              <a:latin typeface="Times New Roman"/>
              <a:cs typeface="Times New Roman"/>
            </a:endParaRPr>
          </a:p>
          <a:p>
            <a:pPr marL="1395001" marR="403703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return,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models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finance</a:t>
            </a:r>
            <a:r>
              <a:rPr sz="1600" spc="-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</a:t>
            </a:r>
            <a:endParaRPr sz="1600">
              <a:latin typeface="Times New Roman"/>
              <a:cs typeface="Times New Roman"/>
            </a:endParaRPr>
          </a:p>
          <a:p>
            <a:pPr marL="1395001" marR="403703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rewarded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(and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thus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built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rate)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valuation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 </a:t>
            </a:r>
            <a:endParaRPr sz="1600">
              <a:latin typeface="Times New Roman"/>
              <a:cs typeface="Times New Roman"/>
            </a:endParaRPr>
          </a:p>
          <a:p>
            <a:pPr marL="1395001" marR="403703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perceived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ma</a:t>
            </a:r>
            <a:r>
              <a:rPr sz="1600" u="sng" spc="-26" dirty="0">
                <a:latin typeface="Times New Roman"/>
                <a:cs typeface="Times New Roman"/>
              </a:rPr>
              <a:t>r</a:t>
            </a:r>
            <a:r>
              <a:rPr sz="1600" u="sng" dirty="0">
                <a:latin typeface="Times New Roman"/>
                <a:cs typeface="Times New Roman"/>
              </a:rPr>
              <a:t>ginal</a:t>
            </a:r>
            <a:r>
              <a:rPr sz="1600" u="sng" spc="5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investor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</a:t>
            </a:r>
            <a:endParaRPr sz="1600">
              <a:latin typeface="Times New Roman"/>
              <a:cs typeface="Times New Roman"/>
            </a:endParaRPr>
          </a:p>
          <a:p>
            <a:pPr marL="1395001" marR="396005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models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finance</a:t>
            </a:r>
            <a:r>
              <a:rPr sz="1600" spc="-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ginal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investor </a:t>
            </a:r>
            <a:endParaRPr sz="1600">
              <a:latin typeface="Times New Roman"/>
              <a:cs typeface="Times New Roman"/>
            </a:endParaRPr>
          </a:p>
          <a:p>
            <a:pPr marL="1395001" marR="39600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well</a:t>
            </a:r>
            <a:r>
              <a:rPr sz="1600" u="sng" spc="31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diversified</a:t>
            </a:r>
            <a:r>
              <a:rPr sz="1600" spc="-398" dirty="0">
                <a:latin typeface="Times New Roman"/>
                <a:cs typeface="Times New Roman"/>
              </a:rPr>
              <a:t>,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only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perceives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 </a:t>
            </a:r>
            <a:endParaRPr sz="1600">
              <a:latin typeface="Times New Roman"/>
              <a:cs typeface="Times New Roman"/>
            </a:endParaRPr>
          </a:p>
          <a:p>
            <a:pPr marL="1395001" marR="39600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investment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cannot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diversified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away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(I.e,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non- </a:t>
            </a:r>
            <a:endParaRPr sz="1600">
              <a:latin typeface="Times New Roman"/>
              <a:cs typeface="Times New Roman"/>
            </a:endParaRPr>
          </a:p>
          <a:p>
            <a:pPr marL="1395001" marR="39600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diversifiable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risk)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062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89106" y="2159311"/>
            <a:ext cx="51296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079356" y="2159311"/>
            <a:ext cx="5122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654123" y="2159311"/>
            <a:ext cx="51296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4921590" y="3485340"/>
            <a:ext cx="5133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2427286" y="4048902"/>
            <a:ext cx="5129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271278655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98023" y="2549163"/>
            <a:ext cx="6950604" cy="2625814"/>
          </a:xfrm>
          <a:custGeom>
            <a:avLst/>
            <a:gdLst/>
            <a:ahLst/>
            <a:cxnLst/>
            <a:rect l="l" t="t" r="r" b="b"/>
            <a:pathLst>
              <a:path w="7645664" h="2975923">
                <a:moveTo>
                  <a:pt x="0" y="0"/>
                </a:moveTo>
                <a:lnTo>
                  <a:pt x="0" y="2975923"/>
                </a:lnTo>
                <a:lnTo>
                  <a:pt x="7645664" y="2975923"/>
                </a:lnTo>
                <a:lnTo>
                  <a:pt x="764566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98023" y="4747519"/>
            <a:ext cx="6793350" cy="412191"/>
          </a:xfrm>
          <a:custGeom>
            <a:avLst/>
            <a:gdLst/>
            <a:ahLst/>
            <a:cxnLst/>
            <a:rect l="l" t="t" r="r" b="b"/>
            <a:pathLst>
              <a:path w="7472685" h="467150">
                <a:moveTo>
                  <a:pt x="46649" y="110537"/>
                </a:moveTo>
                <a:lnTo>
                  <a:pt x="24468" y="142657"/>
                </a:lnTo>
                <a:lnTo>
                  <a:pt x="4075" y="195688"/>
                </a:lnTo>
                <a:lnTo>
                  <a:pt x="0" y="233575"/>
                </a:lnTo>
                <a:lnTo>
                  <a:pt x="1032" y="252732"/>
                </a:lnTo>
                <a:lnTo>
                  <a:pt x="15873" y="307403"/>
                </a:lnTo>
                <a:lnTo>
                  <a:pt x="34753" y="340916"/>
                </a:lnTo>
                <a:lnTo>
                  <a:pt x="60074" y="371521"/>
                </a:lnTo>
                <a:lnTo>
                  <a:pt x="91195" y="398738"/>
                </a:lnTo>
                <a:lnTo>
                  <a:pt x="127475" y="422084"/>
                </a:lnTo>
                <a:lnTo>
                  <a:pt x="168273" y="441079"/>
                </a:lnTo>
                <a:lnTo>
                  <a:pt x="212947" y="455242"/>
                </a:lnTo>
                <a:lnTo>
                  <a:pt x="260857" y="464093"/>
                </a:lnTo>
                <a:lnTo>
                  <a:pt x="311361" y="467150"/>
                </a:lnTo>
                <a:lnTo>
                  <a:pt x="7161323" y="467150"/>
                </a:lnTo>
                <a:lnTo>
                  <a:pt x="7211828" y="464093"/>
                </a:lnTo>
                <a:lnTo>
                  <a:pt x="7259738" y="455242"/>
                </a:lnTo>
                <a:lnTo>
                  <a:pt x="7304412" y="441079"/>
                </a:lnTo>
                <a:lnTo>
                  <a:pt x="7345210" y="422084"/>
                </a:lnTo>
                <a:lnTo>
                  <a:pt x="7381489" y="398738"/>
                </a:lnTo>
                <a:lnTo>
                  <a:pt x="7412610" y="371521"/>
                </a:lnTo>
                <a:lnTo>
                  <a:pt x="7437932" y="340916"/>
                </a:lnTo>
                <a:lnTo>
                  <a:pt x="7456812" y="307403"/>
                </a:lnTo>
                <a:lnTo>
                  <a:pt x="7471653" y="252732"/>
                </a:lnTo>
                <a:lnTo>
                  <a:pt x="7472685" y="233575"/>
                </a:lnTo>
                <a:lnTo>
                  <a:pt x="7471653" y="214418"/>
                </a:lnTo>
                <a:lnTo>
                  <a:pt x="7456812" y="159747"/>
                </a:lnTo>
                <a:lnTo>
                  <a:pt x="7437932" y="126234"/>
                </a:lnTo>
                <a:lnTo>
                  <a:pt x="7412610" y="95628"/>
                </a:lnTo>
                <a:lnTo>
                  <a:pt x="7381489" y="68412"/>
                </a:lnTo>
                <a:lnTo>
                  <a:pt x="7345210" y="45066"/>
                </a:lnTo>
                <a:lnTo>
                  <a:pt x="7304412" y="26071"/>
                </a:lnTo>
                <a:lnTo>
                  <a:pt x="7259738" y="11907"/>
                </a:lnTo>
                <a:lnTo>
                  <a:pt x="7211828" y="3057"/>
                </a:lnTo>
                <a:lnTo>
                  <a:pt x="7161323" y="0"/>
                </a:lnTo>
                <a:lnTo>
                  <a:pt x="311361" y="0"/>
                </a:lnTo>
                <a:lnTo>
                  <a:pt x="260857" y="3057"/>
                </a:lnTo>
                <a:lnTo>
                  <a:pt x="212947" y="11907"/>
                </a:lnTo>
                <a:lnTo>
                  <a:pt x="168273" y="26071"/>
                </a:lnTo>
                <a:lnTo>
                  <a:pt x="127475" y="45066"/>
                </a:lnTo>
                <a:lnTo>
                  <a:pt x="91195" y="68412"/>
                </a:lnTo>
                <a:lnTo>
                  <a:pt x="60074" y="95628"/>
                </a:lnTo>
                <a:lnTo>
                  <a:pt x="46649" y="110537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98023" y="4747519"/>
            <a:ext cx="6793350" cy="412191"/>
          </a:xfrm>
          <a:custGeom>
            <a:avLst/>
            <a:gdLst/>
            <a:ahLst/>
            <a:cxnLst/>
            <a:rect l="l" t="t" r="r" b="b"/>
            <a:pathLst>
              <a:path w="7472685" h="467150">
                <a:moveTo>
                  <a:pt x="0" y="233575"/>
                </a:moveTo>
                <a:lnTo>
                  <a:pt x="4075" y="195688"/>
                </a:lnTo>
                <a:lnTo>
                  <a:pt x="24468" y="142657"/>
                </a:lnTo>
                <a:lnTo>
                  <a:pt x="46649" y="110537"/>
                </a:lnTo>
                <a:lnTo>
                  <a:pt x="74950" y="81567"/>
                </a:lnTo>
                <a:lnTo>
                  <a:pt x="108730" y="56225"/>
                </a:lnTo>
                <a:lnTo>
                  <a:pt x="147349" y="34994"/>
                </a:lnTo>
                <a:lnTo>
                  <a:pt x="190165" y="18355"/>
                </a:lnTo>
                <a:lnTo>
                  <a:pt x="236538" y="6788"/>
                </a:lnTo>
                <a:lnTo>
                  <a:pt x="285825" y="774"/>
                </a:lnTo>
                <a:lnTo>
                  <a:pt x="311361" y="0"/>
                </a:lnTo>
                <a:lnTo>
                  <a:pt x="7161323" y="0"/>
                </a:lnTo>
                <a:lnTo>
                  <a:pt x="7211828" y="3057"/>
                </a:lnTo>
                <a:lnTo>
                  <a:pt x="7259738" y="11907"/>
                </a:lnTo>
                <a:lnTo>
                  <a:pt x="7304412" y="26071"/>
                </a:lnTo>
                <a:lnTo>
                  <a:pt x="7345210" y="45066"/>
                </a:lnTo>
                <a:lnTo>
                  <a:pt x="7381489" y="68412"/>
                </a:lnTo>
                <a:lnTo>
                  <a:pt x="7412610" y="95628"/>
                </a:lnTo>
                <a:lnTo>
                  <a:pt x="7437932" y="126234"/>
                </a:lnTo>
                <a:lnTo>
                  <a:pt x="7456812" y="159747"/>
                </a:lnTo>
                <a:lnTo>
                  <a:pt x="7471653" y="214418"/>
                </a:lnTo>
                <a:lnTo>
                  <a:pt x="7472685" y="233575"/>
                </a:lnTo>
                <a:lnTo>
                  <a:pt x="7468610" y="271462"/>
                </a:lnTo>
                <a:lnTo>
                  <a:pt x="7448217" y="324493"/>
                </a:lnTo>
                <a:lnTo>
                  <a:pt x="7426036" y="356612"/>
                </a:lnTo>
                <a:lnTo>
                  <a:pt x="7397735" y="385583"/>
                </a:lnTo>
                <a:lnTo>
                  <a:pt x="7363954" y="410924"/>
                </a:lnTo>
                <a:lnTo>
                  <a:pt x="7325335" y="432155"/>
                </a:lnTo>
                <a:lnTo>
                  <a:pt x="7282519" y="448795"/>
                </a:lnTo>
                <a:lnTo>
                  <a:pt x="7236147" y="460362"/>
                </a:lnTo>
                <a:lnTo>
                  <a:pt x="7186860" y="466376"/>
                </a:lnTo>
                <a:lnTo>
                  <a:pt x="7161323" y="467150"/>
                </a:lnTo>
                <a:lnTo>
                  <a:pt x="311361" y="467150"/>
                </a:lnTo>
                <a:lnTo>
                  <a:pt x="260857" y="464093"/>
                </a:lnTo>
                <a:lnTo>
                  <a:pt x="212947" y="455242"/>
                </a:lnTo>
                <a:lnTo>
                  <a:pt x="168273" y="441079"/>
                </a:lnTo>
                <a:lnTo>
                  <a:pt x="127475" y="422084"/>
                </a:lnTo>
                <a:lnTo>
                  <a:pt x="91195" y="398738"/>
                </a:lnTo>
                <a:lnTo>
                  <a:pt x="60074" y="371521"/>
                </a:lnTo>
                <a:lnTo>
                  <a:pt x="34753" y="340916"/>
                </a:lnTo>
                <a:lnTo>
                  <a:pt x="15873" y="307403"/>
                </a:lnTo>
                <a:lnTo>
                  <a:pt x="1032" y="252732"/>
                </a:lnTo>
                <a:lnTo>
                  <a:pt x="0" y="233575"/>
                </a:lnTo>
                <a:close/>
              </a:path>
            </a:pathLst>
          </a:custGeom>
          <a:ln w="1730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98023" y="3648341"/>
            <a:ext cx="6793350" cy="412191"/>
          </a:xfrm>
          <a:custGeom>
            <a:avLst/>
            <a:gdLst/>
            <a:ahLst/>
            <a:cxnLst/>
            <a:rect l="l" t="t" r="r" b="b"/>
            <a:pathLst>
              <a:path w="7472685" h="467150">
                <a:moveTo>
                  <a:pt x="46649" y="110537"/>
                </a:moveTo>
                <a:lnTo>
                  <a:pt x="24468" y="142657"/>
                </a:lnTo>
                <a:lnTo>
                  <a:pt x="4075" y="195688"/>
                </a:lnTo>
                <a:lnTo>
                  <a:pt x="0" y="233575"/>
                </a:lnTo>
                <a:lnTo>
                  <a:pt x="1032" y="252732"/>
                </a:lnTo>
                <a:lnTo>
                  <a:pt x="15873" y="307403"/>
                </a:lnTo>
                <a:lnTo>
                  <a:pt x="34753" y="340916"/>
                </a:lnTo>
                <a:lnTo>
                  <a:pt x="60074" y="371521"/>
                </a:lnTo>
                <a:lnTo>
                  <a:pt x="91195" y="398738"/>
                </a:lnTo>
                <a:lnTo>
                  <a:pt x="127475" y="422084"/>
                </a:lnTo>
                <a:lnTo>
                  <a:pt x="168273" y="441079"/>
                </a:lnTo>
                <a:lnTo>
                  <a:pt x="212947" y="455242"/>
                </a:lnTo>
                <a:lnTo>
                  <a:pt x="260857" y="464093"/>
                </a:lnTo>
                <a:lnTo>
                  <a:pt x="311361" y="467150"/>
                </a:lnTo>
                <a:lnTo>
                  <a:pt x="7161323" y="467150"/>
                </a:lnTo>
                <a:lnTo>
                  <a:pt x="7211828" y="464093"/>
                </a:lnTo>
                <a:lnTo>
                  <a:pt x="7259738" y="455242"/>
                </a:lnTo>
                <a:lnTo>
                  <a:pt x="7304412" y="441079"/>
                </a:lnTo>
                <a:lnTo>
                  <a:pt x="7345210" y="422084"/>
                </a:lnTo>
                <a:lnTo>
                  <a:pt x="7381489" y="398738"/>
                </a:lnTo>
                <a:lnTo>
                  <a:pt x="7412610" y="371521"/>
                </a:lnTo>
                <a:lnTo>
                  <a:pt x="7437932" y="340916"/>
                </a:lnTo>
                <a:lnTo>
                  <a:pt x="7456812" y="307403"/>
                </a:lnTo>
                <a:lnTo>
                  <a:pt x="7471653" y="252732"/>
                </a:lnTo>
                <a:lnTo>
                  <a:pt x="7472685" y="233575"/>
                </a:lnTo>
                <a:lnTo>
                  <a:pt x="7471653" y="214418"/>
                </a:lnTo>
                <a:lnTo>
                  <a:pt x="7456812" y="159747"/>
                </a:lnTo>
                <a:lnTo>
                  <a:pt x="7437932" y="126234"/>
                </a:lnTo>
                <a:lnTo>
                  <a:pt x="7412610" y="95628"/>
                </a:lnTo>
                <a:lnTo>
                  <a:pt x="7381489" y="68412"/>
                </a:lnTo>
                <a:lnTo>
                  <a:pt x="7345210" y="45066"/>
                </a:lnTo>
                <a:lnTo>
                  <a:pt x="7304412" y="26071"/>
                </a:lnTo>
                <a:lnTo>
                  <a:pt x="7259738" y="11907"/>
                </a:lnTo>
                <a:lnTo>
                  <a:pt x="7211828" y="3057"/>
                </a:lnTo>
                <a:lnTo>
                  <a:pt x="7161323" y="0"/>
                </a:lnTo>
                <a:lnTo>
                  <a:pt x="311361" y="0"/>
                </a:lnTo>
                <a:lnTo>
                  <a:pt x="260857" y="3057"/>
                </a:lnTo>
                <a:lnTo>
                  <a:pt x="212947" y="11907"/>
                </a:lnTo>
                <a:lnTo>
                  <a:pt x="168273" y="26071"/>
                </a:lnTo>
                <a:lnTo>
                  <a:pt x="127475" y="45066"/>
                </a:lnTo>
                <a:lnTo>
                  <a:pt x="91195" y="68412"/>
                </a:lnTo>
                <a:lnTo>
                  <a:pt x="60074" y="95628"/>
                </a:lnTo>
                <a:lnTo>
                  <a:pt x="46649" y="110537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98023" y="3648341"/>
            <a:ext cx="6793350" cy="412191"/>
          </a:xfrm>
          <a:custGeom>
            <a:avLst/>
            <a:gdLst/>
            <a:ahLst/>
            <a:cxnLst/>
            <a:rect l="l" t="t" r="r" b="b"/>
            <a:pathLst>
              <a:path w="7472685" h="467150">
                <a:moveTo>
                  <a:pt x="0" y="233575"/>
                </a:moveTo>
                <a:lnTo>
                  <a:pt x="4075" y="195688"/>
                </a:lnTo>
                <a:lnTo>
                  <a:pt x="24468" y="142657"/>
                </a:lnTo>
                <a:lnTo>
                  <a:pt x="46649" y="110537"/>
                </a:lnTo>
                <a:lnTo>
                  <a:pt x="74950" y="81567"/>
                </a:lnTo>
                <a:lnTo>
                  <a:pt x="108730" y="56225"/>
                </a:lnTo>
                <a:lnTo>
                  <a:pt x="147349" y="34994"/>
                </a:lnTo>
                <a:lnTo>
                  <a:pt x="190165" y="18355"/>
                </a:lnTo>
                <a:lnTo>
                  <a:pt x="236538" y="6788"/>
                </a:lnTo>
                <a:lnTo>
                  <a:pt x="285825" y="774"/>
                </a:lnTo>
                <a:lnTo>
                  <a:pt x="311361" y="0"/>
                </a:lnTo>
                <a:lnTo>
                  <a:pt x="7161323" y="0"/>
                </a:lnTo>
                <a:lnTo>
                  <a:pt x="7211828" y="3057"/>
                </a:lnTo>
                <a:lnTo>
                  <a:pt x="7259738" y="11907"/>
                </a:lnTo>
                <a:lnTo>
                  <a:pt x="7304412" y="26071"/>
                </a:lnTo>
                <a:lnTo>
                  <a:pt x="7345210" y="45066"/>
                </a:lnTo>
                <a:lnTo>
                  <a:pt x="7381489" y="68412"/>
                </a:lnTo>
                <a:lnTo>
                  <a:pt x="7412610" y="95628"/>
                </a:lnTo>
                <a:lnTo>
                  <a:pt x="7437932" y="126234"/>
                </a:lnTo>
                <a:lnTo>
                  <a:pt x="7456812" y="159747"/>
                </a:lnTo>
                <a:lnTo>
                  <a:pt x="7471653" y="214418"/>
                </a:lnTo>
                <a:lnTo>
                  <a:pt x="7472685" y="233575"/>
                </a:lnTo>
                <a:lnTo>
                  <a:pt x="7468610" y="271462"/>
                </a:lnTo>
                <a:lnTo>
                  <a:pt x="7448217" y="324493"/>
                </a:lnTo>
                <a:lnTo>
                  <a:pt x="7426036" y="356612"/>
                </a:lnTo>
                <a:lnTo>
                  <a:pt x="7397735" y="385583"/>
                </a:lnTo>
                <a:lnTo>
                  <a:pt x="7363954" y="410924"/>
                </a:lnTo>
                <a:lnTo>
                  <a:pt x="7325335" y="432155"/>
                </a:lnTo>
                <a:lnTo>
                  <a:pt x="7282519" y="448795"/>
                </a:lnTo>
                <a:lnTo>
                  <a:pt x="7236147" y="460362"/>
                </a:lnTo>
                <a:lnTo>
                  <a:pt x="7186860" y="466376"/>
                </a:lnTo>
                <a:lnTo>
                  <a:pt x="7161323" y="467150"/>
                </a:lnTo>
                <a:lnTo>
                  <a:pt x="311361" y="467150"/>
                </a:lnTo>
                <a:lnTo>
                  <a:pt x="260857" y="464093"/>
                </a:lnTo>
                <a:lnTo>
                  <a:pt x="212947" y="455242"/>
                </a:lnTo>
                <a:lnTo>
                  <a:pt x="168273" y="441079"/>
                </a:lnTo>
                <a:lnTo>
                  <a:pt x="127475" y="422084"/>
                </a:lnTo>
                <a:lnTo>
                  <a:pt x="91195" y="398738"/>
                </a:lnTo>
                <a:lnTo>
                  <a:pt x="60074" y="371521"/>
                </a:lnTo>
                <a:lnTo>
                  <a:pt x="34753" y="340916"/>
                </a:lnTo>
                <a:lnTo>
                  <a:pt x="15873" y="307403"/>
                </a:lnTo>
                <a:lnTo>
                  <a:pt x="1032" y="252732"/>
                </a:lnTo>
                <a:lnTo>
                  <a:pt x="0" y="233575"/>
                </a:lnTo>
                <a:close/>
              </a:path>
            </a:pathLst>
          </a:custGeom>
          <a:ln w="1730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98023" y="2549163"/>
            <a:ext cx="6934878" cy="412191"/>
          </a:xfrm>
          <a:custGeom>
            <a:avLst/>
            <a:gdLst/>
            <a:ahLst/>
            <a:cxnLst/>
            <a:rect l="l" t="t" r="r" b="b"/>
            <a:pathLst>
              <a:path w="7628366" h="467150">
                <a:moveTo>
                  <a:pt x="46649" y="110537"/>
                </a:moveTo>
                <a:lnTo>
                  <a:pt x="24468" y="142657"/>
                </a:lnTo>
                <a:lnTo>
                  <a:pt x="4075" y="195688"/>
                </a:lnTo>
                <a:lnTo>
                  <a:pt x="0" y="233575"/>
                </a:lnTo>
                <a:lnTo>
                  <a:pt x="1032" y="252732"/>
                </a:lnTo>
                <a:lnTo>
                  <a:pt x="15873" y="307403"/>
                </a:lnTo>
                <a:lnTo>
                  <a:pt x="34753" y="340916"/>
                </a:lnTo>
                <a:lnTo>
                  <a:pt x="60074" y="371521"/>
                </a:lnTo>
                <a:lnTo>
                  <a:pt x="91195" y="398738"/>
                </a:lnTo>
                <a:lnTo>
                  <a:pt x="127475" y="422084"/>
                </a:lnTo>
                <a:lnTo>
                  <a:pt x="168273" y="441079"/>
                </a:lnTo>
                <a:lnTo>
                  <a:pt x="212947" y="455242"/>
                </a:lnTo>
                <a:lnTo>
                  <a:pt x="260857" y="464093"/>
                </a:lnTo>
                <a:lnTo>
                  <a:pt x="311361" y="467150"/>
                </a:lnTo>
                <a:lnTo>
                  <a:pt x="7317004" y="467150"/>
                </a:lnTo>
                <a:lnTo>
                  <a:pt x="7367509" y="464093"/>
                </a:lnTo>
                <a:lnTo>
                  <a:pt x="7415419" y="455242"/>
                </a:lnTo>
                <a:lnTo>
                  <a:pt x="7460093" y="441079"/>
                </a:lnTo>
                <a:lnTo>
                  <a:pt x="7500890" y="422084"/>
                </a:lnTo>
                <a:lnTo>
                  <a:pt x="7537170" y="398738"/>
                </a:lnTo>
                <a:lnTo>
                  <a:pt x="7568291" y="371521"/>
                </a:lnTo>
                <a:lnTo>
                  <a:pt x="7593613" y="340916"/>
                </a:lnTo>
                <a:lnTo>
                  <a:pt x="7612493" y="307403"/>
                </a:lnTo>
                <a:lnTo>
                  <a:pt x="7627334" y="252732"/>
                </a:lnTo>
                <a:lnTo>
                  <a:pt x="7628366" y="233575"/>
                </a:lnTo>
                <a:lnTo>
                  <a:pt x="7627334" y="214418"/>
                </a:lnTo>
                <a:lnTo>
                  <a:pt x="7612493" y="159747"/>
                </a:lnTo>
                <a:lnTo>
                  <a:pt x="7593613" y="126234"/>
                </a:lnTo>
                <a:lnTo>
                  <a:pt x="7568291" y="95628"/>
                </a:lnTo>
                <a:lnTo>
                  <a:pt x="7537170" y="68412"/>
                </a:lnTo>
                <a:lnTo>
                  <a:pt x="7500890" y="45066"/>
                </a:lnTo>
                <a:lnTo>
                  <a:pt x="7460093" y="26071"/>
                </a:lnTo>
                <a:lnTo>
                  <a:pt x="7415419" y="11907"/>
                </a:lnTo>
                <a:lnTo>
                  <a:pt x="7367509" y="3057"/>
                </a:lnTo>
                <a:lnTo>
                  <a:pt x="7317004" y="0"/>
                </a:lnTo>
                <a:lnTo>
                  <a:pt x="311361" y="0"/>
                </a:lnTo>
                <a:lnTo>
                  <a:pt x="260857" y="3057"/>
                </a:lnTo>
                <a:lnTo>
                  <a:pt x="212947" y="11907"/>
                </a:lnTo>
                <a:lnTo>
                  <a:pt x="168273" y="26071"/>
                </a:lnTo>
                <a:lnTo>
                  <a:pt x="127475" y="45066"/>
                </a:lnTo>
                <a:lnTo>
                  <a:pt x="91195" y="68412"/>
                </a:lnTo>
                <a:lnTo>
                  <a:pt x="60074" y="95628"/>
                </a:lnTo>
                <a:lnTo>
                  <a:pt x="46649" y="110537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98023" y="2549163"/>
            <a:ext cx="6934878" cy="412191"/>
          </a:xfrm>
          <a:custGeom>
            <a:avLst/>
            <a:gdLst/>
            <a:ahLst/>
            <a:cxnLst/>
            <a:rect l="l" t="t" r="r" b="b"/>
            <a:pathLst>
              <a:path w="7628366" h="467150">
                <a:moveTo>
                  <a:pt x="0" y="233575"/>
                </a:moveTo>
                <a:lnTo>
                  <a:pt x="4075" y="195688"/>
                </a:lnTo>
                <a:lnTo>
                  <a:pt x="24468" y="142657"/>
                </a:lnTo>
                <a:lnTo>
                  <a:pt x="46649" y="110537"/>
                </a:lnTo>
                <a:lnTo>
                  <a:pt x="74950" y="81567"/>
                </a:lnTo>
                <a:lnTo>
                  <a:pt x="108730" y="56225"/>
                </a:lnTo>
                <a:lnTo>
                  <a:pt x="147349" y="34994"/>
                </a:lnTo>
                <a:lnTo>
                  <a:pt x="190165" y="18355"/>
                </a:lnTo>
                <a:lnTo>
                  <a:pt x="236538" y="6788"/>
                </a:lnTo>
                <a:lnTo>
                  <a:pt x="285825" y="774"/>
                </a:lnTo>
                <a:lnTo>
                  <a:pt x="311361" y="0"/>
                </a:lnTo>
                <a:lnTo>
                  <a:pt x="7317004" y="0"/>
                </a:lnTo>
                <a:lnTo>
                  <a:pt x="7367509" y="3057"/>
                </a:lnTo>
                <a:lnTo>
                  <a:pt x="7415419" y="11907"/>
                </a:lnTo>
                <a:lnTo>
                  <a:pt x="7460093" y="26071"/>
                </a:lnTo>
                <a:lnTo>
                  <a:pt x="7500890" y="45066"/>
                </a:lnTo>
                <a:lnTo>
                  <a:pt x="7537170" y="68412"/>
                </a:lnTo>
                <a:lnTo>
                  <a:pt x="7568291" y="95628"/>
                </a:lnTo>
                <a:lnTo>
                  <a:pt x="7593613" y="126234"/>
                </a:lnTo>
                <a:lnTo>
                  <a:pt x="7612493" y="159747"/>
                </a:lnTo>
                <a:lnTo>
                  <a:pt x="7627334" y="214418"/>
                </a:lnTo>
                <a:lnTo>
                  <a:pt x="7628366" y="233575"/>
                </a:lnTo>
                <a:lnTo>
                  <a:pt x="7624291" y="271462"/>
                </a:lnTo>
                <a:lnTo>
                  <a:pt x="7603898" y="324493"/>
                </a:lnTo>
                <a:lnTo>
                  <a:pt x="7581717" y="356612"/>
                </a:lnTo>
                <a:lnTo>
                  <a:pt x="7553416" y="385583"/>
                </a:lnTo>
                <a:lnTo>
                  <a:pt x="7519635" y="410924"/>
                </a:lnTo>
                <a:lnTo>
                  <a:pt x="7481016" y="432155"/>
                </a:lnTo>
                <a:lnTo>
                  <a:pt x="7438200" y="448795"/>
                </a:lnTo>
                <a:lnTo>
                  <a:pt x="7391828" y="460362"/>
                </a:lnTo>
                <a:lnTo>
                  <a:pt x="7342541" y="466376"/>
                </a:lnTo>
                <a:lnTo>
                  <a:pt x="7317004" y="467150"/>
                </a:lnTo>
                <a:lnTo>
                  <a:pt x="311361" y="467150"/>
                </a:lnTo>
                <a:lnTo>
                  <a:pt x="260857" y="464093"/>
                </a:lnTo>
                <a:lnTo>
                  <a:pt x="212947" y="455242"/>
                </a:lnTo>
                <a:lnTo>
                  <a:pt x="168273" y="441079"/>
                </a:lnTo>
                <a:lnTo>
                  <a:pt x="127475" y="422084"/>
                </a:lnTo>
                <a:lnTo>
                  <a:pt x="91195" y="398738"/>
                </a:lnTo>
                <a:lnTo>
                  <a:pt x="60074" y="371521"/>
                </a:lnTo>
                <a:lnTo>
                  <a:pt x="34753" y="340916"/>
                </a:lnTo>
                <a:lnTo>
                  <a:pt x="15873" y="307403"/>
                </a:lnTo>
                <a:lnTo>
                  <a:pt x="1032" y="252732"/>
                </a:lnTo>
                <a:lnTo>
                  <a:pt x="0" y="233575"/>
                </a:lnTo>
                <a:close/>
              </a:path>
            </a:pathLst>
          </a:custGeom>
          <a:ln w="1730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90201" y="2690685"/>
            <a:ext cx="4219245" cy="138381"/>
          </a:xfrm>
          <a:custGeom>
            <a:avLst/>
            <a:gdLst/>
            <a:ahLst/>
            <a:cxnLst/>
            <a:rect l="l" t="t" r="r" b="b"/>
            <a:pathLst>
              <a:path w="4641170" h="156832">
                <a:moveTo>
                  <a:pt x="620358" y="42465"/>
                </a:moveTo>
                <a:lnTo>
                  <a:pt x="602115" y="42465"/>
                </a:lnTo>
                <a:lnTo>
                  <a:pt x="579918" y="127521"/>
                </a:lnTo>
                <a:lnTo>
                  <a:pt x="558633" y="42465"/>
                </a:lnTo>
                <a:lnTo>
                  <a:pt x="538160" y="42465"/>
                </a:lnTo>
                <a:lnTo>
                  <a:pt x="516976" y="128028"/>
                </a:lnTo>
                <a:lnTo>
                  <a:pt x="496097" y="42465"/>
                </a:lnTo>
                <a:lnTo>
                  <a:pt x="476131" y="42465"/>
                </a:lnTo>
                <a:lnTo>
                  <a:pt x="507449" y="151041"/>
                </a:lnTo>
                <a:lnTo>
                  <a:pt x="526402" y="151041"/>
                </a:lnTo>
                <a:lnTo>
                  <a:pt x="547788" y="66998"/>
                </a:lnTo>
                <a:lnTo>
                  <a:pt x="569884" y="151041"/>
                </a:lnTo>
                <a:lnTo>
                  <a:pt x="588837" y="151041"/>
                </a:lnTo>
                <a:lnTo>
                  <a:pt x="620358" y="42465"/>
                </a:lnTo>
                <a:close/>
              </a:path>
              <a:path w="4641170" h="156832">
                <a:moveTo>
                  <a:pt x="643366" y="42972"/>
                </a:moveTo>
                <a:lnTo>
                  <a:pt x="643366" y="151041"/>
                </a:lnTo>
                <a:lnTo>
                  <a:pt x="661914" y="151041"/>
                </a:lnTo>
                <a:lnTo>
                  <a:pt x="661914" y="42972"/>
                </a:lnTo>
                <a:lnTo>
                  <a:pt x="643366" y="42972"/>
                </a:lnTo>
                <a:close/>
              </a:path>
              <a:path w="4641170" h="156832">
                <a:moveTo>
                  <a:pt x="643366" y="2116"/>
                </a:moveTo>
                <a:lnTo>
                  <a:pt x="643366" y="22797"/>
                </a:lnTo>
                <a:lnTo>
                  <a:pt x="661914" y="22797"/>
                </a:lnTo>
                <a:lnTo>
                  <a:pt x="661914" y="2116"/>
                </a:lnTo>
                <a:lnTo>
                  <a:pt x="643366" y="2116"/>
                </a:lnTo>
                <a:close/>
              </a:path>
              <a:path w="4641170" h="156832">
                <a:moveTo>
                  <a:pt x="717355" y="42465"/>
                </a:moveTo>
                <a:lnTo>
                  <a:pt x="717355" y="12153"/>
                </a:lnTo>
                <a:lnTo>
                  <a:pt x="698908" y="12153"/>
                </a:lnTo>
                <a:lnTo>
                  <a:pt x="698908" y="42465"/>
                </a:lnTo>
                <a:lnTo>
                  <a:pt x="684212" y="42465"/>
                </a:lnTo>
                <a:lnTo>
                  <a:pt x="684212" y="57367"/>
                </a:lnTo>
                <a:lnTo>
                  <a:pt x="698908" y="57367"/>
                </a:lnTo>
                <a:lnTo>
                  <a:pt x="698908" y="136206"/>
                </a:lnTo>
                <a:lnTo>
                  <a:pt x="700429" y="141866"/>
                </a:lnTo>
                <a:lnTo>
                  <a:pt x="703469" y="146225"/>
                </a:lnTo>
                <a:lnTo>
                  <a:pt x="706510" y="150585"/>
                </a:lnTo>
                <a:lnTo>
                  <a:pt x="712287" y="152764"/>
                </a:lnTo>
                <a:lnTo>
                  <a:pt x="723436" y="152764"/>
                </a:lnTo>
                <a:lnTo>
                  <a:pt x="725886" y="152629"/>
                </a:lnTo>
                <a:lnTo>
                  <a:pt x="730413" y="152089"/>
                </a:lnTo>
                <a:lnTo>
                  <a:pt x="734687" y="151041"/>
                </a:lnTo>
                <a:lnTo>
                  <a:pt x="734687" y="136645"/>
                </a:lnTo>
                <a:lnTo>
                  <a:pt x="731139" y="136899"/>
                </a:lnTo>
                <a:lnTo>
                  <a:pt x="724990" y="136949"/>
                </a:lnTo>
                <a:lnTo>
                  <a:pt x="721206" y="135834"/>
                </a:lnTo>
                <a:lnTo>
                  <a:pt x="718639" y="134550"/>
                </a:lnTo>
                <a:lnTo>
                  <a:pt x="717355" y="132016"/>
                </a:lnTo>
                <a:lnTo>
                  <a:pt x="717355" y="57367"/>
                </a:lnTo>
                <a:lnTo>
                  <a:pt x="734687" y="57367"/>
                </a:lnTo>
                <a:lnTo>
                  <a:pt x="734687" y="42465"/>
                </a:lnTo>
                <a:lnTo>
                  <a:pt x="717355" y="42465"/>
                </a:lnTo>
                <a:close/>
              </a:path>
              <a:path w="4641170" h="156832">
                <a:moveTo>
                  <a:pt x="747153" y="1609"/>
                </a:moveTo>
                <a:lnTo>
                  <a:pt x="747153" y="151041"/>
                </a:lnTo>
                <a:lnTo>
                  <a:pt x="765397" y="151041"/>
                </a:lnTo>
                <a:lnTo>
                  <a:pt x="765397" y="93458"/>
                </a:lnTo>
                <a:lnTo>
                  <a:pt x="765690" y="86166"/>
                </a:lnTo>
                <a:lnTo>
                  <a:pt x="768598" y="72717"/>
                </a:lnTo>
                <a:lnTo>
                  <a:pt x="774620" y="63957"/>
                </a:lnTo>
                <a:lnTo>
                  <a:pt x="780769" y="58753"/>
                </a:lnTo>
                <a:lnTo>
                  <a:pt x="787628" y="56151"/>
                </a:lnTo>
                <a:lnTo>
                  <a:pt x="804317" y="56151"/>
                </a:lnTo>
                <a:lnTo>
                  <a:pt x="810534" y="59125"/>
                </a:lnTo>
                <a:lnTo>
                  <a:pt x="813845" y="65073"/>
                </a:lnTo>
                <a:lnTo>
                  <a:pt x="815872" y="68790"/>
                </a:lnTo>
                <a:lnTo>
                  <a:pt x="816885" y="74635"/>
                </a:lnTo>
                <a:lnTo>
                  <a:pt x="816885" y="151041"/>
                </a:lnTo>
                <a:lnTo>
                  <a:pt x="835636" y="151041"/>
                </a:lnTo>
                <a:lnTo>
                  <a:pt x="835636" y="81394"/>
                </a:lnTo>
                <a:lnTo>
                  <a:pt x="834491" y="67100"/>
                </a:lnTo>
                <a:lnTo>
                  <a:pt x="831075" y="56354"/>
                </a:lnTo>
                <a:lnTo>
                  <a:pt x="824783" y="48037"/>
                </a:lnTo>
                <a:lnTo>
                  <a:pt x="813803" y="41881"/>
                </a:lnTo>
                <a:lnTo>
                  <a:pt x="799047" y="39829"/>
                </a:lnTo>
                <a:lnTo>
                  <a:pt x="790263" y="39829"/>
                </a:lnTo>
                <a:lnTo>
                  <a:pt x="782931" y="41755"/>
                </a:lnTo>
                <a:lnTo>
                  <a:pt x="777053" y="45608"/>
                </a:lnTo>
                <a:lnTo>
                  <a:pt x="773607" y="47838"/>
                </a:lnTo>
                <a:lnTo>
                  <a:pt x="769722" y="51690"/>
                </a:lnTo>
                <a:lnTo>
                  <a:pt x="765397" y="57165"/>
                </a:lnTo>
                <a:lnTo>
                  <a:pt x="765397" y="1609"/>
                </a:lnTo>
                <a:lnTo>
                  <a:pt x="747153" y="1609"/>
                </a:lnTo>
                <a:close/>
              </a:path>
              <a:path w="4641170" h="156832">
                <a:moveTo>
                  <a:pt x="942227" y="42465"/>
                </a:moveTo>
                <a:lnTo>
                  <a:pt x="942227" y="12153"/>
                </a:lnTo>
                <a:lnTo>
                  <a:pt x="923781" y="12153"/>
                </a:lnTo>
                <a:lnTo>
                  <a:pt x="923781" y="42465"/>
                </a:lnTo>
                <a:lnTo>
                  <a:pt x="909084" y="42465"/>
                </a:lnTo>
                <a:lnTo>
                  <a:pt x="909084" y="57368"/>
                </a:lnTo>
                <a:lnTo>
                  <a:pt x="923781" y="57368"/>
                </a:lnTo>
                <a:lnTo>
                  <a:pt x="923781" y="136206"/>
                </a:lnTo>
                <a:lnTo>
                  <a:pt x="925301" y="141866"/>
                </a:lnTo>
                <a:lnTo>
                  <a:pt x="928342" y="146226"/>
                </a:lnTo>
                <a:lnTo>
                  <a:pt x="931382" y="150585"/>
                </a:lnTo>
                <a:lnTo>
                  <a:pt x="937160" y="152765"/>
                </a:lnTo>
                <a:lnTo>
                  <a:pt x="948309" y="152765"/>
                </a:lnTo>
                <a:lnTo>
                  <a:pt x="950758" y="152629"/>
                </a:lnTo>
                <a:lnTo>
                  <a:pt x="955285" y="152089"/>
                </a:lnTo>
                <a:lnTo>
                  <a:pt x="959559" y="151041"/>
                </a:lnTo>
                <a:lnTo>
                  <a:pt x="959559" y="136645"/>
                </a:lnTo>
                <a:lnTo>
                  <a:pt x="956012" y="136899"/>
                </a:lnTo>
                <a:lnTo>
                  <a:pt x="949863" y="136950"/>
                </a:lnTo>
                <a:lnTo>
                  <a:pt x="946079" y="135834"/>
                </a:lnTo>
                <a:lnTo>
                  <a:pt x="943511" y="134550"/>
                </a:lnTo>
                <a:lnTo>
                  <a:pt x="942227" y="132016"/>
                </a:lnTo>
                <a:lnTo>
                  <a:pt x="942227" y="57368"/>
                </a:lnTo>
                <a:lnTo>
                  <a:pt x="959559" y="57368"/>
                </a:lnTo>
                <a:lnTo>
                  <a:pt x="959559" y="42465"/>
                </a:lnTo>
                <a:lnTo>
                  <a:pt x="942227" y="42465"/>
                </a:lnTo>
                <a:close/>
              </a:path>
              <a:path w="4641170" h="156832">
                <a:moveTo>
                  <a:pt x="972026" y="1610"/>
                </a:moveTo>
                <a:lnTo>
                  <a:pt x="972026" y="151041"/>
                </a:lnTo>
                <a:lnTo>
                  <a:pt x="990270" y="151041"/>
                </a:lnTo>
                <a:lnTo>
                  <a:pt x="990270" y="93458"/>
                </a:lnTo>
                <a:lnTo>
                  <a:pt x="990563" y="86166"/>
                </a:lnTo>
                <a:lnTo>
                  <a:pt x="993471" y="72717"/>
                </a:lnTo>
                <a:lnTo>
                  <a:pt x="999493" y="63957"/>
                </a:lnTo>
                <a:lnTo>
                  <a:pt x="1005642" y="58753"/>
                </a:lnTo>
                <a:lnTo>
                  <a:pt x="1012500" y="56151"/>
                </a:lnTo>
                <a:lnTo>
                  <a:pt x="1029190" y="56151"/>
                </a:lnTo>
                <a:lnTo>
                  <a:pt x="1035406" y="59125"/>
                </a:lnTo>
                <a:lnTo>
                  <a:pt x="1038717" y="65073"/>
                </a:lnTo>
                <a:lnTo>
                  <a:pt x="1040744" y="68790"/>
                </a:lnTo>
                <a:lnTo>
                  <a:pt x="1041758" y="74636"/>
                </a:lnTo>
                <a:lnTo>
                  <a:pt x="1041758" y="151041"/>
                </a:lnTo>
                <a:lnTo>
                  <a:pt x="1060508" y="151041"/>
                </a:lnTo>
                <a:lnTo>
                  <a:pt x="1060508" y="81394"/>
                </a:lnTo>
                <a:lnTo>
                  <a:pt x="1059364" y="67100"/>
                </a:lnTo>
                <a:lnTo>
                  <a:pt x="1055947" y="56354"/>
                </a:lnTo>
                <a:lnTo>
                  <a:pt x="1049655" y="48037"/>
                </a:lnTo>
                <a:lnTo>
                  <a:pt x="1038675" y="41881"/>
                </a:lnTo>
                <a:lnTo>
                  <a:pt x="1023919" y="39829"/>
                </a:lnTo>
                <a:lnTo>
                  <a:pt x="1015135" y="39829"/>
                </a:lnTo>
                <a:lnTo>
                  <a:pt x="1007804" y="41755"/>
                </a:lnTo>
                <a:lnTo>
                  <a:pt x="1001925" y="45608"/>
                </a:lnTo>
                <a:lnTo>
                  <a:pt x="998479" y="47838"/>
                </a:lnTo>
                <a:lnTo>
                  <a:pt x="994594" y="51691"/>
                </a:lnTo>
                <a:lnTo>
                  <a:pt x="990270" y="57165"/>
                </a:lnTo>
                <a:lnTo>
                  <a:pt x="990270" y="1610"/>
                </a:lnTo>
                <a:lnTo>
                  <a:pt x="972026" y="1610"/>
                </a:lnTo>
                <a:close/>
              </a:path>
              <a:path w="4641170" h="156832">
                <a:moveTo>
                  <a:pt x="1119260" y="135750"/>
                </a:moveTo>
                <a:lnTo>
                  <a:pt x="1114395" y="129093"/>
                </a:lnTo>
                <a:lnTo>
                  <a:pt x="1113259" y="127435"/>
                </a:lnTo>
                <a:lnTo>
                  <a:pt x="1108491" y="116389"/>
                </a:lnTo>
                <a:lnTo>
                  <a:pt x="1106591" y="102582"/>
                </a:lnTo>
                <a:lnTo>
                  <a:pt x="1186155" y="102582"/>
                </a:lnTo>
                <a:lnTo>
                  <a:pt x="1186155" y="91634"/>
                </a:lnTo>
                <a:lnTo>
                  <a:pt x="1185614" y="83658"/>
                </a:lnTo>
                <a:lnTo>
                  <a:pt x="1184533" y="78657"/>
                </a:lnTo>
                <a:lnTo>
                  <a:pt x="1183317" y="71358"/>
                </a:lnTo>
                <a:lnTo>
                  <a:pt x="1180884" y="64971"/>
                </a:lnTo>
                <a:lnTo>
                  <a:pt x="1177235" y="59497"/>
                </a:lnTo>
                <a:lnTo>
                  <a:pt x="1173451" y="53752"/>
                </a:lnTo>
                <a:lnTo>
                  <a:pt x="1167945" y="49072"/>
                </a:lnTo>
                <a:lnTo>
                  <a:pt x="1160715" y="45456"/>
                </a:lnTo>
                <a:lnTo>
                  <a:pt x="1153485" y="41840"/>
                </a:lnTo>
                <a:lnTo>
                  <a:pt x="1146018" y="40032"/>
                </a:lnTo>
                <a:lnTo>
                  <a:pt x="1135602" y="40091"/>
                </a:lnTo>
                <a:lnTo>
                  <a:pt x="1122429" y="42306"/>
                </a:lnTo>
                <a:lnTo>
                  <a:pt x="1116119" y="65022"/>
                </a:lnTo>
                <a:lnTo>
                  <a:pt x="1121794" y="58973"/>
                </a:lnTo>
                <a:lnTo>
                  <a:pt x="1128822" y="55948"/>
                </a:lnTo>
                <a:lnTo>
                  <a:pt x="1137200" y="55948"/>
                </a:lnTo>
                <a:lnTo>
                  <a:pt x="1140680" y="56086"/>
                </a:lnTo>
                <a:lnTo>
                  <a:pt x="1153479" y="59951"/>
                </a:lnTo>
                <a:lnTo>
                  <a:pt x="1162235" y="69128"/>
                </a:lnTo>
                <a:lnTo>
                  <a:pt x="1164938" y="73859"/>
                </a:lnTo>
                <a:lnTo>
                  <a:pt x="1166661" y="80178"/>
                </a:lnTo>
                <a:lnTo>
                  <a:pt x="1167404" y="88085"/>
                </a:lnTo>
                <a:lnTo>
                  <a:pt x="1107098" y="88085"/>
                </a:lnTo>
                <a:lnTo>
                  <a:pt x="1107436" y="78758"/>
                </a:lnTo>
                <a:lnTo>
                  <a:pt x="1101219" y="56354"/>
                </a:lnTo>
                <a:lnTo>
                  <a:pt x="1097299" y="61446"/>
                </a:lnTo>
                <a:lnTo>
                  <a:pt x="1091594" y="72326"/>
                </a:lnTo>
                <a:lnTo>
                  <a:pt x="1088171" y="84788"/>
                </a:lnTo>
                <a:lnTo>
                  <a:pt x="1087030" y="98831"/>
                </a:lnTo>
                <a:lnTo>
                  <a:pt x="1087257" y="105393"/>
                </a:lnTo>
                <a:lnTo>
                  <a:pt x="1089492" y="118976"/>
                </a:lnTo>
                <a:lnTo>
                  <a:pt x="1094112" y="130559"/>
                </a:lnTo>
                <a:lnTo>
                  <a:pt x="1101118" y="140143"/>
                </a:lnTo>
                <a:lnTo>
                  <a:pt x="1110790" y="148087"/>
                </a:lnTo>
                <a:lnTo>
                  <a:pt x="1122420" y="153192"/>
                </a:lnTo>
                <a:lnTo>
                  <a:pt x="1135477" y="154894"/>
                </a:lnTo>
                <a:lnTo>
                  <a:pt x="1141018" y="154894"/>
                </a:lnTo>
                <a:lnTo>
                  <a:pt x="1145984" y="154353"/>
                </a:lnTo>
                <a:lnTo>
                  <a:pt x="1150376" y="153271"/>
                </a:lnTo>
                <a:lnTo>
                  <a:pt x="1158552" y="151379"/>
                </a:lnTo>
                <a:lnTo>
                  <a:pt x="1165411" y="147729"/>
                </a:lnTo>
                <a:lnTo>
                  <a:pt x="1170951" y="142323"/>
                </a:lnTo>
                <a:lnTo>
                  <a:pt x="1174262" y="139214"/>
                </a:lnTo>
                <a:lnTo>
                  <a:pt x="1177252" y="135210"/>
                </a:lnTo>
                <a:lnTo>
                  <a:pt x="1179921" y="130309"/>
                </a:lnTo>
                <a:lnTo>
                  <a:pt x="1182590" y="125409"/>
                </a:lnTo>
                <a:lnTo>
                  <a:pt x="1184161" y="120966"/>
                </a:lnTo>
                <a:lnTo>
                  <a:pt x="1184634" y="116978"/>
                </a:lnTo>
                <a:lnTo>
                  <a:pt x="1166694" y="116978"/>
                </a:lnTo>
                <a:lnTo>
                  <a:pt x="1165343" y="121777"/>
                </a:lnTo>
                <a:lnTo>
                  <a:pt x="1163046" y="126001"/>
                </a:lnTo>
                <a:lnTo>
                  <a:pt x="1159802" y="129650"/>
                </a:lnTo>
                <a:lnTo>
                  <a:pt x="1154126" y="135936"/>
                </a:lnTo>
                <a:lnTo>
                  <a:pt x="1146525" y="139079"/>
                </a:lnTo>
                <a:lnTo>
                  <a:pt x="1126794" y="139079"/>
                </a:lnTo>
                <a:lnTo>
                  <a:pt x="1119260" y="135750"/>
                </a:lnTo>
                <a:close/>
              </a:path>
              <a:path w="4641170" h="156832">
                <a:moveTo>
                  <a:pt x="1110968" y="47727"/>
                </a:moveTo>
                <a:lnTo>
                  <a:pt x="1101219" y="56354"/>
                </a:lnTo>
                <a:lnTo>
                  <a:pt x="1107436" y="78758"/>
                </a:lnTo>
                <a:lnTo>
                  <a:pt x="1110443" y="71071"/>
                </a:lnTo>
                <a:lnTo>
                  <a:pt x="1116119" y="65022"/>
                </a:lnTo>
                <a:lnTo>
                  <a:pt x="1122429" y="42306"/>
                </a:lnTo>
                <a:lnTo>
                  <a:pt x="1110968" y="47727"/>
                </a:lnTo>
                <a:close/>
              </a:path>
              <a:path w="4641170" h="156832">
                <a:moveTo>
                  <a:pt x="1321970" y="138369"/>
                </a:moveTo>
                <a:lnTo>
                  <a:pt x="1312105" y="138369"/>
                </a:lnTo>
                <a:lnTo>
                  <a:pt x="1304272" y="137550"/>
                </a:lnTo>
                <a:lnTo>
                  <a:pt x="1292832" y="131761"/>
                </a:lnTo>
                <a:lnTo>
                  <a:pt x="1288962" y="146141"/>
                </a:lnTo>
                <a:lnTo>
                  <a:pt x="1292341" y="148507"/>
                </a:lnTo>
                <a:lnTo>
                  <a:pt x="1298016" y="152494"/>
                </a:lnTo>
                <a:lnTo>
                  <a:pt x="1304976" y="154488"/>
                </a:lnTo>
                <a:lnTo>
                  <a:pt x="1313712" y="154486"/>
                </a:lnTo>
                <a:lnTo>
                  <a:pt x="1327161" y="152510"/>
                </a:lnTo>
                <a:lnTo>
                  <a:pt x="1338517" y="146834"/>
                </a:lnTo>
                <a:lnTo>
                  <a:pt x="1347782" y="137457"/>
                </a:lnTo>
                <a:lnTo>
                  <a:pt x="1351135" y="132334"/>
                </a:lnTo>
                <a:lnTo>
                  <a:pt x="1356198" y="121197"/>
                </a:lnTo>
                <a:lnTo>
                  <a:pt x="1359236" y="108644"/>
                </a:lnTo>
                <a:lnTo>
                  <a:pt x="1360248" y="94675"/>
                </a:lnTo>
                <a:lnTo>
                  <a:pt x="1360084" y="88653"/>
                </a:lnTo>
                <a:lnTo>
                  <a:pt x="1358134" y="74649"/>
                </a:lnTo>
                <a:lnTo>
                  <a:pt x="1353983" y="62954"/>
                </a:lnTo>
                <a:lnTo>
                  <a:pt x="1347630" y="53566"/>
                </a:lnTo>
                <a:lnTo>
                  <a:pt x="1339698" y="46674"/>
                </a:lnTo>
                <a:lnTo>
                  <a:pt x="1328187" y="41388"/>
                </a:lnTo>
                <a:lnTo>
                  <a:pt x="1314740" y="39626"/>
                </a:lnTo>
                <a:lnTo>
                  <a:pt x="1308253" y="39626"/>
                </a:lnTo>
                <a:lnTo>
                  <a:pt x="1302240" y="40995"/>
                </a:lnTo>
                <a:lnTo>
                  <a:pt x="1296699" y="43732"/>
                </a:lnTo>
                <a:lnTo>
                  <a:pt x="1291158" y="46470"/>
                </a:lnTo>
                <a:lnTo>
                  <a:pt x="1286394" y="50440"/>
                </a:lnTo>
                <a:lnTo>
                  <a:pt x="1282408" y="55644"/>
                </a:lnTo>
                <a:lnTo>
                  <a:pt x="1282408" y="1610"/>
                </a:lnTo>
                <a:lnTo>
                  <a:pt x="1264671" y="1610"/>
                </a:lnTo>
                <a:lnTo>
                  <a:pt x="1264671" y="151041"/>
                </a:lnTo>
                <a:lnTo>
                  <a:pt x="1281496" y="151041"/>
                </a:lnTo>
                <a:lnTo>
                  <a:pt x="1281496" y="137152"/>
                </a:lnTo>
                <a:lnTo>
                  <a:pt x="1282678" y="114072"/>
                </a:lnTo>
                <a:lnTo>
                  <a:pt x="1281394" y="105793"/>
                </a:lnTo>
                <a:lnTo>
                  <a:pt x="1281394" y="95587"/>
                </a:lnTo>
                <a:lnTo>
                  <a:pt x="1281776" y="87519"/>
                </a:lnTo>
                <a:lnTo>
                  <a:pt x="1284780" y="74441"/>
                </a:lnTo>
                <a:lnTo>
                  <a:pt x="1290770" y="65174"/>
                </a:lnTo>
                <a:lnTo>
                  <a:pt x="1297020" y="59024"/>
                </a:lnTo>
                <a:lnTo>
                  <a:pt x="1304300" y="55948"/>
                </a:lnTo>
                <a:lnTo>
                  <a:pt x="1322139" y="55948"/>
                </a:lnTo>
                <a:lnTo>
                  <a:pt x="1329352" y="59699"/>
                </a:lnTo>
                <a:lnTo>
                  <a:pt x="1334251" y="67201"/>
                </a:lnTo>
                <a:lnTo>
                  <a:pt x="1336085" y="70317"/>
                </a:lnTo>
                <a:lnTo>
                  <a:pt x="1340221" y="81849"/>
                </a:lnTo>
                <a:lnTo>
                  <a:pt x="1341599" y="95587"/>
                </a:lnTo>
                <a:lnTo>
                  <a:pt x="1341295" y="103108"/>
                </a:lnTo>
                <a:lnTo>
                  <a:pt x="1338939" y="116049"/>
                </a:lnTo>
                <a:lnTo>
                  <a:pt x="1334251" y="126609"/>
                </a:lnTo>
                <a:lnTo>
                  <a:pt x="1329352" y="134449"/>
                </a:lnTo>
                <a:lnTo>
                  <a:pt x="1321970" y="138369"/>
                </a:lnTo>
                <a:close/>
              </a:path>
              <a:path w="4641170" h="156832">
                <a:moveTo>
                  <a:pt x="1285347" y="142356"/>
                </a:moveTo>
                <a:lnTo>
                  <a:pt x="1288962" y="146141"/>
                </a:lnTo>
                <a:lnTo>
                  <a:pt x="1292832" y="131761"/>
                </a:lnTo>
                <a:lnTo>
                  <a:pt x="1285246" y="120425"/>
                </a:lnTo>
                <a:lnTo>
                  <a:pt x="1282678" y="114072"/>
                </a:lnTo>
                <a:lnTo>
                  <a:pt x="1281496" y="137152"/>
                </a:lnTo>
                <a:lnTo>
                  <a:pt x="1285347" y="142356"/>
                </a:lnTo>
                <a:close/>
              </a:path>
              <a:path w="4641170" h="156832">
                <a:moveTo>
                  <a:pt x="1413325" y="135750"/>
                </a:moveTo>
                <a:lnTo>
                  <a:pt x="1408459" y="129093"/>
                </a:lnTo>
                <a:lnTo>
                  <a:pt x="1407323" y="127435"/>
                </a:lnTo>
                <a:lnTo>
                  <a:pt x="1402555" y="116389"/>
                </a:lnTo>
                <a:lnTo>
                  <a:pt x="1400655" y="102582"/>
                </a:lnTo>
                <a:lnTo>
                  <a:pt x="1480219" y="102582"/>
                </a:lnTo>
                <a:lnTo>
                  <a:pt x="1480219" y="91634"/>
                </a:lnTo>
                <a:lnTo>
                  <a:pt x="1479678" y="83658"/>
                </a:lnTo>
                <a:lnTo>
                  <a:pt x="1478597" y="78657"/>
                </a:lnTo>
                <a:lnTo>
                  <a:pt x="1477380" y="71358"/>
                </a:lnTo>
                <a:lnTo>
                  <a:pt x="1474948" y="64971"/>
                </a:lnTo>
                <a:lnTo>
                  <a:pt x="1471299" y="59497"/>
                </a:lnTo>
                <a:lnTo>
                  <a:pt x="1467516" y="53752"/>
                </a:lnTo>
                <a:lnTo>
                  <a:pt x="1462009" y="49072"/>
                </a:lnTo>
                <a:lnTo>
                  <a:pt x="1454779" y="45456"/>
                </a:lnTo>
                <a:lnTo>
                  <a:pt x="1447548" y="41840"/>
                </a:lnTo>
                <a:lnTo>
                  <a:pt x="1440082" y="40032"/>
                </a:lnTo>
                <a:lnTo>
                  <a:pt x="1429666" y="40091"/>
                </a:lnTo>
                <a:lnTo>
                  <a:pt x="1416493" y="42306"/>
                </a:lnTo>
                <a:lnTo>
                  <a:pt x="1410183" y="65022"/>
                </a:lnTo>
                <a:lnTo>
                  <a:pt x="1415858" y="58973"/>
                </a:lnTo>
                <a:lnTo>
                  <a:pt x="1422886" y="55948"/>
                </a:lnTo>
                <a:lnTo>
                  <a:pt x="1431264" y="55948"/>
                </a:lnTo>
                <a:lnTo>
                  <a:pt x="1434744" y="56086"/>
                </a:lnTo>
                <a:lnTo>
                  <a:pt x="1447543" y="59951"/>
                </a:lnTo>
                <a:lnTo>
                  <a:pt x="1456299" y="69128"/>
                </a:lnTo>
                <a:lnTo>
                  <a:pt x="1459001" y="73859"/>
                </a:lnTo>
                <a:lnTo>
                  <a:pt x="1460725" y="80178"/>
                </a:lnTo>
                <a:lnTo>
                  <a:pt x="1461468" y="88085"/>
                </a:lnTo>
                <a:lnTo>
                  <a:pt x="1401162" y="88085"/>
                </a:lnTo>
                <a:lnTo>
                  <a:pt x="1401500" y="78758"/>
                </a:lnTo>
                <a:lnTo>
                  <a:pt x="1395283" y="56354"/>
                </a:lnTo>
                <a:lnTo>
                  <a:pt x="1391363" y="61446"/>
                </a:lnTo>
                <a:lnTo>
                  <a:pt x="1385658" y="72326"/>
                </a:lnTo>
                <a:lnTo>
                  <a:pt x="1382235" y="84788"/>
                </a:lnTo>
                <a:lnTo>
                  <a:pt x="1381094" y="98831"/>
                </a:lnTo>
                <a:lnTo>
                  <a:pt x="1381321" y="105393"/>
                </a:lnTo>
                <a:lnTo>
                  <a:pt x="1383556" y="118976"/>
                </a:lnTo>
                <a:lnTo>
                  <a:pt x="1388176" y="130559"/>
                </a:lnTo>
                <a:lnTo>
                  <a:pt x="1395182" y="140143"/>
                </a:lnTo>
                <a:lnTo>
                  <a:pt x="1404854" y="148087"/>
                </a:lnTo>
                <a:lnTo>
                  <a:pt x="1416484" y="153192"/>
                </a:lnTo>
                <a:lnTo>
                  <a:pt x="1429541" y="154894"/>
                </a:lnTo>
                <a:lnTo>
                  <a:pt x="1435082" y="154894"/>
                </a:lnTo>
                <a:lnTo>
                  <a:pt x="1440048" y="154353"/>
                </a:lnTo>
                <a:lnTo>
                  <a:pt x="1444440" y="153271"/>
                </a:lnTo>
                <a:lnTo>
                  <a:pt x="1452616" y="151379"/>
                </a:lnTo>
                <a:lnTo>
                  <a:pt x="1459475" y="147729"/>
                </a:lnTo>
                <a:lnTo>
                  <a:pt x="1465015" y="142323"/>
                </a:lnTo>
                <a:lnTo>
                  <a:pt x="1468326" y="139214"/>
                </a:lnTo>
                <a:lnTo>
                  <a:pt x="1471316" y="135210"/>
                </a:lnTo>
                <a:lnTo>
                  <a:pt x="1473985" y="130309"/>
                </a:lnTo>
                <a:lnTo>
                  <a:pt x="1476654" y="125409"/>
                </a:lnTo>
                <a:lnTo>
                  <a:pt x="1478225" y="120966"/>
                </a:lnTo>
                <a:lnTo>
                  <a:pt x="1478698" y="116978"/>
                </a:lnTo>
                <a:lnTo>
                  <a:pt x="1460758" y="116978"/>
                </a:lnTo>
                <a:lnTo>
                  <a:pt x="1459407" y="121777"/>
                </a:lnTo>
                <a:lnTo>
                  <a:pt x="1457110" y="126001"/>
                </a:lnTo>
                <a:lnTo>
                  <a:pt x="1453866" y="129650"/>
                </a:lnTo>
                <a:lnTo>
                  <a:pt x="1448190" y="135936"/>
                </a:lnTo>
                <a:lnTo>
                  <a:pt x="1440589" y="139079"/>
                </a:lnTo>
                <a:lnTo>
                  <a:pt x="1420858" y="139079"/>
                </a:lnTo>
                <a:lnTo>
                  <a:pt x="1413325" y="135750"/>
                </a:lnTo>
                <a:close/>
              </a:path>
              <a:path w="4641170" h="156832">
                <a:moveTo>
                  <a:pt x="1405032" y="47727"/>
                </a:moveTo>
                <a:lnTo>
                  <a:pt x="1395283" y="56354"/>
                </a:lnTo>
                <a:lnTo>
                  <a:pt x="1401500" y="78758"/>
                </a:lnTo>
                <a:lnTo>
                  <a:pt x="1404507" y="71071"/>
                </a:lnTo>
                <a:lnTo>
                  <a:pt x="1410183" y="65022"/>
                </a:lnTo>
                <a:lnTo>
                  <a:pt x="1416493" y="42306"/>
                </a:lnTo>
                <a:lnTo>
                  <a:pt x="1405032" y="47727"/>
                </a:lnTo>
                <a:close/>
              </a:path>
              <a:path w="4641170" h="156832">
                <a:moveTo>
                  <a:pt x="1530355" y="42465"/>
                </a:moveTo>
                <a:lnTo>
                  <a:pt x="1530355" y="12153"/>
                </a:lnTo>
                <a:lnTo>
                  <a:pt x="1511909" y="12153"/>
                </a:lnTo>
                <a:lnTo>
                  <a:pt x="1511909" y="42465"/>
                </a:lnTo>
                <a:lnTo>
                  <a:pt x="1497213" y="42465"/>
                </a:lnTo>
                <a:lnTo>
                  <a:pt x="1497213" y="57368"/>
                </a:lnTo>
                <a:lnTo>
                  <a:pt x="1511909" y="57368"/>
                </a:lnTo>
                <a:lnTo>
                  <a:pt x="1511909" y="136206"/>
                </a:lnTo>
                <a:lnTo>
                  <a:pt x="1513429" y="141866"/>
                </a:lnTo>
                <a:lnTo>
                  <a:pt x="1516470" y="146226"/>
                </a:lnTo>
                <a:lnTo>
                  <a:pt x="1519511" y="150585"/>
                </a:lnTo>
                <a:lnTo>
                  <a:pt x="1525287" y="152765"/>
                </a:lnTo>
                <a:lnTo>
                  <a:pt x="1536437" y="152765"/>
                </a:lnTo>
                <a:lnTo>
                  <a:pt x="1538886" y="152629"/>
                </a:lnTo>
                <a:lnTo>
                  <a:pt x="1543413" y="152089"/>
                </a:lnTo>
                <a:lnTo>
                  <a:pt x="1547687" y="151041"/>
                </a:lnTo>
                <a:lnTo>
                  <a:pt x="1547687" y="136645"/>
                </a:lnTo>
                <a:lnTo>
                  <a:pt x="1544140" y="136899"/>
                </a:lnTo>
                <a:lnTo>
                  <a:pt x="1537991" y="136950"/>
                </a:lnTo>
                <a:lnTo>
                  <a:pt x="1534207" y="135834"/>
                </a:lnTo>
                <a:lnTo>
                  <a:pt x="1531639" y="134550"/>
                </a:lnTo>
                <a:lnTo>
                  <a:pt x="1530355" y="132016"/>
                </a:lnTo>
                <a:lnTo>
                  <a:pt x="1530355" y="57368"/>
                </a:lnTo>
                <a:lnTo>
                  <a:pt x="1547687" y="57368"/>
                </a:lnTo>
                <a:lnTo>
                  <a:pt x="1547687" y="42465"/>
                </a:lnTo>
                <a:lnTo>
                  <a:pt x="1530355" y="42465"/>
                </a:lnTo>
                <a:close/>
              </a:path>
              <a:path w="4641170" h="156832">
                <a:moveTo>
                  <a:pt x="1642682" y="56359"/>
                </a:moveTo>
                <a:lnTo>
                  <a:pt x="1633839" y="47129"/>
                </a:lnTo>
                <a:lnTo>
                  <a:pt x="1628625" y="44440"/>
                </a:lnTo>
                <a:lnTo>
                  <a:pt x="1616810" y="40982"/>
                </a:lnTo>
                <a:lnTo>
                  <a:pt x="1602723" y="39829"/>
                </a:lnTo>
                <a:lnTo>
                  <a:pt x="1597677" y="40020"/>
                </a:lnTo>
                <a:lnTo>
                  <a:pt x="1584967" y="42453"/>
                </a:lnTo>
                <a:lnTo>
                  <a:pt x="1573685" y="47686"/>
                </a:lnTo>
                <a:lnTo>
                  <a:pt x="1569655" y="50826"/>
                </a:lnTo>
                <a:lnTo>
                  <a:pt x="1563118" y="61146"/>
                </a:lnTo>
                <a:lnTo>
                  <a:pt x="1560660" y="75616"/>
                </a:lnTo>
                <a:lnTo>
                  <a:pt x="1577688" y="75616"/>
                </a:lnTo>
                <a:lnTo>
                  <a:pt x="1578364" y="70006"/>
                </a:lnTo>
                <a:lnTo>
                  <a:pt x="1579817" y="65782"/>
                </a:lnTo>
                <a:lnTo>
                  <a:pt x="1582046" y="62944"/>
                </a:lnTo>
                <a:lnTo>
                  <a:pt x="1586033" y="57807"/>
                </a:lnTo>
                <a:lnTo>
                  <a:pt x="1592790" y="55239"/>
                </a:lnTo>
                <a:lnTo>
                  <a:pt x="1610561" y="55239"/>
                </a:lnTo>
                <a:lnTo>
                  <a:pt x="1616896" y="56641"/>
                </a:lnTo>
                <a:lnTo>
                  <a:pt x="1621321" y="59446"/>
                </a:lnTo>
                <a:lnTo>
                  <a:pt x="1625747" y="62251"/>
                </a:lnTo>
                <a:lnTo>
                  <a:pt x="1627960" y="66762"/>
                </a:lnTo>
                <a:lnTo>
                  <a:pt x="1627960" y="76021"/>
                </a:lnTo>
                <a:lnTo>
                  <a:pt x="1626744" y="79975"/>
                </a:lnTo>
                <a:lnTo>
                  <a:pt x="1625325" y="82949"/>
                </a:lnTo>
                <a:lnTo>
                  <a:pt x="1622521" y="84706"/>
                </a:lnTo>
                <a:lnTo>
                  <a:pt x="1618331" y="85247"/>
                </a:lnTo>
                <a:lnTo>
                  <a:pt x="1589243" y="88896"/>
                </a:lnTo>
                <a:lnTo>
                  <a:pt x="1587695" y="89110"/>
                </a:lnTo>
                <a:lnTo>
                  <a:pt x="1574780" y="92685"/>
                </a:lnTo>
                <a:lnTo>
                  <a:pt x="1564512" y="99136"/>
                </a:lnTo>
                <a:lnTo>
                  <a:pt x="1558228" y="104678"/>
                </a:lnTo>
                <a:lnTo>
                  <a:pt x="1555086" y="112484"/>
                </a:lnTo>
                <a:lnTo>
                  <a:pt x="1555086" y="131745"/>
                </a:lnTo>
                <a:lnTo>
                  <a:pt x="1558279" y="139400"/>
                </a:lnTo>
                <a:lnTo>
                  <a:pt x="1564664" y="145516"/>
                </a:lnTo>
                <a:lnTo>
                  <a:pt x="1576061" y="152556"/>
                </a:lnTo>
                <a:lnTo>
                  <a:pt x="1589344" y="154691"/>
                </a:lnTo>
                <a:lnTo>
                  <a:pt x="1588330" y="139180"/>
                </a:lnTo>
                <a:lnTo>
                  <a:pt x="1583769" y="137659"/>
                </a:lnTo>
                <a:lnTo>
                  <a:pt x="1579918" y="134618"/>
                </a:lnTo>
                <a:lnTo>
                  <a:pt x="1576066" y="131577"/>
                </a:lnTo>
                <a:lnTo>
                  <a:pt x="1574141" y="127420"/>
                </a:lnTo>
                <a:lnTo>
                  <a:pt x="1574141" y="115187"/>
                </a:lnTo>
                <a:lnTo>
                  <a:pt x="1576945" y="110118"/>
                </a:lnTo>
                <a:lnTo>
                  <a:pt x="1582553" y="106942"/>
                </a:lnTo>
                <a:lnTo>
                  <a:pt x="1585864" y="105049"/>
                </a:lnTo>
                <a:lnTo>
                  <a:pt x="1590831" y="103664"/>
                </a:lnTo>
                <a:lnTo>
                  <a:pt x="1597452" y="102785"/>
                </a:lnTo>
                <a:lnTo>
                  <a:pt x="1608500" y="101366"/>
                </a:lnTo>
                <a:lnTo>
                  <a:pt x="1611878" y="100960"/>
                </a:lnTo>
                <a:lnTo>
                  <a:pt x="1615325" y="100284"/>
                </a:lnTo>
                <a:lnTo>
                  <a:pt x="1618838" y="99338"/>
                </a:lnTo>
                <a:lnTo>
                  <a:pt x="1622352" y="98392"/>
                </a:lnTo>
                <a:lnTo>
                  <a:pt x="1625224" y="97209"/>
                </a:lnTo>
                <a:lnTo>
                  <a:pt x="1627453" y="95790"/>
                </a:lnTo>
                <a:lnTo>
                  <a:pt x="1627453" y="110490"/>
                </a:lnTo>
                <a:lnTo>
                  <a:pt x="1627262" y="114142"/>
                </a:lnTo>
                <a:lnTo>
                  <a:pt x="1624649" y="141512"/>
                </a:lnTo>
                <a:lnTo>
                  <a:pt x="1628366" y="136645"/>
                </a:lnTo>
                <a:lnTo>
                  <a:pt x="1628974" y="140971"/>
                </a:lnTo>
                <a:lnTo>
                  <a:pt x="1630021" y="144316"/>
                </a:lnTo>
                <a:lnTo>
                  <a:pt x="1631508" y="146682"/>
                </a:lnTo>
                <a:lnTo>
                  <a:pt x="1634345" y="151142"/>
                </a:lnTo>
                <a:lnTo>
                  <a:pt x="1638906" y="153373"/>
                </a:lnTo>
                <a:lnTo>
                  <a:pt x="1647758" y="153373"/>
                </a:lnTo>
                <a:lnTo>
                  <a:pt x="1651272" y="153069"/>
                </a:lnTo>
                <a:lnTo>
                  <a:pt x="1654920" y="152359"/>
                </a:lnTo>
                <a:lnTo>
                  <a:pt x="1657758" y="151548"/>
                </a:lnTo>
                <a:lnTo>
                  <a:pt x="1657758" y="138065"/>
                </a:lnTo>
                <a:lnTo>
                  <a:pt x="1655529" y="138420"/>
                </a:lnTo>
                <a:lnTo>
                  <a:pt x="1652589" y="138673"/>
                </a:lnTo>
                <a:lnTo>
                  <a:pt x="1649278" y="138673"/>
                </a:lnTo>
                <a:lnTo>
                  <a:pt x="1646086" y="135801"/>
                </a:lnTo>
                <a:lnTo>
                  <a:pt x="1645697" y="132388"/>
                </a:lnTo>
                <a:lnTo>
                  <a:pt x="1645696" y="69575"/>
                </a:lnTo>
                <a:lnTo>
                  <a:pt x="1642682" y="56359"/>
                </a:lnTo>
                <a:close/>
              </a:path>
              <a:path w="4641170" h="156832">
                <a:moveTo>
                  <a:pt x="1622753" y="126289"/>
                </a:moveTo>
                <a:lnTo>
                  <a:pt x="1612250" y="134720"/>
                </a:lnTo>
                <a:lnTo>
                  <a:pt x="1606236" y="137693"/>
                </a:lnTo>
                <a:lnTo>
                  <a:pt x="1600020" y="139180"/>
                </a:lnTo>
                <a:lnTo>
                  <a:pt x="1588330" y="139180"/>
                </a:lnTo>
                <a:lnTo>
                  <a:pt x="1589344" y="154691"/>
                </a:lnTo>
                <a:lnTo>
                  <a:pt x="1597722" y="154691"/>
                </a:lnTo>
                <a:lnTo>
                  <a:pt x="1605392" y="152900"/>
                </a:lnTo>
                <a:lnTo>
                  <a:pt x="1612352" y="149318"/>
                </a:lnTo>
                <a:lnTo>
                  <a:pt x="1619311" y="145736"/>
                </a:lnTo>
                <a:lnTo>
                  <a:pt x="1624649" y="141512"/>
                </a:lnTo>
                <a:lnTo>
                  <a:pt x="1627262" y="114142"/>
                </a:lnTo>
                <a:lnTo>
                  <a:pt x="1622753" y="126289"/>
                </a:lnTo>
                <a:close/>
              </a:path>
              <a:path w="4641170" h="156832">
                <a:moveTo>
                  <a:pt x="1814115" y="137862"/>
                </a:moveTo>
                <a:lnTo>
                  <a:pt x="1817824" y="132233"/>
                </a:lnTo>
                <a:lnTo>
                  <a:pt x="1822858" y="121085"/>
                </a:lnTo>
                <a:lnTo>
                  <a:pt x="1825879" y="108498"/>
                </a:lnTo>
                <a:lnTo>
                  <a:pt x="1826886" y="94472"/>
                </a:lnTo>
                <a:lnTo>
                  <a:pt x="1826652" y="87790"/>
                </a:lnTo>
                <a:lnTo>
                  <a:pt x="1824354" y="74065"/>
                </a:lnTo>
                <a:lnTo>
                  <a:pt x="1819601" y="62572"/>
                </a:lnTo>
                <a:lnTo>
                  <a:pt x="1812392" y="53313"/>
                </a:lnTo>
                <a:lnTo>
                  <a:pt x="1801990" y="45530"/>
                </a:lnTo>
                <a:lnTo>
                  <a:pt x="1790173" y="40874"/>
                </a:lnTo>
                <a:lnTo>
                  <a:pt x="1776918" y="39322"/>
                </a:lnTo>
                <a:lnTo>
                  <a:pt x="1773994" y="39387"/>
                </a:lnTo>
                <a:lnTo>
                  <a:pt x="1760678" y="41609"/>
                </a:lnTo>
                <a:lnTo>
                  <a:pt x="1749220" y="46995"/>
                </a:lnTo>
                <a:lnTo>
                  <a:pt x="1739619" y="55543"/>
                </a:lnTo>
                <a:lnTo>
                  <a:pt x="1735363" y="61280"/>
                </a:lnTo>
                <a:lnTo>
                  <a:pt x="1730013" y="72180"/>
                </a:lnTo>
                <a:lnTo>
                  <a:pt x="1726804" y="84799"/>
                </a:lnTo>
                <a:lnTo>
                  <a:pt x="1725734" y="99136"/>
                </a:lnTo>
                <a:lnTo>
                  <a:pt x="1725891" y="104604"/>
                </a:lnTo>
                <a:lnTo>
                  <a:pt x="1727909" y="118180"/>
                </a:lnTo>
                <a:lnTo>
                  <a:pt x="1732248" y="129925"/>
                </a:lnTo>
                <a:lnTo>
                  <a:pt x="1738910" y="139839"/>
                </a:lnTo>
                <a:lnTo>
                  <a:pt x="1749039" y="148456"/>
                </a:lnTo>
                <a:lnTo>
                  <a:pt x="1760767" y="153360"/>
                </a:lnTo>
                <a:lnTo>
                  <a:pt x="1749979" y="124132"/>
                </a:lnTo>
                <a:lnTo>
                  <a:pt x="1745858" y="112526"/>
                </a:lnTo>
                <a:lnTo>
                  <a:pt x="1744484" y="98831"/>
                </a:lnTo>
                <a:lnTo>
                  <a:pt x="1744788" y="91830"/>
                </a:lnTo>
                <a:lnTo>
                  <a:pt x="1747220" y="79078"/>
                </a:lnTo>
                <a:lnTo>
                  <a:pt x="1752086" y="68012"/>
                </a:lnTo>
                <a:lnTo>
                  <a:pt x="1753286" y="66156"/>
                </a:lnTo>
                <a:lnTo>
                  <a:pt x="1762900" y="57968"/>
                </a:lnTo>
                <a:lnTo>
                  <a:pt x="1776411" y="55239"/>
                </a:lnTo>
                <a:lnTo>
                  <a:pt x="1782404" y="55659"/>
                </a:lnTo>
                <a:lnTo>
                  <a:pt x="1794618" y="60349"/>
                </a:lnTo>
                <a:lnTo>
                  <a:pt x="1802966" y="70243"/>
                </a:lnTo>
                <a:lnTo>
                  <a:pt x="1806209" y="76596"/>
                </a:lnTo>
                <a:lnTo>
                  <a:pt x="1807831" y="84841"/>
                </a:lnTo>
                <a:lnTo>
                  <a:pt x="1807831" y="94979"/>
                </a:lnTo>
                <a:lnTo>
                  <a:pt x="1807592" y="101213"/>
                </a:lnTo>
                <a:lnTo>
                  <a:pt x="1805451" y="113888"/>
                </a:lnTo>
                <a:lnTo>
                  <a:pt x="1805383" y="146459"/>
                </a:lnTo>
                <a:lnTo>
                  <a:pt x="1814115" y="137862"/>
                </a:lnTo>
                <a:close/>
              </a:path>
              <a:path w="4641170" h="156832">
                <a:moveTo>
                  <a:pt x="1805451" y="113888"/>
                </a:moveTo>
                <a:lnTo>
                  <a:pt x="1801091" y="125545"/>
                </a:lnTo>
                <a:lnTo>
                  <a:pt x="1799528" y="128311"/>
                </a:lnTo>
                <a:lnTo>
                  <a:pt x="1790145" y="136539"/>
                </a:lnTo>
                <a:lnTo>
                  <a:pt x="1776208" y="139281"/>
                </a:lnTo>
                <a:lnTo>
                  <a:pt x="1774566" y="139252"/>
                </a:lnTo>
                <a:lnTo>
                  <a:pt x="1761315" y="136093"/>
                </a:lnTo>
                <a:lnTo>
                  <a:pt x="1752086" y="127724"/>
                </a:lnTo>
                <a:lnTo>
                  <a:pt x="1749979" y="124132"/>
                </a:lnTo>
                <a:lnTo>
                  <a:pt x="1760767" y="153360"/>
                </a:lnTo>
                <a:lnTo>
                  <a:pt x="1774485" y="154995"/>
                </a:lnTo>
                <a:lnTo>
                  <a:pt x="1780605" y="154758"/>
                </a:lnTo>
                <a:lnTo>
                  <a:pt x="1794213" y="152091"/>
                </a:lnTo>
                <a:lnTo>
                  <a:pt x="1805383" y="146459"/>
                </a:lnTo>
                <a:lnTo>
                  <a:pt x="1805451" y="113888"/>
                </a:lnTo>
                <a:close/>
              </a:path>
              <a:path w="4641170" h="156832">
                <a:moveTo>
                  <a:pt x="1859049" y="18371"/>
                </a:moveTo>
                <a:lnTo>
                  <a:pt x="1858779" y="25941"/>
                </a:lnTo>
                <a:lnTo>
                  <a:pt x="1858779" y="42972"/>
                </a:lnTo>
                <a:lnTo>
                  <a:pt x="1843677" y="42972"/>
                </a:lnTo>
                <a:lnTo>
                  <a:pt x="1843677" y="57368"/>
                </a:lnTo>
                <a:lnTo>
                  <a:pt x="1858779" y="57368"/>
                </a:lnTo>
                <a:lnTo>
                  <a:pt x="1858779" y="151041"/>
                </a:lnTo>
                <a:lnTo>
                  <a:pt x="1876820" y="151041"/>
                </a:lnTo>
                <a:lnTo>
                  <a:pt x="1876820" y="57368"/>
                </a:lnTo>
                <a:lnTo>
                  <a:pt x="1895064" y="57368"/>
                </a:lnTo>
                <a:lnTo>
                  <a:pt x="1895064" y="42972"/>
                </a:lnTo>
                <a:lnTo>
                  <a:pt x="1877023" y="42972"/>
                </a:lnTo>
                <a:lnTo>
                  <a:pt x="1877023" y="31212"/>
                </a:lnTo>
                <a:lnTo>
                  <a:pt x="1877563" y="23896"/>
                </a:lnTo>
                <a:lnTo>
                  <a:pt x="1878644" y="21024"/>
                </a:lnTo>
                <a:lnTo>
                  <a:pt x="1879725" y="18151"/>
                </a:lnTo>
                <a:lnTo>
                  <a:pt x="1883036" y="16715"/>
                </a:lnTo>
                <a:lnTo>
                  <a:pt x="1891804" y="16800"/>
                </a:lnTo>
                <a:lnTo>
                  <a:pt x="1895064" y="17019"/>
                </a:lnTo>
                <a:lnTo>
                  <a:pt x="1895064" y="393"/>
                </a:lnTo>
                <a:lnTo>
                  <a:pt x="1893510" y="258"/>
                </a:lnTo>
                <a:lnTo>
                  <a:pt x="1889692" y="21"/>
                </a:lnTo>
                <a:lnTo>
                  <a:pt x="1886079" y="0"/>
                </a:lnTo>
                <a:lnTo>
                  <a:pt x="1871648" y="2488"/>
                </a:lnTo>
                <a:lnTo>
                  <a:pt x="1862731" y="9314"/>
                </a:lnTo>
                <a:lnTo>
                  <a:pt x="1860367" y="12829"/>
                </a:lnTo>
                <a:lnTo>
                  <a:pt x="1859049" y="18371"/>
                </a:lnTo>
                <a:close/>
              </a:path>
              <a:path w="4641170" h="156832">
                <a:moveTo>
                  <a:pt x="1980100" y="42465"/>
                </a:moveTo>
                <a:lnTo>
                  <a:pt x="1980100" y="12153"/>
                </a:lnTo>
                <a:lnTo>
                  <a:pt x="1961654" y="12153"/>
                </a:lnTo>
                <a:lnTo>
                  <a:pt x="1961654" y="42465"/>
                </a:lnTo>
                <a:lnTo>
                  <a:pt x="1946957" y="42465"/>
                </a:lnTo>
                <a:lnTo>
                  <a:pt x="1946957" y="57368"/>
                </a:lnTo>
                <a:lnTo>
                  <a:pt x="1961654" y="57368"/>
                </a:lnTo>
                <a:lnTo>
                  <a:pt x="1961654" y="136206"/>
                </a:lnTo>
                <a:lnTo>
                  <a:pt x="1963174" y="141866"/>
                </a:lnTo>
                <a:lnTo>
                  <a:pt x="1966215" y="146226"/>
                </a:lnTo>
                <a:lnTo>
                  <a:pt x="1969256" y="150585"/>
                </a:lnTo>
                <a:lnTo>
                  <a:pt x="1975033" y="152765"/>
                </a:lnTo>
                <a:lnTo>
                  <a:pt x="1986182" y="152765"/>
                </a:lnTo>
                <a:lnTo>
                  <a:pt x="1988631" y="152629"/>
                </a:lnTo>
                <a:lnTo>
                  <a:pt x="1993158" y="152089"/>
                </a:lnTo>
                <a:lnTo>
                  <a:pt x="1997432" y="151041"/>
                </a:lnTo>
                <a:lnTo>
                  <a:pt x="1997432" y="136645"/>
                </a:lnTo>
                <a:lnTo>
                  <a:pt x="1993885" y="136899"/>
                </a:lnTo>
                <a:lnTo>
                  <a:pt x="1987736" y="136950"/>
                </a:lnTo>
                <a:lnTo>
                  <a:pt x="1983952" y="135834"/>
                </a:lnTo>
                <a:lnTo>
                  <a:pt x="1981384" y="134550"/>
                </a:lnTo>
                <a:lnTo>
                  <a:pt x="1980100" y="132016"/>
                </a:lnTo>
                <a:lnTo>
                  <a:pt x="1980100" y="57368"/>
                </a:lnTo>
                <a:lnTo>
                  <a:pt x="1997432" y="57368"/>
                </a:lnTo>
                <a:lnTo>
                  <a:pt x="1997432" y="42465"/>
                </a:lnTo>
                <a:lnTo>
                  <a:pt x="1980100" y="42465"/>
                </a:lnTo>
                <a:close/>
              </a:path>
              <a:path w="4641170" h="156832">
                <a:moveTo>
                  <a:pt x="2009899" y="1610"/>
                </a:moveTo>
                <a:lnTo>
                  <a:pt x="2009899" y="151041"/>
                </a:lnTo>
                <a:lnTo>
                  <a:pt x="2028142" y="151041"/>
                </a:lnTo>
                <a:lnTo>
                  <a:pt x="2028142" y="93458"/>
                </a:lnTo>
                <a:lnTo>
                  <a:pt x="2028435" y="86166"/>
                </a:lnTo>
                <a:lnTo>
                  <a:pt x="2031344" y="72717"/>
                </a:lnTo>
                <a:lnTo>
                  <a:pt x="2037366" y="63957"/>
                </a:lnTo>
                <a:lnTo>
                  <a:pt x="2043515" y="58753"/>
                </a:lnTo>
                <a:lnTo>
                  <a:pt x="2050373" y="56151"/>
                </a:lnTo>
                <a:lnTo>
                  <a:pt x="2067063" y="56151"/>
                </a:lnTo>
                <a:lnTo>
                  <a:pt x="2073279" y="59125"/>
                </a:lnTo>
                <a:lnTo>
                  <a:pt x="2076590" y="65073"/>
                </a:lnTo>
                <a:lnTo>
                  <a:pt x="2078617" y="68790"/>
                </a:lnTo>
                <a:lnTo>
                  <a:pt x="2079631" y="74636"/>
                </a:lnTo>
                <a:lnTo>
                  <a:pt x="2079631" y="151041"/>
                </a:lnTo>
                <a:lnTo>
                  <a:pt x="2098381" y="151041"/>
                </a:lnTo>
                <a:lnTo>
                  <a:pt x="2098381" y="81394"/>
                </a:lnTo>
                <a:lnTo>
                  <a:pt x="2097237" y="67100"/>
                </a:lnTo>
                <a:lnTo>
                  <a:pt x="2093821" y="56354"/>
                </a:lnTo>
                <a:lnTo>
                  <a:pt x="2087528" y="48037"/>
                </a:lnTo>
                <a:lnTo>
                  <a:pt x="2076548" y="41881"/>
                </a:lnTo>
                <a:lnTo>
                  <a:pt x="2061792" y="39829"/>
                </a:lnTo>
                <a:lnTo>
                  <a:pt x="2053008" y="39829"/>
                </a:lnTo>
                <a:lnTo>
                  <a:pt x="2045677" y="41755"/>
                </a:lnTo>
                <a:lnTo>
                  <a:pt x="2039798" y="45608"/>
                </a:lnTo>
                <a:lnTo>
                  <a:pt x="2036352" y="47838"/>
                </a:lnTo>
                <a:lnTo>
                  <a:pt x="2032467" y="51691"/>
                </a:lnTo>
                <a:lnTo>
                  <a:pt x="2028142" y="57165"/>
                </a:lnTo>
                <a:lnTo>
                  <a:pt x="2028142" y="1610"/>
                </a:lnTo>
                <a:lnTo>
                  <a:pt x="2009899" y="1610"/>
                </a:lnTo>
                <a:close/>
              </a:path>
              <a:path w="4641170" h="156832">
                <a:moveTo>
                  <a:pt x="2157134" y="135750"/>
                </a:moveTo>
                <a:lnTo>
                  <a:pt x="2152268" y="129093"/>
                </a:lnTo>
                <a:lnTo>
                  <a:pt x="2151132" y="127434"/>
                </a:lnTo>
                <a:lnTo>
                  <a:pt x="2146364" y="116389"/>
                </a:lnTo>
                <a:lnTo>
                  <a:pt x="2144464" y="102582"/>
                </a:lnTo>
                <a:lnTo>
                  <a:pt x="2224028" y="102583"/>
                </a:lnTo>
                <a:lnTo>
                  <a:pt x="2224028" y="91634"/>
                </a:lnTo>
                <a:lnTo>
                  <a:pt x="2223487" y="83659"/>
                </a:lnTo>
                <a:lnTo>
                  <a:pt x="2222406" y="78657"/>
                </a:lnTo>
                <a:lnTo>
                  <a:pt x="2221190" y="71358"/>
                </a:lnTo>
                <a:lnTo>
                  <a:pt x="2218757" y="64971"/>
                </a:lnTo>
                <a:lnTo>
                  <a:pt x="2215108" y="59497"/>
                </a:lnTo>
                <a:lnTo>
                  <a:pt x="2211325" y="53752"/>
                </a:lnTo>
                <a:lnTo>
                  <a:pt x="2205818" y="49072"/>
                </a:lnTo>
                <a:lnTo>
                  <a:pt x="2198588" y="45456"/>
                </a:lnTo>
                <a:lnTo>
                  <a:pt x="2191358" y="41840"/>
                </a:lnTo>
                <a:lnTo>
                  <a:pt x="2183891" y="40032"/>
                </a:lnTo>
                <a:lnTo>
                  <a:pt x="2173475" y="40091"/>
                </a:lnTo>
                <a:lnTo>
                  <a:pt x="2160302" y="42306"/>
                </a:lnTo>
                <a:lnTo>
                  <a:pt x="2153992" y="65022"/>
                </a:lnTo>
                <a:lnTo>
                  <a:pt x="2159667" y="58973"/>
                </a:lnTo>
                <a:lnTo>
                  <a:pt x="2166695" y="55948"/>
                </a:lnTo>
                <a:lnTo>
                  <a:pt x="2175073" y="55948"/>
                </a:lnTo>
                <a:lnTo>
                  <a:pt x="2178553" y="56086"/>
                </a:lnTo>
                <a:lnTo>
                  <a:pt x="2191352" y="59951"/>
                </a:lnTo>
                <a:lnTo>
                  <a:pt x="2200108" y="69128"/>
                </a:lnTo>
                <a:lnTo>
                  <a:pt x="2202811" y="73859"/>
                </a:lnTo>
                <a:lnTo>
                  <a:pt x="2204534" y="80178"/>
                </a:lnTo>
                <a:lnTo>
                  <a:pt x="2205277" y="88085"/>
                </a:lnTo>
                <a:lnTo>
                  <a:pt x="2144971" y="88085"/>
                </a:lnTo>
                <a:lnTo>
                  <a:pt x="2145309" y="78758"/>
                </a:lnTo>
                <a:lnTo>
                  <a:pt x="2139092" y="56354"/>
                </a:lnTo>
                <a:lnTo>
                  <a:pt x="2135172" y="61446"/>
                </a:lnTo>
                <a:lnTo>
                  <a:pt x="2129467" y="72326"/>
                </a:lnTo>
                <a:lnTo>
                  <a:pt x="2126044" y="84788"/>
                </a:lnTo>
                <a:lnTo>
                  <a:pt x="2124903" y="98831"/>
                </a:lnTo>
                <a:lnTo>
                  <a:pt x="2125130" y="105393"/>
                </a:lnTo>
                <a:lnTo>
                  <a:pt x="2127365" y="118976"/>
                </a:lnTo>
                <a:lnTo>
                  <a:pt x="2131985" y="130559"/>
                </a:lnTo>
                <a:lnTo>
                  <a:pt x="2138991" y="140143"/>
                </a:lnTo>
                <a:lnTo>
                  <a:pt x="2148663" y="148087"/>
                </a:lnTo>
                <a:lnTo>
                  <a:pt x="2160294" y="153192"/>
                </a:lnTo>
                <a:lnTo>
                  <a:pt x="2173350" y="154894"/>
                </a:lnTo>
                <a:lnTo>
                  <a:pt x="2178891" y="154894"/>
                </a:lnTo>
                <a:lnTo>
                  <a:pt x="2183857" y="154353"/>
                </a:lnTo>
                <a:lnTo>
                  <a:pt x="2188249" y="153271"/>
                </a:lnTo>
                <a:lnTo>
                  <a:pt x="2196425" y="151379"/>
                </a:lnTo>
                <a:lnTo>
                  <a:pt x="2203283" y="147730"/>
                </a:lnTo>
                <a:lnTo>
                  <a:pt x="2208824" y="142323"/>
                </a:lnTo>
                <a:lnTo>
                  <a:pt x="2212135" y="139214"/>
                </a:lnTo>
                <a:lnTo>
                  <a:pt x="2215125" y="135210"/>
                </a:lnTo>
                <a:lnTo>
                  <a:pt x="2217794" y="130309"/>
                </a:lnTo>
                <a:lnTo>
                  <a:pt x="2220463" y="125409"/>
                </a:lnTo>
                <a:lnTo>
                  <a:pt x="2222034" y="120966"/>
                </a:lnTo>
                <a:lnTo>
                  <a:pt x="2222507" y="116978"/>
                </a:lnTo>
                <a:lnTo>
                  <a:pt x="2204567" y="116978"/>
                </a:lnTo>
                <a:lnTo>
                  <a:pt x="2203216" y="121777"/>
                </a:lnTo>
                <a:lnTo>
                  <a:pt x="2200919" y="126001"/>
                </a:lnTo>
                <a:lnTo>
                  <a:pt x="2197675" y="129650"/>
                </a:lnTo>
                <a:lnTo>
                  <a:pt x="2191999" y="135936"/>
                </a:lnTo>
                <a:lnTo>
                  <a:pt x="2184398" y="139079"/>
                </a:lnTo>
                <a:lnTo>
                  <a:pt x="2164667" y="139079"/>
                </a:lnTo>
                <a:lnTo>
                  <a:pt x="2157134" y="135750"/>
                </a:lnTo>
                <a:close/>
              </a:path>
              <a:path w="4641170" h="156832">
                <a:moveTo>
                  <a:pt x="2148841" y="47727"/>
                </a:moveTo>
                <a:lnTo>
                  <a:pt x="2139092" y="56354"/>
                </a:lnTo>
                <a:lnTo>
                  <a:pt x="2145309" y="78758"/>
                </a:lnTo>
                <a:lnTo>
                  <a:pt x="2148316" y="71071"/>
                </a:lnTo>
                <a:lnTo>
                  <a:pt x="2153992" y="65022"/>
                </a:lnTo>
                <a:lnTo>
                  <a:pt x="2160302" y="42306"/>
                </a:lnTo>
                <a:lnTo>
                  <a:pt x="2148841" y="47727"/>
                </a:lnTo>
                <a:close/>
              </a:path>
              <a:path w="4641170" h="156832">
                <a:moveTo>
                  <a:pt x="2359843" y="138369"/>
                </a:moveTo>
                <a:lnTo>
                  <a:pt x="2349978" y="138369"/>
                </a:lnTo>
                <a:lnTo>
                  <a:pt x="2342145" y="137550"/>
                </a:lnTo>
                <a:lnTo>
                  <a:pt x="2330705" y="131762"/>
                </a:lnTo>
                <a:lnTo>
                  <a:pt x="2326835" y="146142"/>
                </a:lnTo>
                <a:lnTo>
                  <a:pt x="2330214" y="148507"/>
                </a:lnTo>
                <a:lnTo>
                  <a:pt x="2335890" y="152494"/>
                </a:lnTo>
                <a:lnTo>
                  <a:pt x="2342849" y="154488"/>
                </a:lnTo>
                <a:lnTo>
                  <a:pt x="2351585" y="154486"/>
                </a:lnTo>
                <a:lnTo>
                  <a:pt x="2365034" y="152510"/>
                </a:lnTo>
                <a:lnTo>
                  <a:pt x="2376390" y="146834"/>
                </a:lnTo>
                <a:lnTo>
                  <a:pt x="2385654" y="137457"/>
                </a:lnTo>
                <a:lnTo>
                  <a:pt x="2389008" y="132334"/>
                </a:lnTo>
                <a:lnTo>
                  <a:pt x="2394071" y="121198"/>
                </a:lnTo>
                <a:lnTo>
                  <a:pt x="2397109" y="108645"/>
                </a:lnTo>
                <a:lnTo>
                  <a:pt x="2398121" y="94675"/>
                </a:lnTo>
                <a:lnTo>
                  <a:pt x="2397957" y="88653"/>
                </a:lnTo>
                <a:lnTo>
                  <a:pt x="2396007" y="74649"/>
                </a:lnTo>
                <a:lnTo>
                  <a:pt x="2391855" y="62954"/>
                </a:lnTo>
                <a:lnTo>
                  <a:pt x="2385502" y="53566"/>
                </a:lnTo>
                <a:lnTo>
                  <a:pt x="2377572" y="46675"/>
                </a:lnTo>
                <a:lnTo>
                  <a:pt x="2366060" y="41389"/>
                </a:lnTo>
                <a:lnTo>
                  <a:pt x="2352613" y="39627"/>
                </a:lnTo>
                <a:lnTo>
                  <a:pt x="2346126" y="39627"/>
                </a:lnTo>
                <a:lnTo>
                  <a:pt x="2340113" y="40995"/>
                </a:lnTo>
                <a:lnTo>
                  <a:pt x="2334572" y="43733"/>
                </a:lnTo>
                <a:lnTo>
                  <a:pt x="2329031" y="46470"/>
                </a:lnTo>
                <a:lnTo>
                  <a:pt x="2324268" y="50440"/>
                </a:lnTo>
                <a:lnTo>
                  <a:pt x="2320281" y="55645"/>
                </a:lnTo>
                <a:lnTo>
                  <a:pt x="2320281" y="1610"/>
                </a:lnTo>
                <a:lnTo>
                  <a:pt x="2302544" y="1610"/>
                </a:lnTo>
                <a:lnTo>
                  <a:pt x="2302544" y="151041"/>
                </a:lnTo>
                <a:lnTo>
                  <a:pt x="2319369" y="151041"/>
                </a:lnTo>
                <a:lnTo>
                  <a:pt x="2319369" y="137153"/>
                </a:lnTo>
                <a:lnTo>
                  <a:pt x="2320551" y="114072"/>
                </a:lnTo>
                <a:lnTo>
                  <a:pt x="2319267" y="105793"/>
                </a:lnTo>
                <a:lnTo>
                  <a:pt x="2319267" y="95588"/>
                </a:lnTo>
                <a:lnTo>
                  <a:pt x="2319649" y="87519"/>
                </a:lnTo>
                <a:lnTo>
                  <a:pt x="2322653" y="74442"/>
                </a:lnTo>
                <a:lnTo>
                  <a:pt x="2328643" y="65174"/>
                </a:lnTo>
                <a:lnTo>
                  <a:pt x="2334893" y="59024"/>
                </a:lnTo>
                <a:lnTo>
                  <a:pt x="2342173" y="55949"/>
                </a:lnTo>
                <a:lnTo>
                  <a:pt x="2360012" y="55949"/>
                </a:lnTo>
                <a:lnTo>
                  <a:pt x="2367225" y="59699"/>
                </a:lnTo>
                <a:lnTo>
                  <a:pt x="2372124" y="67202"/>
                </a:lnTo>
                <a:lnTo>
                  <a:pt x="2373958" y="70317"/>
                </a:lnTo>
                <a:lnTo>
                  <a:pt x="2378094" y="81849"/>
                </a:lnTo>
                <a:lnTo>
                  <a:pt x="2379472" y="95588"/>
                </a:lnTo>
                <a:lnTo>
                  <a:pt x="2379168" y="103108"/>
                </a:lnTo>
                <a:lnTo>
                  <a:pt x="2376812" y="116049"/>
                </a:lnTo>
                <a:lnTo>
                  <a:pt x="2372124" y="126609"/>
                </a:lnTo>
                <a:lnTo>
                  <a:pt x="2367225" y="134449"/>
                </a:lnTo>
                <a:lnTo>
                  <a:pt x="2359843" y="138369"/>
                </a:lnTo>
                <a:close/>
              </a:path>
              <a:path w="4641170" h="156832">
                <a:moveTo>
                  <a:pt x="2323220" y="142357"/>
                </a:moveTo>
                <a:lnTo>
                  <a:pt x="2326835" y="146142"/>
                </a:lnTo>
                <a:lnTo>
                  <a:pt x="2330705" y="131762"/>
                </a:lnTo>
                <a:lnTo>
                  <a:pt x="2323119" y="120425"/>
                </a:lnTo>
                <a:lnTo>
                  <a:pt x="2320551" y="114072"/>
                </a:lnTo>
                <a:lnTo>
                  <a:pt x="2319369" y="137153"/>
                </a:lnTo>
                <a:lnTo>
                  <a:pt x="2323220" y="142357"/>
                </a:lnTo>
                <a:close/>
              </a:path>
              <a:path w="4641170" h="156832">
                <a:moveTo>
                  <a:pt x="2464070" y="137862"/>
                </a:moveTo>
                <a:lnTo>
                  <a:pt x="2455218" y="137862"/>
                </a:lnTo>
                <a:lnTo>
                  <a:pt x="2449170" y="134618"/>
                </a:lnTo>
                <a:lnTo>
                  <a:pt x="2445927" y="128130"/>
                </a:lnTo>
                <a:lnTo>
                  <a:pt x="2444170" y="124616"/>
                </a:lnTo>
                <a:lnTo>
                  <a:pt x="2443292" y="120087"/>
                </a:lnTo>
                <a:lnTo>
                  <a:pt x="2443292" y="42465"/>
                </a:lnTo>
                <a:lnTo>
                  <a:pt x="2424643" y="42465"/>
                </a:lnTo>
                <a:lnTo>
                  <a:pt x="2424643" y="125528"/>
                </a:lnTo>
                <a:lnTo>
                  <a:pt x="2426163" y="132929"/>
                </a:lnTo>
                <a:lnTo>
                  <a:pt x="2429203" y="138471"/>
                </a:lnTo>
                <a:lnTo>
                  <a:pt x="2435046" y="145915"/>
                </a:lnTo>
                <a:lnTo>
                  <a:pt x="2446012" y="151965"/>
                </a:lnTo>
                <a:lnTo>
                  <a:pt x="2460826" y="153981"/>
                </a:lnTo>
                <a:lnTo>
                  <a:pt x="2462299" y="153960"/>
                </a:lnTo>
                <a:lnTo>
                  <a:pt x="2475239" y="151635"/>
                </a:lnTo>
                <a:lnTo>
                  <a:pt x="2486165" y="145466"/>
                </a:lnTo>
                <a:lnTo>
                  <a:pt x="2489679" y="142627"/>
                </a:lnTo>
                <a:lnTo>
                  <a:pt x="2492618" y="139146"/>
                </a:lnTo>
                <a:lnTo>
                  <a:pt x="2494983" y="135024"/>
                </a:lnTo>
                <a:lnTo>
                  <a:pt x="2494780" y="151041"/>
                </a:lnTo>
                <a:lnTo>
                  <a:pt x="2512010" y="151041"/>
                </a:lnTo>
                <a:lnTo>
                  <a:pt x="2512010" y="42465"/>
                </a:lnTo>
                <a:lnTo>
                  <a:pt x="2493766" y="42465"/>
                </a:lnTo>
                <a:lnTo>
                  <a:pt x="2493766" y="106401"/>
                </a:lnTo>
                <a:lnTo>
                  <a:pt x="2492516" y="114748"/>
                </a:lnTo>
                <a:lnTo>
                  <a:pt x="2490016" y="120831"/>
                </a:lnTo>
                <a:lnTo>
                  <a:pt x="2487112" y="126456"/>
                </a:lnTo>
                <a:lnTo>
                  <a:pt x="2477627" y="135011"/>
                </a:lnTo>
                <a:lnTo>
                  <a:pt x="2464070" y="137862"/>
                </a:lnTo>
                <a:close/>
              </a:path>
              <a:path w="4641170" h="156832">
                <a:moveTo>
                  <a:pt x="2559039" y="127724"/>
                </a:moveTo>
                <a:lnTo>
                  <a:pt x="2557519" y="123061"/>
                </a:lnTo>
                <a:lnTo>
                  <a:pt x="2556978" y="116978"/>
                </a:lnTo>
                <a:lnTo>
                  <a:pt x="2539444" y="116978"/>
                </a:lnTo>
                <a:lnTo>
                  <a:pt x="2539797" y="121188"/>
                </a:lnTo>
                <a:lnTo>
                  <a:pt x="2543254" y="133675"/>
                </a:lnTo>
                <a:lnTo>
                  <a:pt x="2550238" y="144198"/>
                </a:lnTo>
                <a:lnTo>
                  <a:pt x="2557419" y="149731"/>
                </a:lnTo>
                <a:lnTo>
                  <a:pt x="2569226" y="153831"/>
                </a:lnTo>
                <a:lnTo>
                  <a:pt x="2584547" y="155198"/>
                </a:lnTo>
                <a:lnTo>
                  <a:pt x="2596118" y="154391"/>
                </a:lnTo>
                <a:lnTo>
                  <a:pt x="2608586" y="150901"/>
                </a:lnTo>
                <a:lnTo>
                  <a:pt x="2618044" y="144655"/>
                </a:lnTo>
                <a:lnTo>
                  <a:pt x="2626670" y="132226"/>
                </a:lnTo>
                <a:lnTo>
                  <a:pt x="2629041" y="119614"/>
                </a:lnTo>
                <a:lnTo>
                  <a:pt x="2629041" y="109612"/>
                </a:lnTo>
                <a:lnTo>
                  <a:pt x="2625494" y="102278"/>
                </a:lnTo>
                <a:lnTo>
                  <a:pt x="2618399" y="97615"/>
                </a:lnTo>
                <a:lnTo>
                  <a:pt x="2607251" y="92661"/>
                </a:lnTo>
                <a:lnTo>
                  <a:pt x="2592047" y="88390"/>
                </a:lnTo>
                <a:lnTo>
                  <a:pt x="2579986" y="85450"/>
                </a:lnTo>
                <a:lnTo>
                  <a:pt x="2574715" y="84166"/>
                </a:lnTo>
                <a:lnTo>
                  <a:pt x="2570729" y="82679"/>
                </a:lnTo>
                <a:lnTo>
                  <a:pt x="2568026" y="80989"/>
                </a:lnTo>
                <a:lnTo>
                  <a:pt x="2563363" y="78151"/>
                </a:lnTo>
                <a:lnTo>
                  <a:pt x="2561032" y="74366"/>
                </a:lnTo>
                <a:lnTo>
                  <a:pt x="2561032" y="65309"/>
                </a:lnTo>
                <a:lnTo>
                  <a:pt x="2562806" y="61829"/>
                </a:lnTo>
                <a:lnTo>
                  <a:pt x="2566353" y="59193"/>
                </a:lnTo>
                <a:lnTo>
                  <a:pt x="2569901" y="56557"/>
                </a:lnTo>
                <a:lnTo>
                  <a:pt x="2575121" y="55239"/>
                </a:lnTo>
                <a:lnTo>
                  <a:pt x="2592351" y="55239"/>
                </a:lnTo>
                <a:lnTo>
                  <a:pt x="2599615" y="57638"/>
                </a:lnTo>
                <a:lnTo>
                  <a:pt x="2603804" y="62437"/>
                </a:lnTo>
                <a:lnTo>
                  <a:pt x="2606372" y="65816"/>
                </a:lnTo>
                <a:lnTo>
                  <a:pt x="2607824" y="69567"/>
                </a:lnTo>
                <a:lnTo>
                  <a:pt x="2608162" y="73690"/>
                </a:lnTo>
                <a:lnTo>
                  <a:pt x="2625393" y="73690"/>
                </a:lnTo>
                <a:lnTo>
                  <a:pt x="2625528" y="66661"/>
                </a:lnTo>
                <a:lnTo>
                  <a:pt x="2623331" y="60105"/>
                </a:lnTo>
                <a:lnTo>
                  <a:pt x="2618804" y="54023"/>
                </a:lnTo>
                <a:lnTo>
                  <a:pt x="2610006" y="45995"/>
                </a:lnTo>
                <a:lnTo>
                  <a:pt x="2598232" y="41219"/>
                </a:lnTo>
                <a:lnTo>
                  <a:pt x="2583431" y="39627"/>
                </a:lnTo>
                <a:lnTo>
                  <a:pt x="2576605" y="39969"/>
                </a:lnTo>
                <a:lnTo>
                  <a:pt x="2563837" y="42997"/>
                </a:lnTo>
                <a:lnTo>
                  <a:pt x="2553583" y="49156"/>
                </a:lnTo>
                <a:lnTo>
                  <a:pt x="2544887" y="61030"/>
                </a:lnTo>
                <a:lnTo>
                  <a:pt x="2542484" y="74095"/>
                </a:lnTo>
                <a:lnTo>
                  <a:pt x="2542484" y="82814"/>
                </a:lnTo>
                <a:lnTo>
                  <a:pt x="2546403" y="89640"/>
                </a:lnTo>
                <a:lnTo>
                  <a:pt x="2554242" y="94574"/>
                </a:lnTo>
                <a:lnTo>
                  <a:pt x="2558633" y="97412"/>
                </a:lnTo>
                <a:lnTo>
                  <a:pt x="2565458" y="99981"/>
                </a:lnTo>
                <a:lnTo>
                  <a:pt x="2574715" y="102278"/>
                </a:lnTo>
                <a:lnTo>
                  <a:pt x="2589209" y="105928"/>
                </a:lnTo>
                <a:lnTo>
                  <a:pt x="2596979" y="107888"/>
                </a:lnTo>
                <a:lnTo>
                  <a:pt x="2602182" y="109612"/>
                </a:lnTo>
                <a:lnTo>
                  <a:pt x="2604818" y="111098"/>
                </a:lnTo>
                <a:lnTo>
                  <a:pt x="2608939" y="113531"/>
                </a:lnTo>
                <a:lnTo>
                  <a:pt x="2611000" y="117080"/>
                </a:lnTo>
                <a:lnTo>
                  <a:pt x="2611000" y="127893"/>
                </a:lnTo>
                <a:lnTo>
                  <a:pt x="2608433" y="132439"/>
                </a:lnTo>
                <a:lnTo>
                  <a:pt x="2603297" y="135379"/>
                </a:lnTo>
                <a:lnTo>
                  <a:pt x="2598162" y="138318"/>
                </a:lnTo>
                <a:lnTo>
                  <a:pt x="2592216" y="139788"/>
                </a:lnTo>
                <a:lnTo>
                  <a:pt x="2585459" y="139788"/>
                </a:lnTo>
                <a:lnTo>
                  <a:pt x="2570921" y="137567"/>
                </a:lnTo>
                <a:lnTo>
                  <a:pt x="2561539" y="130968"/>
                </a:lnTo>
                <a:lnTo>
                  <a:pt x="2559039" y="127724"/>
                </a:lnTo>
                <a:close/>
              </a:path>
              <a:path w="4641170" h="156832">
                <a:moveTo>
                  <a:pt x="2649920" y="42972"/>
                </a:moveTo>
                <a:lnTo>
                  <a:pt x="2649920" y="151041"/>
                </a:lnTo>
                <a:lnTo>
                  <a:pt x="2668468" y="151041"/>
                </a:lnTo>
                <a:lnTo>
                  <a:pt x="2668468" y="42972"/>
                </a:lnTo>
                <a:lnTo>
                  <a:pt x="2649920" y="42972"/>
                </a:lnTo>
                <a:close/>
              </a:path>
              <a:path w="4641170" h="156832">
                <a:moveTo>
                  <a:pt x="2649920" y="2117"/>
                </a:moveTo>
                <a:lnTo>
                  <a:pt x="2649920" y="22798"/>
                </a:lnTo>
                <a:lnTo>
                  <a:pt x="2668468" y="22798"/>
                </a:lnTo>
                <a:lnTo>
                  <a:pt x="2668468" y="2117"/>
                </a:lnTo>
                <a:lnTo>
                  <a:pt x="2649920" y="2117"/>
                </a:lnTo>
                <a:close/>
              </a:path>
              <a:path w="4641170" h="156832">
                <a:moveTo>
                  <a:pt x="2720058" y="151041"/>
                </a:moveTo>
                <a:lnTo>
                  <a:pt x="2720058" y="87072"/>
                </a:lnTo>
                <a:lnTo>
                  <a:pt x="2720514" y="81615"/>
                </a:lnTo>
                <a:lnTo>
                  <a:pt x="2721426" y="77796"/>
                </a:lnTo>
                <a:lnTo>
                  <a:pt x="2722338" y="73977"/>
                </a:lnTo>
                <a:lnTo>
                  <a:pt x="2724315" y="70277"/>
                </a:lnTo>
                <a:lnTo>
                  <a:pt x="2727356" y="66695"/>
                </a:lnTo>
                <a:lnTo>
                  <a:pt x="2731139" y="62234"/>
                </a:lnTo>
                <a:lnTo>
                  <a:pt x="2735532" y="59260"/>
                </a:lnTo>
                <a:lnTo>
                  <a:pt x="2740532" y="57774"/>
                </a:lnTo>
                <a:lnTo>
                  <a:pt x="2743302" y="56895"/>
                </a:lnTo>
                <a:lnTo>
                  <a:pt x="2746849" y="56456"/>
                </a:lnTo>
                <a:lnTo>
                  <a:pt x="2759688" y="56456"/>
                </a:lnTo>
                <a:lnTo>
                  <a:pt x="2765566" y="59835"/>
                </a:lnTo>
                <a:lnTo>
                  <a:pt x="2768809" y="66593"/>
                </a:lnTo>
                <a:lnTo>
                  <a:pt x="2770769" y="70649"/>
                </a:lnTo>
                <a:lnTo>
                  <a:pt x="2771749" y="75988"/>
                </a:lnTo>
                <a:lnTo>
                  <a:pt x="2771749" y="151041"/>
                </a:lnTo>
                <a:lnTo>
                  <a:pt x="2790297" y="151041"/>
                </a:lnTo>
                <a:lnTo>
                  <a:pt x="2790296" y="81096"/>
                </a:lnTo>
                <a:lnTo>
                  <a:pt x="2789161" y="66757"/>
                </a:lnTo>
                <a:lnTo>
                  <a:pt x="2785837" y="56152"/>
                </a:lnTo>
                <a:lnTo>
                  <a:pt x="2780193" y="48457"/>
                </a:lnTo>
                <a:lnTo>
                  <a:pt x="2769367" y="42138"/>
                </a:lnTo>
                <a:lnTo>
                  <a:pt x="2754620" y="40032"/>
                </a:lnTo>
                <a:lnTo>
                  <a:pt x="2747593" y="40032"/>
                </a:lnTo>
                <a:lnTo>
                  <a:pt x="2741207" y="41418"/>
                </a:lnTo>
                <a:lnTo>
                  <a:pt x="2735464" y="44189"/>
                </a:lnTo>
                <a:lnTo>
                  <a:pt x="2729720" y="46960"/>
                </a:lnTo>
                <a:lnTo>
                  <a:pt x="2724281" y="51522"/>
                </a:lnTo>
                <a:lnTo>
                  <a:pt x="2719146" y="57875"/>
                </a:lnTo>
                <a:lnTo>
                  <a:pt x="2719146" y="42465"/>
                </a:lnTo>
                <a:lnTo>
                  <a:pt x="2701814" y="42465"/>
                </a:lnTo>
                <a:lnTo>
                  <a:pt x="2701814" y="151041"/>
                </a:lnTo>
                <a:lnTo>
                  <a:pt x="2720058" y="151041"/>
                </a:lnTo>
                <a:close/>
              </a:path>
              <a:path w="4641170" h="156832">
                <a:moveTo>
                  <a:pt x="2849049" y="135750"/>
                </a:moveTo>
                <a:lnTo>
                  <a:pt x="2844184" y="129093"/>
                </a:lnTo>
                <a:lnTo>
                  <a:pt x="2843048" y="127435"/>
                </a:lnTo>
                <a:lnTo>
                  <a:pt x="2838279" y="116390"/>
                </a:lnTo>
                <a:lnTo>
                  <a:pt x="2836379" y="102583"/>
                </a:lnTo>
                <a:lnTo>
                  <a:pt x="2915943" y="102583"/>
                </a:lnTo>
                <a:lnTo>
                  <a:pt x="2915943" y="91634"/>
                </a:lnTo>
                <a:lnTo>
                  <a:pt x="2915402" y="83659"/>
                </a:lnTo>
                <a:lnTo>
                  <a:pt x="2914321" y="78657"/>
                </a:lnTo>
                <a:lnTo>
                  <a:pt x="2913105" y="71358"/>
                </a:lnTo>
                <a:lnTo>
                  <a:pt x="2910673" y="64971"/>
                </a:lnTo>
                <a:lnTo>
                  <a:pt x="2907024" y="59497"/>
                </a:lnTo>
                <a:lnTo>
                  <a:pt x="2903240" y="53752"/>
                </a:lnTo>
                <a:lnTo>
                  <a:pt x="2897733" y="49072"/>
                </a:lnTo>
                <a:lnTo>
                  <a:pt x="2890503" y="45456"/>
                </a:lnTo>
                <a:lnTo>
                  <a:pt x="2883273" y="41840"/>
                </a:lnTo>
                <a:lnTo>
                  <a:pt x="2875806" y="40032"/>
                </a:lnTo>
                <a:lnTo>
                  <a:pt x="2865391" y="40091"/>
                </a:lnTo>
                <a:lnTo>
                  <a:pt x="2852218" y="42306"/>
                </a:lnTo>
                <a:lnTo>
                  <a:pt x="2845907" y="65022"/>
                </a:lnTo>
                <a:lnTo>
                  <a:pt x="2851583" y="58973"/>
                </a:lnTo>
                <a:lnTo>
                  <a:pt x="2858610" y="55949"/>
                </a:lnTo>
                <a:lnTo>
                  <a:pt x="2866989" y="55949"/>
                </a:lnTo>
                <a:lnTo>
                  <a:pt x="2870468" y="56086"/>
                </a:lnTo>
                <a:lnTo>
                  <a:pt x="2883267" y="59951"/>
                </a:lnTo>
                <a:lnTo>
                  <a:pt x="2892023" y="69128"/>
                </a:lnTo>
                <a:lnTo>
                  <a:pt x="2894726" y="73859"/>
                </a:lnTo>
                <a:lnTo>
                  <a:pt x="2896449" y="80178"/>
                </a:lnTo>
                <a:lnTo>
                  <a:pt x="2897192" y="88086"/>
                </a:lnTo>
                <a:lnTo>
                  <a:pt x="2836886" y="88086"/>
                </a:lnTo>
                <a:lnTo>
                  <a:pt x="2837224" y="78759"/>
                </a:lnTo>
                <a:lnTo>
                  <a:pt x="2831008" y="56354"/>
                </a:lnTo>
                <a:lnTo>
                  <a:pt x="2827088" y="61446"/>
                </a:lnTo>
                <a:lnTo>
                  <a:pt x="2821382" y="72326"/>
                </a:lnTo>
                <a:lnTo>
                  <a:pt x="2817959" y="84788"/>
                </a:lnTo>
                <a:lnTo>
                  <a:pt x="2816818" y="98832"/>
                </a:lnTo>
                <a:lnTo>
                  <a:pt x="2817046" y="105393"/>
                </a:lnTo>
                <a:lnTo>
                  <a:pt x="2819280" y="118976"/>
                </a:lnTo>
                <a:lnTo>
                  <a:pt x="2823901" y="130560"/>
                </a:lnTo>
                <a:lnTo>
                  <a:pt x="2830906" y="140143"/>
                </a:lnTo>
                <a:lnTo>
                  <a:pt x="2840579" y="148087"/>
                </a:lnTo>
                <a:lnTo>
                  <a:pt x="2852209" y="153192"/>
                </a:lnTo>
                <a:lnTo>
                  <a:pt x="2865266" y="154894"/>
                </a:lnTo>
                <a:lnTo>
                  <a:pt x="2870806" y="154894"/>
                </a:lnTo>
                <a:lnTo>
                  <a:pt x="2875773" y="154353"/>
                </a:lnTo>
                <a:lnTo>
                  <a:pt x="2880164" y="153272"/>
                </a:lnTo>
                <a:lnTo>
                  <a:pt x="2888341" y="151379"/>
                </a:lnTo>
                <a:lnTo>
                  <a:pt x="2895199" y="147730"/>
                </a:lnTo>
                <a:lnTo>
                  <a:pt x="2900740" y="142323"/>
                </a:lnTo>
                <a:lnTo>
                  <a:pt x="2904050" y="139214"/>
                </a:lnTo>
                <a:lnTo>
                  <a:pt x="2907041" y="135210"/>
                </a:lnTo>
                <a:lnTo>
                  <a:pt x="2909710" y="130310"/>
                </a:lnTo>
                <a:lnTo>
                  <a:pt x="2912378" y="125410"/>
                </a:lnTo>
                <a:lnTo>
                  <a:pt x="2913950" y="120966"/>
                </a:lnTo>
                <a:lnTo>
                  <a:pt x="2914422" y="116978"/>
                </a:lnTo>
                <a:lnTo>
                  <a:pt x="2896483" y="116978"/>
                </a:lnTo>
                <a:lnTo>
                  <a:pt x="2895131" y="121777"/>
                </a:lnTo>
                <a:lnTo>
                  <a:pt x="2892834" y="126001"/>
                </a:lnTo>
                <a:lnTo>
                  <a:pt x="2889591" y="129651"/>
                </a:lnTo>
                <a:lnTo>
                  <a:pt x="2883915" y="135936"/>
                </a:lnTo>
                <a:lnTo>
                  <a:pt x="2876313" y="139079"/>
                </a:lnTo>
                <a:lnTo>
                  <a:pt x="2856583" y="139079"/>
                </a:lnTo>
                <a:lnTo>
                  <a:pt x="2849049" y="135750"/>
                </a:lnTo>
                <a:close/>
              </a:path>
              <a:path w="4641170" h="156832">
                <a:moveTo>
                  <a:pt x="2840757" y="47727"/>
                </a:moveTo>
                <a:lnTo>
                  <a:pt x="2831008" y="56354"/>
                </a:lnTo>
                <a:lnTo>
                  <a:pt x="2837224" y="78759"/>
                </a:lnTo>
                <a:lnTo>
                  <a:pt x="2840231" y="71071"/>
                </a:lnTo>
                <a:lnTo>
                  <a:pt x="2845907" y="65022"/>
                </a:lnTo>
                <a:lnTo>
                  <a:pt x="2852218" y="42306"/>
                </a:lnTo>
                <a:lnTo>
                  <a:pt x="2840757" y="47727"/>
                </a:lnTo>
                <a:close/>
              </a:path>
              <a:path w="4641170" h="156832">
                <a:moveTo>
                  <a:pt x="2956890" y="127724"/>
                </a:moveTo>
                <a:lnTo>
                  <a:pt x="2955370" y="123061"/>
                </a:lnTo>
                <a:lnTo>
                  <a:pt x="2954829" y="116978"/>
                </a:lnTo>
                <a:lnTo>
                  <a:pt x="2937295" y="116978"/>
                </a:lnTo>
                <a:lnTo>
                  <a:pt x="2937648" y="121188"/>
                </a:lnTo>
                <a:lnTo>
                  <a:pt x="2941105" y="133675"/>
                </a:lnTo>
                <a:lnTo>
                  <a:pt x="2948089" y="144198"/>
                </a:lnTo>
                <a:lnTo>
                  <a:pt x="2955270" y="149731"/>
                </a:lnTo>
                <a:lnTo>
                  <a:pt x="2967077" y="153831"/>
                </a:lnTo>
                <a:lnTo>
                  <a:pt x="2982398" y="155198"/>
                </a:lnTo>
                <a:lnTo>
                  <a:pt x="2993970" y="154391"/>
                </a:lnTo>
                <a:lnTo>
                  <a:pt x="3006437" y="150901"/>
                </a:lnTo>
                <a:lnTo>
                  <a:pt x="3015895" y="144655"/>
                </a:lnTo>
                <a:lnTo>
                  <a:pt x="3024521" y="132226"/>
                </a:lnTo>
                <a:lnTo>
                  <a:pt x="3026892" y="119614"/>
                </a:lnTo>
                <a:lnTo>
                  <a:pt x="3026892" y="109612"/>
                </a:lnTo>
                <a:lnTo>
                  <a:pt x="3023345" y="102278"/>
                </a:lnTo>
                <a:lnTo>
                  <a:pt x="3016250" y="97615"/>
                </a:lnTo>
                <a:lnTo>
                  <a:pt x="3005102" y="92661"/>
                </a:lnTo>
                <a:lnTo>
                  <a:pt x="2989898" y="88390"/>
                </a:lnTo>
                <a:lnTo>
                  <a:pt x="2977837" y="85450"/>
                </a:lnTo>
                <a:lnTo>
                  <a:pt x="2972566" y="84166"/>
                </a:lnTo>
                <a:lnTo>
                  <a:pt x="2968580" y="82679"/>
                </a:lnTo>
                <a:lnTo>
                  <a:pt x="2965877" y="80989"/>
                </a:lnTo>
                <a:lnTo>
                  <a:pt x="2961215" y="78151"/>
                </a:lnTo>
                <a:lnTo>
                  <a:pt x="2958883" y="74366"/>
                </a:lnTo>
                <a:lnTo>
                  <a:pt x="2958883" y="65309"/>
                </a:lnTo>
                <a:lnTo>
                  <a:pt x="2960657" y="61829"/>
                </a:lnTo>
                <a:lnTo>
                  <a:pt x="2964205" y="59193"/>
                </a:lnTo>
                <a:lnTo>
                  <a:pt x="2967752" y="56557"/>
                </a:lnTo>
                <a:lnTo>
                  <a:pt x="2972972" y="55239"/>
                </a:lnTo>
                <a:lnTo>
                  <a:pt x="2990202" y="55239"/>
                </a:lnTo>
                <a:lnTo>
                  <a:pt x="2997466" y="57638"/>
                </a:lnTo>
                <a:lnTo>
                  <a:pt x="3001655" y="62437"/>
                </a:lnTo>
                <a:lnTo>
                  <a:pt x="3004223" y="65816"/>
                </a:lnTo>
                <a:lnTo>
                  <a:pt x="3005676" y="69567"/>
                </a:lnTo>
                <a:lnTo>
                  <a:pt x="3006014" y="73690"/>
                </a:lnTo>
                <a:lnTo>
                  <a:pt x="3023244" y="73690"/>
                </a:lnTo>
                <a:lnTo>
                  <a:pt x="3023379" y="66661"/>
                </a:lnTo>
                <a:lnTo>
                  <a:pt x="3021183" y="60105"/>
                </a:lnTo>
                <a:lnTo>
                  <a:pt x="3016656" y="54023"/>
                </a:lnTo>
                <a:lnTo>
                  <a:pt x="3007857" y="45995"/>
                </a:lnTo>
                <a:lnTo>
                  <a:pt x="2996083" y="41219"/>
                </a:lnTo>
                <a:lnTo>
                  <a:pt x="2981283" y="39627"/>
                </a:lnTo>
                <a:lnTo>
                  <a:pt x="2974456" y="39969"/>
                </a:lnTo>
                <a:lnTo>
                  <a:pt x="2961688" y="42997"/>
                </a:lnTo>
                <a:lnTo>
                  <a:pt x="2951434" y="49156"/>
                </a:lnTo>
                <a:lnTo>
                  <a:pt x="2942738" y="61030"/>
                </a:lnTo>
                <a:lnTo>
                  <a:pt x="2940336" y="74095"/>
                </a:lnTo>
                <a:lnTo>
                  <a:pt x="2940336" y="82814"/>
                </a:lnTo>
                <a:lnTo>
                  <a:pt x="2944255" y="89640"/>
                </a:lnTo>
                <a:lnTo>
                  <a:pt x="2952093" y="94574"/>
                </a:lnTo>
                <a:lnTo>
                  <a:pt x="2956485" y="97412"/>
                </a:lnTo>
                <a:lnTo>
                  <a:pt x="2963309" y="99981"/>
                </a:lnTo>
                <a:lnTo>
                  <a:pt x="2972566" y="102278"/>
                </a:lnTo>
                <a:lnTo>
                  <a:pt x="2987060" y="105928"/>
                </a:lnTo>
                <a:lnTo>
                  <a:pt x="2994831" y="107888"/>
                </a:lnTo>
                <a:lnTo>
                  <a:pt x="3000034" y="109612"/>
                </a:lnTo>
                <a:lnTo>
                  <a:pt x="3002669" y="111098"/>
                </a:lnTo>
                <a:lnTo>
                  <a:pt x="3006791" y="113531"/>
                </a:lnTo>
                <a:lnTo>
                  <a:pt x="3008852" y="117080"/>
                </a:lnTo>
                <a:lnTo>
                  <a:pt x="3008852" y="127893"/>
                </a:lnTo>
                <a:lnTo>
                  <a:pt x="3006284" y="132439"/>
                </a:lnTo>
                <a:lnTo>
                  <a:pt x="3001148" y="135379"/>
                </a:lnTo>
                <a:lnTo>
                  <a:pt x="2996013" y="138318"/>
                </a:lnTo>
                <a:lnTo>
                  <a:pt x="2990067" y="139788"/>
                </a:lnTo>
                <a:lnTo>
                  <a:pt x="2983310" y="139788"/>
                </a:lnTo>
                <a:lnTo>
                  <a:pt x="2968772" y="137567"/>
                </a:lnTo>
                <a:lnTo>
                  <a:pt x="2959390" y="130968"/>
                </a:lnTo>
                <a:lnTo>
                  <a:pt x="2956890" y="127724"/>
                </a:lnTo>
                <a:close/>
              </a:path>
              <a:path w="4641170" h="156832">
                <a:moveTo>
                  <a:pt x="3060677" y="127724"/>
                </a:moveTo>
                <a:lnTo>
                  <a:pt x="3059157" y="123061"/>
                </a:lnTo>
                <a:lnTo>
                  <a:pt x="3058617" y="116978"/>
                </a:lnTo>
                <a:lnTo>
                  <a:pt x="3041082" y="116978"/>
                </a:lnTo>
                <a:lnTo>
                  <a:pt x="3041435" y="121188"/>
                </a:lnTo>
                <a:lnTo>
                  <a:pt x="3044892" y="133675"/>
                </a:lnTo>
                <a:lnTo>
                  <a:pt x="3051877" y="144198"/>
                </a:lnTo>
                <a:lnTo>
                  <a:pt x="3059057" y="149731"/>
                </a:lnTo>
                <a:lnTo>
                  <a:pt x="3070864" y="153831"/>
                </a:lnTo>
                <a:lnTo>
                  <a:pt x="3086185" y="155198"/>
                </a:lnTo>
                <a:lnTo>
                  <a:pt x="3097757" y="154391"/>
                </a:lnTo>
                <a:lnTo>
                  <a:pt x="3110224" y="150901"/>
                </a:lnTo>
                <a:lnTo>
                  <a:pt x="3119683" y="144655"/>
                </a:lnTo>
                <a:lnTo>
                  <a:pt x="3128308" y="132226"/>
                </a:lnTo>
                <a:lnTo>
                  <a:pt x="3130680" y="119614"/>
                </a:lnTo>
                <a:lnTo>
                  <a:pt x="3130680" y="109612"/>
                </a:lnTo>
                <a:lnTo>
                  <a:pt x="3127132" y="102278"/>
                </a:lnTo>
                <a:lnTo>
                  <a:pt x="3120038" y="97615"/>
                </a:lnTo>
                <a:lnTo>
                  <a:pt x="3108889" y="92661"/>
                </a:lnTo>
                <a:lnTo>
                  <a:pt x="3093685" y="88390"/>
                </a:lnTo>
                <a:lnTo>
                  <a:pt x="3081624" y="85450"/>
                </a:lnTo>
                <a:lnTo>
                  <a:pt x="3076354" y="84166"/>
                </a:lnTo>
                <a:lnTo>
                  <a:pt x="3072367" y="82679"/>
                </a:lnTo>
                <a:lnTo>
                  <a:pt x="3069664" y="80989"/>
                </a:lnTo>
                <a:lnTo>
                  <a:pt x="3065002" y="78151"/>
                </a:lnTo>
                <a:lnTo>
                  <a:pt x="3062671" y="74366"/>
                </a:lnTo>
                <a:lnTo>
                  <a:pt x="3062671" y="65309"/>
                </a:lnTo>
                <a:lnTo>
                  <a:pt x="3064444" y="61829"/>
                </a:lnTo>
                <a:lnTo>
                  <a:pt x="3067992" y="59193"/>
                </a:lnTo>
                <a:lnTo>
                  <a:pt x="3071539" y="56557"/>
                </a:lnTo>
                <a:lnTo>
                  <a:pt x="3076759" y="55239"/>
                </a:lnTo>
                <a:lnTo>
                  <a:pt x="3093990" y="55239"/>
                </a:lnTo>
                <a:lnTo>
                  <a:pt x="3101253" y="57638"/>
                </a:lnTo>
                <a:lnTo>
                  <a:pt x="3105443" y="62437"/>
                </a:lnTo>
                <a:lnTo>
                  <a:pt x="3108010" y="65816"/>
                </a:lnTo>
                <a:lnTo>
                  <a:pt x="3109463" y="69567"/>
                </a:lnTo>
                <a:lnTo>
                  <a:pt x="3109801" y="73690"/>
                </a:lnTo>
                <a:lnTo>
                  <a:pt x="3127031" y="73690"/>
                </a:lnTo>
                <a:lnTo>
                  <a:pt x="3127166" y="66661"/>
                </a:lnTo>
                <a:lnTo>
                  <a:pt x="3124970" y="60105"/>
                </a:lnTo>
                <a:lnTo>
                  <a:pt x="3120443" y="54023"/>
                </a:lnTo>
                <a:lnTo>
                  <a:pt x="3111644" y="45995"/>
                </a:lnTo>
                <a:lnTo>
                  <a:pt x="3099871" y="41219"/>
                </a:lnTo>
                <a:lnTo>
                  <a:pt x="3085070" y="39627"/>
                </a:lnTo>
                <a:lnTo>
                  <a:pt x="3078244" y="39969"/>
                </a:lnTo>
                <a:lnTo>
                  <a:pt x="3065475" y="42997"/>
                </a:lnTo>
                <a:lnTo>
                  <a:pt x="3055221" y="49156"/>
                </a:lnTo>
                <a:lnTo>
                  <a:pt x="3046525" y="61030"/>
                </a:lnTo>
                <a:lnTo>
                  <a:pt x="3044123" y="74095"/>
                </a:lnTo>
                <a:lnTo>
                  <a:pt x="3044123" y="82814"/>
                </a:lnTo>
                <a:lnTo>
                  <a:pt x="3048042" y="89640"/>
                </a:lnTo>
                <a:lnTo>
                  <a:pt x="3055880" y="94574"/>
                </a:lnTo>
                <a:lnTo>
                  <a:pt x="3060272" y="97412"/>
                </a:lnTo>
                <a:lnTo>
                  <a:pt x="3067096" y="99981"/>
                </a:lnTo>
                <a:lnTo>
                  <a:pt x="3076354" y="102278"/>
                </a:lnTo>
                <a:lnTo>
                  <a:pt x="3090848" y="105928"/>
                </a:lnTo>
                <a:lnTo>
                  <a:pt x="3098618" y="107888"/>
                </a:lnTo>
                <a:lnTo>
                  <a:pt x="3103821" y="109612"/>
                </a:lnTo>
                <a:lnTo>
                  <a:pt x="3106456" y="111098"/>
                </a:lnTo>
                <a:lnTo>
                  <a:pt x="3110578" y="113531"/>
                </a:lnTo>
                <a:lnTo>
                  <a:pt x="3112639" y="117080"/>
                </a:lnTo>
                <a:lnTo>
                  <a:pt x="3112639" y="127893"/>
                </a:lnTo>
                <a:lnTo>
                  <a:pt x="3110072" y="132439"/>
                </a:lnTo>
                <a:lnTo>
                  <a:pt x="3104936" y="135379"/>
                </a:lnTo>
                <a:lnTo>
                  <a:pt x="3099800" y="138318"/>
                </a:lnTo>
                <a:lnTo>
                  <a:pt x="3093854" y="139788"/>
                </a:lnTo>
                <a:lnTo>
                  <a:pt x="3087098" y="139788"/>
                </a:lnTo>
                <a:lnTo>
                  <a:pt x="3072559" y="137567"/>
                </a:lnTo>
                <a:lnTo>
                  <a:pt x="3063178" y="130968"/>
                </a:lnTo>
                <a:lnTo>
                  <a:pt x="3060677" y="127724"/>
                </a:lnTo>
                <a:close/>
              </a:path>
              <a:path w="4641170" h="156832">
                <a:moveTo>
                  <a:pt x="3225548" y="42465"/>
                </a:moveTo>
                <a:lnTo>
                  <a:pt x="3225548" y="12153"/>
                </a:lnTo>
                <a:lnTo>
                  <a:pt x="3207102" y="12153"/>
                </a:lnTo>
                <a:lnTo>
                  <a:pt x="3207102" y="42465"/>
                </a:lnTo>
                <a:lnTo>
                  <a:pt x="3192405" y="42465"/>
                </a:lnTo>
                <a:lnTo>
                  <a:pt x="3192405" y="57368"/>
                </a:lnTo>
                <a:lnTo>
                  <a:pt x="3207102" y="57368"/>
                </a:lnTo>
                <a:lnTo>
                  <a:pt x="3207102" y="136206"/>
                </a:lnTo>
                <a:lnTo>
                  <a:pt x="3208622" y="141867"/>
                </a:lnTo>
                <a:lnTo>
                  <a:pt x="3211662" y="146226"/>
                </a:lnTo>
                <a:lnTo>
                  <a:pt x="3214703" y="150585"/>
                </a:lnTo>
                <a:lnTo>
                  <a:pt x="3220480" y="152765"/>
                </a:lnTo>
                <a:lnTo>
                  <a:pt x="3231629" y="152765"/>
                </a:lnTo>
                <a:lnTo>
                  <a:pt x="3234079" y="152630"/>
                </a:lnTo>
                <a:lnTo>
                  <a:pt x="3238606" y="152089"/>
                </a:lnTo>
                <a:lnTo>
                  <a:pt x="3242879" y="151041"/>
                </a:lnTo>
                <a:lnTo>
                  <a:pt x="3242879" y="136646"/>
                </a:lnTo>
                <a:lnTo>
                  <a:pt x="3239332" y="136899"/>
                </a:lnTo>
                <a:lnTo>
                  <a:pt x="3233184" y="136950"/>
                </a:lnTo>
                <a:lnTo>
                  <a:pt x="3229400" y="135835"/>
                </a:lnTo>
                <a:lnTo>
                  <a:pt x="3226832" y="134551"/>
                </a:lnTo>
                <a:lnTo>
                  <a:pt x="3225548" y="132016"/>
                </a:lnTo>
                <a:lnTo>
                  <a:pt x="3225548" y="57368"/>
                </a:lnTo>
                <a:lnTo>
                  <a:pt x="3242879" y="57368"/>
                </a:lnTo>
                <a:lnTo>
                  <a:pt x="3242879" y="42465"/>
                </a:lnTo>
                <a:lnTo>
                  <a:pt x="3225548" y="42465"/>
                </a:lnTo>
                <a:close/>
              </a:path>
              <a:path w="4641170" h="156832">
                <a:moveTo>
                  <a:pt x="3255346" y="1610"/>
                </a:moveTo>
                <a:lnTo>
                  <a:pt x="3255346" y="151041"/>
                </a:lnTo>
                <a:lnTo>
                  <a:pt x="3273590" y="151041"/>
                </a:lnTo>
                <a:lnTo>
                  <a:pt x="3273590" y="93459"/>
                </a:lnTo>
                <a:lnTo>
                  <a:pt x="3273883" y="86166"/>
                </a:lnTo>
                <a:lnTo>
                  <a:pt x="3276791" y="72717"/>
                </a:lnTo>
                <a:lnTo>
                  <a:pt x="3282813" y="63958"/>
                </a:lnTo>
                <a:lnTo>
                  <a:pt x="3288962" y="58754"/>
                </a:lnTo>
                <a:lnTo>
                  <a:pt x="3295821" y="56152"/>
                </a:lnTo>
                <a:lnTo>
                  <a:pt x="3312510" y="56152"/>
                </a:lnTo>
                <a:lnTo>
                  <a:pt x="3318727" y="59125"/>
                </a:lnTo>
                <a:lnTo>
                  <a:pt x="3322038" y="65073"/>
                </a:lnTo>
                <a:lnTo>
                  <a:pt x="3324065" y="68790"/>
                </a:lnTo>
                <a:lnTo>
                  <a:pt x="3325078" y="74636"/>
                </a:lnTo>
                <a:lnTo>
                  <a:pt x="3325078" y="151041"/>
                </a:lnTo>
                <a:lnTo>
                  <a:pt x="3343829" y="151041"/>
                </a:lnTo>
                <a:lnTo>
                  <a:pt x="3343829" y="81395"/>
                </a:lnTo>
                <a:lnTo>
                  <a:pt x="3342684" y="67100"/>
                </a:lnTo>
                <a:lnTo>
                  <a:pt x="3339268" y="56354"/>
                </a:lnTo>
                <a:lnTo>
                  <a:pt x="3332976" y="48038"/>
                </a:lnTo>
                <a:lnTo>
                  <a:pt x="3321996" y="41882"/>
                </a:lnTo>
                <a:lnTo>
                  <a:pt x="3307240" y="39830"/>
                </a:lnTo>
                <a:lnTo>
                  <a:pt x="3298456" y="39830"/>
                </a:lnTo>
                <a:lnTo>
                  <a:pt x="3291125" y="41756"/>
                </a:lnTo>
                <a:lnTo>
                  <a:pt x="3285246" y="45608"/>
                </a:lnTo>
                <a:lnTo>
                  <a:pt x="3281800" y="47838"/>
                </a:lnTo>
                <a:lnTo>
                  <a:pt x="3277914" y="51691"/>
                </a:lnTo>
                <a:lnTo>
                  <a:pt x="3273590" y="57165"/>
                </a:lnTo>
                <a:lnTo>
                  <a:pt x="3273590" y="1610"/>
                </a:lnTo>
                <a:lnTo>
                  <a:pt x="3255346" y="1610"/>
                </a:lnTo>
                <a:close/>
              </a:path>
              <a:path w="4641170" h="156832">
                <a:moveTo>
                  <a:pt x="3458959" y="56359"/>
                </a:moveTo>
                <a:lnTo>
                  <a:pt x="3450116" y="47129"/>
                </a:lnTo>
                <a:lnTo>
                  <a:pt x="3444903" y="44440"/>
                </a:lnTo>
                <a:lnTo>
                  <a:pt x="3433088" y="40982"/>
                </a:lnTo>
                <a:lnTo>
                  <a:pt x="3419001" y="39830"/>
                </a:lnTo>
                <a:lnTo>
                  <a:pt x="3413954" y="40020"/>
                </a:lnTo>
                <a:lnTo>
                  <a:pt x="3401245" y="42453"/>
                </a:lnTo>
                <a:lnTo>
                  <a:pt x="3389962" y="47686"/>
                </a:lnTo>
                <a:lnTo>
                  <a:pt x="3385933" y="50826"/>
                </a:lnTo>
                <a:lnTo>
                  <a:pt x="3379396" y="61146"/>
                </a:lnTo>
                <a:lnTo>
                  <a:pt x="3376938" y="75616"/>
                </a:lnTo>
                <a:lnTo>
                  <a:pt x="3393966" y="75616"/>
                </a:lnTo>
                <a:lnTo>
                  <a:pt x="3394641" y="70007"/>
                </a:lnTo>
                <a:lnTo>
                  <a:pt x="3396094" y="65783"/>
                </a:lnTo>
                <a:lnTo>
                  <a:pt x="3398324" y="62944"/>
                </a:lnTo>
                <a:lnTo>
                  <a:pt x="3402311" y="57807"/>
                </a:lnTo>
                <a:lnTo>
                  <a:pt x="3409068" y="55239"/>
                </a:lnTo>
                <a:lnTo>
                  <a:pt x="3426839" y="55239"/>
                </a:lnTo>
                <a:lnTo>
                  <a:pt x="3433173" y="56642"/>
                </a:lnTo>
                <a:lnTo>
                  <a:pt x="3437599" y="59446"/>
                </a:lnTo>
                <a:lnTo>
                  <a:pt x="3442025" y="62251"/>
                </a:lnTo>
                <a:lnTo>
                  <a:pt x="3444238" y="66762"/>
                </a:lnTo>
                <a:lnTo>
                  <a:pt x="3444238" y="76022"/>
                </a:lnTo>
                <a:lnTo>
                  <a:pt x="3443021" y="79975"/>
                </a:lnTo>
                <a:lnTo>
                  <a:pt x="3441603" y="82949"/>
                </a:lnTo>
                <a:lnTo>
                  <a:pt x="3438799" y="84707"/>
                </a:lnTo>
                <a:lnTo>
                  <a:pt x="3434609" y="85247"/>
                </a:lnTo>
                <a:lnTo>
                  <a:pt x="3405520" y="88897"/>
                </a:lnTo>
                <a:lnTo>
                  <a:pt x="3403973" y="89110"/>
                </a:lnTo>
                <a:lnTo>
                  <a:pt x="3391058" y="92685"/>
                </a:lnTo>
                <a:lnTo>
                  <a:pt x="3380790" y="99136"/>
                </a:lnTo>
                <a:lnTo>
                  <a:pt x="3374506" y="104678"/>
                </a:lnTo>
                <a:lnTo>
                  <a:pt x="3371364" y="112484"/>
                </a:lnTo>
                <a:lnTo>
                  <a:pt x="3371364" y="131746"/>
                </a:lnTo>
                <a:lnTo>
                  <a:pt x="3374557" y="139400"/>
                </a:lnTo>
                <a:lnTo>
                  <a:pt x="3380942" y="145516"/>
                </a:lnTo>
                <a:lnTo>
                  <a:pt x="3392339" y="152557"/>
                </a:lnTo>
                <a:lnTo>
                  <a:pt x="3405622" y="154691"/>
                </a:lnTo>
                <a:lnTo>
                  <a:pt x="3404608" y="139180"/>
                </a:lnTo>
                <a:lnTo>
                  <a:pt x="3400047" y="137659"/>
                </a:lnTo>
                <a:lnTo>
                  <a:pt x="3396196" y="134618"/>
                </a:lnTo>
                <a:lnTo>
                  <a:pt x="3392344" y="131577"/>
                </a:lnTo>
                <a:lnTo>
                  <a:pt x="3390419" y="127421"/>
                </a:lnTo>
                <a:lnTo>
                  <a:pt x="3390419" y="115187"/>
                </a:lnTo>
                <a:lnTo>
                  <a:pt x="3393223" y="110119"/>
                </a:lnTo>
                <a:lnTo>
                  <a:pt x="3398831" y="106942"/>
                </a:lnTo>
                <a:lnTo>
                  <a:pt x="3402142" y="105050"/>
                </a:lnTo>
                <a:lnTo>
                  <a:pt x="3407108" y="103664"/>
                </a:lnTo>
                <a:lnTo>
                  <a:pt x="3413730" y="102785"/>
                </a:lnTo>
                <a:lnTo>
                  <a:pt x="3424778" y="101366"/>
                </a:lnTo>
                <a:lnTo>
                  <a:pt x="3428156" y="100961"/>
                </a:lnTo>
                <a:lnTo>
                  <a:pt x="3431602" y="100285"/>
                </a:lnTo>
                <a:lnTo>
                  <a:pt x="3435116" y="99339"/>
                </a:lnTo>
                <a:lnTo>
                  <a:pt x="3438630" y="98392"/>
                </a:lnTo>
                <a:lnTo>
                  <a:pt x="3441501" y="97210"/>
                </a:lnTo>
                <a:lnTo>
                  <a:pt x="3443731" y="95790"/>
                </a:lnTo>
                <a:lnTo>
                  <a:pt x="3443731" y="110490"/>
                </a:lnTo>
                <a:lnTo>
                  <a:pt x="3443540" y="114142"/>
                </a:lnTo>
                <a:lnTo>
                  <a:pt x="3440927" y="141512"/>
                </a:lnTo>
                <a:lnTo>
                  <a:pt x="3444643" y="136646"/>
                </a:lnTo>
                <a:lnTo>
                  <a:pt x="3445251" y="140971"/>
                </a:lnTo>
                <a:lnTo>
                  <a:pt x="3446299" y="144317"/>
                </a:lnTo>
                <a:lnTo>
                  <a:pt x="3447785" y="146682"/>
                </a:lnTo>
                <a:lnTo>
                  <a:pt x="3450623" y="151143"/>
                </a:lnTo>
                <a:lnTo>
                  <a:pt x="3455184" y="153373"/>
                </a:lnTo>
                <a:lnTo>
                  <a:pt x="3464036" y="153373"/>
                </a:lnTo>
                <a:lnTo>
                  <a:pt x="3467550" y="153069"/>
                </a:lnTo>
                <a:lnTo>
                  <a:pt x="3471198" y="152359"/>
                </a:lnTo>
                <a:lnTo>
                  <a:pt x="3474036" y="151548"/>
                </a:lnTo>
                <a:lnTo>
                  <a:pt x="3474036" y="138065"/>
                </a:lnTo>
                <a:lnTo>
                  <a:pt x="3471806" y="138420"/>
                </a:lnTo>
                <a:lnTo>
                  <a:pt x="3468867" y="138673"/>
                </a:lnTo>
                <a:lnTo>
                  <a:pt x="3465556" y="138673"/>
                </a:lnTo>
                <a:lnTo>
                  <a:pt x="3462363" y="135801"/>
                </a:lnTo>
                <a:lnTo>
                  <a:pt x="3461975" y="132388"/>
                </a:lnTo>
                <a:lnTo>
                  <a:pt x="3461974" y="69575"/>
                </a:lnTo>
                <a:lnTo>
                  <a:pt x="3458959" y="56359"/>
                </a:lnTo>
                <a:close/>
              </a:path>
              <a:path w="4641170" h="156832">
                <a:moveTo>
                  <a:pt x="3439031" y="126289"/>
                </a:moveTo>
                <a:lnTo>
                  <a:pt x="3428528" y="134720"/>
                </a:lnTo>
                <a:lnTo>
                  <a:pt x="3422514" y="137694"/>
                </a:lnTo>
                <a:lnTo>
                  <a:pt x="3416298" y="139180"/>
                </a:lnTo>
                <a:lnTo>
                  <a:pt x="3404608" y="139180"/>
                </a:lnTo>
                <a:lnTo>
                  <a:pt x="3405622" y="154691"/>
                </a:lnTo>
                <a:lnTo>
                  <a:pt x="3414000" y="154691"/>
                </a:lnTo>
                <a:lnTo>
                  <a:pt x="3421670" y="152900"/>
                </a:lnTo>
                <a:lnTo>
                  <a:pt x="3428629" y="149318"/>
                </a:lnTo>
                <a:lnTo>
                  <a:pt x="3435589" y="145736"/>
                </a:lnTo>
                <a:lnTo>
                  <a:pt x="3440927" y="141512"/>
                </a:lnTo>
                <a:lnTo>
                  <a:pt x="3443540" y="114142"/>
                </a:lnTo>
                <a:lnTo>
                  <a:pt x="3439031" y="126289"/>
                </a:lnTo>
                <a:close/>
              </a:path>
              <a:path w="4641170" h="156832">
                <a:moveTo>
                  <a:pt x="3519612" y="42465"/>
                </a:moveTo>
                <a:lnTo>
                  <a:pt x="3519612" y="12153"/>
                </a:lnTo>
                <a:lnTo>
                  <a:pt x="3501166" y="12153"/>
                </a:lnTo>
                <a:lnTo>
                  <a:pt x="3501166" y="42465"/>
                </a:lnTo>
                <a:lnTo>
                  <a:pt x="3486469" y="42465"/>
                </a:lnTo>
                <a:lnTo>
                  <a:pt x="3486469" y="57368"/>
                </a:lnTo>
                <a:lnTo>
                  <a:pt x="3501166" y="57368"/>
                </a:lnTo>
                <a:lnTo>
                  <a:pt x="3501166" y="136206"/>
                </a:lnTo>
                <a:lnTo>
                  <a:pt x="3502686" y="141867"/>
                </a:lnTo>
                <a:lnTo>
                  <a:pt x="3505726" y="146226"/>
                </a:lnTo>
                <a:lnTo>
                  <a:pt x="3508767" y="150585"/>
                </a:lnTo>
                <a:lnTo>
                  <a:pt x="3514544" y="152765"/>
                </a:lnTo>
                <a:lnTo>
                  <a:pt x="3525693" y="152765"/>
                </a:lnTo>
                <a:lnTo>
                  <a:pt x="3528143" y="152630"/>
                </a:lnTo>
                <a:lnTo>
                  <a:pt x="3532670" y="152089"/>
                </a:lnTo>
                <a:lnTo>
                  <a:pt x="3536944" y="151041"/>
                </a:lnTo>
                <a:lnTo>
                  <a:pt x="3536944" y="136646"/>
                </a:lnTo>
                <a:lnTo>
                  <a:pt x="3533396" y="136899"/>
                </a:lnTo>
                <a:lnTo>
                  <a:pt x="3527248" y="136950"/>
                </a:lnTo>
                <a:lnTo>
                  <a:pt x="3523464" y="135835"/>
                </a:lnTo>
                <a:lnTo>
                  <a:pt x="3520896" y="134551"/>
                </a:lnTo>
                <a:lnTo>
                  <a:pt x="3519612" y="132016"/>
                </a:lnTo>
                <a:lnTo>
                  <a:pt x="3519612" y="57368"/>
                </a:lnTo>
                <a:lnTo>
                  <a:pt x="3536944" y="57368"/>
                </a:lnTo>
                <a:lnTo>
                  <a:pt x="3536944" y="42465"/>
                </a:lnTo>
                <a:lnTo>
                  <a:pt x="3519612" y="42465"/>
                </a:lnTo>
                <a:close/>
              </a:path>
              <a:path w="4641170" h="156832">
                <a:moveTo>
                  <a:pt x="3623399" y="42465"/>
                </a:moveTo>
                <a:lnTo>
                  <a:pt x="3623399" y="12153"/>
                </a:lnTo>
                <a:lnTo>
                  <a:pt x="3604953" y="12153"/>
                </a:lnTo>
                <a:lnTo>
                  <a:pt x="3604953" y="42465"/>
                </a:lnTo>
                <a:lnTo>
                  <a:pt x="3590256" y="42465"/>
                </a:lnTo>
                <a:lnTo>
                  <a:pt x="3590256" y="57368"/>
                </a:lnTo>
                <a:lnTo>
                  <a:pt x="3604953" y="57368"/>
                </a:lnTo>
                <a:lnTo>
                  <a:pt x="3604953" y="136206"/>
                </a:lnTo>
                <a:lnTo>
                  <a:pt x="3606473" y="141867"/>
                </a:lnTo>
                <a:lnTo>
                  <a:pt x="3609514" y="146226"/>
                </a:lnTo>
                <a:lnTo>
                  <a:pt x="3612554" y="150585"/>
                </a:lnTo>
                <a:lnTo>
                  <a:pt x="3618331" y="152765"/>
                </a:lnTo>
                <a:lnTo>
                  <a:pt x="3629480" y="152765"/>
                </a:lnTo>
                <a:lnTo>
                  <a:pt x="3631930" y="152630"/>
                </a:lnTo>
                <a:lnTo>
                  <a:pt x="3636457" y="152089"/>
                </a:lnTo>
                <a:lnTo>
                  <a:pt x="3640731" y="151041"/>
                </a:lnTo>
                <a:lnTo>
                  <a:pt x="3640731" y="136646"/>
                </a:lnTo>
                <a:lnTo>
                  <a:pt x="3637184" y="136899"/>
                </a:lnTo>
                <a:lnTo>
                  <a:pt x="3631035" y="136950"/>
                </a:lnTo>
                <a:lnTo>
                  <a:pt x="3627251" y="135835"/>
                </a:lnTo>
                <a:lnTo>
                  <a:pt x="3624684" y="134551"/>
                </a:lnTo>
                <a:lnTo>
                  <a:pt x="3623399" y="132016"/>
                </a:lnTo>
                <a:lnTo>
                  <a:pt x="3623399" y="57368"/>
                </a:lnTo>
                <a:lnTo>
                  <a:pt x="3640731" y="57368"/>
                </a:lnTo>
                <a:lnTo>
                  <a:pt x="3640731" y="42465"/>
                </a:lnTo>
                <a:lnTo>
                  <a:pt x="3623399" y="42465"/>
                </a:lnTo>
                <a:close/>
              </a:path>
              <a:path w="4641170" h="156832">
                <a:moveTo>
                  <a:pt x="3653198" y="1610"/>
                </a:moveTo>
                <a:lnTo>
                  <a:pt x="3653198" y="151041"/>
                </a:lnTo>
                <a:lnTo>
                  <a:pt x="3671441" y="151041"/>
                </a:lnTo>
                <a:lnTo>
                  <a:pt x="3671441" y="93459"/>
                </a:lnTo>
                <a:lnTo>
                  <a:pt x="3671734" y="86166"/>
                </a:lnTo>
                <a:lnTo>
                  <a:pt x="3674642" y="72717"/>
                </a:lnTo>
                <a:lnTo>
                  <a:pt x="3680665" y="63958"/>
                </a:lnTo>
                <a:lnTo>
                  <a:pt x="3686814" y="58754"/>
                </a:lnTo>
                <a:lnTo>
                  <a:pt x="3693672" y="56152"/>
                </a:lnTo>
                <a:lnTo>
                  <a:pt x="3710362" y="56152"/>
                </a:lnTo>
                <a:lnTo>
                  <a:pt x="3716578" y="59125"/>
                </a:lnTo>
                <a:lnTo>
                  <a:pt x="3719889" y="65073"/>
                </a:lnTo>
                <a:lnTo>
                  <a:pt x="3721916" y="68790"/>
                </a:lnTo>
                <a:lnTo>
                  <a:pt x="3722929" y="74636"/>
                </a:lnTo>
                <a:lnTo>
                  <a:pt x="3722929" y="151041"/>
                </a:lnTo>
                <a:lnTo>
                  <a:pt x="3741680" y="151041"/>
                </a:lnTo>
                <a:lnTo>
                  <a:pt x="3741680" y="81395"/>
                </a:lnTo>
                <a:lnTo>
                  <a:pt x="3740536" y="67100"/>
                </a:lnTo>
                <a:lnTo>
                  <a:pt x="3737120" y="56354"/>
                </a:lnTo>
                <a:lnTo>
                  <a:pt x="3730827" y="48038"/>
                </a:lnTo>
                <a:lnTo>
                  <a:pt x="3719847" y="41882"/>
                </a:lnTo>
                <a:lnTo>
                  <a:pt x="3705091" y="39830"/>
                </a:lnTo>
                <a:lnTo>
                  <a:pt x="3696307" y="39830"/>
                </a:lnTo>
                <a:lnTo>
                  <a:pt x="3688976" y="41756"/>
                </a:lnTo>
                <a:lnTo>
                  <a:pt x="3683097" y="45608"/>
                </a:lnTo>
                <a:lnTo>
                  <a:pt x="3679651" y="47838"/>
                </a:lnTo>
                <a:lnTo>
                  <a:pt x="3675766" y="51691"/>
                </a:lnTo>
                <a:lnTo>
                  <a:pt x="3671441" y="57165"/>
                </a:lnTo>
                <a:lnTo>
                  <a:pt x="3671441" y="1610"/>
                </a:lnTo>
                <a:lnTo>
                  <a:pt x="3653198" y="1610"/>
                </a:lnTo>
                <a:close/>
              </a:path>
              <a:path w="4641170" h="156832">
                <a:moveTo>
                  <a:pt x="3800432" y="135751"/>
                </a:moveTo>
                <a:lnTo>
                  <a:pt x="3795568" y="129093"/>
                </a:lnTo>
                <a:lnTo>
                  <a:pt x="3794431" y="127435"/>
                </a:lnTo>
                <a:lnTo>
                  <a:pt x="3789663" y="116390"/>
                </a:lnTo>
                <a:lnTo>
                  <a:pt x="3787763" y="102583"/>
                </a:lnTo>
                <a:lnTo>
                  <a:pt x="3867326" y="102583"/>
                </a:lnTo>
                <a:lnTo>
                  <a:pt x="3867326" y="91634"/>
                </a:lnTo>
                <a:lnTo>
                  <a:pt x="3866786" y="83659"/>
                </a:lnTo>
                <a:lnTo>
                  <a:pt x="3865705" y="78658"/>
                </a:lnTo>
                <a:lnTo>
                  <a:pt x="3864489" y="71358"/>
                </a:lnTo>
                <a:lnTo>
                  <a:pt x="3862056" y="64972"/>
                </a:lnTo>
                <a:lnTo>
                  <a:pt x="3858407" y="59497"/>
                </a:lnTo>
                <a:lnTo>
                  <a:pt x="3854623" y="53752"/>
                </a:lnTo>
                <a:lnTo>
                  <a:pt x="3849116" y="49072"/>
                </a:lnTo>
                <a:lnTo>
                  <a:pt x="3841887" y="45456"/>
                </a:lnTo>
                <a:lnTo>
                  <a:pt x="3834657" y="41840"/>
                </a:lnTo>
                <a:lnTo>
                  <a:pt x="3827190" y="40033"/>
                </a:lnTo>
                <a:lnTo>
                  <a:pt x="3816774" y="40091"/>
                </a:lnTo>
                <a:lnTo>
                  <a:pt x="3803601" y="42307"/>
                </a:lnTo>
                <a:lnTo>
                  <a:pt x="3797291" y="65023"/>
                </a:lnTo>
                <a:lnTo>
                  <a:pt x="3802966" y="58973"/>
                </a:lnTo>
                <a:lnTo>
                  <a:pt x="3809993" y="55949"/>
                </a:lnTo>
                <a:lnTo>
                  <a:pt x="3818372" y="55949"/>
                </a:lnTo>
                <a:lnTo>
                  <a:pt x="3821852" y="56087"/>
                </a:lnTo>
                <a:lnTo>
                  <a:pt x="3834651" y="59951"/>
                </a:lnTo>
                <a:lnTo>
                  <a:pt x="3843407" y="69128"/>
                </a:lnTo>
                <a:lnTo>
                  <a:pt x="3846110" y="73859"/>
                </a:lnTo>
                <a:lnTo>
                  <a:pt x="3847833" y="80178"/>
                </a:lnTo>
                <a:lnTo>
                  <a:pt x="3848576" y="88086"/>
                </a:lnTo>
                <a:lnTo>
                  <a:pt x="3788270" y="88086"/>
                </a:lnTo>
                <a:lnTo>
                  <a:pt x="3788607" y="78759"/>
                </a:lnTo>
                <a:lnTo>
                  <a:pt x="3782391" y="56354"/>
                </a:lnTo>
                <a:lnTo>
                  <a:pt x="3778471" y="61446"/>
                </a:lnTo>
                <a:lnTo>
                  <a:pt x="3772766" y="72326"/>
                </a:lnTo>
                <a:lnTo>
                  <a:pt x="3769343" y="84788"/>
                </a:lnTo>
                <a:lnTo>
                  <a:pt x="3768202" y="98832"/>
                </a:lnTo>
                <a:lnTo>
                  <a:pt x="3768429" y="105393"/>
                </a:lnTo>
                <a:lnTo>
                  <a:pt x="3770664" y="118976"/>
                </a:lnTo>
                <a:lnTo>
                  <a:pt x="3775284" y="130560"/>
                </a:lnTo>
                <a:lnTo>
                  <a:pt x="3782290" y="140143"/>
                </a:lnTo>
                <a:lnTo>
                  <a:pt x="3791962" y="148088"/>
                </a:lnTo>
                <a:lnTo>
                  <a:pt x="3803592" y="153192"/>
                </a:lnTo>
                <a:lnTo>
                  <a:pt x="3816649" y="154894"/>
                </a:lnTo>
                <a:lnTo>
                  <a:pt x="3822190" y="154894"/>
                </a:lnTo>
                <a:lnTo>
                  <a:pt x="3827156" y="154353"/>
                </a:lnTo>
                <a:lnTo>
                  <a:pt x="3831548" y="153272"/>
                </a:lnTo>
                <a:lnTo>
                  <a:pt x="3839724" y="151379"/>
                </a:lnTo>
                <a:lnTo>
                  <a:pt x="3846582" y="147730"/>
                </a:lnTo>
                <a:lnTo>
                  <a:pt x="3852123" y="142323"/>
                </a:lnTo>
                <a:lnTo>
                  <a:pt x="3855434" y="139214"/>
                </a:lnTo>
                <a:lnTo>
                  <a:pt x="3858424" y="135210"/>
                </a:lnTo>
                <a:lnTo>
                  <a:pt x="3861093" y="130310"/>
                </a:lnTo>
                <a:lnTo>
                  <a:pt x="3863762" y="125410"/>
                </a:lnTo>
                <a:lnTo>
                  <a:pt x="3865333" y="120966"/>
                </a:lnTo>
                <a:lnTo>
                  <a:pt x="3865806" y="116979"/>
                </a:lnTo>
                <a:lnTo>
                  <a:pt x="3847866" y="116979"/>
                </a:lnTo>
                <a:lnTo>
                  <a:pt x="3846515" y="121777"/>
                </a:lnTo>
                <a:lnTo>
                  <a:pt x="3844217" y="126001"/>
                </a:lnTo>
                <a:lnTo>
                  <a:pt x="3840975" y="129651"/>
                </a:lnTo>
                <a:lnTo>
                  <a:pt x="3835298" y="135936"/>
                </a:lnTo>
                <a:lnTo>
                  <a:pt x="3827697" y="139079"/>
                </a:lnTo>
                <a:lnTo>
                  <a:pt x="3807966" y="139079"/>
                </a:lnTo>
                <a:lnTo>
                  <a:pt x="3800432" y="135751"/>
                </a:lnTo>
                <a:close/>
              </a:path>
              <a:path w="4641170" h="156832">
                <a:moveTo>
                  <a:pt x="3792140" y="47728"/>
                </a:moveTo>
                <a:lnTo>
                  <a:pt x="3782391" y="56354"/>
                </a:lnTo>
                <a:lnTo>
                  <a:pt x="3788607" y="78759"/>
                </a:lnTo>
                <a:lnTo>
                  <a:pt x="3791615" y="71071"/>
                </a:lnTo>
                <a:lnTo>
                  <a:pt x="3797291" y="65023"/>
                </a:lnTo>
                <a:lnTo>
                  <a:pt x="3803601" y="42307"/>
                </a:lnTo>
                <a:lnTo>
                  <a:pt x="3792140" y="47728"/>
                </a:lnTo>
                <a:close/>
              </a:path>
              <a:path w="4641170" h="156832">
                <a:moveTo>
                  <a:pt x="3952093" y="18371"/>
                </a:moveTo>
                <a:lnTo>
                  <a:pt x="3951823" y="25941"/>
                </a:lnTo>
                <a:lnTo>
                  <a:pt x="3951823" y="42973"/>
                </a:lnTo>
                <a:lnTo>
                  <a:pt x="3936721" y="42973"/>
                </a:lnTo>
                <a:lnTo>
                  <a:pt x="3936721" y="57368"/>
                </a:lnTo>
                <a:lnTo>
                  <a:pt x="3951823" y="57368"/>
                </a:lnTo>
                <a:lnTo>
                  <a:pt x="3951823" y="151042"/>
                </a:lnTo>
                <a:lnTo>
                  <a:pt x="3969864" y="151042"/>
                </a:lnTo>
                <a:lnTo>
                  <a:pt x="3969864" y="57368"/>
                </a:lnTo>
                <a:lnTo>
                  <a:pt x="3988107" y="57368"/>
                </a:lnTo>
                <a:lnTo>
                  <a:pt x="3988107" y="42973"/>
                </a:lnTo>
                <a:lnTo>
                  <a:pt x="3970067" y="42973"/>
                </a:lnTo>
                <a:lnTo>
                  <a:pt x="3970067" y="31212"/>
                </a:lnTo>
                <a:lnTo>
                  <a:pt x="3970607" y="23896"/>
                </a:lnTo>
                <a:lnTo>
                  <a:pt x="3971688" y="21024"/>
                </a:lnTo>
                <a:lnTo>
                  <a:pt x="3972769" y="18152"/>
                </a:lnTo>
                <a:lnTo>
                  <a:pt x="3976080" y="16716"/>
                </a:lnTo>
                <a:lnTo>
                  <a:pt x="3984847" y="16800"/>
                </a:lnTo>
                <a:lnTo>
                  <a:pt x="3988107" y="17020"/>
                </a:lnTo>
                <a:lnTo>
                  <a:pt x="3988107" y="394"/>
                </a:lnTo>
                <a:lnTo>
                  <a:pt x="3986553" y="258"/>
                </a:lnTo>
                <a:lnTo>
                  <a:pt x="3982736" y="22"/>
                </a:lnTo>
                <a:lnTo>
                  <a:pt x="3979123" y="0"/>
                </a:lnTo>
                <a:lnTo>
                  <a:pt x="3964691" y="2489"/>
                </a:lnTo>
                <a:lnTo>
                  <a:pt x="3955775" y="9315"/>
                </a:lnTo>
                <a:lnTo>
                  <a:pt x="3953411" y="12829"/>
                </a:lnTo>
                <a:lnTo>
                  <a:pt x="3952093" y="18371"/>
                </a:lnTo>
                <a:close/>
              </a:path>
              <a:path w="4641170" h="156832">
                <a:moveTo>
                  <a:pt x="4005642" y="2117"/>
                </a:moveTo>
                <a:lnTo>
                  <a:pt x="4005642" y="22799"/>
                </a:lnTo>
                <a:lnTo>
                  <a:pt x="4023886" y="22799"/>
                </a:lnTo>
                <a:lnTo>
                  <a:pt x="4023886" y="2117"/>
                </a:lnTo>
                <a:lnTo>
                  <a:pt x="4005642" y="2117"/>
                </a:lnTo>
                <a:close/>
              </a:path>
              <a:path w="4641170" h="156832">
                <a:moveTo>
                  <a:pt x="4023886" y="69867"/>
                </a:moveTo>
                <a:lnTo>
                  <a:pt x="4020372" y="74079"/>
                </a:lnTo>
                <a:lnTo>
                  <a:pt x="4017906" y="80888"/>
                </a:lnTo>
                <a:lnTo>
                  <a:pt x="4017906" y="151042"/>
                </a:lnTo>
                <a:lnTo>
                  <a:pt x="4023886" y="151042"/>
                </a:lnTo>
                <a:lnTo>
                  <a:pt x="4017906" y="88593"/>
                </a:lnTo>
                <a:lnTo>
                  <a:pt x="4023886" y="151042"/>
                </a:lnTo>
                <a:lnTo>
                  <a:pt x="4023886" y="69867"/>
                </a:lnTo>
                <a:close/>
              </a:path>
              <a:path w="4641170" h="156832">
                <a:moveTo>
                  <a:pt x="4005642" y="42973"/>
                </a:moveTo>
                <a:lnTo>
                  <a:pt x="4016994" y="61221"/>
                </a:lnTo>
                <a:lnTo>
                  <a:pt x="4018413" y="57571"/>
                </a:lnTo>
                <a:lnTo>
                  <a:pt x="4021892" y="53127"/>
                </a:lnTo>
                <a:lnTo>
                  <a:pt x="4023886" y="51243"/>
                </a:lnTo>
                <a:lnTo>
                  <a:pt x="4023886" y="42973"/>
                </a:lnTo>
                <a:lnTo>
                  <a:pt x="4005642" y="42973"/>
                </a:lnTo>
                <a:close/>
              </a:path>
              <a:path w="4641170" h="156832">
                <a:moveTo>
                  <a:pt x="4052468" y="40540"/>
                </a:moveTo>
                <a:lnTo>
                  <a:pt x="4050509" y="40337"/>
                </a:lnTo>
                <a:lnTo>
                  <a:pt x="4051049" y="42466"/>
                </a:lnTo>
                <a:lnTo>
                  <a:pt x="4052468" y="42466"/>
                </a:lnTo>
                <a:lnTo>
                  <a:pt x="4052468" y="40540"/>
                </a:lnTo>
                <a:close/>
              </a:path>
              <a:path w="4641170" h="156832">
                <a:moveTo>
                  <a:pt x="4051049" y="59609"/>
                </a:moveTo>
                <a:lnTo>
                  <a:pt x="4051049" y="151042"/>
                </a:lnTo>
                <a:lnTo>
                  <a:pt x="4069293" y="151042"/>
                </a:lnTo>
                <a:lnTo>
                  <a:pt x="4052468" y="59801"/>
                </a:lnTo>
                <a:lnTo>
                  <a:pt x="4051049" y="59609"/>
                </a:lnTo>
                <a:close/>
              </a:path>
              <a:path w="4641170" h="156832">
                <a:moveTo>
                  <a:pt x="4293219" y="42973"/>
                </a:moveTo>
                <a:lnTo>
                  <a:pt x="4293219" y="151042"/>
                </a:lnTo>
                <a:lnTo>
                  <a:pt x="4311767" y="151042"/>
                </a:lnTo>
                <a:lnTo>
                  <a:pt x="4311767" y="42973"/>
                </a:lnTo>
                <a:lnTo>
                  <a:pt x="4293219" y="42973"/>
                </a:lnTo>
                <a:close/>
              </a:path>
              <a:path w="4641170" h="156832">
                <a:moveTo>
                  <a:pt x="4293219" y="2117"/>
                </a:moveTo>
                <a:lnTo>
                  <a:pt x="4293219" y="22799"/>
                </a:lnTo>
                <a:lnTo>
                  <a:pt x="4311767" y="22799"/>
                </a:lnTo>
                <a:lnTo>
                  <a:pt x="4311767" y="2117"/>
                </a:lnTo>
                <a:lnTo>
                  <a:pt x="4293219" y="2117"/>
                </a:lnTo>
                <a:close/>
              </a:path>
              <a:path w="4641170" h="156832">
                <a:moveTo>
                  <a:pt x="4358018" y="127725"/>
                </a:moveTo>
                <a:lnTo>
                  <a:pt x="4356499" y="123061"/>
                </a:lnTo>
                <a:lnTo>
                  <a:pt x="4355958" y="116979"/>
                </a:lnTo>
                <a:lnTo>
                  <a:pt x="4338424" y="116979"/>
                </a:lnTo>
                <a:lnTo>
                  <a:pt x="4338777" y="121188"/>
                </a:lnTo>
                <a:lnTo>
                  <a:pt x="4342234" y="133675"/>
                </a:lnTo>
                <a:lnTo>
                  <a:pt x="4349218" y="144199"/>
                </a:lnTo>
                <a:lnTo>
                  <a:pt x="4356398" y="149731"/>
                </a:lnTo>
                <a:lnTo>
                  <a:pt x="4368206" y="153832"/>
                </a:lnTo>
                <a:lnTo>
                  <a:pt x="4383527" y="155198"/>
                </a:lnTo>
                <a:lnTo>
                  <a:pt x="4395098" y="154391"/>
                </a:lnTo>
                <a:lnTo>
                  <a:pt x="4407566" y="150902"/>
                </a:lnTo>
                <a:lnTo>
                  <a:pt x="4417024" y="144655"/>
                </a:lnTo>
                <a:lnTo>
                  <a:pt x="4425650" y="132226"/>
                </a:lnTo>
                <a:lnTo>
                  <a:pt x="4428021" y="119614"/>
                </a:lnTo>
                <a:lnTo>
                  <a:pt x="4428021" y="109612"/>
                </a:lnTo>
                <a:lnTo>
                  <a:pt x="4424474" y="102279"/>
                </a:lnTo>
                <a:lnTo>
                  <a:pt x="4417378" y="97616"/>
                </a:lnTo>
                <a:lnTo>
                  <a:pt x="4406230" y="92662"/>
                </a:lnTo>
                <a:lnTo>
                  <a:pt x="4391026" y="88390"/>
                </a:lnTo>
                <a:lnTo>
                  <a:pt x="4378966" y="85450"/>
                </a:lnTo>
                <a:lnTo>
                  <a:pt x="4373695" y="84166"/>
                </a:lnTo>
                <a:lnTo>
                  <a:pt x="4369708" y="82679"/>
                </a:lnTo>
                <a:lnTo>
                  <a:pt x="4367006" y="80989"/>
                </a:lnTo>
                <a:lnTo>
                  <a:pt x="4362343" y="78151"/>
                </a:lnTo>
                <a:lnTo>
                  <a:pt x="4360012" y="74366"/>
                </a:lnTo>
                <a:lnTo>
                  <a:pt x="4360012" y="65310"/>
                </a:lnTo>
                <a:lnTo>
                  <a:pt x="4361786" y="61829"/>
                </a:lnTo>
                <a:lnTo>
                  <a:pt x="4365333" y="59193"/>
                </a:lnTo>
                <a:lnTo>
                  <a:pt x="4368881" y="56557"/>
                </a:lnTo>
                <a:lnTo>
                  <a:pt x="4374101" y="55239"/>
                </a:lnTo>
                <a:lnTo>
                  <a:pt x="4391331" y="55239"/>
                </a:lnTo>
                <a:lnTo>
                  <a:pt x="4398595" y="57639"/>
                </a:lnTo>
                <a:lnTo>
                  <a:pt x="4402784" y="62437"/>
                </a:lnTo>
                <a:lnTo>
                  <a:pt x="4405352" y="65816"/>
                </a:lnTo>
                <a:lnTo>
                  <a:pt x="4406804" y="69567"/>
                </a:lnTo>
                <a:lnTo>
                  <a:pt x="4407142" y="73690"/>
                </a:lnTo>
                <a:lnTo>
                  <a:pt x="4424373" y="73690"/>
                </a:lnTo>
                <a:lnTo>
                  <a:pt x="4424508" y="66661"/>
                </a:lnTo>
                <a:lnTo>
                  <a:pt x="4422312" y="60106"/>
                </a:lnTo>
                <a:lnTo>
                  <a:pt x="4417784" y="54023"/>
                </a:lnTo>
                <a:lnTo>
                  <a:pt x="4408986" y="45995"/>
                </a:lnTo>
                <a:lnTo>
                  <a:pt x="4397212" y="41219"/>
                </a:lnTo>
                <a:lnTo>
                  <a:pt x="4382412" y="39627"/>
                </a:lnTo>
                <a:lnTo>
                  <a:pt x="4375585" y="39969"/>
                </a:lnTo>
                <a:lnTo>
                  <a:pt x="4362817" y="42997"/>
                </a:lnTo>
                <a:lnTo>
                  <a:pt x="4352563" y="49157"/>
                </a:lnTo>
                <a:lnTo>
                  <a:pt x="4343867" y="61030"/>
                </a:lnTo>
                <a:lnTo>
                  <a:pt x="4341464" y="74096"/>
                </a:lnTo>
                <a:lnTo>
                  <a:pt x="4341464" y="82814"/>
                </a:lnTo>
                <a:lnTo>
                  <a:pt x="4345383" y="89640"/>
                </a:lnTo>
                <a:lnTo>
                  <a:pt x="4353221" y="94574"/>
                </a:lnTo>
                <a:lnTo>
                  <a:pt x="4357613" y="97413"/>
                </a:lnTo>
                <a:lnTo>
                  <a:pt x="4364438" y="99981"/>
                </a:lnTo>
                <a:lnTo>
                  <a:pt x="4373695" y="102279"/>
                </a:lnTo>
                <a:lnTo>
                  <a:pt x="4388189" y="105928"/>
                </a:lnTo>
                <a:lnTo>
                  <a:pt x="4395959" y="107889"/>
                </a:lnTo>
                <a:lnTo>
                  <a:pt x="4401162" y="109612"/>
                </a:lnTo>
                <a:lnTo>
                  <a:pt x="4403798" y="111099"/>
                </a:lnTo>
                <a:lnTo>
                  <a:pt x="4407919" y="113532"/>
                </a:lnTo>
                <a:lnTo>
                  <a:pt x="4409980" y="117080"/>
                </a:lnTo>
                <a:lnTo>
                  <a:pt x="4409980" y="127894"/>
                </a:lnTo>
                <a:lnTo>
                  <a:pt x="4407412" y="132439"/>
                </a:lnTo>
                <a:lnTo>
                  <a:pt x="4402277" y="135379"/>
                </a:lnTo>
                <a:lnTo>
                  <a:pt x="4397141" y="138319"/>
                </a:lnTo>
                <a:lnTo>
                  <a:pt x="4391196" y="139789"/>
                </a:lnTo>
                <a:lnTo>
                  <a:pt x="4384439" y="139789"/>
                </a:lnTo>
                <a:lnTo>
                  <a:pt x="4369901" y="137568"/>
                </a:lnTo>
                <a:lnTo>
                  <a:pt x="4360519" y="130969"/>
                </a:lnTo>
                <a:lnTo>
                  <a:pt x="4358018" y="127725"/>
                </a:lnTo>
                <a:close/>
              </a:path>
              <a:path w="4641170" h="156832">
                <a:moveTo>
                  <a:pt x="4500794" y="42973"/>
                </a:moveTo>
                <a:lnTo>
                  <a:pt x="4500794" y="151042"/>
                </a:lnTo>
                <a:lnTo>
                  <a:pt x="4519342" y="151042"/>
                </a:lnTo>
                <a:lnTo>
                  <a:pt x="4519342" y="42973"/>
                </a:lnTo>
                <a:lnTo>
                  <a:pt x="4500794" y="42973"/>
                </a:lnTo>
                <a:close/>
              </a:path>
              <a:path w="4641170" h="156832">
                <a:moveTo>
                  <a:pt x="4500794" y="2117"/>
                </a:moveTo>
                <a:lnTo>
                  <a:pt x="4500794" y="22799"/>
                </a:lnTo>
                <a:lnTo>
                  <a:pt x="4519342" y="22799"/>
                </a:lnTo>
                <a:lnTo>
                  <a:pt x="4519342" y="2117"/>
                </a:lnTo>
                <a:lnTo>
                  <a:pt x="4500794" y="2117"/>
                </a:lnTo>
                <a:close/>
              </a:path>
              <a:path w="4641170" h="156832">
                <a:moveTo>
                  <a:pt x="4570931" y="151042"/>
                </a:moveTo>
                <a:lnTo>
                  <a:pt x="4570931" y="87072"/>
                </a:lnTo>
                <a:lnTo>
                  <a:pt x="4571387" y="81615"/>
                </a:lnTo>
                <a:lnTo>
                  <a:pt x="4572300" y="77796"/>
                </a:lnTo>
                <a:lnTo>
                  <a:pt x="4573212" y="73977"/>
                </a:lnTo>
                <a:lnTo>
                  <a:pt x="4575188" y="70277"/>
                </a:lnTo>
                <a:lnTo>
                  <a:pt x="4578229" y="66695"/>
                </a:lnTo>
                <a:lnTo>
                  <a:pt x="4582013" y="62234"/>
                </a:lnTo>
                <a:lnTo>
                  <a:pt x="4586405" y="59261"/>
                </a:lnTo>
                <a:lnTo>
                  <a:pt x="4591405" y="57774"/>
                </a:lnTo>
                <a:lnTo>
                  <a:pt x="4594176" y="56895"/>
                </a:lnTo>
                <a:lnTo>
                  <a:pt x="4597723" y="56456"/>
                </a:lnTo>
                <a:lnTo>
                  <a:pt x="4610561" y="56456"/>
                </a:lnTo>
                <a:lnTo>
                  <a:pt x="4616440" y="59835"/>
                </a:lnTo>
                <a:lnTo>
                  <a:pt x="4619683" y="66594"/>
                </a:lnTo>
                <a:lnTo>
                  <a:pt x="4621643" y="70649"/>
                </a:lnTo>
                <a:lnTo>
                  <a:pt x="4622623" y="75988"/>
                </a:lnTo>
                <a:lnTo>
                  <a:pt x="4622623" y="151042"/>
                </a:lnTo>
                <a:lnTo>
                  <a:pt x="4641170" y="151042"/>
                </a:lnTo>
                <a:lnTo>
                  <a:pt x="4641170" y="81095"/>
                </a:lnTo>
                <a:lnTo>
                  <a:pt x="4640035" y="66757"/>
                </a:lnTo>
                <a:lnTo>
                  <a:pt x="4636711" y="56152"/>
                </a:lnTo>
                <a:lnTo>
                  <a:pt x="4631067" y="48457"/>
                </a:lnTo>
                <a:lnTo>
                  <a:pt x="4620240" y="42139"/>
                </a:lnTo>
                <a:lnTo>
                  <a:pt x="4605493" y="40033"/>
                </a:lnTo>
                <a:lnTo>
                  <a:pt x="4598466" y="40033"/>
                </a:lnTo>
                <a:lnTo>
                  <a:pt x="4592081" y="41418"/>
                </a:lnTo>
                <a:lnTo>
                  <a:pt x="4586337" y="44189"/>
                </a:lnTo>
                <a:lnTo>
                  <a:pt x="4580594" y="46960"/>
                </a:lnTo>
                <a:lnTo>
                  <a:pt x="4575155" y="51522"/>
                </a:lnTo>
                <a:lnTo>
                  <a:pt x="4570019" y="57875"/>
                </a:lnTo>
                <a:lnTo>
                  <a:pt x="4570019" y="42466"/>
                </a:lnTo>
                <a:lnTo>
                  <a:pt x="4552688" y="42466"/>
                </a:lnTo>
                <a:lnTo>
                  <a:pt x="4552688" y="151042"/>
                </a:lnTo>
                <a:lnTo>
                  <a:pt x="4570931" y="151042"/>
                </a:lnTo>
                <a:close/>
              </a:path>
              <a:path w="4641170" h="156832">
                <a:moveTo>
                  <a:pt x="4133248" y="76664"/>
                </a:moveTo>
                <a:lnTo>
                  <a:pt x="4135832" y="68655"/>
                </a:lnTo>
                <a:lnTo>
                  <a:pt x="4141001" y="63856"/>
                </a:lnTo>
                <a:lnTo>
                  <a:pt x="4146170" y="59058"/>
                </a:lnTo>
                <a:lnTo>
                  <a:pt x="4152336" y="56659"/>
                </a:lnTo>
                <a:lnTo>
                  <a:pt x="4164702" y="56659"/>
                </a:lnTo>
                <a:lnTo>
                  <a:pt x="4169110" y="58010"/>
                </a:lnTo>
                <a:lnTo>
                  <a:pt x="4172726" y="60714"/>
                </a:lnTo>
                <a:lnTo>
                  <a:pt x="4176340" y="63417"/>
                </a:lnTo>
                <a:lnTo>
                  <a:pt x="4178147" y="68385"/>
                </a:lnTo>
                <a:lnTo>
                  <a:pt x="4178147" y="151042"/>
                </a:lnTo>
                <a:lnTo>
                  <a:pt x="4197101" y="151042"/>
                </a:lnTo>
                <a:lnTo>
                  <a:pt x="4197101" y="69162"/>
                </a:lnTo>
                <a:lnTo>
                  <a:pt x="4195682" y="61525"/>
                </a:lnTo>
                <a:lnTo>
                  <a:pt x="4192844" y="55848"/>
                </a:lnTo>
                <a:lnTo>
                  <a:pt x="4188084" y="48998"/>
                </a:lnTo>
                <a:lnTo>
                  <a:pt x="4177547" y="42274"/>
                </a:lnTo>
                <a:lnTo>
                  <a:pt x="4163046" y="40033"/>
                </a:lnTo>
                <a:lnTo>
                  <a:pt x="4156222" y="40033"/>
                </a:lnTo>
                <a:lnTo>
                  <a:pt x="4150073" y="41435"/>
                </a:lnTo>
                <a:lnTo>
                  <a:pt x="4144599" y="44240"/>
                </a:lnTo>
                <a:lnTo>
                  <a:pt x="4139126" y="47045"/>
                </a:lnTo>
                <a:lnTo>
                  <a:pt x="4134363" y="51353"/>
                </a:lnTo>
                <a:lnTo>
                  <a:pt x="4130309" y="57165"/>
                </a:lnTo>
                <a:lnTo>
                  <a:pt x="4127876" y="52435"/>
                </a:lnTo>
                <a:lnTo>
                  <a:pt x="4125173" y="48853"/>
                </a:lnTo>
                <a:lnTo>
                  <a:pt x="4122200" y="46419"/>
                </a:lnTo>
                <a:lnTo>
                  <a:pt x="4116930" y="42162"/>
                </a:lnTo>
                <a:lnTo>
                  <a:pt x="4109970" y="40033"/>
                </a:lnTo>
                <a:lnTo>
                  <a:pt x="4093685" y="40033"/>
                </a:lnTo>
                <a:lnTo>
                  <a:pt x="4086861" y="42094"/>
                </a:lnTo>
                <a:lnTo>
                  <a:pt x="4080847" y="46217"/>
                </a:lnTo>
                <a:lnTo>
                  <a:pt x="4077333" y="48650"/>
                </a:lnTo>
                <a:lnTo>
                  <a:pt x="4073414" y="52536"/>
                </a:lnTo>
                <a:lnTo>
                  <a:pt x="4069090" y="57875"/>
                </a:lnTo>
                <a:lnTo>
                  <a:pt x="4069090" y="42466"/>
                </a:lnTo>
                <a:lnTo>
                  <a:pt x="4051049" y="42466"/>
                </a:lnTo>
                <a:lnTo>
                  <a:pt x="4050509" y="40337"/>
                </a:lnTo>
                <a:lnTo>
                  <a:pt x="4046589" y="40033"/>
                </a:lnTo>
                <a:lnTo>
                  <a:pt x="4039360" y="40033"/>
                </a:lnTo>
                <a:lnTo>
                  <a:pt x="4032974" y="42652"/>
                </a:lnTo>
                <a:lnTo>
                  <a:pt x="4027433" y="47889"/>
                </a:lnTo>
                <a:lnTo>
                  <a:pt x="4023886" y="51243"/>
                </a:lnTo>
                <a:lnTo>
                  <a:pt x="4021892" y="53127"/>
                </a:lnTo>
                <a:lnTo>
                  <a:pt x="4018413" y="57571"/>
                </a:lnTo>
                <a:lnTo>
                  <a:pt x="4016994" y="61221"/>
                </a:lnTo>
                <a:lnTo>
                  <a:pt x="4005642" y="42973"/>
                </a:lnTo>
                <a:lnTo>
                  <a:pt x="4016994" y="42972"/>
                </a:lnTo>
                <a:lnTo>
                  <a:pt x="4016994" y="42466"/>
                </a:lnTo>
                <a:lnTo>
                  <a:pt x="3999662" y="42466"/>
                </a:lnTo>
                <a:lnTo>
                  <a:pt x="3999662" y="151042"/>
                </a:lnTo>
                <a:lnTo>
                  <a:pt x="4017906" y="151042"/>
                </a:lnTo>
                <a:lnTo>
                  <a:pt x="4017906" y="80888"/>
                </a:lnTo>
                <a:lnTo>
                  <a:pt x="4020372" y="74079"/>
                </a:lnTo>
                <a:lnTo>
                  <a:pt x="4023886" y="69867"/>
                </a:lnTo>
                <a:lnTo>
                  <a:pt x="4025305" y="68165"/>
                </a:lnTo>
                <a:lnTo>
                  <a:pt x="4030237" y="62251"/>
                </a:lnTo>
                <a:lnTo>
                  <a:pt x="4037299" y="59294"/>
                </a:lnTo>
                <a:lnTo>
                  <a:pt x="4049478" y="59396"/>
                </a:lnTo>
                <a:lnTo>
                  <a:pt x="4051049" y="59609"/>
                </a:lnTo>
                <a:lnTo>
                  <a:pt x="4052468" y="59801"/>
                </a:lnTo>
                <a:lnTo>
                  <a:pt x="4069293" y="151042"/>
                </a:lnTo>
                <a:lnTo>
                  <a:pt x="4069293" y="93459"/>
                </a:lnTo>
                <a:lnTo>
                  <a:pt x="4069507" y="87111"/>
                </a:lnTo>
                <a:lnTo>
                  <a:pt x="4072135" y="73494"/>
                </a:lnTo>
                <a:lnTo>
                  <a:pt x="4077756" y="64465"/>
                </a:lnTo>
                <a:lnTo>
                  <a:pt x="4083398" y="59126"/>
                </a:lnTo>
                <a:lnTo>
                  <a:pt x="4089665" y="56456"/>
                </a:lnTo>
                <a:lnTo>
                  <a:pt x="4104125" y="56456"/>
                </a:lnTo>
                <a:lnTo>
                  <a:pt x="4109294" y="58990"/>
                </a:lnTo>
                <a:lnTo>
                  <a:pt x="4112065" y="64059"/>
                </a:lnTo>
                <a:lnTo>
                  <a:pt x="4113821" y="67438"/>
                </a:lnTo>
                <a:lnTo>
                  <a:pt x="4114700" y="72811"/>
                </a:lnTo>
                <a:lnTo>
                  <a:pt x="4114700" y="151042"/>
                </a:lnTo>
                <a:lnTo>
                  <a:pt x="4133248" y="151042"/>
                </a:lnTo>
                <a:lnTo>
                  <a:pt x="4133248" y="76664"/>
                </a:lnTo>
                <a:close/>
              </a:path>
              <a:path w="4641170" h="156832">
                <a:moveTo>
                  <a:pt x="24122" y="34118"/>
                </a:moveTo>
                <a:lnTo>
                  <a:pt x="26723" y="28306"/>
                </a:lnTo>
                <a:lnTo>
                  <a:pt x="31926" y="23304"/>
                </a:lnTo>
                <a:lnTo>
                  <a:pt x="42878" y="17497"/>
                </a:lnTo>
                <a:lnTo>
                  <a:pt x="57569" y="15802"/>
                </a:lnTo>
                <a:lnTo>
                  <a:pt x="67431" y="16474"/>
                </a:lnTo>
                <a:lnTo>
                  <a:pt x="80018" y="20283"/>
                </a:lnTo>
                <a:lnTo>
                  <a:pt x="88888" y="27461"/>
                </a:lnTo>
                <a:lnTo>
                  <a:pt x="92199" y="31719"/>
                </a:lnTo>
                <a:lnTo>
                  <a:pt x="94361" y="37835"/>
                </a:lnTo>
                <a:lnTo>
                  <a:pt x="95374" y="45810"/>
                </a:lnTo>
                <a:lnTo>
                  <a:pt x="114328" y="45810"/>
                </a:lnTo>
                <a:lnTo>
                  <a:pt x="112209" y="29689"/>
                </a:lnTo>
                <a:lnTo>
                  <a:pt x="106761" y="18292"/>
                </a:lnTo>
                <a:lnTo>
                  <a:pt x="97959" y="9669"/>
                </a:lnTo>
                <a:lnTo>
                  <a:pt x="84279" y="2629"/>
                </a:lnTo>
                <a:lnTo>
                  <a:pt x="71892" y="-568"/>
                </a:lnTo>
                <a:lnTo>
                  <a:pt x="58177" y="-1634"/>
                </a:lnTo>
                <a:lnTo>
                  <a:pt x="54217" y="-1553"/>
                </a:lnTo>
                <a:lnTo>
                  <a:pt x="40252" y="285"/>
                </a:lnTo>
                <a:lnTo>
                  <a:pt x="28463" y="4550"/>
                </a:lnTo>
                <a:lnTo>
                  <a:pt x="18852" y="11240"/>
                </a:lnTo>
                <a:lnTo>
                  <a:pt x="11974" y="19301"/>
                </a:lnTo>
                <a:lnTo>
                  <a:pt x="6718" y="30837"/>
                </a:lnTo>
                <a:lnTo>
                  <a:pt x="4966" y="44188"/>
                </a:lnTo>
                <a:lnTo>
                  <a:pt x="5468" y="50839"/>
                </a:lnTo>
                <a:lnTo>
                  <a:pt x="9973" y="62974"/>
                </a:lnTo>
                <a:lnTo>
                  <a:pt x="19156" y="72067"/>
                </a:lnTo>
                <a:lnTo>
                  <a:pt x="32319" y="77913"/>
                </a:lnTo>
                <a:lnTo>
                  <a:pt x="47129" y="81901"/>
                </a:lnTo>
                <a:lnTo>
                  <a:pt x="67299" y="86463"/>
                </a:lnTo>
                <a:lnTo>
                  <a:pt x="67661" y="86546"/>
                </a:lnTo>
                <a:lnTo>
                  <a:pt x="81673" y="90592"/>
                </a:lnTo>
                <a:lnTo>
                  <a:pt x="91422" y="95283"/>
                </a:lnTo>
                <a:lnTo>
                  <a:pt x="96489" y="98730"/>
                </a:lnTo>
                <a:lnTo>
                  <a:pt x="99023" y="104508"/>
                </a:lnTo>
                <a:lnTo>
                  <a:pt x="99023" y="112619"/>
                </a:lnTo>
                <a:lnTo>
                  <a:pt x="98766" y="116351"/>
                </a:lnTo>
                <a:lnTo>
                  <a:pt x="93371" y="127664"/>
                </a:lnTo>
                <a:lnTo>
                  <a:pt x="80982" y="135125"/>
                </a:lnTo>
                <a:lnTo>
                  <a:pt x="74766" y="137287"/>
                </a:lnTo>
                <a:lnTo>
                  <a:pt x="67873" y="138369"/>
                </a:lnTo>
                <a:lnTo>
                  <a:pt x="59983" y="138368"/>
                </a:lnTo>
                <a:lnTo>
                  <a:pt x="44942" y="136682"/>
                </a:lnTo>
                <a:lnTo>
                  <a:pt x="33258" y="131748"/>
                </a:lnTo>
                <a:lnTo>
                  <a:pt x="24933" y="123567"/>
                </a:lnTo>
                <a:lnTo>
                  <a:pt x="21419" y="118296"/>
                </a:lnTo>
                <a:lnTo>
                  <a:pt x="19426" y="111436"/>
                </a:lnTo>
                <a:lnTo>
                  <a:pt x="18953" y="102988"/>
                </a:lnTo>
                <a:lnTo>
                  <a:pt x="0" y="102988"/>
                </a:lnTo>
                <a:lnTo>
                  <a:pt x="2150" y="120115"/>
                </a:lnTo>
                <a:lnTo>
                  <a:pt x="7268" y="131607"/>
                </a:lnTo>
                <a:lnTo>
                  <a:pt x="15405" y="141207"/>
                </a:lnTo>
                <a:lnTo>
                  <a:pt x="20989" y="145552"/>
                </a:lnTo>
                <a:lnTo>
                  <a:pt x="31762" y="151023"/>
                </a:lnTo>
                <a:lnTo>
                  <a:pt x="44394" y="154306"/>
                </a:lnTo>
                <a:lnTo>
                  <a:pt x="58887" y="155400"/>
                </a:lnTo>
                <a:lnTo>
                  <a:pt x="64375" y="155255"/>
                </a:lnTo>
                <a:lnTo>
                  <a:pt x="77492" y="153600"/>
                </a:lnTo>
                <a:lnTo>
                  <a:pt x="89599" y="150100"/>
                </a:lnTo>
                <a:lnTo>
                  <a:pt x="100695" y="144755"/>
                </a:lnTo>
                <a:lnTo>
                  <a:pt x="111319" y="135263"/>
                </a:lnTo>
                <a:lnTo>
                  <a:pt x="116844" y="123761"/>
                </a:lnTo>
                <a:lnTo>
                  <a:pt x="118686" y="109375"/>
                </a:lnTo>
                <a:lnTo>
                  <a:pt x="117861" y="100342"/>
                </a:lnTo>
                <a:lnTo>
                  <a:pt x="113222" y="88344"/>
                </a:lnTo>
                <a:lnTo>
                  <a:pt x="104496" y="79062"/>
                </a:lnTo>
                <a:lnTo>
                  <a:pt x="99023" y="75075"/>
                </a:lnTo>
                <a:lnTo>
                  <a:pt x="91253" y="71932"/>
                </a:lnTo>
                <a:lnTo>
                  <a:pt x="81185" y="69634"/>
                </a:lnTo>
                <a:lnTo>
                  <a:pt x="60306" y="64869"/>
                </a:lnTo>
                <a:lnTo>
                  <a:pt x="56204" y="63904"/>
                </a:lnTo>
                <a:lnTo>
                  <a:pt x="41672" y="60004"/>
                </a:lnTo>
                <a:lnTo>
                  <a:pt x="33244" y="56759"/>
                </a:lnTo>
                <a:lnTo>
                  <a:pt x="27163" y="53380"/>
                </a:lnTo>
                <a:lnTo>
                  <a:pt x="24122" y="48041"/>
                </a:lnTo>
                <a:lnTo>
                  <a:pt x="24122" y="34118"/>
                </a:lnTo>
                <a:close/>
              </a:path>
              <a:path w="4641170" h="156832">
                <a:moveTo>
                  <a:pt x="163823" y="42465"/>
                </a:moveTo>
                <a:lnTo>
                  <a:pt x="163823" y="12153"/>
                </a:lnTo>
                <a:lnTo>
                  <a:pt x="145376" y="12153"/>
                </a:lnTo>
                <a:lnTo>
                  <a:pt x="145376" y="42465"/>
                </a:lnTo>
                <a:lnTo>
                  <a:pt x="130680" y="42465"/>
                </a:lnTo>
                <a:lnTo>
                  <a:pt x="130680" y="57367"/>
                </a:lnTo>
                <a:lnTo>
                  <a:pt x="145376" y="57367"/>
                </a:lnTo>
                <a:lnTo>
                  <a:pt x="145376" y="136206"/>
                </a:lnTo>
                <a:lnTo>
                  <a:pt x="146896" y="141866"/>
                </a:lnTo>
                <a:lnTo>
                  <a:pt x="149937" y="146225"/>
                </a:lnTo>
                <a:lnTo>
                  <a:pt x="152978" y="150585"/>
                </a:lnTo>
                <a:lnTo>
                  <a:pt x="158755" y="152764"/>
                </a:lnTo>
                <a:lnTo>
                  <a:pt x="169904" y="152764"/>
                </a:lnTo>
                <a:lnTo>
                  <a:pt x="172353" y="152629"/>
                </a:lnTo>
                <a:lnTo>
                  <a:pt x="176880" y="152089"/>
                </a:lnTo>
                <a:lnTo>
                  <a:pt x="181154" y="151041"/>
                </a:lnTo>
                <a:lnTo>
                  <a:pt x="181154" y="136645"/>
                </a:lnTo>
                <a:lnTo>
                  <a:pt x="177607" y="136899"/>
                </a:lnTo>
                <a:lnTo>
                  <a:pt x="171458" y="136949"/>
                </a:lnTo>
                <a:lnTo>
                  <a:pt x="167674" y="135834"/>
                </a:lnTo>
                <a:lnTo>
                  <a:pt x="165106" y="134550"/>
                </a:lnTo>
                <a:lnTo>
                  <a:pt x="163823" y="132016"/>
                </a:lnTo>
                <a:lnTo>
                  <a:pt x="163823" y="57367"/>
                </a:lnTo>
                <a:lnTo>
                  <a:pt x="181154" y="57367"/>
                </a:lnTo>
                <a:lnTo>
                  <a:pt x="181154" y="42465"/>
                </a:lnTo>
                <a:lnTo>
                  <a:pt x="163823" y="42465"/>
                </a:lnTo>
                <a:close/>
              </a:path>
              <a:path w="4641170" h="156832">
                <a:moveTo>
                  <a:pt x="276149" y="56358"/>
                </a:moveTo>
                <a:lnTo>
                  <a:pt x="267306" y="47128"/>
                </a:lnTo>
                <a:lnTo>
                  <a:pt x="262093" y="44439"/>
                </a:lnTo>
                <a:lnTo>
                  <a:pt x="250278" y="40982"/>
                </a:lnTo>
                <a:lnTo>
                  <a:pt x="236190" y="39829"/>
                </a:lnTo>
                <a:lnTo>
                  <a:pt x="231144" y="40020"/>
                </a:lnTo>
                <a:lnTo>
                  <a:pt x="218434" y="42452"/>
                </a:lnTo>
                <a:lnTo>
                  <a:pt x="207152" y="47686"/>
                </a:lnTo>
                <a:lnTo>
                  <a:pt x="203122" y="50825"/>
                </a:lnTo>
                <a:lnTo>
                  <a:pt x="196585" y="61146"/>
                </a:lnTo>
                <a:lnTo>
                  <a:pt x="194128" y="75615"/>
                </a:lnTo>
                <a:lnTo>
                  <a:pt x="211155" y="75615"/>
                </a:lnTo>
                <a:lnTo>
                  <a:pt x="211831" y="70006"/>
                </a:lnTo>
                <a:lnTo>
                  <a:pt x="213284" y="65782"/>
                </a:lnTo>
                <a:lnTo>
                  <a:pt x="215514" y="62943"/>
                </a:lnTo>
                <a:lnTo>
                  <a:pt x="219500" y="57807"/>
                </a:lnTo>
                <a:lnTo>
                  <a:pt x="226257" y="55238"/>
                </a:lnTo>
                <a:lnTo>
                  <a:pt x="244028" y="55238"/>
                </a:lnTo>
                <a:lnTo>
                  <a:pt x="250363" y="56641"/>
                </a:lnTo>
                <a:lnTo>
                  <a:pt x="254789" y="59446"/>
                </a:lnTo>
                <a:lnTo>
                  <a:pt x="259214" y="62250"/>
                </a:lnTo>
                <a:lnTo>
                  <a:pt x="261427" y="66762"/>
                </a:lnTo>
                <a:lnTo>
                  <a:pt x="261427" y="76021"/>
                </a:lnTo>
                <a:lnTo>
                  <a:pt x="260211" y="79975"/>
                </a:lnTo>
                <a:lnTo>
                  <a:pt x="258792" y="82948"/>
                </a:lnTo>
                <a:lnTo>
                  <a:pt x="255988" y="84706"/>
                </a:lnTo>
                <a:lnTo>
                  <a:pt x="251799" y="85247"/>
                </a:lnTo>
                <a:lnTo>
                  <a:pt x="222710" y="88896"/>
                </a:lnTo>
                <a:lnTo>
                  <a:pt x="221162" y="89109"/>
                </a:lnTo>
                <a:lnTo>
                  <a:pt x="208247" y="92684"/>
                </a:lnTo>
                <a:lnTo>
                  <a:pt x="197979" y="99135"/>
                </a:lnTo>
                <a:lnTo>
                  <a:pt x="191695" y="104677"/>
                </a:lnTo>
                <a:lnTo>
                  <a:pt x="188553" y="112483"/>
                </a:lnTo>
                <a:lnTo>
                  <a:pt x="188553" y="131745"/>
                </a:lnTo>
                <a:lnTo>
                  <a:pt x="191746" y="139399"/>
                </a:lnTo>
                <a:lnTo>
                  <a:pt x="198131" y="145516"/>
                </a:lnTo>
                <a:lnTo>
                  <a:pt x="209528" y="152556"/>
                </a:lnTo>
                <a:lnTo>
                  <a:pt x="222811" y="154691"/>
                </a:lnTo>
                <a:lnTo>
                  <a:pt x="221798" y="139180"/>
                </a:lnTo>
                <a:lnTo>
                  <a:pt x="217237" y="137659"/>
                </a:lnTo>
                <a:lnTo>
                  <a:pt x="213385" y="134618"/>
                </a:lnTo>
                <a:lnTo>
                  <a:pt x="209534" y="131576"/>
                </a:lnTo>
                <a:lnTo>
                  <a:pt x="207608" y="127420"/>
                </a:lnTo>
                <a:lnTo>
                  <a:pt x="207608" y="115187"/>
                </a:lnTo>
                <a:lnTo>
                  <a:pt x="210412" y="110118"/>
                </a:lnTo>
                <a:lnTo>
                  <a:pt x="216020" y="106941"/>
                </a:lnTo>
                <a:lnTo>
                  <a:pt x="219331" y="105049"/>
                </a:lnTo>
                <a:lnTo>
                  <a:pt x="224298" y="103664"/>
                </a:lnTo>
                <a:lnTo>
                  <a:pt x="230920" y="102785"/>
                </a:lnTo>
                <a:lnTo>
                  <a:pt x="241967" y="101366"/>
                </a:lnTo>
                <a:lnTo>
                  <a:pt x="245346" y="100960"/>
                </a:lnTo>
                <a:lnTo>
                  <a:pt x="248792" y="100284"/>
                </a:lnTo>
                <a:lnTo>
                  <a:pt x="252305" y="99338"/>
                </a:lnTo>
                <a:lnTo>
                  <a:pt x="255819" y="98392"/>
                </a:lnTo>
                <a:lnTo>
                  <a:pt x="258691" y="97209"/>
                </a:lnTo>
                <a:lnTo>
                  <a:pt x="260921" y="95790"/>
                </a:lnTo>
                <a:lnTo>
                  <a:pt x="260921" y="110490"/>
                </a:lnTo>
                <a:lnTo>
                  <a:pt x="260730" y="114142"/>
                </a:lnTo>
                <a:lnTo>
                  <a:pt x="258116" y="141511"/>
                </a:lnTo>
                <a:lnTo>
                  <a:pt x="261833" y="136645"/>
                </a:lnTo>
                <a:lnTo>
                  <a:pt x="262441" y="140971"/>
                </a:lnTo>
                <a:lnTo>
                  <a:pt x="263488" y="144316"/>
                </a:lnTo>
                <a:lnTo>
                  <a:pt x="264975" y="146682"/>
                </a:lnTo>
                <a:lnTo>
                  <a:pt x="267813" y="151142"/>
                </a:lnTo>
                <a:lnTo>
                  <a:pt x="272374" y="153373"/>
                </a:lnTo>
                <a:lnTo>
                  <a:pt x="281225" y="153373"/>
                </a:lnTo>
                <a:lnTo>
                  <a:pt x="284739" y="153069"/>
                </a:lnTo>
                <a:lnTo>
                  <a:pt x="288388" y="152359"/>
                </a:lnTo>
                <a:lnTo>
                  <a:pt x="291226" y="151548"/>
                </a:lnTo>
                <a:lnTo>
                  <a:pt x="291226" y="138064"/>
                </a:lnTo>
                <a:lnTo>
                  <a:pt x="288996" y="138419"/>
                </a:lnTo>
                <a:lnTo>
                  <a:pt x="286057" y="138673"/>
                </a:lnTo>
                <a:lnTo>
                  <a:pt x="282746" y="138673"/>
                </a:lnTo>
                <a:lnTo>
                  <a:pt x="279553" y="135800"/>
                </a:lnTo>
                <a:lnTo>
                  <a:pt x="279164" y="132388"/>
                </a:lnTo>
                <a:lnTo>
                  <a:pt x="279164" y="69575"/>
                </a:lnTo>
                <a:lnTo>
                  <a:pt x="276149" y="56358"/>
                </a:lnTo>
                <a:close/>
              </a:path>
              <a:path w="4641170" h="156832">
                <a:moveTo>
                  <a:pt x="256221" y="126289"/>
                </a:moveTo>
                <a:lnTo>
                  <a:pt x="245717" y="134719"/>
                </a:lnTo>
                <a:lnTo>
                  <a:pt x="239704" y="137693"/>
                </a:lnTo>
                <a:lnTo>
                  <a:pt x="233487" y="139180"/>
                </a:lnTo>
                <a:lnTo>
                  <a:pt x="221798" y="139180"/>
                </a:lnTo>
                <a:lnTo>
                  <a:pt x="222811" y="154691"/>
                </a:lnTo>
                <a:lnTo>
                  <a:pt x="231190" y="154691"/>
                </a:lnTo>
                <a:lnTo>
                  <a:pt x="238859" y="152899"/>
                </a:lnTo>
                <a:lnTo>
                  <a:pt x="245819" y="149317"/>
                </a:lnTo>
                <a:lnTo>
                  <a:pt x="252778" y="145735"/>
                </a:lnTo>
                <a:lnTo>
                  <a:pt x="258116" y="141511"/>
                </a:lnTo>
                <a:lnTo>
                  <a:pt x="260730" y="114142"/>
                </a:lnTo>
                <a:lnTo>
                  <a:pt x="256221" y="126289"/>
                </a:lnTo>
                <a:close/>
              </a:path>
              <a:path w="4641170" h="156832">
                <a:moveTo>
                  <a:pt x="315213" y="42465"/>
                </a:moveTo>
                <a:lnTo>
                  <a:pt x="315213" y="151041"/>
                </a:lnTo>
                <a:lnTo>
                  <a:pt x="333457" y="151041"/>
                </a:lnTo>
                <a:lnTo>
                  <a:pt x="333457" y="80887"/>
                </a:lnTo>
                <a:lnTo>
                  <a:pt x="335923" y="74078"/>
                </a:lnTo>
                <a:lnTo>
                  <a:pt x="340856" y="68164"/>
                </a:lnTo>
                <a:lnTo>
                  <a:pt x="345788" y="62250"/>
                </a:lnTo>
                <a:lnTo>
                  <a:pt x="352849" y="59294"/>
                </a:lnTo>
                <a:lnTo>
                  <a:pt x="365029" y="59395"/>
                </a:lnTo>
                <a:lnTo>
                  <a:pt x="368019" y="59800"/>
                </a:lnTo>
                <a:lnTo>
                  <a:pt x="368019" y="40539"/>
                </a:lnTo>
                <a:lnTo>
                  <a:pt x="366059" y="40336"/>
                </a:lnTo>
                <a:lnTo>
                  <a:pt x="362140" y="40032"/>
                </a:lnTo>
                <a:lnTo>
                  <a:pt x="354910" y="40032"/>
                </a:lnTo>
                <a:lnTo>
                  <a:pt x="348525" y="42651"/>
                </a:lnTo>
                <a:lnTo>
                  <a:pt x="342984" y="47889"/>
                </a:lnTo>
                <a:lnTo>
                  <a:pt x="337443" y="53126"/>
                </a:lnTo>
                <a:lnTo>
                  <a:pt x="333964" y="57570"/>
                </a:lnTo>
                <a:lnTo>
                  <a:pt x="332545" y="61220"/>
                </a:lnTo>
                <a:lnTo>
                  <a:pt x="332545" y="42465"/>
                </a:lnTo>
                <a:lnTo>
                  <a:pt x="315213" y="42465"/>
                </a:lnTo>
                <a:close/>
              </a:path>
              <a:path w="4641170" h="156832">
                <a:moveTo>
                  <a:pt x="405993" y="42465"/>
                </a:moveTo>
                <a:lnTo>
                  <a:pt x="405993" y="12153"/>
                </a:lnTo>
                <a:lnTo>
                  <a:pt x="387546" y="12153"/>
                </a:lnTo>
                <a:lnTo>
                  <a:pt x="387546" y="42465"/>
                </a:lnTo>
                <a:lnTo>
                  <a:pt x="372850" y="42465"/>
                </a:lnTo>
                <a:lnTo>
                  <a:pt x="372850" y="57367"/>
                </a:lnTo>
                <a:lnTo>
                  <a:pt x="387546" y="57367"/>
                </a:lnTo>
                <a:lnTo>
                  <a:pt x="387546" y="136206"/>
                </a:lnTo>
                <a:lnTo>
                  <a:pt x="389067" y="141866"/>
                </a:lnTo>
                <a:lnTo>
                  <a:pt x="392107" y="146225"/>
                </a:lnTo>
                <a:lnTo>
                  <a:pt x="395148" y="150585"/>
                </a:lnTo>
                <a:lnTo>
                  <a:pt x="400925" y="152764"/>
                </a:lnTo>
                <a:lnTo>
                  <a:pt x="412074" y="152764"/>
                </a:lnTo>
                <a:lnTo>
                  <a:pt x="414524" y="152629"/>
                </a:lnTo>
                <a:lnTo>
                  <a:pt x="419051" y="152089"/>
                </a:lnTo>
                <a:lnTo>
                  <a:pt x="423325" y="151041"/>
                </a:lnTo>
                <a:lnTo>
                  <a:pt x="423325" y="136645"/>
                </a:lnTo>
                <a:lnTo>
                  <a:pt x="419777" y="136899"/>
                </a:lnTo>
                <a:lnTo>
                  <a:pt x="413628" y="136949"/>
                </a:lnTo>
                <a:lnTo>
                  <a:pt x="409845" y="135834"/>
                </a:lnTo>
                <a:lnTo>
                  <a:pt x="407277" y="134550"/>
                </a:lnTo>
                <a:lnTo>
                  <a:pt x="405993" y="132016"/>
                </a:lnTo>
                <a:lnTo>
                  <a:pt x="405993" y="57367"/>
                </a:lnTo>
                <a:lnTo>
                  <a:pt x="423325" y="57367"/>
                </a:lnTo>
                <a:lnTo>
                  <a:pt x="423325" y="42465"/>
                </a:lnTo>
                <a:lnTo>
                  <a:pt x="405993" y="424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83510" y="2693495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207650" y="2693495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39986" y="2693630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701558" y="2693495"/>
            <a:ext cx="0" cy="130463"/>
          </a:xfrm>
          <a:custGeom>
            <a:avLst/>
            <a:gdLst/>
            <a:ahLst/>
            <a:cxnLst/>
            <a:rect l="l" t="t" r="r" b="b"/>
            <a:pathLst>
              <a:path h="147858">
                <a:moveTo>
                  <a:pt x="0" y="0"/>
                </a:moveTo>
                <a:lnTo>
                  <a:pt x="0" y="147858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90263" y="2693495"/>
            <a:ext cx="0" cy="130463"/>
          </a:xfrm>
          <a:custGeom>
            <a:avLst/>
            <a:gdLst/>
            <a:ahLst/>
            <a:cxnLst/>
            <a:rect l="l" t="t" r="r" b="b"/>
            <a:pathLst>
              <a:path h="147858">
                <a:moveTo>
                  <a:pt x="0" y="0"/>
                </a:moveTo>
                <a:lnTo>
                  <a:pt x="0" y="147858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83843" y="3652466"/>
            <a:ext cx="6352672" cy="173794"/>
          </a:xfrm>
          <a:custGeom>
            <a:avLst/>
            <a:gdLst/>
            <a:ahLst/>
            <a:cxnLst/>
            <a:rect l="l" t="t" r="r" b="b"/>
            <a:pathLst>
              <a:path w="6987939" h="196966">
                <a:moveTo>
                  <a:pt x="1533111" y="47727"/>
                </a:moveTo>
                <a:lnTo>
                  <a:pt x="1523362" y="56354"/>
                </a:lnTo>
                <a:lnTo>
                  <a:pt x="1529578" y="78758"/>
                </a:lnTo>
                <a:lnTo>
                  <a:pt x="1532585" y="71071"/>
                </a:lnTo>
                <a:lnTo>
                  <a:pt x="1538261" y="65022"/>
                </a:lnTo>
                <a:lnTo>
                  <a:pt x="1544572" y="42306"/>
                </a:lnTo>
                <a:lnTo>
                  <a:pt x="1533111" y="47727"/>
                </a:lnTo>
                <a:close/>
              </a:path>
              <a:path w="6987939" h="196966">
                <a:moveTo>
                  <a:pt x="1649244" y="127724"/>
                </a:moveTo>
                <a:lnTo>
                  <a:pt x="1647724" y="123061"/>
                </a:lnTo>
                <a:lnTo>
                  <a:pt x="1647184" y="116978"/>
                </a:lnTo>
                <a:lnTo>
                  <a:pt x="1629649" y="116978"/>
                </a:lnTo>
                <a:lnTo>
                  <a:pt x="1630002" y="121187"/>
                </a:lnTo>
                <a:lnTo>
                  <a:pt x="1633459" y="133675"/>
                </a:lnTo>
                <a:lnTo>
                  <a:pt x="1640443" y="144198"/>
                </a:lnTo>
                <a:lnTo>
                  <a:pt x="1647624" y="149731"/>
                </a:lnTo>
                <a:lnTo>
                  <a:pt x="1659431" y="153831"/>
                </a:lnTo>
                <a:lnTo>
                  <a:pt x="1674752" y="155198"/>
                </a:lnTo>
                <a:lnTo>
                  <a:pt x="1686324" y="154390"/>
                </a:lnTo>
                <a:lnTo>
                  <a:pt x="1698792" y="150901"/>
                </a:lnTo>
                <a:lnTo>
                  <a:pt x="1708250" y="144654"/>
                </a:lnTo>
                <a:lnTo>
                  <a:pt x="1716876" y="132225"/>
                </a:lnTo>
                <a:lnTo>
                  <a:pt x="1719247" y="119614"/>
                </a:lnTo>
                <a:lnTo>
                  <a:pt x="1719247" y="109611"/>
                </a:lnTo>
                <a:lnTo>
                  <a:pt x="1715700" y="102278"/>
                </a:lnTo>
                <a:lnTo>
                  <a:pt x="1708605" y="97615"/>
                </a:lnTo>
                <a:lnTo>
                  <a:pt x="1697456" y="92661"/>
                </a:lnTo>
                <a:lnTo>
                  <a:pt x="1682252" y="88389"/>
                </a:lnTo>
                <a:lnTo>
                  <a:pt x="1670191" y="85449"/>
                </a:lnTo>
                <a:lnTo>
                  <a:pt x="1664921" y="84165"/>
                </a:lnTo>
                <a:lnTo>
                  <a:pt x="1660934" y="82678"/>
                </a:lnTo>
                <a:lnTo>
                  <a:pt x="1658231" y="80989"/>
                </a:lnTo>
                <a:lnTo>
                  <a:pt x="1653569" y="78150"/>
                </a:lnTo>
                <a:lnTo>
                  <a:pt x="1651238" y="74365"/>
                </a:lnTo>
                <a:lnTo>
                  <a:pt x="1655664" y="99980"/>
                </a:lnTo>
                <a:lnTo>
                  <a:pt x="1664921" y="102278"/>
                </a:lnTo>
                <a:lnTo>
                  <a:pt x="1679414" y="105928"/>
                </a:lnTo>
                <a:lnTo>
                  <a:pt x="1687185" y="107888"/>
                </a:lnTo>
                <a:lnTo>
                  <a:pt x="1692388" y="109611"/>
                </a:lnTo>
                <a:lnTo>
                  <a:pt x="1695023" y="111098"/>
                </a:lnTo>
                <a:lnTo>
                  <a:pt x="1699145" y="113531"/>
                </a:lnTo>
                <a:lnTo>
                  <a:pt x="1701206" y="117079"/>
                </a:lnTo>
                <a:lnTo>
                  <a:pt x="1701206" y="127893"/>
                </a:lnTo>
                <a:lnTo>
                  <a:pt x="1698638" y="132438"/>
                </a:lnTo>
                <a:lnTo>
                  <a:pt x="1693503" y="135378"/>
                </a:lnTo>
                <a:lnTo>
                  <a:pt x="1688368" y="138318"/>
                </a:lnTo>
                <a:lnTo>
                  <a:pt x="1682421" y="139788"/>
                </a:lnTo>
                <a:lnTo>
                  <a:pt x="1675665" y="139788"/>
                </a:lnTo>
                <a:lnTo>
                  <a:pt x="1661127" y="137567"/>
                </a:lnTo>
                <a:lnTo>
                  <a:pt x="1651745" y="130968"/>
                </a:lnTo>
                <a:lnTo>
                  <a:pt x="1649244" y="127724"/>
                </a:lnTo>
                <a:close/>
              </a:path>
              <a:path w="6987939" h="196966">
                <a:moveTo>
                  <a:pt x="1753032" y="127724"/>
                </a:moveTo>
                <a:lnTo>
                  <a:pt x="1751512" y="123061"/>
                </a:lnTo>
                <a:lnTo>
                  <a:pt x="1750971" y="116978"/>
                </a:lnTo>
                <a:lnTo>
                  <a:pt x="1733437" y="116978"/>
                </a:lnTo>
                <a:lnTo>
                  <a:pt x="1733790" y="121187"/>
                </a:lnTo>
                <a:lnTo>
                  <a:pt x="1737247" y="133675"/>
                </a:lnTo>
                <a:lnTo>
                  <a:pt x="1744231" y="144198"/>
                </a:lnTo>
                <a:lnTo>
                  <a:pt x="1751412" y="149731"/>
                </a:lnTo>
                <a:lnTo>
                  <a:pt x="1763219" y="153831"/>
                </a:lnTo>
                <a:lnTo>
                  <a:pt x="1778540" y="155198"/>
                </a:lnTo>
                <a:lnTo>
                  <a:pt x="1790112" y="154390"/>
                </a:lnTo>
                <a:lnTo>
                  <a:pt x="1802579" y="150901"/>
                </a:lnTo>
                <a:lnTo>
                  <a:pt x="1812037" y="144654"/>
                </a:lnTo>
                <a:lnTo>
                  <a:pt x="1820663" y="132225"/>
                </a:lnTo>
                <a:lnTo>
                  <a:pt x="1823034" y="119614"/>
                </a:lnTo>
                <a:lnTo>
                  <a:pt x="1823034" y="109611"/>
                </a:lnTo>
                <a:lnTo>
                  <a:pt x="1819487" y="102278"/>
                </a:lnTo>
                <a:lnTo>
                  <a:pt x="1812392" y="97615"/>
                </a:lnTo>
                <a:lnTo>
                  <a:pt x="1801244" y="92661"/>
                </a:lnTo>
                <a:lnTo>
                  <a:pt x="1786040" y="88389"/>
                </a:lnTo>
                <a:lnTo>
                  <a:pt x="1773979" y="85449"/>
                </a:lnTo>
                <a:lnTo>
                  <a:pt x="1768708" y="84165"/>
                </a:lnTo>
                <a:lnTo>
                  <a:pt x="1764721" y="82678"/>
                </a:lnTo>
                <a:lnTo>
                  <a:pt x="1762019" y="80989"/>
                </a:lnTo>
                <a:lnTo>
                  <a:pt x="1757356" y="78150"/>
                </a:lnTo>
                <a:lnTo>
                  <a:pt x="1755025" y="74365"/>
                </a:lnTo>
                <a:lnTo>
                  <a:pt x="1759451" y="99980"/>
                </a:lnTo>
                <a:lnTo>
                  <a:pt x="1768708" y="102278"/>
                </a:lnTo>
                <a:lnTo>
                  <a:pt x="1783202" y="105928"/>
                </a:lnTo>
                <a:lnTo>
                  <a:pt x="1790972" y="107888"/>
                </a:lnTo>
                <a:lnTo>
                  <a:pt x="1796175" y="109611"/>
                </a:lnTo>
                <a:lnTo>
                  <a:pt x="1798811" y="111098"/>
                </a:lnTo>
                <a:lnTo>
                  <a:pt x="1802932" y="113531"/>
                </a:lnTo>
                <a:lnTo>
                  <a:pt x="1804993" y="117079"/>
                </a:lnTo>
                <a:lnTo>
                  <a:pt x="1804993" y="127893"/>
                </a:lnTo>
                <a:lnTo>
                  <a:pt x="1802426" y="132438"/>
                </a:lnTo>
                <a:lnTo>
                  <a:pt x="1797290" y="135378"/>
                </a:lnTo>
                <a:lnTo>
                  <a:pt x="1792155" y="138318"/>
                </a:lnTo>
                <a:lnTo>
                  <a:pt x="1786209" y="139788"/>
                </a:lnTo>
                <a:lnTo>
                  <a:pt x="1779452" y="139788"/>
                </a:lnTo>
                <a:lnTo>
                  <a:pt x="1764914" y="137567"/>
                </a:lnTo>
                <a:lnTo>
                  <a:pt x="1755532" y="130968"/>
                </a:lnTo>
                <a:lnTo>
                  <a:pt x="1753032" y="127724"/>
                </a:lnTo>
                <a:close/>
              </a:path>
              <a:path w="6987939" h="196966">
                <a:moveTo>
                  <a:pt x="1951687" y="138369"/>
                </a:moveTo>
                <a:lnTo>
                  <a:pt x="1941822" y="138369"/>
                </a:lnTo>
                <a:lnTo>
                  <a:pt x="1933989" y="137550"/>
                </a:lnTo>
                <a:lnTo>
                  <a:pt x="1922549" y="131761"/>
                </a:lnTo>
                <a:lnTo>
                  <a:pt x="1918679" y="146141"/>
                </a:lnTo>
                <a:lnTo>
                  <a:pt x="1922058" y="148507"/>
                </a:lnTo>
                <a:lnTo>
                  <a:pt x="1927734" y="152494"/>
                </a:lnTo>
                <a:lnTo>
                  <a:pt x="1934693" y="154488"/>
                </a:lnTo>
                <a:lnTo>
                  <a:pt x="1943430" y="154486"/>
                </a:lnTo>
                <a:lnTo>
                  <a:pt x="1956878" y="152510"/>
                </a:lnTo>
                <a:lnTo>
                  <a:pt x="1968235" y="146834"/>
                </a:lnTo>
                <a:lnTo>
                  <a:pt x="1977499" y="137457"/>
                </a:lnTo>
                <a:lnTo>
                  <a:pt x="1980852" y="132334"/>
                </a:lnTo>
                <a:lnTo>
                  <a:pt x="1985915" y="121198"/>
                </a:lnTo>
                <a:lnTo>
                  <a:pt x="1988953" y="108644"/>
                </a:lnTo>
                <a:lnTo>
                  <a:pt x="1989966" y="94675"/>
                </a:lnTo>
                <a:lnTo>
                  <a:pt x="1989802" y="88652"/>
                </a:lnTo>
                <a:lnTo>
                  <a:pt x="1987851" y="74649"/>
                </a:lnTo>
                <a:lnTo>
                  <a:pt x="1983700" y="62954"/>
                </a:lnTo>
                <a:lnTo>
                  <a:pt x="1977347" y="53566"/>
                </a:lnTo>
                <a:lnTo>
                  <a:pt x="1969416" y="46674"/>
                </a:lnTo>
                <a:lnTo>
                  <a:pt x="1957904" y="41389"/>
                </a:lnTo>
                <a:lnTo>
                  <a:pt x="1944457" y="39627"/>
                </a:lnTo>
                <a:lnTo>
                  <a:pt x="1937971" y="39627"/>
                </a:lnTo>
                <a:lnTo>
                  <a:pt x="1931957" y="40995"/>
                </a:lnTo>
                <a:lnTo>
                  <a:pt x="1926416" y="43732"/>
                </a:lnTo>
                <a:lnTo>
                  <a:pt x="1920876" y="46470"/>
                </a:lnTo>
                <a:lnTo>
                  <a:pt x="1916112" y="50440"/>
                </a:lnTo>
                <a:lnTo>
                  <a:pt x="1912125" y="55644"/>
                </a:lnTo>
                <a:lnTo>
                  <a:pt x="1912125" y="1610"/>
                </a:lnTo>
                <a:lnTo>
                  <a:pt x="1894388" y="1610"/>
                </a:lnTo>
                <a:lnTo>
                  <a:pt x="1894388" y="151041"/>
                </a:lnTo>
                <a:lnTo>
                  <a:pt x="1911213" y="151041"/>
                </a:lnTo>
                <a:lnTo>
                  <a:pt x="1911213" y="137152"/>
                </a:lnTo>
                <a:lnTo>
                  <a:pt x="1912395" y="114072"/>
                </a:lnTo>
                <a:lnTo>
                  <a:pt x="1911112" y="105793"/>
                </a:lnTo>
                <a:lnTo>
                  <a:pt x="1911112" y="95587"/>
                </a:lnTo>
                <a:lnTo>
                  <a:pt x="1911494" y="87519"/>
                </a:lnTo>
                <a:lnTo>
                  <a:pt x="1914497" y="74442"/>
                </a:lnTo>
                <a:lnTo>
                  <a:pt x="1920487" y="65174"/>
                </a:lnTo>
                <a:lnTo>
                  <a:pt x="1926737" y="59023"/>
                </a:lnTo>
                <a:lnTo>
                  <a:pt x="1934018" y="55948"/>
                </a:lnTo>
                <a:lnTo>
                  <a:pt x="1951856" y="55948"/>
                </a:lnTo>
                <a:lnTo>
                  <a:pt x="1959069" y="59699"/>
                </a:lnTo>
                <a:lnTo>
                  <a:pt x="1963968" y="67201"/>
                </a:lnTo>
                <a:lnTo>
                  <a:pt x="1965802" y="70317"/>
                </a:lnTo>
                <a:lnTo>
                  <a:pt x="1969938" y="81849"/>
                </a:lnTo>
                <a:lnTo>
                  <a:pt x="1971316" y="95587"/>
                </a:lnTo>
                <a:lnTo>
                  <a:pt x="1971013" y="103108"/>
                </a:lnTo>
                <a:lnTo>
                  <a:pt x="1968657" y="116049"/>
                </a:lnTo>
                <a:lnTo>
                  <a:pt x="1963968" y="126609"/>
                </a:lnTo>
                <a:lnTo>
                  <a:pt x="1959069" y="134449"/>
                </a:lnTo>
                <a:lnTo>
                  <a:pt x="1951687" y="138369"/>
                </a:lnTo>
                <a:close/>
              </a:path>
              <a:path w="6987939" h="196966">
                <a:moveTo>
                  <a:pt x="1915065" y="142356"/>
                </a:moveTo>
                <a:lnTo>
                  <a:pt x="1918679" y="146141"/>
                </a:lnTo>
                <a:lnTo>
                  <a:pt x="1922549" y="131761"/>
                </a:lnTo>
                <a:lnTo>
                  <a:pt x="1914963" y="120425"/>
                </a:lnTo>
                <a:lnTo>
                  <a:pt x="1912395" y="114072"/>
                </a:lnTo>
                <a:lnTo>
                  <a:pt x="1911213" y="137152"/>
                </a:lnTo>
                <a:lnTo>
                  <a:pt x="1915065" y="142356"/>
                </a:lnTo>
                <a:close/>
              </a:path>
              <a:path w="6987939" h="196966">
                <a:moveTo>
                  <a:pt x="2043042" y="135750"/>
                </a:moveTo>
                <a:lnTo>
                  <a:pt x="2038177" y="129093"/>
                </a:lnTo>
                <a:lnTo>
                  <a:pt x="2032272" y="116389"/>
                </a:lnTo>
                <a:lnTo>
                  <a:pt x="2030372" y="102582"/>
                </a:lnTo>
                <a:lnTo>
                  <a:pt x="2025001" y="56354"/>
                </a:lnTo>
                <a:lnTo>
                  <a:pt x="2021081" y="61446"/>
                </a:lnTo>
                <a:lnTo>
                  <a:pt x="2015375" y="72326"/>
                </a:lnTo>
                <a:lnTo>
                  <a:pt x="2011952" y="84788"/>
                </a:lnTo>
                <a:lnTo>
                  <a:pt x="2010811" y="98831"/>
                </a:lnTo>
                <a:lnTo>
                  <a:pt x="2011039" y="105393"/>
                </a:lnTo>
                <a:lnTo>
                  <a:pt x="2013273" y="118976"/>
                </a:lnTo>
                <a:lnTo>
                  <a:pt x="2017894" y="130559"/>
                </a:lnTo>
                <a:lnTo>
                  <a:pt x="2024899" y="140143"/>
                </a:lnTo>
                <a:lnTo>
                  <a:pt x="2034572" y="148087"/>
                </a:lnTo>
                <a:lnTo>
                  <a:pt x="2046202" y="153192"/>
                </a:lnTo>
                <a:lnTo>
                  <a:pt x="2059259" y="154894"/>
                </a:lnTo>
                <a:lnTo>
                  <a:pt x="2064799" y="154894"/>
                </a:lnTo>
                <a:lnTo>
                  <a:pt x="2069766" y="154353"/>
                </a:lnTo>
                <a:lnTo>
                  <a:pt x="2074157" y="153272"/>
                </a:lnTo>
                <a:lnTo>
                  <a:pt x="2082334" y="151379"/>
                </a:lnTo>
                <a:lnTo>
                  <a:pt x="2089192" y="147730"/>
                </a:lnTo>
                <a:lnTo>
                  <a:pt x="2094733" y="142323"/>
                </a:lnTo>
                <a:lnTo>
                  <a:pt x="2098044" y="139214"/>
                </a:lnTo>
                <a:lnTo>
                  <a:pt x="2101034" y="135209"/>
                </a:lnTo>
                <a:lnTo>
                  <a:pt x="2103703" y="130309"/>
                </a:lnTo>
                <a:lnTo>
                  <a:pt x="2106372" y="125409"/>
                </a:lnTo>
                <a:lnTo>
                  <a:pt x="2107943" y="120966"/>
                </a:lnTo>
                <a:lnTo>
                  <a:pt x="2108416" y="116978"/>
                </a:lnTo>
                <a:lnTo>
                  <a:pt x="2090476" y="116978"/>
                </a:lnTo>
                <a:lnTo>
                  <a:pt x="2089124" y="121777"/>
                </a:lnTo>
                <a:lnTo>
                  <a:pt x="2086827" y="126001"/>
                </a:lnTo>
                <a:lnTo>
                  <a:pt x="2083584" y="129650"/>
                </a:lnTo>
                <a:lnTo>
                  <a:pt x="2077908" y="135936"/>
                </a:lnTo>
                <a:lnTo>
                  <a:pt x="2070306" y="139079"/>
                </a:lnTo>
                <a:lnTo>
                  <a:pt x="2050576" y="139079"/>
                </a:lnTo>
                <a:lnTo>
                  <a:pt x="2043042" y="135750"/>
                </a:lnTo>
                <a:close/>
              </a:path>
              <a:path w="6987939" h="196966">
                <a:moveTo>
                  <a:pt x="2091726" y="49072"/>
                </a:moveTo>
                <a:lnTo>
                  <a:pt x="2084496" y="45456"/>
                </a:lnTo>
                <a:lnTo>
                  <a:pt x="2077266" y="41840"/>
                </a:lnTo>
                <a:lnTo>
                  <a:pt x="2069799" y="40032"/>
                </a:lnTo>
                <a:lnTo>
                  <a:pt x="2059383" y="40091"/>
                </a:lnTo>
                <a:lnTo>
                  <a:pt x="2046211" y="42306"/>
                </a:lnTo>
                <a:lnTo>
                  <a:pt x="2039900" y="65022"/>
                </a:lnTo>
                <a:lnTo>
                  <a:pt x="2045576" y="58973"/>
                </a:lnTo>
                <a:lnTo>
                  <a:pt x="2052603" y="55948"/>
                </a:lnTo>
                <a:lnTo>
                  <a:pt x="2060982" y="55948"/>
                </a:lnTo>
                <a:lnTo>
                  <a:pt x="2064461" y="56086"/>
                </a:lnTo>
                <a:lnTo>
                  <a:pt x="2077261" y="59951"/>
                </a:lnTo>
                <a:lnTo>
                  <a:pt x="2086016" y="69128"/>
                </a:lnTo>
                <a:lnTo>
                  <a:pt x="2088719" y="73859"/>
                </a:lnTo>
                <a:lnTo>
                  <a:pt x="2090442" y="80178"/>
                </a:lnTo>
                <a:lnTo>
                  <a:pt x="2091185" y="88085"/>
                </a:lnTo>
                <a:lnTo>
                  <a:pt x="2030879" y="88085"/>
                </a:lnTo>
                <a:lnTo>
                  <a:pt x="2031217" y="78758"/>
                </a:lnTo>
                <a:lnTo>
                  <a:pt x="2025001" y="56354"/>
                </a:lnTo>
                <a:lnTo>
                  <a:pt x="2030372" y="102582"/>
                </a:lnTo>
                <a:lnTo>
                  <a:pt x="2109936" y="102582"/>
                </a:lnTo>
                <a:lnTo>
                  <a:pt x="2109936" y="91633"/>
                </a:lnTo>
                <a:lnTo>
                  <a:pt x="2109395" y="83659"/>
                </a:lnTo>
                <a:lnTo>
                  <a:pt x="2108314" y="78657"/>
                </a:lnTo>
                <a:lnTo>
                  <a:pt x="2107098" y="71358"/>
                </a:lnTo>
                <a:lnTo>
                  <a:pt x="2104666" y="64971"/>
                </a:lnTo>
                <a:lnTo>
                  <a:pt x="2101017" y="59497"/>
                </a:lnTo>
                <a:lnTo>
                  <a:pt x="2097233" y="53752"/>
                </a:lnTo>
                <a:lnTo>
                  <a:pt x="2091726" y="49072"/>
                </a:lnTo>
                <a:close/>
              </a:path>
              <a:path w="6987939" h="196966">
                <a:moveTo>
                  <a:pt x="2034750" y="47727"/>
                </a:moveTo>
                <a:lnTo>
                  <a:pt x="2025001" y="56354"/>
                </a:lnTo>
                <a:lnTo>
                  <a:pt x="2031217" y="78758"/>
                </a:lnTo>
                <a:lnTo>
                  <a:pt x="2034224" y="71071"/>
                </a:lnTo>
                <a:lnTo>
                  <a:pt x="2039900" y="65022"/>
                </a:lnTo>
                <a:lnTo>
                  <a:pt x="2046211" y="42306"/>
                </a:lnTo>
                <a:lnTo>
                  <a:pt x="2034750" y="47727"/>
                </a:lnTo>
                <a:close/>
              </a:path>
              <a:path w="6987939" h="196966">
                <a:moveTo>
                  <a:pt x="2160073" y="42465"/>
                </a:moveTo>
                <a:lnTo>
                  <a:pt x="2160073" y="12153"/>
                </a:lnTo>
                <a:lnTo>
                  <a:pt x="2141626" y="12153"/>
                </a:lnTo>
                <a:lnTo>
                  <a:pt x="2141626" y="42465"/>
                </a:lnTo>
                <a:lnTo>
                  <a:pt x="2126930" y="42465"/>
                </a:lnTo>
                <a:lnTo>
                  <a:pt x="2126930" y="57368"/>
                </a:lnTo>
                <a:lnTo>
                  <a:pt x="2141626" y="57368"/>
                </a:lnTo>
                <a:lnTo>
                  <a:pt x="2141626" y="136206"/>
                </a:lnTo>
                <a:lnTo>
                  <a:pt x="2143147" y="141866"/>
                </a:lnTo>
                <a:lnTo>
                  <a:pt x="2146187" y="146226"/>
                </a:lnTo>
                <a:lnTo>
                  <a:pt x="2149228" y="150585"/>
                </a:lnTo>
                <a:lnTo>
                  <a:pt x="2155005" y="152765"/>
                </a:lnTo>
                <a:lnTo>
                  <a:pt x="2160073" y="132016"/>
                </a:lnTo>
                <a:lnTo>
                  <a:pt x="2160073" y="57368"/>
                </a:lnTo>
                <a:lnTo>
                  <a:pt x="2177404" y="57368"/>
                </a:lnTo>
                <a:lnTo>
                  <a:pt x="2177404" y="42465"/>
                </a:lnTo>
                <a:lnTo>
                  <a:pt x="2160073" y="42465"/>
                </a:lnTo>
                <a:close/>
              </a:path>
              <a:path w="6987939" h="196966">
                <a:moveTo>
                  <a:pt x="2161357" y="134550"/>
                </a:moveTo>
                <a:lnTo>
                  <a:pt x="2160073" y="132016"/>
                </a:lnTo>
                <a:lnTo>
                  <a:pt x="2155005" y="152765"/>
                </a:lnTo>
                <a:lnTo>
                  <a:pt x="2166154" y="152765"/>
                </a:lnTo>
                <a:lnTo>
                  <a:pt x="2168604" y="152629"/>
                </a:lnTo>
                <a:lnTo>
                  <a:pt x="2173130" y="152089"/>
                </a:lnTo>
                <a:lnTo>
                  <a:pt x="2177404" y="151041"/>
                </a:lnTo>
                <a:lnTo>
                  <a:pt x="2177404" y="136646"/>
                </a:lnTo>
                <a:lnTo>
                  <a:pt x="2173857" y="136899"/>
                </a:lnTo>
                <a:lnTo>
                  <a:pt x="2167708" y="136950"/>
                </a:lnTo>
                <a:lnTo>
                  <a:pt x="2163924" y="135834"/>
                </a:lnTo>
                <a:lnTo>
                  <a:pt x="2161357" y="134550"/>
                </a:lnTo>
                <a:close/>
              </a:path>
              <a:path w="6987939" h="196966">
                <a:moveTo>
                  <a:pt x="2272399" y="56359"/>
                </a:moveTo>
                <a:lnTo>
                  <a:pt x="2263556" y="47129"/>
                </a:lnTo>
                <a:lnTo>
                  <a:pt x="2258343" y="44440"/>
                </a:lnTo>
                <a:lnTo>
                  <a:pt x="2258691" y="140971"/>
                </a:lnTo>
                <a:lnTo>
                  <a:pt x="2259738" y="144316"/>
                </a:lnTo>
                <a:lnTo>
                  <a:pt x="2261225" y="146682"/>
                </a:lnTo>
                <a:lnTo>
                  <a:pt x="2264063" y="151143"/>
                </a:lnTo>
                <a:lnTo>
                  <a:pt x="2268624" y="153373"/>
                </a:lnTo>
                <a:lnTo>
                  <a:pt x="2277475" y="153373"/>
                </a:lnTo>
                <a:lnTo>
                  <a:pt x="2280989" y="153069"/>
                </a:lnTo>
                <a:lnTo>
                  <a:pt x="2284638" y="152359"/>
                </a:lnTo>
                <a:lnTo>
                  <a:pt x="2287476" y="151548"/>
                </a:lnTo>
                <a:lnTo>
                  <a:pt x="2287476" y="138065"/>
                </a:lnTo>
                <a:lnTo>
                  <a:pt x="2285246" y="138420"/>
                </a:lnTo>
                <a:lnTo>
                  <a:pt x="2282307" y="138673"/>
                </a:lnTo>
                <a:lnTo>
                  <a:pt x="2278996" y="138673"/>
                </a:lnTo>
                <a:lnTo>
                  <a:pt x="2275803" y="135801"/>
                </a:lnTo>
                <a:lnTo>
                  <a:pt x="2275415" y="132388"/>
                </a:lnTo>
                <a:lnTo>
                  <a:pt x="2275414" y="69575"/>
                </a:lnTo>
                <a:lnTo>
                  <a:pt x="2272399" y="56359"/>
                </a:lnTo>
                <a:close/>
              </a:path>
              <a:path w="6987939" h="196966">
                <a:moveTo>
                  <a:pt x="2252471" y="126289"/>
                </a:moveTo>
                <a:lnTo>
                  <a:pt x="2241968" y="134719"/>
                </a:lnTo>
                <a:lnTo>
                  <a:pt x="2235954" y="137693"/>
                </a:lnTo>
                <a:lnTo>
                  <a:pt x="2229737" y="139180"/>
                </a:lnTo>
                <a:lnTo>
                  <a:pt x="2218048" y="139180"/>
                </a:lnTo>
                <a:lnTo>
                  <a:pt x="2219061" y="154691"/>
                </a:lnTo>
                <a:lnTo>
                  <a:pt x="2227440" y="154691"/>
                </a:lnTo>
                <a:lnTo>
                  <a:pt x="2235109" y="152900"/>
                </a:lnTo>
                <a:lnTo>
                  <a:pt x="2242069" y="149318"/>
                </a:lnTo>
                <a:lnTo>
                  <a:pt x="2249029" y="145736"/>
                </a:lnTo>
                <a:lnTo>
                  <a:pt x="2254366" y="141512"/>
                </a:lnTo>
                <a:lnTo>
                  <a:pt x="2256980" y="114142"/>
                </a:lnTo>
                <a:lnTo>
                  <a:pt x="2252471" y="126289"/>
                </a:lnTo>
                <a:close/>
              </a:path>
              <a:path w="6987939" h="196966">
                <a:moveTo>
                  <a:pt x="2367681" y="18371"/>
                </a:moveTo>
                <a:lnTo>
                  <a:pt x="2367411" y="25941"/>
                </a:lnTo>
                <a:lnTo>
                  <a:pt x="2367411" y="42972"/>
                </a:lnTo>
                <a:lnTo>
                  <a:pt x="2352309" y="42972"/>
                </a:lnTo>
                <a:lnTo>
                  <a:pt x="2352309" y="57368"/>
                </a:lnTo>
                <a:lnTo>
                  <a:pt x="2367411" y="57368"/>
                </a:lnTo>
                <a:lnTo>
                  <a:pt x="2367411" y="151041"/>
                </a:lnTo>
                <a:lnTo>
                  <a:pt x="2385452" y="151041"/>
                </a:lnTo>
                <a:lnTo>
                  <a:pt x="2385452" y="57368"/>
                </a:lnTo>
                <a:lnTo>
                  <a:pt x="2380280" y="2488"/>
                </a:lnTo>
                <a:lnTo>
                  <a:pt x="2371363" y="9315"/>
                </a:lnTo>
                <a:lnTo>
                  <a:pt x="2368999" y="12829"/>
                </a:lnTo>
                <a:lnTo>
                  <a:pt x="2367681" y="18371"/>
                </a:lnTo>
                <a:close/>
              </a:path>
              <a:path w="6987939" h="196966">
                <a:moveTo>
                  <a:pt x="2495726" y="137862"/>
                </a:moveTo>
                <a:lnTo>
                  <a:pt x="2499435" y="132234"/>
                </a:lnTo>
                <a:lnTo>
                  <a:pt x="2504469" y="121085"/>
                </a:lnTo>
                <a:lnTo>
                  <a:pt x="2507490" y="108498"/>
                </a:lnTo>
                <a:lnTo>
                  <a:pt x="2508497" y="94472"/>
                </a:lnTo>
                <a:lnTo>
                  <a:pt x="2508263" y="87790"/>
                </a:lnTo>
                <a:lnTo>
                  <a:pt x="2505965" y="74065"/>
                </a:lnTo>
                <a:lnTo>
                  <a:pt x="2501212" y="62572"/>
                </a:lnTo>
                <a:lnTo>
                  <a:pt x="2494003" y="53313"/>
                </a:lnTo>
                <a:lnTo>
                  <a:pt x="2483601" y="45529"/>
                </a:lnTo>
                <a:lnTo>
                  <a:pt x="2471784" y="40874"/>
                </a:lnTo>
                <a:lnTo>
                  <a:pt x="2458529" y="39322"/>
                </a:lnTo>
                <a:lnTo>
                  <a:pt x="2455605" y="39387"/>
                </a:lnTo>
                <a:lnTo>
                  <a:pt x="2442289" y="41610"/>
                </a:lnTo>
                <a:lnTo>
                  <a:pt x="2430831" y="46995"/>
                </a:lnTo>
                <a:lnTo>
                  <a:pt x="2421230" y="55543"/>
                </a:lnTo>
                <a:lnTo>
                  <a:pt x="2416975" y="61280"/>
                </a:lnTo>
                <a:lnTo>
                  <a:pt x="2411625" y="72180"/>
                </a:lnTo>
                <a:lnTo>
                  <a:pt x="2408415" y="84798"/>
                </a:lnTo>
                <a:lnTo>
                  <a:pt x="2407345" y="99136"/>
                </a:lnTo>
                <a:lnTo>
                  <a:pt x="2407502" y="104604"/>
                </a:lnTo>
                <a:lnTo>
                  <a:pt x="2409520" y="118180"/>
                </a:lnTo>
                <a:lnTo>
                  <a:pt x="2413859" y="129925"/>
                </a:lnTo>
                <a:lnTo>
                  <a:pt x="2420521" y="139839"/>
                </a:lnTo>
                <a:lnTo>
                  <a:pt x="2430650" y="148456"/>
                </a:lnTo>
                <a:lnTo>
                  <a:pt x="2442378" y="153360"/>
                </a:lnTo>
                <a:lnTo>
                  <a:pt x="2431590" y="124132"/>
                </a:lnTo>
                <a:lnTo>
                  <a:pt x="2427469" y="112526"/>
                </a:lnTo>
                <a:lnTo>
                  <a:pt x="2426095" y="98831"/>
                </a:lnTo>
                <a:lnTo>
                  <a:pt x="2426399" y="91831"/>
                </a:lnTo>
                <a:lnTo>
                  <a:pt x="2428831" y="79078"/>
                </a:lnTo>
                <a:lnTo>
                  <a:pt x="2433697" y="68012"/>
                </a:lnTo>
                <a:lnTo>
                  <a:pt x="2434897" y="66156"/>
                </a:lnTo>
                <a:lnTo>
                  <a:pt x="2444511" y="57968"/>
                </a:lnTo>
                <a:lnTo>
                  <a:pt x="2458022" y="55239"/>
                </a:lnTo>
                <a:lnTo>
                  <a:pt x="2464016" y="55658"/>
                </a:lnTo>
                <a:lnTo>
                  <a:pt x="2476229" y="60349"/>
                </a:lnTo>
                <a:lnTo>
                  <a:pt x="2484577" y="70243"/>
                </a:lnTo>
                <a:lnTo>
                  <a:pt x="2487820" y="76596"/>
                </a:lnTo>
                <a:lnTo>
                  <a:pt x="2489442" y="84841"/>
                </a:lnTo>
                <a:lnTo>
                  <a:pt x="2489442" y="94979"/>
                </a:lnTo>
                <a:lnTo>
                  <a:pt x="2489203" y="101214"/>
                </a:lnTo>
                <a:lnTo>
                  <a:pt x="2487062" y="113888"/>
                </a:lnTo>
                <a:lnTo>
                  <a:pt x="2486994" y="146459"/>
                </a:lnTo>
                <a:lnTo>
                  <a:pt x="2495726" y="137862"/>
                </a:lnTo>
                <a:close/>
              </a:path>
              <a:path w="6987939" h="196966">
                <a:moveTo>
                  <a:pt x="2487062" y="113888"/>
                </a:moveTo>
                <a:lnTo>
                  <a:pt x="2482702" y="125545"/>
                </a:lnTo>
                <a:lnTo>
                  <a:pt x="2481139" y="128311"/>
                </a:lnTo>
                <a:lnTo>
                  <a:pt x="2471756" y="136539"/>
                </a:lnTo>
                <a:lnTo>
                  <a:pt x="2457819" y="139281"/>
                </a:lnTo>
                <a:lnTo>
                  <a:pt x="2456177" y="139252"/>
                </a:lnTo>
                <a:lnTo>
                  <a:pt x="2442926" y="136094"/>
                </a:lnTo>
                <a:lnTo>
                  <a:pt x="2433697" y="127724"/>
                </a:lnTo>
                <a:lnTo>
                  <a:pt x="2431590" y="124132"/>
                </a:lnTo>
                <a:lnTo>
                  <a:pt x="2442378" y="153360"/>
                </a:lnTo>
                <a:lnTo>
                  <a:pt x="2456096" y="154995"/>
                </a:lnTo>
                <a:lnTo>
                  <a:pt x="2462216" y="154758"/>
                </a:lnTo>
                <a:lnTo>
                  <a:pt x="2475824" y="152091"/>
                </a:lnTo>
                <a:lnTo>
                  <a:pt x="2486994" y="146459"/>
                </a:lnTo>
                <a:lnTo>
                  <a:pt x="2487062" y="113888"/>
                </a:lnTo>
                <a:close/>
              </a:path>
              <a:path w="6987939" h="196966">
                <a:moveTo>
                  <a:pt x="2536335" y="42465"/>
                </a:moveTo>
                <a:lnTo>
                  <a:pt x="2536335" y="151041"/>
                </a:lnTo>
                <a:lnTo>
                  <a:pt x="2554579" y="151041"/>
                </a:lnTo>
                <a:lnTo>
                  <a:pt x="2554579" y="80888"/>
                </a:lnTo>
                <a:lnTo>
                  <a:pt x="2557046" y="74079"/>
                </a:lnTo>
                <a:lnTo>
                  <a:pt x="2561978" y="68165"/>
                </a:lnTo>
                <a:lnTo>
                  <a:pt x="2566911" y="62251"/>
                </a:lnTo>
                <a:lnTo>
                  <a:pt x="2573972" y="59294"/>
                </a:lnTo>
                <a:lnTo>
                  <a:pt x="2586151" y="59395"/>
                </a:lnTo>
                <a:lnTo>
                  <a:pt x="2589141" y="59801"/>
                </a:lnTo>
                <a:lnTo>
                  <a:pt x="2589141" y="40539"/>
                </a:lnTo>
                <a:lnTo>
                  <a:pt x="2587182" y="40336"/>
                </a:lnTo>
                <a:lnTo>
                  <a:pt x="2583263" y="40032"/>
                </a:lnTo>
                <a:lnTo>
                  <a:pt x="2576033" y="40032"/>
                </a:lnTo>
                <a:lnTo>
                  <a:pt x="2569648" y="42651"/>
                </a:lnTo>
                <a:lnTo>
                  <a:pt x="2564107" y="47889"/>
                </a:lnTo>
                <a:lnTo>
                  <a:pt x="2558566" y="53127"/>
                </a:lnTo>
                <a:lnTo>
                  <a:pt x="2555086" y="57571"/>
                </a:lnTo>
                <a:lnTo>
                  <a:pt x="2553667" y="61220"/>
                </a:lnTo>
                <a:lnTo>
                  <a:pt x="2553667" y="42465"/>
                </a:lnTo>
                <a:lnTo>
                  <a:pt x="2536335" y="42465"/>
                </a:lnTo>
                <a:close/>
              </a:path>
              <a:path w="6987939" h="196966">
                <a:moveTo>
                  <a:pt x="2679009" y="42465"/>
                </a:moveTo>
                <a:lnTo>
                  <a:pt x="2679009" y="12153"/>
                </a:lnTo>
                <a:lnTo>
                  <a:pt x="2660563" y="12153"/>
                </a:lnTo>
                <a:lnTo>
                  <a:pt x="2660563" y="42465"/>
                </a:lnTo>
                <a:lnTo>
                  <a:pt x="2645866" y="42465"/>
                </a:lnTo>
                <a:lnTo>
                  <a:pt x="2645866" y="57368"/>
                </a:lnTo>
                <a:lnTo>
                  <a:pt x="2660563" y="57368"/>
                </a:lnTo>
                <a:lnTo>
                  <a:pt x="2660563" y="136206"/>
                </a:lnTo>
                <a:lnTo>
                  <a:pt x="2662083" y="141866"/>
                </a:lnTo>
                <a:lnTo>
                  <a:pt x="2665123" y="146226"/>
                </a:lnTo>
                <a:lnTo>
                  <a:pt x="2668164" y="150585"/>
                </a:lnTo>
                <a:lnTo>
                  <a:pt x="2673941" y="152765"/>
                </a:lnTo>
                <a:lnTo>
                  <a:pt x="2679009" y="132016"/>
                </a:lnTo>
                <a:lnTo>
                  <a:pt x="2679009" y="57368"/>
                </a:lnTo>
                <a:lnTo>
                  <a:pt x="2696341" y="57368"/>
                </a:lnTo>
                <a:lnTo>
                  <a:pt x="2696341" y="42465"/>
                </a:lnTo>
                <a:lnTo>
                  <a:pt x="2679009" y="42465"/>
                </a:lnTo>
                <a:close/>
              </a:path>
              <a:path w="6987939" h="196966">
                <a:moveTo>
                  <a:pt x="2680293" y="134551"/>
                </a:moveTo>
                <a:lnTo>
                  <a:pt x="2679009" y="132016"/>
                </a:lnTo>
                <a:lnTo>
                  <a:pt x="2673941" y="152765"/>
                </a:lnTo>
                <a:lnTo>
                  <a:pt x="2685090" y="152765"/>
                </a:lnTo>
                <a:lnTo>
                  <a:pt x="2687540" y="152630"/>
                </a:lnTo>
                <a:lnTo>
                  <a:pt x="2692067" y="152089"/>
                </a:lnTo>
                <a:lnTo>
                  <a:pt x="2696341" y="151041"/>
                </a:lnTo>
                <a:lnTo>
                  <a:pt x="2696341" y="136646"/>
                </a:lnTo>
                <a:lnTo>
                  <a:pt x="2692794" y="136899"/>
                </a:lnTo>
                <a:lnTo>
                  <a:pt x="2686645" y="136950"/>
                </a:lnTo>
                <a:lnTo>
                  <a:pt x="2682861" y="135834"/>
                </a:lnTo>
                <a:lnTo>
                  <a:pt x="2680293" y="134551"/>
                </a:lnTo>
                <a:close/>
              </a:path>
              <a:path w="6987939" h="196966">
                <a:moveTo>
                  <a:pt x="2708808" y="1610"/>
                </a:moveTo>
                <a:lnTo>
                  <a:pt x="2708808" y="151041"/>
                </a:lnTo>
                <a:lnTo>
                  <a:pt x="2727051" y="151041"/>
                </a:lnTo>
                <a:lnTo>
                  <a:pt x="2727051" y="93459"/>
                </a:lnTo>
                <a:lnTo>
                  <a:pt x="2727344" y="86166"/>
                </a:lnTo>
                <a:lnTo>
                  <a:pt x="2730252" y="72717"/>
                </a:lnTo>
                <a:lnTo>
                  <a:pt x="2736274" y="63957"/>
                </a:lnTo>
                <a:lnTo>
                  <a:pt x="2735261" y="47838"/>
                </a:lnTo>
                <a:lnTo>
                  <a:pt x="2731376" y="51691"/>
                </a:lnTo>
                <a:lnTo>
                  <a:pt x="2727051" y="57165"/>
                </a:lnTo>
                <a:lnTo>
                  <a:pt x="2727051" y="1610"/>
                </a:lnTo>
                <a:lnTo>
                  <a:pt x="2708808" y="1610"/>
                </a:lnTo>
                <a:close/>
              </a:path>
              <a:path w="6987939" h="196966">
                <a:moveTo>
                  <a:pt x="2786437" y="48037"/>
                </a:moveTo>
                <a:lnTo>
                  <a:pt x="2775457" y="41881"/>
                </a:lnTo>
                <a:lnTo>
                  <a:pt x="2760701" y="39829"/>
                </a:lnTo>
                <a:lnTo>
                  <a:pt x="2751917" y="39829"/>
                </a:lnTo>
                <a:lnTo>
                  <a:pt x="2744586" y="41756"/>
                </a:lnTo>
                <a:lnTo>
                  <a:pt x="2738707" y="45608"/>
                </a:lnTo>
                <a:lnTo>
                  <a:pt x="2735261" y="47838"/>
                </a:lnTo>
                <a:lnTo>
                  <a:pt x="2736274" y="63957"/>
                </a:lnTo>
                <a:lnTo>
                  <a:pt x="2742424" y="58753"/>
                </a:lnTo>
                <a:lnTo>
                  <a:pt x="2749282" y="56151"/>
                </a:lnTo>
                <a:lnTo>
                  <a:pt x="2765971" y="56151"/>
                </a:lnTo>
                <a:lnTo>
                  <a:pt x="2772188" y="59125"/>
                </a:lnTo>
                <a:lnTo>
                  <a:pt x="2775499" y="65073"/>
                </a:lnTo>
                <a:lnTo>
                  <a:pt x="2777526" y="68790"/>
                </a:lnTo>
                <a:lnTo>
                  <a:pt x="2778539" y="74636"/>
                </a:lnTo>
                <a:lnTo>
                  <a:pt x="2778539" y="151041"/>
                </a:lnTo>
                <a:lnTo>
                  <a:pt x="2797290" y="151041"/>
                </a:lnTo>
                <a:lnTo>
                  <a:pt x="2797290" y="81395"/>
                </a:lnTo>
                <a:lnTo>
                  <a:pt x="2796145" y="67100"/>
                </a:lnTo>
                <a:lnTo>
                  <a:pt x="2792730" y="56354"/>
                </a:lnTo>
                <a:lnTo>
                  <a:pt x="2786437" y="48037"/>
                </a:lnTo>
                <a:close/>
              </a:path>
              <a:path w="6987939" h="196966">
                <a:moveTo>
                  <a:pt x="2856042" y="135750"/>
                </a:moveTo>
                <a:lnTo>
                  <a:pt x="2851178" y="129093"/>
                </a:lnTo>
                <a:lnTo>
                  <a:pt x="2845273" y="116390"/>
                </a:lnTo>
                <a:lnTo>
                  <a:pt x="2843373" y="102583"/>
                </a:lnTo>
                <a:lnTo>
                  <a:pt x="2838001" y="56354"/>
                </a:lnTo>
                <a:lnTo>
                  <a:pt x="2834081" y="61446"/>
                </a:lnTo>
                <a:lnTo>
                  <a:pt x="2828376" y="72326"/>
                </a:lnTo>
                <a:lnTo>
                  <a:pt x="2824953" y="84788"/>
                </a:lnTo>
                <a:lnTo>
                  <a:pt x="2823812" y="98831"/>
                </a:lnTo>
                <a:lnTo>
                  <a:pt x="2824039" y="105393"/>
                </a:lnTo>
                <a:lnTo>
                  <a:pt x="2826274" y="118976"/>
                </a:lnTo>
                <a:lnTo>
                  <a:pt x="2830894" y="130559"/>
                </a:lnTo>
                <a:lnTo>
                  <a:pt x="2837900" y="140143"/>
                </a:lnTo>
                <a:lnTo>
                  <a:pt x="2847572" y="148087"/>
                </a:lnTo>
                <a:lnTo>
                  <a:pt x="2859202" y="153192"/>
                </a:lnTo>
                <a:lnTo>
                  <a:pt x="2872259" y="154894"/>
                </a:lnTo>
                <a:lnTo>
                  <a:pt x="2877800" y="154894"/>
                </a:lnTo>
                <a:lnTo>
                  <a:pt x="2882766" y="154353"/>
                </a:lnTo>
                <a:lnTo>
                  <a:pt x="2887158" y="153272"/>
                </a:lnTo>
                <a:lnTo>
                  <a:pt x="2895334" y="151379"/>
                </a:lnTo>
                <a:lnTo>
                  <a:pt x="2902192" y="147730"/>
                </a:lnTo>
                <a:lnTo>
                  <a:pt x="2907733" y="142323"/>
                </a:lnTo>
                <a:lnTo>
                  <a:pt x="2911044" y="139214"/>
                </a:lnTo>
                <a:lnTo>
                  <a:pt x="2914034" y="135209"/>
                </a:lnTo>
                <a:lnTo>
                  <a:pt x="2916703" y="130310"/>
                </a:lnTo>
                <a:lnTo>
                  <a:pt x="2919372" y="125410"/>
                </a:lnTo>
                <a:lnTo>
                  <a:pt x="2920943" y="120966"/>
                </a:lnTo>
                <a:lnTo>
                  <a:pt x="2921416" y="116978"/>
                </a:lnTo>
                <a:lnTo>
                  <a:pt x="2903476" y="116978"/>
                </a:lnTo>
                <a:lnTo>
                  <a:pt x="2902125" y="121777"/>
                </a:lnTo>
                <a:lnTo>
                  <a:pt x="2899827" y="126001"/>
                </a:lnTo>
                <a:lnTo>
                  <a:pt x="2896584" y="129651"/>
                </a:lnTo>
                <a:lnTo>
                  <a:pt x="2890908" y="135936"/>
                </a:lnTo>
                <a:lnTo>
                  <a:pt x="2883306" y="139079"/>
                </a:lnTo>
                <a:lnTo>
                  <a:pt x="2863576" y="139079"/>
                </a:lnTo>
                <a:lnTo>
                  <a:pt x="2856042" y="135750"/>
                </a:lnTo>
                <a:close/>
              </a:path>
              <a:path w="6987939" h="196966">
                <a:moveTo>
                  <a:pt x="2904726" y="49072"/>
                </a:moveTo>
                <a:lnTo>
                  <a:pt x="2897496" y="45456"/>
                </a:lnTo>
                <a:lnTo>
                  <a:pt x="2890266" y="41840"/>
                </a:lnTo>
                <a:lnTo>
                  <a:pt x="2882800" y="40032"/>
                </a:lnTo>
                <a:lnTo>
                  <a:pt x="2872384" y="40091"/>
                </a:lnTo>
                <a:lnTo>
                  <a:pt x="2859211" y="42306"/>
                </a:lnTo>
                <a:lnTo>
                  <a:pt x="2852900" y="65022"/>
                </a:lnTo>
                <a:lnTo>
                  <a:pt x="2858576" y="58973"/>
                </a:lnTo>
                <a:lnTo>
                  <a:pt x="2865603" y="55949"/>
                </a:lnTo>
                <a:lnTo>
                  <a:pt x="2873982" y="55949"/>
                </a:lnTo>
                <a:lnTo>
                  <a:pt x="2877461" y="56086"/>
                </a:lnTo>
                <a:lnTo>
                  <a:pt x="2890261" y="59951"/>
                </a:lnTo>
                <a:lnTo>
                  <a:pt x="2899017" y="69128"/>
                </a:lnTo>
                <a:lnTo>
                  <a:pt x="2901720" y="73859"/>
                </a:lnTo>
                <a:lnTo>
                  <a:pt x="2903443" y="80178"/>
                </a:lnTo>
                <a:lnTo>
                  <a:pt x="2904186" y="88086"/>
                </a:lnTo>
                <a:lnTo>
                  <a:pt x="2843880" y="88086"/>
                </a:lnTo>
                <a:lnTo>
                  <a:pt x="2844218" y="78759"/>
                </a:lnTo>
                <a:lnTo>
                  <a:pt x="2838001" y="56354"/>
                </a:lnTo>
                <a:lnTo>
                  <a:pt x="2843373" y="102583"/>
                </a:lnTo>
                <a:lnTo>
                  <a:pt x="2922936" y="102583"/>
                </a:lnTo>
                <a:lnTo>
                  <a:pt x="2922936" y="91634"/>
                </a:lnTo>
                <a:lnTo>
                  <a:pt x="2922396" y="83659"/>
                </a:lnTo>
                <a:lnTo>
                  <a:pt x="2921315" y="78657"/>
                </a:lnTo>
                <a:lnTo>
                  <a:pt x="2920099" y="71358"/>
                </a:lnTo>
                <a:lnTo>
                  <a:pt x="2917666" y="64971"/>
                </a:lnTo>
                <a:lnTo>
                  <a:pt x="2914017" y="59497"/>
                </a:lnTo>
                <a:lnTo>
                  <a:pt x="2910233" y="53752"/>
                </a:lnTo>
                <a:lnTo>
                  <a:pt x="2904726" y="49072"/>
                </a:lnTo>
                <a:close/>
              </a:path>
              <a:path w="6987939" h="196966">
                <a:moveTo>
                  <a:pt x="2847750" y="47727"/>
                </a:moveTo>
                <a:lnTo>
                  <a:pt x="2838001" y="56354"/>
                </a:lnTo>
                <a:lnTo>
                  <a:pt x="2844218" y="78759"/>
                </a:lnTo>
                <a:lnTo>
                  <a:pt x="2847224" y="71071"/>
                </a:lnTo>
                <a:lnTo>
                  <a:pt x="2852900" y="65022"/>
                </a:lnTo>
                <a:lnTo>
                  <a:pt x="2859211" y="42306"/>
                </a:lnTo>
                <a:lnTo>
                  <a:pt x="2847750" y="47727"/>
                </a:lnTo>
                <a:close/>
              </a:path>
              <a:path w="6987939" h="196966">
                <a:moveTo>
                  <a:pt x="3083854" y="137862"/>
                </a:moveTo>
                <a:lnTo>
                  <a:pt x="3087563" y="132234"/>
                </a:lnTo>
                <a:lnTo>
                  <a:pt x="3092598" y="121085"/>
                </a:lnTo>
                <a:lnTo>
                  <a:pt x="3095618" y="108498"/>
                </a:lnTo>
                <a:lnTo>
                  <a:pt x="3096625" y="94472"/>
                </a:lnTo>
                <a:lnTo>
                  <a:pt x="3096391" y="87790"/>
                </a:lnTo>
                <a:lnTo>
                  <a:pt x="3094093" y="74065"/>
                </a:lnTo>
                <a:lnTo>
                  <a:pt x="3089340" y="62572"/>
                </a:lnTo>
                <a:lnTo>
                  <a:pt x="3082131" y="53313"/>
                </a:lnTo>
                <a:lnTo>
                  <a:pt x="3071728" y="45530"/>
                </a:lnTo>
                <a:lnTo>
                  <a:pt x="3059912" y="40874"/>
                </a:lnTo>
                <a:lnTo>
                  <a:pt x="3046657" y="39323"/>
                </a:lnTo>
                <a:lnTo>
                  <a:pt x="3043733" y="39387"/>
                </a:lnTo>
                <a:lnTo>
                  <a:pt x="3030417" y="41610"/>
                </a:lnTo>
                <a:lnTo>
                  <a:pt x="3018959" y="46995"/>
                </a:lnTo>
                <a:lnTo>
                  <a:pt x="3009358" y="55543"/>
                </a:lnTo>
                <a:lnTo>
                  <a:pt x="3005103" y="61280"/>
                </a:lnTo>
                <a:lnTo>
                  <a:pt x="2999753" y="72180"/>
                </a:lnTo>
                <a:lnTo>
                  <a:pt x="2996543" y="84798"/>
                </a:lnTo>
                <a:lnTo>
                  <a:pt x="2995473" y="99136"/>
                </a:lnTo>
                <a:lnTo>
                  <a:pt x="2995630" y="104604"/>
                </a:lnTo>
                <a:lnTo>
                  <a:pt x="2997648" y="118180"/>
                </a:lnTo>
                <a:lnTo>
                  <a:pt x="3001987" y="129925"/>
                </a:lnTo>
                <a:lnTo>
                  <a:pt x="3008649" y="139839"/>
                </a:lnTo>
                <a:lnTo>
                  <a:pt x="3018778" y="148456"/>
                </a:lnTo>
                <a:lnTo>
                  <a:pt x="3030506" y="153360"/>
                </a:lnTo>
                <a:lnTo>
                  <a:pt x="3019718" y="124132"/>
                </a:lnTo>
                <a:lnTo>
                  <a:pt x="3015597" y="112526"/>
                </a:lnTo>
                <a:lnTo>
                  <a:pt x="3014223" y="98831"/>
                </a:lnTo>
                <a:lnTo>
                  <a:pt x="3014527" y="91831"/>
                </a:lnTo>
                <a:lnTo>
                  <a:pt x="3016959" y="79078"/>
                </a:lnTo>
                <a:lnTo>
                  <a:pt x="3021825" y="68013"/>
                </a:lnTo>
                <a:lnTo>
                  <a:pt x="3023025" y="66156"/>
                </a:lnTo>
                <a:lnTo>
                  <a:pt x="3032639" y="57968"/>
                </a:lnTo>
                <a:lnTo>
                  <a:pt x="3046150" y="55239"/>
                </a:lnTo>
                <a:lnTo>
                  <a:pt x="3052144" y="55659"/>
                </a:lnTo>
                <a:lnTo>
                  <a:pt x="3064357" y="60349"/>
                </a:lnTo>
                <a:lnTo>
                  <a:pt x="3072705" y="70243"/>
                </a:lnTo>
                <a:lnTo>
                  <a:pt x="3075948" y="76596"/>
                </a:lnTo>
                <a:lnTo>
                  <a:pt x="3077570" y="84841"/>
                </a:lnTo>
                <a:lnTo>
                  <a:pt x="3077570" y="94979"/>
                </a:lnTo>
                <a:lnTo>
                  <a:pt x="3077331" y="101214"/>
                </a:lnTo>
                <a:lnTo>
                  <a:pt x="3075190" y="113888"/>
                </a:lnTo>
                <a:lnTo>
                  <a:pt x="3075122" y="146459"/>
                </a:lnTo>
                <a:lnTo>
                  <a:pt x="3083854" y="137862"/>
                </a:lnTo>
                <a:close/>
              </a:path>
              <a:path w="6987939" h="196966">
                <a:moveTo>
                  <a:pt x="3075190" y="113888"/>
                </a:moveTo>
                <a:lnTo>
                  <a:pt x="3070830" y="125545"/>
                </a:lnTo>
                <a:lnTo>
                  <a:pt x="3069267" y="128311"/>
                </a:lnTo>
                <a:lnTo>
                  <a:pt x="3059884" y="136539"/>
                </a:lnTo>
                <a:lnTo>
                  <a:pt x="3045947" y="139281"/>
                </a:lnTo>
                <a:lnTo>
                  <a:pt x="3044305" y="139252"/>
                </a:lnTo>
                <a:lnTo>
                  <a:pt x="3031054" y="136094"/>
                </a:lnTo>
                <a:lnTo>
                  <a:pt x="3021825" y="127724"/>
                </a:lnTo>
                <a:lnTo>
                  <a:pt x="3019718" y="124132"/>
                </a:lnTo>
                <a:lnTo>
                  <a:pt x="3030506" y="153360"/>
                </a:lnTo>
                <a:lnTo>
                  <a:pt x="3044224" y="154995"/>
                </a:lnTo>
                <a:lnTo>
                  <a:pt x="3050344" y="154758"/>
                </a:lnTo>
                <a:lnTo>
                  <a:pt x="3063952" y="152091"/>
                </a:lnTo>
                <a:lnTo>
                  <a:pt x="3075122" y="146459"/>
                </a:lnTo>
                <a:lnTo>
                  <a:pt x="3075190" y="113888"/>
                </a:lnTo>
                <a:close/>
              </a:path>
              <a:path w="6987939" h="196966">
                <a:moveTo>
                  <a:pt x="3140275" y="42972"/>
                </a:moveTo>
                <a:lnTo>
                  <a:pt x="3122538" y="42972"/>
                </a:lnTo>
                <a:lnTo>
                  <a:pt x="3122538" y="194330"/>
                </a:lnTo>
                <a:lnTo>
                  <a:pt x="3140781" y="194330"/>
                </a:lnTo>
                <a:lnTo>
                  <a:pt x="3140072" y="108936"/>
                </a:lnTo>
                <a:lnTo>
                  <a:pt x="3140074" y="99812"/>
                </a:lnTo>
                <a:lnTo>
                  <a:pt x="3141055" y="86005"/>
                </a:lnTo>
                <a:lnTo>
                  <a:pt x="3143822" y="74805"/>
                </a:lnTo>
                <a:lnTo>
                  <a:pt x="3147279" y="67691"/>
                </a:lnTo>
                <a:lnTo>
                  <a:pt x="3156656" y="58808"/>
                </a:lnTo>
                <a:lnTo>
                  <a:pt x="3152235" y="45912"/>
                </a:lnTo>
                <a:lnTo>
                  <a:pt x="3147910" y="48616"/>
                </a:lnTo>
                <a:lnTo>
                  <a:pt x="3143923" y="52434"/>
                </a:lnTo>
                <a:lnTo>
                  <a:pt x="3140275" y="57368"/>
                </a:lnTo>
                <a:lnTo>
                  <a:pt x="3140275" y="42972"/>
                </a:lnTo>
                <a:close/>
              </a:path>
              <a:path w="6987939" h="196966">
                <a:moveTo>
                  <a:pt x="3144768" y="143810"/>
                </a:moveTo>
                <a:lnTo>
                  <a:pt x="3148384" y="147290"/>
                </a:lnTo>
                <a:lnTo>
                  <a:pt x="3151626" y="149318"/>
                </a:lnTo>
                <a:lnTo>
                  <a:pt x="3157167" y="152900"/>
                </a:lnTo>
                <a:lnTo>
                  <a:pt x="3164026" y="154691"/>
                </a:lnTo>
                <a:lnTo>
                  <a:pt x="3172202" y="154691"/>
                </a:lnTo>
                <a:lnTo>
                  <a:pt x="3188535" y="151647"/>
                </a:lnTo>
                <a:lnTo>
                  <a:pt x="3199567" y="145060"/>
                </a:lnTo>
                <a:lnTo>
                  <a:pt x="3208874" y="134360"/>
                </a:lnTo>
                <a:lnTo>
                  <a:pt x="3214008" y="123276"/>
                </a:lnTo>
                <a:lnTo>
                  <a:pt x="3217089" y="109946"/>
                </a:lnTo>
                <a:lnTo>
                  <a:pt x="3218115" y="94371"/>
                </a:lnTo>
                <a:lnTo>
                  <a:pt x="3217983" y="89170"/>
                </a:lnTo>
                <a:lnTo>
                  <a:pt x="3216046" y="75263"/>
                </a:lnTo>
                <a:lnTo>
                  <a:pt x="3211800" y="63531"/>
                </a:lnTo>
                <a:lnTo>
                  <a:pt x="3205243" y="53972"/>
                </a:lnTo>
                <a:lnTo>
                  <a:pt x="3198149" y="47556"/>
                </a:lnTo>
                <a:lnTo>
                  <a:pt x="3186798" y="41761"/>
                </a:lnTo>
                <a:lnTo>
                  <a:pt x="3173925" y="39829"/>
                </a:lnTo>
                <a:lnTo>
                  <a:pt x="3165614" y="39829"/>
                </a:lnTo>
                <a:lnTo>
                  <a:pt x="3158384" y="41857"/>
                </a:lnTo>
                <a:lnTo>
                  <a:pt x="3152235" y="45912"/>
                </a:lnTo>
                <a:lnTo>
                  <a:pt x="3156656" y="58808"/>
                </a:lnTo>
                <a:lnTo>
                  <a:pt x="3169769" y="55847"/>
                </a:lnTo>
                <a:lnTo>
                  <a:pt x="3176670" y="56529"/>
                </a:lnTo>
                <a:lnTo>
                  <a:pt x="3188098" y="62252"/>
                </a:lnTo>
                <a:lnTo>
                  <a:pt x="3195716" y="73791"/>
                </a:lnTo>
                <a:lnTo>
                  <a:pt x="3198216" y="80009"/>
                </a:lnTo>
                <a:lnTo>
                  <a:pt x="3199466" y="87443"/>
                </a:lnTo>
                <a:lnTo>
                  <a:pt x="3199466" y="96094"/>
                </a:lnTo>
                <a:lnTo>
                  <a:pt x="3199009" y="105414"/>
                </a:lnTo>
                <a:lnTo>
                  <a:pt x="3196253" y="118307"/>
                </a:lnTo>
                <a:lnTo>
                  <a:pt x="3191003" y="128079"/>
                </a:lnTo>
                <a:lnTo>
                  <a:pt x="3185361" y="135209"/>
                </a:lnTo>
                <a:lnTo>
                  <a:pt x="3178283" y="138775"/>
                </a:lnTo>
                <a:lnTo>
                  <a:pt x="3169769" y="138775"/>
                </a:lnTo>
                <a:lnTo>
                  <a:pt x="3163407" y="138237"/>
                </a:lnTo>
                <a:lnTo>
                  <a:pt x="3151632" y="132929"/>
                </a:lnTo>
                <a:lnTo>
                  <a:pt x="3143822" y="121946"/>
                </a:lnTo>
                <a:lnTo>
                  <a:pt x="3141322" y="116066"/>
                </a:lnTo>
                <a:lnTo>
                  <a:pt x="3140072" y="108936"/>
                </a:lnTo>
                <a:lnTo>
                  <a:pt x="3140781" y="194330"/>
                </a:lnTo>
                <a:lnTo>
                  <a:pt x="3140781" y="138876"/>
                </a:lnTo>
                <a:lnTo>
                  <a:pt x="3144768" y="143810"/>
                </a:lnTo>
                <a:close/>
              </a:path>
              <a:path w="6987939" h="196966">
                <a:moveTo>
                  <a:pt x="3271192" y="135750"/>
                </a:moveTo>
                <a:lnTo>
                  <a:pt x="3266327" y="129093"/>
                </a:lnTo>
                <a:lnTo>
                  <a:pt x="3260422" y="116390"/>
                </a:lnTo>
                <a:lnTo>
                  <a:pt x="3258522" y="102583"/>
                </a:lnTo>
                <a:lnTo>
                  <a:pt x="3253150" y="56354"/>
                </a:lnTo>
                <a:lnTo>
                  <a:pt x="3249231" y="61446"/>
                </a:lnTo>
                <a:lnTo>
                  <a:pt x="3243525" y="72326"/>
                </a:lnTo>
                <a:lnTo>
                  <a:pt x="3240102" y="84788"/>
                </a:lnTo>
                <a:lnTo>
                  <a:pt x="3238961" y="98831"/>
                </a:lnTo>
                <a:lnTo>
                  <a:pt x="3239188" y="105393"/>
                </a:lnTo>
                <a:lnTo>
                  <a:pt x="3241423" y="118976"/>
                </a:lnTo>
                <a:lnTo>
                  <a:pt x="3246043" y="130560"/>
                </a:lnTo>
                <a:lnTo>
                  <a:pt x="3253049" y="140143"/>
                </a:lnTo>
                <a:lnTo>
                  <a:pt x="3262721" y="148087"/>
                </a:lnTo>
                <a:lnTo>
                  <a:pt x="3274352" y="153192"/>
                </a:lnTo>
                <a:lnTo>
                  <a:pt x="3287408" y="154894"/>
                </a:lnTo>
                <a:lnTo>
                  <a:pt x="3292949" y="154894"/>
                </a:lnTo>
                <a:lnTo>
                  <a:pt x="3297915" y="154353"/>
                </a:lnTo>
                <a:lnTo>
                  <a:pt x="3302307" y="153272"/>
                </a:lnTo>
                <a:lnTo>
                  <a:pt x="3310483" y="151379"/>
                </a:lnTo>
                <a:lnTo>
                  <a:pt x="3317342" y="147730"/>
                </a:lnTo>
                <a:lnTo>
                  <a:pt x="3322883" y="142323"/>
                </a:lnTo>
                <a:lnTo>
                  <a:pt x="3326193" y="139214"/>
                </a:lnTo>
                <a:lnTo>
                  <a:pt x="3329183" y="135210"/>
                </a:lnTo>
                <a:lnTo>
                  <a:pt x="3331852" y="130310"/>
                </a:lnTo>
                <a:lnTo>
                  <a:pt x="3334521" y="125410"/>
                </a:lnTo>
                <a:lnTo>
                  <a:pt x="3336092" y="120966"/>
                </a:lnTo>
                <a:lnTo>
                  <a:pt x="3336565" y="116978"/>
                </a:lnTo>
                <a:lnTo>
                  <a:pt x="3318625" y="116978"/>
                </a:lnTo>
                <a:lnTo>
                  <a:pt x="3317274" y="121777"/>
                </a:lnTo>
                <a:lnTo>
                  <a:pt x="3314977" y="126001"/>
                </a:lnTo>
                <a:lnTo>
                  <a:pt x="3311734" y="129651"/>
                </a:lnTo>
                <a:lnTo>
                  <a:pt x="3306058" y="135936"/>
                </a:lnTo>
                <a:lnTo>
                  <a:pt x="3298456" y="139079"/>
                </a:lnTo>
                <a:lnTo>
                  <a:pt x="3278725" y="139079"/>
                </a:lnTo>
                <a:lnTo>
                  <a:pt x="3271192" y="135750"/>
                </a:lnTo>
                <a:close/>
              </a:path>
              <a:path w="6987939" h="196966">
                <a:moveTo>
                  <a:pt x="3319875" y="49072"/>
                </a:moveTo>
                <a:lnTo>
                  <a:pt x="3312646" y="45456"/>
                </a:lnTo>
                <a:lnTo>
                  <a:pt x="3305416" y="41840"/>
                </a:lnTo>
                <a:lnTo>
                  <a:pt x="3297949" y="40032"/>
                </a:lnTo>
                <a:lnTo>
                  <a:pt x="3287533" y="40091"/>
                </a:lnTo>
                <a:lnTo>
                  <a:pt x="3274360" y="42306"/>
                </a:lnTo>
                <a:lnTo>
                  <a:pt x="3268050" y="65022"/>
                </a:lnTo>
                <a:lnTo>
                  <a:pt x="3273725" y="58973"/>
                </a:lnTo>
                <a:lnTo>
                  <a:pt x="3280752" y="55949"/>
                </a:lnTo>
                <a:lnTo>
                  <a:pt x="3289132" y="55949"/>
                </a:lnTo>
                <a:lnTo>
                  <a:pt x="3292611" y="56086"/>
                </a:lnTo>
                <a:lnTo>
                  <a:pt x="3305410" y="59951"/>
                </a:lnTo>
                <a:lnTo>
                  <a:pt x="3314166" y="69128"/>
                </a:lnTo>
                <a:lnTo>
                  <a:pt x="3316869" y="73859"/>
                </a:lnTo>
                <a:lnTo>
                  <a:pt x="3318592" y="80178"/>
                </a:lnTo>
                <a:lnTo>
                  <a:pt x="3319335" y="88086"/>
                </a:lnTo>
                <a:lnTo>
                  <a:pt x="3259029" y="88086"/>
                </a:lnTo>
                <a:lnTo>
                  <a:pt x="3259367" y="78759"/>
                </a:lnTo>
                <a:lnTo>
                  <a:pt x="3253150" y="56354"/>
                </a:lnTo>
                <a:lnTo>
                  <a:pt x="3258522" y="102583"/>
                </a:lnTo>
                <a:lnTo>
                  <a:pt x="3338085" y="102583"/>
                </a:lnTo>
                <a:lnTo>
                  <a:pt x="3338085" y="91634"/>
                </a:lnTo>
                <a:lnTo>
                  <a:pt x="3337545" y="83659"/>
                </a:lnTo>
                <a:lnTo>
                  <a:pt x="3336464" y="78657"/>
                </a:lnTo>
                <a:lnTo>
                  <a:pt x="3335248" y="71358"/>
                </a:lnTo>
                <a:lnTo>
                  <a:pt x="3332815" y="64971"/>
                </a:lnTo>
                <a:lnTo>
                  <a:pt x="3329167" y="59497"/>
                </a:lnTo>
                <a:lnTo>
                  <a:pt x="3325382" y="53752"/>
                </a:lnTo>
                <a:lnTo>
                  <a:pt x="3319875" y="49072"/>
                </a:lnTo>
                <a:close/>
              </a:path>
              <a:path w="6987939" h="196966">
                <a:moveTo>
                  <a:pt x="3262899" y="47727"/>
                </a:moveTo>
                <a:lnTo>
                  <a:pt x="3253150" y="56354"/>
                </a:lnTo>
                <a:lnTo>
                  <a:pt x="3259367" y="78759"/>
                </a:lnTo>
                <a:lnTo>
                  <a:pt x="3262374" y="71071"/>
                </a:lnTo>
                <a:lnTo>
                  <a:pt x="3268050" y="65022"/>
                </a:lnTo>
                <a:lnTo>
                  <a:pt x="3274360" y="42306"/>
                </a:lnTo>
                <a:lnTo>
                  <a:pt x="3262899" y="47727"/>
                </a:lnTo>
                <a:close/>
              </a:path>
              <a:path w="6987939" h="196966">
                <a:moveTo>
                  <a:pt x="3366634" y="42465"/>
                </a:moveTo>
                <a:lnTo>
                  <a:pt x="3366634" y="151041"/>
                </a:lnTo>
                <a:lnTo>
                  <a:pt x="3384878" y="151041"/>
                </a:lnTo>
                <a:lnTo>
                  <a:pt x="3384878" y="80888"/>
                </a:lnTo>
                <a:lnTo>
                  <a:pt x="3387344" y="74079"/>
                </a:lnTo>
                <a:lnTo>
                  <a:pt x="3392277" y="68165"/>
                </a:lnTo>
                <a:lnTo>
                  <a:pt x="3397209" y="62251"/>
                </a:lnTo>
                <a:lnTo>
                  <a:pt x="3404270" y="59294"/>
                </a:lnTo>
                <a:lnTo>
                  <a:pt x="3416450" y="59395"/>
                </a:lnTo>
                <a:lnTo>
                  <a:pt x="3419440" y="59801"/>
                </a:lnTo>
                <a:lnTo>
                  <a:pt x="3419440" y="40539"/>
                </a:lnTo>
                <a:lnTo>
                  <a:pt x="3417480" y="40337"/>
                </a:lnTo>
                <a:lnTo>
                  <a:pt x="3413561" y="40032"/>
                </a:lnTo>
                <a:lnTo>
                  <a:pt x="3406331" y="40032"/>
                </a:lnTo>
                <a:lnTo>
                  <a:pt x="3399946" y="42651"/>
                </a:lnTo>
                <a:lnTo>
                  <a:pt x="3394405" y="47889"/>
                </a:lnTo>
                <a:lnTo>
                  <a:pt x="3388864" y="53127"/>
                </a:lnTo>
                <a:lnTo>
                  <a:pt x="3385385" y="57571"/>
                </a:lnTo>
                <a:lnTo>
                  <a:pt x="3383965" y="61220"/>
                </a:lnTo>
                <a:lnTo>
                  <a:pt x="3383965" y="42465"/>
                </a:lnTo>
                <a:lnTo>
                  <a:pt x="3366634" y="42465"/>
                </a:lnTo>
                <a:close/>
              </a:path>
              <a:path w="6987939" h="196966">
                <a:moveTo>
                  <a:pt x="3517847" y="56359"/>
                </a:moveTo>
                <a:lnTo>
                  <a:pt x="3509003" y="47129"/>
                </a:lnTo>
                <a:lnTo>
                  <a:pt x="3503791" y="44440"/>
                </a:lnTo>
                <a:lnTo>
                  <a:pt x="3504139" y="140971"/>
                </a:lnTo>
                <a:lnTo>
                  <a:pt x="3505186" y="144317"/>
                </a:lnTo>
                <a:lnTo>
                  <a:pt x="3506673" y="146682"/>
                </a:lnTo>
                <a:lnTo>
                  <a:pt x="3509510" y="151143"/>
                </a:lnTo>
                <a:lnTo>
                  <a:pt x="3514071" y="153373"/>
                </a:lnTo>
                <a:lnTo>
                  <a:pt x="3522923" y="153373"/>
                </a:lnTo>
                <a:lnTo>
                  <a:pt x="3526437" y="153069"/>
                </a:lnTo>
                <a:lnTo>
                  <a:pt x="3530085" y="152359"/>
                </a:lnTo>
                <a:lnTo>
                  <a:pt x="3532923" y="151548"/>
                </a:lnTo>
                <a:lnTo>
                  <a:pt x="3532923" y="138065"/>
                </a:lnTo>
                <a:lnTo>
                  <a:pt x="3530694" y="138420"/>
                </a:lnTo>
                <a:lnTo>
                  <a:pt x="3527754" y="138673"/>
                </a:lnTo>
                <a:lnTo>
                  <a:pt x="3524443" y="138673"/>
                </a:lnTo>
                <a:lnTo>
                  <a:pt x="3521251" y="135801"/>
                </a:lnTo>
                <a:lnTo>
                  <a:pt x="3520862" y="132388"/>
                </a:lnTo>
                <a:lnTo>
                  <a:pt x="3520861" y="69575"/>
                </a:lnTo>
                <a:lnTo>
                  <a:pt x="3517847" y="56359"/>
                </a:lnTo>
                <a:close/>
              </a:path>
              <a:path w="6987939" h="196966">
                <a:moveTo>
                  <a:pt x="3497918" y="126289"/>
                </a:moveTo>
                <a:lnTo>
                  <a:pt x="3487415" y="134720"/>
                </a:lnTo>
                <a:lnTo>
                  <a:pt x="3481401" y="137693"/>
                </a:lnTo>
                <a:lnTo>
                  <a:pt x="3475185" y="139180"/>
                </a:lnTo>
                <a:lnTo>
                  <a:pt x="3463495" y="139180"/>
                </a:lnTo>
                <a:lnTo>
                  <a:pt x="3464509" y="154691"/>
                </a:lnTo>
                <a:lnTo>
                  <a:pt x="3472888" y="154691"/>
                </a:lnTo>
                <a:lnTo>
                  <a:pt x="3480557" y="152900"/>
                </a:lnTo>
                <a:lnTo>
                  <a:pt x="3487517" y="149318"/>
                </a:lnTo>
                <a:lnTo>
                  <a:pt x="3494476" y="145736"/>
                </a:lnTo>
                <a:lnTo>
                  <a:pt x="3499814" y="141512"/>
                </a:lnTo>
                <a:lnTo>
                  <a:pt x="3502427" y="114142"/>
                </a:lnTo>
                <a:lnTo>
                  <a:pt x="3497918" y="126289"/>
                </a:lnTo>
                <a:close/>
              </a:path>
              <a:path w="6987939" h="196966">
                <a:moveTo>
                  <a:pt x="3578499" y="42465"/>
                </a:moveTo>
                <a:lnTo>
                  <a:pt x="3578499" y="12153"/>
                </a:lnTo>
                <a:lnTo>
                  <a:pt x="3560053" y="12153"/>
                </a:lnTo>
                <a:lnTo>
                  <a:pt x="3560053" y="42465"/>
                </a:lnTo>
                <a:lnTo>
                  <a:pt x="3545356" y="42465"/>
                </a:lnTo>
                <a:lnTo>
                  <a:pt x="3545356" y="57368"/>
                </a:lnTo>
                <a:lnTo>
                  <a:pt x="3560053" y="57368"/>
                </a:lnTo>
                <a:lnTo>
                  <a:pt x="3560053" y="136206"/>
                </a:lnTo>
                <a:lnTo>
                  <a:pt x="3561573" y="141867"/>
                </a:lnTo>
                <a:lnTo>
                  <a:pt x="3564613" y="146226"/>
                </a:lnTo>
                <a:lnTo>
                  <a:pt x="3567654" y="150585"/>
                </a:lnTo>
                <a:lnTo>
                  <a:pt x="3573431" y="152765"/>
                </a:lnTo>
                <a:lnTo>
                  <a:pt x="3578499" y="132016"/>
                </a:lnTo>
                <a:lnTo>
                  <a:pt x="3578499" y="57368"/>
                </a:lnTo>
                <a:lnTo>
                  <a:pt x="3595831" y="57368"/>
                </a:lnTo>
                <a:lnTo>
                  <a:pt x="3595831" y="42465"/>
                </a:lnTo>
                <a:lnTo>
                  <a:pt x="3578499" y="42465"/>
                </a:lnTo>
                <a:close/>
              </a:path>
              <a:path w="6987939" h="196966">
                <a:moveTo>
                  <a:pt x="3579783" y="134551"/>
                </a:moveTo>
                <a:lnTo>
                  <a:pt x="3578499" y="132016"/>
                </a:lnTo>
                <a:lnTo>
                  <a:pt x="3573431" y="152765"/>
                </a:lnTo>
                <a:lnTo>
                  <a:pt x="3584580" y="152765"/>
                </a:lnTo>
                <a:lnTo>
                  <a:pt x="3587030" y="152630"/>
                </a:lnTo>
                <a:lnTo>
                  <a:pt x="3591557" y="152089"/>
                </a:lnTo>
                <a:lnTo>
                  <a:pt x="3595831" y="151041"/>
                </a:lnTo>
                <a:lnTo>
                  <a:pt x="3595831" y="136646"/>
                </a:lnTo>
                <a:lnTo>
                  <a:pt x="3592284" y="136899"/>
                </a:lnTo>
                <a:lnTo>
                  <a:pt x="3586135" y="136950"/>
                </a:lnTo>
                <a:lnTo>
                  <a:pt x="3582351" y="135835"/>
                </a:lnTo>
                <a:lnTo>
                  <a:pt x="3579783" y="134551"/>
                </a:lnTo>
                <a:close/>
              </a:path>
              <a:path w="6987939" h="196966">
                <a:moveTo>
                  <a:pt x="3608298" y="42972"/>
                </a:moveTo>
                <a:lnTo>
                  <a:pt x="3608298" y="151041"/>
                </a:lnTo>
                <a:lnTo>
                  <a:pt x="3626845" y="151041"/>
                </a:lnTo>
                <a:lnTo>
                  <a:pt x="3626845" y="42972"/>
                </a:lnTo>
                <a:lnTo>
                  <a:pt x="3608298" y="42972"/>
                </a:lnTo>
                <a:close/>
              </a:path>
              <a:path w="6987939" h="196966">
                <a:moveTo>
                  <a:pt x="3608298" y="2117"/>
                </a:moveTo>
                <a:lnTo>
                  <a:pt x="3608298" y="22798"/>
                </a:lnTo>
                <a:lnTo>
                  <a:pt x="3626845" y="22798"/>
                </a:lnTo>
                <a:lnTo>
                  <a:pt x="3626845" y="2117"/>
                </a:lnTo>
                <a:lnTo>
                  <a:pt x="3608298" y="2117"/>
                </a:lnTo>
                <a:close/>
              </a:path>
              <a:path w="6987939" h="196966">
                <a:moveTo>
                  <a:pt x="3678435" y="151041"/>
                </a:moveTo>
                <a:lnTo>
                  <a:pt x="3678435" y="87072"/>
                </a:lnTo>
                <a:lnTo>
                  <a:pt x="3678891" y="81614"/>
                </a:lnTo>
                <a:lnTo>
                  <a:pt x="3679803" y="77796"/>
                </a:lnTo>
                <a:lnTo>
                  <a:pt x="3680716" y="73977"/>
                </a:lnTo>
                <a:lnTo>
                  <a:pt x="3682692" y="70277"/>
                </a:lnTo>
                <a:lnTo>
                  <a:pt x="3685733" y="66695"/>
                </a:lnTo>
                <a:lnTo>
                  <a:pt x="3689517" y="62234"/>
                </a:lnTo>
                <a:lnTo>
                  <a:pt x="3693909" y="59260"/>
                </a:lnTo>
                <a:lnTo>
                  <a:pt x="3698909" y="57774"/>
                </a:lnTo>
                <a:lnTo>
                  <a:pt x="3701679" y="56895"/>
                </a:lnTo>
                <a:lnTo>
                  <a:pt x="3705226" y="56456"/>
                </a:lnTo>
                <a:lnTo>
                  <a:pt x="3718065" y="56456"/>
                </a:lnTo>
                <a:lnTo>
                  <a:pt x="3723943" y="59835"/>
                </a:lnTo>
                <a:lnTo>
                  <a:pt x="3727186" y="66593"/>
                </a:lnTo>
                <a:lnTo>
                  <a:pt x="3729146" y="70649"/>
                </a:lnTo>
                <a:lnTo>
                  <a:pt x="3730126" y="75988"/>
                </a:lnTo>
                <a:lnTo>
                  <a:pt x="3730126" y="151041"/>
                </a:lnTo>
                <a:lnTo>
                  <a:pt x="3748674" y="151041"/>
                </a:lnTo>
                <a:lnTo>
                  <a:pt x="3748674" y="81095"/>
                </a:lnTo>
                <a:lnTo>
                  <a:pt x="3747538" y="66757"/>
                </a:lnTo>
                <a:lnTo>
                  <a:pt x="3744214" y="56151"/>
                </a:lnTo>
                <a:lnTo>
                  <a:pt x="3738570" y="48457"/>
                </a:lnTo>
                <a:lnTo>
                  <a:pt x="3727744" y="42139"/>
                </a:lnTo>
                <a:lnTo>
                  <a:pt x="3712997" y="40032"/>
                </a:lnTo>
                <a:lnTo>
                  <a:pt x="3705970" y="40032"/>
                </a:lnTo>
                <a:lnTo>
                  <a:pt x="3699584" y="41418"/>
                </a:lnTo>
                <a:lnTo>
                  <a:pt x="3693841" y="44189"/>
                </a:lnTo>
                <a:lnTo>
                  <a:pt x="3688098" y="46960"/>
                </a:lnTo>
                <a:lnTo>
                  <a:pt x="3682658" y="51522"/>
                </a:lnTo>
                <a:lnTo>
                  <a:pt x="3677523" y="57875"/>
                </a:lnTo>
                <a:lnTo>
                  <a:pt x="3677523" y="42465"/>
                </a:lnTo>
                <a:lnTo>
                  <a:pt x="3660191" y="42465"/>
                </a:lnTo>
                <a:lnTo>
                  <a:pt x="3660191" y="151041"/>
                </a:lnTo>
                <a:lnTo>
                  <a:pt x="3678435" y="151041"/>
                </a:lnTo>
                <a:close/>
              </a:path>
              <a:path w="6987939" h="196966">
                <a:moveTo>
                  <a:pt x="3774080" y="98426"/>
                </a:moveTo>
                <a:lnTo>
                  <a:pt x="3774282" y="105319"/>
                </a:lnTo>
                <a:lnTo>
                  <a:pt x="3776366" y="119620"/>
                </a:lnTo>
                <a:lnTo>
                  <a:pt x="3780708" y="131127"/>
                </a:lnTo>
                <a:lnTo>
                  <a:pt x="3787307" y="139839"/>
                </a:lnTo>
                <a:lnTo>
                  <a:pt x="3793834" y="145077"/>
                </a:lnTo>
                <a:lnTo>
                  <a:pt x="3794269" y="114378"/>
                </a:lnTo>
                <a:lnTo>
                  <a:pt x="3792831" y="99947"/>
                </a:lnTo>
                <a:lnTo>
                  <a:pt x="3787408" y="55847"/>
                </a:lnTo>
                <a:lnTo>
                  <a:pt x="3783799" y="60574"/>
                </a:lnTo>
                <a:lnTo>
                  <a:pt x="3778400" y="71253"/>
                </a:lnTo>
                <a:lnTo>
                  <a:pt x="3775160" y="83870"/>
                </a:lnTo>
                <a:lnTo>
                  <a:pt x="3774080" y="98426"/>
                </a:lnTo>
                <a:close/>
              </a:path>
              <a:path w="6987939" h="196966">
                <a:moveTo>
                  <a:pt x="3795973" y="164525"/>
                </a:moveTo>
                <a:lnTo>
                  <a:pt x="3777425" y="164525"/>
                </a:lnTo>
                <a:lnTo>
                  <a:pt x="3777778" y="167543"/>
                </a:lnTo>
                <a:lnTo>
                  <a:pt x="3782120" y="180153"/>
                </a:lnTo>
                <a:lnTo>
                  <a:pt x="3790804" y="189109"/>
                </a:lnTo>
                <a:lnTo>
                  <a:pt x="3794975" y="191525"/>
                </a:lnTo>
                <a:lnTo>
                  <a:pt x="3806672" y="195606"/>
                </a:lnTo>
                <a:lnTo>
                  <a:pt x="3820298" y="196966"/>
                </a:lnTo>
                <a:lnTo>
                  <a:pt x="3832653" y="195990"/>
                </a:lnTo>
                <a:lnTo>
                  <a:pt x="3845622" y="192013"/>
                </a:lnTo>
                <a:lnTo>
                  <a:pt x="3855795" y="184971"/>
                </a:lnTo>
                <a:lnTo>
                  <a:pt x="3863171" y="174865"/>
                </a:lnTo>
                <a:lnTo>
                  <a:pt x="3865694" y="168760"/>
                </a:lnTo>
                <a:lnTo>
                  <a:pt x="3868363" y="156766"/>
                </a:lnTo>
                <a:lnTo>
                  <a:pt x="3869252" y="142222"/>
                </a:lnTo>
                <a:lnTo>
                  <a:pt x="3869252" y="43479"/>
                </a:lnTo>
                <a:lnTo>
                  <a:pt x="3852427" y="43479"/>
                </a:lnTo>
                <a:lnTo>
                  <a:pt x="3852427" y="57165"/>
                </a:lnTo>
                <a:lnTo>
                  <a:pt x="3848846" y="52637"/>
                </a:lnTo>
                <a:lnTo>
                  <a:pt x="3845332" y="49190"/>
                </a:lnTo>
                <a:lnTo>
                  <a:pt x="3841886" y="46825"/>
                </a:lnTo>
                <a:lnTo>
                  <a:pt x="3835535" y="42634"/>
                </a:lnTo>
                <a:lnTo>
                  <a:pt x="3828102" y="40539"/>
                </a:lnTo>
                <a:lnTo>
                  <a:pt x="3819588" y="40539"/>
                </a:lnTo>
                <a:lnTo>
                  <a:pt x="3809214" y="41802"/>
                </a:lnTo>
                <a:lnTo>
                  <a:pt x="3797610" y="46881"/>
                </a:lnTo>
                <a:lnTo>
                  <a:pt x="3787408" y="55847"/>
                </a:lnTo>
                <a:lnTo>
                  <a:pt x="3792831" y="99947"/>
                </a:lnTo>
                <a:lnTo>
                  <a:pt x="3793777" y="85771"/>
                </a:lnTo>
                <a:lnTo>
                  <a:pt x="3796581" y="74704"/>
                </a:lnTo>
                <a:lnTo>
                  <a:pt x="3799996" y="68071"/>
                </a:lnTo>
                <a:lnTo>
                  <a:pt x="3809541" y="59512"/>
                </a:lnTo>
                <a:lnTo>
                  <a:pt x="3822933" y="56658"/>
                </a:lnTo>
                <a:lnTo>
                  <a:pt x="3831514" y="56658"/>
                </a:lnTo>
                <a:lnTo>
                  <a:pt x="3838576" y="59902"/>
                </a:lnTo>
                <a:lnTo>
                  <a:pt x="3844116" y="66391"/>
                </a:lnTo>
                <a:lnTo>
                  <a:pt x="3846862" y="70272"/>
                </a:lnTo>
                <a:lnTo>
                  <a:pt x="3851036" y="81537"/>
                </a:lnTo>
                <a:lnTo>
                  <a:pt x="3852427" y="96297"/>
                </a:lnTo>
                <a:lnTo>
                  <a:pt x="3852427" y="105219"/>
                </a:lnTo>
                <a:lnTo>
                  <a:pt x="3850941" y="113025"/>
                </a:lnTo>
                <a:lnTo>
                  <a:pt x="3847968" y="119716"/>
                </a:lnTo>
                <a:lnTo>
                  <a:pt x="3843727" y="126863"/>
                </a:lnTo>
                <a:lnTo>
                  <a:pt x="3833753" y="134808"/>
                </a:lnTo>
                <a:lnTo>
                  <a:pt x="3820298" y="137457"/>
                </a:lnTo>
                <a:lnTo>
                  <a:pt x="3811919" y="137457"/>
                </a:lnTo>
                <a:lnTo>
                  <a:pt x="3805247" y="134263"/>
                </a:lnTo>
                <a:lnTo>
                  <a:pt x="3800280" y="127877"/>
                </a:lnTo>
                <a:lnTo>
                  <a:pt x="3798583" y="125423"/>
                </a:lnTo>
                <a:lnTo>
                  <a:pt x="3794269" y="114378"/>
                </a:lnTo>
                <a:lnTo>
                  <a:pt x="3793834" y="145077"/>
                </a:lnTo>
                <a:lnTo>
                  <a:pt x="3805361" y="150539"/>
                </a:lnTo>
                <a:lnTo>
                  <a:pt x="3818169" y="152359"/>
                </a:lnTo>
                <a:lnTo>
                  <a:pt x="3826616" y="152359"/>
                </a:lnTo>
                <a:lnTo>
                  <a:pt x="3833407" y="151008"/>
                </a:lnTo>
                <a:lnTo>
                  <a:pt x="3838542" y="148304"/>
                </a:lnTo>
                <a:lnTo>
                  <a:pt x="3843677" y="145601"/>
                </a:lnTo>
                <a:lnTo>
                  <a:pt x="3848069" y="141478"/>
                </a:lnTo>
                <a:lnTo>
                  <a:pt x="3851718" y="135936"/>
                </a:lnTo>
                <a:lnTo>
                  <a:pt x="3851683" y="143971"/>
                </a:lnTo>
                <a:lnTo>
                  <a:pt x="3850608" y="157758"/>
                </a:lnTo>
                <a:lnTo>
                  <a:pt x="3848170" y="167059"/>
                </a:lnTo>
                <a:lnTo>
                  <a:pt x="3845257" y="172052"/>
                </a:lnTo>
                <a:lnTo>
                  <a:pt x="3835381" y="179408"/>
                </a:lnTo>
                <a:lnTo>
                  <a:pt x="3820703" y="181860"/>
                </a:lnTo>
                <a:lnTo>
                  <a:pt x="3811852" y="181860"/>
                </a:lnTo>
                <a:lnTo>
                  <a:pt x="3805365" y="179833"/>
                </a:lnTo>
                <a:lnTo>
                  <a:pt x="3801243" y="175778"/>
                </a:lnTo>
                <a:lnTo>
                  <a:pt x="3798608" y="173142"/>
                </a:lnTo>
                <a:lnTo>
                  <a:pt x="3796851" y="169391"/>
                </a:lnTo>
                <a:lnTo>
                  <a:pt x="3795973" y="164525"/>
                </a:lnTo>
                <a:close/>
              </a:path>
              <a:path w="6987939" h="196966">
                <a:moveTo>
                  <a:pt x="3954762" y="2117"/>
                </a:moveTo>
                <a:lnTo>
                  <a:pt x="3954762" y="151041"/>
                </a:lnTo>
                <a:lnTo>
                  <a:pt x="3973006" y="151041"/>
                </a:lnTo>
                <a:lnTo>
                  <a:pt x="3973006" y="2117"/>
                </a:lnTo>
                <a:lnTo>
                  <a:pt x="3954762" y="2117"/>
                </a:lnTo>
                <a:close/>
              </a:path>
              <a:path w="6987939" h="196966">
                <a:moveTo>
                  <a:pt x="4032299" y="135750"/>
                </a:moveTo>
                <a:lnTo>
                  <a:pt x="4027433" y="129093"/>
                </a:lnTo>
                <a:lnTo>
                  <a:pt x="4021529" y="116390"/>
                </a:lnTo>
                <a:lnTo>
                  <a:pt x="4019629" y="102583"/>
                </a:lnTo>
                <a:lnTo>
                  <a:pt x="4014257" y="56354"/>
                </a:lnTo>
                <a:lnTo>
                  <a:pt x="4010337" y="61446"/>
                </a:lnTo>
                <a:lnTo>
                  <a:pt x="4004632" y="72326"/>
                </a:lnTo>
                <a:lnTo>
                  <a:pt x="4001209" y="84788"/>
                </a:lnTo>
                <a:lnTo>
                  <a:pt x="4000068" y="98832"/>
                </a:lnTo>
                <a:lnTo>
                  <a:pt x="4000295" y="105393"/>
                </a:lnTo>
                <a:lnTo>
                  <a:pt x="4002530" y="118976"/>
                </a:lnTo>
                <a:lnTo>
                  <a:pt x="4007150" y="130560"/>
                </a:lnTo>
                <a:lnTo>
                  <a:pt x="4014156" y="140143"/>
                </a:lnTo>
                <a:lnTo>
                  <a:pt x="4023828" y="148088"/>
                </a:lnTo>
                <a:lnTo>
                  <a:pt x="4035458" y="153192"/>
                </a:lnTo>
                <a:lnTo>
                  <a:pt x="4048515" y="154894"/>
                </a:lnTo>
                <a:lnTo>
                  <a:pt x="4054056" y="154894"/>
                </a:lnTo>
                <a:lnTo>
                  <a:pt x="4059022" y="154353"/>
                </a:lnTo>
                <a:lnTo>
                  <a:pt x="4063414" y="153272"/>
                </a:lnTo>
                <a:lnTo>
                  <a:pt x="4071590" y="151379"/>
                </a:lnTo>
                <a:lnTo>
                  <a:pt x="4078448" y="147730"/>
                </a:lnTo>
                <a:lnTo>
                  <a:pt x="4083989" y="142323"/>
                </a:lnTo>
                <a:lnTo>
                  <a:pt x="4087300" y="139214"/>
                </a:lnTo>
                <a:lnTo>
                  <a:pt x="4090290" y="135210"/>
                </a:lnTo>
                <a:lnTo>
                  <a:pt x="4092959" y="130310"/>
                </a:lnTo>
                <a:lnTo>
                  <a:pt x="4095628" y="125410"/>
                </a:lnTo>
                <a:lnTo>
                  <a:pt x="4097199" y="120966"/>
                </a:lnTo>
                <a:lnTo>
                  <a:pt x="4097672" y="116978"/>
                </a:lnTo>
                <a:lnTo>
                  <a:pt x="4079732" y="116978"/>
                </a:lnTo>
                <a:lnTo>
                  <a:pt x="4078381" y="121777"/>
                </a:lnTo>
                <a:lnTo>
                  <a:pt x="4076083" y="126001"/>
                </a:lnTo>
                <a:lnTo>
                  <a:pt x="4072840" y="129651"/>
                </a:lnTo>
                <a:lnTo>
                  <a:pt x="4067164" y="135936"/>
                </a:lnTo>
                <a:lnTo>
                  <a:pt x="4059563" y="139079"/>
                </a:lnTo>
                <a:lnTo>
                  <a:pt x="4039832" y="139079"/>
                </a:lnTo>
                <a:lnTo>
                  <a:pt x="4032299" y="135750"/>
                </a:lnTo>
                <a:close/>
              </a:path>
              <a:path w="6987939" h="196966">
                <a:moveTo>
                  <a:pt x="4080982" y="49072"/>
                </a:moveTo>
                <a:lnTo>
                  <a:pt x="4073753" y="45456"/>
                </a:lnTo>
                <a:lnTo>
                  <a:pt x="4066523" y="41840"/>
                </a:lnTo>
                <a:lnTo>
                  <a:pt x="4059056" y="40032"/>
                </a:lnTo>
                <a:lnTo>
                  <a:pt x="4048640" y="40091"/>
                </a:lnTo>
                <a:lnTo>
                  <a:pt x="4035467" y="42307"/>
                </a:lnTo>
                <a:lnTo>
                  <a:pt x="4029157" y="65022"/>
                </a:lnTo>
                <a:lnTo>
                  <a:pt x="4034832" y="58973"/>
                </a:lnTo>
                <a:lnTo>
                  <a:pt x="4041859" y="55949"/>
                </a:lnTo>
                <a:lnTo>
                  <a:pt x="4050238" y="55949"/>
                </a:lnTo>
                <a:lnTo>
                  <a:pt x="4053718" y="56086"/>
                </a:lnTo>
                <a:lnTo>
                  <a:pt x="4066517" y="59951"/>
                </a:lnTo>
                <a:lnTo>
                  <a:pt x="4075273" y="69128"/>
                </a:lnTo>
                <a:lnTo>
                  <a:pt x="4077975" y="73859"/>
                </a:lnTo>
                <a:lnTo>
                  <a:pt x="4079699" y="80178"/>
                </a:lnTo>
                <a:lnTo>
                  <a:pt x="4080442" y="88086"/>
                </a:lnTo>
                <a:lnTo>
                  <a:pt x="4020136" y="88086"/>
                </a:lnTo>
                <a:lnTo>
                  <a:pt x="4020473" y="78759"/>
                </a:lnTo>
                <a:lnTo>
                  <a:pt x="4014257" y="56354"/>
                </a:lnTo>
                <a:lnTo>
                  <a:pt x="4019629" y="102583"/>
                </a:lnTo>
                <a:lnTo>
                  <a:pt x="4099192" y="102583"/>
                </a:lnTo>
                <a:lnTo>
                  <a:pt x="4099192" y="91634"/>
                </a:lnTo>
                <a:lnTo>
                  <a:pt x="4098652" y="83659"/>
                </a:lnTo>
                <a:lnTo>
                  <a:pt x="4097571" y="78658"/>
                </a:lnTo>
                <a:lnTo>
                  <a:pt x="4096354" y="71358"/>
                </a:lnTo>
                <a:lnTo>
                  <a:pt x="4093922" y="64972"/>
                </a:lnTo>
                <a:lnTo>
                  <a:pt x="4090273" y="59497"/>
                </a:lnTo>
                <a:lnTo>
                  <a:pt x="4086489" y="53752"/>
                </a:lnTo>
                <a:lnTo>
                  <a:pt x="4080982" y="49072"/>
                </a:lnTo>
                <a:close/>
              </a:path>
              <a:path w="6987939" h="196966">
                <a:moveTo>
                  <a:pt x="4024006" y="47728"/>
                </a:moveTo>
                <a:lnTo>
                  <a:pt x="4014257" y="56354"/>
                </a:lnTo>
                <a:lnTo>
                  <a:pt x="4020473" y="78759"/>
                </a:lnTo>
                <a:lnTo>
                  <a:pt x="4023481" y="71071"/>
                </a:lnTo>
                <a:lnTo>
                  <a:pt x="4029157" y="65022"/>
                </a:lnTo>
                <a:lnTo>
                  <a:pt x="4035467" y="42307"/>
                </a:lnTo>
                <a:lnTo>
                  <a:pt x="4024006" y="47728"/>
                </a:lnTo>
                <a:close/>
              </a:path>
              <a:path w="6987939" h="196966">
                <a:moveTo>
                  <a:pt x="4215412" y="42466"/>
                </a:moveTo>
                <a:lnTo>
                  <a:pt x="4195446" y="42466"/>
                </a:lnTo>
                <a:lnTo>
                  <a:pt x="4165141" y="130867"/>
                </a:lnTo>
                <a:lnTo>
                  <a:pt x="4136153" y="42466"/>
                </a:lnTo>
                <a:lnTo>
                  <a:pt x="4114970" y="42465"/>
                </a:lnTo>
                <a:lnTo>
                  <a:pt x="4155005" y="151042"/>
                </a:lnTo>
                <a:lnTo>
                  <a:pt x="4174465" y="151042"/>
                </a:lnTo>
                <a:lnTo>
                  <a:pt x="4215412" y="42466"/>
                </a:lnTo>
                <a:close/>
              </a:path>
              <a:path w="6987939" h="196966">
                <a:moveTo>
                  <a:pt x="4257171" y="135750"/>
                </a:moveTo>
                <a:lnTo>
                  <a:pt x="4252306" y="129093"/>
                </a:lnTo>
                <a:lnTo>
                  <a:pt x="4246401" y="116390"/>
                </a:lnTo>
                <a:lnTo>
                  <a:pt x="4244501" y="102583"/>
                </a:lnTo>
                <a:lnTo>
                  <a:pt x="4239130" y="56354"/>
                </a:lnTo>
                <a:lnTo>
                  <a:pt x="4235210" y="61446"/>
                </a:lnTo>
                <a:lnTo>
                  <a:pt x="4229504" y="72326"/>
                </a:lnTo>
                <a:lnTo>
                  <a:pt x="4226081" y="84788"/>
                </a:lnTo>
                <a:lnTo>
                  <a:pt x="4224940" y="98832"/>
                </a:lnTo>
                <a:lnTo>
                  <a:pt x="4225168" y="105393"/>
                </a:lnTo>
                <a:lnTo>
                  <a:pt x="4227403" y="118976"/>
                </a:lnTo>
                <a:lnTo>
                  <a:pt x="4232023" y="130560"/>
                </a:lnTo>
                <a:lnTo>
                  <a:pt x="4239028" y="140143"/>
                </a:lnTo>
                <a:lnTo>
                  <a:pt x="4248701" y="148087"/>
                </a:lnTo>
                <a:lnTo>
                  <a:pt x="4260331" y="153192"/>
                </a:lnTo>
                <a:lnTo>
                  <a:pt x="4273388" y="154894"/>
                </a:lnTo>
                <a:lnTo>
                  <a:pt x="4278928" y="154894"/>
                </a:lnTo>
                <a:lnTo>
                  <a:pt x="4283895" y="154353"/>
                </a:lnTo>
                <a:lnTo>
                  <a:pt x="4288287" y="153272"/>
                </a:lnTo>
                <a:lnTo>
                  <a:pt x="4296463" y="151380"/>
                </a:lnTo>
                <a:lnTo>
                  <a:pt x="4303321" y="147730"/>
                </a:lnTo>
                <a:lnTo>
                  <a:pt x="4308862" y="142323"/>
                </a:lnTo>
                <a:lnTo>
                  <a:pt x="4312173" y="139214"/>
                </a:lnTo>
                <a:lnTo>
                  <a:pt x="4315163" y="135210"/>
                </a:lnTo>
                <a:lnTo>
                  <a:pt x="4317832" y="130310"/>
                </a:lnTo>
                <a:lnTo>
                  <a:pt x="4320500" y="125410"/>
                </a:lnTo>
                <a:lnTo>
                  <a:pt x="4322072" y="120966"/>
                </a:lnTo>
                <a:lnTo>
                  <a:pt x="4322544" y="116979"/>
                </a:lnTo>
                <a:lnTo>
                  <a:pt x="4304605" y="116979"/>
                </a:lnTo>
                <a:lnTo>
                  <a:pt x="4303254" y="121777"/>
                </a:lnTo>
                <a:lnTo>
                  <a:pt x="4300956" y="126001"/>
                </a:lnTo>
                <a:lnTo>
                  <a:pt x="4297713" y="129651"/>
                </a:lnTo>
                <a:lnTo>
                  <a:pt x="4292037" y="135936"/>
                </a:lnTo>
                <a:lnTo>
                  <a:pt x="4284435" y="139079"/>
                </a:lnTo>
                <a:lnTo>
                  <a:pt x="4264705" y="139079"/>
                </a:lnTo>
                <a:lnTo>
                  <a:pt x="4257171" y="135750"/>
                </a:lnTo>
                <a:close/>
              </a:path>
              <a:path w="6987939" h="196966">
                <a:moveTo>
                  <a:pt x="4305855" y="49072"/>
                </a:moveTo>
                <a:lnTo>
                  <a:pt x="4298625" y="45456"/>
                </a:lnTo>
                <a:lnTo>
                  <a:pt x="4291395" y="41840"/>
                </a:lnTo>
                <a:lnTo>
                  <a:pt x="4283929" y="40032"/>
                </a:lnTo>
                <a:lnTo>
                  <a:pt x="4273513" y="40091"/>
                </a:lnTo>
                <a:lnTo>
                  <a:pt x="4260340" y="42307"/>
                </a:lnTo>
                <a:lnTo>
                  <a:pt x="4254029" y="65022"/>
                </a:lnTo>
                <a:lnTo>
                  <a:pt x="4259705" y="58973"/>
                </a:lnTo>
                <a:lnTo>
                  <a:pt x="4266732" y="55949"/>
                </a:lnTo>
                <a:lnTo>
                  <a:pt x="4275111" y="55949"/>
                </a:lnTo>
                <a:lnTo>
                  <a:pt x="4278590" y="56087"/>
                </a:lnTo>
                <a:lnTo>
                  <a:pt x="4291390" y="59951"/>
                </a:lnTo>
                <a:lnTo>
                  <a:pt x="4300145" y="69128"/>
                </a:lnTo>
                <a:lnTo>
                  <a:pt x="4302848" y="73859"/>
                </a:lnTo>
                <a:lnTo>
                  <a:pt x="4304571" y="80178"/>
                </a:lnTo>
                <a:lnTo>
                  <a:pt x="4305314" y="88086"/>
                </a:lnTo>
                <a:lnTo>
                  <a:pt x="4245008" y="88086"/>
                </a:lnTo>
                <a:lnTo>
                  <a:pt x="4245346" y="78759"/>
                </a:lnTo>
                <a:lnTo>
                  <a:pt x="4239130" y="56354"/>
                </a:lnTo>
                <a:lnTo>
                  <a:pt x="4244501" y="102583"/>
                </a:lnTo>
                <a:lnTo>
                  <a:pt x="4324065" y="102583"/>
                </a:lnTo>
                <a:lnTo>
                  <a:pt x="4324065" y="91634"/>
                </a:lnTo>
                <a:lnTo>
                  <a:pt x="4323524" y="83659"/>
                </a:lnTo>
                <a:lnTo>
                  <a:pt x="4322443" y="78658"/>
                </a:lnTo>
                <a:lnTo>
                  <a:pt x="4321227" y="71358"/>
                </a:lnTo>
                <a:lnTo>
                  <a:pt x="4318795" y="64972"/>
                </a:lnTo>
                <a:lnTo>
                  <a:pt x="4315146" y="59497"/>
                </a:lnTo>
                <a:lnTo>
                  <a:pt x="4311361" y="53752"/>
                </a:lnTo>
                <a:lnTo>
                  <a:pt x="4305855" y="49072"/>
                </a:lnTo>
                <a:close/>
              </a:path>
              <a:path w="6987939" h="196966">
                <a:moveTo>
                  <a:pt x="4248879" y="47728"/>
                </a:moveTo>
                <a:lnTo>
                  <a:pt x="4239130" y="56354"/>
                </a:lnTo>
                <a:lnTo>
                  <a:pt x="4245346" y="78759"/>
                </a:lnTo>
                <a:lnTo>
                  <a:pt x="4248353" y="71071"/>
                </a:lnTo>
                <a:lnTo>
                  <a:pt x="4254029" y="65022"/>
                </a:lnTo>
                <a:lnTo>
                  <a:pt x="4260340" y="42307"/>
                </a:lnTo>
                <a:lnTo>
                  <a:pt x="4248879" y="47728"/>
                </a:lnTo>
                <a:close/>
              </a:path>
              <a:path w="6987939" h="196966">
                <a:moveTo>
                  <a:pt x="4352613" y="42466"/>
                </a:moveTo>
                <a:lnTo>
                  <a:pt x="4352613" y="151042"/>
                </a:lnTo>
                <a:lnTo>
                  <a:pt x="4370857" y="151042"/>
                </a:lnTo>
                <a:lnTo>
                  <a:pt x="4370857" y="80888"/>
                </a:lnTo>
                <a:lnTo>
                  <a:pt x="4373324" y="74079"/>
                </a:lnTo>
                <a:lnTo>
                  <a:pt x="4378256" y="68165"/>
                </a:lnTo>
                <a:lnTo>
                  <a:pt x="4383189" y="62251"/>
                </a:lnTo>
                <a:lnTo>
                  <a:pt x="4390250" y="59294"/>
                </a:lnTo>
                <a:lnTo>
                  <a:pt x="4402429" y="59396"/>
                </a:lnTo>
                <a:lnTo>
                  <a:pt x="4405419" y="59801"/>
                </a:lnTo>
                <a:lnTo>
                  <a:pt x="4405419" y="40539"/>
                </a:lnTo>
                <a:lnTo>
                  <a:pt x="4403460" y="40337"/>
                </a:lnTo>
                <a:lnTo>
                  <a:pt x="4399541" y="40032"/>
                </a:lnTo>
                <a:lnTo>
                  <a:pt x="4392311" y="40032"/>
                </a:lnTo>
                <a:lnTo>
                  <a:pt x="4385925" y="42651"/>
                </a:lnTo>
                <a:lnTo>
                  <a:pt x="4380385" y="47889"/>
                </a:lnTo>
                <a:lnTo>
                  <a:pt x="4374843" y="53127"/>
                </a:lnTo>
                <a:lnTo>
                  <a:pt x="4371364" y="57571"/>
                </a:lnTo>
                <a:lnTo>
                  <a:pt x="4369945" y="61221"/>
                </a:lnTo>
                <a:lnTo>
                  <a:pt x="4369945" y="42466"/>
                </a:lnTo>
                <a:lnTo>
                  <a:pt x="4352613" y="42466"/>
                </a:lnTo>
                <a:close/>
              </a:path>
              <a:path w="6987939" h="196966">
                <a:moveTo>
                  <a:pt x="4503826" y="56359"/>
                </a:moveTo>
                <a:lnTo>
                  <a:pt x="4494983" y="47129"/>
                </a:lnTo>
                <a:lnTo>
                  <a:pt x="4489770" y="44440"/>
                </a:lnTo>
                <a:lnTo>
                  <a:pt x="4490118" y="140971"/>
                </a:lnTo>
                <a:lnTo>
                  <a:pt x="4491165" y="144317"/>
                </a:lnTo>
                <a:lnTo>
                  <a:pt x="4492652" y="146682"/>
                </a:lnTo>
                <a:lnTo>
                  <a:pt x="4495490" y="151143"/>
                </a:lnTo>
                <a:lnTo>
                  <a:pt x="4500050" y="153373"/>
                </a:lnTo>
                <a:lnTo>
                  <a:pt x="4508902" y="153373"/>
                </a:lnTo>
                <a:lnTo>
                  <a:pt x="4512416" y="153069"/>
                </a:lnTo>
                <a:lnTo>
                  <a:pt x="4516065" y="152360"/>
                </a:lnTo>
                <a:lnTo>
                  <a:pt x="4518903" y="151549"/>
                </a:lnTo>
                <a:lnTo>
                  <a:pt x="4518903" y="138065"/>
                </a:lnTo>
                <a:lnTo>
                  <a:pt x="4516673" y="138420"/>
                </a:lnTo>
                <a:lnTo>
                  <a:pt x="4513734" y="138673"/>
                </a:lnTo>
                <a:lnTo>
                  <a:pt x="4510423" y="138673"/>
                </a:lnTo>
                <a:lnTo>
                  <a:pt x="4507230" y="135801"/>
                </a:lnTo>
                <a:lnTo>
                  <a:pt x="4506842" y="132388"/>
                </a:lnTo>
                <a:lnTo>
                  <a:pt x="4506841" y="69575"/>
                </a:lnTo>
                <a:lnTo>
                  <a:pt x="4503826" y="56359"/>
                </a:lnTo>
                <a:close/>
              </a:path>
              <a:path w="6987939" h="196966">
                <a:moveTo>
                  <a:pt x="4483897" y="126290"/>
                </a:moveTo>
                <a:lnTo>
                  <a:pt x="4473395" y="134720"/>
                </a:lnTo>
                <a:lnTo>
                  <a:pt x="4467381" y="137693"/>
                </a:lnTo>
                <a:lnTo>
                  <a:pt x="4461164" y="139180"/>
                </a:lnTo>
                <a:lnTo>
                  <a:pt x="4449475" y="139180"/>
                </a:lnTo>
                <a:lnTo>
                  <a:pt x="4450488" y="154691"/>
                </a:lnTo>
                <a:lnTo>
                  <a:pt x="4458867" y="154691"/>
                </a:lnTo>
                <a:lnTo>
                  <a:pt x="4466536" y="152900"/>
                </a:lnTo>
                <a:lnTo>
                  <a:pt x="4473496" y="149318"/>
                </a:lnTo>
                <a:lnTo>
                  <a:pt x="4480456" y="145736"/>
                </a:lnTo>
                <a:lnTo>
                  <a:pt x="4485793" y="141512"/>
                </a:lnTo>
                <a:lnTo>
                  <a:pt x="4488407" y="114142"/>
                </a:lnTo>
                <a:lnTo>
                  <a:pt x="4483897" y="126290"/>
                </a:lnTo>
                <a:close/>
              </a:path>
              <a:path w="6987939" h="196966">
                <a:moveTo>
                  <a:pt x="4535187" y="98426"/>
                </a:moveTo>
                <a:lnTo>
                  <a:pt x="4535389" y="105319"/>
                </a:lnTo>
                <a:lnTo>
                  <a:pt x="4537473" y="119620"/>
                </a:lnTo>
                <a:lnTo>
                  <a:pt x="4541815" y="131127"/>
                </a:lnTo>
                <a:lnTo>
                  <a:pt x="4548414" y="139839"/>
                </a:lnTo>
                <a:lnTo>
                  <a:pt x="4554941" y="145077"/>
                </a:lnTo>
                <a:lnTo>
                  <a:pt x="4555376" y="114378"/>
                </a:lnTo>
                <a:lnTo>
                  <a:pt x="4553938" y="99947"/>
                </a:lnTo>
                <a:lnTo>
                  <a:pt x="4548515" y="55848"/>
                </a:lnTo>
                <a:lnTo>
                  <a:pt x="4544906" y="60574"/>
                </a:lnTo>
                <a:lnTo>
                  <a:pt x="4539507" y="71253"/>
                </a:lnTo>
                <a:lnTo>
                  <a:pt x="4536267" y="83870"/>
                </a:lnTo>
                <a:lnTo>
                  <a:pt x="4535187" y="98426"/>
                </a:lnTo>
                <a:close/>
              </a:path>
              <a:path w="6987939" h="196966">
                <a:moveTo>
                  <a:pt x="4557080" y="164525"/>
                </a:moveTo>
                <a:lnTo>
                  <a:pt x="4538532" y="164525"/>
                </a:lnTo>
                <a:lnTo>
                  <a:pt x="4538884" y="167543"/>
                </a:lnTo>
                <a:lnTo>
                  <a:pt x="4543227" y="180153"/>
                </a:lnTo>
                <a:lnTo>
                  <a:pt x="4551911" y="189109"/>
                </a:lnTo>
                <a:lnTo>
                  <a:pt x="4556082" y="191525"/>
                </a:lnTo>
                <a:lnTo>
                  <a:pt x="4567779" y="195606"/>
                </a:lnTo>
                <a:lnTo>
                  <a:pt x="4581405" y="196966"/>
                </a:lnTo>
                <a:lnTo>
                  <a:pt x="4593760" y="195990"/>
                </a:lnTo>
                <a:lnTo>
                  <a:pt x="4606729" y="192013"/>
                </a:lnTo>
                <a:lnTo>
                  <a:pt x="4616902" y="184972"/>
                </a:lnTo>
                <a:lnTo>
                  <a:pt x="4624277" y="174865"/>
                </a:lnTo>
                <a:lnTo>
                  <a:pt x="4626801" y="168760"/>
                </a:lnTo>
                <a:lnTo>
                  <a:pt x="4629470" y="156766"/>
                </a:lnTo>
                <a:lnTo>
                  <a:pt x="4630359" y="142222"/>
                </a:lnTo>
                <a:lnTo>
                  <a:pt x="4630359" y="43479"/>
                </a:lnTo>
                <a:lnTo>
                  <a:pt x="4613534" y="43479"/>
                </a:lnTo>
                <a:lnTo>
                  <a:pt x="4613534" y="57165"/>
                </a:lnTo>
                <a:lnTo>
                  <a:pt x="4609953" y="52637"/>
                </a:lnTo>
                <a:lnTo>
                  <a:pt x="4606439" y="49190"/>
                </a:lnTo>
                <a:lnTo>
                  <a:pt x="4602993" y="46825"/>
                </a:lnTo>
                <a:lnTo>
                  <a:pt x="4596642" y="42635"/>
                </a:lnTo>
                <a:lnTo>
                  <a:pt x="4589209" y="40539"/>
                </a:lnTo>
                <a:lnTo>
                  <a:pt x="4580695" y="40539"/>
                </a:lnTo>
                <a:lnTo>
                  <a:pt x="4570321" y="41802"/>
                </a:lnTo>
                <a:lnTo>
                  <a:pt x="4558716" y="46881"/>
                </a:lnTo>
                <a:lnTo>
                  <a:pt x="4548515" y="55848"/>
                </a:lnTo>
                <a:lnTo>
                  <a:pt x="4553938" y="99947"/>
                </a:lnTo>
                <a:lnTo>
                  <a:pt x="4554884" y="85771"/>
                </a:lnTo>
                <a:lnTo>
                  <a:pt x="4557688" y="74704"/>
                </a:lnTo>
                <a:lnTo>
                  <a:pt x="4561103" y="68072"/>
                </a:lnTo>
                <a:lnTo>
                  <a:pt x="4570648" y="59512"/>
                </a:lnTo>
                <a:lnTo>
                  <a:pt x="4584040" y="56659"/>
                </a:lnTo>
                <a:lnTo>
                  <a:pt x="4592621" y="56659"/>
                </a:lnTo>
                <a:lnTo>
                  <a:pt x="4599683" y="59903"/>
                </a:lnTo>
                <a:lnTo>
                  <a:pt x="4605223" y="66391"/>
                </a:lnTo>
                <a:lnTo>
                  <a:pt x="4607969" y="70272"/>
                </a:lnTo>
                <a:lnTo>
                  <a:pt x="4612143" y="81537"/>
                </a:lnTo>
                <a:lnTo>
                  <a:pt x="4613534" y="96297"/>
                </a:lnTo>
                <a:lnTo>
                  <a:pt x="4613534" y="105219"/>
                </a:lnTo>
                <a:lnTo>
                  <a:pt x="4612048" y="113025"/>
                </a:lnTo>
                <a:lnTo>
                  <a:pt x="4609075" y="119716"/>
                </a:lnTo>
                <a:lnTo>
                  <a:pt x="4604834" y="126863"/>
                </a:lnTo>
                <a:lnTo>
                  <a:pt x="4594860" y="134808"/>
                </a:lnTo>
                <a:lnTo>
                  <a:pt x="4581405" y="137457"/>
                </a:lnTo>
                <a:lnTo>
                  <a:pt x="4573026" y="137457"/>
                </a:lnTo>
                <a:lnTo>
                  <a:pt x="4566354" y="134264"/>
                </a:lnTo>
                <a:lnTo>
                  <a:pt x="4561387" y="127877"/>
                </a:lnTo>
                <a:lnTo>
                  <a:pt x="4559690" y="125424"/>
                </a:lnTo>
                <a:lnTo>
                  <a:pt x="4555376" y="114378"/>
                </a:lnTo>
                <a:lnTo>
                  <a:pt x="4554941" y="145077"/>
                </a:lnTo>
                <a:lnTo>
                  <a:pt x="4566468" y="150539"/>
                </a:lnTo>
                <a:lnTo>
                  <a:pt x="4579276" y="152360"/>
                </a:lnTo>
                <a:lnTo>
                  <a:pt x="4587722" y="152360"/>
                </a:lnTo>
                <a:lnTo>
                  <a:pt x="4594513" y="151008"/>
                </a:lnTo>
                <a:lnTo>
                  <a:pt x="4599649" y="148304"/>
                </a:lnTo>
                <a:lnTo>
                  <a:pt x="4604784" y="145601"/>
                </a:lnTo>
                <a:lnTo>
                  <a:pt x="4609176" y="141478"/>
                </a:lnTo>
                <a:lnTo>
                  <a:pt x="4612825" y="135936"/>
                </a:lnTo>
                <a:lnTo>
                  <a:pt x="4612790" y="143971"/>
                </a:lnTo>
                <a:lnTo>
                  <a:pt x="4611715" y="157758"/>
                </a:lnTo>
                <a:lnTo>
                  <a:pt x="4609277" y="167059"/>
                </a:lnTo>
                <a:lnTo>
                  <a:pt x="4606364" y="172052"/>
                </a:lnTo>
                <a:lnTo>
                  <a:pt x="4596488" y="179408"/>
                </a:lnTo>
                <a:lnTo>
                  <a:pt x="4581810" y="181861"/>
                </a:lnTo>
                <a:lnTo>
                  <a:pt x="4572959" y="181861"/>
                </a:lnTo>
                <a:lnTo>
                  <a:pt x="4566472" y="179833"/>
                </a:lnTo>
                <a:lnTo>
                  <a:pt x="4562350" y="175778"/>
                </a:lnTo>
                <a:lnTo>
                  <a:pt x="4559715" y="173142"/>
                </a:lnTo>
                <a:lnTo>
                  <a:pt x="4557958" y="169391"/>
                </a:lnTo>
                <a:lnTo>
                  <a:pt x="4557080" y="164525"/>
                </a:lnTo>
                <a:close/>
              </a:path>
              <a:path w="6987939" h="196966">
                <a:moveTo>
                  <a:pt x="4689618" y="135750"/>
                </a:moveTo>
                <a:lnTo>
                  <a:pt x="4684753" y="129093"/>
                </a:lnTo>
                <a:lnTo>
                  <a:pt x="4678849" y="116390"/>
                </a:lnTo>
                <a:lnTo>
                  <a:pt x="4676948" y="102583"/>
                </a:lnTo>
                <a:lnTo>
                  <a:pt x="4671577" y="56354"/>
                </a:lnTo>
                <a:lnTo>
                  <a:pt x="4667657" y="61446"/>
                </a:lnTo>
                <a:lnTo>
                  <a:pt x="4661952" y="72326"/>
                </a:lnTo>
                <a:lnTo>
                  <a:pt x="4658528" y="84788"/>
                </a:lnTo>
                <a:lnTo>
                  <a:pt x="4657387" y="98832"/>
                </a:lnTo>
                <a:lnTo>
                  <a:pt x="4657615" y="105393"/>
                </a:lnTo>
                <a:lnTo>
                  <a:pt x="4659850" y="118976"/>
                </a:lnTo>
                <a:lnTo>
                  <a:pt x="4664470" y="130560"/>
                </a:lnTo>
                <a:lnTo>
                  <a:pt x="4671475" y="140143"/>
                </a:lnTo>
                <a:lnTo>
                  <a:pt x="4681148" y="148088"/>
                </a:lnTo>
                <a:lnTo>
                  <a:pt x="4692778" y="153192"/>
                </a:lnTo>
                <a:lnTo>
                  <a:pt x="4705835" y="154894"/>
                </a:lnTo>
                <a:lnTo>
                  <a:pt x="4711375" y="154894"/>
                </a:lnTo>
                <a:lnTo>
                  <a:pt x="4716342" y="154353"/>
                </a:lnTo>
                <a:lnTo>
                  <a:pt x="4720734" y="153272"/>
                </a:lnTo>
                <a:lnTo>
                  <a:pt x="4728910" y="151380"/>
                </a:lnTo>
                <a:lnTo>
                  <a:pt x="4735768" y="147730"/>
                </a:lnTo>
                <a:lnTo>
                  <a:pt x="4741309" y="142323"/>
                </a:lnTo>
                <a:lnTo>
                  <a:pt x="4744620" y="139214"/>
                </a:lnTo>
                <a:lnTo>
                  <a:pt x="4747610" y="135210"/>
                </a:lnTo>
                <a:lnTo>
                  <a:pt x="4750279" y="130310"/>
                </a:lnTo>
                <a:lnTo>
                  <a:pt x="4752947" y="125410"/>
                </a:lnTo>
                <a:lnTo>
                  <a:pt x="4754519" y="120966"/>
                </a:lnTo>
                <a:lnTo>
                  <a:pt x="4754991" y="116979"/>
                </a:lnTo>
                <a:lnTo>
                  <a:pt x="4737052" y="116979"/>
                </a:lnTo>
                <a:lnTo>
                  <a:pt x="4735701" y="121777"/>
                </a:lnTo>
                <a:lnTo>
                  <a:pt x="4733403" y="126001"/>
                </a:lnTo>
                <a:lnTo>
                  <a:pt x="4730160" y="129651"/>
                </a:lnTo>
                <a:lnTo>
                  <a:pt x="4724484" y="135936"/>
                </a:lnTo>
                <a:lnTo>
                  <a:pt x="4716882" y="139079"/>
                </a:lnTo>
                <a:lnTo>
                  <a:pt x="4697152" y="139079"/>
                </a:lnTo>
                <a:lnTo>
                  <a:pt x="4689618" y="135750"/>
                </a:lnTo>
                <a:close/>
              </a:path>
              <a:path w="6987939" h="196966">
                <a:moveTo>
                  <a:pt x="4738302" y="49072"/>
                </a:moveTo>
                <a:lnTo>
                  <a:pt x="4731072" y="45456"/>
                </a:lnTo>
                <a:lnTo>
                  <a:pt x="4723842" y="41840"/>
                </a:lnTo>
                <a:lnTo>
                  <a:pt x="4716376" y="40032"/>
                </a:lnTo>
                <a:lnTo>
                  <a:pt x="4705960" y="40091"/>
                </a:lnTo>
                <a:lnTo>
                  <a:pt x="4692787" y="42307"/>
                </a:lnTo>
                <a:lnTo>
                  <a:pt x="4686476" y="65022"/>
                </a:lnTo>
                <a:lnTo>
                  <a:pt x="4692152" y="58973"/>
                </a:lnTo>
                <a:lnTo>
                  <a:pt x="4699179" y="55949"/>
                </a:lnTo>
                <a:lnTo>
                  <a:pt x="4707558" y="55949"/>
                </a:lnTo>
                <a:lnTo>
                  <a:pt x="4711037" y="56087"/>
                </a:lnTo>
                <a:lnTo>
                  <a:pt x="4723837" y="59951"/>
                </a:lnTo>
                <a:lnTo>
                  <a:pt x="4732592" y="69128"/>
                </a:lnTo>
                <a:lnTo>
                  <a:pt x="4735295" y="73859"/>
                </a:lnTo>
                <a:lnTo>
                  <a:pt x="4737018" y="80178"/>
                </a:lnTo>
                <a:lnTo>
                  <a:pt x="4737762" y="88086"/>
                </a:lnTo>
                <a:lnTo>
                  <a:pt x="4677455" y="88086"/>
                </a:lnTo>
                <a:lnTo>
                  <a:pt x="4677793" y="78759"/>
                </a:lnTo>
                <a:lnTo>
                  <a:pt x="4671577" y="56354"/>
                </a:lnTo>
                <a:lnTo>
                  <a:pt x="4676948" y="102583"/>
                </a:lnTo>
                <a:lnTo>
                  <a:pt x="4756512" y="102583"/>
                </a:lnTo>
                <a:lnTo>
                  <a:pt x="4756512" y="91634"/>
                </a:lnTo>
                <a:lnTo>
                  <a:pt x="4755971" y="83659"/>
                </a:lnTo>
                <a:lnTo>
                  <a:pt x="4754890" y="78658"/>
                </a:lnTo>
                <a:lnTo>
                  <a:pt x="4753674" y="71358"/>
                </a:lnTo>
                <a:lnTo>
                  <a:pt x="4751242" y="64972"/>
                </a:lnTo>
                <a:lnTo>
                  <a:pt x="4747593" y="59497"/>
                </a:lnTo>
                <a:lnTo>
                  <a:pt x="4743809" y="53752"/>
                </a:lnTo>
                <a:lnTo>
                  <a:pt x="4738302" y="49072"/>
                </a:lnTo>
                <a:close/>
              </a:path>
              <a:path w="6987939" h="196966">
                <a:moveTo>
                  <a:pt x="4681326" y="47728"/>
                </a:moveTo>
                <a:lnTo>
                  <a:pt x="4671577" y="56354"/>
                </a:lnTo>
                <a:lnTo>
                  <a:pt x="4677793" y="78759"/>
                </a:lnTo>
                <a:lnTo>
                  <a:pt x="4680800" y="71071"/>
                </a:lnTo>
                <a:lnTo>
                  <a:pt x="4686476" y="65022"/>
                </a:lnTo>
                <a:lnTo>
                  <a:pt x="4692787" y="42307"/>
                </a:lnTo>
                <a:lnTo>
                  <a:pt x="4681326" y="47728"/>
                </a:lnTo>
                <a:close/>
              </a:path>
              <a:path w="6987939" h="196966">
                <a:moveTo>
                  <a:pt x="4917430" y="137862"/>
                </a:moveTo>
                <a:lnTo>
                  <a:pt x="4921139" y="132234"/>
                </a:lnTo>
                <a:lnTo>
                  <a:pt x="4926173" y="121086"/>
                </a:lnTo>
                <a:lnTo>
                  <a:pt x="4929194" y="108498"/>
                </a:lnTo>
                <a:lnTo>
                  <a:pt x="4930201" y="94473"/>
                </a:lnTo>
                <a:lnTo>
                  <a:pt x="4929967" y="87790"/>
                </a:lnTo>
                <a:lnTo>
                  <a:pt x="4927669" y="74065"/>
                </a:lnTo>
                <a:lnTo>
                  <a:pt x="4922916" y="62573"/>
                </a:lnTo>
                <a:lnTo>
                  <a:pt x="4915707" y="53313"/>
                </a:lnTo>
                <a:lnTo>
                  <a:pt x="4905304" y="45530"/>
                </a:lnTo>
                <a:lnTo>
                  <a:pt x="4893488" y="40875"/>
                </a:lnTo>
                <a:lnTo>
                  <a:pt x="4880233" y="39323"/>
                </a:lnTo>
                <a:lnTo>
                  <a:pt x="4877309" y="39388"/>
                </a:lnTo>
                <a:lnTo>
                  <a:pt x="4863993" y="41610"/>
                </a:lnTo>
                <a:lnTo>
                  <a:pt x="4852534" y="46995"/>
                </a:lnTo>
                <a:lnTo>
                  <a:pt x="4842934" y="55543"/>
                </a:lnTo>
                <a:lnTo>
                  <a:pt x="4838678" y="61280"/>
                </a:lnTo>
                <a:lnTo>
                  <a:pt x="4833328" y="72180"/>
                </a:lnTo>
                <a:lnTo>
                  <a:pt x="4830118" y="84799"/>
                </a:lnTo>
                <a:lnTo>
                  <a:pt x="4829048" y="99136"/>
                </a:lnTo>
                <a:lnTo>
                  <a:pt x="4829206" y="104604"/>
                </a:lnTo>
                <a:lnTo>
                  <a:pt x="4831223" y="118181"/>
                </a:lnTo>
                <a:lnTo>
                  <a:pt x="4835563" y="129926"/>
                </a:lnTo>
                <a:lnTo>
                  <a:pt x="4842225" y="139839"/>
                </a:lnTo>
                <a:lnTo>
                  <a:pt x="4852353" y="148456"/>
                </a:lnTo>
                <a:lnTo>
                  <a:pt x="4864082" y="153361"/>
                </a:lnTo>
                <a:lnTo>
                  <a:pt x="4853293" y="124132"/>
                </a:lnTo>
                <a:lnTo>
                  <a:pt x="4849173" y="112526"/>
                </a:lnTo>
                <a:lnTo>
                  <a:pt x="4847799" y="98832"/>
                </a:lnTo>
                <a:lnTo>
                  <a:pt x="4848103" y="91831"/>
                </a:lnTo>
                <a:lnTo>
                  <a:pt x="4850535" y="79078"/>
                </a:lnTo>
                <a:lnTo>
                  <a:pt x="4855401" y="68013"/>
                </a:lnTo>
                <a:lnTo>
                  <a:pt x="4856601" y="66156"/>
                </a:lnTo>
                <a:lnTo>
                  <a:pt x="4866214" y="57968"/>
                </a:lnTo>
                <a:lnTo>
                  <a:pt x="4879726" y="55239"/>
                </a:lnTo>
                <a:lnTo>
                  <a:pt x="4885719" y="55659"/>
                </a:lnTo>
                <a:lnTo>
                  <a:pt x="4897933" y="60350"/>
                </a:lnTo>
                <a:lnTo>
                  <a:pt x="4906281" y="70243"/>
                </a:lnTo>
                <a:lnTo>
                  <a:pt x="4909524" y="76596"/>
                </a:lnTo>
                <a:lnTo>
                  <a:pt x="4911146" y="84842"/>
                </a:lnTo>
                <a:lnTo>
                  <a:pt x="4911146" y="94979"/>
                </a:lnTo>
                <a:lnTo>
                  <a:pt x="4910906" y="101214"/>
                </a:lnTo>
                <a:lnTo>
                  <a:pt x="4908766" y="113889"/>
                </a:lnTo>
                <a:lnTo>
                  <a:pt x="4908697" y="146459"/>
                </a:lnTo>
                <a:lnTo>
                  <a:pt x="4917430" y="137862"/>
                </a:lnTo>
                <a:close/>
              </a:path>
              <a:path w="6987939" h="196966">
                <a:moveTo>
                  <a:pt x="4908766" y="113889"/>
                </a:moveTo>
                <a:lnTo>
                  <a:pt x="4904406" y="125545"/>
                </a:lnTo>
                <a:lnTo>
                  <a:pt x="4902843" y="128311"/>
                </a:lnTo>
                <a:lnTo>
                  <a:pt x="4893459" y="136539"/>
                </a:lnTo>
                <a:lnTo>
                  <a:pt x="4879523" y="139282"/>
                </a:lnTo>
                <a:lnTo>
                  <a:pt x="4877881" y="139252"/>
                </a:lnTo>
                <a:lnTo>
                  <a:pt x="4864630" y="136094"/>
                </a:lnTo>
                <a:lnTo>
                  <a:pt x="4855401" y="127725"/>
                </a:lnTo>
                <a:lnTo>
                  <a:pt x="4853293" y="124132"/>
                </a:lnTo>
                <a:lnTo>
                  <a:pt x="4864082" y="153361"/>
                </a:lnTo>
                <a:lnTo>
                  <a:pt x="4877800" y="154995"/>
                </a:lnTo>
                <a:lnTo>
                  <a:pt x="4883919" y="154759"/>
                </a:lnTo>
                <a:lnTo>
                  <a:pt x="4897527" y="152092"/>
                </a:lnTo>
                <a:lnTo>
                  <a:pt x="4908697" y="146459"/>
                </a:lnTo>
                <a:lnTo>
                  <a:pt x="4908766" y="113889"/>
                </a:lnTo>
                <a:close/>
              </a:path>
              <a:path w="6987939" h="196966">
                <a:moveTo>
                  <a:pt x="4962363" y="18371"/>
                </a:moveTo>
                <a:lnTo>
                  <a:pt x="4962093" y="25941"/>
                </a:lnTo>
                <a:lnTo>
                  <a:pt x="4962093" y="42973"/>
                </a:lnTo>
                <a:lnTo>
                  <a:pt x="4946992" y="42973"/>
                </a:lnTo>
                <a:lnTo>
                  <a:pt x="4946992" y="57368"/>
                </a:lnTo>
                <a:lnTo>
                  <a:pt x="4962093" y="57368"/>
                </a:lnTo>
                <a:lnTo>
                  <a:pt x="4962093" y="151042"/>
                </a:lnTo>
                <a:lnTo>
                  <a:pt x="4980135" y="151042"/>
                </a:lnTo>
                <a:lnTo>
                  <a:pt x="4980135" y="57368"/>
                </a:lnTo>
                <a:lnTo>
                  <a:pt x="4974962" y="2489"/>
                </a:lnTo>
                <a:lnTo>
                  <a:pt x="4966046" y="9315"/>
                </a:lnTo>
                <a:lnTo>
                  <a:pt x="4963681" y="12830"/>
                </a:lnTo>
                <a:lnTo>
                  <a:pt x="4962363" y="18371"/>
                </a:lnTo>
                <a:close/>
              </a:path>
              <a:path w="6987939" h="196966">
                <a:moveTo>
                  <a:pt x="5083415" y="42466"/>
                </a:moveTo>
                <a:lnTo>
                  <a:pt x="5083415" y="12154"/>
                </a:lnTo>
                <a:lnTo>
                  <a:pt x="5064969" y="12154"/>
                </a:lnTo>
                <a:lnTo>
                  <a:pt x="5064969" y="42466"/>
                </a:lnTo>
                <a:lnTo>
                  <a:pt x="5050272" y="42466"/>
                </a:lnTo>
                <a:lnTo>
                  <a:pt x="5050272" y="57368"/>
                </a:lnTo>
                <a:lnTo>
                  <a:pt x="5064969" y="57368"/>
                </a:lnTo>
                <a:lnTo>
                  <a:pt x="5064969" y="136207"/>
                </a:lnTo>
                <a:lnTo>
                  <a:pt x="5066489" y="141867"/>
                </a:lnTo>
                <a:lnTo>
                  <a:pt x="5069530" y="146226"/>
                </a:lnTo>
                <a:lnTo>
                  <a:pt x="5072570" y="150586"/>
                </a:lnTo>
                <a:lnTo>
                  <a:pt x="5078347" y="152765"/>
                </a:lnTo>
                <a:lnTo>
                  <a:pt x="5083415" y="132017"/>
                </a:lnTo>
                <a:lnTo>
                  <a:pt x="5083415" y="57368"/>
                </a:lnTo>
                <a:lnTo>
                  <a:pt x="5100746" y="57368"/>
                </a:lnTo>
                <a:lnTo>
                  <a:pt x="5100746" y="42466"/>
                </a:lnTo>
                <a:lnTo>
                  <a:pt x="5083415" y="42466"/>
                </a:lnTo>
                <a:close/>
              </a:path>
              <a:path w="6987939" h="196966">
                <a:moveTo>
                  <a:pt x="5084699" y="134551"/>
                </a:moveTo>
                <a:lnTo>
                  <a:pt x="5083415" y="132017"/>
                </a:lnTo>
                <a:lnTo>
                  <a:pt x="5078347" y="152765"/>
                </a:lnTo>
                <a:lnTo>
                  <a:pt x="5089496" y="152765"/>
                </a:lnTo>
                <a:lnTo>
                  <a:pt x="5091946" y="152630"/>
                </a:lnTo>
                <a:lnTo>
                  <a:pt x="5096473" y="152089"/>
                </a:lnTo>
                <a:lnTo>
                  <a:pt x="5100746" y="151042"/>
                </a:lnTo>
                <a:lnTo>
                  <a:pt x="5100746" y="136646"/>
                </a:lnTo>
                <a:lnTo>
                  <a:pt x="5097199" y="136899"/>
                </a:lnTo>
                <a:lnTo>
                  <a:pt x="5091051" y="136950"/>
                </a:lnTo>
                <a:lnTo>
                  <a:pt x="5087267" y="135835"/>
                </a:lnTo>
                <a:lnTo>
                  <a:pt x="5084699" y="134551"/>
                </a:lnTo>
                <a:close/>
              </a:path>
              <a:path w="6987939" h="196966">
                <a:moveTo>
                  <a:pt x="5113214" y="1610"/>
                </a:moveTo>
                <a:lnTo>
                  <a:pt x="5113214" y="151042"/>
                </a:lnTo>
                <a:lnTo>
                  <a:pt x="5131457" y="151042"/>
                </a:lnTo>
                <a:lnTo>
                  <a:pt x="5131457" y="93459"/>
                </a:lnTo>
                <a:lnTo>
                  <a:pt x="5131750" y="86166"/>
                </a:lnTo>
                <a:lnTo>
                  <a:pt x="5134658" y="72717"/>
                </a:lnTo>
                <a:lnTo>
                  <a:pt x="5140680" y="63958"/>
                </a:lnTo>
                <a:lnTo>
                  <a:pt x="5139666" y="47839"/>
                </a:lnTo>
                <a:lnTo>
                  <a:pt x="5135782" y="51691"/>
                </a:lnTo>
                <a:lnTo>
                  <a:pt x="5131457" y="57166"/>
                </a:lnTo>
                <a:lnTo>
                  <a:pt x="5131457" y="1610"/>
                </a:lnTo>
                <a:lnTo>
                  <a:pt x="5113214" y="1610"/>
                </a:lnTo>
                <a:close/>
              </a:path>
              <a:path w="6987939" h="196966">
                <a:moveTo>
                  <a:pt x="5190843" y="48038"/>
                </a:moveTo>
                <a:lnTo>
                  <a:pt x="5179863" y="41882"/>
                </a:lnTo>
                <a:lnTo>
                  <a:pt x="5165107" y="39830"/>
                </a:lnTo>
                <a:lnTo>
                  <a:pt x="5156323" y="39830"/>
                </a:lnTo>
                <a:lnTo>
                  <a:pt x="5148992" y="41756"/>
                </a:lnTo>
                <a:lnTo>
                  <a:pt x="5143113" y="45608"/>
                </a:lnTo>
                <a:lnTo>
                  <a:pt x="5139666" y="47839"/>
                </a:lnTo>
                <a:lnTo>
                  <a:pt x="5140680" y="63958"/>
                </a:lnTo>
                <a:lnTo>
                  <a:pt x="5146830" y="58754"/>
                </a:lnTo>
                <a:lnTo>
                  <a:pt x="5153688" y="56152"/>
                </a:lnTo>
                <a:lnTo>
                  <a:pt x="5170377" y="56152"/>
                </a:lnTo>
                <a:lnTo>
                  <a:pt x="5176594" y="59126"/>
                </a:lnTo>
                <a:lnTo>
                  <a:pt x="5179905" y="65073"/>
                </a:lnTo>
                <a:lnTo>
                  <a:pt x="5181931" y="68790"/>
                </a:lnTo>
                <a:lnTo>
                  <a:pt x="5182945" y="74636"/>
                </a:lnTo>
                <a:lnTo>
                  <a:pt x="5182945" y="151042"/>
                </a:lnTo>
                <a:lnTo>
                  <a:pt x="5201696" y="151042"/>
                </a:lnTo>
                <a:lnTo>
                  <a:pt x="5201696" y="81395"/>
                </a:lnTo>
                <a:lnTo>
                  <a:pt x="5200551" y="67100"/>
                </a:lnTo>
                <a:lnTo>
                  <a:pt x="5197135" y="56355"/>
                </a:lnTo>
                <a:lnTo>
                  <a:pt x="5190843" y="48038"/>
                </a:lnTo>
                <a:close/>
              </a:path>
              <a:path w="6987939" h="196966">
                <a:moveTo>
                  <a:pt x="5260448" y="135751"/>
                </a:moveTo>
                <a:lnTo>
                  <a:pt x="5255583" y="129093"/>
                </a:lnTo>
                <a:lnTo>
                  <a:pt x="5249679" y="116390"/>
                </a:lnTo>
                <a:lnTo>
                  <a:pt x="5247778" y="102583"/>
                </a:lnTo>
                <a:lnTo>
                  <a:pt x="5242407" y="56355"/>
                </a:lnTo>
                <a:lnTo>
                  <a:pt x="5238487" y="61446"/>
                </a:lnTo>
                <a:lnTo>
                  <a:pt x="5232782" y="72326"/>
                </a:lnTo>
                <a:lnTo>
                  <a:pt x="5229359" y="84788"/>
                </a:lnTo>
                <a:lnTo>
                  <a:pt x="5228217" y="98832"/>
                </a:lnTo>
                <a:lnTo>
                  <a:pt x="5228445" y="105393"/>
                </a:lnTo>
                <a:lnTo>
                  <a:pt x="5230680" y="118976"/>
                </a:lnTo>
                <a:lnTo>
                  <a:pt x="5235300" y="130560"/>
                </a:lnTo>
                <a:lnTo>
                  <a:pt x="5242305" y="140144"/>
                </a:lnTo>
                <a:lnTo>
                  <a:pt x="5251978" y="148088"/>
                </a:lnTo>
                <a:lnTo>
                  <a:pt x="5263608" y="153193"/>
                </a:lnTo>
                <a:lnTo>
                  <a:pt x="5276665" y="154894"/>
                </a:lnTo>
                <a:lnTo>
                  <a:pt x="5282205" y="154894"/>
                </a:lnTo>
                <a:lnTo>
                  <a:pt x="5287172" y="154353"/>
                </a:lnTo>
                <a:lnTo>
                  <a:pt x="5291564" y="153272"/>
                </a:lnTo>
                <a:lnTo>
                  <a:pt x="5299740" y="151380"/>
                </a:lnTo>
                <a:lnTo>
                  <a:pt x="5306598" y="147730"/>
                </a:lnTo>
                <a:lnTo>
                  <a:pt x="5312139" y="142323"/>
                </a:lnTo>
                <a:lnTo>
                  <a:pt x="5315450" y="139214"/>
                </a:lnTo>
                <a:lnTo>
                  <a:pt x="5318440" y="135210"/>
                </a:lnTo>
                <a:lnTo>
                  <a:pt x="5321109" y="130310"/>
                </a:lnTo>
                <a:lnTo>
                  <a:pt x="5323778" y="125410"/>
                </a:lnTo>
                <a:lnTo>
                  <a:pt x="5325349" y="120966"/>
                </a:lnTo>
                <a:lnTo>
                  <a:pt x="5325821" y="116979"/>
                </a:lnTo>
                <a:lnTo>
                  <a:pt x="5307882" y="116979"/>
                </a:lnTo>
                <a:lnTo>
                  <a:pt x="5306531" y="121777"/>
                </a:lnTo>
                <a:lnTo>
                  <a:pt x="5304234" y="126001"/>
                </a:lnTo>
                <a:lnTo>
                  <a:pt x="5300990" y="129651"/>
                </a:lnTo>
                <a:lnTo>
                  <a:pt x="5295314" y="135936"/>
                </a:lnTo>
                <a:lnTo>
                  <a:pt x="5287712" y="139079"/>
                </a:lnTo>
                <a:lnTo>
                  <a:pt x="5267982" y="139079"/>
                </a:lnTo>
                <a:lnTo>
                  <a:pt x="5260448" y="135751"/>
                </a:lnTo>
                <a:close/>
              </a:path>
              <a:path w="6987939" h="196966">
                <a:moveTo>
                  <a:pt x="5309132" y="49072"/>
                </a:moveTo>
                <a:lnTo>
                  <a:pt x="5301902" y="45456"/>
                </a:lnTo>
                <a:lnTo>
                  <a:pt x="5294672" y="41841"/>
                </a:lnTo>
                <a:lnTo>
                  <a:pt x="5287206" y="40033"/>
                </a:lnTo>
                <a:lnTo>
                  <a:pt x="5276790" y="40091"/>
                </a:lnTo>
                <a:lnTo>
                  <a:pt x="5263617" y="42307"/>
                </a:lnTo>
                <a:lnTo>
                  <a:pt x="5257306" y="65022"/>
                </a:lnTo>
                <a:lnTo>
                  <a:pt x="5262982" y="58974"/>
                </a:lnTo>
                <a:lnTo>
                  <a:pt x="5270009" y="55949"/>
                </a:lnTo>
                <a:lnTo>
                  <a:pt x="5278388" y="55949"/>
                </a:lnTo>
                <a:lnTo>
                  <a:pt x="5281867" y="56087"/>
                </a:lnTo>
                <a:lnTo>
                  <a:pt x="5294667" y="59952"/>
                </a:lnTo>
                <a:lnTo>
                  <a:pt x="5303422" y="69128"/>
                </a:lnTo>
                <a:lnTo>
                  <a:pt x="5306125" y="73859"/>
                </a:lnTo>
                <a:lnTo>
                  <a:pt x="5307848" y="80178"/>
                </a:lnTo>
                <a:lnTo>
                  <a:pt x="5308592" y="88086"/>
                </a:lnTo>
                <a:lnTo>
                  <a:pt x="5248286" y="88086"/>
                </a:lnTo>
                <a:lnTo>
                  <a:pt x="5248623" y="78759"/>
                </a:lnTo>
                <a:lnTo>
                  <a:pt x="5242407" y="56355"/>
                </a:lnTo>
                <a:lnTo>
                  <a:pt x="5247778" y="102583"/>
                </a:lnTo>
                <a:lnTo>
                  <a:pt x="5327342" y="102583"/>
                </a:lnTo>
                <a:lnTo>
                  <a:pt x="5327342" y="91634"/>
                </a:lnTo>
                <a:lnTo>
                  <a:pt x="5326801" y="83659"/>
                </a:lnTo>
                <a:lnTo>
                  <a:pt x="5325721" y="78658"/>
                </a:lnTo>
                <a:lnTo>
                  <a:pt x="5324504" y="71358"/>
                </a:lnTo>
                <a:lnTo>
                  <a:pt x="5322072" y="64972"/>
                </a:lnTo>
                <a:lnTo>
                  <a:pt x="5318423" y="59497"/>
                </a:lnTo>
                <a:lnTo>
                  <a:pt x="5314639" y="53752"/>
                </a:lnTo>
                <a:lnTo>
                  <a:pt x="5309132" y="49072"/>
                </a:lnTo>
                <a:close/>
              </a:path>
              <a:path w="6987939" h="196966">
                <a:moveTo>
                  <a:pt x="5252156" y="47728"/>
                </a:moveTo>
                <a:lnTo>
                  <a:pt x="5242407" y="56355"/>
                </a:lnTo>
                <a:lnTo>
                  <a:pt x="5248623" y="78759"/>
                </a:lnTo>
                <a:lnTo>
                  <a:pt x="5251630" y="71071"/>
                </a:lnTo>
                <a:lnTo>
                  <a:pt x="5257306" y="65022"/>
                </a:lnTo>
                <a:lnTo>
                  <a:pt x="5263617" y="42307"/>
                </a:lnTo>
                <a:lnTo>
                  <a:pt x="5252156" y="47728"/>
                </a:lnTo>
                <a:close/>
              </a:path>
              <a:path w="6987939" h="196966">
                <a:moveTo>
                  <a:pt x="5412108" y="18371"/>
                </a:moveTo>
                <a:lnTo>
                  <a:pt x="5411838" y="25941"/>
                </a:lnTo>
                <a:lnTo>
                  <a:pt x="5411838" y="42973"/>
                </a:lnTo>
                <a:lnTo>
                  <a:pt x="5396737" y="42973"/>
                </a:lnTo>
                <a:lnTo>
                  <a:pt x="5396737" y="57368"/>
                </a:lnTo>
                <a:lnTo>
                  <a:pt x="5411838" y="57368"/>
                </a:lnTo>
                <a:lnTo>
                  <a:pt x="5411838" y="151042"/>
                </a:lnTo>
                <a:lnTo>
                  <a:pt x="5429880" y="151042"/>
                </a:lnTo>
                <a:lnTo>
                  <a:pt x="5429880" y="57368"/>
                </a:lnTo>
                <a:lnTo>
                  <a:pt x="5424707" y="2489"/>
                </a:lnTo>
                <a:lnTo>
                  <a:pt x="5415791" y="9315"/>
                </a:lnTo>
                <a:lnTo>
                  <a:pt x="5413426" y="12830"/>
                </a:lnTo>
                <a:lnTo>
                  <a:pt x="5412108" y="18371"/>
                </a:lnTo>
                <a:close/>
              </a:path>
              <a:path w="6987939" h="196966">
                <a:moveTo>
                  <a:pt x="5465658" y="2117"/>
                </a:moveTo>
                <a:lnTo>
                  <a:pt x="5465658" y="22798"/>
                </a:lnTo>
                <a:lnTo>
                  <a:pt x="5483902" y="22798"/>
                </a:lnTo>
                <a:lnTo>
                  <a:pt x="5483902" y="2117"/>
                </a:lnTo>
                <a:lnTo>
                  <a:pt x="5465658" y="2117"/>
                </a:lnTo>
                <a:close/>
              </a:path>
              <a:path w="6987939" h="196966">
                <a:moveTo>
                  <a:pt x="5459677" y="42466"/>
                </a:moveTo>
                <a:lnTo>
                  <a:pt x="5459677" y="151042"/>
                </a:lnTo>
                <a:lnTo>
                  <a:pt x="5477922" y="151042"/>
                </a:lnTo>
                <a:lnTo>
                  <a:pt x="5477922" y="80888"/>
                </a:lnTo>
                <a:lnTo>
                  <a:pt x="5480388" y="74079"/>
                </a:lnTo>
                <a:lnTo>
                  <a:pt x="5483901" y="69867"/>
                </a:lnTo>
                <a:lnTo>
                  <a:pt x="5485321" y="68165"/>
                </a:lnTo>
                <a:lnTo>
                  <a:pt x="5490253" y="62251"/>
                </a:lnTo>
                <a:lnTo>
                  <a:pt x="5497314" y="59294"/>
                </a:lnTo>
                <a:lnTo>
                  <a:pt x="5509494" y="59396"/>
                </a:lnTo>
                <a:lnTo>
                  <a:pt x="5511065" y="59609"/>
                </a:lnTo>
                <a:lnTo>
                  <a:pt x="5512484" y="59801"/>
                </a:lnTo>
                <a:lnTo>
                  <a:pt x="5529309" y="151042"/>
                </a:lnTo>
                <a:lnTo>
                  <a:pt x="5529309" y="93459"/>
                </a:lnTo>
                <a:lnTo>
                  <a:pt x="5529523" y="87112"/>
                </a:lnTo>
                <a:lnTo>
                  <a:pt x="5532151" y="73494"/>
                </a:lnTo>
                <a:lnTo>
                  <a:pt x="5537771" y="64465"/>
                </a:lnTo>
                <a:lnTo>
                  <a:pt x="5537349" y="48650"/>
                </a:lnTo>
                <a:lnTo>
                  <a:pt x="5533430" y="52536"/>
                </a:lnTo>
                <a:lnTo>
                  <a:pt x="5529106" y="57875"/>
                </a:lnTo>
                <a:lnTo>
                  <a:pt x="5529106" y="42466"/>
                </a:lnTo>
                <a:lnTo>
                  <a:pt x="5511065" y="42466"/>
                </a:lnTo>
                <a:lnTo>
                  <a:pt x="5510524" y="40337"/>
                </a:lnTo>
                <a:lnTo>
                  <a:pt x="5506605" y="40033"/>
                </a:lnTo>
                <a:lnTo>
                  <a:pt x="5499376" y="40033"/>
                </a:lnTo>
                <a:lnTo>
                  <a:pt x="5492990" y="42652"/>
                </a:lnTo>
                <a:lnTo>
                  <a:pt x="5487449" y="47889"/>
                </a:lnTo>
                <a:lnTo>
                  <a:pt x="5483902" y="51243"/>
                </a:lnTo>
                <a:lnTo>
                  <a:pt x="5481908" y="53127"/>
                </a:lnTo>
                <a:lnTo>
                  <a:pt x="5478429" y="57571"/>
                </a:lnTo>
                <a:lnTo>
                  <a:pt x="5477009" y="61221"/>
                </a:lnTo>
                <a:lnTo>
                  <a:pt x="5465658" y="42973"/>
                </a:lnTo>
                <a:lnTo>
                  <a:pt x="5477009" y="42973"/>
                </a:lnTo>
                <a:lnTo>
                  <a:pt x="5477009" y="42466"/>
                </a:lnTo>
                <a:lnTo>
                  <a:pt x="5459677" y="42466"/>
                </a:lnTo>
                <a:close/>
              </a:path>
              <a:path w="6987939" h="196966">
                <a:moveTo>
                  <a:pt x="5483901" y="69867"/>
                </a:moveTo>
                <a:lnTo>
                  <a:pt x="5480388" y="74079"/>
                </a:lnTo>
                <a:lnTo>
                  <a:pt x="5477922" y="80888"/>
                </a:lnTo>
                <a:lnTo>
                  <a:pt x="5477922" y="151042"/>
                </a:lnTo>
                <a:lnTo>
                  <a:pt x="5483902" y="151042"/>
                </a:lnTo>
                <a:lnTo>
                  <a:pt x="5477922" y="88593"/>
                </a:lnTo>
                <a:lnTo>
                  <a:pt x="5483902" y="151042"/>
                </a:lnTo>
                <a:lnTo>
                  <a:pt x="5483901" y="69867"/>
                </a:lnTo>
                <a:close/>
              </a:path>
              <a:path w="6987939" h="196966">
                <a:moveTo>
                  <a:pt x="5465658" y="42973"/>
                </a:moveTo>
                <a:lnTo>
                  <a:pt x="5477009" y="61221"/>
                </a:lnTo>
                <a:lnTo>
                  <a:pt x="5478429" y="57571"/>
                </a:lnTo>
                <a:lnTo>
                  <a:pt x="5481908" y="53127"/>
                </a:lnTo>
                <a:lnTo>
                  <a:pt x="5483902" y="51243"/>
                </a:lnTo>
                <a:lnTo>
                  <a:pt x="5483902" y="42973"/>
                </a:lnTo>
                <a:lnTo>
                  <a:pt x="5465658" y="42973"/>
                </a:lnTo>
                <a:close/>
              </a:path>
              <a:path w="6987939" h="196966">
                <a:moveTo>
                  <a:pt x="5512484" y="40540"/>
                </a:moveTo>
                <a:lnTo>
                  <a:pt x="5510524" y="40337"/>
                </a:lnTo>
                <a:lnTo>
                  <a:pt x="5511065" y="42466"/>
                </a:lnTo>
                <a:lnTo>
                  <a:pt x="5512484" y="42466"/>
                </a:lnTo>
                <a:lnTo>
                  <a:pt x="5512484" y="40540"/>
                </a:lnTo>
                <a:close/>
              </a:path>
              <a:path w="6987939" h="196966">
                <a:moveTo>
                  <a:pt x="5576945" y="42162"/>
                </a:moveTo>
                <a:lnTo>
                  <a:pt x="5569985" y="40033"/>
                </a:lnTo>
                <a:lnTo>
                  <a:pt x="5553701" y="40033"/>
                </a:lnTo>
                <a:lnTo>
                  <a:pt x="5546877" y="42094"/>
                </a:lnTo>
                <a:lnTo>
                  <a:pt x="5540863" y="46217"/>
                </a:lnTo>
                <a:lnTo>
                  <a:pt x="5537349" y="48650"/>
                </a:lnTo>
                <a:lnTo>
                  <a:pt x="5537771" y="64465"/>
                </a:lnTo>
                <a:lnTo>
                  <a:pt x="5543414" y="59126"/>
                </a:lnTo>
                <a:lnTo>
                  <a:pt x="5549680" y="56456"/>
                </a:lnTo>
                <a:lnTo>
                  <a:pt x="5564141" y="56456"/>
                </a:lnTo>
                <a:lnTo>
                  <a:pt x="5569310" y="58990"/>
                </a:lnTo>
                <a:lnTo>
                  <a:pt x="5572080" y="64059"/>
                </a:lnTo>
                <a:lnTo>
                  <a:pt x="5573837" y="67439"/>
                </a:lnTo>
                <a:lnTo>
                  <a:pt x="5574716" y="72812"/>
                </a:lnTo>
                <a:lnTo>
                  <a:pt x="5574716" y="151042"/>
                </a:lnTo>
                <a:lnTo>
                  <a:pt x="5593264" y="151042"/>
                </a:lnTo>
                <a:lnTo>
                  <a:pt x="5585189" y="48853"/>
                </a:lnTo>
                <a:lnTo>
                  <a:pt x="5582216" y="46419"/>
                </a:lnTo>
                <a:lnTo>
                  <a:pt x="5576945" y="42162"/>
                </a:lnTo>
                <a:close/>
              </a:path>
              <a:path w="6987939" h="196966">
                <a:moveTo>
                  <a:pt x="5511065" y="59609"/>
                </a:moveTo>
                <a:lnTo>
                  <a:pt x="5511065" y="151042"/>
                </a:lnTo>
                <a:lnTo>
                  <a:pt x="5529309" y="151042"/>
                </a:lnTo>
                <a:lnTo>
                  <a:pt x="5512484" y="59801"/>
                </a:lnTo>
                <a:lnTo>
                  <a:pt x="5511065" y="59609"/>
                </a:lnTo>
                <a:close/>
              </a:path>
              <a:path w="6987939" h="196966">
                <a:moveTo>
                  <a:pt x="5775330" y="42466"/>
                </a:moveTo>
                <a:lnTo>
                  <a:pt x="5775330" y="12154"/>
                </a:lnTo>
                <a:lnTo>
                  <a:pt x="5756885" y="12154"/>
                </a:lnTo>
                <a:lnTo>
                  <a:pt x="5756885" y="42466"/>
                </a:lnTo>
                <a:lnTo>
                  <a:pt x="5742188" y="42466"/>
                </a:lnTo>
                <a:lnTo>
                  <a:pt x="5742188" y="57368"/>
                </a:lnTo>
                <a:lnTo>
                  <a:pt x="5756885" y="57368"/>
                </a:lnTo>
                <a:lnTo>
                  <a:pt x="5756885" y="136207"/>
                </a:lnTo>
                <a:lnTo>
                  <a:pt x="5758404" y="141867"/>
                </a:lnTo>
                <a:lnTo>
                  <a:pt x="5761444" y="146226"/>
                </a:lnTo>
                <a:lnTo>
                  <a:pt x="5764486" y="150586"/>
                </a:lnTo>
                <a:lnTo>
                  <a:pt x="5770262" y="152765"/>
                </a:lnTo>
                <a:lnTo>
                  <a:pt x="5775330" y="132017"/>
                </a:lnTo>
                <a:lnTo>
                  <a:pt x="5775330" y="57368"/>
                </a:lnTo>
                <a:lnTo>
                  <a:pt x="5792662" y="57368"/>
                </a:lnTo>
                <a:lnTo>
                  <a:pt x="5792662" y="42466"/>
                </a:lnTo>
                <a:lnTo>
                  <a:pt x="5775330" y="42466"/>
                </a:lnTo>
                <a:close/>
              </a:path>
              <a:path w="6987939" h="196966">
                <a:moveTo>
                  <a:pt x="5776615" y="134551"/>
                </a:moveTo>
                <a:lnTo>
                  <a:pt x="5775330" y="132017"/>
                </a:lnTo>
                <a:lnTo>
                  <a:pt x="5770262" y="152765"/>
                </a:lnTo>
                <a:lnTo>
                  <a:pt x="5781411" y="152765"/>
                </a:lnTo>
                <a:lnTo>
                  <a:pt x="5783861" y="152630"/>
                </a:lnTo>
                <a:lnTo>
                  <a:pt x="5788388" y="152089"/>
                </a:lnTo>
                <a:lnTo>
                  <a:pt x="5792662" y="151042"/>
                </a:lnTo>
                <a:lnTo>
                  <a:pt x="5792662" y="136646"/>
                </a:lnTo>
                <a:lnTo>
                  <a:pt x="5789115" y="136900"/>
                </a:lnTo>
                <a:lnTo>
                  <a:pt x="5782966" y="136950"/>
                </a:lnTo>
                <a:lnTo>
                  <a:pt x="5779182" y="135835"/>
                </a:lnTo>
                <a:lnTo>
                  <a:pt x="5776615" y="134551"/>
                </a:lnTo>
                <a:close/>
              </a:path>
              <a:path w="6987939" h="196966">
                <a:moveTo>
                  <a:pt x="5886111" y="137863"/>
                </a:moveTo>
                <a:lnTo>
                  <a:pt x="5889820" y="132234"/>
                </a:lnTo>
                <a:lnTo>
                  <a:pt x="5894855" y="121086"/>
                </a:lnTo>
                <a:lnTo>
                  <a:pt x="5897875" y="108499"/>
                </a:lnTo>
                <a:lnTo>
                  <a:pt x="5898882" y="94473"/>
                </a:lnTo>
                <a:lnTo>
                  <a:pt x="5898649" y="87790"/>
                </a:lnTo>
                <a:lnTo>
                  <a:pt x="5896351" y="74065"/>
                </a:lnTo>
                <a:lnTo>
                  <a:pt x="5891597" y="62573"/>
                </a:lnTo>
                <a:lnTo>
                  <a:pt x="5884388" y="53313"/>
                </a:lnTo>
                <a:lnTo>
                  <a:pt x="5873985" y="45530"/>
                </a:lnTo>
                <a:lnTo>
                  <a:pt x="5862169" y="40875"/>
                </a:lnTo>
                <a:lnTo>
                  <a:pt x="5848914" y="39323"/>
                </a:lnTo>
                <a:lnTo>
                  <a:pt x="5845990" y="39388"/>
                </a:lnTo>
                <a:lnTo>
                  <a:pt x="5832674" y="41610"/>
                </a:lnTo>
                <a:lnTo>
                  <a:pt x="5821216" y="46995"/>
                </a:lnTo>
                <a:lnTo>
                  <a:pt x="5811616" y="55544"/>
                </a:lnTo>
                <a:lnTo>
                  <a:pt x="5807360" y="61280"/>
                </a:lnTo>
                <a:lnTo>
                  <a:pt x="5802010" y="72180"/>
                </a:lnTo>
                <a:lnTo>
                  <a:pt x="5798800" y="84799"/>
                </a:lnTo>
                <a:lnTo>
                  <a:pt x="5797730" y="99136"/>
                </a:lnTo>
                <a:lnTo>
                  <a:pt x="5797888" y="104604"/>
                </a:lnTo>
                <a:lnTo>
                  <a:pt x="5799905" y="118181"/>
                </a:lnTo>
                <a:lnTo>
                  <a:pt x="5804244" y="129926"/>
                </a:lnTo>
                <a:lnTo>
                  <a:pt x="5810906" y="139840"/>
                </a:lnTo>
                <a:lnTo>
                  <a:pt x="5821035" y="148457"/>
                </a:lnTo>
                <a:lnTo>
                  <a:pt x="5832763" y="153361"/>
                </a:lnTo>
                <a:lnTo>
                  <a:pt x="5821975" y="124132"/>
                </a:lnTo>
                <a:lnTo>
                  <a:pt x="5817854" y="112526"/>
                </a:lnTo>
                <a:lnTo>
                  <a:pt x="5816480" y="98832"/>
                </a:lnTo>
                <a:lnTo>
                  <a:pt x="5816784" y="91831"/>
                </a:lnTo>
                <a:lnTo>
                  <a:pt x="5819216" y="79078"/>
                </a:lnTo>
                <a:lnTo>
                  <a:pt x="5824082" y="68013"/>
                </a:lnTo>
                <a:lnTo>
                  <a:pt x="5825282" y="66156"/>
                </a:lnTo>
                <a:lnTo>
                  <a:pt x="5834896" y="57969"/>
                </a:lnTo>
                <a:lnTo>
                  <a:pt x="5848407" y="55239"/>
                </a:lnTo>
                <a:lnTo>
                  <a:pt x="5854401" y="55659"/>
                </a:lnTo>
                <a:lnTo>
                  <a:pt x="5866614" y="60350"/>
                </a:lnTo>
                <a:lnTo>
                  <a:pt x="5874962" y="70243"/>
                </a:lnTo>
                <a:lnTo>
                  <a:pt x="5878205" y="76597"/>
                </a:lnTo>
                <a:lnTo>
                  <a:pt x="5879827" y="84842"/>
                </a:lnTo>
                <a:lnTo>
                  <a:pt x="5879827" y="94980"/>
                </a:lnTo>
                <a:lnTo>
                  <a:pt x="5879588" y="101214"/>
                </a:lnTo>
                <a:lnTo>
                  <a:pt x="5877447" y="113889"/>
                </a:lnTo>
                <a:lnTo>
                  <a:pt x="5877379" y="146460"/>
                </a:lnTo>
                <a:lnTo>
                  <a:pt x="5886111" y="137863"/>
                </a:lnTo>
                <a:close/>
              </a:path>
              <a:path w="6987939" h="196966">
                <a:moveTo>
                  <a:pt x="5877447" y="113889"/>
                </a:moveTo>
                <a:lnTo>
                  <a:pt x="5873087" y="125545"/>
                </a:lnTo>
                <a:lnTo>
                  <a:pt x="5871525" y="128312"/>
                </a:lnTo>
                <a:lnTo>
                  <a:pt x="5862141" y="136539"/>
                </a:lnTo>
                <a:lnTo>
                  <a:pt x="5848205" y="139282"/>
                </a:lnTo>
                <a:lnTo>
                  <a:pt x="5846561" y="139253"/>
                </a:lnTo>
                <a:lnTo>
                  <a:pt x="5833311" y="136094"/>
                </a:lnTo>
                <a:lnTo>
                  <a:pt x="5824082" y="127725"/>
                </a:lnTo>
                <a:lnTo>
                  <a:pt x="5821975" y="124132"/>
                </a:lnTo>
                <a:lnTo>
                  <a:pt x="5832763" y="153361"/>
                </a:lnTo>
                <a:lnTo>
                  <a:pt x="5846482" y="154996"/>
                </a:lnTo>
                <a:lnTo>
                  <a:pt x="5852601" y="154759"/>
                </a:lnTo>
                <a:lnTo>
                  <a:pt x="5866209" y="152092"/>
                </a:lnTo>
                <a:lnTo>
                  <a:pt x="5877379" y="146460"/>
                </a:lnTo>
                <a:lnTo>
                  <a:pt x="5877447" y="113889"/>
                </a:lnTo>
                <a:close/>
              </a:path>
              <a:path w="6987939" h="196966">
                <a:moveTo>
                  <a:pt x="5973040" y="122555"/>
                </a:moveTo>
                <a:lnTo>
                  <a:pt x="5973040" y="131746"/>
                </a:lnTo>
                <a:lnTo>
                  <a:pt x="5976233" y="139400"/>
                </a:lnTo>
                <a:lnTo>
                  <a:pt x="5982617" y="145517"/>
                </a:lnTo>
                <a:lnTo>
                  <a:pt x="5983301" y="146154"/>
                </a:lnTo>
                <a:lnTo>
                  <a:pt x="5994015" y="152557"/>
                </a:lnTo>
                <a:lnTo>
                  <a:pt x="6007298" y="154692"/>
                </a:lnTo>
                <a:lnTo>
                  <a:pt x="6015676" y="154692"/>
                </a:lnTo>
                <a:lnTo>
                  <a:pt x="6023346" y="152900"/>
                </a:lnTo>
                <a:lnTo>
                  <a:pt x="6030305" y="149318"/>
                </a:lnTo>
                <a:lnTo>
                  <a:pt x="6030508" y="149214"/>
                </a:lnTo>
                <a:lnTo>
                  <a:pt x="6037265" y="145736"/>
                </a:lnTo>
                <a:lnTo>
                  <a:pt x="6042603" y="141512"/>
                </a:lnTo>
                <a:lnTo>
                  <a:pt x="6046319" y="136646"/>
                </a:lnTo>
                <a:lnTo>
                  <a:pt x="6045407" y="95791"/>
                </a:lnTo>
                <a:lnTo>
                  <a:pt x="6043178" y="97210"/>
                </a:lnTo>
                <a:lnTo>
                  <a:pt x="6040305" y="98393"/>
                </a:lnTo>
                <a:lnTo>
                  <a:pt x="6040475" y="84707"/>
                </a:lnTo>
                <a:lnTo>
                  <a:pt x="6043701" y="62251"/>
                </a:lnTo>
                <a:lnTo>
                  <a:pt x="6039275" y="59447"/>
                </a:lnTo>
                <a:lnTo>
                  <a:pt x="6039833" y="42466"/>
                </a:lnTo>
                <a:lnTo>
                  <a:pt x="6034764" y="40983"/>
                </a:lnTo>
                <a:lnTo>
                  <a:pt x="6020677" y="39830"/>
                </a:lnTo>
                <a:lnTo>
                  <a:pt x="6030507" y="42466"/>
                </a:lnTo>
                <a:lnTo>
                  <a:pt x="6034849" y="56642"/>
                </a:lnTo>
                <a:lnTo>
                  <a:pt x="6036285" y="85247"/>
                </a:lnTo>
                <a:lnTo>
                  <a:pt x="6036792" y="99339"/>
                </a:lnTo>
                <a:lnTo>
                  <a:pt x="6040707" y="126290"/>
                </a:lnTo>
                <a:lnTo>
                  <a:pt x="6045216" y="114143"/>
                </a:lnTo>
                <a:lnTo>
                  <a:pt x="6045407" y="110491"/>
                </a:lnTo>
                <a:lnTo>
                  <a:pt x="6045216" y="114143"/>
                </a:lnTo>
                <a:lnTo>
                  <a:pt x="6040707" y="126290"/>
                </a:lnTo>
                <a:lnTo>
                  <a:pt x="6030507" y="100829"/>
                </a:lnTo>
                <a:lnTo>
                  <a:pt x="6030507" y="134476"/>
                </a:lnTo>
                <a:lnTo>
                  <a:pt x="6030204" y="134720"/>
                </a:lnTo>
                <a:lnTo>
                  <a:pt x="6024190" y="137694"/>
                </a:lnTo>
                <a:lnTo>
                  <a:pt x="6017974" y="139181"/>
                </a:lnTo>
                <a:lnTo>
                  <a:pt x="6006284" y="139181"/>
                </a:lnTo>
                <a:lnTo>
                  <a:pt x="6001723" y="137660"/>
                </a:lnTo>
                <a:lnTo>
                  <a:pt x="5997871" y="134619"/>
                </a:lnTo>
                <a:lnTo>
                  <a:pt x="5994020" y="131577"/>
                </a:lnTo>
                <a:lnTo>
                  <a:pt x="5992095" y="127421"/>
                </a:lnTo>
                <a:lnTo>
                  <a:pt x="5992095" y="115188"/>
                </a:lnTo>
                <a:lnTo>
                  <a:pt x="5994899" y="110119"/>
                </a:lnTo>
                <a:lnTo>
                  <a:pt x="6000507" y="106942"/>
                </a:lnTo>
                <a:lnTo>
                  <a:pt x="6003818" y="105050"/>
                </a:lnTo>
                <a:lnTo>
                  <a:pt x="6008784" y="103664"/>
                </a:lnTo>
                <a:lnTo>
                  <a:pt x="6007197" y="88897"/>
                </a:lnTo>
                <a:lnTo>
                  <a:pt x="6005649" y="89110"/>
                </a:lnTo>
                <a:lnTo>
                  <a:pt x="5992734" y="92685"/>
                </a:lnTo>
                <a:lnTo>
                  <a:pt x="5982466" y="99136"/>
                </a:lnTo>
                <a:lnTo>
                  <a:pt x="5976182" y="104678"/>
                </a:lnTo>
                <a:lnTo>
                  <a:pt x="5973040" y="112484"/>
                </a:lnTo>
                <a:lnTo>
                  <a:pt x="5973040" y="122555"/>
                </a:lnTo>
                <a:close/>
              </a:path>
              <a:path w="6987939" h="196966">
                <a:moveTo>
                  <a:pt x="6002921" y="42453"/>
                </a:moveTo>
                <a:lnTo>
                  <a:pt x="5991638" y="47687"/>
                </a:lnTo>
                <a:lnTo>
                  <a:pt x="5987609" y="50827"/>
                </a:lnTo>
                <a:lnTo>
                  <a:pt x="5981072" y="61147"/>
                </a:lnTo>
                <a:lnTo>
                  <a:pt x="5978614" y="75617"/>
                </a:lnTo>
                <a:lnTo>
                  <a:pt x="5995642" y="75617"/>
                </a:lnTo>
                <a:lnTo>
                  <a:pt x="5996317" y="70007"/>
                </a:lnTo>
                <a:lnTo>
                  <a:pt x="5997771" y="65783"/>
                </a:lnTo>
                <a:lnTo>
                  <a:pt x="6000000" y="62944"/>
                </a:lnTo>
                <a:lnTo>
                  <a:pt x="6003986" y="57808"/>
                </a:lnTo>
                <a:lnTo>
                  <a:pt x="6010744" y="55239"/>
                </a:lnTo>
                <a:lnTo>
                  <a:pt x="6028515" y="55239"/>
                </a:lnTo>
                <a:lnTo>
                  <a:pt x="6030508" y="55681"/>
                </a:lnTo>
                <a:lnTo>
                  <a:pt x="6030508" y="85972"/>
                </a:lnTo>
                <a:lnTo>
                  <a:pt x="6007197" y="88897"/>
                </a:lnTo>
                <a:lnTo>
                  <a:pt x="6008784" y="103664"/>
                </a:lnTo>
                <a:lnTo>
                  <a:pt x="6015406" y="102786"/>
                </a:lnTo>
                <a:lnTo>
                  <a:pt x="6026454" y="101367"/>
                </a:lnTo>
                <a:lnTo>
                  <a:pt x="6029832" y="100961"/>
                </a:lnTo>
                <a:lnTo>
                  <a:pt x="6030507" y="100829"/>
                </a:lnTo>
                <a:lnTo>
                  <a:pt x="6033278" y="100285"/>
                </a:lnTo>
                <a:lnTo>
                  <a:pt x="6036285" y="85247"/>
                </a:lnTo>
                <a:lnTo>
                  <a:pt x="6034849" y="56642"/>
                </a:lnTo>
                <a:lnTo>
                  <a:pt x="6030507" y="42466"/>
                </a:lnTo>
                <a:lnTo>
                  <a:pt x="6020677" y="39830"/>
                </a:lnTo>
                <a:lnTo>
                  <a:pt x="6015631" y="40020"/>
                </a:lnTo>
                <a:lnTo>
                  <a:pt x="6002921" y="42453"/>
                </a:lnTo>
                <a:close/>
              </a:path>
              <a:path w="6987939" h="196966">
                <a:moveTo>
                  <a:pt x="6045407" y="95791"/>
                </a:moveTo>
                <a:lnTo>
                  <a:pt x="6046319" y="136646"/>
                </a:lnTo>
                <a:lnTo>
                  <a:pt x="6045914" y="76022"/>
                </a:lnTo>
                <a:lnTo>
                  <a:pt x="6044697" y="79976"/>
                </a:lnTo>
                <a:lnTo>
                  <a:pt x="6043279" y="82950"/>
                </a:lnTo>
                <a:lnTo>
                  <a:pt x="6043178" y="97210"/>
                </a:lnTo>
                <a:lnTo>
                  <a:pt x="6045407" y="95791"/>
                </a:lnTo>
                <a:close/>
              </a:path>
              <a:path w="6987939" h="196966">
                <a:moveTo>
                  <a:pt x="6033278" y="100285"/>
                </a:moveTo>
                <a:lnTo>
                  <a:pt x="6030507" y="100829"/>
                </a:lnTo>
                <a:lnTo>
                  <a:pt x="6040707" y="126290"/>
                </a:lnTo>
                <a:lnTo>
                  <a:pt x="6036792" y="99339"/>
                </a:lnTo>
                <a:lnTo>
                  <a:pt x="6036285" y="85247"/>
                </a:lnTo>
                <a:lnTo>
                  <a:pt x="6033278" y="100285"/>
                </a:lnTo>
                <a:close/>
              </a:path>
              <a:path w="6987939" h="196966">
                <a:moveTo>
                  <a:pt x="6049259" y="57571"/>
                </a:moveTo>
                <a:lnTo>
                  <a:pt x="6051793" y="47129"/>
                </a:lnTo>
                <a:lnTo>
                  <a:pt x="6047839" y="45090"/>
                </a:lnTo>
                <a:lnTo>
                  <a:pt x="6047839" y="61221"/>
                </a:lnTo>
                <a:lnTo>
                  <a:pt x="6048752" y="80888"/>
                </a:lnTo>
                <a:lnTo>
                  <a:pt x="6049259" y="57571"/>
                </a:lnTo>
                <a:close/>
              </a:path>
              <a:path w="6987939" h="196966">
                <a:moveTo>
                  <a:pt x="6052299" y="151143"/>
                </a:moveTo>
                <a:lnTo>
                  <a:pt x="6056860" y="153374"/>
                </a:lnTo>
                <a:lnTo>
                  <a:pt x="6061083" y="62251"/>
                </a:lnTo>
                <a:lnTo>
                  <a:pt x="6061901" y="61909"/>
                </a:lnTo>
                <a:lnTo>
                  <a:pt x="6068145" y="59295"/>
                </a:lnTo>
                <a:lnTo>
                  <a:pt x="6080324" y="59396"/>
                </a:lnTo>
                <a:lnTo>
                  <a:pt x="6083314" y="59802"/>
                </a:lnTo>
                <a:lnTo>
                  <a:pt x="6083314" y="40540"/>
                </a:lnTo>
                <a:lnTo>
                  <a:pt x="6081354" y="40337"/>
                </a:lnTo>
                <a:lnTo>
                  <a:pt x="6077435" y="40033"/>
                </a:lnTo>
                <a:lnTo>
                  <a:pt x="6070205" y="40033"/>
                </a:lnTo>
                <a:lnTo>
                  <a:pt x="6063820" y="42652"/>
                </a:lnTo>
                <a:lnTo>
                  <a:pt x="6060636" y="56359"/>
                </a:lnTo>
                <a:lnTo>
                  <a:pt x="6056151" y="68165"/>
                </a:lnTo>
                <a:lnTo>
                  <a:pt x="6051218" y="74079"/>
                </a:lnTo>
                <a:lnTo>
                  <a:pt x="6052738" y="53127"/>
                </a:lnTo>
                <a:lnTo>
                  <a:pt x="6055258" y="50746"/>
                </a:lnTo>
                <a:lnTo>
                  <a:pt x="6051793" y="47129"/>
                </a:lnTo>
                <a:lnTo>
                  <a:pt x="6049259" y="57571"/>
                </a:lnTo>
                <a:lnTo>
                  <a:pt x="6048752" y="80888"/>
                </a:lnTo>
                <a:lnTo>
                  <a:pt x="6048752" y="88593"/>
                </a:lnTo>
                <a:lnTo>
                  <a:pt x="6048752" y="80888"/>
                </a:lnTo>
                <a:lnTo>
                  <a:pt x="6047839" y="61221"/>
                </a:lnTo>
                <a:lnTo>
                  <a:pt x="6047839" y="42466"/>
                </a:lnTo>
                <a:lnTo>
                  <a:pt x="6039833" y="42466"/>
                </a:lnTo>
                <a:lnTo>
                  <a:pt x="6046580" y="44440"/>
                </a:lnTo>
                <a:lnTo>
                  <a:pt x="6046928" y="140972"/>
                </a:lnTo>
                <a:lnTo>
                  <a:pt x="6047975" y="144317"/>
                </a:lnTo>
                <a:lnTo>
                  <a:pt x="6048752" y="145554"/>
                </a:lnTo>
                <a:lnTo>
                  <a:pt x="6049461" y="146683"/>
                </a:lnTo>
                <a:lnTo>
                  <a:pt x="6052299" y="151143"/>
                </a:lnTo>
                <a:close/>
              </a:path>
              <a:path w="6987939" h="196966">
                <a:moveTo>
                  <a:pt x="6063820" y="42652"/>
                </a:moveTo>
                <a:lnTo>
                  <a:pt x="6058279" y="47890"/>
                </a:lnTo>
                <a:lnTo>
                  <a:pt x="6055258" y="50746"/>
                </a:lnTo>
                <a:lnTo>
                  <a:pt x="6052738" y="53127"/>
                </a:lnTo>
                <a:lnTo>
                  <a:pt x="6051218" y="74079"/>
                </a:lnTo>
                <a:lnTo>
                  <a:pt x="6056151" y="68165"/>
                </a:lnTo>
                <a:lnTo>
                  <a:pt x="6060636" y="56359"/>
                </a:lnTo>
                <a:lnTo>
                  <a:pt x="6063820" y="42652"/>
                </a:lnTo>
                <a:close/>
              </a:path>
              <a:path w="6987939" h="196966">
                <a:moveTo>
                  <a:pt x="6063144" y="153374"/>
                </a:moveTo>
                <a:lnTo>
                  <a:pt x="6065711" y="153374"/>
                </a:lnTo>
                <a:lnTo>
                  <a:pt x="6069226" y="153069"/>
                </a:lnTo>
                <a:lnTo>
                  <a:pt x="6072874" y="152360"/>
                </a:lnTo>
                <a:lnTo>
                  <a:pt x="6075712" y="151549"/>
                </a:lnTo>
                <a:lnTo>
                  <a:pt x="6075712" y="138065"/>
                </a:lnTo>
                <a:lnTo>
                  <a:pt x="6073483" y="138420"/>
                </a:lnTo>
                <a:lnTo>
                  <a:pt x="6070543" y="138674"/>
                </a:lnTo>
                <a:lnTo>
                  <a:pt x="6067232" y="138674"/>
                </a:lnTo>
                <a:lnTo>
                  <a:pt x="6064039" y="135801"/>
                </a:lnTo>
                <a:lnTo>
                  <a:pt x="6063651" y="132388"/>
                </a:lnTo>
                <a:lnTo>
                  <a:pt x="6063650" y="69576"/>
                </a:lnTo>
                <a:lnTo>
                  <a:pt x="6061901" y="61909"/>
                </a:lnTo>
                <a:lnTo>
                  <a:pt x="6061083" y="62251"/>
                </a:lnTo>
                <a:lnTo>
                  <a:pt x="6056860" y="153374"/>
                </a:lnTo>
                <a:lnTo>
                  <a:pt x="6063144" y="153374"/>
                </a:lnTo>
                <a:close/>
              </a:path>
              <a:path w="6987939" h="196966">
                <a:moveTo>
                  <a:pt x="6151593" y="42466"/>
                </a:moveTo>
                <a:lnTo>
                  <a:pt x="6151593" y="151042"/>
                </a:lnTo>
                <a:lnTo>
                  <a:pt x="6169837" y="151042"/>
                </a:lnTo>
                <a:lnTo>
                  <a:pt x="6169837" y="80888"/>
                </a:lnTo>
                <a:lnTo>
                  <a:pt x="6172303" y="74079"/>
                </a:lnTo>
                <a:lnTo>
                  <a:pt x="6177236" y="68165"/>
                </a:lnTo>
                <a:lnTo>
                  <a:pt x="6182169" y="62251"/>
                </a:lnTo>
                <a:lnTo>
                  <a:pt x="6189230" y="59295"/>
                </a:lnTo>
                <a:lnTo>
                  <a:pt x="6201409" y="59396"/>
                </a:lnTo>
                <a:lnTo>
                  <a:pt x="6204399" y="59802"/>
                </a:lnTo>
                <a:lnTo>
                  <a:pt x="6204399" y="40540"/>
                </a:lnTo>
                <a:lnTo>
                  <a:pt x="6202440" y="40337"/>
                </a:lnTo>
                <a:lnTo>
                  <a:pt x="6198520" y="40033"/>
                </a:lnTo>
                <a:lnTo>
                  <a:pt x="6191291" y="40033"/>
                </a:lnTo>
                <a:lnTo>
                  <a:pt x="6184905" y="42652"/>
                </a:lnTo>
                <a:lnTo>
                  <a:pt x="6179364" y="47890"/>
                </a:lnTo>
                <a:lnTo>
                  <a:pt x="6173823" y="53127"/>
                </a:lnTo>
                <a:lnTo>
                  <a:pt x="6170344" y="57571"/>
                </a:lnTo>
                <a:lnTo>
                  <a:pt x="6168924" y="61221"/>
                </a:lnTo>
                <a:lnTo>
                  <a:pt x="6168924" y="42466"/>
                </a:lnTo>
                <a:lnTo>
                  <a:pt x="6151593" y="42466"/>
                </a:lnTo>
                <a:close/>
              </a:path>
              <a:path w="6987939" h="196966">
                <a:moveTo>
                  <a:pt x="6220278" y="42973"/>
                </a:moveTo>
                <a:lnTo>
                  <a:pt x="6220278" y="151042"/>
                </a:lnTo>
                <a:lnTo>
                  <a:pt x="6238826" y="151042"/>
                </a:lnTo>
                <a:lnTo>
                  <a:pt x="6238826" y="42973"/>
                </a:lnTo>
                <a:lnTo>
                  <a:pt x="6220278" y="42973"/>
                </a:lnTo>
                <a:close/>
              </a:path>
              <a:path w="6987939" h="196966">
                <a:moveTo>
                  <a:pt x="6220278" y="2117"/>
                </a:moveTo>
                <a:lnTo>
                  <a:pt x="6220278" y="22798"/>
                </a:lnTo>
                <a:lnTo>
                  <a:pt x="6238826" y="22798"/>
                </a:lnTo>
                <a:lnTo>
                  <a:pt x="6238826" y="2117"/>
                </a:lnTo>
                <a:lnTo>
                  <a:pt x="6220278" y="2117"/>
                </a:lnTo>
                <a:close/>
              </a:path>
              <a:path w="6987939" h="196966">
                <a:moveTo>
                  <a:pt x="6354879" y="102842"/>
                </a:moveTo>
                <a:lnTo>
                  <a:pt x="6354976" y="102583"/>
                </a:lnTo>
                <a:lnTo>
                  <a:pt x="6354843" y="102583"/>
                </a:lnTo>
                <a:lnTo>
                  <a:pt x="6343724" y="132420"/>
                </a:lnTo>
                <a:lnTo>
                  <a:pt x="6349370" y="140144"/>
                </a:lnTo>
                <a:lnTo>
                  <a:pt x="6359042" y="148088"/>
                </a:lnTo>
                <a:lnTo>
                  <a:pt x="6370672" y="153193"/>
                </a:lnTo>
                <a:lnTo>
                  <a:pt x="6367513" y="135751"/>
                </a:lnTo>
                <a:lnTo>
                  <a:pt x="6362648" y="129093"/>
                </a:lnTo>
                <a:lnTo>
                  <a:pt x="6361512" y="127435"/>
                </a:lnTo>
                <a:lnTo>
                  <a:pt x="6356743" y="116390"/>
                </a:lnTo>
                <a:lnTo>
                  <a:pt x="6354879" y="102842"/>
                </a:lnTo>
                <a:close/>
              </a:path>
              <a:path w="6987939" h="196966">
                <a:moveTo>
                  <a:pt x="6389270" y="154894"/>
                </a:moveTo>
                <a:lnTo>
                  <a:pt x="6394237" y="154354"/>
                </a:lnTo>
                <a:lnTo>
                  <a:pt x="6398629" y="153272"/>
                </a:lnTo>
                <a:lnTo>
                  <a:pt x="6406805" y="151380"/>
                </a:lnTo>
                <a:lnTo>
                  <a:pt x="6413663" y="147730"/>
                </a:lnTo>
                <a:lnTo>
                  <a:pt x="6419204" y="142323"/>
                </a:lnTo>
                <a:lnTo>
                  <a:pt x="6422515" y="139214"/>
                </a:lnTo>
                <a:lnTo>
                  <a:pt x="6425505" y="135210"/>
                </a:lnTo>
                <a:lnTo>
                  <a:pt x="6428174" y="130310"/>
                </a:lnTo>
                <a:lnTo>
                  <a:pt x="6430842" y="125410"/>
                </a:lnTo>
                <a:lnTo>
                  <a:pt x="6432414" y="120966"/>
                </a:lnTo>
                <a:lnTo>
                  <a:pt x="6432886" y="116979"/>
                </a:lnTo>
                <a:lnTo>
                  <a:pt x="6414947" y="116979"/>
                </a:lnTo>
                <a:lnTo>
                  <a:pt x="6413595" y="121778"/>
                </a:lnTo>
                <a:lnTo>
                  <a:pt x="6411298" y="126001"/>
                </a:lnTo>
                <a:lnTo>
                  <a:pt x="6408055" y="129651"/>
                </a:lnTo>
                <a:lnTo>
                  <a:pt x="6402379" y="135937"/>
                </a:lnTo>
                <a:lnTo>
                  <a:pt x="6394777" y="139079"/>
                </a:lnTo>
                <a:lnTo>
                  <a:pt x="6375047" y="139079"/>
                </a:lnTo>
                <a:lnTo>
                  <a:pt x="6367513" y="135751"/>
                </a:lnTo>
                <a:lnTo>
                  <a:pt x="6370672" y="153193"/>
                </a:lnTo>
                <a:lnTo>
                  <a:pt x="6383729" y="154894"/>
                </a:lnTo>
                <a:lnTo>
                  <a:pt x="6389270" y="154894"/>
                </a:lnTo>
                <a:close/>
              </a:path>
              <a:path w="6987939" h="196966">
                <a:moveTo>
                  <a:pt x="6383854" y="40091"/>
                </a:moveTo>
                <a:lnTo>
                  <a:pt x="6370681" y="42307"/>
                </a:lnTo>
                <a:lnTo>
                  <a:pt x="6370345" y="42466"/>
                </a:lnTo>
                <a:lnTo>
                  <a:pt x="6370047" y="58974"/>
                </a:lnTo>
                <a:lnTo>
                  <a:pt x="6370345" y="42466"/>
                </a:lnTo>
                <a:lnTo>
                  <a:pt x="6357681" y="42466"/>
                </a:lnTo>
                <a:lnTo>
                  <a:pt x="6354422" y="51974"/>
                </a:lnTo>
                <a:lnTo>
                  <a:pt x="6359220" y="47728"/>
                </a:lnTo>
                <a:lnTo>
                  <a:pt x="6364371" y="65022"/>
                </a:lnTo>
                <a:lnTo>
                  <a:pt x="6371689" y="58267"/>
                </a:lnTo>
                <a:lnTo>
                  <a:pt x="6377648" y="42466"/>
                </a:lnTo>
                <a:lnTo>
                  <a:pt x="6383854" y="40091"/>
                </a:lnTo>
                <a:close/>
              </a:path>
              <a:path w="6987939" h="196966">
                <a:moveTo>
                  <a:pt x="6354422" y="51974"/>
                </a:moveTo>
                <a:lnTo>
                  <a:pt x="6355688" y="78759"/>
                </a:lnTo>
                <a:lnTo>
                  <a:pt x="6358695" y="71072"/>
                </a:lnTo>
                <a:lnTo>
                  <a:pt x="6360443" y="88086"/>
                </a:lnTo>
                <a:lnTo>
                  <a:pt x="6371689" y="58267"/>
                </a:lnTo>
                <a:lnTo>
                  <a:pt x="6364371" y="65022"/>
                </a:lnTo>
                <a:lnTo>
                  <a:pt x="6359220" y="47728"/>
                </a:lnTo>
                <a:lnTo>
                  <a:pt x="6354422" y="51974"/>
                </a:lnTo>
                <a:close/>
              </a:path>
              <a:path w="6987939" h="196966">
                <a:moveTo>
                  <a:pt x="6355688" y="78759"/>
                </a:moveTo>
                <a:lnTo>
                  <a:pt x="6354422" y="51974"/>
                </a:lnTo>
                <a:lnTo>
                  <a:pt x="6355350" y="88086"/>
                </a:lnTo>
                <a:lnTo>
                  <a:pt x="6360443" y="88086"/>
                </a:lnTo>
                <a:lnTo>
                  <a:pt x="6358695" y="71072"/>
                </a:lnTo>
                <a:lnTo>
                  <a:pt x="6355688" y="78759"/>
                </a:lnTo>
                <a:close/>
              </a:path>
              <a:path w="6987939" h="196966">
                <a:moveTo>
                  <a:pt x="6617960" y="100961"/>
                </a:moveTo>
                <a:lnTo>
                  <a:pt x="6621406" y="100285"/>
                </a:lnTo>
                <a:lnTo>
                  <a:pt x="6621778" y="100185"/>
                </a:lnTo>
                <a:lnTo>
                  <a:pt x="6628835" y="126290"/>
                </a:lnTo>
                <a:lnTo>
                  <a:pt x="6631306" y="97210"/>
                </a:lnTo>
                <a:lnTo>
                  <a:pt x="6631407" y="82950"/>
                </a:lnTo>
                <a:lnTo>
                  <a:pt x="6632825" y="79976"/>
                </a:lnTo>
                <a:lnTo>
                  <a:pt x="6634042" y="76022"/>
                </a:lnTo>
                <a:lnTo>
                  <a:pt x="6634448" y="136646"/>
                </a:lnTo>
                <a:lnTo>
                  <a:pt x="6633535" y="110491"/>
                </a:lnTo>
                <a:lnTo>
                  <a:pt x="6633344" y="114143"/>
                </a:lnTo>
                <a:lnTo>
                  <a:pt x="6630731" y="141512"/>
                </a:lnTo>
                <a:lnTo>
                  <a:pt x="6635156" y="152765"/>
                </a:lnTo>
                <a:lnTo>
                  <a:pt x="6635056" y="140972"/>
                </a:lnTo>
                <a:lnTo>
                  <a:pt x="6634707" y="44440"/>
                </a:lnTo>
                <a:lnTo>
                  <a:pt x="6627403" y="59447"/>
                </a:lnTo>
                <a:lnTo>
                  <a:pt x="6624413" y="85248"/>
                </a:lnTo>
                <a:lnTo>
                  <a:pt x="6621778" y="57369"/>
                </a:lnTo>
                <a:lnTo>
                  <a:pt x="6621778" y="85578"/>
                </a:lnTo>
                <a:lnTo>
                  <a:pt x="6624920" y="99339"/>
                </a:lnTo>
                <a:lnTo>
                  <a:pt x="6628603" y="84707"/>
                </a:lnTo>
                <a:lnTo>
                  <a:pt x="6631829" y="62252"/>
                </a:lnTo>
                <a:lnTo>
                  <a:pt x="6634042" y="66763"/>
                </a:lnTo>
                <a:lnTo>
                  <a:pt x="6634042" y="72981"/>
                </a:lnTo>
                <a:lnTo>
                  <a:pt x="6634042" y="66763"/>
                </a:lnTo>
                <a:lnTo>
                  <a:pt x="6631829" y="62252"/>
                </a:lnTo>
                <a:lnTo>
                  <a:pt x="6628603" y="84707"/>
                </a:lnTo>
                <a:lnTo>
                  <a:pt x="6628433" y="98393"/>
                </a:lnTo>
                <a:lnTo>
                  <a:pt x="6624920" y="99339"/>
                </a:lnTo>
                <a:lnTo>
                  <a:pt x="6621778" y="85578"/>
                </a:lnTo>
                <a:lnTo>
                  <a:pt x="6595325" y="88897"/>
                </a:lnTo>
                <a:lnTo>
                  <a:pt x="6596913" y="103665"/>
                </a:lnTo>
                <a:lnTo>
                  <a:pt x="6603534" y="102786"/>
                </a:lnTo>
                <a:lnTo>
                  <a:pt x="6614582" y="101367"/>
                </a:lnTo>
                <a:lnTo>
                  <a:pt x="6617960" y="100961"/>
                </a:lnTo>
                <a:close/>
              </a:path>
              <a:path w="6987939" h="196966">
                <a:moveTo>
                  <a:pt x="6633535" y="95791"/>
                </a:moveTo>
                <a:lnTo>
                  <a:pt x="6634042" y="76022"/>
                </a:lnTo>
                <a:lnTo>
                  <a:pt x="6632825" y="79976"/>
                </a:lnTo>
                <a:lnTo>
                  <a:pt x="6631407" y="82950"/>
                </a:lnTo>
                <a:lnTo>
                  <a:pt x="6631306" y="97210"/>
                </a:lnTo>
                <a:lnTo>
                  <a:pt x="6628835" y="126290"/>
                </a:lnTo>
                <a:lnTo>
                  <a:pt x="6621778" y="100185"/>
                </a:lnTo>
                <a:lnTo>
                  <a:pt x="6621778" y="131954"/>
                </a:lnTo>
                <a:lnTo>
                  <a:pt x="6618332" y="134720"/>
                </a:lnTo>
                <a:lnTo>
                  <a:pt x="6612318" y="137694"/>
                </a:lnTo>
                <a:lnTo>
                  <a:pt x="6606102" y="139181"/>
                </a:lnTo>
                <a:lnTo>
                  <a:pt x="6594412" y="139181"/>
                </a:lnTo>
                <a:lnTo>
                  <a:pt x="6589851" y="137660"/>
                </a:lnTo>
                <a:lnTo>
                  <a:pt x="6585999" y="134619"/>
                </a:lnTo>
                <a:lnTo>
                  <a:pt x="6582148" y="131577"/>
                </a:lnTo>
                <a:lnTo>
                  <a:pt x="6580223" y="127421"/>
                </a:lnTo>
                <a:lnTo>
                  <a:pt x="6580223" y="115188"/>
                </a:lnTo>
                <a:lnTo>
                  <a:pt x="6583027" y="110119"/>
                </a:lnTo>
                <a:lnTo>
                  <a:pt x="6588635" y="106943"/>
                </a:lnTo>
                <a:lnTo>
                  <a:pt x="6591946" y="105050"/>
                </a:lnTo>
                <a:lnTo>
                  <a:pt x="6596913" y="103665"/>
                </a:lnTo>
                <a:lnTo>
                  <a:pt x="6595325" y="88897"/>
                </a:lnTo>
                <a:lnTo>
                  <a:pt x="6593777" y="89111"/>
                </a:lnTo>
                <a:lnTo>
                  <a:pt x="6580862" y="92686"/>
                </a:lnTo>
                <a:lnTo>
                  <a:pt x="6570594" y="99136"/>
                </a:lnTo>
                <a:lnTo>
                  <a:pt x="6564310" y="104678"/>
                </a:lnTo>
                <a:lnTo>
                  <a:pt x="6561168" y="112484"/>
                </a:lnTo>
                <a:lnTo>
                  <a:pt x="6561168" y="131746"/>
                </a:lnTo>
                <a:lnTo>
                  <a:pt x="6564361" y="139400"/>
                </a:lnTo>
                <a:lnTo>
                  <a:pt x="6570745" y="145517"/>
                </a:lnTo>
                <a:lnTo>
                  <a:pt x="6582143" y="152557"/>
                </a:lnTo>
                <a:lnTo>
                  <a:pt x="6595426" y="154692"/>
                </a:lnTo>
                <a:lnTo>
                  <a:pt x="6603805" y="154692"/>
                </a:lnTo>
                <a:lnTo>
                  <a:pt x="6611474" y="152901"/>
                </a:lnTo>
                <a:lnTo>
                  <a:pt x="6618434" y="149319"/>
                </a:lnTo>
                <a:lnTo>
                  <a:pt x="6625393" y="145737"/>
                </a:lnTo>
                <a:lnTo>
                  <a:pt x="6623299" y="141867"/>
                </a:lnTo>
                <a:lnTo>
                  <a:pt x="6621778" y="136207"/>
                </a:lnTo>
                <a:lnTo>
                  <a:pt x="6623299" y="141867"/>
                </a:lnTo>
                <a:lnTo>
                  <a:pt x="6625782" y="145429"/>
                </a:lnTo>
                <a:lnTo>
                  <a:pt x="6626339" y="146226"/>
                </a:lnTo>
                <a:lnTo>
                  <a:pt x="6629380" y="150586"/>
                </a:lnTo>
                <a:lnTo>
                  <a:pt x="6635156" y="152765"/>
                </a:lnTo>
                <a:lnTo>
                  <a:pt x="6630731" y="141512"/>
                </a:lnTo>
                <a:lnTo>
                  <a:pt x="6633344" y="114143"/>
                </a:lnTo>
                <a:lnTo>
                  <a:pt x="6633535" y="110491"/>
                </a:lnTo>
                <a:lnTo>
                  <a:pt x="6634448" y="136646"/>
                </a:lnTo>
                <a:lnTo>
                  <a:pt x="6634042" y="76022"/>
                </a:lnTo>
                <a:lnTo>
                  <a:pt x="6633535" y="95791"/>
                </a:lnTo>
                <a:close/>
              </a:path>
              <a:path w="6987939" h="196966">
                <a:moveTo>
                  <a:pt x="6621778" y="12154"/>
                </a:moveTo>
                <a:lnTo>
                  <a:pt x="6621778" y="40892"/>
                </a:lnTo>
                <a:lnTo>
                  <a:pt x="6622892" y="40983"/>
                </a:lnTo>
                <a:lnTo>
                  <a:pt x="6640225" y="12154"/>
                </a:lnTo>
                <a:lnTo>
                  <a:pt x="6621778" y="12154"/>
                </a:lnTo>
                <a:close/>
              </a:path>
              <a:path w="6987939" h="196966">
                <a:moveTo>
                  <a:pt x="6640427" y="151143"/>
                </a:moveTo>
                <a:lnTo>
                  <a:pt x="6635156" y="152765"/>
                </a:lnTo>
                <a:lnTo>
                  <a:pt x="6643744" y="152765"/>
                </a:lnTo>
                <a:lnTo>
                  <a:pt x="6641509" y="134551"/>
                </a:lnTo>
                <a:lnTo>
                  <a:pt x="6640427" y="151143"/>
                </a:lnTo>
                <a:close/>
              </a:path>
              <a:path w="6987939" h="196966">
                <a:moveTo>
                  <a:pt x="6622977" y="56642"/>
                </a:moveTo>
                <a:lnTo>
                  <a:pt x="6621778" y="42466"/>
                </a:lnTo>
                <a:lnTo>
                  <a:pt x="6616643" y="55240"/>
                </a:lnTo>
                <a:lnTo>
                  <a:pt x="6621778" y="57369"/>
                </a:lnTo>
                <a:lnTo>
                  <a:pt x="6624413" y="85248"/>
                </a:lnTo>
                <a:lnTo>
                  <a:pt x="6627403" y="59447"/>
                </a:lnTo>
                <a:lnTo>
                  <a:pt x="6634707" y="44440"/>
                </a:lnTo>
                <a:lnTo>
                  <a:pt x="6622977" y="56642"/>
                </a:lnTo>
                <a:close/>
              </a:path>
              <a:path w="6987939" h="196966">
                <a:moveTo>
                  <a:pt x="6608399" y="55240"/>
                </a:moveTo>
                <a:lnTo>
                  <a:pt x="6616643" y="55240"/>
                </a:lnTo>
                <a:lnTo>
                  <a:pt x="6621778" y="42466"/>
                </a:lnTo>
                <a:lnTo>
                  <a:pt x="6607081" y="42466"/>
                </a:lnTo>
                <a:lnTo>
                  <a:pt x="6607081" y="57369"/>
                </a:lnTo>
                <a:lnTo>
                  <a:pt x="6621778" y="57369"/>
                </a:lnTo>
                <a:lnTo>
                  <a:pt x="6616643" y="55240"/>
                </a:lnTo>
                <a:lnTo>
                  <a:pt x="6608399" y="55240"/>
                </a:lnTo>
                <a:close/>
              </a:path>
              <a:path w="6987939" h="196966">
                <a:moveTo>
                  <a:pt x="6654009" y="136900"/>
                </a:moveTo>
                <a:lnTo>
                  <a:pt x="6653400" y="136911"/>
                </a:lnTo>
                <a:lnTo>
                  <a:pt x="6655360" y="138674"/>
                </a:lnTo>
                <a:lnTo>
                  <a:pt x="6657556" y="136646"/>
                </a:lnTo>
                <a:lnTo>
                  <a:pt x="6654009" y="136900"/>
                </a:lnTo>
                <a:close/>
              </a:path>
              <a:path w="6987939" h="196966">
                <a:moveTo>
                  <a:pt x="6661611" y="138420"/>
                </a:moveTo>
                <a:lnTo>
                  <a:pt x="6658671" y="138674"/>
                </a:lnTo>
                <a:lnTo>
                  <a:pt x="6657556" y="138674"/>
                </a:lnTo>
                <a:lnTo>
                  <a:pt x="6657556" y="136646"/>
                </a:lnTo>
                <a:lnTo>
                  <a:pt x="6655360" y="138674"/>
                </a:lnTo>
                <a:lnTo>
                  <a:pt x="6653400" y="136911"/>
                </a:lnTo>
                <a:lnTo>
                  <a:pt x="6647860" y="136950"/>
                </a:lnTo>
                <a:lnTo>
                  <a:pt x="6644076" y="135835"/>
                </a:lnTo>
                <a:lnTo>
                  <a:pt x="6646305" y="152765"/>
                </a:lnTo>
                <a:lnTo>
                  <a:pt x="6648755" y="152630"/>
                </a:lnTo>
                <a:lnTo>
                  <a:pt x="6653283" y="152090"/>
                </a:lnTo>
                <a:lnTo>
                  <a:pt x="6657556" y="151042"/>
                </a:lnTo>
                <a:lnTo>
                  <a:pt x="6653840" y="153374"/>
                </a:lnTo>
                <a:lnTo>
                  <a:pt x="6657354" y="153070"/>
                </a:lnTo>
                <a:lnTo>
                  <a:pt x="6661002" y="152360"/>
                </a:lnTo>
                <a:lnTo>
                  <a:pt x="6663840" y="151549"/>
                </a:lnTo>
                <a:lnTo>
                  <a:pt x="6663840" y="138066"/>
                </a:lnTo>
                <a:lnTo>
                  <a:pt x="6661611" y="138420"/>
                </a:lnTo>
                <a:close/>
              </a:path>
              <a:path w="6987939" h="196966">
                <a:moveTo>
                  <a:pt x="6651171" y="136950"/>
                </a:moveTo>
                <a:lnTo>
                  <a:pt x="6653400" y="136911"/>
                </a:lnTo>
                <a:lnTo>
                  <a:pt x="6652167" y="135801"/>
                </a:lnTo>
                <a:lnTo>
                  <a:pt x="6651779" y="132388"/>
                </a:lnTo>
                <a:lnTo>
                  <a:pt x="6651778" y="69576"/>
                </a:lnTo>
                <a:lnTo>
                  <a:pt x="6648994" y="57369"/>
                </a:lnTo>
                <a:lnTo>
                  <a:pt x="6648764" y="56359"/>
                </a:lnTo>
                <a:lnTo>
                  <a:pt x="6640225" y="57369"/>
                </a:lnTo>
                <a:lnTo>
                  <a:pt x="6639921" y="47129"/>
                </a:lnTo>
                <a:lnTo>
                  <a:pt x="6636103" y="144317"/>
                </a:lnTo>
                <a:lnTo>
                  <a:pt x="6635056" y="140972"/>
                </a:lnTo>
                <a:lnTo>
                  <a:pt x="6635156" y="152765"/>
                </a:lnTo>
                <a:lnTo>
                  <a:pt x="6637590" y="146683"/>
                </a:lnTo>
                <a:lnTo>
                  <a:pt x="6640225" y="132017"/>
                </a:lnTo>
                <a:lnTo>
                  <a:pt x="6640225" y="128232"/>
                </a:lnTo>
                <a:lnTo>
                  <a:pt x="6640225" y="132017"/>
                </a:lnTo>
                <a:lnTo>
                  <a:pt x="6637590" y="146683"/>
                </a:lnTo>
                <a:lnTo>
                  <a:pt x="6635156" y="152765"/>
                </a:lnTo>
                <a:lnTo>
                  <a:pt x="6640427" y="151143"/>
                </a:lnTo>
                <a:lnTo>
                  <a:pt x="6641509" y="134551"/>
                </a:lnTo>
                <a:lnTo>
                  <a:pt x="6643744" y="152765"/>
                </a:lnTo>
                <a:lnTo>
                  <a:pt x="6644988" y="153374"/>
                </a:lnTo>
                <a:lnTo>
                  <a:pt x="6653840" y="153374"/>
                </a:lnTo>
                <a:lnTo>
                  <a:pt x="6657556" y="151042"/>
                </a:lnTo>
                <a:lnTo>
                  <a:pt x="6653283" y="152090"/>
                </a:lnTo>
                <a:lnTo>
                  <a:pt x="6648755" y="152630"/>
                </a:lnTo>
                <a:lnTo>
                  <a:pt x="6646305" y="152765"/>
                </a:lnTo>
                <a:lnTo>
                  <a:pt x="6644076" y="135835"/>
                </a:lnTo>
                <a:lnTo>
                  <a:pt x="6647860" y="136950"/>
                </a:lnTo>
                <a:lnTo>
                  <a:pt x="6651171" y="136950"/>
                </a:lnTo>
                <a:close/>
              </a:path>
              <a:path w="6987939" h="196966">
                <a:moveTo>
                  <a:pt x="6585899" y="65783"/>
                </a:moveTo>
                <a:lnTo>
                  <a:pt x="6588128" y="62944"/>
                </a:lnTo>
                <a:lnTo>
                  <a:pt x="6592114" y="57808"/>
                </a:lnTo>
                <a:lnTo>
                  <a:pt x="6598872" y="55240"/>
                </a:lnTo>
                <a:lnTo>
                  <a:pt x="6607081" y="55240"/>
                </a:lnTo>
                <a:lnTo>
                  <a:pt x="6607081" y="42466"/>
                </a:lnTo>
                <a:lnTo>
                  <a:pt x="6621778" y="42466"/>
                </a:lnTo>
                <a:lnTo>
                  <a:pt x="6622977" y="56642"/>
                </a:lnTo>
                <a:lnTo>
                  <a:pt x="6634707" y="44440"/>
                </a:lnTo>
                <a:lnTo>
                  <a:pt x="6635056" y="140972"/>
                </a:lnTo>
                <a:lnTo>
                  <a:pt x="6636103" y="144317"/>
                </a:lnTo>
                <a:lnTo>
                  <a:pt x="6639921" y="47129"/>
                </a:lnTo>
                <a:lnTo>
                  <a:pt x="6640225" y="57369"/>
                </a:lnTo>
                <a:lnTo>
                  <a:pt x="6648764" y="56359"/>
                </a:lnTo>
                <a:lnTo>
                  <a:pt x="6648994" y="57369"/>
                </a:lnTo>
                <a:lnTo>
                  <a:pt x="6657556" y="57369"/>
                </a:lnTo>
                <a:lnTo>
                  <a:pt x="6657556" y="42466"/>
                </a:lnTo>
                <a:lnTo>
                  <a:pt x="6640225" y="42466"/>
                </a:lnTo>
                <a:lnTo>
                  <a:pt x="6640225" y="12154"/>
                </a:lnTo>
                <a:lnTo>
                  <a:pt x="6622892" y="40983"/>
                </a:lnTo>
                <a:lnTo>
                  <a:pt x="6621778" y="40892"/>
                </a:lnTo>
                <a:lnTo>
                  <a:pt x="6608805" y="39830"/>
                </a:lnTo>
                <a:lnTo>
                  <a:pt x="6603759" y="40020"/>
                </a:lnTo>
                <a:lnTo>
                  <a:pt x="6591049" y="42453"/>
                </a:lnTo>
                <a:lnTo>
                  <a:pt x="6579767" y="47687"/>
                </a:lnTo>
                <a:lnTo>
                  <a:pt x="6575737" y="50827"/>
                </a:lnTo>
                <a:lnTo>
                  <a:pt x="6569200" y="61147"/>
                </a:lnTo>
                <a:lnTo>
                  <a:pt x="6566742" y="75617"/>
                </a:lnTo>
                <a:lnTo>
                  <a:pt x="6583770" y="75617"/>
                </a:lnTo>
                <a:lnTo>
                  <a:pt x="6584445" y="70007"/>
                </a:lnTo>
                <a:lnTo>
                  <a:pt x="6585899" y="65783"/>
                </a:lnTo>
                <a:close/>
              </a:path>
              <a:path w="6987939" h="196966">
                <a:moveTo>
                  <a:pt x="6813204" y="42466"/>
                </a:moveTo>
                <a:lnTo>
                  <a:pt x="6813204" y="12154"/>
                </a:lnTo>
                <a:lnTo>
                  <a:pt x="6794757" y="12154"/>
                </a:lnTo>
                <a:lnTo>
                  <a:pt x="6794757" y="42466"/>
                </a:lnTo>
                <a:lnTo>
                  <a:pt x="6780060" y="42466"/>
                </a:lnTo>
                <a:lnTo>
                  <a:pt x="6780060" y="57369"/>
                </a:lnTo>
                <a:lnTo>
                  <a:pt x="6794757" y="57369"/>
                </a:lnTo>
                <a:lnTo>
                  <a:pt x="6794757" y="136207"/>
                </a:lnTo>
                <a:lnTo>
                  <a:pt x="6796277" y="141867"/>
                </a:lnTo>
                <a:lnTo>
                  <a:pt x="6799317" y="146226"/>
                </a:lnTo>
                <a:lnTo>
                  <a:pt x="6802359" y="150586"/>
                </a:lnTo>
                <a:lnTo>
                  <a:pt x="6808135" y="152765"/>
                </a:lnTo>
                <a:lnTo>
                  <a:pt x="6813204" y="132017"/>
                </a:lnTo>
                <a:lnTo>
                  <a:pt x="6813204" y="57369"/>
                </a:lnTo>
                <a:lnTo>
                  <a:pt x="6830535" y="57369"/>
                </a:lnTo>
                <a:lnTo>
                  <a:pt x="6830535" y="42466"/>
                </a:lnTo>
                <a:lnTo>
                  <a:pt x="6813204" y="42466"/>
                </a:lnTo>
                <a:close/>
              </a:path>
              <a:path w="6987939" h="196966">
                <a:moveTo>
                  <a:pt x="6814488" y="134551"/>
                </a:moveTo>
                <a:lnTo>
                  <a:pt x="6813204" y="132017"/>
                </a:lnTo>
                <a:lnTo>
                  <a:pt x="6808135" y="152765"/>
                </a:lnTo>
                <a:lnTo>
                  <a:pt x="6819284" y="152765"/>
                </a:lnTo>
                <a:lnTo>
                  <a:pt x="6821734" y="152630"/>
                </a:lnTo>
                <a:lnTo>
                  <a:pt x="6826261" y="152090"/>
                </a:lnTo>
                <a:lnTo>
                  <a:pt x="6830535" y="151042"/>
                </a:lnTo>
                <a:lnTo>
                  <a:pt x="6830535" y="136646"/>
                </a:lnTo>
                <a:lnTo>
                  <a:pt x="6826988" y="136900"/>
                </a:lnTo>
                <a:lnTo>
                  <a:pt x="6820839" y="136950"/>
                </a:lnTo>
                <a:lnTo>
                  <a:pt x="6817055" y="135835"/>
                </a:lnTo>
                <a:lnTo>
                  <a:pt x="6814488" y="134551"/>
                </a:lnTo>
                <a:close/>
              </a:path>
              <a:path w="6987939" h="196966">
                <a:moveTo>
                  <a:pt x="6843002" y="1611"/>
                </a:moveTo>
                <a:lnTo>
                  <a:pt x="6843002" y="151042"/>
                </a:lnTo>
                <a:lnTo>
                  <a:pt x="6861245" y="151042"/>
                </a:lnTo>
                <a:lnTo>
                  <a:pt x="6861245" y="93459"/>
                </a:lnTo>
                <a:lnTo>
                  <a:pt x="6861538" y="86167"/>
                </a:lnTo>
                <a:lnTo>
                  <a:pt x="6864446" y="72718"/>
                </a:lnTo>
                <a:lnTo>
                  <a:pt x="6870469" y="63958"/>
                </a:lnTo>
                <a:lnTo>
                  <a:pt x="6876618" y="58754"/>
                </a:lnTo>
                <a:lnTo>
                  <a:pt x="6883476" y="56152"/>
                </a:lnTo>
                <a:lnTo>
                  <a:pt x="6900165" y="56152"/>
                </a:lnTo>
                <a:lnTo>
                  <a:pt x="6902354" y="57199"/>
                </a:lnTo>
                <a:lnTo>
                  <a:pt x="6909651" y="41882"/>
                </a:lnTo>
                <a:lnTo>
                  <a:pt x="6894896" y="39830"/>
                </a:lnTo>
                <a:lnTo>
                  <a:pt x="6886111" y="39830"/>
                </a:lnTo>
                <a:lnTo>
                  <a:pt x="6878780" y="41756"/>
                </a:lnTo>
                <a:lnTo>
                  <a:pt x="6872901" y="45609"/>
                </a:lnTo>
                <a:lnTo>
                  <a:pt x="6869455" y="47839"/>
                </a:lnTo>
                <a:lnTo>
                  <a:pt x="6865570" y="51691"/>
                </a:lnTo>
                <a:lnTo>
                  <a:pt x="6861245" y="57166"/>
                </a:lnTo>
                <a:lnTo>
                  <a:pt x="6861245" y="1611"/>
                </a:lnTo>
                <a:lnTo>
                  <a:pt x="6843002" y="1611"/>
                </a:lnTo>
                <a:close/>
              </a:path>
              <a:path w="6987939" h="196966">
                <a:moveTo>
                  <a:pt x="6888814" y="98832"/>
                </a:moveTo>
                <a:lnTo>
                  <a:pt x="6889042" y="105393"/>
                </a:lnTo>
                <a:lnTo>
                  <a:pt x="6891277" y="118977"/>
                </a:lnTo>
                <a:lnTo>
                  <a:pt x="6895897" y="130560"/>
                </a:lnTo>
                <a:lnTo>
                  <a:pt x="6902902" y="140144"/>
                </a:lnTo>
                <a:lnTo>
                  <a:pt x="6912575" y="148088"/>
                </a:lnTo>
                <a:lnTo>
                  <a:pt x="6912733" y="148158"/>
                </a:lnTo>
                <a:lnTo>
                  <a:pt x="6912733" y="151042"/>
                </a:lnTo>
                <a:lnTo>
                  <a:pt x="6919305" y="151042"/>
                </a:lnTo>
                <a:lnTo>
                  <a:pt x="6916180" y="129094"/>
                </a:lnTo>
                <a:lnTo>
                  <a:pt x="6921045" y="135751"/>
                </a:lnTo>
                <a:lnTo>
                  <a:pt x="6931485" y="151042"/>
                </a:lnTo>
                <a:lnTo>
                  <a:pt x="6924205" y="153193"/>
                </a:lnTo>
                <a:lnTo>
                  <a:pt x="6937261" y="154894"/>
                </a:lnTo>
                <a:lnTo>
                  <a:pt x="6942802" y="154894"/>
                </a:lnTo>
                <a:lnTo>
                  <a:pt x="6947769" y="154354"/>
                </a:lnTo>
                <a:lnTo>
                  <a:pt x="6952161" y="153272"/>
                </a:lnTo>
                <a:lnTo>
                  <a:pt x="6960337" y="151380"/>
                </a:lnTo>
                <a:lnTo>
                  <a:pt x="6961587" y="129651"/>
                </a:lnTo>
                <a:lnTo>
                  <a:pt x="6955911" y="135937"/>
                </a:lnTo>
                <a:lnTo>
                  <a:pt x="6948309" y="139079"/>
                </a:lnTo>
                <a:lnTo>
                  <a:pt x="6928579" y="139079"/>
                </a:lnTo>
                <a:lnTo>
                  <a:pt x="6931485" y="102583"/>
                </a:lnTo>
                <a:lnTo>
                  <a:pt x="6915044" y="127435"/>
                </a:lnTo>
                <a:lnTo>
                  <a:pt x="6912734" y="122084"/>
                </a:lnTo>
                <a:lnTo>
                  <a:pt x="6910275" y="116390"/>
                </a:lnTo>
                <a:lnTo>
                  <a:pt x="6908375" y="102583"/>
                </a:lnTo>
                <a:lnTo>
                  <a:pt x="6906382" y="59126"/>
                </a:lnTo>
                <a:lnTo>
                  <a:pt x="6903004" y="56355"/>
                </a:lnTo>
                <a:lnTo>
                  <a:pt x="6912753" y="47728"/>
                </a:lnTo>
                <a:lnTo>
                  <a:pt x="6917903" y="65023"/>
                </a:lnTo>
                <a:lnTo>
                  <a:pt x="6923579" y="58974"/>
                </a:lnTo>
                <a:lnTo>
                  <a:pt x="6927254" y="57392"/>
                </a:lnTo>
                <a:lnTo>
                  <a:pt x="6930606" y="55949"/>
                </a:lnTo>
                <a:lnTo>
                  <a:pt x="6938985" y="55949"/>
                </a:lnTo>
                <a:lnTo>
                  <a:pt x="6937387" y="40091"/>
                </a:lnTo>
                <a:lnTo>
                  <a:pt x="6926924" y="56355"/>
                </a:lnTo>
                <a:lnTo>
                  <a:pt x="6920631" y="48038"/>
                </a:lnTo>
                <a:lnTo>
                  <a:pt x="6916726" y="45849"/>
                </a:lnTo>
                <a:lnTo>
                  <a:pt x="6909651" y="41882"/>
                </a:lnTo>
                <a:lnTo>
                  <a:pt x="6902354" y="57199"/>
                </a:lnTo>
                <a:lnTo>
                  <a:pt x="6899084" y="61447"/>
                </a:lnTo>
                <a:lnTo>
                  <a:pt x="6893379" y="72327"/>
                </a:lnTo>
                <a:lnTo>
                  <a:pt x="6889955" y="84789"/>
                </a:lnTo>
                <a:lnTo>
                  <a:pt x="6888814" y="98832"/>
                </a:lnTo>
                <a:close/>
              </a:path>
              <a:path w="6987939" h="196966">
                <a:moveTo>
                  <a:pt x="6903004" y="56355"/>
                </a:moveTo>
                <a:lnTo>
                  <a:pt x="6906382" y="59126"/>
                </a:lnTo>
                <a:lnTo>
                  <a:pt x="6909693" y="65073"/>
                </a:lnTo>
                <a:lnTo>
                  <a:pt x="6912150" y="71270"/>
                </a:lnTo>
                <a:lnTo>
                  <a:pt x="6912227" y="71072"/>
                </a:lnTo>
                <a:lnTo>
                  <a:pt x="6912733" y="74637"/>
                </a:lnTo>
                <a:lnTo>
                  <a:pt x="6912733" y="88086"/>
                </a:lnTo>
                <a:lnTo>
                  <a:pt x="6931485" y="88086"/>
                </a:lnTo>
                <a:lnTo>
                  <a:pt x="6931485" y="81395"/>
                </a:lnTo>
                <a:lnTo>
                  <a:pt x="6930340" y="67100"/>
                </a:lnTo>
                <a:lnTo>
                  <a:pt x="6927254" y="57392"/>
                </a:lnTo>
                <a:lnTo>
                  <a:pt x="6923579" y="58974"/>
                </a:lnTo>
                <a:lnTo>
                  <a:pt x="6917903" y="65023"/>
                </a:lnTo>
                <a:lnTo>
                  <a:pt x="6912753" y="47728"/>
                </a:lnTo>
                <a:lnTo>
                  <a:pt x="6911720" y="68790"/>
                </a:lnTo>
                <a:lnTo>
                  <a:pt x="6912753" y="47728"/>
                </a:lnTo>
                <a:lnTo>
                  <a:pt x="6903004" y="56355"/>
                </a:lnTo>
                <a:close/>
              </a:path>
              <a:path w="6987939" h="196966">
                <a:moveTo>
                  <a:pt x="6924214" y="42307"/>
                </a:moveTo>
                <a:lnTo>
                  <a:pt x="6916726" y="45849"/>
                </a:lnTo>
                <a:lnTo>
                  <a:pt x="6920631" y="48038"/>
                </a:lnTo>
                <a:lnTo>
                  <a:pt x="6926924" y="56355"/>
                </a:lnTo>
                <a:lnTo>
                  <a:pt x="6937387" y="40091"/>
                </a:lnTo>
                <a:lnTo>
                  <a:pt x="6924214" y="42307"/>
                </a:lnTo>
                <a:close/>
              </a:path>
              <a:path w="6987939" h="196966">
                <a:moveTo>
                  <a:pt x="6919305" y="151042"/>
                </a:moveTo>
                <a:lnTo>
                  <a:pt x="6924205" y="153193"/>
                </a:lnTo>
                <a:lnTo>
                  <a:pt x="6931485" y="151042"/>
                </a:lnTo>
                <a:lnTo>
                  <a:pt x="6921045" y="135751"/>
                </a:lnTo>
                <a:lnTo>
                  <a:pt x="6916180" y="129094"/>
                </a:lnTo>
                <a:lnTo>
                  <a:pt x="6919305" y="151042"/>
                </a:lnTo>
                <a:close/>
              </a:path>
              <a:path w="6987939" h="196966">
                <a:moveTo>
                  <a:pt x="6986418" y="116979"/>
                </a:moveTo>
                <a:lnTo>
                  <a:pt x="6968479" y="116979"/>
                </a:lnTo>
                <a:lnTo>
                  <a:pt x="6967127" y="121778"/>
                </a:lnTo>
                <a:lnTo>
                  <a:pt x="6964830" y="126002"/>
                </a:lnTo>
                <a:lnTo>
                  <a:pt x="6961587" y="129651"/>
                </a:lnTo>
                <a:lnTo>
                  <a:pt x="6960337" y="151380"/>
                </a:lnTo>
                <a:lnTo>
                  <a:pt x="6967195" y="147730"/>
                </a:lnTo>
                <a:lnTo>
                  <a:pt x="6972736" y="142323"/>
                </a:lnTo>
                <a:lnTo>
                  <a:pt x="6976047" y="139215"/>
                </a:lnTo>
                <a:lnTo>
                  <a:pt x="6979037" y="135210"/>
                </a:lnTo>
                <a:lnTo>
                  <a:pt x="6981706" y="130310"/>
                </a:lnTo>
                <a:lnTo>
                  <a:pt x="6984374" y="125410"/>
                </a:lnTo>
                <a:lnTo>
                  <a:pt x="6985946" y="120966"/>
                </a:lnTo>
                <a:lnTo>
                  <a:pt x="6986418" y="116979"/>
                </a:lnTo>
                <a:close/>
              </a:path>
              <a:path w="6987939" h="196966">
                <a:moveTo>
                  <a:pt x="6912733" y="102583"/>
                </a:moveTo>
                <a:lnTo>
                  <a:pt x="6912734" y="122084"/>
                </a:lnTo>
                <a:lnTo>
                  <a:pt x="6915044" y="127435"/>
                </a:lnTo>
                <a:lnTo>
                  <a:pt x="6931485" y="102583"/>
                </a:lnTo>
                <a:lnTo>
                  <a:pt x="6987939" y="102583"/>
                </a:lnTo>
                <a:lnTo>
                  <a:pt x="6987939" y="91634"/>
                </a:lnTo>
                <a:lnTo>
                  <a:pt x="6987398" y="83659"/>
                </a:lnTo>
                <a:lnTo>
                  <a:pt x="6986317" y="78658"/>
                </a:lnTo>
                <a:lnTo>
                  <a:pt x="6985101" y="71359"/>
                </a:lnTo>
                <a:lnTo>
                  <a:pt x="6982669" y="64972"/>
                </a:lnTo>
                <a:lnTo>
                  <a:pt x="6979020" y="59498"/>
                </a:lnTo>
                <a:lnTo>
                  <a:pt x="6975236" y="53753"/>
                </a:lnTo>
                <a:lnTo>
                  <a:pt x="6969729" y="49072"/>
                </a:lnTo>
                <a:lnTo>
                  <a:pt x="6962499" y="45457"/>
                </a:lnTo>
                <a:lnTo>
                  <a:pt x="6955269" y="41841"/>
                </a:lnTo>
                <a:lnTo>
                  <a:pt x="6947803" y="40033"/>
                </a:lnTo>
                <a:lnTo>
                  <a:pt x="6937387" y="40091"/>
                </a:lnTo>
                <a:lnTo>
                  <a:pt x="6938985" y="55949"/>
                </a:lnTo>
                <a:lnTo>
                  <a:pt x="6942464" y="56087"/>
                </a:lnTo>
                <a:lnTo>
                  <a:pt x="6955263" y="59952"/>
                </a:lnTo>
                <a:lnTo>
                  <a:pt x="6964019" y="69128"/>
                </a:lnTo>
                <a:lnTo>
                  <a:pt x="6966722" y="73859"/>
                </a:lnTo>
                <a:lnTo>
                  <a:pt x="6968445" y="80179"/>
                </a:lnTo>
                <a:lnTo>
                  <a:pt x="6969189" y="88086"/>
                </a:lnTo>
                <a:lnTo>
                  <a:pt x="6908882" y="88086"/>
                </a:lnTo>
                <a:lnTo>
                  <a:pt x="6909220" y="78759"/>
                </a:lnTo>
                <a:lnTo>
                  <a:pt x="6912150" y="71270"/>
                </a:lnTo>
                <a:lnTo>
                  <a:pt x="6909693" y="65073"/>
                </a:lnTo>
                <a:lnTo>
                  <a:pt x="6906382" y="59126"/>
                </a:lnTo>
                <a:lnTo>
                  <a:pt x="6908375" y="102583"/>
                </a:lnTo>
                <a:lnTo>
                  <a:pt x="6912733" y="102583"/>
                </a:lnTo>
                <a:close/>
              </a:path>
              <a:path w="6987939" h="196966">
                <a:moveTo>
                  <a:pt x="6931485" y="102583"/>
                </a:moveTo>
                <a:lnTo>
                  <a:pt x="6928579" y="139079"/>
                </a:lnTo>
                <a:lnTo>
                  <a:pt x="6931484" y="139079"/>
                </a:lnTo>
                <a:lnTo>
                  <a:pt x="6931485" y="102583"/>
                </a:lnTo>
                <a:close/>
              </a:path>
              <a:path w="6987939" h="196966">
                <a:moveTo>
                  <a:pt x="6912733" y="74637"/>
                </a:moveTo>
                <a:lnTo>
                  <a:pt x="6912227" y="71072"/>
                </a:lnTo>
                <a:lnTo>
                  <a:pt x="6912150" y="71270"/>
                </a:lnTo>
                <a:lnTo>
                  <a:pt x="6912733" y="74637"/>
                </a:lnTo>
                <a:close/>
              </a:path>
              <a:path w="6987939" h="196966">
                <a:moveTo>
                  <a:pt x="6628603" y="84707"/>
                </a:moveTo>
                <a:lnTo>
                  <a:pt x="6624920" y="99339"/>
                </a:lnTo>
                <a:lnTo>
                  <a:pt x="6628433" y="98393"/>
                </a:lnTo>
                <a:lnTo>
                  <a:pt x="6628603" y="84707"/>
                </a:lnTo>
                <a:close/>
              </a:path>
              <a:path w="6987939" h="196966">
                <a:moveTo>
                  <a:pt x="6623299" y="141867"/>
                </a:moveTo>
                <a:lnTo>
                  <a:pt x="6625393" y="145737"/>
                </a:lnTo>
                <a:lnTo>
                  <a:pt x="6625782" y="145429"/>
                </a:lnTo>
                <a:lnTo>
                  <a:pt x="6623299" y="141867"/>
                </a:lnTo>
                <a:close/>
              </a:path>
              <a:path w="6987939" h="196966">
                <a:moveTo>
                  <a:pt x="6354422" y="51974"/>
                </a:moveTo>
                <a:lnTo>
                  <a:pt x="6337744" y="118977"/>
                </a:lnTo>
                <a:lnTo>
                  <a:pt x="6342364" y="130560"/>
                </a:lnTo>
                <a:lnTo>
                  <a:pt x="6354422" y="51974"/>
                </a:lnTo>
                <a:close/>
              </a:path>
              <a:path w="6987939" h="196966">
                <a:moveTo>
                  <a:pt x="6317241" y="151042"/>
                </a:moveTo>
                <a:lnTo>
                  <a:pt x="6336701" y="151042"/>
                </a:lnTo>
                <a:lnTo>
                  <a:pt x="6343724" y="132420"/>
                </a:lnTo>
                <a:lnTo>
                  <a:pt x="6354843" y="102583"/>
                </a:lnTo>
                <a:lnTo>
                  <a:pt x="6434406" y="102583"/>
                </a:lnTo>
                <a:lnTo>
                  <a:pt x="6434406" y="91634"/>
                </a:lnTo>
                <a:lnTo>
                  <a:pt x="6433866" y="83659"/>
                </a:lnTo>
                <a:lnTo>
                  <a:pt x="6432785" y="78658"/>
                </a:lnTo>
                <a:lnTo>
                  <a:pt x="6431569" y="71359"/>
                </a:lnTo>
                <a:lnTo>
                  <a:pt x="6429137" y="64972"/>
                </a:lnTo>
                <a:lnTo>
                  <a:pt x="6425488" y="59497"/>
                </a:lnTo>
                <a:lnTo>
                  <a:pt x="6421703" y="53753"/>
                </a:lnTo>
                <a:lnTo>
                  <a:pt x="6416196" y="49072"/>
                </a:lnTo>
                <a:lnTo>
                  <a:pt x="6408967" y="45456"/>
                </a:lnTo>
                <a:lnTo>
                  <a:pt x="6401737" y="41841"/>
                </a:lnTo>
                <a:lnTo>
                  <a:pt x="6394270" y="40033"/>
                </a:lnTo>
                <a:lnTo>
                  <a:pt x="6383854" y="40091"/>
                </a:lnTo>
                <a:lnTo>
                  <a:pt x="6377648" y="42466"/>
                </a:lnTo>
                <a:lnTo>
                  <a:pt x="6371689" y="58267"/>
                </a:lnTo>
                <a:lnTo>
                  <a:pt x="6377073" y="55949"/>
                </a:lnTo>
                <a:lnTo>
                  <a:pt x="6385453" y="55949"/>
                </a:lnTo>
                <a:lnTo>
                  <a:pt x="6388932" y="56087"/>
                </a:lnTo>
                <a:lnTo>
                  <a:pt x="6401731" y="59952"/>
                </a:lnTo>
                <a:lnTo>
                  <a:pt x="6410487" y="69128"/>
                </a:lnTo>
                <a:lnTo>
                  <a:pt x="6413189" y="73859"/>
                </a:lnTo>
                <a:lnTo>
                  <a:pt x="6414913" y="80179"/>
                </a:lnTo>
                <a:lnTo>
                  <a:pt x="6415656" y="88086"/>
                </a:lnTo>
                <a:lnTo>
                  <a:pt x="6355350" y="88086"/>
                </a:lnTo>
                <a:lnTo>
                  <a:pt x="6354422" y="51974"/>
                </a:lnTo>
                <a:lnTo>
                  <a:pt x="6342364" y="130560"/>
                </a:lnTo>
                <a:lnTo>
                  <a:pt x="6337744" y="118977"/>
                </a:lnTo>
                <a:lnTo>
                  <a:pt x="6354422" y="51974"/>
                </a:lnTo>
                <a:lnTo>
                  <a:pt x="6349472" y="56355"/>
                </a:lnTo>
                <a:lnTo>
                  <a:pt x="6345552" y="61446"/>
                </a:lnTo>
                <a:lnTo>
                  <a:pt x="6339846" y="72327"/>
                </a:lnTo>
                <a:lnTo>
                  <a:pt x="6336423" y="84789"/>
                </a:lnTo>
                <a:lnTo>
                  <a:pt x="6335282" y="98832"/>
                </a:lnTo>
                <a:lnTo>
                  <a:pt x="6335510" y="105393"/>
                </a:lnTo>
                <a:lnTo>
                  <a:pt x="6335704" y="106575"/>
                </a:lnTo>
                <a:lnTo>
                  <a:pt x="6327376" y="130868"/>
                </a:lnTo>
                <a:lnTo>
                  <a:pt x="6298388" y="42466"/>
                </a:lnTo>
                <a:lnTo>
                  <a:pt x="6277205" y="42466"/>
                </a:lnTo>
                <a:lnTo>
                  <a:pt x="6317241" y="151042"/>
                </a:lnTo>
                <a:close/>
              </a:path>
              <a:path w="6987939" h="196966">
                <a:moveTo>
                  <a:pt x="6048752" y="151042"/>
                </a:moveTo>
                <a:lnTo>
                  <a:pt x="6048752" y="145554"/>
                </a:lnTo>
                <a:lnTo>
                  <a:pt x="6047975" y="144317"/>
                </a:lnTo>
                <a:lnTo>
                  <a:pt x="6046928" y="140972"/>
                </a:lnTo>
                <a:lnTo>
                  <a:pt x="6046580" y="44440"/>
                </a:lnTo>
                <a:lnTo>
                  <a:pt x="6039833" y="42466"/>
                </a:lnTo>
                <a:lnTo>
                  <a:pt x="6039275" y="59447"/>
                </a:lnTo>
                <a:lnTo>
                  <a:pt x="6043701" y="62251"/>
                </a:lnTo>
                <a:lnTo>
                  <a:pt x="6045914" y="66763"/>
                </a:lnTo>
                <a:lnTo>
                  <a:pt x="6045914" y="72981"/>
                </a:lnTo>
                <a:lnTo>
                  <a:pt x="6045914" y="66763"/>
                </a:lnTo>
                <a:lnTo>
                  <a:pt x="6043701" y="62251"/>
                </a:lnTo>
                <a:lnTo>
                  <a:pt x="6040475" y="84707"/>
                </a:lnTo>
                <a:lnTo>
                  <a:pt x="6040305" y="98393"/>
                </a:lnTo>
                <a:lnTo>
                  <a:pt x="6043178" y="97210"/>
                </a:lnTo>
                <a:lnTo>
                  <a:pt x="6043279" y="82950"/>
                </a:lnTo>
                <a:lnTo>
                  <a:pt x="6044697" y="79976"/>
                </a:lnTo>
                <a:lnTo>
                  <a:pt x="6045914" y="76022"/>
                </a:lnTo>
                <a:lnTo>
                  <a:pt x="6046319" y="136646"/>
                </a:lnTo>
                <a:lnTo>
                  <a:pt x="6042603" y="141512"/>
                </a:lnTo>
                <a:lnTo>
                  <a:pt x="6037265" y="145736"/>
                </a:lnTo>
                <a:lnTo>
                  <a:pt x="6030508" y="149214"/>
                </a:lnTo>
                <a:lnTo>
                  <a:pt x="6030507" y="151042"/>
                </a:lnTo>
                <a:lnTo>
                  <a:pt x="6048752" y="151042"/>
                </a:lnTo>
                <a:close/>
              </a:path>
              <a:path w="6987939" h="196966">
                <a:moveTo>
                  <a:pt x="5593264" y="76664"/>
                </a:moveTo>
                <a:lnTo>
                  <a:pt x="5595848" y="68655"/>
                </a:lnTo>
                <a:lnTo>
                  <a:pt x="5601017" y="63857"/>
                </a:lnTo>
                <a:lnTo>
                  <a:pt x="5606186" y="59058"/>
                </a:lnTo>
                <a:lnTo>
                  <a:pt x="5612352" y="56659"/>
                </a:lnTo>
                <a:lnTo>
                  <a:pt x="5624717" y="56659"/>
                </a:lnTo>
                <a:lnTo>
                  <a:pt x="5629126" y="58010"/>
                </a:lnTo>
                <a:lnTo>
                  <a:pt x="5632741" y="60714"/>
                </a:lnTo>
                <a:lnTo>
                  <a:pt x="5636356" y="63417"/>
                </a:lnTo>
                <a:lnTo>
                  <a:pt x="5638163" y="68385"/>
                </a:lnTo>
                <a:lnTo>
                  <a:pt x="5638163" y="151042"/>
                </a:lnTo>
                <a:lnTo>
                  <a:pt x="5657117" y="151042"/>
                </a:lnTo>
                <a:lnTo>
                  <a:pt x="5657117" y="69162"/>
                </a:lnTo>
                <a:lnTo>
                  <a:pt x="5655698" y="61525"/>
                </a:lnTo>
                <a:lnTo>
                  <a:pt x="5652860" y="55848"/>
                </a:lnTo>
                <a:lnTo>
                  <a:pt x="5648099" y="48998"/>
                </a:lnTo>
                <a:lnTo>
                  <a:pt x="5637563" y="42274"/>
                </a:lnTo>
                <a:lnTo>
                  <a:pt x="5623061" y="40033"/>
                </a:lnTo>
                <a:lnTo>
                  <a:pt x="5616237" y="40033"/>
                </a:lnTo>
                <a:lnTo>
                  <a:pt x="5610088" y="41435"/>
                </a:lnTo>
                <a:lnTo>
                  <a:pt x="5604615" y="44240"/>
                </a:lnTo>
                <a:lnTo>
                  <a:pt x="5599142" y="47045"/>
                </a:lnTo>
                <a:lnTo>
                  <a:pt x="5594378" y="51353"/>
                </a:lnTo>
                <a:lnTo>
                  <a:pt x="5590324" y="57166"/>
                </a:lnTo>
                <a:lnTo>
                  <a:pt x="5587892" y="52435"/>
                </a:lnTo>
                <a:lnTo>
                  <a:pt x="5585189" y="48853"/>
                </a:lnTo>
                <a:lnTo>
                  <a:pt x="5593264" y="151042"/>
                </a:lnTo>
                <a:lnTo>
                  <a:pt x="5593264" y="76664"/>
                </a:lnTo>
                <a:close/>
              </a:path>
              <a:path w="6987939" h="196966">
                <a:moveTo>
                  <a:pt x="5430082" y="42973"/>
                </a:moveTo>
                <a:lnTo>
                  <a:pt x="5430082" y="31213"/>
                </a:lnTo>
                <a:lnTo>
                  <a:pt x="5430622" y="23897"/>
                </a:lnTo>
                <a:lnTo>
                  <a:pt x="5431704" y="21024"/>
                </a:lnTo>
                <a:lnTo>
                  <a:pt x="5432785" y="18152"/>
                </a:lnTo>
                <a:lnTo>
                  <a:pt x="5436095" y="16716"/>
                </a:lnTo>
                <a:lnTo>
                  <a:pt x="5444863" y="16800"/>
                </a:lnTo>
                <a:lnTo>
                  <a:pt x="5448124" y="17020"/>
                </a:lnTo>
                <a:lnTo>
                  <a:pt x="5448124" y="394"/>
                </a:lnTo>
                <a:lnTo>
                  <a:pt x="5446569" y="259"/>
                </a:lnTo>
                <a:lnTo>
                  <a:pt x="5442752" y="22"/>
                </a:lnTo>
                <a:lnTo>
                  <a:pt x="5439139" y="0"/>
                </a:lnTo>
                <a:lnTo>
                  <a:pt x="5424707" y="2489"/>
                </a:lnTo>
                <a:lnTo>
                  <a:pt x="5429880" y="57368"/>
                </a:lnTo>
                <a:lnTo>
                  <a:pt x="5448124" y="57368"/>
                </a:lnTo>
                <a:lnTo>
                  <a:pt x="5448124" y="42973"/>
                </a:lnTo>
                <a:lnTo>
                  <a:pt x="5430082" y="42973"/>
                </a:lnTo>
                <a:close/>
              </a:path>
              <a:path w="6987939" h="196966">
                <a:moveTo>
                  <a:pt x="4980337" y="42973"/>
                </a:moveTo>
                <a:lnTo>
                  <a:pt x="4980337" y="31213"/>
                </a:lnTo>
                <a:lnTo>
                  <a:pt x="4980878" y="23897"/>
                </a:lnTo>
                <a:lnTo>
                  <a:pt x="4981959" y="21024"/>
                </a:lnTo>
                <a:lnTo>
                  <a:pt x="4983040" y="18152"/>
                </a:lnTo>
                <a:lnTo>
                  <a:pt x="4986350" y="16716"/>
                </a:lnTo>
                <a:lnTo>
                  <a:pt x="4995118" y="16800"/>
                </a:lnTo>
                <a:lnTo>
                  <a:pt x="4998379" y="17020"/>
                </a:lnTo>
                <a:lnTo>
                  <a:pt x="4998379" y="394"/>
                </a:lnTo>
                <a:lnTo>
                  <a:pt x="4996824" y="259"/>
                </a:lnTo>
                <a:lnTo>
                  <a:pt x="4993007" y="22"/>
                </a:lnTo>
                <a:lnTo>
                  <a:pt x="4989394" y="0"/>
                </a:lnTo>
                <a:lnTo>
                  <a:pt x="4974962" y="2489"/>
                </a:lnTo>
                <a:lnTo>
                  <a:pt x="4980135" y="57368"/>
                </a:lnTo>
                <a:lnTo>
                  <a:pt x="4998379" y="57368"/>
                </a:lnTo>
                <a:lnTo>
                  <a:pt x="4998379" y="42973"/>
                </a:lnTo>
                <a:lnTo>
                  <a:pt x="4980337" y="42973"/>
                </a:lnTo>
                <a:close/>
              </a:path>
              <a:path w="6987939" h="196966">
                <a:moveTo>
                  <a:pt x="4435285" y="115188"/>
                </a:moveTo>
                <a:lnTo>
                  <a:pt x="4438089" y="110119"/>
                </a:lnTo>
                <a:lnTo>
                  <a:pt x="4443698" y="106942"/>
                </a:lnTo>
                <a:lnTo>
                  <a:pt x="4447009" y="105050"/>
                </a:lnTo>
                <a:lnTo>
                  <a:pt x="4451975" y="103664"/>
                </a:lnTo>
                <a:lnTo>
                  <a:pt x="4458597" y="102786"/>
                </a:lnTo>
                <a:lnTo>
                  <a:pt x="4469644" y="101366"/>
                </a:lnTo>
                <a:lnTo>
                  <a:pt x="4473023" y="100961"/>
                </a:lnTo>
                <a:lnTo>
                  <a:pt x="4476468" y="100285"/>
                </a:lnTo>
                <a:lnTo>
                  <a:pt x="4479983" y="99339"/>
                </a:lnTo>
                <a:lnTo>
                  <a:pt x="4483496" y="98393"/>
                </a:lnTo>
                <a:lnTo>
                  <a:pt x="4486368" y="97210"/>
                </a:lnTo>
                <a:lnTo>
                  <a:pt x="4488598" y="95790"/>
                </a:lnTo>
                <a:lnTo>
                  <a:pt x="4488598" y="110490"/>
                </a:lnTo>
                <a:lnTo>
                  <a:pt x="4488407" y="114142"/>
                </a:lnTo>
                <a:lnTo>
                  <a:pt x="4485793" y="141512"/>
                </a:lnTo>
                <a:lnTo>
                  <a:pt x="4489510" y="136646"/>
                </a:lnTo>
                <a:lnTo>
                  <a:pt x="4490118" y="140971"/>
                </a:lnTo>
                <a:lnTo>
                  <a:pt x="4489770" y="44440"/>
                </a:lnTo>
                <a:lnTo>
                  <a:pt x="4477955" y="40982"/>
                </a:lnTo>
                <a:lnTo>
                  <a:pt x="4463867" y="39830"/>
                </a:lnTo>
                <a:lnTo>
                  <a:pt x="4458821" y="40020"/>
                </a:lnTo>
                <a:lnTo>
                  <a:pt x="4446112" y="42453"/>
                </a:lnTo>
                <a:lnTo>
                  <a:pt x="4434829" y="47687"/>
                </a:lnTo>
                <a:lnTo>
                  <a:pt x="4430799" y="50826"/>
                </a:lnTo>
                <a:lnTo>
                  <a:pt x="4424262" y="61147"/>
                </a:lnTo>
                <a:lnTo>
                  <a:pt x="4421804" y="75616"/>
                </a:lnTo>
                <a:lnTo>
                  <a:pt x="4438833" y="75616"/>
                </a:lnTo>
                <a:lnTo>
                  <a:pt x="4439508" y="70007"/>
                </a:lnTo>
                <a:lnTo>
                  <a:pt x="4440961" y="65783"/>
                </a:lnTo>
                <a:lnTo>
                  <a:pt x="4443191" y="62944"/>
                </a:lnTo>
                <a:lnTo>
                  <a:pt x="4447177" y="57807"/>
                </a:lnTo>
                <a:lnTo>
                  <a:pt x="4453934" y="55239"/>
                </a:lnTo>
                <a:lnTo>
                  <a:pt x="4471705" y="55239"/>
                </a:lnTo>
                <a:lnTo>
                  <a:pt x="4478040" y="56642"/>
                </a:lnTo>
                <a:lnTo>
                  <a:pt x="4482465" y="59446"/>
                </a:lnTo>
                <a:lnTo>
                  <a:pt x="4486892" y="62251"/>
                </a:lnTo>
                <a:lnTo>
                  <a:pt x="4489104" y="66763"/>
                </a:lnTo>
                <a:lnTo>
                  <a:pt x="4489104" y="76022"/>
                </a:lnTo>
                <a:lnTo>
                  <a:pt x="4487888" y="79976"/>
                </a:lnTo>
                <a:lnTo>
                  <a:pt x="4486469" y="82949"/>
                </a:lnTo>
                <a:lnTo>
                  <a:pt x="4483665" y="84706"/>
                </a:lnTo>
                <a:lnTo>
                  <a:pt x="4479476" y="85247"/>
                </a:lnTo>
                <a:lnTo>
                  <a:pt x="4450387" y="88897"/>
                </a:lnTo>
                <a:lnTo>
                  <a:pt x="4448840" y="89110"/>
                </a:lnTo>
                <a:lnTo>
                  <a:pt x="4435925" y="92685"/>
                </a:lnTo>
                <a:lnTo>
                  <a:pt x="4425656" y="99136"/>
                </a:lnTo>
                <a:lnTo>
                  <a:pt x="4419372" y="104678"/>
                </a:lnTo>
                <a:lnTo>
                  <a:pt x="4416230" y="112484"/>
                </a:lnTo>
                <a:lnTo>
                  <a:pt x="4416230" y="131746"/>
                </a:lnTo>
                <a:lnTo>
                  <a:pt x="4419423" y="139400"/>
                </a:lnTo>
                <a:lnTo>
                  <a:pt x="4425808" y="145517"/>
                </a:lnTo>
                <a:lnTo>
                  <a:pt x="4437205" y="152557"/>
                </a:lnTo>
                <a:lnTo>
                  <a:pt x="4450488" y="154691"/>
                </a:lnTo>
                <a:lnTo>
                  <a:pt x="4449475" y="139180"/>
                </a:lnTo>
                <a:lnTo>
                  <a:pt x="4444914" y="137660"/>
                </a:lnTo>
                <a:lnTo>
                  <a:pt x="4441062" y="134618"/>
                </a:lnTo>
                <a:lnTo>
                  <a:pt x="4437211" y="131577"/>
                </a:lnTo>
                <a:lnTo>
                  <a:pt x="4435285" y="127420"/>
                </a:lnTo>
                <a:lnTo>
                  <a:pt x="4435285" y="115188"/>
                </a:lnTo>
                <a:close/>
              </a:path>
              <a:path w="6987939" h="196966">
                <a:moveTo>
                  <a:pt x="3449306" y="115187"/>
                </a:moveTo>
                <a:lnTo>
                  <a:pt x="3452110" y="110118"/>
                </a:lnTo>
                <a:lnTo>
                  <a:pt x="3457718" y="106942"/>
                </a:lnTo>
                <a:lnTo>
                  <a:pt x="3461029" y="105049"/>
                </a:lnTo>
                <a:lnTo>
                  <a:pt x="3465996" y="103664"/>
                </a:lnTo>
                <a:lnTo>
                  <a:pt x="3472617" y="102785"/>
                </a:lnTo>
                <a:lnTo>
                  <a:pt x="3483665" y="101366"/>
                </a:lnTo>
                <a:lnTo>
                  <a:pt x="3487043" y="100961"/>
                </a:lnTo>
                <a:lnTo>
                  <a:pt x="3490489" y="100285"/>
                </a:lnTo>
                <a:lnTo>
                  <a:pt x="3494003" y="99339"/>
                </a:lnTo>
                <a:lnTo>
                  <a:pt x="3497517" y="98392"/>
                </a:lnTo>
                <a:lnTo>
                  <a:pt x="3500389" y="97210"/>
                </a:lnTo>
                <a:lnTo>
                  <a:pt x="3502618" y="95790"/>
                </a:lnTo>
                <a:lnTo>
                  <a:pt x="3502618" y="110490"/>
                </a:lnTo>
                <a:lnTo>
                  <a:pt x="3502427" y="114142"/>
                </a:lnTo>
                <a:lnTo>
                  <a:pt x="3499814" y="141512"/>
                </a:lnTo>
                <a:lnTo>
                  <a:pt x="3503531" y="136646"/>
                </a:lnTo>
                <a:lnTo>
                  <a:pt x="3504139" y="140971"/>
                </a:lnTo>
                <a:lnTo>
                  <a:pt x="3503791" y="44440"/>
                </a:lnTo>
                <a:lnTo>
                  <a:pt x="3491976" y="40982"/>
                </a:lnTo>
                <a:lnTo>
                  <a:pt x="3477888" y="39830"/>
                </a:lnTo>
                <a:lnTo>
                  <a:pt x="3472842" y="40020"/>
                </a:lnTo>
                <a:lnTo>
                  <a:pt x="3460132" y="42453"/>
                </a:lnTo>
                <a:lnTo>
                  <a:pt x="3448849" y="47686"/>
                </a:lnTo>
                <a:lnTo>
                  <a:pt x="3444820" y="50826"/>
                </a:lnTo>
                <a:lnTo>
                  <a:pt x="3438283" y="61146"/>
                </a:lnTo>
                <a:lnTo>
                  <a:pt x="3435825" y="75616"/>
                </a:lnTo>
                <a:lnTo>
                  <a:pt x="3452853" y="75616"/>
                </a:lnTo>
                <a:lnTo>
                  <a:pt x="3453529" y="70006"/>
                </a:lnTo>
                <a:lnTo>
                  <a:pt x="3454982" y="65782"/>
                </a:lnTo>
                <a:lnTo>
                  <a:pt x="3457211" y="62944"/>
                </a:lnTo>
                <a:lnTo>
                  <a:pt x="3461198" y="57807"/>
                </a:lnTo>
                <a:lnTo>
                  <a:pt x="3467955" y="55239"/>
                </a:lnTo>
                <a:lnTo>
                  <a:pt x="3485726" y="55239"/>
                </a:lnTo>
                <a:lnTo>
                  <a:pt x="3492061" y="56641"/>
                </a:lnTo>
                <a:lnTo>
                  <a:pt x="3496486" y="59446"/>
                </a:lnTo>
                <a:lnTo>
                  <a:pt x="3500912" y="62251"/>
                </a:lnTo>
                <a:lnTo>
                  <a:pt x="3503125" y="66762"/>
                </a:lnTo>
                <a:lnTo>
                  <a:pt x="3503125" y="76022"/>
                </a:lnTo>
                <a:lnTo>
                  <a:pt x="3501909" y="79975"/>
                </a:lnTo>
                <a:lnTo>
                  <a:pt x="3500490" y="82949"/>
                </a:lnTo>
                <a:lnTo>
                  <a:pt x="3497686" y="84706"/>
                </a:lnTo>
                <a:lnTo>
                  <a:pt x="3493496" y="85247"/>
                </a:lnTo>
                <a:lnTo>
                  <a:pt x="3464408" y="88897"/>
                </a:lnTo>
                <a:lnTo>
                  <a:pt x="3462860" y="89110"/>
                </a:lnTo>
                <a:lnTo>
                  <a:pt x="3449945" y="92685"/>
                </a:lnTo>
                <a:lnTo>
                  <a:pt x="3439677" y="99136"/>
                </a:lnTo>
                <a:lnTo>
                  <a:pt x="3433393" y="104678"/>
                </a:lnTo>
                <a:lnTo>
                  <a:pt x="3430251" y="112484"/>
                </a:lnTo>
                <a:lnTo>
                  <a:pt x="3430251" y="131746"/>
                </a:lnTo>
                <a:lnTo>
                  <a:pt x="3433444" y="139400"/>
                </a:lnTo>
                <a:lnTo>
                  <a:pt x="3439829" y="145516"/>
                </a:lnTo>
                <a:lnTo>
                  <a:pt x="3451226" y="152557"/>
                </a:lnTo>
                <a:lnTo>
                  <a:pt x="3464509" y="154691"/>
                </a:lnTo>
                <a:lnTo>
                  <a:pt x="3463495" y="139180"/>
                </a:lnTo>
                <a:lnTo>
                  <a:pt x="3458934" y="137660"/>
                </a:lnTo>
                <a:lnTo>
                  <a:pt x="3455083" y="134618"/>
                </a:lnTo>
                <a:lnTo>
                  <a:pt x="3451231" y="131577"/>
                </a:lnTo>
                <a:lnTo>
                  <a:pt x="3449306" y="127420"/>
                </a:lnTo>
                <a:lnTo>
                  <a:pt x="3449306" y="115187"/>
                </a:lnTo>
                <a:close/>
              </a:path>
              <a:path w="6987939" h="196966">
                <a:moveTo>
                  <a:pt x="2385655" y="42972"/>
                </a:moveTo>
                <a:lnTo>
                  <a:pt x="2385655" y="31212"/>
                </a:lnTo>
                <a:lnTo>
                  <a:pt x="2386195" y="23896"/>
                </a:lnTo>
                <a:lnTo>
                  <a:pt x="2387276" y="21024"/>
                </a:lnTo>
                <a:lnTo>
                  <a:pt x="2388358" y="18151"/>
                </a:lnTo>
                <a:lnTo>
                  <a:pt x="2391668" y="16715"/>
                </a:lnTo>
                <a:lnTo>
                  <a:pt x="2400436" y="16800"/>
                </a:lnTo>
                <a:lnTo>
                  <a:pt x="2403696" y="17019"/>
                </a:lnTo>
                <a:lnTo>
                  <a:pt x="2403696" y="393"/>
                </a:lnTo>
                <a:lnTo>
                  <a:pt x="2402142" y="258"/>
                </a:lnTo>
                <a:lnTo>
                  <a:pt x="2398324" y="22"/>
                </a:lnTo>
                <a:lnTo>
                  <a:pt x="2394711" y="0"/>
                </a:lnTo>
                <a:lnTo>
                  <a:pt x="2380280" y="2488"/>
                </a:lnTo>
                <a:lnTo>
                  <a:pt x="2385452" y="57368"/>
                </a:lnTo>
                <a:lnTo>
                  <a:pt x="2403696" y="57368"/>
                </a:lnTo>
                <a:lnTo>
                  <a:pt x="2403696" y="42972"/>
                </a:lnTo>
                <a:lnTo>
                  <a:pt x="2385655" y="42972"/>
                </a:lnTo>
                <a:close/>
              </a:path>
              <a:path w="6987939" h="196966">
                <a:moveTo>
                  <a:pt x="2203858" y="115187"/>
                </a:moveTo>
                <a:lnTo>
                  <a:pt x="2206662" y="110118"/>
                </a:lnTo>
                <a:lnTo>
                  <a:pt x="2212271" y="106942"/>
                </a:lnTo>
                <a:lnTo>
                  <a:pt x="2215582" y="105049"/>
                </a:lnTo>
                <a:lnTo>
                  <a:pt x="2220548" y="103664"/>
                </a:lnTo>
                <a:lnTo>
                  <a:pt x="2227170" y="102785"/>
                </a:lnTo>
                <a:lnTo>
                  <a:pt x="2238217" y="101366"/>
                </a:lnTo>
                <a:lnTo>
                  <a:pt x="2241596" y="100960"/>
                </a:lnTo>
                <a:lnTo>
                  <a:pt x="2245042" y="100285"/>
                </a:lnTo>
                <a:lnTo>
                  <a:pt x="2248556" y="99338"/>
                </a:lnTo>
                <a:lnTo>
                  <a:pt x="2252069" y="98392"/>
                </a:lnTo>
                <a:lnTo>
                  <a:pt x="2254941" y="97209"/>
                </a:lnTo>
                <a:lnTo>
                  <a:pt x="2257171" y="95790"/>
                </a:lnTo>
                <a:lnTo>
                  <a:pt x="2257171" y="110490"/>
                </a:lnTo>
                <a:lnTo>
                  <a:pt x="2256980" y="114142"/>
                </a:lnTo>
                <a:lnTo>
                  <a:pt x="2254366" y="141512"/>
                </a:lnTo>
                <a:lnTo>
                  <a:pt x="2258083" y="136646"/>
                </a:lnTo>
                <a:lnTo>
                  <a:pt x="2258691" y="140971"/>
                </a:lnTo>
                <a:lnTo>
                  <a:pt x="2258343" y="44440"/>
                </a:lnTo>
                <a:lnTo>
                  <a:pt x="2246528" y="40982"/>
                </a:lnTo>
                <a:lnTo>
                  <a:pt x="2232440" y="39829"/>
                </a:lnTo>
                <a:lnTo>
                  <a:pt x="2227394" y="40020"/>
                </a:lnTo>
                <a:lnTo>
                  <a:pt x="2214684" y="42453"/>
                </a:lnTo>
                <a:lnTo>
                  <a:pt x="2203402" y="47686"/>
                </a:lnTo>
                <a:lnTo>
                  <a:pt x="2199372" y="50826"/>
                </a:lnTo>
                <a:lnTo>
                  <a:pt x="2192835" y="61146"/>
                </a:lnTo>
                <a:lnTo>
                  <a:pt x="2190378" y="75616"/>
                </a:lnTo>
                <a:lnTo>
                  <a:pt x="2207405" y="75616"/>
                </a:lnTo>
                <a:lnTo>
                  <a:pt x="2208081" y="70006"/>
                </a:lnTo>
                <a:lnTo>
                  <a:pt x="2209534" y="65782"/>
                </a:lnTo>
                <a:lnTo>
                  <a:pt x="2211764" y="62944"/>
                </a:lnTo>
                <a:lnTo>
                  <a:pt x="2215750" y="57807"/>
                </a:lnTo>
                <a:lnTo>
                  <a:pt x="2222507" y="55239"/>
                </a:lnTo>
                <a:lnTo>
                  <a:pt x="2240278" y="55239"/>
                </a:lnTo>
                <a:lnTo>
                  <a:pt x="2246613" y="56641"/>
                </a:lnTo>
                <a:lnTo>
                  <a:pt x="2251039" y="59446"/>
                </a:lnTo>
                <a:lnTo>
                  <a:pt x="2255465" y="62251"/>
                </a:lnTo>
                <a:lnTo>
                  <a:pt x="2257677" y="66762"/>
                </a:lnTo>
                <a:lnTo>
                  <a:pt x="2257677" y="76021"/>
                </a:lnTo>
                <a:lnTo>
                  <a:pt x="2256461" y="79975"/>
                </a:lnTo>
                <a:lnTo>
                  <a:pt x="2255042" y="82949"/>
                </a:lnTo>
                <a:lnTo>
                  <a:pt x="2252238" y="84706"/>
                </a:lnTo>
                <a:lnTo>
                  <a:pt x="2248049" y="85247"/>
                </a:lnTo>
                <a:lnTo>
                  <a:pt x="2218960" y="88896"/>
                </a:lnTo>
                <a:lnTo>
                  <a:pt x="2217413" y="89110"/>
                </a:lnTo>
                <a:lnTo>
                  <a:pt x="2204497" y="92685"/>
                </a:lnTo>
                <a:lnTo>
                  <a:pt x="2194229" y="99136"/>
                </a:lnTo>
                <a:lnTo>
                  <a:pt x="2187945" y="104678"/>
                </a:lnTo>
                <a:lnTo>
                  <a:pt x="2184803" y="112484"/>
                </a:lnTo>
                <a:lnTo>
                  <a:pt x="2184803" y="131746"/>
                </a:lnTo>
                <a:lnTo>
                  <a:pt x="2187996" y="139400"/>
                </a:lnTo>
                <a:lnTo>
                  <a:pt x="2194381" y="145516"/>
                </a:lnTo>
                <a:lnTo>
                  <a:pt x="2205778" y="152556"/>
                </a:lnTo>
                <a:lnTo>
                  <a:pt x="2219061" y="154691"/>
                </a:lnTo>
                <a:lnTo>
                  <a:pt x="2218048" y="139180"/>
                </a:lnTo>
                <a:lnTo>
                  <a:pt x="2213487" y="137659"/>
                </a:lnTo>
                <a:lnTo>
                  <a:pt x="2209635" y="134618"/>
                </a:lnTo>
                <a:lnTo>
                  <a:pt x="2205784" y="131577"/>
                </a:lnTo>
                <a:lnTo>
                  <a:pt x="2203858" y="127420"/>
                </a:lnTo>
                <a:lnTo>
                  <a:pt x="2203858" y="115187"/>
                </a:lnTo>
                <a:close/>
              </a:path>
              <a:path w="6987939" h="196966">
                <a:moveTo>
                  <a:pt x="1740396" y="89640"/>
                </a:moveTo>
                <a:lnTo>
                  <a:pt x="1748235" y="94573"/>
                </a:lnTo>
                <a:lnTo>
                  <a:pt x="1752626" y="97412"/>
                </a:lnTo>
                <a:lnTo>
                  <a:pt x="1759451" y="99980"/>
                </a:lnTo>
                <a:lnTo>
                  <a:pt x="1755025" y="74365"/>
                </a:lnTo>
                <a:lnTo>
                  <a:pt x="1755025" y="65309"/>
                </a:lnTo>
                <a:lnTo>
                  <a:pt x="1756799" y="61828"/>
                </a:lnTo>
                <a:lnTo>
                  <a:pt x="1760346" y="59192"/>
                </a:lnTo>
                <a:lnTo>
                  <a:pt x="1763894" y="56557"/>
                </a:lnTo>
                <a:lnTo>
                  <a:pt x="1769114" y="55239"/>
                </a:lnTo>
                <a:lnTo>
                  <a:pt x="1786344" y="55239"/>
                </a:lnTo>
                <a:lnTo>
                  <a:pt x="1793608" y="57638"/>
                </a:lnTo>
                <a:lnTo>
                  <a:pt x="1797797" y="62437"/>
                </a:lnTo>
                <a:lnTo>
                  <a:pt x="1800365" y="65816"/>
                </a:lnTo>
                <a:lnTo>
                  <a:pt x="1801817" y="69567"/>
                </a:lnTo>
                <a:lnTo>
                  <a:pt x="1802155" y="73690"/>
                </a:lnTo>
                <a:lnTo>
                  <a:pt x="1819386" y="73690"/>
                </a:lnTo>
                <a:lnTo>
                  <a:pt x="1819521" y="66661"/>
                </a:lnTo>
                <a:lnTo>
                  <a:pt x="1817325" y="60105"/>
                </a:lnTo>
                <a:lnTo>
                  <a:pt x="1812798" y="54022"/>
                </a:lnTo>
                <a:lnTo>
                  <a:pt x="1803999" y="45994"/>
                </a:lnTo>
                <a:lnTo>
                  <a:pt x="1792225" y="41218"/>
                </a:lnTo>
                <a:lnTo>
                  <a:pt x="1777425" y="39626"/>
                </a:lnTo>
                <a:lnTo>
                  <a:pt x="1770598" y="39968"/>
                </a:lnTo>
                <a:lnTo>
                  <a:pt x="1757829" y="42997"/>
                </a:lnTo>
                <a:lnTo>
                  <a:pt x="1747575" y="49156"/>
                </a:lnTo>
                <a:lnTo>
                  <a:pt x="1738880" y="61029"/>
                </a:lnTo>
                <a:lnTo>
                  <a:pt x="1736477" y="74095"/>
                </a:lnTo>
                <a:lnTo>
                  <a:pt x="1736477" y="82814"/>
                </a:lnTo>
                <a:lnTo>
                  <a:pt x="1740396" y="89640"/>
                </a:lnTo>
                <a:close/>
              </a:path>
              <a:path w="6987939" h="196966">
                <a:moveTo>
                  <a:pt x="1636609" y="89640"/>
                </a:moveTo>
                <a:lnTo>
                  <a:pt x="1644447" y="94573"/>
                </a:lnTo>
                <a:lnTo>
                  <a:pt x="1648839" y="97412"/>
                </a:lnTo>
                <a:lnTo>
                  <a:pt x="1655664" y="99980"/>
                </a:lnTo>
                <a:lnTo>
                  <a:pt x="1651238" y="74365"/>
                </a:lnTo>
                <a:lnTo>
                  <a:pt x="1651238" y="65309"/>
                </a:lnTo>
                <a:lnTo>
                  <a:pt x="1653012" y="61828"/>
                </a:lnTo>
                <a:lnTo>
                  <a:pt x="1656559" y="59192"/>
                </a:lnTo>
                <a:lnTo>
                  <a:pt x="1660106" y="56557"/>
                </a:lnTo>
                <a:lnTo>
                  <a:pt x="1665326" y="55239"/>
                </a:lnTo>
                <a:lnTo>
                  <a:pt x="1682556" y="55239"/>
                </a:lnTo>
                <a:lnTo>
                  <a:pt x="1689820" y="57638"/>
                </a:lnTo>
                <a:lnTo>
                  <a:pt x="1694009" y="62437"/>
                </a:lnTo>
                <a:lnTo>
                  <a:pt x="1696577" y="65816"/>
                </a:lnTo>
                <a:lnTo>
                  <a:pt x="1698030" y="69567"/>
                </a:lnTo>
                <a:lnTo>
                  <a:pt x="1698368" y="73690"/>
                </a:lnTo>
                <a:lnTo>
                  <a:pt x="1715598" y="73690"/>
                </a:lnTo>
                <a:lnTo>
                  <a:pt x="1715733" y="66661"/>
                </a:lnTo>
                <a:lnTo>
                  <a:pt x="1713537" y="60105"/>
                </a:lnTo>
                <a:lnTo>
                  <a:pt x="1709010" y="54022"/>
                </a:lnTo>
                <a:lnTo>
                  <a:pt x="1700212" y="45994"/>
                </a:lnTo>
                <a:lnTo>
                  <a:pt x="1688438" y="41218"/>
                </a:lnTo>
                <a:lnTo>
                  <a:pt x="1673637" y="39626"/>
                </a:lnTo>
                <a:lnTo>
                  <a:pt x="1666810" y="39968"/>
                </a:lnTo>
                <a:lnTo>
                  <a:pt x="1654042" y="42997"/>
                </a:lnTo>
                <a:lnTo>
                  <a:pt x="1643788" y="49156"/>
                </a:lnTo>
                <a:lnTo>
                  <a:pt x="1635092" y="61029"/>
                </a:lnTo>
                <a:lnTo>
                  <a:pt x="1632690" y="74095"/>
                </a:lnTo>
                <a:lnTo>
                  <a:pt x="1632690" y="82814"/>
                </a:lnTo>
                <a:lnTo>
                  <a:pt x="1636609" y="89640"/>
                </a:lnTo>
                <a:close/>
              </a:path>
              <a:path w="6987939" h="196966">
                <a:moveTo>
                  <a:pt x="36791" y="106434"/>
                </a:moveTo>
                <a:lnTo>
                  <a:pt x="42569" y="90011"/>
                </a:lnTo>
                <a:lnTo>
                  <a:pt x="66590" y="24217"/>
                </a:lnTo>
                <a:lnTo>
                  <a:pt x="89192" y="90011"/>
                </a:lnTo>
                <a:lnTo>
                  <a:pt x="95678" y="106434"/>
                </a:lnTo>
                <a:lnTo>
                  <a:pt x="110780" y="151041"/>
                </a:lnTo>
                <a:lnTo>
                  <a:pt x="132876" y="151041"/>
                </a:lnTo>
                <a:lnTo>
                  <a:pt x="78854" y="2116"/>
                </a:lnTo>
                <a:lnTo>
                  <a:pt x="56049" y="2116"/>
                </a:lnTo>
                <a:lnTo>
                  <a:pt x="0" y="151041"/>
                </a:lnTo>
                <a:lnTo>
                  <a:pt x="20676" y="151041"/>
                </a:lnTo>
                <a:lnTo>
                  <a:pt x="36791" y="106434"/>
                </a:lnTo>
                <a:close/>
              </a:path>
              <a:path w="6987939" h="196966">
                <a:moveTo>
                  <a:pt x="42569" y="90011"/>
                </a:moveTo>
                <a:lnTo>
                  <a:pt x="36791" y="106434"/>
                </a:lnTo>
                <a:lnTo>
                  <a:pt x="95678" y="106434"/>
                </a:lnTo>
                <a:lnTo>
                  <a:pt x="89192" y="90011"/>
                </a:lnTo>
                <a:lnTo>
                  <a:pt x="42569" y="90011"/>
                </a:lnTo>
                <a:close/>
              </a:path>
              <a:path w="6987939" h="196966">
                <a:moveTo>
                  <a:pt x="199837" y="138977"/>
                </a:moveTo>
                <a:lnTo>
                  <a:pt x="190084" y="138958"/>
                </a:lnTo>
                <a:lnTo>
                  <a:pt x="176826" y="135794"/>
                </a:lnTo>
                <a:lnTo>
                  <a:pt x="167674" y="127217"/>
                </a:lnTo>
                <a:lnTo>
                  <a:pt x="173165" y="152876"/>
                </a:lnTo>
                <a:lnTo>
                  <a:pt x="185715" y="154893"/>
                </a:lnTo>
                <a:lnTo>
                  <a:pt x="193216" y="154893"/>
                </a:lnTo>
                <a:lnTo>
                  <a:pt x="199871" y="153406"/>
                </a:lnTo>
                <a:lnTo>
                  <a:pt x="205682" y="150433"/>
                </a:lnTo>
                <a:lnTo>
                  <a:pt x="211493" y="147459"/>
                </a:lnTo>
                <a:lnTo>
                  <a:pt x="216527" y="142626"/>
                </a:lnTo>
                <a:lnTo>
                  <a:pt x="220784" y="135935"/>
                </a:lnTo>
                <a:lnTo>
                  <a:pt x="220784" y="151041"/>
                </a:lnTo>
                <a:lnTo>
                  <a:pt x="237204" y="151041"/>
                </a:lnTo>
                <a:lnTo>
                  <a:pt x="237204" y="1609"/>
                </a:lnTo>
                <a:lnTo>
                  <a:pt x="219669" y="1609"/>
                </a:lnTo>
                <a:lnTo>
                  <a:pt x="219669" y="56455"/>
                </a:lnTo>
                <a:lnTo>
                  <a:pt x="215547" y="51386"/>
                </a:lnTo>
                <a:lnTo>
                  <a:pt x="211865" y="47838"/>
                </a:lnTo>
                <a:lnTo>
                  <a:pt x="208621" y="45810"/>
                </a:lnTo>
                <a:lnTo>
                  <a:pt x="203013" y="42296"/>
                </a:lnTo>
                <a:lnTo>
                  <a:pt x="196054" y="40539"/>
                </a:lnTo>
                <a:lnTo>
                  <a:pt x="187009" y="40543"/>
                </a:lnTo>
                <a:lnTo>
                  <a:pt x="173482" y="42599"/>
                </a:lnTo>
                <a:lnTo>
                  <a:pt x="162189" y="48393"/>
                </a:lnTo>
                <a:lnTo>
                  <a:pt x="153130" y="57925"/>
                </a:lnTo>
                <a:lnTo>
                  <a:pt x="150591" y="61862"/>
                </a:lnTo>
                <a:lnTo>
                  <a:pt x="145272" y="73140"/>
                </a:lnTo>
                <a:lnTo>
                  <a:pt x="142081" y="85530"/>
                </a:lnTo>
                <a:lnTo>
                  <a:pt x="141018" y="99034"/>
                </a:lnTo>
                <a:lnTo>
                  <a:pt x="141173" y="104395"/>
                </a:lnTo>
                <a:lnTo>
                  <a:pt x="143200" y="117925"/>
                </a:lnTo>
                <a:lnTo>
                  <a:pt x="147574" y="129672"/>
                </a:lnTo>
                <a:lnTo>
                  <a:pt x="154295" y="139636"/>
                </a:lnTo>
                <a:lnTo>
                  <a:pt x="161902" y="146825"/>
                </a:lnTo>
                <a:lnTo>
                  <a:pt x="161591" y="111715"/>
                </a:lnTo>
                <a:lnTo>
                  <a:pt x="160275" y="98020"/>
                </a:lnTo>
                <a:lnTo>
                  <a:pt x="160656" y="89830"/>
                </a:lnTo>
                <a:lnTo>
                  <a:pt x="163414" y="76867"/>
                </a:lnTo>
                <a:lnTo>
                  <a:pt x="168840" y="66998"/>
                </a:lnTo>
                <a:lnTo>
                  <a:pt x="174549" y="59969"/>
                </a:lnTo>
                <a:lnTo>
                  <a:pt x="181999" y="56455"/>
                </a:lnTo>
                <a:lnTo>
                  <a:pt x="199432" y="56455"/>
                </a:lnTo>
                <a:lnTo>
                  <a:pt x="206358" y="59750"/>
                </a:lnTo>
                <a:lnTo>
                  <a:pt x="211966" y="66339"/>
                </a:lnTo>
                <a:lnTo>
                  <a:pt x="214945" y="70632"/>
                </a:lnTo>
                <a:lnTo>
                  <a:pt x="219020" y="81991"/>
                </a:lnTo>
                <a:lnTo>
                  <a:pt x="220379" y="96803"/>
                </a:lnTo>
                <a:lnTo>
                  <a:pt x="220004" y="105097"/>
                </a:lnTo>
                <a:lnTo>
                  <a:pt x="217372" y="118051"/>
                </a:lnTo>
                <a:lnTo>
                  <a:pt x="212220" y="128079"/>
                </a:lnTo>
                <a:lnTo>
                  <a:pt x="206780" y="135344"/>
                </a:lnTo>
                <a:lnTo>
                  <a:pt x="199837" y="138977"/>
                </a:lnTo>
                <a:close/>
              </a:path>
              <a:path w="6987939" h="196966">
                <a:moveTo>
                  <a:pt x="165537" y="123392"/>
                </a:moveTo>
                <a:lnTo>
                  <a:pt x="161591" y="111715"/>
                </a:lnTo>
                <a:lnTo>
                  <a:pt x="161902" y="146825"/>
                </a:lnTo>
                <a:lnTo>
                  <a:pt x="173165" y="152876"/>
                </a:lnTo>
                <a:lnTo>
                  <a:pt x="167674" y="127217"/>
                </a:lnTo>
                <a:lnTo>
                  <a:pt x="165537" y="123392"/>
                </a:lnTo>
                <a:close/>
              </a:path>
              <a:path w="6987939" h="196966">
                <a:moveTo>
                  <a:pt x="269806" y="2116"/>
                </a:moveTo>
                <a:lnTo>
                  <a:pt x="269806" y="23203"/>
                </a:lnTo>
                <a:lnTo>
                  <a:pt x="288050" y="23203"/>
                </a:lnTo>
                <a:lnTo>
                  <a:pt x="288050" y="2116"/>
                </a:lnTo>
                <a:lnTo>
                  <a:pt x="269806" y="2116"/>
                </a:lnTo>
                <a:close/>
              </a:path>
              <a:path w="6987939" h="196966">
                <a:moveTo>
                  <a:pt x="260752" y="178244"/>
                </a:moveTo>
                <a:lnTo>
                  <a:pt x="252576" y="178514"/>
                </a:lnTo>
                <a:lnTo>
                  <a:pt x="252576" y="194329"/>
                </a:lnTo>
                <a:lnTo>
                  <a:pt x="254670" y="194532"/>
                </a:lnTo>
                <a:lnTo>
                  <a:pt x="258167" y="194802"/>
                </a:lnTo>
                <a:lnTo>
                  <a:pt x="261030" y="194827"/>
                </a:lnTo>
                <a:lnTo>
                  <a:pt x="275309" y="192202"/>
                </a:lnTo>
                <a:lnTo>
                  <a:pt x="284198" y="184901"/>
                </a:lnTo>
                <a:lnTo>
                  <a:pt x="286766" y="180981"/>
                </a:lnTo>
                <a:lnTo>
                  <a:pt x="288050" y="175068"/>
                </a:lnTo>
                <a:lnTo>
                  <a:pt x="288050" y="42972"/>
                </a:lnTo>
                <a:lnTo>
                  <a:pt x="269806" y="42972"/>
                </a:lnTo>
                <a:lnTo>
                  <a:pt x="269806" y="171452"/>
                </a:lnTo>
                <a:lnTo>
                  <a:pt x="268978" y="175152"/>
                </a:lnTo>
                <a:lnTo>
                  <a:pt x="265667" y="177517"/>
                </a:lnTo>
                <a:lnTo>
                  <a:pt x="260752" y="178244"/>
                </a:lnTo>
                <a:close/>
              </a:path>
              <a:path w="6987939" h="196966">
                <a:moveTo>
                  <a:pt x="360721" y="137862"/>
                </a:moveTo>
                <a:lnTo>
                  <a:pt x="351870" y="137862"/>
                </a:lnTo>
                <a:lnTo>
                  <a:pt x="345822" y="134618"/>
                </a:lnTo>
                <a:lnTo>
                  <a:pt x="342579" y="128129"/>
                </a:lnTo>
                <a:lnTo>
                  <a:pt x="340822" y="124615"/>
                </a:lnTo>
                <a:lnTo>
                  <a:pt x="339943" y="120087"/>
                </a:lnTo>
                <a:lnTo>
                  <a:pt x="339943" y="42465"/>
                </a:lnTo>
                <a:lnTo>
                  <a:pt x="321294" y="42465"/>
                </a:lnTo>
                <a:lnTo>
                  <a:pt x="321294" y="125527"/>
                </a:lnTo>
                <a:lnTo>
                  <a:pt x="322815" y="132928"/>
                </a:lnTo>
                <a:lnTo>
                  <a:pt x="325855" y="138470"/>
                </a:lnTo>
                <a:lnTo>
                  <a:pt x="331698" y="145914"/>
                </a:lnTo>
                <a:lnTo>
                  <a:pt x="342664" y="151964"/>
                </a:lnTo>
                <a:lnTo>
                  <a:pt x="357478" y="153981"/>
                </a:lnTo>
                <a:lnTo>
                  <a:pt x="358951" y="153960"/>
                </a:lnTo>
                <a:lnTo>
                  <a:pt x="371890" y="151635"/>
                </a:lnTo>
                <a:lnTo>
                  <a:pt x="382817" y="145465"/>
                </a:lnTo>
                <a:lnTo>
                  <a:pt x="386330" y="142626"/>
                </a:lnTo>
                <a:lnTo>
                  <a:pt x="389270" y="139146"/>
                </a:lnTo>
                <a:lnTo>
                  <a:pt x="391634" y="135023"/>
                </a:lnTo>
                <a:lnTo>
                  <a:pt x="391432" y="151041"/>
                </a:lnTo>
                <a:lnTo>
                  <a:pt x="408662" y="151041"/>
                </a:lnTo>
                <a:lnTo>
                  <a:pt x="408662" y="42465"/>
                </a:lnTo>
                <a:lnTo>
                  <a:pt x="390418" y="42465"/>
                </a:lnTo>
                <a:lnTo>
                  <a:pt x="390418" y="106401"/>
                </a:lnTo>
                <a:lnTo>
                  <a:pt x="389168" y="114747"/>
                </a:lnTo>
                <a:lnTo>
                  <a:pt x="386668" y="120830"/>
                </a:lnTo>
                <a:lnTo>
                  <a:pt x="383763" y="126455"/>
                </a:lnTo>
                <a:lnTo>
                  <a:pt x="374279" y="135010"/>
                </a:lnTo>
                <a:lnTo>
                  <a:pt x="360721" y="137862"/>
                </a:lnTo>
                <a:close/>
              </a:path>
              <a:path w="6987939" h="196966">
                <a:moveTo>
                  <a:pt x="455691" y="127724"/>
                </a:moveTo>
                <a:lnTo>
                  <a:pt x="454170" y="123061"/>
                </a:lnTo>
                <a:lnTo>
                  <a:pt x="453630" y="116978"/>
                </a:lnTo>
                <a:lnTo>
                  <a:pt x="436095" y="116978"/>
                </a:lnTo>
                <a:lnTo>
                  <a:pt x="436448" y="121187"/>
                </a:lnTo>
                <a:lnTo>
                  <a:pt x="439905" y="133675"/>
                </a:lnTo>
                <a:lnTo>
                  <a:pt x="446890" y="144198"/>
                </a:lnTo>
                <a:lnTo>
                  <a:pt x="454070" y="149731"/>
                </a:lnTo>
                <a:lnTo>
                  <a:pt x="465877" y="153831"/>
                </a:lnTo>
                <a:lnTo>
                  <a:pt x="481198" y="155197"/>
                </a:lnTo>
                <a:lnTo>
                  <a:pt x="492770" y="154390"/>
                </a:lnTo>
                <a:lnTo>
                  <a:pt x="505238" y="150901"/>
                </a:lnTo>
                <a:lnTo>
                  <a:pt x="514696" y="144654"/>
                </a:lnTo>
                <a:lnTo>
                  <a:pt x="523322" y="132225"/>
                </a:lnTo>
                <a:lnTo>
                  <a:pt x="525693" y="119614"/>
                </a:lnTo>
                <a:lnTo>
                  <a:pt x="525693" y="109611"/>
                </a:lnTo>
                <a:lnTo>
                  <a:pt x="522146" y="102278"/>
                </a:lnTo>
                <a:lnTo>
                  <a:pt x="515051" y="97615"/>
                </a:lnTo>
                <a:lnTo>
                  <a:pt x="503902" y="92661"/>
                </a:lnTo>
                <a:lnTo>
                  <a:pt x="488699" y="88389"/>
                </a:lnTo>
                <a:lnTo>
                  <a:pt x="476637" y="85449"/>
                </a:lnTo>
                <a:lnTo>
                  <a:pt x="471367" y="84165"/>
                </a:lnTo>
                <a:lnTo>
                  <a:pt x="467380" y="82678"/>
                </a:lnTo>
                <a:lnTo>
                  <a:pt x="464677" y="80989"/>
                </a:lnTo>
                <a:lnTo>
                  <a:pt x="460015" y="78150"/>
                </a:lnTo>
                <a:lnTo>
                  <a:pt x="457684" y="74365"/>
                </a:lnTo>
                <a:lnTo>
                  <a:pt x="457684" y="65309"/>
                </a:lnTo>
                <a:lnTo>
                  <a:pt x="459458" y="61828"/>
                </a:lnTo>
                <a:lnTo>
                  <a:pt x="463005" y="59192"/>
                </a:lnTo>
                <a:lnTo>
                  <a:pt x="466553" y="56556"/>
                </a:lnTo>
                <a:lnTo>
                  <a:pt x="471772" y="55239"/>
                </a:lnTo>
                <a:lnTo>
                  <a:pt x="489003" y="55239"/>
                </a:lnTo>
                <a:lnTo>
                  <a:pt x="496266" y="57638"/>
                </a:lnTo>
                <a:lnTo>
                  <a:pt x="500456" y="62436"/>
                </a:lnTo>
                <a:lnTo>
                  <a:pt x="503023" y="65816"/>
                </a:lnTo>
                <a:lnTo>
                  <a:pt x="504476" y="69567"/>
                </a:lnTo>
                <a:lnTo>
                  <a:pt x="504814" y="73689"/>
                </a:lnTo>
                <a:lnTo>
                  <a:pt x="522044" y="73689"/>
                </a:lnTo>
                <a:lnTo>
                  <a:pt x="522179" y="66660"/>
                </a:lnTo>
                <a:lnTo>
                  <a:pt x="519983" y="60105"/>
                </a:lnTo>
                <a:lnTo>
                  <a:pt x="515456" y="54022"/>
                </a:lnTo>
                <a:lnTo>
                  <a:pt x="506658" y="45994"/>
                </a:lnTo>
                <a:lnTo>
                  <a:pt x="494884" y="41218"/>
                </a:lnTo>
                <a:lnTo>
                  <a:pt x="480083" y="39626"/>
                </a:lnTo>
                <a:lnTo>
                  <a:pt x="473257" y="39968"/>
                </a:lnTo>
                <a:lnTo>
                  <a:pt x="460488" y="42996"/>
                </a:lnTo>
                <a:lnTo>
                  <a:pt x="450234" y="49156"/>
                </a:lnTo>
                <a:lnTo>
                  <a:pt x="441538" y="61029"/>
                </a:lnTo>
                <a:lnTo>
                  <a:pt x="439136" y="74095"/>
                </a:lnTo>
                <a:lnTo>
                  <a:pt x="439136" y="82813"/>
                </a:lnTo>
                <a:lnTo>
                  <a:pt x="443055" y="89639"/>
                </a:lnTo>
                <a:lnTo>
                  <a:pt x="450893" y="94573"/>
                </a:lnTo>
                <a:lnTo>
                  <a:pt x="455285" y="97412"/>
                </a:lnTo>
                <a:lnTo>
                  <a:pt x="462110" y="99980"/>
                </a:lnTo>
                <a:lnTo>
                  <a:pt x="471367" y="102278"/>
                </a:lnTo>
                <a:lnTo>
                  <a:pt x="485861" y="105928"/>
                </a:lnTo>
                <a:lnTo>
                  <a:pt x="493631" y="107888"/>
                </a:lnTo>
                <a:lnTo>
                  <a:pt x="498834" y="109611"/>
                </a:lnTo>
                <a:lnTo>
                  <a:pt x="501469" y="111098"/>
                </a:lnTo>
                <a:lnTo>
                  <a:pt x="505591" y="113531"/>
                </a:lnTo>
                <a:lnTo>
                  <a:pt x="507652" y="117079"/>
                </a:lnTo>
                <a:lnTo>
                  <a:pt x="507652" y="127893"/>
                </a:lnTo>
                <a:lnTo>
                  <a:pt x="505084" y="132438"/>
                </a:lnTo>
                <a:lnTo>
                  <a:pt x="499949" y="135378"/>
                </a:lnTo>
                <a:lnTo>
                  <a:pt x="494814" y="138318"/>
                </a:lnTo>
                <a:lnTo>
                  <a:pt x="488867" y="139788"/>
                </a:lnTo>
                <a:lnTo>
                  <a:pt x="482110" y="139788"/>
                </a:lnTo>
                <a:lnTo>
                  <a:pt x="467573" y="137567"/>
                </a:lnTo>
                <a:lnTo>
                  <a:pt x="458191" y="130968"/>
                </a:lnTo>
                <a:lnTo>
                  <a:pt x="455691" y="127724"/>
                </a:lnTo>
                <a:close/>
              </a:path>
              <a:path w="6987939" h="196966">
                <a:moveTo>
                  <a:pt x="568667" y="42465"/>
                </a:moveTo>
                <a:lnTo>
                  <a:pt x="568667" y="12153"/>
                </a:lnTo>
                <a:lnTo>
                  <a:pt x="550221" y="12153"/>
                </a:lnTo>
                <a:lnTo>
                  <a:pt x="550221" y="42465"/>
                </a:lnTo>
                <a:lnTo>
                  <a:pt x="535525" y="42465"/>
                </a:lnTo>
                <a:lnTo>
                  <a:pt x="535525" y="57368"/>
                </a:lnTo>
                <a:lnTo>
                  <a:pt x="550221" y="57368"/>
                </a:lnTo>
                <a:lnTo>
                  <a:pt x="550221" y="136206"/>
                </a:lnTo>
                <a:lnTo>
                  <a:pt x="551741" y="141866"/>
                </a:lnTo>
                <a:lnTo>
                  <a:pt x="554782" y="146225"/>
                </a:lnTo>
                <a:lnTo>
                  <a:pt x="557823" y="150585"/>
                </a:lnTo>
                <a:lnTo>
                  <a:pt x="563600" y="152764"/>
                </a:lnTo>
                <a:lnTo>
                  <a:pt x="574749" y="152764"/>
                </a:lnTo>
                <a:lnTo>
                  <a:pt x="577198" y="152629"/>
                </a:lnTo>
                <a:lnTo>
                  <a:pt x="581725" y="152089"/>
                </a:lnTo>
                <a:lnTo>
                  <a:pt x="585999" y="151041"/>
                </a:lnTo>
                <a:lnTo>
                  <a:pt x="585999" y="136645"/>
                </a:lnTo>
                <a:lnTo>
                  <a:pt x="582452" y="136899"/>
                </a:lnTo>
                <a:lnTo>
                  <a:pt x="576303" y="136949"/>
                </a:lnTo>
                <a:lnTo>
                  <a:pt x="572519" y="135834"/>
                </a:lnTo>
                <a:lnTo>
                  <a:pt x="569951" y="134550"/>
                </a:lnTo>
                <a:lnTo>
                  <a:pt x="568667" y="132016"/>
                </a:lnTo>
                <a:lnTo>
                  <a:pt x="568667" y="57368"/>
                </a:lnTo>
                <a:lnTo>
                  <a:pt x="585999" y="57368"/>
                </a:lnTo>
                <a:lnTo>
                  <a:pt x="585999" y="42465"/>
                </a:lnTo>
                <a:lnTo>
                  <a:pt x="568667" y="42465"/>
                </a:lnTo>
                <a:close/>
              </a:path>
              <a:path w="6987939" h="196966">
                <a:moveTo>
                  <a:pt x="672455" y="42465"/>
                </a:moveTo>
                <a:lnTo>
                  <a:pt x="672455" y="12153"/>
                </a:lnTo>
                <a:lnTo>
                  <a:pt x="654008" y="12153"/>
                </a:lnTo>
                <a:lnTo>
                  <a:pt x="654008" y="42465"/>
                </a:lnTo>
                <a:lnTo>
                  <a:pt x="639312" y="42465"/>
                </a:lnTo>
                <a:lnTo>
                  <a:pt x="639312" y="57368"/>
                </a:lnTo>
                <a:lnTo>
                  <a:pt x="654008" y="57368"/>
                </a:lnTo>
                <a:lnTo>
                  <a:pt x="654008" y="136206"/>
                </a:lnTo>
                <a:lnTo>
                  <a:pt x="655529" y="141866"/>
                </a:lnTo>
                <a:lnTo>
                  <a:pt x="658569" y="146225"/>
                </a:lnTo>
                <a:lnTo>
                  <a:pt x="661610" y="150585"/>
                </a:lnTo>
                <a:lnTo>
                  <a:pt x="667387" y="152764"/>
                </a:lnTo>
                <a:lnTo>
                  <a:pt x="678536" y="152764"/>
                </a:lnTo>
                <a:lnTo>
                  <a:pt x="680985" y="152629"/>
                </a:lnTo>
                <a:lnTo>
                  <a:pt x="685513" y="152089"/>
                </a:lnTo>
                <a:lnTo>
                  <a:pt x="689786" y="151041"/>
                </a:lnTo>
                <a:lnTo>
                  <a:pt x="689786" y="136645"/>
                </a:lnTo>
                <a:lnTo>
                  <a:pt x="686239" y="136899"/>
                </a:lnTo>
                <a:lnTo>
                  <a:pt x="680090" y="136949"/>
                </a:lnTo>
                <a:lnTo>
                  <a:pt x="676306" y="135834"/>
                </a:lnTo>
                <a:lnTo>
                  <a:pt x="673739" y="134550"/>
                </a:lnTo>
                <a:lnTo>
                  <a:pt x="672455" y="132016"/>
                </a:lnTo>
                <a:lnTo>
                  <a:pt x="672455" y="57368"/>
                </a:lnTo>
                <a:lnTo>
                  <a:pt x="689786" y="57368"/>
                </a:lnTo>
                <a:lnTo>
                  <a:pt x="689786" y="42465"/>
                </a:lnTo>
                <a:lnTo>
                  <a:pt x="672455" y="42465"/>
                </a:lnTo>
                <a:close/>
              </a:path>
              <a:path w="6987939" h="196966">
                <a:moveTo>
                  <a:pt x="702253" y="1610"/>
                </a:moveTo>
                <a:lnTo>
                  <a:pt x="702253" y="151041"/>
                </a:lnTo>
                <a:lnTo>
                  <a:pt x="720497" y="151041"/>
                </a:lnTo>
                <a:lnTo>
                  <a:pt x="720497" y="93458"/>
                </a:lnTo>
                <a:lnTo>
                  <a:pt x="720790" y="86166"/>
                </a:lnTo>
                <a:lnTo>
                  <a:pt x="723698" y="72717"/>
                </a:lnTo>
                <a:lnTo>
                  <a:pt x="729720" y="63957"/>
                </a:lnTo>
                <a:lnTo>
                  <a:pt x="735869" y="58753"/>
                </a:lnTo>
                <a:lnTo>
                  <a:pt x="742727" y="56151"/>
                </a:lnTo>
                <a:lnTo>
                  <a:pt x="759417" y="56151"/>
                </a:lnTo>
                <a:lnTo>
                  <a:pt x="765634" y="59125"/>
                </a:lnTo>
                <a:lnTo>
                  <a:pt x="768944" y="65072"/>
                </a:lnTo>
                <a:lnTo>
                  <a:pt x="770972" y="68789"/>
                </a:lnTo>
                <a:lnTo>
                  <a:pt x="771985" y="74636"/>
                </a:lnTo>
                <a:lnTo>
                  <a:pt x="771985" y="151041"/>
                </a:lnTo>
                <a:lnTo>
                  <a:pt x="790736" y="151041"/>
                </a:lnTo>
                <a:lnTo>
                  <a:pt x="790736" y="81394"/>
                </a:lnTo>
                <a:lnTo>
                  <a:pt x="789591" y="67099"/>
                </a:lnTo>
                <a:lnTo>
                  <a:pt x="786175" y="56354"/>
                </a:lnTo>
                <a:lnTo>
                  <a:pt x="779883" y="48037"/>
                </a:lnTo>
                <a:lnTo>
                  <a:pt x="768903" y="41881"/>
                </a:lnTo>
                <a:lnTo>
                  <a:pt x="754147" y="39829"/>
                </a:lnTo>
                <a:lnTo>
                  <a:pt x="745363" y="39829"/>
                </a:lnTo>
                <a:lnTo>
                  <a:pt x="738031" y="41755"/>
                </a:lnTo>
                <a:lnTo>
                  <a:pt x="732153" y="45608"/>
                </a:lnTo>
                <a:lnTo>
                  <a:pt x="728707" y="47838"/>
                </a:lnTo>
                <a:lnTo>
                  <a:pt x="724821" y="51690"/>
                </a:lnTo>
                <a:lnTo>
                  <a:pt x="720497" y="57165"/>
                </a:lnTo>
                <a:lnTo>
                  <a:pt x="720497" y="1610"/>
                </a:lnTo>
                <a:lnTo>
                  <a:pt x="702253" y="1610"/>
                </a:lnTo>
                <a:close/>
              </a:path>
              <a:path w="6987939" h="196966">
                <a:moveTo>
                  <a:pt x="849488" y="135750"/>
                </a:moveTo>
                <a:lnTo>
                  <a:pt x="844623" y="129093"/>
                </a:lnTo>
                <a:lnTo>
                  <a:pt x="843487" y="127434"/>
                </a:lnTo>
                <a:lnTo>
                  <a:pt x="838718" y="116389"/>
                </a:lnTo>
                <a:lnTo>
                  <a:pt x="836818" y="102582"/>
                </a:lnTo>
                <a:lnTo>
                  <a:pt x="916382" y="102582"/>
                </a:lnTo>
                <a:lnTo>
                  <a:pt x="916382" y="91633"/>
                </a:lnTo>
                <a:lnTo>
                  <a:pt x="915841" y="83658"/>
                </a:lnTo>
                <a:lnTo>
                  <a:pt x="914760" y="78657"/>
                </a:lnTo>
                <a:lnTo>
                  <a:pt x="913544" y="71358"/>
                </a:lnTo>
                <a:lnTo>
                  <a:pt x="911112" y="64971"/>
                </a:lnTo>
                <a:lnTo>
                  <a:pt x="907463" y="59496"/>
                </a:lnTo>
                <a:lnTo>
                  <a:pt x="903679" y="53752"/>
                </a:lnTo>
                <a:lnTo>
                  <a:pt x="898172" y="49071"/>
                </a:lnTo>
                <a:lnTo>
                  <a:pt x="890942" y="45456"/>
                </a:lnTo>
                <a:lnTo>
                  <a:pt x="883712" y="41840"/>
                </a:lnTo>
                <a:lnTo>
                  <a:pt x="876245" y="40032"/>
                </a:lnTo>
                <a:lnTo>
                  <a:pt x="865829" y="40090"/>
                </a:lnTo>
                <a:lnTo>
                  <a:pt x="852657" y="42306"/>
                </a:lnTo>
                <a:lnTo>
                  <a:pt x="846346" y="65022"/>
                </a:lnTo>
                <a:lnTo>
                  <a:pt x="852022" y="58973"/>
                </a:lnTo>
                <a:lnTo>
                  <a:pt x="859049" y="55948"/>
                </a:lnTo>
                <a:lnTo>
                  <a:pt x="867428" y="55948"/>
                </a:lnTo>
                <a:lnTo>
                  <a:pt x="870907" y="56086"/>
                </a:lnTo>
                <a:lnTo>
                  <a:pt x="883707" y="59951"/>
                </a:lnTo>
                <a:lnTo>
                  <a:pt x="892462" y="69127"/>
                </a:lnTo>
                <a:lnTo>
                  <a:pt x="895165" y="73858"/>
                </a:lnTo>
                <a:lnTo>
                  <a:pt x="896888" y="80178"/>
                </a:lnTo>
                <a:lnTo>
                  <a:pt x="897631" y="88085"/>
                </a:lnTo>
                <a:lnTo>
                  <a:pt x="837325" y="88085"/>
                </a:lnTo>
                <a:lnTo>
                  <a:pt x="837663" y="78758"/>
                </a:lnTo>
                <a:lnTo>
                  <a:pt x="831447" y="56354"/>
                </a:lnTo>
                <a:lnTo>
                  <a:pt x="827527" y="61445"/>
                </a:lnTo>
                <a:lnTo>
                  <a:pt x="821821" y="72326"/>
                </a:lnTo>
                <a:lnTo>
                  <a:pt x="818398" y="84788"/>
                </a:lnTo>
                <a:lnTo>
                  <a:pt x="817257" y="98831"/>
                </a:lnTo>
                <a:lnTo>
                  <a:pt x="817485" y="105392"/>
                </a:lnTo>
                <a:lnTo>
                  <a:pt x="819719" y="118976"/>
                </a:lnTo>
                <a:lnTo>
                  <a:pt x="824340" y="130559"/>
                </a:lnTo>
                <a:lnTo>
                  <a:pt x="831345" y="140143"/>
                </a:lnTo>
                <a:lnTo>
                  <a:pt x="841018" y="148087"/>
                </a:lnTo>
                <a:lnTo>
                  <a:pt x="852648" y="153192"/>
                </a:lnTo>
                <a:lnTo>
                  <a:pt x="865705" y="154893"/>
                </a:lnTo>
                <a:lnTo>
                  <a:pt x="871245" y="154893"/>
                </a:lnTo>
                <a:lnTo>
                  <a:pt x="876212" y="154353"/>
                </a:lnTo>
                <a:lnTo>
                  <a:pt x="880604" y="153271"/>
                </a:lnTo>
                <a:lnTo>
                  <a:pt x="888780" y="151379"/>
                </a:lnTo>
                <a:lnTo>
                  <a:pt x="895638" y="147729"/>
                </a:lnTo>
                <a:lnTo>
                  <a:pt x="901179" y="142322"/>
                </a:lnTo>
                <a:lnTo>
                  <a:pt x="904490" y="139214"/>
                </a:lnTo>
                <a:lnTo>
                  <a:pt x="907480" y="135209"/>
                </a:lnTo>
                <a:lnTo>
                  <a:pt x="910149" y="130309"/>
                </a:lnTo>
                <a:lnTo>
                  <a:pt x="912818" y="125409"/>
                </a:lnTo>
                <a:lnTo>
                  <a:pt x="914389" y="120965"/>
                </a:lnTo>
                <a:lnTo>
                  <a:pt x="914862" y="116978"/>
                </a:lnTo>
                <a:lnTo>
                  <a:pt x="896922" y="116978"/>
                </a:lnTo>
                <a:lnTo>
                  <a:pt x="895570" y="121776"/>
                </a:lnTo>
                <a:lnTo>
                  <a:pt x="893273" y="126001"/>
                </a:lnTo>
                <a:lnTo>
                  <a:pt x="890030" y="129650"/>
                </a:lnTo>
                <a:lnTo>
                  <a:pt x="884354" y="135936"/>
                </a:lnTo>
                <a:lnTo>
                  <a:pt x="876752" y="139078"/>
                </a:lnTo>
                <a:lnTo>
                  <a:pt x="857022" y="139078"/>
                </a:lnTo>
                <a:lnTo>
                  <a:pt x="849488" y="135750"/>
                </a:lnTo>
                <a:close/>
              </a:path>
              <a:path w="6987939" h="196966">
                <a:moveTo>
                  <a:pt x="841196" y="47727"/>
                </a:moveTo>
                <a:lnTo>
                  <a:pt x="831447" y="56354"/>
                </a:lnTo>
                <a:lnTo>
                  <a:pt x="837663" y="78758"/>
                </a:lnTo>
                <a:lnTo>
                  <a:pt x="840670" y="71070"/>
                </a:lnTo>
                <a:lnTo>
                  <a:pt x="846346" y="65022"/>
                </a:lnTo>
                <a:lnTo>
                  <a:pt x="852657" y="42306"/>
                </a:lnTo>
                <a:lnTo>
                  <a:pt x="841196" y="47727"/>
                </a:lnTo>
                <a:close/>
              </a:path>
              <a:path w="6987939" h="196966">
                <a:moveTo>
                  <a:pt x="1052197" y="138369"/>
                </a:moveTo>
                <a:lnTo>
                  <a:pt x="1042332" y="138369"/>
                </a:lnTo>
                <a:lnTo>
                  <a:pt x="1034499" y="137550"/>
                </a:lnTo>
                <a:lnTo>
                  <a:pt x="1023059" y="131761"/>
                </a:lnTo>
                <a:lnTo>
                  <a:pt x="1019190" y="146141"/>
                </a:lnTo>
                <a:lnTo>
                  <a:pt x="1022568" y="148506"/>
                </a:lnTo>
                <a:lnTo>
                  <a:pt x="1028244" y="152494"/>
                </a:lnTo>
                <a:lnTo>
                  <a:pt x="1035204" y="154488"/>
                </a:lnTo>
                <a:lnTo>
                  <a:pt x="1043940" y="154486"/>
                </a:lnTo>
                <a:lnTo>
                  <a:pt x="1057388" y="152510"/>
                </a:lnTo>
                <a:lnTo>
                  <a:pt x="1068745" y="146833"/>
                </a:lnTo>
                <a:lnTo>
                  <a:pt x="1078009" y="137456"/>
                </a:lnTo>
                <a:lnTo>
                  <a:pt x="1081362" y="132334"/>
                </a:lnTo>
                <a:lnTo>
                  <a:pt x="1086425" y="121197"/>
                </a:lnTo>
                <a:lnTo>
                  <a:pt x="1089463" y="108644"/>
                </a:lnTo>
                <a:lnTo>
                  <a:pt x="1090476" y="94675"/>
                </a:lnTo>
                <a:lnTo>
                  <a:pt x="1090312" y="88652"/>
                </a:lnTo>
                <a:lnTo>
                  <a:pt x="1088361" y="74649"/>
                </a:lnTo>
                <a:lnTo>
                  <a:pt x="1084210" y="62953"/>
                </a:lnTo>
                <a:lnTo>
                  <a:pt x="1077857" y="53566"/>
                </a:lnTo>
                <a:lnTo>
                  <a:pt x="1069926" y="46674"/>
                </a:lnTo>
                <a:lnTo>
                  <a:pt x="1058414" y="41388"/>
                </a:lnTo>
                <a:lnTo>
                  <a:pt x="1044967" y="39626"/>
                </a:lnTo>
                <a:lnTo>
                  <a:pt x="1038481" y="39626"/>
                </a:lnTo>
                <a:lnTo>
                  <a:pt x="1032467" y="40995"/>
                </a:lnTo>
                <a:lnTo>
                  <a:pt x="1026926" y="43732"/>
                </a:lnTo>
                <a:lnTo>
                  <a:pt x="1021386" y="46469"/>
                </a:lnTo>
                <a:lnTo>
                  <a:pt x="1016622" y="50440"/>
                </a:lnTo>
                <a:lnTo>
                  <a:pt x="1012635" y="55644"/>
                </a:lnTo>
                <a:lnTo>
                  <a:pt x="1012635" y="1610"/>
                </a:lnTo>
                <a:lnTo>
                  <a:pt x="994898" y="1610"/>
                </a:lnTo>
                <a:lnTo>
                  <a:pt x="994898" y="151041"/>
                </a:lnTo>
                <a:lnTo>
                  <a:pt x="1011723" y="151041"/>
                </a:lnTo>
                <a:lnTo>
                  <a:pt x="1011723" y="137152"/>
                </a:lnTo>
                <a:lnTo>
                  <a:pt x="1012906" y="114072"/>
                </a:lnTo>
                <a:lnTo>
                  <a:pt x="1011622" y="105793"/>
                </a:lnTo>
                <a:lnTo>
                  <a:pt x="1011622" y="95587"/>
                </a:lnTo>
                <a:lnTo>
                  <a:pt x="1012004" y="87519"/>
                </a:lnTo>
                <a:lnTo>
                  <a:pt x="1015008" y="74441"/>
                </a:lnTo>
                <a:lnTo>
                  <a:pt x="1020997" y="65174"/>
                </a:lnTo>
                <a:lnTo>
                  <a:pt x="1027247" y="59023"/>
                </a:lnTo>
                <a:lnTo>
                  <a:pt x="1034528" y="55948"/>
                </a:lnTo>
                <a:lnTo>
                  <a:pt x="1052366" y="55948"/>
                </a:lnTo>
                <a:lnTo>
                  <a:pt x="1059579" y="59699"/>
                </a:lnTo>
                <a:lnTo>
                  <a:pt x="1064478" y="67201"/>
                </a:lnTo>
                <a:lnTo>
                  <a:pt x="1066312" y="70316"/>
                </a:lnTo>
                <a:lnTo>
                  <a:pt x="1070448" y="81849"/>
                </a:lnTo>
                <a:lnTo>
                  <a:pt x="1071826" y="95587"/>
                </a:lnTo>
                <a:lnTo>
                  <a:pt x="1071523" y="103108"/>
                </a:lnTo>
                <a:lnTo>
                  <a:pt x="1069167" y="116049"/>
                </a:lnTo>
                <a:lnTo>
                  <a:pt x="1064478" y="126609"/>
                </a:lnTo>
                <a:lnTo>
                  <a:pt x="1059579" y="134449"/>
                </a:lnTo>
                <a:lnTo>
                  <a:pt x="1052197" y="138369"/>
                </a:lnTo>
                <a:close/>
              </a:path>
              <a:path w="6987939" h="196966">
                <a:moveTo>
                  <a:pt x="1015575" y="142356"/>
                </a:moveTo>
                <a:lnTo>
                  <a:pt x="1019190" y="146141"/>
                </a:lnTo>
                <a:lnTo>
                  <a:pt x="1023059" y="131761"/>
                </a:lnTo>
                <a:lnTo>
                  <a:pt x="1015473" y="120425"/>
                </a:lnTo>
                <a:lnTo>
                  <a:pt x="1012906" y="114072"/>
                </a:lnTo>
                <a:lnTo>
                  <a:pt x="1011723" y="137152"/>
                </a:lnTo>
                <a:lnTo>
                  <a:pt x="1015575" y="142356"/>
                </a:lnTo>
                <a:close/>
              </a:path>
              <a:path w="6987939" h="196966">
                <a:moveTo>
                  <a:pt x="1156424" y="137862"/>
                </a:moveTo>
                <a:lnTo>
                  <a:pt x="1147572" y="137862"/>
                </a:lnTo>
                <a:lnTo>
                  <a:pt x="1141525" y="134618"/>
                </a:lnTo>
                <a:lnTo>
                  <a:pt x="1138281" y="128130"/>
                </a:lnTo>
                <a:lnTo>
                  <a:pt x="1136525" y="124615"/>
                </a:lnTo>
                <a:lnTo>
                  <a:pt x="1135646" y="120087"/>
                </a:lnTo>
                <a:lnTo>
                  <a:pt x="1135646" y="42465"/>
                </a:lnTo>
                <a:lnTo>
                  <a:pt x="1116997" y="42465"/>
                </a:lnTo>
                <a:lnTo>
                  <a:pt x="1116997" y="125528"/>
                </a:lnTo>
                <a:lnTo>
                  <a:pt x="1118517" y="132928"/>
                </a:lnTo>
                <a:lnTo>
                  <a:pt x="1121558" y="138470"/>
                </a:lnTo>
                <a:lnTo>
                  <a:pt x="1127400" y="145915"/>
                </a:lnTo>
                <a:lnTo>
                  <a:pt x="1138366" y="151964"/>
                </a:lnTo>
                <a:lnTo>
                  <a:pt x="1153181" y="153981"/>
                </a:lnTo>
                <a:lnTo>
                  <a:pt x="1154654" y="153960"/>
                </a:lnTo>
                <a:lnTo>
                  <a:pt x="1167593" y="151635"/>
                </a:lnTo>
                <a:lnTo>
                  <a:pt x="1178519" y="145465"/>
                </a:lnTo>
                <a:lnTo>
                  <a:pt x="1182033" y="142627"/>
                </a:lnTo>
                <a:lnTo>
                  <a:pt x="1184972" y="139146"/>
                </a:lnTo>
                <a:lnTo>
                  <a:pt x="1187337" y="135023"/>
                </a:lnTo>
                <a:lnTo>
                  <a:pt x="1187134" y="151041"/>
                </a:lnTo>
                <a:lnTo>
                  <a:pt x="1204365" y="151041"/>
                </a:lnTo>
                <a:lnTo>
                  <a:pt x="1204365" y="42465"/>
                </a:lnTo>
                <a:lnTo>
                  <a:pt x="1186121" y="42465"/>
                </a:lnTo>
                <a:lnTo>
                  <a:pt x="1186121" y="106401"/>
                </a:lnTo>
                <a:lnTo>
                  <a:pt x="1184871" y="114748"/>
                </a:lnTo>
                <a:lnTo>
                  <a:pt x="1182371" y="120830"/>
                </a:lnTo>
                <a:lnTo>
                  <a:pt x="1179466" y="126455"/>
                </a:lnTo>
                <a:lnTo>
                  <a:pt x="1169981" y="135010"/>
                </a:lnTo>
                <a:lnTo>
                  <a:pt x="1156424" y="137862"/>
                </a:lnTo>
                <a:close/>
              </a:path>
              <a:path w="6987939" h="196966">
                <a:moveTo>
                  <a:pt x="1251393" y="127724"/>
                </a:moveTo>
                <a:lnTo>
                  <a:pt x="1249873" y="123061"/>
                </a:lnTo>
                <a:lnTo>
                  <a:pt x="1249332" y="116978"/>
                </a:lnTo>
                <a:lnTo>
                  <a:pt x="1231798" y="116978"/>
                </a:lnTo>
                <a:lnTo>
                  <a:pt x="1232151" y="121187"/>
                </a:lnTo>
                <a:lnTo>
                  <a:pt x="1235608" y="133675"/>
                </a:lnTo>
                <a:lnTo>
                  <a:pt x="1242592" y="144198"/>
                </a:lnTo>
                <a:lnTo>
                  <a:pt x="1249773" y="149731"/>
                </a:lnTo>
                <a:lnTo>
                  <a:pt x="1261580" y="153831"/>
                </a:lnTo>
                <a:lnTo>
                  <a:pt x="1276901" y="155198"/>
                </a:lnTo>
                <a:lnTo>
                  <a:pt x="1288473" y="154390"/>
                </a:lnTo>
                <a:lnTo>
                  <a:pt x="1300940" y="150901"/>
                </a:lnTo>
                <a:lnTo>
                  <a:pt x="1310399" y="144654"/>
                </a:lnTo>
                <a:lnTo>
                  <a:pt x="1319024" y="132225"/>
                </a:lnTo>
                <a:lnTo>
                  <a:pt x="1321396" y="119614"/>
                </a:lnTo>
                <a:lnTo>
                  <a:pt x="1321396" y="109611"/>
                </a:lnTo>
                <a:lnTo>
                  <a:pt x="1317848" y="102278"/>
                </a:lnTo>
                <a:lnTo>
                  <a:pt x="1310753" y="97615"/>
                </a:lnTo>
                <a:lnTo>
                  <a:pt x="1299605" y="92661"/>
                </a:lnTo>
                <a:lnTo>
                  <a:pt x="1284401" y="88389"/>
                </a:lnTo>
                <a:lnTo>
                  <a:pt x="1272340" y="85449"/>
                </a:lnTo>
                <a:lnTo>
                  <a:pt x="1267070" y="84165"/>
                </a:lnTo>
                <a:lnTo>
                  <a:pt x="1263083" y="82678"/>
                </a:lnTo>
                <a:lnTo>
                  <a:pt x="1260380" y="80989"/>
                </a:lnTo>
                <a:lnTo>
                  <a:pt x="1255718" y="78150"/>
                </a:lnTo>
                <a:lnTo>
                  <a:pt x="1253387" y="74365"/>
                </a:lnTo>
                <a:lnTo>
                  <a:pt x="1253387" y="65309"/>
                </a:lnTo>
                <a:lnTo>
                  <a:pt x="1255160" y="61828"/>
                </a:lnTo>
                <a:lnTo>
                  <a:pt x="1258708" y="59192"/>
                </a:lnTo>
                <a:lnTo>
                  <a:pt x="1262255" y="56557"/>
                </a:lnTo>
                <a:lnTo>
                  <a:pt x="1267475" y="55239"/>
                </a:lnTo>
                <a:lnTo>
                  <a:pt x="1284705" y="55239"/>
                </a:lnTo>
                <a:lnTo>
                  <a:pt x="1291969" y="57638"/>
                </a:lnTo>
                <a:lnTo>
                  <a:pt x="1296158" y="62437"/>
                </a:lnTo>
                <a:lnTo>
                  <a:pt x="1298726" y="65816"/>
                </a:lnTo>
                <a:lnTo>
                  <a:pt x="1300179" y="69567"/>
                </a:lnTo>
                <a:lnTo>
                  <a:pt x="1300517" y="73690"/>
                </a:lnTo>
                <a:lnTo>
                  <a:pt x="1317747" y="73690"/>
                </a:lnTo>
                <a:lnTo>
                  <a:pt x="1317882" y="66661"/>
                </a:lnTo>
                <a:lnTo>
                  <a:pt x="1315686" y="60105"/>
                </a:lnTo>
                <a:lnTo>
                  <a:pt x="1311159" y="54022"/>
                </a:lnTo>
                <a:lnTo>
                  <a:pt x="1302360" y="45994"/>
                </a:lnTo>
                <a:lnTo>
                  <a:pt x="1290586" y="41218"/>
                </a:lnTo>
                <a:lnTo>
                  <a:pt x="1275786" y="39626"/>
                </a:lnTo>
                <a:lnTo>
                  <a:pt x="1268959" y="39968"/>
                </a:lnTo>
                <a:lnTo>
                  <a:pt x="1256191" y="42996"/>
                </a:lnTo>
                <a:lnTo>
                  <a:pt x="1245937" y="49156"/>
                </a:lnTo>
                <a:lnTo>
                  <a:pt x="1237241" y="61029"/>
                </a:lnTo>
                <a:lnTo>
                  <a:pt x="1234839" y="74095"/>
                </a:lnTo>
                <a:lnTo>
                  <a:pt x="1234839" y="82814"/>
                </a:lnTo>
                <a:lnTo>
                  <a:pt x="1238758" y="89640"/>
                </a:lnTo>
                <a:lnTo>
                  <a:pt x="1246596" y="94573"/>
                </a:lnTo>
                <a:lnTo>
                  <a:pt x="1250988" y="97412"/>
                </a:lnTo>
                <a:lnTo>
                  <a:pt x="1257812" y="99980"/>
                </a:lnTo>
                <a:lnTo>
                  <a:pt x="1267070" y="102278"/>
                </a:lnTo>
                <a:lnTo>
                  <a:pt x="1281563" y="105928"/>
                </a:lnTo>
                <a:lnTo>
                  <a:pt x="1289334" y="107888"/>
                </a:lnTo>
                <a:lnTo>
                  <a:pt x="1294537" y="109611"/>
                </a:lnTo>
                <a:lnTo>
                  <a:pt x="1297172" y="111098"/>
                </a:lnTo>
                <a:lnTo>
                  <a:pt x="1301294" y="113531"/>
                </a:lnTo>
                <a:lnTo>
                  <a:pt x="1303355" y="117079"/>
                </a:lnTo>
                <a:lnTo>
                  <a:pt x="1303355" y="127893"/>
                </a:lnTo>
                <a:lnTo>
                  <a:pt x="1300787" y="132438"/>
                </a:lnTo>
                <a:lnTo>
                  <a:pt x="1295652" y="135378"/>
                </a:lnTo>
                <a:lnTo>
                  <a:pt x="1290516" y="138318"/>
                </a:lnTo>
                <a:lnTo>
                  <a:pt x="1284570" y="139788"/>
                </a:lnTo>
                <a:lnTo>
                  <a:pt x="1277813" y="139788"/>
                </a:lnTo>
                <a:lnTo>
                  <a:pt x="1263275" y="137567"/>
                </a:lnTo>
                <a:lnTo>
                  <a:pt x="1253893" y="130968"/>
                </a:lnTo>
                <a:lnTo>
                  <a:pt x="1251393" y="127724"/>
                </a:lnTo>
                <a:close/>
              </a:path>
              <a:path w="6987939" h="196966">
                <a:moveTo>
                  <a:pt x="1342275" y="42972"/>
                </a:moveTo>
                <a:lnTo>
                  <a:pt x="1342275" y="151041"/>
                </a:lnTo>
                <a:lnTo>
                  <a:pt x="1360823" y="151041"/>
                </a:lnTo>
                <a:lnTo>
                  <a:pt x="1360823" y="42972"/>
                </a:lnTo>
                <a:lnTo>
                  <a:pt x="1342275" y="42972"/>
                </a:lnTo>
                <a:close/>
              </a:path>
              <a:path w="6987939" h="196966">
                <a:moveTo>
                  <a:pt x="1342275" y="2117"/>
                </a:moveTo>
                <a:lnTo>
                  <a:pt x="1342275" y="22798"/>
                </a:lnTo>
                <a:lnTo>
                  <a:pt x="1360823" y="22798"/>
                </a:lnTo>
                <a:lnTo>
                  <a:pt x="1360823" y="2117"/>
                </a:lnTo>
                <a:lnTo>
                  <a:pt x="1342275" y="2117"/>
                </a:lnTo>
                <a:close/>
              </a:path>
              <a:path w="6987939" h="196966">
                <a:moveTo>
                  <a:pt x="1412412" y="151041"/>
                </a:moveTo>
                <a:lnTo>
                  <a:pt x="1412412" y="87071"/>
                </a:lnTo>
                <a:lnTo>
                  <a:pt x="1412868" y="81614"/>
                </a:lnTo>
                <a:lnTo>
                  <a:pt x="1413781" y="77795"/>
                </a:lnTo>
                <a:lnTo>
                  <a:pt x="1414693" y="73977"/>
                </a:lnTo>
                <a:lnTo>
                  <a:pt x="1416669" y="70276"/>
                </a:lnTo>
                <a:lnTo>
                  <a:pt x="1419710" y="66694"/>
                </a:lnTo>
                <a:lnTo>
                  <a:pt x="1423494" y="62234"/>
                </a:lnTo>
                <a:lnTo>
                  <a:pt x="1427886" y="59260"/>
                </a:lnTo>
                <a:lnTo>
                  <a:pt x="1432886" y="57773"/>
                </a:lnTo>
                <a:lnTo>
                  <a:pt x="1435656" y="56895"/>
                </a:lnTo>
                <a:lnTo>
                  <a:pt x="1439204" y="56455"/>
                </a:lnTo>
                <a:lnTo>
                  <a:pt x="1452042" y="56455"/>
                </a:lnTo>
                <a:lnTo>
                  <a:pt x="1457921" y="59835"/>
                </a:lnTo>
                <a:lnTo>
                  <a:pt x="1461164" y="66593"/>
                </a:lnTo>
                <a:lnTo>
                  <a:pt x="1463124" y="70648"/>
                </a:lnTo>
                <a:lnTo>
                  <a:pt x="1464103" y="75987"/>
                </a:lnTo>
                <a:lnTo>
                  <a:pt x="1464103" y="151041"/>
                </a:lnTo>
                <a:lnTo>
                  <a:pt x="1482651" y="151041"/>
                </a:lnTo>
                <a:lnTo>
                  <a:pt x="1482651" y="81095"/>
                </a:lnTo>
                <a:lnTo>
                  <a:pt x="1481516" y="66757"/>
                </a:lnTo>
                <a:lnTo>
                  <a:pt x="1478192" y="56151"/>
                </a:lnTo>
                <a:lnTo>
                  <a:pt x="1472547" y="48457"/>
                </a:lnTo>
                <a:lnTo>
                  <a:pt x="1461721" y="42138"/>
                </a:lnTo>
                <a:lnTo>
                  <a:pt x="1446974" y="40032"/>
                </a:lnTo>
                <a:lnTo>
                  <a:pt x="1439947" y="40032"/>
                </a:lnTo>
                <a:lnTo>
                  <a:pt x="1433562" y="41417"/>
                </a:lnTo>
                <a:lnTo>
                  <a:pt x="1427818" y="44188"/>
                </a:lnTo>
                <a:lnTo>
                  <a:pt x="1422075" y="46959"/>
                </a:lnTo>
                <a:lnTo>
                  <a:pt x="1416635" y="51521"/>
                </a:lnTo>
                <a:lnTo>
                  <a:pt x="1411500" y="57875"/>
                </a:lnTo>
                <a:lnTo>
                  <a:pt x="1411500" y="42465"/>
                </a:lnTo>
                <a:lnTo>
                  <a:pt x="1394168" y="42465"/>
                </a:lnTo>
                <a:lnTo>
                  <a:pt x="1394168" y="151041"/>
                </a:lnTo>
                <a:lnTo>
                  <a:pt x="1412412" y="151041"/>
                </a:lnTo>
                <a:close/>
              </a:path>
              <a:path w="6987939" h="196966">
                <a:moveTo>
                  <a:pt x="1541403" y="135750"/>
                </a:moveTo>
                <a:lnTo>
                  <a:pt x="1536538" y="129093"/>
                </a:lnTo>
                <a:lnTo>
                  <a:pt x="1535402" y="127435"/>
                </a:lnTo>
                <a:lnTo>
                  <a:pt x="1530634" y="116389"/>
                </a:lnTo>
                <a:lnTo>
                  <a:pt x="1528734" y="102582"/>
                </a:lnTo>
                <a:lnTo>
                  <a:pt x="1608297" y="102582"/>
                </a:lnTo>
                <a:lnTo>
                  <a:pt x="1608297" y="91633"/>
                </a:lnTo>
                <a:lnTo>
                  <a:pt x="1607757" y="83659"/>
                </a:lnTo>
                <a:lnTo>
                  <a:pt x="1606676" y="78657"/>
                </a:lnTo>
                <a:lnTo>
                  <a:pt x="1605459" y="71358"/>
                </a:lnTo>
                <a:lnTo>
                  <a:pt x="1603027" y="64971"/>
                </a:lnTo>
                <a:lnTo>
                  <a:pt x="1599378" y="59496"/>
                </a:lnTo>
                <a:lnTo>
                  <a:pt x="1595594" y="53752"/>
                </a:lnTo>
                <a:lnTo>
                  <a:pt x="1590087" y="49072"/>
                </a:lnTo>
                <a:lnTo>
                  <a:pt x="1582857" y="45456"/>
                </a:lnTo>
                <a:lnTo>
                  <a:pt x="1575627" y="41840"/>
                </a:lnTo>
                <a:lnTo>
                  <a:pt x="1568161" y="40032"/>
                </a:lnTo>
                <a:lnTo>
                  <a:pt x="1557745" y="40090"/>
                </a:lnTo>
                <a:lnTo>
                  <a:pt x="1544572" y="42306"/>
                </a:lnTo>
                <a:lnTo>
                  <a:pt x="1538261" y="65022"/>
                </a:lnTo>
                <a:lnTo>
                  <a:pt x="1543937" y="58973"/>
                </a:lnTo>
                <a:lnTo>
                  <a:pt x="1550964" y="55948"/>
                </a:lnTo>
                <a:lnTo>
                  <a:pt x="1559343" y="55948"/>
                </a:lnTo>
                <a:lnTo>
                  <a:pt x="1562822" y="56086"/>
                </a:lnTo>
                <a:lnTo>
                  <a:pt x="1575622" y="59951"/>
                </a:lnTo>
                <a:lnTo>
                  <a:pt x="1584377" y="69128"/>
                </a:lnTo>
                <a:lnTo>
                  <a:pt x="1587080" y="73858"/>
                </a:lnTo>
                <a:lnTo>
                  <a:pt x="1588803" y="80178"/>
                </a:lnTo>
                <a:lnTo>
                  <a:pt x="1589547" y="88085"/>
                </a:lnTo>
                <a:lnTo>
                  <a:pt x="1529240" y="88085"/>
                </a:lnTo>
                <a:lnTo>
                  <a:pt x="1529578" y="78758"/>
                </a:lnTo>
                <a:lnTo>
                  <a:pt x="1523362" y="56354"/>
                </a:lnTo>
                <a:lnTo>
                  <a:pt x="1519442" y="61446"/>
                </a:lnTo>
                <a:lnTo>
                  <a:pt x="1513737" y="72326"/>
                </a:lnTo>
                <a:lnTo>
                  <a:pt x="1510313" y="84788"/>
                </a:lnTo>
                <a:lnTo>
                  <a:pt x="1509172" y="98831"/>
                </a:lnTo>
                <a:lnTo>
                  <a:pt x="1509400" y="105392"/>
                </a:lnTo>
                <a:lnTo>
                  <a:pt x="1511635" y="118976"/>
                </a:lnTo>
                <a:lnTo>
                  <a:pt x="1516255" y="130559"/>
                </a:lnTo>
                <a:lnTo>
                  <a:pt x="1523261" y="140143"/>
                </a:lnTo>
                <a:lnTo>
                  <a:pt x="1532933" y="148087"/>
                </a:lnTo>
                <a:lnTo>
                  <a:pt x="1544563" y="153192"/>
                </a:lnTo>
                <a:lnTo>
                  <a:pt x="1557620" y="154893"/>
                </a:lnTo>
                <a:lnTo>
                  <a:pt x="1563161" y="154893"/>
                </a:lnTo>
                <a:lnTo>
                  <a:pt x="1568127" y="154353"/>
                </a:lnTo>
                <a:lnTo>
                  <a:pt x="1572519" y="153271"/>
                </a:lnTo>
                <a:lnTo>
                  <a:pt x="1580695" y="151379"/>
                </a:lnTo>
                <a:lnTo>
                  <a:pt x="1587553" y="147729"/>
                </a:lnTo>
                <a:lnTo>
                  <a:pt x="1593094" y="142323"/>
                </a:lnTo>
                <a:lnTo>
                  <a:pt x="1596405" y="139214"/>
                </a:lnTo>
                <a:lnTo>
                  <a:pt x="1599395" y="135209"/>
                </a:lnTo>
                <a:lnTo>
                  <a:pt x="1602064" y="130309"/>
                </a:lnTo>
                <a:lnTo>
                  <a:pt x="1604733" y="125409"/>
                </a:lnTo>
                <a:lnTo>
                  <a:pt x="1606304" y="120966"/>
                </a:lnTo>
                <a:lnTo>
                  <a:pt x="1606777" y="116978"/>
                </a:lnTo>
                <a:lnTo>
                  <a:pt x="1588837" y="116978"/>
                </a:lnTo>
                <a:lnTo>
                  <a:pt x="1587486" y="121777"/>
                </a:lnTo>
                <a:lnTo>
                  <a:pt x="1585188" y="126001"/>
                </a:lnTo>
                <a:lnTo>
                  <a:pt x="1581945" y="129650"/>
                </a:lnTo>
                <a:lnTo>
                  <a:pt x="1576269" y="135936"/>
                </a:lnTo>
                <a:lnTo>
                  <a:pt x="1568668" y="139078"/>
                </a:lnTo>
                <a:lnTo>
                  <a:pt x="1548937" y="139078"/>
                </a:lnTo>
                <a:lnTo>
                  <a:pt x="1541403" y="135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29122" y="3663637"/>
            <a:ext cx="16585" cy="0"/>
          </a:xfrm>
          <a:custGeom>
            <a:avLst/>
            <a:gdLst/>
            <a:ahLst/>
            <a:cxnLst/>
            <a:rect l="l" t="t" r="r" b="b"/>
            <a:pathLst>
              <a:path w="18243">
                <a:moveTo>
                  <a:pt x="0" y="0"/>
                </a:moveTo>
                <a:lnTo>
                  <a:pt x="18243" y="0"/>
                </a:lnTo>
              </a:path>
            </a:pathLst>
          </a:custGeom>
          <a:ln w="223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12524" y="3655275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72545" y="3655276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87374" y="3654334"/>
            <a:ext cx="0" cy="131404"/>
          </a:xfrm>
          <a:custGeom>
            <a:avLst/>
            <a:gdLst/>
            <a:ahLst/>
            <a:cxnLst/>
            <a:rect l="l" t="t" r="r" b="b"/>
            <a:pathLst>
              <a:path h="148924">
                <a:moveTo>
                  <a:pt x="0" y="0"/>
                </a:moveTo>
                <a:lnTo>
                  <a:pt x="0" y="148924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760915" y="3655410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47073" y="3655276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92873" y="3835663"/>
            <a:ext cx="2145987" cy="136760"/>
          </a:xfrm>
          <a:custGeom>
            <a:avLst/>
            <a:gdLst/>
            <a:ahLst/>
            <a:cxnLst/>
            <a:rect l="l" t="t" r="r" b="b"/>
            <a:pathLst>
              <a:path w="2360586" h="154995">
                <a:moveTo>
                  <a:pt x="1142625" y="47727"/>
                </a:moveTo>
                <a:lnTo>
                  <a:pt x="1132876" y="56354"/>
                </a:lnTo>
                <a:lnTo>
                  <a:pt x="1139092" y="78758"/>
                </a:lnTo>
                <a:lnTo>
                  <a:pt x="1142099" y="71071"/>
                </a:lnTo>
                <a:lnTo>
                  <a:pt x="1147775" y="65022"/>
                </a:lnTo>
                <a:lnTo>
                  <a:pt x="1154086" y="42306"/>
                </a:lnTo>
                <a:lnTo>
                  <a:pt x="1142625" y="47727"/>
                </a:lnTo>
                <a:close/>
              </a:path>
              <a:path w="2360586" h="154995">
                <a:moveTo>
                  <a:pt x="1267948" y="42465"/>
                </a:moveTo>
                <a:lnTo>
                  <a:pt x="1267948" y="12153"/>
                </a:lnTo>
                <a:lnTo>
                  <a:pt x="1249501" y="12153"/>
                </a:lnTo>
                <a:lnTo>
                  <a:pt x="1249501" y="42465"/>
                </a:lnTo>
                <a:lnTo>
                  <a:pt x="1234805" y="42465"/>
                </a:lnTo>
                <a:lnTo>
                  <a:pt x="1234805" y="57368"/>
                </a:lnTo>
                <a:lnTo>
                  <a:pt x="1249501" y="57368"/>
                </a:lnTo>
                <a:lnTo>
                  <a:pt x="1249501" y="136206"/>
                </a:lnTo>
                <a:lnTo>
                  <a:pt x="1251022" y="141866"/>
                </a:lnTo>
                <a:lnTo>
                  <a:pt x="1254062" y="146226"/>
                </a:lnTo>
                <a:lnTo>
                  <a:pt x="1257103" y="150585"/>
                </a:lnTo>
                <a:lnTo>
                  <a:pt x="1262880" y="152765"/>
                </a:lnTo>
                <a:lnTo>
                  <a:pt x="1274029" y="152765"/>
                </a:lnTo>
                <a:lnTo>
                  <a:pt x="1276479" y="152629"/>
                </a:lnTo>
                <a:lnTo>
                  <a:pt x="1281006" y="152089"/>
                </a:lnTo>
                <a:lnTo>
                  <a:pt x="1285280" y="151041"/>
                </a:lnTo>
                <a:lnTo>
                  <a:pt x="1285280" y="136646"/>
                </a:lnTo>
                <a:lnTo>
                  <a:pt x="1281732" y="136899"/>
                </a:lnTo>
                <a:lnTo>
                  <a:pt x="1275583" y="136950"/>
                </a:lnTo>
                <a:lnTo>
                  <a:pt x="1271799" y="135834"/>
                </a:lnTo>
                <a:lnTo>
                  <a:pt x="1269232" y="134550"/>
                </a:lnTo>
                <a:lnTo>
                  <a:pt x="1267948" y="132016"/>
                </a:lnTo>
                <a:lnTo>
                  <a:pt x="1267948" y="57368"/>
                </a:lnTo>
                <a:lnTo>
                  <a:pt x="1285280" y="57368"/>
                </a:lnTo>
                <a:lnTo>
                  <a:pt x="1285280" y="42465"/>
                </a:lnTo>
                <a:lnTo>
                  <a:pt x="1267948" y="42465"/>
                </a:lnTo>
                <a:close/>
              </a:path>
              <a:path w="2360586" h="154995">
                <a:moveTo>
                  <a:pt x="1380274" y="56359"/>
                </a:moveTo>
                <a:lnTo>
                  <a:pt x="1371431" y="47129"/>
                </a:lnTo>
                <a:lnTo>
                  <a:pt x="1366218" y="44440"/>
                </a:lnTo>
                <a:lnTo>
                  <a:pt x="1354403" y="40982"/>
                </a:lnTo>
                <a:lnTo>
                  <a:pt x="1340315" y="39829"/>
                </a:lnTo>
                <a:lnTo>
                  <a:pt x="1335269" y="40020"/>
                </a:lnTo>
                <a:lnTo>
                  <a:pt x="1322560" y="42453"/>
                </a:lnTo>
                <a:lnTo>
                  <a:pt x="1311277" y="47686"/>
                </a:lnTo>
                <a:lnTo>
                  <a:pt x="1307248" y="50826"/>
                </a:lnTo>
                <a:lnTo>
                  <a:pt x="1300710" y="61146"/>
                </a:lnTo>
                <a:lnTo>
                  <a:pt x="1298253" y="75616"/>
                </a:lnTo>
                <a:lnTo>
                  <a:pt x="1315281" y="75616"/>
                </a:lnTo>
                <a:lnTo>
                  <a:pt x="1315956" y="70006"/>
                </a:lnTo>
                <a:lnTo>
                  <a:pt x="1317409" y="65782"/>
                </a:lnTo>
                <a:lnTo>
                  <a:pt x="1319639" y="62944"/>
                </a:lnTo>
                <a:lnTo>
                  <a:pt x="1323625" y="57807"/>
                </a:lnTo>
                <a:lnTo>
                  <a:pt x="1330382" y="55239"/>
                </a:lnTo>
                <a:lnTo>
                  <a:pt x="1348153" y="55239"/>
                </a:lnTo>
                <a:lnTo>
                  <a:pt x="1354488" y="56641"/>
                </a:lnTo>
                <a:lnTo>
                  <a:pt x="1358914" y="59446"/>
                </a:lnTo>
                <a:lnTo>
                  <a:pt x="1363340" y="62251"/>
                </a:lnTo>
                <a:lnTo>
                  <a:pt x="1365553" y="66762"/>
                </a:lnTo>
                <a:lnTo>
                  <a:pt x="1365553" y="76021"/>
                </a:lnTo>
                <a:lnTo>
                  <a:pt x="1364336" y="79975"/>
                </a:lnTo>
                <a:lnTo>
                  <a:pt x="1362917" y="82949"/>
                </a:lnTo>
                <a:lnTo>
                  <a:pt x="1360113" y="84706"/>
                </a:lnTo>
                <a:lnTo>
                  <a:pt x="1355924" y="85247"/>
                </a:lnTo>
                <a:lnTo>
                  <a:pt x="1326835" y="88896"/>
                </a:lnTo>
                <a:lnTo>
                  <a:pt x="1325288" y="89110"/>
                </a:lnTo>
                <a:lnTo>
                  <a:pt x="1312373" y="92685"/>
                </a:lnTo>
                <a:lnTo>
                  <a:pt x="1302104" y="99136"/>
                </a:lnTo>
                <a:lnTo>
                  <a:pt x="1295820" y="104678"/>
                </a:lnTo>
                <a:lnTo>
                  <a:pt x="1292678" y="112484"/>
                </a:lnTo>
                <a:lnTo>
                  <a:pt x="1292678" y="131746"/>
                </a:lnTo>
                <a:lnTo>
                  <a:pt x="1295871" y="139400"/>
                </a:lnTo>
                <a:lnTo>
                  <a:pt x="1302257" y="145516"/>
                </a:lnTo>
                <a:lnTo>
                  <a:pt x="1313653" y="152556"/>
                </a:lnTo>
                <a:lnTo>
                  <a:pt x="1326936" y="154691"/>
                </a:lnTo>
                <a:lnTo>
                  <a:pt x="1325923" y="139180"/>
                </a:lnTo>
                <a:lnTo>
                  <a:pt x="1321362" y="137659"/>
                </a:lnTo>
                <a:lnTo>
                  <a:pt x="1317510" y="134618"/>
                </a:lnTo>
                <a:lnTo>
                  <a:pt x="1313659" y="131577"/>
                </a:lnTo>
                <a:lnTo>
                  <a:pt x="1311733" y="127420"/>
                </a:lnTo>
                <a:lnTo>
                  <a:pt x="1311733" y="115187"/>
                </a:lnTo>
                <a:lnTo>
                  <a:pt x="1314537" y="110118"/>
                </a:lnTo>
                <a:lnTo>
                  <a:pt x="1320146" y="106942"/>
                </a:lnTo>
                <a:lnTo>
                  <a:pt x="1323457" y="105049"/>
                </a:lnTo>
                <a:lnTo>
                  <a:pt x="1328423" y="103664"/>
                </a:lnTo>
                <a:lnTo>
                  <a:pt x="1335045" y="102785"/>
                </a:lnTo>
                <a:lnTo>
                  <a:pt x="1346092" y="101366"/>
                </a:lnTo>
                <a:lnTo>
                  <a:pt x="1349471" y="100961"/>
                </a:lnTo>
                <a:lnTo>
                  <a:pt x="1352917" y="100285"/>
                </a:lnTo>
                <a:lnTo>
                  <a:pt x="1356431" y="99338"/>
                </a:lnTo>
                <a:lnTo>
                  <a:pt x="1359944" y="98392"/>
                </a:lnTo>
                <a:lnTo>
                  <a:pt x="1362816" y="97209"/>
                </a:lnTo>
                <a:lnTo>
                  <a:pt x="1365046" y="95790"/>
                </a:lnTo>
                <a:lnTo>
                  <a:pt x="1365046" y="110490"/>
                </a:lnTo>
                <a:lnTo>
                  <a:pt x="1364855" y="114142"/>
                </a:lnTo>
                <a:lnTo>
                  <a:pt x="1362242" y="141512"/>
                </a:lnTo>
                <a:lnTo>
                  <a:pt x="1365958" y="136646"/>
                </a:lnTo>
                <a:lnTo>
                  <a:pt x="1366566" y="140971"/>
                </a:lnTo>
                <a:lnTo>
                  <a:pt x="1367613" y="144316"/>
                </a:lnTo>
                <a:lnTo>
                  <a:pt x="1369100" y="146682"/>
                </a:lnTo>
                <a:lnTo>
                  <a:pt x="1371938" y="151143"/>
                </a:lnTo>
                <a:lnTo>
                  <a:pt x="1376499" y="153373"/>
                </a:lnTo>
                <a:lnTo>
                  <a:pt x="1385351" y="153373"/>
                </a:lnTo>
                <a:lnTo>
                  <a:pt x="1388864" y="153069"/>
                </a:lnTo>
                <a:lnTo>
                  <a:pt x="1392513" y="152359"/>
                </a:lnTo>
                <a:lnTo>
                  <a:pt x="1395351" y="151548"/>
                </a:lnTo>
                <a:lnTo>
                  <a:pt x="1395351" y="138065"/>
                </a:lnTo>
                <a:lnTo>
                  <a:pt x="1393121" y="138420"/>
                </a:lnTo>
                <a:lnTo>
                  <a:pt x="1390182" y="138673"/>
                </a:lnTo>
                <a:lnTo>
                  <a:pt x="1386871" y="138673"/>
                </a:lnTo>
                <a:lnTo>
                  <a:pt x="1383678" y="135801"/>
                </a:lnTo>
                <a:lnTo>
                  <a:pt x="1383290" y="132388"/>
                </a:lnTo>
                <a:lnTo>
                  <a:pt x="1383289" y="69575"/>
                </a:lnTo>
                <a:lnTo>
                  <a:pt x="1380274" y="56359"/>
                </a:lnTo>
                <a:close/>
              </a:path>
              <a:path w="2360586" h="154995">
                <a:moveTo>
                  <a:pt x="1360346" y="126289"/>
                </a:moveTo>
                <a:lnTo>
                  <a:pt x="1349842" y="134719"/>
                </a:lnTo>
                <a:lnTo>
                  <a:pt x="1343829" y="137693"/>
                </a:lnTo>
                <a:lnTo>
                  <a:pt x="1337612" y="139180"/>
                </a:lnTo>
                <a:lnTo>
                  <a:pt x="1325923" y="139180"/>
                </a:lnTo>
                <a:lnTo>
                  <a:pt x="1326936" y="154691"/>
                </a:lnTo>
                <a:lnTo>
                  <a:pt x="1335315" y="154691"/>
                </a:lnTo>
                <a:lnTo>
                  <a:pt x="1342984" y="152900"/>
                </a:lnTo>
                <a:lnTo>
                  <a:pt x="1349944" y="149318"/>
                </a:lnTo>
                <a:lnTo>
                  <a:pt x="1356904" y="145736"/>
                </a:lnTo>
                <a:lnTo>
                  <a:pt x="1362242" y="141512"/>
                </a:lnTo>
                <a:lnTo>
                  <a:pt x="1364855" y="114142"/>
                </a:lnTo>
                <a:lnTo>
                  <a:pt x="1360346" y="126289"/>
                </a:lnTo>
                <a:close/>
              </a:path>
              <a:path w="2360586" h="154995">
                <a:moveTo>
                  <a:pt x="1475556" y="18371"/>
                </a:moveTo>
                <a:lnTo>
                  <a:pt x="1475286" y="25941"/>
                </a:lnTo>
                <a:lnTo>
                  <a:pt x="1475286" y="42972"/>
                </a:lnTo>
                <a:lnTo>
                  <a:pt x="1460184" y="42972"/>
                </a:lnTo>
                <a:lnTo>
                  <a:pt x="1460184" y="57368"/>
                </a:lnTo>
                <a:lnTo>
                  <a:pt x="1475286" y="57368"/>
                </a:lnTo>
                <a:lnTo>
                  <a:pt x="1475286" y="151041"/>
                </a:lnTo>
                <a:lnTo>
                  <a:pt x="1493327" y="151041"/>
                </a:lnTo>
                <a:lnTo>
                  <a:pt x="1493327" y="57368"/>
                </a:lnTo>
                <a:lnTo>
                  <a:pt x="1511571" y="57368"/>
                </a:lnTo>
                <a:lnTo>
                  <a:pt x="1511571" y="42972"/>
                </a:lnTo>
                <a:lnTo>
                  <a:pt x="1493530" y="42972"/>
                </a:lnTo>
                <a:lnTo>
                  <a:pt x="1493530" y="31212"/>
                </a:lnTo>
                <a:lnTo>
                  <a:pt x="1494070" y="23896"/>
                </a:lnTo>
                <a:lnTo>
                  <a:pt x="1495152" y="21024"/>
                </a:lnTo>
                <a:lnTo>
                  <a:pt x="1496233" y="18151"/>
                </a:lnTo>
                <a:lnTo>
                  <a:pt x="1499544" y="16715"/>
                </a:lnTo>
                <a:lnTo>
                  <a:pt x="1508311" y="16800"/>
                </a:lnTo>
                <a:lnTo>
                  <a:pt x="1511571" y="17019"/>
                </a:lnTo>
                <a:lnTo>
                  <a:pt x="1511571" y="393"/>
                </a:lnTo>
                <a:lnTo>
                  <a:pt x="1510017" y="258"/>
                </a:lnTo>
                <a:lnTo>
                  <a:pt x="1506199" y="22"/>
                </a:lnTo>
                <a:lnTo>
                  <a:pt x="1502586" y="0"/>
                </a:lnTo>
                <a:lnTo>
                  <a:pt x="1488155" y="2488"/>
                </a:lnTo>
                <a:lnTo>
                  <a:pt x="1479239" y="9315"/>
                </a:lnTo>
                <a:lnTo>
                  <a:pt x="1476874" y="12829"/>
                </a:lnTo>
                <a:lnTo>
                  <a:pt x="1475556" y="18371"/>
                </a:lnTo>
                <a:close/>
              </a:path>
              <a:path w="2360586" h="154995">
                <a:moveTo>
                  <a:pt x="1603601" y="137862"/>
                </a:moveTo>
                <a:lnTo>
                  <a:pt x="1607310" y="132234"/>
                </a:lnTo>
                <a:lnTo>
                  <a:pt x="1612345" y="121085"/>
                </a:lnTo>
                <a:lnTo>
                  <a:pt x="1615365" y="108498"/>
                </a:lnTo>
                <a:lnTo>
                  <a:pt x="1616372" y="94472"/>
                </a:lnTo>
                <a:lnTo>
                  <a:pt x="1616139" y="87790"/>
                </a:lnTo>
                <a:lnTo>
                  <a:pt x="1613840" y="74065"/>
                </a:lnTo>
                <a:lnTo>
                  <a:pt x="1609087" y="62572"/>
                </a:lnTo>
                <a:lnTo>
                  <a:pt x="1601878" y="53313"/>
                </a:lnTo>
                <a:lnTo>
                  <a:pt x="1591476" y="45529"/>
                </a:lnTo>
                <a:lnTo>
                  <a:pt x="1579659" y="40874"/>
                </a:lnTo>
                <a:lnTo>
                  <a:pt x="1566404" y="39322"/>
                </a:lnTo>
                <a:lnTo>
                  <a:pt x="1563480" y="39387"/>
                </a:lnTo>
                <a:lnTo>
                  <a:pt x="1550164" y="41610"/>
                </a:lnTo>
                <a:lnTo>
                  <a:pt x="1538706" y="46995"/>
                </a:lnTo>
                <a:lnTo>
                  <a:pt x="1529105" y="55543"/>
                </a:lnTo>
                <a:lnTo>
                  <a:pt x="1524850" y="61280"/>
                </a:lnTo>
                <a:lnTo>
                  <a:pt x="1519500" y="72180"/>
                </a:lnTo>
                <a:lnTo>
                  <a:pt x="1516290" y="84798"/>
                </a:lnTo>
                <a:lnTo>
                  <a:pt x="1515220" y="99136"/>
                </a:lnTo>
                <a:lnTo>
                  <a:pt x="1515378" y="104604"/>
                </a:lnTo>
                <a:lnTo>
                  <a:pt x="1517395" y="118180"/>
                </a:lnTo>
                <a:lnTo>
                  <a:pt x="1521734" y="129925"/>
                </a:lnTo>
                <a:lnTo>
                  <a:pt x="1528396" y="139839"/>
                </a:lnTo>
                <a:lnTo>
                  <a:pt x="1538525" y="148456"/>
                </a:lnTo>
                <a:lnTo>
                  <a:pt x="1550253" y="153360"/>
                </a:lnTo>
                <a:lnTo>
                  <a:pt x="1539465" y="124132"/>
                </a:lnTo>
                <a:lnTo>
                  <a:pt x="1535344" y="112526"/>
                </a:lnTo>
                <a:lnTo>
                  <a:pt x="1533970" y="98831"/>
                </a:lnTo>
                <a:lnTo>
                  <a:pt x="1534274" y="91831"/>
                </a:lnTo>
                <a:lnTo>
                  <a:pt x="1536706" y="79078"/>
                </a:lnTo>
                <a:lnTo>
                  <a:pt x="1541572" y="68012"/>
                </a:lnTo>
                <a:lnTo>
                  <a:pt x="1542772" y="66156"/>
                </a:lnTo>
                <a:lnTo>
                  <a:pt x="1552386" y="57968"/>
                </a:lnTo>
                <a:lnTo>
                  <a:pt x="1565897" y="55239"/>
                </a:lnTo>
                <a:lnTo>
                  <a:pt x="1571891" y="55658"/>
                </a:lnTo>
                <a:lnTo>
                  <a:pt x="1584104" y="60349"/>
                </a:lnTo>
                <a:lnTo>
                  <a:pt x="1592452" y="70243"/>
                </a:lnTo>
                <a:lnTo>
                  <a:pt x="1595696" y="76596"/>
                </a:lnTo>
                <a:lnTo>
                  <a:pt x="1597317" y="84841"/>
                </a:lnTo>
                <a:lnTo>
                  <a:pt x="1597317" y="94979"/>
                </a:lnTo>
                <a:lnTo>
                  <a:pt x="1597078" y="101213"/>
                </a:lnTo>
                <a:lnTo>
                  <a:pt x="1594937" y="113888"/>
                </a:lnTo>
                <a:lnTo>
                  <a:pt x="1594869" y="146459"/>
                </a:lnTo>
                <a:lnTo>
                  <a:pt x="1603601" y="137862"/>
                </a:lnTo>
                <a:close/>
              </a:path>
              <a:path w="2360586" h="154995">
                <a:moveTo>
                  <a:pt x="1594937" y="113888"/>
                </a:moveTo>
                <a:lnTo>
                  <a:pt x="1590577" y="125545"/>
                </a:lnTo>
                <a:lnTo>
                  <a:pt x="1589015" y="128311"/>
                </a:lnTo>
                <a:lnTo>
                  <a:pt x="1579631" y="136539"/>
                </a:lnTo>
                <a:lnTo>
                  <a:pt x="1565694" y="139281"/>
                </a:lnTo>
                <a:lnTo>
                  <a:pt x="1564052" y="139252"/>
                </a:lnTo>
                <a:lnTo>
                  <a:pt x="1550801" y="136094"/>
                </a:lnTo>
                <a:lnTo>
                  <a:pt x="1541572" y="127724"/>
                </a:lnTo>
                <a:lnTo>
                  <a:pt x="1539465" y="124132"/>
                </a:lnTo>
                <a:lnTo>
                  <a:pt x="1550253" y="153360"/>
                </a:lnTo>
                <a:lnTo>
                  <a:pt x="1563971" y="154995"/>
                </a:lnTo>
                <a:lnTo>
                  <a:pt x="1570091" y="154758"/>
                </a:lnTo>
                <a:lnTo>
                  <a:pt x="1583699" y="152091"/>
                </a:lnTo>
                <a:lnTo>
                  <a:pt x="1594869" y="146459"/>
                </a:lnTo>
                <a:lnTo>
                  <a:pt x="1594937" y="113888"/>
                </a:lnTo>
                <a:close/>
              </a:path>
              <a:path w="2360586" h="154995">
                <a:moveTo>
                  <a:pt x="1644211" y="42465"/>
                </a:moveTo>
                <a:lnTo>
                  <a:pt x="1644211" y="151041"/>
                </a:lnTo>
                <a:lnTo>
                  <a:pt x="1662454" y="151041"/>
                </a:lnTo>
                <a:lnTo>
                  <a:pt x="1662454" y="80888"/>
                </a:lnTo>
                <a:lnTo>
                  <a:pt x="1664921" y="74078"/>
                </a:lnTo>
                <a:lnTo>
                  <a:pt x="1669853" y="68165"/>
                </a:lnTo>
                <a:lnTo>
                  <a:pt x="1674786" y="62251"/>
                </a:lnTo>
                <a:lnTo>
                  <a:pt x="1681847" y="59294"/>
                </a:lnTo>
                <a:lnTo>
                  <a:pt x="1694027" y="59395"/>
                </a:lnTo>
                <a:lnTo>
                  <a:pt x="1697017" y="59801"/>
                </a:lnTo>
                <a:lnTo>
                  <a:pt x="1697017" y="40539"/>
                </a:lnTo>
                <a:lnTo>
                  <a:pt x="1695057" y="40336"/>
                </a:lnTo>
                <a:lnTo>
                  <a:pt x="1691138" y="40032"/>
                </a:lnTo>
                <a:lnTo>
                  <a:pt x="1683908" y="40032"/>
                </a:lnTo>
                <a:lnTo>
                  <a:pt x="1677523" y="42651"/>
                </a:lnTo>
                <a:lnTo>
                  <a:pt x="1671982" y="47889"/>
                </a:lnTo>
                <a:lnTo>
                  <a:pt x="1666441" y="53127"/>
                </a:lnTo>
                <a:lnTo>
                  <a:pt x="1662961" y="57571"/>
                </a:lnTo>
                <a:lnTo>
                  <a:pt x="1661542" y="61220"/>
                </a:lnTo>
                <a:lnTo>
                  <a:pt x="1661542" y="42465"/>
                </a:lnTo>
                <a:lnTo>
                  <a:pt x="1644211" y="42465"/>
                </a:lnTo>
                <a:close/>
              </a:path>
              <a:path w="2360586" h="154995">
                <a:moveTo>
                  <a:pt x="1786884" y="42465"/>
                </a:moveTo>
                <a:lnTo>
                  <a:pt x="1786884" y="12153"/>
                </a:lnTo>
                <a:lnTo>
                  <a:pt x="1768438" y="12153"/>
                </a:lnTo>
                <a:lnTo>
                  <a:pt x="1768438" y="42465"/>
                </a:lnTo>
                <a:lnTo>
                  <a:pt x="1753741" y="42465"/>
                </a:lnTo>
                <a:lnTo>
                  <a:pt x="1753741" y="57368"/>
                </a:lnTo>
                <a:lnTo>
                  <a:pt x="1768438" y="57368"/>
                </a:lnTo>
                <a:lnTo>
                  <a:pt x="1768438" y="136206"/>
                </a:lnTo>
                <a:lnTo>
                  <a:pt x="1769958" y="141866"/>
                </a:lnTo>
                <a:lnTo>
                  <a:pt x="1772999" y="146226"/>
                </a:lnTo>
                <a:lnTo>
                  <a:pt x="1776039" y="150585"/>
                </a:lnTo>
                <a:lnTo>
                  <a:pt x="1781816" y="152765"/>
                </a:lnTo>
                <a:lnTo>
                  <a:pt x="1792966" y="152765"/>
                </a:lnTo>
                <a:lnTo>
                  <a:pt x="1795415" y="152629"/>
                </a:lnTo>
                <a:lnTo>
                  <a:pt x="1799942" y="152089"/>
                </a:lnTo>
                <a:lnTo>
                  <a:pt x="1804216" y="151041"/>
                </a:lnTo>
                <a:lnTo>
                  <a:pt x="1804216" y="136646"/>
                </a:lnTo>
                <a:lnTo>
                  <a:pt x="1800669" y="136899"/>
                </a:lnTo>
                <a:lnTo>
                  <a:pt x="1794520" y="136950"/>
                </a:lnTo>
                <a:lnTo>
                  <a:pt x="1790736" y="135834"/>
                </a:lnTo>
                <a:lnTo>
                  <a:pt x="1788168" y="134550"/>
                </a:lnTo>
                <a:lnTo>
                  <a:pt x="1786884" y="132016"/>
                </a:lnTo>
                <a:lnTo>
                  <a:pt x="1786884" y="57368"/>
                </a:lnTo>
                <a:lnTo>
                  <a:pt x="1804216" y="57368"/>
                </a:lnTo>
                <a:lnTo>
                  <a:pt x="1804216" y="42465"/>
                </a:lnTo>
                <a:lnTo>
                  <a:pt x="1786884" y="42465"/>
                </a:lnTo>
                <a:close/>
              </a:path>
              <a:path w="2360586" h="154995">
                <a:moveTo>
                  <a:pt x="1816683" y="1610"/>
                </a:moveTo>
                <a:lnTo>
                  <a:pt x="1816683" y="151041"/>
                </a:lnTo>
                <a:lnTo>
                  <a:pt x="1834927" y="151041"/>
                </a:lnTo>
                <a:lnTo>
                  <a:pt x="1834927" y="93458"/>
                </a:lnTo>
                <a:lnTo>
                  <a:pt x="1835220" y="86166"/>
                </a:lnTo>
                <a:lnTo>
                  <a:pt x="1838128" y="72717"/>
                </a:lnTo>
                <a:lnTo>
                  <a:pt x="1844150" y="63957"/>
                </a:lnTo>
                <a:lnTo>
                  <a:pt x="1850299" y="58753"/>
                </a:lnTo>
                <a:lnTo>
                  <a:pt x="1857157" y="56151"/>
                </a:lnTo>
                <a:lnTo>
                  <a:pt x="1873847" y="56151"/>
                </a:lnTo>
                <a:lnTo>
                  <a:pt x="1880063" y="59125"/>
                </a:lnTo>
                <a:lnTo>
                  <a:pt x="1883374" y="65073"/>
                </a:lnTo>
                <a:lnTo>
                  <a:pt x="1885401" y="68790"/>
                </a:lnTo>
                <a:lnTo>
                  <a:pt x="1886415" y="74636"/>
                </a:lnTo>
                <a:lnTo>
                  <a:pt x="1886415" y="151041"/>
                </a:lnTo>
                <a:lnTo>
                  <a:pt x="1905165" y="151041"/>
                </a:lnTo>
                <a:lnTo>
                  <a:pt x="1905165" y="81394"/>
                </a:lnTo>
                <a:lnTo>
                  <a:pt x="1904020" y="67100"/>
                </a:lnTo>
                <a:lnTo>
                  <a:pt x="1900604" y="56354"/>
                </a:lnTo>
                <a:lnTo>
                  <a:pt x="1894312" y="48037"/>
                </a:lnTo>
                <a:lnTo>
                  <a:pt x="1883332" y="41881"/>
                </a:lnTo>
                <a:lnTo>
                  <a:pt x="1868576" y="39829"/>
                </a:lnTo>
                <a:lnTo>
                  <a:pt x="1859792" y="39829"/>
                </a:lnTo>
                <a:lnTo>
                  <a:pt x="1852461" y="41756"/>
                </a:lnTo>
                <a:lnTo>
                  <a:pt x="1846582" y="45608"/>
                </a:lnTo>
                <a:lnTo>
                  <a:pt x="1843136" y="47838"/>
                </a:lnTo>
                <a:lnTo>
                  <a:pt x="1839251" y="51691"/>
                </a:lnTo>
                <a:lnTo>
                  <a:pt x="1834927" y="57165"/>
                </a:lnTo>
                <a:lnTo>
                  <a:pt x="1834927" y="1610"/>
                </a:lnTo>
                <a:lnTo>
                  <a:pt x="1816683" y="1610"/>
                </a:lnTo>
                <a:close/>
              </a:path>
              <a:path w="2360586" h="154995">
                <a:moveTo>
                  <a:pt x="1963918" y="135750"/>
                </a:moveTo>
                <a:lnTo>
                  <a:pt x="1959052" y="129093"/>
                </a:lnTo>
                <a:lnTo>
                  <a:pt x="1957916" y="127435"/>
                </a:lnTo>
                <a:lnTo>
                  <a:pt x="1953148" y="116390"/>
                </a:lnTo>
                <a:lnTo>
                  <a:pt x="1951248" y="102582"/>
                </a:lnTo>
                <a:lnTo>
                  <a:pt x="2030812" y="102583"/>
                </a:lnTo>
                <a:lnTo>
                  <a:pt x="2030812" y="91634"/>
                </a:lnTo>
                <a:lnTo>
                  <a:pt x="2030271" y="83659"/>
                </a:lnTo>
                <a:lnTo>
                  <a:pt x="2029190" y="78657"/>
                </a:lnTo>
                <a:lnTo>
                  <a:pt x="2027974" y="71358"/>
                </a:lnTo>
                <a:lnTo>
                  <a:pt x="2025541" y="64971"/>
                </a:lnTo>
                <a:lnTo>
                  <a:pt x="2021892" y="59497"/>
                </a:lnTo>
                <a:lnTo>
                  <a:pt x="2018108" y="53752"/>
                </a:lnTo>
                <a:lnTo>
                  <a:pt x="2012602" y="49072"/>
                </a:lnTo>
                <a:lnTo>
                  <a:pt x="2005372" y="45456"/>
                </a:lnTo>
                <a:lnTo>
                  <a:pt x="1998142" y="41840"/>
                </a:lnTo>
                <a:lnTo>
                  <a:pt x="1990675" y="40032"/>
                </a:lnTo>
                <a:lnTo>
                  <a:pt x="1980259" y="40091"/>
                </a:lnTo>
                <a:lnTo>
                  <a:pt x="1967086" y="42306"/>
                </a:lnTo>
                <a:lnTo>
                  <a:pt x="1960776" y="65022"/>
                </a:lnTo>
                <a:lnTo>
                  <a:pt x="1966451" y="58973"/>
                </a:lnTo>
                <a:lnTo>
                  <a:pt x="1973479" y="55949"/>
                </a:lnTo>
                <a:lnTo>
                  <a:pt x="1981857" y="55949"/>
                </a:lnTo>
                <a:lnTo>
                  <a:pt x="1985337" y="56086"/>
                </a:lnTo>
                <a:lnTo>
                  <a:pt x="1998136" y="59951"/>
                </a:lnTo>
                <a:lnTo>
                  <a:pt x="2006892" y="69128"/>
                </a:lnTo>
                <a:lnTo>
                  <a:pt x="2009595" y="73859"/>
                </a:lnTo>
                <a:lnTo>
                  <a:pt x="2011318" y="80178"/>
                </a:lnTo>
                <a:lnTo>
                  <a:pt x="2012061" y="88085"/>
                </a:lnTo>
                <a:lnTo>
                  <a:pt x="1951755" y="88085"/>
                </a:lnTo>
                <a:lnTo>
                  <a:pt x="1952093" y="78759"/>
                </a:lnTo>
                <a:lnTo>
                  <a:pt x="1945876" y="56354"/>
                </a:lnTo>
                <a:lnTo>
                  <a:pt x="1941956" y="61446"/>
                </a:lnTo>
                <a:lnTo>
                  <a:pt x="1936251" y="72326"/>
                </a:lnTo>
                <a:lnTo>
                  <a:pt x="1932828" y="84788"/>
                </a:lnTo>
                <a:lnTo>
                  <a:pt x="1931687" y="98831"/>
                </a:lnTo>
                <a:lnTo>
                  <a:pt x="1931914" y="105393"/>
                </a:lnTo>
                <a:lnTo>
                  <a:pt x="1934149" y="118976"/>
                </a:lnTo>
                <a:lnTo>
                  <a:pt x="1938769" y="130559"/>
                </a:lnTo>
                <a:lnTo>
                  <a:pt x="1945775" y="140143"/>
                </a:lnTo>
                <a:lnTo>
                  <a:pt x="1955447" y="148087"/>
                </a:lnTo>
                <a:lnTo>
                  <a:pt x="1967078" y="153192"/>
                </a:lnTo>
                <a:lnTo>
                  <a:pt x="1980134" y="154894"/>
                </a:lnTo>
                <a:lnTo>
                  <a:pt x="1985675" y="154894"/>
                </a:lnTo>
                <a:lnTo>
                  <a:pt x="1990641" y="154353"/>
                </a:lnTo>
                <a:lnTo>
                  <a:pt x="1995033" y="153272"/>
                </a:lnTo>
                <a:lnTo>
                  <a:pt x="2003209" y="151379"/>
                </a:lnTo>
                <a:lnTo>
                  <a:pt x="2010067" y="147730"/>
                </a:lnTo>
                <a:lnTo>
                  <a:pt x="2015608" y="142323"/>
                </a:lnTo>
                <a:lnTo>
                  <a:pt x="2018919" y="139214"/>
                </a:lnTo>
                <a:lnTo>
                  <a:pt x="2021909" y="135209"/>
                </a:lnTo>
                <a:lnTo>
                  <a:pt x="2024578" y="130310"/>
                </a:lnTo>
                <a:lnTo>
                  <a:pt x="2027247" y="125409"/>
                </a:lnTo>
                <a:lnTo>
                  <a:pt x="2028818" y="120966"/>
                </a:lnTo>
                <a:lnTo>
                  <a:pt x="2029291" y="116978"/>
                </a:lnTo>
                <a:lnTo>
                  <a:pt x="2011351" y="116978"/>
                </a:lnTo>
                <a:lnTo>
                  <a:pt x="2010000" y="121777"/>
                </a:lnTo>
                <a:lnTo>
                  <a:pt x="2007703" y="126001"/>
                </a:lnTo>
                <a:lnTo>
                  <a:pt x="2004459" y="129651"/>
                </a:lnTo>
                <a:lnTo>
                  <a:pt x="1998783" y="135936"/>
                </a:lnTo>
                <a:lnTo>
                  <a:pt x="1991182" y="139079"/>
                </a:lnTo>
                <a:lnTo>
                  <a:pt x="1971451" y="139079"/>
                </a:lnTo>
                <a:lnTo>
                  <a:pt x="1963918" y="135750"/>
                </a:lnTo>
                <a:close/>
              </a:path>
              <a:path w="2360586" h="154995">
                <a:moveTo>
                  <a:pt x="1955625" y="47727"/>
                </a:moveTo>
                <a:lnTo>
                  <a:pt x="1945876" y="56354"/>
                </a:lnTo>
                <a:lnTo>
                  <a:pt x="1952093" y="78759"/>
                </a:lnTo>
                <a:lnTo>
                  <a:pt x="1955100" y="71071"/>
                </a:lnTo>
                <a:lnTo>
                  <a:pt x="1960776" y="65022"/>
                </a:lnTo>
                <a:lnTo>
                  <a:pt x="1967086" y="42306"/>
                </a:lnTo>
                <a:lnTo>
                  <a:pt x="1955625" y="47727"/>
                </a:lnTo>
                <a:close/>
              </a:path>
              <a:path w="2360586" h="154995">
                <a:moveTo>
                  <a:pt x="2115578" y="18371"/>
                </a:moveTo>
                <a:lnTo>
                  <a:pt x="2115308" y="25941"/>
                </a:lnTo>
                <a:lnTo>
                  <a:pt x="2115308" y="42972"/>
                </a:lnTo>
                <a:lnTo>
                  <a:pt x="2100206" y="42972"/>
                </a:lnTo>
                <a:lnTo>
                  <a:pt x="2100206" y="57368"/>
                </a:lnTo>
                <a:lnTo>
                  <a:pt x="2115308" y="57368"/>
                </a:lnTo>
                <a:lnTo>
                  <a:pt x="2115308" y="151041"/>
                </a:lnTo>
                <a:lnTo>
                  <a:pt x="2133349" y="151041"/>
                </a:lnTo>
                <a:lnTo>
                  <a:pt x="2133349" y="57368"/>
                </a:lnTo>
                <a:lnTo>
                  <a:pt x="2151593" y="57368"/>
                </a:lnTo>
                <a:lnTo>
                  <a:pt x="2151593" y="42972"/>
                </a:lnTo>
                <a:lnTo>
                  <a:pt x="2133552" y="42972"/>
                </a:lnTo>
                <a:lnTo>
                  <a:pt x="2133552" y="31212"/>
                </a:lnTo>
                <a:lnTo>
                  <a:pt x="2134092" y="23896"/>
                </a:lnTo>
                <a:lnTo>
                  <a:pt x="2135173" y="21024"/>
                </a:lnTo>
                <a:lnTo>
                  <a:pt x="2136254" y="18151"/>
                </a:lnTo>
                <a:lnTo>
                  <a:pt x="2139565" y="16715"/>
                </a:lnTo>
                <a:lnTo>
                  <a:pt x="2148333" y="16800"/>
                </a:lnTo>
                <a:lnTo>
                  <a:pt x="2151593" y="17019"/>
                </a:lnTo>
                <a:lnTo>
                  <a:pt x="2151593" y="393"/>
                </a:lnTo>
                <a:lnTo>
                  <a:pt x="2150039" y="258"/>
                </a:lnTo>
                <a:lnTo>
                  <a:pt x="2146221" y="22"/>
                </a:lnTo>
                <a:lnTo>
                  <a:pt x="2142608" y="0"/>
                </a:lnTo>
                <a:lnTo>
                  <a:pt x="2128176" y="2488"/>
                </a:lnTo>
                <a:lnTo>
                  <a:pt x="2119260" y="9315"/>
                </a:lnTo>
                <a:lnTo>
                  <a:pt x="2116896" y="12829"/>
                </a:lnTo>
                <a:lnTo>
                  <a:pt x="2115578" y="18371"/>
                </a:lnTo>
                <a:close/>
              </a:path>
              <a:path w="2360586" h="154995">
                <a:moveTo>
                  <a:pt x="2169127" y="2117"/>
                </a:moveTo>
                <a:lnTo>
                  <a:pt x="2169127" y="22798"/>
                </a:lnTo>
                <a:lnTo>
                  <a:pt x="2187371" y="22798"/>
                </a:lnTo>
                <a:lnTo>
                  <a:pt x="2187371" y="2117"/>
                </a:lnTo>
                <a:lnTo>
                  <a:pt x="2169127" y="2117"/>
                </a:lnTo>
                <a:close/>
              </a:path>
              <a:path w="2360586" h="154995">
                <a:moveTo>
                  <a:pt x="2187371" y="69866"/>
                </a:moveTo>
                <a:lnTo>
                  <a:pt x="2183857" y="74078"/>
                </a:lnTo>
                <a:lnTo>
                  <a:pt x="2181391" y="80888"/>
                </a:lnTo>
                <a:lnTo>
                  <a:pt x="2181391" y="151041"/>
                </a:lnTo>
                <a:lnTo>
                  <a:pt x="2187371" y="151041"/>
                </a:lnTo>
                <a:lnTo>
                  <a:pt x="2181391" y="88592"/>
                </a:lnTo>
                <a:lnTo>
                  <a:pt x="2187371" y="151041"/>
                </a:lnTo>
                <a:lnTo>
                  <a:pt x="2187371" y="69866"/>
                </a:lnTo>
                <a:close/>
              </a:path>
              <a:path w="2360586" h="154995">
                <a:moveTo>
                  <a:pt x="2169127" y="42972"/>
                </a:moveTo>
                <a:lnTo>
                  <a:pt x="2180479" y="61220"/>
                </a:lnTo>
                <a:lnTo>
                  <a:pt x="2181898" y="57571"/>
                </a:lnTo>
                <a:lnTo>
                  <a:pt x="2185378" y="53127"/>
                </a:lnTo>
                <a:lnTo>
                  <a:pt x="2187371" y="51243"/>
                </a:lnTo>
                <a:lnTo>
                  <a:pt x="2187371" y="42972"/>
                </a:lnTo>
                <a:lnTo>
                  <a:pt x="2169127" y="42972"/>
                </a:lnTo>
                <a:close/>
              </a:path>
              <a:path w="2360586" h="154995">
                <a:moveTo>
                  <a:pt x="2215953" y="40539"/>
                </a:moveTo>
                <a:lnTo>
                  <a:pt x="2213994" y="40336"/>
                </a:lnTo>
                <a:lnTo>
                  <a:pt x="2214534" y="42465"/>
                </a:lnTo>
                <a:lnTo>
                  <a:pt x="2215953" y="42465"/>
                </a:lnTo>
                <a:lnTo>
                  <a:pt x="2215953" y="40539"/>
                </a:lnTo>
                <a:close/>
              </a:path>
              <a:path w="2360586" h="154995">
                <a:moveTo>
                  <a:pt x="2214534" y="59609"/>
                </a:moveTo>
                <a:lnTo>
                  <a:pt x="2214534" y="151041"/>
                </a:lnTo>
                <a:lnTo>
                  <a:pt x="2232778" y="151041"/>
                </a:lnTo>
                <a:lnTo>
                  <a:pt x="2215953" y="59801"/>
                </a:lnTo>
                <a:lnTo>
                  <a:pt x="2214534" y="59609"/>
                </a:lnTo>
                <a:close/>
              </a:path>
              <a:path w="2360586" h="154995">
                <a:moveTo>
                  <a:pt x="2296733" y="151041"/>
                </a:moveTo>
                <a:lnTo>
                  <a:pt x="2309267" y="151041"/>
                </a:lnTo>
                <a:lnTo>
                  <a:pt x="2309267" y="128941"/>
                </a:lnTo>
                <a:lnTo>
                  <a:pt x="2288084" y="128941"/>
                </a:lnTo>
                <a:lnTo>
                  <a:pt x="2288084" y="151041"/>
                </a:lnTo>
                <a:lnTo>
                  <a:pt x="2296733" y="151041"/>
                </a:lnTo>
                <a:close/>
              </a:path>
              <a:path w="2360586" h="154995">
                <a:moveTo>
                  <a:pt x="2296733" y="76663"/>
                </a:moveTo>
                <a:lnTo>
                  <a:pt x="2299317" y="68655"/>
                </a:lnTo>
                <a:lnTo>
                  <a:pt x="2304486" y="63856"/>
                </a:lnTo>
                <a:lnTo>
                  <a:pt x="2309656" y="59058"/>
                </a:lnTo>
                <a:lnTo>
                  <a:pt x="2315821" y="56658"/>
                </a:lnTo>
                <a:lnTo>
                  <a:pt x="2328187" y="56658"/>
                </a:lnTo>
                <a:lnTo>
                  <a:pt x="2332595" y="58010"/>
                </a:lnTo>
                <a:lnTo>
                  <a:pt x="2336211" y="60713"/>
                </a:lnTo>
                <a:lnTo>
                  <a:pt x="2339825" y="63417"/>
                </a:lnTo>
                <a:lnTo>
                  <a:pt x="2341633" y="68384"/>
                </a:lnTo>
                <a:lnTo>
                  <a:pt x="2341633" y="151041"/>
                </a:lnTo>
                <a:lnTo>
                  <a:pt x="2360586" y="151041"/>
                </a:lnTo>
                <a:lnTo>
                  <a:pt x="2360586" y="69162"/>
                </a:lnTo>
                <a:lnTo>
                  <a:pt x="2359167" y="61524"/>
                </a:lnTo>
                <a:lnTo>
                  <a:pt x="2356329" y="55847"/>
                </a:lnTo>
                <a:lnTo>
                  <a:pt x="2351569" y="48998"/>
                </a:lnTo>
                <a:lnTo>
                  <a:pt x="2341032" y="42274"/>
                </a:lnTo>
                <a:lnTo>
                  <a:pt x="2326531" y="40032"/>
                </a:lnTo>
                <a:lnTo>
                  <a:pt x="2319707" y="40032"/>
                </a:lnTo>
                <a:lnTo>
                  <a:pt x="2313558" y="41435"/>
                </a:lnTo>
                <a:lnTo>
                  <a:pt x="2308085" y="44239"/>
                </a:lnTo>
                <a:lnTo>
                  <a:pt x="2302611" y="47044"/>
                </a:lnTo>
                <a:lnTo>
                  <a:pt x="2297848" y="51353"/>
                </a:lnTo>
                <a:lnTo>
                  <a:pt x="2293794" y="57165"/>
                </a:lnTo>
                <a:lnTo>
                  <a:pt x="2291361" y="52434"/>
                </a:lnTo>
                <a:lnTo>
                  <a:pt x="2288658" y="48852"/>
                </a:lnTo>
                <a:lnTo>
                  <a:pt x="2285685" y="46419"/>
                </a:lnTo>
                <a:lnTo>
                  <a:pt x="2280415" y="42161"/>
                </a:lnTo>
                <a:lnTo>
                  <a:pt x="2273455" y="40032"/>
                </a:lnTo>
                <a:lnTo>
                  <a:pt x="2257171" y="40032"/>
                </a:lnTo>
                <a:lnTo>
                  <a:pt x="2250346" y="42094"/>
                </a:lnTo>
                <a:lnTo>
                  <a:pt x="2244332" y="46216"/>
                </a:lnTo>
                <a:lnTo>
                  <a:pt x="2240819" y="48649"/>
                </a:lnTo>
                <a:lnTo>
                  <a:pt x="2236900" y="52536"/>
                </a:lnTo>
                <a:lnTo>
                  <a:pt x="2232575" y="57875"/>
                </a:lnTo>
                <a:lnTo>
                  <a:pt x="2232575" y="42465"/>
                </a:lnTo>
                <a:lnTo>
                  <a:pt x="2214534" y="42465"/>
                </a:lnTo>
                <a:lnTo>
                  <a:pt x="2213994" y="40336"/>
                </a:lnTo>
                <a:lnTo>
                  <a:pt x="2210074" y="40032"/>
                </a:lnTo>
                <a:lnTo>
                  <a:pt x="2202845" y="40032"/>
                </a:lnTo>
                <a:lnTo>
                  <a:pt x="2196459" y="42651"/>
                </a:lnTo>
                <a:lnTo>
                  <a:pt x="2190918" y="47889"/>
                </a:lnTo>
                <a:lnTo>
                  <a:pt x="2187371" y="51243"/>
                </a:lnTo>
                <a:lnTo>
                  <a:pt x="2185378" y="53127"/>
                </a:lnTo>
                <a:lnTo>
                  <a:pt x="2181898" y="57571"/>
                </a:lnTo>
                <a:lnTo>
                  <a:pt x="2180479" y="61220"/>
                </a:lnTo>
                <a:lnTo>
                  <a:pt x="2169127" y="42972"/>
                </a:lnTo>
                <a:lnTo>
                  <a:pt x="2180479" y="42972"/>
                </a:lnTo>
                <a:lnTo>
                  <a:pt x="2180479" y="42465"/>
                </a:lnTo>
                <a:lnTo>
                  <a:pt x="2163147" y="42465"/>
                </a:lnTo>
                <a:lnTo>
                  <a:pt x="2163147" y="151041"/>
                </a:lnTo>
                <a:lnTo>
                  <a:pt x="2181391" y="151041"/>
                </a:lnTo>
                <a:lnTo>
                  <a:pt x="2181391" y="80888"/>
                </a:lnTo>
                <a:lnTo>
                  <a:pt x="2183857" y="74078"/>
                </a:lnTo>
                <a:lnTo>
                  <a:pt x="2187371" y="69866"/>
                </a:lnTo>
                <a:lnTo>
                  <a:pt x="2188790" y="68165"/>
                </a:lnTo>
                <a:lnTo>
                  <a:pt x="2193722" y="62251"/>
                </a:lnTo>
                <a:lnTo>
                  <a:pt x="2200784" y="59294"/>
                </a:lnTo>
                <a:lnTo>
                  <a:pt x="2212963" y="59396"/>
                </a:lnTo>
                <a:lnTo>
                  <a:pt x="2214534" y="59609"/>
                </a:lnTo>
                <a:lnTo>
                  <a:pt x="2215953" y="59801"/>
                </a:lnTo>
                <a:lnTo>
                  <a:pt x="2232778" y="151041"/>
                </a:lnTo>
                <a:lnTo>
                  <a:pt x="2232778" y="93459"/>
                </a:lnTo>
                <a:lnTo>
                  <a:pt x="2232992" y="87111"/>
                </a:lnTo>
                <a:lnTo>
                  <a:pt x="2235620" y="73494"/>
                </a:lnTo>
                <a:lnTo>
                  <a:pt x="2241241" y="64464"/>
                </a:lnTo>
                <a:lnTo>
                  <a:pt x="2246883" y="59125"/>
                </a:lnTo>
                <a:lnTo>
                  <a:pt x="2253150" y="56455"/>
                </a:lnTo>
                <a:lnTo>
                  <a:pt x="2267610" y="56455"/>
                </a:lnTo>
                <a:lnTo>
                  <a:pt x="2272779" y="58990"/>
                </a:lnTo>
                <a:lnTo>
                  <a:pt x="2275550" y="64059"/>
                </a:lnTo>
                <a:lnTo>
                  <a:pt x="2277306" y="67438"/>
                </a:lnTo>
                <a:lnTo>
                  <a:pt x="2278185" y="72811"/>
                </a:lnTo>
                <a:lnTo>
                  <a:pt x="2278185" y="151041"/>
                </a:lnTo>
                <a:lnTo>
                  <a:pt x="2288084" y="151041"/>
                </a:lnTo>
                <a:lnTo>
                  <a:pt x="2288084" y="128941"/>
                </a:lnTo>
                <a:lnTo>
                  <a:pt x="2296733" y="128941"/>
                </a:lnTo>
                <a:lnTo>
                  <a:pt x="2296733" y="76663"/>
                </a:lnTo>
                <a:close/>
              </a:path>
              <a:path w="2360586" h="154995">
                <a:moveTo>
                  <a:pt x="0" y="116268"/>
                </a:moveTo>
                <a:lnTo>
                  <a:pt x="0" y="125527"/>
                </a:lnTo>
                <a:lnTo>
                  <a:pt x="1520" y="132928"/>
                </a:lnTo>
                <a:lnTo>
                  <a:pt x="4560" y="138470"/>
                </a:lnTo>
                <a:lnTo>
                  <a:pt x="10403" y="145915"/>
                </a:lnTo>
                <a:lnTo>
                  <a:pt x="21369" y="151964"/>
                </a:lnTo>
                <a:lnTo>
                  <a:pt x="36183" y="153981"/>
                </a:lnTo>
                <a:lnTo>
                  <a:pt x="37656" y="153960"/>
                </a:lnTo>
                <a:lnTo>
                  <a:pt x="50596" y="151635"/>
                </a:lnTo>
                <a:lnTo>
                  <a:pt x="61522" y="145465"/>
                </a:lnTo>
                <a:lnTo>
                  <a:pt x="65035" y="142627"/>
                </a:lnTo>
                <a:lnTo>
                  <a:pt x="67975" y="139146"/>
                </a:lnTo>
                <a:lnTo>
                  <a:pt x="70340" y="135023"/>
                </a:lnTo>
                <a:lnTo>
                  <a:pt x="70137" y="151041"/>
                </a:lnTo>
                <a:lnTo>
                  <a:pt x="87367" y="151041"/>
                </a:lnTo>
                <a:lnTo>
                  <a:pt x="87367" y="42465"/>
                </a:lnTo>
                <a:lnTo>
                  <a:pt x="69123" y="42465"/>
                </a:lnTo>
                <a:lnTo>
                  <a:pt x="69123" y="106401"/>
                </a:lnTo>
                <a:lnTo>
                  <a:pt x="67873" y="114748"/>
                </a:lnTo>
                <a:lnTo>
                  <a:pt x="65373" y="120830"/>
                </a:lnTo>
                <a:lnTo>
                  <a:pt x="62468" y="126455"/>
                </a:lnTo>
                <a:lnTo>
                  <a:pt x="52984" y="135010"/>
                </a:lnTo>
                <a:lnTo>
                  <a:pt x="39427" y="137862"/>
                </a:lnTo>
                <a:lnTo>
                  <a:pt x="30575" y="137862"/>
                </a:lnTo>
                <a:lnTo>
                  <a:pt x="24527" y="134618"/>
                </a:lnTo>
                <a:lnTo>
                  <a:pt x="21284" y="128129"/>
                </a:lnTo>
                <a:lnTo>
                  <a:pt x="19527" y="124615"/>
                </a:lnTo>
                <a:lnTo>
                  <a:pt x="18649" y="120087"/>
                </a:lnTo>
                <a:lnTo>
                  <a:pt x="18649" y="42465"/>
                </a:lnTo>
                <a:lnTo>
                  <a:pt x="0" y="42465"/>
                </a:lnTo>
                <a:lnTo>
                  <a:pt x="0" y="116268"/>
                </a:lnTo>
                <a:close/>
              </a:path>
              <a:path w="2360586" h="154995">
                <a:moveTo>
                  <a:pt x="139734" y="151041"/>
                </a:moveTo>
                <a:lnTo>
                  <a:pt x="139734" y="87071"/>
                </a:lnTo>
                <a:lnTo>
                  <a:pt x="140190" y="81614"/>
                </a:lnTo>
                <a:lnTo>
                  <a:pt x="141102" y="77795"/>
                </a:lnTo>
                <a:lnTo>
                  <a:pt x="142014" y="73977"/>
                </a:lnTo>
                <a:lnTo>
                  <a:pt x="143991" y="70276"/>
                </a:lnTo>
                <a:lnTo>
                  <a:pt x="147032" y="66694"/>
                </a:lnTo>
                <a:lnTo>
                  <a:pt x="150815" y="62234"/>
                </a:lnTo>
                <a:lnTo>
                  <a:pt x="155207" y="59260"/>
                </a:lnTo>
                <a:lnTo>
                  <a:pt x="160208" y="57773"/>
                </a:lnTo>
                <a:lnTo>
                  <a:pt x="162978" y="56894"/>
                </a:lnTo>
                <a:lnTo>
                  <a:pt x="166525" y="56455"/>
                </a:lnTo>
                <a:lnTo>
                  <a:pt x="179364" y="56455"/>
                </a:lnTo>
                <a:lnTo>
                  <a:pt x="185242" y="59834"/>
                </a:lnTo>
                <a:lnTo>
                  <a:pt x="188486" y="66593"/>
                </a:lnTo>
                <a:lnTo>
                  <a:pt x="190445" y="70648"/>
                </a:lnTo>
                <a:lnTo>
                  <a:pt x="191425" y="75987"/>
                </a:lnTo>
                <a:lnTo>
                  <a:pt x="191425" y="151041"/>
                </a:lnTo>
                <a:lnTo>
                  <a:pt x="209973" y="151041"/>
                </a:lnTo>
                <a:lnTo>
                  <a:pt x="209972" y="81095"/>
                </a:lnTo>
                <a:lnTo>
                  <a:pt x="208837" y="66757"/>
                </a:lnTo>
                <a:lnTo>
                  <a:pt x="205513" y="56151"/>
                </a:lnTo>
                <a:lnTo>
                  <a:pt x="199869" y="48457"/>
                </a:lnTo>
                <a:lnTo>
                  <a:pt x="189043" y="42138"/>
                </a:lnTo>
                <a:lnTo>
                  <a:pt x="174296" y="40032"/>
                </a:lnTo>
                <a:lnTo>
                  <a:pt x="167269" y="40032"/>
                </a:lnTo>
                <a:lnTo>
                  <a:pt x="160883" y="41417"/>
                </a:lnTo>
                <a:lnTo>
                  <a:pt x="155140" y="44188"/>
                </a:lnTo>
                <a:lnTo>
                  <a:pt x="149396" y="46959"/>
                </a:lnTo>
                <a:lnTo>
                  <a:pt x="143957" y="51521"/>
                </a:lnTo>
                <a:lnTo>
                  <a:pt x="138822" y="57874"/>
                </a:lnTo>
                <a:lnTo>
                  <a:pt x="138822" y="42465"/>
                </a:lnTo>
                <a:lnTo>
                  <a:pt x="121490" y="42465"/>
                </a:lnTo>
                <a:lnTo>
                  <a:pt x="121490" y="151041"/>
                </a:lnTo>
                <a:lnTo>
                  <a:pt x="139734" y="151041"/>
                </a:lnTo>
                <a:close/>
              </a:path>
              <a:path w="2360586" h="154995">
                <a:moveTo>
                  <a:pt x="243082" y="2116"/>
                </a:moveTo>
                <a:lnTo>
                  <a:pt x="243082" y="151041"/>
                </a:lnTo>
                <a:lnTo>
                  <a:pt x="261326" y="151041"/>
                </a:lnTo>
                <a:lnTo>
                  <a:pt x="261326" y="2116"/>
                </a:lnTo>
                <a:lnTo>
                  <a:pt x="243082" y="2116"/>
                </a:lnTo>
                <a:close/>
              </a:path>
              <a:path w="2360586" h="154995">
                <a:moveTo>
                  <a:pt x="320618" y="135750"/>
                </a:moveTo>
                <a:lnTo>
                  <a:pt x="315753" y="129093"/>
                </a:lnTo>
                <a:lnTo>
                  <a:pt x="314617" y="127434"/>
                </a:lnTo>
                <a:lnTo>
                  <a:pt x="309849" y="116389"/>
                </a:lnTo>
                <a:lnTo>
                  <a:pt x="307949" y="102582"/>
                </a:lnTo>
                <a:lnTo>
                  <a:pt x="387513" y="102582"/>
                </a:lnTo>
                <a:lnTo>
                  <a:pt x="387513" y="91633"/>
                </a:lnTo>
                <a:lnTo>
                  <a:pt x="386972" y="83658"/>
                </a:lnTo>
                <a:lnTo>
                  <a:pt x="385891" y="78657"/>
                </a:lnTo>
                <a:lnTo>
                  <a:pt x="384675" y="71358"/>
                </a:lnTo>
                <a:lnTo>
                  <a:pt x="382242" y="64971"/>
                </a:lnTo>
                <a:lnTo>
                  <a:pt x="378593" y="59496"/>
                </a:lnTo>
                <a:lnTo>
                  <a:pt x="374810" y="53752"/>
                </a:lnTo>
                <a:lnTo>
                  <a:pt x="369303" y="49072"/>
                </a:lnTo>
                <a:lnTo>
                  <a:pt x="362073" y="45456"/>
                </a:lnTo>
                <a:lnTo>
                  <a:pt x="354843" y="41840"/>
                </a:lnTo>
                <a:lnTo>
                  <a:pt x="347376" y="40032"/>
                </a:lnTo>
                <a:lnTo>
                  <a:pt x="336960" y="40090"/>
                </a:lnTo>
                <a:lnTo>
                  <a:pt x="323787" y="42306"/>
                </a:lnTo>
                <a:lnTo>
                  <a:pt x="317476" y="65022"/>
                </a:lnTo>
                <a:lnTo>
                  <a:pt x="323152" y="58973"/>
                </a:lnTo>
                <a:lnTo>
                  <a:pt x="330180" y="55948"/>
                </a:lnTo>
                <a:lnTo>
                  <a:pt x="338558" y="55948"/>
                </a:lnTo>
                <a:lnTo>
                  <a:pt x="342038" y="56086"/>
                </a:lnTo>
                <a:lnTo>
                  <a:pt x="354837" y="59951"/>
                </a:lnTo>
                <a:lnTo>
                  <a:pt x="363593" y="69127"/>
                </a:lnTo>
                <a:lnTo>
                  <a:pt x="366296" y="73858"/>
                </a:lnTo>
                <a:lnTo>
                  <a:pt x="368019" y="80178"/>
                </a:lnTo>
                <a:lnTo>
                  <a:pt x="368762" y="88085"/>
                </a:lnTo>
                <a:lnTo>
                  <a:pt x="308456" y="88085"/>
                </a:lnTo>
                <a:lnTo>
                  <a:pt x="308794" y="78758"/>
                </a:lnTo>
                <a:lnTo>
                  <a:pt x="302577" y="56354"/>
                </a:lnTo>
                <a:lnTo>
                  <a:pt x="298657" y="61445"/>
                </a:lnTo>
                <a:lnTo>
                  <a:pt x="292952" y="72326"/>
                </a:lnTo>
                <a:lnTo>
                  <a:pt x="289529" y="84788"/>
                </a:lnTo>
                <a:lnTo>
                  <a:pt x="288388" y="98831"/>
                </a:lnTo>
                <a:lnTo>
                  <a:pt x="288615" y="105392"/>
                </a:lnTo>
                <a:lnTo>
                  <a:pt x="290850" y="118976"/>
                </a:lnTo>
                <a:lnTo>
                  <a:pt x="295470" y="130559"/>
                </a:lnTo>
                <a:lnTo>
                  <a:pt x="302476" y="140143"/>
                </a:lnTo>
                <a:lnTo>
                  <a:pt x="312148" y="148087"/>
                </a:lnTo>
                <a:lnTo>
                  <a:pt x="323778" y="153192"/>
                </a:lnTo>
                <a:lnTo>
                  <a:pt x="336835" y="154893"/>
                </a:lnTo>
                <a:lnTo>
                  <a:pt x="342376" y="154893"/>
                </a:lnTo>
                <a:lnTo>
                  <a:pt x="347342" y="154353"/>
                </a:lnTo>
                <a:lnTo>
                  <a:pt x="351734" y="153271"/>
                </a:lnTo>
                <a:lnTo>
                  <a:pt x="359910" y="151379"/>
                </a:lnTo>
                <a:lnTo>
                  <a:pt x="366769" y="147729"/>
                </a:lnTo>
                <a:lnTo>
                  <a:pt x="372309" y="142322"/>
                </a:lnTo>
                <a:lnTo>
                  <a:pt x="375620" y="139213"/>
                </a:lnTo>
                <a:lnTo>
                  <a:pt x="378610" y="135209"/>
                </a:lnTo>
                <a:lnTo>
                  <a:pt x="381279" y="130309"/>
                </a:lnTo>
                <a:lnTo>
                  <a:pt x="383948" y="125409"/>
                </a:lnTo>
                <a:lnTo>
                  <a:pt x="385519" y="120966"/>
                </a:lnTo>
                <a:lnTo>
                  <a:pt x="385992" y="116978"/>
                </a:lnTo>
                <a:lnTo>
                  <a:pt x="368053" y="116978"/>
                </a:lnTo>
                <a:lnTo>
                  <a:pt x="366701" y="121777"/>
                </a:lnTo>
                <a:lnTo>
                  <a:pt x="364404" y="126001"/>
                </a:lnTo>
                <a:lnTo>
                  <a:pt x="361160" y="129650"/>
                </a:lnTo>
                <a:lnTo>
                  <a:pt x="355485" y="135936"/>
                </a:lnTo>
                <a:lnTo>
                  <a:pt x="347883" y="139078"/>
                </a:lnTo>
                <a:lnTo>
                  <a:pt x="328152" y="139078"/>
                </a:lnTo>
                <a:lnTo>
                  <a:pt x="320618" y="135750"/>
                </a:lnTo>
                <a:close/>
              </a:path>
              <a:path w="2360586" h="154995">
                <a:moveTo>
                  <a:pt x="312326" y="47727"/>
                </a:moveTo>
                <a:lnTo>
                  <a:pt x="302577" y="56354"/>
                </a:lnTo>
                <a:lnTo>
                  <a:pt x="308794" y="78758"/>
                </a:lnTo>
                <a:lnTo>
                  <a:pt x="311801" y="71071"/>
                </a:lnTo>
                <a:lnTo>
                  <a:pt x="317476" y="65022"/>
                </a:lnTo>
                <a:lnTo>
                  <a:pt x="323787" y="42306"/>
                </a:lnTo>
                <a:lnTo>
                  <a:pt x="312326" y="47727"/>
                </a:lnTo>
                <a:close/>
              </a:path>
              <a:path w="2360586" h="154995">
                <a:moveTo>
                  <a:pt x="503733" y="42465"/>
                </a:moveTo>
                <a:lnTo>
                  <a:pt x="483766" y="42465"/>
                </a:lnTo>
                <a:lnTo>
                  <a:pt x="453461" y="130867"/>
                </a:lnTo>
                <a:lnTo>
                  <a:pt x="424473" y="42465"/>
                </a:lnTo>
                <a:lnTo>
                  <a:pt x="403290" y="42465"/>
                </a:lnTo>
                <a:lnTo>
                  <a:pt x="443325" y="151041"/>
                </a:lnTo>
                <a:lnTo>
                  <a:pt x="462785" y="151041"/>
                </a:lnTo>
                <a:lnTo>
                  <a:pt x="503733" y="42465"/>
                </a:lnTo>
                <a:close/>
              </a:path>
              <a:path w="2360586" h="154995">
                <a:moveTo>
                  <a:pt x="545491" y="135750"/>
                </a:moveTo>
                <a:lnTo>
                  <a:pt x="540626" y="129093"/>
                </a:lnTo>
                <a:lnTo>
                  <a:pt x="539490" y="127435"/>
                </a:lnTo>
                <a:lnTo>
                  <a:pt x="534722" y="116389"/>
                </a:lnTo>
                <a:lnTo>
                  <a:pt x="532822" y="102582"/>
                </a:lnTo>
                <a:lnTo>
                  <a:pt x="612385" y="102582"/>
                </a:lnTo>
                <a:lnTo>
                  <a:pt x="612385" y="91633"/>
                </a:lnTo>
                <a:lnTo>
                  <a:pt x="611845" y="83658"/>
                </a:lnTo>
                <a:lnTo>
                  <a:pt x="610763" y="78657"/>
                </a:lnTo>
                <a:lnTo>
                  <a:pt x="609547" y="71358"/>
                </a:lnTo>
                <a:lnTo>
                  <a:pt x="607115" y="64971"/>
                </a:lnTo>
                <a:lnTo>
                  <a:pt x="603466" y="59497"/>
                </a:lnTo>
                <a:lnTo>
                  <a:pt x="599682" y="53752"/>
                </a:lnTo>
                <a:lnTo>
                  <a:pt x="594175" y="49072"/>
                </a:lnTo>
                <a:lnTo>
                  <a:pt x="586945" y="45456"/>
                </a:lnTo>
                <a:lnTo>
                  <a:pt x="579715" y="41840"/>
                </a:lnTo>
                <a:lnTo>
                  <a:pt x="572249" y="40032"/>
                </a:lnTo>
                <a:lnTo>
                  <a:pt x="561833" y="40091"/>
                </a:lnTo>
                <a:lnTo>
                  <a:pt x="548660" y="42306"/>
                </a:lnTo>
                <a:lnTo>
                  <a:pt x="542349" y="65022"/>
                </a:lnTo>
                <a:lnTo>
                  <a:pt x="548025" y="58973"/>
                </a:lnTo>
                <a:lnTo>
                  <a:pt x="555052" y="55948"/>
                </a:lnTo>
                <a:lnTo>
                  <a:pt x="563431" y="55948"/>
                </a:lnTo>
                <a:lnTo>
                  <a:pt x="566910" y="56086"/>
                </a:lnTo>
                <a:lnTo>
                  <a:pt x="579710" y="59951"/>
                </a:lnTo>
                <a:lnTo>
                  <a:pt x="588465" y="69128"/>
                </a:lnTo>
                <a:lnTo>
                  <a:pt x="591168" y="73858"/>
                </a:lnTo>
                <a:lnTo>
                  <a:pt x="592891" y="80178"/>
                </a:lnTo>
                <a:lnTo>
                  <a:pt x="593634" y="88085"/>
                </a:lnTo>
                <a:lnTo>
                  <a:pt x="533328" y="88085"/>
                </a:lnTo>
                <a:lnTo>
                  <a:pt x="533666" y="78758"/>
                </a:lnTo>
                <a:lnTo>
                  <a:pt x="527450" y="56354"/>
                </a:lnTo>
                <a:lnTo>
                  <a:pt x="523530" y="61446"/>
                </a:lnTo>
                <a:lnTo>
                  <a:pt x="517824" y="72326"/>
                </a:lnTo>
                <a:lnTo>
                  <a:pt x="514401" y="84788"/>
                </a:lnTo>
                <a:lnTo>
                  <a:pt x="513260" y="98831"/>
                </a:lnTo>
                <a:lnTo>
                  <a:pt x="513488" y="105393"/>
                </a:lnTo>
                <a:lnTo>
                  <a:pt x="515723" y="118976"/>
                </a:lnTo>
                <a:lnTo>
                  <a:pt x="520343" y="130559"/>
                </a:lnTo>
                <a:lnTo>
                  <a:pt x="527348" y="140143"/>
                </a:lnTo>
                <a:lnTo>
                  <a:pt x="537021" y="148087"/>
                </a:lnTo>
                <a:lnTo>
                  <a:pt x="548651" y="153192"/>
                </a:lnTo>
                <a:lnTo>
                  <a:pt x="561708" y="154893"/>
                </a:lnTo>
                <a:lnTo>
                  <a:pt x="567248" y="154893"/>
                </a:lnTo>
                <a:lnTo>
                  <a:pt x="572215" y="154353"/>
                </a:lnTo>
                <a:lnTo>
                  <a:pt x="576607" y="153271"/>
                </a:lnTo>
                <a:lnTo>
                  <a:pt x="584783" y="151379"/>
                </a:lnTo>
                <a:lnTo>
                  <a:pt x="591641" y="147729"/>
                </a:lnTo>
                <a:lnTo>
                  <a:pt x="597182" y="142323"/>
                </a:lnTo>
                <a:lnTo>
                  <a:pt x="600493" y="139214"/>
                </a:lnTo>
                <a:lnTo>
                  <a:pt x="603483" y="135209"/>
                </a:lnTo>
                <a:lnTo>
                  <a:pt x="606152" y="130309"/>
                </a:lnTo>
                <a:lnTo>
                  <a:pt x="608821" y="125409"/>
                </a:lnTo>
                <a:lnTo>
                  <a:pt x="610392" y="120966"/>
                </a:lnTo>
                <a:lnTo>
                  <a:pt x="610865" y="116978"/>
                </a:lnTo>
                <a:lnTo>
                  <a:pt x="592925" y="116978"/>
                </a:lnTo>
                <a:lnTo>
                  <a:pt x="591574" y="121777"/>
                </a:lnTo>
                <a:lnTo>
                  <a:pt x="589276" y="126001"/>
                </a:lnTo>
                <a:lnTo>
                  <a:pt x="586033" y="129650"/>
                </a:lnTo>
                <a:lnTo>
                  <a:pt x="580357" y="135936"/>
                </a:lnTo>
                <a:lnTo>
                  <a:pt x="572755" y="139078"/>
                </a:lnTo>
                <a:lnTo>
                  <a:pt x="553025" y="139078"/>
                </a:lnTo>
                <a:lnTo>
                  <a:pt x="545491" y="135750"/>
                </a:lnTo>
                <a:close/>
              </a:path>
              <a:path w="2360586" h="154995">
                <a:moveTo>
                  <a:pt x="537199" y="47727"/>
                </a:moveTo>
                <a:lnTo>
                  <a:pt x="527450" y="56354"/>
                </a:lnTo>
                <a:lnTo>
                  <a:pt x="533666" y="78758"/>
                </a:lnTo>
                <a:lnTo>
                  <a:pt x="536673" y="71071"/>
                </a:lnTo>
                <a:lnTo>
                  <a:pt x="542349" y="65022"/>
                </a:lnTo>
                <a:lnTo>
                  <a:pt x="548660" y="42306"/>
                </a:lnTo>
                <a:lnTo>
                  <a:pt x="537199" y="47727"/>
                </a:lnTo>
                <a:close/>
              </a:path>
              <a:path w="2360586" h="154995">
                <a:moveTo>
                  <a:pt x="640933" y="42465"/>
                </a:moveTo>
                <a:lnTo>
                  <a:pt x="640933" y="151041"/>
                </a:lnTo>
                <a:lnTo>
                  <a:pt x="659177" y="151041"/>
                </a:lnTo>
                <a:lnTo>
                  <a:pt x="659177" y="80887"/>
                </a:lnTo>
                <a:lnTo>
                  <a:pt x="661644" y="74078"/>
                </a:lnTo>
                <a:lnTo>
                  <a:pt x="666576" y="68164"/>
                </a:lnTo>
                <a:lnTo>
                  <a:pt x="671509" y="62251"/>
                </a:lnTo>
                <a:lnTo>
                  <a:pt x="678570" y="59294"/>
                </a:lnTo>
                <a:lnTo>
                  <a:pt x="690749" y="59395"/>
                </a:lnTo>
                <a:lnTo>
                  <a:pt x="693739" y="59801"/>
                </a:lnTo>
                <a:lnTo>
                  <a:pt x="693739" y="40539"/>
                </a:lnTo>
                <a:lnTo>
                  <a:pt x="691780" y="40336"/>
                </a:lnTo>
                <a:lnTo>
                  <a:pt x="687861" y="40032"/>
                </a:lnTo>
                <a:lnTo>
                  <a:pt x="680631" y="40032"/>
                </a:lnTo>
                <a:lnTo>
                  <a:pt x="674245" y="42651"/>
                </a:lnTo>
                <a:lnTo>
                  <a:pt x="668705" y="47889"/>
                </a:lnTo>
                <a:lnTo>
                  <a:pt x="663164" y="53127"/>
                </a:lnTo>
                <a:lnTo>
                  <a:pt x="659684" y="57570"/>
                </a:lnTo>
                <a:lnTo>
                  <a:pt x="658265" y="61220"/>
                </a:lnTo>
                <a:lnTo>
                  <a:pt x="658265" y="42465"/>
                </a:lnTo>
                <a:lnTo>
                  <a:pt x="640933" y="42465"/>
                </a:lnTo>
                <a:close/>
              </a:path>
              <a:path w="2360586" h="154995">
                <a:moveTo>
                  <a:pt x="735768" y="135750"/>
                </a:moveTo>
                <a:lnTo>
                  <a:pt x="730903" y="129093"/>
                </a:lnTo>
                <a:lnTo>
                  <a:pt x="729767" y="127435"/>
                </a:lnTo>
                <a:lnTo>
                  <a:pt x="724998" y="116389"/>
                </a:lnTo>
                <a:lnTo>
                  <a:pt x="723098" y="102582"/>
                </a:lnTo>
                <a:lnTo>
                  <a:pt x="802662" y="102582"/>
                </a:lnTo>
                <a:lnTo>
                  <a:pt x="802662" y="91633"/>
                </a:lnTo>
                <a:lnTo>
                  <a:pt x="802121" y="83658"/>
                </a:lnTo>
                <a:lnTo>
                  <a:pt x="801040" y="78657"/>
                </a:lnTo>
                <a:lnTo>
                  <a:pt x="799824" y="71358"/>
                </a:lnTo>
                <a:lnTo>
                  <a:pt x="797391" y="64971"/>
                </a:lnTo>
                <a:lnTo>
                  <a:pt x="793743" y="59497"/>
                </a:lnTo>
                <a:lnTo>
                  <a:pt x="789959" y="53752"/>
                </a:lnTo>
                <a:lnTo>
                  <a:pt x="784452" y="49072"/>
                </a:lnTo>
                <a:lnTo>
                  <a:pt x="777222" y="45456"/>
                </a:lnTo>
                <a:lnTo>
                  <a:pt x="769992" y="41840"/>
                </a:lnTo>
                <a:lnTo>
                  <a:pt x="762525" y="40032"/>
                </a:lnTo>
                <a:lnTo>
                  <a:pt x="752109" y="40091"/>
                </a:lnTo>
                <a:lnTo>
                  <a:pt x="738936" y="42306"/>
                </a:lnTo>
                <a:lnTo>
                  <a:pt x="732626" y="65022"/>
                </a:lnTo>
                <a:lnTo>
                  <a:pt x="738302" y="58973"/>
                </a:lnTo>
                <a:lnTo>
                  <a:pt x="745329" y="55948"/>
                </a:lnTo>
                <a:lnTo>
                  <a:pt x="753707" y="55948"/>
                </a:lnTo>
                <a:lnTo>
                  <a:pt x="757187" y="56086"/>
                </a:lnTo>
                <a:lnTo>
                  <a:pt x="769987" y="59951"/>
                </a:lnTo>
                <a:lnTo>
                  <a:pt x="778742" y="69128"/>
                </a:lnTo>
                <a:lnTo>
                  <a:pt x="781445" y="73858"/>
                </a:lnTo>
                <a:lnTo>
                  <a:pt x="783168" y="80178"/>
                </a:lnTo>
                <a:lnTo>
                  <a:pt x="783911" y="88085"/>
                </a:lnTo>
                <a:lnTo>
                  <a:pt x="723605" y="88085"/>
                </a:lnTo>
                <a:lnTo>
                  <a:pt x="723943" y="78758"/>
                </a:lnTo>
                <a:lnTo>
                  <a:pt x="717727" y="56354"/>
                </a:lnTo>
                <a:lnTo>
                  <a:pt x="713807" y="61446"/>
                </a:lnTo>
                <a:lnTo>
                  <a:pt x="708101" y="72326"/>
                </a:lnTo>
                <a:lnTo>
                  <a:pt x="704678" y="84788"/>
                </a:lnTo>
                <a:lnTo>
                  <a:pt x="703537" y="98831"/>
                </a:lnTo>
                <a:lnTo>
                  <a:pt x="703764" y="105393"/>
                </a:lnTo>
                <a:lnTo>
                  <a:pt x="705999" y="118976"/>
                </a:lnTo>
                <a:lnTo>
                  <a:pt x="710619" y="130559"/>
                </a:lnTo>
                <a:lnTo>
                  <a:pt x="717625" y="140143"/>
                </a:lnTo>
                <a:lnTo>
                  <a:pt x="727297" y="148087"/>
                </a:lnTo>
                <a:lnTo>
                  <a:pt x="738928" y="153192"/>
                </a:lnTo>
                <a:lnTo>
                  <a:pt x="751984" y="154893"/>
                </a:lnTo>
                <a:lnTo>
                  <a:pt x="757525" y="154893"/>
                </a:lnTo>
                <a:lnTo>
                  <a:pt x="762492" y="154353"/>
                </a:lnTo>
                <a:lnTo>
                  <a:pt x="766884" y="153271"/>
                </a:lnTo>
                <a:lnTo>
                  <a:pt x="775060" y="151379"/>
                </a:lnTo>
                <a:lnTo>
                  <a:pt x="781918" y="147729"/>
                </a:lnTo>
                <a:lnTo>
                  <a:pt x="787459" y="142323"/>
                </a:lnTo>
                <a:lnTo>
                  <a:pt x="790770" y="139214"/>
                </a:lnTo>
                <a:lnTo>
                  <a:pt x="793760" y="135209"/>
                </a:lnTo>
                <a:lnTo>
                  <a:pt x="796429" y="130309"/>
                </a:lnTo>
                <a:lnTo>
                  <a:pt x="799098" y="125409"/>
                </a:lnTo>
                <a:lnTo>
                  <a:pt x="800669" y="120966"/>
                </a:lnTo>
                <a:lnTo>
                  <a:pt x="801142" y="116978"/>
                </a:lnTo>
                <a:lnTo>
                  <a:pt x="783202" y="116978"/>
                </a:lnTo>
                <a:lnTo>
                  <a:pt x="781850" y="121777"/>
                </a:lnTo>
                <a:lnTo>
                  <a:pt x="779553" y="126001"/>
                </a:lnTo>
                <a:lnTo>
                  <a:pt x="776310" y="129650"/>
                </a:lnTo>
                <a:lnTo>
                  <a:pt x="770634" y="135936"/>
                </a:lnTo>
                <a:lnTo>
                  <a:pt x="763032" y="139078"/>
                </a:lnTo>
                <a:lnTo>
                  <a:pt x="743302" y="139078"/>
                </a:lnTo>
                <a:lnTo>
                  <a:pt x="735768" y="135750"/>
                </a:lnTo>
                <a:close/>
              </a:path>
              <a:path w="2360586" h="154995">
                <a:moveTo>
                  <a:pt x="727476" y="47727"/>
                </a:moveTo>
                <a:lnTo>
                  <a:pt x="717727" y="56354"/>
                </a:lnTo>
                <a:lnTo>
                  <a:pt x="723943" y="78758"/>
                </a:lnTo>
                <a:lnTo>
                  <a:pt x="726950" y="71071"/>
                </a:lnTo>
                <a:lnTo>
                  <a:pt x="732626" y="65022"/>
                </a:lnTo>
                <a:lnTo>
                  <a:pt x="738936" y="42306"/>
                </a:lnTo>
                <a:lnTo>
                  <a:pt x="727476" y="47727"/>
                </a:lnTo>
                <a:close/>
              </a:path>
              <a:path w="2360586" h="154995">
                <a:moveTo>
                  <a:pt x="881820" y="138977"/>
                </a:moveTo>
                <a:lnTo>
                  <a:pt x="872066" y="138958"/>
                </a:lnTo>
                <a:lnTo>
                  <a:pt x="858809" y="135794"/>
                </a:lnTo>
                <a:lnTo>
                  <a:pt x="849657" y="127217"/>
                </a:lnTo>
                <a:lnTo>
                  <a:pt x="855148" y="152876"/>
                </a:lnTo>
                <a:lnTo>
                  <a:pt x="867698" y="154893"/>
                </a:lnTo>
                <a:lnTo>
                  <a:pt x="875198" y="154893"/>
                </a:lnTo>
                <a:lnTo>
                  <a:pt x="881854" y="153407"/>
                </a:lnTo>
                <a:lnTo>
                  <a:pt x="887665" y="150433"/>
                </a:lnTo>
                <a:lnTo>
                  <a:pt x="893476" y="147459"/>
                </a:lnTo>
                <a:lnTo>
                  <a:pt x="898510" y="142627"/>
                </a:lnTo>
                <a:lnTo>
                  <a:pt x="902767" y="135936"/>
                </a:lnTo>
                <a:lnTo>
                  <a:pt x="902767" y="151041"/>
                </a:lnTo>
                <a:lnTo>
                  <a:pt x="919186" y="151041"/>
                </a:lnTo>
                <a:lnTo>
                  <a:pt x="919186" y="1610"/>
                </a:lnTo>
                <a:lnTo>
                  <a:pt x="901652" y="1610"/>
                </a:lnTo>
                <a:lnTo>
                  <a:pt x="901652" y="56455"/>
                </a:lnTo>
                <a:lnTo>
                  <a:pt x="897530" y="51386"/>
                </a:lnTo>
                <a:lnTo>
                  <a:pt x="893847" y="47838"/>
                </a:lnTo>
                <a:lnTo>
                  <a:pt x="890604" y="45811"/>
                </a:lnTo>
                <a:lnTo>
                  <a:pt x="884996" y="42296"/>
                </a:lnTo>
                <a:lnTo>
                  <a:pt x="878036" y="40539"/>
                </a:lnTo>
                <a:lnTo>
                  <a:pt x="868991" y="40544"/>
                </a:lnTo>
                <a:lnTo>
                  <a:pt x="855464" y="42599"/>
                </a:lnTo>
                <a:lnTo>
                  <a:pt x="844172" y="48393"/>
                </a:lnTo>
                <a:lnTo>
                  <a:pt x="835112" y="57925"/>
                </a:lnTo>
                <a:lnTo>
                  <a:pt x="832573" y="61862"/>
                </a:lnTo>
                <a:lnTo>
                  <a:pt x="827255" y="73140"/>
                </a:lnTo>
                <a:lnTo>
                  <a:pt x="824064" y="85530"/>
                </a:lnTo>
                <a:lnTo>
                  <a:pt x="823000" y="99034"/>
                </a:lnTo>
                <a:lnTo>
                  <a:pt x="823156" y="104396"/>
                </a:lnTo>
                <a:lnTo>
                  <a:pt x="825183" y="117926"/>
                </a:lnTo>
                <a:lnTo>
                  <a:pt x="829557" y="129673"/>
                </a:lnTo>
                <a:lnTo>
                  <a:pt x="836278" y="139636"/>
                </a:lnTo>
                <a:lnTo>
                  <a:pt x="843884" y="146825"/>
                </a:lnTo>
                <a:lnTo>
                  <a:pt x="843573" y="111716"/>
                </a:lnTo>
                <a:lnTo>
                  <a:pt x="842258" y="98020"/>
                </a:lnTo>
                <a:lnTo>
                  <a:pt x="842638" y="89830"/>
                </a:lnTo>
                <a:lnTo>
                  <a:pt x="845396" y="76867"/>
                </a:lnTo>
                <a:lnTo>
                  <a:pt x="850822" y="66999"/>
                </a:lnTo>
                <a:lnTo>
                  <a:pt x="856532" y="59970"/>
                </a:lnTo>
                <a:lnTo>
                  <a:pt x="863982" y="56455"/>
                </a:lnTo>
                <a:lnTo>
                  <a:pt x="881415" y="56455"/>
                </a:lnTo>
                <a:lnTo>
                  <a:pt x="888340" y="59750"/>
                </a:lnTo>
                <a:lnTo>
                  <a:pt x="893949" y="66340"/>
                </a:lnTo>
                <a:lnTo>
                  <a:pt x="896927" y="70633"/>
                </a:lnTo>
                <a:lnTo>
                  <a:pt x="901003" y="81991"/>
                </a:lnTo>
                <a:lnTo>
                  <a:pt x="902361" y="96804"/>
                </a:lnTo>
                <a:lnTo>
                  <a:pt x="901987" y="105097"/>
                </a:lnTo>
                <a:lnTo>
                  <a:pt x="899354" y="118051"/>
                </a:lnTo>
                <a:lnTo>
                  <a:pt x="894202" y="128079"/>
                </a:lnTo>
                <a:lnTo>
                  <a:pt x="888763" y="135344"/>
                </a:lnTo>
                <a:lnTo>
                  <a:pt x="881820" y="138977"/>
                </a:lnTo>
                <a:close/>
              </a:path>
              <a:path w="2360586" h="154995">
                <a:moveTo>
                  <a:pt x="847520" y="123392"/>
                </a:moveTo>
                <a:lnTo>
                  <a:pt x="843573" y="111716"/>
                </a:lnTo>
                <a:lnTo>
                  <a:pt x="843884" y="146825"/>
                </a:lnTo>
                <a:lnTo>
                  <a:pt x="855148" y="152876"/>
                </a:lnTo>
                <a:lnTo>
                  <a:pt x="849657" y="127217"/>
                </a:lnTo>
                <a:lnTo>
                  <a:pt x="847520" y="123392"/>
                </a:lnTo>
                <a:close/>
              </a:path>
              <a:path w="2360586" h="154995">
                <a:moveTo>
                  <a:pt x="1059562" y="138369"/>
                </a:moveTo>
                <a:lnTo>
                  <a:pt x="1049697" y="138369"/>
                </a:lnTo>
                <a:lnTo>
                  <a:pt x="1041864" y="137550"/>
                </a:lnTo>
                <a:lnTo>
                  <a:pt x="1030424" y="131761"/>
                </a:lnTo>
                <a:lnTo>
                  <a:pt x="1026555" y="146141"/>
                </a:lnTo>
                <a:lnTo>
                  <a:pt x="1029933" y="148507"/>
                </a:lnTo>
                <a:lnTo>
                  <a:pt x="1035609" y="152494"/>
                </a:lnTo>
                <a:lnTo>
                  <a:pt x="1042569" y="154488"/>
                </a:lnTo>
                <a:lnTo>
                  <a:pt x="1051305" y="154486"/>
                </a:lnTo>
                <a:lnTo>
                  <a:pt x="1064753" y="152510"/>
                </a:lnTo>
                <a:lnTo>
                  <a:pt x="1076110" y="146834"/>
                </a:lnTo>
                <a:lnTo>
                  <a:pt x="1085374" y="137457"/>
                </a:lnTo>
                <a:lnTo>
                  <a:pt x="1088727" y="132334"/>
                </a:lnTo>
                <a:lnTo>
                  <a:pt x="1093790" y="121198"/>
                </a:lnTo>
                <a:lnTo>
                  <a:pt x="1096828" y="108644"/>
                </a:lnTo>
                <a:lnTo>
                  <a:pt x="1097841" y="94675"/>
                </a:lnTo>
                <a:lnTo>
                  <a:pt x="1097677" y="88653"/>
                </a:lnTo>
                <a:lnTo>
                  <a:pt x="1095727" y="74649"/>
                </a:lnTo>
                <a:lnTo>
                  <a:pt x="1091575" y="62954"/>
                </a:lnTo>
                <a:lnTo>
                  <a:pt x="1085222" y="53566"/>
                </a:lnTo>
                <a:lnTo>
                  <a:pt x="1077291" y="46674"/>
                </a:lnTo>
                <a:lnTo>
                  <a:pt x="1065779" y="41388"/>
                </a:lnTo>
                <a:lnTo>
                  <a:pt x="1052332" y="39627"/>
                </a:lnTo>
                <a:lnTo>
                  <a:pt x="1045846" y="39626"/>
                </a:lnTo>
                <a:lnTo>
                  <a:pt x="1039832" y="40995"/>
                </a:lnTo>
                <a:lnTo>
                  <a:pt x="1034291" y="43732"/>
                </a:lnTo>
                <a:lnTo>
                  <a:pt x="1028751" y="46470"/>
                </a:lnTo>
                <a:lnTo>
                  <a:pt x="1023987" y="50440"/>
                </a:lnTo>
                <a:lnTo>
                  <a:pt x="1020000" y="55644"/>
                </a:lnTo>
                <a:lnTo>
                  <a:pt x="1020000" y="1610"/>
                </a:lnTo>
                <a:lnTo>
                  <a:pt x="1002263" y="1610"/>
                </a:lnTo>
                <a:lnTo>
                  <a:pt x="1002263" y="151041"/>
                </a:lnTo>
                <a:lnTo>
                  <a:pt x="1019088" y="151041"/>
                </a:lnTo>
                <a:lnTo>
                  <a:pt x="1019088" y="137152"/>
                </a:lnTo>
                <a:lnTo>
                  <a:pt x="1020271" y="114072"/>
                </a:lnTo>
                <a:lnTo>
                  <a:pt x="1018987" y="105793"/>
                </a:lnTo>
                <a:lnTo>
                  <a:pt x="1018987" y="95587"/>
                </a:lnTo>
                <a:lnTo>
                  <a:pt x="1019369" y="87519"/>
                </a:lnTo>
                <a:lnTo>
                  <a:pt x="1022373" y="74442"/>
                </a:lnTo>
                <a:lnTo>
                  <a:pt x="1028362" y="65174"/>
                </a:lnTo>
                <a:lnTo>
                  <a:pt x="1034612" y="59023"/>
                </a:lnTo>
                <a:lnTo>
                  <a:pt x="1041893" y="55948"/>
                </a:lnTo>
                <a:lnTo>
                  <a:pt x="1059731" y="55948"/>
                </a:lnTo>
                <a:lnTo>
                  <a:pt x="1066944" y="59699"/>
                </a:lnTo>
                <a:lnTo>
                  <a:pt x="1071843" y="67201"/>
                </a:lnTo>
                <a:lnTo>
                  <a:pt x="1073677" y="70317"/>
                </a:lnTo>
                <a:lnTo>
                  <a:pt x="1077813" y="81849"/>
                </a:lnTo>
                <a:lnTo>
                  <a:pt x="1079192" y="95587"/>
                </a:lnTo>
                <a:lnTo>
                  <a:pt x="1078888" y="103108"/>
                </a:lnTo>
                <a:lnTo>
                  <a:pt x="1076532" y="116049"/>
                </a:lnTo>
                <a:lnTo>
                  <a:pt x="1071843" y="126609"/>
                </a:lnTo>
                <a:lnTo>
                  <a:pt x="1066944" y="134449"/>
                </a:lnTo>
                <a:lnTo>
                  <a:pt x="1059562" y="138369"/>
                </a:lnTo>
                <a:close/>
              </a:path>
              <a:path w="2360586" h="154995">
                <a:moveTo>
                  <a:pt x="1022940" y="142356"/>
                </a:moveTo>
                <a:lnTo>
                  <a:pt x="1026555" y="146141"/>
                </a:lnTo>
                <a:lnTo>
                  <a:pt x="1030424" y="131761"/>
                </a:lnTo>
                <a:lnTo>
                  <a:pt x="1022838" y="120425"/>
                </a:lnTo>
                <a:lnTo>
                  <a:pt x="1020271" y="114072"/>
                </a:lnTo>
                <a:lnTo>
                  <a:pt x="1019088" y="137152"/>
                </a:lnTo>
                <a:lnTo>
                  <a:pt x="1022940" y="142356"/>
                </a:lnTo>
                <a:close/>
              </a:path>
              <a:path w="2360586" h="154995">
                <a:moveTo>
                  <a:pt x="1150917" y="135750"/>
                </a:moveTo>
                <a:lnTo>
                  <a:pt x="1146052" y="129093"/>
                </a:lnTo>
                <a:lnTo>
                  <a:pt x="1144916" y="127435"/>
                </a:lnTo>
                <a:lnTo>
                  <a:pt x="1140148" y="116389"/>
                </a:lnTo>
                <a:lnTo>
                  <a:pt x="1138248" y="102582"/>
                </a:lnTo>
                <a:lnTo>
                  <a:pt x="1217811" y="102582"/>
                </a:lnTo>
                <a:lnTo>
                  <a:pt x="1217811" y="91633"/>
                </a:lnTo>
                <a:lnTo>
                  <a:pt x="1217271" y="83659"/>
                </a:lnTo>
                <a:lnTo>
                  <a:pt x="1216189" y="78657"/>
                </a:lnTo>
                <a:lnTo>
                  <a:pt x="1214973" y="71358"/>
                </a:lnTo>
                <a:lnTo>
                  <a:pt x="1212541" y="64971"/>
                </a:lnTo>
                <a:lnTo>
                  <a:pt x="1208892" y="59497"/>
                </a:lnTo>
                <a:lnTo>
                  <a:pt x="1205108" y="53752"/>
                </a:lnTo>
                <a:lnTo>
                  <a:pt x="1199601" y="49072"/>
                </a:lnTo>
                <a:lnTo>
                  <a:pt x="1192371" y="45456"/>
                </a:lnTo>
                <a:lnTo>
                  <a:pt x="1185141" y="41840"/>
                </a:lnTo>
                <a:lnTo>
                  <a:pt x="1177675" y="40032"/>
                </a:lnTo>
                <a:lnTo>
                  <a:pt x="1167259" y="40091"/>
                </a:lnTo>
                <a:lnTo>
                  <a:pt x="1154086" y="42306"/>
                </a:lnTo>
                <a:lnTo>
                  <a:pt x="1147775" y="65022"/>
                </a:lnTo>
                <a:lnTo>
                  <a:pt x="1153451" y="58973"/>
                </a:lnTo>
                <a:lnTo>
                  <a:pt x="1160478" y="55948"/>
                </a:lnTo>
                <a:lnTo>
                  <a:pt x="1168857" y="55948"/>
                </a:lnTo>
                <a:lnTo>
                  <a:pt x="1172336" y="56086"/>
                </a:lnTo>
                <a:lnTo>
                  <a:pt x="1185136" y="59951"/>
                </a:lnTo>
                <a:lnTo>
                  <a:pt x="1193891" y="69128"/>
                </a:lnTo>
                <a:lnTo>
                  <a:pt x="1196594" y="73859"/>
                </a:lnTo>
                <a:lnTo>
                  <a:pt x="1198317" y="80178"/>
                </a:lnTo>
                <a:lnTo>
                  <a:pt x="1199060" y="88085"/>
                </a:lnTo>
                <a:lnTo>
                  <a:pt x="1138754" y="88085"/>
                </a:lnTo>
                <a:lnTo>
                  <a:pt x="1139092" y="78758"/>
                </a:lnTo>
                <a:lnTo>
                  <a:pt x="1132876" y="56354"/>
                </a:lnTo>
                <a:lnTo>
                  <a:pt x="1128956" y="61446"/>
                </a:lnTo>
                <a:lnTo>
                  <a:pt x="1123250" y="72326"/>
                </a:lnTo>
                <a:lnTo>
                  <a:pt x="1119827" y="84788"/>
                </a:lnTo>
                <a:lnTo>
                  <a:pt x="1118686" y="98831"/>
                </a:lnTo>
                <a:lnTo>
                  <a:pt x="1118914" y="105393"/>
                </a:lnTo>
                <a:lnTo>
                  <a:pt x="1121148" y="118976"/>
                </a:lnTo>
                <a:lnTo>
                  <a:pt x="1125769" y="130559"/>
                </a:lnTo>
                <a:lnTo>
                  <a:pt x="1132774" y="140143"/>
                </a:lnTo>
                <a:lnTo>
                  <a:pt x="1142447" y="148087"/>
                </a:lnTo>
                <a:lnTo>
                  <a:pt x="1154077" y="153192"/>
                </a:lnTo>
                <a:lnTo>
                  <a:pt x="1167134" y="154894"/>
                </a:lnTo>
                <a:lnTo>
                  <a:pt x="1172674" y="154894"/>
                </a:lnTo>
                <a:lnTo>
                  <a:pt x="1177641" y="154353"/>
                </a:lnTo>
                <a:lnTo>
                  <a:pt x="1182033" y="153272"/>
                </a:lnTo>
                <a:lnTo>
                  <a:pt x="1190209" y="151379"/>
                </a:lnTo>
                <a:lnTo>
                  <a:pt x="1197067" y="147730"/>
                </a:lnTo>
                <a:lnTo>
                  <a:pt x="1202608" y="142323"/>
                </a:lnTo>
                <a:lnTo>
                  <a:pt x="1205919" y="139214"/>
                </a:lnTo>
                <a:lnTo>
                  <a:pt x="1208909" y="135209"/>
                </a:lnTo>
                <a:lnTo>
                  <a:pt x="1211578" y="130309"/>
                </a:lnTo>
                <a:lnTo>
                  <a:pt x="1214247" y="125409"/>
                </a:lnTo>
                <a:lnTo>
                  <a:pt x="1215818" y="120966"/>
                </a:lnTo>
                <a:lnTo>
                  <a:pt x="1216291" y="116978"/>
                </a:lnTo>
                <a:lnTo>
                  <a:pt x="1198351" y="116978"/>
                </a:lnTo>
                <a:lnTo>
                  <a:pt x="1197000" y="121777"/>
                </a:lnTo>
                <a:lnTo>
                  <a:pt x="1194702" y="126001"/>
                </a:lnTo>
                <a:lnTo>
                  <a:pt x="1191459" y="129650"/>
                </a:lnTo>
                <a:lnTo>
                  <a:pt x="1185783" y="135936"/>
                </a:lnTo>
                <a:lnTo>
                  <a:pt x="1178181" y="139079"/>
                </a:lnTo>
                <a:lnTo>
                  <a:pt x="1158451" y="139079"/>
                </a:lnTo>
                <a:lnTo>
                  <a:pt x="1150917" y="135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22149" y="3837530"/>
            <a:ext cx="0" cy="131404"/>
          </a:xfrm>
          <a:custGeom>
            <a:avLst/>
            <a:gdLst/>
            <a:ahLst/>
            <a:cxnLst/>
            <a:rect l="l" t="t" r="r" b="b"/>
            <a:pathLst>
              <a:path h="148924">
                <a:moveTo>
                  <a:pt x="0" y="0"/>
                </a:moveTo>
                <a:lnTo>
                  <a:pt x="0" y="148924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73099" y="3838606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872950" y="3959185"/>
            <a:ext cx="19257" cy="0"/>
          </a:xfrm>
          <a:custGeom>
            <a:avLst/>
            <a:gdLst/>
            <a:ahLst/>
            <a:cxnLst/>
            <a:rect l="l" t="t" r="r" b="b"/>
            <a:pathLst>
              <a:path w="21183">
                <a:moveTo>
                  <a:pt x="0" y="0"/>
                </a:moveTo>
                <a:lnTo>
                  <a:pt x="21183" y="0"/>
                </a:lnTo>
              </a:path>
            </a:pathLst>
          </a:custGeom>
          <a:ln w="23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96743" y="4751644"/>
            <a:ext cx="6152082" cy="173794"/>
          </a:xfrm>
          <a:custGeom>
            <a:avLst/>
            <a:gdLst/>
            <a:ahLst/>
            <a:cxnLst/>
            <a:rect l="l" t="t" r="r" b="b"/>
            <a:pathLst>
              <a:path w="6767290" h="196966">
                <a:moveTo>
                  <a:pt x="164735" y="127724"/>
                </a:moveTo>
                <a:lnTo>
                  <a:pt x="163214" y="123061"/>
                </a:lnTo>
                <a:lnTo>
                  <a:pt x="162674" y="116978"/>
                </a:lnTo>
                <a:lnTo>
                  <a:pt x="145140" y="116978"/>
                </a:lnTo>
                <a:lnTo>
                  <a:pt x="145492" y="121187"/>
                </a:lnTo>
                <a:lnTo>
                  <a:pt x="148950" y="133675"/>
                </a:lnTo>
                <a:lnTo>
                  <a:pt x="155934" y="144198"/>
                </a:lnTo>
                <a:lnTo>
                  <a:pt x="163114" y="149731"/>
                </a:lnTo>
                <a:lnTo>
                  <a:pt x="174922" y="153831"/>
                </a:lnTo>
                <a:lnTo>
                  <a:pt x="190242" y="155198"/>
                </a:lnTo>
                <a:lnTo>
                  <a:pt x="201814" y="154390"/>
                </a:lnTo>
                <a:lnTo>
                  <a:pt x="214282" y="150901"/>
                </a:lnTo>
                <a:lnTo>
                  <a:pt x="223740" y="144654"/>
                </a:lnTo>
                <a:lnTo>
                  <a:pt x="232366" y="132225"/>
                </a:lnTo>
                <a:lnTo>
                  <a:pt x="234737" y="119614"/>
                </a:lnTo>
                <a:lnTo>
                  <a:pt x="234737" y="109611"/>
                </a:lnTo>
                <a:lnTo>
                  <a:pt x="231190" y="102278"/>
                </a:lnTo>
                <a:lnTo>
                  <a:pt x="224095" y="97615"/>
                </a:lnTo>
                <a:lnTo>
                  <a:pt x="212946" y="92661"/>
                </a:lnTo>
                <a:lnTo>
                  <a:pt x="197743" y="88389"/>
                </a:lnTo>
                <a:lnTo>
                  <a:pt x="185681" y="85449"/>
                </a:lnTo>
                <a:lnTo>
                  <a:pt x="180411" y="84165"/>
                </a:lnTo>
                <a:lnTo>
                  <a:pt x="176424" y="82678"/>
                </a:lnTo>
                <a:lnTo>
                  <a:pt x="173722" y="80989"/>
                </a:lnTo>
                <a:lnTo>
                  <a:pt x="169059" y="78150"/>
                </a:lnTo>
                <a:lnTo>
                  <a:pt x="166728" y="74365"/>
                </a:lnTo>
                <a:lnTo>
                  <a:pt x="171154" y="99980"/>
                </a:lnTo>
                <a:lnTo>
                  <a:pt x="180411" y="102278"/>
                </a:lnTo>
                <a:lnTo>
                  <a:pt x="194905" y="105928"/>
                </a:lnTo>
                <a:lnTo>
                  <a:pt x="202675" y="107888"/>
                </a:lnTo>
                <a:lnTo>
                  <a:pt x="207878" y="109611"/>
                </a:lnTo>
                <a:lnTo>
                  <a:pt x="210513" y="111098"/>
                </a:lnTo>
                <a:lnTo>
                  <a:pt x="214635" y="113531"/>
                </a:lnTo>
                <a:lnTo>
                  <a:pt x="216696" y="117079"/>
                </a:lnTo>
                <a:lnTo>
                  <a:pt x="216696" y="127893"/>
                </a:lnTo>
                <a:lnTo>
                  <a:pt x="214128" y="132438"/>
                </a:lnTo>
                <a:lnTo>
                  <a:pt x="208993" y="135378"/>
                </a:lnTo>
                <a:lnTo>
                  <a:pt x="203858" y="138318"/>
                </a:lnTo>
                <a:lnTo>
                  <a:pt x="197912" y="139788"/>
                </a:lnTo>
                <a:lnTo>
                  <a:pt x="191155" y="139788"/>
                </a:lnTo>
                <a:lnTo>
                  <a:pt x="176617" y="137567"/>
                </a:lnTo>
                <a:lnTo>
                  <a:pt x="167235" y="130968"/>
                </a:lnTo>
                <a:lnTo>
                  <a:pt x="164735" y="127724"/>
                </a:lnTo>
                <a:close/>
              </a:path>
              <a:path w="6767290" h="196966">
                <a:moveTo>
                  <a:pt x="281766" y="135750"/>
                </a:moveTo>
                <a:lnTo>
                  <a:pt x="276901" y="129093"/>
                </a:lnTo>
                <a:lnTo>
                  <a:pt x="270996" y="116389"/>
                </a:lnTo>
                <a:lnTo>
                  <a:pt x="269096" y="102582"/>
                </a:lnTo>
                <a:lnTo>
                  <a:pt x="263725" y="56354"/>
                </a:lnTo>
                <a:lnTo>
                  <a:pt x="259805" y="61446"/>
                </a:lnTo>
                <a:lnTo>
                  <a:pt x="254099" y="72326"/>
                </a:lnTo>
                <a:lnTo>
                  <a:pt x="250676" y="84788"/>
                </a:lnTo>
                <a:lnTo>
                  <a:pt x="249535" y="98831"/>
                </a:lnTo>
                <a:lnTo>
                  <a:pt x="249763" y="105393"/>
                </a:lnTo>
                <a:lnTo>
                  <a:pt x="251997" y="118976"/>
                </a:lnTo>
                <a:lnTo>
                  <a:pt x="256618" y="130559"/>
                </a:lnTo>
                <a:lnTo>
                  <a:pt x="263623" y="140143"/>
                </a:lnTo>
                <a:lnTo>
                  <a:pt x="273296" y="148087"/>
                </a:lnTo>
                <a:lnTo>
                  <a:pt x="284926" y="153192"/>
                </a:lnTo>
                <a:lnTo>
                  <a:pt x="297983" y="154893"/>
                </a:lnTo>
                <a:lnTo>
                  <a:pt x="303523" y="154893"/>
                </a:lnTo>
                <a:lnTo>
                  <a:pt x="308490" y="154353"/>
                </a:lnTo>
                <a:lnTo>
                  <a:pt x="312882" y="153271"/>
                </a:lnTo>
                <a:lnTo>
                  <a:pt x="321058" y="151379"/>
                </a:lnTo>
                <a:lnTo>
                  <a:pt x="327916" y="147729"/>
                </a:lnTo>
                <a:lnTo>
                  <a:pt x="333457" y="142323"/>
                </a:lnTo>
                <a:lnTo>
                  <a:pt x="336768" y="139214"/>
                </a:lnTo>
                <a:lnTo>
                  <a:pt x="339758" y="135209"/>
                </a:lnTo>
                <a:lnTo>
                  <a:pt x="342427" y="130309"/>
                </a:lnTo>
                <a:lnTo>
                  <a:pt x="345096" y="125409"/>
                </a:lnTo>
                <a:lnTo>
                  <a:pt x="346667" y="120966"/>
                </a:lnTo>
                <a:lnTo>
                  <a:pt x="347140" y="116978"/>
                </a:lnTo>
                <a:lnTo>
                  <a:pt x="329200" y="116978"/>
                </a:lnTo>
                <a:lnTo>
                  <a:pt x="327848" y="121777"/>
                </a:lnTo>
                <a:lnTo>
                  <a:pt x="325551" y="126001"/>
                </a:lnTo>
                <a:lnTo>
                  <a:pt x="322308" y="129650"/>
                </a:lnTo>
                <a:lnTo>
                  <a:pt x="316632" y="135936"/>
                </a:lnTo>
                <a:lnTo>
                  <a:pt x="309030" y="139079"/>
                </a:lnTo>
                <a:lnTo>
                  <a:pt x="289300" y="139079"/>
                </a:lnTo>
                <a:lnTo>
                  <a:pt x="281766" y="135750"/>
                </a:lnTo>
                <a:close/>
              </a:path>
              <a:path w="6767290" h="196966">
                <a:moveTo>
                  <a:pt x="330450" y="49072"/>
                </a:moveTo>
                <a:lnTo>
                  <a:pt x="323220" y="45456"/>
                </a:lnTo>
                <a:lnTo>
                  <a:pt x="315990" y="41840"/>
                </a:lnTo>
                <a:lnTo>
                  <a:pt x="308524" y="40032"/>
                </a:lnTo>
                <a:lnTo>
                  <a:pt x="298107" y="40091"/>
                </a:lnTo>
                <a:lnTo>
                  <a:pt x="284935" y="42306"/>
                </a:lnTo>
                <a:lnTo>
                  <a:pt x="278624" y="65022"/>
                </a:lnTo>
                <a:lnTo>
                  <a:pt x="284300" y="58973"/>
                </a:lnTo>
                <a:lnTo>
                  <a:pt x="291327" y="55948"/>
                </a:lnTo>
                <a:lnTo>
                  <a:pt x="299706" y="55948"/>
                </a:lnTo>
                <a:lnTo>
                  <a:pt x="303185" y="56086"/>
                </a:lnTo>
                <a:lnTo>
                  <a:pt x="315985" y="59951"/>
                </a:lnTo>
                <a:lnTo>
                  <a:pt x="324740" y="69128"/>
                </a:lnTo>
                <a:lnTo>
                  <a:pt x="327443" y="73859"/>
                </a:lnTo>
                <a:lnTo>
                  <a:pt x="329166" y="80178"/>
                </a:lnTo>
                <a:lnTo>
                  <a:pt x="329909" y="88085"/>
                </a:lnTo>
                <a:lnTo>
                  <a:pt x="269603" y="88085"/>
                </a:lnTo>
                <a:lnTo>
                  <a:pt x="269941" y="78758"/>
                </a:lnTo>
                <a:lnTo>
                  <a:pt x="263725" y="56354"/>
                </a:lnTo>
                <a:lnTo>
                  <a:pt x="269096" y="102582"/>
                </a:lnTo>
                <a:lnTo>
                  <a:pt x="348660" y="102582"/>
                </a:lnTo>
                <a:lnTo>
                  <a:pt x="348660" y="91633"/>
                </a:lnTo>
                <a:lnTo>
                  <a:pt x="348119" y="83658"/>
                </a:lnTo>
                <a:lnTo>
                  <a:pt x="347038" y="78657"/>
                </a:lnTo>
                <a:lnTo>
                  <a:pt x="345822" y="71358"/>
                </a:lnTo>
                <a:lnTo>
                  <a:pt x="343389" y="64971"/>
                </a:lnTo>
                <a:lnTo>
                  <a:pt x="339741" y="59497"/>
                </a:lnTo>
                <a:lnTo>
                  <a:pt x="335957" y="53752"/>
                </a:lnTo>
                <a:lnTo>
                  <a:pt x="330450" y="49072"/>
                </a:lnTo>
                <a:close/>
              </a:path>
              <a:path w="6767290" h="196966">
                <a:moveTo>
                  <a:pt x="273474" y="47727"/>
                </a:moveTo>
                <a:lnTo>
                  <a:pt x="263725" y="56354"/>
                </a:lnTo>
                <a:lnTo>
                  <a:pt x="269941" y="78758"/>
                </a:lnTo>
                <a:lnTo>
                  <a:pt x="272948" y="71071"/>
                </a:lnTo>
                <a:lnTo>
                  <a:pt x="278624" y="65022"/>
                </a:lnTo>
                <a:lnTo>
                  <a:pt x="284935" y="42306"/>
                </a:lnTo>
                <a:lnTo>
                  <a:pt x="273474" y="47727"/>
                </a:lnTo>
                <a:close/>
              </a:path>
              <a:path w="6767290" h="196966">
                <a:moveTo>
                  <a:pt x="450690" y="42465"/>
                </a:moveTo>
                <a:lnTo>
                  <a:pt x="450690" y="12153"/>
                </a:lnTo>
                <a:lnTo>
                  <a:pt x="432244" y="12153"/>
                </a:lnTo>
                <a:lnTo>
                  <a:pt x="432244" y="42465"/>
                </a:lnTo>
                <a:lnTo>
                  <a:pt x="417547" y="42465"/>
                </a:lnTo>
                <a:lnTo>
                  <a:pt x="417547" y="57368"/>
                </a:lnTo>
                <a:lnTo>
                  <a:pt x="432244" y="57368"/>
                </a:lnTo>
                <a:lnTo>
                  <a:pt x="432244" y="136206"/>
                </a:lnTo>
                <a:lnTo>
                  <a:pt x="433764" y="141866"/>
                </a:lnTo>
                <a:lnTo>
                  <a:pt x="436805" y="146226"/>
                </a:lnTo>
                <a:lnTo>
                  <a:pt x="439845" y="150585"/>
                </a:lnTo>
                <a:lnTo>
                  <a:pt x="445623" y="152765"/>
                </a:lnTo>
                <a:lnTo>
                  <a:pt x="450690" y="132016"/>
                </a:lnTo>
                <a:lnTo>
                  <a:pt x="450690" y="57368"/>
                </a:lnTo>
                <a:lnTo>
                  <a:pt x="468022" y="57368"/>
                </a:lnTo>
                <a:lnTo>
                  <a:pt x="468022" y="42465"/>
                </a:lnTo>
                <a:lnTo>
                  <a:pt x="450690" y="42465"/>
                </a:lnTo>
                <a:close/>
              </a:path>
              <a:path w="6767290" h="196966">
                <a:moveTo>
                  <a:pt x="451974" y="134550"/>
                </a:moveTo>
                <a:lnTo>
                  <a:pt x="450690" y="132016"/>
                </a:lnTo>
                <a:lnTo>
                  <a:pt x="445623" y="152765"/>
                </a:lnTo>
                <a:lnTo>
                  <a:pt x="456772" y="152765"/>
                </a:lnTo>
                <a:lnTo>
                  <a:pt x="459221" y="152629"/>
                </a:lnTo>
                <a:lnTo>
                  <a:pt x="463748" y="152089"/>
                </a:lnTo>
                <a:lnTo>
                  <a:pt x="468022" y="151041"/>
                </a:lnTo>
                <a:lnTo>
                  <a:pt x="468022" y="136645"/>
                </a:lnTo>
                <a:lnTo>
                  <a:pt x="464475" y="136899"/>
                </a:lnTo>
                <a:lnTo>
                  <a:pt x="458326" y="136950"/>
                </a:lnTo>
                <a:lnTo>
                  <a:pt x="454542" y="135834"/>
                </a:lnTo>
                <a:lnTo>
                  <a:pt x="451974" y="134550"/>
                </a:lnTo>
                <a:close/>
              </a:path>
              <a:path w="6767290" h="196966">
                <a:moveTo>
                  <a:pt x="480489" y="1610"/>
                </a:moveTo>
                <a:lnTo>
                  <a:pt x="480489" y="151041"/>
                </a:lnTo>
                <a:lnTo>
                  <a:pt x="498733" y="151041"/>
                </a:lnTo>
                <a:lnTo>
                  <a:pt x="498733" y="93458"/>
                </a:lnTo>
                <a:lnTo>
                  <a:pt x="499026" y="86166"/>
                </a:lnTo>
                <a:lnTo>
                  <a:pt x="501934" y="72717"/>
                </a:lnTo>
                <a:lnTo>
                  <a:pt x="507956" y="63957"/>
                </a:lnTo>
                <a:lnTo>
                  <a:pt x="506942" y="47838"/>
                </a:lnTo>
                <a:lnTo>
                  <a:pt x="503057" y="51690"/>
                </a:lnTo>
                <a:lnTo>
                  <a:pt x="498733" y="57165"/>
                </a:lnTo>
                <a:lnTo>
                  <a:pt x="498733" y="1610"/>
                </a:lnTo>
                <a:lnTo>
                  <a:pt x="480489" y="1610"/>
                </a:lnTo>
                <a:close/>
              </a:path>
              <a:path w="6767290" h="196966">
                <a:moveTo>
                  <a:pt x="558118" y="48037"/>
                </a:moveTo>
                <a:lnTo>
                  <a:pt x="547138" y="41881"/>
                </a:lnTo>
                <a:lnTo>
                  <a:pt x="532382" y="39829"/>
                </a:lnTo>
                <a:lnTo>
                  <a:pt x="523598" y="39829"/>
                </a:lnTo>
                <a:lnTo>
                  <a:pt x="516267" y="41755"/>
                </a:lnTo>
                <a:lnTo>
                  <a:pt x="510388" y="45608"/>
                </a:lnTo>
                <a:lnTo>
                  <a:pt x="506942" y="47838"/>
                </a:lnTo>
                <a:lnTo>
                  <a:pt x="507956" y="63957"/>
                </a:lnTo>
                <a:lnTo>
                  <a:pt x="514105" y="58753"/>
                </a:lnTo>
                <a:lnTo>
                  <a:pt x="520963" y="56151"/>
                </a:lnTo>
                <a:lnTo>
                  <a:pt x="537653" y="56151"/>
                </a:lnTo>
                <a:lnTo>
                  <a:pt x="543869" y="59125"/>
                </a:lnTo>
                <a:lnTo>
                  <a:pt x="547180" y="65072"/>
                </a:lnTo>
                <a:lnTo>
                  <a:pt x="549207" y="68790"/>
                </a:lnTo>
                <a:lnTo>
                  <a:pt x="550221" y="74636"/>
                </a:lnTo>
                <a:lnTo>
                  <a:pt x="550221" y="151041"/>
                </a:lnTo>
                <a:lnTo>
                  <a:pt x="568971" y="151041"/>
                </a:lnTo>
                <a:lnTo>
                  <a:pt x="568971" y="81394"/>
                </a:lnTo>
                <a:lnTo>
                  <a:pt x="567827" y="67100"/>
                </a:lnTo>
                <a:lnTo>
                  <a:pt x="564411" y="56354"/>
                </a:lnTo>
                <a:lnTo>
                  <a:pt x="558118" y="48037"/>
                </a:lnTo>
                <a:close/>
              </a:path>
              <a:path w="6767290" h="196966">
                <a:moveTo>
                  <a:pt x="627723" y="135750"/>
                </a:moveTo>
                <a:lnTo>
                  <a:pt x="622858" y="129093"/>
                </a:lnTo>
                <a:lnTo>
                  <a:pt x="616954" y="116390"/>
                </a:lnTo>
                <a:lnTo>
                  <a:pt x="615054" y="102582"/>
                </a:lnTo>
                <a:lnTo>
                  <a:pt x="609682" y="56354"/>
                </a:lnTo>
                <a:lnTo>
                  <a:pt x="605762" y="61446"/>
                </a:lnTo>
                <a:lnTo>
                  <a:pt x="600057" y="72326"/>
                </a:lnTo>
                <a:lnTo>
                  <a:pt x="596634" y="84788"/>
                </a:lnTo>
                <a:lnTo>
                  <a:pt x="595493" y="98831"/>
                </a:lnTo>
                <a:lnTo>
                  <a:pt x="595720" y="105393"/>
                </a:lnTo>
                <a:lnTo>
                  <a:pt x="597955" y="118976"/>
                </a:lnTo>
                <a:lnTo>
                  <a:pt x="602575" y="130559"/>
                </a:lnTo>
                <a:lnTo>
                  <a:pt x="609581" y="140143"/>
                </a:lnTo>
                <a:lnTo>
                  <a:pt x="619253" y="148087"/>
                </a:lnTo>
                <a:lnTo>
                  <a:pt x="630883" y="153192"/>
                </a:lnTo>
                <a:lnTo>
                  <a:pt x="643940" y="154894"/>
                </a:lnTo>
                <a:lnTo>
                  <a:pt x="649481" y="154894"/>
                </a:lnTo>
                <a:lnTo>
                  <a:pt x="654447" y="154353"/>
                </a:lnTo>
                <a:lnTo>
                  <a:pt x="658839" y="153272"/>
                </a:lnTo>
                <a:lnTo>
                  <a:pt x="667015" y="151379"/>
                </a:lnTo>
                <a:lnTo>
                  <a:pt x="673874" y="147729"/>
                </a:lnTo>
                <a:lnTo>
                  <a:pt x="679414" y="142323"/>
                </a:lnTo>
                <a:lnTo>
                  <a:pt x="682725" y="139214"/>
                </a:lnTo>
                <a:lnTo>
                  <a:pt x="685715" y="135209"/>
                </a:lnTo>
                <a:lnTo>
                  <a:pt x="688384" y="130309"/>
                </a:lnTo>
                <a:lnTo>
                  <a:pt x="691053" y="125409"/>
                </a:lnTo>
                <a:lnTo>
                  <a:pt x="692624" y="120966"/>
                </a:lnTo>
                <a:lnTo>
                  <a:pt x="693097" y="116978"/>
                </a:lnTo>
                <a:lnTo>
                  <a:pt x="675157" y="116978"/>
                </a:lnTo>
                <a:lnTo>
                  <a:pt x="673806" y="121777"/>
                </a:lnTo>
                <a:lnTo>
                  <a:pt x="671509" y="126001"/>
                </a:lnTo>
                <a:lnTo>
                  <a:pt x="668265" y="129650"/>
                </a:lnTo>
                <a:lnTo>
                  <a:pt x="662589" y="135936"/>
                </a:lnTo>
                <a:lnTo>
                  <a:pt x="654988" y="139079"/>
                </a:lnTo>
                <a:lnTo>
                  <a:pt x="635257" y="139079"/>
                </a:lnTo>
                <a:lnTo>
                  <a:pt x="627723" y="135750"/>
                </a:lnTo>
                <a:close/>
              </a:path>
              <a:path w="6767290" h="196966">
                <a:moveTo>
                  <a:pt x="676408" y="49072"/>
                </a:moveTo>
                <a:lnTo>
                  <a:pt x="669178" y="45456"/>
                </a:lnTo>
                <a:lnTo>
                  <a:pt x="661948" y="41840"/>
                </a:lnTo>
                <a:lnTo>
                  <a:pt x="654481" y="40032"/>
                </a:lnTo>
                <a:lnTo>
                  <a:pt x="644065" y="40091"/>
                </a:lnTo>
                <a:lnTo>
                  <a:pt x="630892" y="42306"/>
                </a:lnTo>
                <a:lnTo>
                  <a:pt x="624581" y="65022"/>
                </a:lnTo>
                <a:lnTo>
                  <a:pt x="630257" y="58973"/>
                </a:lnTo>
                <a:lnTo>
                  <a:pt x="637285" y="55948"/>
                </a:lnTo>
                <a:lnTo>
                  <a:pt x="645663" y="55948"/>
                </a:lnTo>
                <a:lnTo>
                  <a:pt x="649143" y="56086"/>
                </a:lnTo>
                <a:lnTo>
                  <a:pt x="661942" y="59951"/>
                </a:lnTo>
                <a:lnTo>
                  <a:pt x="670698" y="69128"/>
                </a:lnTo>
                <a:lnTo>
                  <a:pt x="673401" y="73859"/>
                </a:lnTo>
                <a:lnTo>
                  <a:pt x="675124" y="80178"/>
                </a:lnTo>
                <a:lnTo>
                  <a:pt x="675867" y="88085"/>
                </a:lnTo>
                <a:lnTo>
                  <a:pt x="615561" y="88085"/>
                </a:lnTo>
                <a:lnTo>
                  <a:pt x="615899" y="78758"/>
                </a:lnTo>
                <a:lnTo>
                  <a:pt x="609682" y="56354"/>
                </a:lnTo>
                <a:lnTo>
                  <a:pt x="615054" y="102582"/>
                </a:lnTo>
                <a:lnTo>
                  <a:pt x="694618" y="102582"/>
                </a:lnTo>
                <a:lnTo>
                  <a:pt x="694618" y="91634"/>
                </a:lnTo>
                <a:lnTo>
                  <a:pt x="694077" y="83658"/>
                </a:lnTo>
                <a:lnTo>
                  <a:pt x="692996" y="78657"/>
                </a:lnTo>
                <a:lnTo>
                  <a:pt x="691780" y="71358"/>
                </a:lnTo>
                <a:lnTo>
                  <a:pt x="689347" y="64971"/>
                </a:lnTo>
                <a:lnTo>
                  <a:pt x="685698" y="59497"/>
                </a:lnTo>
                <a:lnTo>
                  <a:pt x="681914" y="53752"/>
                </a:lnTo>
                <a:lnTo>
                  <a:pt x="676408" y="49072"/>
                </a:lnTo>
                <a:close/>
              </a:path>
              <a:path w="6767290" h="196966">
                <a:moveTo>
                  <a:pt x="619431" y="47727"/>
                </a:moveTo>
                <a:lnTo>
                  <a:pt x="609682" y="56354"/>
                </a:lnTo>
                <a:lnTo>
                  <a:pt x="615899" y="78758"/>
                </a:lnTo>
                <a:lnTo>
                  <a:pt x="618906" y="71071"/>
                </a:lnTo>
                <a:lnTo>
                  <a:pt x="624581" y="65022"/>
                </a:lnTo>
                <a:lnTo>
                  <a:pt x="630892" y="42306"/>
                </a:lnTo>
                <a:lnTo>
                  <a:pt x="619431" y="47727"/>
                </a:lnTo>
                <a:close/>
              </a:path>
              <a:path w="6767290" h="196966">
                <a:moveTo>
                  <a:pt x="779384" y="18371"/>
                </a:moveTo>
                <a:lnTo>
                  <a:pt x="779114" y="25941"/>
                </a:lnTo>
                <a:lnTo>
                  <a:pt x="779114" y="42972"/>
                </a:lnTo>
                <a:lnTo>
                  <a:pt x="764012" y="42972"/>
                </a:lnTo>
                <a:lnTo>
                  <a:pt x="764012" y="57368"/>
                </a:lnTo>
                <a:lnTo>
                  <a:pt x="779114" y="57368"/>
                </a:lnTo>
                <a:lnTo>
                  <a:pt x="779114" y="151041"/>
                </a:lnTo>
                <a:lnTo>
                  <a:pt x="797155" y="151041"/>
                </a:lnTo>
                <a:lnTo>
                  <a:pt x="797155" y="57368"/>
                </a:lnTo>
                <a:lnTo>
                  <a:pt x="791983" y="2488"/>
                </a:lnTo>
                <a:lnTo>
                  <a:pt x="783067" y="9314"/>
                </a:lnTo>
                <a:lnTo>
                  <a:pt x="780702" y="12829"/>
                </a:lnTo>
                <a:lnTo>
                  <a:pt x="779384" y="18371"/>
                </a:lnTo>
                <a:close/>
              </a:path>
              <a:path w="6767290" h="196966">
                <a:moveTo>
                  <a:pt x="832933" y="2117"/>
                </a:moveTo>
                <a:lnTo>
                  <a:pt x="832933" y="22798"/>
                </a:lnTo>
                <a:lnTo>
                  <a:pt x="851177" y="22798"/>
                </a:lnTo>
                <a:lnTo>
                  <a:pt x="851177" y="2117"/>
                </a:lnTo>
                <a:lnTo>
                  <a:pt x="832933" y="2117"/>
                </a:lnTo>
                <a:close/>
              </a:path>
              <a:path w="6767290" h="196966">
                <a:moveTo>
                  <a:pt x="848913" y="51522"/>
                </a:moveTo>
                <a:lnTo>
                  <a:pt x="846971" y="73977"/>
                </a:lnTo>
                <a:lnTo>
                  <a:pt x="848947" y="70277"/>
                </a:lnTo>
                <a:lnTo>
                  <a:pt x="851177" y="49623"/>
                </a:lnTo>
                <a:lnTo>
                  <a:pt x="851177" y="42972"/>
                </a:lnTo>
                <a:lnTo>
                  <a:pt x="843778" y="42972"/>
                </a:lnTo>
                <a:lnTo>
                  <a:pt x="843778" y="57875"/>
                </a:lnTo>
                <a:lnTo>
                  <a:pt x="848913" y="51522"/>
                </a:lnTo>
                <a:close/>
              </a:path>
              <a:path w="6767290" h="196966">
                <a:moveTo>
                  <a:pt x="898353" y="44679"/>
                </a:moveTo>
                <a:lnTo>
                  <a:pt x="893999" y="42138"/>
                </a:lnTo>
                <a:lnTo>
                  <a:pt x="891871" y="47686"/>
                </a:lnTo>
                <a:lnTo>
                  <a:pt x="893442" y="66593"/>
                </a:lnTo>
                <a:lnTo>
                  <a:pt x="895401" y="70648"/>
                </a:lnTo>
                <a:lnTo>
                  <a:pt x="896048" y="74173"/>
                </a:lnTo>
                <a:lnTo>
                  <a:pt x="896381" y="75988"/>
                </a:lnTo>
                <a:lnTo>
                  <a:pt x="896550" y="70006"/>
                </a:lnTo>
                <a:lnTo>
                  <a:pt x="898003" y="65782"/>
                </a:lnTo>
                <a:lnTo>
                  <a:pt x="900233" y="62944"/>
                </a:lnTo>
                <a:lnTo>
                  <a:pt x="904826" y="48457"/>
                </a:lnTo>
                <a:lnTo>
                  <a:pt x="903153" y="42453"/>
                </a:lnTo>
                <a:lnTo>
                  <a:pt x="898353" y="44679"/>
                </a:lnTo>
                <a:close/>
              </a:path>
              <a:path w="6767290" h="196966">
                <a:moveTo>
                  <a:pt x="896048" y="74173"/>
                </a:moveTo>
                <a:lnTo>
                  <a:pt x="895401" y="70648"/>
                </a:lnTo>
                <a:lnTo>
                  <a:pt x="893442" y="66593"/>
                </a:lnTo>
                <a:lnTo>
                  <a:pt x="891871" y="47686"/>
                </a:lnTo>
                <a:lnTo>
                  <a:pt x="893999" y="42138"/>
                </a:lnTo>
                <a:lnTo>
                  <a:pt x="879252" y="40032"/>
                </a:lnTo>
                <a:lnTo>
                  <a:pt x="887841" y="50826"/>
                </a:lnTo>
                <a:lnTo>
                  <a:pt x="890199" y="59835"/>
                </a:lnTo>
                <a:lnTo>
                  <a:pt x="895874" y="75616"/>
                </a:lnTo>
                <a:lnTo>
                  <a:pt x="896048" y="74173"/>
                </a:lnTo>
                <a:close/>
              </a:path>
              <a:path w="6767290" h="196966">
                <a:moveTo>
                  <a:pt x="940940" y="126289"/>
                </a:moveTo>
                <a:lnTo>
                  <a:pt x="930436" y="134719"/>
                </a:lnTo>
                <a:lnTo>
                  <a:pt x="924423" y="137693"/>
                </a:lnTo>
                <a:lnTo>
                  <a:pt x="918206" y="139180"/>
                </a:lnTo>
                <a:lnTo>
                  <a:pt x="911787" y="139180"/>
                </a:lnTo>
                <a:lnTo>
                  <a:pt x="909017" y="103664"/>
                </a:lnTo>
                <a:lnTo>
                  <a:pt x="904050" y="105049"/>
                </a:lnTo>
                <a:lnTo>
                  <a:pt x="906517" y="139180"/>
                </a:lnTo>
                <a:lnTo>
                  <a:pt x="914929" y="151041"/>
                </a:lnTo>
                <a:lnTo>
                  <a:pt x="896381" y="151041"/>
                </a:lnTo>
                <a:lnTo>
                  <a:pt x="894247" y="152556"/>
                </a:lnTo>
                <a:lnTo>
                  <a:pt x="907530" y="154691"/>
                </a:lnTo>
                <a:lnTo>
                  <a:pt x="915909" y="154691"/>
                </a:lnTo>
                <a:lnTo>
                  <a:pt x="923578" y="152900"/>
                </a:lnTo>
                <a:lnTo>
                  <a:pt x="930538" y="149318"/>
                </a:lnTo>
                <a:lnTo>
                  <a:pt x="937497" y="145736"/>
                </a:lnTo>
                <a:lnTo>
                  <a:pt x="942835" y="141512"/>
                </a:lnTo>
                <a:lnTo>
                  <a:pt x="945449" y="114142"/>
                </a:lnTo>
                <a:lnTo>
                  <a:pt x="940940" y="126289"/>
                </a:lnTo>
                <a:close/>
              </a:path>
              <a:path w="6767290" h="196966">
                <a:moveTo>
                  <a:pt x="901956" y="137659"/>
                </a:moveTo>
                <a:lnTo>
                  <a:pt x="914929" y="151041"/>
                </a:lnTo>
                <a:lnTo>
                  <a:pt x="906517" y="139180"/>
                </a:lnTo>
                <a:lnTo>
                  <a:pt x="904050" y="105049"/>
                </a:lnTo>
                <a:lnTo>
                  <a:pt x="901956" y="137659"/>
                </a:lnTo>
                <a:close/>
              </a:path>
              <a:path w="6767290" h="196966">
                <a:moveTo>
                  <a:pt x="905882" y="89110"/>
                </a:moveTo>
                <a:lnTo>
                  <a:pt x="907429" y="88896"/>
                </a:lnTo>
                <a:lnTo>
                  <a:pt x="910057" y="55588"/>
                </a:lnTo>
                <a:lnTo>
                  <a:pt x="904219" y="57807"/>
                </a:lnTo>
                <a:lnTo>
                  <a:pt x="900233" y="62944"/>
                </a:lnTo>
                <a:lnTo>
                  <a:pt x="898003" y="65782"/>
                </a:lnTo>
                <a:lnTo>
                  <a:pt x="896550" y="70006"/>
                </a:lnTo>
                <a:lnTo>
                  <a:pt x="896381" y="75988"/>
                </a:lnTo>
                <a:lnTo>
                  <a:pt x="896381" y="91740"/>
                </a:lnTo>
                <a:lnTo>
                  <a:pt x="900739" y="106942"/>
                </a:lnTo>
                <a:lnTo>
                  <a:pt x="905882" y="89110"/>
                </a:lnTo>
                <a:close/>
              </a:path>
              <a:path w="6767290" h="196966">
                <a:moveTo>
                  <a:pt x="960868" y="56359"/>
                </a:moveTo>
                <a:lnTo>
                  <a:pt x="952025" y="47129"/>
                </a:lnTo>
                <a:lnTo>
                  <a:pt x="946812" y="44439"/>
                </a:lnTo>
                <a:lnTo>
                  <a:pt x="947160" y="140971"/>
                </a:lnTo>
                <a:lnTo>
                  <a:pt x="948207" y="144316"/>
                </a:lnTo>
                <a:lnTo>
                  <a:pt x="949694" y="146682"/>
                </a:lnTo>
                <a:lnTo>
                  <a:pt x="952532" y="151143"/>
                </a:lnTo>
                <a:lnTo>
                  <a:pt x="957093" y="153373"/>
                </a:lnTo>
                <a:lnTo>
                  <a:pt x="965944" y="153373"/>
                </a:lnTo>
                <a:lnTo>
                  <a:pt x="969458" y="153069"/>
                </a:lnTo>
                <a:lnTo>
                  <a:pt x="973107" y="152359"/>
                </a:lnTo>
                <a:lnTo>
                  <a:pt x="975945" y="151548"/>
                </a:lnTo>
                <a:lnTo>
                  <a:pt x="975945" y="138065"/>
                </a:lnTo>
                <a:lnTo>
                  <a:pt x="973715" y="138420"/>
                </a:lnTo>
                <a:lnTo>
                  <a:pt x="970776" y="138673"/>
                </a:lnTo>
                <a:lnTo>
                  <a:pt x="967465" y="138673"/>
                </a:lnTo>
                <a:lnTo>
                  <a:pt x="964272" y="135801"/>
                </a:lnTo>
                <a:lnTo>
                  <a:pt x="963883" y="132388"/>
                </a:lnTo>
                <a:lnTo>
                  <a:pt x="963883" y="69575"/>
                </a:lnTo>
                <a:lnTo>
                  <a:pt x="960868" y="56359"/>
                </a:lnTo>
                <a:close/>
              </a:path>
              <a:path w="6767290" h="196966">
                <a:moveTo>
                  <a:pt x="904826" y="48457"/>
                </a:moveTo>
                <a:lnTo>
                  <a:pt x="900233" y="62944"/>
                </a:lnTo>
                <a:lnTo>
                  <a:pt x="904219" y="57807"/>
                </a:lnTo>
                <a:lnTo>
                  <a:pt x="910057" y="55588"/>
                </a:lnTo>
                <a:lnTo>
                  <a:pt x="910976" y="55239"/>
                </a:lnTo>
                <a:lnTo>
                  <a:pt x="928747" y="55239"/>
                </a:lnTo>
                <a:lnTo>
                  <a:pt x="935082" y="56641"/>
                </a:lnTo>
                <a:lnTo>
                  <a:pt x="939508" y="59446"/>
                </a:lnTo>
                <a:lnTo>
                  <a:pt x="943934" y="62251"/>
                </a:lnTo>
                <a:lnTo>
                  <a:pt x="946146" y="66762"/>
                </a:lnTo>
                <a:lnTo>
                  <a:pt x="946146" y="76021"/>
                </a:lnTo>
                <a:lnTo>
                  <a:pt x="944930" y="79975"/>
                </a:lnTo>
                <a:lnTo>
                  <a:pt x="943511" y="82949"/>
                </a:lnTo>
                <a:lnTo>
                  <a:pt x="940707" y="84706"/>
                </a:lnTo>
                <a:lnTo>
                  <a:pt x="936518" y="85247"/>
                </a:lnTo>
                <a:lnTo>
                  <a:pt x="930065" y="100960"/>
                </a:lnTo>
                <a:lnTo>
                  <a:pt x="933511" y="100285"/>
                </a:lnTo>
                <a:lnTo>
                  <a:pt x="937024" y="99338"/>
                </a:lnTo>
                <a:lnTo>
                  <a:pt x="940538" y="98392"/>
                </a:lnTo>
                <a:lnTo>
                  <a:pt x="943410" y="97209"/>
                </a:lnTo>
                <a:lnTo>
                  <a:pt x="945640" y="95790"/>
                </a:lnTo>
                <a:lnTo>
                  <a:pt x="945640" y="110490"/>
                </a:lnTo>
                <a:lnTo>
                  <a:pt x="945449" y="114142"/>
                </a:lnTo>
                <a:lnTo>
                  <a:pt x="942835" y="141512"/>
                </a:lnTo>
                <a:lnTo>
                  <a:pt x="946552" y="136646"/>
                </a:lnTo>
                <a:lnTo>
                  <a:pt x="947160" y="140971"/>
                </a:lnTo>
                <a:lnTo>
                  <a:pt x="946812" y="44439"/>
                </a:lnTo>
                <a:lnTo>
                  <a:pt x="934997" y="40982"/>
                </a:lnTo>
                <a:lnTo>
                  <a:pt x="920909" y="39829"/>
                </a:lnTo>
                <a:lnTo>
                  <a:pt x="915863" y="40020"/>
                </a:lnTo>
                <a:lnTo>
                  <a:pt x="903153" y="42453"/>
                </a:lnTo>
                <a:lnTo>
                  <a:pt x="904826" y="48457"/>
                </a:lnTo>
                <a:close/>
              </a:path>
              <a:path w="6767290" h="196966">
                <a:moveTo>
                  <a:pt x="914929" y="102879"/>
                </a:moveTo>
                <a:lnTo>
                  <a:pt x="915639" y="102785"/>
                </a:lnTo>
                <a:lnTo>
                  <a:pt x="926686" y="101366"/>
                </a:lnTo>
                <a:lnTo>
                  <a:pt x="930065" y="100960"/>
                </a:lnTo>
                <a:lnTo>
                  <a:pt x="936518" y="85247"/>
                </a:lnTo>
                <a:lnTo>
                  <a:pt x="914929" y="87955"/>
                </a:lnTo>
                <a:lnTo>
                  <a:pt x="914929" y="81095"/>
                </a:lnTo>
                <a:lnTo>
                  <a:pt x="913794" y="66757"/>
                </a:lnTo>
                <a:lnTo>
                  <a:pt x="910470" y="56151"/>
                </a:lnTo>
                <a:lnTo>
                  <a:pt x="910057" y="55588"/>
                </a:lnTo>
                <a:lnTo>
                  <a:pt x="907429" y="88896"/>
                </a:lnTo>
                <a:lnTo>
                  <a:pt x="905882" y="89110"/>
                </a:lnTo>
                <a:lnTo>
                  <a:pt x="900739" y="106942"/>
                </a:lnTo>
                <a:lnTo>
                  <a:pt x="898104" y="134618"/>
                </a:lnTo>
                <a:lnTo>
                  <a:pt x="896381" y="133257"/>
                </a:lnTo>
                <a:lnTo>
                  <a:pt x="894253" y="131577"/>
                </a:lnTo>
                <a:lnTo>
                  <a:pt x="892327" y="127420"/>
                </a:lnTo>
                <a:lnTo>
                  <a:pt x="892327" y="115187"/>
                </a:lnTo>
                <a:lnTo>
                  <a:pt x="895131" y="110118"/>
                </a:lnTo>
                <a:lnTo>
                  <a:pt x="896381" y="109410"/>
                </a:lnTo>
                <a:lnTo>
                  <a:pt x="898104" y="134618"/>
                </a:lnTo>
                <a:lnTo>
                  <a:pt x="900739" y="106942"/>
                </a:lnTo>
                <a:lnTo>
                  <a:pt x="896381" y="91740"/>
                </a:lnTo>
                <a:lnTo>
                  <a:pt x="892967" y="92685"/>
                </a:lnTo>
                <a:lnTo>
                  <a:pt x="882698" y="99136"/>
                </a:lnTo>
                <a:lnTo>
                  <a:pt x="876414" y="104678"/>
                </a:lnTo>
                <a:lnTo>
                  <a:pt x="873272" y="112484"/>
                </a:lnTo>
                <a:lnTo>
                  <a:pt x="873272" y="131746"/>
                </a:lnTo>
                <a:lnTo>
                  <a:pt x="876465" y="139400"/>
                </a:lnTo>
                <a:lnTo>
                  <a:pt x="882850" y="145516"/>
                </a:lnTo>
                <a:lnTo>
                  <a:pt x="883534" y="146153"/>
                </a:lnTo>
                <a:lnTo>
                  <a:pt x="894247" y="152556"/>
                </a:lnTo>
                <a:lnTo>
                  <a:pt x="896381" y="151041"/>
                </a:lnTo>
                <a:lnTo>
                  <a:pt x="914929" y="151041"/>
                </a:lnTo>
                <a:lnTo>
                  <a:pt x="901956" y="137659"/>
                </a:lnTo>
                <a:lnTo>
                  <a:pt x="904050" y="105049"/>
                </a:lnTo>
                <a:lnTo>
                  <a:pt x="909017" y="103664"/>
                </a:lnTo>
                <a:lnTo>
                  <a:pt x="911787" y="139180"/>
                </a:lnTo>
                <a:lnTo>
                  <a:pt x="914929" y="139180"/>
                </a:lnTo>
                <a:lnTo>
                  <a:pt x="914929" y="102879"/>
                </a:lnTo>
                <a:close/>
              </a:path>
              <a:path w="6767290" h="196966">
                <a:moveTo>
                  <a:pt x="1017669" y="151041"/>
                </a:moveTo>
                <a:lnTo>
                  <a:pt x="1017669" y="87072"/>
                </a:lnTo>
                <a:lnTo>
                  <a:pt x="1018125" y="81614"/>
                </a:lnTo>
                <a:lnTo>
                  <a:pt x="1019037" y="77796"/>
                </a:lnTo>
                <a:lnTo>
                  <a:pt x="1019950" y="73977"/>
                </a:lnTo>
                <a:lnTo>
                  <a:pt x="1021926" y="70277"/>
                </a:lnTo>
                <a:lnTo>
                  <a:pt x="1024967" y="66695"/>
                </a:lnTo>
                <a:lnTo>
                  <a:pt x="1028751" y="62234"/>
                </a:lnTo>
                <a:lnTo>
                  <a:pt x="1033143" y="59260"/>
                </a:lnTo>
                <a:lnTo>
                  <a:pt x="1038143" y="57773"/>
                </a:lnTo>
                <a:lnTo>
                  <a:pt x="1040913" y="56895"/>
                </a:lnTo>
                <a:lnTo>
                  <a:pt x="1044461" y="56455"/>
                </a:lnTo>
                <a:lnTo>
                  <a:pt x="1057299" y="56455"/>
                </a:lnTo>
                <a:lnTo>
                  <a:pt x="1063177" y="59835"/>
                </a:lnTo>
                <a:lnTo>
                  <a:pt x="1066421" y="66593"/>
                </a:lnTo>
                <a:lnTo>
                  <a:pt x="1068380" y="70648"/>
                </a:lnTo>
                <a:lnTo>
                  <a:pt x="1069360" y="75988"/>
                </a:lnTo>
                <a:lnTo>
                  <a:pt x="1069360" y="151041"/>
                </a:lnTo>
                <a:lnTo>
                  <a:pt x="1087908" y="151041"/>
                </a:lnTo>
                <a:lnTo>
                  <a:pt x="1087908" y="81095"/>
                </a:lnTo>
                <a:lnTo>
                  <a:pt x="1086773" y="66757"/>
                </a:lnTo>
                <a:lnTo>
                  <a:pt x="1083448" y="56151"/>
                </a:lnTo>
                <a:lnTo>
                  <a:pt x="1077804" y="48457"/>
                </a:lnTo>
                <a:lnTo>
                  <a:pt x="1066978" y="42138"/>
                </a:lnTo>
                <a:lnTo>
                  <a:pt x="1052231" y="40032"/>
                </a:lnTo>
                <a:lnTo>
                  <a:pt x="1045204" y="40032"/>
                </a:lnTo>
                <a:lnTo>
                  <a:pt x="1038818" y="41418"/>
                </a:lnTo>
                <a:lnTo>
                  <a:pt x="1033075" y="44189"/>
                </a:lnTo>
                <a:lnTo>
                  <a:pt x="1027332" y="46960"/>
                </a:lnTo>
                <a:lnTo>
                  <a:pt x="1021892" y="51522"/>
                </a:lnTo>
                <a:lnTo>
                  <a:pt x="1016757" y="57875"/>
                </a:lnTo>
                <a:lnTo>
                  <a:pt x="1016757" y="42465"/>
                </a:lnTo>
                <a:lnTo>
                  <a:pt x="999425" y="42465"/>
                </a:lnTo>
                <a:lnTo>
                  <a:pt x="999425" y="151041"/>
                </a:lnTo>
                <a:lnTo>
                  <a:pt x="1017669" y="151041"/>
                </a:lnTo>
                <a:close/>
              </a:path>
              <a:path w="6767290" h="196966">
                <a:moveTo>
                  <a:pt x="1136905" y="46523"/>
                </a:moveTo>
                <a:lnTo>
                  <a:pt x="1126997" y="55239"/>
                </a:lnTo>
                <a:lnTo>
                  <a:pt x="1122385" y="61480"/>
                </a:lnTo>
                <a:lnTo>
                  <a:pt x="1117233" y="72354"/>
                </a:lnTo>
                <a:lnTo>
                  <a:pt x="1114142" y="85109"/>
                </a:lnTo>
                <a:lnTo>
                  <a:pt x="1113112" y="99744"/>
                </a:lnTo>
                <a:lnTo>
                  <a:pt x="1113171" y="102890"/>
                </a:lnTo>
                <a:lnTo>
                  <a:pt x="1114930" y="116297"/>
                </a:lnTo>
                <a:lnTo>
                  <a:pt x="1119133" y="128208"/>
                </a:lnTo>
                <a:lnTo>
                  <a:pt x="1125781" y="138622"/>
                </a:lnTo>
                <a:lnTo>
                  <a:pt x="1134770" y="146987"/>
                </a:lnTo>
                <a:lnTo>
                  <a:pt x="1146256" y="152385"/>
                </a:lnTo>
                <a:lnTo>
                  <a:pt x="1159735" y="154184"/>
                </a:lnTo>
                <a:lnTo>
                  <a:pt x="1167841" y="153689"/>
                </a:lnTo>
                <a:lnTo>
                  <a:pt x="1180371" y="150452"/>
                </a:lnTo>
                <a:lnTo>
                  <a:pt x="1190851" y="144198"/>
                </a:lnTo>
                <a:lnTo>
                  <a:pt x="1196856" y="137821"/>
                </a:lnTo>
                <a:lnTo>
                  <a:pt x="1202653" y="126744"/>
                </a:lnTo>
                <a:lnTo>
                  <a:pt x="1206054" y="112619"/>
                </a:lnTo>
                <a:lnTo>
                  <a:pt x="1188317" y="112619"/>
                </a:lnTo>
                <a:lnTo>
                  <a:pt x="1186628" y="120662"/>
                </a:lnTo>
                <a:lnTo>
                  <a:pt x="1183570" y="126998"/>
                </a:lnTo>
                <a:lnTo>
                  <a:pt x="1179144" y="131627"/>
                </a:lnTo>
                <a:lnTo>
                  <a:pt x="1174718" y="136257"/>
                </a:lnTo>
                <a:lnTo>
                  <a:pt x="1168722" y="138572"/>
                </a:lnTo>
                <a:lnTo>
                  <a:pt x="1151288" y="138572"/>
                </a:lnTo>
                <a:lnTo>
                  <a:pt x="1144059" y="134855"/>
                </a:lnTo>
                <a:lnTo>
                  <a:pt x="1139464" y="127420"/>
                </a:lnTo>
                <a:lnTo>
                  <a:pt x="1138114" y="125062"/>
                </a:lnTo>
                <a:lnTo>
                  <a:pt x="1133957" y="113544"/>
                </a:lnTo>
                <a:lnTo>
                  <a:pt x="1132572" y="99947"/>
                </a:lnTo>
                <a:lnTo>
                  <a:pt x="1132605" y="97287"/>
                </a:lnTo>
                <a:lnTo>
                  <a:pt x="1133998" y="83895"/>
                </a:lnTo>
                <a:lnTo>
                  <a:pt x="1137437" y="72676"/>
                </a:lnTo>
                <a:lnTo>
                  <a:pt x="1140069" y="67696"/>
                </a:lnTo>
                <a:lnTo>
                  <a:pt x="1149462" y="58657"/>
                </a:lnTo>
                <a:lnTo>
                  <a:pt x="1162370" y="55644"/>
                </a:lnTo>
                <a:lnTo>
                  <a:pt x="1170884" y="55644"/>
                </a:lnTo>
                <a:lnTo>
                  <a:pt x="1177066" y="57858"/>
                </a:lnTo>
                <a:lnTo>
                  <a:pt x="1180918" y="62285"/>
                </a:lnTo>
                <a:lnTo>
                  <a:pt x="1184769" y="66712"/>
                </a:lnTo>
                <a:lnTo>
                  <a:pt x="1187236" y="72270"/>
                </a:lnTo>
                <a:lnTo>
                  <a:pt x="1188317" y="78961"/>
                </a:lnTo>
                <a:lnTo>
                  <a:pt x="1206054" y="78961"/>
                </a:lnTo>
                <a:lnTo>
                  <a:pt x="1204351" y="69015"/>
                </a:lnTo>
                <a:lnTo>
                  <a:pt x="1199589" y="56800"/>
                </a:lnTo>
                <a:lnTo>
                  <a:pt x="1192219" y="48244"/>
                </a:lnTo>
                <a:lnTo>
                  <a:pt x="1187736" y="45253"/>
                </a:lnTo>
                <a:lnTo>
                  <a:pt x="1176190" y="40805"/>
                </a:lnTo>
                <a:lnTo>
                  <a:pt x="1162370" y="39322"/>
                </a:lnTo>
                <a:lnTo>
                  <a:pt x="1161609" y="39328"/>
                </a:lnTo>
                <a:lnTo>
                  <a:pt x="1148442" y="41219"/>
                </a:lnTo>
                <a:lnTo>
                  <a:pt x="1136905" y="46523"/>
                </a:lnTo>
                <a:close/>
              </a:path>
              <a:path w="6767290" h="196966">
                <a:moveTo>
                  <a:pt x="1241596" y="42972"/>
                </a:moveTo>
                <a:lnTo>
                  <a:pt x="1241596" y="151041"/>
                </a:lnTo>
                <a:lnTo>
                  <a:pt x="1260144" y="151041"/>
                </a:lnTo>
                <a:lnTo>
                  <a:pt x="1260144" y="42972"/>
                </a:lnTo>
                <a:lnTo>
                  <a:pt x="1241596" y="42972"/>
                </a:lnTo>
                <a:close/>
              </a:path>
              <a:path w="6767290" h="196966">
                <a:moveTo>
                  <a:pt x="1241596" y="2117"/>
                </a:moveTo>
                <a:lnTo>
                  <a:pt x="1241596" y="22798"/>
                </a:lnTo>
                <a:lnTo>
                  <a:pt x="1260144" y="22798"/>
                </a:lnTo>
                <a:lnTo>
                  <a:pt x="1260144" y="2117"/>
                </a:lnTo>
                <a:lnTo>
                  <a:pt x="1241596" y="2117"/>
                </a:lnTo>
                <a:close/>
              </a:path>
              <a:path w="6767290" h="196966">
                <a:moveTo>
                  <a:pt x="1397783" y="85972"/>
                </a:moveTo>
                <a:lnTo>
                  <a:pt x="1374472" y="88896"/>
                </a:lnTo>
                <a:lnTo>
                  <a:pt x="1376060" y="103664"/>
                </a:lnTo>
                <a:lnTo>
                  <a:pt x="1382681" y="102785"/>
                </a:lnTo>
                <a:lnTo>
                  <a:pt x="1393729" y="101366"/>
                </a:lnTo>
                <a:lnTo>
                  <a:pt x="1397108" y="100960"/>
                </a:lnTo>
                <a:lnTo>
                  <a:pt x="1397783" y="100828"/>
                </a:lnTo>
                <a:lnTo>
                  <a:pt x="1400554" y="100285"/>
                </a:lnTo>
                <a:lnTo>
                  <a:pt x="1403561" y="85247"/>
                </a:lnTo>
                <a:lnTo>
                  <a:pt x="1397783" y="55680"/>
                </a:lnTo>
                <a:lnTo>
                  <a:pt x="1397783" y="85972"/>
                </a:lnTo>
                <a:close/>
              </a:path>
              <a:path w="6767290" h="196966">
                <a:moveTo>
                  <a:pt x="1416027" y="151041"/>
                </a:moveTo>
                <a:lnTo>
                  <a:pt x="1409878" y="141512"/>
                </a:lnTo>
                <a:lnTo>
                  <a:pt x="1404540" y="145736"/>
                </a:lnTo>
                <a:lnTo>
                  <a:pt x="1397783" y="149214"/>
                </a:lnTo>
                <a:lnTo>
                  <a:pt x="1397783" y="151041"/>
                </a:lnTo>
                <a:lnTo>
                  <a:pt x="1416027" y="151041"/>
                </a:lnTo>
                <a:close/>
              </a:path>
              <a:path w="6767290" h="196966">
                <a:moveTo>
                  <a:pt x="1412682" y="95790"/>
                </a:moveTo>
                <a:lnTo>
                  <a:pt x="1413595" y="136646"/>
                </a:lnTo>
                <a:lnTo>
                  <a:pt x="1413189" y="76021"/>
                </a:lnTo>
                <a:lnTo>
                  <a:pt x="1411973" y="79975"/>
                </a:lnTo>
                <a:lnTo>
                  <a:pt x="1410554" y="82949"/>
                </a:lnTo>
                <a:lnTo>
                  <a:pt x="1410453" y="97209"/>
                </a:lnTo>
                <a:lnTo>
                  <a:pt x="1412682" y="95790"/>
                </a:lnTo>
                <a:close/>
              </a:path>
              <a:path w="6767290" h="196966">
                <a:moveTo>
                  <a:pt x="1400554" y="100285"/>
                </a:moveTo>
                <a:lnTo>
                  <a:pt x="1397783" y="100828"/>
                </a:lnTo>
                <a:lnTo>
                  <a:pt x="1407982" y="126289"/>
                </a:lnTo>
                <a:lnTo>
                  <a:pt x="1404067" y="99338"/>
                </a:lnTo>
                <a:lnTo>
                  <a:pt x="1403561" y="85247"/>
                </a:lnTo>
                <a:lnTo>
                  <a:pt x="1400554" y="100285"/>
                </a:lnTo>
                <a:close/>
              </a:path>
              <a:path w="6767290" h="196966">
                <a:moveTo>
                  <a:pt x="1416027" y="45560"/>
                </a:moveTo>
                <a:lnTo>
                  <a:pt x="1416027" y="2117"/>
                </a:lnTo>
                <a:lnTo>
                  <a:pt x="1413855" y="44440"/>
                </a:lnTo>
                <a:lnTo>
                  <a:pt x="1406551" y="59446"/>
                </a:lnTo>
                <a:lnTo>
                  <a:pt x="1407750" y="84706"/>
                </a:lnTo>
                <a:lnTo>
                  <a:pt x="1410976" y="62251"/>
                </a:lnTo>
                <a:lnTo>
                  <a:pt x="1413189" y="66762"/>
                </a:lnTo>
                <a:lnTo>
                  <a:pt x="1413189" y="72980"/>
                </a:lnTo>
                <a:lnTo>
                  <a:pt x="1413189" y="66762"/>
                </a:lnTo>
                <a:lnTo>
                  <a:pt x="1410976" y="62251"/>
                </a:lnTo>
                <a:lnTo>
                  <a:pt x="1407750" y="84706"/>
                </a:lnTo>
                <a:lnTo>
                  <a:pt x="1407581" y="98392"/>
                </a:lnTo>
                <a:lnTo>
                  <a:pt x="1410453" y="97209"/>
                </a:lnTo>
                <a:lnTo>
                  <a:pt x="1410554" y="82949"/>
                </a:lnTo>
                <a:lnTo>
                  <a:pt x="1411973" y="79975"/>
                </a:lnTo>
                <a:lnTo>
                  <a:pt x="1413189" y="76021"/>
                </a:lnTo>
                <a:lnTo>
                  <a:pt x="1413595" y="136646"/>
                </a:lnTo>
                <a:lnTo>
                  <a:pt x="1414203" y="140971"/>
                </a:lnTo>
                <a:lnTo>
                  <a:pt x="1415250" y="144317"/>
                </a:lnTo>
                <a:lnTo>
                  <a:pt x="1416027" y="45560"/>
                </a:lnTo>
                <a:close/>
              </a:path>
              <a:path w="6767290" h="196966">
                <a:moveTo>
                  <a:pt x="1397783" y="40634"/>
                </a:moveTo>
                <a:lnTo>
                  <a:pt x="1402125" y="56641"/>
                </a:lnTo>
                <a:lnTo>
                  <a:pt x="1402040" y="40982"/>
                </a:lnTo>
                <a:lnTo>
                  <a:pt x="1397783" y="2117"/>
                </a:lnTo>
                <a:lnTo>
                  <a:pt x="1397783" y="40634"/>
                </a:lnTo>
                <a:close/>
              </a:path>
              <a:path w="6767290" h="196966">
                <a:moveTo>
                  <a:pt x="1570762" y="2117"/>
                </a:moveTo>
                <a:lnTo>
                  <a:pt x="1570762" y="151041"/>
                </a:lnTo>
                <a:lnTo>
                  <a:pt x="1589006" y="151041"/>
                </a:lnTo>
                <a:lnTo>
                  <a:pt x="1589006" y="2117"/>
                </a:lnTo>
                <a:lnTo>
                  <a:pt x="1570762" y="2117"/>
                </a:lnTo>
                <a:close/>
              </a:path>
              <a:path w="6767290" h="196966">
                <a:moveTo>
                  <a:pt x="1711628" y="125410"/>
                </a:moveTo>
                <a:lnTo>
                  <a:pt x="1713199" y="120966"/>
                </a:lnTo>
                <a:lnTo>
                  <a:pt x="1713672" y="116978"/>
                </a:lnTo>
                <a:lnTo>
                  <a:pt x="1707395" y="116978"/>
                </a:lnTo>
                <a:lnTo>
                  <a:pt x="1706291" y="135209"/>
                </a:lnTo>
                <a:lnTo>
                  <a:pt x="1703300" y="139214"/>
                </a:lnTo>
                <a:lnTo>
                  <a:pt x="1699990" y="142323"/>
                </a:lnTo>
                <a:lnTo>
                  <a:pt x="1707395" y="116978"/>
                </a:lnTo>
                <a:lnTo>
                  <a:pt x="1702675" y="102583"/>
                </a:lnTo>
                <a:lnTo>
                  <a:pt x="1715193" y="102583"/>
                </a:lnTo>
                <a:lnTo>
                  <a:pt x="1715193" y="91634"/>
                </a:lnTo>
                <a:lnTo>
                  <a:pt x="1714652" y="83659"/>
                </a:lnTo>
                <a:lnTo>
                  <a:pt x="1713571" y="78657"/>
                </a:lnTo>
                <a:lnTo>
                  <a:pt x="1712355" y="71358"/>
                </a:lnTo>
                <a:lnTo>
                  <a:pt x="1709922" y="64971"/>
                </a:lnTo>
                <a:lnTo>
                  <a:pt x="1706274" y="59497"/>
                </a:lnTo>
                <a:lnTo>
                  <a:pt x="1702490" y="53752"/>
                </a:lnTo>
                <a:lnTo>
                  <a:pt x="1696983" y="49072"/>
                </a:lnTo>
                <a:lnTo>
                  <a:pt x="1689753" y="45456"/>
                </a:lnTo>
                <a:lnTo>
                  <a:pt x="1682523" y="41840"/>
                </a:lnTo>
                <a:lnTo>
                  <a:pt x="1675056" y="40032"/>
                </a:lnTo>
                <a:lnTo>
                  <a:pt x="1664640" y="40091"/>
                </a:lnTo>
                <a:lnTo>
                  <a:pt x="1661779" y="42465"/>
                </a:lnTo>
                <a:lnTo>
                  <a:pt x="1666758" y="55969"/>
                </a:lnTo>
                <a:lnTo>
                  <a:pt x="1669718" y="56086"/>
                </a:lnTo>
                <a:lnTo>
                  <a:pt x="1682517" y="59951"/>
                </a:lnTo>
                <a:lnTo>
                  <a:pt x="1691273" y="69128"/>
                </a:lnTo>
                <a:lnTo>
                  <a:pt x="1692286" y="70902"/>
                </a:lnTo>
                <a:lnTo>
                  <a:pt x="1682962" y="42465"/>
                </a:lnTo>
                <a:lnTo>
                  <a:pt x="1692286" y="70902"/>
                </a:lnTo>
                <a:lnTo>
                  <a:pt x="1693976" y="73859"/>
                </a:lnTo>
                <a:lnTo>
                  <a:pt x="1695699" y="80178"/>
                </a:lnTo>
                <a:lnTo>
                  <a:pt x="1695848" y="81763"/>
                </a:lnTo>
                <a:lnTo>
                  <a:pt x="1696442" y="88085"/>
                </a:lnTo>
                <a:lnTo>
                  <a:pt x="1683946" y="102583"/>
                </a:lnTo>
                <a:lnTo>
                  <a:pt x="1695733" y="116978"/>
                </a:lnTo>
                <a:lnTo>
                  <a:pt x="1698967" y="143321"/>
                </a:lnTo>
                <a:lnTo>
                  <a:pt x="1701814" y="151041"/>
                </a:lnTo>
                <a:lnTo>
                  <a:pt x="1721274" y="151041"/>
                </a:lnTo>
                <a:lnTo>
                  <a:pt x="1708959" y="130310"/>
                </a:lnTo>
                <a:lnTo>
                  <a:pt x="1710712" y="127093"/>
                </a:lnTo>
                <a:lnTo>
                  <a:pt x="1711628" y="125410"/>
                </a:lnTo>
                <a:close/>
              </a:path>
              <a:path w="6767290" h="196966">
                <a:moveTo>
                  <a:pt x="1707395" y="116978"/>
                </a:moveTo>
                <a:lnTo>
                  <a:pt x="1699990" y="142323"/>
                </a:lnTo>
                <a:lnTo>
                  <a:pt x="1703300" y="139214"/>
                </a:lnTo>
                <a:lnTo>
                  <a:pt x="1706291" y="135209"/>
                </a:lnTo>
                <a:lnTo>
                  <a:pt x="1707395" y="116978"/>
                </a:lnTo>
                <a:close/>
              </a:path>
              <a:path w="6767290" h="196966">
                <a:moveTo>
                  <a:pt x="1710712" y="127093"/>
                </a:moveTo>
                <a:lnTo>
                  <a:pt x="1708959" y="130310"/>
                </a:lnTo>
                <a:lnTo>
                  <a:pt x="1721274" y="151041"/>
                </a:lnTo>
                <a:lnTo>
                  <a:pt x="1762221" y="42465"/>
                </a:lnTo>
                <a:lnTo>
                  <a:pt x="1742255" y="42465"/>
                </a:lnTo>
                <a:lnTo>
                  <a:pt x="1711949" y="130867"/>
                </a:lnTo>
                <a:lnTo>
                  <a:pt x="1710712" y="127093"/>
                </a:lnTo>
                <a:close/>
              </a:path>
              <a:path w="6767290" h="196966">
                <a:moveTo>
                  <a:pt x="1616068" y="98832"/>
                </a:moveTo>
                <a:lnTo>
                  <a:pt x="1616295" y="105393"/>
                </a:lnTo>
                <a:lnTo>
                  <a:pt x="1618530" y="118976"/>
                </a:lnTo>
                <a:lnTo>
                  <a:pt x="1623150" y="130559"/>
                </a:lnTo>
                <a:lnTo>
                  <a:pt x="1630156" y="140143"/>
                </a:lnTo>
                <a:lnTo>
                  <a:pt x="1639828" y="148087"/>
                </a:lnTo>
                <a:lnTo>
                  <a:pt x="1651459" y="153192"/>
                </a:lnTo>
                <a:lnTo>
                  <a:pt x="1664515" y="154894"/>
                </a:lnTo>
                <a:lnTo>
                  <a:pt x="1670056" y="154894"/>
                </a:lnTo>
                <a:lnTo>
                  <a:pt x="1675023" y="154353"/>
                </a:lnTo>
                <a:lnTo>
                  <a:pt x="1679414" y="153272"/>
                </a:lnTo>
                <a:lnTo>
                  <a:pt x="1687590" y="151379"/>
                </a:lnTo>
                <a:lnTo>
                  <a:pt x="1694449" y="147730"/>
                </a:lnTo>
                <a:lnTo>
                  <a:pt x="1698967" y="143321"/>
                </a:lnTo>
                <a:lnTo>
                  <a:pt x="1695733" y="116978"/>
                </a:lnTo>
                <a:lnTo>
                  <a:pt x="1683946" y="102583"/>
                </a:lnTo>
                <a:lnTo>
                  <a:pt x="1692380" y="125456"/>
                </a:lnTo>
                <a:lnTo>
                  <a:pt x="1694381" y="121777"/>
                </a:lnTo>
                <a:lnTo>
                  <a:pt x="1692380" y="125456"/>
                </a:lnTo>
                <a:lnTo>
                  <a:pt x="1692084" y="126001"/>
                </a:lnTo>
                <a:lnTo>
                  <a:pt x="1688841" y="129651"/>
                </a:lnTo>
                <a:lnTo>
                  <a:pt x="1683164" y="135936"/>
                </a:lnTo>
                <a:lnTo>
                  <a:pt x="1675563" y="139079"/>
                </a:lnTo>
                <a:lnTo>
                  <a:pt x="1655833" y="139079"/>
                </a:lnTo>
                <a:lnTo>
                  <a:pt x="1648299" y="135750"/>
                </a:lnTo>
                <a:lnTo>
                  <a:pt x="1643434" y="129093"/>
                </a:lnTo>
                <a:lnTo>
                  <a:pt x="1637529" y="116390"/>
                </a:lnTo>
                <a:lnTo>
                  <a:pt x="1635629" y="102583"/>
                </a:lnTo>
                <a:lnTo>
                  <a:pt x="1636136" y="88085"/>
                </a:lnTo>
                <a:lnTo>
                  <a:pt x="1636474" y="78759"/>
                </a:lnTo>
                <a:lnTo>
                  <a:pt x="1639481" y="71071"/>
                </a:lnTo>
                <a:lnTo>
                  <a:pt x="1645157" y="65022"/>
                </a:lnTo>
                <a:lnTo>
                  <a:pt x="1650832" y="58973"/>
                </a:lnTo>
                <a:lnTo>
                  <a:pt x="1657860" y="55949"/>
                </a:lnTo>
                <a:lnTo>
                  <a:pt x="1666758" y="55969"/>
                </a:lnTo>
                <a:lnTo>
                  <a:pt x="1661779" y="42465"/>
                </a:lnTo>
                <a:lnTo>
                  <a:pt x="1664640" y="40091"/>
                </a:lnTo>
                <a:lnTo>
                  <a:pt x="1651467" y="42306"/>
                </a:lnTo>
                <a:lnTo>
                  <a:pt x="1640006" y="47727"/>
                </a:lnTo>
                <a:lnTo>
                  <a:pt x="1630257" y="56354"/>
                </a:lnTo>
                <a:lnTo>
                  <a:pt x="1626338" y="61446"/>
                </a:lnTo>
                <a:lnTo>
                  <a:pt x="1620632" y="72326"/>
                </a:lnTo>
                <a:lnTo>
                  <a:pt x="1617209" y="84788"/>
                </a:lnTo>
                <a:lnTo>
                  <a:pt x="1616068" y="98832"/>
                </a:lnTo>
                <a:close/>
              </a:path>
              <a:path w="6767290" h="196966">
                <a:moveTo>
                  <a:pt x="1696442" y="88085"/>
                </a:moveTo>
                <a:lnTo>
                  <a:pt x="1695848" y="81763"/>
                </a:lnTo>
                <a:lnTo>
                  <a:pt x="1692286" y="70902"/>
                </a:lnTo>
                <a:lnTo>
                  <a:pt x="1691273" y="69128"/>
                </a:lnTo>
                <a:lnTo>
                  <a:pt x="1682517" y="59951"/>
                </a:lnTo>
                <a:lnTo>
                  <a:pt x="1669718" y="56086"/>
                </a:lnTo>
                <a:lnTo>
                  <a:pt x="1666758" y="55969"/>
                </a:lnTo>
                <a:lnTo>
                  <a:pt x="1678600" y="88085"/>
                </a:lnTo>
                <a:lnTo>
                  <a:pt x="1636136" y="88085"/>
                </a:lnTo>
                <a:lnTo>
                  <a:pt x="1635629" y="102583"/>
                </a:lnTo>
                <a:lnTo>
                  <a:pt x="1683946" y="102583"/>
                </a:lnTo>
                <a:lnTo>
                  <a:pt x="1696442" y="88085"/>
                </a:lnTo>
                <a:close/>
              </a:path>
              <a:path w="6767290" h="196966">
                <a:moveTo>
                  <a:pt x="1821278" y="135750"/>
                </a:moveTo>
                <a:lnTo>
                  <a:pt x="1816412" y="129093"/>
                </a:lnTo>
                <a:lnTo>
                  <a:pt x="1810508" y="116390"/>
                </a:lnTo>
                <a:lnTo>
                  <a:pt x="1808608" y="102583"/>
                </a:lnTo>
                <a:lnTo>
                  <a:pt x="1803236" y="56354"/>
                </a:lnTo>
                <a:lnTo>
                  <a:pt x="1799316" y="61446"/>
                </a:lnTo>
                <a:lnTo>
                  <a:pt x="1793611" y="72326"/>
                </a:lnTo>
                <a:lnTo>
                  <a:pt x="1790188" y="84788"/>
                </a:lnTo>
                <a:lnTo>
                  <a:pt x="1789047" y="98832"/>
                </a:lnTo>
                <a:lnTo>
                  <a:pt x="1789274" y="105393"/>
                </a:lnTo>
                <a:lnTo>
                  <a:pt x="1791509" y="118976"/>
                </a:lnTo>
                <a:lnTo>
                  <a:pt x="1796129" y="130560"/>
                </a:lnTo>
                <a:lnTo>
                  <a:pt x="1803135" y="140143"/>
                </a:lnTo>
                <a:lnTo>
                  <a:pt x="1812807" y="148087"/>
                </a:lnTo>
                <a:lnTo>
                  <a:pt x="1824437" y="153192"/>
                </a:lnTo>
                <a:lnTo>
                  <a:pt x="1837494" y="154894"/>
                </a:lnTo>
                <a:lnTo>
                  <a:pt x="1843035" y="154894"/>
                </a:lnTo>
                <a:lnTo>
                  <a:pt x="1848001" y="154353"/>
                </a:lnTo>
                <a:lnTo>
                  <a:pt x="1852393" y="153272"/>
                </a:lnTo>
                <a:lnTo>
                  <a:pt x="1860569" y="151379"/>
                </a:lnTo>
                <a:lnTo>
                  <a:pt x="1867428" y="147730"/>
                </a:lnTo>
                <a:lnTo>
                  <a:pt x="1872968" y="142323"/>
                </a:lnTo>
                <a:lnTo>
                  <a:pt x="1876279" y="139214"/>
                </a:lnTo>
                <a:lnTo>
                  <a:pt x="1879269" y="135210"/>
                </a:lnTo>
                <a:lnTo>
                  <a:pt x="1881938" y="130310"/>
                </a:lnTo>
                <a:lnTo>
                  <a:pt x="1884607" y="125410"/>
                </a:lnTo>
                <a:lnTo>
                  <a:pt x="1886178" y="120966"/>
                </a:lnTo>
                <a:lnTo>
                  <a:pt x="1886651" y="116978"/>
                </a:lnTo>
                <a:lnTo>
                  <a:pt x="1868711" y="116978"/>
                </a:lnTo>
                <a:lnTo>
                  <a:pt x="1867360" y="121777"/>
                </a:lnTo>
                <a:lnTo>
                  <a:pt x="1865063" y="126001"/>
                </a:lnTo>
                <a:lnTo>
                  <a:pt x="1861819" y="129651"/>
                </a:lnTo>
                <a:lnTo>
                  <a:pt x="1856143" y="135936"/>
                </a:lnTo>
                <a:lnTo>
                  <a:pt x="1848542" y="139079"/>
                </a:lnTo>
                <a:lnTo>
                  <a:pt x="1828811" y="139079"/>
                </a:lnTo>
                <a:lnTo>
                  <a:pt x="1821278" y="135750"/>
                </a:lnTo>
                <a:close/>
              </a:path>
              <a:path w="6767290" h="196966">
                <a:moveTo>
                  <a:pt x="1869962" y="49072"/>
                </a:moveTo>
                <a:lnTo>
                  <a:pt x="1862731" y="45456"/>
                </a:lnTo>
                <a:lnTo>
                  <a:pt x="1855501" y="41840"/>
                </a:lnTo>
                <a:lnTo>
                  <a:pt x="1848035" y="40032"/>
                </a:lnTo>
                <a:lnTo>
                  <a:pt x="1837619" y="40091"/>
                </a:lnTo>
                <a:lnTo>
                  <a:pt x="1824446" y="42306"/>
                </a:lnTo>
                <a:lnTo>
                  <a:pt x="1818136" y="65022"/>
                </a:lnTo>
                <a:lnTo>
                  <a:pt x="1823811" y="58973"/>
                </a:lnTo>
                <a:lnTo>
                  <a:pt x="1830839" y="55949"/>
                </a:lnTo>
                <a:lnTo>
                  <a:pt x="1839217" y="55949"/>
                </a:lnTo>
                <a:lnTo>
                  <a:pt x="1842697" y="56086"/>
                </a:lnTo>
                <a:lnTo>
                  <a:pt x="1855496" y="59951"/>
                </a:lnTo>
                <a:lnTo>
                  <a:pt x="1864252" y="69128"/>
                </a:lnTo>
                <a:lnTo>
                  <a:pt x="1866954" y="73859"/>
                </a:lnTo>
                <a:lnTo>
                  <a:pt x="1868678" y="80178"/>
                </a:lnTo>
                <a:lnTo>
                  <a:pt x="1869421" y="88086"/>
                </a:lnTo>
                <a:lnTo>
                  <a:pt x="1809115" y="88086"/>
                </a:lnTo>
                <a:lnTo>
                  <a:pt x="1809452" y="78759"/>
                </a:lnTo>
                <a:lnTo>
                  <a:pt x="1803236" y="56354"/>
                </a:lnTo>
                <a:lnTo>
                  <a:pt x="1808608" y="102583"/>
                </a:lnTo>
                <a:lnTo>
                  <a:pt x="1888172" y="102583"/>
                </a:lnTo>
                <a:lnTo>
                  <a:pt x="1888172" y="91634"/>
                </a:lnTo>
                <a:lnTo>
                  <a:pt x="1887631" y="83659"/>
                </a:lnTo>
                <a:lnTo>
                  <a:pt x="1886550" y="78657"/>
                </a:lnTo>
                <a:lnTo>
                  <a:pt x="1885333" y="71358"/>
                </a:lnTo>
                <a:lnTo>
                  <a:pt x="1882901" y="64971"/>
                </a:lnTo>
                <a:lnTo>
                  <a:pt x="1879252" y="59497"/>
                </a:lnTo>
                <a:lnTo>
                  <a:pt x="1875468" y="53752"/>
                </a:lnTo>
                <a:lnTo>
                  <a:pt x="1869962" y="49072"/>
                </a:lnTo>
                <a:close/>
              </a:path>
              <a:path w="6767290" h="196966">
                <a:moveTo>
                  <a:pt x="1812985" y="47727"/>
                </a:moveTo>
                <a:lnTo>
                  <a:pt x="1803236" y="56354"/>
                </a:lnTo>
                <a:lnTo>
                  <a:pt x="1809452" y="78759"/>
                </a:lnTo>
                <a:lnTo>
                  <a:pt x="1812460" y="71071"/>
                </a:lnTo>
                <a:lnTo>
                  <a:pt x="1818136" y="65022"/>
                </a:lnTo>
                <a:lnTo>
                  <a:pt x="1824446" y="42306"/>
                </a:lnTo>
                <a:lnTo>
                  <a:pt x="1812985" y="47727"/>
                </a:lnTo>
                <a:close/>
              </a:path>
              <a:path w="6767290" h="196966">
                <a:moveTo>
                  <a:pt x="1899422" y="42465"/>
                </a:moveTo>
                <a:lnTo>
                  <a:pt x="1899422" y="151041"/>
                </a:lnTo>
                <a:lnTo>
                  <a:pt x="1917666" y="151041"/>
                </a:lnTo>
                <a:lnTo>
                  <a:pt x="1917666" y="80888"/>
                </a:lnTo>
                <a:lnTo>
                  <a:pt x="1920132" y="74079"/>
                </a:lnTo>
                <a:lnTo>
                  <a:pt x="1925065" y="68165"/>
                </a:lnTo>
                <a:lnTo>
                  <a:pt x="1929997" y="62251"/>
                </a:lnTo>
                <a:lnTo>
                  <a:pt x="1937058" y="59294"/>
                </a:lnTo>
                <a:lnTo>
                  <a:pt x="1949238" y="59395"/>
                </a:lnTo>
                <a:lnTo>
                  <a:pt x="1952228" y="59801"/>
                </a:lnTo>
                <a:lnTo>
                  <a:pt x="1952228" y="40539"/>
                </a:lnTo>
                <a:lnTo>
                  <a:pt x="1950268" y="40336"/>
                </a:lnTo>
                <a:lnTo>
                  <a:pt x="1946349" y="40032"/>
                </a:lnTo>
                <a:lnTo>
                  <a:pt x="1939119" y="40032"/>
                </a:lnTo>
                <a:lnTo>
                  <a:pt x="1932734" y="42651"/>
                </a:lnTo>
                <a:lnTo>
                  <a:pt x="1927193" y="47889"/>
                </a:lnTo>
                <a:lnTo>
                  <a:pt x="1921652" y="53127"/>
                </a:lnTo>
                <a:lnTo>
                  <a:pt x="1918173" y="57571"/>
                </a:lnTo>
                <a:lnTo>
                  <a:pt x="1916754" y="61220"/>
                </a:lnTo>
                <a:lnTo>
                  <a:pt x="1916754" y="42465"/>
                </a:lnTo>
                <a:lnTo>
                  <a:pt x="1899422" y="42465"/>
                </a:lnTo>
                <a:close/>
              </a:path>
              <a:path w="6767290" h="196966">
                <a:moveTo>
                  <a:pt x="2084682" y="120681"/>
                </a:moveTo>
                <a:lnTo>
                  <a:pt x="2087109" y="114142"/>
                </a:lnTo>
                <a:lnTo>
                  <a:pt x="2087300" y="95790"/>
                </a:lnTo>
                <a:lnTo>
                  <a:pt x="2086591" y="79975"/>
                </a:lnTo>
                <a:lnTo>
                  <a:pt x="2087807" y="68303"/>
                </a:lnTo>
                <a:lnTo>
                  <a:pt x="2086315" y="71253"/>
                </a:lnTo>
                <a:lnTo>
                  <a:pt x="2085172" y="82949"/>
                </a:lnTo>
                <a:lnTo>
                  <a:pt x="2085070" y="97210"/>
                </a:lnTo>
                <a:lnTo>
                  <a:pt x="2084682" y="120681"/>
                </a:lnTo>
                <a:close/>
              </a:path>
              <a:path w="6767290" h="196966">
                <a:moveTo>
                  <a:pt x="2082198" y="98392"/>
                </a:moveTo>
                <a:lnTo>
                  <a:pt x="2081996" y="98447"/>
                </a:lnTo>
                <a:lnTo>
                  <a:pt x="2082198" y="105319"/>
                </a:lnTo>
                <a:lnTo>
                  <a:pt x="2084282" y="119620"/>
                </a:lnTo>
                <a:lnTo>
                  <a:pt x="2082198" y="98392"/>
                </a:lnTo>
                <a:close/>
              </a:path>
              <a:path w="6767290" h="196966">
                <a:moveTo>
                  <a:pt x="2086591" y="79975"/>
                </a:moveTo>
                <a:lnTo>
                  <a:pt x="2087300" y="95790"/>
                </a:lnTo>
                <a:lnTo>
                  <a:pt x="2087807" y="76022"/>
                </a:lnTo>
                <a:lnTo>
                  <a:pt x="2087807" y="68303"/>
                </a:lnTo>
                <a:lnTo>
                  <a:pt x="2086591" y="79975"/>
                </a:lnTo>
                <a:close/>
              </a:path>
              <a:path w="6767290" h="196966">
                <a:moveTo>
                  <a:pt x="2093685" y="47129"/>
                </a:moveTo>
                <a:lnTo>
                  <a:pt x="2091715" y="60574"/>
                </a:lnTo>
                <a:lnTo>
                  <a:pt x="2095324" y="55847"/>
                </a:lnTo>
                <a:lnTo>
                  <a:pt x="2098969" y="52644"/>
                </a:lnTo>
                <a:lnTo>
                  <a:pt x="2093685" y="47129"/>
                </a:lnTo>
                <a:close/>
              </a:path>
              <a:path w="6767290" h="196966">
                <a:moveTo>
                  <a:pt x="2108196" y="127877"/>
                </a:moveTo>
                <a:lnTo>
                  <a:pt x="2106498" y="125423"/>
                </a:lnTo>
                <a:lnTo>
                  <a:pt x="2105544" y="122979"/>
                </a:lnTo>
                <a:lnTo>
                  <a:pt x="2105932" y="135801"/>
                </a:lnTo>
                <a:lnTo>
                  <a:pt x="2109125" y="138673"/>
                </a:lnTo>
                <a:lnTo>
                  <a:pt x="2112436" y="138673"/>
                </a:lnTo>
                <a:lnTo>
                  <a:pt x="2113276" y="150539"/>
                </a:lnTo>
                <a:lnTo>
                  <a:pt x="2114767" y="152359"/>
                </a:lnTo>
                <a:lnTo>
                  <a:pt x="2117605" y="151548"/>
                </a:lnTo>
                <a:lnTo>
                  <a:pt x="2117605" y="138065"/>
                </a:lnTo>
                <a:lnTo>
                  <a:pt x="2126085" y="152359"/>
                </a:lnTo>
                <a:lnTo>
                  <a:pt x="2134531" y="152359"/>
                </a:lnTo>
                <a:lnTo>
                  <a:pt x="2141322" y="151008"/>
                </a:lnTo>
                <a:lnTo>
                  <a:pt x="2141668" y="134808"/>
                </a:lnTo>
                <a:lnTo>
                  <a:pt x="2128214" y="137457"/>
                </a:lnTo>
                <a:lnTo>
                  <a:pt x="2119835" y="137457"/>
                </a:lnTo>
                <a:lnTo>
                  <a:pt x="2115375" y="138420"/>
                </a:lnTo>
                <a:lnTo>
                  <a:pt x="2113162" y="134263"/>
                </a:lnTo>
                <a:lnTo>
                  <a:pt x="2108196" y="127877"/>
                </a:lnTo>
                <a:close/>
              </a:path>
              <a:path w="6767290" h="196966">
                <a:moveTo>
                  <a:pt x="2091354" y="146682"/>
                </a:moveTo>
                <a:lnTo>
                  <a:pt x="2094192" y="151143"/>
                </a:lnTo>
                <a:lnTo>
                  <a:pt x="2098753" y="153373"/>
                </a:lnTo>
                <a:lnTo>
                  <a:pt x="2105037" y="153373"/>
                </a:lnTo>
                <a:lnTo>
                  <a:pt x="2101750" y="145077"/>
                </a:lnTo>
                <a:lnTo>
                  <a:pt x="2095223" y="139839"/>
                </a:lnTo>
                <a:lnTo>
                  <a:pt x="2088623" y="131127"/>
                </a:lnTo>
                <a:lnTo>
                  <a:pt x="2088820" y="140971"/>
                </a:lnTo>
                <a:lnTo>
                  <a:pt x="2089868" y="144317"/>
                </a:lnTo>
                <a:lnTo>
                  <a:pt x="2091354" y="146682"/>
                </a:lnTo>
                <a:close/>
              </a:path>
              <a:path w="6767290" h="196966">
                <a:moveTo>
                  <a:pt x="2048177" y="139180"/>
                </a:moveTo>
                <a:lnTo>
                  <a:pt x="2043616" y="137659"/>
                </a:lnTo>
                <a:lnTo>
                  <a:pt x="2049191" y="154691"/>
                </a:lnTo>
                <a:lnTo>
                  <a:pt x="2057569" y="154691"/>
                </a:lnTo>
                <a:lnTo>
                  <a:pt x="2065238" y="152900"/>
                </a:lnTo>
                <a:lnTo>
                  <a:pt x="2072198" y="149318"/>
                </a:lnTo>
                <a:lnTo>
                  <a:pt x="2079158" y="145736"/>
                </a:lnTo>
                <a:lnTo>
                  <a:pt x="2084496" y="141512"/>
                </a:lnTo>
                <a:lnTo>
                  <a:pt x="2088212" y="136646"/>
                </a:lnTo>
                <a:lnTo>
                  <a:pt x="2088820" y="140971"/>
                </a:lnTo>
                <a:lnTo>
                  <a:pt x="2088623" y="131127"/>
                </a:lnTo>
                <a:lnTo>
                  <a:pt x="2087300" y="110490"/>
                </a:lnTo>
                <a:lnTo>
                  <a:pt x="2088623" y="131127"/>
                </a:lnTo>
                <a:lnTo>
                  <a:pt x="2087807" y="72980"/>
                </a:lnTo>
                <a:lnTo>
                  <a:pt x="2088623" y="131127"/>
                </a:lnTo>
                <a:lnTo>
                  <a:pt x="2095223" y="139839"/>
                </a:lnTo>
                <a:lnTo>
                  <a:pt x="2101750" y="145077"/>
                </a:lnTo>
                <a:lnTo>
                  <a:pt x="2100746" y="99947"/>
                </a:lnTo>
                <a:lnTo>
                  <a:pt x="2101693" y="85770"/>
                </a:lnTo>
                <a:lnTo>
                  <a:pt x="2102184" y="114378"/>
                </a:lnTo>
                <a:lnTo>
                  <a:pt x="2105544" y="132388"/>
                </a:lnTo>
                <a:lnTo>
                  <a:pt x="2102184" y="114378"/>
                </a:lnTo>
                <a:lnTo>
                  <a:pt x="2100746" y="99947"/>
                </a:lnTo>
                <a:lnTo>
                  <a:pt x="2101750" y="145077"/>
                </a:lnTo>
                <a:lnTo>
                  <a:pt x="2105037" y="153373"/>
                </a:lnTo>
                <a:lnTo>
                  <a:pt x="2107605" y="153373"/>
                </a:lnTo>
                <a:lnTo>
                  <a:pt x="2111118" y="153069"/>
                </a:lnTo>
                <a:lnTo>
                  <a:pt x="2114767" y="152359"/>
                </a:lnTo>
                <a:lnTo>
                  <a:pt x="2113276" y="150539"/>
                </a:lnTo>
                <a:lnTo>
                  <a:pt x="2112436" y="138673"/>
                </a:lnTo>
                <a:lnTo>
                  <a:pt x="2109125" y="138673"/>
                </a:lnTo>
                <a:lnTo>
                  <a:pt x="2105932" y="135801"/>
                </a:lnTo>
                <a:lnTo>
                  <a:pt x="2105544" y="122979"/>
                </a:lnTo>
                <a:lnTo>
                  <a:pt x="2104496" y="74704"/>
                </a:lnTo>
                <a:lnTo>
                  <a:pt x="2102528" y="56359"/>
                </a:lnTo>
                <a:lnTo>
                  <a:pt x="2098969" y="52644"/>
                </a:lnTo>
                <a:lnTo>
                  <a:pt x="2095324" y="55847"/>
                </a:lnTo>
                <a:lnTo>
                  <a:pt x="2091715" y="60574"/>
                </a:lnTo>
                <a:lnTo>
                  <a:pt x="2093685" y="47129"/>
                </a:lnTo>
                <a:lnTo>
                  <a:pt x="2088472" y="44440"/>
                </a:lnTo>
                <a:lnTo>
                  <a:pt x="2076657" y="40982"/>
                </a:lnTo>
                <a:lnTo>
                  <a:pt x="2062569" y="39830"/>
                </a:lnTo>
                <a:lnTo>
                  <a:pt x="2057523" y="40020"/>
                </a:lnTo>
                <a:lnTo>
                  <a:pt x="2044814" y="42453"/>
                </a:lnTo>
                <a:lnTo>
                  <a:pt x="2033531" y="47686"/>
                </a:lnTo>
                <a:lnTo>
                  <a:pt x="2029502" y="50826"/>
                </a:lnTo>
                <a:lnTo>
                  <a:pt x="2022965" y="61146"/>
                </a:lnTo>
                <a:lnTo>
                  <a:pt x="2020507" y="75616"/>
                </a:lnTo>
                <a:lnTo>
                  <a:pt x="2037535" y="75616"/>
                </a:lnTo>
                <a:lnTo>
                  <a:pt x="2038210" y="70006"/>
                </a:lnTo>
                <a:lnTo>
                  <a:pt x="2039663" y="65782"/>
                </a:lnTo>
                <a:lnTo>
                  <a:pt x="2041893" y="62944"/>
                </a:lnTo>
                <a:lnTo>
                  <a:pt x="2045880" y="57807"/>
                </a:lnTo>
                <a:lnTo>
                  <a:pt x="2052637" y="55239"/>
                </a:lnTo>
                <a:lnTo>
                  <a:pt x="2070408" y="55239"/>
                </a:lnTo>
                <a:lnTo>
                  <a:pt x="2076742" y="56641"/>
                </a:lnTo>
                <a:lnTo>
                  <a:pt x="2081168" y="59446"/>
                </a:lnTo>
                <a:lnTo>
                  <a:pt x="2085594" y="62251"/>
                </a:lnTo>
                <a:lnTo>
                  <a:pt x="2087807" y="66762"/>
                </a:lnTo>
                <a:lnTo>
                  <a:pt x="2087807" y="76022"/>
                </a:lnTo>
                <a:lnTo>
                  <a:pt x="2087300" y="95790"/>
                </a:lnTo>
                <a:lnTo>
                  <a:pt x="2087109" y="114142"/>
                </a:lnTo>
                <a:lnTo>
                  <a:pt x="2084682" y="120681"/>
                </a:lnTo>
                <a:lnTo>
                  <a:pt x="2082600" y="126289"/>
                </a:lnTo>
                <a:lnTo>
                  <a:pt x="2072097" y="134720"/>
                </a:lnTo>
                <a:lnTo>
                  <a:pt x="2066083" y="137693"/>
                </a:lnTo>
                <a:lnTo>
                  <a:pt x="2059866" y="139180"/>
                </a:lnTo>
                <a:lnTo>
                  <a:pt x="2048177" y="139180"/>
                </a:lnTo>
                <a:close/>
              </a:path>
              <a:path w="6767290" h="196966">
                <a:moveTo>
                  <a:pt x="2117130" y="41802"/>
                </a:moveTo>
                <a:lnTo>
                  <a:pt x="2105525" y="46880"/>
                </a:lnTo>
                <a:lnTo>
                  <a:pt x="2105544" y="69837"/>
                </a:lnTo>
                <a:lnTo>
                  <a:pt x="2117130" y="41802"/>
                </a:lnTo>
                <a:close/>
              </a:path>
              <a:path w="6767290" h="196966">
                <a:moveTo>
                  <a:pt x="2177168" y="43479"/>
                </a:moveTo>
                <a:lnTo>
                  <a:pt x="2160343" y="43479"/>
                </a:lnTo>
                <a:lnTo>
                  <a:pt x="2160343" y="57165"/>
                </a:lnTo>
                <a:lnTo>
                  <a:pt x="2163710" y="184971"/>
                </a:lnTo>
                <a:lnTo>
                  <a:pt x="2171087" y="174865"/>
                </a:lnTo>
                <a:lnTo>
                  <a:pt x="2173610" y="168760"/>
                </a:lnTo>
                <a:lnTo>
                  <a:pt x="2176278" y="156766"/>
                </a:lnTo>
                <a:lnTo>
                  <a:pt x="2177168" y="142222"/>
                </a:lnTo>
                <a:lnTo>
                  <a:pt x="2177168" y="43479"/>
                </a:lnTo>
                <a:close/>
              </a:path>
              <a:path w="6767290" h="196966">
                <a:moveTo>
                  <a:pt x="2090036" y="180152"/>
                </a:moveTo>
                <a:lnTo>
                  <a:pt x="2098719" y="189109"/>
                </a:lnTo>
                <a:lnTo>
                  <a:pt x="2102891" y="191525"/>
                </a:lnTo>
                <a:lnTo>
                  <a:pt x="2114587" y="195606"/>
                </a:lnTo>
                <a:lnTo>
                  <a:pt x="2128214" y="196966"/>
                </a:lnTo>
                <a:lnTo>
                  <a:pt x="2140569" y="195990"/>
                </a:lnTo>
                <a:lnTo>
                  <a:pt x="2153538" y="192013"/>
                </a:lnTo>
                <a:lnTo>
                  <a:pt x="2163710" y="184971"/>
                </a:lnTo>
                <a:lnTo>
                  <a:pt x="2160343" y="57165"/>
                </a:lnTo>
                <a:lnTo>
                  <a:pt x="2156762" y="52637"/>
                </a:lnTo>
                <a:lnTo>
                  <a:pt x="2149802" y="46825"/>
                </a:lnTo>
                <a:lnTo>
                  <a:pt x="2143451" y="42634"/>
                </a:lnTo>
                <a:lnTo>
                  <a:pt x="2136018" y="40539"/>
                </a:lnTo>
                <a:lnTo>
                  <a:pt x="2127504" y="40539"/>
                </a:lnTo>
                <a:lnTo>
                  <a:pt x="2117130" y="41802"/>
                </a:lnTo>
                <a:lnTo>
                  <a:pt x="2105544" y="69837"/>
                </a:lnTo>
                <a:lnTo>
                  <a:pt x="2105525" y="46880"/>
                </a:lnTo>
                <a:lnTo>
                  <a:pt x="2098969" y="52644"/>
                </a:lnTo>
                <a:lnTo>
                  <a:pt x="2102528" y="56359"/>
                </a:lnTo>
                <a:lnTo>
                  <a:pt x="2104496" y="74704"/>
                </a:lnTo>
                <a:lnTo>
                  <a:pt x="2105544" y="122979"/>
                </a:lnTo>
                <a:lnTo>
                  <a:pt x="2105544" y="72669"/>
                </a:lnTo>
                <a:lnTo>
                  <a:pt x="2107911" y="68071"/>
                </a:lnTo>
                <a:lnTo>
                  <a:pt x="2117457" y="59512"/>
                </a:lnTo>
                <a:lnTo>
                  <a:pt x="2130849" y="56658"/>
                </a:lnTo>
                <a:lnTo>
                  <a:pt x="2139430" y="56658"/>
                </a:lnTo>
                <a:lnTo>
                  <a:pt x="2146491" y="59902"/>
                </a:lnTo>
                <a:lnTo>
                  <a:pt x="2152032" y="66391"/>
                </a:lnTo>
                <a:lnTo>
                  <a:pt x="2154778" y="70272"/>
                </a:lnTo>
                <a:lnTo>
                  <a:pt x="2158952" y="81537"/>
                </a:lnTo>
                <a:lnTo>
                  <a:pt x="2160343" y="96297"/>
                </a:lnTo>
                <a:lnTo>
                  <a:pt x="2160343" y="105219"/>
                </a:lnTo>
                <a:lnTo>
                  <a:pt x="2158856" y="113025"/>
                </a:lnTo>
                <a:lnTo>
                  <a:pt x="2155883" y="119716"/>
                </a:lnTo>
                <a:lnTo>
                  <a:pt x="2151643" y="126862"/>
                </a:lnTo>
                <a:lnTo>
                  <a:pt x="2141668" y="134808"/>
                </a:lnTo>
                <a:lnTo>
                  <a:pt x="2141322" y="151008"/>
                </a:lnTo>
                <a:lnTo>
                  <a:pt x="2146457" y="148304"/>
                </a:lnTo>
                <a:lnTo>
                  <a:pt x="2151593" y="145601"/>
                </a:lnTo>
                <a:lnTo>
                  <a:pt x="2155985" y="141478"/>
                </a:lnTo>
                <a:lnTo>
                  <a:pt x="2159633" y="135936"/>
                </a:lnTo>
                <a:lnTo>
                  <a:pt x="2159599" y="143971"/>
                </a:lnTo>
                <a:lnTo>
                  <a:pt x="2158523" y="157758"/>
                </a:lnTo>
                <a:lnTo>
                  <a:pt x="2156086" y="167059"/>
                </a:lnTo>
                <a:lnTo>
                  <a:pt x="2153173" y="172052"/>
                </a:lnTo>
                <a:lnTo>
                  <a:pt x="2143297" y="179408"/>
                </a:lnTo>
                <a:lnTo>
                  <a:pt x="2128619" y="181860"/>
                </a:lnTo>
                <a:lnTo>
                  <a:pt x="2119767" y="181860"/>
                </a:lnTo>
                <a:lnTo>
                  <a:pt x="2113281" y="179833"/>
                </a:lnTo>
                <a:lnTo>
                  <a:pt x="2109159" y="175778"/>
                </a:lnTo>
                <a:lnTo>
                  <a:pt x="2106524" y="173142"/>
                </a:lnTo>
                <a:lnTo>
                  <a:pt x="2104767" y="169391"/>
                </a:lnTo>
                <a:lnTo>
                  <a:pt x="2103888" y="164525"/>
                </a:lnTo>
                <a:lnTo>
                  <a:pt x="2085340" y="164525"/>
                </a:lnTo>
                <a:lnTo>
                  <a:pt x="2085693" y="167543"/>
                </a:lnTo>
                <a:lnTo>
                  <a:pt x="2090036" y="180152"/>
                </a:lnTo>
                <a:close/>
              </a:path>
              <a:path w="6767290" h="196966">
                <a:moveTo>
                  <a:pt x="2499920" y="154759"/>
                </a:moveTo>
                <a:lnTo>
                  <a:pt x="2513528" y="152091"/>
                </a:lnTo>
                <a:lnTo>
                  <a:pt x="2515610" y="151042"/>
                </a:lnTo>
                <a:lnTo>
                  <a:pt x="2509460" y="136539"/>
                </a:lnTo>
                <a:lnTo>
                  <a:pt x="2513933" y="60350"/>
                </a:lnTo>
                <a:lnTo>
                  <a:pt x="2508902" y="42972"/>
                </a:lnTo>
                <a:lnTo>
                  <a:pt x="2501719" y="55659"/>
                </a:lnTo>
                <a:lnTo>
                  <a:pt x="2508902" y="42972"/>
                </a:lnTo>
                <a:lnTo>
                  <a:pt x="2496233" y="39323"/>
                </a:lnTo>
                <a:lnTo>
                  <a:pt x="2493309" y="39388"/>
                </a:lnTo>
                <a:lnTo>
                  <a:pt x="2493800" y="42972"/>
                </a:lnTo>
                <a:lnTo>
                  <a:pt x="2495726" y="55239"/>
                </a:lnTo>
                <a:lnTo>
                  <a:pt x="2506170" y="57368"/>
                </a:lnTo>
                <a:lnTo>
                  <a:pt x="2508902" y="57368"/>
                </a:lnTo>
                <a:lnTo>
                  <a:pt x="2508902" y="151042"/>
                </a:lnTo>
                <a:lnTo>
                  <a:pt x="2499920" y="154759"/>
                </a:lnTo>
                <a:close/>
              </a:path>
              <a:path w="6767290" h="196966">
                <a:moveTo>
                  <a:pt x="2527146" y="84842"/>
                </a:moveTo>
                <a:lnTo>
                  <a:pt x="2527146" y="94979"/>
                </a:lnTo>
                <a:lnTo>
                  <a:pt x="2526943" y="100257"/>
                </a:lnTo>
                <a:lnTo>
                  <a:pt x="2526907" y="101214"/>
                </a:lnTo>
                <a:lnTo>
                  <a:pt x="2525524" y="76596"/>
                </a:lnTo>
                <a:lnTo>
                  <a:pt x="2526943" y="57368"/>
                </a:lnTo>
                <a:lnTo>
                  <a:pt x="2531707" y="53313"/>
                </a:lnTo>
                <a:lnTo>
                  <a:pt x="2545187" y="42972"/>
                </a:lnTo>
                <a:lnTo>
                  <a:pt x="2527146" y="42972"/>
                </a:lnTo>
                <a:lnTo>
                  <a:pt x="2527146" y="31212"/>
                </a:lnTo>
                <a:lnTo>
                  <a:pt x="2527687" y="23896"/>
                </a:lnTo>
                <a:lnTo>
                  <a:pt x="2536202" y="0"/>
                </a:lnTo>
                <a:lnTo>
                  <a:pt x="2521771" y="2488"/>
                </a:lnTo>
                <a:lnTo>
                  <a:pt x="2512855" y="9315"/>
                </a:lnTo>
                <a:lnTo>
                  <a:pt x="2521304" y="45530"/>
                </a:lnTo>
                <a:lnTo>
                  <a:pt x="2522281" y="70243"/>
                </a:lnTo>
                <a:lnTo>
                  <a:pt x="2520406" y="125545"/>
                </a:lnTo>
                <a:lnTo>
                  <a:pt x="2524766" y="113888"/>
                </a:lnTo>
                <a:lnTo>
                  <a:pt x="2526943" y="144249"/>
                </a:lnTo>
                <a:lnTo>
                  <a:pt x="2533430" y="137862"/>
                </a:lnTo>
                <a:lnTo>
                  <a:pt x="2527146" y="84842"/>
                </a:lnTo>
                <a:close/>
              </a:path>
              <a:path w="6767290" h="196966">
                <a:moveTo>
                  <a:pt x="2526943" y="144249"/>
                </a:moveTo>
                <a:lnTo>
                  <a:pt x="2524766" y="113888"/>
                </a:lnTo>
                <a:lnTo>
                  <a:pt x="2520406" y="125545"/>
                </a:lnTo>
                <a:lnTo>
                  <a:pt x="2522281" y="70243"/>
                </a:lnTo>
                <a:lnTo>
                  <a:pt x="2521304" y="45530"/>
                </a:lnTo>
                <a:lnTo>
                  <a:pt x="2512855" y="9315"/>
                </a:lnTo>
                <a:lnTo>
                  <a:pt x="2510490" y="12829"/>
                </a:lnTo>
                <a:lnTo>
                  <a:pt x="2509172" y="18371"/>
                </a:lnTo>
                <a:lnTo>
                  <a:pt x="2508902" y="25941"/>
                </a:lnTo>
                <a:lnTo>
                  <a:pt x="2509488" y="40874"/>
                </a:lnTo>
                <a:lnTo>
                  <a:pt x="2513933" y="60350"/>
                </a:lnTo>
                <a:lnTo>
                  <a:pt x="2518843" y="128311"/>
                </a:lnTo>
                <a:lnTo>
                  <a:pt x="2524698" y="146459"/>
                </a:lnTo>
                <a:lnTo>
                  <a:pt x="2526943" y="144249"/>
                </a:lnTo>
                <a:close/>
              </a:path>
              <a:path w="6767290" h="196966">
                <a:moveTo>
                  <a:pt x="2513933" y="60350"/>
                </a:moveTo>
                <a:lnTo>
                  <a:pt x="2509460" y="136539"/>
                </a:lnTo>
                <a:lnTo>
                  <a:pt x="2515610" y="151042"/>
                </a:lnTo>
                <a:lnTo>
                  <a:pt x="2526943" y="151042"/>
                </a:lnTo>
                <a:lnTo>
                  <a:pt x="2526943" y="144249"/>
                </a:lnTo>
                <a:lnTo>
                  <a:pt x="2524698" y="146459"/>
                </a:lnTo>
                <a:lnTo>
                  <a:pt x="2518843" y="128311"/>
                </a:lnTo>
                <a:lnTo>
                  <a:pt x="2513933" y="60350"/>
                </a:lnTo>
                <a:close/>
              </a:path>
              <a:path w="6767290" h="196966">
                <a:moveTo>
                  <a:pt x="2534864" y="57368"/>
                </a:moveTo>
                <a:lnTo>
                  <a:pt x="2545187" y="57368"/>
                </a:lnTo>
                <a:lnTo>
                  <a:pt x="2545187" y="42972"/>
                </a:lnTo>
                <a:lnTo>
                  <a:pt x="2531707" y="53313"/>
                </a:lnTo>
                <a:lnTo>
                  <a:pt x="2526943" y="57368"/>
                </a:lnTo>
                <a:lnTo>
                  <a:pt x="2525524" y="76596"/>
                </a:lnTo>
                <a:lnTo>
                  <a:pt x="2526907" y="101214"/>
                </a:lnTo>
                <a:lnTo>
                  <a:pt x="2526943" y="83811"/>
                </a:lnTo>
                <a:lnTo>
                  <a:pt x="2527146" y="84842"/>
                </a:lnTo>
                <a:lnTo>
                  <a:pt x="2533430" y="137862"/>
                </a:lnTo>
                <a:lnTo>
                  <a:pt x="2537139" y="132234"/>
                </a:lnTo>
                <a:lnTo>
                  <a:pt x="2542173" y="121085"/>
                </a:lnTo>
                <a:lnTo>
                  <a:pt x="2545194" y="108498"/>
                </a:lnTo>
                <a:lnTo>
                  <a:pt x="2546201" y="94472"/>
                </a:lnTo>
                <a:lnTo>
                  <a:pt x="2545967" y="87790"/>
                </a:lnTo>
                <a:lnTo>
                  <a:pt x="2543669" y="74065"/>
                </a:lnTo>
                <a:lnTo>
                  <a:pt x="2538916" y="62573"/>
                </a:lnTo>
                <a:lnTo>
                  <a:pt x="2534864" y="57368"/>
                </a:lnTo>
                <a:close/>
              </a:path>
              <a:path w="6767290" h="196966">
                <a:moveTo>
                  <a:pt x="2508902" y="40806"/>
                </a:moveTo>
                <a:lnTo>
                  <a:pt x="2496233" y="39323"/>
                </a:lnTo>
                <a:lnTo>
                  <a:pt x="2508902" y="42972"/>
                </a:lnTo>
                <a:lnTo>
                  <a:pt x="2513933" y="60350"/>
                </a:lnTo>
                <a:lnTo>
                  <a:pt x="2509488" y="40874"/>
                </a:lnTo>
                <a:lnTo>
                  <a:pt x="2508902" y="25941"/>
                </a:lnTo>
                <a:lnTo>
                  <a:pt x="2508902" y="40806"/>
                </a:lnTo>
                <a:close/>
              </a:path>
              <a:path w="6767290" h="196966">
                <a:moveTo>
                  <a:pt x="2529849" y="18152"/>
                </a:moveTo>
                <a:lnTo>
                  <a:pt x="2533160" y="16715"/>
                </a:lnTo>
                <a:lnTo>
                  <a:pt x="2541927" y="16800"/>
                </a:lnTo>
                <a:lnTo>
                  <a:pt x="2545187" y="17020"/>
                </a:lnTo>
                <a:lnTo>
                  <a:pt x="2545187" y="394"/>
                </a:lnTo>
                <a:lnTo>
                  <a:pt x="2543633" y="258"/>
                </a:lnTo>
                <a:lnTo>
                  <a:pt x="2539815" y="22"/>
                </a:lnTo>
                <a:lnTo>
                  <a:pt x="2536202" y="0"/>
                </a:lnTo>
                <a:lnTo>
                  <a:pt x="2527687" y="23896"/>
                </a:lnTo>
                <a:lnTo>
                  <a:pt x="2528768" y="21024"/>
                </a:lnTo>
                <a:lnTo>
                  <a:pt x="2529849" y="18152"/>
                </a:lnTo>
                <a:close/>
              </a:path>
              <a:path w="6767290" h="196966">
                <a:moveTo>
                  <a:pt x="2236427" y="135750"/>
                </a:moveTo>
                <a:lnTo>
                  <a:pt x="2231562" y="129093"/>
                </a:lnTo>
                <a:lnTo>
                  <a:pt x="2225657" y="116390"/>
                </a:lnTo>
                <a:lnTo>
                  <a:pt x="2223757" y="102583"/>
                </a:lnTo>
                <a:lnTo>
                  <a:pt x="2218386" y="56354"/>
                </a:lnTo>
                <a:lnTo>
                  <a:pt x="2214466" y="61446"/>
                </a:lnTo>
                <a:lnTo>
                  <a:pt x="2208760" y="72326"/>
                </a:lnTo>
                <a:lnTo>
                  <a:pt x="2205337" y="84788"/>
                </a:lnTo>
                <a:lnTo>
                  <a:pt x="2204196" y="98832"/>
                </a:lnTo>
                <a:lnTo>
                  <a:pt x="2204424" y="105393"/>
                </a:lnTo>
                <a:lnTo>
                  <a:pt x="2206658" y="118976"/>
                </a:lnTo>
                <a:lnTo>
                  <a:pt x="2211278" y="130560"/>
                </a:lnTo>
                <a:lnTo>
                  <a:pt x="2218284" y="140143"/>
                </a:lnTo>
                <a:lnTo>
                  <a:pt x="2227956" y="148087"/>
                </a:lnTo>
                <a:lnTo>
                  <a:pt x="2239587" y="153192"/>
                </a:lnTo>
                <a:lnTo>
                  <a:pt x="2252643" y="154894"/>
                </a:lnTo>
                <a:lnTo>
                  <a:pt x="2258184" y="154894"/>
                </a:lnTo>
                <a:lnTo>
                  <a:pt x="2263151" y="154353"/>
                </a:lnTo>
                <a:lnTo>
                  <a:pt x="2267542" y="153272"/>
                </a:lnTo>
                <a:lnTo>
                  <a:pt x="2275719" y="151379"/>
                </a:lnTo>
                <a:lnTo>
                  <a:pt x="2282577" y="147730"/>
                </a:lnTo>
                <a:lnTo>
                  <a:pt x="2288118" y="142323"/>
                </a:lnTo>
                <a:lnTo>
                  <a:pt x="2291428" y="139214"/>
                </a:lnTo>
                <a:lnTo>
                  <a:pt x="2294419" y="135210"/>
                </a:lnTo>
                <a:lnTo>
                  <a:pt x="2297087" y="130310"/>
                </a:lnTo>
                <a:lnTo>
                  <a:pt x="2299757" y="125410"/>
                </a:lnTo>
                <a:lnTo>
                  <a:pt x="2301328" y="120966"/>
                </a:lnTo>
                <a:lnTo>
                  <a:pt x="2301800" y="116978"/>
                </a:lnTo>
                <a:lnTo>
                  <a:pt x="2283861" y="116978"/>
                </a:lnTo>
                <a:lnTo>
                  <a:pt x="2282509" y="121777"/>
                </a:lnTo>
                <a:lnTo>
                  <a:pt x="2280212" y="126001"/>
                </a:lnTo>
                <a:lnTo>
                  <a:pt x="2276969" y="129651"/>
                </a:lnTo>
                <a:lnTo>
                  <a:pt x="2271293" y="135936"/>
                </a:lnTo>
                <a:lnTo>
                  <a:pt x="2263691" y="139079"/>
                </a:lnTo>
                <a:lnTo>
                  <a:pt x="2243961" y="139079"/>
                </a:lnTo>
                <a:lnTo>
                  <a:pt x="2236427" y="135750"/>
                </a:lnTo>
                <a:close/>
              </a:path>
              <a:path w="6767290" h="196966">
                <a:moveTo>
                  <a:pt x="2285111" y="49072"/>
                </a:moveTo>
                <a:lnTo>
                  <a:pt x="2277881" y="45456"/>
                </a:lnTo>
                <a:lnTo>
                  <a:pt x="2270651" y="41840"/>
                </a:lnTo>
                <a:lnTo>
                  <a:pt x="2263184" y="40032"/>
                </a:lnTo>
                <a:lnTo>
                  <a:pt x="2252768" y="40091"/>
                </a:lnTo>
                <a:lnTo>
                  <a:pt x="2239595" y="42306"/>
                </a:lnTo>
                <a:lnTo>
                  <a:pt x="2233285" y="65022"/>
                </a:lnTo>
                <a:lnTo>
                  <a:pt x="2238961" y="58973"/>
                </a:lnTo>
                <a:lnTo>
                  <a:pt x="2245988" y="55949"/>
                </a:lnTo>
                <a:lnTo>
                  <a:pt x="2254367" y="55949"/>
                </a:lnTo>
                <a:lnTo>
                  <a:pt x="2257846" y="56086"/>
                </a:lnTo>
                <a:lnTo>
                  <a:pt x="2270646" y="59951"/>
                </a:lnTo>
                <a:lnTo>
                  <a:pt x="2279401" y="69128"/>
                </a:lnTo>
                <a:lnTo>
                  <a:pt x="2282104" y="73859"/>
                </a:lnTo>
                <a:lnTo>
                  <a:pt x="2283827" y="80178"/>
                </a:lnTo>
                <a:lnTo>
                  <a:pt x="2284570" y="88086"/>
                </a:lnTo>
                <a:lnTo>
                  <a:pt x="2224264" y="88086"/>
                </a:lnTo>
                <a:lnTo>
                  <a:pt x="2224602" y="78759"/>
                </a:lnTo>
                <a:lnTo>
                  <a:pt x="2218386" y="56354"/>
                </a:lnTo>
                <a:lnTo>
                  <a:pt x="2223757" y="102583"/>
                </a:lnTo>
                <a:lnTo>
                  <a:pt x="2303321" y="102583"/>
                </a:lnTo>
                <a:lnTo>
                  <a:pt x="2303321" y="91634"/>
                </a:lnTo>
                <a:lnTo>
                  <a:pt x="2302780" y="83659"/>
                </a:lnTo>
                <a:lnTo>
                  <a:pt x="2301699" y="78657"/>
                </a:lnTo>
                <a:lnTo>
                  <a:pt x="2300483" y="71358"/>
                </a:lnTo>
                <a:lnTo>
                  <a:pt x="2298050" y="64971"/>
                </a:lnTo>
                <a:lnTo>
                  <a:pt x="2294402" y="59497"/>
                </a:lnTo>
                <a:lnTo>
                  <a:pt x="2290618" y="53752"/>
                </a:lnTo>
                <a:lnTo>
                  <a:pt x="2285111" y="49072"/>
                </a:lnTo>
                <a:close/>
              </a:path>
              <a:path w="6767290" h="196966">
                <a:moveTo>
                  <a:pt x="2228135" y="47728"/>
                </a:moveTo>
                <a:lnTo>
                  <a:pt x="2218386" y="56354"/>
                </a:lnTo>
                <a:lnTo>
                  <a:pt x="2224602" y="78759"/>
                </a:lnTo>
                <a:lnTo>
                  <a:pt x="2227609" y="71071"/>
                </a:lnTo>
                <a:lnTo>
                  <a:pt x="2233285" y="65022"/>
                </a:lnTo>
                <a:lnTo>
                  <a:pt x="2239595" y="42306"/>
                </a:lnTo>
                <a:lnTo>
                  <a:pt x="2228135" y="47728"/>
                </a:lnTo>
                <a:close/>
              </a:path>
              <a:path w="6767290" h="196966">
                <a:moveTo>
                  <a:pt x="2699415" y="42465"/>
                </a:moveTo>
                <a:lnTo>
                  <a:pt x="2699415" y="12153"/>
                </a:lnTo>
                <a:lnTo>
                  <a:pt x="2680969" y="12153"/>
                </a:lnTo>
                <a:lnTo>
                  <a:pt x="2680969" y="42465"/>
                </a:lnTo>
                <a:lnTo>
                  <a:pt x="2666272" y="42465"/>
                </a:lnTo>
                <a:lnTo>
                  <a:pt x="2666272" y="57368"/>
                </a:lnTo>
                <a:lnTo>
                  <a:pt x="2680969" y="57368"/>
                </a:lnTo>
                <a:lnTo>
                  <a:pt x="2680969" y="136207"/>
                </a:lnTo>
                <a:lnTo>
                  <a:pt x="2682489" y="141867"/>
                </a:lnTo>
                <a:lnTo>
                  <a:pt x="2685529" y="146226"/>
                </a:lnTo>
                <a:lnTo>
                  <a:pt x="2688570" y="150585"/>
                </a:lnTo>
                <a:lnTo>
                  <a:pt x="2694347" y="152765"/>
                </a:lnTo>
                <a:lnTo>
                  <a:pt x="2699415" y="132016"/>
                </a:lnTo>
                <a:lnTo>
                  <a:pt x="2699415" y="57368"/>
                </a:lnTo>
                <a:lnTo>
                  <a:pt x="2716747" y="57368"/>
                </a:lnTo>
                <a:lnTo>
                  <a:pt x="2716747" y="42465"/>
                </a:lnTo>
                <a:lnTo>
                  <a:pt x="2699415" y="42465"/>
                </a:lnTo>
                <a:close/>
              </a:path>
              <a:path w="6767290" h="196966">
                <a:moveTo>
                  <a:pt x="2700699" y="134551"/>
                </a:moveTo>
                <a:lnTo>
                  <a:pt x="2699415" y="132016"/>
                </a:lnTo>
                <a:lnTo>
                  <a:pt x="2694347" y="152765"/>
                </a:lnTo>
                <a:lnTo>
                  <a:pt x="2705496" y="152765"/>
                </a:lnTo>
                <a:lnTo>
                  <a:pt x="2707946" y="152630"/>
                </a:lnTo>
                <a:lnTo>
                  <a:pt x="2712473" y="152089"/>
                </a:lnTo>
                <a:lnTo>
                  <a:pt x="2716747" y="151042"/>
                </a:lnTo>
                <a:lnTo>
                  <a:pt x="2716747" y="136646"/>
                </a:lnTo>
                <a:lnTo>
                  <a:pt x="2713200" y="136899"/>
                </a:lnTo>
                <a:lnTo>
                  <a:pt x="2707051" y="136950"/>
                </a:lnTo>
                <a:lnTo>
                  <a:pt x="2703267" y="135835"/>
                </a:lnTo>
                <a:lnTo>
                  <a:pt x="2700699" y="134551"/>
                </a:lnTo>
                <a:close/>
              </a:path>
              <a:path w="6767290" h="196966">
                <a:moveTo>
                  <a:pt x="2729214" y="1610"/>
                </a:moveTo>
                <a:lnTo>
                  <a:pt x="2729214" y="151042"/>
                </a:lnTo>
                <a:lnTo>
                  <a:pt x="2747457" y="151042"/>
                </a:lnTo>
                <a:lnTo>
                  <a:pt x="2747457" y="93459"/>
                </a:lnTo>
                <a:lnTo>
                  <a:pt x="2747750" y="86166"/>
                </a:lnTo>
                <a:lnTo>
                  <a:pt x="2750658" y="72717"/>
                </a:lnTo>
                <a:lnTo>
                  <a:pt x="2756680" y="63958"/>
                </a:lnTo>
                <a:lnTo>
                  <a:pt x="2762830" y="58754"/>
                </a:lnTo>
                <a:lnTo>
                  <a:pt x="2769688" y="56152"/>
                </a:lnTo>
                <a:lnTo>
                  <a:pt x="2786377" y="56152"/>
                </a:lnTo>
                <a:lnTo>
                  <a:pt x="2788566" y="57198"/>
                </a:lnTo>
                <a:lnTo>
                  <a:pt x="2795863" y="41882"/>
                </a:lnTo>
                <a:lnTo>
                  <a:pt x="2781107" y="39830"/>
                </a:lnTo>
                <a:lnTo>
                  <a:pt x="2772323" y="39830"/>
                </a:lnTo>
                <a:lnTo>
                  <a:pt x="2764992" y="41756"/>
                </a:lnTo>
                <a:lnTo>
                  <a:pt x="2759113" y="45608"/>
                </a:lnTo>
                <a:lnTo>
                  <a:pt x="2755667" y="47839"/>
                </a:lnTo>
                <a:lnTo>
                  <a:pt x="2751782" y="51691"/>
                </a:lnTo>
                <a:lnTo>
                  <a:pt x="2747457" y="57165"/>
                </a:lnTo>
                <a:lnTo>
                  <a:pt x="2747457" y="1610"/>
                </a:lnTo>
                <a:lnTo>
                  <a:pt x="2729214" y="1610"/>
                </a:lnTo>
                <a:close/>
              </a:path>
              <a:path w="6767290" h="196966">
                <a:moveTo>
                  <a:pt x="2775026" y="98832"/>
                </a:moveTo>
                <a:lnTo>
                  <a:pt x="2775254" y="105393"/>
                </a:lnTo>
                <a:lnTo>
                  <a:pt x="2777488" y="118976"/>
                </a:lnTo>
                <a:lnTo>
                  <a:pt x="2782109" y="130560"/>
                </a:lnTo>
                <a:lnTo>
                  <a:pt x="2789114" y="140143"/>
                </a:lnTo>
                <a:lnTo>
                  <a:pt x="2798787" y="148088"/>
                </a:lnTo>
                <a:lnTo>
                  <a:pt x="2798945" y="148157"/>
                </a:lnTo>
                <a:lnTo>
                  <a:pt x="2798945" y="151042"/>
                </a:lnTo>
                <a:lnTo>
                  <a:pt x="2805517" y="151042"/>
                </a:lnTo>
                <a:lnTo>
                  <a:pt x="2802392" y="129093"/>
                </a:lnTo>
                <a:lnTo>
                  <a:pt x="2807257" y="135750"/>
                </a:lnTo>
                <a:lnTo>
                  <a:pt x="2817696" y="151042"/>
                </a:lnTo>
                <a:lnTo>
                  <a:pt x="2810417" y="153192"/>
                </a:lnTo>
                <a:lnTo>
                  <a:pt x="2823474" y="154894"/>
                </a:lnTo>
                <a:lnTo>
                  <a:pt x="2829014" y="154894"/>
                </a:lnTo>
                <a:lnTo>
                  <a:pt x="2833981" y="154353"/>
                </a:lnTo>
                <a:lnTo>
                  <a:pt x="2838372" y="153272"/>
                </a:lnTo>
                <a:lnTo>
                  <a:pt x="2846549" y="151379"/>
                </a:lnTo>
                <a:lnTo>
                  <a:pt x="2847799" y="129651"/>
                </a:lnTo>
                <a:lnTo>
                  <a:pt x="2842123" y="135936"/>
                </a:lnTo>
                <a:lnTo>
                  <a:pt x="2834521" y="139079"/>
                </a:lnTo>
                <a:lnTo>
                  <a:pt x="2814791" y="139079"/>
                </a:lnTo>
                <a:lnTo>
                  <a:pt x="2817696" y="102583"/>
                </a:lnTo>
                <a:lnTo>
                  <a:pt x="2801256" y="127435"/>
                </a:lnTo>
                <a:lnTo>
                  <a:pt x="2798945" y="122083"/>
                </a:lnTo>
                <a:lnTo>
                  <a:pt x="2796488" y="116390"/>
                </a:lnTo>
                <a:lnTo>
                  <a:pt x="2794587" y="102583"/>
                </a:lnTo>
                <a:lnTo>
                  <a:pt x="2792594" y="59125"/>
                </a:lnTo>
                <a:lnTo>
                  <a:pt x="2789216" y="56354"/>
                </a:lnTo>
                <a:lnTo>
                  <a:pt x="2798965" y="47728"/>
                </a:lnTo>
                <a:lnTo>
                  <a:pt x="2804115" y="65022"/>
                </a:lnTo>
                <a:lnTo>
                  <a:pt x="2809791" y="58973"/>
                </a:lnTo>
                <a:lnTo>
                  <a:pt x="2813465" y="57392"/>
                </a:lnTo>
                <a:lnTo>
                  <a:pt x="2816818" y="55949"/>
                </a:lnTo>
                <a:lnTo>
                  <a:pt x="2825197" y="55949"/>
                </a:lnTo>
                <a:lnTo>
                  <a:pt x="2823599" y="40091"/>
                </a:lnTo>
                <a:lnTo>
                  <a:pt x="2813136" y="56354"/>
                </a:lnTo>
                <a:lnTo>
                  <a:pt x="2806843" y="48037"/>
                </a:lnTo>
                <a:lnTo>
                  <a:pt x="2802938" y="45848"/>
                </a:lnTo>
                <a:lnTo>
                  <a:pt x="2795863" y="41882"/>
                </a:lnTo>
                <a:lnTo>
                  <a:pt x="2788566" y="57198"/>
                </a:lnTo>
                <a:lnTo>
                  <a:pt x="2785296" y="61446"/>
                </a:lnTo>
                <a:lnTo>
                  <a:pt x="2779590" y="72326"/>
                </a:lnTo>
                <a:lnTo>
                  <a:pt x="2776167" y="84788"/>
                </a:lnTo>
                <a:lnTo>
                  <a:pt x="2775026" y="98832"/>
                </a:lnTo>
                <a:close/>
              </a:path>
              <a:path w="6767290" h="196966">
                <a:moveTo>
                  <a:pt x="2789216" y="56354"/>
                </a:moveTo>
                <a:lnTo>
                  <a:pt x="2792594" y="59125"/>
                </a:lnTo>
                <a:lnTo>
                  <a:pt x="2795905" y="65073"/>
                </a:lnTo>
                <a:lnTo>
                  <a:pt x="2798362" y="71269"/>
                </a:lnTo>
                <a:lnTo>
                  <a:pt x="2798439" y="71071"/>
                </a:lnTo>
                <a:lnTo>
                  <a:pt x="2798945" y="74636"/>
                </a:lnTo>
                <a:lnTo>
                  <a:pt x="2798945" y="88086"/>
                </a:lnTo>
                <a:lnTo>
                  <a:pt x="2817696" y="88086"/>
                </a:lnTo>
                <a:lnTo>
                  <a:pt x="2817696" y="81395"/>
                </a:lnTo>
                <a:lnTo>
                  <a:pt x="2816551" y="67100"/>
                </a:lnTo>
                <a:lnTo>
                  <a:pt x="2813465" y="57392"/>
                </a:lnTo>
                <a:lnTo>
                  <a:pt x="2809791" y="58973"/>
                </a:lnTo>
                <a:lnTo>
                  <a:pt x="2804115" y="65022"/>
                </a:lnTo>
                <a:lnTo>
                  <a:pt x="2798965" y="47728"/>
                </a:lnTo>
                <a:lnTo>
                  <a:pt x="2797932" y="68790"/>
                </a:lnTo>
                <a:lnTo>
                  <a:pt x="2798965" y="47728"/>
                </a:lnTo>
                <a:lnTo>
                  <a:pt x="2789216" y="56354"/>
                </a:lnTo>
                <a:close/>
              </a:path>
              <a:path w="6767290" h="196966">
                <a:moveTo>
                  <a:pt x="2810426" y="42307"/>
                </a:moveTo>
                <a:lnTo>
                  <a:pt x="2802938" y="45848"/>
                </a:lnTo>
                <a:lnTo>
                  <a:pt x="2806843" y="48037"/>
                </a:lnTo>
                <a:lnTo>
                  <a:pt x="2813136" y="56354"/>
                </a:lnTo>
                <a:lnTo>
                  <a:pt x="2823599" y="40091"/>
                </a:lnTo>
                <a:lnTo>
                  <a:pt x="2810426" y="42307"/>
                </a:lnTo>
                <a:close/>
              </a:path>
              <a:path w="6767290" h="196966">
                <a:moveTo>
                  <a:pt x="2805517" y="151042"/>
                </a:moveTo>
                <a:lnTo>
                  <a:pt x="2810417" y="153192"/>
                </a:lnTo>
                <a:lnTo>
                  <a:pt x="2817696" y="151042"/>
                </a:lnTo>
                <a:lnTo>
                  <a:pt x="2807257" y="135750"/>
                </a:lnTo>
                <a:lnTo>
                  <a:pt x="2802392" y="129093"/>
                </a:lnTo>
                <a:lnTo>
                  <a:pt x="2805517" y="151042"/>
                </a:lnTo>
                <a:close/>
              </a:path>
              <a:path w="6767290" h="196966">
                <a:moveTo>
                  <a:pt x="2872630" y="116979"/>
                </a:moveTo>
                <a:lnTo>
                  <a:pt x="2854691" y="116979"/>
                </a:lnTo>
                <a:lnTo>
                  <a:pt x="2853339" y="121777"/>
                </a:lnTo>
                <a:lnTo>
                  <a:pt x="2851042" y="126001"/>
                </a:lnTo>
                <a:lnTo>
                  <a:pt x="2847799" y="129651"/>
                </a:lnTo>
                <a:lnTo>
                  <a:pt x="2846549" y="151379"/>
                </a:lnTo>
                <a:lnTo>
                  <a:pt x="2853407" y="147730"/>
                </a:lnTo>
                <a:lnTo>
                  <a:pt x="2858948" y="142323"/>
                </a:lnTo>
                <a:lnTo>
                  <a:pt x="2862258" y="139214"/>
                </a:lnTo>
                <a:lnTo>
                  <a:pt x="2865249" y="135210"/>
                </a:lnTo>
                <a:lnTo>
                  <a:pt x="2867918" y="130310"/>
                </a:lnTo>
                <a:lnTo>
                  <a:pt x="2870586" y="125410"/>
                </a:lnTo>
                <a:lnTo>
                  <a:pt x="2872158" y="120966"/>
                </a:lnTo>
                <a:lnTo>
                  <a:pt x="2872630" y="116979"/>
                </a:lnTo>
                <a:close/>
              </a:path>
              <a:path w="6767290" h="196966">
                <a:moveTo>
                  <a:pt x="2798945" y="102583"/>
                </a:moveTo>
                <a:lnTo>
                  <a:pt x="2798945" y="122083"/>
                </a:lnTo>
                <a:lnTo>
                  <a:pt x="2801256" y="127435"/>
                </a:lnTo>
                <a:lnTo>
                  <a:pt x="2817696" y="102583"/>
                </a:lnTo>
                <a:lnTo>
                  <a:pt x="2874151" y="102583"/>
                </a:lnTo>
                <a:lnTo>
                  <a:pt x="2874151" y="91634"/>
                </a:lnTo>
                <a:lnTo>
                  <a:pt x="2873610" y="83659"/>
                </a:lnTo>
                <a:lnTo>
                  <a:pt x="2872529" y="78658"/>
                </a:lnTo>
                <a:lnTo>
                  <a:pt x="2871313" y="71358"/>
                </a:lnTo>
                <a:lnTo>
                  <a:pt x="2868881" y="64971"/>
                </a:lnTo>
                <a:lnTo>
                  <a:pt x="2865232" y="59497"/>
                </a:lnTo>
                <a:lnTo>
                  <a:pt x="2861448" y="53752"/>
                </a:lnTo>
                <a:lnTo>
                  <a:pt x="2855941" y="49072"/>
                </a:lnTo>
                <a:lnTo>
                  <a:pt x="2848711" y="45456"/>
                </a:lnTo>
                <a:lnTo>
                  <a:pt x="2841481" y="41840"/>
                </a:lnTo>
                <a:lnTo>
                  <a:pt x="2834014" y="40032"/>
                </a:lnTo>
                <a:lnTo>
                  <a:pt x="2823599" y="40091"/>
                </a:lnTo>
                <a:lnTo>
                  <a:pt x="2825197" y="55949"/>
                </a:lnTo>
                <a:lnTo>
                  <a:pt x="2828676" y="56086"/>
                </a:lnTo>
                <a:lnTo>
                  <a:pt x="2841475" y="59951"/>
                </a:lnTo>
                <a:lnTo>
                  <a:pt x="2850231" y="69128"/>
                </a:lnTo>
                <a:lnTo>
                  <a:pt x="2852934" y="73859"/>
                </a:lnTo>
                <a:lnTo>
                  <a:pt x="2854657" y="80178"/>
                </a:lnTo>
                <a:lnTo>
                  <a:pt x="2855400" y="88086"/>
                </a:lnTo>
                <a:lnTo>
                  <a:pt x="2795094" y="88086"/>
                </a:lnTo>
                <a:lnTo>
                  <a:pt x="2795432" y="78759"/>
                </a:lnTo>
                <a:lnTo>
                  <a:pt x="2798362" y="71269"/>
                </a:lnTo>
                <a:lnTo>
                  <a:pt x="2795905" y="65073"/>
                </a:lnTo>
                <a:lnTo>
                  <a:pt x="2792594" y="59125"/>
                </a:lnTo>
                <a:lnTo>
                  <a:pt x="2794587" y="102583"/>
                </a:lnTo>
                <a:lnTo>
                  <a:pt x="2798945" y="102583"/>
                </a:lnTo>
                <a:close/>
              </a:path>
              <a:path w="6767290" h="196966">
                <a:moveTo>
                  <a:pt x="3028109" y="18371"/>
                </a:moveTo>
                <a:lnTo>
                  <a:pt x="3027839" y="25941"/>
                </a:lnTo>
                <a:lnTo>
                  <a:pt x="3027839" y="42972"/>
                </a:lnTo>
                <a:lnTo>
                  <a:pt x="3012737" y="42972"/>
                </a:lnTo>
                <a:lnTo>
                  <a:pt x="3012737" y="57368"/>
                </a:lnTo>
                <a:lnTo>
                  <a:pt x="3027839" y="57368"/>
                </a:lnTo>
                <a:lnTo>
                  <a:pt x="3027839" y="151042"/>
                </a:lnTo>
                <a:lnTo>
                  <a:pt x="3045880" y="151042"/>
                </a:lnTo>
                <a:lnTo>
                  <a:pt x="3045880" y="57368"/>
                </a:lnTo>
                <a:lnTo>
                  <a:pt x="3040707" y="2488"/>
                </a:lnTo>
                <a:lnTo>
                  <a:pt x="3031791" y="9315"/>
                </a:lnTo>
                <a:lnTo>
                  <a:pt x="3029427" y="12829"/>
                </a:lnTo>
                <a:lnTo>
                  <a:pt x="3028109" y="18371"/>
                </a:lnTo>
                <a:close/>
              </a:path>
              <a:path w="6767290" h="196966">
                <a:moveTo>
                  <a:pt x="3081658" y="2117"/>
                </a:moveTo>
                <a:lnTo>
                  <a:pt x="3081658" y="22798"/>
                </a:lnTo>
                <a:lnTo>
                  <a:pt x="3099902" y="22798"/>
                </a:lnTo>
                <a:lnTo>
                  <a:pt x="3099902" y="2117"/>
                </a:lnTo>
                <a:lnTo>
                  <a:pt x="3081658" y="2117"/>
                </a:lnTo>
                <a:close/>
              </a:path>
              <a:path w="6767290" h="196966">
                <a:moveTo>
                  <a:pt x="3075678" y="42466"/>
                </a:moveTo>
                <a:lnTo>
                  <a:pt x="3075678" y="151042"/>
                </a:lnTo>
                <a:lnTo>
                  <a:pt x="3093922" y="151042"/>
                </a:lnTo>
                <a:lnTo>
                  <a:pt x="3093922" y="80888"/>
                </a:lnTo>
                <a:lnTo>
                  <a:pt x="3096388" y="74079"/>
                </a:lnTo>
                <a:lnTo>
                  <a:pt x="3099902" y="69866"/>
                </a:lnTo>
                <a:lnTo>
                  <a:pt x="3101321" y="68165"/>
                </a:lnTo>
                <a:lnTo>
                  <a:pt x="3106253" y="62251"/>
                </a:lnTo>
                <a:lnTo>
                  <a:pt x="3113315" y="59294"/>
                </a:lnTo>
                <a:lnTo>
                  <a:pt x="3125494" y="59396"/>
                </a:lnTo>
                <a:lnTo>
                  <a:pt x="3127065" y="59609"/>
                </a:lnTo>
                <a:lnTo>
                  <a:pt x="3128484" y="59801"/>
                </a:lnTo>
                <a:lnTo>
                  <a:pt x="3145309" y="151042"/>
                </a:lnTo>
                <a:lnTo>
                  <a:pt x="3145309" y="93459"/>
                </a:lnTo>
                <a:lnTo>
                  <a:pt x="3145523" y="87111"/>
                </a:lnTo>
                <a:lnTo>
                  <a:pt x="3148151" y="73494"/>
                </a:lnTo>
                <a:lnTo>
                  <a:pt x="3153772" y="64465"/>
                </a:lnTo>
                <a:lnTo>
                  <a:pt x="3153349" y="48650"/>
                </a:lnTo>
                <a:lnTo>
                  <a:pt x="3149430" y="52536"/>
                </a:lnTo>
                <a:lnTo>
                  <a:pt x="3145106" y="57875"/>
                </a:lnTo>
                <a:lnTo>
                  <a:pt x="3145106" y="42466"/>
                </a:lnTo>
                <a:lnTo>
                  <a:pt x="3127065" y="42466"/>
                </a:lnTo>
                <a:lnTo>
                  <a:pt x="3126524" y="40337"/>
                </a:lnTo>
                <a:lnTo>
                  <a:pt x="3122605" y="40033"/>
                </a:lnTo>
                <a:lnTo>
                  <a:pt x="3115375" y="40033"/>
                </a:lnTo>
                <a:lnTo>
                  <a:pt x="3108990" y="42651"/>
                </a:lnTo>
                <a:lnTo>
                  <a:pt x="3103449" y="47889"/>
                </a:lnTo>
                <a:lnTo>
                  <a:pt x="3099902" y="51243"/>
                </a:lnTo>
                <a:lnTo>
                  <a:pt x="3097908" y="53127"/>
                </a:lnTo>
                <a:lnTo>
                  <a:pt x="3094429" y="57571"/>
                </a:lnTo>
                <a:lnTo>
                  <a:pt x="3093009" y="61221"/>
                </a:lnTo>
                <a:lnTo>
                  <a:pt x="3081658" y="42972"/>
                </a:lnTo>
                <a:lnTo>
                  <a:pt x="3093010" y="42972"/>
                </a:lnTo>
                <a:lnTo>
                  <a:pt x="3093009" y="42466"/>
                </a:lnTo>
                <a:lnTo>
                  <a:pt x="3075678" y="42466"/>
                </a:lnTo>
                <a:close/>
              </a:path>
              <a:path w="6767290" h="196966">
                <a:moveTo>
                  <a:pt x="3099902" y="69866"/>
                </a:moveTo>
                <a:lnTo>
                  <a:pt x="3096388" y="74079"/>
                </a:lnTo>
                <a:lnTo>
                  <a:pt x="3093922" y="80888"/>
                </a:lnTo>
                <a:lnTo>
                  <a:pt x="3093922" y="151042"/>
                </a:lnTo>
                <a:lnTo>
                  <a:pt x="3099902" y="151042"/>
                </a:lnTo>
                <a:lnTo>
                  <a:pt x="3093922" y="88593"/>
                </a:lnTo>
                <a:lnTo>
                  <a:pt x="3099902" y="151042"/>
                </a:lnTo>
                <a:lnTo>
                  <a:pt x="3099902" y="69866"/>
                </a:lnTo>
                <a:close/>
              </a:path>
              <a:path w="6767290" h="196966">
                <a:moveTo>
                  <a:pt x="3081658" y="42972"/>
                </a:moveTo>
                <a:lnTo>
                  <a:pt x="3093009" y="61221"/>
                </a:lnTo>
                <a:lnTo>
                  <a:pt x="3094429" y="57571"/>
                </a:lnTo>
                <a:lnTo>
                  <a:pt x="3097908" y="53127"/>
                </a:lnTo>
                <a:lnTo>
                  <a:pt x="3099902" y="51243"/>
                </a:lnTo>
                <a:lnTo>
                  <a:pt x="3099902" y="42972"/>
                </a:lnTo>
                <a:lnTo>
                  <a:pt x="3081658" y="42972"/>
                </a:lnTo>
                <a:close/>
              </a:path>
              <a:path w="6767290" h="196966">
                <a:moveTo>
                  <a:pt x="3128484" y="40539"/>
                </a:moveTo>
                <a:lnTo>
                  <a:pt x="3126524" y="40337"/>
                </a:lnTo>
                <a:lnTo>
                  <a:pt x="3127065" y="42466"/>
                </a:lnTo>
                <a:lnTo>
                  <a:pt x="3128484" y="42466"/>
                </a:lnTo>
                <a:lnTo>
                  <a:pt x="3128484" y="40539"/>
                </a:lnTo>
                <a:close/>
              </a:path>
              <a:path w="6767290" h="196966">
                <a:moveTo>
                  <a:pt x="3127065" y="59609"/>
                </a:moveTo>
                <a:lnTo>
                  <a:pt x="3127065" y="151042"/>
                </a:lnTo>
                <a:lnTo>
                  <a:pt x="3145309" y="151042"/>
                </a:lnTo>
                <a:lnTo>
                  <a:pt x="3128484" y="59801"/>
                </a:lnTo>
                <a:lnTo>
                  <a:pt x="3127065" y="59609"/>
                </a:lnTo>
                <a:close/>
              </a:path>
              <a:path w="6767290" h="196966">
                <a:moveTo>
                  <a:pt x="3251799" y="57368"/>
                </a:moveTo>
                <a:lnTo>
                  <a:pt x="3243032" y="57368"/>
                </a:lnTo>
                <a:lnTo>
                  <a:pt x="3245126" y="58010"/>
                </a:lnTo>
                <a:lnTo>
                  <a:pt x="3248741" y="60714"/>
                </a:lnTo>
                <a:lnTo>
                  <a:pt x="3251799" y="63000"/>
                </a:lnTo>
                <a:lnTo>
                  <a:pt x="3251799" y="57368"/>
                </a:lnTo>
                <a:close/>
              </a:path>
              <a:path w="6767290" h="196966">
                <a:moveTo>
                  <a:pt x="3251799" y="42466"/>
                </a:moveTo>
                <a:lnTo>
                  <a:pt x="3252356" y="63417"/>
                </a:lnTo>
                <a:lnTo>
                  <a:pt x="3254164" y="68385"/>
                </a:lnTo>
                <a:lnTo>
                  <a:pt x="3253563" y="42274"/>
                </a:lnTo>
                <a:lnTo>
                  <a:pt x="3251799" y="12154"/>
                </a:lnTo>
                <a:lnTo>
                  <a:pt x="3251799" y="42001"/>
                </a:lnTo>
                <a:lnTo>
                  <a:pt x="3239062" y="40033"/>
                </a:lnTo>
                <a:lnTo>
                  <a:pt x="3237102" y="42466"/>
                </a:lnTo>
                <a:lnTo>
                  <a:pt x="3240717" y="56659"/>
                </a:lnTo>
                <a:lnTo>
                  <a:pt x="3251799" y="42466"/>
                </a:lnTo>
                <a:close/>
              </a:path>
              <a:path w="6767290" h="196966">
                <a:moveTo>
                  <a:pt x="3287577" y="57368"/>
                </a:moveTo>
                <a:lnTo>
                  <a:pt x="3287577" y="42466"/>
                </a:lnTo>
                <a:lnTo>
                  <a:pt x="3270245" y="42466"/>
                </a:lnTo>
                <a:lnTo>
                  <a:pt x="3270245" y="12154"/>
                </a:lnTo>
                <a:lnTo>
                  <a:pt x="3268860" y="55847"/>
                </a:lnTo>
                <a:lnTo>
                  <a:pt x="3264100" y="48998"/>
                </a:lnTo>
                <a:lnTo>
                  <a:pt x="3259401" y="150585"/>
                </a:lnTo>
                <a:lnTo>
                  <a:pt x="3256360" y="146226"/>
                </a:lnTo>
                <a:lnTo>
                  <a:pt x="3254164" y="143077"/>
                </a:lnTo>
                <a:lnTo>
                  <a:pt x="3254164" y="151042"/>
                </a:lnTo>
                <a:lnTo>
                  <a:pt x="3260610" y="151042"/>
                </a:lnTo>
                <a:lnTo>
                  <a:pt x="3265178" y="152765"/>
                </a:lnTo>
                <a:lnTo>
                  <a:pt x="3273692" y="152765"/>
                </a:lnTo>
                <a:lnTo>
                  <a:pt x="3273117" y="151042"/>
                </a:lnTo>
                <a:lnTo>
                  <a:pt x="3270245" y="132016"/>
                </a:lnTo>
                <a:lnTo>
                  <a:pt x="3270245" y="57368"/>
                </a:lnTo>
                <a:lnTo>
                  <a:pt x="3287577" y="57368"/>
                </a:lnTo>
                <a:close/>
              </a:path>
              <a:path w="6767290" h="196966">
                <a:moveTo>
                  <a:pt x="3273117" y="78759"/>
                </a:moveTo>
                <a:lnTo>
                  <a:pt x="3273117" y="69162"/>
                </a:lnTo>
                <a:lnTo>
                  <a:pt x="3271698" y="61525"/>
                </a:lnTo>
                <a:lnTo>
                  <a:pt x="3270246" y="58619"/>
                </a:lnTo>
                <a:lnTo>
                  <a:pt x="3270245" y="132016"/>
                </a:lnTo>
                <a:lnTo>
                  <a:pt x="3273117" y="151042"/>
                </a:lnTo>
                <a:lnTo>
                  <a:pt x="3273692" y="152765"/>
                </a:lnTo>
                <a:lnTo>
                  <a:pt x="3276327" y="152765"/>
                </a:lnTo>
                <a:lnTo>
                  <a:pt x="3278776" y="152630"/>
                </a:lnTo>
                <a:lnTo>
                  <a:pt x="3283303" y="152089"/>
                </a:lnTo>
                <a:lnTo>
                  <a:pt x="3287577" y="151042"/>
                </a:lnTo>
                <a:lnTo>
                  <a:pt x="3287577" y="136646"/>
                </a:lnTo>
                <a:lnTo>
                  <a:pt x="3284030" y="136899"/>
                </a:lnTo>
                <a:lnTo>
                  <a:pt x="3277881" y="136950"/>
                </a:lnTo>
                <a:lnTo>
                  <a:pt x="3274097" y="135835"/>
                </a:lnTo>
                <a:lnTo>
                  <a:pt x="3273117" y="135345"/>
                </a:lnTo>
                <a:lnTo>
                  <a:pt x="3271530" y="134551"/>
                </a:lnTo>
                <a:lnTo>
                  <a:pt x="3270245" y="128232"/>
                </a:lnTo>
                <a:lnTo>
                  <a:pt x="3271530" y="134551"/>
                </a:lnTo>
                <a:lnTo>
                  <a:pt x="3273117" y="135345"/>
                </a:lnTo>
                <a:lnTo>
                  <a:pt x="3273117" y="78759"/>
                </a:lnTo>
                <a:close/>
              </a:path>
              <a:path w="6767290" h="196966">
                <a:moveTo>
                  <a:pt x="3502111" y="137862"/>
                </a:moveTo>
                <a:lnTo>
                  <a:pt x="3505821" y="132234"/>
                </a:lnTo>
                <a:lnTo>
                  <a:pt x="3510855" y="121086"/>
                </a:lnTo>
                <a:lnTo>
                  <a:pt x="3513875" y="108498"/>
                </a:lnTo>
                <a:lnTo>
                  <a:pt x="3514882" y="94473"/>
                </a:lnTo>
                <a:lnTo>
                  <a:pt x="3514649" y="87790"/>
                </a:lnTo>
                <a:lnTo>
                  <a:pt x="3512351" y="74065"/>
                </a:lnTo>
                <a:lnTo>
                  <a:pt x="3507597" y="62573"/>
                </a:lnTo>
                <a:lnTo>
                  <a:pt x="3500388" y="53313"/>
                </a:lnTo>
                <a:lnTo>
                  <a:pt x="3489986" y="45530"/>
                </a:lnTo>
                <a:lnTo>
                  <a:pt x="3478169" y="40875"/>
                </a:lnTo>
                <a:lnTo>
                  <a:pt x="3464914" y="39323"/>
                </a:lnTo>
                <a:lnTo>
                  <a:pt x="3461990" y="39388"/>
                </a:lnTo>
                <a:lnTo>
                  <a:pt x="3448674" y="41610"/>
                </a:lnTo>
                <a:lnTo>
                  <a:pt x="3437216" y="46995"/>
                </a:lnTo>
                <a:lnTo>
                  <a:pt x="3427616" y="55543"/>
                </a:lnTo>
                <a:lnTo>
                  <a:pt x="3423360" y="61280"/>
                </a:lnTo>
                <a:lnTo>
                  <a:pt x="3418010" y="72180"/>
                </a:lnTo>
                <a:lnTo>
                  <a:pt x="3414800" y="84799"/>
                </a:lnTo>
                <a:lnTo>
                  <a:pt x="3413730" y="99136"/>
                </a:lnTo>
                <a:lnTo>
                  <a:pt x="3413888" y="104604"/>
                </a:lnTo>
                <a:lnTo>
                  <a:pt x="3415905" y="118181"/>
                </a:lnTo>
                <a:lnTo>
                  <a:pt x="3420244" y="129926"/>
                </a:lnTo>
                <a:lnTo>
                  <a:pt x="3426906" y="139839"/>
                </a:lnTo>
                <a:lnTo>
                  <a:pt x="3437035" y="148456"/>
                </a:lnTo>
                <a:lnTo>
                  <a:pt x="3448763" y="153361"/>
                </a:lnTo>
                <a:lnTo>
                  <a:pt x="3437975" y="124132"/>
                </a:lnTo>
                <a:lnTo>
                  <a:pt x="3433854" y="112526"/>
                </a:lnTo>
                <a:lnTo>
                  <a:pt x="3432480" y="98832"/>
                </a:lnTo>
                <a:lnTo>
                  <a:pt x="3432784" y="91831"/>
                </a:lnTo>
                <a:lnTo>
                  <a:pt x="3435216" y="79078"/>
                </a:lnTo>
                <a:lnTo>
                  <a:pt x="3440082" y="68013"/>
                </a:lnTo>
                <a:lnTo>
                  <a:pt x="3441283" y="66156"/>
                </a:lnTo>
                <a:lnTo>
                  <a:pt x="3450896" y="57969"/>
                </a:lnTo>
                <a:lnTo>
                  <a:pt x="3464407" y="55239"/>
                </a:lnTo>
                <a:lnTo>
                  <a:pt x="3470401" y="55659"/>
                </a:lnTo>
                <a:lnTo>
                  <a:pt x="3482615" y="60350"/>
                </a:lnTo>
                <a:lnTo>
                  <a:pt x="3490962" y="70243"/>
                </a:lnTo>
                <a:lnTo>
                  <a:pt x="3494205" y="76596"/>
                </a:lnTo>
                <a:lnTo>
                  <a:pt x="3495828" y="84842"/>
                </a:lnTo>
                <a:lnTo>
                  <a:pt x="3495828" y="94980"/>
                </a:lnTo>
                <a:lnTo>
                  <a:pt x="3495588" y="101214"/>
                </a:lnTo>
                <a:lnTo>
                  <a:pt x="3493447" y="113889"/>
                </a:lnTo>
                <a:lnTo>
                  <a:pt x="3493379" y="146459"/>
                </a:lnTo>
                <a:lnTo>
                  <a:pt x="3502111" y="137862"/>
                </a:lnTo>
                <a:close/>
              </a:path>
              <a:path w="6767290" h="196966">
                <a:moveTo>
                  <a:pt x="3493447" y="113889"/>
                </a:moveTo>
                <a:lnTo>
                  <a:pt x="3489087" y="125545"/>
                </a:lnTo>
                <a:lnTo>
                  <a:pt x="3487525" y="128311"/>
                </a:lnTo>
                <a:lnTo>
                  <a:pt x="3478141" y="136539"/>
                </a:lnTo>
                <a:lnTo>
                  <a:pt x="3464205" y="139282"/>
                </a:lnTo>
                <a:lnTo>
                  <a:pt x="3462562" y="139252"/>
                </a:lnTo>
                <a:lnTo>
                  <a:pt x="3449312" y="136094"/>
                </a:lnTo>
                <a:lnTo>
                  <a:pt x="3440082" y="127725"/>
                </a:lnTo>
                <a:lnTo>
                  <a:pt x="3437975" y="124132"/>
                </a:lnTo>
                <a:lnTo>
                  <a:pt x="3448763" y="153361"/>
                </a:lnTo>
                <a:lnTo>
                  <a:pt x="3462482" y="154995"/>
                </a:lnTo>
                <a:lnTo>
                  <a:pt x="3468601" y="154759"/>
                </a:lnTo>
                <a:lnTo>
                  <a:pt x="3482209" y="152092"/>
                </a:lnTo>
                <a:lnTo>
                  <a:pt x="3493379" y="146459"/>
                </a:lnTo>
                <a:lnTo>
                  <a:pt x="3493447" y="113889"/>
                </a:lnTo>
                <a:close/>
              </a:path>
              <a:path w="6767290" h="196966">
                <a:moveTo>
                  <a:pt x="3551066" y="135750"/>
                </a:moveTo>
                <a:lnTo>
                  <a:pt x="3546201" y="129093"/>
                </a:lnTo>
                <a:lnTo>
                  <a:pt x="3540297" y="116390"/>
                </a:lnTo>
                <a:lnTo>
                  <a:pt x="3538396" y="102583"/>
                </a:lnTo>
                <a:lnTo>
                  <a:pt x="3533025" y="56354"/>
                </a:lnTo>
                <a:lnTo>
                  <a:pt x="3529105" y="61446"/>
                </a:lnTo>
                <a:lnTo>
                  <a:pt x="3523399" y="72326"/>
                </a:lnTo>
                <a:lnTo>
                  <a:pt x="3519976" y="84788"/>
                </a:lnTo>
                <a:lnTo>
                  <a:pt x="3518835" y="98832"/>
                </a:lnTo>
                <a:lnTo>
                  <a:pt x="3519063" y="105393"/>
                </a:lnTo>
                <a:lnTo>
                  <a:pt x="3521297" y="118976"/>
                </a:lnTo>
                <a:lnTo>
                  <a:pt x="3525918" y="130560"/>
                </a:lnTo>
                <a:lnTo>
                  <a:pt x="3532923" y="140144"/>
                </a:lnTo>
                <a:lnTo>
                  <a:pt x="3542596" y="148088"/>
                </a:lnTo>
                <a:lnTo>
                  <a:pt x="3554226" y="153192"/>
                </a:lnTo>
                <a:lnTo>
                  <a:pt x="3567283" y="154894"/>
                </a:lnTo>
                <a:lnTo>
                  <a:pt x="3572823" y="154894"/>
                </a:lnTo>
                <a:lnTo>
                  <a:pt x="3577790" y="154353"/>
                </a:lnTo>
                <a:lnTo>
                  <a:pt x="3582181" y="153272"/>
                </a:lnTo>
                <a:lnTo>
                  <a:pt x="3590358" y="151380"/>
                </a:lnTo>
                <a:lnTo>
                  <a:pt x="3597216" y="147730"/>
                </a:lnTo>
                <a:lnTo>
                  <a:pt x="3602757" y="142323"/>
                </a:lnTo>
                <a:lnTo>
                  <a:pt x="3606067" y="139214"/>
                </a:lnTo>
                <a:lnTo>
                  <a:pt x="3609058" y="135210"/>
                </a:lnTo>
                <a:lnTo>
                  <a:pt x="3611727" y="130310"/>
                </a:lnTo>
                <a:lnTo>
                  <a:pt x="3614395" y="125410"/>
                </a:lnTo>
                <a:lnTo>
                  <a:pt x="3615967" y="120966"/>
                </a:lnTo>
                <a:lnTo>
                  <a:pt x="3616439" y="116979"/>
                </a:lnTo>
                <a:lnTo>
                  <a:pt x="3598500" y="116979"/>
                </a:lnTo>
                <a:lnTo>
                  <a:pt x="3597148" y="121777"/>
                </a:lnTo>
                <a:lnTo>
                  <a:pt x="3594851" y="126001"/>
                </a:lnTo>
                <a:lnTo>
                  <a:pt x="3591608" y="129651"/>
                </a:lnTo>
                <a:lnTo>
                  <a:pt x="3585932" y="135936"/>
                </a:lnTo>
                <a:lnTo>
                  <a:pt x="3578330" y="139079"/>
                </a:lnTo>
                <a:lnTo>
                  <a:pt x="3558600" y="139079"/>
                </a:lnTo>
                <a:lnTo>
                  <a:pt x="3551066" y="135750"/>
                </a:lnTo>
                <a:close/>
              </a:path>
              <a:path w="6767290" h="196966">
                <a:moveTo>
                  <a:pt x="3599750" y="49072"/>
                </a:moveTo>
                <a:lnTo>
                  <a:pt x="3592520" y="45456"/>
                </a:lnTo>
                <a:lnTo>
                  <a:pt x="3585290" y="41840"/>
                </a:lnTo>
                <a:lnTo>
                  <a:pt x="3577823" y="40033"/>
                </a:lnTo>
                <a:lnTo>
                  <a:pt x="3567407" y="40091"/>
                </a:lnTo>
                <a:lnTo>
                  <a:pt x="3554235" y="42307"/>
                </a:lnTo>
                <a:lnTo>
                  <a:pt x="3547924" y="65022"/>
                </a:lnTo>
                <a:lnTo>
                  <a:pt x="3553600" y="58973"/>
                </a:lnTo>
                <a:lnTo>
                  <a:pt x="3560627" y="55949"/>
                </a:lnTo>
                <a:lnTo>
                  <a:pt x="3569006" y="55949"/>
                </a:lnTo>
                <a:lnTo>
                  <a:pt x="3572485" y="56087"/>
                </a:lnTo>
                <a:lnTo>
                  <a:pt x="3585284" y="59952"/>
                </a:lnTo>
                <a:lnTo>
                  <a:pt x="3594040" y="69128"/>
                </a:lnTo>
                <a:lnTo>
                  <a:pt x="3596743" y="73859"/>
                </a:lnTo>
                <a:lnTo>
                  <a:pt x="3598466" y="80178"/>
                </a:lnTo>
                <a:lnTo>
                  <a:pt x="3599209" y="88086"/>
                </a:lnTo>
                <a:lnTo>
                  <a:pt x="3538903" y="88086"/>
                </a:lnTo>
                <a:lnTo>
                  <a:pt x="3539241" y="78759"/>
                </a:lnTo>
                <a:lnTo>
                  <a:pt x="3533025" y="56354"/>
                </a:lnTo>
                <a:lnTo>
                  <a:pt x="3538396" y="102583"/>
                </a:lnTo>
                <a:lnTo>
                  <a:pt x="3617960" y="102583"/>
                </a:lnTo>
                <a:lnTo>
                  <a:pt x="3617960" y="91634"/>
                </a:lnTo>
                <a:lnTo>
                  <a:pt x="3617419" y="83659"/>
                </a:lnTo>
                <a:lnTo>
                  <a:pt x="3616338" y="78658"/>
                </a:lnTo>
                <a:lnTo>
                  <a:pt x="3615122" y="71358"/>
                </a:lnTo>
                <a:lnTo>
                  <a:pt x="3612690" y="64972"/>
                </a:lnTo>
                <a:lnTo>
                  <a:pt x="3609041" y="59497"/>
                </a:lnTo>
                <a:lnTo>
                  <a:pt x="3605257" y="53752"/>
                </a:lnTo>
                <a:lnTo>
                  <a:pt x="3599750" y="49072"/>
                </a:lnTo>
                <a:close/>
              </a:path>
              <a:path w="6767290" h="196966">
                <a:moveTo>
                  <a:pt x="3542774" y="47728"/>
                </a:moveTo>
                <a:lnTo>
                  <a:pt x="3533025" y="56354"/>
                </a:lnTo>
                <a:lnTo>
                  <a:pt x="3539241" y="78759"/>
                </a:lnTo>
                <a:lnTo>
                  <a:pt x="3542248" y="71071"/>
                </a:lnTo>
                <a:lnTo>
                  <a:pt x="3547924" y="65022"/>
                </a:lnTo>
                <a:lnTo>
                  <a:pt x="3554235" y="42307"/>
                </a:lnTo>
                <a:lnTo>
                  <a:pt x="3542774" y="47728"/>
                </a:lnTo>
                <a:close/>
              </a:path>
              <a:path w="6767290" h="196966">
                <a:moveTo>
                  <a:pt x="3686847" y="42466"/>
                </a:moveTo>
                <a:lnTo>
                  <a:pt x="3692219" y="55239"/>
                </a:lnTo>
                <a:lnTo>
                  <a:pt x="3701174" y="42466"/>
                </a:lnTo>
                <a:lnTo>
                  <a:pt x="3698100" y="41219"/>
                </a:lnTo>
                <a:lnTo>
                  <a:pt x="3686847" y="42466"/>
                </a:lnTo>
                <a:close/>
              </a:path>
              <a:path w="6767290" h="196966">
                <a:moveTo>
                  <a:pt x="3737322" y="57368"/>
                </a:moveTo>
                <a:lnTo>
                  <a:pt x="3737322" y="42466"/>
                </a:lnTo>
                <a:lnTo>
                  <a:pt x="3719990" y="42466"/>
                </a:lnTo>
                <a:lnTo>
                  <a:pt x="3719990" y="12154"/>
                </a:lnTo>
                <a:lnTo>
                  <a:pt x="3701544" y="12154"/>
                </a:lnTo>
                <a:lnTo>
                  <a:pt x="3701544" y="42466"/>
                </a:lnTo>
                <a:lnTo>
                  <a:pt x="3709874" y="45995"/>
                </a:lnTo>
                <a:lnTo>
                  <a:pt x="3718673" y="54023"/>
                </a:lnTo>
                <a:lnTo>
                  <a:pt x="3721162" y="57368"/>
                </a:lnTo>
                <a:lnTo>
                  <a:pt x="3737322" y="57368"/>
                </a:lnTo>
                <a:close/>
              </a:path>
              <a:path w="6767290" h="196966">
                <a:moveTo>
                  <a:pt x="3707119" y="92662"/>
                </a:moveTo>
                <a:lnTo>
                  <a:pt x="3708808" y="113532"/>
                </a:lnTo>
                <a:lnTo>
                  <a:pt x="3710869" y="117080"/>
                </a:lnTo>
                <a:lnTo>
                  <a:pt x="3710869" y="121743"/>
                </a:lnTo>
                <a:lnTo>
                  <a:pt x="3710869" y="117080"/>
                </a:lnTo>
                <a:lnTo>
                  <a:pt x="3708808" y="113532"/>
                </a:lnTo>
                <a:lnTo>
                  <a:pt x="3710869" y="127894"/>
                </a:lnTo>
                <a:lnTo>
                  <a:pt x="3717912" y="144655"/>
                </a:lnTo>
                <a:lnTo>
                  <a:pt x="3716954" y="96808"/>
                </a:lnTo>
                <a:lnTo>
                  <a:pt x="3708031" y="73690"/>
                </a:lnTo>
                <a:lnTo>
                  <a:pt x="3719990" y="73690"/>
                </a:lnTo>
                <a:lnTo>
                  <a:pt x="3719990" y="57368"/>
                </a:lnTo>
                <a:lnTo>
                  <a:pt x="3725261" y="73690"/>
                </a:lnTo>
                <a:lnTo>
                  <a:pt x="3725396" y="66661"/>
                </a:lnTo>
                <a:lnTo>
                  <a:pt x="3723200" y="60106"/>
                </a:lnTo>
                <a:lnTo>
                  <a:pt x="3721162" y="57368"/>
                </a:lnTo>
                <a:lnTo>
                  <a:pt x="3718673" y="54023"/>
                </a:lnTo>
                <a:lnTo>
                  <a:pt x="3709874" y="45995"/>
                </a:lnTo>
                <a:lnTo>
                  <a:pt x="3707693" y="69567"/>
                </a:lnTo>
                <a:lnTo>
                  <a:pt x="3706240" y="65816"/>
                </a:lnTo>
                <a:lnTo>
                  <a:pt x="3709874" y="45995"/>
                </a:lnTo>
                <a:lnTo>
                  <a:pt x="3701544" y="42466"/>
                </a:lnTo>
                <a:lnTo>
                  <a:pt x="3701174" y="42466"/>
                </a:lnTo>
                <a:lnTo>
                  <a:pt x="3692219" y="55239"/>
                </a:lnTo>
                <a:lnTo>
                  <a:pt x="3686847" y="42466"/>
                </a:lnTo>
                <a:lnTo>
                  <a:pt x="3698100" y="41219"/>
                </a:lnTo>
                <a:lnTo>
                  <a:pt x="3683300" y="39627"/>
                </a:lnTo>
                <a:lnTo>
                  <a:pt x="3676473" y="39969"/>
                </a:lnTo>
                <a:lnTo>
                  <a:pt x="3663705" y="42997"/>
                </a:lnTo>
                <a:lnTo>
                  <a:pt x="3653451" y="49157"/>
                </a:lnTo>
                <a:lnTo>
                  <a:pt x="3651962" y="50510"/>
                </a:lnTo>
                <a:lnTo>
                  <a:pt x="3644755" y="61030"/>
                </a:lnTo>
                <a:lnTo>
                  <a:pt x="3642353" y="74096"/>
                </a:lnTo>
                <a:lnTo>
                  <a:pt x="3642353" y="82814"/>
                </a:lnTo>
                <a:lnTo>
                  <a:pt x="3646272" y="89640"/>
                </a:lnTo>
                <a:lnTo>
                  <a:pt x="3654110" y="94574"/>
                </a:lnTo>
                <a:lnTo>
                  <a:pt x="3658502" y="97413"/>
                </a:lnTo>
                <a:lnTo>
                  <a:pt x="3660900" y="74366"/>
                </a:lnTo>
                <a:lnTo>
                  <a:pt x="3660900" y="65310"/>
                </a:lnTo>
                <a:lnTo>
                  <a:pt x="3662674" y="61829"/>
                </a:lnTo>
                <a:lnTo>
                  <a:pt x="3666222" y="59193"/>
                </a:lnTo>
                <a:lnTo>
                  <a:pt x="3669769" y="56557"/>
                </a:lnTo>
                <a:lnTo>
                  <a:pt x="3674989" y="55239"/>
                </a:lnTo>
                <a:lnTo>
                  <a:pt x="3686847" y="55239"/>
                </a:lnTo>
                <a:lnTo>
                  <a:pt x="3686847" y="57368"/>
                </a:lnTo>
                <a:lnTo>
                  <a:pt x="3698665" y="57368"/>
                </a:lnTo>
                <a:lnTo>
                  <a:pt x="3699483" y="57639"/>
                </a:lnTo>
                <a:lnTo>
                  <a:pt x="3701544" y="57368"/>
                </a:lnTo>
                <a:lnTo>
                  <a:pt x="3703672" y="62437"/>
                </a:lnTo>
                <a:lnTo>
                  <a:pt x="3707119" y="92662"/>
                </a:lnTo>
                <a:close/>
              </a:path>
              <a:path w="6767290" h="196966">
                <a:moveTo>
                  <a:pt x="3698030" y="138319"/>
                </a:moveTo>
                <a:lnTo>
                  <a:pt x="3703064" y="141867"/>
                </a:lnTo>
                <a:lnTo>
                  <a:pt x="3703165" y="135379"/>
                </a:lnTo>
                <a:lnTo>
                  <a:pt x="3704686" y="111099"/>
                </a:lnTo>
                <a:lnTo>
                  <a:pt x="3702051" y="109612"/>
                </a:lnTo>
                <a:lnTo>
                  <a:pt x="3701544" y="109444"/>
                </a:lnTo>
                <a:lnTo>
                  <a:pt x="3701567" y="136294"/>
                </a:lnTo>
                <a:lnTo>
                  <a:pt x="3698030" y="138319"/>
                </a:lnTo>
                <a:close/>
              </a:path>
              <a:path w="6767290" h="196966">
                <a:moveTo>
                  <a:pt x="3706105" y="146226"/>
                </a:moveTo>
                <a:lnTo>
                  <a:pt x="3708454" y="150902"/>
                </a:lnTo>
                <a:lnTo>
                  <a:pt x="3709078" y="150489"/>
                </a:lnTo>
                <a:lnTo>
                  <a:pt x="3708301" y="132439"/>
                </a:lnTo>
                <a:lnTo>
                  <a:pt x="3706105" y="146226"/>
                </a:lnTo>
                <a:close/>
              </a:path>
              <a:path w="6767290" h="196966">
                <a:moveTo>
                  <a:pt x="3658907" y="127725"/>
                </a:moveTo>
                <a:lnTo>
                  <a:pt x="3657387" y="123061"/>
                </a:lnTo>
                <a:lnTo>
                  <a:pt x="3656846" y="116979"/>
                </a:lnTo>
                <a:lnTo>
                  <a:pt x="3639312" y="116979"/>
                </a:lnTo>
                <a:lnTo>
                  <a:pt x="3639665" y="121188"/>
                </a:lnTo>
                <a:lnTo>
                  <a:pt x="3643122" y="133675"/>
                </a:lnTo>
                <a:lnTo>
                  <a:pt x="3650106" y="144199"/>
                </a:lnTo>
                <a:lnTo>
                  <a:pt x="3657287" y="149731"/>
                </a:lnTo>
                <a:lnTo>
                  <a:pt x="3669094" y="153832"/>
                </a:lnTo>
                <a:lnTo>
                  <a:pt x="3684415" y="155198"/>
                </a:lnTo>
                <a:lnTo>
                  <a:pt x="3695987" y="154391"/>
                </a:lnTo>
                <a:lnTo>
                  <a:pt x="3708454" y="150902"/>
                </a:lnTo>
                <a:lnTo>
                  <a:pt x="3706105" y="146226"/>
                </a:lnTo>
                <a:lnTo>
                  <a:pt x="3708301" y="132439"/>
                </a:lnTo>
                <a:lnTo>
                  <a:pt x="3709078" y="150489"/>
                </a:lnTo>
                <a:lnTo>
                  <a:pt x="3714923" y="152765"/>
                </a:lnTo>
                <a:lnTo>
                  <a:pt x="3726072" y="152765"/>
                </a:lnTo>
                <a:lnTo>
                  <a:pt x="3728521" y="152630"/>
                </a:lnTo>
                <a:lnTo>
                  <a:pt x="3733048" y="152089"/>
                </a:lnTo>
                <a:lnTo>
                  <a:pt x="3737322" y="151042"/>
                </a:lnTo>
                <a:lnTo>
                  <a:pt x="3737322" y="136646"/>
                </a:lnTo>
                <a:lnTo>
                  <a:pt x="3733775" y="136899"/>
                </a:lnTo>
                <a:lnTo>
                  <a:pt x="3727626" y="136950"/>
                </a:lnTo>
                <a:lnTo>
                  <a:pt x="3724129" y="135919"/>
                </a:lnTo>
                <a:lnTo>
                  <a:pt x="3726538" y="132226"/>
                </a:lnTo>
                <a:lnTo>
                  <a:pt x="3728909" y="119614"/>
                </a:lnTo>
                <a:lnTo>
                  <a:pt x="3728909" y="109612"/>
                </a:lnTo>
                <a:lnTo>
                  <a:pt x="3725362" y="102279"/>
                </a:lnTo>
                <a:lnTo>
                  <a:pt x="3719991" y="98748"/>
                </a:lnTo>
                <a:lnTo>
                  <a:pt x="3719990" y="132016"/>
                </a:lnTo>
                <a:lnTo>
                  <a:pt x="3719424" y="143132"/>
                </a:lnTo>
                <a:lnTo>
                  <a:pt x="3723842" y="135835"/>
                </a:lnTo>
                <a:lnTo>
                  <a:pt x="3721275" y="134551"/>
                </a:lnTo>
                <a:lnTo>
                  <a:pt x="3719990" y="128232"/>
                </a:lnTo>
                <a:lnTo>
                  <a:pt x="3721275" y="134551"/>
                </a:lnTo>
                <a:lnTo>
                  <a:pt x="3723842" y="135835"/>
                </a:lnTo>
                <a:lnTo>
                  <a:pt x="3719424" y="143132"/>
                </a:lnTo>
                <a:lnTo>
                  <a:pt x="3718267" y="97615"/>
                </a:lnTo>
                <a:lnTo>
                  <a:pt x="3716954" y="96808"/>
                </a:lnTo>
                <a:lnTo>
                  <a:pt x="3717912" y="144655"/>
                </a:lnTo>
                <a:lnTo>
                  <a:pt x="3710869" y="127894"/>
                </a:lnTo>
                <a:lnTo>
                  <a:pt x="3708808" y="113532"/>
                </a:lnTo>
                <a:lnTo>
                  <a:pt x="3707119" y="92662"/>
                </a:lnTo>
                <a:lnTo>
                  <a:pt x="3703672" y="62437"/>
                </a:lnTo>
                <a:lnTo>
                  <a:pt x="3701544" y="57368"/>
                </a:lnTo>
                <a:lnTo>
                  <a:pt x="3699483" y="57639"/>
                </a:lnTo>
                <a:lnTo>
                  <a:pt x="3701544" y="59999"/>
                </a:lnTo>
                <a:lnTo>
                  <a:pt x="3701544" y="91095"/>
                </a:lnTo>
                <a:lnTo>
                  <a:pt x="3691915" y="88390"/>
                </a:lnTo>
                <a:lnTo>
                  <a:pt x="3679854" y="85450"/>
                </a:lnTo>
                <a:lnTo>
                  <a:pt x="3674584" y="84166"/>
                </a:lnTo>
                <a:lnTo>
                  <a:pt x="3670597" y="82679"/>
                </a:lnTo>
                <a:lnTo>
                  <a:pt x="3667894" y="80989"/>
                </a:lnTo>
                <a:lnTo>
                  <a:pt x="3663232" y="78151"/>
                </a:lnTo>
                <a:lnTo>
                  <a:pt x="3660900" y="74366"/>
                </a:lnTo>
                <a:lnTo>
                  <a:pt x="3658502" y="97413"/>
                </a:lnTo>
                <a:lnTo>
                  <a:pt x="3665326" y="99981"/>
                </a:lnTo>
                <a:lnTo>
                  <a:pt x="3674584" y="102279"/>
                </a:lnTo>
                <a:lnTo>
                  <a:pt x="3689077" y="105928"/>
                </a:lnTo>
                <a:lnTo>
                  <a:pt x="3696848" y="107888"/>
                </a:lnTo>
                <a:lnTo>
                  <a:pt x="3701544" y="109444"/>
                </a:lnTo>
                <a:lnTo>
                  <a:pt x="3702051" y="109612"/>
                </a:lnTo>
                <a:lnTo>
                  <a:pt x="3704686" y="111099"/>
                </a:lnTo>
                <a:lnTo>
                  <a:pt x="3703165" y="135379"/>
                </a:lnTo>
                <a:lnTo>
                  <a:pt x="3703064" y="141867"/>
                </a:lnTo>
                <a:lnTo>
                  <a:pt x="3698030" y="138319"/>
                </a:lnTo>
                <a:lnTo>
                  <a:pt x="3692084" y="139789"/>
                </a:lnTo>
                <a:lnTo>
                  <a:pt x="3685327" y="139789"/>
                </a:lnTo>
                <a:lnTo>
                  <a:pt x="3670789" y="137567"/>
                </a:lnTo>
                <a:lnTo>
                  <a:pt x="3661407" y="130969"/>
                </a:lnTo>
                <a:lnTo>
                  <a:pt x="3658907" y="127725"/>
                </a:lnTo>
                <a:close/>
              </a:path>
              <a:path w="6767290" h="196966">
                <a:moveTo>
                  <a:pt x="3708031" y="73690"/>
                </a:moveTo>
                <a:lnTo>
                  <a:pt x="3716954" y="96808"/>
                </a:lnTo>
                <a:lnTo>
                  <a:pt x="3718267" y="97615"/>
                </a:lnTo>
                <a:lnTo>
                  <a:pt x="3719424" y="143132"/>
                </a:lnTo>
                <a:lnTo>
                  <a:pt x="3719990" y="132016"/>
                </a:lnTo>
                <a:lnTo>
                  <a:pt x="3719990" y="73690"/>
                </a:lnTo>
                <a:lnTo>
                  <a:pt x="3708031" y="73690"/>
                </a:lnTo>
                <a:close/>
              </a:path>
              <a:path w="6767290" h="196966">
                <a:moveTo>
                  <a:pt x="3818980" y="42973"/>
                </a:moveTo>
                <a:lnTo>
                  <a:pt x="3818980" y="151042"/>
                </a:lnTo>
                <a:lnTo>
                  <a:pt x="3837528" y="151042"/>
                </a:lnTo>
                <a:lnTo>
                  <a:pt x="3837528" y="42973"/>
                </a:lnTo>
                <a:lnTo>
                  <a:pt x="3818980" y="42973"/>
                </a:lnTo>
                <a:close/>
              </a:path>
              <a:path w="6767290" h="196966">
                <a:moveTo>
                  <a:pt x="3818980" y="2117"/>
                </a:moveTo>
                <a:lnTo>
                  <a:pt x="3818980" y="22798"/>
                </a:lnTo>
                <a:lnTo>
                  <a:pt x="3837528" y="22798"/>
                </a:lnTo>
                <a:lnTo>
                  <a:pt x="3837528" y="2117"/>
                </a:lnTo>
                <a:lnTo>
                  <a:pt x="3818980" y="2117"/>
                </a:lnTo>
                <a:close/>
              </a:path>
              <a:path w="6767290" h="196966">
                <a:moveTo>
                  <a:pt x="3986418" y="75616"/>
                </a:moveTo>
                <a:lnTo>
                  <a:pt x="3981013" y="58990"/>
                </a:lnTo>
                <a:lnTo>
                  <a:pt x="3979470" y="58234"/>
                </a:lnTo>
                <a:lnTo>
                  <a:pt x="3977626" y="61147"/>
                </a:lnTo>
                <a:lnTo>
                  <a:pt x="3975168" y="75616"/>
                </a:lnTo>
                <a:lnTo>
                  <a:pt x="3986418" y="75616"/>
                </a:lnTo>
                <a:close/>
              </a:path>
              <a:path w="6767290" h="196966">
                <a:moveTo>
                  <a:pt x="3984162" y="50826"/>
                </a:moveTo>
                <a:lnTo>
                  <a:pt x="3983783" y="64059"/>
                </a:lnTo>
                <a:lnTo>
                  <a:pt x="3985540" y="67439"/>
                </a:lnTo>
                <a:lnTo>
                  <a:pt x="3988192" y="47687"/>
                </a:lnTo>
                <a:lnTo>
                  <a:pt x="3988648" y="42161"/>
                </a:lnTo>
                <a:lnTo>
                  <a:pt x="3981688" y="40033"/>
                </a:lnTo>
                <a:lnTo>
                  <a:pt x="3984162" y="50826"/>
                </a:lnTo>
                <a:close/>
              </a:path>
              <a:path w="6767290" h="196966">
                <a:moveTo>
                  <a:pt x="4004966" y="151042"/>
                </a:moveTo>
                <a:lnTo>
                  <a:pt x="3998277" y="137660"/>
                </a:lnTo>
                <a:lnTo>
                  <a:pt x="3994426" y="134618"/>
                </a:lnTo>
                <a:lnTo>
                  <a:pt x="3990574" y="131577"/>
                </a:lnTo>
                <a:lnTo>
                  <a:pt x="3988033" y="151042"/>
                </a:lnTo>
                <a:lnTo>
                  <a:pt x="3990568" y="152557"/>
                </a:lnTo>
                <a:lnTo>
                  <a:pt x="4003851" y="154691"/>
                </a:lnTo>
                <a:lnTo>
                  <a:pt x="4012230" y="154691"/>
                </a:lnTo>
                <a:lnTo>
                  <a:pt x="4004966" y="151042"/>
                </a:lnTo>
                <a:close/>
              </a:path>
              <a:path w="6767290" h="196966">
                <a:moveTo>
                  <a:pt x="3992826" y="45537"/>
                </a:moveTo>
                <a:lnTo>
                  <a:pt x="3993919" y="46419"/>
                </a:lnTo>
                <a:lnTo>
                  <a:pt x="3996892" y="48853"/>
                </a:lnTo>
                <a:lnTo>
                  <a:pt x="4000540" y="57808"/>
                </a:lnTo>
                <a:lnTo>
                  <a:pt x="4007298" y="55239"/>
                </a:lnTo>
                <a:lnTo>
                  <a:pt x="4010845" y="47045"/>
                </a:lnTo>
                <a:lnTo>
                  <a:pt x="4015507" y="44655"/>
                </a:lnTo>
                <a:lnTo>
                  <a:pt x="4016318" y="44240"/>
                </a:lnTo>
                <a:lnTo>
                  <a:pt x="4016825" y="55239"/>
                </a:lnTo>
                <a:lnTo>
                  <a:pt x="4022231" y="57368"/>
                </a:lnTo>
                <a:lnTo>
                  <a:pt x="4030204" y="57368"/>
                </a:lnTo>
                <a:lnTo>
                  <a:pt x="4030204" y="85578"/>
                </a:lnTo>
                <a:lnTo>
                  <a:pt x="4033346" y="99339"/>
                </a:lnTo>
                <a:lnTo>
                  <a:pt x="4032839" y="85247"/>
                </a:lnTo>
                <a:lnTo>
                  <a:pt x="4031430" y="56659"/>
                </a:lnTo>
                <a:lnTo>
                  <a:pt x="4024055" y="56659"/>
                </a:lnTo>
                <a:lnTo>
                  <a:pt x="4025068" y="55239"/>
                </a:lnTo>
                <a:lnTo>
                  <a:pt x="4030204" y="42466"/>
                </a:lnTo>
                <a:lnTo>
                  <a:pt x="4015507" y="42466"/>
                </a:lnTo>
                <a:lnTo>
                  <a:pt x="4012184" y="40020"/>
                </a:lnTo>
                <a:lnTo>
                  <a:pt x="4006081" y="51353"/>
                </a:lnTo>
                <a:lnTo>
                  <a:pt x="4002027" y="57166"/>
                </a:lnTo>
                <a:lnTo>
                  <a:pt x="3999594" y="52435"/>
                </a:lnTo>
                <a:lnTo>
                  <a:pt x="3999474" y="42453"/>
                </a:lnTo>
                <a:lnTo>
                  <a:pt x="3992826" y="45537"/>
                </a:lnTo>
                <a:close/>
              </a:path>
              <a:path w="6767290" h="196966">
                <a:moveTo>
                  <a:pt x="4015507" y="55239"/>
                </a:moveTo>
                <a:lnTo>
                  <a:pt x="4022231" y="57368"/>
                </a:lnTo>
                <a:lnTo>
                  <a:pt x="4016825" y="55239"/>
                </a:lnTo>
                <a:lnTo>
                  <a:pt x="4016318" y="44240"/>
                </a:lnTo>
                <a:lnTo>
                  <a:pt x="4015507" y="44655"/>
                </a:lnTo>
                <a:lnTo>
                  <a:pt x="4010845" y="47045"/>
                </a:lnTo>
                <a:lnTo>
                  <a:pt x="4007298" y="55239"/>
                </a:lnTo>
                <a:lnTo>
                  <a:pt x="4000540" y="57808"/>
                </a:lnTo>
                <a:lnTo>
                  <a:pt x="3996892" y="48853"/>
                </a:lnTo>
                <a:lnTo>
                  <a:pt x="3993919" y="46419"/>
                </a:lnTo>
                <a:lnTo>
                  <a:pt x="3992826" y="45537"/>
                </a:lnTo>
                <a:lnTo>
                  <a:pt x="3988648" y="42161"/>
                </a:lnTo>
                <a:lnTo>
                  <a:pt x="3988192" y="47687"/>
                </a:lnTo>
                <a:lnTo>
                  <a:pt x="3985540" y="67439"/>
                </a:lnTo>
                <a:lnTo>
                  <a:pt x="3983783" y="64059"/>
                </a:lnTo>
                <a:lnTo>
                  <a:pt x="3984162" y="50826"/>
                </a:lnTo>
                <a:lnTo>
                  <a:pt x="3981688" y="40033"/>
                </a:lnTo>
                <a:lnTo>
                  <a:pt x="3965404" y="40033"/>
                </a:lnTo>
                <a:lnTo>
                  <a:pt x="3958580" y="42094"/>
                </a:lnTo>
                <a:lnTo>
                  <a:pt x="3952566" y="46217"/>
                </a:lnTo>
                <a:lnTo>
                  <a:pt x="3949052" y="48650"/>
                </a:lnTo>
                <a:lnTo>
                  <a:pt x="3945133" y="52536"/>
                </a:lnTo>
                <a:lnTo>
                  <a:pt x="3940808" y="57875"/>
                </a:lnTo>
                <a:lnTo>
                  <a:pt x="3940808" y="42466"/>
                </a:lnTo>
                <a:lnTo>
                  <a:pt x="3922768" y="42466"/>
                </a:lnTo>
                <a:lnTo>
                  <a:pt x="3922768" y="151042"/>
                </a:lnTo>
                <a:lnTo>
                  <a:pt x="3941011" y="151042"/>
                </a:lnTo>
                <a:lnTo>
                  <a:pt x="3941011" y="93459"/>
                </a:lnTo>
                <a:lnTo>
                  <a:pt x="3941225" y="87112"/>
                </a:lnTo>
                <a:lnTo>
                  <a:pt x="3943854" y="73494"/>
                </a:lnTo>
                <a:lnTo>
                  <a:pt x="3949474" y="64465"/>
                </a:lnTo>
                <a:lnTo>
                  <a:pt x="3955117" y="59125"/>
                </a:lnTo>
                <a:lnTo>
                  <a:pt x="3961384" y="56456"/>
                </a:lnTo>
                <a:lnTo>
                  <a:pt x="3975844" y="56456"/>
                </a:lnTo>
                <a:lnTo>
                  <a:pt x="3979470" y="58234"/>
                </a:lnTo>
                <a:lnTo>
                  <a:pt x="3981013" y="58990"/>
                </a:lnTo>
                <a:lnTo>
                  <a:pt x="3986418" y="75616"/>
                </a:lnTo>
                <a:lnTo>
                  <a:pt x="3986418" y="72812"/>
                </a:lnTo>
                <a:lnTo>
                  <a:pt x="3992196" y="75616"/>
                </a:lnTo>
                <a:lnTo>
                  <a:pt x="3992871" y="70007"/>
                </a:lnTo>
                <a:lnTo>
                  <a:pt x="3994324" y="65783"/>
                </a:lnTo>
                <a:lnTo>
                  <a:pt x="3996554" y="62944"/>
                </a:lnTo>
                <a:lnTo>
                  <a:pt x="4002203" y="89110"/>
                </a:lnTo>
                <a:lnTo>
                  <a:pt x="4003750" y="88897"/>
                </a:lnTo>
                <a:lnTo>
                  <a:pt x="4004966" y="88744"/>
                </a:lnTo>
                <a:lnTo>
                  <a:pt x="4004966" y="76664"/>
                </a:lnTo>
                <a:lnTo>
                  <a:pt x="4007551" y="68655"/>
                </a:lnTo>
                <a:lnTo>
                  <a:pt x="4012720" y="63857"/>
                </a:lnTo>
                <a:lnTo>
                  <a:pt x="4015507" y="57368"/>
                </a:lnTo>
                <a:lnTo>
                  <a:pt x="4022231" y="57368"/>
                </a:lnTo>
                <a:lnTo>
                  <a:pt x="4015507" y="55239"/>
                </a:lnTo>
                <a:close/>
              </a:path>
              <a:path w="6767290" h="196966">
                <a:moveTo>
                  <a:pt x="4041961" y="95791"/>
                </a:moveTo>
                <a:lnTo>
                  <a:pt x="4042468" y="76022"/>
                </a:lnTo>
                <a:lnTo>
                  <a:pt x="4041251" y="79976"/>
                </a:lnTo>
                <a:lnTo>
                  <a:pt x="4039832" y="82949"/>
                </a:lnTo>
                <a:lnTo>
                  <a:pt x="4039731" y="97210"/>
                </a:lnTo>
                <a:lnTo>
                  <a:pt x="4041770" y="114142"/>
                </a:lnTo>
                <a:lnTo>
                  <a:pt x="4041961" y="110491"/>
                </a:lnTo>
                <a:lnTo>
                  <a:pt x="4042873" y="136646"/>
                </a:lnTo>
                <a:lnTo>
                  <a:pt x="4042468" y="76022"/>
                </a:lnTo>
                <a:lnTo>
                  <a:pt x="4041961" y="95791"/>
                </a:lnTo>
                <a:close/>
              </a:path>
              <a:path w="6767290" h="196966">
                <a:moveTo>
                  <a:pt x="4034764" y="40033"/>
                </a:moveTo>
                <a:lnTo>
                  <a:pt x="4048650" y="42179"/>
                </a:lnTo>
                <a:lnTo>
                  <a:pt x="4048650" y="12154"/>
                </a:lnTo>
                <a:lnTo>
                  <a:pt x="4030204" y="12154"/>
                </a:lnTo>
                <a:lnTo>
                  <a:pt x="4030204" y="40033"/>
                </a:lnTo>
                <a:lnTo>
                  <a:pt x="4034764" y="40033"/>
                </a:lnTo>
                <a:close/>
              </a:path>
              <a:path w="6767290" h="196966">
                <a:moveTo>
                  <a:pt x="4048650" y="132016"/>
                </a:moveTo>
                <a:lnTo>
                  <a:pt x="4048853" y="151143"/>
                </a:lnTo>
                <a:lnTo>
                  <a:pt x="4065982" y="151042"/>
                </a:lnTo>
                <a:lnTo>
                  <a:pt x="4056286" y="136950"/>
                </a:lnTo>
                <a:lnTo>
                  <a:pt x="4059597" y="136950"/>
                </a:lnTo>
                <a:lnTo>
                  <a:pt x="4060205" y="132388"/>
                </a:lnTo>
                <a:lnTo>
                  <a:pt x="4060593" y="135801"/>
                </a:lnTo>
                <a:lnTo>
                  <a:pt x="4061826" y="136910"/>
                </a:lnTo>
                <a:lnTo>
                  <a:pt x="4063786" y="138674"/>
                </a:lnTo>
                <a:lnTo>
                  <a:pt x="4065982" y="138674"/>
                </a:lnTo>
                <a:lnTo>
                  <a:pt x="4068820" y="151042"/>
                </a:lnTo>
                <a:lnTo>
                  <a:pt x="4069428" y="152360"/>
                </a:lnTo>
                <a:lnTo>
                  <a:pt x="4072266" y="151549"/>
                </a:lnTo>
                <a:lnTo>
                  <a:pt x="4072266" y="138065"/>
                </a:lnTo>
                <a:lnTo>
                  <a:pt x="4070036" y="138420"/>
                </a:lnTo>
                <a:lnTo>
                  <a:pt x="4068820" y="138525"/>
                </a:lnTo>
                <a:lnTo>
                  <a:pt x="4067097" y="138674"/>
                </a:lnTo>
                <a:lnTo>
                  <a:pt x="4065982" y="136646"/>
                </a:lnTo>
                <a:lnTo>
                  <a:pt x="4062435" y="136900"/>
                </a:lnTo>
                <a:lnTo>
                  <a:pt x="4065323" y="57368"/>
                </a:lnTo>
                <a:lnTo>
                  <a:pt x="4060205" y="69838"/>
                </a:lnTo>
                <a:lnTo>
                  <a:pt x="4060204" y="69575"/>
                </a:lnTo>
                <a:lnTo>
                  <a:pt x="4057419" y="57368"/>
                </a:lnTo>
                <a:lnTo>
                  <a:pt x="4052502" y="135835"/>
                </a:lnTo>
                <a:lnTo>
                  <a:pt x="4049934" y="134551"/>
                </a:lnTo>
                <a:lnTo>
                  <a:pt x="4049866" y="134416"/>
                </a:lnTo>
                <a:lnTo>
                  <a:pt x="4048650" y="132016"/>
                </a:lnTo>
                <a:close/>
              </a:path>
              <a:path w="6767290" h="196966">
                <a:moveTo>
                  <a:pt x="4040255" y="62251"/>
                </a:moveTo>
                <a:lnTo>
                  <a:pt x="4042468" y="66763"/>
                </a:lnTo>
                <a:lnTo>
                  <a:pt x="4040829" y="58010"/>
                </a:lnTo>
                <a:lnTo>
                  <a:pt x="4036420" y="56659"/>
                </a:lnTo>
                <a:lnTo>
                  <a:pt x="4035829" y="59447"/>
                </a:lnTo>
                <a:lnTo>
                  <a:pt x="4037028" y="84707"/>
                </a:lnTo>
                <a:lnTo>
                  <a:pt x="4040255" y="62251"/>
                </a:lnTo>
                <a:close/>
              </a:path>
              <a:path w="6767290" h="196966">
                <a:moveTo>
                  <a:pt x="4048650" y="57368"/>
                </a:moveTo>
                <a:lnTo>
                  <a:pt x="4048650" y="65042"/>
                </a:lnTo>
                <a:lnTo>
                  <a:pt x="4049866" y="134416"/>
                </a:lnTo>
                <a:lnTo>
                  <a:pt x="4049934" y="134551"/>
                </a:lnTo>
                <a:lnTo>
                  <a:pt x="4052502" y="135835"/>
                </a:lnTo>
                <a:lnTo>
                  <a:pt x="4057419" y="57368"/>
                </a:lnTo>
                <a:lnTo>
                  <a:pt x="4048650" y="57368"/>
                </a:lnTo>
                <a:lnTo>
                  <a:pt x="4049866" y="68385"/>
                </a:lnTo>
                <a:lnTo>
                  <a:pt x="4049866" y="75616"/>
                </a:lnTo>
                <a:lnTo>
                  <a:pt x="4049866" y="68385"/>
                </a:lnTo>
                <a:lnTo>
                  <a:pt x="4048650" y="57368"/>
                </a:lnTo>
                <a:close/>
              </a:path>
              <a:path w="6767290" h="196966">
                <a:moveTo>
                  <a:pt x="4065982" y="151042"/>
                </a:moveTo>
                <a:lnTo>
                  <a:pt x="4048853" y="151143"/>
                </a:lnTo>
                <a:lnTo>
                  <a:pt x="4048650" y="132016"/>
                </a:lnTo>
                <a:lnTo>
                  <a:pt x="4049866" y="134416"/>
                </a:lnTo>
                <a:lnTo>
                  <a:pt x="4048650" y="128232"/>
                </a:lnTo>
                <a:lnTo>
                  <a:pt x="4049866" y="134416"/>
                </a:lnTo>
                <a:lnTo>
                  <a:pt x="4048650" y="65042"/>
                </a:lnTo>
                <a:lnTo>
                  <a:pt x="4048650" y="57368"/>
                </a:lnTo>
                <a:lnTo>
                  <a:pt x="4057419" y="57368"/>
                </a:lnTo>
                <a:lnTo>
                  <a:pt x="4060204" y="69575"/>
                </a:lnTo>
                <a:lnTo>
                  <a:pt x="4060205" y="69838"/>
                </a:lnTo>
                <a:lnTo>
                  <a:pt x="4065323" y="57368"/>
                </a:lnTo>
                <a:lnTo>
                  <a:pt x="4065982" y="57368"/>
                </a:lnTo>
                <a:lnTo>
                  <a:pt x="4065982" y="42466"/>
                </a:lnTo>
                <a:lnTo>
                  <a:pt x="4048650" y="42466"/>
                </a:lnTo>
                <a:lnTo>
                  <a:pt x="4048650" y="42179"/>
                </a:lnTo>
                <a:lnTo>
                  <a:pt x="4034764" y="40033"/>
                </a:lnTo>
                <a:lnTo>
                  <a:pt x="4027940" y="40033"/>
                </a:lnTo>
                <a:lnTo>
                  <a:pt x="4025767" y="40528"/>
                </a:lnTo>
                <a:lnTo>
                  <a:pt x="4021791" y="41435"/>
                </a:lnTo>
                <a:lnTo>
                  <a:pt x="4017230" y="39830"/>
                </a:lnTo>
                <a:lnTo>
                  <a:pt x="4012184" y="40020"/>
                </a:lnTo>
                <a:lnTo>
                  <a:pt x="4015507" y="42466"/>
                </a:lnTo>
                <a:lnTo>
                  <a:pt x="4030204" y="42466"/>
                </a:lnTo>
                <a:lnTo>
                  <a:pt x="4030204" y="40891"/>
                </a:lnTo>
                <a:lnTo>
                  <a:pt x="4031318" y="40982"/>
                </a:lnTo>
                <a:lnTo>
                  <a:pt x="4043133" y="44440"/>
                </a:lnTo>
                <a:lnTo>
                  <a:pt x="4048346" y="47129"/>
                </a:lnTo>
                <a:lnTo>
                  <a:pt x="4057189" y="56359"/>
                </a:lnTo>
                <a:lnTo>
                  <a:pt x="4059802" y="48998"/>
                </a:lnTo>
                <a:lnTo>
                  <a:pt x="4064563" y="55848"/>
                </a:lnTo>
                <a:lnTo>
                  <a:pt x="4059802" y="48998"/>
                </a:lnTo>
                <a:lnTo>
                  <a:pt x="4057189" y="56359"/>
                </a:lnTo>
                <a:lnTo>
                  <a:pt x="4048346" y="47129"/>
                </a:lnTo>
                <a:lnTo>
                  <a:pt x="4048059" y="63417"/>
                </a:lnTo>
                <a:lnTo>
                  <a:pt x="4046015" y="146683"/>
                </a:lnTo>
                <a:lnTo>
                  <a:pt x="4044529" y="144317"/>
                </a:lnTo>
                <a:lnTo>
                  <a:pt x="4043481" y="140972"/>
                </a:lnTo>
                <a:lnTo>
                  <a:pt x="4043582" y="152765"/>
                </a:lnTo>
                <a:lnTo>
                  <a:pt x="4052096" y="152765"/>
                </a:lnTo>
                <a:lnTo>
                  <a:pt x="4053414" y="153373"/>
                </a:lnTo>
                <a:lnTo>
                  <a:pt x="4054731" y="152765"/>
                </a:lnTo>
                <a:lnTo>
                  <a:pt x="4057181" y="152630"/>
                </a:lnTo>
                <a:lnTo>
                  <a:pt x="4061708" y="152089"/>
                </a:lnTo>
                <a:lnTo>
                  <a:pt x="4062265" y="153373"/>
                </a:lnTo>
                <a:lnTo>
                  <a:pt x="4065779" y="153069"/>
                </a:lnTo>
                <a:lnTo>
                  <a:pt x="4069428" y="152360"/>
                </a:lnTo>
                <a:lnTo>
                  <a:pt x="4068820" y="151042"/>
                </a:lnTo>
                <a:lnTo>
                  <a:pt x="4065982" y="138674"/>
                </a:lnTo>
                <a:lnTo>
                  <a:pt x="4063786" y="138674"/>
                </a:lnTo>
                <a:lnTo>
                  <a:pt x="4061826" y="136910"/>
                </a:lnTo>
                <a:lnTo>
                  <a:pt x="4060593" y="135801"/>
                </a:lnTo>
                <a:lnTo>
                  <a:pt x="4060205" y="132388"/>
                </a:lnTo>
                <a:lnTo>
                  <a:pt x="4059597" y="136950"/>
                </a:lnTo>
                <a:lnTo>
                  <a:pt x="4056286" y="136950"/>
                </a:lnTo>
                <a:lnTo>
                  <a:pt x="4065982" y="151042"/>
                </a:lnTo>
                <a:close/>
              </a:path>
              <a:path w="6767290" h="196966">
                <a:moveTo>
                  <a:pt x="4065982" y="136646"/>
                </a:moveTo>
                <a:lnTo>
                  <a:pt x="4067097" y="138674"/>
                </a:lnTo>
                <a:lnTo>
                  <a:pt x="4068820" y="138525"/>
                </a:lnTo>
                <a:lnTo>
                  <a:pt x="4068820" y="69162"/>
                </a:lnTo>
                <a:lnTo>
                  <a:pt x="4067401" y="61525"/>
                </a:lnTo>
                <a:lnTo>
                  <a:pt x="4065323" y="57368"/>
                </a:lnTo>
                <a:lnTo>
                  <a:pt x="4062435" y="136900"/>
                </a:lnTo>
                <a:lnTo>
                  <a:pt x="4065982" y="136646"/>
                </a:lnTo>
                <a:close/>
              </a:path>
              <a:path w="6767290" h="196966">
                <a:moveTo>
                  <a:pt x="4059698" y="153373"/>
                </a:moveTo>
                <a:lnTo>
                  <a:pt x="4062265" y="153373"/>
                </a:lnTo>
                <a:lnTo>
                  <a:pt x="4061708" y="152089"/>
                </a:lnTo>
                <a:lnTo>
                  <a:pt x="4057181" y="152630"/>
                </a:lnTo>
                <a:lnTo>
                  <a:pt x="4054731" y="152765"/>
                </a:lnTo>
                <a:lnTo>
                  <a:pt x="4053414" y="153373"/>
                </a:lnTo>
                <a:lnTo>
                  <a:pt x="4059698" y="153373"/>
                </a:lnTo>
                <a:close/>
              </a:path>
              <a:path w="6767290" h="196966">
                <a:moveTo>
                  <a:pt x="4048650" y="42179"/>
                </a:moveTo>
                <a:lnTo>
                  <a:pt x="4048650" y="42466"/>
                </a:lnTo>
                <a:lnTo>
                  <a:pt x="4049566" y="42466"/>
                </a:lnTo>
                <a:lnTo>
                  <a:pt x="4049266" y="42274"/>
                </a:lnTo>
                <a:lnTo>
                  <a:pt x="4048650" y="42179"/>
                </a:lnTo>
                <a:close/>
              </a:path>
              <a:path w="6767290" h="196966">
                <a:moveTo>
                  <a:pt x="4041770" y="114142"/>
                </a:moveTo>
                <a:lnTo>
                  <a:pt x="4039731" y="97210"/>
                </a:lnTo>
                <a:lnTo>
                  <a:pt x="4037261" y="126290"/>
                </a:lnTo>
                <a:lnTo>
                  <a:pt x="4039157" y="141512"/>
                </a:lnTo>
                <a:lnTo>
                  <a:pt x="4042873" y="136646"/>
                </a:lnTo>
                <a:lnTo>
                  <a:pt x="4041961" y="110491"/>
                </a:lnTo>
                <a:lnTo>
                  <a:pt x="4041770" y="114142"/>
                </a:lnTo>
                <a:close/>
              </a:path>
              <a:path w="6767290" h="196966">
                <a:moveTo>
                  <a:pt x="3998277" y="137660"/>
                </a:moveTo>
                <a:lnTo>
                  <a:pt x="3997061" y="106942"/>
                </a:lnTo>
                <a:lnTo>
                  <a:pt x="3991452" y="110119"/>
                </a:lnTo>
                <a:lnTo>
                  <a:pt x="3988648" y="115188"/>
                </a:lnTo>
                <a:lnTo>
                  <a:pt x="3988648" y="127421"/>
                </a:lnTo>
                <a:lnTo>
                  <a:pt x="3988033" y="151042"/>
                </a:lnTo>
                <a:lnTo>
                  <a:pt x="3990574" y="131577"/>
                </a:lnTo>
                <a:lnTo>
                  <a:pt x="3988648" y="122149"/>
                </a:lnTo>
                <a:lnTo>
                  <a:pt x="3990574" y="131577"/>
                </a:lnTo>
                <a:lnTo>
                  <a:pt x="3994426" y="134618"/>
                </a:lnTo>
                <a:lnTo>
                  <a:pt x="3998277" y="137660"/>
                </a:lnTo>
                <a:close/>
              </a:path>
              <a:path w="6767290" h="196966">
                <a:moveTo>
                  <a:pt x="3986418" y="75616"/>
                </a:moveTo>
                <a:lnTo>
                  <a:pt x="3986418" y="80178"/>
                </a:lnTo>
                <a:lnTo>
                  <a:pt x="3989288" y="92685"/>
                </a:lnTo>
                <a:lnTo>
                  <a:pt x="3992196" y="75616"/>
                </a:lnTo>
                <a:lnTo>
                  <a:pt x="3986418" y="72812"/>
                </a:lnTo>
                <a:lnTo>
                  <a:pt x="3986418" y="75616"/>
                </a:lnTo>
                <a:close/>
              </a:path>
              <a:path w="6767290" h="196966">
                <a:moveTo>
                  <a:pt x="3972786" y="139400"/>
                </a:moveTo>
                <a:lnTo>
                  <a:pt x="3979172" y="145517"/>
                </a:lnTo>
                <a:lnTo>
                  <a:pt x="3979855" y="146153"/>
                </a:lnTo>
                <a:lnTo>
                  <a:pt x="3986418" y="150076"/>
                </a:lnTo>
                <a:lnTo>
                  <a:pt x="3986418" y="151042"/>
                </a:lnTo>
                <a:lnTo>
                  <a:pt x="3988033" y="151042"/>
                </a:lnTo>
                <a:lnTo>
                  <a:pt x="3988648" y="127421"/>
                </a:lnTo>
                <a:lnTo>
                  <a:pt x="3988648" y="115188"/>
                </a:lnTo>
                <a:lnTo>
                  <a:pt x="3991452" y="110119"/>
                </a:lnTo>
                <a:lnTo>
                  <a:pt x="3997061" y="106942"/>
                </a:lnTo>
                <a:lnTo>
                  <a:pt x="3998277" y="137660"/>
                </a:lnTo>
                <a:lnTo>
                  <a:pt x="4004966" y="151042"/>
                </a:lnTo>
                <a:lnTo>
                  <a:pt x="4012230" y="154691"/>
                </a:lnTo>
                <a:lnTo>
                  <a:pt x="4019899" y="152900"/>
                </a:lnTo>
                <a:lnTo>
                  <a:pt x="4026859" y="149318"/>
                </a:lnTo>
                <a:lnTo>
                  <a:pt x="4033819" y="145736"/>
                </a:lnTo>
                <a:lnTo>
                  <a:pt x="4031724" y="141867"/>
                </a:lnTo>
                <a:lnTo>
                  <a:pt x="4030204" y="136207"/>
                </a:lnTo>
                <a:lnTo>
                  <a:pt x="4031724" y="141867"/>
                </a:lnTo>
                <a:lnTo>
                  <a:pt x="4034208" y="145428"/>
                </a:lnTo>
                <a:lnTo>
                  <a:pt x="4034764" y="146226"/>
                </a:lnTo>
                <a:lnTo>
                  <a:pt x="4037805" y="150586"/>
                </a:lnTo>
                <a:lnTo>
                  <a:pt x="4043582" y="152765"/>
                </a:lnTo>
                <a:lnTo>
                  <a:pt x="4043481" y="140972"/>
                </a:lnTo>
                <a:lnTo>
                  <a:pt x="4044529" y="144317"/>
                </a:lnTo>
                <a:lnTo>
                  <a:pt x="4046015" y="146683"/>
                </a:lnTo>
                <a:lnTo>
                  <a:pt x="4048059" y="63417"/>
                </a:lnTo>
                <a:lnTo>
                  <a:pt x="4044444" y="60714"/>
                </a:lnTo>
                <a:lnTo>
                  <a:pt x="4042873" y="136646"/>
                </a:lnTo>
                <a:lnTo>
                  <a:pt x="4039157" y="141512"/>
                </a:lnTo>
                <a:lnTo>
                  <a:pt x="4037261" y="126290"/>
                </a:lnTo>
                <a:lnTo>
                  <a:pt x="4030204" y="100185"/>
                </a:lnTo>
                <a:lnTo>
                  <a:pt x="4030204" y="131954"/>
                </a:lnTo>
                <a:lnTo>
                  <a:pt x="4026758" y="134720"/>
                </a:lnTo>
                <a:lnTo>
                  <a:pt x="4020744" y="137694"/>
                </a:lnTo>
                <a:lnTo>
                  <a:pt x="4014527" y="139181"/>
                </a:lnTo>
                <a:lnTo>
                  <a:pt x="4002838" y="139181"/>
                </a:lnTo>
                <a:lnTo>
                  <a:pt x="4000371" y="105050"/>
                </a:lnTo>
                <a:lnTo>
                  <a:pt x="4002203" y="89110"/>
                </a:lnTo>
                <a:lnTo>
                  <a:pt x="3996554" y="62944"/>
                </a:lnTo>
                <a:lnTo>
                  <a:pt x="3994324" y="65783"/>
                </a:lnTo>
                <a:lnTo>
                  <a:pt x="3992871" y="70007"/>
                </a:lnTo>
                <a:lnTo>
                  <a:pt x="3992196" y="75616"/>
                </a:lnTo>
                <a:lnTo>
                  <a:pt x="3989288" y="92685"/>
                </a:lnTo>
                <a:lnTo>
                  <a:pt x="3986418" y="80178"/>
                </a:lnTo>
                <a:lnTo>
                  <a:pt x="3986418" y="94488"/>
                </a:lnTo>
                <a:lnTo>
                  <a:pt x="3979020" y="99136"/>
                </a:lnTo>
                <a:lnTo>
                  <a:pt x="3972736" y="104678"/>
                </a:lnTo>
                <a:lnTo>
                  <a:pt x="3969594" y="112484"/>
                </a:lnTo>
                <a:lnTo>
                  <a:pt x="3969594" y="131746"/>
                </a:lnTo>
                <a:lnTo>
                  <a:pt x="3972786" y="139400"/>
                </a:lnTo>
                <a:close/>
              </a:path>
              <a:path w="6767290" h="196966">
                <a:moveTo>
                  <a:pt x="4015507" y="57368"/>
                </a:moveTo>
                <a:lnTo>
                  <a:pt x="4012720" y="63857"/>
                </a:lnTo>
                <a:lnTo>
                  <a:pt x="4017889" y="59058"/>
                </a:lnTo>
                <a:lnTo>
                  <a:pt x="4022231" y="57368"/>
                </a:lnTo>
                <a:lnTo>
                  <a:pt x="4015507" y="57368"/>
                </a:lnTo>
                <a:close/>
              </a:path>
              <a:path w="6767290" h="196966">
                <a:moveTo>
                  <a:pt x="4012184" y="40020"/>
                </a:moveTo>
                <a:lnTo>
                  <a:pt x="3999474" y="42453"/>
                </a:lnTo>
                <a:lnTo>
                  <a:pt x="3999594" y="52435"/>
                </a:lnTo>
                <a:lnTo>
                  <a:pt x="4002027" y="57166"/>
                </a:lnTo>
                <a:lnTo>
                  <a:pt x="4006081" y="51353"/>
                </a:lnTo>
                <a:lnTo>
                  <a:pt x="4012184" y="40020"/>
                </a:lnTo>
                <a:close/>
              </a:path>
              <a:path w="6767290" h="196966">
                <a:moveTo>
                  <a:pt x="4225683" y="135751"/>
                </a:moveTo>
                <a:lnTo>
                  <a:pt x="4220818" y="129093"/>
                </a:lnTo>
                <a:lnTo>
                  <a:pt x="4214914" y="116390"/>
                </a:lnTo>
                <a:lnTo>
                  <a:pt x="4213013" y="102583"/>
                </a:lnTo>
                <a:lnTo>
                  <a:pt x="4207642" y="56355"/>
                </a:lnTo>
                <a:lnTo>
                  <a:pt x="4203722" y="61446"/>
                </a:lnTo>
                <a:lnTo>
                  <a:pt x="4198017" y="72327"/>
                </a:lnTo>
                <a:lnTo>
                  <a:pt x="4194594" y="84788"/>
                </a:lnTo>
                <a:lnTo>
                  <a:pt x="4193453" y="98832"/>
                </a:lnTo>
                <a:lnTo>
                  <a:pt x="4193680" y="105393"/>
                </a:lnTo>
                <a:lnTo>
                  <a:pt x="4195915" y="118977"/>
                </a:lnTo>
                <a:lnTo>
                  <a:pt x="4200535" y="130560"/>
                </a:lnTo>
                <a:lnTo>
                  <a:pt x="4207541" y="140144"/>
                </a:lnTo>
                <a:lnTo>
                  <a:pt x="4217213" y="148088"/>
                </a:lnTo>
                <a:lnTo>
                  <a:pt x="4228843" y="153193"/>
                </a:lnTo>
                <a:lnTo>
                  <a:pt x="4241900" y="154894"/>
                </a:lnTo>
                <a:lnTo>
                  <a:pt x="4247440" y="154894"/>
                </a:lnTo>
                <a:lnTo>
                  <a:pt x="4252407" y="154353"/>
                </a:lnTo>
                <a:lnTo>
                  <a:pt x="4256799" y="153272"/>
                </a:lnTo>
                <a:lnTo>
                  <a:pt x="4264975" y="151380"/>
                </a:lnTo>
                <a:lnTo>
                  <a:pt x="4271833" y="147730"/>
                </a:lnTo>
                <a:lnTo>
                  <a:pt x="4277374" y="142323"/>
                </a:lnTo>
                <a:lnTo>
                  <a:pt x="4280685" y="139214"/>
                </a:lnTo>
                <a:lnTo>
                  <a:pt x="4283675" y="135210"/>
                </a:lnTo>
                <a:lnTo>
                  <a:pt x="4286344" y="130310"/>
                </a:lnTo>
                <a:lnTo>
                  <a:pt x="4289013" y="125410"/>
                </a:lnTo>
                <a:lnTo>
                  <a:pt x="4290584" y="120966"/>
                </a:lnTo>
                <a:lnTo>
                  <a:pt x="4291057" y="116979"/>
                </a:lnTo>
                <a:lnTo>
                  <a:pt x="4273117" y="116979"/>
                </a:lnTo>
                <a:lnTo>
                  <a:pt x="4271766" y="121777"/>
                </a:lnTo>
                <a:lnTo>
                  <a:pt x="4269469" y="126001"/>
                </a:lnTo>
                <a:lnTo>
                  <a:pt x="4266225" y="129651"/>
                </a:lnTo>
                <a:lnTo>
                  <a:pt x="4260549" y="135937"/>
                </a:lnTo>
                <a:lnTo>
                  <a:pt x="4252948" y="139079"/>
                </a:lnTo>
                <a:lnTo>
                  <a:pt x="4233217" y="139079"/>
                </a:lnTo>
                <a:lnTo>
                  <a:pt x="4225683" y="135751"/>
                </a:lnTo>
                <a:close/>
              </a:path>
              <a:path w="6767290" h="196966">
                <a:moveTo>
                  <a:pt x="4274367" y="49072"/>
                </a:moveTo>
                <a:lnTo>
                  <a:pt x="4267137" y="45456"/>
                </a:lnTo>
                <a:lnTo>
                  <a:pt x="4259907" y="41841"/>
                </a:lnTo>
                <a:lnTo>
                  <a:pt x="4252441" y="40033"/>
                </a:lnTo>
                <a:lnTo>
                  <a:pt x="4242025" y="40091"/>
                </a:lnTo>
                <a:lnTo>
                  <a:pt x="4228852" y="42307"/>
                </a:lnTo>
                <a:lnTo>
                  <a:pt x="4222541" y="65022"/>
                </a:lnTo>
                <a:lnTo>
                  <a:pt x="4228217" y="58973"/>
                </a:lnTo>
                <a:lnTo>
                  <a:pt x="4235244" y="55949"/>
                </a:lnTo>
                <a:lnTo>
                  <a:pt x="4243623" y="55949"/>
                </a:lnTo>
                <a:lnTo>
                  <a:pt x="4247102" y="56087"/>
                </a:lnTo>
                <a:lnTo>
                  <a:pt x="4259902" y="59952"/>
                </a:lnTo>
                <a:lnTo>
                  <a:pt x="4268657" y="69128"/>
                </a:lnTo>
                <a:lnTo>
                  <a:pt x="4271360" y="73859"/>
                </a:lnTo>
                <a:lnTo>
                  <a:pt x="4273084" y="80178"/>
                </a:lnTo>
                <a:lnTo>
                  <a:pt x="4273827" y="88086"/>
                </a:lnTo>
                <a:lnTo>
                  <a:pt x="4213521" y="88086"/>
                </a:lnTo>
                <a:lnTo>
                  <a:pt x="4213859" y="78759"/>
                </a:lnTo>
                <a:lnTo>
                  <a:pt x="4207642" y="56355"/>
                </a:lnTo>
                <a:lnTo>
                  <a:pt x="4213013" y="102583"/>
                </a:lnTo>
                <a:lnTo>
                  <a:pt x="4292577" y="102583"/>
                </a:lnTo>
                <a:lnTo>
                  <a:pt x="4292577" y="91634"/>
                </a:lnTo>
                <a:lnTo>
                  <a:pt x="4292036" y="83659"/>
                </a:lnTo>
                <a:lnTo>
                  <a:pt x="4290956" y="78658"/>
                </a:lnTo>
                <a:lnTo>
                  <a:pt x="4289739" y="71358"/>
                </a:lnTo>
                <a:lnTo>
                  <a:pt x="4287307" y="64972"/>
                </a:lnTo>
                <a:lnTo>
                  <a:pt x="4283658" y="59497"/>
                </a:lnTo>
                <a:lnTo>
                  <a:pt x="4279874" y="53753"/>
                </a:lnTo>
                <a:lnTo>
                  <a:pt x="4274367" y="49072"/>
                </a:lnTo>
                <a:close/>
              </a:path>
              <a:path w="6767290" h="196966">
                <a:moveTo>
                  <a:pt x="4217391" y="47728"/>
                </a:moveTo>
                <a:lnTo>
                  <a:pt x="4207642" y="56355"/>
                </a:lnTo>
                <a:lnTo>
                  <a:pt x="4213859" y="78759"/>
                </a:lnTo>
                <a:lnTo>
                  <a:pt x="4216865" y="71071"/>
                </a:lnTo>
                <a:lnTo>
                  <a:pt x="4222541" y="65022"/>
                </a:lnTo>
                <a:lnTo>
                  <a:pt x="4228852" y="42307"/>
                </a:lnTo>
                <a:lnTo>
                  <a:pt x="4217391" y="47728"/>
                </a:lnTo>
                <a:close/>
              </a:path>
              <a:path w="6767290" h="196966">
                <a:moveTo>
                  <a:pt x="4394608" y="42466"/>
                </a:moveTo>
                <a:lnTo>
                  <a:pt x="4394608" y="12154"/>
                </a:lnTo>
                <a:lnTo>
                  <a:pt x="4376161" y="12154"/>
                </a:lnTo>
                <a:lnTo>
                  <a:pt x="4376161" y="42466"/>
                </a:lnTo>
                <a:lnTo>
                  <a:pt x="4361465" y="42466"/>
                </a:lnTo>
                <a:lnTo>
                  <a:pt x="4361465" y="57368"/>
                </a:lnTo>
                <a:lnTo>
                  <a:pt x="4376161" y="57368"/>
                </a:lnTo>
                <a:lnTo>
                  <a:pt x="4376161" y="136207"/>
                </a:lnTo>
                <a:lnTo>
                  <a:pt x="4377682" y="141867"/>
                </a:lnTo>
                <a:lnTo>
                  <a:pt x="4380722" y="146226"/>
                </a:lnTo>
                <a:lnTo>
                  <a:pt x="4383763" y="150586"/>
                </a:lnTo>
                <a:lnTo>
                  <a:pt x="4389540" y="152765"/>
                </a:lnTo>
                <a:lnTo>
                  <a:pt x="4394608" y="132017"/>
                </a:lnTo>
                <a:lnTo>
                  <a:pt x="4394608" y="57368"/>
                </a:lnTo>
                <a:lnTo>
                  <a:pt x="4411939" y="57368"/>
                </a:lnTo>
                <a:lnTo>
                  <a:pt x="4411939" y="42466"/>
                </a:lnTo>
                <a:lnTo>
                  <a:pt x="4394608" y="42466"/>
                </a:lnTo>
                <a:close/>
              </a:path>
              <a:path w="6767290" h="196966">
                <a:moveTo>
                  <a:pt x="4395892" y="134551"/>
                </a:moveTo>
                <a:lnTo>
                  <a:pt x="4394608" y="132017"/>
                </a:lnTo>
                <a:lnTo>
                  <a:pt x="4389540" y="152765"/>
                </a:lnTo>
                <a:lnTo>
                  <a:pt x="4400689" y="152765"/>
                </a:lnTo>
                <a:lnTo>
                  <a:pt x="4403139" y="152630"/>
                </a:lnTo>
                <a:lnTo>
                  <a:pt x="4407666" y="152089"/>
                </a:lnTo>
                <a:lnTo>
                  <a:pt x="4411939" y="151042"/>
                </a:lnTo>
                <a:lnTo>
                  <a:pt x="4411939" y="136646"/>
                </a:lnTo>
                <a:lnTo>
                  <a:pt x="4408392" y="136900"/>
                </a:lnTo>
                <a:lnTo>
                  <a:pt x="4402243" y="136950"/>
                </a:lnTo>
                <a:lnTo>
                  <a:pt x="4398459" y="135835"/>
                </a:lnTo>
                <a:lnTo>
                  <a:pt x="4395892" y="134551"/>
                </a:lnTo>
                <a:close/>
              </a:path>
              <a:path w="6767290" h="196966">
                <a:moveTo>
                  <a:pt x="4493598" y="1610"/>
                </a:moveTo>
                <a:lnTo>
                  <a:pt x="4493598" y="151042"/>
                </a:lnTo>
                <a:lnTo>
                  <a:pt x="4511842" y="151042"/>
                </a:lnTo>
                <a:lnTo>
                  <a:pt x="4511842" y="93459"/>
                </a:lnTo>
                <a:lnTo>
                  <a:pt x="4512135" y="86166"/>
                </a:lnTo>
                <a:lnTo>
                  <a:pt x="4515043" y="72717"/>
                </a:lnTo>
                <a:lnTo>
                  <a:pt x="4521065" y="63958"/>
                </a:lnTo>
                <a:lnTo>
                  <a:pt x="4527214" y="58754"/>
                </a:lnTo>
                <a:lnTo>
                  <a:pt x="4534072" y="56152"/>
                </a:lnTo>
                <a:lnTo>
                  <a:pt x="4550762" y="56152"/>
                </a:lnTo>
                <a:lnTo>
                  <a:pt x="4552950" y="57199"/>
                </a:lnTo>
                <a:lnTo>
                  <a:pt x="4560247" y="41882"/>
                </a:lnTo>
                <a:lnTo>
                  <a:pt x="4545491" y="39830"/>
                </a:lnTo>
                <a:lnTo>
                  <a:pt x="4536707" y="39830"/>
                </a:lnTo>
                <a:lnTo>
                  <a:pt x="4529376" y="41756"/>
                </a:lnTo>
                <a:lnTo>
                  <a:pt x="4523497" y="45609"/>
                </a:lnTo>
                <a:lnTo>
                  <a:pt x="4520051" y="47839"/>
                </a:lnTo>
                <a:lnTo>
                  <a:pt x="4516166" y="51691"/>
                </a:lnTo>
                <a:lnTo>
                  <a:pt x="4511842" y="57166"/>
                </a:lnTo>
                <a:lnTo>
                  <a:pt x="4511842" y="1610"/>
                </a:lnTo>
                <a:lnTo>
                  <a:pt x="4493598" y="1610"/>
                </a:lnTo>
                <a:close/>
              </a:path>
              <a:path w="6767290" h="196966">
                <a:moveTo>
                  <a:pt x="4539410" y="98832"/>
                </a:moveTo>
                <a:lnTo>
                  <a:pt x="4539638" y="105393"/>
                </a:lnTo>
                <a:lnTo>
                  <a:pt x="4541873" y="118977"/>
                </a:lnTo>
                <a:lnTo>
                  <a:pt x="4546493" y="130560"/>
                </a:lnTo>
                <a:lnTo>
                  <a:pt x="4553498" y="140144"/>
                </a:lnTo>
                <a:lnTo>
                  <a:pt x="4563171" y="148088"/>
                </a:lnTo>
                <a:lnTo>
                  <a:pt x="4563330" y="148158"/>
                </a:lnTo>
                <a:lnTo>
                  <a:pt x="4563330" y="151042"/>
                </a:lnTo>
                <a:lnTo>
                  <a:pt x="4569901" y="151042"/>
                </a:lnTo>
                <a:lnTo>
                  <a:pt x="4566776" y="129094"/>
                </a:lnTo>
                <a:lnTo>
                  <a:pt x="4571641" y="135751"/>
                </a:lnTo>
                <a:lnTo>
                  <a:pt x="4582080" y="151042"/>
                </a:lnTo>
                <a:lnTo>
                  <a:pt x="4574801" y="153193"/>
                </a:lnTo>
                <a:lnTo>
                  <a:pt x="4587858" y="154894"/>
                </a:lnTo>
                <a:lnTo>
                  <a:pt x="4593398" y="154894"/>
                </a:lnTo>
                <a:lnTo>
                  <a:pt x="4598365" y="154354"/>
                </a:lnTo>
                <a:lnTo>
                  <a:pt x="4602757" y="153272"/>
                </a:lnTo>
                <a:lnTo>
                  <a:pt x="4610933" y="151380"/>
                </a:lnTo>
                <a:lnTo>
                  <a:pt x="4612183" y="129651"/>
                </a:lnTo>
                <a:lnTo>
                  <a:pt x="4606507" y="135937"/>
                </a:lnTo>
                <a:lnTo>
                  <a:pt x="4598905" y="139079"/>
                </a:lnTo>
                <a:lnTo>
                  <a:pt x="4579175" y="139079"/>
                </a:lnTo>
                <a:lnTo>
                  <a:pt x="4582081" y="102583"/>
                </a:lnTo>
                <a:lnTo>
                  <a:pt x="4565640" y="127435"/>
                </a:lnTo>
                <a:lnTo>
                  <a:pt x="4563330" y="122085"/>
                </a:lnTo>
                <a:lnTo>
                  <a:pt x="4560872" y="116390"/>
                </a:lnTo>
                <a:lnTo>
                  <a:pt x="4558971" y="102583"/>
                </a:lnTo>
                <a:lnTo>
                  <a:pt x="4556978" y="59126"/>
                </a:lnTo>
                <a:lnTo>
                  <a:pt x="4553600" y="56355"/>
                </a:lnTo>
                <a:lnTo>
                  <a:pt x="4563349" y="47728"/>
                </a:lnTo>
                <a:lnTo>
                  <a:pt x="4568499" y="65022"/>
                </a:lnTo>
                <a:lnTo>
                  <a:pt x="4574175" y="58974"/>
                </a:lnTo>
                <a:lnTo>
                  <a:pt x="4577849" y="57392"/>
                </a:lnTo>
                <a:lnTo>
                  <a:pt x="4581202" y="55949"/>
                </a:lnTo>
                <a:lnTo>
                  <a:pt x="4589581" y="55949"/>
                </a:lnTo>
                <a:lnTo>
                  <a:pt x="4587983" y="40091"/>
                </a:lnTo>
                <a:lnTo>
                  <a:pt x="4577520" y="56355"/>
                </a:lnTo>
                <a:lnTo>
                  <a:pt x="4571227" y="48038"/>
                </a:lnTo>
                <a:lnTo>
                  <a:pt x="4567322" y="45849"/>
                </a:lnTo>
                <a:lnTo>
                  <a:pt x="4560247" y="41882"/>
                </a:lnTo>
                <a:lnTo>
                  <a:pt x="4552950" y="57199"/>
                </a:lnTo>
                <a:lnTo>
                  <a:pt x="4549680" y="61446"/>
                </a:lnTo>
                <a:lnTo>
                  <a:pt x="4543975" y="72327"/>
                </a:lnTo>
                <a:lnTo>
                  <a:pt x="4540551" y="84789"/>
                </a:lnTo>
                <a:lnTo>
                  <a:pt x="4539410" y="98832"/>
                </a:lnTo>
                <a:close/>
              </a:path>
              <a:path w="6767290" h="196966">
                <a:moveTo>
                  <a:pt x="4553600" y="56355"/>
                </a:moveTo>
                <a:lnTo>
                  <a:pt x="4556978" y="59126"/>
                </a:lnTo>
                <a:lnTo>
                  <a:pt x="4560289" y="65073"/>
                </a:lnTo>
                <a:lnTo>
                  <a:pt x="4562746" y="71269"/>
                </a:lnTo>
                <a:lnTo>
                  <a:pt x="4562823" y="71071"/>
                </a:lnTo>
                <a:lnTo>
                  <a:pt x="4563330" y="74636"/>
                </a:lnTo>
                <a:lnTo>
                  <a:pt x="4563330" y="88086"/>
                </a:lnTo>
                <a:lnTo>
                  <a:pt x="4582080" y="88086"/>
                </a:lnTo>
                <a:lnTo>
                  <a:pt x="4582080" y="81395"/>
                </a:lnTo>
                <a:lnTo>
                  <a:pt x="4580936" y="67100"/>
                </a:lnTo>
                <a:lnTo>
                  <a:pt x="4577849" y="57392"/>
                </a:lnTo>
                <a:lnTo>
                  <a:pt x="4574175" y="58974"/>
                </a:lnTo>
                <a:lnTo>
                  <a:pt x="4568499" y="65022"/>
                </a:lnTo>
                <a:lnTo>
                  <a:pt x="4563349" y="47728"/>
                </a:lnTo>
                <a:lnTo>
                  <a:pt x="4562316" y="68790"/>
                </a:lnTo>
                <a:lnTo>
                  <a:pt x="4563349" y="47728"/>
                </a:lnTo>
                <a:lnTo>
                  <a:pt x="4553600" y="56355"/>
                </a:lnTo>
                <a:close/>
              </a:path>
              <a:path w="6767290" h="196966">
                <a:moveTo>
                  <a:pt x="4574810" y="42307"/>
                </a:moveTo>
                <a:lnTo>
                  <a:pt x="4567322" y="45849"/>
                </a:lnTo>
                <a:lnTo>
                  <a:pt x="4571227" y="48038"/>
                </a:lnTo>
                <a:lnTo>
                  <a:pt x="4577520" y="56355"/>
                </a:lnTo>
                <a:lnTo>
                  <a:pt x="4587983" y="40091"/>
                </a:lnTo>
                <a:lnTo>
                  <a:pt x="4574810" y="42307"/>
                </a:lnTo>
                <a:close/>
              </a:path>
              <a:path w="6767290" h="196966">
                <a:moveTo>
                  <a:pt x="4569901" y="151042"/>
                </a:moveTo>
                <a:lnTo>
                  <a:pt x="4574801" y="153193"/>
                </a:lnTo>
                <a:lnTo>
                  <a:pt x="4582080" y="151042"/>
                </a:lnTo>
                <a:lnTo>
                  <a:pt x="4571641" y="135751"/>
                </a:lnTo>
                <a:lnTo>
                  <a:pt x="4566776" y="129094"/>
                </a:lnTo>
                <a:lnTo>
                  <a:pt x="4569901" y="151042"/>
                </a:lnTo>
                <a:close/>
              </a:path>
              <a:path w="6767290" h="196966">
                <a:moveTo>
                  <a:pt x="4637014" y="116979"/>
                </a:moveTo>
                <a:lnTo>
                  <a:pt x="4619075" y="116979"/>
                </a:lnTo>
                <a:lnTo>
                  <a:pt x="4617724" y="121777"/>
                </a:lnTo>
                <a:lnTo>
                  <a:pt x="4615426" y="126001"/>
                </a:lnTo>
                <a:lnTo>
                  <a:pt x="4612183" y="129651"/>
                </a:lnTo>
                <a:lnTo>
                  <a:pt x="4610933" y="151380"/>
                </a:lnTo>
                <a:lnTo>
                  <a:pt x="4617791" y="147730"/>
                </a:lnTo>
                <a:lnTo>
                  <a:pt x="4623332" y="142323"/>
                </a:lnTo>
                <a:lnTo>
                  <a:pt x="4626643" y="139214"/>
                </a:lnTo>
                <a:lnTo>
                  <a:pt x="4629633" y="135210"/>
                </a:lnTo>
                <a:lnTo>
                  <a:pt x="4632302" y="130310"/>
                </a:lnTo>
                <a:lnTo>
                  <a:pt x="4634970" y="125410"/>
                </a:lnTo>
                <a:lnTo>
                  <a:pt x="4636542" y="120966"/>
                </a:lnTo>
                <a:lnTo>
                  <a:pt x="4637014" y="116979"/>
                </a:lnTo>
                <a:close/>
              </a:path>
              <a:path w="6767290" h="196966">
                <a:moveTo>
                  <a:pt x="4563330" y="102583"/>
                </a:moveTo>
                <a:lnTo>
                  <a:pt x="4563330" y="122085"/>
                </a:lnTo>
                <a:lnTo>
                  <a:pt x="4565640" y="127435"/>
                </a:lnTo>
                <a:lnTo>
                  <a:pt x="4582081" y="102583"/>
                </a:lnTo>
                <a:lnTo>
                  <a:pt x="4638535" y="102583"/>
                </a:lnTo>
                <a:lnTo>
                  <a:pt x="4638535" y="91634"/>
                </a:lnTo>
                <a:lnTo>
                  <a:pt x="4637994" y="83659"/>
                </a:lnTo>
                <a:lnTo>
                  <a:pt x="4636913" y="78658"/>
                </a:lnTo>
                <a:lnTo>
                  <a:pt x="4635697" y="71359"/>
                </a:lnTo>
                <a:lnTo>
                  <a:pt x="4633265" y="64972"/>
                </a:lnTo>
                <a:lnTo>
                  <a:pt x="4629616" y="59497"/>
                </a:lnTo>
                <a:lnTo>
                  <a:pt x="4625832" y="53753"/>
                </a:lnTo>
                <a:lnTo>
                  <a:pt x="4620325" y="49072"/>
                </a:lnTo>
                <a:lnTo>
                  <a:pt x="4613095" y="45457"/>
                </a:lnTo>
                <a:lnTo>
                  <a:pt x="4605865" y="41841"/>
                </a:lnTo>
                <a:lnTo>
                  <a:pt x="4598399" y="40033"/>
                </a:lnTo>
                <a:lnTo>
                  <a:pt x="4587983" y="40091"/>
                </a:lnTo>
                <a:lnTo>
                  <a:pt x="4589581" y="55949"/>
                </a:lnTo>
                <a:lnTo>
                  <a:pt x="4593060" y="56087"/>
                </a:lnTo>
                <a:lnTo>
                  <a:pt x="4605860" y="59952"/>
                </a:lnTo>
                <a:lnTo>
                  <a:pt x="4614615" y="69128"/>
                </a:lnTo>
                <a:lnTo>
                  <a:pt x="4617318" y="73859"/>
                </a:lnTo>
                <a:lnTo>
                  <a:pt x="4619041" y="80178"/>
                </a:lnTo>
                <a:lnTo>
                  <a:pt x="4619785" y="88086"/>
                </a:lnTo>
                <a:lnTo>
                  <a:pt x="4559478" y="88086"/>
                </a:lnTo>
                <a:lnTo>
                  <a:pt x="4559816" y="78759"/>
                </a:lnTo>
                <a:lnTo>
                  <a:pt x="4562746" y="71269"/>
                </a:lnTo>
                <a:lnTo>
                  <a:pt x="4560289" y="65073"/>
                </a:lnTo>
                <a:lnTo>
                  <a:pt x="4556978" y="59126"/>
                </a:lnTo>
                <a:lnTo>
                  <a:pt x="4558971" y="102583"/>
                </a:lnTo>
                <a:lnTo>
                  <a:pt x="4563330" y="102583"/>
                </a:lnTo>
                <a:close/>
              </a:path>
              <a:path w="6767290" h="196966">
                <a:moveTo>
                  <a:pt x="4884996" y="154489"/>
                </a:moveTo>
                <a:lnTo>
                  <a:pt x="4891703" y="153053"/>
                </a:lnTo>
                <a:lnTo>
                  <a:pt x="4897074" y="150180"/>
                </a:lnTo>
                <a:lnTo>
                  <a:pt x="4902446" y="147308"/>
                </a:lnTo>
                <a:lnTo>
                  <a:pt x="4903018" y="146782"/>
                </a:lnTo>
                <a:lnTo>
                  <a:pt x="4901447" y="145916"/>
                </a:lnTo>
                <a:lnTo>
                  <a:pt x="4895605" y="138471"/>
                </a:lnTo>
                <a:lnTo>
                  <a:pt x="4903203" y="127349"/>
                </a:lnTo>
                <a:lnTo>
                  <a:pt x="4906652" y="143439"/>
                </a:lnTo>
                <a:lnTo>
                  <a:pt x="4906551" y="120933"/>
                </a:lnTo>
                <a:lnTo>
                  <a:pt x="4906146" y="72271"/>
                </a:lnTo>
                <a:lnTo>
                  <a:pt x="4904354" y="49258"/>
                </a:lnTo>
                <a:lnTo>
                  <a:pt x="4907598" y="52840"/>
                </a:lnTo>
                <a:lnTo>
                  <a:pt x="4909051" y="78557"/>
                </a:lnTo>
                <a:lnTo>
                  <a:pt x="4909512" y="109755"/>
                </a:lnTo>
                <a:lnTo>
                  <a:pt x="4909693" y="138572"/>
                </a:lnTo>
                <a:lnTo>
                  <a:pt x="4912413" y="151965"/>
                </a:lnTo>
                <a:lnTo>
                  <a:pt x="4927227" y="153982"/>
                </a:lnTo>
                <a:lnTo>
                  <a:pt x="4915571" y="134619"/>
                </a:lnTo>
                <a:lnTo>
                  <a:pt x="4912328" y="128130"/>
                </a:lnTo>
                <a:lnTo>
                  <a:pt x="4910707" y="42466"/>
                </a:lnTo>
                <a:lnTo>
                  <a:pt x="4910707" y="57571"/>
                </a:lnTo>
                <a:lnTo>
                  <a:pt x="4910571" y="124616"/>
                </a:lnTo>
                <a:lnTo>
                  <a:pt x="4909693" y="120088"/>
                </a:lnTo>
                <a:lnTo>
                  <a:pt x="4909693" y="42466"/>
                </a:lnTo>
                <a:lnTo>
                  <a:pt x="4900976" y="46825"/>
                </a:lnTo>
                <a:lnTo>
                  <a:pt x="4898076" y="61676"/>
                </a:lnTo>
                <a:lnTo>
                  <a:pt x="4891044" y="58698"/>
                </a:lnTo>
                <a:lnTo>
                  <a:pt x="4891044" y="125528"/>
                </a:lnTo>
                <a:lnTo>
                  <a:pt x="4892563" y="132929"/>
                </a:lnTo>
                <a:lnTo>
                  <a:pt x="4894021" y="135586"/>
                </a:lnTo>
                <a:lnTo>
                  <a:pt x="4893650" y="135919"/>
                </a:lnTo>
                <a:lnTo>
                  <a:pt x="4880300" y="138775"/>
                </a:lnTo>
                <a:lnTo>
                  <a:pt x="4874824" y="138344"/>
                </a:lnTo>
                <a:lnTo>
                  <a:pt x="4863094" y="133084"/>
                </a:lnTo>
                <a:lnTo>
                  <a:pt x="4855265" y="121845"/>
                </a:lnTo>
                <a:lnTo>
                  <a:pt x="4852630" y="115492"/>
                </a:lnTo>
                <a:lnTo>
                  <a:pt x="4851313" y="107618"/>
                </a:lnTo>
                <a:lnTo>
                  <a:pt x="4845941" y="140904"/>
                </a:lnTo>
                <a:lnTo>
                  <a:pt x="4853006" y="146844"/>
                </a:lnTo>
                <a:lnTo>
                  <a:pt x="4864467" y="152578"/>
                </a:lnTo>
                <a:lnTo>
                  <a:pt x="4876955" y="154489"/>
                </a:lnTo>
                <a:lnTo>
                  <a:pt x="4884996" y="154489"/>
                </a:lnTo>
                <a:close/>
              </a:path>
              <a:path w="6767290" h="196966">
                <a:moveTo>
                  <a:pt x="4960167" y="106402"/>
                </a:moveTo>
                <a:lnTo>
                  <a:pt x="4958918" y="114748"/>
                </a:lnTo>
                <a:lnTo>
                  <a:pt x="4956418" y="120831"/>
                </a:lnTo>
                <a:lnTo>
                  <a:pt x="4953513" y="126456"/>
                </a:lnTo>
                <a:lnTo>
                  <a:pt x="4944028" y="135011"/>
                </a:lnTo>
                <a:lnTo>
                  <a:pt x="4930471" y="137863"/>
                </a:lnTo>
                <a:lnTo>
                  <a:pt x="4921619" y="137863"/>
                </a:lnTo>
                <a:lnTo>
                  <a:pt x="4928038" y="42466"/>
                </a:lnTo>
                <a:lnTo>
                  <a:pt x="4910707" y="42466"/>
                </a:lnTo>
                <a:lnTo>
                  <a:pt x="4912328" y="128130"/>
                </a:lnTo>
                <a:lnTo>
                  <a:pt x="4915571" y="134619"/>
                </a:lnTo>
                <a:lnTo>
                  <a:pt x="4927227" y="153982"/>
                </a:lnTo>
                <a:lnTo>
                  <a:pt x="4912413" y="151965"/>
                </a:lnTo>
                <a:lnTo>
                  <a:pt x="4909693" y="138572"/>
                </a:lnTo>
                <a:lnTo>
                  <a:pt x="4909512" y="109755"/>
                </a:lnTo>
                <a:lnTo>
                  <a:pt x="4909051" y="78557"/>
                </a:lnTo>
                <a:lnTo>
                  <a:pt x="4907598" y="52840"/>
                </a:lnTo>
                <a:lnTo>
                  <a:pt x="4904354" y="49258"/>
                </a:lnTo>
                <a:lnTo>
                  <a:pt x="4906146" y="72271"/>
                </a:lnTo>
                <a:lnTo>
                  <a:pt x="4906551" y="120933"/>
                </a:lnTo>
                <a:lnTo>
                  <a:pt x="4906652" y="143439"/>
                </a:lnTo>
                <a:lnTo>
                  <a:pt x="4903203" y="127349"/>
                </a:lnTo>
                <a:lnTo>
                  <a:pt x="4895605" y="138471"/>
                </a:lnTo>
                <a:lnTo>
                  <a:pt x="4901447" y="145916"/>
                </a:lnTo>
                <a:lnTo>
                  <a:pt x="4903018" y="146782"/>
                </a:lnTo>
                <a:lnTo>
                  <a:pt x="4909693" y="150465"/>
                </a:lnTo>
                <a:lnTo>
                  <a:pt x="4909693" y="194330"/>
                </a:lnTo>
                <a:lnTo>
                  <a:pt x="4928038" y="194330"/>
                </a:lnTo>
                <a:lnTo>
                  <a:pt x="4928038" y="153970"/>
                </a:lnTo>
                <a:lnTo>
                  <a:pt x="4928700" y="153961"/>
                </a:lnTo>
                <a:lnTo>
                  <a:pt x="4941640" y="151636"/>
                </a:lnTo>
                <a:lnTo>
                  <a:pt x="4952566" y="145466"/>
                </a:lnTo>
                <a:lnTo>
                  <a:pt x="4956080" y="142627"/>
                </a:lnTo>
                <a:lnTo>
                  <a:pt x="4959019" y="139147"/>
                </a:lnTo>
                <a:lnTo>
                  <a:pt x="4961384" y="135024"/>
                </a:lnTo>
                <a:lnTo>
                  <a:pt x="4961181" y="151042"/>
                </a:lnTo>
                <a:lnTo>
                  <a:pt x="4978412" y="151042"/>
                </a:lnTo>
                <a:lnTo>
                  <a:pt x="4978412" y="42466"/>
                </a:lnTo>
                <a:lnTo>
                  <a:pt x="4960167" y="42466"/>
                </a:lnTo>
                <a:lnTo>
                  <a:pt x="4960167" y="106402"/>
                </a:lnTo>
                <a:close/>
              </a:path>
              <a:path w="6767290" h="196966">
                <a:moveTo>
                  <a:pt x="4910571" y="124616"/>
                </a:moveTo>
                <a:lnTo>
                  <a:pt x="4910707" y="57571"/>
                </a:lnTo>
                <a:lnTo>
                  <a:pt x="4909693" y="56028"/>
                </a:lnTo>
                <a:lnTo>
                  <a:pt x="4909693" y="82020"/>
                </a:lnTo>
                <a:lnTo>
                  <a:pt x="4910504" y="86396"/>
                </a:lnTo>
                <a:lnTo>
                  <a:pt x="4910504" y="95791"/>
                </a:lnTo>
                <a:lnTo>
                  <a:pt x="4909693" y="107205"/>
                </a:lnTo>
                <a:lnTo>
                  <a:pt x="4909693" y="120088"/>
                </a:lnTo>
                <a:lnTo>
                  <a:pt x="4910571" y="124616"/>
                </a:lnTo>
                <a:close/>
              </a:path>
              <a:path w="6767290" h="196966">
                <a:moveTo>
                  <a:pt x="4744620" y="135751"/>
                </a:moveTo>
                <a:lnTo>
                  <a:pt x="4739755" y="129094"/>
                </a:lnTo>
                <a:lnTo>
                  <a:pt x="4733850" y="116390"/>
                </a:lnTo>
                <a:lnTo>
                  <a:pt x="4731950" y="102583"/>
                </a:lnTo>
                <a:lnTo>
                  <a:pt x="4726579" y="56355"/>
                </a:lnTo>
                <a:lnTo>
                  <a:pt x="4722659" y="61446"/>
                </a:lnTo>
                <a:lnTo>
                  <a:pt x="4716953" y="72327"/>
                </a:lnTo>
                <a:lnTo>
                  <a:pt x="4713530" y="84789"/>
                </a:lnTo>
                <a:lnTo>
                  <a:pt x="4712389" y="98832"/>
                </a:lnTo>
                <a:lnTo>
                  <a:pt x="4712617" y="105393"/>
                </a:lnTo>
                <a:lnTo>
                  <a:pt x="4714851" y="118977"/>
                </a:lnTo>
                <a:lnTo>
                  <a:pt x="4719471" y="130560"/>
                </a:lnTo>
                <a:lnTo>
                  <a:pt x="4726477" y="140144"/>
                </a:lnTo>
                <a:lnTo>
                  <a:pt x="4736150" y="148088"/>
                </a:lnTo>
                <a:lnTo>
                  <a:pt x="4747780" y="153193"/>
                </a:lnTo>
                <a:lnTo>
                  <a:pt x="4760837" y="154894"/>
                </a:lnTo>
                <a:lnTo>
                  <a:pt x="4766377" y="154894"/>
                </a:lnTo>
                <a:lnTo>
                  <a:pt x="4771344" y="154354"/>
                </a:lnTo>
                <a:lnTo>
                  <a:pt x="4775736" y="153272"/>
                </a:lnTo>
                <a:lnTo>
                  <a:pt x="4783912" y="151380"/>
                </a:lnTo>
                <a:lnTo>
                  <a:pt x="4790770" y="147730"/>
                </a:lnTo>
                <a:lnTo>
                  <a:pt x="4796311" y="142323"/>
                </a:lnTo>
                <a:lnTo>
                  <a:pt x="4799622" y="139214"/>
                </a:lnTo>
                <a:lnTo>
                  <a:pt x="4802612" y="135210"/>
                </a:lnTo>
                <a:lnTo>
                  <a:pt x="4805281" y="130310"/>
                </a:lnTo>
                <a:lnTo>
                  <a:pt x="4807949" y="125410"/>
                </a:lnTo>
                <a:lnTo>
                  <a:pt x="4809521" y="120966"/>
                </a:lnTo>
                <a:lnTo>
                  <a:pt x="4809993" y="116979"/>
                </a:lnTo>
                <a:lnTo>
                  <a:pt x="4792054" y="116979"/>
                </a:lnTo>
                <a:lnTo>
                  <a:pt x="4790702" y="121777"/>
                </a:lnTo>
                <a:lnTo>
                  <a:pt x="4788405" y="126001"/>
                </a:lnTo>
                <a:lnTo>
                  <a:pt x="4785162" y="129651"/>
                </a:lnTo>
                <a:lnTo>
                  <a:pt x="4779486" y="135937"/>
                </a:lnTo>
                <a:lnTo>
                  <a:pt x="4771884" y="139079"/>
                </a:lnTo>
                <a:lnTo>
                  <a:pt x="4752154" y="139079"/>
                </a:lnTo>
                <a:lnTo>
                  <a:pt x="4744620" y="135751"/>
                </a:lnTo>
                <a:close/>
              </a:path>
              <a:path w="6767290" h="196966">
                <a:moveTo>
                  <a:pt x="4793303" y="49072"/>
                </a:moveTo>
                <a:lnTo>
                  <a:pt x="4786074" y="45457"/>
                </a:lnTo>
                <a:lnTo>
                  <a:pt x="4778844" y="41841"/>
                </a:lnTo>
                <a:lnTo>
                  <a:pt x="4771377" y="40033"/>
                </a:lnTo>
                <a:lnTo>
                  <a:pt x="4760961" y="40091"/>
                </a:lnTo>
                <a:lnTo>
                  <a:pt x="4747789" y="42307"/>
                </a:lnTo>
                <a:lnTo>
                  <a:pt x="4741478" y="65022"/>
                </a:lnTo>
                <a:lnTo>
                  <a:pt x="4747154" y="58974"/>
                </a:lnTo>
                <a:lnTo>
                  <a:pt x="4754180" y="55949"/>
                </a:lnTo>
                <a:lnTo>
                  <a:pt x="4762560" y="55949"/>
                </a:lnTo>
                <a:lnTo>
                  <a:pt x="4766039" y="56087"/>
                </a:lnTo>
                <a:lnTo>
                  <a:pt x="4778838" y="59952"/>
                </a:lnTo>
                <a:lnTo>
                  <a:pt x="4787594" y="69128"/>
                </a:lnTo>
                <a:lnTo>
                  <a:pt x="4790297" y="73859"/>
                </a:lnTo>
                <a:lnTo>
                  <a:pt x="4792020" y="80179"/>
                </a:lnTo>
                <a:lnTo>
                  <a:pt x="4792763" y="88086"/>
                </a:lnTo>
                <a:lnTo>
                  <a:pt x="4732457" y="88086"/>
                </a:lnTo>
                <a:lnTo>
                  <a:pt x="4732795" y="78759"/>
                </a:lnTo>
                <a:lnTo>
                  <a:pt x="4726579" y="56355"/>
                </a:lnTo>
                <a:lnTo>
                  <a:pt x="4731950" y="102583"/>
                </a:lnTo>
                <a:lnTo>
                  <a:pt x="4811514" y="102583"/>
                </a:lnTo>
                <a:lnTo>
                  <a:pt x="4811514" y="91634"/>
                </a:lnTo>
                <a:lnTo>
                  <a:pt x="4810973" y="83659"/>
                </a:lnTo>
                <a:lnTo>
                  <a:pt x="4809892" y="78658"/>
                </a:lnTo>
                <a:lnTo>
                  <a:pt x="4808676" y="71359"/>
                </a:lnTo>
                <a:lnTo>
                  <a:pt x="4806244" y="64972"/>
                </a:lnTo>
                <a:lnTo>
                  <a:pt x="4802595" y="59497"/>
                </a:lnTo>
                <a:lnTo>
                  <a:pt x="4798810" y="53753"/>
                </a:lnTo>
                <a:lnTo>
                  <a:pt x="4793303" y="49072"/>
                </a:lnTo>
                <a:close/>
              </a:path>
              <a:path w="6767290" h="196966">
                <a:moveTo>
                  <a:pt x="4736328" y="47728"/>
                </a:moveTo>
                <a:lnTo>
                  <a:pt x="4726579" y="56355"/>
                </a:lnTo>
                <a:lnTo>
                  <a:pt x="4732795" y="78759"/>
                </a:lnTo>
                <a:lnTo>
                  <a:pt x="4735802" y="71071"/>
                </a:lnTo>
                <a:lnTo>
                  <a:pt x="4741478" y="65022"/>
                </a:lnTo>
                <a:lnTo>
                  <a:pt x="4747789" y="42307"/>
                </a:lnTo>
                <a:lnTo>
                  <a:pt x="4736328" y="47728"/>
                </a:lnTo>
                <a:close/>
              </a:path>
              <a:path w="6767290" h="196966">
                <a:moveTo>
                  <a:pt x="4894828" y="42297"/>
                </a:moveTo>
                <a:lnTo>
                  <a:pt x="4887259" y="40033"/>
                </a:lnTo>
                <a:lnTo>
                  <a:pt x="4891044" y="42466"/>
                </a:lnTo>
                <a:lnTo>
                  <a:pt x="4895057" y="42466"/>
                </a:lnTo>
                <a:lnTo>
                  <a:pt x="4894828" y="42297"/>
                </a:lnTo>
                <a:close/>
              </a:path>
              <a:path w="6767290" h="196966">
                <a:moveTo>
                  <a:pt x="4854722" y="47282"/>
                </a:moveTo>
                <a:lnTo>
                  <a:pt x="4845079" y="56760"/>
                </a:lnTo>
                <a:lnTo>
                  <a:pt x="4841588" y="61877"/>
                </a:lnTo>
                <a:lnTo>
                  <a:pt x="4836405" y="72923"/>
                </a:lnTo>
                <a:lnTo>
                  <a:pt x="4833295" y="85478"/>
                </a:lnTo>
                <a:lnTo>
                  <a:pt x="4832258" y="99542"/>
                </a:lnTo>
                <a:lnTo>
                  <a:pt x="4832473" y="106289"/>
                </a:lnTo>
                <a:lnTo>
                  <a:pt x="4834637" y="120240"/>
                </a:lnTo>
                <a:lnTo>
                  <a:pt x="4839126" y="131778"/>
                </a:lnTo>
                <a:lnTo>
                  <a:pt x="4845941" y="140904"/>
                </a:lnTo>
                <a:lnTo>
                  <a:pt x="4851313" y="107618"/>
                </a:lnTo>
                <a:lnTo>
                  <a:pt x="4851313" y="98224"/>
                </a:lnTo>
                <a:lnTo>
                  <a:pt x="4851751" y="89016"/>
                </a:lnTo>
                <a:lnTo>
                  <a:pt x="4854501" y="76059"/>
                </a:lnTo>
                <a:lnTo>
                  <a:pt x="4859776" y="66442"/>
                </a:lnTo>
                <a:lnTo>
                  <a:pt x="4865418" y="59582"/>
                </a:lnTo>
                <a:lnTo>
                  <a:pt x="4872192" y="56152"/>
                </a:lnTo>
                <a:lnTo>
                  <a:pt x="4880097" y="56152"/>
                </a:lnTo>
                <a:lnTo>
                  <a:pt x="4886140" y="56622"/>
                </a:lnTo>
                <a:lnTo>
                  <a:pt x="4891044" y="58698"/>
                </a:lnTo>
                <a:lnTo>
                  <a:pt x="4898076" y="61676"/>
                </a:lnTo>
                <a:lnTo>
                  <a:pt x="4900976" y="46825"/>
                </a:lnTo>
                <a:lnTo>
                  <a:pt x="4909693" y="42466"/>
                </a:lnTo>
                <a:lnTo>
                  <a:pt x="4891044" y="42466"/>
                </a:lnTo>
                <a:lnTo>
                  <a:pt x="4887259" y="40033"/>
                </a:lnTo>
                <a:lnTo>
                  <a:pt x="4878273" y="40033"/>
                </a:lnTo>
                <a:lnTo>
                  <a:pt x="4866128" y="41710"/>
                </a:lnTo>
                <a:lnTo>
                  <a:pt x="4854722" y="47282"/>
                </a:lnTo>
                <a:close/>
              </a:path>
              <a:path w="6767290" h="196966">
                <a:moveTo>
                  <a:pt x="5012534" y="42973"/>
                </a:moveTo>
                <a:lnTo>
                  <a:pt x="5012534" y="151042"/>
                </a:lnTo>
                <a:lnTo>
                  <a:pt x="5031082" y="151042"/>
                </a:lnTo>
                <a:lnTo>
                  <a:pt x="5031082" y="42973"/>
                </a:lnTo>
                <a:lnTo>
                  <a:pt x="5012534" y="42973"/>
                </a:lnTo>
                <a:close/>
              </a:path>
              <a:path w="6767290" h="196966">
                <a:moveTo>
                  <a:pt x="5012534" y="2117"/>
                </a:moveTo>
                <a:lnTo>
                  <a:pt x="5012534" y="22799"/>
                </a:lnTo>
                <a:lnTo>
                  <a:pt x="5031082" y="22799"/>
                </a:lnTo>
                <a:lnTo>
                  <a:pt x="5031082" y="2117"/>
                </a:lnTo>
                <a:lnTo>
                  <a:pt x="5012534" y="2117"/>
                </a:lnTo>
                <a:close/>
              </a:path>
              <a:path w="6767290" h="196966">
                <a:moveTo>
                  <a:pt x="5155715" y="42466"/>
                </a:moveTo>
                <a:lnTo>
                  <a:pt x="5155715" y="12154"/>
                </a:lnTo>
                <a:lnTo>
                  <a:pt x="5137268" y="12154"/>
                </a:lnTo>
                <a:lnTo>
                  <a:pt x="5137268" y="42466"/>
                </a:lnTo>
                <a:lnTo>
                  <a:pt x="5122572" y="42466"/>
                </a:lnTo>
                <a:lnTo>
                  <a:pt x="5122572" y="57368"/>
                </a:lnTo>
                <a:lnTo>
                  <a:pt x="5137268" y="57368"/>
                </a:lnTo>
                <a:lnTo>
                  <a:pt x="5137268" y="136207"/>
                </a:lnTo>
                <a:lnTo>
                  <a:pt x="5138789" y="141867"/>
                </a:lnTo>
                <a:lnTo>
                  <a:pt x="5141829" y="146226"/>
                </a:lnTo>
                <a:lnTo>
                  <a:pt x="5144870" y="150586"/>
                </a:lnTo>
                <a:lnTo>
                  <a:pt x="5150647" y="152765"/>
                </a:lnTo>
                <a:lnTo>
                  <a:pt x="5155715" y="132017"/>
                </a:lnTo>
                <a:lnTo>
                  <a:pt x="5155715" y="57369"/>
                </a:lnTo>
                <a:lnTo>
                  <a:pt x="5173046" y="57369"/>
                </a:lnTo>
                <a:lnTo>
                  <a:pt x="5173046" y="42466"/>
                </a:lnTo>
                <a:lnTo>
                  <a:pt x="5155715" y="42466"/>
                </a:lnTo>
                <a:close/>
              </a:path>
              <a:path w="6767290" h="196966">
                <a:moveTo>
                  <a:pt x="5156999" y="134551"/>
                </a:moveTo>
                <a:lnTo>
                  <a:pt x="5155715" y="132017"/>
                </a:lnTo>
                <a:lnTo>
                  <a:pt x="5150647" y="152765"/>
                </a:lnTo>
                <a:lnTo>
                  <a:pt x="5161796" y="152765"/>
                </a:lnTo>
                <a:lnTo>
                  <a:pt x="5164246" y="152630"/>
                </a:lnTo>
                <a:lnTo>
                  <a:pt x="5168773" y="152090"/>
                </a:lnTo>
                <a:lnTo>
                  <a:pt x="5173046" y="151042"/>
                </a:lnTo>
                <a:lnTo>
                  <a:pt x="5173046" y="136646"/>
                </a:lnTo>
                <a:lnTo>
                  <a:pt x="5169499" y="136900"/>
                </a:lnTo>
                <a:lnTo>
                  <a:pt x="5163350" y="136950"/>
                </a:lnTo>
                <a:lnTo>
                  <a:pt x="5159566" y="135835"/>
                </a:lnTo>
                <a:lnTo>
                  <a:pt x="5156999" y="134551"/>
                </a:lnTo>
                <a:close/>
              </a:path>
              <a:path w="6767290" h="196966">
                <a:moveTo>
                  <a:pt x="5414372" y="138370"/>
                </a:moveTo>
                <a:lnTo>
                  <a:pt x="5404507" y="138370"/>
                </a:lnTo>
                <a:lnTo>
                  <a:pt x="5396674" y="137551"/>
                </a:lnTo>
                <a:lnTo>
                  <a:pt x="5385234" y="131762"/>
                </a:lnTo>
                <a:lnTo>
                  <a:pt x="5381364" y="146142"/>
                </a:lnTo>
                <a:lnTo>
                  <a:pt x="5384743" y="148507"/>
                </a:lnTo>
                <a:lnTo>
                  <a:pt x="5390419" y="152495"/>
                </a:lnTo>
                <a:lnTo>
                  <a:pt x="5397378" y="154489"/>
                </a:lnTo>
                <a:lnTo>
                  <a:pt x="5406114" y="154487"/>
                </a:lnTo>
                <a:lnTo>
                  <a:pt x="5419563" y="152511"/>
                </a:lnTo>
                <a:lnTo>
                  <a:pt x="5430919" y="146835"/>
                </a:lnTo>
                <a:lnTo>
                  <a:pt x="5440183" y="137457"/>
                </a:lnTo>
                <a:lnTo>
                  <a:pt x="5443537" y="132335"/>
                </a:lnTo>
                <a:lnTo>
                  <a:pt x="5448600" y="121198"/>
                </a:lnTo>
                <a:lnTo>
                  <a:pt x="5451638" y="108645"/>
                </a:lnTo>
                <a:lnTo>
                  <a:pt x="5452651" y="94676"/>
                </a:lnTo>
                <a:lnTo>
                  <a:pt x="5452487" y="88653"/>
                </a:lnTo>
                <a:lnTo>
                  <a:pt x="5450536" y="74650"/>
                </a:lnTo>
                <a:lnTo>
                  <a:pt x="5446385" y="62954"/>
                </a:lnTo>
                <a:lnTo>
                  <a:pt x="5440032" y="53567"/>
                </a:lnTo>
                <a:lnTo>
                  <a:pt x="5432101" y="46675"/>
                </a:lnTo>
                <a:lnTo>
                  <a:pt x="5420589" y="41389"/>
                </a:lnTo>
                <a:lnTo>
                  <a:pt x="5407142" y="39627"/>
                </a:lnTo>
                <a:lnTo>
                  <a:pt x="5400656" y="39627"/>
                </a:lnTo>
                <a:lnTo>
                  <a:pt x="5394642" y="40996"/>
                </a:lnTo>
                <a:lnTo>
                  <a:pt x="5389101" y="43733"/>
                </a:lnTo>
                <a:lnTo>
                  <a:pt x="5383560" y="46470"/>
                </a:lnTo>
                <a:lnTo>
                  <a:pt x="5378797" y="50441"/>
                </a:lnTo>
                <a:lnTo>
                  <a:pt x="5374810" y="55645"/>
                </a:lnTo>
                <a:lnTo>
                  <a:pt x="5374810" y="1611"/>
                </a:lnTo>
                <a:lnTo>
                  <a:pt x="5357073" y="1611"/>
                </a:lnTo>
                <a:lnTo>
                  <a:pt x="5357073" y="151042"/>
                </a:lnTo>
                <a:lnTo>
                  <a:pt x="5373898" y="151042"/>
                </a:lnTo>
                <a:lnTo>
                  <a:pt x="5373898" y="137153"/>
                </a:lnTo>
                <a:lnTo>
                  <a:pt x="5375080" y="114073"/>
                </a:lnTo>
                <a:lnTo>
                  <a:pt x="5373796" y="105794"/>
                </a:lnTo>
                <a:lnTo>
                  <a:pt x="5373796" y="95588"/>
                </a:lnTo>
                <a:lnTo>
                  <a:pt x="5374179" y="87520"/>
                </a:lnTo>
                <a:lnTo>
                  <a:pt x="5377182" y="74442"/>
                </a:lnTo>
                <a:lnTo>
                  <a:pt x="5383172" y="65175"/>
                </a:lnTo>
                <a:lnTo>
                  <a:pt x="5389422" y="59024"/>
                </a:lnTo>
                <a:lnTo>
                  <a:pt x="5396703" y="55949"/>
                </a:lnTo>
                <a:lnTo>
                  <a:pt x="5414541" y="55949"/>
                </a:lnTo>
                <a:lnTo>
                  <a:pt x="5421754" y="59700"/>
                </a:lnTo>
                <a:lnTo>
                  <a:pt x="5426653" y="67202"/>
                </a:lnTo>
                <a:lnTo>
                  <a:pt x="5428487" y="70317"/>
                </a:lnTo>
                <a:lnTo>
                  <a:pt x="5432623" y="81850"/>
                </a:lnTo>
                <a:lnTo>
                  <a:pt x="5434001" y="95588"/>
                </a:lnTo>
                <a:lnTo>
                  <a:pt x="5433698" y="103109"/>
                </a:lnTo>
                <a:lnTo>
                  <a:pt x="5431342" y="116050"/>
                </a:lnTo>
                <a:lnTo>
                  <a:pt x="5426653" y="126610"/>
                </a:lnTo>
                <a:lnTo>
                  <a:pt x="5421754" y="134450"/>
                </a:lnTo>
                <a:lnTo>
                  <a:pt x="5414372" y="138370"/>
                </a:lnTo>
                <a:close/>
              </a:path>
              <a:path w="6767290" h="196966">
                <a:moveTo>
                  <a:pt x="5377749" y="142357"/>
                </a:moveTo>
                <a:lnTo>
                  <a:pt x="5381364" y="146142"/>
                </a:lnTo>
                <a:lnTo>
                  <a:pt x="5385234" y="131762"/>
                </a:lnTo>
                <a:lnTo>
                  <a:pt x="5377648" y="120426"/>
                </a:lnTo>
                <a:lnTo>
                  <a:pt x="5375080" y="114073"/>
                </a:lnTo>
                <a:lnTo>
                  <a:pt x="5373898" y="137153"/>
                </a:lnTo>
                <a:lnTo>
                  <a:pt x="5377749" y="142357"/>
                </a:lnTo>
                <a:close/>
              </a:path>
              <a:path w="6767290" h="196966">
                <a:moveTo>
                  <a:pt x="5517822" y="42466"/>
                </a:moveTo>
                <a:lnTo>
                  <a:pt x="5517822" y="57369"/>
                </a:lnTo>
                <a:lnTo>
                  <a:pt x="5522647" y="59952"/>
                </a:lnTo>
                <a:lnTo>
                  <a:pt x="5531403" y="69128"/>
                </a:lnTo>
                <a:lnTo>
                  <a:pt x="5537112" y="49073"/>
                </a:lnTo>
                <a:lnTo>
                  <a:pt x="5529883" y="45457"/>
                </a:lnTo>
                <a:lnTo>
                  <a:pt x="5522653" y="41841"/>
                </a:lnTo>
                <a:lnTo>
                  <a:pt x="5517822" y="40671"/>
                </a:lnTo>
                <a:lnTo>
                  <a:pt x="5515186" y="40033"/>
                </a:lnTo>
                <a:lnTo>
                  <a:pt x="5504770" y="40092"/>
                </a:lnTo>
                <a:lnTo>
                  <a:pt x="5491597" y="42307"/>
                </a:lnTo>
                <a:lnTo>
                  <a:pt x="5503125" y="42466"/>
                </a:lnTo>
                <a:lnTo>
                  <a:pt x="5506369" y="55949"/>
                </a:lnTo>
                <a:lnTo>
                  <a:pt x="5517822" y="42466"/>
                </a:lnTo>
                <a:close/>
              </a:path>
              <a:path w="6767290" h="196966">
                <a:moveTo>
                  <a:pt x="5480136" y="47728"/>
                </a:moveTo>
                <a:lnTo>
                  <a:pt x="5470388" y="56355"/>
                </a:lnTo>
                <a:lnTo>
                  <a:pt x="5476604" y="78759"/>
                </a:lnTo>
                <a:lnTo>
                  <a:pt x="5479611" y="71072"/>
                </a:lnTo>
                <a:lnTo>
                  <a:pt x="5485287" y="65023"/>
                </a:lnTo>
                <a:lnTo>
                  <a:pt x="5491597" y="42307"/>
                </a:lnTo>
                <a:lnTo>
                  <a:pt x="5480136" y="47728"/>
                </a:lnTo>
                <a:close/>
              </a:path>
              <a:path w="6767290" h="196966">
                <a:moveTo>
                  <a:pt x="5510186" y="154894"/>
                </a:moveTo>
                <a:lnTo>
                  <a:pt x="5515153" y="154354"/>
                </a:lnTo>
                <a:lnTo>
                  <a:pt x="5519545" y="153272"/>
                </a:lnTo>
                <a:lnTo>
                  <a:pt x="5519342" y="141867"/>
                </a:lnTo>
                <a:lnTo>
                  <a:pt x="5518304" y="138000"/>
                </a:lnTo>
                <a:lnTo>
                  <a:pt x="5515693" y="139079"/>
                </a:lnTo>
                <a:lnTo>
                  <a:pt x="5495963" y="139079"/>
                </a:lnTo>
                <a:lnTo>
                  <a:pt x="5488429" y="135751"/>
                </a:lnTo>
                <a:lnTo>
                  <a:pt x="5491589" y="153193"/>
                </a:lnTo>
                <a:lnTo>
                  <a:pt x="5504645" y="154894"/>
                </a:lnTo>
                <a:lnTo>
                  <a:pt x="5510186" y="154894"/>
                </a:lnTo>
                <a:close/>
              </a:path>
              <a:path w="6767290" h="196966">
                <a:moveTo>
                  <a:pt x="5522382" y="146227"/>
                </a:moveTo>
                <a:lnTo>
                  <a:pt x="5525423" y="150586"/>
                </a:lnTo>
                <a:lnTo>
                  <a:pt x="5528971" y="129651"/>
                </a:lnTo>
                <a:lnTo>
                  <a:pt x="5532214" y="126002"/>
                </a:lnTo>
                <a:lnTo>
                  <a:pt x="5534579" y="147730"/>
                </a:lnTo>
                <a:lnTo>
                  <a:pt x="5536268" y="132017"/>
                </a:lnTo>
                <a:lnTo>
                  <a:pt x="5536268" y="128232"/>
                </a:lnTo>
                <a:lnTo>
                  <a:pt x="5536268" y="132017"/>
                </a:lnTo>
                <a:lnTo>
                  <a:pt x="5534579" y="147730"/>
                </a:lnTo>
                <a:lnTo>
                  <a:pt x="5531200" y="152766"/>
                </a:lnTo>
                <a:lnTo>
                  <a:pt x="5542349" y="152766"/>
                </a:lnTo>
                <a:lnTo>
                  <a:pt x="5540120" y="142324"/>
                </a:lnTo>
                <a:lnTo>
                  <a:pt x="5543431" y="139215"/>
                </a:lnTo>
                <a:lnTo>
                  <a:pt x="5545121" y="136950"/>
                </a:lnTo>
                <a:lnTo>
                  <a:pt x="5543904" y="136950"/>
                </a:lnTo>
                <a:lnTo>
                  <a:pt x="5540120" y="135835"/>
                </a:lnTo>
                <a:lnTo>
                  <a:pt x="5537553" y="134551"/>
                </a:lnTo>
                <a:lnTo>
                  <a:pt x="5536268" y="116979"/>
                </a:lnTo>
                <a:lnTo>
                  <a:pt x="5535863" y="116979"/>
                </a:lnTo>
                <a:lnTo>
                  <a:pt x="5534511" y="121778"/>
                </a:lnTo>
                <a:lnTo>
                  <a:pt x="5536268" y="102583"/>
                </a:lnTo>
                <a:lnTo>
                  <a:pt x="5523295" y="135937"/>
                </a:lnTo>
                <a:lnTo>
                  <a:pt x="5522382" y="146227"/>
                </a:lnTo>
                <a:close/>
              </a:path>
              <a:path w="6767290" h="196966">
                <a:moveTo>
                  <a:pt x="5536268" y="102583"/>
                </a:moveTo>
                <a:lnTo>
                  <a:pt x="5534511" y="121778"/>
                </a:lnTo>
                <a:lnTo>
                  <a:pt x="5535863" y="116979"/>
                </a:lnTo>
                <a:lnTo>
                  <a:pt x="5536268" y="116979"/>
                </a:lnTo>
                <a:lnTo>
                  <a:pt x="5536268" y="102583"/>
                </a:lnTo>
                <a:close/>
              </a:path>
              <a:path w="6767290" h="196966">
                <a:moveTo>
                  <a:pt x="5553802" y="116979"/>
                </a:moveTo>
                <a:lnTo>
                  <a:pt x="5536268" y="116979"/>
                </a:lnTo>
                <a:lnTo>
                  <a:pt x="5537553" y="134551"/>
                </a:lnTo>
                <a:lnTo>
                  <a:pt x="5540120" y="135835"/>
                </a:lnTo>
                <a:lnTo>
                  <a:pt x="5543904" y="136950"/>
                </a:lnTo>
                <a:lnTo>
                  <a:pt x="5545121" y="136950"/>
                </a:lnTo>
                <a:lnTo>
                  <a:pt x="5546421" y="135210"/>
                </a:lnTo>
                <a:lnTo>
                  <a:pt x="5549090" y="130310"/>
                </a:lnTo>
                <a:lnTo>
                  <a:pt x="5551758" y="125410"/>
                </a:lnTo>
                <a:lnTo>
                  <a:pt x="5553330" y="120967"/>
                </a:lnTo>
                <a:lnTo>
                  <a:pt x="5553802" y="116979"/>
                </a:lnTo>
                <a:close/>
              </a:path>
              <a:path w="6767290" h="196966">
                <a:moveTo>
                  <a:pt x="5550053" y="136900"/>
                </a:moveTo>
                <a:lnTo>
                  <a:pt x="5545121" y="136950"/>
                </a:lnTo>
                <a:lnTo>
                  <a:pt x="5543431" y="139215"/>
                </a:lnTo>
                <a:lnTo>
                  <a:pt x="5540120" y="142324"/>
                </a:lnTo>
                <a:lnTo>
                  <a:pt x="5542349" y="152766"/>
                </a:lnTo>
                <a:lnTo>
                  <a:pt x="5544799" y="152630"/>
                </a:lnTo>
                <a:lnTo>
                  <a:pt x="5549326" y="152090"/>
                </a:lnTo>
                <a:lnTo>
                  <a:pt x="5553599" y="151042"/>
                </a:lnTo>
                <a:lnTo>
                  <a:pt x="5553599" y="136646"/>
                </a:lnTo>
                <a:lnTo>
                  <a:pt x="5550053" y="136900"/>
                </a:lnTo>
                <a:close/>
              </a:path>
              <a:path w="6767290" h="196966">
                <a:moveTo>
                  <a:pt x="5534106" y="73859"/>
                </a:moveTo>
                <a:lnTo>
                  <a:pt x="5536268" y="88086"/>
                </a:lnTo>
                <a:lnTo>
                  <a:pt x="5536268" y="84851"/>
                </a:lnTo>
                <a:lnTo>
                  <a:pt x="5536572" y="88086"/>
                </a:lnTo>
                <a:lnTo>
                  <a:pt x="5536268" y="57369"/>
                </a:lnTo>
                <a:lnTo>
                  <a:pt x="5535829" y="80179"/>
                </a:lnTo>
                <a:lnTo>
                  <a:pt x="5534106" y="73859"/>
                </a:lnTo>
                <a:close/>
              </a:path>
              <a:path w="6767290" h="196966">
                <a:moveTo>
                  <a:pt x="5717786" y="56359"/>
                </a:moveTo>
                <a:lnTo>
                  <a:pt x="5708943" y="47129"/>
                </a:lnTo>
                <a:lnTo>
                  <a:pt x="5703730" y="44441"/>
                </a:lnTo>
                <a:lnTo>
                  <a:pt x="5704078" y="140972"/>
                </a:lnTo>
                <a:lnTo>
                  <a:pt x="5705125" y="144317"/>
                </a:lnTo>
                <a:lnTo>
                  <a:pt x="5706612" y="146683"/>
                </a:lnTo>
                <a:lnTo>
                  <a:pt x="5709450" y="151143"/>
                </a:lnTo>
                <a:lnTo>
                  <a:pt x="5714010" y="153374"/>
                </a:lnTo>
                <a:lnTo>
                  <a:pt x="5722862" y="153374"/>
                </a:lnTo>
                <a:lnTo>
                  <a:pt x="5726377" y="153070"/>
                </a:lnTo>
                <a:lnTo>
                  <a:pt x="5730025" y="152360"/>
                </a:lnTo>
                <a:lnTo>
                  <a:pt x="5732862" y="151549"/>
                </a:lnTo>
                <a:lnTo>
                  <a:pt x="5732862" y="138066"/>
                </a:lnTo>
                <a:lnTo>
                  <a:pt x="5730633" y="138420"/>
                </a:lnTo>
                <a:lnTo>
                  <a:pt x="5727694" y="138674"/>
                </a:lnTo>
                <a:lnTo>
                  <a:pt x="5724382" y="138674"/>
                </a:lnTo>
                <a:lnTo>
                  <a:pt x="5721190" y="135802"/>
                </a:lnTo>
                <a:lnTo>
                  <a:pt x="5720802" y="132388"/>
                </a:lnTo>
                <a:lnTo>
                  <a:pt x="5720801" y="69576"/>
                </a:lnTo>
                <a:lnTo>
                  <a:pt x="5717786" y="56359"/>
                </a:lnTo>
                <a:close/>
              </a:path>
              <a:path w="6767290" h="196966">
                <a:moveTo>
                  <a:pt x="5697857" y="126290"/>
                </a:moveTo>
                <a:lnTo>
                  <a:pt x="5687355" y="134720"/>
                </a:lnTo>
                <a:lnTo>
                  <a:pt x="5681341" y="137694"/>
                </a:lnTo>
                <a:lnTo>
                  <a:pt x="5675124" y="139181"/>
                </a:lnTo>
                <a:lnTo>
                  <a:pt x="5663434" y="139181"/>
                </a:lnTo>
                <a:lnTo>
                  <a:pt x="5664448" y="154692"/>
                </a:lnTo>
                <a:lnTo>
                  <a:pt x="5672827" y="154692"/>
                </a:lnTo>
                <a:lnTo>
                  <a:pt x="5680496" y="152901"/>
                </a:lnTo>
                <a:lnTo>
                  <a:pt x="5687456" y="149319"/>
                </a:lnTo>
                <a:lnTo>
                  <a:pt x="5694416" y="145737"/>
                </a:lnTo>
                <a:lnTo>
                  <a:pt x="5699753" y="141513"/>
                </a:lnTo>
                <a:lnTo>
                  <a:pt x="5702367" y="114143"/>
                </a:lnTo>
                <a:lnTo>
                  <a:pt x="5697857" y="126290"/>
                </a:lnTo>
                <a:close/>
              </a:path>
              <a:path w="6767290" h="196966">
                <a:moveTo>
                  <a:pt x="5813068" y="18372"/>
                </a:moveTo>
                <a:lnTo>
                  <a:pt x="5812798" y="25941"/>
                </a:lnTo>
                <a:lnTo>
                  <a:pt x="5812798" y="42973"/>
                </a:lnTo>
                <a:lnTo>
                  <a:pt x="5797696" y="42973"/>
                </a:lnTo>
                <a:lnTo>
                  <a:pt x="5797696" y="57369"/>
                </a:lnTo>
                <a:lnTo>
                  <a:pt x="5812798" y="57369"/>
                </a:lnTo>
                <a:lnTo>
                  <a:pt x="5812798" y="151042"/>
                </a:lnTo>
                <a:lnTo>
                  <a:pt x="5830839" y="151042"/>
                </a:lnTo>
                <a:lnTo>
                  <a:pt x="5830839" y="57369"/>
                </a:lnTo>
                <a:lnTo>
                  <a:pt x="5825666" y="2489"/>
                </a:lnTo>
                <a:lnTo>
                  <a:pt x="5816750" y="9315"/>
                </a:lnTo>
                <a:lnTo>
                  <a:pt x="5814386" y="12830"/>
                </a:lnTo>
                <a:lnTo>
                  <a:pt x="5813068" y="18372"/>
                </a:lnTo>
                <a:close/>
              </a:path>
              <a:path w="6767290" h="196966">
                <a:moveTo>
                  <a:pt x="5981722" y="42466"/>
                </a:moveTo>
                <a:lnTo>
                  <a:pt x="5990401" y="42466"/>
                </a:lnTo>
                <a:lnTo>
                  <a:pt x="5986362" y="40875"/>
                </a:lnTo>
                <a:lnTo>
                  <a:pt x="5973107" y="39323"/>
                </a:lnTo>
                <a:lnTo>
                  <a:pt x="5970183" y="39388"/>
                </a:lnTo>
                <a:lnTo>
                  <a:pt x="5956867" y="41610"/>
                </a:lnTo>
                <a:lnTo>
                  <a:pt x="5948275" y="68013"/>
                </a:lnTo>
                <a:lnTo>
                  <a:pt x="5949476" y="66156"/>
                </a:lnTo>
                <a:lnTo>
                  <a:pt x="5959089" y="57969"/>
                </a:lnTo>
                <a:lnTo>
                  <a:pt x="5972601" y="55240"/>
                </a:lnTo>
                <a:lnTo>
                  <a:pt x="5978594" y="55659"/>
                </a:lnTo>
                <a:lnTo>
                  <a:pt x="5981722" y="56861"/>
                </a:lnTo>
                <a:lnTo>
                  <a:pt x="5981722" y="137447"/>
                </a:lnTo>
                <a:lnTo>
                  <a:pt x="5986334" y="136540"/>
                </a:lnTo>
                <a:lnTo>
                  <a:pt x="5990808" y="60350"/>
                </a:lnTo>
                <a:lnTo>
                  <a:pt x="5998179" y="45530"/>
                </a:lnTo>
                <a:lnTo>
                  <a:pt x="5999054" y="46185"/>
                </a:lnTo>
                <a:lnTo>
                  <a:pt x="5999054" y="42466"/>
                </a:lnTo>
                <a:lnTo>
                  <a:pt x="5981722" y="42466"/>
                </a:lnTo>
                <a:close/>
              </a:path>
              <a:path w="6767290" h="196966">
                <a:moveTo>
                  <a:pt x="5999966" y="88593"/>
                </a:moveTo>
                <a:lnTo>
                  <a:pt x="5999966" y="80888"/>
                </a:lnTo>
                <a:lnTo>
                  <a:pt x="6001885" y="75591"/>
                </a:lnTo>
                <a:lnTo>
                  <a:pt x="6000473" y="57571"/>
                </a:lnTo>
                <a:lnTo>
                  <a:pt x="5999054" y="61221"/>
                </a:lnTo>
                <a:lnTo>
                  <a:pt x="5999156" y="70244"/>
                </a:lnTo>
                <a:lnTo>
                  <a:pt x="5995718" y="128312"/>
                </a:lnTo>
                <a:lnTo>
                  <a:pt x="5992484" y="151042"/>
                </a:lnTo>
                <a:lnTo>
                  <a:pt x="5999966" y="151042"/>
                </a:lnTo>
                <a:lnTo>
                  <a:pt x="5999966" y="147270"/>
                </a:lnTo>
                <a:lnTo>
                  <a:pt x="5997281" y="125545"/>
                </a:lnTo>
                <a:lnTo>
                  <a:pt x="5999966" y="118365"/>
                </a:lnTo>
                <a:lnTo>
                  <a:pt x="5999966" y="88593"/>
                </a:lnTo>
                <a:close/>
              </a:path>
              <a:path w="6767290" h="196966">
                <a:moveTo>
                  <a:pt x="6003953" y="53128"/>
                </a:moveTo>
                <a:lnTo>
                  <a:pt x="6002433" y="74079"/>
                </a:lnTo>
                <a:lnTo>
                  <a:pt x="6004021" y="84842"/>
                </a:lnTo>
                <a:lnTo>
                  <a:pt x="6004021" y="94980"/>
                </a:lnTo>
                <a:lnTo>
                  <a:pt x="6003781" y="101214"/>
                </a:lnTo>
                <a:lnTo>
                  <a:pt x="6001640" y="113889"/>
                </a:lnTo>
                <a:lnTo>
                  <a:pt x="5999966" y="118365"/>
                </a:lnTo>
                <a:lnTo>
                  <a:pt x="5997281" y="125545"/>
                </a:lnTo>
                <a:lnTo>
                  <a:pt x="5999966" y="147270"/>
                </a:lnTo>
                <a:lnTo>
                  <a:pt x="6001572" y="146460"/>
                </a:lnTo>
                <a:lnTo>
                  <a:pt x="6010305" y="137863"/>
                </a:lnTo>
                <a:lnTo>
                  <a:pt x="6014014" y="132234"/>
                </a:lnTo>
                <a:lnTo>
                  <a:pt x="6012298" y="62252"/>
                </a:lnTo>
                <a:lnTo>
                  <a:pt x="6007365" y="68165"/>
                </a:lnTo>
                <a:lnTo>
                  <a:pt x="6003953" y="53128"/>
                </a:lnTo>
                <a:close/>
              </a:path>
              <a:path w="6767290" h="196966">
                <a:moveTo>
                  <a:pt x="5981722" y="151042"/>
                </a:moveTo>
                <a:lnTo>
                  <a:pt x="5976794" y="154759"/>
                </a:lnTo>
                <a:lnTo>
                  <a:pt x="5990402" y="152092"/>
                </a:lnTo>
                <a:lnTo>
                  <a:pt x="5992484" y="151042"/>
                </a:lnTo>
                <a:lnTo>
                  <a:pt x="5981722" y="151042"/>
                </a:lnTo>
                <a:close/>
              </a:path>
              <a:path w="6767290" h="196966">
                <a:moveTo>
                  <a:pt x="6005888" y="51298"/>
                </a:moveTo>
                <a:lnTo>
                  <a:pt x="6008582" y="53314"/>
                </a:lnTo>
                <a:lnTo>
                  <a:pt x="6014743" y="61228"/>
                </a:lnTo>
                <a:lnTo>
                  <a:pt x="6019359" y="59295"/>
                </a:lnTo>
                <a:lnTo>
                  <a:pt x="6031538" y="59396"/>
                </a:lnTo>
                <a:lnTo>
                  <a:pt x="6034528" y="59802"/>
                </a:lnTo>
                <a:lnTo>
                  <a:pt x="6034528" y="40540"/>
                </a:lnTo>
                <a:lnTo>
                  <a:pt x="6032569" y="40337"/>
                </a:lnTo>
                <a:lnTo>
                  <a:pt x="6028649" y="40033"/>
                </a:lnTo>
                <a:lnTo>
                  <a:pt x="6021420" y="40033"/>
                </a:lnTo>
                <a:lnTo>
                  <a:pt x="6015035" y="42652"/>
                </a:lnTo>
                <a:lnTo>
                  <a:pt x="6009494" y="47890"/>
                </a:lnTo>
                <a:lnTo>
                  <a:pt x="6005888" y="51298"/>
                </a:lnTo>
                <a:close/>
              </a:path>
              <a:path w="6767290" h="196966">
                <a:moveTo>
                  <a:pt x="6023075" y="94473"/>
                </a:moveTo>
                <a:lnTo>
                  <a:pt x="6022842" y="87790"/>
                </a:lnTo>
                <a:lnTo>
                  <a:pt x="6020544" y="74066"/>
                </a:lnTo>
                <a:lnTo>
                  <a:pt x="6015790" y="62573"/>
                </a:lnTo>
                <a:lnTo>
                  <a:pt x="6014743" y="61228"/>
                </a:lnTo>
                <a:lnTo>
                  <a:pt x="6008582" y="53314"/>
                </a:lnTo>
                <a:lnTo>
                  <a:pt x="6005888" y="51298"/>
                </a:lnTo>
                <a:lnTo>
                  <a:pt x="5999054" y="46185"/>
                </a:lnTo>
                <a:lnTo>
                  <a:pt x="5998179" y="45530"/>
                </a:lnTo>
                <a:lnTo>
                  <a:pt x="5990808" y="60350"/>
                </a:lnTo>
                <a:lnTo>
                  <a:pt x="5986334" y="136540"/>
                </a:lnTo>
                <a:lnTo>
                  <a:pt x="5981722" y="137447"/>
                </a:lnTo>
                <a:lnTo>
                  <a:pt x="5972398" y="139282"/>
                </a:lnTo>
                <a:lnTo>
                  <a:pt x="5970755" y="139253"/>
                </a:lnTo>
                <a:lnTo>
                  <a:pt x="5957504" y="136094"/>
                </a:lnTo>
                <a:lnTo>
                  <a:pt x="5948275" y="127725"/>
                </a:lnTo>
                <a:lnTo>
                  <a:pt x="5946168" y="124132"/>
                </a:lnTo>
                <a:lnTo>
                  <a:pt x="5942047" y="112527"/>
                </a:lnTo>
                <a:lnTo>
                  <a:pt x="5940673" y="98832"/>
                </a:lnTo>
                <a:lnTo>
                  <a:pt x="5940977" y="91831"/>
                </a:lnTo>
                <a:lnTo>
                  <a:pt x="5943409" y="79079"/>
                </a:lnTo>
                <a:lnTo>
                  <a:pt x="5948275" y="68013"/>
                </a:lnTo>
                <a:lnTo>
                  <a:pt x="5956867" y="41610"/>
                </a:lnTo>
                <a:lnTo>
                  <a:pt x="5945409" y="46996"/>
                </a:lnTo>
                <a:lnTo>
                  <a:pt x="5935809" y="55544"/>
                </a:lnTo>
                <a:lnTo>
                  <a:pt x="5931553" y="61281"/>
                </a:lnTo>
                <a:lnTo>
                  <a:pt x="5926203" y="72181"/>
                </a:lnTo>
                <a:lnTo>
                  <a:pt x="5922993" y="84799"/>
                </a:lnTo>
                <a:lnTo>
                  <a:pt x="5921923" y="99136"/>
                </a:lnTo>
                <a:lnTo>
                  <a:pt x="5922081" y="104605"/>
                </a:lnTo>
                <a:lnTo>
                  <a:pt x="5924098" y="118181"/>
                </a:lnTo>
                <a:lnTo>
                  <a:pt x="5928438" y="129926"/>
                </a:lnTo>
                <a:lnTo>
                  <a:pt x="5935099" y="139840"/>
                </a:lnTo>
                <a:lnTo>
                  <a:pt x="5945228" y="148457"/>
                </a:lnTo>
                <a:lnTo>
                  <a:pt x="5956957" y="153361"/>
                </a:lnTo>
                <a:lnTo>
                  <a:pt x="5970675" y="154996"/>
                </a:lnTo>
                <a:lnTo>
                  <a:pt x="5976794" y="154759"/>
                </a:lnTo>
                <a:lnTo>
                  <a:pt x="5981722" y="151042"/>
                </a:lnTo>
                <a:lnTo>
                  <a:pt x="5992484" y="151042"/>
                </a:lnTo>
                <a:lnTo>
                  <a:pt x="5995718" y="128312"/>
                </a:lnTo>
                <a:lnTo>
                  <a:pt x="5999156" y="70244"/>
                </a:lnTo>
                <a:lnTo>
                  <a:pt x="5999054" y="61221"/>
                </a:lnTo>
                <a:lnTo>
                  <a:pt x="6000473" y="57571"/>
                </a:lnTo>
                <a:lnTo>
                  <a:pt x="6001885" y="75591"/>
                </a:lnTo>
                <a:lnTo>
                  <a:pt x="6002398" y="76597"/>
                </a:lnTo>
                <a:lnTo>
                  <a:pt x="6004021" y="84842"/>
                </a:lnTo>
                <a:lnTo>
                  <a:pt x="6002433" y="74079"/>
                </a:lnTo>
                <a:lnTo>
                  <a:pt x="6003953" y="53128"/>
                </a:lnTo>
                <a:lnTo>
                  <a:pt x="6007365" y="68165"/>
                </a:lnTo>
                <a:lnTo>
                  <a:pt x="6012298" y="62252"/>
                </a:lnTo>
                <a:lnTo>
                  <a:pt x="6014014" y="132234"/>
                </a:lnTo>
                <a:lnTo>
                  <a:pt x="6019048" y="121086"/>
                </a:lnTo>
                <a:lnTo>
                  <a:pt x="6022068" y="108499"/>
                </a:lnTo>
                <a:lnTo>
                  <a:pt x="6023075" y="94473"/>
                </a:lnTo>
                <a:close/>
              </a:path>
              <a:path w="6767290" h="196966">
                <a:moveTo>
                  <a:pt x="6176290" y="42466"/>
                </a:moveTo>
                <a:lnTo>
                  <a:pt x="6176290" y="12154"/>
                </a:lnTo>
                <a:lnTo>
                  <a:pt x="6157844" y="12154"/>
                </a:lnTo>
                <a:lnTo>
                  <a:pt x="6157844" y="42466"/>
                </a:lnTo>
                <a:lnTo>
                  <a:pt x="6143147" y="42466"/>
                </a:lnTo>
                <a:lnTo>
                  <a:pt x="6143147" y="57369"/>
                </a:lnTo>
                <a:lnTo>
                  <a:pt x="6157844" y="57369"/>
                </a:lnTo>
                <a:lnTo>
                  <a:pt x="6157844" y="136207"/>
                </a:lnTo>
                <a:lnTo>
                  <a:pt x="6159364" y="141867"/>
                </a:lnTo>
                <a:lnTo>
                  <a:pt x="6162404" y="146227"/>
                </a:lnTo>
                <a:lnTo>
                  <a:pt x="6165445" y="150586"/>
                </a:lnTo>
                <a:lnTo>
                  <a:pt x="6171222" y="152766"/>
                </a:lnTo>
                <a:lnTo>
                  <a:pt x="6176290" y="132017"/>
                </a:lnTo>
                <a:lnTo>
                  <a:pt x="6176290" y="57369"/>
                </a:lnTo>
                <a:lnTo>
                  <a:pt x="6193621" y="57369"/>
                </a:lnTo>
                <a:lnTo>
                  <a:pt x="6193621" y="42466"/>
                </a:lnTo>
                <a:lnTo>
                  <a:pt x="6176290" y="42466"/>
                </a:lnTo>
                <a:close/>
              </a:path>
              <a:path w="6767290" h="196966">
                <a:moveTo>
                  <a:pt x="6177574" y="134551"/>
                </a:moveTo>
                <a:lnTo>
                  <a:pt x="6176290" y="132017"/>
                </a:lnTo>
                <a:lnTo>
                  <a:pt x="6171222" y="152766"/>
                </a:lnTo>
                <a:lnTo>
                  <a:pt x="6182371" y="152766"/>
                </a:lnTo>
                <a:lnTo>
                  <a:pt x="6184821" y="152630"/>
                </a:lnTo>
                <a:lnTo>
                  <a:pt x="6189348" y="152090"/>
                </a:lnTo>
                <a:lnTo>
                  <a:pt x="6193621" y="151042"/>
                </a:lnTo>
                <a:lnTo>
                  <a:pt x="6193621" y="136646"/>
                </a:lnTo>
                <a:lnTo>
                  <a:pt x="6190074" y="136900"/>
                </a:lnTo>
                <a:lnTo>
                  <a:pt x="6183925" y="136951"/>
                </a:lnTo>
                <a:lnTo>
                  <a:pt x="6180142" y="135835"/>
                </a:lnTo>
                <a:lnTo>
                  <a:pt x="6177574" y="134551"/>
                </a:lnTo>
                <a:close/>
              </a:path>
              <a:path w="6767290" h="196966">
                <a:moveTo>
                  <a:pt x="6223386" y="1611"/>
                </a:moveTo>
                <a:lnTo>
                  <a:pt x="6223386" y="151042"/>
                </a:lnTo>
                <a:lnTo>
                  <a:pt x="6241630" y="151042"/>
                </a:lnTo>
                <a:lnTo>
                  <a:pt x="6241630" y="93459"/>
                </a:lnTo>
                <a:lnTo>
                  <a:pt x="6241923" y="86167"/>
                </a:lnTo>
                <a:lnTo>
                  <a:pt x="6244831" y="72718"/>
                </a:lnTo>
                <a:lnTo>
                  <a:pt x="6250853" y="63958"/>
                </a:lnTo>
                <a:lnTo>
                  <a:pt x="6257002" y="58754"/>
                </a:lnTo>
                <a:lnTo>
                  <a:pt x="6263860" y="56152"/>
                </a:lnTo>
                <a:lnTo>
                  <a:pt x="6280550" y="56152"/>
                </a:lnTo>
                <a:lnTo>
                  <a:pt x="6282738" y="57199"/>
                </a:lnTo>
                <a:lnTo>
                  <a:pt x="6290036" y="41882"/>
                </a:lnTo>
                <a:lnTo>
                  <a:pt x="6275280" y="39830"/>
                </a:lnTo>
                <a:lnTo>
                  <a:pt x="6266495" y="39830"/>
                </a:lnTo>
                <a:lnTo>
                  <a:pt x="6259164" y="41756"/>
                </a:lnTo>
                <a:lnTo>
                  <a:pt x="6253286" y="45609"/>
                </a:lnTo>
                <a:lnTo>
                  <a:pt x="6249839" y="47839"/>
                </a:lnTo>
                <a:lnTo>
                  <a:pt x="6245954" y="51691"/>
                </a:lnTo>
                <a:lnTo>
                  <a:pt x="6241630" y="57166"/>
                </a:lnTo>
                <a:lnTo>
                  <a:pt x="6241630" y="1611"/>
                </a:lnTo>
                <a:lnTo>
                  <a:pt x="6223386" y="1611"/>
                </a:lnTo>
                <a:close/>
              </a:path>
              <a:path w="6767290" h="196966">
                <a:moveTo>
                  <a:pt x="6269199" y="98832"/>
                </a:moveTo>
                <a:lnTo>
                  <a:pt x="6269426" y="105393"/>
                </a:lnTo>
                <a:lnTo>
                  <a:pt x="6271661" y="118977"/>
                </a:lnTo>
                <a:lnTo>
                  <a:pt x="6276281" y="130560"/>
                </a:lnTo>
                <a:lnTo>
                  <a:pt x="6283286" y="140144"/>
                </a:lnTo>
                <a:lnTo>
                  <a:pt x="6292959" y="148088"/>
                </a:lnTo>
                <a:lnTo>
                  <a:pt x="6293118" y="148158"/>
                </a:lnTo>
                <a:lnTo>
                  <a:pt x="6293118" y="151042"/>
                </a:lnTo>
                <a:lnTo>
                  <a:pt x="6299689" y="151042"/>
                </a:lnTo>
                <a:lnTo>
                  <a:pt x="6296564" y="129094"/>
                </a:lnTo>
                <a:lnTo>
                  <a:pt x="6301429" y="135751"/>
                </a:lnTo>
                <a:lnTo>
                  <a:pt x="6311869" y="151042"/>
                </a:lnTo>
                <a:lnTo>
                  <a:pt x="6304589" y="153193"/>
                </a:lnTo>
                <a:lnTo>
                  <a:pt x="6317646" y="154895"/>
                </a:lnTo>
                <a:lnTo>
                  <a:pt x="6323186" y="154895"/>
                </a:lnTo>
                <a:lnTo>
                  <a:pt x="6328153" y="154354"/>
                </a:lnTo>
                <a:lnTo>
                  <a:pt x="6332545" y="153272"/>
                </a:lnTo>
                <a:lnTo>
                  <a:pt x="6340721" y="151380"/>
                </a:lnTo>
                <a:lnTo>
                  <a:pt x="6341971" y="129651"/>
                </a:lnTo>
                <a:lnTo>
                  <a:pt x="6336295" y="135937"/>
                </a:lnTo>
                <a:lnTo>
                  <a:pt x="6328693" y="139080"/>
                </a:lnTo>
                <a:lnTo>
                  <a:pt x="6308963" y="139080"/>
                </a:lnTo>
                <a:lnTo>
                  <a:pt x="6311869" y="102583"/>
                </a:lnTo>
                <a:lnTo>
                  <a:pt x="6295428" y="127435"/>
                </a:lnTo>
                <a:lnTo>
                  <a:pt x="6293118" y="122084"/>
                </a:lnTo>
                <a:lnTo>
                  <a:pt x="6290660" y="116390"/>
                </a:lnTo>
                <a:lnTo>
                  <a:pt x="6288759" y="102583"/>
                </a:lnTo>
                <a:lnTo>
                  <a:pt x="6286767" y="59126"/>
                </a:lnTo>
                <a:lnTo>
                  <a:pt x="6283388" y="56355"/>
                </a:lnTo>
                <a:lnTo>
                  <a:pt x="6293137" y="47728"/>
                </a:lnTo>
                <a:lnTo>
                  <a:pt x="6298287" y="65023"/>
                </a:lnTo>
                <a:lnTo>
                  <a:pt x="6303963" y="58974"/>
                </a:lnTo>
                <a:lnTo>
                  <a:pt x="6307638" y="57392"/>
                </a:lnTo>
                <a:lnTo>
                  <a:pt x="6310990" y="55949"/>
                </a:lnTo>
                <a:lnTo>
                  <a:pt x="6319369" y="55949"/>
                </a:lnTo>
                <a:lnTo>
                  <a:pt x="6317771" y="40092"/>
                </a:lnTo>
                <a:lnTo>
                  <a:pt x="6307308" y="56355"/>
                </a:lnTo>
                <a:lnTo>
                  <a:pt x="6301016" y="48038"/>
                </a:lnTo>
                <a:lnTo>
                  <a:pt x="6297111" y="45849"/>
                </a:lnTo>
                <a:lnTo>
                  <a:pt x="6290036" y="41882"/>
                </a:lnTo>
                <a:lnTo>
                  <a:pt x="6282738" y="57199"/>
                </a:lnTo>
                <a:lnTo>
                  <a:pt x="6279468" y="61447"/>
                </a:lnTo>
                <a:lnTo>
                  <a:pt x="6273763" y="72327"/>
                </a:lnTo>
                <a:lnTo>
                  <a:pt x="6270340" y="84789"/>
                </a:lnTo>
                <a:lnTo>
                  <a:pt x="6269199" y="98832"/>
                </a:lnTo>
                <a:close/>
              </a:path>
              <a:path w="6767290" h="196966">
                <a:moveTo>
                  <a:pt x="6283388" y="56355"/>
                </a:moveTo>
                <a:lnTo>
                  <a:pt x="6286767" y="59126"/>
                </a:lnTo>
                <a:lnTo>
                  <a:pt x="6290078" y="65074"/>
                </a:lnTo>
                <a:lnTo>
                  <a:pt x="6292534" y="71270"/>
                </a:lnTo>
                <a:lnTo>
                  <a:pt x="6292611" y="71072"/>
                </a:lnTo>
                <a:lnTo>
                  <a:pt x="6293118" y="74637"/>
                </a:lnTo>
                <a:lnTo>
                  <a:pt x="6293118" y="88086"/>
                </a:lnTo>
                <a:lnTo>
                  <a:pt x="6311869" y="88086"/>
                </a:lnTo>
                <a:lnTo>
                  <a:pt x="6311869" y="81395"/>
                </a:lnTo>
                <a:lnTo>
                  <a:pt x="6310724" y="67101"/>
                </a:lnTo>
                <a:lnTo>
                  <a:pt x="6307638" y="57392"/>
                </a:lnTo>
                <a:lnTo>
                  <a:pt x="6303963" y="58974"/>
                </a:lnTo>
                <a:lnTo>
                  <a:pt x="6298287" y="65023"/>
                </a:lnTo>
                <a:lnTo>
                  <a:pt x="6293137" y="47728"/>
                </a:lnTo>
                <a:lnTo>
                  <a:pt x="6292104" y="68791"/>
                </a:lnTo>
                <a:lnTo>
                  <a:pt x="6293137" y="47728"/>
                </a:lnTo>
                <a:lnTo>
                  <a:pt x="6283388" y="56355"/>
                </a:lnTo>
                <a:close/>
              </a:path>
              <a:path w="6767290" h="196966">
                <a:moveTo>
                  <a:pt x="6304598" y="42307"/>
                </a:moveTo>
                <a:lnTo>
                  <a:pt x="6297111" y="45849"/>
                </a:lnTo>
                <a:lnTo>
                  <a:pt x="6301016" y="48038"/>
                </a:lnTo>
                <a:lnTo>
                  <a:pt x="6307308" y="56355"/>
                </a:lnTo>
                <a:lnTo>
                  <a:pt x="6317771" y="40092"/>
                </a:lnTo>
                <a:lnTo>
                  <a:pt x="6304598" y="42307"/>
                </a:lnTo>
                <a:close/>
              </a:path>
              <a:path w="6767290" h="196966">
                <a:moveTo>
                  <a:pt x="6299689" y="151042"/>
                </a:moveTo>
                <a:lnTo>
                  <a:pt x="6304589" y="153193"/>
                </a:lnTo>
                <a:lnTo>
                  <a:pt x="6311869" y="151042"/>
                </a:lnTo>
                <a:lnTo>
                  <a:pt x="6301429" y="135751"/>
                </a:lnTo>
                <a:lnTo>
                  <a:pt x="6296564" y="129094"/>
                </a:lnTo>
                <a:lnTo>
                  <a:pt x="6299689" y="151042"/>
                </a:lnTo>
                <a:close/>
              </a:path>
              <a:path w="6767290" h="196966">
                <a:moveTo>
                  <a:pt x="6366803" y="116979"/>
                </a:moveTo>
                <a:lnTo>
                  <a:pt x="6348863" y="116979"/>
                </a:lnTo>
                <a:lnTo>
                  <a:pt x="6347512" y="121778"/>
                </a:lnTo>
                <a:lnTo>
                  <a:pt x="6345214" y="126002"/>
                </a:lnTo>
                <a:lnTo>
                  <a:pt x="6341971" y="129651"/>
                </a:lnTo>
                <a:lnTo>
                  <a:pt x="6340721" y="151380"/>
                </a:lnTo>
                <a:lnTo>
                  <a:pt x="6347579" y="147731"/>
                </a:lnTo>
                <a:lnTo>
                  <a:pt x="6353120" y="142324"/>
                </a:lnTo>
                <a:lnTo>
                  <a:pt x="6356431" y="139215"/>
                </a:lnTo>
                <a:lnTo>
                  <a:pt x="6359421" y="135210"/>
                </a:lnTo>
                <a:lnTo>
                  <a:pt x="6362090" y="130310"/>
                </a:lnTo>
                <a:lnTo>
                  <a:pt x="6364759" y="125410"/>
                </a:lnTo>
                <a:lnTo>
                  <a:pt x="6366330" y="120967"/>
                </a:lnTo>
                <a:lnTo>
                  <a:pt x="6366803" y="116979"/>
                </a:lnTo>
                <a:close/>
              </a:path>
              <a:path w="6767290" h="196966">
                <a:moveTo>
                  <a:pt x="6293118" y="102583"/>
                </a:moveTo>
                <a:lnTo>
                  <a:pt x="6293118" y="122084"/>
                </a:lnTo>
                <a:lnTo>
                  <a:pt x="6295428" y="127435"/>
                </a:lnTo>
                <a:lnTo>
                  <a:pt x="6311869" y="102583"/>
                </a:lnTo>
                <a:lnTo>
                  <a:pt x="6368323" y="102583"/>
                </a:lnTo>
                <a:lnTo>
                  <a:pt x="6368323" y="91634"/>
                </a:lnTo>
                <a:lnTo>
                  <a:pt x="6367782" y="83659"/>
                </a:lnTo>
                <a:lnTo>
                  <a:pt x="6366702" y="78658"/>
                </a:lnTo>
                <a:lnTo>
                  <a:pt x="6365486" y="71359"/>
                </a:lnTo>
                <a:lnTo>
                  <a:pt x="6363053" y="64972"/>
                </a:lnTo>
                <a:lnTo>
                  <a:pt x="6359404" y="59498"/>
                </a:lnTo>
                <a:lnTo>
                  <a:pt x="6355620" y="53753"/>
                </a:lnTo>
                <a:lnTo>
                  <a:pt x="6350113" y="49073"/>
                </a:lnTo>
                <a:lnTo>
                  <a:pt x="6342883" y="45457"/>
                </a:lnTo>
                <a:lnTo>
                  <a:pt x="6335653" y="41841"/>
                </a:lnTo>
                <a:lnTo>
                  <a:pt x="6328187" y="40033"/>
                </a:lnTo>
                <a:lnTo>
                  <a:pt x="6317771" y="40092"/>
                </a:lnTo>
                <a:lnTo>
                  <a:pt x="6319369" y="55949"/>
                </a:lnTo>
                <a:lnTo>
                  <a:pt x="6322848" y="56087"/>
                </a:lnTo>
                <a:lnTo>
                  <a:pt x="6335648" y="59952"/>
                </a:lnTo>
                <a:lnTo>
                  <a:pt x="6344403" y="69129"/>
                </a:lnTo>
                <a:lnTo>
                  <a:pt x="6347106" y="73860"/>
                </a:lnTo>
                <a:lnTo>
                  <a:pt x="6348830" y="80179"/>
                </a:lnTo>
                <a:lnTo>
                  <a:pt x="6349573" y="88086"/>
                </a:lnTo>
                <a:lnTo>
                  <a:pt x="6289267" y="88086"/>
                </a:lnTo>
                <a:lnTo>
                  <a:pt x="6289605" y="78760"/>
                </a:lnTo>
                <a:lnTo>
                  <a:pt x="6292534" y="71270"/>
                </a:lnTo>
                <a:lnTo>
                  <a:pt x="6290078" y="65074"/>
                </a:lnTo>
                <a:lnTo>
                  <a:pt x="6286767" y="59126"/>
                </a:lnTo>
                <a:lnTo>
                  <a:pt x="6288759" y="102583"/>
                </a:lnTo>
                <a:lnTo>
                  <a:pt x="6293118" y="102583"/>
                </a:lnTo>
                <a:close/>
              </a:path>
              <a:path w="6767290" h="196966">
                <a:moveTo>
                  <a:pt x="6453089" y="18372"/>
                </a:moveTo>
                <a:lnTo>
                  <a:pt x="6452820" y="25941"/>
                </a:lnTo>
                <a:lnTo>
                  <a:pt x="6452820" y="42973"/>
                </a:lnTo>
                <a:lnTo>
                  <a:pt x="6437718" y="42973"/>
                </a:lnTo>
                <a:lnTo>
                  <a:pt x="6437718" y="57369"/>
                </a:lnTo>
                <a:lnTo>
                  <a:pt x="6452820" y="57369"/>
                </a:lnTo>
                <a:lnTo>
                  <a:pt x="6452820" y="151042"/>
                </a:lnTo>
                <a:lnTo>
                  <a:pt x="6470861" y="151042"/>
                </a:lnTo>
                <a:lnTo>
                  <a:pt x="6470861" y="57369"/>
                </a:lnTo>
                <a:lnTo>
                  <a:pt x="6465688" y="2489"/>
                </a:lnTo>
                <a:lnTo>
                  <a:pt x="6456772" y="9316"/>
                </a:lnTo>
                <a:lnTo>
                  <a:pt x="6454408" y="12830"/>
                </a:lnTo>
                <a:lnTo>
                  <a:pt x="6453089" y="18372"/>
                </a:lnTo>
                <a:close/>
              </a:path>
              <a:path w="6767290" h="196966">
                <a:moveTo>
                  <a:pt x="6506639" y="2118"/>
                </a:moveTo>
                <a:lnTo>
                  <a:pt x="6506639" y="22799"/>
                </a:lnTo>
                <a:lnTo>
                  <a:pt x="6524883" y="22799"/>
                </a:lnTo>
                <a:lnTo>
                  <a:pt x="6524883" y="2118"/>
                </a:lnTo>
                <a:lnTo>
                  <a:pt x="6506639" y="2118"/>
                </a:lnTo>
                <a:close/>
              </a:path>
              <a:path w="6767290" h="196966">
                <a:moveTo>
                  <a:pt x="6506639" y="42973"/>
                </a:moveTo>
                <a:lnTo>
                  <a:pt x="6506639" y="151042"/>
                </a:lnTo>
                <a:lnTo>
                  <a:pt x="6524883" y="151042"/>
                </a:lnTo>
                <a:lnTo>
                  <a:pt x="6524883" y="42973"/>
                </a:lnTo>
                <a:lnTo>
                  <a:pt x="6506639" y="42973"/>
                </a:lnTo>
                <a:close/>
              </a:path>
              <a:path w="6767290" h="196966">
                <a:moveTo>
                  <a:pt x="6569850" y="42466"/>
                </a:moveTo>
                <a:lnTo>
                  <a:pt x="6569850" y="151042"/>
                </a:lnTo>
                <a:lnTo>
                  <a:pt x="6588094" y="151042"/>
                </a:lnTo>
                <a:lnTo>
                  <a:pt x="6588094" y="80888"/>
                </a:lnTo>
                <a:lnTo>
                  <a:pt x="6590561" y="74079"/>
                </a:lnTo>
                <a:lnTo>
                  <a:pt x="6595493" y="68166"/>
                </a:lnTo>
                <a:lnTo>
                  <a:pt x="6600426" y="62252"/>
                </a:lnTo>
                <a:lnTo>
                  <a:pt x="6607487" y="59295"/>
                </a:lnTo>
                <a:lnTo>
                  <a:pt x="6619667" y="59396"/>
                </a:lnTo>
                <a:lnTo>
                  <a:pt x="6621238" y="59609"/>
                </a:lnTo>
                <a:lnTo>
                  <a:pt x="6622656" y="59802"/>
                </a:lnTo>
                <a:lnTo>
                  <a:pt x="6639481" y="151042"/>
                </a:lnTo>
                <a:lnTo>
                  <a:pt x="6639481" y="93459"/>
                </a:lnTo>
                <a:lnTo>
                  <a:pt x="6639695" y="87112"/>
                </a:lnTo>
                <a:lnTo>
                  <a:pt x="6642323" y="73495"/>
                </a:lnTo>
                <a:lnTo>
                  <a:pt x="6647944" y="64465"/>
                </a:lnTo>
                <a:lnTo>
                  <a:pt x="6647522" y="48650"/>
                </a:lnTo>
                <a:lnTo>
                  <a:pt x="6643603" y="52536"/>
                </a:lnTo>
                <a:lnTo>
                  <a:pt x="6639278" y="57876"/>
                </a:lnTo>
                <a:lnTo>
                  <a:pt x="6639278" y="42466"/>
                </a:lnTo>
                <a:lnTo>
                  <a:pt x="6621238" y="42466"/>
                </a:lnTo>
                <a:lnTo>
                  <a:pt x="6620697" y="40337"/>
                </a:lnTo>
                <a:lnTo>
                  <a:pt x="6616777" y="40033"/>
                </a:lnTo>
                <a:lnTo>
                  <a:pt x="6609548" y="40033"/>
                </a:lnTo>
                <a:lnTo>
                  <a:pt x="6603163" y="42652"/>
                </a:lnTo>
                <a:lnTo>
                  <a:pt x="6597622" y="47890"/>
                </a:lnTo>
                <a:lnTo>
                  <a:pt x="6592081" y="53128"/>
                </a:lnTo>
                <a:lnTo>
                  <a:pt x="6588601" y="57571"/>
                </a:lnTo>
                <a:lnTo>
                  <a:pt x="6587182" y="61221"/>
                </a:lnTo>
                <a:lnTo>
                  <a:pt x="6587182" y="42466"/>
                </a:lnTo>
                <a:lnTo>
                  <a:pt x="6569850" y="42466"/>
                </a:lnTo>
                <a:close/>
              </a:path>
              <a:path w="6767290" h="196966">
                <a:moveTo>
                  <a:pt x="6622656" y="40540"/>
                </a:moveTo>
                <a:lnTo>
                  <a:pt x="6620697" y="40337"/>
                </a:lnTo>
                <a:lnTo>
                  <a:pt x="6621238" y="42466"/>
                </a:lnTo>
                <a:lnTo>
                  <a:pt x="6622656" y="42466"/>
                </a:lnTo>
                <a:lnTo>
                  <a:pt x="6622656" y="40540"/>
                </a:lnTo>
                <a:close/>
              </a:path>
              <a:path w="6767290" h="196966">
                <a:moveTo>
                  <a:pt x="6687118" y="42162"/>
                </a:moveTo>
                <a:lnTo>
                  <a:pt x="6680158" y="40033"/>
                </a:lnTo>
                <a:lnTo>
                  <a:pt x="6663874" y="40033"/>
                </a:lnTo>
                <a:lnTo>
                  <a:pt x="6657050" y="42094"/>
                </a:lnTo>
                <a:lnTo>
                  <a:pt x="6651035" y="46217"/>
                </a:lnTo>
                <a:lnTo>
                  <a:pt x="6647522" y="48650"/>
                </a:lnTo>
                <a:lnTo>
                  <a:pt x="6647944" y="64465"/>
                </a:lnTo>
                <a:lnTo>
                  <a:pt x="6653586" y="59126"/>
                </a:lnTo>
                <a:lnTo>
                  <a:pt x="6659853" y="56456"/>
                </a:lnTo>
                <a:lnTo>
                  <a:pt x="6674314" y="56456"/>
                </a:lnTo>
                <a:lnTo>
                  <a:pt x="6679483" y="58991"/>
                </a:lnTo>
                <a:lnTo>
                  <a:pt x="6682253" y="64060"/>
                </a:lnTo>
                <a:lnTo>
                  <a:pt x="6684009" y="67439"/>
                </a:lnTo>
                <a:lnTo>
                  <a:pt x="6684888" y="72812"/>
                </a:lnTo>
                <a:lnTo>
                  <a:pt x="6684888" y="151042"/>
                </a:lnTo>
                <a:lnTo>
                  <a:pt x="6703436" y="151042"/>
                </a:lnTo>
                <a:lnTo>
                  <a:pt x="6695362" y="48853"/>
                </a:lnTo>
                <a:lnTo>
                  <a:pt x="6692389" y="46420"/>
                </a:lnTo>
                <a:lnTo>
                  <a:pt x="6687118" y="42162"/>
                </a:lnTo>
                <a:close/>
              </a:path>
              <a:path w="6767290" h="196966">
                <a:moveTo>
                  <a:pt x="6621238" y="59609"/>
                </a:moveTo>
                <a:lnTo>
                  <a:pt x="6621238" y="151042"/>
                </a:lnTo>
                <a:lnTo>
                  <a:pt x="6639481" y="151042"/>
                </a:lnTo>
                <a:lnTo>
                  <a:pt x="6622656" y="59802"/>
                </a:lnTo>
                <a:lnTo>
                  <a:pt x="6621238" y="59609"/>
                </a:lnTo>
                <a:close/>
              </a:path>
              <a:path w="6767290" h="196966">
                <a:moveTo>
                  <a:pt x="6703436" y="76664"/>
                </a:moveTo>
                <a:lnTo>
                  <a:pt x="6706021" y="68656"/>
                </a:lnTo>
                <a:lnTo>
                  <a:pt x="6711190" y="63857"/>
                </a:lnTo>
                <a:lnTo>
                  <a:pt x="6716359" y="59058"/>
                </a:lnTo>
                <a:lnTo>
                  <a:pt x="6722525" y="56659"/>
                </a:lnTo>
                <a:lnTo>
                  <a:pt x="6734890" y="56659"/>
                </a:lnTo>
                <a:lnTo>
                  <a:pt x="6739299" y="58011"/>
                </a:lnTo>
                <a:lnTo>
                  <a:pt x="6742913" y="60714"/>
                </a:lnTo>
                <a:lnTo>
                  <a:pt x="6746529" y="63418"/>
                </a:lnTo>
                <a:lnTo>
                  <a:pt x="6748336" y="68385"/>
                </a:lnTo>
                <a:lnTo>
                  <a:pt x="6748336" y="151042"/>
                </a:lnTo>
                <a:lnTo>
                  <a:pt x="6767290" y="151042"/>
                </a:lnTo>
                <a:lnTo>
                  <a:pt x="6767290" y="69162"/>
                </a:lnTo>
                <a:lnTo>
                  <a:pt x="6765870" y="61525"/>
                </a:lnTo>
                <a:lnTo>
                  <a:pt x="6763033" y="55848"/>
                </a:lnTo>
                <a:lnTo>
                  <a:pt x="6758272" y="48998"/>
                </a:lnTo>
                <a:lnTo>
                  <a:pt x="6747735" y="42274"/>
                </a:lnTo>
                <a:lnTo>
                  <a:pt x="6733234" y="40033"/>
                </a:lnTo>
                <a:lnTo>
                  <a:pt x="6726410" y="40033"/>
                </a:lnTo>
                <a:lnTo>
                  <a:pt x="6720261" y="41435"/>
                </a:lnTo>
                <a:lnTo>
                  <a:pt x="6714788" y="44240"/>
                </a:lnTo>
                <a:lnTo>
                  <a:pt x="6709315" y="47045"/>
                </a:lnTo>
                <a:lnTo>
                  <a:pt x="6704551" y="51354"/>
                </a:lnTo>
                <a:lnTo>
                  <a:pt x="6700497" y="57166"/>
                </a:lnTo>
                <a:lnTo>
                  <a:pt x="6698064" y="52435"/>
                </a:lnTo>
                <a:lnTo>
                  <a:pt x="6695362" y="48853"/>
                </a:lnTo>
                <a:lnTo>
                  <a:pt x="6703436" y="151042"/>
                </a:lnTo>
                <a:lnTo>
                  <a:pt x="6703436" y="76664"/>
                </a:lnTo>
                <a:close/>
              </a:path>
              <a:path w="6767290" h="196966">
                <a:moveTo>
                  <a:pt x="6471064" y="42973"/>
                </a:moveTo>
                <a:lnTo>
                  <a:pt x="6471064" y="31213"/>
                </a:lnTo>
                <a:lnTo>
                  <a:pt x="6471604" y="23897"/>
                </a:lnTo>
                <a:lnTo>
                  <a:pt x="6472685" y="21025"/>
                </a:lnTo>
                <a:lnTo>
                  <a:pt x="6473766" y="18152"/>
                </a:lnTo>
                <a:lnTo>
                  <a:pt x="6477077" y="16716"/>
                </a:lnTo>
                <a:lnTo>
                  <a:pt x="6485844" y="16801"/>
                </a:lnTo>
                <a:lnTo>
                  <a:pt x="6489104" y="17020"/>
                </a:lnTo>
                <a:lnTo>
                  <a:pt x="6489104" y="394"/>
                </a:lnTo>
                <a:lnTo>
                  <a:pt x="6487551" y="259"/>
                </a:lnTo>
                <a:lnTo>
                  <a:pt x="6483733" y="22"/>
                </a:lnTo>
                <a:lnTo>
                  <a:pt x="6480119" y="0"/>
                </a:lnTo>
                <a:lnTo>
                  <a:pt x="6465688" y="2489"/>
                </a:lnTo>
                <a:lnTo>
                  <a:pt x="6470861" y="57369"/>
                </a:lnTo>
                <a:lnTo>
                  <a:pt x="6489104" y="57369"/>
                </a:lnTo>
                <a:lnTo>
                  <a:pt x="6489104" y="42973"/>
                </a:lnTo>
                <a:lnTo>
                  <a:pt x="6471064" y="42973"/>
                </a:lnTo>
                <a:close/>
              </a:path>
              <a:path w="6767290" h="196966">
                <a:moveTo>
                  <a:pt x="6311869" y="102583"/>
                </a:moveTo>
                <a:lnTo>
                  <a:pt x="6308963" y="139080"/>
                </a:lnTo>
                <a:lnTo>
                  <a:pt x="6311869" y="139080"/>
                </a:lnTo>
                <a:lnTo>
                  <a:pt x="6311869" y="102583"/>
                </a:lnTo>
                <a:close/>
              </a:path>
              <a:path w="6767290" h="196966">
                <a:moveTo>
                  <a:pt x="6293118" y="74637"/>
                </a:moveTo>
                <a:lnTo>
                  <a:pt x="6292611" y="71072"/>
                </a:lnTo>
                <a:lnTo>
                  <a:pt x="6292534" y="71270"/>
                </a:lnTo>
                <a:lnTo>
                  <a:pt x="6293118" y="74637"/>
                </a:lnTo>
                <a:close/>
              </a:path>
              <a:path w="6767290" h="196966">
                <a:moveTo>
                  <a:pt x="5831042" y="42973"/>
                </a:moveTo>
                <a:lnTo>
                  <a:pt x="5831042" y="31213"/>
                </a:lnTo>
                <a:lnTo>
                  <a:pt x="5831582" y="23897"/>
                </a:lnTo>
                <a:lnTo>
                  <a:pt x="5832664" y="21025"/>
                </a:lnTo>
                <a:lnTo>
                  <a:pt x="5833744" y="18152"/>
                </a:lnTo>
                <a:lnTo>
                  <a:pt x="5837055" y="16716"/>
                </a:lnTo>
                <a:lnTo>
                  <a:pt x="5845822" y="16800"/>
                </a:lnTo>
                <a:lnTo>
                  <a:pt x="5849083" y="17020"/>
                </a:lnTo>
                <a:lnTo>
                  <a:pt x="5849083" y="394"/>
                </a:lnTo>
                <a:lnTo>
                  <a:pt x="5847529" y="259"/>
                </a:lnTo>
                <a:lnTo>
                  <a:pt x="5843711" y="22"/>
                </a:lnTo>
                <a:lnTo>
                  <a:pt x="5840097" y="0"/>
                </a:lnTo>
                <a:lnTo>
                  <a:pt x="5825666" y="2489"/>
                </a:lnTo>
                <a:lnTo>
                  <a:pt x="5830839" y="57369"/>
                </a:lnTo>
                <a:lnTo>
                  <a:pt x="5849083" y="57369"/>
                </a:lnTo>
                <a:lnTo>
                  <a:pt x="5849083" y="42973"/>
                </a:lnTo>
                <a:lnTo>
                  <a:pt x="5831042" y="42973"/>
                </a:lnTo>
                <a:close/>
              </a:path>
              <a:path w="6767290" h="196966">
                <a:moveTo>
                  <a:pt x="5649245" y="115188"/>
                </a:moveTo>
                <a:lnTo>
                  <a:pt x="5652049" y="110119"/>
                </a:lnTo>
                <a:lnTo>
                  <a:pt x="5657658" y="106942"/>
                </a:lnTo>
                <a:lnTo>
                  <a:pt x="5660969" y="105050"/>
                </a:lnTo>
                <a:lnTo>
                  <a:pt x="5665935" y="103665"/>
                </a:lnTo>
                <a:lnTo>
                  <a:pt x="5672556" y="102786"/>
                </a:lnTo>
                <a:lnTo>
                  <a:pt x="5683604" y="101367"/>
                </a:lnTo>
                <a:lnTo>
                  <a:pt x="5686983" y="100961"/>
                </a:lnTo>
                <a:lnTo>
                  <a:pt x="5690428" y="100285"/>
                </a:lnTo>
                <a:lnTo>
                  <a:pt x="5693942" y="99339"/>
                </a:lnTo>
                <a:lnTo>
                  <a:pt x="5697456" y="98393"/>
                </a:lnTo>
                <a:lnTo>
                  <a:pt x="5700328" y="97210"/>
                </a:lnTo>
                <a:lnTo>
                  <a:pt x="5702558" y="95791"/>
                </a:lnTo>
                <a:lnTo>
                  <a:pt x="5702558" y="110491"/>
                </a:lnTo>
                <a:lnTo>
                  <a:pt x="5702367" y="114143"/>
                </a:lnTo>
                <a:lnTo>
                  <a:pt x="5699753" y="141513"/>
                </a:lnTo>
                <a:lnTo>
                  <a:pt x="5703470" y="136646"/>
                </a:lnTo>
                <a:lnTo>
                  <a:pt x="5704078" y="140972"/>
                </a:lnTo>
                <a:lnTo>
                  <a:pt x="5703730" y="44441"/>
                </a:lnTo>
                <a:lnTo>
                  <a:pt x="5691915" y="40983"/>
                </a:lnTo>
                <a:lnTo>
                  <a:pt x="5677828" y="39830"/>
                </a:lnTo>
                <a:lnTo>
                  <a:pt x="5672781" y="40021"/>
                </a:lnTo>
                <a:lnTo>
                  <a:pt x="5660071" y="42453"/>
                </a:lnTo>
                <a:lnTo>
                  <a:pt x="5648789" y="47687"/>
                </a:lnTo>
                <a:lnTo>
                  <a:pt x="5644759" y="50827"/>
                </a:lnTo>
                <a:lnTo>
                  <a:pt x="5638222" y="61147"/>
                </a:lnTo>
                <a:lnTo>
                  <a:pt x="5635764" y="75617"/>
                </a:lnTo>
                <a:lnTo>
                  <a:pt x="5652793" y="75617"/>
                </a:lnTo>
                <a:lnTo>
                  <a:pt x="5653468" y="70007"/>
                </a:lnTo>
                <a:lnTo>
                  <a:pt x="5654921" y="65783"/>
                </a:lnTo>
                <a:lnTo>
                  <a:pt x="5657150" y="62944"/>
                </a:lnTo>
                <a:lnTo>
                  <a:pt x="5661137" y="57808"/>
                </a:lnTo>
                <a:lnTo>
                  <a:pt x="5667894" y="55240"/>
                </a:lnTo>
                <a:lnTo>
                  <a:pt x="5685665" y="55240"/>
                </a:lnTo>
                <a:lnTo>
                  <a:pt x="5692000" y="56642"/>
                </a:lnTo>
                <a:lnTo>
                  <a:pt x="5696425" y="59447"/>
                </a:lnTo>
                <a:lnTo>
                  <a:pt x="5700852" y="62252"/>
                </a:lnTo>
                <a:lnTo>
                  <a:pt x="5703064" y="66763"/>
                </a:lnTo>
                <a:lnTo>
                  <a:pt x="5703064" y="76022"/>
                </a:lnTo>
                <a:lnTo>
                  <a:pt x="5701848" y="79976"/>
                </a:lnTo>
                <a:lnTo>
                  <a:pt x="5700430" y="82950"/>
                </a:lnTo>
                <a:lnTo>
                  <a:pt x="5697625" y="84707"/>
                </a:lnTo>
                <a:lnTo>
                  <a:pt x="5693436" y="85248"/>
                </a:lnTo>
                <a:lnTo>
                  <a:pt x="5664347" y="88897"/>
                </a:lnTo>
                <a:lnTo>
                  <a:pt x="5662800" y="89111"/>
                </a:lnTo>
                <a:lnTo>
                  <a:pt x="5649885" y="92686"/>
                </a:lnTo>
                <a:lnTo>
                  <a:pt x="5639616" y="99136"/>
                </a:lnTo>
                <a:lnTo>
                  <a:pt x="5633332" y="104678"/>
                </a:lnTo>
                <a:lnTo>
                  <a:pt x="5630190" y="112484"/>
                </a:lnTo>
                <a:lnTo>
                  <a:pt x="5630190" y="131746"/>
                </a:lnTo>
                <a:lnTo>
                  <a:pt x="5633383" y="139400"/>
                </a:lnTo>
                <a:lnTo>
                  <a:pt x="5639768" y="145517"/>
                </a:lnTo>
                <a:lnTo>
                  <a:pt x="5651165" y="152557"/>
                </a:lnTo>
                <a:lnTo>
                  <a:pt x="5664448" y="154692"/>
                </a:lnTo>
                <a:lnTo>
                  <a:pt x="5663434" y="139181"/>
                </a:lnTo>
                <a:lnTo>
                  <a:pt x="5658874" y="137660"/>
                </a:lnTo>
                <a:lnTo>
                  <a:pt x="5655022" y="134619"/>
                </a:lnTo>
                <a:lnTo>
                  <a:pt x="5651171" y="131577"/>
                </a:lnTo>
                <a:lnTo>
                  <a:pt x="5649245" y="127421"/>
                </a:lnTo>
                <a:lnTo>
                  <a:pt x="5649245" y="115188"/>
                </a:lnTo>
                <a:close/>
              </a:path>
              <a:path w="6767290" h="196966">
                <a:moveTo>
                  <a:pt x="5536268" y="88086"/>
                </a:moveTo>
                <a:lnTo>
                  <a:pt x="5517822" y="58495"/>
                </a:lnTo>
                <a:lnTo>
                  <a:pt x="5517822" y="88086"/>
                </a:lnTo>
                <a:lnTo>
                  <a:pt x="5536268" y="88086"/>
                </a:lnTo>
                <a:close/>
              </a:path>
              <a:path w="6767290" h="196966">
                <a:moveTo>
                  <a:pt x="5553599" y="42466"/>
                </a:moveTo>
                <a:lnTo>
                  <a:pt x="5536268" y="42466"/>
                </a:lnTo>
                <a:lnTo>
                  <a:pt x="5536268" y="12154"/>
                </a:lnTo>
                <a:lnTo>
                  <a:pt x="5517822" y="12154"/>
                </a:lnTo>
                <a:lnTo>
                  <a:pt x="5517822" y="40671"/>
                </a:lnTo>
                <a:lnTo>
                  <a:pt x="5522653" y="41841"/>
                </a:lnTo>
                <a:lnTo>
                  <a:pt x="5529883" y="45457"/>
                </a:lnTo>
                <a:lnTo>
                  <a:pt x="5537112" y="49073"/>
                </a:lnTo>
                <a:lnTo>
                  <a:pt x="5542619" y="53753"/>
                </a:lnTo>
                <a:lnTo>
                  <a:pt x="5537112" y="49073"/>
                </a:lnTo>
                <a:lnTo>
                  <a:pt x="5531403" y="69128"/>
                </a:lnTo>
                <a:lnTo>
                  <a:pt x="5522647" y="59952"/>
                </a:lnTo>
                <a:lnTo>
                  <a:pt x="5517822" y="57369"/>
                </a:lnTo>
                <a:lnTo>
                  <a:pt x="5517822" y="42466"/>
                </a:lnTo>
                <a:lnTo>
                  <a:pt x="5506369" y="55949"/>
                </a:lnTo>
                <a:lnTo>
                  <a:pt x="5503125" y="42466"/>
                </a:lnTo>
                <a:lnTo>
                  <a:pt x="5491597" y="42307"/>
                </a:lnTo>
                <a:lnTo>
                  <a:pt x="5485287" y="65023"/>
                </a:lnTo>
                <a:lnTo>
                  <a:pt x="5490963" y="58974"/>
                </a:lnTo>
                <a:lnTo>
                  <a:pt x="5497989" y="55949"/>
                </a:lnTo>
                <a:lnTo>
                  <a:pt x="5503125" y="55949"/>
                </a:lnTo>
                <a:lnTo>
                  <a:pt x="5503125" y="57369"/>
                </a:lnTo>
                <a:lnTo>
                  <a:pt x="5514092" y="57369"/>
                </a:lnTo>
                <a:lnTo>
                  <a:pt x="5509848" y="56087"/>
                </a:lnTo>
                <a:lnTo>
                  <a:pt x="5514092" y="57369"/>
                </a:lnTo>
                <a:lnTo>
                  <a:pt x="5517822" y="58495"/>
                </a:lnTo>
                <a:lnTo>
                  <a:pt x="5536268" y="88086"/>
                </a:lnTo>
                <a:lnTo>
                  <a:pt x="5534106" y="73859"/>
                </a:lnTo>
                <a:lnTo>
                  <a:pt x="5535829" y="80179"/>
                </a:lnTo>
                <a:lnTo>
                  <a:pt x="5536268" y="57369"/>
                </a:lnTo>
                <a:lnTo>
                  <a:pt x="5536572" y="88086"/>
                </a:lnTo>
                <a:lnTo>
                  <a:pt x="5476266" y="88086"/>
                </a:lnTo>
                <a:lnTo>
                  <a:pt x="5476604" y="78759"/>
                </a:lnTo>
                <a:lnTo>
                  <a:pt x="5470388" y="56355"/>
                </a:lnTo>
                <a:lnTo>
                  <a:pt x="5466468" y="61446"/>
                </a:lnTo>
                <a:lnTo>
                  <a:pt x="5460762" y="72327"/>
                </a:lnTo>
                <a:lnTo>
                  <a:pt x="5457339" y="84789"/>
                </a:lnTo>
                <a:lnTo>
                  <a:pt x="5456198" y="98832"/>
                </a:lnTo>
                <a:lnTo>
                  <a:pt x="5456426" y="105393"/>
                </a:lnTo>
                <a:lnTo>
                  <a:pt x="5458660" y="118977"/>
                </a:lnTo>
                <a:lnTo>
                  <a:pt x="5463280" y="130560"/>
                </a:lnTo>
                <a:lnTo>
                  <a:pt x="5470286" y="140144"/>
                </a:lnTo>
                <a:lnTo>
                  <a:pt x="5479958" y="148088"/>
                </a:lnTo>
                <a:lnTo>
                  <a:pt x="5491589" y="153193"/>
                </a:lnTo>
                <a:lnTo>
                  <a:pt x="5488429" y="135751"/>
                </a:lnTo>
                <a:lnTo>
                  <a:pt x="5483564" y="129094"/>
                </a:lnTo>
                <a:lnTo>
                  <a:pt x="5482428" y="127435"/>
                </a:lnTo>
                <a:lnTo>
                  <a:pt x="5477659" y="116390"/>
                </a:lnTo>
                <a:lnTo>
                  <a:pt x="5475759" y="102583"/>
                </a:lnTo>
                <a:lnTo>
                  <a:pt x="5517822" y="102583"/>
                </a:lnTo>
                <a:lnTo>
                  <a:pt x="5517822" y="136207"/>
                </a:lnTo>
                <a:lnTo>
                  <a:pt x="5518304" y="138000"/>
                </a:lnTo>
                <a:lnTo>
                  <a:pt x="5519342" y="141867"/>
                </a:lnTo>
                <a:lnTo>
                  <a:pt x="5519545" y="153272"/>
                </a:lnTo>
                <a:lnTo>
                  <a:pt x="5527601" y="151408"/>
                </a:lnTo>
                <a:lnTo>
                  <a:pt x="5531200" y="152766"/>
                </a:lnTo>
                <a:lnTo>
                  <a:pt x="5534579" y="147730"/>
                </a:lnTo>
                <a:lnTo>
                  <a:pt x="5532214" y="126002"/>
                </a:lnTo>
                <a:lnTo>
                  <a:pt x="5528971" y="129651"/>
                </a:lnTo>
                <a:lnTo>
                  <a:pt x="5525423" y="150586"/>
                </a:lnTo>
                <a:lnTo>
                  <a:pt x="5522382" y="146227"/>
                </a:lnTo>
                <a:lnTo>
                  <a:pt x="5523295" y="135937"/>
                </a:lnTo>
                <a:lnTo>
                  <a:pt x="5536268" y="102583"/>
                </a:lnTo>
                <a:lnTo>
                  <a:pt x="5555322" y="102583"/>
                </a:lnTo>
                <a:lnTo>
                  <a:pt x="5555322" y="91634"/>
                </a:lnTo>
                <a:lnTo>
                  <a:pt x="5554782" y="83659"/>
                </a:lnTo>
                <a:lnTo>
                  <a:pt x="5553701" y="78658"/>
                </a:lnTo>
                <a:lnTo>
                  <a:pt x="5552485" y="71359"/>
                </a:lnTo>
                <a:lnTo>
                  <a:pt x="5550053" y="64972"/>
                </a:lnTo>
                <a:lnTo>
                  <a:pt x="5546404" y="59498"/>
                </a:lnTo>
                <a:lnTo>
                  <a:pt x="5545001" y="57369"/>
                </a:lnTo>
                <a:lnTo>
                  <a:pt x="5553599" y="57369"/>
                </a:lnTo>
                <a:lnTo>
                  <a:pt x="5553599" y="42466"/>
                </a:lnTo>
                <a:close/>
              </a:path>
              <a:path w="6767290" h="196966">
                <a:moveTo>
                  <a:pt x="5283591" y="154185"/>
                </a:moveTo>
                <a:lnTo>
                  <a:pt x="5282645" y="156618"/>
                </a:lnTo>
                <a:lnTo>
                  <a:pt x="5281124" y="160335"/>
                </a:lnTo>
                <a:lnTo>
                  <a:pt x="5279029" y="165336"/>
                </a:lnTo>
                <a:lnTo>
                  <a:pt x="5276935" y="170338"/>
                </a:lnTo>
                <a:lnTo>
                  <a:pt x="5275719" y="173109"/>
                </a:lnTo>
                <a:lnTo>
                  <a:pt x="5274299" y="175271"/>
                </a:lnTo>
                <a:lnTo>
                  <a:pt x="5271377" y="177755"/>
                </a:lnTo>
                <a:lnTo>
                  <a:pt x="5267306" y="179428"/>
                </a:lnTo>
                <a:lnTo>
                  <a:pt x="5262847" y="179428"/>
                </a:lnTo>
                <a:lnTo>
                  <a:pt x="5260178" y="179124"/>
                </a:lnTo>
                <a:lnTo>
                  <a:pt x="5256462" y="178380"/>
                </a:lnTo>
                <a:lnTo>
                  <a:pt x="5253286" y="177502"/>
                </a:lnTo>
                <a:lnTo>
                  <a:pt x="5253286" y="194128"/>
                </a:lnTo>
                <a:lnTo>
                  <a:pt x="5255313" y="194668"/>
                </a:lnTo>
                <a:lnTo>
                  <a:pt x="5258404" y="195243"/>
                </a:lnTo>
                <a:lnTo>
                  <a:pt x="5261766" y="195547"/>
                </a:lnTo>
                <a:lnTo>
                  <a:pt x="5274874" y="195547"/>
                </a:lnTo>
                <a:lnTo>
                  <a:pt x="5282307" y="192506"/>
                </a:lnTo>
                <a:lnTo>
                  <a:pt x="5286631" y="186423"/>
                </a:lnTo>
                <a:lnTo>
                  <a:pt x="5291587" y="177572"/>
                </a:lnTo>
                <a:lnTo>
                  <a:pt x="5296387" y="167039"/>
                </a:lnTo>
                <a:lnTo>
                  <a:pt x="5302168" y="153093"/>
                </a:lnTo>
                <a:lnTo>
                  <a:pt x="5308929" y="135734"/>
                </a:lnTo>
                <a:lnTo>
                  <a:pt x="5311960" y="127658"/>
                </a:lnTo>
                <a:lnTo>
                  <a:pt x="5316047" y="116558"/>
                </a:lnTo>
                <a:lnTo>
                  <a:pt x="5320577" y="104044"/>
                </a:lnTo>
                <a:lnTo>
                  <a:pt x="5325552" y="90114"/>
                </a:lnTo>
                <a:lnTo>
                  <a:pt x="5331547" y="73335"/>
                </a:lnTo>
                <a:lnTo>
                  <a:pt x="5336444" y="59677"/>
                </a:lnTo>
                <a:lnTo>
                  <a:pt x="5340156" y="49388"/>
                </a:lnTo>
                <a:lnTo>
                  <a:pt x="5342681" y="42466"/>
                </a:lnTo>
                <a:lnTo>
                  <a:pt x="5322511" y="42466"/>
                </a:lnTo>
                <a:lnTo>
                  <a:pt x="5293219" y="130868"/>
                </a:lnTo>
                <a:lnTo>
                  <a:pt x="5264131" y="42466"/>
                </a:lnTo>
                <a:lnTo>
                  <a:pt x="5243454" y="42466"/>
                </a:lnTo>
                <a:lnTo>
                  <a:pt x="5283591" y="154185"/>
                </a:lnTo>
                <a:close/>
              </a:path>
              <a:path w="6767290" h="196966">
                <a:moveTo>
                  <a:pt x="4928038" y="42466"/>
                </a:moveTo>
                <a:lnTo>
                  <a:pt x="4921619" y="137863"/>
                </a:lnTo>
                <a:lnTo>
                  <a:pt x="4928038" y="137863"/>
                </a:lnTo>
                <a:lnTo>
                  <a:pt x="4928038" y="42466"/>
                </a:lnTo>
                <a:close/>
              </a:path>
              <a:path w="6767290" h="196966">
                <a:moveTo>
                  <a:pt x="4582081" y="102583"/>
                </a:moveTo>
                <a:lnTo>
                  <a:pt x="4579175" y="139079"/>
                </a:lnTo>
                <a:lnTo>
                  <a:pt x="4582080" y="139079"/>
                </a:lnTo>
                <a:lnTo>
                  <a:pt x="4582081" y="102583"/>
                </a:lnTo>
                <a:close/>
              </a:path>
              <a:path w="6767290" h="196966">
                <a:moveTo>
                  <a:pt x="4563330" y="74636"/>
                </a:moveTo>
                <a:lnTo>
                  <a:pt x="4562823" y="71071"/>
                </a:lnTo>
                <a:lnTo>
                  <a:pt x="4562746" y="71269"/>
                </a:lnTo>
                <a:lnTo>
                  <a:pt x="4563330" y="74636"/>
                </a:lnTo>
                <a:close/>
              </a:path>
              <a:path w="6767290" h="196966">
                <a:moveTo>
                  <a:pt x="4017230" y="39830"/>
                </a:moveTo>
                <a:lnTo>
                  <a:pt x="4021791" y="41435"/>
                </a:lnTo>
                <a:lnTo>
                  <a:pt x="4025767" y="40528"/>
                </a:lnTo>
                <a:lnTo>
                  <a:pt x="4017230" y="39830"/>
                </a:lnTo>
                <a:close/>
              </a:path>
              <a:path w="6767290" h="196966">
                <a:moveTo>
                  <a:pt x="4031724" y="141867"/>
                </a:moveTo>
                <a:lnTo>
                  <a:pt x="4033819" y="145736"/>
                </a:lnTo>
                <a:lnTo>
                  <a:pt x="4034208" y="145428"/>
                </a:lnTo>
                <a:lnTo>
                  <a:pt x="4031724" y="141867"/>
                </a:lnTo>
                <a:close/>
              </a:path>
              <a:path w="6767290" h="196966">
                <a:moveTo>
                  <a:pt x="4025068" y="55239"/>
                </a:moveTo>
                <a:lnTo>
                  <a:pt x="4024055" y="56659"/>
                </a:lnTo>
                <a:lnTo>
                  <a:pt x="4031403" y="56642"/>
                </a:lnTo>
                <a:lnTo>
                  <a:pt x="4031217" y="56659"/>
                </a:lnTo>
                <a:lnTo>
                  <a:pt x="4031430" y="56659"/>
                </a:lnTo>
                <a:lnTo>
                  <a:pt x="4032839" y="85247"/>
                </a:lnTo>
                <a:lnTo>
                  <a:pt x="4033346" y="99339"/>
                </a:lnTo>
                <a:lnTo>
                  <a:pt x="4036859" y="98393"/>
                </a:lnTo>
                <a:lnTo>
                  <a:pt x="4037028" y="84707"/>
                </a:lnTo>
                <a:lnTo>
                  <a:pt x="4035829" y="59447"/>
                </a:lnTo>
                <a:lnTo>
                  <a:pt x="4036420" y="56659"/>
                </a:lnTo>
                <a:lnTo>
                  <a:pt x="4040829" y="58010"/>
                </a:lnTo>
                <a:lnTo>
                  <a:pt x="4042468" y="66763"/>
                </a:lnTo>
                <a:lnTo>
                  <a:pt x="4042468" y="72981"/>
                </a:lnTo>
                <a:lnTo>
                  <a:pt x="4042468" y="66763"/>
                </a:lnTo>
                <a:lnTo>
                  <a:pt x="4040255" y="62251"/>
                </a:lnTo>
                <a:lnTo>
                  <a:pt x="4037028" y="84707"/>
                </a:lnTo>
                <a:lnTo>
                  <a:pt x="4036859" y="98393"/>
                </a:lnTo>
                <a:lnTo>
                  <a:pt x="4033346" y="99339"/>
                </a:lnTo>
                <a:lnTo>
                  <a:pt x="4030204" y="85578"/>
                </a:lnTo>
                <a:lnTo>
                  <a:pt x="4004966" y="88744"/>
                </a:lnTo>
                <a:lnTo>
                  <a:pt x="4003750" y="88897"/>
                </a:lnTo>
                <a:lnTo>
                  <a:pt x="4002203" y="89110"/>
                </a:lnTo>
                <a:lnTo>
                  <a:pt x="4000371" y="105050"/>
                </a:lnTo>
                <a:lnTo>
                  <a:pt x="4002838" y="139181"/>
                </a:lnTo>
                <a:lnTo>
                  <a:pt x="4004966" y="139181"/>
                </a:lnTo>
                <a:lnTo>
                  <a:pt x="4004966" y="103768"/>
                </a:lnTo>
                <a:lnTo>
                  <a:pt x="4005338" y="103664"/>
                </a:lnTo>
                <a:lnTo>
                  <a:pt x="4011960" y="102786"/>
                </a:lnTo>
                <a:lnTo>
                  <a:pt x="4023008" y="101366"/>
                </a:lnTo>
                <a:lnTo>
                  <a:pt x="4026386" y="100961"/>
                </a:lnTo>
                <a:lnTo>
                  <a:pt x="4029832" y="100285"/>
                </a:lnTo>
                <a:lnTo>
                  <a:pt x="4030204" y="100185"/>
                </a:lnTo>
                <a:lnTo>
                  <a:pt x="4037261" y="126290"/>
                </a:lnTo>
                <a:lnTo>
                  <a:pt x="4039731" y="97210"/>
                </a:lnTo>
                <a:lnTo>
                  <a:pt x="4039832" y="82949"/>
                </a:lnTo>
                <a:lnTo>
                  <a:pt x="4041251" y="79976"/>
                </a:lnTo>
                <a:lnTo>
                  <a:pt x="4042468" y="76022"/>
                </a:lnTo>
                <a:lnTo>
                  <a:pt x="4042873" y="136646"/>
                </a:lnTo>
                <a:lnTo>
                  <a:pt x="4044444" y="60714"/>
                </a:lnTo>
                <a:lnTo>
                  <a:pt x="4048059" y="63417"/>
                </a:lnTo>
                <a:lnTo>
                  <a:pt x="4048346" y="47129"/>
                </a:lnTo>
                <a:lnTo>
                  <a:pt x="4043133" y="44440"/>
                </a:lnTo>
                <a:lnTo>
                  <a:pt x="4031318" y="40982"/>
                </a:lnTo>
                <a:lnTo>
                  <a:pt x="4030204" y="40891"/>
                </a:lnTo>
                <a:lnTo>
                  <a:pt x="4030204" y="42466"/>
                </a:lnTo>
                <a:lnTo>
                  <a:pt x="4025068" y="55239"/>
                </a:lnTo>
                <a:close/>
              </a:path>
              <a:path w="6767290" h="196966">
                <a:moveTo>
                  <a:pt x="3725261" y="73690"/>
                </a:moveTo>
                <a:lnTo>
                  <a:pt x="3719990" y="57368"/>
                </a:lnTo>
                <a:lnTo>
                  <a:pt x="3719990" y="73690"/>
                </a:lnTo>
                <a:lnTo>
                  <a:pt x="3725261" y="73690"/>
                </a:lnTo>
                <a:close/>
              </a:path>
              <a:path w="6767290" h="196966">
                <a:moveTo>
                  <a:pt x="3709874" y="45995"/>
                </a:moveTo>
                <a:lnTo>
                  <a:pt x="3706240" y="65816"/>
                </a:lnTo>
                <a:lnTo>
                  <a:pt x="3707693" y="69567"/>
                </a:lnTo>
                <a:lnTo>
                  <a:pt x="3709874" y="45995"/>
                </a:lnTo>
                <a:close/>
              </a:path>
              <a:path w="6767290" h="196966">
                <a:moveTo>
                  <a:pt x="3270245" y="12154"/>
                </a:moveTo>
                <a:lnTo>
                  <a:pt x="3251799" y="12154"/>
                </a:lnTo>
                <a:lnTo>
                  <a:pt x="3253563" y="42274"/>
                </a:lnTo>
                <a:lnTo>
                  <a:pt x="3254164" y="68385"/>
                </a:lnTo>
                <a:lnTo>
                  <a:pt x="3254164" y="75616"/>
                </a:lnTo>
                <a:lnTo>
                  <a:pt x="3254164" y="68385"/>
                </a:lnTo>
                <a:lnTo>
                  <a:pt x="3252356" y="63417"/>
                </a:lnTo>
                <a:lnTo>
                  <a:pt x="3251799" y="42466"/>
                </a:lnTo>
                <a:lnTo>
                  <a:pt x="3240717" y="56659"/>
                </a:lnTo>
                <a:lnTo>
                  <a:pt x="3237102" y="42466"/>
                </a:lnTo>
                <a:lnTo>
                  <a:pt x="3239062" y="40033"/>
                </a:lnTo>
                <a:lnTo>
                  <a:pt x="3232238" y="40033"/>
                </a:lnTo>
                <a:lnTo>
                  <a:pt x="3226088" y="41435"/>
                </a:lnTo>
                <a:lnTo>
                  <a:pt x="3220615" y="44240"/>
                </a:lnTo>
                <a:lnTo>
                  <a:pt x="3215142" y="47045"/>
                </a:lnTo>
                <a:lnTo>
                  <a:pt x="3210378" y="51353"/>
                </a:lnTo>
                <a:lnTo>
                  <a:pt x="3206324" y="57165"/>
                </a:lnTo>
                <a:lnTo>
                  <a:pt x="3203892" y="52434"/>
                </a:lnTo>
                <a:lnTo>
                  <a:pt x="3201189" y="48852"/>
                </a:lnTo>
                <a:lnTo>
                  <a:pt x="3198216" y="46419"/>
                </a:lnTo>
                <a:lnTo>
                  <a:pt x="3192946" y="42161"/>
                </a:lnTo>
                <a:lnTo>
                  <a:pt x="3185986" y="40033"/>
                </a:lnTo>
                <a:lnTo>
                  <a:pt x="3169702" y="40033"/>
                </a:lnTo>
                <a:lnTo>
                  <a:pt x="3162877" y="42094"/>
                </a:lnTo>
                <a:lnTo>
                  <a:pt x="3156863" y="46217"/>
                </a:lnTo>
                <a:lnTo>
                  <a:pt x="3153349" y="48650"/>
                </a:lnTo>
                <a:lnTo>
                  <a:pt x="3153772" y="64465"/>
                </a:lnTo>
                <a:lnTo>
                  <a:pt x="3159414" y="59125"/>
                </a:lnTo>
                <a:lnTo>
                  <a:pt x="3165681" y="56456"/>
                </a:lnTo>
                <a:lnTo>
                  <a:pt x="3180141" y="56456"/>
                </a:lnTo>
                <a:lnTo>
                  <a:pt x="3185310" y="58990"/>
                </a:lnTo>
                <a:lnTo>
                  <a:pt x="3188081" y="64059"/>
                </a:lnTo>
                <a:lnTo>
                  <a:pt x="3189837" y="67438"/>
                </a:lnTo>
                <a:lnTo>
                  <a:pt x="3190716" y="72811"/>
                </a:lnTo>
                <a:lnTo>
                  <a:pt x="3190716" y="151042"/>
                </a:lnTo>
                <a:lnTo>
                  <a:pt x="3209264" y="151042"/>
                </a:lnTo>
                <a:lnTo>
                  <a:pt x="3209264" y="76664"/>
                </a:lnTo>
                <a:lnTo>
                  <a:pt x="3211848" y="68655"/>
                </a:lnTo>
                <a:lnTo>
                  <a:pt x="3217017" y="63856"/>
                </a:lnTo>
                <a:lnTo>
                  <a:pt x="3222186" y="59058"/>
                </a:lnTo>
                <a:lnTo>
                  <a:pt x="3228352" y="56659"/>
                </a:lnTo>
                <a:lnTo>
                  <a:pt x="3237102" y="56659"/>
                </a:lnTo>
                <a:lnTo>
                  <a:pt x="3237102" y="57368"/>
                </a:lnTo>
                <a:lnTo>
                  <a:pt x="3251799" y="57368"/>
                </a:lnTo>
                <a:lnTo>
                  <a:pt x="3251799" y="136207"/>
                </a:lnTo>
                <a:lnTo>
                  <a:pt x="3253319" y="141867"/>
                </a:lnTo>
                <a:lnTo>
                  <a:pt x="3254164" y="143077"/>
                </a:lnTo>
                <a:lnTo>
                  <a:pt x="3256360" y="146226"/>
                </a:lnTo>
                <a:lnTo>
                  <a:pt x="3259401" y="150585"/>
                </a:lnTo>
                <a:lnTo>
                  <a:pt x="3264100" y="48998"/>
                </a:lnTo>
                <a:lnTo>
                  <a:pt x="3268860" y="55847"/>
                </a:lnTo>
                <a:lnTo>
                  <a:pt x="3270245" y="12154"/>
                </a:lnTo>
                <a:close/>
              </a:path>
              <a:path w="6767290" h="196966">
                <a:moveTo>
                  <a:pt x="3046083" y="42972"/>
                </a:moveTo>
                <a:lnTo>
                  <a:pt x="3046083" y="31212"/>
                </a:lnTo>
                <a:lnTo>
                  <a:pt x="3046623" y="23897"/>
                </a:lnTo>
                <a:lnTo>
                  <a:pt x="3047704" y="21024"/>
                </a:lnTo>
                <a:lnTo>
                  <a:pt x="3048785" y="18152"/>
                </a:lnTo>
                <a:lnTo>
                  <a:pt x="3052096" y="16716"/>
                </a:lnTo>
                <a:lnTo>
                  <a:pt x="3060863" y="16800"/>
                </a:lnTo>
                <a:lnTo>
                  <a:pt x="3064123" y="17020"/>
                </a:lnTo>
                <a:lnTo>
                  <a:pt x="3064123" y="394"/>
                </a:lnTo>
                <a:lnTo>
                  <a:pt x="3062569" y="258"/>
                </a:lnTo>
                <a:lnTo>
                  <a:pt x="3058752" y="22"/>
                </a:lnTo>
                <a:lnTo>
                  <a:pt x="3055139" y="0"/>
                </a:lnTo>
                <a:lnTo>
                  <a:pt x="3040707" y="2488"/>
                </a:lnTo>
                <a:lnTo>
                  <a:pt x="3045880" y="57368"/>
                </a:lnTo>
                <a:lnTo>
                  <a:pt x="3064123" y="57368"/>
                </a:lnTo>
                <a:lnTo>
                  <a:pt x="3064123" y="42972"/>
                </a:lnTo>
                <a:lnTo>
                  <a:pt x="3046083" y="42972"/>
                </a:lnTo>
                <a:close/>
              </a:path>
              <a:path w="6767290" h="196966">
                <a:moveTo>
                  <a:pt x="2817696" y="102583"/>
                </a:moveTo>
                <a:lnTo>
                  <a:pt x="2814791" y="139079"/>
                </a:lnTo>
                <a:lnTo>
                  <a:pt x="2817696" y="139079"/>
                </a:lnTo>
                <a:lnTo>
                  <a:pt x="2817696" y="102583"/>
                </a:lnTo>
                <a:close/>
              </a:path>
              <a:path w="6767290" h="196966">
                <a:moveTo>
                  <a:pt x="2798945" y="74636"/>
                </a:moveTo>
                <a:lnTo>
                  <a:pt x="2798439" y="71071"/>
                </a:lnTo>
                <a:lnTo>
                  <a:pt x="2798362" y="71269"/>
                </a:lnTo>
                <a:lnTo>
                  <a:pt x="2798945" y="74636"/>
                </a:lnTo>
                <a:close/>
              </a:path>
              <a:path w="6767290" h="196966">
                <a:moveTo>
                  <a:pt x="2508902" y="57368"/>
                </a:moveTo>
                <a:lnTo>
                  <a:pt x="2506170" y="57368"/>
                </a:lnTo>
                <a:lnTo>
                  <a:pt x="2508902" y="58417"/>
                </a:lnTo>
                <a:lnTo>
                  <a:pt x="2508902" y="57368"/>
                </a:lnTo>
                <a:close/>
              </a:path>
              <a:path w="6767290" h="196966">
                <a:moveTo>
                  <a:pt x="2468534" y="46995"/>
                </a:moveTo>
                <a:lnTo>
                  <a:pt x="2458934" y="55543"/>
                </a:lnTo>
                <a:lnTo>
                  <a:pt x="2454678" y="61280"/>
                </a:lnTo>
                <a:lnTo>
                  <a:pt x="2449328" y="72180"/>
                </a:lnTo>
                <a:lnTo>
                  <a:pt x="2446119" y="84799"/>
                </a:lnTo>
                <a:lnTo>
                  <a:pt x="2445049" y="99136"/>
                </a:lnTo>
                <a:lnTo>
                  <a:pt x="2445206" y="104604"/>
                </a:lnTo>
                <a:lnTo>
                  <a:pt x="2447224" y="118180"/>
                </a:lnTo>
                <a:lnTo>
                  <a:pt x="2451563" y="129925"/>
                </a:lnTo>
                <a:lnTo>
                  <a:pt x="2458225" y="139839"/>
                </a:lnTo>
                <a:lnTo>
                  <a:pt x="2468353" y="148456"/>
                </a:lnTo>
                <a:lnTo>
                  <a:pt x="2480082" y="153360"/>
                </a:lnTo>
                <a:lnTo>
                  <a:pt x="2493800" y="154995"/>
                </a:lnTo>
                <a:lnTo>
                  <a:pt x="2499920" y="154759"/>
                </a:lnTo>
                <a:lnTo>
                  <a:pt x="2508902" y="151042"/>
                </a:lnTo>
                <a:lnTo>
                  <a:pt x="2508902" y="136649"/>
                </a:lnTo>
                <a:lnTo>
                  <a:pt x="2495523" y="139282"/>
                </a:lnTo>
                <a:lnTo>
                  <a:pt x="2493881" y="139252"/>
                </a:lnTo>
                <a:lnTo>
                  <a:pt x="2480630" y="136094"/>
                </a:lnTo>
                <a:lnTo>
                  <a:pt x="2471401" y="127725"/>
                </a:lnTo>
                <a:lnTo>
                  <a:pt x="2469294" y="124132"/>
                </a:lnTo>
                <a:lnTo>
                  <a:pt x="2465173" y="112526"/>
                </a:lnTo>
                <a:lnTo>
                  <a:pt x="2463799" y="98832"/>
                </a:lnTo>
                <a:lnTo>
                  <a:pt x="2464103" y="91831"/>
                </a:lnTo>
                <a:lnTo>
                  <a:pt x="2466535" y="79078"/>
                </a:lnTo>
                <a:lnTo>
                  <a:pt x="2471401" y="68013"/>
                </a:lnTo>
                <a:lnTo>
                  <a:pt x="2482215" y="57968"/>
                </a:lnTo>
                <a:lnTo>
                  <a:pt x="2493800" y="55628"/>
                </a:lnTo>
                <a:lnTo>
                  <a:pt x="2493800" y="57368"/>
                </a:lnTo>
                <a:lnTo>
                  <a:pt x="2506170" y="57368"/>
                </a:lnTo>
                <a:lnTo>
                  <a:pt x="2495726" y="55239"/>
                </a:lnTo>
                <a:lnTo>
                  <a:pt x="2493800" y="42972"/>
                </a:lnTo>
                <a:lnTo>
                  <a:pt x="2493309" y="39388"/>
                </a:lnTo>
                <a:lnTo>
                  <a:pt x="2479993" y="41610"/>
                </a:lnTo>
                <a:lnTo>
                  <a:pt x="2468534" y="46995"/>
                </a:lnTo>
                <a:close/>
              </a:path>
              <a:path w="6767290" h="196966">
                <a:moveTo>
                  <a:pt x="2126085" y="152359"/>
                </a:moveTo>
                <a:lnTo>
                  <a:pt x="2117605" y="138065"/>
                </a:lnTo>
                <a:lnTo>
                  <a:pt x="2117605" y="151154"/>
                </a:lnTo>
                <a:lnTo>
                  <a:pt x="2126085" y="152359"/>
                </a:lnTo>
                <a:close/>
              </a:path>
              <a:path w="6767290" h="196966">
                <a:moveTo>
                  <a:pt x="2113162" y="134263"/>
                </a:moveTo>
                <a:lnTo>
                  <a:pt x="2115375" y="138420"/>
                </a:lnTo>
                <a:lnTo>
                  <a:pt x="2119835" y="137457"/>
                </a:lnTo>
                <a:lnTo>
                  <a:pt x="2113162" y="134263"/>
                </a:lnTo>
                <a:close/>
              </a:path>
              <a:path w="6767290" h="196966">
                <a:moveTo>
                  <a:pt x="2102184" y="114378"/>
                </a:moveTo>
                <a:lnTo>
                  <a:pt x="2101693" y="85770"/>
                </a:lnTo>
                <a:lnTo>
                  <a:pt x="2100746" y="99947"/>
                </a:lnTo>
                <a:lnTo>
                  <a:pt x="2102184" y="114378"/>
                </a:lnTo>
                <a:close/>
              </a:path>
              <a:path w="6767290" h="196966">
                <a:moveTo>
                  <a:pt x="2033987" y="115187"/>
                </a:moveTo>
                <a:lnTo>
                  <a:pt x="2036791" y="110118"/>
                </a:lnTo>
                <a:lnTo>
                  <a:pt x="2042400" y="106942"/>
                </a:lnTo>
                <a:lnTo>
                  <a:pt x="2045711" y="105049"/>
                </a:lnTo>
                <a:lnTo>
                  <a:pt x="2050677" y="103664"/>
                </a:lnTo>
                <a:lnTo>
                  <a:pt x="2057299" y="102785"/>
                </a:lnTo>
                <a:lnTo>
                  <a:pt x="2068347" y="101366"/>
                </a:lnTo>
                <a:lnTo>
                  <a:pt x="2071725" y="100961"/>
                </a:lnTo>
                <a:lnTo>
                  <a:pt x="2075171" y="100285"/>
                </a:lnTo>
                <a:lnTo>
                  <a:pt x="2078685" y="99339"/>
                </a:lnTo>
                <a:lnTo>
                  <a:pt x="2081996" y="98447"/>
                </a:lnTo>
                <a:lnTo>
                  <a:pt x="2082198" y="98392"/>
                </a:lnTo>
                <a:lnTo>
                  <a:pt x="2084282" y="119620"/>
                </a:lnTo>
                <a:lnTo>
                  <a:pt x="2084682" y="120681"/>
                </a:lnTo>
                <a:lnTo>
                  <a:pt x="2085070" y="97210"/>
                </a:lnTo>
                <a:lnTo>
                  <a:pt x="2085172" y="82949"/>
                </a:lnTo>
                <a:lnTo>
                  <a:pt x="2086315" y="71253"/>
                </a:lnTo>
                <a:lnTo>
                  <a:pt x="2083076" y="83870"/>
                </a:lnTo>
                <a:lnTo>
                  <a:pt x="2083045" y="84282"/>
                </a:lnTo>
                <a:lnTo>
                  <a:pt x="2081996" y="98426"/>
                </a:lnTo>
                <a:lnTo>
                  <a:pt x="2082367" y="84706"/>
                </a:lnTo>
                <a:lnTo>
                  <a:pt x="2078178" y="85247"/>
                </a:lnTo>
                <a:lnTo>
                  <a:pt x="2049089" y="88897"/>
                </a:lnTo>
                <a:lnTo>
                  <a:pt x="2047542" y="89110"/>
                </a:lnTo>
                <a:lnTo>
                  <a:pt x="2034627" y="92685"/>
                </a:lnTo>
                <a:lnTo>
                  <a:pt x="2024359" y="99136"/>
                </a:lnTo>
                <a:lnTo>
                  <a:pt x="2018075" y="104678"/>
                </a:lnTo>
                <a:lnTo>
                  <a:pt x="2014933" y="112484"/>
                </a:lnTo>
                <a:lnTo>
                  <a:pt x="2014933" y="131746"/>
                </a:lnTo>
                <a:lnTo>
                  <a:pt x="2018125" y="139400"/>
                </a:lnTo>
                <a:lnTo>
                  <a:pt x="2024511" y="145516"/>
                </a:lnTo>
                <a:lnTo>
                  <a:pt x="2035907" y="152557"/>
                </a:lnTo>
                <a:lnTo>
                  <a:pt x="2049191" y="154691"/>
                </a:lnTo>
                <a:lnTo>
                  <a:pt x="2043616" y="137659"/>
                </a:lnTo>
                <a:lnTo>
                  <a:pt x="2039765" y="134618"/>
                </a:lnTo>
                <a:lnTo>
                  <a:pt x="2035913" y="131577"/>
                </a:lnTo>
                <a:lnTo>
                  <a:pt x="2033987" y="127420"/>
                </a:lnTo>
                <a:lnTo>
                  <a:pt x="2033987" y="115187"/>
                </a:lnTo>
                <a:close/>
              </a:path>
              <a:path w="6767290" h="196966">
                <a:moveTo>
                  <a:pt x="2082367" y="84706"/>
                </a:moveTo>
                <a:lnTo>
                  <a:pt x="2081996" y="98426"/>
                </a:lnTo>
                <a:lnTo>
                  <a:pt x="2083045" y="84282"/>
                </a:lnTo>
                <a:lnTo>
                  <a:pt x="2082367" y="84706"/>
                </a:lnTo>
                <a:close/>
              </a:path>
              <a:path w="6767290" h="196966">
                <a:moveTo>
                  <a:pt x="1427911" y="56359"/>
                </a:moveTo>
                <a:lnTo>
                  <a:pt x="1419068" y="47129"/>
                </a:lnTo>
                <a:lnTo>
                  <a:pt x="1416027" y="45560"/>
                </a:lnTo>
                <a:lnTo>
                  <a:pt x="1415250" y="144317"/>
                </a:lnTo>
                <a:lnTo>
                  <a:pt x="1414203" y="140971"/>
                </a:lnTo>
                <a:lnTo>
                  <a:pt x="1413595" y="136646"/>
                </a:lnTo>
                <a:lnTo>
                  <a:pt x="1412682" y="95790"/>
                </a:lnTo>
                <a:lnTo>
                  <a:pt x="1410453" y="97209"/>
                </a:lnTo>
                <a:lnTo>
                  <a:pt x="1407581" y="98392"/>
                </a:lnTo>
                <a:lnTo>
                  <a:pt x="1407750" y="84706"/>
                </a:lnTo>
                <a:lnTo>
                  <a:pt x="1406551" y="59446"/>
                </a:lnTo>
                <a:lnTo>
                  <a:pt x="1413855" y="44440"/>
                </a:lnTo>
                <a:lnTo>
                  <a:pt x="1416027" y="2117"/>
                </a:lnTo>
                <a:lnTo>
                  <a:pt x="1397783" y="2117"/>
                </a:lnTo>
                <a:lnTo>
                  <a:pt x="1402040" y="40982"/>
                </a:lnTo>
                <a:lnTo>
                  <a:pt x="1402125" y="56641"/>
                </a:lnTo>
                <a:lnTo>
                  <a:pt x="1397783" y="40634"/>
                </a:lnTo>
                <a:lnTo>
                  <a:pt x="1387952" y="39829"/>
                </a:lnTo>
                <a:lnTo>
                  <a:pt x="1382906" y="40020"/>
                </a:lnTo>
                <a:lnTo>
                  <a:pt x="1370196" y="42453"/>
                </a:lnTo>
                <a:lnTo>
                  <a:pt x="1358914" y="47686"/>
                </a:lnTo>
                <a:lnTo>
                  <a:pt x="1354884" y="50826"/>
                </a:lnTo>
                <a:lnTo>
                  <a:pt x="1348347" y="61146"/>
                </a:lnTo>
                <a:lnTo>
                  <a:pt x="1345890" y="75616"/>
                </a:lnTo>
                <a:lnTo>
                  <a:pt x="1362917" y="75616"/>
                </a:lnTo>
                <a:lnTo>
                  <a:pt x="1363593" y="70006"/>
                </a:lnTo>
                <a:lnTo>
                  <a:pt x="1365046" y="65782"/>
                </a:lnTo>
                <a:lnTo>
                  <a:pt x="1367276" y="62944"/>
                </a:lnTo>
                <a:lnTo>
                  <a:pt x="1371262" y="57807"/>
                </a:lnTo>
                <a:lnTo>
                  <a:pt x="1378019" y="55239"/>
                </a:lnTo>
                <a:lnTo>
                  <a:pt x="1395790" y="55239"/>
                </a:lnTo>
                <a:lnTo>
                  <a:pt x="1397783" y="55680"/>
                </a:lnTo>
                <a:lnTo>
                  <a:pt x="1403561" y="85247"/>
                </a:lnTo>
                <a:lnTo>
                  <a:pt x="1404067" y="99338"/>
                </a:lnTo>
                <a:lnTo>
                  <a:pt x="1407982" y="126289"/>
                </a:lnTo>
                <a:lnTo>
                  <a:pt x="1412492" y="114142"/>
                </a:lnTo>
                <a:lnTo>
                  <a:pt x="1412682" y="110490"/>
                </a:lnTo>
                <a:lnTo>
                  <a:pt x="1412492" y="114142"/>
                </a:lnTo>
                <a:lnTo>
                  <a:pt x="1407982" y="126289"/>
                </a:lnTo>
                <a:lnTo>
                  <a:pt x="1397783" y="100828"/>
                </a:lnTo>
                <a:lnTo>
                  <a:pt x="1397783" y="134475"/>
                </a:lnTo>
                <a:lnTo>
                  <a:pt x="1397479" y="134719"/>
                </a:lnTo>
                <a:lnTo>
                  <a:pt x="1391466" y="137693"/>
                </a:lnTo>
                <a:lnTo>
                  <a:pt x="1385249" y="139180"/>
                </a:lnTo>
                <a:lnTo>
                  <a:pt x="1373560" y="139180"/>
                </a:lnTo>
                <a:lnTo>
                  <a:pt x="1368999" y="137659"/>
                </a:lnTo>
                <a:lnTo>
                  <a:pt x="1365147" y="134618"/>
                </a:lnTo>
                <a:lnTo>
                  <a:pt x="1361296" y="131577"/>
                </a:lnTo>
                <a:lnTo>
                  <a:pt x="1359370" y="127420"/>
                </a:lnTo>
                <a:lnTo>
                  <a:pt x="1359370" y="115187"/>
                </a:lnTo>
                <a:lnTo>
                  <a:pt x="1362174" y="110118"/>
                </a:lnTo>
                <a:lnTo>
                  <a:pt x="1367782" y="106942"/>
                </a:lnTo>
                <a:lnTo>
                  <a:pt x="1371093" y="105049"/>
                </a:lnTo>
                <a:lnTo>
                  <a:pt x="1376060" y="103664"/>
                </a:lnTo>
                <a:lnTo>
                  <a:pt x="1374472" y="88896"/>
                </a:lnTo>
                <a:lnTo>
                  <a:pt x="1372924" y="89110"/>
                </a:lnTo>
                <a:lnTo>
                  <a:pt x="1360009" y="92685"/>
                </a:lnTo>
                <a:lnTo>
                  <a:pt x="1349741" y="99136"/>
                </a:lnTo>
                <a:lnTo>
                  <a:pt x="1343457" y="104678"/>
                </a:lnTo>
                <a:lnTo>
                  <a:pt x="1340315" y="112484"/>
                </a:lnTo>
                <a:lnTo>
                  <a:pt x="1340315" y="131746"/>
                </a:lnTo>
                <a:lnTo>
                  <a:pt x="1343508" y="139400"/>
                </a:lnTo>
                <a:lnTo>
                  <a:pt x="1349893" y="145516"/>
                </a:lnTo>
                <a:lnTo>
                  <a:pt x="1361290" y="152556"/>
                </a:lnTo>
                <a:lnTo>
                  <a:pt x="1374573" y="154691"/>
                </a:lnTo>
                <a:lnTo>
                  <a:pt x="1382952" y="154691"/>
                </a:lnTo>
                <a:lnTo>
                  <a:pt x="1390621" y="152900"/>
                </a:lnTo>
                <a:lnTo>
                  <a:pt x="1397581" y="149318"/>
                </a:lnTo>
                <a:lnTo>
                  <a:pt x="1397783" y="149214"/>
                </a:lnTo>
                <a:lnTo>
                  <a:pt x="1404540" y="145736"/>
                </a:lnTo>
                <a:lnTo>
                  <a:pt x="1409878" y="141512"/>
                </a:lnTo>
                <a:lnTo>
                  <a:pt x="1416027" y="151041"/>
                </a:lnTo>
                <a:lnTo>
                  <a:pt x="1416027" y="145553"/>
                </a:lnTo>
                <a:lnTo>
                  <a:pt x="1416737" y="146682"/>
                </a:lnTo>
                <a:lnTo>
                  <a:pt x="1419575" y="151143"/>
                </a:lnTo>
                <a:lnTo>
                  <a:pt x="1424135" y="153373"/>
                </a:lnTo>
                <a:lnTo>
                  <a:pt x="1432987" y="153373"/>
                </a:lnTo>
                <a:lnTo>
                  <a:pt x="1436501" y="153069"/>
                </a:lnTo>
                <a:lnTo>
                  <a:pt x="1440150" y="152359"/>
                </a:lnTo>
                <a:lnTo>
                  <a:pt x="1442988" y="151548"/>
                </a:lnTo>
                <a:lnTo>
                  <a:pt x="1442988" y="138065"/>
                </a:lnTo>
                <a:lnTo>
                  <a:pt x="1440758" y="138420"/>
                </a:lnTo>
                <a:lnTo>
                  <a:pt x="1437819" y="138673"/>
                </a:lnTo>
                <a:lnTo>
                  <a:pt x="1434507" y="138673"/>
                </a:lnTo>
                <a:lnTo>
                  <a:pt x="1431315" y="135801"/>
                </a:lnTo>
                <a:lnTo>
                  <a:pt x="1430926" y="132388"/>
                </a:lnTo>
                <a:lnTo>
                  <a:pt x="1430925" y="69575"/>
                </a:lnTo>
                <a:lnTo>
                  <a:pt x="1427911" y="56359"/>
                </a:lnTo>
                <a:close/>
              </a:path>
              <a:path w="6767290" h="196966">
                <a:moveTo>
                  <a:pt x="845146" y="81614"/>
                </a:moveTo>
                <a:lnTo>
                  <a:pt x="851177" y="151041"/>
                </a:lnTo>
                <a:lnTo>
                  <a:pt x="846059" y="77795"/>
                </a:lnTo>
                <a:lnTo>
                  <a:pt x="845146" y="81614"/>
                </a:lnTo>
                <a:close/>
              </a:path>
              <a:path w="6767290" h="196966">
                <a:moveTo>
                  <a:pt x="832933" y="151041"/>
                </a:moveTo>
                <a:lnTo>
                  <a:pt x="844690" y="151041"/>
                </a:lnTo>
                <a:lnTo>
                  <a:pt x="832933" y="42972"/>
                </a:lnTo>
                <a:lnTo>
                  <a:pt x="844690" y="151041"/>
                </a:lnTo>
                <a:lnTo>
                  <a:pt x="851177" y="151041"/>
                </a:lnTo>
                <a:lnTo>
                  <a:pt x="845146" y="81614"/>
                </a:lnTo>
                <a:lnTo>
                  <a:pt x="844690" y="87072"/>
                </a:lnTo>
                <a:lnTo>
                  <a:pt x="844690" y="94168"/>
                </a:lnTo>
                <a:lnTo>
                  <a:pt x="844690" y="87072"/>
                </a:lnTo>
                <a:lnTo>
                  <a:pt x="845146" y="81614"/>
                </a:lnTo>
                <a:lnTo>
                  <a:pt x="846059" y="77795"/>
                </a:lnTo>
                <a:lnTo>
                  <a:pt x="851177" y="151041"/>
                </a:lnTo>
                <a:lnTo>
                  <a:pt x="851177" y="67650"/>
                </a:lnTo>
                <a:lnTo>
                  <a:pt x="851988" y="66695"/>
                </a:lnTo>
                <a:lnTo>
                  <a:pt x="855772" y="62234"/>
                </a:lnTo>
                <a:lnTo>
                  <a:pt x="860164" y="59260"/>
                </a:lnTo>
                <a:lnTo>
                  <a:pt x="865164" y="57773"/>
                </a:lnTo>
                <a:lnTo>
                  <a:pt x="867934" y="56895"/>
                </a:lnTo>
                <a:lnTo>
                  <a:pt x="871482" y="56455"/>
                </a:lnTo>
                <a:lnTo>
                  <a:pt x="884276" y="56455"/>
                </a:lnTo>
                <a:lnTo>
                  <a:pt x="881304" y="61146"/>
                </a:lnTo>
                <a:lnTo>
                  <a:pt x="878847" y="75616"/>
                </a:lnTo>
                <a:lnTo>
                  <a:pt x="895874" y="75616"/>
                </a:lnTo>
                <a:lnTo>
                  <a:pt x="890199" y="59835"/>
                </a:lnTo>
                <a:lnTo>
                  <a:pt x="887841" y="50826"/>
                </a:lnTo>
                <a:lnTo>
                  <a:pt x="879252" y="40032"/>
                </a:lnTo>
                <a:lnTo>
                  <a:pt x="872225" y="40032"/>
                </a:lnTo>
                <a:lnTo>
                  <a:pt x="865840" y="41418"/>
                </a:lnTo>
                <a:lnTo>
                  <a:pt x="860096" y="44189"/>
                </a:lnTo>
                <a:lnTo>
                  <a:pt x="854353" y="46960"/>
                </a:lnTo>
                <a:lnTo>
                  <a:pt x="851177" y="49623"/>
                </a:lnTo>
                <a:lnTo>
                  <a:pt x="848947" y="70277"/>
                </a:lnTo>
                <a:lnTo>
                  <a:pt x="846971" y="73977"/>
                </a:lnTo>
                <a:lnTo>
                  <a:pt x="848913" y="51522"/>
                </a:lnTo>
                <a:lnTo>
                  <a:pt x="843778" y="57875"/>
                </a:lnTo>
                <a:lnTo>
                  <a:pt x="843778" y="42465"/>
                </a:lnTo>
                <a:lnTo>
                  <a:pt x="826446" y="42465"/>
                </a:lnTo>
                <a:lnTo>
                  <a:pt x="826446" y="151041"/>
                </a:lnTo>
                <a:lnTo>
                  <a:pt x="832933" y="151041"/>
                </a:lnTo>
                <a:close/>
              </a:path>
              <a:path w="6767290" h="196966">
                <a:moveTo>
                  <a:pt x="898104" y="134618"/>
                </a:moveTo>
                <a:lnTo>
                  <a:pt x="896381" y="109410"/>
                </a:lnTo>
                <a:lnTo>
                  <a:pt x="896381" y="133257"/>
                </a:lnTo>
                <a:lnTo>
                  <a:pt x="898104" y="134618"/>
                </a:lnTo>
                <a:close/>
              </a:path>
              <a:path w="6767290" h="196966">
                <a:moveTo>
                  <a:pt x="797358" y="42972"/>
                </a:moveTo>
                <a:lnTo>
                  <a:pt x="797358" y="31212"/>
                </a:lnTo>
                <a:lnTo>
                  <a:pt x="797898" y="23896"/>
                </a:lnTo>
                <a:lnTo>
                  <a:pt x="798979" y="21024"/>
                </a:lnTo>
                <a:lnTo>
                  <a:pt x="800060" y="18151"/>
                </a:lnTo>
                <a:lnTo>
                  <a:pt x="803371" y="16715"/>
                </a:lnTo>
                <a:lnTo>
                  <a:pt x="812138" y="16800"/>
                </a:lnTo>
                <a:lnTo>
                  <a:pt x="815399" y="17019"/>
                </a:lnTo>
                <a:lnTo>
                  <a:pt x="815399" y="393"/>
                </a:lnTo>
                <a:lnTo>
                  <a:pt x="813845" y="258"/>
                </a:lnTo>
                <a:lnTo>
                  <a:pt x="810027" y="21"/>
                </a:lnTo>
                <a:lnTo>
                  <a:pt x="806414" y="0"/>
                </a:lnTo>
                <a:lnTo>
                  <a:pt x="791983" y="2488"/>
                </a:lnTo>
                <a:lnTo>
                  <a:pt x="797155" y="57368"/>
                </a:lnTo>
                <a:lnTo>
                  <a:pt x="815399" y="57368"/>
                </a:lnTo>
                <a:lnTo>
                  <a:pt x="815399" y="42972"/>
                </a:lnTo>
                <a:lnTo>
                  <a:pt x="797358" y="42972"/>
                </a:lnTo>
                <a:close/>
              </a:path>
              <a:path w="6767290" h="196966">
                <a:moveTo>
                  <a:pt x="152099" y="89640"/>
                </a:moveTo>
                <a:lnTo>
                  <a:pt x="159937" y="94573"/>
                </a:lnTo>
                <a:lnTo>
                  <a:pt x="164329" y="97412"/>
                </a:lnTo>
                <a:lnTo>
                  <a:pt x="171154" y="99980"/>
                </a:lnTo>
                <a:lnTo>
                  <a:pt x="166728" y="74365"/>
                </a:lnTo>
                <a:lnTo>
                  <a:pt x="166728" y="65309"/>
                </a:lnTo>
                <a:lnTo>
                  <a:pt x="168502" y="61828"/>
                </a:lnTo>
                <a:lnTo>
                  <a:pt x="172049" y="59192"/>
                </a:lnTo>
                <a:lnTo>
                  <a:pt x="175597" y="56557"/>
                </a:lnTo>
                <a:lnTo>
                  <a:pt x="180816" y="55239"/>
                </a:lnTo>
                <a:lnTo>
                  <a:pt x="198047" y="55239"/>
                </a:lnTo>
                <a:lnTo>
                  <a:pt x="205310" y="57638"/>
                </a:lnTo>
                <a:lnTo>
                  <a:pt x="209500" y="62437"/>
                </a:lnTo>
                <a:lnTo>
                  <a:pt x="212067" y="65816"/>
                </a:lnTo>
                <a:lnTo>
                  <a:pt x="213520" y="69567"/>
                </a:lnTo>
                <a:lnTo>
                  <a:pt x="213858" y="73690"/>
                </a:lnTo>
                <a:lnTo>
                  <a:pt x="231088" y="73690"/>
                </a:lnTo>
                <a:lnTo>
                  <a:pt x="231224" y="66661"/>
                </a:lnTo>
                <a:lnTo>
                  <a:pt x="229027" y="60105"/>
                </a:lnTo>
                <a:lnTo>
                  <a:pt x="224500" y="54022"/>
                </a:lnTo>
                <a:lnTo>
                  <a:pt x="215702" y="45994"/>
                </a:lnTo>
                <a:lnTo>
                  <a:pt x="203928" y="41218"/>
                </a:lnTo>
                <a:lnTo>
                  <a:pt x="189128" y="39626"/>
                </a:lnTo>
                <a:lnTo>
                  <a:pt x="182301" y="39968"/>
                </a:lnTo>
                <a:lnTo>
                  <a:pt x="169532" y="42997"/>
                </a:lnTo>
                <a:lnTo>
                  <a:pt x="159279" y="49156"/>
                </a:lnTo>
                <a:lnTo>
                  <a:pt x="150583" y="61029"/>
                </a:lnTo>
                <a:lnTo>
                  <a:pt x="148180" y="74095"/>
                </a:lnTo>
                <a:lnTo>
                  <a:pt x="148180" y="82814"/>
                </a:lnTo>
                <a:lnTo>
                  <a:pt x="152099" y="89640"/>
                </a:lnTo>
                <a:close/>
              </a:path>
              <a:path w="6767290" h="196966">
                <a:moveTo>
                  <a:pt x="26554" y="121134"/>
                </a:moveTo>
                <a:lnTo>
                  <a:pt x="25607" y="119354"/>
                </a:lnTo>
                <a:lnTo>
                  <a:pt x="21757" y="107916"/>
                </a:lnTo>
                <a:lnTo>
                  <a:pt x="20473" y="94168"/>
                </a:lnTo>
                <a:lnTo>
                  <a:pt x="20473" y="2116"/>
                </a:lnTo>
                <a:lnTo>
                  <a:pt x="0" y="2116"/>
                </a:lnTo>
                <a:lnTo>
                  <a:pt x="93" y="91761"/>
                </a:lnTo>
                <a:lnTo>
                  <a:pt x="1232" y="106070"/>
                </a:lnTo>
                <a:lnTo>
                  <a:pt x="3667" y="118159"/>
                </a:lnTo>
                <a:lnTo>
                  <a:pt x="7398" y="128028"/>
                </a:lnTo>
                <a:lnTo>
                  <a:pt x="11045" y="134203"/>
                </a:lnTo>
                <a:lnTo>
                  <a:pt x="19428" y="143299"/>
                </a:lnTo>
                <a:lnTo>
                  <a:pt x="30145" y="149797"/>
                </a:lnTo>
                <a:lnTo>
                  <a:pt x="43196" y="153695"/>
                </a:lnTo>
                <a:lnTo>
                  <a:pt x="58583" y="154995"/>
                </a:lnTo>
                <a:lnTo>
                  <a:pt x="67512" y="154585"/>
                </a:lnTo>
                <a:lnTo>
                  <a:pt x="81578" y="151832"/>
                </a:lnTo>
                <a:lnTo>
                  <a:pt x="93325" y="146489"/>
                </a:lnTo>
                <a:lnTo>
                  <a:pt x="102756" y="138554"/>
                </a:lnTo>
                <a:lnTo>
                  <a:pt x="109868" y="128028"/>
                </a:lnTo>
                <a:lnTo>
                  <a:pt x="114675" y="113834"/>
                </a:lnTo>
                <a:lnTo>
                  <a:pt x="116619" y="100904"/>
                </a:lnTo>
                <a:lnTo>
                  <a:pt x="117267" y="85754"/>
                </a:lnTo>
                <a:lnTo>
                  <a:pt x="117267" y="2116"/>
                </a:lnTo>
                <a:lnTo>
                  <a:pt x="96793" y="2116"/>
                </a:lnTo>
                <a:lnTo>
                  <a:pt x="96789" y="95058"/>
                </a:lnTo>
                <a:lnTo>
                  <a:pt x="95482" y="108994"/>
                </a:lnTo>
                <a:lnTo>
                  <a:pt x="91827" y="119817"/>
                </a:lnTo>
                <a:lnTo>
                  <a:pt x="83383" y="129927"/>
                </a:lnTo>
                <a:lnTo>
                  <a:pt x="71911" y="135498"/>
                </a:lnTo>
                <a:lnTo>
                  <a:pt x="56961" y="137355"/>
                </a:lnTo>
                <a:lnTo>
                  <a:pt x="46568" y="136233"/>
                </a:lnTo>
                <a:lnTo>
                  <a:pt x="34882" y="130887"/>
                </a:lnTo>
                <a:lnTo>
                  <a:pt x="26554" y="1211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62247" y="4754588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933897" y="4754454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75747" y="4753512"/>
            <a:ext cx="0" cy="131404"/>
          </a:xfrm>
          <a:custGeom>
            <a:avLst/>
            <a:gdLst/>
            <a:ahLst/>
            <a:cxnLst/>
            <a:rect l="l" t="t" r="r" b="b"/>
            <a:pathLst>
              <a:path h="148924">
                <a:moveTo>
                  <a:pt x="0" y="0"/>
                </a:moveTo>
                <a:lnTo>
                  <a:pt x="0" y="148924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33001" y="4753512"/>
            <a:ext cx="0" cy="131404"/>
          </a:xfrm>
          <a:custGeom>
            <a:avLst/>
            <a:gdLst/>
            <a:ahLst/>
            <a:cxnLst/>
            <a:rect l="l" t="t" r="r" b="b"/>
            <a:pathLst>
              <a:path h="148924">
                <a:moveTo>
                  <a:pt x="0" y="0"/>
                </a:moveTo>
                <a:lnTo>
                  <a:pt x="0" y="148924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06543" y="4754588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276974" y="4754454"/>
            <a:ext cx="0" cy="130462"/>
          </a:xfrm>
          <a:custGeom>
            <a:avLst/>
            <a:gdLst/>
            <a:ahLst/>
            <a:cxnLst/>
            <a:rect l="l" t="t" r="r" b="b"/>
            <a:pathLst>
              <a:path h="147857">
                <a:moveTo>
                  <a:pt x="0" y="0"/>
                </a:moveTo>
                <a:lnTo>
                  <a:pt x="0" y="147857"/>
                </a:lnTo>
              </a:path>
            </a:pathLst>
          </a:custGeom>
          <a:ln w="19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720162" y="4754589"/>
            <a:ext cx="0" cy="130328"/>
          </a:xfrm>
          <a:custGeom>
            <a:avLst/>
            <a:gdLst/>
            <a:ahLst/>
            <a:cxnLst/>
            <a:rect l="l" t="t" r="r" b="b"/>
            <a:pathLst>
              <a:path h="147705">
                <a:moveTo>
                  <a:pt x="0" y="0"/>
                </a:moveTo>
                <a:lnTo>
                  <a:pt x="0" y="147705"/>
                </a:lnTo>
              </a:path>
            </a:pathLst>
          </a:custGeom>
          <a:ln w="195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95453" y="4934563"/>
            <a:ext cx="5334364" cy="172820"/>
          </a:xfrm>
          <a:custGeom>
            <a:avLst/>
            <a:gdLst/>
            <a:ahLst/>
            <a:cxnLst/>
            <a:rect l="l" t="t" r="r" b="b"/>
            <a:pathLst>
              <a:path w="5867800" h="195863">
                <a:moveTo>
                  <a:pt x="5323184" y="47598"/>
                </a:moveTo>
                <a:lnTo>
                  <a:pt x="5313541" y="57076"/>
                </a:lnTo>
                <a:lnTo>
                  <a:pt x="5310050" y="62192"/>
                </a:lnTo>
                <a:lnTo>
                  <a:pt x="5304867" y="73239"/>
                </a:lnTo>
                <a:lnTo>
                  <a:pt x="5301757" y="85794"/>
                </a:lnTo>
                <a:lnTo>
                  <a:pt x="5300720" y="99857"/>
                </a:lnTo>
                <a:lnTo>
                  <a:pt x="5300935" y="106605"/>
                </a:lnTo>
                <a:lnTo>
                  <a:pt x="5303099" y="120555"/>
                </a:lnTo>
                <a:lnTo>
                  <a:pt x="5307588" y="132094"/>
                </a:lnTo>
                <a:lnTo>
                  <a:pt x="5314403" y="141220"/>
                </a:lnTo>
                <a:lnTo>
                  <a:pt x="5320213" y="89332"/>
                </a:lnTo>
                <a:lnTo>
                  <a:pt x="5322963" y="76374"/>
                </a:lnTo>
                <a:lnTo>
                  <a:pt x="5328238" y="66757"/>
                </a:lnTo>
                <a:lnTo>
                  <a:pt x="5334590" y="42026"/>
                </a:lnTo>
                <a:lnTo>
                  <a:pt x="5323184" y="47598"/>
                </a:lnTo>
                <a:close/>
              </a:path>
              <a:path w="5867800" h="195863">
                <a:moveTo>
                  <a:pt x="5468124" y="138178"/>
                </a:moveTo>
                <a:lnTo>
                  <a:pt x="5459273" y="138178"/>
                </a:lnTo>
                <a:lnTo>
                  <a:pt x="5453224" y="134934"/>
                </a:lnTo>
                <a:lnTo>
                  <a:pt x="5449982" y="128446"/>
                </a:lnTo>
                <a:lnTo>
                  <a:pt x="5448225" y="124932"/>
                </a:lnTo>
                <a:lnTo>
                  <a:pt x="5447346" y="120403"/>
                </a:lnTo>
                <a:lnTo>
                  <a:pt x="5447346" y="42782"/>
                </a:lnTo>
                <a:lnTo>
                  <a:pt x="5428697" y="42782"/>
                </a:lnTo>
                <a:lnTo>
                  <a:pt x="5428697" y="125844"/>
                </a:lnTo>
                <a:lnTo>
                  <a:pt x="5430217" y="133245"/>
                </a:lnTo>
                <a:lnTo>
                  <a:pt x="5433258" y="138787"/>
                </a:lnTo>
                <a:lnTo>
                  <a:pt x="5439100" y="146231"/>
                </a:lnTo>
                <a:lnTo>
                  <a:pt x="5450067" y="152281"/>
                </a:lnTo>
                <a:lnTo>
                  <a:pt x="5464881" y="154298"/>
                </a:lnTo>
                <a:lnTo>
                  <a:pt x="5466354" y="154276"/>
                </a:lnTo>
                <a:lnTo>
                  <a:pt x="5479293" y="151951"/>
                </a:lnTo>
                <a:lnTo>
                  <a:pt x="5490219" y="145782"/>
                </a:lnTo>
                <a:lnTo>
                  <a:pt x="5493733" y="142943"/>
                </a:lnTo>
                <a:lnTo>
                  <a:pt x="5496672" y="139463"/>
                </a:lnTo>
                <a:lnTo>
                  <a:pt x="5499037" y="135340"/>
                </a:lnTo>
                <a:lnTo>
                  <a:pt x="5498834" y="151358"/>
                </a:lnTo>
                <a:lnTo>
                  <a:pt x="5516065" y="151358"/>
                </a:lnTo>
                <a:lnTo>
                  <a:pt x="5516065" y="42782"/>
                </a:lnTo>
                <a:lnTo>
                  <a:pt x="5497820" y="42782"/>
                </a:lnTo>
                <a:lnTo>
                  <a:pt x="5497820" y="106717"/>
                </a:lnTo>
                <a:lnTo>
                  <a:pt x="5496571" y="115064"/>
                </a:lnTo>
                <a:lnTo>
                  <a:pt x="5494071" y="121147"/>
                </a:lnTo>
                <a:lnTo>
                  <a:pt x="5491166" y="126772"/>
                </a:lnTo>
                <a:lnTo>
                  <a:pt x="5481682" y="135327"/>
                </a:lnTo>
                <a:lnTo>
                  <a:pt x="5468124" y="138178"/>
                </a:lnTo>
                <a:close/>
              </a:path>
              <a:path w="5867800" h="195863">
                <a:moveTo>
                  <a:pt x="5550188" y="43288"/>
                </a:moveTo>
                <a:lnTo>
                  <a:pt x="5550188" y="151358"/>
                </a:lnTo>
                <a:lnTo>
                  <a:pt x="5568736" y="151358"/>
                </a:lnTo>
                <a:lnTo>
                  <a:pt x="5568736" y="43288"/>
                </a:lnTo>
                <a:lnTo>
                  <a:pt x="5550188" y="43288"/>
                </a:lnTo>
                <a:close/>
              </a:path>
              <a:path w="5867800" h="195863">
                <a:moveTo>
                  <a:pt x="5550188" y="2433"/>
                </a:moveTo>
                <a:lnTo>
                  <a:pt x="5550188" y="23114"/>
                </a:lnTo>
                <a:lnTo>
                  <a:pt x="5568736" y="23114"/>
                </a:lnTo>
                <a:lnTo>
                  <a:pt x="5568736" y="2433"/>
                </a:lnTo>
                <a:lnTo>
                  <a:pt x="5550188" y="2433"/>
                </a:lnTo>
                <a:close/>
              </a:path>
              <a:path w="5867800" h="195863">
                <a:moveTo>
                  <a:pt x="5624177" y="42782"/>
                </a:moveTo>
                <a:lnTo>
                  <a:pt x="5624177" y="12469"/>
                </a:lnTo>
                <a:lnTo>
                  <a:pt x="5605731" y="12469"/>
                </a:lnTo>
                <a:lnTo>
                  <a:pt x="5605731" y="42782"/>
                </a:lnTo>
                <a:lnTo>
                  <a:pt x="5591034" y="42782"/>
                </a:lnTo>
                <a:lnTo>
                  <a:pt x="5591034" y="57684"/>
                </a:lnTo>
                <a:lnTo>
                  <a:pt x="5605731" y="57684"/>
                </a:lnTo>
                <a:lnTo>
                  <a:pt x="5605731" y="136523"/>
                </a:lnTo>
                <a:lnTo>
                  <a:pt x="5607251" y="142183"/>
                </a:lnTo>
                <a:lnTo>
                  <a:pt x="5610291" y="146542"/>
                </a:lnTo>
                <a:lnTo>
                  <a:pt x="5613332" y="150901"/>
                </a:lnTo>
                <a:lnTo>
                  <a:pt x="5619108" y="153081"/>
                </a:lnTo>
                <a:lnTo>
                  <a:pt x="5624177" y="132332"/>
                </a:lnTo>
                <a:lnTo>
                  <a:pt x="5624177" y="57684"/>
                </a:lnTo>
                <a:lnTo>
                  <a:pt x="5641508" y="57684"/>
                </a:lnTo>
                <a:lnTo>
                  <a:pt x="5641508" y="42782"/>
                </a:lnTo>
                <a:lnTo>
                  <a:pt x="5624177" y="42782"/>
                </a:lnTo>
                <a:close/>
              </a:path>
              <a:path w="5867800" h="195863">
                <a:moveTo>
                  <a:pt x="5625461" y="134867"/>
                </a:moveTo>
                <a:lnTo>
                  <a:pt x="5624177" y="132332"/>
                </a:lnTo>
                <a:lnTo>
                  <a:pt x="5619108" y="153081"/>
                </a:lnTo>
                <a:lnTo>
                  <a:pt x="5630257" y="153081"/>
                </a:lnTo>
                <a:lnTo>
                  <a:pt x="5632707" y="152946"/>
                </a:lnTo>
                <a:lnTo>
                  <a:pt x="5637235" y="152405"/>
                </a:lnTo>
                <a:lnTo>
                  <a:pt x="5641508" y="151358"/>
                </a:lnTo>
                <a:lnTo>
                  <a:pt x="5641508" y="136962"/>
                </a:lnTo>
                <a:lnTo>
                  <a:pt x="5637961" y="137215"/>
                </a:lnTo>
                <a:lnTo>
                  <a:pt x="5631812" y="137266"/>
                </a:lnTo>
                <a:lnTo>
                  <a:pt x="5628028" y="136151"/>
                </a:lnTo>
                <a:lnTo>
                  <a:pt x="5625461" y="134867"/>
                </a:lnTo>
                <a:close/>
              </a:path>
              <a:path w="5867800" h="195863">
                <a:moveTo>
                  <a:pt x="5772946" y="179803"/>
                </a:moveTo>
                <a:lnTo>
                  <a:pt x="5779923" y="167836"/>
                </a:lnTo>
                <a:lnTo>
                  <a:pt x="5785301" y="157645"/>
                </a:lnTo>
                <a:lnTo>
                  <a:pt x="5789081" y="149229"/>
                </a:lnTo>
                <a:lnTo>
                  <a:pt x="5793929" y="134572"/>
                </a:lnTo>
                <a:lnTo>
                  <a:pt x="5796529" y="122323"/>
                </a:lnTo>
                <a:lnTo>
                  <a:pt x="5798088" y="109366"/>
                </a:lnTo>
                <a:lnTo>
                  <a:pt x="5798608" y="95701"/>
                </a:lnTo>
                <a:lnTo>
                  <a:pt x="5798608" y="88064"/>
                </a:lnTo>
                <a:lnTo>
                  <a:pt x="5797915" y="80123"/>
                </a:lnTo>
                <a:lnTo>
                  <a:pt x="5796530" y="71877"/>
                </a:lnTo>
                <a:lnTo>
                  <a:pt x="5793677" y="59151"/>
                </a:lnTo>
                <a:lnTo>
                  <a:pt x="5789588" y="46837"/>
                </a:lnTo>
                <a:lnTo>
                  <a:pt x="5787020" y="40011"/>
                </a:lnTo>
                <a:lnTo>
                  <a:pt x="5782442" y="30768"/>
                </a:lnTo>
                <a:lnTo>
                  <a:pt x="5772995" y="15178"/>
                </a:lnTo>
                <a:lnTo>
                  <a:pt x="5763540" y="0"/>
                </a:lnTo>
                <a:lnTo>
                  <a:pt x="5751276" y="0"/>
                </a:lnTo>
                <a:lnTo>
                  <a:pt x="5756822" y="10707"/>
                </a:lnTo>
                <a:lnTo>
                  <a:pt x="5763030" y="23411"/>
                </a:lnTo>
                <a:lnTo>
                  <a:pt x="5767836" y="34238"/>
                </a:lnTo>
                <a:lnTo>
                  <a:pt x="5771242" y="43187"/>
                </a:lnTo>
                <a:lnTo>
                  <a:pt x="5775403" y="58116"/>
                </a:lnTo>
                <a:lnTo>
                  <a:pt x="5777653" y="70472"/>
                </a:lnTo>
                <a:lnTo>
                  <a:pt x="5779002" y="83372"/>
                </a:lnTo>
                <a:lnTo>
                  <a:pt x="5779452" y="96816"/>
                </a:lnTo>
                <a:lnTo>
                  <a:pt x="5779451" y="97706"/>
                </a:lnTo>
                <a:lnTo>
                  <a:pt x="5778967" y="111621"/>
                </a:lnTo>
                <a:lnTo>
                  <a:pt x="5777624" y="124627"/>
                </a:lnTo>
                <a:lnTo>
                  <a:pt x="5775421" y="136724"/>
                </a:lnTo>
                <a:lnTo>
                  <a:pt x="5772357" y="147911"/>
                </a:lnTo>
                <a:lnTo>
                  <a:pt x="5769419" y="155904"/>
                </a:lnTo>
                <a:lnTo>
                  <a:pt x="5764932" y="166343"/>
                </a:lnTo>
                <a:lnTo>
                  <a:pt x="5758985" y="178953"/>
                </a:lnTo>
                <a:lnTo>
                  <a:pt x="5751579" y="193734"/>
                </a:lnTo>
                <a:lnTo>
                  <a:pt x="5764249" y="193734"/>
                </a:lnTo>
                <a:lnTo>
                  <a:pt x="5764370" y="193545"/>
                </a:lnTo>
                <a:lnTo>
                  <a:pt x="5772946" y="179803"/>
                </a:lnTo>
                <a:close/>
              </a:path>
              <a:path w="5867800" h="195863">
                <a:moveTo>
                  <a:pt x="5842138" y="179803"/>
                </a:moveTo>
                <a:lnTo>
                  <a:pt x="5849115" y="167836"/>
                </a:lnTo>
                <a:lnTo>
                  <a:pt x="5854493" y="157645"/>
                </a:lnTo>
                <a:lnTo>
                  <a:pt x="5858272" y="149229"/>
                </a:lnTo>
                <a:lnTo>
                  <a:pt x="5863121" y="134572"/>
                </a:lnTo>
                <a:lnTo>
                  <a:pt x="5865720" y="122323"/>
                </a:lnTo>
                <a:lnTo>
                  <a:pt x="5867280" y="109366"/>
                </a:lnTo>
                <a:lnTo>
                  <a:pt x="5867800" y="95701"/>
                </a:lnTo>
                <a:lnTo>
                  <a:pt x="5867800" y="88064"/>
                </a:lnTo>
                <a:lnTo>
                  <a:pt x="5867107" y="80123"/>
                </a:lnTo>
                <a:lnTo>
                  <a:pt x="5865722" y="71877"/>
                </a:lnTo>
                <a:lnTo>
                  <a:pt x="5862869" y="59151"/>
                </a:lnTo>
                <a:lnTo>
                  <a:pt x="5858779" y="46837"/>
                </a:lnTo>
                <a:lnTo>
                  <a:pt x="5856212" y="40011"/>
                </a:lnTo>
                <a:lnTo>
                  <a:pt x="5851634" y="30768"/>
                </a:lnTo>
                <a:lnTo>
                  <a:pt x="5842187" y="15178"/>
                </a:lnTo>
                <a:lnTo>
                  <a:pt x="5832731" y="0"/>
                </a:lnTo>
                <a:lnTo>
                  <a:pt x="5820467" y="0"/>
                </a:lnTo>
                <a:lnTo>
                  <a:pt x="5826013" y="10707"/>
                </a:lnTo>
                <a:lnTo>
                  <a:pt x="5832221" y="23412"/>
                </a:lnTo>
                <a:lnTo>
                  <a:pt x="5837028" y="34238"/>
                </a:lnTo>
                <a:lnTo>
                  <a:pt x="5840433" y="43187"/>
                </a:lnTo>
                <a:lnTo>
                  <a:pt x="5844595" y="58116"/>
                </a:lnTo>
                <a:lnTo>
                  <a:pt x="5846844" y="70472"/>
                </a:lnTo>
                <a:lnTo>
                  <a:pt x="5848194" y="83372"/>
                </a:lnTo>
                <a:lnTo>
                  <a:pt x="5848644" y="96816"/>
                </a:lnTo>
                <a:lnTo>
                  <a:pt x="5848642" y="97706"/>
                </a:lnTo>
                <a:lnTo>
                  <a:pt x="5848159" y="111621"/>
                </a:lnTo>
                <a:lnTo>
                  <a:pt x="5846816" y="124627"/>
                </a:lnTo>
                <a:lnTo>
                  <a:pt x="5844612" y="136724"/>
                </a:lnTo>
                <a:lnTo>
                  <a:pt x="5841549" y="147911"/>
                </a:lnTo>
                <a:lnTo>
                  <a:pt x="5838610" y="155904"/>
                </a:lnTo>
                <a:lnTo>
                  <a:pt x="5834123" y="166343"/>
                </a:lnTo>
                <a:lnTo>
                  <a:pt x="5828177" y="178953"/>
                </a:lnTo>
                <a:lnTo>
                  <a:pt x="5820771" y="193734"/>
                </a:lnTo>
                <a:lnTo>
                  <a:pt x="5833441" y="193734"/>
                </a:lnTo>
                <a:lnTo>
                  <a:pt x="5833562" y="193545"/>
                </a:lnTo>
                <a:lnTo>
                  <a:pt x="5842138" y="179803"/>
                </a:lnTo>
                <a:close/>
              </a:path>
              <a:path w="5867800" h="195863">
                <a:moveTo>
                  <a:pt x="5682861" y="154500"/>
                </a:moveTo>
                <a:lnTo>
                  <a:pt x="5681915" y="156933"/>
                </a:lnTo>
                <a:lnTo>
                  <a:pt x="5680395" y="160651"/>
                </a:lnTo>
                <a:lnTo>
                  <a:pt x="5678300" y="165652"/>
                </a:lnTo>
                <a:lnTo>
                  <a:pt x="5676205" y="170653"/>
                </a:lnTo>
                <a:lnTo>
                  <a:pt x="5674989" y="173424"/>
                </a:lnTo>
                <a:lnTo>
                  <a:pt x="5673570" y="175587"/>
                </a:lnTo>
                <a:lnTo>
                  <a:pt x="5670648" y="178071"/>
                </a:lnTo>
                <a:lnTo>
                  <a:pt x="5666577" y="179743"/>
                </a:lnTo>
                <a:lnTo>
                  <a:pt x="5662117" y="179743"/>
                </a:lnTo>
                <a:lnTo>
                  <a:pt x="5659448" y="179439"/>
                </a:lnTo>
                <a:lnTo>
                  <a:pt x="5655732" y="178696"/>
                </a:lnTo>
                <a:lnTo>
                  <a:pt x="5652556" y="177817"/>
                </a:lnTo>
                <a:lnTo>
                  <a:pt x="5652556" y="194443"/>
                </a:lnTo>
                <a:lnTo>
                  <a:pt x="5654583" y="194984"/>
                </a:lnTo>
                <a:lnTo>
                  <a:pt x="5657674" y="195558"/>
                </a:lnTo>
                <a:lnTo>
                  <a:pt x="5661036" y="195863"/>
                </a:lnTo>
                <a:lnTo>
                  <a:pt x="5674144" y="195863"/>
                </a:lnTo>
                <a:lnTo>
                  <a:pt x="5681577" y="192821"/>
                </a:lnTo>
                <a:lnTo>
                  <a:pt x="5685901" y="186739"/>
                </a:lnTo>
                <a:lnTo>
                  <a:pt x="5690857" y="177888"/>
                </a:lnTo>
                <a:lnTo>
                  <a:pt x="5695657" y="167354"/>
                </a:lnTo>
                <a:lnTo>
                  <a:pt x="5701438" y="153408"/>
                </a:lnTo>
                <a:lnTo>
                  <a:pt x="5708200" y="136049"/>
                </a:lnTo>
                <a:lnTo>
                  <a:pt x="5711230" y="127974"/>
                </a:lnTo>
                <a:lnTo>
                  <a:pt x="5715317" y="116874"/>
                </a:lnTo>
                <a:lnTo>
                  <a:pt x="5719847" y="104359"/>
                </a:lnTo>
                <a:lnTo>
                  <a:pt x="5724821" y="90429"/>
                </a:lnTo>
                <a:lnTo>
                  <a:pt x="5730817" y="73650"/>
                </a:lnTo>
                <a:lnTo>
                  <a:pt x="5735715" y="59993"/>
                </a:lnTo>
                <a:lnTo>
                  <a:pt x="5739426" y="49704"/>
                </a:lnTo>
                <a:lnTo>
                  <a:pt x="5741950" y="42782"/>
                </a:lnTo>
                <a:lnTo>
                  <a:pt x="5721781" y="42782"/>
                </a:lnTo>
                <a:lnTo>
                  <a:pt x="5692490" y="131183"/>
                </a:lnTo>
                <a:lnTo>
                  <a:pt x="5663401" y="42782"/>
                </a:lnTo>
                <a:lnTo>
                  <a:pt x="5642724" y="42782"/>
                </a:lnTo>
                <a:lnTo>
                  <a:pt x="5682861" y="154500"/>
                </a:lnTo>
                <a:close/>
              </a:path>
              <a:path w="5867800" h="195863">
                <a:moveTo>
                  <a:pt x="5091388" y="153081"/>
                </a:moveTo>
                <a:lnTo>
                  <a:pt x="5094024" y="153081"/>
                </a:lnTo>
                <a:lnTo>
                  <a:pt x="5096473" y="152946"/>
                </a:lnTo>
                <a:lnTo>
                  <a:pt x="5101000" y="152405"/>
                </a:lnTo>
                <a:lnTo>
                  <a:pt x="5105273" y="151357"/>
                </a:lnTo>
                <a:lnTo>
                  <a:pt x="5119768" y="151357"/>
                </a:lnTo>
                <a:lnTo>
                  <a:pt x="5166998" y="2433"/>
                </a:lnTo>
                <a:lnTo>
                  <a:pt x="5151593" y="2433"/>
                </a:lnTo>
                <a:lnTo>
                  <a:pt x="5105273" y="148483"/>
                </a:lnTo>
                <a:lnTo>
                  <a:pt x="5104362" y="151357"/>
                </a:lnTo>
                <a:lnTo>
                  <a:pt x="5101727" y="137215"/>
                </a:lnTo>
                <a:lnTo>
                  <a:pt x="5095578" y="137266"/>
                </a:lnTo>
                <a:lnTo>
                  <a:pt x="5091794" y="136151"/>
                </a:lnTo>
                <a:lnTo>
                  <a:pt x="5089226" y="134867"/>
                </a:lnTo>
                <a:lnTo>
                  <a:pt x="5087942" y="132332"/>
                </a:lnTo>
                <a:lnTo>
                  <a:pt x="5087942" y="57684"/>
                </a:lnTo>
                <a:lnTo>
                  <a:pt x="5105273" y="57684"/>
                </a:lnTo>
                <a:lnTo>
                  <a:pt x="5105273" y="42781"/>
                </a:lnTo>
                <a:lnTo>
                  <a:pt x="5087942" y="42781"/>
                </a:lnTo>
                <a:lnTo>
                  <a:pt x="5087942" y="12469"/>
                </a:lnTo>
                <a:lnTo>
                  <a:pt x="5069496" y="12469"/>
                </a:lnTo>
                <a:lnTo>
                  <a:pt x="5069496" y="42781"/>
                </a:lnTo>
                <a:lnTo>
                  <a:pt x="5054799" y="42781"/>
                </a:lnTo>
                <a:lnTo>
                  <a:pt x="5054799" y="57684"/>
                </a:lnTo>
                <a:lnTo>
                  <a:pt x="5069496" y="57684"/>
                </a:lnTo>
                <a:lnTo>
                  <a:pt x="5069496" y="136523"/>
                </a:lnTo>
                <a:lnTo>
                  <a:pt x="5071016" y="142183"/>
                </a:lnTo>
                <a:lnTo>
                  <a:pt x="5074057" y="146542"/>
                </a:lnTo>
                <a:lnTo>
                  <a:pt x="5077097" y="150901"/>
                </a:lnTo>
                <a:lnTo>
                  <a:pt x="5082874" y="153081"/>
                </a:lnTo>
                <a:lnTo>
                  <a:pt x="5091388" y="153081"/>
                </a:lnTo>
                <a:close/>
              </a:path>
              <a:path w="5867800" h="195863">
                <a:moveTo>
                  <a:pt x="3358931" y="89922"/>
                </a:moveTo>
                <a:lnTo>
                  <a:pt x="3358931" y="45417"/>
                </a:lnTo>
                <a:lnTo>
                  <a:pt x="3341599" y="45417"/>
                </a:lnTo>
                <a:lnTo>
                  <a:pt x="3341599" y="89922"/>
                </a:lnTo>
                <a:lnTo>
                  <a:pt x="3297408" y="89922"/>
                </a:lnTo>
                <a:lnTo>
                  <a:pt x="3297408" y="106954"/>
                </a:lnTo>
                <a:lnTo>
                  <a:pt x="3341599" y="106954"/>
                </a:lnTo>
                <a:lnTo>
                  <a:pt x="3341599" y="151357"/>
                </a:lnTo>
                <a:lnTo>
                  <a:pt x="3358931" y="151357"/>
                </a:lnTo>
                <a:lnTo>
                  <a:pt x="3358931" y="106954"/>
                </a:lnTo>
                <a:lnTo>
                  <a:pt x="3403122" y="106954"/>
                </a:lnTo>
                <a:lnTo>
                  <a:pt x="3403122" y="89922"/>
                </a:lnTo>
                <a:lnTo>
                  <a:pt x="3358931" y="89922"/>
                </a:lnTo>
                <a:close/>
              </a:path>
              <a:path w="5867800" h="195863">
                <a:moveTo>
                  <a:pt x="20169" y="133615"/>
                </a:moveTo>
                <a:lnTo>
                  <a:pt x="20169" y="2432"/>
                </a:lnTo>
                <a:lnTo>
                  <a:pt x="0" y="2432"/>
                </a:lnTo>
                <a:lnTo>
                  <a:pt x="0" y="151357"/>
                </a:lnTo>
                <a:lnTo>
                  <a:pt x="95577" y="151357"/>
                </a:lnTo>
                <a:lnTo>
                  <a:pt x="95577" y="133615"/>
                </a:lnTo>
                <a:lnTo>
                  <a:pt x="20169" y="133615"/>
                </a:lnTo>
                <a:close/>
              </a:path>
              <a:path w="5867800" h="195863">
                <a:moveTo>
                  <a:pt x="144802" y="136065"/>
                </a:moveTo>
                <a:lnTo>
                  <a:pt x="139937" y="129408"/>
                </a:lnTo>
                <a:lnTo>
                  <a:pt x="138801" y="127750"/>
                </a:lnTo>
                <a:lnTo>
                  <a:pt x="134032" y="116705"/>
                </a:lnTo>
                <a:lnTo>
                  <a:pt x="132132" y="102898"/>
                </a:lnTo>
                <a:lnTo>
                  <a:pt x="211696" y="102898"/>
                </a:lnTo>
                <a:lnTo>
                  <a:pt x="211696" y="91949"/>
                </a:lnTo>
                <a:lnTo>
                  <a:pt x="211155" y="83974"/>
                </a:lnTo>
                <a:lnTo>
                  <a:pt x="210074" y="78973"/>
                </a:lnTo>
                <a:lnTo>
                  <a:pt x="208858" y="71673"/>
                </a:lnTo>
                <a:lnTo>
                  <a:pt x="206425" y="65287"/>
                </a:lnTo>
                <a:lnTo>
                  <a:pt x="202777" y="59812"/>
                </a:lnTo>
                <a:lnTo>
                  <a:pt x="198993" y="54067"/>
                </a:lnTo>
                <a:lnTo>
                  <a:pt x="193486" y="49387"/>
                </a:lnTo>
                <a:lnTo>
                  <a:pt x="186256" y="45771"/>
                </a:lnTo>
                <a:lnTo>
                  <a:pt x="179026" y="42155"/>
                </a:lnTo>
                <a:lnTo>
                  <a:pt x="171559" y="40348"/>
                </a:lnTo>
                <a:lnTo>
                  <a:pt x="161143" y="40406"/>
                </a:lnTo>
                <a:lnTo>
                  <a:pt x="147970" y="42622"/>
                </a:lnTo>
                <a:lnTo>
                  <a:pt x="141660" y="65337"/>
                </a:lnTo>
                <a:lnTo>
                  <a:pt x="147336" y="59288"/>
                </a:lnTo>
                <a:lnTo>
                  <a:pt x="154363" y="56264"/>
                </a:lnTo>
                <a:lnTo>
                  <a:pt x="162742" y="56264"/>
                </a:lnTo>
                <a:lnTo>
                  <a:pt x="166221" y="56402"/>
                </a:lnTo>
                <a:lnTo>
                  <a:pt x="179021" y="60267"/>
                </a:lnTo>
                <a:lnTo>
                  <a:pt x="187776" y="69443"/>
                </a:lnTo>
                <a:lnTo>
                  <a:pt x="190479" y="74174"/>
                </a:lnTo>
                <a:lnTo>
                  <a:pt x="192202" y="80493"/>
                </a:lnTo>
                <a:lnTo>
                  <a:pt x="192945" y="88401"/>
                </a:lnTo>
                <a:lnTo>
                  <a:pt x="132639" y="88401"/>
                </a:lnTo>
                <a:lnTo>
                  <a:pt x="132977" y="79074"/>
                </a:lnTo>
                <a:lnTo>
                  <a:pt x="126761" y="56669"/>
                </a:lnTo>
                <a:lnTo>
                  <a:pt x="122841" y="61761"/>
                </a:lnTo>
                <a:lnTo>
                  <a:pt x="117135" y="72641"/>
                </a:lnTo>
                <a:lnTo>
                  <a:pt x="113712" y="85103"/>
                </a:lnTo>
                <a:lnTo>
                  <a:pt x="112571" y="99147"/>
                </a:lnTo>
                <a:lnTo>
                  <a:pt x="112798" y="105708"/>
                </a:lnTo>
                <a:lnTo>
                  <a:pt x="115033" y="119291"/>
                </a:lnTo>
                <a:lnTo>
                  <a:pt x="119653" y="130875"/>
                </a:lnTo>
                <a:lnTo>
                  <a:pt x="126659" y="140458"/>
                </a:lnTo>
                <a:lnTo>
                  <a:pt x="136331" y="148403"/>
                </a:lnTo>
                <a:lnTo>
                  <a:pt x="147962" y="153507"/>
                </a:lnTo>
                <a:lnTo>
                  <a:pt x="161018" y="155209"/>
                </a:lnTo>
                <a:lnTo>
                  <a:pt x="166559" y="155209"/>
                </a:lnTo>
                <a:lnTo>
                  <a:pt x="171526" y="154668"/>
                </a:lnTo>
                <a:lnTo>
                  <a:pt x="175918" y="153587"/>
                </a:lnTo>
                <a:lnTo>
                  <a:pt x="184094" y="151695"/>
                </a:lnTo>
                <a:lnTo>
                  <a:pt x="190952" y="148045"/>
                </a:lnTo>
                <a:lnTo>
                  <a:pt x="196493" y="142638"/>
                </a:lnTo>
                <a:lnTo>
                  <a:pt x="199804" y="139529"/>
                </a:lnTo>
                <a:lnTo>
                  <a:pt x="202794" y="135525"/>
                </a:lnTo>
                <a:lnTo>
                  <a:pt x="205463" y="130625"/>
                </a:lnTo>
                <a:lnTo>
                  <a:pt x="208132" y="125725"/>
                </a:lnTo>
                <a:lnTo>
                  <a:pt x="209703" y="121281"/>
                </a:lnTo>
                <a:lnTo>
                  <a:pt x="210176" y="117294"/>
                </a:lnTo>
                <a:lnTo>
                  <a:pt x="192236" y="117294"/>
                </a:lnTo>
                <a:lnTo>
                  <a:pt x="190884" y="122092"/>
                </a:lnTo>
                <a:lnTo>
                  <a:pt x="188587" y="126316"/>
                </a:lnTo>
                <a:lnTo>
                  <a:pt x="185344" y="129966"/>
                </a:lnTo>
                <a:lnTo>
                  <a:pt x="179668" y="136251"/>
                </a:lnTo>
                <a:lnTo>
                  <a:pt x="172066" y="139394"/>
                </a:lnTo>
                <a:lnTo>
                  <a:pt x="152336" y="139394"/>
                </a:lnTo>
                <a:lnTo>
                  <a:pt x="144802" y="136065"/>
                </a:lnTo>
                <a:close/>
              </a:path>
              <a:path w="5867800" h="195863">
                <a:moveTo>
                  <a:pt x="136510" y="48043"/>
                </a:moveTo>
                <a:lnTo>
                  <a:pt x="126761" y="56669"/>
                </a:lnTo>
                <a:lnTo>
                  <a:pt x="132977" y="79074"/>
                </a:lnTo>
                <a:lnTo>
                  <a:pt x="135984" y="71386"/>
                </a:lnTo>
                <a:lnTo>
                  <a:pt x="141660" y="65337"/>
                </a:lnTo>
                <a:lnTo>
                  <a:pt x="147970" y="42622"/>
                </a:lnTo>
                <a:lnTo>
                  <a:pt x="136510" y="48043"/>
                </a:lnTo>
                <a:close/>
              </a:path>
              <a:path w="5867800" h="195863">
                <a:moveTo>
                  <a:pt x="327916" y="42781"/>
                </a:moveTo>
                <a:lnTo>
                  <a:pt x="307949" y="42781"/>
                </a:lnTo>
                <a:lnTo>
                  <a:pt x="277644" y="131182"/>
                </a:lnTo>
                <a:lnTo>
                  <a:pt x="248657" y="42781"/>
                </a:lnTo>
                <a:lnTo>
                  <a:pt x="227473" y="42781"/>
                </a:lnTo>
                <a:lnTo>
                  <a:pt x="267509" y="151357"/>
                </a:lnTo>
                <a:lnTo>
                  <a:pt x="286969" y="151357"/>
                </a:lnTo>
                <a:lnTo>
                  <a:pt x="327916" y="42781"/>
                </a:lnTo>
                <a:close/>
              </a:path>
              <a:path w="5867800" h="195863">
                <a:moveTo>
                  <a:pt x="369674" y="136065"/>
                </a:moveTo>
                <a:lnTo>
                  <a:pt x="364809" y="129408"/>
                </a:lnTo>
                <a:lnTo>
                  <a:pt x="363673" y="127750"/>
                </a:lnTo>
                <a:lnTo>
                  <a:pt x="358905" y="116705"/>
                </a:lnTo>
                <a:lnTo>
                  <a:pt x="357005" y="102898"/>
                </a:lnTo>
                <a:lnTo>
                  <a:pt x="436568" y="102898"/>
                </a:lnTo>
                <a:lnTo>
                  <a:pt x="436568" y="91949"/>
                </a:lnTo>
                <a:lnTo>
                  <a:pt x="436028" y="83974"/>
                </a:lnTo>
                <a:lnTo>
                  <a:pt x="434947" y="78973"/>
                </a:lnTo>
                <a:lnTo>
                  <a:pt x="433730" y="71673"/>
                </a:lnTo>
                <a:lnTo>
                  <a:pt x="431298" y="65287"/>
                </a:lnTo>
                <a:lnTo>
                  <a:pt x="427649" y="59812"/>
                </a:lnTo>
                <a:lnTo>
                  <a:pt x="423865" y="54067"/>
                </a:lnTo>
                <a:lnTo>
                  <a:pt x="418358" y="49387"/>
                </a:lnTo>
                <a:lnTo>
                  <a:pt x="411128" y="45771"/>
                </a:lnTo>
                <a:lnTo>
                  <a:pt x="403898" y="42155"/>
                </a:lnTo>
                <a:lnTo>
                  <a:pt x="396432" y="40348"/>
                </a:lnTo>
                <a:lnTo>
                  <a:pt x="386016" y="40406"/>
                </a:lnTo>
                <a:lnTo>
                  <a:pt x="372843" y="42622"/>
                </a:lnTo>
                <a:lnTo>
                  <a:pt x="366532" y="65337"/>
                </a:lnTo>
                <a:lnTo>
                  <a:pt x="372208" y="59288"/>
                </a:lnTo>
                <a:lnTo>
                  <a:pt x="379235" y="56264"/>
                </a:lnTo>
                <a:lnTo>
                  <a:pt x="387614" y="56264"/>
                </a:lnTo>
                <a:lnTo>
                  <a:pt x="391094" y="56402"/>
                </a:lnTo>
                <a:lnTo>
                  <a:pt x="403893" y="60267"/>
                </a:lnTo>
                <a:lnTo>
                  <a:pt x="412649" y="69443"/>
                </a:lnTo>
                <a:lnTo>
                  <a:pt x="415351" y="74174"/>
                </a:lnTo>
                <a:lnTo>
                  <a:pt x="417074" y="80493"/>
                </a:lnTo>
                <a:lnTo>
                  <a:pt x="417818" y="88401"/>
                </a:lnTo>
                <a:lnTo>
                  <a:pt x="357512" y="88401"/>
                </a:lnTo>
                <a:lnTo>
                  <a:pt x="357849" y="79074"/>
                </a:lnTo>
                <a:lnTo>
                  <a:pt x="351633" y="56669"/>
                </a:lnTo>
                <a:lnTo>
                  <a:pt x="347713" y="61761"/>
                </a:lnTo>
                <a:lnTo>
                  <a:pt x="342008" y="72641"/>
                </a:lnTo>
                <a:lnTo>
                  <a:pt x="338584" y="85103"/>
                </a:lnTo>
                <a:lnTo>
                  <a:pt x="337443" y="99147"/>
                </a:lnTo>
                <a:lnTo>
                  <a:pt x="337671" y="105708"/>
                </a:lnTo>
                <a:lnTo>
                  <a:pt x="339906" y="119291"/>
                </a:lnTo>
                <a:lnTo>
                  <a:pt x="344526" y="130875"/>
                </a:lnTo>
                <a:lnTo>
                  <a:pt x="351532" y="140459"/>
                </a:lnTo>
                <a:lnTo>
                  <a:pt x="361204" y="148403"/>
                </a:lnTo>
                <a:lnTo>
                  <a:pt x="372834" y="153507"/>
                </a:lnTo>
                <a:lnTo>
                  <a:pt x="385891" y="155209"/>
                </a:lnTo>
                <a:lnTo>
                  <a:pt x="391432" y="155209"/>
                </a:lnTo>
                <a:lnTo>
                  <a:pt x="396398" y="154668"/>
                </a:lnTo>
                <a:lnTo>
                  <a:pt x="400790" y="153587"/>
                </a:lnTo>
                <a:lnTo>
                  <a:pt x="408966" y="151695"/>
                </a:lnTo>
                <a:lnTo>
                  <a:pt x="415824" y="148045"/>
                </a:lnTo>
                <a:lnTo>
                  <a:pt x="421365" y="142638"/>
                </a:lnTo>
                <a:lnTo>
                  <a:pt x="424676" y="139529"/>
                </a:lnTo>
                <a:lnTo>
                  <a:pt x="427666" y="135525"/>
                </a:lnTo>
                <a:lnTo>
                  <a:pt x="430335" y="130625"/>
                </a:lnTo>
                <a:lnTo>
                  <a:pt x="433004" y="125725"/>
                </a:lnTo>
                <a:lnTo>
                  <a:pt x="434575" y="121281"/>
                </a:lnTo>
                <a:lnTo>
                  <a:pt x="435048" y="117294"/>
                </a:lnTo>
                <a:lnTo>
                  <a:pt x="417108" y="117294"/>
                </a:lnTo>
                <a:lnTo>
                  <a:pt x="415757" y="122092"/>
                </a:lnTo>
                <a:lnTo>
                  <a:pt x="413459" y="126316"/>
                </a:lnTo>
                <a:lnTo>
                  <a:pt x="410216" y="129966"/>
                </a:lnTo>
                <a:lnTo>
                  <a:pt x="404540" y="136251"/>
                </a:lnTo>
                <a:lnTo>
                  <a:pt x="396939" y="139394"/>
                </a:lnTo>
                <a:lnTo>
                  <a:pt x="377208" y="139394"/>
                </a:lnTo>
                <a:lnTo>
                  <a:pt x="369674" y="136065"/>
                </a:lnTo>
                <a:close/>
              </a:path>
              <a:path w="5867800" h="195863">
                <a:moveTo>
                  <a:pt x="361382" y="48043"/>
                </a:moveTo>
                <a:lnTo>
                  <a:pt x="351633" y="56669"/>
                </a:lnTo>
                <a:lnTo>
                  <a:pt x="357849" y="79074"/>
                </a:lnTo>
                <a:lnTo>
                  <a:pt x="360856" y="71386"/>
                </a:lnTo>
                <a:lnTo>
                  <a:pt x="366532" y="65337"/>
                </a:lnTo>
                <a:lnTo>
                  <a:pt x="372843" y="42622"/>
                </a:lnTo>
                <a:lnTo>
                  <a:pt x="361382" y="48043"/>
                </a:lnTo>
                <a:close/>
              </a:path>
              <a:path w="5867800" h="195863">
                <a:moveTo>
                  <a:pt x="465117" y="42781"/>
                </a:moveTo>
                <a:lnTo>
                  <a:pt x="465117" y="151357"/>
                </a:lnTo>
                <a:lnTo>
                  <a:pt x="483361" y="151357"/>
                </a:lnTo>
                <a:lnTo>
                  <a:pt x="483361" y="81203"/>
                </a:lnTo>
                <a:lnTo>
                  <a:pt x="485827" y="74394"/>
                </a:lnTo>
                <a:lnTo>
                  <a:pt x="490759" y="68480"/>
                </a:lnTo>
                <a:lnTo>
                  <a:pt x="495692" y="62566"/>
                </a:lnTo>
                <a:lnTo>
                  <a:pt x="502753" y="59609"/>
                </a:lnTo>
                <a:lnTo>
                  <a:pt x="514933" y="59711"/>
                </a:lnTo>
                <a:lnTo>
                  <a:pt x="517922" y="60116"/>
                </a:lnTo>
                <a:lnTo>
                  <a:pt x="517922" y="40854"/>
                </a:lnTo>
                <a:lnTo>
                  <a:pt x="515963" y="40652"/>
                </a:lnTo>
                <a:lnTo>
                  <a:pt x="512044" y="40348"/>
                </a:lnTo>
                <a:lnTo>
                  <a:pt x="504814" y="40348"/>
                </a:lnTo>
                <a:lnTo>
                  <a:pt x="498429" y="42966"/>
                </a:lnTo>
                <a:lnTo>
                  <a:pt x="492888" y="48204"/>
                </a:lnTo>
                <a:lnTo>
                  <a:pt x="487347" y="53442"/>
                </a:lnTo>
                <a:lnTo>
                  <a:pt x="483867" y="57886"/>
                </a:lnTo>
                <a:lnTo>
                  <a:pt x="482448" y="61536"/>
                </a:lnTo>
                <a:lnTo>
                  <a:pt x="482448" y="42781"/>
                </a:lnTo>
                <a:lnTo>
                  <a:pt x="465117" y="42781"/>
                </a:lnTo>
                <a:close/>
              </a:path>
              <a:path w="5867800" h="195863">
                <a:moveTo>
                  <a:pt x="559951" y="136066"/>
                </a:moveTo>
                <a:lnTo>
                  <a:pt x="555086" y="129408"/>
                </a:lnTo>
                <a:lnTo>
                  <a:pt x="553950" y="127750"/>
                </a:lnTo>
                <a:lnTo>
                  <a:pt x="549182" y="116705"/>
                </a:lnTo>
                <a:lnTo>
                  <a:pt x="547282" y="102898"/>
                </a:lnTo>
                <a:lnTo>
                  <a:pt x="626845" y="102898"/>
                </a:lnTo>
                <a:lnTo>
                  <a:pt x="626845" y="91949"/>
                </a:lnTo>
                <a:lnTo>
                  <a:pt x="626305" y="83974"/>
                </a:lnTo>
                <a:lnTo>
                  <a:pt x="625223" y="78973"/>
                </a:lnTo>
                <a:lnTo>
                  <a:pt x="624007" y="71673"/>
                </a:lnTo>
                <a:lnTo>
                  <a:pt x="621575" y="65287"/>
                </a:lnTo>
                <a:lnTo>
                  <a:pt x="617926" y="59812"/>
                </a:lnTo>
                <a:lnTo>
                  <a:pt x="614142" y="54067"/>
                </a:lnTo>
                <a:lnTo>
                  <a:pt x="608635" y="49387"/>
                </a:lnTo>
                <a:lnTo>
                  <a:pt x="601405" y="45771"/>
                </a:lnTo>
                <a:lnTo>
                  <a:pt x="594175" y="42155"/>
                </a:lnTo>
                <a:lnTo>
                  <a:pt x="586709" y="40348"/>
                </a:lnTo>
                <a:lnTo>
                  <a:pt x="576292" y="40406"/>
                </a:lnTo>
                <a:lnTo>
                  <a:pt x="563120" y="42622"/>
                </a:lnTo>
                <a:lnTo>
                  <a:pt x="556809" y="65337"/>
                </a:lnTo>
                <a:lnTo>
                  <a:pt x="562485" y="59288"/>
                </a:lnTo>
                <a:lnTo>
                  <a:pt x="569512" y="56264"/>
                </a:lnTo>
                <a:lnTo>
                  <a:pt x="577891" y="56264"/>
                </a:lnTo>
                <a:lnTo>
                  <a:pt x="581370" y="56402"/>
                </a:lnTo>
                <a:lnTo>
                  <a:pt x="594170" y="60267"/>
                </a:lnTo>
                <a:lnTo>
                  <a:pt x="602925" y="69443"/>
                </a:lnTo>
                <a:lnTo>
                  <a:pt x="605628" y="74174"/>
                </a:lnTo>
                <a:lnTo>
                  <a:pt x="607351" y="80493"/>
                </a:lnTo>
                <a:lnTo>
                  <a:pt x="608094" y="88401"/>
                </a:lnTo>
                <a:lnTo>
                  <a:pt x="547788" y="88401"/>
                </a:lnTo>
                <a:lnTo>
                  <a:pt x="548126" y="79074"/>
                </a:lnTo>
                <a:lnTo>
                  <a:pt x="541910" y="56669"/>
                </a:lnTo>
                <a:lnTo>
                  <a:pt x="537990" y="61761"/>
                </a:lnTo>
                <a:lnTo>
                  <a:pt x="532284" y="72642"/>
                </a:lnTo>
                <a:lnTo>
                  <a:pt x="528861" y="85103"/>
                </a:lnTo>
                <a:lnTo>
                  <a:pt x="527720" y="99147"/>
                </a:lnTo>
                <a:lnTo>
                  <a:pt x="527948" y="105708"/>
                </a:lnTo>
                <a:lnTo>
                  <a:pt x="530182" y="119291"/>
                </a:lnTo>
                <a:lnTo>
                  <a:pt x="534803" y="130875"/>
                </a:lnTo>
                <a:lnTo>
                  <a:pt x="541808" y="140459"/>
                </a:lnTo>
                <a:lnTo>
                  <a:pt x="551481" y="148403"/>
                </a:lnTo>
                <a:lnTo>
                  <a:pt x="563111" y="153507"/>
                </a:lnTo>
                <a:lnTo>
                  <a:pt x="576168" y="155209"/>
                </a:lnTo>
                <a:lnTo>
                  <a:pt x="581708" y="155209"/>
                </a:lnTo>
                <a:lnTo>
                  <a:pt x="586675" y="154668"/>
                </a:lnTo>
                <a:lnTo>
                  <a:pt x="591067" y="153587"/>
                </a:lnTo>
                <a:lnTo>
                  <a:pt x="599243" y="151695"/>
                </a:lnTo>
                <a:lnTo>
                  <a:pt x="606101" y="148045"/>
                </a:lnTo>
                <a:lnTo>
                  <a:pt x="611642" y="142638"/>
                </a:lnTo>
                <a:lnTo>
                  <a:pt x="614953" y="139529"/>
                </a:lnTo>
                <a:lnTo>
                  <a:pt x="617943" y="135525"/>
                </a:lnTo>
                <a:lnTo>
                  <a:pt x="620612" y="130625"/>
                </a:lnTo>
                <a:lnTo>
                  <a:pt x="623281" y="125725"/>
                </a:lnTo>
                <a:lnTo>
                  <a:pt x="624852" y="121281"/>
                </a:lnTo>
                <a:lnTo>
                  <a:pt x="625325" y="117294"/>
                </a:lnTo>
                <a:lnTo>
                  <a:pt x="607385" y="117294"/>
                </a:lnTo>
                <a:lnTo>
                  <a:pt x="606034" y="122092"/>
                </a:lnTo>
                <a:lnTo>
                  <a:pt x="603736" y="126316"/>
                </a:lnTo>
                <a:lnTo>
                  <a:pt x="600493" y="129966"/>
                </a:lnTo>
                <a:lnTo>
                  <a:pt x="594817" y="136251"/>
                </a:lnTo>
                <a:lnTo>
                  <a:pt x="587215" y="139394"/>
                </a:lnTo>
                <a:lnTo>
                  <a:pt x="567485" y="139394"/>
                </a:lnTo>
                <a:lnTo>
                  <a:pt x="559951" y="136066"/>
                </a:lnTo>
                <a:close/>
              </a:path>
              <a:path w="5867800" h="195863">
                <a:moveTo>
                  <a:pt x="551659" y="48043"/>
                </a:moveTo>
                <a:lnTo>
                  <a:pt x="541910" y="56669"/>
                </a:lnTo>
                <a:lnTo>
                  <a:pt x="548126" y="79074"/>
                </a:lnTo>
                <a:lnTo>
                  <a:pt x="551133" y="71386"/>
                </a:lnTo>
                <a:lnTo>
                  <a:pt x="556809" y="65337"/>
                </a:lnTo>
                <a:lnTo>
                  <a:pt x="563120" y="42622"/>
                </a:lnTo>
                <a:lnTo>
                  <a:pt x="551659" y="48043"/>
                </a:lnTo>
                <a:close/>
              </a:path>
              <a:path w="5867800" h="195863">
                <a:moveTo>
                  <a:pt x="706003" y="139293"/>
                </a:moveTo>
                <a:lnTo>
                  <a:pt x="696249" y="139273"/>
                </a:lnTo>
                <a:lnTo>
                  <a:pt x="682992" y="136110"/>
                </a:lnTo>
                <a:lnTo>
                  <a:pt x="673840" y="127533"/>
                </a:lnTo>
                <a:lnTo>
                  <a:pt x="679331" y="153192"/>
                </a:lnTo>
                <a:lnTo>
                  <a:pt x="691881" y="155209"/>
                </a:lnTo>
                <a:lnTo>
                  <a:pt x="699381" y="155209"/>
                </a:lnTo>
                <a:lnTo>
                  <a:pt x="706037" y="153722"/>
                </a:lnTo>
                <a:lnTo>
                  <a:pt x="711848" y="150748"/>
                </a:lnTo>
                <a:lnTo>
                  <a:pt x="717659" y="147775"/>
                </a:lnTo>
                <a:lnTo>
                  <a:pt x="722693" y="142942"/>
                </a:lnTo>
                <a:lnTo>
                  <a:pt x="726950" y="136251"/>
                </a:lnTo>
                <a:lnTo>
                  <a:pt x="726950" y="151357"/>
                </a:lnTo>
                <a:lnTo>
                  <a:pt x="743369" y="151357"/>
                </a:lnTo>
                <a:lnTo>
                  <a:pt x="743369" y="1925"/>
                </a:lnTo>
                <a:lnTo>
                  <a:pt x="725835" y="1925"/>
                </a:lnTo>
                <a:lnTo>
                  <a:pt x="725835" y="56771"/>
                </a:lnTo>
                <a:lnTo>
                  <a:pt x="721713" y="51702"/>
                </a:lnTo>
                <a:lnTo>
                  <a:pt x="718031" y="48154"/>
                </a:lnTo>
                <a:lnTo>
                  <a:pt x="714787" y="46126"/>
                </a:lnTo>
                <a:lnTo>
                  <a:pt x="709179" y="42612"/>
                </a:lnTo>
                <a:lnTo>
                  <a:pt x="702219" y="40855"/>
                </a:lnTo>
                <a:lnTo>
                  <a:pt x="693174" y="40859"/>
                </a:lnTo>
                <a:lnTo>
                  <a:pt x="679648" y="42915"/>
                </a:lnTo>
                <a:lnTo>
                  <a:pt x="668355" y="48709"/>
                </a:lnTo>
                <a:lnTo>
                  <a:pt x="659296" y="58241"/>
                </a:lnTo>
                <a:lnTo>
                  <a:pt x="656756" y="62178"/>
                </a:lnTo>
                <a:lnTo>
                  <a:pt x="651438" y="73456"/>
                </a:lnTo>
                <a:lnTo>
                  <a:pt x="648247" y="85846"/>
                </a:lnTo>
                <a:lnTo>
                  <a:pt x="647184" y="99350"/>
                </a:lnTo>
                <a:lnTo>
                  <a:pt x="647339" y="104711"/>
                </a:lnTo>
                <a:lnTo>
                  <a:pt x="649366" y="118241"/>
                </a:lnTo>
                <a:lnTo>
                  <a:pt x="653740" y="129988"/>
                </a:lnTo>
                <a:lnTo>
                  <a:pt x="660461" y="139952"/>
                </a:lnTo>
                <a:lnTo>
                  <a:pt x="668067" y="147141"/>
                </a:lnTo>
                <a:lnTo>
                  <a:pt x="667756" y="112031"/>
                </a:lnTo>
                <a:lnTo>
                  <a:pt x="666441" y="98336"/>
                </a:lnTo>
                <a:lnTo>
                  <a:pt x="666821" y="90146"/>
                </a:lnTo>
                <a:lnTo>
                  <a:pt x="669580" y="77183"/>
                </a:lnTo>
                <a:lnTo>
                  <a:pt x="675005" y="67314"/>
                </a:lnTo>
                <a:lnTo>
                  <a:pt x="680715" y="60285"/>
                </a:lnTo>
                <a:lnTo>
                  <a:pt x="688165" y="56771"/>
                </a:lnTo>
                <a:lnTo>
                  <a:pt x="705598" y="56771"/>
                </a:lnTo>
                <a:lnTo>
                  <a:pt x="712524" y="60066"/>
                </a:lnTo>
                <a:lnTo>
                  <a:pt x="718132" y="66655"/>
                </a:lnTo>
                <a:lnTo>
                  <a:pt x="721111" y="70948"/>
                </a:lnTo>
                <a:lnTo>
                  <a:pt x="725186" y="82307"/>
                </a:lnTo>
                <a:lnTo>
                  <a:pt x="726544" y="97119"/>
                </a:lnTo>
                <a:lnTo>
                  <a:pt x="726170" y="105412"/>
                </a:lnTo>
                <a:lnTo>
                  <a:pt x="723537" y="118367"/>
                </a:lnTo>
                <a:lnTo>
                  <a:pt x="718385" y="128395"/>
                </a:lnTo>
                <a:lnTo>
                  <a:pt x="712946" y="135660"/>
                </a:lnTo>
                <a:lnTo>
                  <a:pt x="706003" y="139293"/>
                </a:lnTo>
                <a:close/>
              </a:path>
              <a:path w="5867800" h="195863">
                <a:moveTo>
                  <a:pt x="671703" y="123708"/>
                </a:moveTo>
                <a:lnTo>
                  <a:pt x="667756" y="112031"/>
                </a:lnTo>
                <a:lnTo>
                  <a:pt x="668067" y="147141"/>
                </a:lnTo>
                <a:lnTo>
                  <a:pt x="679331" y="153192"/>
                </a:lnTo>
                <a:lnTo>
                  <a:pt x="673840" y="127533"/>
                </a:lnTo>
                <a:lnTo>
                  <a:pt x="671703" y="123708"/>
                </a:lnTo>
                <a:close/>
              </a:path>
              <a:path w="5867800" h="195863">
                <a:moveTo>
                  <a:pt x="894760" y="65388"/>
                </a:moveTo>
                <a:lnTo>
                  <a:pt x="849555" y="65388"/>
                </a:lnTo>
                <a:lnTo>
                  <a:pt x="849555" y="19261"/>
                </a:lnTo>
                <a:lnTo>
                  <a:pt x="829791" y="2432"/>
                </a:lnTo>
                <a:lnTo>
                  <a:pt x="829791" y="151357"/>
                </a:lnTo>
                <a:lnTo>
                  <a:pt x="892732" y="151357"/>
                </a:lnTo>
                <a:lnTo>
                  <a:pt x="849555" y="134122"/>
                </a:lnTo>
                <a:lnTo>
                  <a:pt x="849555" y="81710"/>
                </a:lnTo>
                <a:lnTo>
                  <a:pt x="898037" y="81710"/>
                </a:lnTo>
                <a:lnTo>
                  <a:pt x="894760" y="65388"/>
                </a:lnTo>
                <a:close/>
              </a:path>
              <a:path w="5867800" h="195863">
                <a:moveTo>
                  <a:pt x="927010" y="142176"/>
                </a:moveTo>
                <a:lnTo>
                  <a:pt x="935606" y="133920"/>
                </a:lnTo>
                <a:lnTo>
                  <a:pt x="936971" y="132066"/>
                </a:lnTo>
                <a:lnTo>
                  <a:pt x="942712" y="120547"/>
                </a:lnTo>
                <a:lnTo>
                  <a:pt x="944626" y="107866"/>
                </a:lnTo>
                <a:lnTo>
                  <a:pt x="944495" y="104046"/>
                </a:lnTo>
                <a:lnTo>
                  <a:pt x="941511" y="91072"/>
                </a:lnTo>
                <a:lnTo>
                  <a:pt x="934592" y="81000"/>
                </a:lnTo>
                <a:lnTo>
                  <a:pt x="930808" y="77351"/>
                </a:lnTo>
                <a:lnTo>
                  <a:pt x="925098" y="74073"/>
                </a:lnTo>
                <a:lnTo>
                  <a:pt x="917463" y="71167"/>
                </a:lnTo>
                <a:lnTo>
                  <a:pt x="922666" y="68531"/>
                </a:lnTo>
                <a:lnTo>
                  <a:pt x="926653" y="65625"/>
                </a:lnTo>
                <a:lnTo>
                  <a:pt x="929423" y="62448"/>
                </a:lnTo>
                <a:lnTo>
                  <a:pt x="934761" y="56433"/>
                </a:lnTo>
                <a:lnTo>
                  <a:pt x="937430" y="48728"/>
                </a:lnTo>
                <a:lnTo>
                  <a:pt x="937430" y="31291"/>
                </a:lnTo>
                <a:lnTo>
                  <a:pt x="935268" y="24195"/>
                </a:lnTo>
                <a:lnTo>
                  <a:pt x="930943" y="18044"/>
                </a:lnTo>
                <a:lnTo>
                  <a:pt x="920688" y="8622"/>
                </a:lnTo>
                <a:lnTo>
                  <a:pt x="908714" y="3980"/>
                </a:lnTo>
                <a:lnTo>
                  <a:pt x="893746" y="2432"/>
                </a:lnTo>
                <a:lnTo>
                  <a:pt x="829791" y="2432"/>
                </a:lnTo>
                <a:lnTo>
                  <a:pt x="849555" y="19261"/>
                </a:lnTo>
                <a:lnTo>
                  <a:pt x="894320" y="19261"/>
                </a:lnTo>
                <a:lnTo>
                  <a:pt x="900942" y="20207"/>
                </a:lnTo>
                <a:lnTo>
                  <a:pt x="905402" y="22100"/>
                </a:lnTo>
                <a:lnTo>
                  <a:pt x="913308" y="25479"/>
                </a:lnTo>
                <a:lnTo>
                  <a:pt x="917260" y="32035"/>
                </a:lnTo>
                <a:lnTo>
                  <a:pt x="917260" y="51432"/>
                </a:lnTo>
                <a:lnTo>
                  <a:pt x="913544" y="58123"/>
                </a:lnTo>
                <a:lnTo>
                  <a:pt x="906111" y="61840"/>
                </a:lnTo>
                <a:lnTo>
                  <a:pt x="901381" y="64205"/>
                </a:lnTo>
                <a:lnTo>
                  <a:pt x="894760" y="65388"/>
                </a:lnTo>
                <a:lnTo>
                  <a:pt x="898037" y="81710"/>
                </a:lnTo>
                <a:lnTo>
                  <a:pt x="904827" y="82757"/>
                </a:lnTo>
                <a:lnTo>
                  <a:pt x="909963" y="84853"/>
                </a:lnTo>
                <a:lnTo>
                  <a:pt x="911070" y="85326"/>
                </a:lnTo>
                <a:lnTo>
                  <a:pt x="921110" y="93752"/>
                </a:lnTo>
                <a:lnTo>
                  <a:pt x="924457" y="106953"/>
                </a:lnTo>
                <a:lnTo>
                  <a:pt x="924457" y="113374"/>
                </a:lnTo>
                <a:lnTo>
                  <a:pt x="922801" y="118848"/>
                </a:lnTo>
                <a:lnTo>
                  <a:pt x="919490" y="123376"/>
                </a:lnTo>
                <a:lnTo>
                  <a:pt x="917614" y="125619"/>
                </a:lnTo>
                <a:lnTo>
                  <a:pt x="907431" y="131997"/>
                </a:lnTo>
                <a:lnTo>
                  <a:pt x="893037" y="134122"/>
                </a:lnTo>
                <a:lnTo>
                  <a:pt x="849555" y="134122"/>
                </a:lnTo>
                <a:lnTo>
                  <a:pt x="892732" y="151357"/>
                </a:lnTo>
                <a:lnTo>
                  <a:pt x="902629" y="150812"/>
                </a:lnTo>
                <a:lnTo>
                  <a:pt x="916017" y="147807"/>
                </a:lnTo>
                <a:lnTo>
                  <a:pt x="927010" y="142176"/>
                </a:lnTo>
                <a:close/>
              </a:path>
              <a:path w="5867800" h="195863">
                <a:moveTo>
                  <a:pt x="992398" y="136066"/>
                </a:moveTo>
                <a:lnTo>
                  <a:pt x="987533" y="129408"/>
                </a:lnTo>
                <a:lnTo>
                  <a:pt x="986397" y="127750"/>
                </a:lnTo>
                <a:lnTo>
                  <a:pt x="981629" y="116705"/>
                </a:lnTo>
                <a:lnTo>
                  <a:pt x="979729" y="102898"/>
                </a:lnTo>
                <a:lnTo>
                  <a:pt x="1059292" y="102898"/>
                </a:lnTo>
                <a:lnTo>
                  <a:pt x="1059292" y="91949"/>
                </a:lnTo>
                <a:lnTo>
                  <a:pt x="1058752" y="83974"/>
                </a:lnTo>
                <a:lnTo>
                  <a:pt x="1057671" y="78973"/>
                </a:lnTo>
                <a:lnTo>
                  <a:pt x="1056454" y="71674"/>
                </a:lnTo>
                <a:lnTo>
                  <a:pt x="1054022" y="65287"/>
                </a:lnTo>
                <a:lnTo>
                  <a:pt x="1050373" y="59812"/>
                </a:lnTo>
                <a:lnTo>
                  <a:pt x="1046589" y="54068"/>
                </a:lnTo>
                <a:lnTo>
                  <a:pt x="1041082" y="49387"/>
                </a:lnTo>
                <a:lnTo>
                  <a:pt x="1033852" y="45771"/>
                </a:lnTo>
                <a:lnTo>
                  <a:pt x="1026622" y="42156"/>
                </a:lnTo>
                <a:lnTo>
                  <a:pt x="1019156" y="40348"/>
                </a:lnTo>
                <a:lnTo>
                  <a:pt x="1008740" y="40406"/>
                </a:lnTo>
                <a:lnTo>
                  <a:pt x="995567" y="42622"/>
                </a:lnTo>
                <a:lnTo>
                  <a:pt x="989256" y="65337"/>
                </a:lnTo>
                <a:lnTo>
                  <a:pt x="994932" y="59288"/>
                </a:lnTo>
                <a:lnTo>
                  <a:pt x="1001959" y="56264"/>
                </a:lnTo>
                <a:lnTo>
                  <a:pt x="1010338" y="56264"/>
                </a:lnTo>
                <a:lnTo>
                  <a:pt x="1013817" y="56402"/>
                </a:lnTo>
                <a:lnTo>
                  <a:pt x="1026617" y="60267"/>
                </a:lnTo>
                <a:lnTo>
                  <a:pt x="1035372" y="69443"/>
                </a:lnTo>
                <a:lnTo>
                  <a:pt x="1038075" y="74174"/>
                </a:lnTo>
                <a:lnTo>
                  <a:pt x="1039798" y="80493"/>
                </a:lnTo>
                <a:lnTo>
                  <a:pt x="1040542" y="88401"/>
                </a:lnTo>
                <a:lnTo>
                  <a:pt x="980235" y="88401"/>
                </a:lnTo>
                <a:lnTo>
                  <a:pt x="980573" y="79074"/>
                </a:lnTo>
                <a:lnTo>
                  <a:pt x="974357" y="56670"/>
                </a:lnTo>
                <a:lnTo>
                  <a:pt x="970437" y="61761"/>
                </a:lnTo>
                <a:lnTo>
                  <a:pt x="964732" y="72642"/>
                </a:lnTo>
                <a:lnTo>
                  <a:pt x="961308" y="85103"/>
                </a:lnTo>
                <a:lnTo>
                  <a:pt x="960167" y="99147"/>
                </a:lnTo>
                <a:lnTo>
                  <a:pt x="960395" y="105708"/>
                </a:lnTo>
                <a:lnTo>
                  <a:pt x="962630" y="119291"/>
                </a:lnTo>
                <a:lnTo>
                  <a:pt x="967250" y="130875"/>
                </a:lnTo>
                <a:lnTo>
                  <a:pt x="974256" y="140459"/>
                </a:lnTo>
                <a:lnTo>
                  <a:pt x="983928" y="148403"/>
                </a:lnTo>
                <a:lnTo>
                  <a:pt x="995558" y="153508"/>
                </a:lnTo>
                <a:lnTo>
                  <a:pt x="1008615" y="155209"/>
                </a:lnTo>
                <a:lnTo>
                  <a:pt x="1014156" y="155209"/>
                </a:lnTo>
                <a:lnTo>
                  <a:pt x="1019122" y="154668"/>
                </a:lnTo>
                <a:lnTo>
                  <a:pt x="1023514" y="153587"/>
                </a:lnTo>
                <a:lnTo>
                  <a:pt x="1031690" y="151695"/>
                </a:lnTo>
                <a:lnTo>
                  <a:pt x="1038548" y="148045"/>
                </a:lnTo>
                <a:lnTo>
                  <a:pt x="1044089" y="142638"/>
                </a:lnTo>
                <a:lnTo>
                  <a:pt x="1047400" y="139529"/>
                </a:lnTo>
                <a:lnTo>
                  <a:pt x="1050390" y="135525"/>
                </a:lnTo>
                <a:lnTo>
                  <a:pt x="1053059" y="130625"/>
                </a:lnTo>
                <a:lnTo>
                  <a:pt x="1055728" y="125725"/>
                </a:lnTo>
                <a:lnTo>
                  <a:pt x="1057299" y="121281"/>
                </a:lnTo>
                <a:lnTo>
                  <a:pt x="1057772" y="117294"/>
                </a:lnTo>
                <a:lnTo>
                  <a:pt x="1039832" y="117294"/>
                </a:lnTo>
                <a:lnTo>
                  <a:pt x="1038481" y="122092"/>
                </a:lnTo>
                <a:lnTo>
                  <a:pt x="1036183" y="126316"/>
                </a:lnTo>
                <a:lnTo>
                  <a:pt x="1032940" y="129966"/>
                </a:lnTo>
                <a:lnTo>
                  <a:pt x="1027264" y="136251"/>
                </a:lnTo>
                <a:lnTo>
                  <a:pt x="1019662" y="139394"/>
                </a:lnTo>
                <a:lnTo>
                  <a:pt x="999932" y="139394"/>
                </a:lnTo>
                <a:lnTo>
                  <a:pt x="992398" y="136066"/>
                </a:lnTo>
                <a:close/>
              </a:path>
              <a:path w="5867800" h="195863">
                <a:moveTo>
                  <a:pt x="984106" y="48043"/>
                </a:moveTo>
                <a:lnTo>
                  <a:pt x="974357" y="56670"/>
                </a:lnTo>
                <a:lnTo>
                  <a:pt x="980573" y="79074"/>
                </a:lnTo>
                <a:lnTo>
                  <a:pt x="983580" y="71386"/>
                </a:lnTo>
                <a:lnTo>
                  <a:pt x="989256" y="65337"/>
                </a:lnTo>
                <a:lnTo>
                  <a:pt x="995567" y="42622"/>
                </a:lnTo>
                <a:lnTo>
                  <a:pt x="984106" y="48043"/>
                </a:lnTo>
                <a:close/>
              </a:path>
              <a:path w="5867800" h="195863">
                <a:moveTo>
                  <a:pt x="1109429" y="42781"/>
                </a:moveTo>
                <a:lnTo>
                  <a:pt x="1109429" y="12469"/>
                </a:lnTo>
                <a:lnTo>
                  <a:pt x="1090982" y="12469"/>
                </a:lnTo>
                <a:lnTo>
                  <a:pt x="1090982" y="42781"/>
                </a:lnTo>
                <a:lnTo>
                  <a:pt x="1076286" y="42781"/>
                </a:lnTo>
                <a:lnTo>
                  <a:pt x="1076286" y="57683"/>
                </a:lnTo>
                <a:lnTo>
                  <a:pt x="1090982" y="57683"/>
                </a:lnTo>
                <a:lnTo>
                  <a:pt x="1090982" y="136522"/>
                </a:lnTo>
                <a:lnTo>
                  <a:pt x="1092503" y="142182"/>
                </a:lnTo>
                <a:lnTo>
                  <a:pt x="1095543" y="146541"/>
                </a:lnTo>
                <a:lnTo>
                  <a:pt x="1098584" y="150901"/>
                </a:lnTo>
                <a:lnTo>
                  <a:pt x="1104361" y="153080"/>
                </a:lnTo>
                <a:lnTo>
                  <a:pt x="1115510" y="153080"/>
                </a:lnTo>
                <a:lnTo>
                  <a:pt x="1117960" y="152945"/>
                </a:lnTo>
                <a:lnTo>
                  <a:pt x="1122487" y="152404"/>
                </a:lnTo>
                <a:lnTo>
                  <a:pt x="1126761" y="151357"/>
                </a:lnTo>
                <a:lnTo>
                  <a:pt x="1126761" y="136961"/>
                </a:lnTo>
                <a:lnTo>
                  <a:pt x="1123213" y="137215"/>
                </a:lnTo>
                <a:lnTo>
                  <a:pt x="1117065" y="137265"/>
                </a:lnTo>
                <a:lnTo>
                  <a:pt x="1113281" y="136150"/>
                </a:lnTo>
                <a:lnTo>
                  <a:pt x="1110713" y="134866"/>
                </a:lnTo>
                <a:lnTo>
                  <a:pt x="1109429" y="132331"/>
                </a:lnTo>
                <a:lnTo>
                  <a:pt x="1109429" y="57683"/>
                </a:lnTo>
                <a:lnTo>
                  <a:pt x="1126761" y="57683"/>
                </a:lnTo>
                <a:lnTo>
                  <a:pt x="1126761" y="42781"/>
                </a:lnTo>
                <a:lnTo>
                  <a:pt x="1109429" y="42781"/>
                </a:lnTo>
                <a:close/>
              </a:path>
              <a:path w="5867800" h="195863">
                <a:moveTo>
                  <a:pt x="1221755" y="56674"/>
                </a:moveTo>
                <a:lnTo>
                  <a:pt x="1212912" y="47444"/>
                </a:lnTo>
                <a:lnTo>
                  <a:pt x="1207699" y="44755"/>
                </a:lnTo>
                <a:lnTo>
                  <a:pt x="1195884" y="41297"/>
                </a:lnTo>
                <a:lnTo>
                  <a:pt x="1181796" y="40145"/>
                </a:lnTo>
                <a:lnTo>
                  <a:pt x="1176750" y="40335"/>
                </a:lnTo>
                <a:lnTo>
                  <a:pt x="1164041" y="42768"/>
                </a:lnTo>
                <a:lnTo>
                  <a:pt x="1152758" y="48002"/>
                </a:lnTo>
                <a:lnTo>
                  <a:pt x="1148729" y="51141"/>
                </a:lnTo>
                <a:lnTo>
                  <a:pt x="1142192" y="61462"/>
                </a:lnTo>
                <a:lnTo>
                  <a:pt x="1139734" y="75931"/>
                </a:lnTo>
                <a:lnTo>
                  <a:pt x="1156762" y="75931"/>
                </a:lnTo>
                <a:lnTo>
                  <a:pt x="1157438" y="70322"/>
                </a:lnTo>
                <a:lnTo>
                  <a:pt x="1158890" y="66098"/>
                </a:lnTo>
                <a:lnTo>
                  <a:pt x="1161120" y="63259"/>
                </a:lnTo>
                <a:lnTo>
                  <a:pt x="1165107" y="58123"/>
                </a:lnTo>
                <a:lnTo>
                  <a:pt x="1171864" y="55554"/>
                </a:lnTo>
                <a:lnTo>
                  <a:pt x="1189634" y="55554"/>
                </a:lnTo>
                <a:lnTo>
                  <a:pt x="1195969" y="56957"/>
                </a:lnTo>
                <a:lnTo>
                  <a:pt x="1200395" y="59762"/>
                </a:lnTo>
                <a:lnTo>
                  <a:pt x="1204821" y="62566"/>
                </a:lnTo>
                <a:lnTo>
                  <a:pt x="1207034" y="67078"/>
                </a:lnTo>
                <a:lnTo>
                  <a:pt x="1207034" y="76337"/>
                </a:lnTo>
                <a:lnTo>
                  <a:pt x="1205817" y="80291"/>
                </a:lnTo>
                <a:lnTo>
                  <a:pt x="1204398" y="83264"/>
                </a:lnTo>
                <a:lnTo>
                  <a:pt x="1201594" y="85022"/>
                </a:lnTo>
                <a:lnTo>
                  <a:pt x="1197405" y="85562"/>
                </a:lnTo>
                <a:lnTo>
                  <a:pt x="1168316" y="89212"/>
                </a:lnTo>
                <a:lnTo>
                  <a:pt x="1166769" y="89425"/>
                </a:lnTo>
                <a:lnTo>
                  <a:pt x="1153854" y="93000"/>
                </a:lnTo>
                <a:lnTo>
                  <a:pt x="1143586" y="99451"/>
                </a:lnTo>
                <a:lnTo>
                  <a:pt x="1137302" y="104993"/>
                </a:lnTo>
                <a:lnTo>
                  <a:pt x="1134160" y="112799"/>
                </a:lnTo>
                <a:lnTo>
                  <a:pt x="1134160" y="132061"/>
                </a:lnTo>
                <a:lnTo>
                  <a:pt x="1137352" y="139715"/>
                </a:lnTo>
                <a:lnTo>
                  <a:pt x="1143738" y="145832"/>
                </a:lnTo>
                <a:lnTo>
                  <a:pt x="1155134" y="152872"/>
                </a:lnTo>
                <a:lnTo>
                  <a:pt x="1168418" y="155006"/>
                </a:lnTo>
                <a:lnTo>
                  <a:pt x="1167404" y="139496"/>
                </a:lnTo>
                <a:lnTo>
                  <a:pt x="1162843" y="137975"/>
                </a:lnTo>
                <a:lnTo>
                  <a:pt x="1158992" y="134934"/>
                </a:lnTo>
                <a:lnTo>
                  <a:pt x="1155140" y="131892"/>
                </a:lnTo>
                <a:lnTo>
                  <a:pt x="1153214" y="127736"/>
                </a:lnTo>
                <a:lnTo>
                  <a:pt x="1153214" y="115503"/>
                </a:lnTo>
                <a:lnTo>
                  <a:pt x="1156018" y="110434"/>
                </a:lnTo>
                <a:lnTo>
                  <a:pt x="1161627" y="107257"/>
                </a:lnTo>
                <a:lnTo>
                  <a:pt x="1164938" y="105365"/>
                </a:lnTo>
                <a:lnTo>
                  <a:pt x="1169904" y="103979"/>
                </a:lnTo>
                <a:lnTo>
                  <a:pt x="1176526" y="103101"/>
                </a:lnTo>
                <a:lnTo>
                  <a:pt x="1187574" y="101681"/>
                </a:lnTo>
                <a:lnTo>
                  <a:pt x="1190952" y="101276"/>
                </a:lnTo>
                <a:lnTo>
                  <a:pt x="1194398" y="100600"/>
                </a:lnTo>
                <a:lnTo>
                  <a:pt x="1197912" y="99654"/>
                </a:lnTo>
                <a:lnTo>
                  <a:pt x="1201425" y="98708"/>
                </a:lnTo>
                <a:lnTo>
                  <a:pt x="1204297" y="97525"/>
                </a:lnTo>
                <a:lnTo>
                  <a:pt x="1206527" y="96106"/>
                </a:lnTo>
                <a:lnTo>
                  <a:pt x="1206527" y="110806"/>
                </a:lnTo>
                <a:lnTo>
                  <a:pt x="1206336" y="114458"/>
                </a:lnTo>
                <a:lnTo>
                  <a:pt x="1203723" y="141827"/>
                </a:lnTo>
                <a:lnTo>
                  <a:pt x="1207439" y="136961"/>
                </a:lnTo>
                <a:lnTo>
                  <a:pt x="1208047" y="141287"/>
                </a:lnTo>
                <a:lnTo>
                  <a:pt x="1209095" y="144632"/>
                </a:lnTo>
                <a:lnTo>
                  <a:pt x="1210581" y="146998"/>
                </a:lnTo>
                <a:lnTo>
                  <a:pt x="1213419" y="151458"/>
                </a:lnTo>
                <a:lnTo>
                  <a:pt x="1217980" y="153689"/>
                </a:lnTo>
                <a:lnTo>
                  <a:pt x="1226832" y="153689"/>
                </a:lnTo>
                <a:lnTo>
                  <a:pt x="1230345" y="153384"/>
                </a:lnTo>
                <a:lnTo>
                  <a:pt x="1233994" y="152675"/>
                </a:lnTo>
                <a:lnTo>
                  <a:pt x="1236832" y="151864"/>
                </a:lnTo>
                <a:lnTo>
                  <a:pt x="1236832" y="138380"/>
                </a:lnTo>
                <a:lnTo>
                  <a:pt x="1234602" y="138735"/>
                </a:lnTo>
                <a:lnTo>
                  <a:pt x="1231663" y="138989"/>
                </a:lnTo>
                <a:lnTo>
                  <a:pt x="1228352" y="138989"/>
                </a:lnTo>
                <a:lnTo>
                  <a:pt x="1225159" y="136116"/>
                </a:lnTo>
                <a:lnTo>
                  <a:pt x="1224771" y="132703"/>
                </a:lnTo>
                <a:lnTo>
                  <a:pt x="1224770" y="69891"/>
                </a:lnTo>
                <a:lnTo>
                  <a:pt x="1221755" y="56674"/>
                </a:lnTo>
                <a:close/>
              </a:path>
              <a:path w="5867800" h="195863">
                <a:moveTo>
                  <a:pt x="1201827" y="126605"/>
                </a:moveTo>
                <a:lnTo>
                  <a:pt x="1191324" y="135035"/>
                </a:lnTo>
                <a:lnTo>
                  <a:pt x="1185310" y="138009"/>
                </a:lnTo>
                <a:lnTo>
                  <a:pt x="1179094" y="139496"/>
                </a:lnTo>
                <a:lnTo>
                  <a:pt x="1167404" y="139496"/>
                </a:lnTo>
                <a:lnTo>
                  <a:pt x="1168418" y="155006"/>
                </a:lnTo>
                <a:lnTo>
                  <a:pt x="1176796" y="155006"/>
                </a:lnTo>
                <a:lnTo>
                  <a:pt x="1184465" y="153215"/>
                </a:lnTo>
                <a:lnTo>
                  <a:pt x="1191425" y="149633"/>
                </a:lnTo>
                <a:lnTo>
                  <a:pt x="1198385" y="146051"/>
                </a:lnTo>
                <a:lnTo>
                  <a:pt x="1203723" y="141827"/>
                </a:lnTo>
                <a:lnTo>
                  <a:pt x="1206336" y="114458"/>
                </a:lnTo>
                <a:lnTo>
                  <a:pt x="1201827" y="126605"/>
                </a:lnTo>
                <a:close/>
              </a:path>
              <a:path w="5867800" h="195863">
                <a:moveTo>
                  <a:pt x="1308152" y="68024"/>
                </a:moveTo>
                <a:lnTo>
                  <a:pt x="1308152" y="85055"/>
                </a:lnTo>
                <a:lnTo>
                  <a:pt x="1413865" y="85056"/>
                </a:lnTo>
                <a:lnTo>
                  <a:pt x="1413865" y="68024"/>
                </a:lnTo>
                <a:lnTo>
                  <a:pt x="1308152" y="68024"/>
                </a:lnTo>
                <a:close/>
              </a:path>
              <a:path w="5867800" h="195863">
                <a:moveTo>
                  <a:pt x="1308152" y="111515"/>
                </a:moveTo>
                <a:lnTo>
                  <a:pt x="1308152" y="128851"/>
                </a:lnTo>
                <a:lnTo>
                  <a:pt x="1413865" y="128851"/>
                </a:lnTo>
                <a:lnTo>
                  <a:pt x="1413865" y="111515"/>
                </a:lnTo>
                <a:lnTo>
                  <a:pt x="1308152" y="111515"/>
                </a:lnTo>
                <a:close/>
              </a:path>
              <a:path w="5867800" h="195863">
                <a:moveTo>
                  <a:pt x="1515591" y="121450"/>
                </a:moveTo>
                <a:lnTo>
                  <a:pt x="1514644" y="119670"/>
                </a:lnTo>
                <a:lnTo>
                  <a:pt x="1510794" y="108232"/>
                </a:lnTo>
                <a:lnTo>
                  <a:pt x="1509510" y="94484"/>
                </a:lnTo>
                <a:lnTo>
                  <a:pt x="1509510" y="2432"/>
                </a:lnTo>
                <a:lnTo>
                  <a:pt x="1489036" y="2432"/>
                </a:lnTo>
                <a:lnTo>
                  <a:pt x="1489130" y="92077"/>
                </a:lnTo>
                <a:lnTo>
                  <a:pt x="1490269" y="106386"/>
                </a:lnTo>
                <a:lnTo>
                  <a:pt x="1492704" y="118474"/>
                </a:lnTo>
                <a:lnTo>
                  <a:pt x="1496435" y="128344"/>
                </a:lnTo>
                <a:lnTo>
                  <a:pt x="1500082" y="134519"/>
                </a:lnTo>
                <a:lnTo>
                  <a:pt x="1508465" y="143615"/>
                </a:lnTo>
                <a:lnTo>
                  <a:pt x="1519182" y="150113"/>
                </a:lnTo>
                <a:lnTo>
                  <a:pt x="1532233" y="154011"/>
                </a:lnTo>
                <a:lnTo>
                  <a:pt x="1547619" y="155311"/>
                </a:lnTo>
                <a:lnTo>
                  <a:pt x="1556549" y="154901"/>
                </a:lnTo>
                <a:lnTo>
                  <a:pt x="1570615" y="152148"/>
                </a:lnTo>
                <a:lnTo>
                  <a:pt x="1582363" y="146804"/>
                </a:lnTo>
                <a:lnTo>
                  <a:pt x="1591793" y="138870"/>
                </a:lnTo>
                <a:lnTo>
                  <a:pt x="1598905" y="128344"/>
                </a:lnTo>
                <a:lnTo>
                  <a:pt x="1603712" y="114150"/>
                </a:lnTo>
                <a:lnTo>
                  <a:pt x="1605656" y="101220"/>
                </a:lnTo>
                <a:lnTo>
                  <a:pt x="1606304" y="86069"/>
                </a:lnTo>
                <a:lnTo>
                  <a:pt x="1606304" y="2432"/>
                </a:lnTo>
                <a:lnTo>
                  <a:pt x="1585830" y="2432"/>
                </a:lnTo>
                <a:lnTo>
                  <a:pt x="1585827" y="95373"/>
                </a:lnTo>
                <a:lnTo>
                  <a:pt x="1584519" y="109310"/>
                </a:lnTo>
                <a:lnTo>
                  <a:pt x="1580864" y="120132"/>
                </a:lnTo>
                <a:lnTo>
                  <a:pt x="1572420" y="130243"/>
                </a:lnTo>
                <a:lnTo>
                  <a:pt x="1560948" y="135814"/>
                </a:lnTo>
                <a:lnTo>
                  <a:pt x="1545998" y="137671"/>
                </a:lnTo>
                <a:lnTo>
                  <a:pt x="1535606" y="136549"/>
                </a:lnTo>
                <a:lnTo>
                  <a:pt x="1523919" y="131203"/>
                </a:lnTo>
                <a:lnTo>
                  <a:pt x="1515591" y="121450"/>
                </a:lnTo>
                <a:close/>
              </a:path>
              <a:path w="5867800" h="195863">
                <a:moveTo>
                  <a:pt x="1659110" y="151357"/>
                </a:moveTo>
                <a:lnTo>
                  <a:pt x="1659110" y="87387"/>
                </a:lnTo>
                <a:lnTo>
                  <a:pt x="1659566" y="81930"/>
                </a:lnTo>
                <a:lnTo>
                  <a:pt x="1660478" y="78111"/>
                </a:lnTo>
                <a:lnTo>
                  <a:pt x="1661390" y="74293"/>
                </a:lnTo>
                <a:lnTo>
                  <a:pt x="1663367" y="70592"/>
                </a:lnTo>
                <a:lnTo>
                  <a:pt x="1666407" y="67010"/>
                </a:lnTo>
                <a:lnTo>
                  <a:pt x="1670191" y="62550"/>
                </a:lnTo>
                <a:lnTo>
                  <a:pt x="1674583" y="59576"/>
                </a:lnTo>
                <a:lnTo>
                  <a:pt x="1679584" y="58089"/>
                </a:lnTo>
                <a:lnTo>
                  <a:pt x="1682354" y="57210"/>
                </a:lnTo>
                <a:lnTo>
                  <a:pt x="1685901" y="56771"/>
                </a:lnTo>
                <a:lnTo>
                  <a:pt x="1698740" y="56771"/>
                </a:lnTo>
                <a:lnTo>
                  <a:pt x="1704618" y="60150"/>
                </a:lnTo>
                <a:lnTo>
                  <a:pt x="1707861" y="66909"/>
                </a:lnTo>
                <a:lnTo>
                  <a:pt x="1709821" y="70964"/>
                </a:lnTo>
                <a:lnTo>
                  <a:pt x="1710801" y="76303"/>
                </a:lnTo>
                <a:lnTo>
                  <a:pt x="1710801" y="151357"/>
                </a:lnTo>
                <a:lnTo>
                  <a:pt x="1729348" y="151357"/>
                </a:lnTo>
                <a:lnTo>
                  <a:pt x="1729348" y="81411"/>
                </a:lnTo>
                <a:lnTo>
                  <a:pt x="1728213" y="67073"/>
                </a:lnTo>
                <a:lnTo>
                  <a:pt x="1724889" y="56467"/>
                </a:lnTo>
                <a:lnTo>
                  <a:pt x="1719245" y="48773"/>
                </a:lnTo>
                <a:lnTo>
                  <a:pt x="1708418" y="42454"/>
                </a:lnTo>
                <a:lnTo>
                  <a:pt x="1693672" y="40348"/>
                </a:lnTo>
                <a:lnTo>
                  <a:pt x="1686644" y="40348"/>
                </a:lnTo>
                <a:lnTo>
                  <a:pt x="1680259" y="41733"/>
                </a:lnTo>
                <a:lnTo>
                  <a:pt x="1674516" y="44504"/>
                </a:lnTo>
                <a:lnTo>
                  <a:pt x="1668772" y="47275"/>
                </a:lnTo>
                <a:lnTo>
                  <a:pt x="1663333" y="51837"/>
                </a:lnTo>
                <a:lnTo>
                  <a:pt x="1658198" y="58190"/>
                </a:lnTo>
                <a:lnTo>
                  <a:pt x="1658198" y="42781"/>
                </a:lnTo>
                <a:lnTo>
                  <a:pt x="1640866" y="42781"/>
                </a:lnTo>
                <a:lnTo>
                  <a:pt x="1640866" y="151357"/>
                </a:lnTo>
                <a:lnTo>
                  <a:pt x="1659110" y="151357"/>
                </a:lnTo>
                <a:close/>
              </a:path>
              <a:path w="5867800" h="195863">
                <a:moveTo>
                  <a:pt x="1762458" y="2432"/>
                </a:moveTo>
                <a:lnTo>
                  <a:pt x="1762458" y="151357"/>
                </a:lnTo>
                <a:lnTo>
                  <a:pt x="1780702" y="151357"/>
                </a:lnTo>
                <a:lnTo>
                  <a:pt x="1780702" y="2432"/>
                </a:lnTo>
                <a:lnTo>
                  <a:pt x="1762458" y="2432"/>
                </a:lnTo>
                <a:close/>
              </a:path>
              <a:path w="5867800" h="195863">
                <a:moveTo>
                  <a:pt x="1839994" y="136066"/>
                </a:moveTo>
                <a:lnTo>
                  <a:pt x="1835129" y="129409"/>
                </a:lnTo>
                <a:lnTo>
                  <a:pt x="1833993" y="127750"/>
                </a:lnTo>
                <a:lnTo>
                  <a:pt x="1829225" y="116705"/>
                </a:lnTo>
                <a:lnTo>
                  <a:pt x="1827325" y="102898"/>
                </a:lnTo>
                <a:lnTo>
                  <a:pt x="1906888" y="102898"/>
                </a:lnTo>
                <a:lnTo>
                  <a:pt x="1906888" y="91949"/>
                </a:lnTo>
                <a:lnTo>
                  <a:pt x="1906348" y="83974"/>
                </a:lnTo>
                <a:lnTo>
                  <a:pt x="1905267" y="78973"/>
                </a:lnTo>
                <a:lnTo>
                  <a:pt x="1904051" y="71674"/>
                </a:lnTo>
                <a:lnTo>
                  <a:pt x="1901618" y="65287"/>
                </a:lnTo>
                <a:lnTo>
                  <a:pt x="1897969" y="59812"/>
                </a:lnTo>
                <a:lnTo>
                  <a:pt x="1894185" y="54068"/>
                </a:lnTo>
                <a:lnTo>
                  <a:pt x="1888678" y="49387"/>
                </a:lnTo>
                <a:lnTo>
                  <a:pt x="1881448" y="45772"/>
                </a:lnTo>
                <a:lnTo>
                  <a:pt x="1874218" y="42156"/>
                </a:lnTo>
                <a:lnTo>
                  <a:pt x="1866752" y="40348"/>
                </a:lnTo>
                <a:lnTo>
                  <a:pt x="1856336" y="40406"/>
                </a:lnTo>
                <a:lnTo>
                  <a:pt x="1843163" y="42622"/>
                </a:lnTo>
                <a:lnTo>
                  <a:pt x="1836852" y="65338"/>
                </a:lnTo>
                <a:lnTo>
                  <a:pt x="1842528" y="59289"/>
                </a:lnTo>
                <a:lnTo>
                  <a:pt x="1849555" y="56264"/>
                </a:lnTo>
                <a:lnTo>
                  <a:pt x="1857934" y="56264"/>
                </a:lnTo>
                <a:lnTo>
                  <a:pt x="1861414" y="56402"/>
                </a:lnTo>
                <a:lnTo>
                  <a:pt x="1874213" y="60267"/>
                </a:lnTo>
                <a:lnTo>
                  <a:pt x="1882969" y="69443"/>
                </a:lnTo>
                <a:lnTo>
                  <a:pt x="1885671" y="74174"/>
                </a:lnTo>
                <a:lnTo>
                  <a:pt x="1887395" y="80494"/>
                </a:lnTo>
                <a:lnTo>
                  <a:pt x="1888138" y="88401"/>
                </a:lnTo>
                <a:lnTo>
                  <a:pt x="1827832" y="88401"/>
                </a:lnTo>
                <a:lnTo>
                  <a:pt x="1828169" y="79074"/>
                </a:lnTo>
                <a:lnTo>
                  <a:pt x="1821953" y="56670"/>
                </a:lnTo>
                <a:lnTo>
                  <a:pt x="1818033" y="61761"/>
                </a:lnTo>
                <a:lnTo>
                  <a:pt x="1812328" y="72642"/>
                </a:lnTo>
                <a:lnTo>
                  <a:pt x="1808905" y="85104"/>
                </a:lnTo>
                <a:lnTo>
                  <a:pt x="1807764" y="99147"/>
                </a:lnTo>
                <a:lnTo>
                  <a:pt x="1807991" y="105708"/>
                </a:lnTo>
                <a:lnTo>
                  <a:pt x="1810226" y="119292"/>
                </a:lnTo>
                <a:lnTo>
                  <a:pt x="1814846" y="130875"/>
                </a:lnTo>
                <a:lnTo>
                  <a:pt x="1821852" y="140459"/>
                </a:lnTo>
                <a:lnTo>
                  <a:pt x="1831524" y="148403"/>
                </a:lnTo>
                <a:lnTo>
                  <a:pt x="1843154" y="153508"/>
                </a:lnTo>
                <a:lnTo>
                  <a:pt x="1856211" y="155209"/>
                </a:lnTo>
                <a:lnTo>
                  <a:pt x="1861752" y="155209"/>
                </a:lnTo>
                <a:lnTo>
                  <a:pt x="1866718" y="154669"/>
                </a:lnTo>
                <a:lnTo>
                  <a:pt x="1871110" y="153587"/>
                </a:lnTo>
                <a:lnTo>
                  <a:pt x="1879286" y="151695"/>
                </a:lnTo>
                <a:lnTo>
                  <a:pt x="1886144" y="148045"/>
                </a:lnTo>
                <a:lnTo>
                  <a:pt x="1891685" y="142638"/>
                </a:lnTo>
                <a:lnTo>
                  <a:pt x="1894996" y="139529"/>
                </a:lnTo>
                <a:lnTo>
                  <a:pt x="1897986" y="135525"/>
                </a:lnTo>
                <a:lnTo>
                  <a:pt x="1900655" y="130625"/>
                </a:lnTo>
                <a:lnTo>
                  <a:pt x="1903324" y="125725"/>
                </a:lnTo>
                <a:lnTo>
                  <a:pt x="1904895" y="121281"/>
                </a:lnTo>
                <a:lnTo>
                  <a:pt x="1905368" y="117294"/>
                </a:lnTo>
                <a:lnTo>
                  <a:pt x="1887428" y="117294"/>
                </a:lnTo>
                <a:lnTo>
                  <a:pt x="1886077" y="122092"/>
                </a:lnTo>
                <a:lnTo>
                  <a:pt x="1883780" y="126317"/>
                </a:lnTo>
                <a:lnTo>
                  <a:pt x="1880536" y="129966"/>
                </a:lnTo>
                <a:lnTo>
                  <a:pt x="1874860" y="136252"/>
                </a:lnTo>
                <a:lnTo>
                  <a:pt x="1867259" y="139394"/>
                </a:lnTo>
                <a:lnTo>
                  <a:pt x="1847528" y="139394"/>
                </a:lnTo>
                <a:lnTo>
                  <a:pt x="1839994" y="136066"/>
                </a:lnTo>
                <a:close/>
              </a:path>
              <a:path w="5867800" h="195863">
                <a:moveTo>
                  <a:pt x="1831702" y="48043"/>
                </a:moveTo>
                <a:lnTo>
                  <a:pt x="1821953" y="56670"/>
                </a:lnTo>
                <a:lnTo>
                  <a:pt x="1828169" y="79074"/>
                </a:lnTo>
                <a:lnTo>
                  <a:pt x="1831176" y="71386"/>
                </a:lnTo>
                <a:lnTo>
                  <a:pt x="1836852" y="65338"/>
                </a:lnTo>
                <a:lnTo>
                  <a:pt x="1843163" y="42622"/>
                </a:lnTo>
                <a:lnTo>
                  <a:pt x="1831702" y="48043"/>
                </a:lnTo>
                <a:close/>
              </a:path>
              <a:path w="5867800" h="195863">
                <a:moveTo>
                  <a:pt x="2023109" y="42781"/>
                </a:moveTo>
                <a:lnTo>
                  <a:pt x="2003142" y="42781"/>
                </a:lnTo>
                <a:lnTo>
                  <a:pt x="1972837" y="131183"/>
                </a:lnTo>
                <a:lnTo>
                  <a:pt x="1943849" y="42781"/>
                </a:lnTo>
                <a:lnTo>
                  <a:pt x="1922666" y="42781"/>
                </a:lnTo>
                <a:lnTo>
                  <a:pt x="1962701" y="151357"/>
                </a:lnTo>
                <a:lnTo>
                  <a:pt x="1982161" y="151357"/>
                </a:lnTo>
                <a:lnTo>
                  <a:pt x="2023109" y="42781"/>
                </a:lnTo>
                <a:close/>
              </a:path>
              <a:path w="5867800" h="195863">
                <a:moveTo>
                  <a:pt x="2064867" y="136066"/>
                </a:moveTo>
                <a:lnTo>
                  <a:pt x="2060002" y="129409"/>
                </a:lnTo>
                <a:lnTo>
                  <a:pt x="2058866" y="127750"/>
                </a:lnTo>
                <a:lnTo>
                  <a:pt x="2054097" y="116705"/>
                </a:lnTo>
                <a:lnTo>
                  <a:pt x="2052197" y="102898"/>
                </a:lnTo>
                <a:lnTo>
                  <a:pt x="2131761" y="102898"/>
                </a:lnTo>
                <a:lnTo>
                  <a:pt x="2131761" y="91949"/>
                </a:lnTo>
                <a:lnTo>
                  <a:pt x="2131220" y="83974"/>
                </a:lnTo>
                <a:lnTo>
                  <a:pt x="2130139" y="78973"/>
                </a:lnTo>
                <a:lnTo>
                  <a:pt x="2128923" y="71674"/>
                </a:lnTo>
                <a:lnTo>
                  <a:pt x="2126491" y="65287"/>
                </a:lnTo>
                <a:lnTo>
                  <a:pt x="2122842" y="59812"/>
                </a:lnTo>
                <a:lnTo>
                  <a:pt x="2119058" y="54068"/>
                </a:lnTo>
                <a:lnTo>
                  <a:pt x="2113551" y="49387"/>
                </a:lnTo>
                <a:lnTo>
                  <a:pt x="2106321" y="45772"/>
                </a:lnTo>
                <a:lnTo>
                  <a:pt x="2099091" y="42156"/>
                </a:lnTo>
                <a:lnTo>
                  <a:pt x="2091624" y="40348"/>
                </a:lnTo>
                <a:lnTo>
                  <a:pt x="2081208" y="40406"/>
                </a:lnTo>
                <a:lnTo>
                  <a:pt x="2068036" y="42622"/>
                </a:lnTo>
                <a:lnTo>
                  <a:pt x="2061725" y="65338"/>
                </a:lnTo>
                <a:lnTo>
                  <a:pt x="2067401" y="59289"/>
                </a:lnTo>
                <a:lnTo>
                  <a:pt x="2074428" y="56264"/>
                </a:lnTo>
                <a:lnTo>
                  <a:pt x="2082807" y="56264"/>
                </a:lnTo>
                <a:lnTo>
                  <a:pt x="2086286" y="56402"/>
                </a:lnTo>
                <a:lnTo>
                  <a:pt x="2099086" y="60267"/>
                </a:lnTo>
                <a:lnTo>
                  <a:pt x="2107841" y="69443"/>
                </a:lnTo>
                <a:lnTo>
                  <a:pt x="2110544" y="74174"/>
                </a:lnTo>
                <a:lnTo>
                  <a:pt x="2112267" y="80494"/>
                </a:lnTo>
                <a:lnTo>
                  <a:pt x="2113010" y="88401"/>
                </a:lnTo>
                <a:lnTo>
                  <a:pt x="2052704" y="88401"/>
                </a:lnTo>
                <a:lnTo>
                  <a:pt x="2053042" y="79074"/>
                </a:lnTo>
                <a:lnTo>
                  <a:pt x="2046826" y="56670"/>
                </a:lnTo>
                <a:lnTo>
                  <a:pt x="2042906" y="61761"/>
                </a:lnTo>
                <a:lnTo>
                  <a:pt x="2037200" y="72642"/>
                </a:lnTo>
                <a:lnTo>
                  <a:pt x="2033777" y="85104"/>
                </a:lnTo>
                <a:lnTo>
                  <a:pt x="2032636" y="99147"/>
                </a:lnTo>
                <a:lnTo>
                  <a:pt x="2032864" y="105708"/>
                </a:lnTo>
                <a:lnTo>
                  <a:pt x="2035098" y="119292"/>
                </a:lnTo>
                <a:lnTo>
                  <a:pt x="2039719" y="130875"/>
                </a:lnTo>
                <a:lnTo>
                  <a:pt x="2046724" y="140459"/>
                </a:lnTo>
                <a:lnTo>
                  <a:pt x="2056397" y="148403"/>
                </a:lnTo>
                <a:lnTo>
                  <a:pt x="2068027" y="153508"/>
                </a:lnTo>
                <a:lnTo>
                  <a:pt x="2081084" y="155209"/>
                </a:lnTo>
                <a:lnTo>
                  <a:pt x="2086624" y="155209"/>
                </a:lnTo>
                <a:lnTo>
                  <a:pt x="2091591" y="154669"/>
                </a:lnTo>
                <a:lnTo>
                  <a:pt x="2095982" y="153587"/>
                </a:lnTo>
                <a:lnTo>
                  <a:pt x="2104159" y="151695"/>
                </a:lnTo>
                <a:lnTo>
                  <a:pt x="2111017" y="148045"/>
                </a:lnTo>
                <a:lnTo>
                  <a:pt x="2116558" y="142638"/>
                </a:lnTo>
                <a:lnTo>
                  <a:pt x="2119869" y="139530"/>
                </a:lnTo>
                <a:lnTo>
                  <a:pt x="2122859" y="135525"/>
                </a:lnTo>
                <a:lnTo>
                  <a:pt x="2125528" y="130625"/>
                </a:lnTo>
                <a:lnTo>
                  <a:pt x="2128197" y="125725"/>
                </a:lnTo>
                <a:lnTo>
                  <a:pt x="2129768" y="121281"/>
                </a:lnTo>
                <a:lnTo>
                  <a:pt x="2130241" y="117294"/>
                </a:lnTo>
                <a:lnTo>
                  <a:pt x="2112301" y="117294"/>
                </a:lnTo>
                <a:lnTo>
                  <a:pt x="2110949" y="122092"/>
                </a:lnTo>
                <a:lnTo>
                  <a:pt x="2108652" y="126317"/>
                </a:lnTo>
                <a:lnTo>
                  <a:pt x="2105409" y="129966"/>
                </a:lnTo>
                <a:lnTo>
                  <a:pt x="2099733" y="136252"/>
                </a:lnTo>
                <a:lnTo>
                  <a:pt x="2092131" y="139394"/>
                </a:lnTo>
                <a:lnTo>
                  <a:pt x="2072401" y="139394"/>
                </a:lnTo>
                <a:lnTo>
                  <a:pt x="2064867" y="136066"/>
                </a:lnTo>
                <a:close/>
              </a:path>
              <a:path w="5867800" h="195863">
                <a:moveTo>
                  <a:pt x="2056575" y="48043"/>
                </a:moveTo>
                <a:lnTo>
                  <a:pt x="2046826" y="56670"/>
                </a:lnTo>
                <a:lnTo>
                  <a:pt x="2053042" y="79074"/>
                </a:lnTo>
                <a:lnTo>
                  <a:pt x="2056049" y="71387"/>
                </a:lnTo>
                <a:lnTo>
                  <a:pt x="2061725" y="65338"/>
                </a:lnTo>
                <a:lnTo>
                  <a:pt x="2068036" y="42622"/>
                </a:lnTo>
                <a:lnTo>
                  <a:pt x="2056575" y="48043"/>
                </a:lnTo>
                <a:close/>
              </a:path>
              <a:path w="5867800" h="195863">
                <a:moveTo>
                  <a:pt x="2160309" y="42781"/>
                </a:moveTo>
                <a:lnTo>
                  <a:pt x="2160309" y="151357"/>
                </a:lnTo>
                <a:lnTo>
                  <a:pt x="2178553" y="151357"/>
                </a:lnTo>
                <a:lnTo>
                  <a:pt x="2178553" y="81203"/>
                </a:lnTo>
                <a:lnTo>
                  <a:pt x="2181019" y="74394"/>
                </a:lnTo>
                <a:lnTo>
                  <a:pt x="2185952" y="68480"/>
                </a:lnTo>
                <a:lnTo>
                  <a:pt x="2190885" y="62567"/>
                </a:lnTo>
                <a:lnTo>
                  <a:pt x="2197946" y="59610"/>
                </a:lnTo>
                <a:lnTo>
                  <a:pt x="2210125" y="59711"/>
                </a:lnTo>
                <a:lnTo>
                  <a:pt x="2213115" y="60117"/>
                </a:lnTo>
                <a:lnTo>
                  <a:pt x="2213115" y="40855"/>
                </a:lnTo>
                <a:lnTo>
                  <a:pt x="2211156" y="40652"/>
                </a:lnTo>
                <a:lnTo>
                  <a:pt x="2207236" y="40348"/>
                </a:lnTo>
                <a:lnTo>
                  <a:pt x="2200007" y="40348"/>
                </a:lnTo>
                <a:lnTo>
                  <a:pt x="2193621" y="42967"/>
                </a:lnTo>
                <a:lnTo>
                  <a:pt x="2188080" y="48205"/>
                </a:lnTo>
                <a:lnTo>
                  <a:pt x="2182540" y="53443"/>
                </a:lnTo>
                <a:lnTo>
                  <a:pt x="2179060" y="57886"/>
                </a:lnTo>
                <a:lnTo>
                  <a:pt x="2177641" y="61536"/>
                </a:lnTo>
                <a:lnTo>
                  <a:pt x="2177641" y="42781"/>
                </a:lnTo>
                <a:lnTo>
                  <a:pt x="2160309" y="42781"/>
                </a:lnTo>
                <a:close/>
              </a:path>
              <a:path w="5867800" h="195863">
                <a:moveTo>
                  <a:pt x="2255144" y="136066"/>
                </a:moveTo>
                <a:lnTo>
                  <a:pt x="2250279" y="129409"/>
                </a:lnTo>
                <a:lnTo>
                  <a:pt x="2249142" y="127750"/>
                </a:lnTo>
                <a:lnTo>
                  <a:pt x="2244374" y="116705"/>
                </a:lnTo>
                <a:lnTo>
                  <a:pt x="2242474" y="102898"/>
                </a:lnTo>
                <a:lnTo>
                  <a:pt x="2322038" y="102898"/>
                </a:lnTo>
                <a:lnTo>
                  <a:pt x="2322038" y="91949"/>
                </a:lnTo>
                <a:lnTo>
                  <a:pt x="2321497" y="83974"/>
                </a:lnTo>
                <a:lnTo>
                  <a:pt x="2320416" y="78973"/>
                </a:lnTo>
                <a:lnTo>
                  <a:pt x="2319200" y="71674"/>
                </a:lnTo>
                <a:lnTo>
                  <a:pt x="2316767" y="65287"/>
                </a:lnTo>
                <a:lnTo>
                  <a:pt x="2313119" y="59812"/>
                </a:lnTo>
                <a:lnTo>
                  <a:pt x="2309335" y="54068"/>
                </a:lnTo>
                <a:lnTo>
                  <a:pt x="2303828" y="49387"/>
                </a:lnTo>
                <a:lnTo>
                  <a:pt x="2296598" y="45772"/>
                </a:lnTo>
                <a:lnTo>
                  <a:pt x="2289368" y="42156"/>
                </a:lnTo>
                <a:lnTo>
                  <a:pt x="2281901" y="40348"/>
                </a:lnTo>
                <a:lnTo>
                  <a:pt x="2271485" y="40406"/>
                </a:lnTo>
                <a:lnTo>
                  <a:pt x="2258312" y="42622"/>
                </a:lnTo>
                <a:lnTo>
                  <a:pt x="2252002" y="65338"/>
                </a:lnTo>
                <a:lnTo>
                  <a:pt x="2257677" y="59289"/>
                </a:lnTo>
                <a:lnTo>
                  <a:pt x="2264705" y="56264"/>
                </a:lnTo>
                <a:lnTo>
                  <a:pt x="2273083" y="56264"/>
                </a:lnTo>
                <a:lnTo>
                  <a:pt x="2276563" y="56402"/>
                </a:lnTo>
                <a:lnTo>
                  <a:pt x="2289362" y="60267"/>
                </a:lnTo>
                <a:lnTo>
                  <a:pt x="2298118" y="69443"/>
                </a:lnTo>
                <a:lnTo>
                  <a:pt x="2300821" y="74174"/>
                </a:lnTo>
                <a:lnTo>
                  <a:pt x="2302544" y="80494"/>
                </a:lnTo>
                <a:lnTo>
                  <a:pt x="2303287" y="88401"/>
                </a:lnTo>
                <a:lnTo>
                  <a:pt x="2242981" y="88401"/>
                </a:lnTo>
                <a:lnTo>
                  <a:pt x="2243319" y="79074"/>
                </a:lnTo>
                <a:lnTo>
                  <a:pt x="2237102" y="56670"/>
                </a:lnTo>
                <a:lnTo>
                  <a:pt x="2233183" y="61761"/>
                </a:lnTo>
                <a:lnTo>
                  <a:pt x="2227477" y="72642"/>
                </a:lnTo>
                <a:lnTo>
                  <a:pt x="2224054" y="85104"/>
                </a:lnTo>
                <a:lnTo>
                  <a:pt x="2222913" y="99147"/>
                </a:lnTo>
                <a:lnTo>
                  <a:pt x="2223140" y="105708"/>
                </a:lnTo>
                <a:lnTo>
                  <a:pt x="2225375" y="119292"/>
                </a:lnTo>
                <a:lnTo>
                  <a:pt x="2229995" y="130875"/>
                </a:lnTo>
                <a:lnTo>
                  <a:pt x="2237001" y="140459"/>
                </a:lnTo>
                <a:lnTo>
                  <a:pt x="2246673" y="148403"/>
                </a:lnTo>
                <a:lnTo>
                  <a:pt x="2258304" y="153508"/>
                </a:lnTo>
                <a:lnTo>
                  <a:pt x="2271360" y="155209"/>
                </a:lnTo>
                <a:lnTo>
                  <a:pt x="2276901" y="155209"/>
                </a:lnTo>
                <a:lnTo>
                  <a:pt x="2281867" y="154669"/>
                </a:lnTo>
                <a:lnTo>
                  <a:pt x="2286259" y="153587"/>
                </a:lnTo>
                <a:lnTo>
                  <a:pt x="2294435" y="151695"/>
                </a:lnTo>
                <a:lnTo>
                  <a:pt x="2301294" y="148045"/>
                </a:lnTo>
                <a:lnTo>
                  <a:pt x="2306835" y="142638"/>
                </a:lnTo>
                <a:lnTo>
                  <a:pt x="2310145" y="139530"/>
                </a:lnTo>
                <a:lnTo>
                  <a:pt x="2313135" y="135525"/>
                </a:lnTo>
                <a:lnTo>
                  <a:pt x="2315804" y="130625"/>
                </a:lnTo>
                <a:lnTo>
                  <a:pt x="2318473" y="125725"/>
                </a:lnTo>
                <a:lnTo>
                  <a:pt x="2320044" y="121282"/>
                </a:lnTo>
                <a:lnTo>
                  <a:pt x="2320517" y="117294"/>
                </a:lnTo>
                <a:lnTo>
                  <a:pt x="2302578" y="117294"/>
                </a:lnTo>
                <a:lnTo>
                  <a:pt x="2301226" y="122093"/>
                </a:lnTo>
                <a:lnTo>
                  <a:pt x="2298929" y="126317"/>
                </a:lnTo>
                <a:lnTo>
                  <a:pt x="2295686" y="129966"/>
                </a:lnTo>
                <a:lnTo>
                  <a:pt x="2290010" y="136252"/>
                </a:lnTo>
                <a:lnTo>
                  <a:pt x="2282408" y="139394"/>
                </a:lnTo>
                <a:lnTo>
                  <a:pt x="2262678" y="139394"/>
                </a:lnTo>
                <a:lnTo>
                  <a:pt x="2255144" y="136066"/>
                </a:lnTo>
                <a:close/>
              </a:path>
              <a:path w="5867800" h="195863">
                <a:moveTo>
                  <a:pt x="2246851" y="48043"/>
                </a:moveTo>
                <a:lnTo>
                  <a:pt x="2237102" y="56670"/>
                </a:lnTo>
                <a:lnTo>
                  <a:pt x="2243319" y="79074"/>
                </a:lnTo>
                <a:lnTo>
                  <a:pt x="2246326" y="71387"/>
                </a:lnTo>
                <a:lnTo>
                  <a:pt x="2252002" y="65338"/>
                </a:lnTo>
                <a:lnTo>
                  <a:pt x="2258312" y="42622"/>
                </a:lnTo>
                <a:lnTo>
                  <a:pt x="2246851" y="48043"/>
                </a:lnTo>
                <a:close/>
              </a:path>
              <a:path w="5867800" h="195863">
                <a:moveTo>
                  <a:pt x="2401196" y="139293"/>
                </a:moveTo>
                <a:lnTo>
                  <a:pt x="2391442" y="139274"/>
                </a:lnTo>
                <a:lnTo>
                  <a:pt x="2378185" y="136110"/>
                </a:lnTo>
                <a:lnTo>
                  <a:pt x="2369033" y="127533"/>
                </a:lnTo>
                <a:lnTo>
                  <a:pt x="2374524" y="153192"/>
                </a:lnTo>
                <a:lnTo>
                  <a:pt x="2387074" y="155209"/>
                </a:lnTo>
                <a:lnTo>
                  <a:pt x="2394574" y="155209"/>
                </a:lnTo>
                <a:lnTo>
                  <a:pt x="2401230" y="153723"/>
                </a:lnTo>
                <a:lnTo>
                  <a:pt x="2407041" y="150749"/>
                </a:lnTo>
                <a:lnTo>
                  <a:pt x="2412851" y="147775"/>
                </a:lnTo>
                <a:lnTo>
                  <a:pt x="2417886" y="142943"/>
                </a:lnTo>
                <a:lnTo>
                  <a:pt x="2422142" y="136252"/>
                </a:lnTo>
                <a:lnTo>
                  <a:pt x="2422142" y="151357"/>
                </a:lnTo>
                <a:lnTo>
                  <a:pt x="2438562" y="151357"/>
                </a:lnTo>
                <a:lnTo>
                  <a:pt x="2438562" y="1926"/>
                </a:lnTo>
                <a:lnTo>
                  <a:pt x="2421028" y="1926"/>
                </a:lnTo>
                <a:lnTo>
                  <a:pt x="2421028" y="56771"/>
                </a:lnTo>
                <a:lnTo>
                  <a:pt x="2416906" y="51702"/>
                </a:lnTo>
                <a:lnTo>
                  <a:pt x="2413223" y="48154"/>
                </a:lnTo>
                <a:lnTo>
                  <a:pt x="2409980" y="46126"/>
                </a:lnTo>
                <a:lnTo>
                  <a:pt x="2404372" y="42612"/>
                </a:lnTo>
                <a:lnTo>
                  <a:pt x="2397412" y="40855"/>
                </a:lnTo>
                <a:lnTo>
                  <a:pt x="2388367" y="40859"/>
                </a:lnTo>
                <a:lnTo>
                  <a:pt x="2374840" y="42915"/>
                </a:lnTo>
                <a:lnTo>
                  <a:pt x="2363547" y="48709"/>
                </a:lnTo>
                <a:lnTo>
                  <a:pt x="2354488" y="58241"/>
                </a:lnTo>
                <a:lnTo>
                  <a:pt x="2351949" y="62178"/>
                </a:lnTo>
                <a:lnTo>
                  <a:pt x="2346631" y="73456"/>
                </a:lnTo>
                <a:lnTo>
                  <a:pt x="2343440" y="85847"/>
                </a:lnTo>
                <a:lnTo>
                  <a:pt x="2342376" y="99350"/>
                </a:lnTo>
                <a:lnTo>
                  <a:pt x="2342531" y="104712"/>
                </a:lnTo>
                <a:lnTo>
                  <a:pt x="2344558" y="118242"/>
                </a:lnTo>
                <a:lnTo>
                  <a:pt x="2348932" y="129988"/>
                </a:lnTo>
                <a:lnTo>
                  <a:pt x="2355654" y="139952"/>
                </a:lnTo>
                <a:lnTo>
                  <a:pt x="2363260" y="147141"/>
                </a:lnTo>
                <a:lnTo>
                  <a:pt x="2362949" y="112032"/>
                </a:lnTo>
                <a:lnTo>
                  <a:pt x="2361634" y="98336"/>
                </a:lnTo>
                <a:lnTo>
                  <a:pt x="2362014" y="90146"/>
                </a:lnTo>
                <a:lnTo>
                  <a:pt x="2364772" y="77183"/>
                </a:lnTo>
                <a:lnTo>
                  <a:pt x="2370198" y="67315"/>
                </a:lnTo>
                <a:lnTo>
                  <a:pt x="2375908" y="60286"/>
                </a:lnTo>
                <a:lnTo>
                  <a:pt x="2383357" y="56771"/>
                </a:lnTo>
                <a:lnTo>
                  <a:pt x="2400790" y="56771"/>
                </a:lnTo>
                <a:lnTo>
                  <a:pt x="2407716" y="60066"/>
                </a:lnTo>
                <a:lnTo>
                  <a:pt x="2413325" y="66656"/>
                </a:lnTo>
                <a:lnTo>
                  <a:pt x="2416303" y="70949"/>
                </a:lnTo>
                <a:lnTo>
                  <a:pt x="2420379" y="82307"/>
                </a:lnTo>
                <a:lnTo>
                  <a:pt x="2421737" y="97120"/>
                </a:lnTo>
                <a:lnTo>
                  <a:pt x="2421363" y="105413"/>
                </a:lnTo>
                <a:lnTo>
                  <a:pt x="2418730" y="118367"/>
                </a:lnTo>
                <a:lnTo>
                  <a:pt x="2413578" y="128395"/>
                </a:lnTo>
                <a:lnTo>
                  <a:pt x="2408139" y="135660"/>
                </a:lnTo>
                <a:lnTo>
                  <a:pt x="2401196" y="139293"/>
                </a:lnTo>
                <a:close/>
              </a:path>
              <a:path w="5867800" h="195863">
                <a:moveTo>
                  <a:pt x="2366895" y="123708"/>
                </a:moveTo>
                <a:lnTo>
                  <a:pt x="2362949" y="112032"/>
                </a:lnTo>
                <a:lnTo>
                  <a:pt x="2363260" y="147141"/>
                </a:lnTo>
                <a:lnTo>
                  <a:pt x="2374524" y="153192"/>
                </a:lnTo>
                <a:lnTo>
                  <a:pt x="2369033" y="127533"/>
                </a:lnTo>
                <a:lnTo>
                  <a:pt x="2366895" y="123708"/>
                </a:lnTo>
                <a:close/>
              </a:path>
              <a:path w="5867800" h="195863">
                <a:moveTo>
                  <a:pt x="2589952" y="65388"/>
                </a:moveTo>
                <a:lnTo>
                  <a:pt x="2544748" y="65388"/>
                </a:lnTo>
                <a:lnTo>
                  <a:pt x="2544748" y="19261"/>
                </a:lnTo>
                <a:lnTo>
                  <a:pt x="2524984" y="2432"/>
                </a:lnTo>
                <a:lnTo>
                  <a:pt x="2524984" y="151357"/>
                </a:lnTo>
                <a:lnTo>
                  <a:pt x="2587925" y="151357"/>
                </a:lnTo>
                <a:lnTo>
                  <a:pt x="2544748" y="134123"/>
                </a:lnTo>
                <a:lnTo>
                  <a:pt x="2544748" y="81710"/>
                </a:lnTo>
                <a:lnTo>
                  <a:pt x="2593229" y="81710"/>
                </a:lnTo>
                <a:lnTo>
                  <a:pt x="2589952" y="65388"/>
                </a:lnTo>
                <a:close/>
              </a:path>
              <a:path w="5867800" h="195863">
                <a:moveTo>
                  <a:pt x="2622202" y="142176"/>
                </a:moveTo>
                <a:lnTo>
                  <a:pt x="2630798" y="133920"/>
                </a:lnTo>
                <a:lnTo>
                  <a:pt x="2632163" y="132067"/>
                </a:lnTo>
                <a:lnTo>
                  <a:pt x="2637905" y="120547"/>
                </a:lnTo>
                <a:lnTo>
                  <a:pt x="2639819" y="107866"/>
                </a:lnTo>
                <a:lnTo>
                  <a:pt x="2639688" y="104046"/>
                </a:lnTo>
                <a:lnTo>
                  <a:pt x="2636704" y="91072"/>
                </a:lnTo>
                <a:lnTo>
                  <a:pt x="2629785" y="81001"/>
                </a:lnTo>
                <a:lnTo>
                  <a:pt x="2626000" y="77351"/>
                </a:lnTo>
                <a:lnTo>
                  <a:pt x="2620291" y="74073"/>
                </a:lnTo>
                <a:lnTo>
                  <a:pt x="2612655" y="71167"/>
                </a:lnTo>
                <a:lnTo>
                  <a:pt x="2617859" y="68531"/>
                </a:lnTo>
                <a:lnTo>
                  <a:pt x="2621845" y="65625"/>
                </a:lnTo>
                <a:lnTo>
                  <a:pt x="2624615" y="62448"/>
                </a:lnTo>
                <a:lnTo>
                  <a:pt x="2629953" y="56433"/>
                </a:lnTo>
                <a:lnTo>
                  <a:pt x="2632623" y="48729"/>
                </a:lnTo>
                <a:lnTo>
                  <a:pt x="2632623" y="31291"/>
                </a:lnTo>
                <a:lnTo>
                  <a:pt x="2630460" y="24195"/>
                </a:lnTo>
                <a:lnTo>
                  <a:pt x="2626136" y="18045"/>
                </a:lnTo>
                <a:lnTo>
                  <a:pt x="2615881" y="8622"/>
                </a:lnTo>
                <a:lnTo>
                  <a:pt x="2603906" y="3980"/>
                </a:lnTo>
                <a:lnTo>
                  <a:pt x="2588939" y="2433"/>
                </a:lnTo>
                <a:lnTo>
                  <a:pt x="2524984" y="2432"/>
                </a:lnTo>
                <a:lnTo>
                  <a:pt x="2544748" y="19261"/>
                </a:lnTo>
                <a:lnTo>
                  <a:pt x="2589513" y="19261"/>
                </a:lnTo>
                <a:lnTo>
                  <a:pt x="2596135" y="20207"/>
                </a:lnTo>
                <a:lnTo>
                  <a:pt x="2600594" y="22100"/>
                </a:lnTo>
                <a:lnTo>
                  <a:pt x="2608500" y="25479"/>
                </a:lnTo>
                <a:lnTo>
                  <a:pt x="2612453" y="32035"/>
                </a:lnTo>
                <a:lnTo>
                  <a:pt x="2612453" y="51432"/>
                </a:lnTo>
                <a:lnTo>
                  <a:pt x="2608737" y="58123"/>
                </a:lnTo>
                <a:lnTo>
                  <a:pt x="2601304" y="61840"/>
                </a:lnTo>
                <a:lnTo>
                  <a:pt x="2596574" y="64206"/>
                </a:lnTo>
                <a:lnTo>
                  <a:pt x="2589952" y="65388"/>
                </a:lnTo>
                <a:lnTo>
                  <a:pt x="2593229" y="81710"/>
                </a:lnTo>
                <a:lnTo>
                  <a:pt x="2600020" y="82758"/>
                </a:lnTo>
                <a:lnTo>
                  <a:pt x="2605155" y="84853"/>
                </a:lnTo>
                <a:lnTo>
                  <a:pt x="2616302" y="93752"/>
                </a:lnTo>
                <a:lnTo>
                  <a:pt x="2619649" y="106953"/>
                </a:lnTo>
                <a:lnTo>
                  <a:pt x="2619649" y="113374"/>
                </a:lnTo>
                <a:lnTo>
                  <a:pt x="2617994" y="118848"/>
                </a:lnTo>
                <a:lnTo>
                  <a:pt x="2614683" y="123377"/>
                </a:lnTo>
                <a:lnTo>
                  <a:pt x="2612807" y="125619"/>
                </a:lnTo>
                <a:lnTo>
                  <a:pt x="2602623" y="131997"/>
                </a:lnTo>
                <a:lnTo>
                  <a:pt x="2588229" y="134123"/>
                </a:lnTo>
                <a:lnTo>
                  <a:pt x="2544748" y="134123"/>
                </a:lnTo>
                <a:lnTo>
                  <a:pt x="2587925" y="151357"/>
                </a:lnTo>
                <a:lnTo>
                  <a:pt x="2597821" y="150812"/>
                </a:lnTo>
                <a:lnTo>
                  <a:pt x="2611210" y="147807"/>
                </a:lnTo>
                <a:lnTo>
                  <a:pt x="2622202" y="142176"/>
                </a:lnTo>
                <a:close/>
              </a:path>
              <a:path w="5867800" h="195863">
                <a:moveTo>
                  <a:pt x="2687591" y="136066"/>
                </a:moveTo>
                <a:lnTo>
                  <a:pt x="2682726" y="129409"/>
                </a:lnTo>
                <a:lnTo>
                  <a:pt x="2681590" y="127750"/>
                </a:lnTo>
                <a:lnTo>
                  <a:pt x="2676821" y="116705"/>
                </a:lnTo>
                <a:lnTo>
                  <a:pt x="2674921" y="102898"/>
                </a:lnTo>
                <a:lnTo>
                  <a:pt x="2754485" y="102898"/>
                </a:lnTo>
                <a:lnTo>
                  <a:pt x="2754485" y="91949"/>
                </a:lnTo>
                <a:lnTo>
                  <a:pt x="2753944" y="83974"/>
                </a:lnTo>
                <a:lnTo>
                  <a:pt x="2752863" y="78973"/>
                </a:lnTo>
                <a:lnTo>
                  <a:pt x="2751647" y="71674"/>
                </a:lnTo>
                <a:lnTo>
                  <a:pt x="2749214" y="65287"/>
                </a:lnTo>
                <a:lnTo>
                  <a:pt x="2745566" y="59813"/>
                </a:lnTo>
                <a:lnTo>
                  <a:pt x="2741781" y="54068"/>
                </a:lnTo>
                <a:lnTo>
                  <a:pt x="2736274" y="49388"/>
                </a:lnTo>
                <a:lnTo>
                  <a:pt x="2729045" y="45772"/>
                </a:lnTo>
                <a:lnTo>
                  <a:pt x="2721815" y="42156"/>
                </a:lnTo>
                <a:lnTo>
                  <a:pt x="2714348" y="40348"/>
                </a:lnTo>
                <a:lnTo>
                  <a:pt x="2703932" y="40407"/>
                </a:lnTo>
                <a:lnTo>
                  <a:pt x="2690760" y="42622"/>
                </a:lnTo>
                <a:lnTo>
                  <a:pt x="2684449" y="65338"/>
                </a:lnTo>
                <a:lnTo>
                  <a:pt x="2690125" y="59289"/>
                </a:lnTo>
                <a:lnTo>
                  <a:pt x="2697152" y="56264"/>
                </a:lnTo>
                <a:lnTo>
                  <a:pt x="2705531" y="56264"/>
                </a:lnTo>
                <a:lnTo>
                  <a:pt x="2709010" y="56402"/>
                </a:lnTo>
                <a:lnTo>
                  <a:pt x="2721809" y="60267"/>
                </a:lnTo>
                <a:lnTo>
                  <a:pt x="2730565" y="69443"/>
                </a:lnTo>
                <a:lnTo>
                  <a:pt x="2733268" y="74175"/>
                </a:lnTo>
                <a:lnTo>
                  <a:pt x="2734991" y="80494"/>
                </a:lnTo>
                <a:lnTo>
                  <a:pt x="2735734" y="88401"/>
                </a:lnTo>
                <a:lnTo>
                  <a:pt x="2675428" y="88401"/>
                </a:lnTo>
                <a:lnTo>
                  <a:pt x="2675766" y="79074"/>
                </a:lnTo>
                <a:lnTo>
                  <a:pt x="2669550" y="56670"/>
                </a:lnTo>
                <a:lnTo>
                  <a:pt x="2665630" y="61762"/>
                </a:lnTo>
                <a:lnTo>
                  <a:pt x="2659924" y="72642"/>
                </a:lnTo>
                <a:lnTo>
                  <a:pt x="2656501" y="85104"/>
                </a:lnTo>
                <a:lnTo>
                  <a:pt x="2655360" y="99147"/>
                </a:lnTo>
                <a:lnTo>
                  <a:pt x="2655587" y="105708"/>
                </a:lnTo>
                <a:lnTo>
                  <a:pt x="2657822" y="119292"/>
                </a:lnTo>
                <a:lnTo>
                  <a:pt x="2662442" y="130875"/>
                </a:lnTo>
                <a:lnTo>
                  <a:pt x="2669448" y="140459"/>
                </a:lnTo>
                <a:lnTo>
                  <a:pt x="2679120" y="148403"/>
                </a:lnTo>
                <a:lnTo>
                  <a:pt x="2690751" y="153508"/>
                </a:lnTo>
                <a:lnTo>
                  <a:pt x="2703807" y="155209"/>
                </a:lnTo>
                <a:lnTo>
                  <a:pt x="2709348" y="155209"/>
                </a:lnTo>
                <a:lnTo>
                  <a:pt x="2714315" y="154669"/>
                </a:lnTo>
                <a:lnTo>
                  <a:pt x="2718706" y="153587"/>
                </a:lnTo>
                <a:lnTo>
                  <a:pt x="2726883" y="151695"/>
                </a:lnTo>
                <a:lnTo>
                  <a:pt x="2733741" y="148045"/>
                </a:lnTo>
                <a:lnTo>
                  <a:pt x="2739282" y="142639"/>
                </a:lnTo>
                <a:lnTo>
                  <a:pt x="2742592" y="139530"/>
                </a:lnTo>
                <a:lnTo>
                  <a:pt x="2745583" y="135525"/>
                </a:lnTo>
                <a:lnTo>
                  <a:pt x="2748251" y="130625"/>
                </a:lnTo>
                <a:lnTo>
                  <a:pt x="2750920" y="125725"/>
                </a:lnTo>
                <a:lnTo>
                  <a:pt x="2752492" y="121282"/>
                </a:lnTo>
                <a:lnTo>
                  <a:pt x="2752964" y="117294"/>
                </a:lnTo>
                <a:lnTo>
                  <a:pt x="2735024" y="117294"/>
                </a:lnTo>
                <a:lnTo>
                  <a:pt x="2733673" y="122093"/>
                </a:lnTo>
                <a:lnTo>
                  <a:pt x="2731376" y="126317"/>
                </a:lnTo>
                <a:lnTo>
                  <a:pt x="2728133" y="129966"/>
                </a:lnTo>
                <a:lnTo>
                  <a:pt x="2722457" y="136252"/>
                </a:lnTo>
                <a:lnTo>
                  <a:pt x="2714855" y="139394"/>
                </a:lnTo>
                <a:lnTo>
                  <a:pt x="2695125" y="139394"/>
                </a:lnTo>
                <a:lnTo>
                  <a:pt x="2687591" y="136066"/>
                </a:lnTo>
                <a:close/>
              </a:path>
              <a:path w="5867800" h="195863">
                <a:moveTo>
                  <a:pt x="2679299" y="48043"/>
                </a:moveTo>
                <a:lnTo>
                  <a:pt x="2669550" y="56670"/>
                </a:lnTo>
                <a:lnTo>
                  <a:pt x="2675766" y="79074"/>
                </a:lnTo>
                <a:lnTo>
                  <a:pt x="2678773" y="71387"/>
                </a:lnTo>
                <a:lnTo>
                  <a:pt x="2684449" y="65338"/>
                </a:lnTo>
                <a:lnTo>
                  <a:pt x="2690760" y="42622"/>
                </a:lnTo>
                <a:lnTo>
                  <a:pt x="2679299" y="48043"/>
                </a:lnTo>
                <a:close/>
              </a:path>
              <a:path w="5867800" h="195863">
                <a:moveTo>
                  <a:pt x="2804622" y="42781"/>
                </a:moveTo>
                <a:lnTo>
                  <a:pt x="2804622" y="12469"/>
                </a:lnTo>
                <a:lnTo>
                  <a:pt x="2786175" y="12469"/>
                </a:lnTo>
                <a:lnTo>
                  <a:pt x="2786175" y="42781"/>
                </a:lnTo>
                <a:lnTo>
                  <a:pt x="2771478" y="42781"/>
                </a:lnTo>
                <a:lnTo>
                  <a:pt x="2771478" y="57684"/>
                </a:lnTo>
                <a:lnTo>
                  <a:pt x="2786175" y="57684"/>
                </a:lnTo>
                <a:lnTo>
                  <a:pt x="2786175" y="136522"/>
                </a:lnTo>
                <a:lnTo>
                  <a:pt x="2787696" y="142182"/>
                </a:lnTo>
                <a:lnTo>
                  <a:pt x="2790736" y="146542"/>
                </a:lnTo>
                <a:lnTo>
                  <a:pt x="2793777" y="150901"/>
                </a:lnTo>
                <a:lnTo>
                  <a:pt x="2799554" y="153081"/>
                </a:lnTo>
                <a:lnTo>
                  <a:pt x="2810703" y="153081"/>
                </a:lnTo>
                <a:lnTo>
                  <a:pt x="2813153" y="152945"/>
                </a:lnTo>
                <a:lnTo>
                  <a:pt x="2817679" y="152405"/>
                </a:lnTo>
                <a:lnTo>
                  <a:pt x="2821953" y="151357"/>
                </a:lnTo>
                <a:lnTo>
                  <a:pt x="2821953" y="136961"/>
                </a:lnTo>
                <a:lnTo>
                  <a:pt x="2818406" y="137215"/>
                </a:lnTo>
                <a:lnTo>
                  <a:pt x="2812257" y="137266"/>
                </a:lnTo>
                <a:lnTo>
                  <a:pt x="2808473" y="136150"/>
                </a:lnTo>
                <a:lnTo>
                  <a:pt x="2805906" y="134866"/>
                </a:lnTo>
                <a:lnTo>
                  <a:pt x="2804622" y="132332"/>
                </a:lnTo>
                <a:lnTo>
                  <a:pt x="2804622" y="57684"/>
                </a:lnTo>
                <a:lnTo>
                  <a:pt x="2821953" y="57684"/>
                </a:lnTo>
                <a:lnTo>
                  <a:pt x="2821953" y="42781"/>
                </a:lnTo>
                <a:lnTo>
                  <a:pt x="2804622" y="42781"/>
                </a:lnTo>
                <a:close/>
              </a:path>
              <a:path w="5867800" h="195863">
                <a:moveTo>
                  <a:pt x="3584276" y="48560"/>
                </a:moveTo>
                <a:lnTo>
                  <a:pt x="3584276" y="151357"/>
                </a:lnTo>
                <a:lnTo>
                  <a:pt x="3603736" y="151357"/>
                </a:lnTo>
                <a:lnTo>
                  <a:pt x="3603736" y="6792"/>
                </a:lnTo>
                <a:lnTo>
                  <a:pt x="3589344" y="6792"/>
                </a:lnTo>
                <a:lnTo>
                  <a:pt x="3586777" y="18011"/>
                </a:lnTo>
                <a:lnTo>
                  <a:pt x="3582891" y="25124"/>
                </a:lnTo>
                <a:lnTo>
                  <a:pt x="3577688" y="28132"/>
                </a:lnTo>
                <a:lnTo>
                  <a:pt x="3575957" y="29032"/>
                </a:lnTo>
                <a:lnTo>
                  <a:pt x="3565446" y="32321"/>
                </a:lnTo>
                <a:lnTo>
                  <a:pt x="3550120" y="34570"/>
                </a:lnTo>
                <a:lnTo>
                  <a:pt x="3550120" y="48560"/>
                </a:lnTo>
                <a:lnTo>
                  <a:pt x="3584276" y="48560"/>
                </a:lnTo>
                <a:close/>
              </a:path>
              <a:path w="5867800" h="195863">
                <a:moveTo>
                  <a:pt x="3169127" y="48560"/>
                </a:moveTo>
                <a:lnTo>
                  <a:pt x="3169127" y="151357"/>
                </a:lnTo>
                <a:lnTo>
                  <a:pt x="3188587" y="151357"/>
                </a:lnTo>
                <a:lnTo>
                  <a:pt x="3188587" y="6792"/>
                </a:lnTo>
                <a:lnTo>
                  <a:pt x="3174195" y="6792"/>
                </a:lnTo>
                <a:lnTo>
                  <a:pt x="3171627" y="18011"/>
                </a:lnTo>
                <a:lnTo>
                  <a:pt x="3167742" y="25124"/>
                </a:lnTo>
                <a:lnTo>
                  <a:pt x="3162539" y="28132"/>
                </a:lnTo>
                <a:lnTo>
                  <a:pt x="3160808" y="29032"/>
                </a:lnTo>
                <a:lnTo>
                  <a:pt x="3150296" y="32321"/>
                </a:lnTo>
                <a:lnTo>
                  <a:pt x="3134971" y="34569"/>
                </a:lnTo>
                <a:lnTo>
                  <a:pt x="3134971" y="48560"/>
                </a:lnTo>
                <a:lnTo>
                  <a:pt x="3169127" y="48560"/>
                </a:lnTo>
                <a:close/>
              </a:path>
              <a:path w="5867800" h="195863">
                <a:moveTo>
                  <a:pt x="2916948" y="56674"/>
                </a:moveTo>
                <a:lnTo>
                  <a:pt x="2908105" y="47444"/>
                </a:lnTo>
                <a:lnTo>
                  <a:pt x="2902892" y="44755"/>
                </a:lnTo>
                <a:lnTo>
                  <a:pt x="2891077" y="41298"/>
                </a:lnTo>
                <a:lnTo>
                  <a:pt x="2876989" y="40145"/>
                </a:lnTo>
                <a:lnTo>
                  <a:pt x="2871943" y="40336"/>
                </a:lnTo>
                <a:lnTo>
                  <a:pt x="2859233" y="42768"/>
                </a:lnTo>
                <a:lnTo>
                  <a:pt x="2847951" y="48002"/>
                </a:lnTo>
                <a:lnTo>
                  <a:pt x="2843921" y="51142"/>
                </a:lnTo>
                <a:lnTo>
                  <a:pt x="2837384" y="61462"/>
                </a:lnTo>
                <a:lnTo>
                  <a:pt x="2834926" y="75932"/>
                </a:lnTo>
                <a:lnTo>
                  <a:pt x="2851954" y="75932"/>
                </a:lnTo>
                <a:lnTo>
                  <a:pt x="2852630" y="70322"/>
                </a:lnTo>
                <a:lnTo>
                  <a:pt x="2854083" y="66098"/>
                </a:lnTo>
                <a:lnTo>
                  <a:pt x="2856313" y="63259"/>
                </a:lnTo>
                <a:lnTo>
                  <a:pt x="2860299" y="58123"/>
                </a:lnTo>
                <a:lnTo>
                  <a:pt x="2867056" y="55555"/>
                </a:lnTo>
                <a:lnTo>
                  <a:pt x="2884827" y="55555"/>
                </a:lnTo>
                <a:lnTo>
                  <a:pt x="2891162" y="56957"/>
                </a:lnTo>
                <a:lnTo>
                  <a:pt x="2895587" y="59762"/>
                </a:lnTo>
                <a:lnTo>
                  <a:pt x="2900013" y="62567"/>
                </a:lnTo>
                <a:lnTo>
                  <a:pt x="2902226" y="67078"/>
                </a:lnTo>
                <a:lnTo>
                  <a:pt x="2902226" y="76337"/>
                </a:lnTo>
                <a:lnTo>
                  <a:pt x="2901010" y="80291"/>
                </a:lnTo>
                <a:lnTo>
                  <a:pt x="2899591" y="83265"/>
                </a:lnTo>
                <a:lnTo>
                  <a:pt x="2896787" y="85022"/>
                </a:lnTo>
                <a:lnTo>
                  <a:pt x="2892598" y="85563"/>
                </a:lnTo>
                <a:lnTo>
                  <a:pt x="2863509" y="89212"/>
                </a:lnTo>
                <a:lnTo>
                  <a:pt x="2861961" y="89426"/>
                </a:lnTo>
                <a:lnTo>
                  <a:pt x="2849046" y="93001"/>
                </a:lnTo>
                <a:lnTo>
                  <a:pt x="2838778" y="99451"/>
                </a:lnTo>
                <a:lnTo>
                  <a:pt x="2832494" y="104994"/>
                </a:lnTo>
                <a:lnTo>
                  <a:pt x="2829352" y="112800"/>
                </a:lnTo>
                <a:lnTo>
                  <a:pt x="2829352" y="132061"/>
                </a:lnTo>
                <a:lnTo>
                  <a:pt x="2832545" y="139715"/>
                </a:lnTo>
                <a:lnTo>
                  <a:pt x="2838930" y="145832"/>
                </a:lnTo>
                <a:lnTo>
                  <a:pt x="2850327" y="152872"/>
                </a:lnTo>
                <a:lnTo>
                  <a:pt x="2863610" y="155007"/>
                </a:lnTo>
                <a:lnTo>
                  <a:pt x="2862596" y="139496"/>
                </a:lnTo>
                <a:lnTo>
                  <a:pt x="2858036" y="137975"/>
                </a:lnTo>
                <a:lnTo>
                  <a:pt x="2854184" y="134934"/>
                </a:lnTo>
                <a:lnTo>
                  <a:pt x="2850333" y="131892"/>
                </a:lnTo>
                <a:lnTo>
                  <a:pt x="2848407" y="127736"/>
                </a:lnTo>
                <a:lnTo>
                  <a:pt x="2848407" y="115503"/>
                </a:lnTo>
                <a:lnTo>
                  <a:pt x="2851211" y="110434"/>
                </a:lnTo>
                <a:lnTo>
                  <a:pt x="2856819" y="107258"/>
                </a:lnTo>
                <a:lnTo>
                  <a:pt x="2860130" y="105365"/>
                </a:lnTo>
                <a:lnTo>
                  <a:pt x="2865097" y="103980"/>
                </a:lnTo>
                <a:lnTo>
                  <a:pt x="2871718" y="103101"/>
                </a:lnTo>
                <a:lnTo>
                  <a:pt x="2882766" y="101682"/>
                </a:lnTo>
                <a:lnTo>
                  <a:pt x="2886145" y="101276"/>
                </a:lnTo>
                <a:lnTo>
                  <a:pt x="2889591" y="100600"/>
                </a:lnTo>
                <a:lnTo>
                  <a:pt x="2893104" y="99654"/>
                </a:lnTo>
                <a:lnTo>
                  <a:pt x="2896618" y="98708"/>
                </a:lnTo>
                <a:lnTo>
                  <a:pt x="2899490" y="97525"/>
                </a:lnTo>
                <a:lnTo>
                  <a:pt x="2901719" y="96106"/>
                </a:lnTo>
                <a:lnTo>
                  <a:pt x="2901719" y="110806"/>
                </a:lnTo>
                <a:lnTo>
                  <a:pt x="2901529" y="114458"/>
                </a:lnTo>
                <a:lnTo>
                  <a:pt x="2898915" y="141828"/>
                </a:lnTo>
                <a:lnTo>
                  <a:pt x="2902632" y="136961"/>
                </a:lnTo>
                <a:lnTo>
                  <a:pt x="2903240" y="141287"/>
                </a:lnTo>
                <a:lnTo>
                  <a:pt x="2904287" y="144632"/>
                </a:lnTo>
                <a:lnTo>
                  <a:pt x="2905774" y="146998"/>
                </a:lnTo>
                <a:lnTo>
                  <a:pt x="2908612" y="151459"/>
                </a:lnTo>
                <a:lnTo>
                  <a:pt x="2913172" y="153689"/>
                </a:lnTo>
                <a:lnTo>
                  <a:pt x="2922024" y="153689"/>
                </a:lnTo>
                <a:lnTo>
                  <a:pt x="2925538" y="153385"/>
                </a:lnTo>
                <a:lnTo>
                  <a:pt x="2929187" y="152675"/>
                </a:lnTo>
                <a:lnTo>
                  <a:pt x="2932025" y="151864"/>
                </a:lnTo>
                <a:lnTo>
                  <a:pt x="2932025" y="138381"/>
                </a:lnTo>
                <a:lnTo>
                  <a:pt x="2929795" y="138736"/>
                </a:lnTo>
                <a:lnTo>
                  <a:pt x="2926856" y="138989"/>
                </a:lnTo>
                <a:lnTo>
                  <a:pt x="2923545" y="138989"/>
                </a:lnTo>
                <a:lnTo>
                  <a:pt x="2920352" y="136117"/>
                </a:lnTo>
                <a:lnTo>
                  <a:pt x="2919963" y="132704"/>
                </a:lnTo>
                <a:lnTo>
                  <a:pt x="2919963" y="69891"/>
                </a:lnTo>
                <a:lnTo>
                  <a:pt x="2916948" y="56674"/>
                </a:lnTo>
                <a:close/>
              </a:path>
              <a:path w="5867800" h="195863">
                <a:moveTo>
                  <a:pt x="2897019" y="126605"/>
                </a:moveTo>
                <a:lnTo>
                  <a:pt x="2886516" y="135035"/>
                </a:lnTo>
                <a:lnTo>
                  <a:pt x="2880503" y="138009"/>
                </a:lnTo>
                <a:lnTo>
                  <a:pt x="2874286" y="139496"/>
                </a:lnTo>
                <a:lnTo>
                  <a:pt x="2862596" y="139496"/>
                </a:lnTo>
                <a:lnTo>
                  <a:pt x="2863610" y="155007"/>
                </a:lnTo>
                <a:lnTo>
                  <a:pt x="2871989" y="155007"/>
                </a:lnTo>
                <a:lnTo>
                  <a:pt x="2879658" y="153216"/>
                </a:lnTo>
                <a:lnTo>
                  <a:pt x="2886618" y="149634"/>
                </a:lnTo>
                <a:lnTo>
                  <a:pt x="2893577" y="146052"/>
                </a:lnTo>
                <a:lnTo>
                  <a:pt x="2898915" y="141828"/>
                </a:lnTo>
                <a:lnTo>
                  <a:pt x="2901529" y="114458"/>
                </a:lnTo>
                <a:lnTo>
                  <a:pt x="2897019" y="126605"/>
                </a:lnTo>
                <a:close/>
              </a:path>
              <a:path w="5867800" h="195863">
                <a:moveTo>
                  <a:pt x="3037662" y="37648"/>
                </a:moveTo>
                <a:lnTo>
                  <a:pt x="3042150" y="27205"/>
                </a:lnTo>
                <a:lnTo>
                  <a:pt x="3048076" y="14655"/>
                </a:lnTo>
                <a:lnTo>
                  <a:pt x="3055441" y="0"/>
                </a:lnTo>
                <a:lnTo>
                  <a:pt x="3042772" y="0"/>
                </a:lnTo>
                <a:lnTo>
                  <a:pt x="3033967" y="14156"/>
                </a:lnTo>
                <a:lnTo>
                  <a:pt x="3026988" y="26135"/>
                </a:lnTo>
                <a:lnTo>
                  <a:pt x="3021612" y="36284"/>
                </a:lnTo>
                <a:lnTo>
                  <a:pt x="3017838" y="44606"/>
                </a:lnTo>
                <a:lnTo>
                  <a:pt x="3013061" y="59134"/>
                </a:lnTo>
                <a:lnTo>
                  <a:pt x="3010479" y="71378"/>
                </a:lnTo>
                <a:lnTo>
                  <a:pt x="3008929" y="84344"/>
                </a:lnTo>
                <a:lnTo>
                  <a:pt x="3008412" y="98032"/>
                </a:lnTo>
                <a:lnTo>
                  <a:pt x="3008412" y="103371"/>
                </a:lnTo>
                <a:lnTo>
                  <a:pt x="3009527" y="114861"/>
                </a:lnTo>
                <a:lnTo>
                  <a:pt x="3010736" y="122596"/>
                </a:lnTo>
                <a:lnTo>
                  <a:pt x="3013574" y="135046"/>
                </a:lnTo>
                <a:lnTo>
                  <a:pt x="3017433" y="146896"/>
                </a:lnTo>
                <a:lnTo>
                  <a:pt x="3020203" y="154196"/>
                </a:lnTo>
                <a:lnTo>
                  <a:pt x="3025136" y="164232"/>
                </a:lnTo>
                <a:lnTo>
                  <a:pt x="3034165" y="179069"/>
                </a:lnTo>
                <a:lnTo>
                  <a:pt x="3043481" y="193733"/>
                </a:lnTo>
                <a:lnTo>
                  <a:pt x="3055745" y="193733"/>
                </a:lnTo>
                <a:lnTo>
                  <a:pt x="3050198" y="183026"/>
                </a:lnTo>
                <a:lnTo>
                  <a:pt x="3043991" y="170322"/>
                </a:lnTo>
                <a:lnTo>
                  <a:pt x="3039184" y="159495"/>
                </a:lnTo>
                <a:lnTo>
                  <a:pt x="3035778" y="150546"/>
                </a:lnTo>
                <a:lnTo>
                  <a:pt x="3031602" y="135541"/>
                </a:lnTo>
                <a:lnTo>
                  <a:pt x="3029361" y="123186"/>
                </a:lnTo>
                <a:lnTo>
                  <a:pt x="3028016" y="110278"/>
                </a:lnTo>
                <a:lnTo>
                  <a:pt x="3027568" y="96816"/>
                </a:lnTo>
                <a:lnTo>
                  <a:pt x="3027571" y="95695"/>
                </a:lnTo>
                <a:lnTo>
                  <a:pt x="3028072" y="81908"/>
                </a:lnTo>
                <a:lnTo>
                  <a:pt x="3029437" y="68949"/>
                </a:lnTo>
                <a:lnTo>
                  <a:pt x="3031668" y="56819"/>
                </a:lnTo>
                <a:lnTo>
                  <a:pt x="3034765" y="45518"/>
                </a:lnTo>
                <a:lnTo>
                  <a:pt x="3037662" y="37648"/>
                </a:lnTo>
                <a:close/>
              </a:path>
              <a:path w="5867800" h="195863">
                <a:moveTo>
                  <a:pt x="3504705" y="37648"/>
                </a:moveTo>
                <a:lnTo>
                  <a:pt x="3509193" y="27205"/>
                </a:lnTo>
                <a:lnTo>
                  <a:pt x="3515119" y="14656"/>
                </a:lnTo>
                <a:lnTo>
                  <a:pt x="3522484" y="0"/>
                </a:lnTo>
                <a:lnTo>
                  <a:pt x="3509814" y="0"/>
                </a:lnTo>
                <a:lnTo>
                  <a:pt x="3501010" y="14157"/>
                </a:lnTo>
                <a:lnTo>
                  <a:pt x="3494031" y="26135"/>
                </a:lnTo>
                <a:lnTo>
                  <a:pt x="3488655" y="36285"/>
                </a:lnTo>
                <a:lnTo>
                  <a:pt x="3484881" y="44606"/>
                </a:lnTo>
                <a:lnTo>
                  <a:pt x="3480104" y="59134"/>
                </a:lnTo>
                <a:lnTo>
                  <a:pt x="3477521" y="71378"/>
                </a:lnTo>
                <a:lnTo>
                  <a:pt x="3475972" y="84344"/>
                </a:lnTo>
                <a:lnTo>
                  <a:pt x="3475455" y="98032"/>
                </a:lnTo>
                <a:lnTo>
                  <a:pt x="3475455" y="103372"/>
                </a:lnTo>
                <a:lnTo>
                  <a:pt x="3476570" y="114861"/>
                </a:lnTo>
                <a:lnTo>
                  <a:pt x="3477779" y="122596"/>
                </a:lnTo>
                <a:lnTo>
                  <a:pt x="3480617" y="135047"/>
                </a:lnTo>
                <a:lnTo>
                  <a:pt x="3484476" y="146897"/>
                </a:lnTo>
                <a:lnTo>
                  <a:pt x="3487246" y="154196"/>
                </a:lnTo>
                <a:lnTo>
                  <a:pt x="3492179" y="164232"/>
                </a:lnTo>
                <a:lnTo>
                  <a:pt x="3501208" y="179069"/>
                </a:lnTo>
                <a:lnTo>
                  <a:pt x="3510524" y="193733"/>
                </a:lnTo>
                <a:lnTo>
                  <a:pt x="3522788" y="193733"/>
                </a:lnTo>
                <a:lnTo>
                  <a:pt x="3517241" y="183026"/>
                </a:lnTo>
                <a:lnTo>
                  <a:pt x="3511034" y="170322"/>
                </a:lnTo>
                <a:lnTo>
                  <a:pt x="3506227" y="159495"/>
                </a:lnTo>
                <a:lnTo>
                  <a:pt x="3502821" y="150546"/>
                </a:lnTo>
                <a:lnTo>
                  <a:pt x="3498645" y="135541"/>
                </a:lnTo>
                <a:lnTo>
                  <a:pt x="3496404" y="123186"/>
                </a:lnTo>
                <a:lnTo>
                  <a:pt x="3495059" y="110278"/>
                </a:lnTo>
                <a:lnTo>
                  <a:pt x="3494611" y="96816"/>
                </a:lnTo>
                <a:lnTo>
                  <a:pt x="3494614" y="95695"/>
                </a:lnTo>
                <a:lnTo>
                  <a:pt x="3495114" y="81908"/>
                </a:lnTo>
                <a:lnTo>
                  <a:pt x="3496480" y="68949"/>
                </a:lnTo>
                <a:lnTo>
                  <a:pt x="3498711" y="56819"/>
                </a:lnTo>
                <a:lnTo>
                  <a:pt x="3501807" y="45518"/>
                </a:lnTo>
                <a:lnTo>
                  <a:pt x="3504705" y="37648"/>
                </a:lnTo>
                <a:close/>
              </a:path>
              <a:path w="5867800" h="195863">
                <a:moveTo>
                  <a:pt x="3659954" y="84144"/>
                </a:moveTo>
                <a:lnTo>
                  <a:pt x="3659954" y="102898"/>
                </a:lnTo>
                <a:lnTo>
                  <a:pt x="3710835" y="102898"/>
                </a:lnTo>
                <a:lnTo>
                  <a:pt x="3710835" y="84144"/>
                </a:lnTo>
                <a:lnTo>
                  <a:pt x="3659954" y="84144"/>
                </a:lnTo>
                <a:close/>
              </a:path>
              <a:path w="5867800" h="195863">
                <a:moveTo>
                  <a:pt x="3807899" y="42781"/>
                </a:moveTo>
                <a:lnTo>
                  <a:pt x="3807899" y="12469"/>
                </a:lnTo>
                <a:lnTo>
                  <a:pt x="3789452" y="12469"/>
                </a:lnTo>
                <a:lnTo>
                  <a:pt x="3789452" y="42781"/>
                </a:lnTo>
                <a:lnTo>
                  <a:pt x="3774756" y="42781"/>
                </a:lnTo>
                <a:lnTo>
                  <a:pt x="3774756" y="57684"/>
                </a:lnTo>
                <a:lnTo>
                  <a:pt x="3789452" y="57684"/>
                </a:lnTo>
                <a:lnTo>
                  <a:pt x="3789452" y="136522"/>
                </a:lnTo>
                <a:lnTo>
                  <a:pt x="3790973" y="142183"/>
                </a:lnTo>
                <a:lnTo>
                  <a:pt x="3794013" y="146542"/>
                </a:lnTo>
                <a:lnTo>
                  <a:pt x="3797054" y="150901"/>
                </a:lnTo>
                <a:lnTo>
                  <a:pt x="3802831" y="153081"/>
                </a:lnTo>
                <a:lnTo>
                  <a:pt x="3813980" y="153081"/>
                </a:lnTo>
                <a:lnTo>
                  <a:pt x="3816430" y="152946"/>
                </a:lnTo>
                <a:lnTo>
                  <a:pt x="3820957" y="152405"/>
                </a:lnTo>
                <a:lnTo>
                  <a:pt x="3825230" y="151357"/>
                </a:lnTo>
                <a:lnTo>
                  <a:pt x="3825230" y="136962"/>
                </a:lnTo>
                <a:lnTo>
                  <a:pt x="3821683" y="137215"/>
                </a:lnTo>
                <a:lnTo>
                  <a:pt x="3815534" y="137266"/>
                </a:lnTo>
                <a:lnTo>
                  <a:pt x="3811750" y="136151"/>
                </a:lnTo>
                <a:lnTo>
                  <a:pt x="3809183" y="134866"/>
                </a:lnTo>
                <a:lnTo>
                  <a:pt x="3807899" y="132332"/>
                </a:lnTo>
                <a:lnTo>
                  <a:pt x="3807899" y="57684"/>
                </a:lnTo>
                <a:lnTo>
                  <a:pt x="3825230" y="57684"/>
                </a:lnTo>
                <a:lnTo>
                  <a:pt x="3825230" y="42781"/>
                </a:lnTo>
                <a:lnTo>
                  <a:pt x="3807899" y="42781"/>
                </a:lnTo>
                <a:close/>
              </a:path>
              <a:path w="5867800" h="195863">
                <a:moveTo>
                  <a:pt x="3920225" y="56675"/>
                </a:moveTo>
                <a:lnTo>
                  <a:pt x="3911382" y="47445"/>
                </a:lnTo>
                <a:lnTo>
                  <a:pt x="3906169" y="44756"/>
                </a:lnTo>
                <a:lnTo>
                  <a:pt x="3894354" y="41298"/>
                </a:lnTo>
                <a:lnTo>
                  <a:pt x="3880266" y="40145"/>
                </a:lnTo>
                <a:lnTo>
                  <a:pt x="3875220" y="40336"/>
                </a:lnTo>
                <a:lnTo>
                  <a:pt x="3862510" y="42769"/>
                </a:lnTo>
                <a:lnTo>
                  <a:pt x="3851228" y="48002"/>
                </a:lnTo>
                <a:lnTo>
                  <a:pt x="3847198" y="51142"/>
                </a:lnTo>
                <a:lnTo>
                  <a:pt x="3840661" y="61462"/>
                </a:lnTo>
                <a:lnTo>
                  <a:pt x="3838204" y="75932"/>
                </a:lnTo>
                <a:lnTo>
                  <a:pt x="3855232" y="75932"/>
                </a:lnTo>
                <a:lnTo>
                  <a:pt x="3855907" y="70322"/>
                </a:lnTo>
                <a:lnTo>
                  <a:pt x="3857360" y="66098"/>
                </a:lnTo>
                <a:lnTo>
                  <a:pt x="3859590" y="63260"/>
                </a:lnTo>
                <a:lnTo>
                  <a:pt x="3863576" y="58123"/>
                </a:lnTo>
                <a:lnTo>
                  <a:pt x="3870334" y="55555"/>
                </a:lnTo>
                <a:lnTo>
                  <a:pt x="3888104" y="55555"/>
                </a:lnTo>
                <a:lnTo>
                  <a:pt x="3894439" y="56957"/>
                </a:lnTo>
                <a:lnTo>
                  <a:pt x="3898865" y="59762"/>
                </a:lnTo>
                <a:lnTo>
                  <a:pt x="3903291" y="62567"/>
                </a:lnTo>
                <a:lnTo>
                  <a:pt x="3905504" y="67078"/>
                </a:lnTo>
                <a:lnTo>
                  <a:pt x="3905504" y="76337"/>
                </a:lnTo>
                <a:lnTo>
                  <a:pt x="3904287" y="80291"/>
                </a:lnTo>
                <a:lnTo>
                  <a:pt x="3902868" y="83265"/>
                </a:lnTo>
                <a:lnTo>
                  <a:pt x="3900064" y="85022"/>
                </a:lnTo>
                <a:lnTo>
                  <a:pt x="3895875" y="85563"/>
                </a:lnTo>
                <a:lnTo>
                  <a:pt x="3866786" y="89212"/>
                </a:lnTo>
                <a:lnTo>
                  <a:pt x="3865239" y="89426"/>
                </a:lnTo>
                <a:lnTo>
                  <a:pt x="3852324" y="93001"/>
                </a:lnTo>
                <a:lnTo>
                  <a:pt x="3842055" y="99452"/>
                </a:lnTo>
                <a:lnTo>
                  <a:pt x="3835771" y="104994"/>
                </a:lnTo>
                <a:lnTo>
                  <a:pt x="3832629" y="112800"/>
                </a:lnTo>
                <a:lnTo>
                  <a:pt x="3832629" y="132062"/>
                </a:lnTo>
                <a:lnTo>
                  <a:pt x="3835822" y="139716"/>
                </a:lnTo>
                <a:lnTo>
                  <a:pt x="3842208" y="145832"/>
                </a:lnTo>
                <a:lnTo>
                  <a:pt x="3853604" y="152872"/>
                </a:lnTo>
                <a:lnTo>
                  <a:pt x="3866887" y="155007"/>
                </a:lnTo>
                <a:lnTo>
                  <a:pt x="3865874" y="139496"/>
                </a:lnTo>
                <a:lnTo>
                  <a:pt x="3861313" y="137975"/>
                </a:lnTo>
                <a:lnTo>
                  <a:pt x="3857461" y="134934"/>
                </a:lnTo>
                <a:lnTo>
                  <a:pt x="3853610" y="131893"/>
                </a:lnTo>
                <a:lnTo>
                  <a:pt x="3851684" y="127736"/>
                </a:lnTo>
                <a:lnTo>
                  <a:pt x="3851684" y="115503"/>
                </a:lnTo>
                <a:lnTo>
                  <a:pt x="3854488" y="110434"/>
                </a:lnTo>
                <a:lnTo>
                  <a:pt x="3860097" y="107258"/>
                </a:lnTo>
                <a:lnTo>
                  <a:pt x="3863407" y="105365"/>
                </a:lnTo>
                <a:lnTo>
                  <a:pt x="3868374" y="103980"/>
                </a:lnTo>
                <a:lnTo>
                  <a:pt x="3874995" y="103101"/>
                </a:lnTo>
                <a:lnTo>
                  <a:pt x="3886043" y="101682"/>
                </a:lnTo>
                <a:lnTo>
                  <a:pt x="3889422" y="101276"/>
                </a:lnTo>
                <a:lnTo>
                  <a:pt x="3892868" y="100601"/>
                </a:lnTo>
                <a:lnTo>
                  <a:pt x="3896382" y="99654"/>
                </a:lnTo>
                <a:lnTo>
                  <a:pt x="3899895" y="98708"/>
                </a:lnTo>
                <a:lnTo>
                  <a:pt x="3902767" y="97525"/>
                </a:lnTo>
                <a:lnTo>
                  <a:pt x="3904997" y="96106"/>
                </a:lnTo>
                <a:lnTo>
                  <a:pt x="3904997" y="110806"/>
                </a:lnTo>
                <a:lnTo>
                  <a:pt x="3904806" y="114458"/>
                </a:lnTo>
                <a:lnTo>
                  <a:pt x="3902193" y="141828"/>
                </a:lnTo>
                <a:lnTo>
                  <a:pt x="3905909" y="136962"/>
                </a:lnTo>
                <a:lnTo>
                  <a:pt x="3906517" y="141287"/>
                </a:lnTo>
                <a:lnTo>
                  <a:pt x="3907564" y="144633"/>
                </a:lnTo>
                <a:lnTo>
                  <a:pt x="3909051" y="146998"/>
                </a:lnTo>
                <a:lnTo>
                  <a:pt x="3911889" y="151459"/>
                </a:lnTo>
                <a:lnTo>
                  <a:pt x="3916450" y="153689"/>
                </a:lnTo>
                <a:lnTo>
                  <a:pt x="3925301" y="153689"/>
                </a:lnTo>
                <a:lnTo>
                  <a:pt x="3928815" y="153385"/>
                </a:lnTo>
                <a:lnTo>
                  <a:pt x="3932464" y="152675"/>
                </a:lnTo>
                <a:lnTo>
                  <a:pt x="3935302" y="151864"/>
                </a:lnTo>
                <a:lnTo>
                  <a:pt x="3935302" y="138381"/>
                </a:lnTo>
                <a:lnTo>
                  <a:pt x="3933072" y="138736"/>
                </a:lnTo>
                <a:lnTo>
                  <a:pt x="3930133" y="138989"/>
                </a:lnTo>
                <a:lnTo>
                  <a:pt x="3926822" y="138989"/>
                </a:lnTo>
                <a:lnTo>
                  <a:pt x="3923629" y="136117"/>
                </a:lnTo>
                <a:lnTo>
                  <a:pt x="3923241" y="132704"/>
                </a:lnTo>
                <a:lnTo>
                  <a:pt x="3923240" y="69891"/>
                </a:lnTo>
                <a:lnTo>
                  <a:pt x="3920225" y="56675"/>
                </a:lnTo>
                <a:close/>
              </a:path>
              <a:path w="5867800" h="195863">
                <a:moveTo>
                  <a:pt x="3900297" y="126605"/>
                </a:moveTo>
                <a:lnTo>
                  <a:pt x="3889794" y="135035"/>
                </a:lnTo>
                <a:lnTo>
                  <a:pt x="3883780" y="138009"/>
                </a:lnTo>
                <a:lnTo>
                  <a:pt x="3877563" y="139496"/>
                </a:lnTo>
                <a:lnTo>
                  <a:pt x="3865874" y="139496"/>
                </a:lnTo>
                <a:lnTo>
                  <a:pt x="3866887" y="155007"/>
                </a:lnTo>
                <a:lnTo>
                  <a:pt x="3875266" y="155007"/>
                </a:lnTo>
                <a:lnTo>
                  <a:pt x="3882935" y="153216"/>
                </a:lnTo>
                <a:lnTo>
                  <a:pt x="3889895" y="149634"/>
                </a:lnTo>
                <a:lnTo>
                  <a:pt x="3896855" y="146052"/>
                </a:lnTo>
                <a:lnTo>
                  <a:pt x="3902193" y="141828"/>
                </a:lnTo>
                <a:lnTo>
                  <a:pt x="3904806" y="114458"/>
                </a:lnTo>
                <a:lnTo>
                  <a:pt x="3900297" y="126605"/>
                </a:lnTo>
                <a:close/>
              </a:path>
              <a:path w="5867800" h="195863">
                <a:moveTo>
                  <a:pt x="3946518" y="151357"/>
                </a:moveTo>
                <a:lnTo>
                  <a:pt x="3969627" y="151357"/>
                </a:lnTo>
                <a:lnTo>
                  <a:pt x="3995777" y="110603"/>
                </a:lnTo>
                <a:lnTo>
                  <a:pt x="4022737" y="151357"/>
                </a:lnTo>
                <a:lnTo>
                  <a:pt x="4046049" y="151357"/>
                </a:lnTo>
                <a:lnTo>
                  <a:pt x="4007838" y="95701"/>
                </a:lnTo>
                <a:lnTo>
                  <a:pt x="4044427" y="43288"/>
                </a:lnTo>
                <a:lnTo>
                  <a:pt x="4022230" y="42781"/>
                </a:lnTo>
                <a:lnTo>
                  <a:pt x="3996993" y="81001"/>
                </a:lnTo>
                <a:lnTo>
                  <a:pt x="3972060" y="42781"/>
                </a:lnTo>
                <a:lnTo>
                  <a:pt x="3948444" y="42781"/>
                </a:lnTo>
                <a:lnTo>
                  <a:pt x="3984729" y="95701"/>
                </a:lnTo>
                <a:lnTo>
                  <a:pt x="3946518" y="151357"/>
                </a:lnTo>
                <a:close/>
              </a:path>
              <a:path w="5867800" h="195863">
                <a:moveTo>
                  <a:pt x="4114970" y="42781"/>
                </a:moveTo>
                <a:lnTo>
                  <a:pt x="4114970" y="151357"/>
                </a:lnTo>
                <a:lnTo>
                  <a:pt x="4133214" y="151357"/>
                </a:lnTo>
                <a:lnTo>
                  <a:pt x="4133214" y="81204"/>
                </a:lnTo>
                <a:lnTo>
                  <a:pt x="4135680" y="74394"/>
                </a:lnTo>
                <a:lnTo>
                  <a:pt x="4140613" y="68481"/>
                </a:lnTo>
                <a:lnTo>
                  <a:pt x="4145545" y="62567"/>
                </a:lnTo>
                <a:lnTo>
                  <a:pt x="4152607" y="59610"/>
                </a:lnTo>
                <a:lnTo>
                  <a:pt x="4164786" y="59711"/>
                </a:lnTo>
                <a:lnTo>
                  <a:pt x="4167776" y="60117"/>
                </a:lnTo>
                <a:lnTo>
                  <a:pt x="4167776" y="40855"/>
                </a:lnTo>
                <a:lnTo>
                  <a:pt x="4165816" y="40652"/>
                </a:lnTo>
                <a:lnTo>
                  <a:pt x="4161897" y="40348"/>
                </a:lnTo>
                <a:lnTo>
                  <a:pt x="4154667" y="40348"/>
                </a:lnTo>
                <a:lnTo>
                  <a:pt x="4148282" y="42967"/>
                </a:lnTo>
                <a:lnTo>
                  <a:pt x="4142741" y="48205"/>
                </a:lnTo>
                <a:lnTo>
                  <a:pt x="4137200" y="53443"/>
                </a:lnTo>
                <a:lnTo>
                  <a:pt x="4133721" y="57887"/>
                </a:lnTo>
                <a:lnTo>
                  <a:pt x="4132302" y="61536"/>
                </a:lnTo>
                <a:lnTo>
                  <a:pt x="4132302" y="42781"/>
                </a:lnTo>
                <a:lnTo>
                  <a:pt x="4114970" y="42781"/>
                </a:lnTo>
                <a:close/>
              </a:path>
              <a:path w="5867800" h="195863">
                <a:moveTo>
                  <a:pt x="4266183" y="56675"/>
                </a:moveTo>
                <a:lnTo>
                  <a:pt x="4257340" y="47445"/>
                </a:lnTo>
                <a:lnTo>
                  <a:pt x="4252127" y="44756"/>
                </a:lnTo>
                <a:lnTo>
                  <a:pt x="4240312" y="41298"/>
                </a:lnTo>
                <a:lnTo>
                  <a:pt x="4226224" y="40145"/>
                </a:lnTo>
                <a:lnTo>
                  <a:pt x="4221178" y="40336"/>
                </a:lnTo>
                <a:lnTo>
                  <a:pt x="4208468" y="42769"/>
                </a:lnTo>
                <a:lnTo>
                  <a:pt x="4197186" y="48002"/>
                </a:lnTo>
                <a:lnTo>
                  <a:pt x="4193156" y="51142"/>
                </a:lnTo>
                <a:lnTo>
                  <a:pt x="4186619" y="61462"/>
                </a:lnTo>
                <a:lnTo>
                  <a:pt x="4184161" y="75932"/>
                </a:lnTo>
                <a:lnTo>
                  <a:pt x="4201189" y="75932"/>
                </a:lnTo>
                <a:lnTo>
                  <a:pt x="4201864" y="70322"/>
                </a:lnTo>
                <a:lnTo>
                  <a:pt x="4203318" y="66098"/>
                </a:lnTo>
                <a:lnTo>
                  <a:pt x="4205547" y="63260"/>
                </a:lnTo>
                <a:lnTo>
                  <a:pt x="4209534" y="58123"/>
                </a:lnTo>
                <a:lnTo>
                  <a:pt x="4216291" y="55555"/>
                </a:lnTo>
                <a:lnTo>
                  <a:pt x="4234062" y="55555"/>
                </a:lnTo>
                <a:lnTo>
                  <a:pt x="4240397" y="56957"/>
                </a:lnTo>
                <a:lnTo>
                  <a:pt x="4244822" y="59762"/>
                </a:lnTo>
                <a:lnTo>
                  <a:pt x="4249248" y="62567"/>
                </a:lnTo>
                <a:lnTo>
                  <a:pt x="4251461" y="67078"/>
                </a:lnTo>
                <a:lnTo>
                  <a:pt x="4251461" y="76337"/>
                </a:lnTo>
                <a:lnTo>
                  <a:pt x="4250245" y="80291"/>
                </a:lnTo>
                <a:lnTo>
                  <a:pt x="4248826" y="83265"/>
                </a:lnTo>
                <a:lnTo>
                  <a:pt x="4246022" y="85022"/>
                </a:lnTo>
                <a:lnTo>
                  <a:pt x="4241833" y="85563"/>
                </a:lnTo>
                <a:lnTo>
                  <a:pt x="4212744" y="89212"/>
                </a:lnTo>
                <a:lnTo>
                  <a:pt x="4211196" y="89426"/>
                </a:lnTo>
                <a:lnTo>
                  <a:pt x="4198281" y="93001"/>
                </a:lnTo>
                <a:lnTo>
                  <a:pt x="4188013" y="99452"/>
                </a:lnTo>
                <a:lnTo>
                  <a:pt x="4181729" y="104994"/>
                </a:lnTo>
                <a:lnTo>
                  <a:pt x="4178587" y="112800"/>
                </a:lnTo>
                <a:lnTo>
                  <a:pt x="4178587" y="132062"/>
                </a:lnTo>
                <a:lnTo>
                  <a:pt x="4181780" y="139716"/>
                </a:lnTo>
                <a:lnTo>
                  <a:pt x="4188165" y="145832"/>
                </a:lnTo>
                <a:lnTo>
                  <a:pt x="4199562" y="152872"/>
                </a:lnTo>
                <a:lnTo>
                  <a:pt x="4212845" y="155007"/>
                </a:lnTo>
                <a:lnTo>
                  <a:pt x="4211831" y="139496"/>
                </a:lnTo>
                <a:lnTo>
                  <a:pt x="4207271" y="137975"/>
                </a:lnTo>
                <a:lnTo>
                  <a:pt x="4203419" y="134934"/>
                </a:lnTo>
                <a:lnTo>
                  <a:pt x="4199568" y="131893"/>
                </a:lnTo>
                <a:lnTo>
                  <a:pt x="4197642" y="127736"/>
                </a:lnTo>
                <a:lnTo>
                  <a:pt x="4197642" y="115503"/>
                </a:lnTo>
                <a:lnTo>
                  <a:pt x="4200446" y="110434"/>
                </a:lnTo>
                <a:lnTo>
                  <a:pt x="4206054" y="107258"/>
                </a:lnTo>
                <a:lnTo>
                  <a:pt x="4209365" y="105365"/>
                </a:lnTo>
                <a:lnTo>
                  <a:pt x="4214332" y="103980"/>
                </a:lnTo>
                <a:lnTo>
                  <a:pt x="4220953" y="103101"/>
                </a:lnTo>
                <a:lnTo>
                  <a:pt x="4232001" y="101682"/>
                </a:lnTo>
                <a:lnTo>
                  <a:pt x="4235380" y="101277"/>
                </a:lnTo>
                <a:lnTo>
                  <a:pt x="4238825" y="100601"/>
                </a:lnTo>
                <a:lnTo>
                  <a:pt x="4242339" y="99654"/>
                </a:lnTo>
                <a:lnTo>
                  <a:pt x="4245853" y="98708"/>
                </a:lnTo>
                <a:lnTo>
                  <a:pt x="4248725" y="97526"/>
                </a:lnTo>
                <a:lnTo>
                  <a:pt x="4250954" y="96106"/>
                </a:lnTo>
                <a:lnTo>
                  <a:pt x="4250954" y="110806"/>
                </a:lnTo>
                <a:lnTo>
                  <a:pt x="4250764" y="114458"/>
                </a:lnTo>
                <a:lnTo>
                  <a:pt x="4248150" y="141828"/>
                </a:lnTo>
                <a:lnTo>
                  <a:pt x="4251867" y="136962"/>
                </a:lnTo>
                <a:lnTo>
                  <a:pt x="4252475" y="141287"/>
                </a:lnTo>
                <a:lnTo>
                  <a:pt x="4253522" y="144633"/>
                </a:lnTo>
                <a:lnTo>
                  <a:pt x="4255009" y="146998"/>
                </a:lnTo>
                <a:lnTo>
                  <a:pt x="4257847" y="151459"/>
                </a:lnTo>
                <a:lnTo>
                  <a:pt x="4262407" y="153689"/>
                </a:lnTo>
                <a:lnTo>
                  <a:pt x="4271259" y="153689"/>
                </a:lnTo>
                <a:lnTo>
                  <a:pt x="4274773" y="153385"/>
                </a:lnTo>
                <a:lnTo>
                  <a:pt x="4278422" y="152675"/>
                </a:lnTo>
                <a:lnTo>
                  <a:pt x="4281260" y="151864"/>
                </a:lnTo>
                <a:lnTo>
                  <a:pt x="4281260" y="138381"/>
                </a:lnTo>
                <a:lnTo>
                  <a:pt x="4279030" y="138736"/>
                </a:lnTo>
                <a:lnTo>
                  <a:pt x="4276091" y="138989"/>
                </a:lnTo>
                <a:lnTo>
                  <a:pt x="4272780" y="138989"/>
                </a:lnTo>
                <a:lnTo>
                  <a:pt x="4269586" y="136117"/>
                </a:lnTo>
                <a:lnTo>
                  <a:pt x="4269198" y="132704"/>
                </a:lnTo>
                <a:lnTo>
                  <a:pt x="4269197" y="69891"/>
                </a:lnTo>
                <a:lnTo>
                  <a:pt x="4266183" y="56675"/>
                </a:lnTo>
                <a:close/>
              </a:path>
              <a:path w="5867800" h="195863">
                <a:moveTo>
                  <a:pt x="4246254" y="126605"/>
                </a:moveTo>
                <a:lnTo>
                  <a:pt x="4235751" y="135035"/>
                </a:lnTo>
                <a:lnTo>
                  <a:pt x="4229738" y="138009"/>
                </a:lnTo>
                <a:lnTo>
                  <a:pt x="4223521" y="139496"/>
                </a:lnTo>
                <a:lnTo>
                  <a:pt x="4211831" y="139496"/>
                </a:lnTo>
                <a:lnTo>
                  <a:pt x="4212845" y="155007"/>
                </a:lnTo>
                <a:lnTo>
                  <a:pt x="4221224" y="155007"/>
                </a:lnTo>
                <a:lnTo>
                  <a:pt x="4228893" y="153216"/>
                </a:lnTo>
                <a:lnTo>
                  <a:pt x="4235853" y="149634"/>
                </a:lnTo>
                <a:lnTo>
                  <a:pt x="4242812" y="146052"/>
                </a:lnTo>
                <a:lnTo>
                  <a:pt x="4248150" y="141828"/>
                </a:lnTo>
                <a:lnTo>
                  <a:pt x="4250764" y="114458"/>
                </a:lnTo>
                <a:lnTo>
                  <a:pt x="4246254" y="126605"/>
                </a:lnTo>
                <a:close/>
              </a:path>
              <a:path w="5867800" h="195863">
                <a:moveTo>
                  <a:pt x="4326835" y="42781"/>
                </a:moveTo>
                <a:lnTo>
                  <a:pt x="4326835" y="12469"/>
                </a:lnTo>
                <a:lnTo>
                  <a:pt x="4308389" y="12469"/>
                </a:lnTo>
                <a:lnTo>
                  <a:pt x="4308389" y="42781"/>
                </a:lnTo>
                <a:lnTo>
                  <a:pt x="4293692" y="42781"/>
                </a:lnTo>
                <a:lnTo>
                  <a:pt x="4293692" y="57684"/>
                </a:lnTo>
                <a:lnTo>
                  <a:pt x="4308389" y="57684"/>
                </a:lnTo>
                <a:lnTo>
                  <a:pt x="4308389" y="136522"/>
                </a:lnTo>
                <a:lnTo>
                  <a:pt x="4309909" y="142183"/>
                </a:lnTo>
                <a:lnTo>
                  <a:pt x="4312950" y="146542"/>
                </a:lnTo>
                <a:lnTo>
                  <a:pt x="4315990" y="150901"/>
                </a:lnTo>
                <a:lnTo>
                  <a:pt x="4321767" y="153081"/>
                </a:lnTo>
                <a:lnTo>
                  <a:pt x="4332917" y="153081"/>
                </a:lnTo>
                <a:lnTo>
                  <a:pt x="4335366" y="152946"/>
                </a:lnTo>
                <a:lnTo>
                  <a:pt x="4339893" y="152405"/>
                </a:lnTo>
                <a:lnTo>
                  <a:pt x="4344166" y="151357"/>
                </a:lnTo>
                <a:lnTo>
                  <a:pt x="4344166" y="136962"/>
                </a:lnTo>
                <a:lnTo>
                  <a:pt x="4340620" y="137215"/>
                </a:lnTo>
                <a:lnTo>
                  <a:pt x="4334471" y="137266"/>
                </a:lnTo>
                <a:lnTo>
                  <a:pt x="4330687" y="136151"/>
                </a:lnTo>
                <a:lnTo>
                  <a:pt x="4328119" y="134867"/>
                </a:lnTo>
                <a:lnTo>
                  <a:pt x="4326835" y="132332"/>
                </a:lnTo>
                <a:lnTo>
                  <a:pt x="4326835" y="57684"/>
                </a:lnTo>
                <a:lnTo>
                  <a:pt x="4344166" y="57684"/>
                </a:lnTo>
                <a:lnTo>
                  <a:pt x="4344166" y="42781"/>
                </a:lnTo>
                <a:lnTo>
                  <a:pt x="4326835" y="42781"/>
                </a:lnTo>
                <a:close/>
              </a:path>
              <a:path w="5867800" h="195863">
                <a:moveTo>
                  <a:pt x="4382783" y="136066"/>
                </a:moveTo>
                <a:lnTo>
                  <a:pt x="4377918" y="129409"/>
                </a:lnTo>
                <a:lnTo>
                  <a:pt x="4376782" y="127751"/>
                </a:lnTo>
                <a:lnTo>
                  <a:pt x="4372014" y="116706"/>
                </a:lnTo>
                <a:lnTo>
                  <a:pt x="4370113" y="102899"/>
                </a:lnTo>
                <a:lnTo>
                  <a:pt x="4449677" y="102899"/>
                </a:lnTo>
                <a:lnTo>
                  <a:pt x="4449677" y="91950"/>
                </a:lnTo>
                <a:lnTo>
                  <a:pt x="4449136" y="83975"/>
                </a:lnTo>
                <a:lnTo>
                  <a:pt x="4448056" y="78973"/>
                </a:lnTo>
                <a:lnTo>
                  <a:pt x="4446839" y="71674"/>
                </a:lnTo>
                <a:lnTo>
                  <a:pt x="4444407" y="65287"/>
                </a:lnTo>
                <a:lnTo>
                  <a:pt x="4440758" y="59813"/>
                </a:lnTo>
                <a:lnTo>
                  <a:pt x="4436974" y="54068"/>
                </a:lnTo>
                <a:lnTo>
                  <a:pt x="4431467" y="49388"/>
                </a:lnTo>
                <a:lnTo>
                  <a:pt x="4424237" y="45772"/>
                </a:lnTo>
                <a:lnTo>
                  <a:pt x="4417007" y="42156"/>
                </a:lnTo>
                <a:lnTo>
                  <a:pt x="4409541" y="40348"/>
                </a:lnTo>
                <a:lnTo>
                  <a:pt x="4399125" y="40407"/>
                </a:lnTo>
                <a:lnTo>
                  <a:pt x="4385952" y="42622"/>
                </a:lnTo>
                <a:lnTo>
                  <a:pt x="4379641" y="65338"/>
                </a:lnTo>
                <a:lnTo>
                  <a:pt x="4385317" y="59289"/>
                </a:lnTo>
                <a:lnTo>
                  <a:pt x="4392344" y="56265"/>
                </a:lnTo>
                <a:lnTo>
                  <a:pt x="4400723" y="56265"/>
                </a:lnTo>
                <a:lnTo>
                  <a:pt x="4404202" y="56402"/>
                </a:lnTo>
                <a:lnTo>
                  <a:pt x="4417002" y="60267"/>
                </a:lnTo>
                <a:lnTo>
                  <a:pt x="4425757" y="69444"/>
                </a:lnTo>
                <a:lnTo>
                  <a:pt x="4428460" y="74175"/>
                </a:lnTo>
                <a:lnTo>
                  <a:pt x="4430184" y="80494"/>
                </a:lnTo>
                <a:lnTo>
                  <a:pt x="4430927" y="88402"/>
                </a:lnTo>
                <a:lnTo>
                  <a:pt x="4370621" y="88402"/>
                </a:lnTo>
                <a:lnTo>
                  <a:pt x="4370958" y="79075"/>
                </a:lnTo>
                <a:lnTo>
                  <a:pt x="4364742" y="56670"/>
                </a:lnTo>
                <a:lnTo>
                  <a:pt x="4360822" y="61762"/>
                </a:lnTo>
                <a:lnTo>
                  <a:pt x="4355117" y="72642"/>
                </a:lnTo>
                <a:lnTo>
                  <a:pt x="4351694" y="85104"/>
                </a:lnTo>
                <a:lnTo>
                  <a:pt x="4350553" y="99148"/>
                </a:lnTo>
                <a:lnTo>
                  <a:pt x="4350780" y="105709"/>
                </a:lnTo>
                <a:lnTo>
                  <a:pt x="4353015" y="119292"/>
                </a:lnTo>
                <a:lnTo>
                  <a:pt x="4357635" y="130876"/>
                </a:lnTo>
                <a:lnTo>
                  <a:pt x="4364641" y="140459"/>
                </a:lnTo>
                <a:lnTo>
                  <a:pt x="4374313" y="148403"/>
                </a:lnTo>
                <a:lnTo>
                  <a:pt x="4385943" y="153508"/>
                </a:lnTo>
                <a:lnTo>
                  <a:pt x="4399000" y="155210"/>
                </a:lnTo>
                <a:lnTo>
                  <a:pt x="4404540" y="155210"/>
                </a:lnTo>
                <a:lnTo>
                  <a:pt x="4409507" y="154669"/>
                </a:lnTo>
                <a:lnTo>
                  <a:pt x="4413899" y="153588"/>
                </a:lnTo>
                <a:lnTo>
                  <a:pt x="4422075" y="151695"/>
                </a:lnTo>
                <a:lnTo>
                  <a:pt x="4428933" y="148046"/>
                </a:lnTo>
                <a:lnTo>
                  <a:pt x="4434474" y="142639"/>
                </a:lnTo>
                <a:lnTo>
                  <a:pt x="4437785" y="139530"/>
                </a:lnTo>
                <a:lnTo>
                  <a:pt x="4440775" y="135525"/>
                </a:lnTo>
                <a:lnTo>
                  <a:pt x="4443444" y="130626"/>
                </a:lnTo>
                <a:lnTo>
                  <a:pt x="4446113" y="125726"/>
                </a:lnTo>
                <a:lnTo>
                  <a:pt x="4447684" y="121282"/>
                </a:lnTo>
                <a:lnTo>
                  <a:pt x="4448157" y="117294"/>
                </a:lnTo>
                <a:lnTo>
                  <a:pt x="4430217" y="117294"/>
                </a:lnTo>
                <a:lnTo>
                  <a:pt x="4428866" y="122093"/>
                </a:lnTo>
                <a:lnTo>
                  <a:pt x="4426569" y="126317"/>
                </a:lnTo>
                <a:lnTo>
                  <a:pt x="4423325" y="129967"/>
                </a:lnTo>
                <a:lnTo>
                  <a:pt x="4417649" y="136252"/>
                </a:lnTo>
                <a:lnTo>
                  <a:pt x="4410048" y="139395"/>
                </a:lnTo>
                <a:lnTo>
                  <a:pt x="4390317" y="139395"/>
                </a:lnTo>
                <a:lnTo>
                  <a:pt x="4382783" y="136066"/>
                </a:lnTo>
                <a:close/>
              </a:path>
              <a:path w="5867800" h="195863">
                <a:moveTo>
                  <a:pt x="4374491" y="48043"/>
                </a:moveTo>
                <a:lnTo>
                  <a:pt x="4364742" y="56670"/>
                </a:lnTo>
                <a:lnTo>
                  <a:pt x="4370958" y="79075"/>
                </a:lnTo>
                <a:lnTo>
                  <a:pt x="4373965" y="71387"/>
                </a:lnTo>
                <a:lnTo>
                  <a:pt x="4379641" y="65338"/>
                </a:lnTo>
                <a:lnTo>
                  <a:pt x="4385952" y="42622"/>
                </a:lnTo>
                <a:lnTo>
                  <a:pt x="4374491" y="48043"/>
                </a:lnTo>
                <a:close/>
              </a:path>
              <a:path w="5867800" h="195863">
                <a:moveTo>
                  <a:pt x="4492902" y="179803"/>
                </a:moveTo>
                <a:lnTo>
                  <a:pt x="4499880" y="167836"/>
                </a:lnTo>
                <a:lnTo>
                  <a:pt x="4505258" y="157645"/>
                </a:lnTo>
                <a:lnTo>
                  <a:pt x="4509037" y="149228"/>
                </a:lnTo>
                <a:lnTo>
                  <a:pt x="4513886" y="134572"/>
                </a:lnTo>
                <a:lnTo>
                  <a:pt x="4516485" y="122323"/>
                </a:lnTo>
                <a:lnTo>
                  <a:pt x="4518045" y="109366"/>
                </a:lnTo>
                <a:lnTo>
                  <a:pt x="4518565" y="95701"/>
                </a:lnTo>
                <a:lnTo>
                  <a:pt x="4518565" y="88064"/>
                </a:lnTo>
                <a:lnTo>
                  <a:pt x="4517872" y="80122"/>
                </a:lnTo>
                <a:lnTo>
                  <a:pt x="4516487" y="71877"/>
                </a:lnTo>
                <a:lnTo>
                  <a:pt x="4513634" y="59151"/>
                </a:lnTo>
                <a:lnTo>
                  <a:pt x="4509544" y="46836"/>
                </a:lnTo>
                <a:lnTo>
                  <a:pt x="4506977" y="40010"/>
                </a:lnTo>
                <a:lnTo>
                  <a:pt x="4502399" y="30768"/>
                </a:lnTo>
                <a:lnTo>
                  <a:pt x="4492952" y="15178"/>
                </a:lnTo>
                <a:lnTo>
                  <a:pt x="4483496" y="0"/>
                </a:lnTo>
                <a:lnTo>
                  <a:pt x="4471232" y="0"/>
                </a:lnTo>
                <a:lnTo>
                  <a:pt x="4476779" y="10706"/>
                </a:lnTo>
                <a:lnTo>
                  <a:pt x="4482986" y="23411"/>
                </a:lnTo>
                <a:lnTo>
                  <a:pt x="4487793" y="34238"/>
                </a:lnTo>
                <a:lnTo>
                  <a:pt x="4491199" y="43187"/>
                </a:lnTo>
                <a:lnTo>
                  <a:pt x="4495360" y="58116"/>
                </a:lnTo>
                <a:lnTo>
                  <a:pt x="4497609" y="70472"/>
                </a:lnTo>
                <a:lnTo>
                  <a:pt x="4498959" y="83372"/>
                </a:lnTo>
                <a:lnTo>
                  <a:pt x="4499409" y="96816"/>
                </a:lnTo>
                <a:lnTo>
                  <a:pt x="4499407" y="97706"/>
                </a:lnTo>
                <a:lnTo>
                  <a:pt x="4498924" y="111621"/>
                </a:lnTo>
                <a:lnTo>
                  <a:pt x="4497581" y="124627"/>
                </a:lnTo>
                <a:lnTo>
                  <a:pt x="4495377" y="136723"/>
                </a:lnTo>
                <a:lnTo>
                  <a:pt x="4492314" y="147911"/>
                </a:lnTo>
                <a:lnTo>
                  <a:pt x="4489376" y="155903"/>
                </a:lnTo>
                <a:lnTo>
                  <a:pt x="4484889" y="166343"/>
                </a:lnTo>
                <a:lnTo>
                  <a:pt x="4478942" y="178953"/>
                </a:lnTo>
                <a:lnTo>
                  <a:pt x="4471536" y="193733"/>
                </a:lnTo>
                <a:lnTo>
                  <a:pt x="4484206" y="193733"/>
                </a:lnTo>
                <a:lnTo>
                  <a:pt x="4484327" y="193545"/>
                </a:lnTo>
                <a:lnTo>
                  <a:pt x="4492902" y="179803"/>
                </a:lnTo>
                <a:close/>
              </a:path>
              <a:path w="5867800" h="195863">
                <a:moveTo>
                  <a:pt x="4629068" y="37648"/>
                </a:moveTo>
                <a:lnTo>
                  <a:pt x="4633555" y="27205"/>
                </a:lnTo>
                <a:lnTo>
                  <a:pt x="4639481" y="14656"/>
                </a:lnTo>
                <a:lnTo>
                  <a:pt x="4646846" y="0"/>
                </a:lnTo>
                <a:lnTo>
                  <a:pt x="4634177" y="0"/>
                </a:lnTo>
                <a:lnTo>
                  <a:pt x="4625372" y="14157"/>
                </a:lnTo>
                <a:lnTo>
                  <a:pt x="4618393" y="26135"/>
                </a:lnTo>
                <a:lnTo>
                  <a:pt x="4613017" y="36285"/>
                </a:lnTo>
                <a:lnTo>
                  <a:pt x="4609244" y="44606"/>
                </a:lnTo>
                <a:lnTo>
                  <a:pt x="4604467" y="59134"/>
                </a:lnTo>
                <a:lnTo>
                  <a:pt x="4601884" y="71378"/>
                </a:lnTo>
                <a:lnTo>
                  <a:pt x="4600334" y="84344"/>
                </a:lnTo>
                <a:lnTo>
                  <a:pt x="4599818" y="98032"/>
                </a:lnTo>
                <a:lnTo>
                  <a:pt x="4599818" y="103372"/>
                </a:lnTo>
                <a:lnTo>
                  <a:pt x="4600932" y="114861"/>
                </a:lnTo>
                <a:lnTo>
                  <a:pt x="4602142" y="122596"/>
                </a:lnTo>
                <a:lnTo>
                  <a:pt x="4604980" y="135047"/>
                </a:lnTo>
                <a:lnTo>
                  <a:pt x="4608838" y="146897"/>
                </a:lnTo>
                <a:lnTo>
                  <a:pt x="4611609" y="154196"/>
                </a:lnTo>
                <a:lnTo>
                  <a:pt x="4616541" y="164232"/>
                </a:lnTo>
                <a:lnTo>
                  <a:pt x="4625571" y="179069"/>
                </a:lnTo>
                <a:lnTo>
                  <a:pt x="4634886" y="193734"/>
                </a:lnTo>
                <a:lnTo>
                  <a:pt x="4647150" y="193734"/>
                </a:lnTo>
                <a:lnTo>
                  <a:pt x="4641604" y="183027"/>
                </a:lnTo>
                <a:lnTo>
                  <a:pt x="4635396" y="170322"/>
                </a:lnTo>
                <a:lnTo>
                  <a:pt x="4630589" y="159495"/>
                </a:lnTo>
                <a:lnTo>
                  <a:pt x="4627183" y="150546"/>
                </a:lnTo>
                <a:lnTo>
                  <a:pt x="4623007" y="135541"/>
                </a:lnTo>
                <a:lnTo>
                  <a:pt x="4620766" y="123186"/>
                </a:lnTo>
                <a:lnTo>
                  <a:pt x="4619421" y="110278"/>
                </a:lnTo>
                <a:lnTo>
                  <a:pt x="4618973" y="96816"/>
                </a:lnTo>
                <a:lnTo>
                  <a:pt x="4618976" y="95695"/>
                </a:lnTo>
                <a:lnTo>
                  <a:pt x="4619477" y="81908"/>
                </a:lnTo>
                <a:lnTo>
                  <a:pt x="4620843" y="68949"/>
                </a:lnTo>
                <a:lnTo>
                  <a:pt x="4623074" y="56820"/>
                </a:lnTo>
                <a:lnTo>
                  <a:pt x="4626170" y="45519"/>
                </a:lnTo>
                <a:lnTo>
                  <a:pt x="4629068" y="37648"/>
                </a:lnTo>
                <a:close/>
              </a:path>
              <a:path w="5867800" h="195863">
                <a:moveTo>
                  <a:pt x="4769361" y="139102"/>
                </a:moveTo>
                <a:lnTo>
                  <a:pt x="4778310" y="129643"/>
                </a:lnTo>
                <a:lnTo>
                  <a:pt x="4785465" y="117497"/>
                </a:lnTo>
                <a:lnTo>
                  <a:pt x="4787636" y="112432"/>
                </a:lnTo>
                <a:lnTo>
                  <a:pt x="4791386" y="100593"/>
                </a:lnTo>
                <a:lnTo>
                  <a:pt x="4793635" y="87987"/>
                </a:lnTo>
                <a:lnTo>
                  <a:pt x="4794385" y="74614"/>
                </a:lnTo>
                <a:lnTo>
                  <a:pt x="4794367" y="72525"/>
                </a:lnTo>
                <a:lnTo>
                  <a:pt x="4793238" y="58519"/>
                </a:lnTo>
                <a:lnTo>
                  <a:pt x="4790347" y="45800"/>
                </a:lnTo>
                <a:lnTo>
                  <a:pt x="4785695" y="34371"/>
                </a:lnTo>
                <a:lnTo>
                  <a:pt x="4779283" y="24229"/>
                </a:lnTo>
                <a:lnTo>
                  <a:pt x="4769026" y="13962"/>
                </a:lnTo>
                <a:lnTo>
                  <a:pt x="4758186" y="7557"/>
                </a:lnTo>
                <a:lnTo>
                  <a:pt x="4745727" y="3714"/>
                </a:lnTo>
                <a:lnTo>
                  <a:pt x="4731646" y="2433"/>
                </a:lnTo>
                <a:lnTo>
                  <a:pt x="4671340" y="2433"/>
                </a:lnTo>
                <a:lnTo>
                  <a:pt x="4671340" y="151357"/>
                </a:lnTo>
                <a:lnTo>
                  <a:pt x="4731444" y="151357"/>
                </a:lnTo>
                <a:lnTo>
                  <a:pt x="4691611" y="134123"/>
                </a:lnTo>
                <a:lnTo>
                  <a:pt x="4691611" y="19769"/>
                </a:lnTo>
                <a:lnTo>
                  <a:pt x="4728007" y="19771"/>
                </a:lnTo>
                <a:lnTo>
                  <a:pt x="4742518" y="21557"/>
                </a:lnTo>
                <a:lnTo>
                  <a:pt x="4754120" y="26659"/>
                </a:lnTo>
                <a:lnTo>
                  <a:pt x="4762813" y="35077"/>
                </a:lnTo>
                <a:lnTo>
                  <a:pt x="4765701" y="39649"/>
                </a:lnTo>
                <a:lnTo>
                  <a:pt x="4770206" y="50426"/>
                </a:lnTo>
                <a:lnTo>
                  <a:pt x="4772909" y="63230"/>
                </a:lnTo>
                <a:lnTo>
                  <a:pt x="4773810" y="78061"/>
                </a:lnTo>
                <a:lnTo>
                  <a:pt x="4773810" y="82860"/>
                </a:lnTo>
                <a:lnTo>
                  <a:pt x="4773303" y="88064"/>
                </a:lnTo>
                <a:lnTo>
                  <a:pt x="4772289" y="93673"/>
                </a:lnTo>
                <a:lnTo>
                  <a:pt x="4770532" y="103068"/>
                </a:lnTo>
                <a:lnTo>
                  <a:pt x="4767661" y="110772"/>
                </a:lnTo>
                <a:lnTo>
                  <a:pt x="4763675" y="116787"/>
                </a:lnTo>
                <a:lnTo>
                  <a:pt x="4758674" y="124289"/>
                </a:lnTo>
                <a:lnTo>
                  <a:pt x="4752255" y="129358"/>
                </a:lnTo>
                <a:lnTo>
                  <a:pt x="4744417" y="131994"/>
                </a:lnTo>
                <a:lnTo>
                  <a:pt x="4746081" y="149959"/>
                </a:lnTo>
                <a:lnTo>
                  <a:pt x="4758618" y="145874"/>
                </a:lnTo>
                <a:lnTo>
                  <a:pt x="4769361" y="139102"/>
                </a:lnTo>
                <a:close/>
              </a:path>
              <a:path w="5867800" h="195863">
                <a:moveTo>
                  <a:pt x="4731444" y="151357"/>
                </a:moveTo>
                <a:lnTo>
                  <a:pt x="4731751" y="151357"/>
                </a:lnTo>
                <a:lnTo>
                  <a:pt x="4746081" y="149959"/>
                </a:lnTo>
                <a:lnTo>
                  <a:pt x="4744417" y="131994"/>
                </a:lnTo>
                <a:lnTo>
                  <a:pt x="4740025" y="133413"/>
                </a:lnTo>
                <a:lnTo>
                  <a:pt x="4734417" y="134123"/>
                </a:lnTo>
                <a:lnTo>
                  <a:pt x="4691611" y="134123"/>
                </a:lnTo>
                <a:lnTo>
                  <a:pt x="4731444" y="151357"/>
                </a:lnTo>
                <a:close/>
              </a:path>
              <a:path w="5867800" h="195863">
                <a:moveTo>
                  <a:pt x="4849826" y="136066"/>
                </a:moveTo>
                <a:lnTo>
                  <a:pt x="4844961" y="129409"/>
                </a:lnTo>
                <a:lnTo>
                  <a:pt x="4843825" y="127751"/>
                </a:lnTo>
                <a:lnTo>
                  <a:pt x="4839057" y="116706"/>
                </a:lnTo>
                <a:lnTo>
                  <a:pt x="4837156" y="102899"/>
                </a:lnTo>
                <a:lnTo>
                  <a:pt x="4916720" y="102899"/>
                </a:lnTo>
                <a:lnTo>
                  <a:pt x="4916720" y="91950"/>
                </a:lnTo>
                <a:lnTo>
                  <a:pt x="4916179" y="83975"/>
                </a:lnTo>
                <a:lnTo>
                  <a:pt x="4915099" y="78973"/>
                </a:lnTo>
                <a:lnTo>
                  <a:pt x="4913882" y="71674"/>
                </a:lnTo>
                <a:lnTo>
                  <a:pt x="4911450" y="65287"/>
                </a:lnTo>
                <a:lnTo>
                  <a:pt x="4907801" y="59813"/>
                </a:lnTo>
                <a:lnTo>
                  <a:pt x="4904017" y="54068"/>
                </a:lnTo>
                <a:lnTo>
                  <a:pt x="4898510" y="49388"/>
                </a:lnTo>
                <a:lnTo>
                  <a:pt x="4891280" y="45772"/>
                </a:lnTo>
                <a:lnTo>
                  <a:pt x="4884050" y="42156"/>
                </a:lnTo>
                <a:lnTo>
                  <a:pt x="4876584" y="40348"/>
                </a:lnTo>
                <a:lnTo>
                  <a:pt x="4866168" y="40407"/>
                </a:lnTo>
                <a:lnTo>
                  <a:pt x="4852995" y="42622"/>
                </a:lnTo>
                <a:lnTo>
                  <a:pt x="4846684" y="65338"/>
                </a:lnTo>
                <a:lnTo>
                  <a:pt x="4852360" y="59289"/>
                </a:lnTo>
                <a:lnTo>
                  <a:pt x="4859387" y="56265"/>
                </a:lnTo>
                <a:lnTo>
                  <a:pt x="4867766" y="56265"/>
                </a:lnTo>
                <a:lnTo>
                  <a:pt x="4871245" y="56402"/>
                </a:lnTo>
                <a:lnTo>
                  <a:pt x="4884045" y="60267"/>
                </a:lnTo>
                <a:lnTo>
                  <a:pt x="4892800" y="69444"/>
                </a:lnTo>
                <a:lnTo>
                  <a:pt x="4895503" y="74175"/>
                </a:lnTo>
                <a:lnTo>
                  <a:pt x="4897226" y="80494"/>
                </a:lnTo>
                <a:lnTo>
                  <a:pt x="4897970" y="88402"/>
                </a:lnTo>
                <a:lnTo>
                  <a:pt x="4837664" y="88402"/>
                </a:lnTo>
                <a:lnTo>
                  <a:pt x="4838001" y="79075"/>
                </a:lnTo>
                <a:lnTo>
                  <a:pt x="4831785" y="56670"/>
                </a:lnTo>
                <a:lnTo>
                  <a:pt x="4827865" y="61762"/>
                </a:lnTo>
                <a:lnTo>
                  <a:pt x="4822160" y="72642"/>
                </a:lnTo>
                <a:lnTo>
                  <a:pt x="4818736" y="85104"/>
                </a:lnTo>
                <a:lnTo>
                  <a:pt x="4817595" y="99148"/>
                </a:lnTo>
                <a:lnTo>
                  <a:pt x="4817823" y="105709"/>
                </a:lnTo>
                <a:lnTo>
                  <a:pt x="4820058" y="119292"/>
                </a:lnTo>
                <a:lnTo>
                  <a:pt x="4824678" y="130876"/>
                </a:lnTo>
                <a:lnTo>
                  <a:pt x="4831683" y="140459"/>
                </a:lnTo>
                <a:lnTo>
                  <a:pt x="4841356" y="148404"/>
                </a:lnTo>
                <a:lnTo>
                  <a:pt x="4852986" y="153508"/>
                </a:lnTo>
                <a:lnTo>
                  <a:pt x="4866043" y="155210"/>
                </a:lnTo>
                <a:lnTo>
                  <a:pt x="4871583" y="155210"/>
                </a:lnTo>
                <a:lnTo>
                  <a:pt x="4876550" y="154669"/>
                </a:lnTo>
                <a:lnTo>
                  <a:pt x="4880942" y="153588"/>
                </a:lnTo>
                <a:lnTo>
                  <a:pt x="4889118" y="151695"/>
                </a:lnTo>
                <a:lnTo>
                  <a:pt x="4895976" y="148046"/>
                </a:lnTo>
                <a:lnTo>
                  <a:pt x="4901517" y="142639"/>
                </a:lnTo>
                <a:lnTo>
                  <a:pt x="4904828" y="139530"/>
                </a:lnTo>
                <a:lnTo>
                  <a:pt x="4907818" y="135526"/>
                </a:lnTo>
                <a:lnTo>
                  <a:pt x="4910487" y="130626"/>
                </a:lnTo>
                <a:lnTo>
                  <a:pt x="4913155" y="125726"/>
                </a:lnTo>
                <a:lnTo>
                  <a:pt x="4914727" y="121282"/>
                </a:lnTo>
                <a:lnTo>
                  <a:pt x="4915199" y="117294"/>
                </a:lnTo>
                <a:lnTo>
                  <a:pt x="4897260" y="117294"/>
                </a:lnTo>
                <a:lnTo>
                  <a:pt x="4895909" y="122093"/>
                </a:lnTo>
                <a:lnTo>
                  <a:pt x="4893611" y="126317"/>
                </a:lnTo>
                <a:lnTo>
                  <a:pt x="4890368" y="129967"/>
                </a:lnTo>
                <a:lnTo>
                  <a:pt x="4884692" y="136252"/>
                </a:lnTo>
                <a:lnTo>
                  <a:pt x="4877090" y="139395"/>
                </a:lnTo>
                <a:lnTo>
                  <a:pt x="4857360" y="139395"/>
                </a:lnTo>
                <a:lnTo>
                  <a:pt x="4849826" y="136066"/>
                </a:lnTo>
                <a:close/>
              </a:path>
              <a:path w="5867800" h="195863">
                <a:moveTo>
                  <a:pt x="4841534" y="48044"/>
                </a:moveTo>
                <a:lnTo>
                  <a:pt x="4831785" y="56670"/>
                </a:lnTo>
                <a:lnTo>
                  <a:pt x="4838001" y="79075"/>
                </a:lnTo>
                <a:lnTo>
                  <a:pt x="4841008" y="71387"/>
                </a:lnTo>
                <a:lnTo>
                  <a:pt x="4846684" y="65338"/>
                </a:lnTo>
                <a:lnTo>
                  <a:pt x="4852995" y="42622"/>
                </a:lnTo>
                <a:lnTo>
                  <a:pt x="4841534" y="48044"/>
                </a:lnTo>
                <a:close/>
              </a:path>
              <a:path w="5867800" h="195863">
                <a:moveTo>
                  <a:pt x="5000642" y="138685"/>
                </a:moveTo>
                <a:lnTo>
                  <a:pt x="4990777" y="138685"/>
                </a:lnTo>
                <a:lnTo>
                  <a:pt x="4982944" y="137866"/>
                </a:lnTo>
                <a:lnTo>
                  <a:pt x="4971504" y="132077"/>
                </a:lnTo>
                <a:lnTo>
                  <a:pt x="4967634" y="146458"/>
                </a:lnTo>
                <a:lnTo>
                  <a:pt x="4971013" y="148823"/>
                </a:lnTo>
                <a:lnTo>
                  <a:pt x="4976689" y="152811"/>
                </a:lnTo>
                <a:lnTo>
                  <a:pt x="4983648" y="154804"/>
                </a:lnTo>
                <a:lnTo>
                  <a:pt x="4992384" y="154802"/>
                </a:lnTo>
                <a:lnTo>
                  <a:pt x="5005832" y="152827"/>
                </a:lnTo>
                <a:lnTo>
                  <a:pt x="5017189" y="147150"/>
                </a:lnTo>
                <a:lnTo>
                  <a:pt x="5026453" y="137773"/>
                </a:lnTo>
                <a:lnTo>
                  <a:pt x="5029806" y="132651"/>
                </a:lnTo>
                <a:lnTo>
                  <a:pt x="5034870" y="121514"/>
                </a:lnTo>
                <a:lnTo>
                  <a:pt x="5037908" y="108961"/>
                </a:lnTo>
                <a:lnTo>
                  <a:pt x="5038920" y="94991"/>
                </a:lnTo>
                <a:lnTo>
                  <a:pt x="5038756" y="88969"/>
                </a:lnTo>
                <a:lnTo>
                  <a:pt x="5036806" y="74965"/>
                </a:lnTo>
                <a:lnTo>
                  <a:pt x="5032655" y="63270"/>
                </a:lnTo>
                <a:lnTo>
                  <a:pt x="5026302" y="53882"/>
                </a:lnTo>
                <a:lnTo>
                  <a:pt x="5018371" y="46991"/>
                </a:lnTo>
                <a:lnTo>
                  <a:pt x="5006859" y="41705"/>
                </a:lnTo>
                <a:lnTo>
                  <a:pt x="4993412" y="39943"/>
                </a:lnTo>
                <a:lnTo>
                  <a:pt x="4986925" y="39943"/>
                </a:lnTo>
                <a:lnTo>
                  <a:pt x="4980912" y="41311"/>
                </a:lnTo>
                <a:lnTo>
                  <a:pt x="4975370" y="44049"/>
                </a:lnTo>
                <a:lnTo>
                  <a:pt x="4969830" y="46786"/>
                </a:lnTo>
                <a:lnTo>
                  <a:pt x="4965067" y="50756"/>
                </a:lnTo>
                <a:lnTo>
                  <a:pt x="4961080" y="55961"/>
                </a:lnTo>
                <a:lnTo>
                  <a:pt x="4961080" y="1926"/>
                </a:lnTo>
                <a:lnTo>
                  <a:pt x="4943343" y="1926"/>
                </a:lnTo>
                <a:lnTo>
                  <a:pt x="4943343" y="151357"/>
                </a:lnTo>
                <a:lnTo>
                  <a:pt x="4960168" y="151357"/>
                </a:lnTo>
                <a:lnTo>
                  <a:pt x="4960168" y="137469"/>
                </a:lnTo>
                <a:lnTo>
                  <a:pt x="4961350" y="114388"/>
                </a:lnTo>
                <a:lnTo>
                  <a:pt x="4960066" y="106109"/>
                </a:lnTo>
                <a:lnTo>
                  <a:pt x="4960066" y="95904"/>
                </a:lnTo>
                <a:lnTo>
                  <a:pt x="4960448" y="87835"/>
                </a:lnTo>
                <a:lnTo>
                  <a:pt x="4963452" y="74758"/>
                </a:lnTo>
                <a:lnTo>
                  <a:pt x="4969442" y="65490"/>
                </a:lnTo>
                <a:lnTo>
                  <a:pt x="4975692" y="59340"/>
                </a:lnTo>
                <a:lnTo>
                  <a:pt x="4982973" y="56265"/>
                </a:lnTo>
                <a:lnTo>
                  <a:pt x="5000811" y="56265"/>
                </a:lnTo>
                <a:lnTo>
                  <a:pt x="5008024" y="60016"/>
                </a:lnTo>
                <a:lnTo>
                  <a:pt x="5012923" y="67518"/>
                </a:lnTo>
                <a:lnTo>
                  <a:pt x="5014757" y="70633"/>
                </a:lnTo>
                <a:lnTo>
                  <a:pt x="5018893" y="82165"/>
                </a:lnTo>
                <a:lnTo>
                  <a:pt x="5020271" y="95904"/>
                </a:lnTo>
                <a:lnTo>
                  <a:pt x="5019967" y="103424"/>
                </a:lnTo>
                <a:lnTo>
                  <a:pt x="5017611" y="116365"/>
                </a:lnTo>
                <a:lnTo>
                  <a:pt x="5012923" y="126925"/>
                </a:lnTo>
                <a:lnTo>
                  <a:pt x="5008024" y="134765"/>
                </a:lnTo>
                <a:lnTo>
                  <a:pt x="5000642" y="138685"/>
                </a:lnTo>
                <a:close/>
              </a:path>
              <a:path w="5867800" h="195863">
                <a:moveTo>
                  <a:pt x="4964019" y="142673"/>
                </a:moveTo>
                <a:lnTo>
                  <a:pt x="4967634" y="146458"/>
                </a:lnTo>
                <a:lnTo>
                  <a:pt x="4971504" y="132077"/>
                </a:lnTo>
                <a:lnTo>
                  <a:pt x="4963918" y="120741"/>
                </a:lnTo>
                <a:lnTo>
                  <a:pt x="4961350" y="114388"/>
                </a:lnTo>
                <a:lnTo>
                  <a:pt x="4960168" y="137469"/>
                </a:lnTo>
                <a:lnTo>
                  <a:pt x="4964019" y="142673"/>
                </a:lnTo>
                <a:close/>
              </a:path>
              <a:path w="5867800" h="195863">
                <a:moveTo>
                  <a:pt x="5105273" y="136962"/>
                </a:moveTo>
                <a:lnTo>
                  <a:pt x="5101727" y="137215"/>
                </a:lnTo>
                <a:lnTo>
                  <a:pt x="5104362" y="151357"/>
                </a:lnTo>
                <a:lnTo>
                  <a:pt x="5105273" y="148483"/>
                </a:lnTo>
                <a:lnTo>
                  <a:pt x="5105273" y="136962"/>
                </a:lnTo>
                <a:close/>
              </a:path>
              <a:path w="5867800" h="195863">
                <a:moveTo>
                  <a:pt x="5193655" y="133616"/>
                </a:moveTo>
                <a:lnTo>
                  <a:pt x="5193655" y="83130"/>
                </a:lnTo>
                <a:lnTo>
                  <a:pt x="5275854" y="83130"/>
                </a:lnTo>
                <a:lnTo>
                  <a:pt x="5275854" y="65896"/>
                </a:lnTo>
                <a:lnTo>
                  <a:pt x="5193655" y="65896"/>
                </a:lnTo>
                <a:lnTo>
                  <a:pt x="5193655" y="20681"/>
                </a:lnTo>
                <a:lnTo>
                  <a:pt x="5282543" y="20681"/>
                </a:lnTo>
                <a:lnTo>
                  <a:pt x="5282543" y="2433"/>
                </a:lnTo>
                <a:lnTo>
                  <a:pt x="5173993" y="2433"/>
                </a:lnTo>
                <a:lnTo>
                  <a:pt x="5173993" y="151358"/>
                </a:lnTo>
                <a:lnTo>
                  <a:pt x="5284064" y="151358"/>
                </a:lnTo>
                <a:lnTo>
                  <a:pt x="5284064" y="133616"/>
                </a:lnTo>
                <a:lnTo>
                  <a:pt x="5193655" y="133616"/>
                </a:lnTo>
                <a:close/>
              </a:path>
              <a:path w="5867800" h="195863">
                <a:moveTo>
                  <a:pt x="5328238" y="66757"/>
                </a:moveTo>
                <a:lnTo>
                  <a:pt x="5333880" y="59897"/>
                </a:lnTo>
                <a:lnTo>
                  <a:pt x="5340654" y="56468"/>
                </a:lnTo>
                <a:lnTo>
                  <a:pt x="5348559" y="56468"/>
                </a:lnTo>
                <a:lnTo>
                  <a:pt x="5354602" y="56938"/>
                </a:lnTo>
                <a:lnTo>
                  <a:pt x="5366538" y="61992"/>
                </a:lnTo>
                <a:lnTo>
                  <a:pt x="5374607" y="72587"/>
                </a:lnTo>
                <a:lnTo>
                  <a:pt x="5377513" y="78872"/>
                </a:lnTo>
                <a:lnTo>
                  <a:pt x="5378966" y="86712"/>
                </a:lnTo>
                <a:lnTo>
                  <a:pt x="5378966" y="96106"/>
                </a:lnTo>
                <a:lnTo>
                  <a:pt x="5377974" y="110071"/>
                </a:lnTo>
                <a:lnTo>
                  <a:pt x="5375013" y="121248"/>
                </a:lnTo>
                <a:lnTo>
                  <a:pt x="5371665" y="127665"/>
                </a:lnTo>
                <a:lnTo>
                  <a:pt x="5362112" y="136234"/>
                </a:lnTo>
                <a:lnTo>
                  <a:pt x="5348762" y="139091"/>
                </a:lnTo>
                <a:lnTo>
                  <a:pt x="5343286" y="138660"/>
                </a:lnTo>
                <a:lnTo>
                  <a:pt x="5331556" y="133400"/>
                </a:lnTo>
                <a:lnTo>
                  <a:pt x="5323727" y="122161"/>
                </a:lnTo>
                <a:lnTo>
                  <a:pt x="5321092" y="115808"/>
                </a:lnTo>
                <a:lnTo>
                  <a:pt x="5319774" y="107934"/>
                </a:lnTo>
                <a:lnTo>
                  <a:pt x="5319774" y="98539"/>
                </a:lnTo>
                <a:lnTo>
                  <a:pt x="5320213" y="89332"/>
                </a:lnTo>
                <a:lnTo>
                  <a:pt x="5314403" y="141220"/>
                </a:lnTo>
                <a:lnTo>
                  <a:pt x="5321467" y="147160"/>
                </a:lnTo>
                <a:lnTo>
                  <a:pt x="5332929" y="152893"/>
                </a:lnTo>
                <a:lnTo>
                  <a:pt x="5345417" y="154804"/>
                </a:lnTo>
                <a:lnTo>
                  <a:pt x="5353458" y="154804"/>
                </a:lnTo>
                <a:lnTo>
                  <a:pt x="5360164" y="153368"/>
                </a:lnTo>
                <a:lnTo>
                  <a:pt x="5365536" y="150496"/>
                </a:lnTo>
                <a:lnTo>
                  <a:pt x="5370908" y="147623"/>
                </a:lnTo>
                <a:lnTo>
                  <a:pt x="5375114" y="143754"/>
                </a:lnTo>
                <a:lnTo>
                  <a:pt x="5378155" y="138888"/>
                </a:lnTo>
                <a:lnTo>
                  <a:pt x="5378155" y="194646"/>
                </a:lnTo>
                <a:lnTo>
                  <a:pt x="5396500" y="194646"/>
                </a:lnTo>
                <a:lnTo>
                  <a:pt x="5396500" y="42782"/>
                </a:lnTo>
                <a:lnTo>
                  <a:pt x="5379168" y="42782"/>
                </a:lnTo>
                <a:lnTo>
                  <a:pt x="5379168" y="57887"/>
                </a:lnTo>
                <a:lnTo>
                  <a:pt x="5376060" y="53156"/>
                </a:lnTo>
                <a:lnTo>
                  <a:pt x="5372816" y="49574"/>
                </a:lnTo>
                <a:lnTo>
                  <a:pt x="5369438" y="47141"/>
                </a:lnTo>
                <a:lnTo>
                  <a:pt x="5363289" y="42613"/>
                </a:lnTo>
                <a:lnTo>
                  <a:pt x="5355721" y="40348"/>
                </a:lnTo>
                <a:lnTo>
                  <a:pt x="5346735" y="40348"/>
                </a:lnTo>
                <a:lnTo>
                  <a:pt x="5334590" y="42026"/>
                </a:lnTo>
                <a:lnTo>
                  <a:pt x="5328238" y="66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22684" y="5017081"/>
            <a:ext cx="46255" cy="0"/>
          </a:xfrm>
          <a:custGeom>
            <a:avLst/>
            <a:gdLst/>
            <a:ahLst/>
            <a:cxnLst/>
            <a:rect l="l" t="t" r="r" b="b"/>
            <a:pathLst>
              <a:path w="50880">
                <a:moveTo>
                  <a:pt x="0" y="0"/>
                </a:moveTo>
                <a:lnTo>
                  <a:pt x="50880" y="0"/>
                </a:lnTo>
              </a:path>
            </a:pathLst>
          </a:custGeom>
          <a:ln w="200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841079" y="4945834"/>
            <a:ext cx="16861" cy="0"/>
          </a:xfrm>
          <a:custGeom>
            <a:avLst/>
            <a:gdLst/>
            <a:ahLst/>
            <a:cxnLst/>
            <a:rect l="l" t="t" r="r" b="b"/>
            <a:pathLst>
              <a:path w="18547">
                <a:moveTo>
                  <a:pt x="0" y="0"/>
                </a:moveTo>
                <a:lnTo>
                  <a:pt x="18547" y="0"/>
                </a:lnTo>
              </a:path>
            </a:pathLst>
          </a:custGeom>
          <a:ln w="219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90268" y="3495677"/>
            <a:ext cx="125803" cy="167929"/>
          </a:xfrm>
          <a:custGeom>
            <a:avLst/>
            <a:gdLst/>
            <a:ahLst/>
            <a:cxnLst/>
            <a:rect l="l" t="t" r="r" b="b"/>
            <a:pathLst>
              <a:path w="138383" h="190320">
                <a:moveTo>
                  <a:pt x="138383" y="0"/>
                </a:moveTo>
                <a:lnTo>
                  <a:pt x="0" y="0"/>
                </a:lnTo>
                <a:lnTo>
                  <a:pt x="69191" y="190320"/>
                </a:lnTo>
                <a:lnTo>
                  <a:pt x="138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753169" y="2961355"/>
            <a:ext cx="0" cy="641186"/>
          </a:xfrm>
          <a:custGeom>
            <a:avLst/>
            <a:gdLst/>
            <a:ahLst/>
            <a:cxnLst/>
            <a:rect l="l" t="t" r="r" b="b"/>
            <a:pathLst>
              <a:path h="726678">
                <a:moveTo>
                  <a:pt x="0" y="0"/>
                </a:moveTo>
                <a:lnTo>
                  <a:pt x="0" y="726678"/>
                </a:lnTo>
              </a:path>
            </a:pathLst>
          </a:custGeom>
          <a:ln w="172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90268" y="4594856"/>
            <a:ext cx="125803" cy="167929"/>
          </a:xfrm>
          <a:custGeom>
            <a:avLst/>
            <a:gdLst/>
            <a:ahLst/>
            <a:cxnLst/>
            <a:rect l="l" t="t" r="r" b="b"/>
            <a:pathLst>
              <a:path w="138383" h="190320">
                <a:moveTo>
                  <a:pt x="138383" y="0"/>
                </a:moveTo>
                <a:lnTo>
                  <a:pt x="0" y="0"/>
                </a:lnTo>
                <a:lnTo>
                  <a:pt x="69191" y="190320"/>
                </a:lnTo>
                <a:lnTo>
                  <a:pt x="138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53169" y="4060533"/>
            <a:ext cx="0" cy="641186"/>
          </a:xfrm>
          <a:custGeom>
            <a:avLst/>
            <a:gdLst/>
            <a:ahLst/>
            <a:cxnLst/>
            <a:rect l="l" t="t" r="r" b="b"/>
            <a:pathLst>
              <a:path h="726678">
                <a:moveTo>
                  <a:pt x="0" y="0"/>
                </a:moveTo>
                <a:lnTo>
                  <a:pt x="0" y="726678"/>
                </a:lnTo>
              </a:path>
            </a:pathLst>
          </a:custGeom>
          <a:ln w="172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39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98023" y="2549163"/>
            <a:ext cx="6950604" cy="2625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015810" marR="699650" indent="-2201817">
              <a:lnSpc>
                <a:spcPts val="24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In a perfect world… we would estimate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beta of a firm</a:t>
            </a:r>
            <a:r>
              <a:rPr sz="2100" spc="-109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by </a:t>
            </a:r>
            <a:endParaRPr sz="2100">
              <a:latin typeface="Times New Roman"/>
              <a:cs typeface="Times New Roman"/>
            </a:endParaRPr>
          </a:p>
          <a:p>
            <a:pPr marL="3015810" marR="699650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doing the following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2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517058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8838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Adjusting for operating leverage…</a:t>
            </a:r>
            <a:endParaRPr sz="2100">
              <a:latin typeface="Times New Roman"/>
              <a:cs typeface="Times New Roman"/>
            </a:endParaRPr>
          </a:p>
          <a:p>
            <a:pPr marL="1395001" marR="317199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62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ithin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any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business,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fixed</a:t>
            </a:r>
            <a:r>
              <a:rPr sz="1600" spc="-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costs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percentage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total </a:t>
            </a:r>
            <a:endParaRPr sz="1600">
              <a:latin typeface="Times New Roman"/>
              <a:cs typeface="Times New Roman"/>
            </a:endParaRPr>
          </a:p>
          <a:p>
            <a:pPr marL="1395001" marR="31719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costs)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betas.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fixed</a:t>
            </a:r>
            <a:r>
              <a:rPr sz="1600" spc="-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 </a:t>
            </a:r>
            <a:endParaRPr sz="1600">
              <a:latin typeface="Times New Roman"/>
              <a:cs typeface="Times New Roman"/>
            </a:endParaRPr>
          </a:p>
          <a:p>
            <a:pPr marL="1395001" marR="31719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variable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costs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each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secto</a:t>
            </a:r>
            <a:r>
              <a:rPr sz="1600" spc="-67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down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 </a:t>
            </a:r>
            <a:endParaRPr sz="1600">
              <a:latin typeface="Times New Roman"/>
              <a:cs typeface="Times New Roman"/>
            </a:endParaRPr>
          </a:p>
          <a:p>
            <a:pPr marL="1395001" marR="31719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leverage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components.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Pure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*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</a:t>
            </a:r>
            <a:r>
              <a:rPr sz="1400" spc="-1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(Fixed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costs/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ariable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costs))</a:t>
            </a:r>
            <a:endParaRPr sz="1400">
              <a:latin typeface="Times New Roman"/>
              <a:cs typeface="Times New Roman"/>
            </a:endParaRPr>
          </a:p>
          <a:p>
            <a:pPr marL="1395001" marR="778928" indent="-303444">
              <a:lnSpc>
                <a:spcPts val="1806"/>
              </a:lnSpc>
              <a:spcBef>
                <a:spcPts val="62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biggest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doing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informational.</a:t>
            </a:r>
            <a:r>
              <a:rPr sz="1600" spc="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difficult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 </a:t>
            </a:r>
            <a:endParaRPr sz="1600">
              <a:latin typeface="Times New Roman"/>
              <a:cs typeface="Times New Roman"/>
            </a:endParaRPr>
          </a:p>
          <a:p>
            <a:pPr marL="1395001" marR="77892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information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fixed</a:t>
            </a:r>
            <a:r>
              <a:rPr sz="1600" spc="-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costs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individual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firms.</a:t>
            </a:r>
            <a:endParaRPr sz="1600">
              <a:latin typeface="Times New Roman"/>
              <a:cs typeface="Times New Roman"/>
            </a:endParaRPr>
          </a:p>
          <a:p>
            <a:pPr marL="1395001" marR="566686" indent="-303444">
              <a:lnSpc>
                <a:spcPts val="1806"/>
              </a:lnSpc>
              <a:spcBef>
                <a:spcPts val="680"/>
              </a:spcBef>
              <a:tabLst>
                <a:tab pos="1436019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practice,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tend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leverage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within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endParaRPr sz="1600">
              <a:latin typeface="Times New Roman"/>
              <a:cs typeface="Times New Roman"/>
            </a:endParaRPr>
          </a:p>
          <a:p>
            <a:pPr marL="1395001" marR="566686">
              <a:lnSpc>
                <a:spcPts val="1806"/>
              </a:lnSpc>
              <a:spcBef>
                <a:spcPts val="229"/>
              </a:spcBef>
              <a:tabLst>
                <a:tab pos="1436019" algn="l"/>
              </a:tabLst>
            </a:pPr>
            <a:r>
              <a:rPr sz="1600" dirty="0">
                <a:latin typeface="Times New Roman"/>
                <a:cs typeface="Times New Roman"/>
              </a:rPr>
              <a:t>business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similar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same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every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65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283890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22939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Equity Betas and Leverage</a:t>
            </a:r>
            <a:endParaRPr sz="2100">
              <a:latin typeface="Times New Roman"/>
              <a:cs typeface="Times New Roman"/>
            </a:endParaRPr>
          </a:p>
          <a:p>
            <a:pPr marL="1395001" marR="489900" indent="-303444">
              <a:lnSpc>
                <a:spcPts val="1810"/>
              </a:lnSpc>
              <a:spcBef>
                <a:spcPts val="719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Conventional</a:t>
            </a:r>
            <a:r>
              <a:rPr sz="1600" i="1" spc="93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app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oach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carries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(has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endParaRPr sz="1600">
              <a:latin typeface="Times New Roman"/>
              <a:cs typeface="Times New Roman"/>
            </a:endParaRPr>
          </a:p>
          <a:p>
            <a:pPr marL="1395001" marR="489900">
              <a:lnSpc>
                <a:spcPts val="1806"/>
              </a:lnSpc>
              <a:spcBef>
                <a:spcPts val="230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zero),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alone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written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function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8990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debt-equity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endParaRPr sz="1600">
              <a:latin typeface="Times New Roman"/>
              <a:cs typeface="Times New Roman"/>
            </a:endParaRPr>
          </a:p>
          <a:p>
            <a:pPr marL="3479482" marR="2692767" algn="ctr">
              <a:lnSpc>
                <a:spcPts val="2724"/>
              </a:lnSpc>
              <a:spcBef>
                <a:spcPts val="365"/>
              </a:spcBef>
            </a:pPr>
            <a:r>
              <a:rPr sz="2400" baseline="664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L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=</a:t>
            </a:r>
            <a:r>
              <a:rPr sz="2400" spc="13" baseline="9938" dirty="0">
                <a:latin typeface="Times New Roman"/>
                <a:cs typeface="Times New Roman"/>
              </a:rPr>
              <a:t> </a:t>
            </a:r>
            <a:r>
              <a:rPr sz="2400" baseline="664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u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(l+</a:t>
            </a:r>
            <a:r>
              <a:rPr sz="2400" spc="372" baseline="9938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((l-t)D/E))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36"/>
              </a:spcBef>
            </a:pP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some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versions,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</a:t>
            </a:r>
            <a:r>
              <a:rPr sz="1400" spc="-26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fect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ignored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there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(l-t) </a:t>
            </a:r>
            <a:r>
              <a:rPr sz="1400" spc="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equation.</a:t>
            </a:r>
            <a:endParaRPr sz="1400">
              <a:latin typeface="Times New Roman"/>
              <a:cs typeface="Times New Roman"/>
            </a:endParaRPr>
          </a:p>
          <a:p>
            <a:pPr marL="1395001" marR="441007" indent="-303444">
              <a:lnSpc>
                <a:spcPts val="1810"/>
              </a:lnSpc>
              <a:spcBef>
                <a:spcPts val="62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Debt</a:t>
            </a:r>
            <a:r>
              <a:rPr sz="1600" i="1" spc="7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Adjusted</a:t>
            </a:r>
            <a:r>
              <a:rPr sz="1600" i="1" spc="3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App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oach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carries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41007">
              <a:lnSpc>
                <a:spcPts val="1806"/>
              </a:lnSpc>
              <a:spcBef>
                <a:spcPts val="230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debt,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levered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follows:</a:t>
            </a:r>
            <a:endParaRPr sz="1600">
              <a:latin typeface="Times New Roman"/>
              <a:cs typeface="Times New Roman"/>
            </a:endParaRPr>
          </a:p>
          <a:p>
            <a:pPr marL="2763015" marR="1976278" algn="ctr">
              <a:lnSpc>
                <a:spcPts val="2724"/>
              </a:lnSpc>
              <a:spcBef>
                <a:spcPts val="365"/>
              </a:spcBef>
            </a:pPr>
            <a:r>
              <a:rPr sz="2400" baseline="664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L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=</a:t>
            </a:r>
            <a:r>
              <a:rPr sz="2400" spc="13" baseline="9938" dirty="0">
                <a:latin typeface="Times New Roman"/>
                <a:cs typeface="Times New Roman"/>
              </a:rPr>
              <a:t> </a:t>
            </a:r>
            <a:r>
              <a:rPr sz="2400" baseline="664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u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(l+</a:t>
            </a:r>
            <a:r>
              <a:rPr sz="2400" spc="372" baseline="9938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((l-t)D/E)) </a:t>
            </a:r>
            <a:r>
              <a:rPr sz="2400" spc="4" baseline="9938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-</a:t>
            </a:r>
            <a:r>
              <a:rPr sz="2400" spc="9" baseline="9938" dirty="0">
                <a:latin typeface="Times New Roman"/>
                <a:cs typeface="Times New Roman"/>
              </a:rPr>
              <a:t> </a:t>
            </a:r>
            <a:r>
              <a:rPr sz="2400" baseline="664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debt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(l-t) </a:t>
            </a:r>
            <a:r>
              <a:rPr sz="2400" spc="2" baseline="9938" dirty="0">
                <a:latin typeface="Times New Roman"/>
                <a:cs typeface="Times New Roman"/>
              </a:rPr>
              <a:t> </a:t>
            </a:r>
            <a:r>
              <a:rPr sz="2400" baseline="9938" dirty="0">
                <a:latin typeface="Times New Roman"/>
                <a:cs typeface="Times New Roman"/>
              </a:rPr>
              <a:t>(D/E)</a:t>
            </a:r>
            <a:endParaRPr sz="1600">
              <a:latin typeface="Times New Roman"/>
              <a:cs typeface="Times New Roman"/>
            </a:endParaRPr>
          </a:p>
          <a:p>
            <a:pPr marL="1395001" marR="493255" indent="-303444">
              <a:lnSpc>
                <a:spcPts val="1806"/>
              </a:lnSpc>
              <a:spcBef>
                <a:spcPts val="42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latter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realistic,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difficult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endParaRPr sz="1600">
              <a:latin typeface="Times New Roman"/>
              <a:cs typeface="Times New Roman"/>
            </a:endParaRPr>
          </a:p>
          <a:p>
            <a:pPr marL="1395001" marR="49325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do.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03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302590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21836" y="2039471"/>
            <a:ext cx="6701554" cy="3646580"/>
          </a:xfrm>
          <a:custGeom>
            <a:avLst/>
            <a:gdLst/>
            <a:ahLst/>
            <a:cxnLst/>
            <a:rect l="l" t="t" r="r" b="b"/>
            <a:pathLst>
              <a:path w="7371709" h="4132791">
                <a:moveTo>
                  <a:pt x="0" y="0"/>
                </a:moveTo>
                <a:lnTo>
                  <a:pt x="0" y="4132791"/>
                </a:lnTo>
                <a:lnTo>
                  <a:pt x="7371709" y="4132791"/>
                </a:lnTo>
                <a:lnTo>
                  <a:pt x="7371709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993708" y="5156864"/>
            <a:ext cx="2319768" cy="432971"/>
          </a:xfrm>
          <a:custGeom>
            <a:avLst/>
            <a:gdLst/>
            <a:ahLst/>
            <a:cxnLst/>
            <a:rect l="l" t="t" r="r" b="b"/>
            <a:pathLst>
              <a:path w="2551745" h="490700">
                <a:moveTo>
                  <a:pt x="650" y="310518"/>
                </a:moveTo>
                <a:lnTo>
                  <a:pt x="10006" y="356460"/>
                </a:lnTo>
                <a:lnTo>
                  <a:pt x="29408" y="397812"/>
                </a:lnTo>
                <a:lnTo>
                  <a:pt x="57491" y="433211"/>
                </a:lnTo>
                <a:lnTo>
                  <a:pt x="92891" y="461293"/>
                </a:lnTo>
                <a:lnTo>
                  <a:pt x="134245" y="480694"/>
                </a:lnTo>
                <a:lnTo>
                  <a:pt x="180189" y="490050"/>
                </a:lnTo>
                <a:lnTo>
                  <a:pt x="196288" y="490700"/>
                </a:lnTo>
                <a:lnTo>
                  <a:pt x="2355457" y="490700"/>
                </a:lnTo>
                <a:lnTo>
                  <a:pt x="2402627" y="484996"/>
                </a:lnTo>
                <a:lnTo>
                  <a:pt x="2445663" y="468792"/>
                </a:lnTo>
                <a:lnTo>
                  <a:pt x="2483199" y="443452"/>
                </a:lnTo>
                <a:lnTo>
                  <a:pt x="2513873" y="410341"/>
                </a:lnTo>
                <a:lnTo>
                  <a:pt x="2536320" y="370821"/>
                </a:lnTo>
                <a:lnTo>
                  <a:pt x="2549176" y="326258"/>
                </a:lnTo>
                <a:lnTo>
                  <a:pt x="2551745" y="294420"/>
                </a:lnTo>
                <a:lnTo>
                  <a:pt x="2551745" y="196280"/>
                </a:lnTo>
                <a:lnTo>
                  <a:pt x="2546041" y="149111"/>
                </a:lnTo>
                <a:lnTo>
                  <a:pt x="2529836" y="106078"/>
                </a:lnTo>
                <a:lnTo>
                  <a:pt x="2504495" y="68543"/>
                </a:lnTo>
                <a:lnTo>
                  <a:pt x="2471382" y="37870"/>
                </a:lnTo>
                <a:lnTo>
                  <a:pt x="2431861" y="15424"/>
                </a:lnTo>
                <a:lnTo>
                  <a:pt x="2387296" y="2568"/>
                </a:lnTo>
                <a:lnTo>
                  <a:pt x="2355457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294420"/>
                </a:lnTo>
                <a:lnTo>
                  <a:pt x="650" y="31051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993708" y="5156864"/>
            <a:ext cx="2319768" cy="432971"/>
          </a:xfrm>
          <a:custGeom>
            <a:avLst/>
            <a:gdLst/>
            <a:ahLst/>
            <a:cxnLst/>
            <a:rect l="l" t="t" r="r" b="b"/>
            <a:pathLst>
              <a:path w="2551745" h="490700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2355457" y="0"/>
                </a:lnTo>
                <a:lnTo>
                  <a:pt x="2402627" y="5704"/>
                </a:lnTo>
                <a:lnTo>
                  <a:pt x="2445663" y="21908"/>
                </a:lnTo>
                <a:lnTo>
                  <a:pt x="2483199" y="47248"/>
                </a:lnTo>
                <a:lnTo>
                  <a:pt x="2513873" y="80359"/>
                </a:lnTo>
                <a:lnTo>
                  <a:pt x="2536320" y="119879"/>
                </a:lnTo>
                <a:lnTo>
                  <a:pt x="2549176" y="164442"/>
                </a:lnTo>
                <a:lnTo>
                  <a:pt x="2551745" y="196280"/>
                </a:lnTo>
                <a:lnTo>
                  <a:pt x="2551745" y="294420"/>
                </a:lnTo>
                <a:lnTo>
                  <a:pt x="2546041" y="341588"/>
                </a:lnTo>
                <a:lnTo>
                  <a:pt x="2529836" y="384622"/>
                </a:lnTo>
                <a:lnTo>
                  <a:pt x="2504495" y="422157"/>
                </a:lnTo>
                <a:lnTo>
                  <a:pt x="2471382" y="452830"/>
                </a:lnTo>
                <a:lnTo>
                  <a:pt x="2431861" y="475276"/>
                </a:lnTo>
                <a:lnTo>
                  <a:pt x="2387296" y="488131"/>
                </a:lnTo>
                <a:lnTo>
                  <a:pt x="2355457" y="490700"/>
                </a:lnTo>
                <a:lnTo>
                  <a:pt x="196288" y="490700"/>
                </a:lnTo>
                <a:lnTo>
                  <a:pt x="149117" y="484996"/>
                </a:lnTo>
                <a:lnTo>
                  <a:pt x="106082" y="468792"/>
                </a:lnTo>
                <a:lnTo>
                  <a:pt x="68545" y="443452"/>
                </a:lnTo>
                <a:lnTo>
                  <a:pt x="37872" y="410341"/>
                </a:lnTo>
                <a:lnTo>
                  <a:pt x="15425" y="370821"/>
                </a:lnTo>
                <a:lnTo>
                  <a:pt x="2569" y="326258"/>
                </a:lnTo>
                <a:lnTo>
                  <a:pt x="0" y="29442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993708" y="4377516"/>
            <a:ext cx="2230546" cy="606160"/>
          </a:xfrm>
          <a:custGeom>
            <a:avLst/>
            <a:gdLst/>
            <a:ahLst/>
            <a:cxnLst/>
            <a:rect l="l" t="t" r="r" b="b"/>
            <a:pathLst>
              <a:path w="2453601" h="686981">
                <a:moveTo>
                  <a:pt x="650" y="506798"/>
                </a:moveTo>
                <a:lnTo>
                  <a:pt x="10006" y="552740"/>
                </a:lnTo>
                <a:lnTo>
                  <a:pt x="29408" y="594093"/>
                </a:lnTo>
                <a:lnTo>
                  <a:pt x="57491" y="629492"/>
                </a:lnTo>
                <a:lnTo>
                  <a:pt x="92891" y="657573"/>
                </a:lnTo>
                <a:lnTo>
                  <a:pt x="134245" y="676974"/>
                </a:lnTo>
                <a:lnTo>
                  <a:pt x="180189" y="686330"/>
                </a:lnTo>
                <a:lnTo>
                  <a:pt x="196288" y="686981"/>
                </a:lnTo>
                <a:lnTo>
                  <a:pt x="2257313" y="686981"/>
                </a:lnTo>
                <a:lnTo>
                  <a:pt x="2304483" y="681276"/>
                </a:lnTo>
                <a:lnTo>
                  <a:pt x="2347519" y="665072"/>
                </a:lnTo>
                <a:lnTo>
                  <a:pt x="2385055" y="639733"/>
                </a:lnTo>
                <a:lnTo>
                  <a:pt x="2415729" y="606621"/>
                </a:lnTo>
                <a:lnTo>
                  <a:pt x="2438176" y="567102"/>
                </a:lnTo>
                <a:lnTo>
                  <a:pt x="2451032" y="522538"/>
                </a:lnTo>
                <a:lnTo>
                  <a:pt x="2453601" y="490700"/>
                </a:lnTo>
                <a:lnTo>
                  <a:pt x="2453601" y="196280"/>
                </a:lnTo>
                <a:lnTo>
                  <a:pt x="2447897" y="149111"/>
                </a:lnTo>
                <a:lnTo>
                  <a:pt x="2431692" y="106078"/>
                </a:lnTo>
                <a:lnTo>
                  <a:pt x="2406351" y="68543"/>
                </a:lnTo>
                <a:lnTo>
                  <a:pt x="2373238" y="37870"/>
                </a:lnTo>
                <a:lnTo>
                  <a:pt x="2333717" y="15424"/>
                </a:lnTo>
                <a:lnTo>
                  <a:pt x="2289152" y="2568"/>
                </a:lnTo>
                <a:lnTo>
                  <a:pt x="2257313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490700"/>
                </a:lnTo>
                <a:lnTo>
                  <a:pt x="650" y="50679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993708" y="4377516"/>
            <a:ext cx="2230546" cy="606160"/>
          </a:xfrm>
          <a:custGeom>
            <a:avLst/>
            <a:gdLst/>
            <a:ahLst/>
            <a:cxnLst/>
            <a:rect l="l" t="t" r="r" b="b"/>
            <a:pathLst>
              <a:path w="2453601" h="686981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2257313" y="0"/>
                </a:lnTo>
                <a:lnTo>
                  <a:pt x="2304483" y="5704"/>
                </a:lnTo>
                <a:lnTo>
                  <a:pt x="2347519" y="21908"/>
                </a:lnTo>
                <a:lnTo>
                  <a:pt x="2385055" y="47248"/>
                </a:lnTo>
                <a:lnTo>
                  <a:pt x="2415729" y="80359"/>
                </a:lnTo>
                <a:lnTo>
                  <a:pt x="2438176" y="119879"/>
                </a:lnTo>
                <a:lnTo>
                  <a:pt x="2451032" y="164442"/>
                </a:lnTo>
                <a:lnTo>
                  <a:pt x="2453601" y="196280"/>
                </a:lnTo>
                <a:lnTo>
                  <a:pt x="2453601" y="490700"/>
                </a:lnTo>
                <a:lnTo>
                  <a:pt x="2447897" y="537869"/>
                </a:lnTo>
                <a:lnTo>
                  <a:pt x="2431692" y="580902"/>
                </a:lnTo>
                <a:lnTo>
                  <a:pt x="2406351" y="618437"/>
                </a:lnTo>
                <a:lnTo>
                  <a:pt x="2373238" y="649110"/>
                </a:lnTo>
                <a:lnTo>
                  <a:pt x="2333717" y="671556"/>
                </a:lnTo>
                <a:lnTo>
                  <a:pt x="2289152" y="684412"/>
                </a:lnTo>
                <a:lnTo>
                  <a:pt x="2257313" y="686981"/>
                </a:lnTo>
                <a:lnTo>
                  <a:pt x="196288" y="686981"/>
                </a:lnTo>
                <a:lnTo>
                  <a:pt x="149117" y="681276"/>
                </a:lnTo>
                <a:lnTo>
                  <a:pt x="106082" y="665072"/>
                </a:lnTo>
                <a:lnTo>
                  <a:pt x="68545" y="639732"/>
                </a:lnTo>
                <a:lnTo>
                  <a:pt x="37872" y="606621"/>
                </a:lnTo>
                <a:lnTo>
                  <a:pt x="15425" y="567101"/>
                </a:lnTo>
                <a:lnTo>
                  <a:pt x="2569" y="522538"/>
                </a:lnTo>
                <a:lnTo>
                  <a:pt x="0" y="49070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00280" y="5156864"/>
            <a:ext cx="3747319" cy="519566"/>
          </a:xfrm>
          <a:custGeom>
            <a:avLst/>
            <a:gdLst/>
            <a:ahLst/>
            <a:cxnLst/>
            <a:rect l="l" t="t" r="r" b="b"/>
            <a:pathLst>
              <a:path w="4122051" h="588841">
                <a:moveTo>
                  <a:pt x="650" y="408658"/>
                </a:moveTo>
                <a:lnTo>
                  <a:pt x="10006" y="454600"/>
                </a:lnTo>
                <a:lnTo>
                  <a:pt x="29408" y="495952"/>
                </a:lnTo>
                <a:lnTo>
                  <a:pt x="57491" y="531351"/>
                </a:lnTo>
                <a:lnTo>
                  <a:pt x="92891" y="559433"/>
                </a:lnTo>
                <a:lnTo>
                  <a:pt x="134245" y="578834"/>
                </a:lnTo>
                <a:lnTo>
                  <a:pt x="180189" y="588190"/>
                </a:lnTo>
                <a:lnTo>
                  <a:pt x="196288" y="588841"/>
                </a:lnTo>
                <a:lnTo>
                  <a:pt x="3925762" y="588841"/>
                </a:lnTo>
                <a:lnTo>
                  <a:pt x="3972933" y="583136"/>
                </a:lnTo>
                <a:lnTo>
                  <a:pt x="4015968" y="566932"/>
                </a:lnTo>
                <a:lnTo>
                  <a:pt x="4053505" y="541592"/>
                </a:lnTo>
                <a:lnTo>
                  <a:pt x="4084178" y="508481"/>
                </a:lnTo>
                <a:lnTo>
                  <a:pt x="4106625" y="468961"/>
                </a:lnTo>
                <a:lnTo>
                  <a:pt x="4119481" y="424398"/>
                </a:lnTo>
                <a:lnTo>
                  <a:pt x="4122051" y="392560"/>
                </a:lnTo>
                <a:lnTo>
                  <a:pt x="4122051" y="196280"/>
                </a:lnTo>
                <a:lnTo>
                  <a:pt x="4116346" y="149111"/>
                </a:lnTo>
                <a:lnTo>
                  <a:pt x="4100141" y="106078"/>
                </a:lnTo>
                <a:lnTo>
                  <a:pt x="4074800" y="68543"/>
                </a:lnTo>
                <a:lnTo>
                  <a:pt x="4041688" y="37870"/>
                </a:lnTo>
                <a:lnTo>
                  <a:pt x="4002167" y="15424"/>
                </a:lnTo>
                <a:lnTo>
                  <a:pt x="3957601" y="2568"/>
                </a:lnTo>
                <a:lnTo>
                  <a:pt x="3925762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392560"/>
                </a:lnTo>
                <a:lnTo>
                  <a:pt x="650" y="40865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00280" y="5156864"/>
            <a:ext cx="3747319" cy="519566"/>
          </a:xfrm>
          <a:custGeom>
            <a:avLst/>
            <a:gdLst/>
            <a:ahLst/>
            <a:cxnLst/>
            <a:rect l="l" t="t" r="r" b="b"/>
            <a:pathLst>
              <a:path w="4122051" h="588841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3925762" y="0"/>
                </a:lnTo>
                <a:lnTo>
                  <a:pt x="3972933" y="5704"/>
                </a:lnTo>
                <a:lnTo>
                  <a:pt x="4015968" y="21908"/>
                </a:lnTo>
                <a:lnTo>
                  <a:pt x="4053505" y="47248"/>
                </a:lnTo>
                <a:lnTo>
                  <a:pt x="4084178" y="80359"/>
                </a:lnTo>
                <a:lnTo>
                  <a:pt x="4106625" y="119879"/>
                </a:lnTo>
                <a:lnTo>
                  <a:pt x="4119481" y="164442"/>
                </a:lnTo>
                <a:lnTo>
                  <a:pt x="4122051" y="196280"/>
                </a:lnTo>
                <a:lnTo>
                  <a:pt x="4122051" y="392560"/>
                </a:lnTo>
                <a:lnTo>
                  <a:pt x="4116346" y="439729"/>
                </a:lnTo>
                <a:lnTo>
                  <a:pt x="4100141" y="482762"/>
                </a:lnTo>
                <a:lnTo>
                  <a:pt x="4074800" y="520297"/>
                </a:lnTo>
                <a:lnTo>
                  <a:pt x="4041688" y="550970"/>
                </a:lnTo>
                <a:lnTo>
                  <a:pt x="4002167" y="573416"/>
                </a:lnTo>
                <a:lnTo>
                  <a:pt x="3957601" y="586272"/>
                </a:lnTo>
                <a:lnTo>
                  <a:pt x="3925762" y="588841"/>
                </a:lnTo>
                <a:lnTo>
                  <a:pt x="196288" y="588841"/>
                </a:lnTo>
                <a:lnTo>
                  <a:pt x="149117" y="583136"/>
                </a:lnTo>
                <a:lnTo>
                  <a:pt x="106082" y="566932"/>
                </a:lnTo>
                <a:lnTo>
                  <a:pt x="68545" y="541592"/>
                </a:lnTo>
                <a:lnTo>
                  <a:pt x="37872" y="508481"/>
                </a:lnTo>
                <a:lnTo>
                  <a:pt x="15425" y="468961"/>
                </a:lnTo>
                <a:lnTo>
                  <a:pt x="2569" y="424398"/>
                </a:lnTo>
                <a:lnTo>
                  <a:pt x="0" y="39256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11058" y="4377516"/>
            <a:ext cx="3836541" cy="606160"/>
          </a:xfrm>
          <a:custGeom>
            <a:avLst/>
            <a:gdLst/>
            <a:ahLst/>
            <a:cxnLst/>
            <a:rect l="l" t="t" r="r" b="b"/>
            <a:pathLst>
              <a:path w="4220195" h="686981">
                <a:moveTo>
                  <a:pt x="0" y="196280"/>
                </a:moveTo>
                <a:lnTo>
                  <a:pt x="0" y="490700"/>
                </a:lnTo>
                <a:lnTo>
                  <a:pt x="650" y="506798"/>
                </a:lnTo>
                <a:lnTo>
                  <a:pt x="10006" y="552740"/>
                </a:lnTo>
                <a:lnTo>
                  <a:pt x="29408" y="594093"/>
                </a:lnTo>
                <a:lnTo>
                  <a:pt x="57491" y="629492"/>
                </a:lnTo>
                <a:lnTo>
                  <a:pt x="92891" y="657573"/>
                </a:lnTo>
                <a:lnTo>
                  <a:pt x="134245" y="676974"/>
                </a:lnTo>
                <a:lnTo>
                  <a:pt x="180189" y="686330"/>
                </a:lnTo>
                <a:lnTo>
                  <a:pt x="196288" y="686981"/>
                </a:lnTo>
                <a:lnTo>
                  <a:pt x="4023907" y="686981"/>
                </a:lnTo>
                <a:lnTo>
                  <a:pt x="4071077" y="681276"/>
                </a:lnTo>
                <a:lnTo>
                  <a:pt x="4114112" y="665072"/>
                </a:lnTo>
                <a:lnTo>
                  <a:pt x="4151649" y="639733"/>
                </a:lnTo>
                <a:lnTo>
                  <a:pt x="4182322" y="606621"/>
                </a:lnTo>
                <a:lnTo>
                  <a:pt x="4204769" y="567102"/>
                </a:lnTo>
                <a:lnTo>
                  <a:pt x="4217626" y="522538"/>
                </a:lnTo>
                <a:lnTo>
                  <a:pt x="4220195" y="490700"/>
                </a:lnTo>
                <a:lnTo>
                  <a:pt x="4220195" y="196280"/>
                </a:lnTo>
                <a:lnTo>
                  <a:pt x="4214490" y="149111"/>
                </a:lnTo>
                <a:lnTo>
                  <a:pt x="4198285" y="106078"/>
                </a:lnTo>
                <a:lnTo>
                  <a:pt x="4172944" y="68543"/>
                </a:lnTo>
                <a:lnTo>
                  <a:pt x="4139832" y="37870"/>
                </a:lnTo>
                <a:lnTo>
                  <a:pt x="4100311" y="15424"/>
                </a:lnTo>
                <a:lnTo>
                  <a:pt x="4055745" y="2568"/>
                </a:lnTo>
                <a:lnTo>
                  <a:pt x="4023907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11058" y="4377516"/>
            <a:ext cx="3836541" cy="606160"/>
          </a:xfrm>
          <a:custGeom>
            <a:avLst/>
            <a:gdLst/>
            <a:ahLst/>
            <a:cxnLst/>
            <a:rect l="l" t="t" r="r" b="b"/>
            <a:pathLst>
              <a:path w="4220195" h="686981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4023907" y="0"/>
                </a:lnTo>
                <a:lnTo>
                  <a:pt x="4071077" y="5704"/>
                </a:lnTo>
                <a:lnTo>
                  <a:pt x="4114112" y="21908"/>
                </a:lnTo>
                <a:lnTo>
                  <a:pt x="4151649" y="47248"/>
                </a:lnTo>
                <a:lnTo>
                  <a:pt x="4182322" y="80359"/>
                </a:lnTo>
                <a:lnTo>
                  <a:pt x="4204769" y="119879"/>
                </a:lnTo>
                <a:lnTo>
                  <a:pt x="4217626" y="164442"/>
                </a:lnTo>
                <a:lnTo>
                  <a:pt x="4220195" y="196280"/>
                </a:lnTo>
                <a:lnTo>
                  <a:pt x="4220195" y="490700"/>
                </a:lnTo>
                <a:lnTo>
                  <a:pt x="4214490" y="537869"/>
                </a:lnTo>
                <a:lnTo>
                  <a:pt x="4198285" y="580902"/>
                </a:lnTo>
                <a:lnTo>
                  <a:pt x="4172944" y="618437"/>
                </a:lnTo>
                <a:lnTo>
                  <a:pt x="4139832" y="649110"/>
                </a:lnTo>
                <a:lnTo>
                  <a:pt x="4100311" y="671556"/>
                </a:lnTo>
                <a:lnTo>
                  <a:pt x="4055745" y="684412"/>
                </a:lnTo>
                <a:lnTo>
                  <a:pt x="4023907" y="686981"/>
                </a:lnTo>
                <a:lnTo>
                  <a:pt x="196288" y="686981"/>
                </a:lnTo>
                <a:lnTo>
                  <a:pt x="149117" y="681276"/>
                </a:lnTo>
                <a:lnTo>
                  <a:pt x="106082" y="665072"/>
                </a:lnTo>
                <a:lnTo>
                  <a:pt x="68545" y="639732"/>
                </a:lnTo>
                <a:lnTo>
                  <a:pt x="37872" y="606621"/>
                </a:lnTo>
                <a:lnTo>
                  <a:pt x="15425" y="567101"/>
                </a:lnTo>
                <a:lnTo>
                  <a:pt x="2569" y="522538"/>
                </a:lnTo>
                <a:lnTo>
                  <a:pt x="0" y="49070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993708" y="3598168"/>
            <a:ext cx="2141325" cy="606160"/>
          </a:xfrm>
          <a:custGeom>
            <a:avLst/>
            <a:gdLst/>
            <a:ahLst/>
            <a:cxnLst/>
            <a:rect l="l" t="t" r="r" b="b"/>
            <a:pathLst>
              <a:path w="2355457" h="686981">
                <a:moveTo>
                  <a:pt x="650" y="506798"/>
                </a:moveTo>
                <a:lnTo>
                  <a:pt x="10006" y="552740"/>
                </a:lnTo>
                <a:lnTo>
                  <a:pt x="29408" y="594092"/>
                </a:lnTo>
                <a:lnTo>
                  <a:pt x="57491" y="629492"/>
                </a:lnTo>
                <a:lnTo>
                  <a:pt x="92891" y="657573"/>
                </a:lnTo>
                <a:lnTo>
                  <a:pt x="134245" y="676974"/>
                </a:lnTo>
                <a:lnTo>
                  <a:pt x="180189" y="686330"/>
                </a:lnTo>
                <a:lnTo>
                  <a:pt x="196288" y="686981"/>
                </a:lnTo>
                <a:lnTo>
                  <a:pt x="2159169" y="686981"/>
                </a:lnTo>
                <a:lnTo>
                  <a:pt x="2206339" y="681276"/>
                </a:lnTo>
                <a:lnTo>
                  <a:pt x="2249375" y="665072"/>
                </a:lnTo>
                <a:lnTo>
                  <a:pt x="2286911" y="639733"/>
                </a:lnTo>
                <a:lnTo>
                  <a:pt x="2317585" y="606621"/>
                </a:lnTo>
                <a:lnTo>
                  <a:pt x="2340032" y="567102"/>
                </a:lnTo>
                <a:lnTo>
                  <a:pt x="2352888" y="522538"/>
                </a:lnTo>
                <a:lnTo>
                  <a:pt x="2355457" y="490700"/>
                </a:lnTo>
                <a:lnTo>
                  <a:pt x="2355457" y="196280"/>
                </a:lnTo>
                <a:lnTo>
                  <a:pt x="2349753" y="149111"/>
                </a:lnTo>
                <a:lnTo>
                  <a:pt x="2333548" y="106078"/>
                </a:lnTo>
                <a:lnTo>
                  <a:pt x="2308207" y="68543"/>
                </a:lnTo>
                <a:lnTo>
                  <a:pt x="2275094" y="37870"/>
                </a:lnTo>
                <a:lnTo>
                  <a:pt x="2235573" y="15424"/>
                </a:lnTo>
                <a:lnTo>
                  <a:pt x="2191008" y="2568"/>
                </a:lnTo>
                <a:lnTo>
                  <a:pt x="2159169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490700"/>
                </a:lnTo>
                <a:lnTo>
                  <a:pt x="650" y="50679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993708" y="3598168"/>
            <a:ext cx="2141325" cy="606160"/>
          </a:xfrm>
          <a:custGeom>
            <a:avLst/>
            <a:gdLst/>
            <a:ahLst/>
            <a:cxnLst/>
            <a:rect l="l" t="t" r="r" b="b"/>
            <a:pathLst>
              <a:path w="2355457" h="686981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2159169" y="0"/>
                </a:lnTo>
                <a:lnTo>
                  <a:pt x="2206339" y="5704"/>
                </a:lnTo>
                <a:lnTo>
                  <a:pt x="2249375" y="21908"/>
                </a:lnTo>
                <a:lnTo>
                  <a:pt x="2286911" y="47248"/>
                </a:lnTo>
                <a:lnTo>
                  <a:pt x="2317585" y="80359"/>
                </a:lnTo>
                <a:lnTo>
                  <a:pt x="2340032" y="119879"/>
                </a:lnTo>
                <a:lnTo>
                  <a:pt x="2352888" y="164442"/>
                </a:lnTo>
                <a:lnTo>
                  <a:pt x="2355457" y="196280"/>
                </a:lnTo>
                <a:lnTo>
                  <a:pt x="2355457" y="490700"/>
                </a:lnTo>
                <a:lnTo>
                  <a:pt x="2349753" y="537869"/>
                </a:lnTo>
                <a:lnTo>
                  <a:pt x="2333548" y="580902"/>
                </a:lnTo>
                <a:lnTo>
                  <a:pt x="2308207" y="618437"/>
                </a:lnTo>
                <a:lnTo>
                  <a:pt x="2275094" y="649110"/>
                </a:lnTo>
                <a:lnTo>
                  <a:pt x="2235573" y="671556"/>
                </a:lnTo>
                <a:lnTo>
                  <a:pt x="2191008" y="684412"/>
                </a:lnTo>
                <a:lnTo>
                  <a:pt x="2159169" y="686981"/>
                </a:lnTo>
                <a:lnTo>
                  <a:pt x="196288" y="686981"/>
                </a:lnTo>
                <a:lnTo>
                  <a:pt x="149117" y="681276"/>
                </a:lnTo>
                <a:lnTo>
                  <a:pt x="106082" y="665072"/>
                </a:lnTo>
                <a:lnTo>
                  <a:pt x="68545" y="639732"/>
                </a:lnTo>
                <a:lnTo>
                  <a:pt x="37872" y="606621"/>
                </a:lnTo>
                <a:lnTo>
                  <a:pt x="15425" y="567101"/>
                </a:lnTo>
                <a:lnTo>
                  <a:pt x="2569" y="522538"/>
                </a:lnTo>
                <a:lnTo>
                  <a:pt x="0" y="49070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11058" y="3684761"/>
            <a:ext cx="3836541" cy="432971"/>
          </a:xfrm>
          <a:custGeom>
            <a:avLst/>
            <a:gdLst/>
            <a:ahLst/>
            <a:cxnLst/>
            <a:rect l="l" t="t" r="r" b="b"/>
            <a:pathLst>
              <a:path w="4220195" h="490700">
                <a:moveTo>
                  <a:pt x="0" y="196280"/>
                </a:moveTo>
                <a:lnTo>
                  <a:pt x="0" y="294420"/>
                </a:lnTo>
                <a:lnTo>
                  <a:pt x="650" y="310518"/>
                </a:lnTo>
                <a:lnTo>
                  <a:pt x="10006" y="356460"/>
                </a:lnTo>
                <a:lnTo>
                  <a:pt x="29408" y="397812"/>
                </a:lnTo>
                <a:lnTo>
                  <a:pt x="57491" y="433211"/>
                </a:lnTo>
                <a:lnTo>
                  <a:pt x="92891" y="461293"/>
                </a:lnTo>
                <a:lnTo>
                  <a:pt x="134245" y="480694"/>
                </a:lnTo>
                <a:lnTo>
                  <a:pt x="180189" y="490050"/>
                </a:lnTo>
                <a:lnTo>
                  <a:pt x="196288" y="490700"/>
                </a:lnTo>
                <a:lnTo>
                  <a:pt x="4023907" y="490700"/>
                </a:lnTo>
                <a:lnTo>
                  <a:pt x="4071077" y="484996"/>
                </a:lnTo>
                <a:lnTo>
                  <a:pt x="4114112" y="468792"/>
                </a:lnTo>
                <a:lnTo>
                  <a:pt x="4151649" y="443452"/>
                </a:lnTo>
                <a:lnTo>
                  <a:pt x="4182322" y="410341"/>
                </a:lnTo>
                <a:lnTo>
                  <a:pt x="4204769" y="370821"/>
                </a:lnTo>
                <a:lnTo>
                  <a:pt x="4217626" y="326258"/>
                </a:lnTo>
                <a:lnTo>
                  <a:pt x="4220195" y="294420"/>
                </a:lnTo>
                <a:lnTo>
                  <a:pt x="4220195" y="196280"/>
                </a:lnTo>
                <a:lnTo>
                  <a:pt x="4214490" y="149111"/>
                </a:lnTo>
                <a:lnTo>
                  <a:pt x="4198285" y="106078"/>
                </a:lnTo>
                <a:lnTo>
                  <a:pt x="4172944" y="68543"/>
                </a:lnTo>
                <a:lnTo>
                  <a:pt x="4139832" y="37870"/>
                </a:lnTo>
                <a:lnTo>
                  <a:pt x="4100311" y="15424"/>
                </a:lnTo>
                <a:lnTo>
                  <a:pt x="4055745" y="2568"/>
                </a:lnTo>
                <a:lnTo>
                  <a:pt x="4023907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11058" y="3684761"/>
            <a:ext cx="3836541" cy="432971"/>
          </a:xfrm>
          <a:custGeom>
            <a:avLst/>
            <a:gdLst/>
            <a:ahLst/>
            <a:cxnLst/>
            <a:rect l="l" t="t" r="r" b="b"/>
            <a:pathLst>
              <a:path w="4220195" h="490700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4023907" y="0"/>
                </a:lnTo>
                <a:lnTo>
                  <a:pt x="4071077" y="5704"/>
                </a:lnTo>
                <a:lnTo>
                  <a:pt x="4114112" y="21908"/>
                </a:lnTo>
                <a:lnTo>
                  <a:pt x="4151649" y="47248"/>
                </a:lnTo>
                <a:lnTo>
                  <a:pt x="4182322" y="80359"/>
                </a:lnTo>
                <a:lnTo>
                  <a:pt x="4204769" y="119879"/>
                </a:lnTo>
                <a:lnTo>
                  <a:pt x="4217626" y="164442"/>
                </a:lnTo>
                <a:lnTo>
                  <a:pt x="4220195" y="196280"/>
                </a:lnTo>
                <a:lnTo>
                  <a:pt x="4220195" y="294420"/>
                </a:lnTo>
                <a:lnTo>
                  <a:pt x="4214490" y="341588"/>
                </a:lnTo>
                <a:lnTo>
                  <a:pt x="4198285" y="384622"/>
                </a:lnTo>
                <a:lnTo>
                  <a:pt x="4172944" y="422157"/>
                </a:lnTo>
                <a:lnTo>
                  <a:pt x="4139832" y="452830"/>
                </a:lnTo>
                <a:lnTo>
                  <a:pt x="4100311" y="475276"/>
                </a:lnTo>
                <a:lnTo>
                  <a:pt x="4055745" y="488131"/>
                </a:lnTo>
                <a:lnTo>
                  <a:pt x="4023907" y="490700"/>
                </a:lnTo>
                <a:lnTo>
                  <a:pt x="196288" y="490700"/>
                </a:lnTo>
                <a:lnTo>
                  <a:pt x="149117" y="484996"/>
                </a:lnTo>
                <a:lnTo>
                  <a:pt x="106082" y="468792"/>
                </a:lnTo>
                <a:lnTo>
                  <a:pt x="68545" y="443452"/>
                </a:lnTo>
                <a:lnTo>
                  <a:pt x="37872" y="410341"/>
                </a:lnTo>
                <a:lnTo>
                  <a:pt x="15425" y="370821"/>
                </a:lnTo>
                <a:lnTo>
                  <a:pt x="2569" y="326258"/>
                </a:lnTo>
                <a:lnTo>
                  <a:pt x="0" y="29442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993708" y="2732225"/>
            <a:ext cx="2230546" cy="606160"/>
          </a:xfrm>
          <a:custGeom>
            <a:avLst/>
            <a:gdLst/>
            <a:ahLst/>
            <a:cxnLst/>
            <a:rect l="l" t="t" r="r" b="b"/>
            <a:pathLst>
              <a:path w="2453601" h="686981">
                <a:moveTo>
                  <a:pt x="650" y="506798"/>
                </a:moveTo>
                <a:lnTo>
                  <a:pt x="10006" y="552740"/>
                </a:lnTo>
                <a:lnTo>
                  <a:pt x="29408" y="594092"/>
                </a:lnTo>
                <a:lnTo>
                  <a:pt x="57491" y="629492"/>
                </a:lnTo>
                <a:lnTo>
                  <a:pt x="92891" y="657573"/>
                </a:lnTo>
                <a:lnTo>
                  <a:pt x="134245" y="676974"/>
                </a:lnTo>
                <a:lnTo>
                  <a:pt x="180189" y="686330"/>
                </a:lnTo>
                <a:lnTo>
                  <a:pt x="196288" y="686981"/>
                </a:lnTo>
                <a:lnTo>
                  <a:pt x="2257313" y="686981"/>
                </a:lnTo>
                <a:lnTo>
                  <a:pt x="2304483" y="681276"/>
                </a:lnTo>
                <a:lnTo>
                  <a:pt x="2347519" y="665072"/>
                </a:lnTo>
                <a:lnTo>
                  <a:pt x="2385055" y="639733"/>
                </a:lnTo>
                <a:lnTo>
                  <a:pt x="2415729" y="606621"/>
                </a:lnTo>
                <a:lnTo>
                  <a:pt x="2438176" y="567102"/>
                </a:lnTo>
                <a:lnTo>
                  <a:pt x="2451032" y="522538"/>
                </a:lnTo>
                <a:lnTo>
                  <a:pt x="2453601" y="490700"/>
                </a:lnTo>
                <a:lnTo>
                  <a:pt x="2453601" y="196280"/>
                </a:lnTo>
                <a:lnTo>
                  <a:pt x="2447897" y="149111"/>
                </a:lnTo>
                <a:lnTo>
                  <a:pt x="2431692" y="106078"/>
                </a:lnTo>
                <a:lnTo>
                  <a:pt x="2406351" y="68543"/>
                </a:lnTo>
                <a:lnTo>
                  <a:pt x="2373238" y="37870"/>
                </a:lnTo>
                <a:lnTo>
                  <a:pt x="2333717" y="15424"/>
                </a:lnTo>
                <a:lnTo>
                  <a:pt x="2289152" y="2568"/>
                </a:lnTo>
                <a:lnTo>
                  <a:pt x="2257313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490700"/>
                </a:lnTo>
                <a:lnTo>
                  <a:pt x="650" y="50679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993708" y="2732225"/>
            <a:ext cx="2230546" cy="606160"/>
          </a:xfrm>
          <a:custGeom>
            <a:avLst/>
            <a:gdLst/>
            <a:ahLst/>
            <a:cxnLst/>
            <a:rect l="l" t="t" r="r" b="b"/>
            <a:pathLst>
              <a:path w="2453601" h="686981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2257313" y="0"/>
                </a:lnTo>
                <a:lnTo>
                  <a:pt x="2304483" y="5704"/>
                </a:lnTo>
                <a:lnTo>
                  <a:pt x="2347519" y="21908"/>
                </a:lnTo>
                <a:lnTo>
                  <a:pt x="2385055" y="47248"/>
                </a:lnTo>
                <a:lnTo>
                  <a:pt x="2415729" y="80359"/>
                </a:lnTo>
                <a:lnTo>
                  <a:pt x="2438176" y="119879"/>
                </a:lnTo>
                <a:lnTo>
                  <a:pt x="2451032" y="164442"/>
                </a:lnTo>
                <a:lnTo>
                  <a:pt x="2453601" y="196280"/>
                </a:lnTo>
                <a:lnTo>
                  <a:pt x="2453601" y="490700"/>
                </a:lnTo>
                <a:lnTo>
                  <a:pt x="2447897" y="537869"/>
                </a:lnTo>
                <a:lnTo>
                  <a:pt x="2431692" y="580902"/>
                </a:lnTo>
                <a:lnTo>
                  <a:pt x="2406351" y="618438"/>
                </a:lnTo>
                <a:lnTo>
                  <a:pt x="2373238" y="649110"/>
                </a:lnTo>
                <a:lnTo>
                  <a:pt x="2333717" y="671556"/>
                </a:lnTo>
                <a:lnTo>
                  <a:pt x="2289152" y="684412"/>
                </a:lnTo>
                <a:lnTo>
                  <a:pt x="2257313" y="686981"/>
                </a:lnTo>
                <a:lnTo>
                  <a:pt x="196288" y="686981"/>
                </a:lnTo>
                <a:lnTo>
                  <a:pt x="149117" y="681276"/>
                </a:lnTo>
                <a:lnTo>
                  <a:pt x="106082" y="665072"/>
                </a:lnTo>
                <a:lnTo>
                  <a:pt x="68545" y="639733"/>
                </a:lnTo>
                <a:lnTo>
                  <a:pt x="37872" y="606621"/>
                </a:lnTo>
                <a:lnTo>
                  <a:pt x="15425" y="567102"/>
                </a:lnTo>
                <a:lnTo>
                  <a:pt x="2569" y="522538"/>
                </a:lnTo>
                <a:lnTo>
                  <a:pt x="0" y="490700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621836" y="2472441"/>
            <a:ext cx="3925763" cy="1039131"/>
          </a:xfrm>
          <a:custGeom>
            <a:avLst/>
            <a:gdLst/>
            <a:ahLst/>
            <a:cxnLst/>
            <a:rect l="l" t="t" r="r" b="b"/>
            <a:pathLst>
              <a:path w="4318339" h="1177682">
                <a:moveTo>
                  <a:pt x="650" y="997499"/>
                </a:moveTo>
                <a:lnTo>
                  <a:pt x="10006" y="1043441"/>
                </a:lnTo>
                <a:lnTo>
                  <a:pt x="29408" y="1084793"/>
                </a:lnTo>
                <a:lnTo>
                  <a:pt x="57491" y="1120192"/>
                </a:lnTo>
                <a:lnTo>
                  <a:pt x="92891" y="1148274"/>
                </a:lnTo>
                <a:lnTo>
                  <a:pt x="134245" y="1167675"/>
                </a:lnTo>
                <a:lnTo>
                  <a:pt x="180189" y="1177031"/>
                </a:lnTo>
                <a:lnTo>
                  <a:pt x="196288" y="1177682"/>
                </a:lnTo>
                <a:lnTo>
                  <a:pt x="4122051" y="1177682"/>
                </a:lnTo>
                <a:lnTo>
                  <a:pt x="4169221" y="1171977"/>
                </a:lnTo>
                <a:lnTo>
                  <a:pt x="4212256" y="1155773"/>
                </a:lnTo>
                <a:lnTo>
                  <a:pt x="4249793" y="1130433"/>
                </a:lnTo>
                <a:lnTo>
                  <a:pt x="4280466" y="1097322"/>
                </a:lnTo>
                <a:lnTo>
                  <a:pt x="4302913" y="1057802"/>
                </a:lnTo>
                <a:lnTo>
                  <a:pt x="4315770" y="1013239"/>
                </a:lnTo>
                <a:lnTo>
                  <a:pt x="4318339" y="981401"/>
                </a:lnTo>
                <a:lnTo>
                  <a:pt x="4318339" y="196280"/>
                </a:lnTo>
                <a:lnTo>
                  <a:pt x="4312634" y="149111"/>
                </a:lnTo>
                <a:lnTo>
                  <a:pt x="4296429" y="106078"/>
                </a:lnTo>
                <a:lnTo>
                  <a:pt x="4271089" y="68543"/>
                </a:lnTo>
                <a:lnTo>
                  <a:pt x="4237976" y="37870"/>
                </a:lnTo>
                <a:lnTo>
                  <a:pt x="4198455" y="15424"/>
                </a:lnTo>
                <a:lnTo>
                  <a:pt x="4153889" y="2568"/>
                </a:lnTo>
                <a:lnTo>
                  <a:pt x="4122051" y="0"/>
                </a:lnTo>
                <a:lnTo>
                  <a:pt x="196288" y="0"/>
                </a:lnTo>
                <a:lnTo>
                  <a:pt x="149117" y="5704"/>
                </a:lnTo>
                <a:lnTo>
                  <a:pt x="106082" y="21908"/>
                </a:lnTo>
                <a:lnTo>
                  <a:pt x="68545" y="47248"/>
                </a:lnTo>
                <a:lnTo>
                  <a:pt x="37872" y="80359"/>
                </a:lnTo>
                <a:lnTo>
                  <a:pt x="15425" y="119879"/>
                </a:lnTo>
                <a:lnTo>
                  <a:pt x="2569" y="164442"/>
                </a:lnTo>
                <a:lnTo>
                  <a:pt x="0" y="196280"/>
                </a:lnTo>
                <a:lnTo>
                  <a:pt x="0" y="981401"/>
                </a:lnTo>
                <a:lnTo>
                  <a:pt x="650" y="997499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21836" y="2472441"/>
            <a:ext cx="3925763" cy="1039131"/>
          </a:xfrm>
          <a:custGeom>
            <a:avLst/>
            <a:gdLst/>
            <a:ahLst/>
            <a:cxnLst/>
            <a:rect l="l" t="t" r="r" b="b"/>
            <a:pathLst>
              <a:path w="4318339" h="1177682">
                <a:moveTo>
                  <a:pt x="0" y="196280"/>
                </a:moveTo>
                <a:lnTo>
                  <a:pt x="5704" y="149111"/>
                </a:lnTo>
                <a:lnTo>
                  <a:pt x="21909" y="106078"/>
                </a:lnTo>
                <a:lnTo>
                  <a:pt x="47250" y="68543"/>
                </a:lnTo>
                <a:lnTo>
                  <a:pt x="80362" y="37870"/>
                </a:lnTo>
                <a:lnTo>
                  <a:pt x="119883" y="15424"/>
                </a:lnTo>
                <a:lnTo>
                  <a:pt x="164449" y="2568"/>
                </a:lnTo>
                <a:lnTo>
                  <a:pt x="196288" y="0"/>
                </a:lnTo>
                <a:lnTo>
                  <a:pt x="4122051" y="0"/>
                </a:lnTo>
                <a:lnTo>
                  <a:pt x="4169221" y="5704"/>
                </a:lnTo>
                <a:lnTo>
                  <a:pt x="4212256" y="21908"/>
                </a:lnTo>
                <a:lnTo>
                  <a:pt x="4249793" y="47248"/>
                </a:lnTo>
                <a:lnTo>
                  <a:pt x="4280466" y="80359"/>
                </a:lnTo>
                <a:lnTo>
                  <a:pt x="4302913" y="119879"/>
                </a:lnTo>
                <a:lnTo>
                  <a:pt x="4315770" y="164442"/>
                </a:lnTo>
                <a:lnTo>
                  <a:pt x="4318339" y="196280"/>
                </a:lnTo>
                <a:lnTo>
                  <a:pt x="4318339" y="981401"/>
                </a:lnTo>
                <a:lnTo>
                  <a:pt x="4312634" y="1028570"/>
                </a:lnTo>
                <a:lnTo>
                  <a:pt x="4296429" y="1071603"/>
                </a:lnTo>
                <a:lnTo>
                  <a:pt x="4271089" y="1109138"/>
                </a:lnTo>
                <a:lnTo>
                  <a:pt x="4237976" y="1139811"/>
                </a:lnTo>
                <a:lnTo>
                  <a:pt x="4198455" y="1162257"/>
                </a:lnTo>
                <a:lnTo>
                  <a:pt x="4153889" y="1175113"/>
                </a:lnTo>
                <a:lnTo>
                  <a:pt x="4122051" y="1177682"/>
                </a:lnTo>
                <a:lnTo>
                  <a:pt x="196288" y="1177682"/>
                </a:lnTo>
                <a:lnTo>
                  <a:pt x="149117" y="1171977"/>
                </a:lnTo>
                <a:lnTo>
                  <a:pt x="106082" y="1155773"/>
                </a:lnTo>
                <a:lnTo>
                  <a:pt x="68545" y="1130433"/>
                </a:lnTo>
                <a:lnTo>
                  <a:pt x="37872" y="1097322"/>
                </a:lnTo>
                <a:lnTo>
                  <a:pt x="15425" y="1057802"/>
                </a:lnTo>
                <a:lnTo>
                  <a:pt x="2569" y="1013239"/>
                </a:lnTo>
                <a:lnTo>
                  <a:pt x="0" y="981401"/>
                </a:lnTo>
                <a:lnTo>
                  <a:pt x="0" y="19628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21836" y="2039471"/>
            <a:ext cx="3747319" cy="259782"/>
          </a:xfrm>
          <a:custGeom>
            <a:avLst/>
            <a:gdLst/>
            <a:ahLst/>
            <a:cxnLst/>
            <a:rect l="l" t="t" r="r" b="b"/>
            <a:pathLst>
              <a:path w="4122051" h="294420">
                <a:moveTo>
                  <a:pt x="0" y="147210"/>
                </a:moveTo>
                <a:lnTo>
                  <a:pt x="7441" y="187498"/>
                </a:lnTo>
                <a:lnTo>
                  <a:pt x="34179" y="230241"/>
                </a:lnTo>
                <a:lnTo>
                  <a:pt x="64956" y="256617"/>
                </a:lnTo>
                <a:lnTo>
                  <a:pt x="103241" y="276862"/>
                </a:lnTo>
                <a:lnTo>
                  <a:pt x="147523" y="289841"/>
                </a:lnTo>
                <a:lnTo>
                  <a:pt x="196288" y="294420"/>
                </a:lnTo>
                <a:lnTo>
                  <a:pt x="3931122" y="294366"/>
                </a:lnTo>
                <a:lnTo>
                  <a:pt x="3979482" y="288839"/>
                </a:lnTo>
                <a:lnTo>
                  <a:pt x="4023197" y="275032"/>
                </a:lnTo>
                <a:lnTo>
                  <a:pt x="4060755" y="254080"/>
                </a:lnTo>
                <a:lnTo>
                  <a:pt x="4090643" y="227118"/>
                </a:lnTo>
                <a:lnTo>
                  <a:pt x="4115945" y="183782"/>
                </a:lnTo>
                <a:lnTo>
                  <a:pt x="4122051" y="147210"/>
                </a:lnTo>
                <a:lnTo>
                  <a:pt x="4121979" y="143190"/>
                </a:lnTo>
                <a:lnTo>
                  <a:pt x="4109624" y="95551"/>
                </a:lnTo>
                <a:lnTo>
                  <a:pt x="4087871" y="64178"/>
                </a:lnTo>
                <a:lnTo>
                  <a:pt x="4057094" y="37803"/>
                </a:lnTo>
                <a:lnTo>
                  <a:pt x="4018809" y="17557"/>
                </a:lnTo>
                <a:lnTo>
                  <a:pt x="3974527" y="4578"/>
                </a:lnTo>
                <a:lnTo>
                  <a:pt x="3925762" y="0"/>
                </a:lnTo>
                <a:lnTo>
                  <a:pt x="190928" y="53"/>
                </a:lnTo>
                <a:lnTo>
                  <a:pt x="142568" y="5580"/>
                </a:lnTo>
                <a:lnTo>
                  <a:pt x="98853" y="19387"/>
                </a:lnTo>
                <a:lnTo>
                  <a:pt x="61295" y="40339"/>
                </a:lnTo>
                <a:lnTo>
                  <a:pt x="31407" y="67301"/>
                </a:lnTo>
                <a:lnTo>
                  <a:pt x="6105" y="110638"/>
                </a:lnTo>
                <a:lnTo>
                  <a:pt x="0" y="14721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1836" y="2039471"/>
            <a:ext cx="3747319" cy="259782"/>
          </a:xfrm>
          <a:custGeom>
            <a:avLst/>
            <a:gdLst/>
            <a:ahLst/>
            <a:cxnLst/>
            <a:rect l="l" t="t" r="r" b="b"/>
            <a:pathLst>
              <a:path w="4122051" h="294420">
                <a:moveTo>
                  <a:pt x="0" y="147210"/>
                </a:moveTo>
                <a:lnTo>
                  <a:pt x="10704" y="99138"/>
                </a:lnTo>
                <a:lnTo>
                  <a:pt x="40424" y="57716"/>
                </a:lnTo>
                <a:lnTo>
                  <a:pt x="73037" y="32631"/>
                </a:lnTo>
                <a:lnTo>
                  <a:pt x="112815" y="13935"/>
                </a:lnTo>
                <a:lnTo>
                  <a:pt x="158247" y="2762"/>
                </a:lnTo>
                <a:lnTo>
                  <a:pt x="196288" y="0"/>
                </a:lnTo>
                <a:lnTo>
                  <a:pt x="3925762" y="0"/>
                </a:lnTo>
                <a:lnTo>
                  <a:pt x="3974527" y="4578"/>
                </a:lnTo>
                <a:lnTo>
                  <a:pt x="4018809" y="17557"/>
                </a:lnTo>
                <a:lnTo>
                  <a:pt x="4057094" y="37803"/>
                </a:lnTo>
                <a:lnTo>
                  <a:pt x="4087871" y="64178"/>
                </a:lnTo>
                <a:lnTo>
                  <a:pt x="4109624" y="95551"/>
                </a:lnTo>
                <a:lnTo>
                  <a:pt x="4121979" y="143190"/>
                </a:lnTo>
                <a:lnTo>
                  <a:pt x="4122051" y="147210"/>
                </a:lnTo>
                <a:lnTo>
                  <a:pt x="4111347" y="195281"/>
                </a:lnTo>
                <a:lnTo>
                  <a:pt x="4081626" y="236703"/>
                </a:lnTo>
                <a:lnTo>
                  <a:pt x="4049013" y="261788"/>
                </a:lnTo>
                <a:lnTo>
                  <a:pt x="4009235" y="280484"/>
                </a:lnTo>
                <a:lnTo>
                  <a:pt x="3963803" y="291657"/>
                </a:lnTo>
                <a:lnTo>
                  <a:pt x="3925762" y="294420"/>
                </a:lnTo>
                <a:lnTo>
                  <a:pt x="196288" y="294420"/>
                </a:lnTo>
                <a:lnTo>
                  <a:pt x="147523" y="289841"/>
                </a:lnTo>
                <a:lnTo>
                  <a:pt x="103241" y="276862"/>
                </a:lnTo>
                <a:lnTo>
                  <a:pt x="64956" y="256617"/>
                </a:lnTo>
                <a:lnTo>
                  <a:pt x="34179" y="230241"/>
                </a:lnTo>
                <a:lnTo>
                  <a:pt x="12426" y="198869"/>
                </a:lnTo>
                <a:lnTo>
                  <a:pt x="71" y="151230"/>
                </a:lnTo>
                <a:lnTo>
                  <a:pt x="0" y="147210"/>
                </a:lnTo>
                <a:close/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06026" y="2127755"/>
            <a:ext cx="3452975" cy="109652"/>
          </a:xfrm>
          <a:custGeom>
            <a:avLst/>
            <a:gdLst/>
            <a:ahLst/>
            <a:cxnLst/>
            <a:rect l="l" t="t" r="r" b="b"/>
            <a:pathLst>
              <a:path w="3798272" h="124272">
                <a:moveTo>
                  <a:pt x="1899563" y="28113"/>
                </a:moveTo>
                <a:lnTo>
                  <a:pt x="1899563" y="96224"/>
                </a:lnTo>
                <a:lnTo>
                  <a:pt x="1911256" y="96224"/>
                </a:lnTo>
                <a:lnTo>
                  <a:pt x="1911256" y="28113"/>
                </a:lnTo>
                <a:lnTo>
                  <a:pt x="1899563" y="28113"/>
                </a:lnTo>
                <a:close/>
              </a:path>
              <a:path w="3798272" h="124272">
                <a:moveTo>
                  <a:pt x="1899563" y="2364"/>
                </a:moveTo>
                <a:lnTo>
                  <a:pt x="1899563" y="15398"/>
                </a:lnTo>
                <a:lnTo>
                  <a:pt x="1911256" y="15398"/>
                </a:lnTo>
                <a:lnTo>
                  <a:pt x="1911256" y="2364"/>
                </a:lnTo>
                <a:lnTo>
                  <a:pt x="1899563" y="2364"/>
                </a:lnTo>
                <a:close/>
              </a:path>
              <a:path w="3798272" h="124272">
                <a:moveTo>
                  <a:pt x="1943779" y="96224"/>
                </a:moveTo>
                <a:lnTo>
                  <a:pt x="1943779" y="55906"/>
                </a:lnTo>
                <a:lnTo>
                  <a:pt x="1944067" y="52467"/>
                </a:lnTo>
                <a:lnTo>
                  <a:pt x="1944642" y="50061"/>
                </a:lnTo>
                <a:lnTo>
                  <a:pt x="1945217" y="47654"/>
                </a:lnTo>
                <a:lnTo>
                  <a:pt x="1946463" y="45322"/>
                </a:lnTo>
                <a:lnTo>
                  <a:pt x="1948380" y="43064"/>
                </a:lnTo>
                <a:lnTo>
                  <a:pt x="1950765" y="40253"/>
                </a:lnTo>
                <a:lnTo>
                  <a:pt x="1953534" y="38379"/>
                </a:lnTo>
                <a:lnTo>
                  <a:pt x="1956686" y="37441"/>
                </a:lnTo>
                <a:lnTo>
                  <a:pt x="1958433" y="36888"/>
                </a:lnTo>
                <a:lnTo>
                  <a:pt x="1960669" y="36611"/>
                </a:lnTo>
                <a:lnTo>
                  <a:pt x="1968763" y="36611"/>
                </a:lnTo>
                <a:lnTo>
                  <a:pt x="1972468" y="38741"/>
                </a:lnTo>
                <a:lnTo>
                  <a:pt x="1974513" y="43000"/>
                </a:lnTo>
                <a:lnTo>
                  <a:pt x="1975748" y="45556"/>
                </a:lnTo>
                <a:lnTo>
                  <a:pt x="1976366" y="48921"/>
                </a:lnTo>
                <a:lnTo>
                  <a:pt x="1976366" y="96224"/>
                </a:lnTo>
                <a:lnTo>
                  <a:pt x="1988059" y="96224"/>
                </a:lnTo>
                <a:lnTo>
                  <a:pt x="1988059" y="45428"/>
                </a:lnTo>
                <a:lnTo>
                  <a:pt x="1987122" y="40125"/>
                </a:lnTo>
                <a:lnTo>
                  <a:pt x="1985248" y="36419"/>
                </a:lnTo>
                <a:lnTo>
                  <a:pt x="1981840" y="29646"/>
                </a:lnTo>
                <a:lnTo>
                  <a:pt x="1975280" y="26260"/>
                </a:lnTo>
                <a:lnTo>
                  <a:pt x="1961138" y="26260"/>
                </a:lnTo>
                <a:lnTo>
                  <a:pt x="1957112" y="27133"/>
                </a:lnTo>
                <a:lnTo>
                  <a:pt x="1953491" y="28880"/>
                </a:lnTo>
                <a:lnTo>
                  <a:pt x="1949871" y="30626"/>
                </a:lnTo>
                <a:lnTo>
                  <a:pt x="1946442" y="33501"/>
                </a:lnTo>
                <a:lnTo>
                  <a:pt x="1943204" y="37506"/>
                </a:lnTo>
                <a:lnTo>
                  <a:pt x="1943204" y="27793"/>
                </a:lnTo>
                <a:lnTo>
                  <a:pt x="1932278" y="27793"/>
                </a:lnTo>
                <a:lnTo>
                  <a:pt x="1932278" y="96224"/>
                </a:lnTo>
                <a:lnTo>
                  <a:pt x="1943779" y="96224"/>
                </a:lnTo>
                <a:close/>
              </a:path>
              <a:path w="3798272" h="124272">
                <a:moveTo>
                  <a:pt x="2023975" y="28862"/>
                </a:moveTo>
                <a:lnTo>
                  <a:pt x="2013724" y="36547"/>
                </a:lnTo>
                <a:lnTo>
                  <a:pt x="2017430" y="56545"/>
                </a:lnTo>
                <a:lnTo>
                  <a:pt x="2017643" y="50667"/>
                </a:lnTo>
                <a:lnTo>
                  <a:pt x="2019539" y="45822"/>
                </a:lnTo>
                <a:lnTo>
                  <a:pt x="2023117" y="42010"/>
                </a:lnTo>
                <a:lnTo>
                  <a:pt x="2026695" y="38197"/>
                </a:lnTo>
                <a:lnTo>
                  <a:pt x="2023975" y="28862"/>
                </a:lnTo>
                <a:close/>
              </a:path>
              <a:path w="3798272" h="124272">
                <a:moveTo>
                  <a:pt x="2067269" y="65682"/>
                </a:moveTo>
                <a:lnTo>
                  <a:pt x="2067269" y="58782"/>
                </a:lnTo>
                <a:lnTo>
                  <a:pt x="2066928" y="53755"/>
                </a:lnTo>
                <a:lnTo>
                  <a:pt x="2066246" y="50603"/>
                </a:lnTo>
                <a:lnTo>
                  <a:pt x="2065480" y="46003"/>
                </a:lnTo>
                <a:lnTo>
                  <a:pt x="2063946" y="41978"/>
                </a:lnTo>
                <a:lnTo>
                  <a:pt x="2061646" y="38527"/>
                </a:lnTo>
                <a:lnTo>
                  <a:pt x="2059260" y="34907"/>
                </a:lnTo>
                <a:lnTo>
                  <a:pt x="2055789" y="31957"/>
                </a:lnTo>
                <a:lnTo>
                  <a:pt x="2051231" y="29678"/>
                </a:lnTo>
                <a:lnTo>
                  <a:pt x="2046673" y="27400"/>
                </a:lnTo>
                <a:lnTo>
                  <a:pt x="2041966" y="26260"/>
                </a:lnTo>
                <a:lnTo>
                  <a:pt x="2036942" y="26260"/>
                </a:lnTo>
                <a:lnTo>
                  <a:pt x="2023975" y="28862"/>
                </a:lnTo>
                <a:lnTo>
                  <a:pt x="2026695" y="38197"/>
                </a:lnTo>
                <a:lnTo>
                  <a:pt x="2031125" y="36291"/>
                </a:lnTo>
                <a:lnTo>
                  <a:pt x="2043776" y="36291"/>
                </a:lnTo>
                <a:lnTo>
                  <a:pt x="2049037" y="39060"/>
                </a:lnTo>
                <a:lnTo>
                  <a:pt x="2052189" y="44598"/>
                </a:lnTo>
                <a:lnTo>
                  <a:pt x="2053893" y="47579"/>
                </a:lnTo>
                <a:lnTo>
                  <a:pt x="2054979" y="51562"/>
                </a:lnTo>
                <a:lnTo>
                  <a:pt x="2055448" y="56545"/>
                </a:lnTo>
                <a:lnTo>
                  <a:pt x="2017430" y="56545"/>
                </a:lnTo>
                <a:lnTo>
                  <a:pt x="2013724" y="36547"/>
                </a:lnTo>
                <a:lnTo>
                  <a:pt x="2012022" y="38669"/>
                </a:lnTo>
                <a:lnTo>
                  <a:pt x="2006590" y="49739"/>
                </a:lnTo>
                <a:lnTo>
                  <a:pt x="2004779" y="63318"/>
                </a:lnTo>
                <a:lnTo>
                  <a:pt x="2004831" y="65842"/>
                </a:lnTo>
                <a:lnTo>
                  <a:pt x="2007353" y="79185"/>
                </a:lnTo>
                <a:lnTo>
                  <a:pt x="2013660" y="89355"/>
                </a:lnTo>
                <a:lnTo>
                  <a:pt x="2019581" y="95553"/>
                </a:lnTo>
                <a:lnTo>
                  <a:pt x="2026801" y="98651"/>
                </a:lnTo>
                <a:lnTo>
                  <a:pt x="2038814" y="98651"/>
                </a:lnTo>
                <a:lnTo>
                  <a:pt x="2041945" y="98310"/>
                </a:lnTo>
                <a:lnTo>
                  <a:pt x="2044713" y="97629"/>
                </a:lnTo>
                <a:lnTo>
                  <a:pt x="2049868" y="96436"/>
                </a:lnTo>
                <a:lnTo>
                  <a:pt x="2054191" y="94136"/>
                </a:lnTo>
                <a:lnTo>
                  <a:pt x="2057684" y="90728"/>
                </a:lnTo>
                <a:lnTo>
                  <a:pt x="2059771" y="88769"/>
                </a:lnTo>
                <a:lnTo>
                  <a:pt x="2061657" y="86246"/>
                </a:lnTo>
                <a:lnTo>
                  <a:pt x="2063339" y="83157"/>
                </a:lnTo>
                <a:lnTo>
                  <a:pt x="2065022" y="80069"/>
                </a:lnTo>
                <a:lnTo>
                  <a:pt x="2066012" y="77269"/>
                </a:lnTo>
                <a:lnTo>
                  <a:pt x="2066310" y="74755"/>
                </a:lnTo>
                <a:lnTo>
                  <a:pt x="2055001" y="74755"/>
                </a:lnTo>
                <a:lnTo>
                  <a:pt x="2054149" y="77780"/>
                </a:lnTo>
                <a:lnTo>
                  <a:pt x="2052700" y="80442"/>
                </a:lnTo>
                <a:lnTo>
                  <a:pt x="2050656" y="82742"/>
                </a:lnTo>
                <a:lnTo>
                  <a:pt x="2047078" y="86703"/>
                </a:lnTo>
                <a:lnTo>
                  <a:pt x="2042285" y="88684"/>
                </a:lnTo>
                <a:lnTo>
                  <a:pt x="2029847" y="88684"/>
                </a:lnTo>
                <a:lnTo>
                  <a:pt x="2025097" y="86586"/>
                </a:lnTo>
                <a:lnTo>
                  <a:pt x="2022031" y="82390"/>
                </a:lnTo>
                <a:lnTo>
                  <a:pt x="2018963" y="78195"/>
                </a:lnTo>
                <a:lnTo>
                  <a:pt x="2017324" y="72625"/>
                </a:lnTo>
                <a:lnTo>
                  <a:pt x="2017110" y="65682"/>
                </a:lnTo>
                <a:lnTo>
                  <a:pt x="2067269" y="65682"/>
                </a:lnTo>
                <a:close/>
              </a:path>
              <a:path w="3798272" h="124272">
                <a:moveTo>
                  <a:pt x="2097555" y="87278"/>
                </a:moveTo>
                <a:lnTo>
                  <a:pt x="2094659" y="83572"/>
                </a:lnTo>
                <a:lnTo>
                  <a:pt x="2093083" y="81528"/>
                </a:lnTo>
                <a:lnTo>
                  <a:pt x="2092124" y="78589"/>
                </a:lnTo>
                <a:lnTo>
                  <a:pt x="2091783" y="74755"/>
                </a:lnTo>
                <a:lnTo>
                  <a:pt x="2080729" y="74755"/>
                </a:lnTo>
                <a:lnTo>
                  <a:pt x="2081028" y="81570"/>
                </a:lnTo>
                <a:lnTo>
                  <a:pt x="2083296" y="87289"/>
                </a:lnTo>
                <a:lnTo>
                  <a:pt x="2087534" y="91910"/>
                </a:lnTo>
                <a:lnTo>
                  <a:pt x="2091773" y="96532"/>
                </a:lnTo>
                <a:lnTo>
                  <a:pt x="2098983" y="98842"/>
                </a:lnTo>
                <a:lnTo>
                  <a:pt x="2118620" y="98842"/>
                </a:lnTo>
                <a:lnTo>
                  <a:pt x="2125659" y="96628"/>
                </a:lnTo>
                <a:lnTo>
                  <a:pt x="2130281" y="92198"/>
                </a:lnTo>
                <a:lnTo>
                  <a:pt x="2134902" y="87768"/>
                </a:lnTo>
                <a:lnTo>
                  <a:pt x="2137213" y="82508"/>
                </a:lnTo>
                <a:lnTo>
                  <a:pt x="2137213" y="70112"/>
                </a:lnTo>
                <a:lnTo>
                  <a:pt x="2134977" y="65491"/>
                </a:lnTo>
                <a:lnTo>
                  <a:pt x="2130504" y="62552"/>
                </a:lnTo>
                <a:lnTo>
                  <a:pt x="2127693" y="60677"/>
                </a:lnTo>
                <a:lnTo>
                  <a:pt x="2122155" y="58739"/>
                </a:lnTo>
                <a:lnTo>
                  <a:pt x="2113891" y="56737"/>
                </a:lnTo>
                <a:lnTo>
                  <a:pt x="2106288" y="54884"/>
                </a:lnTo>
                <a:lnTo>
                  <a:pt x="2102965" y="54075"/>
                </a:lnTo>
                <a:lnTo>
                  <a:pt x="2100452" y="53138"/>
                </a:lnTo>
                <a:lnTo>
                  <a:pt x="2098748" y="52073"/>
                </a:lnTo>
                <a:lnTo>
                  <a:pt x="2095809" y="50284"/>
                </a:lnTo>
                <a:lnTo>
                  <a:pt x="2094339" y="47899"/>
                </a:lnTo>
                <a:lnTo>
                  <a:pt x="2094307" y="28006"/>
                </a:lnTo>
                <a:lnTo>
                  <a:pt x="2089643" y="32010"/>
                </a:lnTo>
                <a:lnTo>
                  <a:pt x="2084978" y="36015"/>
                </a:lnTo>
                <a:lnTo>
                  <a:pt x="2082646" y="41254"/>
                </a:lnTo>
                <a:lnTo>
                  <a:pt x="2082646" y="53223"/>
                </a:lnTo>
                <a:lnTo>
                  <a:pt x="2085117" y="57525"/>
                </a:lnTo>
                <a:lnTo>
                  <a:pt x="2090058" y="60635"/>
                </a:lnTo>
                <a:lnTo>
                  <a:pt x="2092827" y="62424"/>
                </a:lnTo>
                <a:lnTo>
                  <a:pt x="2097129" y="64043"/>
                </a:lnTo>
                <a:lnTo>
                  <a:pt x="2102965" y="65491"/>
                </a:lnTo>
                <a:lnTo>
                  <a:pt x="2112102" y="67791"/>
                </a:lnTo>
                <a:lnTo>
                  <a:pt x="2117001" y="69026"/>
                </a:lnTo>
                <a:lnTo>
                  <a:pt x="2120281" y="70112"/>
                </a:lnTo>
                <a:lnTo>
                  <a:pt x="2121942" y="71049"/>
                </a:lnTo>
                <a:lnTo>
                  <a:pt x="2124541" y="72583"/>
                </a:lnTo>
                <a:lnTo>
                  <a:pt x="2125840" y="74819"/>
                </a:lnTo>
                <a:lnTo>
                  <a:pt x="2125840" y="81635"/>
                </a:lnTo>
                <a:lnTo>
                  <a:pt x="2124221" y="84499"/>
                </a:lnTo>
                <a:lnTo>
                  <a:pt x="2120984" y="86352"/>
                </a:lnTo>
                <a:lnTo>
                  <a:pt x="2117746" y="88205"/>
                </a:lnTo>
                <a:lnTo>
                  <a:pt x="2113998" y="89131"/>
                </a:lnTo>
                <a:lnTo>
                  <a:pt x="2102582" y="89131"/>
                </a:lnTo>
                <a:lnTo>
                  <a:pt x="2097555" y="87278"/>
                </a:lnTo>
                <a:close/>
              </a:path>
              <a:path w="3798272" h="124272">
                <a:moveTo>
                  <a:pt x="2103221" y="35844"/>
                </a:moveTo>
                <a:lnTo>
                  <a:pt x="2114083" y="35844"/>
                </a:lnTo>
                <a:lnTo>
                  <a:pt x="2118662" y="37356"/>
                </a:lnTo>
                <a:lnTo>
                  <a:pt x="2121303" y="40381"/>
                </a:lnTo>
                <a:lnTo>
                  <a:pt x="2122922" y="42510"/>
                </a:lnTo>
                <a:lnTo>
                  <a:pt x="2123838" y="44874"/>
                </a:lnTo>
                <a:lnTo>
                  <a:pt x="2124051" y="47473"/>
                </a:lnTo>
                <a:lnTo>
                  <a:pt x="2134913" y="47473"/>
                </a:lnTo>
                <a:lnTo>
                  <a:pt x="2134998" y="43043"/>
                </a:lnTo>
                <a:lnTo>
                  <a:pt x="2133614" y="38911"/>
                </a:lnTo>
                <a:lnTo>
                  <a:pt x="2130760" y="35077"/>
                </a:lnTo>
                <a:lnTo>
                  <a:pt x="2126202" y="29029"/>
                </a:lnTo>
                <a:lnTo>
                  <a:pt x="2118769" y="26004"/>
                </a:lnTo>
                <a:lnTo>
                  <a:pt x="2100580" y="26004"/>
                </a:lnTo>
                <a:lnTo>
                  <a:pt x="2094307" y="28006"/>
                </a:lnTo>
                <a:lnTo>
                  <a:pt x="2094339" y="42191"/>
                </a:lnTo>
                <a:lnTo>
                  <a:pt x="2095457" y="39997"/>
                </a:lnTo>
                <a:lnTo>
                  <a:pt x="2097694" y="38336"/>
                </a:lnTo>
                <a:lnTo>
                  <a:pt x="2099930" y="36675"/>
                </a:lnTo>
                <a:lnTo>
                  <a:pt x="2103221" y="35844"/>
                </a:lnTo>
                <a:close/>
              </a:path>
              <a:path w="3798272" h="124272">
                <a:moveTo>
                  <a:pt x="2162985" y="87278"/>
                </a:moveTo>
                <a:lnTo>
                  <a:pt x="2160088" y="83572"/>
                </a:lnTo>
                <a:lnTo>
                  <a:pt x="2158512" y="81528"/>
                </a:lnTo>
                <a:lnTo>
                  <a:pt x="2157554" y="78589"/>
                </a:lnTo>
                <a:lnTo>
                  <a:pt x="2157213" y="74755"/>
                </a:lnTo>
                <a:lnTo>
                  <a:pt x="2146159" y="74755"/>
                </a:lnTo>
                <a:lnTo>
                  <a:pt x="2146457" y="81570"/>
                </a:lnTo>
                <a:lnTo>
                  <a:pt x="2148725" y="87289"/>
                </a:lnTo>
                <a:lnTo>
                  <a:pt x="2152964" y="91910"/>
                </a:lnTo>
                <a:lnTo>
                  <a:pt x="2157202" y="96532"/>
                </a:lnTo>
                <a:lnTo>
                  <a:pt x="2164412" y="98842"/>
                </a:lnTo>
                <a:lnTo>
                  <a:pt x="2184049" y="98842"/>
                </a:lnTo>
                <a:lnTo>
                  <a:pt x="2191088" y="96628"/>
                </a:lnTo>
                <a:lnTo>
                  <a:pt x="2195710" y="92198"/>
                </a:lnTo>
                <a:lnTo>
                  <a:pt x="2200332" y="87768"/>
                </a:lnTo>
                <a:lnTo>
                  <a:pt x="2202643" y="82508"/>
                </a:lnTo>
                <a:lnTo>
                  <a:pt x="2202643" y="70112"/>
                </a:lnTo>
                <a:lnTo>
                  <a:pt x="2200406" y="65491"/>
                </a:lnTo>
                <a:lnTo>
                  <a:pt x="2195934" y="62552"/>
                </a:lnTo>
                <a:lnTo>
                  <a:pt x="2193122" y="60677"/>
                </a:lnTo>
                <a:lnTo>
                  <a:pt x="2187585" y="58739"/>
                </a:lnTo>
                <a:lnTo>
                  <a:pt x="2179321" y="56737"/>
                </a:lnTo>
                <a:lnTo>
                  <a:pt x="2171717" y="54884"/>
                </a:lnTo>
                <a:lnTo>
                  <a:pt x="2168395" y="54075"/>
                </a:lnTo>
                <a:lnTo>
                  <a:pt x="2165881" y="53138"/>
                </a:lnTo>
                <a:lnTo>
                  <a:pt x="2164177" y="52073"/>
                </a:lnTo>
                <a:lnTo>
                  <a:pt x="2161238" y="50284"/>
                </a:lnTo>
                <a:lnTo>
                  <a:pt x="2159768" y="47899"/>
                </a:lnTo>
                <a:lnTo>
                  <a:pt x="2159737" y="28006"/>
                </a:lnTo>
                <a:lnTo>
                  <a:pt x="2155072" y="32010"/>
                </a:lnTo>
                <a:lnTo>
                  <a:pt x="2150408" y="36015"/>
                </a:lnTo>
                <a:lnTo>
                  <a:pt x="2148076" y="41254"/>
                </a:lnTo>
                <a:lnTo>
                  <a:pt x="2148076" y="53223"/>
                </a:lnTo>
                <a:lnTo>
                  <a:pt x="2150546" y="57525"/>
                </a:lnTo>
                <a:lnTo>
                  <a:pt x="2155488" y="60635"/>
                </a:lnTo>
                <a:lnTo>
                  <a:pt x="2158256" y="62424"/>
                </a:lnTo>
                <a:lnTo>
                  <a:pt x="2162559" y="64043"/>
                </a:lnTo>
                <a:lnTo>
                  <a:pt x="2168395" y="65491"/>
                </a:lnTo>
                <a:lnTo>
                  <a:pt x="2177532" y="67791"/>
                </a:lnTo>
                <a:lnTo>
                  <a:pt x="2182430" y="69026"/>
                </a:lnTo>
                <a:lnTo>
                  <a:pt x="2185710" y="70112"/>
                </a:lnTo>
                <a:lnTo>
                  <a:pt x="2187372" y="71049"/>
                </a:lnTo>
                <a:lnTo>
                  <a:pt x="2189970" y="72583"/>
                </a:lnTo>
                <a:lnTo>
                  <a:pt x="2191269" y="74819"/>
                </a:lnTo>
                <a:lnTo>
                  <a:pt x="2191269" y="81635"/>
                </a:lnTo>
                <a:lnTo>
                  <a:pt x="2189651" y="84499"/>
                </a:lnTo>
                <a:lnTo>
                  <a:pt x="2186413" y="86352"/>
                </a:lnTo>
                <a:lnTo>
                  <a:pt x="2183176" y="88205"/>
                </a:lnTo>
                <a:lnTo>
                  <a:pt x="2179427" y="89131"/>
                </a:lnTo>
                <a:lnTo>
                  <a:pt x="2168011" y="89131"/>
                </a:lnTo>
                <a:lnTo>
                  <a:pt x="2162985" y="87278"/>
                </a:lnTo>
                <a:close/>
              </a:path>
              <a:path w="3798272" h="124272">
                <a:moveTo>
                  <a:pt x="2168650" y="35844"/>
                </a:moveTo>
                <a:lnTo>
                  <a:pt x="2179512" y="35844"/>
                </a:lnTo>
                <a:lnTo>
                  <a:pt x="2184092" y="37356"/>
                </a:lnTo>
                <a:lnTo>
                  <a:pt x="2186733" y="40381"/>
                </a:lnTo>
                <a:lnTo>
                  <a:pt x="2188351" y="42510"/>
                </a:lnTo>
                <a:lnTo>
                  <a:pt x="2189267" y="44874"/>
                </a:lnTo>
                <a:lnTo>
                  <a:pt x="2189480" y="47473"/>
                </a:lnTo>
                <a:lnTo>
                  <a:pt x="2200343" y="47473"/>
                </a:lnTo>
                <a:lnTo>
                  <a:pt x="2200428" y="43043"/>
                </a:lnTo>
                <a:lnTo>
                  <a:pt x="2199043" y="38911"/>
                </a:lnTo>
                <a:lnTo>
                  <a:pt x="2196189" y="35077"/>
                </a:lnTo>
                <a:lnTo>
                  <a:pt x="2191631" y="29029"/>
                </a:lnTo>
                <a:lnTo>
                  <a:pt x="2184198" y="26004"/>
                </a:lnTo>
                <a:lnTo>
                  <a:pt x="2166009" y="26004"/>
                </a:lnTo>
                <a:lnTo>
                  <a:pt x="2159737" y="28006"/>
                </a:lnTo>
                <a:lnTo>
                  <a:pt x="2159768" y="42191"/>
                </a:lnTo>
                <a:lnTo>
                  <a:pt x="2160887" y="39997"/>
                </a:lnTo>
                <a:lnTo>
                  <a:pt x="2163123" y="38336"/>
                </a:lnTo>
                <a:lnTo>
                  <a:pt x="2165360" y="36675"/>
                </a:lnTo>
                <a:lnTo>
                  <a:pt x="2168650" y="35844"/>
                </a:lnTo>
                <a:close/>
              </a:path>
              <a:path w="3798272" h="124272">
                <a:moveTo>
                  <a:pt x="2231168" y="28862"/>
                </a:moveTo>
                <a:lnTo>
                  <a:pt x="2220917" y="36547"/>
                </a:lnTo>
                <a:lnTo>
                  <a:pt x="2224623" y="56545"/>
                </a:lnTo>
                <a:lnTo>
                  <a:pt x="2224836" y="50667"/>
                </a:lnTo>
                <a:lnTo>
                  <a:pt x="2226732" y="45822"/>
                </a:lnTo>
                <a:lnTo>
                  <a:pt x="2230310" y="42010"/>
                </a:lnTo>
                <a:lnTo>
                  <a:pt x="2233888" y="38197"/>
                </a:lnTo>
                <a:lnTo>
                  <a:pt x="2231168" y="28862"/>
                </a:lnTo>
                <a:close/>
              </a:path>
              <a:path w="3798272" h="124272">
                <a:moveTo>
                  <a:pt x="2274462" y="65682"/>
                </a:moveTo>
                <a:lnTo>
                  <a:pt x="2274462" y="58782"/>
                </a:lnTo>
                <a:lnTo>
                  <a:pt x="2274121" y="53755"/>
                </a:lnTo>
                <a:lnTo>
                  <a:pt x="2273439" y="50603"/>
                </a:lnTo>
                <a:lnTo>
                  <a:pt x="2272673" y="46003"/>
                </a:lnTo>
                <a:lnTo>
                  <a:pt x="2271139" y="41978"/>
                </a:lnTo>
                <a:lnTo>
                  <a:pt x="2268839" y="38527"/>
                </a:lnTo>
                <a:lnTo>
                  <a:pt x="2266453" y="34907"/>
                </a:lnTo>
                <a:lnTo>
                  <a:pt x="2262982" y="31957"/>
                </a:lnTo>
                <a:lnTo>
                  <a:pt x="2258424" y="29678"/>
                </a:lnTo>
                <a:lnTo>
                  <a:pt x="2253866" y="27400"/>
                </a:lnTo>
                <a:lnTo>
                  <a:pt x="2249159" y="26260"/>
                </a:lnTo>
                <a:lnTo>
                  <a:pt x="2244135" y="26260"/>
                </a:lnTo>
                <a:lnTo>
                  <a:pt x="2231168" y="28862"/>
                </a:lnTo>
                <a:lnTo>
                  <a:pt x="2233888" y="38197"/>
                </a:lnTo>
                <a:lnTo>
                  <a:pt x="2238318" y="36291"/>
                </a:lnTo>
                <a:lnTo>
                  <a:pt x="2250969" y="36291"/>
                </a:lnTo>
                <a:lnTo>
                  <a:pt x="2256230" y="39060"/>
                </a:lnTo>
                <a:lnTo>
                  <a:pt x="2259382" y="44598"/>
                </a:lnTo>
                <a:lnTo>
                  <a:pt x="2261086" y="47579"/>
                </a:lnTo>
                <a:lnTo>
                  <a:pt x="2262172" y="51562"/>
                </a:lnTo>
                <a:lnTo>
                  <a:pt x="2262641" y="56545"/>
                </a:lnTo>
                <a:lnTo>
                  <a:pt x="2224623" y="56545"/>
                </a:lnTo>
                <a:lnTo>
                  <a:pt x="2220917" y="36547"/>
                </a:lnTo>
                <a:lnTo>
                  <a:pt x="2219215" y="38669"/>
                </a:lnTo>
                <a:lnTo>
                  <a:pt x="2213783" y="49739"/>
                </a:lnTo>
                <a:lnTo>
                  <a:pt x="2211972" y="63318"/>
                </a:lnTo>
                <a:lnTo>
                  <a:pt x="2212024" y="65842"/>
                </a:lnTo>
                <a:lnTo>
                  <a:pt x="2214546" y="79185"/>
                </a:lnTo>
                <a:lnTo>
                  <a:pt x="2220853" y="89355"/>
                </a:lnTo>
                <a:lnTo>
                  <a:pt x="2226774" y="95553"/>
                </a:lnTo>
                <a:lnTo>
                  <a:pt x="2233994" y="98651"/>
                </a:lnTo>
                <a:lnTo>
                  <a:pt x="2246007" y="98651"/>
                </a:lnTo>
                <a:lnTo>
                  <a:pt x="2249138" y="98310"/>
                </a:lnTo>
                <a:lnTo>
                  <a:pt x="2251906" y="97629"/>
                </a:lnTo>
                <a:lnTo>
                  <a:pt x="2257061" y="96436"/>
                </a:lnTo>
                <a:lnTo>
                  <a:pt x="2261384" y="94136"/>
                </a:lnTo>
                <a:lnTo>
                  <a:pt x="2264877" y="90728"/>
                </a:lnTo>
                <a:lnTo>
                  <a:pt x="2266965" y="88769"/>
                </a:lnTo>
                <a:lnTo>
                  <a:pt x="2268850" y="86246"/>
                </a:lnTo>
                <a:lnTo>
                  <a:pt x="2270532" y="83157"/>
                </a:lnTo>
                <a:lnTo>
                  <a:pt x="2272215" y="80069"/>
                </a:lnTo>
                <a:lnTo>
                  <a:pt x="2273205" y="77269"/>
                </a:lnTo>
                <a:lnTo>
                  <a:pt x="2273503" y="74755"/>
                </a:lnTo>
                <a:lnTo>
                  <a:pt x="2262194" y="74755"/>
                </a:lnTo>
                <a:lnTo>
                  <a:pt x="2261342" y="77780"/>
                </a:lnTo>
                <a:lnTo>
                  <a:pt x="2259893" y="80442"/>
                </a:lnTo>
                <a:lnTo>
                  <a:pt x="2257849" y="82742"/>
                </a:lnTo>
                <a:lnTo>
                  <a:pt x="2254271" y="86703"/>
                </a:lnTo>
                <a:lnTo>
                  <a:pt x="2249478" y="88684"/>
                </a:lnTo>
                <a:lnTo>
                  <a:pt x="2237040" y="88684"/>
                </a:lnTo>
                <a:lnTo>
                  <a:pt x="2232291" y="86586"/>
                </a:lnTo>
                <a:lnTo>
                  <a:pt x="2229224" y="82390"/>
                </a:lnTo>
                <a:lnTo>
                  <a:pt x="2226157" y="78195"/>
                </a:lnTo>
                <a:lnTo>
                  <a:pt x="2224517" y="72625"/>
                </a:lnTo>
                <a:lnTo>
                  <a:pt x="2224303" y="65682"/>
                </a:lnTo>
                <a:lnTo>
                  <a:pt x="2274462" y="65682"/>
                </a:lnTo>
                <a:close/>
              </a:path>
              <a:path w="3798272" h="124272">
                <a:moveTo>
                  <a:pt x="2304748" y="87278"/>
                </a:moveTo>
                <a:lnTo>
                  <a:pt x="2301852" y="83572"/>
                </a:lnTo>
                <a:lnTo>
                  <a:pt x="2300276" y="81528"/>
                </a:lnTo>
                <a:lnTo>
                  <a:pt x="2299317" y="78589"/>
                </a:lnTo>
                <a:lnTo>
                  <a:pt x="2298976" y="74755"/>
                </a:lnTo>
                <a:lnTo>
                  <a:pt x="2287923" y="74755"/>
                </a:lnTo>
                <a:lnTo>
                  <a:pt x="2288221" y="81570"/>
                </a:lnTo>
                <a:lnTo>
                  <a:pt x="2290489" y="87289"/>
                </a:lnTo>
                <a:lnTo>
                  <a:pt x="2294727" y="91910"/>
                </a:lnTo>
                <a:lnTo>
                  <a:pt x="2298966" y="96532"/>
                </a:lnTo>
                <a:lnTo>
                  <a:pt x="2306175" y="98842"/>
                </a:lnTo>
                <a:lnTo>
                  <a:pt x="2325813" y="98842"/>
                </a:lnTo>
                <a:lnTo>
                  <a:pt x="2332852" y="96628"/>
                </a:lnTo>
                <a:lnTo>
                  <a:pt x="2337474" y="92198"/>
                </a:lnTo>
                <a:lnTo>
                  <a:pt x="2342095" y="87768"/>
                </a:lnTo>
                <a:lnTo>
                  <a:pt x="2344406" y="82508"/>
                </a:lnTo>
                <a:lnTo>
                  <a:pt x="2344406" y="70112"/>
                </a:lnTo>
                <a:lnTo>
                  <a:pt x="2342170" y="65491"/>
                </a:lnTo>
                <a:lnTo>
                  <a:pt x="2337697" y="62552"/>
                </a:lnTo>
                <a:lnTo>
                  <a:pt x="2334886" y="60677"/>
                </a:lnTo>
                <a:lnTo>
                  <a:pt x="2329348" y="58739"/>
                </a:lnTo>
                <a:lnTo>
                  <a:pt x="2321084" y="56737"/>
                </a:lnTo>
                <a:lnTo>
                  <a:pt x="2313481" y="54884"/>
                </a:lnTo>
                <a:lnTo>
                  <a:pt x="2310158" y="54075"/>
                </a:lnTo>
                <a:lnTo>
                  <a:pt x="2307645" y="53138"/>
                </a:lnTo>
                <a:lnTo>
                  <a:pt x="2305941" y="52073"/>
                </a:lnTo>
                <a:lnTo>
                  <a:pt x="2303002" y="50284"/>
                </a:lnTo>
                <a:lnTo>
                  <a:pt x="2301532" y="47899"/>
                </a:lnTo>
                <a:lnTo>
                  <a:pt x="2301500" y="28006"/>
                </a:lnTo>
                <a:lnTo>
                  <a:pt x="2296836" y="32010"/>
                </a:lnTo>
                <a:lnTo>
                  <a:pt x="2292171" y="36015"/>
                </a:lnTo>
                <a:lnTo>
                  <a:pt x="2289839" y="41254"/>
                </a:lnTo>
                <a:lnTo>
                  <a:pt x="2289839" y="53223"/>
                </a:lnTo>
                <a:lnTo>
                  <a:pt x="2292310" y="57525"/>
                </a:lnTo>
                <a:lnTo>
                  <a:pt x="2297251" y="60635"/>
                </a:lnTo>
                <a:lnTo>
                  <a:pt x="2300020" y="62424"/>
                </a:lnTo>
                <a:lnTo>
                  <a:pt x="2304322" y="64043"/>
                </a:lnTo>
                <a:lnTo>
                  <a:pt x="2310158" y="65491"/>
                </a:lnTo>
                <a:lnTo>
                  <a:pt x="2319295" y="67791"/>
                </a:lnTo>
                <a:lnTo>
                  <a:pt x="2324194" y="69026"/>
                </a:lnTo>
                <a:lnTo>
                  <a:pt x="2327474" y="70112"/>
                </a:lnTo>
                <a:lnTo>
                  <a:pt x="2329135" y="71049"/>
                </a:lnTo>
                <a:lnTo>
                  <a:pt x="2331734" y="72583"/>
                </a:lnTo>
                <a:lnTo>
                  <a:pt x="2333033" y="74819"/>
                </a:lnTo>
                <a:lnTo>
                  <a:pt x="2333033" y="81635"/>
                </a:lnTo>
                <a:lnTo>
                  <a:pt x="2331415" y="84499"/>
                </a:lnTo>
                <a:lnTo>
                  <a:pt x="2328177" y="86352"/>
                </a:lnTo>
                <a:lnTo>
                  <a:pt x="2324939" y="88205"/>
                </a:lnTo>
                <a:lnTo>
                  <a:pt x="2321191" y="89131"/>
                </a:lnTo>
                <a:lnTo>
                  <a:pt x="2309775" y="89131"/>
                </a:lnTo>
                <a:lnTo>
                  <a:pt x="2304748" y="87278"/>
                </a:lnTo>
                <a:close/>
              </a:path>
              <a:path w="3798272" h="124272">
                <a:moveTo>
                  <a:pt x="2310414" y="35844"/>
                </a:moveTo>
                <a:lnTo>
                  <a:pt x="2321276" y="35844"/>
                </a:lnTo>
                <a:lnTo>
                  <a:pt x="2325855" y="37356"/>
                </a:lnTo>
                <a:lnTo>
                  <a:pt x="2328496" y="40381"/>
                </a:lnTo>
                <a:lnTo>
                  <a:pt x="2330115" y="42510"/>
                </a:lnTo>
                <a:lnTo>
                  <a:pt x="2331031" y="44874"/>
                </a:lnTo>
                <a:lnTo>
                  <a:pt x="2331244" y="47473"/>
                </a:lnTo>
                <a:lnTo>
                  <a:pt x="2342106" y="47473"/>
                </a:lnTo>
                <a:lnTo>
                  <a:pt x="2342191" y="43043"/>
                </a:lnTo>
                <a:lnTo>
                  <a:pt x="2340807" y="38911"/>
                </a:lnTo>
                <a:lnTo>
                  <a:pt x="2337953" y="35077"/>
                </a:lnTo>
                <a:lnTo>
                  <a:pt x="2333395" y="29029"/>
                </a:lnTo>
                <a:lnTo>
                  <a:pt x="2325962" y="26004"/>
                </a:lnTo>
                <a:lnTo>
                  <a:pt x="2307773" y="26004"/>
                </a:lnTo>
                <a:lnTo>
                  <a:pt x="2301500" y="28006"/>
                </a:lnTo>
                <a:lnTo>
                  <a:pt x="2301532" y="42191"/>
                </a:lnTo>
                <a:lnTo>
                  <a:pt x="2302650" y="39997"/>
                </a:lnTo>
                <a:lnTo>
                  <a:pt x="2304887" y="38336"/>
                </a:lnTo>
                <a:lnTo>
                  <a:pt x="2307123" y="36675"/>
                </a:lnTo>
                <a:lnTo>
                  <a:pt x="2310414" y="35844"/>
                </a:lnTo>
                <a:close/>
              </a:path>
              <a:path w="3798272" h="124272">
                <a:moveTo>
                  <a:pt x="2462955" y="38293"/>
                </a:moveTo>
                <a:lnTo>
                  <a:pt x="2465042" y="42042"/>
                </a:lnTo>
                <a:lnTo>
                  <a:pt x="2466320" y="44384"/>
                </a:lnTo>
                <a:lnTo>
                  <a:pt x="2466959" y="48069"/>
                </a:lnTo>
                <a:lnTo>
                  <a:pt x="2466959" y="96224"/>
                </a:lnTo>
                <a:lnTo>
                  <a:pt x="2478779" y="96224"/>
                </a:lnTo>
                <a:lnTo>
                  <a:pt x="2478779" y="45598"/>
                </a:lnTo>
                <a:lnTo>
                  <a:pt x="2477821" y="40338"/>
                </a:lnTo>
                <a:lnTo>
                  <a:pt x="2475904" y="36547"/>
                </a:lnTo>
                <a:lnTo>
                  <a:pt x="2472369" y="29604"/>
                </a:lnTo>
                <a:lnTo>
                  <a:pt x="2465638" y="26132"/>
                </a:lnTo>
                <a:lnTo>
                  <a:pt x="2450175" y="26132"/>
                </a:lnTo>
                <a:lnTo>
                  <a:pt x="2445554" y="27346"/>
                </a:lnTo>
                <a:lnTo>
                  <a:pt x="2441848" y="29774"/>
                </a:lnTo>
                <a:lnTo>
                  <a:pt x="2439675" y="31180"/>
                </a:lnTo>
                <a:lnTo>
                  <a:pt x="2437226" y="33608"/>
                </a:lnTo>
                <a:lnTo>
                  <a:pt x="2434499" y="37058"/>
                </a:lnTo>
                <a:lnTo>
                  <a:pt x="2434499" y="2045"/>
                </a:lnTo>
                <a:lnTo>
                  <a:pt x="2422998" y="2045"/>
                </a:lnTo>
                <a:lnTo>
                  <a:pt x="2422998" y="96224"/>
                </a:lnTo>
                <a:lnTo>
                  <a:pt x="2434499" y="96224"/>
                </a:lnTo>
                <a:lnTo>
                  <a:pt x="2434499" y="50816"/>
                </a:lnTo>
                <a:lnTo>
                  <a:pt x="2436438" y="44619"/>
                </a:lnTo>
                <a:lnTo>
                  <a:pt x="2440314" y="41339"/>
                </a:lnTo>
                <a:lnTo>
                  <a:pt x="2444191" y="38059"/>
                </a:lnTo>
                <a:lnTo>
                  <a:pt x="2448514" y="36419"/>
                </a:lnTo>
                <a:lnTo>
                  <a:pt x="2459036" y="36419"/>
                </a:lnTo>
                <a:lnTo>
                  <a:pt x="2462955" y="38293"/>
                </a:lnTo>
                <a:close/>
              </a:path>
              <a:path w="3798272" h="124272">
                <a:moveTo>
                  <a:pt x="2498119" y="67003"/>
                </a:moveTo>
                <a:lnTo>
                  <a:pt x="2496138" y="71922"/>
                </a:lnTo>
                <a:lnTo>
                  <a:pt x="2496138" y="84062"/>
                </a:lnTo>
                <a:lnTo>
                  <a:pt x="2498151" y="88886"/>
                </a:lnTo>
                <a:lnTo>
                  <a:pt x="2502176" y="92741"/>
                </a:lnTo>
                <a:lnTo>
                  <a:pt x="2506201" y="96596"/>
                </a:lnTo>
                <a:lnTo>
                  <a:pt x="2511388" y="98523"/>
                </a:lnTo>
                <a:lnTo>
                  <a:pt x="2509364" y="83956"/>
                </a:lnTo>
                <a:lnTo>
                  <a:pt x="2508150" y="81336"/>
                </a:lnTo>
                <a:lnTo>
                  <a:pt x="2508150" y="73626"/>
                </a:lnTo>
                <a:lnTo>
                  <a:pt x="2509918" y="70432"/>
                </a:lnTo>
                <a:lnTo>
                  <a:pt x="2513454" y="68430"/>
                </a:lnTo>
                <a:lnTo>
                  <a:pt x="2515541" y="67237"/>
                </a:lnTo>
                <a:lnTo>
                  <a:pt x="2518672" y="66364"/>
                </a:lnTo>
                <a:lnTo>
                  <a:pt x="2522846" y="65810"/>
                </a:lnTo>
                <a:lnTo>
                  <a:pt x="2529811" y="64916"/>
                </a:lnTo>
                <a:lnTo>
                  <a:pt x="2534113" y="64234"/>
                </a:lnTo>
                <a:lnTo>
                  <a:pt x="2536328" y="63638"/>
                </a:lnTo>
                <a:lnTo>
                  <a:pt x="2538543" y="63041"/>
                </a:lnTo>
                <a:lnTo>
                  <a:pt x="2541759" y="61402"/>
                </a:lnTo>
                <a:lnTo>
                  <a:pt x="2541759" y="77737"/>
                </a:lnTo>
                <a:lnTo>
                  <a:pt x="2538565" y="82827"/>
                </a:lnTo>
                <a:lnTo>
                  <a:pt x="2532239" y="95137"/>
                </a:lnTo>
                <a:lnTo>
                  <a:pt x="2536627" y="92880"/>
                </a:lnTo>
                <a:lnTo>
                  <a:pt x="2539992" y="90217"/>
                </a:lnTo>
                <a:lnTo>
                  <a:pt x="2542335" y="87150"/>
                </a:lnTo>
                <a:lnTo>
                  <a:pt x="2542079" y="43107"/>
                </a:lnTo>
                <a:lnTo>
                  <a:pt x="2542079" y="48942"/>
                </a:lnTo>
                <a:lnTo>
                  <a:pt x="2541312" y="51434"/>
                </a:lnTo>
                <a:lnTo>
                  <a:pt x="2538650" y="54416"/>
                </a:lnTo>
                <a:lnTo>
                  <a:pt x="2536009" y="54756"/>
                </a:lnTo>
                <a:lnTo>
                  <a:pt x="2517671" y="57057"/>
                </a:lnTo>
                <a:lnTo>
                  <a:pt x="2511239" y="57866"/>
                </a:lnTo>
                <a:lnTo>
                  <a:pt x="2506042" y="60017"/>
                </a:lnTo>
                <a:lnTo>
                  <a:pt x="2502080" y="63510"/>
                </a:lnTo>
                <a:lnTo>
                  <a:pt x="2498119" y="67003"/>
                </a:lnTo>
                <a:close/>
              </a:path>
              <a:path w="3798272" h="124272">
                <a:moveTo>
                  <a:pt x="2553995" y="87342"/>
                </a:moveTo>
                <a:lnTo>
                  <a:pt x="2553261" y="84467"/>
                </a:lnTo>
                <a:lnTo>
                  <a:pt x="2553261" y="38570"/>
                </a:lnTo>
                <a:lnTo>
                  <a:pt x="2550769" y="33800"/>
                </a:lnTo>
                <a:lnTo>
                  <a:pt x="2545785" y="30733"/>
                </a:lnTo>
                <a:lnTo>
                  <a:pt x="2540759" y="27666"/>
                </a:lnTo>
                <a:lnTo>
                  <a:pt x="2534220" y="26132"/>
                </a:lnTo>
                <a:lnTo>
                  <a:pt x="2519226" y="26132"/>
                </a:lnTo>
                <a:lnTo>
                  <a:pt x="2513123" y="27783"/>
                </a:lnTo>
                <a:lnTo>
                  <a:pt x="2507863" y="31084"/>
                </a:lnTo>
                <a:lnTo>
                  <a:pt x="2502602" y="34385"/>
                </a:lnTo>
                <a:lnTo>
                  <a:pt x="2499865" y="40253"/>
                </a:lnTo>
                <a:lnTo>
                  <a:pt x="2499652" y="48687"/>
                </a:lnTo>
                <a:lnTo>
                  <a:pt x="2510387" y="48687"/>
                </a:lnTo>
                <a:lnTo>
                  <a:pt x="2510813" y="45151"/>
                </a:lnTo>
                <a:lnTo>
                  <a:pt x="2511729" y="42489"/>
                </a:lnTo>
                <a:lnTo>
                  <a:pt x="2513134" y="40700"/>
                </a:lnTo>
                <a:lnTo>
                  <a:pt x="2515647" y="37463"/>
                </a:lnTo>
                <a:lnTo>
                  <a:pt x="2519907" y="35844"/>
                </a:lnTo>
                <a:lnTo>
                  <a:pt x="2531110" y="35844"/>
                </a:lnTo>
                <a:lnTo>
                  <a:pt x="2535104" y="36728"/>
                </a:lnTo>
                <a:lnTo>
                  <a:pt x="2537894" y="38496"/>
                </a:lnTo>
                <a:lnTo>
                  <a:pt x="2540684" y="40263"/>
                </a:lnTo>
                <a:lnTo>
                  <a:pt x="2542079" y="43107"/>
                </a:lnTo>
                <a:lnTo>
                  <a:pt x="2542335" y="87150"/>
                </a:lnTo>
                <a:lnTo>
                  <a:pt x="2542718" y="89876"/>
                </a:lnTo>
                <a:lnTo>
                  <a:pt x="2544315" y="93476"/>
                </a:lnTo>
                <a:lnTo>
                  <a:pt x="2546104" y="96287"/>
                </a:lnTo>
                <a:lnTo>
                  <a:pt x="2548980" y="97693"/>
                </a:lnTo>
                <a:lnTo>
                  <a:pt x="2554560" y="97693"/>
                </a:lnTo>
                <a:lnTo>
                  <a:pt x="2557712" y="97373"/>
                </a:lnTo>
                <a:lnTo>
                  <a:pt x="2560864" y="96543"/>
                </a:lnTo>
                <a:lnTo>
                  <a:pt x="2560864" y="88045"/>
                </a:lnTo>
                <a:lnTo>
                  <a:pt x="2559459" y="88269"/>
                </a:lnTo>
                <a:lnTo>
                  <a:pt x="2557095" y="88429"/>
                </a:lnTo>
                <a:lnTo>
                  <a:pt x="2553995" y="87342"/>
                </a:lnTo>
                <a:close/>
              </a:path>
              <a:path w="3798272" h="124272">
                <a:moveTo>
                  <a:pt x="2538565" y="82827"/>
                </a:moveTo>
                <a:lnTo>
                  <a:pt x="2532175" y="85937"/>
                </a:lnTo>
                <a:lnTo>
                  <a:pt x="2528384" y="87811"/>
                </a:lnTo>
                <a:lnTo>
                  <a:pt x="2524465" y="88748"/>
                </a:lnTo>
                <a:lnTo>
                  <a:pt x="2517096" y="88748"/>
                </a:lnTo>
                <a:lnTo>
                  <a:pt x="2514220" y="87790"/>
                </a:lnTo>
                <a:lnTo>
                  <a:pt x="2511792" y="85872"/>
                </a:lnTo>
                <a:lnTo>
                  <a:pt x="2509364" y="83956"/>
                </a:lnTo>
                <a:lnTo>
                  <a:pt x="2511388" y="98523"/>
                </a:lnTo>
                <a:lnTo>
                  <a:pt x="2523017" y="98523"/>
                </a:lnTo>
                <a:lnTo>
                  <a:pt x="2527852" y="97395"/>
                </a:lnTo>
                <a:lnTo>
                  <a:pt x="2532239" y="95137"/>
                </a:lnTo>
                <a:lnTo>
                  <a:pt x="2538565" y="82827"/>
                </a:lnTo>
                <a:close/>
              </a:path>
              <a:path w="3798272" h="124272">
                <a:moveTo>
                  <a:pt x="2749368" y="80154"/>
                </a:moveTo>
                <a:lnTo>
                  <a:pt x="2746535" y="85926"/>
                </a:lnTo>
                <a:lnTo>
                  <a:pt x="2741306" y="88812"/>
                </a:lnTo>
                <a:lnTo>
                  <a:pt x="2726738" y="88812"/>
                </a:lnTo>
                <a:lnTo>
                  <a:pt x="2721669" y="86384"/>
                </a:lnTo>
                <a:lnTo>
                  <a:pt x="2718474" y="81528"/>
                </a:lnTo>
                <a:lnTo>
                  <a:pt x="2723181" y="98715"/>
                </a:lnTo>
                <a:lnTo>
                  <a:pt x="2734816" y="98667"/>
                </a:lnTo>
                <a:lnTo>
                  <a:pt x="2748131" y="95643"/>
                </a:lnTo>
                <a:lnTo>
                  <a:pt x="2749368" y="80154"/>
                </a:lnTo>
                <a:close/>
              </a:path>
              <a:path w="3798272" h="124272">
                <a:moveTo>
                  <a:pt x="2701861" y="63510"/>
                </a:moveTo>
                <a:lnTo>
                  <a:pt x="2701889" y="65356"/>
                </a:lnTo>
                <a:lnTo>
                  <a:pt x="2704186" y="78713"/>
                </a:lnTo>
                <a:lnTo>
                  <a:pt x="2710168" y="89163"/>
                </a:lnTo>
                <a:lnTo>
                  <a:pt x="2715705" y="95531"/>
                </a:lnTo>
                <a:lnTo>
                  <a:pt x="2723181" y="98715"/>
                </a:lnTo>
                <a:lnTo>
                  <a:pt x="2718474" y="81528"/>
                </a:lnTo>
                <a:lnTo>
                  <a:pt x="2715279" y="76672"/>
                </a:lnTo>
                <a:lnTo>
                  <a:pt x="2713682" y="70602"/>
                </a:lnTo>
                <a:lnTo>
                  <a:pt x="2713682" y="55736"/>
                </a:lnTo>
                <a:lnTo>
                  <a:pt x="2715279" y="49262"/>
                </a:lnTo>
                <a:lnTo>
                  <a:pt x="2718474" y="43895"/>
                </a:lnTo>
                <a:lnTo>
                  <a:pt x="2721669" y="38527"/>
                </a:lnTo>
                <a:lnTo>
                  <a:pt x="2726781" y="35844"/>
                </a:lnTo>
                <a:lnTo>
                  <a:pt x="2741732" y="35844"/>
                </a:lnTo>
                <a:lnTo>
                  <a:pt x="2747313" y="38996"/>
                </a:lnTo>
                <a:lnTo>
                  <a:pt x="2750550" y="45301"/>
                </a:lnTo>
                <a:lnTo>
                  <a:pt x="2752595" y="49305"/>
                </a:lnTo>
                <a:lnTo>
                  <a:pt x="2753617" y="54501"/>
                </a:lnTo>
                <a:lnTo>
                  <a:pt x="2753617" y="67961"/>
                </a:lnTo>
                <a:lnTo>
                  <a:pt x="2752201" y="74382"/>
                </a:lnTo>
                <a:lnTo>
                  <a:pt x="2749368" y="80154"/>
                </a:lnTo>
                <a:lnTo>
                  <a:pt x="2748131" y="95643"/>
                </a:lnTo>
                <a:lnTo>
                  <a:pt x="2757579" y="87917"/>
                </a:lnTo>
                <a:lnTo>
                  <a:pt x="2759238" y="85495"/>
                </a:lnTo>
                <a:lnTo>
                  <a:pt x="2764032" y="74174"/>
                </a:lnTo>
                <a:lnTo>
                  <a:pt x="2765629" y="60571"/>
                </a:lnTo>
                <a:lnTo>
                  <a:pt x="2765576" y="58001"/>
                </a:lnTo>
                <a:lnTo>
                  <a:pt x="2762983" y="44545"/>
                </a:lnTo>
                <a:lnTo>
                  <a:pt x="2756492" y="34630"/>
                </a:lnTo>
                <a:lnTo>
                  <a:pt x="2750401" y="28752"/>
                </a:lnTo>
                <a:lnTo>
                  <a:pt x="2742946" y="25812"/>
                </a:lnTo>
                <a:lnTo>
                  <a:pt x="2733853" y="25813"/>
                </a:lnTo>
                <a:lnTo>
                  <a:pt x="2720760" y="28416"/>
                </a:lnTo>
                <a:lnTo>
                  <a:pt x="2710615" y="36036"/>
                </a:lnTo>
                <a:lnTo>
                  <a:pt x="2708654" y="38571"/>
                </a:lnTo>
                <a:lnTo>
                  <a:pt x="2703559" y="49677"/>
                </a:lnTo>
                <a:lnTo>
                  <a:pt x="2701861" y="63510"/>
                </a:lnTo>
                <a:close/>
              </a:path>
              <a:path w="3798272" h="124272">
                <a:moveTo>
                  <a:pt x="2794361" y="27793"/>
                </a:moveTo>
                <a:lnTo>
                  <a:pt x="2782604" y="27793"/>
                </a:lnTo>
                <a:lnTo>
                  <a:pt x="2782604" y="80144"/>
                </a:lnTo>
                <a:lnTo>
                  <a:pt x="2783563" y="84808"/>
                </a:lnTo>
                <a:lnTo>
                  <a:pt x="2785480" y="88301"/>
                </a:lnTo>
                <a:lnTo>
                  <a:pt x="2789015" y="94818"/>
                </a:lnTo>
                <a:lnTo>
                  <a:pt x="2795661" y="98076"/>
                </a:lnTo>
                <a:lnTo>
                  <a:pt x="2796023" y="81783"/>
                </a:lnTo>
                <a:lnTo>
                  <a:pt x="2794915" y="79568"/>
                </a:lnTo>
                <a:lnTo>
                  <a:pt x="2794361" y="76714"/>
                </a:lnTo>
                <a:lnTo>
                  <a:pt x="2794361" y="27793"/>
                </a:lnTo>
                <a:close/>
              </a:path>
              <a:path w="3798272" h="124272">
                <a:moveTo>
                  <a:pt x="2801880" y="87917"/>
                </a:moveTo>
                <a:lnTo>
                  <a:pt x="2798067" y="85873"/>
                </a:lnTo>
                <a:lnTo>
                  <a:pt x="2796023" y="81783"/>
                </a:lnTo>
                <a:lnTo>
                  <a:pt x="2795661" y="98076"/>
                </a:lnTo>
                <a:lnTo>
                  <a:pt x="2811677" y="98076"/>
                </a:lnTo>
                <a:lnTo>
                  <a:pt x="2817002" y="96287"/>
                </a:lnTo>
                <a:lnTo>
                  <a:pt x="2821389" y="92709"/>
                </a:lnTo>
                <a:lnTo>
                  <a:pt x="2823604" y="90920"/>
                </a:lnTo>
                <a:lnTo>
                  <a:pt x="2825457" y="88727"/>
                </a:lnTo>
                <a:lnTo>
                  <a:pt x="2826948" y="86128"/>
                </a:lnTo>
                <a:lnTo>
                  <a:pt x="2826820" y="96224"/>
                </a:lnTo>
                <a:lnTo>
                  <a:pt x="2837683" y="96224"/>
                </a:lnTo>
                <a:lnTo>
                  <a:pt x="2837683" y="27794"/>
                </a:lnTo>
                <a:lnTo>
                  <a:pt x="2826181" y="27793"/>
                </a:lnTo>
                <a:lnTo>
                  <a:pt x="2826181" y="68089"/>
                </a:lnTo>
                <a:lnTo>
                  <a:pt x="2825393" y="73349"/>
                </a:lnTo>
                <a:lnTo>
                  <a:pt x="2823817" y="77183"/>
                </a:lnTo>
                <a:lnTo>
                  <a:pt x="2820921" y="84340"/>
                </a:lnTo>
                <a:lnTo>
                  <a:pt x="2815468" y="87917"/>
                </a:lnTo>
                <a:lnTo>
                  <a:pt x="2801880" y="87917"/>
                </a:lnTo>
                <a:close/>
              </a:path>
              <a:path w="3798272" h="124272">
                <a:moveTo>
                  <a:pt x="2859513" y="27794"/>
                </a:moveTo>
                <a:lnTo>
                  <a:pt x="2859513" y="96224"/>
                </a:lnTo>
                <a:lnTo>
                  <a:pt x="2871015" y="96224"/>
                </a:lnTo>
                <a:lnTo>
                  <a:pt x="2871015" y="52009"/>
                </a:lnTo>
                <a:lnTo>
                  <a:pt x="2872570" y="47718"/>
                </a:lnTo>
                <a:lnTo>
                  <a:pt x="2875679" y="43991"/>
                </a:lnTo>
                <a:lnTo>
                  <a:pt x="2878789" y="40263"/>
                </a:lnTo>
                <a:lnTo>
                  <a:pt x="2883240" y="38400"/>
                </a:lnTo>
                <a:lnTo>
                  <a:pt x="2890343" y="38421"/>
                </a:lnTo>
                <a:lnTo>
                  <a:pt x="2892804" y="38720"/>
                </a:lnTo>
                <a:lnTo>
                  <a:pt x="2892804" y="26580"/>
                </a:lnTo>
                <a:lnTo>
                  <a:pt x="2891568" y="26452"/>
                </a:lnTo>
                <a:lnTo>
                  <a:pt x="2889097" y="26260"/>
                </a:lnTo>
                <a:lnTo>
                  <a:pt x="2884540" y="26260"/>
                </a:lnTo>
                <a:lnTo>
                  <a:pt x="2880514" y="27911"/>
                </a:lnTo>
                <a:lnTo>
                  <a:pt x="2877021" y="31212"/>
                </a:lnTo>
                <a:lnTo>
                  <a:pt x="2873528" y="34513"/>
                </a:lnTo>
                <a:lnTo>
                  <a:pt x="2871335" y="37314"/>
                </a:lnTo>
                <a:lnTo>
                  <a:pt x="2870440" y="39614"/>
                </a:lnTo>
                <a:lnTo>
                  <a:pt x="2870440" y="27794"/>
                </a:lnTo>
                <a:lnTo>
                  <a:pt x="2859513" y="27794"/>
                </a:lnTo>
                <a:close/>
              </a:path>
              <a:path w="3798272" h="124272">
                <a:moveTo>
                  <a:pt x="2950246" y="16091"/>
                </a:moveTo>
                <a:lnTo>
                  <a:pt x="2950928" y="14280"/>
                </a:lnTo>
                <a:lnTo>
                  <a:pt x="2953696" y="11565"/>
                </a:lnTo>
                <a:lnTo>
                  <a:pt x="2958691" y="11597"/>
                </a:lnTo>
                <a:lnTo>
                  <a:pt x="2961279" y="11757"/>
                </a:lnTo>
                <a:lnTo>
                  <a:pt x="2961279" y="1278"/>
                </a:lnTo>
                <a:lnTo>
                  <a:pt x="2958659" y="1086"/>
                </a:lnTo>
                <a:lnTo>
                  <a:pt x="2948755" y="1023"/>
                </a:lnTo>
                <a:lnTo>
                  <a:pt x="2943579" y="2982"/>
                </a:lnTo>
                <a:lnTo>
                  <a:pt x="2940896" y="6901"/>
                </a:lnTo>
                <a:lnTo>
                  <a:pt x="2939405" y="9116"/>
                </a:lnTo>
                <a:lnTo>
                  <a:pt x="2938574" y="12608"/>
                </a:lnTo>
                <a:lnTo>
                  <a:pt x="2938404" y="17379"/>
                </a:lnTo>
                <a:lnTo>
                  <a:pt x="2938404" y="28113"/>
                </a:lnTo>
                <a:lnTo>
                  <a:pt x="2928883" y="28113"/>
                </a:lnTo>
                <a:lnTo>
                  <a:pt x="2928883" y="37186"/>
                </a:lnTo>
                <a:lnTo>
                  <a:pt x="2938404" y="37186"/>
                </a:lnTo>
                <a:lnTo>
                  <a:pt x="2938404" y="96224"/>
                </a:lnTo>
                <a:lnTo>
                  <a:pt x="2949777" y="96224"/>
                </a:lnTo>
                <a:lnTo>
                  <a:pt x="2949777" y="37186"/>
                </a:lnTo>
                <a:lnTo>
                  <a:pt x="2961279" y="37186"/>
                </a:lnTo>
                <a:lnTo>
                  <a:pt x="2961279" y="28113"/>
                </a:lnTo>
                <a:lnTo>
                  <a:pt x="2949905" y="28113"/>
                </a:lnTo>
                <a:lnTo>
                  <a:pt x="2949905" y="20701"/>
                </a:lnTo>
                <a:lnTo>
                  <a:pt x="2950246" y="16091"/>
                </a:lnTo>
                <a:close/>
              </a:path>
              <a:path w="3798272" h="124272">
                <a:moveTo>
                  <a:pt x="2972333" y="2364"/>
                </a:moveTo>
                <a:lnTo>
                  <a:pt x="2972333" y="15399"/>
                </a:lnTo>
                <a:lnTo>
                  <a:pt x="2983834" y="15399"/>
                </a:lnTo>
                <a:lnTo>
                  <a:pt x="2983834" y="2364"/>
                </a:lnTo>
                <a:lnTo>
                  <a:pt x="2972333" y="2364"/>
                </a:lnTo>
                <a:close/>
              </a:path>
              <a:path w="3798272" h="124272">
                <a:moveTo>
                  <a:pt x="2968562" y="27794"/>
                </a:moveTo>
                <a:lnTo>
                  <a:pt x="2968562" y="96224"/>
                </a:lnTo>
                <a:lnTo>
                  <a:pt x="2980064" y="96224"/>
                </a:lnTo>
                <a:lnTo>
                  <a:pt x="2980064" y="52009"/>
                </a:lnTo>
                <a:lnTo>
                  <a:pt x="2981619" y="47718"/>
                </a:lnTo>
                <a:lnTo>
                  <a:pt x="2983834" y="45063"/>
                </a:lnTo>
                <a:lnTo>
                  <a:pt x="2984728" y="43991"/>
                </a:lnTo>
                <a:lnTo>
                  <a:pt x="2987838" y="40264"/>
                </a:lnTo>
                <a:lnTo>
                  <a:pt x="2992289" y="38400"/>
                </a:lnTo>
                <a:lnTo>
                  <a:pt x="2999392" y="38421"/>
                </a:lnTo>
                <a:lnTo>
                  <a:pt x="3000958" y="38611"/>
                </a:lnTo>
                <a:lnTo>
                  <a:pt x="3001852" y="38720"/>
                </a:lnTo>
                <a:lnTo>
                  <a:pt x="3012459" y="96224"/>
                </a:lnTo>
                <a:lnTo>
                  <a:pt x="3012459" y="51115"/>
                </a:lnTo>
                <a:lnTo>
                  <a:pt x="3014237" y="45024"/>
                </a:lnTo>
                <a:lnTo>
                  <a:pt x="3017794" y="41659"/>
                </a:lnTo>
                <a:lnTo>
                  <a:pt x="3017528" y="31691"/>
                </a:lnTo>
                <a:lnTo>
                  <a:pt x="3015058" y="34141"/>
                </a:lnTo>
                <a:lnTo>
                  <a:pt x="3012331" y="37506"/>
                </a:lnTo>
                <a:lnTo>
                  <a:pt x="3012331" y="27794"/>
                </a:lnTo>
                <a:lnTo>
                  <a:pt x="3000958" y="27794"/>
                </a:lnTo>
                <a:lnTo>
                  <a:pt x="3000617" y="26452"/>
                </a:lnTo>
                <a:lnTo>
                  <a:pt x="2998146" y="26260"/>
                </a:lnTo>
                <a:lnTo>
                  <a:pt x="2993589" y="26260"/>
                </a:lnTo>
                <a:lnTo>
                  <a:pt x="2989563" y="27911"/>
                </a:lnTo>
                <a:lnTo>
                  <a:pt x="2986070" y="31212"/>
                </a:lnTo>
                <a:lnTo>
                  <a:pt x="2983834" y="33326"/>
                </a:lnTo>
                <a:lnTo>
                  <a:pt x="2982577" y="34513"/>
                </a:lnTo>
                <a:lnTo>
                  <a:pt x="2980383" y="37314"/>
                </a:lnTo>
                <a:lnTo>
                  <a:pt x="2979489" y="39614"/>
                </a:lnTo>
                <a:lnTo>
                  <a:pt x="2972333" y="28113"/>
                </a:lnTo>
                <a:lnTo>
                  <a:pt x="2979489" y="28113"/>
                </a:lnTo>
                <a:lnTo>
                  <a:pt x="2979489" y="27794"/>
                </a:lnTo>
                <a:lnTo>
                  <a:pt x="2968562" y="27794"/>
                </a:lnTo>
                <a:close/>
              </a:path>
              <a:path w="3798272" h="124272">
                <a:moveTo>
                  <a:pt x="2983834" y="45063"/>
                </a:moveTo>
                <a:lnTo>
                  <a:pt x="2981619" y="47718"/>
                </a:lnTo>
                <a:lnTo>
                  <a:pt x="2980064" y="52009"/>
                </a:lnTo>
                <a:lnTo>
                  <a:pt x="2980064" y="96224"/>
                </a:lnTo>
                <a:lnTo>
                  <a:pt x="2983834" y="96224"/>
                </a:lnTo>
                <a:lnTo>
                  <a:pt x="2980064" y="56865"/>
                </a:lnTo>
                <a:lnTo>
                  <a:pt x="2983834" y="96224"/>
                </a:lnTo>
                <a:lnTo>
                  <a:pt x="2983834" y="45063"/>
                </a:lnTo>
                <a:close/>
              </a:path>
              <a:path w="3798272" h="124272">
                <a:moveTo>
                  <a:pt x="2972333" y="28113"/>
                </a:moveTo>
                <a:lnTo>
                  <a:pt x="2979489" y="39614"/>
                </a:lnTo>
                <a:lnTo>
                  <a:pt x="2980383" y="37314"/>
                </a:lnTo>
                <a:lnTo>
                  <a:pt x="2982577" y="34513"/>
                </a:lnTo>
                <a:lnTo>
                  <a:pt x="2983834" y="33326"/>
                </a:lnTo>
                <a:lnTo>
                  <a:pt x="2983834" y="28113"/>
                </a:lnTo>
                <a:lnTo>
                  <a:pt x="2972333" y="28113"/>
                </a:lnTo>
                <a:close/>
              </a:path>
              <a:path w="3798272" h="124272">
                <a:moveTo>
                  <a:pt x="3001852" y="26580"/>
                </a:moveTo>
                <a:lnTo>
                  <a:pt x="3000617" y="26452"/>
                </a:lnTo>
                <a:lnTo>
                  <a:pt x="3000958" y="27794"/>
                </a:lnTo>
                <a:lnTo>
                  <a:pt x="3001852" y="27794"/>
                </a:lnTo>
                <a:lnTo>
                  <a:pt x="3001852" y="26580"/>
                </a:lnTo>
                <a:close/>
              </a:path>
              <a:path w="3798272" h="124272">
                <a:moveTo>
                  <a:pt x="3042490" y="27602"/>
                </a:moveTo>
                <a:lnTo>
                  <a:pt x="3038103" y="26260"/>
                </a:lnTo>
                <a:lnTo>
                  <a:pt x="3027837" y="26260"/>
                </a:lnTo>
                <a:lnTo>
                  <a:pt x="3023534" y="27560"/>
                </a:lnTo>
                <a:lnTo>
                  <a:pt x="3019743" y="30158"/>
                </a:lnTo>
                <a:lnTo>
                  <a:pt x="3017528" y="31691"/>
                </a:lnTo>
                <a:lnTo>
                  <a:pt x="3017794" y="41659"/>
                </a:lnTo>
                <a:lnTo>
                  <a:pt x="3021351" y="38294"/>
                </a:lnTo>
                <a:lnTo>
                  <a:pt x="3025302" y="36611"/>
                </a:lnTo>
                <a:lnTo>
                  <a:pt x="3034418" y="36611"/>
                </a:lnTo>
                <a:lnTo>
                  <a:pt x="3037677" y="38209"/>
                </a:lnTo>
                <a:lnTo>
                  <a:pt x="3039423" y="41403"/>
                </a:lnTo>
                <a:lnTo>
                  <a:pt x="3040531" y="43533"/>
                </a:lnTo>
                <a:lnTo>
                  <a:pt x="3041085" y="46919"/>
                </a:lnTo>
                <a:lnTo>
                  <a:pt x="3041085" y="96224"/>
                </a:lnTo>
                <a:lnTo>
                  <a:pt x="3052777" y="96224"/>
                </a:lnTo>
                <a:lnTo>
                  <a:pt x="3047687" y="31819"/>
                </a:lnTo>
                <a:lnTo>
                  <a:pt x="3045813" y="30286"/>
                </a:lnTo>
                <a:lnTo>
                  <a:pt x="3042490" y="27602"/>
                </a:lnTo>
                <a:close/>
              </a:path>
              <a:path w="3798272" h="124272">
                <a:moveTo>
                  <a:pt x="3000958" y="38611"/>
                </a:moveTo>
                <a:lnTo>
                  <a:pt x="3000958" y="96224"/>
                </a:lnTo>
                <a:lnTo>
                  <a:pt x="3012459" y="96224"/>
                </a:lnTo>
                <a:lnTo>
                  <a:pt x="3001852" y="38720"/>
                </a:lnTo>
                <a:lnTo>
                  <a:pt x="3000958" y="38611"/>
                </a:lnTo>
                <a:close/>
              </a:path>
              <a:path w="3798272" h="124272">
                <a:moveTo>
                  <a:pt x="3173882" y="35845"/>
                </a:moveTo>
                <a:lnTo>
                  <a:pt x="3185447" y="35845"/>
                </a:lnTo>
                <a:lnTo>
                  <a:pt x="3185447" y="28113"/>
                </a:lnTo>
                <a:lnTo>
                  <a:pt x="3195881" y="28113"/>
                </a:lnTo>
                <a:lnTo>
                  <a:pt x="3190047" y="25813"/>
                </a:lnTo>
                <a:lnTo>
                  <a:pt x="3180954" y="25814"/>
                </a:lnTo>
                <a:lnTo>
                  <a:pt x="3167861" y="28417"/>
                </a:lnTo>
                <a:lnTo>
                  <a:pt x="3162380" y="49262"/>
                </a:lnTo>
                <a:lnTo>
                  <a:pt x="3165575" y="43895"/>
                </a:lnTo>
                <a:lnTo>
                  <a:pt x="3168770" y="38528"/>
                </a:lnTo>
                <a:lnTo>
                  <a:pt x="3173882" y="35845"/>
                </a:lnTo>
                <a:close/>
              </a:path>
              <a:path w="3798272" h="124272">
                <a:moveTo>
                  <a:pt x="3160783" y="55736"/>
                </a:moveTo>
                <a:lnTo>
                  <a:pt x="3162380" y="49262"/>
                </a:lnTo>
                <a:lnTo>
                  <a:pt x="3167861" y="28417"/>
                </a:lnTo>
                <a:lnTo>
                  <a:pt x="3157716" y="36036"/>
                </a:lnTo>
                <a:lnTo>
                  <a:pt x="3155754" y="38572"/>
                </a:lnTo>
                <a:lnTo>
                  <a:pt x="3150660" y="49678"/>
                </a:lnTo>
                <a:lnTo>
                  <a:pt x="3148962" y="63510"/>
                </a:lnTo>
                <a:lnTo>
                  <a:pt x="3148990" y="65356"/>
                </a:lnTo>
                <a:lnTo>
                  <a:pt x="3151286" y="78713"/>
                </a:lnTo>
                <a:lnTo>
                  <a:pt x="3157269" y="89163"/>
                </a:lnTo>
                <a:lnTo>
                  <a:pt x="3162806" y="95531"/>
                </a:lnTo>
                <a:lnTo>
                  <a:pt x="3170282" y="98715"/>
                </a:lnTo>
                <a:lnTo>
                  <a:pt x="3181917" y="98667"/>
                </a:lnTo>
                <a:lnTo>
                  <a:pt x="3185447" y="97866"/>
                </a:lnTo>
                <a:lnTo>
                  <a:pt x="3185447" y="123506"/>
                </a:lnTo>
                <a:lnTo>
                  <a:pt x="3196948" y="123506"/>
                </a:lnTo>
                <a:lnTo>
                  <a:pt x="3196948" y="88557"/>
                </a:lnTo>
                <a:lnTo>
                  <a:pt x="3199461" y="91666"/>
                </a:lnTo>
                <a:lnTo>
                  <a:pt x="3201847" y="84957"/>
                </a:lnTo>
                <a:lnTo>
                  <a:pt x="3200718" y="67961"/>
                </a:lnTo>
                <a:lnTo>
                  <a:pt x="3199301" y="74383"/>
                </a:lnTo>
                <a:lnTo>
                  <a:pt x="3198865" y="77886"/>
                </a:lnTo>
                <a:lnTo>
                  <a:pt x="3198269" y="76486"/>
                </a:lnTo>
                <a:lnTo>
                  <a:pt x="3196469" y="80155"/>
                </a:lnTo>
                <a:lnTo>
                  <a:pt x="3195232" y="95643"/>
                </a:lnTo>
                <a:lnTo>
                  <a:pt x="3193636" y="85926"/>
                </a:lnTo>
                <a:lnTo>
                  <a:pt x="3194413" y="38996"/>
                </a:lnTo>
                <a:lnTo>
                  <a:pt x="3196628" y="37186"/>
                </a:lnTo>
                <a:lnTo>
                  <a:pt x="3198928" y="34077"/>
                </a:lnTo>
                <a:lnTo>
                  <a:pt x="3198972" y="47887"/>
                </a:lnTo>
                <a:lnTo>
                  <a:pt x="3200982" y="32111"/>
                </a:lnTo>
                <a:lnTo>
                  <a:pt x="3197502" y="28752"/>
                </a:lnTo>
                <a:lnTo>
                  <a:pt x="3196628" y="28408"/>
                </a:lnTo>
                <a:lnTo>
                  <a:pt x="3196628" y="28113"/>
                </a:lnTo>
                <a:lnTo>
                  <a:pt x="3195881" y="28113"/>
                </a:lnTo>
                <a:lnTo>
                  <a:pt x="3188833" y="35845"/>
                </a:lnTo>
                <a:lnTo>
                  <a:pt x="3188407" y="88812"/>
                </a:lnTo>
                <a:lnTo>
                  <a:pt x="3173839" y="88812"/>
                </a:lnTo>
                <a:lnTo>
                  <a:pt x="3168770" y="86384"/>
                </a:lnTo>
                <a:lnTo>
                  <a:pt x="3165575" y="81528"/>
                </a:lnTo>
                <a:lnTo>
                  <a:pt x="3162380" y="76672"/>
                </a:lnTo>
                <a:lnTo>
                  <a:pt x="3160783" y="70602"/>
                </a:lnTo>
                <a:lnTo>
                  <a:pt x="3160783" y="55736"/>
                </a:lnTo>
                <a:close/>
              </a:path>
              <a:path w="3798272" h="124272">
                <a:moveTo>
                  <a:pt x="3196469" y="80155"/>
                </a:moveTo>
                <a:lnTo>
                  <a:pt x="3198269" y="76486"/>
                </a:lnTo>
                <a:lnTo>
                  <a:pt x="3197289" y="74180"/>
                </a:lnTo>
                <a:lnTo>
                  <a:pt x="3196501" y="69687"/>
                </a:lnTo>
                <a:lnTo>
                  <a:pt x="3196501" y="57845"/>
                </a:lnTo>
                <a:lnTo>
                  <a:pt x="3197289" y="52435"/>
                </a:lnTo>
                <a:lnTo>
                  <a:pt x="3198865" y="48176"/>
                </a:lnTo>
                <a:lnTo>
                  <a:pt x="3197651" y="45301"/>
                </a:lnTo>
                <a:lnTo>
                  <a:pt x="3198865" y="48176"/>
                </a:lnTo>
                <a:lnTo>
                  <a:pt x="3198928" y="34077"/>
                </a:lnTo>
                <a:lnTo>
                  <a:pt x="3196628" y="37186"/>
                </a:lnTo>
                <a:lnTo>
                  <a:pt x="3194413" y="38996"/>
                </a:lnTo>
                <a:lnTo>
                  <a:pt x="3193636" y="85926"/>
                </a:lnTo>
                <a:lnTo>
                  <a:pt x="3195232" y="95643"/>
                </a:lnTo>
                <a:lnTo>
                  <a:pt x="3196469" y="80155"/>
                </a:lnTo>
                <a:close/>
              </a:path>
              <a:path w="3798272" h="124272">
                <a:moveTo>
                  <a:pt x="3185447" y="88812"/>
                </a:moveTo>
                <a:lnTo>
                  <a:pt x="3188407" y="88812"/>
                </a:lnTo>
                <a:lnTo>
                  <a:pt x="3188833" y="35845"/>
                </a:lnTo>
                <a:lnTo>
                  <a:pt x="3195881" y="28113"/>
                </a:lnTo>
                <a:lnTo>
                  <a:pt x="3185447" y="28113"/>
                </a:lnTo>
                <a:lnTo>
                  <a:pt x="3185447" y="88812"/>
                </a:lnTo>
                <a:close/>
              </a:path>
              <a:path w="3798272" h="124272">
                <a:moveTo>
                  <a:pt x="3201804" y="40211"/>
                </a:moveTo>
                <a:lnTo>
                  <a:pt x="3203593" y="34630"/>
                </a:lnTo>
                <a:lnTo>
                  <a:pt x="3204168" y="29966"/>
                </a:lnTo>
                <a:lnTo>
                  <a:pt x="3201442" y="31670"/>
                </a:lnTo>
                <a:lnTo>
                  <a:pt x="3200982" y="32111"/>
                </a:lnTo>
                <a:lnTo>
                  <a:pt x="3198972" y="47887"/>
                </a:lnTo>
                <a:lnTo>
                  <a:pt x="3199695" y="49305"/>
                </a:lnTo>
                <a:lnTo>
                  <a:pt x="3200718" y="54501"/>
                </a:lnTo>
                <a:lnTo>
                  <a:pt x="3200718" y="67961"/>
                </a:lnTo>
                <a:lnTo>
                  <a:pt x="3201847" y="84957"/>
                </a:lnTo>
                <a:lnTo>
                  <a:pt x="3201804" y="40211"/>
                </a:lnTo>
                <a:close/>
              </a:path>
              <a:path w="3798272" h="124272">
                <a:moveTo>
                  <a:pt x="3212602" y="26133"/>
                </a:moveTo>
                <a:lnTo>
                  <a:pt x="3208044" y="27410"/>
                </a:lnTo>
                <a:lnTo>
                  <a:pt x="3207256" y="36228"/>
                </a:lnTo>
                <a:lnTo>
                  <a:pt x="3223145" y="36228"/>
                </a:lnTo>
                <a:lnTo>
                  <a:pt x="3228598" y="39997"/>
                </a:lnTo>
                <a:lnTo>
                  <a:pt x="3232176" y="29104"/>
                </a:lnTo>
                <a:lnTo>
                  <a:pt x="3225595" y="26133"/>
                </a:lnTo>
                <a:lnTo>
                  <a:pt x="3212602" y="26133"/>
                </a:lnTo>
                <a:close/>
              </a:path>
              <a:path w="3798272" h="124272">
                <a:moveTo>
                  <a:pt x="3204679" y="87917"/>
                </a:moveTo>
                <a:lnTo>
                  <a:pt x="3199753" y="91946"/>
                </a:lnTo>
                <a:lnTo>
                  <a:pt x="3201740" y="93860"/>
                </a:lnTo>
                <a:lnTo>
                  <a:pt x="3203785" y="95137"/>
                </a:lnTo>
                <a:lnTo>
                  <a:pt x="3207278" y="97395"/>
                </a:lnTo>
                <a:lnTo>
                  <a:pt x="3204679" y="87917"/>
                </a:lnTo>
                <a:close/>
              </a:path>
              <a:path w="3798272" h="124272">
                <a:moveTo>
                  <a:pt x="3211132" y="74175"/>
                </a:moveTo>
                <a:lnTo>
                  <a:pt x="3212730" y="60571"/>
                </a:lnTo>
                <a:lnTo>
                  <a:pt x="3212677" y="58001"/>
                </a:lnTo>
                <a:lnTo>
                  <a:pt x="3210083" y="44545"/>
                </a:lnTo>
                <a:lnTo>
                  <a:pt x="3205486" y="37521"/>
                </a:lnTo>
                <a:lnTo>
                  <a:pt x="3207256" y="36228"/>
                </a:lnTo>
                <a:lnTo>
                  <a:pt x="3208044" y="27410"/>
                </a:lnTo>
                <a:lnTo>
                  <a:pt x="3204168" y="29966"/>
                </a:lnTo>
                <a:lnTo>
                  <a:pt x="3203593" y="34630"/>
                </a:lnTo>
                <a:lnTo>
                  <a:pt x="3201804" y="40211"/>
                </a:lnTo>
                <a:lnTo>
                  <a:pt x="3201847" y="84957"/>
                </a:lnTo>
                <a:lnTo>
                  <a:pt x="3199461" y="91666"/>
                </a:lnTo>
                <a:lnTo>
                  <a:pt x="3196948" y="88557"/>
                </a:lnTo>
                <a:lnTo>
                  <a:pt x="3196948" y="94240"/>
                </a:lnTo>
                <a:lnTo>
                  <a:pt x="3199753" y="91946"/>
                </a:lnTo>
                <a:lnTo>
                  <a:pt x="3204679" y="87917"/>
                </a:lnTo>
                <a:lnTo>
                  <a:pt x="3207278" y="97395"/>
                </a:lnTo>
                <a:lnTo>
                  <a:pt x="3211601" y="98523"/>
                </a:lnTo>
                <a:lnTo>
                  <a:pt x="3223316" y="98523"/>
                </a:lnTo>
                <a:lnTo>
                  <a:pt x="3229066" y="96500"/>
                </a:lnTo>
                <a:lnTo>
                  <a:pt x="3234007" y="92454"/>
                </a:lnTo>
                <a:lnTo>
                  <a:pt x="3239182" y="86777"/>
                </a:lnTo>
                <a:lnTo>
                  <a:pt x="3244071" y="75423"/>
                </a:lnTo>
                <a:lnTo>
                  <a:pt x="3245700" y="60507"/>
                </a:lnTo>
                <a:lnTo>
                  <a:pt x="3245681" y="58887"/>
                </a:lnTo>
                <a:lnTo>
                  <a:pt x="3243466" y="45242"/>
                </a:lnTo>
                <a:lnTo>
                  <a:pt x="3237586" y="35046"/>
                </a:lnTo>
                <a:lnTo>
                  <a:pt x="3232176" y="29104"/>
                </a:lnTo>
                <a:lnTo>
                  <a:pt x="3228598" y="39997"/>
                </a:lnTo>
                <a:lnTo>
                  <a:pt x="3231580" y="47537"/>
                </a:lnTo>
                <a:lnTo>
                  <a:pt x="3233156" y="51456"/>
                </a:lnTo>
                <a:lnTo>
                  <a:pt x="3233944" y="56141"/>
                </a:lnTo>
                <a:lnTo>
                  <a:pt x="3233944" y="70539"/>
                </a:lnTo>
                <a:lnTo>
                  <a:pt x="3232165" y="77258"/>
                </a:lnTo>
                <a:lnTo>
                  <a:pt x="3228608" y="81752"/>
                </a:lnTo>
                <a:lnTo>
                  <a:pt x="3225051" y="86246"/>
                </a:lnTo>
                <a:lnTo>
                  <a:pt x="3220589" y="88492"/>
                </a:lnTo>
                <a:lnTo>
                  <a:pt x="3207299" y="88492"/>
                </a:lnTo>
                <a:lnTo>
                  <a:pt x="3205212" y="87139"/>
                </a:lnTo>
                <a:lnTo>
                  <a:pt x="3206339" y="85496"/>
                </a:lnTo>
                <a:lnTo>
                  <a:pt x="3211132" y="74175"/>
                </a:lnTo>
                <a:close/>
              </a:path>
              <a:path w="3798272" h="124272">
                <a:moveTo>
                  <a:pt x="3278039" y="28862"/>
                </a:moveTo>
                <a:lnTo>
                  <a:pt x="3267787" y="36547"/>
                </a:lnTo>
                <a:lnTo>
                  <a:pt x="3271493" y="56546"/>
                </a:lnTo>
                <a:lnTo>
                  <a:pt x="3271706" y="50668"/>
                </a:lnTo>
                <a:lnTo>
                  <a:pt x="3273602" y="45823"/>
                </a:lnTo>
                <a:lnTo>
                  <a:pt x="3277180" y="42010"/>
                </a:lnTo>
                <a:lnTo>
                  <a:pt x="3280758" y="38198"/>
                </a:lnTo>
                <a:lnTo>
                  <a:pt x="3278039" y="28862"/>
                </a:lnTo>
                <a:close/>
              </a:path>
              <a:path w="3798272" h="124272">
                <a:moveTo>
                  <a:pt x="3321332" y="65683"/>
                </a:moveTo>
                <a:lnTo>
                  <a:pt x="3321332" y="58782"/>
                </a:lnTo>
                <a:lnTo>
                  <a:pt x="3320991" y="53756"/>
                </a:lnTo>
                <a:lnTo>
                  <a:pt x="3320310" y="50604"/>
                </a:lnTo>
                <a:lnTo>
                  <a:pt x="3319543" y="46004"/>
                </a:lnTo>
                <a:lnTo>
                  <a:pt x="3318009" y="41978"/>
                </a:lnTo>
                <a:lnTo>
                  <a:pt x="3315709" y="38528"/>
                </a:lnTo>
                <a:lnTo>
                  <a:pt x="3313323" y="34907"/>
                </a:lnTo>
                <a:lnTo>
                  <a:pt x="3309852" y="31958"/>
                </a:lnTo>
                <a:lnTo>
                  <a:pt x="3305294" y="29679"/>
                </a:lnTo>
                <a:lnTo>
                  <a:pt x="3300736" y="27400"/>
                </a:lnTo>
                <a:lnTo>
                  <a:pt x="3296029" y="26260"/>
                </a:lnTo>
                <a:lnTo>
                  <a:pt x="3291006" y="26261"/>
                </a:lnTo>
                <a:lnTo>
                  <a:pt x="3278039" y="28862"/>
                </a:lnTo>
                <a:lnTo>
                  <a:pt x="3280758" y="38198"/>
                </a:lnTo>
                <a:lnTo>
                  <a:pt x="3285188" y="36292"/>
                </a:lnTo>
                <a:lnTo>
                  <a:pt x="3297840" y="36292"/>
                </a:lnTo>
                <a:lnTo>
                  <a:pt x="3303100" y="39061"/>
                </a:lnTo>
                <a:lnTo>
                  <a:pt x="3306252" y="44598"/>
                </a:lnTo>
                <a:lnTo>
                  <a:pt x="3307956" y="47579"/>
                </a:lnTo>
                <a:lnTo>
                  <a:pt x="3309043" y="51562"/>
                </a:lnTo>
                <a:lnTo>
                  <a:pt x="3309511" y="56546"/>
                </a:lnTo>
                <a:lnTo>
                  <a:pt x="3271493" y="56546"/>
                </a:lnTo>
                <a:lnTo>
                  <a:pt x="3267787" y="36547"/>
                </a:lnTo>
                <a:lnTo>
                  <a:pt x="3266085" y="38669"/>
                </a:lnTo>
                <a:lnTo>
                  <a:pt x="3260653" y="49739"/>
                </a:lnTo>
                <a:lnTo>
                  <a:pt x="3258842" y="63318"/>
                </a:lnTo>
                <a:lnTo>
                  <a:pt x="3258894" y="65842"/>
                </a:lnTo>
                <a:lnTo>
                  <a:pt x="3261416" y="79185"/>
                </a:lnTo>
                <a:lnTo>
                  <a:pt x="3267723" y="89355"/>
                </a:lnTo>
                <a:lnTo>
                  <a:pt x="3273644" y="95553"/>
                </a:lnTo>
                <a:lnTo>
                  <a:pt x="3280865" y="98652"/>
                </a:lnTo>
                <a:lnTo>
                  <a:pt x="3292877" y="98652"/>
                </a:lnTo>
                <a:lnTo>
                  <a:pt x="3296008" y="98311"/>
                </a:lnTo>
                <a:lnTo>
                  <a:pt x="3298777" y="97629"/>
                </a:lnTo>
                <a:lnTo>
                  <a:pt x="3303931" y="96437"/>
                </a:lnTo>
                <a:lnTo>
                  <a:pt x="3308254" y="94136"/>
                </a:lnTo>
                <a:lnTo>
                  <a:pt x="3311748" y="90729"/>
                </a:lnTo>
                <a:lnTo>
                  <a:pt x="3313835" y="88770"/>
                </a:lnTo>
                <a:lnTo>
                  <a:pt x="3315720" y="86246"/>
                </a:lnTo>
                <a:lnTo>
                  <a:pt x="3317402" y="83158"/>
                </a:lnTo>
                <a:lnTo>
                  <a:pt x="3319085" y="80070"/>
                </a:lnTo>
                <a:lnTo>
                  <a:pt x="3320075" y="77269"/>
                </a:lnTo>
                <a:lnTo>
                  <a:pt x="3320373" y="74756"/>
                </a:lnTo>
                <a:lnTo>
                  <a:pt x="3309064" y="74756"/>
                </a:lnTo>
                <a:lnTo>
                  <a:pt x="3308212" y="77780"/>
                </a:lnTo>
                <a:lnTo>
                  <a:pt x="3306764" y="80442"/>
                </a:lnTo>
                <a:lnTo>
                  <a:pt x="3304719" y="82742"/>
                </a:lnTo>
                <a:lnTo>
                  <a:pt x="3301141" y="86703"/>
                </a:lnTo>
                <a:lnTo>
                  <a:pt x="3296348" y="88684"/>
                </a:lnTo>
                <a:lnTo>
                  <a:pt x="3283910" y="88684"/>
                </a:lnTo>
                <a:lnTo>
                  <a:pt x="3279161" y="86587"/>
                </a:lnTo>
                <a:lnTo>
                  <a:pt x="3276094" y="82391"/>
                </a:lnTo>
                <a:lnTo>
                  <a:pt x="3273027" y="78195"/>
                </a:lnTo>
                <a:lnTo>
                  <a:pt x="3271387" y="72625"/>
                </a:lnTo>
                <a:lnTo>
                  <a:pt x="3271173" y="65683"/>
                </a:lnTo>
                <a:lnTo>
                  <a:pt x="3321332" y="65683"/>
                </a:lnTo>
                <a:close/>
              </a:path>
              <a:path w="3798272" h="124272">
                <a:moveTo>
                  <a:pt x="3339329" y="27794"/>
                </a:moveTo>
                <a:lnTo>
                  <a:pt x="3339329" y="96224"/>
                </a:lnTo>
                <a:lnTo>
                  <a:pt x="3350830" y="96224"/>
                </a:lnTo>
                <a:lnTo>
                  <a:pt x="3350830" y="52009"/>
                </a:lnTo>
                <a:lnTo>
                  <a:pt x="3352385" y="47718"/>
                </a:lnTo>
                <a:lnTo>
                  <a:pt x="3355495" y="43991"/>
                </a:lnTo>
                <a:lnTo>
                  <a:pt x="3358604" y="40264"/>
                </a:lnTo>
                <a:lnTo>
                  <a:pt x="3363056" y="38400"/>
                </a:lnTo>
                <a:lnTo>
                  <a:pt x="3370159" y="38421"/>
                </a:lnTo>
                <a:lnTo>
                  <a:pt x="3372619" y="38720"/>
                </a:lnTo>
                <a:lnTo>
                  <a:pt x="3372619" y="26580"/>
                </a:lnTo>
                <a:lnTo>
                  <a:pt x="3371384" y="26452"/>
                </a:lnTo>
                <a:lnTo>
                  <a:pt x="3368913" y="26260"/>
                </a:lnTo>
                <a:lnTo>
                  <a:pt x="3364355" y="26260"/>
                </a:lnTo>
                <a:lnTo>
                  <a:pt x="3360330" y="27911"/>
                </a:lnTo>
                <a:lnTo>
                  <a:pt x="3356837" y="31212"/>
                </a:lnTo>
                <a:lnTo>
                  <a:pt x="3353343" y="34513"/>
                </a:lnTo>
                <a:lnTo>
                  <a:pt x="3351150" y="37314"/>
                </a:lnTo>
                <a:lnTo>
                  <a:pt x="3350255" y="39614"/>
                </a:lnTo>
                <a:lnTo>
                  <a:pt x="3350255" y="27794"/>
                </a:lnTo>
                <a:lnTo>
                  <a:pt x="3339329" y="27794"/>
                </a:lnTo>
                <a:close/>
              </a:path>
              <a:path w="3798272" h="124272">
                <a:moveTo>
                  <a:pt x="3461264" y="37186"/>
                </a:moveTo>
                <a:lnTo>
                  <a:pt x="3461264" y="86874"/>
                </a:lnTo>
                <a:lnTo>
                  <a:pt x="3461264" y="82487"/>
                </a:lnTo>
                <a:lnTo>
                  <a:pt x="3462222" y="90442"/>
                </a:lnTo>
                <a:lnTo>
                  <a:pt x="3464991" y="97693"/>
                </a:lnTo>
                <a:lnTo>
                  <a:pt x="3470571" y="97693"/>
                </a:lnTo>
                <a:lnTo>
                  <a:pt x="3473724" y="97374"/>
                </a:lnTo>
                <a:lnTo>
                  <a:pt x="3473965" y="97310"/>
                </a:lnTo>
                <a:lnTo>
                  <a:pt x="3469698" y="97310"/>
                </a:lnTo>
                <a:lnTo>
                  <a:pt x="3466056" y="95936"/>
                </a:lnTo>
                <a:lnTo>
                  <a:pt x="3464139" y="93189"/>
                </a:lnTo>
                <a:lnTo>
                  <a:pt x="3466780" y="33800"/>
                </a:lnTo>
                <a:lnTo>
                  <a:pt x="3461796" y="30733"/>
                </a:lnTo>
                <a:lnTo>
                  <a:pt x="3461264" y="8690"/>
                </a:lnTo>
                <a:lnTo>
                  <a:pt x="3461264" y="27794"/>
                </a:lnTo>
                <a:lnTo>
                  <a:pt x="3456979" y="27794"/>
                </a:lnTo>
                <a:lnTo>
                  <a:pt x="3456770" y="27666"/>
                </a:lnTo>
                <a:lnTo>
                  <a:pt x="3450231" y="26133"/>
                </a:lnTo>
                <a:lnTo>
                  <a:pt x="3451999" y="27794"/>
                </a:lnTo>
                <a:lnTo>
                  <a:pt x="3451999" y="37186"/>
                </a:lnTo>
                <a:lnTo>
                  <a:pt x="3453905" y="38496"/>
                </a:lnTo>
                <a:lnTo>
                  <a:pt x="3456695" y="40264"/>
                </a:lnTo>
                <a:lnTo>
                  <a:pt x="3458090" y="43107"/>
                </a:lnTo>
                <a:lnTo>
                  <a:pt x="3458090" y="48942"/>
                </a:lnTo>
                <a:lnTo>
                  <a:pt x="3457323" y="51434"/>
                </a:lnTo>
                <a:lnTo>
                  <a:pt x="3454661" y="54416"/>
                </a:lnTo>
                <a:lnTo>
                  <a:pt x="3452020" y="54757"/>
                </a:lnTo>
                <a:lnTo>
                  <a:pt x="3433682" y="57057"/>
                </a:lnTo>
                <a:lnTo>
                  <a:pt x="3427250" y="57866"/>
                </a:lnTo>
                <a:lnTo>
                  <a:pt x="3422053" y="60018"/>
                </a:lnTo>
                <a:lnTo>
                  <a:pt x="3418092" y="63510"/>
                </a:lnTo>
                <a:lnTo>
                  <a:pt x="3414130" y="67003"/>
                </a:lnTo>
                <a:lnTo>
                  <a:pt x="3412149" y="71923"/>
                </a:lnTo>
                <a:lnTo>
                  <a:pt x="3412149" y="84063"/>
                </a:lnTo>
                <a:lnTo>
                  <a:pt x="3414162" y="88886"/>
                </a:lnTo>
                <a:lnTo>
                  <a:pt x="3418187" y="92741"/>
                </a:lnTo>
                <a:lnTo>
                  <a:pt x="3422213" y="96596"/>
                </a:lnTo>
                <a:lnTo>
                  <a:pt x="3427399" y="98523"/>
                </a:lnTo>
                <a:lnTo>
                  <a:pt x="3425376" y="83956"/>
                </a:lnTo>
                <a:lnTo>
                  <a:pt x="3424162" y="81337"/>
                </a:lnTo>
                <a:lnTo>
                  <a:pt x="3424162" y="73627"/>
                </a:lnTo>
                <a:lnTo>
                  <a:pt x="3425929" y="70432"/>
                </a:lnTo>
                <a:lnTo>
                  <a:pt x="3429465" y="68430"/>
                </a:lnTo>
                <a:lnTo>
                  <a:pt x="3431552" y="67237"/>
                </a:lnTo>
                <a:lnTo>
                  <a:pt x="3434683" y="66364"/>
                </a:lnTo>
                <a:lnTo>
                  <a:pt x="3438857" y="65810"/>
                </a:lnTo>
                <a:lnTo>
                  <a:pt x="3445822" y="64916"/>
                </a:lnTo>
                <a:lnTo>
                  <a:pt x="3450124" y="64235"/>
                </a:lnTo>
                <a:lnTo>
                  <a:pt x="3452340" y="63638"/>
                </a:lnTo>
                <a:lnTo>
                  <a:pt x="3454555" y="63042"/>
                </a:lnTo>
                <a:lnTo>
                  <a:pt x="3457771" y="61402"/>
                </a:lnTo>
                <a:lnTo>
                  <a:pt x="3457771" y="77737"/>
                </a:lnTo>
                <a:lnTo>
                  <a:pt x="3454576" y="82828"/>
                </a:lnTo>
                <a:lnTo>
                  <a:pt x="3448250" y="95137"/>
                </a:lnTo>
                <a:lnTo>
                  <a:pt x="3452638" y="92880"/>
                </a:lnTo>
                <a:lnTo>
                  <a:pt x="3456003" y="90218"/>
                </a:lnTo>
                <a:lnTo>
                  <a:pt x="3458346" y="87151"/>
                </a:lnTo>
                <a:lnTo>
                  <a:pt x="3458729" y="89877"/>
                </a:lnTo>
                <a:lnTo>
                  <a:pt x="3460327" y="93476"/>
                </a:lnTo>
                <a:lnTo>
                  <a:pt x="3462116" y="96287"/>
                </a:lnTo>
                <a:lnTo>
                  <a:pt x="3461264" y="86874"/>
                </a:lnTo>
                <a:lnTo>
                  <a:pt x="3461264" y="37186"/>
                </a:lnTo>
                <a:close/>
              </a:path>
              <a:path w="3798272" h="124272">
                <a:moveTo>
                  <a:pt x="3472893" y="8690"/>
                </a:moveTo>
                <a:lnTo>
                  <a:pt x="3461264" y="8690"/>
                </a:lnTo>
                <a:lnTo>
                  <a:pt x="3461796" y="30733"/>
                </a:lnTo>
                <a:lnTo>
                  <a:pt x="3466780" y="33800"/>
                </a:lnTo>
                <a:lnTo>
                  <a:pt x="3469272" y="38571"/>
                </a:lnTo>
                <a:lnTo>
                  <a:pt x="3469272" y="84467"/>
                </a:lnTo>
                <a:lnTo>
                  <a:pt x="3470007" y="87342"/>
                </a:lnTo>
                <a:lnTo>
                  <a:pt x="3469272" y="45045"/>
                </a:lnTo>
                <a:lnTo>
                  <a:pt x="3470007" y="87342"/>
                </a:lnTo>
                <a:lnTo>
                  <a:pt x="3473106" y="88429"/>
                </a:lnTo>
                <a:lnTo>
                  <a:pt x="3475321" y="86639"/>
                </a:lnTo>
                <a:lnTo>
                  <a:pt x="3472893" y="84233"/>
                </a:lnTo>
                <a:lnTo>
                  <a:pt x="3472893" y="37186"/>
                </a:lnTo>
                <a:lnTo>
                  <a:pt x="3483819" y="37186"/>
                </a:lnTo>
                <a:lnTo>
                  <a:pt x="3483819" y="27794"/>
                </a:lnTo>
                <a:lnTo>
                  <a:pt x="3472893" y="27794"/>
                </a:lnTo>
                <a:lnTo>
                  <a:pt x="3472893" y="8690"/>
                </a:lnTo>
                <a:close/>
              </a:path>
              <a:path w="3798272" h="124272">
                <a:moveTo>
                  <a:pt x="3462222" y="90442"/>
                </a:moveTo>
                <a:lnTo>
                  <a:pt x="3461264" y="82487"/>
                </a:lnTo>
                <a:lnTo>
                  <a:pt x="3461264" y="86874"/>
                </a:lnTo>
                <a:lnTo>
                  <a:pt x="3462116" y="96287"/>
                </a:lnTo>
                <a:lnTo>
                  <a:pt x="3464991" y="97693"/>
                </a:lnTo>
                <a:lnTo>
                  <a:pt x="3462222" y="90442"/>
                </a:lnTo>
                <a:close/>
              </a:path>
              <a:path w="3798272" h="124272">
                <a:moveTo>
                  <a:pt x="3483819" y="96224"/>
                </a:moveTo>
                <a:lnTo>
                  <a:pt x="3483819" y="87151"/>
                </a:lnTo>
                <a:lnTo>
                  <a:pt x="3480348" y="87342"/>
                </a:lnTo>
                <a:lnTo>
                  <a:pt x="3477706" y="87342"/>
                </a:lnTo>
                <a:lnTo>
                  <a:pt x="3475470" y="88269"/>
                </a:lnTo>
                <a:lnTo>
                  <a:pt x="3473965" y="97310"/>
                </a:lnTo>
                <a:lnTo>
                  <a:pt x="3475065" y="97310"/>
                </a:lnTo>
                <a:lnTo>
                  <a:pt x="3476875" y="96543"/>
                </a:lnTo>
                <a:lnTo>
                  <a:pt x="3476875" y="88046"/>
                </a:lnTo>
                <a:lnTo>
                  <a:pt x="3478271" y="97225"/>
                </a:lnTo>
                <a:lnTo>
                  <a:pt x="3481125" y="96884"/>
                </a:lnTo>
                <a:lnTo>
                  <a:pt x="3483819" y="96224"/>
                </a:lnTo>
                <a:close/>
              </a:path>
              <a:path w="3798272" h="124272">
                <a:moveTo>
                  <a:pt x="3469272" y="38571"/>
                </a:moveTo>
                <a:lnTo>
                  <a:pt x="3466780" y="33800"/>
                </a:lnTo>
                <a:lnTo>
                  <a:pt x="3464139" y="93189"/>
                </a:lnTo>
                <a:lnTo>
                  <a:pt x="3466056" y="95936"/>
                </a:lnTo>
                <a:lnTo>
                  <a:pt x="3469698" y="97310"/>
                </a:lnTo>
                <a:lnTo>
                  <a:pt x="3473965" y="97310"/>
                </a:lnTo>
                <a:lnTo>
                  <a:pt x="3475470" y="88269"/>
                </a:lnTo>
                <a:lnTo>
                  <a:pt x="3477706" y="87342"/>
                </a:lnTo>
                <a:lnTo>
                  <a:pt x="3475321" y="86639"/>
                </a:lnTo>
                <a:lnTo>
                  <a:pt x="3473106" y="88429"/>
                </a:lnTo>
                <a:lnTo>
                  <a:pt x="3470007" y="87342"/>
                </a:lnTo>
                <a:lnTo>
                  <a:pt x="3469272" y="84467"/>
                </a:lnTo>
                <a:lnTo>
                  <a:pt x="3469272" y="38571"/>
                </a:lnTo>
                <a:close/>
              </a:path>
              <a:path w="3798272" h="124272">
                <a:moveTo>
                  <a:pt x="3476875" y="96543"/>
                </a:moveTo>
                <a:lnTo>
                  <a:pt x="3475065" y="97310"/>
                </a:lnTo>
                <a:lnTo>
                  <a:pt x="3478271" y="97225"/>
                </a:lnTo>
                <a:lnTo>
                  <a:pt x="3476875" y="88046"/>
                </a:lnTo>
                <a:lnTo>
                  <a:pt x="3476875" y="96543"/>
                </a:lnTo>
                <a:close/>
              </a:path>
              <a:path w="3798272" h="124272">
                <a:moveTo>
                  <a:pt x="3454576" y="82828"/>
                </a:moveTo>
                <a:lnTo>
                  <a:pt x="3448187" y="85937"/>
                </a:lnTo>
                <a:lnTo>
                  <a:pt x="3444395" y="87811"/>
                </a:lnTo>
                <a:lnTo>
                  <a:pt x="3440476" y="88748"/>
                </a:lnTo>
                <a:lnTo>
                  <a:pt x="3433107" y="88748"/>
                </a:lnTo>
                <a:lnTo>
                  <a:pt x="3430232" y="87790"/>
                </a:lnTo>
                <a:lnTo>
                  <a:pt x="3427804" y="85873"/>
                </a:lnTo>
                <a:lnTo>
                  <a:pt x="3425376" y="83956"/>
                </a:lnTo>
                <a:lnTo>
                  <a:pt x="3427399" y="98523"/>
                </a:lnTo>
                <a:lnTo>
                  <a:pt x="3439028" y="98523"/>
                </a:lnTo>
                <a:lnTo>
                  <a:pt x="3443863" y="97395"/>
                </a:lnTo>
                <a:lnTo>
                  <a:pt x="3448250" y="95137"/>
                </a:lnTo>
                <a:lnTo>
                  <a:pt x="3454576" y="82828"/>
                </a:lnTo>
                <a:close/>
              </a:path>
              <a:path w="3798272" h="124272">
                <a:moveTo>
                  <a:pt x="3415877" y="40253"/>
                </a:moveTo>
                <a:lnTo>
                  <a:pt x="3415663" y="48687"/>
                </a:lnTo>
                <a:lnTo>
                  <a:pt x="3426398" y="48687"/>
                </a:lnTo>
                <a:lnTo>
                  <a:pt x="3426824" y="45152"/>
                </a:lnTo>
                <a:lnTo>
                  <a:pt x="3427740" y="42489"/>
                </a:lnTo>
                <a:lnTo>
                  <a:pt x="3429146" y="40700"/>
                </a:lnTo>
                <a:lnTo>
                  <a:pt x="3431658" y="37463"/>
                </a:lnTo>
                <a:lnTo>
                  <a:pt x="3435919" y="35845"/>
                </a:lnTo>
                <a:lnTo>
                  <a:pt x="3447122" y="35845"/>
                </a:lnTo>
                <a:lnTo>
                  <a:pt x="3451115" y="36728"/>
                </a:lnTo>
                <a:lnTo>
                  <a:pt x="3453905" y="38496"/>
                </a:lnTo>
                <a:lnTo>
                  <a:pt x="3451999" y="37186"/>
                </a:lnTo>
                <a:lnTo>
                  <a:pt x="3451999" y="27794"/>
                </a:lnTo>
                <a:lnTo>
                  <a:pt x="3450231" y="26133"/>
                </a:lnTo>
                <a:lnTo>
                  <a:pt x="3435237" y="26133"/>
                </a:lnTo>
                <a:lnTo>
                  <a:pt x="3429135" y="27783"/>
                </a:lnTo>
                <a:lnTo>
                  <a:pt x="3423874" y="31085"/>
                </a:lnTo>
                <a:lnTo>
                  <a:pt x="3418613" y="34385"/>
                </a:lnTo>
                <a:lnTo>
                  <a:pt x="3415877" y="40253"/>
                </a:lnTo>
                <a:close/>
              </a:path>
              <a:path w="3798272" h="124272">
                <a:moveTo>
                  <a:pt x="3546224" y="45823"/>
                </a:moveTo>
                <a:lnTo>
                  <a:pt x="3550661" y="28862"/>
                </a:lnTo>
                <a:lnTo>
                  <a:pt x="3540410" y="36547"/>
                </a:lnTo>
                <a:lnTo>
                  <a:pt x="3544009" y="72625"/>
                </a:lnTo>
                <a:lnTo>
                  <a:pt x="3543796" y="65683"/>
                </a:lnTo>
                <a:lnTo>
                  <a:pt x="3586792" y="65682"/>
                </a:lnTo>
                <a:lnTo>
                  <a:pt x="3580195" y="64043"/>
                </a:lnTo>
                <a:lnTo>
                  <a:pt x="3575893" y="62424"/>
                </a:lnTo>
                <a:lnTo>
                  <a:pt x="3568183" y="57526"/>
                </a:lnTo>
                <a:lnTo>
                  <a:pt x="3567620" y="56546"/>
                </a:lnTo>
                <a:lnTo>
                  <a:pt x="3544116" y="56546"/>
                </a:lnTo>
                <a:lnTo>
                  <a:pt x="3544328" y="50668"/>
                </a:lnTo>
                <a:lnTo>
                  <a:pt x="3546224" y="45823"/>
                </a:lnTo>
                <a:close/>
              </a:path>
              <a:path w="3798272" h="124272">
                <a:moveTo>
                  <a:pt x="3583646" y="26005"/>
                </a:moveTo>
                <a:lnTo>
                  <a:pt x="3577373" y="28007"/>
                </a:lnTo>
                <a:lnTo>
                  <a:pt x="3576342" y="28892"/>
                </a:lnTo>
                <a:lnTo>
                  <a:pt x="3572709" y="32011"/>
                </a:lnTo>
                <a:lnTo>
                  <a:pt x="3568044" y="36015"/>
                </a:lnTo>
                <a:lnTo>
                  <a:pt x="3570462" y="36292"/>
                </a:lnTo>
                <a:lnTo>
                  <a:pt x="3575723" y="39061"/>
                </a:lnTo>
                <a:lnTo>
                  <a:pt x="3577405" y="47899"/>
                </a:lnTo>
                <a:lnTo>
                  <a:pt x="3577452" y="42099"/>
                </a:lnTo>
                <a:lnTo>
                  <a:pt x="3578875" y="44598"/>
                </a:lnTo>
                <a:lnTo>
                  <a:pt x="3578523" y="39997"/>
                </a:lnTo>
                <a:lnTo>
                  <a:pt x="3577916" y="29679"/>
                </a:lnTo>
                <a:lnTo>
                  <a:pt x="3583646" y="26005"/>
                </a:lnTo>
                <a:close/>
              </a:path>
              <a:path w="3798272" h="124272">
                <a:moveTo>
                  <a:pt x="3583646" y="26005"/>
                </a:moveTo>
                <a:lnTo>
                  <a:pt x="3577916" y="29679"/>
                </a:lnTo>
                <a:lnTo>
                  <a:pt x="3578523" y="39997"/>
                </a:lnTo>
                <a:lnTo>
                  <a:pt x="3578875" y="44598"/>
                </a:lnTo>
                <a:lnTo>
                  <a:pt x="3580578" y="47579"/>
                </a:lnTo>
                <a:lnTo>
                  <a:pt x="3580760" y="38337"/>
                </a:lnTo>
                <a:lnTo>
                  <a:pt x="3582474" y="31958"/>
                </a:lnTo>
                <a:lnTo>
                  <a:pt x="3583646" y="26005"/>
                </a:lnTo>
                <a:close/>
              </a:path>
              <a:path w="3798272" h="124272">
                <a:moveTo>
                  <a:pt x="3583518" y="53138"/>
                </a:moveTo>
                <a:lnTo>
                  <a:pt x="3581814" y="52074"/>
                </a:lnTo>
                <a:lnTo>
                  <a:pt x="3582134" y="56546"/>
                </a:lnTo>
                <a:lnTo>
                  <a:pt x="3586031" y="65491"/>
                </a:lnTo>
                <a:lnTo>
                  <a:pt x="3586031" y="54076"/>
                </a:lnTo>
                <a:lnTo>
                  <a:pt x="3586286" y="35845"/>
                </a:lnTo>
                <a:lnTo>
                  <a:pt x="3585946" y="34907"/>
                </a:lnTo>
                <a:lnTo>
                  <a:pt x="3591526" y="26005"/>
                </a:lnTo>
                <a:lnTo>
                  <a:pt x="3583646" y="26005"/>
                </a:lnTo>
                <a:lnTo>
                  <a:pt x="3582474" y="31958"/>
                </a:lnTo>
                <a:lnTo>
                  <a:pt x="3580760" y="38337"/>
                </a:lnTo>
                <a:lnTo>
                  <a:pt x="3580578" y="47579"/>
                </a:lnTo>
                <a:lnTo>
                  <a:pt x="3581665" y="51562"/>
                </a:lnTo>
                <a:lnTo>
                  <a:pt x="3582996" y="36675"/>
                </a:lnTo>
                <a:lnTo>
                  <a:pt x="3581814" y="52074"/>
                </a:lnTo>
                <a:lnTo>
                  <a:pt x="3583518" y="53138"/>
                </a:lnTo>
                <a:close/>
              </a:path>
              <a:path w="3798272" h="124272">
                <a:moveTo>
                  <a:pt x="3585648" y="89132"/>
                </a:moveTo>
                <a:lnTo>
                  <a:pt x="3584370" y="90729"/>
                </a:lnTo>
                <a:lnTo>
                  <a:pt x="3586071" y="89132"/>
                </a:lnTo>
                <a:lnTo>
                  <a:pt x="3586457" y="88770"/>
                </a:lnTo>
                <a:lnTo>
                  <a:pt x="3588342" y="86246"/>
                </a:lnTo>
                <a:lnTo>
                  <a:pt x="3590025" y="83158"/>
                </a:lnTo>
                <a:lnTo>
                  <a:pt x="3591707" y="80070"/>
                </a:lnTo>
                <a:lnTo>
                  <a:pt x="3592698" y="77269"/>
                </a:lnTo>
                <a:lnTo>
                  <a:pt x="3592996" y="74756"/>
                </a:lnTo>
                <a:lnTo>
                  <a:pt x="3581686" y="74756"/>
                </a:lnTo>
                <a:lnTo>
                  <a:pt x="3580834" y="77780"/>
                </a:lnTo>
                <a:lnTo>
                  <a:pt x="3579386" y="80442"/>
                </a:lnTo>
                <a:lnTo>
                  <a:pt x="3580621" y="87279"/>
                </a:lnTo>
                <a:lnTo>
                  <a:pt x="3580877" y="94136"/>
                </a:lnTo>
                <a:lnTo>
                  <a:pt x="3584370" y="90729"/>
                </a:lnTo>
                <a:lnTo>
                  <a:pt x="3585648" y="89132"/>
                </a:lnTo>
                <a:close/>
              </a:path>
              <a:path w="3798272" h="124272">
                <a:moveTo>
                  <a:pt x="3573763" y="86703"/>
                </a:moveTo>
                <a:lnTo>
                  <a:pt x="3574838" y="96533"/>
                </a:lnTo>
                <a:lnTo>
                  <a:pt x="3577203" y="82896"/>
                </a:lnTo>
                <a:lnTo>
                  <a:pt x="3576148" y="81528"/>
                </a:lnTo>
                <a:lnTo>
                  <a:pt x="3575190" y="78589"/>
                </a:lnTo>
                <a:lnTo>
                  <a:pt x="3574849" y="74756"/>
                </a:lnTo>
                <a:lnTo>
                  <a:pt x="3568971" y="88684"/>
                </a:lnTo>
                <a:lnTo>
                  <a:pt x="3570600" y="91911"/>
                </a:lnTo>
                <a:lnTo>
                  <a:pt x="3574838" y="96533"/>
                </a:lnTo>
                <a:lnTo>
                  <a:pt x="3573763" y="86703"/>
                </a:lnTo>
                <a:close/>
              </a:path>
              <a:path w="3798272" h="124272">
                <a:moveTo>
                  <a:pt x="3593762" y="55959"/>
                </a:moveTo>
                <a:lnTo>
                  <a:pt x="3593613" y="53756"/>
                </a:lnTo>
                <a:lnTo>
                  <a:pt x="3592932" y="50604"/>
                </a:lnTo>
                <a:lnTo>
                  <a:pt x="3592165" y="46004"/>
                </a:lnTo>
                <a:lnTo>
                  <a:pt x="3590632" y="41978"/>
                </a:lnTo>
                <a:lnTo>
                  <a:pt x="3588331" y="38528"/>
                </a:lnTo>
                <a:lnTo>
                  <a:pt x="3586563" y="35845"/>
                </a:lnTo>
                <a:lnTo>
                  <a:pt x="3589354" y="54885"/>
                </a:lnTo>
                <a:lnTo>
                  <a:pt x="3586792" y="65682"/>
                </a:lnTo>
                <a:lnTo>
                  <a:pt x="3593954" y="65683"/>
                </a:lnTo>
                <a:lnTo>
                  <a:pt x="3593954" y="58782"/>
                </a:lnTo>
                <a:lnTo>
                  <a:pt x="3596957" y="56737"/>
                </a:lnTo>
                <a:lnTo>
                  <a:pt x="3593762" y="55959"/>
                </a:lnTo>
                <a:close/>
              </a:path>
              <a:path w="3798272" h="124272">
                <a:moveTo>
                  <a:pt x="3595168" y="67791"/>
                </a:moveTo>
                <a:lnTo>
                  <a:pt x="3600067" y="69026"/>
                </a:lnTo>
                <a:lnTo>
                  <a:pt x="3603347" y="70112"/>
                </a:lnTo>
                <a:lnTo>
                  <a:pt x="3605008" y="71050"/>
                </a:lnTo>
                <a:lnTo>
                  <a:pt x="3607607" y="72583"/>
                </a:lnTo>
                <a:lnTo>
                  <a:pt x="3608906" y="74819"/>
                </a:lnTo>
                <a:lnTo>
                  <a:pt x="3608906" y="81635"/>
                </a:lnTo>
                <a:lnTo>
                  <a:pt x="3607288" y="84499"/>
                </a:lnTo>
                <a:lnTo>
                  <a:pt x="3604050" y="86352"/>
                </a:lnTo>
                <a:lnTo>
                  <a:pt x="3608725" y="96628"/>
                </a:lnTo>
                <a:lnTo>
                  <a:pt x="3613346" y="92198"/>
                </a:lnTo>
                <a:lnTo>
                  <a:pt x="3617968" y="87769"/>
                </a:lnTo>
                <a:lnTo>
                  <a:pt x="3620279" y="82508"/>
                </a:lnTo>
                <a:lnTo>
                  <a:pt x="3620279" y="70112"/>
                </a:lnTo>
                <a:lnTo>
                  <a:pt x="3618043" y="65491"/>
                </a:lnTo>
                <a:lnTo>
                  <a:pt x="3613570" y="62552"/>
                </a:lnTo>
                <a:lnTo>
                  <a:pt x="3610759" y="60678"/>
                </a:lnTo>
                <a:lnTo>
                  <a:pt x="3605221" y="58739"/>
                </a:lnTo>
                <a:lnTo>
                  <a:pt x="3596957" y="56737"/>
                </a:lnTo>
                <a:lnTo>
                  <a:pt x="3593954" y="58782"/>
                </a:lnTo>
                <a:lnTo>
                  <a:pt x="3593954" y="65683"/>
                </a:lnTo>
                <a:lnTo>
                  <a:pt x="3586792" y="65682"/>
                </a:lnTo>
                <a:lnTo>
                  <a:pt x="3595168" y="67791"/>
                </a:lnTo>
                <a:close/>
              </a:path>
              <a:path w="3798272" h="124272">
                <a:moveTo>
                  <a:pt x="3565712" y="47729"/>
                </a:moveTo>
                <a:lnTo>
                  <a:pt x="3565712" y="53223"/>
                </a:lnTo>
                <a:lnTo>
                  <a:pt x="3567620" y="56546"/>
                </a:lnTo>
                <a:lnTo>
                  <a:pt x="3568183" y="57526"/>
                </a:lnTo>
                <a:lnTo>
                  <a:pt x="3575893" y="62424"/>
                </a:lnTo>
                <a:lnTo>
                  <a:pt x="3580195" y="64043"/>
                </a:lnTo>
                <a:lnTo>
                  <a:pt x="3586792" y="65682"/>
                </a:lnTo>
                <a:lnTo>
                  <a:pt x="3589354" y="54885"/>
                </a:lnTo>
                <a:lnTo>
                  <a:pt x="3586563" y="35845"/>
                </a:lnTo>
                <a:lnTo>
                  <a:pt x="3597149" y="35845"/>
                </a:lnTo>
                <a:lnTo>
                  <a:pt x="3601728" y="37356"/>
                </a:lnTo>
                <a:lnTo>
                  <a:pt x="3604369" y="40381"/>
                </a:lnTo>
                <a:lnTo>
                  <a:pt x="3605988" y="42511"/>
                </a:lnTo>
                <a:lnTo>
                  <a:pt x="3606904" y="44875"/>
                </a:lnTo>
                <a:lnTo>
                  <a:pt x="3607116" y="47473"/>
                </a:lnTo>
                <a:lnTo>
                  <a:pt x="3617979" y="47473"/>
                </a:lnTo>
                <a:lnTo>
                  <a:pt x="3618064" y="43043"/>
                </a:lnTo>
                <a:lnTo>
                  <a:pt x="3616680" y="38911"/>
                </a:lnTo>
                <a:lnTo>
                  <a:pt x="3613826" y="35078"/>
                </a:lnTo>
                <a:lnTo>
                  <a:pt x="3609268" y="29029"/>
                </a:lnTo>
                <a:lnTo>
                  <a:pt x="3601835" y="26005"/>
                </a:lnTo>
                <a:lnTo>
                  <a:pt x="3591526" y="26005"/>
                </a:lnTo>
                <a:lnTo>
                  <a:pt x="3585946" y="34907"/>
                </a:lnTo>
                <a:lnTo>
                  <a:pt x="3586286" y="35845"/>
                </a:lnTo>
                <a:lnTo>
                  <a:pt x="3586031" y="54076"/>
                </a:lnTo>
                <a:lnTo>
                  <a:pt x="3586031" y="65491"/>
                </a:lnTo>
                <a:lnTo>
                  <a:pt x="3582134" y="56546"/>
                </a:lnTo>
                <a:lnTo>
                  <a:pt x="3573124" y="60635"/>
                </a:lnTo>
                <a:lnTo>
                  <a:pt x="3582134" y="56546"/>
                </a:lnTo>
                <a:lnTo>
                  <a:pt x="3581814" y="52074"/>
                </a:lnTo>
                <a:lnTo>
                  <a:pt x="3582996" y="36675"/>
                </a:lnTo>
                <a:lnTo>
                  <a:pt x="3581665" y="51562"/>
                </a:lnTo>
                <a:lnTo>
                  <a:pt x="3581707" y="52009"/>
                </a:lnTo>
                <a:lnTo>
                  <a:pt x="3578875" y="50284"/>
                </a:lnTo>
                <a:lnTo>
                  <a:pt x="3577405" y="47899"/>
                </a:lnTo>
                <a:lnTo>
                  <a:pt x="3575723" y="39061"/>
                </a:lnTo>
                <a:lnTo>
                  <a:pt x="3570462" y="36292"/>
                </a:lnTo>
                <a:lnTo>
                  <a:pt x="3568044" y="36015"/>
                </a:lnTo>
                <a:lnTo>
                  <a:pt x="3572709" y="32011"/>
                </a:lnTo>
                <a:lnTo>
                  <a:pt x="3576342" y="28892"/>
                </a:lnTo>
                <a:lnTo>
                  <a:pt x="3573359" y="27400"/>
                </a:lnTo>
                <a:lnTo>
                  <a:pt x="3568652" y="26260"/>
                </a:lnTo>
                <a:lnTo>
                  <a:pt x="3563628" y="26261"/>
                </a:lnTo>
                <a:lnTo>
                  <a:pt x="3550661" y="28862"/>
                </a:lnTo>
                <a:lnTo>
                  <a:pt x="3546224" y="45823"/>
                </a:lnTo>
                <a:lnTo>
                  <a:pt x="3549802" y="42010"/>
                </a:lnTo>
                <a:lnTo>
                  <a:pt x="3553380" y="38198"/>
                </a:lnTo>
                <a:lnTo>
                  <a:pt x="3557810" y="36292"/>
                </a:lnTo>
                <a:lnTo>
                  <a:pt x="3567921" y="36292"/>
                </a:lnTo>
                <a:lnTo>
                  <a:pt x="3565712" y="41254"/>
                </a:lnTo>
                <a:lnTo>
                  <a:pt x="3565712" y="47729"/>
                </a:lnTo>
                <a:close/>
              </a:path>
              <a:path w="3798272" h="124272">
                <a:moveTo>
                  <a:pt x="3709776" y="28113"/>
                </a:moveTo>
                <a:lnTo>
                  <a:pt x="3709776" y="96224"/>
                </a:lnTo>
                <a:lnTo>
                  <a:pt x="3721469" y="96224"/>
                </a:lnTo>
                <a:lnTo>
                  <a:pt x="3721469" y="28113"/>
                </a:lnTo>
                <a:lnTo>
                  <a:pt x="3709776" y="28113"/>
                </a:lnTo>
                <a:close/>
              </a:path>
              <a:path w="3798272" h="124272">
                <a:moveTo>
                  <a:pt x="3709776" y="2364"/>
                </a:moveTo>
                <a:lnTo>
                  <a:pt x="3709776" y="15399"/>
                </a:lnTo>
                <a:lnTo>
                  <a:pt x="3721469" y="15399"/>
                </a:lnTo>
                <a:lnTo>
                  <a:pt x="3721469" y="2364"/>
                </a:lnTo>
                <a:lnTo>
                  <a:pt x="3709776" y="2364"/>
                </a:lnTo>
                <a:close/>
              </a:path>
              <a:path w="3798272" h="124272">
                <a:moveTo>
                  <a:pt x="3753417" y="37506"/>
                </a:moveTo>
                <a:lnTo>
                  <a:pt x="3753417" y="27794"/>
                </a:lnTo>
                <a:lnTo>
                  <a:pt x="3742491" y="27794"/>
                </a:lnTo>
                <a:lnTo>
                  <a:pt x="3742491" y="96224"/>
                </a:lnTo>
                <a:lnTo>
                  <a:pt x="3753992" y="96224"/>
                </a:lnTo>
                <a:lnTo>
                  <a:pt x="3753992" y="55907"/>
                </a:lnTo>
                <a:lnTo>
                  <a:pt x="3754279" y="52467"/>
                </a:lnTo>
                <a:lnTo>
                  <a:pt x="3754855" y="50061"/>
                </a:lnTo>
                <a:lnTo>
                  <a:pt x="3755430" y="47654"/>
                </a:lnTo>
                <a:lnTo>
                  <a:pt x="3756676" y="45322"/>
                </a:lnTo>
                <a:lnTo>
                  <a:pt x="3760084" y="30626"/>
                </a:lnTo>
                <a:lnTo>
                  <a:pt x="3756655" y="33502"/>
                </a:lnTo>
                <a:lnTo>
                  <a:pt x="3753417" y="37506"/>
                </a:lnTo>
                <a:close/>
              </a:path>
              <a:path w="3798272" h="124272">
                <a:moveTo>
                  <a:pt x="3795461" y="36419"/>
                </a:moveTo>
                <a:lnTo>
                  <a:pt x="3792053" y="29647"/>
                </a:lnTo>
                <a:lnTo>
                  <a:pt x="3791307" y="82295"/>
                </a:lnTo>
                <a:lnTo>
                  <a:pt x="3777953" y="82295"/>
                </a:lnTo>
                <a:lnTo>
                  <a:pt x="3777953" y="96224"/>
                </a:lnTo>
                <a:lnTo>
                  <a:pt x="3798272" y="96224"/>
                </a:lnTo>
                <a:lnTo>
                  <a:pt x="3798272" y="45428"/>
                </a:lnTo>
                <a:lnTo>
                  <a:pt x="3797335" y="40125"/>
                </a:lnTo>
                <a:lnTo>
                  <a:pt x="3795461" y="36419"/>
                </a:lnTo>
                <a:close/>
              </a:path>
              <a:path w="3798272" h="124272">
                <a:moveTo>
                  <a:pt x="3767325" y="27134"/>
                </a:moveTo>
                <a:lnTo>
                  <a:pt x="3763704" y="28880"/>
                </a:lnTo>
                <a:lnTo>
                  <a:pt x="3760084" y="30626"/>
                </a:lnTo>
                <a:lnTo>
                  <a:pt x="3756676" y="45322"/>
                </a:lnTo>
                <a:lnTo>
                  <a:pt x="3758593" y="43064"/>
                </a:lnTo>
                <a:lnTo>
                  <a:pt x="3760978" y="40253"/>
                </a:lnTo>
                <a:lnTo>
                  <a:pt x="3763747" y="38379"/>
                </a:lnTo>
                <a:lnTo>
                  <a:pt x="3766899" y="37442"/>
                </a:lnTo>
                <a:lnTo>
                  <a:pt x="3768646" y="36888"/>
                </a:lnTo>
                <a:lnTo>
                  <a:pt x="3770882" y="36611"/>
                </a:lnTo>
                <a:lnTo>
                  <a:pt x="3778975" y="36611"/>
                </a:lnTo>
                <a:lnTo>
                  <a:pt x="3782681" y="38741"/>
                </a:lnTo>
                <a:lnTo>
                  <a:pt x="3784726" y="43000"/>
                </a:lnTo>
                <a:lnTo>
                  <a:pt x="3785961" y="45556"/>
                </a:lnTo>
                <a:lnTo>
                  <a:pt x="3786579" y="48921"/>
                </a:lnTo>
                <a:lnTo>
                  <a:pt x="3786579" y="82295"/>
                </a:lnTo>
                <a:lnTo>
                  <a:pt x="3791307" y="82295"/>
                </a:lnTo>
                <a:lnTo>
                  <a:pt x="3792053" y="29647"/>
                </a:lnTo>
                <a:lnTo>
                  <a:pt x="3785493" y="26260"/>
                </a:lnTo>
                <a:lnTo>
                  <a:pt x="3771351" y="26260"/>
                </a:lnTo>
                <a:lnTo>
                  <a:pt x="3767325" y="27134"/>
                </a:lnTo>
                <a:close/>
              </a:path>
              <a:path w="3798272" h="124272">
                <a:moveTo>
                  <a:pt x="3564094" y="81571"/>
                </a:moveTo>
                <a:lnTo>
                  <a:pt x="3566362" y="87289"/>
                </a:lnTo>
                <a:lnTo>
                  <a:pt x="3567641" y="88684"/>
                </a:lnTo>
                <a:lnTo>
                  <a:pt x="3556533" y="88684"/>
                </a:lnTo>
                <a:lnTo>
                  <a:pt x="3551783" y="86587"/>
                </a:lnTo>
                <a:lnTo>
                  <a:pt x="3548716" y="82391"/>
                </a:lnTo>
                <a:lnTo>
                  <a:pt x="3545649" y="78195"/>
                </a:lnTo>
                <a:lnTo>
                  <a:pt x="3544009" y="72625"/>
                </a:lnTo>
                <a:lnTo>
                  <a:pt x="3540410" y="36547"/>
                </a:lnTo>
                <a:lnTo>
                  <a:pt x="3538708" y="38669"/>
                </a:lnTo>
                <a:lnTo>
                  <a:pt x="3533275" y="49739"/>
                </a:lnTo>
                <a:lnTo>
                  <a:pt x="3531464" y="63318"/>
                </a:lnTo>
                <a:lnTo>
                  <a:pt x="3531516" y="65842"/>
                </a:lnTo>
                <a:lnTo>
                  <a:pt x="3534038" y="79185"/>
                </a:lnTo>
                <a:lnTo>
                  <a:pt x="3540345" y="89355"/>
                </a:lnTo>
                <a:lnTo>
                  <a:pt x="3546267" y="95553"/>
                </a:lnTo>
                <a:lnTo>
                  <a:pt x="3553487" y="98652"/>
                </a:lnTo>
                <a:lnTo>
                  <a:pt x="3565499" y="98652"/>
                </a:lnTo>
                <a:lnTo>
                  <a:pt x="3568630" y="98311"/>
                </a:lnTo>
                <a:lnTo>
                  <a:pt x="3571399" y="97629"/>
                </a:lnTo>
                <a:lnTo>
                  <a:pt x="3575384" y="96707"/>
                </a:lnTo>
                <a:lnTo>
                  <a:pt x="3576553" y="96437"/>
                </a:lnTo>
                <a:lnTo>
                  <a:pt x="3582048" y="98843"/>
                </a:lnTo>
                <a:lnTo>
                  <a:pt x="3601685" y="98843"/>
                </a:lnTo>
                <a:lnTo>
                  <a:pt x="3608725" y="96628"/>
                </a:lnTo>
                <a:lnTo>
                  <a:pt x="3604050" y="86352"/>
                </a:lnTo>
                <a:lnTo>
                  <a:pt x="3600812" y="88205"/>
                </a:lnTo>
                <a:lnTo>
                  <a:pt x="3597064" y="89132"/>
                </a:lnTo>
                <a:lnTo>
                  <a:pt x="3586071" y="89132"/>
                </a:lnTo>
                <a:lnTo>
                  <a:pt x="3584370" y="90729"/>
                </a:lnTo>
                <a:lnTo>
                  <a:pt x="3580877" y="94136"/>
                </a:lnTo>
                <a:lnTo>
                  <a:pt x="3577725" y="83573"/>
                </a:lnTo>
                <a:lnTo>
                  <a:pt x="3580877" y="94136"/>
                </a:lnTo>
                <a:lnTo>
                  <a:pt x="3580621" y="87279"/>
                </a:lnTo>
                <a:lnTo>
                  <a:pt x="3579386" y="80442"/>
                </a:lnTo>
                <a:lnTo>
                  <a:pt x="3577341" y="82742"/>
                </a:lnTo>
                <a:lnTo>
                  <a:pt x="3577203" y="82896"/>
                </a:lnTo>
                <a:lnTo>
                  <a:pt x="3574838" y="96533"/>
                </a:lnTo>
                <a:lnTo>
                  <a:pt x="3570600" y="91911"/>
                </a:lnTo>
                <a:lnTo>
                  <a:pt x="3568971" y="88684"/>
                </a:lnTo>
                <a:lnTo>
                  <a:pt x="3574849" y="74756"/>
                </a:lnTo>
                <a:lnTo>
                  <a:pt x="3563795" y="74756"/>
                </a:lnTo>
                <a:lnTo>
                  <a:pt x="3564094" y="81571"/>
                </a:lnTo>
                <a:close/>
              </a:path>
              <a:path w="3798272" h="124272">
                <a:moveTo>
                  <a:pt x="3582048" y="98843"/>
                </a:moveTo>
                <a:lnTo>
                  <a:pt x="3576553" y="96437"/>
                </a:lnTo>
                <a:lnTo>
                  <a:pt x="3575384" y="96707"/>
                </a:lnTo>
                <a:lnTo>
                  <a:pt x="3582048" y="98843"/>
                </a:lnTo>
                <a:close/>
              </a:path>
              <a:path w="3798272" h="124272">
                <a:moveTo>
                  <a:pt x="3198865" y="77886"/>
                </a:moveTo>
                <a:lnTo>
                  <a:pt x="3199301" y="74383"/>
                </a:lnTo>
                <a:lnTo>
                  <a:pt x="3198269" y="76486"/>
                </a:lnTo>
                <a:lnTo>
                  <a:pt x="3198865" y="77886"/>
                </a:lnTo>
                <a:close/>
              </a:path>
              <a:path w="3798272" h="124272">
                <a:moveTo>
                  <a:pt x="3052777" y="49347"/>
                </a:moveTo>
                <a:lnTo>
                  <a:pt x="3054407" y="44300"/>
                </a:lnTo>
                <a:lnTo>
                  <a:pt x="3057666" y="41275"/>
                </a:lnTo>
                <a:lnTo>
                  <a:pt x="3060924" y="38251"/>
                </a:lnTo>
                <a:lnTo>
                  <a:pt x="3064811" y="36739"/>
                </a:lnTo>
                <a:lnTo>
                  <a:pt x="3072607" y="36739"/>
                </a:lnTo>
                <a:lnTo>
                  <a:pt x="3075386" y="37591"/>
                </a:lnTo>
                <a:lnTo>
                  <a:pt x="3077665" y="39295"/>
                </a:lnTo>
                <a:lnTo>
                  <a:pt x="3079944" y="40998"/>
                </a:lnTo>
                <a:lnTo>
                  <a:pt x="3081083" y="44129"/>
                </a:lnTo>
                <a:lnTo>
                  <a:pt x="3081083" y="96224"/>
                </a:lnTo>
                <a:lnTo>
                  <a:pt x="3093032" y="96224"/>
                </a:lnTo>
                <a:lnTo>
                  <a:pt x="3093032" y="44619"/>
                </a:lnTo>
                <a:lnTo>
                  <a:pt x="3092137" y="39806"/>
                </a:lnTo>
                <a:lnTo>
                  <a:pt x="3090348" y="36228"/>
                </a:lnTo>
                <a:lnTo>
                  <a:pt x="3087026" y="29583"/>
                </a:lnTo>
                <a:lnTo>
                  <a:pt x="3080764" y="26260"/>
                </a:lnTo>
                <a:lnTo>
                  <a:pt x="3067261" y="26260"/>
                </a:lnTo>
                <a:lnTo>
                  <a:pt x="3063384" y="27144"/>
                </a:lnTo>
                <a:lnTo>
                  <a:pt x="3059934" y="28912"/>
                </a:lnTo>
                <a:lnTo>
                  <a:pt x="3056483" y="30680"/>
                </a:lnTo>
                <a:lnTo>
                  <a:pt x="3053480" y="33395"/>
                </a:lnTo>
                <a:lnTo>
                  <a:pt x="3050925" y="37058"/>
                </a:lnTo>
                <a:lnTo>
                  <a:pt x="3049391" y="34077"/>
                </a:lnTo>
                <a:lnTo>
                  <a:pt x="3047687" y="31819"/>
                </a:lnTo>
                <a:lnTo>
                  <a:pt x="3052777" y="96224"/>
                </a:lnTo>
                <a:lnTo>
                  <a:pt x="3052777" y="49347"/>
                </a:lnTo>
                <a:close/>
              </a:path>
              <a:path w="3798272" h="124272">
                <a:moveTo>
                  <a:pt x="2659307" y="98204"/>
                </a:moveTo>
                <a:lnTo>
                  <a:pt x="2658710" y="99737"/>
                </a:lnTo>
                <a:lnTo>
                  <a:pt x="2657752" y="102080"/>
                </a:lnTo>
                <a:lnTo>
                  <a:pt x="2656431" y="105232"/>
                </a:lnTo>
                <a:lnTo>
                  <a:pt x="2655111" y="108385"/>
                </a:lnTo>
                <a:lnTo>
                  <a:pt x="2654131" y="110472"/>
                </a:lnTo>
                <a:lnTo>
                  <a:pt x="2651607" y="113059"/>
                </a:lnTo>
                <a:lnTo>
                  <a:pt x="2649041" y="114113"/>
                </a:lnTo>
                <a:lnTo>
                  <a:pt x="2646229" y="114113"/>
                </a:lnTo>
                <a:lnTo>
                  <a:pt x="2643652" y="113794"/>
                </a:lnTo>
                <a:lnTo>
                  <a:pt x="2640202" y="112899"/>
                </a:lnTo>
                <a:lnTo>
                  <a:pt x="2640202" y="123378"/>
                </a:lnTo>
                <a:lnTo>
                  <a:pt x="2641480" y="123719"/>
                </a:lnTo>
                <a:lnTo>
                  <a:pt x="2644302" y="124209"/>
                </a:lnTo>
                <a:lnTo>
                  <a:pt x="2653811" y="124272"/>
                </a:lnTo>
                <a:lnTo>
                  <a:pt x="2658497" y="122356"/>
                </a:lnTo>
                <a:lnTo>
                  <a:pt x="2661224" y="118522"/>
                </a:lnTo>
                <a:lnTo>
                  <a:pt x="2663886" y="113876"/>
                </a:lnTo>
                <a:lnTo>
                  <a:pt x="2668805" y="102933"/>
                </a:lnTo>
                <a:lnTo>
                  <a:pt x="2675281" y="86576"/>
                </a:lnTo>
                <a:lnTo>
                  <a:pt x="2676773" y="82608"/>
                </a:lnTo>
                <a:lnTo>
                  <a:pt x="2680914" y="71338"/>
                </a:lnTo>
                <a:lnTo>
                  <a:pt x="2685760" y="57824"/>
                </a:lnTo>
                <a:lnTo>
                  <a:pt x="2688929" y="48955"/>
                </a:lnTo>
                <a:lnTo>
                  <a:pt x="2693684" y="35703"/>
                </a:lnTo>
                <a:lnTo>
                  <a:pt x="2696558" y="27793"/>
                </a:lnTo>
                <a:lnTo>
                  <a:pt x="2683843" y="27793"/>
                </a:lnTo>
                <a:lnTo>
                  <a:pt x="2665377" y="83508"/>
                </a:lnTo>
                <a:lnTo>
                  <a:pt x="2647039" y="27793"/>
                </a:lnTo>
                <a:lnTo>
                  <a:pt x="2634004" y="27793"/>
                </a:lnTo>
                <a:lnTo>
                  <a:pt x="2659307" y="98204"/>
                </a:lnTo>
                <a:close/>
              </a:path>
              <a:path w="3798272" h="124272">
                <a:moveTo>
                  <a:pt x="2591769" y="97309"/>
                </a:moveTo>
                <a:lnTo>
                  <a:pt x="2594974" y="97225"/>
                </a:lnTo>
                <a:lnTo>
                  <a:pt x="2597828" y="96883"/>
                </a:lnTo>
                <a:lnTo>
                  <a:pt x="2600522" y="96224"/>
                </a:lnTo>
                <a:lnTo>
                  <a:pt x="2600522" y="87150"/>
                </a:lnTo>
                <a:lnTo>
                  <a:pt x="2597051" y="87342"/>
                </a:lnTo>
                <a:lnTo>
                  <a:pt x="2594410" y="87342"/>
                </a:lnTo>
                <a:lnTo>
                  <a:pt x="2592024" y="86639"/>
                </a:lnTo>
                <a:lnTo>
                  <a:pt x="2589596" y="84233"/>
                </a:lnTo>
                <a:lnTo>
                  <a:pt x="2589596" y="37186"/>
                </a:lnTo>
                <a:lnTo>
                  <a:pt x="2600522" y="37186"/>
                </a:lnTo>
                <a:lnTo>
                  <a:pt x="2600522" y="27793"/>
                </a:lnTo>
                <a:lnTo>
                  <a:pt x="2589596" y="27793"/>
                </a:lnTo>
                <a:lnTo>
                  <a:pt x="2589596" y="8689"/>
                </a:lnTo>
                <a:lnTo>
                  <a:pt x="2577967" y="8689"/>
                </a:lnTo>
                <a:lnTo>
                  <a:pt x="2577967" y="27793"/>
                </a:lnTo>
                <a:lnTo>
                  <a:pt x="2568702" y="27793"/>
                </a:lnTo>
                <a:lnTo>
                  <a:pt x="2568702" y="37186"/>
                </a:lnTo>
                <a:lnTo>
                  <a:pt x="2577967" y="37186"/>
                </a:lnTo>
                <a:lnTo>
                  <a:pt x="2577967" y="86874"/>
                </a:lnTo>
                <a:lnTo>
                  <a:pt x="2578926" y="90441"/>
                </a:lnTo>
                <a:lnTo>
                  <a:pt x="2580842" y="93189"/>
                </a:lnTo>
                <a:lnTo>
                  <a:pt x="2582759" y="95936"/>
                </a:lnTo>
                <a:lnTo>
                  <a:pt x="2586401" y="97309"/>
                </a:lnTo>
                <a:lnTo>
                  <a:pt x="2591769" y="97309"/>
                </a:lnTo>
                <a:close/>
              </a:path>
              <a:path w="3798272" h="124272">
                <a:moveTo>
                  <a:pt x="2406385" y="97309"/>
                </a:moveTo>
                <a:lnTo>
                  <a:pt x="2409591" y="97225"/>
                </a:lnTo>
                <a:lnTo>
                  <a:pt x="2412445" y="96883"/>
                </a:lnTo>
                <a:lnTo>
                  <a:pt x="2415139" y="96224"/>
                </a:lnTo>
                <a:lnTo>
                  <a:pt x="2415139" y="87150"/>
                </a:lnTo>
                <a:lnTo>
                  <a:pt x="2411668" y="87342"/>
                </a:lnTo>
                <a:lnTo>
                  <a:pt x="2409027" y="87342"/>
                </a:lnTo>
                <a:lnTo>
                  <a:pt x="2406641" y="86639"/>
                </a:lnTo>
                <a:lnTo>
                  <a:pt x="2404213" y="84233"/>
                </a:lnTo>
                <a:lnTo>
                  <a:pt x="2404213" y="37186"/>
                </a:lnTo>
                <a:lnTo>
                  <a:pt x="2415139" y="37186"/>
                </a:lnTo>
                <a:lnTo>
                  <a:pt x="2415139" y="27793"/>
                </a:lnTo>
                <a:lnTo>
                  <a:pt x="2404213" y="27793"/>
                </a:lnTo>
                <a:lnTo>
                  <a:pt x="2404213" y="8689"/>
                </a:lnTo>
                <a:lnTo>
                  <a:pt x="2392584" y="8689"/>
                </a:lnTo>
                <a:lnTo>
                  <a:pt x="2392584" y="27793"/>
                </a:lnTo>
                <a:lnTo>
                  <a:pt x="2383319" y="27793"/>
                </a:lnTo>
                <a:lnTo>
                  <a:pt x="2383319" y="37186"/>
                </a:lnTo>
                <a:lnTo>
                  <a:pt x="2392584" y="37186"/>
                </a:lnTo>
                <a:lnTo>
                  <a:pt x="2392584" y="86874"/>
                </a:lnTo>
                <a:lnTo>
                  <a:pt x="2393543" y="90441"/>
                </a:lnTo>
                <a:lnTo>
                  <a:pt x="2395459" y="93189"/>
                </a:lnTo>
                <a:lnTo>
                  <a:pt x="2397376" y="95936"/>
                </a:lnTo>
                <a:lnTo>
                  <a:pt x="2401018" y="97309"/>
                </a:lnTo>
                <a:lnTo>
                  <a:pt x="2406385" y="97309"/>
                </a:lnTo>
                <a:close/>
              </a:path>
              <a:path w="3798272" h="124272">
                <a:moveTo>
                  <a:pt x="1691178" y="96224"/>
                </a:moveTo>
                <a:lnTo>
                  <a:pt x="1691178" y="87470"/>
                </a:lnTo>
                <a:lnTo>
                  <a:pt x="1691923" y="72924"/>
                </a:lnTo>
                <a:lnTo>
                  <a:pt x="1691114" y="67706"/>
                </a:lnTo>
                <a:lnTo>
                  <a:pt x="1691114" y="52371"/>
                </a:lnTo>
                <a:lnTo>
                  <a:pt x="1693084" y="45982"/>
                </a:lnTo>
                <a:lnTo>
                  <a:pt x="1697024" y="42106"/>
                </a:lnTo>
                <a:lnTo>
                  <a:pt x="1700964" y="38230"/>
                </a:lnTo>
                <a:lnTo>
                  <a:pt x="1705554" y="36291"/>
                </a:lnTo>
                <a:lnTo>
                  <a:pt x="1716800" y="36291"/>
                </a:lnTo>
                <a:lnTo>
                  <a:pt x="1721347" y="38655"/>
                </a:lnTo>
                <a:lnTo>
                  <a:pt x="1724436" y="43383"/>
                </a:lnTo>
                <a:lnTo>
                  <a:pt x="1727524" y="48112"/>
                </a:lnTo>
                <a:lnTo>
                  <a:pt x="1729068" y="54075"/>
                </a:lnTo>
                <a:lnTo>
                  <a:pt x="1729068" y="69367"/>
                </a:lnTo>
                <a:lnTo>
                  <a:pt x="1727524" y="75884"/>
                </a:lnTo>
                <a:lnTo>
                  <a:pt x="1724436" y="80825"/>
                </a:lnTo>
                <a:lnTo>
                  <a:pt x="1721347" y="85766"/>
                </a:lnTo>
                <a:lnTo>
                  <a:pt x="1716693" y="88237"/>
                </a:lnTo>
                <a:lnTo>
                  <a:pt x="1702210" y="88237"/>
                </a:lnTo>
                <a:lnTo>
                  <a:pt x="1696566" y="84467"/>
                </a:lnTo>
                <a:lnTo>
                  <a:pt x="1693542" y="76927"/>
                </a:lnTo>
                <a:lnTo>
                  <a:pt x="1693606" y="90750"/>
                </a:lnTo>
                <a:lnTo>
                  <a:pt x="1695885" y="93135"/>
                </a:lnTo>
                <a:lnTo>
                  <a:pt x="1698014" y="94626"/>
                </a:lnTo>
                <a:lnTo>
                  <a:pt x="1701593" y="97139"/>
                </a:lnTo>
                <a:lnTo>
                  <a:pt x="1705980" y="98396"/>
                </a:lnTo>
                <a:lnTo>
                  <a:pt x="1720463" y="98396"/>
                </a:lnTo>
                <a:lnTo>
                  <a:pt x="1727726" y="94818"/>
                </a:lnTo>
                <a:lnTo>
                  <a:pt x="1732965" y="87661"/>
                </a:lnTo>
                <a:lnTo>
                  <a:pt x="1734396" y="85559"/>
                </a:lnTo>
                <a:lnTo>
                  <a:pt x="1739218" y="74253"/>
                </a:lnTo>
                <a:lnTo>
                  <a:pt x="1740825" y="60699"/>
                </a:lnTo>
                <a:lnTo>
                  <a:pt x="1740793" y="58580"/>
                </a:lnTo>
                <a:lnTo>
                  <a:pt x="1738578" y="44854"/>
                </a:lnTo>
                <a:lnTo>
                  <a:pt x="1732869" y="34790"/>
                </a:lnTo>
                <a:lnTo>
                  <a:pt x="1727566" y="28933"/>
                </a:lnTo>
                <a:lnTo>
                  <a:pt x="1720655" y="26004"/>
                </a:lnTo>
                <a:lnTo>
                  <a:pt x="1708046" y="26004"/>
                </a:lnTo>
                <a:lnTo>
                  <a:pt x="1704255" y="26867"/>
                </a:lnTo>
                <a:lnTo>
                  <a:pt x="1700762" y="28592"/>
                </a:lnTo>
                <a:lnTo>
                  <a:pt x="1697269" y="30317"/>
                </a:lnTo>
                <a:lnTo>
                  <a:pt x="1694266" y="32820"/>
                </a:lnTo>
                <a:lnTo>
                  <a:pt x="1691753" y="36100"/>
                </a:lnTo>
                <a:lnTo>
                  <a:pt x="1691753" y="2045"/>
                </a:lnTo>
                <a:lnTo>
                  <a:pt x="1680571" y="2045"/>
                </a:lnTo>
                <a:lnTo>
                  <a:pt x="1680571" y="96224"/>
                </a:lnTo>
                <a:lnTo>
                  <a:pt x="1691178" y="96224"/>
                </a:lnTo>
                <a:close/>
              </a:path>
              <a:path w="3798272" h="124272">
                <a:moveTo>
                  <a:pt x="971454" y="96223"/>
                </a:moveTo>
                <a:lnTo>
                  <a:pt x="971454" y="87470"/>
                </a:lnTo>
                <a:lnTo>
                  <a:pt x="972200" y="72923"/>
                </a:lnTo>
                <a:lnTo>
                  <a:pt x="971390" y="67706"/>
                </a:lnTo>
                <a:lnTo>
                  <a:pt x="971390" y="52371"/>
                </a:lnTo>
                <a:lnTo>
                  <a:pt x="973361" y="45982"/>
                </a:lnTo>
                <a:lnTo>
                  <a:pt x="977301" y="42106"/>
                </a:lnTo>
                <a:lnTo>
                  <a:pt x="981241" y="38229"/>
                </a:lnTo>
                <a:lnTo>
                  <a:pt x="985831" y="36291"/>
                </a:lnTo>
                <a:lnTo>
                  <a:pt x="997076" y="36291"/>
                </a:lnTo>
                <a:lnTo>
                  <a:pt x="1001624" y="38655"/>
                </a:lnTo>
                <a:lnTo>
                  <a:pt x="1004712" y="43383"/>
                </a:lnTo>
                <a:lnTo>
                  <a:pt x="1007800" y="48112"/>
                </a:lnTo>
                <a:lnTo>
                  <a:pt x="1009344" y="54075"/>
                </a:lnTo>
                <a:lnTo>
                  <a:pt x="1009344" y="69367"/>
                </a:lnTo>
                <a:lnTo>
                  <a:pt x="1007800" y="75884"/>
                </a:lnTo>
                <a:lnTo>
                  <a:pt x="1004712" y="80825"/>
                </a:lnTo>
                <a:lnTo>
                  <a:pt x="1001624" y="85766"/>
                </a:lnTo>
                <a:lnTo>
                  <a:pt x="996970" y="88237"/>
                </a:lnTo>
                <a:lnTo>
                  <a:pt x="982487" y="88237"/>
                </a:lnTo>
                <a:lnTo>
                  <a:pt x="976843" y="84467"/>
                </a:lnTo>
                <a:lnTo>
                  <a:pt x="973819" y="76927"/>
                </a:lnTo>
                <a:lnTo>
                  <a:pt x="973882" y="90750"/>
                </a:lnTo>
                <a:lnTo>
                  <a:pt x="976161" y="93135"/>
                </a:lnTo>
                <a:lnTo>
                  <a:pt x="978291" y="94626"/>
                </a:lnTo>
                <a:lnTo>
                  <a:pt x="981869" y="97139"/>
                </a:lnTo>
                <a:lnTo>
                  <a:pt x="986257" y="98396"/>
                </a:lnTo>
                <a:lnTo>
                  <a:pt x="1000740" y="98396"/>
                </a:lnTo>
                <a:lnTo>
                  <a:pt x="1008003" y="94818"/>
                </a:lnTo>
                <a:lnTo>
                  <a:pt x="1013242" y="87661"/>
                </a:lnTo>
                <a:lnTo>
                  <a:pt x="1014673" y="85559"/>
                </a:lnTo>
                <a:lnTo>
                  <a:pt x="1019494" y="74252"/>
                </a:lnTo>
                <a:lnTo>
                  <a:pt x="1021102" y="60699"/>
                </a:lnTo>
                <a:lnTo>
                  <a:pt x="1021070" y="58580"/>
                </a:lnTo>
                <a:lnTo>
                  <a:pt x="1018855" y="44854"/>
                </a:lnTo>
                <a:lnTo>
                  <a:pt x="1013146" y="34790"/>
                </a:lnTo>
                <a:lnTo>
                  <a:pt x="1007843" y="28933"/>
                </a:lnTo>
                <a:lnTo>
                  <a:pt x="1000932" y="26004"/>
                </a:lnTo>
                <a:lnTo>
                  <a:pt x="988323" y="26004"/>
                </a:lnTo>
                <a:lnTo>
                  <a:pt x="984532" y="26867"/>
                </a:lnTo>
                <a:lnTo>
                  <a:pt x="981039" y="28592"/>
                </a:lnTo>
                <a:lnTo>
                  <a:pt x="977546" y="30317"/>
                </a:lnTo>
                <a:lnTo>
                  <a:pt x="974543" y="32820"/>
                </a:lnTo>
                <a:lnTo>
                  <a:pt x="972029" y="36100"/>
                </a:lnTo>
                <a:lnTo>
                  <a:pt x="972029" y="2044"/>
                </a:lnTo>
                <a:lnTo>
                  <a:pt x="960848" y="2044"/>
                </a:lnTo>
                <a:lnTo>
                  <a:pt x="960848" y="96223"/>
                </a:lnTo>
                <a:lnTo>
                  <a:pt x="971454" y="96223"/>
                </a:lnTo>
                <a:close/>
              </a:path>
              <a:path w="3798272" h="124272">
                <a:moveTo>
                  <a:pt x="759746" y="97309"/>
                </a:moveTo>
                <a:lnTo>
                  <a:pt x="762951" y="97224"/>
                </a:lnTo>
                <a:lnTo>
                  <a:pt x="765805" y="96883"/>
                </a:lnTo>
                <a:lnTo>
                  <a:pt x="768500" y="96223"/>
                </a:lnTo>
                <a:lnTo>
                  <a:pt x="768500" y="87150"/>
                </a:lnTo>
                <a:lnTo>
                  <a:pt x="765028" y="87342"/>
                </a:lnTo>
                <a:lnTo>
                  <a:pt x="762387" y="87342"/>
                </a:lnTo>
                <a:lnTo>
                  <a:pt x="760002" y="86639"/>
                </a:lnTo>
                <a:lnTo>
                  <a:pt x="757574" y="84233"/>
                </a:lnTo>
                <a:lnTo>
                  <a:pt x="757574" y="37185"/>
                </a:lnTo>
                <a:lnTo>
                  <a:pt x="768500" y="37185"/>
                </a:lnTo>
                <a:lnTo>
                  <a:pt x="768500" y="27793"/>
                </a:lnTo>
                <a:lnTo>
                  <a:pt x="757574" y="27793"/>
                </a:lnTo>
                <a:lnTo>
                  <a:pt x="757574" y="8689"/>
                </a:lnTo>
                <a:lnTo>
                  <a:pt x="745945" y="8689"/>
                </a:lnTo>
                <a:lnTo>
                  <a:pt x="745945" y="27793"/>
                </a:lnTo>
                <a:lnTo>
                  <a:pt x="736680" y="27793"/>
                </a:lnTo>
                <a:lnTo>
                  <a:pt x="736680" y="37185"/>
                </a:lnTo>
                <a:lnTo>
                  <a:pt x="745945" y="37185"/>
                </a:lnTo>
                <a:lnTo>
                  <a:pt x="745945" y="86873"/>
                </a:lnTo>
                <a:lnTo>
                  <a:pt x="746903" y="90441"/>
                </a:lnTo>
                <a:lnTo>
                  <a:pt x="748820" y="93188"/>
                </a:lnTo>
                <a:lnTo>
                  <a:pt x="750737" y="95936"/>
                </a:lnTo>
                <a:lnTo>
                  <a:pt x="754379" y="97309"/>
                </a:lnTo>
                <a:lnTo>
                  <a:pt x="759746" y="97309"/>
                </a:lnTo>
                <a:close/>
              </a:path>
              <a:path w="3798272" h="124272">
                <a:moveTo>
                  <a:pt x="209006" y="123506"/>
                </a:moveTo>
                <a:lnTo>
                  <a:pt x="209006" y="88556"/>
                </a:lnTo>
                <a:lnTo>
                  <a:pt x="211519" y="91665"/>
                </a:lnTo>
                <a:lnTo>
                  <a:pt x="210923" y="77886"/>
                </a:lnTo>
                <a:lnTo>
                  <a:pt x="209347" y="74180"/>
                </a:lnTo>
                <a:lnTo>
                  <a:pt x="208559" y="69686"/>
                </a:lnTo>
                <a:lnTo>
                  <a:pt x="208559" y="57845"/>
                </a:lnTo>
                <a:lnTo>
                  <a:pt x="209347" y="52435"/>
                </a:lnTo>
                <a:lnTo>
                  <a:pt x="210923" y="48175"/>
                </a:lnTo>
                <a:lnTo>
                  <a:pt x="213862" y="40210"/>
                </a:lnTo>
                <a:lnTo>
                  <a:pt x="213500" y="31669"/>
                </a:lnTo>
                <a:lnTo>
                  <a:pt x="210987" y="34076"/>
                </a:lnTo>
                <a:lnTo>
                  <a:pt x="208687" y="37185"/>
                </a:lnTo>
                <a:lnTo>
                  <a:pt x="208687" y="28113"/>
                </a:lnTo>
                <a:lnTo>
                  <a:pt x="197505" y="28113"/>
                </a:lnTo>
                <a:lnTo>
                  <a:pt x="197505" y="123506"/>
                </a:lnTo>
                <a:lnTo>
                  <a:pt x="209006" y="123506"/>
                </a:lnTo>
                <a:close/>
              </a:path>
              <a:path w="3798272" h="124272">
                <a:moveTo>
                  <a:pt x="105452" y="97309"/>
                </a:moveTo>
                <a:lnTo>
                  <a:pt x="108658" y="97224"/>
                </a:lnTo>
                <a:lnTo>
                  <a:pt x="111512" y="96883"/>
                </a:lnTo>
                <a:lnTo>
                  <a:pt x="114206" y="96223"/>
                </a:lnTo>
                <a:lnTo>
                  <a:pt x="114206" y="87150"/>
                </a:lnTo>
                <a:lnTo>
                  <a:pt x="110734" y="87342"/>
                </a:lnTo>
                <a:lnTo>
                  <a:pt x="108093" y="87342"/>
                </a:lnTo>
                <a:lnTo>
                  <a:pt x="105708" y="86639"/>
                </a:lnTo>
                <a:lnTo>
                  <a:pt x="103280" y="84233"/>
                </a:lnTo>
                <a:lnTo>
                  <a:pt x="103280" y="37185"/>
                </a:lnTo>
                <a:lnTo>
                  <a:pt x="114206" y="37185"/>
                </a:lnTo>
                <a:lnTo>
                  <a:pt x="114206" y="27793"/>
                </a:lnTo>
                <a:lnTo>
                  <a:pt x="103280" y="27793"/>
                </a:lnTo>
                <a:lnTo>
                  <a:pt x="103280" y="8689"/>
                </a:lnTo>
                <a:lnTo>
                  <a:pt x="91651" y="8689"/>
                </a:lnTo>
                <a:lnTo>
                  <a:pt x="91651" y="27793"/>
                </a:lnTo>
                <a:lnTo>
                  <a:pt x="82386" y="27793"/>
                </a:lnTo>
                <a:lnTo>
                  <a:pt x="82386" y="37185"/>
                </a:lnTo>
                <a:lnTo>
                  <a:pt x="91651" y="37185"/>
                </a:lnTo>
                <a:lnTo>
                  <a:pt x="91651" y="86873"/>
                </a:lnTo>
                <a:lnTo>
                  <a:pt x="92609" y="90441"/>
                </a:lnTo>
                <a:lnTo>
                  <a:pt x="94526" y="93188"/>
                </a:lnTo>
                <a:lnTo>
                  <a:pt x="96443" y="95936"/>
                </a:lnTo>
                <a:lnTo>
                  <a:pt x="100085" y="97309"/>
                </a:lnTo>
                <a:lnTo>
                  <a:pt x="105452" y="97309"/>
                </a:lnTo>
                <a:close/>
              </a:path>
              <a:path w="3798272" h="124272">
                <a:moveTo>
                  <a:pt x="2461" y="79871"/>
                </a:moveTo>
                <a:lnTo>
                  <a:pt x="9715" y="90025"/>
                </a:lnTo>
                <a:lnTo>
                  <a:pt x="12182" y="92029"/>
                </a:lnTo>
                <a:lnTo>
                  <a:pt x="23179" y="97235"/>
                </a:lnTo>
                <a:lnTo>
                  <a:pt x="37126" y="98971"/>
                </a:lnTo>
                <a:lnTo>
                  <a:pt x="39095" y="98941"/>
                </a:lnTo>
                <a:lnTo>
                  <a:pt x="52090" y="97064"/>
                </a:lnTo>
                <a:lnTo>
                  <a:pt x="63483" y="92262"/>
                </a:lnTo>
                <a:lnTo>
                  <a:pt x="71044" y="87789"/>
                </a:lnTo>
                <a:lnTo>
                  <a:pt x="74825" y="80356"/>
                </a:lnTo>
                <a:lnTo>
                  <a:pt x="74825" y="61614"/>
                </a:lnTo>
                <a:lnTo>
                  <a:pt x="71843" y="55246"/>
                </a:lnTo>
                <a:lnTo>
                  <a:pt x="65879" y="50859"/>
                </a:lnTo>
                <a:lnTo>
                  <a:pt x="62429" y="48346"/>
                </a:lnTo>
                <a:lnTo>
                  <a:pt x="57530" y="46365"/>
                </a:lnTo>
                <a:lnTo>
                  <a:pt x="51183" y="44917"/>
                </a:lnTo>
                <a:lnTo>
                  <a:pt x="38021" y="41914"/>
                </a:lnTo>
                <a:lnTo>
                  <a:pt x="29160" y="39869"/>
                </a:lnTo>
                <a:lnTo>
                  <a:pt x="23474" y="38165"/>
                </a:lnTo>
                <a:lnTo>
                  <a:pt x="20961" y="36802"/>
                </a:lnTo>
                <a:lnTo>
                  <a:pt x="17127" y="34673"/>
                </a:lnTo>
                <a:lnTo>
                  <a:pt x="15210" y="31307"/>
                </a:lnTo>
                <a:lnTo>
                  <a:pt x="15210" y="22533"/>
                </a:lnTo>
                <a:lnTo>
                  <a:pt x="16850" y="18869"/>
                </a:lnTo>
                <a:lnTo>
                  <a:pt x="20130" y="15718"/>
                </a:lnTo>
                <a:lnTo>
                  <a:pt x="23410" y="12565"/>
                </a:lnTo>
                <a:lnTo>
                  <a:pt x="28798" y="10989"/>
                </a:lnTo>
                <a:lnTo>
                  <a:pt x="45582" y="10989"/>
                </a:lnTo>
                <a:lnTo>
                  <a:pt x="52163" y="13438"/>
                </a:lnTo>
                <a:lnTo>
                  <a:pt x="56039" y="18337"/>
                </a:lnTo>
                <a:lnTo>
                  <a:pt x="58127" y="21020"/>
                </a:lnTo>
                <a:lnTo>
                  <a:pt x="59490" y="24876"/>
                </a:lnTo>
                <a:lnTo>
                  <a:pt x="60129" y="29902"/>
                </a:lnTo>
                <a:lnTo>
                  <a:pt x="72077" y="29902"/>
                </a:lnTo>
                <a:lnTo>
                  <a:pt x="72077" y="19466"/>
                </a:lnTo>
                <a:lnTo>
                  <a:pt x="68638" y="11873"/>
                </a:lnTo>
                <a:lnTo>
                  <a:pt x="61758" y="7124"/>
                </a:lnTo>
                <a:lnTo>
                  <a:pt x="50005" y="1690"/>
                </a:lnTo>
                <a:lnTo>
                  <a:pt x="36679" y="0"/>
                </a:lnTo>
                <a:lnTo>
                  <a:pt x="35841" y="5"/>
                </a:lnTo>
                <a:lnTo>
                  <a:pt x="22138" y="2136"/>
                </a:lnTo>
                <a:lnTo>
                  <a:pt x="11887" y="8114"/>
                </a:lnTo>
                <a:lnTo>
                  <a:pt x="6051" y="13524"/>
                </a:lnTo>
                <a:lnTo>
                  <a:pt x="3134" y="20446"/>
                </a:lnTo>
                <a:lnTo>
                  <a:pt x="3134" y="36674"/>
                </a:lnTo>
                <a:lnTo>
                  <a:pt x="6115" y="42531"/>
                </a:lnTo>
                <a:lnTo>
                  <a:pt x="12079" y="46450"/>
                </a:lnTo>
                <a:lnTo>
                  <a:pt x="15529" y="48708"/>
                </a:lnTo>
                <a:lnTo>
                  <a:pt x="21408" y="50774"/>
                </a:lnTo>
                <a:lnTo>
                  <a:pt x="29714" y="52648"/>
                </a:lnTo>
                <a:lnTo>
                  <a:pt x="42430" y="55523"/>
                </a:lnTo>
                <a:lnTo>
                  <a:pt x="49330" y="57099"/>
                </a:lnTo>
                <a:lnTo>
                  <a:pt x="54399" y="58952"/>
                </a:lnTo>
                <a:lnTo>
                  <a:pt x="57637" y="61082"/>
                </a:lnTo>
                <a:lnTo>
                  <a:pt x="60832" y="63254"/>
                </a:lnTo>
                <a:lnTo>
                  <a:pt x="62429" y="66896"/>
                </a:lnTo>
                <a:lnTo>
                  <a:pt x="62429" y="78823"/>
                </a:lnTo>
                <a:lnTo>
                  <a:pt x="58638" y="83551"/>
                </a:lnTo>
                <a:lnTo>
                  <a:pt x="51056" y="86192"/>
                </a:lnTo>
                <a:lnTo>
                  <a:pt x="47137" y="87555"/>
                </a:lnTo>
                <a:lnTo>
                  <a:pt x="42792" y="88237"/>
                </a:lnTo>
                <a:lnTo>
                  <a:pt x="27371" y="88237"/>
                </a:lnTo>
                <a:lnTo>
                  <a:pt x="19938" y="85127"/>
                </a:lnTo>
                <a:lnTo>
                  <a:pt x="15721" y="78908"/>
                </a:lnTo>
                <a:lnTo>
                  <a:pt x="13506" y="75586"/>
                </a:lnTo>
                <a:lnTo>
                  <a:pt x="12249" y="71262"/>
                </a:lnTo>
                <a:lnTo>
                  <a:pt x="11951" y="65937"/>
                </a:lnTo>
                <a:lnTo>
                  <a:pt x="3" y="65937"/>
                </a:lnTo>
                <a:lnTo>
                  <a:pt x="0" y="66713"/>
                </a:lnTo>
                <a:lnTo>
                  <a:pt x="2461" y="79871"/>
                </a:lnTo>
                <a:close/>
              </a:path>
              <a:path w="3798272" h="124272">
                <a:moveTo>
                  <a:pt x="137428" y="28862"/>
                </a:moveTo>
                <a:lnTo>
                  <a:pt x="127177" y="36547"/>
                </a:lnTo>
                <a:lnTo>
                  <a:pt x="130883" y="56545"/>
                </a:lnTo>
                <a:lnTo>
                  <a:pt x="131096" y="50667"/>
                </a:lnTo>
                <a:lnTo>
                  <a:pt x="132991" y="45822"/>
                </a:lnTo>
                <a:lnTo>
                  <a:pt x="136569" y="42009"/>
                </a:lnTo>
                <a:lnTo>
                  <a:pt x="140148" y="38197"/>
                </a:lnTo>
                <a:lnTo>
                  <a:pt x="137428" y="28862"/>
                </a:lnTo>
                <a:close/>
              </a:path>
              <a:path w="3798272" h="124272">
                <a:moveTo>
                  <a:pt x="180722" y="65682"/>
                </a:moveTo>
                <a:lnTo>
                  <a:pt x="180722" y="58781"/>
                </a:lnTo>
                <a:lnTo>
                  <a:pt x="180381" y="53755"/>
                </a:lnTo>
                <a:lnTo>
                  <a:pt x="179699" y="50603"/>
                </a:lnTo>
                <a:lnTo>
                  <a:pt x="178932" y="46003"/>
                </a:lnTo>
                <a:lnTo>
                  <a:pt x="177399" y="41978"/>
                </a:lnTo>
                <a:lnTo>
                  <a:pt x="175099" y="38527"/>
                </a:lnTo>
                <a:lnTo>
                  <a:pt x="172713" y="34907"/>
                </a:lnTo>
                <a:lnTo>
                  <a:pt x="169242" y="31957"/>
                </a:lnTo>
                <a:lnTo>
                  <a:pt x="164684" y="29678"/>
                </a:lnTo>
                <a:lnTo>
                  <a:pt x="160126" y="27399"/>
                </a:lnTo>
                <a:lnTo>
                  <a:pt x="155419" y="26260"/>
                </a:lnTo>
                <a:lnTo>
                  <a:pt x="150395" y="26260"/>
                </a:lnTo>
                <a:lnTo>
                  <a:pt x="137428" y="28862"/>
                </a:lnTo>
                <a:lnTo>
                  <a:pt x="140148" y="38197"/>
                </a:lnTo>
                <a:lnTo>
                  <a:pt x="144578" y="36291"/>
                </a:lnTo>
                <a:lnTo>
                  <a:pt x="157229" y="36291"/>
                </a:lnTo>
                <a:lnTo>
                  <a:pt x="162490" y="39060"/>
                </a:lnTo>
                <a:lnTo>
                  <a:pt x="165642" y="44597"/>
                </a:lnTo>
                <a:lnTo>
                  <a:pt x="167346" y="47579"/>
                </a:lnTo>
                <a:lnTo>
                  <a:pt x="168432" y="51561"/>
                </a:lnTo>
                <a:lnTo>
                  <a:pt x="168901" y="56545"/>
                </a:lnTo>
                <a:lnTo>
                  <a:pt x="130883" y="56545"/>
                </a:lnTo>
                <a:lnTo>
                  <a:pt x="127177" y="36547"/>
                </a:lnTo>
                <a:lnTo>
                  <a:pt x="125475" y="38669"/>
                </a:lnTo>
                <a:lnTo>
                  <a:pt x="120042" y="49738"/>
                </a:lnTo>
                <a:lnTo>
                  <a:pt x="118231" y="63318"/>
                </a:lnTo>
                <a:lnTo>
                  <a:pt x="118284" y="65842"/>
                </a:lnTo>
                <a:lnTo>
                  <a:pt x="120805" y="79184"/>
                </a:lnTo>
                <a:lnTo>
                  <a:pt x="127113" y="89354"/>
                </a:lnTo>
                <a:lnTo>
                  <a:pt x="133034" y="95552"/>
                </a:lnTo>
                <a:lnTo>
                  <a:pt x="140254" y="98651"/>
                </a:lnTo>
                <a:lnTo>
                  <a:pt x="152267" y="98651"/>
                </a:lnTo>
                <a:lnTo>
                  <a:pt x="155397" y="98310"/>
                </a:lnTo>
                <a:lnTo>
                  <a:pt x="158166" y="97629"/>
                </a:lnTo>
                <a:lnTo>
                  <a:pt x="163321" y="96436"/>
                </a:lnTo>
                <a:lnTo>
                  <a:pt x="167644" y="94136"/>
                </a:lnTo>
                <a:lnTo>
                  <a:pt x="171137" y="90728"/>
                </a:lnTo>
                <a:lnTo>
                  <a:pt x="173224" y="88769"/>
                </a:lnTo>
                <a:lnTo>
                  <a:pt x="175109" y="86245"/>
                </a:lnTo>
                <a:lnTo>
                  <a:pt x="176792" y="83157"/>
                </a:lnTo>
                <a:lnTo>
                  <a:pt x="178475" y="80068"/>
                </a:lnTo>
                <a:lnTo>
                  <a:pt x="179465" y="77268"/>
                </a:lnTo>
                <a:lnTo>
                  <a:pt x="179763" y="74755"/>
                </a:lnTo>
                <a:lnTo>
                  <a:pt x="168454" y="74755"/>
                </a:lnTo>
                <a:lnTo>
                  <a:pt x="167602" y="77779"/>
                </a:lnTo>
                <a:lnTo>
                  <a:pt x="166153" y="80441"/>
                </a:lnTo>
                <a:lnTo>
                  <a:pt x="164109" y="82742"/>
                </a:lnTo>
                <a:lnTo>
                  <a:pt x="160530" y="86703"/>
                </a:lnTo>
                <a:lnTo>
                  <a:pt x="155738" y="88684"/>
                </a:lnTo>
                <a:lnTo>
                  <a:pt x="143300" y="88684"/>
                </a:lnTo>
                <a:lnTo>
                  <a:pt x="138550" y="86586"/>
                </a:lnTo>
                <a:lnTo>
                  <a:pt x="135483" y="82390"/>
                </a:lnTo>
                <a:lnTo>
                  <a:pt x="132416" y="78194"/>
                </a:lnTo>
                <a:lnTo>
                  <a:pt x="130776" y="72625"/>
                </a:lnTo>
                <a:lnTo>
                  <a:pt x="130563" y="65682"/>
                </a:lnTo>
                <a:lnTo>
                  <a:pt x="180722" y="65682"/>
                </a:lnTo>
                <a:close/>
              </a:path>
              <a:path w="3798272" h="124272">
                <a:moveTo>
                  <a:pt x="333071" y="31435"/>
                </a:moveTo>
                <a:lnTo>
                  <a:pt x="333071" y="96223"/>
                </a:lnTo>
                <a:lnTo>
                  <a:pt x="345339" y="96223"/>
                </a:lnTo>
                <a:lnTo>
                  <a:pt x="345339" y="5111"/>
                </a:lnTo>
                <a:lnTo>
                  <a:pt x="336265" y="5111"/>
                </a:lnTo>
                <a:lnTo>
                  <a:pt x="334647" y="12182"/>
                </a:lnTo>
                <a:lnTo>
                  <a:pt x="332197" y="16665"/>
                </a:lnTo>
                <a:lnTo>
                  <a:pt x="328917" y="18561"/>
                </a:lnTo>
                <a:lnTo>
                  <a:pt x="325637" y="20456"/>
                </a:lnTo>
                <a:lnTo>
                  <a:pt x="319844" y="21808"/>
                </a:lnTo>
                <a:lnTo>
                  <a:pt x="311538" y="22618"/>
                </a:lnTo>
                <a:lnTo>
                  <a:pt x="311538" y="31435"/>
                </a:lnTo>
                <a:lnTo>
                  <a:pt x="333071" y="31435"/>
                </a:lnTo>
                <a:close/>
              </a:path>
              <a:path w="3798272" h="124272">
                <a:moveTo>
                  <a:pt x="215843" y="95137"/>
                </a:moveTo>
                <a:lnTo>
                  <a:pt x="219336" y="97395"/>
                </a:lnTo>
                <a:lnTo>
                  <a:pt x="223660" y="98523"/>
                </a:lnTo>
                <a:lnTo>
                  <a:pt x="235374" y="98523"/>
                </a:lnTo>
                <a:lnTo>
                  <a:pt x="241124" y="96500"/>
                </a:lnTo>
                <a:lnTo>
                  <a:pt x="246066" y="92453"/>
                </a:lnTo>
                <a:lnTo>
                  <a:pt x="251240" y="86776"/>
                </a:lnTo>
                <a:lnTo>
                  <a:pt x="256129" y="75422"/>
                </a:lnTo>
                <a:lnTo>
                  <a:pt x="257759" y="60507"/>
                </a:lnTo>
                <a:lnTo>
                  <a:pt x="257739" y="58886"/>
                </a:lnTo>
                <a:lnTo>
                  <a:pt x="255524" y="45241"/>
                </a:lnTo>
                <a:lnTo>
                  <a:pt x="249644" y="35045"/>
                </a:lnTo>
                <a:lnTo>
                  <a:pt x="244234" y="29103"/>
                </a:lnTo>
                <a:lnTo>
                  <a:pt x="237653" y="26132"/>
                </a:lnTo>
                <a:lnTo>
                  <a:pt x="224661" y="26132"/>
                </a:lnTo>
                <a:lnTo>
                  <a:pt x="220103" y="27410"/>
                </a:lnTo>
                <a:lnTo>
                  <a:pt x="216226" y="29966"/>
                </a:lnTo>
                <a:lnTo>
                  <a:pt x="213500" y="31669"/>
                </a:lnTo>
                <a:lnTo>
                  <a:pt x="213862" y="40210"/>
                </a:lnTo>
                <a:lnTo>
                  <a:pt x="219315" y="36227"/>
                </a:lnTo>
                <a:lnTo>
                  <a:pt x="235204" y="36227"/>
                </a:lnTo>
                <a:lnTo>
                  <a:pt x="240656" y="39997"/>
                </a:lnTo>
                <a:lnTo>
                  <a:pt x="243638" y="47536"/>
                </a:lnTo>
                <a:lnTo>
                  <a:pt x="245214" y="51455"/>
                </a:lnTo>
                <a:lnTo>
                  <a:pt x="246002" y="56141"/>
                </a:lnTo>
                <a:lnTo>
                  <a:pt x="246002" y="70538"/>
                </a:lnTo>
                <a:lnTo>
                  <a:pt x="244223" y="77257"/>
                </a:lnTo>
                <a:lnTo>
                  <a:pt x="240667" y="81751"/>
                </a:lnTo>
                <a:lnTo>
                  <a:pt x="237110" y="86245"/>
                </a:lnTo>
                <a:lnTo>
                  <a:pt x="232648" y="88492"/>
                </a:lnTo>
                <a:lnTo>
                  <a:pt x="219357" y="88492"/>
                </a:lnTo>
                <a:lnTo>
                  <a:pt x="213905" y="84956"/>
                </a:lnTo>
                <a:lnTo>
                  <a:pt x="210923" y="77886"/>
                </a:lnTo>
                <a:lnTo>
                  <a:pt x="211519" y="91665"/>
                </a:lnTo>
                <a:lnTo>
                  <a:pt x="213798" y="93859"/>
                </a:lnTo>
                <a:lnTo>
                  <a:pt x="215843" y="95137"/>
                </a:lnTo>
                <a:close/>
              </a:path>
              <a:path w="3798272" h="124272">
                <a:moveTo>
                  <a:pt x="389853" y="28688"/>
                </a:moveTo>
                <a:lnTo>
                  <a:pt x="389853" y="42617"/>
                </a:lnTo>
                <a:lnTo>
                  <a:pt x="403207" y="42617"/>
                </a:lnTo>
                <a:lnTo>
                  <a:pt x="403207" y="28688"/>
                </a:lnTo>
                <a:lnTo>
                  <a:pt x="389853" y="28688"/>
                </a:lnTo>
                <a:close/>
              </a:path>
              <a:path w="3798272" h="124272">
                <a:moveTo>
                  <a:pt x="389853" y="82294"/>
                </a:moveTo>
                <a:lnTo>
                  <a:pt x="389853" y="96223"/>
                </a:lnTo>
                <a:lnTo>
                  <a:pt x="403207" y="96223"/>
                </a:lnTo>
                <a:lnTo>
                  <a:pt x="403207" y="82294"/>
                </a:lnTo>
                <a:lnTo>
                  <a:pt x="389853" y="82294"/>
                </a:lnTo>
                <a:close/>
              </a:path>
              <a:path w="3798272" h="124272">
                <a:moveTo>
                  <a:pt x="464675" y="13865"/>
                </a:moveTo>
                <a:lnTo>
                  <a:pt x="517069" y="13865"/>
                </a:lnTo>
                <a:lnTo>
                  <a:pt x="517069" y="2364"/>
                </a:lnTo>
                <a:lnTo>
                  <a:pt x="451960" y="2364"/>
                </a:lnTo>
                <a:lnTo>
                  <a:pt x="451960" y="96223"/>
                </a:lnTo>
                <a:lnTo>
                  <a:pt x="464675" y="96223"/>
                </a:lnTo>
                <a:lnTo>
                  <a:pt x="464675" y="53542"/>
                </a:lnTo>
                <a:lnTo>
                  <a:pt x="510744" y="53542"/>
                </a:lnTo>
                <a:lnTo>
                  <a:pt x="510744" y="42361"/>
                </a:lnTo>
                <a:lnTo>
                  <a:pt x="464675" y="42361"/>
                </a:lnTo>
                <a:lnTo>
                  <a:pt x="464675" y="13865"/>
                </a:lnTo>
                <a:close/>
              </a:path>
              <a:path w="3798272" h="124272">
                <a:moveTo>
                  <a:pt x="525546" y="28113"/>
                </a:moveTo>
                <a:lnTo>
                  <a:pt x="525546" y="96223"/>
                </a:lnTo>
                <a:lnTo>
                  <a:pt x="537239" y="96223"/>
                </a:lnTo>
                <a:lnTo>
                  <a:pt x="537239" y="28113"/>
                </a:lnTo>
                <a:lnTo>
                  <a:pt x="525546" y="28113"/>
                </a:lnTo>
                <a:close/>
              </a:path>
              <a:path w="3798272" h="124272">
                <a:moveTo>
                  <a:pt x="525546" y="2364"/>
                </a:moveTo>
                <a:lnTo>
                  <a:pt x="525546" y="15398"/>
                </a:lnTo>
                <a:lnTo>
                  <a:pt x="537239" y="15398"/>
                </a:lnTo>
                <a:lnTo>
                  <a:pt x="537239" y="2364"/>
                </a:lnTo>
                <a:lnTo>
                  <a:pt x="525546" y="2364"/>
                </a:lnTo>
                <a:close/>
              </a:path>
              <a:path w="3798272" h="124272">
                <a:moveTo>
                  <a:pt x="569762" y="96223"/>
                </a:moveTo>
                <a:lnTo>
                  <a:pt x="569762" y="55906"/>
                </a:lnTo>
                <a:lnTo>
                  <a:pt x="570050" y="52467"/>
                </a:lnTo>
                <a:lnTo>
                  <a:pt x="570625" y="50060"/>
                </a:lnTo>
                <a:lnTo>
                  <a:pt x="571200" y="47653"/>
                </a:lnTo>
                <a:lnTo>
                  <a:pt x="572446" y="45322"/>
                </a:lnTo>
                <a:lnTo>
                  <a:pt x="574363" y="43063"/>
                </a:lnTo>
                <a:lnTo>
                  <a:pt x="576748" y="40253"/>
                </a:lnTo>
                <a:lnTo>
                  <a:pt x="579517" y="38378"/>
                </a:lnTo>
                <a:lnTo>
                  <a:pt x="582669" y="37441"/>
                </a:lnTo>
                <a:lnTo>
                  <a:pt x="584416" y="36888"/>
                </a:lnTo>
                <a:lnTo>
                  <a:pt x="586652" y="36610"/>
                </a:lnTo>
                <a:lnTo>
                  <a:pt x="594746" y="36610"/>
                </a:lnTo>
                <a:lnTo>
                  <a:pt x="598452" y="38740"/>
                </a:lnTo>
                <a:lnTo>
                  <a:pt x="600496" y="43000"/>
                </a:lnTo>
                <a:lnTo>
                  <a:pt x="601732" y="45556"/>
                </a:lnTo>
                <a:lnTo>
                  <a:pt x="602349" y="48921"/>
                </a:lnTo>
                <a:lnTo>
                  <a:pt x="602349" y="96223"/>
                </a:lnTo>
                <a:lnTo>
                  <a:pt x="614042" y="96223"/>
                </a:lnTo>
                <a:lnTo>
                  <a:pt x="614042" y="45428"/>
                </a:lnTo>
                <a:lnTo>
                  <a:pt x="613105" y="40125"/>
                </a:lnTo>
                <a:lnTo>
                  <a:pt x="611231" y="36418"/>
                </a:lnTo>
                <a:lnTo>
                  <a:pt x="607823" y="29646"/>
                </a:lnTo>
                <a:lnTo>
                  <a:pt x="601263" y="26260"/>
                </a:lnTo>
                <a:lnTo>
                  <a:pt x="587121" y="26260"/>
                </a:lnTo>
                <a:lnTo>
                  <a:pt x="583095" y="27133"/>
                </a:lnTo>
                <a:lnTo>
                  <a:pt x="579474" y="28880"/>
                </a:lnTo>
                <a:lnTo>
                  <a:pt x="575854" y="30626"/>
                </a:lnTo>
                <a:lnTo>
                  <a:pt x="572425" y="33501"/>
                </a:lnTo>
                <a:lnTo>
                  <a:pt x="569187" y="37505"/>
                </a:lnTo>
                <a:lnTo>
                  <a:pt x="569187" y="27793"/>
                </a:lnTo>
                <a:lnTo>
                  <a:pt x="558261" y="27793"/>
                </a:lnTo>
                <a:lnTo>
                  <a:pt x="558261" y="96223"/>
                </a:lnTo>
                <a:lnTo>
                  <a:pt x="569762" y="96223"/>
                </a:lnTo>
                <a:close/>
              </a:path>
              <a:path w="3798272" h="124272">
                <a:moveTo>
                  <a:pt x="646544" y="81208"/>
                </a:moveTo>
                <a:lnTo>
                  <a:pt x="643434" y="76267"/>
                </a:lnTo>
                <a:lnTo>
                  <a:pt x="641879" y="70133"/>
                </a:lnTo>
                <a:lnTo>
                  <a:pt x="641879" y="54202"/>
                </a:lnTo>
                <a:lnTo>
                  <a:pt x="643679" y="47686"/>
                </a:lnTo>
                <a:lnTo>
                  <a:pt x="647279" y="43255"/>
                </a:lnTo>
                <a:lnTo>
                  <a:pt x="650878" y="38825"/>
                </a:lnTo>
                <a:lnTo>
                  <a:pt x="655574" y="36610"/>
                </a:lnTo>
                <a:lnTo>
                  <a:pt x="666565" y="36610"/>
                </a:lnTo>
                <a:lnTo>
                  <a:pt x="670931" y="38687"/>
                </a:lnTo>
                <a:lnTo>
                  <a:pt x="674466" y="42840"/>
                </a:lnTo>
                <a:lnTo>
                  <a:pt x="678002" y="46993"/>
                </a:lnTo>
                <a:lnTo>
                  <a:pt x="679770" y="53393"/>
                </a:lnTo>
                <a:lnTo>
                  <a:pt x="679770" y="70602"/>
                </a:lnTo>
                <a:lnTo>
                  <a:pt x="678055" y="77172"/>
                </a:lnTo>
                <a:lnTo>
                  <a:pt x="674626" y="81751"/>
                </a:lnTo>
                <a:lnTo>
                  <a:pt x="671197" y="86330"/>
                </a:lnTo>
                <a:lnTo>
                  <a:pt x="666841" y="97714"/>
                </a:lnTo>
                <a:lnTo>
                  <a:pt x="670505" y="95839"/>
                </a:lnTo>
                <a:lnTo>
                  <a:pt x="674168" y="93965"/>
                </a:lnTo>
                <a:lnTo>
                  <a:pt x="677342" y="90920"/>
                </a:lnTo>
                <a:lnTo>
                  <a:pt x="680025" y="86703"/>
                </a:lnTo>
                <a:lnTo>
                  <a:pt x="680025" y="96223"/>
                </a:lnTo>
                <a:lnTo>
                  <a:pt x="690376" y="96223"/>
                </a:lnTo>
                <a:lnTo>
                  <a:pt x="690376" y="2044"/>
                </a:lnTo>
                <a:lnTo>
                  <a:pt x="679322" y="2044"/>
                </a:lnTo>
                <a:lnTo>
                  <a:pt x="679322" y="36610"/>
                </a:lnTo>
                <a:lnTo>
                  <a:pt x="676724" y="33416"/>
                </a:lnTo>
                <a:lnTo>
                  <a:pt x="674402" y="31180"/>
                </a:lnTo>
                <a:lnTo>
                  <a:pt x="672358" y="29902"/>
                </a:lnTo>
                <a:lnTo>
                  <a:pt x="668822" y="27687"/>
                </a:lnTo>
                <a:lnTo>
                  <a:pt x="664435" y="26579"/>
                </a:lnTo>
                <a:lnTo>
                  <a:pt x="649739" y="26579"/>
                </a:lnTo>
                <a:lnTo>
                  <a:pt x="642465" y="30232"/>
                </a:lnTo>
                <a:lnTo>
                  <a:pt x="637375" y="37537"/>
                </a:lnTo>
                <a:lnTo>
                  <a:pt x="631427" y="50269"/>
                </a:lnTo>
                <a:lnTo>
                  <a:pt x="629739" y="63446"/>
                </a:lnTo>
                <a:lnTo>
                  <a:pt x="629766" y="65233"/>
                </a:lnTo>
                <a:lnTo>
                  <a:pt x="632075" y="78548"/>
                </a:lnTo>
                <a:lnTo>
                  <a:pt x="638110" y="89035"/>
                </a:lnTo>
                <a:lnTo>
                  <a:pt x="643690" y="95446"/>
                </a:lnTo>
                <a:lnTo>
                  <a:pt x="650292" y="98651"/>
                </a:lnTo>
                <a:lnTo>
                  <a:pt x="649653" y="86149"/>
                </a:lnTo>
                <a:lnTo>
                  <a:pt x="646544" y="81208"/>
                </a:lnTo>
                <a:close/>
              </a:path>
              <a:path w="3798272" h="124272">
                <a:moveTo>
                  <a:pt x="649653" y="86149"/>
                </a:moveTo>
                <a:lnTo>
                  <a:pt x="650292" y="98651"/>
                </a:lnTo>
                <a:lnTo>
                  <a:pt x="662646" y="98651"/>
                </a:lnTo>
                <a:lnTo>
                  <a:pt x="666841" y="97714"/>
                </a:lnTo>
                <a:lnTo>
                  <a:pt x="671197" y="86330"/>
                </a:lnTo>
                <a:lnTo>
                  <a:pt x="666820" y="88620"/>
                </a:lnTo>
                <a:lnTo>
                  <a:pt x="654637" y="88620"/>
                </a:lnTo>
                <a:lnTo>
                  <a:pt x="649653" y="86149"/>
                </a:lnTo>
                <a:close/>
              </a:path>
              <a:path w="3798272" h="124272">
                <a:moveTo>
                  <a:pt x="816315" y="38293"/>
                </a:moveTo>
                <a:lnTo>
                  <a:pt x="818402" y="42041"/>
                </a:lnTo>
                <a:lnTo>
                  <a:pt x="819680" y="44384"/>
                </a:lnTo>
                <a:lnTo>
                  <a:pt x="820319" y="48069"/>
                </a:lnTo>
                <a:lnTo>
                  <a:pt x="820319" y="96223"/>
                </a:lnTo>
                <a:lnTo>
                  <a:pt x="832140" y="96223"/>
                </a:lnTo>
                <a:lnTo>
                  <a:pt x="832140" y="45598"/>
                </a:lnTo>
                <a:lnTo>
                  <a:pt x="831182" y="40337"/>
                </a:lnTo>
                <a:lnTo>
                  <a:pt x="829265" y="36547"/>
                </a:lnTo>
                <a:lnTo>
                  <a:pt x="825729" y="29604"/>
                </a:lnTo>
                <a:lnTo>
                  <a:pt x="818999" y="26132"/>
                </a:lnTo>
                <a:lnTo>
                  <a:pt x="803536" y="26132"/>
                </a:lnTo>
                <a:lnTo>
                  <a:pt x="798914" y="27346"/>
                </a:lnTo>
                <a:lnTo>
                  <a:pt x="795208" y="29774"/>
                </a:lnTo>
                <a:lnTo>
                  <a:pt x="793036" y="31180"/>
                </a:lnTo>
                <a:lnTo>
                  <a:pt x="790586" y="33607"/>
                </a:lnTo>
                <a:lnTo>
                  <a:pt x="787860" y="37058"/>
                </a:lnTo>
                <a:lnTo>
                  <a:pt x="787860" y="2044"/>
                </a:lnTo>
                <a:lnTo>
                  <a:pt x="776359" y="2044"/>
                </a:lnTo>
                <a:lnTo>
                  <a:pt x="776359" y="96223"/>
                </a:lnTo>
                <a:lnTo>
                  <a:pt x="787860" y="96223"/>
                </a:lnTo>
                <a:lnTo>
                  <a:pt x="787860" y="50816"/>
                </a:lnTo>
                <a:lnTo>
                  <a:pt x="789798" y="44619"/>
                </a:lnTo>
                <a:lnTo>
                  <a:pt x="793675" y="41339"/>
                </a:lnTo>
                <a:lnTo>
                  <a:pt x="797551" y="38059"/>
                </a:lnTo>
                <a:lnTo>
                  <a:pt x="801875" y="36418"/>
                </a:lnTo>
                <a:lnTo>
                  <a:pt x="812396" y="36418"/>
                </a:lnTo>
                <a:lnTo>
                  <a:pt x="816315" y="38293"/>
                </a:lnTo>
                <a:close/>
              </a:path>
              <a:path w="3798272" h="124272">
                <a:moveTo>
                  <a:pt x="868056" y="28862"/>
                </a:moveTo>
                <a:lnTo>
                  <a:pt x="857805" y="36547"/>
                </a:lnTo>
                <a:lnTo>
                  <a:pt x="861511" y="56545"/>
                </a:lnTo>
                <a:lnTo>
                  <a:pt x="861724" y="50667"/>
                </a:lnTo>
                <a:lnTo>
                  <a:pt x="863619" y="45822"/>
                </a:lnTo>
                <a:lnTo>
                  <a:pt x="867198" y="42009"/>
                </a:lnTo>
                <a:lnTo>
                  <a:pt x="870776" y="38197"/>
                </a:lnTo>
                <a:lnTo>
                  <a:pt x="868056" y="28862"/>
                </a:lnTo>
                <a:close/>
              </a:path>
              <a:path w="3798272" h="124272">
                <a:moveTo>
                  <a:pt x="911350" y="65682"/>
                </a:moveTo>
                <a:lnTo>
                  <a:pt x="911350" y="58781"/>
                </a:lnTo>
                <a:lnTo>
                  <a:pt x="911009" y="53755"/>
                </a:lnTo>
                <a:lnTo>
                  <a:pt x="910327" y="50603"/>
                </a:lnTo>
                <a:lnTo>
                  <a:pt x="909560" y="46003"/>
                </a:lnTo>
                <a:lnTo>
                  <a:pt x="908027" y="41978"/>
                </a:lnTo>
                <a:lnTo>
                  <a:pt x="905727" y="38527"/>
                </a:lnTo>
                <a:lnTo>
                  <a:pt x="903341" y="34907"/>
                </a:lnTo>
                <a:lnTo>
                  <a:pt x="899870" y="31957"/>
                </a:lnTo>
                <a:lnTo>
                  <a:pt x="895312" y="29678"/>
                </a:lnTo>
                <a:lnTo>
                  <a:pt x="890754" y="27399"/>
                </a:lnTo>
                <a:lnTo>
                  <a:pt x="886047" y="26260"/>
                </a:lnTo>
                <a:lnTo>
                  <a:pt x="881023" y="26260"/>
                </a:lnTo>
                <a:lnTo>
                  <a:pt x="868056" y="28862"/>
                </a:lnTo>
                <a:lnTo>
                  <a:pt x="870776" y="38197"/>
                </a:lnTo>
                <a:lnTo>
                  <a:pt x="875206" y="36291"/>
                </a:lnTo>
                <a:lnTo>
                  <a:pt x="887857" y="36291"/>
                </a:lnTo>
                <a:lnTo>
                  <a:pt x="893118" y="39060"/>
                </a:lnTo>
                <a:lnTo>
                  <a:pt x="896270" y="44597"/>
                </a:lnTo>
                <a:lnTo>
                  <a:pt x="897974" y="47579"/>
                </a:lnTo>
                <a:lnTo>
                  <a:pt x="899060" y="51561"/>
                </a:lnTo>
                <a:lnTo>
                  <a:pt x="899529" y="56545"/>
                </a:lnTo>
                <a:lnTo>
                  <a:pt x="861511" y="56545"/>
                </a:lnTo>
                <a:lnTo>
                  <a:pt x="857805" y="36547"/>
                </a:lnTo>
                <a:lnTo>
                  <a:pt x="856103" y="38669"/>
                </a:lnTo>
                <a:lnTo>
                  <a:pt x="850670" y="49739"/>
                </a:lnTo>
                <a:lnTo>
                  <a:pt x="848859" y="63318"/>
                </a:lnTo>
                <a:lnTo>
                  <a:pt x="848912" y="65842"/>
                </a:lnTo>
                <a:lnTo>
                  <a:pt x="851433" y="79185"/>
                </a:lnTo>
                <a:lnTo>
                  <a:pt x="857741" y="89354"/>
                </a:lnTo>
                <a:lnTo>
                  <a:pt x="863662" y="95553"/>
                </a:lnTo>
                <a:lnTo>
                  <a:pt x="870882" y="98651"/>
                </a:lnTo>
                <a:lnTo>
                  <a:pt x="882895" y="98651"/>
                </a:lnTo>
                <a:lnTo>
                  <a:pt x="886026" y="98310"/>
                </a:lnTo>
                <a:lnTo>
                  <a:pt x="888794" y="97629"/>
                </a:lnTo>
                <a:lnTo>
                  <a:pt x="893949" y="96436"/>
                </a:lnTo>
                <a:lnTo>
                  <a:pt x="898272" y="94136"/>
                </a:lnTo>
                <a:lnTo>
                  <a:pt x="901765" y="90728"/>
                </a:lnTo>
                <a:lnTo>
                  <a:pt x="903852" y="88769"/>
                </a:lnTo>
                <a:lnTo>
                  <a:pt x="905738" y="86246"/>
                </a:lnTo>
                <a:lnTo>
                  <a:pt x="907420" y="83157"/>
                </a:lnTo>
                <a:lnTo>
                  <a:pt x="909103" y="80068"/>
                </a:lnTo>
                <a:lnTo>
                  <a:pt x="910093" y="77269"/>
                </a:lnTo>
                <a:lnTo>
                  <a:pt x="910391" y="74755"/>
                </a:lnTo>
                <a:lnTo>
                  <a:pt x="899082" y="74755"/>
                </a:lnTo>
                <a:lnTo>
                  <a:pt x="898230" y="77780"/>
                </a:lnTo>
                <a:lnTo>
                  <a:pt x="896781" y="80441"/>
                </a:lnTo>
                <a:lnTo>
                  <a:pt x="894737" y="82742"/>
                </a:lnTo>
                <a:lnTo>
                  <a:pt x="891159" y="86703"/>
                </a:lnTo>
                <a:lnTo>
                  <a:pt x="886366" y="88684"/>
                </a:lnTo>
                <a:lnTo>
                  <a:pt x="873928" y="88684"/>
                </a:lnTo>
                <a:lnTo>
                  <a:pt x="869178" y="86586"/>
                </a:lnTo>
                <a:lnTo>
                  <a:pt x="866111" y="82390"/>
                </a:lnTo>
                <a:lnTo>
                  <a:pt x="863044" y="78194"/>
                </a:lnTo>
                <a:lnTo>
                  <a:pt x="861404" y="72625"/>
                </a:lnTo>
                <a:lnTo>
                  <a:pt x="861191" y="65682"/>
                </a:lnTo>
                <a:lnTo>
                  <a:pt x="911350" y="65682"/>
                </a:lnTo>
                <a:close/>
              </a:path>
              <a:path w="3798272" h="124272">
                <a:moveTo>
                  <a:pt x="972200" y="72923"/>
                </a:moveTo>
                <a:lnTo>
                  <a:pt x="971454" y="87470"/>
                </a:lnTo>
                <a:lnTo>
                  <a:pt x="973882" y="90750"/>
                </a:lnTo>
                <a:lnTo>
                  <a:pt x="973819" y="76927"/>
                </a:lnTo>
                <a:lnTo>
                  <a:pt x="972200" y="72923"/>
                </a:lnTo>
                <a:close/>
              </a:path>
              <a:path w="3798272" h="124272">
                <a:moveTo>
                  <a:pt x="1049578" y="27793"/>
                </a:moveTo>
                <a:lnTo>
                  <a:pt x="1037821" y="27793"/>
                </a:lnTo>
                <a:lnTo>
                  <a:pt x="1037821" y="80144"/>
                </a:lnTo>
                <a:lnTo>
                  <a:pt x="1038779" y="84807"/>
                </a:lnTo>
                <a:lnTo>
                  <a:pt x="1040696" y="88301"/>
                </a:lnTo>
                <a:lnTo>
                  <a:pt x="1044232" y="94818"/>
                </a:lnTo>
                <a:lnTo>
                  <a:pt x="1050877" y="98076"/>
                </a:lnTo>
                <a:lnTo>
                  <a:pt x="1066894" y="98076"/>
                </a:lnTo>
                <a:lnTo>
                  <a:pt x="1072218" y="96287"/>
                </a:lnTo>
                <a:lnTo>
                  <a:pt x="1076606" y="92709"/>
                </a:lnTo>
                <a:lnTo>
                  <a:pt x="1078821" y="90920"/>
                </a:lnTo>
                <a:lnTo>
                  <a:pt x="1080674" y="88726"/>
                </a:lnTo>
                <a:lnTo>
                  <a:pt x="1082165" y="86128"/>
                </a:lnTo>
                <a:lnTo>
                  <a:pt x="1082037" y="96224"/>
                </a:lnTo>
                <a:lnTo>
                  <a:pt x="1092899" y="96224"/>
                </a:lnTo>
                <a:lnTo>
                  <a:pt x="1092899" y="27793"/>
                </a:lnTo>
                <a:lnTo>
                  <a:pt x="1081398" y="27793"/>
                </a:lnTo>
                <a:lnTo>
                  <a:pt x="1081398" y="68089"/>
                </a:lnTo>
                <a:lnTo>
                  <a:pt x="1080610" y="73349"/>
                </a:lnTo>
                <a:lnTo>
                  <a:pt x="1079034" y="77183"/>
                </a:lnTo>
                <a:lnTo>
                  <a:pt x="1076137" y="84339"/>
                </a:lnTo>
                <a:lnTo>
                  <a:pt x="1070685" y="87917"/>
                </a:lnTo>
                <a:lnTo>
                  <a:pt x="1057096" y="87917"/>
                </a:lnTo>
                <a:lnTo>
                  <a:pt x="1053284" y="85872"/>
                </a:lnTo>
                <a:lnTo>
                  <a:pt x="1051239" y="81783"/>
                </a:lnTo>
                <a:lnTo>
                  <a:pt x="1050132" y="79568"/>
                </a:lnTo>
                <a:lnTo>
                  <a:pt x="1049578" y="76714"/>
                </a:lnTo>
                <a:lnTo>
                  <a:pt x="1049578" y="27793"/>
                </a:lnTo>
                <a:close/>
              </a:path>
              <a:path w="3798272" h="124272">
                <a:moveTo>
                  <a:pt x="1127020" y="87278"/>
                </a:moveTo>
                <a:lnTo>
                  <a:pt x="1124123" y="83572"/>
                </a:lnTo>
                <a:lnTo>
                  <a:pt x="1122547" y="81528"/>
                </a:lnTo>
                <a:lnTo>
                  <a:pt x="1121588" y="78589"/>
                </a:lnTo>
                <a:lnTo>
                  <a:pt x="1121248" y="74755"/>
                </a:lnTo>
                <a:lnTo>
                  <a:pt x="1110194" y="74755"/>
                </a:lnTo>
                <a:lnTo>
                  <a:pt x="1110492" y="81570"/>
                </a:lnTo>
                <a:lnTo>
                  <a:pt x="1112760" y="87289"/>
                </a:lnTo>
                <a:lnTo>
                  <a:pt x="1116998" y="91910"/>
                </a:lnTo>
                <a:lnTo>
                  <a:pt x="1121237" y="96532"/>
                </a:lnTo>
                <a:lnTo>
                  <a:pt x="1128446" y="98842"/>
                </a:lnTo>
                <a:lnTo>
                  <a:pt x="1148084" y="98842"/>
                </a:lnTo>
                <a:lnTo>
                  <a:pt x="1155123" y="96628"/>
                </a:lnTo>
                <a:lnTo>
                  <a:pt x="1159745" y="92198"/>
                </a:lnTo>
                <a:lnTo>
                  <a:pt x="1164367" y="87768"/>
                </a:lnTo>
                <a:lnTo>
                  <a:pt x="1166678" y="82508"/>
                </a:lnTo>
                <a:lnTo>
                  <a:pt x="1166678" y="70112"/>
                </a:lnTo>
                <a:lnTo>
                  <a:pt x="1164441" y="65491"/>
                </a:lnTo>
                <a:lnTo>
                  <a:pt x="1159968" y="62552"/>
                </a:lnTo>
                <a:lnTo>
                  <a:pt x="1157157" y="60677"/>
                </a:lnTo>
                <a:lnTo>
                  <a:pt x="1151619" y="58739"/>
                </a:lnTo>
                <a:lnTo>
                  <a:pt x="1143356" y="56737"/>
                </a:lnTo>
                <a:lnTo>
                  <a:pt x="1135752" y="54884"/>
                </a:lnTo>
                <a:lnTo>
                  <a:pt x="1132429" y="54075"/>
                </a:lnTo>
                <a:lnTo>
                  <a:pt x="1129916" y="53138"/>
                </a:lnTo>
                <a:lnTo>
                  <a:pt x="1128212" y="52073"/>
                </a:lnTo>
                <a:lnTo>
                  <a:pt x="1125273" y="50284"/>
                </a:lnTo>
                <a:lnTo>
                  <a:pt x="1123803" y="47899"/>
                </a:lnTo>
                <a:lnTo>
                  <a:pt x="1123803" y="42191"/>
                </a:lnTo>
                <a:lnTo>
                  <a:pt x="1124922" y="39997"/>
                </a:lnTo>
                <a:lnTo>
                  <a:pt x="1127158" y="38336"/>
                </a:lnTo>
                <a:lnTo>
                  <a:pt x="1129394" y="36675"/>
                </a:lnTo>
                <a:lnTo>
                  <a:pt x="1132685" y="35844"/>
                </a:lnTo>
                <a:lnTo>
                  <a:pt x="1143547" y="35844"/>
                </a:lnTo>
                <a:lnTo>
                  <a:pt x="1148126" y="37356"/>
                </a:lnTo>
                <a:lnTo>
                  <a:pt x="1150767" y="40381"/>
                </a:lnTo>
                <a:lnTo>
                  <a:pt x="1152386" y="42510"/>
                </a:lnTo>
                <a:lnTo>
                  <a:pt x="1153302" y="44874"/>
                </a:lnTo>
                <a:lnTo>
                  <a:pt x="1153515" y="47473"/>
                </a:lnTo>
                <a:lnTo>
                  <a:pt x="1164377" y="47473"/>
                </a:lnTo>
                <a:lnTo>
                  <a:pt x="1164462" y="43043"/>
                </a:lnTo>
                <a:lnTo>
                  <a:pt x="1163078" y="38911"/>
                </a:lnTo>
                <a:lnTo>
                  <a:pt x="1160224" y="35077"/>
                </a:lnTo>
                <a:lnTo>
                  <a:pt x="1155666" y="29029"/>
                </a:lnTo>
                <a:lnTo>
                  <a:pt x="1148233" y="26004"/>
                </a:lnTo>
                <a:lnTo>
                  <a:pt x="1130044" y="26004"/>
                </a:lnTo>
                <a:lnTo>
                  <a:pt x="1123772" y="28006"/>
                </a:lnTo>
                <a:lnTo>
                  <a:pt x="1119107" y="32010"/>
                </a:lnTo>
                <a:lnTo>
                  <a:pt x="1114443" y="36015"/>
                </a:lnTo>
                <a:lnTo>
                  <a:pt x="1112111" y="41253"/>
                </a:lnTo>
                <a:lnTo>
                  <a:pt x="1112111" y="53223"/>
                </a:lnTo>
                <a:lnTo>
                  <a:pt x="1114581" y="57525"/>
                </a:lnTo>
                <a:lnTo>
                  <a:pt x="1119522" y="60635"/>
                </a:lnTo>
                <a:lnTo>
                  <a:pt x="1122291" y="62424"/>
                </a:lnTo>
                <a:lnTo>
                  <a:pt x="1126594" y="64043"/>
                </a:lnTo>
                <a:lnTo>
                  <a:pt x="1132429" y="65491"/>
                </a:lnTo>
                <a:lnTo>
                  <a:pt x="1141566" y="67791"/>
                </a:lnTo>
                <a:lnTo>
                  <a:pt x="1146465" y="69026"/>
                </a:lnTo>
                <a:lnTo>
                  <a:pt x="1149745" y="70112"/>
                </a:lnTo>
                <a:lnTo>
                  <a:pt x="1151407" y="71049"/>
                </a:lnTo>
                <a:lnTo>
                  <a:pt x="1154005" y="72583"/>
                </a:lnTo>
                <a:lnTo>
                  <a:pt x="1155304" y="74819"/>
                </a:lnTo>
                <a:lnTo>
                  <a:pt x="1155304" y="81635"/>
                </a:lnTo>
                <a:lnTo>
                  <a:pt x="1153686" y="84499"/>
                </a:lnTo>
                <a:lnTo>
                  <a:pt x="1150448" y="86352"/>
                </a:lnTo>
                <a:lnTo>
                  <a:pt x="1147211" y="88205"/>
                </a:lnTo>
                <a:lnTo>
                  <a:pt x="1143462" y="89131"/>
                </a:lnTo>
                <a:lnTo>
                  <a:pt x="1132046" y="89131"/>
                </a:lnTo>
                <a:lnTo>
                  <a:pt x="1127020" y="87278"/>
                </a:lnTo>
                <a:close/>
              </a:path>
              <a:path w="3798272" h="124272">
                <a:moveTo>
                  <a:pt x="1179840" y="28113"/>
                </a:moveTo>
                <a:lnTo>
                  <a:pt x="1179840" y="96224"/>
                </a:lnTo>
                <a:lnTo>
                  <a:pt x="1191533" y="96224"/>
                </a:lnTo>
                <a:lnTo>
                  <a:pt x="1191533" y="28113"/>
                </a:lnTo>
                <a:lnTo>
                  <a:pt x="1179840" y="28113"/>
                </a:lnTo>
                <a:close/>
              </a:path>
              <a:path w="3798272" h="124272">
                <a:moveTo>
                  <a:pt x="1179840" y="2364"/>
                </a:moveTo>
                <a:lnTo>
                  <a:pt x="1179840" y="15398"/>
                </a:lnTo>
                <a:lnTo>
                  <a:pt x="1191533" y="15398"/>
                </a:lnTo>
                <a:lnTo>
                  <a:pt x="1191533" y="2364"/>
                </a:lnTo>
                <a:lnTo>
                  <a:pt x="1179840" y="2364"/>
                </a:lnTo>
                <a:close/>
              </a:path>
              <a:path w="3798272" h="124272">
                <a:moveTo>
                  <a:pt x="1224056" y="96224"/>
                </a:moveTo>
                <a:lnTo>
                  <a:pt x="1224056" y="55906"/>
                </a:lnTo>
                <a:lnTo>
                  <a:pt x="1224344" y="52467"/>
                </a:lnTo>
                <a:lnTo>
                  <a:pt x="1224919" y="50061"/>
                </a:lnTo>
                <a:lnTo>
                  <a:pt x="1225494" y="47654"/>
                </a:lnTo>
                <a:lnTo>
                  <a:pt x="1226740" y="45322"/>
                </a:lnTo>
                <a:lnTo>
                  <a:pt x="1228657" y="43064"/>
                </a:lnTo>
                <a:lnTo>
                  <a:pt x="1231042" y="40253"/>
                </a:lnTo>
                <a:lnTo>
                  <a:pt x="1233811" y="38379"/>
                </a:lnTo>
                <a:lnTo>
                  <a:pt x="1236963" y="37441"/>
                </a:lnTo>
                <a:lnTo>
                  <a:pt x="1238710" y="36888"/>
                </a:lnTo>
                <a:lnTo>
                  <a:pt x="1240946" y="36611"/>
                </a:lnTo>
                <a:lnTo>
                  <a:pt x="1249039" y="36611"/>
                </a:lnTo>
                <a:lnTo>
                  <a:pt x="1252745" y="38741"/>
                </a:lnTo>
                <a:lnTo>
                  <a:pt x="1254790" y="43000"/>
                </a:lnTo>
                <a:lnTo>
                  <a:pt x="1256025" y="45556"/>
                </a:lnTo>
                <a:lnTo>
                  <a:pt x="1256643" y="48921"/>
                </a:lnTo>
                <a:lnTo>
                  <a:pt x="1256643" y="96224"/>
                </a:lnTo>
                <a:lnTo>
                  <a:pt x="1268336" y="96224"/>
                </a:lnTo>
                <a:lnTo>
                  <a:pt x="1268336" y="45428"/>
                </a:lnTo>
                <a:lnTo>
                  <a:pt x="1267399" y="40125"/>
                </a:lnTo>
                <a:lnTo>
                  <a:pt x="1265525" y="36419"/>
                </a:lnTo>
                <a:lnTo>
                  <a:pt x="1262117" y="29646"/>
                </a:lnTo>
                <a:lnTo>
                  <a:pt x="1255557" y="26260"/>
                </a:lnTo>
                <a:lnTo>
                  <a:pt x="1241414" y="26260"/>
                </a:lnTo>
                <a:lnTo>
                  <a:pt x="1237389" y="27133"/>
                </a:lnTo>
                <a:lnTo>
                  <a:pt x="1233768" y="28880"/>
                </a:lnTo>
                <a:lnTo>
                  <a:pt x="1230148" y="30626"/>
                </a:lnTo>
                <a:lnTo>
                  <a:pt x="1226718" y="33501"/>
                </a:lnTo>
                <a:lnTo>
                  <a:pt x="1223481" y="37506"/>
                </a:lnTo>
                <a:lnTo>
                  <a:pt x="1223481" y="27793"/>
                </a:lnTo>
                <a:lnTo>
                  <a:pt x="1212555" y="27793"/>
                </a:lnTo>
                <a:lnTo>
                  <a:pt x="1212555" y="96224"/>
                </a:lnTo>
                <a:lnTo>
                  <a:pt x="1224056" y="96224"/>
                </a:lnTo>
                <a:close/>
              </a:path>
              <a:path w="3798272" h="124272">
                <a:moveTo>
                  <a:pt x="1304252" y="28862"/>
                </a:moveTo>
                <a:lnTo>
                  <a:pt x="1294001" y="36547"/>
                </a:lnTo>
                <a:lnTo>
                  <a:pt x="1297707" y="56545"/>
                </a:lnTo>
                <a:lnTo>
                  <a:pt x="1297920" y="50667"/>
                </a:lnTo>
                <a:lnTo>
                  <a:pt x="1299815" y="45822"/>
                </a:lnTo>
                <a:lnTo>
                  <a:pt x="1303394" y="42010"/>
                </a:lnTo>
                <a:lnTo>
                  <a:pt x="1306972" y="38197"/>
                </a:lnTo>
                <a:lnTo>
                  <a:pt x="1304252" y="28862"/>
                </a:lnTo>
                <a:close/>
              </a:path>
              <a:path w="3798272" h="124272">
                <a:moveTo>
                  <a:pt x="1347545" y="65682"/>
                </a:moveTo>
                <a:lnTo>
                  <a:pt x="1347545" y="58782"/>
                </a:lnTo>
                <a:lnTo>
                  <a:pt x="1347205" y="53755"/>
                </a:lnTo>
                <a:lnTo>
                  <a:pt x="1346523" y="50603"/>
                </a:lnTo>
                <a:lnTo>
                  <a:pt x="1345756" y="46003"/>
                </a:lnTo>
                <a:lnTo>
                  <a:pt x="1344223" y="41978"/>
                </a:lnTo>
                <a:lnTo>
                  <a:pt x="1341923" y="38527"/>
                </a:lnTo>
                <a:lnTo>
                  <a:pt x="1339537" y="34907"/>
                </a:lnTo>
                <a:lnTo>
                  <a:pt x="1336066" y="31957"/>
                </a:lnTo>
                <a:lnTo>
                  <a:pt x="1331508" y="29678"/>
                </a:lnTo>
                <a:lnTo>
                  <a:pt x="1326950" y="27400"/>
                </a:lnTo>
                <a:lnTo>
                  <a:pt x="1322243" y="26260"/>
                </a:lnTo>
                <a:lnTo>
                  <a:pt x="1317219" y="26260"/>
                </a:lnTo>
                <a:lnTo>
                  <a:pt x="1304252" y="28862"/>
                </a:lnTo>
                <a:lnTo>
                  <a:pt x="1306972" y="38197"/>
                </a:lnTo>
                <a:lnTo>
                  <a:pt x="1311402" y="36291"/>
                </a:lnTo>
                <a:lnTo>
                  <a:pt x="1324053" y="36291"/>
                </a:lnTo>
                <a:lnTo>
                  <a:pt x="1329314" y="39060"/>
                </a:lnTo>
                <a:lnTo>
                  <a:pt x="1332466" y="44598"/>
                </a:lnTo>
                <a:lnTo>
                  <a:pt x="1334170" y="47579"/>
                </a:lnTo>
                <a:lnTo>
                  <a:pt x="1335256" y="51562"/>
                </a:lnTo>
                <a:lnTo>
                  <a:pt x="1335725" y="56545"/>
                </a:lnTo>
                <a:lnTo>
                  <a:pt x="1297707" y="56545"/>
                </a:lnTo>
                <a:lnTo>
                  <a:pt x="1294001" y="36547"/>
                </a:lnTo>
                <a:lnTo>
                  <a:pt x="1292299" y="38669"/>
                </a:lnTo>
                <a:lnTo>
                  <a:pt x="1286866" y="49739"/>
                </a:lnTo>
                <a:lnTo>
                  <a:pt x="1285055" y="63318"/>
                </a:lnTo>
                <a:lnTo>
                  <a:pt x="1285108" y="65842"/>
                </a:lnTo>
                <a:lnTo>
                  <a:pt x="1287629" y="79185"/>
                </a:lnTo>
                <a:lnTo>
                  <a:pt x="1293937" y="89355"/>
                </a:lnTo>
                <a:lnTo>
                  <a:pt x="1299858" y="95553"/>
                </a:lnTo>
                <a:lnTo>
                  <a:pt x="1307078" y="98651"/>
                </a:lnTo>
                <a:lnTo>
                  <a:pt x="1319091" y="98651"/>
                </a:lnTo>
                <a:lnTo>
                  <a:pt x="1322221" y="98310"/>
                </a:lnTo>
                <a:lnTo>
                  <a:pt x="1324990" y="97629"/>
                </a:lnTo>
                <a:lnTo>
                  <a:pt x="1330145" y="96436"/>
                </a:lnTo>
                <a:lnTo>
                  <a:pt x="1334468" y="94136"/>
                </a:lnTo>
                <a:lnTo>
                  <a:pt x="1337961" y="90728"/>
                </a:lnTo>
                <a:lnTo>
                  <a:pt x="1340048" y="88769"/>
                </a:lnTo>
                <a:lnTo>
                  <a:pt x="1341933" y="86246"/>
                </a:lnTo>
                <a:lnTo>
                  <a:pt x="1343616" y="83157"/>
                </a:lnTo>
                <a:lnTo>
                  <a:pt x="1345299" y="80069"/>
                </a:lnTo>
                <a:lnTo>
                  <a:pt x="1346289" y="77269"/>
                </a:lnTo>
                <a:lnTo>
                  <a:pt x="1346587" y="74755"/>
                </a:lnTo>
                <a:lnTo>
                  <a:pt x="1335277" y="74755"/>
                </a:lnTo>
                <a:lnTo>
                  <a:pt x="1334426" y="77780"/>
                </a:lnTo>
                <a:lnTo>
                  <a:pt x="1332977" y="80442"/>
                </a:lnTo>
                <a:lnTo>
                  <a:pt x="1330933" y="82742"/>
                </a:lnTo>
                <a:lnTo>
                  <a:pt x="1327354" y="86703"/>
                </a:lnTo>
                <a:lnTo>
                  <a:pt x="1322562" y="88684"/>
                </a:lnTo>
                <a:lnTo>
                  <a:pt x="1310124" y="88684"/>
                </a:lnTo>
                <a:lnTo>
                  <a:pt x="1305374" y="86586"/>
                </a:lnTo>
                <a:lnTo>
                  <a:pt x="1302307" y="82390"/>
                </a:lnTo>
                <a:lnTo>
                  <a:pt x="1299240" y="78195"/>
                </a:lnTo>
                <a:lnTo>
                  <a:pt x="1297600" y="72625"/>
                </a:lnTo>
                <a:lnTo>
                  <a:pt x="1297387" y="65682"/>
                </a:lnTo>
                <a:lnTo>
                  <a:pt x="1347545" y="65682"/>
                </a:lnTo>
                <a:close/>
              </a:path>
              <a:path w="3798272" h="124272">
                <a:moveTo>
                  <a:pt x="1377832" y="87278"/>
                </a:moveTo>
                <a:lnTo>
                  <a:pt x="1374936" y="83572"/>
                </a:lnTo>
                <a:lnTo>
                  <a:pt x="1373359" y="81528"/>
                </a:lnTo>
                <a:lnTo>
                  <a:pt x="1372401" y="78589"/>
                </a:lnTo>
                <a:lnTo>
                  <a:pt x="1372060" y="74755"/>
                </a:lnTo>
                <a:lnTo>
                  <a:pt x="1361006" y="74755"/>
                </a:lnTo>
                <a:lnTo>
                  <a:pt x="1361304" y="81570"/>
                </a:lnTo>
                <a:lnTo>
                  <a:pt x="1363573" y="87289"/>
                </a:lnTo>
                <a:lnTo>
                  <a:pt x="1367811" y="91910"/>
                </a:lnTo>
                <a:lnTo>
                  <a:pt x="1372049" y="96532"/>
                </a:lnTo>
                <a:lnTo>
                  <a:pt x="1379259" y="98842"/>
                </a:lnTo>
                <a:lnTo>
                  <a:pt x="1398897" y="98842"/>
                </a:lnTo>
                <a:lnTo>
                  <a:pt x="1405936" y="96628"/>
                </a:lnTo>
                <a:lnTo>
                  <a:pt x="1410557" y="92198"/>
                </a:lnTo>
                <a:lnTo>
                  <a:pt x="1415179" y="87768"/>
                </a:lnTo>
                <a:lnTo>
                  <a:pt x="1417490" y="82508"/>
                </a:lnTo>
                <a:lnTo>
                  <a:pt x="1417490" y="70112"/>
                </a:lnTo>
                <a:lnTo>
                  <a:pt x="1415254" y="65491"/>
                </a:lnTo>
                <a:lnTo>
                  <a:pt x="1410781" y="62552"/>
                </a:lnTo>
                <a:lnTo>
                  <a:pt x="1407970" y="60677"/>
                </a:lnTo>
                <a:lnTo>
                  <a:pt x="1402432" y="58739"/>
                </a:lnTo>
                <a:lnTo>
                  <a:pt x="1394168" y="56737"/>
                </a:lnTo>
                <a:lnTo>
                  <a:pt x="1386565" y="54884"/>
                </a:lnTo>
                <a:lnTo>
                  <a:pt x="1383242" y="54075"/>
                </a:lnTo>
                <a:lnTo>
                  <a:pt x="1380729" y="53138"/>
                </a:lnTo>
                <a:lnTo>
                  <a:pt x="1379025" y="52073"/>
                </a:lnTo>
                <a:lnTo>
                  <a:pt x="1376086" y="50284"/>
                </a:lnTo>
                <a:lnTo>
                  <a:pt x="1374616" y="47899"/>
                </a:lnTo>
                <a:lnTo>
                  <a:pt x="1374616" y="42191"/>
                </a:lnTo>
                <a:lnTo>
                  <a:pt x="1375734" y="39997"/>
                </a:lnTo>
                <a:lnTo>
                  <a:pt x="1377971" y="38336"/>
                </a:lnTo>
                <a:lnTo>
                  <a:pt x="1380207" y="36675"/>
                </a:lnTo>
                <a:lnTo>
                  <a:pt x="1383498" y="35844"/>
                </a:lnTo>
                <a:lnTo>
                  <a:pt x="1394360" y="35844"/>
                </a:lnTo>
                <a:lnTo>
                  <a:pt x="1398939" y="37356"/>
                </a:lnTo>
                <a:lnTo>
                  <a:pt x="1401580" y="40381"/>
                </a:lnTo>
                <a:lnTo>
                  <a:pt x="1403199" y="42510"/>
                </a:lnTo>
                <a:lnTo>
                  <a:pt x="1404115" y="44874"/>
                </a:lnTo>
                <a:lnTo>
                  <a:pt x="1404328" y="47473"/>
                </a:lnTo>
                <a:lnTo>
                  <a:pt x="1415190" y="47473"/>
                </a:lnTo>
                <a:lnTo>
                  <a:pt x="1415275" y="43043"/>
                </a:lnTo>
                <a:lnTo>
                  <a:pt x="1413891" y="38911"/>
                </a:lnTo>
                <a:lnTo>
                  <a:pt x="1411037" y="35077"/>
                </a:lnTo>
                <a:lnTo>
                  <a:pt x="1406479" y="29029"/>
                </a:lnTo>
                <a:lnTo>
                  <a:pt x="1399046" y="26004"/>
                </a:lnTo>
                <a:lnTo>
                  <a:pt x="1380857" y="26004"/>
                </a:lnTo>
                <a:lnTo>
                  <a:pt x="1374584" y="28006"/>
                </a:lnTo>
                <a:lnTo>
                  <a:pt x="1369920" y="32010"/>
                </a:lnTo>
                <a:lnTo>
                  <a:pt x="1365255" y="36015"/>
                </a:lnTo>
                <a:lnTo>
                  <a:pt x="1362923" y="41254"/>
                </a:lnTo>
                <a:lnTo>
                  <a:pt x="1362923" y="53223"/>
                </a:lnTo>
                <a:lnTo>
                  <a:pt x="1365394" y="57525"/>
                </a:lnTo>
                <a:lnTo>
                  <a:pt x="1370335" y="60635"/>
                </a:lnTo>
                <a:lnTo>
                  <a:pt x="1373104" y="62424"/>
                </a:lnTo>
                <a:lnTo>
                  <a:pt x="1377406" y="64043"/>
                </a:lnTo>
                <a:lnTo>
                  <a:pt x="1383242" y="65491"/>
                </a:lnTo>
                <a:lnTo>
                  <a:pt x="1392379" y="67791"/>
                </a:lnTo>
                <a:lnTo>
                  <a:pt x="1397278" y="69026"/>
                </a:lnTo>
                <a:lnTo>
                  <a:pt x="1400558" y="70112"/>
                </a:lnTo>
                <a:lnTo>
                  <a:pt x="1402219" y="71049"/>
                </a:lnTo>
                <a:lnTo>
                  <a:pt x="1404818" y="72583"/>
                </a:lnTo>
                <a:lnTo>
                  <a:pt x="1406117" y="74819"/>
                </a:lnTo>
                <a:lnTo>
                  <a:pt x="1406117" y="81635"/>
                </a:lnTo>
                <a:lnTo>
                  <a:pt x="1404498" y="84499"/>
                </a:lnTo>
                <a:lnTo>
                  <a:pt x="1401261" y="86352"/>
                </a:lnTo>
                <a:lnTo>
                  <a:pt x="1398023" y="88205"/>
                </a:lnTo>
                <a:lnTo>
                  <a:pt x="1394275" y="89131"/>
                </a:lnTo>
                <a:lnTo>
                  <a:pt x="1382858" y="89131"/>
                </a:lnTo>
                <a:lnTo>
                  <a:pt x="1377832" y="87278"/>
                </a:lnTo>
                <a:close/>
              </a:path>
              <a:path w="3798272" h="124272">
                <a:moveTo>
                  <a:pt x="1443262" y="87278"/>
                </a:moveTo>
                <a:lnTo>
                  <a:pt x="1440365" y="83572"/>
                </a:lnTo>
                <a:lnTo>
                  <a:pt x="1438789" y="81528"/>
                </a:lnTo>
                <a:lnTo>
                  <a:pt x="1437830" y="78589"/>
                </a:lnTo>
                <a:lnTo>
                  <a:pt x="1437490" y="74755"/>
                </a:lnTo>
                <a:lnTo>
                  <a:pt x="1426436" y="74755"/>
                </a:lnTo>
                <a:lnTo>
                  <a:pt x="1426734" y="81570"/>
                </a:lnTo>
                <a:lnTo>
                  <a:pt x="1429002" y="87289"/>
                </a:lnTo>
                <a:lnTo>
                  <a:pt x="1433241" y="91910"/>
                </a:lnTo>
                <a:lnTo>
                  <a:pt x="1437479" y="96532"/>
                </a:lnTo>
                <a:lnTo>
                  <a:pt x="1444689" y="98842"/>
                </a:lnTo>
                <a:lnTo>
                  <a:pt x="1464326" y="98842"/>
                </a:lnTo>
                <a:lnTo>
                  <a:pt x="1471365" y="96628"/>
                </a:lnTo>
                <a:lnTo>
                  <a:pt x="1475987" y="92198"/>
                </a:lnTo>
                <a:lnTo>
                  <a:pt x="1480609" y="87768"/>
                </a:lnTo>
                <a:lnTo>
                  <a:pt x="1482920" y="82508"/>
                </a:lnTo>
                <a:lnTo>
                  <a:pt x="1482920" y="70112"/>
                </a:lnTo>
                <a:lnTo>
                  <a:pt x="1480683" y="65491"/>
                </a:lnTo>
                <a:lnTo>
                  <a:pt x="1476211" y="62552"/>
                </a:lnTo>
                <a:lnTo>
                  <a:pt x="1473399" y="60677"/>
                </a:lnTo>
                <a:lnTo>
                  <a:pt x="1467862" y="58739"/>
                </a:lnTo>
                <a:lnTo>
                  <a:pt x="1459597" y="56737"/>
                </a:lnTo>
                <a:lnTo>
                  <a:pt x="1451994" y="54884"/>
                </a:lnTo>
                <a:lnTo>
                  <a:pt x="1448671" y="54075"/>
                </a:lnTo>
                <a:lnTo>
                  <a:pt x="1446158" y="53138"/>
                </a:lnTo>
                <a:lnTo>
                  <a:pt x="1444454" y="52073"/>
                </a:lnTo>
                <a:lnTo>
                  <a:pt x="1441515" y="50284"/>
                </a:lnTo>
                <a:lnTo>
                  <a:pt x="1440046" y="47899"/>
                </a:lnTo>
                <a:lnTo>
                  <a:pt x="1440046" y="42191"/>
                </a:lnTo>
                <a:lnTo>
                  <a:pt x="1441163" y="39997"/>
                </a:lnTo>
                <a:lnTo>
                  <a:pt x="1443400" y="38336"/>
                </a:lnTo>
                <a:lnTo>
                  <a:pt x="1445636" y="36675"/>
                </a:lnTo>
                <a:lnTo>
                  <a:pt x="1448927" y="35844"/>
                </a:lnTo>
                <a:lnTo>
                  <a:pt x="1459789" y="35844"/>
                </a:lnTo>
                <a:lnTo>
                  <a:pt x="1464368" y="37356"/>
                </a:lnTo>
                <a:lnTo>
                  <a:pt x="1467010" y="40381"/>
                </a:lnTo>
                <a:lnTo>
                  <a:pt x="1468628" y="42510"/>
                </a:lnTo>
                <a:lnTo>
                  <a:pt x="1469544" y="44874"/>
                </a:lnTo>
                <a:lnTo>
                  <a:pt x="1469757" y="47473"/>
                </a:lnTo>
                <a:lnTo>
                  <a:pt x="1480619" y="47473"/>
                </a:lnTo>
                <a:lnTo>
                  <a:pt x="1480705" y="43043"/>
                </a:lnTo>
                <a:lnTo>
                  <a:pt x="1479320" y="38911"/>
                </a:lnTo>
                <a:lnTo>
                  <a:pt x="1476466" y="35077"/>
                </a:lnTo>
                <a:lnTo>
                  <a:pt x="1471908" y="29029"/>
                </a:lnTo>
                <a:lnTo>
                  <a:pt x="1464475" y="26004"/>
                </a:lnTo>
                <a:lnTo>
                  <a:pt x="1446286" y="26004"/>
                </a:lnTo>
                <a:lnTo>
                  <a:pt x="1440014" y="28006"/>
                </a:lnTo>
                <a:lnTo>
                  <a:pt x="1435349" y="32010"/>
                </a:lnTo>
                <a:lnTo>
                  <a:pt x="1430685" y="36015"/>
                </a:lnTo>
                <a:lnTo>
                  <a:pt x="1428353" y="41254"/>
                </a:lnTo>
                <a:lnTo>
                  <a:pt x="1428353" y="53223"/>
                </a:lnTo>
                <a:lnTo>
                  <a:pt x="1430823" y="57525"/>
                </a:lnTo>
                <a:lnTo>
                  <a:pt x="1435764" y="60635"/>
                </a:lnTo>
                <a:lnTo>
                  <a:pt x="1438533" y="62424"/>
                </a:lnTo>
                <a:lnTo>
                  <a:pt x="1442835" y="64043"/>
                </a:lnTo>
                <a:lnTo>
                  <a:pt x="1448671" y="65491"/>
                </a:lnTo>
                <a:lnTo>
                  <a:pt x="1457808" y="67791"/>
                </a:lnTo>
                <a:lnTo>
                  <a:pt x="1462707" y="69026"/>
                </a:lnTo>
                <a:lnTo>
                  <a:pt x="1465987" y="70112"/>
                </a:lnTo>
                <a:lnTo>
                  <a:pt x="1467649" y="71049"/>
                </a:lnTo>
                <a:lnTo>
                  <a:pt x="1470247" y="72583"/>
                </a:lnTo>
                <a:lnTo>
                  <a:pt x="1471546" y="74819"/>
                </a:lnTo>
                <a:lnTo>
                  <a:pt x="1471546" y="81635"/>
                </a:lnTo>
                <a:lnTo>
                  <a:pt x="1469927" y="84499"/>
                </a:lnTo>
                <a:lnTo>
                  <a:pt x="1466690" y="86352"/>
                </a:lnTo>
                <a:lnTo>
                  <a:pt x="1463453" y="88205"/>
                </a:lnTo>
                <a:lnTo>
                  <a:pt x="1459704" y="89131"/>
                </a:lnTo>
                <a:lnTo>
                  <a:pt x="1448288" y="89131"/>
                </a:lnTo>
                <a:lnTo>
                  <a:pt x="1443262" y="87278"/>
                </a:lnTo>
                <a:close/>
              </a:path>
              <a:path w="3798272" h="124272">
                <a:moveTo>
                  <a:pt x="1571639" y="80154"/>
                </a:moveTo>
                <a:lnTo>
                  <a:pt x="1568806" y="85926"/>
                </a:lnTo>
                <a:lnTo>
                  <a:pt x="1563577" y="88812"/>
                </a:lnTo>
                <a:lnTo>
                  <a:pt x="1549009" y="88812"/>
                </a:lnTo>
                <a:lnTo>
                  <a:pt x="1543940" y="86384"/>
                </a:lnTo>
                <a:lnTo>
                  <a:pt x="1540745" y="81528"/>
                </a:lnTo>
                <a:lnTo>
                  <a:pt x="1545452" y="98715"/>
                </a:lnTo>
                <a:lnTo>
                  <a:pt x="1557088" y="98667"/>
                </a:lnTo>
                <a:lnTo>
                  <a:pt x="1570402" y="95643"/>
                </a:lnTo>
                <a:lnTo>
                  <a:pt x="1571639" y="80154"/>
                </a:lnTo>
                <a:close/>
              </a:path>
              <a:path w="3798272" h="124272">
                <a:moveTo>
                  <a:pt x="1524132" y="63510"/>
                </a:moveTo>
                <a:lnTo>
                  <a:pt x="1524160" y="65356"/>
                </a:lnTo>
                <a:lnTo>
                  <a:pt x="1526457" y="78712"/>
                </a:lnTo>
                <a:lnTo>
                  <a:pt x="1532439" y="89163"/>
                </a:lnTo>
                <a:lnTo>
                  <a:pt x="1537976" y="95531"/>
                </a:lnTo>
                <a:lnTo>
                  <a:pt x="1545452" y="98715"/>
                </a:lnTo>
                <a:lnTo>
                  <a:pt x="1540745" y="81528"/>
                </a:lnTo>
                <a:lnTo>
                  <a:pt x="1537551" y="76672"/>
                </a:lnTo>
                <a:lnTo>
                  <a:pt x="1535953" y="70602"/>
                </a:lnTo>
                <a:lnTo>
                  <a:pt x="1535953" y="55736"/>
                </a:lnTo>
                <a:lnTo>
                  <a:pt x="1537551" y="49262"/>
                </a:lnTo>
                <a:lnTo>
                  <a:pt x="1540745" y="43895"/>
                </a:lnTo>
                <a:lnTo>
                  <a:pt x="1543940" y="38527"/>
                </a:lnTo>
                <a:lnTo>
                  <a:pt x="1549052" y="35844"/>
                </a:lnTo>
                <a:lnTo>
                  <a:pt x="1564003" y="35844"/>
                </a:lnTo>
                <a:lnTo>
                  <a:pt x="1569584" y="38996"/>
                </a:lnTo>
                <a:lnTo>
                  <a:pt x="1572821" y="45301"/>
                </a:lnTo>
                <a:lnTo>
                  <a:pt x="1574866" y="49304"/>
                </a:lnTo>
                <a:lnTo>
                  <a:pt x="1575888" y="54501"/>
                </a:lnTo>
                <a:lnTo>
                  <a:pt x="1575888" y="67961"/>
                </a:lnTo>
                <a:lnTo>
                  <a:pt x="1574472" y="74382"/>
                </a:lnTo>
                <a:lnTo>
                  <a:pt x="1571639" y="80154"/>
                </a:lnTo>
                <a:lnTo>
                  <a:pt x="1570402" y="95643"/>
                </a:lnTo>
                <a:lnTo>
                  <a:pt x="1579850" y="87917"/>
                </a:lnTo>
                <a:lnTo>
                  <a:pt x="1581509" y="85495"/>
                </a:lnTo>
                <a:lnTo>
                  <a:pt x="1586303" y="74174"/>
                </a:lnTo>
                <a:lnTo>
                  <a:pt x="1587901" y="60571"/>
                </a:lnTo>
                <a:lnTo>
                  <a:pt x="1587847" y="58001"/>
                </a:lnTo>
                <a:lnTo>
                  <a:pt x="1585254" y="44544"/>
                </a:lnTo>
                <a:lnTo>
                  <a:pt x="1578763" y="34630"/>
                </a:lnTo>
                <a:lnTo>
                  <a:pt x="1572672" y="28752"/>
                </a:lnTo>
                <a:lnTo>
                  <a:pt x="1565217" y="25812"/>
                </a:lnTo>
                <a:lnTo>
                  <a:pt x="1556124" y="25813"/>
                </a:lnTo>
                <a:lnTo>
                  <a:pt x="1543031" y="28416"/>
                </a:lnTo>
                <a:lnTo>
                  <a:pt x="1532886" y="36036"/>
                </a:lnTo>
                <a:lnTo>
                  <a:pt x="1530925" y="38571"/>
                </a:lnTo>
                <a:lnTo>
                  <a:pt x="1525830" y="49677"/>
                </a:lnTo>
                <a:lnTo>
                  <a:pt x="1524132" y="63510"/>
                </a:lnTo>
                <a:close/>
              </a:path>
              <a:path w="3798272" h="124272">
                <a:moveTo>
                  <a:pt x="1605450" y="27793"/>
                </a:moveTo>
                <a:lnTo>
                  <a:pt x="1605450" y="96224"/>
                </a:lnTo>
                <a:lnTo>
                  <a:pt x="1616952" y="96224"/>
                </a:lnTo>
                <a:lnTo>
                  <a:pt x="1616952" y="52009"/>
                </a:lnTo>
                <a:lnTo>
                  <a:pt x="1618507" y="47718"/>
                </a:lnTo>
                <a:lnTo>
                  <a:pt x="1621616" y="43991"/>
                </a:lnTo>
                <a:lnTo>
                  <a:pt x="1624726" y="40263"/>
                </a:lnTo>
                <a:lnTo>
                  <a:pt x="1629177" y="38400"/>
                </a:lnTo>
                <a:lnTo>
                  <a:pt x="1636280" y="38421"/>
                </a:lnTo>
                <a:lnTo>
                  <a:pt x="1638740" y="38720"/>
                </a:lnTo>
                <a:lnTo>
                  <a:pt x="1638740" y="26580"/>
                </a:lnTo>
                <a:lnTo>
                  <a:pt x="1637505" y="26452"/>
                </a:lnTo>
                <a:lnTo>
                  <a:pt x="1635034" y="26260"/>
                </a:lnTo>
                <a:lnTo>
                  <a:pt x="1630477" y="26260"/>
                </a:lnTo>
                <a:lnTo>
                  <a:pt x="1626451" y="27911"/>
                </a:lnTo>
                <a:lnTo>
                  <a:pt x="1622958" y="31212"/>
                </a:lnTo>
                <a:lnTo>
                  <a:pt x="1619465" y="34513"/>
                </a:lnTo>
                <a:lnTo>
                  <a:pt x="1617271" y="37314"/>
                </a:lnTo>
                <a:lnTo>
                  <a:pt x="1616377" y="39614"/>
                </a:lnTo>
                <a:lnTo>
                  <a:pt x="1616377" y="27793"/>
                </a:lnTo>
                <a:lnTo>
                  <a:pt x="1605450" y="27793"/>
                </a:lnTo>
                <a:close/>
              </a:path>
              <a:path w="3798272" h="124272">
                <a:moveTo>
                  <a:pt x="1691923" y="72924"/>
                </a:moveTo>
                <a:lnTo>
                  <a:pt x="1691178" y="87470"/>
                </a:lnTo>
                <a:lnTo>
                  <a:pt x="1693606" y="90750"/>
                </a:lnTo>
                <a:lnTo>
                  <a:pt x="1693542" y="76927"/>
                </a:lnTo>
                <a:lnTo>
                  <a:pt x="1691923" y="72924"/>
                </a:lnTo>
                <a:close/>
              </a:path>
              <a:path w="3798272" h="124272">
                <a:moveTo>
                  <a:pt x="1769301" y="27793"/>
                </a:moveTo>
                <a:lnTo>
                  <a:pt x="1757544" y="27793"/>
                </a:lnTo>
                <a:lnTo>
                  <a:pt x="1757544" y="80144"/>
                </a:lnTo>
                <a:lnTo>
                  <a:pt x="1758502" y="84808"/>
                </a:lnTo>
                <a:lnTo>
                  <a:pt x="1760419" y="88301"/>
                </a:lnTo>
                <a:lnTo>
                  <a:pt x="1763955" y="94818"/>
                </a:lnTo>
                <a:lnTo>
                  <a:pt x="1770600" y="98076"/>
                </a:lnTo>
                <a:lnTo>
                  <a:pt x="1786617" y="98076"/>
                </a:lnTo>
                <a:lnTo>
                  <a:pt x="1791941" y="96287"/>
                </a:lnTo>
                <a:lnTo>
                  <a:pt x="1796329" y="92709"/>
                </a:lnTo>
                <a:lnTo>
                  <a:pt x="1798544" y="90920"/>
                </a:lnTo>
                <a:lnTo>
                  <a:pt x="1800397" y="88726"/>
                </a:lnTo>
                <a:lnTo>
                  <a:pt x="1801888" y="86128"/>
                </a:lnTo>
                <a:lnTo>
                  <a:pt x="1801760" y="96224"/>
                </a:lnTo>
                <a:lnTo>
                  <a:pt x="1812622" y="96224"/>
                </a:lnTo>
                <a:lnTo>
                  <a:pt x="1812622" y="27793"/>
                </a:lnTo>
                <a:lnTo>
                  <a:pt x="1801121" y="27793"/>
                </a:lnTo>
                <a:lnTo>
                  <a:pt x="1801121" y="68089"/>
                </a:lnTo>
                <a:lnTo>
                  <a:pt x="1800333" y="73349"/>
                </a:lnTo>
                <a:lnTo>
                  <a:pt x="1798757" y="77183"/>
                </a:lnTo>
                <a:lnTo>
                  <a:pt x="1795860" y="84339"/>
                </a:lnTo>
                <a:lnTo>
                  <a:pt x="1790408" y="87917"/>
                </a:lnTo>
                <a:lnTo>
                  <a:pt x="1776819" y="87917"/>
                </a:lnTo>
                <a:lnTo>
                  <a:pt x="1773007" y="85872"/>
                </a:lnTo>
                <a:lnTo>
                  <a:pt x="1770962" y="81783"/>
                </a:lnTo>
                <a:lnTo>
                  <a:pt x="1769855" y="79568"/>
                </a:lnTo>
                <a:lnTo>
                  <a:pt x="1769301" y="76714"/>
                </a:lnTo>
                <a:lnTo>
                  <a:pt x="1769301" y="27793"/>
                </a:lnTo>
                <a:close/>
              </a:path>
              <a:path w="3798272" h="124272">
                <a:moveTo>
                  <a:pt x="1846743" y="87278"/>
                </a:moveTo>
                <a:lnTo>
                  <a:pt x="1843846" y="83572"/>
                </a:lnTo>
                <a:lnTo>
                  <a:pt x="1842270" y="81528"/>
                </a:lnTo>
                <a:lnTo>
                  <a:pt x="1841312" y="78589"/>
                </a:lnTo>
                <a:lnTo>
                  <a:pt x="1840971" y="74755"/>
                </a:lnTo>
                <a:lnTo>
                  <a:pt x="1829917" y="74755"/>
                </a:lnTo>
                <a:lnTo>
                  <a:pt x="1830215" y="81570"/>
                </a:lnTo>
                <a:lnTo>
                  <a:pt x="1832483" y="87289"/>
                </a:lnTo>
                <a:lnTo>
                  <a:pt x="1836722" y="91910"/>
                </a:lnTo>
                <a:lnTo>
                  <a:pt x="1840960" y="96532"/>
                </a:lnTo>
                <a:lnTo>
                  <a:pt x="1848170" y="98842"/>
                </a:lnTo>
                <a:lnTo>
                  <a:pt x="1867807" y="98842"/>
                </a:lnTo>
                <a:lnTo>
                  <a:pt x="1874846" y="96628"/>
                </a:lnTo>
                <a:lnTo>
                  <a:pt x="1879468" y="92198"/>
                </a:lnTo>
                <a:lnTo>
                  <a:pt x="1884090" y="87768"/>
                </a:lnTo>
                <a:lnTo>
                  <a:pt x="1886401" y="82508"/>
                </a:lnTo>
                <a:lnTo>
                  <a:pt x="1886401" y="70112"/>
                </a:lnTo>
                <a:lnTo>
                  <a:pt x="1884164" y="65491"/>
                </a:lnTo>
                <a:lnTo>
                  <a:pt x="1879692" y="62552"/>
                </a:lnTo>
                <a:lnTo>
                  <a:pt x="1876880" y="60677"/>
                </a:lnTo>
                <a:lnTo>
                  <a:pt x="1871343" y="58739"/>
                </a:lnTo>
                <a:lnTo>
                  <a:pt x="1863079" y="56737"/>
                </a:lnTo>
                <a:lnTo>
                  <a:pt x="1855475" y="54884"/>
                </a:lnTo>
                <a:lnTo>
                  <a:pt x="1852153" y="54075"/>
                </a:lnTo>
                <a:lnTo>
                  <a:pt x="1849639" y="53138"/>
                </a:lnTo>
                <a:lnTo>
                  <a:pt x="1847935" y="52073"/>
                </a:lnTo>
                <a:lnTo>
                  <a:pt x="1844996" y="50284"/>
                </a:lnTo>
                <a:lnTo>
                  <a:pt x="1843526" y="47899"/>
                </a:lnTo>
                <a:lnTo>
                  <a:pt x="1843526" y="42191"/>
                </a:lnTo>
                <a:lnTo>
                  <a:pt x="1844645" y="39997"/>
                </a:lnTo>
                <a:lnTo>
                  <a:pt x="1846881" y="38336"/>
                </a:lnTo>
                <a:lnTo>
                  <a:pt x="1849118" y="36675"/>
                </a:lnTo>
                <a:lnTo>
                  <a:pt x="1852408" y="35844"/>
                </a:lnTo>
                <a:lnTo>
                  <a:pt x="1863270" y="35844"/>
                </a:lnTo>
                <a:lnTo>
                  <a:pt x="1867850" y="37356"/>
                </a:lnTo>
                <a:lnTo>
                  <a:pt x="1870491" y="40381"/>
                </a:lnTo>
                <a:lnTo>
                  <a:pt x="1872109" y="42510"/>
                </a:lnTo>
                <a:lnTo>
                  <a:pt x="1873025" y="44874"/>
                </a:lnTo>
                <a:lnTo>
                  <a:pt x="1873238" y="47473"/>
                </a:lnTo>
                <a:lnTo>
                  <a:pt x="1884101" y="47473"/>
                </a:lnTo>
                <a:lnTo>
                  <a:pt x="1884186" y="43043"/>
                </a:lnTo>
                <a:lnTo>
                  <a:pt x="1882801" y="38911"/>
                </a:lnTo>
                <a:lnTo>
                  <a:pt x="1879947" y="35077"/>
                </a:lnTo>
                <a:lnTo>
                  <a:pt x="1875389" y="29029"/>
                </a:lnTo>
                <a:lnTo>
                  <a:pt x="1867956" y="26004"/>
                </a:lnTo>
                <a:lnTo>
                  <a:pt x="1849767" y="26004"/>
                </a:lnTo>
                <a:lnTo>
                  <a:pt x="1843495" y="28006"/>
                </a:lnTo>
                <a:lnTo>
                  <a:pt x="1838830" y="32010"/>
                </a:lnTo>
                <a:lnTo>
                  <a:pt x="1834166" y="36015"/>
                </a:lnTo>
                <a:lnTo>
                  <a:pt x="1831834" y="41254"/>
                </a:lnTo>
                <a:lnTo>
                  <a:pt x="1831834" y="53223"/>
                </a:lnTo>
                <a:lnTo>
                  <a:pt x="1834304" y="57525"/>
                </a:lnTo>
                <a:lnTo>
                  <a:pt x="1839246" y="60635"/>
                </a:lnTo>
                <a:lnTo>
                  <a:pt x="1842014" y="62424"/>
                </a:lnTo>
                <a:lnTo>
                  <a:pt x="1846317" y="64043"/>
                </a:lnTo>
                <a:lnTo>
                  <a:pt x="1852153" y="65491"/>
                </a:lnTo>
                <a:lnTo>
                  <a:pt x="1861290" y="67791"/>
                </a:lnTo>
                <a:lnTo>
                  <a:pt x="1866188" y="69026"/>
                </a:lnTo>
                <a:lnTo>
                  <a:pt x="1869468" y="70112"/>
                </a:lnTo>
                <a:lnTo>
                  <a:pt x="1871130" y="71049"/>
                </a:lnTo>
                <a:lnTo>
                  <a:pt x="1873728" y="72583"/>
                </a:lnTo>
                <a:lnTo>
                  <a:pt x="1875027" y="74819"/>
                </a:lnTo>
                <a:lnTo>
                  <a:pt x="1875027" y="81635"/>
                </a:lnTo>
                <a:lnTo>
                  <a:pt x="1873409" y="84499"/>
                </a:lnTo>
                <a:lnTo>
                  <a:pt x="1870171" y="86352"/>
                </a:lnTo>
                <a:lnTo>
                  <a:pt x="1866934" y="88205"/>
                </a:lnTo>
                <a:lnTo>
                  <a:pt x="1863185" y="89131"/>
                </a:lnTo>
                <a:lnTo>
                  <a:pt x="1851769" y="89131"/>
                </a:lnTo>
                <a:lnTo>
                  <a:pt x="1846743" y="872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160439" y="2159214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160439" y="2206514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89112" y="213043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883924" y="213043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38218" y="213043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13375" y="2130519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183866" y="213043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40530" y="2206514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806027" y="2560727"/>
            <a:ext cx="3433147" cy="109652"/>
          </a:xfrm>
          <a:custGeom>
            <a:avLst/>
            <a:gdLst/>
            <a:ahLst/>
            <a:cxnLst/>
            <a:rect l="l" t="t" r="r" b="b"/>
            <a:pathLst>
              <a:path w="3776462" h="124272">
                <a:moveTo>
                  <a:pt x="1554760" y="86149"/>
                </a:moveTo>
                <a:lnTo>
                  <a:pt x="1555399" y="98651"/>
                </a:lnTo>
                <a:lnTo>
                  <a:pt x="1567752" y="98651"/>
                </a:lnTo>
                <a:lnTo>
                  <a:pt x="1571948" y="97714"/>
                </a:lnTo>
                <a:lnTo>
                  <a:pt x="1576303" y="86330"/>
                </a:lnTo>
                <a:lnTo>
                  <a:pt x="1571927" y="88620"/>
                </a:lnTo>
                <a:lnTo>
                  <a:pt x="1559744" y="88620"/>
                </a:lnTo>
                <a:lnTo>
                  <a:pt x="1554760" y="86149"/>
                </a:lnTo>
                <a:close/>
              </a:path>
              <a:path w="3776462" h="124272">
                <a:moveTo>
                  <a:pt x="1663468" y="16090"/>
                </a:moveTo>
                <a:lnTo>
                  <a:pt x="1664150" y="14280"/>
                </a:lnTo>
                <a:lnTo>
                  <a:pt x="1666918" y="11565"/>
                </a:lnTo>
                <a:lnTo>
                  <a:pt x="1671913" y="11597"/>
                </a:lnTo>
                <a:lnTo>
                  <a:pt x="1674501" y="11756"/>
                </a:lnTo>
                <a:lnTo>
                  <a:pt x="1674501" y="1278"/>
                </a:lnTo>
                <a:lnTo>
                  <a:pt x="1671881" y="1086"/>
                </a:lnTo>
                <a:lnTo>
                  <a:pt x="1661977" y="1022"/>
                </a:lnTo>
                <a:lnTo>
                  <a:pt x="1656802" y="2982"/>
                </a:lnTo>
                <a:lnTo>
                  <a:pt x="1654118" y="6900"/>
                </a:lnTo>
                <a:lnTo>
                  <a:pt x="1652627" y="9116"/>
                </a:lnTo>
                <a:lnTo>
                  <a:pt x="1651796" y="12608"/>
                </a:lnTo>
                <a:lnTo>
                  <a:pt x="1651626" y="17379"/>
                </a:lnTo>
                <a:lnTo>
                  <a:pt x="1651626" y="28113"/>
                </a:lnTo>
                <a:lnTo>
                  <a:pt x="1642106" y="28113"/>
                </a:lnTo>
                <a:lnTo>
                  <a:pt x="1642106" y="37186"/>
                </a:lnTo>
                <a:lnTo>
                  <a:pt x="1651626" y="37186"/>
                </a:lnTo>
                <a:lnTo>
                  <a:pt x="1651626" y="96224"/>
                </a:lnTo>
                <a:lnTo>
                  <a:pt x="1663000" y="96224"/>
                </a:lnTo>
                <a:lnTo>
                  <a:pt x="1663000" y="37186"/>
                </a:lnTo>
                <a:lnTo>
                  <a:pt x="1674501" y="37186"/>
                </a:lnTo>
                <a:lnTo>
                  <a:pt x="1674501" y="28113"/>
                </a:lnTo>
                <a:lnTo>
                  <a:pt x="1663127" y="28113"/>
                </a:lnTo>
                <a:lnTo>
                  <a:pt x="1663127" y="20701"/>
                </a:lnTo>
                <a:lnTo>
                  <a:pt x="1663468" y="16090"/>
                </a:lnTo>
                <a:close/>
              </a:path>
              <a:path w="3776462" h="124272">
                <a:moveTo>
                  <a:pt x="1685555" y="2364"/>
                </a:moveTo>
                <a:lnTo>
                  <a:pt x="1685555" y="15398"/>
                </a:lnTo>
                <a:lnTo>
                  <a:pt x="1697056" y="15398"/>
                </a:lnTo>
                <a:lnTo>
                  <a:pt x="1697056" y="2364"/>
                </a:lnTo>
                <a:lnTo>
                  <a:pt x="1685555" y="2364"/>
                </a:lnTo>
                <a:close/>
              </a:path>
              <a:path w="3776462" h="124272">
                <a:moveTo>
                  <a:pt x="1681785" y="27793"/>
                </a:moveTo>
                <a:lnTo>
                  <a:pt x="1681785" y="96224"/>
                </a:lnTo>
                <a:lnTo>
                  <a:pt x="1693286" y="96224"/>
                </a:lnTo>
                <a:lnTo>
                  <a:pt x="1693286" y="52009"/>
                </a:lnTo>
                <a:lnTo>
                  <a:pt x="1694841" y="47718"/>
                </a:lnTo>
                <a:lnTo>
                  <a:pt x="1697056" y="45063"/>
                </a:lnTo>
                <a:lnTo>
                  <a:pt x="1697951" y="43991"/>
                </a:lnTo>
                <a:lnTo>
                  <a:pt x="1701060" y="40263"/>
                </a:lnTo>
                <a:lnTo>
                  <a:pt x="1705512" y="38400"/>
                </a:lnTo>
                <a:lnTo>
                  <a:pt x="1712615" y="38421"/>
                </a:lnTo>
                <a:lnTo>
                  <a:pt x="1714180" y="38611"/>
                </a:lnTo>
                <a:lnTo>
                  <a:pt x="1715075" y="38719"/>
                </a:lnTo>
                <a:lnTo>
                  <a:pt x="1725681" y="96224"/>
                </a:lnTo>
                <a:lnTo>
                  <a:pt x="1725681" y="51115"/>
                </a:lnTo>
                <a:lnTo>
                  <a:pt x="1727460" y="45023"/>
                </a:lnTo>
                <a:lnTo>
                  <a:pt x="1731017" y="41658"/>
                </a:lnTo>
                <a:lnTo>
                  <a:pt x="1734573" y="38293"/>
                </a:lnTo>
                <a:lnTo>
                  <a:pt x="1738524" y="36611"/>
                </a:lnTo>
                <a:lnTo>
                  <a:pt x="1747640" y="36611"/>
                </a:lnTo>
                <a:lnTo>
                  <a:pt x="1745872" y="26260"/>
                </a:lnTo>
                <a:lnTo>
                  <a:pt x="1741059" y="26260"/>
                </a:lnTo>
                <a:lnTo>
                  <a:pt x="1736757" y="27559"/>
                </a:lnTo>
                <a:lnTo>
                  <a:pt x="1732965" y="30158"/>
                </a:lnTo>
                <a:lnTo>
                  <a:pt x="1730750" y="31691"/>
                </a:lnTo>
                <a:lnTo>
                  <a:pt x="1728280" y="34141"/>
                </a:lnTo>
                <a:lnTo>
                  <a:pt x="1725553" y="37505"/>
                </a:lnTo>
                <a:lnTo>
                  <a:pt x="1725553" y="27793"/>
                </a:lnTo>
                <a:lnTo>
                  <a:pt x="1714180" y="27793"/>
                </a:lnTo>
                <a:lnTo>
                  <a:pt x="1713839" y="26452"/>
                </a:lnTo>
                <a:lnTo>
                  <a:pt x="1711369" y="26260"/>
                </a:lnTo>
                <a:lnTo>
                  <a:pt x="1706811" y="26260"/>
                </a:lnTo>
                <a:lnTo>
                  <a:pt x="1702785" y="27911"/>
                </a:lnTo>
                <a:lnTo>
                  <a:pt x="1699292" y="31212"/>
                </a:lnTo>
                <a:lnTo>
                  <a:pt x="1697056" y="33325"/>
                </a:lnTo>
                <a:lnTo>
                  <a:pt x="1695799" y="34513"/>
                </a:lnTo>
                <a:lnTo>
                  <a:pt x="1693606" y="37314"/>
                </a:lnTo>
                <a:lnTo>
                  <a:pt x="1692711" y="39614"/>
                </a:lnTo>
                <a:lnTo>
                  <a:pt x="1685555" y="28113"/>
                </a:lnTo>
                <a:lnTo>
                  <a:pt x="1692711" y="28113"/>
                </a:lnTo>
                <a:lnTo>
                  <a:pt x="1692711" y="27793"/>
                </a:lnTo>
                <a:lnTo>
                  <a:pt x="1681785" y="27793"/>
                </a:lnTo>
                <a:close/>
              </a:path>
              <a:path w="3776462" h="124272">
                <a:moveTo>
                  <a:pt x="1697056" y="45063"/>
                </a:moveTo>
                <a:lnTo>
                  <a:pt x="1694841" y="47718"/>
                </a:lnTo>
                <a:lnTo>
                  <a:pt x="1693286" y="52009"/>
                </a:lnTo>
                <a:lnTo>
                  <a:pt x="1693286" y="96224"/>
                </a:lnTo>
                <a:lnTo>
                  <a:pt x="1697056" y="96224"/>
                </a:lnTo>
                <a:lnTo>
                  <a:pt x="1693286" y="56865"/>
                </a:lnTo>
                <a:lnTo>
                  <a:pt x="1697056" y="96224"/>
                </a:lnTo>
                <a:lnTo>
                  <a:pt x="1697056" y="45063"/>
                </a:lnTo>
                <a:close/>
              </a:path>
              <a:path w="3776462" h="124272">
                <a:moveTo>
                  <a:pt x="1685555" y="28113"/>
                </a:moveTo>
                <a:lnTo>
                  <a:pt x="1692711" y="39614"/>
                </a:lnTo>
                <a:lnTo>
                  <a:pt x="1693606" y="37314"/>
                </a:lnTo>
                <a:lnTo>
                  <a:pt x="1695799" y="34513"/>
                </a:lnTo>
                <a:lnTo>
                  <a:pt x="1697056" y="33325"/>
                </a:lnTo>
                <a:lnTo>
                  <a:pt x="1697056" y="28113"/>
                </a:lnTo>
                <a:lnTo>
                  <a:pt x="1685555" y="28113"/>
                </a:lnTo>
                <a:close/>
              </a:path>
              <a:path w="3776462" h="124272">
                <a:moveTo>
                  <a:pt x="1715075" y="26580"/>
                </a:moveTo>
                <a:lnTo>
                  <a:pt x="1713839" y="26452"/>
                </a:lnTo>
                <a:lnTo>
                  <a:pt x="1714180" y="27793"/>
                </a:lnTo>
                <a:lnTo>
                  <a:pt x="1715075" y="27793"/>
                </a:lnTo>
                <a:lnTo>
                  <a:pt x="1715075" y="26580"/>
                </a:lnTo>
                <a:close/>
              </a:path>
              <a:path w="3776462" h="124272">
                <a:moveTo>
                  <a:pt x="1764626" y="96532"/>
                </a:moveTo>
                <a:lnTo>
                  <a:pt x="1771836" y="98843"/>
                </a:lnTo>
                <a:lnTo>
                  <a:pt x="1767512" y="83572"/>
                </a:lnTo>
                <a:lnTo>
                  <a:pt x="1766000" y="81611"/>
                </a:lnTo>
                <a:lnTo>
                  <a:pt x="1766000" y="62544"/>
                </a:lnTo>
                <a:lnTo>
                  <a:pt x="1769982" y="64042"/>
                </a:lnTo>
                <a:lnTo>
                  <a:pt x="1766000" y="56418"/>
                </a:lnTo>
                <a:lnTo>
                  <a:pt x="1769982" y="64042"/>
                </a:lnTo>
                <a:lnTo>
                  <a:pt x="1766000" y="49347"/>
                </a:lnTo>
                <a:lnTo>
                  <a:pt x="1766702" y="33395"/>
                </a:lnTo>
                <a:lnTo>
                  <a:pt x="1769706" y="30679"/>
                </a:lnTo>
                <a:lnTo>
                  <a:pt x="1773156" y="28912"/>
                </a:lnTo>
                <a:lnTo>
                  <a:pt x="1776074" y="35844"/>
                </a:lnTo>
                <a:lnTo>
                  <a:pt x="1778034" y="36739"/>
                </a:lnTo>
                <a:lnTo>
                  <a:pt x="1782548" y="36739"/>
                </a:lnTo>
                <a:lnTo>
                  <a:pt x="1786936" y="35844"/>
                </a:lnTo>
                <a:lnTo>
                  <a:pt x="1784785" y="26260"/>
                </a:lnTo>
                <a:lnTo>
                  <a:pt x="1791622" y="26004"/>
                </a:lnTo>
                <a:lnTo>
                  <a:pt x="1781313" y="26004"/>
                </a:lnTo>
                <a:lnTo>
                  <a:pt x="1780483" y="26260"/>
                </a:lnTo>
                <a:lnTo>
                  <a:pt x="1780419" y="35844"/>
                </a:lnTo>
                <a:lnTo>
                  <a:pt x="1776606" y="27144"/>
                </a:lnTo>
                <a:lnTo>
                  <a:pt x="1773433" y="26004"/>
                </a:lnTo>
                <a:lnTo>
                  <a:pt x="1767160" y="28006"/>
                </a:lnTo>
                <a:lnTo>
                  <a:pt x="1762496" y="32010"/>
                </a:lnTo>
                <a:lnTo>
                  <a:pt x="1761621" y="32762"/>
                </a:lnTo>
                <a:lnTo>
                  <a:pt x="1762911" y="60635"/>
                </a:lnTo>
                <a:lnTo>
                  <a:pt x="1764147" y="37058"/>
                </a:lnTo>
                <a:lnTo>
                  <a:pt x="1762613" y="34076"/>
                </a:lnTo>
                <a:lnTo>
                  <a:pt x="1764147" y="37058"/>
                </a:lnTo>
                <a:lnTo>
                  <a:pt x="1765680" y="62424"/>
                </a:lnTo>
                <a:lnTo>
                  <a:pt x="1765936" y="81528"/>
                </a:lnTo>
                <a:lnTo>
                  <a:pt x="1766000" y="96224"/>
                </a:lnTo>
                <a:lnTo>
                  <a:pt x="1764977" y="78589"/>
                </a:lnTo>
                <a:lnTo>
                  <a:pt x="1764637" y="74755"/>
                </a:lnTo>
                <a:lnTo>
                  <a:pt x="1754307" y="51562"/>
                </a:lnTo>
                <a:lnTo>
                  <a:pt x="1754307" y="74755"/>
                </a:lnTo>
                <a:lnTo>
                  <a:pt x="1753583" y="74755"/>
                </a:lnTo>
                <a:lnTo>
                  <a:pt x="1753881" y="81570"/>
                </a:lnTo>
                <a:lnTo>
                  <a:pt x="1754307" y="82644"/>
                </a:lnTo>
                <a:lnTo>
                  <a:pt x="1756149" y="87289"/>
                </a:lnTo>
                <a:lnTo>
                  <a:pt x="1760387" y="91910"/>
                </a:lnTo>
                <a:lnTo>
                  <a:pt x="1756149" y="87289"/>
                </a:lnTo>
                <a:lnTo>
                  <a:pt x="1754307" y="82644"/>
                </a:lnTo>
                <a:lnTo>
                  <a:pt x="1754307" y="96224"/>
                </a:lnTo>
                <a:lnTo>
                  <a:pt x="1764343" y="96224"/>
                </a:lnTo>
                <a:lnTo>
                  <a:pt x="1764626" y="96532"/>
                </a:lnTo>
                <a:close/>
              </a:path>
              <a:path w="3776462" h="124272">
                <a:moveTo>
                  <a:pt x="1766000" y="96224"/>
                </a:moveTo>
                <a:lnTo>
                  <a:pt x="1765936" y="81528"/>
                </a:lnTo>
                <a:lnTo>
                  <a:pt x="1765680" y="62424"/>
                </a:lnTo>
                <a:lnTo>
                  <a:pt x="1764147" y="37058"/>
                </a:lnTo>
                <a:lnTo>
                  <a:pt x="1762911" y="60635"/>
                </a:lnTo>
                <a:lnTo>
                  <a:pt x="1761621" y="32762"/>
                </a:lnTo>
                <a:lnTo>
                  <a:pt x="1760909" y="31819"/>
                </a:lnTo>
                <a:lnTo>
                  <a:pt x="1759035" y="30285"/>
                </a:lnTo>
                <a:lnTo>
                  <a:pt x="1755712" y="27602"/>
                </a:lnTo>
                <a:lnTo>
                  <a:pt x="1757831" y="36015"/>
                </a:lnTo>
                <a:lnTo>
                  <a:pt x="1757970" y="57525"/>
                </a:lnTo>
                <a:lnTo>
                  <a:pt x="1755499" y="53223"/>
                </a:lnTo>
                <a:lnTo>
                  <a:pt x="1754307" y="46919"/>
                </a:lnTo>
                <a:lnTo>
                  <a:pt x="1754307" y="51562"/>
                </a:lnTo>
                <a:lnTo>
                  <a:pt x="1764637" y="74755"/>
                </a:lnTo>
                <a:lnTo>
                  <a:pt x="1764977" y="78589"/>
                </a:lnTo>
                <a:lnTo>
                  <a:pt x="1766000" y="96224"/>
                </a:lnTo>
                <a:close/>
              </a:path>
              <a:path w="3776462" h="124272">
                <a:moveTo>
                  <a:pt x="1752645" y="41403"/>
                </a:moveTo>
                <a:lnTo>
                  <a:pt x="1753753" y="43533"/>
                </a:lnTo>
                <a:lnTo>
                  <a:pt x="1754307" y="46919"/>
                </a:lnTo>
                <a:lnTo>
                  <a:pt x="1755499" y="53223"/>
                </a:lnTo>
                <a:lnTo>
                  <a:pt x="1757970" y="57525"/>
                </a:lnTo>
                <a:lnTo>
                  <a:pt x="1757831" y="36015"/>
                </a:lnTo>
                <a:lnTo>
                  <a:pt x="1755712" y="27602"/>
                </a:lnTo>
                <a:lnTo>
                  <a:pt x="1755499" y="41254"/>
                </a:lnTo>
                <a:lnTo>
                  <a:pt x="1755499" y="47728"/>
                </a:lnTo>
                <a:lnTo>
                  <a:pt x="1755499" y="41254"/>
                </a:lnTo>
                <a:lnTo>
                  <a:pt x="1755712" y="27602"/>
                </a:lnTo>
                <a:lnTo>
                  <a:pt x="1751325" y="26260"/>
                </a:lnTo>
                <a:lnTo>
                  <a:pt x="1745872" y="26260"/>
                </a:lnTo>
                <a:lnTo>
                  <a:pt x="1747640" y="36611"/>
                </a:lnTo>
                <a:lnTo>
                  <a:pt x="1750899" y="38208"/>
                </a:lnTo>
                <a:lnTo>
                  <a:pt x="1752645" y="41403"/>
                </a:lnTo>
                <a:close/>
              </a:path>
              <a:path w="3776462" h="124272">
                <a:moveTo>
                  <a:pt x="1714180" y="38611"/>
                </a:moveTo>
                <a:lnTo>
                  <a:pt x="1714180" y="96224"/>
                </a:lnTo>
                <a:lnTo>
                  <a:pt x="1725681" y="96224"/>
                </a:lnTo>
                <a:lnTo>
                  <a:pt x="1715075" y="38719"/>
                </a:lnTo>
                <a:lnTo>
                  <a:pt x="1714180" y="38611"/>
                </a:lnTo>
                <a:close/>
              </a:path>
              <a:path w="3776462" h="124272">
                <a:moveTo>
                  <a:pt x="1792250" y="26260"/>
                </a:moveTo>
                <a:lnTo>
                  <a:pt x="1791622" y="26004"/>
                </a:lnTo>
                <a:lnTo>
                  <a:pt x="1784785" y="26260"/>
                </a:lnTo>
                <a:lnTo>
                  <a:pt x="1786936" y="35844"/>
                </a:lnTo>
                <a:lnTo>
                  <a:pt x="1782548" y="36739"/>
                </a:lnTo>
                <a:lnTo>
                  <a:pt x="1785829" y="36739"/>
                </a:lnTo>
                <a:lnTo>
                  <a:pt x="1788608" y="37590"/>
                </a:lnTo>
                <a:lnTo>
                  <a:pt x="1791515" y="37356"/>
                </a:lnTo>
                <a:lnTo>
                  <a:pt x="1794156" y="40380"/>
                </a:lnTo>
                <a:lnTo>
                  <a:pt x="1799055" y="29029"/>
                </a:lnTo>
                <a:lnTo>
                  <a:pt x="1793986" y="26260"/>
                </a:lnTo>
                <a:lnTo>
                  <a:pt x="1792250" y="26260"/>
                </a:lnTo>
                <a:close/>
              </a:path>
              <a:path w="3776462" h="124272">
                <a:moveTo>
                  <a:pt x="1776606" y="27144"/>
                </a:moveTo>
                <a:lnTo>
                  <a:pt x="1780419" y="35844"/>
                </a:lnTo>
                <a:lnTo>
                  <a:pt x="1780483" y="26260"/>
                </a:lnTo>
                <a:lnTo>
                  <a:pt x="1781313" y="26004"/>
                </a:lnTo>
                <a:lnTo>
                  <a:pt x="1773433" y="26004"/>
                </a:lnTo>
                <a:lnTo>
                  <a:pt x="1776606" y="27144"/>
                </a:lnTo>
                <a:close/>
              </a:path>
              <a:path w="3776462" h="124272">
                <a:moveTo>
                  <a:pt x="1790599" y="88205"/>
                </a:moveTo>
                <a:lnTo>
                  <a:pt x="1786851" y="89131"/>
                </a:lnTo>
                <a:lnTo>
                  <a:pt x="1775435" y="89131"/>
                </a:lnTo>
                <a:lnTo>
                  <a:pt x="1770408" y="87278"/>
                </a:lnTo>
                <a:lnTo>
                  <a:pt x="1767512" y="83572"/>
                </a:lnTo>
                <a:lnTo>
                  <a:pt x="1771836" y="98843"/>
                </a:lnTo>
                <a:lnTo>
                  <a:pt x="1791473" y="98843"/>
                </a:lnTo>
                <a:lnTo>
                  <a:pt x="1794305" y="96224"/>
                </a:lnTo>
                <a:lnTo>
                  <a:pt x="1798934" y="96224"/>
                </a:lnTo>
                <a:lnTo>
                  <a:pt x="1798693" y="81634"/>
                </a:lnTo>
                <a:lnTo>
                  <a:pt x="1798693" y="74819"/>
                </a:lnTo>
                <a:lnTo>
                  <a:pt x="1798934" y="96224"/>
                </a:lnTo>
                <a:lnTo>
                  <a:pt x="1806254" y="96224"/>
                </a:lnTo>
                <a:lnTo>
                  <a:pt x="1806254" y="89207"/>
                </a:lnTo>
                <a:lnTo>
                  <a:pt x="1803134" y="92198"/>
                </a:lnTo>
                <a:lnTo>
                  <a:pt x="1800546" y="60677"/>
                </a:lnTo>
                <a:lnTo>
                  <a:pt x="1797394" y="72583"/>
                </a:lnTo>
                <a:lnTo>
                  <a:pt x="1797075" y="84499"/>
                </a:lnTo>
                <a:lnTo>
                  <a:pt x="1794305" y="86084"/>
                </a:lnTo>
                <a:lnTo>
                  <a:pt x="1793837" y="86352"/>
                </a:lnTo>
                <a:lnTo>
                  <a:pt x="1790599" y="88205"/>
                </a:lnTo>
                <a:close/>
              </a:path>
              <a:path w="3776462" h="124272">
                <a:moveTo>
                  <a:pt x="1771601" y="52073"/>
                </a:moveTo>
                <a:lnTo>
                  <a:pt x="1768662" y="50284"/>
                </a:lnTo>
                <a:lnTo>
                  <a:pt x="1767192" y="47899"/>
                </a:lnTo>
                <a:lnTo>
                  <a:pt x="1767192" y="42191"/>
                </a:lnTo>
                <a:lnTo>
                  <a:pt x="1768310" y="39997"/>
                </a:lnTo>
                <a:lnTo>
                  <a:pt x="1770888" y="41275"/>
                </a:lnTo>
                <a:lnTo>
                  <a:pt x="1774146" y="38251"/>
                </a:lnTo>
                <a:lnTo>
                  <a:pt x="1778034" y="36739"/>
                </a:lnTo>
                <a:lnTo>
                  <a:pt x="1776074" y="35844"/>
                </a:lnTo>
                <a:lnTo>
                  <a:pt x="1772783" y="36675"/>
                </a:lnTo>
                <a:lnTo>
                  <a:pt x="1770547" y="38336"/>
                </a:lnTo>
                <a:lnTo>
                  <a:pt x="1769706" y="30679"/>
                </a:lnTo>
                <a:lnTo>
                  <a:pt x="1766702" y="33395"/>
                </a:lnTo>
                <a:lnTo>
                  <a:pt x="1766000" y="49347"/>
                </a:lnTo>
                <a:lnTo>
                  <a:pt x="1769982" y="64042"/>
                </a:lnTo>
                <a:lnTo>
                  <a:pt x="1775818" y="65491"/>
                </a:lnTo>
                <a:lnTo>
                  <a:pt x="1775818" y="54075"/>
                </a:lnTo>
                <a:lnTo>
                  <a:pt x="1773305" y="53138"/>
                </a:lnTo>
                <a:lnTo>
                  <a:pt x="1771601" y="52073"/>
                </a:lnTo>
                <a:close/>
              </a:path>
              <a:path w="3776462" h="124272">
                <a:moveTo>
                  <a:pt x="1794305" y="96224"/>
                </a:moveTo>
                <a:lnTo>
                  <a:pt x="1791473" y="98843"/>
                </a:lnTo>
                <a:lnTo>
                  <a:pt x="1798512" y="96628"/>
                </a:lnTo>
                <a:lnTo>
                  <a:pt x="1798934" y="96224"/>
                </a:lnTo>
                <a:lnTo>
                  <a:pt x="1794305" y="96224"/>
                </a:lnTo>
                <a:close/>
              </a:path>
              <a:path w="3776462" h="124272">
                <a:moveTo>
                  <a:pt x="1788608" y="37590"/>
                </a:moveTo>
                <a:lnTo>
                  <a:pt x="1790887" y="39294"/>
                </a:lnTo>
                <a:lnTo>
                  <a:pt x="1793166" y="40998"/>
                </a:lnTo>
                <a:lnTo>
                  <a:pt x="1794305" y="44129"/>
                </a:lnTo>
                <a:lnTo>
                  <a:pt x="1794305" y="58569"/>
                </a:lnTo>
                <a:lnTo>
                  <a:pt x="1786744" y="56737"/>
                </a:lnTo>
                <a:lnTo>
                  <a:pt x="1779141" y="54884"/>
                </a:lnTo>
                <a:lnTo>
                  <a:pt x="1775818" y="54075"/>
                </a:lnTo>
                <a:lnTo>
                  <a:pt x="1775818" y="65491"/>
                </a:lnTo>
                <a:lnTo>
                  <a:pt x="1784955" y="67791"/>
                </a:lnTo>
                <a:lnTo>
                  <a:pt x="1789854" y="69026"/>
                </a:lnTo>
                <a:lnTo>
                  <a:pt x="1793134" y="70112"/>
                </a:lnTo>
                <a:lnTo>
                  <a:pt x="1794305" y="70773"/>
                </a:lnTo>
                <a:lnTo>
                  <a:pt x="1794795" y="71049"/>
                </a:lnTo>
                <a:lnTo>
                  <a:pt x="1795009" y="58739"/>
                </a:lnTo>
                <a:lnTo>
                  <a:pt x="1800546" y="60677"/>
                </a:lnTo>
                <a:lnTo>
                  <a:pt x="1803357" y="62551"/>
                </a:lnTo>
                <a:lnTo>
                  <a:pt x="1806254" y="89207"/>
                </a:lnTo>
                <a:lnTo>
                  <a:pt x="1807755" y="87768"/>
                </a:lnTo>
                <a:lnTo>
                  <a:pt x="1810066" y="82507"/>
                </a:lnTo>
                <a:lnTo>
                  <a:pt x="1810066" y="70112"/>
                </a:lnTo>
                <a:lnTo>
                  <a:pt x="1807830" y="65491"/>
                </a:lnTo>
                <a:lnTo>
                  <a:pt x="1806254" y="64455"/>
                </a:lnTo>
                <a:lnTo>
                  <a:pt x="1806254" y="47473"/>
                </a:lnTo>
                <a:lnTo>
                  <a:pt x="1796904" y="47473"/>
                </a:lnTo>
                <a:lnTo>
                  <a:pt x="1796691" y="44874"/>
                </a:lnTo>
                <a:lnTo>
                  <a:pt x="1795775" y="42510"/>
                </a:lnTo>
                <a:lnTo>
                  <a:pt x="1794156" y="40380"/>
                </a:lnTo>
                <a:lnTo>
                  <a:pt x="1791515" y="37356"/>
                </a:lnTo>
                <a:lnTo>
                  <a:pt x="1788608" y="37590"/>
                </a:lnTo>
                <a:close/>
              </a:path>
              <a:path w="3776462" h="124272">
                <a:moveTo>
                  <a:pt x="1803357" y="62551"/>
                </a:moveTo>
                <a:lnTo>
                  <a:pt x="1800546" y="60677"/>
                </a:lnTo>
                <a:lnTo>
                  <a:pt x="1803134" y="92198"/>
                </a:lnTo>
                <a:lnTo>
                  <a:pt x="1806254" y="89207"/>
                </a:lnTo>
                <a:lnTo>
                  <a:pt x="1803357" y="62551"/>
                </a:lnTo>
                <a:close/>
              </a:path>
              <a:path w="3776462" h="124272">
                <a:moveTo>
                  <a:pt x="1800546" y="60677"/>
                </a:moveTo>
                <a:lnTo>
                  <a:pt x="1795009" y="58739"/>
                </a:lnTo>
                <a:lnTo>
                  <a:pt x="1794795" y="71049"/>
                </a:lnTo>
                <a:lnTo>
                  <a:pt x="1794305" y="70773"/>
                </a:lnTo>
                <a:lnTo>
                  <a:pt x="1794305" y="86084"/>
                </a:lnTo>
                <a:lnTo>
                  <a:pt x="1797075" y="84499"/>
                </a:lnTo>
                <a:lnTo>
                  <a:pt x="1797394" y="72583"/>
                </a:lnTo>
                <a:lnTo>
                  <a:pt x="1800546" y="60677"/>
                </a:lnTo>
                <a:close/>
              </a:path>
              <a:path w="3776462" h="124272">
                <a:moveTo>
                  <a:pt x="1799055" y="29029"/>
                </a:moveTo>
                <a:lnTo>
                  <a:pt x="1794156" y="40380"/>
                </a:lnTo>
                <a:lnTo>
                  <a:pt x="1795775" y="42510"/>
                </a:lnTo>
                <a:lnTo>
                  <a:pt x="1796691" y="44874"/>
                </a:lnTo>
                <a:lnTo>
                  <a:pt x="1796904" y="47473"/>
                </a:lnTo>
                <a:lnTo>
                  <a:pt x="1806254" y="47473"/>
                </a:lnTo>
                <a:lnTo>
                  <a:pt x="1803570" y="36227"/>
                </a:lnTo>
                <a:lnTo>
                  <a:pt x="1801777" y="32641"/>
                </a:lnTo>
                <a:lnTo>
                  <a:pt x="1800248" y="29582"/>
                </a:lnTo>
                <a:lnTo>
                  <a:pt x="1793986" y="26260"/>
                </a:lnTo>
                <a:lnTo>
                  <a:pt x="1799055" y="29029"/>
                </a:lnTo>
                <a:close/>
              </a:path>
              <a:path w="3776462" h="124272">
                <a:moveTo>
                  <a:pt x="1770888" y="41275"/>
                </a:moveTo>
                <a:lnTo>
                  <a:pt x="1768310" y="39997"/>
                </a:lnTo>
                <a:lnTo>
                  <a:pt x="1767192" y="42191"/>
                </a:lnTo>
                <a:lnTo>
                  <a:pt x="1767192" y="45652"/>
                </a:lnTo>
                <a:lnTo>
                  <a:pt x="1767629" y="44300"/>
                </a:lnTo>
                <a:lnTo>
                  <a:pt x="1767192" y="44917"/>
                </a:lnTo>
                <a:lnTo>
                  <a:pt x="1767629" y="44300"/>
                </a:lnTo>
                <a:lnTo>
                  <a:pt x="1770888" y="41275"/>
                </a:lnTo>
                <a:close/>
              </a:path>
              <a:path w="3776462" h="124272">
                <a:moveTo>
                  <a:pt x="1807851" y="43043"/>
                </a:moveTo>
                <a:lnTo>
                  <a:pt x="1806467" y="38911"/>
                </a:lnTo>
                <a:lnTo>
                  <a:pt x="1806254" y="44619"/>
                </a:lnTo>
                <a:lnTo>
                  <a:pt x="1805359" y="39805"/>
                </a:lnTo>
                <a:lnTo>
                  <a:pt x="1803613" y="35077"/>
                </a:lnTo>
                <a:lnTo>
                  <a:pt x="1801777" y="32641"/>
                </a:lnTo>
                <a:lnTo>
                  <a:pt x="1803570" y="36227"/>
                </a:lnTo>
                <a:lnTo>
                  <a:pt x="1806254" y="47473"/>
                </a:lnTo>
                <a:lnTo>
                  <a:pt x="1807766" y="47473"/>
                </a:lnTo>
                <a:lnTo>
                  <a:pt x="1807851" y="43043"/>
                </a:lnTo>
                <a:close/>
              </a:path>
              <a:path w="3776462" h="124272">
                <a:moveTo>
                  <a:pt x="1773156" y="28912"/>
                </a:moveTo>
                <a:lnTo>
                  <a:pt x="1769706" y="30679"/>
                </a:lnTo>
                <a:lnTo>
                  <a:pt x="1770547" y="38336"/>
                </a:lnTo>
                <a:lnTo>
                  <a:pt x="1772783" y="36675"/>
                </a:lnTo>
                <a:lnTo>
                  <a:pt x="1776074" y="35844"/>
                </a:lnTo>
                <a:lnTo>
                  <a:pt x="1773156" y="28912"/>
                </a:lnTo>
                <a:close/>
              </a:path>
              <a:path w="3776462" h="124272">
                <a:moveTo>
                  <a:pt x="1806467" y="38911"/>
                </a:moveTo>
                <a:lnTo>
                  <a:pt x="1803613" y="35077"/>
                </a:lnTo>
                <a:lnTo>
                  <a:pt x="1805359" y="39805"/>
                </a:lnTo>
                <a:lnTo>
                  <a:pt x="1806254" y="44619"/>
                </a:lnTo>
                <a:lnTo>
                  <a:pt x="1806467" y="38911"/>
                </a:lnTo>
                <a:close/>
              </a:path>
              <a:path w="3776462" h="124272">
                <a:moveTo>
                  <a:pt x="1798693" y="77758"/>
                </a:moveTo>
                <a:lnTo>
                  <a:pt x="1798934" y="96224"/>
                </a:lnTo>
                <a:lnTo>
                  <a:pt x="1798693" y="74819"/>
                </a:lnTo>
                <a:lnTo>
                  <a:pt x="1798693" y="81634"/>
                </a:lnTo>
                <a:lnTo>
                  <a:pt x="1798934" y="96224"/>
                </a:lnTo>
                <a:lnTo>
                  <a:pt x="1798693" y="77758"/>
                </a:lnTo>
                <a:close/>
              </a:path>
              <a:path w="3776462" h="124272">
                <a:moveTo>
                  <a:pt x="1932278" y="28113"/>
                </a:moveTo>
                <a:lnTo>
                  <a:pt x="1932278" y="96224"/>
                </a:lnTo>
                <a:lnTo>
                  <a:pt x="1943971" y="96224"/>
                </a:lnTo>
                <a:lnTo>
                  <a:pt x="1943971" y="28113"/>
                </a:lnTo>
                <a:lnTo>
                  <a:pt x="1932278" y="28113"/>
                </a:lnTo>
                <a:close/>
              </a:path>
              <a:path w="3776462" h="124272">
                <a:moveTo>
                  <a:pt x="1932278" y="2364"/>
                </a:moveTo>
                <a:lnTo>
                  <a:pt x="1932278" y="15398"/>
                </a:lnTo>
                <a:lnTo>
                  <a:pt x="1943971" y="15398"/>
                </a:lnTo>
                <a:lnTo>
                  <a:pt x="1943971" y="2364"/>
                </a:lnTo>
                <a:lnTo>
                  <a:pt x="1932278" y="2364"/>
                </a:lnTo>
                <a:close/>
              </a:path>
              <a:path w="3776462" h="124272">
                <a:moveTo>
                  <a:pt x="1976494" y="96224"/>
                </a:moveTo>
                <a:lnTo>
                  <a:pt x="1976494" y="55906"/>
                </a:lnTo>
                <a:lnTo>
                  <a:pt x="1976781" y="52467"/>
                </a:lnTo>
                <a:lnTo>
                  <a:pt x="1977357" y="50061"/>
                </a:lnTo>
                <a:lnTo>
                  <a:pt x="1977932" y="47654"/>
                </a:lnTo>
                <a:lnTo>
                  <a:pt x="1979178" y="45322"/>
                </a:lnTo>
                <a:lnTo>
                  <a:pt x="1981094" y="43064"/>
                </a:lnTo>
                <a:lnTo>
                  <a:pt x="1983480" y="40253"/>
                </a:lnTo>
                <a:lnTo>
                  <a:pt x="1986249" y="38378"/>
                </a:lnTo>
                <a:lnTo>
                  <a:pt x="1989401" y="37441"/>
                </a:lnTo>
                <a:lnTo>
                  <a:pt x="1991147" y="36888"/>
                </a:lnTo>
                <a:lnTo>
                  <a:pt x="1993384" y="36611"/>
                </a:lnTo>
                <a:lnTo>
                  <a:pt x="2001477" y="36611"/>
                </a:lnTo>
                <a:lnTo>
                  <a:pt x="2005183" y="38741"/>
                </a:lnTo>
                <a:lnTo>
                  <a:pt x="2007228" y="43000"/>
                </a:lnTo>
                <a:lnTo>
                  <a:pt x="2008463" y="45556"/>
                </a:lnTo>
                <a:lnTo>
                  <a:pt x="2009081" y="48921"/>
                </a:lnTo>
                <a:lnTo>
                  <a:pt x="2009081" y="96224"/>
                </a:lnTo>
                <a:lnTo>
                  <a:pt x="2020774" y="96224"/>
                </a:lnTo>
                <a:lnTo>
                  <a:pt x="2020774" y="45428"/>
                </a:lnTo>
                <a:lnTo>
                  <a:pt x="2019837" y="40125"/>
                </a:lnTo>
                <a:lnTo>
                  <a:pt x="2017962" y="36419"/>
                </a:lnTo>
                <a:lnTo>
                  <a:pt x="2014555" y="29646"/>
                </a:lnTo>
                <a:lnTo>
                  <a:pt x="2007995" y="26260"/>
                </a:lnTo>
                <a:lnTo>
                  <a:pt x="1993852" y="26260"/>
                </a:lnTo>
                <a:lnTo>
                  <a:pt x="1989827" y="27133"/>
                </a:lnTo>
                <a:lnTo>
                  <a:pt x="1986206" y="28880"/>
                </a:lnTo>
                <a:lnTo>
                  <a:pt x="1982585" y="30626"/>
                </a:lnTo>
                <a:lnTo>
                  <a:pt x="1979156" y="33501"/>
                </a:lnTo>
                <a:lnTo>
                  <a:pt x="1975919" y="37505"/>
                </a:lnTo>
                <a:lnTo>
                  <a:pt x="1975919" y="27793"/>
                </a:lnTo>
                <a:lnTo>
                  <a:pt x="1964993" y="27793"/>
                </a:lnTo>
                <a:lnTo>
                  <a:pt x="1964993" y="96224"/>
                </a:lnTo>
                <a:lnTo>
                  <a:pt x="1976494" y="96224"/>
                </a:lnTo>
                <a:close/>
              </a:path>
              <a:path w="3776462" h="124272">
                <a:moveTo>
                  <a:pt x="2085011" y="95553"/>
                </a:moveTo>
                <a:lnTo>
                  <a:pt x="2092231" y="98651"/>
                </a:lnTo>
                <a:lnTo>
                  <a:pt x="2104243" y="98651"/>
                </a:lnTo>
                <a:lnTo>
                  <a:pt x="2107374" y="98310"/>
                </a:lnTo>
                <a:lnTo>
                  <a:pt x="2110143" y="97629"/>
                </a:lnTo>
                <a:lnTo>
                  <a:pt x="2114002" y="96736"/>
                </a:lnTo>
                <a:lnTo>
                  <a:pt x="2115297" y="96436"/>
                </a:lnTo>
                <a:lnTo>
                  <a:pt x="2118812" y="98523"/>
                </a:lnTo>
                <a:lnTo>
                  <a:pt x="2130440" y="98523"/>
                </a:lnTo>
                <a:lnTo>
                  <a:pt x="2125201" y="88769"/>
                </a:lnTo>
                <a:lnTo>
                  <a:pt x="2123114" y="90728"/>
                </a:lnTo>
                <a:lnTo>
                  <a:pt x="2119621" y="94136"/>
                </a:lnTo>
                <a:lnTo>
                  <a:pt x="2116085" y="82742"/>
                </a:lnTo>
                <a:lnTo>
                  <a:pt x="2113625" y="96596"/>
                </a:lnTo>
                <a:lnTo>
                  <a:pt x="2109600" y="92741"/>
                </a:lnTo>
                <a:lnTo>
                  <a:pt x="2105574" y="88886"/>
                </a:lnTo>
                <a:lnTo>
                  <a:pt x="2107715" y="88684"/>
                </a:lnTo>
                <a:lnTo>
                  <a:pt x="2107040" y="65682"/>
                </a:lnTo>
                <a:lnTo>
                  <a:pt x="2105542" y="67003"/>
                </a:lnTo>
                <a:lnTo>
                  <a:pt x="2103562" y="71922"/>
                </a:lnTo>
                <a:lnTo>
                  <a:pt x="2103562" y="84062"/>
                </a:lnTo>
                <a:lnTo>
                  <a:pt x="2105490" y="88684"/>
                </a:lnTo>
                <a:lnTo>
                  <a:pt x="2095276" y="88684"/>
                </a:lnTo>
                <a:lnTo>
                  <a:pt x="2090527" y="86586"/>
                </a:lnTo>
                <a:lnTo>
                  <a:pt x="2087460" y="82390"/>
                </a:lnTo>
                <a:lnTo>
                  <a:pt x="2084393" y="78195"/>
                </a:lnTo>
                <a:lnTo>
                  <a:pt x="2082753" y="72625"/>
                </a:lnTo>
                <a:lnTo>
                  <a:pt x="2079153" y="36547"/>
                </a:lnTo>
                <a:lnTo>
                  <a:pt x="2077452" y="38669"/>
                </a:lnTo>
                <a:lnTo>
                  <a:pt x="2072019" y="49739"/>
                </a:lnTo>
                <a:lnTo>
                  <a:pt x="2070208" y="63318"/>
                </a:lnTo>
                <a:lnTo>
                  <a:pt x="2070260" y="65842"/>
                </a:lnTo>
                <a:lnTo>
                  <a:pt x="2072782" y="79185"/>
                </a:lnTo>
                <a:lnTo>
                  <a:pt x="2079089" y="89355"/>
                </a:lnTo>
                <a:lnTo>
                  <a:pt x="2085011" y="95553"/>
                </a:lnTo>
                <a:close/>
              </a:path>
              <a:path w="3776462" h="124272">
                <a:moveTo>
                  <a:pt x="2126096" y="66364"/>
                </a:moveTo>
                <a:lnTo>
                  <a:pt x="2130270" y="65810"/>
                </a:lnTo>
                <a:lnTo>
                  <a:pt x="2131265" y="65682"/>
                </a:lnTo>
                <a:lnTo>
                  <a:pt x="2125095" y="57057"/>
                </a:lnTo>
                <a:lnTo>
                  <a:pt x="2123071" y="37463"/>
                </a:lnTo>
                <a:lnTo>
                  <a:pt x="2121218" y="31957"/>
                </a:lnTo>
                <a:lnTo>
                  <a:pt x="2118236" y="45151"/>
                </a:lnTo>
                <a:lnTo>
                  <a:pt x="2118184" y="45586"/>
                </a:lnTo>
                <a:lnTo>
                  <a:pt x="2119323" y="47579"/>
                </a:lnTo>
                <a:lnTo>
                  <a:pt x="2119152" y="42489"/>
                </a:lnTo>
                <a:lnTo>
                  <a:pt x="2120558" y="40700"/>
                </a:lnTo>
                <a:lnTo>
                  <a:pt x="2120877" y="56545"/>
                </a:lnTo>
                <a:lnTo>
                  <a:pt x="2118662" y="57866"/>
                </a:lnTo>
                <a:lnTo>
                  <a:pt x="2113465" y="60017"/>
                </a:lnTo>
                <a:lnTo>
                  <a:pt x="2082859" y="56545"/>
                </a:lnTo>
                <a:lnTo>
                  <a:pt x="2083072" y="50667"/>
                </a:lnTo>
                <a:lnTo>
                  <a:pt x="2084968" y="45822"/>
                </a:lnTo>
                <a:lnTo>
                  <a:pt x="2089405" y="28862"/>
                </a:lnTo>
                <a:lnTo>
                  <a:pt x="2079153" y="36547"/>
                </a:lnTo>
                <a:lnTo>
                  <a:pt x="2082753" y="72625"/>
                </a:lnTo>
                <a:lnTo>
                  <a:pt x="2082540" y="65682"/>
                </a:lnTo>
                <a:lnTo>
                  <a:pt x="2107040" y="65682"/>
                </a:lnTo>
                <a:lnTo>
                  <a:pt x="2109504" y="63510"/>
                </a:lnTo>
                <a:lnTo>
                  <a:pt x="2107040" y="65682"/>
                </a:lnTo>
                <a:lnTo>
                  <a:pt x="2117342" y="70432"/>
                </a:lnTo>
                <a:lnTo>
                  <a:pt x="2120877" y="68430"/>
                </a:lnTo>
                <a:lnTo>
                  <a:pt x="2122964" y="67237"/>
                </a:lnTo>
                <a:lnTo>
                  <a:pt x="2126096" y="66364"/>
                </a:lnTo>
                <a:close/>
              </a:path>
              <a:path w="3776462" h="124272">
                <a:moveTo>
                  <a:pt x="2084968" y="45822"/>
                </a:moveTo>
                <a:lnTo>
                  <a:pt x="2088546" y="42010"/>
                </a:lnTo>
                <a:lnTo>
                  <a:pt x="2092124" y="38197"/>
                </a:lnTo>
                <a:lnTo>
                  <a:pt x="2096554" y="36291"/>
                </a:lnTo>
                <a:lnTo>
                  <a:pt x="2109137" y="36291"/>
                </a:lnTo>
                <a:lnTo>
                  <a:pt x="2107289" y="40253"/>
                </a:lnTo>
                <a:lnTo>
                  <a:pt x="2107076" y="48687"/>
                </a:lnTo>
                <a:lnTo>
                  <a:pt x="2117810" y="48687"/>
                </a:lnTo>
                <a:lnTo>
                  <a:pt x="2118184" y="45586"/>
                </a:lnTo>
                <a:lnTo>
                  <a:pt x="2117619" y="44597"/>
                </a:lnTo>
                <a:lnTo>
                  <a:pt x="2117142" y="29919"/>
                </a:lnTo>
                <a:lnTo>
                  <a:pt x="2115286" y="31084"/>
                </a:lnTo>
                <a:lnTo>
                  <a:pt x="2114467" y="39060"/>
                </a:lnTo>
                <a:lnTo>
                  <a:pt x="2109206" y="36291"/>
                </a:lnTo>
                <a:lnTo>
                  <a:pt x="2110026" y="34385"/>
                </a:lnTo>
                <a:lnTo>
                  <a:pt x="2115286" y="31084"/>
                </a:lnTo>
                <a:lnTo>
                  <a:pt x="2117142" y="29919"/>
                </a:lnTo>
                <a:lnTo>
                  <a:pt x="2116660" y="29678"/>
                </a:lnTo>
                <a:lnTo>
                  <a:pt x="2112102" y="27400"/>
                </a:lnTo>
                <a:lnTo>
                  <a:pt x="2107395" y="26260"/>
                </a:lnTo>
                <a:lnTo>
                  <a:pt x="2102372" y="26260"/>
                </a:lnTo>
                <a:lnTo>
                  <a:pt x="2089405" y="28862"/>
                </a:lnTo>
                <a:lnTo>
                  <a:pt x="2084968" y="45822"/>
                </a:lnTo>
                <a:close/>
              </a:path>
              <a:path w="3776462" h="124272">
                <a:moveTo>
                  <a:pt x="2112507" y="86703"/>
                </a:moveTo>
                <a:lnTo>
                  <a:pt x="2107715" y="88684"/>
                </a:lnTo>
                <a:lnTo>
                  <a:pt x="2105574" y="88886"/>
                </a:lnTo>
                <a:lnTo>
                  <a:pt x="2109600" y="92741"/>
                </a:lnTo>
                <a:lnTo>
                  <a:pt x="2113625" y="96596"/>
                </a:lnTo>
                <a:lnTo>
                  <a:pt x="2116085" y="82742"/>
                </a:lnTo>
                <a:lnTo>
                  <a:pt x="2112507" y="86703"/>
                </a:lnTo>
                <a:close/>
              </a:path>
              <a:path w="3776462" h="124272">
                <a:moveTo>
                  <a:pt x="2131740" y="74755"/>
                </a:moveTo>
                <a:lnTo>
                  <a:pt x="2120430" y="74755"/>
                </a:lnTo>
                <a:lnTo>
                  <a:pt x="2119578" y="77779"/>
                </a:lnTo>
                <a:lnTo>
                  <a:pt x="2119216" y="85872"/>
                </a:lnTo>
                <a:lnTo>
                  <a:pt x="2121644" y="87789"/>
                </a:lnTo>
                <a:lnTo>
                  <a:pt x="2124519" y="88748"/>
                </a:lnTo>
                <a:lnTo>
                  <a:pt x="2125217" y="88748"/>
                </a:lnTo>
                <a:lnTo>
                  <a:pt x="2127086" y="86246"/>
                </a:lnTo>
                <a:lnTo>
                  <a:pt x="2128768" y="83157"/>
                </a:lnTo>
                <a:lnTo>
                  <a:pt x="2130451" y="80069"/>
                </a:lnTo>
                <a:lnTo>
                  <a:pt x="2131442" y="77269"/>
                </a:lnTo>
                <a:lnTo>
                  <a:pt x="2131740" y="74755"/>
                </a:lnTo>
                <a:close/>
              </a:path>
              <a:path w="3776462" h="124272">
                <a:moveTo>
                  <a:pt x="2132698" y="65682"/>
                </a:moveTo>
                <a:lnTo>
                  <a:pt x="2132698" y="65498"/>
                </a:lnTo>
                <a:lnTo>
                  <a:pt x="2137235" y="64916"/>
                </a:lnTo>
                <a:lnTo>
                  <a:pt x="2141537" y="64234"/>
                </a:lnTo>
                <a:lnTo>
                  <a:pt x="2143752" y="63638"/>
                </a:lnTo>
                <a:lnTo>
                  <a:pt x="2143433" y="54756"/>
                </a:lnTo>
                <a:lnTo>
                  <a:pt x="2132698" y="58782"/>
                </a:lnTo>
                <a:lnTo>
                  <a:pt x="2132518" y="56126"/>
                </a:lnTo>
                <a:lnTo>
                  <a:pt x="2132357" y="53755"/>
                </a:lnTo>
                <a:lnTo>
                  <a:pt x="2131676" y="50603"/>
                </a:lnTo>
                <a:lnTo>
                  <a:pt x="2130909" y="46003"/>
                </a:lnTo>
                <a:lnTo>
                  <a:pt x="2129376" y="41978"/>
                </a:lnTo>
                <a:lnTo>
                  <a:pt x="2127075" y="38527"/>
                </a:lnTo>
                <a:lnTo>
                  <a:pt x="2125712" y="36459"/>
                </a:lnTo>
                <a:lnTo>
                  <a:pt x="2124690" y="34907"/>
                </a:lnTo>
                <a:lnTo>
                  <a:pt x="2126649" y="26132"/>
                </a:lnTo>
                <a:lnTo>
                  <a:pt x="2120547" y="27783"/>
                </a:lnTo>
                <a:lnTo>
                  <a:pt x="2117142" y="29919"/>
                </a:lnTo>
                <a:lnTo>
                  <a:pt x="2117619" y="44597"/>
                </a:lnTo>
                <a:lnTo>
                  <a:pt x="2118184" y="45586"/>
                </a:lnTo>
                <a:lnTo>
                  <a:pt x="2118236" y="45151"/>
                </a:lnTo>
                <a:lnTo>
                  <a:pt x="2121218" y="31957"/>
                </a:lnTo>
                <a:lnTo>
                  <a:pt x="2123071" y="37463"/>
                </a:lnTo>
                <a:lnTo>
                  <a:pt x="2125095" y="57057"/>
                </a:lnTo>
                <a:lnTo>
                  <a:pt x="2131265" y="65682"/>
                </a:lnTo>
                <a:lnTo>
                  <a:pt x="2132698" y="65682"/>
                </a:lnTo>
                <a:close/>
              </a:path>
              <a:path w="3776462" h="124272">
                <a:moveTo>
                  <a:pt x="2161419" y="87342"/>
                </a:moveTo>
                <a:lnTo>
                  <a:pt x="2160685" y="84467"/>
                </a:lnTo>
                <a:lnTo>
                  <a:pt x="2160685" y="38570"/>
                </a:lnTo>
                <a:lnTo>
                  <a:pt x="2158193" y="33799"/>
                </a:lnTo>
                <a:lnTo>
                  <a:pt x="2153209" y="30733"/>
                </a:lnTo>
                <a:lnTo>
                  <a:pt x="2148182" y="27666"/>
                </a:lnTo>
                <a:lnTo>
                  <a:pt x="2141644" y="26132"/>
                </a:lnTo>
                <a:lnTo>
                  <a:pt x="2126649" y="26132"/>
                </a:lnTo>
                <a:lnTo>
                  <a:pt x="2124690" y="34907"/>
                </a:lnTo>
                <a:lnTo>
                  <a:pt x="2125712" y="36459"/>
                </a:lnTo>
                <a:lnTo>
                  <a:pt x="2127331" y="35844"/>
                </a:lnTo>
                <a:lnTo>
                  <a:pt x="2138534" y="35844"/>
                </a:lnTo>
                <a:lnTo>
                  <a:pt x="2142527" y="36728"/>
                </a:lnTo>
                <a:lnTo>
                  <a:pt x="2145317" y="38496"/>
                </a:lnTo>
                <a:lnTo>
                  <a:pt x="2148108" y="40263"/>
                </a:lnTo>
                <a:lnTo>
                  <a:pt x="2149503" y="43107"/>
                </a:lnTo>
                <a:lnTo>
                  <a:pt x="2149758" y="87150"/>
                </a:lnTo>
                <a:lnTo>
                  <a:pt x="2150142" y="89876"/>
                </a:lnTo>
                <a:lnTo>
                  <a:pt x="2151739" y="93476"/>
                </a:lnTo>
                <a:lnTo>
                  <a:pt x="2153528" y="96287"/>
                </a:lnTo>
                <a:lnTo>
                  <a:pt x="2156403" y="97693"/>
                </a:lnTo>
                <a:lnTo>
                  <a:pt x="2161984" y="97693"/>
                </a:lnTo>
                <a:lnTo>
                  <a:pt x="2165136" y="97373"/>
                </a:lnTo>
                <a:lnTo>
                  <a:pt x="2168288" y="96543"/>
                </a:lnTo>
                <a:lnTo>
                  <a:pt x="2168288" y="88045"/>
                </a:lnTo>
                <a:lnTo>
                  <a:pt x="2166882" y="88269"/>
                </a:lnTo>
                <a:lnTo>
                  <a:pt x="2164518" y="88429"/>
                </a:lnTo>
                <a:lnTo>
                  <a:pt x="2161419" y="87342"/>
                </a:lnTo>
                <a:close/>
              </a:path>
              <a:path w="3776462" h="124272">
                <a:moveTo>
                  <a:pt x="2145988" y="82827"/>
                </a:moveTo>
                <a:lnTo>
                  <a:pt x="2139599" y="85937"/>
                </a:lnTo>
                <a:lnTo>
                  <a:pt x="2135808" y="87811"/>
                </a:lnTo>
                <a:lnTo>
                  <a:pt x="2131889" y="88748"/>
                </a:lnTo>
                <a:lnTo>
                  <a:pt x="2124519" y="88748"/>
                </a:lnTo>
                <a:lnTo>
                  <a:pt x="2121644" y="87789"/>
                </a:lnTo>
                <a:lnTo>
                  <a:pt x="2119216" y="85872"/>
                </a:lnTo>
                <a:lnTo>
                  <a:pt x="2119578" y="77779"/>
                </a:lnTo>
                <a:lnTo>
                  <a:pt x="2118130" y="80442"/>
                </a:lnTo>
                <a:lnTo>
                  <a:pt x="2116788" y="83956"/>
                </a:lnTo>
                <a:lnTo>
                  <a:pt x="2116177" y="82638"/>
                </a:lnTo>
                <a:lnTo>
                  <a:pt x="2115574" y="81336"/>
                </a:lnTo>
                <a:lnTo>
                  <a:pt x="2115574" y="73626"/>
                </a:lnTo>
                <a:lnTo>
                  <a:pt x="2117342" y="70432"/>
                </a:lnTo>
                <a:lnTo>
                  <a:pt x="2107040" y="65682"/>
                </a:lnTo>
                <a:lnTo>
                  <a:pt x="2107715" y="88684"/>
                </a:lnTo>
                <a:lnTo>
                  <a:pt x="2112507" y="86703"/>
                </a:lnTo>
                <a:lnTo>
                  <a:pt x="2116085" y="82742"/>
                </a:lnTo>
                <a:lnTo>
                  <a:pt x="2119621" y="94136"/>
                </a:lnTo>
                <a:lnTo>
                  <a:pt x="2123114" y="90728"/>
                </a:lnTo>
                <a:lnTo>
                  <a:pt x="2125201" y="88769"/>
                </a:lnTo>
                <a:lnTo>
                  <a:pt x="2130440" y="98523"/>
                </a:lnTo>
                <a:lnTo>
                  <a:pt x="2135275" y="97395"/>
                </a:lnTo>
                <a:lnTo>
                  <a:pt x="2139663" y="95137"/>
                </a:lnTo>
                <a:lnTo>
                  <a:pt x="2144050" y="92880"/>
                </a:lnTo>
                <a:lnTo>
                  <a:pt x="2147415" y="90217"/>
                </a:lnTo>
                <a:lnTo>
                  <a:pt x="2149758" y="87150"/>
                </a:lnTo>
                <a:lnTo>
                  <a:pt x="2149503" y="43107"/>
                </a:lnTo>
                <a:lnTo>
                  <a:pt x="2149503" y="48942"/>
                </a:lnTo>
                <a:lnTo>
                  <a:pt x="2148736" y="51434"/>
                </a:lnTo>
                <a:lnTo>
                  <a:pt x="2146074" y="54416"/>
                </a:lnTo>
                <a:lnTo>
                  <a:pt x="2143433" y="54756"/>
                </a:lnTo>
                <a:lnTo>
                  <a:pt x="2143752" y="63638"/>
                </a:lnTo>
                <a:lnTo>
                  <a:pt x="2145967" y="63041"/>
                </a:lnTo>
                <a:lnTo>
                  <a:pt x="2149183" y="61402"/>
                </a:lnTo>
                <a:lnTo>
                  <a:pt x="2149183" y="77737"/>
                </a:lnTo>
                <a:lnTo>
                  <a:pt x="2145988" y="82827"/>
                </a:lnTo>
                <a:close/>
              </a:path>
              <a:path w="3776462" h="124272">
                <a:moveTo>
                  <a:pt x="2120877" y="56545"/>
                </a:moveTo>
                <a:lnTo>
                  <a:pt x="2082859" y="56545"/>
                </a:lnTo>
                <a:lnTo>
                  <a:pt x="2113465" y="60017"/>
                </a:lnTo>
                <a:lnTo>
                  <a:pt x="2118662" y="57866"/>
                </a:lnTo>
                <a:lnTo>
                  <a:pt x="2120877" y="56545"/>
                </a:lnTo>
                <a:close/>
              </a:path>
              <a:path w="3776462" h="124272">
                <a:moveTo>
                  <a:pt x="2110026" y="34385"/>
                </a:moveTo>
                <a:lnTo>
                  <a:pt x="2109206" y="36291"/>
                </a:lnTo>
                <a:lnTo>
                  <a:pt x="2114467" y="39060"/>
                </a:lnTo>
                <a:lnTo>
                  <a:pt x="2115286" y="31084"/>
                </a:lnTo>
                <a:lnTo>
                  <a:pt x="2110026" y="34385"/>
                </a:lnTo>
                <a:close/>
              </a:path>
              <a:path w="3776462" h="124272">
                <a:moveTo>
                  <a:pt x="2120558" y="40700"/>
                </a:moveTo>
                <a:lnTo>
                  <a:pt x="2119152" y="42489"/>
                </a:lnTo>
                <a:lnTo>
                  <a:pt x="2119323" y="47579"/>
                </a:lnTo>
                <a:lnTo>
                  <a:pt x="2120409" y="51562"/>
                </a:lnTo>
                <a:lnTo>
                  <a:pt x="2120877" y="56545"/>
                </a:lnTo>
                <a:lnTo>
                  <a:pt x="2120558" y="40700"/>
                </a:lnTo>
                <a:close/>
              </a:path>
              <a:path w="3776462" h="124272">
                <a:moveTo>
                  <a:pt x="2202153" y="36100"/>
                </a:moveTo>
                <a:lnTo>
                  <a:pt x="2214847" y="36100"/>
                </a:lnTo>
                <a:lnTo>
                  <a:pt x="2218744" y="37495"/>
                </a:lnTo>
                <a:lnTo>
                  <a:pt x="2221172" y="40285"/>
                </a:lnTo>
                <a:lnTo>
                  <a:pt x="2223601" y="43075"/>
                </a:lnTo>
                <a:lnTo>
                  <a:pt x="2225155" y="46578"/>
                </a:lnTo>
                <a:lnTo>
                  <a:pt x="2225837" y="50795"/>
                </a:lnTo>
                <a:lnTo>
                  <a:pt x="2237019" y="50795"/>
                </a:lnTo>
                <a:lnTo>
                  <a:pt x="2236039" y="41637"/>
                </a:lnTo>
                <a:lnTo>
                  <a:pt x="2233132" y="35184"/>
                </a:lnTo>
                <a:lnTo>
                  <a:pt x="2228297" y="31435"/>
                </a:lnTo>
                <a:lnTo>
                  <a:pt x="2223462" y="27687"/>
                </a:lnTo>
                <a:lnTo>
                  <a:pt x="2217190" y="25813"/>
                </a:lnTo>
                <a:lnTo>
                  <a:pt x="2200449" y="25813"/>
                </a:lnTo>
                <a:lnTo>
                  <a:pt x="2193016" y="29157"/>
                </a:lnTo>
                <a:lnTo>
                  <a:pt x="2187180" y="35844"/>
                </a:lnTo>
                <a:lnTo>
                  <a:pt x="2184967" y="38711"/>
                </a:lnTo>
                <a:lnTo>
                  <a:pt x="2180061" y="49810"/>
                </a:lnTo>
                <a:lnTo>
                  <a:pt x="2178426" y="63894"/>
                </a:lnTo>
                <a:lnTo>
                  <a:pt x="2178428" y="64316"/>
                </a:lnTo>
                <a:lnTo>
                  <a:pt x="2180481" y="77543"/>
                </a:lnTo>
                <a:lnTo>
                  <a:pt x="2186413" y="88396"/>
                </a:lnTo>
                <a:lnTo>
                  <a:pt x="2191738" y="94935"/>
                </a:lnTo>
                <a:lnTo>
                  <a:pt x="2198873" y="98204"/>
                </a:lnTo>
                <a:lnTo>
                  <a:pt x="2215784" y="98204"/>
                </a:lnTo>
                <a:lnTo>
                  <a:pt x="2222323" y="96106"/>
                </a:lnTo>
                <a:lnTo>
                  <a:pt x="2227434" y="91910"/>
                </a:lnTo>
                <a:lnTo>
                  <a:pt x="2232546" y="87715"/>
                </a:lnTo>
                <a:lnTo>
                  <a:pt x="2235741" y="81081"/>
                </a:lnTo>
                <a:lnTo>
                  <a:pt x="2237019" y="72008"/>
                </a:lnTo>
                <a:lnTo>
                  <a:pt x="2225837" y="72008"/>
                </a:lnTo>
                <a:lnTo>
                  <a:pt x="2224772" y="77076"/>
                </a:lnTo>
                <a:lnTo>
                  <a:pt x="2222845" y="81070"/>
                </a:lnTo>
                <a:lnTo>
                  <a:pt x="2220054" y="83988"/>
                </a:lnTo>
                <a:lnTo>
                  <a:pt x="2217264" y="86905"/>
                </a:lnTo>
                <a:lnTo>
                  <a:pt x="2213484" y="88364"/>
                </a:lnTo>
                <a:lnTo>
                  <a:pt x="2202494" y="88364"/>
                </a:lnTo>
                <a:lnTo>
                  <a:pt x="2197936" y="86022"/>
                </a:lnTo>
                <a:lnTo>
                  <a:pt x="2195039" y="81336"/>
                </a:lnTo>
                <a:lnTo>
                  <a:pt x="2192143" y="76651"/>
                </a:lnTo>
                <a:lnTo>
                  <a:pt x="2190694" y="70879"/>
                </a:lnTo>
                <a:lnTo>
                  <a:pt x="2190694" y="57206"/>
                </a:lnTo>
                <a:lnTo>
                  <a:pt x="2191716" y="51477"/>
                </a:lnTo>
                <a:lnTo>
                  <a:pt x="2193761" y="46834"/>
                </a:lnTo>
                <a:lnTo>
                  <a:pt x="2196914" y="39678"/>
                </a:lnTo>
                <a:lnTo>
                  <a:pt x="2202153" y="36100"/>
                </a:lnTo>
                <a:close/>
              </a:path>
              <a:path w="3776462" h="124272">
                <a:moveTo>
                  <a:pt x="2441198" y="85926"/>
                </a:moveTo>
                <a:lnTo>
                  <a:pt x="2444031" y="80154"/>
                </a:lnTo>
                <a:lnTo>
                  <a:pt x="2445213" y="45301"/>
                </a:lnTo>
                <a:lnTo>
                  <a:pt x="2448152" y="37186"/>
                </a:lnTo>
                <a:lnTo>
                  <a:pt x="2459653" y="37186"/>
                </a:lnTo>
                <a:lnTo>
                  <a:pt x="2459653" y="28113"/>
                </a:lnTo>
                <a:lnTo>
                  <a:pt x="2448280" y="28113"/>
                </a:lnTo>
                <a:lnTo>
                  <a:pt x="2451155" y="34630"/>
                </a:lnTo>
                <a:lnTo>
                  <a:pt x="2445064" y="28752"/>
                </a:lnTo>
                <a:lnTo>
                  <a:pt x="2441975" y="38996"/>
                </a:lnTo>
                <a:lnTo>
                  <a:pt x="2441198" y="85926"/>
                </a:lnTo>
                <a:close/>
              </a:path>
              <a:path w="3776462" h="124272">
                <a:moveTo>
                  <a:pt x="2445213" y="45301"/>
                </a:moveTo>
                <a:lnTo>
                  <a:pt x="2444031" y="80154"/>
                </a:lnTo>
                <a:lnTo>
                  <a:pt x="2446863" y="74382"/>
                </a:lnTo>
                <a:lnTo>
                  <a:pt x="2447257" y="49304"/>
                </a:lnTo>
                <a:lnTo>
                  <a:pt x="2448152" y="37186"/>
                </a:lnTo>
                <a:lnTo>
                  <a:pt x="2445213" y="45301"/>
                </a:lnTo>
                <a:close/>
              </a:path>
              <a:path w="3776462" h="124272">
                <a:moveTo>
                  <a:pt x="2436949" y="12608"/>
                </a:moveTo>
                <a:lnTo>
                  <a:pt x="2436779" y="17379"/>
                </a:lnTo>
                <a:lnTo>
                  <a:pt x="2436779" y="25813"/>
                </a:lnTo>
                <a:lnTo>
                  <a:pt x="2428516" y="25814"/>
                </a:lnTo>
                <a:lnTo>
                  <a:pt x="2436779" y="28113"/>
                </a:lnTo>
                <a:lnTo>
                  <a:pt x="2428472" y="35844"/>
                </a:lnTo>
                <a:lnTo>
                  <a:pt x="2427258" y="35844"/>
                </a:lnTo>
                <a:lnTo>
                  <a:pt x="2427258" y="37186"/>
                </a:lnTo>
                <a:lnTo>
                  <a:pt x="2436779" y="37186"/>
                </a:lnTo>
                <a:lnTo>
                  <a:pt x="2436395" y="35844"/>
                </a:lnTo>
                <a:lnTo>
                  <a:pt x="2441975" y="38996"/>
                </a:lnTo>
                <a:lnTo>
                  <a:pt x="2437609" y="25813"/>
                </a:lnTo>
                <a:lnTo>
                  <a:pt x="2436949" y="12608"/>
                </a:lnTo>
                <a:close/>
              </a:path>
              <a:path w="3776462" h="124272">
                <a:moveTo>
                  <a:pt x="2427258" y="28113"/>
                </a:moveTo>
                <a:lnTo>
                  <a:pt x="2428472" y="35844"/>
                </a:lnTo>
                <a:lnTo>
                  <a:pt x="2436779" y="28113"/>
                </a:lnTo>
                <a:lnTo>
                  <a:pt x="2428516" y="25814"/>
                </a:lnTo>
                <a:lnTo>
                  <a:pt x="2415423" y="28416"/>
                </a:lnTo>
                <a:lnTo>
                  <a:pt x="2409942" y="49262"/>
                </a:lnTo>
                <a:lnTo>
                  <a:pt x="2413137" y="43895"/>
                </a:lnTo>
                <a:lnTo>
                  <a:pt x="2416332" y="38527"/>
                </a:lnTo>
                <a:lnTo>
                  <a:pt x="2421444" y="35844"/>
                </a:lnTo>
                <a:lnTo>
                  <a:pt x="2428472" y="35844"/>
                </a:lnTo>
                <a:lnTo>
                  <a:pt x="2427258" y="28113"/>
                </a:lnTo>
                <a:close/>
              </a:path>
              <a:path w="3776462" h="124272">
                <a:moveTo>
                  <a:pt x="2449302" y="14280"/>
                </a:moveTo>
                <a:lnTo>
                  <a:pt x="2452071" y="11565"/>
                </a:lnTo>
                <a:lnTo>
                  <a:pt x="2457066" y="11597"/>
                </a:lnTo>
                <a:lnTo>
                  <a:pt x="2459653" y="11756"/>
                </a:lnTo>
                <a:lnTo>
                  <a:pt x="2459653" y="1278"/>
                </a:lnTo>
                <a:lnTo>
                  <a:pt x="2457033" y="1086"/>
                </a:lnTo>
                <a:lnTo>
                  <a:pt x="2447130" y="1022"/>
                </a:lnTo>
                <a:lnTo>
                  <a:pt x="2441954" y="2982"/>
                </a:lnTo>
                <a:lnTo>
                  <a:pt x="2439270" y="6900"/>
                </a:lnTo>
                <a:lnTo>
                  <a:pt x="2437780" y="9116"/>
                </a:lnTo>
                <a:lnTo>
                  <a:pt x="2436949" y="12608"/>
                </a:lnTo>
                <a:lnTo>
                  <a:pt x="2437609" y="25813"/>
                </a:lnTo>
                <a:lnTo>
                  <a:pt x="2441975" y="38996"/>
                </a:lnTo>
                <a:lnTo>
                  <a:pt x="2445064" y="28752"/>
                </a:lnTo>
                <a:lnTo>
                  <a:pt x="2451155" y="34630"/>
                </a:lnTo>
                <a:lnTo>
                  <a:pt x="2448280" y="28113"/>
                </a:lnTo>
                <a:lnTo>
                  <a:pt x="2448280" y="20701"/>
                </a:lnTo>
                <a:lnTo>
                  <a:pt x="2448620" y="16090"/>
                </a:lnTo>
                <a:lnTo>
                  <a:pt x="2449302" y="14280"/>
                </a:lnTo>
                <a:close/>
              </a:path>
              <a:path w="3776462" h="124272">
                <a:moveTo>
                  <a:pt x="2452241" y="87917"/>
                </a:moveTo>
                <a:lnTo>
                  <a:pt x="2448280" y="54501"/>
                </a:lnTo>
                <a:lnTo>
                  <a:pt x="2448280" y="67961"/>
                </a:lnTo>
                <a:lnTo>
                  <a:pt x="2448152" y="68540"/>
                </a:lnTo>
                <a:lnTo>
                  <a:pt x="2448152" y="91262"/>
                </a:lnTo>
                <a:lnTo>
                  <a:pt x="2452241" y="87917"/>
                </a:lnTo>
                <a:close/>
              </a:path>
              <a:path w="3776462" h="124272">
                <a:moveTo>
                  <a:pt x="2442794" y="95643"/>
                </a:moveTo>
                <a:lnTo>
                  <a:pt x="2440240" y="96223"/>
                </a:lnTo>
                <a:lnTo>
                  <a:pt x="2448152" y="96224"/>
                </a:lnTo>
                <a:lnTo>
                  <a:pt x="2448152" y="91262"/>
                </a:lnTo>
                <a:lnTo>
                  <a:pt x="2442794" y="95643"/>
                </a:lnTo>
                <a:close/>
              </a:path>
              <a:path w="3776462" h="124272">
                <a:moveTo>
                  <a:pt x="2299381" y="38293"/>
                </a:moveTo>
                <a:lnTo>
                  <a:pt x="2301469" y="42042"/>
                </a:lnTo>
                <a:lnTo>
                  <a:pt x="2302746" y="44384"/>
                </a:lnTo>
                <a:lnTo>
                  <a:pt x="2303385" y="48069"/>
                </a:lnTo>
                <a:lnTo>
                  <a:pt x="2303385" y="96224"/>
                </a:lnTo>
                <a:lnTo>
                  <a:pt x="2315206" y="96224"/>
                </a:lnTo>
                <a:lnTo>
                  <a:pt x="2315206" y="45598"/>
                </a:lnTo>
                <a:lnTo>
                  <a:pt x="2314248" y="40338"/>
                </a:lnTo>
                <a:lnTo>
                  <a:pt x="2312331" y="36547"/>
                </a:lnTo>
                <a:lnTo>
                  <a:pt x="2308795" y="29604"/>
                </a:lnTo>
                <a:lnTo>
                  <a:pt x="2302065" y="26132"/>
                </a:lnTo>
                <a:lnTo>
                  <a:pt x="2286602" y="26132"/>
                </a:lnTo>
                <a:lnTo>
                  <a:pt x="2281980" y="27346"/>
                </a:lnTo>
                <a:lnTo>
                  <a:pt x="2278274" y="29774"/>
                </a:lnTo>
                <a:lnTo>
                  <a:pt x="2276102" y="31180"/>
                </a:lnTo>
                <a:lnTo>
                  <a:pt x="2273652" y="33608"/>
                </a:lnTo>
                <a:lnTo>
                  <a:pt x="2270926" y="37058"/>
                </a:lnTo>
                <a:lnTo>
                  <a:pt x="2270926" y="2045"/>
                </a:lnTo>
                <a:lnTo>
                  <a:pt x="2259425" y="2045"/>
                </a:lnTo>
                <a:lnTo>
                  <a:pt x="2259425" y="96224"/>
                </a:lnTo>
                <a:lnTo>
                  <a:pt x="2270926" y="96224"/>
                </a:lnTo>
                <a:lnTo>
                  <a:pt x="2270926" y="50816"/>
                </a:lnTo>
                <a:lnTo>
                  <a:pt x="2272864" y="44619"/>
                </a:lnTo>
                <a:lnTo>
                  <a:pt x="2276741" y="41339"/>
                </a:lnTo>
                <a:lnTo>
                  <a:pt x="2280617" y="38059"/>
                </a:lnTo>
                <a:lnTo>
                  <a:pt x="2284941" y="36419"/>
                </a:lnTo>
                <a:lnTo>
                  <a:pt x="2295462" y="36419"/>
                </a:lnTo>
                <a:lnTo>
                  <a:pt x="2299381" y="38293"/>
                </a:lnTo>
                <a:close/>
              </a:path>
              <a:path w="3776462" h="124272">
                <a:moveTo>
                  <a:pt x="2408345" y="55736"/>
                </a:moveTo>
                <a:lnTo>
                  <a:pt x="2409942" y="49262"/>
                </a:lnTo>
                <a:lnTo>
                  <a:pt x="2415423" y="28416"/>
                </a:lnTo>
                <a:lnTo>
                  <a:pt x="2405278" y="36036"/>
                </a:lnTo>
                <a:lnTo>
                  <a:pt x="2403316" y="38571"/>
                </a:lnTo>
                <a:lnTo>
                  <a:pt x="2398222" y="49677"/>
                </a:lnTo>
                <a:lnTo>
                  <a:pt x="2396524" y="63510"/>
                </a:lnTo>
                <a:lnTo>
                  <a:pt x="2396552" y="65356"/>
                </a:lnTo>
                <a:lnTo>
                  <a:pt x="2398849" y="78712"/>
                </a:lnTo>
                <a:lnTo>
                  <a:pt x="2404831" y="89163"/>
                </a:lnTo>
                <a:lnTo>
                  <a:pt x="2410368" y="95531"/>
                </a:lnTo>
                <a:lnTo>
                  <a:pt x="2417844" y="98715"/>
                </a:lnTo>
                <a:lnTo>
                  <a:pt x="2429479" y="98667"/>
                </a:lnTo>
                <a:lnTo>
                  <a:pt x="2436779" y="96224"/>
                </a:lnTo>
                <a:lnTo>
                  <a:pt x="2440240" y="96223"/>
                </a:lnTo>
                <a:lnTo>
                  <a:pt x="2442794" y="95643"/>
                </a:lnTo>
                <a:lnTo>
                  <a:pt x="2448152" y="91262"/>
                </a:lnTo>
                <a:lnTo>
                  <a:pt x="2448152" y="53851"/>
                </a:lnTo>
                <a:lnTo>
                  <a:pt x="2448280" y="54501"/>
                </a:lnTo>
                <a:lnTo>
                  <a:pt x="2452241" y="87917"/>
                </a:lnTo>
                <a:lnTo>
                  <a:pt x="2453901" y="85495"/>
                </a:lnTo>
                <a:lnTo>
                  <a:pt x="2458694" y="74174"/>
                </a:lnTo>
                <a:lnTo>
                  <a:pt x="2460292" y="60571"/>
                </a:lnTo>
                <a:lnTo>
                  <a:pt x="2460239" y="58001"/>
                </a:lnTo>
                <a:lnTo>
                  <a:pt x="2457645" y="44544"/>
                </a:lnTo>
                <a:lnTo>
                  <a:pt x="2452828" y="37186"/>
                </a:lnTo>
                <a:lnTo>
                  <a:pt x="2448152" y="37186"/>
                </a:lnTo>
                <a:lnTo>
                  <a:pt x="2447257" y="49304"/>
                </a:lnTo>
                <a:lnTo>
                  <a:pt x="2446863" y="74382"/>
                </a:lnTo>
                <a:lnTo>
                  <a:pt x="2444031" y="80154"/>
                </a:lnTo>
                <a:lnTo>
                  <a:pt x="2441198" y="85926"/>
                </a:lnTo>
                <a:lnTo>
                  <a:pt x="2441975" y="38996"/>
                </a:lnTo>
                <a:lnTo>
                  <a:pt x="2436395" y="35844"/>
                </a:lnTo>
                <a:lnTo>
                  <a:pt x="2436779" y="37186"/>
                </a:lnTo>
                <a:lnTo>
                  <a:pt x="2436779" y="88365"/>
                </a:lnTo>
                <a:lnTo>
                  <a:pt x="2435969" y="88812"/>
                </a:lnTo>
                <a:lnTo>
                  <a:pt x="2421401" y="88812"/>
                </a:lnTo>
                <a:lnTo>
                  <a:pt x="2416332" y="86384"/>
                </a:lnTo>
                <a:lnTo>
                  <a:pt x="2413137" y="81528"/>
                </a:lnTo>
                <a:lnTo>
                  <a:pt x="2409942" y="76672"/>
                </a:lnTo>
                <a:lnTo>
                  <a:pt x="2408345" y="70602"/>
                </a:lnTo>
                <a:lnTo>
                  <a:pt x="2408345" y="55736"/>
                </a:lnTo>
                <a:close/>
              </a:path>
              <a:path w="3776462" h="124272">
                <a:moveTo>
                  <a:pt x="2594516" y="29774"/>
                </a:moveTo>
                <a:lnTo>
                  <a:pt x="2592343" y="31180"/>
                </a:lnTo>
                <a:lnTo>
                  <a:pt x="2589894" y="33608"/>
                </a:lnTo>
                <a:lnTo>
                  <a:pt x="2587168" y="37058"/>
                </a:lnTo>
                <a:lnTo>
                  <a:pt x="2587168" y="2045"/>
                </a:lnTo>
                <a:lnTo>
                  <a:pt x="2575667" y="2045"/>
                </a:lnTo>
                <a:lnTo>
                  <a:pt x="2575667" y="96224"/>
                </a:lnTo>
                <a:lnTo>
                  <a:pt x="2587168" y="96224"/>
                </a:lnTo>
                <a:lnTo>
                  <a:pt x="2587168" y="50816"/>
                </a:lnTo>
                <a:lnTo>
                  <a:pt x="2589106" y="44619"/>
                </a:lnTo>
                <a:lnTo>
                  <a:pt x="2592983" y="41339"/>
                </a:lnTo>
                <a:lnTo>
                  <a:pt x="2596859" y="38059"/>
                </a:lnTo>
                <a:lnTo>
                  <a:pt x="2601183" y="36419"/>
                </a:lnTo>
                <a:lnTo>
                  <a:pt x="2611704" y="36419"/>
                </a:lnTo>
                <a:lnTo>
                  <a:pt x="2613071" y="37073"/>
                </a:lnTo>
                <a:lnTo>
                  <a:pt x="2618307" y="26132"/>
                </a:lnTo>
                <a:lnTo>
                  <a:pt x="2602844" y="26132"/>
                </a:lnTo>
                <a:lnTo>
                  <a:pt x="2598222" y="27346"/>
                </a:lnTo>
                <a:lnTo>
                  <a:pt x="2594516" y="29774"/>
                </a:lnTo>
                <a:close/>
              </a:path>
              <a:path w="3776462" h="124272">
                <a:moveTo>
                  <a:pt x="2604548" y="63318"/>
                </a:moveTo>
                <a:lnTo>
                  <a:pt x="2604600" y="65842"/>
                </a:lnTo>
                <a:lnTo>
                  <a:pt x="2607122" y="79185"/>
                </a:lnTo>
                <a:lnTo>
                  <a:pt x="2613429" y="89355"/>
                </a:lnTo>
                <a:lnTo>
                  <a:pt x="2619350" y="95553"/>
                </a:lnTo>
                <a:lnTo>
                  <a:pt x="2619627" y="95672"/>
                </a:lnTo>
                <a:lnTo>
                  <a:pt x="2619627" y="96224"/>
                </a:lnTo>
                <a:lnTo>
                  <a:pt x="2620914" y="96224"/>
                </a:lnTo>
                <a:lnTo>
                  <a:pt x="2626571" y="98651"/>
                </a:lnTo>
                <a:lnTo>
                  <a:pt x="2635090" y="98651"/>
                </a:lnTo>
                <a:lnTo>
                  <a:pt x="2631448" y="96224"/>
                </a:lnTo>
                <a:lnTo>
                  <a:pt x="2629616" y="88684"/>
                </a:lnTo>
                <a:lnTo>
                  <a:pt x="2631448" y="88684"/>
                </a:lnTo>
                <a:lnTo>
                  <a:pt x="2631448" y="65682"/>
                </a:lnTo>
                <a:lnTo>
                  <a:pt x="2624867" y="86586"/>
                </a:lnTo>
                <a:lnTo>
                  <a:pt x="2621800" y="82390"/>
                </a:lnTo>
                <a:lnTo>
                  <a:pt x="2619627" y="79419"/>
                </a:lnTo>
                <a:lnTo>
                  <a:pt x="2618733" y="78195"/>
                </a:lnTo>
                <a:lnTo>
                  <a:pt x="2617093" y="72625"/>
                </a:lnTo>
                <a:lnTo>
                  <a:pt x="2615623" y="38293"/>
                </a:lnTo>
                <a:lnTo>
                  <a:pt x="2613493" y="36547"/>
                </a:lnTo>
                <a:lnTo>
                  <a:pt x="2623685" y="28906"/>
                </a:lnTo>
                <a:lnTo>
                  <a:pt x="2618307" y="26132"/>
                </a:lnTo>
                <a:lnTo>
                  <a:pt x="2613071" y="37073"/>
                </a:lnTo>
                <a:lnTo>
                  <a:pt x="2611792" y="38669"/>
                </a:lnTo>
                <a:lnTo>
                  <a:pt x="2606359" y="49739"/>
                </a:lnTo>
                <a:lnTo>
                  <a:pt x="2604548" y="63318"/>
                </a:lnTo>
                <a:close/>
              </a:path>
              <a:path w="3776462" h="124272">
                <a:moveTo>
                  <a:pt x="2617412" y="50667"/>
                </a:moveTo>
                <a:lnTo>
                  <a:pt x="2619259" y="45947"/>
                </a:lnTo>
                <a:lnTo>
                  <a:pt x="2618988" y="44384"/>
                </a:lnTo>
                <a:lnTo>
                  <a:pt x="2619259" y="45947"/>
                </a:lnTo>
                <a:lnTo>
                  <a:pt x="2619627" y="48069"/>
                </a:lnTo>
                <a:lnTo>
                  <a:pt x="2631448" y="56546"/>
                </a:lnTo>
                <a:lnTo>
                  <a:pt x="2631448" y="45598"/>
                </a:lnTo>
                <a:lnTo>
                  <a:pt x="2630490" y="40338"/>
                </a:lnTo>
                <a:lnTo>
                  <a:pt x="2628881" y="37157"/>
                </a:lnTo>
                <a:lnTo>
                  <a:pt x="2630894" y="36291"/>
                </a:lnTo>
                <a:lnTo>
                  <a:pt x="2643546" y="36291"/>
                </a:lnTo>
                <a:lnTo>
                  <a:pt x="2636879" y="26260"/>
                </a:lnTo>
                <a:lnTo>
                  <a:pt x="2636712" y="26260"/>
                </a:lnTo>
                <a:lnTo>
                  <a:pt x="2623745" y="28862"/>
                </a:lnTo>
                <a:lnTo>
                  <a:pt x="2625037" y="29604"/>
                </a:lnTo>
                <a:lnTo>
                  <a:pt x="2628573" y="36547"/>
                </a:lnTo>
                <a:lnTo>
                  <a:pt x="2626464" y="38197"/>
                </a:lnTo>
                <a:lnTo>
                  <a:pt x="2622886" y="42010"/>
                </a:lnTo>
                <a:lnTo>
                  <a:pt x="2619308" y="45822"/>
                </a:lnTo>
                <a:lnTo>
                  <a:pt x="2623685" y="28906"/>
                </a:lnTo>
                <a:lnTo>
                  <a:pt x="2617710" y="42042"/>
                </a:lnTo>
                <a:lnTo>
                  <a:pt x="2617412" y="50667"/>
                </a:lnTo>
                <a:close/>
              </a:path>
              <a:path w="3776462" h="124272">
                <a:moveTo>
                  <a:pt x="2629616" y="88684"/>
                </a:moveTo>
                <a:lnTo>
                  <a:pt x="2631448" y="96224"/>
                </a:lnTo>
                <a:lnTo>
                  <a:pt x="2635090" y="98651"/>
                </a:lnTo>
                <a:lnTo>
                  <a:pt x="2638583" y="98651"/>
                </a:lnTo>
                <a:lnTo>
                  <a:pt x="2641714" y="98310"/>
                </a:lnTo>
                <a:lnTo>
                  <a:pt x="2644483" y="97629"/>
                </a:lnTo>
                <a:lnTo>
                  <a:pt x="2649637" y="96436"/>
                </a:lnTo>
                <a:lnTo>
                  <a:pt x="2650425" y="82742"/>
                </a:lnTo>
                <a:lnTo>
                  <a:pt x="2646847" y="86703"/>
                </a:lnTo>
                <a:lnTo>
                  <a:pt x="2642055" y="88684"/>
                </a:lnTo>
                <a:lnTo>
                  <a:pt x="2629616" y="88684"/>
                </a:lnTo>
                <a:close/>
              </a:path>
              <a:path w="3776462" h="124272">
                <a:moveTo>
                  <a:pt x="2666079" y="74755"/>
                </a:moveTo>
                <a:lnTo>
                  <a:pt x="2654770" y="74755"/>
                </a:lnTo>
                <a:lnTo>
                  <a:pt x="2653918" y="77779"/>
                </a:lnTo>
                <a:lnTo>
                  <a:pt x="2652470" y="80442"/>
                </a:lnTo>
                <a:lnTo>
                  <a:pt x="2650425" y="82742"/>
                </a:lnTo>
                <a:lnTo>
                  <a:pt x="2649637" y="96436"/>
                </a:lnTo>
                <a:lnTo>
                  <a:pt x="2653961" y="94136"/>
                </a:lnTo>
                <a:lnTo>
                  <a:pt x="2657454" y="90728"/>
                </a:lnTo>
                <a:lnTo>
                  <a:pt x="2659541" y="88769"/>
                </a:lnTo>
                <a:lnTo>
                  <a:pt x="2661426" y="86246"/>
                </a:lnTo>
                <a:lnTo>
                  <a:pt x="2663108" y="83157"/>
                </a:lnTo>
                <a:lnTo>
                  <a:pt x="2664791" y="80069"/>
                </a:lnTo>
                <a:lnTo>
                  <a:pt x="2665781" y="77269"/>
                </a:lnTo>
                <a:lnTo>
                  <a:pt x="2666079" y="74755"/>
                </a:lnTo>
                <a:close/>
              </a:path>
              <a:path w="3776462" h="124272">
                <a:moveTo>
                  <a:pt x="2619308" y="45822"/>
                </a:moveTo>
                <a:lnTo>
                  <a:pt x="2622886" y="42010"/>
                </a:lnTo>
                <a:lnTo>
                  <a:pt x="2626464" y="38197"/>
                </a:lnTo>
                <a:lnTo>
                  <a:pt x="2628573" y="36547"/>
                </a:lnTo>
                <a:lnTo>
                  <a:pt x="2625037" y="29604"/>
                </a:lnTo>
                <a:lnTo>
                  <a:pt x="2623685" y="28906"/>
                </a:lnTo>
                <a:lnTo>
                  <a:pt x="2619308" y="45822"/>
                </a:lnTo>
                <a:close/>
              </a:path>
              <a:path w="3776462" h="124272">
                <a:moveTo>
                  <a:pt x="2697325" y="87278"/>
                </a:moveTo>
                <a:lnTo>
                  <a:pt x="2694428" y="83572"/>
                </a:lnTo>
                <a:lnTo>
                  <a:pt x="2692852" y="81528"/>
                </a:lnTo>
                <a:lnTo>
                  <a:pt x="2691894" y="78589"/>
                </a:lnTo>
                <a:lnTo>
                  <a:pt x="2691553" y="74755"/>
                </a:lnTo>
                <a:lnTo>
                  <a:pt x="2680499" y="74755"/>
                </a:lnTo>
                <a:lnTo>
                  <a:pt x="2680797" y="81571"/>
                </a:lnTo>
                <a:lnTo>
                  <a:pt x="2683065" y="87289"/>
                </a:lnTo>
                <a:lnTo>
                  <a:pt x="2687304" y="91910"/>
                </a:lnTo>
                <a:lnTo>
                  <a:pt x="2691542" y="96532"/>
                </a:lnTo>
                <a:lnTo>
                  <a:pt x="2698752" y="98843"/>
                </a:lnTo>
                <a:lnTo>
                  <a:pt x="2718389" y="98843"/>
                </a:lnTo>
                <a:lnTo>
                  <a:pt x="2725428" y="96628"/>
                </a:lnTo>
                <a:lnTo>
                  <a:pt x="2730050" y="92198"/>
                </a:lnTo>
                <a:lnTo>
                  <a:pt x="2734672" y="87768"/>
                </a:lnTo>
                <a:lnTo>
                  <a:pt x="2736983" y="82508"/>
                </a:lnTo>
                <a:lnTo>
                  <a:pt x="2736983" y="70112"/>
                </a:lnTo>
                <a:lnTo>
                  <a:pt x="2734746" y="65491"/>
                </a:lnTo>
                <a:lnTo>
                  <a:pt x="2730273" y="62551"/>
                </a:lnTo>
                <a:lnTo>
                  <a:pt x="2727462" y="60677"/>
                </a:lnTo>
                <a:lnTo>
                  <a:pt x="2721925" y="58739"/>
                </a:lnTo>
                <a:lnTo>
                  <a:pt x="2713660" y="56737"/>
                </a:lnTo>
                <a:lnTo>
                  <a:pt x="2706057" y="54884"/>
                </a:lnTo>
                <a:lnTo>
                  <a:pt x="2702735" y="54075"/>
                </a:lnTo>
                <a:lnTo>
                  <a:pt x="2700221" y="53138"/>
                </a:lnTo>
                <a:lnTo>
                  <a:pt x="2698517" y="52073"/>
                </a:lnTo>
                <a:lnTo>
                  <a:pt x="2695578" y="50284"/>
                </a:lnTo>
                <a:lnTo>
                  <a:pt x="2694109" y="47899"/>
                </a:lnTo>
                <a:lnTo>
                  <a:pt x="2694077" y="28006"/>
                </a:lnTo>
                <a:lnTo>
                  <a:pt x="2689412" y="32010"/>
                </a:lnTo>
                <a:lnTo>
                  <a:pt x="2684748" y="36015"/>
                </a:lnTo>
                <a:lnTo>
                  <a:pt x="2682416" y="41254"/>
                </a:lnTo>
                <a:lnTo>
                  <a:pt x="2682416" y="53223"/>
                </a:lnTo>
                <a:lnTo>
                  <a:pt x="2684886" y="57525"/>
                </a:lnTo>
                <a:lnTo>
                  <a:pt x="2689828" y="60635"/>
                </a:lnTo>
                <a:lnTo>
                  <a:pt x="2692596" y="62424"/>
                </a:lnTo>
                <a:lnTo>
                  <a:pt x="2696899" y="64042"/>
                </a:lnTo>
                <a:lnTo>
                  <a:pt x="2702735" y="65491"/>
                </a:lnTo>
                <a:lnTo>
                  <a:pt x="2711872" y="67791"/>
                </a:lnTo>
                <a:lnTo>
                  <a:pt x="2716770" y="69026"/>
                </a:lnTo>
                <a:lnTo>
                  <a:pt x="2720050" y="70112"/>
                </a:lnTo>
                <a:lnTo>
                  <a:pt x="2721712" y="71049"/>
                </a:lnTo>
                <a:lnTo>
                  <a:pt x="2724310" y="72583"/>
                </a:lnTo>
                <a:lnTo>
                  <a:pt x="2725609" y="74819"/>
                </a:lnTo>
                <a:lnTo>
                  <a:pt x="2725609" y="81635"/>
                </a:lnTo>
                <a:lnTo>
                  <a:pt x="2723991" y="84499"/>
                </a:lnTo>
                <a:lnTo>
                  <a:pt x="2720753" y="86352"/>
                </a:lnTo>
                <a:lnTo>
                  <a:pt x="2717515" y="88205"/>
                </a:lnTo>
                <a:lnTo>
                  <a:pt x="2713767" y="89131"/>
                </a:lnTo>
                <a:lnTo>
                  <a:pt x="2702351" y="89131"/>
                </a:lnTo>
                <a:lnTo>
                  <a:pt x="2697325" y="87278"/>
                </a:lnTo>
                <a:close/>
              </a:path>
              <a:path w="3776462" h="124272">
                <a:moveTo>
                  <a:pt x="2702990" y="35844"/>
                </a:moveTo>
                <a:lnTo>
                  <a:pt x="2713852" y="35844"/>
                </a:lnTo>
                <a:lnTo>
                  <a:pt x="2718432" y="37356"/>
                </a:lnTo>
                <a:lnTo>
                  <a:pt x="2721073" y="40380"/>
                </a:lnTo>
                <a:lnTo>
                  <a:pt x="2722691" y="42510"/>
                </a:lnTo>
                <a:lnTo>
                  <a:pt x="2723607" y="44874"/>
                </a:lnTo>
                <a:lnTo>
                  <a:pt x="2723820" y="47473"/>
                </a:lnTo>
                <a:lnTo>
                  <a:pt x="2734683" y="47473"/>
                </a:lnTo>
                <a:lnTo>
                  <a:pt x="2734768" y="43043"/>
                </a:lnTo>
                <a:lnTo>
                  <a:pt x="2733383" y="38911"/>
                </a:lnTo>
                <a:lnTo>
                  <a:pt x="2730529" y="35077"/>
                </a:lnTo>
                <a:lnTo>
                  <a:pt x="2725971" y="29029"/>
                </a:lnTo>
                <a:lnTo>
                  <a:pt x="2718538" y="26004"/>
                </a:lnTo>
                <a:lnTo>
                  <a:pt x="2700349" y="26004"/>
                </a:lnTo>
                <a:lnTo>
                  <a:pt x="2694077" y="28006"/>
                </a:lnTo>
                <a:lnTo>
                  <a:pt x="2694109" y="42191"/>
                </a:lnTo>
                <a:lnTo>
                  <a:pt x="2695227" y="39997"/>
                </a:lnTo>
                <a:lnTo>
                  <a:pt x="2697463" y="38336"/>
                </a:lnTo>
                <a:lnTo>
                  <a:pt x="2699700" y="36675"/>
                </a:lnTo>
                <a:lnTo>
                  <a:pt x="2702990" y="35844"/>
                </a:lnTo>
                <a:close/>
              </a:path>
              <a:path w="3776462" h="124272">
                <a:moveTo>
                  <a:pt x="2776413" y="28862"/>
                </a:moveTo>
                <a:lnTo>
                  <a:pt x="2766162" y="36547"/>
                </a:lnTo>
                <a:lnTo>
                  <a:pt x="2769868" y="56545"/>
                </a:lnTo>
                <a:lnTo>
                  <a:pt x="2770081" y="50667"/>
                </a:lnTo>
                <a:lnTo>
                  <a:pt x="2771976" y="45823"/>
                </a:lnTo>
                <a:lnTo>
                  <a:pt x="2775555" y="42010"/>
                </a:lnTo>
                <a:lnTo>
                  <a:pt x="2779133" y="38197"/>
                </a:lnTo>
                <a:lnTo>
                  <a:pt x="2776413" y="28862"/>
                </a:lnTo>
                <a:close/>
              </a:path>
              <a:path w="3776462" h="124272">
                <a:moveTo>
                  <a:pt x="2819707" y="65682"/>
                </a:moveTo>
                <a:lnTo>
                  <a:pt x="2819707" y="58782"/>
                </a:lnTo>
                <a:lnTo>
                  <a:pt x="2819365" y="53756"/>
                </a:lnTo>
                <a:lnTo>
                  <a:pt x="2818684" y="50603"/>
                </a:lnTo>
                <a:lnTo>
                  <a:pt x="2817918" y="46003"/>
                </a:lnTo>
                <a:lnTo>
                  <a:pt x="2816384" y="41978"/>
                </a:lnTo>
                <a:lnTo>
                  <a:pt x="2814084" y="38527"/>
                </a:lnTo>
                <a:lnTo>
                  <a:pt x="2811698" y="34907"/>
                </a:lnTo>
                <a:lnTo>
                  <a:pt x="2808226" y="31958"/>
                </a:lnTo>
                <a:lnTo>
                  <a:pt x="2803669" y="29678"/>
                </a:lnTo>
                <a:lnTo>
                  <a:pt x="2799111" y="27400"/>
                </a:lnTo>
                <a:lnTo>
                  <a:pt x="2794404" y="26260"/>
                </a:lnTo>
                <a:lnTo>
                  <a:pt x="2789380" y="26260"/>
                </a:lnTo>
                <a:lnTo>
                  <a:pt x="2776413" y="28862"/>
                </a:lnTo>
                <a:lnTo>
                  <a:pt x="2779133" y="38197"/>
                </a:lnTo>
                <a:lnTo>
                  <a:pt x="2783563" y="36291"/>
                </a:lnTo>
                <a:lnTo>
                  <a:pt x="2796214" y="36291"/>
                </a:lnTo>
                <a:lnTo>
                  <a:pt x="2801475" y="39060"/>
                </a:lnTo>
                <a:lnTo>
                  <a:pt x="2804627" y="44597"/>
                </a:lnTo>
                <a:lnTo>
                  <a:pt x="2806331" y="47579"/>
                </a:lnTo>
                <a:lnTo>
                  <a:pt x="2807417" y="51562"/>
                </a:lnTo>
                <a:lnTo>
                  <a:pt x="2807886" y="56545"/>
                </a:lnTo>
                <a:lnTo>
                  <a:pt x="2769868" y="56545"/>
                </a:lnTo>
                <a:lnTo>
                  <a:pt x="2766162" y="36547"/>
                </a:lnTo>
                <a:lnTo>
                  <a:pt x="2764460" y="38669"/>
                </a:lnTo>
                <a:lnTo>
                  <a:pt x="2759027" y="49739"/>
                </a:lnTo>
                <a:lnTo>
                  <a:pt x="2757217" y="63318"/>
                </a:lnTo>
                <a:lnTo>
                  <a:pt x="2757269" y="65842"/>
                </a:lnTo>
                <a:lnTo>
                  <a:pt x="2759791" y="79185"/>
                </a:lnTo>
                <a:lnTo>
                  <a:pt x="2766098" y="89355"/>
                </a:lnTo>
                <a:lnTo>
                  <a:pt x="2772019" y="95553"/>
                </a:lnTo>
                <a:lnTo>
                  <a:pt x="2779239" y="98651"/>
                </a:lnTo>
                <a:lnTo>
                  <a:pt x="2791251" y="98651"/>
                </a:lnTo>
                <a:lnTo>
                  <a:pt x="2794383" y="98310"/>
                </a:lnTo>
                <a:lnTo>
                  <a:pt x="2797151" y="97629"/>
                </a:lnTo>
                <a:lnTo>
                  <a:pt x="2802306" y="96436"/>
                </a:lnTo>
                <a:lnTo>
                  <a:pt x="2806629" y="94136"/>
                </a:lnTo>
                <a:lnTo>
                  <a:pt x="2810122" y="90728"/>
                </a:lnTo>
                <a:lnTo>
                  <a:pt x="2812209" y="88769"/>
                </a:lnTo>
                <a:lnTo>
                  <a:pt x="2814094" y="86246"/>
                </a:lnTo>
                <a:lnTo>
                  <a:pt x="2815777" y="83157"/>
                </a:lnTo>
                <a:lnTo>
                  <a:pt x="2817459" y="80069"/>
                </a:lnTo>
                <a:lnTo>
                  <a:pt x="2818450" y="77269"/>
                </a:lnTo>
                <a:lnTo>
                  <a:pt x="2818748" y="74755"/>
                </a:lnTo>
                <a:lnTo>
                  <a:pt x="2807439" y="74755"/>
                </a:lnTo>
                <a:lnTo>
                  <a:pt x="2806587" y="77780"/>
                </a:lnTo>
                <a:lnTo>
                  <a:pt x="2805138" y="80442"/>
                </a:lnTo>
                <a:lnTo>
                  <a:pt x="2803094" y="82742"/>
                </a:lnTo>
                <a:lnTo>
                  <a:pt x="2799516" y="86703"/>
                </a:lnTo>
                <a:lnTo>
                  <a:pt x="2794723" y="88684"/>
                </a:lnTo>
                <a:lnTo>
                  <a:pt x="2782285" y="88684"/>
                </a:lnTo>
                <a:lnTo>
                  <a:pt x="2777535" y="86587"/>
                </a:lnTo>
                <a:lnTo>
                  <a:pt x="2774468" y="82390"/>
                </a:lnTo>
                <a:lnTo>
                  <a:pt x="2771401" y="78195"/>
                </a:lnTo>
                <a:lnTo>
                  <a:pt x="2769761" y="72626"/>
                </a:lnTo>
                <a:lnTo>
                  <a:pt x="2769548" y="65682"/>
                </a:lnTo>
                <a:lnTo>
                  <a:pt x="2819707" y="65682"/>
                </a:lnTo>
                <a:close/>
              </a:path>
              <a:path w="3776462" h="124272">
                <a:moveTo>
                  <a:pt x="2950416" y="61274"/>
                </a:moveTo>
                <a:lnTo>
                  <a:pt x="2950416" y="69367"/>
                </a:lnTo>
                <a:lnTo>
                  <a:pt x="2948872" y="75884"/>
                </a:lnTo>
                <a:lnTo>
                  <a:pt x="2947584" y="79569"/>
                </a:lnTo>
                <a:lnTo>
                  <a:pt x="2947343" y="78330"/>
                </a:lnTo>
                <a:lnTo>
                  <a:pt x="2947030" y="76715"/>
                </a:lnTo>
                <a:lnTo>
                  <a:pt x="2947030" y="27794"/>
                </a:lnTo>
                <a:lnTo>
                  <a:pt x="2946227" y="27794"/>
                </a:lnTo>
                <a:lnTo>
                  <a:pt x="2945784" y="43384"/>
                </a:lnTo>
                <a:lnTo>
                  <a:pt x="2945784" y="80826"/>
                </a:lnTo>
                <a:lnTo>
                  <a:pt x="2945388" y="96634"/>
                </a:lnTo>
                <a:lnTo>
                  <a:pt x="2948329" y="98076"/>
                </a:lnTo>
                <a:lnTo>
                  <a:pt x="2949074" y="94818"/>
                </a:lnTo>
                <a:lnTo>
                  <a:pt x="2948691" y="81784"/>
                </a:lnTo>
                <a:lnTo>
                  <a:pt x="2950735" y="85873"/>
                </a:lnTo>
                <a:lnTo>
                  <a:pt x="2950416" y="54075"/>
                </a:lnTo>
                <a:lnTo>
                  <a:pt x="2950416" y="61274"/>
                </a:lnTo>
                <a:close/>
              </a:path>
              <a:path w="3776462" h="124272">
                <a:moveTo>
                  <a:pt x="2954548" y="87917"/>
                </a:moveTo>
                <a:lnTo>
                  <a:pt x="2954245" y="87755"/>
                </a:lnTo>
                <a:lnTo>
                  <a:pt x="2955745" y="85559"/>
                </a:lnTo>
                <a:lnTo>
                  <a:pt x="2960566" y="74252"/>
                </a:lnTo>
                <a:lnTo>
                  <a:pt x="2962173" y="60699"/>
                </a:lnTo>
                <a:lnTo>
                  <a:pt x="2962142" y="58581"/>
                </a:lnTo>
                <a:lnTo>
                  <a:pt x="2959927" y="44854"/>
                </a:lnTo>
                <a:lnTo>
                  <a:pt x="2954218" y="34790"/>
                </a:lnTo>
                <a:lnTo>
                  <a:pt x="2948915" y="28933"/>
                </a:lnTo>
                <a:lnTo>
                  <a:pt x="2947030" y="28134"/>
                </a:lnTo>
                <a:lnTo>
                  <a:pt x="2947030" y="45291"/>
                </a:lnTo>
                <a:lnTo>
                  <a:pt x="2948872" y="48112"/>
                </a:lnTo>
                <a:lnTo>
                  <a:pt x="2950416" y="54075"/>
                </a:lnTo>
                <a:lnTo>
                  <a:pt x="2950735" y="85873"/>
                </a:lnTo>
                <a:lnTo>
                  <a:pt x="2948691" y="81784"/>
                </a:lnTo>
                <a:lnTo>
                  <a:pt x="2949074" y="94818"/>
                </a:lnTo>
                <a:lnTo>
                  <a:pt x="2948329" y="98076"/>
                </a:lnTo>
                <a:lnTo>
                  <a:pt x="2964346" y="98076"/>
                </a:lnTo>
                <a:lnTo>
                  <a:pt x="2969670" y="96287"/>
                </a:lnTo>
                <a:lnTo>
                  <a:pt x="2974058" y="92709"/>
                </a:lnTo>
                <a:lnTo>
                  <a:pt x="2976273" y="90920"/>
                </a:lnTo>
                <a:lnTo>
                  <a:pt x="2978126" y="88727"/>
                </a:lnTo>
                <a:lnTo>
                  <a:pt x="2979617" y="86128"/>
                </a:lnTo>
                <a:lnTo>
                  <a:pt x="2979489" y="96224"/>
                </a:lnTo>
                <a:lnTo>
                  <a:pt x="2990351" y="96224"/>
                </a:lnTo>
                <a:lnTo>
                  <a:pt x="2990351" y="27794"/>
                </a:lnTo>
                <a:lnTo>
                  <a:pt x="2978850" y="27794"/>
                </a:lnTo>
                <a:lnTo>
                  <a:pt x="2978850" y="68089"/>
                </a:lnTo>
                <a:lnTo>
                  <a:pt x="2978062" y="73350"/>
                </a:lnTo>
                <a:lnTo>
                  <a:pt x="2976486" y="77183"/>
                </a:lnTo>
                <a:lnTo>
                  <a:pt x="2973589" y="84339"/>
                </a:lnTo>
                <a:lnTo>
                  <a:pt x="2968137" y="87917"/>
                </a:lnTo>
                <a:lnTo>
                  <a:pt x="2954548" y="87917"/>
                </a:lnTo>
                <a:close/>
              </a:path>
              <a:path w="3776462" h="124272">
                <a:moveTo>
                  <a:pt x="2917915" y="84467"/>
                </a:moveTo>
                <a:lnTo>
                  <a:pt x="2914890" y="76928"/>
                </a:lnTo>
                <a:lnTo>
                  <a:pt x="2913271" y="72924"/>
                </a:lnTo>
                <a:lnTo>
                  <a:pt x="2912526" y="87470"/>
                </a:lnTo>
                <a:lnTo>
                  <a:pt x="2914954" y="90750"/>
                </a:lnTo>
                <a:lnTo>
                  <a:pt x="2917233" y="93135"/>
                </a:lnTo>
                <a:lnTo>
                  <a:pt x="2919363" y="94626"/>
                </a:lnTo>
                <a:lnTo>
                  <a:pt x="2922941" y="97139"/>
                </a:lnTo>
                <a:lnTo>
                  <a:pt x="2927329" y="98396"/>
                </a:lnTo>
                <a:lnTo>
                  <a:pt x="2941811" y="98396"/>
                </a:lnTo>
                <a:lnTo>
                  <a:pt x="2945388" y="96634"/>
                </a:lnTo>
                <a:lnTo>
                  <a:pt x="2945784" y="80826"/>
                </a:lnTo>
                <a:lnTo>
                  <a:pt x="2945784" y="43384"/>
                </a:lnTo>
                <a:lnTo>
                  <a:pt x="2942696" y="38655"/>
                </a:lnTo>
                <a:lnTo>
                  <a:pt x="2942696" y="85766"/>
                </a:lnTo>
                <a:lnTo>
                  <a:pt x="2941684" y="94818"/>
                </a:lnTo>
                <a:lnTo>
                  <a:pt x="2938148" y="88301"/>
                </a:lnTo>
                <a:lnTo>
                  <a:pt x="2942696" y="85766"/>
                </a:lnTo>
                <a:lnTo>
                  <a:pt x="2942696" y="38655"/>
                </a:lnTo>
                <a:lnTo>
                  <a:pt x="2945784" y="43384"/>
                </a:lnTo>
                <a:lnTo>
                  <a:pt x="2946227" y="27794"/>
                </a:lnTo>
                <a:lnTo>
                  <a:pt x="2942003" y="26005"/>
                </a:lnTo>
                <a:lnTo>
                  <a:pt x="2935273" y="27794"/>
                </a:lnTo>
                <a:lnTo>
                  <a:pt x="2938148" y="36292"/>
                </a:lnTo>
                <a:lnTo>
                  <a:pt x="2938042" y="88237"/>
                </a:lnTo>
                <a:lnTo>
                  <a:pt x="2923559" y="88237"/>
                </a:lnTo>
                <a:lnTo>
                  <a:pt x="2917915" y="84467"/>
                </a:lnTo>
                <a:close/>
              </a:path>
              <a:path w="3776462" h="124272">
                <a:moveTo>
                  <a:pt x="3024472" y="87279"/>
                </a:moveTo>
                <a:lnTo>
                  <a:pt x="3021575" y="83573"/>
                </a:lnTo>
                <a:lnTo>
                  <a:pt x="3019999" y="81528"/>
                </a:lnTo>
                <a:lnTo>
                  <a:pt x="3019040" y="78589"/>
                </a:lnTo>
                <a:lnTo>
                  <a:pt x="3018700" y="74756"/>
                </a:lnTo>
                <a:lnTo>
                  <a:pt x="3007646" y="74756"/>
                </a:lnTo>
                <a:lnTo>
                  <a:pt x="3007944" y="81571"/>
                </a:lnTo>
                <a:lnTo>
                  <a:pt x="3010212" y="87289"/>
                </a:lnTo>
                <a:lnTo>
                  <a:pt x="3014451" y="91911"/>
                </a:lnTo>
                <a:lnTo>
                  <a:pt x="3018689" y="96532"/>
                </a:lnTo>
                <a:lnTo>
                  <a:pt x="3025899" y="98843"/>
                </a:lnTo>
                <a:lnTo>
                  <a:pt x="3045536" y="98843"/>
                </a:lnTo>
                <a:lnTo>
                  <a:pt x="3052575" y="96628"/>
                </a:lnTo>
                <a:lnTo>
                  <a:pt x="3057197" y="92198"/>
                </a:lnTo>
                <a:lnTo>
                  <a:pt x="3061818" y="87769"/>
                </a:lnTo>
                <a:lnTo>
                  <a:pt x="3064130" y="82508"/>
                </a:lnTo>
                <a:lnTo>
                  <a:pt x="3064130" y="70112"/>
                </a:lnTo>
                <a:lnTo>
                  <a:pt x="3061893" y="65491"/>
                </a:lnTo>
                <a:lnTo>
                  <a:pt x="3057420" y="62552"/>
                </a:lnTo>
                <a:lnTo>
                  <a:pt x="3054609" y="60678"/>
                </a:lnTo>
                <a:lnTo>
                  <a:pt x="3049072" y="58739"/>
                </a:lnTo>
                <a:lnTo>
                  <a:pt x="3040807" y="56737"/>
                </a:lnTo>
                <a:lnTo>
                  <a:pt x="3033204" y="54885"/>
                </a:lnTo>
                <a:lnTo>
                  <a:pt x="3029881" y="54076"/>
                </a:lnTo>
                <a:lnTo>
                  <a:pt x="3027368" y="53138"/>
                </a:lnTo>
                <a:lnTo>
                  <a:pt x="3025664" y="52073"/>
                </a:lnTo>
                <a:lnTo>
                  <a:pt x="3022725" y="50284"/>
                </a:lnTo>
                <a:lnTo>
                  <a:pt x="3021256" y="47899"/>
                </a:lnTo>
                <a:lnTo>
                  <a:pt x="3021224" y="28007"/>
                </a:lnTo>
                <a:lnTo>
                  <a:pt x="3016559" y="32011"/>
                </a:lnTo>
                <a:lnTo>
                  <a:pt x="3011895" y="36015"/>
                </a:lnTo>
                <a:lnTo>
                  <a:pt x="3009563" y="41254"/>
                </a:lnTo>
                <a:lnTo>
                  <a:pt x="3009563" y="53223"/>
                </a:lnTo>
                <a:lnTo>
                  <a:pt x="3012033" y="57525"/>
                </a:lnTo>
                <a:lnTo>
                  <a:pt x="3016975" y="60635"/>
                </a:lnTo>
                <a:lnTo>
                  <a:pt x="3019743" y="62424"/>
                </a:lnTo>
                <a:lnTo>
                  <a:pt x="3024046" y="64043"/>
                </a:lnTo>
                <a:lnTo>
                  <a:pt x="3029881" y="65491"/>
                </a:lnTo>
                <a:lnTo>
                  <a:pt x="3039019" y="67791"/>
                </a:lnTo>
                <a:lnTo>
                  <a:pt x="3043917" y="69026"/>
                </a:lnTo>
                <a:lnTo>
                  <a:pt x="3047197" y="70112"/>
                </a:lnTo>
                <a:lnTo>
                  <a:pt x="3048859" y="71050"/>
                </a:lnTo>
                <a:lnTo>
                  <a:pt x="3051457" y="72583"/>
                </a:lnTo>
                <a:lnTo>
                  <a:pt x="3052756" y="74819"/>
                </a:lnTo>
                <a:lnTo>
                  <a:pt x="3052756" y="81635"/>
                </a:lnTo>
                <a:lnTo>
                  <a:pt x="3051138" y="84499"/>
                </a:lnTo>
                <a:lnTo>
                  <a:pt x="3047900" y="86352"/>
                </a:lnTo>
                <a:lnTo>
                  <a:pt x="3044662" y="88205"/>
                </a:lnTo>
                <a:lnTo>
                  <a:pt x="3040914" y="89132"/>
                </a:lnTo>
                <a:lnTo>
                  <a:pt x="3029498" y="89132"/>
                </a:lnTo>
                <a:lnTo>
                  <a:pt x="3024472" y="87279"/>
                </a:lnTo>
                <a:close/>
              </a:path>
              <a:path w="3776462" h="124272">
                <a:moveTo>
                  <a:pt x="3030137" y="35845"/>
                </a:moveTo>
                <a:lnTo>
                  <a:pt x="3040999" y="35845"/>
                </a:lnTo>
                <a:lnTo>
                  <a:pt x="3045579" y="37356"/>
                </a:lnTo>
                <a:lnTo>
                  <a:pt x="3048220" y="40381"/>
                </a:lnTo>
                <a:lnTo>
                  <a:pt x="3049838" y="42511"/>
                </a:lnTo>
                <a:lnTo>
                  <a:pt x="3050754" y="44875"/>
                </a:lnTo>
                <a:lnTo>
                  <a:pt x="3050967" y="47473"/>
                </a:lnTo>
                <a:lnTo>
                  <a:pt x="3061829" y="47473"/>
                </a:lnTo>
                <a:lnTo>
                  <a:pt x="3061915" y="43043"/>
                </a:lnTo>
                <a:lnTo>
                  <a:pt x="3060530" y="38911"/>
                </a:lnTo>
                <a:lnTo>
                  <a:pt x="3057676" y="35078"/>
                </a:lnTo>
                <a:lnTo>
                  <a:pt x="3053118" y="29029"/>
                </a:lnTo>
                <a:lnTo>
                  <a:pt x="3045685" y="26005"/>
                </a:lnTo>
                <a:lnTo>
                  <a:pt x="3027496" y="26005"/>
                </a:lnTo>
                <a:lnTo>
                  <a:pt x="3021224" y="28007"/>
                </a:lnTo>
                <a:lnTo>
                  <a:pt x="3021256" y="42191"/>
                </a:lnTo>
                <a:lnTo>
                  <a:pt x="3022374" y="39997"/>
                </a:lnTo>
                <a:lnTo>
                  <a:pt x="3024610" y="38337"/>
                </a:lnTo>
                <a:lnTo>
                  <a:pt x="3026846" y="36675"/>
                </a:lnTo>
                <a:lnTo>
                  <a:pt x="3030137" y="35845"/>
                </a:lnTo>
                <a:close/>
              </a:path>
              <a:path w="3776462" h="124272">
                <a:moveTo>
                  <a:pt x="3088197" y="28113"/>
                </a:moveTo>
                <a:lnTo>
                  <a:pt x="3088197" y="96224"/>
                </a:lnTo>
                <a:lnTo>
                  <a:pt x="3099890" y="96224"/>
                </a:lnTo>
                <a:lnTo>
                  <a:pt x="3099890" y="28113"/>
                </a:lnTo>
                <a:lnTo>
                  <a:pt x="3088197" y="28113"/>
                </a:lnTo>
                <a:close/>
              </a:path>
              <a:path w="3776462" h="124272">
                <a:moveTo>
                  <a:pt x="3088197" y="2364"/>
                </a:moveTo>
                <a:lnTo>
                  <a:pt x="3088197" y="15399"/>
                </a:lnTo>
                <a:lnTo>
                  <a:pt x="3099890" y="15399"/>
                </a:lnTo>
                <a:lnTo>
                  <a:pt x="3099890" y="2364"/>
                </a:lnTo>
                <a:lnTo>
                  <a:pt x="3088197" y="2364"/>
                </a:lnTo>
                <a:close/>
              </a:path>
              <a:path w="3776462" h="124272">
                <a:moveTo>
                  <a:pt x="3231622" y="47579"/>
                </a:moveTo>
                <a:lnTo>
                  <a:pt x="3232708" y="51562"/>
                </a:lnTo>
                <a:lnTo>
                  <a:pt x="3233177" y="56546"/>
                </a:lnTo>
                <a:lnTo>
                  <a:pt x="3209408" y="56546"/>
                </a:lnTo>
                <a:lnTo>
                  <a:pt x="3197715" y="48921"/>
                </a:lnTo>
                <a:lnTo>
                  <a:pt x="3197715" y="56546"/>
                </a:lnTo>
                <a:lnTo>
                  <a:pt x="3195159" y="56546"/>
                </a:lnTo>
                <a:lnTo>
                  <a:pt x="3195372" y="50668"/>
                </a:lnTo>
                <a:lnTo>
                  <a:pt x="3195862" y="43000"/>
                </a:lnTo>
                <a:lnTo>
                  <a:pt x="3201689" y="28873"/>
                </a:lnTo>
                <a:lnTo>
                  <a:pt x="3191453" y="36547"/>
                </a:lnTo>
                <a:lnTo>
                  <a:pt x="3193817" y="38741"/>
                </a:lnTo>
                <a:lnTo>
                  <a:pt x="3195052" y="72626"/>
                </a:lnTo>
                <a:lnTo>
                  <a:pt x="3194839" y="65683"/>
                </a:lnTo>
                <a:lnTo>
                  <a:pt x="3197715" y="65682"/>
                </a:lnTo>
                <a:lnTo>
                  <a:pt x="3197715" y="79594"/>
                </a:lnTo>
                <a:lnTo>
                  <a:pt x="3199759" y="82391"/>
                </a:lnTo>
                <a:lnTo>
                  <a:pt x="3202826" y="86587"/>
                </a:lnTo>
                <a:lnTo>
                  <a:pt x="3209408" y="65683"/>
                </a:lnTo>
                <a:lnTo>
                  <a:pt x="3244998" y="65683"/>
                </a:lnTo>
                <a:lnTo>
                  <a:pt x="3244998" y="58782"/>
                </a:lnTo>
                <a:lnTo>
                  <a:pt x="3244656" y="53756"/>
                </a:lnTo>
                <a:lnTo>
                  <a:pt x="3243975" y="50604"/>
                </a:lnTo>
                <a:lnTo>
                  <a:pt x="3243209" y="46004"/>
                </a:lnTo>
                <a:lnTo>
                  <a:pt x="3241675" y="41978"/>
                </a:lnTo>
                <a:lnTo>
                  <a:pt x="3239375" y="38528"/>
                </a:lnTo>
                <a:lnTo>
                  <a:pt x="3236989" y="34907"/>
                </a:lnTo>
                <a:lnTo>
                  <a:pt x="3233517" y="31958"/>
                </a:lnTo>
                <a:lnTo>
                  <a:pt x="3228960" y="29679"/>
                </a:lnTo>
                <a:lnTo>
                  <a:pt x="3224402" y="27400"/>
                </a:lnTo>
                <a:lnTo>
                  <a:pt x="3219695" y="26260"/>
                </a:lnTo>
                <a:lnTo>
                  <a:pt x="3214839" y="26260"/>
                </a:lnTo>
                <a:lnTo>
                  <a:pt x="3221505" y="36292"/>
                </a:lnTo>
                <a:lnTo>
                  <a:pt x="3226766" y="39060"/>
                </a:lnTo>
                <a:lnTo>
                  <a:pt x="3229918" y="44598"/>
                </a:lnTo>
                <a:lnTo>
                  <a:pt x="3231622" y="47579"/>
                </a:lnTo>
                <a:close/>
              </a:path>
              <a:path w="3776462" h="124272">
                <a:moveTo>
                  <a:pt x="3167811" y="45322"/>
                </a:moveTo>
                <a:lnTo>
                  <a:pt x="3169728" y="43064"/>
                </a:lnTo>
                <a:lnTo>
                  <a:pt x="3172114" y="40253"/>
                </a:lnTo>
                <a:lnTo>
                  <a:pt x="3174883" y="38379"/>
                </a:lnTo>
                <a:lnTo>
                  <a:pt x="3178035" y="37442"/>
                </a:lnTo>
                <a:lnTo>
                  <a:pt x="3179781" y="36888"/>
                </a:lnTo>
                <a:lnTo>
                  <a:pt x="3182018" y="36611"/>
                </a:lnTo>
                <a:lnTo>
                  <a:pt x="3190111" y="36611"/>
                </a:lnTo>
                <a:lnTo>
                  <a:pt x="3190995" y="37119"/>
                </a:lnTo>
                <a:lnTo>
                  <a:pt x="3189751" y="38669"/>
                </a:lnTo>
                <a:lnTo>
                  <a:pt x="3184318" y="49739"/>
                </a:lnTo>
                <a:lnTo>
                  <a:pt x="3182507" y="63318"/>
                </a:lnTo>
                <a:lnTo>
                  <a:pt x="3182560" y="65842"/>
                </a:lnTo>
                <a:lnTo>
                  <a:pt x="3185081" y="79185"/>
                </a:lnTo>
                <a:lnTo>
                  <a:pt x="3191389" y="89355"/>
                </a:lnTo>
                <a:lnTo>
                  <a:pt x="3197310" y="95553"/>
                </a:lnTo>
                <a:lnTo>
                  <a:pt x="3197715" y="95726"/>
                </a:lnTo>
                <a:lnTo>
                  <a:pt x="3197715" y="96224"/>
                </a:lnTo>
                <a:lnTo>
                  <a:pt x="3198873" y="96224"/>
                </a:lnTo>
                <a:lnTo>
                  <a:pt x="3204530" y="98652"/>
                </a:lnTo>
                <a:lnTo>
                  <a:pt x="3213050" y="98652"/>
                </a:lnTo>
                <a:lnTo>
                  <a:pt x="3209408" y="96224"/>
                </a:lnTo>
                <a:lnTo>
                  <a:pt x="3207576" y="88684"/>
                </a:lnTo>
                <a:lnTo>
                  <a:pt x="3209408" y="88684"/>
                </a:lnTo>
                <a:lnTo>
                  <a:pt x="3209408" y="65683"/>
                </a:lnTo>
                <a:lnTo>
                  <a:pt x="3202826" y="86587"/>
                </a:lnTo>
                <a:lnTo>
                  <a:pt x="3199759" y="82391"/>
                </a:lnTo>
                <a:lnTo>
                  <a:pt x="3197715" y="79594"/>
                </a:lnTo>
                <a:lnTo>
                  <a:pt x="3196692" y="78195"/>
                </a:lnTo>
                <a:lnTo>
                  <a:pt x="3195052" y="72626"/>
                </a:lnTo>
                <a:lnTo>
                  <a:pt x="3193817" y="38741"/>
                </a:lnTo>
                <a:lnTo>
                  <a:pt x="3191453" y="36547"/>
                </a:lnTo>
                <a:lnTo>
                  <a:pt x="3201689" y="28873"/>
                </a:lnTo>
                <a:lnTo>
                  <a:pt x="3196628" y="26260"/>
                </a:lnTo>
                <a:lnTo>
                  <a:pt x="3182486" y="26260"/>
                </a:lnTo>
                <a:lnTo>
                  <a:pt x="3178461" y="27134"/>
                </a:lnTo>
                <a:lnTo>
                  <a:pt x="3174840" y="28880"/>
                </a:lnTo>
                <a:lnTo>
                  <a:pt x="3171219" y="30626"/>
                </a:lnTo>
                <a:lnTo>
                  <a:pt x="3167790" y="33502"/>
                </a:lnTo>
                <a:lnTo>
                  <a:pt x="3164553" y="37506"/>
                </a:lnTo>
                <a:lnTo>
                  <a:pt x="3165415" y="52467"/>
                </a:lnTo>
                <a:lnTo>
                  <a:pt x="3165990" y="50061"/>
                </a:lnTo>
                <a:lnTo>
                  <a:pt x="3166565" y="47654"/>
                </a:lnTo>
                <a:lnTo>
                  <a:pt x="3167811" y="45322"/>
                </a:lnTo>
                <a:close/>
              </a:path>
              <a:path w="3776462" h="124272">
                <a:moveTo>
                  <a:pt x="3165128" y="96224"/>
                </a:moveTo>
                <a:lnTo>
                  <a:pt x="3165128" y="55907"/>
                </a:lnTo>
                <a:lnTo>
                  <a:pt x="3165415" y="52467"/>
                </a:lnTo>
                <a:lnTo>
                  <a:pt x="3164553" y="37506"/>
                </a:lnTo>
                <a:lnTo>
                  <a:pt x="3164553" y="27794"/>
                </a:lnTo>
                <a:lnTo>
                  <a:pt x="3153627" y="27794"/>
                </a:lnTo>
                <a:lnTo>
                  <a:pt x="3153627" y="96224"/>
                </a:lnTo>
                <a:lnTo>
                  <a:pt x="3165128" y="96224"/>
                </a:lnTo>
                <a:close/>
              </a:path>
              <a:path w="3776462" h="124272">
                <a:moveTo>
                  <a:pt x="3195372" y="50668"/>
                </a:moveTo>
                <a:lnTo>
                  <a:pt x="3197185" y="46034"/>
                </a:lnTo>
                <a:lnTo>
                  <a:pt x="3197097" y="45556"/>
                </a:lnTo>
                <a:lnTo>
                  <a:pt x="3197185" y="46034"/>
                </a:lnTo>
                <a:lnTo>
                  <a:pt x="3197715" y="48921"/>
                </a:lnTo>
                <a:lnTo>
                  <a:pt x="3209408" y="56546"/>
                </a:lnTo>
                <a:lnTo>
                  <a:pt x="3209408" y="45428"/>
                </a:lnTo>
                <a:lnTo>
                  <a:pt x="3208470" y="40125"/>
                </a:lnTo>
                <a:lnTo>
                  <a:pt x="3206947" y="37112"/>
                </a:lnTo>
                <a:lnTo>
                  <a:pt x="3208854" y="36292"/>
                </a:lnTo>
                <a:lnTo>
                  <a:pt x="3221505" y="36292"/>
                </a:lnTo>
                <a:lnTo>
                  <a:pt x="3214839" y="26260"/>
                </a:lnTo>
                <a:lnTo>
                  <a:pt x="3214671" y="26261"/>
                </a:lnTo>
                <a:lnTo>
                  <a:pt x="3201704" y="28862"/>
                </a:lnTo>
                <a:lnTo>
                  <a:pt x="3203188" y="29647"/>
                </a:lnTo>
                <a:lnTo>
                  <a:pt x="3206596" y="36419"/>
                </a:lnTo>
                <a:lnTo>
                  <a:pt x="3204424" y="38198"/>
                </a:lnTo>
                <a:lnTo>
                  <a:pt x="3200846" y="42010"/>
                </a:lnTo>
                <a:lnTo>
                  <a:pt x="3197267" y="45823"/>
                </a:lnTo>
                <a:lnTo>
                  <a:pt x="3201689" y="28873"/>
                </a:lnTo>
                <a:lnTo>
                  <a:pt x="3195862" y="43000"/>
                </a:lnTo>
                <a:lnTo>
                  <a:pt x="3195372" y="50668"/>
                </a:lnTo>
                <a:close/>
              </a:path>
              <a:path w="3776462" h="124272">
                <a:moveTo>
                  <a:pt x="3207576" y="88684"/>
                </a:moveTo>
                <a:lnTo>
                  <a:pt x="3209408" y="96224"/>
                </a:lnTo>
                <a:lnTo>
                  <a:pt x="3213050" y="98652"/>
                </a:lnTo>
                <a:lnTo>
                  <a:pt x="3216542" y="98652"/>
                </a:lnTo>
                <a:lnTo>
                  <a:pt x="3219674" y="98311"/>
                </a:lnTo>
                <a:lnTo>
                  <a:pt x="3222442" y="97629"/>
                </a:lnTo>
                <a:lnTo>
                  <a:pt x="3227597" y="96437"/>
                </a:lnTo>
                <a:lnTo>
                  <a:pt x="3228385" y="82742"/>
                </a:lnTo>
                <a:lnTo>
                  <a:pt x="3224806" y="86703"/>
                </a:lnTo>
                <a:lnTo>
                  <a:pt x="3220014" y="88684"/>
                </a:lnTo>
                <a:lnTo>
                  <a:pt x="3207576" y="88684"/>
                </a:lnTo>
                <a:close/>
              </a:path>
              <a:path w="3776462" h="124272">
                <a:moveTo>
                  <a:pt x="3244039" y="74756"/>
                </a:moveTo>
                <a:lnTo>
                  <a:pt x="3232730" y="74756"/>
                </a:lnTo>
                <a:lnTo>
                  <a:pt x="3231878" y="77780"/>
                </a:lnTo>
                <a:lnTo>
                  <a:pt x="3230429" y="80442"/>
                </a:lnTo>
                <a:lnTo>
                  <a:pt x="3228385" y="82742"/>
                </a:lnTo>
                <a:lnTo>
                  <a:pt x="3227597" y="96437"/>
                </a:lnTo>
                <a:lnTo>
                  <a:pt x="3231920" y="94136"/>
                </a:lnTo>
                <a:lnTo>
                  <a:pt x="3235413" y="90729"/>
                </a:lnTo>
                <a:lnTo>
                  <a:pt x="3237500" y="88770"/>
                </a:lnTo>
                <a:lnTo>
                  <a:pt x="3239385" y="86246"/>
                </a:lnTo>
                <a:lnTo>
                  <a:pt x="3241068" y="83157"/>
                </a:lnTo>
                <a:lnTo>
                  <a:pt x="3242750" y="80069"/>
                </a:lnTo>
                <a:lnTo>
                  <a:pt x="3243741" y="77269"/>
                </a:lnTo>
                <a:lnTo>
                  <a:pt x="3244039" y="74756"/>
                </a:lnTo>
                <a:close/>
              </a:path>
              <a:path w="3776462" h="124272">
                <a:moveTo>
                  <a:pt x="3197267" y="45823"/>
                </a:moveTo>
                <a:lnTo>
                  <a:pt x="3200846" y="42010"/>
                </a:lnTo>
                <a:lnTo>
                  <a:pt x="3204424" y="38198"/>
                </a:lnTo>
                <a:lnTo>
                  <a:pt x="3206596" y="36419"/>
                </a:lnTo>
                <a:lnTo>
                  <a:pt x="3203188" y="29647"/>
                </a:lnTo>
                <a:lnTo>
                  <a:pt x="3201689" y="28873"/>
                </a:lnTo>
                <a:lnTo>
                  <a:pt x="3197267" y="45823"/>
                </a:lnTo>
                <a:close/>
              </a:path>
              <a:path w="3776462" h="124272">
                <a:moveTo>
                  <a:pt x="3275284" y="87279"/>
                </a:moveTo>
                <a:lnTo>
                  <a:pt x="3272388" y="83573"/>
                </a:lnTo>
                <a:lnTo>
                  <a:pt x="3270811" y="81528"/>
                </a:lnTo>
                <a:lnTo>
                  <a:pt x="3269853" y="78589"/>
                </a:lnTo>
                <a:lnTo>
                  <a:pt x="3269512" y="74756"/>
                </a:lnTo>
                <a:lnTo>
                  <a:pt x="3258458" y="74756"/>
                </a:lnTo>
                <a:lnTo>
                  <a:pt x="3258756" y="81571"/>
                </a:lnTo>
                <a:lnTo>
                  <a:pt x="3261025" y="87289"/>
                </a:lnTo>
                <a:lnTo>
                  <a:pt x="3265263" y="91911"/>
                </a:lnTo>
                <a:lnTo>
                  <a:pt x="3269501" y="96532"/>
                </a:lnTo>
                <a:lnTo>
                  <a:pt x="3276711" y="98843"/>
                </a:lnTo>
                <a:lnTo>
                  <a:pt x="3296348" y="98843"/>
                </a:lnTo>
                <a:lnTo>
                  <a:pt x="3303388" y="96628"/>
                </a:lnTo>
                <a:lnTo>
                  <a:pt x="3308010" y="92198"/>
                </a:lnTo>
                <a:lnTo>
                  <a:pt x="3312631" y="87769"/>
                </a:lnTo>
                <a:lnTo>
                  <a:pt x="3314942" y="82508"/>
                </a:lnTo>
                <a:lnTo>
                  <a:pt x="3314942" y="70112"/>
                </a:lnTo>
                <a:lnTo>
                  <a:pt x="3312706" y="65491"/>
                </a:lnTo>
                <a:lnTo>
                  <a:pt x="3308233" y="62552"/>
                </a:lnTo>
                <a:lnTo>
                  <a:pt x="3305422" y="60678"/>
                </a:lnTo>
                <a:lnTo>
                  <a:pt x="3299884" y="58739"/>
                </a:lnTo>
                <a:lnTo>
                  <a:pt x="3291620" y="56737"/>
                </a:lnTo>
                <a:lnTo>
                  <a:pt x="3284017" y="54885"/>
                </a:lnTo>
                <a:lnTo>
                  <a:pt x="3280694" y="54076"/>
                </a:lnTo>
                <a:lnTo>
                  <a:pt x="3278181" y="53138"/>
                </a:lnTo>
                <a:lnTo>
                  <a:pt x="3276477" y="52073"/>
                </a:lnTo>
                <a:lnTo>
                  <a:pt x="3273537" y="50284"/>
                </a:lnTo>
                <a:lnTo>
                  <a:pt x="3272068" y="47899"/>
                </a:lnTo>
                <a:lnTo>
                  <a:pt x="3272036" y="28007"/>
                </a:lnTo>
                <a:lnTo>
                  <a:pt x="3267372" y="32011"/>
                </a:lnTo>
                <a:lnTo>
                  <a:pt x="3262707" y="36015"/>
                </a:lnTo>
                <a:lnTo>
                  <a:pt x="3260375" y="41254"/>
                </a:lnTo>
                <a:lnTo>
                  <a:pt x="3260375" y="53223"/>
                </a:lnTo>
                <a:lnTo>
                  <a:pt x="3262846" y="57525"/>
                </a:lnTo>
                <a:lnTo>
                  <a:pt x="3267787" y="60635"/>
                </a:lnTo>
                <a:lnTo>
                  <a:pt x="3270556" y="62424"/>
                </a:lnTo>
                <a:lnTo>
                  <a:pt x="3274858" y="64043"/>
                </a:lnTo>
                <a:lnTo>
                  <a:pt x="3280694" y="65491"/>
                </a:lnTo>
                <a:lnTo>
                  <a:pt x="3289831" y="67791"/>
                </a:lnTo>
                <a:lnTo>
                  <a:pt x="3294730" y="69026"/>
                </a:lnTo>
                <a:lnTo>
                  <a:pt x="3298010" y="70112"/>
                </a:lnTo>
                <a:lnTo>
                  <a:pt x="3299671" y="71050"/>
                </a:lnTo>
                <a:lnTo>
                  <a:pt x="3302270" y="72583"/>
                </a:lnTo>
                <a:lnTo>
                  <a:pt x="3303569" y="74819"/>
                </a:lnTo>
                <a:lnTo>
                  <a:pt x="3303569" y="81635"/>
                </a:lnTo>
                <a:lnTo>
                  <a:pt x="3301950" y="84499"/>
                </a:lnTo>
                <a:lnTo>
                  <a:pt x="3298713" y="86352"/>
                </a:lnTo>
                <a:lnTo>
                  <a:pt x="3295475" y="88205"/>
                </a:lnTo>
                <a:lnTo>
                  <a:pt x="3291727" y="89132"/>
                </a:lnTo>
                <a:lnTo>
                  <a:pt x="3280311" y="89132"/>
                </a:lnTo>
                <a:lnTo>
                  <a:pt x="3275284" y="87279"/>
                </a:lnTo>
                <a:close/>
              </a:path>
              <a:path w="3776462" h="124272">
                <a:moveTo>
                  <a:pt x="3280950" y="35845"/>
                </a:moveTo>
                <a:lnTo>
                  <a:pt x="3291812" y="35845"/>
                </a:lnTo>
                <a:lnTo>
                  <a:pt x="3296391" y="37356"/>
                </a:lnTo>
                <a:lnTo>
                  <a:pt x="3299032" y="40381"/>
                </a:lnTo>
                <a:lnTo>
                  <a:pt x="3300651" y="42511"/>
                </a:lnTo>
                <a:lnTo>
                  <a:pt x="3301567" y="44875"/>
                </a:lnTo>
                <a:lnTo>
                  <a:pt x="3301780" y="47473"/>
                </a:lnTo>
                <a:lnTo>
                  <a:pt x="3312642" y="47473"/>
                </a:lnTo>
                <a:lnTo>
                  <a:pt x="3312727" y="43043"/>
                </a:lnTo>
                <a:lnTo>
                  <a:pt x="3311343" y="38911"/>
                </a:lnTo>
                <a:lnTo>
                  <a:pt x="3308488" y="35078"/>
                </a:lnTo>
                <a:lnTo>
                  <a:pt x="3303931" y="29029"/>
                </a:lnTo>
                <a:lnTo>
                  <a:pt x="3296498" y="26005"/>
                </a:lnTo>
                <a:lnTo>
                  <a:pt x="3278309" y="26005"/>
                </a:lnTo>
                <a:lnTo>
                  <a:pt x="3272036" y="28007"/>
                </a:lnTo>
                <a:lnTo>
                  <a:pt x="3272068" y="42191"/>
                </a:lnTo>
                <a:lnTo>
                  <a:pt x="3273186" y="39997"/>
                </a:lnTo>
                <a:lnTo>
                  <a:pt x="3275423" y="38337"/>
                </a:lnTo>
                <a:lnTo>
                  <a:pt x="3277659" y="36675"/>
                </a:lnTo>
                <a:lnTo>
                  <a:pt x="3280950" y="35845"/>
                </a:lnTo>
                <a:close/>
              </a:path>
              <a:path w="3776462" h="124272">
                <a:moveTo>
                  <a:pt x="3351618" y="87279"/>
                </a:moveTo>
                <a:lnTo>
                  <a:pt x="3348722" y="83573"/>
                </a:lnTo>
                <a:lnTo>
                  <a:pt x="3347145" y="81528"/>
                </a:lnTo>
                <a:lnTo>
                  <a:pt x="3346187" y="78589"/>
                </a:lnTo>
                <a:lnTo>
                  <a:pt x="3345847" y="74756"/>
                </a:lnTo>
                <a:lnTo>
                  <a:pt x="3334793" y="74756"/>
                </a:lnTo>
                <a:lnTo>
                  <a:pt x="3335091" y="81571"/>
                </a:lnTo>
                <a:lnTo>
                  <a:pt x="3337359" y="87289"/>
                </a:lnTo>
                <a:lnTo>
                  <a:pt x="3341598" y="91911"/>
                </a:lnTo>
                <a:lnTo>
                  <a:pt x="3345836" y="96532"/>
                </a:lnTo>
                <a:lnTo>
                  <a:pt x="3353046" y="98843"/>
                </a:lnTo>
                <a:lnTo>
                  <a:pt x="3372683" y="98843"/>
                </a:lnTo>
                <a:lnTo>
                  <a:pt x="3379722" y="96628"/>
                </a:lnTo>
                <a:lnTo>
                  <a:pt x="3384344" y="92198"/>
                </a:lnTo>
                <a:lnTo>
                  <a:pt x="3388965" y="87769"/>
                </a:lnTo>
                <a:lnTo>
                  <a:pt x="3391277" y="82508"/>
                </a:lnTo>
                <a:lnTo>
                  <a:pt x="3391277" y="70112"/>
                </a:lnTo>
                <a:lnTo>
                  <a:pt x="3389040" y="65491"/>
                </a:lnTo>
                <a:lnTo>
                  <a:pt x="3384567" y="62552"/>
                </a:lnTo>
                <a:lnTo>
                  <a:pt x="3381756" y="60678"/>
                </a:lnTo>
                <a:lnTo>
                  <a:pt x="3376218" y="58739"/>
                </a:lnTo>
                <a:lnTo>
                  <a:pt x="3367954" y="56737"/>
                </a:lnTo>
                <a:lnTo>
                  <a:pt x="3360351" y="54885"/>
                </a:lnTo>
                <a:lnTo>
                  <a:pt x="3357028" y="54076"/>
                </a:lnTo>
                <a:lnTo>
                  <a:pt x="3354515" y="53138"/>
                </a:lnTo>
                <a:lnTo>
                  <a:pt x="3352811" y="52073"/>
                </a:lnTo>
                <a:lnTo>
                  <a:pt x="3349872" y="50284"/>
                </a:lnTo>
                <a:lnTo>
                  <a:pt x="3348402" y="47899"/>
                </a:lnTo>
                <a:lnTo>
                  <a:pt x="3348371" y="28007"/>
                </a:lnTo>
                <a:lnTo>
                  <a:pt x="3343706" y="32011"/>
                </a:lnTo>
                <a:lnTo>
                  <a:pt x="3339041" y="36015"/>
                </a:lnTo>
                <a:lnTo>
                  <a:pt x="3336709" y="41254"/>
                </a:lnTo>
                <a:lnTo>
                  <a:pt x="3336709" y="53223"/>
                </a:lnTo>
                <a:lnTo>
                  <a:pt x="3339180" y="57525"/>
                </a:lnTo>
                <a:lnTo>
                  <a:pt x="3344121" y="60635"/>
                </a:lnTo>
                <a:lnTo>
                  <a:pt x="3346890" y="62424"/>
                </a:lnTo>
                <a:lnTo>
                  <a:pt x="3351193" y="64043"/>
                </a:lnTo>
                <a:lnTo>
                  <a:pt x="3357028" y="65491"/>
                </a:lnTo>
                <a:lnTo>
                  <a:pt x="3366165" y="67791"/>
                </a:lnTo>
                <a:lnTo>
                  <a:pt x="3371064" y="69026"/>
                </a:lnTo>
                <a:lnTo>
                  <a:pt x="3374344" y="70112"/>
                </a:lnTo>
                <a:lnTo>
                  <a:pt x="3376006" y="71050"/>
                </a:lnTo>
                <a:lnTo>
                  <a:pt x="3378604" y="72583"/>
                </a:lnTo>
                <a:lnTo>
                  <a:pt x="3379903" y="74819"/>
                </a:lnTo>
                <a:lnTo>
                  <a:pt x="3379903" y="81635"/>
                </a:lnTo>
                <a:lnTo>
                  <a:pt x="3378285" y="84499"/>
                </a:lnTo>
                <a:lnTo>
                  <a:pt x="3375047" y="86352"/>
                </a:lnTo>
                <a:lnTo>
                  <a:pt x="3371809" y="88205"/>
                </a:lnTo>
                <a:lnTo>
                  <a:pt x="3368061" y="89132"/>
                </a:lnTo>
                <a:lnTo>
                  <a:pt x="3356645" y="89132"/>
                </a:lnTo>
                <a:lnTo>
                  <a:pt x="3351618" y="87279"/>
                </a:lnTo>
                <a:close/>
              </a:path>
              <a:path w="3776462" h="124272">
                <a:moveTo>
                  <a:pt x="3357284" y="35845"/>
                </a:moveTo>
                <a:lnTo>
                  <a:pt x="3368146" y="35845"/>
                </a:lnTo>
                <a:lnTo>
                  <a:pt x="3372725" y="37356"/>
                </a:lnTo>
                <a:lnTo>
                  <a:pt x="3375366" y="40381"/>
                </a:lnTo>
                <a:lnTo>
                  <a:pt x="3376985" y="42511"/>
                </a:lnTo>
                <a:lnTo>
                  <a:pt x="3377901" y="44875"/>
                </a:lnTo>
                <a:lnTo>
                  <a:pt x="3378114" y="47473"/>
                </a:lnTo>
                <a:lnTo>
                  <a:pt x="3388976" y="47473"/>
                </a:lnTo>
                <a:lnTo>
                  <a:pt x="3389062" y="43043"/>
                </a:lnTo>
                <a:lnTo>
                  <a:pt x="3387677" y="38911"/>
                </a:lnTo>
                <a:lnTo>
                  <a:pt x="3384823" y="35078"/>
                </a:lnTo>
                <a:lnTo>
                  <a:pt x="3380265" y="29029"/>
                </a:lnTo>
                <a:lnTo>
                  <a:pt x="3372832" y="26005"/>
                </a:lnTo>
                <a:lnTo>
                  <a:pt x="3354643" y="26005"/>
                </a:lnTo>
                <a:lnTo>
                  <a:pt x="3348371" y="28007"/>
                </a:lnTo>
                <a:lnTo>
                  <a:pt x="3348402" y="42191"/>
                </a:lnTo>
                <a:lnTo>
                  <a:pt x="3349521" y="39997"/>
                </a:lnTo>
                <a:lnTo>
                  <a:pt x="3351757" y="38337"/>
                </a:lnTo>
                <a:lnTo>
                  <a:pt x="3353993" y="36675"/>
                </a:lnTo>
                <a:lnTo>
                  <a:pt x="3357284" y="35845"/>
                </a:lnTo>
                <a:close/>
              </a:path>
              <a:path w="3776462" h="124272">
                <a:moveTo>
                  <a:pt x="3419802" y="28862"/>
                </a:moveTo>
                <a:lnTo>
                  <a:pt x="3409551" y="36547"/>
                </a:lnTo>
                <a:lnTo>
                  <a:pt x="3413257" y="56546"/>
                </a:lnTo>
                <a:lnTo>
                  <a:pt x="3413470" y="50668"/>
                </a:lnTo>
                <a:lnTo>
                  <a:pt x="3415365" y="45823"/>
                </a:lnTo>
                <a:lnTo>
                  <a:pt x="3418944" y="42010"/>
                </a:lnTo>
                <a:lnTo>
                  <a:pt x="3422522" y="38198"/>
                </a:lnTo>
                <a:lnTo>
                  <a:pt x="3419802" y="28862"/>
                </a:lnTo>
                <a:close/>
              </a:path>
              <a:path w="3776462" h="124272">
                <a:moveTo>
                  <a:pt x="3463095" y="65683"/>
                </a:moveTo>
                <a:lnTo>
                  <a:pt x="3463095" y="58782"/>
                </a:lnTo>
                <a:lnTo>
                  <a:pt x="3462754" y="53756"/>
                </a:lnTo>
                <a:lnTo>
                  <a:pt x="3462073" y="50604"/>
                </a:lnTo>
                <a:lnTo>
                  <a:pt x="3461306" y="46004"/>
                </a:lnTo>
                <a:lnTo>
                  <a:pt x="3459773" y="41978"/>
                </a:lnTo>
                <a:lnTo>
                  <a:pt x="3457473" y="38528"/>
                </a:lnTo>
                <a:lnTo>
                  <a:pt x="3455087" y="34907"/>
                </a:lnTo>
                <a:lnTo>
                  <a:pt x="3451615" y="31958"/>
                </a:lnTo>
                <a:lnTo>
                  <a:pt x="3447058" y="29679"/>
                </a:lnTo>
                <a:lnTo>
                  <a:pt x="3442500" y="27400"/>
                </a:lnTo>
                <a:lnTo>
                  <a:pt x="3437793" y="26260"/>
                </a:lnTo>
                <a:lnTo>
                  <a:pt x="3432769" y="26261"/>
                </a:lnTo>
                <a:lnTo>
                  <a:pt x="3419802" y="28862"/>
                </a:lnTo>
                <a:lnTo>
                  <a:pt x="3422522" y="38198"/>
                </a:lnTo>
                <a:lnTo>
                  <a:pt x="3426951" y="36292"/>
                </a:lnTo>
                <a:lnTo>
                  <a:pt x="3439603" y="36292"/>
                </a:lnTo>
                <a:lnTo>
                  <a:pt x="3444864" y="39060"/>
                </a:lnTo>
                <a:lnTo>
                  <a:pt x="3448016" y="44598"/>
                </a:lnTo>
                <a:lnTo>
                  <a:pt x="3449720" y="47579"/>
                </a:lnTo>
                <a:lnTo>
                  <a:pt x="3450806" y="51562"/>
                </a:lnTo>
                <a:lnTo>
                  <a:pt x="3451275" y="56546"/>
                </a:lnTo>
                <a:lnTo>
                  <a:pt x="3413257" y="56546"/>
                </a:lnTo>
                <a:lnTo>
                  <a:pt x="3409551" y="36547"/>
                </a:lnTo>
                <a:lnTo>
                  <a:pt x="3407849" y="38669"/>
                </a:lnTo>
                <a:lnTo>
                  <a:pt x="3402416" y="49739"/>
                </a:lnTo>
                <a:lnTo>
                  <a:pt x="3400605" y="63318"/>
                </a:lnTo>
                <a:lnTo>
                  <a:pt x="3400658" y="65842"/>
                </a:lnTo>
                <a:lnTo>
                  <a:pt x="3403179" y="79185"/>
                </a:lnTo>
                <a:lnTo>
                  <a:pt x="3409487" y="89355"/>
                </a:lnTo>
                <a:lnTo>
                  <a:pt x="3415408" y="95553"/>
                </a:lnTo>
                <a:lnTo>
                  <a:pt x="3422628" y="98652"/>
                </a:lnTo>
                <a:lnTo>
                  <a:pt x="3434640" y="98652"/>
                </a:lnTo>
                <a:lnTo>
                  <a:pt x="3437772" y="98311"/>
                </a:lnTo>
                <a:lnTo>
                  <a:pt x="3440540" y="97629"/>
                </a:lnTo>
                <a:lnTo>
                  <a:pt x="3445695" y="96437"/>
                </a:lnTo>
                <a:lnTo>
                  <a:pt x="3450018" y="94136"/>
                </a:lnTo>
                <a:lnTo>
                  <a:pt x="3453511" y="90729"/>
                </a:lnTo>
                <a:lnTo>
                  <a:pt x="3455598" y="88770"/>
                </a:lnTo>
                <a:lnTo>
                  <a:pt x="3457483" y="86246"/>
                </a:lnTo>
                <a:lnTo>
                  <a:pt x="3459166" y="83157"/>
                </a:lnTo>
                <a:lnTo>
                  <a:pt x="3460848" y="80069"/>
                </a:lnTo>
                <a:lnTo>
                  <a:pt x="3461839" y="77269"/>
                </a:lnTo>
                <a:lnTo>
                  <a:pt x="3462137" y="74756"/>
                </a:lnTo>
                <a:lnTo>
                  <a:pt x="3450828" y="74756"/>
                </a:lnTo>
                <a:lnTo>
                  <a:pt x="3449976" y="77780"/>
                </a:lnTo>
                <a:lnTo>
                  <a:pt x="3448527" y="80442"/>
                </a:lnTo>
                <a:lnTo>
                  <a:pt x="3446483" y="82742"/>
                </a:lnTo>
                <a:lnTo>
                  <a:pt x="3442904" y="86703"/>
                </a:lnTo>
                <a:lnTo>
                  <a:pt x="3438112" y="88684"/>
                </a:lnTo>
                <a:lnTo>
                  <a:pt x="3425674" y="88684"/>
                </a:lnTo>
                <a:lnTo>
                  <a:pt x="3420924" y="86587"/>
                </a:lnTo>
                <a:lnTo>
                  <a:pt x="3417857" y="82391"/>
                </a:lnTo>
                <a:lnTo>
                  <a:pt x="3414790" y="78195"/>
                </a:lnTo>
                <a:lnTo>
                  <a:pt x="3413150" y="72626"/>
                </a:lnTo>
                <a:lnTo>
                  <a:pt x="3412937" y="65683"/>
                </a:lnTo>
                <a:lnTo>
                  <a:pt x="3463095" y="65683"/>
                </a:lnTo>
                <a:close/>
              </a:path>
              <a:path w="3776462" h="124272">
                <a:moveTo>
                  <a:pt x="3482477" y="87279"/>
                </a:moveTo>
                <a:lnTo>
                  <a:pt x="3479581" y="83573"/>
                </a:lnTo>
                <a:lnTo>
                  <a:pt x="3478004" y="81528"/>
                </a:lnTo>
                <a:lnTo>
                  <a:pt x="3477046" y="78589"/>
                </a:lnTo>
                <a:lnTo>
                  <a:pt x="3476705" y="74756"/>
                </a:lnTo>
                <a:lnTo>
                  <a:pt x="3465651" y="74756"/>
                </a:lnTo>
                <a:lnTo>
                  <a:pt x="3465950" y="81571"/>
                </a:lnTo>
                <a:lnTo>
                  <a:pt x="3468218" y="87289"/>
                </a:lnTo>
                <a:lnTo>
                  <a:pt x="3472456" y="91911"/>
                </a:lnTo>
                <a:lnTo>
                  <a:pt x="3476694" y="96532"/>
                </a:lnTo>
                <a:lnTo>
                  <a:pt x="3483904" y="98843"/>
                </a:lnTo>
                <a:lnTo>
                  <a:pt x="3503541" y="98843"/>
                </a:lnTo>
                <a:lnTo>
                  <a:pt x="3510581" y="96628"/>
                </a:lnTo>
                <a:lnTo>
                  <a:pt x="3515202" y="92198"/>
                </a:lnTo>
                <a:lnTo>
                  <a:pt x="3519824" y="87769"/>
                </a:lnTo>
                <a:lnTo>
                  <a:pt x="3522135" y="82508"/>
                </a:lnTo>
                <a:lnTo>
                  <a:pt x="3522135" y="70112"/>
                </a:lnTo>
                <a:lnTo>
                  <a:pt x="3519899" y="65491"/>
                </a:lnTo>
                <a:lnTo>
                  <a:pt x="3515426" y="62552"/>
                </a:lnTo>
                <a:lnTo>
                  <a:pt x="3512615" y="60678"/>
                </a:lnTo>
                <a:lnTo>
                  <a:pt x="3507077" y="58739"/>
                </a:lnTo>
                <a:lnTo>
                  <a:pt x="3498813" y="56737"/>
                </a:lnTo>
                <a:lnTo>
                  <a:pt x="3491210" y="54885"/>
                </a:lnTo>
                <a:lnTo>
                  <a:pt x="3487887" y="54076"/>
                </a:lnTo>
                <a:lnTo>
                  <a:pt x="3485374" y="53138"/>
                </a:lnTo>
                <a:lnTo>
                  <a:pt x="3483670" y="52073"/>
                </a:lnTo>
                <a:lnTo>
                  <a:pt x="3480730" y="50284"/>
                </a:lnTo>
                <a:lnTo>
                  <a:pt x="3479261" y="47899"/>
                </a:lnTo>
                <a:lnTo>
                  <a:pt x="3479229" y="28007"/>
                </a:lnTo>
                <a:lnTo>
                  <a:pt x="3474565" y="32011"/>
                </a:lnTo>
                <a:lnTo>
                  <a:pt x="3469900" y="36015"/>
                </a:lnTo>
                <a:lnTo>
                  <a:pt x="3467568" y="41254"/>
                </a:lnTo>
                <a:lnTo>
                  <a:pt x="3467568" y="53223"/>
                </a:lnTo>
                <a:lnTo>
                  <a:pt x="3470039" y="57525"/>
                </a:lnTo>
                <a:lnTo>
                  <a:pt x="3474980" y="60635"/>
                </a:lnTo>
                <a:lnTo>
                  <a:pt x="3477749" y="62424"/>
                </a:lnTo>
                <a:lnTo>
                  <a:pt x="3482051" y="64043"/>
                </a:lnTo>
                <a:lnTo>
                  <a:pt x="3487887" y="65491"/>
                </a:lnTo>
                <a:lnTo>
                  <a:pt x="3497024" y="67791"/>
                </a:lnTo>
                <a:lnTo>
                  <a:pt x="3501923" y="69026"/>
                </a:lnTo>
                <a:lnTo>
                  <a:pt x="3505203" y="70112"/>
                </a:lnTo>
                <a:lnTo>
                  <a:pt x="3506864" y="71050"/>
                </a:lnTo>
                <a:lnTo>
                  <a:pt x="3509463" y="72583"/>
                </a:lnTo>
                <a:lnTo>
                  <a:pt x="3510762" y="74819"/>
                </a:lnTo>
                <a:lnTo>
                  <a:pt x="3510762" y="81635"/>
                </a:lnTo>
                <a:lnTo>
                  <a:pt x="3509144" y="84499"/>
                </a:lnTo>
                <a:lnTo>
                  <a:pt x="3505906" y="86352"/>
                </a:lnTo>
                <a:lnTo>
                  <a:pt x="3502668" y="88205"/>
                </a:lnTo>
                <a:lnTo>
                  <a:pt x="3498920" y="89132"/>
                </a:lnTo>
                <a:lnTo>
                  <a:pt x="3487504" y="89132"/>
                </a:lnTo>
                <a:lnTo>
                  <a:pt x="3482477" y="87279"/>
                </a:lnTo>
                <a:close/>
              </a:path>
              <a:path w="3776462" h="124272">
                <a:moveTo>
                  <a:pt x="3488142" y="35845"/>
                </a:moveTo>
                <a:lnTo>
                  <a:pt x="3499005" y="35845"/>
                </a:lnTo>
                <a:lnTo>
                  <a:pt x="3503584" y="37356"/>
                </a:lnTo>
                <a:lnTo>
                  <a:pt x="3506225" y="40381"/>
                </a:lnTo>
                <a:lnTo>
                  <a:pt x="3507844" y="42511"/>
                </a:lnTo>
                <a:lnTo>
                  <a:pt x="3508760" y="44875"/>
                </a:lnTo>
                <a:lnTo>
                  <a:pt x="3508972" y="47473"/>
                </a:lnTo>
                <a:lnTo>
                  <a:pt x="3519835" y="47473"/>
                </a:lnTo>
                <a:lnTo>
                  <a:pt x="3519920" y="43043"/>
                </a:lnTo>
                <a:lnTo>
                  <a:pt x="3518536" y="38911"/>
                </a:lnTo>
                <a:lnTo>
                  <a:pt x="3515682" y="35078"/>
                </a:lnTo>
                <a:lnTo>
                  <a:pt x="3511124" y="29029"/>
                </a:lnTo>
                <a:lnTo>
                  <a:pt x="3503691" y="26005"/>
                </a:lnTo>
                <a:lnTo>
                  <a:pt x="3485502" y="26005"/>
                </a:lnTo>
                <a:lnTo>
                  <a:pt x="3479229" y="28007"/>
                </a:lnTo>
                <a:lnTo>
                  <a:pt x="3479261" y="42191"/>
                </a:lnTo>
                <a:lnTo>
                  <a:pt x="3480379" y="39997"/>
                </a:lnTo>
                <a:lnTo>
                  <a:pt x="3482616" y="38337"/>
                </a:lnTo>
                <a:lnTo>
                  <a:pt x="3484852" y="36675"/>
                </a:lnTo>
                <a:lnTo>
                  <a:pt x="3488142" y="35845"/>
                </a:lnTo>
                <a:close/>
              </a:path>
              <a:path w="3776462" h="124272">
                <a:moveTo>
                  <a:pt x="3620450" y="73627"/>
                </a:moveTo>
                <a:lnTo>
                  <a:pt x="3622218" y="70432"/>
                </a:lnTo>
                <a:lnTo>
                  <a:pt x="3625753" y="68430"/>
                </a:lnTo>
                <a:lnTo>
                  <a:pt x="3627840" y="67237"/>
                </a:lnTo>
                <a:lnTo>
                  <a:pt x="3630971" y="66364"/>
                </a:lnTo>
                <a:lnTo>
                  <a:pt x="3629970" y="57057"/>
                </a:lnTo>
                <a:lnTo>
                  <a:pt x="3623538" y="57866"/>
                </a:lnTo>
                <a:lnTo>
                  <a:pt x="3620450" y="73627"/>
                </a:lnTo>
                <a:close/>
              </a:path>
              <a:path w="3776462" h="124272">
                <a:moveTo>
                  <a:pt x="3610450" y="88886"/>
                </a:moveTo>
                <a:lnTo>
                  <a:pt x="3614475" y="92741"/>
                </a:lnTo>
                <a:lnTo>
                  <a:pt x="3618501" y="96596"/>
                </a:lnTo>
                <a:lnTo>
                  <a:pt x="3623687" y="98524"/>
                </a:lnTo>
                <a:lnTo>
                  <a:pt x="3635316" y="98524"/>
                </a:lnTo>
                <a:lnTo>
                  <a:pt x="3640151" y="97395"/>
                </a:lnTo>
                <a:lnTo>
                  <a:pt x="3644347" y="95236"/>
                </a:lnTo>
                <a:lnTo>
                  <a:pt x="3644539" y="95137"/>
                </a:lnTo>
                <a:lnTo>
                  <a:pt x="3650864" y="82828"/>
                </a:lnTo>
                <a:lnTo>
                  <a:pt x="3650843" y="63042"/>
                </a:lnTo>
                <a:lnTo>
                  <a:pt x="3648628" y="63638"/>
                </a:lnTo>
                <a:lnTo>
                  <a:pt x="3650949" y="54416"/>
                </a:lnTo>
                <a:lnTo>
                  <a:pt x="3652983" y="40264"/>
                </a:lnTo>
                <a:lnTo>
                  <a:pt x="3654379" y="43107"/>
                </a:lnTo>
                <a:lnTo>
                  <a:pt x="3654634" y="87151"/>
                </a:lnTo>
                <a:lnTo>
                  <a:pt x="3655848" y="96224"/>
                </a:lnTo>
                <a:lnTo>
                  <a:pt x="3655848" y="91749"/>
                </a:lnTo>
                <a:lnTo>
                  <a:pt x="3655017" y="89877"/>
                </a:lnTo>
                <a:lnTo>
                  <a:pt x="3655273" y="29018"/>
                </a:lnTo>
                <a:lnTo>
                  <a:pt x="3655273" y="27794"/>
                </a:lnTo>
                <a:lnTo>
                  <a:pt x="3653268" y="27794"/>
                </a:lnTo>
                <a:lnTo>
                  <a:pt x="3653058" y="27666"/>
                </a:lnTo>
                <a:lnTo>
                  <a:pt x="3646519" y="26133"/>
                </a:lnTo>
                <a:lnTo>
                  <a:pt x="3644347" y="27794"/>
                </a:lnTo>
                <a:lnTo>
                  <a:pt x="3647403" y="36728"/>
                </a:lnTo>
                <a:lnTo>
                  <a:pt x="3650193" y="38496"/>
                </a:lnTo>
                <a:lnTo>
                  <a:pt x="3648308" y="54757"/>
                </a:lnTo>
                <a:lnTo>
                  <a:pt x="3644347" y="36052"/>
                </a:lnTo>
                <a:lnTo>
                  <a:pt x="3644347" y="55254"/>
                </a:lnTo>
                <a:lnTo>
                  <a:pt x="3629970" y="57057"/>
                </a:lnTo>
                <a:lnTo>
                  <a:pt x="3630971" y="66364"/>
                </a:lnTo>
                <a:lnTo>
                  <a:pt x="3635146" y="65810"/>
                </a:lnTo>
                <a:lnTo>
                  <a:pt x="3642111" y="64916"/>
                </a:lnTo>
                <a:lnTo>
                  <a:pt x="3644347" y="64562"/>
                </a:lnTo>
                <a:lnTo>
                  <a:pt x="3646413" y="64235"/>
                </a:lnTo>
                <a:lnTo>
                  <a:pt x="3644475" y="85937"/>
                </a:lnTo>
                <a:lnTo>
                  <a:pt x="3644347" y="86000"/>
                </a:lnTo>
                <a:lnTo>
                  <a:pt x="3640684" y="87811"/>
                </a:lnTo>
                <a:lnTo>
                  <a:pt x="3636765" y="88748"/>
                </a:lnTo>
                <a:lnTo>
                  <a:pt x="3629395" y="88748"/>
                </a:lnTo>
                <a:lnTo>
                  <a:pt x="3626520" y="87790"/>
                </a:lnTo>
                <a:lnTo>
                  <a:pt x="3624092" y="85873"/>
                </a:lnTo>
                <a:lnTo>
                  <a:pt x="3621664" y="83956"/>
                </a:lnTo>
                <a:lnTo>
                  <a:pt x="3620450" y="81337"/>
                </a:lnTo>
                <a:lnTo>
                  <a:pt x="3620450" y="73627"/>
                </a:lnTo>
                <a:lnTo>
                  <a:pt x="3623538" y="57866"/>
                </a:lnTo>
                <a:lnTo>
                  <a:pt x="3618341" y="60018"/>
                </a:lnTo>
                <a:lnTo>
                  <a:pt x="3614380" y="63510"/>
                </a:lnTo>
                <a:lnTo>
                  <a:pt x="3610418" y="67003"/>
                </a:lnTo>
                <a:lnTo>
                  <a:pt x="3608437" y="71923"/>
                </a:lnTo>
                <a:lnTo>
                  <a:pt x="3608437" y="84063"/>
                </a:lnTo>
                <a:lnTo>
                  <a:pt x="3610450" y="88886"/>
                </a:lnTo>
                <a:close/>
              </a:path>
              <a:path w="3776462" h="124272">
                <a:moveTo>
                  <a:pt x="3654634" y="87151"/>
                </a:moveTo>
                <a:lnTo>
                  <a:pt x="3654379" y="43107"/>
                </a:lnTo>
                <a:lnTo>
                  <a:pt x="3654379" y="48942"/>
                </a:lnTo>
                <a:lnTo>
                  <a:pt x="3654059" y="61402"/>
                </a:lnTo>
                <a:lnTo>
                  <a:pt x="3654059" y="77737"/>
                </a:lnTo>
                <a:lnTo>
                  <a:pt x="3652291" y="90218"/>
                </a:lnTo>
                <a:lnTo>
                  <a:pt x="3648926" y="92880"/>
                </a:lnTo>
                <a:lnTo>
                  <a:pt x="3650864" y="82828"/>
                </a:lnTo>
                <a:lnTo>
                  <a:pt x="3644539" y="95137"/>
                </a:lnTo>
                <a:lnTo>
                  <a:pt x="3644347" y="95236"/>
                </a:lnTo>
                <a:lnTo>
                  <a:pt x="3644347" y="96224"/>
                </a:lnTo>
                <a:lnTo>
                  <a:pt x="3655848" y="96224"/>
                </a:lnTo>
                <a:lnTo>
                  <a:pt x="3654634" y="87151"/>
                </a:lnTo>
                <a:lnTo>
                  <a:pt x="3654059" y="70667"/>
                </a:lnTo>
                <a:lnTo>
                  <a:pt x="3654634" y="87151"/>
                </a:lnTo>
                <a:lnTo>
                  <a:pt x="3654379" y="47026"/>
                </a:lnTo>
                <a:lnTo>
                  <a:pt x="3654634" y="87151"/>
                </a:lnTo>
                <a:close/>
              </a:path>
              <a:path w="3776462" h="124272">
                <a:moveTo>
                  <a:pt x="3614901" y="34385"/>
                </a:moveTo>
                <a:lnTo>
                  <a:pt x="3612165" y="40253"/>
                </a:lnTo>
                <a:lnTo>
                  <a:pt x="3611951" y="48687"/>
                </a:lnTo>
                <a:lnTo>
                  <a:pt x="3622686" y="48687"/>
                </a:lnTo>
                <a:lnTo>
                  <a:pt x="3623112" y="45152"/>
                </a:lnTo>
                <a:lnTo>
                  <a:pt x="3624028" y="42489"/>
                </a:lnTo>
                <a:lnTo>
                  <a:pt x="3625433" y="40700"/>
                </a:lnTo>
                <a:lnTo>
                  <a:pt x="3627947" y="37463"/>
                </a:lnTo>
                <a:lnTo>
                  <a:pt x="3632207" y="35845"/>
                </a:lnTo>
                <a:lnTo>
                  <a:pt x="3643410" y="35845"/>
                </a:lnTo>
                <a:lnTo>
                  <a:pt x="3644347" y="36052"/>
                </a:lnTo>
                <a:lnTo>
                  <a:pt x="3648308" y="54757"/>
                </a:lnTo>
                <a:lnTo>
                  <a:pt x="3650193" y="38496"/>
                </a:lnTo>
                <a:lnTo>
                  <a:pt x="3647403" y="36728"/>
                </a:lnTo>
                <a:lnTo>
                  <a:pt x="3644347" y="27794"/>
                </a:lnTo>
                <a:lnTo>
                  <a:pt x="3646519" y="26133"/>
                </a:lnTo>
                <a:lnTo>
                  <a:pt x="3631525" y="26133"/>
                </a:lnTo>
                <a:lnTo>
                  <a:pt x="3625423" y="27783"/>
                </a:lnTo>
                <a:lnTo>
                  <a:pt x="3620162" y="31085"/>
                </a:lnTo>
                <a:lnTo>
                  <a:pt x="3614901" y="34385"/>
                </a:lnTo>
                <a:close/>
              </a:path>
              <a:path w="3776462" h="124272">
                <a:moveTo>
                  <a:pt x="3660449" y="43064"/>
                </a:moveTo>
                <a:lnTo>
                  <a:pt x="3662834" y="40253"/>
                </a:lnTo>
                <a:lnTo>
                  <a:pt x="3665497" y="38450"/>
                </a:lnTo>
                <a:lnTo>
                  <a:pt x="3668755" y="37442"/>
                </a:lnTo>
                <a:lnTo>
                  <a:pt x="3670502" y="36888"/>
                </a:lnTo>
                <a:lnTo>
                  <a:pt x="3673206" y="26260"/>
                </a:lnTo>
                <a:lnTo>
                  <a:pt x="3669181" y="27134"/>
                </a:lnTo>
                <a:lnTo>
                  <a:pt x="3665560" y="28880"/>
                </a:lnTo>
                <a:lnTo>
                  <a:pt x="3663068" y="33800"/>
                </a:lnTo>
                <a:lnTo>
                  <a:pt x="3660449" y="43064"/>
                </a:lnTo>
                <a:close/>
              </a:path>
              <a:path w="3776462" h="124272">
                <a:moveTo>
                  <a:pt x="3663068" y="33800"/>
                </a:moveTo>
                <a:lnTo>
                  <a:pt x="3665560" y="28880"/>
                </a:lnTo>
                <a:lnTo>
                  <a:pt x="3661940" y="30626"/>
                </a:lnTo>
                <a:lnTo>
                  <a:pt x="3660235" y="32056"/>
                </a:lnTo>
                <a:lnTo>
                  <a:pt x="3658084" y="30733"/>
                </a:lnTo>
                <a:lnTo>
                  <a:pt x="3655273" y="29018"/>
                </a:lnTo>
                <a:lnTo>
                  <a:pt x="3655273" y="37506"/>
                </a:lnTo>
                <a:lnTo>
                  <a:pt x="3655273" y="29018"/>
                </a:lnTo>
                <a:lnTo>
                  <a:pt x="3655017" y="89877"/>
                </a:lnTo>
                <a:lnTo>
                  <a:pt x="3655848" y="91749"/>
                </a:lnTo>
                <a:lnTo>
                  <a:pt x="3655848" y="55907"/>
                </a:lnTo>
                <a:lnTo>
                  <a:pt x="3656135" y="52467"/>
                </a:lnTo>
                <a:lnTo>
                  <a:pt x="3658511" y="33502"/>
                </a:lnTo>
                <a:lnTo>
                  <a:pt x="3658532" y="45322"/>
                </a:lnTo>
                <a:lnTo>
                  <a:pt x="3661279" y="97693"/>
                </a:lnTo>
                <a:lnTo>
                  <a:pt x="3665240" y="97693"/>
                </a:lnTo>
                <a:lnTo>
                  <a:pt x="3665560" y="84467"/>
                </a:lnTo>
                <a:lnTo>
                  <a:pt x="3665497" y="38450"/>
                </a:lnTo>
                <a:lnTo>
                  <a:pt x="3662834" y="40253"/>
                </a:lnTo>
                <a:lnTo>
                  <a:pt x="3660449" y="43064"/>
                </a:lnTo>
                <a:lnTo>
                  <a:pt x="3663068" y="33800"/>
                </a:lnTo>
                <a:close/>
              </a:path>
              <a:path w="3776462" h="124272">
                <a:moveTo>
                  <a:pt x="3655848" y="91749"/>
                </a:moveTo>
                <a:lnTo>
                  <a:pt x="3655848" y="60380"/>
                </a:lnTo>
                <a:lnTo>
                  <a:pt x="3656615" y="93476"/>
                </a:lnTo>
                <a:lnTo>
                  <a:pt x="3656711" y="50061"/>
                </a:lnTo>
                <a:lnTo>
                  <a:pt x="3657286" y="47654"/>
                </a:lnTo>
                <a:lnTo>
                  <a:pt x="3658404" y="96287"/>
                </a:lnTo>
                <a:lnTo>
                  <a:pt x="3661279" y="97693"/>
                </a:lnTo>
                <a:lnTo>
                  <a:pt x="3658532" y="45322"/>
                </a:lnTo>
                <a:lnTo>
                  <a:pt x="3658511" y="33502"/>
                </a:lnTo>
                <a:lnTo>
                  <a:pt x="3656135" y="52467"/>
                </a:lnTo>
                <a:lnTo>
                  <a:pt x="3655848" y="55907"/>
                </a:lnTo>
                <a:lnTo>
                  <a:pt x="3655848" y="91749"/>
                </a:lnTo>
                <a:close/>
              </a:path>
              <a:path w="3776462" h="124272">
                <a:moveTo>
                  <a:pt x="3684537" y="38741"/>
                </a:moveTo>
                <a:lnTo>
                  <a:pt x="3686582" y="43000"/>
                </a:lnTo>
                <a:lnTo>
                  <a:pt x="3687817" y="45556"/>
                </a:lnTo>
                <a:lnTo>
                  <a:pt x="3688435" y="48921"/>
                </a:lnTo>
                <a:lnTo>
                  <a:pt x="3688435" y="96224"/>
                </a:lnTo>
                <a:lnTo>
                  <a:pt x="3700128" y="96224"/>
                </a:lnTo>
                <a:lnTo>
                  <a:pt x="3700128" y="45428"/>
                </a:lnTo>
                <a:lnTo>
                  <a:pt x="3699190" y="40125"/>
                </a:lnTo>
                <a:lnTo>
                  <a:pt x="3697317" y="36419"/>
                </a:lnTo>
                <a:lnTo>
                  <a:pt x="3693909" y="29647"/>
                </a:lnTo>
                <a:lnTo>
                  <a:pt x="3687349" y="26260"/>
                </a:lnTo>
                <a:lnTo>
                  <a:pt x="3673206" y="26260"/>
                </a:lnTo>
                <a:lnTo>
                  <a:pt x="3670502" y="36888"/>
                </a:lnTo>
                <a:lnTo>
                  <a:pt x="3672738" y="36611"/>
                </a:lnTo>
                <a:lnTo>
                  <a:pt x="3680831" y="36611"/>
                </a:lnTo>
                <a:lnTo>
                  <a:pt x="3684537" y="38741"/>
                </a:lnTo>
                <a:close/>
              </a:path>
              <a:path w="3776462" h="124272">
                <a:moveTo>
                  <a:pt x="3666295" y="87342"/>
                </a:moveTo>
                <a:lnTo>
                  <a:pt x="3665560" y="84467"/>
                </a:lnTo>
                <a:lnTo>
                  <a:pt x="3665240" y="97693"/>
                </a:lnTo>
                <a:lnTo>
                  <a:pt x="3666859" y="97693"/>
                </a:lnTo>
                <a:lnTo>
                  <a:pt x="3670012" y="97374"/>
                </a:lnTo>
                <a:lnTo>
                  <a:pt x="3673164" y="96543"/>
                </a:lnTo>
                <a:lnTo>
                  <a:pt x="3673164" y="88045"/>
                </a:lnTo>
                <a:lnTo>
                  <a:pt x="3671758" y="88269"/>
                </a:lnTo>
                <a:lnTo>
                  <a:pt x="3669394" y="88429"/>
                </a:lnTo>
                <a:lnTo>
                  <a:pt x="3666295" y="87342"/>
                </a:lnTo>
                <a:close/>
              </a:path>
              <a:path w="3776462" h="124272">
                <a:moveTo>
                  <a:pt x="3656711" y="50061"/>
                </a:moveTo>
                <a:lnTo>
                  <a:pt x="3656615" y="93476"/>
                </a:lnTo>
                <a:lnTo>
                  <a:pt x="3658404" y="96287"/>
                </a:lnTo>
                <a:lnTo>
                  <a:pt x="3657286" y="47654"/>
                </a:lnTo>
                <a:lnTo>
                  <a:pt x="3656711" y="50061"/>
                </a:lnTo>
                <a:close/>
              </a:path>
              <a:path w="3776462" h="124272">
                <a:moveTo>
                  <a:pt x="3644347" y="64562"/>
                </a:moveTo>
                <a:lnTo>
                  <a:pt x="3644347" y="86000"/>
                </a:lnTo>
                <a:lnTo>
                  <a:pt x="3644475" y="85937"/>
                </a:lnTo>
                <a:lnTo>
                  <a:pt x="3646413" y="64235"/>
                </a:lnTo>
                <a:lnTo>
                  <a:pt x="3644347" y="64562"/>
                </a:lnTo>
                <a:close/>
              </a:path>
              <a:path w="3776462" h="124272">
                <a:moveTo>
                  <a:pt x="3732629" y="81209"/>
                </a:moveTo>
                <a:lnTo>
                  <a:pt x="3729520" y="76267"/>
                </a:lnTo>
                <a:lnTo>
                  <a:pt x="3727965" y="70134"/>
                </a:lnTo>
                <a:lnTo>
                  <a:pt x="3727965" y="54203"/>
                </a:lnTo>
                <a:lnTo>
                  <a:pt x="3729765" y="47686"/>
                </a:lnTo>
                <a:lnTo>
                  <a:pt x="3733364" y="43256"/>
                </a:lnTo>
                <a:lnTo>
                  <a:pt x="3736964" y="38826"/>
                </a:lnTo>
                <a:lnTo>
                  <a:pt x="3741660" y="36611"/>
                </a:lnTo>
                <a:lnTo>
                  <a:pt x="3752650" y="36611"/>
                </a:lnTo>
                <a:lnTo>
                  <a:pt x="3757017" y="38688"/>
                </a:lnTo>
                <a:lnTo>
                  <a:pt x="3760552" y="42841"/>
                </a:lnTo>
                <a:lnTo>
                  <a:pt x="3764088" y="46994"/>
                </a:lnTo>
                <a:lnTo>
                  <a:pt x="3765855" y="53394"/>
                </a:lnTo>
                <a:lnTo>
                  <a:pt x="3765855" y="70602"/>
                </a:lnTo>
                <a:lnTo>
                  <a:pt x="3764141" y="77173"/>
                </a:lnTo>
                <a:lnTo>
                  <a:pt x="3760712" y="81752"/>
                </a:lnTo>
                <a:lnTo>
                  <a:pt x="3757283" y="86331"/>
                </a:lnTo>
                <a:lnTo>
                  <a:pt x="3752927" y="97714"/>
                </a:lnTo>
                <a:lnTo>
                  <a:pt x="3756590" y="95840"/>
                </a:lnTo>
                <a:lnTo>
                  <a:pt x="3760254" y="93966"/>
                </a:lnTo>
                <a:lnTo>
                  <a:pt x="3763427" y="90920"/>
                </a:lnTo>
                <a:lnTo>
                  <a:pt x="3766111" y="86703"/>
                </a:lnTo>
                <a:lnTo>
                  <a:pt x="3766111" y="96224"/>
                </a:lnTo>
                <a:lnTo>
                  <a:pt x="3776462" y="96224"/>
                </a:lnTo>
                <a:lnTo>
                  <a:pt x="3776462" y="2045"/>
                </a:lnTo>
                <a:lnTo>
                  <a:pt x="3765409" y="2045"/>
                </a:lnTo>
                <a:lnTo>
                  <a:pt x="3765409" y="36611"/>
                </a:lnTo>
                <a:lnTo>
                  <a:pt x="3762810" y="33416"/>
                </a:lnTo>
                <a:lnTo>
                  <a:pt x="3760488" y="31180"/>
                </a:lnTo>
                <a:lnTo>
                  <a:pt x="3758443" y="29903"/>
                </a:lnTo>
                <a:lnTo>
                  <a:pt x="3754908" y="27687"/>
                </a:lnTo>
                <a:lnTo>
                  <a:pt x="3750521" y="26580"/>
                </a:lnTo>
                <a:lnTo>
                  <a:pt x="3735824" y="26580"/>
                </a:lnTo>
                <a:lnTo>
                  <a:pt x="3728551" y="30232"/>
                </a:lnTo>
                <a:lnTo>
                  <a:pt x="3723461" y="37538"/>
                </a:lnTo>
                <a:lnTo>
                  <a:pt x="3717513" y="50269"/>
                </a:lnTo>
                <a:lnTo>
                  <a:pt x="3715825" y="63446"/>
                </a:lnTo>
                <a:lnTo>
                  <a:pt x="3715852" y="65234"/>
                </a:lnTo>
                <a:lnTo>
                  <a:pt x="3718161" y="78549"/>
                </a:lnTo>
                <a:lnTo>
                  <a:pt x="3724195" y="89036"/>
                </a:lnTo>
                <a:lnTo>
                  <a:pt x="3729776" y="95446"/>
                </a:lnTo>
                <a:lnTo>
                  <a:pt x="3736378" y="98652"/>
                </a:lnTo>
                <a:lnTo>
                  <a:pt x="3735739" y="86150"/>
                </a:lnTo>
                <a:lnTo>
                  <a:pt x="3732629" y="81209"/>
                </a:lnTo>
                <a:close/>
              </a:path>
              <a:path w="3776462" h="124272">
                <a:moveTo>
                  <a:pt x="3735739" y="86150"/>
                </a:moveTo>
                <a:lnTo>
                  <a:pt x="3736378" y="98652"/>
                </a:lnTo>
                <a:lnTo>
                  <a:pt x="3748731" y="98652"/>
                </a:lnTo>
                <a:lnTo>
                  <a:pt x="3752927" y="97714"/>
                </a:lnTo>
                <a:lnTo>
                  <a:pt x="3757283" y="86331"/>
                </a:lnTo>
                <a:lnTo>
                  <a:pt x="3752906" y="88620"/>
                </a:lnTo>
                <a:lnTo>
                  <a:pt x="3740723" y="88620"/>
                </a:lnTo>
                <a:lnTo>
                  <a:pt x="3735739" y="86150"/>
                </a:lnTo>
                <a:close/>
              </a:path>
              <a:path w="3776462" h="124272">
                <a:moveTo>
                  <a:pt x="3650864" y="82828"/>
                </a:moveTo>
                <a:lnTo>
                  <a:pt x="3648926" y="92880"/>
                </a:lnTo>
                <a:lnTo>
                  <a:pt x="3652291" y="90218"/>
                </a:lnTo>
                <a:lnTo>
                  <a:pt x="3654059" y="77737"/>
                </a:lnTo>
                <a:lnTo>
                  <a:pt x="3654059" y="61402"/>
                </a:lnTo>
                <a:lnTo>
                  <a:pt x="3654379" y="48942"/>
                </a:lnTo>
                <a:lnTo>
                  <a:pt x="3653611" y="51434"/>
                </a:lnTo>
                <a:lnTo>
                  <a:pt x="3654379" y="48942"/>
                </a:lnTo>
                <a:lnTo>
                  <a:pt x="3654379" y="43107"/>
                </a:lnTo>
                <a:lnTo>
                  <a:pt x="3652983" y="40264"/>
                </a:lnTo>
                <a:lnTo>
                  <a:pt x="3650949" y="54416"/>
                </a:lnTo>
                <a:lnTo>
                  <a:pt x="3648628" y="63638"/>
                </a:lnTo>
                <a:lnTo>
                  <a:pt x="3650843" y="63042"/>
                </a:lnTo>
                <a:lnTo>
                  <a:pt x="3650864" y="82828"/>
                </a:lnTo>
                <a:close/>
              </a:path>
              <a:path w="3776462" h="124272">
                <a:moveTo>
                  <a:pt x="3656615" y="93476"/>
                </a:moveTo>
                <a:lnTo>
                  <a:pt x="3655848" y="60380"/>
                </a:lnTo>
                <a:lnTo>
                  <a:pt x="3655848" y="91749"/>
                </a:lnTo>
                <a:lnTo>
                  <a:pt x="3656615" y="93476"/>
                </a:lnTo>
                <a:close/>
              </a:path>
              <a:path w="3776462" h="124272">
                <a:moveTo>
                  <a:pt x="2912526" y="96224"/>
                </a:moveTo>
                <a:lnTo>
                  <a:pt x="2912526" y="87470"/>
                </a:lnTo>
                <a:lnTo>
                  <a:pt x="2913271" y="72924"/>
                </a:lnTo>
                <a:lnTo>
                  <a:pt x="2912462" y="67706"/>
                </a:lnTo>
                <a:lnTo>
                  <a:pt x="2912462" y="52371"/>
                </a:lnTo>
                <a:lnTo>
                  <a:pt x="2914432" y="45982"/>
                </a:lnTo>
                <a:lnTo>
                  <a:pt x="2918373" y="42106"/>
                </a:lnTo>
                <a:lnTo>
                  <a:pt x="2922313" y="38230"/>
                </a:lnTo>
                <a:lnTo>
                  <a:pt x="2926903" y="36292"/>
                </a:lnTo>
                <a:lnTo>
                  <a:pt x="2935273" y="36292"/>
                </a:lnTo>
                <a:lnTo>
                  <a:pt x="2935273" y="80144"/>
                </a:lnTo>
                <a:lnTo>
                  <a:pt x="2936231" y="84808"/>
                </a:lnTo>
                <a:lnTo>
                  <a:pt x="2938097" y="88208"/>
                </a:lnTo>
                <a:lnTo>
                  <a:pt x="2938148" y="36292"/>
                </a:lnTo>
                <a:lnTo>
                  <a:pt x="2935273" y="27794"/>
                </a:lnTo>
                <a:lnTo>
                  <a:pt x="2942003" y="26005"/>
                </a:lnTo>
                <a:lnTo>
                  <a:pt x="2929395" y="26005"/>
                </a:lnTo>
                <a:lnTo>
                  <a:pt x="2925603" y="26868"/>
                </a:lnTo>
                <a:lnTo>
                  <a:pt x="2922110" y="28593"/>
                </a:lnTo>
                <a:lnTo>
                  <a:pt x="2918617" y="30318"/>
                </a:lnTo>
                <a:lnTo>
                  <a:pt x="2915614" y="32820"/>
                </a:lnTo>
                <a:lnTo>
                  <a:pt x="2913101" y="36100"/>
                </a:lnTo>
                <a:lnTo>
                  <a:pt x="2913101" y="2045"/>
                </a:lnTo>
                <a:lnTo>
                  <a:pt x="2901919" y="2045"/>
                </a:lnTo>
                <a:lnTo>
                  <a:pt x="2901919" y="96224"/>
                </a:lnTo>
                <a:lnTo>
                  <a:pt x="2912526" y="96224"/>
                </a:lnTo>
                <a:close/>
              </a:path>
              <a:path w="3776462" h="124272">
                <a:moveTo>
                  <a:pt x="2947584" y="79569"/>
                </a:moveTo>
                <a:lnTo>
                  <a:pt x="2948872" y="75884"/>
                </a:lnTo>
                <a:lnTo>
                  <a:pt x="2947343" y="78330"/>
                </a:lnTo>
                <a:lnTo>
                  <a:pt x="2947584" y="79569"/>
                </a:lnTo>
                <a:close/>
              </a:path>
              <a:path w="3776462" h="124272">
                <a:moveTo>
                  <a:pt x="2942696" y="85766"/>
                </a:moveTo>
                <a:lnTo>
                  <a:pt x="2938148" y="88301"/>
                </a:lnTo>
                <a:lnTo>
                  <a:pt x="2941684" y="94818"/>
                </a:lnTo>
                <a:lnTo>
                  <a:pt x="2942696" y="85766"/>
                </a:lnTo>
                <a:close/>
              </a:path>
              <a:path w="3776462" h="124272">
                <a:moveTo>
                  <a:pt x="2613493" y="36547"/>
                </a:moveTo>
                <a:lnTo>
                  <a:pt x="2615623" y="38293"/>
                </a:lnTo>
                <a:lnTo>
                  <a:pt x="2617093" y="72625"/>
                </a:lnTo>
                <a:lnTo>
                  <a:pt x="2616879" y="65682"/>
                </a:lnTo>
                <a:lnTo>
                  <a:pt x="2619627" y="65682"/>
                </a:lnTo>
                <a:lnTo>
                  <a:pt x="2619627" y="79419"/>
                </a:lnTo>
                <a:lnTo>
                  <a:pt x="2621800" y="82390"/>
                </a:lnTo>
                <a:lnTo>
                  <a:pt x="2624867" y="86586"/>
                </a:lnTo>
                <a:lnTo>
                  <a:pt x="2631448" y="65682"/>
                </a:lnTo>
                <a:lnTo>
                  <a:pt x="2667038" y="65682"/>
                </a:lnTo>
                <a:lnTo>
                  <a:pt x="2667038" y="58782"/>
                </a:lnTo>
                <a:lnTo>
                  <a:pt x="2666697" y="53755"/>
                </a:lnTo>
                <a:lnTo>
                  <a:pt x="2666016" y="50603"/>
                </a:lnTo>
                <a:lnTo>
                  <a:pt x="2665249" y="46003"/>
                </a:lnTo>
                <a:lnTo>
                  <a:pt x="2663716" y="41978"/>
                </a:lnTo>
                <a:lnTo>
                  <a:pt x="2661415" y="38527"/>
                </a:lnTo>
                <a:lnTo>
                  <a:pt x="2659029" y="34907"/>
                </a:lnTo>
                <a:lnTo>
                  <a:pt x="2655558" y="31957"/>
                </a:lnTo>
                <a:lnTo>
                  <a:pt x="2651000" y="29678"/>
                </a:lnTo>
                <a:lnTo>
                  <a:pt x="2646442" y="27400"/>
                </a:lnTo>
                <a:lnTo>
                  <a:pt x="2641735" y="26260"/>
                </a:lnTo>
                <a:lnTo>
                  <a:pt x="2636879" y="26260"/>
                </a:lnTo>
                <a:lnTo>
                  <a:pt x="2643546" y="36291"/>
                </a:lnTo>
                <a:lnTo>
                  <a:pt x="2648806" y="39060"/>
                </a:lnTo>
                <a:lnTo>
                  <a:pt x="2651958" y="44597"/>
                </a:lnTo>
                <a:lnTo>
                  <a:pt x="2653663" y="47579"/>
                </a:lnTo>
                <a:lnTo>
                  <a:pt x="2654749" y="51562"/>
                </a:lnTo>
                <a:lnTo>
                  <a:pt x="2655217" y="56545"/>
                </a:lnTo>
                <a:lnTo>
                  <a:pt x="2631448" y="56546"/>
                </a:lnTo>
                <a:lnTo>
                  <a:pt x="2619627" y="48069"/>
                </a:lnTo>
                <a:lnTo>
                  <a:pt x="2619627" y="56545"/>
                </a:lnTo>
                <a:lnTo>
                  <a:pt x="2617199" y="56545"/>
                </a:lnTo>
                <a:lnTo>
                  <a:pt x="2617412" y="50667"/>
                </a:lnTo>
                <a:lnTo>
                  <a:pt x="2617710" y="42042"/>
                </a:lnTo>
                <a:lnTo>
                  <a:pt x="2623685" y="28906"/>
                </a:lnTo>
                <a:lnTo>
                  <a:pt x="2613493" y="36547"/>
                </a:lnTo>
                <a:close/>
              </a:path>
              <a:path w="3776462" h="124272">
                <a:moveTo>
                  <a:pt x="2559054" y="97309"/>
                </a:moveTo>
                <a:lnTo>
                  <a:pt x="2562260" y="97225"/>
                </a:lnTo>
                <a:lnTo>
                  <a:pt x="2565113" y="96883"/>
                </a:lnTo>
                <a:lnTo>
                  <a:pt x="2567808" y="96224"/>
                </a:lnTo>
                <a:lnTo>
                  <a:pt x="2567808" y="87150"/>
                </a:lnTo>
                <a:lnTo>
                  <a:pt x="2564336" y="87342"/>
                </a:lnTo>
                <a:lnTo>
                  <a:pt x="2561695" y="87342"/>
                </a:lnTo>
                <a:lnTo>
                  <a:pt x="2559310" y="86639"/>
                </a:lnTo>
                <a:lnTo>
                  <a:pt x="2556881" y="84233"/>
                </a:lnTo>
                <a:lnTo>
                  <a:pt x="2556881" y="37186"/>
                </a:lnTo>
                <a:lnTo>
                  <a:pt x="2567808" y="37186"/>
                </a:lnTo>
                <a:lnTo>
                  <a:pt x="2567808" y="27793"/>
                </a:lnTo>
                <a:lnTo>
                  <a:pt x="2556881" y="27793"/>
                </a:lnTo>
                <a:lnTo>
                  <a:pt x="2556881" y="8689"/>
                </a:lnTo>
                <a:lnTo>
                  <a:pt x="2545253" y="8689"/>
                </a:lnTo>
                <a:lnTo>
                  <a:pt x="2545253" y="27793"/>
                </a:lnTo>
                <a:lnTo>
                  <a:pt x="2535987" y="27793"/>
                </a:lnTo>
                <a:lnTo>
                  <a:pt x="2535987" y="37186"/>
                </a:lnTo>
                <a:lnTo>
                  <a:pt x="2545253" y="37186"/>
                </a:lnTo>
                <a:lnTo>
                  <a:pt x="2545253" y="86874"/>
                </a:lnTo>
                <a:lnTo>
                  <a:pt x="2546211" y="90441"/>
                </a:lnTo>
                <a:lnTo>
                  <a:pt x="2548128" y="93189"/>
                </a:lnTo>
                <a:lnTo>
                  <a:pt x="2550045" y="95936"/>
                </a:lnTo>
                <a:lnTo>
                  <a:pt x="2553687" y="97309"/>
                </a:lnTo>
                <a:lnTo>
                  <a:pt x="2559054" y="97309"/>
                </a:lnTo>
                <a:close/>
              </a:path>
              <a:path w="3776462" h="124272">
                <a:moveTo>
                  <a:pt x="2436779" y="96224"/>
                </a:moveTo>
                <a:lnTo>
                  <a:pt x="2429479" y="98667"/>
                </a:lnTo>
                <a:lnTo>
                  <a:pt x="2440240" y="96223"/>
                </a:lnTo>
                <a:lnTo>
                  <a:pt x="2436779" y="96224"/>
                </a:lnTo>
                <a:close/>
              </a:path>
              <a:path w="3776462" h="124272">
                <a:moveTo>
                  <a:pt x="2118812" y="98523"/>
                </a:moveTo>
                <a:lnTo>
                  <a:pt x="2115297" y="96436"/>
                </a:lnTo>
                <a:lnTo>
                  <a:pt x="2114002" y="96736"/>
                </a:lnTo>
                <a:lnTo>
                  <a:pt x="2118812" y="98523"/>
                </a:lnTo>
                <a:close/>
              </a:path>
              <a:path w="3776462" h="124272">
                <a:moveTo>
                  <a:pt x="2132698" y="58782"/>
                </a:moveTo>
                <a:lnTo>
                  <a:pt x="2143433" y="54756"/>
                </a:lnTo>
                <a:lnTo>
                  <a:pt x="2132518" y="56126"/>
                </a:lnTo>
                <a:lnTo>
                  <a:pt x="2132698" y="58782"/>
                </a:lnTo>
                <a:close/>
              </a:path>
              <a:path w="3776462" h="124272">
                <a:moveTo>
                  <a:pt x="2116788" y="83956"/>
                </a:moveTo>
                <a:lnTo>
                  <a:pt x="2118130" y="80442"/>
                </a:lnTo>
                <a:lnTo>
                  <a:pt x="2116177" y="82638"/>
                </a:lnTo>
                <a:lnTo>
                  <a:pt x="2116788" y="83956"/>
                </a:lnTo>
                <a:close/>
              </a:path>
              <a:path w="3776462" h="124272">
                <a:moveTo>
                  <a:pt x="1250466" y="97309"/>
                </a:moveTo>
                <a:lnTo>
                  <a:pt x="1253672" y="97225"/>
                </a:lnTo>
                <a:lnTo>
                  <a:pt x="1256526" y="96883"/>
                </a:lnTo>
                <a:lnTo>
                  <a:pt x="1259220" y="96224"/>
                </a:lnTo>
                <a:lnTo>
                  <a:pt x="1259220" y="87150"/>
                </a:lnTo>
                <a:lnTo>
                  <a:pt x="1255748" y="87342"/>
                </a:lnTo>
                <a:lnTo>
                  <a:pt x="1253107" y="87342"/>
                </a:lnTo>
                <a:lnTo>
                  <a:pt x="1250722" y="86639"/>
                </a:lnTo>
                <a:lnTo>
                  <a:pt x="1248294" y="84233"/>
                </a:lnTo>
                <a:lnTo>
                  <a:pt x="1248294" y="37186"/>
                </a:lnTo>
                <a:lnTo>
                  <a:pt x="1259220" y="37186"/>
                </a:lnTo>
                <a:lnTo>
                  <a:pt x="1259220" y="27793"/>
                </a:lnTo>
                <a:lnTo>
                  <a:pt x="1248294" y="27793"/>
                </a:lnTo>
                <a:lnTo>
                  <a:pt x="1248294" y="8689"/>
                </a:lnTo>
                <a:lnTo>
                  <a:pt x="1236665" y="8689"/>
                </a:lnTo>
                <a:lnTo>
                  <a:pt x="1236665" y="27793"/>
                </a:lnTo>
                <a:lnTo>
                  <a:pt x="1227400" y="27793"/>
                </a:lnTo>
                <a:lnTo>
                  <a:pt x="1227400" y="37186"/>
                </a:lnTo>
                <a:lnTo>
                  <a:pt x="1236665" y="37186"/>
                </a:lnTo>
                <a:lnTo>
                  <a:pt x="1236665" y="86874"/>
                </a:lnTo>
                <a:lnTo>
                  <a:pt x="1237623" y="90441"/>
                </a:lnTo>
                <a:lnTo>
                  <a:pt x="1239540" y="93189"/>
                </a:lnTo>
                <a:lnTo>
                  <a:pt x="1241457" y="95936"/>
                </a:lnTo>
                <a:lnTo>
                  <a:pt x="1245099" y="97309"/>
                </a:lnTo>
                <a:lnTo>
                  <a:pt x="1250466" y="97309"/>
                </a:lnTo>
                <a:close/>
              </a:path>
              <a:path w="3776462" h="124272">
                <a:moveTo>
                  <a:pt x="1154431" y="98204"/>
                </a:moveTo>
                <a:lnTo>
                  <a:pt x="1153834" y="99737"/>
                </a:lnTo>
                <a:lnTo>
                  <a:pt x="1152876" y="102080"/>
                </a:lnTo>
                <a:lnTo>
                  <a:pt x="1151556" y="105232"/>
                </a:lnTo>
                <a:lnTo>
                  <a:pt x="1150235" y="108384"/>
                </a:lnTo>
                <a:lnTo>
                  <a:pt x="1149255" y="110472"/>
                </a:lnTo>
                <a:lnTo>
                  <a:pt x="1146731" y="113059"/>
                </a:lnTo>
                <a:lnTo>
                  <a:pt x="1144165" y="114113"/>
                </a:lnTo>
                <a:lnTo>
                  <a:pt x="1141354" y="114113"/>
                </a:lnTo>
                <a:lnTo>
                  <a:pt x="1138776" y="113794"/>
                </a:lnTo>
                <a:lnTo>
                  <a:pt x="1135326" y="112899"/>
                </a:lnTo>
                <a:lnTo>
                  <a:pt x="1135326" y="123378"/>
                </a:lnTo>
                <a:lnTo>
                  <a:pt x="1136604" y="123719"/>
                </a:lnTo>
                <a:lnTo>
                  <a:pt x="1139426" y="124209"/>
                </a:lnTo>
                <a:lnTo>
                  <a:pt x="1148936" y="124272"/>
                </a:lnTo>
                <a:lnTo>
                  <a:pt x="1153622" y="122356"/>
                </a:lnTo>
                <a:lnTo>
                  <a:pt x="1156348" y="118522"/>
                </a:lnTo>
                <a:lnTo>
                  <a:pt x="1159010" y="113875"/>
                </a:lnTo>
                <a:lnTo>
                  <a:pt x="1163929" y="102932"/>
                </a:lnTo>
                <a:lnTo>
                  <a:pt x="1170405" y="86575"/>
                </a:lnTo>
                <a:lnTo>
                  <a:pt x="1171898" y="82608"/>
                </a:lnTo>
                <a:lnTo>
                  <a:pt x="1176039" y="71338"/>
                </a:lnTo>
                <a:lnTo>
                  <a:pt x="1180884" y="57824"/>
                </a:lnTo>
                <a:lnTo>
                  <a:pt x="1184053" y="48955"/>
                </a:lnTo>
                <a:lnTo>
                  <a:pt x="1188809" y="35703"/>
                </a:lnTo>
                <a:lnTo>
                  <a:pt x="1191682" y="27793"/>
                </a:lnTo>
                <a:lnTo>
                  <a:pt x="1178967" y="27793"/>
                </a:lnTo>
                <a:lnTo>
                  <a:pt x="1160501" y="83508"/>
                </a:lnTo>
                <a:lnTo>
                  <a:pt x="1142163" y="27793"/>
                </a:lnTo>
                <a:lnTo>
                  <a:pt x="1129128" y="27793"/>
                </a:lnTo>
                <a:lnTo>
                  <a:pt x="1154431" y="98204"/>
                </a:lnTo>
                <a:close/>
              </a:path>
              <a:path w="3776462" h="124272">
                <a:moveTo>
                  <a:pt x="906025" y="96223"/>
                </a:moveTo>
                <a:lnTo>
                  <a:pt x="906025" y="87470"/>
                </a:lnTo>
                <a:lnTo>
                  <a:pt x="906770" y="72923"/>
                </a:lnTo>
                <a:lnTo>
                  <a:pt x="905961" y="67706"/>
                </a:lnTo>
                <a:lnTo>
                  <a:pt x="905961" y="52371"/>
                </a:lnTo>
                <a:lnTo>
                  <a:pt x="907931" y="45982"/>
                </a:lnTo>
                <a:lnTo>
                  <a:pt x="911872" y="42106"/>
                </a:lnTo>
                <a:lnTo>
                  <a:pt x="915812" y="38229"/>
                </a:lnTo>
                <a:lnTo>
                  <a:pt x="920401" y="36291"/>
                </a:lnTo>
                <a:lnTo>
                  <a:pt x="931647" y="36291"/>
                </a:lnTo>
                <a:lnTo>
                  <a:pt x="936194" y="38655"/>
                </a:lnTo>
                <a:lnTo>
                  <a:pt x="939283" y="43383"/>
                </a:lnTo>
                <a:lnTo>
                  <a:pt x="942371" y="48112"/>
                </a:lnTo>
                <a:lnTo>
                  <a:pt x="943915" y="54075"/>
                </a:lnTo>
                <a:lnTo>
                  <a:pt x="943915" y="69367"/>
                </a:lnTo>
                <a:lnTo>
                  <a:pt x="942371" y="75884"/>
                </a:lnTo>
                <a:lnTo>
                  <a:pt x="939283" y="80825"/>
                </a:lnTo>
                <a:lnTo>
                  <a:pt x="936194" y="85766"/>
                </a:lnTo>
                <a:lnTo>
                  <a:pt x="931541" y="88236"/>
                </a:lnTo>
                <a:lnTo>
                  <a:pt x="917058" y="88236"/>
                </a:lnTo>
                <a:lnTo>
                  <a:pt x="911414" y="84467"/>
                </a:lnTo>
                <a:lnTo>
                  <a:pt x="908389" y="76927"/>
                </a:lnTo>
                <a:lnTo>
                  <a:pt x="908453" y="90750"/>
                </a:lnTo>
                <a:lnTo>
                  <a:pt x="910732" y="93135"/>
                </a:lnTo>
                <a:lnTo>
                  <a:pt x="912862" y="94626"/>
                </a:lnTo>
                <a:lnTo>
                  <a:pt x="916440" y="97139"/>
                </a:lnTo>
                <a:lnTo>
                  <a:pt x="920827" y="98395"/>
                </a:lnTo>
                <a:lnTo>
                  <a:pt x="935311" y="98395"/>
                </a:lnTo>
                <a:lnTo>
                  <a:pt x="942573" y="94818"/>
                </a:lnTo>
                <a:lnTo>
                  <a:pt x="947813" y="87661"/>
                </a:lnTo>
                <a:lnTo>
                  <a:pt x="949244" y="85559"/>
                </a:lnTo>
                <a:lnTo>
                  <a:pt x="954065" y="74252"/>
                </a:lnTo>
                <a:lnTo>
                  <a:pt x="955672" y="60699"/>
                </a:lnTo>
                <a:lnTo>
                  <a:pt x="955641" y="58580"/>
                </a:lnTo>
                <a:lnTo>
                  <a:pt x="953426" y="44854"/>
                </a:lnTo>
                <a:lnTo>
                  <a:pt x="947717" y="34789"/>
                </a:lnTo>
                <a:lnTo>
                  <a:pt x="942414" y="28933"/>
                </a:lnTo>
                <a:lnTo>
                  <a:pt x="935502" y="26004"/>
                </a:lnTo>
                <a:lnTo>
                  <a:pt x="922894" y="26004"/>
                </a:lnTo>
                <a:lnTo>
                  <a:pt x="919102" y="26867"/>
                </a:lnTo>
                <a:lnTo>
                  <a:pt x="915609" y="28592"/>
                </a:lnTo>
                <a:lnTo>
                  <a:pt x="912116" y="30317"/>
                </a:lnTo>
                <a:lnTo>
                  <a:pt x="909113" y="32820"/>
                </a:lnTo>
                <a:lnTo>
                  <a:pt x="906600" y="36099"/>
                </a:lnTo>
                <a:lnTo>
                  <a:pt x="906600" y="2044"/>
                </a:lnTo>
                <a:lnTo>
                  <a:pt x="895418" y="2044"/>
                </a:lnTo>
                <a:lnTo>
                  <a:pt x="895418" y="96223"/>
                </a:lnTo>
                <a:lnTo>
                  <a:pt x="906025" y="96223"/>
                </a:lnTo>
                <a:close/>
              </a:path>
              <a:path w="3776462" h="124272">
                <a:moveTo>
                  <a:pt x="754251" y="123505"/>
                </a:moveTo>
                <a:lnTo>
                  <a:pt x="754251" y="88556"/>
                </a:lnTo>
                <a:lnTo>
                  <a:pt x="756764" y="91665"/>
                </a:lnTo>
                <a:lnTo>
                  <a:pt x="756168" y="77886"/>
                </a:lnTo>
                <a:lnTo>
                  <a:pt x="754592" y="74180"/>
                </a:lnTo>
                <a:lnTo>
                  <a:pt x="753804" y="69686"/>
                </a:lnTo>
                <a:lnTo>
                  <a:pt x="753804" y="57845"/>
                </a:lnTo>
                <a:lnTo>
                  <a:pt x="754592" y="52435"/>
                </a:lnTo>
                <a:lnTo>
                  <a:pt x="756168" y="48175"/>
                </a:lnTo>
                <a:lnTo>
                  <a:pt x="759107" y="40210"/>
                </a:lnTo>
                <a:lnTo>
                  <a:pt x="758745" y="31669"/>
                </a:lnTo>
                <a:lnTo>
                  <a:pt x="756232" y="34076"/>
                </a:lnTo>
                <a:lnTo>
                  <a:pt x="753931" y="37185"/>
                </a:lnTo>
                <a:lnTo>
                  <a:pt x="753931" y="28113"/>
                </a:lnTo>
                <a:lnTo>
                  <a:pt x="742750" y="28113"/>
                </a:lnTo>
                <a:lnTo>
                  <a:pt x="742750" y="123505"/>
                </a:lnTo>
                <a:lnTo>
                  <a:pt x="754251" y="123505"/>
                </a:lnTo>
                <a:close/>
              </a:path>
              <a:path w="3776462" h="124272">
                <a:moveTo>
                  <a:pt x="209006" y="123505"/>
                </a:moveTo>
                <a:lnTo>
                  <a:pt x="209006" y="88556"/>
                </a:lnTo>
                <a:lnTo>
                  <a:pt x="211519" y="91665"/>
                </a:lnTo>
                <a:lnTo>
                  <a:pt x="210923" y="77886"/>
                </a:lnTo>
                <a:lnTo>
                  <a:pt x="209347" y="74180"/>
                </a:lnTo>
                <a:lnTo>
                  <a:pt x="208559" y="69686"/>
                </a:lnTo>
                <a:lnTo>
                  <a:pt x="208559" y="57845"/>
                </a:lnTo>
                <a:lnTo>
                  <a:pt x="209347" y="52435"/>
                </a:lnTo>
                <a:lnTo>
                  <a:pt x="210923" y="48175"/>
                </a:lnTo>
                <a:lnTo>
                  <a:pt x="213862" y="40210"/>
                </a:lnTo>
                <a:lnTo>
                  <a:pt x="213500" y="31669"/>
                </a:lnTo>
                <a:lnTo>
                  <a:pt x="210987" y="34076"/>
                </a:lnTo>
                <a:lnTo>
                  <a:pt x="208687" y="37185"/>
                </a:lnTo>
                <a:lnTo>
                  <a:pt x="208687" y="28113"/>
                </a:lnTo>
                <a:lnTo>
                  <a:pt x="197505" y="28113"/>
                </a:lnTo>
                <a:lnTo>
                  <a:pt x="197505" y="123505"/>
                </a:lnTo>
                <a:lnTo>
                  <a:pt x="209006" y="123505"/>
                </a:lnTo>
                <a:close/>
              </a:path>
              <a:path w="3776462" h="124272">
                <a:moveTo>
                  <a:pt x="105452" y="97309"/>
                </a:moveTo>
                <a:lnTo>
                  <a:pt x="108658" y="97224"/>
                </a:lnTo>
                <a:lnTo>
                  <a:pt x="111512" y="96883"/>
                </a:lnTo>
                <a:lnTo>
                  <a:pt x="114206" y="96223"/>
                </a:lnTo>
                <a:lnTo>
                  <a:pt x="114206" y="87150"/>
                </a:lnTo>
                <a:lnTo>
                  <a:pt x="110734" y="87342"/>
                </a:lnTo>
                <a:lnTo>
                  <a:pt x="108093" y="87342"/>
                </a:lnTo>
                <a:lnTo>
                  <a:pt x="105708" y="86639"/>
                </a:lnTo>
                <a:lnTo>
                  <a:pt x="103280" y="84233"/>
                </a:lnTo>
                <a:lnTo>
                  <a:pt x="103280" y="37185"/>
                </a:lnTo>
                <a:lnTo>
                  <a:pt x="114206" y="37185"/>
                </a:lnTo>
                <a:lnTo>
                  <a:pt x="114206" y="27793"/>
                </a:lnTo>
                <a:lnTo>
                  <a:pt x="103280" y="27793"/>
                </a:lnTo>
                <a:lnTo>
                  <a:pt x="103280" y="8689"/>
                </a:lnTo>
                <a:lnTo>
                  <a:pt x="91651" y="8689"/>
                </a:lnTo>
                <a:lnTo>
                  <a:pt x="91651" y="27793"/>
                </a:lnTo>
                <a:lnTo>
                  <a:pt x="82386" y="27793"/>
                </a:lnTo>
                <a:lnTo>
                  <a:pt x="82386" y="37185"/>
                </a:lnTo>
                <a:lnTo>
                  <a:pt x="91651" y="37185"/>
                </a:lnTo>
                <a:lnTo>
                  <a:pt x="91651" y="86873"/>
                </a:lnTo>
                <a:lnTo>
                  <a:pt x="92609" y="90441"/>
                </a:lnTo>
                <a:lnTo>
                  <a:pt x="94526" y="93188"/>
                </a:lnTo>
                <a:lnTo>
                  <a:pt x="96443" y="95935"/>
                </a:lnTo>
                <a:lnTo>
                  <a:pt x="100085" y="97309"/>
                </a:lnTo>
                <a:lnTo>
                  <a:pt x="105452" y="97309"/>
                </a:lnTo>
                <a:close/>
              </a:path>
              <a:path w="3776462" h="124272">
                <a:moveTo>
                  <a:pt x="2461" y="79871"/>
                </a:moveTo>
                <a:lnTo>
                  <a:pt x="9715" y="90025"/>
                </a:lnTo>
                <a:lnTo>
                  <a:pt x="12182" y="92029"/>
                </a:lnTo>
                <a:lnTo>
                  <a:pt x="23179" y="97235"/>
                </a:lnTo>
                <a:lnTo>
                  <a:pt x="37126" y="98970"/>
                </a:lnTo>
                <a:lnTo>
                  <a:pt x="39095" y="98941"/>
                </a:lnTo>
                <a:lnTo>
                  <a:pt x="52090" y="97064"/>
                </a:lnTo>
                <a:lnTo>
                  <a:pt x="63483" y="92262"/>
                </a:lnTo>
                <a:lnTo>
                  <a:pt x="71044" y="87789"/>
                </a:lnTo>
                <a:lnTo>
                  <a:pt x="74825" y="80356"/>
                </a:lnTo>
                <a:lnTo>
                  <a:pt x="74825" y="61614"/>
                </a:lnTo>
                <a:lnTo>
                  <a:pt x="71843" y="55246"/>
                </a:lnTo>
                <a:lnTo>
                  <a:pt x="65879" y="50859"/>
                </a:lnTo>
                <a:lnTo>
                  <a:pt x="62429" y="48346"/>
                </a:lnTo>
                <a:lnTo>
                  <a:pt x="57530" y="46365"/>
                </a:lnTo>
                <a:lnTo>
                  <a:pt x="51183" y="44917"/>
                </a:lnTo>
                <a:lnTo>
                  <a:pt x="38021" y="41914"/>
                </a:lnTo>
                <a:lnTo>
                  <a:pt x="29160" y="39869"/>
                </a:lnTo>
                <a:lnTo>
                  <a:pt x="23474" y="38165"/>
                </a:lnTo>
                <a:lnTo>
                  <a:pt x="20961" y="36802"/>
                </a:lnTo>
                <a:lnTo>
                  <a:pt x="17127" y="34673"/>
                </a:lnTo>
                <a:lnTo>
                  <a:pt x="15210" y="31307"/>
                </a:lnTo>
                <a:lnTo>
                  <a:pt x="15210" y="22533"/>
                </a:lnTo>
                <a:lnTo>
                  <a:pt x="16850" y="18869"/>
                </a:lnTo>
                <a:lnTo>
                  <a:pt x="20130" y="15718"/>
                </a:lnTo>
                <a:lnTo>
                  <a:pt x="23410" y="12565"/>
                </a:lnTo>
                <a:lnTo>
                  <a:pt x="28798" y="10989"/>
                </a:lnTo>
                <a:lnTo>
                  <a:pt x="45582" y="10989"/>
                </a:lnTo>
                <a:lnTo>
                  <a:pt x="52163" y="13438"/>
                </a:lnTo>
                <a:lnTo>
                  <a:pt x="56039" y="18337"/>
                </a:lnTo>
                <a:lnTo>
                  <a:pt x="58127" y="21020"/>
                </a:lnTo>
                <a:lnTo>
                  <a:pt x="59490" y="24876"/>
                </a:lnTo>
                <a:lnTo>
                  <a:pt x="60129" y="29902"/>
                </a:lnTo>
                <a:lnTo>
                  <a:pt x="72077" y="29902"/>
                </a:lnTo>
                <a:lnTo>
                  <a:pt x="72077" y="19466"/>
                </a:lnTo>
                <a:lnTo>
                  <a:pt x="68638" y="11873"/>
                </a:lnTo>
                <a:lnTo>
                  <a:pt x="61758" y="7124"/>
                </a:lnTo>
                <a:lnTo>
                  <a:pt x="50005" y="1690"/>
                </a:lnTo>
                <a:lnTo>
                  <a:pt x="36679" y="0"/>
                </a:lnTo>
                <a:lnTo>
                  <a:pt x="35841" y="5"/>
                </a:lnTo>
                <a:lnTo>
                  <a:pt x="22138" y="2136"/>
                </a:lnTo>
                <a:lnTo>
                  <a:pt x="11887" y="8114"/>
                </a:lnTo>
                <a:lnTo>
                  <a:pt x="6051" y="13524"/>
                </a:lnTo>
                <a:lnTo>
                  <a:pt x="3134" y="20445"/>
                </a:lnTo>
                <a:lnTo>
                  <a:pt x="3134" y="36674"/>
                </a:lnTo>
                <a:lnTo>
                  <a:pt x="6115" y="42531"/>
                </a:lnTo>
                <a:lnTo>
                  <a:pt x="12079" y="46450"/>
                </a:lnTo>
                <a:lnTo>
                  <a:pt x="15529" y="48708"/>
                </a:lnTo>
                <a:lnTo>
                  <a:pt x="21408" y="50774"/>
                </a:lnTo>
                <a:lnTo>
                  <a:pt x="29714" y="52648"/>
                </a:lnTo>
                <a:lnTo>
                  <a:pt x="42430" y="55523"/>
                </a:lnTo>
                <a:lnTo>
                  <a:pt x="49330" y="57099"/>
                </a:lnTo>
                <a:lnTo>
                  <a:pt x="54399" y="58952"/>
                </a:lnTo>
                <a:lnTo>
                  <a:pt x="57637" y="61082"/>
                </a:lnTo>
                <a:lnTo>
                  <a:pt x="60832" y="63254"/>
                </a:lnTo>
                <a:lnTo>
                  <a:pt x="62429" y="66896"/>
                </a:lnTo>
                <a:lnTo>
                  <a:pt x="62429" y="78823"/>
                </a:lnTo>
                <a:lnTo>
                  <a:pt x="58638" y="83551"/>
                </a:lnTo>
                <a:lnTo>
                  <a:pt x="51056" y="86192"/>
                </a:lnTo>
                <a:lnTo>
                  <a:pt x="47137" y="87555"/>
                </a:lnTo>
                <a:lnTo>
                  <a:pt x="42792" y="88236"/>
                </a:lnTo>
                <a:lnTo>
                  <a:pt x="27371" y="88236"/>
                </a:lnTo>
                <a:lnTo>
                  <a:pt x="19938" y="85127"/>
                </a:lnTo>
                <a:lnTo>
                  <a:pt x="15721" y="78908"/>
                </a:lnTo>
                <a:lnTo>
                  <a:pt x="13506" y="75585"/>
                </a:lnTo>
                <a:lnTo>
                  <a:pt x="12249" y="71262"/>
                </a:lnTo>
                <a:lnTo>
                  <a:pt x="11951" y="65937"/>
                </a:lnTo>
                <a:lnTo>
                  <a:pt x="3" y="65937"/>
                </a:lnTo>
                <a:lnTo>
                  <a:pt x="0" y="66713"/>
                </a:lnTo>
                <a:lnTo>
                  <a:pt x="2461" y="79871"/>
                </a:lnTo>
                <a:close/>
              </a:path>
              <a:path w="3776462" h="124272">
                <a:moveTo>
                  <a:pt x="137428" y="28861"/>
                </a:moveTo>
                <a:lnTo>
                  <a:pt x="127177" y="36546"/>
                </a:lnTo>
                <a:lnTo>
                  <a:pt x="130883" y="56545"/>
                </a:lnTo>
                <a:lnTo>
                  <a:pt x="131096" y="50667"/>
                </a:lnTo>
                <a:lnTo>
                  <a:pt x="132991" y="45822"/>
                </a:lnTo>
                <a:lnTo>
                  <a:pt x="136569" y="42009"/>
                </a:lnTo>
                <a:lnTo>
                  <a:pt x="140148" y="38197"/>
                </a:lnTo>
                <a:lnTo>
                  <a:pt x="137428" y="28861"/>
                </a:lnTo>
                <a:close/>
              </a:path>
              <a:path w="3776462" h="124272">
                <a:moveTo>
                  <a:pt x="180722" y="65682"/>
                </a:moveTo>
                <a:lnTo>
                  <a:pt x="180722" y="58781"/>
                </a:lnTo>
                <a:lnTo>
                  <a:pt x="180381" y="53755"/>
                </a:lnTo>
                <a:lnTo>
                  <a:pt x="179699" y="50603"/>
                </a:lnTo>
                <a:lnTo>
                  <a:pt x="178932" y="46003"/>
                </a:lnTo>
                <a:lnTo>
                  <a:pt x="177399" y="41978"/>
                </a:lnTo>
                <a:lnTo>
                  <a:pt x="175099" y="38527"/>
                </a:lnTo>
                <a:lnTo>
                  <a:pt x="172713" y="34907"/>
                </a:lnTo>
                <a:lnTo>
                  <a:pt x="169242" y="31957"/>
                </a:lnTo>
                <a:lnTo>
                  <a:pt x="164684" y="29678"/>
                </a:lnTo>
                <a:lnTo>
                  <a:pt x="160126" y="27399"/>
                </a:lnTo>
                <a:lnTo>
                  <a:pt x="155419" y="26260"/>
                </a:lnTo>
                <a:lnTo>
                  <a:pt x="150395" y="26260"/>
                </a:lnTo>
                <a:lnTo>
                  <a:pt x="137428" y="28861"/>
                </a:lnTo>
                <a:lnTo>
                  <a:pt x="140148" y="38197"/>
                </a:lnTo>
                <a:lnTo>
                  <a:pt x="144578" y="36291"/>
                </a:lnTo>
                <a:lnTo>
                  <a:pt x="157229" y="36291"/>
                </a:lnTo>
                <a:lnTo>
                  <a:pt x="162490" y="39060"/>
                </a:lnTo>
                <a:lnTo>
                  <a:pt x="165642" y="44597"/>
                </a:lnTo>
                <a:lnTo>
                  <a:pt x="167346" y="47579"/>
                </a:lnTo>
                <a:lnTo>
                  <a:pt x="168432" y="51561"/>
                </a:lnTo>
                <a:lnTo>
                  <a:pt x="168901" y="56545"/>
                </a:lnTo>
                <a:lnTo>
                  <a:pt x="130883" y="56545"/>
                </a:lnTo>
                <a:lnTo>
                  <a:pt x="127177" y="36546"/>
                </a:lnTo>
                <a:lnTo>
                  <a:pt x="125475" y="38669"/>
                </a:lnTo>
                <a:lnTo>
                  <a:pt x="120042" y="49739"/>
                </a:lnTo>
                <a:lnTo>
                  <a:pt x="118231" y="63318"/>
                </a:lnTo>
                <a:lnTo>
                  <a:pt x="118284" y="65842"/>
                </a:lnTo>
                <a:lnTo>
                  <a:pt x="120805" y="79184"/>
                </a:lnTo>
                <a:lnTo>
                  <a:pt x="127113" y="89354"/>
                </a:lnTo>
                <a:lnTo>
                  <a:pt x="133034" y="95552"/>
                </a:lnTo>
                <a:lnTo>
                  <a:pt x="140254" y="98651"/>
                </a:lnTo>
                <a:lnTo>
                  <a:pt x="152267" y="98651"/>
                </a:lnTo>
                <a:lnTo>
                  <a:pt x="155397" y="98310"/>
                </a:lnTo>
                <a:lnTo>
                  <a:pt x="158166" y="97629"/>
                </a:lnTo>
                <a:lnTo>
                  <a:pt x="163321" y="96436"/>
                </a:lnTo>
                <a:lnTo>
                  <a:pt x="167644" y="94136"/>
                </a:lnTo>
                <a:lnTo>
                  <a:pt x="171137" y="90728"/>
                </a:lnTo>
                <a:lnTo>
                  <a:pt x="173224" y="88769"/>
                </a:lnTo>
                <a:lnTo>
                  <a:pt x="175109" y="86245"/>
                </a:lnTo>
                <a:lnTo>
                  <a:pt x="176792" y="83157"/>
                </a:lnTo>
                <a:lnTo>
                  <a:pt x="178475" y="80068"/>
                </a:lnTo>
                <a:lnTo>
                  <a:pt x="179465" y="77268"/>
                </a:lnTo>
                <a:lnTo>
                  <a:pt x="179763" y="74755"/>
                </a:lnTo>
                <a:lnTo>
                  <a:pt x="168454" y="74755"/>
                </a:lnTo>
                <a:lnTo>
                  <a:pt x="167602" y="77779"/>
                </a:lnTo>
                <a:lnTo>
                  <a:pt x="166153" y="80441"/>
                </a:lnTo>
                <a:lnTo>
                  <a:pt x="164109" y="82742"/>
                </a:lnTo>
                <a:lnTo>
                  <a:pt x="160530" y="86703"/>
                </a:lnTo>
                <a:lnTo>
                  <a:pt x="155738" y="88683"/>
                </a:lnTo>
                <a:lnTo>
                  <a:pt x="143300" y="88683"/>
                </a:lnTo>
                <a:lnTo>
                  <a:pt x="138550" y="86586"/>
                </a:lnTo>
                <a:lnTo>
                  <a:pt x="135483" y="82390"/>
                </a:lnTo>
                <a:lnTo>
                  <a:pt x="132416" y="78194"/>
                </a:lnTo>
                <a:lnTo>
                  <a:pt x="130776" y="72625"/>
                </a:lnTo>
                <a:lnTo>
                  <a:pt x="130563" y="65682"/>
                </a:lnTo>
                <a:lnTo>
                  <a:pt x="180722" y="65682"/>
                </a:lnTo>
                <a:close/>
              </a:path>
              <a:path w="3776462" h="124272">
                <a:moveTo>
                  <a:pt x="315947" y="85361"/>
                </a:moveTo>
                <a:lnTo>
                  <a:pt x="317054" y="80846"/>
                </a:lnTo>
                <a:lnTo>
                  <a:pt x="319738" y="76735"/>
                </a:lnTo>
                <a:lnTo>
                  <a:pt x="323997" y="73030"/>
                </a:lnTo>
                <a:lnTo>
                  <a:pt x="326383" y="70942"/>
                </a:lnTo>
                <a:lnTo>
                  <a:pt x="329663" y="68749"/>
                </a:lnTo>
                <a:lnTo>
                  <a:pt x="333837" y="66449"/>
                </a:lnTo>
                <a:lnTo>
                  <a:pt x="342591" y="61593"/>
                </a:lnTo>
                <a:lnTo>
                  <a:pt x="350301" y="57291"/>
                </a:lnTo>
                <a:lnTo>
                  <a:pt x="355647" y="53628"/>
                </a:lnTo>
                <a:lnTo>
                  <a:pt x="358629" y="50603"/>
                </a:lnTo>
                <a:lnTo>
                  <a:pt x="363783" y="45406"/>
                </a:lnTo>
                <a:lnTo>
                  <a:pt x="366360" y="39145"/>
                </a:lnTo>
                <a:lnTo>
                  <a:pt x="366360" y="24876"/>
                </a:lnTo>
                <a:lnTo>
                  <a:pt x="363943" y="18572"/>
                </a:lnTo>
                <a:lnTo>
                  <a:pt x="359108" y="12906"/>
                </a:lnTo>
                <a:lnTo>
                  <a:pt x="354273" y="7241"/>
                </a:lnTo>
                <a:lnTo>
                  <a:pt x="346617" y="4408"/>
                </a:lnTo>
                <a:lnTo>
                  <a:pt x="336138" y="4408"/>
                </a:lnTo>
                <a:lnTo>
                  <a:pt x="331054" y="4670"/>
                </a:lnTo>
                <a:lnTo>
                  <a:pt x="318288" y="8729"/>
                </a:lnTo>
                <a:lnTo>
                  <a:pt x="309749" y="17698"/>
                </a:lnTo>
                <a:lnTo>
                  <a:pt x="306937" y="22724"/>
                </a:lnTo>
                <a:lnTo>
                  <a:pt x="305468" y="29220"/>
                </a:lnTo>
                <a:lnTo>
                  <a:pt x="305340" y="37185"/>
                </a:lnTo>
                <a:lnTo>
                  <a:pt x="317033" y="37185"/>
                </a:lnTo>
                <a:lnTo>
                  <a:pt x="317203" y="31520"/>
                </a:lnTo>
                <a:lnTo>
                  <a:pt x="318098" y="27090"/>
                </a:lnTo>
                <a:lnTo>
                  <a:pt x="319716" y="23896"/>
                </a:lnTo>
                <a:lnTo>
                  <a:pt x="322741" y="17933"/>
                </a:lnTo>
                <a:lnTo>
                  <a:pt x="328193" y="14951"/>
                </a:lnTo>
                <a:lnTo>
                  <a:pt x="341398" y="14951"/>
                </a:lnTo>
                <a:lnTo>
                  <a:pt x="345658" y="16516"/>
                </a:lnTo>
                <a:lnTo>
                  <a:pt x="348853" y="19647"/>
                </a:lnTo>
                <a:lnTo>
                  <a:pt x="352048" y="22778"/>
                </a:lnTo>
                <a:lnTo>
                  <a:pt x="353645" y="27005"/>
                </a:lnTo>
                <a:lnTo>
                  <a:pt x="353645" y="36887"/>
                </a:lnTo>
                <a:lnTo>
                  <a:pt x="351899" y="40934"/>
                </a:lnTo>
                <a:lnTo>
                  <a:pt x="348406" y="44470"/>
                </a:lnTo>
                <a:lnTo>
                  <a:pt x="346191" y="46727"/>
                </a:lnTo>
                <a:lnTo>
                  <a:pt x="342336" y="49453"/>
                </a:lnTo>
                <a:lnTo>
                  <a:pt x="336840" y="52648"/>
                </a:lnTo>
                <a:lnTo>
                  <a:pt x="324572" y="59740"/>
                </a:lnTo>
                <a:lnTo>
                  <a:pt x="316351" y="64511"/>
                </a:lnTo>
                <a:lnTo>
                  <a:pt x="310824" y="69814"/>
                </a:lnTo>
                <a:lnTo>
                  <a:pt x="307991" y="75649"/>
                </a:lnTo>
                <a:lnTo>
                  <a:pt x="305159" y="81485"/>
                </a:lnTo>
                <a:lnTo>
                  <a:pt x="303529" y="88343"/>
                </a:lnTo>
                <a:lnTo>
                  <a:pt x="303103" y="96223"/>
                </a:lnTo>
                <a:lnTo>
                  <a:pt x="365913" y="96223"/>
                </a:lnTo>
                <a:lnTo>
                  <a:pt x="365913" y="85361"/>
                </a:lnTo>
                <a:lnTo>
                  <a:pt x="315947" y="85361"/>
                </a:lnTo>
                <a:close/>
              </a:path>
              <a:path w="3776462" h="124272">
                <a:moveTo>
                  <a:pt x="215843" y="95137"/>
                </a:moveTo>
                <a:lnTo>
                  <a:pt x="219336" y="97394"/>
                </a:lnTo>
                <a:lnTo>
                  <a:pt x="223660" y="98523"/>
                </a:lnTo>
                <a:lnTo>
                  <a:pt x="235374" y="98523"/>
                </a:lnTo>
                <a:lnTo>
                  <a:pt x="241124" y="96500"/>
                </a:lnTo>
                <a:lnTo>
                  <a:pt x="246066" y="92453"/>
                </a:lnTo>
                <a:lnTo>
                  <a:pt x="251240" y="86776"/>
                </a:lnTo>
                <a:lnTo>
                  <a:pt x="256129" y="75422"/>
                </a:lnTo>
                <a:lnTo>
                  <a:pt x="257759" y="60507"/>
                </a:lnTo>
                <a:lnTo>
                  <a:pt x="257739" y="58886"/>
                </a:lnTo>
                <a:lnTo>
                  <a:pt x="255524" y="45241"/>
                </a:lnTo>
                <a:lnTo>
                  <a:pt x="249644" y="35045"/>
                </a:lnTo>
                <a:lnTo>
                  <a:pt x="244234" y="29103"/>
                </a:lnTo>
                <a:lnTo>
                  <a:pt x="237653" y="26132"/>
                </a:lnTo>
                <a:lnTo>
                  <a:pt x="224661" y="26132"/>
                </a:lnTo>
                <a:lnTo>
                  <a:pt x="220103" y="27410"/>
                </a:lnTo>
                <a:lnTo>
                  <a:pt x="216226" y="29966"/>
                </a:lnTo>
                <a:lnTo>
                  <a:pt x="213500" y="31669"/>
                </a:lnTo>
                <a:lnTo>
                  <a:pt x="213862" y="40210"/>
                </a:lnTo>
                <a:lnTo>
                  <a:pt x="219315" y="36227"/>
                </a:lnTo>
                <a:lnTo>
                  <a:pt x="235204" y="36227"/>
                </a:lnTo>
                <a:lnTo>
                  <a:pt x="240656" y="39997"/>
                </a:lnTo>
                <a:lnTo>
                  <a:pt x="243638" y="47536"/>
                </a:lnTo>
                <a:lnTo>
                  <a:pt x="245214" y="51455"/>
                </a:lnTo>
                <a:lnTo>
                  <a:pt x="246002" y="56140"/>
                </a:lnTo>
                <a:lnTo>
                  <a:pt x="246002" y="70538"/>
                </a:lnTo>
                <a:lnTo>
                  <a:pt x="244223" y="77257"/>
                </a:lnTo>
                <a:lnTo>
                  <a:pt x="240667" y="81751"/>
                </a:lnTo>
                <a:lnTo>
                  <a:pt x="237110" y="86245"/>
                </a:lnTo>
                <a:lnTo>
                  <a:pt x="232648" y="88492"/>
                </a:lnTo>
                <a:lnTo>
                  <a:pt x="219357" y="88492"/>
                </a:lnTo>
                <a:lnTo>
                  <a:pt x="213905" y="84956"/>
                </a:lnTo>
                <a:lnTo>
                  <a:pt x="210923" y="77886"/>
                </a:lnTo>
                <a:lnTo>
                  <a:pt x="211519" y="91665"/>
                </a:lnTo>
                <a:lnTo>
                  <a:pt x="213798" y="93859"/>
                </a:lnTo>
                <a:lnTo>
                  <a:pt x="215843" y="95137"/>
                </a:lnTo>
                <a:close/>
              </a:path>
              <a:path w="3776462" h="124272">
                <a:moveTo>
                  <a:pt x="389853" y="28688"/>
                </a:moveTo>
                <a:lnTo>
                  <a:pt x="389853" y="42616"/>
                </a:lnTo>
                <a:lnTo>
                  <a:pt x="403207" y="42616"/>
                </a:lnTo>
                <a:lnTo>
                  <a:pt x="403207" y="28688"/>
                </a:lnTo>
                <a:lnTo>
                  <a:pt x="389853" y="28688"/>
                </a:lnTo>
                <a:close/>
              </a:path>
              <a:path w="3776462" h="124272">
                <a:moveTo>
                  <a:pt x="389853" y="82294"/>
                </a:moveTo>
                <a:lnTo>
                  <a:pt x="389853" y="96223"/>
                </a:lnTo>
                <a:lnTo>
                  <a:pt x="403207" y="96223"/>
                </a:lnTo>
                <a:lnTo>
                  <a:pt x="403207" y="82294"/>
                </a:lnTo>
                <a:lnTo>
                  <a:pt x="389853" y="82294"/>
                </a:lnTo>
                <a:close/>
              </a:path>
              <a:path w="3776462" h="124272">
                <a:moveTo>
                  <a:pt x="464675" y="13865"/>
                </a:moveTo>
                <a:lnTo>
                  <a:pt x="517069" y="13865"/>
                </a:lnTo>
                <a:lnTo>
                  <a:pt x="517069" y="2364"/>
                </a:lnTo>
                <a:lnTo>
                  <a:pt x="451960" y="2364"/>
                </a:lnTo>
                <a:lnTo>
                  <a:pt x="451960" y="96223"/>
                </a:lnTo>
                <a:lnTo>
                  <a:pt x="464675" y="96223"/>
                </a:lnTo>
                <a:lnTo>
                  <a:pt x="464675" y="53542"/>
                </a:lnTo>
                <a:lnTo>
                  <a:pt x="510744" y="53542"/>
                </a:lnTo>
                <a:lnTo>
                  <a:pt x="510744" y="42361"/>
                </a:lnTo>
                <a:lnTo>
                  <a:pt x="464675" y="42361"/>
                </a:lnTo>
                <a:lnTo>
                  <a:pt x="464675" y="13865"/>
                </a:lnTo>
                <a:close/>
              </a:path>
              <a:path w="3776462" h="124272">
                <a:moveTo>
                  <a:pt x="525546" y="28113"/>
                </a:moveTo>
                <a:lnTo>
                  <a:pt x="525546" y="96223"/>
                </a:lnTo>
                <a:lnTo>
                  <a:pt x="537239" y="96223"/>
                </a:lnTo>
                <a:lnTo>
                  <a:pt x="537239" y="28113"/>
                </a:lnTo>
                <a:lnTo>
                  <a:pt x="525546" y="28113"/>
                </a:lnTo>
                <a:close/>
              </a:path>
              <a:path w="3776462" h="124272">
                <a:moveTo>
                  <a:pt x="525546" y="2364"/>
                </a:moveTo>
                <a:lnTo>
                  <a:pt x="525546" y="15398"/>
                </a:lnTo>
                <a:lnTo>
                  <a:pt x="537239" y="15398"/>
                </a:lnTo>
                <a:lnTo>
                  <a:pt x="537239" y="2364"/>
                </a:lnTo>
                <a:lnTo>
                  <a:pt x="525546" y="2364"/>
                </a:lnTo>
                <a:close/>
              </a:path>
              <a:path w="3776462" h="124272">
                <a:moveTo>
                  <a:pt x="569762" y="96223"/>
                </a:moveTo>
                <a:lnTo>
                  <a:pt x="569762" y="55906"/>
                </a:lnTo>
                <a:lnTo>
                  <a:pt x="570050" y="52467"/>
                </a:lnTo>
                <a:lnTo>
                  <a:pt x="570625" y="50060"/>
                </a:lnTo>
                <a:lnTo>
                  <a:pt x="571200" y="47653"/>
                </a:lnTo>
                <a:lnTo>
                  <a:pt x="572446" y="45322"/>
                </a:lnTo>
                <a:lnTo>
                  <a:pt x="574363" y="43064"/>
                </a:lnTo>
                <a:lnTo>
                  <a:pt x="576748" y="40253"/>
                </a:lnTo>
                <a:lnTo>
                  <a:pt x="579517" y="38378"/>
                </a:lnTo>
                <a:lnTo>
                  <a:pt x="582669" y="37441"/>
                </a:lnTo>
                <a:lnTo>
                  <a:pt x="584416" y="36887"/>
                </a:lnTo>
                <a:lnTo>
                  <a:pt x="586652" y="36610"/>
                </a:lnTo>
                <a:lnTo>
                  <a:pt x="594746" y="36610"/>
                </a:lnTo>
                <a:lnTo>
                  <a:pt x="598452" y="38740"/>
                </a:lnTo>
                <a:lnTo>
                  <a:pt x="600496" y="43000"/>
                </a:lnTo>
                <a:lnTo>
                  <a:pt x="601732" y="45556"/>
                </a:lnTo>
                <a:lnTo>
                  <a:pt x="602349" y="48921"/>
                </a:lnTo>
                <a:lnTo>
                  <a:pt x="602349" y="96223"/>
                </a:lnTo>
                <a:lnTo>
                  <a:pt x="614042" y="96223"/>
                </a:lnTo>
                <a:lnTo>
                  <a:pt x="614042" y="45428"/>
                </a:lnTo>
                <a:lnTo>
                  <a:pt x="613105" y="40125"/>
                </a:lnTo>
                <a:lnTo>
                  <a:pt x="611231" y="36419"/>
                </a:lnTo>
                <a:lnTo>
                  <a:pt x="607823" y="29646"/>
                </a:lnTo>
                <a:lnTo>
                  <a:pt x="601263" y="26260"/>
                </a:lnTo>
                <a:lnTo>
                  <a:pt x="587121" y="26260"/>
                </a:lnTo>
                <a:lnTo>
                  <a:pt x="583095" y="27133"/>
                </a:lnTo>
                <a:lnTo>
                  <a:pt x="579474" y="28879"/>
                </a:lnTo>
                <a:lnTo>
                  <a:pt x="575854" y="30626"/>
                </a:lnTo>
                <a:lnTo>
                  <a:pt x="572425" y="33501"/>
                </a:lnTo>
                <a:lnTo>
                  <a:pt x="569187" y="37505"/>
                </a:lnTo>
                <a:lnTo>
                  <a:pt x="569187" y="27793"/>
                </a:lnTo>
                <a:lnTo>
                  <a:pt x="558261" y="27793"/>
                </a:lnTo>
                <a:lnTo>
                  <a:pt x="558261" y="96223"/>
                </a:lnTo>
                <a:lnTo>
                  <a:pt x="569762" y="96223"/>
                </a:lnTo>
                <a:close/>
              </a:path>
              <a:path w="3776462" h="124272">
                <a:moveTo>
                  <a:pt x="646544" y="81208"/>
                </a:moveTo>
                <a:lnTo>
                  <a:pt x="643434" y="76267"/>
                </a:lnTo>
                <a:lnTo>
                  <a:pt x="641879" y="70133"/>
                </a:lnTo>
                <a:lnTo>
                  <a:pt x="641879" y="54202"/>
                </a:lnTo>
                <a:lnTo>
                  <a:pt x="643679" y="47686"/>
                </a:lnTo>
                <a:lnTo>
                  <a:pt x="647279" y="43255"/>
                </a:lnTo>
                <a:lnTo>
                  <a:pt x="650878" y="38825"/>
                </a:lnTo>
                <a:lnTo>
                  <a:pt x="655574" y="36610"/>
                </a:lnTo>
                <a:lnTo>
                  <a:pt x="666565" y="36610"/>
                </a:lnTo>
                <a:lnTo>
                  <a:pt x="670931" y="38687"/>
                </a:lnTo>
                <a:lnTo>
                  <a:pt x="674466" y="42840"/>
                </a:lnTo>
                <a:lnTo>
                  <a:pt x="678002" y="46993"/>
                </a:lnTo>
                <a:lnTo>
                  <a:pt x="679770" y="53393"/>
                </a:lnTo>
                <a:lnTo>
                  <a:pt x="679770" y="70602"/>
                </a:lnTo>
                <a:lnTo>
                  <a:pt x="678055" y="77172"/>
                </a:lnTo>
                <a:lnTo>
                  <a:pt x="674626" y="81751"/>
                </a:lnTo>
                <a:lnTo>
                  <a:pt x="671197" y="86330"/>
                </a:lnTo>
                <a:lnTo>
                  <a:pt x="666841" y="97714"/>
                </a:lnTo>
                <a:lnTo>
                  <a:pt x="670505" y="95839"/>
                </a:lnTo>
                <a:lnTo>
                  <a:pt x="674168" y="93965"/>
                </a:lnTo>
                <a:lnTo>
                  <a:pt x="677342" y="90920"/>
                </a:lnTo>
                <a:lnTo>
                  <a:pt x="680025" y="86703"/>
                </a:lnTo>
                <a:lnTo>
                  <a:pt x="680025" y="96223"/>
                </a:lnTo>
                <a:lnTo>
                  <a:pt x="690376" y="96223"/>
                </a:lnTo>
                <a:lnTo>
                  <a:pt x="690376" y="2044"/>
                </a:lnTo>
                <a:lnTo>
                  <a:pt x="679322" y="2044"/>
                </a:lnTo>
                <a:lnTo>
                  <a:pt x="679322" y="36610"/>
                </a:lnTo>
                <a:lnTo>
                  <a:pt x="676724" y="33416"/>
                </a:lnTo>
                <a:lnTo>
                  <a:pt x="674402" y="31180"/>
                </a:lnTo>
                <a:lnTo>
                  <a:pt x="672358" y="29902"/>
                </a:lnTo>
                <a:lnTo>
                  <a:pt x="668822" y="27687"/>
                </a:lnTo>
                <a:lnTo>
                  <a:pt x="664435" y="26579"/>
                </a:lnTo>
                <a:lnTo>
                  <a:pt x="649739" y="26579"/>
                </a:lnTo>
                <a:lnTo>
                  <a:pt x="642465" y="30232"/>
                </a:lnTo>
                <a:lnTo>
                  <a:pt x="637375" y="37537"/>
                </a:lnTo>
                <a:lnTo>
                  <a:pt x="631427" y="50269"/>
                </a:lnTo>
                <a:lnTo>
                  <a:pt x="629739" y="63446"/>
                </a:lnTo>
                <a:lnTo>
                  <a:pt x="629766" y="65233"/>
                </a:lnTo>
                <a:lnTo>
                  <a:pt x="632075" y="78548"/>
                </a:lnTo>
                <a:lnTo>
                  <a:pt x="638110" y="89035"/>
                </a:lnTo>
                <a:lnTo>
                  <a:pt x="643690" y="95446"/>
                </a:lnTo>
                <a:lnTo>
                  <a:pt x="650292" y="98651"/>
                </a:lnTo>
                <a:lnTo>
                  <a:pt x="649653" y="86149"/>
                </a:lnTo>
                <a:lnTo>
                  <a:pt x="646544" y="81208"/>
                </a:lnTo>
                <a:close/>
              </a:path>
              <a:path w="3776462" h="124272">
                <a:moveTo>
                  <a:pt x="649653" y="86149"/>
                </a:moveTo>
                <a:lnTo>
                  <a:pt x="650292" y="98651"/>
                </a:lnTo>
                <a:lnTo>
                  <a:pt x="662646" y="98651"/>
                </a:lnTo>
                <a:lnTo>
                  <a:pt x="666841" y="97714"/>
                </a:lnTo>
                <a:lnTo>
                  <a:pt x="671197" y="86330"/>
                </a:lnTo>
                <a:lnTo>
                  <a:pt x="666820" y="88620"/>
                </a:lnTo>
                <a:lnTo>
                  <a:pt x="654637" y="88620"/>
                </a:lnTo>
                <a:lnTo>
                  <a:pt x="649653" y="86149"/>
                </a:lnTo>
                <a:close/>
              </a:path>
              <a:path w="3776462" h="124272">
                <a:moveTo>
                  <a:pt x="761088" y="95137"/>
                </a:moveTo>
                <a:lnTo>
                  <a:pt x="764581" y="97394"/>
                </a:lnTo>
                <a:lnTo>
                  <a:pt x="768904" y="98523"/>
                </a:lnTo>
                <a:lnTo>
                  <a:pt x="780619" y="98523"/>
                </a:lnTo>
                <a:lnTo>
                  <a:pt x="786369" y="96500"/>
                </a:lnTo>
                <a:lnTo>
                  <a:pt x="791311" y="92453"/>
                </a:lnTo>
                <a:lnTo>
                  <a:pt x="796485" y="86776"/>
                </a:lnTo>
                <a:lnTo>
                  <a:pt x="801374" y="75423"/>
                </a:lnTo>
                <a:lnTo>
                  <a:pt x="803004" y="60507"/>
                </a:lnTo>
                <a:lnTo>
                  <a:pt x="802984" y="58886"/>
                </a:lnTo>
                <a:lnTo>
                  <a:pt x="800769" y="45241"/>
                </a:lnTo>
                <a:lnTo>
                  <a:pt x="794889" y="35045"/>
                </a:lnTo>
                <a:lnTo>
                  <a:pt x="789479" y="29103"/>
                </a:lnTo>
                <a:lnTo>
                  <a:pt x="782898" y="26132"/>
                </a:lnTo>
                <a:lnTo>
                  <a:pt x="769905" y="26132"/>
                </a:lnTo>
                <a:lnTo>
                  <a:pt x="765348" y="27410"/>
                </a:lnTo>
                <a:lnTo>
                  <a:pt x="761471" y="29966"/>
                </a:lnTo>
                <a:lnTo>
                  <a:pt x="758745" y="31669"/>
                </a:lnTo>
                <a:lnTo>
                  <a:pt x="759107" y="40210"/>
                </a:lnTo>
                <a:lnTo>
                  <a:pt x="764560" y="36227"/>
                </a:lnTo>
                <a:lnTo>
                  <a:pt x="780448" y="36227"/>
                </a:lnTo>
                <a:lnTo>
                  <a:pt x="785901" y="39997"/>
                </a:lnTo>
                <a:lnTo>
                  <a:pt x="788883" y="47536"/>
                </a:lnTo>
                <a:lnTo>
                  <a:pt x="790459" y="51455"/>
                </a:lnTo>
                <a:lnTo>
                  <a:pt x="791247" y="56140"/>
                </a:lnTo>
                <a:lnTo>
                  <a:pt x="791247" y="70538"/>
                </a:lnTo>
                <a:lnTo>
                  <a:pt x="789468" y="77257"/>
                </a:lnTo>
                <a:lnTo>
                  <a:pt x="785911" y="81751"/>
                </a:lnTo>
                <a:lnTo>
                  <a:pt x="782355" y="86245"/>
                </a:lnTo>
                <a:lnTo>
                  <a:pt x="777892" y="88492"/>
                </a:lnTo>
                <a:lnTo>
                  <a:pt x="764602" y="88492"/>
                </a:lnTo>
                <a:lnTo>
                  <a:pt x="759150" y="84956"/>
                </a:lnTo>
                <a:lnTo>
                  <a:pt x="756168" y="77886"/>
                </a:lnTo>
                <a:lnTo>
                  <a:pt x="756764" y="91665"/>
                </a:lnTo>
                <a:lnTo>
                  <a:pt x="759043" y="93859"/>
                </a:lnTo>
                <a:lnTo>
                  <a:pt x="761088" y="95137"/>
                </a:lnTo>
                <a:close/>
              </a:path>
              <a:path w="3776462" h="124272">
                <a:moveTo>
                  <a:pt x="831480" y="27793"/>
                </a:moveTo>
                <a:lnTo>
                  <a:pt x="819723" y="27793"/>
                </a:lnTo>
                <a:lnTo>
                  <a:pt x="819723" y="80143"/>
                </a:lnTo>
                <a:lnTo>
                  <a:pt x="820681" y="84807"/>
                </a:lnTo>
                <a:lnTo>
                  <a:pt x="822598" y="88300"/>
                </a:lnTo>
                <a:lnTo>
                  <a:pt x="826134" y="94818"/>
                </a:lnTo>
                <a:lnTo>
                  <a:pt x="832779" y="98076"/>
                </a:lnTo>
                <a:lnTo>
                  <a:pt x="848796" y="98076"/>
                </a:lnTo>
                <a:lnTo>
                  <a:pt x="854120" y="96287"/>
                </a:lnTo>
                <a:lnTo>
                  <a:pt x="858508" y="92709"/>
                </a:lnTo>
                <a:lnTo>
                  <a:pt x="860723" y="90920"/>
                </a:lnTo>
                <a:lnTo>
                  <a:pt x="862576" y="88726"/>
                </a:lnTo>
                <a:lnTo>
                  <a:pt x="864067" y="86128"/>
                </a:lnTo>
                <a:lnTo>
                  <a:pt x="863939" y="96223"/>
                </a:lnTo>
                <a:lnTo>
                  <a:pt x="874801" y="96223"/>
                </a:lnTo>
                <a:lnTo>
                  <a:pt x="874801" y="27793"/>
                </a:lnTo>
                <a:lnTo>
                  <a:pt x="863300" y="27793"/>
                </a:lnTo>
                <a:lnTo>
                  <a:pt x="863300" y="68089"/>
                </a:lnTo>
                <a:lnTo>
                  <a:pt x="862512" y="73349"/>
                </a:lnTo>
                <a:lnTo>
                  <a:pt x="860936" y="77183"/>
                </a:lnTo>
                <a:lnTo>
                  <a:pt x="858039" y="84339"/>
                </a:lnTo>
                <a:lnTo>
                  <a:pt x="852587" y="87917"/>
                </a:lnTo>
                <a:lnTo>
                  <a:pt x="838998" y="87917"/>
                </a:lnTo>
                <a:lnTo>
                  <a:pt x="835186" y="85872"/>
                </a:lnTo>
                <a:lnTo>
                  <a:pt x="833141" y="81783"/>
                </a:lnTo>
                <a:lnTo>
                  <a:pt x="832034" y="79568"/>
                </a:lnTo>
                <a:lnTo>
                  <a:pt x="831480" y="76714"/>
                </a:lnTo>
                <a:lnTo>
                  <a:pt x="831480" y="27793"/>
                </a:lnTo>
                <a:close/>
              </a:path>
              <a:path w="3776462" h="124272">
                <a:moveTo>
                  <a:pt x="906770" y="72923"/>
                </a:moveTo>
                <a:lnTo>
                  <a:pt x="906025" y="87470"/>
                </a:lnTo>
                <a:lnTo>
                  <a:pt x="908453" y="90750"/>
                </a:lnTo>
                <a:lnTo>
                  <a:pt x="908389" y="76927"/>
                </a:lnTo>
                <a:lnTo>
                  <a:pt x="906770" y="72923"/>
                </a:lnTo>
                <a:close/>
              </a:path>
              <a:path w="3776462" h="124272">
                <a:moveTo>
                  <a:pt x="972967" y="2364"/>
                </a:moveTo>
                <a:lnTo>
                  <a:pt x="972967" y="96223"/>
                </a:lnTo>
                <a:lnTo>
                  <a:pt x="984468" y="96224"/>
                </a:lnTo>
                <a:lnTo>
                  <a:pt x="984468" y="2364"/>
                </a:lnTo>
                <a:lnTo>
                  <a:pt x="972967" y="2364"/>
                </a:lnTo>
                <a:close/>
              </a:path>
              <a:path w="3776462" h="124272">
                <a:moveTo>
                  <a:pt x="1005362" y="28113"/>
                </a:moveTo>
                <a:lnTo>
                  <a:pt x="1005362" y="96224"/>
                </a:lnTo>
                <a:lnTo>
                  <a:pt x="1017055" y="96224"/>
                </a:lnTo>
                <a:lnTo>
                  <a:pt x="1017055" y="28113"/>
                </a:lnTo>
                <a:lnTo>
                  <a:pt x="1005362" y="28113"/>
                </a:lnTo>
                <a:close/>
              </a:path>
              <a:path w="3776462" h="124272">
                <a:moveTo>
                  <a:pt x="1005362" y="2364"/>
                </a:moveTo>
                <a:lnTo>
                  <a:pt x="1005362" y="15398"/>
                </a:lnTo>
                <a:lnTo>
                  <a:pt x="1017055" y="15398"/>
                </a:lnTo>
                <a:lnTo>
                  <a:pt x="1017055" y="2364"/>
                </a:lnTo>
                <a:lnTo>
                  <a:pt x="1005362" y="2364"/>
                </a:lnTo>
                <a:close/>
              </a:path>
              <a:path w="3776462" h="124272">
                <a:moveTo>
                  <a:pt x="1057139" y="36100"/>
                </a:moveTo>
                <a:lnTo>
                  <a:pt x="1069833" y="36100"/>
                </a:lnTo>
                <a:lnTo>
                  <a:pt x="1073730" y="37495"/>
                </a:lnTo>
                <a:lnTo>
                  <a:pt x="1076158" y="40285"/>
                </a:lnTo>
                <a:lnTo>
                  <a:pt x="1078586" y="43075"/>
                </a:lnTo>
                <a:lnTo>
                  <a:pt x="1080141" y="46578"/>
                </a:lnTo>
                <a:lnTo>
                  <a:pt x="1080823" y="50795"/>
                </a:lnTo>
                <a:lnTo>
                  <a:pt x="1092005" y="50795"/>
                </a:lnTo>
                <a:lnTo>
                  <a:pt x="1091025" y="41637"/>
                </a:lnTo>
                <a:lnTo>
                  <a:pt x="1088118" y="35184"/>
                </a:lnTo>
                <a:lnTo>
                  <a:pt x="1083283" y="31435"/>
                </a:lnTo>
                <a:lnTo>
                  <a:pt x="1078448" y="27687"/>
                </a:lnTo>
                <a:lnTo>
                  <a:pt x="1072176" y="25813"/>
                </a:lnTo>
                <a:lnTo>
                  <a:pt x="1055435" y="25813"/>
                </a:lnTo>
                <a:lnTo>
                  <a:pt x="1048002" y="29156"/>
                </a:lnTo>
                <a:lnTo>
                  <a:pt x="1042166" y="35844"/>
                </a:lnTo>
                <a:lnTo>
                  <a:pt x="1039953" y="38711"/>
                </a:lnTo>
                <a:lnTo>
                  <a:pt x="1035047" y="49810"/>
                </a:lnTo>
                <a:lnTo>
                  <a:pt x="1033412" y="63894"/>
                </a:lnTo>
                <a:lnTo>
                  <a:pt x="1033414" y="64316"/>
                </a:lnTo>
                <a:lnTo>
                  <a:pt x="1035467" y="77543"/>
                </a:lnTo>
                <a:lnTo>
                  <a:pt x="1041399" y="88396"/>
                </a:lnTo>
                <a:lnTo>
                  <a:pt x="1046724" y="94935"/>
                </a:lnTo>
                <a:lnTo>
                  <a:pt x="1053859" y="98204"/>
                </a:lnTo>
                <a:lnTo>
                  <a:pt x="1070770" y="98204"/>
                </a:lnTo>
                <a:lnTo>
                  <a:pt x="1077309" y="96106"/>
                </a:lnTo>
                <a:lnTo>
                  <a:pt x="1082420" y="91910"/>
                </a:lnTo>
                <a:lnTo>
                  <a:pt x="1087532" y="87714"/>
                </a:lnTo>
                <a:lnTo>
                  <a:pt x="1090727" y="81081"/>
                </a:lnTo>
                <a:lnTo>
                  <a:pt x="1092005" y="72008"/>
                </a:lnTo>
                <a:lnTo>
                  <a:pt x="1080823" y="72008"/>
                </a:lnTo>
                <a:lnTo>
                  <a:pt x="1079758" y="77076"/>
                </a:lnTo>
                <a:lnTo>
                  <a:pt x="1077830" y="81070"/>
                </a:lnTo>
                <a:lnTo>
                  <a:pt x="1075040" y="83988"/>
                </a:lnTo>
                <a:lnTo>
                  <a:pt x="1072250" y="86905"/>
                </a:lnTo>
                <a:lnTo>
                  <a:pt x="1068470" y="88364"/>
                </a:lnTo>
                <a:lnTo>
                  <a:pt x="1057479" y="88364"/>
                </a:lnTo>
                <a:lnTo>
                  <a:pt x="1052922" y="86022"/>
                </a:lnTo>
                <a:lnTo>
                  <a:pt x="1050025" y="81336"/>
                </a:lnTo>
                <a:lnTo>
                  <a:pt x="1047128" y="76650"/>
                </a:lnTo>
                <a:lnTo>
                  <a:pt x="1045680" y="70879"/>
                </a:lnTo>
                <a:lnTo>
                  <a:pt x="1045680" y="57205"/>
                </a:lnTo>
                <a:lnTo>
                  <a:pt x="1046702" y="51477"/>
                </a:lnTo>
                <a:lnTo>
                  <a:pt x="1048747" y="46834"/>
                </a:lnTo>
                <a:lnTo>
                  <a:pt x="1051899" y="39677"/>
                </a:lnTo>
                <a:lnTo>
                  <a:pt x="1057139" y="36100"/>
                </a:lnTo>
                <a:close/>
              </a:path>
              <a:path w="3776462" h="124272">
                <a:moveTo>
                  <a:pt x="1103825" y="2364"/>
                </a:moveTo>
                <a:lnTo>
                  <a:pt x="1103825" y="96224"/>
                </a:lnTo>
                <a:lnTo>
                  <a:pt x="1115326" y="96224"/>
                </a:lnTo>
                <a:lnTo>
                  <a:pt x="1115326" y="2364"/>
                </a:lnTo>
                <a:lnTo>
                  <a:pt x="1103825" y="2364"/>
                </a:lnTo>
                <a:close/>
              </a:path>
              <a:path w="3776462" h="124272">
                <a:moveTo>
                  <a:pt x="1267399" y="27793"/>
                </a:moveTo>
                <a:lnTo>
                  <a:pt x="1267399" y="96224"/>
                </a:lnTo>
                <a:lnTo>
                  <a:pt x="1278900" y="96224"/>
                </a:lnTo>
                <a:lnTo>
                  <a:pt x="1278900" y="52009"/>
                </a:lnTo>
                <a:lnTo>
                  <a:pt x="1280455" y="47718"/>
                </a:lnTo>
                <a:lnTo>
                  <a:pt x="1283564" y="43991"/>
                </a:lnTo>
                <a:lnTo>
                  <a:pt x="1286674" y="40263"/>
                </a:lnTo>
                <a:lnTo>
                  <a:pt x="1291126" y="38400"/>
                </a:lnTo>
                <a:lnTo>
                  <a:pt x="1298229" y="38421"/>
                </a:lnTo>
                <a:lnTo>
                  <a:pt x="1300689" y="38719"/>
                </a:lnTo>
                <a:lnTo>
                  <a:pt x="1300689" y="26580"/>
                </a:lnTo>
                <a:lnTo>
                  <a:pt x="1299453" y="26452"/>
                </a:lnTo>
                <a:lnTo>
                  <a:pt x="1296982" y="26260"/>
                </a:lnTo>
                <a:lnTo>
                  <a:pt x="1292425" y="26260"/>
                </a:lnTo>
                <a:lnTo>
                  <a:pt x="1288399" y="27911"/>
                </a:lnTo>
                <a:lnTo>
                  <a:pt x="1284906" y="31212"/>
                </a:lnTo>
                <a:lnTo>
                  <a:pt x="1281413" y="34513"/>
                </a:lnTo>
                <a:lnTo>
                  <a:pt x="1279220" y="37314"/>
                </a:lnTo>
                <a:lnTo>
                  <a:pt x="1278325" y="39614"/>
                </a:lnTo>
                <a:lnTo>
                  <a:pt x="1278325" y="27793"/>
                </a:lnTo>
                <a:lnTo>
                  <a:pt x="1267399" y="27793"/>
                </a:lnTo>
                <a:close/>
              </a:path>
              <a:path w="3776462" h="124272">
                <a:moveTo>
                  <a:pt x="1309485" y="67003"/>
                </a:moveTo>
                <a:lnTo>
                  <a:pt x="1307504" y="71922"/>
                </a:lnTo>
                <a:lnTo>
                  <a:pt x="1307504" y="84062"/>
                </a:lnTo>
                <a:lnTo>
                  <a:pt x="1309517" y="88886"/>
                </a:lnTo>
                <a:lnTo>
                  <a:pt x="1313542" y="92741"/>
                </a:lnTo>
                <a:lnTo>
                  <a:pt x="1317568" y="96596"/>
                </a:lnTo>
                <a:lnTo>
                  <a:pt x="1322754" y="98523"/>
                </a:lnTo>
                <a:lnTo>
                  <a:pt x="1320731" y="83956"/>
                </a:lnTo>
                <a:lnTo>
                  <a:pt x="1319517" y="81336"/>
                </a:lnTo>
                <a:lnTo>
                  <a:pt x="1319517" y="73626"/>
                </a:lnTo>
                <a:lnTo>
                  <a:pt x="1321284" y="70432"/>
                </a:lnTo>
                <a:lnTo>
                  <a:pt x="1324820" y="68430"/>
                </a:lnTo>
                <a:lnTo>
                  <a:pt x="1326907" y="67237"/>
                </a:lnTo>
                <a:lnTo>
                  <a:pt x="1330038" y="66364"/>
                </a:lnTo>
                <a:lnTo>
                  <a:pt x="1334213" y="65810"/>
                </a:lnTo>
                <a:lnTo>
                  <a:pt x="1341177" y="64916"/>
                </a:lnTo>
                <a:lnTo>
                  <a:pt x="1345480" y="64234"/>
                </a:lnTo>
                <a:lnTo>
                  <a:pt x="1347695" y="63638"/>
                </a:lnTo>
                <a:lnTo>
                  <a:pt x="1349910" y="63041"/>
                </a:lnTo>
                <a:lnTo>
                  <a:pt x="1353126" y="61402"/>
                </a:lnTo>
                <a:lnTo>
                  <a:pt x="1353126" y="77737"/>
                </a:lnTo>
                <a:lnTo>
                  <a:pt x="1349931" y="82827"/>
                </a:lnTo>
                <a:lnTo>
                  <a:pt x="1343605" y="95137"/>
                </a:lnTo>
                <a:lnTo>
                  <a:pt x="1347993" y="92880"/>
                </a:lnTo>
                <a:lnTo>
                  <a:pt x="1351358" y="90217"/>
                </a:lnTo>
                <a:lnTo>
                  <a:pt x="1353701" y="87150"/>
                </a:lnTo>
                <a:lnTo>
                  <a:pt x="1354084" y="89876"/>
                </a:lnTo>
                <a:lnTo>
                  <a:pt x="1355682" y="93476"/>
                </a:lnTo>
                <a:lnTo>
                  <a:pt x="1357471" y="96287"/>
                </a:lnTo>
                <a:lnTo>
                  <a:pt x="1360346" y="97693"/>
                </a:lnTo>
                <a:lnTo>
                  <a:pt x="1365926" y="97693"/>
                </a:lnTo>
                <a:lnTo>
                  <a:pt x="1369078" y="97373"/>
                </a:lnTo>
                <a:lnTo>
                  <a:pt x="1372231" y="96543"/>
                </a:lnTo>
                <a:lnTo>
                  <a:pt x="1372231" y="88045"/>
                </a:lnTo>
                <a:lnTo>
                  <a:pt x="1370825" y="88269"/>
                </a:lnTo>
                <a:lnTo>
                  <a:pt x="1368461" y="88429"/>
                </a:lnTo>
                <a:lnTo>
                  <a:pt x="1365362" y="87342"/>
                </a:lnTo>
                <a:lnTo>
                  <a:pt x="1364627" y="84467"/>
                </a:lnTo>
                <a:lnTo>
                  <a:pt x="1364627" y="38570"/>
                </a:lnTo>
                <a:lnTo>
                  <a:pt x="1362135" y="33799"/>
                </a:lnTo>
                <a:lnTo>
                  <a:pt x="1357151" y="30733"/>
                </a:lnTo>
                <a:lnTo>
                  <a:pt x="1352125" y="27666"/>
                </a:lnTo>
                <a:lnTo>
                  <a:pt x="1345586" y="26132"/>
                </a:lnTo>
                <a:lnTo>
                  <a:pt x="1330592" y="26132"/>
                </a:lnTo>
                <a:lnTo>
                  <a:pt x="1324490" y="27783"/>
                </a:lnTo>
                <a:lnTo>
                  <a:pt x="1319229" y="31084"/>
                </a:lnTo>
                <a:lnTo>
                  <a:pt x="1313968" y="34385"/>
                </a:lnTo>
                <a:lnTo>
                  <a:pt x="1311231" y="40253"/>
                </a:lnTo>
                <a:lnTo>
                  <a:pt x="1311018" y="48687"/>
                </a:lnTo>
                <a:lnTo>
                  <a:pt x="1321753" y="48687"/>
                </a:lnTo>
                <a:lnTo>
                  <a:pt x="1322179" y="45151"/>
                </a:lnTo>
                <a:lnTo>
                  <a:pt x="1323095" y="42489"/>
                </a:lnTo>
                <a:lnTo>
                  <a:pt x="1324500" y="40700"/>
                </a:lnTo>
                <a:lnTo>
                  <a:pt x="1327014" y="37463"/>
                </a:lnTo>
                <a:lnTo>
                  <a:pt x="1331273" y="35844"/>
                </a:lnTo>
                <a:lnTo>
                  <a:pt x="1342476" y="35844"/>
                </a:lnTo>
                <a:lnTo>
                  <a:pt x="1346470" y="36728"/>
                </a:lnTo>
                <a:lnTo>
                  <a:pt x="1349260" y="38496"/>
                </a:lnTo>
                <a:lnTo>
                  <a:pt x="1352050" y="40263"/>
                </a:lnTo>
                <a:lnTo>
                  <a:pt x="1353445" y="43107"/>
                </a:lnTo>
                <a:lnTo>
                  <a:pt x="1353445" y="48942"/>
                </a:lnTo>
                <a:lnTo>
                  <a:pt x="1352679" y="51434"/>
                </a:lnTo>
                <a:lnTo>
                  <a:pt x="1350016" y="54416"/>
                </a:lnTo>
                <a:lnTo>
                  <a:pt x="1347375" y="54756"/>
                </a:lnTo>
                <a:lnTo>
                  <a:pt x="1329037" y="57057"/>
                </a:lnTo>
                <a:lnTo>
                  <a:pt x="1322605" y="57866"/>
                </a:lnTo>
                <a:lnTo>
                  <a:pt x="1317408" y="60017"/>
                </a:lnTo>
                <a:lnTo>
                  <a:pt x="1313446" y="63510"/>
                </a:lnTo>
                <a:lnTo>
                  <a:pt x="1309485" y="67003"/>
                </a:lnTo>
                <a:close/>
              </a:path>
              <a:path w="3776462" h="124272">
                <a:moveTo>
                  <a:pt x="1349931" y="82827"/>
                </a:moveTo>
                <a:lnTo>
                  <a:pt x="1343541" y="85937"/>
                </a:lnTo>
                <a:lnTo>
                  <a:pt x="1339750" y="87811"/>
                </a:lnTo>
                <a:lnTo>
                  <a:pt x="1335831" y="88748"/>
                </a:lnTo>
                <a:lnTo>
                  <a:pt x="1328462" y="88748"/>
                </a:lnTo>
                <a:lnTo>
                  <a:pt x="1325587" y="87789"/>
                </a:lnTo>
                <a:lnTo>
                  <a:pt x="1323159" y="85872"/>
                </a:lnTo>
                <a:lnTo>
                  <a:pt x="1320731" y="83956"/>
                </a:lnTo>
                <a:lnTo>
                  <a:pt x="1322754" y="98523"/>
                </a:lnTo>
                <a:lnTo>
                  <a:pt x="1334383" y="98523"/>
                </a:lnTo>
                <a:lnTo>
                  <a:pt x="1339218" y="97395"/>
                </a:lnTo>
                <a:lnTo>
                  <a:pt x="1343605" y="95137"/>
                </a:lnTo>
                <a:lnTo>
                  <a:pt x="1349931" y="82827"/>
                </a:lnTo>
                <a:close/>
              </a:path>
              <a:path w="3776462" h="124272">
                <a:moveTo>
                  <a:pt x="1398982" y="81208"/>
                </a:moveTo>
                <a:lnTo>
                  <a:pt x="1395872" y="76267"/>
                </a:lnTo>
                <a:lnTo>
                  <a:pt x="1394317" y="70133"/>
                </a:lnTo>
                <a:lnTo>
                  <a:pt x="1394317" y="54203"/>
                </a:lnTo>
                <a:lnTo>
                  <a:pt x="1396117" y="47686"/>
                </a:lnTo>
                <a:lnTo>
                  <a:pt x="1399716" y="43256"/>
                </a:lnTo>
                <a:lnTo>
                  <a:pt x="1403316" y="38826"/>
                </a:lnTo>
                <a:lnTo>
                  <a:pt x="1408012" y="36611"/>
                </a:lnTo>
                <a:lnTo>
                  <a:pt x="1419002" y="36611"/>
                </a:lnTo>
                <a:lnTo>
                  <a:pt x="1423369" y="38687"/>
                </a:lnTo>
                <a:lnTo>
                  <a:pt x="1426904" y="42840"/>
                </a:lnTo>
                <a:lnTo>
                  <a:pt x="1430440" y="46993"/>
                </a:lnTo>
                <a:lnTo>
                  <a:pt x="1432208" y="53393"/>
                </a:lnTo>
                <a:lnTo>
                  <a:pt x="1432208" y="70602"/>
                </a:lnTo>
                <a:lnTo>
                  <a:pt x="1430493" y="77172"/>
                </a:lnTo>
                <a:lnTo>
                  <a:pt x="1427064" y="81751"/>
                </a:lnTo>
                <a:lnTo>
                  <a:pt x="1423635" y="86330"/>
                </a:lnTo>
                <a:lnTo>
                  <a:pt x="1419279" y="97714"/>
                </a:lnTo>
                <a:lnTo>
                  <a:pt x="1422943" y="95840"/>
                </a:lnTo>
                <a:lnTo>
                  <a:pt x="1426606" y="93966"/>
                </a:lnTo>
                <a:lnTo>
                  <a:pt x="1429780" y="90920"/>
                </a:lnTo>
                <a:lnTo>
                  <a:pt x="1432463" y="86703"/>
                </a:lnTo>
                <a:lnTo>
                  <a:pt x="1432463" y="96224"/>
                </a:lnTo>
                <a:lnTo>
                  <a:pt x="1442814" y="96224"/>
                </a:lnTo>
                <a:lnTo>
                  <a:pt x="1442814" y="2045"/>
                </a:lnTo>
                <a:lnTo>
                  <a:pt x="1431760" y="2045"/>
                </a:lnTo>
                <a:lnTo>
                  <a:pt x="1431760" y="36611"/>
                </a:lnTo>
                <a:lnTo>
                  <a:pt x="1429162" y="33416"/>
                </a:lnTo>
                <a:lnTo>
                  <a:pt x="1426840" y="31180"/>
                </a:lnTo>
                <a:lnTo>
                  <a:pt x="1424796" y="29902"/>
                </a:lnTo>
                <a:lnTo>
                  <a:pt x="1421260" y="27687"/>
                </a:lnTo>
                <a:lnTo>
                  <a:pt x="1416873" y="26580"/>
                </a:lnTo>
                <a:lnTo>
                  <a:pt x="1402177" y="26580"/>
                </a:lnTo>
                <a:lnTo>
                  <a:pt x="1394903" y="30232"/>
                </a:lnTo>
                <a:lnTo>
                  <a:pt x="1389813" y="37537"/>
                </a:lnTo>
                <a:lnTo>
                  <a:pt x="1383865" y="50269"/>
                </a:lnTo>
                <a:lnTo>
                  <a:pt x="1382177" y="63446"/>
                </a:lnTo>
                <a:lnTo>
                  <a:pt x="1382204" y="65233"/>
                </a:lnTo>
                <a:lnTo>
                  <a:pt x="1384513" y="78549"/>
                </a:lnTo>
                <a:lnTo>
                  <a:pt x="1390547" y="89035"/>
                </a:lnTo>
                <a:lnTo>
                  <a:pt x="1396128" y="95446"/>
                </a:lnTo>
                <a:lnTo>
                  <a:pt x="1402730" y="98651"/>
                </a:lnTo>
                <a:lnTo>
                  <a:pt x="1402091" y="86149"/>
                </a:lnTo>
                <a:lnTo>
                  <a:pt x="1398982" y="81208"/>
                </a:lnTo>
                <a:close/>
              </a:path>
              <a:path w="3776462" h="124272">
                <a:moveTo>
                  <a:pt x="1402091" y="86149"/>
                </a:moveTo>
                <a:lnTo>
                  <a:pt x="1402730" y="98651"/>
                </a:lnTo>
                <a:lnTo>
                  <a:pt x="1415083" y="98651"/>
                </a:lnTo>
                <a:lnTo>
                  <a:pt x="1419279" y="97714"/>
                </a:lnTo>
                <a:lnTo>
                  <a:pt x="1423635" y="86330"/>
                </a:lnTo>
                <a:lnTo>
                  <a:pt x="1419258" y="88620"/>
                </a:lnTo>
                <a:lnTo>
                  <a:pt x="1407075" y="88620"/>
                </a:lnTo>
                <a:lnTo>
                  <a:pt x="1402091" y="86149"/>
                </a:lnTo>
                <a:close/>
              </a:path>
              <a:path w="3776462" h="124272">
                <a:moveTo>
                  <a:pt x="1478730" y="28862"/>
                </a:moveTo>
                <a:lnTo>
                  <a:pt x="1468479" y="36547"/>
                </a:lnTo>
                <a:lnTo>
                  <a:pt x="1472185" y="56545"/>
                </a:lnTo>
                <a:lnTo>
                  <a:pt x="1472398" y="50667"/>
                </a:lnTo>
                <a:lnTo>
                  <a:pt x="1474294" y="45822"/>
                </a:lnTo>
                <a:lnTo>
                  <a:pt x="1477872" y="42010"/>
                </a:lnTo>
                <a:lnTo>
                  <a:pt x="1481450" y="38197"/>
                </a:lnTo>
                <a:lnTo>
                  <a:pt x="1478730" y="28862"/>
                </a:lnTo>
                <a:close/>
              </a:path>
              <a:path w="3776462" h="124272">
                <a:moveTo>
                  <a:pt x="1522024" y="65682"/>
                </a:moveTo>
                <a:lnTo>
                  <a:pt x="1522024" y="58782"/>
                </a:lnTo>
                <a:lnTo>
                  <a:pt x="1521683" y="53755"/>
                </a:lnTo>
                <a:lnTo>
                  <a:pt x="1521001" y="50603"/>
                </a:lnTo>
                <a:lnTo>
                  <a:pt x="1520235" y="46003"/>
                </a:lnTo>
                <a:lnTo>
                  <a:pt x="1518701" y="41978"/>
                </a:lnTo>
                <a:lnTo>
                  <a:pt x="1516401" y="38527"/>
                </a:lnTo>
                <a:lnTo>
                  <a:pt x="1514016" y="34907"/>
                </a:lnTo>
                <a:lnTo>
                  <a:pt x="1510544" y="31957"/>
                </a:lnTo>
                <a:lnTo>
                  <a:pt x="1505986" y="29678"/>
                </a:lnTo>
                <a:lnTo>
                  <a:pt x="1501428" y="27400"/>
                </a:lnTo>
                <a:lnTo>
                  <a:pt x="1496721" y="26260"/>
                </a:lnTo>
                <a:lnTo>
                  <a:pt x="1491698" y="26260"/>
                </a:lnTo>
                <a:lnTo>
                  <a:pt x="1478730" y="28862"/>
                </a:lnTo>
                <a:lnTo>
                  <a:pt x="1481450" y="38197"/>
                </a:lnTo>
                <a:lnTo>
                  <a:pt x="1485880" y="36291"/>
                </a:lnTo>
                <a:lnTo>
                  <a:pt x="1498532" y="36291"/>
                </a:lnTo>
                <a:lnTo>
                  <a:pt x="1503792" y="39060"/>
                </a:lnTo>
                <a:lnTo>
                  <a:pt x="1506944" y="44597"/>
                </a:lnTo>
                <a:lnTo>
                  <a:pt x="1508648" y="47579"/>
                </a:lnTo>
                <a:lnTo>
                  <a:pt x="1509735" y="51562"/>
                </a:lnTo>
                <a:lnTo>
                  <a:pt x="1510203" y="56545"/>
                </a:lnTo>
                <a:lnTo>
                  <a:pt x="1472185" y="56545"/>
                </a:lnTo>
                <a:lnTo>
                  <a:pt x="1468479" y="36547"/>
                </a:lnTo>
                <a:lnTo>
                  <a:pt x="1466777" y="38669"/>
                </a:lnTo>
                <a:lnTo>
                  <a:pt x="1461345" y="49739"/>
                </a:lnTo>
                <a:lnTo>
                  <a:pt x="1459534" y="63318"/>
                </a:lnTo>
                <a:lnTo>
                  <a:pt x="1459586" y="65842"/>
                </a:lnTo>
                <a:lnTo>
                  <a:pt x="1462108" y="79185"/>
                </a:lnTo>
                <a:lnTo>
                  <a:pt x="1468415" y="89355"/>
                </a:lnTo>
                <a:lnTo>
                  <a:pt x="1474336" y="95553"/>
                </a:lnTo>
                <a:lnTo>
                  <a:pt x="1481557" y="98651"/>
                </a:lnTo>
                <a:lnTo>
                  <a:pt x="1493569" y="98651"/>
                </a:lnTo>
                <a:lnTo>
                  <a:pt x="1496700" y="98310"/>
                </a:lnTo>
                <a:lnTo>
                  <a:pt x="1499468" y="97629"/>
                </a:lnTo>
                <a:lnTo>
                  <a:pt x="1504623" y="96436"/>
                </a:lnTo>
                <a:lnTo>
                  <a:pt x="1508946" y="94136"/>
                </a:lnTo>
                <a:lnTo>
                  <a:pt x="1512440" y="90728"/>
                </a:lnTo>
                <a:lnTo>
                  <a:pt x="1514527" y="88769"/>
                </a:lnTo>
                <a:lnTo>
                  <a:pt x="1516412" y="86246"/>
                </a:lnTo>
                <a:lnTo>
                  <a:pt x="1518094" y="83157"/>
                </a:lnTo>
                <a:lnTo>
                  <a:pt x="1519777" y="80069"/>
                </a:lnTo>
                <a:lnTo>
                  <a:pt x="1520767" y="77269"/>
                </a:lnTo>
                <a:lnTo>
                  <a:pt x="1521065" y="74755"/>
                </a:lnTo>
                <a:lnTo>
                  <a:pt x="1509756" y="74755"/>
                </a:lnTo>
                <a:lnTo>
                  <a:pt x="1508904" y="77779"/>
                </a:lnTo>
                <a:lnTo>
                  <a:pt x="1507456" y="80442"/>
                </a:lnTo>
                <a:lnTo>
                  <a:pt x="1505411" y="82742"/>
                </a:lnTo>
                <a:lnTo>
                  <a:pt x="1501833" y="86703"/>
                </a:lnTo>
                <a:lnTo>
                  <a:pt x="1497041" y="88684"/>
                </a:lnTo>
                <a:lnTo>
                  <a:pt x="1484602" y="88684"/>
                </a:lnTo>
                <a:lnTo>
                  <a:pt x="1479853" y="86586"/>
                </a:lnTo>
                <a:lnTo>
                  <a:pt x="1476786" y="82390"/>
                </a:lnTo>
                <a:lnTo>
                  <a:pt x="1473719" y="78195"/>
                </a:lnTo>
                <a:lnTo>
                  <a:pt x="1472079" y="72625"/>
                </a:lnTo>
                <a:lnTo>
                  <a:pt x="1471865" y="65682"/>
                </a:lnTo>
                <a:lnTo>
                  <a:pt x="1522024" y="65682"/>
                </a:lnTo>
                <a:close/>
              </a:path>
              <a:path w="3776462" h="124272">
                <a:moveTo>
                  <a:pt x="1551650" y="81208"/>
                </a:moveTo>
                <a:lnTo>
                  <a:pt x="1548541" y="76267"/>
                </a:lnTo>
                <a:lnTo>
                  <a:pt x="1546986" y="70133"/>
                </a:lnTo>
                <a:lnTo>
                  <a:pt x="1546986" y="54203"/>
                </a:lnTo>
                <a:lnTo>
                  <a:pt x="1548786" y="47686"/>
                </a:lnTo>
                <a:lnTo>
                  <a:pt x="1552385" y="43256"/>
                </a:lnTo>
                <a:lnTo>
                  <a:pt x="1555985" y="38826"/>
                </a:lnTo>
                <a:lnTo>
                  <a:pt x="1560681" y="36611"/>
                </a:lnTo>
                <a:lnTo>
                  <a:pt x="1571671" y="36611"/>
                </a:lnTo>
                <a:lnTo>
                  <a:pt x="1576037" y="38687"/>
                </a:lnTo>
                <a:lnTo>
                  <a:pt x="1579573" y="42840"/>
                </a:lnTo>
                <a:lnTo>
                  <a:pt x="1583108" y="46993"/>
                </a:lnTo>
                <a:lnTo>
                  <a:pt x="1584876" y="53393"/>
                </a:lnTo>
                <a:lnTo>
                  <a:pt x="1584876" y="70602"/>
                </a:lnTo>
                <a:lnTo>
                  <a:pt x="1583162" y="77172"/>
                </a:lnTo>
                <a:lnTo>
                  <a:pt x="1579733" y="81751"/>
                </a:lnTo>
                <a:lnTo>
                  <a:pt x="1576303" y="86330"/>
                </a:lnTo>
                <a:lnTo>
                  <a:pt x="1571948" y="97714"/>
                </a:lnTo>
                <a:lnTo>
                  <a:pt x="1575611" y="95840"/>
                </a:lnTo>
                <a:lnTo>
                  <a:pt x="1579274" y="93966"/>
                </a:lnTo>
                <a:lnTo>
                  <a:pt x="1582448" y="90920"/>
                </a:lnTo>
                <a:lnTo>
                  <a:pt x="1585132" y="86703"/>
                </a:lnTo>
                <a:lnTo>
                  <a:pt x="1585132" y="96224"/>
                </a:lnTo>
                <a:lnTo>
                  <a:pt x="1595483" y="96224"/>
                </a:lnTo>
                <a:lnTo>
                  <a:pt x="1595483" y="2045"/>
                </a:lnTo>
                <a:lnTo>
                  <a:pt x="1584429" y="2045"/>
                </a:lnTo>
                <a:lnTo>
                  <a:pt x="1584429" y="36611"/>
                </a:lnTo>
                <a:lnTo>
                  <a:pt x="1581830" y="33416"/>
                </a:lnTo>
                <a:lnTo>
                  <a:pt x="1579509" y="31180"/>
                </a:lnTo>
                <a:lnTo>
                  <a:pt x="1577464" y="29902"/>
                </a:lnTo>
                <a:lnTo>
                  <a:pt x="1573929" y="27687"/>
                </a:lnTo>
                <a:lnTo>
                  <a:pt x="1569541" y="26580"/>
                </a:lnTo>
                <a:lnTo>
                  <a:pt x="1554845" y="26580"/>
                </a:lnTo>
                <a:lnTo>
                  <a:pt x="1547572" y="30232"/>
                </a:lnTo>
                <a:lnTo>
                  <a:pt x="1542481" y="37537"/>
                </a:lnTo>
                <a:lnTo>
                  <a:pt x="1536534" y="50269"/>
                </a:lnTo>
                <a:lnTo>
                  <a:pt x="1534845" y="63446"/>
                </a:lnTo>
                <a:lnTo>
                  <a:pt x="1534872" y="65233"/>
                </a:lnTo>
                <a:lnTo>
                  <a:pt x="1537182" y="78549"/>
                </a:lnTo>
                <a:lnTo>
                  <a:pt x="1543216" y="89035"/>
                </a:lnTo>
                <a:lnTo>
                  <a:pt x="1548796" y="95446"/>
                </a:lnTo>
                <a:lnTo>
                  <a:pt x="1555399" y="98651"/>
                </a:lnTo>
                <a:lnTo>
                  <a:pt x="1554760" y="86149"/>
                </a:lnTo>
                <a:lnTo>
                  <a:pt x="1551650" y="81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160439" y="2592185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160439" y="2639485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89112" y="256340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725307" y="256340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14733" y="2562814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43577" y="2563490"/>
            <a:ext cx="0" cy="82141"/>
          </a:xfrm>
          <a:custGeom>
            <a:avLst/>
            <a:gdLst/>
            <a:ahLst/>
            <a:cxnLst/>
            <a:rect l="l" t="t" r="r" b="b"/>
            <a:pathLst>
              <a:path h="93093">
                <a:moveTo>
                  <a:pt x="0" y="0"/>
                </a:moveTo>
                <a:lnTo>
                  <a:pt x="0" y="93093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67958" y="256340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18794" y="256340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03707" y="2676018"/>
            <a:ext cx="3531408" cy="110611"/>
          </a:xfrm>
          <a:custGeom>
            <a:avLst/>
            <a:gdLst/>
            <a:ahLst/>
            <a:cxnLst/>
            <a:rect l="l" t="t" r="r" b="b"/>
            <a:pathLst>
              <a:path w="3884549" h="125359">
                <a:moveTo>
                  <a:pt x="1270228" y="96415"/>
                </a:moveTo>
                <a:lnTo>
                  <a:pt x="1270228" y="56098"/>
                </a:lnTo>
                <a:lnTo>
                  <a:pt x="1270516" y="52658"/>
                </a:lnTo>
                <a:lnTo>
                  <a:pt x="1271091" y="50252"/>
                </a:lnTo>
                <a:lnTo>
                  <a:pt x="1271666" y="47845"/>
                </a:lnTo>
                <a:lnTo>
                  <a:pt x="1272912" y="45513"/>
                </a:lnTo>
                <a:lnTo>
                  <a:pt x="1274829" y="43256"/>
                </a:lnTo>
                <a:lnTo>
                  <a:pt x="1277214" y="40444"/>
                </a:lnTo>
                <a:lnTo>
                  <a:pt x="1279983" y="38570"/>
                </a:lnTo>
                <a:lnTo>
                  <a:pt x="1283135" y="37633"/>
                </a:lnTo>
                <a:lnTo>
                  <a:pt x="1284882" y="37079"/>
                </a:lnTo>
                <a:lnTo>
                  <a:pt x="1287118" y="36802"/>
                </a:lnTo>
                <a:lnTo>
                  <a:pt x="1295212" y="36802"/>
                </a:lnTo>
                <a:lnTo>
                  <a:pt x="1298917" y="38932"/>
                </a:lnTo>
                <a:lnTo>
                  <a:pt x="1300962" y="43191"/>
                </a:lnTo>
                <a:lnTo>
                  <a:pt x="1302198" y="45748"/>
                </a:lnTo>
                <a:lnTo>
                  <a:pt x="1302815" y="49112"/>
                </a:lnTo>
                <a:lnTo>
                  <a:pt x="1302815" y="96415"/>
                </a:lnTo>
                <a:lnTo>
                  <a:pt x="1314508" y="96415"/>
                </a:lnTo>
                <a:lnTo>
                  <a:pt x="1314508" y="45620"/>
                </a:lnTo>
                <a:lnTo>
                  <a:pt x="1313571" y="40316"/>
                </a:lnTo>
                <a:lnTo>
                  <a:pt x="1311697" y="36610"/>
                </a:lnTo>
                <a:lnTo>
                  <a:pt x="1308289" y="29838"/>
                </a:lnTo>
                <a:lnTo>
                  <a:pt x="1301729" y="26451"/>
                </a:lnTo>
                <a:lnTo>
                  <a:pt x="1287587" y="26451"/>
                </a:lnTo>
                <a:lnTo>
                  <a:pt x="1283561" y="27325"/>
                </a:lnTo>
                <a:lnTo>
                  <a:pt x="1279940" y="29071"/>
                </a:lnTo>
                <a:lnTo>
                  <a:pt x="1276320" y="30817"/>
                </a:lnTo>
                <a:lnTo>
                  <a:pt x="1272891" y="33693"/>
                </a:lnTo>
                <a:lnTo>
                  <a:pt x="1269653" y="37697"/>
                </a:lnTo>
                <a:lnTo>
                  <a:pt x="1269653" y="27985"/>
                </a:lnTo>
                <a:lnTo>
                  <a:pt x="1258727" y="27985"/>
                </a:lnTo>
                <a:lnTo>
                  <a:pt x="1258727" y="96415"/>
                </a:lnTo>
                <a:lnTo>
                  <a:pt x="1270228" y="96415"/>
                </a:lnTo>
                <a:close/>
              </a:path>
              <a:path w="3884549" h="125359">
                <a:moveTo>
                  <a:pt x="1378234" y="73115"/>
                </a:moveTo>
                <a:lnTo>
                  <a:pt x="1377488" y="87661"/>
                </a:lnTo>
                <a:lnTo>
                  <a:pt x="1379916" y="90941"/>
                </a:lnTo>
                <a:lnTo>
                  <a:pt x="1379852" y="77119"/>
                </a:lnTo>
                <a:lnTo>
                  <a:pt x="1378234" y="73115"/>
                </a:lnTo>
                <a:close/>
              </a:path>
              <a:path w="3884549" h="125359">
                <a:moveTo>
                  <a:pt x="1459473" y="29053"/>
                </a:moveTo>
                <a:lnTo>
                  <a:pt x="1449222" y="36738"/>
                </a:lnTo>
                <a:lnTo>
                  <a:pt x="1452928" y="56737"/>
                </a:lnTo>
                <a:lnTo>
                  <a:pt x="1453141" y="50859"/>
                </a:lnTo>
                <a:lnTo>
                  <a:pt x="1455036" y="46013"/>
                </a:lnTo>
                <a:lnTo>
                  <a:pt x="1458615" y="42201"/>
                </a:lnTo>
                <a:lnTo>
                  <a:pt x="1462193" y="38389"/>
                </a:lnTo>
                <a:lnTo>
                  <a:pt x="1459473" y="29053"/>
                </a:lnTo>
                <a:close/>
              </a:path>
              <a:path w="3884549" h="125359">
                <a:moveTo>
                  <a:pt x="1502767" y="65874"/>
                </a:moveTo>
                <a:lnTo>
                  <a:pt x="1502767" y="58973"/>
                </a:lnTo>
                <a:lnTo>
                  <a:pt x="1502426" y="53947"/>
                </a:lnTo>
                <a:lnTo>
                  <a:pt x="1501744" y="50795"/>
                </a:lnTo>
                <a:lnTo>
                  <a:pt x="1500978" y="46194"/>
                </a:lnTo>
                <a:lnTo>
                  <a:pt x="1499444" y="42169"/>
                </a:lnTo>
                <a:lnTo>
                  <a:pt x="1497144" y="38719"/>
                </a:lnTo>
                <a:lnTo>
                  <a:pt x="1494758" y="35098"/>
                </a:lnTo>
                <a:lnTo>
                  <a:pt x="1491287" y="32149"/>
                </a:lnTo>
                <a:lnTo>
                  <a:pt x="1486729" y="29870"/>
                </a:lnTo>
                <a:lnTo>
                  <a:pt x="1482171" y="27591"/>
                </a:lnTo>
                <a:lnTo>
                  <a:pt x="1477464" y="26451"/>
                </a:lnTo>
                <a:lnTo>
                  <a:pt x="1472440" y="26452"/>
                </a:lnTo>
                <a:lnTo>
                  <a:pt x="1459473" y="29053"/>
                </a:lnTo>
                <a:lnTo>
                  <a:pt x="1462193" y="38389"/>
                </a:lnTo>
                <a:lnTo>
                  <a:pt x="1466623" y="36483"/>
                </a:lnTo>
                <a:lnTo>
                  <a:pt x="1479274" y="36483"/>
                </a:lnTo>
                <a:lnTo>
                  <a:pt x="1484535" y="39251"/>
                </a:lnTo>
                <a:lnTo>
                  <a:pt x="1487687" y="44789"/>
                </a:lnTo>
                <a:lnTo>
                  <a:pt x="1489391" y="47770"/>
                </a:lnTo>
                <a:lnTo>
                  <a:pt x="1490477" y="51753"/>
                </a:lnTo>
                <a:lnTo>
                  <a:pt x="1490946" y="56737"/>
                </a:lnTo>
                <a:lnTo>
                  <a:pt x="1452928" y="56737"/>
                </a:lnTo>
                <a:lnTo>
                  <a:pt x="1449222" y="36738"/>
                </a:lnTo>
                <a:lnTo>
                  <a:pt x="1447520" y="38860"/>
                </a:lnTo>
                <a:lnTo>
                  <a:pt x="1442088" y="49930"/>
                </a:lnTo>
                <a:lnTo>
                  <a:pt x="1440277" y="63509"/>
                </a:lnTo>
                <a:lnTo>
                  <a:pt x="1440329" y="66034"/>
                </a:lnTo>
                <a:lnTo>
                  <a:pt x="1442851" y="79376"/>
                </a:lnTo>
                <a:lnTo>
                  <a:pt x="1449158" y="89546"/>
                </a:lnTo>
                <a:lnTo>
                  <a:pt x="1455079" y="95744"/>
                </a:lnTo>
                <a:lnTo>
                  <a:pt x="1462299" y="98843"/>
                </a:lnTo>
                <a:lnTo>
                  <a:pt x="1474312" y="98843"/>
                </a:lnTo>
                <a:lnTo>
                  <a:pt x="1477443" y="98502"/>
                </a:lnTo>
                <a:lnTo>
                  <a:pt x="1480211" y="97820"/>
                </a:lnTo>
                <a:lnTo>
                  <a:pt x="1485366" y="96628"/>
                </a:lnTo>
                <a:lnTo>
                  <a:pt x="1489689" y="94327"/>
                </a:lnTo>
                <a:lnTo>
                  <a:pt x="1493182" y="90920"/>
                </a:lnTo>
                <a:lnTo>
                  <a:pt x="1495269" y="88960"/>
                </a:lnTo>
                <a:lnTo>
                  <a:pt x="1497155" y="86437"/>
                </a:lnTo>
                <a:lnTo>
                  <a:pt x="1498837" y="83349"/>
                </a:lnTo>
                <a:lnTo>
                  <a:pt x="1500520" y="80261"/>
                </a:lnTo>
                <a:lnTo>
                  <a:pt x="1501510" y="77460"/>
                </a:lnTo>
                <a:lnTo>
                  <a:pt x="1501808" y="74946"/>
                </a:lnTo>
                <a:lnTo>
                  <a:pt x="1490499" y="74946"/>
                </a:lnTo>
                <a:lnTo>
                  <a:pt x="1489647" y="77971"/>
                </a:lnTo>
                <a:lnTo>
                  <a:pt x="1488199" y="80633"/>
                </a:lnTo>
                <a:lnTo>
                  <a:pt x="1486154" y="82933"/>
                </a:lnTo>
                <a:lnTo>
                  <a:pt x="1482576" y="86894"/>
                </a:lnTo>
                <a:lnTo>
                  <a:pt x="1477783" y="88875"/>
                </a:lnTo>
                <a:lnTo>
                  <a:pt x="1465345" y="88875"/>
                </a:lnTo>
                <a:lnTo>
                  <a:pt x="1460595" y="86777"/>
                </a:lnTo>
                <a:lnTo>
                  <a:pt x="1457528" y="82582"/>
                </a:lnTo>
                <a:lnTo>
                  <a:pt x="1454461" y="78386"/>
                </a:lnTo>
                <a:lnTo>
                  <a:pt x="1452821" y="72817"/>
                </a:lnTo>
                <a:lnTo>
                  <a:pt x="1452608" y="65874"/>
                </a:lnTo>
                <a:lnTo>
                  <a:pt x="1502767" y="65874"/>
                </a:lnTo>
                <a:close/>
              </a:path>
              <a:path w="3884549" h="125359">
                <a:moveTo>
                  <a:pt x="1551945" y="67194"/>
                </a:moveTo>
                <a:lnTo>
                  <a:pt x="1549964" y="72114"/>
                </a:lnTo>
                <a:lnTo>
                  <a:pt x="1549964" y="84254"/>
                </a:lnTo>
                <a:lnTo>
                  <a:pt x="1551977" y="89078"/>
                </a:lnTo>
                <a:lnTo>
                  <a:pt x="1556003" y="92932"/>
                </a:lnTo>
                <a:lnTo>
                  <a:pt x="1560028" y="96787"/>
                </a:lnTo>
                <a:lnTo>
                  <a:pt x="1565214" y="98715"/>
                </a:lnTo>
                <a:lnTo>
                  <a:pt x="1563191" y="84147"/>
                </a:lnTo>
                <a:lnTo>
                  <a:pt x="1561977" y="81527"/>
                </a:lnTo>
                <a:lnTo>
                  <a:pt x="1561977" y="73818"/>
                </a:lnTo>
                <a:lnTo>
                  <a:pt x="1563745" y="70623"/>
                </a:lnTo>
                <a:lnTo>
                  <a:pt x="1567280" y="68621"/>
                </a:lnTo>
                <a:lnTo>
                  <a:pt x="1569368" y="67429"/>
                </a:lnTo>
                <a:lnTo>
                  <a:pt x="1572498" y="66555"/>
                </a:lnTo>
                <a:lnTo>
                  <a:pt x="1576673" y="66001"/>
                </a:lnTo>
                <a:lnTo>
                  <a:pt x="1583638" y="65107"/>
                </a:lnTo>
                <a:lnTo>
                  <a:pt x="1587940" y="64425"/>
                </a:lnTo>
                <a:lnTo>
                  <a:pt x="1590155" y="63829"/>
                </a:lnTo>
                <a:lnTo>
                  <a:pt x="1592370" y="63233"/>
                </a:lnTo>
                <a:lnTo>
                  <a:pt x="1595586" y="61593"/>
                </a:lnTo>
                <a:lnTo>
                  <a:pt x="1595586" y="77928"/>
                </a:lnTo>
                <a:lnTo>
                  <a:pt x="1592391" y="83018"/>
                </a:lnTo>
                <a:lnTo>
                  <a:pt x="1586066" y="95328"/>
                </a:lnTo>
                <a:lnTo>
                  <a:pt x="1590453" y="93071"/>
                </a:lnTo>
                <a:lnTo>
                  <a:pt x="1593818" y="90409"/>
                </a:lnTo>
                <a:lnTo>
                  <a:pt x="1596161" y="87342"/>
                </a:lnTo>
                <a:lnTo>
                  <a:pt x="1595906" y="43298"/>
                </a:lnTo>
                <a:lnTo>
                  <a:pt x="1595906" y="49133"/>
                </a:lnTo>
                <a:lnTo>
                  <a:pt x="1595139" y="51625"/>
                </a:lnTo>
                <a:lnTo>
                  <a:pt x="1592477" y="54607"/>
                </a:lnTo>
                <a:lnTo>
                  <a:pt x="1589836" y="54948"/>
                </a:lnTo>
                <a:lnTo>
                  <a:pt x="1571497" y="57248"/>
                </a:lnTo>
                <a:lnTo>
                  <a:pt x="1565065" y="58057"/>
                </a:lnTo>
                <a:lnTo>
                  <a:pt x="1559868" y="60208"/>
                </a:lnTo>
                <a:lnTo>
                  <a:pt x="1555907" y="63702"/>
                </a:lnTo>
                <a:lnTo>
                  <a:pt x="1551945" y="67194"/>
                </a:lnTo>
                <a:close/>
              </a:path>
              <a:path w="3884549" h="125359">
                <a:moveTo>
                  <a:pt x="1607822" y="87533"/>
                </a:moveTo>
                <a:lnTo>
                  <a:pt x="1607087" y="84659"/>
                </a:lnTo>
                <a:lnTo>
                  <a:pt x="1607087" y="38761"/>
                </a:lnTo>
                <a:lnTo>
                  <a:pt x="1604595" y="33991"/>
                </a:lnTo>
                <a:lnTo>
                  <a:pt x="1599612" y="30924"/>
                </a:lnTo>
                <a:lnTo>
                  <a:pt x="1594585" y="27857"/>
                </a:lnTo>
                <a:lnTo>
                  <a:pt x="1588046" y="26324"/>
                </a:lnTo>
                <a:lnTo>
                  <a:pt x="1573052" y="26324"/>
                </a:lnTo>
                <a:lnTo>
                  <a:pt x="1566950" y="27974"/>
                </a:lnTo>
                <a:lnTo>
                  <a:pt x="1561689" y="31275"/>
                </a:lnTo>
                <a:lnTo>
                  <a:pt x="1556429" y="34576"/>
                </a:lnTo>
                <a:lnTo>
                  <a:pt x="1553692" y="40444"/>
                </a:lnTo>
                <a:lnTo>
                  <a:pt x="1553479" y="48878"/>
                </a:lnTo>
                <a:lnTo>
                  <a:pt x="1564213" y="48878"/>
                </a:lnTo>
                <a:lnTo>
                  <a:pt x="1564639" y="45343"/>
                </a:lnTo>
                <a:lnTo>
                  <a:pt x="1565555" y="42680"/>
                </a:lnTo>
                <a:lnTo>
                  <a:pt x="1566961" y="40891"/>
                </a:lnTo>
                <a:lnTo>
                  <a:pt x="1569474" y="37654"/>
                </a:lnTo>
                <a:lnTo>
                  <a:pt x="1573734" y="36035"/>
                </a:lnTo>
                <a:lnTo>
                  <a:pt x="1584937" y="36035"/>
                </a:lnTo>
                <a:lnTo>
                  <a:pt x="1588930" y="36919"/>
                </a:lnTo>
                <a:lnTo>
                  <a:pt x="1591720" y="38687"/>
                </a:lnTo>
                <a:lnTo>
                  <a:pt x="1594511" y="40455"/>
                </a:lnTo>
                <a:lnTo>
                  <a:pt x="1595906" y="43298"/>
                </a:lnTo>
                <a:lnTo>
                  <a:pt x="1596161" y="87342"/>
                </a:lnTo>
                <a:lnTo>
                  <a:pt x="1596545" y="90068"/>
                </a:lnTo>
                <a:lnTo>
                  <a:pt x="1598142" y="93667"/>
                </a:lnTo>
                <a:lnTo>
                  <a:pt x="1599931" y="96478"/>
                </a:lnTo>
                <a:lnTo>
                  <a:pt x="1602806" y="97884"/>
                </a:lnTo>
                <a:lnTo>
                  <a:pt x="1608387" y="97884"/>
                </a:lnTo>
                <a:lnTo>
                  <a:pt x="1611539" y="97565"/>
                </a:lnTo>
                <a:lnTo>
                  <a:pt x="1614691" y="96734"/>
                </a:lnTo>
                <a:lnTo>
                  <a:pt x="1614691" y="88237"/>
                </a:lnTo>
                <a:lnTo>
                  <a:pt x="1613285" y="88460"/>
                </a:lnTo>
                <a:lnTo>
                  <a:pt x="1610921" y="88620"/>
                </a:lnTo>
                <a:lnTo>
                  <a:pt x="1607822" y="87533"/>
                </a:lnTo>
                <a:close/>
              </a:path>
              <a:path w="3884549" h="125359">
                <a:moveTo>
                  <a:pt x="1592391" y="83018"/>
                </a:moveTo>
                <a:lnTo>
                  <a:pt x="1586002" y="86128"/>
                </a:lnTo>
                <a:lnTo>
                  <a:pt x="1582211" y="88002"/>
                </a:lnTo>
                <a:lnTo>
                  <a:pt x="1578291" y="88939"/>
                </a:lnTo>
                <a:lnTo>
                  <a:pt x="1570922" y="88939"/>
                </a:lnTo>
                <a:lnTo>
                  <a:pt x="1568047" y="87981"/>
                </a:lnTo>
                <a:lnTo>
                  <a:pt x="1565619" y="86064"/>
                </a:lnTo>
                <a:lnTo>
                  <a:pt x="1563191" y="84147"/>
                </a:lnTo>
                <a:lnTo>
                  <a:pt x="1565214" y="98715"/>
                </a:lnTo>
                <a:lnTo>
                  <a:pt x="1576843" y="98715"/>
                </a:lnTo>
                <a:lnTo>
                  <a:pt x="1581678" y="97586"/>
                </a:lnTo>
                <a:lnTo>
                  <a:pt x="1586066" y="95328"/>
                </a:lnTo>
                <a:lnTo>
                  <a:pt x="1592391" y="83018"/>
                </a:lnTo>
                <a:close/>
              </a:path>
              <a:path w="3884549" h="125359">
                <a:moveTo>
                  <a:pt x="1642102" y="87470"/>
                </a:moveTo>
                <a:lnTo>
                  <a:pt x="1639206" y="83764"/>
                </a:lnTo>
                <a:lnTo>
                  <a:pt x="1637630" y="81719"/>
                </a:lnTo>
                <a:lnTo>
                  <a:pt x="1636671" y="78780"/>
                </a:lnTo>
                <a:lnTo>
                  <a:pt x="1636330" y="74946"/>
                </a:lnTo>
                <a:lnTo>
                  <a:pt x="1625276" y="74946"/>
                </a:lnTo>
                <a:lnTo>
                  <a:pt x="1625575" y="81762"/>
                </a:lnTo>
                <a:lnTo>
                  <a:pt x="1627843" y="87480"/>
                </a:lnTo>
                <a:lnTo>
                  <a:pt x="1632081" y="92102"/>
                </a:lnTo>
                <a:lnTo>
                  <a:pt x="1636320" y="96724"/>
                </a:lnTo>
                <a:lnTo>
                  <a:pt x="1643529" y="99034"/>
                </a:lnTo>
                <a:lnTo>
                  <a:pt x="1663166" y="99034"/>
                </a:lnTo>
                <a:lnTo>
                  <a:pt x="1670206" y="96819"/>
                </a:lnTo>
                <a:lnTo>
                  <a:pt x="1674828" y="92389"/>
                </a:lnTo>
                <a:lnTo>
                  <a:pt x="1679449" y="87959"/>
                </a:lnTo>
                <a:lnTo>
                  <a:pt x="1681760" y="82699"/>
                </a:lnTo>
                <a:lnTo>
                  <a:pt x="1681760" y="70304"/>
                </a:lnTo>
                <a:lnTo>
                  <a:pt x="1679524" y="65682"/>
                </a:lnTo>
                <a:lnTo>
                  <a:pt x="1675051" y="62743"/>
                </a:lnTo>
                <a:lnTo>
                  <a:pt x="1672240" y="60869"/>
                </a:lnTo>
                <a:lnTo>
                  <a:pt x="1666702" y="58930"/>
                </a:lnTo>
                <a:lnTo>
                  <a:pt x="1658438" y="56929"/>
                </a:lnTo>
                <a:lnTo>
                  <a:pt x="1650835" y="55076"/>
                </a:lnTo>
                <a:lnTo>
                  <a:pt x="1647512" y="54266"/>
                </a:lnTo>
                <a:lnTo>
                  <a:pt x="1644999" y="53329"/>
                </a:lnTo>
                <a:lnTo>
                  <a:pt x="1643295" y="52264"/>
                </a:lnTo>
                <a:lnTo>
                  <a:pt x="1640356" y="50475"/>
                </a:lnTo>
                <a:lnTo>
                  <a:pt x="1638886" y="48090"/>
                </a:lnTo>
                <a:lnTo>
                  <a:pt x="1638854" y="28198"/>
                </a:lnTo>
                <a:lnTo>
                  <a:pt x="1634190" y="32202"/>
                </a:lnTo>
                <a:lnTo>
                  <a:pt x="1629525" y="36206"/>
                </a:lnTo>
                <a:lnTo>
                  <a:pt x="1627193" y="41445"/>
                </a:lnTo>
                <a:lnTo>
                  <a:pt x="1627193" y="53415"/>
                </a:lnTo>
                <a:lnTo>
                  <a:pt x="1629664" y="57716"/>
                </a:lnTo>
                <a:lnTo>
                  <a:pt x="1634605" y="60826"/>
                </a:lnTo>
                <a:lnTo>
                  <a:pt x="1637374" y="62615"/>
                </a:lnTo>
                <a:lnTo>
                  <a:pt x="1641676" y="64234"/>
                </a:lnTo>
                <a:lnTo>
                  <a:pt x="1647512" y="65682"/>
                </a:lnTo>
                <a:lnTo>
                  <a:pt x="1656649" y="67982"/>
                </a:lnTo>
                <a:lnTo>
                  <a:pt x="1661548" y="69217"/>
                </a:lnTo>
                <a:lnTo>
                  <a:pt x="1664828" y="70304"/>
                </a:lnTo>
                <a:lnTo>
                  <a:pt x="1666489" y="71241"/>
                </a:lnTo>
                <a:lnTo>
                  <a:pt x="1669088" y="72774"/>
                </a:lnTo>
                <a:lnTo>
                  <a:pt x="1670387" y="75010"/>
                </a:lnTo>
                <a:lnTo>
                  <a:pt x="1670387" y="81826"/>
                </a:lnTo>
                <a:lnTo>
                  <a:pt x="1668768" y="84690"/>
                </a:lnTo>
                <a:lnTo>
                  <a:pt x="1665531" y="86543"/>
                </a:lnTo>
                <a:lnTo>
                  <a:pt x="1662293" y="88396"/>
                </a:lnTo>
                <a:lnTo>
                  <a:pt x="1658545" y="89322"/>
                </a:lnTo>
                <a:lnTo>
                  <a:pt x="1647129" y="89322"/>
                </a:lnTo>
                <a:lnTo>
                  <a:pt x="1642102" y="87470"/>
                </a:lnTo>
                <a:close/>
              </a:path>
              <a:path w="3884549" h="125359">
                <a:moveTo>
                  <a:pt x="1647768" y="36035"/>
                </a:moveTo>
                <a:lnTo>
                  <a:pt x="1658630" y="36035"/>
                </a:lnTo>
                <a:lnTo>
                  <a:pt x="1663209" y="37547"/>
                </a:lnTo>
                <a:lnTo>
                  <a:pt x="1665850" y="40572"/>
                </a:lnTo>
                <a:lnTo>
                  <a:pt x="1667469" y="42702"/>
                </a:lnTo>
                <a:lnTo>
                  <a:pt x="1668385" y="45066"/>
                </a:lnTo>
                <a:lnTo>
                  <a:pt x="1668598" y="47664"/>
                </a:lnTo>
                <a:lnTo>
                  <a:pt x="1679460" y="47664"/>
                </a:lnTo>
                <a:lnTo>
                  <a:pt x="1679545" y="43234"/>
                </a:lnTo>
                <a:lnTo>
                  <a:pt x="1678161" y="39102"/>
                </a:lnTo>
                <a:lnTo>
                  <a:pt x="1675307" y="35269"/>
                </a:lnTo>
                <a:lnTo>
                  <a:pt x="1670749" y="29220"/>
                </a:lnTo>
                <a:lnTo>
                  <a:pt x="1663316" y="26196"/>
                </a:lnTo>
                <a:lnTo>
                  <a:pt x="1645127" y="26196"/>
                </a:lnTo>
                <a:lnTo>
                  <a:pt x="1638854" y="28198"/>
                </a:lnTo>
                <a:lnTo>
                  <a:pt x="1638886" y="42382"/>
                </a:lnTo>
                <a:lnTo>
                  <a:pt x="1640004" y="40188"/>
                </a:lnTo>
                <a:lnTo>
                  <a:pt x="1642241" y="38527"/>
                </a:lnTo>
                <a:lnTo>
                  <a:pt x="1644477" y="36866"/>
                </a:lnTo>
                <a:lnTo>
                  <a:pt x="1647768" y="36035"/>
                </a:lnTo>
                <a:close/>
              </a:path>
              <a:path w="3884549" h="125359">
                <a:moveTo>
                  <a:pt x="1697670" y="82486"/>
                </a:moveTo>
                <a:lnTo>
                  <a:pt x="1697670" y="96415"/>
                </a:lnTo>
                <a:lnTo>
                  <a:pt x="1711025" y="96415"/>
                </a:lnTo>
                <a:lnTo>
                  <a:pt x="1711025" y="82486"/>
                </a:lnTo>
                <a:lnTo>
                  <a:pt x="1697670" y="82486"/>
                </a:lnTo>
                <a:close/>
              </a:path>
              <a:path w="3884549" h="125359">
                <a:moveTo>
                  <a:pt x="1757669" y="48495"/>
                </a:moveTo>
                <a:lnTo>
                  <a:pt x="1757859" y="54553"/>
                </a:lnTo>
                <a:lnTo>
                  <a:pt x="1760121" y="68499"/>
                </a:lnTo>
                <a:lnTo>
                  <a:pt x="1764935" y="79961"/>
                </a:lnTo>
                <a:lnTo>
                  <a:pt x="1772301" y="88939"/>
                </a:lnTo>
                <a:lnTo>
                  <a:pt x="1775287" y="91352"/>
                </a:lnTo>
                <a:lnTo>
                  <a:pt x="1786541" y="96970"/>
                </a:lnTo>
                <a:lnTo>
                  <a:pt x="1799776" y="98843"/>
                </a:lnTo>
                <a:lnTo>
                  <a:pt x="1807685" y="98268"/>
                </a:lnTo>
                <a:lnTo>
                  <a:pt x="1820001" y="94363"/>
                </a:lnTo>
                <a:lnTo>
                  <a:pt x="1829935" y="86767"/>
                </a:lnTo>
                <a:lnTo>
                  <a:pt x="1837698" y="74720"/>
                </a:lnTo>
                <a:lnTo>
                  <a:pt x="1840925" y="61912"/>
                </a:lnTo>
                <a:lnTo>
                  <a:pt x="1828529" y="61912"/>
                </a:lnTo>
                <a:lnTo>
                  <a:pt x="1827251" y="68088"/>
                </a:lnTo>
                <a:lnTo>
                  <a:pt x="1825313" y="73072"/>
                </a:lnTo>
                <a:lnTo>
                  <a:pt x="1822715" y="76863"/>
                </a:lnTo>
                <a:lnTo>
                  <a:pt x="1817816" y="84062"/>
                </a:lnTo>
                <a:lnTo>
                  <a:pt x="1810681" y="87661"/>
                </a:lnTo>
                <a:lnTo>
                  <a:pt x="1791129" y="87661"/>
                </a:lnTo>
                <a:lnTo>
                  <a:pt x="1783472" y="84243"/>
                </a:lnTo>
                <a:lnTo>
                  <a:pt x="1778339" y="77407"/>
                </a:lnTo>
                <a:lnTo>
                  <a:pt x="1777055" y="75571"/>
                </a:lnTo>
                <a:lnTo>
                  <a:pt x="1772243" y="64417"/>
                </a:lnTo>
                <a:lnTo>
                  <a:pt x="1770640" y="50667"/>
                </a:lnTo>
                <a:lnTo>
                  <a:pt x="1770923" y="43673"/>
                </a:lnTo>
                <a:lnTo>
                  <a:pt x="1768659" y="14439"/>
                </a:lnTo>
                <a:lnTo>
                  <a:pt x="1763206" y="22782"/>
                </a:lnTo>
                <a:lnTo>
                  <a:pt x="1759053" y="34697"/>
                </a:lnTo>
                <a:lnTo>
                  <a:pt x="1757669" y="48495"/>
                </a:lnTo>
                <a:close/>
              </a:path>
              <a:path w="3884549" h="125359">
                <a:moveTo>
                  <a:pt x="1779170" y="20797"/>
                </a:moveTo>
                <a:lnTo>
                  <a:pt x="1784856" y="14301"/>
                </a:lnTo>
                <a:lnTo>
                  <a:pt x="1792322" y="11053"/>
                </a:lnTo>
                <a:lnTo>
                  <a:pt x="1809147" y="11053"/>
                </a:lnTo>
                <a:lnTo>
                  <a:pt x="1815036" y="12821"/>
                </a:lnTo>
                <a:lnTo>
                  <a:pt x="1819232" y="16356"/>
                </a:lnTo>
                <a:lnTo>
                  <a:pt x="1823428" y="19892"/>
                </a:lnTo>
                <a:lnTo>
                  <a:pt x="1826229" y="24684"/>
                </a:lnTo>
                <a:lnTo>
                  <a:pt x="1827635" y="30732"/>
                </a:lnTo>
                <a:lnTo>
                  <a:pt x="1840031" y="30732"/>
                </a:lnTo>
                <a:lnTo>
                  <a:pt x="1839306" y="22767"/>
                </a:lnTo>
                <a:lnTo>
                  <a:pt x="1835664" y="15653"/>
                </a:lnTo>
                <a:lnTo>
                  <a:pt x="1829104" y="9392"/>
                </a:lnTo>
                <a:lnTo>
                  <a:pt x="1826396" y="7098"/>
                </a:lnTo>
                <a:lnTo>
                  <a:pt x="1815426" y="1774"/>
                </a:lnTo>
                <a:lnTo>
                  <a:pt x="1801437" y="0"/>
                </a:lnTo>
                <a:lnTo>
                  <a:pt x="1790045" y="1221"/>
                </a:lnTo>
                <a:lnTo>
                  <a:pt x="1778219" y="6015"/>
                </a:lnTo>
                <a:lnTo>
                  <a:pt x="1768659" y="14439"/>
                </a:lnTo>
                <a:lnTo>
                  <a:pt x="1770923" y="43673"/>
                </a:lnTo>
                <a:lnTo>
                  <a:pt x="1773621" y="30499"/>
                </a:lnTo>
                <a:lnTo>
                  <a:pt x="1779170" y="20797"/>
                </a:lnTo>
                <a:close/>
              </a:path>
              <a:path w="3884549" h="125359">
                <a:moveTo>
                  <a:pt x="1901339" y="80345"/>
                </a:moveTo>
                <a:lnTo>
                  <a:pt x="1898506" y="86117"/>
                </a:lnTo>
                <a:lnTo>
                  <a:pt x="1893277" y="89003"/>
                </a:lnTo>
                <a:lnTo>
                  <a:pt x="1878709" y="89003"/>
                </a:lnTo>
                <a:lnTo>
                  <a:pt x="1873640" y="86575"/>
                </a:lnTo>
                <a:lnTo>
                  <a:pt x="1870445" y="81719"/>
                </a:lnTo>
                <a:lnTo>
                  <a:pt x="1875152" y="98907"/>
                </a:lnTo>
                <a:lnTo>
                  <a:pt x="1886787" y="98859"/>
                </a:lnTo>
                <a:lnTo>
                  <a:pt x="1900102" y="95835"/>
                </a:lnTo>
                <a:lnTo>
                  <a:pt x="1901339" y="80345"/>
                </a:lnTo>
                <a:close/>
              </a:path>
              <a:path w="3884549" h="125359">
                <a:moveTo>
                  <a:pt x="1853832" y="63702"/>
                </a:moveTo>
                <a:lnTo>
                  <a:pt x="1853860" y="65548"/>
                </a:lnTo>
                <a:lnTo>
                  <a:pt x="1856156" y="78904"/>
                </a:lnTo>
                <a:lnTo>
                  <a:pt x="1862138" y="89354"/>
                </a:lnTo>
                <a:lnTo>
                  <a:pt x="1867676" y="95722"/>
                </a:lnTo>
                <a:lnTo>
                  <a:pt x="1875152" y="98907"/>
                </a:lnTo>
                <a:lnTo>
                  <a:pt x="1870445" y="81719"/>
                </a:lnTo>
                <a:lnTo>
                  <a:pt x="1867250" y="76863"/>
                </a:lnTo>
                <a:lnTo>
                  <a:pt x="1865653" y="70793"/>
                </a:lnTo>
                <a:lnTo>
                  <a:pt x="1865653" y="55928"/>
                </a:lnTo>
                <a:lnTo>
                  <a:pt x="1867250" y="49453"/>
                </a:lnTo>
                <a:lnTo>
                  <a:pt x="1870445" y="44086"/>
                </a:lnTo>
                <a:lnTo>
                  <a:pt x="1873640" y="38719"/>
                </a:lnTo>
                <a:lnTo>
                  <a:pt x="1878751" y="36035"/>
                </a:lnTo>
                <a:lnTo>
                  <a:pt x="1893703" y="36035"/>
                </a:lnTo>
                <a:lnTo>
                  <a:pt x="1899283" y="39187"/>
                </a:lnTo>
                <a:lnTo>
                  <a:pt x="1902521" y="45492"/>
                </a:lnTo>
                <a:lnTo>
                  <a:pt x="1904565" y="49496"/>
                </a:lnTo>
                <a:lnTo>
                  <a:pt x="1905588" y="54692"/>
                </a:lnTo>
                <a:lnTo>
                  <a:pt x="1905588" y="68152"/>
                </a:lnTo>
                <a:lnTo>
                  <a:pt x="1904171" y="74574"/>
                </a:lnTo>
                <a:lnTo>
                  <a:pt x="1901339" y="80345"/>
                </a:lnTo>
                <a:lnTo>
                  <a:pt x="1900102" y="95835"/>
                </a:lnTo>
                <a:lnTo>
                  <a:pt x="1909549" y="88109"/>
                </a:lnTo>
                <a:lnTo>
                  <a:pt x="1911209" y="85687"/>
                </a:lnTo>
                <a:lnTo>
                  <a:pt x="1916002" y="74366"/>
                </a:lnTo>
                <a:lnTo>
                  <a:pt x="1917600" y="60762"/>
                </a:lnTo>
                <a:lnTo>
                  <a:pt x="1917547" y="58192"/>
                </a:lnTo>
                <a:lnTo>
                  <a:pt x="1914953" y="44736"/>
                </a:lnTo>
                <a:lnTo>
                  <a:pt x="1908463" y="34821"/>
                </a:lnTo>
                <a:lnTo>
                  <a:pt x="1902372" y="28943"/>
                </a:lnTo>
                <a:lnTo>
                  <a:pt x="1894917" y="26004"/>
                </a:lnTo>
                <a:lnTo>
                  <a:pt x="1885824" y="26005"/>
                </a:lnTo>
                <a:lnTo>
                  <a:pt x="1872731" y="28608"/>
                </a:lnTo>
                <a:lnTo>
                  <a:pt x="1862586" y="36227"/>
                </a:lnTo>
                <a:lnTo>
                  <a:pt x="1860624" y="38763"/>
                </a:lnTo>
                <a:lnTo>
                  <a:pt x="1855530" y="49869"/>
                </a:lnTo>
                <a:lnTo>
                  <a:pt x="1853832" y="63702"/>
                </a:lnTo>
                <a:close/>
              </a:path>
              <a:path w="3884549" h="125359">
                <a:moveTo>
                  <a:pt x="2061323" y="95328"/>
                </a:moveTo>
                <a:lnTo>
                  <a:pt x="2064816" y="97586"/>
                </a:lnTo>
                <a:lnTo>
                  <a:pt x="2069140" y="98715"/>
                </a:lnTo>
                <a:lnTo>
                  <a:pt x="2080854" y="98715"/>
                </a:lnTo>
                <a:lnTo>
                  <a:pt x="2086605" y="96691"/>
                </a:lnTo>
                <a:lnTo>
                  <a:pt x="2091546" y="92645"/>
                </a:lnTo>
                <a:lnTo>
                  <a:pt x="2096721" y="86968"/>
                </a:lnTo>
                <a:lnTo>
                  <a:pt x="2101609" y="75614"/>
                </a:lnTo>
                <a:lnTo>
                  <a:pt x="2103239" y="60698"/>
                </a:lnTo>
                <a:lnTo>
                  <a:pt x="2103219" y="59078"/>
                </a:lnTo>
                <a:lnTo>
                  <a:pt x="2101004" y="45433"/>
                </a:lnTo>
                <a:lnTo>
                  <a:pt x="2095124" y="35237"/>
                </a:lnTo>
                <a:lnTo>
                  <a:pt x="2089714" y="29295"/>
                </a:lnTo>
                <a:lnTo>
                  <a:pt x="2083133" y="26324"/>
                </a:lnTo>
                <a:lnTo>
                  <a:pt x="2070141" y="26324"/>
                </a:lnTo>
                <a:lnTo>
                  <a:pt x="2065583" y="27601"/>
                </a:lnTo>
                <a:lnTo>
                  <a:pt x="2061706" y="30157"/>
                </a:lnTo>
                <a:lnTo>
                  <a:pt x="2058980" y="31861"/>
                </a:lnTo>
                <a:lnTo>
                  <a:pt x="2059342" y="40402"/>
                </a:lnTo>
                <a:lnTo>
                  <a:pt x="2064795" y="36419"/>
                </a:lnTo>
                <a:lnTo>
                  <a:pt x="2080684" y="36419"/>
                </a:lnTo>
                <a:lnTo>
                  <a:pt x="2086136" y="40188"/>
                </a:lnTo>
                <a:lnTo>
                  <a:pt x="2089118" y="47728"/>
                </a:lnTo>
                <a:lnTo>
                  <a:pt x="2090694" y="51647"/>
                </a:lnTo>
                <a:lnTo>
                  <a:pt x="2091482" y="56332"/>
                </a:lnTo>
                <a:lnTo>
                  <a:pt x="2091482" y="70729"/>
                </a:lnTo>
                <a:lnTo>
                  <a:pt x="2089704" y="77449"/>
                </a:lnTo>
                <a:lnTo>
                  <a:pt x="2086147" y="81943"/>
                </a:lnTo>
                <a:lnTo>
                  <a:pt x="2082590" y="86437"/>
                </a:lnTo>
                <a:lnTo>
                  <a:pt x="2078128" y="88684"/>
                </a:lnTo>
                <a:lnTo>
                  <a:pt x="2064837" y="88684"/>
                </a:lnTo>
                <a:lnTo>
                  <a:pt x="2059385" y="85148"/>
                </a:lnTo>
                <a:lnTo>
                  <a:pt x="2056403" y="78078"/>
                </a:lnTo>
                <a:lnTo>
                  <a:pt x="2056999" y="91857"/>
                </a:lnTo>
                <a:lnTo>
                  <a:pt x="2059279" y="94050"/>
                </a:lnTo>
                <a:lnTo>
                  <a:pt x="2061323" y="95328"/>
                </a:lnTo>
                <a:close/>
              </a:path>
              <a:path w="3884549" h="125359">
                <a:moveTo>
                  <a:pt x="2131715" y="27985"/>
                </a:moveTo>
                <a:lnTo>
                  <a:pt x="2119958" y="27985"/>
                </a:lnTo>
                <a:lnTo>
                  <a:pt x="2119958" y="80335"/>
                </a:lnTo>
                <a:lnTo>
                  <a:pt x="2120917" y="84999"/>
                </a:lnTo>
                <a:lnTo>
                  <a:pt x="2122834" y="88492"/>
                </a:lnTo>
                <a:lnTo>
                  <a:pt x="2126369" y="95009"/>
                </a:lnTo>
                <a:lnTo>
                  <a:pt x="2133015" y="98268"/>
                </a:lnTo>
                <a:lnTo>
                  <a:pt x="2133376" y="81975"/>
                </a:lnTo>
                <a:lnTo>
                  <a:pt x="2132269" y="79760"/>
                </a:lnTo>
                <a:lnTo>
                  <a:pt x="2131715" y="76906"/>
                </a:lnTo>
                <a:lnTo>
                  <a:pt x="2131715" y="27985"/>
                </a:lnTo>
                <a:close/>
              </a:path>
              <a:path w="3884549" h="125359">
                <a:moveTo>
                  <a:pt x="2139234" y="88109"/>
                </a:moveTo>
                <a:lnTo>
                  <a:pt x="2135421" y="86064"/>
                </a:lnTo>
                <a:lnTo>
                  <a:pt x="2133376" y="81975"/>
                </a:lnTo>
                <a:lnTo>
                  <a:pt x="2133015" y="98268"/>
                </a:lnTo>
                <a:lnTo>
                  <a:pt x="2149031" y="98268"/>
                </a:lnTo>
                <a:lnTo>
                  <a:pt x="2154356" y="96478"/>
                </a:lnTo>
                <a:lnTo>
                  <a:pt x="2158743" y="92900"/>
                </a:lnTo>
                <a:lnTo>
                  <a:pt x="2160958" y="91111"/>
                </a:lnTo>
                <a:lnTo>
                  <a:pt x="2162811" y="88918"/>
                </a:lnTo>
                <a:lnTo>
                  <a:pt x="2164302" y="86319"/>
                </a:lnTo>
                <a:lnTo>
                  <a:pt x="2164174" y="96415"/>
                </a:lnTo>
                <a:lnTo>
                  <a:pt x="2175037" y="96415"/>
                </a:lnTo>
                <a:lnTo>
                  <a:pt x="2175037" y="27985"/>
                </a:lnTo>
                <a:lnTo>
                  <a:pt x="2163535" y="27985"/>
                </a:lnTo>
                <a:lnTo>
                  <a:pt x="2163535" y="68281"/>
                </a:lnTo>
                <a:lnTo>
                  <a:pt x="2162747" y="73541"/>
                </a:lnTo>
                <a:lnTo>
                  <a:pt x="2161171" y="77374"/>
                </a:lnTo>
                <a:lnTo>
                  <a:pt x="2158275" y="84531"/>
                </a:lnTo>
                <a:lnTo>
                  <a:pt x="2152822" y="88109"/>
                </a:lnTo>
                <a:lnTo>
                  <a:pt x="2139234" y="88109"/>
                </a:lnTo>
                <a:close/>
              </a:path>
              <a:path w="3884549" h="125359">
                <a:moveTo>
                  <a:pt x="2244626" y="29053"/>
                </a:moveTo>
                <a:lnTo>
                  <a:pt x="2234375" y="36738"/>
                </a:lnTo>
                <a:lnTo>
                  <a:pt x="2238081" y="56737"/>
                </a:lnTo>
                <a:lnTo>
                  <a:pt x="2238293" y="50859"/>
                </a:lnTo>
                <a:lnTo>
                  <a:pt x="2240189" y="46013"/>
                </a:lnTo>
                <a:lnTo>
                  <a:pt x="2243767" y="42201"/>
                </a:lnTo>
                <a:lnTo>
                  <a:pt x="2247345" y="38389"/>
                </a:lnTo>
                <a:lnTo>
                  <a:pt x="2244626" y="29053"/>
                </a:lnTo>
                <a:close/>
              </a:path>
              <a:path w="3884549" h="125359">
                <a:moveTo>
                  <a:pt x="2287919" y="65874"/>
                </a:moveTo>
                <a:lnTo>
                  <a:pt x="2287919" y="58973"/>
                </a:lnTo>
                <a:lnTo>
                  <a:pt x="2287578" y="53947"/>
                </a:lnTo>
                <a:lnTo>
                  <a:pt x="2286897" y="50795"/>
                </a:lnTo>
                <a:lnTo>
                  <a:pt x="2286130" y="46194"/>
                </a:lnTo>
                <a:lnTo>
                  <a:pt x="2284597" y="42169"/>
                </a:lnTo>
                <a:lnTo>
                  <a:pt x="2282296" y="38719"/>
                </a:lnTo>
                <a:lnTo>
                  <a:pt x="2279911" y="35098"/>
                </a:lnTo>
                <a:lnTo>
                  <a:pt x="2276439" y="32149"/>
                </a:lnTo>
                <a:lnTo>
                  <a:pt x="2271881" y="29870"/>
                </a:lnTo>
                <a:lnTo>
                  <a:pt x="2267324" y="27591"/>
                </a:lnTo>
                <a:lnTo>
                  <a:pt x="2262617" y="26451"/>
                </a:lnTo>
                <a:lnTo>
                  <a:pt x="2257593" y="26452"/>
                </a:lnTo>
                <a:lnTo>
                  <a:pt x="2244626" y="29053"/>
                </a:lnTo>
                <a:lnTo>
                  <a:pt x="2247345" y="38389"/>
                </a:lnTo>
                <a:lnTo>
                  <a:pt x="2251775" y="36483"/>
                </a:lnTo>
                <a:lnTo>
                  <a:pt x="2264427" y="36483"/>
                </a:lnTo>
                <a:lnTo>
                  <a:pt x="2269688" y="39251"/>
                </a:lnTo>
                <a:lnTo>
                  <a:pt x="2272840" y="44789"/>
                </a:lnTo>
                <a:lnTo>
                  <a:pt x="2274544" y="47770"/>
                </a:lnTo>
                <a:lnTo>
                  <a:pt x="2275630" y="51753"/>
                </a:lnTo>
                <a:lnTo>
                  <a:pt x="2276099" y="56737"/>
                </a:lnTo>
                <a:lnTo>
                  <a:pt x="2238081" y="56737"/>
                </a:lnTo>
                <a:lnTo>
                  <a:pt x="2234375" y="36738"/>
                </a:lnTo>
                <a:lnTo>
                  <a:pt x="2232673" y="38860"/>
                </a:lnTo>
                <a:lnTo>
                  <a:pt x="2227240" y="49930"/>
                </a:lnTo>
                <a:lnTo>
                  <a:pt x="2225429" y="63509"/>
                </a:lnTo>
                <a:lnTo>
                  <a:pt x="2225481" y="66034"/>
                </a:lnTo>
                <a:lnTo>
                  <a:pt x="2228003" y="79376"/>
                </a:lnTo>
                <a:lnTo>
                  <a:pt x="2234310" y="89546"/>
                </a:lnTo>
                <a:lnTo>
                  <a:pt x="2240232" y="95744"/>
                </a:lnTo>
                <a:lnTo>
                  <a:pt x="2247452" y="98843"/>
                </a:lnTo>
                <a:lnTo>
                  <a:pt x="2259464" y="98843"/>
                </a:lnTo>
                <a:lnTo>
                  <a:pt x="2262595" y="98502"/>
                </a:lnTo>
                <a:lnTo>
                  <a:pt x="2265364" y="97820"/>
                </a:lnTo>
                <a:lnTo>
                  <a:pt x="2270518" y="96628"/>
                </a:lnTo>
                <a:lnTo>
                  <a:pt x="2274842" y="94327"/>
                </a:lnTo>
                <a:lnTo>
                  <a:pt x="2278335" y="90920"/>
                </a:lnTo>
                <a:lnTo>
                  <a:pt x="2280422" y="88960"/>
                </a:lnTo>
                <a:lnTo>
                  <a:pt x="2282307" y="86437"/>
                </a:lnTo>
                <a:lnTo>
                  <a:pt x="2283990" y="83349"/>
                </a:lnTo>
                <a:lnTo>
                  <a:pt x="2285672" y="80261"/>
                </a:lnTo>
                <a:lnTo>
                  <a:pt x="2286663" y="77460"/>
                </a:lnTo>
                <a:lnTo>
                  <a:pt x="2286961" y="74946"/>
                </a:lnTo>
                <a:lnTo>
                  <a:pt x="2275651" y="74946"/>
                </a:lnTo>
                <a:lnTo>
                  <a:pt x="2274799" y="77971"/>
                </a:lnTo>
                <a:lnTo>
                  <a:pt x="2273351" y="80633"/>
                </a:lnTo>
                <a:lnTo>
                  <a:pt x="2271307" y="82933"/>
                </a:lnTo>
                <a:lnTo>
                  <a:pt x="2267728" y="86894"/>
                </a:lnTo>
                <a:lnTo>
                  <a:pt x="2262936" y="88875"/>
                </a:lnTo>
                <a:lnTo>
                  <a:pt x="2250497" y="88875"/>
                </a:lnTo>
                <a:lnTo>
                  <a:pt x="2245748" y="86777"/>
                </a:lnTo>
                <a:lnTo>
                  <a:pt x="2242681" y="82582"/>
                </a:lnTo>
                <a:lnTo>
                  <a:pt x="2239614" y="78386"/>
                </a:lnTo>
                <a:lnTo>
                  <a:pt x="2237974" y="72817"/>
                </a:lnTo>
                <a:lnTo>
                  <a:pt x="2237761" y="65874"/>
                </a:lnTo>
                <a:lnTo>
                  <a:pt x="2287919" y="65874"/>
                </a:lnTo>
                <a:close/>
              </a:path>
              <a:path w="3884549" h="125359">
                <a:moveTo>
                  <a:pt x="2410983" y="38485"/>
                </a:moveTo>
                <a:lnTo>
                  <a:pt x="2413070" y="42233"/>
                </a:lnTo>
                <a:lnTo>
                  <a:pt x="2414348" y="44576"/>
                </a:lnTo>
                <a:lnTo>
                  <a:pt x="2414987" y="48260"/>
                </a:lnTo>
                <a:lnTo>
                  <a:pt x="2414987" y="96415"/>
                </a:lnTo>
                <a:lnTo>
                  <a:pt x="2426808" y="96415"/>
                </a:lnTo>
                <a:lnTo>
                  <a:pt x="2426808" y="45790"/>
                </a:lnTo>
                <a:lnTo>
                  <a:pt x="2425849" y="40530"/>
                </a:lnTo>
                <a:lnTo>
                  <a:pt x="2423933" y="36738"/>
                </a:lnTo>
                <a:lnTo>
                  <a:pt x="2420397" y="29795"/>
                </a:lnTo>
                <a:lnTo>
                  <a:pt x="2413666" y="26324"/>
                </a:lnTo>
                <a:lnTo>
                  <a:pt x="2398203" y="26324"/>
                </a:lnTo>
                <a:lnTo>
                  <a:pt x="2393582" y="27538"/>
                </a:lnTo>
                <a:lnTo>
                  <a:pt x="2389876" y="29966"/>
                </a:lnTo>
                <a:lnTo>
                  <a:pt x="2387703" y="31372"/>
                </a:lnTo>
                <a:lnTo>
                  <a:pt x="2385254" y="33799"/>
                </a:lnTo>
                <a:lnTo>
                  <a:pt x="2382528" y="37249"/>
                </a:lnTo>
                <a:lnTo>
                  <a:pt x="2382528" y="2236"/>
                </a:lnTo>
                <a:lnTo>
                  <a:pt x="2371027" y="2236"/>
                </a:lnTo>
                <a:lnTo>
                  <a:pt x="2371027" y="96415"/>
                </a:lnTo>
                <a:lnTo>
                  <a:pt x="2382528" y="96415"/>
                </a:lnTo>
                <a:lnTo>
                  <a:pt x="2382528" y="51008"/>
                </a:lnTo>
                <a:lnTo>
                  <a:pt x="2384466" y="44810"/>
                </a:lnTo>
                <a:lnTo>
                  <a:pt x="2388342" y="41531"/>
                </a:lnTo>
                <a:lnTo>
                  <a:pt x="2392219" y="38250"/>
                </a:lnTo>
                <a:lnTo>
                  <a:pt x="2396542" y="36610"/>
                </a:lnTo>
                <a:lnTo>
                  <a:pt x="2407064" y="36610"/>
                </a:lnTo>
                <a:lnTo>
                  <a:pt x="2410983" y="38485"/>
                </a:lnTo>
                <a:close/>
              </a:path>
              <a:path w="3884549" h="125359">
                <a:moveTo>
                  <a:pt x="2462724" y="29053"/>
                </a:moveTo>
                <a:lnTo>
                  <a:pt x="2452473" y="36738"/>
                </a:lnTo>
                <a:lnTo>
                  <a:pt x="2456178" y="56737"/>
                </a:lnTo>
                <a:lnTo>
                  <a:pt x="2456391" y="50859"/>
                </a:lnTo>
                <a:lnTo>
                  <a:pt x="2458287" y="46013"/>
                </a:lnTo>
                <a:lnTo>
                  <a:pt x="2461865" y="42201"/>
                </a:lnTo>
                <a:lnTo>
                  <a:pt x="2465443" y="38389"/>
                </a:lnTo>
                <a:lnTo>
                  <a:pt x="2462724" y="29053"/>
                </a:lnTo>
                <a:close/>
              </a:path>
              <a:path w="3884549" h="125359">
                <a:moveTo>
                  <a:pt x="2506017" y="65874"/>
                </a:moveTo>
                <a:lnTo>
                  <a:pt x="2506017" y="58973"/>
                </a:lnTo>
                <a:lnTo>
                  <a:pt x="2505676" y="53947"/>
                </a:lnTo>
                <a:lnTo>
                  <a:pt x="2504995" y="50795"/>
                </a:lnTo>
                <a:lnTo>
                  <a:pt x="2504228" y="46194"/>
                </a:lnTo>
                <a:lnTo>
                  <a:pt x="2502695" y="42169"/>
                </a:lnTo>
                <a:lnTo>
                  <a:pt x="2500394" y="38719"/>
                </a:lnTo>
                <a:lnTo>
                  <a:pt x="2498009" y="35098"/>
                </a:lnTo>
                <a:lnTo>
                  <a:pt x="2494537" y="32149"/>
                </a:lnTo>
                <a:lnTo>
                  <a:pt x="2489979" y="29870"/>
                </a:lnTo>
                <a:lnTo>
                  <a:pt x="2485421" y="27591"/>
                </a:lnTo>
                <a:lnTo>
                  <a:pt x="2480714" y="26451"/>
                </a:lnTo>
                <a:lnTo>
                  <a:pt x="2475691" y="26452"/>
                </a:lnTo>
                <a:lnTo>
                  <a:pt x="2462724" y="29053"/>
                </a:lnTo>
                <a:lnTo>
                  <a:pt x="2465443" y="38389"/>
                </a:lnTo>
                <a:lnTo>
                  <a:pt x="2469873" y="36483"/>
                </a:lnTo>
                <a:lnTo>
                  <a:pt x="2482525" y="36483"/>
                </a:lnTo>
                <a:lnTo>
                  <a:pt x="2487786" y="39251"/>
                </a:lnTo>
                <a:lnTo>
                  <a:pt x="2490938" y="44789"/>
                </a:lnTo>
                <a:lnTo>
                  <a:pt x="2492642" y="47770"/>
                </a:lnTo>
                <a:lnTo>
                  <a:pt x="2493728" y="51753"/>
                </a:lnTo>
                <a:lnTo>
                  <a:pt x="2494197" y="56737"/>
                </a:lnTo>
                <a:lnTo>
                  <a:pt x="2456178" y="56737"/>
                </a:lnTo>
                <a:lnTo>
                  <a:pt x="2452473" y="36738"/>
                </a:lnTo>
                <a:lnTo>
                  <a:pt x="2450771" y="38860"/>
                </a:lnTo>
                <a:lnTo>
                  <a:pt x="2445338" y="49930"/>
                </a:lnTo>
                <a:lnTo>
                  <a:pt x="2443527" y="63509"/>
                </a:lnTo>
                <a:lnTo>
                  <a:pt x="2443579" y="66034"/>
                </a:lnTo>
                <a:lnTo>
                  <a:pt x="2446101" y="79376"/>
                </a:lnTo>
                <a:lnTo>
                  <a:pt x="2452408" y="89546"/>
                </a:lnTo>
                <a:lnTo>
                  <a:pt x="2458330" y="95744"/>
                </a:lnTo>
                <a:lnTo>
                  <a:pt x="2465550" y="98843"/>
                </a:lnTo>
                <a:lnTo>
                  <a:pt x="2477562" y="98843"/>
                </a:lnTo>
                <a:lnTo>
                  <a:pt x="2480693" y="98502"/>
                </a:lnTo>
                <a:lnTo>
                  <a:pt x="2483462" y="97820"/>
                </a:lnTo>
                <a:lnTo>
                  <a:pt x="2488616" y="96628"/>
                </a:lnTo>
                <a:lnTo>
                  <a:pt x="2492940" y="94327"/>
                </a:lnTo>
                <a:lnTo>
                  <a:pt x="2496433" y="90920"/>
                </a:lnTo>
                <a:lnTo>
                  <a:pt x="2498520" y="88960"/>
                </a:lnTo>
                <a:lnTo>
                  <a:pt x="2500405" y="86437"/>
                </a:lnTo>
                <a:lnTo>
                  <a:pt x="2502088" y="83349"/>
                </a:lnTo>
                <a:lnTo>
                  <a:pt x="2503770" y="80261"/>
                </a:lnTo>
                <a:lnTo>
                  <a:pt x="2504761" y="77460"/>
                </a:lnTo>
                <a:lnTo>
                  <a:pt x="2505059" y="74946"/>
                </a:lnTo>
                <a:lnTo>
                  <a:pt x="2493749" y="74946"/>
                </a:lnTo>
                <a:lnTo>
                  <a:pt x="2492897" y="77971"/>
                </a:lnTo>
                <a:lnTo>
                  <a:pt x="2491449" y="80633"/>
                </a:lnTo>
                <a:lnTo>
                  <a:pt x="2489404" y="82933"/>
                </a:lnTo>
                <a:lnTo>
                  <a:pt x="2485826" y="86894"/>
                </a:lnTo>
                <a:lnTo>
                  <a:pt x="2481034" y="88875"/>
                </a:lnTo>
                <a:lnTo>
                  <a:pt x="2468595" y="88875"/>
                </a:lnTo>
                <a:lnTo>
                  <a:pt x="2463846" y="86777"/>
                </a:lnTo>
                <a:lnTo>
                  <a:pt x="2460779" y="82582"/>
                </a:lnTo>
                <a:lnTo>
                  <a:pt x="2457712" y="78386"/>
                </a:lnTo>
                <a:lnTo>
                  <a:pt x="2456072" y="72817"/>
                </a:lnTo>
                <a:lnTo>
                  <a:pt x="2455859" y="65874"/>
                </a:lnTo>
                <a:lnTo>
                  <a:pt x="2506017" y="65874"/>
                </a:lnTo>
                <a:close/>
              </a:path>
              <a:path w="3884549" h="125359">
                <a:moveTo>
                  <a:pt x="2569018" y="87470"/>
                </a:moveTo>
                <a:lnTo>
                  <a:pt x="2566122" y="83764"/>
                </a:lnTo>
                <a:lnTo>
                  <a:pt x="2564546" y="81719"/>
                </a:lnTo>
                <a:lnTo>
                  <a:pt x="2563587" y="78780"/>
                </a:lnTo>
                <a:lnTo>
                  <a:pt x="2563247" y="74946"/>
                </a:lnTo>
                <a:lnTo>
                  <a:pt x="2552193" y="74946"/>
                </a:lnTo>
                <a:lnTo>
                  <a:pt x="2552491" y="81762"/>
                </a:lnTo>
                <a:lnTo>
                  <a:pt x="2554759" y="87480"/>
                </a:lnTo>
                <a:lnTo>
                  <a:pt x="2558997" y="92102"/>
                </a:lnTo>
                <a:lnTo>
                  <a:pt x="2563236" y="96724"/>
                </a:lnTo>
                <a:lnTo>
                  <a:pt x="2570446" y="99034"/>
                </a:lnTo>
                <a:lnTo>
                  <a:pt x="2590083" y="99034"/>
                </a:lnTo>
                <a:lnTo>
                  <a:pt x="2597122" y="96819"/>
                </a:lnTo>
                <a:lnTo>
                  <a:pt x="2601744" y="92389"/>
                </a:lnTo>
                <a:lnTo>
                  <a:pt x="2606365" y="87959"/>
                </a:lnTo>
                <a:lnTo>
                  <a:pt x="2608677" y="82699"/>
                </a:lnTo>
                <a:lnTo>
                  <a:pt x="2608677" y="70304"/>
                </a:lnTo>
                <a:lnTo>
                  <a:pt x="2606440" y="65682"/>
                </a:lnTo>
                <a:lnTo>
                  <a:pt x="2601967" y="62743"/>
                </a:lnTo>
                <a:lnTo>
                  <a:pt x="2599156" y="60869"/>
                </a:lnTo>
                <a:lnTo>
                  <a:pt x="2593619" y="58930"/>
                </a:lnTo>
                <a:lnTo>
                  <a:pt x="2585354" y="56929"/>
                </a:lnTo>
                <a:lnTo>
                  <a:pt x="2577751" y="55076"/>
                </a:lnTo>
                <a:lnTo>
                  <a:pt x="2574428" y="54266"/>
                </a:lnTo>
                <a:lnTo>
                  <a:pt x="2571915" y="53329"/>
                </a:lnTo>
                <a:lnTo>
                  <a:pt x="2570211" y="52264"/>
                </a:lnTo>
                <a:lnTo>
                  <a:pt x="2567272" y="50475"/>
                </a:lnTo>
                <a:lnTo>
                  <a:pt x="2565802" y="48090"/>
                </a:lnTo>
                <a:lnTo>
                  <a:pt x="2565771" y="28198"/>
                </a:lnTo>
                <a:lnTo>
                  <a:pt x="2561106" y="32202"/>
                </a:lnTo>
                <a:lnTo>
                  <a:pt x="2556442" y="36206"/>
                </a:lnTo>
                <a:lnTo>
                  <a:pt x="2554110" y="41445"/>
                </a:lnTo>
                <a:lnTo>
                  <a:pt x="2554110" y="53415"/>
                </a:lnTo>
                <a:lnTo>
                  <a:pt x="2556580" y="57716"/>
                </a:lnTo>
                <a:lnTo>
                  <a:pt x="2561522" y="60826"/>
                </a:lnTo>
                <a:lnTo>
                  <a:pt x="2564290" y="62615"/>
                </a:lnTo>
                <a:lnTo>
                  <a:pt x="2568592" y="64234"/>
                </a:lnTo>
                <a:lnTo>
                  <a:pt x="2574428" y="65682"/>
                </a:lnTo>
                <a:lnTo>
                  <a:pt x="2583566" y="67982"/>
                </a:lnTo>
                <a:lnTo>
                  <a:pt x="2588464" y="69217"/>
                </a:lnTo>
                <a:lnTo>
                  <a:pt x="2591744" y="70304"/>
                </a:lnTo>
                <a:lnTo>
                  <a:pt x="2593406" y="71241"/>
                </a:lnTo>
                <a:lnTo>
                  <a:pt x="2596004" y="72774"/>
                </a:lnTo>
                <a:lnTo>
                  <a:pt x="2597303" y="75010"/>
                </a:lnTo>
                <a:lnTo>
                  <a:pt x="2597303" y="81826"/>
                </a:lnTo>
                <a:lnTo>
                  <a:pt x="2595684" y="84690"/>
                </a:lnTo>
                <a:lnTo>
                  <a:pt x="2592447" y="86543"/>
                </a:lnTo>
                <a:lnTo>
                  <a:pt x="2589209" y="88396"/>
                </a:lnTo>
                <a:lnTo>
                  <a:pt x="2585461" y="89322"/>
                </a:lnTo>
                <a:lnTo>
                  <a:pt x="2574045" y="89322"/>
                </a:lnTo>
                <a:lnTo>
                  <a:pt x="2569018" y="87470"/>
                </a:lnTo>
                <a:close/>
              </a:path>
              <a:path w="3884549" h="125359">
                <a:moveTo>
                  <a:pt x="2574684" y="36035"/>
                </a:moveTo>
                <a:lnTo>
                  <a:pt x="2585546" y="36035"/>
                </a:lnTo>
                <a:lnTo>
                  <a:pt x="2590125" y="37547"/>
                </a:lnTo>
                <a:lnTo>
                  <a:pt x="2592767" y="40572"/>
                </a:lnTo>
                <a:lnTo>
                  <a:pt x="2594385" y="42702"/>
                </a:lnTo>
                <a:lnTo>
                  <a:pt x="2595301" y="45066"/>
                </a:lnTo>
                <a:lnTo>
                  <a:pt x="2595514" y="47664"/>
                </a:lnTo>
                <a:lnTo>
                  <a:pt x="2606376" y="47664"/>
                </a:lnTo>
                <a:lnTo>
                  <a:pt x="2606462" y="43234"/>
                </a:lnTo>
                <a:lnTo>
                  <a:pt x="2605077" y="39102"/>
                </a:lnTo>
                <a:lnTo>
                  <a:pt x="2602223" y="35269"/>
                </a:lnTo>
                <a:lnTo>
                  <a:pt x="2597665" y="29220"/>
                </a:lnTo>
                <a:lnTo>
                  <a:pt x="2590232" y="26196"/>
                </a:lnTo>
                <a:lnTo>
                  <a:pt x="2572043" y="26196"/>
                </a:lnTo>
                <a:lnTo>
                  <a:pt x="2565771" y="28198"/>
                </a:lnTo>
                <a:lnTo>
                  <a:pt x="2565802" y="42382"/>
                </a:lnTo>
                <a:lnTo>
                  <a:pt x="2566921" y="40188"/>
                </a:lnTo>
                <a:lnTo>
                  <a:pt x="2569157" y="38527"/>
                </a:lnTo>
                <a:lnTo>
                  <a:pt x="2571393" y="36866"/>
                </a:lnTo>
                <a:lnTo>
                  <a:pt x="2574684" y="36035"/>
                </a:lnTo>
                <a:close/>
              </a:path>
              <a:path w="3884549" h="125359">
                <a:moveTo>
                  <a:pt x="2621839" y="28304"/>
                </a:moveTo>
                <a:lnTo>
                  <a:pt x="2621839" y="96415"/>
                </a:lnTo>
                <a:lnTo>
                  <a:pt x="2633532" y="96415"/>
                </a:lnTo>
                <a:lnTo>
                  <a:pt x="2633532" y="28304"/>
                </a:lnTo>
                <a:lnTo>
                  <a:pt x="2621839" y="28304"/>
                </a:lnTo>
                <a:close/>
              </a:path>
              <a:path w="3884549" h="125359">
                <a:moveTo>
                  <a:pt x="2621839" y="2555"/>
                </a:moveTo>
                <a:lnTo>
                  <a:pt x="2621839" y="15590"/>
                </a:lnTo>
                <a:lnTo>
                  <a:pt x="2633532" y="15590"/>
                </a:lnTo>
                <a:lnTo>
                  <a:pt x="2633532" y="2555"/>
                </a:lnTo>
                <a:lnTo>
                  <a:pt x="2621839" y="2555"/>
                </a:lnTo>
                <a:close/>
              </a:path>
              <a:path w="3884549" h="125359">
                <a:moveTo>
                  <a:pt x="2781046" y="95328"/>
                </a:moveTo>
                <a:lnTo>
                  <a:pt x="2784539" y="97586"/>
                </a:lnTo>
                <a:lnTo>
                  <a:pt x="2788863" y="98715"/>
                </a:lnTo>
                <a:lnTo>
                  <a:pt x="2800577" y="98715"/>
                </a:lnTo>
                <a:lnTo>
                  <a:pt x="2806328" y="96692"/>
                </a:lnTo>
                <a:lnTo>
                  <a:pt x="2811269" y="92645"/>
                </a:lnTo>
                <a:lnTo>
                  <a:pt x="2816444" y="86968"/>
                </a:lnTo>
                <a:lnTo>
                  <a:pt x="2821333" y="75615"/>
                </a:lnTo>
                <a:lnTo>
                  <a:pt x="2822962" y="60699"/>
                </a:lnTo>
                <a:lnTo>
                  <a:pt x="2822942" y="59079"/>
                </a:lnTo>
                <a:lnTo>
                  <a:pt x="2820728" y="45433"/>
                </a:lnTo>
                <a:lnTo>
                  <a:pt x="2814847" y="35237"/>
                </a:lnTo>
                <a:lnTo>
                  <a:pt x="2809437" y="29295"/>
                </a:lnTo>
                <a:lnTo>
                  <a:pt x="2802856" y="26324"/>
                </a:lnTo>
                <a:lnTo>
                  <a:pt x="2789864" y="26324"/>
                </a:lnTo>
                <a:lnTo>
                  <a:pt x="2785306" y="27601"/>
                </a:lnTo>
                <a:lnTo>
                  <a:pt x="2781430" y="30157"/>
                </a:lnTo>
                <a:lnTo>
                  <a:pt x="2778704" y="31861"/>
                </a:lnTo>
                <a:lnTo>
                  <a:pt x="2779066" y="40402"/>
                </a:lnTo>
                <a:lnTo>
                  <a:pt x="2784518" y="36419"/>
                </a:lnTo>
                <a:lnTo>
                  <a:pt x="2800407" y="36419"/>
                </a:lnTo>
                <a:lnTo>
                  <a:pt x="2805859" y="40188"/>
                </a:lnTo>
                <a:lnTo>
                  <a:pt x="2808841" y="47728"/>
                </a:lnTo>
                <a:lnTo>
                  <a:pt x="2810417" y="51647"/>
                </a:lnTo>
                <a:lnTo>
                  <a:pt x="2811205" y="56332"/>
                </a:lnTo>
                <a:lnTo>
                  <a:pt x="2811205" y="70730"/>
                </a:lnTo>
                <a:lnTo>
                  <a:pt x="2809427" y="77449"/>
                </a:lnTo>
                <a:lnTo>
                  <a:pt x="2805870" y="81943"/>
                </a:lnTo>
                <a:lnTo>
                  <a:pt x="2802313" y="86437"/>
                </a:lnTo>
                <a:lnTo>
                  <a:pt x="2797851" y="88684"/>
                </a:lnTo>
                <a:lnTo>
                  <a:pt x="2784561" y="88684"/>
                </a:lnTo>
                <a:lnTo>
                  <a:pt x="2779108" y="85148"/>
                </a:lnTo>
                <a:lnTo>
                  <a:pt x="2776126" y="78078"/>
                </a:lnTo>
                <a:lnTo>
                  <a:pt x="2776723" y="91857"/>
                </a:lnTo>
                <a:lnTo>
                  <a:pt x="2779002" y="94050"/>
                </a:lnTo>
                <a:lnTo>
                  <a:pt x="2781046" y="95328"/>
                </a:lnTo>
                <a:close/>
              </a:path>
              <a:path w="3884549" h="125359">
                <a:moveTo>
                  <a:pt x="2840256" y="2556"/>
                </a:moveTo>
                <a:lnTo>
                  <a:pt x="2840256" y="96415"/>
                </a:lnTo>
                <a:lnTo>
                  <a:pt x="2851758" y="96415"/>
                </a:lnTo>
                <a:lnTo>
                  <a:pt x="2851758" y="2556"/>
                </a:lnTo>
                <a:lnTo>
                  <a:pt x="2840256" y="2556"/>
                </a:lnTo>
                <a:close/>
              </a:path>
              <a:path w="3884549" h="125359">
                <a:moveTo>
                  <a:pt x="2888015" y="29053"/>
                </a:moveTo>
                <a:lnTo>
                  <a:pt x="2877764" y="36738"/>
                </a:lnTo>
                <a:lnTo>
                  <a:pt x="2881469" y="56737"/>
                </a:lnTo>
                <a:lnTo>
                  <a:pt x="2881682" y="50859"/>
                </a:lnTo>
                <a:lnTo>
                  <a:pt x="2883578" y="46014"/>
                </a:lnTo>
                <a:lnTo>
                  <a:pt x="2887156" y="42201"/>
                </a:lnTo>
                <a:lnTo>
                  <a:pt x="2890734" y="38389"/>
                </a:lnTo>
                <a:lnTo>
                  <a:pt x="2888015" y="29053"/>
                </a:lnTo>
                <a:close/>
              </a:path>
              <a:path w="3884549" h="125359">
                <a:moveTo>
                  <a:pt x="2931308" y="65874"/>
                </a:moveTo>
                <a:lnTo>
                  <a:pt x="2931308" y="58973"/>
                </a:lnTo>
                <a:lnTo>
                  <a:pt x="2930967" y="53947"/>
                </a:lnTo>
                <a:lnTo>
                  <a:pt x="2930286" y="50795"/>
                </a:lnTo>
                <a:lnTo>
                  <a:pt x="2929519" y="46195"/>
                </a:lnTo>
                <a:lnTo>
                  <a:pt x="2927986" y="42169"/>
                </a:lnTo>
                <a:lnTo>
                  <a:pt x="2925685" y="38719"/>
                </a:lnTo>
                <a:lnTo>
                  <a:pt x="2923300" y="35099"/>
                </a:lnTo>
                <a:lnTo>
                  <a:pt x="2919828" y="32149"/>
                </a:lnTo>
                <a:lnTo>
                  <a:pt x="2915270" y="29870"/>
                </a:lnTo>
                <a:lnTo>
                  <a:pt x="2910712" y="27591"/>
                </a:lnTo>
                <a:lnTo>
                  <a:pt x="2906005" y="26452"/>
                </a:lnTo>
                <a:lnTo>
                  <a:pt x="2900982" y="26452"/>
                </a:lnTo>
                <a:lnTo>
                  <a:pt x="2888015" y="29053"/>
                </a:lnTo>
                <a:lnTo>
                  <a:pt x="2890734" y="38389"/>
                </a:lnTo>
                <a:lnTo>
                  <a:pt x="2895164" y="36483"/>
                </a:lnTo>
                <a:lnTo>
                  <a:pt x="2907816" y="36483"/>
                </a:lnTo>
                <a:lnTo>
                  <a:pt x="2913077" y="39251"/>
                </a:lnTo>
                <a:lnTo>
                  <a:pt x="2916228" y="44789"/>
                </a:lnTo>
                <a:lnTo>
                  <a:pt x="2917933" y="47771"/>
                </a:lnTo>
                <a:lnTo>
                  <a:pt x="2919019" y="51753"/>
                </a:lnTo>
                <a:lnTo>
                  <a:pt x="2919488" y="56737"/>
                </a:lnTo>
                <a:lnTo>
                  <a:pt x="2881469" y="56737"/>
                </a:lnTo>
                <a:lnTo>
                  <a:pt x="2877764" y="36738"/>
                </a:lnTo>
                <a:lnTo>
                  <a:pt x="2876062" y="38861"/>
                </a:lnTo>
                <a:lnTo>
                  <a:pt x="2870629" y="49931"/>
                </a:lnTo>
                <a:lnTo>
                  <a:pt x="2868818" y="63510"/>
                </a:lnTo>
                <a:lnTo>
                  <a:pt x="2868870" y="66034"/>
                </a:lnTo>
                <a:lnTo>
                  <a:pt x="2871392" y="79376"/>
                </a:lnTo>
                <a:lnTo>
                  <a:pt x="2877700" y="89546"/>
                </a:lnTo>
                <a:lnTo>
                  <a:pt x="2883621" y="95744"/>
                </a:lnTo>
                <a:lnTo>
                  <a:pt x="2890841" y="98843"/>
                </a:lnTo>
                <a:lnTo>
                  <a:pt x="2902853" y="98843"/>
                </a:lnTo>
                <a:lnTo>
                  <a:pt x="2905984" y="98502"/>
                </a:lnTo>
                <a:lnTo>
                  <a:pt x="2908753" y="97821"/>
                </a:lnTo>
                <a:lnTo>
                  <a:pt x="2913907" y="96628"/>
                </a:lnTo>
                <a:lnTo>
                  <a:pt x="2918231" y="94328"/>
                </a:lnTo>
                <a:lnTo>
                  <a:pt x="2921724" y="90920"/>
                </a:lnTo>
                <a:lnTo>
                  <a:pt x="2923811" y="88961"/>
                </a:lnTo>
                <a:lnTo>
                  <a:pt x="2925696" y="86437"/>
                </a:lnTo>
                <a:lnTo>
                  <a:pt x="2927379" y="83349"/>
                </a:lnTo>
                <a:lnTo>
                  <a:pt x="2929061" y="80261"/>
                </a:lnTo>
                <a:lnTo>
                  <a:pt x="2930052" y="77460"/>
                </a:lnTo>
                <a:lnTo>
                  <a:pt x="2930349" y="74947"/>
                </a:lnTo>
                <a:lnTo>
                  <a:pt x="2919040" y="74947"/>
                </a:lnTo>
                <a:lnTo>
                  <a:pt x="2918188" y="77971"/>
                </a:lnTo>
                <a:lnTo>
                  <a:pt x="2916740" y="80633"/>
                </a:lnTo>
                <a:lnTo>
                  <a:pt x="2914695" y="82933"/>
                </a:lnTo>
                <a:lnTo>
                  <a:pt x="2911117" y="86895"/>
                </a:lnTo>
                <a:lnTo>
                  <a:pt x="2906325" y="88875"/>
                </a:lnTo>
                <a:lnTo>
                  <a:pt x="2893887" y="88875"/>
                </a:lnTo>
                <a:lnTo>
                  <a:pt x="2889137" y="86778"/>
                </a:lnTo>
                <a:lnTo>
                  <a:pt x="2886070" y="82582"/>
                </a:lnTo>
                <a:lnTo>
                  <a:pt x="2883003" y="78386"/>
                </a:lnTo>
                <a:lnTo>
                  <a:pt x="2881363" y="72817"/>
                </a:lnTo>
                <a:lnTo>
                  <a:pt x="2881150" y="65874"/>
                </a:lnTo>
                <a:lnTo>
                  <a:pt x="2931308" y="65874"/>
                </a:lnTo>
                <a:close/>
              </a:path>
              <a:path w="3884549" h="125359">
                <a:moveTo>
                  <a:pt x="2980487" y="67194"/>
                </a:moveTo>
                <a:lnTo>
                  <a:pt x="2978506" y="72115"/>
                </a:lnTo>
                <a:lnTo>
                  <a:pt x="2978506" y="84254"/>
                </a:lnTo>
                <a:lnTo>
                  <a:pt x="2980519" y="89078"/>
                </a:lnTo>
                <a:lnTo>
                  <a:pt x="2984544" y="92933"/>
                </a:lnTo>
                <a:lnTo>
                  <a:pt x="2988570" y="96788"/>
                </a:lnTo>
                <a:lnTo>
                  <a:pt x="2993756" y="98715"/>
                </a:lnTo>
                <a:lnTo>
                  <a:pt x="2991732" y="84147"/>
                </a:lnTo>
                <a:lnTo>
                  <a:pt x="2990518" y="81528"/>
                </a:lnTo>
                <a:lnTo>
                  <a:pt x="2990518" y="73818"/>
                </a:lnTo>
                <a:lnTo>
                  <a:pt x="2992286" y="70624"/>
                </a:lnTo>
                <a:lnTo>
                  <a:pt x="2995822" y="68621"/>
                </a:lnTo>
                <a:lnTo>
                  <a:pt x="2997909" y="67429"/>
                </a:lnTo>
                <a:lnTo>
                  <a:pt x="3001040" y="66555"/>
                </a:lnTo>
                <a:lnTo>
                  <a:pt x="3005215" y="66002"/>
                </a:lnTo>
                <a:lnTo>
                  <a:pt x="3012179" y="65107"/>
                </a:lnTo>
                <a:lnTo>
                  <a:pt x="3016481" y="64426"/>
                </a:lnTo>
                <a:lnTo>
                  <a:pt x="3018697" y="63829"/>
                </a:lnTo>
                <a:lnTo>
                  <a:pt x="3020912" y="63233"/>
                </a:lnTo>
                <a:lnTo>
                  <a:pt x="3024128" y="61593"/>
                </a:lnTo>
                <a:lnTo>
                  <a:pt x="3024128" y="77929"/>
                </a:lnTo>
                <a:lnTo>
                  <a:pt x="3020932" y="83019"/>
                </a:lnTo>
                <a:lnTo>
                  <a:pt x="3014607" y="95329"/>
                </a:lnTo>
                <a:lnTo>
                  <a:pt x="3018995" y="93071"/>
                </a:lnTo>
                <a:lnTo>
                  <a:pt x="3022360" y="90409"/>
                </a:lnTo>
                <a:lnTo>
                  <a:pt x="3024703" y="87342"/>
                </a:lnTo>
                <a:lnTo>
                  <a:pt x="3024447" y="43298"/>
                </a:lnTo>
                <a:lnTo>
                  <a:pt x="3024447" y="49134"/>
                </a:lnTo>
                <a:lnTo>
                  <a:pt x="3023680" y="51626"/>
                </a:lnTo>
                <a:lnTo>
                  <a:pt x="3021018" y="54607"/>
                </a:lnTo>
                <a:lnTo>
                  <a:pt x="3018377" y="54948"/>
                </a:lnTo>
                <a:lnTo>
                  <a:pt x="3000039" y="57248"/>
                </a:lnTo>
                <a:lnTo>
                  <a:pt x="2993607" y="58058"/>
                </a:lnTo>
                <a:lnTo>
                  <a:pt x="2988410" y="60209"/>
                </a:lnTo>
                <a:lnTo>
                  <a:pt x="2984448" y="63702"/>
                </a:lnTo>
                <a:lnTo>
                  <a:pt x="2980487" y="67194"/>
                </a:lnTo>
                <a:close/>
              </a:path>
              <a:path w="3884549" h="125359">
                <a:moveTo>
                  <a:pt x="3036363" y="87534"/>
                </a:moveTo>
                <a:lnTo>
                  <a:pt x="3035629" y="84659"/>
                </a:lnTo>
                <a:lnTo>
                  <a:pt x="3035629" y="38762"/>
                </a:lnTo>
                <a:lnTo>
                  <a:pt x="3033137" y="33991"/>
                </a:lnTo>
                <a:lnTo>
                  <a:pt x="3028153" y="30924"/>
                </a:lnTo>
                <a:lnTo>
                  <a:pt x="3023127" y="27858"/>
                </a:lnTo>
                <a:lnTo>
                  <a:pt x="3016588" y="26324"/>
                </a:lnTo>
                <a:lnTo>
                  <a:pt x="3001594" y="26324"/>
                </a:lnTo>
                <a:lnTo>
                  <a:pt x="2995492" y="27974"/>
                </a:lnTo>
                <a:lnTo>
                  <a:pt x="2990231" y="31276"/>
                </a:lnTo>
                <a:lnTo>
                  <a:pt x="2984970" y="34577"/>
                </a:lnTo>
                <a:lnTo>
                  <a:pt x="2982233" y="40444"/>
                </a:lnTo>
                <a:lnTo>
                  <a:pt x="2982020" y="48878"/>
                </a:lnTo>
                <a:lnTo>
                  <a:pt x="2992755" y="48878"/>
                </a:lnTo>
                <a:lnTo>
                  <a:pt x="2993180" y="45343"/>
                </a:lnTo>
                <a:lnTo>
                  <a:pt x="2994097" y="42681"/>
                </a:lnTo>
                <a:lnTo>
                  <a:pt x="2995502" y="40892"/>
                </a:lnTo>
                <a:lnTo>
                  <a:pt x="2998015" y="37655"/>
                </a:lnTo>
                <a:lnTo>
                  <a:pt x="3002275" y="36036"/>
                </a:lnTo>
                <a:lnTo>
                  <a:pt x="3013478" y="36036"/>
                </a:lnTo>
                <a:lnTo>
                  <a:pt x="3017472" y="36920"/>
                </a:lnTo>
                <a:lnTo>
                  <a:pt x="3020262" y="38687"/>
                </a:lnTo>
                <a:lnTo>
                  <a:pt x="3023052" y="40455"/>
                </a:lnTo>
                <a:lnTo>
                  <a:pt x="3024447" y="43298"/>
                </a:lnTo>
                <a:lnTo>
                  <a:pt x="3024703" y="87342"/>
                </a:lnTo>
                <a:lnTo>
                  <a:pt x="3025086" y="90069"/>
                </a:lnTo>
                <a:lnTo>
                  <a:pt x="3026684" y="93668"/>
                </a:lnTo>
                <a:lnTo>
                  <a:pt x="3028473" y="96479"/>
                </a:lnTo>
                <a:lnTo>
                  <a:pt x="3031348" y="97885"/>
                </a:lnTo>
                <a:lnTo>
                  <a:pt x="3036928" y="97885"/>
                </a:lnTo>
                <a:lnTo>
                  <a:pt x="3040080" y="97565"/>
                </a:lnTo>
                <a:lnTo>
                  <a:pt x="3043233" y="96734"/>
                </a:lnTo>
                <a:lnTo>
                  <a:pt x="3043233" y="88237"/>
                </a:lnTo>
                <a:lnTo>
                  <a:pt x="3041827" y="88460"/>
                </a:lnTo>
                <a:lnTo>
                  <a:pt x="3039463" y="88620"/>
                </a:lnTo>
                <a:lnTo>
                  <a:pt x="3036363" y="87534"/>
                </a:lnTo>
                <a:close/>
              </a:path>
              <a:path w="3884549" h="125359">
                <a:moveTo>
                  <a:pt x="3020932" y="83019"/>
                </a:moveTo>
                <a:lnTo>
                  <a:pt x="3014543" y="86128"/>
                </a:lnTo>
                <a:lnTo>
                  <a:pt x="3010752" y="88002"/>
                </a:lnTo>
                <a:lnTo>
                  <a:pt x="3006833" y="88939"/>
                </a:lnTo>
                <a:lnTo>
                  <a:pt x="2999464" y="88939"/>
                </a:lnTo>
                <a:lnTo>
                  <a:pt x="2996589" y="87981"/>
                </a:lnTo>
                <a:lnTo>
                  <a:pt x="2994161" y="86064"/>
                </a:lnTo>
                <a:lnTo>
                  <a:pt x="2991732" y="84147"/>
                </a:lnTo>
                <a:lnTo>
                  <a:pt x="2993756" y="98715"/>
                </a:lnTo>
                <a:lnTo>
                  <a:pt x="3005385" y="98715"/>
                </a:lnTo>
                <a:lnTo>
                  <a:pt x="3010220" y="97586"/>
                </a:lnTo>
                <a:lnTo>
                  <a:pt x="3014607" y="95329"/>
                </a:lnTo>
                <a:lnTo>
                  <a:pt x="3020932" y="83019"/>
                </a:lnTo>
                <a:close/>
              </a:path>
              <a:path w="3884549" h="125359">
                <a:moveTo>
                  <a:pt x="3113624" y="27985"/>
                </a:moveTo>
                <a:lnTo>
                  <a:pt x="3101037" y="27985"/>
                </a:lnTo>
                <a:lnTo>
                  <a:pt x="3081932" y="83700"/>
                </a:lnTo>
                <a:lnTo>
                  <a:pt x="3063658" y="27985"/>
                </a:lnTo>
                <a:lnTo>
                  <a:pt x="3050303" y="27985"/>
                </a:lnTo>
                <a:lnTo>
                  <a:pt x="3075543" y="96415"/>
                </a:lnTo>
                <a:lnTo>
                  <a:pt x="3087811" y="96415"/>
                </a:lnTo>
                <a:lnTo>
                  <a:pt x="3113624" y="27985"/>
                </a:lnTo>
                <a:close/>
              </a:path>
              <a:path w="3884549" h="125359">
                <a:moveTo>
                  <a:pt x="3138827" y="29053"/>
                </a:moveTo>
                <a:lnTo>
                  <a:pt x="3128576" y="36738"/>
                </a:lnTo>
                <a:lnTo>
                  <a:pt x="3132282" y="56737"/>
                </a:lnTo>
                <a:lnTo>
                  <a:pt x="3132495" y="50859"/>
                </a:lnTo>
                <a:lnTo>
                  <a:pt x="3134391" y="46014"/>
                </a:lnTo>
                <a:lnTo>
                  <a:pt x="3137969" y="42201"/>
                </a:lnTo>
                <a:lnTo>
                  <a:pt x="3141547" y="38389"/>
                </a:lnTo>
                <a:lnTo>
                  <a:pt x="3138827" y="29053"/>
                </a:lnTo>
                <a:close/>
              </a:path>
              <a:path w="3884549" h="125359">
                <a:moveTo>
                  <a:pt x="3182121" y="65874"/>
                </a:moveTo>
                <a:lnTo>
                  <a:pt x="3182121" y="58974"/>
                </a:lnTo>
                <a:lnTo>
                  <a:pt x="3181780" y="53947"/>
                </a:lnTo>
                <a:lnTo>
                  <a:pt x="3181098" y="50795"/>
                </a:lnTo>
                <a:lnTo>
                  <a:pt x="3180332" y="46195"/>
                </a:lnTo>
                <a:lnTo>
                  <a:pt x="3178798" y="42169"/>
                </a:lnTo>
                <a:lnTo>
                  <a:pt x="3176498" y="38719"/>
                </a:lnTo>
                <a:lnTo>
                  <a:pt x="3174112" y="35099"/>
                </a:lnTo>
                <a:lnTo>
                  <a:pt x="3170641" y="32149"/>
                </a:lnTo>
                <a:lnTo>
                  <a:pt x="3166083" y="29870"/>
                </a:lnTo>
                <a:lnTo>
                  <a:pt x="3161525" y="27591"/>
                </a:lnTo>
                <a:lnTo>
                  <a:pt x="3156818" y="26452"/>
                </a:lnTo>
                <a:lnTo>
                  <a:pt x="3151795" y="26452"/>
                </a:lnTo>
                <a:lnTo>
                  <a:pt x="3138827" y="29053"/>
                </a:lnTo>
                <a:lnTo>
                  <a:pt x="3141547" y="38389"/>
                </a:lnTo>
                <a:lnTo>
                  <a:pt x="3145977" y="36483"/>
                </a:lnTo>
                <a:lnTo>
                  <a:pt x="3158629" y="36483"/>
                </a:lnTo>
                <a:lnTo>
                  <a:pt x="3163889" y="39252"/>
                </a:lnTo>
                <a:lnTo>
                  <a:pt x="3167041" y="44789"/>
                </a:lnTo>
                <a:lnTo>
                  <a:pt x="3168745" y="47771"/>
                </a:lnTo>
                <a:lnTo>
                  <a:pt x="3169832" y="51753"/>
                </a:lnTo>
                <a:lnTo>
                  <a:pt x="3170300" y="56737"/>
                </a:lnTo>
                <a:lnTo>
                  <a:pt x="3132282" y="56737"/>
                </a:lnTo>
                <a:lnTo>
                  <a:pt x="3128576" y="36738"/>
                </a:lnTo>
                <a:lnTo>
                  <a:pt x="3126874" y="38861"/>
                </a:lnTo>
                <a:lnTo>
                  <a:pt x="3121442" y="49931"/>
                </a:lnTo>
                <a:lnTo>
                  <a:pt x="3119631" y="63510"/>
                </a:lnTo>
                <a:lnTo>
                  <a:pt x="3119683" y="66034"/>
                </a:lnTo>
                <a:lnTo>
                  <a:pt x="3122205" y="79376"/>
                </a:lnTo>
                <a:lnTo>
                  <a:pt x="3128512" y="89546"/>
                </a:lnTo>
                <a:lnTo>
                  <a:pt x="3134433" y="95744"/>
                </a:lnTo>
                <a:lnTo>
                  <a:pt x="3141654" y="98843"/>
                </a:lnTo>
                <a:lnTo>
                  <a:pt x="3153666" y="98843"/>
                </a:lnTo>
                <a:lnTo>
                  <a:pt x="3156797" y="98502"/>
                </a:lnTo>
                <a:lnTo>
                  <a:pt x="3159566" y="97821"/>
                </a:lnTo>
                <a:lnTo>
                  <a:pt x="3164720" y="96628"/>
                </a:lnTo>
                <a:lnTo>
                  <a:pt x="3169043" y="94328"/>
                </a:lnTo>
                <a:lnTo>
                  <a:pt x="3172537" y="90920"/>
                </a:lnTo>
                <a:lnTo>
                  <a:pt x="3174624" y="88961"/>
                </a:lnTo>
                <a:lnTo>
                  <a:pt x="3176509" y="86437"/>
                </a:lnTo>
                <a:lnTo>
                  <a:pt x="3178191" y="83349"/>
                </a:lnTo>
                <a:lnTo>
                  <a:pt x="3179874" y="80261"/>
                </a:lnTo>
                <a:lnTo>
                  <a:pt x="3180864" y="77460"/>
                </a:lnTo>
                <a:lnTo>
                  <a:pt x="3181162" y="74947"/>
                </a:lnTo>
                <a:lnTo>
                  <a:pt x="3169853" y="74947"/>
                </a:lnTo>
                <a:lnTo>
                  <a:pt x="3169001" y="77971"/>
                </a:lnTo>
                <a:lnTo>
                  <a:pt x="3167553" y="80633"/>
                </a:lnTo>
                <a:lnTo>
                  <a:pt x="3165508" y="82933"/>
                </a:lnTo>
                <a:lnTo>
                  <a:pt x="3161930" y="86895"/>
                </a:lnTo>
                <a:lnTo>
                  <a:pt x="3157137" y="88875"/>
                </a:lnTo>
                <a:lnTo>
                  <a:pt x="3144699" y="88875"/>
                </a:lnTo>
                <a:lnTo>
                  <a:pt x="3139950" y="86778"/>
                </a:lnTo>
                <a:lnTo>
                  <a:pt x="3136883" y="82582"/>
                </a:lnTo>
                <a:lnTo>
                  <a:pt x="3133816" y="78386"/>
                </a:lnTo>
                <a:lnTo>
                  <a:pt x="3132176" y="72817"/>
                </a:lnTo>
                <a:lnTo>
                  <a:pt x="3131962" y="65874"/>
                </a:lnTo>
                <a:lnTo>
                  <a:pt x="3182121" y="65874"/>
                </a:lnTo>
                <a:close/>
              </a:path>
              <a:path w="3884549" h="125359">
                <a:moveTo>
                  <a:pt x="3200118" y="27985"/>
                </a:moveTo>
                <a:lnTo>
                  <a:pt x="3200118" y="96415"/>
                </a:lnTo>
                <a:lnTo>
                  <a:pt x="3211619" y="96415"/>
                </a:lnTo>
                <a:lnTo>
                  <a:pt x="3211619" y="52201"/>
                </a:lnTo>
                <a:lnTo>
                  <a:pt x="3213174" y="47909"/>
                </a:lnTo>
                <a:lnTo>
                  <a:pt x="3216284" y="44182"/>
                </a:lnTo>
                <a:lnTo>
                  <a:pt x="3219393" y="40455"/>
                </a:lnTo>
                <a:lnTo>
                  <a:pt x="3223845" y="38591"/>
                </a:lnTo>
                <a:lnTo>
                  <a:pt x="3230948" y="38613"/>
                </a:lnTo>
                <a:lnTo>
                  <a:pt x="3233408" y="38911"/>
                </a:lnTo>
                <a:lnTo>
                  <a:pt x="3233408" y="26771"/>
                </a:lnTo>
                <a:lnTo>
                  <a:pt x="3232173" y="26643"/>
                </a:lnTo>
                <a:lnTo>
                  <a:pt x="3229702" y="26452"/>
                </a:lnTo>
                <a:lnTo>
                  <a:pt x="3225144" y="26452"/>
                </a:lnTo>
                <a:lnTo>
                  <a:pt x="3221119" y="28102"/>
                </a:lnTo>
                <a:lnTo>
                  <a:pt x="3217626" y="31404"/>
                </a:lnTo>
                <a:lnTo>
                  <a:pt x="3214132" y="34705"/>
                </a:lnTo>
                <a:lnTo>
                  <a:pt x="3211939" y="37505"/>
                </a:lnTo>
                <a:lnTo>
                  <a:pt x="3211044" y="39805"/>
                </a:lnTo>
                <a:lnTo>
                  <a:pt x="3211044" y="27985"/>
                </a:lnTo>
                <a:lnTo>
                  <a:pt x="3200118" y="27985"/>
                </a:lnTo>
                <a:close/>
              </a:path>
              <a:path w="3884549" h="125359">
                <a:moveTo>
                  <a:pt x="3242204" y="67194"/>
                </a:moveTo>
                <a:lnTo>
                  <a:pt x="3240224" y="72115"/>
                </a:lnTo>
                <a:lnTo>
                  <a:pt x="3240224" y="84254"/>
                </a:lnTo>
                <a:lnTo>
                  <a:pt x="3242236" y="89078"/>
                </a:lnTo>
                <a:lnTo>
                  <a:pt x="3246262" y="92933"/>
                </a:lnTo>
                <a:lnTo>
                  <a:pt x="3250287" y="96788"/>
                </a:lnTo>
                <a:lnTo>
                  <a:pt x="3255473" y="98715"/>
                </a:lnTo>
                <a:lnTo>
                  <a:pt x="3253450" y="84147"/>
                </a:lnTo>
                <a:lnTo>
                  <a:pt x="3252236" y="81528"/>
                </a:lnTo>
                <a:lnTo>
                  <a:pt x="3252236" y="73818"/>
                </a:lnTo>
                <a:lnTo>
                  <a:pt x="3254004" y="70624"/>
                </a:lnTo>
                <a:lnTo>
                  <a:pt x="3257539" y="68621"/>
                </a:lnTo>
                <a:lnTo>
                  <a:pt x="3259627" y="67429"/>
                </a:lnTo>
                <a:lnTo>
                  <a:pt x="3262758" y="66555"/>
                </a:lnTo>
                <a:lnTo>
                  <a:pt x="3266932" y="66002"/>
                </a:lnTo>
                <a:lnTo>
                  <a:pt x="3273897" y="65107"/>
                </a:lnTo>
                <a:lnTo>
                  <a:pt x="3278199" y="64426"/>
                </a:lnTo>
                <a:lnTo>
                  <a:pt x="3280414" y="63829"/>
                </a:lnTo>
                <a:lnTo>
                  <a:pt x="3282629" y="63233"/>
                </a:lnTo>
                <a:lnTo>
                  <a:pt x="3285845" y="61593"/>
                </a:lnTo>
                <a:lnTo>
                  <a:pt x="3285845" y="77929"/>
                </a:lnTo>
                <a:lnTo>
                  <a:pt x="3282650" y="83019"/>
                </a:lnTo>
                <a:lnTo>
                  <a:pt x="3276325" y="95329"/>
                </a:lnTo>
                <a:lnTo>
                  <a:pt x="3280712" y="93071"/>
                </a:lnTo>
                <a:lnTo>
                  <a:pt x="3284077" y="90409"/>
                </a:lnTo>
                <a:lnTo>
                  <a:pt x="3286420" y="87342"/>
                </a:lnTo>
                <a:lnTo>
                  <a:pt x="3286165" y="43298"/>
                </a:lnTo>
                <a:lnTo>
                  <a:pt x="3286165" y="49134"/>
                </a:lnTo>
                <a:lnTo>
                  <a:pt x="3285398" y="51626"/>
                </a:lnTo>
                <a:lnTo>
                  <a:pt x="3282736" y="54607"/>
                </a:lnTo>
                <a:lnTo>
                  <a:pt x="3280095" y="54948"/>
                </a:lnTo>
                <a:lnTo>
                  <a:pt x="3261756" y="57248"/>
                </a:lnTo>
                <a:lnTo>
                  <a:pt x="3255324" y="58058"/>
                </a:lnTo>
                <a:lnTo>
                  <a:pt x="3250127" y="60209"/>
                </a:lnTo>
                <a:lnTo>
                  <a:pt x="3246166" y="63702"/>
                </a:lnTo>
                <a:lnTo>
                  <a:pt x="3242204" y="67194"/>
                </a:lnTo>
                <a:close/>
              </a:path>
              <a:path w="3884549" h="125359">
                <a:moveTo>
                  <a:pt x="3298081" y="87534"/>
                </a:moveTo>
                <a:lnTo>
                  <a:pt x="3297346" y="84659"/>
                </a:lnTo>
                <a:lnTo>
                  <a:pt x="3297346" y="38762"/>
                </a:lnTo>
                <a:lnTo>
                  <a:pt x="3294854" y="33991"/>
                </a:lnTo>
                <a:lnTo>
                  <a:pt x="3289871" y="30924"/>
                </a:lnTo>
                <a:lnTo>
                  <a:pt x="3284844" y="27858"/>
                </a:lnTo>
                <a:lnTo>
                  <a:pt x="3278306" y="26324"/>
                </a:lnTo>
                <a:lnTo>
                  <a:pt x="3263311" y="26324"/>
                </a:lnTo>
                <a:lnTo>
                  <a:pt x="3257209" y="27974"/>
                </a:lnTo>
                <a:lnTo>
                  <a:pt x="3251948" y="31276"/>
                </a:lnTo>
                <a:lnTo>
                  <a:pt x="3246688" y="34577"/>
                </a:lnTo>
                <a:lnTo>
                  <a:pt x="3243951" y="40444"/>
                </a:lnTo>
                <a:lnTo>
                  <a:pt x="3243737" y="48878"/>
                </a:lnTo>
                <a:lnTo>
                  <a:pt x="3254472" y="48878"/>
                </a:lnTo>
                <a:lnTo>
                  <a:pt x="3254898" y="45343"/>
                </a:lnTo>
                <a:lnTo>
                  <a:pt x="3255814" y="42681"/>
                </a:lnTo>
                <a:lnTo>
                  <a:pt x="3257220" y="40892"/>
                </a:lnTo>
                <a:lnTo>
                  <a:pt x="3259733" y="37655"/>
                </a:lnTo>
                <a:lnTo>
                  <a:pt x="3263993" y="36036"/>
                </a:lnTo>
                <a:lnTo>
                  <a:pt x="3275196" y="36036"/>
                </a:lnTo>
                <a:lnTo>
                  <a:pt x="3279189" y="36920"/>
                </a:lnTo>
                <a:lnTo>
                  <a:pt x="3281979" y="38687"/>
                </a:lnTo>
                <a:lnTo>
                  <a:pt x="3284770" y="40455"/>
                </a:lnTo>
                <a:lnTo>
                  <a:pt x="3286165" y="43298"/>
                </a:lnTo>
                <a:lnTo>
                  <a:pt x="3286420" y="87342"/>
                </a:lnTo>
                <a:lnTo>
                  <a:pt x="3286804" y="90069"/>
                </a:lnTo>
                <a:lnTo>
                  <a:pt x="3288401" y="93668"/>
                </a:lnTo>
                <a:lnTo>
                  <a:pt x="3290190" y="96479"/>
                </a:lnTo>
                <a:lnTo>
                  <a:pt x="3293065" y="97885"/>
                </a:lnTo>
                <a:lnTo>
                  <a:pt x="3298645" y="97885"/>
                </a:lnTo>
                <a:lnTo>
                  <a:pt x="3301798" y="97565"/>
                </a:lnTo>
                <a:lnTo>
                  <a:pt x="3304950" y="96734"/>
                </a:lnTo>
                <a:lnTo>
                  <a:pt x="3304950" y="88237"/>
                </a:lnTo>
                <a:lnTo>
                  <a:pt x="3303544" y="88460"/>
                </a:lnTo>
                <a:lnTo>
                  <a:pt x="3301180" y="88620"/>
                </a:lnTo>
                <a:lnTo>
                  <a:pt x="3298081" y="87534"/>
                </a:lnTo>
                <a:close/>
              </a:path>
              <a:path w="3884549" h="125359">
                <a:moveTo>
                  <a:pt x="3282650" y="83019"/>
                </a:moveTo>
                <a:lnTo>
                  <a:pt x="3276261" y="86128"/>
                </a:lnTo>
                <a:lnTo>
                  <a:pt x="3272470" y="88002"/>
                </a:lnTo>
                <a:lnTo>
                  <a:pt x="3268551" y="88939"/>
                </a:lnTo>
                <a:lnTo>
                  <a:pt x="3261181" y="88939"/>
                </a:lnTo>
                <a:lnTo>
                  <a:pt x="3258306" y="87981"/>
                </a:lnTo>
                <a:lnTo>
                  <a:pt x="3255878" y="86064"/>
                </a:lnTo>
                <a:lnTo>
                  <a:pt x="3253450" y="84147"/>
                </a:lnTo>
                <a:lnTo>
                  <a:pt x="3255473" y="98715"/>
                </a:lnTo>
                <a:lnTo>
                  <a:pt x="3267102" y="98715"/>
                </a:lnTo>
                <a:lnTo>
                  <a:pt x="3271937" y="97586"/>
                </a:lnTo>
                <a:lnTo>
                  <a:pt x="3276325" y="95329"/>
                </a:lnTo>
                <a:lnTo>
                  <a:pt x="3282650" y="83019"/>
                </a:lnTo>
                <a:close/>
              </a:path>
              <a:path w="3884549" h="125359">
                <a:moveTo>
                  <a:pt x="3329220" y="29987"/>
                </a:moveTo>
                <a:lnTo>
                  <a:pt x="3323618" y="36419"/>
                </a:lnTo>
                <a:lnTo>
                  <a:pt x="3327037" y="71923"/>
                </a:lnTo>
                <a:lnTo>
                  <a:pt x="3327037" y="57653"/>
                </a:lnTo>
                <a:lnTo>
                  <a:pt x="3327825" y="52350"/>
                </a:lnTo>
                <a:lnTo>
                  <a:pt x="3329401" y="48304"/>
                </a:lnTo>
                <a:lnTo>
                  <a:pt x="3335982" y="26771"/>
                </a:lnTo>
                <a:lnTo>
                  <a:pt x="3329220" y="29987"/>
                </a:lnTo>
                <a:close/>
              </a:path>
              <a:path w="3884549" h="125359">
                <a:moveTo>
                  <a:pt x="3329018" y="104913"/>
                </a:moveTo>
                <a:lnTo>
                  <a:pt x="3317325" y="104913"/>
                </a:lnTo>
                <a:lnTo>
                  <a:pt x="3317921" y="111941"/>
                </a:lnTo>
                <a:lnTo>
                  <a:pt x="3320732" y="117106"/>
                </a:lnTo>
                <a:lnTo>
                  <a:pt x="3325759" y="120407"/>
                </a:lnTo>
                <a:lnTo>
                  <a:pt x="3330785" y="123708"/>
                </a:lnTo>
                <a:lnTo>
                  <a:pt x="3336983" y="125359"/>
                </a:lnTo>
                <a:lnTo>
                  <a:pt x="3344353" y="125359"/>
                </a:lnTo>
                <a:lnTo>
                  <a:pt x="3350551" y="124981"/>
                </a:lnTo>
                <a:lnTo>
                  <a:pt x="3363184" y="120636"/>
                </a:lnTo>
                <a:lnTo>
                  <a:pt x="3371380" y="111430"/>
                </a:lnTo>
                <a:lnTo>
                  <a:pt x="3373936" y="106404"/>
                </a:lnTo>
                <a:lnTo>
                  <a:pt x="3375214" y="99546"/>
                </a:lnTo>
                <a:lnTo>
                  <a:pt x="3375214" y="28624"/>
                </a:lnTo>
                <a:lnTo>
                  <a:pt x="3364608" y="28624"/>
                </a:lnTo>
                <a:lnTo>
                  <a:pt x="3364608" y="37250"/>
                </a:lnTo>
                <a:lnTo>
                  <a:pt x="3362350" y="34396"/>
                </a:lnTo>
                <a:lnTo>
                  <a:pt x="3360135" y="32223"/>
                </a:lnTo>
                <a:lnTo>
                  <a:pt x="3357962" y="30733"/>
                </a:lnTo>
                <a:lnTo>
                  <a:pt x="3353958" y="28092"/>
                </a:lnTo>
                <a:lnTo>
                  <a:pt x="3349273" y="26771"/>
                </a:lnTo>
                <a:lnTo>
                  <a:pt x="3335982" y="26771"/>
                </a:lnTo>
                <a:lnTo>
                  <a:pt x="3329401" y="48304"/>
                </a:lnTo>
                <a:lnTo>
                  <a:pt x="3332383" y="40721"/>
                </a:lnTo>
                <a:lnTo>
                  <a:pt x="3337920" y="36930"/>
                </a:lnTo>
                <a:lnTo>
                  <a:pt x="3351423" y="36930"/>
                </a:lnTo>
                <a:lnTo>
                  <a:pt x="3355875" y="38975"/>
                </a:lnTo>
                <a:lnTo>
                  <a:pt x="3359368" y="43064"/>
                </a:lnTo>
                <a:lnTo>
                  <a:pt x="3362861" y="47153"/>
                </a:lnTo>
                <a:lnTo>
                  <a:pt x="3364608" y="53436"/>
                </a:lnTo>
                <a:lnTo>
                  <a:pt x="3364608" y="67535"/>
                </a:lnTo>
                <a:lnTo>
                  <a:pt x="3363670" y="72455"/>
                </a:lnTo>
                <a:lnTo>
                  <a:pt x="3361796" y="76672"/>
                </a:lnTo>
                <a:lnTo>
                  <a:pt x="3358431" y="84126"/>
                </a:lnTo>
                <a:lnTo>
                  <a:pt x="3352616" y="87853"/>
                </a:lnTo>
                <a:lnTo>
                  <a:pt x="3339070" y="87853"/>
                </a:lnTo>
                <a:lnTo>
                  <a:pt x="3334864" y="85841"/>
                </a:lnTo>
                <a:lnTo>
                  <a:pt x="3331733" y="81815"/>
                </a:lnTo>
                <a:lnTo>
                  <a:pt x="3328602" y="77790"/>
                </a:lnTo>
                <a:lnTo>
                  <a:pt x="3327037" y="71923"/>
                </a:lnTo>
                <a:lnTo>
                  <a:pt x="3323618" y="36419"/>
                </a:lnTo>
                <a:lnTo>
                  <a:pt x="3322071" y="38356"/>
                </a:lnTo>
                <a:lnTo>
                  <a:pt x="3316930" y="49267"/>
                </a:lnTo>
                <a:lnTo>
                  <a:pt x="3315216" y="63254"/>
                </a:lnTo>
                <a:lnTo>
                  <a:pt x="3315260" y="65858"/>
                </a:lnTo>
                <a:lnTo>
                  <a:pt x="3317616" y="79823"/>
                </a:lnTo>
                <a:lnTo>
                  <a:pt x="3323554" y="89355"/>
                </a:lnTo>
                <a:lnTo>
                  <a:pt x="3329113" y="94615"/>
                </a:lnTo>
                <a:lnTo>
                  <a:pt x="3335599" y="97246"/>
                </a:lnTo>
                <a:lnTo>
                  <a:pt x="3348335" y="97246"/>
                </a:lnTo>
                <a:lnTo>
                  <a:pt x="3352616" y="96394"/>
                </a:lnTo>
                <a:lnTo>
                  <a:pt x="3355854" y="94690"/>
                </a:lnTo>
                <a:lnTo>
                  <a:pt x="3359091" y="92986"/>
                </a:lnTo>
                <a:lnTo>
                  <a:pt x="3361860" y="90388"/>
                </a:lnTo>
                <a:lnTo>
                  <a:pt x="3364160" y="86895"/>
                </a:lnTo>
                <a:lnTo>
                  <a:pt x="3364288" y="96308"/>
                </a:lnTo>
                <a:lnTo>
                  <a:pt x="3363543" y="102847"/>
                </a:lnTo>
                <a:lnTo>
                  <a:pt x="3361924" y="106510"/>
                </a:lnTo>
                <a:lnTo>
                  <a:pt x="3359198" y="112729"/>
                </a:lnTo>
                <a:lnTo>
                  <a:pt x="3353425" y="115839"/>
                </a:lnTo>
                <a:lnTo>
                  <a:pt x="3339028" y="115839"/>
                </a:lnTo>
                <a:lnTo>
                  <a:pt x="3334939" y="114561"/>
                </a:lnTo>
                <a:lnTo>
                  <a:pt x="3332340" y="112005"/>
                </a:lnTo>
                <a:lnTo>
                  <a:pt x="3330679" y="110344"/>
                </a:lnTo>
                <a:lnTo>
                  <a:pt x="3329571" y="107980"/>
                </a:lnTo>
                <a:lnTo>
                  <a:pt x="3329018" y="104913"/>
                </a:lnTo>
                <a:close/>
              </a:path>
              <a:path w="3884549" h="125359">
                <a:moveTo>
                  <a:pt x="3411450" y="29053"/>
                </a:moveTo>
                <a:lnTo>
                  <a:pt x="3401199" y="36738"/>
                </a:lnTo>
                <a:lnTo>
                  <a:pt x="3404904" y="56737"/>
                </a:lnTo>
                <a:lnTo>
                  <a:pt x="3405117" y="50859"/>
                </a:lnTo>
                <a:lnTo>
                  <a:pt x="3407013" y="46014"/>
                </a:lnTo>
                <a:lnTo>
                  <a:pt x="3410591" y="42201"/>
                </a:lnTo>
                <a:lnTo>
                  <a:pt x="3414169" y="38389"/>
                </a:lnTo>
                <a:lnTo>
                  <a:pt x="3411450" y="29053"/>
                </a:lnTo>
                <a:close/>
              </a:path>
              <a:path w="3884549" h="125359">
                <a:moveTo>
                  <a:pt x="3454743" y="65874"/>
                </a:moveTo>
                <a:lnTo>
                  <a:pt x="3454743" y="58974"/>
                </a:lnTo>
                <a:lnTo>
                  <a:pt x="3454402" y="53947"/>
                </a:lnTo>
                <a:lnTo>
                  <a:pt x="3453721" y="50795"/>
                </a:lnTo>
                <a:lnTo>
                  <a:pt x="3452954" y="46195"/>
                </a:lnTo>
                <a:lnTo>
                  <a:pt x="3451421" y="42169"/>
                </a:lnTo>
                <a:lnTo>
                  <a:pt x="3449120" y="38719"/>
                </a:lnTo>
                <a:lnTo>
                  <a:pt x="3446735" y="35099"/>
                </a:lnTo>
                <a:lnTo>
                  <a:pt x="3443263" y="32149"/>
                </a:lnTo>
                <a:lnTo>
                  <a:pt x="3438705" y="29870"/>
                </a:lnTo>
                <a:lnTo>
                  <a:pt x="3434148" y="27591"/>
                </a:lnTo>
                <a:lnTo>
                  <a:pt x="3429441" y="26452"/>
                </a:lnTo>
                <a:lnTo>
                  <a:pt x="3424417" y="26452"/>
                </a:lnTo>
                <a:lnTo>
                  <a:pt x="3411450" y="29053"/>
                </a:lnTo>
                <a:lnTo>
                  <a:pt x="3414169" y="38389"/>
                </a:lnTo>
                <a:lnTo>
                  <a:pt x="3418599" y="36483"/>
                </a:lnTo>
                <a:lnTo>
                  <a:pt x="3431251" y="36483"/>
                </a:lnTo>
                <a:lnTo>
                  <a:pt x="3436512" y="39252"/>
                </a:lnTo>
                <a:lnTo>
                  <a:pt x="3439664" y="44789"/>
                </a:lnTo>
                <a:lnTo>
                  <a:pt x="3441368" y="47771"/>
                </a:lnTo>
                <a:lnTo>
                  <a:pt x="3442454" y="51753"/>
                </a:lnTo>
                <a:lnTo>
                  <a:pt x="3442923" y="56737"/>
                </a:lnTo>
                <a:lnTo>
                  <a:pt x="3404904" y="56737"/>
                </a:lnTo>
                <a:lnTo>
                  <a:pt x="3401199" y="36738"/>
                </a:lnTo>
                <a:lnTo>
                  <a:pt x="3399497" y="38861"/>
                </a:lnTo>
                <a:lnTo>
                  <a:pt x="3394064" y="49931"/>
                </a:lnTo>
                <a:lnTo>
                  <a:pt x="3392253" y="63510"/>
                </a:lnTo>
                <a:lnTo>
                  <a:pt x="3392305" y="66034"/>
                </a:lnTo>
                <a:lnTo>
                  <a:pt x="3394827" y="79376"/>
                </a:lnTo>
                <a:lnTo>
                  <a:pt x="3401134" y="89546"/>
                </a:lnTo>
                <a:lnTo>
                  <a:pt x="3407056" y="95744"/>
                </a:lnTo>
                <a:lnTo>
                  <a:pt x="3414276" y="98843"/>
                </a:lnTo>
                <a:lnTo>
                  <a:pt x="3426288" y="98843"/>
                </a:lnTo>
                <a:lnTo>
                  <a:pt x="3429419" y="98502"/>
                </a:lnTo>
                <a:lnTo>
                  <a:pt x="3432188" y="97821"/>
                </a:lnTo>
                <a:lnTo>
                  <a:pt x="3437342" y="96628"/>
                </a:lnTo>
                <a:lnTo>
                  <a:pt x="3441666" y="94328"/>
                </a:lnTo>
                <a:lnTo>
                  <a:pt x="3445159" y="90920"/>
                </a:lnTo>
                <a:lnTo>
                  <a:pt x="3447246" y="88961"/>
                </a:lnTo>
                <a:lnTo>
                  <a:pt x="3449131" y="86437"/>
                </a:lnTo>
                <a:lnTo>
                  <a:pt x="3450814" y="83349"/>
                </a:lnTo>
                <a:lnTo>
                  <a:pt x="3452496" y="80261"/>
                </a:lnTo>
                <a:lnTo>
                  <a:pt x="3453487" y="77460"/>
                </a:lnTo>
                <a:lnTo>
                  <a:pt x="3453784" y="74947"/>
                </a:lnTo>
                <a:lnTo>
                  <a:pt x="3442475" y="74947"/>
                </a:lnTo>
                <a:lnTo>
                  <a:pt x="3441623" y="77971"/>
                </a:lnTo>
                <a:lnTo>
                  <a:pt x="3440175" y="80633"/>
                </a:lnTo>
                <a:lnTo>
                  <a:pt x="3438130" y="82933"/>
                </a:lnTo>
                <a:lnTo>
                  <a:pt x="3434552" y="86895"/>
                </a:lnTo>
                <a:lnTo>
                  <a:pt x="3429760" y="88875"/>
                </a:lnTo>
                <a:lnTo>
                  <a:pt x="3417322" y="88875"/>
                </a:lnTo>
                <a:lnTo>
                  <a:pt x="3412572" y="86778"/>
                </a:lnTo>
                <a:lnTo>
                  <a:pt x="3409505" y="82582"/>
                </a:lnTo>
                <a:lnTo>
                  <a:pt x="3406438" y="78386"/>
                </a:lnTo>
                <a:lnTo>
                  <a:pt x="3404798" y="72817"/>
                </a:lnTo>
                <a:lnTo>
                  <a:pt x="3404585" y="65874"/>
                </a:lnTo>
                <a:lnTo>
                  <a:pt x="3454743" y="65874"/>
                </a:lnTo>
                <a:close/>
              </a:path>
              <a:path w="3884549" h="125359">
                <a:moveTo>
                  <a:pt x="3503922" y="67194"/>
                </a:moveTo>
                <a:lnTo>
                  <a:pt x="3501941" y="72115"/>
                </a:lnTo>
                <a:lnTo>
                  <a:pt x="3501941" y="84254"/>
                </a:lnTo>
                <a:lnTo>
                  <a:pt x="3503954" y="89078"/>
                </a:lnTo>
                <a:lnTo>
                  <a:pt x="3507979" y="92933"/>
                </a:lnTo>
                <a:lnTo>
                  <a:pt x="3512005" y="96788"/>
                </a:lnTo>
                <a:lnTo>
                  <a:pt x="3517191" y="98715"/>
                </a:lnTo>
                <a:lnTo>
                  <a:pt x="3515168" y="84147"/>
                </a:lnTo>
                <a:lnTo>
                  <a:pt x="3513953" y="81528"/>
                </a:lnTo>
                <a:lnTo>
                  <a:pt x="3513953" y="73818"/>
                </a:lnTo>
                <a:lnTo>
                  <a:pt x="3515721" y="70624"/>
                </a:lnTo>
                <a:lnTo>
                  <a:pt x="3519257" y="68621"/>
                </a:lnTo>
                <a:lnTo>
                  <a:pt x="3521344" y="67429"/>
                </a:lnTo>
                <a:lnTo>
                  <a:pt x="3524475" y="66555"/>
                </a:lnTo>
                <a:lnTo>
                  <a:pt x="3528649" y="66002"/>
                </a:lnTo>
                <a:lnTo>
                  <a:pt x="3535614" y="65107"/>
                </a:lnTo>
                <a:lnTo>
                  <a:pt x="3539916" y="64426"/>
                </a:lnTo>
                <a:lnTo>
                  <a:pt x="3542131" y="63829"/>
                </a:lnTo>
                <a:lnTo>
                  <a:pt x="3544346" y="63233"/>
                </a:lnTo>
                <a:lnTo>
                  <a:pt x="3547563" y="61593"/>
                </a:lnTo>
                <a:lnTo>
                  <a:pt x="3547563" y="77929"/>
                </a:lnTo>
                <a:lnTo>
                  <a:pt x="3544368" y="83019"/>
                </a:lnTo>
                <a:lnTo>
                  <a:pt x="3538043" y="95329"/>
                </a:lnTo>
                <a:lnTo>
                  <a:pt x="3542430" y="93071"/>
                </a:lnTo>
                <a:lnTo>
                  <a:pt x="3545795" y="90409"/>
                </a:lnTo>
                <a:lnTo>
                  <a:pt x="3548138" y="87342"/>
                </a:lnTo>
                <a:lnTo>
                  <a:pt x="3547882" y="43298"/>
                </a:lnTo>
                <a:lnTo>
                  <a:pt x="3547882" y="49134"/>
                </a:lnTo>
                <a:lnTo>
                  <a:pt x="3547115" y="51626"/>
                </a:lnTo>
                <a:lnTo>
                  <a:pt x="3544453" y="54607"/>
                </a:lnTo>
                <a:lnTo>
                  <a:pt x="3541812" y="54948"/>
                </a:lnTo>
                <a:lnTo>
                  <a:pt x="3523474" y="57248"/>
                </a:lnTo>
                <a:lnTo>
                  <a:pt x="3517042" y="58058"/>
                </a:lnTo>
                <a:lnTo>
                  <a:pt x="3511845" y="60209"/>
                </a:lnTo>
                <a:lnTo>
                  <a:pt x="3507883" y="63702"/>
                </a:lnTo>
                <a:lnTo>
                  <a:pt x="3503922" y="67194"/>
                </a:lnTo>
                <a:close/>
              </a:path>
              <a:path w="3884549" h="125359">
                <a:moveTo>
                  <a:pt x="3559798" y="87534"/>
                </a:moveTo>
                <a:lnTo>
                  <a:pt x="3559064" y="84659"/>
                </a:lnTo>
                <a:lnTo>
                  <a:pt x="3559064" y="38762"/>
                </a:lnTo>
                <a:lnTo>
                  <a:pt x="3556572" y="33991"/>
                </a:lnTo>
                <a:lnTo>
                  <a:pt x="3551588" y="30924"/>
                </a:lnTo>
                <a:lnTo>
                  <a:pt x="3546562" y="27858"/>
                </a:lnTo>
                <a:lnTo>
                  <a:pt x="3540023" y="26324"/>
                </a:lnTo>
                <a:lnTo>
                  <a:pt x="3525029" y="26324"/>
                </a:lnTo>
                <a:lnTo>
                  <a:pt x="3518927" y="27974"/>
                </a:lnTo>
                <a:lnTo>
                  <a:pt x="3513666" y="31276"/>
                </a:lnTo>
                <a:lnTo>
                  <a:pt x="3508405" y="34577"/>
                </a:lnTo>
                <a:lnTo>
                  <a:pt x="3505668" y="40444"/>
                </a:lnTo>
                <a:lnTo>
                  <a:pt x="3505455" y="48878"/>
                </a:lnTo>
                <a:lnTo>
                  <a:pt x="3516190" y="48878"/>
                </a:lnTo>
                <a:lnTo>
                  <a:pt x="3516615" y="45343"/>
                </a:lnTo>
                <a:lnTo>
                  <a:pt x="3517532" y="42681"/>
                </a:lnTo>
                <a:lnTo>
                  <a:pt x="3518937" y="40892"/>
                </a:lnTo>
                <a:lnTo>
                  <a:pt x="3521450" y="37655"/>
                </a:lnTo>
                <a:lnTo>
                  <a:pt x="3525710" y="36036"/>
                </a:lnTo>
                <a:lnTo>
                  <a:pt x="3536913" y="36036"/>
                </a:lnTo>
                <a:lnTo>
                  <a:pt x="3540907" y="36920"/>
                </a:lnTo>
                <a:lnTo>
                  <a:pt x="3543697" y="38687"/>
                </a:lnTo>
                <a:lnTo>
                  <a:pt x="3546487" y="40455"/>
                </a:lnTo>
                <a:lnTo>
                  <a:pt x="3547882" y="43298"/>
                </a:lnTo>
                <a:lnTo>
                  <a:pt x="3548138" y="87342"/>
                </a:lnTo>
                <a:lnTo>
                  <a:pt x="3548521" y="90069"/>
                </a:lnTo>
                <a:lnTo>
                  <a:pt x="3550119" y="93668"/>
                </a:lnTo>
                <a:lnTo>
                  <a:pt x="3551908" y="96479"/>
                </a:lnTo>
                <a:lnTo>
                  <a:pt x="3554783" y="97885"/>
                </a:lnTo>
                <a:lnTo>
                  <a:pt x="3560363" y="97885"/>
                </a:lnTo>
                <a:lnTo>
                  <a:pt x="3563515" y="97565"/>
                </a:lnTo>
                <a:lnTo>
                  <a:pt x="3566667" y="96734"/>
                </a:lnTo>
                <a:lnTo>
                  <a:pt x="3566667" y="88237"/>
                </a:lnTo>
                <a:lnTo>
                  <a:pt x="3565262" y="88460"/>
                </a:lnTo>
                <a:lnTo>
                  <a:pt x="3562898" y="88620"/>
                </a:lnTo>
                <a:lnTo>
                  <a:pt x="3559798" y="87534"/>
                </a:lnTo>
                <a:close/>
              </a:path>
              <a:path w="3884549" h="125359">
                <a:moveTo>
                  <a:pt x="3544368" y="83019"/>
                </a:moveTo>
                <a:lnTo>
                  <a:pt x="3537978" y="86128"/>
                </a:lnTo>
                <a:lnTo>
                  <a:pt x="3534187" y="88002"/>
                </a:lnTo>
                <a:lnTo>
                  <a:pt x="3530268" y="88939"/>
                </a:lnTo>
                <a:lnTo>
                  <a:pt x="3522899" y="88939"/>
                </a:lnTo>
                <a:lnTo>
                  <a:pt x="3520024" y="87981"/>
                </a:lnTo>
                <a:lnTo>
                  <a:pt x="3517595" y="86064"/>
                </a:lnTo>
                <a:lnTo>
                  <a:pt x="3515168" y="84147"/>
                </a:lnTo>
                <a:lnTo>
                  <a:pt x="3517191" y="98715"/>
                </a:lnTo>
                <a:lnTo>
                  <a:pt x="3528820" y="98715"/>
                </a:lnTo>
                <a:lnTo>
                  <a:pt x="3533655" y="97586"/>
                </a:lnTo>
                <a:lnTo>
                  <a:pt x="3538043" y="95329"/>
                </a:lnTo>
                <a:lnTo>
                  <a:pt x="3544368" y="83019"/>
                </a:lnTo>
                <a:close/>
              </a:path>
              <a:path w="3884549" h="125359">
                <a:moveTo>
                  <a:pt x="3600532" y="36292"/>
                </a:moveTo>
                <a:lnTo>
                  <a:pt x="3613226" y="36292"/>
                </a:lnTo>
                <a:lnTo>
                  <a:pt x="3617124" y="37686"/>
                </a:lnTo>
                <a:lnTo>
                  <a:pt x="3619552" y="40476"/>
                </a:lnTo>
                <a:lnTo>
                  <a:pt x="3621980" y="43266"/>
                </a:lnTo>
                <a:lnTo>
                  <a:pt x="3623535" y="46770"/>
                </a:lnTo>
                <a:lnTo>
                  <a:pt x="3624216" y="50987"/>
                </a:lnTo>
                <a:lnTo>
                  <a:pt x="3635398" y="50987"/>
                </a:lnTo>
                <a:lnTo>
                  <a:pt x="3634419" y="41829"/>
                </a:lnTo>
                <a:lnTo>
                  <a:pt x="3631511" y="35375"/>
                </a:lnTo>
                <a:lnTo>
                  <a:pt x="3626677" y="31627"/>
                </a:lnTo>
                <a:lnTo>
                  <a:pt x="3621842" y="27879"/>
                </a:lnTo>
                <a:lnTo>
                  <a:pt x="3615569" y="26005"/>
                </a:lnTo>
                <a:lnTo>
                  <a:pt x="3598828" y="26005"/>
                </a:lnTo>
                <a:lnTo>
                  <a:pt x="3591395" y="29349"/>
                </a:lnTo>
                <a:lnTo>
                  <a:pt x="3585559" y="36036"/>
                </a:lnTo>
                <a:lnTo>
                  <a:pt x="3583347" y="38902"/>
                </a:lnTo>
                <a:lnTo>
                  <a:pt x="3578441" y="50001"/>
                </a:lnTo>
                <a:lnTo>
                  <a:pt x="3576806" y="64085"/>
                </a:lnTo>
                <a:lnTo>
                  <a:pt x="3576807" y="64508"/>
                </a:lnTo>
                <a:lnTo>
                  <a:pt x="3578860" y="77735"/>
                </a:lnTo>
                <a:lnTo>
                  <a:pt x="3584793" y="88588"/>
                </a:lnTo>
                <a:lnTo>
                  <a:pt x="3590117" y="95126"/>
                </a:lnTo>
                <a:lnTo>
                  <a:pt x="3597252" y="98396"/>
                </a:lnTo>
                <a:lnTo>
                  <a:pt x="3614163" y="98396"/>
                </a:lnTo>
                <a:lnTo>
                  <a:pt x="3620702" y="96298"/>
                </a:lnTo>
                <a:lnTo>
                  <a:pt x="3625814" y="92102"/>
                </a:lnTo>
                <a:lnTo>
                  <a:pt x="3630925" y="87907"/>
                </a:lnTo>
                <a:lnTo>
                  <a:pt x="3634120" y="81273"/>
                </a:lnTo>
                <a:lnTo>
                  <a:pt x="3635398" y="72199"/>
                </a:lnTo>
                <a:lnTo>
                  <a:pt x="3624216" y="72199"/>
                </a:lnTo>
                <a:lnTo>
                  <a:pt x="3623152" y="77268"/>
                </a:lnTo>
                <a:lnTo>
                  <a:pt x="3621224" y="81262"/>
                </a:lnTo>
                <a:lnTo>
                  <a:pt x="3618434" y="84180"/>
                </a:lnTo>
                <a:lnTo>
                  <a:pt x="3615644" y="87097"/>
                </a:lnTo>
                <a:lnTo>
                  <a:pt x="3611863" y="88556"/>
                </a:lnTo>
                <a:lnTo>
                  <a:pt x="3600873" y="88556"/>
                </a:lnTo>
                <a:lnTo>
                  <a:pt x="3596315" y="86213"/>
                </a:lnTo>
                <a:lnTo>
                  <a:pt x="3593418" y="81528"/>
                </a:lnTo>
                <a:lnTo>
                  <a:pt x="3590522" y="76842"/>
                </a:lnTo>
                <a:lnTo>
                  <a:pt x="3589074" y="71071"/>
                </a:lnTo>
                <a:lnTo>
                  <a:pt x="3589074" y="57397"/>
                </a:lnTo>
                <a:lnTo>
                  <a:pt x="3590096" y="51669"/>
                </a:lnTo>
                <a:lnTo>
                  <a:pt x="3592141" y="47025"/>
                </a:lnTo>
                <a:lnTo>
                  <a:pt x="3595293" y="39869"/>
                </a:lnTo>
                <a:lnTo>
                  <a:pt x="3600532" y="36292"/>
                </a:lnTo>
                <a:close/>
              </a:path>
              <a:path w="3884549" h="125359">
                <a:moveTo>
                  <a:pt x="3647219" y="27985"/>
                </a:moveTo>
                <a:lnTo>
                  <a:pt x="3647219" y="96415"/>
                </a:lnTo>
                <a:lnTo>
                  <a:pt x="3658720" y="96415"/>
                </a:lnTo>
                <a:lnTo>
                  <a:pt x="3658720" y="52201"/>
                </a:lnTo>
                <a:lnTo>
                  <a:pt x="3660275" y="47909"/>
                </a:lnTo>
                <a:lnTo>
                  <a:pt x="3663385" y="44182"/>
                </a:lnTo>
                <a:lnTo>
                  <a:pt x="3666494" y="40455"/>
                </a:lnTo>
                <a:lnTo>
                  <a:pt x="3670946" y="38591"/>
                </a:lnTo>
                <a:lnTo>
                  <a:pt x="3678049" y="38613"/>
                </a:lnTo>
                <a:lnTo>
                  <a:pt x="3680509" y="38911"/>
                </a:lnTo>
                <a:lnTo>
                  <a:pt x="3680509" y="26771"/>
                </a:lnTo>
                <a:lnTo>
                  <a:pt x="3679273" y="26643"/>
                </a:lnTo>
                <a:lnTo>
                  <a:pt x="3676802" y="26452"/>
                </a:lnTo>
                <a:lnTo>
                  <a:pt x="3672245" y="26452"/>
                </a:lnTo>
                <a:lnTo>
                  <a:pt x="3668219" y="28102"/>
                </a:lnTo>
                <a:lnTo>
                  <a:pt x="3664726" y="31404"/>
                </a:lnTo>
                <a:lnTo>
                  <a:pt x="3661233" y="34705"/>
                </a:lnTo>
                <a:lnTo>
                  <a:pt x="3659040" y="37505"/>
                </a:lnTo>
                <a:lnTo>
                  <a:pt x="3658145" y="39805"/>
                </a:lnTo>
                <a:lnTo>
                  <a:pt x="3658145" y="27985"/>
                </a:lnTo>
                <a:lnTo>
                  <a:pt x="3647219" y="27985"/>
                </a:lnTo>
                <a:close/>
              </a:path>
              <a:path w="3884549" h="125359">
                <a:moveTo>
                  <a:pt x="3733361" y="80346"/>
                </a:moveTo>
                <a:lnTo>
                  <a:pt x="3730529" y="86117"/>
                </a:lnTo>
                <a:lnTo>
                  <a:pt x="3725299" y="89003"/>
                </a:lnTo>
                <a:lnTo>
                  <a:pt x="3710731" y="89003"/>
                </a:lnTo>
                <a:lnTo>
                  <a:pt x="3705662" y="86575"/>
                </a:lnTo>
                <a:lnTo>
                  <a:pt x="3702467" y="81719"/>
                </a:lnTo>
                <a:lnTo>
                  <a:pt x="3707175" y="98907"/>
                </a:lnTo>
                <a:lnTo>
                  <a:pt x="3718810" y="98859"/>
                </a:lnTo>
                <a:lnTo>
                  <a:pt x="3732124" y="95835"/>
                </a:lnTo>
                <a:lnTo>
                  <a:pt x="3733361" y="80346"/>
                </a:lnTo>
                <a:close/>
              </a:path>
              <a:path w="3884549" h="125359">
                <a:moveTo>
                  <a:pt x="3685855" y="63702"/>
                </a:moveTo>
                <a:lnTo>
                  <a:pt x="3685883" y="65548"/>
                </a:lnTo>
                <a:lnTo>
                  <a:pt x="3688179" y="78904"/>
                </a:lnTo>
                <a:lnTo>
                  <a:pt x="3694161" y="89355"/>
                </a:lnTo>
                <a:lnTo>
                  <a:pt x="3699699" y="95723"/>
                </a:lnTo>
                <a:lnTo>
                  <a:pt x="3707175" y="98907"/>
                </a:lnTo>
                <a:lnTo>
                  <a:pt x="3702467" y="81719"/>
                </a:lnTo>
                <a:lnTo>
                  <a:pt x="3699272" y="76864"/>
                </a:lnTo>
                <a:lnTo>
                  <a:pt x="3697675" y="70794"/>
                </a:lnTo>
                <a:lnTo>
                  <a:pt x="3697675" y="55928"/>
                </a:lnTo>
                <a:lnTo>
                  <a:pt x="3699272" y="49453"/>
                </a:lnTo>
                <a:lnTo>
                  <a:pt x="3702467" y="44086"/>
                </a:lnTo>
                <a:lnTo>
                  <a:pt x="3705662" y="38719"/>
                </a:lnTo>
                <a:lnTo>
                  <a:pt x="3710774" y="36036"/>
                </a:lnTo>
                <a:lnTo>
                  <a:pt x="3725726" y="36036"/>
                </a:lnTo>
                <a:lnTo>
                  <a:pt x="3731306" y="39188"/>
                </a:lnTo>
                <a:lnTo>
                  <a:pt x="3734543" y="45492"/>
                </a:lnTo>
                <a:lnTo>
                  <a:pt x="3736588" y="49496"/>
                </a:lnTo>
                <a:lnTo>
                  <a:pt x="3737610" y="54693"/>
                </a:lnTo>
                <a:lnTo>
                  <a:pt x="3737610" y="68153"/>
                </a:lnTo>
                <a:lnTo>
                  <a:pt x="3736194" y="74574"/>
                </a:lnTo>
                <a:lnTo>
                  <a:pt x="3733361" y="80346"/>
                </a:lnTo>
                <a:lnTo>
                  <a:pt x="3732124" y="95835"/>
                </a:lnTo>
                <a:lnTo>
                  <a:pt x="3741572" y="88109"/>
                </a:lnTo>
                <a:lnTo>
                  <a:pt x="3743231" y="85687"/>
                </a:lnTo>
                <a:lnTo>
                  <a:pt x="3748025" y="74366"/>
                </a:lnTo>
                <a:lnTo>
                  <a:pt x="3749623" y="60762"/>
                </a:lnTo>
                <a:lnTo>
                  <a:pt x="3749569" y="58192"/>
                </a:lnTo>
                <a:lnTo>
                  <a:pt x="3746976" y="44736"/>
                </a:lnTo>
                <a:lnTo>
                  <a:pt x="3740486" y="34822"/>
                </a:lnTo>
                <a:lnTo>
                  <a:pt x="3734394" y="28944"/>
                </a:lnTo>
                <a:lnTo>
                  <a:pt x="3726940" y="26005"/>
                </a:lnTo>
                <a:lnTo>
                  <a:pt x="3717847" y="26006"/>
                </a:lnTo>
                <a:lnTo>
                  <a:pt x="3704754" y="28608"/>
                </a:lnTo>
                <a:lnTo>
                  <a:pt x="3694608" y="36227"/>
                </a:lnTo>
                <a:lnTo>
                  <a:pt x="3692647" y="38763"/>
                </a:lnTo>
                <a:lnTo>
                  <a:pt x="3687553" y="49869"/>
                </a:lnTo>
                <a:lnTo>
                  <a:pt x="3685855" y="63702"/>
                </a:lnTo>
                <a:close/>
              </a:path>
              <a:path w="3884549" h="125359">
                <a:moveTo>
                  <a:pt x="3779462" y="87470"/>
                </a:moveTo>
                <a:lnTo>
                  <a:pt x="3776566" y="83764"/>
                </a:lnTo>
                <a:lnTo>
                  <a:pt x="3774989" y="81719"/>
                </a:lnTo>
                <a:lnTo>
                  <a:pt x="3774031" y="78780"/>
                </a:lnTo>
                <a:lnTo>
                  <a:pt x="3773690" y="74947"/>
                </a:lnTo>
                <a:lnTo>
                  <a:pt x="3762636" y="74947"/>
                </a:lnTo>
                <a:lnTo>
                  <a:pt x="3762934" y="81762"/>
                </a:lnTo>
                <a:lnTo>
                  <a:pt x="3765203" y="87481"/>
                </a:lnTo>
                <a:lnTo>
                  <a:pt x="3769441" y="92102"/>
                </a:lnTo>
                <a:lnTo>
                  <a:pt x="3773679" y="96724"/>
                </a:lnTo>
                <a:lnTo>
                  <a:pt x="3780889" y="99035"/>
                </a:lnTo>
                <a:lnTo>
                  <a:pt x="3800526" y="99035"/>
                </a:lnTo>
                <a:lnTo>
                  <a:pt x="3807566" y="96820"/>
                </a:lnTo>
                <a:lnTo>
                  <a:pt x="3812187" y="92390"/>
                </a:lnTo>
                <a:lnTo>
                  <a:pt x="3816809" y="87960"/>
                </a:lnTo>
                <a:lnTo>
                  <a:pt x="3819120" y="82699"/>
                </a:lnTo>
                <a:lnTo>
                  <a:pt x="3819120" y="70304"/>
                </a:lnTo>
                <a:lnTo>
                  <a:pt x="3816884" y="65682"/>
                </a:lnTo>
                <a:lnTo>
                  <a:pt x="3812411" y="62743"/>
                </a:lnTo>
                <a:lnTo>
                  <a:pt x="3809600" y="60869"/>
                </a:lnTo>
                <a:lnTo>
                  <a:pt x="3804062" y="58931"/>
                </a:lnTo>
                <a:lnTo>
                  <a:pt x="3795798" y="56929"/>
                </a:lnTo>
                <a:lnTo>
                  <a:pt x="3788195" y="55076"/>
                </a:lnTo>
                <a:lnTo>
                  <a:pt x="3784872" y="54267"/>
                </a:lnTo>
                <a:lnTo>
                  <a:pt x="3782359" y="53330"/>
                </a:lnTo>
                <a:lnTo>
                  <a:pt x="3780655" y="52265"/>
                </a:lnTo>
                <a:lnTo>
                  <a:pt x="3777715" y="50476"/>
                </a:lnTo>
                <a:lnTo>
                  <a:pt x="3776246" y="48090"/>
                </a:lnTo>
                <a:lnTo>
                  <a:pt x="3776214" y="28198"/>
                </a:lnTo>
                <a:lnTo>
                  <a:pt x="3771550" y="32202"/>
                </a:lnTo>
                <a:lnTo>
                  <a:pt x="3766885" y="36206"/>
                </a:lnTo>
                <a:lnTo>
                  <a:pt x="3764553" y="41445"/>
                </a:lnTo>
                <a:lnTo>
                  <a:pt x="3764553" y="53415"/>
                </a:lnTo>
                <a:lnTo>
                  <a:pt x="3767023" y="57717"/>
                </a:lnTo>
                <a:lnTo>
                  <a:pt x="3771965" y="60827"/>
                </a:lnTo>
                <a:lnTo>
                  <a:pt x="3774734" y="62615"/>
                </a:lnTo>
                <a:lnTo>
                  <a:pt x="3779036" y="64234"/>
                </a:lnTo>
                <a:lnTo>
                  <a:pt x="3784872" y="65682"/>
                </a:lnTo>
                <a:lnTo>
                  <a:pt x="3794009" y="67982"/>
                </a:lnTo>
                <a:lnTo>
                  <a:pt x="3798907" y="69218"/>
                </a:lnTo>
                <a:lnTo>
                  <a:pt x="3802188" y="70304"/>
                </a:lnTo>
                <a:lnTo>
                  <a:pt x="3803849" y="71241"/>
                </a:lnTo>
                <a:lnTo>
                  <a:pt x="3806448" y="72774"/>
                </a:lnTo>
                <a:lnTo>
                  <a:pt x="3807747" y="75011"/>
                </a:lnTo>
                <a:lnTo>
                  <a:pt x="3807747" y="81826"/>
                </a:lnTo>
                <a:lnTo>
                  <a:pt x="3806128" y="84691"/>
                </a:lnTo>
                <a:lnTo>
                  <a:pt x="3802891" y="86544"/>
                </a:lnTo>
                <a:lnTo>
                  <a:pt x="3799653" y="88397"/>
                </a:lnTo>
                <a:lnTo>
                  <a:pt x="3795905" y="89323"/>
                </a:lnTo>
                <a:lnTo>
                  <a:pt x="3784489" y="89323"/>
                </a:lnTo>
                <a:lnTo>
                  <a:pt x="3779462" y="87470"/>
                </a:lnTo>
                <a:close/>
              </a:path>
              <a:path w="3884549" h="125359">
                <a:moveTo>
                  <a:pt x="3785127" y="36036"/>
                </a:moveTo>
                <a:lnTo>
                  <a:pt x="3795990" y="36036"/>
                </a:lnTo>
                <a:lnTo>
                  <a:pt x="3800569" y="37548"/>
                </a:lnTo>
                <a:lnTo>
                  <a:pt x="3803210" y="40572"/>
                </a:lnTo>
                <a:lnTo>
                  <a:pt x="3804829" y="42702"/>
                </a:lnTo>
                <a:lnTo>
                  <a:pt x="3805745" y="45066"/>
                </a:lnTo>
                <a:lnTo>
                  <a:pt x="3805957" y="47664"/>
                </a:lnTo>
                <a:lnTo>
                  <a:pt x="3816820" y="47664"/>
                </a:lnTo>
                <a:lnTo>
                  <a:pt x="3816905" y="43235"/>
                </a:lnTo>
                <a:lnTo>
                  <a:pt x="3815520" y="39103"/>
                </a:lnTo>
                <a:lnTo>
                  <a:pt x="3812666" y="35269"/>
                </a:lnTo>
                <a:lnTo>
                  <a:pt x="3808109" y="29221"/>
                </a:lnTo>
                <a:lnTo>
                  <a:pt x="3800676" y="26196"/>
                </a:lnTo>
                <a:lnTo>
                  <a:pt x="3782487" y="26196"/>
                </a:lnTo>
                <a:lnTo>
                  <a:pt x="3776214" y="28198"/>
                </a:lnTo>
                <a:lnTo>
                  <a:pt x="3776246" y="42382"/>
                </a:lnTo>
                <a:lnTo>
                  <a:pt x="3777364" y="40189"/>
                </a:lnTo>
                <a:lnTo>
                  <a:pt x="3779601" y="38528"/>
                </a:lnTo>
                <a:lnTo>
                  <a:pt x="3781837" y="36866"/>
                </a:lnTo>
                <a:lnTo>
                  <a:pt x="3785127" y="36036"/>
                </a:lnTo>
                <a:close/>
              </a:path>
              <a:path w="3884549" h="125359">
                <a:moveTo>
                  <a:pt x="3844891" y="87470"/>
                </a:moveTo>
                <a:lnTo>
                  <a:pt x="3841995" y="83764"/>
                </a:lnTo>
                <a:lnTo>
                  <a:pt x="3840418" y="81719"/>
                </a:lnTo>
                <a:lnTo>
                  <a:pt x="3839460" y="78780"/>
                </a:lnTo>
                <a:lnTo>
                  <a:pt x="3839120" y="74947"/>
                </a:lnTo>
                <a:lnTo>
                  <a:pt x="3828066" y="74947"/>
                </a:lnTo>
                <a:lnTo>
                  <a:pt x="3828364" y="81762"/>
                </a:lnTo>
                <a:lnTo>
                  <a:pt x="3830632" y="87481"/>
                </a:lnTo>
                <a:lnTo>
                  <a:pt x="3834870" y="92102"/>
                </a:lnTo>
                <a:lnTo>
                  <a:pt x="3839109" y="96724"/>
                </a:lnTo>
                <a:lnTo>
                  <a:pt x="3846319" y="99035"/>
                </a:lnTo>
                <a:lnTo>
                  <a:pt x="3865956" y="99035"/>
                </a:lnTo>
                <a:lnTo>
                  <a:pt x="3872995" y="96820"/>
                </a:lnTo>
                <a:lnTo>
                  <a:pt x="3877617" y="92390"/>
                </a:lnTo>
                <a:lnTo>
                  <a:pt x="3882238" y="87960"/>
                </a:lnTo>
                <a:lnTo>
                  <a:pt x="3884549" y="82699"/>
                </a:lnTo>
                <a:lnTo>
                  <a:pt x="3884549" y="70304"/>
                </a:lnTo>
                <a:lnTo>
                  <a:pt x="3882313" y="65682"/>
                </a:lnTo>
                <a:lnTo>
                  <a:pt x="3877840" y="62743"/>
                </a:lnTo>
                <a:lnTo>
                  <a:pt x="3875029" y="60869"/>
                </a:lnTo>
                <a:lnTo>
                  <a:pt x="3869491" y="58931"/>
                </a:lnTo>
                <a:lnTo>
                  <a:pt x="3861227" y="56929"/>
                </a:lnTo>
                <a:lnTo>
                  <a:pt x="3853624" y="55076"/>
                </a:lnTo>
                <a:lnTo>
                  <a:pt x="3850301" y="54267"/>
                </a:lnTo>
                <a:lnTo>
                  <a:pt x="3847788" y="53330"/>
                </a:lnTo>
                <a:lnTo>
                  <a:pt x="3846084" y="52265"/>
                </a:lnTo>
                <a:lnTo>
                  <a:pt x="3843145" y="50476"/>
                </a:lnTo>
                <a:lnTo>
                  <a:pt x="3841676" y="48090"/>
                </a:lnTo>
                <a:lnTo>
                  <a:pt x="3841644" y="28198"/>
                </a:lnTo>
                <a:lnTo>
                  <a:pt x="3836979" y="32202"/>
                </a:lnTo>
                <a:lnTo>
                  <a:pt x="3832314" y="36206"/>
                </a:lnTo>
                <a:lnTo>
                  <a:pt x="3829983" y="41445"/>
                </a:lnTo>
                <a:lnTo>
                  <a:pt x="3829983" y="53415"/>
                </a:lnTo>
                <a:lnTo>
                  <a:pt x="3832453" y="57717"/>
                </a:lnTo>
                <a:lnTo>
                  <a:pt x="3837394" y="60827"/>
                </a:lnTo>
                <a:lnTo>
                  <a:pt x="3840163" y="62615"/>
                </a:lnTo>
                <a:lnTo>
                  <a:pt x="3844466" y="64234"/>
                </a:lnTo>
                <a:lnTo>
                  <a:pt x="3850301" y="65682"/>
                </a:lnTo>
                <a:lnTo>
                  <a:pt x="3859438" y="67982"/>
                </a:lnTo>
                <a:lnTo>
                  <a:pt x="3864337" y="69218"/>
                </a:lnTo>
                <a:lnTo>
                  <a:pt x="3867617" y="70304"/>
                </a:lnTo>
                <a:lnTo>
                  <a:pt x="3869278" y="71241"/>
                </a:lnTo>
                <a:lnTo>
                  <a:pt x="3871877" y="72774"/>
                </a:lnTo>
                <a:lnTo>
                  <a:pt x="3873176" y="75011"/>
                </a:lnTo>
                <a:lnTo>
                  <a:pt x="3873176" y="81826"/>
                </a:lnTo>
                <a:lnTo>
                  <a:pt x="3871558" y="84691"/>
                </a:lnTo>
                <a:lnTo>
                  <a:pt x="3868320" y="86544"/>
                </a:lnTo>
                <a:lnTo>
                  <a:pt x="3865082" y="88397"/>
                </a:lnTo>
                <a:lnTo>
                  <a:pt x="3861334" y="89323"/>
                </a:lnTo>
                <a:lnTo>
                  <a:pt x="3849918" y="89323"/>
                </a:lnTo>
                <a:lnTo>
                  <a:pt x="3844891" y="87470"/>
                </a:lnTo>
                <a:close/>
              </a:path>
              <a:path w="3884549" h="125359">
                <a:moveTo>
                  <a:pt x="3850557" y="36036"/>
                </a:moveTo>
                <a:lnTo>
                  <a:pt x="3861419" y="36036"/>
                </a:lnTo>
                <a:lnTo>
                  <a:pt x="3865998" y="37548"/>
                </a:lnTo>
                <a:lnTo>
                  <a:pt x="3868639" y="40572"/>
                </a:lnTo>
                <a:lnTo>
                  <a:pt x="3870258" y="42702"/>
                </a:lnTo>
                <a:lnTo>
                  <a:pt x="3871174" y="45066"/>
                </a:lnTo>
                <a:lnTo>
                  <a:pt x="3871387" y="47664"/>
                </a:lnTo>
                <a:lnTo>
                  <a:pt x="3882249" y="47664"/>
                </a:lnTo>
                <a:lnTo>
                  <a:pt x="3882335" y="43235"/>
                </a:lnTo>
                <a:lnTo>
                  <a:pt x="3880950" y="39103"/>
                </a:lnTo>
                <a:lnTo>
                  <a:pt x="3878096" y="35269"/>
                </a:lnTo>
                <a:lnTo>
                  <a:pt x="3873538" y="29221"/>
                </a:lnTo>
                <a:lnTo>
                  <a:pt x="3866105" y="26196"/>
                </a:lnTo>
                <a:lnTo>
                  <a:pt x="3847916" y="26196"/>
                </a:lnTo>
                <a:lnTo>
                  <a:pt x="3841644" y="28198"/>
                </a:lnTo>
                <a:lnTo>
                  <a:pt x="3841676" y="42382"/>
                </a:lnTo>
                <a:lnTo>
                  <a:pt x="3842794" y="40189"/>
                </a:lnTo>
                <a:lnTo>
                  <a:pt x="3845030" y="38528"/>
                </a:lnTo>
                <a:lnTo>
                  <a:pt x="3847266" y="36866"/>
                </a:lnTo>
                <a:lnTo>
                  <a:pt x="3850557" y="36036"/>
                </a:lnTo>
                <a:close/>
              </a:path>
              <a:path w="3884549" h="125359">
                <a:moveTo>
                  <a:pt x="2774209" y="123697"/>
                </a:moveTo>
                <a:lnTo>
                  <a:pt x="2774209" y="88748"/>
                </a:lnTo>
                <a:lnTo>
                  <a:pt x="2776723" y="91857"/>
                </a:lnTo>
                <a:lnTo>
                  <a:pt x="2776126" y="78078"/>
                </a:lnTo>
                <a:lnTo>
                  <a:pt x="2774550" y="74372"/>
                </a:lnTo>
                <a:lnTo>
                  <a:pt x="2773762" y="69878"/>
                </a:lnTo>
                <a:lnTo>
                  <a:pt x="2773762" y="58036"/>
                </a:lnTo>
                <a:lnTo>
                  <a:pt x="2774550" y="52627"/>
                </a:lnTo>
                <a:lnTo>
                  <a:pt x="2776126" y="48367"/>
                </a:lnTo>
                <a:lnTo>
                  <a:pt x="2779066" y="40402"/>
                </a:lnTo>
                <a:lnTo>
                  <a:pt x="2778704" y="31861"/>
                </a:lnTo>
                <a:lnTo>
                  <a:pt x="2776190" y="34268"/>
                </a:lnTo>
                <a:lnTo>
                  <a:pt x="2773890" y="37377"/>
                </a:lnTo>
                <a:lnTo>
                  <a:pt x="2773890" y="28304"/>
                </a:lnTo>
                <a:lnTo>
                  <a:pt x="2762708" y="28304"/>
                </a:lnTo>
                <a:lnTo>
                  <a:pt x="2762708" y="123697"/>
                </a:lnTo>
                <a:lnTo>
                  <a:pt x="2774209" y="123697"/>
                </a:lnTo>
                <a:close/>
              </a:path>
              <a:path w="3884549" h="125359">
                <a:moveTo>
                  <a:pt x="2665927" y="27985"/>
                </a:moveTo>
                <a:lnTo>
                  <a:pt x="2654554" y="27985"/>
                </a:lnTo>
                <a:lnTo>
                  <a:pt x="2654554" y="96415"/>
                </a:lnTo>
                <a:lnTo>
                  <a:pt x="2666055" y="96415"/>
                </a:lnTo>
                <a:lnTo>
                  <a:pt x="2666055" y="51306"/>
                </a:lnTo>
                <a:lnTo>
                  <a:pt x="2667833" y="45215"/>
                </a:lnTo>
                <a:lnTo>
                  <a:pt x="2671390" y="41850"/>
                </a:lnTo>
                <a:lnTo>
                  <a:pt x="2674947" y="38485"/>
                </a:lnTo>
                <a:lnTo>
                  <a:pt x="2678898" y="36802"/>
                </a:lnTo>
                <a:lnTo>
                  <a:pt x="2688014" y="36802"/>
                </a:lnTo>
                <a:lnTo>
                  <a:pt x="2691273" y="38399"/>
                </a:lnTo>
                <a:lnTo>
                  <a:pt x="2693019" y="41594"/>
                </a:lnTo>
                <a:lnTo>
                  <a:pt x="2694127" y="43724"/>
                </a:lnTo>
                <a:lnTo>
                  <a:pt x="2694680" y="47111"/>
                </a:lnTo>
                <a:lnTo>
                  <a:pt x="2694680" y="96415"/>
                </a:lnTo>
                <a:lnTo>
                  <a:pt x="2706373" y="96415"/>
                </a:lnTo>
                <a:lnTo>
                  <a:pt x="2701283" y="32010"/>
                </a:lnTo>
                <a:lnTo>
                  <a:pt x="2699409" y="30477"/>
                </a:lnTo>
                <a:lnTo>
                  <a:pt x="2696086" y="27793"/>
                </a:lnTo>
                <a:lnTo>
                  <a:pt x="2691699" y="26451"/>
                </a:lnTo>
                <a:lnTo>
                  <a:pt x="2681433" y="26451"/>
                </a:lnTo>
                <a:lnTo>
                  <a:pt x="2677130" y="27751"/>
                </a:lnTo>
                <a:lnTo>
                  <a:pt x="2673339" y="30349"/>
                </a:lnTo>
                <a:lnTo>
                  <a:pt x="2671124" y="31882"/>
                </a:lnTo>
                <a:lnTo>
                  <a:pt x="2668654" y="34332"/>
                </a:lnTo>
                <a:lnTo>
                  <a:pt x="2665927" y="37697"/>
                </a:lnTo>
                <a:lnTo>
                  <a:pt x="2665927" y="27985"/>
                </a:lnTo>
                <a:close/>
              </a:path>
              <a:path w="3884549" h="125359">
                <a:moveTo>
                  <a:pt x="2706373" y="49538"/>
                </a:moveTo>
                <a:lnTo>
                  <a:pt x="2708003" y="44491"/>
                </a:lnTo>
                <a:lnTo>
                  <a:pt x="2711261" y="41466"/>
                </a:lnTo>
                <a:lnTo>
                  <a:pt x="2714520" y="38442"/>
                </a:lnTo>
                <a:lnTo>
                  <a:pt x="2718407" y="36930"/>
                </a:lnTo>
                <a:lnTo>
                  <a:pt x="2726202" y="36930"/>
                </a:lnTo>
                <a:lnTo>
                  <a:pt x="2728982" y="37782"/>
                </a:lnTo>
                <a:lnTo>
                  <a:pt x="2731261" y="39486"/>
                </a:lnTo>
                <a:lnTo>
                  <a:pt x="2733540" y="41189"/>
                </a:lnTo>
                <a:lnTo>
                  <a:pt x="2734679" y="44320"/>
                </a:lnTo>
                <a:lnTo>
                  <a:pt x="2734679" y="96415"/>
                </a:lnTo>
                <a:lnTo>
                  <a:pt x="2746628" y="96415"/>
                </a:lnTo>
                <a:lnTo>
                  <a:pt x="2746628" y="44810"/>
                </a:lnTo>
                <a:lnTo>
                  <a:pt x="2745733" y="39997"/>
                </a:lnTo>
                <a:lnTo>
                  <a:pt x="2743944" y="36419"/>
                </a:lnTo>
                <a:lnTo>
                  <a:pt x="2740622" y="29774"/>
                </a:lnTo>
                <a:lnTo>
                  <a:pt x="2734360" y="26451"/>
                </a:lnTo>
                <a:lnTo>
                  <a:pt x="2720857" y="26451"/>
                </a:lnTo>
                <a:lnTo>
                  <a:pt x="2716980" y="27336"/>
                </a:lnTo>
                <a:lnTo>
                  <a:pt x="2713530" y="29103"/>
                </a:lnTo>
                <a:lnTo>
                  <a:pt x="2710079" y="30871"/>
                </a:lnTo>
                <a:lnTo>
                  <a:pt x="2707076" y="33586"/>
                </a:lnTo>
                <a:lnTo>
                  <a:pt x="2704520" y="37249"/>
                </a:lnTo>
                <a:lnTo>
                  <a:pt x="2702987" y="34268"/>
                </a:lnTo>
                <a:lnTo>
                  <a:pt x="2701283" y="32010"/>
                </a:lnTo>
                <a:lnTo>
                  <a:pt x="2706373" y="96415"/>
                </a:lnTo>
                <a:lnTo>
                  <a:pt x="2706373" y="49538"/>
                </a:lnTo>
                <a:close/>
              </a:path>
              <a:path w="3884549" h="125359">
                <a:moveTo>
                  <a:pt x="2354414" y="97501"/>
                </a:moveTo>
                <a:lnTo>
                  <a:pt x="2357619" y="97416"/>
                </a:lnTo>
                <a:lnTo>
                  <a:pt x="2360473" y="97075"/>
                </a:lnTo>
                <a:lnTo>
                  <a:pt x="2363167" y="96415"/>
                </a:lnTo>
                <a:lnTo>
                  <a:pt x="2363167" y="87342"/>
                </a:lnTo>
                <a:lnTo>
                  <a:pt x="2359696" y="87533"/>
                </a:lnTo>
                <a:lnTo>
                  <a:pt x="2357055" y="87533"/>
                </a:lnTo>
                <a:lnTo>
                  <a:pt x="2354669" y="86831"/>
                </a:lnTo>
                <a:lnTo>
                  <a:pt x="2352241" y="84424"/>
                </a:lnTo>
                <a:lnTo>
                  <a:pt x="2352241" y="37377"/>
                </a:lnTo>
                <a:lnTo>
                  <a:pt x="2363167" y="37377"/>
                </a:lnTo>
                <a:lnTo>
                  <a:pt x="2363167" y="27985"/>
                </a:lnTo>
                <a:lnTo>
                  <a:pt x="2352241" y="27985"/>
                </a:lnTo>
                <a:lnTo>
                  <a:pt x="2352241" y="8881"/>
                </a:lnTo>
                <a:lnTo>
                  <a:pt x="2340612" y="8881"/>
                </a:lnTo>
                <a:lnTo>
                  <a:pt x="2340612" y="27985"/>
                </a:lnTo>
                <a:lnTo>
                  <a:pt x="2331347" y="27985"/>
                </a:lnTo>
                <a:lnTo>
                  <a:pt x="2331347" y="37377"/>
                </a:lnTo>
                <a:lnTo>
                  <a:pt x="2340612" y="37377"/>
                </a:lnTo>
                <a:lnTo>
                  <a:pt x="2340612" y="87065"/>
                </a:lnTo>
                <a:lnTo>
                  <a:pt x="2341571" y="90632"/>
                </a:lnTo>
                <a:lnTo>
                  <a:pt x="2343487" y="93380"/>
                </a:lnTo>
                <a:lnTo>
                  <a:pt x="2345404" y="96127"/>
                </a:lnTo>
                <a:lnTo>
                  <a:pt x="2349046" y="97501"/>
                </a:lnTo>
                <a:lnTo>
                  <a:pt x="2354414" y="97501"/>
                </a:lnTo>
                <a:close/>
              </a:path>
              <a:path w="3884549" h="125359">
                <a:moveTo>
                  <a:pt x="2212650" y="97501"/>
                </a:moveTo>
                <a:lnTo>
                  <a:pt x="2215856" y="97416"/>
                </a:lnTo>
                <a:lnTo>
                  <a:pt x="2218709" y="97075"/>
                </a:lnTo>
                <a:lnTo>
                  <a:pt x="2221404" y="96415"/>
                </a:lnTo>
                <a:lnTo>
                  <a:pt x="2221404" y="87342"/>
                </a:lnTo>
                <a:lnTo>
                  <a:pt x="2217932" y="87533"/>
                </a:lnTo>
                <a:lnTo>
                  <a:pt x="2215291" y="87533"/>
                </a:lnTo>
                <a:lnTo>
                  <a:pt x="2212906" y="86831"/>
                </a:lnTo>
                <a:lnTo>
                  <a:pt x="2210477" y="84424"/>
                </a:lnTo>
                <a:lnTo>
                  <a:pt x="2210477" y="37377"/>
                </a:lnTo>
                <a:lnTo>
                  <a:pt x="2221404" y="37377"/>
                </a:lnTo>
                <a:lnTo>
                  <a:pt x="2221404" y="27985"/>
                </a:lnTo>
                <a:lnTo>
                  <a:pt x="2210477" y="27985"/>
                </a:lnTo>
                <a:lnTo>
                  <a:pt x="2210477" y="8881"/>
                </a:lnTo>
                <a:lnTo>
                  <a:pt x="2198849" y="8881"/>
                </a:lnTo>
                <a:lnTo>
                  <a:pt x="2198849" y="27985"/>
                </a:lnTo>
                <a:lnTo>
                  <a:pt x="2189583" y="27985"/>
                </a:lnTo>
                <a:lnTo>
                  <a:pt x="2189583" y="37377"/>
                </a:lnTo>
                <a:lnTo>
                  <a:pt x="2198849" y="37377"/>
                </a:lnTo>
                <a:lnTo>
                  <a:pt x="2198849" y="87065"/>
                </a:lnTo>
                <a:lnTo>
                  <a:pt x="2199807" y="90632"/>
                </a:lnTo>
                <a:lnTo>
                  <a:pt x="2201724" y="93380"/>
                </a:lnTo>
                <a:lnTo>
                  <a:pt x="2203641" y="96127"/>
                </a:lnTo>
                <a:lnTo>
                  <a:pt x="2207283" y="97501"/>
                </a:lnTo>
                <a:lnTo>
                  <a:pt x="2212650" y="97501"/>
                </a:lnTo>
                <a:close/>
              </a:path>
              <a:path w="3884549" h="125359">
                <a:moveTo>
                  <a:pt x="2054486" y="123697"/>
                </a:moveTo>
                <a:lnTo>
                  <a:pt x="2054486" y="88748"/>
                </a:lnTo>
                <a:lnTo>
                  <a:pt x="2056999" y="91857"/>
                </a:lnTo>
                <a:lnTo>
                  <a:pt x="2056403" y="78078"/>
                </a:lnTo>
                <a:lnTo>
                  <a:pt x="2054827" y="74372"/>
                </a:lnTo>
                <a:lnTo>
                  <a:pt x="2054039" y="69878"/>
                </a:lnTo>
                <a:lnTo>
                  <a:pt x="2054039" y="58036"/>
                </a:lnTo>
                <a:lnTo>
                  <a:pt x="2054827" y="52626"/>
                </a:lnTo>
                <a:lnTo>
                  <a:pt x="2056403" y="48367"/>
                </a:lnTo>
                <a:lnTo>
                  <a:pt x="2059342" y="40402"/>
                </a:lnTo>
                <a:lnTo>
                  <a:pt x="2058980" y="31861"/>
                </a:lnTo>
                <a:lnTo>
                  <a:pt x="2056467" y="34268"/>
                </a:lnTo>
                <a:lnTo>
                  <a:pt x="2054167" y="37377"/>
                </a:lnTo>
                <a:lnTo>
                  <a:pt x="2054167" y="28304"/>
                </a:lnTo>
                <a:lnTo>
                  <a:pt x="2042985" y="28304"/>
                </a:lnTo>
                <a:lnTo>
                  <a:pt x="2042985" y="123697"/>
                </a:lnTo>
                <a:lnTo>
                  <a:pt x="2054486" y="123697"/>
                </a:lnTo>
                <a:close/>
              </a:path>
              <a:path w="3884549" h="125359">
                <a:moveTo>
                  <a:pt x="1946204" y="27985"/>
                </a:moveTo>
                <a:lnTo>
                  <a:pt x="1934831" y="27985"/>
                </a:lnTo>
                <a:lnTo>
                  <a:pt x="1934831" y="96415"/>
                </a:lnTo>
                <a:lnTo>
                  <a:pt x="1946332" y="96415"/>
                </a:lnTo>
                <a:lnTo>
                  <a:pt x="1946332" y="51306"/>
                </a:lnTo>
                <a:lnTo>
                  <a:pt x="1948110" y="45215"/>
                </a:lnTo>
                <a:lnTo>
                  <a:pt x="1951667" y="41850"/>
                </a:lnTo>
                <a:lnTo>
                  <a:pt x="1955224" y="38485"/>
                </a:lnTo>
                <a:lnTo>
                  <a:pt x="1959175" y="36802"/>
                </a:lnTo>
                <a:lnTo>
                  <a:pt x="1968291" y="36802"/>
                </a:lnTo>
                <a:lnTo>
                  <a:pt x="1971549" y="38399"/>
                </a:lnTo>
                <a:lnTo>
                  <a:pt x="1973296" y="41594"/>
                </a:lnTo>
                <a:lnTo>
                  <a:pt x="1974403" y="43724"/>
                </a:lnTo>
                <a:lnTo>
                  <a:pt x="1974957" y="47111"/>
                </a:lnTo>
                <a:lnTo>
                  <a:pt x="1974957" y="96415"/>
                </a:lnTo>
                <a:lnTo>
                  <a:pt x="1986650" y="96415"/>
                </a:lnTo>
                <a:lnTo>
                  <a:pt x="1981560" y="32010"/>
                </a:lnTo>
                <a:lnTo>
                  <a:pt x="1979686" y="30477"/>
                </a:lnTo>
                <a:lnTo>
                  <a:pt x="1976363" y="27793"/>
                </a:lnTo>
                <a:lnTo>
                  <a:pt x="1971975" y="26451"/>
                </a:lnTo>
                <a:lnTo>
                  <a:pt x="1961710" y="26451"/>
                </a:lnTo>
                <a:lnTo>
                  <a:pt x="1957407" y="27751"/>
                </a:lnTo>
                <a:lnTo>
                  <a:pt x="1953616" y="30349"/>
                </a:lnTo>
                <a:lnTo>
                  <a:pt x="1951401" y="31882"/>
                </a:lnTo>
                <a:lnTo>
                  <a:pt x="1948930" y="34332"/>
                </a:lnTo>
                <a:lnTo>
                  <a:pt x="1946204" y="37697"/>
                </a:lnTo>
                <a:lnTo>
                  <a:pt x="1946204" y="27985"/>
                </a:lnTo>
                <a:close/>
              </a:path>
              <a:path w="3884549" h="125359">
                <a:moveTo>
                  <a:pt x="1986650" y="49538"/>
                </a:moveTo>
                <a:lnTo>
                  <a:pt x="1988279" y="44491"/>
                </a:lnTo>
                <a:lnTo>
                  <a:pt x="1991538" y="41466"/>
                </a:lnTo>
                <a:lnTo>
                  <a:pt x="1994797" y="38442"/>
                </a:lnTo>
                <a:lnTo>
                  <a:pt x="1998684" y="36930"/>
                </a:lnTo>
                <a:lnTo>
                  <a:pt x="2006479" y="36930"/>
                </a:lnTo>
                <a:lnTo>
                  <a:pt x="2009259" y="37782"/>
                </a:lnTo>
                <a:lnTo>
                  <a:pt x="2011538" y="39486"/>
                </a:lnTo>
                <a:lnTo>
                  <a:pt x="2013817" y="41189"/>
                </a:lnTo>
                <a:lnTo>
                  <a:pt x="2014956" y="44320"/>
                </a:lnTo>
                <a:lnTo>
                  <a:pt x="2014956" y="96415"/>
                </a:lnTo>
                <a:lnTo>
                  <a:pt x="2026905" y="96415"/>
                </a:lnTo>
                <a:lnTo>
                  <a:pt x="2026905" y="44810"/>
                </a:lnTo>
                <a:lnTo>
                  <a:pt x="2026010" y="39997"/>
                </a:lnTo>
                <a:lnTo>
                  <a:pt x="2024221" y="36419"/>
                </a:lnTo>
                <a:lnTo>
                  <a:pt x="2020898" y="29774"/>
                </a:lnTo>
                <a:lnTo>
                  <a:pt x="2014637" y="26451"/>
                </a:lnTo>
                <a:lnTo>
                  <a:pt x="2001133" y="26451"/>
                </a:lnTo>
                <a:lnTo>
                  <a:pt x="1997257" y="27336"/>
                </a:lnTo>
                <a:lnTo>
                  <a:pt x="1993807" y="29103"/>
                </a:lnTo>
                <a:lnTo>
                  <a:pt x="1990356" y="30871"/>
                </a:lnTo>
                <a:lnTo>
                  <a:pt x="1987353" y="33586"/>
                </a:lnTo>
                <a:lnTo>
                  <a:pt x="1984797" y="37249"/>
                </a:lnTo>
                <a:lnTo>
                  <a:pt x="1983264" y="34268"/>
                </a:lnTo>
                <a:lnTo>
                  <a:pt x="1981560" y="32010"/>
                </a:lnTo>
                <a:lnTo>
                  <a:pt x="1986650" y="96415"/>
                </a:lnTo>
                <a:lnTo>
                  <a:pt x="1986650" y="49538"/>
                </a:lnTo>
                <a:close/>
              </a:path>
              <a:path w="3884549" h="125359">
                <a:moveTo>
                  <a:pt x="1536546" y="97501"/>
                </a:moveTo>
                <a:lnTo>
                  <a:pt x="1539752" y="97416"/>
                </a:lnTo>
                <a:lnTo>
                  <a:pt x="1542606" y="97075"/>
                </a:lnTo>
                <a:lnTo>
                  <a:pt x="1545300" y="96415"/>
                </a:lnTo>
                <a:lnTo>
                  <a:pt x="1545300" y="87342"/>
                </a:lnTo>
                <a:lnTo>
                  <a:pt x="1541828" y="87533"/>
                </a:lnTo>
                <a:lnTo>
                  <a:pt x="1539187" y="87533"/>
                </a:lnTo>
                <a:lnTo>
                  <a:pt x="1536802" y="86831"/>
                </a:lnTo>
                <a:lnTo>
                  <a:pt x="1534374" y="84424"/>
                </a:lnTo>
                <a:lnTo>
                  <a:pt x="1534374" y="37377"/>
                </a:lnTo>
                <a:lnTo>
                  <a:pt x="1545300" y="37377"/>
                </a:lnTo>
                <a:lnTo>
                  <a:pt x="1545300" y="27985"/>
                </a:lnTo>
                <a:lnTo>
                  <a:pt x="1534374" y="27985"/>
                </a:lnTo>
                <a:lnTo>
                  <a:pt x="1534374" y="8881"/>
                </a:lnTo>
                <a:lnTo>
                  <a:pt x="1522745" y="8881"/>
                </a:lnTo>
                <a:lnTo>
                  <a:pt x="1522745" y="27985"/>
                </a:lnTo>
                <a:lnTo>
                  <a:pt x="1513480" y="27985"/>
                </a:lnTo>
                <a:lnTo>
                  <a:pt x="1513480" y="37377"/>
                </a:lnTo>
                <a:lnTo>
                  <a:pt x="1522745" y="37377"/>
                </a:lnTo>
                <a:lnTo>
                  <a:pt x="1522745" y="87065"/>
                </a:lnTo>
                <a:lnTo>
                  <a:pt x="1523703" y="90632"/>
                </a:lnTo>
                <a:lnTo>
                  <a:pt x="1525620" y="93380"/>
                </a:lnTo>
                <a:lnTo>
                  <a:pt x="1527537" y="96127"/>
                </a:lnTo>
                <a:lnTo>
                  <a:pt x="1531179" y="97501"/>
                </a:lnTo>
                <a:lnTo>
                  <a:pt x="1536546" y="97501"/>
                </a:lnTo>
                <a:close/>
              </a:path>
              <a:path w="3884549" h="125359">
                <a:moveTo>
                  <a:pt x="1377488" y="96415"/>
                </a:moveTo>
                <a:lnTo>
                  <a:pt x="1377488" y="87661"/>
                </a:lnTo>
                <a:lnTo>
                  <a:pt x="1378234" y="73115"/>
                </a:lnTo>
                <a:lnTo>
                  <a:pt x="1377424" y="67897"/>
                </a:lnTo>
                <a:lnTo>
                  <a:pt x="1377424" y="52563"/>
                </a:lnTo>
                <a:lnTo>
                  <a:pt x="1379394" y="46173"/>
                </a:lnTo>
                <a:lnTo>
                  <a:pt x="1383335" y="42297"/>
                </a:lnTo>
                <a:lnTo>
                  <a:pt x="1387275" y="38421"/>
                </a:lnTo>
                <a:lnTo>
                  <a:pt x="1391865" y="36483"/>
                </a:lnTo>
                <a:lnTo>
                  <a:pt x="1403110" y="36483"/>
                </a:lnTo>
                <a:lnTo>
                  <a:pt x="1407658" y="38847"/>
                </a:lnTo>
                <a:lnTo>
                  <a:pt x="1410746" y="43575"/>
                </a:lnTo>
                <a:lnTo>
                  <a:pt x="1413834" y="48303"/>
                </a:lnTo>
                <a:lnTo>
                  <a:pt x="1415378" y="54266"/>
                </a:lnTo>
                <a:lnTo>
                  <a:pt x="1415378" y="69558"/>
                </a:lnTo>
                <a:lnTo>
                  <a:pt x="1413834" y="76075"/>
                </a:lnTo>
                <a:lnTo>
                  <a:pt x="1410746" y="81016"/>
                </a:lnTo>
                <a:lnTo>
                  <a:pt x="1407658" y="85957"/>
                </a:lnTo>
                <a:lnTo>
                  <a:pt x="1403004" y="88428"/>
                </a:lnTo>
                <a:lnTo>
                  <a:pt x="1388521" y="88428"/>
                </a:lnTo>
                <a:lnTo>
                  <a:pt x="1382877" y="84659"/>
                </a:lnTo>
                <a:lnTo>
                  <a:pt x="1379852" y="77119"/>
                </a:lnTo>
                <a:lnTo>
                  <a:pt x="1379916" y="90941"/>
                </a:lnTo>
                <a:lnTo>
                  <a:pt x="1382195" y="93327"/>
                </a:lnTo>
                <a:lnTo>
                  <a:pt x="1384325" y="94818"/>
                </a:lnTo>
                <a:lnTo>
                  <a:pt x="1387903" y="97330"/>
                </a:lnTo>
                <a:lnTo>
                  <a:pt x="1392291" y="98587"/>
                </a:lnTo>
                <a:lnTo>
                  <a:pt x="1406774" y="98587"/>
                </a:lnTo>
                <a:lnTo>
                  <a:pt x="1414036" y="95009"/>
                </a:lnTo>
                <a:lnTo>
                  <a:pt x="1419276" y="87853"/>
                </a:lnTo>
                <a:lnTo>
                  <a:pt x="1420707" y="85750"/>
                </a:lnTo>
                <a:lnTo>
                  <a:pt x="1425528" y="74444"/>
                </a:lnTo>
                <a:lnTo>
                  <a:pt x="1427135" y="60890"/>
                </a:lnTo>
                <a:lnTo>
                  <a:pt x="1427104" y="58771"/>
                </a:lnTo>
                <a:lnTo>
                  <a:pt x="1424889" y="45046"/>
                </a:lnTo>
                <a:lnTo>
                  <a:pt x="1419180" y="34981"/>
                </a:lnTo>
                <a:lnTo>
                  <a:pt x="1413877" y="29124"/>
                </a:lnTo>
                <a:lnTo>
                  <a:pt x="1406966" y="26196"/>
                </a:lnTo>
                <a:lnTo>
                  <a:pt x="1394357" y="26196"/>
                </a:lnTo>
                <a:lnTo>
                  <a:pt x="1390566" y="27058"/>
                </a:lnTo>
                <a:lnTo>
                  <a:pt x="1387073" y="28783"/>
                </a:lnTo>
                <a:lnTo>
                  <a:pt x="1383580" y="30509"/>
                </a:lnTo>
                <a:lnTo>
                  <a:pt x="1380577" y="33011"/>
                </a:lnTo>
                <a:lnTo>
                  <a:pt x="1378063" y="36291"/>
                </a:lnTo>
                <a:lnTo>
                  <a:pt x="1378063" y="2236"/>
                </a:lnTo>
                <a:lnTo>
                  <a:pt x="1366882" y="2236"/>
                </a:lnTo>
                <a:lnTo>
                  <a:pt x="1366882" y="96415"/>
                </a:lnTo>
                <a:lnTo>
                  <a:pt x="1377488" y="96415"/>
                </a:lnTo>
                <a:close/>
              </a:path>
              <a:path w="3884549" h="125359">
                <a:moveTo>
                  <a:pt x="424247" y="97500"/>
                </a:moveTo>
                <a:lnTo>
                  <a:pt x="427452" y="97415"/>
                </a:lnTo>
                <a:lnTo>
                  <a:pt x="430306" y="97075"/>
                </a:lnTo>
                <a:lnTo>
                  <a:pt x="433001" y="96414"/>
                </a:lnTo>
                <a:lnTo>
                  <a:pt x="433001" y="87341"/>
                </a:lnTo>
                <a:lnTo>
                  <a:pt x="429529" y="87533"/>
                </a:lnTo>
                <a:lnTo>
                  <a:pt x="426888" y="87533"/>
                </a:lnTo>
                <a:lnTo>
                  <a:pt x="424502" y="86830"/>
                </a:lnTo>
                <a:lnTo>
                  <a:pt x="422074" y="84424"/>
                </a:lnTo>
                <a:lnTo>
                  <a:pt x="422074" y="37377"/>
                </a:lnTo>
                <a:lnTo>
                  <a:pt x="433001" y="37377"/>
                </a:lnTo>
                <a:lnTo>
                  <a:pt x="433001" y="27984"/>
                </a:lnTo>
                <a:lnTo>
                  <a:pt x="422074" y="27984"/>
                </a:lnTo>
                <a:lnTo>
                  <a:pt x="422074" y="8880"/>
                </a:lnTo>
                <a:lnTo>
                  <a:pt x="410445" y="8880"/>
                </a:lnTo>
                <a:lnTo>
                  <a:pt x="410445" y="27984"/>
                </a:lnTo>
                <a:lnTo>
                  <a:pt x="401180" y="27984"/>
                </a:lnTo>
                <a:lnTo>
                  <a:pt x="401180" y="37377"/>
                </a:lnTo>
                <a:lnTo>
                  <a:pt x="410445" y="37377"/>
                </a:lnTo>
                <a:lnTo>
                  <a:pt x="410445" y="87065"/>
                </a:lnTo>
                <a:lnTo>
                  <a:pt x="411404" y="90632"/>
                </a:lnTo>
                <a:lnTo>
                  <a:pt x="413321" y="93379"/>
                </a:lnTo>
                <a:lnTo>
                  <a:pt x="415238" y="96127"/>
                </a:lnTo>
                <a:lnTo>
                  <a:pt x="418880" y="97500"/>
                </a:lnTo>
                <a:lnTo>
                  <a:pt x="424247" y="97500"/>
                </a:lnTo>
                <a:close/>
              </a:path>
              <a:path w="3884549" h="125359">
                <a:moveTo>
                  <a:pt x="173434" y="97500"/>
                </a:moveTo>
                <a:lnTo>
                  <a:pt x="176640" y="97415"/>
                </a:lnTo>
                <a:lnTo>
                  <a:pt x="179494" y="97075"/>
                </a:lnTo>
                <a:lnTo>
                  <a:pt x="182188" y="96414"/>
                </a:lnTo>
                <a:lnTo>
                  <a:pt x="182188" y="87341"/>
                </a:lnTo>
                <a:lnTo>
                  <a:pt x="178716" y="87533"/>
                </a:lnTo>
                <a:lnTo>
                  <a:pt x="176075" y="87533"/>
                </a:lnTo>
                <a:lnTo>
                  <a:pt x="173690" y="86830"/>
                </a:lnTo>
                <a:lnTo>
                  <a:pt x="171262" y="84424"/>
                </a:lnTo>
                <a:lnTo>
                  <a:pt x="171262" y="37377"/>
                </a:lnTo>
                <a:lnTo>
                  <a:pt x="182188" y="37377"/>
                </a:lnTo>
                <a:lnTo>
                  <a:pt x="182188" y="27984"/>
                </a:lnTo>
                <a:lnTo>
                  <a:pt x="171262" y="27984"/>
                </a:lnTo>
                <a:lnTo>
                  <a:pt x="171262" y="8880"/>
                </a:lnTo>
                <a:lnTo>
                  <a:pt x="159633" y="8880"/>
                </a:lnTo>
                <a:lnTo>
                  <a:pt x="159633" y="27984"/>
                </a:lnTo>
                <a:lnTo>
                  <a:pt x="150368" y="27984"/>
                </a:lnTo>
                <a:lnTo>
                  <a:pt x="150368" y="37377"/>
                </a:lnTo>
                <a:lnTo>
                  <a:pt x="159633" y="37377"/>
                </a:lnTo>
                <a:lnTo>
                  <a:pt x="159633" y="87065"/>
                </a:lnTo>
                <a:lnTo>
                  <a:pt x="160591" y="90632"/>
                </a:lnTo>
                <a:lnTo>
                  <a:pt x="162508" y="93379"/>
                </a:lnTo>
                <a:lnTo>
                  <a:pt x="164425" y="96127"/>
                </a:lnTo>
                <a:lnTo>
                  <a:pt x="168067" y="97500"/>
                </a:lnTo>
                <a:lnTo>
                  <a:pt x="173434" y="97500"/>
                </a:lnTo>
                <a:close/>
              </a:path>
              <a:path w="3884549" h="125359">
                <a:moveTo>
                  <a:pt x="90710" y="96414"/>
                </a:moveTo>
                <a:lnTo>
                  <a:pt x="90710" y="87661"/>
                </a:lnTo>
                <a:lnTo>
                  <a:pt x="91456" y="73114"/>
                </a:lnTo>
                <a:lnTo>
                  <a:pt x="90646" y="67897"/>
                </a:lnTo>
                <a:lnTo>
                  <a:pt x="90646" y="52562"/>
                </a:lnTo>
                <a:lnTo>
                  <a:pt x="92617" y="46173"/>
                </a:lnTo>
                <a:lnTo>
                  <a:pt x="96557" y="42297"/>
                </a:lnTo>
                <a:lnTo>
                  <a:pt x="100497" y="38420"/>
                </a:lnTo>
                <a:lnTo>
                  <a:pt x="105087" y="36483"/>
                </a:lnTo>
                <a:lnTo>
                  <a:pt x="116333" y="36483"/>
                </a:lnTo>
                <a:lnTo>
                  <a:pt x="120880" y="38846"/>
                </a:lnTo>
                <a:lnTo>
                  <a:pt x="123968" y="43574"/>
                </a:lnTo>
                <a:lnTo>
                  <a:pt x="127056" y="48303"/>
                </a:lnTo>
                <a:lnTo>
                  <a:pt x="128601" y="54266"/>
                </a:lnTo>
                <a:lnTo>
                  <a:pt x="128601" y="69558"/>
                </a:lnTo>
                <a:lnTo>
                  <a:pt x="127056" y="76075"/>
                </a:lnTo>
                <a:lnTo>
                  <a:pt x="123968" y="81016"/>
                </a:lnTo>
                <a:lnTo>
                  <a:pt x="120880" y="85957"/>
                </a:lnTo>
                <a:lnTo>
                  <a:pt x="116226" y="88428"/>
                </a:lnTo>
                <a:lnTo>
                  <a:pt x="101743" y="88428"/>
                </a:lnTo>
                <a:lnTo>
                  <a:pt x="96099" y="84658"/>
                </a:lnTo>
                <a:lnTo>
                  <a:pt x="93074" y="77119"/>
                </a:lnTo>
                <a:lnTo>
                  <a:pt x="93138" y="90941"/>
                </a:lnTo>
                <a:lnTo>
                  <a:pt x="95417" y="93326"/>
                </a:lnTo>
                <a:lnTo>
                  <a:pt x="97547" y="94817"/>
                </a:lnTo>
                <a:lnTo>
                  <a:pt x="101125" y="97330"/>
                </a:lnTo>
                <a:lnTo>
                  <a:pt x="105513" y="98587"/>
                </a:lnTo>
                <a:lnTo>
                  <a:pt x="119996" y="98587"/>
                </a:lnTo>
                <a:lnTo>
                  <a:pt x="127259" y="95009"/>
                </a:lnTo>
                <a:lnTo>
                  <a:pt x="132498" y="87853"/>
                </a:lnTo>
                <a:lnTo>
                  <a:pt x="133929" y="85750"/>
                </a:lnTo>
                <a:lnTo>
                  <a:pt x="138750" y="74444"/>
                </a:lnTo>
                <a:lnTo>
                  <a:pt x="140357" y="60890"/>
                </a:lnTo>
                <a:lnTo>
                  <a:pt x="140326" y="58771"/>
                </a:lnTo>
                <a:lnTo>
                  <a:pt x="138111" y="45045"/>
                </a:lnTo>
                <a:lnTo>
                  <a:pt x="132402" y="34981"/>
                </a:lnTo>
                <a:lnTo>
                  <a:pt x="127099" y="29124"/>
                </a:lnTo>
                <a:lnTo>
                  <a:pt x="120188" y="26196"/>
                </a:lnTo>
                <a:lnTo>
                  <a:pt x="107579" y="26196"/>
                </a:lnTo>
                <a:lnTo>
                  <a:pt x="103788" y="27058"/>
                </a:lnTo>
                <a:lnTo>
                  <a:pt x="100295" y="28783"/>
                </a:lnTo>
                <a:lnTo>
                  <a:pt x="96802" y="30508"/>
                </a:lnTo>
                <a:lnTo>
                  <a:pt x="93799" y="33011"/>
                </a:lnTo>
                <a:lnTo>
                  <a:pt x="91285" y="36291"/>
                </a:lnTo>
                <a:lnTo>
                  <a:pt x="91285" y="2235"/>
                </a:lnTo>
                <a:lnTo>
                  <a:pt x="80104" y="2235"/>
                </a:lnTo>
                <a:lnTo>
                  <a:pt x="80104" y="96414"/>
                </a:lnTo>
                <a:lnTo>
                  <a:pt x="90710" y="96414"/>
                </a:lnTo>
                <a:close/>
              </a:path>
              <a:path w="3884549" h="125359">
                <a:moveTo>
                  <a:pt x="47506" y="80345"/>
                </a:moveTo>
                <a:lnTo>
                  <a:pt x="44673" y="86117"/>
                </a:lnTo>
                <a:lnTo>
                  <a:pt x="39445" y="89003"/>
                </a:lnTo>
                <a:lnTo>
                  <a:pt x="24876" y="89003"/>
                </a:lnTo>
                <a:lnTo>
                  <a:pt x="19807" y="86575"/>
                </a:lnTo>
                <a:lnTo>
                  <a:pt x="16612" y="81719"/>
                </a:lnTo>
                <a:lnTo>
                  <a:pt x="21319" y="98906"/>
                </a:lnTo>
                <a:lnTo>
                  <a:pt x="32955" y="98858"/>
                </a:lnTo>
                <a:lnTo>
                  <a:pt x="46269" y="95834"/>
                </a:lnTo>
                <a:lnTo>
                  <a:pt x="47506" y="80345"/>
                </a:lnTo>
                <a:close/>
              </a:path>
              <a:path w="3884549" h="125359">
                <a:moveTo>
                  <a:pt x="0" y="63701"/>
                </a:moveTo>
                <a:lnTo>
                  <a:pt x="27" y="65547"/>
                </a:lnTo>
                <a:lnTo>
                  <a:pt x="2324" y="78903"/>
                </a:lnTo>
                <a:lnTo>
                  <a:pt x="8306" y="89354"/>
                </a:lnTo>
                <a:lnTo>
                  <a:pt x="13844" y="95722"/>
                </a:lnTo>
                <a:lnTo>
                  <a:pt x="21319" y="98906"/>
                </a:lnTo>
                <a:lnTo>
                  <a:pt x="16612" y="81719"/>
                </a:lnTo>
                <a:lnTo>
                  <a:pt x="13418" y="76863"/>
                </a:lnTo>
                <a:lnTo>
                  <a:pt x="11820" y="70793"/>
                </a:lnTo>
                <a:lnTo>
                  <a:pt x="11820" y="55928"/>
                </a:lnTo>
                <a:lnTo>
                  <a:pt x="13418" y="49453"/>
                </a:lnTo>
                <a:lnTo>
                  <a:pt x="16612" y="44086"/>
                </a:lnTo>
                <a:lnTo>
                  <a:pt x="19807" y="38719"/>
                </a:lnTo>
                <a:lnTo>
                  <a:pt x="24919" y="36035"/>
                </a:lnTo>
                <a:lnTo>
                  <a:pt x="39871" y="36035"/>
                </a:lnTo>
                <a:lnTo>
                  <a:pt x="45451" y="39187"/>
                </a:lnTo>
                <a:lnTo>
                  <a:pt x="48688" y="45491"/>
                </a:lnTo>
                <a:lnTo>
                  <a:pt x="50733" y="49496"/>
                </a:lnTo>
                <a:lnTo>
                  <a:pt x="51755" y="54692"/>
                </a:lnTo>
                <a:lnTo>
                  <a:pt x="51755" y="68152"/>
                </a:lnTo>
                <a:lnTo>
                  <a:pt x="50339" y="74574"/>
                </a:lnTo>
                <a:lnTo>
                  <a:pt x="47506" y="80345"/>
                </a:lnTo>
                <a:lnTo>
                  <a:pt x="46269" y="95834"/>
                </a:lnTo>
                <a:lnTo>
                  <a:pt x="55717" y="88108"/>
                </a:lnTo>
                <a:lnTo>
                  <a:pt x="57376" y="85686"/>
                </a:lnTo>
                <a:lnTo>
                  <a:pt x="62170" y="74366"/>
                </a:lnTo>
                <a:lnTo>
                  <a:pt x="63768" y="60762"/>
                </a:lnTo>
                <a:lnTo>
                  <a:pt x="63714" y="58192"/>
                </a:lnTo>
                <a:lnTo>
                  <a:pt x="61121" y="44735"/>
                </a:lnTo>
                <a:lnTo>
                  <a:pt x="54630" y="34821"/>
                </a:lnTo>
                <a:lnTo>
                  <a:pt x="48539" y="28943"/>
                </a:lnTo>
                <a:lnTo>
                  <a:pt x="41085" y="26004"/>
                </a:lnTo>
                <a:lnTo>
                  <a:pt x="31991" y="26005"/>
                </a:lnTo>
                <a:lnTo>
                  <a:pt x="18899" y="28608"/>
                </a:lnTo>
                <a:lnTo>
                  <a:pt x="8753" y="36227"/>
                </a:lnTo>
                <a:lnTo>
                  <a:pt x="6792" y="38762"/>
                </a:lnTo>
                <a:lnTo>
                  <a:pt x="1698" y="49868"/>
                </a:lnTo>
                <a:lnTo>
                  <a:pt x="0" y="63701"/>
                </a:lnTo>
                <a:close/>
              </a:path>
              <a:path w="3884549" h="125359">
                <a:moveTo>
                  <a:pt x="91456" y="73114"/>
                </a:moveTo>
                <a:lnTo>
                  <a:pt x="90710" y="87661"/>
                </a:lnTo>
                <a:lnTo>
                  <a:pt x="93138" y="90941"/>
                </a:lnTo>
                <a:lnTo>
                  <a:pt x="93074" y="77119"/>
                </a:lnTo>
                <a:lnTo>
                  <a:pt x="91456" y="73114"/>
                </a:lnTo>
                <a:close/>
              </a:path>
              <a:path w="3884549" h="125359">
                <a:moveTo>
                  <a:pt x="188833" y="67194"/>
                </a:moveTo>
                <a:lnTo>
                  <a:pt x="186852" y="72113"/>
                </a:lnTo>
                <a:lnTo>
                  <a:pt x="186852" y="84253"/>
                </a:lnTo>
                <a:lnTo>
                  <a:pt x="188865" y="89078"/>
                </a:lnTo>
                <a:lnTo>
                  <a:pt x="192891" y="92932"/>
                </a:lnTo>
                <a:lnTo>
                  <a:pt x="196916" y="96787"/>
                </a:lnTo>
                <a:lnTo>
                  <a:pt x="202102" y="98714"/>
                </a:lnTo>
                <a:lnTo>
                  <a:pt x="200079" y="84147"/>
                </a:lnTo>
                <a:lnTo>
                  <a:pt x="198865" y="81527"/>
                </a:lnTo>
                <a:lnTo>
                  <a:pt x="198865" y="73817"/>
                </a:lnTo>
                <a:lnTo>
                  <a:pt x="200633" y="70623"/>
                </a:lnTo>
                <a:lnTo>
                  <a:pt x="204168" y="68621"/>
                </a:lnTo>
                <a:lnTo>
                  <a:pt x="206255" y="67428"/>
                </a:lnTo>
                <a:lnTo>
                  <a:pt x="209386" y="66555"/>
                </a:lnTo>
                <a:lnTo>
                  <a:pt x="213561" y="66001"/>
                </a:lnTo>
                <a:lnTo>
                  <a:pt x="220525" y="65107"/>
                </a:lnTo>
                <a:lnTo>
                  <a:pt x="224828" y="64425"/>
                </a:lnTo>
                <a:lnTo>
                  <a:pt x="227043" y="63829"/>
                </a:lnTo>
                <a:lnTo>
                  <a:pt x="229258" y="63233"/>
                </a:lnTo>
                <a:lnTo>
                  <a:pt x="232474" y="61592"/>
                </a:lnTo>
                <a:lnTo>
                  <a:pt x="232474" y="77928"/>
                </a:lnTo>
                <a:lnTo>
                  <a:pt x="229279" y="83018"/>
                </a:lnTo>
                <a:lnTo>
                  <a:pt x="222954" y="95328"/>
                </a:lnTo>
                <a:lnTo>
                  <a:pt x="227341" y="93071"/>
                </a:lnTo>
                <a:lnTo>
                  <a:pt x="230706" y="90408"/>
                </a:lnTo>
                <a:lnTo>
                  <a:pt x="233049" y="87341"/>
                </a:lnTo>
                <a:lnTo>
                  <a:pt x="233432" y="90068"/>
                </a:lnTo>
                <a:lnTo>
                  <a:pt x="235030" y="93667"/>
                </a:lnTo>
                <a:lnTo>
                  <a:pt x="236819" y="96478"/>
                </a:lnTo>
                <a:lnTo>
                  <a:pt x="239694" y="97884"/>
                </a:lnTo>
                <a:lnTo>
                  <a:pt x="245274" y="97884"/>
                </a:lnTo>
                <a:lnTo>
                  <a:pt x="248427" y="97565"/>
                </a:lnTo>
                <a:lnTo>
                  <a:pt x="251579" y="96734"/>
                </a:lnTo>
                <a:lnTo>
                  <a:pt x="251579" y="88236"/>
                </a:lnTo>
                <a:lnTo>
                  <a:pt x="250173" y="88460"/>
                </a:lnTo>
                <a:lnTo>
                  <a:pt x="247809" y="88619"/>
                </a:lnTo>
                <a:lnTo>
                  <a:pt x="244710" y="87533"/>
                </a:lnTo>
                <a:lnTo>
                  <a:pt x="243975" y="84658"/>
                </a:lnTo>
                <a:lnTo>
                  <a:pt x="243975" y="38761"/>
                </a:lnTo>
                <a:lnTo>
                  <a:pt x="241483" y="33991"/>
                </a:lnTo>
                <a:lnTo>
                  <a:pt x="236499" y="30924"/>
                </a:lnTo>
                <a:lnTo>
                  <a:pt x="231473" y="27857"/>
                </a:lnTo>
                <a:lnTo>
                  <a:pt x="224934" y="26324"/>
                </a:lnTo>
                <a:lnTo>
                  <a:pt x="209940" y="26324"/>
                </a:lnTo>
                <a:lnTo>
                  <a:pt x="203838" y="27974"/>
                </a:lnTo>
                <a:lnTo>
                  <a:pt x="198577" y="31275"/>
                </a:lnTo>
                <a:lnTo>
                  <a:pt x="193316" y="34576"/>
                </a:lnTo>
                <a:lnTo>
                  <a:pt x="190580" y="40444"/>
                </a:lnTo>
                <a:lnTo>
                  <a:pt x="190367" y="48878"/>
                </a:lnTo>
                <a:lnTo>
                  <a:pt x="201101" y="48878"/>
                </a:lnTo>
                <a:lnTo>
                  <a:pt x="201527" y="45342"/>
                </a:lnTo>
                <a:lnTo>
                  <a:pt x="202443" y="42680"/>
                </a:lnTo>
                <a:lnTo>
                  <a:pt x="203849" y="40891"/>
                </a:lnTo>
                <a:lnTo>
                  <a:pt x="206362" y="37654"/>
                </a:lnTo>
                <a:lnTo>
                  <a:pt x="210622" y="36035"/>
                </a:lnTo>
                <a:lnTo>
                  <a:pt x="221825" y="36035"/>
                </a:lnTo>
                <a:lnTo>
                  <a:pt x="225818" y="36919"/>
                </a:lnTo>
                <a:lnTo>
                  <a:pt x="228608" y="38687"/>
                </a:lnTo>
                <a:lnTo>
                  <a:pt x="231398" y="40454"/>
                </a:lnTo>
                <a:lnTo>
                  <a:pt x="232793" y="43298"/>
                </a:lnTo>
                <a:lnTo>
                  <a:pt x="232793" y="49133"/>
                </a:lnTo>
                <a:lnTo>
                  <a:pt x="232027" y="51625"/>
                </a:lnTo>
                <a:lnTo>
                  <a:pt x="229364" y="54607"/>
                </a:lnTo>
                <a:lnTo>
                  <a:pt x="226723" y="54948"/>
                </a:lnTo>
                <a:lnTo>
                  <a:pt x="208385" y="57248"/>
                </a:lnTo>
                <a:lnTo>
                  <a:pt x="201953" y="58057"/>
                </a:lnTo>
                <a:lnTo>
                  <a:pt x="196756" y="60208"/>
                </a:lnTo>
                <a:lnTo>
                  <a:pt x="192795" y="63701"/>
                </a:lnTo>
                <a:lnTo>
                  <a:pt x="188833" y="67194"/>
                </a:lnTo>
                <a:close/>
              </a:path>
              <a:path w="3884549" h="125359">
                <a:moveTo>
                  <a:pt x="229279" y="83018"/>
                </a:moveTo>
                <a:lnTo>
                  <a:pt x="222890" y="86127"/>
                </a:lnTo>
                <a:lnTo>
                  <a:pt x="219098" y="88002"/>
                </a:lnTo>
                <a:lnTo>
                  <a:pt x="215180" y="88939"/>
                </a:lnTo>
                <a:lnTo>
                  <a:pt x="207810" y="88939"/>
                </a:lnTo>
                <a:lnTo>
                  <a:pt x="204935" y="87980"/>
                </a:lnTo>
                <a:lnTo>
                  <a:pt x="202507" y="86064"/>
                </a:lnTo>
                <a:lnTo>
                  <a:pt x="200079" y="84147"/>
                </a:lnTo>
                <a:lnTo>
                  <a:pt x="202102" y="98714"/>
                </a:lnTo>
                <a:lnTo>
                  <a:pt x="213731" y="98714"/>
                </a:lnTo>
                <a:lnTo>
                  <a:pt x="218566" y="97586"/>
                </a:lnTo>
                <a:lnTo>
                  <a:pt x="222954" y="95328"/>
                </a:lnTo>
                <a:lnTo>
                  <a:pt x="229279" y="83018"/>
                </a:lnTo>
                <a:close/>
              </a:path>
              <a:path w="3884549" h="125359">
                <a:moveTo>
                  <a:pt x="266381" y="28304"/>
                </a:moveTo>
                <a:lnTo>
                  <a:pt x="266381" y="96414"/>
                </a:lnTo>
                <a:lnTo>
                  <a:pt x="278074" y="96414"/>
                </a:lnTo>
                <a:lnTo>
                  <a:pt x="278074" y="28304"/>
                </a:lnTo>
                <a:lnTo>
                  <a:pt x="266381" y="28304"/>
                </a:lnTo>
                <a:close/>
              </a:path>
              <a:path w="3884549" h="125359">
                <a:moveTo>
                  <a:pt x="266381" y="2555"/>
                </a:moveTo>
                <a:lnTo>
                  <a:pt x="266381" y="15589"/>
                </a:lnTo>
                <a:lnTo>
                  <a:pt x="278074" y="15589"/>
                </a:lnTo>
                <a:lnTo>
                  <a:pt x="278074" y="2555"/>
                </a:lnTo>
                <a:lnTo>
                  <a:pt x="266381" y="2555"/>
                </a:lnTo>
                <a:close/>
              </a:path>
              <a:path w="3884549" h="125359">
                <a:moveTo>
                  <a:pt x="310597" y="96414"/>
                </a:moveTo>
                <a:lnTo>
                  <a:pt x="310597" y="56098"/>
                </a:lnTo>
                <a:lnTo>
                  <a:pt x="310885" y="52658"/>
                </a:lnTo>
                <a:lnTo>
                  <a:pt x="311460" y="50251"/>
                </a:lnTo>
                <a:lnTo>
                  <a:pt x="312035" y="47845"/>
                </a:lnTo>
                <a:lnTo>
                  <a:pt x="313281" y="45513"/>
                </a:lnTo>
                <a:lnTo>
                  <a:pt x="315198" y="43255"/>
                </a:lnTo>
                <a:lnTo>
                  <a:pt x="317583" y="40444"/>
                </a:lnTo>
                <a:lnTo>
                  <a:pt x="320352" y="38570"/>
                </a:lnTo>
                <a:lnTo>
                  <a:pt x="323504" y="37632"/>
                </a:lnTo>
                <a:lnTo>
                  <a:pt x="325251" y="37079"/>
                </a:lnTo>
                <a:lnTo>
                  <a:pt x="327487" y="36802"/>
                </a:lnTo>
                <a:lnTo>
                  <a:pt x="335581" y="36802"/>
                </a:lnTo>
                <a:lnTo>
                  <a:pt x="339287" y="38932"/>
                </a:lnTo>
                <a:lnTo>
                  <a:pt x="341331" y="43191"/>
                </a:lnTo>
                <a:lnTo>
                  <a:pt x="342567" y="45747"/>
                </a:lnTo>
                <a:lnTo>
                  <a:pt x="343184" y="49112"/>
                </a:lnTo>
                <a:lnTo>
                  <a:pt x="343184" y="96414"/>
                </a:lnTo>
                <a:lnTo>
                  <a:pt x="354877" y="96414"/>
                </a:lnTo>
                <a:lnTo>
                  <a:pt x="354877" y="45619"/>
                </a:lnTo>
                <a:lnTo>
                  <a:pt x="353940" y="40316"/>
                </a:lnTo>
                <a:lnTo>
                  <a:pt x="352066" y="36610"/>
                </a:lnTo>
                <a:lnTo>
                  <a:pt x="348658" y="29837"/>
                </a:lnTo>
                <a:lnTo>
                  <a:pt x="342098" y="26451"/>
                </a:lnTo>
                <a:lnTo>
                  <a:pt x="327956" y="26451"/>
                </a:lnTo>
                <a:lnTo>
                  <a:pt x="323930" y="27324"/>
                </a:lnTo>
                <a:lnTo>
                  <a:pt x="320310" y="29071"/>
                </a:lnTo>
                <a:lnTo>
                  <a:pt x="316689" y="30817"/>
                </a:lnTo>
                <a:lnTo>
                  <a:pt x="313260" y="33692"/>
                </a:lnTo>
                <a:lnTo>
                  <a:pt x="310022" y="37696"/>
                </a:lnTo>
                <a:lnTo>
                  <a:pt x="310022" y="27984"/>
                </a:lnTo>
                <a:lnTo>
                  <a:pt x="299096" y="27984"/>
                </a:lnTo>
                <a:lnTo>
                  <a:pt x="299096" y="96414"/>
                </a:lnTo>
                <a:lnTo>
                  <a:pt x="310597" y="96414"/>
                </a:lnTo>
                <a:close/>
              </a:path>
              <a:path w="3884549" h="125359">
                <a:moveTo>
                  <a:pt x="480816" y="38484"/>
                </a:moveTo>
                <a:lnTo>
                  <a:pt x="482903" y="42233"/>
                </a:lnTo>
                <a:lnTo>
                  <a:pt x="484181" y="44575"/>
                </a:lnTo>
                <a:lnTo>
                  <a:pt x="484820" y="48260"/>
                </a:lnTo>
                <a:lnTo>
                  <a:pt x="484820" y="96414"/>
                </a:lnTo>
                <a:lnTo>
                  <a:pt x="496641" y="96414"/>
                </a:lnTo>
                <a:lnTo>
                  <a:pt x="496641" y="45789"/>
                </a:lnTo>
                <a:lnTo>
                  <a:pt x="495682" y="40529"/>
                </a:lnTo>
                <a:lnTo>
                  <a:pt x="493766" y="36738"/>
                </a:lnTo>
                <a:lnTo>
                  <a:pt x="490230" y="29795"/>
                </a:lnTo>
                <a:lnTo>
                  <a:pt x="483500" y="26324"/>
                </a:lnTo>
                <a:lnTo>
                  <a:pt x="468037" y="26324"/>
                </a:lnTo>
                <a:lnTo>
                  <a:pt x="463415" y="27537"/>
                </a:lnTo>
                <a:lnTo>
                  <a:pt x="459709" y="29965"/>
                </a:lnTo>
                <a:lnTo>
                  <a:pt x="457537" y="31371"/>
                </a:lnTo>
                <a:lnTo>
                  <a:pt x="455087" y="33799"/>
                </a:lnTo>
                <a:lnTo>
                  <a:pt x="452361" y="37249"/>
                </a:lnTo>
                <a:lnTo>
                  <a:pt x="452361" y="2235"/>
                </a:lnTo>
                <a:lnTo>
                  <a:pt x="440860" y="2235"/>
                </a:lnTo>
                <a:lnTo>
                  <a:pt x="440860" y="96414"/>
                </a:lnTo>
                <a:lnTo>
                  <a:pt x="452361" y="96414"/>
                </a:lnTo>
                <a:lnTo>
                  <a:pt x="452361" y="51007"/>
                </a:lnTo>
                <a:lnTo>
                  <a:pt x="454299" y="44810"/>
                </a:lnTo>
                <a:lnTo>
                  <a:pt x="458176" y="41530"/>
                </a:lnTo>
                <a:lnTo>
                  <a:pt x="462052" y="38250"/>
                </a:lnTo>
                <a:lnTo>
                  <a:pt x="466375" y="36610"/>
                </a:lnTo>
                <a:lnTo>
                  <a:pt x="476897" y="36610"/>
                </a:lnTo>
                <a:lnTo>
                  <a:pt x="480816" y="38484"/>
                </a:lnTo>
                <a:close/>
              </a:path>
              <a:path w="3884549" h="125359">
                <a:moveTo>
                  <a:pt x="532557" y="29053"/>
                </a:moveTo>
                <a:lnTo>
                  <a:pt x="522306" y="36738"/>
                </a:lnTo>
                <a:lnTo>
                  <a:pt x="526012" y="56737"/>
                </a:lnTo>
                <a:lnTo>
                  <a:pt x="526225" y="50859"/>
                </a:lnTo>
                <a:lnTo>
                  <a:pt x="528120" y="46013"/>
                </a:lnTo>
                <a:lnTo>
                  <a:pt x="531698" y="42201"/>
                </a:lnTo>
                <a:lnTo>
                  <a:pt x="535277" y="38389"/>
                </a:lnTo>
                <a:lnTo>
                  <a:pt x="532557" y="29053"/>
                </a:lnTo>
                <a:close/>
              </a:path>
              <a:path w="3884549" h="125359">
                <a:moveTo>
                  <a:pt x="575850" y="65873"/>
                </a:moveTo>
                <a:lnTo>
                  <a:pt x="575850" y="58973"/>
                </a:lnTo>
                <a:lnTo>
                  <a:pt x="575510" y="53947"/>
                </a:lnTo>
                <a:lnTo>
                  <a:pt x="574828" y="50794"/>
                </a:lnTo>
                <a:lnTo>
                  <a:pt x="574061" y="46194"/>
                </a:lnTo>
                <a:lnTo>
                  <a:pt x="572528" y="42169"/>
                </a:lnTo>
                <a:lnTo>
                  <a:pt x="570228" y="38719"/>
                </a:lnTo>
                <a:lnTo>
                  <a:pt x="567842" y="35098"/>
                </a:lnTo>
                <a:lnTo>
                  <a:pt x="564371" y="32148"/>
                </a:lnTo>
                <a:lnTo>
                  <a:pt x="559813" y="29869"/>
                </a:lnTo>
                <a:lnTo>
                  <a:pt x="555255" y="27591"/>
                </a:lnTo>
                <a:lnTo>
                  <a:pt x="550548" y="26451"/>
                </a:lnTo>
                <a:lnTo>
                  <a:pt x="545524" y="26451"/>
                </a:lnTo>
                <a:lnTo>
                  <a:pt x="532557" y="29053"/>
                </a:lnTo>
                <a:lnTo>
                  <a:pt x="535277" y="38389"/>
                </a:lnTo>
                <a:lnTo>
                  <a:pt x="539707" y="36483"/>
                </a:lnTo>
                <a:lnTo>
                  <a:pt x="552358" y="36483"/>
                </a:lnTo>
                <a:lnTo>
                  <a:pt x="557619" y="39251"/>
                </a:lnTo>
                <a:lnTo>
                  <a:pt x="560771" y="44788"/>
                </a:lnTo>
                <a:lnTo>
                  <a:pt x="562475" y="47770"/>
                </a:lnTo>
                <a:lnTo>
                  <a:pt x="563561" y="51753"/>
                </a:lnTo>
                <a:lnTo>
                  <a:pt x="564030" y="56737"/>
                </a:lnTo>
                <a:lnTo>
                  <a:pt x="526012" y="56737"/>
                </a:lnTo>
                <a:lnTo>
                  <a:pt x="522306" y="36738"/>
                </a:lnTo>
                <a:lnTo>
                  <a:pt x="520604" y="38860"/>
                </a:lnTo>
                <a:lnTo>
                  <a:pt x="515171" y="49930"/>
                </a:lnTo>
                <a:lnTo>
                  <a:pt x="513360" y="63509"/>
                </a:lnTo>
                <a:lnTo>
                  <a:pt x="513413" y="66033"/>
                </a:lnTo>
                <a:lnTo>
                  <a:pt x="515934" y="79376"/>
                </a:lnTo>
                <a:lnTo>
                  <a:pt x="522242" y="89546"/>
                </a:lnTo>
                <a:lnTo>
                  <a:pt x="528163" y="95743"/>
                </a:lnTo>
                <a:lnTo>
                  <a:pt x="535383" y="98842"/>
                </a:lnTo>
                <a:lnTo>
                  <a:pt x="547396" y="98842"/>
                </a:lnTo>
                <a:lnTo>
                  <a:pt x="550526" y="98501"/>
                </a:lnTo>
                <a:lnTo>
                  <a:pt x="553295" y="97820"/>
                </a:lnTo>
                <a:lnTo>
                  <a:pt x="558450" y="96627"/>
                </a:lnTo>
                <a:lnTo>
                  <a:pt x="562773" y="94327"/>
                </a:lnTo>
                <a:lnTo>
                  <a:pt x="566266" y="90919"/>
                </a:lnTo>
                <a:lnTo>
                  <a:pt x="568353" y="88960"/>
                </a:lnTo>
                <a:lnTo>
                  <a:pt x="570238" y="86436"/>
                </a:lnTo>
                <a:lnTo>
                  <a:pt x="571921" y="83348"/>
                </a:lnTo>
                <a:lnTo>
                  <a:pt x="573603" y="80260"/>
                </a:lnTo>
                <a:lnTo>
                  <a:pt x="574594" y="77459"/>
                </a:lnTo>
                <a:lnTo>
                  <a:pt x="574892" y="74946"/>
                </a:lnTo>
                <a:lnTo>
                  <a:pt x="563582" y="74946"/>
                </a:lnTo>
                <a:lnTo>
                  <a:pt x="562731" y="77970"/>
                </a:lnTo>
                <a:lnTo>
                  <a:pt x="561282" y="80633"/>
                </a:lnTo>
                <a:lnTo>
                  <a:pt x="559238" y="82933"/>
                </a:lnTo>
                <a:lnTo>
                  <a:pt x="555659" y="86894"/>
                </a:lnTo>
                <a:lnTo>
                  <a:pt x="550867" y="88875"/>
                </a:lnTo>
                <a:lnTo>
                  <a:pt x="538429" y="88875"/>
                </a:lnTo>
                <a:lnTo>
                  <a:pt x="533679" y="86777"/>
                </a:lnTo>
                <a:lnTo>
                  <a:pt x="530612" y="82581"/>
                </a:lnTo>
                <a:lnTo>
                  <a:pt x="527545" y="78386"/>
                </a:lnTo>
                <a:lnTo>
                  <a:pt x="525905" y="72816"/>
                </a:lnTo>
                <a:lnTo>
                  <a:pt x="525692" y="65873"/>
                </a:lnTo>
                <a:lnTo>
                  <a:pt x="575850" y="65873"/>
                </a:lnTo>
                <a:close/>
              </a:path>
              <a:path w="3884549" h="125359">
                <a:moveTo>
                  <a:pt x="593528" y="28304"/>
                </a:moveTo>
                <a:lnTo>
                  <a:pt x="593528" y="96414"/>
                </a:lnTo>
                <a:lnTo>
                  <a:pt x="605221" y="96414"/>
                </a:lnTo>
                <a:lnTo>
                  <a:pt x="605221" y="28304"/>
                </a:lnTo>
                <a:lnTo>
                  <a:pt x="593528" y="28304"/>
                </a:lnTo>
                <a:close/>
              </a:path>
              <a:path w="3884549" h="125359">
                <a:moveTo>
                  <a:pt x="593528" y="2555"/>
                </a:moveTo>
                <a:lnTo>
                  <a:pt x="593528" y="15589"/>
                </a:lnTo>
                <a:lnTo>
                  <a:pt x="605221" y="15589"/>
                </a:lnTo>
                <a:lnTo>
                  <a:pt x="605221" y="2555"/>
                </a:lnTo>
                <a:lnTo>
                  <a:pt x="593528" y="2555"/>
                </a:lnTo>
                <a:close/>
              </a:path>
              <a:path w="3884549" h="125359">
                <a:moveTo>
                  <a:pt x="626563" y="27984"/>
                </a:moveTo>
                <a:lnTo>
                  <a:pt x="626563" y="96414"/>
                </a:lnTo>
                <a:lnTo>
                  <a:pt x="638064" y="96414"/>
                </a:lnTo>
                <a:lnTo>
                  <a:pt x="638064" y="52200"/>
                </a:lnTo>
                <a:lnTo>
                  <a:pt x="639619" y="47909"/>
                </a:lnTo>
                <a:lnTo>
                  <a:pt x="642728" y="44181"/>
                </a:lnTo>
                <a:lnTo>
                  <a:pt x="645838" y="40454"/>
                </a:lnTo>
                <a:lnTo>
                  <a:pt x="650289" y="38591"/>
                </a:lnTo>
                <a:lnTo>
                  <a:pt x="657392" y="38612"/>
                </a:lnTo>
                <a:lnTo>
                  <a:pt x="659852" y="38910"/>
                </a:lnTo>
                <a:lnTo>
                  <a:pt x="659852" y="26771"/>
                </a:lnTo>
                <a:lnTo>
                  <a:pt x="658617" y="26643"/>
                </a:lnTo>
                <a:lnTo>
                  <a:pt x="656146" y="26451"/>
                </a:lnTo>
                <a:lnTo>
                  <a:pt x="651588" y="26451"/>
                </a:lnTo>
                <a:lnTo>
                  <a:pt x="647563" y="28102"/>
                </a:lnTo>
                <a:lnTo>
                  <a:pt x="644070" y="31403"/>
                </a:lnTo>
                <a:lnTo>
                  <a:pt x="640577" y="34704"/>
                </a:lnTo>
                <a:lnTo>
                  <a:pt x="638383" y="37505"/>
                </a:lnTo>
                <a:lnTo>
                  <a:pt x="637489" y="39805"/>
                </a:lnTo>
                <a:lnTo>
                  <a:pt x="637489" y="27984"/>
                </a:lnTo>
                <a:lnTo>
                  <a:pt x="626563" y="27984"/>
                </a:lnTo>
                <a:close/>
              </a:path>
              <a:path w="3884549" h="125359">
                <a:moveTo>
                  <a:pt x="702897" y="27984"/>
                </a:moveTo>
                <a:lnTo>
                  <a:pt x="702897" y="96414"/>
                </a:lnTo>
                <a:lnTo>
                  <a:pt x="714398" y="96414"/>
                </a:lnTo>
                <a:lnTo>
                  <a:pt x="714398" y="52200"/>
                </a:lnTo>
                <a:lnTo>
                  <a:pt x="715953" y="47909"/>
                </a:lnTo>
                <a:lnTo>
                  <a:pt x="719062" y="44181"/>
                </a:lnTo>
                <a:lnTo>
                  <a:pt x="722172" y="40454"/>
                </a:lnTo>
                <a:lnTo>
                  <a:pt x="726623" y="38591"/>
                </a:lnTo>
                <a:lnTo>
                  <a:pt x="733727" y="38612"/>
                </a:lnTo>
                <a:lnTo>
                  <a:pt x="736187" y="38910"/>
                </a:lnTo>
                <a:lnTo>
                  <a:pt x="736187" y="26771"/>
                </a:lnTo>
                <a:lnTo>
                  <a:pt x="734951" y="26643"/>
                </a:lnTo>
                <a:lnTo>
                  <a:pt x="732481" y="26451"/>
                </a:lnTo>
                <a:lnTo>
                  <a:pt x="727923" y="26451"/>
                </a:lnTo>
                <a:lnTo>
                  <a:pt x="723897" y="28102"/>
                </a:lnTo>
                <a:lnTo>
                  <a:pt x="720404" y="31403"/>
                </a:lnTo>
                <a:lnTo>
                  <a:pt x="716911" y="34704"/>
                </a:lnTo>
                <a:lnTo>
                  <a:pt x="714718" y="37505"/>
                </a:lnTo>
                <a:lnTo>
                  <a:pt x="713823" y="39805"/>
                </a:lnTo>
                <a:lnTo>
                  <a:pt x="713823" y="27984"/>
                </a:lnTo>
                <a:lnTo>
                  <a:pt x="702897" y="27984"/>
                </a:lnTo>
                <a:close/>
              </a:path>
              <a:path w="3884549" h="125359">
                <a:moveTo>
                  <a:pt x="761560" y="29053"/>
                </a:moveTo>
                <a:lnTo>
                  <a:pt x="751309" y="36738"/>
                </a:lnTo>
                <a:lnTo>
                  <a:pt x="755015" y="56737"/>
                </a:lnTo>
                <a:lnTo>
                  <a:pt x="755228" y="50859"/>
                </a:lnTo>
                <a:lnTo>
                  <a:pt x="757123" y="46013"/>
                </a:lnTo>
                <a:lnTo>
                  <a:pt x="760701" y="42201"/>
                </a:lnTo>
                <a:lnTo>
                  <a:pt x="764279" y="38389"/>
                </a:lnTo>
                <a:lnTo>
                  <a:pt x="761560" y="29053"/>
                </a:lnTo>
                <a:close/>
              </a:path>
              <a:path w="3884549" h="125359">
                <a:moveTo>
                  <a:pt x="804853" y="65873"/>
                </a:moveTo>
                <a:lnTo>
                  <a:pt x="804853" y="58973"/>
                </a:lnTo>
                <a:lnTo>
                  <a:pt x="804513" y="53947"/>
                </a:lnTo>
                <a:lnTo>
                  <a:pt x="803831" y="50794"/>
                </a:lnTo>
                <a:lnTo>
                  <a:pt x="803064" y="46194"/>
                </a:lnTo>
                <a:lnTo>
                  <a:pt x="801531" y="42169"/>
                </a:lnTo>
                <a:lnTo>
                  <a:pt x="799230" y="38719"/>
                </a:lnTo>
                <a:lnTo>
                  <a:pt x="796845" y="35098"/>
                </a:lnTo>
                <a:lnTo>
                  <a:pt x="793373" y="32148"/>
                </a:lnTo>
                <a:lnTo>
                  <a:pt x="788815" y="29869"/>
                </a:lnTo>
                <a:lnTo>
                  <a:pt x="784258" y="27591"/>
                </a:lnTo>
                <a:lnTo>
                  <a:pt x="779551" y="26451"/>
                </a:lnTo>
                <a:lnTo>
                  <a:pt x="774527" y="26451"/>
                </a:lnTo>
                <a:lnTo>
                  <a:pt x="761560" y="29053"/>
                </a:lnTo>
                <a:lnTo>
                  <a:pt x="764279" y="38389"/>
                </a:lnTo>
                <a:lnTo>
                  <a:pt x="768710" y="36483"/>
                </a:lnTo>
                <a:lnTo>
                  <a:pt x="781361" y="36483"/>
                </a:lnTo>
                <a:lnTo>
                  <a:pt x="786622" y="39251"/>
                </a:lnTo>
                <a:lnTo>
                  <a:pt x="789774" y="44788"/>
                </a:lnTo>
                <a:lnTo>
                  <a:pt x="791478" y="47770"/>
                </a:lnTo>
                <a:lnTo>
                  <a:pt x="792564" y="51753"/>
                </a:lnTo>
                <a:lnTo>
                  <a:pt x="793033" y="56737"/>
                </a:lnTo>
                <a:lnTo>
                  <a:pt x="755015" y="56737"/>
                </a:lnTo>
                <a:lnTo>
                  <a:pt x="751309" y="36738"/>
                </a:lnTo>
                <a:lnTo>
                  <a:pt x="749607" y="38860"/>
                </a:lnTo>
                <a:lnTo>
                  <a:pt x="744174" y="49930"/>
                </a:lnTo>
                <a:lnTo>
                  <a:pt x="742363" y="63509"/>
                </a:lnTo>
                <a:lnTo>
                  <a:pt x="742415" y="66033"/>
                </a:lnTo>
                <a:lnTo>
                  <a:pt x="744937" y="79376"/>
                </a:lnTo>
                <a:lnTo>
                  <a:pt x="751245" y="89546"/>
                </a:lnTo>
                <a:lnTo>
                  <a:pt x="757166" y="95743"/>
                </a:lnTo>
                <a:lnTo>
                  <a:pt x="764386" y="98842"/>
                </a:lnTo>
                <a:lnTo>
                  <a:pt x="776398" y="98842"/>
                </a:lnTo>
                <a:lnTo>
                  <a:pt x="779529" y="98501"/>
                </a:lnTo>
                <a:lnTo>
                  <a:pt x="782298" y="97820"/>
                </a:lnTo>
                <a:lnTo>
                  <a:pt x="787452" y="96627"/>
                </a:lnTo>
                <a:lnTo>
                  <a:pt x="791776" y="94327"/>
                </a:lnTo>
                <a:lnTo>
                  <a:pt x="795269" y="90919"/>
                </a:lnTo>
                <a:lnTo>
                  <a:pt x="797356" y="88960"/>
                </a:lnTo>
                <a:lnTo>
                  <a:pt x="799241" y="86436"/>
                </a:lnTo>
                <a:lnTo>
                  <a:pt x="800924" y="83348"/>
                </a:lnTo>
                <a:lnTo>
                  <a:pt x="802606" y="80260"/>
                </a:lnTo>
                <a:lnTo>
                  <a:pt x="803597" y="77459"/>
                </a:lnTo>
                <a:lnTo>
                  <a:pt x="803895" y="74946"/>
                </a:lnTo>
                <a:lnTo>
                  <a:pt x="792585" y="74946"/>
                </a:lnTo>
                <a:lnTo>
                  <a:pt x="791733" y="77970"/>
                </a:lnTo>
                <a:lnTo>
                  <a:pt x="790285" y="80633"/>
                </a:lnTo>
                <a:lnTo>
                  <a:pt x="788240" y="82933"/>
                </a:lnTo>
                <a:lnTo>
                  <a:pt x="784662" y="86894"/>
                </a:lnTo>
                <a:lnTo>
                  <a:pt x="779870" y="88875"/>
                </a:lnTo>
                <a:lnTo>
                  <a:pt x="767432" y="88875"/>
                </a:lnTo>
                <a:lnTo>
                  <a:pt x="762682" y="86777"/>
                </a:lnTo>
                <a:lnTo>
                  <a:pt x="759615" y="82581"/>
                </a:lnTo>
                <a:lnTo>
                  <a:pt x="756548" y="78386"/>
                </a:lnTo>
                <a:lnTo>
                  <a:pt x="754908" y="72816"/>
                </a:lnTo>
                <a:lnTo>
                  <a:pt x="754695" y="65873"/>
                </a:lnTo>
                <a:lnTo>
                  <a:pt x="804853" y="65873"/>
                </a:lnTo>
                <a:close/>
              </a:path>
              <a:path w="3884549" h="125359">
                <a:moveTo>
                  <a:pt x="831998" y="29986"/>
                </a:moveTo>
                <a:lnTo>
                  <a:pt x="826397" y="36418"/>
                </a:lnTo>
                <a:lnTo>
                  <a:pt x="829815" y="71922"/>
                </a:lnTo>
                <a:lnTo>
                  <a:pt x="829815" y="57653"/>
                </a:lnTo>
                <a:lnTo>
                  <a:pt x="830603" y="52349"/>
                </a:lnTo>
                <a:lnTo>
                  <a:pt x="832179" y="48303"/>
                </a:lnTo>
                <a:lnTo>
                  <a:pt x="838761" y="26771"/>
                </a:lnTo>
                <a:lnTo>
                  <a:pt x="831998" y="29986"/>
                </a:lnTo>
                <a:close/>
              </a:path>
              <a:path w="3884549" h="125359">
                <a:moveTo>
                  <a:pt x="831796" y="104912"/>
                </a:moveTo>
                <a:lnTo>
                  <a:pt x="820103" y="104912"/>
                </a:lnTo>
                <a:lnTo>
                  <a:pt x="820699" y="111941"/>
                </a:lnTo>
                <a:lnTo>
                  <a:pt x="823511" y="117105"/>
                </a:lnTo>
                <a:lnTo>
                  <a:pt x="828537" y="120406"/>
                </a:lnTo>
                <a:lnTo>
                  <a:pt x="833564" y="123707"/>
                </a:lnTo>
                <a:lnTo>
                  <a:pt x="839762" y="125358"/>
                </a:lnTo>
                <a:lnTo>
                  <a:pt x="847131" y="125358"/>
                </a:lnTo>
                <a:lnTo>
                  <a:pt x="853330" y="124980"/>
                </a:lnTo>
                <a:lnTo>
                  <a:pt x="865963" y="120635"/>
                </a:lnTo>
                <a:lnTo>
                  <a:pt x="874159" y="111429"/>
                </a:lnTo>
                <a:lnTo>
                  <a:pt x="876715" y="106403"/>
                </a:lnTo>
                <a:lnTo>
                  <a:pt x="877993" y="99545"/>
                </a:lnTo>
                <a:lnTo>
                  <a:pt x="877993" y="28623"/>
                </a:lnTo>
                <a:lnTo>
                  <a:pt x="867386" y="28623"/>
                </a:lnTo>
                <a:lnTo>
                  <a:pt x="867386" y="37249"/>
                </a:lnTo>
                <a:lnTo>
                  <a:pt x="865128" y="34395"/>
                </a:lnTo>
                <a:lnTo>
                  <a:pt x="862913" y="32223"/>
                </a:lnTo>
                <a:lnTo>
                  <a:pt x="860741" y="30732"/>
                </a:lnTo>
                <a:lnTo>
                  <a:pt x="856737" y="28091"/>
                </a:lnTo>
                <a:lnTo>
                  <a:pt x="852051" y="26771"/>
                </a:lnTo>
                <a:lnTo>
                  <a:pt x="838761" y="26771"/>
                </a:lnTo>
                <a:lnTo>
                  <a:pt x="832179" y="48303"/>
                </a:lnTo>
                <a:lnTo>
                  <a:pt x="835161" y="40721"/>
                </a:lnTo>
                <a:lnTo>
                  <a:pt x="840699" y="36930"/>
                </a:lnTo>
                <a:lnTo>
                  <a:pt x="854202" y="36930"/>
                </a:lnTo>
                <a:lnTo>
                  <a:pt x="858654" y="38974"/>
                </a:lnTo>
                <a:lnTo>
                  <a:pt x="862147" y="43063"/>
                </a:lnTo>
                <a:lnTo>
                  <a:pt x="865640" y="47152"/>
                </a:lnTo>
                <a:lnTo>
                  <a:pt x="867386" y="53435"/>
                </a:lnTo>
                <a:lnTo>
                  <a:pt x="867386" y="67535"/>
                </a:lnTo>
                <a:lnTo>
                  <a:pt x="866449" y="72454"/>
                </a:lnTo>
                <a:lnTo>
                  <a:pt x="864575" y="76671"/>
                </a:lnTo>
                <a:lnTo>
                  <a:pt x="861209" y="84126"/>
                </a:lnTo>
                <a:lnTo>
                  <a:pt x="855395" y="87853"/>
                </a:lnTo>
                <a:lnTo>
                  <a:pt x="841849" y="87853"/>
                </a:lnTo>
                <a:lnTo>
                  <a:pt x="837643" y="85840"/>
                </a:lnTo>
                <a:lnTo>
                  <a:pt x="834512" y="81815"/>
                </a:lnTo>
                <a:lnTo>
                  <a:pt x="831381" y="77790"/>
                </a:lnTo>
                <a:lnTo>
                  <a:pt x="829815" y="71922"/>
                </a:lnTo>
                <a:lnTo>
                  <a:pt x="826397" y="36418"/>
                </a:lnTo>
                <a:lnTo>
                  <a:pt x="824850" y="38355"/>
                </a:lnTo>
                <a:lnTo>
                  <a:pt x="819708" y="49267"/>
                </a:lnTo>
                <a:lnTo>
                  <a:pt x="817995" y="63254"/>
                </a:lnTo>
                <a:lnTo>
                  <a:pt x="818039" y="65857"/>
                </a:lnTo>
                <a:lnTo>
                  <a:pt x="820395" y="79823"/>
                </a:lnTo>
                <a:lnTo>
                  <a:pt x="826333" y="89354"/>
                </a:lnTo>
                <a:lnTo>
                  <a:pt x="831892" y="94615"/>
                </a:lnTo>
                <a:lnTo>
                  <a:pt x="838377" y="97245"/>
                </a:lnTo>
                <a:lnTo>
                  <a:pt x="851114" y="97245"/>
                </a:lnTo>
                <a:lnTo>
                  <a:pt x="855395" y="96393"/>
                </a:lnTo>
                <a:lnTo>
                  <a:pt x="858632" y="94689"/>
                </a:lnTo>
                <a:lnTo>
                  <a:pt x="861870" y="92986"/>
                </a:lnTo>
                <a:lnTo>
                  <a:pt x="864639" y="90387"/>
                </a:lnTo>
                <a:lnTo>
                  <a:pt x="866939" y="86894"/>
                </a:lnTo>
                <a:lnTo>
                  <a:pt x="867067" y="96308"/>
                </a:lnTo>
                <a:lnTo>
                  <a:pt x="866321" y="102846"/>
                </a:lnTo>
                <a:lnTo>
                  <a:pt x="864702" y="106509"/>
                </a:lnTo>
                <a:lnTo>
                  <a:pt x="861976" y="112729"/>
                </a:lnTo>
                <a:lnTo>
                  <a:pt x="856204" y="115838"/>
                </a:lnTo>
                <a:lnTo>
                  <a:pt x="841806" y="115838"/>
                </a:lnTo>
                <a:lnTo>
                  <a:pt x="837717" y="114560"/>
                </a:lnTo>
                <a:lnTo>
                  <a:pt x="835119" y="112004"/>
                </a:lnTo>
                <a:lnTo>
                  <a:pt x="833457" y="110343"/>
                </a:lnTo>
                <a:lnTo>
                  <a:pt x="832350" y="107979"/>
                </a:lnTo>
                <a:lnTo>
                  <a:pt x="831796" y="104912"/>
                </a:lnTo>
                <a:close/>
              </a:path>
              <a:path w="3884549" h="125359">
                <a:moveTo>
                  <a:pt x="899185" y="27984"/>
                </a:moveTo>
                <a:lnTo>
                  <a:pt x="899185" y="96414"/>
                </a:lnTo>
                <a:lnTo>
                  <a:pt x="910686" y="96414"/>
                </a:lnTo>
                <a:lnTo>
                  <a:pt x="910686" y="52200"/>
                </a:lnTo>
                <a:lnTo>
                  <a:pt x="912241" y="47909"/>
                </a:lnTo>
                <a:lnTo>
                  <a:pt x="915351" y="44181"/>
                </a:lnTo>
                <a:lnTo>
                  <a:pt x="918460" y="40454"/>
                </a:lnTo>
                <a:lnTo>
                  <a:pt x="922912" y="38591"/>
                </a:lnTo>
                <a:lnTo>
                  <a:pt x="930015" y="38612"/>
                </a:lnTo>
                <a:lnTo>
                  <a:pt x="932475" y="38910"/>
                </a:lnTo>
                <a:lnTo>
                  <a:pt x="932475" y="26771"/>
                </a:lnTo>
                <a:lnTo>
                  <a:pt x="931239" y="26643"/>
                </a:lnTo>
                <a:lnTo>
                  <a:pt x="928769" y="26451"/>
                </a:lnTo>
                <a:lnTo>
                  <a:pt x="924211" y="26451"/>
                </a:lnTo>
                <a:lnTo>
                  <a:pt x="920185" y="28102"/>
                </a:lnTo>
                <a:lnTo>
                  <a:pt x="916692" y="31403"/>
                </a:lnTo>
                <a:lnTo>
                  <a:pt x="913199" y="34704"/>
                </a:lnTo>
                <a:lnTo>
                  <a:pt x="911006" y="37505"/>
                </a:lnTo>
                <a:lnTo>
                  <a:pt x="910111" y="39805"/>
                </a:lnTo>
                <a:lnTo>
                  <a:pt x="910111" y="27984"/>
                </a:lnTo>
                <a:lnTo>
                  <a:pt x="899185" y="27984"/>
                </a:lnTo>
                <a:close/>
              </a:path>
              <a:path w="3884549" h="125359">
                <a:moveTo>
                  <a:pt x="957848" y="29053"/>
                </a:moveTo>
                <a:lnTo>
                  <a:pt x="947597" y="36738"/>
                </a:lnTo>
                <a:lnTo>
                  <a:pt x="951303" y="56737"/>
                </a:lnTo>
                <a:lnTo>
                  <a:pt x="951516" y="50859"/>
                </a:lnTo>
                <a:lnTo>
                  <a:pt x="953411" y="46013"/>
                </a:lnTo>
                <a:lnTo>
                  <a:pt x="956989" y="42201"/>
                </a:lnTo>
                <a:lnTo>
                  <a:pt x="960568" y="38389"/>
                </a:lnTo>
                <a:lnTo>
                  <a:pt x="957848" y="29053"/>
                </a:lnTo>
                <a:close/>
              </a:path>
              <a:path w="3884549" h="125359">
                <a:moveTo>
                  <a:pt x="1001141" y="65873"/>
                </a:moveTo>
                <a:lnTo>
                  <a:pt x="1001141" y="58973"/>
                </a:lnTo>
                <a:lnTo>
                  <a:pt x="1000801" y="53947"/>
                </a:lnTo>
                <a:lnTo>
                  <a:pt x="1000119" y="50794"/>
                </a:lnTo>
                <a:lnTo>
                  <a:pt x="999352" y="46194"/>
                </a:lnTo>
                <a:lnTo>
                  <a:pt x="997819" y="42169"/>
                </a:lnTo>
                <a:lnTo>
                  <a:pt x="995519" y="38719"/>
                </a:lnTo>
                <a:lnTo>
                  <a:pt x="993133" y="35098"/>
                </a:lnTo>
                <a:lnTo>
                  <a:pt x="989662" y="32149"/>
                </a:lnTo>
                <a:lnTo>
                  <a:pt x="985104" y="29869"/>
                </a:lnTo>
                <a:lnTo>
                  <a:pt x="980546" y="27591"/>
                </a:lnTo>
                <a:lnTo>
                  <a:pt x="975839" y="26451"/>
                </a:lnTo>
                <a:lnTo>
                  <a:pt x="970815" y="26451"/>
                </a:lnTo>
                <a:lnTo>
                  <a:pt x="957848" y="29053"/>
                </a:lnTo>
                <a:lnTo>
                  <a:pt x="960568" y="38389"/>
                </a:lnTo>
                <a:lnTo>
                  <a:pt x="964998" y="36483"/>
                </a:lnTo>
                <a:lnTo>
                  <a:pt x="977649" y="36483"/>
                </a:lnTo>
                <a:lnTo>
                  <a:pt x="982910" y="39251"/>
                </a:lnTo>
                <a:lnTo>
                  <a:pt x="986062" y="44788"/>
                </a:lnTo>
                <a:lnTo>
                  <a:pt x="987766" y="47770"/>
                </a:lnTo>
                <a:lnTo>
                  <a:pt x="988852" y="51753"/>
                </a:lnTo>
                <a:lnTo>
                  <a:pt x="989321" y="56737"/>
                </a:lnTo>
                <a:lnTo>
                  <a:pt x="951303" y="56737"/>
                </a:lnTo>
                <a:lnTo>
                  <a:pt x="947597" y="36738"/>
                </a:lnTo>
                <a:lnTo>
                  <a:pt x="945895" y="38860"/>
                </a:lnTo>
                <a:lnTo>
                  <a:pt x="940462" y="49930"/>
                </a:lnTo>
                <a:lnTo>
                  <a:pt x="938651" y="63509"/>
                </a:lnTo>
                <a:lnTo>
                  <a:pt x="938704" y="66033"/>
                </a:lnTo>
                <a:lnTo>
                  <a:pt x="941225" y="79376"/>
                </a:lnTo>
                <a:lnTo>
                  <a:pt x="947533" y="89546"/>
                </a:lnTo>
                <a:lnTo>
                  <a:pt x="953454" y="95744"/>
                </a:lnTo>
                <a:lnTo>
                  <a:pt x="960674" y="98842"/>
                </a:lnTo>
                <a:lnTo>
                  <a:pt x="972687" y="98842"/>
                </a:lnTo>
                <a:lnTo>
                  <a:pt x="975817" y="98501"/>
                </a:lnTo>
                <a:lnTo>
                  <a:pt x="978586" y="97820"/>
                </a:lnTo>
                <a:lnTo>
                  <a:pt x="983740" y="96627"/>
                </a:lnTo>
                <a:lnTo>
                  <a:pt x="988064" y="94327"/>
                </a:lnTo>
                <a:lnTo>
                  <a:pt x="991557" y="90919"/>
                </a:lnTo>
                <a:lnTo>
                  <a:pt x="993644" y="88960"/>
                </a:lnTo>
                <a:lnTo>
                  <a:pt x="995529" y="86437"/>
                </a:lnTo>
                <a:lnTo>
                  <a:pt x="997212" y="83348"/>
                </a:lnTo>
                <a:lnTo>
                  <a:pt x="998894" y="80260"/>
                </a:lnTo>
                <a:lnTo>
                  <a:pt x="999885" y="77460"/>
                </a:lnTo>
                <a:lnTo>
                  <a:pt x="1000183" y="74946"/>
                </a:lnTo>
                <a:lnTo>
                  <a:pt x="988873" y="74946"/>
                </a:lnTo>
                <a:lnTo>
                  <a:pt x="988022" y="77971"/>
                </a:lnTo>
                <a:lnTo>
                  <a:pt x="986573" y="80633"/>
                </a:lnTo>
                <a:lnTo>
                  <a:pt x="984529" y="82933"/>
                </a:lnTo>
                <a:lnTo>
                  <a:pt x="980950" y="86894"/>
                </a:lnTo>
                <a:lnTo>
                  <a:pt x="976158" y="88875"/>
                </a:lnTo>
                <a:lnTo>
                  <a:pt x="963720" y="88875"/>
                </a:lnTo>
                <a:lnTo>
                  <a:pt x="958970" y="86777"/>
                </a:lnTo>
                <a:lnTo>
                  <a:pt x="955903" y="82581"/>
                </a:lnTo>
                <a:lnTo>
                  <a:pt x="952836" y="78386"/>
                </a:lnTo>
                <a:lnTo>
                  <a:pt x="951196" y="72817"/>
                </a:lnTo>
                <a:lnTo>
                  <a:pt x="950983" y="65873"/>
                </a:lnTo>
                <a:lnTo>
                  <a:pt x="1001141" y="65873"/>
                </a:lnTo>
                <a:close/>
              </a:path>
              <a:path w="3884549" h="125359">
                <a:moveTo>
                  <a:pt x="1031428" y="87470"/>
                </a:moveTo>
                <a:lnTo>
                  <a:pt x="1028531" y="83764"/>
                </a:lnTo>
                <a:lnTo>
                  <a:pt x="1026955" y="81719"/>
                </a:lnTo>
                <a:lnTo>
                  <a:pt x="1025997" y="78780"/>
                </a:lnTo>
                <a:lnTo>
                  <a:pt x="1025656" y="74946"/>
                </a:lnTo>
                <a:lnTo>
                  <a:pt x="1014602" y="74946"/>
                </a:lnTo>
                <a:lnTo>
                  <a:pt x="1014900" y="81762"/>
                </a:lnTo>
                <a:lnTo>
                  <a:pt x="1017169" y="87480"/>
                </a:lnTo>
                <a:lnTo>
                  <a:pt x="1021407" y="92102"/>
                </a:lnTo>
                <a:lnTo>
                  <a:pt x="1025645" y="96724"/>
                </a:lnTo>
                <a:lnTo>
                  <a:pt x="1032855" y="99034"/>
                </a:lnTo>
                <a:lnTo>
                  <a:pt x="1052493" y="99034"/>
                </a:lnTo>
                <a:lnTo>
                  <a:pt x="1059532" y="96819"/>
                </a:lnTo>
                <a:lnTo>
                  <a:pt x="1064153" y="92389"/>
                </a:lnTo>
                <a:lnTo>
                  <a:pt x="1068775" y="87959"/>
                </a:lnTo>
                <a:lnTo>
                  <a:pt x="1071086" y="82699"/>
                </a:lnTo>
                <a:lnTo>
                  <a:pt x="1071086" y="70304"/>
                </a:lnTo>
                <a:lnTo>
                  <a:pt x="1068850" y="65682"/>
                </a:lnTo>
                <a:lnTo>
                  <a:pt x="1064377" y="62743"/>
                </a:lnTo>
                <a:lnTo>
                  <a:pt x="1061566" y="60868"/>
                </a:lnTo>
                <a:lnTo>
                  <a:pt x="1056028" y="58930"/>
                </a:lnTo>
                <a:lnTo>
                  <a:pt x="1047764" y="56929"/>
                </a:lnTo>
                <a:lnTo>
                  <a:pt x="1040161" y="55076"/>
                </a:lnTo>
                <a:lnTo>
                  <a:pt x="1036838" y="54266"/>
                </a:lnTo>
                <a:lnTo>
                  <a:pt x="1034325" y="53329"/>
                </a:lnTo>
                <a:lnTo>
                  <a:pt x="1032621" y="52264"/>
                </a:lnTo>
                <a:lnTo>
                  <a:pt x="1029682" y="50475"/>
                </a:lnTo>
                <a:lnTo>
                  <a:pt x="1028212" y="48090"/>
                </a:lnTo>
                <a:lnTo>
                  <a:pt x="1028212" y="42382"/>
                </a:lnTo>
                <a:lnTo>
                  <a:pt x="1029330" y="40188"/>
                </a:lnTo>
                <a:lnTo>
                  <a:pt x="1031567" y="38527"/>
                </a:lnTo>
                <a:lnTo>
                  <a:pt x="1033803" y="36866"/>
                </a:lnTo>
                <a:lnTo>
                  <a:pt x="1037094" y="36035"/>
                </a:lnTo>
                <a:lnTo>
                  <a:pt x="1047956" y="36035"/>
                </a:lnTo>
                <a:lnTo>
                  <a:pt x="1052535" y="37547"/>
                </a:lnTo>
                <a:lnTo>
                  <a:pt x="1055176" y="40572"/>
                </a:lnTo>
                <a:lnTo>
                  <a:pt x="1056795" y="42702"/>
                </a:lnTo>
                <a:lnTo>
                  <a:pt x="1057711" y="45065"/>
                </a:lnTo>
                <a:lnTo>
                  <a:pt x="1057924" y="47664"/>
                </a:lnTo>
                <a:lnTo>
                  <a:pt x="1068786" y="47664"/>
                </a:lnTo>
                <a:lnTo>
                  <a:pt x="1068871" y="43234"/>
                </a:lnTo>
                <a:lnTo>
                  <a:pt x="1067487" y="39102"/>
                </a:lnTo>
                <a:lnTo>
                  <a:pt x="1064633" y="35269"/>
                </a:lnTo>
                <a:lnTo>
                  <a:pt x="1060075" y="29220"/>
                </a:lnTo>
                <a:lnTo>
                  <a:pt x="1052642" y="26196"/>
                </a:lnTo>
                <a:lnTo>
                  <a:pt x="1034452" y="26196"/>
                </a:lnTo>
                <a:lnTo>
                  <a:pt x="1028180" y="28197"/>
                </a:lnTo>
                <a:lnTo>
                  <a:pt x="1023516" y="32202"/>
                </a:lnTo>
                <a:lnTo>
                  <a:pt x="1018851" y="36206"/>
                </a:lnTo>
                <a:lnTo>
                  <a:pt x="1016519" y="41445"/>
                </a:lnTo>
                <a:lnTo>
                  <a:pt x="1016519" y="53415"/>
                </a:lnTo>
                <a:lnTo>
                  <a:pt x="1018990" y="57716"/>
                </a:lnTo>
                <a:lnTo>
                  <a:pt x="1023931" y="60826"/>
                </a:lnTo>
                <a:lnTo>
                  <a:pt x="1026700" y="62615"/>
                </a:lnTo>
                <a:lnTo>
                  <a:pt x="1031002" y="64234"/>
                </a:lnTo>
                <a:lnTo>
                  <a:pt x="1036838" y="65682"/>
                </a:lnTo>
                <a:lnTo>
                  <a:pt x="1045975" y="67982"/>
                </a:lnTo>
                <a:lnTo>
                  <a:pt x="1050874" y="69217"/>
                </a:lnTo>
                <a:lnTo>
                  <a:pt x="1054154" y="70304"/>
                </a:lnTo>
                <a:lnTo>
                  <a:pt x="1055815" y="71241"/>
                </a:lnTo>
                <a:lnTo>
                  <a:pt x="1058414" y="72774"/>
                </a:lnTo>
                <a:lnTo>
                  <a:pt x="1059713" y="75010"/>
                </a:lnTo>
                <a:lnTo>
                  <a:pt x="1059713" y="81826"/>
                </a:lnTo>
                <a:lnTo>
                  <a:pt x="1058094" y="84690"/>
                </a:lnTo>
                <a:lnTo>
                  <a:pt x="1054857" y="86543"/>
                </a:lnTo>
                <a:lnTo>
                  <a:pt x="1051619" y="88396"/>
                </a:lnTo>
                <a:lnTo>
                  <a:pt x="1047871" y="89322"/>
                </a:lnTo>
                <a:lnTo>
                  <a:pt x="1036455" y="89322"/>
                </a:lnTo>
                <a:lnTo>
                  <a:pt x="1031428" y="87470"/>
                </a:lnTo>
                <a:close/>
              </a:path>
              <a:path w="3884549" h="125359">
                <a:moveTo>
                  <a:pt x="1096858" y="87470"/>
                </a:moveTo>
                <a:lnTo>
                  <a:pt x="1093961" y="83764"/>
                </a:lnTo>
                <a:lnTo>
                  <a:pt x="1092385" y="81719"/>
                </a:lnTo>
                <a:lnTo>
                  <a:pt x="1091426" y="78780"/>
                </a:lnTo>
                <a:lnTo>
                  <a:pt x="1091086" y="74946"/>
                </a:lnTo>
                <a:lnTo>
                  <a:pt x="1080032" y="74946"/>
                </a:lnTo>
                <a:lnTo>
                  <a:pt x="1080330" y="81762"/>
                </a:lnTo>
                <a:lnTo>
                  <a:pt x="1082598" y="87480"/>
                </a:lnTo>
                <a:lnTo>
                  <a:pt x="1086836" y="92102"/>
                </a:lnTo>
                <a:lnTo>
                  <a:pt x="1091075" y="96724"/>
                </a:lnTo>
                <a:lnTo>
                  <a:pt x="1098284" y="99034"/>
                </a:lnTo>
                <a:lnTo>
                  <a:pt x="1117922" y="99034"/>
                </a:lnTo>
                <a:lnTo>
                  <a:pt x="1124961" y="96819"/>
                </a:lnTo>
                <a:lnTo>
                  <a:pt x="1129583" y="92389"/>
                </a:lnTo>
                <a:lnTo>
                  <a:pt x="1134205" y="87959"/>
                </a:lnTo>
                <a:lnTo>
                  <a:pt x="1136516" y="82699"/>
                </a:lnTo>
                <a:lnTo>
                  <a:pt x="1136516" y="70304"/>
                </a:lnTo>
                <a:lnTo>
                  <a:pt x="1134279" y="65682"/>
                </a:lnTo>
                <a:lnTo>
                  <a:pt x="1129806" y="62743"/>
                </a:lnTo>
                <a:lnTo>
                  <a:pt x="1126995" y="60869"/>
                </a:lnTo>
                <a:lnTo>
                  <a:pt x="1121457" y="58930"/>
                </a:lnTo>
                <a:lnTo>
                  <a:pt x="1113193" y="56929"/>
                </a:lnTo>
                <a:lnTo>
                  <a:pt x="1105590" y="55076"/>
                </a:lnTo>
                <a:lnTo>
                  <a:pt x="1102267" y="54266"/>
                </a:lnTo>
                <a:lnTo>
                  <a:pt x="1099754" y="53329"/>
                </a:lnTo>
                <a:lnTo>
                  <a:pt x="1098050" y="52264"/>
                </a:lnTo>
                <a:lnTo>
                  <a:pt x="1095111" y="50475"/>
                </a:lnTo>
                <a:lnTo>
                  <a:pt x="1093641" y="48090"/>
                </a:lnTo>
                <a:lnTo>
                  <a:pt x="1093641" y="42382"/>
                </a:lnTo>
                <a:lnTo>
                  <a:pt x="1094760" y="40188"/>
                </a:lnTo>
                <a:lnTo>
                  <a:pt x="1096996" y="38527"/>
                </a:lnTo>
                <a:lnTo>
                  <a:pt x="1099232" y="36866"/>
                </a:lnTo>
                <a:lnTo>
                  <a:pt x="1102523" y="36035"/>
                </a:lnTo>
                <a:lnTo>
                  <a:pt x="1113385" y="36035"/>
                </a:lnTo>
                <a:lnTo>
                  <a:pt x="1117964" y="37547"/>
                </a:lnTo>
                <a:lnTo>
                  <a:pt x="1120605" y="40572"/>
                </a:lnTo>
                <a:lnTo>
                  <a:pt x="1122224" y="42702"/>
                </a:lnTo>
                <a:lnTo>
                  <a:pt x="1123140" y="45066"/>
                </a:lnTo>
                <a:lnTo>
                  <a:pt x="1123353" y="47664"/>
                </a:lnTo>
                <a:lnTo>
                  <a:pt x="1134215" y="47664"/>
                </a:lnTo>
                <a:lnTo>
                  <a:pt x="1134300" y="43234"/>
                </a:lnTo>
                <a:lnTo>
                  <a:pt x="1132916" y="39102"/>
                </a:lnTo>
                <a:lnTo>
                  <a:pt x="1130062" y="35269"/>
                </a:lnTo>
                <a:lnTo>
                  <a:pt x="1125504" y="29220"/>
                </a:lnTo>
                <a:lnTo>
                  <a:pt x="1118071" y="26196"/>
                </a:lnTo>
                <a:lnTo>
                  <a:pt x="1099882" y="26196"/>
                </a:lnTo>
                <a:lnTo>
                  <a:pt x="1093609" y="28197"/>
                </a:lnTo>
                <a:lnTo>
                  <a:pt x="1088945" y="32202"/>
                </a:lnTo>
                <a:lnTo>
                  <a:pt x="1084281" y="36206"/>
                </a:lnTo>
                <a:lnTo>
                  <a:pt x="1081948" y="41445"/>
                </a:lnTo>
                <a:lnTo>
                  <a:pt x="1081948" y="53415"/>
                </a:lnTo>
                <a:lnTo>
                  <a:pt x="1084419" y="57716"/>
                </a:lnTo>
                <a:lnTo>
                  <a:pt x="1089360" y="60826"/>
                </a:lnTo>
                <a:lnTo>
                  <a:pt x="1092129" y="62615"/>
                </a:lnTo>
                <a:lnTo>
                  <a:pt x="1096431" y="64234"/>
                </a:lnTo>
                <a:lnTo>
                  <a:pt x="1102267" y="65682"/>
                </a:lnTo>
                <a:lnTo>
                  <a:pt x="1111404" y="67982"/>
                </a:lnTo>
                <a:lnTo>
                  <a:pt x="1116303" y="69217"/>
                </a:lnTo>
                <a:lnTo>
                  <a:pt x="1119583" y="70304"/>
                </a:lnTo>
                <a:lnTo>
                  <a:pt x="1121244" y="71241"/>
                </a:lnTo>
                <a:lnTo>
                  <a:pt x="1123843" y="72774"/>
                </a:lnTo>
                <a:lnTo>
                  <a:pt x="1125142" y="75010"/>
                </a:lnTo>
                <a:lnTo>
                  <a:pt x="1125142" y="81826"/>
                </a:lnTo>
                <a:lnTo>
                  <a:pt x="1123523" y="84690"/>
                </a:lnTo>
                <a:lnTo>
                  <a:pt x="1120286" y="86543"/>
                </a:lnTo>
                <a:lnTo>
                  <a:pt x="1117049" y="88396"/>
                </a:lnTo>
                <a:lnTo>
                  <a:pt x="1113300" y="89322"/>
                </a:lnTo>
                <a:lnTo>
                  <a:pt x="1101884" y="89322"/>
                </a:lnTo>
                <a:lnTo>
                  <a:pt x="1096858" y="87470"/>
                </a:lnTo>
                <a:close/>
              </a:path>
              <a:path w="3884549" h="125359">
                <a:moveTo>
                  <a:pt x="1149678" y="28304"/>
                </a:moveTo>
                <a:lnTo>
                  <a:pt x="1149678" y="96415"/>
                </a:lnTo>
                <a:lnTo>
                  <a:pt x="1161371" y="96415"/>
                </a:lnTo>
                <a:lnTo>
                  <a:pt x="1161371" y="28304"/>
                </a:lnTo>
                <a:lnTo>
                  <a:pt x="1149678" y="28304"/>
                </a:lnTo>
                <a:close/>
              </a:path>
              <a:path w="3884549" h="125359">
                <a:moveTo>
                  <a:pt x="1149678" y="2555"/>
                </a:moveTo>
                <a:lnTo>
                  <a:pt x="1149678" y="15590"/>
                </a:lnTo>
                <a:lnTo>
                  <a:pt x="1161371" y="15590"/>
                </a:lnTo>
                <a:lnTo>
                  <a:pt x="1161371" y="2555"/>
                </a:lnTo>
                <a:lnTo>
                  <a:pt x="1149678" y="2555"/>
                </a:lnTo>
                <a:close/>
              </a:path>
              <a:path w="3884549" h="125359">
                <a:moveTo>
                  <a:pt x="1225235" y="80345"/>
                </a:moveTo>
                <a:lnTo>
                  <a:pt x="1222402" y="86117"/>
                </a:lnTo>
                <a:lnTo>
                  <a:pt x="1217173" y="89003"/>
                </a:lnTo>
                <a:lnTo>
                  <a:pt x="1202605" y="89003"/>
                </a:lnTo>
                <a:lnTo>
                  <a:pt x="1197536" y="86575"/>
                </a:lnTo>
                <a:lnTo>
                  <a:pt x="1194341" y="81719"/>
                </a:lnTo>
                <a:lnTo>
                  <a:pt x="1199048" y="98907"/>
                </a:lnTo>
                <a:lnTo>
                  <a:pt x="1210683" y="98859"/>
                </a:lnTo>
                <a:lnTo>
                  <a:pt x="1223998" y="95835"/>
                </a:lnTo>
                <a:lnTo>
                  <a:pt x="1225235" y="80345"/>
                </a:lnTo>
                <a:close/>
              </a:path>
              <a:path w="3884549" h="125359">
                <a:moveTo>
                  <a:pt x="1177728" y="63702"/>
                </a:moveTo>
                <a:lnTo>
                  <a:pt x="1177756" y="65547"/>
                </a:lnTo>
                <a:lnTo>
                  <a:pt x="1180053" y="78903"/>
                </a:lnTo>
                <a:lnTo>
                  <a:pt x="1186035" y="89354"/>
                </a:lnTo>
                <a:lnTo>
                  <a:pt x="1191572" y="95722"/>
                </a:lnTo>
                <a:lnTo>
                  <a:pt x="1199048" y="98907"/>
                </a:lnTo>
                <a:lnTo>
                  <a:pt x="1194341" y="81719"/>
                </a:lnTo>
                <a:lnTo>
                  <a:pt x="1191146" y="76863"/>
                </a:lnTo>
                <a:lnTo>
                  <a:pt x="1189549" y="70793"/>
                </a:lnTo>
                <a:lnTo>
                  <a:pt x="1189549" y="55928"/>
                </a:lnTo>
                <a:lnTo>
                  <a:pt x="1191146" y="49453"/>
                </a:lnTo>
                <a:lnTo>
                  <a:pt x="1194341" y="44086"/>
                </a:lnTo>
                <a:lnTo>
                  <a:pt x="1197536" y="38719"/>
                </a:lnTo>
                <a:lnTo>
                  <a:pt x="1202648" y="36035"/>
                </a:lnTo>
                <a:lnTo>
                  <a:pt x="1217599" y="36035"/>
                </a:lnTo>
                <a:lnTo>
                  <a:pt x="1223180" y="39187"/>
                </a:lnTo>
                <a:lnTo>
                  <a:pt x="1226417" y="45492"/>
                </a:lnTo>
                <a:lnTo>
                  <a:pt x="1228462" y="49496"/>
                </a:lnTo>
                <a:lnTo>
                  <a:pt x="1229484" y="54692"/>
                </a:lnTo>
                <a:lnTo>
                  <a:pt x="1229484" y="68152"/>
                </a:lnTo>
                <a:lnTo>
                  <a:pt x="1228068" y="74574"/>
                </a:lnTo>
                <a:lnTo>
                  <a:pt x="1225235" y="80345"/>
                </a:lnTo>
                <a:lnTo>
                  <a:pt x="1223998" y="95835"/>
                </a:lnTo>
                <a:lnTo>
                  <a:pt x="1233446" y="88109"/>
                </a:lnTo>
                <a:lnTo>
                  <a:pt x="1235105" y="85687"/>
                </a:lnTo>
                <a:lnTo>
                  <a:pt x="1239899" y="74366"/>
                </a:lnTo>
                <a:lnTo>
                  <a:pt x="1241496" y="60762"/>
                </a:lnTo>
                <a:lnTo>
                  <a:pt x="1241443" y="58192"/>
                </a:lnTo>
                <a:lnTo>
                  <a:pt x="1238850" y="44736"/>
                </a:lnTo>
                <a:lnTo>
                  <a:pt x="1232359" y="34821"/>
                </a:lnTo>
                <a:lnTo>
                  <a:pt x="1226268" y="28943"/>
                </a:lnTo>
                <a:lnTo>
                  <a:pt x="1218813" y="26004"/>
                </a:lnTo>
                <a:lnTo>
                  <a:pt x="1209720" y="26005"/>
                </a:lnTo>
                <a:lnTo>
                  <a:pt x="1196628" y="28608"/>
                </a:lnTo>
                <a:lnTo>
                  <a:pt x="1186482" y="36227"/>
                </a:lnTo>
                <a:lnTo>
                  <a:pt x="1184521" y="38763"/>
                </a:lnTo>
                <a:lnTo>
                  <a:pt x="1179426" y="49869"/>
                </a:lnTo>
                <a:lnTo>
                  <a:pt x="1177728" y="63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051186" y="26788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348593" y="26788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54184" y="26788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347044" y="2754944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92512" y="26788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90985" y="2678273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01615" y="2792548"/>
            <a:ext cx="3675194" cy="109539"/>
          </a:xfrm>
          <a:custGeom>
            <a:avLst/>
            <a:gdLst/>
            <a:ahLst/>
            <a:cxnLst/>
            <a:rect l="l" t="t" r="r" b="b"/>
            <a:pathLst>
              <a:path w="4042713" h="124144">
                <a:moveTo>
                  <a:pt x="813927" y="27090"/>
                </a:moveTo>
                <a:lnTo>
                  <a:pt x="813927" y="95200"/>
                </a:lnTo>
                <a:lnTo>
                  <a:pt x="825619" y="95200"/>
                </a:lnTo>
                <a:lnTo>
                  <a:pt x="825619" y="27090"/>
                </a:lnTo>
                <a:lnTo>
                  <a:pt x="813927" y="27090"/>
                </a:lnTo>
                <a:close/>
              </a:path>
              <a:path w="4042713" h="124144">
                <a:moveTo>
                  <a:pt x="813927" y="1340"/>
                </a:moveTo>
                <a:lnTo>
                  <a:pt x="813927" y="14375"/>
                </a:lnTo>
                <a:lnTo>
                  <a:pt x="825619" y="14375"/>
                </a:lnTo>
                <a:lnTo>
                  <a:pt x="825619" y="1340"/>
                </a:lnTo>
                <a:lnTo>
                  <a:pt x="813927" y="1340"/>
                </a:lnTo>
                <a:close/>
              </a:path>
              <a:path w="4042713" h="124144">
                <a:moveTo>
                  <a:pt x="889483" y="79130"/>
                </a:moveTo>
                <a:lnTo>
                  <a:pt x="886651" y="84902"/>
                </a:lnTo>
                <a:lnTo>
                  <a:pt x="881422" y="87788"/>
                </a:lnTo>
                <a:lnTo>
                  <a:pt x="866854" y="87788"/>
                </a:lnTo>
                <a:lnTo>
                  <a:pt x="861785" y="85360"/>
                </a:lnTo>
                <a:lnTo>
                  <a:pt x="858590" y="80504"/>
                </a:lnTo>
                <a:lnTo>
                  <a:pt x="863297" y="97691"/>
                </a:lnTo>
                <a:lnTo>
                  <a:pt x="874932" y="97643"/>
                </a:lnTo>
                <a:lnTo>
                  <a:pt x="888247" y="94620"/>
                </a:lnTo>
                <a:lnTo>
                  <a:pt x="889483" y="79130"/>
                </a:lnTo>
                <a:close/>
              </a:path>
              <a:path w="4042713" h="124144">
                <a:moveTo>
                  <a:pt x="841977" y="62486"/>
                </a:moveTo>
                <a:lnTo>
                  <a:pt x="842005" y="64333"/>
                </a:lnTo>
                <a:lnTo>
                  <a:pt x="844301" y="77689"/>
                </a:lnTo>
                <a:lnTo>
                  <a:pt x="850283" y="88139"/>
                </a:lnTo>
                <a:lnTo>
                  <a:pt x="855821" y="94507"/>
                </a:lnTo>
                <a:lnTo>
                  <a:pt x="863297" y="97691"/>
                </a:lnTo>
                <a:lnTo>
                  <a:pt x="858590" y="80504"/>
                </a:lnTo>
                <a:lnTo>
                  <a:pt x="855395" y="75649"/>
                </a:lnTo>
                <a:lnTo>
                  <a:pt x="853798" y="69579"/>
                </a:lnTo>
                <a:lnTo>
                  <a:pt x="853798" y="54713"/>
                </a:lnTo>
                <a:lnTo>
                  <a:pt x="855395" y="48238"/>
                </a:lnTo>
                <a:lnTo>
                  <a:pt x="858590" y="42871"/>
                </a:lnTo>
                <a:lnTo>
                  <a:pt x="861785" y="37504"/>
                </a:lnTo>
                <a:lnTo>
                  <a:pt x="866896" y="34820"/>
                </a:lnTo>
                <a:lnTo>
                  <a:pt x="881848" y="34820"/>
                </a:lnTo>
                <a:lnTo>
                  <a:pt x="887428" y="37972"/>
                </a:lnTo>
                <a:lnTo>
                  <a:pt x="890665" y="44277"/>
                </a:lnTo>
                <a:lnTo>
                  <a:pt x="892710" y="48281"/>
                </a:lnTo>
                <a:lnTo>
                  <a:pt x="893733" y="53478"/>
                </a:lnTo>
                <a:lnTo>
                  <a:pt x="893733" y="66938"/>
                </a:lnTo>
                <a:lnTo>
                  <a:pt x="892316" y="73359"/>
                </a:lnTo>
                <a:lnTo>
                  <a:pt x="889483" y="79130"/>
                </a:lnTo>
                <a:lnTo>
                  <a:pt x="888247" y="94620"/>
                </a:lnTo>
                <a:lnTo>
                  <a:pt x="897694" y="86893"/>
                </a:lnTo>
                <a:lnTo>
                  <a:pt x="899353" y="84472"/>
                </a:lnTo>
                <a:lnTo>
                  <a:pt x="904147" y="73151"/>
                </a:lnTo>
                <a:lnTo>
                  <a:pt x="905745" y="59547"/>
                </a:lnTo>
                <a:lnTo>
                  <a:pt x="905691" y="56977"/>
                </a:lnTo>
                <a:lnTo>
                  <a:pt x="903098" y="43521"/>
                </a:lnTo>
                <a:lnTo>
                  <a:pt x="896608" y="33606"/>
                </a:lnTo>
                <a:lnTo>
                  <a:pt x="890516" y="27728"/>
                </a:lnTo>
                <a:lnTo>
                  <a:pt x="883062" y="24789"/>
                </a:lnTo>
                <a:lnTo>
                  <a:pt x="873968" y="24790"/>
                </a:lnTo>
                <a:lnTo>
                  <a:pt x="860876" y="27393"/>
                </a:lnTo>
                <a:lnTo>
                  <a:pt x="850731" y="35012"/>
                </a:lnTo>
                <a:lnTo>
                  <a:pt x="848769" y="37548"/>
                </a:lnTo>
                <a:lnTo>
                  <a:pt x="843675" y="48653"/>
                </a:lnTo>
                <a:lnTo>
                  <a:pt x="841977" y="62486"/>
                </a:lnTo>
                <a:close/>
              </a:path>
              <a:path w="4042713" h="124144">
                <a:moveTo>
                  <a:pt x="934477" y="95200"/>
                </a:moveTo>
                <a:lnTo>
                  <a:pt x="934477" y="54883"/>
                </a:lnTo>
                <a:lnTo>
                  <a:pt x="934764" y="51443"/>
                </a:lnTo>
                <a:lnTo>
                  <a:pt x="935339" y="49037"/>
                </a:lnTo>
                <a:lnTo>
                  <a:pt x="935914" y="46630"/>
                </a:lnTo>
                <a:lnTo>
                  <a:pt x="937160" y="44298"/>
                </a:lnTo>
                <a:lnTo>
                  <a:pt x="939077" y="42040"/>
                </a:lnTo>
                <a:lnTo>
                  <a:pt x="941463" y="39229"/>
                </a:lnTo>
                <a:lnTo>
                  <a:pt x="944232" y="37355"/>
                </a:lnTo>
                <a:lnTo>
                  <a:pt x="947384" y="36418"/>
                </a:lnTo>
                <a:lnTo>
                  <a:pt x="949130" y="35864"/>
                </a:lnTo>
                <a:lnTo>
                  <a:pt x="951367" y="35587"/>
                </a:lnTo>
                <a:lnTo>
                  <a:pt x="959460" y="35587"/>
                </a:lnTo>
                <a:lnTo>
                  <a:pt x="963166" y="37717"/>
                </a:lnTo>
                <a:lnTo>
                  <a:pt x="965211" y="41976"/>
                </a:lnTo>
                <a:lnTo>
                  <a:pt x="966446" y="44533"/>
                </a:lnTo>
                <a:lnTo>
                  <a:pt x="967064" y="47898"/>
                </a:lnTo>
                <a:lnTo>
                  <a:pt x="967064" y="95200"/>
                </a:lnTo>
                <a:lnTo>
                  <a:pt x="978756" y="95200"/>
                </a:lnTo>
                <a:lnTo>
                  <a:pt x="978756" y="44404"/>
                </a:lnTo>
                <a:lnTo>
                  <a:pt x="977819" y="39102"/>
                </a:lnTo>
                <a:lnTo>
                  <a:pt x="975945" y="35395"/>
                </a:lnTo>
                <a:lnTo>
                  <a:pt x="972537" y="28623"/>
                </a:lnTo>
                <a:lnTo>
                  <a:pt x="965977" y="25236"/>
                </a:lnTo>
                <a:lnTo>
                  <a:pt x="951835" y="25236"/>
                </a:lnTo>
                <a:lnTo>
                  <a:pt x="947810" y="26110"/>
                </a:lnTo>
                <a:lnTo>
                  <a:pt x="944189" y="27856"/>
                </a:lnTo>
                <a:lnTo>
                  <a:pt x="940568" y="29603"/>
                </a:lnTo>
                <a:lnTo>
                  <a:pt x="937139" y="32478"/>
                </a:lnTo>
                <a:lnTo>
                  <a:pt x="933902" y="36482"/>
                </a:lnTo>
                <a:lnTo>
                  <a:pt x="933902" y="26770"/>
                </a:lnTo>
                <a:lnTo>
                  <a:pt x="922976" y="26770"/>
                </a:lnTo>
                <a:lnTo>
                  <a:pt x="922976" y="95200"/>
                </a:lnTo>
                <a:lnTo>
                  <a:pt x="934477" y="95200"/>
                </a:lnTo>
                <a:close/>
              </a:path>
              <a:path w="4042713" h="124144">
                <a:moveTo>
                  <a:pt x="1042482" y="71900"/>
                </a:moveTo>
                <a:lnTo>
                  <a:pt x="1041737" y="86447"/>
                </a:lnTo>
                <a:lnTo>
                  <a:pt x="1044165" y="89726"/>
                </a:lnTo>
                <a:lnTo>
                  <a:pt x="1044101" y="75904"/>
                </a:lnTo>
                <a:lnTo>
                  <a:pt x="1042482" y="71900"/>
                </a:lnTo>
                <a:close/>
              </a:path>
              <a:path w="4042713" h="124144">
                <a:moveTo>
                  <a:pt x="1123722" y="27838"/>
                </a:moveTo>
                <a:lnTo>
                  <a:pt x="1113470" y="35524"/>
                </a:lnTo>
                <a:lnTo>
                  <a:pt x="1117176" y="55522"/>
                </a:lnTo>
                <a:lnTo>
                  <a:pt x="1117389" y="49644"/>
                </a:lnTo>
                <a:lnTo>
                  <a:pt x="1119285" y="44799"/>
                </a:lnTo>
                <a:lnTo>
                  <a:pt x="1122863" y="40987"/>
                </a:lnTo>
                <a:lnTo>
                  <a:pt x="1126441" y="37174"/>
                </a:lnTo>
                <a:lnTo>
                  <a:pt x="1123722" y="27838"/>
                </a:lnTo>
                <a:close/>
              </a:path>
              <a:path w="4042713" h="124144">
                <a:moveTo>
                  <a:pt x="1167015" y="64659"/>
                </a:moveTo>
                <a:lnTo>
                  <a:pt x="1167015" y="57758"/>
                </a:lnTo>
                <a:lnTo>
                  <a:pt x="1166674" y="52732"/>
                </a:lnTo>
                <a:lnTo>
                  <a:pt x="1165993" y="49580"/>
                </a:lnTo>
                <a:lnTo>
                  <a:pt x="1165226" y="44980"/>
                </a:lnTo>
                <a:lnTo>
                  <a:pt x="1163693" y="40954"/>
                </a:lnTo>
                <a:lnTo>
                  <a:pt x="1161392" y="37504"/>
                </a:lnTo>
                <a:lnTo>
                  <a:pt x="1159007" y="33884"/>
                </a:lnTo>
                <a:lnTo>
                  <a:pt x="1155535" y="30934"/>
                </a:lnTo>
                <a:lnTo>
                  <a:pt x="1150977" y="28655"/>
                </a:lnTo>
                <a:lnTo>
                  <a:pt x="1146419" y="26377"/>
                </a:lnTo>
                <a:lnTo>
                  <a:pt x="1141712" y="25237"/>
                </a:lnTo>
                <a:lnTo>
                  <a:pt x="1136689" y="25237"/>
                </a:lnTo>
                <a:lnTo>
                  <a:pt x="1123722" y="27838"/>
                </a:lnTo>
                <a:lnTo>
                  <a:pt x="1126441" y="37174"/>
                </a:lnTo>
                <a:lnTo>
                  <a:pt x="1130871" y="35268"/>
                </a:lnTo>
                <a:lnTo>
                  <a:pt x="1143523" y="35268"/>
                </a:lnTo>
                <a:lnTo>
                  <a:pt x="1148784" y="38036"/>
                </a:lnTo>
                <a:lnTo>
                  <a:pt x="1151936" y="43574"/>
                </a:lnTo>
                <a:lnTo>
                  <a:pt x="1153640" y="46556"/>
                </a:lnTo>
                <a:lnTo>
                  <a:pt x="1154726" y="50538"/>
                </a:lnTo>
                <a:lnTo>
                  <a:pt x="1155194" y="55522"/>
                </a:lnTo>
                <a:lnTo>
                  <a:pt x="1117176" y="55522"/>
                </a:lnTo>
                <a:lnTo>
                  <a:pt x="1113470" y="35524"/>
                </a:lnTo>
                <a:lnTo>
                  <a:pt x="1111769" y="37646"/>
                </a:lnTo>
                <a:lnTo>
                  <a:pt x="1106336" y="48716"/>
                </a:lnTo>
                <a:lnTo>
                  <a:pt x="1104525" y="62295"/>
                </a:lnTo>
                <a:lnTo>
                  <a:pt x="1104577" y="64819"/>
                </a:lnTo>
                <a:lnTo>
                  <a:pt x="1107099" y="78162"/>
                </a:lnTo>
                <a:lnTo>
                  <a:pt x="1113407" y="88332"/>
                </a:lnTo>
                <a:lnTo>
                  <a:pt x="1119328" y="94529"/>
                </a:lnTo>
                <a:lnTo>
                  <a:pt x="1126548" y="97628"/>
                </a:lnTo>
                <a:lnTo>
                  <a:pt x="1138560" y="97628"/>
                </a:lnTo>
                <a:lnTo>
                  <a:pt x="1141691" y="97287"/>
                </a:lnTo>
                <a:lnTo>
                  <a:pt x="1144460" y="96606"/>
                </a:lnTo>
                <a:lnTo>
                  <a:pt x="1149614" y="95413"/>
                </a:lnTo>
                <a:lnTo>
                  <a:pt x="1153938" y="93113"/>
                </a:lnTo>
                <a:lnTo>
                  <a:pt x="1157431" y="89705"/>
                </a:lnTo>
                <a:lnTo>
                  <a:pt x="1159518" y="87746"/>
                </a:lnTo>
                <a:lnTo>
                  <a:pt x="1161403" y="85222"/>
                </a:lnTo>
                <a:lnTo>
                  <a:pt x="1163085" y="82134"/>
                </a:lnTo>
                <a:lnTo>
                  <a:pt x="1164768" y="79046"/>
                </a:lnTo>
                <a:lnTo>
                  <a:pt x="1165759" y="76245"/>
                </a:lnTo>
                <a:lnTo>
                  <a:pt x="1166057" y="73732"/>
                </a:lnTo>
                <a:lnTo>
                  <a:pt x="1154747" y="73732"/>
                </a:lnTo>
                <a:lnTo>
                  <a:pt x="1153895" y="76756"/>
                </a:lnTo>
                <a:lnTo>
                  <a:pt x="1152447" y="79418"/>
                </a:lnTo>
                <a:lnTo>
                  <a:pt x="1150402" y="81718"/>
                </a:lnTo>
                <a:lnTo>
                  <a:pt x="1146824" y="85680"/>
                </a:lnTo>
                <a:lnTo>
                  <a:pt x="1142032" y="87660"/>
                </a:lnTo>
                <a:lnTo>
                  <a:pt x="1129593" y="87660"/>
                </a:lnTo>
                <a:lnTo>
                  <a:pt x="1124844" y="85563"/>
                </a:lnTo>
                <a:lnTo>
                  <a:pt x="1121777" y="81367"/>
                </a:lnTo>
                <a:lnTo>
                  <a:pt x="1118710" y="77171"/>
                </a:lnTo>
                <a:lnTo>
                  <a:pt x="1117070" y="71602"/>
                </a:lnTo>
                <a:lnTo>
                  <a:pt x="1116857" y="64659"/>
                </a:lnTo>
                <a:lnTo>
                  <a:pt x="1167015" y="64659"/>
                </a:lnTo>
                <a:close/>
              </a:path>
              <a:path w="4042713" h="124144">
                <a:moveTo>
                  <a:pt x="1216194" y="65979"/>
                </a:moveTo>
                <a:lnTo>
                  <a:pt x="1214213" y="70899"/>
                </a:lnTo>
                <a:lnTo>
                  <a:pt x="1214213" y="83039"/>
                </a:lnTo>
                <a:lnTo>
                  <a:pt x="1216226" y="87863"/>
                </a:lnTo>
                <a:lnTo>
                  <a:pt x="1220251" y="91718"/>
                </a:lnTo>
                <a:lnTo>
                  <a:pt x="1224277" y="95573"/>
                </a:lnTo>
                <a:lnTo>
                  <a:pt x="1229463" y="97500"/>
                </a:lnTo>
                <a:lnTo>
                  <a:pt x="1227439" y="82933"/>
                </a:lnTo>
                <a:lnTo>
                  <a:pt x="1226225" y="80313"/>
                </a:lnTo>
                <a:lnTo>
                  <a:pt x="1226225" y="72603"/>
                </a:lnTo>
                <a:lnTo>
                  <a:pt x="1227993" y="69408"/>
                </a:lnTo>
                <a:lnTo>
                  <a:pt x="1231529" y="67406"/>
                </a:lnTo>
                <a:lnTo>
                  <a:pt x="1233616" y="66214"/>
                </a:lnTo>
                <a:lnTo>
                  <a:pt x="1236747" y="65341"/>
                </a:lnTo>
                <a:lnTo>
                  <a:pt x="1240921" y="64787"/>
                </a:lnTo>
                <a:lnTo>
                  <a:pt x="1247886" y="63892"/>
                </a:lnTo>
                <a:lnTo>
                  <a:pt x="1252188" y="63211"/>
                </a:lnTo>
                <a:lnTo>
                  <a:pt x="1254403" y="62615"/>
                </a:lnTo>
                <a:lnTo>
                  <a:pt x="1256618" y="62018"/>
                </a:lnTo>
                <a:lnTo>
                  <a:pt x="1259835" y="60378"/>
                </a:lnTo>
                <a:lnTo>
                  <a:pt x="1259835" y="76713"/>
                </a:lnTo>
                <a:lnTo>
                  <a:pt x="1256640" y="81804"/>
                </a:lnTo>
                <a:lnTo>
                  <a:pt x="1250314" y="94114"/>
                </a:lnTo>
                <a:lnTo>
                  <a:pt x="1254702" y="91857"/>
                </a:lnTo>
                <a:lnTo>
                  <a:pt x="1258067" y="89194"/>
                </a:lnTo>
                <a:lnTo>
                  <a:pt x="1260410" y="86127"/>
                </a:lnTo>
                <a:lnTo>
                  <a:pt x="1260154" y="42083"/>
                </a:lnTo>
                <a:lnTo>
                  <a:pt x="1260154" y="47919"/>
                </a:lnTo>
                <a:lnTo>
                  <a:pt x="1259387" y="50411"/>
                </a:lnTo>
                <a:lnTo>
                  <a:pt x="1256725" y="53392"/>
                </a:lnTo>
                <a:lnTo>
                  <a:pt x="1254084" y="53733"/>
                </a:lnTo>
                <a:lnTo>
                  <a:pt x="1235746" y="56033"/>
                </a:lnTo>
                <a:lnTo>
                  <a:pt x="1229313" y="56843"/>
                </a:lnTo>
                <a:lnTo>
                  <a:pt x="1224117" y="58994"/>
                </a:lnTo>
                <a:lnTo>
                  <a:pt x="1220155" y="62487"/>
                </a:lnTo>
                <a:lnTo>
                  <a:pt x="1216194" y="65979"/>
                </a:lnTo>
                <a:close/>
              </a:path>
              <a:path w="4042713" h="124144">
                <a:moveTo>
                  <a:pt x="1272071" y="86319"/>
                </a:moveTo>
                <a:lnTo>
                  <a:pt x="1271336" y="83444"/>
                </a:lnTo>
                <a:lnTo>
                  <a:pt x="1271336" y="37547"/>
                </a:lnTo>
                <a:lnTo>
                  <a:pt x="1268844" y="32776"/>
                </a:lnTo>
                <a:lnTo>
                  <a:pt x="1263860" y="29709"/>
                </a:lnTo>
                <a:lnTo>
                  <a:pt x="1258834" y="26642"/>
                </a:lnTo>
                <a:lnTo>
                  <a:pt x="1252295" y="25109"/>
                </a:lnTo>
                <a:lnTo>
                  <a:pt x="1237301" y="25109"/>
                </a:lnTo>
                <a:lnTo>
                  <a:pt x="1231199" y="26759"/>
                </a:lnTo>
                <a:lnTo>
                  <a:pt x="1225938" y="30061"/>
                </a:lnTo>
                <a:lnTo>
                  <a:pt x="1220677" y="33362"/>
                </a:lnTo>
                <a:lnTo>
                  <a:pt x="1217940" y="39229"/>
                </a:lnTo>
                <a:lnTo>
                  <a:pt x="1217727" y="47663"/>
                </a:lnTo>
                <a:lnTo>
                  <a:pt x="1228462" y="47663"/>
                </a:lnTo>
                <a:lnTo>
                  <a:pt x="1228888" y="44128"/>
                </a:lnTo>
                <a:lnTo>
                  <a:pt x="1229804" y="41466"/>
                </a:lnTo>
                <a:lnTo>
                  <a:pt x="1231209" y="39677"/>
                </a:lnTo>
                <a:lnTo>
                  <a:pt x="1233722" y="36439"/>
                </a:lnTo>
                <a:lnTo>
                  <a:pt x="1237982" y="34821"/>
                </a:lnTo>
                <a:lnTo>
                  <a:pt x="1249185" y="34821"/>
                </a:lnTo>
                <a:lnTo>
                  <a:pt x="1253179" y="35705"/>
                </a:lnTo>
                <a:lnTo>
                  <a:pt x="1255969" y="37472"/>
                </a:lnTo>
                <a:lnTo>
                  <a:pt x="1258759" y="39240"/>
                </a:lnTo>
                <a:lnTo>
                  <a:pt x="1260154" y="42083"/>
                </a:lnTo>
                <a:lnTo>
                  <a:pt x="1260410" y="86127"/>
                </a:lnTo>
                <a:lnTo>
                  <a:pt x="1260793" y="88853"/>
                </a:lnTo>
                <a:lnTo>
                  <a:pt x="1262390" y="92453"/>
                </a:lnTo>
                <a:lnTo>
                  <a:pt x="1264180" y="95264"/>
                </a:lnTo>
                <a:lnTo>
                  <a:pt x="1267055" y="96670"/>
                </a:lnTo>
                <a:lnTo>
                  <a:pt x="1272635" y="96670"/>
                </a:lnTo>
                <a:lnTo>
                  <a:pt x="1275787" y="96350"/>
                </a:lnTo>
                <a:lnTo>
                  <a:pt x="1278939" y="95519"/>
                </a:lnTo>
                <a:lnTo>
                  <a:pt x="1278939" y="87022"/>
                </a:lnTo>
                <a:lnTo>
                  <a:pt x="1277534" y="87245"/>
                </a:lnTo>
                <a:lnTo>
                  <a:pt x="1275170" y="87405"/>
                </a:lnTo>
                <a:lnTo>
                  <a:pt x="1272071" y="86319"/>
                </a:lnTo>
                <a:close/>
              </a:path>
              <a:path w="4042713" h="124144">
                <a:moveTo>
                  <a:pt x="1256640" y="81804"/>
                </a:moveTo>
                <a:lnTo>
                  <a:pt x="1250250" y="84913"/>
                </a:lnTo>
                <a:lnTo>
                  <a:pt x="1246459" y="86788"/>
                </a:lnTo>
                <a:lnTo>
                  <a:pt x="1242540" y="87724"/>
                </a:lnTo>
                <a:lnTo>
                  <a:pt x="1235171" y="87724"/>
                </a:lnTo>
                <a:lnTo>
                  <a:pt x="1232295" y="86766"/>
                </a:lnTo>
                <a:lnTo>
                  <a:pt x="1229867" y="84849"/>
                </a:lnTo>
                <a:lnTo>
                  <a:pt x="1227439" y="82933"/>
                </a:lnTo>
                <a:lnTo>
                  <a:pt x="1229463" y="97500"/>
                </a:lnTo>
                <a:lnTo>
                  <a:pt x="1241092" y="97500"/>
                </a:lnTo>
                <a:lnTo>
                  <a:pt x="1245927" y="96371"/>
                </a:lnTo>
                <a:lnTo>
                  <a:pt x="1250314" y="94114"/>
                </a:lnTo>
                <a:lnTo>
                  <a:pt x="1256640" y="81804"/>
                </a:lnTo>
                <a:close/>
              </a:path>
              <a:path w="4042713" h="124144">
                <a:moveTo>
                  <a:pt x="1306351" y="86255"/>
                </a:moveTo>
                <a:lnTo>
                  <a:pt x="1303454" y="82549"/>
                </a:lnTo>
                <a:lnTo>
                  <a:pt x="1301878" y="80504"/>
                </a:lnTo>
                <a:lnTo>
                  <a:pt x="1300920" y="77565"/>
                </a:lnTo>
                <a:lnTo>
                  <a:pt x="1300579" y="73732"/>
                </a:lnTo>
                <a:lnTo>
                  <a:pt x="1289525" y="73732"/>
                </a:lnTo>
                <a:lnTo>
                  <a:pt x="1289823" y="80547"/>
                </a:lnTo>
                <a:lnTo>
                  <a:pt x="1292091" y="86265"/>
                </a:lnTo>
                <a:lnTo>
                  <a:pt x="1296330" y="90887"/>
                </a:lnTo>
                <a:lnTo>
                  <a:pt x="1300568" y="95509"/>
                </a:lnTo>
                <a:lnTo>
                  <a:pt x="1307778" y="97820"/>
                </a:lnTo>
                <a:lnTo>
                  <a:pt x="1327415" y="97820"/>
                </a:lnTo>
                <a:lnTo>
                  <a:pt x="1334454" y="95605"/>
                </a:lnTo>
                <a:lnTo>
                  <a:pt x="1339076" y="91175"/>
                </a:lnTo>
                <a:lnTo>
                  <a:pt x="1343698" y="86745"/>
                </a:lnTo>
                <a:lnTo>
                  <a:pt x="1346009" y="81484"/>
                </a:lnTo>
                <a:lnTo>
                  <a:pt x="1346009" y="69089"/>
                </a:lnTo>
                <a:lnTo>
                  <a:pt x="1343772" y="64468"/>
                </a:lnTo>
                <a:lnTo>
                  <a:pt x="1339300" y="61528"/>
                </a:lnTo>
                <a:lnTo>
                  <a:pt x="1336488" y="59654"/>
                </a:lnTo>
                <a:lnTo>
                  <a:pt x="1330951" y="57716"/>
                </a:lnTo>
                <a:lnTo>
                  <a:pt x="1322687" y="55714"/>
                </a:lnTo>
                <a:lnTo>
                  <a:pt x="1315083" y="53861"/>
                </a:lnTo>
                <a:lnTo>
                  <a:pt x="1311761" y="53052"/>
                </a:lnTo>
                <a:lnTo>
                  <a:pt x="1309247" y="52115"/>
                </a:lnTo>
                <a:lnTo>
                  <a:pt x="1307543" y="51050"/>
                </a:lnTo>
                <a:lnTo>
                  <a:pt x="1304604" y="49261"/>
                </a:lnTo>
                <a:lnTo>
                  <a:pt x="1303135" y="46876"/>
                </a:lnTo>
                <a:lnTo>
                  <a:pt x="1303103" y="26983"/>
                </a:lnTo>
                <a:lnTo>
                  <a:pt x="1298438" y="30987"/>
                </a:lnTo>
                <a:lnTo>
                  <a:pt x="1293774" y="34991"/>
                </a:lnTo>
                <a:lnTo>
                  <a:pt x="1291442" y="40230"/>
                </a:lnTo>
                <a:lnTo>
                  <a:pt x="1291442" y="52200"/>
                </a:lnTo>
                <a:lnTo>
                  <a:pt x="1293912" y="56502"/>
                </a:lnTo>
                <a:lnTo>
                  <a:pt x="1298854" y="59611"/>
                </a:lnTo>
                <a:lnTo>
                  <a:pt x="1301622" y="61400"/>
                </a:lnTo>
                <a:lnTo>
                  <a:pt x="1305925" y="63019"/>
                </a:lnTo>
                <a:lnTo>
                  <a:pt x="1311761" y="64468"/>
                </a:lnTo>
                <a:lnTo>
                  <a:pt x="1320898" y="66767"/>
                </a:lnTo>
                <a:lnTo>
                  <a:pt x="1325796" y="68003"/>
                </a:lnTo>
                <a:lnTo>
                  <a:pt x="1329076" y="69089"/>
                </a:lnTo>
                <a:lnTo>
                  <a:pt x="1330738" y="70026"/>
                </a:lnTo>
                <a:lnTo>
                  <a:pt x="1333336" y="71559"/>
                </a:lnTo>
                <a:lnTo>
                  <a:pt x="1334635" y="73796"/>
                </a:lnTo>
                <a:lnTo>
                  <a:pt x="1334635" y="80611"/>
                </a:lnTo>
                <a:lnTo>
                  <a:pt x="1333017" y="83476"/>
                </a:lnTo>
                <a:lnTo>
                  <a:pt x="1329779" y="85328"/>
                </a:lnTo>
                <a:lnTo>
                  <a:pt x="1326542" y="87181"/>
                </a:lnTo>
                <a:lnTo>
                  <a:pt x="1322793" y="88108"/>
                </a:lnTo>
                <a:lnTo>
                  <a:pt x="1311377" y="88108"/>
                </a:lnTo>
                <a:lnTo>
                  <a:pt x="1306351" y="86255"/>
                </a:lnTo>
                <a:close/>
              </a:path>
              <a:path w="4042713" h="124144">
                <a:moveTo>
                  <a:pt x="1312016" y="34821"/>
                </a:moveTo>
                <a:lnTo>
                  <a:pt x="1322878" y="34821"/>
                </a:lnTo>
                <a:lnTo>
                  <a:pt x="1327458" y="36333"/>
                </a:lnTo>
                <a:lnTo>
                  <a:pt x="1330099" y="39357"/>
                </a:lnTo>
                <a:lnTo>
                  <a:pt x="1331717" y="41487"/>
                </a:lnTo>
                <a:lnTo>
                  <a:pt x="1332633" y="43851"/>
                </a:lnTo>
                <a:lnTo>
                  <a:pt x="1332846" y="46449"/>
                </a:lnTo>
                <a:lnTo>
                  <a:pt x="1343709" y="46449"/>
                </a:lnTo>
                <a:lnTo>
                  <a:pt x="1343794" y="42019"/>
                </a:lnTo>
                <a:lnTo>
                  <a:pt x="1342409" y="37888"/>
                </a:lnTo>
                <a:lnTo>
                  <a:pt x="1339555" y="34054"/>
                </a:lnTo>
                <a:lnTo>
                  <a:pt x="1334997" y="28005"/>
                </a:lnTo>
                <a:lnTo>
                  <a:pt x="1327564" y="24981"/>
                </a:lnTo>
                <a:lnTo>
                  <a:pt x="1309375" y="24981"/>
                </a:lnTo>
                <a:lnTo>
                  <a:pt x="1303103" y="26983"/>
                </a:lnTo>
                <a:lnTo>
                  <a:pt x="1303135" y="41167"/>
                </a:lnTo>
                <a:lnTo>
                  <a:pt x="1304253" y="38974"/>
                </a:lnTo>
                <a:lnTo>
                  <a:pt x="1306489" y="37313"/>
                </a:lnTo>
                <a:lnTo>
                  <a:pt x="1308726" y="35651"/>
                </a:lnTo>
                <a:lnTo>
                  <a:pt x="1312016" y="34821"/>
                </a:lnTo>
                <a:close/>
              </a:path>
              <a:path w="4042713" h="124144">
                <a:moveTo>
                  <a:pt x="1467443" y="79131"/>
                </a:moveTo>
                <a:lnTo>
                  <a:pt x="1464610" y="84902"/>
                </a:lnTo>
                <a:lnTo>
                  <a:pt x="1459381" y="87788"/>
                </a:lnTo>
                <a:lnTo>
                  <a:pt x="1444813" y="87788"/>
                </a:lnTo>
                <a:lnTo>
                  <a:pt x="1439744" y="85360"/>
                </a:lnTo>
                <a:lnTo>
                  <a:pt x="1436549" y="80504"/>
                </a:lnTo>
                <a:lnTo>
                  <a:pt x="1441256" y="97692"/>
                </a:lnTo>
                <a:lnTo>
                  <a:pt x="1452891" y="97644"/>
                </a:lnTo>
                <a:lnTo>
                  <a:pt x="1466206" y="94620"/>
                </a:lnTo>
                <a:lnTo>
                  <a:pt x="1467443" y="79131"/>
                </a:lnTo>
                <a:close/>
              </a:path>
              <a:path w="4042713" h="124144">
                <a:moveTo>
                  <a:pt x="1419936" y="62487"/>
                </a:moveTo>
                <a:lnTo>
                  <a:pt x="1419964" y="64333"/>
                </a:lnTo>
                <a:lnTo>
                  <a:pt x="1422261" y="77689"/>
                </a:lnTo>
                <a:lnTo>
                  <a:pt x="1428243" y="88140"/>
                </a:lnTo>
                <a:lnTo>
                  <a:pt x="1433780" y="94508"/>
                </a:lnTo>
                <a:lnTo>
                  <a:pt x="1441256" y="97692"/>
                </a:lnTo>
                <a:lnTo>
                  <a:pt x="1436549" y="80504"/>
                </a:lnTo>
                <a:lnTo>
                  <a:pt x="1433354" y="75649"/>
                </a:lnTo>
                <a:lnTo>
                  <a:pt x="1431757" y="69579"/>
                </a:lnTo>
                <a:lnTo>
                  <a:pt x="1431757" y="54713"/>
                </a:lnTo>
                <a:lnTo>
                  <a:pt x="1433354" y="48239"/>
                </a:lnTo>
                <a:lnTo>
                  <a:pt x="1436549" y="42871"/>
                </a:lnTo>
                <a:lnTo>
                  <a:pt x="1439744" y="37504"/>
                </a:lnTo>
                <a:lnTo>
                  <a:pt x="1444856" y="34821"/>
                </a:lnTo>
                <a:lnTo>
                  <a:pt x="1459807" y="34821"/>
                </a:lnTo>
                <a:lnTo>
                  <a:pt x="1465388" y="37973"/>
                </a:lnTo>
                <a:lnTo>
                  <a:pt x="1468625" y="44277"/>
                </a:lnTo>
                <a:lnTo>
                  <a:pt x="1470670" y="48281"/>
                </a:lnTo>
                <a:lnTo>
                  <a:pt x="1471692" y="53478"/>
                </a:lnTo>
                <a:lnTo>
                  <a:pt x="1471692" y="66938"/>
                </a:lnTo>
                <a:lnTo>
                  <a:pt x="1470276" y="73359"/>
                </a:lnTo>
                <a:lnTo>
                  <a:pt x="1467443" y="79131"/>
                </a:lnTo>
                <a:lnTo>
                  <a:pt x="1466206" y="94620"/>
                </a:lnTo>
                <a:lnTo>
                  <a:pt x="1475654" y="86894"/>
                </a:lnTo>
                <a:lnTo>
                  <a:pt x="1477313" y="84472"/>
                </a:lnTo>
                <a:lnTo>
                  <a:pt x="1482107" y="73151"/>
                </a:lnTo>
                <a:lnTo>
                  <a:pt x="1483704" y="59547"/>
                </a:lnTo>
                <a:lnTo>
                  <a:pt x="1483651" y="56977"/>
                </a:lnTo>
                <a:lnTo>
                  <a:pt x="1481058" y="43521"/>
                </a:lnTo>
                <a:lnTo>
                  <a:pt x="1474567" y="33607"/>
                </a:lnTo>
                <a:lnTo>
                  <a:pt x="1468476" y="27729"/>
                </a:lnTo>
                <a:lnTo>
                  <a:pt x="1461021" y="24789"/>
                </a:lnTo>
                <a:lnTo>
                  <a:pt x="1451928" y="24790"/>
                </a:lnTo>
                <a:lnTo>
                  <a:pt x="1438836" y="27393"/>
                </a:lnTo>
                <a:lnTo>
                  <a:pt x="1428690" y="35012"/>
                </a:lnTo>
                <a:lnTo>
                  <a:pt x="1426729" y="37548"/>
                </a:lnTo>
                <a:lnTo>
                  <a:pt x="1421634" y="48654"/>
                </a:lnTo>
                <a:lnTo>
                  <a:pt x="1419936" y="62487"/>
                </a:lnTo>
                <a:close/>
              </a:path>
              <a:path w="4042713" h="124144">
                <a:moveTo>
                  <a:pt x="1532436" y="65979"/>
                </a:moveTo>
                <a:lnTo>
                  <a:pt x="1530455" y="70899"/>
                </a:lnTo>
                <a:lnTo>
                  <a:pt x="1530455" y="83039"/>
                </a:lnTo>
                <a:lnTo>
                  <a:pt x="1532468" y="87863"/>
                </a:lnTo>
                <a:lnTo>
                  <a:pt x="1536493" y="91718"/>
                </a:lnTo>
                <a:lnTo>
                  <a:pt x="1540519" y="95573"/>
                </a:lnTo>
                <a:lnTo>
                  <a:pt x="1545705" y="97500"/>
                </a:lnTo>
                <a:lnTo>
                  <a:pt x="1543681" y="82933"/>
                </a:lnTo>
                <a:lnTo>
                  <a:pt x="1542467" y="80313"/>
                </a:lnTo>
                <a:lnTo>
                  <a:pt x="1542467" y="72603"/>
                </a:lnTo>
                <a:lnTo>
                  <a:pt x="1544235" y="69408"/>
                </a:lnTo>
                <a:lnTo>
                  <a:pt x="1547771" y="67406"/>
                </a:lnTo>
                <a:lnTo>
                  <a:pt x="1549858" y="66214"/>
                </a:lnTo>
                <a:lnTo>
                  <a:pt x="1552989" y="65341"/>
                </a:lnTo>
                <a:lnTo>
                  <a:pt x="1557163" y="64787"/>
                </a:lnTo>
                <a:lnTo>
                  <a:pt x="1564128" y="63892"/>
                </a:lnTo>
                <a:lnTo>
                  <a:pt x="1568430" y="63211"/>
                </a:lnTo>
                <a:lnTo>
                  <a:pt x="1570645" y="62615"/>
                </a:lnTo>
                <a:lnTo>
                  <a:pt x="1572860" y="62018"/>
                </a:lnTo>
                <a:lnTo>
                  <a:pt x="1576077" y="60378"/>
                </a:lnTo>
                <a:lnTo>
                  <a:pt x="1576077" y="76713"/>
                </a:lnTo>
                <a:lnTo>
                  <a:pt x="1572882" y="81804"/>
                </a:lnTo>
                <a:lnTo>
                  <a:pt x="1566556" y="94114"/>
                </a:lnTo>
                <a:lnTo>
                  <a:pt x="1570944" y="91857"/>
                </a:lnTo>
                <a:lnTo>
                  <a:pt x="1574309" y="89194"/>
                </a:lnTo>
                <a:lnTo>
                  <a:pt x="1576652" y="86127"/>
                </a:lnTo>
                <a:lnTo>
                  <a:pt x="1576396" y="42083"/>
                </a:lnTo>
                <a:lnTo>
                  <a:pt x="1576396" y="47919"/>
                </a:lnTo>
                <a:lnTo>
                  <a:pt x="1575629" y="50411"/>
                </a:lnTo>
                <a:lnTo>
                  <a:pt x="1572967" y="53392"/>
                </a:lnTo>
                <a:lnTo>
                  <a:pt x="1570326" y="53733"/>
                </a:lnTo>
                <a:lnTo>
                  <a:pt x="1551988" y="56033"/>
                </a:lnTo>
                <a:lnTo>
                  <a:pt x="1545556" y="56843"/>
                </a:lnTo>
                <a:lnTo>
                  <a:pt x="1540359" y="58994"/>
                </a:lnTo>
                <a:lnTo>
                  <a:pt x="1536397" y="62487"/>
                </a:lnTo>
                <a:lnTo>
                  <a:pt x="1532436" y="65979"/>
                </a:lnTo>
                <a:close/>
              </a:path>
              <a:path w="4042713" h="124144">
                <a:moveTo>
                  <a:pt x="1588313" y="86319"/>
                </a:moveTo>
                <a:lnTo>
                  <a:pt x="1587578" y="83444"/>
                </a:lnTo>
                <a:lnTo>
                  <a:pt x="1587578" y="37547"/>
                </a:lnTo>
                <a:lnTo>
                  <a:pt x="1585086" y="32776"/>
                </a:lnTo>
                <a:lnTo>
                  <a:pt x="1580102" y="29709"/>
                </a:lnTo>
                <a:lnTo>
                  <a:pt x="1575076" y="26642"/>
                </a:lnTo>
                <a:lnTo>
                  <a:pt x="1568537" y="25109"/>
                </a:lnTo>
                <a:lnTo>
                  <a:pt x="1553543" y="25109"/>
                </a:lnTo>
                <a:lnTo>
                  <a:pt x="1547441" y="26759"/>
                </a:lnTo>
                <a:lnTo>
                  <a:pt x="1542180" y="30061"/>
                </a:lnTo>
                <a:lnTo>
                  <a:pt x="1536919" y="33362"/>
                </a:lnTo>
                <a:lnTo>
                  <a:pt x="1534182" y="39229"/>
                </a:lnTo>
                <a:lnTo>
                  <a:pt x="1533969" y="47663"/>
                </a:lnTo>
                <a:lnTo>
                  <a:pt x="1544704" y="47663"/>
                </a:lnTo>
                <a:lnTo>
                  <a:pt x="1545130" y="44128"/>
                </a:lnTo>
                <a:lnTo>
                  <a:pt x="1546046" y="41466"/>
                </a:lnTo>
                <a:lnTo>
                  <a:pt x="1547451" y="39677"/>
                </a:lnTo>
                <a:lnTo>
                  <a:pt x="1549964" y="36439"/>
                </a:lnTo>
                <a:lnTo>
                  <a:pt x="1554224" y="34821"/>
                </a:lnTo>
                <a:lnTo>
                  <a:pt x="1565427" y="34821"/>
                </a:lnTo>
                <a:lnTo>
                  <a:pt x="1569421" y="35705"/>
                </a:lnTo>
                <a:lnTo>
                  <a:pt x="1572211" y="37472"/>
                </a:lnTo>
                <a:lnTo>
                  <a:pt x="1575001" y="39240"/>
                </a:lnTo>
                <a:lnTo>
                  <a:pt x="1576396" y="42083"/>
                </a:lnTo>
                <a:lnTo>
                  <a:pt x="1576652" y="86127"/>
                </a:lnTo>
                <a:lnTo>
                  <a:pt x="1577035" y="88853"/>
                </a:lnTo>
                <a:lnTo>
                  <a:pt x="1578632" y="92453"/>
                </a:lnTo>
                <a:lnTo>
                  <a:pt x="1580422" y="95264"/>
                </a:lnTo>
                <a:lnTo>
                  <a:pt x="1583297" y="96670"/>
                </a:lnTo>
                <a:lnTo>
                  <a:pt x="1588877" y="96670"/>
                </a:lnTo>
                <a:lnTo>
                  <a:pt x="1592029" y="96350"/>
                </a:lnTo>
                <a:lnTo>
                  <a:pt x="1595182" y="95519"/>
                </a:lnTo>
                <a:lnTo>
                  <a:pt x="1595182" y="87022"/>
                </a:lnTo>
                <a:lnTo>
                  <a:pt x="1593776" y="87245"/>
                </a:lnTo>
                <a:lnTo>
                  <a:pt x="1591412" y="87405"/>
                </a:lnTo>
                <a:lnTo>
                  <a:pt x="1588313" y="86319"/>
                </a:lnTo>
                <a:close/>
              </a:path>
              <a:path w="4042713" h="124144">
                <a:moveTo>
                  <a:pt x="1572882" y="81804"/>
                </a:moveTo>
                <a:lnTo>
                  <a:pt x="1566492" y="84913"/>
                </a:lnTo>
                <a:lnTo>
                  <a:pt x="1562701" y="86788"/>
                </a:lnTo>
                <a:lnTo>
                  <a:pt x="1558782" y="87724"/>
                </a:lnTo>
                <a:lnTo>
                  <a:pt x="1551413" y="87724"/>
                </a:lnTo>
                <a:lnTo>
                  <a:pt x="1548537" y="86766"/>
                </a:lnTo>
                <a:lnTo>
                  <a:pt x="1546109" y="84849"/>
                </a:lnTo>
                <a:lnTo>
                  <a:pt x="1543681" y="82933"/>
                </a:lnTo>
                <a:lnTo>
                  <a:pt x="1545705" y="97500"/>
                </a:lnTo>
                <a:lnTo>
                  <a:pt x="1557334" y="97500"/>
                </a:lnTo>
                <a:lnTo>
                  <a:pt x="1562169" y="96371"/>
                </a:lnTo>
                <a:lnTo>
                  <a:pt x="1566556" y="94114"/>
                </a:lnTo>
                <a:lnTo>
                  <a:pt x="1572882" y="81804"/>
                </a:lnTo>
                <a:close/>
              </a:path>
              <a:path w="4042713" h="124144">
                <a:moveTo>
                  <a:pt x="1610303" y="26770"/>
                </a:moveTo>
                <a:lnTo>
                  <a:pt x="1610303" y="95200"/>
                </a:lnTo>
                <a:lnTo>
                  <a:pt x="1621805" y="95200"/>
                </a:lnTo>
                <a:lnTo>
                  <a:pt x="1621805" y="50986"/>
                </a:lnTo>
                <a:lnTo>
                  <a:pt x="1623360" y="46695"/>
                </a:lnTo>
                <a:lnTo>
                  <a:pt x="1626469" y="42967"/>
                </a:lnTo>
                <a:lnTo>
                  <a:pt x="1629579" y="39240"/>
                </a:lnTo>
                <a:lnTo>
                  <a:pt x="1634030" y="37377"/>
                </a:lnTo>
                <a:lnTo>
                  <a:pt x="1641133" y="37398"/>
                </a:lnTo>
                <a:lnTo>
                  <a:pt x="1643593" y="37696"/>
                </a:lnTo>
                <a:lnTo>
                  <a:pt x="1643593" y="25557"/>
                </a:lnTo>
                <a:lnTo>
                  <a:pt x="1642358" y="25428"/>
                </a:lnTo>
                <a:lnTo>
                  <a:pt x="1639887" y="25237"/>
                </a:lnTo>
                <a:lnTo>
                  <a:pt x="1635329" y="25237"/>
                </a:lnTo>
                <a:lnTo>
                  <a:pt x="1631304" y="26887"/>
                </a:lnTo>
                <a:lnTo>
                  <a:pt x="1627811" y="30189"/>
                </a:lnTo>
                <a:lnTo>
                  <a:pt x="1624318" y="33490"/>
                </a:lnTo>
                <a:lnTo>
                  <a:pt x="1622124" y="36290"/>
                </a:lnTo>
                <a:lnTo>
                  <a:pt x="1621230" y="38590"/>
                </a:lnTo>
                <a:lnTo>
                  <a:pt x="1621230" y="26770"/>
                </a:lnTo>
                <a:lnTo>
                  <a:pt x="1610303" y="26770"/>
                </a:lnTo>
                <a:close/>
              </a:path>
              <a:path w="4042713" h="124144">
                <a:moveTo>
                  <a:pt x="1653923" y="26770"/>
                </a:moveTo>
                <a:lnTo>
                  <a:pt x="1653923" y="95200"/>
                </a:lnTo>
                <a:lnTo>
                  <a:pt x="1665424" y="95200"/>
                </a:lnTo>
                <a:lnTo>
                  <a:pt x="1665424" y="50986"/>
                </a:lnTo>
                <a:lnTo>
                  <a:pt x="1666979" y="46695"/>
                </a:lnTo>
                <a:lnTo>
                  <a:pt x="1670089" y="42967"/>
                </a:lnTo>
                <a:lnTo>
                  <a:pt x="1673198" y="39240"/>
                </a:lnTo>
                <a:lnTo>
                  <a:pt x="1677650" y="37377"/>
                </a:lnTo>
                <a:lnTo>
                  <a:pt x="1684753" y="37398"/>
                </a:lnTo>
                <a:lnTo>
                  <a:pt x="1687213" y="37696"/>
                </a:lnTo>
                <a:lnTo>
                  <a:pt x="1687213" y="25557"/>
                </a:lnTo>
                <a:lnTo>
                  <a:pt x="1685978" y="25428"/>
                </a:lnTo>
                <a:lnTo>
                  <a:pt x="1683507" y="25237"/>
                </a:lnTo>
                <a:lnTo>
                  <a:pt x="1678949" y="25237"/>
                </a:lnTo>
                <a:lnTo>
                  <a:pt x="1674924" y="26887"/>
                </a:lnTo>
                <a:lnTo>
                  <a:pt x="1671431" y="30189"/>
                </a:lnTo>
                <a:lnTo>
                  <a:pt x="1667937" y="33490"/>
                </a:lnTo>
                <a:lnTo>
                  <a:pt x="1665744" y="36290"/>
                </a:lnTo>
                <a:lnTo>
                  <a:pt x="1664849" y="38590"/>
                </a:lnTo>
                <a:lnTo>
                  <a:pt x="1664849" y="26770"/>
                </a:lnTo>
                <a:lnTo>
                  <a:pt x="1653923" y="26770"/>
                </a:lnTo>
                <a:close/>
              </a:path>
              <a:path w="4042713" h="124144">
                <a:moveTo>
                  <a:pt x="1697223" y="27090"/>
                </a:moveTo>
                <a:lnTo>
                  <a:pt x="1697223" y="95200"/>
                </a:lnTo>
                <a:lnTo>
                  <a:pt x="1708916" y="95200"/>
                </a:lnTo>
                <a:lnTo>
                  <a:pt x="1708916" y="27090"/>
                </a:lnTo>
                <a:lnTo>
                  <a:pt x="1697223" y="27090"/>
                </a:lnTo>
                <a:close/>
              </a:path>
              <a:path w="4042713" h="124144">
                <a:moveTo>
                  <a:pt x="1697223" y="1341"/>
                </a:moveTo>
                <a:lnTo>
                  <a:pt x="1697223" y="14375"/>
                </a:lnTo>
                <a:lnTo>
                  <a:pt x="1708916" y="14375"/>
                </a:lnTo>
                <a:lnTo>
                  <a:pt x="1708916" y="1341"/>
                </a:lnTo>
                <a:lnTo>
                  <a:pt x="1697223" y="1341"/>
                </a:lnTo>
                <a:close/>
              </a:path>
              <a:path w="4042713" h="124144">
                <a:moveTo>
                  <a:pt x="1785527" y="26770"/>
                </a:moveTo>
                <a:lnTo>
                  <a:pt x="1772940" y="26770"/>
                </a:lnTo>
                <a:lnTo>
                  <a:pt x="1753835" y="82485"/>
                </a:lnTo>
                <a:lnTo>
                  <a:pt x="1735561" y="26770"/>
                </a:lnTo>
                <a:lnTo>
                  <a:pt x="1722206" y="26770"/>
                </a:lnTo>
                <a:lnTo>
                  <a:pt x="1747446" y="95200"/>
                </a:lnTo>
                <a:lnTo>
                  <a:pt x="1759714" y="95200"/>
                </a:lnTo>
                <a:lnTo>
                  <a:pt x="1785527" y="26770"/>
                </a:lnTo>
                <a:close/>
              </a:path>
              <a:path w="4042713" h="124144">
                <a:moveTo>
                  <a:pt x="1810730" y="27838"/>
                </a:moveTo>
                <a:lnTo>
                  <a:pt x="1800479" y="35524"/>
                </a:lnTo>
                <a:lnTo>
                  <a:pt x="1804185" y="55522"/>
                </a:lnTo>
                <a:lnTo>
                  <a:pt x="1804398" y="49644"/>
                </a:lnTo>
                <a:lnTo>
                  <a:pt x="1806293" y="44799"/>
                </a:lnTo>
                <a:lnTo>
                  <a:pt x="1809872" y="40987"/>
                </a:lnTo>
                <a:lnTo>
                  <a:pt x="1813450" y="37174"/>
                </a:lnTo>
                <a:lnTo>
                  <a:pt x="1810730" y="27838"/>
                </a:lnTo>
                <a:close/>
              </a:path>
              <a:path w="4042713" h="124144">
                <a:moveTo>
                  <a:pt x="1854024" y="64659"/>
                </a:moveTo>
                <a:lnTo>
                  <a:pt x="1854024" y="57758"/>
                </a:lnTo>
                <a:lnTo>
                  <a:pt x="1853683" y="52732"/>
                </a:lnTo>
                <a:lnTo>
                  <a:pt x="1853001" y="49580"/>
                </a:lnTo>
                <a:lnTo>
                  <a:pt x="1852235" y="44980"/>
                </a:lnTo>
                <a:lnTo>
                  <a:pt x="1850701" y="40954"/>
                </a:lnTo>
                <a:lnTo>
                  <a:pt x="1848401" y="37504"/>
                </a:lnTo>
                <a:lnTo>
                  <a:pt x="1846015" y="33884"/>
                </a:lnTo>
                <a:lnTo>
                  <a:pt x="1842544" y="30934"/>
                </a:lnTo>
                <a:lnTo>
                  <a:pt x="1837986" y="28655"/>
                </a:lnTo>
                <a:lnTo>
                  <a:pt x="1833428" y="26377"/>
                </a:lnTo>
                <a:lnTo>
                  <a:pt x="1828721" y="25237"/>
                </a:lnTo>
                <a:lnTo>
                  <a:pt x="1823697" y="25237"/>
                </a:lnTo>
                <a:lnTo>
                  <a:pt x="1810730" y="27838"/>
                </a:lnTo>
                <a:lnTo>
                  <a:pt x="1813450" y="37174"/>
                </a:lnTo>
                <a:lnTo>
                  <a:pt x="1817880" y="35268"/>
                </a:lnTo>
                <a:lnTo>
                  <a:pt x="1830531" y="35268"/>
                </a:lnTo>
                <a:lnTo>
                  <a:pt x="1835792" y="38037"/>
                </a:lnTo>
                <a:lnTo>
                  <a:pt x="1838944" y="43574"/>
                </a:lnTo>
                <a:lnTo>
                  <a:pt x="1840648" y="46556"/>
                </a:lnTo>
                <a:lnTo>
                  <a:pt x="1841734" y="50539"/>
                </a:lnTo>
                <a:lnTo>
                  <a:pt x="1842203" y="55522"/>
                </a:lnTo>
                <a:lnTo>
                  <a:pt x="1804185" y="55522"/>
                </a:lnTo>
                <a:lnTo>
                  <a:pt x="1800479" y="35524"/>
                </a:lnTo>
                <a:lnTo>
                  <a:pt x="1798777" y="37646"/>
                </a:lnTo>
                <a:lnTo>
                  <a:pt x="1793344" y="48716"/>
                </a:lnTo>
                <a:lnTo>
                  <a:pt x="1791534" y="62295"/>
                </a:lnTo>
                <a:lnTo>
                  <a:pt x="1791586" y="64819"/>
                </a:lnTo>
                <a:lnTo>
                  <a:pt x="1794108" y="78162"/>
                </a:lnTo>
                <a:lnTo>
                  <a:pt x="1800415" y="88332"/>
                </a:lnTo>
                <a:lnTo>
                  <a:pt x="1806336" y="94529"/>
                </a:lnTo>
                <a:lnTo>
                  <a:pt x="1813556" y="97628"/>
                </a:lnTo>
                <a:lnTo>
                  <a:pt x="1825569" y="97628"/>
                </a:lnTo>
                <a:lnTo>
                  <a:pt x="1828700" y="97287"/>
                </a:lnTo>
                <a:lnTo>
                  <a:pt x="1831468" y="96606"/>
                </a:lnTo>
                <a:lnTo>
                  <a:pt x="1836623" y="95413"/>
                </a:lnTo>
                <a:lnTo>
                  <a:pt x="1840946" y="93113"/>
                </a:lnTo>
                <a:lnTo>
                  <a:pt x="1844439" y="89705"/>
                </a:lnTo>
                <a:lnTo>
                  <a:pt x="1846526" y="87746"/>
                </a:lnTo>
                <a:lnTo>
                  <a:pt x="1848412" y="85222"/>
                </a:lnTo>
                <a:lnTo>
                  <a:pt x="1850094" y="82134"/>
                </a:lnTo>
                <a:lnTo>
                  <a:pt x="1851776" y="79046"/>
                </a:lnTo>
                <a:lnTo>
                  <a:pt x="1852767" y="76245"/>
                </a:lnTo>
                <a:lnTo>
                  <a:pt x="1853065" y="73732"/>
                </a:lnTo>
                <a:lnTo>
                  <a:pt x="1841756" y="73732"/>
                </a:lnTo>
                <a:lnTo>
                  <a:pt x="1840904" y="76756"/>
                </a:lnTo>
                <a:lnTo>
                  <a:pt x="1839455" y="79418"/>
                </a:lnTo>
                <a:lnTo>
                  <a:pt x="1837411" y="81718"/>
                </a:lnTo>
                <a:lnTo>
                  <a:pt x="1833833" y="85680"/>
                </a:lnTo>
                <a:lnTo>
                  <a:pt x="1829040" y="87660"/>
                </a:lnTo>
                <a:lnTo>
                  <a:pt x="1816602" y="87660"/>
                </a:lnTo>
                <a:lnTo>
                  <a:pt x="1811852" y="85563"/>
                </a:lnTo>
                <a:lnTo>
                  <a:pt x="1808786" y="81367"/>
                </a:lnTo>
                <a:lnTo>
                  <a:pt x="1805718" y="77172"/>
                </a:lnTo>
                <a:lnTo>
                  <a:pt x="1804079" y="71602"/>
                </a:lnTo>
                <a:lnTo>
                  <a:pt x="1803865" y="64659"/>
                </a:lnTo>
                <a:lnTo>
                  <a:pt x="1854024" y="64659"/>
                </a:lnTo>
                <a:close/>
              </a:path>
              <a:path w="4042713" h="124144">
                <a:moveTo>
                  <a:pt x="1903202" y="65979"/>
                </a:moveTo>
                <a:lnTo>
                  <a:pt x="1901221" y="70899"/>
                </a:lnTo>
                <a:lnTo>
                  <a:pt x="1901221" y="83039"/>
                </a:lnTo>
                <a:lnTo>
                  <a:pt x="1903234" y="87863"/>
                </a:lnTo>
                <a:lnTo>
                  <a:pt x="1907260" y="91718"/>
                </a:lnTo>
                <a:lnTo>
                  <a:pt x="1911285" y="95573"/>
                </a:lnTo>
                <a:lnTo>
                  <a:pt x="1916471" y="97500"/>
                </a:lnTo>
                <a:lnTo>
                  <a:pt x="1914448" y="82933"/>
                </a:lnTo>
                <a:lnTo>
                  <a:pt x="1913234" y="80313"/>
                </a:lnTo>
                <a:lnTo>
                  <a:pt x="1913234" y="72603"/>
                </a:lnTo>
                <a:lnTo>
                  <a:pt x="1915002" y="69408"/>
                </a:lnTo>
                <a:lnTo>
                  <a:pt x="1918537" y="67406"/>
                </a:lnTo>
                <a:lnTo>
                  <a:pt x="1920624" y="66214"/>
                </a:lnTo>
                <a:lnTo>
                  <a:pt x="1923755" y="65341"/>
                </a:lnTo>
                <a:lnTo>
                  <a:pt x="1927930" y="64787"/>
                </a:lnTo>
                <a:lnTo>
                  <a:pt x="1934895" y="63892"/>
                </a:lnTo>
                <a:lnTo>
                  <a:pt x="1939197" y="63211"/>
                </a:lnTo>
                <a:lnTo>
                  <a:pt x="1941412" y="62615"/>
                </a:lnTo>
                <a:lnTo>
                  <a:pt x="1943627" y="62018"/>
                </a:lnTo>
                <a:lnTo>
                  <a:pt x="1946843" y="60378"/>
                </a:lnTo>
                <a:lnTo>
                  <a:pt x="1946843" y="76713"/>
                </a:lnTo>
                <a:lnTo>
                  <a:pt x="1943648" y="81804"/>
                </a:lnTo>
                <a:lnTo>
                  <a:pt x="1937323" y="94114"/>
                </a:lnTo>
                <a:lnTo>
                  <a:pt x="1941710" y="91857"/>
                </a:lnTo>
                <a:lnTo>
                  <a:pt x="1945075" y="89194"/>
                </a:lnTo>
                <a:lnTo>
                  <a:pt x="1947418" y="86127"/>
                </a:lnTo>
                <a:lnTo>
                  <a:pt x="1947163" y="42083"/>
                </a:lnTo>
                <a:lnTo>
                  <a:pt x="1947163" y="47919"/>
                </a:lnTo>
                <a:lnTo>
                  <a:pt x="1946396" y="50411"/>
                </a:lnTo>
                <a:lnTo>
                  <a:pt x="1943734" y="53392"/>
                </a:lnTo>
                <a:lnTo>
                  <a:pt x="1941092" y="53733"/>
                </a:lnTo>
                <a:lnTo>
                  <a:pt x="1922754" y="56033"/>
                </a:lnTo>
                <a:lnTo>
                  <a:pt x="1916322" y="56843"/>
                </a:lnTo>
                <a:lnTo>
                  <a:pt x="1911125" y="58994"/>
                </a:lnTo>
                <a:lnTo>
                  <a:pt x="1907164" y="62487"/>
                </a:lnTo>
                <a:lnTo>
                  <a:pt x="1903202" y="65979"/>
                </a:lnTo>
                <a:close/>
              </a:path>
              <a:path w="4042713" h="124144">
                <a:moveTo>
                  <a:pt x="1959079" y="86319"/>
                </a:moveTo>
                <a:lnTo>
                  <a:pt x="1958344" y="83444"/>
                </a:lnTo>
                <a:lnTo>
                  <a:pt x="1958344" y="37547"/>
                </a:lnTo>
                <a:lnTo>
                  <a:pt x="1955852" y="32776"/>
                </a:lnTo>
                <a:lnTo>
                  <a:pt x="1950868" y="29709"/>
                </a:lnTo>
                <a:lnTo>
                  <a:pt x="1945842" y="26642"/>
                </a:lnTo>
                <a:lnTo>
                  <a:pt x="1939303" y="25109"/>
                </a:lnTo>
                <a:lnTo>
                  <a:pt x="1924309" y="25109"/>
                </a:lnTo>
                <a:lnTo>
                  <a:pt x="1918207" y="26759"/>
                </a:lnTo>
                <a:lnTo>
                  <a:pt x="1912946" y="30061"/>
                </a:lnTo>
                <a:lnTo>
                  <a:pt x="1907686" y="33362"/>
                </a:lnTo>
                <a:lnTo>
                  <a:pt x="1904949" y="39229"/>
                </a:lnTo>
                <a:lnTo>
                  <a:pt x="1904736" y="47663"/>
                </a:lnTo>
                <a:lnTo>
                  <a:pt x="1915470" y="47663"/>
                </a:lnTo>
                <a:lnTo>
                  <a:pt x="1915896" y="44128"/>
                </a:lnTo>
                <a:lnTo>
                  <a:pt x="1916812" y="41466"/>
                </a:lnTo>
                <a:lnTo>
                  <a:pt x="1918218" y="39677"/>
                </a:lnTo>
                <a:lnTo>
                  <a:pt x="1920731" y="36439"/>
                </a:lnTo>
                <a:lnTo>
                  <a:pt x="1924991" y="34821"/>
                </a:lnTo>
                <a:lnTo>
                  <a:pt x="1936194" y="34821"/>
                </a:lnTo>
                <a:lnTo>
                  <a:pt x="1940187" y="35705"/>
                </a:lnTo>
                <a:lnTo>
                  <a:pt x="1942977" y="37472"/>
                </a:lnTo>
                <a:lnTo>
                  <a:pt x="1945768" y="39240"/>
                </a:lnTo>
                <a:lnTo>
                  <a:pt x="1947163" y="42083"/>
                </a:lnTo>
                <a:lnTo>
                  <a:pt x="1947418" y="86127"/>
                </a:lnTo>
                <a:lnTo>
                  <a:pt x="1947802" y="88853"/>
                </a:lnTo>
                <a:lnTo>
                  <a:pt x="1949399" y="92453"/>
                </a:lnTo>
                <a:lnTo>
                  <a:pt x="1951188" y="95264"/>
                </a:lnTo>
                <a:lnTo>
                  <a:pt x="1954063" y="96670"/>
                </a:lnTo>
                <a:lnTo>
                  <a:pt x="1959643" y="96670"/>
                </a:lnTo>
                <a:lnTo>
                  <a:pt x="1962796" y="96350"/>
                </a:lnTo>
                <a:lnTo>
                  <a:pt x="1965948" y="95519"/>
                </a:lnTo>
                <a:lnTo>
                  <a:pt x="1965948" y="87022"/>
                </a:lnTo>
                <a:lnTo>
                  <a:pt x="1964542" y="87245"/>
                </a:lnTo>
                <a:lnTo>
                  <a:pt x="1962178" y="87405"/>
                </a:lnTo>
                <a:lnTo>
                  <a:pt x="1959079" y="86319"/>
                </a:lnTo>
                <a:close/>
              </a:path>
              <a:path w="4042713" h="124144">
                <a:moveTo>
                  <a:pt x="1943648" y="81804"/>
                </a:moveTo>
                <a:lnTo>
                  <a:pt x="1937259" y="84913"/>
                </a:lnTo>
                <a:lnTo>
                  <a:pt x="1933468" y="86788"/>
                </a:lnTo>
                <a:lnTo>
                  <a:pt x="1929548" y="87724"/>
                </a:lnTo>
                <a:lnTo>
                  <a:pt x="1922179" y="87724"/>
                </a:lnTo>
                <a:lnTo>
                  <a:pt x="1919304" y="86766"/>
                </a:lnTo>
                <a:lnTo>
                  <a:pt x="1916876" y="84849"/>
                </a:lnTo>
                <a:lnTo>
                  <a:pt x="1914448" y="82933"/>
                </a:lnTo>
                <a:lnTo>
                  <a:pt x="1916471" y="97500"/>
                </a:lnTo>
                <a:lnTo>
                  <a:pt x="1928100" y="97500"/>
                </a:lnTo>
                <a:lnTo>
                  <a:pt x="1932935" y="96371"/>
                </a:lnTo>
                <a:lnTo>
                  <a:pt x="1937323" y="94114"/>
                </a:lnTo>
                <a:lnTo>
                  <a:pt x="1943648" y="81804"/>
                </a:lnTo>
                <a:close/>
              </a:path>
              <a:path w="4042713" h="124144">
                <a:moveTo>
                  <a:pt x="2044966" y="65979"/>
                </a:moveTo>
                <a:lnTo>
                  <a:pt x="2042985" y="70899"/>
                </a:lnTo>
                <a:lnTo>
                  <a:pt x="2042985" y="83039"/>
                </a:lnTo>
                <a:lnTo>
                  <a:pt x="2044998" y="87863"/>
                </a:lnTo>
                <a:lnTo>
                  <a:pt x="2049023" y="91718"/>
                </a:lnTo>
                <a:lnTo>
                  <a:pt x="2053049" y="95573"/>
                </a:lnTo>
                <a:lnTo>
                  <a:pt x="2058235" y="97500"/>
                </a:lnTo>
                <a:lnTo>
                  <a:pt x="2056212" y="82933"/>
                </a:lnTo>
                <a:lnTo>
                  <a:pt x="2054998" y="80313"/>
                </a:lnTo>
                <a:lnTo>
                  <a:pt x="2054998" y="72603"/>
                </a:lnTo>
                <a:lnTo>
                  <a:pt x="2056765" y="69408"/>
                </a:lnTo>
                <a:lnTo>
                  <a:pt x="2060301" y="67406"/>
                </a:lnTo>
                <a:lnTo>
                  <a:pt x="2062388" y="66214"/>
                </a:lnTo>
                <a:lnTo>
                  <a:pt x="2065519" y="65341"/>
                </a:lnTo>
                <a:lnTo>
                  <a:pt x="2069693" y="64787"/>
                </a:lnTo>
                <a:lnTo>
                  <a:pt x="2076658" y="63892"/>
                </a:lnTo>
                <a:lnTo>
                  <a:pt x="2080960" y="63211"/>
                </a:lnTo>
                <a:lnTo>
                  <a:pt x="2083176" y="62615"/>
                </a:lnTo>
                <a:lnTo>
                  <a:pt x="2085391" y="62018"/>
                </a:lnTo>
                <a:lnTo>
                  <a:pt x="2088607" y="60378"/>
                </a:lnTo>
                <a:lnTo>
                  <a:pt x="2088607" y="76713"/>
                </a:lnTo>
                <a:lnTo>
                  <a:pt x="2085412" y="81804"/>
                </a:lnTo>
                <a:lnTo>
                  <a:pt x="2079086" y="94114"/>
                </a:lnTo>
                <a:lnTo>
                  <a:pt x="2083474" y="91857"/>
                </a:lnTo>
                <a:lnTo>
                  <a:pt x="2086839" y="89194"/>
                </a:lnTo>
                <a:lnTo>
                  <a:pt x="2089182" y="86127"/>
                </a:lnTo>
                <a:lnTo>
                  <a:pt x="2088926" y="42083"/>
                </a:lnTo>
                <a:lnTo>
                  <a:pt x="2088926" y="47919"/>
                </a:lnTo>
                <a:lnTo>
                  <a:pt x="2088159" y="50411"/>
                </a:lnTo>
                <a:lnTo>
                  <a:pt x="2085497" y="53392"/>
                </a:lnTo>
                <a:lnTo>
                  <a:pt x="2082856" y="53733"/>
                </a:lnTo>
                <a:lnTo>
                  <a:pt x="2064518" y="56033"/>
                </a:lnTo>
                <a:lnTo>
                  <a:pt x="2058086" y="56843"/>
                </a:lnTo>
                <a:lnTo>
                  <a:pt x="2052889" y="58994"/>
                </a:lnTo>
                <a:lnTo>
                  <a:pt x="2048927" y="62487"/>
                </a:lnTo>
                <a:lnTo>
                  <a:pt x="2044966" y="65979"/>
                </a:lnTo>
                <a:close/>
              </a:path>
              <a:path w="4042713" h="124144">
                <a:moveTo>
                  <a:pt x="2100843" y="86319"/>
                </a:moveTo>
                <a:lnTo>
                  <a:pt x="2100108" y="83444"/>
                </a:lnTo>
                <a:lnTo>
                  <a:pt x="2100108" y="37547"/>
                </a:lnTo>
                <a:lnTo>
                  <a:pt x="2097616" y="32776"/>
                </a:lnTo>
                <a:lnTo>
                  <a:pt x="2092632" y="29709"/>
                </a:lnTo>
                <a:lnTo>
                  <a:pt x="2087606" y="26642"/>
                </a:lnTo>
                <a:lnTo>
                  <a:pt x="2081067" y="25109"/>
                </a:lnTo>
                <a:lnTo>
                  <a:pt x="2066073" y="25109"/>
                </a:lnTo>
                <a:lnTo>
                  <a:pt x="2059971" y="26759"/>
                </a:lnTo>
                <a:lnTo>
                  <a:pt x="2054710" y="30061"/>
                </a:lnTo>
                <a:lnTo>
                  <a:pt x="2049449" y="33362"/>
                </a:lnTo>
                <a:lnTo>
                  <a:pt x="2046713" y="39229"/>
                </a:lnTo>
                <a:lnTo>
                  <a:pt x="2046499" y="47663"/>
                </a:lnTo>
                <a:lnTo>
                  <a:pt x="2057234" y="47663"/>
                </a:lnTo>
                <a:lnTo>
                  <a:pt x="2057660" y="44128"/>
                </a:lnTo>
                <a:lnTo>
                  <a:pt x="2058576" y="41466"/>
                </a:lnTo>
                <a:lnTo>
                  <a:pt x="2059981" y="39677"/>
                </a:lnTo>
                <a:lnTo>
                  <a:pt x="2062495" y="36439"/>
                </a:lnTo>
                <a:lnTo>
                  <a:pt x="2066754" y="34821"/>
                </a:lnTo>
                <a:lnTo>
                  <a:pt x="2077957" y="34821"/>
                </a:lnTo>
                <a:lnTo>
                  <a:pt x="2081951" y="35705"/>
                </a:lnTo>
                <a:lnTo>
                  <a:pt x="2084741" y="37472"/>
                </a:lnTo>
                <a:lnTo>
                  <a:pt x="2087531" y="39240"/>
                </a:lnTo>
                <a:lnTo>
                  <a:pt x="2088926" y="42083"/>
                </a:lnTo>
                <a:lnTo>
                  <a:pt x="2089182" y="86127"/>
                </a:lnTo>
                <a:lnTo>
                  <a:pt x="2089565" y="88853"/>
                </a:lnTo>
                <a:lnTo>
                  <a:pt x="2091163" y="92453"/>
                </a:lnTo>
                <a:lnTo>
                  <a:pt x="2092952" y="95264"/>
                </a:lnTo>
                <a:lnTo>
                  <a:pt x="2095827" y="96670"/>
                </a:lnTo>
                <a:lnTo>
                  <a:pt x="2101407" y="96670"/>
                </a:lnTo>
                <a:lnTo>
                  <a:pt x="2104559" y="96350"/>
                </a:lnTo>
                <a:lnTo>
                  <a:pt x="2107712" y="95519"/>
                </a:lnTo>
                <a:lnTo>
                  <a:pt x="2107712" y="87022"/>
                </a:lnTo>
                <a:lnTo>
                  <a:pt x="2106306" y="87245"/>
                </a:lnTo>
                <a:lnTo>
                  <a:pt x="2103942" y="87405"/>
                </a:lnTo>
                <a:lnTo>
                  <a:pt x="2100843" y="86319"/>
                </a:lnTo>
                <a:close/>
              </a:path>
              <a:path w="4042713" h="124144">
                <a:moveTo>
                  <a:pt x="2085412" y="81804"/>
                </a:moveTo>
                <a:lnTo>
                  <a:pt x="2079022" y="84913"/>
                </a:lnTo>
                <a:lnTo>
                  <a:pt x="2075231" y="86788"/>
                </a:lnTo>
                <a:lnTo>
                  <a:pt x="2071312" y="87724"/>
                </a:lnTo>
                <a:lnTo>
                  <a:pt x="2063943" y="87724"/>
                </a:lnTo>
                <a:lnTo>
                  <a:pt x="2061068" y="86766"/>
                </a:lnTo>
                <a:lnTo>
                  <a:pt x="2058640" y="84849"/>
                </a:lnTo>
                <a:lnTo>
                  <a:pt x="2056212" y="82933"/>
                </a:lnTo>
                <a:lnTo>
                  <a:pt x="2058235" y="97500"/>
                </a:lnTo>
                <a:lnTo>
                  <a:pt x="2069864" y="97500"/>
                </a:lnTo>
                <a:lnTo>
                  <a:pt x="2074699" y="96371"/>
                </a:lnTo>
                <a:lnTo>
                  <a:pt x="2079086" y="94114"/>
                </a:lnTo>
                <a:lnTo>
                  <a:pt x="2085412" y="81804"/>
                </a:lnTo>
                <a:close/>
              </a:path>
              <a:path w="4042713" h="124144">
                <a:moveTo>
                  <a:pt x="2134015" y="95200"/>
                </a:moveTo>
                <a:lnTo>
                  <a:pt x="2134015" y="54883"/>
                </a:lnTo>
                <a:lnTo>
                  <a:pt x="2134303" y="51444"/>
                </a:lnTo>
                <a:lnTo>
                  <a:pt x="2134878" y="49037"/>
                </a:lnTo>
                <a:lnTo>
                  <a:pt x="2135453" y="46630"/>
                </a:lnTo>
                <a:lnTo>
                  <a:pt x="2136699" y="44298"/>
                </a:lnTo>
                <a:lnTo>
                  <a:pt x="2138616" y="42041"/>
                </a:lnTo>
                <a:lnTo>
                  <a:pt x="2141001" y="39229"/>
                </a:lnTo>
                <a:lnTo>
                  <a:pt x="2143770" y="37355"/>
                </a:lnTo>
                <a:lnTo>
                  <a:pt x="2146922" y="36418"/>
                </a:lnTo>
                <a:lnTo>
                  <a:pt x="2148669" y="35864"/>
                </a:lnTo>
                <a:lnTo>
                  <a:pt x="2150905" y="35587"/>
                </a:lnTo>
                <a:lnTo>
                  <a:pt x="2158999" y="35587"/>
                </a:lnTo>
                <a:lnTo>
                  <a:pt x="2162705" y="37718"/>
                </a:lnTo>
                <a:lnTo>
                  <a:pt x="2164749" y="41977"/>
                </a:lnTo>
                <a:lnTo>
                  <a:pt x="2165984" y="44533"/>
                </a:lnTo>
                <a:lnTo>
                  <a:pt x="2166602" y="47898"/>
                </a:lnTo>
                <a:lnTo>
                  <a:pt x="2166602" y="95200"/>
                </a:lnTo>
                <a:lnTo>
                  <a:pt x="2178295" y="95200"/>
                </a:lnTo>
                <a:lnTo>
                  <a:pt x="2178295" y="44405"/>
                </a:lnTo>
                <a:lnTo>
                  <a:pt x="2177358" y="39102"/>
                </a:lnTo>
                <a:lnTo>
                  <a:pt x="2175484" y="35396"/>
                </a:lnTo>
                <a:lnTo>
                  <a:pt x="2172076" y="28623"/>
                </a:lnTo>
                <a:lnTo>
                  <a:pt x="2165516" y="25237"/>
                </a:lnTo>
                <a:lnTo>
                  <a:pt x="2151374" y="25237"/>
                </a:lnTo>
                <a:lnTo>
                  <a:pt x="2147348" y="26110"/>
                </a:lnTo>
                <a:lnTo>
                  <a:pt x="2143728" y="27856"/>
                </a:lnTo>
                <a:lnTo>
                  <a:pt x="2140107" y="29603"/>
                </a:lnTo>
                <a:lnTo>
                  <a:pt x="2136678" y="32478"/>
                </a:lnTo>
                <a:lnTo>
                  <a:pt x="2133440" y="36482"/>
                </a:lnTo>
                <a:lnTo>
                  <a:pt x="2133440" y="26770"/>
                </a:lnTo>
                <a:lnTo>
                  <a:pt x="2122514" y="26770"/>
                </a:lnTo>
                <a:lnTo>
                  <a:pt x="2122514" y="95200"/>
                </a:lnTo>
                <a:lnTo>
                  <a:pt x="2134015" y="95200"/>
                </a:lnTo>
                <a:close/>
              </a:path>
              <a:path w="4042713" h="124144">
                <a:moveTo>
                  <a:pt x="2230349" y="65979"/>
                </a:moveTo>
                <a:lnTo>
                  <a:pt x="2228368" y="70899"/>
                </a:lnTo>
                <a:lnTo>
                  <a:pt x="2228368" y="83039"/>
                </a:lnTo>
                <a:lnTo>
                  <a:pt x="2230381" y="87863"/>
                </a:lnTo>
                <a:lnTo>
                  <a:pt x="2234407" y="91718"/>
                </a:lnTo>
                <a:lnTo>
                  <a:pt x="2238432" y="95573"/>
                </a:lnTo>
                <a:lnTo>
                  <a:pt x="2243618" y="97500"/>
                </a:lnTo>
                <a:lnTo>
                  <a:pt x="2241595" y="82933"/>
                </a:lnTo>
                <a:lnTo>
                  <a:pt x="2240381" y="80313"/>
                </a:lnTo>
                <a:lnTo>
                  <a:pt x="2240381" y="72603"/>
                </a:lnTo>
                <a:lnTo>
                  <a:pt x="2242149" y="69408"/>
                </a:lnTo>
                <a:lnTo>
                  <a:pt x="2245684" y="67406"/>
                </a:lnTo>
                <a:lnTo>
                  <a:pt x="2247771" y="66214"/>
                </a:lnTo>
                <a:lnTo>
                  <a:pt x="2250902" y="65341"/>
                </a:lnTo>
                <a:lnTo>
                  <a:pt x="2255077" y="64787"/>
                </a:lnTo>
                <a:lnTo>
                  <a:pt x="2262041" y="63892"/>
                </a:lnTo>
                <a:lnTo>
                  <a:pt x="2266344" y="63211"/>
                </a:lnTo>
                <a:lnTo>
                  <a:pt x="2268559" y="62615"/>
                </a:lnTo>
                <a:lnTo>
                  <a:pt x="2270774" y="62018"/>
                </a:lnTo>
                <a:lnTo>
                  <a:pt x="2273990" y="60378"/>
                </a:lnTo>
                <a:lnTo>
                  <a:pt x="2273990" y="76713"/>
                </a:lnTo>
                <a:lnTo>
                  <a:pt x="2270795" y="81804"/>
                </a:lnTo>
                <a:lnTo>
                  <a:pt x="2264470" y="94114"/>
                </a:lnTo>
                <a:lnTo>
                  <a:pt x="2268857" y="91857"/>
                </a:lnTo>
                <a:lnTo>
                  <a:pt x="2272222" y="89194"/>
                </a:lnTo>
                <a:lnTo>
                  <a:pt x="2274565" y="86127"/>
                </a:lnTo>
                <a:lnTo>
                  <a:pt x="2274309" y="42083"/>
                </a:lnTo>
                <a:lnTo>
                  <a:pt x="2274309" y="47919"/>
                </a:lnTo>
                <a:lnTo>
                  <a:pt x="2273543" y="50411"/>
                </a:lnTo>
                <a:lnTo>
                  <a:pt x="2270881" y="53392"/>
                </a:lnTo>
                <a:lnTo>
                  <a:pt x="2268239" y="53733"/>
                </a:lnTo>
                <a:lnTo>
                  <a:pt x="2249901" y="56033"/>
                </a:lnTo>
                <a:lnTo>
                  <a:pt x="2243469" y="56843"/>
                </a:lnTo>
                <a:lnTo>
                  <a:pt x="2238272" y="58994"/>
                </a:lnTo>
                <a:lnTo>
                  <a:pt x="2234311" y="62487"/>
                </a:lnTo>
                <a:lnTo>
                  <a:pt x="2230349" y="65979"/>
                </a:lnTo>
                <a:close/>
              </a:path>
              <a:path w="4042713" h="124144">
                <a:moveTo>
                  <a:pt x="2286226" y="86319"/>
                </a:moveTo>
                <a:lnTo>
                  <a:pt x="2285491" y="83444"/>
                </a:lnTo>
                <a:lnTo>
                  <a:pt x="2285491" y="37547"/>
                </a:lnTo>
                <a:lnTo>
                  <a:pt x="2282999" y="32776"/>
                </a:lnTo>
                <a:lnTo>
                  <a:pt x="2278015" y="29709"/>
                </a:lnTo>
                <a:lnTo>
                  <a:pt x="2272989" y="26642"/>
                </a:lnTo>
                <a:lnTo>
                  <a:pt x="2266450" y="25109"/>
                </a:lnTo>
                <a:lnTo>
                  <a:pt x="2251456" y="25109"/>
                </a:lnTo>
                <a:lnTo>
                  <a:pt x="2245354" y="26759"/>
                </a:lnTo>
                <a:lnTo>
                  <a:pt x="2240093" y="30061"/>
                </a:lnTo>
                <a:lnTo>
                  <a:pt x="2234832" y="33362"/>
                </a:lnTo>
                <a:lnTo>
                  <a:pt x="2232096" y="39229"/>
                </a:lnTo>
                <a:lnTo>
                  <a:pt x="2231882" y="47663"/>
                </a:lnTo>
                <a:lnTo>
                  <a:pt x="2242617" y="47663"/>
                </a:lnTo>
                <a:lnTo>
                  <a:pt x="2243043" y="44128"/>
                </a:lnTo>
                <a:lnTo>
                  <a:pt x="2243959" y="41466"/>
                </a:lnTo>
                <a:lnTo>
                  <a:pt x="2245365" y="39677"/>
                </a:lnTo>
                <a:lnTo>
                  <a:pt x="2247878" y="36439"/>
                </a:lnTo>
                <a:lnTo>
                  <a:pt x="2252138" y="34821"/>
                </a:lnTo>
                <a:lnTo>
                  <a:pt x="2263341" y="34821"/>
                </a:lnTo>
                <a:lnTo>
                  <a:pt x="2267334" y="35705"/>
                </a:lnTo>
                <a:lnTo>
                  <a:pt x="2270124" y="37472"/>
                </a:lnTo>
                <a:lnTo>
                  <a:pt x="2272914" y="39240"/>
                </a:lnTo>
                <a:lnTo>
                  <a:pt x="2274309" y="42083"/>
                </a:lnTo>
                <a:lnTo>
                  <a:pt x="2274565" y="86127"/>
                </a:lnTo>
                <a:lnTo>
                  <a:pt x="2274948" y="88853"/>
                </a:lnTo>
                <a:lnTo>
                  <a:pt x="2276546" y="92453"/>
                </a:lnTo>
                <a:lnTo>
                  <a:pt x="2278335" y="95264"/>
                </a:lnTo>
                <a:lnTo>
                  <a:pt x="2281210" y="96670"/>
                </a:lnTo>
                <a:lnTo>
                  <a:pt x="2286790" y="96670"/>
                </a:lnTo>
                <a:lnTo>
                  <a:pt x="2289943" y="96350"/>
                </a:lnTo>
                <a:lnTo>
                  <a:pt x="2293095" y="95519"/>
                </a:lnTo>
                <a:lnTo>
                  <a:pt x="2293095" y="87022"/>
                </a:lnTo>
                <a:lnTo>
                  <a:pt x="2291689" y="87245"/>
                </a:lnTo>
                <a:lnTo>
                  <a:pt x="2289325" y="87405"/>
                </a:lnTo>
                <a:lnTo>
                  <a:pt x="2286226" y="86319"/>
                </a:lnTo>
                <a:close/>
              </a:path>
              <a:path w="4042713" h="124144">
                <a:moveTo>
                  <a:pt x="2270795" y="81804"/>
                </a:moveTo>
                <a:lnTo>
                  <a:pt x="2264406" y="84913"/>
                </a:lnTo>
                <a:lnTo>
                  <a:pt x="2260614" y="86788"/>
                </a:lnTo>
                <a:lnTo>
                  <a:pt x="2256695" y="87724"/>
                </a:lnTo>
                <a:lnTo>
                  <a:pt x="2249326" y="87724"/>
                </a:lnTo>
                <a:lnTo>
                  <a:pt x="2246451" y="86766"/>
                </a:lnTo>
                <a:lnTo>
                  <a:pt x="2244023" y="84849"/>
                </a:lnTo>
                <a:lnTo>
                  <a:pt x="2241595" y="82933"/>
                </a:lnTo>
                <a:lnTo>
                  <a:pt x="2243618" y="97500"/>
                </a:lnTo>
                <a:lnTo>
                  <a:pt x="2255247" y="97500"/>
                </a:lnTo>
                <a:lnTo>
                  <a:pt x="2260082" y="96371"/>
                </a:lnTo>
                <a:lnTo>
                  <a:pt x="2264470" y="94114"/>
                </a:lnTo>
                <a:lnTo>
                  <a:pt x="2270795" y="81804"/>
                </a:lnTo>
                <a:close/>
              </a:path>
              <a:path w="4042713" h="124144">
                <a:moveTo>
                  <a:pt x="2363487" y="26770"/>
                </a:moveTo>
                <a:lnTo>
                  <a:pt x="2350899" y="26770"/>
                </a:lnTo>
                <a:lnTo>
                  <a:pt x="2331794" y="82485"/>
                </a:lnTo>
                <a:lnTo>
                  <a:pt x="2313520" y="26770"/>
                </a:lnTo>
                <a:lnTo>
                  <a:pt x="2300166" y="26770"/>
                </a:lnTo>
                <a:lnTo>
                  <a:pt x="2325405" y="95200"/>
                </a:lnTo>
                <a:lnTo>
                  <a:pt x="2337673" y="95200"/>
                </a:lnTo>
                <a:lnTo>
                  <a:pt x="2363487" y="26770"/>
                </a:lnTo>
                <a:close/>
              </a:path>
              <a:path w="4042713" h="124144">
                <a:moveTo>
                  <a:pt x="2388690" y="27838"/>
                </a:moveTo>
                <a:lnTo>
                  <a:pt x="2378439" y="35524"/>
                </a:lnTo>
                <a:lnTo>
                  <a:pt x="2382144" y="55522"/>
                </a:lnTo>
                <a:lnTo>
                  <a:pt x="2382357" y="49644"/>
                </a:lnTo>
                <a:lnTo>
                  <a:pt x="2384253" y="44799"/>
                </a:lnTo>
                <a:lnTo>
                  <a:pt x="2387831" y="40987"/>
                </a:lnTo>
                <a:lnTo>
                  <a:pt x="2391409" y="37174"/>
                </a:lnTo>
                <a:lnTo>
                  <a:pt x="2388690" y="27838"/>
                </a:lnTo>
                <a:close/>
              </a:path>
              <a:path w="4042713" h="124144">
                <a:moveTo>
                  <a:pt x="2431983" y="64659"/>
                </a:moveTo>
                <a:lnTo>
                  <a:pt x="2431983" y="57758"/>
                </a:lnTo>
                <a:lnTo>
                  <a:pt x="2431642" y="52732"/>
                </a:lnTo>
                <a:lnTo>
                  <a:pt x="2430961" y="49580"/>
                </a:lnTo>
                <a:lnTo>
                  <a:pt x="2430194" y="44980"/>
                </a:lnTo>
                <a:lnTo>
                  <a:pt x="2428661" y="40954"/>
                </a:lnTo>
                <a:lnTo>
                  <a:pt x="2426360" y="37504"/>
                </a:lnTo>
                <a:lnTo>
                  <a:pt x="2423975" y="33884"/>
                </a:lnTo>
                <a:lnTo>
                  <a:pt x="2420503" y="30934"/>
                </a:lnTo>
                <a:lnTo>
                  <a:pt x="2415945" y="28655"/>
                </a:lnTo>
                <a:lnTo>
                  <a:pt x="2411387" y="26377"/>
                </a:lnTo>
                <a:lnTo>
                  <a:pt x="2406680" y="25237"/>
                </a:lnTo>
                <a:lnTo>
                  <a:pt x="2401657" y="25237"/>
                </a:lnTo>
                <a:lnTo>
                  <a:pt x="2388690" y="27838"/>
                </a:lnTo>
                <a:lnTo>
                  <a:pt x="2391409" y="37174"/>
                </a:lnTo>
                <a:lnTo>
                  <a:pt x="2395839" y="35268"/>
                </a:lnTo>
                <a:lnTo>
                  <a:pt x="2408491" y="35268"/>
                </a:lnTo>
                <a:lnTo>
                  <a:pt x="2413752" y="38037"/>
                </a:lnTo>
                <a:lnTo>
                  <a:pt x="2416904" y="43574"/>
                </a:lnTo>
                <a:lnTo>
                  <a:pt x="2418608" y="46556"/>
                </a:lnTo>
                <a:lnTo>
                  <a:pt x="2419694" y="50539"/>
                </a:lnTo>
                <a:lnTo>
                  <a:pt x="2420162" y="55522"/>
                </a:lnTo>
                <a:lnTo>
                  <a:pt x="2382144" y="55522"/>
                </a:lnTo>
                <a:lnTo>
                  <a:pt x="2378439" y="35524"/>
                </a:lnTo>
                <a:lnTo>
                  <a:pt x="2376737" y="37646"/>
                </a:lnTo>
                <a:lnTo>
                  <a:pt x="2371304" y="48716"/>
                </a:lnTo>
                <a:lnTo>
                  <a:pt x="2369493" y="62295"/>
                </a:lnTo>
                <a:lnTo>
                  <a:pt x="2369545" y="64819"/>
                </a:lnTo>
                <a:lnTo>
                  <a:pt x="2372067" y="78162"/>
                </a:lnTo>
                <a:lnTo>
                  <a:pt x="2378374" y="88332"/>
                </a:lnTo>
                <a:lnTo>
                  <a:pt x="2384296" y="94529"/>
                </a:lnTo>
                <a:lnTo>
                  <a:pt x="2391516" y="97628"/>
                </a:lnTo>
                <a:lnTo>
                  <a:pt x="2403528" y="97628"/>
                </a:lnTo>
                <a:lnTo>
                  <a:pt x="2406659" y="97287"/>
                </a:lnTo>
                <a:lnTo>
                  <a:pt x="2409428" y="96606"/>
                </a:lnTo>
                <a:lnTo>
                  <a:pt x="2414582" y="95413"/>
                </a:lnTo>
                <a:lnTo>
                  <a:pt x="2418906" y="93113"/>
                </a:lnTo>
                <a:lnTo>
                  <a:pt x="2422399" y="89705"/>
                </a:lnTo>
                <a:lnTo>
                  <a:pt x="2424486" y="87746"/>
                </a:lnTo>
                <a:lnTo>
                  <a:pt x="2426371" y="85222"/>
                </a:lnTo>
                <a:lnTo>
                  <a:pt x="2428054" y="82134"/>
                </a:lnTo>
                <a:lnTo>
                  <a:pt x="2429736" y="79046"/>
                </a:lnTo>
                <a:lnTo>
                  <a:pt x="2430727" y="76245"/>
                </a:lnTo>
                <a:lnTo>
                  <a:pt x="2431025" y="73732"/>
                </a:lnTo>
                <a:lnTo>
                  <a:pt x="2419715" y="73732"/>
                </a:lnTo>
                <a:lnTo>
                  <a:pt x="2418863" y="76756"/>
                </a:lnTo>
                <a:lnTo>
                  <a:pt x="2417415" y="79418"/>
                </a:lnTo>
                <a:lnTo>
                  <a:pt x="2415370" y="81718"/>
                </a:lnTo>
                <a:lnTo>
                  <a:pt x="2411792" y="85680"/>
                </a:lnTo>
                <a:lnTo>
                  <a:pt x="2407000" y="87660"/>
                </a:lnTo>
                <a:lnTo>
                  <a:pt x="2394561" y="87660"/>
                </a:lnTo>
                <a:lnTo>
                  <a:pt x="2389812" y="85563"/>
                </a:lnTo>
                <a:lnTo>
                  <a:pt x="2386745" y="81367"/>
                </a:lnTo>
                <a:lnTo>
                  <a:pt x="2383678" y="77172"/>
                </a:lnTo>
                <a:lnTo>
                  <a:pt x="2382038" y="71602"/>
                </a:lnTo>
                <a:lnTo>
                  <a:pt x="2381825" y="64659"/>
                </a:lnTo>
                <a:lnTo>
                  <a:pt x="2431983" y="64659"/>
                </a:lnTo>
                <a:close/>
              </a:path>
              <a:path w="4042713" h="124144">
                <a:moveTo>
                  <a:pt x="2449980" y="26770"/>
                </a:moveTo>
                <a:lnTo>
                  <a:pt x="2449980" y="95200"/>
                </a:lnTo>
                <a:lnTo>
                  <a:pt x="2461482" y="95200"/>
                </a:lnTo>
                <a:lnTo>
                  <a:pt x="2461482" y="50986"/>
                </a:lnTo>
                <a:lnTo>
                  <a:pt x="2463037" y="46695"/>
                </a:lnTo>
                <a:lnTo>
                  <a:pt x="2466146" y="42967"/>
                </a:lnTo>
                <a:lnTo>
                  <a:pt x="2469256" y="39240"/>
                </a:lnTo>
                <a:lnTo>
                  <a:pt x="2473707" y="37377"/>
                </a:lnTo>
                <a:lnTo>
                  <a:pt x="2480810" y="37398"/>
                </a:lnTo>
                <a:lnTo>
                  <a:pt x="2483270" y="37696"/>
                </a:lnTo>
                <a:lnTo>
                  <a:pt x="2483270" y="25557"/>
                </a:lnTo>
                <a:lnTo>
                  <a:pt x="2482035" y="25428"/>
                </a:lnTo>
                <a:lnTo>
                  <a:pt x="2479564" y="25237"/>
                </a:lnTo>
                <a:lnTo>
                  <a:pt x="2475006" y="25237"/>
                </a:lnTo>
                <a:lnTo>
                  <a:pt x="2470981" y="26887"/>
                </a:lnTo>
                <a:lnTo>
                  <a:pt x="2467488" y="30189"/>
                </a:lnTo>
                <a:lnTo>
                  <a:pt x="2463995" y="33490"/>
                </a:lnTo>
                <a:lnTo>
                  <a:pt x="2461801" y="36290"/>
                </a:lnTo>
                <a:lnTo>
                  <a:pt x="2460907" y="38590"/>
                </a:lnTo>
                <a:lnTo>
                  <a:pt x="2460907" y="26770"/>
                </a:lnTo>
                <a:lnTo>
                  <a:pt x="2449980" y="26770"/>
                </a:lnTo>
                <a:close/>
              </a:path>
              <a:path w="4042713" h="124144">
                <a:moveTo>
                  <a:pt x="2492067" y="65979"/>
                </a:moveTo>
                <a:lnTo>
                  <a:pt x="2490086" y="70899"/>
                </a:lnTo>
                <a:lnTo>
                  <a:pt x="2490086" y="83039"/>
                </a:lnTo>
                <a:lnTo>
                  <a:pt x="2492099" y="87863"/>
                </a:lnTo>
                <a:lnTo>
                  <a:pt x="2496124" y="91718"/>
                </a:lnTo>
                <a:lnTo>
                  <a:pt x="2500149" y="95573"/>
                </a:lnTo>
                <a:lnTo>
                  <a:pt x="2505336" y="97500"/>
                </a:lnTo>
                <a:lnTo>
                  <a:pt x="2503312" y="82933"/>
                </a:lnTo>
                <a:lnTo>
                  <a:pt x="2502098" y="80313"/>
                </a:lnTo>
                <a:lnTo>
                  <a:pt x="2502098" y="72603"/>
                </a:lnTo>
                <a:lnTo>
                  <a:pt x="2503866" y="69408"/>
                </a:lnTo>
                <a:lnTo>
                  <a:pt x="2507402" y="67406"/>
                </a:lnTo>
                <a:lnTo>
                  <a:pt x="2509489" y="66214"/>
                </a:lnTo>
                <a:lnTo>
                  <a:pt x="2512620" y="65341"/>
                </a:lnTo>
                <a:lnTo>
                  <a:pt x="2516794" y="64787"/>
                </a:lnTo>
                <a:lnTo>
                  <a:pt x="2523759" y="63892"/>
                </a:lnTo>
                <a:lnTo>
                  <a:pt x="2528061" y="63211"/>
                </a:lnTo>
                <a:lnTo>
                  <a:pt x="2530276" y="62615"/>
                </a:lnTo>
                <a:lnTo>
                  <a:pt x="2532491" y="62018"/>
                </a:lnTo>
                <a:lnTo>
                  <a:pt x="2535707" y="60378"/>
                </a:lnTo>
                <a:lnTo>
                  <a:pt x="2535707" y="76713"/>
                </a:lnTo>
                <a:lnTo>
                  <a:pt x="2532513" y="81804"/>
                </a:lnTo>
                <a:lnTo>
                  <a:pt x="2526187" y="94114"/>
                </a:lnTo>
                <a:lnTo>
                  <a:pt x="2530575" y="91857"/>
                </a:lnTo>
                <a:lnTo>
                  <a:pt x="2533940" y="89194"/>
                </a:lnTo>
                <a:lnTo>
                  <a:pt x="2536283" y="86127"/>
                </a:lnTo>
                <a:lnTo>
                  <a:pt x="2536027" y="42083"/>
                </a:lnTo>
                <a:lnTo>
                  <a:pt x="2536027" y="47919"/>
                </a:lnTo>
                <a:lnTo>
                  <a:pt x="2535260" y="50411"/>
                </a:lnTo>
                <a:lnTo>
                  <a:pt x="2532598" y="53392"/>
                </a:lnTo>
                <a:lnTo>
                  <a:pt x="2529957" y="53733"/>
                </a:lnTo>
                <a:lnTo>
                  <a:pt x="2511619" y="56033"/>
                </a:lnTo>
                <a:lnTo>
                  <a:pt x="2505187" y="56843"/>
                </a:lnTo>
                <a:lnTo>
                  <a:pt x="2499990" y="58994"/>
                </a:lnTo>
                <a:lnTo>
                  <a:pt x="2496028" y="62487"/>
                </a:lnTo>
                <a:lnTo>
                  <a:pt x="2492067" y="65979"/>
                </a:lnTo>
                <a:close/>
              </a:path>
              <a:path w="4042713" h="124144">
                <a:moveTo>
                  <a:pt x="2547943" y="86319"/>
                </a:moveTo>
                <a:lnTo>
                  <a:pt x="2547209" y="83444"/>
                </a:lnTo>
                <a:lnTo>
                  <a:pt x="2547209" y="37547"/>
                </a:lnTo>
                <a:lnTo>
                  <a:pt x="2544717" y="32776"/>
                </a:lnTo>
                <a:lnTo>
                  <a:pt x="2539733" y="29709"/>
                </a:lnTo>
                <a:lnTo>
                  <a:pt x="2534707" y="26642"/>
                </a:lnTo>
                <a:lnTo>
                  <a:pt x="2528168" y="25109"/>
                </a:lnTo>
                <a:lnTo>
                  <a:pt x="2513174" y="25109"/>
                </a:lnTo>
                <a:lnTo>
                  <a:pt x="2507071" y="26759"/>
                </a:lnTo>
                <a:lnTo>
                  <a:pt x="2501811" y="30061"/>
                </a:lnTo>
                <a:lnTo>
                  <a:pt x="2496550" y="33362"/>
                </a:lnTo>
                <a:lnTo>
                  <a:pt x="2493813" y="39229"/>
                </a:lnTo>
                <a:lnTo>
                  <a:pt x="2493600" y="47663"/>
                </a:lnTo>
                <a:lnTo>
                  <a:pt x="2504335" y="47663"/>
                </a:lnTo>
                <a:lnTo>
                  <a:pt x="2504761" y="44128"/>
                </a:lnTo>
                <a:lnTo>
                  <a:pt x="2505677" y="41466"/>
                </a:lnTo>
                <a:lnTo>
                  <a:pt x="2507082" y="39677"/>
                </a:lnTo>
                <a:lnTo>
                  <a:pt x="2509595" y="36439"/>
                </a:lnTo>
                <a:lnTo>
                  <a:pt x="2513855" y="34821"/>
                </a:lnTo>
                <a:lnTo>
                  <a:pt x="2525058" y="34821"/>
                </a:lnTo>
                <a:lnTo>
                  <a:pt x="2529052" y="35705"/>
                </a:lnTo>
                <a:lnTo>
                  <a:pt x="2531842" y="37472"/>
                </a:lnTo>
                <a:lnTo>
                  <a:pt x="2534632" y="39240"/>
                </a:lnTo>
                <a:lnTo>
                  <a:pt x="2536027" y="42083"/>
                </a:lnTo>
                <a:lnTo>
                  <a:pt x="2536283" y="86127"/>
                </a:lnTo>
                <a:lnTo>
                  <a:pt x="2536666" y="88853"/>
                </a:lnTo>
                <a:lnTo>
                  <a:pt x="2538263" y="92453"/>
                </a:lnTo>
                <a:lnTo>
                  <a:pt x="2540052" y="95264"/>
                </a:lnTo>
                <a:lnTo>
                  <a:pt x="2542928" y="96670"/>
                </a:lnTo>
                <a:lnTo>
                  <a:pt x="2548508" y="96670"/>
                </a:lnTo>
                <a:lnTo>
                  <a:pt x="2551660" y="96350"/>
                </a:lnTo>
                <a:lnTo>
                  <a:pt x="2554812" y="95519"/>
                </a:lnTo>
                <a:lnTo>
                  <a:pt x="2554812" y="87022"/>
                </a:lnTo>
                <a:lnTo>
                  <a:pt x="2553407" y="87245"/>
                </a:lnTo>
                <a:lnTo>
                  <a:pt x="2551043" y="87405"/>
                </a:lnTo>
                <a:lnTo>
                  <a:pt x="2547943" y="86319"/>
                </a:lnTo>
                <a:close/>
              </a:path>
              <a:path w="4042713" h="124144">
                <a:moveTo>
                  <a:pt x="2532513" y="81804"/>
                </a:moveTo>
                <a:lnTo>
                  <a:pt x="2526123" y="84913"/>
                </a:lnTo>
                <a:lnTo>
                  <a:pt x="2522332" y="86788"/>
                </a:lnTo>
                <a:lnTo>
                  <a:pt x="2518413" y="87724"/>
                </a:lnTo>
                <a:lnTo>
                  <a:pt x="2511044" y="87724"/>
                </a:lnTo>
                <a:lnTo>
                  <a:pt x="2508168" y="86766"/>
                </a:lnTo>
                <a:lnTo>
                  <a:pt x="2505740" y="84849"/>
                </a:lnTo>
                <a:lnTo>
                  <a:pt x="2503312" y="82933"/>
                </a:lnTo>
                <a:lnTo>
                  <a:pt x="2505336" y="97500"/>
                </a:lnTo>
                <a:lnTo>
                  <a:pt x="2516965" y="97500"/>
                </a:lnTo>
                <a:lnTo>
                  <a:pt x="2521800" y="96371"/>
                </a:lnTo>
                <a:lnTo>
                  <a:pt x="2526187" y="94114"/>
                </a:lnTo>
                <a:lnTo>
                  <a:pt x="2532513" y="81804"/>
                </a:lnTo>
                <a:close/>
              </a:path>
              <a:path w="4042713" h="124144">
                <a:moveTo>
                  <a:pt x="2579082" y="28772"/>
                </a:moveTo>
                <a:lnTo>
                  <a:pt x="2573480" y="35204"/>
                </a:lnTo>
                <a:lnTo>
                  <a:pt x="2576899" y="70708"/>
                </a:lnTo>
                <a:lnTo>
                  <a:pt x="2576899" y="56438"/>
                </a:lnTo>
                <a:lnTo>
                  <a:pt x="2577687" y="51135"/>
                </a:lnTo>
                <a:lnTo>
                  <a:pt x="2579263" y="47088"/>
                </a:lnTo>
                <a:lnTo>
                  <a:pt x="2585845" y="25557"/>
                </a:lnTo>
                <a:lnTo>
                  <a:pt x="2579082" y="28772"/>
                </a:lnTo>
                <a:close/>
              </a:path>
              <a:path w="4042713" h="124144">
                <a:moveTo>
                  <a:pt x="2578880" y="103698"/>
                </a:moveTo>
                <a:lnTo>
                  <a:pt x="2567187" y="103698"/>
                </a:lnTo>
                <a:lnTo>
                  <a:pt x="2567783" y="110726"/>
                </a:lnTo>
                <a:lnTo>
                  <a:pt x="2570595" y="115891"/>
                </a:lnTo>
                <a:lnTo>
                  <a:pt x="2575621" y="119192"/>
                </a:lnTo>
                <a:lnTo>
                  <a:pt x="2580648" y="122493"/>
                </a:lnTo>
                <a:lnTo>
                  <a:pt x="2586846" y="124144"/>
                </a:lnTo>
                <a:lnTo>
                  <a:pt x="2594215" y="124144"/>
                </a:lnTo>
                <a:lnTo>
                  <a:pt x="2600413" y="123766"/>
                </a:lnTo>
                <a:lnTo>
                  <a:pt x="2613046" y="119421"/>
                </a:lnTo>
                <a:lnTo>
                  <a:pt x="2621242" y="110215"/>
                </a:lnTo>
                <a:lnTo>
                  <a:pt x="2623799" y="105189"/>
                </a:lnTo>
                <a:lnTo>
                  <a:pt x="2625077" y="98331"/>
                </a:lnTo>
                <a:lnTo>
                  <a:pt x="2625077" y="27409"/>
                </a:lnTo>
                <a:lnTo>
                  <a:pt x="2614470" y="27409"/>
                </a:lnTo>
                <a:lnTo>
                  <a:pt x="2614470" y="36035"/>
                </a:lnTo>
                <a:lnTo>
                  <a:pt x="2612212" y="33181"/>
                </a:lnTo>
                <a:lnTo>
                  <a:pt x="2609997" y="31009"/>
                </a:lnTo>
                <a:lnTo>
                  <a:pt x="2607825" y="29518"/>
                </a:lnTo>
                <a:lnTo>
                  <a:pt x="2603821" y="26877"/>
                </a:lnTo>
                <a:lnTo>
                  <a:pt x="2599135" y="25557"/>
                </a:lnTo>
                <a:lnTo>
                  <a:pt x="2585845" y="25557"/>
                </a:lnTo>
                <a:lnTo>
                  <a:pt x="2579263" y="47088"/>
                </a:lnTo>
                <a:lnTo>
                  <a:pt x="2582245" y="39506"/>
                </a:lnTo>
                <a:lnTo>
                  <a:pt x="2587783" y="35715"/>
                </a:lnTo>
                <a:lnTo>
                  <a:pt x="2601286" y="35715"/>
                </a:lnTo>
                <a:lnTo>
                  <a:pt x="2605737" y="37760"/>
                </a:lnTo>
                <a:lnTo>
                  <a:pt x="2609230" y="41849"/>
                </a:lnTo>
                <a:lnTo>
                  <a:pt x="2612723" y="45938"/>
                </a:lnTo>
                <a:lnTo>
                  <a:pt x="2614470" y="52221"/>
                </a:lnTo>
                <a:lnTo>
                  <a:pt x="2614470" y="66320"/>
                </a:lnTo>
                <a:lnTo>
                  <a:pt x="2613533" y="71240"/>
                </a:lnTo>
                <a:lnTo>
                  <a:pt x="2611658" y="75457"/>
                </a:lnTo>
                <a:lnTo>
                  <a:pt x="2608293" y="82912"/>
                </a:lnTo>
                <a:lnTo>
                  <a:pt x="2602479" y="86638"/>
                </a:lnTo>
                <a:lnTo>
                  <a:pt x="2588933" y="86638"/>
                </a:lnTo>
                <a:lnTo>
                  <a:pt x="2584726" y="84626"/>
                </a:lnTo>
                <a:lnTo>
                  <a:pt x="2581595" y="80600"/>
                </a:lnTo>
                <a:lnTo>
                  <a:pt x="2578465" y="76575"/>
                </a:lnTo>
                <a:lnTo>
                  <a:pt x="2576899" y="70708"/>
                </a:lnTo>
                <a:lnTo>
                  <a:pt x="2573480" y="35204"/>
                </a:lnTo>
                <a:lnTo>
                  <a:pt x="2571934" y="37141"/>
                </a:lnTo>
                <a:lnTo>
                  <a:pt x="2566792" y="48052"/>
                </a:lnTo>
                <a:lnTo>
                  <a:pt x="2565078" y="62039"/>
                </a:lnTo>
                <a:lnTo>
                  <a:pt x="2565123" y="64643"/>
                </a:lnTo>
                <a:lnTo>
                  <a:pt x="2567478" y="78608"/>
                </a:lnTo>
                <a:lnTo>
                  <a:pt x="2573417" y="88140"/>
                </a:lnTo>
                <a:lnTo>
                  <a:pt x="2578976" y="93401"/>
                </a:lnTo>
                <a:lnTo>
                  <a:pt x="2585461" y="96031"/>
                </a:lnTo>
                <a:lnTo>
                  <a:pt x="2598197" y="96031"/>
                </a:lnTo>
                <a:lnTo>
                  <a:pt x="2602479" y="95179"/>
                </a:lnTo>
                <a:lnTo>
                  <a:pt x="2605716" y="93475"/>
                </a:lnTo>
                <a:lnTo>
                  <a:pt x="2608954" y="91771"/>
                </a:lnTo>
                <a:lnTo>
                  <a:pt x="2611722" y="89173"/>
                </a:lnTo>
                <a:lnTo>
                  <a:pt x="2614023" y="85680"/>
                </a:lnTo>
                <a:lnTo>
                  <a:pt x="2614150" y="95094"/>
                </a:lnTo>
                <a:lnTo>
                  <a:pt x="2613405" y="101632"/>
                </a:lnTo>
                <a:lnTo>
                  <a:pt x="2611786" y="105295"/>
                </a:lnTo>
                <a:lnTo>
                  <a:pt x="2609060" y="111514"/>
                </a:lnTo>
                <a:lnTo>
                  <a:pt x="2603288" y="114624"/>
                </a:lnTo>
                <a:lnTo>
                  <a:pt x="2588890" y="114624"/>
                </a:lnTo>
                <a:lnTo>
                  <a:pt x="2584801" y="113346"/>
                </a:lnTo>
                <a:lnTo>
                  <a:pt x="2582202" y="110790"/>
                </a:lnTo>
                <a:lnTo>
                  <a:pt x="2580541" y="109129"/>
                </a:lnTo>
                <a:lnTo>
                  <a:pt x="2579434" y="106765"/>
                </a:lnTo>
                <a:lnTo>
                  <a:pt x="2578880" y="103698"/>
                </a:lnTo>
                <a:close/>
              </a:path>
              <a:path w="4042713" h="124144">
                <a:moveTo>
                  <a:pt x="2661312" y="27838"/>
                </a:moveTo>
                <a:lnTo>
                  <a:pt x="2651061" y="35524"/>
                </a:lnTo>
                <a:lnTo>
                  <a:pt x="2654767" y="55522"/>
                </a:lnTo>
                <a:lnTo>
                  <a:pt x="2654980" y="49644"/>
                </a:lnTo>
                <a:lnTo>
                  <a:pt x="2656875" y="44799"/>
                </a:lnTo>
                <a:lnTo>
                  <a:pt x="2660454" y="40987"/>
                </a:lnTo>
                <a:lnTo>
                  <a:pt x="2664032" y="37174"/>
                </a:lnTo>
                <a:lnTo>
                  <a:pt x="2661312" y="27838"/>
                </a:lnTo>
                <a:close/>
              </a:path>
              <a:path w="4042713" h="124144">
                <a:moveTo>
                  <a:pt x="2704606" y="64659"/>
                </a:moveTo>
                <a:lnTo>
                  <a:pt x="2704606" y="57758"/>
                </a:lnTo>
                <a:lnTo>
                  <a:pt x="2704265" y="52733"/>
                </a:lnTo>
                <a:lnTo>
                  <a:pt x="2703583" y="49580"/>
                </a:lnTo>
                <a:lnTo>
                  <a:pt x="2702817" y="44980"/>
                </a:lnTo>
                <a:lnTo>
                  <a:pt x="2701283" y="40955"/>
                </a:lnTo>
                <a:lnTo>
                  <a:pt x="2698983" y="37504"/>
                </a:lnTo>
                <a:lnTo>
                  <a:pt x="2696597" y="33884"/>
                </a:lnTo>
                <a:lnTo>
                  <a:pt x="2693125" y="30934"/>
                </a:lnTo>
                <a:lnTo>
                  <a:pt x="2688568" y="28655"/>
                </a:lnTo>
                <a:lnTo>
                  <a:pt x="2684010" y="26377"/>
                </a:lnTo>
                <a:lnTo>
                  <a:pt x="2679303" y="25237"/>
                </a:lnTo>
                <a:lnTo>
                  <a:pt x="2674279" y="25237"/>
                </a:lnTo>
                <a:lnTo>
                  <a:pt x="2661312" y="27838"/>
                </a:lnTo>
                <a:lnTo>
                  <a:pt x="2664032" y="37174"/>
                </a:lnTo>
                <a:lnTo>
                  <a:pt x="2668462" y="35268"/>
                </a:lnTo>
                <a:lnTo>
                  <a:pt x="2681113" y="35268"/>
                </a:lnTo>
                <a:lnTo>
                  <a:pt x="2686374" y="38037"/>
                </a:lnTo>
                <a:lnTo>
                  <a:pt x="2689526" y="43574"/>
                </a:lnTo>
                <a:lnTo>
                  <a:pt x="2691230" y="46556"/>
                </a:lnTo>
                <a:lnTo>
                  <a:pt x="2692316" y="50539"/>
                </a:lnTo>
                <a:lnTo>
                  <a:pt x="2692785" y="55522"/>
                </a:lnTo>
                <a:lnTo>
                  <a:pt x="2654767" y="55522"/>
                </a:lnTo>
                <a:lnTo>
                  <a:pt x="2651061" y="35524"/>
                </a:lnTo>
                <a:lnTo>
                  <a:pt x="2649359" y="37646"/>
                </a:lnTo>
                <a:lnTo>
                  <a:pt x="2643926" y="48716"/>
                </a:lnTo>
                <a:lnTo>
                  <a:pt x="2642116" y="62295"/>
                </a:lnTo>
                <a:lnTo>
                  <a:pt x="2642168" y="64819"/>
                </a:lnTo>
                <a:lnTo>
                  <a:pt x="2644690" y="78162"/>
                </a:lnTo>
                <a:lnTo>
                  <a:pt x="2650997" y="88332"/>
                </a:lnTo>
                <a:lnTo>
                  <a:pt x="2656918" y="94529"/>
                </a:lnTo>
                <a:lnTo>
                  <a:pt x="2664138" y="97628"/>
                </a:lnTo>
                <a:lnTo>
                  <a:pt x="2676150" y="97628"/>
                </a:lnTo>
                <a:lnTo>
                  <a:pt x="2679282" y="97287"/>
                </a:lnTo>
                <a:lnTo>
                  <a:pt x="2682050" y="96606"/>
                </a:lnTo>
                <a:lnTo>
                  <a:pt x="2687205" y="95413"/>
                </a:lnTo>
                <a:lnTo>
                  <a:pt x="2691528" y="93113"/>
                </a:lnTo>
                <a:lnTo>
                  <a:pt x="2695021" y="89705"/>
                </a:lnTo>
                <a:lnTo>
                  <a:pt x="2697108" y="87746"/>
                </a:lnTo>
                <a:lnTo>
                  <a:pt x="2698994" y="85222"/>
                </a:lnTo>
                <a:lnTo>
                  <a:pt x="2700676" y="82134"/>
                </a:lnTo>
                <a:lnTo>
                  <a:pt x="2702358" y="79046"/>
                </a:lnTo>
                <a:lnTo>
                  <a:pt x="2703349" y="76245"/>
                </a:lnTo>
                <a:lnTo>
                  <a:pt x="2703647" y="73732"/>
                </a:lnTo>
                <a:lnTo>
                  <a:pt x="2692338" y="73732"/>
                </a:lnTo>
                <a:lnTo>
                  <a:pt x="2691486" y="76756"/>
                </a:lnTo>
                <a:lnTo>
                  <a:pt x="2690037" y="79418"/>
                </a:lnTo>
                <a:lnTo>
                  <a:pt x="2687993" y="81718"/>
                </a:lnTo>
                <a:lnTo>
                  <a:pt x="2684415" y="85680"/>
                </a:lnTo>
                <a:lnTo>
                  <a:pt x="2679622" y="87660"/>
                </a:lnTo>
                <a:lnTo>
                  <a:pt x="2667184" y="87660"/>
                </a:lnTo>
                <a:lnTo>
                  <a:pt x="2662434" y="85563"/>
                </a:lnTo>
                <a:lnTo>
                  <a:pt x="2659367" y="81367"/>
                </a:lnTo>
                <a:lnTo>
                  <a:pt x="2656300" y="77172"/>
                </a:lnTo>
                <a:lnTo>
                  <a:pt x="2654660" y="71602"/>
                </a:lnTo>
                <a:lnTo>
                  <a:pt x="2654447" y="64659"/>
                </a:lnTo>
                <a:lnTo>
                  <a:pt x="2704606" y="64659"/>
                </a:lnTo>
                <a:close/>
              </a:path>
              <a:path w="4042713" h="124144">
                <a:moveTo>
                  <a:pt x="2765456" y="71900"/>
                </a:moveTo>
                <a:lnTo>
                  <a:pt x="2764710" y="86447"/>
                </a:lnTo>
                <a:lnTo>
                  <a:pt x="2767138" y="89727"/>
                </a:lnTo>
                <a:lnTo>
                  <a:pt x="2767075" y="75904"/>
                </a:lnTo>
                <a:lnTo>
                  <a:pt x="2765456" y="71900"/>
                </a:lnTo>
                <a:close/>
              </a:path>
              <a:path w="4042713" h="124144">
                <a:moveTo>
                  <a:pt x="2846696" y="27839"/>
                </a:moveTo>
                <a:lnTo>
                  <a:pt x="2836444" y="35524"/>
                </a:lnTo>
                <a:lnTo>
                  <a:pt x="2840150" y="55523"/>
                </a:lnTo>
                <a:lnTo>
                  <a:pt x="2840363" y="49644"/>
                </a:lnTo>
                <a:lnTo>
                  <a:pt x="2842259" y="44799"/>
                </a:lnTo>
                <a:lnTo>
                  <a:pt x="2845837" y="40987"/>
                </a:lnTo>
                <a:lnTo>
                  <a:pt x="2849415" y="37174"/>
                </a:lnTo>
                <a:lnTo>
                  <a:pt x="2846696" y="27839"/>
                </a:lnTo>
                <a:close/>
              </a:path>
              <a:path w="4042713" h="124144">
                <a:moveTo>
                  <a:pt x="2889989" y="64659"/>
                </a:moveTo>
                <a:lnTo>
                  <a:pt x="2889989" y="57758"/>
                </a:lnTo>
                <a:lnTo>
                  <a:pt x="2889648" y="52733"/>
                </a:lnTo>
                <a:lnTo>
                  <a:pt x="2888967" y="49581"/>
                </a:lnTo>
                <a:lnTo>
                  <a:pt x="2888200" y="44980"/>
                </a:lnTo>
                <a:lnTo>
                  <a:pt x="2886666" y="40955"/>
                </a:lnTo>
                <a:lnTo>
                  <a:pt x="2884366" y="37505"/>
                </a:lnTo>
                <a:lnTo>
                  <a:pt x="2881980" y="33884"/>
                </a:lnTo>
                <a:lnTo>
                  <a:pt x="2878509" y="30935"/>
                </a:lnTo>
                <a:lnTo>
                  <a:pt x="2873951" y="28655"/>
                </a:lnTo>
                <a:lnTo>
                  <a:pt x="2869393" y="26377"/>
                </a:lnTo>
                <a:lnTo>
                  <a:pt x="2864686" y="25237"/>
                </a:lnTo>
                <a:lnTo>
                  <a:pt x="2859663" y="25237"/>
                </a:lnTo>
                <a:lnTo>
                  <a:pt x="2846696" y="27839"/>
                </a:lnTo>
                <a:lnTo>
                  <a:pt x="2849415" y="37174"/>
                </a:lnTo>
                <a:lnTo>
                  <a:pt x="2853845" y="35268"/>
                </a:lnTo>
                <a:lnTo>
                  <a:pt x="2866497" y="35268"/>
                </a:lnTo>
                <a:lnTo>
                  <a:pt x="2871757" y="38037"/>
                </a:lnTo>
                <a:lnTo>
                  <a:pt x="2874909" y="43574"/>
                </a:lnTo>
                <a:lnTo>
                  <a:pt x="2876613" y="46556"/>
                </a:lnTo>
                <a:lnTo>
                  <a:pt x="2877700" y="50539"/>
                </a:lnTo>
                <a:lnTo>
                  <a:pt x="2878168" y="55523"/>
                </a:lnTo>
                <a:lnTo>
                  <a:pt x="2840150" y="55523"/>
                </a:lnTo>
                <a:lnTo>
                  <a:pt x="2836444" y="35524"/>
                </a:lnTo>
                <a:lnTo>
                  <a:pt x="2834742" y="37646"/>
                </a:lnTo>
                <a:lnTo>
                  <a:pt x="2829310" y="48716"/>
                </a:lnTo>
                <a:lnTo>
                  <a:pt x="2827499" y="62295"/>
                </a:lnTo>
                <a:lnTo>
                  <a:pt x="2827551" y="64819"/>
                </a:lnTo>
                <a:lnTo>
                  <a:pt x="2830073" y="78162"/>
                </a:lnTo>
                <a:lnTo>
                  <a:pt x="2836380" y="88332"/>
                </a:lnTo>
                <a:lnTo>
                  <a:pt x="2842301" y="94529"/>
                </a:lnTo>
                <a:lnTo>
                  <a:pt x="2849522" y="97628"/>
                </a:lnTo>
                <a:lnTo>
                  <a:pt x="2861534" y="97628"/>
                </a:lnTo>
                <a:lnTo>
                  <a:pt x="2864665" y="97288"/>
                </a:lnTo>
                <a:lnTo>
                  <a:pt x="2867434" y="96606"/>
                </a:lnTo>
                <a:lnTo>
                  <a:pt x="2872588" y="95413"/>
                </a:lnTo>
                <a:lnTo>
                  <a:pt x="2876911" y="93113"/>
                </a:lnTo>
                <a:lnTo>
                  <a:pt x="2880405" y="89705"/>
                </a:lnTo>
                <a:lnTo>
                  <a:pt x="2882492" y="87746"/>
                </a:lnTo>
                <a:lnTo>
                  <a:pt x="2884377" y="85222"/>
                </a:lnTo>
                <a:lnTo>
                  <a:pt x="2886059" y="82134"/>
                </a:lnTo>
                <a:lnTo>
                  <a:pt x="2887742" y="79046"/>
                </a:lnTo>
                <a:lnTo>
                  <a:pt x="2888732" y="76245"/>
                </a:lnTo>
                <a:lnTo>
                  <a:pt x="2889030" y="73732"/>
                </a:lnTo>
                <a:lnTo>
                  <a:pt x="2877721" y="73732"/>
                </a:lnTo>
                <a:lnTo>
                  <a:pt x="2876869" y="76756"/>
                </a:lnTo>
                <a:lnTo>
                  <a:pt x="2875421" y="79419"/>
                </a:lnTo>
                <a:lnTo>
                  <a:pt x="2873376" y="81719"/>
                </a:lnTo>
                <a:lnTo>
                  <a:pt x="2869798" y="85680"/>
                </a:lnTo>
                <a:lnTo>
                  <a:pt x="2865006" y="87661"/>
                </a:lnTo>
                <a:lnTo>
                  <a:pt x="2852567" y="87661"/>
                </a:lnTo>
                <a:lnTo>
                  <a:pt x="2847818" y="85563"/>
                </a:lnTo>
                <a:lnTo>
                  <a:pt x="2844751" y="81368"/>
                </a:lnTo>
                <a:lnTo>
                  <a:pt x="2841684" y="77172"/>
                </a:lnTo>
                <a:lnTo>
                  <a:pt x="2840044" y="71602"/>
                </a:lnTo>
                <a:lnTo>
                  <a:pt x="2839830" y="64659"/>
                </a:lnTo>
                <a:lnTo>
                  <a:pt x="2889989" y="64659"/>
                </a:lnTo>
                <a:close/>
              </a:path>
              <a:path w="4042713" h="124144">
                <a:moveTo>
                  <a:pt x="2939167" y="65980"/>
                </a:moveTo>
                <a:lnTo>
                  <a:pt x="2937187" y="70899"/>
                </a:lnTo>
                <a:lnTo>
                  <a:pt x="2937187" y="83040"/>
                </a:lnTo>
                <a:lnTo>
                  <a:pt x="2939199" y="87863"/>
                </a:lnTo>
                <a:lnTo>
                  <a:pt x="2943225" y="91718"/>
                </a:lnTo>
                <a:lnTo>
                  <a:pt x="2947250" y="95573"/>
                </a:lnTo>
                <a:lnTo>
                  <a:pt x="2952437" y="97500"/>
                </a:lnTo>
                <a:lnTo>
                  <a:pt x="2950413" y="82933"/>
                </a:lnTo>
                <a:lnTo>
                  <a:pt x="2949199" y="80313"/>
                </a:lnTo>
                <a:lnTo>
                  <a:pt x="2949199" y="72603"/>
                </a:lnTo>
                <a:lnTo>
                  <a:pt x="2950967" y="69409"/>
                </a:lnTo>
                <a:lnTo>
                  <a:pt x="2954502" y="67407"/>
                </a:lnTo>
                <a:lnTo>
                  <a:pt x="2956590" y="66214"/>
                </a:lnTo>
                <a:lnTo>
                  <a:pt x="2959721" y="65341"/>
                </a:lnTo>
                <a:lnTo>
                  <a:pt x="2963895" y="64787"/>
                </a:lnTo>
                <a:lnTo>
                  <a:pt x="2970860" y="63893"/>
                </a:lnTo>
                <a:lnTo>
                  <a:pt x="2975162" y="63211"/>
                </a:lnTo>
                <a:lnTo>
                  <a:pt x="2977377" y="62615"/>
                </a:lnTo>
                <a:lnTo>
                  <a:pt x="2979592" y="62018"/>
                </a:lnTo>
                <a:lnTo>
                  <a:pt x="2982808" y="60378"/>
                </a:lnTo>
                <a:lnTo>
                  <a:pt x="2982808" y="76714"/>
                </a:lnTo>
                <a:lnTo>
                  <a:pt x="2979613" y="81804"/>
                </a:lnTo>
                <a:lnTo>
                  <a:pt x="2973288" y="94114"/>
                </a:lnTo>
                <a:lnTo>
                  <a:pt x="2977675" y="91857"/>
                </a:lnTo>
                <a:lnTo>
                  <a:pt x="2981040" y="89194"/>
                </a:lnTo>
                <a:lnTo>
                  <a:pt x="2983383" y="86128"/>
                </a:lnTo>
                <a:lnTo>
                  <a:pt x="2983128" y="42084"/>
                </a:lnTo>
                <a:lnTo>
                  <a:pt x="2983128" y="47919"/>
                </a:lnTo>
                <a:lnTo>
                  <a:pt x="2982361" y="50411"/>
                </a:lnTo>
                <a:lnTo>
                  <a:pt x="2979699" y="53393"/>
                </a:lnTo>
                <a:lnTo>
                  <a:pt x="2977058" y="53734"/>
                </a:lnTo>
                <a:lnTo>
                  <a:pt x="2958720" y="56034"/>
                </a:lnTo>
                <a:lnTo>
                  <a:pt x="2952287" y="56843"/>
                </a:lnTo>
                <a:lnTo>
                  <a:pt x="2947090" y="58994"/>
                </a:lnTo>
                <a:lnTo>
                  <a:pt x="2943129" y="62487"/>
                </a:lnTo>
                <a:lnTo>
                  <a:pt x="2939167" y="65980"/>
                </a:lnTo>
                <a:close/>
              </a:path>
              <a:path w="4042713" h="124144">
                <a:moveTo>
                  <a:pt x="2995044" y="86319"/>
                </a:moveTo>
                <a:lnTo>
                  <a:pt x="2994310" y="83444"/>
                </a:lnTo>
                <a:lnTo>
                  <a:pt x="2994310" y="37547"/>
                </a:lnTo>
                <a:lnTo>
                  <a:pt x="2991818" y="32776"/>
                </a:lnTo>
                <a:lnTo>
                  <a:pt x="2986834" y="29710"/>
                </a:lnTo>
                <a:lnTo>
                  <a:pt x="2981807" y="26643"/>
                </a:lnTo>
                <a:lnTo>
                  <a:pt x="2975269" y="25109"/>
                </a:lnTo>
                <a:lnTo>
                  <a:pt x="2960274" y="25109"/>
                </a:lnTo>
                <a:lnTo>
                  <a:pt x="2954172" y="26760"/>
                </a:lnTo>
                <a:lnTo>
                  <a:pt x="2948912" y="30061"/>
                </a:lnTo>
                <a:lnTo>
                  <a:pt x="2943651" y="33362"/>
                </a:lnTo>
                <a:lnTo>
                  <a:pt x="2940914" y="39229"/>
                </a:lnTo>
                <a:lnTo>
                  <a:pt x="2940701" y="47664"/>
                </a:lnTo>
                <a:lnTo>
                  <a:pt x="2951435" y="47664"/>
                </a:lnTo>
                <a:lnTo>
                  <a:pt x="2951861" y="44129"/>
                </a:lnTo>
                <a:lnTo>
                  <a:pt x="2952777" y="41466"/>
                </a:lnTo>
                <a:lnTo>
                  <a:pt x="2954183" y="39677"/>
                </a:lnTo>
                <a:lnTo>
                  <a:pt x="2956696" y="36440"/>
                </a:lnTo>
                <a:lnTo>
                  <a:pt x="2960956" y="34821"/>
                </a:lnTo>
                <a:lnTo>
                  <a:pt x="2972159" y="34821"/>
                </a:lnTo>
                <a:lnTo>
                  <a:pt x="2976152" y="35705"/>
                </a:lnTo>
                <a:lnTo>
                  <a:pt x="2978942" y="37473"/>
                </a:lnTo>
                <a:lnTo>
                  <a:pt x="2981733" y="39241"/>
                </a:lnTo>
                <a:lnTo>
                  <a:pt x="2983128" y="42084"/>
                </a:lnTo>
                <a:lnTo>
                  <a:pt x="2983383" y="86128"/>
                </a:lnTo>
                <a:lnTo>
                  <a:pt x="2983767" y="88854"/>
                </a:lnTo>
                <a:lnTo>
                  <a:pt x="2985364" y="92453"/>
                </a:lnTo>
                <a:lnTo>
                  <a:pt x="2987153" y="95264"/>
                </a:lnTo>
                <a:lnTo>
                  <a:pt x="2990028" y="96670"/>
                </a:lnTo>
                <a:lnTo>
                  <a:pt x="2995608" y="96670"/>
                </a:lnTo>
                <a:lnTo>
                  <a:pt x="2998761" y="96350"/>
                </a:lnTo>
                <a:lnTo>
                  <a:pt x="3001913" y="95520"/>
                </a:lnTo>
                <a:lnTo>
                  <a:pt x="3001913" y="87022"/>
                </a:lnTo>
                <a:lnTo>
                  <a:pt x="3000507" y="87246"/>
                </a:lnTo>
                <a:lnTo>
                  <a:pt x="2998143" y="87405"/>
                </a:lnTo>
                <a:lnTo>
                  <a:pt x="2995044" y="86319"/>
                </a:lnTo>
                <a:close/>
              </a:path>
              <a:path w="4042713" h="124144">
                <a:moveTo>
                  <a:pt x="2979613" y="81804"/>
                </a:moveTo>
                <a:lnTo>
                  <a:pt x="2973224" y="84913"/>
                </a:lnTo>
                <a:lnTo>
                  <a:pt x="2969433" y="86788"/>
                </a:lnTo>
                <a:lnTo>
                  <a:pt x="2965514" y="87725"/>
                </a:lnTo>
                <a:lnTo>
                  <a:pt x="2958144" y="87725"/>
                </a:lnTo>
                <a:lnTo>
                  <a:pt x="2955269" y="86766"/>
                </a:lnTo>
                <a:lnTo>
                  <a:pt x="2952841" y="84850"/>
                </a:lnTo>
                <a:lnTo>
                  <a:pt x="2950413" y="82933"/>
                </a:lnTo>
                <a:lnTo>
                  <a:pt x="2952437" y="97500"/>
                </a:lnTo>
                <a:lnTo>
                  <a:pt x="2964065" y="97500"/>
                </a:lnTo>
                <a:lnTo>
                  <a:pt x="2968900" y="96372"/>
                </a:lnTo>
                <a:lnTo>
                  <a:pt x="2973288" y="94114"/>
                </a:lnTo>
                <a:lnTo>
                  <a:pt x="2979613" y="81804"/>
                </a:lnTo>
                <a:close/>
              </a:path>
              <a:path w="4042713" h="124144">
                <a:moveTo>
                  <a:pt x="3064148" y="15068"/>
                </a:moveTo>
                <a:lnTo>
                  <a:pt x="3064829" y="13257"/>
                </a:lnTo>
                <a:lnTo>
                  <a:pt x="3067598" y="10542"/>
                </a:lnTo>
                <a:lnTo>
                  <a:pt x="3072593" y="10574"/>
                </a:lnTo>
                <a:lnTo>
                  <a:pt x="3075181" y="10733"/>
                </a:lnTo>
                <a:lnTo>
                  <a:pt x="3075181" y="255"/>
                </a:lnTo>
                <a:lnTo>
                  <a:pt x="3072560" y="63"/>
                </a:lnTo>
                <a:lnTo>
                  <a:pt x="3062657" y="0"/>
                </a:lnTo>
                <a:lnTo>
                  <a:pt x="3057481" y="1959"/>
                </a:lnTo>
                <a:lnTo>
                  <a:pt x="3054798" y="5877"/>
                </a:lnTo>
                <a:lnTo>
                  <a:pt x="3053307" y="8092"/>
                </a:lnTo>
                <a:lnTo>
                  <a:pt x="3052476" y="11585"/>
                </a:lnTo>
                <a:lnTo>
                  <a:pt x="3052306" y="16356"/>
                </a:lnTo>
                <a:lnTo>
                  <a:pt x="3052306" y="27090"/>
                </a:lnTo>
                <a:lnTo>
                  <a:pt x="3042785" y="27090"/>
                </a:lnTo>
                <a:lnTo>
                  <a:pt x="3042785" y="36163"/>
                </a:lnTo>
                <a:lnTo>
                  <a:pt x="3052306" y="36163"/>
                </a:lnTo>
                <a:lnTo>
                  <a:pt x="3052306" y="95200"/>
                </a:lnTo>
                <a:lnTo>
                  <a:pt x="3063679" y="95200"/>
                </a:lnTo>
                <a:lnTo>
                  <a:pt x="3063679" y="36163"/>
                </a:lnTo>
                <a:lnTo>
                  <a:pt x="3075181" y="36163"/>
                </a:lnTo>
                <a:lnTo>
                  <a:pt x="3075181" y="27090"/>
                </a:lnTo>
                <a:lnTo>
                  <a:pt x="3063807" y="27090"/>
                </a:lnTo>
                <a:lnTo>
                  <a:pt x="3063807" y="19678"/>
                </a:lnTo>
                <a:lnTo>
                  <a:pt x="3064148" y="15068"/>
                </a:lnTo>
                <a:close/>
              </a:path>
              <a:path w="4042713" h="124144">
                <a:moveTo>
                  <a:pt x="3124987" y="79131"/>
                </a:moveTo>
                <a:lnTo>
                  <a:pt x="3122155" y="84903"/>
                </a:lnTo>
                <a:lnTo>
                  <a:pt x="3116925" y="87789"/>
                </a:lnTo>
                <a:lnTo>
                  <a:pt x="3102357" y="87789"/>
                </a:lnTo>
                <a:lnTo>
                  <a:pt x="3097288" y="85361"/>
                </a:lnTo>
                <a:lnTo>
                  <a:pt x="3094094" y="80505"/>
                </a:lnTo>
                <a:lnTo>
                  <a:pt x="3098801" y="97692"/>
                </a:lnTo>
                <a:lnTo>
                  <a:pt x="3110436" y="97644"/>
                </a:lnTo>
                <a:lnTo>
                  <a:pt x="3123751" y="94620"/>
                </a:lnTo>
                <a:lnTo>
                  <a:pt x="3124987" y="79131"/>
                </a:lnTo>
                <a:close/>
              </a:path>
              <a:path w="4042713" h="124144">
                <a:moveTo>
                  <a:pt x="3077481" y="62487"/>
                </a:moveTo>
                <a:lnTo>
                  <a:pt x="3077509" y="64333"/>
                </a:lnTo>
                <a:lnTo>
                  <a:pt x="3079805" y="77689"/>
                </a:lnTo>
                <a:lnTo>
                  <a:pt x="3085787" y="88140"/>
                </a:lnTo>
                <a:lnTo>
                  <a:pt x="3091325" y="94508"/>
                </a:lnTo>
                <a:lnTo>
                  <a:pt x="3098801" y="97692"/>
                </a:lnTo>
                <a:lnTo>
                  <a:pt x="3094094" y="80505"/>
                </a:lnTo>
                <a:lnTo>
                  <a:pt x="3090898" y="75649"/>
                </a:lnTo>
                <a:lnTo>
                  <a:pt x="3089301" y="69579"/>
                </a:lnTo>
                <a:lnTo>
                  <a:pt x="3089301" y="54713"/>
                </a:lnTo>
                <a:lnTo>
                  <a:pt x="3090898" y="48239"/>
                </a:lnTo>
                <a:lnTo>
                  <a:pt x="3094094" y="42872"/>
                </a:lnTo>
                <a:lnTo>
                  <a:pt x="3097288" y="37505"/>
                </a:lnTo>
                <a:lnTo>
                  <a:pt x="3102400" y="34821"/>
                </a:lnTo>
                <a:lnTo>
                  <a:pt x="3117352" y="34821"/>
                </a:lnTo>
                <a:lnTo>
                  <a:pt x="3122932" y="37973"/>
                </a:lnTo>
                <a:lnTo>
                  <a:pt x="3126169" y="44277"/>
                </a:lnTo>
                <a:lnTo>
                  <a:pt x="3128214" y="48281"/>
                </a:lnTo>
                <a:lnTo>
                  <a:pt x="3129236" y="53478"/>
                </a:lnTo>
                <a:lnTo>
                  <a:pt x="3129236" y="66938"/>
                </a:lnTo>
                <a:lnTo>
                  <a:pt x="3127820" y="73359"/>
                </a:lnTo>
                <a:lnTo>
                  <a:pt x="3124987" y="79131"/>
                </a:lnTo>
                <a:lnTo>
                  <a:pt x="3123751" y="94620"/>
                </a:lnTo>
                <a:lnTo>
                  <a:pt x="3133198" y="86894"/>
                </a:lnTo>
                <a:lnTo>
                  <a:pt x="3134857" y="84472"/>
                </a:lnTo>
                <a:lnTo>
                  <a:pt x="3139651" y="73151"/>
                </a:lnTo>
                <a:lnTo>
                  <a:pt x="3141249" y="59548"/>
                </a:lnTo>
                <a:lnTo>
                  <a:pt x="3141195" y="56978"/>
                </a:lnTo>
                <a:lnTo>
                  <a:pt x="3138602" y="43521"/>
                </a:lnTo>
                <a:lnTo>
                  <a:pt x="3132112" y="33607"/>
                </a:lnTo>
                <a:lnTo>
                  <a:pt x="3126020" y="27729"/>
                </a:lnTo>
                <a:lnTo>
                  <a:pt x="3118566" y="24790"/>
                </a:lnTo>
                <a:lnTo>
                  <a:pt x="3109473" y="24791"/>
                </a:lnTo>
                <a:lnTo>
                  <a:pt x="3096380" y="27394"/>
                </a:lnTo>
                <a:lnTo>
                  <a:pt x="3086234" y="35013"/>
                </a:lnTo>
                <a:lnTo>
                  <a:pt x="3084273" y="37548"/>
                </a:lnTo>
                <a:lnTo>
                  <a:pt x="3079179" y="48654"/>
                </a:lnTo>
                <a:lnTo>
                  <a:pt x="3077481" y="62487"/>
                </a:lnTo>
                <a:close/>
              </a:path>
              <a:path w="4042713" h="124144">
                <a:moveTo>
                  <a:pt x="3158798" y="26771"/>
                </a:moveTo>
                <a:lnTo>
                  <a:pt x="3158798" y="95200"/>
                </a:lnTo>
                <a:lnTo>
                  <a:pt x="3170300" y="95200"/>
                </a:lnTo>
                <a:lnTo>
                  <a:pt x="3170300" y="50986"/>
                </a:lnTo>
                <a:lnTo>
                  <a:pt x="3171855" y="46695"/>
                </a:lnTo>
                <a:lnTo>
                  <a:pt x="3174965" y="42967"/>
                </a:lnTo>
                <a:lnTo>
                  <a:pt x="3178074" y="39241"/>
                </a:lnTo>
                <a:lnTo>
                  <a:pt x="3182526" y="37377"/>
                </a:lnTo>
                <a:lnTo>
                  <a:pt x="3189629" y="37398"/>
                </a:lnTo>
                <a:lnTo>
                  <a:pt x="3192089" y="37696"/>
                </a:lnTo>
                <a:lnTo>
                  <a:pt x="3192089" y="25557"/>
                </a:lnTo>
                <a:lnTo>
                  <a:pt x="3190853" y="25429"/>
                </a:lnTo>
                <a:lnTo>
                  <a:pt x="3188383" y="25237"/>
                </a:lnTo>
                <a:lnTo>
                  <a:pt x="3183825" y="25237"/>
                </a:lnTo>
                <a:lnTo>
                  <a:pt x="3179799" y="26888"/>
                </a:lnTo>
                <a:lnTo>
                  <a:pt x="3176306" y="30189"/>
                </a:lnTo>
                <a:lnTo>
                  <a:pt x="3172813" y="33490"/>
                </a:lnTo>
                <a:lnTo>
                  <a:pt x="3170620" y="36291"/>
                </a:lnTo>
                <a:lnTo>
                  <a:pt x="3169725" y="38591"/>
                </a:lnTo>
                <a:lnTo>
                  <a:pt x="3169725" y="26771"/>
                </a:lnTo>
                <a:lnTo>
                  <a:pt x="3158798" y="26771"/>
                </a:lnTo>
                <a:close/>
              </a:path>
              <a:path w="4042713" h="124144">
                <a:moveTo>
                  <a:pt x="3307485" y="37270"/>
                </a:moveTo>
                <a:lnTo>
                  <a:pt x="3309572" y="41019"/>
                </a:lnTo>
                <a:lnTo>
                  <a:pt x="3310849" y="43361"/>
                </a:lnTo>
                <a:lnTo>
                  <a:pt x="3311488" y="47046"/>
                </a:lnTo>
                <a:lnTo>
                  <a:pt x="3311488" y="95200"/>
                </a:lnTo>
                <a:lnTo>
                  <a:pt x="3323309" y="95200"/>
                </a:lnTo>
                <a:lnTo>
                  <a:pt x="3323309" y="44575"/>
                </a:lnTo>
                <a:lnTo>
                  <a:pt x="3322351" y="39315"/>
                </a:lnTo>
                <a:lnTo>
                  <a:pt x="3320434" y="35524"/>
                </a:lnTo>
                <a:lnTo>
                  <a:pt x="3316899" y="28581"/>
                </a:lnTo>
                <a:lnTo>
                  <a:pt x="3310168" y="25109"/>
                </a:lnTo>
                <a:lnTo>
                  <a:pt x="3294705" y="25109"/>
                </a:lnTo>
                <a:lnTo>
                  <a:pt x="3290084" y="26323"/>
                </a:lnTo>
                <a:lnTo>
                  <a:pt x="3286378" y="28752"/>
                </a:lnTo>
                <a:lnTo>
                  <a:pt x="3284205" y="30157"/>
                </a:lnTo>
                <a:lnTo>
                  <a:pt x="3281756" y="32585"/>
                </a:lnTo>
                <a:lnTo>
                  <a:pt x="3279030" y="36035"/>
                </a:lnTo>
                <a:lnTo>
                  <a:pt x="3279030" y="1021"/>
                </a:lnTo>
                <a:lnTo>
                  <a:pt x="3267528" y="1021"/>
                </a:lnTo>
                <a:lnTo>
                  <a:pt x="3267528" y="95200"/>
                </a:lnTo>
                <a:lnTo>
                  <a:pt x="3279030" y="95200"/>
                </a:lnTo>
                <a:lnTo>
                  <a:pt x="3279030" y="49793"/>
                </a:lnTo>
                <a:lnTo>
                  <a:pt x="3280968" y="43596"/>
                </a:lnTo>
                <a:lnTo>
                  <a:pt x="3284844" y="40316"/>
                </a:lnTo>
                <a:lnTo>
                  <a:pt x="3288721" y="37036"/>
                </a:lnTo>
                <a:lnTo>
                  <a:pt x="3293044" y="35396"/>
                </a:lnTo>
                <a:lnTo>
                  <a:pt x="3303566" y="35396"/>
                </a:lnTo>
                <a:lnTo>
                  <a:pt x="3307485" y="37270"/>
                </a:lnTo>
                <a:close/>
              </a:path>
              <a:path w="4042713" h="124144">
                <a:moveTo>
                  <a:pt x="3359226" y="27839"/>
                </a:moveTo>
                <a:lnTo>
                  <a:pt x="3348974" y="35524"/>
                </a:lnTo>
                <a:lnTo>
                  <a:pt x="3352680" y="55523"/>
                </a:lnTo>
                <a:lnTo>
                  <a:pt x="3352893" y="49644"/>
                </a:lnTo>
                <a:lnTo>
                  <a:pt x="3354789" y="44799"/>
                </a:lnTo>
                <a:lnTo>
                  <a:pt x="3358367" y="40987"/>
                </a:lnTo>
                <a:lnTo>
                  <a:pt x="3361945" y="37174"/>
                </a:lnTo>
                <a:lnTo>
                  <a:pt x="3359226" y="27839"/>
                </a:lnTo>
                <a:close/>
              </a:path>
              <a:path w="4042713" h="124144">
                <a:moveTo>
                  <a:pt x="3402519" y="64659"/>
                </a:moveTo>
                <a:lnTo>
                  <a:pt x="3402519" y="57759"/>
                </a:lnTo>
                <a:lnTo>
                  <a:pt x="3402178" y="52733"/>
                </a:lnTo>
                <a:lnTo>
                  <a:pt x="3401497" y="49581"/>
                </a:lnTo>
                <a:lnTo>
                  <a:pt x="3400730" y="44980"/>
                </a:lnTo>
                <a:lnTo>
                  <a:pt x="3399197" y="40955"/>
                </a:lnTo>
                <a:lnTo>
                  <a:pt x="3396896" y="37505"/>
                </a:lnTo>
                <a:lnTo>
                  <a:pt x="3394510" y="33884"/>
                </a:lnTo>
                <a:lnTo>
                  <a:pt x="3391039" y="30935"/>
                </a:lnTo>
                <a:lnTo>
                  <a:pt x="3386481" y="28655"/>
                </a:lnTo>
                <a:lnTo>
                  <a:pt x="3381923" y="26377"/>
                </a:lnTo>
                <a:lnTo>
                  <a:pt x="3377216" y="25237"/>
                </a:lnTo>
                <a:lnTo>
                  <a:pt x="3372193" y="25237"/>
                </a:lnTo>
                <a:lnTo>
                  <a:pt x="3359226" y="27839"/>
                </a:lnTo>
                <a:lnTo>
                  <a:pt x="3361945" y="37174"/>
                </a:lnTo>
                <a:lnTo>
                  <a:pt x="3366375" y="35268"/>
                </a:lnTo>
                <a:lnTo>
                  <a:pt x="3379027" y="35268"/>
                </a:lnTo>
                <a:lnTo>
                  <a:pt x="3384287" y="38037"/>
                </a:lnTo>
                <a:lnTo>
                  <a:pt x="3387439" y="43574"/>
                </a:lnTo>
                <a:lnTo>
                  <a:pt x="3389144" y="46556"/>
                </a:lnTo>
                <a:lnTo>
                  <a:pt x="3390230" y="50539"/>
                </a:lnTo>
                <a:lnTo>
                  <a:pt x="3390698" y="55523"/>
                </a:lnTo>
                <a:lnTo>
                  <a:pt x="3352680" y="55523"/>
                </a:lnTo>
                <a:lnTo>
                  <a:pt x="3348974" y="35524"/>
                </a:lnTo>
                <a:lnTo>
                  <a:pt x="3347273" y="37646"/>
                </a:lnTo>
                <a:lnTo>
                  <a:pt x="3341840" y="48716"/>
                </a:lnTo>
                <a:lnTo>
                  <a:pt x="3340029" y="62295"/>
                </a:lnTo>
                <a:lnTo>
                  <a:pt x="3340081" y="64819"/>
                </a:lnTo>
                <a:lnTo>
                  <a:pt x="3342603" y="78162"/>
                </a:lnTo>
                <a:lnTo>
                  <a:pt x="3348910" y="88332"/>
                </a:lnTo>
                <a:lnTo>
                  <a:pt x="3354831" y="94529"/>
                </a:lnTo>
                <a:lnTo>
                  <a:pt x="3362052" y="97628"/>
                </a:lnTo>
                <a:lnTo>
                  <a:pt x="3374064" y="97628"/>
                </a:lnTo>
                <a:lnTo>
                  <a:pt x="3377195" y="97288"/>
                </a:lnTo>
                <a:lnTo>
                  <a:pt x="3379964" y="96606"/>
                </a:lnTo>
                <a:lnTo>
                  <a:pt x="3385118" y="95413"/>
                </a:lnTo>
                <a:lnTo>
                  <a:pt x="3389442" y="93113"/>
                </a:lnTo>
                <a:lnTo>
                  <a:pt x="3392935" y="89705"/>
                </a:lnTo>
                <a:lnTo>
                  <a:pt x="3395022" y="87746"/>
                </a:lnTo>
                <a:lnTo>
                  <a:pt x="3396907" y="85222"/>
                </a:lnTo>
                <a:lnTo>
                  <a:pt x="3398589" y="82134"/>
                </a:lnTo>
                <a:lnTo>
                  <a:pt x="3400272" y="79046"/>
                </a:lnTo>
                <a:lnTo>
                  <a:pt x="3401262" y="76245"/>
                </a:lnTo>
                <a:lnTo>
                  <a:pt x="3401560" y="73732"/>
                </a:lnTo>
                <a:lnTo>
                  <a:pt x="3390251" y="73732"/>
                </a:lnTo>
                <a:lnTo>
                  <a:pt x="3389399" y="76756"/>
                </a:lnTo>
                <a:lnTo>
                  <a:pt x="3387951" y="79419"/>
                </a:lnTo>
                <a:lnTo>
                  <a:pt x="3385906" y="81719"/>
                </a:lnTo>
                <a:lnTo>
                  <a:pt x="3382328" y="85680"/>
                </a:lnTo>
                <a:lnTo>
                  <a:pt x="3377535" y="87661"/>
                </a:lnTo>
                <a:lnTo>
                  <a:pt x="3365097" y="87661"/>
                </a:lnTo>
                <a:lnTo>
                  <a:pt x="3360348" y="85563"/>
                </a:lnTo>
                <a:lnTo>
                  <a:pt x="3357281" y="81368"/>
                </a:lnTo>
                <a:lnTo>
                  <a:pt x="3354214" y="77172"/>
                </a:lnTo>
                <a:lnTo>
                  <a:pt x="3352574" y="71602"/>
                </a:lnTo>
                <a:lnTo>
                  <a:pt x="3352360" y="64659"/>
                </a:lnTo>
                <a:lnTo>
                  <a:pt x="3402519" y="64659"/>
                </a:lnTo>
                <a:close/>
              </a:path>
              <a:path w="4042713" h="124144">
                <a:moveTo>
                  <a:pt x="3432805" y="86256"/>
                </a:moveTo>
                <a:lnTo>
                  <a:pt x="3429909" y="82549"/>
                </a:lnTo>
                <a:lnTo>
                  <a:pt x="3428333" y="80505"/>
                </a:lnTo>
                <a:lnTo>
                  <a:pt x="3427375" y="77566"/>
                </a:lnTo>
                <a:lnTo>
                  <a:pt x="3427034" y="73732"/>
                </a:lnTo>
                <a:lnTo>
                  <a:pt x="3415980" y="73732"/>
                </a:lnTo>
                <a:lnTo>
                  <a:pt x="3416278" y="80548"/>
                </a:lnTo>
                <a:lnTo>
                  <a:pt x="3418546" y="86266"/>
                </a:lnTo>
                <a:lnTo>
                  <a:pt x="3422785" y="90887"/>
                </a:lnTo>
                <a:lnTo>
                  <a:pt x="3427023" y="95509"/>
                </a:lnTo>
                <a:lnTo>
                  <a:pt x="3434233" y="97820"/>
                </a:lnTo>
                <a:lnTo>
                  <a:pt x="3453870" y="97820"/>
                </a:lnTo>
                <a:lnTo>
                  <a:pt x="3460909" y="95605"/>
                </a:lnTo>
                <a:lnTo>
                  <a:pt x="3465531" y="91175"/>
                </a:lnTo>
                <a:lnTo>
                  <a:pt x="3470152" y="86745"/>
                </a:lnTo>
                <a:lnTo>
                  <a:pt x="3472464" y="81485"/>
                </a:lnTo>
                <a:lnTo>
                  <a:pt x="3472464" y="69089"/>
                </a:lnTo>
                <a:lnTo>
                  <a:pt x="3470227" y="64468"/>
                </a:lnTo>
                <a:lnTo>
                  <a:pt x="3465754" y="61528"/>
                </a:lnTo>
                <a:lnTo>
                  <a:pt x="3462943" y="59654"/>
                </a:lnTo>
                <a:lnTo>
                  <a:pt x="3457406" y="57716"/>
                </a:lnTo>
                <a:lnTo>
                  <a:pt x="3449141" y="55714"/>
                </a:lnTo>
                <a:lnTo>
                  <a:pt x="3441538" y="53861"/>
                </a:lnTo>
                <a:lnTo>
                  <a:pt x="3438216" y="53052"/>
                </a:lnTo>
                <a:lnTo>
                  <a:pt x="3435702" y="52115"/>
                </a:lnTo>
                <a:lnTo>
                  <a:pt x="3433998" y="51050"/>
                </a:lnTo>
                <a:lnTo>
                  <a:pt x="3431059" y="49261"/>
                </a:lnTo>
                <a:lnTo>
                  <a:pt x="3429590" y="46876"/>
                </a:lnTo>
                <a:lnTo>
                  <a:pt x="3429558" y="26983"/>
                </a:lnTo>
                <a:lnTo>
                  <a:pt x="3424893" y="30988"/>
                </a:lnTo>
                <a:lnTo>
                  <a:pt x="3420229" y="34991"/>
                </a:lnTo>
                <a:lnTo>
                  <a:pt x="3417897" y="40231"/>
                </a:lnTo>
                <a:lnTo>
                  <a:pt x="3417897" y="52200"/>
                </a:lnTo>
                <a:lnTo>
                  <a:pt x="3420367" y="56502"/>
                </a:lnTo>
                <a:lnTo>
                  <a:pt x="3425309" y="59612"/>
                </a:lnTo>
                <a:lnTo>
                  <a:pt x="3428077" y="61401"/>
                </a:lnTo>
                <a:lnTo>
                  <a:pt x="3432380" y="63019"/>
                </a:lnTo>
                <a:lnTo>
                  <a:pt x="3438216" y="64468"/>
                </a:lnTo>
                <a:lnTo>
                  <a:pt x="3447353" y="66768"/>
                </a:lnTo>
                <a:lnTo>
                  <a:pt x="3452251" y="68003"/>
                </a:lnTo>
                <a:lnTo>
                  <a:pt x="3455531" y="69089"/>
                </a:lnTo>
                <a:lnTo>
                  <a:pt x="3457193" y="70027"/>
                </a:lnTo>
                <a:lnTo>
                  <a:pt x="3459791" y="71560"/>
                </a:lnTo>
                <a:lnTo>
                  <a:pt x="3461090" y="73796"/>
                </a:lnTo>
                <a:lnTo>
                  <a:pt x="3461090" y="80611"/>
                </a:lnTo>
                <a:lnTo>
                  <a:pt x="3459472" y="83476"/>
                </a:lnTo>
                <a:lnTo>
                  <a:pt x="3456234" y="85329"/>
                </a:lnTo>
                <a:lnTo>
                  <a:pt x="3452996" y="87182"/>
                </a:lnTo>
                <a:lnTo>
                  <a:pt x="3449248" y="88108"/>
                </a:lnTo>
                <a:lnTo>
                  <a:pt x="3437832" y="88108"/>
                </a:lnTo>
                <a:lnTo>
                  <a:pt x="3432805" y="86256"/>
                </a:lnTo>
                <a:close/>
              </a:path>
              <a:path w="4042713" h="124144">
                <a:moveTo>
                  <a:pt x="3438471" y="34821"/>
                </a:moveTo>
                <a:lnTo>
                  <a:pt x="3449333" y="34821"/>
                </a:lnTo>
                <a:lnTo>
                  <a:pt x="3453913" y="36333"/>
                </a:lnTo>
                <a:lnTo>
                  <a:pt x="3456554" y="39358"/>
                </a:lnTo>
                <a:lnTo>
                  <a:pt x="3458172" y="41487"/>
                </a:lnTo>
                <a:lnTo>
                  <a:pt x="3459088" y="43851"/>
                </a:lnTo>
                <a:lnTo>
                  <a:pt x="3459301" y="46450"/>
                </a:lnTo>
                <a:lnTo>
                  <a:pt x="3470164" y="46450"/>
                </a:lnTo>
                <a:lnTo>
                  <a:pt x="3470249" y="42020"/>
                </a:lnTo>
                <a:lnTo>
                  <a:pt x="3468864" y="37888"/>
                </a:lnTo>
                <a:lnTo>
                  <a:pt x="3466010" y="34054"/>
                </a:lnTo>
                <a:lnTo>
                  <a:pt x="3461452" y="28006"/>
                </a:lnTo>
                <a:lnTo>
                  <a:pt x="3454019" y="24982"/>
                </a:lnTo>
                <a:lnTo>
                  <a:pt x="3435830" y="24982"/>
                </a:lnTo>
                <a:lnTo>
                  <a:pt x="3429558" y="26983"/>
                </a:lnTo>
                <a:lnTo>
                  <a:pt x="3429590" y="41168"/>
                </a:lnTo>
                <a:lnTo>
                  <a:pt x="3430708" y="38974"/>
                </a:lnTo>
                <a:lnTo>
                  <a:pt x="3432944" y="37313"/>
                </a:lnTo>
                <a:lnTo>
                  <a:pt x="3435180" y="35652"/>
                </a:lnTo>
                <a:lnTo>
                  <a:pt x="3438471" y="34821"/>
                </a:lnTo>
                <a:close/>
              </a:path>
              <a:path w="4042713" h="124144">
                <a:moveTo>
                  <a:pt x="3500989" y="27839"/>
                </a:moveTo>
                <a:lnTo>
                  <a:pt x="3490738" y="35524"/>
                </a:lnTo>
                <a:lnTo>
                  <a:pt x="3494444" y="55523"/>
                </a:lnTo>
                <a:lnTo>
                  <a:pt x="3494657" y="49644"/>
                </a:lnTo>
                <a:lnTo>
                  <a:pt x="3496552" y="44799"/>
                </a:lnTo>
                <a:lnTo>
                  <a:pt x="3500131" y="40987"/>
                </a:lnTo>
                <a:lnTo>
                  <a:pt x="3503709" y="37174"/>
                </a:lnTo>
                <a:lnTo>
                  <a:pt x="3500989" y="27839"/>
                </a:lnTo>
                <a:close/>
              </a:path>
              <a:path w="4042713" h="124144">
                <a:moveTo>
                  <a:pt x="3544282" y="64659"/>
                </a:moveTo>
                <a:lnTo>
                  <a:pt x="3544282" y="57759"/>
                </a:lnTo>
                <a:lnTo>
                  <a:pt x="3543942" y="52733"/>
                </a:lnTo>
                <a:lnTo>
                  <a:pt x="3543260" y="49581"/>
                </a:lnTo>
                <a:lnTo>
                  <a:pt x="3542494" y="44980"/>
                </a:lnTo>
                <a:lnTo>
                  <a:pt x="3540960" y="40955"/>
                </a:lnTo>
                <a:lnTo>
                  <a:pt x="3538660" y="37505"/>
                </a:lnTo>
                <a:lnTo>
                  <a:pt x="3536274" y="33884"/>
                </a:lnTo>
                <a:lnTo>
                  <a:pt x="3532802" y="30935"/>
                </a:lnTo>
                <a:lnTo>
                  <a:pt x="3528245" y="28655"/>
                </a:lnTo>
                <a:lnTo>
                  <a:pt x="3523687" y="26377"/>
                </a:lnTo>
                <a:lnTo>
                  <a:pt x="3518980" y="25237"/>
                </a:lnTo>
                <a:lnTo>
                  <a:pt x="3513956" y="25237"/>
                </a:lnTo>
                <a:lnTo>
                  <a:pt x="3500989" y="27839"/>
                </a:lnTo>
                <a:lnTo>
                  <a:pt x="3503709" y="37174"/>
                </a:lnTo>
                <a:lnTo>
                  <a:pt x="3508139" y="35268"/>
                </a:lnTo>
                <a:lnTo>
                  <a:pt x="3520790" y="35268"/>
                </a:lnTo>
                <a:lnTo>
                  <a:pt x="3526051" y="38037"/>
                </a:lnTo>
                <a:lnTo>
                  <a:pt x="3529203" y="43574"/>
                </a:lnTo>
                <a:lnTo>
                  <a:pt x="3530907" y="46556"/>
                </a:lnTo>
                <a:lnTo>
                  <a:pt x="3531993" y="50539"/>
                </a:lnTo>
                <a:lnTo>
                  <a:pt x="3532462" y="55523"/>
                </a:lnTo>
                <a:lnTo>
                  <a:pt x="3494444" y="55523"/>
                </a:lnTo>
                <a:lnTo>
                  <a:pt x="3490738" y="35524"/>
                </a:lnTo>
                <a:lnTo>
                  <a:pt x="3489036" y="37646"/>
                </a:lnTo>
                <a:lnTo>
                  <a:pt x="3483603" y="48716"/>
                </a:lnTo>
                <a:lnTo>
                  <a:pt x="3481793" y="62295"/>
                </a:lnTo>
                <a:lnTo>
                  <a:pt x="3481845" y="64819"/>
                </a:lnTo>
                <a:lnTo>
                  <a:pt x="3484367" y="78162"/>
                </a:lnTo>
                <a:lnTo>
                  <a:pt x="3490674" y="88332"/>
                </a:lnTo>
                <a:lnTo>
                  <a:pt x="3496595" y="94529"/>
                </a:lnTo>
                <a:lnTo>
                  <a:pt x="3503815" y="97628"/>
                </a:lnTo>
                <a:lnTo>
                  <a:pt x="3515827" y="97628"/>
                </a:lnTo>
                <a:lnTo>
                  <a:pt x="3518959" y="97288"/>
                </a:lnTo>
                <a:lnTo>
                  <a:pt x="3521727" y="96606"/>
                </a:lnTo>
                <a:lnTo>
                  <a:pt x="3526882" y="95413"/>
                </a:lnTo>
                <a:lnTo>
                  <a:pt x="3531205" y="93113"/>
                </a:lnTo>
                <a:lnTo>
                  <a:pt x="3534698" y="89705"/>
                </a:lnTo>
                <a:lnTo>
                  <a:pt x="3536786" y="87746"/>
                </a:lnTo>
                <a:lnTo>
                  <a:pt x="3538671" y="85222"/>
                </a:lnTo>
                <a:lnTo>
                  <a:pt x="3540353" y="82134"/>
                </a:lnTo>
                <a:lnTo>
                  <a:pt x="3542035" y="79046"/>
                </a:lnTo>
                <a:lnTo>
                  <a:pt x="3543026" y="76245"/>
                </a:lnTo>
                <a:lnTo>
                  <a:pt x="3543324" y="73732"/>
                </a:lnTo>
                <a:lnTo>
                  <a:pt x="3532015" y="73732"/>
                </a:lnTo>
                <a:lnTo>
                  <a:pt x="3531162" y="76756"/>
                </a:lnTo>
                <a:lnTo>
                  <a:pt x="3529715" y="79419"/>
                </a:lnTo>
                <a:lnTo>
                  <a:pt x="3527670" y="81719"/>
                </a:lnTo>
                <a:lnTo>
                  <a:pt x="3524092" y="85680"/>
                </a:lnTo>
                <a:lnTo>
                  <a:pt x="3519299" y="87661"/>
                </a:lnTo>
                <a:lnTo>
                  <a:pt x="3506861" y="87661"/>
                </a:lnTo>
                <a:lnTo>
                  <a:pt x="3502111" y="85563"/>
                </a:lnTo>
                <a:lnTo>
                  <a:pt x="3499044" y="81368"/>
                </a:lnTo>
                <a:lnTo>
                  <a:pt x="3495977" y="77172"/>
                </a:lnTo>
                <a:lnTo>
                  <a:pt x="3494337" y="71602"/>
                </a:lnTo>
                <a:lnTo>
                  <a:pt x="3494124" y="64659"/>
                </a:lnTo>
                <a:lnTo>
                  <a:pt x="3544282" y="64659"/>
                </a:lnTo>
                <a:close/>
              </a:path>
              <a:path w="4042713" h="124144">
                <a:moveTo>
                  <a:pt x="3612119" y="94114"/>
                </a:moveTo>
                <a:lnTo>
                  <a:pt x="3615612" y="96372"/>
                </a:lnTo>
                <a:lnTo>
                  <a:pt x="3619935" y="97500"/>
                </a:lnTo>
                <a:lnTo>
                  <a:pt x="3631650" y="97500"/>
                </a:lnTo>
                <a:lnTo>
                  <a:pt x="3637400" y="95477"/>
                </a:lnTo>
                <a:lnTo>
                  <a:pt x="3642341" y="91431"/>
                </a:lnTo>
                <a:lnTo>
                  <a:pt x="3647516" y="85754"/>
                </a:lnTo>
                <a:lnTo>
                  <a:pt x="3652405" y="74400"/>
                </a:lnTo>
                <a:lnTo>
                  <a:pt x="3654035" y="59484"/>
                </a:lnTo>
                <a:lnTo>
                  <a:pt x="3654015" y="57864"/>
                </a:lnTo>
                <a:lnTo>
                  <a:pt x="3651800" y="44219"/>
                </a:lnTo>
                <a:lnTo>
                  <a:pt x="3645919" y="34023"/>
                </a:lnTo>
                <a:lnTo>
                  <a:pt x="3640510" y="28081"/>
                </a:lnTo>
                <a:lnTo>
                  <a:pt x="3633928" y="25109"/>
                </a:lnTo>
                <a:lnTo>
                  <a:pt x="3620936" y="25109"/>
                </a:lnTo>
                <a:lnTo>
                  <a:pt x="3616379" y="26387"/>
                </a:lnTo>
                <a:lnTo>
                  <a:pt x="3612502" y="28943"/>
                </a:lnTo>
                <a:lnTo>
                  <a:pt x="3609776" y="30647"/>
                </a:lnTo>
                <a:lnTo>
                  <a:pt x="3610138" y="39187"/>
                </a:lnTo>
                <a:lnTo>
                  <a:pt x="3615591" y="35205"/>
                </a:lnTo>
                <a:lnTo>
                  <a:pt x="3631479" y="35205"/>
                </a:lnTo>
                <a:lnTo>
                  <a:pt x="3636932" y="38974"/>
                </a:lnTo>
                <a:lnTo>
                  <a:pt x="3639914" y="46514"/>
                </a:lnTo>
                <a:lnTo>
                  <a:pt x="3641490" y="50432"/>
                </a:lnTo>
                <a:lnTo>
                  <a:pt x="3642278" y="55118"/>
                </a:lnTo>
                <a:lnTo>
                  <a:pt x="3642278" y="69515"/>
                </a:lnTo>
                <a:lnTo>
                  <a:pt x="3640499" y="76235"/>
                </a:lnTo>
                <a:lnTo>
                  <a:pt x="3636942" y="80728"/>
                </a:lnTo>
                <a:lnTo>
                  <a:pt x="3633386" y="85222"/>
                </a:lnTo>
                <a:lnTo>
                  <a:pt x="3628923" y="87469"/>
                </a:lnTo>
                <a:lnTo>
                  <a:pt x="3615633" y="87469"/>
                </a:lnTo>
                <a:lnTo>
                  <a:pt x="3610181" y="83934"/>
                </a:lnTo>
                <a:lnTo>
                  <a:pt x="3607199" y="76863"/>
                </a:lnTo>
                <a:lnTo>
                  <a:pt x="3607795" y="90643"/>
                </a:lnTo>
                <a:lnTo>
                  <a:pt x="3610074" y="92836"/>
                </a:lnTo>
                <a:lnTo>
                  <a:pt x="3612119" y="94114"/>
                </a:lnTo>
                <a:close/>
              </a:path>
              <a:path w="4042713" h="124144">
                <a:moveTo>
                  <a:pt x="3682511" y="26771"/>
                </a:moveTo>
                <a:lnTo>
                  <a:pt x="3670754" y="26771"/>
                </a:lnTo>
                <a:lnTo>
                  <a:pt x="3670754" y="79120"/>
                </a:lnTo>
                <a:lnTo>
                  <a:pt x="3671712" y="83785"/>
                </a:lnTo>
                <a:lnTo>
                  <a:pt x="3673629" y="87278"/>
                </a:lnTo>
                <a:lnTo>
                  <a:pt x="3677165" y="93795"/>
                </a:lnTo>
                <a:lnTo>
                  <a:pt x="3683810" y="97053"/>
                </a:lnTo>
                <a:lnTo>
                  <a:pt x="3684172" y="80760"/>
                </a:lnTo>
                <a:lnTo>
                  <a:pt x="3683065" y="78545"/>
                </a:lnTo>
                <a:lnTo>
                  <a:pt x="3682511" y="75692"/>
                </a:lnTo>
                <a:lnTo>
                  <a:pt x="3682511" y="26771"/>
                </a:lnTo>
                <a:close/>
              </a:path>
              <a:path w="4042713" h="124144">
                <a:moveTo>
                  <a:pt x="3690029" y="86894"/>
                </a:moveTo>
                <a:lnTo>
                  <a:pt x="3686216" y="84850"/>
                </a:lnTo>
                <a:lnTo>
                  <a:pt x="3684172" y="80760"/>
                </a:lnTo>
                <a:lnTo>
                  <a:pt x="3683810" y="97053"/>
                </a:lnTo>
                <a:lnTo>
                  <a:pt x="3699826" y="97053"/>
                </a:lnTo>
                <a:lnTo>
                  <a:pt x="3705151" y="95264"/>
                </a:lnTo>
                <a:lnTo>
                  <a:pt x="3709539" y="91686"/>
                </a:lnTo>
                <a:lnTo>
                  <a:pt x="3711754" y="89897"/>
                </a:lnTo>
                <a:lnTo>
                  <a:pt x="3713607" y="87703"/>
                </a:lnTo>
                <a:lnTo>
                  <a:pt x="3715097" y="85105"/>
                </a:lnTo>
                <a:lnTo>
                  <a:pt x="3714970" y="95200"/>
                </a:lnTo>
                <a:lnTo>
                  <a:pt x="3725832" y="95200"/>
                </a:lnTo>
                <a:lnTo>
                  <a:pt x="3725832" y="26771"/>
                </a:lnTo>
                <a:lnTo>
                  <a:pt x="3714331" y="26771"/>
                </a:lnTo>
                <a:lnTo>
                  <a:pt x="3714331" y="67066"/>
                </a:lnTo>
                <a:lnTo>
                  <a:pt x="3713543" y="72326"/>
                </a:lnTo>
                <a:lnTo>
                  <a:pt x="3711967" y="76160"/>
                </a:lnTo>
                <a:lnTo>
                  <a:pt x="3709070" y="83316"/>
                </a:lnTo>
                <a:lnTo>
                  <a:pt x="3703618" y="86894"/>
                </a:lnTo>
                <a:lnTo>
                  <a:pt x="3690029" y="86894"/>
                </a:lnTo>
                <a:close/>
              </a:path>
              <a:path w="4042713" h="124144">
                <a:moveTo>
                  <a:pt x="3757801" y="71900"/>
                </a:moveTo>
                <a:lnTo>
                  <a:pt x="3757056" y="86447"/>
                </a:lnTo>
                <a:lnTo>
                  <a:pt x="3759484" y="89727"/>
                </a:lnTo>
                <a:lnTo>
                  <a:pt x="3759420" y="75904"/>
                </a:lnTo>
                <a:lnTo>
                  <a:pt x="3757801" y="71900"/>
                </a:lnTo>
                <a:close/>
              </a:path>
              <a:path w="4042713" h="124144">
                <a:moveTo>
                  <a:pt x="3823997" y="1341"/>
                </a:moveTo>
                <a:lnTo>
                  <a:pt x="3823997" y="95200"/>
                </a:lnTo>
                <a:lnTo>
                  <a:pt x="3835499" y="95200"/>
                </a:lnTo>
                <a:lnTo>
                  <a:pt x="3835499" y="1341"/>
                </a:lnTo>
                <a:lnTo>
                  <a:pt x="3823997" y="1341"/>
                </a:lnTo>
                <a:close/>
              </a:path>
              <a:path w="4042713" h="124144">
                <a:moveTo>
                  <a:pt x="3856393" y="27090"/>
                </a:moveTo>
                <a:lnTo>
                  <a:pt x="3856393" y="95200"/>
                </a:lnTo>
                <a:lnTo>
                  <a:pt x="3868086" y="95200"/>
                </a:lnTo>
                <a:lnTo>
                  <a:pt x="3868086" y="27090"/>
                </a:lnTo>
                <a:lnTo>
                  <a:pt x="3856393" y="27090"/>
                </a:lnTo>
                <a:close/>
              </a:path>
              <a:path w="4042713" h="124144">
                <a:moveTo>
                  <a:pt x="3856393" y="1341"/>
                </a:moveTo>
                <a:lnTo>
                  <a:pt x="3856393" y="14376"/>
                </a:lnTo>
                <a:lnTo>
                  <a:pt x="3868086" y="14376"/>
                </a:lnTo>
                <a:lnTo>
                  <a:pt x="3868086" y="1341"/>
                </a:lnTo>
                <a:lnTo>
                  <a:pt x="3856393" y="1341"/>
                </a:lnTo>
                <a:close/>
              </a:path>
              <a:path w="4042713" h="124144">
                <a:moveTo>
                  <a:pt x="3908170" y="35077"/>
                </a:moveTo>
                <a:lnTo>
                  <a:pt x="3920864" y="35077"/>
                </a:lnTo>
                <a:lnTo>
                  <a:pt x="3924761" y="36472"/>
                </a:lnTo>
                <a:lnTo>
                  <a:pt x="3927189" y="39262"/>
                </a:lnTo>
                <a:lnTo>
                  <a:pt x="3929617" y="42052"/>
                </a:lnTo>
                <a:lnTo>
                  <a:pt x="3931172" y="45555"/>
                </a:lnTo>
                <a:lnTo>
                  <a:pt x="3931854" y="49772"/>
                </a:lnTo>
                <a:lnTo>
                  <a:pt x="3943036" y="49772"/>
                </a:lnTo>
                <a:lnTo>
                  <a:pt x="3942056" y="40614"/>
                </a:lnTo>
                <a:lnTo>
                  <a:pt x="3939149" y="34161"/>
                </a:lnTo>
                <a:lnTo>
                  <a:pt x="3934314" y="30412"/>
                </a:lnTo>
                <a:lnTo>
                  <a:pt x="3929479" y="26664"/>
                </a:lnTo>
                <a:lnTo>
                  <a:pt x="3923207" y="24790"/>
                </a:lnTo>
                <a:lnTo>
                  <a:pt x="3906466" y="24790"/>
                </a:lnTo>
                <a:lnTo>
                  <a:pt x="3899033" y="28134"/>
                </a:lnTo>
                <a:lnTo>
                  <a:pt x="3893197" y="34821"/>
                </a:lnTo>
                <a:lnTo>
                  <a:pt x="3890984" y="37688"/>
                </a:lnTo>
                <a:lnTo>
                  <a:pt x="3886078" y="48787"/>
                </a:lnTo>
                <a:lnTo>
                  <a:pt x="3884443" y="62870"/>
                </a:lnTo>
                <a:lnTo>
                  <a:pt x="3884445" y="63293"/>
                </a:lnTo>
                <a:lnTo>
                  <a:pt x="3886498" y="76520"/>
                </a:lnTo>
                <a:lnTo>
                  <a:pt x="3892430" y="87373"/>
                </a:lnTo>
                <a:lnTo>
                  <a:pt x="3897754" y="93912"/>
                </a:lnTo>
                <a:lnTo>
                  <a:pt x="3904890" y="97181"/>
                </a:lnTo>
                <a:lnTo>
                  <a:pt x="3921801" y="97181"/>
                </a:lnTo>
                <a:lnTo>
                  <a:pt x="3928339" y="95083"/>
                </a:lnTo>
                <a:lnTo>
                  <a:pt x="3933451" y="90887"/>
                </a:lnTo>
                <a:lnTo>
                  <a:pt x="3938563" y="86692"/>
                </a:lnTo>
                <a:lnTo>
                  <a:pt x="3941758" y="80058"/>
                </a:lnTo>
                <a:lnTo>
                  <a:pt x="3943036" y="70985"/>
                </a:lnTo>
                <a:lnTo>
                  <a:pt x="3931854" y="70985"/>
                </a:lnTo>
                <a:lnTo>
                  <a:pt x="3930789" y="76054"/>
                </a:lnTo>
                <a:lnTo>
                  <a:pt x="3928861" y="80047"/>
                </a:lnTo>
                <a:lnTo>
                  <a:pt x="3926071" y="82965"/>
                </a:lnTo>
                <a:lnTo>
                  <a:pt x="3923281" y="85883"/>
                </a:lnTo>
                <a:lnTo>
                  <a:pt x="3919501" y="87341"/>
                </a:lnTo>
                <a:lnTo>
                  <a:pt x="3908510" y="87341"/>
                </a:lnTo>
                <a:lnTo>
                  <a:pt x="3903953" y="84999"/>
                </a:lnTo>
                <a:lnTo>
                  <a:pt x="3901056" y="80313"/>
                </a:lnTo>
                <a:lnTo>
                  <a:pt x="3898159" y="75628"/>
                </a:lnTo>
                <a:lnTo>
                  <a:pt x="3896711" y="69856"/>
                </a:lnTo>
                <a:lnTo>
                  <a:pt x="3896711" y="56183"/>
                </a:lnTo>
                <a:lnTo>
                  <a:pt x="3897733" y="50454"/>
                </a:lnTo>
                <a:lnTo>
                  <a:pt x="3899778" y="45811"/>
                </a:lnTo>
                <a:lnTo>
                  <a:pt x="3902930" y="38655"/>
                </a:lnTo>
                <a:lnTo>
                  <a:pt x="3908170" y="35077"/>
                </a:lnTo>
                <a:close/>
              </a:path>
              <a:path w="4042713" h="124144">
                <a:moveTo>
                  <a:pt x="3954856" y="1341"/>
                </a:moveTo>
                <a:lnTo>
                  <a:pt x="3954856" y="95200"/>
                </a:lnTo>
                <a:lnTo>
                  <a:pt x="3966358" y="95200"/>
                </a:lnTo>
                <a:lnTo>
                  <a:pt x="3966358" y="1341"/>
                </a:lnTo>
                <a:lnTo>
                  <a:pt x="3954856" y="1341"/>
                </a:lnTo>
                <a:close/>
              </a:path>
              <a:path w="4042713" h="124144">
                <a:moveTo>
                  <a:pt x="4005462" y="97181"/>
                </a:moveTo>
                <a:lnTo>
                  <a:pt x="4004866" y="98714"/>
                </a:lnTo>
                <a:lnTo>
                  <a:pt x="4003907" y="101057"/>
                </a:lnTo>
                <a:lnTo>
                  <a:pt x="4002586" y="104209"/>
                </a:lnTo>
                <a:lnTo>
                  <a:pt x="4001266" y="107361"/>
                </a:lnTo>
                <a:lnTo>
                  <a:pt x="4000286" y="109448"/>
                </a:lnTo>
                <a:lnTo>
                  <a:pt x="3997762" y="112036"/>
                </a:lnTo>
                <a:lnTo>
                  <a:pt x="3995196" y="113090"/>
                </a:lnTo>
                <a:lnTo>
                  <a:pt x="3992385" y="113090"/>
                </a:lnTo>
                <a:lnTo>
                  <a:pt x="3989807" y="112771"/>
                </a:lnTo>
                <a:lnTo>
                  <a:pt x="3986357" y="111876"/>
                </a:lnTo>
                <a:lnTo>
                  <a:pt x="3986357" y="122355"/>
                </a:lnTo>
                <a:lnTo>
                  <a:pt x="3987635" y="122696"/>
                </a:lnTo>
                <a:lnTo>
                  <a:pt x="3990457" y="123186"/>
                </a:lnTo>
                <a:lnTo>
                  <a:pt x="3999966" y="123249"/>
                </a:lnTo>
                <a:lnTo>
                  <a:pt x="4004652" y="121333"/>
                </a:lnTo>
                <a:lnTo>
                  <a:pt x="4007378" y="117499"/>
                </a:lnTo>
                <a:lnTo>
                  <a:pt x="4010041" y="112852"/>
                </a:lnTo>
                <a:lnTo>
                  <a:pt x="4014960" y="101909"/>
                </a:lnTo>
                <a:lnTo>
                  <a:pt x="4021436" y="85552"/>
                </a:lnTo>
                <a:lnTo>
                  <a:pt x="4022929" y="81584"/>
                </a:lnTo>
                <a:lnTo>
                  <a:pt x="4027069" y="70315"/>
                </a:lnTo>
                <a:lnTo>
                  <a:pt x="4031914" y="56800"/>
                </a:lnTo>
                <a:lnTo>
                  <a:pt x="4035083" y="47933"/>
                </a:lnTo>
                <a:lnTo>
                  <a:pt x="4039839" y="34680"/>
                </a:lnTo>
                <a:lnTo>
                  <a:pt x="4042713" y="26771"/>
                </a:lnTo>
                <a:lnTo>
                  <a:pt x="4029998" y="26771"/>
                </a:lnTo>
                <a:lnTo>
                  <a:pt x="4011532" y="82486"/>
                </a:lnTo>
                <a:lnTo>
                  <a:pt x="3993194" y="26771"/>
                </a:lnTo>
                <a:lnTo>
                  <a:pt x="3980159" y="26771"/>
                </a:lnTo>
                <a:lnTo>
                  <a:pt x="4005462" y="97181"/>
                </a:lnTo>
                <a:close/>
              </a:path>
              <a:path w="4042713" h="124144">
                <a:moveTo>
                  <a:pt x="3757056" y="95200"/>
                </a:moveTo>
                <a:lnTo>
                  <a:pt x="3757056" y="86447"/>
                </a:lnTo>
                <a:lnTo>
                  <a:pt x="3757801" y="71900"/>
                </a:lnTo>
                <a:lnTo>
                  <a:pt x="3756992" y="66683"/>
                </a:lnTo>
                <a:lnTo>
                  <a:pt x="3756992" y="51348"/>
                </a:lnTo>
                <a:lnTo>
                  <a:pt x="3758962" y="44959"/>
                </a:lnTo>
                <a:lnTo>
                  <a:pt x="3762903" y="41083"/>
                </a:lnTo>
                <a:lnTo>
                  <a:pt x="3766843" y="37206"/>
                </a:lnTo>
                <a:lnTo>
                  <a:pt x="3771432" y="35268"/>
                </a:lnTo>
                <a:lnTo>
                  <a:pt x="3782678" y="35268"/>
                </a:lnTo>
                <a:lnTo>
                  <a:pt x="3787225" y="37632"/>
                </a:lnTo>
                <a:lnTo>
                  <a:pt x="3790314" y="42361"/>
                </a:lnTo>
                <a:lnTo>
                  <a:pt x="3793402" y="47089"/>
                </a:lnTo>
                <a:lnTo>
                  <a:pt x="3794946" y="53052"/>
                </a:lnTo>
                <a:lnTo>
                  <a:pt x="3794946" y="68344"/>
                </a:lnTo>
                <a:lnTo>
                  <a:pt x="3793402" y="74861"/>
                </a:lnTo>
                <a:lnTo>
                  <a:pt x="3790314" y="79802"/>
                </a:lnTo>
                <a:lnTo>
                  <a:pt x="3787225" y="84743"/>
                </a:lnTo>
                <a:lnTo>
                  <a:pt x="3782572" y="87214"/>
                </a:lnTo>
                <a:lnTo>
                  <a:pt x="3768088" y="87214"/>
                </a:lnTo>
                <a:lnTo>
                  <a:pt x="3762445" y="83444"/>
                </a:lnTo>
                <a:lnTo>
                  <a:pt x="3759420" y="75904"/>
                </a:lnTo>
                <a:lnTo>
                  <a:pt x="3759484" y="89727"/>
                </a:lnTo>
                <a:lnTo>
                  <a:pt x="3761763" y="92112"/>
                </a:lnTo>
                <a:lnTo>
                  <a:pt x="3763893" y="93603"/>
                </a:lnTo>
                <a:lnTo>
                  <a:pt x="3767471" y="96116"/>
                </a:lnTo>
                <a:lnTo>
                  <a:pt x="3771859" y="97373"/>
                </a:lnTo>
                <a:lnTo>
                  <a:pt x="3786341" y="97373"/>
                </a:lnTo>
                <a:lnTo>
                  <a:pt x="3793604" y="93795"/>
                </a:lnTo>
                <a:lnTo>
                  <a:pt x="3798844" y="86639"/>
                </a:lnTo>
                <a:lnTo>
                  <a:pt x="3800275" y="84536"/>
                </a:lnTo>
                <a:lnTo>
                  <a:pt x="3805096" y="73229"/>
                </a:lnTo>
                <a:lnTo>
                  <a:pt x="3806703" y="59676"/>
                </a:lnTo>
                <a:lnTo>
                  <a:pt x="3806672" y="57557"/>
                </a:lnTo>
                <a:lnTo>
                  <a:pt x="3804457" y="43831"/>
                </a:lnTo>
                <a:lnTo>
                  <a:pt x="3798748" y="33767"/>
                </a:lnTo>
                <a:lnTo>
                  <a:pt x="3793444" y="27910"/>
                </a:lnTo>
                <a:lnTo>
                  <a:pt x="3786533" y="24982"/>
                </a:lnTo>
                <a:lnTo>
                  <a:pt x="3773925" y="24982"/>
                </a:lnTo>
                <a:lnTo>
                  <a:pt x="3770133" y="25844"/>
                </a:lnTo>
                <a:lnTo>
                  <a:pt x="3766640" y="27569"/>
                </a:lnTo>
                <a:lnTo>
                  <a:pt x="3763147" y="29294"/>
                </a:lnTo>
                <a:lnTo>
                  <a:pt x="3760144" y="31797"/>
                </a:lnTo>
                <a:lnTo>
                  <a:pt x="3757631" y="35077"/>
                </a:lnTo>
                <a:lnTo>
                  <a:pt x="3757631" y="1021"/>
                </a:lnTo>
                <a:lnTo>
                  <a:pt x="3746449" y="1021"/>
                </a:lnTo>
                <a:lnTo>
                  <a:pt x="3746449" y="95200"/>
                </a:lnTo>
                <a:lnTo>
                  <a:pt x="3757056" y="95200"/>
                </a:lnTo>
                <a:close/>
              </a:path>
              <a:path w="4042713" h="124144">
                <a:moveTo>
                  <a:pt x="3605282" y="122483"/>
                </a:moveTo>
                <a:lnTo>
                  <a:pt x="3605282" y="87533"/>
                </a:lnTo>
                <a:lnTo>
                  <a:pt x="3607795" y="90643"/>
                </a:lnTo>
                <a:lnTo>
                  <a:pt x="3607199" y="76863"/>
                </a:lnTo>
                <a:lnTo>
                  <a:pt x="3605623" y="73157"/>
                </a:lnTo>
                <a:lnTo>
                  <a:pt x="3604835" y="68664"/>
                </a:lnTo>
                <a:lnTo>
                  <a:pt x="3604835" y="56822"/>
                </a:lnTo>
                <a:lnTo>
                  <a:pt x="3605623" y="51412"/>
                </a:lnTo>
                <a:lnTo>
                  <a:pt x="3607199" y="47152"/>
                </a:lnTo>
                <a:lnTo>
                  <a:pt x="3610138" y="39187"/>
                </a:lnTo>
                <a:lnTo>
                  <a:pt x="3609776" y="30647"/>
                </a:lnTo>
                <a:lnTo>
                  <a:pt x="3607262" y="33053"/>
                </a:lnTo>
                <a:lnTo>
                  <a:pt x="3604963" y="36163"/>
                </a:lnTo>
                <a:lnTo>
                  <a:pt x="3604963" y="27090"/>
                </a:lnTo>
                <a:lnTo>
                  <a:pt x="3593781" y="27090"/>
                </a:lnTo>
                <a:lnTo>
                  <a:pt x="3593781" y="122483"/>
                </a:lnTo>
                <a:lnTo>
                  <a:pt x="3605282" y="122483"/>
                </a:lnTo>
                <a:close/>
              </a:path>
              <a:path w="4042713" h="124144">
                <a:moveTo>
                  <a:pt x="3250915" y="96287"/>
                </a:moveTo>
                <a:lnTo>
                  <a:pt x="3254121" y="96201"/>
                </a:lnTo>
                <a:lnTo>
                  <a:pt x="3256975" y="95861"/>
                </a:lnTo>
                <a:lnTo>
                  <a:pt x="3259669" y="95200"/>
                </a:lnTo>
                <a:lnTo>
                  <a:pt x="3259669" y="86128"/>
                </a:lnTo>
                <a:lnTo>
                  <a:pt x="3256198" y="86319"/>
                </a:lnTo>
                <a:lnTo>
                  <a:pt x="3253556" y="86319"/>
                </a:lnTo>
                <a:lnTo>
                  <a:pt x="3251171" y="85616"/>
                </a:lnTo>
                <a:lnTo>
                  <a:pt x="3248743" y="83210"/>
                </a:lnTo>
                <a:lnTo>
                  <a:pt x="3248743" y="36163"/>
                </a:lnTo>
                <a:lnTo>
                  <a:pt x="3259669" y="36163"/>
                </a:lnTo>
                <a:lnTo>
                  <a:pt x="3259669" y="26771"/>
                </a:lnTo>
                <a:lnTo>
                  <a:pt x="3248743" y="26771"/>
                </a:lnTo>
                <a:lnTo>
                  <a:pt x="3248743" y="7666"/>
                </a:lnTo>
                <a:lnTo>
                  <a:pt x="3237114" y="7666"/>
                </a:lnTo>
                <a:lnTo>
                  <a:pt x="3237114" y="26771"/>
                </a:lnTo>
                <a:lnTo>
                  <a:pt x="3227849" y="26771"/>
                </a:lnTo>
                <a:lnTo>
                  <a:pt x="3227849" y="36163"/>
                </a:lnTo>
                <a:lnTo>
                  <a:pt x="3237114" y="36163"/>
                </a:lnTo>
                <a:lnTo>
                  <a:pt x="3237114" y="85851"/>
                </a:lnTo>
                <a:lnTo>
                  <a:pt x="3238072" y="89418"/>
                </a:lnTo>
                <a:lnTo>
                  <a:pt x="3239989" y="92165"/>
                </a:lnTo>
                <a:lnTo>
                  <a:pt x="3241906" y="94913"/>
                </a:lnTo>
                <a:lnTo>
                  <a:pt x="3245548" y="96287"/>
                </a:lnTo>
                <a:lnTo>
                  <a:pt x="3250915" y="96287"/>
                </a:lnTo>
                <a:close/>
              </a:path>
              <a:path w="4042713" h="124144">
                <a:moveTo>
                  <a:pt x="2923769" y="96287"/>
                </a:moveTo>
                <a:lnTo>
                  <a:pt x="2926974" y="96201"/>
                </a:lnTo>
                <a:lnTo>
                  <a:pt x="2929828" y="95861"/>
                </a:lnTo>
                <a:lnTo>
                  <a:pt x="2932522" y="95200"/>
                </a:lnTo>
                <a:lnTo>
                  <a:pt x="2932522" y="86128"/>
                </a:lnTo>
                <a:lnTo>
                  <a:pt x="2929051" y="86319"/>
                </a:lnTo>
                <a:lnTo>
                  <a:pt x="2926410" y="86319"/>
                </a:lnTo>
                <a:lnTo>
                  <a:pt x="2924024" y="85616"/>
                </a:lnTo>
                <a:lnTo>
                  <a:pt x="2921596" y="83210"/>
                </a:lnTo>
                <a:lnTo>
                  <a:pt x="2921596" y="36163"/>
                </a:lnTo>
                <a:lnTo>
                  <a:pt x="2932522" y="36163"/>
                </a:lnTo>
                <a:lnTo>
                  <a:pt x="2932522" y="26771"/>
                </a:lnTo>
                <a:lnTo>
                  <a:pt x="2921596" y="26771"/>
                </a:lnTo>
                <a:lnTo>
                  <a:pt x="2921596" y="7666"/>
                </a:lnTo>
                <a:lnTo>
                  <a:pt x="2909967" y="7666"/>
                </a:lnTo>
                <a:lnTo>
                  <a:pt x="2909967" y="26771"/>
                </a:lnTo>
                <a:lnTo>
                  <a:pt x="2900702" y="26771"/>
                </a:lnTo>
                <a:lnTo>
                  <a:pt x="2900702" y="36163"/>
                </a:lnTo>
                <a:lnTo>
                  <a:pt x="2909967" y="36163"/>
                </a:lnTo>
                <a:lnTo>
                  <a:pt x="2909967" y="85851"/>
                </a:lnTo>
                <a:lnTo>
                  <a:pt x="2910925" y="89418"/>
                </a:lnTo>
                <a:lnTo>
                  <a:pt x="2912842" y="92165"/>
                </a:lnTo>
                <a:lnTo>
                  <a:pt x="2914759" y="94913"/>
                </a:lnTo>
                <a:lnTo>
                  <a:pt x="2918401" y="96287"/>
                </a:lnTo>
                <a:lnTo>
                  <a:pt x="2923769" y="96287"/>
                </a:lnTo>
                <a:close/>
              </a:path>
              <a:path w="4042713" h="124144">
                <a:moveTo>
                  <a:pt x="2764710" y="95200"/>
                </a:moveTo>
                <a:lnTo>
                  <a:pt x="2764710" y="86447"/>
                </a:lnTo>
                <a:lnTo>
                  <a:pt x="2765456" y="71900"/>
                </a:lnTo>
                <a:lnTo>
                  <a:pt x="2764646" y="66683"/>
                </a:lnTo>
                <a:lnTo>
                  <a:pt x="2764646" y="51348"/>
                </a:lnTo>
                <a:lnTo>
                  <a:pt x="2766617" y="44959"/>
                </a:lnTo>
                <a:lnTo>
                  <a:pt x="2770557" y="41082"/>
                </a:lnTo>
                <a:lnTo>
                  <a:pt x="2774497" y="37206"/>
                </a:lnTo>
                <a:lnTo>
                  <a:pt x="2779087" y="35268"/>
                </a:lnTo>
                <a:lnTo>
                  <a:pt x="2790333" y="35268"/>
                </a:lnTo>
                <a:lnTo>
                  <a:pt x="2794880" y="37632"/>
                </a:lnTo>
                <a:lnTo>
                  <a:pt x="2797968" y="42361"/>
                </a:lnTo>
                <a:lnTo>
                  <a:pt x="2801056" y="47089"/>
                </a:lnTo>
                <a:lnTo>
                  <a:pt x="2802601" y="53052"/>
                </a:lnTo>
                <a:lnTo>
                  <a:pt x="2802601" y="68344"/>
                </a:lnTo>
                <a:lnTo>
                  <a:pt x="2801056" y="74861"/>
                </a:lnTo>
                <a:lnTo>
                  <a:pt x="2797968" y="79802"/>
                </a:lnTo>
                <a:lnTo>
                  <a:pt x="2794880" y="84743"/>
                </a:lnTo>
                <a:lnTo>
                  <a:pt x="2790226" y="87214"/>
                </a:lnTo>
                <a:lnTo>
                  <a:pt x="2775743" y="87214"/>
                </a:lnTo>
                <a:lnTo>
                  <a:pt x="2770099" y="83444"/>
                </a:lnTo>
                <a:lnTo>
                  <a:pt x="2767075" y="75904"/>
                </a:lnTo>
                <a:lnTo>
                  <a:pt x="2767138" y="89727"/>
                </a:lnTo>
                <a:lnTo>
                  <a:pt x="2769417" y="92112"/>
                </a:lnTo>
                <a:lnTo>
                  <a:pt x="2771547" y="93603"/>
                </a:lnTo>
                <a:lnTo>
                  <a:pt x="2775125" y="96116"/>
                </a:lnTo>
                <a:lnTo>
                  <a:pt x="2779513" y="97373"/>
                </a:lnTo>
                <a:lnTo>
                  <a:pt x="2793996" y="97373"/>
                </a:lnTo>
                <a:lnTo>
                  <a:pt x="2801259" y="93795"/>
                </a:lnTo>
                <a:lnTo>
                  <a:pt x="2806498" y="86639"/>
                </a:lnTo>
                <a:lnTo>
                  <a:pt x="2807929" y="84536"/>
                </a:lnTo>
                <a:lnTo>
                  <a:pt x="2812750" y="73229"/>
                </a:lnTo>
                <a:lnTo>
                  <a:pt x="2814358" y="59676"/>
                </a:lnTo>
                <a:lnTo>
                  <a:pt x="2814326" y="57557"/>
                </a:lnTo>
                <a:lnTo>
                  <a:pt x="2812111" y="43831"/>
                </a:lnTo>
                <a:lnTo>
                  <a:pt x="2806402" y="33767"/>
                </a:lnTo>
                <a:lnTo>
                  <a:pt x="2801099" y="27910"/>
                </a:lnTo>
                <a:lnTo>
                  <a:pt x="2794188" y="24982"/>
                </a:lnTo>
                <a:lnTo>
                  <a:pt x="2781579" y="24982"/>
                </a:lnTo>
                <a:lnTo>
                  <a:pt x="2777788" y="25844"/>
                </a:lnTo>
                <a:lnTo>
                  <a:pt x="2774294" y="27569"/>
                </a:lnTo>
                <a:lnTo>
                  <a:pt x="2770802" y="29294"/>
                </a:lnTo>
                <a:lnTo>
                  <a:pt x="2767799" y="31796"/>
                </a:lnTo>
                <a:lnTo>
                  <a:pt x="2765285" y="35076"/>
                </a:lnTo>
                <a:lnTo>
                  <a:pt x="2765285" y="1021"/>
                </a:lnTo>
                <a:lnTo>
                  <a:pt x="2754104" y="1021"/>
                </a:lnTo>
                <a:lnTo>
                  <a:pt x="2754104" y="95200"/>
                </a:lnTo>
                <a:lnTo>
                  <a:pt x="2764710" y="95200"/>
                </a:lnTo>
                <a:close/>
              </a:path>
              <a:path w="4042713" h="124144">
                <a:moveTo>
                  <a:pt x="1996852" y="96286"/>
                </a:moveTo>
                <a:lnTo>
                  <a:pt x="2000058" y="96201"/>
                </a:lnTo>
                <a:lnTo>
                  <a:pt x="2002912" y="95860"/>
                </a:lnTo>
                <a:lnTo>
                  <a:pt x="2005606" y="95200"/>
                </a:lnTo>
                <a:lnTo>
                  <a:pt x="2005606" y="86127"/>
                </a:lnTo>
                <a:lnTo>
                  <a:pt x="2002134" y="86319"/>
                </a:lnTo>
                <a:lnTo>
                  <a:pt x="1999493" y="86319"/>
                </a:lnTo>
                <a:lnTo>
                  <a:pt x="1997108" y="85616"/>
                </a:lnTo>
                <a:lnTo>
                  <a:pt x="1994680" y="83209"/>
                </a:lnTo>
                <a:lnTo>
                  <a:pt x="1994680" y="36163"/>
                </a:lnTo>
                <a:lnTo>
                  <a:pt x="2005606" y="36163"/>
                </a:lnTo>
                <a:lnTo>
                  <a:pt x="2005606" y="26770"/>
                </a:lnTo>
                <a:lnTo>
                  <a:pt x="1994680" y="26770"/>
                </a:lnTo>
                <a:lnTo>
                  <a:pt x="1994680" y="7666"/>
                </a:lnTo>
                <a:lnTo>
                  <a:pt x="1983051" y="7666"/>
                </a:lnTo>
                <a:lnTo>
                  <a:pt x="1983051" y="26770"/>
                </a:lnTo>
                <a:lnTo>
                  <a:pt x="1973786" y="26770"/>
                </a:lnTo>
                <a:lnTo>
                  <a:pt x="1973786" y="36163"/>
                </a:lnTo>
                <a:lnTo>
                  <a:pt x="1983051" y="36163"/>
                </a:lnTo>
                <a:lnTo>
                  <a:pt x="1983051" y="85850"/>
                </a:lnTo>
                <a:lnTo>
                  <a:pt x="1984009" y="89418"/>
                </a:lnTo>
                <a:lnTo>
                  <a:pt x="1985926" y="92165"/>
                </a:lnTo>
                <a:lnTo>
                  <a:pt x="1987843" y="94912"/>
                </a:lnTo>
                <a:lnTo>
                  <a:pt x="1991485" y="96286"/>
                </a:lnTo>
                <a:lnTo>
                  <a:pt x="1996852" y="96286"/>
                </a:lnTo>
                <a:close/>
              </a:path>
              <a:path w="4042713" h="124144">
                <a:moveTo>
                  <a:pt x="1407988" y="96286"/>
                </a:moveTo>
                <a:lnTo>
                  <a:pt x="1411193" y="96201"/>
                </a:lnTo>
                <a:lnTo>
                  <a:pt x="1414047" y="95860"/>
                </a:lnTo>
                <a:lnTo>
                  <a:pt x="1416741" y="95200"/>
                </a:lnTo>
                <a:lnTo>
                  <a:pt x="1416741" y="86127"/>
                </a:lnTo>
                <a:lnTo>
                  <a:pt x="1413270" y="86319"/>
                </a:lnTo>
                <a:lnTo>
                  <a:pt x="1410629" y="86319"/>
                </a:lnTo>
                <a:lnTo>
                  <a:pt x="1408243" y="85616"/>
                </a:lnTo>
                <a:lnTo>
                  <a:pt x="1405815" y="83209"/>
                </a:lnTo>
                <a:lnTo>
                  <a:pt x="1405815" y="36163"/>
                </a:lnTo>
                <a:lnTo>
                  <a:pt x="1416741" y="36163"/>
                </a:lnTo>
                <a:lnTo>
                  <a:pt x="1416741" y="26770"/>
                </a:lnTo>
                <a:lnTo>
                  <a:pt x="1405815" y="26770"/>
                </a:lnTo>
                <a:lnTo>
                  <a:pt x="1405815" y="7666"/>
                </a:lnTo>
                <a:lnTo>
                  <a:pt x="1394186" y="7666"/>
                </a:lnTo>
                <a:lnTo>
                  <a:pt x="1394186" y="26770"/>
                </a:lnTo>
                <a:lnTo>
                  <a:pt x="1384921" y="26770"/>
                </a:lnTo>
                <a:lnTo>
                  <a:pt x="1384921" y="36163"/>
                </a:lnTo>
                <a:lnTo>
                  <a:pt x="1394186" y="36163"/>
                </a:lnTo>
                <a:lnTo>
                  <a:pt x="1394186" y="85850"/>
                </a:lnTo>
                <a:lnTo>
                  <a:pt x="1395145" y="89418"/>
                </a:lnTo>
                <a:lnTo>
                  <a:pt x="1397062" y="92165"/>
                </a:lnTo>
                <a:lnTo>
                  <a:pt x="1398979" y="94912"/>
                </a:lnTo>
                <a:lnTo>
                  <a:pt x="1402621" y="96286"/>
                </a:lnTo>
                <a:lnTo>
                  <a:pt x="1407988" y="96286"/>
                </a:lnTo>
                <a:close/>
              </a:path>
              <a:path w="4042713" h="124144">
                <a:moveTo>
                  <a:pt x="1200795" y="96286"/>
                </a:moveTo>
                <a:lnTo>
                  <a:pt x="1204000" y="96201"/>
                </a:lnTo>
                <a:lnTo>
                  <a:pt x="1206854" y="95860"/>
                </a:lnTo>
                <a:lnTo>
                  <a:pt x="1209548" y="95200"/>
                </a:lnTo>
                <a:lnTo>
                  <a:pt x="1209548" y="86127"/>
                </a:lnTo>
                <a:lnTo>
                  <a:pt x="1206077" y="86319"/>
                </a:lnTo>
                <a:lnTo>
                  <a:pt x="1203436" y="86319"/>
                </a:lnTo>
                <a:lnTo>
                  <a:pt x="1201050" y="85616"/>
                </a:lnTo>
                <a:lnTo>
                  <a:pt x="1198622" y="83209"/>
                </a:lnTo>
                <a:lnTo>
                  <a:pt x="1198622" y="36163"/>
                </a:lnTo>
                <a:lnTo>
                  <a:pt x="1209548" y="36163"/>
                </a:lnTo>
                <a:lnTo>
                  <a:pt x="1209548" y="26770"/>
                </a:lnTo>
                <a:lnTo>
                  <a:pt x="1198622" y="26770"/>
                </a:lnTo>
                <a:lnTo>
                  <a:pt x="1198622" y="7666"/>
                </a:lnTo>
                <a:lnTo>
                  <a:pt x="1186993" y="7666"/>
                </a:lnTo>
                <a:lnTo>
                  <a:pt x="1186993" y="26770"/>
                </a:lnTo>
                <a:lnTo>
                  <a:pt x="1177728" y="26770"/>
                </a:lnTo>
                <a:lnTo>
                  <a:pt x="1177728" y="36163"/>
                </a:lnTo>
                <a:lnTo>
                  <a:pt x="1186993" y="36163"/>
                </a:lnTo>
                <a:lnTo>
                  <a:pt x="1186993" y="85850"/>
                </a:lnTo>
                <a:lnTo>
                  <a:pt x="1187952" y="89418"/>
                </a:lnTo>
                <a:lnTo>
                  <a:pt x="1189869" y="92165"/>
                </a:lnTo>
                <a:lnTo>
                  <a:pt x="1191785" y="94912"/>
                </a:lnTo>
                <a:lnTo>
                  <a:pt x="1195427" y="96286"/>
                </a:lnTo>
                <a:lnTo>
                  <a:pt x="1200795" y="96286"/>
                </a:lnTo>
                <a:close/>
              </a:path>
              <a:path w="4042713" h="124144">
                <a:moveTo>
                  <a:pt x="1041737" y="95200"/>
                </a:moveTo>
                <a:lnTo>
                  <a:pt x="1041737" y="86447"/>
                </a:lnTo>
                <a:lnTo>
                  <a:pt x="1042482" y="71900"/>
                </a:lnTo>
                <a:lnTo>
                  <a:pt x="1041673" y="66682"/>
                </a:lnTo>
                <a:lnTo>
                  <a:pt x="1041673" y="51348"/>
                </a:lnTo>
                <a:lnTo>
                  <a:pt x="1043643" y="44958"/>
                </a:lnTo>
                <a:lnTo>
                  <a:pt x="1047583" y="41082"/>
                </a:lnTo>
                <a:lnTo>
                  <a:pt x="1051523" y="37206"/>
                </a:lnTo>
                <a:lnTo>
                  <a:pt x="1056113" y="35268"/>
                </a:lnTo>
                <a:lnTo>
                  <a:pt x="1067359" y="35268"/>
                </a:lnTo>
                <a:lnTo>
                  <a:pt x="1071906" y="37632"/>
                </a:lnTo>
                <a:lnTo>
                  <a:pt x="1074994" y="42360"/>
                </a:lnTo>
                <a:lnTo>
                  <a:pt x="1078083" y="47088"/>
                </a:lnTo>
                <a:lnTo>
                  <a:pt x="1079627" y="53051"/>
                </a:lnTo>
                <a:lnTo>
                  <a:pt x="1079627" y="68343"/>
                </a:lnTo>
                <a:lnTo>
                  <a:pt x="1078083" y="74860"/>
                </a:lnTo>
                <a:lnTo>
                  <a:pt x="1074994" y="79802"/>
                </a:lnTo>
                <a:lnTo>
                  <a:pt x="1071906" y="84743"/>
                </a:lnTo>
                <a:lnTo>
                  <a:pt x="1067252" y="87213"/>
                </a:lnTo>
                <a:lnTo>
                  <a:pt x="1052769" y="87213"/>
                </a:lnTo>
                <a:lnTo>
                  <a:pt x="1047125" y="83444"/>
                </a:lnTo>
                <a:lnTo>
                  <a:pt x="1044101" y="75904"/>
                </a:lnTo>
                <a:lnTo>
                  <a:pt x="1044165" y="89726"/>
                </a:lnTo>
                <a:lnTo>
                  <a:pt x="1046444" y="92111"/>
                </a:lnTo>
                <a:lnTo>
                  <a:pt x="1048574" y="93602"/>
                </a:lnTo>
                <a:lnTo>
                  <a:pt x="1052152" y="96116"/>
                </a:lnTo>
                <a:lnTo>
                  <a:pt x="1056539" y="97372"/>
                </a:lnTo>
                <a:lnTo>
                  <a:pt x="1071022" y="97372"/>
                </a:lnTo>
                <a:lnTo>
                  <a:pt x="1078285" y="93794"/>
                </a:lnTo>
                <a:lnTo>
                  <a:pt x="1083525" y="86638"/>
                </a:lnTo>
                <a:lnTo>
                  <a:pt x="1084955" y="84535"/>
                </a:lnTo>
                <a:lnTo>
                  <a:pt x="1089777" y="73229"/>
                </a:lnTo>
                <a:lnTo>
                  <a:pt x="1091384" y="59675"/>
                </a:lnTo>
                <a:lnTo>
                  <a:pt x="1091352" y="57557"/>
                </a:lnTo>
                <a:lnTo>
                  <a:pt x="1089137" y="43831"/>
                </a:lnTo>
                <a:lnTo>
                  <a:pt x="1083429" y="33766"/>
                </a:lnTo>
                <a:lnTo>
                  <a:pt x="1078125" y="27909"/>
                </a:lnTo>
                <a:lnTo>
                  <a:pt x="1071214" y="24981"/>
                </a:lnTo>
                <a:lnTo>
                  <a:pt x="1058605" y="24981"/>
                </a:lnTo>
                <a:lnTo>
                  <a:pt x="1054814" y="25843"/>
                </a:lnTo>
                <a:lnTo>
                  <a:pt x="1051321" y="27569"/>
                </a:lnTo>
                <a:lnTo>
                  <a:pt x="1047828" y="29294"/>
                </a:lnTo>
                <a:lnTo>
                  <a:pt x="1044825" y="31796"/>
                </a:lnTo>
                <a:lnTo>
                  <a:pt x="1042312" y="35076"/>
                </a:lnTo>
                <a:lnTo>
                  <a:pt x="1042312" y="1021"/>
                </a:lnTo>
                <a:lnTo>
                  <a:pt x="1031130" y="1021"/>
                </a:lnTo>
                <a:lnTo>
                  <a:pt x="1031130" y="95200"/>
                </a:lnTo>
                <a:lnTo>
                  <a:pt x="1041737" y="95200"/>
                </a:lnTo>
                <a:close/>
              </a:path>
              <a:path w="4042713" h="124144">
                <a:moveTo>
                  <a:pt x="30968" y="86212"/>
                </a:moveTo>
                <a:lnTo>
                  <a:pt x="25707" y="86319"/>
                </a:lnTo>
                <a:lnTo>
                  <a:pt x="23321" y="85616"/>
                </a:lnTo>
                <a:lnTo>
                  <a:pt x="20893" y="83209"/>
                </a:lnTo>
                <a:lnTo>
                  <a:pt x="20893" y="36162"/>
                </a:lnTo>
                <a:lnTo>
                  <a:pt x="31820" y="36162"/>
                </a:lnTo>
                <a:lnTo>
                  <a:pt x="31820" y="26770"/>
                </a:lnTo>
                <a:lnTo>
                  <a:pt x="20893" y="26770"/>
                </a:lnTo>
                <a:lnTo>
                  <a:pt x="20893" y="7666"/>
                </a:lnTo>
                <a:lnTo>
                  <a:pt x="9264" y="7666"/>
                </a:lnTo>
                <a:lnTo>
                  <a:pt x="9264" y="26770"/>
                </a:lnTo>
                <a:lnTo>
                  <a:pt x="0" y="26770"/>
                </a:lnTo>
                <a:lnTo>
                  <a:pt x="0" y="36162"/>
                </a:lnTo>
                <a:lnTo>
                  <a:pt x="9264" y="36162"/>
                </a:lnTo>
                <a:lnTo>
                  <a:pt x="9264" y="85850"/>
                </a:lnTo>
                <a:lnTo>
                  <a:pt x="10223" y="89417"/>
                </a:lnTo>
                <a:lnTo>
                  <a:pt x="12140" y="92165"/>
                </a:lnTo>
                <a:lnTo>
                  <a:pt x="14057" y="94912"/>
                </a:lnTo>
                <a:lnTo>
                  <a:pt x="17699" y="96286"/>
                </a:lnTo>
                <a:lnTo>
                  <a:pt x="26271" y="96201"/>
                </a:lnTo>
                <a:lnTo>
                  <a:pt x="29125" y="95860"/>
                </a:lnTo>
                <a:lnTo>
                  <a:pt x="31820" y="95200"/>
                </a:lnTo>
                <a:lnTo>
                  <a:pt x="31820" y="86127"/>
                </a:lnTo>
                <a:lnTo>
                  <a:pt x="30968" y="86212"/>
                </a:lnTo>
                <a:close/>
              </a:path>
              <a:path w="4042713" h="124144">
                <a:moveTo>
                  <a:pt x="51180" y="36034"/>
                </a:moveTo>
                <a:lnTo>
                  <a:pt x="51180" y="1021"/>
                </a:lnTo>
                <a:lnTo>
                  <a:pt x="39679" y="1021"/>
                </a:lnTo>
                <a:lnTo>
                  <a:pt x="39679" y="95200"/>
                </a:lnTo>
                <a:lnTo>
                  <a:pt x="51180" y="95200"/>
                </a:lnTo>
                <a:lnTo>
                  <a:pt x="51180" y="49793"/>
                </a:lnTo>
                <a:lnTo>
                  <a:pt x="53118" y="43595"/>
                </a:lnTo>
                <a:lnTo>
                  <a:pt x="56995" y="40315"/>
                </a:lnTo>
                <a:lnTo>
                  <a:pt x="60871" y="37035"/>
                </a:lnTo>
                <a:lnTo>
                  <a:pt x="65195" y="35395"/>
                </a:lnTo>
                <a:lnTo>
                  <a:pt x="75716" y="35395"/>
                </a:lnTo>
                <a:lnTo>
                  <a:pt x="79635" y="37270"/>
                </a:lnTo>
                <a:lnTo>
                  <a:pt x="81722" y="41018"/>
                </a:lnTo>
                <a:lnTo>
                  <a:pt x="83000" y="43361"/>
                </a:lnTo>
                <a:lnTo>
                  <a:pt x="83639" y="47045"/>
                </a:lnTo>
                <a:lnTo>
                  <a:pt x="83639" y="95200"/>
                </a:lnTo>
                <a:lnTo>
                  <a:pt x="95460" y="95200"/>
                </a:lnTo>
                <a:lnTo>
                  <a:pt x="95460" y="44575"/>
                </a:lnTo>
                <a:lnTo>
                  <a:pt x="94502" y="39314"/>
                </a:lnTo>
                <a:lnTo>
                  <a:pt x="92585" y="35523"/>
                </a:lnTo>
                <a:lnTo>
                  <a:pt x="89049" y="28580"/>
                </a:lnTo>
                <a:lnTo>
                  <a:pt x="82319" y="25109"/>
                </a:lnTo>
                <a:lnTo>
                  <a:pt x="66856" y="25109"/>
                </a:lnTo>
                <a:lnTo>
                  <a:pt x="62234" y="26323"/>
                </a:lnTo>
                <a:lnTo>
                  <a:pt x="58528" y="28751"/>
                </a:lnTo>
                <a:lnTo>
                  <a:pt x="56356" y="30156"/>
                </a:lnTo>
                <a:lnTo>
                  <a:pt x="53906" y="32584"/>
                </a:lnTo>
                <a:lnTo>
                  <a:pt x="51180" y="36034"/>
                </a:lnTo>
                <a:close/>
              </a:path>
              <a:path w="4042713" h="124144">
                <a:moveTo>
                  <a:pt x="131376" y="27838"/>
                </a:moveTo>
                <a:lnTo>
                  <a:pt x="121125" y="35523"/>
                </a:lnTo>
                <a:lnTo>
                  <a:pt x="124831" y="55522"/>
                </a:lnTo>
                <a:lnTo>
                  <a:pt x="125044" y="49644"/>
                </a:lnTo>
                <a:lnTo>
                  <a:pt x="126939" y="44798"/>
                </a:lnTo>
                <a:lnTo>
                  <a:pt x="130517" y="40986"/>
                </a:lnTo>
                <a:lnTo>
                  <a:pt x="134096" y="37174"/>
                </a:lnTo>
                <a:lnTo>
                  <a:pt x="131376" y="27838"/>
                </a:lnTo>
                <a:close/>
              </a:path>
              <a:path w="4042713" h="124144">
                <a:moveTo>
                  <a:pt x="174670" y="64659"/>
                </a:moveTo>
                <a:lnTo>
                  <a:pt x="174670" y="57758"/>
                </a:lnTo>
                <a:lnTo>
                  <a:pt x="174329" y="52732"/>
                </a:lnTo>
                <a:lnTo>
                  <a:pt x="173647" y="49580"/>
                </a:lnTo>
                <a:lnTo>
                  <a:pt x="172880" y="44979"/>
                </a:lnTo>
                <a:lnTo>
                  <a:pt x="171347" y="40954"/>
                </a:lnTo>
                <a:lnTo>
                  <a:pt x="169047" y="37504"/>
                </a:lnTo>
                <a:lnTo>
                  <a:pt x="166661" y="33883"/>
                </a:lnTo>
                <a:lnTo>
                  <a:pt x="163190" y="30934"/>
                </a:lnTo>
                <a:lnTo>
                  <a:pt x="158632" y="28655"/>
                </a:lnTo>
                <a:lnTo>
                  <a:pt x="154074" y="26376"/>
                </a:lnTo>
                <a:lnTo>
                  <a:pt x="149367" y="25236"/>
                </a:lnTo>
                <a:lnTo>
                  <a:pt x="144343" y="25237"/>
                </a:lnTo>
                <a:lnTo>
                  <a:pt x="131376" y="27838"/>
                </a:lnTo>
                <a:lnTo>
                  <a:pt x="134096" y="37174"/>
                </a:lnTo>
                <a:lnTo>
                  <a:pt x="138526" y="35268"/>
                </a:lnTo>
                <a:lnTo>
                  <a:pt x="151177" y="35268"/>
                </a:lnTo>
                <a:lnTo>
                  <a:pt x="156438" y="38036"/>
                </a:lnTo>
                <a:lnTo>
                  <a:pt x="159590" y="43574"/>
                </a:lnTo>
                <a:lnTo>
                  <a:pt x="161294" y="46555"/>
                </a:lnTo>
                <a:lnTo>
                  <a:pt x="162380" y="50538"/>
                </a:lnTo>
                <a:lnTo>
                  <a:pt x="162849" y="55522"/>
                </a:lnTo>
                <a:lnTo>
                  <a:pt x="124831" y="55522"/>
                </a:lnTo>
                <a:lnTo>
                  <a:pt x="121125" y="35523"/>
                </a:lnTo>
                <a:lnTo>
                  <a:pt x="119423" y="37645"/>
                </a:lnTo>
                <a:lnTo>
                  <a:pt x="113990" y="48715"/>
                </a:lnTo>
                <a:lnTo>
                  <a:pt x="112179" y="62295"/>
                </a:lnTo>
                <a:lnTo>
                  <a:pt x="112232" y="64818"/>
                </a:lnTo>
                <a:lnTo>
                  <a:pt x="114753" y="78161"/>
                </a:lnTo>
                <a:lnTo>
                  <a:pt x="121061" y="88331"/>
                </a:lnTo>
                <a:lnTo>
                  <a:pt x="126982" y="94529"/>
                </a:lnTo>
                <a:lnTo>
                  <a:pt x="134202" y="97628"/>
                </a:lnTo>
                <a:lnTo>
                  <a:pt x="146215" y="97628"/>
                </a:lnTo>
                <a:lnTo>
                  <a:pt x="149345" y="97287"/>
                </a:lnTo>
                <a:lnTo>
                  <a:pt x="152114" y="96606"/>
                </a:lnTo>
                <a:lnTo>
                  <a:pt x="157269" y="95413"/>
                </a:lnTo>
                <a:lnTo>
                  <a:pt x="161592" y="93112"/>
                </a:lnTo>
                <a:lnTo>
                  <a:pt x="165085" y="89705"/>
                </a:lnTo>
                <a:lnTo>
                  <a:pt x="167172" y="87745"/>
                </a:lnTo>
                <a:lnTo>
                  <a:pt x="169057" y="85222"/>
                </a:lnTo>
                <a:lnTo>
                  <a:pt x="170740" y="82133"/>
                </a:lnTo>
                <a:lnTo>
                  <a:pt x="172423" y="79045"/>
                </a:lnTo>
                <a:lnTo>
                  <a:pt x="173413" y="76245"/>
                </a:lnTo>
                <a:lnTo>
                  <a:pt x="173711" y="73731"/>
                </a:lnTo>
                <a:lnTo>
                  <a:pt x="162402" y="73731"/>
                </a:lnTo>
                <a:lnTo>
                  <a:pt x="161550" y="76756"/>
                </a:lnTo>
                <a:lnTo>
                  <a:pt x="160101" y="79418"/>
                </a:lnTo>
                <a:lnTo>
                  <a:pt x="158057" y="81718"/>
                </a:lnTo>
                <a:lnTo>
                  <a:pt x="154478" y="85679"/>
                </a:lnTo>
                <a:lnTo>
                  <a:pt x="149686" y="87660"/>
                </a:lnTo>
                <a:lnTo>
                  <a:pt x="137248" y="87660"/>
                </a:lnTo>
                <a:lnTo>
                  <a:pt x="132498" y="85562"/>
                </a:lnTo>
                <a:lnTo>
                  <a:pt x="129431" y="81367"/>
                </a:lnTo>
                <a:lnTo>
                  <a:pt x="126364" y="77171"/>
                </a:lnTo>
                <a:lnTo>
                  <a:pt x="124724" y="71602"/>
                </a:lnTo>
                <a:lnTo>
                  <a:pt x="124511" y="64659"/>
                </a:lnTo>
                <a:lnTo>
                  <a:pt x="174670" y="64659"/>
                </a:lnTo>
                <a:close/>
              </a:path>
              <a:path w="4042713" h="124144">
                <a:moveTo>
                  <a:pt x="204956" y="86255"/>
                </a:moveTo>
                <a:lnTo>
                  <a:pt x="202060" y="82549"/>
                </a:lnTo>
                <a:lnTo>
                  <a:pt x="200483" y="80504"/>
                </a:lnTo>
                <a:lnTo>
                  <a:pt x="199525" y="77565"/>
                </a:lnTo>
                <a:lnTo>
                  <a:pt x="199184" y="73731"/>
                </a:lnTo>
                <a:lnTo>
                  <a:pt x="188130" y="73731"/>
                </a:lnTo>
                <a:lnTo>
                  <a:pt x="188428" y="80547"/>
                </a:lnTo>
                <a:lnTo>
                  <a:pt x="190697" y="86265"/>
                </a:lnTo>
                <a:lnTo>
                  <a:pt x="194935" y="90887"/>
                </a:lnTo>
                <a:lnTo>
                  <a:pt x="199174" y="95508"/>
                </a:lnTo>
                <a:lnTo>
                  <a:pt x="206383" y="97819"/>
                </a:lnTo>
                <a:lnTo>
                  <a:pt x="226021" y="97819"/>
                </a:lnTo>
                <a:lnTo>
                  <a:pt x="233060" y="95605"/>
                </a:lnTo>
                <a:lnTo>
                  <a:pt x="237682" y="91174"/>
                </a:lnTo>
                <a:lnTo>
                  <a:pt x="242303" y="86744"/>
                </a:lnTo>
                <a:lnTo>
                  <a:pt x="244614" y="81484"/>
                </a:lnTo>
                <a:lnTo>
                  <a:pt x="244614" y="69089"/>
                </a:lnTo>
                <a:lnTo>
                  <a:pt x="242378" y="64467"/>
                </a:lnTo>
                <a:lnTo>
                  <a:pt x="237905" y="61528"/>
                </a:lnTo>
                <a:lnTo>
                  <a:pt x="235094" y="59654"/>
                </a:lnTo>
                <a:lnTo>
                  <a:pt x="229556" y="57716"/>
                </a:lnTo>
                <a:lnTo>
                  <a:pt x="221292" y="55714"/>
                </a:lnTo>
                <a:lnTo>
                  <a:pt x="213689" y="53861"/>
                </a:lnTo>
                <a:lnTo>
                  <a:pt x="210366" y="53051"/>
                </a:lnTo>
                <a:lnTo>
                  <a:pt x="207853" y="52115"/>
                </a:lnTo>
                <a:lnTo>
                  <a:pt x="206149" y="51049"/>
                </a:lnTo>
                <a:lnTo>
                  <a:pt x="203210" y="49261"/>
                </a:lnTo>
                <a:lnTo>
                  <a:pt x="201740" y="46875"/>
                </a:lnTo>
                <a:lnTo>
                  <a:pt x="201740" y="41167"/>
                </a:lnTo>
                <a:lnTo>
                  <a:pt x="202858" y="38974"/>
                </a:lnTo>
                <a:lnTo>
                  <a:pt x="205095" y="37312"/>
                </a:lnTo>
                <a:lnTo>
                  <a:pt x="207331" y="35651"/>
                </a:lnTo>
                <a:lnTo>
                  <a:pt x="210622" y="34820"/>
                </a:lnTo>
                <a:lnTo>
                  <a:pt x="221484" y="34820"/>
                </a:lnTo>
                <a:lnTo>
                  <a:pt x="226063" y="36333"/>
                </a:lnTo>
                <a:lnTo>
                  <a:pt x="228704" y="39357"/>
                </a:lnTo>
                <a:lnTo>
                  <a:pt x="230323" y="41487"/>
                </a:lnTo>
                <a:lnTo>
                  <a:pt x="231239" y="43851"/>
                </a:lnTo>
                <a:lnTo>
                  <a:pt x="231452" y="46449"/>
                </a:lnTo>
                <a:lnTo>
                  <a:pt x="242314" y="46449"/>
                </a:lnTo>
                <a:lnTo>
                  <a:pt x="242399" y="42019"/>
                </a:lnTo>
                <a:lnTo>
                  <a:pt x="241015" y="37887"/>
                </a:lnTo>
                <a:lnTo>
                  <a:pt x="238161" y="34054"/>
                </a:lnTo>
                <a:lnTo>
                  <a:pt x="233603" y="28005"/>
                </a:lnTo>
                <a:lnTo>
                  <a:pt x="226170" y="24981"/>
                </a:lnTo>
                <a:lnTo>
                  <a:pt x="207981" y="24981"/>
                </a:lnTo>
                <a:lnTo>
                  <a:pt x="201708" y="26983"/>
                </a:lnTo>
                <a:lnTo>
                  <a:pt x="197044" y="30987"/>
                </a:lnTo>
                <a:lnTo>
                  <a:pt x="192379" y="34991"/>
                </a:lnTo>
                <a:lnTo>
                  <a:pt x="190047" y="40230"/>
                </a:lnTo>
                <a:lnTo>
                  <a:pt x="190047" y="52199"/>
                </a:lnTo>
                <a:lnTo>
                  <a:pt x="192518" y="56502"/>
                </a:lnTo>
                <a:lnTo>
                  <a:pt x="197459" y="59611"/>
                </a:lnTo>
                <a:lnTo>
                  <a:pt x="200228" y="61400"/>
                </a:lnTo>
                <a:lnTo>
                  <a:pt x="204530" y="63019"/>
                </a:lnTo>
                <a:lnTo>
                  <a:pt x="210366" y="64467"/>
                </a:lnTo>
                <a:lnTo>
                  <a:pt x="219503" y="66767"/>
                </a:lnTo>
                <a:lnTo>
                  <a:pt x="224402" y="68002"/>
                </a:lnTo>
                <a:lnTo>
                  <a:pt x="227682" y="69089"/>
                </a:lnTo>
                <a:lnTo>
                  <a:pt x="229343" y="70026"/>
                </a:lnTo>
                <a:lnTo>
                  <a:pt x="231942" y="71559"/>
                </a:lnTo>
                <a:lnTo>
                  <a:pt x="233241" y="73796"/>
                </a:lnTo>
                <a:lnTo>
                  <a:pt x="233241" y="80611"/>
                </a:lnTo>
                <a:lnTo>
                  <a:pt x="231622" y="83475"/>
                </a:lnTo>
                <a:lnTo>
                  <a:pt x="228385" y="85328"/>
                </a:lnTo>
                <a:lnTo>
                  <a:pt x="225147" y="87181"/>
                </a:lnTo>
                <a:lnTo>
                  <a:pt x="221399" y="88107"/>
                </a:lnTo>
                <a:lnTo>
                  <a:pt x="209983" y="88107"/>
                </a:lnTo>
                <a:lnTo>
                  <a:pt x="204956" y="86255"/>
                </a:lnTo>
                <a:close/>
              </a:path>
              <a:path w="4042713" h="124144">
                <a:moveTo>
                  <a:pt x="273140" y="27838"/>
                </a:moveTo>
                <a:lnTo>
                  <a:pt x="262888" y="35523"/>
                </a:lnTo>
                <a:lnTo>
                  <a:pt x="266594" y="55522"/>
                </a:lnTo>
                <a:lnTo>
                  <a:pt x="266807" y="49644"/>
                </a:lnTo>
                <a:lnTo>
                  <a:pt x="268703" y="44798"/>
                </a:lnTo>
                <a:lnTo>
                  <a:pt x="272281" y="40986"/>
                </a:lnTo>
                <a:lnTo>
                  <a:pt x="275859" y="37174"/>
                </a:lnTo>
                <a:lnTo>
                  <a:pt x="273140" y="27838"/>
                </a:lnTo>
                <a:close/>
              </a:path>
              <a:path w="4042713" h="124144">
                <a:moveTo>
                  <a:pt x="316433" y="64659"/>
                </a:moveTo>
                <a:lnTo>
                  <a:pt x="316433" y="57758"/>
                </a:lnTo>
                <a:lnTo>
                  <a:pt x="316092" y="52732"/>
                </a:lnTo>
                <a:lnTo>
                  <a:pt x="315411" y="49580"/>
                </a:lnTo>
                <a:lnTo>
                  <a:pt x="314644" y="44979"/>
                </a:lnTo>
                <a:lnTo>
                  <a:pt x="313111" y="40954"/>
                </a:lnTo>
                <a:lnTo>
                  <a:pt x="310810" y="37504"/>
                </a:lnTo>
                <a:lnTo>
                  <a:pt x="308425" y="33883"/>
                </a:lnTo>
                <a:lnTo>
                  <a:pt x="304953" y="30934"/>
                </a:lnTo>
                <a:lnTo>
                  <a:pt x="300395" y="28655"/>
                </a:lnTo>
                <a:lnTo>
                  <a:pt x="295837" y="26376"/>
                </a:lnTo>
                <a:lnTo>
                  <a:pt x="291130" y="25236"/>
                </a:lnTo>
                <a:lnTo>
                  <a:pt x="286107" y="25237"/>
                </a:lnTo>
                <a:lnTo>
                  <a:pt x="273140" y="27838"/>
                </a:lnTo>
                <a:lnTo>
                  <a:pt x="275859" y="37174"/>
                </a:lnTo>
                <a:lnTo>
                  <a:pt x="280289" y="35268"/>
                </a:lnTo>
                <a:lnTo>
                  <a:pt x="292941" y="35268"/>
                </a:lnTo>
                <a:lnTo>
                  <a:pt x="298202" y="38036"/>
                </a:lnTo>
                <a:lnTo>
                  <a:pt x="301354" y="43574"/>
                </a:lnTo>
                <a:lnTo>
                  <a:pt x="303058" y="46555"/>
                </a:lnTo>
                <a:lnTo>
                  <a:pt x="304144" y="50538"/>
                </a:lnTo>
                <a:lnTo>
                  <a:pt x="304612" y="55522"/>
                </a:lnTo>
                <a:lnTo>
                  <a:pt x="266594" y="55522"/>
                </a:lnTo>
                <a:lnTo>
                  <a:pt x="262888" y="35523"/>
                </a:lnTo>
                <a:lnTo>
                  <a:pt x="261187" y="37645"/>
                </a:lnTo>
                <a:lnTo>
                  <a:pt x="255754" y="48715"/>
                </a:lnTo>
                <a:lnTo>
                  <a:pt x="253943" y="62295"/>
                </a:lnTo>
                <a:lnTo>
                  <a:pt x="253995" y="64818"/>
                </a:lnTo>
                <a:lnTo>
                  <a:pt x="256517" y="78161"/>
                </a:lnTo>
                <a:lnTo>
                  <a:pt x="262825" y="88331"/>
                </a:lnTo>
                <a:lnTo>
                  <a:pt x="268746" y="94529"/>
                </a:lnTo>
                <a:lnTo>
                  <a:pt x="275966" y="97628"/>
                </a:lnTo>
                <a:lnTo>
                  <a:pt x="287978" y="97628"/>
                </a:lnTo>
                <a:lnTo>
                  <a:pt x="291109" y="97287"/>
                </a:lnTo>
                <a:lnTo>
                  <a:pt x="293878" y="96606"/>
                </a:lnTo>
                <a:lnTo>
                  <a:pt x="299032" y="95413"/>
                </a:lnTo>
                <a:lnTo>
                  <a:pt x="303356" y="93112"/>
                </a:lnTo>
                <a:lnTo>
                  <a:pt x="306849" y="89705"/>
                </a:lnTo>
                <a:lnTo>
                  <a:pt x="308936" y="87745"/>
                </a:lnTo>
                <a:lnTo>
                  <a:pt x="310821" y="85222"/>
                </a:lnTo>
                <a:lnTo>
                  <a:pt x="312504" y="82133"/>
                </a:lnTo>
                <a:lnTo>
                  <a:pt x="314186" y="79045"/>
                </a:lnTo>
                <a:lnTo>
                  <a:pt x="315177" y="76245"/>
                </a:lnTo>
                <a:lnTo>
                  <a:pt x="315475" y="73731"/>
                </a:lnTo>
                <a:lnTo>
                  <a:pt x="304165" y="73731"/>
                </a:lnTo>
                <a:lnTo>
                  <a:pt x="303313" y="76756"/>
                </a:lnTo>
                <a:lnTo>
                  <a:pt x="301865" y="79418"/>
                </a:lnTo>
                <a:lnTo>
                  <a:pt x="299820" y="81718"/>
                </a:lnTo>
                <a:lnTo>
                  <a:pt x="296242" y="85679"/>
                </a:lnTo>
                <a:lnTo>
                  <a:pt x="291450" y="87660"/>
                </a:lnTo>
                <a:lnTo>
                  <a:pt x="279011" y="87660"/>
                </a:lnTo>
                <a:lnTo>
                  <a:pt x="274262" y="85562"/>
                </a:lnTo>
                <a:lnTo>
                  <a:pt x="271195" y="81367"/>
                </a:lnTo>
                <a:lnTo>
                  <a:pt x="268128" y="77171"/>
                </a:lnTo>
                <a:lnTo>
                  <a:pt x="266488" y="71602"/>
                </a:lnTo>
                <a:lnTo>
                  <a:pt x="266275" y="64659"/>
                </a:lnTo>
                <a:lnTo>
                  <a:pt x="316433" y="64659"/>
                </a:lnTo>
                <a:close/>
              </a:path>
              <a:path w="4042713" h="124144">
                <a:moveTo>
                  <a:pt x="367145" y="26770"/>
                </a:moveTo>
                <a:lnTo>
                  <a:pt x="367145" y="95200"/>
                </a:lnTo>
                <a:lnTo>
                  <a:pt x="378647" y="95200"/>
                </a:lnTo>
                <a:lnTo>
                  <a:pt x="378647" y="50985"/>
                </a:lnTo>
                <a:lnTo>
                  <a:pt x="380201" y="46694"/>
                </a:lnTo>
                <a:lnTo>
                  <a:pt x="383311" y="42967"/>
                </a:lnTo>
                <a:lnTo>
                  <a:pt x="386420" y="39240"/>
                </a:lnTo>
                <a:lnTo>
                  <a:pt x="390872" y="37377"/>
                </a:lnTo>
                <a:lnTo>
                  <a:pt x="397975" y="37397"/>
                </a:lnTo>
                <a:lnTo>
                  <a:pt x="400435" y="37696"/>
                </a:lnTo>
                <a:lnTo>
                  <a:pt x="400435" y="25556"/>
                </a:lnTo>
                <a:lnTo>
                  <a:pt x="399200" y="25428"/>
                </a:lnTo>
                <a:lnTo>
                  <a:pt x="396729" y="25236"/>
                </a:lnTo>
                <a:lnTo>
                  <a:pt x="392171" y="25236"/>
                </a:lnTo>
                <a:lnTo>
                  <a:pt x="388146" y="26887"/>
                </a:lnTo>
                <a:lnTo>
                  <a:pt x="384653" y="30188"/>
                </a:lnTo>
                <a:lnTo>
                  <a:pt x="381160" y="33489"/>
                </a:lnTo>
                <a:lnTo>
                  <a:pt x="378966" y="36290"/>
                </a:lnTo>
                <a:lnTo>
                  <a:pt x="378071" y="38590"/>
                </a:lnTo>
                <a:lnTo>
                  <a:pt x="378071" y="26770"/>
                </a:lnTo>
                <a:lnTo>
                  <a:pt x="367145" y="26770"/>
                </a:lnTo>
                <a:close/>
              </a:path>
              <a:path w="4042713" h="124144">
                <a:moveTo>
                  <a:pt x="425808" y="27838"/>
                </a:moveTo>
                <a:lnTo>
                  <a:pt x="415557" y="35523"/>
                </a:lnTo>
                <a:lnTo>
                  <a:pt x="419263" y="55522"/>
                </a:lnTo>
                <a:lnTo>
                  <a:pt x="419476" y="49644"/>
                </a:lnTo>
                <a:lnTo>
                  <a:pt x="421372" y="44798"/>
                </a:lnTo>
                <a:lnTo>
                  <a:pt x="424950" y="40986"/>
                </a:lnTo>
                <a:lnTo>
                  <a:pt x="428528" y="37174"/>
                </a:lnTo>
                <a:lnTo>
                  <a:pt x="425808" y="27838"/>
                </a:lnTo>
                <a:close/>
              </a:path>
              <a:path w="4042713" h="124144">
                <a:moveTo>
                  <a:pt x="469102" y="64659"/>
                </a:moveTo>
                <a:lnTo>
                  <a:pt x="469102" y="57758"/>
                </a:lnTo>
                <a:lnTo>
                  <a:pt x="468761" y="52732"/>
                </a:lnTo>
                <a:lnTo>
                  <a:pt x="468079" y="49580"/>
                </a:lnTo>
                <a:lnTo>
                  <a:pt x="467313" y="44979"/>
                </a:lnTo>
                <a:lnTo>
                  <a:pt x="465779" y="40954"/>
                </a:lnTo>
                <a:lnTo>
                  <a:pt x="463479" y="37504"/>
                </a:lnTo>
                <a:lnTo>
                  <a:pt x="461093" y="33883"/>
                </a:lnTo>
                <a:lnTo>
                  <a:pt x="457622" y="30934"/>
                </a:lnTo>
                <a:lnTo>
                  <a:pt x="453064" y="28655"/>
                </a:lnTo>
                <a:lnTo>
                  <a:pt x="448506" y="26376"/>
                </a:lnTo>
                <a:lnTo>
                  <a:pt x="443799" y="25236"/>
                </a:lnTo>
                <a:lnTo>
                  <a:pt x="438775" y="25237"/>
                </a:lnTo>
                <a:lnTo>
                  <a:pt x="425808" y="27838"/>
                </a:lnTo>
                <a:lnTo>
                  <a:pt x="428528" y="37174"/>
                </a:lnTo>
                <a:lnTo>
                  <a:pt x="432958" y="35268"/>
                </a:lnTo>
                <a:lnTo>
                  <a:pt x="445609" y="35268"/>
                </a:lnTo>
                <a:lnTo>
                  <a:pt x="450870" y="38036"/>
                </a:lnTo>
                <a:lnTo>
                  <a:pt x="454022" y="43574"/>
                </a:lnTo>
                <a:lnTo>
                  <a:pt x="455726" y="46555"/>
                </a:lnTo>
                <a:lnTo>
                  <a:pt x="456812" y="50538"/>
                </a:lnTo>
                <a:lnTo>
                  <a:pt x="457281" y="55522"/>
                </a:lnTo>
                <a:lnTo>
                  <a:pt x="419263" y="55522"/>
                </a:lnTo>
                <a:lnTo>
                  <a:pt x="415557" y="35523"/>
                </a:lnTo>
                <a:lnTo>
                  <a:pt x="413855" y="37645"/>
                </a:lnTo>
                <a:lnTo>
                  <a:pt x="408422" y="48715"/>
                </a:lnTo>
                <a:lnTo>
                  <a:pt x="406612" y="62295"/>
                </a:lnTo>
                <a:lnTo>
                  <a:pt x="406664" y="64818"/>
                </a:lnTo>
                <a:lnTo>
                  <a:pt x="409186" y="78161"/>
                </a:lnTo>
                <a:lnTo>
                  <a:pt x="415493" y="88331"/>
                </a:lnTo>
                <a:lnTo>
                  <a:pt x="421414" y="94529"/>
                </a:lnTo>
                <a:lnTo>
                  <a:pt x="428634" y="97628"/>
                </a:lnTo>
                <a:lnTo>
                  <a:pt x="440647" y="97628"/>
                </a:lnTo>
                <a:lnTo>
                  <a:pt x="443778" y="97287"/>
                </a:lnTo>
                <a:lnTo>
                  <a:pt x="446547" y="96606"/>
                </a:lnTo>
                <a:lnTo>
                  <a:pt x="451701" y="95413"/>
                </a:lnTo>
                <a:lnTo>
                  <a:pt x="456024" y="93112"/>
                </a:lnTo>
                <a:lnTo>
                  <a:pt x="459517" y="89705"/>
                </a:lnTo>
                <a:lnTo>
                  <a:pt x="461605" y="87745"/>
                </a:lnTo>
                <a:lnTo>
                  <a:pt x="463490" y="85222"/>
                </a:lnTo>
                <a:lnTo>
                  <a:pt x="465172" y="82133"/>
                </a:lnTo>
                <a:lnTo>
                  <a:pt x="466855" y="79045"/>
                </a:lnTo>
                <a:lnTo>
                  <a:pt x="467845" y="76245"/>
                </a:lnTo>
                <a:lnTo>
                  <a:pt x="468143" y="73731"/>
                </a:lnTo>
                <a:lnTo>
                  <a:pt x="456834" y="73731"/>
                </a:lnTo>
                <a:lnTo>
                  <a:pt x="455982" y="76756"/>
                </a:lnTo>
                <a:lnTo>
                  <a:pt x="454533" y="79418"/>
                </a:lnTo>
                <a:lnTo>
                  <a:pt x="452489" y="81718"/>
                </a:lnTo>
                <a:lnTo>
                  <a:pt x="448911" y="85679"/>
                </a:lnTo>
                <a:lnTo>
                  <a:pt x="444119" y="87660"/>
                </a:lnTo>
                <a:lnTo>
                  <a:pt x="431680" y="87660"/>
                </a:lnTo>
                <a:lnTo>
                  <a:pt x="426930" y="85562"/>
                </a:lnTo>
                <a:lnTo>
                  <a:pt x="423863" y="81367"/>
                </a:lnTo>
                <a:lnTo>
                  <a:pt x="420796" y="77171"/>
                </a:lnTo>
                <a:lnTo>
                  <a:pt x="419156" y="71602"/>
                </a:lnTo>
                <a:lnTo>
                  <a:pt x="418943" y="64659"/>
                </a:lnTo>
                <a:lnTo>
                  <a:pt x="469102" y="64659"/>
                </a:lnTo>
                <a:close/>
              </a:path>
              <a:path w="4042713" h="124144">
                <a:moveTo>
                  <a:pt x="496247" y="28772"/>
                </a:moveTo>
                <a:lnTo>
                  <a:pt x="490645" y="35204"/>
                </a:lnTo>
                <a:lnTo>
                  <a:pt x="494064" y="70708"/>
                </a:lnTo>
                <a:lnTo>
                  <a:pt x="494064" y="56438"/>
                </a:lnTo>
                <a:lnTo>
                  <a:pt x="494852" y="51134"/>
                </a:lnTo>
                <a:lnTo>
                  <a:pt x="496428" y="47088"/>
                </a:lnTo>
                <a:lnTo>
                  <a:pt x="503009" y="25556"/>
                </a:lnTo>
                <a:lnTo>
                  <a:pt x="496247" y="28772"/>
                </a:lnTo>
                <a:close/>
              </a:path>
              <a:path w="4042713" h="124144">
                <a:moveTo>
                  <a:pt x="496045" y="103697"/>
                </a:moveTo>
                <a:lnTo>
                  <a:pt x="484352" y="103697"/>
                </a:lnTo>
                <a:lnTo>
                  <a:pt x="484948" y="110726"/>
                </a:lnTo>
                <a:lnTo>
                  <a:pt x="487759" y="115890"/>
                </a:lnTo>
                <a:lnTo>
                  <a:pt x="492786" y="119192"/>
                </a:lnTo>
                <a:lnTo>
                  <a:pt x="497812" y="122493"/>
                </a:lnTo>
                <a:lnTo>
                  <a:pt x="504010" y="124143"/>
                </a:lnTo>
                <a:lnTo>
                  <a:pt x="511380" y="124143"/>
                </a:lnTo>
                <a:lnTo>
                  <a:pt x="517578" y="123766"/>
                </a:lnTo>
                <a:lnTo>
                  <a:pt x="530211" y="119420"/>
                </a:lnTo>
                <a:lnTo>
                  <a:pt x="538407" y="110215"/>
                </a:lnTo>
                <a:lnTo>
                  <a:pt x="540963" y="105188"/>
                </a:lnTo>
                <a:lnTo>
                  <a:pt x="542241" y="98331"/>
                </a:lnTo>
                <a:lnTo>
                  <a:pt x="542241" y="27409"/>
                </a:lnTo>
                <a:lnTo>
                  <a:pt x="531635" y="27409"/>
                </a:lnTo>
                <a:lnTo>
                  <a:pt x="531635" y="36034"/>
                </a:lnTo>
                <a:lnTo>
                  <a:pt x="529377" y="33180"/>
                </a:lnTo>
                <a:lnTo>
                  <a:pt x="527162" y="31008"/>
                </a:lnTo>
                <a:lnTo>
                  <a:pt x="524989" y="29517"/>
                </a:lnTo>
                <a:lnTo>
                  <a:pt x="520985" y="26876"/>
                </a:lnTo>
                <a:lnTo>
                  <a:pt x="516300" y="25556"/>
                </a:lnTo>
                <a:lnTo>
                  <a:pt x="503009" y="25556"/>
                </a:lnTo>
                <a:lnTo>
                  <a:pt x="496428" y="47088"/>
                </a:lnTo>
                <a:lnTo>
                  <a:pt x="499410" y="39506"/>
                </a:lnTo>
                <a:lnTo>
                  <a:pt x="504947" y="35715"/>
                </a:lnTo>
                <a:lnTo>
                  <a:pt x="518451" y="35715"/>
                </a:lnTo>
                <a:lnTo>
                  <a:pt x="522902" y="37759"/>
                </a:lnTo>
                <a:lnTo>
                  <a:pt x="526395" y="41849"/>
                </a:lnTo>
                <a:lnTo>
                  <a:pt x="529888" y="45938"/>
                </a:lnTo>
                <a:lnTo>
                  <a:pt x="531635" y="52221"/>
                </a:lnTo>
                <a:lnTo>
                  <a:pt x="531635" y="66320"/>
                </a:lnTo>
                <a:lnTo>
                  <a:pt x="530697" y="71240"/>
                </a:lnTo>
                <a:lnTo>
                  <a:pt x="528823" y="75457"/>
                </a:lnTo>
                <a:lnTo>
                  <a:pt x="525458" y="82911"/>
                </a:lnTo>
                <a:lnTo>
                  <a:pt x="519643" y="86638"/>
                </a:lnTo>
                <a:lnTo>
                  <a:pt x="506097" y="86638"/>
                </a:lnTo>
                <a:lnTo>
                  <a:pt x="501891" y="84625"/>
                </a:lnTo>
                <a:lnTo>
                  <a:pt x="498760" y="80600"/>
                </a:lnTo>
                <a:lnTo>
                  <a:pt x="495629" y="76575"/>
                </a:lnTo>
                <a:lnTo>
                  <a:pt x="494064" y="70708"/>
                </a:lnTo>
                <a:lnTo>
                  <a:pt x="490645" y="35204"/>
                </a:lnTo>
                <a:lnTo>
                  <a:pt x="489099" y="37141"/>
                </a:lnTo>
                <a:lnTo>
                  <a:pt x="483957" y="48052"/>
                </a:lnTo>
                <a:lnTo>
                  <a:pt x="482243" y="62039"/>
                </a:lnTo>
                <a:lnTo>
                  <a:pt x="482287" y="64642"/>
                </a:lnTo>
                <a:lnTo>
                  <a:pt x="484643" y="78608"/>
                </a:lnTo>
                <a:lnTo>
                  <a:pt x="490581" y="88139"/>
                </a:lnTo>
                <a:lnTo>
                  <a:pt x="496140" y="93400"/>
                </a:lnTo>
                <a:lnTo>
                  <a:pt x="502626" y="96030"/>
                </a:lnTo>
                <a:lnTo>
                  <a:pt x="515362" y="96030"/>
                </a:lnTo>
                <a:lnTo>
                  <a:pt x="519643" y="95178"/>
                </a:lnTo>
                <a:lnTo>
                  <a:pt x="522881" y="93475"/>
                </a:lnTo>
                <a:lnTo>
                  <a:pt x="526118" y="91771"/>
                </a:lnTo>
                <a:lnTo>
                  <a:pt x="528887" y="89173"/>
                </a:lnTo>
                <a:lnTo>
                  <a:pt x="531187" y="85679"/>
                </a:lnTo>
                <a:lnTo>
                  <a:pt x="531315" y="95093"/>
                </a:lnTo>
                <a:lnTo>
                  <a:pt x="530570" y="101631"/>
                </a:lnTo>
                <a:lnTo>
                  <a:pt x="528951" y="105295"/>
                </a:lnTo>
                <a:lnTo>
                  <a:pt x="526225" y="111514"/>
                </a:lnTo>
                <a:lnTo>
                  <a:pt x="520453" y="114623"/>
                </a:lnTo>
                <a:lnTo>
                  <a:pt x="506055" y="114623"/>
                </a:lnTo>
                <a:lnTo>
                  <a:pt x="501966" y="113345"/>
                </a:lnTo>
                <a:lnTo>
                  <a:pt x="499367" y="110790"/>
                </a:lnTo>
                <a:lnTo>
                  <a:pt x="497706" y="109128"/>
                </a:lnTo>
                <a:lnTo>
                  <a:pt x="496598" y="106765"/>
                </a:lnTo>
                <a:lnTo>
                  <a:pt x="496045" y="103697"/>
                </a:lnTo>
                <a:close/>
              </a:path>
              <a:path w="4042713" h="124144">
                <a:moveTo>
                  <a:pt x="563433" y="26770"/>
                </a:moveTo>
                <a:lnTo>
                  <a:pt x="563433" y="95200"/>
                </a:lnTo>
                <a:lnTo>
                  <a:pt x="574935" y="95200"/>
                </a:lnTo>
                <a:lnTo>
                  <a:pt x="574935" y="50985"/>
                </a:lnTo>
                <a:lnTo>
                  <a:pt x="576489" y="46694"/>
                </a:lnTo>
                <a:lnTo>
                  <a:pt x="579599" y="42967"/>
                </a:lnTo>
                <a:lnTo>
                  <a:pt x="582709" y="39240"/>
                </a:lnTo>
                <a:lnTo>
                  <a:pt x="587160" y="37377"/>
                </a:lnTo>
                <a:lnTo>
                  <a:pt x="594263" y="37397"/>
                </a:lnTo>
                <a:lnTo>
                  <a:pt x="596723" y="37696"/>
                </a:lnTo>
                <a:lnTo>
                  <a:pt x="596723" y="25556"/>
                </a:lnTo>
                <a:lnTo>
                  <a:pt x="595488" y="25428"/>
                </a:lnTo>
                <a:lnTo>
                  <a:pt x="593017" y="25236"/>
                </a:lnTo>
                <a:lnTo>
                  <a:pt x="588459" y="25236"/>
                </a:lnTo>
                <a:lnTo>
                  <a:pt x="584434" y="26887"/>
                </a:lnTo>
                <a:lnTo>
                  <a:pt x="580941" y="30188"/>
                </a:lnTo>
                <a:lnTo>
                  <a:pt x="577448" y="33489"/>
                </a:lnTo>
                <a:lnTo>
                  <a:pt x="575254" y="36290"/>
                </a:lnTo>
                <a:lnTo>
                  <a:pt x="574360" y="38590"/>
                </a:lnTo>
                <a:lnTo>
                  <a:pt x="574360" y="26770"/>
                </a:lnTo>
                <a:lnTo>
                  <a:pt x="563433" y="26770"/>
                </a:lnTo>
                <a:close/>
              </a:path>
              <a:path w="4042713" h="124144">
                <a:moveTo>
                  <a:pt x="622097" y="27838"/>
                </a:moveTo>
                <a:lnTo>
                  <a:pt x="611845" y="35523"/>
                </a:lnTo>
                <a:lnTo>
                  <a:pt x="615551" y="55522"/>
                </a:lnTo>
                <a:lnTo>
                  <a:pt x="615764" y="49644"/>
                </a:lnTo>
                <a:lnTo>
                  <a:pt x="617660" y="44798"/>
                </a:lnTo>
                <a:lnTo>
                  <a:pt x="621238" y="40986"/>
                </a:lnTo>
                <a:lnTo>
                  <a:pt x="624816" y="37174"/>
                </a:lnTo>
                <a:lnTo>
                  <a:pt x="622097" y="27838"/>
                </a:lnTo>
                <a:close/>
              </a:path>
              <a:path w="4042713" h="124144">
                <a:moveTo>
                  <a:pt x="665390" y="64659"/>
                </a:moveTo>
                <a:lnTo>
                  <a:pt x="665390" y="57758"/>
                </a:lnTo>
                <a:lnTo>
                  <a:pt x="665049" y="52732"/>
                </a:lnTo>
                <a:lnTo>
                  <a:pt x="664368" y="49580"/>
                </a:lnTo>
                <a:lnTo>
                  <a:pt x="663601" y="44979"/>
                </a:lnTo>
                <a:lnTo>
                  <a:pt x="662067" y="40954"/>
                </a:lnTo>
                <a:lnTo>
                  <a:pt x="659767" y="37504"/>
                </a:lnTo>
                <a:lnTo>
                  <a:pt x="657382" y="33883"/>
                </a:lnTo>
                <a:lnTo>
                  <a:pt x="653910" y="30934"/>
                </a:lnTo>
                <a:lnTo>
                  <a:pt x="649352" y="28655"/>
                </a:lnTo>
                <a:lnTo>
                  <a:pt x="644794" y="26376"/>
                </a:lnTo>
                <a:lnTo>
                  <a:pt x="640087" y="25236"/>
                </a:lnTo>
                <a:lnTo>
                  <a:pt x="635064" y="25237"/>
                </a:lnTo>
                <a:lnTo>
                  <a:pt x="622097" y="27838"/>
                </a:lnTo>
                <a:lnTo>
                  <a:pt x="624816" y="37174"/>
                </a:lnTo>
                <a:lnTo>
                  <a:pt x="629246" y="35268"/>
                </a:lnTo>
                <a:lnTo>
                  <a:pt x="641898" y="35268"/>
                </a:lnTo>
                <a:lnTo>
                  <a:pt x="647158" y="38036"/>
                </a:lnTo>
                <a:lnTo>
                  <a:pt x="650310" y="43574"/>
                </a:lnTo>
                <a:lnTo>
                  <a:pt x="652014" y="46555"/>
                </a:lnTo>
                <a:lnTo>
                  <a:pt x="653101" y="50538"/>
                </a:lnTo>
                <a:lnTo>
                  <a:pt x="653569" y="55522"/>
                </a:lnTo>
                <a:lnTo>
                  <a:pt x="615551" y="55522"/>
                </a:lnTo>
                <a:lnTo>
                  <a:pt x="611845" y="35523"/>
                </a:lnTo>
                <a:lnTo>
                  <a:pt x="610143" y="37645"/>
                </a:lnTo>
                <a:lnTo>
                  <a:pt x="604711" y="48715"/>
                </a:lnTo>
                <a:lnTo>
                  <a:pt x="602900" y="62295"/>
                </a:lnTo>
                <a:lnTo>
                  <a:pt x="602952" y="64818"/>
                </a:lnTo>
                <a:lnTo>
                  <a:pt x="605474" y="78161"/>
                </a:lnTo>
                <a:lnTo>
                  <a:pt x="611781" y="88331"/>
                </a:lnTo>
                <a:lnTo>
                  <a:pt x="617702" y="94529"/>
                </a:lnTo>
                <a:lnTo>
                  <a:pt x="624923" y="97628"/>
                </a:lnTo>
                <a:lnTo>
                  <a:pt x="636935" y="97628"/>
                </a:lnTo>
                <a:lnTo>
                  <a:pt x="640066" y="97287"/>
                </a:lnTo>
                <a:lnTo>
                  <a:pt x="642835" y="96606"/>
                </a:lnTo>
                <a:lnTo>
                  <a:pt x="647989" y="95413"/>
                </a:lnTo>
                <a:lnTo>
                  <a:pt x="652313" y="93112"/>
                </a:lnTo>
                <a:lnTo>
                  <a:pt x="655806" y="89705"/>
                </a:lnTo>
                <a:lnTo>
                  <a:pt x="657893" y="87745"/>
                </a:lnTo>
                <a:lnTo>
                  <a:pt x="659778" y="85222"/>
                </a:lnTo>
                <a:lnTo>
                  <a:pt x="661460" y="82133"/>
                </a:lnTo>
                <a:lnTo>
                  <a:pt x="663143" y="79045"/>
                </a:lnTo>
                <a:lnTo>
                  <a:pt x="664133" y="76245"/>
                </a:lnTo>
                <a:lnTo>
                  <a:pt x="664431" y="73731"/>
                </a:lnTo>
                <a:lnTo>
                  <a:pt x="653122" y="73731"/>
                </a:lnTo>
                <a:lnTo>
                  <a:pt x="652270" y="76756"/>
                </a:lnTo>
                <a:lnTo>
                  <a:pt x="650822" y="79418"/>
                </a:lnTo>
                <a:lnTo>
                  <a:pt x="648777" y="81718"/>
                </a:lnTo>
                <a:lnTo>
                  <a:pt x="645199" y="85679"/>
                </a:lnTo>
                <a:lnTo>
                  <a:pt x="640407" y="87660"/>
                </a:lnTo>
                <a:lnTo>
                  <a:pt x="627968" y="87660"/>
                </a:lnTo>
                <a:lnTo>
                  <a:pt x="623219" y="85562"/>
                </a:lnTo>
                <a:lnTo>
                  <a:pt x="620152" y="81367"/>
                </a:lnTo>
                <a:lnTo>
                  <a:pt x="617085" y="77171"/>
                </a:lnTo>
                <a:lnTo>
                  <a:pt x="615445" y="71602"/>
                </a:lnTo>
                <a:lnTo>
                  <a:pt x="615232" y="64659"/>
                </a:lnTo>
                <a:lnTo>
                  <a:pt x="665390" y="64659"/>
                </a:lnTo>
                <a:close/>
              </a:path>
              <a:path w="4042713" h="124144">
                <a:moveTo>
                  <a:pt x="695677" y="86255"/>
                </a:moveTo>
                <a:lnTo>
                  <a:pt x="692780" y="82549"/>
                </a:lnTo>
                <a:lnTo>
                  <a:pt x="691204" y="80504"/>
                </a:lnTo>
                <a:lnTo>
                  <a:pt x="690245" y="77565"/>
                </a:lnTo>
                <a:lnTo>
                  <a:pt x="689905" y="73731"/>
                </a:lnTo>
                <a:lnTo>
                  <a:pt x="678851" y="73731"/>
                </a:lnTo>
                <a:lnTo>
                  <a:pt x="679149" y="80547"/>
                </a:lnTo>
                <a:lnTo>
                  <a:pt x="681417" y="86265"/>
                </a:lnTo>
                <a:lnTo>
                  <a:pt x="685656" y="90887"/>
                </a:lnTo>
                <a:lnTo>
                  <a:pt x="689894" y="95508"/>
                </a:lnTo>
                <a:lnTo>
                  <a:pt x="697103" y="97819"/>
                </a:lnTo>
                <a:lnTo>
                  <a:pt x="716741" y="97819"/>
                </a:lnTo>
                <a:lnTo>
                  <a:pt x="723780" y="95605"/>
                </a:lnTo>
                <a:lnTo>
                  <a:pt x="728402" y="91174"/>
                </a:lnTo>
                <a:lnTo>
                  <a:pt x="733024" y="86744"/>
                </a:lnTo>
                <a:lnTo>
                  <a:pt x="735335" y="81484"/>
                </a:lnTo>
                <a:lnTo>
                  <a:pt x="735335" y="69089"/>
                </a:lnTo>
                <a:lnTo>
                  <a:pt x="733098" y="64467"/>
                </a:lnTo>
                <a:lnTo>
                  <a:pt x="728625" y="61528"/>
                </a:lnTo>
                <a:lnTo>
                  <a:pt x="725814" y="59654"/>
                </a:lnTo>
                <a:lnTo>
                  <a:pt x="720276" y="57716"/>
                </a:lnTo>
                <a:lnTo>
                  <a:pt x="712013" y="55714"/>
                </a:lnTo>
                <a:lnTo>
                  <a:pt x="704409" y="53861"/>
                </a:lnTo>
                <a:lnTo>
                  <a:pt x="701086" y="53051"/>
                </a:lnTo>
                <a:lnTo>
                  <a:pt x="698573" y="52115"/>
                </a:lnTo>
                <a:lnTo>
                  <a:pt x="696869" y="51049"/>
                </a:lnTo>
                <a:lnTo>
                  <a:pt x="693930" y="49261"/>
                </a:lnTo>
                <a:lnTo>
                  <a:pt x="692460" y="46875"/>
                </a:lnTo>
                <a:lnTo>
                  <a:pt x="692460" y="41167"/>
                </a:lnTo>
                <a:lnTo>
                  <a:pt x="693579" y="38974"/>
                </a:lnTo>
                <a:lnTo>
                  <a:pt x="695815" y="37312"/>
                </a:lnTo>
                <a:lnTo>
                  <a:pt x="698051" y="35651"/>
                </a:lnTo>
                <a:lnTo>
                  <a:pt x="701342" y="34820"/>
                </a:lnTo>
                <a:lnTo>
                  <a:pt x="712204" y="34820"/>
                </a:lnTo>
                <a:lnTo>
                  <a:pt x="716783" y="36333"/>
                </a:lnTo>
                <a:lnTo>
                  <a:pt x="719425" y="39357"/>
                </a:lnTo>
                <a:lnTo>
                  <a:pt x="721043" y="41487"/>
                </a:lnTo>
                <a:lnTo>
                  <a:pt x="721959" y="43851"/>
                </a:lnTo>
                <a:lnTo>
                  <a:pt x="722172" y="46449"/>
                </a:lnTo>
                <a:lnTo>
                  <a:pt x="733034" y="46449"/>
                </a:lnTo>
                <a:lnTo>
                  <a:pt x="733120" y="42019"/>
                </a:lnTo>
                <a:lnTo>
                  <a:pt x="731735" y="37887"/>
                </a:lnTo>
                <a:lnTo>
                  <a:pt x="728881" y="34054"/>
                </a:lnTo>
                <a:lnTo>
                  <a:pt x="724323" y="28005"/>
                </a:lnTo>
                <a:lnTo>
                  <a:pt x="716890" y="24981"/>
                </a:lnTo>
                <a:lnTo>
                  <a:pt x="698701" y="24981"/>
                </a:lnTo>
                <a:lnTo>
                  <a:pt x="692429" y="26983"/>
                </a:lnTo>
                <a:lnTo>
                  <a:pt x="687764" y="30987"/>
                </a:lnTo>
                <a:lnTo>
                  <a:pt x="683100" y="34991"/>
                </a:lnTo>
                <a:lnTo>
                  <a:pt x="680768" y="40230"/>
                </a:lnTo>
                <a:lnTo>
                  <a:pt x="680768" y="52199"/>
                </a:lnTo>
                <a:lnTo>
                  <a:pt x="683238" y="56502"/>
                </a:lnTo>
                <a:lnTo>
                  <a:pt x="688180" y="59611"/>
                </a:lnTo>
                <a:lnTo>
                  <a:pt x="690948" y="61400"/>
                </a:lnTo>
                <a:lnTo>
                  <a:pt x="695251" y="63019"/>
                </a:lnTo>
                <a:lnTo>
                  <a:pt x="701086" y="64467"/>
                </a:lnTo>
                <a:lnTo>
                  <a:pt x="710224" y="66767"/>
                </a:lnTo>
                <a:lnTo>
                  <a:pt x="715122" y="68002"/>
                </a:lnTo>
                <a:lnTo>
                  <a:pt x="718402" y="69089"/>
                </a:lnTo>
                <a:lnTo>
                  <a:pt x="720063" y="70026"/>
                </a:lnTo>
                <a:lnTo>
                  <a:pt x="722662" y="71559"/>
                </a:lnTo>
                <a:lnTo>
                  <a:pt x="723961" y="73796"/>
                </a:lnTo>
                <a:lnTo>
                  <a:pt x="723961" y="80611"/>
                </a:lnTo>
                <a:lnTo>
                  <a:pt x="722343" y="83475"/>
                </a:lnTo>
                <a:lnTo>
                  <a:pt x="719105" y="85328"/>
                </a:lnTo>
                <a:lnTo>
                  <a:pt x="715868" y="87181"/>
                </a:lnTo>
                <a:lnTo>
                  <a:pt x="712119" y="88107"/>
                </a:lnTo>
                <a:lnTo>
                  <a:pt x="700703" y="88107"/>
                </a:lnTo>
                <a:lnTo>
                  <a:pt x="695677" y="86255"/>
                </a:lnTo>
                <a:close/>
              </a:path>
              <a:path w="4042713" h="124144">
                <a:moveTo>
                  <a:pt x="761106" y="86255"/>
                </a:moveTo>
                <a:lnTo>
                  <a:pt x="758209" y="82549"/>
                </a:lnTo>
                <a:lnTo>
                  <a:pt x="756633" y="80504"/>
                </a:lnTo>
                <a:lnTo>
                  <a:pt x="755675" y="77565"/>
                </a:lnTo>
                <a:lnTo>
                  <a:pt x="755334" y="73731"/>
                </a:lnTo>
                <a:lnTo>
                  <a:pt x="744280" y="73731"/>
                </a:lnTo>
                <a:lnTo>
                  <a:pt x="744578" y="80547"/>
                </a:lnTo>
                <a:lnTo>
                  <a:pt x="746846" y="86265"/>
                </a:lnTo>
                <a:lnTo>
                  <a:pt x="751085" y="90887"/>
                </a:lnTo>
                <a:lnTo>
                  <a:pt x="755323" y="95508"/>
                </a:lnTo>
                <a:lnTo>
                  <a:pt x="762533" y="97819"/>
                </a:lnTo>
                <a:lnTo>
                  <a:pt x="782170" y="97819"/>
                </a:lnTo>
                <a:lnTo>
                  <a:pt x="789209" y="95605"/>
                </a:lnTo>
                <a:lnTo>
                  <a:pt x="793831" y="91174"/>
                </a:lnTo>
                <a:lnTo>
                  <a:pt x="798453" y="86744"/>
                </a:lnTo>
                <a:lnTo>
                  <a:pt x="800764" y="81484"/>
                </a:lnTo>
                <a:lnTo>
                  <a:pt x="800764" y="69089"/>
                </a:lnTo>
                <a:lnTo>
                  <a:pt x="798528" y="64467"/>
                </a:lnTo>
                <a:lnTo>
                  <a:pt x="794055" y="61528"/>
                </a:lnTo>
                <a:lnTo>
                  <a:pt x="791243" y="59654"/>
                </a:lnTo>
                <a:lnTo>
                  <a:pt x="785706" y="57716"/>
                </a:lnTo>
                <a:lnTo>
                  <a:pt x="777442" y="55714"/>
                </a:lnTo>
                <a:lnTo>
                  <a:pt x="769838" y="53861"/>
                </a:lnTo>
                <a:lnTo>
                  <a:pt x="766516" y="53051"/>
                </a:lnTo>
                <a:lnTo>
                  <a:pt x="764003" y="52115"/>
                </a:lnTo>
                <a:lnTo>
                  <a:pt x="762299" y="51049"/>
                </a:lnTo>
                <a:lnTo>
                  <a:pt x="759359" y="49261"/>
                </a:lnTo>
                <a:lnTo>
                  <a:pt x="757890" y="46875"/>
                </a:lnTo>
                <a:lnTo>
                  <a:pt x="757890" y="41167"/>
                </a:lnTo>
                <a:lnTo>
                  <a:pt x="759008" y="38974"/>
                </a:lnTo>
                <a:lnTo>
                  <a:pt x="761244" y="37312"/>
                </a:lnTo>
                <a:lnTo>
                  <a:pt x="763481" y="35651"/>
                </a:lnTo>
                <a:lnTo>
                  <a:pt x="766771" y="34820"/>
                </a:lnTo>
                <a:lnTo>
                  <a:pt x="777634" y="34820"/>
                </a:lnTo>
                <a:lnTo>
                  <a:pt x="782213" y="36333"/>
                </a:lnTo>
                <a:lnTo>
                  <a:pt x="784854" y="39357"/>
                </a:lnTo>
                <a:lnTo>
                  <a:pt x="786473" y="41487"/>
                </a:lnTo>
                <a:lnTo>
                  <a:pt x="787388" y="43851"/>
                </a:lnTo>
                <a:lnTo>
                  <a:pt x="787601" y="46449"/>
                </a:lnTo>
                <a:lnTo>
                  <a:pt x="798464" y="46449"/>
                </a:lnTo>
                <a:lnTo>
                  <a:pt x="798549" y="42019"/>
                </a:lnTo>
                <a:lnTo>
                  <a:pt x="797165" y="37887"/>
                </a:lnTo>
                <a:lnTo>
                  <a:pt x="794310" y="34054"/>
                </a:lnTo>
                <a:lnTo>
                  <a:pt x="789753" y="28005"/>
                </a:lnTo>
                <a:lnTo>
                  <a:pt x="782319" y="24981"/>
                </a:lnTo>
                <a:lnTo>
                  <a:pt x="764130" y="24981"/>
                </a:lnTo>
                <a:lnTo>
                  <a:pt x="757858" y="26983"/>
                </a:lnTo>
                <a:lnTo>
                  <a:pt x="753193" y="30987"/>
                </a:lnTo>
                <a:lnTo>
                  <a:pt x="748529" y="34991"/>
                </a:lnTo>
                <a:lnTo>
                  <a:pt x="746197" y="40230"/>
                </a:lnTo>
                <a:lnTo>
                  <a:pt x="746197" y="52199"/>
                </a:lnTo>
                <a:lnTo>
                  <a:pt x="748668" y="56502"/>
                </a:lnTo>
                <a:lnTo>
                  <a:pt x="753609" y="59611"/>
                </a:lnTo>
                <a:lnTo>
                  <a:pt x="756378" y="61400"/>
                </a:lnTo>
                <a:lnTo>
                  <a:pt x="760680" y="63019"/>
                </a:lnTo>
                <a:lnTo>
                  <a:pt x="766516" y="64467"/>
                </a:lnTo>
                <a:lnTo>
                  <a:pt x="775653" y="66767"/>
                </a:lnTo>
                <a:lnTo>
                  <a:pt x="780552" y="68002"/>
                </a:lnTo>
                <a:lnTo>
                  <a:pt x="783832" y="69089"/>
                </a:lnTo>
                <a:lnTo>
                  <a:pt x="785493" y="70026"/>
                </a:lnTo>
                <a:lnTo>
                  <a:pt x="788091" y="71559"/>
                </a:lnTo>
                <a:lnTo>
                  <a:pt x="789391" y="73796"/>
                </a:lnTo>
                <a:lnTo>
                  <a:pt x="789391" y="80611"/>
                </a:lnTo>
                <a:lnTo>
                  <a:pt x="787772" y="83475"/>
                </a:lnTo>
                <a:lnTo>
                  <a:pt x="784534" y="85328"/>
                </a:lnTo>
                <a:lnTo>
                  <a:pt x="781297" y="87181"/>
                </a:lnTo>
                <a:lnTo>
                  <a:pt x="777548" y="88107"/>
                </a:lnTo>
                <a:lnTo>
                  <a:pt x="766132" y="88107"/>
                </a:lnTo>
                <a:lnTo>
                  <a:pt x="761106" y="862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46864" y="279432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349861" y="279432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83205" y="2793732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312742" y="279432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02167" y="2793732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801615" y="2908006"/>
            <a:ext cx="3440580" cy="109540"/>
          </a:xfrm>
          <a:custGeom>
            <a:avLst/>
            <a:gdLst/>
            <a:ahLst/>
            <a:cxnLst/>
            <a:rect l="l" t="t" r="r" b="b"/>
            <a:pathLst>
              <a:path w="3784638" h="124145">
                <a:moveTo>
                  <a:pt x="327359" y="85127"/>
                </a:moveTo>
                <a:lnTo>
                  <a:pt x="327998" y="97629"/>
                </a:lnTo>
                <a:lnTo>
                  <a:pt x="340352" y="97629"/>
                </a:lnTo>
                <a:lnTo>
                  <a:pt x="344547" y="96691"/>
                </a:lnTo>
                <a:lnTo>
                  <a:pt x="348903" y="85308"/>
                </a:lnTo>
                <a:lnTo>
                  <a:pt x="344526" y="87597"/>
                </a:lnTo>
                <a:lnTo>
                  <a:pt x="332343" y="87597"/>
                </a:lnTo>
                <a:lnTo>
                  <a:pt x="327359" y="85127"/>
                </a:lnTo>
                <a:close/>
              </a:path>
              <a:path w="3784638" h="124145">
                <a:moveTo>
                  <a:pt x="436068" y="15068"/>
                </a:moveTo>
                <a:lnTo>
                  <a:pt x="436749" y="13258"/>
                </a:lnTo>
                <a:lnTo>
                  <a:pt x="439518" y="10542"/>
                </a:lnTo>
                <a:lnTo>
                  <a:pt x="444512" y="10574"/>
                </a:lnTo>
                <a:lnTo>
                  <a:pt x="447100" y="10734"/>
                </a:lnTo>
                <a:lnTo>
                  <a:pt x="447100" y="255"/>
                </a:lnTo>
                <a:lnTo>
                  <a:pt x="444481" y="64"/>
                </a:lnTo>
                <a:lnTo>
                  <a:pt x="434577" y="0"/>
                </a:lnTo>
                <a:lnTo>
                  <a:pt x="429401" y="1959"/>
                </a:lnTo>
                <a:lnTo>
                  <a:pt x="426717" y="5878"/>
                </a:lnTo>
                <a:lnTo>
                  <a:pt x="425227" y="8093"/>
                </a:lnTo>
                <a:lnTo>
                  <a:pt x="424396" y="11586"/>
                </a:lnTo>
                <a:lnTo>
                  <a:pt x="424226" y="16356"/>
                </a:lnTo>
                <a:lnTo>
                  <a:pt x="424226" y="27091"/>
                </a:lnTo>
                <a:lnTo>
                  <a:pt x="414705" y="27091"/>
                </a:lnTo>
                <a:lnTo>
                  <a:pt x="414705" y="36163"/>
                </a:lnTo>
                <a:lnTo>
                  <a:pt x="424226" y="36163"/>
                </a:lnTo>
                <a:lnTo>
                  <a:pt x="424226" y="95201"/>
                </a:lnTo>
                <a:lnTo>
                  <a:pt x="435599" y="95201"/>
                </a:lnTo>
                <a:lnTo>
                  <a:pt x="435599" y="36163"/>
                </a:lnTo>
                <a:lnTo>
                  <a:pt x="447100" y="36163"/>
                </a:lnTo>
                <a:lnTo>
                  <a:pt x="447100" y="27091"/>
                </a:lnTo>
                <a:lnTo>
                  <a:pt x="435727" y="27091"/>
                </a:lnTo>
                <a:lnTo>
                  <a:pt x="435727" y="19679"/>
                </a:lnTo>
                <a:lnTo>
                  <a:pt x="436068" y="15068"/>
                </a:lnTo>
                <a:close/>
              </a:path>
              <a:path w="3784638" h="124145">
                <a:moveTo>
                  <a:pt x="458154" y="1341"/>
                </a:moveTo>
                <a:lnTo>
                  <a:pt x="458154" y="14376"/>
                </a:lnTo>
                <a:lnTo>
                  <a:pt x="469656" y="14376"/>
                </a:lnTo>
                <a:lnTo>
                  <a:pt x="469656" y="1341"/>
                </a:lnTo>
                <a:lnTo>
                  <a:pt x="458154" y="1341"/>
                </a:lnTo>
                <a:close/>
              </a:path>
              <a:path w="3784638" h="124145">
                <a:moveTo>
                  <a:pt x="469656" y="44040"/>
                </a:moveTo>
                <a:lnTo>
                  <a:pt x="467440" y="46695"/>
                </a:lnTo>
                <a:lnTo>
                  <a:pt x="465886" y="50986"/>
                </a:lnTo>
                <a:lnTo>
                  <a:pt x="465886" y="95201"/>
                </a:lnTo>
                <a:lnTo>
                  <a:pt x="469656" y="95201"/>
                </a:lnTo>
                <a:lnTo>
                  <a:pt x="465886" y="55842"/>
                </a:lnTo>
                <a:lnTo>
                  <a:pt x="469656" y="95201"/>
                </a:lnTo>
                <a:lnTo>
                  <a:pt x="469656" y="44040"/>
                </a:lnTo>
                <a:close/>
              </a:path>
              <a:path w="3784638" h="124145">
                <a:moveTo>
                  <a:pt x="458154" y="27091"/>
                </a:moveTo>
                <a:lnTo>
                  <a:pt x="465311" y="38591"/>
                </a:lnTo>
                <a:lnTo>
                  <a:pt x="466205" y="36291"/>
                </a:lnTo>
                <a:lnTo>
                  <a:pt x="468399" y="33490"/>
                </a:lnTo>
                <a:lnTo>
                  <a:pt x="469656" y="32303"/>
                </a:lnTo>
                <a:lnTo>
                  <a:pt x="469656" y="27091"/>
                </a:lnTo>
                <a:lnTo>
                  <a:pt x="458154" y="27091"/>
                </a:lnTo>
                <a:close/>
              </a:path>
              <a:path w="3784638" h="124145">
                <a:moveTo>
                  <a:pt x="487674" y="25557"/>
                </a:moveTo>
                <a:lnTo>
                  <a:pt x="486439" y="25429"/>
                </a:lnTo>
                <a:lnTo>
                  <a:pt x="486780" y="26771"/>
                </a:lnTo>
                <a:lnTo>
                  <a:pt x="487674" y="26771"/>
                </a:lnTo>
                <a:lnTo>
                  <a:pt x="487674" y="25557"/>
                </a:lnTo>
                <a:close/>
              </a:path>
              <a:path w="3784638" h="124145">
                <a:moveTo>
                  <a:pt x="538599" y="95201"/>
                </a:moveTo>
                <a:lnTo>
                  <a:pt x="536942" y="95201"/>
                </a:lnTo>
                <a:lnTo>
                  <a:pt x="537225" y="95509"/>
                </a:lnTo>
                <a:lnTo>
                  <a:pt x="544435" y="97820"/>
                </a:lnTo>
                <a:lnTo>
                  <a:pt x="540111" y="82550"/>
                </a:lnTo>
                <a:lnTo>
                  <a:pt x="538599" y="80588"/>
                </a:lnTo>
                <a:lnTo>
                  <a:pt x="538599" y="95201"/>
                </a:lnTo>
                <a:close/>
              </a:path>
              <a:path w="3784638" h="124145">
                <a:moveTo>
                  <a:pt x="537236" y="73732"/>
                </a:moveTo>
                <a:lnTo>
                  <a:pt x="537577" y="77566"/>
                </a:lnTo>
                <a:lnTo>
                  <a:pt x="538280" y="61401"/>
                </a:lnTo>
                <a:lnTo>
                  <a:pt x="536746" y="36035"/>
                </a:lnTo>
                <a:lnTo>
                  <a:pt x="535511" y="59612"/>
                </a:lnTo>
                <a:lnTo>
                  <a:pt x="534220" y="31739"/>
                </a:lnTo>
                <a:lnTo>
                  <a:pt x="530570" y="56503"/>
                </a:lnTo>
                <a:lnTo>
                  <a:pt x="528099" y="52200"/>
                </a:lnTo>
                <a:lnTo>
                  <a:pt x="526906" y="50539"/>
                </a:lnTo>
                <a:lnTo>
                  <a:pt x="526906" y="73732"/>
                </a:lnTo>
                <a:lnTo>
                  <a:pt x="528749" y="86266"/>
                </a:lnTo>
                <a:lnTo>
                  <a:pt x="532987" y="90888"/>
                </a:lnTo>
                <a:lnTo>
                  <a:pt x="537236" y="73732"/>
                </a:lnTo>
                <a:close/>
              </a:path>
              <a:path w="3784638" h="124145">
                <a:moveTo>
                  <a:pt x="534220" y="31739"/>
                </a:moveTo>
                <a:lnTo>
                  <a:pt x="530431" y="34992"/>
                </a:lnTo>
                <a:lnTo>
                  <a:pt x="528099" y="40231"/>
                </a:lnTo>
                <a:lnTo>
                  <a:pt x="528099" y="52200"/>
                </a:lnTo>
                <a:lnTo>
                  <a:pt x="530570" y="56503"/>
                </a:lnTo>
                <a:lnTo>
                  <a:pt x="528099" y="46705"/>
                </a:lnTo>
                <a:lnTo>
                  <a:pt x="530570" y="56503"/>
                </a:lnTo>
                <a:lnTo>
                  <a:pt x="534220" y="31739"/>
                </a:lnTo>
                <a:close/>
              </a:path>
              <a:path w="3784638" h="124145">
                <a:moveTo>
                  <a:pt x="503350" y="30669"/>
                </a:moveTo>
                <a:lnTo>
                  <a:pt x="500879" y="33118"/>
                </a:lnTo>
                <a:lnTo>
                  <a:pt x="498153" y="36483"/>
                </a:lnTo>
                <a:lnTo>
                  <a:pt x="498153" y="26771"/>
                </a:lnTo>
                <a:lnTo>
                  <a:pt x="486780" y="26771"/>
                </a:lnTo>
                <a:lnTo>
                  <a:pt x="486439" y="25429"/>
                </a:lnTo>
                <a:lnTo>
                  <a:pt x="483968" y="25237"/>
                </a:lnTo>
                <a:lnTo>
                  <a:pt x="479410" y="25237"/>
                </a:lnTo>
                <a:lnTo>
                  <a:pt x="475385" y="26888"/>
                </a:lnTo>
                <a:lnTo>
                  <a:pt x="471892" y="30189"/>
                </a:lnTo>
                <a:lnTo>
                  <a:pt x="469656" y="32303"/>
                </a:lnTo>
                <a:lnTo>
                  <a:pt x="468399" y="33490"/>
                </a:lnTo>
                <a:lnTo>
                  <a:pt x="466205" y="36291"/>
                </a:lnTo>
                <a:lnTo>
                  <a:pt x="465311" y="38591"/>
                </a:lnTo>
                <a:lnTo>
                  <a:pt x="458154" y="27091"/>
                </a:lnTo>
                <a:lnTo>
                  <a:pt x="465311" y="27091"/>
                </a:lnTo>
                <a:lnTo>
                  <a:pt x="465311" y="26771"/>
                </a:lnTo>
                <a:lnTo>
                  <a:pt x="454384" y="26771"/>
                </a:lnTo>
                <a:lnTo>
                  <a:pt x="454384" y="95201"/>
                </a:lnTo>
                <a:lnTo>
                  <a:pt x="465886" y="95201"/>
                </a:lnTo>
                <a:lnTo>
                  <a:pt x="465886" y="50986"/>
                </a:lnTo>
                <a:lnTo>
                  <a:pt x="467440" y="46695"/>
                </a:lnTo>
                <a:lnTo>
                  <a:pt x="469656" y="44040"/>
                </a:lnTo>
                <a:lnTo>
                  <a:pt x="470550" y="42968"/>
                </a:lnTo>
                <a:lnTo>
                  <a:pt x="473660" y="39241"/>
                </a:lnTo>
                <a:lnTo>
                  <a:pt x="478111" y="37377"/>
                </a:lnTo>
                <a:lnTo>
                  <a:pt x="485214" y="37398"/>
                </a:lnTo>
                <a:lnTo>
                  <a:pt x="486780" y="37588"/>
                </a:lnTo>
                <a:lnTo>
                  <a:pt x="487674" y="37697"/>
                </a:lnTo>
                <a:lnTo>
                  <a:pt x="498281" y="95201"/>
                </a:lnTo>
                <a:lnTo>
                  <a:pt x="498281" y="50092"/>
                </a:lnTo>
                <a:lnTo>
                  <a:pt x="500059" y="44001"/>
                </a:lnTo>
                <a:lnTo>
                  <a:pt x="503616" y="40636"/>
                </a:lnTo>
                <a:lnTo>
                  <a:pt x="507173" y="37271"/>
                </a:lnTo>
                <a:lnTo>
                  <a:pt x="511124" y="35588"/>
                </a:lnTo>
                <a:lnTo>
                  <a:pt x="520240" y="35588"/>
                </a:lnTo>
                <a:lnTo>
                  <a:pt x="523498" y="37185"/>
                </a:lnTo>
                <a:lnTo>
                  <a:pt x="525245" y="40380"/>
                </a:lnTo>
                <a:lnTo>
                  <a:pt x="526352" y="42510"/>
                </a:lnTo>
                <a:lnTo>
                  <a:pt x="526906" y="45896"/>
                </a:lnTo>
                <a:lnTo>
                  <a:pt x="526906" y="50539"/>
                </a:lnTo>
                <a:lnTo>
                  <a:pt x="528099" y="52200"/>
                </a:lnTo>
                <a:lnTo>
                  <a:pt x="528099" y="40231"/>
                </a:lnTo>
                <a:lnTo>
                  <a:pt x="530431" y="34992"/>
                </a:lnTo>
                <a:lnTo>
                  <a:pt x="534220" y="31739"/>
                </a:lnTo>
                <a:lnTo>
                  <a:pt x="533509" y="30796"/>
                </a:lnTo>
                <a:lnTo>
                  <a:pt x="531635" y="29263"/>
                </a:lnTo>
                <a:lnTo>
                  <a:pt x="528312" y="26579"/>
                </a:lnTo>
                <a:lnTo>
                  <a:pt x="523924" y="25237"/>
                </a:lnTo>
                <a:lnTo>
                  <a:pt x="513658" y="25237"/>
                </a:lnTo>
                <a:lnTo>
                  <a:pt x="509356" y="26536"/>
                </a:lnTo>
                <a:lnTo>
                  <a:pt x="505565" y="29135"/>
                </a:lnTo>
                <a:lnTo>
                  <a:pt x="503350" y="30669"/>
                </a:lnTo>
                <a:close/>
              </a:path>
              <a:path w="3784638" h="124145">
                <a:moveTo>
                  <a:pt x="486780" y="37588"/>
                </a:moveTo>
                <a:lnTo>
                  <a:pt x="486780" y="95201"/>
                </a:lnTo>
                <a:lnTo>
                  <a:pt x="498281" y="95201"/>
                </a:lnTo>
                <a:lnTo>
                  <a:pt x="487674" y="37697"/>
                </a:lnTo>
                <a:lnTo>
                  <a:pt x="486780" y="37588"/>
                </a:lnTo>
                <a:close/>
              </a:path>
              <a:path w="3784638" h="124145">
                <a:moveTo>
                  <a:pt x="553913" y="24982"/>
                </a:moveTo>
                <a:lnTo>
                  <a:pt x="546032" y="24982"/>
                </a:lnTo>
                <a:lnTo>
                  <a:pt x="549206" y="26121"/>
                </a:lnTo>
                <a:lnTo>
                  <a:pt x="553082" y="25237"/>
                </a:lnTo>
                <a:lnTo>
                  <a:pt x="557385" y="25237"/>
                </a:lnTo>
                <a:lnTo>
                  <a:pt x="564221" y="24982"/>
                </a:lnTo>
                <a:lnTo>
                  <a:pt x="553913" y="24982"/>
                </a:lnTo>
                <a:close/>
              </a:path>
              <a:path w="3784638" h="124145">
                <a:moveTo>
                  <a:pt x="535213" y="33054"/>
                </a:moveTo>
                <a:lnTo>
                  <a:pt x="536746" y="36035"/>
                </a:lnTo>
                <a:lnTo>
                  <a:pt x="538280" y="61401"/>
                </a:lnTo>
                <a:lnTo>
                  <a:pt x="538599" y="48324"/>
                </a:lnTo>
                <a:lnTo>
                  <a:pt x="539302" y="32372"/>
                </a:lnTo>
                <a:lnTo>
                  <a:pt x="542305" y="29657"/>
                </a:lnTo>
                <a:lnTo>
                  <a:pt x="545756" y="27889"/>
                </a:lnTo>
                <a:lnTo>
                  <a:pt x="543146" y="37313"/>
                </a:lnTo>
                <a:lnTo>
                  <a:pt x="540910" y="38975"/>
                </a:lnTo>
                <a:lnTo>
                  <a:pt x="539792" y="41168"/>
                </a:lnTo>
                <a:lnTo>
                  <a:pt x="539792" y="44629"/>
                </a:lnTo>
                <a:lnTo>
                  <a:pt x="539792" y="43894"/>
                </a:lnTo>
                <a:lnTo>
                  <a:pt x="540229" y="43277"/>
                </a:lnTo>
                <a:lnTo>
                  <a:pt x="543487" y="40252"/>
                </a:lnTo>
                <a:lnTo>
                  <a:pt x="545383" y="35652"/>
                </a:lnTo>
                <a:lnTo>
                  <a:pt x="548673" y="34821"/>
                </a:lnTo>
                <a:lnTo>
                  <a:pt x="559536" y="34821"/>
                </a:lnTo>
                <a:lnTo>
                  <a:pt x="564849" y="25237"/>
                </a:lnTo>
                <a:lnTo>
                  <a:pt x="564221" y="24982"/>
                </a:lnTo>
                <a:lnTo>
                  <a:pt x="557385" y="25237"/>
                </a:lnTo>
                <a:lnTo>
                  <a:pt x="553082" y="25237"/>
                </a:lnTo>
                <a:lnTo>
                  <a:pt x="549206" y="26121"/>
                </a:lnTo>
                <a:lnTo>
                  <a:pt x="546032" y="24982"/>
                </a:lnTo>
                <a:lnTo>
                  <a:pt x="539760" y="26984"/>
                </a:lnTo>
                <a:lnTo>
                  <a:pt x="535096" y="30988"/>
                </a:lnTo>
                <a:lnTo>
                  <a:pt x="534220" y="31739"/>
                </a:lnTo>
                <a:lnTo>
                  <a:pt x="535511" y="59612"/>
                </a:lnTo>
                <a:lnTo>
                  <a:pt x="536746" y="36035"/>
                </a:lnTo>
                <a:lnTo>
                  <a:pt x="535213" y="33054"/>
                </a:lnTo>
                <a:close/>
              </a:path>
              <a:path w="3784638" h="124145">
                <a:moveTo>
                  <a:pt x="563199" y="87182"/>
                </a:moveTo>
                <a:lnTo>
                  <a:pt x="559451" y="88108"/>
                </a:lnTo>
                <a:lnTo>
                  <a:pt x="548034" y="88108"/>
                </a:lnTo>
                <a:lnTo>
                  <a:pt x="543008" y="86256"/>
                </a:lnTo>
                <a:lnTo>
                  <a:pt x="540111" y="82550"/>
                </a:lnTo>
                <a:lnTo>
                  <a:pt x="544435" y="97820"/>
                </a:lnTo>
                <a:lnTo>
                  <a:pt x="564072" y="97820"/>
                </a:lnTo>
                <a:lnTo>
                  <a:pt x="566905" y="95201"/>
                </a:lnTo>
                <a:lnTo>
                  <a:pt x="571534" y="95201"/>
                </a:lnTo>
                <a:lnTo>
                  <a:pt x="571293" y="80612"/>
                </a:lnTo>
                <a:lnTo>
                  <a:pt x="571293" y="73797"/>
                </a:lnTo>
                <a:lnTo>
                  <a:pt x="571534" y="95201"/>
                </a:lnTo>
                <a:lnTo>
                  <a:pt x="578854" y="95201"/>
                </a:lnTo>
                <a:lnTo>
                  <a:pt x="578854" y="88185"/>
                </a:lnTo>
                <a:lnTo>
                  <a:pt x="575733" y="91175"/>
                </a:lnTo>
                <a:lnTo>
                  <a:pt x="573146" y="59655"/>
                </a:lnTo>
                <a:lnTo>
                  <a:pt x="569993" y="71560"/>
                </a:lnTo>
                <a:lnTo>
                  <a:pt x="569674" y="83476"/>
                </a:lnTo>
                <a:lnTo>
                  <a:pt x="566905" y="85061"/>
                </a:lnTo>
                <a:lnTo>
                  <a:pt x="566436" y="85329"/>
                </a:lnTo>
                <a:lnTo>
                  <a:pt x="563199" y="87182"/>
                </a:lnTo>
                <a:close/>
              </a:path>
              <a:path w="3784638" h="124145">
                <a:moveTo>
                  <a:pt x="566905" y="95201"/>
                </a:moveTo>
                <a:lnTo>
                  <a:pt x="564072" y="97820"/>
                </a:lnTo>
                <a:lnTo>
                  <a:pt x="571111" y="95606"/>
                </a:lnTo>
                <a:lnTo>
                  <a:pt x="571534" y="95201"/>
                </a:lnTo>
                <a:lnTo>
                  <a:pt x="566905" y="95201"/>
                </a:lnTo>
                <a:close/>
              </a:path>
              <a:path w="3784638" h="124145">
                <a:moveTo>
                  <a:pt x="575957" y="61529"/>
                </a:moveTo>
                <a:lnTo>
                  <a:pt x="573146" y="59655"/>
                </a:lnTo>
                <a:lnTo>
                  <a:pt x="575733" y="91175"/>
                </a:lnTo>
                <a:lnTo>
                  <a:pt x="578854" y="88185"/>
                </a:lnTo>
                <a:lnTo>
                  <a:pt x="575957" y="61529"/>
                </a:lnTo>
                <a:close/>
              </a:path>
              <a:path w="3784638" h="124145">
                <a:moveTo>
                  <a:pt x="573146" y="59655"/>
                </a:moveTo>
                <a:lnTo>
                  <a:pt x="567608" y="57716"/>
                </a:lnTo>
                <a:lnTo>
                  <a:pt x="567395" y="70027"/>
                </a:lnTo>
                <a:lnTo>
                  <a:pt x="566905" y="69750"/>
                </a:lnTo>
                <a:lnTo>
                  <a:pt x="566905" y="85061"/>
                </a:lnTo>
                <a:lnTo>
                  <a:pt x="569674" y="83476"/>
                </a:lnTo>
                <a:lnTo>
                  <a:pt x="569993" y="71560"/>
                </a:lnTo>
                <a:lnTo>
                  <a:pt x="573146" y="59655"/>
                </a:lnTo>
                <a:close/>
              </a:path>
              <a:path w="3784638" h="124145">
                <a:moveTo>
                  <a:pt x="571655" y="28006"/>
                </a:moveTo>
                <a:lnTo>
                  <a:pt x="574377" y="31618"/>
                </a:lnTo>
                <a:lnTo>
                  <a:pt x="572847" y="28560"/>
                </a:lnTo>
                <a:lnTo>
                  <a:pt x="566586" y="25237"/>
                </a:lnTo>
                <a:lnTo>
                  <a:pt x="564849" y="25237"/>
                </a:lnTo>
                <a:lnTo>
                  <a:pt x="566756" y="39358"/>
                </a:lnTo>
                <a:lnTo>
                  <a:pt x="568375" y="41488"/>
                </a:lnTo>
                <a:lnTo>
                  <a:pt x="569290" y="43852"/>
                </a:lnTo>
                <a:lnTo>
                  <a:pt x="569503" y="46450"/>
                </a:lnTo>
                <a:lnTo>
                  <a:pt x="578854" y="46450"/>
                </a:lnTo>
                <a:lnTo>
                  <a:pt x="576170" y="35205"/>
                </a:lnTo>
                <a:lnTo>
                  <a:pt x="574377" y="31618"/>
                </a:lnTo>
                <a:lnTo>
                  <a:pt x="571655" y="28006"/>
                </a:lnTo>
                <a:close/>
              </a:path>
              <a:path w="3784638" h="124145">
                <a:moveTo>
                  <a:pt x="559536" y="34821"/>
                </a:moveTo>
                <a:lnTo>
                  <a:pt x="548673" y="34821"/>
                </a:lnTo>
                <a:lnTo>
                  <a:pt x="545383" y="35652"/>
                </a:lnTo>
                <a:lnTo>
                  <a:pt x="543487" y="40252"/>
                </a:lnTo>
                <a:lnTo>
                  <a:pt x="546746" y="37228"/>
                </a:lnTo>
                <a:lnTo>
                  <a:pt x="550633" y="35716"/>
                </a:lnTo>
                <a:lnTo>
                  <a:pt x="558428" y="35716"/>
                </a:lnTo>
                <a:lnTo>
                  <a:pt x="561208" y="36568"/>
                </a:lnTo>
                <a:lnTo>
                  <a:pt x="564115" y="36333"/>
                </a:lnTo>
                <a:lnTo>
                  <a:pt x="564849" y="25237"/>
                </a:lnTo>
                <a:lnTo>
                  <a:pt x="559536" y="34821"/>
                </a:lnTo>
                <a:close/>
              </a:path>
              <a:path w="3784638" h="124145">
                <a:moveTo>
                  <a:pt x="580451" y="42020"/>
                </a:moveTo>
                <a:lnTo>
                  <a:pt x="579067" y="37888"/>
                </a:lnTo>
                <a:lnTo>
                  <a:pt x="578854" y="43596"/>
                </a:lnTo>
                <a:lnTo>
                  <a:pt x="577959" y="38783"/>
                </a:lnTo>
                <a:lnTo>
                  <a:pt x="576213" y="34055"/>
                </a:lnTo>
                <a:lnTo>
                  <a:pt x="574377" y="31618"/>
                </a:lnTo>
                <a:lnTo>
                  <a:pt x="576170" y="35205"/>
                </a:lnTo>
                <a:lnTo>
                  <a:pt x="578854" y="46450"/>
                </a:lnTo>
                <a:lnTo>
                  <a:pt x="580366" y="46450"/>
                </a:lnTo>
                <a:lnTo>
                  <a:pt x="580451" y="42020"/>
                </a:lnTo>
                <a:close/>
              </a:path>
              <a:path w="3784638" h="124145">
                <a:moveTo>
                  <a:pt x="579067" y="37888"/>
                </a:moveTo>
                <a:lnTo>
                  <a:pt x="576213" y="34055"/>
                </a:lnTo>
                <a:lnTo>
                  <a:pt x="577959" y="38783"/>
                </a:lnTo>
                <a:lnTo>
                  <a:pt x="578854" y="43596"/>
                </a:lnTo>
                <a:lnTo>
                  <a:pt x="579067" y="37888"/>
                </a:lnTo>
                <a:close/>
              </a:path>
              <a:path w="3784638" h="124145">
                <a:moveTo>
                  <a:pt x="571293" y="76735"/>
                </a:moveTo>
                <a:lnTo>
                  <a:pt x="571534" y="95201"/>
                </a:lnTo>
                <a:lnTo>
                  <a:pt x="571293" y="73797"/>
                </a:lnTo>
                <a:lnTo>
                  <a:pt x="571293" y="80612"/>
                </a:lnTo>
                <a:lnTo>
                  <a:pt x="571534" y="95201"/>
                </a:lnTo>
                <a:lnTo>
                  <a:pt x="571293" y="76735"/>
                </a:lnTo>
                <a:close/>
              </a:path>
              <a:path w="3784638" h="124145">
                <a:moveTo>
                  <a:pt x="642196" y="81272"/>
                </a:moveTo>
                <a:lnTo>
                  <a:pt x="642196" y="95201"/>
                </a:lnTo>
                <a:lnTo>
                  <a:pt x="655550" y="95201"/>
                </a:lnTo>
                <a:lnTo>
                  <a:pt x="655550" y="81272"/>
                </a:lnTo>
                <a:lnTo>
                  <a:pt x="642196" y="81272"/>
                </a:lnTo>
                <a:close/>
              </a:path>
              <a:path w="3784638" h="124145">
                <a:moveTo>
                  <a:pt x="801424" y="35588"/>
                </a:moveTo>
                <a:lnTo>
                  <a:pt x="801491" y="90461"/>
                </a:lnTo>
                <a:lnTo>
                  <a:pt x="809283" y="80697"/>
                </a:lnTo>
                <a:lnTo>
                  <a:pt x="809835" y="79530"/>
                </a:lnTo>
                <a:lnTo>
                  <a:pt x="812920" y="68553"/>
                </a:lnTo>
                <a:lnTo>
                  <a:pt x="810497" y="37718"/>
                </a:lnTo>
                <a:lnTo>
                  <a:pt x="806791" y="35588"/>
                </a:lnTo>
                <a:lnTo>
                  <a:pt x="801424" y="35588"/>
                </a:lnTo>
                <a:close/>
              </a:path>
              <a:path w="3784638" h="124145">
                <a:moveTo>
                  <a:pt x="762249" y="95632"/>
                </a:moveTo>
                <a:lnTo>
                  <a:pt x="776952" y="97692"/>
                </a:lnTo>
                <a:lnTo>
                  <a:pt x="781808" y="95201"/>
                </a:lnTo>
                <a:lnTo>
                  <a:pt x="770307" y="95201"/>
                </a:lnTo>
                <a:lnTo>
                  <a:pt x="781808" y="95201"/>
                </a:lnTo>
                <a:lnTo>
                  <a:pt x="781808" y="54884"/>
                </a:lnTo>
                <a:lnTo>
                  <a:pt x="782096" y="51444"/>
                </a:lnTo>
                <a:lnTo>
                  <a:pt x="781233" y="36483"/>
                </a:lnTo>
                <a:lnTo>
                  <a:pt x="775930" y="86575"/>
                </a:lnTo>
                <a:lnTo>
                  <a:pt x="781233" y="36483"/>
                </a:lnTo>
                <a:lnTo>
                  <a:pt x="781233" y="26771"/>
                </a:lnTo>
                <a:lnTo>
                  <a:pt x="770307" y="26771"/>
                </a:lnTo>
                <a:lnTo>
                  <a:pt x="770307" y="86575"/>
                </a:lnTo>
                <a:lnTo>
                  <a:pt x="766942" y="86575"/>
                </a:lnTo>
                <a:lnTo>
                  <a:pt x="760552" y="83167"/>
                </a:lnTo>
                <a:lnTo>
                  <a:pt x="756761" y="76352"/>
                </a:lnTo>
                <a:lnTo>
                  <a:pt x="754205" y="71837"/>
                </a:lnTo>
                <a:lnTo>
                  <a:pt x="752927" y="66172"/>
                </a:lnTo>
                <a:lnTo>
                  <a:pt x="752927" y="1341"/>
                </a:lnTo>
                <a:lnTo>
                  <a:pt x="740020" y="1341"/>
                </a:lnTo>
                <a:lnTo>
                  <a:pt x="740038" y="56134"/>
                </a:lnTo>
                <a:lnTo>
                  <a:pt x="741333" y="70176"/>
                </a:lnTo>
                <a:lnTo>
                  <a:pt x="744685" y="80697"/>
                </a:lnTo>
                <a:lnTo>
                  <a:pt x="751251" y="89449"/>
                </a:lnTo>
                <a:lnTo>
                  <a:pt x="762249" y="95632"/>
                </a:lnTo>
                <a:close/>
              </a:path>
              <a:path w="3784638" h="124145">
                <a:moveTo>
                  <a:pt x="813777" y="44533"/>
                </a:moveTo>
                <a:lnTo>
                  <a:pt x="813948" y="25567"/>
                </a:lnTo>
                <a:lnTo>
                  <a:pt x="813948" y="1341"/>
                </a:lnTo>
                <a:lnTo>
                  <a:pt x="801041" y="1341"/>
                </a:lnTo>
                <a:lnTo>
                  <a:pt x="801041" y="25237"/>
                </a:lnTo>
                <a:lnTo>
                  <a:pt x="813309" y="25237"/>
                </a:lnTo>
                <a:lnTo>
                  <a:pt x="812542" y="41977"/>
                </a:lnTo>
                <a:lnTo>
                  <a:pt x="813777" y="44533"/>
                </a:lnTo>
                <a:close/>
              </a:path>
              <a:path w="3784638" h="124145">
                <a:moveTo>
                  <a:pt x="814395" y="52073"/>
                </a:moveTo>
                <a:lnTo>
                  <a:pt x="814395" y="95201"/>
                </a:lnTo>
                <a:lnTo>
                  <a:pt x="826088" y="95201"/>
                </a:lnTo>
                <a:lnTo>
                  <a:pt x="826088" y="44405"/>
                </a:lnTo>
                <a:lnTo>
                  <a:pt x="825151" y="39103"/>
                </a:lnTo>
                <a:lnTo>
                  <a:pt x="823277" y="35396"/>
                </a:lnTo>
                <a:lnTo>
                  <a:pt x="819869" y="28624"/>
                </a:lnTo>
                <a:lnTo>
                  <a:pt x="813948" y="25567"/>
                </a:lnTo>
                <a:lnTo>
                  <a:pt x="813777" y="44533"/>
                </a:lnTo>
                <a:lnTo>
                  <a:pt x="812542" y="41977"/>
                </a:lnTo>
                <a:lnTo>
                  <a:pt x="813309" y="25237"/>
                </a:lnTo>
                <a:lnTo>
                  <a:pt x="799167" y="25237"/>
                </a:lnTo>
                <a:lnTo>
                  <a:pt x="795141" y="26111"/>
                </a:lnTo>
                <a:lnTo>
                  <a:pt x="791520" y="27857"/>
                </a:lnTo>
                <a:lnTo>
                  <a:pt x="787900" y="29603"/>
                </a:lnTo>
                <a:lnTo>
                  <a:pt x="784471" y="32479"/>
                </a:lnTo>
                <a:lnTo>
                  <a:pt x="781233" y="36483"/>
                </a:lnTo>
                <a:lnTo>
                  <a:pt x="782096" y="51444"/>
                </a:lnTo>
                <a:lnTo>
                  <a:pt x="782671" y="49038"/>
                </a:lnTo>
                <a:lnTo>
                  <a:pt x="783246" y="46631"/>
                </a:lnTo>
                <a:lnTo>
                  <a:pt x="784492" y="44299"/>
                </a:lnTo>
                <a:lnTo>
                  <a:pt x="786409" y="42041"/>
                </a:lnTo>
                <a:lnTo>
                  <a:pt x="788794" y="39230"/>
                </a:lnTo>
                <a:lnTo>
                  <a:pt x="791563" y="37356"/>
                </a:lnTo>
                <a:lnTo>
                  <a:pt x="794715" y="36419"/>
                </a:lnTo>
                <a:lnTo>
                  <a:pt x="796462" y="35865"/>
                </a:lnTo>
                <a:lnTo>
                  <a:pt x="798698" y="35588"/>
                </a:lnTo>
                <a:lnTo>
                  <a:pt x="801041" y="35588"/>
                </a:lnTo>
                <a:lnTo>
                  <a:pt x="801041" y="66129"/>
                </a:lnTo>
                <a:lnTo>
                  <a:pt x="799997" y="71517"/>
                </a:lnTo>
                <a:lnTo>
                  <a:pt x="797910" y="75521"/>
                </a:lnTo>
                <a:lnTo>
                  <a:pt x="794034" y="82890"/>
                </a:lnTo>
                <a:lnTo>
                  <a:pt x="786707" y="86575"/>
                </a:lnTo>
                <a:lnTo>
                  <a:pt x="781808" y="86575"/>
                </a:lnTo>
                <a:lnTo>
                  <a:pt x="781808" y="95201"/>
                </a:lnTo>
                <a:lnTo>
                  <a:pt x="776952" y="97692"/>
                </a:lnTo>
                <a:lnTo>
                  <a:pt x="790022" y="96116"/>
                </a:lnTo>
                <a:lnTo>
                  <a:pt x="801491" y="90461"/>
                </a:lnTo>
                <a:lnTo>
                  <a:pt x="801424" y="35588"/>
                </a:lnTo>
                <a:lnTo>
                  <a:pt x="806791" y="35588"/>
                </a:lnTo>
                <a:lnTo>
                  <a:pt x="810497" y="37718"/>
                </a:lnTo>
                <a:lnTo>
                  <a:pt x="812920" y="68553"/>
                </a:lnTo>
                <a:lnTo>
                  <a:pt x="813948" y="54053"/>
                </a:lnTo>
                <a:lnTo>
                  <a:pt x="813948" y="45462"/>
                </a:lnTo>
                <a:lnTo>
                  <a:pt x="814395" y="47899"/>
                </a:lnTo>
                <a:lnTo>
                  <a:pt x="814395" y="52073"/>
                </a:lnTo>
                <a:close/>
              </a:path>
              <a:path w="3784638" h="124145">
                <a:moveTo>
                  <a:pt x="868770" y="1341"/>
                </a:moveTo>
                <a:lnTo>
                  <a:pt x="868770" y="95201"/>
                </a:lnTo>
                <a:lnTo>
                  <a:pt x="880272" y="95201"/>
                </a:lnTo>
                <a:lnTo>
                  <a:pt x="880272" y="1341"/>
                </a:lnTo>
                <a:lnTo>
                  <a:pt x="868770" y="1341"/>
                </a:lnTo>
                <a:close/>
              </a:path>
              <a:path w="3784638" h="124145">
                <a:moveTo>
                  <a:pt x="969769" y="26771"/>
                </a:moveTo>
                <a:lnTo>
                  <a:pt x="973115" y="25238"/>
                </a:lnTo>
                <a:lnTo>
                  <a:pt x="960148" y="27839"/>
                </a:lnTo>
                <a:lnTo>
                  <a:pt x="949897" y="35524"/>
                </a:lnTo>
                <a:lnTo>
                  <a:pt x="953816" y="49645"/>
                </a:lnTo>
                <a:lnTo>
                  <a:pt x="955711" y="44799"/>
                </a:lnTo>
                <a:lnTo>
                  <a:pt x="959290" y="40987"/>
                </a:lnTo>
                <a:lnTo>
                  <a:pt x="962868" y="37175"/>
                </a:lnTo>
                <a:lnTo>
                  <a:pt x="967298" y="35269"/>
                </a:lnTo>
                <a:lnTo>
                  <a:pt x="972903" y="35269"/>
                </a:lnTo>
                <a:lnTo>
                  <a:pt x="969769" y="26771"/>
                </a:lnTo>
                <a:close/>
              </a:path>
              <a:path w="3784638" h="124145">
                <a:moveTo>
                  <a:pt x="1001195" y="79046"/>
                </a:moveTo>
                <a:lnTo>
                  <a:pt x="1002185" y="76246"/>
                </a:lnTo>
                <a:lnTo>
                  <a:pt x="1002483" y="73732"/>
                </a:lnTo>
                <a:lnTo>
                  <a:pt x="998526" y="73732"/>
                </a:lnTo>
                <a:lnTo>
                  <a:pt x="997830" y="85223"/>
                </a:lnTo>
                <a:lnTo>
                  <a:pt x="995945" y="87746"/>
                </a:lnTo>
                <a:lnTo>
                  <a:pt x="993857" y="89706"/>
                </a:lnTo>
                <a:lnTo>
                  <a:pt x="998526" y="73732"/>
                </a:lnTo>
                <a:lnTo>
                  <a:pt x="995550" y="64660"/>
                </a:lnTo>
                <a:lnTo>
                  <a:pt x="1003442" y="64660"/>
                </a:lnTo>
                <a:lnTo>
                  <a:pt x="1003442" y="57759"/>
                </a:lnTo>
                <a:lnTo>
                  <a:pt x="1003101" y="52733"/>
                </a:lnTo>
                <a:lnTo>
                  <a:pt x="1002419" y="49581"/>
                </a:lnTo>
                <a:lnTo>
                  <a:pt x="1001653" y="44980"/>
                </a:lnTo>
                <a:lnTo>
                  <a:pt x="1000119" y="40955"/>
                </a:lnTo>
                <a:lnTo>
                  <a:pt x="997819" y="37505"/>
                </a:lnTo>
                <a:lnTo>
                  <a:pt x="995433" y="33884"/>
                </a:lnTo>
                <a:lnTo>
                  <a:pt x="991962" y="30935"/>
                </a:lnTo>
                <a:lnTo>
                  <a:pt x="987404" y="28656"/>
                </a:lnTo>
                <a:lnTo>
                  <a:pt x="982846" y="26377"/>
                </a:lnTo>
                <a:lnTo>
                  <a:pt x="978139" y="25237"/>
                </a:lnTo>
                <a:lnTo>
                  <a:pt x="973115" y="25238"/>
                </a:lnTo>
                <a:lnTo>
                  <a:pt x="969769" y="26771"/>
                </a:lnTo>
                <a:lnTo>
                  <a:pt x="972903" y="35269"/>
                </a:lnTo>
                <a:lnTo>
                  <a:pt x="979949" y="35269"/>
                </a:lnTo>
                <a:lnTo>
                  <a:pt x="985210" y="38037"/>
                </a:lnTo>
                <a:lnTo>
                  <a:pt x="989001" y="44693"/>
                </a:lnTo>
                <a:lnTo>
                  <a:pt x="983123" y="26771"/>
                </a:lnTo>
                <a:lnTo>
                  <a:pt x="989001" y="44693"/>
                </a:lnTo>
                <a:lnTo>
                  <a:pt x="990066" y="46556"/>
                </a:lnTo>
                <a:lnTo>
                  <a:pt x="991152" y="50539"/>
                </a:lnTo>
                <a:lnTo>
                  <a:pt x="991246" y="51538"/>
                </a:lnTo>
                <a:lnTo>
                  <a:pt x="991621" y="55523"/>
                </a:lnTo>
                <a:lnTo>
                  <a:pt x="983743" y="64660"/>
                </a:lnTo>
                <a:lnTo>
                  <a:pt x="991174" y="73732"/>
                </a:lnTo>
                <a:lnTo>
                  <a:pt x="993213" y="90335"/>
                </a:lnTo>
                <a:lnTo>
                  <a:pt x="995007" y="95201"/>
                </a:lnTo>
                <a:lnTo>
                  <a:pt x="1007276" y="95201"/>
                </a:lnTo>
                <a:lnTo>
                  <a:pt x="999512" y="82134"/>
                </a:lnTo>
                <a:lnTo>
                  <a:pt x="1000617" y="80107"/>
                </a:lnTo>
                <a:lnTo>
                  <a:pt x="1001195" y="79046"/>
                </a:lnTo>
                <a:close/>
              </a:path>
              <a:path w="3784638" h="124145">
                <a:moveTo>
                  <a:pt x="998526" y="73732"/>
                </a:moveTo>
                <a:lnTo>
                  <a:pt x="993857" y="89706"/>
                </a:lnTo>
                <a:lnTo>
                  <a:pt x="995945" y="87746"/>
                </a:lnTo>
                <a:lnTo>
                  <a:pt x="997830" y="85223"/>
                </a:lnTo>
                <a:lnTo>
                  <a:pt x="998526" y="73732"/>
                </a:lnTo>
                <a:close/>
              </a:path>
              <a:path w="3784638" h="124145">
                <a:moveTo>
                  <a:pt x="983743" y="64660"/>
                </a:moveTo>
                <a:lnTo>
                  <a:pt x="989060" y="79076"/>
                </a:lnTo>
                <a:lnTo>
                  <a:pt x="990322" y="76757"/>
                </a:lnTo>
                <a:lnTo>
                  <a:pt x="989060" y="79076"/>
                </a:lnTo>
                <a:lnTo>
                  <a:pt x="988873" y="79419"/>
                </a:lnTo>
                <a:lnTo>
                  <a:pt x="986829" y="81719"/>
                </a:lnTo>
                <a:lnTo>
                  <a:pt x="983250" y="85681"/>
                </a:lnTo>
                <a:lnTo>
                  <a:pt x="978458" y="87661"/>
                </a:lnTo>
                <a:lnTo>
                  <a:pt x="974987" y="97629"/>
                </a:lnTo>
                <a:lnTo>
                  <a:pt x="978118" y="97288"/>
                </a:lnTo>
                <a:lnTo>
                  <a:pt x="980886" y="96607"/>
                </a:lnTo>
                <a:lnTo>
                  <a:pt x="986041" y="95414"/>
                </a:lnTo>
                <a:lnTo>
                  <a:pt x="990364" y="93114"/>
                </a:lnTo>
                <a:lnTo>
                  <a:pt x="993213" y="90335"/>
                </a:lnTo>
                <a:lnTo>
                  <a:pt x="991174" y="73732"/>
                </a:lnTo>
                <a:lnTo>
                  <a:pt x="983743" y="64660"/>
                </a:lnTo>
                <a:close/>
              </a:path>
              <a:path w="3784638" h="124145">
                <a:moveTo>
                  <a:pt x="1000617" y="80107"/>
                </a:moveTo>
                <a:lnTo>
                  <a:pt x="999512" y="82134"/>
                </a:lnTo>
                <a:lnTo>
                  <a:pt x="1007276" y="95201"/>
                </a:lnTo>
                <a:lnTo>
                  <a:pt x="1033089" y="26771"/>
                </a:lnTo>
                <a:lnTo>
                  <a:pt x="1020502" y="26771"/>
                </a:lnTo>
                <a:lnTo>
                  <a:pt x="1001397" y="82486"/>
                </a:lnTo>
                <a:lnTo>
                  <a:pt x="1000617" y="80107"/>
                </a:lnTo>
                <a:close/>
              </a:path>
              <a:path w="3784638" h="124145">
                <a:moveTo>
                  <a:pt x="961270" y="85564"/>
                </a:moveTo>
                <a:lnTo>
                  <a:pt x="958203" y="81368"/>
                </a:lnTo>
                <a:lnTo>
                  <a:pt x="955136" y="77172"/>
                </a:lnTo>
                <a:lnTo>
                  <a:pt x="953496" y="71603"/>
                </a:lnTo>
                <a:lnTo>
                  <a:pt x="953283" y="64660"/>
                </a:lnTo>
                <a:lnTo>
                  <a:pt x="983743" y="64660"/>
                </a:lnTo>
                <a:lnTo>
                  <a:pt x="991621" y="55523"/>
                </a:lnTo>
                <a:lnTo>
                  <a:pt x="988362" y="43575"/>
                </a:lnTo>
                <a:lnTo>
                  <a:pt x="991621" y="55523"/>
                </a:lnTo>
                <a:lnTo>
                  <a:pt x="991246" y="51538"/>
                </a:lnTo>
                <a:lnTo>
                  <a:pt x="989001" y="44693"/>
                </a:lnTo>
                <a:lnTo>
                  <a:pt x="985210" y="38037"/>
                </a:lnTo>
                <a:lnTo>
                  <a:pt x="979949" y="35269"/>
                </a:lnTo>
                <a:lnTo>
                  <a:pt x="972903" y="35269"/>
                </a:lnTo>
                <a:lnTo>
                  <a:pt x="980373" y="55523"/>
                </a:lnTo>
                <a:lnTo>
                  <a:pt x="953603" y="55523"/>
                </a:lnTo>
                <a:lnTo>
                  <a:pt x="953816" y="49645"/>
                </a:lnTo>
                <a:lnTo>
                  <a:pt x="949897" y="35524"/>
                </a:lnTo>
                <a:lnTo>
                  <a:pt x="948195" y="37646"/>
                </a:lnTo>
                <a:lnTo>
                  <a:pt x="942762" y="48716"/>
                </a:lnTo>
                <a:lnTo>
                  <a:pt x="940952" y="62295"/>
                </a:lnTo>
                <a:lnTo>
                  <a:pt x="941004" y="64819"/>
                </a:lnTo>
                <a:lnTo>
                  <a:pt x="943526" y="78162"/>
                </a:lnTo>
                <a:lnTo>
                  <a:pt x="949833" y="88332"/>
                </a:lnTo>
                <a:lnTo>
                  <a:pt x="955754" y="94530"/>
                </a:lnTo>
                <a:lnTo>
                  <a:pt x="962974" y="97629"/>
                </a:lnTo>
                <a:lnTo>
                  <a:pt x="974987" y="97629"/>
                </a:lnTo>
                <a:lnTo>
                  <a:pt x="978458" y="87661"/>
                </a:lnTo>
                <a:lnTo>
                  <a:pt x="966020" y="87661"/>
                </a:lnTo>
                <a:lnTo>
                  <a:pt x="961270" y="85564"/>
                </a:lnTo>
                <a:close/>
              </a:path>
              <a:path w="3784638" h="124145">
                <a:moveTo>
                  <a:pt x="1069197" y="27839"/>
                </a:moveTo>
                <a:lnTo>
                  <a:pt x="1058946" y="35524"/>
                </a:lnTo>
                <a:lnTo>
                  <a:pt x="1062652" y="55523"/>
                </a:lnTo>
                <a:lnTo>
                  <a:pt x="1062865" y="49645"/>
                </a:lnTo>
                <a:lnTo>
                  <a:pt x="1064760" y="44800"/>
                </a:lnTo>
                <a:lnTo>
                  <a:pt x="1068339" y="40987"/>
                </a:lnTo>
                <a:lnTo>
                  <a:pt x="1071917" y="37175"/>
                </a:lnTo>
                <a:lnTo>
                  <a:pt x="1069197" y="27839"/>
                </a:lnTo>
                <a:close/>
              </a:path>
              <a:path w="3784638" h="124145">
                <a:moveTo>
                  <a:pt x="1112491" y="64660"/>
                </a:moveTo>
                <a:lnTo>
                  <a:pt x="1112491" y="57759"/>
                </a:lnTo>
                <a:lnTo>
                  <a:pt x="1112150" y="52733"/>
                </a:lnTo>
                <a:lnTo>
                  <a:pt x="1111468" y="49581"/>
                </a:lnTo>
                <a:lnTo>
                  <a:pt x="1110701" y="44980"/>
                </a:lnTo>
                <a:lnTo>
                  <a:pt x="1109168" y="40955"/>
                </a:lnTo>
                <a:lnTo>
                  <a:pt x="1106868" y="37505"/>
                </a:lnTo>
                <a:lnTo>
                  <a:pt x="1104482" y="33884"/>
                </a:lnTo>
                <a:lnTo>
                  <a:pt x="1101011" y="30935"/>
                </a:lnTo>
                <a:lnTo>
                  <a:pt x="1096453" y="28656"/>
                </a:lnTo>
                <a:lnTo>
                  <a:pt x="1091895" y="26377"/>
                </a:lnTo>
                <a:lnTo>
                  <a:pt x="1087188" y="25238"/>
                </a:lnTo>
                <a:lnTo>
                  <a:pt x="1082164" y="25238"/>
                </a:lnTo>
                <a:lnTo>
                  <a:pt x="1069197" y="27839"/>
                </a:lnTo>
                <a:lnTo>
                  <a:pt x="1071917" y="37175"/>
                </a:lnTo>
                <a:lnTo>
                  <a:pt x="1076347" y="35269"/>
                </a:lnTo>
                <a:lnTo>
                  <a:pt x="1088998" y="35269"/>
                </a:lnTo>
                <a:lnTo>
                  <a:pt x="1094259" y="38037"/>
                </a:lnTo>
                <a:lnTo>
                  <a:pt x="1097411" y="43575"/>
                </a:lnTo>
                <a:lnTo>
                  <a:pt x="1099115" y="46557"/>
                </a:lnTo>
                <a:lnTo>
                  <a:pt x="1100201" y="50539"/>
                </a:lnTo>
                <a:lnTo>
                  <a:pt x="1100670" y="55523"/>
                </a:lnTo>
                <a:lnTo>
                  <a:pt x="1062652" y="55523"/>
                </a:lnTo>
                <a:lnTo>
                  <a:pt x="1058946" y="35524"/>
                </a:lnTo>
                <a:lnTo>
                  <a:pt x="1057244" y="37646"/>
                </a:lnTo>
                <a:lnTo>
                  <a:pt x="1051811" y="48716"/>
                </a:lnTo>
                <a:lnTo>
                  <a:pt x="1050001" y="62295"/>
                </a:lnTo>
                <a:lnTo>
                  <a:pt x="1050053" y="64819"/>
                </a:lnTo>
                <a:lnTo>
                  <a:pt x="1052575" y="78162"/>
                </a:lnTo>
                <a:lnTo>
                  <a:pt x="1058882" y="88332"/>
                </a:lnTo>
                <a:lnTo>
                  <a:pt x="1064803" y="94530"/>
                </a:lnTo>
                <a:lnTo>
                  <a:pt x="1072023" y="97629"/>
                </a:lnTo>
                <a:lnTo>
                  <a:pt x="1084036" y="97629"/>
                </a:lnTo>
                <a:lnTo>
                  <a:pt x="1087167" y="97288"/>
                </a:lnTo>
                <a:lnTo>
                  <a:pt x="1089935" y="96607"/>
                </a:lnTo>
                <a:lnTo>
                  <a:pt x="1095090" y="95414"/>
                </a:lnTo>
                <a:lnTo>
                  <a:pt x="1099413" y="93114"/>
                </a:lnTo>
                <a:lnTo>
                  <a:pt x="1102906" y="89706"/>
                </a:lnTo>
                <a:lnTo>
                  <a:pt x="1104994" y="87746"/>
                </a:lnTo>
                <a:lnTo>
                  <a:pt x="1106879" y="85223"/>
                </a:lnTo>
                <a:lnTo>
                  <a:pt x="1108561" y="82135"/>
                </a:lnTo>
                <a:lnTo>
                  <a:pt x="1110244" y="79046"/>
                </a:lnTo>
                <a:lnTo>
                  <a:pt x="1111234" y="76246"/>
                </a:lnTo>
                <a:lnTo>
                  <a:pt x="1111532" y="73733"/>
                </a:lnTo>
                <a:lnTo>
                  <a:pt x="1100223" y="73733"/>
                </a:lnTo>
                <a:lnTo>
                  <a:pt x="1099371" y="76757"/>
                </a:lnTo>
                <a:lnTo>
                  <a:pt x="1097922" y="79419"/>
                </a:lnTo>
                <a:lnTo>
                  <a:pt x="1095878" y="81719"/>
                </a:lnTo>
                <a:lnTo>
                  <a:pt x="1092299" y="85681"/>
                </a:lnTo>
                <a:lnTo>
                  <a:pt x="1087507" y="87661"/>
                </a:lnTo>
                <a:lnTo>
                  <a:pt x="1075069" y="87661"/>
                </a:lnTo>
                <a:lnTo>
                  <a:pt x="1070319" y="85564"/>
                </a:lnTo>
                <a:lnTo>
                  <a:pt x="1067252" y="81368"/>
                </a:lnTo>
                <a:lnTo>
                  <a:pt x="1064185" y="77172"/>
                </a:lnTo>
                <a:lnTo>
                  <a:pt x="1062545" y="71603"/>
                </a:lnTo>
                <a:lnTo>
                  <a:pt x="1062332" y="64660"/>
                </a:lnTo>
                <a:lnTo>
                  <a:pt x="1112491" y="64660"/>
                </a:lnTo>
                <a:close/>
              </a:path>
              <a:path w="3784638" h="124145">
                <a:moveTo>
                  <a:pt x="1119583" y="26771"/>
                </a:moveTo>
                <a:lnTo>
                  <a:pt x="1119583" y="95201"/>
                </a:lnTo>
                <a:lnTo>
                  <a:pt x="1131084" y="95201"/>
                </a:lnTo>
                <a:lnTo>
                  <a:pt x="1131084" y="50986"/>
                </a:lnTo>
                <a:lnTo>
                  <a:pt x="1132639" y="46696"/>
                </a:lnTo>
                <a:lnTo>
                  <a:pt x="1135749" y="42968"/>
                </a:lnTo>
                <a:lnTo>
                  <a:pt x="1138858" y="39241"/>
                </a:lnTo>
                <a:lnTo>
                  <a:pt x="1143310" y="37377"/>
                </a:lnTo>
                <a:lnTo>
                  <a:pt x="1150413" y="37399"/>
                </a:lnTo>
                <a:lnTo>
                  <a:pt x="1152873" y="37697"/>
                </a:lnTo>
                <a:lnTo>
                  <a:pt x="1152873" y="25557"/>
                </a:lnTo>
                <a:lnTo>
                  <a:pt x="1151638" y="25429"/>
                </a:lnTo>
                <a:lnTo>
                  <a:pt x="1149167" y="25238"/>
                </a:lnTo>
                <a:lnTo>
                  <a:pt x="1144609" y="25238"/>
                </a:lnTo>
                <a:lnTo>
                  <a:pt x="1140584" y="26888"/>
                </a:lnTo>
                <a:lnTo>
                  <a:pt x="1137091" y="30189"/>
                </a:lnTo>
                <a:lnTo>
                  <a:pt x="1133598" y="33491"/>
                </a:lnTo>
                <a:lnTo>
                  <a:pt x="1131404" y="36291"/>
                </a:lnTo>
                <a:lnTo>
                  <a:pt x="1130509" y="38591"/>
                </a:lnTo>
                <a:lnTo>
                  <a:pt x="1130509" y="26771"/>
                </a:lnTo>
                <a:lnTo>
                  <a:pt x="1119583" y="26771"/>
                </a:lnTo>
                <a:close/>
              </a:path>
              <a:path w="3784638" h="124145">
                <a:moveTo>
                  <a:pt x="1290781" y="28752"/>
                </a:moveTo>
                <a:lnTo>
                  <a:pt x="1288609" y="30158"/>
                </a:lnTo>
                <a:lnTo>
                  <a:pt x="1286160" y="32585"/>
                </a:lnTo>
                <a:lnTo>
                  <a:pt x="1283433" y="36036"/>
                </a:lnTo>
                <a:lnTo>
                  <a:pt x="1283433" y="1022"/>
                </a:lnTo>
                <a:lnTo>
                  <a:pt x="1271932" y="1022"/>
                </a:lnTo>
                <a:lnTo>
                  <a:pt x="1271932" y="95201"/>
                </a:lnTo>
                <a:lnTo>
                  <a:pt x="1283433" y="95201"/>
                </a:lnTo>
                <a:lnTo>
                  <a:pt x="1283433" y="49794"/>
                </a:lnTo>
                <a:lnTo>
                  <a:pt x="1285372" y="43596"/>
                </a:lnTo>
                <a:lnTo>
                  <a:pt x="1289248" y="40317"/>
                </a:lnTo>
                <a:lnTo>
                  <a:pt x="1293124" y="37037"/>
                </a:lnTo>
                <a:lnTo>
                  <a:pt x="1290781" y="28752"/>
                </a:lnTo>
                <a:close/>
              </a:path>
              <a:path w="3784638" h="124145">
                <a:moveTo>
                  <a:pt x="1302219" y="35397"/>
                </a:moveTo>
                <a:lnTo>
                  <a:pt x="1304647" y="35397"/>
                </a:lnTo>
                <a:lnTo>
                  <a:pt x="1304647" y="27091"/>
                </a:lnTo>
                <a:lnTo>
                  <a:pt x="1307969" y="35397"/>
                </a:lnTo>
                <a:lnTo>
                  <a:pt x="1315893" y="95201"/>
                </a:lnTo>
                <a:lnTo>
                  <a:pt x="1315254" y="43362"/>
                </a:lnTo>
                <a:lnTo>
                  <a:pt x="1315893" y="47047"/>
                </a:lnTo>
                <a:lnTo>
                  <a:pt x="1315893" y="52073"/>
                </a:lnTo>
                <a:lnTo>
                  <a:pt x="1315893" y="47047"/>
                </a:lnTo>
                <a:lnTo>
                  <a:pt x="1315254" y="43362"/>
                </a:lnTo>
                <a:lnTo>
                  <a:pt x="1315893" y="95201"/>
                </a:lnTo>
                <a:lnTo>
                  <a:pt x="1327713" y="95201"/>
                </a:lnTo>
                <a:lnTo>
                  <a:pt x="1316340" y="27091"/>
                </a:lnTo>
                <a:lnTo>
                  <a:pt x="1313976" y="41019"/>
                </a:lnTo>
                <a:lnTo>
                  <a:pt x="1311888" y="37271"/>
                </a:lnTo>
                <a:lnTo>
                  <a:pt x="1316340" y="27091"/>
                </a:lnTo>
                <a:lnTo>
                  <a:pt x="1304647" y="25110"/>
                </a:lnTo>
                <a:lnTo>
                  <a:pt x="1299109" y="25110"/>
                </a:lnTo>
                <a:lnTo>
                  <a:pt x="1294487" y="26324"/>
                </a:lnTo>
                <a:lnTo>
                  <a:pt x="1290781" y="28752"/>
                </a:lnTo>
                <a:lnTo>
                  <a:pt x="1293124" y="37037"/>
                </a:lnTo>
                <a:lnTo>
                  <a:pt x="1297448" y="35397"/>
                </a:lnTo>
                <a:lnTo>
                  <a:pt x="1302219" y="35397"/>
                </a:lnTo>
                <a:close/>
              </a:path>
              <a:path w="3784638" h="124145">
                <a:moveTo>
                  <a:pt x="1304647" y="35397"/>
                </a:moveTo>
                <a:lnTo>
                  <a:pt x="1304647" y="95201"/>
                </a:lnTo>
                <a:lnTo>
                  <a:pt x="1315893" y="95201"/>
                </a:lnTo>
                <a:lnTo>
                  <a:pt x="1307969" y="35397"/>
                </a:lnTo>
                <a:lnTo>
                  <a:pt x="1304647" y="27091"/>
                </a:lnTo>
                <a:lnTo>
                  <a:pt x="1304647" y="35397"/>
                </a:lnTo>
                <a:close/>
              </a:path>
              <a:path w="3784638" h="124145">
                <a:moveTo>
                  <a:pt x="1326755" y="39316"/>
                </a:moveTo>
                <a:lnTo>
                  <a:pt x="1324838" y="35524"/>
                </a:lnTo>
                <a:lnTo>
                  <a:pt x="1321302" y="28582"/>
                </a:lnTo>
                <a:lnTo>
                  <a:pt x="1314572" y="25110"/>
                </a:lnTo>
                <a:lnTo>
                  <a:pt x="1304647" y="25110"/>
                </a:lnTo>
                <a:lnTo>
                  <a:pt x="1316340" y="27091"/>
                </a:lnTo>
                <a:lnTo>
                  <a:pt x="1327713" y="95201"/>
                </a:lnTo>
                <a:lnTo>
                  <a:pt x="1327713" y="44576"/>
                </a:lnTo>
                <a:lnTo>
                  <a:pt x="1326755" y="39316"/>
                </a:lnTo>
                <a:close/>
              </a:path>
              <a:path w="3784638" h="124145">
                <a:moveTo>
                  <a:pt x="1304647" y="1342"/>
                </a:moveTo>
                <a:lnTo>
                  <a:pt x="1304647" y="14376"/>
                </a:lnTo>
                <a:lnTo>
                  <a:pt x="1316340" y="14376"/>
                </a:lnTo>
                <a:lnTo>
                  <a:pt x="1316340" y="1342"/>
                </a:lnTo>
                <a:lnTo>
                  <a:pt x="1304647" y="1342"/>
                </a:lnTo>
                <a:close/>
              </a:path>
              <a:path w="3784638" h="124145">
                <a:moveTo>
                  <a:pt x="1393590" y="86256"/>
                </a:moveTo>
                <a:lnTo>
                  <a:pt x="1390693" y="82550"/>
                </a:lnTo>
                <a:lnTo>
                  <a:pt x="1389117" y="80505"/>
                </a:lnTo>
                <a:lnTo>
                  <a:pt x="1388159" y="77566"/>
                </a:lnTo>
                <a:lnTo>
                  <a:pt x="1387818" y="73733"/>
                </a:lnTo>
                <a:lnTo>
                  <a:pt x="1376764" y="73733"/>
                </a:lnTo>
                <a:lnTo>
                  <a:pt x="1377062" y="80548"/>
                </a:lnTo>
                <a:lnTo>
                  <a:pt x="1379331" y="86266"/>
                </a:lnTo>
                <a:lnTo>
                  <a:pt x="1383569" y="90888"/>
                </a:lnTo>
                <a:lnTo>
                  <a:pt x="1387807" y="95510"/>
                </a:lnTo>
                <a:lnTo>
                  <a:pt x="1395017" y="97820"/>
                </a:lnTo>
                <a:lnTo>
                  <a:pt x="1414654" y="97820"/>
                </a:lnTo>
                <a:lnTo>
                  <a:pt x="1421694" y="95606"/>
                </a:lnTo>
                <a:lnTo>
                  <a:pt x="1426315" y="91176"/>
                </a:lnTo>
                <a:lnTo>
                  <a:pt x="1430937" y="86746"/>
                </a:lnTo>
                <a:lnTo>
                  <a:pt x="1433248" y="81485"/>
                </a:lnTo>
                <a:lnTo>
                  <a:pt x="1433248" y="69090"/>
                </a:lnTo>
                <a:lnTo>
                  <a:pt x="1431012" y="64469"/>
                </a:lnTo>
                <a:lnTo>
                  <a:pt x="1426539" y="61529"/>
                </a:lnTo>
                <a:lnTo>
                  <a:pt x="1423728" y="59655"/>
                </a:lnTo>
                <a:lnTo>
                  <a:pt x="1418190" y="57717"/>
                </a:lnTo>
                <a:lnTo>
                  <a:pt x="1409926" y="55715"/>
                </a:lnTo>
                <a:lnTo>
                  <a:pt x="1402322" y="53862"/>
                </a:lnTo>
                <a:lnTo>
                  <a:pt x="1399000" y="53053"/>
                </a:lnTo>
                <a:lnTo>
                  <a:pt x="1396487" y="52116"/>
                </a:lnTo>
                <a:lnTo>
                  <a:pt x="1394783" y="51051"/>
                </a:lnTo>
                <a:lnTo>
                  <a:pt x="1391843" y="49262"/>
                </a:lnTo>
                <a:lnTo>
                  <a:pt x="1390374" y="46877"/>
                </a:lnTo>
                <a:lnTo>
                  <a:pt x="1390342" y="26984"/>
                </a:lnTo>
                <a:lnTo>
                  <a:pt x="1385678" y="30988"/>
                </a:lnTo>
                <a:lnTo>
                  <a:pt x="1381013" y="34992"/>
                </a:lnTo>
                <a:lnTo>
                  <a:pt x="1378681" y="40231"/>
                </a:lnTo>
                <a:lnTo>
                  <a:pt x="1378681" y="52201"/>
                </a:lnTo>
                <a:lnTo>
                  <a:pt x="1381152" y="56503"/>
                </a:lnTo>
                <a:lnTo>
                  <a:pt x="1386093" y="59612"/>
                </a:lnTo>
                <a:lnTo>
                  <a:pt x="1388862" y="61401"/>
                </a:lnTo>
                <a:lnTo>
                  <a:pt x="1393164" y="63020"/>
                </a:lnTo>
                <a:lnTo>
                  <a:pt x="1399000" y="64469"/>
                </a:lnTo>
                <a:lnTo>
                  <a:pt x="1408137" y="66768"/>
                </a:lnTo>
                <a:lnTo>
                  <a:pt x="1413036" y="68004"/>
                </a:lnTo>
                <a:lnTo>
                  <a:pt x="1416316" y="69090"/>
                </a:lnTo>
                <a:lnTo>
                  <a:pt x="1417977" y="70027"/>
                </a:lnTo>
                <a:lnTo>
                  <a:pt x="1420575" y="71560"/>
                </a:lnTo>
                <a:lnTo>
                  <a:pt x="1421875" y="73797"/>
                </a:lnTo>
                <a:lnTo>
                  <a:pt x="1421875" y="80612"/>
                </a:lnTo>
                <a:lnTo>
                  <a:pt x="1420256" y="83477"/>
                </a:lnTo>
                <a:lnTo>
                  <a:pt x="1417018" y="85329"/>
                </a:lnTo>
                <a:lnTo>
                  <a:pt x="1413781" y="87182"/>
                </a:lnTo>
                <a:lnTo>
                  <a:pt x="1410033" y="88109"/>
                </a:lnTo>
                <a:lnTo>
                  <a:pt x="1398616" y="88109"/>
                </a:lnTo>
                <a:lnTo>
                  <a:pt x="1393590" y="86256"/>
                </a:lnTo>
                <a:close/>
              </a:path>
              <a:path w="3784638" h="124145">
                <a:moveTo>
                  <a:pt x="1399255" y="34822"/>
                </a:moveTo>
                <a:lnTo>
                  <a:pt x="1410118" y="34822"/>
                </a:lnTo>
                <a:lnTo>
                  <a:pt x="1414697" y="36334"/>
                </a:lnTo>
                <a:lnTo>
                  <a:pt x="1417338" y="39358"/>
                </a:lnTo>
                <a:lnTo>
                  <a:pt x="1418957" y="41488"/>
                </a:lnTo>
                <a:lnTo>
                  <a:pt x="1419872" y="43852"/>
                </a:lnTo>
                <a:lnTo>
                  <a:pt x="1420086" y="46450"/>
                </a:lnTo>
                <a:lnTo>
                  <a:pt x="1430948" y="46450"/>
                </a:lnTo>
                <a:lnTo>
                  <a:pt x="1431033" y="42020"/>
                </a:lnTo>
                <a:lnTo>
                  <a:pt x="1429649" y="37889"/>
                </a:lnTo>
                <a:lnTo>
                  <a:pt x="1426795" y="34055"/>
                </a:lnTo>
                <a:lnTo>
                  <a:pt x="1422237" y="28006"/>
                </a:lnTo>
                <a:lnTo>
                  <a:pt x="1414803" y="24982"/>
                </a:lnTo>
                <a:lnTo>
                  <a:pt x="1396614" y="24982"/>
                </a:lnTo>
                <a:lnTo>
                  <a:pt x="1390342" y="26984"/>
                </a:lnTo>
                <a:lnTo>
                  <a:pt x="1390374" y="41168"/>
                </a:lnTo>
                <a:lnTo>
                  <a:pt x="1391492" y="38975"/>
                </a:lnTo>
                <a:lnTo>
                  <a:pt x="1393728" y="37314"/>
                </a:lnTo>
                <a:lnTo>
                  <a:pt x="1395965" y="35652"/>
                </a:lnTo>
                <a:lnTo>
                  <a:pt x="1399255" y="34822"/>
                </a:lnTo>
                <a:close/>
              </a:path>
              <a:path w="3784638" h="124145">
                <a:moveTo>
                  <a:pt x="1521872" y="47920"/>
                </a:moveTo>
                <a:lnTo>
                  <a:pt x="1521872" y="46003"/>
                </a:lnTo>
                <a:lnTo>
                  <a:pt x="1529347" y="95201"/>
                </a:lnTo>
                <a:lnTo>
                  <a:pt x="1533053" y="83445"/>
                </a:lnTo>
                <a:lnTo>
                  <a:pt x="1529347" y="95201"/>
                </a:lnTo>
                <a:lnTo>
                  <a:pt x="1532734" y="96671"/>
                </a:lnTo>
                <a:lnTo>
                  <a:pt x="1534353" y="96671"/>
                </a:lnTo>
                <a:lnTo>
                  <a:pt x="1537505" y="96351"/>
                </a:lnTo>
                <a:lnTo>
                  <a:pt x="1540657" y="95520"/>
                </a:lnTo>
                <a:lnTo>
                  <a:pt x="1540657" y="95201"/>
                </a:lnTo>
                <a:lnTo>
                  <a:pt x="1533788" y="86320"/>
                </a:lnTo>
                <a:lnTo>
                  <a:pt x="1533053" y="74305"/>
                </a:lnTo>
                <a:lnTo>
                  <a:pt x="1521872" y="42084"/>
                </a:lnTo>
                <a:lnTo>
                  <a:pt x="1521872" y="47920"/>
                </a:lnTo>
                <a:close/>
              </a:path>
              <a:path w="3784638" h="124145">
                <a:moveTo>
                  <a:pt x="1518443" y="53393"/>
                </a:moveTo>
                <a:lnTo>
                  <a:pt x="1521552" y="60379"/>
                </a:lnTo>
                <a:lnTo>
                  <a:pt x="1521105" y="50412"/>
                </a:lnTo>
                <a:lnTo>
                  <a:pt x="1520477" y="39241"/>
                </a:lnTo>
                <a:lnTo>
                  <a:pt x="1517686" y="37473"/>
                </a:lnTo>
                <a:lnTo>
                  <a:pt x="1515801" y="53734"/>
                </a:lnTo>
                <a:lnTo>
                  <a:pt x="1518443" y="53393"/>
                </a:lnTo>
                <a:close/>
              </a:path>
              <a:path w="3784638" h="124145">
                <a:moveTo>
                  <a:pt x="1487655" y="30062"/>
                </a:moveTo>
                <a:lnTo>
                  <a:pt x="1482395" y="33363"/>
                </a:lnTo>
                <a:lnTo>
                  <a:pt x="1479658" y="39230"/>
                </a:lnTo>
                <a:lnTo>
                  <a:pt x="1479445" y="47664"/>
                </a:lnTo>
                <a:lnTo>
                  <a:pt x="1490179" y="47664"/>
                </a:lnTo>
                <a:lnTo>
                  <a:pt x="1490605" y="44129"/>
                </a:lnTo>
                <a:lnTo>
                  <a:pt x="1491521" y="41467"/>
                </a:lnTo>
                <a:lnTo>
                  <a:pt x="1492927" y="39678"/>
                </a:lnTo>
                <a:lnTo>
                  <a:pt x="1495440" y="36440"/>
                </a:lnTo>
                <a:lnTo>
                  <a:pt x="1499700" y="34822"/>
                </a:lnTo>
                <a:lnTo>
                  <a:pt x="1504109" y="26771"/>
                </a:lnTo>
                <a:lnTo>
                  <a:pt x="1517463" y="26771"/>
                </a:lnTo>
                <a:lnTo>
                  <a:pt x="1520551" y="26643"/>
                </a:lnTo>
                <a:lnTo>
                  <a:pt x="1514012" y="25110"/>
                </a:lnTo>
                <a:lnTo>
                  <a:pt x="1499018" y="25110"/>
                </a:lnTo>
                <a:lnTo>
                  <a:pt x="1492916" y="26760"/>
                </a:lnTo>
                <a:lnTo>
                  <a:pt x="1487655" y="30062"/>
                </a:lnTo>
                <a:close/>
              </a:path>
              <a:path w="3784638" h="124145">
                <a:moveTo>
                  <a:pt x="1567429" y="26771"/>
                </a:moveTo>
                <a:lnTo>
                  <a:pt x="1554842" y="26771"/>
                </a:lnTo>
                <a:lnTo>
                  <a:pt x="1540657" y="87023"/>
                </a:lnTo>
                <a:lnTo>
                  <a:pt x="1539251" y="87246"/>
                </a:lnTo>
                <a:lnTo>
                  <a:pt x="1554842" y="26771"/>
                </a:lnTo>
                <a:lnTo>
                  <a:pt x="1535737" y="82486"/>
                </a:lnTo>
                <a:lnTo>
                  <a:pt x="1536887" y="87406"/>
                </a:lnTo>
                <a:lnTo>
                  <a:pt x="1540657" y="95201"/>
                </a:lnTo>
                <a:lnTo>
                  <a:pt x="1541615" y="95201"/>
                </a:lnTo>
                <a:lnTo>
                  <a:pt x="1567429" y="26771"/>
                </a:lnTo>
                <a:close/>
              </a:path>
              <a:path w="3784638" h="124145">
                <a:moveTo>
                  <a:pt x="1533788" y="86320"/>
                </a:moveTo>
                <a:lnTo>
                  <a:pt x="1540657" y="95201"/>
                </a:lnTo>
                <a:lnTo>
                  <a:pt x="1536887" y="87406"/>
                </a:lnTo>
                <a:lnTo>
                  <a:pt x="1535737" y="82486"/>
                </a:lnTo>
                <a:lnTo>
                  <a:pt x="1533053" y="74305"/>
                </a:lnTo>
                <a:lnTo>
                  <a:pt x="1533788" y="86320"/>
                </a:lnTo>
                <a:close/>
              </a:path>
              <a:path w="3784638" h="124145">
                <a:moveTo>
                  <a:pt x="1487943" y="72604"/>
                </a:moveTo>
                <a:lnTo>
                  <a:pt x="1489711" y="69409"/>
                </a:lnTo>
                <a:lnTo>
                  <a:pt x="1493246" y="67407"/>
                </a:lnTo>
                <a:lnTo>
                  <a:pt x="1495334" y="66215"/>
                </a:lnTo>
                <a:lnTo>
                  <a:pt x="1498464" y="65342"/>
                </a:lnTo>
                <a:lnTo>
                  <a:pt x="1497463" y="56034"/>
                </a:lnTo>
                <a:lnTo>
                  <a:pt x="1491031" y="56844"/>
                </a:lnTo>
                <a:lnTo>
                  <a:pt x="1487943" y="72604"/>
                </a:lnTo>
                <a:close/>
              </a:path>
              <a:path w="3784638" h="124145">
                <a:moveTo>
                  <a:pt x="1603537" y="27839"/>
                </a:moveTo>
                <a:lnTo>
                  <a:pt x="1593286" y="35524"/>
                </a:lnTo>
                <a:lnTo>
                  <a:pt x="1596992" y="55523"/>
                </a:lnTo>
                <a:lnTo>
                  <a:pt x="1597205" y="49645"/>
                </a:lnTo>
                <a:lnTo>
                  <a:pt x="1599100" y="44800"/>
                </a:lnTo>
                <a:lnTo>
                  <a:pt x="1602679" y="40988"/>
                </a:lnTo>
                <a:lnTo>
                  <a:pt x="1606257" y="37175"/>
                </a:lnTo>
                <a:lnTo>
                  <a:pt x="1603537" y="27839"/>
                </a:lnTo>
                <a:close/>
              </a:path>
              <a:path w="3784638" h="124145">
                <a:moveTo>
                  <a:pt x="1646830" y="64660"/>
                </a:moveTo>
                <a:lnTo>
                  <a:pt x="1646830" y="57759"/>
                </a:lnTo>
                <a:lnTo>
                  <a:pt x="1646490" y="52733"/>
                </a:lnTo>
                <a:lnTo>
                  <a:pt x="1645808" y="49581"/>
                </a:lnTo>
                <a:lnTo>
                  <a:pt x="1645042" y="44981"/>
                </a:lnTo>
                <a:lnTo>
                  <a:pt x="1643508" y="40955"/>
                </a:lnTo>
                <a:lnTo>
                  <a:pt x="1641208" y="37505"/>
                </a:lnTo>
                <a:lnTo>
                  <a:pt x="1638822" y="33885"/>
                </a:lnTo>
                <a:lnTo>
                  <a:pt x="1635350" y="30935"/>
                </a:lnTo>
                <a:lnTo>
                  <a:pt x="1630793" y="28656"/>
                </a:lnTo>
                <a:lnTo>
                  <a:pt x="1626235" y="26378"/>
                </a:lnTo>
                <a:lnTo>
                  <a:pt x="1621528" y="25238"/>
                </a:lnTo>
                <a:lnTo>
                  <a:pt x="1616504" y="25238"/>
                </a:lnTo>
                <a:lnTo>
                  <a:pt x="1603537" y="27839"/>
                </a:lnTo>
                <a:lnTo>
                  <a:pt x="1606257" y="37175"/>
                </a:lnTo>
                <a:lnTo>
                  <a:pt x="1610687" y="35269"/>
                </a:lnTo>
                <a:lnTo>
                  <a:pt x="1623338" y="35269"/>
                </a:lnTo>
                <a:lnTo>
                  <a:pt x="1628599" y="38038"/>
                </a:lnTo>
                <a:lnTo>
                  <a:pt x="1631751" y="43575"/>
                </a:lnTo>
                <a:lnTo>
                  <a:pt x="1633455" y="46557"/>
                </a:lnTo>
                <a:lnTo>
                  <a:pt x="1634541" y="50540"/>
                </a:lnTo>
                <a:lnTo>
                  <a:pt x="1635010" y="55523"/>
                </a:lnTo>
                <a:lnTo>
                  <a:pt x="1596992" y="55523"/>
                </a:lnTo>
                <a:lnTo>
                  <a:pt x="1593286" y="35524"/>
                </a:lnTo>
                <a:lnTo>
                  <a:pt x="1591584" y="37647"/>
                </a:lnTo>
                <a:lnTo>
                  <a:pt x="1586151" y="48717"/>
                </a:lnTo>
                <a:lnTo>
                  <a:pt x="1584341" y="62296"/>
                </a:lnTo>
                <a:lnTo>
                  <a:pt x="1584393" y="64820"/>
                </a:lnTo>
                <a:lnTo>
                  <a:pt x="1586915" y="78163"/>
                </a:lnTo>
                <a:lnTo>
                  <a:pt x="1593222" y="88333"/>
                </a:lnTo>
                <a:lnTo>
                  <a:pt x="1599143" y="94530"/>
                </a:lnTo>
                <a:lnTo>
                  <a:pt x="1606363" y="97629"/>
                </a:lnTo>
                <a:lnTo>
                  <a:pt x="1618376" y="97629"/>
                </a:lnTo>
                <a:lnTo>
                  <a:pt x="1621507" y="97288"/>
                </a:lnTo>
                <a:lnTo>
                  <a:pt x="1624275" y="96607"/>
                </a:lnTo>
                <a:lnTo>
                  <a:pt x="1629430" y="95414"/>
                </a:lnTo>
                <a:lnTo>
                  <a:pt x="1633753" y="93114"/>
                </a:lnTo>
                <a:lnTo>
                  <a:pt x="1637246" y="89706"/>
                </a:lnTo>
                <a:lnTo>
                  <a:pt x="1639333" y="87747"/>
                </a:lnTo>
                <a:lnTo>
                  <a:pt x="1641218" y="85223"/>
                </a:lnTo>
                <a:lnTo>
                  <a:pt x="1642901" y="82135"/>
                </a:lnTo>
                <a:lnTo>
                  <a:pt x="1644583" y="79047"/>
                </a:lnTo>
                <a:lnTo>
                  <a:pt x="1645574" y="76246"/>
                </a:lnTo>
                <a:lnTo>
                  <a:pt x="1645872" y="73733"/>
                </a:lnTo>
                <a:lnTo>
                  <a:pt x="1634562" y="73733"/>
                </a:lnTo>
                <a:lnTo>
                  <a:pt x="1633711" y="76757"/>
                </a:lnTo>
                <a:lnTo>
                  <a:pt x="1632262" y="79419"/>
                </a:lnTo>
                <a:lnTo>
                  <a:pt x="1630218" y="81719"/>
                </a:lnTo>
                <a:lnTo>
                  <a:pt x="1626640" y="85681"/>
                </a:lnTo>
                <a:lnTo>
                  <a:pt x="1621847" y="87661"/>
                </a:lnTo>
                <a:lnTo>
                  <a:pt x="1609409" y="87661"/>
                </a:lnTo>
                <a:lnTo>
                  <a:pt x="1604659" y="85564"/>
                </a:lnTo>
                <a:lnTo>
                  <a:pt x="1601592" y="81368"/>
                </a:lnTo>
                <a:lnTo>
                  <a:pt x="1598525" y="77173"/>
                </a:lnTo>
                <a:lnTo>
                  <a:pt x="1596885" y="71603"/>
                </a:lnTo>
                <a:lnTo>
                  <a:pt x="1596672" y="64660"/>
                </a:lnTo>
                <a:lnTo>
                  <a:pt x="1646830" y="64660"/>
                </a:lnTo>
                <a:close/>
              </a:path>
              <a:path w="3784638" h="124145">
                <a:moveTo>
                  <a:pt x="1653923" y="26771"/>
                </a:moveTo>
                <a:lnTo>
                  <a:pt x="1653923" y="95201"/>
                </a:lnTo>
                <a:lnTo>
                  <a:pt x="1665424" y="95201"/>
                </a:lnTo>
                <a:lnTo>
                  <a:pt x="1665424" y="50987"/>
                </a:lnTo>
                <a:lnTo>
                  <a:pt x="1666979" y="46696"/>
                </a:lnTo>
                <a:lnTo>
                  <a:pt x="1670089" y="42968"/>
                </a:lnTo>
                <a:lnTo>
                  <a:pt x="1673198" y="39241"/>
                </a:lnTo>
                <a:lnTo>
                  <a:pt x="1677650" y="37377"/>
                </a:lnTo>
                <a:lnTo>
                  <a:pt x="1684753" y="37399"/>
                </a:lnTo>
                <a:lnTo>
                  <a:pt x="1687213" y="37697"/>
                </a:lnTo>
                <a:lnTo>
                  <a:pt x="1687213" y="25557"/>
                </a:lnTo>
                <a:lnTo>
                  <a:pt x="1685978" y="25429"/>
                </a:lnTo>
                <a:lnTo>
                  <a:pt x="1683507" y="25238"/>
                </a:lnTo>
                <a:lnTo>
                  <a:pt x="1678949" y="25238"/>
                </a:lnTo>
                <a:lnTo>
                  <a:pt x="1674924" y="26888"/>
                </a:lnTo>
                <a:lnTo>
                  <a:pt x="1671431" y="30189"/>
                </a:lnTo>
                <a:lnTo>
                  <a:pt x="1667937" y="33491"/>
                </a:lnTo>
                <a:lnTo>
                  <a:pt x="1665744" y="36291"/>
                </a:lnTo>
                <a:lnTo>
                  <a:pt x="1664849" y="38591"/>
                </a:lnTo>
                <a:lnTo>
                  <a:pt x="1664849" y="26771"/>
                </a:lnTo>
                <a:lnTo>
                  <a:pt x="1653923" y="26771"/>
                </a:lnTo>
                <a:close/>
              </a:path>
              <a:path w="3784638" h="124145">
                <a:moveTo>
                  <a:pt x="1780178" y="32041"/>
                </a:moveTo>
                <a:lnTo>
                  <a:pt x="1776390" y="29710"/>
                </a:lnTo>
                <a:lnTo>
                  <a:pt x="1775876" y="37142"/>
                </a:lnTo>
                <a:lnTo>
                  <a:pt x="1772684" y="43916"/>
                </a:lnTo>
                <a:lnTo>
                  <a:pt x="1772684" y="47920"/>
                </a:lnTo>
                <a:lnTo>
                  <a:pt x="1772365" y="60379"/>
                </a:lnTo>
                <a:lnTo>
                  <a:pt x="1772365" y="76714"/>
                </a:lnTo>
                <a:lnTo>
                  <a:pt x="1777359" y="88141"/>
                </a:lnTo>
                <a:lnTo>
                  <a:pt x="1772365" y="69644"/>
                </a:lnTo>
                <a:lnTo>
                  <a:pt x="1777359" y="88141"/>
                </a:lnTo>
                <a:lnTo>
                  <a:pt x="1772684" y="46003"/>
                </a:lnTo>
                <a:lnTo>
                  <a:pt x="1777359" y="88141"/>
                </a:lnTo>
                <a:lnTo>
                  <a:pt x="1777423" y="35205"/>
                </a:lnTo>
                <a:lnTo>
                  <a:pt x="1780178" y="32041"/>
                </a:lnTo>
                <a:close/>
              </a:path>
              <a:path w="3784638" h="124145">
                <a:moveTo>
                  <a:pt x="1769149" y="62019"/>
                </a:moveTo>
                <a:lnTo>
                  <a:pt x="1769021" y="62053"/>
                </a:lnTo>
                <a:lnTo>
                  <a:pt x="1769065" y="64644"/>
                </a:lnTo>
                <a:lnTo>
                  <a:pt x="1771369" y="78301"/>
                </a:lnTo>
                <a:lnTo>
                  <a:pt x="1769149" y="62019"/>
                </a:lnTo>
                <a:close/>
              </a:path>
              <a:path w="3784638" h="124145">
                <a:moveTo>
                  <a:pt x="1730471" y="39230"/>
                </a:moveTo>
                <a:lnTo>
                  <a:pt x="1730257" y="47664"/>
                </a:lnTo>
                <a:lnTo>
                  <a:pt x="1740992" y="47664"/>
                </a:lnTo>
                <a:lnTo>
                  <a:pt x="1741418" y="44129"/>
                </a:lnTo>
                <a:lnTo>
                  <a:pt x="1742334" y="41467"/>
                </a:lnTo>
                <a:lnTo>
                  <a:pt x="1743739" y="39678"/>
                </a:lnTo>
                <a:lnTo>
                  <a:pt x="1746253" y="36440"/>
                </a:lnTo>
                <a:lnTo>
                  <a:pt x="1750512" y="34822"/>
                </a:lnTo>
                <a:lnTo>
                  <a:pt x="1761715" y="34822"/>
                </a:lnTo>
                <a:lnTo>
                  <a:pt x="1765709" y="35706"/>
                </a:lnTo>
                <a:lnTo>
                  <a:pt x="1768499" y="37473"/>
                </a:lnTo>
                <a:lnTo>
                  <a:pt x="1771289" y="39241"/>
                </a:lnTo>
                <a:lnTo>
                  <a:pt x="1772684" y="42084"/>
                </a:lnTo>
                <a:lnTo>
                  <a:pt x="1772684" y="43916"/>
                </a:lnTo>
                <a:lnTo>
                  <a:pt x="1775876" y="37142"/>
                </a:lnTo>
                <a:lnTo>
                  <a:pt x="1776390" y="29710"/>
                </a:lnTo>
                <a:lnTo>
                  <a:pt x="1771364" y="26643"/>
                </a:lnTo>
                <a:lnTo>
                  <a:pt x="1764825" y="25110"/>
                </a:lnTo>
                <a:lnTo>
                  <a:pt x="1749831" y="25110"/>
                </a:lnTo>
                <a:lnTo>
                  <a:pt x="1743729" y="26760"/>
                </a:lnTo>
                <a:lnTo>
                  <a:pt x="1738468" y="30062"/>
                </a:lnTo>
                <a:lnTo>
                  <a:pt x="1733207" y="33363"/>
                </a:lnTo>
                <a:lnTo>
                  <a:pt x="1730471" y="39230"/>
                </a:lnTo>
                <a:close/>
              </a:path>
              <a:path w="3784638" h="124145">
                <a:moveTo>
                  <a:pt x="1776710" y="95265"/>
                </a:moveTo>
                <a:lnTo>
                  <a:pt x="1779585" y="96671"/>
                </a:lnTo>
                <a:lnTo>
                  <a:pt x="1782918" y="93402"/>
                </a:lnTo>
                <a:lnTo>
                  <a:pt x="1780841" y="70709"/>
                </a:lnTo>
                <a:lnTo>
                  <a:pt x="1780841" y="56439"/>
                </a:lnTo>
                <a:lnTo>
                  <a:pt x="1781630" y="51136"/>
                </a:lnTo>
                <a:lnTo>
                  <a:pt x="1783866" y="37548"/>
                </a:lnTo>
                <a:lnTo>
                  <a:pt x="1781374" y="32777"/>
                </a:lnTo>
                <a:lnTo>
                  <a:pt x="1780178" y="32041"/>
                </a:lnTo>
                <a:lnTo>
                  <a:pt x="1777423" y="35205"/>
                </a:lnTo>
                <a:lnTo>
                  <a:pt x="1777359" y="88141"/>
                </a:lnTo>
                <a:lnTo>
                  <a:pt x="1772365" y="76714"/>
                </a:lnTo>
                <a:lnTo>
                  <a:pt x="1772365" y="60379"/>
                </a:lnTo>
                <a:lnTo>
                  <a:pt x="1771917" y="50412"/>
                </a:lnTo>
                <a:lnTo>
                  <a:pt x="1772365" y="60379"/>
                </a:lnTo>
                <a:lnTo>
                  <a:pt x="1772684" y="47920"/>
                </a:lnTo>
                <a:lnTo>
                  <a:pt x="1772684" y="43916"/>
                </a:lnTo>
                <a:lnTo>
                  <a:pt x="1770735" y="48053"/>
                </a:lnTo>
                <a:lnTo>
                  <a:pt x="1770212" y="52322"/>
                </a:lnTo>
                <a:lnTo>
                  <a:pt x="1769021" y="62040"/>
                </a:lnTo>
                <a:lnTo>
                  <a:pt x="1769255" y="53393"/>
                </a:lnTo>
                <a:lnTo>
                  <a:pt x="1766614" y="53734"/>
                </a:lnTo>
                <a:lnTo>
                  <a:pt x="1748276" y="56034"/>
                </a:lnTo>
                <a:lnTo>
                  <a:pt x="1741844" y="56844"/>
                </a:lnTo>
                <a:lnTo>
                  <a:pt x="1736647" y="58995"/>
                </a:lnTo>
                <a:lnTo>
                  <a:pt x="1732685" y="62488"/>
                </a:lnTo>
                <a:lnTo>
                  <a:pt x="1728724" y="65980"/>
                </a:lnTo>
                <a:lnTo>
                  <a:pt x="1726743" y="70900"/>
                </a:lnTo>
                <a:lnTo>
                  <a:pt x="1726743" y="83040"/>
                </a:lnTo>
                <a:lnTo>
                  <a:pt x="1728756" y="87864"/>
                </a:lnTo>
                <a:lnTo>
                  <a:pt x="1732781" y="91719"/>
                </a:lnTo>
                <a:lnTo>
                  <a:pt x="1736807" y="95574"/>
                </a:lnTo>
                <a:lnTo>
                  <a:pt x="1741993" y="97501"/>
                </a:lnTo>
                <a:lnTo>
                  <a:pt x="1738755" y="80314"/>
                </a:lnTo>
                <a:lnTo>
                  <a:pt x="1738755" y="72604"/>
                </a:lnTo>
                <a:lnTo>
                  <a:pt x="1740523" y="69409"/>
                </a:lnTo>
                <a:lnTo>
                  <a:pt x="1744059" y="67407"/>
                </a:lnTo>
                <a:lnTo>
                  <a:pt x="1746146" y="66215"/>
                </a:lnTo>
                <a:lnTo>
                  <a:pt x="1749277" y="65342"/>
                </a:lnTo>
                <a:lnTo>
                  <a:pt x="1753451" y="64788"/>
                </a:lnTo>
                <a:lnTo>
                  <a:pt x="1760416" y="63893"/>
                </a:lnTo>
                <a:lnTo>
                  <a:pt x="1764718" y="63212"/>
                </a:lnTo>
                <a:lnTo>
                  <a:pt x="1766934" y="62616"/>
                </a:lnTo>
                <a:lnTo>
                  <a:pt x="1769021" y="62053"/>
                </a:lnTo>
                <a:lnTo>
                  <a:pt x="1769149" y="62019"/>
                </a:lnTo>
                <a:lnTo>
                  <a:pt x="1771369" y="78301"/>
                </a:lnTo>
                <a:lnTo>
                  <a:pt x="1771421" y="78609"/>
                </a:lnTo>
                <a:lnTo>
                  <a:pt x="1772940" y="86128"/>
                </a:lnTo>
                <a:lnTo>
                  <a:pt x="1773323" y="88854"/>
                </a:lnTo>
                <a:lnTo>
                  <a:pt x="1774921" y="92454"/>
                </a:lnTo>
                <a:lnTo>
                  <a:pt x="1776710" y="95265"/>
                </a:lnTo>
                <a:close/>
              </a:path>
              <a:path w="3784638" h="124145">
                <a:moveTo>
                  <a:pt x="1783206" y="47089"/>
                </a:moveTo>
                <a:lnTo>
                  <a:pt x="1782407" y="76576"/>
                </a:lnTo>
                <a:lnTo>
                  <a:pt x="1783866" y="78452"/>
                </a:lnTo>
                <a:lnTo>
                  <a:pt x="1783866" y="45410"/>
                </a:lnTo>
                <a:lnTo>
                  <a:pt x="1783206" y="47089"/>
                </a:lnTo>
                <a:close/>
              </a:path>
              <a:path w="3784638" h="124145">
                <a:moveTo>
                  <a:pt x="1747701" y="87725"/>
                </a:moveTo>
                <a:lnTo>
                  <a:pt x="1744826" y="86767"/>
                </a:lnTo>
                <a:lnTo>
                  <a:pt x="1742398" y="84850"/>
                </a:lnTo>
                <a:lnTo>
                  <a:pt x="1739970" y="82934"/>
                </a:lnTo>
                <a:lnTo>
                  <a:pt x="1738755" y="80314"/>
                </a:lnTo>
                <a:lnTo>
                  <a:pt x="1741993" y="97501"/>
                </a:lnTo>
                <a:lnTo>
                  <a:pt x="1753622" y="97501"/>
                </a:lnTo>
                <a:lnTo>
                  <a:pt x="1758457" y="96372"/>
                </a:lnTo>
                <a:lnTo>
                  <a:pt x="1762844" y="94115"/>
                </a:lnTo>
                <a:lnTo>
                  <a:pt x="1767232" y="91857"/>
                </a:lnTo>
                <a:lnTo>
                  <a:pt x="1770597" y="89195"/>
                </a:lnTo>
                <a:lnTo>
                  <a:pt x="1772940" y="86128"/>
                </a:lnTo>
                <a:lnTo>
                  <a:pt x="1771421" y="78609"/>
                </a:lnTo>
                <a:lnTo>
                  <a:pt x="1771369" y="78301"/>
                </a:lnTo>
                <a:lnTo>
                  <a:pt x="1769170" y="81805"/>
                </a:lnTo>
                <a:lnTo>
                  <a:pt x="1762780" y="84914"/>
                </a:lnTo>
                <a:lnTo>
                  <a:pt x="1758989" y="86789"/>
                </a:lnTo>
                <a:lnTo>
                  <a:pt x="1755070" y="87725"/>
                </a:lnTo>
                <a:lnTo>
                  <a:pt x="1747701" y="87725"/>
                </a:lnTo>
                <a:close/>
              </a:path>
              <a:path w="3784638" h="124145">
                <a:moveTo>
                  <a:pt x="1792875" y="86639"/>
                </a:moveTo>
                <a:lnTo>
                  <a:pt x="1788669" y="84627"/>
                </a:lnTo>
                <a:lnTo>
                  <a:pt x="1785538" y="80601"/>
                </a:lnTo>
                <a:lnTo>
                  <a:pt x="1784601" y="86320"/>
                </a:lnTo>
                <a:lnTo>
                  <a:pt x="1783866" y="78452"/>
                </a:lnTo>
                <a:lnTo>
                  <a:pt x="1782407" y="76576"/>
                </a:lnTo>
                <a:lnTo>
                  <a:pt x="1780841" y="62999"/>
                </a:lnTo>
                <a:lnTo>
                  <a:pt x="1782407" y="76576"/>
                </a:lnTo>
                <a:lnTo>
                  <a:pt x="1783206" y="47089"/>
                </a:lnTo>
                <a:lnTo>
                  <a:pt x="1783866" y="45410"/>
                </a:lnTo>
                <a:lnTo>
                  <a:pt x="1786188" y="39507"/>
                </a:lnTo>
                <a:lnTo>
                  <a:pt x="1791725" y="35716"/>
                </a:lnTo>
                <a:lnTo>
                  <a:pt x="1805228" y="35716"/>
                </a:lnTo>
                <a:lnTo>
                  <a:pt x="1809680" y="37761"/>
                </a:lnTo>
                <a:lnTo>
                  <a:pt x="1813173" y="41850"/>
                </a:lnTo>
                <a:lnTo>
                  <a:pt x="1816666" y="45939"/>
                </a:lnTo>
                <a:lnTo>
                  <a:pt x="1813940" y="31010"/>
                </a:lnTo>
                <a:lnTo>
                  <a:pt x="1811767" y="29519"/>
                </a:lnTo>
                <a:lnTo>
                  <a:pt x="1807763" y="26878"/>
                </a:lnTo>
                <a:lnTo>
                  <a:pt x="1803077" y="25557"/>
                </a:lnTo>
                <a:lnTo>
                  <a:pt x="1789787" y="25557"/>
                </a:lnTo>
                <a:lnTo>
                  <a:pt x="1783025" y="28773"/>
                </a:lnTo>
                <a:lnTo>
                  <a:pt x="1780178" y="32041"/>
                </a:lnTo>
                <a:lnTo>
                  <a:pt x="1781374" y="32777"/>
                </a:lnTo>
                <a:lnTo>
                  <a:pt x="1783866" y="37548"/>
                </a:lnTo>
                <a:lnTo>
                  <a:pt x="1783866" y="44023"/>
                </a:lnTo>
                <a:lnTo>
                  <a:pt x="1783866" y="37548"/>
                </a:lnTo>
                <a:lnTo>
                  <a:pt x="1781630" y="51136"/>
                </a:lnTo>
                <a:lnTo>
                  <a:pt x="1780841" y="56439"/>
                </a:lnTo>
                <a:lnTo>
                  <a:pt x="1780841" y="70709"/>
                </a:lnTo>
                <a:lnTo>
                  <a:pt x="1782918" y="93402"/>
                </a:lnTo>
                <a:lnTo>
                  <a:pt x="1783866" y="83445"/>
                </a:lnTo>
                <a:lnTo>
                  <a:pt x="1782918" y="93402"/>
                </a:lnTo>
                <a:lnTo>
                  <a:pt x="1779585" y="96671"/>
                </a:lnTo>
                <a:lnTo>
                  <a:pt x="1785165" y="96671"/>
                </a:lnTo>
                <a:lnTo>
                  <a:pt x="1789404" y="96032"/>
                </a:lnTo>
                <a:lnTo>
                  <a:pt x="1787700" y="87406"/>
                </a:lnTo>
                <a:lnTo>
                  <a:pt x="1789404" y="96032"/>
                </a:lnTo>
                <a:lnTo>
                  <a:pt x="1790064" y="87246"/>
                </a:lnTo>
                <a:lnTo>
                  <a:pt x="1791470" y="87023"/>
                </a:lnTo>
                <a:lnTo>
                  <a:pt x="1792875" y="86639"/>
                </a:lnTo>
                <a:close/>
              </a:path>
              <a:path w="3784638" h="124145">
                <a:moveTo>
                  <a:pt x="1782822" y="103699"/>
                </a:moveTo>
                <a:lnTo>
                  <a:pt x="1771129" y="103699"/>
                </a:lnTo>
                <a:lnTo>
                  <a:pt x="1771726" y="110727"/>
                </a:lnTo>
                <a:lnTo>
                  <a:pt x="1774537" y="115892"/>
                </a:lnTo>
                <a:lnTo>
                  <a:pt x="1779564" y="119193"/>
                </a:lnTo>
                <a:lnTo>
                  <a:pt x="1784590" y="122494"/>
                </a:lnTo>
                <a:lnTo>
                  <a:pt x="1790788" y="124145"/>
                </a:lnTo>
                <a:lnTo>
                  <a:pt x="1798157" y="124145"/>
                </a:lnTo>
                <a:lnTo>
                  <a:pt x="1804356" y="123767"/>
                </a:lnTo>
                <a:lnTo>
                  <a:pt x="1816989" y="119422"/>
                </a:lnTo>
                <a:lnTo>
                  <a:pt x="1825185" y="110216"/>
                </a:lnTo>
                <a:lnTo>
                  <a:pt x="1827741" y="105190"/>
                </a:lnTo>
                <a:lnTo>
                  <a:pt x="1829019" y="98332"/>
                </a:lnTo>
                <a:lnTo>
                  <a:pt x="1829019" y="27410"/>
                </a:lnTo>
                <a:lnTo>
                  <a:pt x="1818412" y="27410"/>
                </a:lnTo>
                <a:lnTo>
                  <a:pt x="1818412" y="36036"/>
                </a:lnTo>
                <a:lnTo>
                  <a:pt x="1816155" y="33182"/>
                </a:lnTo>
                <a:lnTo>
                  <a:pt x="1813940" y="31010"/>
                </a:lnTo>
                <a:lnTo>
                  <a:pt x="1816666" y="45939"/>
                </a:lnTo>
                <a:lnTo>
                  <a:pt x="1818412" y="52222"/>
                </a:lnTo>
                <a:lnTo>
                  <a:pt x="1818412" y="66321"/>
                </a:lnTo>
                <a:lnTo>
                  <a:pt x="1817475" y="71241"/>
                </a:lnTo>
                <a:lnTo>
                  <a:pt x="1815601" y="75458"/>
                </a:lnTo>
                <a:lnTo>
                  <a:pt x="1812236" y="82912"/>
                </a:lnTo>
                <a:lnTo>
                  <a:pt x="1806421" y="86639"/>
                </a:lnTo>
                <a:lnTo>
                  <a:pt x="1792875" y="86639"/>
                </a:lnTo>
                <a:lnTo>
                  <a:pt x="1791470" y="87023"/>
                </a:lnTo>
                <a:lnTo>
                  <a:pt x="1790064" y="87246"/>
                </a:lnTo>
                <a:lnTo>
                  <a:pt x="1789404" y="96032"/>
                </a:lnTo>
                <a:lnTo>
                  <a:pt x="1785165" y="96671"/>
                </a:lnTo>
                <a:lnTo>
                  <a:pt x="1788317" y="96351"/>
                </a:lnTo>
                <a:lnTo>
                  <a:pt x="1789530" y="96032"/>
                </a:lnTo>
                <a:lnTo>
                  <a:pt x="1791470" y="95520"/>
                </a:lnTo>
                <a:lnTo>
                  <a:pt x="1796815" y="96032"/>
                </a:lnTo>
                <a:lnTo>
                  <a:pt x="1802140" y="96032"/>
                </a:lnTo>
                <a:lnTo>
                  <a:pt x="1806421" y="95180"/>
                </a:lnTo>
                <a:lnTo>
                  <a:pt x="1809658" y="93476"/>
                </a:lnTo>
                <a:lnTo>
                  <a:pt x="1812896" y="91772"/>
                </a:lnTo>
                <a:lnTo>
                  <a:pt x="1815665" y="89174"/>
                </a:lnTo>
                <a:lnTo>
                  <a:pt x="1817965" y="85681"/>
                </a:lnTo>
                <a:lnTo>
                  <a:pt x="1818093" y="95094"/>
                </a:lnTo>
                <a:lnTo>
                  <a:pt x="1817347" y="101633"/>
                </a:lnTo>
                <a:lnTo>
                  <a:pt x="1815729" y="105296"/>
                </a:lnTo>
                <a:lnTo>
                  <a:pt x="1813002" y="111515"/>
                </a:lnTo>
                <a:lnTo>
                  <a:pt x="1807230" y="114624"/>
                </a:lnTo>
                <a:lnTo>
                  <a:pt x="1792833" y="114624"/>
                </a:lnTo>
                <a:lnTo>
                  <a:pt x="1788743" y="113347"/>
                </a:lnTo>
                <a:lnTo>
                  <a:pt x="1786145" y="110791"/>
                </a:lnTo>
                <a:lnTo>
                  <a:pt x="1784484" y="109130"/>
                </a:lnTo>
                <a:lnTo>
                  <a:pt x="1783376" y="106766"/>
                </a:lnTo>
                <a:lnTo>
                  <a:pt x="1782822" y="103699"/>
                </a:lnTo>
                <a:close/>
              </a:path>
              <a:path w="3784638" h="124145">
                <a:moveTo>
                  <a:pt x="1865255" y="27839"/>
                </a:moveTo>
                <a:lnTo>
                  <a:pt x="1855004" y="35524"/>
                </a:lnTo>
                <a:lnTo>
                  <a:pt x="1858709" y="55523"/>
                </a:lnTo>
                <a:lnTo>
                  <a:pt x="1858922" y="49645"/>
                </a:lnTo>
                <a:lnTo>
                  <a:pt x="1860818" y="44800"/>
                </a:lnTo>
                <a:lnTo>
                  <a:pt x="1864396" y="40988"/>
                </a:lnTo>
                <a:lnTo>
                  <a:pt x="1867974" y="37175"/>
                </a:lnTo>
                <a:lnTo>
                  <a:pt x="1865255" y="27839"/>
                </a:lnTo>
                <a:close/>
              </a:path>
              <a:path w="3784638" h="124145">
                <a:moveTo>
                  <a:pt x="1908548" y="64660"/>
                </a:moveTo>
                <a:lnTo>
                  <a:pt x="1908548" y="57759"/>
                </a:lnTo>
                <a:lnTo>
                  <a:pt x="1908207" y="52733"/>
                </a:lnTo>
                <a:lnTo>
                  <a:pt x="1907526" y="49581"/>
                </a:lnTo>
                <a:lnTo>
                  <a:pt x="1906759" y="44981"/>
                </a:lnTo>
                <a:lnTo>
                  <a:pt x="1905226" y="40955"/>
                </a:lnTo>
                <a:lnTo>
                  <a:pt x="1902925" y="37505"/>
                </a:lnTo>
                <a:lnTo>
                  <a:pt x="1900540" y="33885"/>
                </a:lnTo>
                <a:lnTo>
                  <a:pt x="1897068" y="30935"/>
                </a:lnTo>
                <a:lnTo>
                  <a:pt x="1892510" y="28656"/>
                </a:lnTo>
                <a:lnTo>
                  <a:pt x="1887952" y="26378"/>
                </a:lnTo>
                <a:lnTo>
                  <a:pt x="1883245" y="25238"/>
                </a:lnTo>
                <a:lnTo>
                  <a:pt x="1878222" y="25238"/>
                </a:lnTo>
                <a:lnTo>
                  <a:pt x="1865255" y="27839"/>
                </a:lnTo>
                <a:lnTo>
                  <a:pt x="1867974" y="37175"/>
                </a:lnTo>
                <a:lnTo>
                  <a:pt x="1872404" y="35269"/>
                </a:lnTo>
                <a:lnTo>
                  <a:pt x="1885056" y="35269"/>
                </a:lnTo>
                <a:lnTo>
                  <a:pt x="1890317" y="38038"/>
                </a:lnTo>
                <a:lnTo>
                  <a:pt x="1893469" y="43575"/>
                </a:lnTo>
                <a:lnTo>
                  <a:pt x="1895173" y="46557"/>
                </a:lnTo>
                <a:lnTo>
                  <a:pt x="1896259" y="50540"/>
                </a:lnTo>
                <a:lnTo>
                  <a:pt x="1896727" y="55523"/>
                </a:lnTo>
                <a:lnTo>
                  <a:pt x="1858709" y="55523"/>
                </a:lnTo>
                <a:lnTo>
                  <a:pt x="1855004" y="35524"/>
                </a:lnTo>
                <a:lnTo>
                  <a:pt x="1853302" y="37647"/>
                </a:lnTo>
                <a:lnTo>
                  <a:pt x="1847869" y="48717"/>
                </a:lnTo>
                <a:lnTo>
                  <a:pt x="1846058" y="62296"/>
                </a:lnTo>
                <a:lnTo>
                  <a:pt x="1846110" y="64820"/>
                </a:lnTo>
                <a:lnTo>
                  <a:pt x="1848632" y="78163"/>
                </a:lnTo>
                <a:lnTo>
                  <a:pt x="1854939" y="88333"/>
                </a:lnTo>
                <a:lnTo>
                  <a:pt x="1860861" y="94530"/>
                </a:lnTo>
                <a:lnTo>
                  <a:pt x="1868081" y="97629"/>
                </a:lnTo>
                <a:lnTo>
                  <a:pt x="1880093" y="97629"/>
                </a:lnTo>
                <a:lnTo>
                  <a:pt x="1883224" y="97288"/>
                </a:lnTo>
                <a:lnTo>
                  <a:pt x="1885993" y="96607"/>
                </a:lnTo>
                <a:lnTo>
                  <a:pt x="1891147" y="95414"/>
                </a:lnTo>
                <a:lnTo>
                  <a:pt x="1895471" y="93114"/>
                </a:lnTo>
                <a:lnTo>
                  <a:pt x="1898964" y="89706"/>
                </a:lnTo>
                <a:lnTo>
                  <a:pt x="1901051" y="87747"/>
                </a:lnTo>
                <a:lnTo>
                  <a:pt x="1902936" y="85223"/>
                </a:lnTo>
                <a:lnTo>
                  <a:pt x="1904619" y="82135"/>
                </a:lnTo>
                <a:lnTo>
                  <a:pt x="1906301" y="79047"/>
                </a:lnTo>
                <a:lnTo>
                  <a:pt x="1907292" y="76246"/>
                </a:lnTo>
                <a:lnTo>
                  <a:pt x="1907590" y="73733"/>
                </a:lnTo>
                <a:lnTo>
                  <a:pt x="1896280" y="73733"/>
                </a:lnTo>
                <a:lnTo>
                  <a:pt x="1895428" y="76757"/>
                </a:lnTo>
                <a:lnTo>
                  <a:pt x="1893980" y="79419"/>
                </a:lnTo>
                <a:lnTo>
                  <a:pt x="1891935" y="81719"/>
                </a:lnTo>
                <a:lnTo>
                  <a:pt x="1888357" y="85681"/>
                </a:lnTo>
                <a:lnTo>
                  <a:pt x="1883565" y="87661"/>
                </a:lnTo>
                <a:lnTo>
                  <a:pt x="1871126" y="87661"/>
                </a:lnTo>
                <a:lnTo>
                  <a:pt x="1866377" y="85564"/>
                </a:lnTo>
                <a:lnTo>
                  <a:pt x="1863310" y="81368"/>
                </a:lnTo>
                <a:lnTo>
                  <a:pt x="1860243" y="77173"/>
                </a:lnTo>
                <a:lnTo>
                  <a:pt x="1858603" y="71603"/>
                </a:lnTo>
                <a:lnTo>
                  <a:pt x="1858390" y="64660"/>
                </a:lnTo>
                <a:lnTo>
                  <a:pt x="1908548" y="64660"/>
                </a:lnTo>
                <a:close/>
              </a:path>
              <a:path w="3784638" h="124145">
                <a:moveTo>
                  <a:pt x="2017661" y="83445"/>
                </a:moveTo>
                <a:lnTo>
                  <a:pt x="2014637" y="75905"/>
                </a:lnTo>
                <a:lnTo>
                  <a:pt x="2013018" y="71901"/>
                </a:lnTo>
                <a:lnTo>
                  <a:pt x="2012272" y="86448"/>
                </a:lnTo>
                <a:lnTo>
                  <a:pt x="2014701" y="89727"/>
                </a:lnTo>
                <a:lnTo>
                  <a:pt x="2016979" y="92113"/>
                </a:lnTo>
                <a:lnTo>
                  <a:pt x="2019109" y="93604"/>
                </a:lnTo>
                <a:lnTo>
                  <a:pt x="2022688" y="96117"/>
                </a:lnTo>
                <a:lnTo>
                  <a:pt x="2027075" y="97373"/>
                </a:lnTo>
                <a:lnTo>
                  <a:pt x="2041558" y="97373"/>
                </a:lnTo>
                <a:lnTo>
                  <a:pt x="2046824" y="94779"/>
                </a:lnTo>
                <a:lnTo>
                  <a:pt x="2048821" y="93795"/>
                </a:lnTo>
                <a:lnTo>
                  <a:pt x="2051760" y="85564"/>
                </a:lnTo>
                <a:lnTo>
                  <a:pt x="2048693" y="81368"/>
                </a:lnTo>
                <a:lnTo>
                  <a:pt x="2050163" y="68344"/>
                </a:lnTo>
                <a:lnTo>
                  <a:pt x="2048619" y="74862"/>
                </a:lnTo>
                <a:lnTo>
                  <a:pt x="2046461" y="78314"/>
                </a:lnTo>
                <a:lnTo>
                  <a:pt x="2046244" y="94530"/>
                </a:lnTo>
                <a:lnTo>
                  <a:pt x="2040323" y="88333"/>
                </a:lnTo>
                <a:lnTo>
                  <a:pt x="2042442" y="84744"/>
                </a:lnTo>
                <a:lnTo>
                  <a:pt x="2042442" y="37633"/>
                </a:lnTo>
                <a:lnTo>
                  <a:pt x="2044093" y="55523"/>
                </a:lnTo>
                <a:lnTo>
                  <a:pt x="2044305" y="49645"/>
                </a:lnTo>
                <a:lnTo>
                  <a:pt x="2045530" y="42361"/>
                </a:lnTo>
                <a:lnTo>
                  <a:pt x="2049422" y="28751"/>
                </a:lnTo>
                <a:lnTo>
                  <a:pt x="2048661" y="27911"/>
                </a:lnTo>
                <a:lnTo>
                  <a:pt x="2041750" y="24982"/>
                </a:lnTo>
                <a:lnTo>
                  <a:pt x="2040387" y="35524"/>
                </a:lnTo>
                <a:lnTo>
                  <a:pt x="2039798" y="36259"/>
                </a:lnTo>
                <a:lnTo>
                  <a:pt x="2038685" y="37647"/>
                </a:lnTo>
                <a:lnTo>
                  <a:pt x="2033252" y="48717"/>
                </a:lnTo>
                <a:lnTo>
                  <a:pt x="2031441" y="62296"/>
                </a:lnTo>
                <a:lnTo>
                  <a:pt x="2031494" y="64820"/>
                </a:lnTo>
                <a:lnTo>
                  <a:pt x="2034015" y="78163"/>
                </a:lnTo>
                <a:lnTo>
                  <a:pt x="2039173" y="86479"/>
                </a:lnTo>
                <a:lnTo>
                  <a:pt x="2037788" y="87214"/>
                </a:lnTo>
                <a:lnTo>
                  <a:pt x="2023305" y="87214"/>
                </a:lnTo>
                <a:lnTo>
                  <a:pt x="2017661" y="83445"/>
                </a:lnTo>
                <a:close/>
              </a:path>
              <a:path w="3784638" h="124145">
                <a:moveTo>
                  <a:pt x="2044305" y="49645"/>
                </a:moveTo>
                <a:lnTo>
                  <a:pt x="2046201" y="44800"/>
                </a:lnTo>
                <a:lnTo>
                  <a:pt x="2046745" y="44221"/>
                </a:lnTo>
                <a:lnTo>
                  <a:pt x="2048619" y="47089"/>
                </a:lnTo>
                <a:lnTo>
                  <a:pt x="2049779" y="40988"/>
                </a:lnTo>
                <a:lnTo>
                  <a:pt x="2053358" y="37175"/>
                </a:lnTo>
                <a:lnTo>
                  <a:pt x="2061560" y="55523"/>
                </a:lnTo>
                <a:lnTo>
                  <a:pt x="2059673" y="43832"/>
                </a:lnTo>
                <a:lnTo>
                  <a:pt x="2055399" y="36297"/>
                </a:lnTo>
                <a:lnTo>
                  <a:pt x="2057788" y="35269"/>
                </a:lnTo>
                <a:lnTo>
                  <a:pt x="2070439" y="35269"/>
                </a:lnTo>
                <a:lnTo>
                  <a:pt x="2063773" y="25238"/>
                </a:lnTo>
                <a:lnTo>
                  <a:pt x="2063605" y="25238"/>
                </a:lnTo>
                <a:lnTo>
                  <a:pt x="2050638" y="27839"/>
                </a:lnTo>
                <a:lnTo>
                  <a:pt x="2053964" y="33767"/>
                </a:lnTo>
                <a:lnTo>
                  <a:pt x="2049422" y="28751"/>
                </a:lnTo>
                <a:lnTo>
                  <a:pt x="2045530" y="42361"/>
                </a:lnTo>
                <a:lnTo>
                  <a:pt x="2044305" y="49645"/>
                </a:lnTo>
                <a:close/>
              </a:path>
              <a:path w="3784638" h="124145">
                <a:moveTo>
                  <a:pt x="2050163" y="53053"/>
                </a:moveTo>
                <a:lnTo>
                  <a:pt x="2050163" y="55523"/>
                </a:lnTo>
                <a:lnTo>
                  <a:pt x="2061329" y="64660"/>
                </a:lnTo>
                <a:lnTo>
                  <a:pt x="2093931" y="64660"/>
                </a:lnTo>
                <a:lnTo>
                  <a:pt x="2061920" y="59676"/>
                </a:lnTo>
                <a:lnTo>
                  <a:pt x="2061560" y="55523"/>
                </a:lnTo>
                <a:lnTo>
                  <a:pt x="2053358" y="37175"/>
                </a:lnTo>
                <a:lnTo>
                  <a:pt x="2049779" y="40988"/>
                </a:lnTo>
                <a:lnTo>
                  <a:pt x="2048619" y="47089"/>
                </a:lnTo>
                <a:lnTo>
                  <a:pt x="2050163" y="53053"/>
                </a:lnTo>
                <a:close/>
              </a:path>
              <a:path w="3784638" h="124145">
                <a:moveTo>
                  <a:pt x="2078852" y="43575"/>
                </a:moveTo>
                <a:lnTo>
                  <a:pt x="2080556" y="46557"/>
                </a:lnTo>
                <a:lnTo>
                  <a:pt x="2081642" y="50540"/>
                </a:lnTo>
                <a:lnTo>
                  <a:pt x="2082111" y="55523"/>
                </a:lnTo>
                <a:lnTo>
                  <a:pt x="2061888" y="57558"/>
                </a:lnTo>
                <a:lnTo>
                  <a:pt x="2082111" y="55523"/>
                </a:lnTo>
                <a:lnTo>
                  <a:pt x="2061560" y="55523"/>
                </a:lnTo>
                <a:lnTo>
                  <a:pt x="2061920" y="59676"/>
                </a:lnTo>
                <a:lnTo>
                  <a:pt x="2093931" y="64660"/>
                </a:lnTo>
                <a:lnTo>
                  <a:pt x="2093931" y="57759"/>
                </a:lnTo>
                <a:lnTo>
                  <a:pt x="2093590" y="52733"/>
                </a:lnTo>
                <a:lnTo>
                  <a:pt x="2092909" y="49581"/>
                </a:lnTo>
                <a:lnTo>
                  <a:pt x="2092142" y="44981"/>
                </a:lnTo>
                <a:lnTo>
                  <a:pt x="2090609" y="40955"/>
                </a:lnTo>
                <a:lnTo>
                  <a:pt x="2088309" y="37505"/>
                </a:lnTo>
                <a:lnTo>
                  <a:pt x="2085923" y="33885"/>
                </a:lnTo>
                <a:lnTo>
                  <a:pt x="2082451" y="30935"/>
                </a:lnTo>
                <a:lnTo>
                  <a:pt x="2077894" y="28656"/>
                </a:lnTo>
                <a:lnTo>
                  <a:pt x="2073336" y="26378"/>
                </a:lnTo>
                <a:lnTo>
                  <a:pt x="2068629" y="25238"/>
                </a:lnTo>
                <a:lnTo>
                  <a:pt x="2063773" y="25238"/>
                </a:lnTo>
                <a:lnTo>
                  <a:pt x="2070439" y="35269"/>
                </a:lnTo>
                <a:lnTo>
                  <a:pt x="2075700" y="38038"/>
                </a:lnTo>
                <a:lnTo>
                  <a:pt x="2078852" y="43575"/>
                </a:lnTo>
                <a:close/>
              </a:path>
              <a:path w="3784638" h="124145">
                <a:moveTo>
                  <a:pt x="2046824" y="94779"/>
                </a:moveTo>
                <a:lnTo>
                  <a:pt x="2053464" y="97629"/>
                </a:lnTo>
                <a:lnTo>
                  <a:pt x="2061984" y="97629"/>
                </a:lnTo>
                <a:lnTo>
                  <a:pt x="2056510" y="87661"/>
                </a:lnTo>
                <a:lnTo>
                  <a:pt x="2054091" y="86593"/>
                </a:lnTo>
                <a:lnTo>
                  <a:pt x="2055491" y="84537"/>
                </a:lnTo>
                <a:lnTo>
                  <a:pt x="2060312" y="73230"/>
                </a:lnTo>
                <a:lnTo>
                  <a:pt x="2061329" y="64660"/>
                </a:lnTo>
                <a:lnTo>
                  <a:pt x="2050163" y="55523"/>
                </a:lnTo>
                <a:lnTo>
                  <a:pt x="2044093" y="55523"/>
                </a:lnTo>
                <a:lnTo>
                  <a:pt x="2042442" y="37633"/>
                </a:lnTo>
                <a:lnTo>
                  <a:pt x="2042442" y="84744"/>
                </a:lnTo>
                <a:lnTo>
                  <a:pt x="2040323" y="88333"/>
                </a:lnTo>
                <a:lnTo>
                  <a:pt x="2046244" y="94530"/>
                </a:lnTo>
                <a:lnTo>
                  <a:pt x="2046461" y="78314"/>
                </a:lnTo>
                <a:lnTo>
                  <a:pt x="2045530" y="79803"/>
                </a:lnTo>
                <a:lnTo>
                  <a:pt x="2046461" y="78314"/>
                </a:lnTo>
                <a:lnTo>
                  <a:pt x="2045626" y="77173"/>
                </a:lnTo>
                <a:lnTo>
                  <a:pt x="2043986" y="71603"/>
                </a:lnTo>
                <a:lnTo>
                  <a:pt x="2043773" y="64660"/>
                </a:lnTo>
                <a:lnTo>
                  <a:pt x="2050163" y="64660"/>
                </a:lnTo>
                <a:lnTo>
                  <a:pt x="2050163" y="60251"/>
                </a:lnTo>
                <a:lnTo>
                  <a:pt x="2050163" y="68344"/>
                </a:lnTo>
                <a:lnTo>
                  <a:pt x="2048693" y="81368"/>
                </a:lnTo>
                <a:lnTo>
                  <a:pt x="2051760" y="85564"/>
                </a:lnTo>
                <a:lnTo>
                  <a:pt x="2048821" y="93795"/>
                </a:lnTo>
                <a:lnTo>
                  <a:pt x="2046824" y="94779"/>
                </a:lnTo>
                <a:close/>
              </a:path>
              <a:path w="3784638" h="124145">
                <a:moveTo>
                  <a:pt x="2065476" y="97629"/>
                </a:moveTo>
                <a:lnTo>
                  <a:pt x="2068607" y="97288"/>
                </a:lnTo>
                <a:lnTo>
                  <a:pt x="2071376" y="96607"/>
                </a:lnTo>
                <a:lnTo>
                  <a:pt x="2076530" y="95414"/>
                </a:lnTo>
                <a:lnTo>
                  <a:pt x="2080854" y="93114"/>
                </a:lnTo>
                <a:lnTo>
                  <a:pt x="2084347" y="89706"/>
                </a:lnTo>
                <a:lnTo>
                  <a:pt x="2086434" y="87747"/>
                </a:lnTo>
                <a:lnTo>
                  <a:pt x="2088319" y="85223"/>
                </a:lnTo>
                <a:lnTo>
                  <a:pt x="2090002" y="82135"/>
                </a:lnTo>
                <a:lnTo>
                  <a:pt x="2091684" y="79047"/>
                </a:lnTo>
                <a:lnTo>
                  <a:pt x="2092675" y="76246"/>
                </a:lnTo>
                <a:lnTo>
                  <a:pt x="2092973" y="73733"/>
                </a:lnTo>
                <a:lnTo>
                  <a:pt x="2081663" y="73733"/>
                </a:lnTo>
                <a:lnTo>
                  <a:pt x="2080811" y="76757"/>
                </a:lnTo>
                <a:lnTo>
                  <a:pt x="2079363" y="79419"/>
                </a:lnTo>
                <a:lnTo>
                  <a:pt x="2077319" y="81719"/>
                </a:lnTo>
                <a:lnTo>
                  <a:pt x="2073740" y="85681"/>
                </a:lnTo>
                <a:lnTo>
                  <a:pt x="2068948" y="87661"/>
                </a:lnTo>
                <a:lnTo>
                  <a:pt x="2056510" y="87661"/>
                </a:lnTo>
                <a:lnTo>
                  <a:pt x="2061984" y="97629"/>
                </a:lnTo>
                <a:lnTo>
                  <a:pt x="2065476" y="97629"/>
                </a:lnTo>
                <a:close/>
              </a:path>
              <a:path w="3784638" h="124145">
                <a:moveTo>
                  <a:pt x="2186730" y="65980"/>
                </a:moveTo>
                <a:lnTo>
                  <a:pt x="2184749" y="70900"/>
                </a:lnTo>
                <a:lnTo>
                  <a:pt x="2184749" y="83040"/>
                </a:lnTo>
                <a:lnTo>
                  <a:pt x="2186761" y="87864"/>
                </a:lnTo>
                <a:lnTo>
                  <a:pt x="2190787" y="91719"/>
                </a:lnTo>
                <a:lnTo>
                  <a:pt x="2194812" y="95574"/>
                </a:lnTo>
                <a:lnTo>
                  <a:pt x="2199999" y="97501"/>
                </a:lnTo>
                <a:lnTo>
                  <a:pt x="2197975" y="82934"/>
                </a:lnTo>
                <a:lnTo>
                  <a:pt x="2196761" y="80314"/>
                </a:lnTo>
                <a:lnTo>
                  <a:pt x="2196761" y="72604"/>
                </a:lnTo>
                <a:lnTo>
                  <a:pt x="2198529" y="69409"/>
                </a:lnTo>
                <a:lnTo>
                  <a:pt x="2202065" y="67407"/>
                </a:lnTo>
                <a:lnTo>
                  <a:pt x="2204152" y="66215"/>
                </a:lnTo>
                <a:lnTo>
                  <a:pt x="2207283" y="65342"/>
                </a:lnTo>
                <a:lnTo>
                  <a:pt x="2211457" y="64788"/>
                </a:lnTo>
                <a:lnTo>
                  <a:pt x="2218422" y="63893"/>
                </a:lnTo>
                <a:lnTo>
                  <a:pt x="2222724" y="63212"/>
                </a:lnTo>
                <a:lnTo>
                  <a:pt x="2224939" y="62616"/>
                </a:lnTo>
                <a:lnTo>
                  <a:pt x="2227154" y="62019"/>
                </a:lnTo>
                <a:lnTo>
                  <a:pt x="2230370" y="60379"/>
                </a:lnTo>
                <a:lnTo>
                  <a:pt x="2230370" y="76714"/>
                </a:lnTo>
                <a:lnTo>
                  <a:pt x="2227175" y="81805"/>
                </a:lnTo>
                <a:lnTo>
                  <a:pt x="2220850" y="94115"/>
                </a:lnTo>
                <a:lnTo>
                  <a:pt x="2225237" y="91857"/>
                </a:lnTo>
                <a:lnTo>
                  <a:pt x="2228603" y="89195"/>
                </a:lnTo>
                <a:lnTo>
                  <a:pt x="2230946" y="86128"/>
                </a:lnTo>
                <a:lnTo>
                  <a:pt x="2230690" y="42084"/>
                </a:lnTo>
                <a:lnTo>
                  <a:pt x="2230690" y="47920"/>
                </a:lnTo>
                <a:lnTo>
                  <a:pt x="2229923" y="50412"/>
                </a:lnTo>
                <a:lnTo>
                  <a:pt x="2227261" y="53393"/>
                </a:lnTo>
                <a:lnTo>
                  <a:pt x="2224620" y="53734"/>
                </a:lnTo>
                <a:lnTo>
                  <a:pt x="2206282" y="56034"/>
                </a:lnTo>
                <a:lnTo>
                  <a:pt x="2199849" y="56844"/>
                </a:lnTo>
                <a:lnTo>
                  <a:pt x="2194653" y="58995"/>
                </a:lnTo>
                <a:lnTo>
                  <a:pt x="2190691" y="62488"/>
                </a:lnTo>
                <a:lnTo>
                  <a:pt x="2186730" y="65980"/>
                </a:lnTo>
                <a:close/>
              </a:path>
              <a:path w="3784638" h="124145">
                <a:moveTo>
                  <a:pt x="2242606" y="86320"/>
                </a:moveTo>
                <a:lnTo>
                  <a:pt x="2241872" y="83445"/>
                </a:lnTo>
                <a:lnTo>
                  <a:pt x="2241872" y="37548"/>
                </a:lnTo>
                <a:lnTo>
                  <a:pt x="2239380" y="32777"/>
                </a:lnTo>
                <a:lnTo>
                  <a:pt x="2234396" y="29710"/>
                </a:lnTo>
                <a:lnTo>
                  <a:pt x="2229370" y="26643"/>
                </a:lnTo>
                <a:lnTo>
                  <a:pt x="2222831" y="25110"/>
                </a:lnTo>
                <a:lnTo>
                  <a:pt x="2207837" y="25110"/>
                </a:lnTo>
                <a:lnTo>
                  <a:pt x="2201734" y="26760"/>
                </a:lnTo>
                <a:lnTo>
                  <a:pt x="2196474" y="30062"/>
                </a:lnTo>
                <a:lnTo>
                  <a:pt x="2191213" y="33363"/>
                </a:lnTo>
                <a:lnTo>
                  <a:pt x="2188476" y="39230"/>
                </a:lnTo>
                <a:lnTo>
                  <a:pt x="2188263" y="47664"/>
                </a:lnTo>
                <a:lnTo>
                  <a:pt x="2198998" y="47664"/>
                </a:lnTo>
                <a:lnTo>
                  <a:pt x="2199423" y="44129"/>
                </a:lnTo>
                <a:lnTo>
                  <a:pt x="2200339" y="41467"/>
                </a:lnTo>
                <a:lnTo>
                  <a:pt x="2201745" y="39678"/>
                </a:lnTo>
                <a:lnTo>
                  <a:pt x="2204258" y="36440"/>
                </a:lnTo>
                <a:lnTo>
                  <a:pt x="2208518" y="34822"/>
                </a:lnTo>
                <a:lnTo>
                  <a:pt x="2219721" y="34822"/>
                </a:lnTo>
                <a:lnTo>
                  <a:pt x="2223715" y="35706"/>
                </a:lnTo>
                <a:lnTo>
                  <a:pt x="2226505" y="37473"/>
                </a:lnTo>
                <a:lnTo>
                  <a:pt x="2229295" y="39241"/>
                </a:lnTo>
                <a:lnTo>
                  <a:pt x="2230690" y="42084"/>
                </a:lnTo>
                <a:lnTo>
                  <a:pt x="2230946" y="86128"/>
                </a:lnTo>
                <a:lnTo>
                  <a:pt x="2231329" y="88854"/>
                </a:lnTo>
                <a:lnTo>
                  <a:pt x="2232926" y="92454"/>
                </a:lnTo>
                <a:lnTo>
                  <a:pt x="2234715" y="95265"/>
                </a:lnTo>
                <a:lnTo>
                  <a:pt x="2237591" y="96671"/>
                </a:lnTo>
                <a:lnTo>
                  <a:pt x="2243171" y="96671"/>
                </a:lnTo>
                <a:lnTo>
                  <a:pt x="2246323" y="96351"/>
                </a:lnTo>
                <a:lnTo>
                  <a:pt x="2249475" y="95520"/>
                </a:lnTo>
                <a:lnTo>
                  <a:pt x="2249475" y="87023"/>
                </a:lnTo>
                <a:lnTo>
                  <a:pt x="2248070" y="87246"/>
                </a:lnTo>
                <a:lnTo>
                  <a:pt x="2245705" y="87406"/>
                </a:lnTo>
                <a:lnTo>
                  <a:pt x="2242606" y="86320"/>
                </a:lnTo>
                <a:close/>
              </a:path>
              <a:path w="3784638" h="124145">
                <a:moveTo>
                  <a:pt x="2227175" y="81805"/>
                </a:moveTo>
                <a:lnTo>
                  <a:pt x="2220786" y="84914"/>
                </a:lnTo>
                <a:lnTo>
                  <a:pt x="2216995" y="86789"/>
                </a:lnTo>
                <a:lnTo>
                  <a:pt x="2213076" y="87725"/>
                </a:lnTo>
                <a:lnTo>
                  <a:pt x="2205706" y="87725"/>
                </a:lnTo>
                <a:lnTo>
                  <a:pt x="2202831" y="86767"/>
                </a:lnTo>
                <a:lnTo>
                  <a:pt x="2200403" y="84850"/>
                </a:lnTo>
                <a:lnTo>
                  <a:pt x="2197975" y="82934"/>
                </a:lnTo>
                <a:lnTo>
                  <a:pt x="2199999" y="97501"/>
                </a:lnTo>
                <a:lnTo>
                  <a:pt x="2211628" y="97501"/>
                </a:lnTo>
                <a:lnTo>
                  <a:pt x="2216462" y="96372"/>
                </a:lnTo>
                <a:lnTo>
                  <a:pt x="2220850" y="94115"/>
                </a:lnTo>
                <a:lnTo>
                  <a:pt x="2227175" y="81805"/>
                </a:lnTo>
                <a:close/>
              </a:path>
              <a:path w="3784638" h="124145">
                <a:moveTo>
                  <a:pt x="2337106" y="78245"/>
                </a:moveTo>
                <a:lnTo>
                  <a:pt x="2336885" y="77566"/>
                </a:lnTo>
                <a:lnTo>
                  <a:pt x="2336544" y="73733"/>
                </a:lnTo>
                <a:lnTo>
                  <a:pt x="2325490" y="73733"/>
                </a:lnTo>
                <a:lnTo>
                  <a:pt x="2325788" y="80548"/>
                </a:lnTo>
                <a:lnTo>
                  <a:pt x="2328057" y="86266"/>
                </a:lnTo>
                <a:lnTo>
                  <a:pt x="2328633" y="86895"/>
                </a:lnTo>
                <a:lnTo>
                  <a:pt x="2332295" y="90888"/>
                </a:lnTo>
                <a:lnTo>
                  <a:pt x="2329601" y="86895"/>
                </a:lnTo>
                <a:lnTo>
                  <a:pt x="2335053" y="83317"/>
                </a:lnTo>
                <a:lnTo>
                  <a:pt x="2337106" y="78245"/>
                </a:lnTo>
                <a:close/>
              </a:path>
              <a:path w="3784638" h="124145">
                <a:moveTo>
                  <a:pt x="2351815" y="54049"/>
                </a:moveTo>
                <a:lnTo>
                  <a:pt x="2351815" y="34822"/>
                </a:lnTo>
                <a:lnTo>
                  <a:pt x="2351048" y="53862"/>
                </a:lnTo>
                <a:lnTo>
                  <a:pt x="2351815" y="65498"/>
                </a:lnTo>
                <a:lnTo>
                  <a:pt x="2356863" y="66768"/>
                </a:lnTo>
                <a:lnTo>
                  <a:pt x="2361762" y="68004"/>
                </a:lnTo>
                <a:lnTo>
                  <a:pt x="2358652" y="55715"/>
                </a:lnTo>
                <a:lnTo>
                  <a:pt x="2351815" y="54049"/>
                </a:lnTo>
                <a:close/>
              </a:path>
              <a:path w="3784638" h="124145">
                <a:moveTo>
                  <a:pt x="2379674" y="46450"/>
                </a:moveTo>
                <a:lnTo>
                  <a:pt x="2379759" y="42020"/>
                </a:lnTo>
                <a:lnTo>
                  <a:pt x="2378374" y="37889"/>
                </a:lnTo>
                <a:lnTo>
                  <a:pt x="2375520" y="34055"/>
                </a:lnTo>
                <a:lnTo>
                  <a:pt x="2370963" y="28006"/>
                </a:lnTo>
                <a:lnTo>
                  <a:pt x="2363530" y="24982"/>
                </a:lnTo>
                <a:lnTo>
                  <a:pt x="2366064" y="39358"/>
                </a:lnTo>
                <a:lnTo>
                  <a:pt x="2367683" y="41488"/>
                </a:lnTo>
                <a:lnTo>
                  <a:pt x="2368598" y="43852"/>
                </a:lnTo>
                <a:lnTo>
                  <a:pt x="2368812" y="46450"/>
                </a:lnTo>
                <a:lnTo>
                  <a:pt x="2379674" y="46450"/>
                </a:lnTo>
                <a:close/>
              </a:path>
              <a:path w="3784638" h="124145">
                <a:moveTo>
                  <a:pt x="2340314" y="62427"/>
                </a:moveTo>
                <a:lnTo>
                  <a:pt x="2341890" y="63020"/>
                </a:lnTo>
                <a:lnTo>
                  <a:pt x="2340569" y="49262"/>
                </a:lnTo>
                <a:lnTo>
                  <a:pt x="2342454" y="37314"/>
                </a:lnTo>
                <a:lnTo>
                  <a:pt x="2344691" y="35652"/>
                </a:lnTo>
                <a:lnTo>
                  <a:pt x="2345213" y="52116"/>
                </a:lnTo>
                <a:lnTo>
                  <a:pt x="2347726" y="64469"/>
                </a:lnTo>
                <a:lnTo>
                  <a:pt x="2347726" y="53053"/>
                </a:lnTo>
                <a:lnTo>
                  <a:pt x="2347981" y="34822"/>
                </a:lnTo>
                <a:lnTo>
                  <a:pt x="2351815" y="26771"/>
                </a:lnTo>
                <a:lnTo>
                  <a:pt x="2340314" y="26771"/>
                </a:lnTo>
                <a:lnTo>
                  <a:pt x="2339100" y="41168"/>
                </a:lnTo>
                <a:lnTo>
                  <a:pt x="2340218" y="38975"/>
                </a:lnTo>
                <a:lnTo>
                  <a:pt x="2340314" y="60379"/>
                </a:lnTo>
                <a:lnTo>
                  <a:pt x="2340314" y="48847"/>
                </a:lnTo>
                <a:lnTo>
                  <a:pt x="2339100" y="46877"/>
                </a:lnTo>
                <a:lnTo>
                  <a:pt x="2339068" y="26984"/>
                </a:lnTo>
                <a:lnTo>
                  <a:pt x="2334404" y="30988"/>
                </a:lnTo>
                <a:lnTo>
                  <a:pt x="2329739" y="34992"/>
                </a:lnTo>
                <a:lnTo>
                  <a:pt x="2327407" y="40231"/>
                </a:lnTo>
                <a:lnTo>
                  <a:pt x="2327407" y="52201"/>
                </a:lnTo>
                <a:lnTo>
                  <a:pt x="2329877" y="56503"/>
                </a:lnTo>
                <a:lnTo>
                  <a:pt x="2334819" y="59612"/>
                </a:lnTo>
                <a:lnTo>
                  <a:pt x="2337588" y="61401"/>
                </a:lnTo>
                <a:lnTo>
                  <a:pt x="2340314" y="62427"/>
                </a:lnTo>
                <a:close/>
              </a:path>
              <a:path w="3784638" h="124145">
                <a:moveTo>
                  <a:pt x="2337950" y="76161"/>
                </a:moveTo>
                <a:lnTo>
                  <a:pt x="2337106" y="78245"/>
                </a:lnTo>
                <a:lnTo>
                  <a:pt x="2337843" y="80505"/>
                </a:lnTo>
                <a:lnTo>
                  <a:pt x="2339419" y="82550"/>
                </a:lnTo>
                <a:lnTo>
                  <a:pt x="2342316" y="86256"/>
                </a:lnTo>
                <a:lnTo>
                  <a:pt x="2347342" y="88109"/>
                </a:lnTo>
                <a:lnTo>
                  <a:pt x="2347726" y="64469"/>
                </a:lnTo>
                <a:lnTo>
                  <a:pt x="2345213" y="52116"/>
                </a:lnTo>
                <a:lnTo>
                  <a:pt x="2343509" y="51051"/>
                </a:lnTo>
                <a:lnTo>
                  <a:pt x="2345213" y="52116"/>
                </a:lnTo>
                <a:lnTo>
                  <a:pt x="2344691" y="35652"/>
                </a:lnTo>
                <a:lnTo>
                  <a:pt x="2342454" y="37314"/>
                </a:lnTo>
                <a:lnTo>
                  <a:pt x="2340569" y="49262"/>
                </a:lnTo>
                <a:lnTo>
                  <a:pt x="2341890" y="63020"/>
                </a:lnTo>
                <a:lnTo>
                  <a:pt x="2340314" y="62427"/>
                </a:lnTo>
                <a:lnTo>
                  <a:pt x="2340314" y="67067"/>
                </a:lnTo>
                <a:lnTo>
                  <a:pt x="2339526" y="72327"/>
                </a:lnTo>
                <a:lnTo>
                  <a:pt x="2337950" y="76161"/>
                </a:lnTo>
                <a:close/>
              </a:path>
              <a:path w="3784638" h="124145">
                <a:moveTo>
                  <a:pt x="2340953" y="95201"/>
                </a:moveTo>
                <a:lnTo>
                  <a:pt x="2341081" y="85106"/>
                </a:lnTo>
                <a:lnTo>
                  <a:pt x="2339590" y="87704"/>
                </a:lnTo>
                <a:lnTo>
                  <a:pt x="2337737" y="89898"/>
                </a:lnTo>
                <a:lnTo>
                  <a:pt x="2335522" y="91687"/>
                </a:lnTo>
                <a:lnTo>
                  <a:pt x="2334095" y="92851"/>
                </a:lnTo>
                <a:lnTo>
                  <a:pt x="2336533" y="95510"/>
                </a:lnTo>
                <a:lnTo>
                  <a:pt x="2343743" y="97820"/>
                </a:lnTo>
                <a:lnTo>
                  <a:pt x="2351815" y="95201"/>
                </a:lnTo>
                <a:lnTo>
                  <a:pt x="2341081" y="85106"/>
                </a:lnTo>
                <a:lnTo>
                  <a:pt x="2340953" y="95201"/>
                </a:lnTo>
                <a:close/>
              </a:path>
              <a:path w="3784638" h="124145">
                <a:moveTo>
                  <a:pt x="2406042" y="27091"/>
                </a:moveTo>
                <a:lnTo>
                  <a:pt x="2406042" y="95201"/>
                </a:lnTo>
                <a:lnTo>
                  <a:pt x="2417734" y="95201"/>
                </a:lnTo>
                <a:lnTo>
                  <a:pt x="2417734" y="27091"/>
                </a:lnTo>
                <a:lnTo>
                  <a:pt x="2406042" y="27091"/>
                </a:lnTo>
                <a:close/>
              </a:path>
              <a:path w="3784638" h="124145">
                <a:moveTo>
                  <a:pt x="2406042" y="1342"/>
                </a:moveTo>
                <a:lnTo>
                  <a:pt x="2406042" y="14376"/>
                </a:lnTo>
                <a:lnTo>
                  <a:pt x="2417734" y="14376"/>
                </a:lnTo>
                <a:lnTo>
                  <a:pt x="2417734" y="1342"/>
                </a:lnTo>
                <a:lnTo>
                  <a:pt x="2406042" y="1342"/>
                </a:lnTo>
                <a:close/>
              </a:path>
              <a:path w="3784638" h="124145">
                <a:moveTo>
                  <a:pt x="2507955" y="35588"/>
                </a:moveTo>
                <a:lnTo>
                  <a:pt x="2507987" y="88141"/>
                </a:lnTo>
                <a:lnTo>
                  <a:pt x="2511661" y="37719"/>
                </a:lnTo>
                <a:lnTo>
                  <a:pt x="2508051" y="35205"/>
                </a:lnTo>
                <a:lnTo>
                  <a:pt x="2507745" y="35588"/>
                </a:lnTo>
                <a:lnTo>
                  <a:pt x="2506504" y="37142"/>
                </a:lnTo>
                <a:lnTo>
                  <a:pt x="2501363" y="48053"/>
                </a:lnTo>
                <a:lnTo>
                  <a:pt x="2499649" y="62040"/>
                </a:lnTo>
                <a:lnTo>
                  <a:pt x="2499693" y="64644"/>
                </a:lnTo>
                <a:lnTo>
                  <a:pt x="2502049" y="78609"/>
                </a:lnTo>
                <a:lnTo>
                  <a:pt x="2507987" y="88141"/>
                </a:lnTo>
                <a:lnTo>
                  <a:pt x="2507955" y="35588"/>
                </a:lnTo>
                <a:close/>
              </a:path>
              <a:path w="3784638" h="124145">
                <a:moveTo>
                  <a:pt x="2482972" y="95201"/>
                </a:moveTo>
                <a:lnTo>
                  <a:pt x="2482972" y="54884"/>
                </a:lnTo>
                <a:lnTo>
                  <a:pt x="2483260" y="51445"/>
                </a:lnTo>
                <a:lnTo>
                  <a:pt x="2482397" y="36483"/>
                </a:lnTo>
                <a:lnTo>
                  <a:pt x="2482397" y="26771"/>
                </a:lnTo>
                <a:lnTo>
                  <a:pt x="2471471" y="26771"/>
                </a:lnTo>
                <a:lnTo>
                  <a:pt x="2471471" y="95201"/>
                </a:lnTo>
                <a:lnTo>
                  <a:pt x="2482972" y="95201"/>
                </a:lnTo>
                <a:close/>
              </a:path>
              <a:path w="3784638" h="124145">
                <a:moveTo>
                  <a:pt x="2528338" y="25557"/>
                </a:moveTo>
                <a:lnTo>
                  <a:pt x="2520415" y="25557"/>
                </a:lnTo>
                <a:lnTo>
                  <a:pt x="2521033" y="28624"/>
                </a:lnTo>
                <a:lnTo>
                  <a:pt x="2524441" y="35397"/>
                </a:lnTo>
                <a:lnTo>
                  <a:pt x="2528338" y="25557"/>
                </a:lnTo>
                <a:close/>
              </a:path>
              <a:path w="3784638" h="124145">
                <a:moveTo>
                  <a:pt x="2559647" y="27410"/>
                </a:moveTo>
                <a:lnTo>
                  <a:pt x="2549040" y="27410"/>
                </a:lnTo>
                <a:lnTo>
                  <a:pt x="2549040" y="36036"/>
                </a:lnTo>
                <a:lnTo>
                  <a:pt x="2546783" y="33182"/>
                </a:lnTo>
                <a:lnTo>
                  <a:pt x="2544568" y="31010"/>
                </a:lnTo>
                <a:lnTo>
                  <a:pt x="2542395" y="29519"/>
                </a:lnTo>
                <a:lnTo>
                  <a:pt x="2538391" y="26878"/>
                </a:lnTo>
                <a:lnTo>
                  <a:pt x="2533705" y="25557"/>
                </a:lnTo>
                <a:lnTo>
                  <a:pt x="2528338" y="25557"/>
                </a:lnTo>
                <a:lnTo>
                  <a:pt x="2524441" y="35397"/>
                </a:lnTo>
                <a:lnTo>
                  <a:pt x="2521033" y="28624"/>
                </a:lnTo>
                <a:lnTo>
                  <a:pt x="2520415" y="25557"/>
                </a:lnTo>
                <a:lnTo>
                  <a:pt x="2517645" y="26875"/>
                </a:lnTo>
                <a:lnTo>
                  <a:pt x="2522353" y="35716"/>
                </a:lnTo>
                <a:lnTo>
                  <a:pt x="2523503" y="86639"/>
                </a:lnTo>
                <a:lnTo>
                  <a:pt x="2524602" y="35716"/>
                </a:lnTo>
                <a:lnTo>
                  <a:pt x="2535856" y="35716"/>
                </a:lnTo>
                <a:lnTo>
                  <a:pt x="2540308" y="37761"/>
                </a:lnTo>
                <a:lnTo>
                  <a:pt x="2543801" y="41850"/>
                </a:lnTo>
                <a:lnTo>
                  <a:pt x="2547294" y="45939"/>
                </a:lnTo>
                <a:lnTo>
                  <a:pt x="2549040" y="52222"/>
                </a:lnTo>
                <a:lnTo>
                  <a:pt x="2555813" y="110216"/>
                </a:lnTo>
                <a:lnTo>
                  <a:pt x="2558369" y="105190"/>
                </a:lnTo>
                <a:lnTo>
                  <a:pt x="2559647" y="98332"/>
                </a:lnTo>
                <a:lnTo>
                  <a:pt x="2559647" y="27410"/>
                </a:lnTo>
                <a:close/>
              </a:path>
              <a:path w="3784638" h="124145">
                <a:moveTo>
                  <a:pt x="2505165" y="115892"/>
                </a:moveTo>
                <a:lnTo>
                  <a:pt x="2510192" y="119193"/>
                </a:lnTo>
                <a:lnTo>
                  <a:pt x="2515218" y="122494"/>
                </a:lnTo>
                <a:lnTo>
                  <a:pt x="2521416" y="124145"/>
                </a:lnTo>
                <a:lnTo>
                  <a:pt x="2528786" y="124145"/>
                </a:lnTo>
                <a:lnTo>
                  <a:pt x="2534984" y="123767"/>
                </a:lnTo>
                <a:lnTo>
                  <a:pt x="2547617" y="119422"/>
                </a:lnTo>
                <a:lnTo>
                  <a:pt x="2555813" y="110216"/>
                </a:lnTo>
                <a:lnTo>
                  <a:pt x="2549040" y="52222"/>
                </a:lnTo>
                <a:lnTo>
                  <a:pt x="2549040" y="66321"/>
                </a:lnTo>
                <a:lnTo>
                  <a:pt x="2548103" y="71241"/>
                </a:lnTo>
                <a:lnTo>
                  <a:pt x="2546229" y="75458"/>
                </a:lnTo>
                <a:lnTo>
                  <a:pt x="2542864" y="82913"/>
                </a:lnTo>
                <a:lnTo>
                  <a:pt x="2537049" y="86639"/>
                </a:lnTo>
                <a:lnTo>
                  <a:pt x="2527252" y="86639"/>
                </a:lnTo>
                <a:lnTo>
                  <a:pt x="2527252" y="44406"/>
                </a:lnTo>
                <a:lnTo>
                  <a:pt x="2526315" y="39103"/>
                </a:lnTo>
                <a:lnTo>
                  <a:pt x="2524602" y="35716"/>
                </a:lnTo>
                <a:lnTo>
                  <a:pt x="2523503" y="86639"/>
                </a:lnTo>
                <a:lnTo>
                  <a:pt x="2522353" y="35716"/>
                </a:lnTo>
                <a:lnTo>
                  <a:pt x="2517645" y="26875"/>
                </a:lnTo>
                <a:lnTo>
                  <a:pt x="2514473" y="25238"/>
                </a:lnTo>
                <a:lnTo>
                  <a:pt x="2513653" y="28773"/>
                </a:lnTo>
                <a:lnTo>
                  <a:pt x="2513706" y="41978"/>
                </a:lnTo>
                <a:lnTo>
                  <a:pt x="2512258" y="51136"/>
                </a:lnTo>
                <a:lnTo>
                  <a:pt x="2513834" y="47089"/>
                </a:lnTo>
                <a:lnTo>
                  <a:pt x="2514885" y="44417"/>
                </a:lnTo>
                <a:lnTo>
                  <a:pt x="2515559" y="47899"/>
                </a:lnTo>
                <a:lnTo>
                  <a:pt x="2515559" y="79821"/>
                </a:lnTo>
                <a:lnTo>
                  <a:pt x="2516166" y="80601"/>
                </a:lnTo>
                <a:lnTo>
                  <a:pt x="2516816" y="39507"/>
                </a:lnTo>
                <a:lnTo>
                  <a:pt x="2519297" y="84627"/>
                </a:lnTo>
                <a:lnTo>
                  <a:pt x="2527252" y="95201"/>
                </a:lnTo>
                <a:lnTo>
                  <a:pt x="2527443" y="96032"/>
                </a:lnTo>
                <a:lnTo>
                  <a:pt x="2532768" y="96032"/>
                </a:lnTo>
                <a:lnTo>
                  <a:pt x="2537049" y="95180"/>
                </a:lnTo>
                <a:lnTo>
                  <a:pt x="2540287" y="93476"/>
                </a:lnTo>
                <a:lnTo>
                  <a:pt x="2543524" y="91772"/>
                </a:lnTo>
                <a:lnTo>
                  <a:pt x="2546293" y="89174"/>
                </a:lnTo>
                <a:lnTo>
                  <a:pt x="2548593" y="85681"/>
                </a:lnTo>
                <a:lnTo>
                  <a:pt x="2548721" y="95095"/>
                </a:lnTo>
                <a:lnTo>
                  <a:pt x="2547975" y="101633"/>
                </a:lnTo>
                <a:lnTo>
                  <a:pt x="2546357" y="105296"/>
                </a:lnTo>
                <a:lnTo>
                  <a:pt x="2543630" y="111515"/>
                </a:lnTo>
                <a:lnTo>
                  <a:pt x="2537859" y="114624"/>
                </a:lnTo>
                <a:lnTo>
                  <a:pt x="2523461" y="114624"/>
                </a:lnTo>
                <a:lnTo>
                  <a:pt x="2519372" y="113347"/>
                </a:lnTo>
                <a:lnTo>
                  <a:pt x="2516773" y="110791"/>
                </a:lnTo>
                <a:lnTo>
                  <a:pt x="2515112" y="109130"/>
                </a:lnTo>
                <a:lnTo>
                  <a:pt x="2514004" y="106766"/>
                </a:lnTo>
                <a:lnTo>
                  <a:pt x="2513450" y="103699"/>
                </a:lnTo>
                <a:lnTo>
                  <a:pt x="2501758" y="103699"/>
                </a:lnTo>
                <a:lnTo>
                  <a:pt x="2502354" y="110727"/>
                </a:lnTo>
                <a:lnTo>
                  <a:pt x="2505165" y="115892"/>
                </a:lnTo>
                <a:close/>
              </a:path>
              <a:path w="3784638" h="124145">
                <a:moveTo>
                  <a:pt x="2708418" y="28752"/>
                </a:moveTo>
                <a:lnTo>
                  <a:pt x="2706245" y="30158"/>
                </a:lnTo>
                <a:lnTo>
                  <a:pt x="2703796" y="32585"/>
                </a:lnTo>
                <a:lnTo>
                  <a:pt x="2701070" y="36036"/>
                </a:lnTo>
                <a:lnTo>
                  <a:pt x="2701070" y="1022"/>
                </a:lnTo>
                <a:lnTo>
                  <a:pt x="2689569" y="1022"/>
                </a:lnTo>
                <a:lnTo>
                  <a:pt x="2689569" y="95201"/>
                </a:lnTo>
                <a:lnTo>
                  <a:pt x="2701070" y="95201"/>
                </a:lnTo>
                <a:lnTo>
                  <a:pt x="2701070" y="49794"/>
                </a:lnTo>
                <a:lnTo>
                  <a:pt x="2703008" y="43597"/>
                </a:lnTo>
                <a:lnTo>
                  <a:pt x="2706885" y="40317"/>
                </a:lnTo>
                <a:lnTo>
                  <a:pt x="2710761" y="37037"/>
                </a:lnTo>
                <a:lnTo>
                  <a:pt x="2715085" y="35397"/>
                </a:lnTo>
                <a:lnTo>
                  <a:pt x="2725606" y="35397"/>
                </a:lnTo>
                <a:lnTo>
                  <a:pt x="2726973" y="36051"/>
                </a:lnTo>
                <a:lnTo>
                  <a:pt x="2732209" y="25110"/>
                </a:lnTo>
                <a:lnTo>
                  <a:pt x="2716746" y="25110"/>
                </a:lnTo>
                <a:lnTo>
                  <a:pt x="2712124" y="26324"/>
                </a:lnTo>
                <a:lnTo>
                  <a:pt x="2708418" y="28752"/>
                </a:lnTo>
                <a:close/>
              </a:path>
              <a:path w="3784638" h="124145">
                <a:moveTo>
                  <a:pt x="2718450" y="62296"/>
                </a:moveTo>
                <a:lnTo>
                  <a:pt x="2718502" y="64820"/>
                </a:lnTo>
                <a:lnTo>
                  <a:pt x="2721024" y="78163"/>
                </a:lnTo>
                <a:lnTo>
                  <a:pt x="2727331" y="88333"/>
                </a:lnTo>
                <a:lnTo>
                  <a:pt x="2733252" y="94530"/>
                </a:lnTo>
                <a:lnTo>
                  <a:pt x="2733529" y="94649"/>
                </a:lnTo>
                <a:lnTo>
                  <a:pt x="2733529" y="95201"/>
                </a:lnTo>
                <a:lnTo>
                  <a:pt x="2734815" y="95201"/>
                </a:lnTo>
                <a:lnTo>
                  <a:pt x="2740473" y="97629"/>
                </a:lnTo>
                <a:lnTo>
                  <a:pt x="2748992" y="97629"/>
                </a:lnTo>
                <a:lnTo>
                  <a:pt x="2745350" y="95201"/>
                </a:lnTo>
                <a:lnTo>
                  <a:pt x="2743518" y="87662"/>
                </a:lnTo>
                <a:lnTo>
                  <a:pt x="2745350" y="87662"/>
                </a:lnTo>
                <a:lnTo>
                  <a:pt x="2745350" y="64660"/>
                </a:lnTo>
                <a:lnTo>
                  <a:pt x="2738769" y="85564"/>
                </a:lnTo>
                <a:lnTo>
                  <a:pt x="2735702" y="81369"/>
                </a:lnTo>
                <a:lnTo>
                  <a:pt x="2733529" y="78397"/>
                </a:lnTo>
                <a:lnTo>
                  <a:pt x="2732635" y="77173"/>
                </a:lnTo>
                <a:lnTo>
                  <a:pt x="2730995" y="71603"/>
                </a:lnTo>
                <a:lnTo>
                  <a:pt x="2729525" y="37271"/>
                </a:lnTo>
                <a:lnTo>
                  <a:pt x="2727395" y="35525"/>
                </a:lnTo>
                <a:lnTo>
                  <a:pt x="2737587" y="27884"/>
                </a:lnTo>
                <a:lnTo>
                  <a:pt x="2732209" y="25110"/>
                </a:lnTo>
                <a:lnTo>
                  <a:pt x="2726973" y="36051"/>
                </a:lnTo>
                <a:lnTo>
                  <a:pt x="2725694" y="37647"/>
                </a:lnTo>
                <a:lnTo>
                  <a:pt x="2720261" y="48717"/>
                </a:lnTo>
                <a:lnTo>
                  <a:pt x="2718450" y="62296"/>
                </a:lnTo>
                <a:close/>
              </a:path>
              <a:path w="3784638" h="124145">
                <a:moveTo>
                  <a:pt x="2731314" y="49645"/>
                </a:moveTo>
                <a:lnTo>
                  <a:pt x="2733161" y="44925"/>
                </a:lnTo>
                <a:lnTo>
                  <a:pt x="2732890" y="43362"/>
                </a:lnTo>
                <a:lnTo>
                  <a:pt x="2733161" y="44925"/>
                </a:lnTo>
                <a:lnTo>
                  <a:pt x="2733529" y="47047"/>
                </a:lnTo>
                <a:lnTo>
                  <a:pt x="2745350" y="55524"/>
                </a:lnTo>
                <a:lnTo>
                  <a:pt x="2745350" y="44576"/>
                </a:lnTo>
                <a:lnTo>
                  <a:pt x="2744391" y="39316"/>
                </a:lnTo>
                <a:lnTo>
                  <a:pt x="2742783" y="36135"/>
                </a:lnTo>
                <a:lnTo>
                  <a:pt x="2744796" y="35269"/>
                </a:lnTo>
                <a:lnTo>
                  <a:pt x="2757448" y="35269"/>
                </a:lnTo>
                <a:lnTo>
                  <a:pt x="2750781" y="25238"/>
                </a:lnTo>
                <a:lnTo>
                  <a:pt x="2750614" y="25238"/>
                </a:lnTo>
                <a:lnTo>
                  <a:pt x="2737647" y="27840"/>
                </a:lnTo>
                <a:lnTo>
                  <a:pt x="2738939" y="28582"/>
                </a:lnTo>
                <a:lnTo>
                  <a:pt x="2742475" y="35525"/>
                </a:lnTo>
                <a:lnTo>
                  <a:pt x="2740366" y="37175"/>
                </a:lnTo>
                <a:lnTo>
                  <a:pt x="2736788" y="40988"/>
                </a:lnTo>
                <a:lnTo>
                  <a:pt x="2733210" y="44800"/>
                </a:lnTo>
                <a:lnTo>
                  <a:pt x="2737587" y="27884"/>
                </a:lnTo>
                <a:lnTo>
                  <a:pt x="2731612" y="41020"/>
                </a:lnTo>
                <a:lnTo>
                  <a:pt x="2731314" y="49645"/>
                </a:lnTo>
                <a:close/>
              </a:path>
              <a:path w="3784638" h="124145">
                <a:moveTo>
                  <a:pt x="2743518" y="87662"/>
                </a:moveTo>
                <a:lnTo>
                  <a:pt x="2745350" y="95201"/>
                </a:lnTo>
                <a:lnTo>
                  <a:pt x="2748992" y="97629"/>
                </a:lnTo>
                <a:lnTo>
                  <a:pt x="2752485" y="97629"/>
                </a:lnTo>
                <a:lnTo>
                  <a:pt x="2755616" y="97289"/>
                </a:lnTo>
                <a:lnTo>
                  <a:pt x="2758385" y="96607"/>
                </a:lnTo>
                <a:lnTo>
                  <a:pt x="2763539" y="95414"/>
                </a:lnTo>
                <a:lnTo>
                  <a:pt x="2764327" y="81720"/>
                </a:lnTo>
                <a:lnTo>
                  <a:pt x="2760749" y="85681"/>
                </a:lnTo>
                <a:lnTo>
                  <a:pt x="2755957" y="87662"/>
                </a:lnTo>
                <a:lnTo>
                  <a:pt x="2743518" y="87662"/>
                </a:lnTo>
                <a:close/>
              </a:path>
              <a:path w="3784638" h="124145">
                <a:moveTo>
                  <a:pt x="2779981" y="73733"/>
                </a:moveTo>
                <a:lnTo>
                  <a:pt x="2768672" y="73733"/>
                </a:lnTo>
                <a:lnTo>
                  <a:pt x="2767820" y="76757"/>
                </a:lnTo>
                <a:lnTo>
                  <a:pt x="2766372" y="79419"/>
                </a:lnTo>
                <a:lnTo>
                  <a:pt x="2764327" y="81720"/>
                </a:lnTo>
                <a:lnTo>
                  <a:pt x="2763539" y="95414"/>
                </a:lnTo>
                <a:lnTo>
                  <a:pt x="2767863" y="93114"/>
                </a:lnTo>
                <a:lnTo>
                  <a:pt x="2771356" y="89706"/>
                </a:lnTo>
                <a:lnTo>
                  <a:pt x="2773443" y="87747"/>
                </a:lnTo>
                <a:lnTo>
                  <a:pt x="2775328" y="85223"/>
                </a:lnTo>
                <a:lnTo>
                  <a:pt x="2777010" y="82135"/>
                </a:lnTo>
                <a:lnTo>
                  <a:pt x="2778693" y="79047"/>
                </a:lnTo>
                <a:lnTo>
                  <a:pt x="2779683" y="76246"/>
                </a:lnTo>
                <a:lnTo>
                  <a:pt x="2779981" y="73733"/>
                </a:lnTo>
                <a:close/>
              </a:path>
              <a:path w="3784638" h="124145">
                <a:moveTo>
                  <a:pt x="2733210" y="44800"/>
                </a:moveTo>
                <a:lnTo>
                  <a:pt x="2736788" y="40988"/>
                </a:lnTo>
                <a:lnTo>
                  <a:pt x="2740366" y="37175"/>
                </a:lnTo>
                <a:lnTo>
                  <a:pt x="2742475" y="35525"/>
                </a:lnTo>
                <a:lnTo>
                  <a:pt x="2738939" y="28582"/>
                </a:lnTo>
                <a:lnTo>
                  <a:pt x="2737587" y="27884"/>
                </a:lnTo>
                <a:lnTo>
                  <a:pt x="2733210" y="44800"/>
                </a:lnTo>
                <a:close/>
              </a:path>
              <a:path w="3784638" h="124145">
                <a:moveTo>
                  <a:pt x="2917698" y="47920"/>
                </a:moveTo>
                <a:lnTo>
                  <a:pt x="2917698" y="46003"/>
                </a:lnTo>
                <a:lnTo>
                  <a:pt x="2925174" y="95201"/>
                </a:lnTo>
                <a:lnTo>
                  <a:pt x="2928880" y="83445"/>
                </a:lnTo>
                <a:lnTo>
                  <a:pt x="2925174" y="95201"/>
                </a:lnTo>
                <a:lnTo>
                  <a:pt x="2928560" y="96671"/>
                </a:lnTo>
                <a:lnTo>
                  <a:pt x="2930179" y="96671"/>
                </a:lnTo>
                <a:lnTo>
                  <a:pt x="2933332" y="96351"/>
                </a:lnTo>
                <a:lnTo>
                  <a:pt x="2936484" y="95521"/>
                </a:lnTo>
                <a:lnTo>
                  <a:pt x="2936484" y="95201"/>
                </a:lnTo>
                <a:lnTo>
                  <a:pt x="2929615" y="86320"/>
                </a:lnTo>
                <a:lnTo>
                  <a:pt x="2928880" y="74305"/>
                </a:lnTo>
                <a:lnTo>
                  <a:pt x="2917698" y="42085"/>
                </a:lnTo>
                <a:lnTo>
                  <a:pt x="2917698" y="47920"/>
                </a:lnTo>
                <a:close/>
              </a:path>
              <a:path w="3784638" h="124145">
                <a:moveTo>
                  <a:pt x="2914269" y="53394"/>
                </a:moveTo>
                <a:lnTo>
                  <a:pt x="2917379" y="60379"/>
                </a:lnTo>
                <a:lnTo>
                  <a:pt x="2916932" y="50412"/>
                </a:lnTo>
                <a:lnTo>
                  <a:pt x="2916303" y="39242"/>
                </a:lnTo>
                <a:lnTo>
                  <a:pt x="2913513" y="37474"/>
                </a:lnTo>
                <a:lnTo>
                  <a:pt x="2911628" y="53735"/>
                </a:lnTo>
                <a:lnTo>
                  <a:pt x="2914269" y="53394"/>
                </a:lnTo>
                <a:close/>
              </a:path>
              <a:path w="3784638" h="124145">
                <a:moveTo>
                  <a:pt x="2883482" y="30062"/>
                </a:moveTo>
                <a:lnTo>
                  <a:pt x="2878221" y="33363"/>
                </a:lnTo>
                <a:lnTo>
                  <a:pt x="2875485" y="39230"/>
                </a:lnTo>
                <a:lnTo>
                  <a:pt x="2875271" y="47665"/>
                </a:lnTo>
                <a:lnTo>
                  <a:pt x="2886006" y="47665"/>
                </a:lnTo>
                <a:lnTo>
                  <a:pt x="2886432" y="44130"/>
                </a:lnTo>
                <a:lnTo>
                  <a:pt x="2887348" y="41467"/>
                </a:lnTo>
                <a:lnTo>
                  <a:pt x="2888754" y="39678"/>
                </a:lnTo>
                <a:lnTo>
                  <a:pt x="2891266" y="36441"/>
                </a:lnTo>
                <a:lnTo>
                  <a:pt x="2895527" y="34822"/>
                </a:lnTo>
                <a:lnTo>
                  <a:pt x="2899935" y="26772"/>
                </a:lnTo>
                <a:lnTo>
                  <a:pt x="2913290" y="26772"/>
                </a:lnTo>
                <a:lnTo>
                  <a:pt x="2916378" y="26644"/>
                </a:lnTo>
                <a:lnTo>
                  <a:pt x="2909839" y="25110"/>
                </a:lnTo>
                <a:lnTo>
                  <a:pt x="2894845" y="25110"/>
                </a:lnTo>
                <a:lnTo>
                  <a:pt x="2888743" y="26761"/>
                </a:lnTo>
                <a:lnTo>
                  <a:pt x="2883482" y="30062"/>
                </a:lnTo>
                <a:close/>
              </a:path>
              <a:path w="3784638" h="124145">
                <a:moveTo>
                  <a:pt x="2963256" y="26772"/>
                </a:moveTo>
                <a:lnTo>
                  <a:pt x="2950669" y="26772"/>
                </a:lnTo>
                <a:lnTo>
                  <a:pt x="2936484" y="87023"/>
                </a:lnTo>
                <a:lnTo>
                  <a:pt x="2935078" y="87247"/>
                </a:lnTo>
                <a:lnTo>
                  <a:pt x="2950669" y="26772"/>
                </a:lnTo>
                <a:lnTo>
                  <a:pt x="2931564" y="82487"/>
                </a:lnTo>
                <a:lnTo>
                  <a:pt x="2932714" y="87406"/>
                </a:lnTo>
                <a:lnTo>
                  <a:pt x="2936484" y="95201"/>
                </a:lnTo>
                <a:lnTo>
                  <a:pt x="2937442" y="95201"/>
                </a:lnTo>
                <a:lnTo>
                  <a:pt x="2963256" y="26772"/>
                </a:lnTo>
                <a:close/>
              </a:path>
              <a:path w="3784638" h="124145">
                <a:moveTo>
                  <a:pt x="2929615" y="86320"/>
                </a:moveTo>
                <a:lnTo>
                  <a:pt x="2936484" y="95201"/>
                </a:lnTo>
                <a:lnTo>
                  <a:pt x="2932714" y="87406"/>
                </a:lnTo>
                <a:lnTo>
                  <a:pt x="2931564" y="82487"/>
                </a:lnTo>
                <a:lnTo>
                  <a:pt x="2928880" y="74305"/>
                </a:lnTo>
                <a:lnTo>
                  <a:pt x="2929615" y="86320"/>
                </a:lnTo>
                <a:close/>
              </a:path>
              <a:path w="3784638" h="124145">
                <a:moveTo>
                  <a:pt x="2883770" y="72604"/>
                </a:moveTo>
                <a:lnTo>
                  <a:pt x="2885537" y="69410"/>
                </a:lnTo>
                <a:lnTo>
                  <a:pt x="2889073" y="67408"/>
                </a:lnTo>
                <a:lnTo>
                  <a:pt x="2891160" y="66215"/>
                </a:lnTo>
                <a:lnTo>
                  <a:pt x="2894291" y="65342"/>
                </a:lnTo>
                <a:lnTo>
                  <a:pt x="2893290" y="56035"/>
                </a:lnTo>
                <a:lnTo>
                  <a:pt x="2886858" y="56844"/>
                </a:lnTo>
                <a:lnTo>
                  <a:pt x="2883770" y="72604"/>
                </a:lnTo>
                <a:close/>
              </a:path>
              <a:path w="3784638" h="124145">
                <a:moveTo>
                  <a:pt x="2999364" y="27840"/>
                </a:moveTo>
                <a:lnTo>
                  <a:pt x="2989113" y="35525"/>
                </a:lnTo>
                <a:lnTo>
                  <a:pt x="2992819" y="55524"/>
                </a:lnTo>
                <a:lnTo>
                  <a:pt x="2993032" y="49645"/>
                </a:lnTo>
                <a:lnTo>
                  <a:pt x="2994927" y="44800"/>
                </a:lnTo>
                <a:lnTo>
                  <a:pt x="2998505" y="40988"/>
                </a:lnTo>
                <a:lnTo>
                  <a:pt x="3002084" y="37175"/>
                </a:lnTo>
                <a:lnTo>
                  <a:pt x="2999364" y="27840"/>
                </a:lnTo>
                <a:close/>
              </a:path>
              <a:path w="3784638" h="124145">
                <a:moveTo>
                  <a:pt x="3042657" y="64660"/>
                </a:moveTo>
                <a:lnTo>
                  <a:pt x="3042657" y="57760"/>
                </a:lnTo>
                <a:lnTo>
                  <a:pt x="3042316" y="52733"/>
                </a:lnTo>
                <a:lnTo>
                  <a:pt x="3041635" y="49582"/>
                </a:lnTo>
                <a:lnTo>
                  <a:pt x="3040868" y="44981"/>
                </a:lnTo>
                <a:lnTo>
                  <a:pt x="3039335" y="40956"/>
                </a:lnTo>
                <a:lnTo>
                  <a:pt x="3037035" y="37506"/>
                </a:lnTo>
                <a:lnTo>
                  <a:pt x="3034649" y="33885"/>
                </a:lnTo>
                <a:lnTo>
                  <a:pt x="3031177" y="30936"/>
                </a:lnTo>
                <a:lnTo>
                  <a:pt x="3026620" y="28656"/>
                </a:lnTo>
                <a:lnTo>
                  <a:pt x="3022062" y="26378"/>
                </a:lnTo>
                <a:lnTo>
                  <a:pt x="3017355" y="25238"/>
                </a:lnTo>
                <a:lnTo>
                  <a:pt x="3012331" y="25238"/>
                </a:lnTo>
                <a:lnTo>
                  <a:pt x="2999364" y="27840"/>
                </a:lnTo>
                <a:lnTo>
                  <a:pt x="3002084" y="37175"/>
                </a:lnTo>
                <a:lnTo>
                  <a:pt x="3006513" y="35269"/>
                </a:lnTo>
                <a:lnTo>
                  <a:pt x="3019165" y="35269"/>
                </a:lnTo>
                <a:lnTo>
                  <a:pt x="3024426" y="38038"/>
                </a:lnTo>
                <a:lnTo>
                  <a:pt x="3027578" y="43575"/>
                </a:lnTo>
                <a:lnTo>
                  <a:pt x="3029282" y="46557"/>
                </a:lnTo>
                <a:lnTo>
                  <a:pt x="3030368" y="50540"/>
                </a:lnTo>
                <a:lnTo>
                  <a:pt x="3030837" y="55524"/>
                </a:lnTo>
                <a:lnTo>
                  <a:pt x="2992819" y="55524"/>
                </a:lnTo>
                <a:lnTo>
                  <a:pt x="2989113" y="35525"/>
                </a:lnTo>
                <a:lnTo>
                  <a:pt x="2987411" y="37647"/>
                </a:lnTo>
                <a:lnTo>
                  <a:pt x="2981978" y="48717"/>
                </a:lnTo>
                <a:lnTo>
                  <a:pt x="2980167" y="62296"/>
                </a:lnTo>
                <a:lnTo>
                  <a:pt x="2980220" y="64820"/>
                </a:lnTo>
                <a:lnTo>
                  <a:pt x="2982741" y="78163"/>
                </a:lnTo>
                <a:lnTo>
                  <a:pt x="2989049" y="88333"/>
                </a:lnTo>
                <a:lnTo>
                  <a:pt x="2994970" y="94530"/>
                </a:lnTo>
                <a:lnTo>
                  <a:pt x="3002190" y="97629"/>
                </a:lnTo>
                <a:lnTo>
                  <a:pt x="3014202" y="97629"/>
                </a:lnTo>
                <a:lnTo>
                  <a:pt x="3017333" y="97289"/>
                </a:lnTo>
                <a:lnTo>
                  <a:pt x="3020102" y="96607"/>
                </a:lnTo>
                <a:lnTo>
                  <a:pt x="3025256" y="95414"/>
                </a:lnTo>
                <a:lnTo>
                  <a:pt x="3029580" y="93114"/>
                </a:lnTo>
                <a:lnTo>
                  <a:pt x="3033073" y="89706"/>
                </a:lnTo>
                <a:lnTo>
                  <a:pt x="3035160" y="87747"/>
                </a:lnTo>
                <a:lnTo>
                  <a:pt x="3037045" y="85223"/>
                </a:lnTo>
                <a:lnTo>
                  <a:pt x="3038728" y="82135"/>
                </a:lnTo>
                <a:lnTo>
                  <a:pt x="3040410" y="79047"/>
                </a:lnTo>
                <a:lnTo>
                  <a:pt x="3041401" y="76246"/>
                </a:lnTo>
                <a:lnTo>
                  <a:pt x="3041699" y="73733"/>
                </a:lnTo>
                <a:lnTo>
                  <a:pt x="3030389" y="73733"/>
                </a:lnTo>
                <a:lnTo>
                  <a:pt x="3029538" y="76757"/>
                </a:lnTo>
                <a:lnTo>
                  <a:pt x="3028089" y="79420"/>
                </a:lnTo>
                <a:lnTo>
                  <a:pt x="3026045" y="81720"/>
                </a:lnTo>
                <a:lnTo>
                  <a:pt x="3022466" y="85681"/>
                </a:lnTo>
                <a:lnTo>
                  <a:pt x="3017674" y="87662"/>
                </a:lnTo>
                <a:lnTo>
                  <a:pt x="3005236" y="87662"/>
                </a:lnTo>
                <a:lnTo>
                  <a:pt x="3000486" y="85564"/>
                </a:lnTo>
                <a:lnTo>
                  <a:pt x="2997419" y="81369"/>
                </a:lnTo>
                <a:lnTo>
                  <a:pt x="2994352" y="77173"/>
                </a:lnTo>
                <a:lnTo>
                  <a:pt x="2992712" y="71603"/>
                </a:lnTo>
                <a:lnTo>
                  <a:pt x="2992499" y="64660"/>
                </a:lnTo>
                <a:lnTo>
                  <a:pt x="3042657" y="64660"/>
                </a:lnTo>
                <a:close/>
              </a:path>
              <a:path w="3784638" h="124145">
                <a:moveTo>
                  <a:pt x="3049750" y="26772"/>
                </a:moveTo>
                <a:lnTo>
                  <a:pt x="3049750" y="95201"/>
                </a:lnTo>
                <a:lnTo>
                  <a:pt x="3061251" y="95201"/>
                </a:lnTo>
                <a:lnTo>
                  <a:pt x="3061251" y="50987"/>
                </a:lnTo>
                <a:lnTo>
                  <a:pt x="3062806" y="46696"/>
                </a:lnTo>
                <a:lnTo>
                  <a:pt x="3065916" y="42968"/>
                </a:lnTo>
                <a:lnTo>
                  <a:pt x="3069025" y="39242"/>
                </a:lnTo>
                <a:lnTo>
                  <a:pt x="3073477" y="37378"/>
                </a:lnTo>
                <a:lnTo>
                  <a:pt x="3080580" y="37399"/>
                </a:lnTo>
                <a:lnTo>
                  <a:pt x="3083040" y="37697"/>
                </a:lnTo>
                <a:lnTo>
                  <a:pt x="3083040" y="25557"/>
                </a:lnTo>
                <a:lnTo>
                  <a:pt x="3081804" y="25430"/>
                </a:lnTo>
                <a:lnTo>
                  <a:pt x="3079334" y="25238"/>
                </a:lnTo>
                <a:lnTo>
                  <a:pt x="3074776" y="25238"/>
                </a:lnTo>
                <a:lnTo>
                  <a:pt x="3070750" y="26889"/>
                </a:lnTo>
                <a:lnTo>
                  <a:pt x="3067257" y="30190"/>
                </a:lnTo>
                <a:lnTo>
                  <a:pt x="3063764" y="33491"/>
                </a:lnTo>
                <a:lnTo>
                  <a:pt x="3061571" y="36292"/>
                </a:lnTo>
                <a:lnTo>
                  <a:pt x="3060676" y="38592"/>
                </a:lnTo>
                <a:lnTo>
                  <a:pt x="3060676" y="26772"/>
                </a:lnTo>
                <a:lnTo>
                  <a:pt x="3049750" y="26772"/>
                </a:lnTo>
                <a:close/>
              </a:path>
              <a:path w="3784638" h="124145">
                <a:moveTo>
                  <a:pt x="3176005" y="32042"/>
                </a:moveTo>
                <a:lnTo>
                  <a:pt x="3172217" y="29711"/>
                </a:lnTo>
                <a:lnTo>
                  <a:pt x="3171703" y="37142"/>
                </a:lnTo>
                <a:lnTo>
                  <a:pt x="3168511" y="43916"/>
                </a:lnTo>
                <a:lnTo>
                  <a:pt x="3168511" y="47920"/>
                </a:lnTo>
                <a:lnTo>
                  <a:pt x="3168192" y="60379"/>
                </a:lnTo>
                <a:lnTo>
                  <a:pt x="3168192" y="76715"/>
                </a:lnTo>
                <a:lnTo>
                  <a:pt x="3173186" y="88141"/>
                </a:lnTo>
                <a:lnTo>
                  <a:pt x="3168192" y="69644"/>
                </a:lnTo>
                <a:lnTo>
                  <a:pt x="3173186" y="88141"/>
                </a:lnTo>
                <a:lnTo>
                  <a:pt x="3168511" y="46003"/>
                </a:lnTo>
                <a:lnTo>
                  <a:pt x="3173186" y="88141"/>
                </a:lnTo>
                <a:lnTo>
                  <a:pt x="3173250" y="35206"/>
                </a:lnTo>
                <a:lnTo>
                  <a:pt x="3176005" y="32042"/>
                </a:lnTo>
                <a:close/>
              </a:path>
              <a:path w="3784638" h="124145">
                <a:moveTo>
                  <a:pt x="3164975" y="62019"/>
                </a:moveTo>
                <a:lnTo>
                  <a:pt x="3164848" y="62054"/>
                </a:lnTo>
                <a:lnTo>
                  <a:pt x="3164892" y="64644"/>
                </a:lnTo>
                <a:lnTo>
                  <a:pt x="3167196" y="78301"/>
                </a:lnTo>
                <a:lnTo>
                  <a:pt x="3164975" y="62019"/>
                </a:lnTo>
                <a:close/>
              </a:path>
              <a:path w="3784638" h="124145">
                <a:moveTo>
                  <a:pt x="3126297" y="39231"/>
                </a:moveTo>
                <a:lnTo>
                  <a:pt x="3126084" y="47665"/>
                </a:lnTo>
                <a:lnTo>
                  <a:pt x="3136819" y="47665"/>
                </a:lnTo>
                <a:lnTo>
                  <a:pt x="3137244" y="44130"/>
                </a:lnTo>
                <a:lnTo>
                  <a:pt x="3138161" y="41467"/>
                </a:lnTo>
                <a:lnTo>
                  <a:pt x="3139566" y="39678"/>
                </a:lnTo>
                <a:lnTo>
                  <a:pt x="3142079" y="36441"/>
                </a:lnTo>
                <a:lnTo>
                  <a:pt x="3146339" y="34822"/>
                </a:lnTo>
                <a:lnTo>
                  <a:pt x="3157542" y="34822"/>
                </a:lnTo>
                <a:lnTo>
                  <a:pt x="3161536" y="35706"/>
                </a:lnTo>
                <a:lnTo>
                  <a:pt x="3164326" y="37474"/>
                </a:lnTo>
                <a:lnTo>
                  <a:pt x="3167116" y="39242"/>
                </a:lnTo>
                <a:lnTo>
                  <a:pt x="3168511" y="42085"/>
                </a:lnTo>
                <a:lnTo>
                  <a:pt x="3168511" y="43916"/>
                </a:lnTo>
                <a:lnTo>
                  <a:pt x="3171703" y="37142"/>
                </a:lnTo>
                <a:lnTo>
                  <a:pt x="3172217" y="29711"/>
                </a:lnTo>
                <a:lnTo>
                  <a:pt x="3167191" y="26644"/>
                </a:lnTo>
                <a:lnTo>
                  <a:pt x="3160652" y="25110"/>
                </a:lnTo>
                <a:lnTo>
                  <a:pt x="3145658" y="25110"/>
                </a:lnTo>
                <a:lnTo>
                  <a:pt x="3139556" y="26761"/>
                </a:lnTo>
                <a:lnTo>
                  <a:pt x="3134295" y="30062"/>
                </a:lnTo>
                <a:lnTo>
                  <a:pt x="3129034" y="33363"/>
                </a:lnTo>
                <a:lnTo>
                  <a:pt x="3126297" y="39231"/>
                </a:lnTo>
                <a:close/>
              </a:path>
              <a:path w="3784638" h="124145">
                <a:moveTo>
                  <a:pt x="3172536" y="95265"/>
                </a:moveTo>
                <a:lnTo>
                  <a:pt x="3175411" y="96671"/>
                </a:lnTo>
                <a:lnTo>
                  <a:pt x="3178745" y="93402"/>
                </a:lnTo>
                <a:lnTo>
                  <a:pt x="3176668" y="70709"/>
                </a:lnTo>
                <a:lnTo>
                  <a:pt x="3176668" y="56439"/>
                </a:lnTo>
                <a:lnTo>
                  <a:pt x="3177456" y="51136"/>
                </a:lnTo>
                <a:lnTo>
                  <a:pt x="3179693" y="37548"/>
                </a:lnTo>
                <a:lnTo>
                  <a:pt x="3177201" y="32777"/>
                </a:lnTo>
                <a:lnTo>
                  <a:pt x="3176005" y="32042"/>
                </a:lnTo>
                <a:lnTo>
                  <a:pt x="3173250" y="35206"/>
                </a:lnTo>
                <a:lnTo>
                  <a:pt x="3173186" y="88141"/>
                </a:lnTo>
                <a:lnTo>
                  <a:pt x="3168192" y="76715"/>
                </a:lnTo>
                <a:lnTo>
                  <a:pt x="3168192" y="60379"/>
                </a:lnTo>
                <a:lnTo>
                  <a:pt x="3167744" y="50412"/>
                </a:lnTo>
                <a:lnTo>
                  <a:pt x="3168192" y="60379"/>
                </a:lnTo>
                <a:lnTo>
                  <a:pt x="3168511" y="47920"/>
                </a:lnTo>
                <a:lnTo>
                  <a:pt x="3168511" y="43916"/>
                </a:lnTo>
                <a:lnTo>
                  <a:pt x="3166562" y="48054"/>
                </a:lnTo>
                <a:lnTo>
                  <a:pt x="3166039" y="52322"/>
                </a:lnTo>
                <a:lnTo>
                  <a:pt x="3164848" y="62041"/>
                </a:lnTo>
                <a:lnTo>
                  <a:pt x="3165082" y="53394"/>
                </a:lnTo>
                <a:lnTo>
                  <a:pt x="3162441" y="53735"/>
                </a:lnTo>
                <a:lnTo>
                  <a:pt x="3144103" y="56035"/>
                </a:lnTo>
                <a:lnTo>
                  <a:pt x="3137671" y="56844"/>
                </a:lnTo>
                <a:lnTo>
                  <a:pt x="3132474" y="58995"/>
                </a:lnTo>
                <a:lnTo>
                  <a:pt x="3128512" y="62488"/>
                </a:lnTo>
                <a:lnTo>
                  <a:pt x="3124551" y="65981"/>
                </a:lnTo>
                <a:lnTo>
                  <a:pt x="3122570" y="70901"/>
                </a:lnTo>
                <a:lnTo>
                  <a:pt x="3122570" y="83041"/>
                </a:lnTo>
                <a:lnTo>
                  <a:pt x="3124583" y="87864"/>
                </a:lnTo>
                <a:lnTo>
                  <a:pt x="3128608" y="91719"/>
                </a:lnTo>
                <a:lnTo>
                  <a:pt x="3132634" y="95574"/>
                </a:lnTo>
                <a:lnTo>
                  <a:pt x="3137820" y="97501"/>
                </a:lnTo>
                <a:lnTo>
                  <a:pt x="3134582" y="80314"/>
                </a:lnTo>
                <a:lnTo>
                  <a:pt x="3134582" y="72604"/>
                </a:lnTo>
                <a:lnTo>
                  <a:pt x="3136350" y="69410"/>
                </a:lnTo>
                <a:lnTo>
                  <a:pt x="3139886" y="67408"/>
                </a:lnTo>
                <a:lnTo>
                  <a:pt x="3141973" y="66215"/>
                </a:lnTo>
                <a:lnTo>
                  <a:pt x="3145104" y="65342"/>
                </a:lnTo>
                <a:lnTo>
                  <a:pt x="3149278" y="64788"/>
                </a:lnTo>
                <a:lnTo>
                  <a:pt x="3156243" y="63894"/>
                </a:lnTo>
                <a:lnTo>
                  <a:pt x="3160545" y="63212"/>
                </a:lnTo>
                <a:lnTo>
                  <a:pt x="3162760" y="62616"/>
                </a:lnTo>
                <a:lnTo>
                  <a:pt x="3164848" y="62054"/>
                </a:lnTo>
                <a:lnTo>
                  <a:pt x="3164975" y="62019"/>
                </a:lnTo>
                <a:lnTo>
                  <a:pt x="3167196" y="78301"/>
                </a:lnTo>
                <a:lnTo>
                  <a:pt x="3167248" y="78609"/>
                </a:lnTo>
                <a:lnTo>
                  <a:pt x="3168767" y="86129"/>
                </a:lnTo>
                <a:lnTo>
                  <a:pt x="3169150" y="88855"/>
                </a:lnTo>
                <a:lnTo>
                  <a:pt x="3170747" y="92454"/>
                </a:lnTo>
                <a:lnTo>
                  <a:pt x="3172536" y="95265"/>
                </a:lnTo>
                <a:close/>
              </a:path>
              <a:path w="3784638" h="124145">
                <a:moveTo>
                  <a:pt x="3179033" y="47090"/>
                </a:moveTo>
                <a:lnTo>
                  <a:pt x="3178234" y="76576"/>
                </a:lnTo>
                <a:lnTo>
                  <a:pt x="3179693" y="78452"/>
                </a:lnTo>
                <a:lnTo>
                  <a:pt x="3179693" y="45411"/>
                </a:lnTo>
                <a:lnTo>
                  <a:pt x="3179033" y="47090"/>
                </a:lnTo>
                <a:close/>
              </a:path>
              <a:path w="3784638" h="124145">
                <a:moveTo>
                  <a:pt x="3143528" y="87726"/>
                </a:moveTo>
                <a:lnTo>
                  <a:pt x="3140652" y="86767"/>
                </a:lnTo>
                <a:lnTo>
                  <a:pt x="3138224" y="84851"/>
                </a:lnTo>
                <a:lnTo>
                  <a:pt x="3135796" y="82934"/>
                </a:lnTo>
                <a:lnTo>
                  <a:pt x="3134582" y="80314"/>
                </a:lnTo>
                <a:lnTo>
                  <a:pt x="3137820" y="97501"/>
                </a:lnTo>
                <a:lnTo>
                  <a:pt x="3149449" y="97501"/>
                </a:lnTo>
                <a:lnTo>
                  <a:pt x="3154284" y="96373"/>
                </a:lnTo>
                <a:lnTo>
                  <a:pt x="3158671" y="94115"/>
                </a:lnTo>
                <a:lnTo>
                  <a:pt x="3163059" y="91857"/>
                </a:lnTo>
                <a:lnTo>
                  <a:pt x="3166424" y="89195"/>
                </a:lnTo>
                <a:lnTo>
                  <a:pt x="3168767" y="86129"/>
                </a:lnTo>
                <a:lnTo>
                  <a:pt x="3167248" y="78609"/>
                </a:lnTo>
                <a:lnTo>
                  <a:pt x="3167196" y="78301"/>
                </a:lnTo>
                <a:lnTo>
                  <a:pt x="3164996" y="81805"/>
                </a:lnTo>
                <a:lnTo>
                  <a:pt x="3158607" y="84914"/>
                </a:lnTo>
                <a:lnTo>
                  <a:pt x="3154816" y="86789"/>
                </a:lnTo>
                <a:lnTo>
                  <a:pt x="3150897" y="87726"/>
                </a:lnTo>
                <a:lnTo>
                  <a:pt x="3143528" y="87726"/>
                </a:lnTo>
                <a:close/>
              </a:path>
              <a:path w="3784638" h="124145">
                <a:moveTo>
                  <a:pt x="3188702" y="86639"/>
                </a:moveTo>
                <a:lnTo>
                  <a:pt x="3184496" y="84627"/>
                </a:lnTo>
                <a:lnTo>
                  <a:pt x="3181365" y="80602"/>
                </a:lnTo>
                <a:lnTo>
                  <a:pt x="3180427" y="86320"/>
                </a:lnTo>
                <a:lnTo>
                  <a:pt x="3179693" y="78452"/>
                </a:lnTo>
                <a:lnTo>
                  <a:pt x="3178234" y="76576"/>
                </a:lnTo>
                <a:lnTo>
                  <a:pt x="3176668" y="62999"/>
                </a:lnTo>
                <a:lnTo>
                  <a:pt x="3178234" y="76576"/>
                </a:lnTo>
                <a:lnTo>
                  <a:pt x="3179033" y="47090"/>
                </a:lnTo>
                <a:lnTo>
                  <a:pt x="3179693" y="45411"/>
                </a:lnTo>
                <a:lnTo>
                  <a:pt x="3182014" y="39508"/>
                </a:lnTo>
                <a:lnTo>
                  <a:pt x="3187552" y="35717"/>
                </a:lnTo>
                <a:lnTo>
                  <a:pt x="3201055" y="35717"/>
                </a:lnTo>
                <a:lnTo>
                  <a:pt x="3205507" y="37761"/>
                </a:lnTo>
                <a:lnTo>
                  <a:pt x="3208999" y="41850"/>
                </a:lnTo>
                <a:lnTo>
                  <a:pt x="3212493" y="45939"/>
                </a:lnTo>
                <a:lnTo>
                  <a:pt x="3209766" y="31010"/>
                </a:lnTo>
                <a:lnTo>
                  <a:pt x="3207594" y="29519"/>
                </a:lnTo>
                <a:lnTo>
                  <a:pt x="3203590" y="26878"/>
                </a:lnTo>
                <a:lnTo>
                  <a:pt x="3198904" y="25557"/>
                </a:lnTo>
                <a:lnTo>
                  <a:pt x="3185614" y="25557"/>
                </a:lnTo>
                <a:lnTo>
                  <a:pt x="3178852" y="28773"/>
                </a:lnTo>
                <a:lnTo>
                  <a:pt x="3176005" y="32042"/>
                </a:lnTo>
                <a:lnTo>
                  <a:pt x="3177201" y="32777"/>
                </a:lnTo>
                <a:lnTo>
                  <a:pt x="3179693" y="37548"/>
                </a:lnTo>
                <a:lnTo>
                  <a:pt x="3179693" y="44023"/>
                </a:lnTo>
                <a:lnTo>
                  <a:pt x="3179693" y="37548"/>
                </a:lnTo>
                <a:lnTo>
                  <a:pt x="3177456" y="51136"/>
                </a:lnTo>
                <a:lnTo>
                  <a:pt x="3176668" y="56439"/>
                </a:lnTo>
                <a:lnTo>
                  <a:pt x="3176668" y="70709"/>
                </a:lnTo>
                <a:lnTo>
                  <a:pt x="3178745" y="93402"/>
                </a:lnTo>
                <a:lnTo>
                  <a:pt x="3179693" y="83445"/>
                </a:lnTo>
                <a:lnTo>
                  <a:pt x="3178745" y="93402"/>
                </a:lnTo>
                <a:lnTo>
                  <a:pt x="3175411" y="96671"/>
                </a:lnTo>
                <a:lnTo>
                  <a:pt x="3180992" y="96671"/>
                </a:lnTo>
                <a:lnTo>
                  <a:pt x="3185230" y="96032"/>
                </a:lnTo>
                <a:lnTo>
                  <a:pt x="3183527" y="87406"/>
                </a:lnTo>
                <a:lnTo>
                  <a:pt x="3185230" y="96032"/>
                </a:lnTo>
                <a:lnTo>
                  <a:pt x="3185891" y="87247"/>
                </a:lnTo>
                <a:lnTo>
                  <a:pt x="3187296" y="87023"/>
                </a:lnTo>
                <a:lnTo>
                  <a:pt x="3188702" y="86639"/>
                </a:lnTo>
                <a:close/>
              </a:path>
              <a:path w="3784638" h="124145">
                <a:moveTo>
                  <a:pt x="3178649" y="103699"/>
                </a:moveTo>
                <a:lnTo>
                  <a:pt x="3166956" y="103699"/>
                </a:lnTo>
                <a:lnTo>
                  <a:pt x="3167553" y="110727"/>
                </a:lnTo>
                <a:lnTo>
                  <a:pt x="3170364" y="115892"/>
                </a:lnTo>
                <a:lnTo>
                  <a:pt x="3175391" y="119193"/>
                </a:lnTo>
                <a:lnTo>
                  <a:pt x="3180417" y="122495"/>
                </a:lnTo>
                <a:lnTo>
                  <a:pt x="3186615" y="124145"/>
                </a:lnTo>
                <a:lnTo>
                  <a:pt x="3193984" y="124145"/>
                </a:lnTo>
                <a:lnTo>
                  <a:pt x="3200182" y="123767"/>
                </a:lnTo>
                <a:lnTo>
                  <a:pt x="3212816" y="119422"/>
                </a:lnTo>
                <a:lnTo>
                  <a:pt x="3221012" y="110216"/>
                </a:lnTo>
                <a:lnTo>
                  <a:pt x="3223568" y="105190"/>
                </a:lnTo>
                <a:lnTo>
                  <a:pt x="3224846" y="98332"/>
                </a:lnTo>
                <a:lnTo>
                  <a:pt x="3224846" y="27410"/>
                </a:lnTo>
                <a:lnTo>
                  <a:pt x="3214239" y="27410"/>
                </a:lnTo>
                <a:lnTo>
                  <a:pt x="3214239" y="36036"/>
                </a:lnTo>
                <a:lnTo>
                  <a:pt x="3211981" y="33182"/>
                </a:lnTo>
                <a:lnTo>
                  <a:pt x="3209766" y="31010"/>
                </a:lnTo>
                <a:lnTo>
                  <a:pt x="3212493" y="45939"/>
                </a:lnTo>
                <a:lnTo>
                  <a:pt x="3214239" y="52222"/>
                </a:lnTo>
                <a:lnTo>
                  <a:pt x="3214239" y="66321"/>
                </a:lnTo>
                <a:lnTo>
                  <a:pt x="3213302" y="71241"/>
                </a:lnTo>
                <a:lnTo>
                  <a:pt x="3211428" y="75458"/>
                </a:lnTo>
                <a:lnTo>
                  <a:pt x="3208063" y="82913"/>
                </a:lnTo>
                <a:lnTo>
                  <a:pt x="3202248" y="86639"/>
                </a:lnTo>
                <a:lnTo>
                  <a:pt x="3188702" y="86639"/>
                </a:lnTo>
                <a:lnTo>
                  <a:pt x="3187296" y="87023"/>
                </a:lnTo>
                <a:lnTo>
                  <a:pt x="3185891" y="87247"/>
                </a:lnTo>
                <a:lnTo>
                  <a:pt x="3185230" y="96032"/>
                </a:lnTo>
                <a:lnTo>
                  <a:pt x="3180992" y="96671"/>
                </a:lnTo>
                <a:lnTo>
                  <a:pt x="3184144" y="96351"/>
                </a:lnTo>
                <a:lnTo>
                  <a:pt x="3185357" y="96032"/>
                </a:lnTo>
                <a:lnTo>
                  <a:pt x="3187296" y="95521"/>
                </a:lnTo>
                <a:lnTo>
                  <a:pt x="3192642" y="96032"/>
                </a:lnTo>
                <a:lnTo>
                  <a:pt x="3197967" y="96032"/>
                </a:lnTo>
                <a:lnTo>
                  <a:pt x="3202248" y="95180"/>
                </a:lnTo>
                <a:lnTo>
                  <a:pt x="3205485" y="93476"/>
                </a:lnTo>
                <a:lnTo>
                  <a:pt x="3208723" y="91772"/>
                </a:lnTo>
                <a:lnTo>
                  <a:pt x="3211492" y="89174"/>
                </a:lnTo>
                <a:lnTo>
                  <a:pt x="3213792" y="85681"/>
                </a:lnTo>
                <a:lnTo>
                  <a:pt x="3213920" y="95095"/>
                </a:lnTo>
                <a:lnTo>
                  <a:pt x="3213174" y="101633"/>
                </a:lnTo>
                <a:lnTo>
                  <a:pt x="3211556" y="105296"/>
                </a:lnTo>
                <a:lnTo>
                  <a:pt x="3208829" y="111515"/>
                </a:lnTo>
                <a:lnTo>
                  <a:pt x="3203057" y="114625"/>
                </a:lnTo>
                <a:lnTo>
                  <a:pt x="3188660" y="114625"/>
                </a:lnTo>
                <a:lnTo>
                  <a:pt x="3184570" y="113347"/>
                </a:lnTo>
                <a:lnTo>
                  <a:pt x="3181971" y="110792"/>
                </a:lnTo>
                <a:lnTo>
                  <a:pt x="3180310" y="109130"/>
                </a:lnTo>
                <a:lnTo>
                  <a:pt x="3179203" y="106766"/>
                </a:lnTo>
                <a:lnTo>
                  <a:pt x="3178649" y="103699"/>
                </a:lnTo>
                <a:close/>
              </a:path>
              <a:path w="3784638" h="124145">
                <a:moveTo>
                  <a:pt x="3261082" y="27840"/>
                </a:moveTo>
                <a:lnTo>
                  <a:pt x="3250830" y="35525"/>
                </a:lnTo>
                <a:lnTo>
                  <a:pt x="3254536" y="55524"/>
                </a:lnTo>
                <a:lnTo>
                  <a:pt x="3254749" y="49645"/>
                </a:lnTo>
                <a:lnTo>
                  <a:pt x="3256645" y="44800"/>
                </a:lnTo>
                <a:lnTo>
                  <a:pt x="3260223" y="40988"/>
                </a:lnTo>
                <a:lnTo>
                  <a:pt x="3263801" y="37175"/>
                </a:lnTo>
                <a:lnTo>
                  <a:pt x="3261082" y="27840"/>
                </a:lnTo>
                <a:close/>
              </a:path>
              <a:path w="3784638" h="124145">
                <a:moveTo>
                  <a:pt x="3304375" y="64660"/>
                </a:moveTo>
                <a:lnTo>
                  <a:pt x="3304375" y="57760"/>
                </a:lnTo>
                <a:lnTo>
                  <a:pt x="3304034" y="52733"/>
                </a:lnTo>
                <a:lnTo>
                  <a:pt x="3303353" y="49582"/>
                </a:lnTo>
                <a:lnTo>
                  <a:pt x="3302586" y="44981"/>
                </a:lnTo>
                <a:lnTo>
                  <a:pt x="3301052" y="40956"/>
                </a:lnTo>
                <a:lnTo>
                  <a:pt x="3298752" y="37506"/>
                </a:lnTo>
                <a:lnTo>
                  <a:pt x="3296366" y="33885"/>
                </a:lnTo>
                <a:lnTo>
                  <a:pt x="3292895" y="30936"/>
                </a:lnTo>
                <a:lnTo>
                  <a:pt x="3288337" y="28656"/>
                </a:lnTo>
                <a:lnTo>
                  <a:pt x="3283779" y="26378"/>
                </a:lnTo>
                <a:lnTo>
                  <a:pt x="3279072" y="25238"/>
                </a:lnTo>
                <a:lnTo>
                  <a:pt x="3274049" y="25238"/>
                </a:lnTo>
                <a:lnTo>
                  <a:pt x="3261082" y="27840"/>
                </a:lnTo>
                <a:lnTo>
                  <a:pt x="3263801" y="37175"/>
                </a:lnTo>
                <a:lnTo>
                  <a:pt x="3268231" y="35269"/>
                </a:lnTo>
                <a:lnTo>
                  <a:pt x="3280883" y="35269"/>
                </a:lnTo>
                <a:lnTo>
                  <a:pt x="3286143" y="38038"/>
                </a:lnTo>
                <a:lnTo>
                  <a:pt x="3289295" y="43575"/>
                </a:lnTo>
                <a:lnTo>
                  <a:pt x="3290999" y="46557"/>
                </a:lnTo>
                <a:lnTo>
                  <a:pt x="3292086" y="50540"/>
                </a:lnTo>
                <a:lnTo>
                  <a:pt x="3292554" y="55524"/>
                </a:lnTo>
                <a:lnTo>
                  <a:pt x="3254536" y="55524"/>
                </a:lnTo>
                <a:lnTo>
                  <a:pt x="3250830" y="35525"/>
                </a:lnTo>
                <a:lnTo>
                  <a:pt x="3249129" y="37647"/>
                </a:lnTo>
                <a:lnTo>
                  <a:pt x="3243696" y="48717"/>
                </a:lnTo>
                <a:lnTo>
                  <a:pt x="3241885" y="62296"/>
                </a:lnTo>
                <a:lnTo>
                  <a:pt x="3241937" y="64820"/>
                </a:lnTo>
                <a:lnTo>
                  <a:pt x="3244459" y="78163"/>
                </a:lnTo>
                <a:lnTo>
                  <a:pt x="3250766" y="88333"/>
                </a:lnTo>
                <a:lnTo>
                  <a:pt x="3256687" y="94530"/>
                </a:lnTo>
                <a:lnTo>
                  <a:pt x="3263908" y="97629"/>
                </a:lnTo>
                <a:lnTo>
                  <a:pt x="3275920" y="97629"/>
                </a:lnTo>
                <a:lnTo>
                  <a:pt x="3279051" y="97289"/>
                </a:lnTo>
                <a:lnTo>
                  <a:pt x="3281820" y="96607"/>
                </a:lnTo>
                <a:lnTo>
                  <a:pt x="3286974" y="95414"/>
                </a:lnTo>
                <a:lnTo>
                  <a:pt x="3291298" y="93114"/>
                </a:lnTo>
                <a:lnTo>
                  <a:pt x="3294791" y="89706"/>
                </a:lnTo>
                <a:lnTo>
                  <a:pt x="3296878" y="87747"/>
                </a:lnTo>
                <a:lnTo>
                  <a:pt x="3298763" y="85223"/>
                </a:lnTo>
                <a:lnTo>
                  <a:pt x="3300445" y="82135"/>
                </a:lnTo>
                <a:lnTo>
                  <a:pt x="3302128" y="79047"/>
                </a:lnTo>
                <a:lnTo>
                  <a:pt x="3303118" y="76246"/>
                </a:lnTo>
                <a:lnTo>
                  <a:pt x="3303416" y="73733"/>
                </a:lnTo>
                <a:lnTo>
                  <a:pt x="3292107" y="73733"/>
                </a:lnTo>
                <a:lnTo>
                  <a:pt x="3291255" y="76757"/>
                </a:lnTo>
                <a:lnTo>
                  <a:pt x="3289807" y="79420"/>
                </a:lnTo>
                <a:lnTo>
                  <a:pt x="3287762" y="81720"/>
                </a:lnTo>
                <a:lnTo>
                  <a:pt x="3284184" y="85681"/>
                </a:lnTo>
                <a:lnTo>
                  <a:pt x="3279391" y="87662"/>
                </a:lnTo>
                <a:lnTo>
                  <a:pt x="3266953" y="87662"/>
                </a:lnTo>
                <a:lnTo>
                  <a:pt x="3262204" y="85564"/>
                </a:lnTo>
                <a:lnTo>
                  <a:pt x="3259137" y="81369"/>
                </a:lnTo>
                <a:lnTo>
                  <a:pt x="3256070" y="77173"/>
                </a:lnTo>
                <a:lnTo>
                  <a:pt x="3254430" y="71603"/>
                </a:lnTo>
                <a:lnTo>
                  <a:pt x="3254216" y="64660"/>
                </a:lnTo>
                <a:lnTo>
                  <a:pt x="3304375" y="64660"/>
                </a:lnTo>
                <a:close/>
              </a:path>
              <a:path w="3784638" h="124145">
                <a:moveTo>
                  <a:pt x="3437960" y="92944"/>
                </a:moveTo>
                <a:lnTo>
                  <a:pt x="3439314" y="91645"/>
                </a:lnTo>
                <a:lnTo>
                  <a:pt x="3441133" y="89898"/>
                </a:lnTo>
                <a:lnTo>
                  <a:pt x="3441348" y="76817"/>
                </a:lnTo>
                <a:lnTo>
                  <a:pt x="3438418" y="80729"/>
                </a:lnTo>
                <a:lnTo>
                  <a:pt x="3439919" y="55524"/>
                </a:lnTo>
                <a:lnTo>
                  <a:pt x="3440132" y="49645"/>
                </a:lnTo>
                <a:lnTo>
                  <a:pt x="3441640" y="45791"/>
                </a:lnTo>
                <a:lnTo>
                  <a:pt x="3438258" y="41818"/>
                </a:lnTo>
                <a:lnTo>
                  <a:pt x="3436214" y="35525"/>
                </a:lnTo>
                <a:lnTo>
                  <a:pt x="3438194" y="30158"/>
                </a:lnTo>
                <a:lnTo>
                  <a:pt x="3436149" y="28880"/>
                </a:lnTo>
                <a:lnTo>
                  <a:pt x="3432614" y="26665"/>
                </a:lnTo>
                <a:lnTo>
                  <a:pt x="3428227" y="25557"/>
                </a:lnTo>
                <a:lnTo>
                  <a:pt x="3422987" y="25557"/>
                </a:lnTo>
                <a:lnTo>
                  <a:pt x="3414670" y="37804"/>
                </a:lnTo>
                <a:lnTo>
                  <a:pt x="3419366" y="35589"/>
                </a:lnTo>
                <a:lnTo>
                  <a:pt x="3430356" y="35589"/>
                </a:lnTo>
                <a:lnTo>
                  <a:pt x="3434559" y="37588"/>
                </a:lnTo>
                <a:lnTo>
                  <a:pt x="3434723" y="37665"/>
                </a:lnTo>
                <a:lnTo>
                  <a:pt x="3434989" y="85308"/>
                </a:lnTo>
                <a:lnTo>
                  <a:pt x="3436149" y="88333"/>
                </a:lnTo>
                <a:lnTo>
                  <a:pt x="3437960" y="92944"/>
                </a:lnTo>
                <a:close/>
              </a:path>
              <a:path w="3784638" h="124145">
                <a:moveTo>
                  <a:pt x="3440461" y="32341"/>
                </a:moveTo>
                <a:lnTo>
                  <a:pt x="3438194" y="30158"/>
                </a:lnTo>
                <a:lnTo>
                  <a:pt x="3436214" y="35525"/>
                </a:lnTo>
                <a:lnTo>
                  <a:pt x="3438258" y="41818"/>
                </a:lnTo>
                <a:lnTo>
                  <a:pt x="3441640" y="45791"/>
                </a:lnTo>
                <a:lnTo>
                  <a:pt x="3440516" y="32394"/>
                </a:lnTo>
                <a:lnTo>
                  <a:pt x="3443115" y="30351"/>
                </a:lnTo>
                <a:lnTo>
                  <a:pt x="3440461" y="32341"/>
                </a:lnTo>
                <a:close/>
              </a:path>
              <a:path w="3784638" h="124145">
                <a:moveTo>
                  <a:pt x="3393531" y="62424"/>
                </a:moveTo>
                <a:lnTo>
                  <a:pt x="3393558" y="64211"/>
                </a:lnTo>
                <a:lnTo>
                  <a:pt x="3395867" y="77527"/>
                </a:lnTo>
                <a:lnTo>
                  <a:pt x="3401901" y="88013"/>
                </a:lnTo>
                <a:lnTo>
                  <a:pt x="3407482" y="94424"/>
                </a:lnTo>
                <a:lnTo>
                  <a:pt x="3414084" y="97629"/>
                </a:lnTo>
                <a:lnTo>
                  <a:pt x="3426437" y="97629"/>
                </a:lnTo>
                <a:lnTo>
                  <a:pt x="3430633" y="96692"/>
                </a:lnTo>
                <a:lnTo>
                  <a:pt x="3434297" y="94818"/>
                </a:lnTo>
                <a:lnTo>
                  <a:pt x="3437960" y="92944"/>
                </a:lnTo>
                <a:lnTo>
                  <a:pt x="3436149" y="88333"/>
                </a:lnTo>
                <a:lnTo>
                  <a:pt x="3434989" y="85308"/>
                </a:lnTo>
                <a:lnTo>
                  <a:pt x="3434723" y="37665"/>
                </a:lnTo>
                <a:lnTo>
                  <a:pt x="3434512" y="37647"/>
                </a:lnTo>
                <a:lnTo>
                  <a:pt x="3429079" y="48717"/>
                </a:lnTo>
                <a:lnTo>
                  <a:pt x="3427268" y="62296"/>
                </a:lnTo>
                <a:lnTo>
                  <a:pt x="3427320" y="64820"/>
                </a:lnTo>
                <a:lnTo>
                  <a:pt x="3429842" y="78163"/>
                </a:lnTo>
                <a:lnTo>
                  <a:pt x="3434449" y="85591"/>
                </a:lnTo>
                <a:lnTo>
                  <a:pt x="3430612" y="87598"/>
                </a:lnTo>
                <a:lnTo>
                  <a:pt x="3418429" y="87598"/>
                </a:lnTo>
                <a:lnTo>
                  <a:pt x="3413445" y="85127"/>
                </a:lnTo>
                <a:lnTo>
                  <a:pt x="3410336" y="80187"/>
                </a:lnTo>
                <a:lnTo>
                  <a:pt x="3407226" y="75245"/>
                </a:lnTo>
                <a:lnTo>
                  <a:pt x="3405671" y="69111"/>
                </a:lnTo>
                <a:lnTo>
                  <a:pt x="3405671" y="53181"/>
                </a:lnTo>
                <a:lnTo>
                  <a:pt x="3407471" y="46664"/>
                </a:lnTo>
                <a:lnTo>
                  <a:pt x="3411070" y="42234"/>
                </a:lnTo>
                <a:lnTo>
                  <a:pt x="3414670" y="37804"/>
                </a:lnTo>
                <a:lnTo>
                  <a:pt x="3422987" y="25557"/>
                </a:lnTo>
                <a:lnTo>
                  <a:pt x="3413530" y="25557"/>
                </a:lnTo>
                <a:lnTo>
                  <a:pt x="3406257" y="29210"/>
                </a:lnTo>
                <a:lnTo>
                  <a:pt x="3401167" y="36516"/>
                </a:lnTo>
                <a:lnTo>
                  <a:pt x="3400283" y="37836"/>
                </a:lnTo>
                <a:lnTo>
                  <a:pt x="3395219" y="49247"/>
                </a:lnTo>
                <a:lnTo>
                  <a:pt x="3393531" y="62424"/>
                </a:lnTo>
                <a:close/>
              </a:path>
              <a:path w="3784638" h="124145">
                <a:moveTo>
                  <a:pt x="3443115" y="35589"/>
                </a:moveTo>
                <a:lnTo>
                  <a:pt x="3441640" y="45791"/>
                </a:lnTo>
                <a:lnTo>
                  <a:pt x="3442028" y="44800"/>
                </a:lnTo>
                <a:lnTo>
                  <a:pt x="3445606" y="40988"/>
                </a:lnTo>
                <a:lnTo>
                  <a:pt x="3443115" y="35589"/>
                </a:lnTo>
                <a:close/>
              </a:path>
              <a:path w="3784638" h="124145">
                <a:moveTo>
                  <a:pt x="3446465" y="27840"/>
                </a:moveTo>
                <a:lnTo>
                  <a:pt x="3454168" y="26294"/>
                </a:lnTo>
                <a:lnTo>
                  <a:pt x="3454168" y="1022"/>
                </a:lnTo>
                <a:lnTo>
                  <a:pt x="3443115" y="1022"/>
                </a:lnTo>
                <a:lnTo>
                  <a:pt x="3443115" y="30351"/>
                </a:lnTo>
                <a:lnTo>
                  <a:pt x="3446465" y="27840"/>
                </a:lnTo>
                <a:close/>
              </a:path>
              <a:path w="3784638" h="124145">
                <a:moveTo>
                  <a:pt x="3459432" y="25238"/>
                </a:moveTo>
                <a:lnTo>
                  <a:pt x="3454168" y="26294"/>
                </a:lnTo>
                <a:lnTo>
                  <a:pt x="3446465" y="27840"/>
                </a:lnTo>
                <a:lnTo>
                  <a:pt x="3443115" y="30351"/>
                </a:lnTo>
                <a:lnTo>
                  <a:pt x="3440516" y="32394"/>
                </a:lnTo>
                <a:lnTo>
                  <a:pt x="3441640" y="45791"/>
                </a:lnTo>
                <a:lnTo>
                  <a:pt x="3443115" y="35589"/>
                </a:lnTo>
                <a:lnTo>
                  <a:pt x="3445606" y="40988"/>
                </a:lnTo>
                <a:lnTo>
                  <a:pt x="3449184" y="37175"/>
                </a:lnTo>
                <a:lnTo>
                  <a:pt x="3453614" y="35269"/>
                </a:lnTo>
                <a:lnTo>
                  <a:pt x="3454168" y="55524"/>
                </a:lnTo>
                <a:lnTo>
                  <a:pt x="3454168" y="35269"/>
                </a:lnTo>
                <a:lnTo>
                  <a:pt x="3466266" y="35269"/>
                </a:lnTo>
                <a:lnTo>
                  <a:pt x="3459599" y="25238"/>
                </a:lnTo>
                <a:lnTo>
                  <a:pt x="3459432" y="25238"/>
                </a:lnTo>
                <a:close/>
              </a:path>
              <a:path w="3784638" h="124145">
                <a:moveTo>
                  <a:pt x="3439314" y="91645"/>
                </a:moveTo>
                <a:lnTo>
                  <a:pt x="3442071" y="94530"/>
                </a:lnTo>
                <a:lnTo>
                  <a:pt x="3443817" y="85681"/>
                </a:lnTo>
                <a:lnTo>
                  <a:pt x="3441453" y="77173"/>
                </a:lnTo>
                <a:lnTo>
                  <a:pt x="3444520" y="81369"/>
                </a:lnTo>
                <a:lnTo>
                  <a:pt x="3441847" y="76151"/>
                </a:lnTo>
                <a:lnTo>
                  <a:pt x="3441348" y="76817"/>
                </a:lnTo>
                <a:lnTo>
                  <a:pt x="3441133" y="89898"/>
                </a:lnTo>
                <a:lnTo>
                  <a:pt x="3439314" y="91645"/>
                </a:lnTo>
                <a:close/>
              </a:path>
              <a:path w="3784638" h="124145">
                <a:moveTo>
                  <a:pt x="3461303" y="97629"/>
                </a:moveTo>
                <a:lnTo>
                  <a:pt x="3464434" y="97289"/>
                </a:lnTo>
                <a:lnTo>
                  <a:pt x="3467203" y="96607"/>
                </a:lnTo>
                <a:lnTo>
                  <a:pt x="3472357" y="95414"/>
                </a:lnTo>
                <a:lnTo>
                  <a:pt x="3476681" y="93114"/>
                </a:lnTo>
                <a:lnTo>
                  <a:pt x="3480174" y="89706"/>
                </a:lnTo>
                <a:lnTo>
                  <a:pt x="3482261" y="87747"/>
                </a:lnTo>
                <a:lnTo>
                  <a:pt x="3484146" y="85223"/>
                </a:lnTo>
                <a:lnTo>
                  <a:pt x="3485829" y="82135"/>
                </a:lnTo>
                <a:lnTo>
                  <a:pt x="3487511" y="79047"/>
                </a:lnTo>
                <a:lnTo>
                  <a:pt x="3488502" y="76246"/>
                </a:lnTo>
                <a:lnTo>
                  <a:pt x="3488799" y="73733"/>
                </a:lnTo>
                <a:lnTo>
                  <a:pt x="3477490" y="73733"/>
                </a:lnTo>
                <a:lnTo>
                  <a:pt x="3476638" y="76757"/>
                </a:lnTo>
                <a:lnTo>
                  <a:pt x="3475190" y="79420"/>
                </a:lnTo>
                <a:lnTo>
                  <a:pt x="3473145" y="81720"/>
                </a:lnTo>
                <a:lnTo>
                  <a:pt x="3469567" y="85681"/>
                </a:lnTo>
                <a:lnTo>
                  <a:pt x="3464775" y="87662"/>
                </a:lnTo>
                <a:lnTo>
                  <a:pt x="3454168" y="87662"/>
                </a:lnTo>
                <a:lnTo>
                  <a:pt x="3457810" y="97629"/>
                </a:lnTo>
                <a:lnTo>
                  <a:pt x="3461303" y="97629"/>
                </a:lnTo>
                <a:close/>
              </a:path>
              <a:path w="3784638" h="124145">
                <a:moveTo>
                  <a:pt x="3517893" y="71901"/>
                </a:moveTo>
                <a:lnTo>
                  <a:pt x="3517148" y="86448"/>
                </a:lnTo>
                <a:lnTo>
                  <a:pt x="3519576" y="89728"/>
                </a:lnTo>
                <a:lnTo>
                  <a:pt x="3519512" y="75905"/>
                </a:lnTo>
                <a:lnTo>
                  <a:pt x="3517893" y="71901"/>
                </a:lnTo>
                <a:close/>
              </a:path>
              <a:path w="3784638" h="124145">
                <a:moveTo>
                  <a:pt x="3768376" y="79132"/>
                </a:moveTo>
                <a:lnTo>
                  <a:pt x="3765543" y="84904"/>
                </a:lnTo>
                <a:lnTo>
                  <a:pt x="3760314" y="87790"/>
                </a:lnTo>
                <a:lnTo>
                  <a:pt x="3745746" y="87790"/>
                </a:lnTo>
                <a:lnTo>
                  <a:pt x="3740677" y="85362"/>
                </a:lnTo>
                <a:lnTo>
                  <a:pt x="3737482" y="80506"/>
                </a:lnTo>
                <a:lnTo>
                  <a:pt x="3742190" y="97693"/>
                </a:lnTo>
                <a:lnTo>
                  <a:pt x="3753825" y="97645"/>
                </a:lnTo>
                <a:lnTo>
                  <a:pt x="3767139" y="94621"/>
                </a:lnTo>
                <a:lnTo>
                  <a:pt x="3768376" y="79132"/>
                </a:lnTo>
                <a:close/>
              </a:path>
              <a:path w="3784638" h="124145">
                <a:moveTo>
                  <a:pt x="3720870" y="62488"/>
                </a:moveTo>
                <a:lnTo>
                  <a:pt x="3720898" y="64334"/>
                </a:lnTo>
                <a:lnTo>
                  <a:pt x="3723194" y="77690"/>
                </a:lnTo>
                <a:lnTo>
                  <a:pt x="3729176" y="88141"/>
                </a:lnTo>
                <a:lnTo>
                  <a:pt x="3734714" y="94509"/>
                </a:lnTo>
                <a:lnTo>
                  <a:pt x="3742190" y="97693"/>
                </a:lnTo>
                <a:lnTo>
                  <a:pt x="3737482" y="80506"/>
                </a:lnTo>
                <a:lnTo>
                  <a:pt x="3734287" y="75650"/>
                </a:lnTo>
                <a:lnTo>
                  <a:pt x="3732690" y="69580"/>
                </a:lnTo>
                <a:lnTo>
                  <a:pt x="3732690" y="54714"/>
                </a:lnTo>
                <a:lnTo>
                  <a:pt x="3734287" y="48240"/>
                </a:lnTo>
                <a:lnTo>
                  <a:pt x="3737482" y="42873"/>
                </a:lnTo>
                <a:lnTo>
                  <a:pt x="3740677" y="37506"/>
                </a:lnTo>
                <a:lnTo>
                  <a:pt x="3745789" y="34822"/>
                </a:lnTo>
                <a:lnTo>
                  <a:pt x="3760741" y="34822"/>
                </a:lnTo>
                <a:lnTo>
                  <a:pt x="3766321" y="37974"/>
                </a:lnTo>
                <a:lnTo>
                  <a:pt x="3769558" y="44278"/>
                </a:lnTo>
                <a:lnTo>
                  <a:pt x="3771603" y="48282"/>
                </a:lnTo>
                <a:lnTo>
                  <a:pt x="3772625" y="53479"/>
                </a:lnTo>
                <a:lnTo>
                  <a:pt x="3772625" y="66939"/>
                </a:lnTo>
                <a:lnTo>
                  <a:pt x="3771209" y="73360"/>
                </a:lnTo>
                <a:lnTo>
                  <a:pt x="3768376" y="79132"/>
                </a:lnTo>
                <a:lnTo>
                  <a:pt x="3767139" y="94621"/>
                </a:lnTo>
                <a:lnTo>
                  <a:pt x="3776587" y="86895"/>
                </a:lnTo>
                <a:lnTo>
                  <a:pt x="3778246" y="84473"/>
                </a:lnTo>
                <a:lnTo>
                  <a:pt x="3783040" y="73152"/>
                </a:lnTo>
                <a:lnTo>
                  <a:pt x="3784638" y="59549"/>
                </a:lnTo>
                <a:lnTo>
                  <a:pt x="3784584" y="56979"/>
                </a:lnTo>
                <a:lnTo>
                  <a:pt x="3781991" y="43522"/>
                </a:lnTo>
                <a:lnTo>
                  <a:pt x="3775501" y="33608"/>
                </a:lnTo>
                <a:lnTo>
                  <a:pt x="3769409" y="27730"/>
                </a:lnTo>
                <a:lnTo>
                  <a:pt x="3761955" y="24791"/>
                </a:lnTo>
                <a:lnTo>
                  <a:pt x="3752862" y="24792"/>
                </a:lnTo>
                <a:lnTo>
                  <a:pt x="3739769" y="27395"/>
                </a:lnTo>
                <a:lnTo>
                  <a:pt x="3729623" y="35014"/>
                </a:lnTo>
                <a:lnTo>
                  <a:pt x="3727662" y="37549"/>
                </a:lnTo>
                <a:lnTo>
                  <a:pt x="3722568" y="48655"/>
                </a:lnTo>
                <a:lnTo>
                  <a:pt x="3720870" y="62488"/>
                </a:lnTo>
                <a:close/>
              </a:path>
              <a:path w="3784638" h="124145">
                <a:moveTo>
                  <a:pt x="3708921" y="96288"/>
                </a:moveTo>
                <a:lnTo>
                  <a:pt x="3712127" y="96202"/>
                </a:lnTo>
                <a:lnTo>
                  <a:pt x="3714981" y="95862"/>
                </a:lnTo>
                <a:lnTo>
                  <a:pt x="3717674" y="95201"/>
                </a:lnTo>
                <a:lnTo>
                  <a:pt x="3717674" y="86129"/>
                </a:lnTo>
                <a:lnTo>
                  <a:pt x="3714204" y="86320"/>
                </a:lnTo>
                <a:lnTo>
                  <a:pt x="3711562" y="86320"/>
                </a:lnTo>
                <a:lnTo>
                  <a:pt x="3709177" y="85617"/>
                </a:lnTo>
                <a:lnTo>
                  <a:pt x="3706749" y="83211"/>
                </a:lnTo>
                <a:lnTo>
                  <a:pt x="3706749" y="36164"/>
                </a:lnTo>
                <a:lnTo>
                  <a:pt x="3717674" y="36164"/>
                </a:lnTo>
                <a:lnTo>
                  <a:pt x="3717674" y="26772"/>
                </a:lnTo>
                <a:lnTo>
                  <a:pt x="3706749" y="26772"/>
                </a:lnTo>
                <a:lnTo>
                  <a:pt x="3706749" y="7667"/>
                </a:lnTo>
                <a:lnTo>
                  <a:pt x="3695120" y="7667"/>
                </a:lnTo>
                <a:lnTo>
                  <a:pt x="3695120" y="26772"/>
                </a:lnTo>
                <a:lnTo>
                  <a:pt x="3685855" y="26772"/>
                </a:lnTo>
                <a:lnTo>
                  <a:pt x="3685855" y="36164"/>
                </a:lnTo>
                <a:lnTo>
                  <a:pt x="3695120" y="36164"/>
                </a:lnTo>
                <a:lnTo>
                  <a:pt x="3695120" y="85852"/>
                </a:lnTo>
                <a:lnTo>
                  <a:pt x="3696078" y="89419"/>
                </a:lnTo>
                <a:lnTo>
                  <a:pt x="3697995" y="92166"/>
                </a:lnTo>
                <a:lnTo>
                  <a:pt x="3699912" y="94914"/>
                </a:lnTo>
                <a:lnTo>
                  <a:pt x="3703553" y="96288"/>
                </a:lnTo>
                <a:lnTo>
                  <a:pt x="3708921" y="96288"/>
                </a:lnTo>
                <a:close/>
              </a:path>
              <a:path w="3784638" h="124145">
                <a:moveTo>
                  <a:pt x="3599872" y="96288"/>
                </a:moveTo>
                <a:lnTo>
                  <a:pt x="3603078" y="96202"/>
                </a:lnTo>
                <a:lnTo>
                  <a:pt x="3605932" y="95862"/>
                </a:lnTo>
                <a:lnTo>
                  <a:pt x="3608625" y="95201"/>
                </a:lnTo>
                <a:lnTo>
                  <a:pt x="3608625" y="86129"/>
                </a:lnTo>
                <a:lnTo>
                  <a:pt x="3605155" y="86320"/>
                </a:lnTo>
                <a:lnTo>
                  <a:pt x="3602513" y="86320"/>
                </a:lnTo>
                <a:lnTo>
                  <a:pt x="3600128" y="85617"/>
                </a:lnTo>
                <a:lnTo>
                  <a:pt x="3597700" y="83211"/>
                </a:lnTo>
                <a:lnTo>
                  <a:pt x="3597700" y="36164"/>
                </a:lnTo>
                <a:lnTo>
                  <a:pt x="3608625" y="36164"/>
                </a:lnTo>
                <a:lnTo>
                  <a:pt x="3608625" y="26772"/>
                </a:lnTo>
                <a:lnTo>
                  <a:pt x="3597700" y="26772"/>
                </a:lnTo>
                <a:lnTo>
                  <a:pt x="3597700" y="7667"/>
                </a:lnTo>
                <a:lnTo>
                  <a:pt x="3586071" y="7667"/>
                </a:lnTo>
                <a:lnTo>
                  <a:pt x="3586071" y="26772"/>
                </a:lnTo>
                <a:lnTo>
                  <a:pt x="3576806" y="26772"/>
                </a:lnTo>
                <a:lnTo>
                  <a:pt x="3576806" y="36164"/>
                </a:lnTo>
                <a:lnTo>
                  <a:pt x="3586071" y="36164"/>
                </a:lnTo>
                <a:lnTo>
                  <a:pt x="3586071" y="85852"/>
                </a:lnTo>
                <a:lnTo>
                  <a:pt x="3587029" y="89419"/>
                </a:lnTo>
                <a:lnTo>
                  <a:pt x="3588946" y="92166"/>
                </a:lnTo>
                <a:lnTo>
                  <a:pt x="3590863" y="94914"/>
                </a:lnTo>
                <a:lnTo>
                  <a:pt x="3594505" y="96288"/>
                </a:lnTo>
                <a:lnTo>
                  <a:pt x="3599872" y="96288"/>
                </a:lnTo>
                <a:close/>
              </a:path>
              <a:path w="3784638" h="124145">
                <a:moveTo>
                  <a:pt x="3517148" y="95201"/>
                </a:moveTo>
                <a:lnTo>
                  <a:pt x="3517148" y="86448"/>
                </a:lnTo>
                <a:lnTo>
                  <a:pt x="3517893" y="71901"/>
                </a:lnTo>
                <a:lnTo>
                  <a:pt x="3517084" y="66684"/>
                </a:lnTo>
                <a:lnTo>
                  <a:pt x="3517084" y="51349"/>
                </a:lnTo>
                <a:lnTo>
                  <a:pt x="3519055" y="44960"/>
                </a:lnTo>
                <a:lnTo>
                  <a:pt x="3522995" y="41084"/>
                </a:lnTo>
                <a:lnTo>
                  <a:pt x="3526935" y="37207"/>
                </a:lnTo>
                <a:lnTo>
                  <a:pt x="3531524" y="35269"/>
                </a:lnTo>
                <a:lnTo>
                  <a:pt x="3542770" y="35269"/>
                </a:lnTo>
                <a:lnTo>
                  <a:pt x="3547317" y="37633"/>
                </a:lnTo>
                <a:lnTo>
                  <a:pt x="3550406" y="42361"/>
                </a:lnTo>
                <a:lnTo>
                  <a:pt x="3553494" y="47090"/>
                </a:lnTo>
                <a:lnTo>
                  <a:pt x="3555039" y="53053"/>
                </a:lnTo>
                <a:lnTo>
                  <a:pt x="3555039" y="68345"/>
                </a:lnTo>
                <a:lnTo>
                  <a:pt x="3553494" y="74862"/>
                </a:lnTo>
                <a:lnTo>
                  <a:pt x="3550406" y="79803"/>
                </a:lnTo>
                <a:lnTo>
                  <a:pt x="3547317" y="84744"/>
                </a:lnTo>
                <a:lnTo>
                  <a:pt x="3542664" y="87215"/>
                </a:lnTo>
                <a:lnTo>
                  <a:pt x="3528181" y="87215"/>
                </a:lnTo>
                <a:lnTo>
                  <a:pt x="3522537" y="83445"/>
                </a:lnTo>
                <a:lnTo>
                  <a:pt x="3519512" y="75905"/>
                </a:lnTo>
                <a:lnTo>
                  <a:pt x="3519576" y="89728"/>
                </a:lnTo>
                <a:lnTo>
                  <a:pt x="3521855" y="92113"/>
                </a:lnTo>
                <a:lnTo>
                  <a:pt x="3523986" y="93604"/>
                </a:lnTo>
                <a:lnTo>
                  <a:pt x="3527563" y="96117"/>
                </a:lnTo>
                <a:lnTo>
                  <a:pt x="3531951" y="97374"/>
                </a:lnTo>
                <a:lnTo>
                  <a:pt x="3546434" y="97374"/>
                </a:lnTo>
                <a:lnTo>
                  <a:pt x="3553696" y="93796"/>
                </a:lnTo>
                <a:lnTo>
                  <a:pt x="3558936" y="86639"/>
                </a:lnTo>
                <a:lnTo>
                  <a:pt x="3560367" y="84537"/>
                </a:lnTo>
                <a:lnTo>
                  <a:pt x="3565188" y="73230"/>
                </a:lnTo>
                <a:lnTo>
                  <a:pt x="3566795" y="59677"/>
                </a:lnTo>
                <a:lnTo>
                  <a:pt x="3566764" y="57558"/>
                </a:lnTo>
                <a:lnTo>
                  <a:pt x="3564549" y="43832"/>
                </a:lnTo>
                <a:lnTo>
                  <a:pt x="3558840" y="33768"/>
                </a:lnTo>
                <a:lnTo>
                  <a:pt x="3553537" y="27911"/>
                </a:lnTo>
                <a:lnTo>
                  <a:pt x="3546626" y="24982"/>
                </a:lnTo>
                <a:lnTo>
                  <a:pt x="3534017" y="24982"/>
                </a:lnTo>
                <a:lnTo>
                  <a:pt x="3530226" y="25845"/>
                </a:lnTo>
                <a:lnTo>
                  <a:pt x="3526732" y="27570"/>
                </a:lnTo>
                <a:lnTo>
                  <a:pt x="3523239" y="29295"/>
                </a:lnTo>
                <a:lnTo>
                  <a:pt x="3520237" y="31798"/>
                </a:lnTo>
                <a:lnTo>
                  <a:pt x="3517723" y="35078"/>
                </a:lnTo>
                <a:lnTo>
                  <a:pt x="3517723" y="1022"/>
                </a:lnTo>
                <a:lnTo>
                  <a:pt x="3506542" y="1022"/>
                </a:lnTo>
                <a:lnTo>
                  <a:pt x="3506542" y="95201"/>
                </a:lnTo>
                <a:lnTo>
                  <a:pt x="3517148" y="95201"/>
                </a:lnTo>
                <a:close/>
              </a:path>
              <a:path w="3784638" h="124145">
                <a:moveTo>
                  <a:pt x="3443817" y="95201"/>
                </a:moveTo>
                <a:lnTo>
                  <a:pt x="3449291" y="97629"/>
                </a:lnTo>
                <a:lnTo>
                  <a:pt x="3454168" y="95201"/>
                </a:lnTo>
                <a:lnTo>
                  <a:pt x="3443817" y="95201"/>
                </a:lnTo>
                <a:close/>
              </a:path>
              <a:path w="3784638" h="124145">
                <a:moveTo>
                  <a:pt x="3447587" y="85564"/>
                </a:moveTo>
                <a:lnTo>
                  <a:pt x="3454168" y="95201"/>
                </a:lnTo>
                <a:lnTo>
                  <a:pt x="3452337" y="87662"/>
                </a:lnTo>
                <a:lnTo>
                  <a:pt x="3447587" y="85564"/>
                </a:lnTo>
                <a:close/>
              </a:path>
              <a:path w="3784638" h="124145">
                <a:moveTo>
                  <a:pt x="3441453" y="77173"/>
                </a:moveTo>
                <a:lnTo>
                  <a:pt x="3443817" y="85681"/>
                </a:lnTo>
                <a:lnTo>
                  <a:pt x="3442071" y="94530"/>
                </a:lnTo>
                <a:lnTo>
                  <a:pt x="3449291" y="97629"/>
                </a:lnTo>
                <a:lnTo>
                  <a:pt x="3443817" y="95201"/>
                </a:lnTo>
                <a:lnTo>
                  <a:pt x="3454168" y="95201"/>
                </a:lnTo>
                <a:lnTo>
                  <a:pt x="3447587" y="85564"/>
                </a:lnTo>
                <a:lnTo>
                  <a:pt x="3452337" y="87662"/>
                </a:lnTo>
                <a:lnTo>
                  <a:pt x="3454168" y="95201"/>
                </a:lnTo>
                <a:lnTo>
                  <a:pt x="3449291" y="97629"/>
                </a:lnTo>
                <a:lnTo>
                  <a:pt x="3457810" y="97629"/>
                </a:lnTo>
                <a:lnTo>
                  <a:pt x="3454168" y="87662"/>
                </a:lnTo>
                <a:lnTo>
                  <a:pt x="3454168" y="64660"/>
                </a:lnTo>
                <a:lnTo>
                  <a:pt x="3489758" y="64660"/>
                </a:lnTo>
                <a:lnTo>
                  <a:pt x="3489758" y="57760"/>
                </a:lnTo>
                <a:lnTo>
                  <a:pt x="3489417" y="52733"/>
                </a:lnTo>
                <a:lnTo>
                  <a:pt x="3488736" y="49582"/>
                </a:lnTo>
                <a:lnTo>
                  <a:pt x="3487969" y="44981"/>
                </a:lnTo>
                <a:lnTo>
                  <a:pt x="3486436" y="40956"/>
                </a:lnTo>
                <a:lnTo>
                  <a:pt x="3484135" y="37506"/>
                </a:lnTo>
                <a:lnTo>
                  <a:pt x="3481750" y="33885"/>
                </a:lnTo>
                <a:lnTo>
                  <a:pt x="3478278" y="30936"/>
                </a:lnTo>
                <a:lnTo>
                  <a:pt x="3473720" y="28656"/>
                </a:lnTo>
                <a:lnTo>
                  <a:pt x="3469162" y="26378"/>
                </a:lnTo>
                <a:lnTo>
                  <a:pt x="3464455" y="25238"/>
                </a:lnTo>
                <a:lnTo>
                  <a:pt x="3459599" y="25238"/>
                </a:lnTo>
                <a:lnTo>
                  <a:pt x="3466266" y="35269"/>
                </a:lnTo>
                <a:lnTo>
                  <a:pt x="3471527" y="38038"/>
                </a:lnTo>
                <a:lnTo>
                  <a:pt x="3474678" y="43575"/>
                </a:lnTo>
                <a:lnTo>
                  <a:pt x="3476382" y="46557"/>
                </a:lnTo>
                <a:lnTo>
                  <a:pt x="3477469" y="50540"/>
                </a:lnTo>
                <a:lnTo>
                  <a:pt x="3477938" y="55524"/>
                </a:lnTo>
                <a:lnTo>
                  <a:pt x="3454168" y="55524"/>
                </a:lnTo>
                <a:lnTo>
                  <a:pt x="3453614" y="35269"/>
                </a:lnTo>
                <a:lnTo>
                  <a:pt x="3449184" y="37175"/>
                </a:lnTo>
                <a:lnTo>
                  <a:pt x="3445606" y="40988"/>
                </a:lnTo>
                <a:lnTo>
                  <a:pt x="3442028" y="44800"/>
                </a:lnTo>
                <a:lnTo>
                  <a:pt x="3441640" y="45791"/>
                </a:lnTo>
                <a:lnTo>
                  <a:pt x="3441794" y="45971"/>
                </a:lnTo>
                <a:lnTo>
                  <a:pt x="3443562" y="52371"/>
                </a:lnTo>
                <a:lnTo>
                  <a:pt x="3443562" y="55524"/>
                </a:lnTo>
                <a:lnTo>
                  <a:pt x="3439919" y="55524"/>
                </a:lnTo>
                <a:lnTo>
                  <a:pt x="3438418" y="80729"/>
                </a:lnTo>
                <a:lnTo>
                  <a:pt x="3441348" y="76817"/>
                </a:lnTo>
                <a:lnTo>
                  <a:pt x="3439813" y="71603"/>
                </a:lnTo>
                <a:lnTo>
                  <a:pt x="3439600" y="64660"/>
                </a:lnTo>
                <a:lnTo>
                  <a:pt x="3443562" y="64660"/>
                </a:lnTo>
                <a:lnTo>
                  <a:pt x="3443562" y="61018"/>
                </a:lnTo>
                <a:lnTo>
                  <a:pt x="3443562" y="69580"/>
                </a:lnTo>
                <a:lnTo>
                  <a:pt x="3441847" y="76151"/>
                </a:lnTo>
                <a:lnTo>
                  <a:pt x="3444520" y="81369"/>
                </a:lnTo>
                <a:lnTo>
                  <a:pt x="3441453" y="77173"/>
                </a:lnTo>
                <a:close/>
              </a:path>
              <a:path w="3784638" h="124145">
                <a:moveTo>
                  <a:pt x="3192642" y="96032"/>
                </a:moveTo>
                <a:lnTo>
                  <a:pt x="3187296" y="95521"/>
                </a:lnTo>
                <a:lnTo>
                  <a:pt x="3185357" y="96032"/>
                </a:lnTo>
                <a:lnTo>
                  <a:pt x="3192642" y="96032"/>
                </a:lnTo>
                <a:close/>
              </a:path>
              <a:path w="3784638" h="124145">
                <a:moveTo>
                  <a:pt x="3179693" y="78452"/>
                </a:moveTo>
                <a:lnTo>
                  <a:pt x="3180427" y="86320"/>
                </a:lnTo>
                <a:lnTo>
                  <a:pt x="3181365" y="80602"/>
                </a:lnTo>
                <a:lnTo>
                  <a:pt x="3179693" y="78452"/>
                </a:lnTo>
                <a:close/>
              </a:path>
              <a:path w="3784638" h="124145">
                <a:moveTo>
                  <a:pt x="3165082" y="53394"/>
                </a:moveTo>
                <a:lnTo>
                  <a:pt x="3164848" y="62041"/>
                </a:lnTo>
                <a:lnTo>
                  <a:pt x="3166039" y="52322"/>
                </a:lnTo>
                <a:lnTo>
                  <a:pt x="3165082" y="53394"/>
                </a:lnTo>
                <a:close/>
              </a:path>
              <a:path w="3784638" h="124145">
                <a:moveTo>
                  <a:pt x="2883770" y="72604"/>
                </a:moveTo>
                <a:lnTo>
                  <a:pt x="2886858" y="56844"/>
                </a:lnTo>
                <a:lnTo>
                  <a:pt x="2881661" y="58995"/>
                </a:lnTo>
                <a:lnTo>
                  <a:pt x="2877700" y="62488"/>
                </a:lnTo>
                <a:lnTo>
                  <a:pt x="2873738" y="65981"/>
                </a:lnTo>
                <a:lnTo>
                  <a:pt x="2871757" y="70900"/>
                </a:lnTo>
                <a:lnTo>
                  <a:pt x="2871757" y="83041"/>
                </a:lnTo>
                <a:lnTo>
                  <a:pt x="2873770" y="87864"/>
                </a:lnTo>
                <a:lnTo>
                  <a:pt x="2877795" y="91719"/>
                </a:lnTo>
                <a:lnTo>
                  <a:pt x="2881821" y="95574"/>
                </a:lnTo>
                <a:lnTo>
                  <a:pt x="2887007" y="97501"/>
                </a:lnTo>
                <a:lnTo>
                  <a:pt x="2898636" y="97501"/>
                </a:lnTo>
                <a:lnTo>
                  <a:pt x="2903471" y="96373"/>
                </a:lnTo>
                <a:lnTo>
                  <a:pt x="2907858" y="94115"/>
                </a:lnTo>
                <a:lnTo>
                  <a:pt x="2912246" y="91857"/>
                </a:lnTo>
                <a:lnTo>
                  <a:pt x="2915611" y="89195"/>
                </a:lnTo>
                <a:lnTo>
                  <a:pt x="2917954" y="86129"/>
                </a:lnTo>
                <a:lnTo>
                  <a:pt x="2918337" y="88855"/>
                </a:lnTo>
                <a:lnTo>
                  <a:pt x="2919935" y="92454"/>
                </a:lnTo>
                <a:lnTo>
                  <a:pt x="2921724" y="95265"/>
                </a:lnTo>
                <a:lnTo>
                  <a:pt x="2924599" y="96671"/>
                </a:lnTo>
                <a:lnTo>
                  <a:pt x="2928560" y="96671"/>
                </a:lnTo>
                <a:lnTo>
                  <a:pt x="2925174" y="95201"/>
                </a:lnTo>
                <a:lnTo>
                  <a:pt x="2917698" y="46003"/>
                </a:lnTo>
                <a:lnTo>
                  <a:pt x="2917698" y="47920"/>
                </a:lnTo>
                <a:lnTo>
                  <a:pt x="2917698" y="42085"/>
                </a:lnTo>
                <a:lnTo>
                  <a:pt x="2928880" y="74305"/>
                </a:lnTo>
                <a:lnTo>
                  <a:pt x="2928880" y="37548"/>
                </a:lnTo>
                <a:lnTo>
                  <a:pt x="2926388" y="32777"/>
                </a:lnTo>
                <a:lnTo>
                  <a:pt x="2921404" y="29711"/>
                </a:lnTo>
                <a:lnTo>
                  <a:pt x="2916378" y="26644"/>
                </a:lnTo>
                <a:lnTo>
                  <a:pt x="2913290" y="26772"/>
                </a:lnTo>
                <a:lnTo>
                  <a:pt x="2910723" y="35706"/>
                </a:lnTo>
                <a:lnTo>
                  <a:pt x="2911628" y="53735"/>
                </a:lnTo>
                <a:lnTo>
                  <a:pt x="2913513" y="37474"/>
                </a:lnTo>
                <a:lnTo>
                  <a:pt x="2916303" y="39242"/>
                </a:lnTo>
                <a:lnTo>
                  <a:pt x="2916932" y="50412"/>
                </a:lnTo>
                <a:lnTo>
                  <a:pt x="2917379" y="60379"/>
                </a:lnTo>
                <a:lnTo>
                  <a:pt x="2917379" y="69644"/>
                </a:lnTo>
                <a:lnTo>
                  <a:pt x="2917379" y="60379"/>
                </a:lnTo>
                <a:lnTo>
                  <a:pt x="2914269" y="53394"/>
                </a:lnTo>
                <a:lnTo>
                  <a:pt x="2911628" y="53735"/>
                </a:lnTo>
                <a:lnTo>
                  <a:pt x="2910723" y="35706"/>
                </a:lnTo>
                <a:lnTo>
                  <a:pt x="2913290" y="26772"/>
                </a:lnTo>
                <a:lnTo>
                  <a:pt x="2899935" y="26772"/>
                </a:lnTo>
                <a:lnTo>
                  <a:pt x="2895527" y="34822"/>
                </a:lnTo>
                <a:lnTo>
                  <a:pt x="2906730" y="34822"/>
                </a:lnTo>
                <a:lnTo>
                  <a:pt x="2909957" y="53944"/>
                </a:lnTo>
                <a:lnTo>
                  <a:pt x="2893290" y="56035"/>
                </a:lnTo>
                <a:lnTo>
                  <a:pt x="2894291" y="65342"/>
                </a:lnTo>
                <a:lnTo>
                  <a:pt x="2898466" y="64788"/>
                </a:lnTo>
                <a:lnTo>
                  <a:pt x="2905430" y="63894"/>
                </a:lnTo>
                <a:lnTo>
                  <a:pt x="2909732" y="63212"/>
                </a:lnTo>
                <a:lnTo>
                  <a:pt x="2911948" y="62616"/>
                </a:lnTo>
                <a:lnTo>
                  <a:pt x="2913046" y="62320"/>
                </a:lnTo>
                <a:lnTo>
                  <a:pt x="2914163" y="62019"/>
                </a:lnTo>
                <a:lnTo>
                  <a:pt x="2917379" y="74066"/>
                </a:lnTo>
                <a:lnTo>
                  <a:pt x="2917379" y="76715"/>
                </a:lnTo>
                <a:lnTo>
                  <a:pt x="2914184" y="81805"/>
                </a:lnTo>
                <a:lnTo>
                  <a:pt x="2907795" y="84914"/>
                </a:lnTo>
                <a:lnTo>
                  <a:pt x="2904003" y="86789"/>
                </a:lnTo>
                <a:lnTo>
                  <a:pt x="2900084" y="87726"/>
                </a:lnTo>
                <a:lnTo>
                  <a:pt x="2892715" y="87726"/>
                </a:lnTo>
                <a:lnTo>
                  <a:pt x="2889840" y="86767"/>
                </a:lnTo>
                <a:lnTo>
                  <a:pt x="2887412" y="84851"/>
                </a:lnTo>
                <a:lnTo>
                  <a:pt x="2884984" y="82934"/>
                </a:lnTo>
                <a:lnTo>
                  <a:pt x="2883770" y="80314"/>
                </a:lnTo>
                <a:lnTo>
                  <a:pt x="2883770" y="72604"/>
                </a:lnTo>
                <a:close/>
              </a:path>
              <a:path w="3784638" h="124145">
                <a:moveTo>
                  <a:pt x="2950669" y="26772"/>
                </a:moveTo>
                <a:lnTo>
                  <a:pt x="2935078" y="87247"/>
                </a:lnTo>
                <a:lnTo>
                  <a:pt x="2936484" y="87023"/>
                </a:lnTo>
                <a:lnTo>
                  <a:pt x="2950669" y="26772"/>
                </a:lnTo>
                <a:close/>
              </a:path>
              <a:path w="3784638" h="124145">
                <a:moveTo>
                  <a:pt x="2917379" y="74066"/>
                </a:moveTo>
                <a:lnTo>
                  <a:pt x="2914163" y="62019"/>
                </a:lnTo>
                <a:lnTo>
                  <a:pt x="2913046" y="62320"/>
                </a:lnTo>
                <a:lnTo>
                  <a:pt x="2917379" y="74066"/>
                </a:lnTo>
                <a:close/>
              </a:path>
              <a:path w="3784638" h="124145">
                <a:moveTo>
                  <a:pt x="2909957" y="53944"/>
                </a:moveTo>
                <a:lnTo>
                  <a:pt x="2906730" y="34822"/>
                </a:lnTo>
                <a:lnTo>
                  <a:pt x="2902904" y="34822"/>
                </a:lnTo>
                <a:lnTo>
                  <a:pt x="2909957" y="53944"/>
                </a:lnTo>
                <a:close/>
              </a:path>
              <a:path w="3784638" h="124145">
                <a:moveTo>
                  <a:pt x="2727395" y="35525"/>
                </a:moveTo>
                <a:lnTo>
                  <a:pt x="2729525" y="37271"/>
                </a:lnTo>
                <a:lnTo>
                  <a:pt x="2730995" y="71603"/>
                </a:lnTo>
                <a:lnTo>
                  <a:pt x="2730781" y="64660"/>
                </a:lnTo>
                <a:lnTo>
                  <a:pt x="2733529" y="64660"/>
                </a:lnTo>
                <a:lnTo>
                  <a:pt x="2733529" y="78397"/>
                </a:lnTo>
                <a:lnTo>
                  <a:pt x="2735702" y="81369"/>
                </a:lnTo>
                <a:lnTo>
                  <a:pt x="2738769" y="85564"/>
                </a:lnTo>
                <a:lnTo>
                  <a:pt x="2745350" y="64660"/>
                </a:lnTo>
                <a:lnTo>
                  <a:pt x="2780940" y="64660"/>
                </a:lnTo>
                <a:lnTo>
                  <a:pt x="2780940" y="57759"/>
                </a:lnTo>
                <a:lnTo>
                  <a:pt x="2780599" y="52733"/>
                </a:lnTo>
                <a:lnTo>
                  <a:pt x="2779918" y="49582"/>
                </a:lnTo>
                <a:lnTo>
                  <a:pt x="2779151" y="44981"/>
                </a:lnTo>
                <a:lnTo>
                  <a:pt x="2777617" y="40956"/>
                </a:lnTo>
                <a:lnTo>
                  <a:pt x="2775317" y="37506"/>
                </a:lnTo>
                <a:lnTo>
                  <a:pt x="2772931" y="33885"/>
                </a:lnTo>
                <a:lnTo>
                  <a:pt x="2769460" y="30936"/>
                </a:lnTo>
                <a:lnTo>
                  <a:pt x="2764902" y="28656"/>
                </a:lnTo>
                <a:lnTo>
                  <a:pt x="2760344" y="26378"/>
                </a:lnTo>
                <a:lnTo>
                  <a:pt x="2755637" y="25238"/>
                </a:lnTo>
                <a:lnTo>
                  <a:pt x="2750781" y="25238"/>
                </a:lnTo>
                <a:lnTo>
                  <a:pt x="2757448" y="35269"/>
                </a:lnTo>
                <a:lnTo>
                  <a:pt x="2762708" y="38038"/>
                </a:lnTo>
                <a:lnTo>
                  <a:pt x="2765860" y="43575"/>
                </a:lnTo>
                <a:lnTo>
                  <a:pt x="2767564" y="46557"/>
                </a:lnTo>
                <a:lnTo>
                  <a:pt x="2768651" y="50540"/>
                </a:lnTo>
                <a:lnTo>
                  <a:pt x="2769119" y="55524"/>
                </a:lnTo>
                <a:lnTo>
                  <a:pt x="2745350" y="55524"/>
                </a:lnTo>
                <a:lnTo>
                  <a:pt x="2733529" y="47047"/>
                </a:lnTo>
                <a:lnTo>
                  <a:pt x="2733529" y="55524"/>
                </a:lnTo>
                <a:lnTo>
                  <a:pt x="2731101" y="55524"/>
                </a:lnTo>
                <a:lnTo>
                  <a:pt x="2731314" y="49645"/>
                </a:lnTo>
                <a:lnTo>
                  <a:pt x="2731612" y="41020"/>
                </a:lnTo>
                <a:lnTo>
                  <a:pt x="2737587" y="27884"/>
                </a:lnTo>
                <a:lnTo>
                  <a:pt x="2727395" y="35525"/>
                </a:lnTo>
                <a:close/>
              </a:path>
              <a:path w="3784638" h="124145">
                <a:moveTo>
                  <a:pt x="2672956" y="96287"/>
                </a:moveTo>
                <a:lnTo>
                  <a:pt x="2676161" y="96202"/>
                </a:lnTo>
                <a:lnTo>
                  <a:pt x="2679015" y="95861"/>
                </a:lnTo>
                <a:lnTo>
                  <a:pt x="2681709" y="95201"/>
                </a:lnTo>
                <a:lnTo>
                  <a:pt x="2681709" y="86128"/>
                </a:lnTo>
                <a:lnTo>
                  <a:pt x="2678238" y="86320"/>
                </a:lnTo>
                <a:lnTo>
                  <a:pt x="2675597" y="86320"/>
                </a:lnTo>
                <a:lnTo>
                  <a:pt x="2673211" y="85617"/>
                </a:lnTo>
                <a:lnTo>
                  <a:pt x="2670783" y="83211"/>
                </a:lnTo>
                <a:lnTo>
                  <a:pt x="2670783" y="36163"/>
                </a:lnTo>
                <a:lnTo>
                  <a:pt x="2681709" y="36163"/>
                </a:lnTo>
                <a:lnTo>
                  <a:pt x="2681709" y="26771"/>
                </a:lnTo>
                <a:lnTo>
                  <a:pt x="2670783" y="26771"/>
                </a:lnTo>
                <a:lnTo>
                  <a:pt x="2670783" y="7667"/>
                </a:lnTo>
                <a:lnTo>
                  <a:pt x="2659154" y="7667"/>
                </a:lnTo>
                <a:lnTo>
                  <a:pt x="2659154" y="26771"/>
                </a:lnTo>
                <a:lnTo>
                  <a:pt x="2649890" y="26771"/>
                </a:lnTo>
                <a:lnTo>
                  <a:pt x="2649890" y="36163"/>
                </a:lnTo>
                <a:lnTo>
                  <a:pt x="2659154" y="36163"/>
                </a:lnTo>
                <a:lnTo>
                  <a:pt x="2659154" y="85852"/>
                </a:lnTo>
                <a:lnTo>
                  <a:pt x="2660113" y="89419"/>
                </a:lnTo>
                <a:lnTo>
                  <a:pt x="2662030" y="92166"/>
                </a:lnTo>
                <a:lnTo>
                  <a:pt x="2663947" y="94914"/>
                </a:lnTo>
                <a:lnTo>
                  <a:pt x="2667588" y="96287"/>
                </a:lnTo>
                <a:lnTo>
                  <a:pt x="2672956" y="96287"/>
                </a:lnTo>
                <a:close/>
              </a:path>
              <a:path w="3784638" h="124145">
                <a:moveTo>
                  <a:pt x="2511470" y="56439"/>
                </a:moveTo>
                <a:lnTo>
                  <a:pt x="2512258" y="51136"/>
                </a:lnTo>
                <a:lnTo>
                  <a:pt x="2513706" y="41978"/>
                </a:lnTo>
                <a:lnTo>
                  <a:pt x="2513653" y="28773"/>
                </a:lnTo>
                <a:lnTo>
                  <a:pt x="2514473" y="25238"/>
                </a:lnTo>
                <a:lnTo>
                  <a:pt x="2500330" y="25238"/>
                </a:lnTo>
                <a:lnTo>
                  <a:pt x="2496305" y="26111"/>
                </a:lnTo>
                <a:lnTo>
                  <a:pt x="2492684" y="27857"/>
                </a:lnTo>
                <a:lnTo>
                  <a:pt x="2489064" y="29604"/>
                </a:lnTo>
                <a:lnTo>
                  <a:pt x="2485635" y="32479"/>
                </a:lnTo>
                <a:lnTo>
                  <a:pt x="2482397" y="36483"/>
                </a:lnTo>
                <a:lnTo>
                  <a:pt x="2483260" y="51445"/>
                </a:lnTo>
                <a:lnTo>
                  <a:pt x="2483835" y="49038"/>
                </a:lnTo>
                <a:lnTo>
                  <a:pt x="2484410" y="46631"/>
                </a:lnTo>
                <a:lnTo>
                  <a:pt x="2485656" y="44299"/>
                </a:lnTo>
                <a:lnTo>
                  <a:pt x="2487573" y="42042"/>
                </a:lnTo>
                <a:lnTo>
                  <a:pt x="2489958" y="39230"/>
                </a:lnTo>
                <a:lnTo>
                  <a:pt x="2492727" y="37356"/>
                </a:lnTo>
                <a:lnTo>
                  <a:pt x="2495879" y="36419"/>
                </a:lnTo>
                <a:lnTo>
                  <a:pt x="2497626" y="35865"/>
                </a:lnTo>
                <a:lnTo>
                  <a:pt x="2499862" y="35588"/>
                </a:lnTo>
                <a:lnTo>
                  <a:pt x="2507745" y="35588"/>
                </a:lnTo>
                <a:lnTo>
                  <a:pt x="2508051" y="35205"/>
                </a:lnTo>
                <a:lnTo>
                  <a:pt x="2511661" y="37719"/>
                </a:lnTo>
                <a:lnTo>
                  <a:pt x="2507987" y="88141"/>
                </a:lnTo>
                <a:lnTo>
                  <a:pt x="2513546" y="93402"/>
                </a:lnTo>
                <a:lnTo>
                  <a:pt x="2515559" y="94218"/>
                </a:lnTo>
                <a:lnTo>
                  <a:pt x="2515559" y="95201"/>
                </a:lnTo>
                <a:lnTo>
                  <a:pt x="2517984" y="95201"/>
                </a:lnTo>
                <a:lnTo>
                  <a:pt x="2520032" y="96032"/>
                </a:lnTo>
                <a:lnTo>
                  <a:pt x="2527443" y="96032"/>
                </a:lnTo>
                <a:lnTo>
                  <a:pt x="2527252" y="95201"/>
                </a:lnTo>
                <a:lnTo>
                  <a:pt x="2519297" y="84627"/>
                </a:lnTo>
                <a:lnTo>
                  <a:pt x="2516816" y="39507"/>
                </a:lnTo>
                <a:lnTo>
                  <a:pt x="2516166" y="80601"/>
                </a:lnTo>
                <a:lnTo>
                  <a:pt x="2515559" y="79821"/>
                </a:lnTo>
                <a:lnTo>
                  <a:pt x="2513035" y="76576"/>
                </a:lnTo>
                <a:lnTo>
                  <a:pt x="2511470" y="70709"/>
                </a:lnTo>
                <a:lnTo>
                  <a:pt x="2511470" y="56439"/>
                </a:lnTo>
                <a:close/>
              </a:path>
              <a:path w="3784638" h="124145">
                <a:moveTo>
                  <a:pt x="2339100" y="41168"/>
                </a:moveTo>
                <a:lnTo>
                  <a:pt x="2340314" y="26771"/>
                </a:lnTo>
                <a:lnTo>
                  <a:pt x="2351815" y="26771"/>
                </a:lnTo>
                <a:lnTo>
                  <a:pt x="2347981" y="34822"/>
                </a:lnTo>
                <a:lnTo>
                  <a:pt x="2347726" y="53053"/>
                </a:lnTo>
                <a:lnTo>
                  <a:pt x="2347726" y="64469"/>
                </a:lnTo>
                <a:lnTo>
                  <a:pt x="2347342" y="88109"/>
                </a:lnTo>
                <a:lnTo>
                  <a:pt x="2342316" y="86256"/>
                </a:lnTo>
                <a:lnTo>
                  <a:pt x="2339419" y="82550"/>
                </a:lnTo>
                <a:lnTo>
                  <a:pt x="2337843" y="80505"/>
                </a:lnTo>
                <a:lnTo>
                  <a:pt x="2337106" y="78245"/>
                </a:lnTo>
                <a:lnTo>
                  <a:pt x="2335053" y="83317"/>
                </a:lnTo>
                <a:lnTo>
                  <a:pt x="2329601" y="86895"/>
                </a:lnTo>
                <a:lnTo>
                  <a:pt x="2332295" y="90888"/>
                </a:lnTo>
                <a:lnTo>
                  <a:pt x="2328633" y="86895"/>
                </a:lnTo>
                <a:lnTo>
                  <a:pt x="2316012" y="86895"/>
                </a:lnTo>
                <a:lnTo>
                  <a:pt x="2312200" y="84850"/>
                </a:lnTo>
                <a:lnTo>
                  <a:pt x="2310155" y="80761"/>
                </a:lnTo>
                <a:lnTo>
                  <a:pt x="2309048" y="78546"/>
                </a:lnTo>
                <a:lnTo>
                  <a:pt x="2308494" y="75692"/>
                </a:lnTo>
                <a:lnTo>
                  <a:pt x="2308494" y="26771"/>
                </a:lnTo>
                <a:lnTo>
                  <a:pt x="2296737" y="26771"/>
                </a:lnTo>
                <a:lnTo>
                  <a:pt x="2296737" y="79121"/>
                </a:lnTo>
                <a:lnTo>
                  <a:pt x="2297695" y="83785"/>
                </a:lnTo>
                <a:lnTo>
                  <a:pt x="2299612" y="87278"/>
                </a:lnTo>
                <a:lnTo>
                  <a:pt x="2303148" y="93795"/>
                </a:lnTo>
                <a:lnTo>
                  <a:pt x="2309793" y="97054"/>
                </a:lnTo>
                <a:lnTo>
                  <a:pt x="2325810" y="97054"/>
                </a:lnTo>
                <a:lnTo>
                  <a:pt x="2331134" y="95265"/>
                </a:lnTo>
                <a:lnTo>
                  <a:pt x="2334095" y="92851"/>
                </a:lnTo>
                <a:lnTo>
                  <a:pt x="2335522" y="91687"/>
                </a:lnTo>
                <a:lnTo>
                  <a:pt x="2337737" y="89898"/>
                </a:lnTo>
                <a:lnTo>
                  <a:pt x="2339590" y="87704"/>
                </a:lnTo>
                <a:lnTo>
                  <a:pt x="2341081" y="85106"/>
                </a:lnTo>
                <a:lnTo>
                  <a:pt x="2351815" y="95201"/>
                </a:lnTo>
                <a:lnTo>
                  <a:pt x="2343743" y="97820"/>
                </a:lnTo>
                <a:lnTo>
                  <a:pt x="2363380" y="97820"/>
                </a:lnTo>
                <a:lnTo>
                  <a:pt x="2370420" y="95606"/>
                </a:lnTo>
                <a:lnTo>
                  <a:pt x="2375041" y="91176"/>
                </a:lnTo>
                <a:lnTo>
                  <a:pt x="2379663" y="86746"/>
                </a:lnTo>
                <a:lnTo>
                  <a:pt x="2381974" y="81485"/>
                </a:lnTo>
                <a:lnTo>
                  <a:pt x="2381974" y="69090"/>
                </a:lnTo>
                <a:lnTo>
                  <a:pt x="2379737" y="64469"/>
                </a:lnTo>
                <a:lnTo>
                  <a:pt x="2375265" y="61529"/>
                </a:lnTo>
                <a:lnTo>
                  <a:pt x="2372454" y="59655"/>
                </a:lnTo>
                <a:lnTo>
                  <a:pt x="2366916" y="57717"/>
                </a:lnTo>
                <a:lnTo>
                  <a:pt x="2358652" y="55715"/>
                </a:lnTo>
                <a:lnTo>
                  <a:pt x="2361762" y="68004"/>
                </a:lnTo>
                <a:lnTo>
                  <a:pt x="2365042" y="69090"/>
                </a:lnTo>
                <a:lnTo>
                  <a:pt x="2366703" y="70027"/>
                </a:lnTo>
                <a:lnTo>
                  <a:pt x="2369301" y="71560"/>
                </a:lnTo>
                <a:lnTo>
                  <a:pt x="2370601" y="73797"/>
                </a:lnTo>
                <a:lnTo>
                  <a:pt x="2370601" y="80612"/>
                </a:lnTo>
                <a:lnTo>
                  <a:pt x="2368982" y="83477"/>
                </a:lnTo>
                <a:lnTo>
                  <a:pt x="2365744" y="85329"/>
                </a:lnTo>
                <a:lnTo>
                  <a:pt x="2362507" y="87182"/>
                </a:lnTo>
                <a:lnTo>
                  <a:pt x="2358759" y="88109"/>
                </a:lnTo>
                <a:lnTo>
                  <a:pt x="2351815" y="88109"/>
                </a:lnTo>
                <a:lnTo>
                  <a:pt x="2351815" y="65498"/>
                </a:lnTo>
                <a:lnTo>
                  <a:pt x="2351048" y="53862"/>
                </a:lnTo>
                <a:lnTo>
                  <a:pt x="2351815" y="34822"/>
                </a:lnTo>
                <a:lnTo>
                  <a:pt x="2358844" y="34822"/>
                </a:lnTo>
                <a:lnTo>
                  <a:pt x="2363423" y="36334"/>
                </a:lnTo>
                <a:lnTo>
                  <a:pt x="2366064" y="39358"/>
                </a:lnTo>
                <a:lnTo>
                  <a:pt x="2363530" y="24982"/>
                </a:lnTo>
                <a:lnTo>
                  <a:pt x="2345340" y="24982"/>
                </a:lnTo>
                <a:lnTo>
                  <a:pt x="2339068" y="26984"/>
                </a:lnTo>
                <a:lnTo>
                  <a:pt x="2339100" y="46877"/>
                </a:lnTo>
                <a:lnTo>
                  <a:pt x="2339100" y="41168"/>
                </a:lnTo>
                <a:close/>
              </a:path>
              <a:path w="3784638" h="124145">
                <a:moveTo>
                  <a:pt x="2127711" y="96287"/>
                </a:moveTo>
                <a:lnTo>
                  <a:pt x="2130917" y="96202"/>
                </a:lnTo>
                <a:lnTo>
                  <a:pt x="2133770" y="95861"/>
                </a:lnTo>
                <a:lnTo>
                  <a:pt x="2136465" y="95201"/>
                </a:lnTo>
                <a:lnTo>
                  <a:pt x="2136465" y="86128"/>
                </a:lnTo>
                <a:lnTo>
                  <a:pt x="2132993" y="86320"/>
                </a:lnTo>
                <a:lnTo>
                  <a:pt x="2130352" y="86320"/>
                </a:lnTo>
                <a:lnTo>
                  <a:pt x="2127967" y="85617"/>
                </a:lnTo>
                <a:lnTo>
                  <a:pt x="2125539" y="83210"/>
                </a:lnTo>
                <a:lnTo>
                  <a:pt x="2125539" y="36163"/>
                </a:lnTo>
                <a:lnTo>
                  <a:pt x="2136465" y="36163"/>
                </a:lnTo>
                <a:lnTo>
                  <a:pt x="2136465" y="26771"/>
                </a:lnTo>
                <a:lnTo>
                  <a:pt x="2125539" y="26771"/>
                </a:lnTo>
                <a:lnTo>
                  <a:pt x="2125539" y="7667"/>
                </a:lnTo>
                <a:lnTo>
                  <a:pt x="2113910" y="7667"/>
                </a:lnTo>
                <a:lnTo>
                  <a:pt x="2113910" y="26771"/>
                </a:lnTo>
                <a:lnTo>
                  <a:pt x="2104644" y="26771"/>
                </a:lnTo>
                <a:lnTo>
                  <a:pt x="2104644" y="36163"/>
                </a:lnTo>
                <a:lnTo>
                  <a:pt x="2113910" y="36163"/>
                </a:lnTo>
                <a:lnTo>
                  <a:pt x="2113910" y="85851"/>
                </a:lnTo>
                <a:lnTo>
                  <a:pt x="2114868" y="89419"/>
                </a:lnTo>
                <a:lnTo>
                  <a:pt x="2116785" y="92166"/>
                </a:lnTo>
                <a:lnTo>
                  <a:pt x="2118702" y="94913"/>
                </a:lnTo>
                <a:lnTo>
                  <a:pt x="2122344" y="96287"/>
                </a:lnTo>
                <a:lnTo>
                  <a:pt x="2127711" y="96287"/>
                </a:lnTo>
                <a:close/>
              </a:path>
              <a:path w="3784638" h="124145">
                <a:moveTo>
                  <a:pt x="2053964" y="33767"/>
                </a:moveTo>
                <a:lnTo>
                  <a:pt x="2050638" y="27839"/>
                </a:lnTo>
                <a:lnTo>
                  <a:pt x="2049422" y="28751"/>
                </a:lnTo>
                <a:lnTo>
                  <a:pt x="2053964" y="33767"/>
                </a:lnTo>
                <a:close/>
              </a:path>
              <a:path w="3784638" h="124145">
                <a:moveTo>
                  <a:pt x="2012272" y="95201"/>
                </a:moveTo>
                <a:lnTo>
                  <a:pt x="2012272" y="86448"/>
                </a:lnTo>
                <a:lnTo>
                  <a:pt x="2013018" y="71901"/>
                </a:lnTo>
                <a:lnTo>
                  <a:pt x="2012208" y="66683"/>
                </a:lnTo>
                <a:lnTo>
                  <a:pt x="2012208" y="51349"/>
                </a:lnTo>
                <a:lnTo>
                  <a:pt x="2014179" y="44959"/>
                </a:lnTo>
                <a:lnTo>
                  <a:pt x="2018119" y="41083"/>
                </a:lnTo>
                <a:lnTo>
                  <a:pt x="2022059" y="37207"/>
                </a:lnTo>
                <a:lnTo>
                  <a:pt x="2026649" y="35269"/>
                </a:lnTo>
                <a:lnTo>
                  <a:pt x="2037895" y="35269"/>
                </a:lnTo>
                <a:lnTo>
                  <a:pt x="2039798" y="36259"/>
                </a:lnTo>
                <a:lnTo>
                  <a:pt x="2040387" y="35524"/>
                </a:lnTo>
                <a:lnTo>
                  <a:pt x="2041750" y="24982"/>
                </a:lnTo>
                <a:lnTo>
                  <a:pt x="2029141" y="24982"/>
                </a:lnTo>
                <a:lnTo>
                  <a:pt x="2025350" y="25845"/>
                </a:lnTo>
                <a:lnTo>
                  <a:pt x="2021857" y="27570"/>
                </a:lnTo>
                <a:lnTo>
                  <a:pt x="2018364" y="29295"/>
                </a:lnTo>
                <a:lnTo>
                  <a:pt x="2015361" y="31797"/>
                </a:lnTo>
                <a:lnTo>
                  <a:pt x="2012848" y="35077"/>
                </a:lnTo>
                <a:lnTo>
                  <a:pt x="2012848" y="1022"/>
                </a:lnTo>
                <a:lnTo>
                  <a:pt x="2001666" y="1022"/>
                </a:lnTo>
                <a:lnTo>
                  <a:pt x="2001666" y="95201"/>
                </a:lnTo>
                <a:lnTo>
                  <a:pt x="2012272" y="95201"/>
                </a:lnTo>
                <a:close/>
              </a:path>
              <a:path w="3784638" h="124145">
                <a:moveTo>
                  <a:pt x="1796815" y="96032"/>
                </a:moveTo>
                <a:lnTo>
                  <a:pt x="1791470" y="95520"/>
                </a:lnTo>
                <a:lnTo>
                  <a:pt x="1789530" y="96032"/>
                </a:lnTo>
                <a:lnTo>
                  <a:pt x="1796815" y="96032"/>
                </a:lnTo>
                <a:close/>
              </a:path>
              <a:path w="3784638" h="124145">
                <a:moveTo>
                  <a:pt x="1783866" y="78452"/>
                </a:moveTo>
                <a:lnTo>
                  <a:pt x="1784601" y="86320"/>
                </a:lnTo>
                <a:lnTo>
                  <a:pt x="1785538" y="80601"/>
                </a:lnTo>
                <a:lnTo>
                  <a:pt x="1783866" y="78452"/>
                </a:lnTo>
                <a:close/>
              </a:path>
              <a:path w="3784638" h="124145">
                <a:moveTo>
                  <a:pt x="1769255" y="53393"/>
                </a:moveTo>
                <a:lnTo>
                  <a:pt x="1769021" y="62040"/>
                </a:lnTo>
                <a:lnTo>
                  <a:pt x="1770212" y="52322"/>
                </a:lnTo>
                <a:lnTo>
                  <a:pt x="1769255" y="53393"/>
                </a:lnTo>
                <a:close/>
              </a:path>
              <a:path w="3784638" h="124145">
                <a:moveTo>
                  <a:pt x="1487943" y="72604"/>
                </a:moveTo>
                <a:lnTo>
                  <a:pt x="1491031" y="56844"/>
                </a:lnTo>
                <a:lnTo>
                  <a:pt x="1485834" y="58995"/>
                </a:lnTo>
                <a:lnTo>
                  <a:pt x="1481873" y="62488"/>
                </a:lnTo>
                <a:lnTo>
                  <a:pt x="1477911" y="65980"/>
                </a:lnTo>
                <a:lnTo>
                  <a:pt x="1475930" y="70900"/>
                </a:lnTo>
                <a:lnTo>
                  <a:pt x="1475930" y="83040"/>
                </a:lnTo>
                <a:lnTo>
                  <a:pt x="1477943" y="87864"/>
                </a:lnTo>
                <a:lnTo>
                  <a:pt x="1481969" y="91719"/>
                </a:lnTo>
                <a:lnTo>
                  <a:pt x="1485994" y="95574"/>
                </a:lnTo>
                <a:lnTo>
                  <a:pt x="1491180" y="97501"/>
                </a:lnTo>
                <a:lnTo>
                  <a:pt x="1502809" y="97501"/>
                </a:lnTo>
                <a:lnTo>
                  <a:pt x="1507644" y="96372"/>
                </a:lnTo>
                <a:lnTo>
                  <a:pt x="1512032" y="94115"/>
                </a:lnTo>
                <a:lnTo>
                  <a:pt x="1516419" y="91857"/>
                </a:lnTo>
                <a:lnTo>
                  <a:pt x="1519784" y="89195"/>
                </a:lnTo>
                <a:lnTo>
                  <a:pt x="1522127" y="86128"/>
                </a:lnTo>
                <a:lnTo>
                  <a:pt x="1522511" y="88854"/>
                </a:lnTo>
                <a:lnTo>
                  <a:pt x="1524108" y="92454"/>
                </a:lnTo>
                <a:lnTo>
                  <a:pt x="1525897" y="95265"/>
                </a:lnTo>
                <a:lnTo>
                  <a:pt x="1528772" y="96671"/>
                </a:lnTo>
                <a:lnTo>
                  <a:pt x="1532734" y="96671"/>
                </a:lnTo>
                <a:lnTo>
                  <a:pt x="1529347" y="95201"/>
                </a:lnTo>
                <a:lnTo>
                  <a:pt x="1521872" y="46003"/>
                </a:lnTo>
                <a:lnTo>
                  <a:pt x="1521872" y="47920"/>
                </a:lnTo>
                <a:lnTo>
                  <a:pt x="1521872" y="42084"/>
                </a:lnTo>
                <a:lnTo>
                  <a:pt x="1533053" y="74305"/>
                </a:lnTo>
                <a:lnTo>
                  <a:pt x="1533053" y="37548"/>
                </a:lnTo>
                <a:lnTo>
                  <a:pt x="1530561" y="32777"/>
                </a:lnTo>
                <a:lnTo>
                  <a:pt x="1525578" y="29710"/>
                </a:lnTo>
                <a:lnTo>
                  <a:pt x="1520551" y="26643"/>
                </a:lnTo>
                <a:lnTo>
                  <a:pt x="1517463" y="26771"/>
                </a:lnTo>
                <a:lnTo>
                  <a:pt x="1514896" y="35706"/>
                </a:lnTo>
                <a:lnTo>
                  <a:pt x="1515801" y="53734"/>
                </a:lnTo>
                <a:lnTo>
                  <a:pt x="1517686" y="37473"/>
                </a:lnTo>
                <a:lnTo>
                  <a:pt x="1520477" y="39241"/>
                </a:lnTo>
                <a:lnTo>
                  <a:pt x="1521105" y="50412"/>
                </a:lnTo>
                <a:lnTo>
                  <a:pt x="1521552" y="60379"/>
                </a:lnTo>
                <a:lnTo>
                  <a:pt x="1521552" y="69644"/>
                </a:lnTo>
                <a:lnTo>
                  <a:pt x="1521552" y="60379"/>
                </a:lnTo>
                <a:lnTo>
                  <a:pt x="1518443" y="53393"/>
                </a:lnTo>
                <a:lnTo>
                  <a:pt x="1515801" y="53734"/>
                </a:lnTo>
                <a:lnTo>
                  <a:pt x="1514896" y="35706"/>
                </a:lnTo>
                <a:lnTo>
                  <a:pt x="1517463" y="26771"/>
                </a:lnTo>
                <a:lnTo>
                  <a:pt x="1504109" y="26771"/>
                </a:lnTo>
                <a:lnTo>
                  <a:pt x="1499700" y="34822"/>
                </a:lnTo>
                <a:lnTo>
                  <a:pt x="1510903" y="34822"/>
                </a:lnTo>
                <a:lnTo>
                  <a:pt x="1514131" y="53944"/>
                </a:lnTo>
                <a:lnTo>
                  <a:pt x="1497463" y="56034"/>
                </a:lnTo>
                <a:lnTo>
                  <a:pt x="1498464" y="65342"/>
                </a:lnTo>
                <a:lnTo>
                  <a:pt x="1502639" y="64788"/>
                </a:lnTo>
                <a:lnTo>
                  <a:pt x="1509604" y="63893"/>
                </a:lnTo>
                <a:lnTo>
                  <a:pt x="1513906" y="63212"/>
                </a:lnTo>
                <a:lnTo>
                  <a:pt x="1516121" y="62616"/>
                </a:lnTo>
                <a:lnTo>
                  <a:pt x="1517220" y="62320"/>
                </a:lnTo>
                <a:lnTo>
                  <a:pt x="1518336" y="62019"/>
                </a:lnTo>
                <a:lnTo>
                  <a:pt x="1521552" y="74066"/>
                </a:lnTo>
                <a:lnTo>
                  <a:pt x="1521552" y="76714"/>
                </a:lnTo>
                <a:lnTo>
                  <a:pt x="1518357" y="81805"/>
                </a:lnTo>
                <a:lnTo>
                  <a:pt x="1511968" y="84914"/>
                </a:lnTo>
                <a:lnTo>
                  <a:pt x="1508177" y="86789"/>
                </a:lnTo>
                <a:lnTo>
                  <a:pt x="1504257" y="87725"/>
                </a:lnTo>
                <a:lnTo>
                  <a:pt x="1496888" y="87725"/>
                </a:lnTo>
                <a:lnTo>
                  <a:pt x="1494013" y="86767"/>
                </a:lnTo>
                <a:lnTo>
                  <a:pt x="1491585" y="84850"/>
                </a:lnTo>
                <a:lnTo>
                  <a:pt x="1489157" y="82934"/>
                </a:lnTo>
                <a:lnTo>
                  <a:pt x="1487943" y="80314"/>
                </a:lnTo>
                <a:lnTo>
                  <a:pt x="1487943" y="72604"/>
                </a:lnTo>
                <a:close/>
              </a:path>
              <a:path w="3784638" h="124145">
                <a:moveTo>
                  <a:pt x="1554842" y="26771"/>
                </a:moveTo>
                <a:lnTo>
                  <a:pt x="1539251" y="87246"/>
                </a:lnTo>
                <a:lnTo>
                  <a:pt x="1540657" y="87023"/>
                </a:lnTo>
                <a:lnTo>
                  <a:pt x="1554842" y="26771"/>
                </a:lnTo>
                <a:close/>
              </a:path>
              <a:path w="3784638" h="124145">
                <a:moveTo>
                  <a:pt x="1521552" y="74066"/>
                </a:moveTo>
                <a:lnTo>
                  <a:pt x="1518336" y="62019"/>
                </a:lnTo>
                <a:lnTo>
                  <a:pt x="1517220" y="62320"/>
                </a:lnTo>
                <a:lnTo>
                  <a:pt x="1521552" y="74066"/>
                </a:lnTo>
                <a:close/>
              </a:path>
              <a:path w="3784638" h="124145">
                <a:moveTo>
                  <a:pt x="1514131" y="53944"/>
                </a:moveTo>
                <a:lnTo>
                  <a:pt x="1510903" y="34822"/>
                </a:lnTo>
                <a:lnTo>
                  <a:pt x="1507078" y="34822"/>
                </a:lnTo>
                <a:lnTo>
                  <a:pt x="1514131" y="53944"/>
                </a:lnTo>
                <a:close/>
              </a:path>
              <a:path w="3784638" h="124145">
                <a:moveTo>
                  <a:pt x="1316340" y="27091"/>
                </a:moveTo>
                <a:lnTo>
                  <a:pt x="1311888" y="37271"/>
                </a:lnTo>
                <a:lnTo>
                  <a:pt x="1313976" y="41019"/>
                </a:lnTo>
                <a:lnTo>
                  <a:pt x="1316340" y="27091"/>
                </a:lnTo>
                <a:close/>
              </a:path>
              <a:path w="3784638" h="124145">
                <a:moveTo>
                  <a:pt x="1255319" y="96287"/>
                </a:moveTo>
                <a:lnTo>
                  <a:pt x="1258525" y="96202"/>
                </a:lnTo>
                <a:lnTo>
                  <a:pt x="1261379" y="95861"/>
                </a:lnTo>
                <a:lnTo>
                  <a:pt x="1264073" y="95201"/>
                </a:lnTo>
                <a:lnTo>
                  <a:pt x="1264073" y="86128"/>
                </a:lnTo>
                <a:lnTo>
                  <a:pt x="1260601" y="86320"/>
                </a:lnTo>
                <a:lnTo>
                  <a:pt x="1257960" y="86320"/>
                </a:lnTo>
                <a:lnTo>
                  <a:pt x="1255575" y="85617"/>
                </a:lnTo>
                <a:lnTo>
                  <a:pt x="1253147" y="83210"/>
                </a:lnTo>
                <a:lnTo>
                  <a:pt x="1253147" y="36163"/>
                </a:lnTo>
                <a:lnTo>
                  <a:pt x="1264073" y="36163"/>
                </a:lnTo>
                <a:lnTo>
                  <a:pt x="1264073" y="26771"/>
                </a:lnTo>
                <a:lnTo>
                  <a:pt x="1253147" y="26771"/>
                </a:lnTo>
                <a:lnTo>
                  <a:pt x="1253147" y="7667"/>
                </a:lnTo>
                <a:lnTo>
                  <a:pt x="1241518" y="7667"/>
                </a:lnTo>
                <a:lnTo>
                  <a:pt x="1241518" y="26771"/>
                </a:lnTo>
                <a:lnTo>
                  <a:pt x="1232253" y="26771"/>
                </a:lnTo>
                <a:lnTo>
                  <a:pt x="1232253" y="36163"/>
                </a:lnTo>
                <a:lnTo>
                  <a:pt x="1241518" y="36163"/>
                </a:lnTo>
                <a:lnTo>
                  <a:pt x="1241518" y="85851"/>
                </a:lnTo>
                <a:lnTo>
                  <a:pt x="1242476" y="89419"/>
                </a:lnTo>
                <a:lnTo>
                  <a:pt x="1244393" y="92166"/>
                </a:lnTo>
                <a:lnTo>
                  <a:pt x="1246310" y="94913"/>
                </a:lnTo>
                <a:lnTo>
                  <a:pt x="1249952" y="96287"/>
                </a:lnTo>
                <a:lnTo>
                  <a:pt x="1255319" y="96287"/>
                </a:lnTo>
                <a:close/>
              </a:path>
              <a:path w="3784638" h="124145">
                <a:moveTo>
                  <a:pt x="542305" y="29657"/>
                </a:moveTo>
                <a:lnTo>
                  <a:pt x="539302" y="32372"/>
                </a:lnTo>
                <a:lnTo>
                  <a:pt x="538599" y="48324"/>
                </a:lnTo>
                <a:lnTo>
                  <a:pt x="538280" y="61401"/>
                </a:lnTo>
                <a:lnTo>
                  <a:pt x="537577" y="77566"/>
                </a:lnTo>
                <a:lnTo>
                  <a:pt x="537236" y="73732"/>
                </a:lnTo>
                <a:lnTo>
                  <a:pt x="532987" y="90888"/>
                </a:lnTo>
                <a:lnTo>
                  <a:pt x="528749" y="86266"/>
                </a:lnTo>
                <a:lnTo>
                  <a:pt x="526906" y="73732"/>
                </a:lnTo>
                <a:lnTo>
                  <a:pt x="526182" y="73732"/>
                </a:lnTo>
                <a:lnTo>
                  <a:pt x="526480" y="80548"/>
                </a:lnTo>
                <a:lnTo>
                  <a:pt x="526906" y="81622"/>
                </a:lnTo>
                <a:lnTo>
                  <a:pt x="526906" y="95201"/>
                </a:lnTo>
                <a:lnTo>
                  <a:pt x="538599" y="95201"/>
                </a:lnTo>
                <a:lnTo>
                  <a:pt x="538599" y="55395"/>
                </a:lnTo>
                <a:lnTo>
                  <a:pt x="538599" y="61522"/>
                </a:lnTo>
                <a:lnTo>
                  <a:pt x="542582" y="63020"/>
                </a:lnTo>
                <a:lnTo>
                  <a:pt x="548418" y="64468"/>
                </a:lnTo>
                <a:lnTo>
                  <a:pt x="557555" y="66768"/>
                </a:lnTo>
                <a:lnTo>
                  <a:pt x="562454" y="68003"/>
                </a:lnTo>
                <a:lnTo>
                  <a:pt x="565734" y="69090"/>
                </a:lnTo>
                <a:lnTo>
                  <a:pt x="566905" y="69750"/>
                </a:lnTo>
                <a:lnTo>
                  <a:pt x="567395" y="70027"/>
                </a:lnTo>
                <a:lnTo>
                  <a:pt x="567608" y="57716"/>
                </a:lnTo>
                <a:lnTo>
                  <a:pt x="573146" y="59655"/>
                </a:lnTo>
                <a:lnTo>
                  <a:pt x="575957" y="61529"/>
                </a:lnTo>
                <a:lnTo>
                  <a:pt x="578854" y="88185"/>
                </a:lnTo>
                <a:lnTo>
                  <a:pt x="580355" y="86745"/>
                </a:lnTo>
                <a:lnTo>
                  <a:pt x="582666" y="81485"/>
                </a:lnTo>
                <a:lnTo>
                  <a:pt x="582666" y="69090"/>
                </a:lnTo>
                <a:lnTo>
                  <a:pt x="580430" y="64468"/>
                </a:lnTo>
                <a:lnTo>
                  <a:pt x="578854" y="63432"/>
                </a:lnTo>
                <a:lnTo>
                  <a:pt x="578854" y="46450"/>
                </a:lnTo>
                <a:lnTo>
                  <a:pt x="569503" y="46450"/>
                </a:lnTo>
                <a:lnTo>
                  <a:pt x="569290" y="43852"/>
                </a:lnTo>
                <a:lnTo>
                  <a:pt x="568375" y="41488"/>
                </a:lnTo>
                <a:lnTo>
                  <a:pt x="566756" y="39358"/>
                </a:lnTo>
                <a:lnTo>
                  <a:pt x="564849" y="25237"/>
                </a:lnTo>
                <a:lnTo>
                  <a:pt x="564115" y="36333"/>
                </a:lnTo>
                <a:lnTo>
                  <a:pt x="561208" y="36568"/>
                </a:lnTo>
                <a:lnTo>
                  <a:pt x="563487" y="38272"/>
                </a:lnTo>
                <a:lnTo>
                  <a:pt x="565766" y="39976"/>
                </a:lnTo>
                <a:lnTo>
                  <a:pt x="566905" y="43106"/>
                </a:lnTo>
                <a:lnTo>
                  <a:pt x="566905" y="57546"/>
                </a:lnTo>
                <a:lnTo>
                  <a:pt x="559344" y="55715"/>
                </a:lnTo>
                <a:lnTo>
                  <a:pt x="551740" y="53862"/>
                </a:lnTo>
                <a:lnTo>
                  <a:pt x="548418" y="53052"/>
                </a:lnTo>
                <a:lnTo>
                  <a:pt x="545905" y="52116"/>
                </a:lnTo>
                <a:lnTo>
                  <a:pt x="544201" y="51050"/>
                </a:lnTo>
                <a:lnTo>
                  <a:pt x="541262" y="49262"/>
                </a:lnTo>
                <a:lnTo>
                  <a:pt x="539792" y="46876"/>
                </a:lnTo>
                <a:lnTo>
                  <a:pt x="539792" y="41168"/>
                </a:lnTo>
                <a:lnTo>
                  <a:pt x="540910" y="38975"/>
                </a:lnTo>
                <a:lnTo>
                  <a:pt x="543146" y="37313"/>
                </a:lnTo>
                <a:lnTo>
                  <a:pt x="545756" y="27889"/>
                </a:lnTo>
                <a:lnTo>
                  <a:pt x="542305" y="29657"/>
                </a:lnTo>
                <a:close/>
              </a:path>
              <a:path w="3784638" h="124145">
                <a:moveTo>
                  <a:pt x="540229" y="43277"/>
                </a:moveTo>
                <a:lnTo>
                  <a:pt x="539792" y="43894"/>
                </a:lnTo>
                <a:lnTo>
                  <a:pt x="539792" y="44629"/>
                </a:lnTo>
                <a:lnTo>
                  <a:pt x="540229" y="43277"/>
                </a:lnTo>
                <a:close/>
              </a:path>
              <a:path w="3784638" h="124145">
                <a:moveTo>
                  <a:pt x="30968" y="86213"/>
                </a:moveTo>
                <a:lnTo>
                  <a:pt x="25707" y="86320"/>
                </a:lnTo>
                <a:lnTo>
                  <a:pt x="23321" y="85617"/>
                </a:lnTo>
                <a:lnTo>
                  <a:pt x="20893" y="83210"/>
                </a:lnTo>
                <a:lnTo>
                  <a:pt x="20893" y="36163"/>
                </a:lnTo>
                <a:lnTo>
                  <a:pt x="31820" y="36163"/>
                </a:lnTo>
                <a:lnTo>
                  <a:pt x="31820" y="26771"/>
                </a:lnTo>
                <a:lnTo>
                  <a:pt x="20893" y="26771"/>
                </a:lnTo>
                <a:lnTo>
                  <a:pt x="20893" y="7667"/>
                </a:lnTo>
                <a:lnTo>
                  <a:pt x="9264" y="7667"/>
                </a:lnTo>
                <a:lnTo>
                  <a:pt x="9264" y="26771"/>
                </a:lnTo>
                <a:lnTo>
                  <a:pt x="0" y="26771"/>
                </a:lnTo>
                <a:lnTo>
                  <a:pt x="0" y="36163"/>
                </a:lnTo>
                <a:lnTo>
                  <a:pt x="9264" y="36163"/>
                </a:lnTo>
                <a:lnTo>
                  <a:pt x="9264" y="85851"/>
                </a:lnTo>
                <a:lnTo>
                  <a:pt x="10223" y="89418"/>
                </a:lnTo>
                <a:lnTo>
                  <a:pt x="12140" y="92166"/>
                </a:lnTo>
                <a:lnTo>
                  <a:pt x="14057" y="94913"/>
                </a:lnTo>
                <a:lnTo>
                  <a:pt x="17699" y="96287"/>
                </a:lnTo>
                <a:lnTo>
                  <a:pt x="26271" y="96202"/>
                </a:lnTo>
                <a:lnTo>
                  <a:pt x="29125" y="95861"/>
                </a:lnTo>
                <a:lnTo>
                  <a:pt x="31820" y="95201"/>
                </a:lnTo>
                <a:lnTo>
                  <a:pt x="31820" y="86128"/>
                </a:lnTo>
                <a:lnTo>
                  <a:pt x="30968" y="86213"/>
                </a:lnTo>
                <a:close/>
              </a:path>
              <a:path w="3784638" h="124145">
                <a:moveTo>
                  <a:pt x="39998" y="26771"/>
                </a:moveTo>
                <a:lnTo>
                  <a:pt x="39998" y="95201"/>
                </a:lnTo>
                <a:lnTo>
                  <a:pt x="51500" y="95201"/>
                </a:lnTo>
                <a:lnTo>
                  <a:pt x="51500" y="50986"/>
                </a:lnTo>
                <a:lnTo>
                  <a:pt x="53054" y="46695"/>
                </a:lnTo>
                <a:lnTo>
                  <a:pt x="56164" y="42968"/>
                </a:lnTo>
                <a:lnTo>
                  <a:pt x="59274" y="39241"/>
                </a:lnTo>
                <a:lnTo>
                  <a:pt x="63725" y="37377"/>
                </a:lnTo>
                <a:lnTo>
                  <a:pt x="70828" y="37398"/>
                </a:lnTo>
                <a:lnTo>
                  <a:pt x="73288" y="37697"/>
                </a:lnTo>
                <a:lnTo>
                  <a:pt x="73288" y="25557"/>
                </a:lnTo>
                <a:lnTo>
                  <a:pt x="72053" y="25429"/>
                </a:lnTo>
                <a:lnTo>
                  <a:pt x="69582" y="25237"/>
                </a:lnTo>
                <a:lnTo>
                  <a:pt x="65024" y="25237"/>
                </a:lnTo>
                <a:lnTo>
                  <a:pt x="60999" y="26888"/>
                </a:lnTo>
                <a:lnTo>
                  <a:pt x="57506" y="30189"/>
                </a:lnTo>
                <a:lnTo>
                  <a:pt x="54013" y="33490"/>
                </a:lnTo>
                <a:lnTo>
                  <a:pt x="51819" y="36291"/>
                </a:lnTo>
                <a:lnTo>
                  <a:pt x="50925" y="38591"/>
                </a:lnTo>
                <a:lnTo>
                  <a:pt x="50925" y="26771"/>
                </a:lnTo>
                <a:lnTo>
                  <a:pt x="39998" y="26771"/>
                </a:lnTo>
                <a:close/>
              </a:path>
              <a:path w="3784638" h="124145">
                <a:moveTo>
                  <a:pt x="82084" y="65980"/>
                </a:moveTo>
                <a:lnTo>
                  <a:pt x="80104" y="70900"/>
                </a:lnTo>
                <a:lnTo>
                  <a:pt x="80104" y="83040"/>
                </a:lnTo>
                <a:lnTo>
                  <a:pt x="82116" y="87864"/>
                </a:lnTo>
                <a:lnTo>
                  <a:pt x="86142" y="91718"/>
                </a:lnTo>
                <a:lnTo>
                  <a:pt x="90167" y="95573"/>
                </a:lnTo>
                <a:lnTo>
                  <a:pt x="95353" y="97501"/>
                </a:lnTo>
                <a:lnTo>
                  <a:pt x="93330" y="82933"/>
                </a:lnTo>
                <a:lnTo>
                  <a:pt x="92116" y="80313"/>
                </a:lnTo>
                <a:lnTo>
                  <a:pt x="92116" y="72604"/>
                </a:lnTo>
                <a:lnTo>
                  <a:pt x="93884" y="69409"/>
                </a:lnTo>
                <a:lnTo>
                  <a:pt x="97419" y="67407"/>
                </a:lnTo>
                <a:lnTo>
                  <a:pt x="99507" y="66214"/>
                </a:lnTo>
                <a:lnTo>
                  <a:pt x="102638" y="65341"/>
                </a:lnTo>
                <a:lnTo>
                  <a:pt x="106812" y="64787"/>
                </a:lnTo>
                <a:lnTo>
                  <a:pt x="113777" y="63893"/>
                </a:lnTo>
                <a:lnTo>
                  <a:pt x="118079" y="63211"/>
                </a:lnTo>
                <a:lnTo>
                  <a:pt x="120294" y="62615"/>
                </a:lnTo>
                <a:lnTo>
                  <a:pt x="122509" y="62019"/>
                </a:lnTo>
                <a:lnTo>
                  <a:pt x="125725" y="60379"/>
                </a:lnTo>
                <a:lnTo>
                  <a:pt x="125725" y="76714"/>
                </a:lnTo>
                <a:lnTo>
                  <a:pt x="122531" y="81804"/>
                </a:lnTo>
                <a:lnTo>
                  <a:pt x="116205" y="94115"/>
                </a:lnTo>
                <a:lnTo>
                  <a:pt x="120592" y="91857"/>
                </a:lnTo>
                <a:lnTo>
                  <a:pt x="123957" y="89195"/>
                </a:lnTo>
                <a:lnTo>
                  <a:pt x="126300" y="86128"/>
                </a:lnTo>
                <a:lnTo>
                  <a:pt x="126684" y="88854"/>
                </a:lnTo>
                <a:lnTo>
                  <a:pt x="128281" y="92453"/>
                </a:lnTo>
                <a:lnTo>
                  <a:pt x="130070" y="95264"/>
                </a:lnTo>
                <a:lnTo>
                  <a:pt x="132946" y="96670"/>
                </a:lnTo>
                <a:lnTo>
                  <a:pt x="138526" y="96670"/>
                </a:lnTo>
                <a:lnTo>
                  <a:pt x="141678" y="96351"/>
                </a:lnTo>
                <a:lnTo>
                  <a:pt x="144830" y="95520"/>
                </a:lnTo>
                <a:lnTo>
                  <a:pt x="144830" y="87022"/>
                </a:lnTo>
                <a:lnTo>
                  <a:pt x="143424" y="87246"/>
                </a:lnTo>
                <a:lnTo>
                  <a:pt x="141060" y="87406"/>
                </a:lnTo>
                <a:lnTo>
                  <a:pt x="137961" y="86320"/>
                </a:lnTo>
                <a:lnTo>
                  <a:pt x="137227" y="83444"/>
                </a:lnTo>
                <a:lnTo>
                  <a:pt x="137227" y="37547"/>
                </a:lnTo>
                <a:lnTo>
                  <a:pt x="134735" y="32777"/>
                </a:lnTo>
                <a:lnTo>
                  <a:pt x="129751" y="29710"/>
                </a:lnTo>
                <a:lnTo>
                  <a:pt x="124724" y="26643"/>
                </a:lnTo>
                <a:lnTo>
                  <a:pt x="118186" y="25110"/>
                </a:lnTo>
                <a:lnTo>
                  <a:pt x="103191" y="25110"/>
                </a:lnTo>
                <a:lnTo>
                  <a:pt x="97089" y="26760"/>
                </a:lnTo>
                <a:lnTo>
                  <a:pt x="91829" y="30061"/>
                </a:lnTo>
                <a:lnTo>
                  <a:pt x="86568" y="33362"/>
                </a:lnTo>
                <a:lnTo>
                  <a:pt x="83831" y="39230"/>
                </a:lnTo>
                <a:lnTo>
                  <a:pt x="83618" y="47664"/>
                </a:lnTo>
                <a:lnTo>
                  <a:pt x="94352" y="47664"/>
                </a:lnTo>
                <a:lnTo>
                  <a:pt x="94778" y="44129"/>
                </a:lnTo>
                <a:lnTo>
                  <a:pt x="95694" y="41467"/>
                </a:lnTo>
                <a:lnTo>
                  <a:pt x="97100" y="39677"/>
                </a:lnTo>
                <a:lnTo>
                  <a:pt x="99613" y="36440"/>
                </a:lnTo>
                <a:lnTo>
                  <a:pt x="103873" y="34821"/>
                </a:lnTo>
                <a:lnTo>
                  <a:pt x="115076" y="34821"/>
                </a:lnTo>
                <a:lnTo>
                  <a:pt x="119069" y="35706"/>
                </a:lnTo>
                <a:lnTo>
                  <a:pt x="121860" y="37473"/>
                </a:lnTo>
                <a:lnTo>
                  <a:pt x="124650" y="39241"/>
                </a:lnTo>
                <a:lnTo>
                  <a:pt x="126045" y="42084"/>
                </a:lnTo>
                <a:lnTo>
                  <a:pt x="126045" y="47919"/>
                </a:lnTo>
                <a:lnTo>
                  <a:pt x="125278" y="50411"/>
                </a:lnTo>
                <a:lnTo>
                  <a:pt x="122616" y="53393"/>
                </a:lnTo>
                <a:lnTo>
                  <a:pt x="119975" y="53734"/>
                </a:lnTo>
                <a:lnTo>
                  <a:pt x="101637" y="56034"/>
                </a:lnTo>
                <a:lnTo>
                  <a:pt x="95204" y="56843"/>
                </a:lnTo>
                <a:lnTo>
                  <a:pt x="90008" y="58994"/>
                </a:lnTo>
                <a:lnTo>
                  <a:pt x="86046" y="62487"/>
                </a:lnTo>
                <a:lnTo>
                  <a:pt x="82084" y="65980"/>
                </a:lnTo>
                <a:close/>
              </a:path>
              <a:path w="3784638" h="124145">
                <a:moveTo>
                  <a:pt x="122531" y="81804"/>
                </a:moveTo>
                <a:lnTo>
                  <a:pt x="116141" y="84914"/>
                </a:lnTo>
                <a:lnTo>
                  <a:pt x="112350" y="86788"/>
                </a:lnTo>
                <a:lnTo>
                  <a:pt x="108431" y="87725"/>
                </a:lnTo>
                <a:lnTo>
                  <a:pt x="101061" y="87725"/>
                </a:lnTo>
                <a:lnTo>
                  <a:pt x="98186" y="86767"/>
                </a:lnTo>
                <a:lnTo>
                  <a:pt x="95758" y="84850"/>
                </a:lnTo>
                <a:lnTo>
                  <a:pt x="93330" y="82933"/>
                </a:lnTo>
                <a:lnTo>
                  <a:pt x="95353" y="97501"/>
                </a:lnTo>
                <a:lnTo>
                  <a:pt x="106983" y="97501"/>
                </a:lnTo>
                <a:lnTo>
                  <a:pt x="111817" y="96372"/>
                </a:lnTo>
                <a:lnTo>
                  <a:pt x="116205" y="94115"/>
                </a:lnTo>
                <a:lnTo>
                  <a:pt x="122531" y="81804"/>
                </a:lnTo>
                <a:close/>
              </a:path>
              <a:path w="3784638" h="124145">
                <a:moveTo>
                  <a:pt x="171581" y="80186"/>
                </a:moveTo>
                <a:lnTo>
                  <a:pt x="168472" y="75245"/>
                </a:lnTo>
                <a:lnTo>
                  <a:pt x="166917" y="69111"/>
                </a:lnTo>
                <a:lnTo>
                  <a:pt x="166917" y="53180"/>
                </a:lnTo>
                <a:lnTo>
                  <a:pt x="168717" y="46663"/>
                </a:lnTo>
                <a:lnTo>
                  <a:pt x="172316" y="42233"/>
                </a:lnTo>
                <a:lnTo>
                  <a:pt x="175916" y="37803"/>
                </a:lnTo>
                <a:lnTo>
                  <a:pt x="180612" y="35588"/>
                </a:lnTo>
                <a:lnTo>
                  <a:pt x="191602" y="35588"/>
                </a:lnTo>
                <a:lnTo>
                  <a:pt x="195968" y="37665"/>
                </a:lnTo>
                <a:lnTo>
                  <a:pt x="199504" y="41818"/>
                </a:lnTo>
                <a:lnTo>
                  <a:pt x="203039" y="45971"/>
                </a:lnTo>
                <a:lnTo>
                  <a:pt x="204807" y="52371"/>
                </a:lnTo>
                <a:lnTo>
                  <a:pt x="204807" y="69580"/>
                </a:lnTo>
                <a:lnTo>
                  <a:pt x="203093" y="76150"/>
                </a:lnTo>
                <a:lnTo>
                  <a:pt x="199663" y="80729"/>
                </a:lnTo>
                <a:lnTo>
                  <a:pt x="196234" y="85308"/>
                </a:lnTo>
                <a:lnTo>
                  <a:pt x="191879" y="96691"/>
                </a:lnTo>
                <a:lnTo>
                  <a:pt x="195542" y="94817"/>
                </a:lnTo>
                <a:lnTo>
                  <a:pt x="199206" y="92943"/>
                </a:lnTo>
                <a:lnTo>
                  <a:pt x="202379" y="89897"/>
                </a:lnTo>
                <a:lnTo>
                  <a:pt x="205063" y="85680"/>
                </a:lnTo>
                <a:lnTo>
                  <a:pt x="205063" y="95201"/>
                </a:lnTo>
                <a:lnTo>
                  <a:pt x="215414" y="95201"/>
                </a:lnTo>
                <a:lnTo>
                  <a:pt x="215414" y="1022"/>
                </a:lnTo>
                <a:lnTo>
                  <a:pt x="204360" y="1022"/>
                </a:lnTo>
                <a:lnTo>
                  <a:pt x="204360" y="35588"/>
                </a:lnTo>
                <a:lnTo>
                  <a:pt x="201761" y="32393"/>
                </a:lnTo>
                <a:lnTo>
                  <a:pt x="199440" y="30157"/>
                </a:lnTo>
                <a:lnTo>
                  <a:pt x="197395" y="28879"/>
                </a:lnTo>
                <a:lnTo>
                  <a:pt x="193860" y="26664"/>
                </a:lnTo>
                <a:lnTo>
                  <a:pt x="189472" y="25557"/>
                </a:lnTo>
                <a:lnTo>
                  <a:pt x="174776" y="25557"/>
                </a:lnTo>
                <a:lnTo>
                  <a:pt x="167503" y="29209"/>
                </a:lnTo>
                <a:lnTo>
                  <a:pt x="162412" y="36515"/>
                </a:lnTo>
                <a:lnTo>
                  <a:pt x="156465" y="49247"/>
                </a:lnTo>
                <a:lnTo>
                  <a:pt x="154777" y="62423"/>
                </a:lnTo>
                <a:lnTo>
                  <a:pt x="154803" y="64211"/>
                </a:lnTo>
                <a:lnTo>
                  <a:pt x="157113" y="77526"/>
                </a:lnTo>
                <a:lnTo>
                  <a:pt x="163147" y="88013"/>
                </a:lnTo>
                <a:lnTo>
                  <a:pt x="168727" y="94424"/>
                </a:lnTo>
                <a:lnTo>
                  <a:pt x="175330" y="97629"/>
                </a:lnTo>
                <a:lnTo>
                  <a:pt x="174691" y="85127"/>
                </a:lnTo>
                <a:lnTo>
                  <a:pt x="171581" y="80186"/>
                </a:lnTo>
                <a:close/>
              </a:path>
              <a:path w="3784638" h="124145">
                <a:moveTo>
                  <a:pt x="174691" y="85127"/>
                </a:moveTo>
                <a:lnTo>
                  <a:pt x="175330" y="97629"/>
                </a:lnTo>
                <a:lnTo>
                  <a:pt x="187683" y="97629"/>
                </a:lnTo>
                <a:lnTo>
                  <a:pt x="191879" y="96691"/>
                </a:lnTo>
                <a:lnTo>
                  <a:pt x="196234" y="85308"/>
                </a:lnTo>
                <a:lnTo>
                  <a:pt x="191858" y="87597"/>
                </a:lnTo>
                <a:lnTo>
                  <a:pt x="179675" y="87597"/>
                </a:lnTo>
                <a:lnTo>
                  <a:pt x="174691" y="85127"/>
                </a:lnTo>
                <a:close/>
              </a:path>
              <a:path w="3784638" h="124145">
                <a:moveTo>
                  <a:pt x="251330" y="27839"/>
                </a:moveTo>
                <a:lnTo>
                  <a:pt x="241079" y="35524"/>
                </a:lnTo>
                <a:lnTo>
                  <a:pt x="244785" y="55523"/>
                </a:lnTo>
                <a:lnTo>
                  <a:pt x="244998" y="49645"/>
                </a:lnTo>
                <a:lnTo>
                  <a:pt x="246893" y="44799"/>
                </a:lnTo>
                <a:lnTo>
                  <a:pt x="250471" y="40987"/>
                </a:lnTo>
                <a:lnTo>
                  <a:pt x="254050" y="37175"/>
                </a:lnTo>
                <a:lnTo>
                  <a:pt x="251330" y="27839"/>
                </a:lnTo>
                <a:close/>
              </a:path>
              <a:path w="3784638" h="124145">
                <a:moveTo>
                  <a:pt x="294623" y="64660"/>
                </a:moveTo>
                <a:lnTo>
                  <a:pt x="294623" y="57759"/>
                </a:lnTo>
                <a:lnTo>
                  <a:pt x="294283" y="52733"/>
                </a:lnTo>
                <a:lnTo>
                  <a:pt x="293601" y="49581"/>
                </a:lnTo>
                <a:lnTo>
                  <a:pt x="292834" y="44980"/>
                </a:lnTo>
                <a:lnTo>
                  <a:pt x="291301" y="40955"/>
                </a:lnTo>
                <a:lnTo>
                  <a:pt x="289001" y="37505"/>
                </a:lnTo>
                <a:lnTo>
                  <a:pt x="286615" y="33884"/>
                </a:lnTo>
                <a:lnTo>
                  <a:pt x="283143" y="30935"/>
                </a:lnTo>
                <a:lnTo>
                  <a:pt x="278586" y="28656"/>
                </a:lnTo>
                <a:lnTo>
                  <a:pt x="274028" y="26377"/>
                </a:lnTo>
                <a:lnTo>
                  <a:pt x="269321" y="25237"/>
                </a:lnTo>
                <a:lnTo>
                  <a:pt x="264297" y="25238"/>
                </a:lnTo>
                <a:lnTo>
                  <a:pt x="251330" y="27839"/>
                </a:lnTo>
                <a:lnTo>
                  <a:pt x="254050" y="37175"/>
                </a:lnTo>
                <a:lnTo>
                  <a:pt x="258480" y="35269"/>
                </a:lnTo>
                <a:lnTo>
                  <a:pt x="271131" y="35269"/>
                </a:lnTo>
                <a:lnTo>
                  <a:pt x="276392" y="38037"/>
                </a:lnTo>
                <a:lnTo>
                  <a:pt x="279544" y="43575"/>
                </a:lnTo>
                <a:lnTo>
                  <a:pt x="281248" y="46556"/>
                </a:lnTo>
                <a:lnTo>
                  <a:pt x="282334" y="50539"/>
                </a:lnTo>
                <a:lnTo>
                  <a:pt x="282803" y="55523"/>
                </a:lnTo>
                <a:lnTo>
                  <a:pt x="244785" y="55523"/>
                </a:lnTo>
                <a:lnTo>
                  <a:pt x="241079" y="35524"/>
                </a:lnTo>
                <a:lnTo>
                  <a:pt x="239377" y="37646"/>
                </a:lnTo>
                <a:lnTo>
                  <a:pt x="233944" y="48716"/>
                </a:lnTo>
                <a:lnTo>
                  <a:pt x="232133" y="62295"/>
                </a:lnTo>
                <a:lnTo>
                  <a:pt x="232185" y="64819"/>
                </a:lnTo>
                <a:lnTo>
                  <a:pt x="234707" y="78162"/>
                </a:lnTo>
                <a:lnTo>
                  <a:pt x="241015" y="88332"/>
                </a:lnTo>
                <a:lnTo>
                  <a:pt x="246936" y="94530"/>
                </a:lnTo>
                <a:lnTo>
                  <a:pt x="254156" y="97629"/>
                </a:lnTo>
                <a:lnTo>
                  <a:pt x="266168" y="97629"/>
                </a:lnTo>
                <a:lnTo>
                  <a:pt x="269299" y="97288"/>
                </a:lnTo>
                <a:lnTo>
                  <a:pt x="272068" y="96607"/>
                </a:lnTo>
                <a:lnTo>
                  <a:pt x="277222" y="95414"/>
                </a:lnTo>
                <a:lnTo>
                  <a:pt x="281546" y="93113"/>
                </a:lnTo>
                <a:lnTo>
                  <a:pt x="285039" y="89706"/>
                </a:lnTo>
                <a:lnTo>
                  <a:pt x="287126" y="87746"/>
                </a:lnTo>
                <a:lnTo>
                  <a:pt x="289011" y="85223"/>
                </a:lnTo>
                <a:lnTo>
                  <a:pt x="290694" y="82134"/>
                </a:lnTo>
                <a:lnTo>
                  <a:pt x="292376" y="79046"/>
                </a:lnTo>
                <a:lnTo>
                  <a:pt x="293367" y="76246"/>
                </a:lnTo>
                <a:lnTo>
                  <a:pt x="293665" y="73732"/>
                </a:lnTo>
                <a:lnTo>
                  <a:pt x="282355" y="73732"/>
                </a:lnTo>
                <a:lnTo>
                  <a:pt x="281503" y="76757"/>
                </a:lnTo>
                <a:lnTo>
                  <a:pt x="280055" y="79419"/>
                </a:lnTo>
                <a:lnTo>
                  <a:pt x="278010" y="81719"/>
                </a:lnTo>
                <a:lnTo>
                  <a:pt x="274432" y="85680"/>
                </a:lnTo>
                <a:lnTo>
                  <a:pt x="269640" y="87661"/>
                </a:lnTo>
                <a:lnTo>
                  <a:pt x="257202" y="87661"/>
                </a:lnTo>
                <a:lnTo>
                  <a:pt x="252452" y="85563"/>
                </a:lnTo>
                <a:lnTo>
                  <a:pt x="249385" y="81368"/>
                </a:lnTo>
                <a:lnTo>
                  <a:pt x="246318" y="77172"/>
                </a:lnTo>
                <a:lnTo>
                  <a:pt x="244678" y="71603"/>
                </a:lnTo>
                <a:lnTo>
                  <a:pt x="244465" y="64660"/>
                </a:lnTo>
                <a:lnTo>
                  <a:pt x="294623" y="64660"/>
                </a:lnTo>
                <a:close/>
              </a:path>
              <a:path w="3784638" h="124145">
                <a:moveTo>
                  <a:pt x="324250" y="80186"/>
                </a:moveTo>
                <a:lnTo>
                  <a:pt x="321140" y="75245"/>
                </a:lnTo>
                <a:lnTo>
                  <a:pt x="319585" y="69111"/>
                </a:lnTo>
                <a:lnTo>
                  <a:pt x="319585" y="53180"/>
                </a:lnTo>
                <a:lnTo>
                  <a:pt x="321385" y="46663"/>
                </a:lnTo>
                <a:lnTo>
                  <a:pt x="324985" y="42233"/>
                </a:lnTo>
                <a:lnTo>
                  <a:pt x="328584" y="37803"/>
                </a:lnTo>
                <a:lnTo>
                  <a:pt x="333280" y="35588"/>
                </a:lnTo>
                <a:lnTo>
                  <a:pt x="344271" y="35588"/>
                </a:lnTo>
                <a:lnTo>
                  <a:pt x="348637" y="37665"/>
                </a:lnTo>
                <a:lnTo>
                  <a:pt x="352172" y="41818"/>
                </a:lnTo>
                <a:lnTo>
                  <a:pt x="355708" y="45971"/>
                </a:lnTo>
                <a:lnTo>
                  <a:pt x="357476" y="52371"/>
                </a:lnTo>
                <a:lnTo>
                  <a:pt x="357476" y="69580"/>
                </a:lnTo>
                <a:lnTo>
                  <a:pt x="355761" y="76150"/>
                </a:lnTo>
                <a:lnTo>
                  <a:pt x="352332" y="80729"/>
                </a:lnTo>
                <a:lnTo>
                  <a:pt x="348903" y="85308"/>
                </a:lnTo>
                <a:lnTo>
                  <a:pt x="344547" y="96691"/>
                </a:lnTo>
                <a:lnTo>
                  <a:pt x="348211" y="94817"/>
                </a:lnTo>
                <a:lnTo>
                  <a:pt x="351874" y="92943"/>
                </a:lnTo>
                <a:lnTo>
                  <a:pt x="355048" y="89897"/>
                </a:lnTo>
                <a:lnTo>
                  <a:pt x="357731" y="85680"/>
                </a:lnTo>
                <a:lnTo>
                  <a:pt x="357731" y="95201"/>
                </a:lnTo>
                <a:lnTo>
                  <a:pt x="368082" y="95201"/>
                </a:lnTo>
                <a:lnTo>
                  <a:pt x="368082" y="1022"/>
                </a:lnTo>
                <a:lnTo>
                  <a:pt x="357028" y="1022"/>
                </a:lnTo>
                <a:lnTo>
                  <a:pt x="357028" y="35588"/>
                </a:lnTo>
                <a:lnTo>
                  <a:pt x="354430" y="32393"/>
                </a:lnTo>
                <a:lnTo>
                  <a:pt x="352108" y="30157"/>
                </a:lnTo>
                <a:lnTo>
                  <a:pt x="350064" y="28879"/>
                </a:lnTo>
                <a:lnTo>
                  <a:pt x="346528" y="26664"/>
                </a:lnTo>
                <a:lnTo>
                  <a:pt x="342141" y="25557"/>
                </a:lnTo>
                <a:lnTo>
                  <a:pt x="327445" y="25557"/>
                </a:lnTo>
                <a:lnTo>
                  <a:pt x="320171" y="29209"/>
                </a:lnTo>
                <a:lnTo>
                  <a:pt x="315081" y="36515"/>
                </a:lnTo>
                <a:lnTo>
                  <a:pt x="309133" y="49247"/>
                </a:lnTo>
                <a:lnTo>
                  <a:pt x="307445" y="62423"/>
                </a:lnTo>
                <a:lnTo>
                  <a:pt x="307472" y="64211"/>
                </a:lnTo>
                <a:lnTo>
                  <a:pt x="309781" y="77526"/>
                </a:lnTo>
                <a:lnTo>
                  <a:pt x="315816" y="88013"/>
                </a:lnTo>
                <a:lnTo>
                  <a:pt x="321396" y="94424"/>
                </a:lnTo>
                <a:lnTo>
                  <a:pt x="327998" y="97629"/>
                </a:lnTo>
                <a:lnTo>
                  <a:pt x="327359" y="85127"/>
                </a:lnTo>
                <a:lnTo>
                  <a:pt x="324250" y="80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223347" y="2909867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85430" y="2985862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96635" y="290919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992973" y="2909782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94241" y="2909782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804461" y="3023465"/>
            <a:ext cx="3001131" cy="108750"/>
          </a:xfrm>
          <a:custGeom>
            <a:avLst/>
            <a:gdLst/>
            <a:ahLst/>
            <a:cxnLst/>
            <a:rect l="l" t="t" r="r" b="b"/>
            <a:pathLst>
              <a:path w="3301244" h="123250">
                <a:moveTo>
                  <a:pt x="2142237" y="80186"/>
                </a:moveTo>
                <a:lnTo>
                  <a:pt x="2139127" y="75245"/>
                </a:lnTo>
                <a:lnTo>
                  <a:pt x="2137572" y="69111"/>
                </a:lnTo>
                <a:lnTo>
                  <a:pt x="2137572" y="53180"/>
                </a:lnTo>
                <a:lnTo>
                  <a:pt x="2139372" y="46663"/>
                </a:lnTo>
                <a:lnTo>
                  <a:pt x="2142971" y="42233"/>
                </a:lnTo>
                <a:lnTo>
                  <a:pt x="2146571" y="37803"/>
                </a:lnTo>
                <a:lnTo>
                  <a:pt x="2151267" y="35588"/>
                </a:lnTo>
                <a:lnTo>
                  <a:pt x="2162257" y="35588"/>
                </a:lnTo>
                <a:lnTo>
                  <a:pt x="2166624" y="37665"/>
                </a:lnTo>
                <a:lnTo>
                  <a:pt x="2170159" y="41818"/>
                </a:lnTo>
                <a:lnTo>
                  <a:pt x="2173695" y="45971"/>
                </a:lnTo>
                <a:lnTo>
                  <a:pt x="2175463" y="52371"/>
                </a:lnTo>
                <a:lnTo>
                  <a:pt x="2175463" y="69579"/>
                </a:lnTo>
                <a:lnTo>
                  <a:pt x="2173748" y="76150"/>
                </a:lnTo>
                <a:lnTo>
                  <a:pt x="2170319" y="80729"/>
                </a:lnTo>
                <a:lnTo>
                  <a:pt x="2166890" y="85308"/>
                </a:lnTo>
                <a:lnTo>
                  <a:pt x="2162534" y="96692"/>
                </a:lnTo>
                <a:lnTo>
                  <a:pt x="2166197" y="94817"/>
                </a:lnTo>
                <a:lnTo>
                  <a:pt x="2169861" y="92943"/>
                </a:lnTo>
                <a:lnTo>
                  <a:pt x="2173035" y="89897"/>
                </a:lnTo>
                <a:lnTo>
                  <a:pt x="2175718" y="85680"/>
                </a:lnTo>
                <a:lnTo>
                  <a:pt x="2175718" y="95201"/>
                </a:lnTo>
                <a:lnTo>
                  <a:pt x="2186069" y="95201"/>
                </a:lnTo>
                <a:lnTo>
                  <a:pt x="2186069" y="1022"/>
                </a:lnTo>
                <a:lnTo>
                  <a:pt x="2175016" y="1022"/>
                </a:lnTo>
                <a:lnTo>
                  <a:pt x="2175016" y="35588"/>
                </a:lnTo>
                <a:lnTo>
                  <a:pt x="2172417" y="32393"/>
                </a:lnTo>
                <a:lnTo>
                  <a:pt x="2170095" y="30158"/>
                </a:lnTo>
                <a:lnTo>
                  <a:pt x="2168050" y="28879"/>
                </a:lnTo>
                <a:lnTo>
                  <a:pt x="2164515" y="26664"/>
                </a:lnTo>
                <a:lnTo>
                  <a:pt x="2160127" y="25557"/>
                </a:lnTo>
                <a:lnTo>
                  <a:pt x="2145432" y="25557"/>
                </a:lnTo>
                <a:lnTo>
                  <a:pt x="2138158" y="29209"/>
                </a:lnTo>
                <a:lnTo>
                  <a:pt x="2133068" y="36515"/>
                </a:lnTo>
                <a:lnTo>
                  <a:pt x="2127120" y="49247"/>
                </a:lnTo>
                <a:lnTo>
                  <a:pt x="2125432" y="62423"/>
                </a:lnTo>
                <a:lnTo>
                  <a:pt x="2125459" y="64211"/>
                </a:lnTo>
                <a:lnTo>
                  <a:pt x="2127768" y="77526"/>
                </a:lnTo>
                <a:lnTo>
                  <a:pt x="2133802" y="88013"/>
                </a:lnTo>
                <a:lnTo>
                  <a:pt x="2139383" y="94423"/>
                </a:lnTo>
                <a:lnTo>
                  <a:pt x="2145985" y="97629"/>
                </a:lnTo>
                <a:lnTo>
                  <a:pt x="2145346" y="85127"/>
                </a:lnTo>
                <a:lnTo>
                  <a:pt x="2142237" y="80186"/>
                </a:lnTo>
                <a:close/>
              </a:path>
              <a:path w="3301244" h="123250">
                <a:moveTo>
                  <a:pt x="2145346" y="85127"/>
                </a:moveTo>
                <a:lnTo>
                  <a:pt x="2145985" y="97629"/>
                </a:lnTo>
                <a:lnTo>
                  <a:pt x="2158338" y="97629"/>
                </a:lnTo>
                <a:lnTo>
                  <a:pt x="2162534" y="96692"/>
                </a:lnTo>
                <a:lnTo>
                  <a:pt x="2166890" y="85308"/>
                </a:lnTo>
                <a:lnTo>
                  <a:pt x="2162513" y="87597"/>
                </a:lnTo>
                <a:lnTo>
                  <a:pt x="2150330" y="87597"/>
                </a:lnTo>
                <a:lnTo>
                  <a:pt x="2145346" y="85127"/>
                </a:lnTo>
                <a:close/>
              </a:path>
              <a:path w="3301244" h="123250">
                <a:moveTo>
                  <a:pt x="2254054" y="15068"/>
                </a:moveTo>
                <a:lnTo>
                  <a:pt x="2254736" y="13257"/>
                </a:lnTo>
                <a:lnTo>
                  <a:pt x="2257505" y="10542"/>
                </a:lnTo>
                <a:lnTo>
                  <a:pt x="2262499" y="10574"/>
                </a:lnTo>
                <a:lnTo>
                  <a:pt x="2265087" y="10734"/>
                </a:lnTo>
                <a:lnTo>
                  <a:pt x="2265087" y="255"/>
                </a:lnTo>
                <a:lnTo>
                  <a:pt x="2262467" y="63"/>
                </a:lnTo>
                <a:lnTo>
                  <a:pt x="2252563" y="0"/>
                </a:lnTo>
                <a:lnTo>
                  <a:pt x="2247388" y="1959"/>
                </a:lnTo>
                <a:lnTo>
                  <a:pt x="2244704" y="5878"/>
                </a:lnTo>
                <a:lnTo>
                  <a:pt x="2243214" y="8093"/>
                </a:lnTo>
                <a:lnTo>
                  <a:pt x="2242383" y="11585"/>
                </a:lnTo>
                <a:lnTo>
                  <a:pt x="2242212" y="16356"/>
                </a:lnTo>
                <a:lnTo>
                  <a:pt x="2242212" y="27090"/>
                </a:lnTo>
                <a:lnTo>
                  <a:pt x="2232692" y="27090"/>
                </a:lnTo>
                <a:lnTo>
                  <a:pt x="2232692" y="36163"/>
                </a:lnTo>
                <a:lnTo>
                  <a:pt x="2242212" y="36163"/>
                </a:lnTo>
                <a:lnTo>
                  <a:pt x="2242212" y="95201"/>
                </a:lnTo>
                <a:lnTo>
                  <a:pt x="2253586" y="95201"/>
                </a:lnTo>
                <a:lnTo>
                  <a:pt x="2253586" y="36163"/>
                </a:lnTo>
                <a:lnTo>
                  <a:pt x="2265087" y="36163"/>
                </a:lnTo>
                <a:lnTo>
                  <a:pt x="2265087" y="27090"/>
                </a:lnTo>
                <a:lnTo>
                  <a:pt x="2253714" y="27090"/>
                </a:lnTo>
                <a:lnTo>
                  <a:pt x="2253714" y="19679"/>
                </a:lnTo>
                <a:lnTo>
                  <a:pt x="2254054" y="15068"/>
                </a:lnTo>
                <a:close/>
              </a:path>
              <a:path w="3301244" h="123250">
                <a:moveTo>
                  <a:pt x="2276141" y="1341"/>
                </a:moveTo>
                <a:lnTo>
                  <a:pt x="2276141" y="14376"/>
                </a:lnTo>
                <a:lnTo>
                  <a:pt x="2287642" y="14376"/>
                </a:lnTo>
                <a:lnTo>
                  <a:pt x="2287642" y="1341"/>
                </a:lnTo>
                <a:lnTo>
                  <a:pt x="2276141" y="1341"/>
                </a:lnTo>
                <a:close/>
              </a:path>
              <a:path w="3301244" h="123250">
                <a:moveTo>
                  <a:pt x="2272371" y="26771"/>
                </a:moveTo>
                <a:lnTo>
                  <a:pt x="2272371" y="95201"/>
                </a:lnTo>
                <a:lnTo>
                  <a:pt x="2283872" y="95201"/>
                </a:lnTo>
                <a:lnTo>
                  <a:pt x="2283872" y="50986"/>
                </a:lnTo>
                <a:lnTo>
                  <a:pt x="2285427" y="46695"/>
                </a:lnTo>
                <a:lnTo>
                  <a:pt x="2287642" y="44041"/>
                </a:lnTo>
                <a:lnTo>
                  <a:pt x="2288537" y="42968"/>
                </a:lnTo>
                <a:lnTo>
                  <a:pt x="2291647" y="39241"/>
                </a:lnTo>
                <a:lnTo>
                  <a:pt x="2296098" y="37377"/>
                </a:lnTo>
                <a:lnTo>
                  <a:pt x="2303201" y="37398"/>
                </a:lnTo>
                <a:lnTo>
                  <a:pt x="2304767" y="37588"/>
                </a:lnTo>
                <a:lnTo>
                  <a:pt x="2305661" y="37697"/>
                </a:lnTo>
                <a:lnTo>
                  <a:pt x="2316268" y="95201"/>
                </a:lnTo>
                <a:lnTo>
                  <a:pt x="2316268" y="50092"/>
                </a:lnTo>
                <a:lnTo>
                  <a:pt x="2318046" y="44001"/>
                </a:lnTo>
                <a:lnTo>
                  <a:pt x="2321603" y="40636"/>
                </a:lnTo>
                <a:lnTo>
                  <a:pt x="2325160" y="37271"/>
                </a:lnTo>
                <a:lnTo>
                  <a:pt x="2329111" y="35588"/>
                </a:lnTo>
                <a:lnTo>
                  <a:pt x="2338227" y="35588"/>
                </a:lnTo>
                <a:lnTo>
                  <a:pt x="2336459" y="25237"/>
                </a:lnTo>
                <a:lnTo>
                  <a:pt x="2331645" y="25237"/>
                </a:lnTo>
                <a:lnTo>
                  <a:pt x="2327343" y="26537"/>
                </a:lnTo>
                <a:lnTo>
                  <a:pt x="2323552" y="29135"/>
                </a:lnTo>
                <a:lnTo>
                  <a:pt x="2321337" y="30668"/>
                </a:lnTo>
                <a:lnTo>
                  <a:pt x="2318866" y="33118"/>
                </a:lnTo>
                <a:lnTo>
                  <a:pt x="2316140" y="36483"/>
                </a:lnTo>
                <a:lnTo>
                  <a:pt x="2316140" y="26771"/>
                </a:lnTo>
                <a:lnTo>
                  <a:pt x="2304767" y="26771"/>
                </a:lnTo>
                <a:lnTo>
                  <a:pt x="2304426" y="25429"/>
                </a:lnTo>
                <a:lnTo>
                  <a:pt x="2301955" y="25237"/>
                </a:lnTo>
                <a:lnTo>
                  <a:pt x="2297397" y="25237"/>
                </a:lnTo>
                <a:lnTo>
                  <a:pt x="2293372" y="26888"/>
                </a:lnTo>
                <a:lnTo>
                  <a:pt x="2289879" y="30189"/>
                </a:lnTo>
                <a:lnTo>
                  <a:pt x="2287642" y="32303"/>
                </a:lnTo>
                <a:lnTo>
                  <a:pt x="2286386" y="33490"/>
                </a:lnTo>
                <a:lnTo>
                  <a:pt x="2284192" y="36291"/>
                </a:lnTo>
                <a:lnTo>
                  <a:pt x="2283297" y="38591"/>
                </a:lnTo>
                <a:lnTo>
                  <a:pt x="2276141" y="27090"/>
                </a:lnTo>
                <a:lnTo>
                  <a:pt x="2283297" y="27090"/>
                </a:lnTo>
                <a:lnTo>
                  <a:pt x="2283297" y="26771"/>
                </a:lnTo>
                <a:lnTo>
                  <a:pt x="2272371" y="26771"/>
                </a:lnTo>
                <a:close/>
              </a:path>
              <a:path w="3301244" h="123250">
                <a:moveTo>
                  <a:pt x="2287642" y="44041"/>
                </a:moveTo>
                <a:lnTo>
                  <a:pt x="2285427" y="46695"/>
                </a:lnTo>
                <a:lnTo>
                  <a:pt x="2283872" y="50986"/>
                </a:lnTo>
                <a:lnTo>
                  <a:pt x="2283872" y="95201"/>
                </a:lnTo>
                <a:lnTo>
                  <a:pt x="2287642" y="95201"/>
                </a:lnTo>
                <a:lnTo>
                  <a:pt x="2283872" y="55842"/>
                </a:lnTo>
                <a:lnTo>
                  <a:pt x="2287642" y="95201"/>
                </a:lnTo>
                <a:lnTo>
                  <a:pt x="2287642" y="44041"/>
                </a:lnTo>
                <a:close/>
              </a:path>
              <a:path w="3301244" h="123250">
                <a:moveTo>
                  <a:pt x="2276141" y="27090"/>
                </a:moveTo>
                <a:lnTo>
                  <a:pt x="2283297" y="38591"/>
                </a:lnTo>
                <a:lnTo>
                  <a:pt x="2284192" y="36291"/>
                </a:lnTo>
                <a:lnTo>
                  <a:pt x="2286386" y="33490"/>
                </a:lnTo>
                <a:lnTo>
                  <a:pt x="2287642" y="32303"/>
                </a:lnTo>
                <a:lnTo>
                  <a:pt x="2287642" y="27090"/>
                </a:lnTo>
                <a:lnTo>
                  <a:pt x="2276141" y="27090"/>
                </a:lnTo>
                <a:close/>
              </a:path>
              <a:path w="3301244" h="123250">
                <a:moveTo>
                  <a:pt x="2305661" y="25557"/>
                </a:moveTo>
                <a:lnTo>
                  <a:pt x="2304426" y="25429"/>
                </a:lnTo>
                <a:lnTo>
                  <a:pt x="2304767" y="26771"/>
                </a:lnTo>
                <a:lnTo>
                  <a:pt x="2305661" y="26771"/>
                </a:lnTo>
                <a:lnTo>
                  <a:pt x="2305661" y="25557"/>
                </a:lnTo>
                <a:close/>
              </a:path>
              <a:path w="3301244" h="123250">
                <a:moveTo>
                  <a:pt x="2355212" y="95510"/>
                </a:moveTo>
                <a:lnTo>
                  <a:pt x="2362422" y="97820"/>
                </a:lnTo>
                <a:lnTo>
                  <a:pt x="2358098" y="82550"/>
                </a:lnTo>
                <a:lnTo>
                  <a:pt x="2356586" y="80588"/>
                </a:lnTo>
                <a:lnTo>
                  <a:pt x="2356586" y="61521"/>
                </a:lnTo>
                <a:lnTo>
                  <a:pt x="2360569" y="63020"/>
                </a:lnTo>
                <a:lnTo>
                  <a:pt x="2356586" y="55395"/>
                </a:lnTo>
                <a:lnTo>
                  <a:pt x="2360569" y="63020"/>
                </a:lnTo>
                <a:lnTo>
                  <a:pt x="2356586" y="48324"/>
                </a:lnTo>
                <a:lnTo>
                  <a:pt x="2357289" y="32372"/>
                </a:lnTo>
                <a:lnTo>
                  <a:pt x="2360292" y="29657"/>
                </a:lnTo>
                <a:lnTo>
                  <a:pt x="2363742" y="27889"/>
                </a:lnTo>
                <a:lnTo>
                  <a:pt x="2366660" y="34821"/>
                </a:lnTo>
                <a:lnTo>
                  <a:pt x="2368620" y="35716"/>
                </a:lnTo>
                <a:lnTo>
                  <a:pt x="2373135" y="35716"/>
                </a:lnTo>
                <a:lnTo>
                  <a:pt x="2377523" y="34821"/>
                </a:lnTo>
                <a:lnTo>
                  <a:pt x="2375371" y="25237"/>
                </a:lnTo>
                <a:lnTo>
                  <a:pt x="2382209" y="24982"/>
                </a:lnTo>
                <a:lnTo>
                  <a:pt x="2371900" y="24982"/>
                </a:lnTo>
                <a:lnTo>
                  <a:pt x="2371069" y="25237"/>
                </a:lnTo>
                <a:lnTo>
                  <a:pt x="2371005" y="34821"/>
                </a:lnTo>
                <a:lnTo>
                  <a:pt x="2367193" y="26122"/>
                </a:lnTo>
                <a:lnTo>
                  <a:pt x="2364019" y="24982"/>
                </a:lnTo>
                <a:lnTo>
                  <a:pt x="2357747" y="26984"/>
                </a:lnTo>
                <a:lnTo>
                  <a:pt x="2353082" y="30988"/>
                </a:lnTo>
                <a:lnTo>
                  <a:pt x="2352207" y="31739"/>
                </a:lnTo>
                <a:lnTo>
                  <a:pt x="2353498" y="59612"/>
                </a:lnTo>
                <a:lnTo>
                  <a:pt x="2354733" y="36035"/>
                </a:lnTo>
                <a:lnTo>
                  <a:pt x="2353199" y="33054"/>
                </a:lnTo>
                <a:lnTo>
                  <a:pt x="2354733" y="36035"/>
                </a:lnTo>
                <a:lnTo>
                  <a:pt x="2356266" y="61401"/>
                </a:lnTo>
                <a:lnTo>
                  <a:pt x="2356522" y="80505"/>
                </a:lnTo>
                <a:lnTo>
                  <a:pt x="2356586" y="95201"/>
                </a:lnTo>
                <a:lnTo>
                  <a:pt x="2355564" y="77566"/>
                </a:lnTo>
                <a:lnTo>
                  <a:pt x="2355223" y="73732"/>
                </a:lnTo>
                <a:lnTo>
                  <a:pt x="2344893" y="50539"/>
                </a:lnTo>
                <a:lnTo>
                  <a:pt x="2344893" y="73732"/>
                </a:lnTo>
                <a:lnTo>
                  <a:pt x="2344169" y="73732"/>
                </a:lnTo>
                <a:lnTo>
                  <a:pt x="2344467" y="80548"/>
                </a:lnTo>
                <a:lnTo>
                  <a:pt x="2344893" y="81621"/>
                </a:lnTo>
                <a:lnTo>
                  <a:pt x="2346735" y="86266"/>
                </a:lnTo>
                <a:lnTo>
                  <a:pt x="2350974" y="90888"/>
                </a:lnTo>
                <a:lnTo>
                  <a:pt x="2346735" y="86266"/>
                </a:lnTo>
                <a:lnTo>
                  <a:pt x="2344893" y="81621"/>
                </a:lnTo>
                <a:lnTo>
                  <a:pt x="2344893" y="95201"/>
                </a:lnTo>
                <a:lnTo>
                  <a:pt x="2354929" y="95201"/>
                </a:lnTo>
                <a:lnTo>
                  <a:pt x="2355212" y="95510"/>
                </a:lnTo>
                <a:close/>
              </a:path>
              <a:path w="3301244" h="123250">
                <a:moveTo>
                  <a:pt x="2356586" y="95201"/>
                </a:moveTo>
                <a:lnTo>
                  <a:pt x="2356522" y="80505"/>
                </a:lnTo>
                <a:lnTo>
                  <a:pt x="2356266" y="61401"/>
                </a:lnTo>
                <a:lnTo>
                  <a:pt x="2354733" y="36035"/>
                </a:lnTo>
                <a:lnTo>
                  <a:pt x="2353498" y="59612"/>
                </a:lnTo>
                <a:lnTo>
                  <a:pt x="2352207" y="31739"/>
                </a:lnTo>
                <a:lnTo>
                  <a:pt x="2351496" y="30796"/>
                </a:lnTo>
                <a:lnTo>
                  <a:pt x="2349621" y="29263"/>
                </a:lnTo>
                <a:lnTo>
                  <a:pt x="2346299" y="26579"/>
                </a:lnTo>
                <a:lnTo>
                  <a:pt x="2348418" y="34992"/>
                </a:lnTo>
                <a:lnTo>
                  <a:pt x="2348556" y="56503"/>
                </a:lnTo>
                <a:lnTo>
                  <a:pt x="2346086" y="52201"/>
                </a:lnTo>
                <a:lnTo>
                  <a:pt x="2344893" y="45897"/>
                </a:lnTo>
                <a:lnTo>
                  <a:pt x="2344893" y="50539"/>
                </a:lnTo>
                <a:lnTo>
                  <a:pt x="2355223" y="73732"/>
                </a:lnTo>
                <a:lnTo>
                  <a:pt x="2355564" y="77566"/>
                </a:lnTo>
                <a:lnTo>
                  <a:pt x="2356586" y="95201"/>
                </a:lnTo>
                <a:close/>
              </a:path>
              <a:path w="3301244" h="123250">
                <a:moveTo>
                  <a:pt x="2343232" y="40380"/>
                </a:moveTo>
                <a:lnTo>
                  <a:pt x="2344339" y="42510"/>
                </a:lnTo>
                <a:lnTo>
                  <a:pt x="2344893" y="45897"/>
                </a:lnTo>
                <a:lnTo>
                  <a:pt x="2346086" y="52201"/>
                </a:lnTo>
                <a:lnTo>
                  <a:pt x="2348556" y="56503"/>
                </a:lnTo>
                <a:lnTo>
                  <a:pt x="2348418" y="34992"/>
                </a:lnTo>
                <a:lnTo>
                  <a:pt x="2346299" y="26579"/>
                </a:lnTo>
                <a:lnTo>
                  <a:pt x="2346086" y="40231"/>
                </a:lnTo>
                <a:lnTo>
                  <a:pt x="2346086" y="46705"/>
                </a:lnTo>
                <a:lnTo>
                  <a:pt x="2346086" y="40231"/>
                </a:lnTo>
                <a:lnTo>
                  <a:pt x="2346299" y="26579"/>
                </a:lnTo>
                <a:lnTo>
                  <a:pt x="2341911" y="25237"/>
                </a:lnTo>
                <a:lnTo>
                  <a:pt x="2336459" y="25237"/>
                </a:lnTo>
                <a:lnTo>
                  <a:pt x="2338227" y="35588"/>
                </a:lnTo>
                <a:lnTo>
                  <a:pt x="2341485" y="37185"/>
                </a:lnTo>
                <a:lnTo>
                  <a:pt x="2343232" y="40380"/>
                </a:lnTo>
                <a:close/>
              </a:path>
              <a:path w="3301244" h="123250">
                <a:moveTo>
                  <a:pt x="2304767" y="37588"/>
                </a:moveTo>
                <a:lnTo>
                  <a:pt x="2304767" y="95201"/>
                </a:lnTo>
                <a:lnTo>
                  <a:pt x="2316268" y="95201"/>
                </a:lnTo>
                <a:lnTo>
                  <a:pt x="2305661" y="37697"/>
                </a:lnTo>
                <a:lnTo>
                  <a:pt x="2304767" y="37588"/>
                </a:lnTo>
                <a:close/>
              </a:path>
              <a:path w="3301244" h="123250">
                <a:moveTo>
                  <a:pt x="2382837" y="25237"/>
                </a:moveTo>
                <a:lnTo>
                  <a:pt x="2382209" y="24982"/>
                </a:lnTo>
                <a:lnTo>
                  <a:pt x="2375371" y="25237"/>
                </a:lnTo>
                <a:lnTo>
                  <a:pt x="2377523" y="34821"/>
                </a:lnTo>
                <a:lnTo>
                  <a:pt x="2373135" y="35716"/>
                </a:lnTo>
                <a:lnTo>
                  <a:pt x="2376415" y="35716"/>
                </a:lnTo>
                <a:lnTo>
                  <a:pt x="2379195" y="36568"/>
                </a:lnTo>
                <a:lnTo>
                  <a:pt x="2382102" y="36333"/>
                </a:lnTo>
                <a:lnTo>
                  <a:pt x="2384743" y="39358"/>
                </a:lnTo>
                <a:lnTo>
                  <a:pt x="2389642" y="28006"/>
                </a:lnTo>
                <a:lnTo>
                  <a:pt x="2384573" y="25237"/>
                </a:lnTo>
                <a:lnTo>
                  <a:pt x="2382837" y="25237"/>
                </a:lnTo>
                <a:close/>
              </a:path>
              <a:path w="3301244" h="123250">
                <a:moveTo>
                  <a:pt x="2367193" y="26122"/>
                </a:moveTo>
                <a:lnTo>
                  <a:pt x="2371005" y="34821"/>
                </a:lnTo>
                <a:lnTo>
                  <a:pt x="2371069" y="25237"/>
                </a:lnTo>
                <a:lnTo>
                  <a:pt x="2371900" y="24982"/>
                </a:lnTo>
                <a:lnTo>
                  <a:pt x="2364019" y="24982"/>
                </a:lnTo>
                <a:lnTo>
                  <a:pt x="2367193" y="26122"/>
                </a:lnTo>
                <a:close/>
              </a:path>
              <a:path w="3301244" h="123250">
                <a:moveTo>
                  <a:pt x="2381186" y="87182"/>
                </a:moveTo>
                <a:lnTo>
                  <a:pt x="2377437" y="88108"/>
                </a:lnTo>
                <a:lnTo>
                  <a:pt x="2366021" y="88108"/>
                </a:lnTo>
                <a:lnTo>
                  <a:pt x="2360995" y="86256"/>
                </a:lnTo>
                <a:lnTo>
                  <a:pt x="2358098" y="82550"/>
                </a:lnTo>
                <a:lnTo>
                  <a:pt x="2362422" y="97820"/>
                </a:lnTo>
                <a:lnTo>
                  <a:pt x="2382059" y="97820"/>
                </a:lnTo>
                <a:lnTo>
                  <a:pt x="2384892" y="95201"/>
                </a:lnTo>
                <a:lnTo>
                  <a:pt x="2389520" y="95201"/>
                </a:lnTo>
                <a:lnTo>
                  <a:pt x="2389280" y="80612"/>
                </a:lnTo>
                <a:lnTo>
                  <a:pt x="2389280" y="73796"/>
                </a:lnTo>
                <a:lnTo>
                  <a:pt x="2389520" y="95201"/>
                </a:lnTo>
                <a:lnTo>
                  <a:pt x="2396841" y="95201"/>
                </a:lnTo>
                <a:lnTo>
                  <a:pt x="2396840" y="88184"/>
                </a:lnTo>
                <a:lnTo>
                  <a:pt x="2393720" y="91175"/>
                </a:lnTo>
                <a:lnTo>
                  <a:pt x="2391132" y="59655"/>
                </a:lnTo>
                <a:lnTo>
                  <a:pt x="2387980" y="71560"/>
                </a:lnTo>
                <a:lnTo>
                  <a:pt x="2387661" y="83476"/>
                </a:lnTo>
                <a:lnTo>
                  <a:pt x="2384892" y="85061"/>
                </a:lnTo>
                <a:lnTo>
                  <a:pt x="2384423" y="85329"/>
                </a:lnTo>
                <a:lnTo>
                  <a:pt x="2381186" y="87182"/>
                </a:lnTo>
                <a:close/>
              </a:path>
              <a:path w="3301244" h="123250">
                <a:moveTo>
                  <a:pt x="2362187" y="51050"/>
                </a:moveTo>
                <a:lnTo>
                  <a:pt x="2359248" y="49261"/>
                </a:lnTo>
                <a:lnTo>
                  <a:pt x="2357779" y="46876"/>
                </a:lnTo>
                <a:lnTo>
                  <a:pt x="2357779" y="41168"/>
                </a:lnTo>
                <a:lnTo>
                  <a:pt x="2358897" y="38974"/>
                </a:lnTo>
                <a:lnTo>
                  <a:pt x="2361474" y="40252"/>
                </a:lnTo>
                <a:lnTo>
                  <a:pt x="2364733" y="37228"/>
                </a:lnTo>
                <a:lnTo>
                  <a:pt x="2368620" y="35716"/>
                </a:lnTo>
                <a:lnTo>
                  <a:pt x="2366660" y="34821"/>
                </a:lnTo>
                <a:lnTo>
                  <a:pt x="2363370" y="35652"/>
                </a:lnTo>
                <a:lnTo>
                  <a:pt x="2361133" y="37313"/>
                </a:lnTo>
                <a:lnTo>
                  <a:pt x="2360292" y="29657"/>
                </a:lnTo>
                <a:lnTo>
                  <a:pt x="2357289" y="32372"/>
                </a:lnTo>
                <a:lnTo>
                  <a:pt x="2356586" y="48324"/>
                </a:lnTo>
                <a:lnTo>
                  <a:pt x="2360569" y="63020"/>
                </a:lnTo>
                <a:lnTo>
                  <a:pt x="2366405" y="64468"/>
                </a:lnTo>
                <a:lnTo>
                  <a:pt x="2366405" y="53052"/>
                </a:lnTo>
                <a:lnTo>
                  <a:pt x="2363891" y="52115"/>
                </a:lnTo>
                <a:lnTo>
                  <a:pt x="2362187" y="51050"/>
                </a:lnTo>
                <a:close/>
              </a:path>
              <a:path w="3301244" h="123250">
                <a:moveTo>
                  <a:pt x="2384892" y="95201"/>
                </a:moveTo>
                <a:lnTo>
                  <a:pt x="2382059" y="97820"/>
                </a:lnTo>
                <a:lnTo>
                  <a:pt x="2389098" y="95605"/>
                </a:lnTo>
                <a:lnTo>
                  <a:pt x="2389520" y="95201"/>
                </a:lnTo>
                <a:lnTo>
                  <a:pt x="2384892" y="95201"/>
                </a:lnTo>
                <a:close/>
              </a:path>
              <a:path w="3301244" h="123250">
                <a:moveTo>
                  <a:pt x="2379195" y="36568"/>
                </a:moveTo>
                <a:lnTo>
                  <a:pt x="2381474" y="38272"/>
                </a:lnTo>
                <a:lnTo>
                  <a:pt x="2383752" y="39975"/>
                </a:lnTo>
                <a:lnTo>
                  <a:pt x="2384892" y="43106"/>
                </a:lnTo>
                <a:lnTo>
                  <a:pt x="2384892" y="57546"/>
                </a:lnTo>
                <a:lnTo>
                  <a:pt x="2377331" y="55715"/>
                </a:lnTo>
                <a:lnTo>
                  <a:pt x="2369727" y="53862"/>
                </a:lnTo>
                <a:lnTo>
                  <a:pt x="2366405" y="53052"/>
                </a:lnTo>
                <a:lnTo>
                  <a:pt x="2366405" y="64468"/>
                </a:lnTo>
                <a:lnTo>
                  <a:pt x="2375542" y="66768"/>
                </a:lnTo>
                <a:lnTo>
                  <a:pt x="2380440" y="68003"/>
                </a:lnTo>
                <a:lnTo>
                  <a:pt x="2383721" y="69090"/>
                </a:lnTo>
                <a:lnTo>
                  <a:pt x="2384892" y="69750"/>
                </a:lnTo>
                <a:lnTo>
                  <a:pt x="2385382" y="70027"/>
                </a:lnTo>
                <a:lnTo>
                  <a:pt x="2385595" y="57716"/>
                </a:lnTo>
                <a:lnTo>
                  <a:pt x="2391132" y="59655"/>
                </a:lnTo>
                <a:lnTo>
                  <a:pt x="2393944" y="61529"/>
                </a:lnTo>
                <a:lnTo>
                  <a:pt x="2396840" y="88184"/>
                </a:lnTo>
                <a:lnTo>
                  <a:pt x="2398342" y="86745"/>
                </a:lnTo>
                <a:lnTo>
                  <a:pt x="2400653" y="81485"/>
                </a:lnTo>
                <a:lnTo>
                  <a:pt x="2400653" y="69090"/>
                </a:lnTo>
                <a:lnTo>
                  <a:pt x="2398416" y="64468"/>
                </a:lnTo>
                <a:lnTo>
                  <a:pt x="2396840" y="63433"/>
                </a:lnTo>
                <a:lnTo>
                  <a:pt x="2396841" y="46450"/>
                </a:lnTo>
                <a:lnTo>
                  <a:pt x="2387490" y="46450"/>
                </a:lnTo>
                <a:lnTo>
                  <a:pt x="2387277" y="43852"/>
                </a:lnTo>
                <a:lnTo>
                  <a:pt x="2386362" y="41488"/>
                </a:lnTo>
                <a:lnTo>
                  <a:pt x="2384743" y="39358"/>
                </a:lnTo>
                <a:lnTo>
                  <a:pt x="2382102" y="36333"/>
                </a:lnTo>
                <a:lnTo>
                  <a:pt x="2379195" y="36568"/>
                </a:lnTo>
                <a:close/>
              </a:path>
              <a:path w="3301244" h="123250">
                <a:moveTo>
                  <a:pt x="2393944" y="61529"/>
                </a:moveTo>
                <a:lnTo>
                  <a:pt x="2391132" y="59655"/>
                </a:lnTo>
                <a:lnTo>
                  <a:pt x="2393720" y="91175"/>
                </a:lnTo>
                <a:lnTo>
                  <a:pt x="2396840" y="88184"/>
                </a:lnTo>
                <a:lnTo>
                  <a:pt x="2393944" y="61529"/>
                </a:lnTo>
                <a:close/>
              </a:path>
              <a:path w="3301244" h="123250">
                <a:moveTo>
                  <a:pt x="2391132" y="59655"/>
                </a:moveTo>
                <a:lnTo>
                  <a:pt x="2385595" y="57716"/>
                </a:lnTo>
                <a:lnTo>
                  <a:pt x="2385382" y="70027"/>
                </a:lnTo>
                <a:lnTo>
                  <a:pt x="2384892" y="69750"/>
                </a:lnTo>
                <a:lnTo>
                  <a:pt x="2384892" y="85061"/>
                </a:lnTo>
                <a:lnTo>
                  <a:pt x="2387661" y="83476"/>
                </a:lnTo>
                <a:lnTo>
                  <a:pt x="2387980" y="71560"/>
                </a:lnTo>
                <a:lnTo>
                  <a:pt x="2391132" y="59655"/>
                </a:lnTo>
                <a:close/>
              </a:path>
              <a:path w="3301244" h="123250">
                <a:moveTo>
                  <a:pt x="2389642" y="28006"/>
                </a:moveTo>
                <a:lnTo>
                  <a:pt x="2384743" y="39358"/>
                </a:lnTo>
                <a:lnTo>
                  <a:pt x="2386362" y="41488"/>
                </a:lnTo>
                <a:lnTo>
                  <a:pt x="2387277" y="43852"/>
                </a:lnTo>
                <a:lnTo>
                  <a:pt x="2387490" y="46450"/>
                </a:lnTo>
                <a:lnTo>
                  <a:pt x="2396841" y="46450"/>
                </a:lnTo>
                <a:lnTo>
                  <a:pt x="2394157" y="35205"/>
                </a:lnTo>
                <a:lnTo>
                  <a:pt x="2392364" y="31619"/>
                </a:lnTo>
                <a:lnTo>
                  <a:pt x="2390834" y="28560"/>
                </a:lnTo>
                <a:lnTo>
                  <a:pt x="2384573" y="25237"/>
                </a:lnTo>
                <a:lnTo>
                  <a:pt x="2389642" y="28006"/>
                </a:lnTo>
                <a:close/>
              </a:path>
              <a:path w="3301244" h="123250">
                <a:moveTo>
                  <a:pt x="2361474" y="40252"/>
                </a:moveTo>
                <a:lnTo>
                  <a:pt x="2358897" y="38974"/>
                </a:lnTo>
                <a:lnTo>
                  <a:pt x="2357779" y="41168"/>
                </a:lnTo>
                <a:lnTo>
                  <a:pt x="2357779" y="44629"/>
                </a:lnTo>
                <a:lnTo>
                  <a:pt x="2358215" y="43277"/>
                </a:lnTo>
                <a:lnTo>
                  <a:pt x="2357779" y="43894"/>
                </a:lnTo>
                <a:lnTo>
                  <a:pt x="2358215" y="43277"/>
                </a:lnTo>
                <a:lnTo>
                  <a:pt x="2361474" y="40252"/>
                </a:lnTo>
                <a:close/>
              </a:path>
              <a:path w="3301244" h="123250">
                <a:moveTo>
                  <a:pt x="2398438" y="42020"/>
                </a:moveTo>
                <a:lnTo>
                  <a:pt x="2397053" y="37888"/>
                </a:lnTo>
                <a:lnTo>
                  <a:pt x="2396841" y="43596"/>
                </a:lnTo>
                <a:lnTo>
                  <a:pt x="2395946" y="38783"/>
                </a:lnTo>
                <a:lnTo>
                  <a:pt x="2394199" y="34055"/>
                </a:lnTo>
                <a:lnTo>
                  <a:pt x="2392364" y="31619"/>
                </a:lnTo>
                <a:lnTo>
                  <a:pt x="2394157" y="35205"/>
                </a:lnTo>
                <a:lnTo>
                  <a:pt x="2396841" y="46450"/>
                </a:lnTo>
                <a:lnTo>
                  <a:pt x="2398353" y="46450"/>
                </a:lnTo>
                <a:lnTo>
                  <a:pt x="2398438" y="42020"/>
                </a:lnTo>
                <a:close/>
              </a:path>
              <a:path w="3301244" h="123250">
                <a:moveTo>
                  <a:pt x="2363742" y="27889"/>
                </a:moveTo>
                <a:lnTo>
                  <a:pt x="2360292" y="29657"/>
                </a:lnTo>
                <a:lnTo>
                  <a:pt x="2361133" y="37313"/>
                </a:lnTo>
                <a:lnTo>
                  <a:pt x="2363370" y="35652"/>
                </a:lnTo>
                <a:lnTo>
                  <a:pt x="2366660" y="34821"/>
                </a:lnTo>
                <a:lnTo>
                  <a:pt x="2363742" y="27889"/>
                </a:lnTo>
                <a:close/>
              </a:path>
              <a:path w="3301244" h="123250">
                <a:moveTo>
                  <a:pt x="2397053" y="37888"/>
                </a:moveTo>
                <a:lnTo>
                  <a:pt x="2394199" y="34055"/>
                </a:lnTo>
                <a:lnTo>
                  <a:pt x="2395946" y="38783"/>
                </a:lnTo>
                <a:lnTo>
                  <a:pt x="2396841" y="43596"/>
                </a:lnTo>
                <a:lnTo>
                  <a:pt x="2397053" y="37888"/>
                </a:lnTo>
                <a:close/>
              </a:path>
              <a:path w="3301244" h="123250">
                <a:moveTo>
                  <a:pt x="2389280" y="76736"/>
                </a:moveTo>
                <a:lnTo>
                  <a:pt x="2389520" y="95201"/>
                </a:lnTo>
                <a:lnTo>
                  <a:pt x="2389280" y="73796"/>
                </a:lnTo>
                <a:lnTo>
                  <a:pt x="2389280" y="80612"/>
                </a:lnTo>
                <a:lnTo>
                  <a:pt x="2389520" y="95201"/>
                </a:lnTo>
                <a:lnTo>
                  <a:pt x="2389280" y="76736"/>
                </a:lnTo>
                <a:close/>
              </a:path>
              <a:path w="3301244" h="123250">
                <a:moveTo>
                  <a:pt x="2522864" y="27090"/>
                </a:moveTo>
                <a:lnTo>
                  <a:pt x="2522864" y="95201"/>
                </a:lnTo>
                <a:lnTo>
                  <a:pt x="2534557" y="95201"/>
                </a:lnTo>
                <a:lnTo>
                  <a:pt x="2534557" y="27090"/>
                </a:lnTo>
                <a:lnTo>
                  <a:pt x="2522864" y="27090"/>
                </a:lnTo>
                <a:close/>
              </a:path>
              <a:path w="3301244" h="123250">
                <a:moveTo>
                  <a:pt x="2522864" y="1341"/>
                </a:moveTo>
                <a:lnTo>
                  <a:pt x="2522864" y="14376"/>
                </a:lnTo>
                <a:lnTo>
                  <a:pt x="2534557" y="14376"/>
                </a:lnTo>
                <a:lnTo>
                  <a:pt x="2534557" y="1341"/>
                </a:lnTo>
                <a:lnTo>
                  <a:pt x="2522864" y="1341"/>
                </a:lnTo>
                <a:close/>
              </a:path>
              <a:path w="3301244" h="123250">
                <a:moveTo>
                  <a:pt x="2567080" y="95201"/>
                </a:moveTo>
                <a:lnTo>
                  <a:pt x="2567080" y="54884"/>
                </a:lnTo>
                <a:lnTo>
                  <a:pt x="2567368" y="51444"/>
                </a:lnTo>
                <a:lnTo>
                  <a:pt x="2567943" y="49038"/>
                </a:lnTo>
                <a:lnTo>
                  <a:pt x="2568518" y="46631"/>
                </a:lnTo>
                <a:lnTo>
                  <a:pt x="2569764" y="44299"/>
                </a:lnTo>
                <a:lnTo>
                  <a:pt x="2571681" y="42042"/>
                </a:lnTo>
                <a:lnTo>
                  <a:pt x="2574066" y="39230"/>
                </a:lnTo>
                <a:lnTo>
                  <a:pt x="2576835" y="37356"/>
                </a:lnTo>
                <a:lnTo>
                  <a:pt x="2579987" y="36419"/>
                </a:lnTo>
                <a:lnTo>
                  <a:pt x="2581734" y="35865"/>
                </a:lnTo>
                <a:lnTo>
                  <a:pt x="2583970" y="35588"/>
                </a:lnTo>
                <a:lnTo>
                  <a:pt x="2592064" y="35588"/>
                </a:lnTo>
                <a:lnTo>
                  <a:pt x="2595770" y="37718"/>
                </a:lnTo>
                <a:lnTo>
                  <a:pt x="2597814" y="41977"/>
                </a:lnTo>
                <a:lnTo>
                  <a:pt x="2599050" y="44534"/>
                </a:lnTo>
                <a:lnTo>
                  <a:pt x="2599667" y="47898"/>
                </a:lnTo>
                <a:lnTo>
                  <a:pt x="2599667" y="95201"/>
                </a:lnTo>
                <a:lnTo>
                  <a:pt x="2611360" y="95201"/>
                </a:lnTo>
                <a:lnTo>
                  <a:pt x="2611360" y="44406"/>
                </a:lnTo>
                <a:lnTo>
                  <a:pt x="2610423" y="39103"/>
                </a:lnTo>
                <a:lnTo>
                  <a:pt x="2608549" y="35396"/>
                </a:lnTo>
                <a:lnTo>
                  <a:pt x="2605141" y="28624"/>
                </a:lnTo>
                <a:lnTo>
                  <a:pt x="2598581" y="25237"/>
                </a:lnTo>
                <a:lnTo>
                  <a:pt x="2584439" y="25237"/>
                </a:lnTo>
                <a:lnTo>
                  <a:pt x="2580413" y="26111"/>
                </a:lnTo>
                <a:lnTo>
                  <a:pt x="2576793" y="27857"/>
                </a:lnTo>
                <a:lnTo>
                  <a:pt x="2573172" y="29603"/>
                </a:lnTo>
                <a:lnTo>
                  <a:pt x="2569743" y="32479"/>
                </a:lnTo>
                <a:lnTo>
                  <a:pt x="2566505" y="36483"/>
                </a:lnTo>
                <a:lnTo>
                  <a:pt x="2566505" y="26771"/>
                </a:lnTo>
                <a:lnTo>
                  <a:pt x="2555579" y="26771"/>
                </a:lnTo>
                <a:lnTo>
                  <a:pt x="2555579" y="95201"/>
                </a:lnTo>
                <a:lnTo>
                  <a:pt x="2567080" y="95201"/>
                </a:lnTo>
                <a:close/>
              </a:path>
              <a:path w="3301244" h="123250">
                <a:moveTo>
                  <a:pt x="2716192" y="28752"/>
                </a:moveTo>
                <a:lnTo>
                  <a:pt x="2714019" y="30158"/>
                </a:lnTo>
                <a:lnTo>
                  <a:pt x="2711570" y="32585"/>
                </a:lnTo>
                <a:lnTo>
                  <a:pt x="2708844" y="36035"/>
                </a:lnTo>
                <a:lnTo>
                  <a:pt x="2708844" y="1022"/>
                </a:lnTo>
                <a:lnTo>
                  <a:pt x="2697343" y="1022"/>
                </a:lnTo>
                <a:lnTo>
                  <a:pt x="2697343" y="95201"/>
                </a:lnTo>
                <a:lnTo>
                  <a:pt x="2708844" y="95201"/>
                </a:lnTo>
                <a:lnTo>
                  <a:pt x="2708844" y="49794"/>
                </a:lnTo>
                <a:lnTo>
                  <a:pt x="2710782" y="43596"/>
                </a:lnTo>
                <a:lnTo>
                  <a:pt x="2714659" y="40317"/>
                </a:lnTo>
                <a:lnTo>
                  <a:pt x="2718535" y="37036"/>
                </a:lnTo>
                <a:lnTo>
                  <a:pt x="2722859" y="35397"/>
                </a:lnTo>
                <a:lnTo>
                  <a:pt x="2733380" y="35397"/>
                </a:lnTo>
                <a:lnTo>
                  <a:pt x="2734747" y="36051"/>
                </a:lnTo>
                <a:lnTo>
                  <a:pt x="2739983" y="25110"/>
                </a:lnTo>
                <a:lnTo>
                  <a:pt x="2724520" y="25110"/>
                </a:lnTo>
                <a:lnTo>
                  <a:pt x="2719898" y="26324"/>
                </a:lnTo>
                <a:lnTo>
                  <a:pt x="2716192" y="28752"/>
                </a:lnTo>
                <a:close/>
              </a:path>
              <a:path w="3301244" h="123250">
                <a:moveTo>
                  <a:pt x="2726224" y="62296"/>
                </a:moveTo>
                <a:lnTo>
                  <a:pt x="2726276" y="64820"/>
                </a:lnTo>
                <a:lnTo>
                  <a:pt x="2728798" y="78162"/>
                </a:lnTo>
                <a:lnTo>
                  <a:pt x="2735105" y="88332"/>
                </a:lnTo>
                <a:lnTo>
                  <a:pt x="2741026" y="94530"/>
                </a:lnTo>
                <a:lnTo>
                  <a:pt x="2741303" y="94649"/>
                </a:lnTo>
                <a:lnTo>
                  <a:pt x="2741303" y="95201"/>
                </a:lnTo>
                <a:lnTo>
                  <a:pt x="2742589" y="95201"/>
                </a:lnTo>
                <a:lnTo>
                  <a:pt x="2748247" y="97629"/>
                </a:lnTo>
                <a:lnTo>
                  <a:pt x="2756766" y="97629"/>
                </a:lnTo>
                <a:lnTo>
                  <a:pt x="2753124" y="95201"/>
                </a:lnTo>
                <a:lnTo>
                  <a:pt x="2751292" y="87661"/>
                </a:lnTo>
                <a:lnTo>
                  <a:pt x="2753124" y="87662"/>
                </a:lnTo>
                <a:lnTo>
                  <a:pt x="2753124" y="64660"/>
                </a:lnTo>
                <a:lnTo>
                  <a:pt x="2746543" y="85564"/>
                </a:lnTo>
                <a:lnTo>
                  <a:pt x="2743476" y="81368"/>
                </a:lnTo>
                <a:lnTo>
                  <a:pt x="2741303" y="78396"/>
                </a:lnTo>
                <a:lnTo>
                  <a:pt x="2740409" y="77172"/>
                </a:lnTo>
                <a:lnTo>
                  <a:pt x="2738769" y="71603"/>
                </a:lnTo>
                <a:lnTo>
                  <a:pt x="2737299" y="37271"/>
                </a:lnTo>
                <a:lnTo>
                  <a:pt x="2735169" y="35524"/>
                </a:lnTo>
                <a:lnTo>
                  <a:pt x="2745361" y="27884"/>
                </a:lnTo>
                <a:lnTo>
                  <a:pt x="2739983" y="25110"/>
                </a:lnTo>
                <a:lnTo>
                  <a:pt x="2734747" y="36051"/>
                </a:lnTo>
                <a:lnTo>
                  <a:pt x="2733467" y="37647"/>
                </a:lnTo>
                <a:lnTo>
                  <a:pt x="2728035" y="48717"/>
                </a:lnTo>
                <a:lnTo>
                  <a:pt x="2726224" y="62296"/>
                </a:lnTo>
                <a:close/>
              </a:path>
              <a:path w="3301244" h="123250">
                <a:moveTo>
                  <a:pt x="2739088" y="49645"/>
                </a:moveTo>
                <a:lnTo>
                  <a:pt x="2740935" y="44925"/>
                </a:lnTo>
                <a:lnTo>
                  <a:pt x="2740664" y="43362"/>
                </a:lnTo>
                <a:lnTo>
                  <a:pt x="2740935" y="44925"/>
                </a:lnTo>
                <a:lnTo>
                  <a:pt x="2741303" y="47046"/>
                </a:lnTo>
                <a:lnTo>
                  <a:pt x="2753124" y="55524"/>
                </a:lnTo>
                <a:lnTo>
                  <a:pt x="2753124" y="44576"/>
                </a:lnTo>
                <a:lnTo>
                  <a:pt x="2752165" y="39316"/>
                </a:lnTo>
                <a:lnTo>
                  <a:pt x="2750557" y="36135"/>
                </a:lnTo>
                <a:lnTo>
                  <a:pt x="2752570" y="35269"/>
                </a:lnTo>
                <a:lnTo>
                  <a:pt x="2765222" y="35269"/>
                </a:lnTo>
                <a:lnTo>
                  <a:pt x="2758555" y="25238"/>
                </a:lnTo>
                <a:lnTo>
                  <a:pt x="2758388" y="25238"/>
                </a:lnTo>
                <a:lnTo>
                  <a:pt x="2745421" y="27839"/>
                </a:lnTo>
                <a:lnTo>
                  <a:pt x="2746713" y="28581"/>
                </a:lnTo>
                <a:lnTo>
                  <a:pt x="2750249" y="35524"/>
                </a:lnTo>
                <a:lnTo>
                  <a:pt x="2748140" y="37175"/>
                </a:lnTo>
                <a:lnTo>
                  <a:pt x="2744562" y="40987"/>
                </a:lnTo>
                <a:lnTo>
                  <a:pt x="2740984" y="44800"/>
                </a:lnTo>
                <a:lnTo>
                  <a:pt x="2745361" y="27884"/>
                </a:lnTo>
                <a:lnTo>
                  <a:pt x="2739386" y="41020"/>
                </a:lnTo>
                <a:lnTo>
                  <a:pt x="2739088" y="49645"/>
                </a:lnTo>
                <a:close/>
              </a:path>
              <a:path w="3301244" h="123250">
                <a:moveTo>
                  <a:pt x="2751292" y="87661"/>
                </a:moveTo>
                <a:lnTo>
                  <a:pt x="2753124" y="95201"/>
                </a:lnTo>
                <a:lnTo>
                  <a:pt x="2756766" y="97629"/>
                </a:lnTo>
                <a:lnTo>
                  <a:pt x="2760259" y="97629"/>
                </a:lnTo>
                <a:lnTo>
                  <a:pt x="2763390" y="97288"/>
                </a:lnTo>
                <a:lnTo>
                  <a:pt x="2766159" y="96607"/>
                </a:lnTo>
                <a:lnTo>
                  <a:pt x="2771313" y="95414"/>
                </a:lnTo>
                <a:lnTo>
                  <a:pt x="2772101" y="81719"/>
                </a:lnTo>
                <a:lnTo>
                  <a:pt x="2768523" y="85681"/>
                </a:lnTo>
                <a:lnTo>
                  <a:pt x="2763731" y="87661"/>
                </a:lnTo>
                <a:lnTo>
                  <a:pt x="2751292" y="87661"/>
                </a:lnTo>
                <a:close/>
              </a:path>
              <a:path w="3301244" h="123250">
                <a:moveTo>
                  <a:pt x="2787755" y="73733"/>
                </a:moveTo>
                <a:lnTo>
                  <a:pt x="2776446" y="73733"/>
                </a:lnTo>
                <a:lnTo>
                  <a:pt x="2775594" y="76757"/>
                </a:lnTo>
                <a:lnTo>
                  <a:pt x="2774146" y="79419"/>
                </a:lnTo>
                <a:lnTo>
                  <a:pt x="2772101" y="81719"/>
                </a:lnTo>
                <a:lnTo>
                  <a:pt x="2771313" y="95414"/>
                </a:lnTo>
                <a:lnTo>
                  <a:pt x="2775637" y="93114"/>
                </a:lnTo>
                <a:lnTo>
                  <a:pt x="2779130" y="89706"/>
                </a:lnTo>
                <a:lnTo>
                  <a:pt x="2781217" y="87746"/>
                </a:lnTo>
                <a:lnTo>
                  <a:pt x="2783102" y="85223"/>
                </a:lnTo>
                <a:lnTo>
                  <a:pt x="2784784" y="82135"/>
                </a:lnTo>
                <a:lnTo>
                  <a:pt x="2786467" y="79047"/>
                </a:lnTo>
                <a:lnTo>
                  <a:pt x="2787457" y="76246"/>
                </a:lnTo>
                <a:lnTo>
                  <a:pt x="2787755" y="73733"/>
                </a:lnTo>
                <a:close/>
              </a:path>
              <a:path w="3301244" h="123250">
                <a:moveTo>
                  <a:pt x="2740984" y="44800"/>
                </a:moveTo>
                <a:lnTo>
                  <a:pt x="2744562" y="40987"/>
                </a:lnTo>
                <a:lnTo>
                  <a:pt x="2748140" y="37175"/>
                </a:lnTo>
                <a:lnTo>
                  <a:pt x="2750249" y="35524"/>
                </a:lnTo>
                <a:lnTo>
                  <a:pt x="2746713" y="28581"/>
                </a:lnTo>
                <a:lnTo>
                  <a:pt x="2745361" y="27884"/>
                </a:lnTo>
                <a:lnTo>
                  <a:pt x="2740984" y="44800"/>
                </a:lnTo>
                <a:close/>
              </a:path>
              <a:path w="3301244" h="123250">
                <a:moveTo>
                  <a:pt x="2912246" y="70901"/>
                </a:moveTo>
                <a:lnTo>
                  <a:pt x="2912246" y="83040"/>
                </a:lnTo>
                <a:lnTo>
                  <a:pt x="2914119" y="87530"/>
                </a:lnTo>
                <a:lnTo>
                  <a:pt x="2915526" y="87183"/>
                </a:lnTo>
                <a:lnTo>
                  <a:pt x="2914780" y="68004"/>
                </a:lnTo>
                <a:lnTo>
                  <a:pt x="2918188" y="62488"/>
                </a:lnTo>
                <a:lnTo>
                  <a:pt x="2922150" y="58995"/>
                </a:lnTo>
                <a:lnTo>
                  <a:pt x="2922320" y="71560"/>
                </a:lnTo>
                <a:lnTo>
                  <a:pt x="2923619" y="80612"/>
                </a:lnTo>
                <a:lnTo>
                  <a:pt x="2924258" y="80314"/>
                </a:lnTo>
                <a:lnTo>
                  <a:pt x="2924258" y="72604"/>
                </a:lnTo>
                <a:lnTo>
                  <a:pt x="2926026" y="69410"/>
                </a:lnTo>
                <a:lnTo>
                  <a:pt x="2929562" y="67407"/>
                </a:lnTo>
                <a:lnTo>
                  <a:pt x="2931649" y="66215"/>
                </a:lnTo>
                <a:lnTo>
                  <a:pt x="2932058" y="87344"/>
                </a:lnTo>
                <a:lnTo>
                  <a:pt x="2932682" y="86746"/>
                </a:lnTo>
                <a:lnTo>
                  <a:pt x="2934993" y="81485"/>
                </a:lnTo>
                <a:lnTo>
                  <a:pt x="2934993" y="69090"/>
                </a:lnTo>
                <a:lnTo>
                  <a:pt x="2933369" y="65735"/>
                </a:lnTo>
                <a:lnTo>
                  <a:pt x="2934780" y="65341"/>
                </a:lnTo>
                <a:lnTo>
                  <a:pt x="2938954" y="64788"/>
                </a:lnTo>
                <a:lnTo>
                  <a:pt x="2945919" y="63893"/>
                </a:lnTo>
                <a:lnTo>
                  <a:pt x="2952117" y="53734"/>
                </a:lnTo>
                <a:lnTo>
                  <a:pt x="2933779" y="56034"/>
                </a:lnTo>
                <a:lnTo>
                  <a:pt x="2932756" y="64468"/>
                </a:lnTo>
                <a:lnTo>
                  <a:pt x="2928283" y="61529"/>
                </a:lnTo>
                <a:lnTo>
                  <a:pt x="2925472" y="59655"/>
                </a:lnTo>
                <a:lnTo>
                  <a:pt x="2923619" y="73797"/>
                </a:lnTo>
                <a:lnTo>
                  <a:pt x="2923619" y="76736"/>
                </a:lnTo>
                <a:lnTo>
                  <a:pt x="2923619" y="73797"/>
                </a:lnTo>
                <a:lnTo>
                  <a:pt x="2922808" y="58722"/>
                </a:lnTo>
                <a:lnTo>
                  <a:pt x="2919935" y="57717"/>
                </a:lnTo>
                <a:lnTo>
                  <a:pt x="2914227" y="65980"/>
                </a:lnTo>
                <a:lnTo>
                  <a:pt x="2913538" y="67691"/>
                </a:lnTo>
                <a:lnTo>
                  <a:pt x="2912246" y="70901"/>
                </a:lnTo>
                <a:close/>
              </a:path>
              <a:path w="3301244" h="123250">
                <a:moveTo>
                  <a:pt x="2919722" y="70027"/>
                </a:moveTo>
                <a:lnTo>
                  <a:pt x="2922001" y="83477"/>
                </a:lnTo>
                <a:lnTo>
                  <a:pt x="2922320" y="71560"/>
                </a:lnTo>
                <a:lnTo>
                  <a:pt x="2922150" y="58995"/>
                </a:lnTo>
                <a:lnTo>
                  <a:pt x="2918188" y="62488"/>
                </a:lnTo>
                <a:lnTo>
                  <a:pt x="2918060" y="69090"/>
                </a:lnTo>
                <a:lnTo>
                  <a:pt x="2918763" y="85330"/>
                </a:lnTo>
                <a:lnTo>
                  <a:pt x="2922001" y="83477"/>
                </a:lnTo>
                <a:lnTo>
                  <a:pt x="2919722" y="70027"/>
                </a:lnTo>
                <a:close/>
              </a:path>
              <a:path w="3301244" h="123250">
                <a:moveTo>
                  <a:pt x="2882896" y="56503"/>
                </a:moveTo>
                <a:lnTo>
                  <a:pt x="2887838" y="59613"/>
                </a:lnTo>
                <a:lnTo>
                  <a:pt x="2890606" y="61401"/>
                </a:lnTo>
                <a:lnTo>
                  <a:pt x="2894909" y="63020"/>
                </a:lnTo>
                <a:lnTo>
                  <a:pt x="2900745" y="64468"/>
                </a:lnTo>
                <a:lnTo>
                  <a:pt x="2909882" y="66768"/>
                </a:lnTo>
                <a:lnTo>
                  <a:pt x="2913538" y="67691"/>
                </a:lnTo>
                <a:lnTo>
                  <a:pt x="2914227" y="65980"/>
                </a:lnTo>
                <a:lnTo>
                  <a:pt x="2919935" y="57717"/>
                </a:lnTo>
                <a:lnTo>
                  <a:pt x="2911671" y="55715"/>
                </a:lnTo>
                <a:lnTo>
                  <a:pt x="2904067" y="53862"/>
                </a:lnTo>
                <a:lnTo>
                  <a:pt x="2900745" y="53053"/>
                </a:lnTo>
                <a:lnTo>
                  <a:pt x="2898231" y="52116"/>
                </a:lnTo>
                <a:lnTo>
                  <a:pt x="2896528" y="51051"/>
                </a:lnTo>
                <a:lnTo>
                  <a:pt x="2893588" y="49262"/>
                </a:lnTo>
                <a:lnTo>
                  <a:pt x="2892119" y="46876"/>
                </a:lnTo>
                <a:lnTo>
                  <a:pt x="2892087" y="26984"/>
                </a:lnTo>
                <a:lnTo>
                  <a:pt x="2887422" y="30988"/>
                </a:lnTo>
                <a:lnTo>
                  <a:pt x="2882758" y="34992"/>
                </a:lnTo>
                <a:lnTo>
                  <a:pt x="2880426" y="40231"/>
                </a:lnTo>
                <a:lnTo>
                  <a:pt x="2880426" y="52201"/>
                </a:lnTo>
                <a:lnTo>
                  <a:pt x="2882896" y="56503"/>
                </a:lnTo>
                <a:close/>
              </a:path>
              <a:path w="3301244" h="123250">
                <a:moveTo>
                  <a:pt x="2927496" y="97501"/>
                </a:moveTo>
                <a:lnTo>
                  <a:pt x="2928060" y="91176"/>
                </a:lnTo>
                <a:lnTo>
                  <a:pt x="2923619" y="80612"/>
                </a:lnTo>
                <a:lnTo>
                  <a:pt x="2922310" y="95574"/>
                </a:lnTo>
                <a:lnTo>
                  <a:pt x="2918284" y="91719"/>
                </a:lnTo>
                <a:lnTo>
                  <a:pt x="2914259" y="87864"/>
                </a:lnTo>
                <a:lnTo>
                  <a:pt x="2916399" y="97821"/>
                </a:lnTo>
                <a:lnTo>
                  <a:pt x="2922874" y="95783"/>
                </a:lnTo>
                <a:lnTo>
                  <a:pt x="2923438" y="95606"/>
                </a:lnTo>
                <a:lnTo>
                  <a:pt x="2927496" y="97501"/>
                </a:lnTo>
                <a:close/>
              </a:path>
              <a:path w="3301244" h="123250">
                <a:moveTo>
                  <a:pt x="2895335" y="86256"/>
                </a:moveTo>
                <a:lnTo>
                  <a:pt x="2892438" y="82550"/>
                </a:lnTo>
                <a:lnTo>
                  <a:pt x="2890862" y="80505"/>
                </a:lnTo>
                <a:lnTo>
                  <a:pt x="2889904" y="77566"/>
                </a:lnTo>
                <a:lnTo>
                  <a:pt x="2889563" y="73733"/>
                </a:lnTo>
                <a:lnTo>
                  <a:pt x="2878509" y="73733"/>
                </a:lnTo>
                <a:lnTo>
                  <a:pt x="2878807" y="80548"/>
                </a:lnTo>
                <a:lnTo>
                  <a:pt x="2881075" y="86267"/>
                </a:lnTo>
                <a:lnTo>
                  <a:pt x="2885314" y="90888"/>
                </a:lnTo>
                <a:lnTo>
                  <a:pt x="2889552" y="95510"/>
                </a:lnTo>
                <a:lnTo>
                  <a:pt x="2896762" y="97821"/>
                </a:lnTo>
                <a:lnTo>
                  <a:pt x="2916399" y="97821"/>
                </a:lnTo>
                <a:lnTo>
                  <a:pt x="2914259" y="87864"/>
                </a:lnTo>
                <a:lnTo>
                  <a:pt x="2918284" y="91719"/>
                </a:lnTo>
                <a:lnTo>
                  <a:pt x="2922310" y="95574"/>
                </a:lnTo>
                <a:lnTo>
                  <a:pt x="2923619" y="80612"/>
                </a:lnTo>
                <a:lnTo>
                  <a:pt x="2922320" y="71560"/>
                </a:lnTo>
                <a:lnTo>
                  <a:pt x="2922001" y="83477"/>
                </a:lnTo>
                <a:lnTo>
                  <a:pt x="2918763" y="85330"/>
                </a:lnTo>
                <a:lnTo>
                  <a:pt x="2918060" y="69090"/>
                </a:lnTo>
                <a:lnTo>
                  <a:pt x="2918188" y="62488"/>
                </a:lnTo>
                <a:lnTo>
                  <a:pt x="2914780" y="68004"/>
                </a:lnTo>
                <a:lnTo>
                  <a:pt x="2915526" y="87183"/>
                </a:lnTo>
                <a:lnTo>
                  <a:pt x="2914119" y="87530"/>
                </a:lnTo>
                <a:lnTo>
                  <a:pt x="2911777" y="88109"/>
                </a:lnTo>
                <a:lnTo>
                  <a:pt x="2900361" y="88109"/>
                </a:lnTo>
                <a:lnTo>
                  <a:pt x="2895335" y="86256"/>
                </a:lnTo>
                <a:close/>
              </a:path>
              <a:path w="3301244" h="123250">
                <a:moveTo>
                  <a:pt x="2928060" y="91176"/>
                </a:moveTo>
                <a:lnTo>
                  <a:pt x="2927496" y="97501"/>
                </a:lnTo>
                <a:lnTo>
                  <a:pt x="2939125" y="97501"/>
                </a:lnTo>
                <a:lnTo>
                  <a:pt x="2943960" y="96372"/>
                </a:lnTo>
                <a:lnTo>
                  <a:pt x="2948347" y="94115"/>
                </a:lnTo>
                <a:lnTo>
                  <a:pt x="2954672" y="81805"/>
                </a:lnTo>
                <a:lnTo>
                  <a:pt x="2948283" y="84914"/>
                </a:lnTo>
                <a:lnTo>
                  <a:pt x="2944492" y="86788"/>
                </a:lnTo>
                <a:lnTo>
                  <a:pt x="2940573" y="87725"/>
                </a:lnTo>
                <a:lnTo>
                  <a:pt x="2933204" y="87725"/>
                </a:lnTo>
                <a:lnTo>
                  <a:pt x="2932058" y="87344"/>
                </a:lnTo>
                <a:lnTo>
                  <a:pt x="2930328" y="86767"/>
                </a:lnTo>
                <a:lnTo>
                  <a:pt x="2927901" y="84850"/>
                </a:lnTo>
                <a:lnTo>
                  <a:pt x="2925472" y="82933"/>
                </a:lnTo>
                <a:lnTo>
                  <a:pt x="2924258" y="80314"/>
                </a:lnTo>
                <a:lnTo>
                  <a:pt x="2923619" y="80612"/>
                </a:lnTo>
                <a:lnTo>
                  <a:pt x="2928060" y="91176"/>
                </a:lnTo>
                <a:close/>
              </a:path>
              <a:path w="3301244" h="123250">
                <a:moveTo>
                  <a:pt x="2898359" y="24982"/>
                </a:moveTo>
                <a:lnTo>
                  <a:pt x="2892087" y="26984"/>
                </a:lnTo>
                <a:lnTo>
                  <a:pt x="2892119" y="46876"/>
                </a:lnTo>
                <a:lnTo>
                  <a:pt x="2892119" y="41168"/>
                </a:lnTo>
                <a:lnTo>
                  <a:pt x="2893237" y="38975"/>
                </a:lnTo>
                <a:lnTo>
                  <a:pt x="2895473" y="37314"/>
                </a:lnTo>
                <a:lnTo>
                  <a:pt x="2897710" y="35652"/>
                </a:lnTo>
                <a:lnTo>
                  <a:pt x="2901000" y="34822"/>
                </a:lnTo>
                <a:lnTo>
                  <a:pt x="2911863" y="34822"/>
                </a:lnTo>
                <a:lnTo>
                  <a:pt x="2916442" y="36334"/>
                </a:lnTo>
                <a:lnTo>
                  <a:pt x="2917017" y="36993"/>
                </a:lnTo>
                <a:lnTo>
                  <a:pt x="2919083" y="39358"/>
                </a:lnTo>
                <a:lnTo>
                  <a:pt x="2918710" y="33363"/>
                </a:lnTo>
                <a:lnTo>
                  <a:pt x="2923971" y="30062"/>
                </a:lnTo>
                <a:lnTo>
                  <a:pt x="2926641" y="46450"/>
                </a:lnTo>
                <a:lnTo>
                  <a:pt x="2932693" y="46450"/>
                </a:lnTo>
                <a:lnTo>
                  <a:pt x="2929242" y="39678"/>
                </a:lnTo>
                <a:lnTo>
                  <a:pt x="2931020" y="37388"/>
                </a:lnTo>
                <a:lnTo>
                  <a:pt x="2931755" y="36441"/>
                </a:lnTo>
                <a:lnTo>
                  <a:pt x="2936015" y="34822"/>
                </a:lnTo>
                <a:lnTo>
                  <a:pt x="2942277" y="25110"/>
                </a:lnTo>
                <a:lnTo>
                  <a:pt x="2935334" y="25110"/>
                </a:lnTo>
                <a:lnTo>
                  <a:pt x="2929232" y="26760"/>
                </a:lnTo>
                <a:lnTo>
                  <a:pt x="2928539" y="34055"/>
                </a:lnTo>
                <a:lnTo>
                  <a:pt x="2927837" y="41467"/>
                </a:lnTo>
                <a:lnTo>
                  <a:pt x="2926920" y="44129"/>
                </a:lnTo>
                <a:lnTo>
                  <a:pt x="2925030" y="29398"/>
                </a:lnTo>
                <a:lnTo>
                  <a:pt x="2923982" y="28007"/>
                </a:lnTo>
                <a:lnTo>
                  <a:pt x="2916548" y="24982"/>
                </a:lnTo>
                <a:lnTo>
                  <a:pt x="2898359" y="24982"/>
                </a:lnTo>
                <a:close/>
              </a:path>
              <a:path w="3301244" h="123250">
                <a:moveTo>
                  <a:pt x="2921830" y="46450"/>
                </a:moveTo>
                <a:lnTo>
                  <a:pt x="2926495" y="47664"/>
                </a:lnTo>
                <a:lnTo>
                  <a:pt x="2926641" y="46450"/>
                </a:lnTo>
                <a:lnTo>
                  <a:pt x="2923971" y="30062"/>
                </a:lnTo>
                <a:lnTo>
                  <a:pt x="2921617" y="43852"/>
                </a:lnTo>
                <a:lnTo>
                  <a:pt x="2920702" y="41488"/>
                </a:lnTo>
                <a:lnTo>
                  <a:pt x="2919083" y="39358"/>
                </a:lnTo>
                <a:lnTo>
                  <a:pt x="2917017" y="36993"/>
                </a:lnTo>
                <a:lnTo>
                  <a:pt x="2915973" y="39230"/>
                </a:lnTo>
                <a:lnTo>
                  <a:pt x="2915760" y="47664"/>
                </a:lnTo>
                <a:lnTo>
                  <a:pt x="2926495" y="47664"/>
                </a:lnTo>
                <a:lnTo>
                  <a:pt x="2921830" y="46450"/>
                </a:lnTo>
                <a:close/>
              </a:path>
              <a:path w="3301244" h="123250">
                <a:moveTo>
                  <a:pt x="2928539" y="34055"/>
                </a:moveTo>
                <a:lnTo>
                  <a:pt x="2929232" y="26760"/>
                </a:lnTo>
                <a:lnTo>
                  <a:pt x="2925030" y="29398"/>
                </a:lnTo>
                <a:lnTo>
                  <a:pt x="2926920" y="44129"/>
                </a:lnTo>
                <a:lnTo>
                  <a:pt x="2927837" y="41467"/>
                </a:lnTo>
                <a:lnTo>
                  <a:pt x="2928539" y="34055"/>
                </a:lnTo>
                <a:close/>
              </a:path>
              <a:path w="3301244" h="123250">
                <a:moveTo>
                  <a:pt x="2923971" y="30062"/>
                </a:moveTo>
                <a:lnTo>
                  <a:pt x="2918710" y="33363"/>
                </a:lnTo>
                <a:lnTo>
                  <a:pt x="2919083" y="39358"/>
                </a:lnTo>
                <a:lnTo>
                  <a:pt x="2920702" y="41488"/>
                </a:lnTo>
                <a:lnTo>
                  <a:pt x="2921617" y="43852"/>
                </a:lnTo>
                <a:lnTo>
                  <a:pt x="2923971" y="30062"/>
                </a:lnTo>
                <a:close/>
              </a:path>
              <a:path w="3301244" h="123250">
                <a:moveTo>
                  <a:pt x="2932693" y="46450"/>
                </a:moveTo>
                <a:lnTo>
                  <a:pt x="2932778" y="42021"/>
                </a:lnTo>
                <a:lnTo>
                  <a:pt x="2931393" y="37889"/>
                </a:lnTo>
                <a:lnTo>
                  <a:pt x="2931020" y="37388"/>
                </a:lnTo>
                <a:lnTo>
                  <a:pt x="2929242" y="39678"/>
                </a:lnTo>
                <a:lnTo>
                  <a:pt x="2932693" y="46450"/>
                </a:lnTo>
                <a:close/>
              </a:path>
              <a:path w="3301244" h="123250">
                <a:moveTo>
                  <a:pt x="2932058" y="87344"/>
                </a:moveTo>
                <a:lnTo>
                  <a:pt x="2931649" y="66215"/>
                </a:lnTo>
                <a:lnTo>
                  <a:pt x="2929562" y="67407"/>
                </a:lnTo>
                <a:lnTo>
                  <a:pt x="2926026" y="69410"/>
                </a:lnTo>
                <a:lnTo>
                  <a:pt x="2924258" y="72604"/>
                </a:lnTo>
                <a:lnTo>
                  <a:pt x="2924258" y="80314"/>
                </a:lnTo>
                <a:lnTo>
                  <a:pt x="2925472" y="82933"/>
                </a:lnTo>
                <a:lnTo>
                  <a:pt x="2924258" y="76991"/>
                </a:lnTo>
                <a:lnTo>
                  <a:pt x="2925472" y="82933"/>
                </a:lnTo>
                <a:lnTo>
                  <a:pt x="2927901" y="84850"/>
                </a:lnTo>
                <a:lnTo>
                  <a:pt x="2930328" y="86767"/>
                </a:lnTo>
                <a:lnTo>
                  <a:pt x="2932058" y="87344"/>
                </a:lnTo>
                <a:close/>
              </a:path>
              <a:path w="3301244" h="123250">
                <a:moveTo>
                  <a:pt x="2932756" y="64468"/>
                </a:moveTo>
                <a:lnTo>
                  <a:pt x="2933779" y="56034"/>
                </a:lnTo>
                <a:lnTo>
                  <a:pt x="2927347" y="56844"/>
                </a:lnTo>
                <a:lnTo>
                  <a:pt x="2922808" y="58722"/>
                </a:lnTo>
                <a:lnTo>
                  <a:pt x="2923619" y="73797"/>
                </a:lnTo>
                <a:lnTo>
                  <a:pt x="2925472" y="59655"/>
                </a:lnTo>
                <a:lnTo>
                  <a:pt x="2928283" y="61529"/>
                </a:lnTo>
                <a:lnTo>
                  <a:pt x="2932756" y="64468"/>
                </a:lnTo>
                <a:close/>
              </a:path>
              <a:path w="3301244" h="123250">
                <a:moveTo>
                  <a:pt x="2957868" y="60379"/>
                </a:moveTo>
                <a:lnTo>
                  <a:pt x="2957868" y="76715"/>
                </a:lnTo>
                <a:lnTo>
                  <a:pt x="2954672" y="81805"/>
                </a:lnTo>
                <a:lnTo>
                  <a:pt x="2948347" y="94115"/>
                </a:lnTo>
                <a:lnTo>
                  <a:pt x="2952735" y="91857"/>
                </a:lnTo>
                <a:lnTo>
                  <a:pt x="2956100" y="89195"/>
                </a:lnTo>
                <a:lnTo>
                  <a:pt x="2958443" y="86128"/>
                </a:lnTo>
                <a:lnTo>
                  <a:pt x="2958187" y="42084"/>
                </a:lnTo>
                <a:lnTo>
                  <a:pt x="2958187" y="47920"/>
                </a:lnTo>
                <a:lnTo>
                  <a:pt x="2957420" y="50412"/>
                </a:lnTo>
                <a:lnTo>
                  <a:pt x="2954758" y="53393"/>
                </a:lnTo>
                <a:lnTo>
                  <a:pt x="2952117" y="53734"/>
                </a:lnTo>
                <a:lnTo>
                  <a:pt x="2945919" y="63893"/>
                </a:lnTo>
                <a:lnTo>
                  <a:pt x="2950221" y="63212"/>
                </a:lnTo>
                <a:lnTo>
                  <a:pt x="2952437" y="62615"/>
                </a:lnTo>
                <a:lnTo>
                  <a:pt x="2954652" y="62019"/>
                </a:lnTo>
                <a:lnTo>
                  <a:pt x="2957868" y="60379"/>
                </a:lnTo>
                <a:close/>
              </a:path>
              <a:path w="3301244" h="123250">
                <a:moveTo>
                  <a:pt x="2970103" y="86320"/>
                </a:moveTo>
                <a:lnTo>
                  <a:pt x="2969369" y="83445"/>
                </a:lnTo>
                <a:lnTo>
                  <a:pt x="2969369" y="37548"/>
                </a:lnTo>
                <a:lnTo>
                  <a:pt x="2966877" y="32777"/>
                </a:lnTo>
                <a:lnTo>
                  <a:pt x="2961893" y="29710"/>
                </a:lnTo>
                <a:lnTo>
                  <a:pt x="2956867" y="26644"/>
                </a:lnTo>
                <a:lnTo>
                  <a:pt x="2950328" y="25110"/>
                </a:lnTo>
                <a:lnTo>
                  <a:pt x="2942277" y="25110"/>
                </a:lnTo>
                <a:lnTo>
                  <a:pt x="2936015" y="34822"/>
                </a:lnTo>
                <a:lnTo>
                  <a:pt x="2947218" y="34822"/>
                </a:lnTo>
                <a:lnTo>
                  <a:pt x="2951212" y="35706"/>
                </a:lnTo>
                <a:lnTo>
                  <a:pt x="2954002" y="37473"/>
                </a:lnTo>
                <a:lnTo>
                  <a:pt x="2956792" y="39241"/>
                </a:lnTo>
                <a:lnTo>
                  <a:pt x="2958187" y="42084"/>
                </a:lnTo>
                <a:lnTo>
                  <a:pt x="2958443" y="86128"/>
                </a:lnTo>
                <a:lnTo>
                  <a:pt x="2958826" y="88855"/>
                </a:lnTo>
                <a:lnTo>
                  <a:pt x="2960423" y="92454"/>
                </a:lnTo>
                <a:lnTo>
                  <a:pt x="2962213" y="95265"/>
                </a:lnTo>
                <a:lnTo>
                  <a:pt x="2965088" y="96671"/>
                </a:lnTo>
                <a:lnTo>
                  <a:pt x="2970668" y="96671"/>
                </a:lnTo>
                <a:lnTo>
                  <a:pt x="2973820" y="96351"/>
                </a:lnTo>
                <a:lnTo>
                  <a:pt x="2976973" y="95520"/>
                </a:lnTo>
                <a:lnTo>
                  <a:pt x="2976973" y="87023"/>
                </a:lnTo>
                <a:lnTo>
                  <a:pt x="2975567" y="87246"/>
                </a:lnTo>
                <a:lnTo>
                  <a:pt x="2973203" y="87406"/>
                </a:lnTo>
                <a:lnTo>
                  <a:pt x="2970103" y="86320"/>
                </a:lnTo>
                <a:close/>
              </a:path>
              <a:path w="3301244" h="123250">
                <a:moveTo>
                  <a:pt x="3056310" y="37325"/>
                </a:moveTo>
                <a:lnTo>
                  <a:pt x="3056310" y="122483"/>
                </a:lnTo>
                <a:lnTo>
                  <a:pt x="3060995" y="95201"/>
                </a:lnTo>
                <a:lnTo>
                  <a:pt x="3057577" y="38272"/>
                </a:lnTo>
                <a:lnTo>
                  <a:pt x="3056310" y="27091"/>
                </a:lnTo>
                <a:lnTo>
                  <a:pt x="3056310" y="37325"/>
                </a:lnTo>
                <a:close/>
              </a:path>
              <a:path w="3301244" h="123250">
                <a:moveTo>
                  <a:pt x="3064168" y="27091"/>
                </a:moveTo>
                <a:lnTo>
                  <a:pt x="3067364" y="68664"/>
                </a:lnTo>
                <a:lnTo>
                  <a:pt x="3067364" y="56822"/>
                </a:lnTo>
                <a:lnTo>
                  <a:pt x="3067492" y="36163"/>
                </a:lnTo>
                <a:lnTo>
                  <a:pt x="3068152" y="51413"/>
                </a:lnTo>
                <a:lnTo>
                  <a:pt x="3069728" y="76864"/>
                </a:lnTo>
                <a:lnTo>
                  <a:pt x="3069728" y="47153"/>
                </a:lnTo>
                <a:lnTo>
                  <a:pt x="3070260" y="35205"/>
                </a:lnTo>
                <a:lnTo>
                  <a:pt x="3072305" y="30647"/>
                </a:lnTo>
                <a:lnTo>
                  <a:pt x="3069792" y="33054"/>
                </a:lnTo>
                <a:lnTo>
                  <a:pt x="3069429" y="33543"/>
                </a:lnTo>
                <a:lnTo>
                  <a:pt x="3067492" y="29668"/>
                </a:lnTo>
                <a:lnTo>
                  <a:pt x="3066938" y="28560"/>
                </a:lnTo>
                <a:lnTo>
                  <a:pt x="3064168" y="27091"/>
                </a:lnTo>
                <a:close/>
              </a:path>
              <a:path w="3301244" h="123250">
                <a:moveTo>
                  <a:pt x="3067364" y="56822"/>
                </a:moveTo>
                <a:lnTo>
                  <a:pt x="3067364" y="68664"/>
                </a:lnTo>
                <a:lnTo>
                  <a:pt x="3068152" y="73158"/>
                </a:lnTo>
                <a:lnTo>
                  <a:pt x="3068152" y="51413"/>
                </a:lnTo>
                <a:lnTo>
                  <a:pt x="3067492" y="36163"/>
                </a:lnTo>
                <a:lnTo>
                  <a:pt x="3067364" y="56822"/>
                </a:lnTo>
                <a:lnTo>
                  <a:pt x="3067364" y="63382"/>
                </a:lnTo>
                <a:lnTo>
                  <a:pt x="3067364" y="56822"/>
                </a:lnTo>
                <a:close/>
              </a:path>
              <a:path w="3301244" h="123250">
                <a:moveTo>
                  <a:pt x="3067492" y="27091"/>
                </a:moveTo>
                <a:lnTo>
                  <a:pt x="3064168" y="27091"/>
                </a:lnTo>
                <a:lnTo>
                  <a:pt x="3066938" y="28560"/>
                </a:lnTo>
                <a:lnTo>
                  <a:pt x="3067492" y="29668"/>
                </a:lnTo>
                <a:lnTo>
                  <a:pt x="3067492" y="27091"/>
                </a:lnTo>
                <a:close/>
              </a:path>
              <a:path w="3301244" h="123250">
                <a:moveTo>
                  <a:pt x="3067811" y="87534"/>
                </a:moveTo>
                <a:lnTo>
                  <a:pt x="3072944" y="95201"/>
                </a:lnTo>
                <a:lnTo>
                  <a:pt x="3072603" y="92837"/>
                </a:lnTo>
                <a:lnTo>
                  <a:pt x="3072944" y="93050"/>
                </a:lnTo>
                <a:lnTo>
                  <a:pt x="3074648" y="94115"/>
                </a:lnTo>
                <a:lnTo>
                  <a:pt x="3078141" y="96372"/>
                </a:lnTo>
                <a:lnTo>
                  <a:pt x="3082465" y="97501"/>
                </a:lnTo>
                <a:lnTo>
                  <a:pt x="3094179" y="97501"/>
                </a:lnTo>
                <a:lnTo>
                  <a:pt x="3099930" y="95478"/>
                </a:lnTo>
                <a:lnTo>
                  <a:pt x="3095915" y="85223"/>
                </a:lnTo>
                <a:lnTo>
                  <a:pt x="3091453" y="87470"/>
                </a:lnTo>
                <a:lnTo>
                  <a:pt x="3078162" y="87470"/>
                </a:lnTo>
                <a:lnTo>
                  <a:pt x="3072944" y="84086"/>
                </a:lnTo>
                <a:lnTo>
                  <a:pt x="3072710" y="83934"/>
                </a:lnTo>
                <a:lnTo>
                  <a:pt x="3070324" y="90643"/>
                </a:lnTo>
                <a:lnTo>
                  <a:pt x="3067811" y="87534"/>
                </a:lnTo>
                <a:close/>
              </a:path>
              <a:path w="3301244" h="123250">
                <a:moveTo>
                  <a:pt x="3083466" y="25110"/>
                </a:moveTo>
                <a:lnTo>
                  <a:pt x="3078908" y="26388"/>
                </a:lnTo>
                <a:lnTo>
                  <a:pt x="3075031" y="28944"/>
                </a:lnTo>
                <a:lnTo>
                  <a:pt x="3072305" y="30647"/>
                </a:lnTo>
                <a:lnTo>
                  <a:pt x="3070260" y="35205"/>
                </a:lnTo>
                <a:lnTo>
                  <a:pt x="3069728" y="47153"/>
                </a:lnTo>
                <a:lnTo>
                  <a:pt x="3069728" y="76864"/>
                </a:lnTo>
                <a:lnTo>
                  <a:pt x="3068152" y="51413"/>
                </a:lnTo>
                <a:lnTo>
                  <a:pt x="3068152" y="73158"/>
                </a:lnTo>
                <a:lnTo>
                  <a:pt x="3067364" y="68664"/>
                </a:lnTo>
                <a:lnTo>
                  <a:pt x="3064168" y="27091"/>
                </a:lnTo>
                <a:lnTo>
                  <a:pt x="3059856" y="39976"/>
                </a:lnTo>
                <a:lnTo>
                  <a:pt x="3060995" y="43107"/>
                </a:lnTo>
                <a:lnTo>
                  <a:pt x="3067811" y="95201"/>
                </a:lnTo>
                <a:lnTo>
                  <a:pt x="3072944" y="95201"/>
                </a:lnTo>
                <a:lnTo>
                  <a:pt x="3067811" y="87534"/>
                </a:lnTo>
                <a:lnTo>
                  <a:pt x="3070324" y="90643"/>
                </a:lnTo>
                <a:lnTo>
                  <a:pt x="3072710" y="83934"/>
                </a:lnTo>
                <a:lnTo>
                  <a:pt x="3072944" y="84086"/>
                </a:lnTo>
                <a:lnTo>
                  <a:pt x="3072944" y="43596"/>
                </a:lnTo>
                <a:lnTo>
                  <a:pt x="3072306" y="40165"/>
                </a:lnTo>
                <a:lnTo>
                  <a:pt x="3072050" y="38783"/>
                </a:lnTo>
                <a:lnTo>
                  <a:pt x="3072306" y="40165"/>
                </a:lnTo>
                <a:lnTo>
                  <a:pt x="3072667" y="39188"/>
                </a:lnTo>
                <a:lnTo>
                  <a:pt x="3078120" y="35205"/>
                </a:lnTo>
                <a:lnTo>
                  <a:pt x="3094008" y="35205"/>
                </a:lnTo>
                <a:lnTo>
                  <a:pt x="3099461" y="38975"/>
                </a:lnTo>
                <a:lnTo>
                  <a:pt x="3102443" y="46514"/>
                </a:lnTo>
                <a:lnTo>
                  <a:pt x="3104019" y="50433"/>
                </a:lnTo>
                <a:lnTo>
                  <a:pt x="3104807" y="55119"/>
                </a:lnTo>
                <a:lnTo>
                  <a:pt x="3104807" y="69516"/>
                </a:lnTo>
                <a:lnTo>
                  <a:pt x="3103028" y="76235"/>
                </a:lnTo>
                <a:lnTo>
                  <a:pt x="3099471" y="80729"/>
                </a:lnTo>
                <a:lnTo>
                  <a:pt x="3095915" y="85223"/>
                </a:lnTo>
                <a:lnTo>
                  <a:pt x="3099930" y="95478"/>
                </a:lnTo>
                <a:lnTo>
                  <a:pt x="3104870" y="91431"/>
                </a:lnTo>
                <a:lnTo>
                  <a:pt x="3110045" y="85754"/>
                </a:lnTo>
                <a:lnTo>
                  <a:pt x="3114934" y="74401"/>
                </a:lnTo>
                <a:lnTo>
                  <a:pt x="3116564" y="59485"/>
                </a:lnTo>
                <a:lnTo>
                  <a:pt x="3116544" y="57865"/>
                </a:lnTo>
                <a:lnTo>
                  <a:pt x="3114329" y="44219"/>
                </a:lnTo>
                <a:lnTo>
                  <a:pt x="3108449" y="34023"/>
                </a:lnTo>
                <a:lnTo>
                  <a:pt x="3103039" y="28081"/>
                </a:lnTo>
                <a:lnTo>
                  <a:pt x="3096458" y="25110"/>
                </a:lnTo>
                <a:lnTo>
                  <a:pt x="3083466" y="25110"/>
                </a:lnTo>
                <a:close/>
              </a:path>
              <a:path w="3301244" h="123250">
                <a:moveTo>
                  <a:pt x="3166572" y="1342"/>
                </a:moveTo>
                <a:lnTo>
                  <a:pt x="3166572" y="95201"/>
                </a:lnTo>
                <a:lnTo>
                  <a:pt x="3178074" y="95201"/>
                </a:lnTo>
                <a:lnTo>
                  <a:pt x="3178074" y="1342"/>
                </a:lnTo>
                <a:lnTo>
                  <a:pt x="3166572" y="1342"/>
                </a:lnTo>
                <a:close/>
              </a:path>
              <a:path w="3301244" h="123250">
                <a:moveTo>
                  <a:pt x="3238754" y="62296"/>
                </a:moveTo>
                <a:lnTo>
                  <a:pt x="3238806" y="64820"/>
                </a:lnTo>
                <a:lnTo>
                  <a:pt x="3241328" y="78162"/>
                </a:lnTo>
                <a:lnTo>
                  <a:pt x="3247635" y="88332"/>
                </a:lnTo>
                <a:lnTo>
                  <a:pt x="3253556" y="94530"/>
                </a:lnTo>
                <a:lnTo>
                  <a:pt x="3260777" y="97629"/>
                </a:lnTo>
                <a:lnTo>
                  <a:pt x="3272789" y="97629"/>
                </a:lnTo>
                <a:lnTo>
                  <a:pt x="3275920" y="97288"/>
                </a:lnTo>
                <a:lnTo>
                  <a:pt x="3278689" y="96607"/>
                </a:lnTo>
                <a:lnTo>
                  <a:pt x="3283843" y="95414"/>
                </a:lnTo>
                <a:lnTo>
                  <a:pt x="3284243" y="95201"/>
                </a:lnTo>
                <a:lnTo>
                  <a:pt x="3278050" y="95201"/>
                </a:lnTo>
                <a:lnTo>
                  <a:pt x="3276260" y="87661"/>
                </a:lnTo>
                <a:lnTo>
                  <a:pt x="3263822" y="87661"/>
                </a:lnTo>
                <a:lnTo>
                  <a:pt x="3259073" y="85564"/>
                </a:lnTo>
                <a:lnTo>
                  <a:pt x="3256006" y="81368"/>
                </a:lnTo>
                <a:lnTo>
                  <a:pt x="3252939" y="77172"/>
                </a:lnTo>
                <a:lnTo>
                  <a:pt x="3251299" y="71603"/>
                </a:lnTo>
                <a:lnTo>
                  <a:pt x="3251085" y="64660"/>
                </a:lnTo>
                <a:lnTo>
                  <a:pt x="3301244" y="64660"/>
                </a:lnTo>
                <a:lnTo>
                  <a:pt x="3301244" y="57760"/>
                </a:lnTo>
                <a:lnTo>
                  <a:pt x="3300903" y="52733"/>
                </a:lnTo>
                <a:lnTo>
                  <a:pt x="3300222" y="49581"/>
                </a:lnTo>
                <a:lnTo>
                  <a:pt x="3299455" y="44981"/>
                </a:lnTo>
                <a:lnTo>
                  <a:pt x="3297922" y="40955"/>
                </a:lnTo>
                <a:lnTo>
                  <a:pt x="3295621" y="37505"/>
                </a:lnTo>
                <a:lnTo>
                  <a:pt x="3293235" y="33885"/>
                </a:lnTo>
                <a:lnTo>
                  <a:pt x="3289764" y="30935"/>
                </a:lnTo>
                <a:lnTo>
                  <a:pt x="3285206" y="28656"/>
                </a:lnTo>
                <a:lnTo>
                  <a:pt x="3280648" y="26377"/>
                </a:lnTo>
                <a:lnTo>
                  <a:pt x="3275941" y="25238"/>
                </a:lnTo>
                <a:lnTo>
                  <a:pt x="3271085" y="25238"/>
                </a:lnTo>
                <a:lnTo>
                  <a:pt x="3277752" y="35269"/>
                </a:lnTo>
                <a:lnTo>
                  <a:pt x="3283012" y="38038"/>
                </a:lnTo>
                <a:lnTo>
                  <a:pt x="3286164" y="43575"/>
                </a:lnTo>
                <a:lnTo>
                  <a:pt x="3287869" y="46557"/>
                </a:lnTo>
                <a:lnTo>
                  <a:pt x="3288955" y="50540"/>
                </a:lnTo>
                <a:lnTo>
                  <a:pt x="3289423" y="55524"/>
                </a:lnTo>
                <a:lnTo>
                  <a:pt x="3251405" y="55524"/>
                </a:lnTo>
                <a:lnTo>
                  <a:pt x="3251618" y="49645"/>
                </a:lnTo>
                <a:lnTo>
                  <a:pt x="3247699" y="35524"/>
                </a:lnTo>
                <a:lnTo>
                  <a:pt x="3245998" y="37647"/>
                </a:lnTo>
                <a:lnTo>
                  <a:pt x="3240565" y="48717"/>
                </a:lnTo>
                <a:lnTo>
                  <a:pt x="3238754" y="62296"/>
                </a:lnTo>
                <a:close/>
              </a:path>
              <a:path w="3301244" h="123250">
                <a:moveTo>
                  <a:pt x="3276260" y="87661"/>
                </a:moveTo>
                <a:lnTo>
                  <a:pt x="3278050" y="95201"/>
                </a:lnTo>
                <a:lnTo>
                  <a:pt x="3284243" y="95201"/>
                </a:lnTo>
                <a:lnTo>
                  <a:pt x="3284631" y="81719"/>
                </a:lnTo>
                <a:lnTo>
                  <a:pt x="3288167" y="93114"/>
                </a:lnTo>
                <a:lnTo>
                  <a:pt x="3291404" y="89955"/>
                </a:lnTo>
                <a:lnTo>
                  <a:pt x="3291660" y="89706"/>
                </a:lnTo>
                <a:lnTo>
                  <a:pt x="3293747" y="87747"/>
                </a:lnTo>
                <a:lnTo>
                  <a:pt x="3295632" y="85223"/>
                </a:lnTo>
                <a:lnTo>
                  <a:pt x="3297314" y="82135"/>
                </a:lnTo>
                <a:lnTo>
                  <a:pt x="3298997" y="79047"/>
                </a:lnTo>
                <a:lnTo>
                  <a:pt x="3299987" y="76246"/>
                </a:lnTo>
                <a:lnTo>
                  <a:pt x="3300285" y="73733"/>
                </a:lnTo>
                <a:lnTo>
                  <a:pt x="3288976" y="73733"/>
                </a:lnTo>
                <a:lnTo>
                  <a:pt x="3291404" y="81272"/>
                </a:lnTo>
                <a:lnTo>
                  <a:pt x="3285029" y="81272"/>
                </a:lnTo>
                <a:lnTo>
                  <a:pt x="3281053" y="85681"/>
                </a:lnTo>
                <a:lnTo>
                  <a:pt x="3278050" y="86922"/>
                </a:lnTo>
                <a:lnTo>
                  <a:pt x="3276260" y="87661"/>
                </a:lnTo>
                <a:close/>
              </a:path>
              <a:path w="3301244" h="123250">
                <a:moveTo>
                  <a:pt x="3278050" y="81272"/>
                </a:moveTo>
                <a:lnTo>
                  <a:pt x="3278050" y="86922"/>
                </a:lnTo>
                <a:lnTo>
                  <a:pt x="3281053" y="85681"/>
                </a:lnTo>
                <a:lnTo>
                  <a:pt x="3285029" y="81272"/>
                </a:lnTo>
                <a:lnTo>
                  <a:pt x="3278050" y="81272"/>
                </a:lnTo>
                <a:close/>
              </a:path>
              <a:path w="3301244" h="123250">
                <a:moveTo>
                  <a:pt x="3288167" y="93114"/>
                </a:moveTo>
                <a:lnTo>
                  <a:pt x="3284631" y="81719"/>
                </a:lnTo>
                <a:lnTo>
                  <a:pt x="3284243" y="95201"/>
                </a:lnTo>
                <a:lnTo>
                  <a:pt x="3291404" y="95201"/>
                </a:lnTo>
                <a:lnTo>
                  <a:pt x="3291404" y="89955"/>
                </a:lnTo>
                <a:lnTo>
                  <a:pt x="3288167" y="93114"/>
                </a:lnTo>
                <a:close/>
              </a:path>
              <a:path w="3301244" h="123250">
                <a:moveTo>
                  <a:pt x="3291404" y="81272"/>
                </a:moveTo>
                <a:lnTo>
                  <a:pt x="3288976" y="73733"/>
                </a:lnTo>
                <a:lnTo>
                  <a:pt x="3288124" y="76757"/>
                </a:lnTo>
                <a:lnTo>
                  <a:pt x="3286676" y="79419"/>
                </a:lnTo>
                <a:lnTo>
                  <a:pt x="3285029" y="81272"/>
                </a:lnTo>
                <a:lnTo>
                  <a:pt x="3291404" y="81272"/>
                </a:lnTo>
                <a:close/>
              </a:path>
              <a:path w="3301244" h="123250">
                <a:moveTo>
                  <a:pt x="3270918" y="25238"/>
                </a:moveTo>
                <a:lnTo>
                  <a:pt x="3257951" y="27839"/>
                </a:lnTo>
                <a:lnTo>
                  <a:pt x="3247699" y="35524"/>
                </a:lnTo>
                <a:lnTo>
                  <a:pt x="3251618" y="49645"/>
                </a:lnTo>
                <a:lnTo>
                  <a:pt x="3253514" y="44800"/>
                </a:lnTo>
                <a:lnTo>
                  <a:pt x="3257092" y="40987"/>
                </a:lnTo>
                <a:lnTo>
                  <a:pt x="3260670" y="37175"/>
                </a:lnTo>
                <a:lnTo>
                  <a:pt x="3265100" y="35269"/>
                </a:lnTo>
                <a:lnTo>
                  <a:pt x="3277752" y="35269"/>
                </a:lnTo>
                <a:lnTo>
                  <a:pt x="3271085" y="25238"/>
                </a:lnTo>
                <a:lnTo>
                  <a:pt x="3270918" y="25238"/>
                </a:lnTo>
                <a:close/>
              </a:path>
              <a:path w="3301244" h="123250">
                <a:moveTo>
                  <a:pt x="3072603" y="92837"/>
                </a:moveTo>
                <a:lnTo>
                  <a:pt x="3072944" y="95201"/>
                </a:lnTo>
                <a:lnTo>
                  <a:pt x="3072944" y="93050"/>
                </a:lnTo>
                <a:lnTo>
                  <a:pt x="3072603" y="92837"/>
                </a:lnTo>
                <a:close/>
              </a:path>
              <a:path w="3301244" h="123250">
                <a:moveTo>
                  <a:pt x="2992244" y="26771"/>
                </a:moveTo>
                <a:lnTo>
                  <a:pt x="2980870" y="26771"/>
                </a:lnTo>
                <a:lnTo>
                  <a:pt x="2980870" y="95201"/>
                </a:lnTo>
                <a:lnTo>
                  <a:pt x="2992371" y="95201"/>
                </a:lnTo>
                <a:lnTo>
                  <a:pt x="2992371" y="50092"/>
                </a:lnTo>
                <a:lnTo>
                  <a:pt x="2994150" y="44001"/>
                </a:lnTo>
                <a:lnTo>
                  <a:pt x="2997707" y="40636"/>
                </a:lnTo>
                <a:lnTo>
                  <a:pt x="3001264" y="37271"/>
                </a:lnTo>
                <a:lnTo>
                  <a:pt x="3005214" y="35588"/>
                </a:lnTo>
                <a:lnTo>
                  <a:pt x="3014330" y="35588"/>
                </a:lnTo>
                <a:lnTo>
                  <a:pt x="3017589" y="37186"/>
                </a:lnTo>
                <a:lnTo>
                  <a:pt x="3019335" y="40380"/>
                </a:lnTo>
                <a:lnTo>
                  <a:pt x="3020443" y="42511"/>
                </a:lnTo>
                <a:lnTo>
                  <a:pt x="3020997" y="45897"/>
                </a:lnTo>
                <a:lnTo>
                  <a:pt x="3020997" y="95201"/>
                </a:lnTo>
                <a:lnTo>
                  <a:pt x="3032690" y="95201"/>
                </a:lnTo>
                <a:lnTo>
                  <a:pt x="3029303" y="33054"/>
                </a:lnTo>
                <a:lnTo>
                  <a:pt x="3027599" y="30796"/>
                </a:lnTo>
                <a:lnTo>
                  <a:pt x="3025725" y="29263"/>
                </a:lnTo>
                <a:lnTo>
                  <a:pt x="3022402" y="26579"/>
                </a:lnTo>
                <a:lnTo>
                  <a:pt x="3018015" y="25238"/>
                </a:lnTo>
                <a:lnTo>
                  <a:pt x="3007749" y="25238"/>
                </a:lnTo>
                <a:lnTo>
                  <a:pt x="3003447" y="26537"/>
                </a:lnTo>
                <a:lnTo>
                  <a:pt x="2999655" y="29136"/>
                </a:lnTo>
                <a:lnTo>
                  <a:pt x="2997440" y="30669"/>
                </a:lnTo>
                <a:lnTo>
                  <a:pt x="2994970" y="33118"/>
                </a:lnTo>
                <a:lnTo>
                  <a:pt x="2992244" y="36483"/>
                </a:lnTo>
                <a:lnTo>
                  <a:pt x="2992244" y="26771"/>
                </a:lnTo>
                <a:close/>
              </a:path>
              <a:path w="3301244" h="123250">
                <a:moveTo>
                  <a:pt x="3032690" y="48324"/>
                </a:moveTo>
                <a:lnTo>
                  <a:pt x="3034319" y="43277"/>
                </a:lnTo>
                <a:lnTo>
                  <a:pt x="3037578" y="40253"/>
                </a:lnTo>
                <a:lnTo>
                  <a:pt x="3040836" y="37228"/>
                </a:lnTo>
                <a:lnTo>
                  <a:pt x="3044723" y="35716"/>
                </a:lnTo>
                <a:lnTo>
                  <a:pt x="3052519" y="35716"/>
                </a:lnTo>
                <a:lnTo>
                  <a:pt x="3055298" y="36568"/>
                </a:lnTo>
                <a:lnTo>
                  <a:pt x="3056310" y="37325"/>
                </a:lnTo>
                <a:lnTo>
                  <a:pt x="3056310" y="27091"/>
                </a:lnTo>
                <a:lnTo>
                  <a:pt x="3057577" y="38272"/>
                </a:lnTo>
                <a:lnTo>
                  <a:pt x="3060995" y="95201"/>
                </a:lnTo>
                <a:lnTo>
                  <a:pt x="3060995" y="47664"/>
                </a:lnTo>
                <a:lnTo>
                  <a:pt x="3060995" y="95201"/>
                </a:lnTo>
                <a:lnTo>
                  <a:pt x="3056310" y="122483"/>
                </a:lnTo>
                <a:lnTo>
                  <a:pt x="3067811" y="122483"/>
                </a:lnTo>
                <a:lnTo>
                  <a:pt x="3067811" y="95201"/>
                </a:lnTo>
                <a:lnTo>
                  <a:pt x="3060995" y="43107"/>
                </a:lnTo>
                <a:lnTo>
                  <a:pt x="3059856" y="39976"/>
                </a:lnTo>
                <a:lnTo>
                  <a:pt x="3064168" y="27091"/>
                </a:lnTo>
                <a:lnTo>
                  <a:pt x="3060676" y="25238"/>
                </a:lnTo>
                <a:lnTo>
                  <a:pt x="3047173" y="25238"/>
                </a:lnTo>
                <a:lnTo>
                  <a:pt x="3043296" y="26122"/>
                </a:lnTo>
                <a:lnTo>
                  <a:pt x="3039846" y="27889"/>
                </a:lnTo>
                <a:lnTo>
                  <a:pt x="3036396" y="29657"/>
                </a:lnTo>
                <a:lnTo>
                  <a:pt x="3033393" y="32372"/>
                </a:lnTo>
                <a:lnTo>
                  <a:pt x="3030837" y="36036"/>
                </a:lnTo>
                <a:lnTo>
                  <a:pt x="3029303" y="33054"/>
                </a:lnTo>
                <a:lnTo>
                  <a:pt x="3032690" y="95201"/>
                </a:lnTo>
                <a:lnTo>
                  <a:pt x="3032690" y="48324"/>
                </a:lnTo>
                <a:close/>
              </a:path>
              <a:path w="3301244" h="123250">
                <a:moveTo>
                  <a:pt x="2927496" y="97501"/>
                </a:moveTo>
                <a:lnTo>
                  <a:pt x="2923438" y="95606"/>
                </a:lnTo>
                <a:lnTo>
                  <a:pt x="2922874" y="95783"/>
                </a:lnTo>
                <a:lnTo>
                  <a:pt x="2927496" y="97501"/>
                </a:lnTo>
                <a:close/>
              </a:path>
              <a:path w="3301244" h="123250">
                <a:moveTo>
                  <a:pt x="2735169" y="35524"/>
                </a:moveTo>
                <a:lnTo>
                  <a:pt x="2737299" y="37271"/>
                </a:lnTo>
                <a:lnTo>
                  <a:pt x="2738769" y="71603"/>
                </a:lnTo>
                <a:lnTo>
                  <a:pt x="2738555" y="64660"/>
                </a:lnTo>
                <a:lnTo>
                  <a:pt x="2741303" y="64660"/>
                </a:lnTo>
                <a:lnTo>
                  <a:pt x="2741303" y="78396"/>
                </a:lnTo>
                <a:lnTo>
                  <a:pt x="2743476" y="81368"/>
                </a:lnTo>
                <a:lnTo>
                  <a:pt x="2746543" y="85564"/>
                </a:lnTo>
                <a:lnTo>
                  <a:pt x="2753124" y="64660"/>
                </a:lnTo>
                <a:lnTo>
                  <a:pt x="2788714" y="64660"/>
                </a:lnTo>
                <a:lnTo>
                  <a:pt x="2788714" y="57759"/>
                </a:lnTo>
                <a:lnTo>
                  <a:pt x="2788373" y="52733"/>
                </a:lnTo>
                <a:lnTo>
                  <a:pt x="2787692" y="49581"/>
                </a:lnTo>
                <a:lnTo>
                  <a:pt x="2786925" y="44980"/>
                </a:lnTo>
                <a:lnTo>
                  <a:pt x="2785391" y="40955"/>
                </a:lnTo>
                <a:lnTo>
                  <a:pt x="2783091" y="37505"/>
                </a:lnTo>
                <a:lnTo>
                  <a:pt x="2780705" y="33884"/>
                </a:lnTo>
                <a:lnTo>
                  <a:pt x="2777234" y="30935"/>
                </a:lnTo>
                <a:lnTo>
                  <a:pt x="2772676" y="28656"/>
                </a:lnTo>
                <a:lnTo>
                  <a:pt x="2768118" y="26377"/>
                </a:lnTo>
                <a:lnTo>
                  <a:pt x="2763411" y="25238"/>
                </a:lnTo>
                <a:lnTo>
                  <a:pt x="2758555" y="25238"/>
                </a:lnTo>
                <a:lnTo>
                  <a:pt x="2765222" y="35269"/>
                </a:lnTo>
                <a:lnTo>
                  <a:pt x="2770482" y="38037"/>
                </a:lnTo>
                <a:lnTo>
                  <a:pt x="2773634" y="43575"/>
                </a:lnTo>
                <a:lnTo>
                  <a:pt x="2775338" y="46557"/>
                </a:lnTo>
                <a:lnTo>
                  <a:pt x="2776425" y="50539"/>
                </a:lnTo>
                <a:lnTo>
                  <a:pt x="2776893" y="55524"/>
                </a:lnTo>
                <a:lnTo>
                  <a:pt x="2753124" y="55524"/>
                </a:lnTo>
                <a:lnTo>
                  <a:pt x="2741303" y="47046"/>
                </a:lnTo>
                <a:lnTo>
                  <a:pt x="2741303" y="55524"/>
                </a:lnTo>
                <a:lnTo>
                  <a:pt x="2738875" y="55524"/>
                </a:lnTo>
                <a:lnTo>
                  <a:pt x="2739088" y="49645"/>
                </a:lnTo>
                <a:lnTo>
                  <a:pt x="2739386" y="41020"/>
                </a:lnTo>
                <a:lnTo>
                  <a:pt x="2745361" y="27884"/>
                </a:lnTo>
                <a:lnTo>
                  <a:pt x="2735169" y="35524"/>
                </a:lnTo>
                <a:close/>
              </a:path>
              <a:path w="3301244" h="123250">
                <a:moveTo>
                  <a:pt x="2680730" y="96287"/>
                </a:moveTo>
                <a:lnTo>
                  <a:pt x="2683935" y="96202"/>
                </a:lnTo>
                <a:lnTo>
                  <a:pt x="2686789" y="95861"/>
                </a:lnTo>
                <a:lnTo>
                  <a:pt x="2689483" y="95201"/>
                </a:lnTo>
                <a:lnTo>
                  <a:pt x="2689483" y="86128"/>
                </a:lnTo>
                <a:lnTo>
                  <a:pt x="2686012" y="86319"/>
                </a:lnTo>
                <a:lnTo>
                  <a:pt x="2683371" y="86319"/>
                </a:lnTo>
                <a:lnTo>
                  <a:pt x="2680986" y="85617"/>
                </a:lnTo>
                <a:lnTo>
                  <a:pt x="2678557" y="83210"/>
                </a:lnTo>
                <a:lnTo>
                  <a:pt x="2678557" y="36163"/>
                </a:lnTo>
                <a:lnTo>
                  <a:pt x="2689483" y="36163"/>
                </a:lnTo>
                <a:lnTo>
                  <a:pt x="2689483" y="26771"/>
                </a:lnTo>
                <a:lnTo>
                  <a:pt x="2678557" y="26771"/>
                </a:lnTo>
                <a:lnTo>
                  <a:pt x="2678557" y="7667"/>
                </a:lnTo>
                <a:lnTo>
                  <a:pt x="2666928" y="7667"/>
                </a:lnTo>
                <a:lnTo>
                  <a:pt x="2666928" y="26771"/>
                </a:lnTo>
                <a:lnTo>
                  <a:pt x="2657664" y="26771"/>
                </a:lnTo>
                <a:lnTo>
                  <a:pt x="2657664" y="36163"/>
                </a:lnTo>
                <a:lnTo>
                  <a:pt x="2666928" y="36163"/>
                </a:lnTo>
                <a:lnTo>
                  <a:pt x="2666928" y="85851"/>
                </a:lnTo>
                <a:lnTo>
                  <a:pt x="2667887" y="89418"/>
                </a:lnTo>
                <a:lnTo>
                  <a:pt x="2669804" y="92166"/>
                </a:lnTo>
                <a:lnTo>
                  <a:pt x="2671721" y="94913"/>
                </a:lnTo>
                <a:lnTo>
                  <a:pt x="2675362" y="96287"/>
                </a:lnTo>
                <a:lnTo>
                  <a:pt x="2680730" y="96287"/>
                </a:lnTo>
                <a:close/>
              </a:path>
              <a:path w="3301244" h="123250">
                <a:moveTo>
                  <a:pt x="1841053" y="96287"/>
                </a:moveTo>
                <a:lnTo>
                  <a:pt x="1844258" y="96202"/>
                </a:lnTo>
                <a:lnTo>
                  <a:pt x="1847112" y="95861"/>
                </a:lnTo>
                <a:lnTo>
                  <a:pt x="1849806" y="95201"/>
                </a:lnTo>
                <a:lnTo>
                  <a:pt x="1849806" y="86128"/>
                </a:lnTo>
                <a:lnTo>
                  <a:pt x="1846335" y="86319"/>
                </a:lnTo>
                <a:lnTo>
                  <a:pt x="1843694" y="86319"/>
                </a:lnTo>
                <a:lnTo>
                  <a:pt x="1841308" y="85617"/>
                </a:lnTo>
                <a:lnTo>
                  <a:pt x="1838880" y="83210"/>
                </a:lnTo>
                <a:lnTo>
                  <a:pt x="1838880" y="36163"/>
                </a:lnTo>
                <a:lnTo>
                  <a:pt x="1849806" y="36163"/>
                </a:lnTo>
                <a:lnTo>
                  <a:pt x="1849806" y="26771"/>
                </a:lnTo>
                <a:lnTo>
                  <a:pt x="1838880" y="26771"/>
                </a:lnTo>
                <a:lnTo>
                  <a:pt x="1838880" y="7667"/>
                </a:lnTo>
                <a:lnTo>
                  <a:pt x="1827251" y="7667"/>
                </a:lnTo>
                <a:lnTo>
                  <a:pt x="1827251" y="26771"/>
                </a:lnTo>
                <a:lnTo>
                  <a:pt x="1817986" y="26771"/>
                </a:lnTo>
                <a:lnTo>
                  <a:pt x="1817986" y="36163"/>
                </a:lnTo>
                <a:lnTo>
                  <a:pt x="1827251" y="36163"/>
                </a:lnTo>
                <a:lnTo>
                  <a:pt x="1827251" y="85851"/>
                </a:lnTo>
                <a:lnTo>
                  <a:pt x="1828210" y="89418"/>
                </a:lnTo>
                <a:lnTo>
                  <a:pt x="1830126" y="92166"/>
                </a:lnTo>
                <a:lnTo>
                  <a:pt x="1832044" y="94913"/>
                </a:lnTo>
                <a:lnTo>
                  <a:pt x="1835685" y="96287"/>
                </a:lnTo>
                <a:lnTo>
                  <a:pt x="1841053" y="96287"/>
                </a:lnTo>
                <a:close/>
              </a:path>
              <a:path w="3301244" h="123250">
                <a:moveTo>
                  <a:pt x="1745017" y="97182"/>
                </a:moveTo>
                <a:lnTo>
                  <a:pt x="1744421" y="98715"/>
                </a:lnTo>
                <a:lnTo>
                  <a:pt x="1743462" y="101057"/>
                </a:lnTo>
                <a:lnTo>
                  <a:pt x="1742142" y="104210"/>
                </a:lnTo>
                <a:lnTo>
                  <a:pt x="1740821" y="107362"/>
                </a:lnTo>
                <a:lnTo>
                  <a:pt x="1739842" y="109449"/>
                </a:lnTo>
                <a:lnTo>
                  <a:pt x="1737318" y="112037"/>
                </a:lnTo>
                <a:lnTo>
                  <a:pt x="1734751" y="113091"/>
                </a:lnTo>
                <a:lnTo>
                  <a:pt x="1731940" y="113091"/>
                </a:lnTo>
                <a:lnTo>
                  <a:pt x="1729363" y="112771"/>
                </a:lnTo>
                <a:lnTo>
                  <a:pt x="1725912" y="111877"/>
                </a:lnTo>
                <a:lnTo>
                  <a:pt x="1725912" y="122355"/>
                </a:lnTo>
                <a:lnTo>
                  <a:pt x="1727190" y="122696"/>
                </a:lnTo>
                <a:lnTo>
                  <a:pt x="1730012" y="123186"/>
                </a:lnTo>
                <a:lnTo>
                  <a:pt x="1739522" y="123250"/>
                </a:lnTo>
                <a:lnTo>
                  <a:pt x="1744208" y="121333"/>
                </a:lnTo>
                <a:lnTo>
                  <a:pt x="1746934" y="117499"/>
                </a:lnTo>
                <a:lnTo>
                  <a:pt x="1749597" y="112853"/>
                </a:lnTo>
                <a:lnTo>
                  <a:pt x="1754516" y="101910"/>
                </a:lnTo>
                <a:lnTo>
                  <a:pt x="1760991" y="85553"/>
                </a:lnTo>
                <a:lnTo>
                  <a:pt x="1762484" y="81585"/>
                </a:lnTo>
                <a:lnTo>
                  <a:pt x="1766625" y="70315"/>
                </a:lnTo>
                <a:lnTo>
                  <a:pt x="1771470" y="56801"/>
                </a:lnTo>
                <a:lnTo>
                  <a:pt x="1774639" y="47933"/>
                </a:lnTo>
                <a:lnTo>
                  <a:pt x="1779395" y="34680"/>
                </a:lnTo>
                <a:lnTo>
                  <a:pt x="1782269" y="26771"/>
                </a:lnTo>
                <a:lnTo>
                  <a:pt x="1769553" y="26771"/>
                </a:lnTo>
                <a:lnTo>
                  <a:pt x="1751087" y="82486"/>
                </a:lnTo>
                <a:lnTo>
                  <a:pt x="1732749" y="26771"/>
                </a:lnTo>
                <a:lnTo>
                  <a:pt x="1719714" y="26771"/>
                </a:lnTo>
                <a:lnTo>
                  <a:pt x="1745017" y="97182"/>
                </a:lnTo>
                <a:close/>
              </a:path>
              <a:path w="3301244" h="123250">
                <a:moveTo>
                  <a:pt x="1496611" y="95201"/>
                </a:moveTo>
                <a:lnTo>
                  <a:pt x="1496611" y="86447"/>
                </a:lnTo>
                <a:lnTo>
                  <a:pt x="1497357" y="71901"/>
                </a:lnTo>
                <a:lnTo>
                  <a:pt x="1496547" y="66683"/>
                </a:lnTo>
                <a:lnTo>
                  <a:pt x="1496547" y="51349"/>
                </a:lnTo>
                <a:lnTo>
                  <a:pt x="1498518" y="44959"/>
                </a:lnTo>
                <a:lnTo>
                  <a:pt x="1502458" y="41083"/>
                </a:lnTo>
                <a:lnTo>
                  <a:pt x="1506398" y="37207"/>
                </a:lnTo>
                <a:lnTo>
                  <a:pt x="1510988" y="35269"/>
                </a:lnTo>
                <a:lnTo>
                  <a:pt x="1522234" y="35269"/>
                </a:lnTo>
                <a:lnTo>
                  <a:pt x="1526781" y="37633"/>
                </a:lnTo>
                <a:lnTo>
                  <a:pt x="1529869" y="42361"/>
                </a:lnTo>
                <a:lnTo>
                  <a:pt x="1532958" y="47089"/>
                </a:lnTo>
                <a:lnTo>
                  <a:pt x="1534502" y="53052"/>
                </a:lnTo>
                <a:lnTo>
                  <a:pt x="1534502" y="68344"/>
                </a:lnTo>
                <a:lnTo>
                  <a:pt x="1532958" y="74861"/>
                </a:lnTo>
                <a:lnTo>
                  <a:pt x="1529869" y="79802"/>
                </a:lnTo>
                <a:lnTo>
                  <a:pt x="1526781" y="84743"/>
                </a:lnTo>
                <a:lnTo>
                  <a:pt x="1522127" y="87214"/>
                </a:lnTo>
                <a:lnTo>
                  <a:pt x="1507644" y="87214"/>
                </a:lnTo>
                <a:lnTo>
                  <a:pt x="1502000" y="83445"/>
                </a:lnTo>
                <a:lnTo>
                  <a:pt x="1498976" y="75905"/>
                </a:lnTo>
                <a:lnTo>
                  <a:pt x="1499039" y="89727"/>
                </a:lnTo>
                <a:lnTo>
                  <a:pt x="1501318" y="92113"/>
                </a:lnTo>
                <a:lnTo>
                  <a:pt x="1503448" y="93604"/>
                </a:lnTo>
                <a:lnTo>
                  <a:pt x="1507026" y="96116"/>
                </a:lnTo>
                <a:lnTo>
                  <a:pt x="1511414" y="97373"/>
                </a:lnTo>
                <a:lnTo>
                  <a:pt x="1525897" y="97373"/>
                </a:lnTo>
                <a:lnTo>
                  <a:pt x="1533160" y="93795"/>
                </a:lnTo>
                <a:lnTo>
                  <a:pt x="1538399" y="86639"/>
                </a:lnTo>
                <a:lnTo>
                  <a:pt x="1539830" y="84536"/>
                </a:lnTo>
                <a:lnTo>
                  <a:pt x="1544651" y="73230"/>
                </a:lnTo>
                <a:lnTo>
                  <a:pt x="1546259" y="59676"/>
                </a:lnTo>
                <a:lnTo>
                  <a:pt x="1546227" y="57557"/>
                </a:lnTo>
                <a:lnTo>
                  <a:pt x="1544012" y="43832"/>
                </a:lnTo>
                <a:lnTo>
                  <a:pt x="1538303" y="33767"/>
                </a:lnTo>
                <a:lnTo>
                  <a:pt x="1533000" y="27910"/>
                </a:lnTo>
                <a:lnTo>
                  <a:pt x="1526089" y="24982"/>
                </a:lnTo>
                <a:lnTo>
                  <a:pt x="1513480" y="24982"/>
                </a:lnTo>
                <a:lnTo>
                  <a:pt x="1509689" y="25844"/>
                </a:lnTo>
                <a:lnTo>
                  <a:pt x="1506196" y="27569"/>
                </a:lnTo>
                <a:lnTo>
                  <a:pt x="1502703" y="29295"/>
                </a:lnTo>
                <a:lnTo>
                  <a:pt x="1499700" y="31797"/>
                </a:lnTo>
                <a:lnTo>
                  <a:pt x="1497187" y="35077"/>
                </a:lnTo>
                <a:lnTo>
                  <a:pt x="1497187" y="1022"/>
                </a:lnTo>
                <a:lnTo>
                  <a:pt x="1486005" y="1022"/>
                </a:lnTo>
                <a:lnTo>
                  <a:pt x="1486005" y="95201"/>
                </a:lnTo>
                <a:lnTo>
                  <a:pt x="1496611" y="95201"/>
                </a:lnTo>
                <a:close/>
              </a:path>
              <a:path w="3301244" h="123250">
                <a:moveTo>
                  <a:pt x="1344837" y="122483"/>
                </a:moveTo>
                <a:lnTo>
                  <a:pt x="1344837" y="87534"/>
                </a:lnTo>
                <a:lnTo>
                  <a:pt x="1347351" y="90643"/>
                </a:lnTo>
                <a:lnTo>
                  <a:pt x="1346754" y="76864"/>
                </a:lnTo>
                <a:lnTo>
                  <a:pt x="1345178" y="73158"/>
                </a:lnTo>
                <a:lnTo>
                  <a:pt x="1344390" y="68664"/>
                </a:lnTo>
                <a:lnTo>
                  <a:pt x="1344390" y="56822"/>
                </a:lnTo>
                <a:lnTo>
                  <a:pt x="1345178" y="51412"/>
                </a:lnTo>
                <a:lnTo>
                  <a:pt x="1346754" y="47153"/>
                </a:lnTo>
                <a:lnTo>
                  <a:pt x="1349694" y="39187"/>
                </a:lnTo>
                <a:lnTo>
                  <a:pt x="1349331" y="30647"/>
                </a:lnTo>
                <a:lnTo>
                  <a:pt x="1346818" y="33054"/>
                </a:lnTo>
                <a:lnTo>
                  <a:pt x="1344518" y="36163"/>
                </a:lnTo>
                <a:lnTo>
                  <a:pt x="1344518" y="27090"/>
                </a:lnTo>
                <a:lnTo>
                  <a:pt x="1333336" y="27090"/>
                </a:lnTo>
                <a:lnTo>
                  <a:pt x="1333336" y="122483"/>
                </a:lnTo>
                <a:lnTo>
                  <a:pt x="1344837" y="122483"/>
                </a:lnTo>
                <a:close/>
              </a:path>
              <a:path w="3301244" h="123250">
                <a:moveTo>
                  <a:pt x="1132235" y="96287"/>
                </a:moveTo>
                <a:lnTo>
                  <a:pt x="1135440" y="96202"/>
                </a:lnTo>
                <a:lnTo>
                  <a:pt x="1138294" y="95861"/>
                </a:lnTo>
                <a:lnTo>
                  <a:pt x="1140988" y="95201"/>
                </a:lnTo>
                <a:lnTo>
                  <a:pt x="1140988" y="86128"/>
                </a:lnTo>
                <a:lnTo>
                  <a:pt x="1137517" y="86319"/>
                </a:lnTo>
                <a:lnTo>
                  <a:pt x="1134876" y="86319"/>
                </a:lnTo>
                <a:lnTo>
                  <a:pt x="1132490" y="85617"/>
                </a:lnTo>
                <a:lnTo>
                  <a:pt x="1130062" y="83210"/>
                </a:lnTo>
                <a:lnTo>
                  <a:pt x="1130062" y="36163"/>
                </a:lnTo>
                <a:lnTo>
                  <a:pt x="1140988" y="36163"/>
                </a:lnTo>
                <a:lnTo>
                  <a:pt x="1140988" y="26771"/>
                </a:lnTo>
                <a:lnTo>
                  <a:pt x="1130062" y="26771"/>
                </a:lnTo>
                <a:lnTo>
                  <a:pt x="1130062" y="7667"/>
                </a:lnTo>
                <a:lnTo>
                  <a:pt x="1118433" y="7667"/>
                </a:lnTo>
                <a:lnTo>
                  <a:pt x="1118433" y="26771"/>
                </a:lnTo>
                <a:lnTo>
                  <a:pt x="1109168" y="26771"/>
                </a:lnTo>
                <a:lnTo>
                  <a:pt x="1109168" y="36163"/>
                </a:lnTo>
                <a:lnTo>
                  <a:pt x="1118433" y="36163"/>
                </a:lnTo>
                <a:lnTo>
                  <a:pt x="1118433" y="85851"/>
                </a:lnTo>
                <a:lnTo>
                  <a:pt x="1119391" y="89418"/>
                </a:lnTo>
                <a:lnTo>
                  <a:pt x="1121308" y="92166"/>
                </a:lnTo>
                <a:lnTo>
                  <a:pt x="1123225" y="94913"/>
                </a:lnTo>
                <a:lnTo>
                  <a:pt x="1126867" y="96287"/>
                </a:lnTo>
                <a:lnTo>
                  <a:pt x="1132235" y="96287"/>
                </a:lnTo>
                <a:close/>
              </a:path>
              <a:path w="3301244" h="123250">
                <a:moveTo>
                  <a:pt x="532465" y="96286"/>
                </a:moveTo>
                <a:lnTo>
                  <a:pt x="535671" y="96201"/>
                </a:lnTo>
                <a:lnTo>
                  <a:pt x="538525" y="95861"/>
                </a:lnTo>
                <a:lnTo>
                  <a:pt x="541219" y="95200"/>
                </a:lnTo>
                <a:lnTo>
                  <a:pt x="541219" y="86127"/>
                </a:lnTo>
                <a:lnTo>
                  <a:pt x="537747" y="86319"/>
                </a:lnTo>
                <a:lnTo>
                  <a:pt x="535106" y="86319"/>
                </a:lnTo>
                <a:lnTo>
                  <a:pt x="532721" y="85616"/>
                </a:lnTo>
                <a:lnTo>
                  <a:pt x="530293" y="83210"/>
                </a:lnTo>
                <a:lnTo>
                  <a:pt x="530293" y="36163"/>
                </a:lnTo>
                <a:lnTo>
                  <a:pt x="541219" y="36163"/>
                </a:lnTo>
                <a:lnTo>
                  <a:pt x="541219" y="26771"/>
                </a:lnTo>
                <a:lnTo>
                  <a:pt x="530293" y="26771"/>
                </a:lnTo>
                <a:lnTo>
                  <a:pt x="530293" y="7666"/>
                </a:lnTo>
                <a:lnTo>
                  <a:pt x="518664" y="7666"/>
                </a:lnTo>
                <a:lnTo>
                  <a:pt x="518664" y="26771"/>
                </a:lnTo>
                <a:lnTo>
                  <a:pt x="509399" y="26771"/>
                </a:lnTo>
                <a:lnTo>
                  <a:pt x="509399" y="36163"/>
                </a:lnTo>
                <a:lnTo>
                  <a:pt x="518664" y="36163"/>
                </a:lnTo>
                <a:lnTo>
                  <a:pt x="518664" y="85851"/>
                </a:lnTo>
                <a:lnTo>
                  <a:pt x="519622" y="89418"/>
                </a:lnTo>
                <a:lnTo>
                  <a:pt x="521539" y="92165"/>
                </a:lnTo>
                <a:lnTo>
                  <a:pt x="523456" y="94913"/>
                </a:lnTo>
                <a:lnTo>
                  <a:pt x="527098" y="96286"/>
                </a:lnTo>
                <a:lnTo>
                  <a:pt x="532465" y="96286"/>
                </a:lnTo>
                <a:close/>
              </a:path>
              <a:path w="3301244" h="123250">
                <a:moveTo>
                  <a:pt x="316476" y="97181"/>
                </a:moveTo>
                <a:lnTo>
                  <a:pt x="315879" y="98715"/>
                </a:lnTo>
                <a:lnTo>
                  <a:pt x="314921" y="101057"/>
                </a:lnTo>
                <a:lnTo>
                  <a:pt x="313600" y="104209"/>
                </a:lnTo>
                <a:lnTo>
                  <a:pt x="312280" y="107361"/>
                </a:lnTo>
                <a:lnTo>
                  <a:pt x="311300" y="109448"/>
                </a:lnTo>
                <a:lnTo>
                  <a:pt x="308776" y="112037"/>
                </a:lnTo>
                <a:lnTo>
                  <a:pt x="306210" y="113090"/>
                </a:lnTo>
                <a:lnTo>
                  <a:pt x="303398" y="113090"/>
                </a:lnTo>
                <a:lnTo>
                  <a:pt x="300821" y="112771"/>
                </a:lnTo>
                <a:lnTo>
                  <a:pt x="297371" y="111876"/>
                </a:lnTo>
                <a:lnTo>
                  <a:pt x="297371" y="122355"/>
                </a:lnTo>
                <a:lnTo>
                  <a:pt x="298649" y="122696"/>
                </a:lnTo>
                <a:lnTo>
                  <a:pt x="301471" y="123186"/>
                </a:lnTo>
                <a:lnTo>
                  <a:pt x="310981" y="123250"/>
                </a:lnTo>
                <a:lnTo>
                  <a:pt x="315666" y="121333"/>
                </a:lnTo>
                <a:lnTo>
                  <a:pt x="318393" y="117499"/>
                </a:lnTo>
                <a:lnTo>
                  <a:pt x="321055" y="112852"/>
                </a:lnTo>
                <a:lnTo>
                  <a:pt x="325974" y="101909"/>
                </a:lnTo>
                <a:lnTo>
                  <a:pt x="332450" y="85552"/>
                </a:lnTo>
                <a:lnTo>
                  <a:pt x="333943" y="81584"/>
                </a:lnTo>
                <a:lnTo>
                  <a:pt x="338083" y="70315"/>
                </a:lnTo>
                <a:lnTo>
                  <a:pt x="342929" y="56800"/>
                </a:lnTo>
                <a:lnTo>
                  <a:pt x="346098" y="47932"/>
                </a:lnTo>
                <a:lnTo>
                  <a:pt x="350853" y="34680"/>
                </a:lnTo>
                <a:lnTo>
                  <a:pt x="353727" y="26771"/>
                </a:lnTo>
                <a:lnTo>
                  <a:pt x="341012" y="26771"/>
                </a:lnTo>
                <a:lnTo>
                  <a:pt x="322546" y="82485"/>
                </a:lnTo>
                <a:lnTo>
                  <a:pt x="304208" y="26771"/>
                </a:lnTo>
                <a:lnTo>
                  <a:pt x="291173" y="26771"/>
                </a:lnTo>
                <a:lnTo>
                  <a:pt x="316476" y="97181"/>
                </a:lnTo>
                <a:close/>
              </a:path>
              <a:path w="3301244" h="123250">
                <a:moveTo>
                  <a:pt x="281653" y="96286"/>
                </a:moveTo>
                <a:lnTo>
                  <a:pt x="284858" y="96201"/>
                </a:lnTo>
                <a:lnTo>
                  <a:pt x="287712" y="95861"/>
                </a:lnTo>
                <a:lnTo>
                  <a:pt x="290406" y="95200"/>
                </a:lnTo>
                <a:lnTo>
                  <a:pt x="290406" y="86127"/>
                </a:lnTo>
                <a:lnTo>
                  <a:pt x="286935" y="86319"/>
                </a:lnTo>
                <a:lnTo>
                  <a:pt x="284294" y="86319"/>
                </a:lnTo>
                <a:lnTo>
                  <a:pt x="281908" y="85616"/>
                </a:lnTo>
                <a:lnTo>
                  <a:pt x="279480" y="83210"/>
                </a:lnTo>
                <a:lnTo>
                  <a:pt x="279480" y="36163"/>
                </a:lnTo>
                <a:lnTo>
                  <a:pt x="290406" y="36163"/>
                </a:lnTo>
                <a:lnTo>
                  <a:pt x="290406" y="26771"/>
                </a:lnTo>
                <a:lnTo>
                  <a:pt x="279480" y="26771"/>
                </a:lnTo>
                <a:lnTo>
                  <a:pt x="279480" y="7666"/>
                </a:lnTo>
                <a:lnTo>
                  <a:pt x="267851" y="7666"/>
                </a:lnTo>
                <a:lnTo>
                  <a:pt x="267851" y="26771"/>
                </a:lnTo>
                <a:lnTo>
                  <a:pt x="258586" y="26771"/>
                </a:lnTo>
                <a:lnTo>
                  <a:pt x="258586" y="36163"/>
                </a:lnTo>
                <a:lnTo>
                  <a:pt x="267851" y="36163"/>
                </a:lnTo>
                <a:lnTo>
                  <a:pt x="267851" y="85851"/>
                </a:lnTo>
                <a:lnTo>
                  <a:pt x="268809" y="89418"/>
                </a:lnTo>
                <a:lnTo>
                  <a:pt x="270726" y="92165"/>
                </a:lnTo>
                <a:lnTo>
                  <a:pt x="272643" y="94913"/>
                </a:lnTo>
                <a:lnTo>
                  <a:pt x="276285" y="96286"/>
                </a:lnTo>
                <a:lnTo>
                  <a:pt x="281653" y="96286"/>
                </a:lnTo>
                <a:close/>
              </a:path>
              <a:path w="3301244" h="123250">
                <a:moveTo>
                  <a:pt x="87579" y="52882"/>
                </a:moveTo>
                <a:lnTo>
                  <a:pt x="89358" y="46205"/>
                </a:lnTo>
                <a:lnTo>
                  <a:pt x="92915" y="41882"/>
                </a:lnTo>
                <a:lnTo>
                  <a:pt x="96014" y="25237"/>
                </a:lnTo>
                <a:lnTo>
                  <a:pt x="89038" y="28751"/>
                </a:lnTo>
                <a:lnTo>
                  <a:pt x="83650" y="35779"/>
                </a:lnTo>
                <a:lnTo>
                  <a:pt x="82148" y="37894"/>
                </a:lnTo>
                <a:lnTo>
                  <a:pt x="77212" y="49122"/>
                </a:lnTo>
                <a:lnTo>
                  <a:pt x="75567" y="62742"/>
                </a:lnTo>
                <a:lnTo>
                  <a:pt x="75616" y="65317"/>
                </a:lnTo>
                <a:lnTo>
                  <a:pt x="78059" y="78978"/>
                </a:lnTo>
                <a:lnTo>
                  <a:pt x="84193" y="88811"/>
                </a:lnTo>
                <a:lnTo>
                  <a:pt x="89944" y="94519"/>
                </a:lnTo>
                <a:lnTo>
                  <a:pt x="96461" y="97373"/>
                </a:lnTo>
                <a:lnTo>
                  <a:pt x="108814" y="97373"/>
                </a:lnTo>
                <a:lnTo>
                  <a:pt x="113042" y="96467"/>
                </a:lnTo>
                <a:lnTo>
                  <a:pt x="116428" y="94657"/>
                </a:lnTo>
                <a:lnTo>
                  <a:pt x="119815" y="92847"/>
                </a:lnTo>
                <a:lnTo>
                  <a:pt x="122467" y="90409"/>
                </a:lnTo>
                <a:lnTo>
                  <a:pt x="124383" y="87341"/>
                </a:lnTo>
                <a:lnTo>
                  <a:pt x="124383" y="122483"/>
                </a:lnTo>
                <a:lnTo>
                  <a:pt x="135949" y="122483"/>
                </a:lnTo>
                <a:lnTo>
                  <a:pt x="135949" y="26771"/>
                </a:lnTo>
                <a:lnTo>
                  <a:pt x="125022" y="26771"/>
                </a:lnTo>
                <a:lnTo>
                  <a:pt x="125022" y="36291"/>
                </a:lnTo>
                <a:lnTo>
                  <a:pt x="123063" y="33309"/>
                </a:lnTo>
                <a:lnTo>
                  <a:pt x="121018" y="31052"/>
                </a:lnTo>
                <a:lnTo>
                  <a:pt x="118888" y="29518"/>
                </a:lnTo>
                <a:lnTo>
                  <a:pt x="115012" y="26664"/>
                </a:lnTo>
                <a:lnTo>
                  <a:pt x="110241" y="25237"/>
                </a:lnTo>
                <a:lnTo>
                  <a:pt x="104576" y="25237"/>
                </a:lnTo>
                <a:lnTo>
                  <a:pt x="96472" y="37558"/>
                </a:lnTo>
                <a:lnTo>
                  <a:pt x="100742" y="35396"/>
                </a:lnTo>
                <a:lnTo>
                  <a:pt x="113564" y="35396"/>
                </a:lnTo>
                <a:lnTo>
                  <a:pt x="119038" y="38782"/>
                </a:lnTo>
                <a:lnTo>
                  <a:pt x="122147" y="45556"/>
                </a:lnTo>
                <a:lnTo>
                  <a:pt x="123979" y="49517"/>
                </a:lnTo>
                <a:lnTo>
                  <a:pt x="124895" y="54458"/>
                </a:lnTo>
                <a:lnTo>
                  <a:pt x="124895" y="66810"/>
                </a:lnTo>
                <a:lnTo>
                  <a:pt x="124064" y="72092"/>
                </a:lnTo>
                <a:lnTo>
                  <a:pt x="122403" y="76224"/>
                </a:lnTo>
                <a:lnTo>
                  <a:pt x="119378" y="83721"/>
                </a:lnTo>
                <a:lnTo>
                  <a:pt x="113862" y="87469"/>
                </a:lnTo>
                <a:lnTo>
                  <a:pt x="98271" y="87469"/>
                </a:lnTo>
                <a:lnTo>
                  <a:pt x="93011" y="83912"/>
                </a:lnTo>
                <a:lnTo>
                  <a:pt x="90071" y="76799"/>
                </a:lnTo>
                <a:lnTo>
                  <a:pt x="88410" y="72795"/>
                </a:lnTo>
                <a:lnTo>
                  <a:pt x="87579" y="67833"/>
                </a:lnTo>
                <a:lnTo>
                  <a:pt x="87579" y="52882"/>
                </a:lnTo>
                <a:close/>
              </a:path>
              <a:path w="3301244" h="123250">
                <a:moveTo>
                  <a:pt x="19196" y="27839"/>
                </a:moveTo>
                <a:lnTo>
                  <a:pt x="8945" y="35524"/>
                </a:lnTo>
                <a:lnTo>
                  <a:pt x="12651" y="55523"/>
                </a:lnTo>
                <a:lnTo>
                  <a:pt x="12864" y="49645"/>
                </a:lnTo>
                <a:lnTo>
                  <a:pt x="14759" y="44799"/>
                </a:lnTo>
                <a:lnTo>
                  <a:pt x="18338" y="40987"/>
                </a:lnTo>
                <a:lnTo>
                  <a:pt x="21916" y="37175"/>
                </a:lnTo>
                <a:lnTo>
                  <a:pt x="19196" y="27839"/>
                </a:lnTo>
                <a:close/>
              </a:path>
              <a:path w="3301244" h="123250">
                <a:moveTo>
                  <a:pt x="62490" y="64659"/>
                </a:moveTo>
                <a:lnTo>
                  <a:pt x="62490" y="57759"/>
                </a:lnTo>
                <a:lnTo>
                  <a:pt x="62149" y="52733"/>
                </a:lnTo>
                <a:lnTo>
                  <a:pt x="61467" y="49580"/>
                </a:lnTo>
                <a:lnTo>
                  <a:pt x="60701" y="44980"/>
                </a:lnTo>
                <a:lnTo>
                  <a:pt x="59167" y="40955"/>
                </a:lnTo>
                <a:lnTo>
                  <a:pt x="56867" y="37505"/>
                </a:lnTo>
                <a:lnTo>
                  <a:pt x="54481" y="33884"/>
                </a:lnTo>
                <a:lnTo>
                  <a:pt x="51010" y="30934"/>
                </a:lnTo>
                <a:lnTo>
                  <a:pt x="46452" y="28655"/>
                </a:lnTo>
                <a:lnTo>
                  <a:pt x="41894" y="26377"/>
                </a:lnTo>
                <a:lnTo>
                  <a:pt x="37187" y="25237"/>
                </a:lnTo>
                <a:lnTo>
                  <a:pt x="32163" y="25237"/>
                </a:lnTo>
                <a:lnTo>
                  <a:pt x="19196" y="27839"/>
                </a:lnTo>
                <a:lnTo>
                  <a:pt x="21916" y="37175"/>
                </a:lnTo>
                <a:lnTo>
                  <a:pt x="26346" y="35269"/>
                </a:lnTo>
                <a:lnTo>
                  <a:pt x="38997" y="35269"/>
                </a:lnTo>
                <a:lnTo>
                  <a:pt x="44258" y="38037"/>
                </a:lnTo>
                <a:lnTo>
                  <a:pt x="47410" y="43574"/>
                </a:lnTo>
                <a:lnTo>
                  <a:pt x="49114" y="46556"/>
                </a:lnTo>
                <a:lnTo>
                  <a:pt x="50200" y="50539"/>
                </a:lnTo>
                <a:lnTo>
                  <a:pt x="50669" y="55523"/>
                </a:lnTo>
                <a:lnTo>
                  <a:pt x="12651" y="55523"/>
                </a:lnTo>
                <a:lnTo>
                  <a:pt x="8945" y="35524"/>
                </a:lnTo>
                <a:lnTo>
                  <a:pt x="7243" y="37646"/>
                </a:lnTo>
                <a:lnTo>
                  <a:pt x="1810" y="48716"/>
                </a:lnTo>
                <a:lnTo>
                  <a:pt x="0" y="62295"/>
                </a:lnTo>
                <a:lnTo>
                  <a:pt x="52" y="64819"/>
                </a:lnTo>
                <a:lnTo>
                  <a:pt x="2573" y="78162"/>
                </a:lnTo>
                <a:lnTo>
                  <a:pt x="8881" y="88332"/>
                </a:lnTo>
                <a:lnTo>
                  <a:pt x="14802" y="94529"/>
                </a:lnTo>
                <a:lnTo>
                  <a:pt x="22022" y="97628"/>
                </a:lnTo>
                <a:lnTo>
                  <a:pt x="34035" y="97628"/>
                </a:lnTo>
                <a:lnTo>
                  <a:pt x="37166" y="97287"/>
                </a:lnTo>
                <a:lnTo>
                  <a:pt x="39934" y="96606"/>
                </a:lnTo>
                <a:lnTo>
                  <a:pt x="45089" y="95413"/>
                </a:lnTo>
                <a:lnTo>
                  <a:pt x="49412" y="93113"/>
                </a:lnTo>
                <a:lnTo>
                  <a:pt x="52905" y="89705"/>
                </a:lnTo>
                <a:lnTo>
                  <a:pt x="54993" y="87746"/>
                </a:lnTo>
                <a:lnTo>
                  <a:pt x="56877" y="85222"/>
                </a:lnTo>
                <a:lnTo>
                  <a:pt x="58560" y="82134"/>
                </a:lnTo>
                <a:lnTo>
                  <a:pt x="60243" y="79046"/>
                </a:lnTo>
                <a:lnTo>
                  <a:pt x="61233" y="76245"/>
                </a:lnTo>
                <a:lnTo>
                  <a:pt x="61531" y="73732"/>
                </a:lnTo>
                <a:lnTo>
                  <a:pt x="50222" y="73732"/>
                </a:lnTo>
                <a:lnTo>
                  <a:pt x="49370" y="76756"/>
                </a:lnTo>
                <a:lnTo>
                  <a:pt x="47921" y="79419"/>
                </a:lnTo>
                <a:lnTo>
                  <a:pt x="45877" y="81719"/>
                </a:lnTo>
                <a:lnTo>
                  <a:pt x="42299" y="85680"/>
                </a:lnTo>
                <a:lnTo>
                  <a:pt x="37506" y="87661"/>
                </a:lnTo>
                <a:lnTo>
                  <a:pt x="25068" y="87661"/>
                </a:lnTo>
                <a:lnTo>
                  <a:pt x="20318" y="85563"/>
                </a:lnTo>
                <a:lnTo>
                  <a:pt x="17251" y="81367"/>
                </a:lnTo>
                <a:lnTo>
                  <a:pt x="14184" y="77172"/>
                </a:lnTo>
                <a:lnTo>
                  <a:pt x="12544" y="71602"/>
                </a:lnTo>
                <a:lnTo>
                  <a:pt x="12331" y="64659"/>
                </a:lnTo>
                <a:lnTo>
                  <a:pt x="62490" y="64659"/>
                </a:lnTo>
                <a:close/>
              </a:path>
              <a:path w="3301244" h="123250">
                <a:moveTo>
                  <a:pt x="96014" y="25237"/>
                </a:moveTo>
                <a:lnTo>
                  <a:pt x="92915" y="41882"/>
                </a:lnTo>
                <a:lnTo>
                  <a:pt x="96472" y="37558"/>
                </a:lnTo>
                <a:lnTo>
                  <a:pt x="104576" y="25237"/>
                </a:lnTo>
                <a:lnTo>
                  <a:pt x="96014" y="25237"/>
                </a:lnTo>
                <a:close/>
              </a:path>
              <a:path w="3301244" h="123250">
                <a:moveTo>
                  <a:pt x="168003" y="26771"/>
                </a:moveTo>
                <a:lnTo>
                  <a:pt x="156246" y="26771"/>
                </a:lnTo>
                <a:lnTo>
                  <a:pt x="156246" y="79121"/>
                </a:lnTo>
                <a:lnTo>
                  <a:pt x="157205" y="83785"/>
                </a:lnTo>
                <a:lnTo>
                  <a:pt x="159122" y="87278"/>
                </a:lnTo>
                <a:lnTo>
                  <a:pt x="162657" y="93795"/>
                </a:lnTo>
                <a:lnTo>
                  <a:pt x="169302" y="97053"/>
                </a:lnTo>
                <a:lnTo>
                  <a:pt x="185319" y="97053"/>
                </a:lnTo>
                <a:lnTo>
                  <a:pt x="190644" y="95264"/>
                </a:lnTo>
                <a:lnTo>
                  <a:pt x="195031" y="91686"/>
                </a:lnTo>
                <a:lnTo>
                  <a:pt x="197246" y="89897"/>
                </a:lnTo>
                <a:lnTo>
                  <a:pt x="199099" y="87703"/>
                </a:lnTo>
                <a:lnTo>
                  <a:pt x="200590" y="85105"/>
                </a:lnTo>
                <a:lnTo>
                  <a:pt x="200462" y="95200"/>
                </a:lnTo>
                <a:lnTo>
                  <a:pt x="211324" y="95200"/>
                </a:lnTo>
                <a:lnTo>
                  <a:pt x="211324" y="26771"/>
                </a:lnTo>
                <a:lnTo>
                  <a:pt x="199823" y="26771"/>
                </a:lnTo>
                <a:lnTo>
                  <a:pt x="199823" y="67066"/>
                </a:lnTo>
                <a:lnTo>
                  <a:pt x="199035" y="72326"/>
                </a:lnTo>
                <a:lnTo>
                  <a:pt x="197459" y="76160"/>
                </a:lnTo>
                <a:lnTo>
                  <a:pt x="194562" y="83316"/>
                </a:lnTo>
                <a:lnTo>
                  <a:pt x="189110" y="86894"/>
                </a:lnTo>
                <a:lnTo>
                  <a:pt x="175521" y="86894"/>
                </a:lnTo>
                <a:lnTo>
                  <a:pt x="171709" y="84850"/>
                </a:lnTo>
                <a:lnTo>
                  <a:pt x="169664" y="80760"/>
                </a:lnTo>
                <a:lnTo>
                  <a:pt x="168557" y="78545"/>
                </a:lnTo>
                <a:lnTo>
                  <a:pt x="168003" y="75692"/>
                </a:lnTo>
                <a:lnTo>
                  <a:pt x="168003" y="26771"/>
                </a:lnTo>
                <a:close/>
              </a:path>
              <a:path w="3301244" h="123250">
                <a:moveTo>
                  <a:pt x="232836" y="27090"/>
                </a:moveTo>
                <a:lnTo>
                  <a:pt x="232836" y="95200"/>
                </a:lnTo>
                <a:lnTo>
                  <a:pt x="244529" y="95200"/>
                </a:lnTo>
                <a:lnTo>
                  <a:pt x="244529" y="27090"/>
                </a:lnTo>
                <a:lnTo>
                  <a:pt x="232836" y="27090"/>
                </a:lnTo>
                <a:close/>
              </a:path>
              <a:path w="3301244" h="123250">
                <a:moveTo>
                  <a:pt x="232836" y="1341"/>
                </a:moveTo>
                <a:lnTo>
                  <a:pt x="232836" y="14375"/>
                </a:lnTo>
                <a:lnTo>
                  <a:pt x="244529" y="14375"/>
                </a:lnTo>
                <a:lnTo>
                  <a:pt x="244529" y="1341"/>
                </a:lnTo>
                <a:lnTo>
                  <a:pt x="232836" y="1341"/>
                </a:lnTo>
                <a:close/>
              </a:path>
              <a:path w="3301244" h="123250">
                <a:moveTo>
                  <a:pt x="396729" y="26771"/>
                </a:moveTo>
                <a:lnTo>
                  <a:pt x="396729" y="95200"/>
                </a:lnTo>
                <a:lnTo>
                  <a:pt x="408230" y="95200"/>
                </a:lnTo>
                <a:lnTo>
                  <a:pt x="408230" y="50986"/>
                </a:lnTo>
                <a:lnTo>
                  <a:pt x="409785" y="46695"/>
                </a:lnTo>
                <a:lnTo>
                  <a:pt x="412895" y="42967"/>
                </a:lnTo>
                <a:lnTo>
                  <a:pt x="416004" y="39240"/>
                </a:lnTo>
                <a:lnTo>
                  <a:pt x="420456" y="37377"/>
                </a:lnTo>
                <a:lnTo>
                  <a:pt x="427559" y="37398"/>
                </a:lnTo>
                <a:lnTo>
                  <a:pt x="430019" y="37696"/>
                </a:lnTo>
                <a:lnTo>
                  <a:pt x="430019" y="25557"/>
                </a:lnTo>
                <a:lnTo>
                  <a:pt x="428783" y="25429"/>
                </a:lnTo>
                <a:lnTo>
                  <a:pt x="426313" y="25237"/>
                </a:lnTo>
                <a:lnTo>
                  <a:pt x="421755" y="25237"/>
                </a:lnTo>
                <a:lnTo>
                  <a:pt x="417729" y="26888"/>
                </a:lnTo>
                <a:lnTo>
                  <a:pt x="414236" y="30189"/>
                </a:lnTo>
                <a:lnTo>
                  <a:pt x="410744" y="33490"/>
                </a:lnTo>
                <a:lnTo>
                  <a:pt x="408550" y="36291"/>
                </a:lnTo>
                <a:lnTo>
                  <a:pt x="407655" y="38591"/>
                </a:lnTo>
                <a:lnTo>
                  <a:pt x="407655" y="26771"/>
                </a:lnTo>
                <a:lnTo>
                  <a:pt x="396729" y="26771"/>
                </a:lnTo>
                <a:close/>
              </a:path>
              <a:path w="3301244" h="123250">
                <a:moveTo>
                  <a:pt x="438815" y="65980"/>
                </a:moveTo>
                <a:lnTo>
                  <a:pt x="436834" y="70899"/>
                </a:lnTo>
                <a:lnTo>
                  <a:pt x="436834" y="83039"/>
                </a:lnTo>
                <a:lnTo>
                  <a:pt x="438847" y="87864"/>
                </a:lnTo>
                <a:lnTo>
                  <a:pt x="442873" y="91718"/>
                </a:lnTo>
                <a:lnTo>
                  <a:pt x="446898" y="95573"/>
                </a:lnTo>
                <a:lnTo>
                  <a:pt x="452084" y="97500"/>
                </a:lnTo>
                <a:lnTo>
                  <a:pt x="450061" y="82933"/>
                </a:lnTo>
                <a:lnTo>
                  <a:pt x="448847" y="80313"/>
                </a:lnTo>
                <a:lnTo>
                  <a:pt x="448847" y="72603"/>
                </a:lnTo>
                <a:lnTo>
                  <a:pt x="450615" y="69409"/>
                </a:lnTo>
                <a:lnTo>
                  <a:pt x="454150" y="67407"/>
                </a:lnTo>
                <a:lnTo>
                  <a:pt x="456237" y="66214"/>
                </a:lnTo>
                <a:lnTo>
                  <a:pt x="459368" y="65341"/>
                </a:lnTo>
                <a:lnTo>
                  <a:pt x="463543" y="64787"/>
                </a:lnTo>
                <a:lnTo>
                  <a:pt x="470507" y="63893"/>
                </a:lnTo>
                <a:lnTo>
                  <a:pt x="474810" y="63211"/>
                </a:lnTo>
                <a:lnTo>
                  <a:pt x="477025" y="62615"/>
                </a:lnTo>
                <a:lnTo>
                  <a:pt x="479240" y="62019"/>
                </a:lnTo>
                <a:lnTo>
                  <a:pt x="482456" y="60378"/>
                </a:lnTo>
                <a:lnTo>
                  <a:pt x="482456" y="76714"/>
                </a:lnTo>
                <a:lnTo>
                  <a:pt x="479261" y="81804"/>
                </a:lnTo>
                <a:lnTo>
                  <a:pt x="472936" y="94114"/>
                </a:lnTo>
                <a:lnTo>
                  <a:pt x="477323" y="91857"/>
                </a:lnTo>
                <a:lnTo>
                  <a:pt x="480688" y="89194"/>
                </a:lnTo>
                <a:lnTo>
                  <a:pt x="483031" y="86127"/>
                </a:lnTo>
                <a:lnTo>
                  <a:pt x="483414" y="88854"/>
                </a:lnTo>
                <a:lnTo>
                  <a:pt x="485012" y="92453"/>
                </a:lnTo>
                <a:lnTo>
                  <a:pt x="486801" y="95264"/>
                </a:lnTo>
                <a:lnTo>
                  <a:pt x="489676" y="96670"/>
                </a:lnTo>
                <a:lnTo>
                  <a:pt x="495256" y="96670"/>
                </a:lnTo>
                <a:lnTo>
                  <a:pt x="498409" y="96351"/>
                </a:lnTo>
                <a:lnTo>
                  <a:pt x="501561" y="95520"/>
                </a:lnTo>
                <a:lnTo>
                  <a:pt x="501561" y="87022"/>
                </a:lnTo>
                <a:lnTo>
                  <a:pt x="500155" y="87246"/>
                </a:lnTo>
                <a:lnTo>
                  <a:pt x="497791" y="87405"/>
                </a:lnTo>
                <a:lnTo>
                  <a:pt x="494692" y="86319"/>
                </a:lnTo>
                <a:lnTo>
                  <a:pt x="493957" y="83444"/>
                </a:lnTo>
                <a:lnTo>
                  <a:pt x="493957" y="37547"/>
                </a:lnTo>
                <a:lnTo>
                  <a:pt x="491465" y="32777"/>
                </a:lnTo>
                <a:lnTo>
                  <a:pt x="486481" y="29710"/>
                </a:lnTo>
                <a:lnTo>
                  <a:pt x="481455" y="26643"/>
                </a:lnTo>
                <a:lnTo>
                  <a:pt x="474916" y="25110"/>
                </a:lnTo>
                <a:lnTo>
                  <a:pt x="459922" y="25110"/>
                </a:lnTo>
                <a:lnTo>
                  <a:pt x="453820" y="26760"/>
                </a:lnTo>
                <a:lnTo>
                  <a:pt x="448559" y="30061"/>
                </a:lnTo>
                <a:lnTo>
                  <a:pt x="443298" y="33362"/>
                </a:lnTo>
                <a:lnTo>
                  <a:pt x="440562" y="39230"/>
                </a:lnTo>
                <a:lnTo>
                  <a:pt x="440349" y="47664"/>
                </a:lnTo>
                <a:lnTo>
                  <a:pt x="451083" y="47664"/>
                </a:lnTo>
                <a:lnTo>
                  <a:pt x="451509" y="44128"/>
                </a:lnTo>
                <a:lnTo>
                  <a:pt x="452425" y="41466"/>
                </a:lnTo>
                <a:lnTo>
                  <a:pt x="453831" y="39677"/>
                </a:lnTo>
                <a:lnTo>
                  <a:pt x="456344" y="36440"/>
                </a:lnTo>
                <a:lnTo>
                  <a:pt x="460604" y="34821"/>
                </a:lnTo>
                <a:lnTo>
                  <a:pt x="471807" y="34821"/>
                </a:lnTo>
                <a:lnTo>
                  <a:pt x="475800" y="35705"/>
                </a:lnTo>
                <a:lnTo>
                  <a:pt x="478590" y="37473"/>
                </a:lnTo>
                <a:lnTo>
                  <a:pt x="481380" y="39240"/>
                </a:lnTo>
                <a:lnTo>
                  <a:pt x="482775" y="42084"/>
                </a:lnTo>
                <a:lnTo>
                  <a:pt x="482775" y="47919"/>
                </a:lnTo>
                <a:lnTo>
                  <a:pt x="482009" y="50411"/>
                </a:lnTo>
                <a:lnTo>
                  <a:pt x="479346" y="53393"/>
                </a:lnTo>
                <a:lnTo>
                  <a:pt x="476705" y="53734"/>
                </a:lnTo>
                <a:lnTo>
                  <a:pt x="458367" y="56034"/>
                </a:lnTo>
                <a:lnTo>
                  <a:pt x="451935" y="56843"/>
                </a:lnTo>
                <a:lnTo>
                  <a:pt x="446738" y="58994"/>
                </a:lnTo>
                <a:lnTo>
                  <a:pt x="442777" y="62487"/>
                </a:lnTo>
                <a:lnTo>
                  <a:pt x="438815" y="65980"/>
                </a:lnTo>
                <a:close/>
              </a:path>
              <a:path w="3301244" h="123250">
                <a:moveTo>
                  <a:pt x="479261" y="81804"/>
                </a:moveTo>
                <a:lnTo>
                  <a:pt x="472872" y="84913"/>
                </a:lnTo>
                <a:lnTo>
                  <a:pt x="469080" y="86788"/>
                </a:lnTo>
                <a:lnTo>
                  <a:pt x="465162" y="87725"/>
                </a:lnTo>
                <a:lnTo>
                  <a:pt x="457792" y="87725"/>
                </a:lnTo>
                <a:lnTo>
                  <a:pt x="454917" y="86766"/>
                </a:lnTo>
                <a:lnTo>
                  <a:pt x="452489" y="84850"/>
                </a:lnTo>
                <a:lnTo>
                  <a:pt x="450061" y="82933"/>
                </a:lnTo>
                <a:lnTo>
                  <a:pt x="452084" y="97500"/>
                </a:lnTo>
                <a:lnTo>
                  <a:pt x="463713" y="97500"/>
                </a:lnTo>
                <a:lnTo>
                  <a:pt x="468548" y="96372"/>
                </a:lnTo>
                <a:lnTo>
                  <a:pt x="472936" y="94114"/>
                </a:lnTo>
                <a:lnTo>
                  <a:pt x="479261" y="81804"/>
                </a:lnTo>
                <a:close/>
              </a:path>
              <a:path w="3301244" h="123250">
                <a:moveTo>
                  <a:pt x="549078" y="27090"/>
                </a:moveTo>
                <a:lnTo>
                  <a:pt x="549078" y="95200"/>
                </a:lnTo>
                <a:lnTo>
                  <a:pt x="560771" y="95200"/>
                </a:lnTo>
                <a:lnTo>
                  <a:pt x="560771" y="27090"/>
                </a:lnTo>
                <a:lnTo>
                  <a:pt x="549078" y="27090"/>
                </a:lnTo>
                <a:close/>
              </a:path>
              <a:path w="3301244" h="123250">
                <a:moveTo>
                  <a:pt x="549078" y="1341"/>
                </a:moveTo>
                <a:lnTo>
                  <a:pt x="549078" y="14375"/>
                </a:lnTo>
                <a:lnTo>
                  <a:pt x="560771" y="14375"/>
                </a:lnTo>
                <a:lnTo>
                  <a:pt x="560771" y="1341"/>
                </a:lnTo>
                <a:lnTo>
                  <a:pt x="549078" y="1341"/>
                </a:lnTo>
                <a:close/>
              </a:path>
              <a:path w="3301244" h="123250">
                <a:moveTo>
                  <a:pt x="624635" y="79131"/>
                </a:moveTo>
                <a:lnTo>
                  <a:pt x="621802" y="84903"/>
                </a:lnTo>
                <a:lnTo>
                  <a:pt x="616573" y="87789"/>
                </a:lnTo>
                <a:lnTo>
                  <a:pt x="602005" y="87789"/>
                </a:lnTo>
                <a:lnTo>
                  <a:pt x="596936" y="85361"/>
                </a:lnTo>
                <a:lnTo>
                  <a:pt x="593741" y="80505"/>
                </a:lnTo>
                <a:lnTo>
                  <a:pt x="598448" y="97692"/>
                </a:lnTo>
                <a:lnTo>
                  <a:pt x="610083" y="97644"/>
                </a:lnTo>
                <a:lnTo>
                  <a:pt x="623398" y="94620"/>
                </a:lnTo>
                <a:lnTo>
                  <a:pt x="624635" y="79131"/>
                </a:lnTo>
                <a:close/>
              </a:path>
              <a:path w="3301244" h="123250">
                <a:moveTo>
                  <a:pt x="577128" y="62487"/>
                </a:moveTo>
                <a:lnTo>
                  <a:pt x="577156" y="64333"/>
                </a:lnTo>
                <a:lnTo>
                  <a:pt x="579453" y="77689"/>
                </a:lnTo>
                <a:lnTo>
                  <a:pt x="585435" y="88140"/>
                </a:lnTo>
                <a:lnTo>
                  <a:pt x="590972" y="94508"/>
                </a:lnTo>
                <a:lnTo>
                  <a:pt x="598448" y="97692"/>
                </a:lnTo>
                <a:lnTo>
                  <a:pt x="593741" y="80505"/>
                </a:lnTo>
                <a:lnTo>
                  <a:pt x="590547" y="75649"/>
                </a:lnTo>
                <a:lnTo>
                  <a:pt x="588949" y="69579"/>
                </a:lnTo>
                <a:lnTo>
                  <a:pt x="588949" y="54714"/>
                </a:lnTo>
                <a:lnTo>
                  <a:pt x="590547" y="48239"/>
                </a:lnTo>
                <a:lnTo>
                  <a:pt x="593741" y="42872"/>
                </a:lnTo>
                <a:lnTo>
                  <a:pt x="596936" y="37505"/>
                </a:lnTo>
                <a:lnTo>
                  <a:pt x="602048" y="34821"/>
                </a:lnTo>
                <a:lnTo>
                  <a:pt x="616999" y="34821"/>
                </a:lnTo>
                <a:lnTo>
                  <a:pt x="622580" y="37973"/>
                </a:lnTo>
                <a:lnTo>
                  <a:pt x="625817" y="44277"/>
                </a:lnTo>
                <a:lnTo>
                  <a:pt x="627862" y="48282"/>
                </a:lnTo>
                <a:lnTo>
                  <a:pt x="628884" y="53478"/>
                </a:lnTo>
                <a:lnTo>
                  <a:pt x="628884" y="66938"/>
                </a:lnTo>
                <a:lnTo>
                  <a:pt x="627468" y="73360"/>
                </a:lnTo>
                <a:lnTo>
                  <a:pt x="624635" y="79131"/>
                </a:lnTo>
                <a:lnTo>
                  <a:pt x="623398" y="94620"/>
                </a:lnTo>
                <a:lnTo>
                  <a:pt x="632846" y="86894"/>
                </a:lnTo>
                <a:lnTo>
                  <a:pt x="634505" y="84472"/>
                </a:lnTo>
                <a:lnTo>
                  <a:pt x="639299" y="73152"/>
                </a:lnTo>
                <a:lnTo>
                  <a:pt x="640896" y="59548"/>
                </a:lnTo>
                <a:lnTo>
                  <a:pt x="640843" y="56978"/>
                </a:lnTo>
                <a:lnTo>
                  <a:pt x="638249" y="43521"/>
                </a:lnTo>
                <a:lnTo>
                  <a:pt x="631759" y="33607"/>
                </a:lnTo>
                <a:lnTo>
                  <a:pt x="625668" y="27729"/>
                </a:lnTo>
                <a:lnTo>
                  <a:pt x="618213" y="24790"/>
                </a:lnTo>
                <a:lnTo>
                  <a:pt x="609120" y="24791"/>
                </a:lnTo>
                <a:lnTo>
                  <a:pt x="596028" y="27394"/>
                </a:lnTo>
                <a:lnTo>
                  <a:pt x="585882" y="35013"/>
                </a:lnTo>
                <a:lnTo>
                  <a:pt x="583921" y="37548"/>
                </a:lnTo>
                <a:lnTo>
                  <a:pt x="578827" y="48654"/>
                </a:lnTo>
                <a:lnTo>
                  <a:pt x="577128" y="62487"/>
                </a:lnTo>
                <a:close/>
              </a:path>
              <a:path w="3301244" h="123250">
                <a:moveTo>
                  <a:pt x="689628" y="65980"/>
                </a:moveTo>
                <a:lnTo>
                  <a:pt x="687647" y="70899"/>
                </a:lnTo>
                <a:lnTo>
                  <a:pt x="687647" y="83039"/>
                </a:lnTo>
                <a:lnTo>
                  <a:pt x="689660" y="87864"/>
                </a:lnTo>
                <a:lnTo>
                  <a:pt x="693685" y="91718"/>
                </a:lnTo>
                <a:lnTo>
                  <a:pt x="697711" y="95573"/>
                </a:lnTo>
                <a:lnTo>
                  <a:pt x="702897" y="97500"/>
                </a:lnTo>
                <a:lnTo>
                  <a:pt x="700873" y="82933"/>
                </a:lnTo>
                <a:lnTo>
                  <a:pt x="699659" y="80313"/>
                </a:lnTo>
                <a:lnTo>
                  <a:pt x="699659" y="72603"/>
                </a:lnTo>
                <a:lnTo>
                  <a:pt x="701427" y="69409"/>
                </a:lnTo>
                <a:lnTo>
                  <a:pt x="704963" y="67407"/>
                </a:lnTo>
                <a:lnTo>
                  <a:pt x="707050" y="66214"/>
                </a:lnTo>
                <a:lnTo>
                  <a:pt x="710181" y="65341"/>
                </a:lnTo>
                <a:lnTo>
                  <a:pt x="714355" y="64787"/>
                </a:lnTo>
                <a:lnTo>
                  <a:pt x="721320" y="63893"/>
                </a:lnTo>
                <a:lnTo>
                  <a:pt x="725622" y="63211"/>
                </a:lnTo>
                <a:lnTo>
                  <a:pt x="727837" y="62615"/>
                </a:lnTo>
                <a:lnTo>
                  <a:pt x="730053" y="62019"/>
                </a:lnTo>
                <a:lnTo>
                  <a:pt x="733269" y="60378"/>
                </a:lnTo>
                <a:lnTo>
                  <a:pt x="733269" y="76714"/>
                </a:lnTo>
                <a:lnTo>
                  <a:pt x="730074" y="81804"/>
                </a:lnTo>
                <a:lnTo>
                  <a:pt x="723748" y="94114"/>
                </a:lnTo>
                <a:lnTo>
                  <a:pt x="728136" y="91857"/>
                </a:lnTo>
                <a:lnTo>
                  <a:pt x="731501" y="89194"/>
                </a:lnTo>
                <a:lnTo>
                  <a:pt x="733844" y="86127"/>
                </a:lnTo>
                <a:lnTo>
                  <a:pt x="734227" y="88854"/>
                </a:lnTo>
                <a:lnTo>
                  <a:pt x="735824" y="92453"/>
                </a:lnTo>
                <a:lnTo>
                  <a:pt x="737614" y="95264"/>
                </a:lnTo>
                <a:lnTo>
                  <a:pt x="740489" y="96670"/>
                </a:lnTo>
                <a:lnTo>
                  <a:pt x="746069" y="96670"/>
                </a:lnTo>
                <a:lnTo>
                  <a:pt x="749221" y="96351"/>
                </a:lnTo>
                <a:lnTo>
                  <a:pt x="752374" y="95520"/>
                </a:lnTo>
                <a:lnTo>
                  <a:pt x="752374" y="87022"/>
                </a:lnTo>
                <a:lnTo>
                  <a:pt x="750968" y="87246"/>
                </a:lnTo>
                <a:lnTo>
                  <a:pt x="748604" y="87405"/>
                </a:lnTo>
                <a:lnTo>
                  <a:pt x="745505" y="86319"/>
                </a:lnTo>
                <a:lnTo>
                  <a:pt x="744770" y="83444"/>
                </a:lnTo>
                <a:lnTo>
                  <a:pt x="744770" y="37547"/>
                </a:lnTo>
                <a:lnTo>
                  <a:pt x="742278" y="32777"/>
                </a:lnTo>
                <a:lnTo>
                  <a:pt x="737294" y="29710"/>
                </a:lnTo>
                <a:lnTo>
                  <a:pt x="732268" y="26643"/>
                </a:lnTo>
                <a:lnTo>
                  <a:pt x="725729" y="25110"/>
                </a:lnTo>
                <a:lnTo>
                  <a:pt x="710735" y="25110"/>
                </a:lnTo>
                <a:lnTo>
                  <a:pt x="704633" y="26760"/>
                </a:lnTo>
                <a:lnTo>
                  <a:pt x="699372" y="30061"/>
                </a:lnTo>
                <a:lnTo>
                  <a:pt x="694111" y="33362"/>
                </a:lnTo>
                <a:lnTo>
                  <a:pt x="691374" y="39230"/>
                </a:lnTo>
                <a:lnTo>
                  <a:pt x="691161" y="47664"/>
                </a:lnTo>
                <a:lnTo>
                  <a:pt x="701896" y="47664"/>
                </a:lnTo>
                <a:lnTo>
                  <a:pt x="702322" y="44128"/>
                </a:lnTo>
                <a:lnTo>
                  <a:pt x="703238" y="41466"/>
                </a:lnTo>
                <a:lnTo>
                  <a:pt x="704643" y="39677"/>
                </a:lnTo>
                <a:lnTo>
                  <a:pt x="707157" y="36440"/>
                </a:lnTo>
                <a:lnTo>
                  <a:pt x="711416" y="34821"/>
                </a:lnTo>
                <a:lnTo>
                  <a:pt x="722619" y="34821"/>
                </a:lnTo>
                <a:lnTo>
                  <a:pt x="726613" y="35705"/>
                </a:lnTo>
                <a:lnTo>
                  <a:pt x="729403" y="37473"/>
                </a:lnTo>
                <a:lnTo>
                  <a:pt x="732193" y="39240"/>
                </a:lnTo>
                <a:lnTo>
                  <a:pt x="733588" y="42084"/>
                </a:lnTo>
                <a:lnTo>
                  <a:pt x="733588" y="47919"/>
                </a:lnTo>
                <a:lnTo>
                  <a:pt x="732821" y="50411"/>
                </a:lnTo>
                <a:lnTo>
                  <a:pt x="730159" y="53393"/>
                </a:lnTo>
                <a:lnTo>
                  <a:pt x="727518" y="53734"/>
                </a:lnTo>
                <a:lnTo>
                  <a:pt x="709180" y="56034"/>
                </a:lnTo>
                <a:lnTo>
                  <a:pt x="702748" y="56843"/>
                </a:lnTo>
                <a:lnTo>
                  <a:pt x="697551" y="58994"/>
                </a:lnTo>
                <a:lnTo>
                  <a:pt x="693589" y="62487"/>
                </a:lnTo>
                <a:lnTo>
                  <a:pt x="689628" y="65980"/>
                </a:lnTo>
                <a:close/>
              </a:path>
              <a:path w="3301244" h="123250">
                <a:moveTo>
                  <a:pt x="730074" y="81804"/>
                </a:moveTo>
                <a:lnTo>
                  <a:pt x="723684" y="84913"/>
                </a:lnTo>
                <a:lnTo>
                  <a:pt x="719893" y="86788"/>
                </a:lnTo>
                <a:lnTo>
                  <a:pt x="715974" y="87725"/>
                </a:lnTo>
                <a:lnTo>
                  <a:pt x="708605" y="87725"/>
                </a:lnTo>
                <a:lnTo>
                  <a:pt x="705730" y="86766"/>
                </a:lnTo>
                <a:lnTo>
                  <a:pt x="703301" y="84850"/>
                </a:lnTo>
                <a:lnTo>
                  <a:pt x="700873" y="82933"/>
                </a:lnTo>
                <a:lnTo>
                  <a:pt x="702897" y="97500"/>
                </a:lnTo>
                <a:lnTo>
                  <a:pt x="714526" y="97500"/>
                </a:lnTo>
                <a:lnTo>
                  <a:pt x="719361" y="96372"/>
                </a:lnTo>
                <a:lnTo>
                  <a:pt x="723748" y="94114"/>
                </a:lnTo>
                <a:lnTo>
                  <a:pt x="730074" y="81804"/>
                </a:lnTo>
                <a:close/>
              </a:path>
              <a:path w="3301244" h="123250">
                <a:moveTo>
                  <a:pt x="786238" y="35077"/>
                </a:moveTo>
                <a:lnTo>
                  <a:pt x="798932" y="35077"/>
                </a:lnTo>
                <a:lnTo>
                  <a:pt x="802830" y="36472"/>
                </a:lnTo>
                <a:lnTo>
                  <a:pt x="805258" y="39262"/>
                </a:lnTo>
                <a:lnTo>
                  <a:pt x="807686" y="42052"/>
                </a:lnTo>
                <a:lnTo>
                  <a:pt x="809241" y="45556"/>
                </a:lnTo>
                <a:lnTo>
                  <a:pt x="809922" y="49772"/>
                </a:lnTo>
                <a:lnTo>
                  <a:pt x="821104" y="49772"/>
                </a:lnTo>
                <a:lnTo>
                  <a:pt x="820124" y="40614"/>
                </a:lnTo>
                <a:lnTo>
                  <a:pt x="817217" y="34161"/>
                </a:lnTo>
                <a:lnTo>
                  <a:pt x="812382" y="30412"/>
                </a:lnTo>
                <a:lnTo>
                  <a:pt x="807548" y="26664"/>
                </a:lnTo>
                <a:lnTo>
                  <a:pt x="801275" y="24790"/>
                </a:lnTo>
                <a:lnTo>
                  <a:pt x="784534" y="24790"/>
                </a:lnTo>
                <a:lnTo>
                  <a:pt x="777101" y="28134"/>
                </a:lnTo>
                <a:lnTo>
                  <a:pt x="771265" y="34821"/>
                </a:lnTo>
                <a:lnTo>
                  <a:pt x="769053" y="37688"/>
                </a:lnTo>
                <a:lnTo>
                  <a:pt x="764147" y="48787"/>
                </a:lnTo>
                <a:lnTo>
                  <a:pt x="762512" y="62870"/>
                </a:lnTo>
                <a:lnTo>
                  <a:pt x="762513" y="63294"/>
                </a:lnTo>
                <a:lnTo>
                  <a:pt x="764566" y="76520"/>
                </a:lnTo>
                <a:lnTo>
                  <a:pt x="770499" y="87374"/>
                </a:lnTo>
                <a:lnTo>
                  <a:pt x="775823" y="93912"/>
                </a:lnTo>
                <a:lnTo>
                  <a:pt x="782958" y="97181"/>
                </a:lnTo>
                <a:lnTo>
                  <a:pt x="799869" y="97181"/>
                </a:lnTo>
                <a:lnTo>
                  <a:pt x="806408" y="95083"/>
                </a:lnTo>
                <a:lnTo>
                  <a:pt x="811520" y="90887"/>
                </a:lnTo>
                <a:lnTo>
                  <a:pt x="816631" y="86692"/>
                </a:lnTo>
                <a:lnTo>
                  <a:pt x="819826" y="80058"/>
                </a:lnTo>
                <a:lnTo>
                  <a:pt x="821104" y="70985"/>
                </a:lnTo>
                <a:lnTo>
                  <a:pt x="809922" y="70985"/>
                </a:lnTo>
                <a:lnTo>
                  <a:pt x="808857" y="76054"/>
                </a:lnTo>
                <a:lnTo>
                  <a:pt x="806930" y="80047"/>
                </a:lnTo>
                <a:lnTo>
                  <a:pt x="804140" y="82965"/>
                </a:lnTo>
                <a:lnTo>
                  <a:pt x="801350" y="85883"/>
                </a:lnTo>
                <a:lnTo>
                  <a:pt x="797569" y="87341"/>
                </a:lnTo>
                <a:lnTo>
                  <a:pt x="786579" y="87341"/>
                </a:lnTo>
                <a:lnTo>
                  <a:pt x="782021" y="84999"/>
                </a:lnTo>
                <a:lnTo>
                  <a:pt x="779125" y="80313"/>
                </a:lnTo>
                <a:lnTo>
                  <a:pt x="776228" y="75628"/>
                </a:lnTo>
                <a:lnTo>
                  <a:pt x="774780" y="69856"/>
                </a:lnTo>
                <a:lnTo>
                  <a:pt x="774780" y="56183"/>
                </a:lnTo>
                <a:lnTo>
                  <a:pt x="775802" y="50454"/>
                </a:lnTo>
                <a:lnTo>
                  <a:pt x="777847" y="45811"/>
                </a:lnTo>
                <a:lnTo>
                  <a:pt x="780999" y="38655"/>
                </a:lnTo>
                <a:lnTo>
                  <a:pt x="786238" y="35077"/>
                </a:lnTo>
                <a:close/>
              </a:path>
              <a:path w="3301244" h="123250">
                <a:moveTo>
                  <a:pt x="832925" y="26771"/>
                </a:moveTo>
                <a:lnTo>
                  <a:pt x="832925" y="95200"/>
                </a:lnTo>
                <a:lnTo>
                  <a:pt x="844426" y="95200"/>
                </a:lnTo>
                <a:lnTo>
                  <a:pt x="844426" y="50986"/>
                </a:lnTo>
                <a:lnTo>
                  <a:pt x="845981" y="46695"/>
                </a:lnTo>
                <a:lnTo>
                  <a:pt x="849090" y="42967"/>
                </a:lnTo>
                <a:lnTo>
                  <a:pt x="852200" y="39240"/>
                </a:lnTo>
                <a:lnTo>
                  <a:pt x="856651" y="37377"/>
                </a:lnTo>
                <a:lnTo>
                  <a:pt x="863755" y="37398"/>
                </a:lnTo>
                <a:lnTo>
                  <a:pt x="866215" y="37696"/>
                </a:lnTo>
                <a:lnTo>
                  <a:pt x="866215" y="25557"/>
                </a:lnTo>
                <a:lnTo>
                  <a:pt x="864979" y="25429"/>
                </a:lnTo>
                <a:lnTo>
                  <a:pt x="862509" y="25237"/>
                </a:lnTo>
                <a:lnTo>
                  <a:pt x="857951" y="25237"/>
                </a:lnTo>
                <a:lnTo>
                  <a:pt x="853925" y="26888"/>
                </a:lnTo>
                <a:lnTo>
                  <a:pt x="850432" y="30189"/>
                </a:lnTo>
                <a:lnTo>
                  <a:pt x="846939" y="33490"/>
                </a:lnTo>
                <a:lnTo>
                  <a:pt x="844746" y="36291"/>
                </a:lnTo>
                <a:lnTo>
                  <a:pt x="843851" y="38591"/>
                </a:lnTo>
                <a:lnTo>
                  <a:pt x="843851" y="26771"/>
                </a:lnTo>
                <a:lnTo>
                  <a:pt x="832925" y="26771"/>
                </a:lnTo>
                <a:close/>
              </a:path>
              <a:path w="3301244" h="123250">
                <a:moveTo>
                  <a:pt x="919067" y="79131"/>
                </a:moveTo>
                <a:lnTo>
                  <a:pt x="916234" y="84903"/>
                </a:lnTo>
                <a:lnTo>
                  <a:pt x="911006" y="87789"/>
                </a:lnTo>
                <a:lnTo>
                  <a:pt x="896437" y="87789"/>
                </a:lnTo>
                <a:lnTo>
                  <a:pt x="891368" y="85361"/>
                </a:lnTo>
                <a:lnTo>
                  <a:pt x="888174" y="80505"/>
                </a:lnTo>
                <a:lnTo>
                  <a:pt x="892880" y="97692"/>
                </a:lnTo>
                <a:lnTo>
                  <a:pt x="904516" y="97644"/>
                </a:lnTo>
                <a:lnTo>
                  <a:pt x="917831" y="94620"/>
                </a:lnTo>
                <a:lnTo>
                  <a:pt x="919067" y="79131"/>
                </a:lnTo>
                <a:close/>
              </a:path>
              <a:path w="3301244" h="123250">
                <a:moveTo>
                  <a:pt x="871561" y="62487"/>
                </a:moveTo>
                <a:lnTo>
                  <a:pt x="871589" y="64333"/>
                </a:lnTo>
                <a:lnTo>
                  <a:pt x="873885" y="77690"/>
                </a:lnTo>
                <a:lnTo>
                  <a:pt x="879867" y="88140"/>
                </a:lnTo>
                <a:lnTo>
                  <a:pt x="885405" y="94508"/>
                </a:lnTo>
                <a:lnTo>
                  <a:pt x="892880" y="97692"/>
                </a:lnTo>
                <a:lnTo>
                  <a:pt x="888174" y="80505"/>
                </a:lnTo>
                <a:lnTo>
                  <a:pt x="884979" y="75649"/>
                </a:lnTo>
                <a:lnTo>
                  <a:pt x="883381" y="69579"/>
                </a:lnTo>
                <a:lnTo>
                  <a:pt x="883381" y="54714"/>
                </a:lnTo>
                <a:lnTo>
                  <a:pt x="884979" y="48239"/>
                </a:lnTo>
                <a:lnTo>
                  <a:pt x="888174" y="42872"/>
                </a:lnTo>
                <a:lnTo>
                  <a:pt x="891368" y="37505"/>
                </a:lnTo>
                <a:lnTo>
                  <a:pt x="896480" y="34821"/>
                </a:lnTo>
                <a:lnTo>
                  <a:pt x="911432" y="34821"/>
                </a:lnTo>
                <a:lnTo>
                  <a:pt x="917012" y="37973"/>
                </a:lnTo>
                <a:lnTo>
                  <a:pt x="920249" y="44277"/>
                </a:lnTo>
                <a:lnTo>
                  <a:pt x="922294" y="48282"/>
                </a:lnTo>
                <a:lnTo>
                  <a:pt x="923316" y="53478"/>
                </a:lnTo>
                <a:lnTo>
                  <a:pt x="923316" y="66938"/>
                </a:lnTo>
                <a:lnTo>
                  <a:pt x="921900" y="73360"/>
                </a:lnTo>
                <a:lnTo>
                  <a:pt x="919067" y="79131"/>
                </a:lnTo>
                <a:lnTo>
                  <a:pt x="917831" y="94620"/>
                </a:lnTo>
                <a:lnTo>
                  <a:pt x="927278" y="86894"/>
                </a:lnTo>
                <a:lnTo>
                  <a:pt x="928937" y="84472"/>
                </a:lnTo>
                <a:lnTo>
                  <a:pt x="933731" y="73152"/>
                </a:lnTo>
                <a:lnTo>
                  <a:pt x="935329" y="59548"/>
                </a:lnTo>
                <a:lnTo>
                  <a:pt x="935275" y="56978"/>
                </a:lnTo>
                <a:lnTo>
                  <a:pt x="932682" y="43521"/>
                </a:lnTo>
                <a:lnTo>
                  <a:pt x="926192" y="33607"/>
                </a:lnTo>
                <a:lnTo>
                  <a:pt x="920100" y="27729"/>
                </a:lnTo>
                <a:lnTo>
                  <a:pt x="912646" y="24790"/>
                </a:lnTo>
                <a:lnTo>
                  <a:pt x="903552" y="24791"/>
                </a:lnTo>
                <a:lnTo>
                  <a:pt x="890460" y="27394"/>
                </a:lnTo>
                <a:lnTo>
                  <a:pt x="880314" y="35013"/>
                </a:lnTo>
                <a:lnTo>
                  <a:pt x="878353" y="37548"/>
                </a:lnTo>
                <a:lnTo>
                  <a:pt x="873259" y="48654"/>
                </a:lnTo>
                <a:lnTo>
                  <a:pt x="871561" y="62487"/>
                </a:lnTo>
                <a:close/>
              </a:path>
              <a:path w="3301244" h="123250">
                <a:moveTo>
                  <a:pt x="965168" y="86256"/>
                </a:moveTo>
                <a:lnTo>
                  <a:pt x="962271" y="82549"/>
                </a:lnTo>
                <a:lnTo>
                  <a:pt x="960695" y="80505"/>
                </a:lnTo>
                <a:lnTo>
                  <a:pt x="959737" y="77566"/>
                </a:lnTo>
                <a:lnTo>
                  <a:pt x="959396" y="73732"/>
                </a:lnTo>
                <a:lnTo>
                  <a:pt x="948342" y="73732"/>
                </a:lnTo>
                <a:lnTo>
                  <a:pt x="948640" y="80548"/>
                </a:lnTo>
                <a:lnTo>
                  <a:pt x="950909" y="86266"/>
                </a:lnTo>
                <a:lnTo>
                  <a:pt x="955147" y="90887"/>
                </a:lnTo>
                <a:lnTo>
                  <a:pt x="959385" y="95510"/>
                </a:lnTo>
                <a:lnTo>
                  <a:pt x="966595" y="97820"/>
                </a:lnTo>
                <a:lnTo>
                  <a:pt x="986233" y="97820"/>
                </a:lnTo>
                <a:lnTo>
                  <a:pt x="993272" y="95605"/>
                </a:lnTo>
                <a:lnTo>
                  <a:pt x="997893" y="91175"/>
                </a:lnTo>
                <a:lnTo>
                  <a:pt x="1002515" y="86745"/>
                </a:lnTo>
                <a:lnTo>
                  <a:pt x="1004826" y="81485"/>
                </a:lnTo>
                <a:lnTo>
                  <a:pt x="1004826" y="69090"/>
                </a:lnTo>
                <a:lnTo>
                  <a:pt x="1002590" y="64468"/>
                </a:lnTo>
                <a:lnTo>
                  <a:pt x="998117" y="61529"/>
                </a:lnTo>
                <a:lnTo>
                  <a:pt x="995306" y="59654"/>
                </a:lnTo>
                <a:lnTo>
                  <a:pt x="989768" y="57716"/>
                </a:lnTo>
                <a:lnTo>
                  <a:pt x="981504" y="55715"/>
                </a:lnTo>
                <a:lnTo>
                  <a:pt x="973901" y="53861"/>
                </a:lnTo>
                <a:lnTo>
                  <a:pt x="970578" y="53052"/>
                </a:lnTo>
                <a:lnTo>
                  <a:pt x="968065" y="52115"/>
                </a:lnTo>
                <a:lnTo>
                  <a:pt x="966361" y="51050"/>
                </a:lnTo>
                <a:lnTo>
                  <a:pt x="963421" y="49261"/>
                </a:lnTo>
                <a:lnTo>
                  <a:pt x="961952" y="46876"/>
                </a:lnTo>
                <a:lnTo>
                  <a:pt x="961952" y="41168"/>
                </a:lnTo>
                <a:lnTo>
                  <a:pt x="963070" y="38974"/>
                </a:lnTo>
                <a:lnTo>
                  <a:pt x="965306" y="37313"/>
                </a:lnTo>
                <a:lnTo>
                  <a:pt x="967543" y="35652"/>
                </a:lnTo>
                <a:lnTo>
                  <a:pt x="970834" y="34821"/>
                </a:lnTo>
                <a:lnTo>
                  <a:pt x="981696" y="34821"/>
                </a:lnTo>
                <a:lnTo>
                  <a:pt x="986275" y="36333"/>
                </a:lnTo>
                <a:lnTo>
                  <a:pt x="988916" y="39358"/>
                </a:lnTo>
                <a:lnTo>
                  <a:pt x="990535" y="41487"/>
                </a:lnTo>
                <a:lnTo>
                  <a:pt x="991451" y="43851"/>
                </a:lnTo>
                <a:lnTo>
                  <a:pt x="991664" y="46450"/>
                </a:lnTo>
                <a:lnTo>
                  <a:pt x="1002526" y="46450"/>
                </a:lnTo>
                <a:lnTo>
                  <a:pt x="1002611" y="42020"/>
                </a:lnTo>
                <a:lnTo>
                  <a:pt x="1001227" y="37888"/>
                </a:lnTo>
                <a:lnTo>
                  <a:pt x="998373" y="34054"/>
                </a:lnTo>
                <a:lnTo>
                  <a:pt x="993815" y="28006"/>
                </a:lnTo>
                <a:lnTo>
                  <a:pt x="986382" y="24982"/>
                </a:lnTo>
                <a:lnTo>
                  <a:pt x="968192" y="24982"/>
                </a:lnTo>
                <a:lnTo>
                  <a:pt x="961920" y="26983"/>
                </a:lnTo>
                <a:lnTo>
                  <a:pt x="957256" y="30987"/>
                </a:lnTo>
                <a:lnTo>
                  <a:pt x="952591" y="34991"/>
                </a:lnTo>
                <a:lnTo>
                  <a:pt x="950259" y="40231"/>
                </a:lnTo>
                <a:lnTo>
                  <a:pt x="950259" y="52201"/>
                </a:lnTo>
                <a:lnTo>
                  <a:pt x="952730" y="56502"/>
                </a:lnTo>
                <a:lnTo>
                  <a:pt x="957671" y="59612"/>
                </a:lnTo>
                <a:lnTo>
                  <a:pt x="960440" y="61401"/>
                </a:lnTo>
                <a:lnTo>
                  <a:pt x="964742" y="63020"/>
                </a:lnTo>
                <a:lnTo>
                  <a:pt x="970578" y="64468"/>
                </a:lnTo>
                <a:lnTo>
                  <a:pt x="979715" y="66768"/>
                </a:lnTo>
                <a:lnTo>
                  <a:pt x="984614" y="68003"/>
                </a:lnTo>
                <a:lnTo>
                  <a:pt x="987894" y="69090"/>
                </a:lnTo>
                <a:lnTo>
                  <a:pt x="989555" y="70026"/>
                </a:lnTo>
                <a:lnTo>
                  <a:pt x="992153" y="71560"/>
                </a:lnTo>
                <a:lnTo>
                  <a:pt x="993453" y="73796"/>
                </a:lnTo>
                <a:lnTo>
                  <a:pt x="993453" y="80612"/>
                </a:lnTo>
                <a:lnTo>
                  <a:pt x="991834" y="83476"/>
                </a:lnTo>
                <a:lnTo>
                  <a:pt x="988597" y="85329"/>
                </a:lnTo>
                <a:lnTo>
                  <a:pt x="985359" y="87182"/>
                </a:lnTo>
                <a:lnTo>
                  <a:pt x="981611" y="88108"/>
                </a:lnTo>
                <a:lnTo>
                  <a:pt x="970195" y="88108"/>
                </a:lnTo>
                <a:lnTo>
                  <a:pt x="965168" y="86256"/>
                </a:lnTo>
                <a:close/>
              </a:path>
              <a:path w="3301244" h="123250">
                <a:moveTo>
                  <a:pt x="1030597" y="86256"/>
                </a:moveTo>
                <a:lnTo>
                  <a:pt x="1027701" y="82549"/>
                </a:lnTo>
                <a:lnTo>
                  <a:pt x="1026125" y="80505"/>
                </a:lnTo>
                <a:lnTo>
                  <a:pt x="1025166" y="77566"/>
                </a:lnTo>
                <a:lnTo>
                  <a:pt x="1024826" y="73732"/>
                </a:lnTo>
                <a:lnTo>
                  <a:pt x="1013772" y="73732"/>
                </a:lnTo>
                <a:lnTo>
                  <a:pt x="1014070" y="80548"/>
                </a:lnTo>
                <a:lnTo>
                  <a:pt x="1016338" y="86266"/>
                </a:lnTo>
                <a:lnTo>
                  <a:pt x="1020576" y="90887"/>
                </a:lnTo>
                <a:lnTo>
                  <a:pt x="1024815" y="95510"/>
                </a:lnTo>
                <a:lnTo>
                  <a:pt x="1032024" y="97820"/>
                </a:lnTo>
                <a:lnTo>
                  <a:pt x="1051662" y="97820"/>
                </a:lnTo>
                <a:lnTo>
                  <a:pt x="1058701" y="95605"/>
                </a:lnTo>
                <a:lnTo>
                  <a:pt x="1063323" y="91175"/>
                </a:lnTo>
                <a:lnTo>
                  <a:pt x="1067944" y="86745"/>
                </a:lnTo>
                <a:lnTo>
                  <a:pt x="1070256" y="81485"/>
                </a:lnTo>
                <a:lnTo>
                  <a:pt x="1070256" y="69090"/>
                </a:lnTo>
                <a:lnTo>
                  <a:pt x="1068019" y="64468"/>
                </a:lnTo>
                <a:lnTo>
                  <a:pt x="1063546" y="61529"/>
                </a:lnTo>
                <a:lnTo>
                  <a:pt x="1060735" y="59654"/>
                </a:lnTo>
                <a:lnTo>
                  <a:pt x="1055197" y="57716"/>
                </a:lnTo>
                <a:lnTo>
                  <a:pt x="1046933" y="55715"/>
                </a:lnTo>
                <a:lnTo>
                  <a:pt x="1039330" y="53861"/>
                </a:lnTo>
                <a:lnTo>
                  <a:pt x="1036007" y="53052"/>
                </a:lnTo>
                <a:lnTo>
                  <a:pt x="1033494" y="52115"/>
                </a:lnTo>
                <a:lnTo>
                  <a:pt x="1031790" y="51050"/>
                </a:lnTo>
                <a:lnTo>
                  <a:pt x="1028851" y="49261"/>
                </a:lnTo>
                <a:lnTo>
                  <a:pt x="1027381" y="46876"/>
                </a:lnTo>
                <a:lnTo>
                  <a:pt x="1027381" y="41168"/>
                </a:lnTo>
                <a:lnTo>
                  <a:pt x="1028499" y="38974"/>
                </a:lnTo>
                <a:lnTo>
                  <a:pt x="1030736" y="37313"/>
                </a:lnTo>
                <a:lnTo>
                  <a:pt x="1032972" y="35652"/>
                </a:lnTo>
                <a:lnTo>
                  <a:pt x="1036263" y="34821"/>
                </a:lnTo>
                <a:lnTo>
                  <a:pt x="1047125" y="34821"/>
                </a:lnTo>
                <a:lnTo>
                  <a:pt x="1051704" y="36333"/>
                </a:lnTo>
                <a:lnTo>
                  <a:pt x="1054345" y="39358"/>
                </a:lnTo>
                <a:lnTo>
                  <a:pt x="1055964" y="41488"/>
                </a:lnTo>
                <a:lnTo>
                  <a:pt x="1056880" y="43851"/>
                </a:lnTo>
                <a:lnTo>
                  <a:pt x="1057093" y="46450"/>
                </a:lnTo>
                <a:lnTo>
                  <a:pt x="1067955" y="46450"/>
                </a:lnTo>
                <a:lnTo>
                  <a:pt x="1068040" y="42020"/>
                </a:lnTo>
                <a:lnTo>
                  <a:pt x="1066656" y="37888"/>
                </a:lnTo>
                <a:lnTo>
                  <a:pt x="1063802" y="34054"/>
                </a:lnTo>
                <a:lnTo>
                  <a:pt x="1059244" y="28006"/>
                </a:lnTo>
                <a:lnTo>
                  <a:pt x="1051811" y="24982"/>
                </a:lnTo>
                <a:lnTo>
                  <a:pt x="1033622" y="24982"/>
                </a:lnTo>
                <a:lnTo>
                  <a:pt x="1027349" y="26983"/>
                </a:lnTo>
                <a:lnTo>
                  <a:pt x="1022685" y="30987"/>
                </a:lnTo>
                <a:lnTo>
                  <a:pt x="1018021" y="34992"/>
                </a:lnTo>
                <a:lnTo>
                  <a:pt x="1015688" y="40231"/>
                </a:lnTo>
                <a:lnTo>
                  <a:pt x="1015688" y="52201"/>
                </a:lnTo>
                <a:lnTo>
                  <a:pt x="1018159" y="56502"/>
                </a:lnTo>
                <a:lnTo>
                  <a:pt x="1023100" y="59612"/>
                </a:lnTo>
                <a:lnTo>
                  <a:pt x="1025869" y="61401"/>
                </a:lnTo>
                <a:lnTo>
                  <a:pt x="1030171" y="63020"/>
                </a:lnTo>
                <a:lnTo>
                  <a:pt x="1036007" y="64468"/>
                </a:lnTo>
                <a:lnTo>
                  <a:pt x="1045144" y="66768"/>
                </a:lnTo>
                <a:lnTo>
                  <a:pt x="1050043" y="68003"/>
                </a:lnTo>
                <a:lnTo>
                  <a:pt x="1053323" y="69090"/>
                </a:lnTo>
                <a:lnTo>
                  <a:pt x="1054984" y="70026"/>
                </a:lnTo>
                <a:lnTo>
                  <a:pt x="1057583" y="71560"/>
                </a:lnTo>
                <a:lnTo>
                  <a:pt x="1058882" y="73796"/>
                </a:lnTo>
                <a:lnTo>
                  <a:pt x="1058882" y="80612"/>
                </a:lnTo>
                <a:lnTo>
                  <a:pt x="1057263" y="83476"/>
                </a:lnTo>
                <a:lnTo>
                  <a:pt x="1054026" y="85329"/>
                </a:lnTo>
                <a:lnTo>
                  <a:pt x="1050789" y="87182"/>
                </a:lnTo>
                <a:lnTo>
                  <a:pt x="1047040" y="88108"/>
                </a:lnTo>
                <a:lnTo>
                  <a:pt x="1035624" y="88108"/>
                </a:lnTo>
                <a:lnTo>
                  <a:pt x="1030597" y="86256"/>
                </a:lnTo>
                <a:close/>
              </a:path>
              <a:path w="3301244" h="123250">
                <a:moveTo>
                  <a:pt x="1188804" y="37270"/>
                </a:moveTo>
                <a:lnTo>
                  <a:pt x="1190891" y="41019"/>
                </a:lnTo>
                <a:lnTo>
                  <a:pt x="1192169" y="43362"/>
                </a:lnTo>
                <a:lnTo>
                  <a:pt x="1192808" y="47046"/>
                </a:lnTo>
                <a:lnTo>
                  <a:pt x="1192808" y="95201"/>
                </a:lnTo>
                <a:lnTo>
                  <a:pt x="1204629" y="95201"/>
                </a:lnTo>
                <a:lnTo>
                  <a:pt x="1204629" y="44575"/>
                </a:lnTo>
                <a:lnTo>
                  <a:pt x="1203670" y="39316"/>
                </a:lnTo>
                <a:lnTo>
                  <a:pt x="1201753" y="35524"/>
                </a:lnTo>
                <a:lnTo>
                  <a:pt x="1198218" y="28581"/>
                </a:lnTo>
                <a:lnTo>
                  <a:pt x="1191487" y="25110"/>
                </a:lnTo>
                <a:lnTo>
                  <a:pt x="1176024" y="25110"/>
                </a:lnTo>
                <a:lnTo>
                  <a:pt x="1171403" y="26324"/>
                </a:lnTo>
                <a:lnTo>
                  <a:pt x="1167697" y="28752"/>
                </a:lnTo>
                <a:lnTo>
                  <a:pt x="1165524" y="30158"/>
                </a:lnTo>
                <a:lnTo>
                  <a:pt x="1163075" y="32585"/>
                </a:lnTo>
                <a:lnTo>
                  <a:pt x="1160349" y="36035"/>
                </a:lnTo>
                <a:lnTo>
                  <a:pt x="1160349" y="1022"/>
                </a:lnTo>
                <a:lnTo>
                  <a:pt x="1148847" y="1022"/>
                </a:lnTo>
                <a:lnTo>
                  <a:pt x="1148847" y="95201"/>
                </a:lnTo>
                <a:lnTo>
                  <a:pt x="1160349" y="95201"/>
                </a:lnTo>
                <a:lnTo>
                  <a:pt x="1160349" y="49793"/>
                </a:lnTo>
                <a:lnTo>
                  <a:pt x="1162287" y="43596"/>
                </a:lnTo>
                <a:lnTo>
                  <a:pt x="1166163" y="40317"/>
                </a:lnTo>
                <a:lnTo>
                  <a:pt x="1170040" y="37036"/>
                </a:lnTo>
                <a:lnTo>
                  <a:pt x="1174363" y="35396"/>
                </a:lnTo>
                <a:lnTo>
                  <a:pt x="1184885" y="35396"/>
                </a:lnTo>
                <a:lnTo>
                  <a:pt x="1188804" y="37270"/>
                </a:lnTo>
                <a:close/>
              </a:path>
              <a:path w="3301244" h="123250">
                <a:moveTo>
                  <a:pt x="1240545" y="27839"/>
                </a:moveTo>
                <a:lnTo>
                  <a:pt x="1230293" y="35524"/>
                </a:lnTo>
                <a:lnTo>
                  <a:pt x="1233999" y="55523"/>
                </a:lnTo>
                <a:lnTo>
                  <a:pt x="1234212" y="49645"/>
                </a:lnTo>
                <a:lnTo>
                  <a:pt x="1236108" y="44799"/>
                </a:lnTo>
                <a:lnTo>
                  <a:pt x="1239686" y="40987"/>
                </a:lnTo>
                <a:lnTo>
                  <a:pt x="1243264" y="37175"/>
                </a:lnTo>
                <a:lnTo>
                  <a:pt x="1240545" y="27839"/>
                </a:lnTo>
                <a:close/>
              </a:path>
              <a:path w="3301244" h="123250">
                <a:moveTo>
                  <a:pt x="1283838" y="64660"/>
                </a:moveTo>
                <a:lnTo>
                  <a:pt x="1283838" y="57759"/>
                </a:lnTo>
                <a:lnTo>
                  <a:pt x="1283497" y="52733"/>
                </a:lnTo>
                <a:lnTo>
                  <a:pt x="1282816" y="49581"/>
                </a:lnTo>
                <a:lnTo>
                  <a:pt x="1282049" y="44980"/>
                </a:lnTo>
                <a:lnTo>
                  <a:pt x="1280516" y="40955"/>
                </a:lnTo>
                <a:lnTo>
                  <a:pt x="1278215" y="37505"/>
                </a:lnTo>
                <a:lnTo>
                  <a:pt x="1275830" y="33884"/>
                </a:lnTo>
                <a:lnTo>
                  <a:pt x="1272358" y="30935"/>
                </a:lnTo>
                <a:lnTo>
                  <a:pt x="1267800" y="28656"/>
                </a:lnTo>
                <a:lnTo>
                  <a:pt x="1263242" y="26377"/>
                </a:lnTo>
                <a:lnTo>
                  <a:pt x="1258535" y="25237"/>
                </a:lnTo>
                <a:lnTo>
                  <a:pt x="1253512" y="25238"/>
                </a:lnTo>
                <a:lnTo>
                  <a:pt x="1240545" y="27839"/>
                </a:lnTo>
                <a:lnTo>
                  <a:pt x="1243264" y="37175"/>
                </a:lnTo>
                <a:lnTo>
                  <a:pt x="1247694" y="35269"/>
                </a:lnTo>
                <a:lnTo>
                  <a:pt x="1260346" y="35269"/>
                </a:lnTo>
                <a:lnTo>
                  <a:pt x="1265607" y="38037"/>
                </a:lnTo>
                <a:lnTo>
                  <a:pt x="1268759" y="43575"/>
                </a:lnTo>
                <a:lnTo>
                  <a:pt x="1270463" y="46556"/>
                </a:lnTo>
                <a:lnTo>
                  <a:pt x="1271549" y="50539"/>
                </a:lnTo>
                <a:lnTo>
                  <a:pt x="1272017" y="55523"/>
                </a:lnTo>
                <a:lnTo>
                  <a:pt x="1233999" y="55523"/>
                </a:lnTo>
                <a:lnTo>
                  <a:pt x="1230293" y="35524"/>
                </a:lnTo>
                <a:lnTo>
                  <a:pt x="1228592" y="37646"/>
                </a:lnTo>
                <a:lnTo>
                  <a:pt x="1223159" y="48716"/>
                </a:lnTo>
                <a:lnTo>
                  <a:pt x="1221348" y="62295"/>
                </a:lnTo>
                <a:lnTo>
                  <a:pt x="1221400" y="64820"/>
                </a:lnTo>
                <a:lnTo>
                  <a:pt x="1223922" y="78162"/>
                </a:lnTo>
                <a:lnTo>
                  <a:pt x="1230230" y="88332"/>
                </a:lnTo>
                <a:lnTo>
                  <a:pt x="1236151" y="94530"/>
                </a:lnTo>
                <a:lnTo>
                  <a:pt x="1243371" y="97629"/>
                </a:lnTo>
                <a:lnTo>
                  <a:pt x="1255383" y="97629"/>
                </a:lnTo>
                <a:lnTo>
                  <a:pt x="1258514" y="97288"/>
                </a:lnTo>
                <a:lnTo>
                  <a:pt x="1261283" y="96606"/>
                </a:lnTo>
                <a:lnTo>
                  <a:pt x="1266437" y="95414"/>
                </a:lnTo>
                <a:lnTo>
                  <a:pt x="1270761" y="93113"/>
                </a:lnTo>
                <a:lnTo>
                  <a:pt x="1274254" y="89706"/>
                </a:lnTo>
                <a:lnTo>
                  <a:pt x="1276341" y="87746"/>
                </a:lnTo>
                <a:lnTo>
                  <a:pt x="1278226" y="85223"/>
                </a:lnTo>
                <a:lnTo>
                  <a:pt x="1279909" y="82135"/>
                </a:lnTo>
                <a:lnTo>
                  <a:pt x="1281591" y="79047"/>
                </a:lnTo>
                <a:lnTo>
                  <a:pt x="1282582" y="76246"/>
                </a:lnTo>
                <a:lnTo>
                  <a:pt x="1282880" y="73732"/>
                </a:lnTo>
                <a:lnTo>
                  <a:pt x="1271570" y="73732"/>
                </a:lnTo>
                <a:lnTo>
                  <a:pt x="1270718" y="76757"/>
                </a:lnTo>
                <a:lnTo>
                  <a:pt x="1269270" y="79419"/>
                </a:lnTo>
                <a:lnTo>
                  <a:pt x="1267225" y="81719"/>
                </a:lnTo>
                <a:lnTo>
                  <a:pt x="1263647" y="85680"/>
                </a:lnTo>
                <a:lnTo>
                  <a:pt x="1258855" y="87661"/>
                </a:lnTo>
                <a:lnTo>
                  <a:pt x="1246416" y="87661"/>
                </a:lnTo>
                <a:lnTo>
                  <a:pt x="1241667" y="85563"/>
                </a:lnTo>
                <a:lnTo>
                  <a:pt x="1238600" y="81368"/>
                </a:lnTo>
                <a:lnTo>
                  <a:pt x="1235533" y="77172"/>
                </a:lnTo>
                <a:lnTo>
                  <a:pt x="1233893" y="71603"/>
                </a:lnTo>
                <a:lnTo>
                  <a:pt x="1233680" y="64660"/>
                </a:lnTo>
                <a:lnTo>
                  <a:pt x="1283838" y="64660"/>
                </a:lnTo>
                <a:close/>
              </a:path>
              <a:path w="3301244" h="123250">
                <a:moveTo>
                  <a:pt x="1351674" y="94114"/>
                </a:moveTo>
                <a:lnTo>
                  <a:pt x="1355167" y="96372"/>
                </a:lnTo>
                <a:lnTo>
                  <a:pt x="1359491" y="97501"/>
                </a:lnTo>
                <a:lnTo>
                  <a:pt x="1371205" y="97501"/>
                </a:lnTo>
                <a:lnTo>
                  <a:pt x="1376956" y="95477"/>
                </a:lnTo>
                <a:lnTo>
                  <a:pt x="1381897" y="91431"/>
                </a:lnTo>
                <a:lnTo>
                  <a:pt x="1387072" y="85754"/>
                </a:lnTo>
                <a:lnTo>
                  <a:pt x="1391960" y="74400"/>
                </a:lnTo>
                <a:lnTo>
                  <a:pt x="1393590" y="59484"/>
                </a:lnTo>
                <a:lnTo>
                  <a:pt x="1393570" y="57864"/>
                </a:lnTo>
                <a:lnTo>
                  <a:pt x="1391355" y="44219"/>
                </a:lnTo>
                <a:lnTo>
                  <a:pt x="1385475" y="34023"/>
                </a:lnTo>
                <a:lnTo>
                  <a:pt x="1380065" y="28081"/>
                </a:lnTo>
                <a:lnTo>
                  <a:pt x="1373484" y="25110"/>
                </a:lnTo>
                <a:lnTo>
                  <a:pt x="1360492" y="25110"/>
                </a:lnTo>
                <a:lnTo>
                  <a:pt x="1355934" y="26387"/>
                </a:lnTo>
                <a:lnTo>
                  <a:pt x="1352058" y="28943"/>
                </a:lnTo>
                <a:lnTo>
                  <a:pt x="1349331" y="30647"/>
                </a:lnTo>
                <a:lnTo>
                  <a:pt x="1349694" y="39187"/>
                </a:lnTo>
                <a:lnTo>
                  <a:pt x="1355146" y="35205"/>
                </a:lnTo>
                <a:lnTo>
                  <a:pt x="1371035" y="35205"/>
                </a:lnTo>
                <a:lnTo>
                  <a:pt x="1376487" y="38974"/>
                </a:lnTo>
                <a:lnTo>
                  <a:pt x="1379469" y="46514"/>
                </a:lnTo>
                <a:lnTo>
                  <a:pt x="1381045" y="50433"/>
                </a:lnTo>
                <a:lnTo>
                  <a:pt x="1381833" y="55118"/>
                </a:lnTo>
                <a:lnTo>
                  <a:pt x="1381833" y="69515"/>
                </a:lnTo>
                <a:lnTo>
                  <a:pt x="1380055" y="76235"/>
                </a:lnTo>
                <a:lnTo>
                  <a:pt x="1376498" y="80729"/>
                </a:lnTo>
                <a:lnTo>
                  <a:pt x="1372941" y="85223"/>
                </a:lnTo>
                <a:lnTo>
                  <a:pt x="1368479" y="87470"/>
                </a:lnTo>
                <a:lnTo>
                  <a:pt x="1355189" y="87470"/>
                </a:lnTo>
                <a:lnTo>
                  <a:pt x="1349736" y="83934"/>
                </a:lnTo>
                <a:lnTo>
                  <a:pt x="1346754" y="76864"/>
                </a:lnTo>
                <a:lnTo>
                  <a:pt x="1347351" y="90643"/>
                </a:lnTo>
                <a:lnTo>
                  <a:pt x="1349630" y="92837"/>
                </a:lnTo>
                <a:lnTo>
                  <a:pt x="1351674" y="94114"/>
                </a:lnTo>
                <a:close/>
              </a:path>
              <a:path w="3301244" h="123250">
                <a:moveTo>
                  <a:pt x="1422066" y="26771"/>
                </a:moveTo>
                <a:lnTo>
                  <a:pt x="1410309" y="26771"/>
                </a:lnTo>
                <a:lnTo>
                  <a:pt x="1410309" y="79121"/>
                </a:lnTo>
                <a:lnTo>
                  <a:pt x="1411268" y="83785"/>
                </a:lnTo>
                <a:lnTo>
                  <a:pt x="1413185" y="87278"/>
                </a:lnTo>
                <a:lnTo>
                  <a:pt x="1416720" y="93795"/>
                </a:lnTo>
                <a:lnTo>
                  <a:pt x="1423365" y="97053"/>
                </a:lnTo>
                <a:lnTo>
                  <a:pt x="1439382" y="97053"/>
                </a:lnTo>
                <a:lnTo>
                  <a:pt x="1444707" y="95264"/>
                </a:lnTo>
                <a:lnTo>
                  <a:pt x="1449094" y="91686"/>
                </a:lnTo>
                <a:lnTo>
                  <a:pt x="1451309" y="89897"/>
                </a:lnTo>
                <a:lnTo>
                  <a:pt x="1453162" y="87704"/>
                </a:lnTo>
                <a:lnTo>
                  <a:pt x="1454653" y="85105"/>
                </a:lnTo>
                <a:lnTo>
                  <a:pt x="1454525" y="95201"/>
                </a:lnTo>
                <a:lnTo>
                  <a:pt x="1465388" y="95201"/>
                </a:lnTo>
                <a:lnTo>
                  <a:pt x="1465388" y="26771"/>
                </a:lnTo>
                <a:lnTo>
                  <a:pt x="1453886" y="26771"/>
                </a:lnTo>
                <a:lnTo>
                  <a:pt x="1453886" y="67066"/>
                </a:lnTo>
                <a:lnTo>
                  <a:pt x="1453098" y="72327"/>
                </a:lnTo>
                <a:lnTo>
                  <a:pt x="1451522" y="76160"/>
                </a:lnTo>
                <a:lnTo>
                  <a:pt x="1448626" y="83317"/>
                </a:lnTo>
                <a:lnTo>
                  <a:pt x="1443173" y="86894"/>
                </a:lnTo>
                <a:lnTo>
                  <a:pt x="1429585" y="86894"/>
                </a:lnTo>
                <a:lnTo>
                  <a:pt x="1425772" y="84850"/>
                </a:lnTo>
                <a:lnTo>
                  <a:pt x="1423728" y="80761"/>
                </a:lnTo>
                <a:lnTo>
                  <a:pt x="1422620" y="78546"/>
                </a:lnTo>
                <a:lnTo>
                  <a:pt x="1422066" y="75692"/>
                </a:lnTo>
                <a:lnTo>
                  <a:pt x="1422066" y="26771"/>
                </a:lnTo>
                <a:close/>
              </a:path>
              <a:path w="3301244" h="123250">
                <a:moveTo>
                  <a:pt x="1497357" y="71901"/>
                </a:moveTo>
                <a:lnTo>
                  <a:pt x="1496611" y="86447"/>
                </a:lnTo>
                <a:lnTo>
                  <a:pt x="1499039" y="89727"/>
                </a:lnTo>
                <a:lnTo>
                  <a:pt x="1498976" y="75905"/>
                </a:lnTo>
                <a:lnTo>
                  <a:pt x="1497357" y="71901"/>
                </a:lnTo>
                <a:close/>
              </a:path>
              <a:path w="3301244" h="123250">
                <a:moveTo>
                  <a:pt x="1563553" y="1341"/>
                </a:moveTo>
                <a:lnTo>
                  <a:pt x="1563553" y="95201"/>
                </a:lnTo>
                <a:lnTo>
                  <a:pt x="1575054" y="95201"/>
                </a:lnTo>
                <a:lnTo>
                  <a:pt x="1575054" y="1341"/>
                </a:lnTo>
                <a:lnTo>
                  <a:pt x="1563553" y="1341"/>
                </a:lnTo>
                <a:close/>
              </a:path>
              <a:path w="3301244" h="123250">
                <a:moveTo>
                  <a:pt x="1595948" y="27090"/>
                </a:moveTo>
                <a:lnTo>
                  <a:pt x="1595948" y="95201"/>
                </a:lnTo>
                <a:lnTo>
                  <a:pt x="1607641" y="95201"/>
                </a:lnTo>
                <a:lnTo>
                  <a:pt x="1607641" y="27090"/>
                </a:lnTo>
                <a:lnTo>
                  <a:pt x="1595948" y="27090"/>
                </a:lnTo>
                <a:close/>
              </a:path>
              <a:path w="3301244" h="123250">
                <a:moveTo>
                  <a:pt x="1595948" y="1341"/>
                </a:moveTo>
                <a:lnTo>
                  <a:pt x="1595948" y="14376"/>
                </a:lnTo>
                <a:lnTo>
                  <a:pt x="1607641" y="14376"/>
                </a:lnTo>
                <a:lnTo>
                  <a:pt x="1607641" y="1341"/>
                </a:lnTo>
                <a:lnTo>
                  <a:pt x="1595948" y="1341"/>
                </a:lnTo>
                <a:close/>
              </a:path>
              <a:path w="3301244" h="123250">
                <a:moveTo>
                  <a:pt x="1647725" y="35077"/>
                </a:moveTo>
                <a:lnTo>
                  <a:pt x="1660419" y="35077"/>
                </a:lnTo>
                <a:lnTo>
                  <a:pt x="1664317" y="36472"/>
                </a:lnTo>
                <a:lnTo>
                  <a:pt x="1666745" y="39262"/>
                </a:lnTo>
                <a:lnTo>
                  <a:pt x="1669173" y="42052"/>
                </a:lnTo>
                <a:lnTo>
                  <a:pt x="1670728" y="45556"/>
                </a:lnTo>
                <a:lnTo>
                  <a:pt x="1671409" y="49772"/>
                </a:lnTo>
                <a:lnTo>
                  <a:pt x="1682591" y="49772"/>
                </a:lnTo>
                <a:lnTo>
                  <a:pt x="1681611" y="40614"/>
                </a:lnTo>
                <a:lnTo>
                  <a:pt x="1678704" y="34161"/>
                </a:lnTo>
                <a:lnTo>
                  <a:pt x="1673869" y="30413"/>
                </a:lnTo>
                <a:lnTo>
                  <a:pt x="1669035" y="26664"/>
                </a:lnTo>
                <a:lnTo>
                  <a:pt x="1662762" y="24790"/>
                </a:lnTo>
                <a:lnTo>
                  <a:pt x="1646021" y="24790"/>
                </a:lnTo>
                <a:lnTo>
                  <a:pt x="1638588" y="28134"/>
                </a:lnTo>
                <a:lnTo>
                  <a:pt x="1632752" y="34821"/>
                </a:lnTo>
                <a:lnTo>
                  <a:pt x="1630540" y="37688"/>
                </a:lnTo>
                <a:lnTo>
                  <a:pt x="1625634" y="48787"/>
                </a:lnTo>
                <a:lnTo>
                  <a:pt x="1623998" y="62871"/>
                </a:lnTo>
                <a:lnTo>
                  <a:pt x="1624000" y="63294"/>
                </a:lnTo>
                <a:lnTo>
                  <a:pt x="1626053" y="76521"/>
                </a:lnTo>
                <a:lnTo>
                  <a:pt x="1631985" y="87374"/>
                </a:lnTo>
                <a:lnTo>
                  <a:pt x="1637310" y="93912"/>
                </a:lnTo>
                <a:lnTo>
                  <a:pt x="1644445" y="97182"/>
                </a:lnTo>
                <a:lnTo>
                  <a:pt x="1661356" y="97182"/>
                </a:lnTo>
                <a:lnTo>
                  <a:pt x="1667895" y="95083"/>
                </a:lnTo>
                <a:lnTo>
                  <a:pt x="1673007" y="90888"/>
                </a:lnTo>
                <a:lnTo>
                  <a:pt x="1678118" y="86692"/>
                </a:lnTo>
                <a:lnTo>
                  <a:pt x="1681313" y="80058"/>
                </a:lnTo>
                <a:lnTo>
                  <a:pt x="1682591" y="70985"/>
                </a:lnTo>
                <a:lnTo>
                  <a:pt x="1671409" y="70985"/>
                </a:lnTo>
                <a:lnTo>
                  <a:pt x="1670344" y="76054"/>
                </a:lnTo>
                <a:lnTo>
                  <a:pt x="1668417" y="80047"/>
                </a:lnTo>
                <a:lnTo>
                  <a:pt x="1665627" y="82965"/>
                </a:lnTo>
                <a:lnTo>
                  <a:pt x="1662837" y="85883"/>
                </a:lnTo>
                <a:lnTo>
                  <a:pt x="1659056" y="87342"/>
                </a:lnTo>
                <a:lnTo>
                  <a:pt x="1648066" y="87342"/>
                </a:lnTo>
                <a:lnTo>
                  <a:pt x="1643508" y="84999"/>
                </a:lnTo>
                <a:lnTo>
                  <a:pt x="1640611" y="80313"/>
                </a:lnTo>
                <a:lnTo>
                  <a:pt x="1637715" y="75628"/>
                </a:lnTo>
                <a:lnTo>
                  <a:pt x="1636266" y="69856"/>
                </a:lnTo>
                <a:lnTo>
                  <a:pt x="1636266" y="56183"/>
                </a:lnTo>
                <a:lnTo>
                  <a:pt x="1637289" y="50454"/>
                </a:lnTo>
                <a:lnTo>
                  <a:pt x="1639333" y="45811"/>
                </a:lnTo>
                <a:lnTo>
                  <a:pt x="1642486" y="38655"/>
                </a:lnTo>
                <a:lnTo>
                  <a:pt x="1647725" y="35077"/>
                </a:lnTo>
                <a:close/>
              </a:path>
              <a:path w="3301244" h="123250">
                <a:moveTo>
                  <a:pt x="1694412" y="1341"/>
                </a:moveTo>
                <a:lnTo>
                  <a:pt x="1694412" y="95201"/>
                </a:lnTo>
                <a:lnTo>
                  <a:pt x="1705913" y="95201"/>
                </a:lnTo>
                <a:lnTo>
                  <a:pt x="1705913" y="1341"/>
                </a:lnTo>
                <a:lnTo>
                  <a:pt x="1694412" y="1341"/>
                </a:lnTo>
                <a:close/>
              </a:path>
              <a:path w="3301244" h="123250">
                <a:moveTo>
                  <a:pt x="1857985" y="26771"/>
                </a:moveTo>
                <a:lnTo>
                  <a:pt x="1857985" y="95201"/>
                </a:lnTo>
                <a:lnTo>
                  <a:pt x="1869486" y="95201"/>
                </a:lnTo>
                <a:lnTo>
                  <a:pt x="1869486" y="50986"/>
                </a:lnTo>
                <a:lnTo>
                  <a:pt x="1871041" y="46695"/>
                </a:lnTo>
                <a:lnTo>
                  <a:pt x="1874151" y="42968"/>
                </a:lnTo>
                <a:lnTo>
                  <a:pt x="1877260" y="39241"/>
                </a:lnTo>
                <a:lnTo>
                  <a:pt x="1881712" y="37377"/>
                </a:lnTo>
                <a:lnTo>
                  <a:pt x="1888815" y="37398"/>
                </a:lnTo>
                <a:lnTo>
                  <a:pt x="1891275" y="37697"/>
                </a:lnTo>
                <a:lnTo>
                  <a:pt x="1891275" y="25557"/>
                </a:lnTo>
                <a:lnTo>
                  <a:pt x="1890040" y="25429"/>
                </a:lnTo>
                <a:lnTo>
                  <a:pt x="1887569" y="25237"/>
                </a:lnTo>
                <a:lnTo>
                  <a:pt x="1883011" y="25237"/>
                </a:lnTo>
                <a:lnTo>
                  <a:pt x="1878986" y="26888"/>
                </a:lnTo>
                <a:lnTo>
                  <a:pt x="1875493" y="30189"/>
                </a:lnTo>
                <a:lnTo>
                  <a:pt x="1872000" y="33490"/>
                </a:lnTo>
                <a:lnTo>
                  <a:pt x="1869806" y="36291"/>
                </a:lnTo>
                <a:lnTo>
                  <a:pt x="1868911" y="38591"/>
                </a:lnTo>
                <a:lnTo>
                  <a:pt x="1868911" y="26771"/>
                </a:lnTo>
                <a:lnTo>
                  <a:pt x="1857985" y="26771"/>
                </a:lnTo>
                <a:close/>
              </a:path>
              <a:path w="3301244" h="123250">
                <a:moveTo>
                  <a:pt x="1900071" y="65980"/>
                </a:moveTo>
                <a:lnTo>
                  <a:pt x="1898091" y="70900"/>
                </a:lnTo>
                <a:lnTo>
                  <a:pt x="1898091" y="83040"/>
                </a:lnTo>
                <a:lnTo>
                  <a:pt x="1900103" y="87864"/>
                </a:lnTo>
                <a:lnTo>
                  <a:pt x="1904129" y="91718"/>
                </a:lnTo>
                <a:lnTo>
                  <a:pt x="1908154" y="95573"/>
                </a:lnTo>
                <a:lnTo>
                  <a:pt x="1913341" y="97501"/>
                </a:lnTo>
                <a:lnTo>
                  <a:pt x="1911317" y="82933"/>
                </a:lnTo>
                <a:lnTo>
                  <a:pt x="1910103" y="80313"/>
                </a:lnTo>
                <a:lnTo>
                  <a:pt x="1910103" y="72604"/>
                </a:lnTo>
                <a:lnTo>
                  <a:pt x="1911871" y="69409"/>
                </a:lnTo>
                <a:lnTo>
                  <a:pt x="1915406" y="67407"/>
                </a:lnTo>
                <a:lnTo>
                  <a:pt x="1917493" y="66215"/>
                </a:lnTo>
                <a:lnTo>
                  <a:pt x="1920625" y="65341"/>
                </a:lnTo>
                <a:lnTo>
                  <a:pt x="1924799" y="64787"/>
                </a:lnTo>
                <a:lnTo>
                  <a:pt x="1931764" y="63893"/>
                </a:lnTo>
                <a:lnTo>
                  <a:pt x="1936066" y="63211"/>
                </a:lnTo>
                <a:lnTo>
                  <a:pt x="1938281" y="62615"/>
                </a:lnTo>
                <a:lnTo>
                  <a:pt x="1940496" y="62019"/>
                </a:lnTo>
                <a:lnTo>
                  <a:pt x="1943712" y="60379"/>
                </a:lnTo>
                <a:lnTo>
                  <a:pt x="1943712" y="76714"/>
                </a:lnTo>
                <a:lnTo>
                  <a:pt x="1940517" y="81804"/>
                </a:lnTo>
                <a:lnTo>
                  <a:pt x="1934192" y="94114"/>
                </a:lnTo>
                <a:lnTo>
                  <a:pt x="1938579" y="91857"/>
                </a:lnTo>
                <a:lnTo>
                  <a:pt x="1941944" y="89195"/>
                </a:lnTo>
                <a:lnTo>
                  <a:pt x="1944287" y="86128"/>
                </a:lnTo>
                <a:lnTo>
                  <a:pt x="1944671" y="88854"/>
                </a:lnTo>
                <a:lnTo>
                  <a:pt x="1946268" y="92453"/>
                </a:lnTo>
                <a:lnTo>
                  <a:pt x="1948057" y="95264"/>
                </a:lnTo>
                <a:lnTo>
                  <a:pt x="1950932" y="96670"/>
                </a:lnTo>
                <a:lnTo>
                  <a:pt x="1956513" y="96670"/>
                </a:lnTo>
                <a:lnTo>
                  <a:pt x="1959665" y="96351"/>
                </a:lnTo>
                <a:lnTo>
                  <a:pt x="1962817" y="95520"/>
                </a:lnTo>
                <a:lnTo>
                  <a:pt x="1962817" y="87023"/>
                </a:lnTo>
                <a:lnTo>
                  <a:pt x="1961411" y="87246"/>
                </a:lnTo>
                <a:lnTo>
                  <a:pt x="1959047" y="87406"/>
                </a:lnTo>
                <a:lnTo>
                  <a:pt x="1955948" y="86319"/>
                </a:lnTo>
                <a:lnTo>
                  <a:pt x="1955213" y="83445"/>
                </a:lnTo>
                <a:lnTo>
                  <a:pt x="1955213" y="37547"/>
                </a:lnTo>
                <a:lnTo>
                  <a:pt x="1952721" y="32777"/>
                </a:lnTo>
                <a:lnTo>
                  <a:pt x="1947737" y="29710"/>
                </a:lnTo>
                <a:lnTo>
                  <a:pt x="1942711" y="26643"/>
                </a:lnTo>
                <a:lnTo>
                  <a:pt x="1936173" y="25110"/>
                </a:lnTo>
                <a:lnTo>
                  <a:pt x="1921178" y="25110"/>
                </a:lnTo>
                <a:lnTo>
                  <a:pt x="1915076" y="26760"/>
                </a:lnTo>
                <a:lnTo>
                  <a:pt x="1909815" y="30061"/>
                </a:lnTo>
                <a:lnTo>
                  <a:pt x="1904555" y="33362"/>
                </a:lnTo>
                <a:lnTo>
                  <a:pt x="1901818" y="39230"/>
                </a:lnTo>
                <a:lnTo>
                  <a:pt x="1901605" y="47664"/>
                </a:lnTo>
                <a:lnTo>
                  <a:pt x="1912339" y="47664"/>
                </a:lnTo>
                <a:lnTo>
                  <a:pt x="1912765" y="44129"/>
                </a:lnTo>
                <a:lnTo>
                  <a:pt x="1913681" y="41466"/>
                </a:lnTo>
                <a:lnTo>
                  <a:pt x="1915087" y="39677"/>
                </a:lnTo>
                <a:lnTo>
                  <a:pt x="1917600" y="36440"/>
                </a:lnTo>
                <a:lnTo>
                  <a:pt x="1921860" y="34821"/>
                </a:lnTo>
                <a:lnTo>
                  <a:pt x="1933063" y="34821"/>
                </a:lnTo>
                <a:lnTo>
                  <a:pt x="1937056" y="35705"/>
                </a:lnTo>
                <a:lnTo>
                  <a:pt x="1939846" y="37473"/>
                </a:lnTo>
                <a:lnTo>
                  <a:pt x="1942637" y="39241"/>
                </a:lnTo>
                <a:lnTo>
                  <a:pt x="1944032" y="42084"/>
                </a:lnTo>
                <a:lnTo>
                  <a:pt x="1944032" y="47919"/>
                </a:lnTo>
                <a:lnTo>
                  <a:pt x="1943265" y="50411"/>
                </a:lnTo>
                <a:lnTo>
                  <a:pt x="1940603" y="53393"/>
                </a:lnTo>
                <a:lnTo>
                  <a:pt x="1937962" y="53734"/>
                </a:lnTo>
                <a:lnTo>
                  <a:pt x="1919623" y="56034"/>
                </a:lnTo>
                <a:lnTo>
                  <a:pt x="1913191" y="56843"/>
                </a:lnTo>
                <a:lnTo>
                  <a:pt x="1907994" y="58994"/>
                </a:lnTo>
                <a:lnTo>
                  <a:pt x="1904033" y="62488"/>
                </a:lnTo>
                <a:lnTo>
                  <a:pt x="1900071" y="65980"/>
                </a:lnTo>
                <a:close/>
              </a:path>
              <a:path w="3301244" h="123250">
                <a:moveTo>
                  <a:pt x="1940517" y="81804"/>
                </a:moveTo>
                <a:lnTo>
                  <a:pt x="1934128" y="84914"/>
                </a:lnTo>
                <a:lnTo>
                  <a:pt x="1930337" y="86788"/>
                </a:lnTo>
                <a:lnTo>
                  <a:pt x="1926418" y="87725"/>
                </a:lnTo>
                <a:lnTo>
                  <a:pt x="1919048" y="87725"/>
                </a:lnTo>
                <a:lnTo>
                  <a:pt x="1916173" y="86767"/>
                </a:lnTo>
                <a:lnTo>
                  <a:pt x="1913745" y="84850"/>
                </a:lnTo>
                <a:lnTo>
                  <a:pt x="1911317" y="82933"/>
                </a:lnTo>
                <a:lnTo>
                  <a:pt x="1913341" y="97501"/>
                </a:lnTo>
                <a:lnTo>
                  <a:pt x="1924969" y="97501"/>
                </a:lnTo>
                <a:lnTo>
                  <a:pt x="1929804" y="96372"/>
                </a:lnTo>
                <a:lnTo>
                  <a:pt x="1934192" y="94114"/>
                </a:lnTo>
                <a:lnTo>
                  <a:pt x="1940517" y="81804"/>
                </a:lnTo>
                <a:close/>
              </a:path>
              <a:path w="3301244" h="123250">
                <a:moveTo>
                  <a:pt x="1989568" y="80186"/>
                </a:moveTo>
                <a:lnTo>
                  <a:pt x="1986458" y="75245"/>
                </a:lnTo>
                <a:lnTo>
                  <a:pt x="1984904" y="69111"/>
                </a:lnTo>
                <a:lnTo>
                  <a:pt x="1984904" y="53180"/>
                </a:lnTo>
                <a:lnTo>
                  <a:pt x="1986703" y="46663"/>
                </a:lnTo>
                <a:lnTo>
                  <a:pt x="1990303" y="42233"/>
                </a:lnTo>
                <a:lnTo>
                  <a:pt x="1993902" y="37803"/>
                </a:lnTo>
                <a:lnTo>
                  <a:pt x="1998599" y="35588"/>
                </a:lnTo>
                <a:lnTo>
                  <a:pt x="2009589" y="35588"/>
                </a:lnTo>
                <a:lnTo>
                  <a:pt x="2013955" y="37665"/>
                </a:lnTo>
                <a:lnTo>
                  <a:pt x="2017490" y="41818"/>
                </a:lnTo>
                <a:lnTo>
                  <a:pt x="2021026" y="45971"/>
                </a:lnTo>
                <a:lnTo>
                  <a:pt x="2022794" y="52371"/>
                </a:lnTo>
                <a:lnTo>
                  <a:pt x="2022794" y="69579"/>
                </a:lnTo>
                <a:lnTo>
                  <a:pt x="2021079" y="76150"/>
                </a:lnTo>
                <a:lnTo>
                  <a:pt x="2017650" y="80729"/>
                </a:lnTo>
                <a:lnTo>
                  <a:pt x="2014221" y="85308"/>
                </a:lnTo>
                <a:lnTo>
                  <a:pt x="2009866" y="96692"/>
                </a:lnTo>
                <a:lnTo>
                  <a:pt x="2013529" y="94817"/>
                </a:lnTo>
                <a:lnTo>
                  <a:pt x="2017192" y="92943"/>
                </a:lnTo>
                <a:lnTo>
                  <a:pt x="2020366" y="89897"/>
                </a:lnTo>
                <a:lnTo>
                  <a:pt x="2023049" y="85680"/>
                </a:lnTo>
                <a:lnTo>
                  <a:pt x="2023049" y="95201"/>
                </a:lnTo>
                <a:lnTo>
                  <a:pt x="2033401" y="95201"/>
                </a:lnTo>
                <a:lnTo>
                  <a:pt x="2033401" y="1022"/>
                </a:lnTo>
                <a:lnTo>
                  <a:pt x="2022347" y="1022"/>
                </a:lnTo>
                <a:lnTo>
                  <a:pt x="2022347" y="35588"/>
                </a:lnTo>
                <a:lnTo>
                  <a:pt x="2019748" y="32393"/>
                </a:lnTo>
                <a:lnTo>
                  <a:pt x="2017427" y="30158"/>
                </a:lnTo>
                <a:lnTo>
                  <a:pt x="2015382" y="28879"/>
                </a:lnTo>
                <a:lnTo>
                  <a:pt x="2011847" y="26664"/>
                </a:lnTo>
                <a:lnTo>
                  <a:pt x="2007459" y="25557"/>
                </a:lnTo>
                <a:lnTo>
                  <a:pt x="1992763" y="25557"/>
                </a:lnTo>
                <a:lnTo>
                  <a:pt x="1985489" y="29209"/>
                </a:lnTo>
                <a:lnTo>
                  <a:pt x="1980399" y="36515"/>
                </a:lnTo>
                <a:lnTo>
                  <a:pt x="1974451" y="49247"/>
                </a:lnTo>
                <a:lnTo>
                  <a:pt x="1972763" y="62423"/>
                </a:lnTo>
                <a:lnTo>
                  <a:pt x="1972790" y="64211"/>
                </a:lnTo>
                <a:lnTo>
                  <a:pt x="1975099" y="77526"/>
                </a:lnTo>
                <a:lnTo>
                  <a:pt x="1981134" y="88013"/>
                </a:lnTo>
                <a:lnTo>
                  <a:pt x="1986714" y="94423"/>
                </a:lnTo>
                <a:lnTo>
                  <a:pt x="1993317" y="97629"/>
                </a:lnTo>
                <a:lnTo>
                  <a:pt x="1992678" y="85127"/>
                </a:lnTo>
                <a:lnTo>
                  <a:pt x="1989568" y="80186"/>
                </a:lnTo>
                <a:close/>
              </a:path>
              <a:path w="3301244" h="123250">
                <a:moveTo>
                  <a:pt x="1992678" y="85127"/>
                </a:moveTo>
                <a:lnTo>
                  <a:pt x="1993317" y="97629"/>
                </a:lnTo>
                <a:lnTo>
                  <a:pt x="2005670" y="97629"/>
                </a:lnTo>
                <a:lnTo>
                  <a:pt x="2009866" y="96692"/>
                </a:lnTo>
                <a:lnTo>
                  <a:pt x="2014221" y="85308"/>
                </a:lnTo>
                <a:lnTo>
                  <a:pt x="2009844" y="87597"/>
                </a:lnTo>
                <a:lnTo>
                  <a:pt x="1997661" y="87597"/>
                </a:lnTo>
                <a:lnTo>
                  <a:pt x="1992678" y="85127"/>
                </a:lnTo>
                <a:close/>
              </a:path>
              <a:path w="3301244" h="123250">
                <a:moveTo>
                  <a:pt x="2069317" y="27839"/>
                </a:moveTo>
                <a:lnTo>
                  <a:pt x="2059066" y="35524"/>
                </a:lnTo>
                <a:lnTo>
                  <a:pt x="2062772" y="55523"/>
                </a:lnTo>
                <a:lnTo>
                  <a:pt x="2062984" y="49645"/>
                </a:lnTo>
                <a:lnTo>
                  <a:pt x="2064880" y="44799"/>
                </a:lnTo>
                <a:lnTo>
                  <a:pt x="2068458" y="40987"/>
                </a:lnTo>
                <a:lnTo>
                  <a:pt x="2072036" y="37175"/>
                </a:lnTo>
                <a:lnTo>
                  <a:pt x="2069317" y="27839"/>
                </a:lnTo>
                <a:close/>
              </a:path>
              <a:path w="3301244" h="123250">
                <a:moveTo>
                  <a:pt x="2112610" y="64660"/>
                </a:moveTo>
                <a:lnTo>
                  <a:pt x="2112610" y="57759"/>
                </a:lnTo>
                <a:lnTo>
                  <a:pt x="2112269" y="52733"/>
                </a:lnTo>
                <a:lnTo>
                  <a:pt x="2111588" y="49581"/>
                </a:lnTo>
                <a:lnTo>
                  <a:pt x="2110821" y="44980"/>
                </a:lnTo>
                <a:lnTo>
                  <a:pt x="2109288" y="40955"/>
                </a:lnTo>
                <a:lnTo>
                  <a:pt x="2106987" y="37505"/>
                </a:lnTo>
                <a:lnTo>
                  <a:pt x="2104602" y="33884"/>
                </a:lnTo>
                <a:lnTo>
                  <a:pt x="2101130" y="30935"/>
                </a:lnTo>
                <a:lnTo>
                  <a:pt x="2096572" y="28656"/>
                </a:lnTo>
                <a:lnTo>
                  <a:pt x="2092015" y="26377"/>
                </a:lnTo>
                <a:lnTo>
                  <a:pt x="2087308" y="25237"/>
                </a:lnTo>
                <a:lnTo>
                  <a:pt x="2082284" y="25238"/>
                </a:lnTo>
                <a:lnTo>
                  <a:pt x="2069317" y="27839"/>
                </a:lnTo>
                <a:lnTo>
                  <a:pt x="2072036" y="37175"/>
                </a:lnTo>
                <a:lnTo>
                  <a:pt x="2076466" y="35269"/>
                </a:lnTo>
                <a:lnTo>
                  <a:pt x="2089118" y="35269"/>
                </a:lnTo>
                <a:lnTo>
                  <a:pt x="2094379" y="38037"/>
                </a:lnTo>
                <a:lnTo>
                  <a:pt x="2097531" y="43575"/>
                </a:lnTo>
                <a:lnTo>
                  <a:pt x="2099235" y="46556"/>
                </a:lnTo>
                <a:lnTo>
                  <a:pt x="2100321" y="50539"/>
                </a:lnTo>
                <a:lnTo>
                  <a:pt x="2100790" y="55523"/>
                </a:lnTo>
                <a:lnTo>
                  <a:pt x="2062772" y="55523"/>
                </a:lnTo>
                <a:lnTo>
                  <a:pt x="2059066" y="35524"/>
                </a:lnTo>
                <a:lnTo>
                  <a:pt x="2057364" y="37646"/>
                </a:lnTo>
                <a:lnTo>
                  <a:pt x="2051931" y="48716"/>
                </a:lnTo>
                <a:lnTo>
                  <a:pt x="2050120" y="62295"/>
                </a:lnTo>
                <a:lnTo>
                  <a:pt x="2050172" y="64820"/>
                </a:lnTo>
                <a:lnTo>
                  <a:pt x="2052694" y="78162"/>
                </a:lnTo>
                <a:lnTo>
                  <a:pt x="2059001" y="88332"/>
                </a:lnTo>
                <a:lnTo>
                  <a:pt x="2064923" y="94530"/>
                </a:lnTo>
                <a:lnTo>
                  <a:pt x="2072143" y="97629"/>
                </a:lnTo>
                <a:lnTo>
                  <a:pt x="2084155" y="97629"/>
                </a:lnTo>
                <a:lnTo>
                  <a:pt x="2087286" y="97288"/>
                </a:lnTo>
                <a:lnTo>
                  <a:pt x="2090055" y="96606"/>
                </a:lnTo>
                <a:lnTo>
                  <a:pt x="2095209" y="95414"/>
                </a:lnTo>
                <a:lnTo>
                  <a:pt x="2099533" y="93113"/>
                </a:lnTo>
                <a:lnTo>
                  <a:pt x="2103026" y="89706"/>
                </a:lnTo>
                <a:lnTo>
                  <a:pt x="2105113" y="87746"/>
                </a:lnTo>
                <a:lnTo>
                  <a:pt x="2106998" y="85223"/>
                </a:lnTo>
                <a:lnTo>
                  <a:pt x="2108681" y="82135"/>
                </a:lnTo>
                <a:lnTo>
                  <a:pt x="2110363" y="79047"/>
                </a:lnTo>
                <a:lnTo>
                  <a:pt x="2111354" y="76246"/>
                </a:lnTo>
                <a:lnTo>
                  <a:pt x="2111652" y="73732"/>
                </a:lnTo>
                <a:lnTo>
                  <a:pt x="2100342" y="73732"/>
                </a:lnTo>
                <a:lnTo>
                  <a:pt x="2099490" y="76757"/>
                </a:lnTo>
                <a:lnTo>
                  <a:pt x="2098042" y="79419"/>
                </a:lnTo>
                <a:lnTo>
                  <a:pt x="2095998" y="81719"/>
                </a:lnTo>
                <a:lnTo>
                  <a:pt x="2092419" y="85680"/>
                </a:lnTo>
                <a:lnTo>
                  <a:pt x="2087627" y="87661"/>
                </a:lnTo>
                <a:lnTo>
                  <a:pt x="2075188" y="87661"/>
                </a:lnTo>
                <a:lnTo>
                  <a:pt x="2070439" y="85563"/>
                </a:lnTo>
                <a:lnTo>
                  <a:pt x="2067372" y="81368"/>
                </a:lnTo>
                <a:lnTo>
                  <a:pt x="2064305" y="77172"/>
                </a:lnTo>
                <a:lnTo>
                  <a:pt x="2062665" y="71603"/>
                </a:lnTo>
                <a:lnTo>
                  <a:pt x="2062452" y="64660"/>
                </a:lnTo>
                <a:lnTo>
                  <a:pt x="2112610" y="64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21445" y="3025240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08938" y="3025240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31101" y="302465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60639" y="3025241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50064" y="302465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878909" y="3025327"/>
            <a:ext cx="0" cy="82141"/>
          </a:xfrm>
          <a:custGeom>
            <a:avLst/>
            <a:gdLst/>
            <a:ahLst/>
            <a:cxnLst/>
            <a:rect l="l" t="t" r="r" b="b"/>
            <a:pathLst>
              <a:path h="93093">
                <a:moveTo>
                  <a:pt x="0" y="0"/>
                </a:moveTo>
                <a:lnTo>
                  <a:pt x="0" y="93093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103290" y="3025241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88392" y="302465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784507" y="3101321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810154" y="3138924"/>
            <a:ext cx="3557896" cy="109540"/>
          </a:xfrm>
          <a:custGeom>
            <a:avLst/>
            <a:gdLst/>
            <a:ahLst/>
            <a:cxnLst/>
            <a:rect l="l" t="t" r="r" b="b"/>
            <a:pathLst>
              <a:path w="3913686" h="124145">
                <a:moveTo>
                  <a:pt x="1613200" y="86256"/>
                </a:moveTo>
                <a:lnTo>
                  <a:pt x="1610303" y="82550"/>
                </a:lnTo>
                <a:lnTo>
                  <a:pt x="1608727" y="80505"/>
                </a:lnTo>
                <a:lnTo>
                  <a:pt x="1607769" y="77566"/>
                </a:lnTo>
                <a:lnTo>
                  <a:pt x="1607428" y="73733"/>
                </a:lnTo>
                <a:lnTo>
                  <a:pt x="1596374" y="73733"/>
                </a:lnTo>
                <a:lnTo>
                  <a:pt x="1596672" y="80548"/>
                </a:lnTo>
                <a:lnTo>
                  <a:pt x="1598941" y="86266"/>
                </a:lnTo>
                <a:lnTo>
                  <a:pt x="1603179" y="90888"/>
                </a:lnTo>
                <a:lnTo>
                  <a:pt x="1607417" y="95510"/>
                </a:lnTo>
                <a:lnTo>
                  <a:pt x="1614627" y="97820"/>
                </a:lnTo>
                <a:lnTo>
                  <a:pt x="1634264" y="97820"/>
                </a:lnTo>
                <a:lnTo>
                  <a:pt x="1641304" y="95606"/>
                </a:lnTo>
                <a:lnTo>
                  <a:pt x="1645925" y="91176"/>
                </a:lnTo>
                <a:lnTo>
                  <a:pt x="1650547" y="86746"/>
                </a:lnTo>
                <a:lnTo>
                  <a:pt x="1652858" y="81485"/>
                </a:lnTo>
                <a:lnTo>
                  <a:pt x="1652858" y="69090"/>
                </a:lnTo>
                <a:lnTo>
                  <a:pt x="1650622" y="64469"/>
                </a:lnTo>
                <a:lnTo>
                  <a:pt x="1646149" y="61529"/>
                </a:lnTo>
                <a:lnTo>
                  <a:pt x="1643338" y="59655"/>
                </a:lnTo>
                <a:lnTo>
                  <a:pt x="1637800" y="57717"/>
                </a:lnTo>
                <a:lnTo>
                  <a:pt x="1629536" y="55715"/>
                </a:lnTo>
                <a:lnTo>
                  <a:pt x="1621933" y="53862"/>
                </a:lnTo>
                <a:lnTo>
                  <a:pt x="1618610" y="53053"/>
                </a:lnTo>
                <a:lnTo>
                  <a:pt x="1616097" y="52116"/>
                </a:lnTo>
                <a:lnTo>
                  <a:pt x="1614393" y="51051"/>
                </a:lnTo>
                <a:lnTo>
                  <a:pt x="1611454" y="49262"/>
                </a:lnTo>
                <a:lnTo>
                  <a:pt x="1609984" y="46877"/>
                </a:lnTo>
                <a:lnTo>
                  <a:pt x="1609952" y="26984"/>
                </a:lnTo>
                <a:lnTo>
                  <a:pt x="1605288" y="30988"/>
                </a:lnTo>
                <a:lnTo>
                  <a:pt x="1600623" y="34992"/>
                </a:lnTo>
                <a:lnTo>
                  <a:pt x="1598291" y="40231"/>
                </a:lnTo>
                <a:lnTo>
                  <a:pt x="1598291" y="52201"/>
                </a:lnTo>
                <a:lnTo>
                  <a:pt x="1600762" y="56503"/>
                </a:lnTo>
                <a:lnTo>
                  <a:pt x="1605703" y="59612"/>
                </a:lnTo>
                <a:lnTo>
                  <a:pt x="1608472" y="61401"/>
                </a:lnTo>
                <a:lnTo>
                  <a:pt x="1612774" y="63020"/>
                </a:lnTo>
                <a:lnTo>
                  <a:pt x="1618610" y="64469"/>
                </a:lnTo>
                <a:lnTo>
                  <a:pt x="1627747" y="66768"/>
                </a:lnTo>
                <a:lnTo>
                  <a:pt x="1632646" y="68004"/>
                </a:lnTo>
                <a:lnTo>
                  <a:pt x="1635926" y="69090"/>
                </a:lnTo>
                <a:lnTo>
                  <a:pt x="1637587" y="70027"/>
                </a:lnTo>
                <a:lnTo>
                  <a:pt x="1640185" y="71560"/>
                </a:lnTo>
                <a:lnTo>
                  <a:pt x="1641485" y="73797"/>
                </a:lnTo>
                <a:lnTo>
                  <a:pt x="1641485" y="80612"/>
                </a:lnTo>
                <a:lnTo>
                  <a:pt x="1639866" y="83477"/>
                </a:lnTo>
                <a:lnTo>
                  <a:pt x="1636628" y="85329"/>
                </a:lnTo>
                <a:lnTo>
                  <a:pt x="1633391" y="87182"/>
                </a:lnTo>
                <a:lnTo>
                  <a:pt x="1629643" y="88109"/>
                </a:lnTo>
                <a:lnTo>
                  <a:pt x="1618226" y="88109"/>
                </a:lnTo>
                <a:lnTo>
                  <a:pt x="1613200" y="86256"/>
                </a:lnTo>
                <a:close/>
              </a:path>
              <a:path w="3913686" h="124145">
                <a:moveTo>
                  <a:pt x="1618866" y="34822"/>
                </a:moveTo>
                <a:lnTo>
                  <a:pt x="1629728" y="34822"/>
                </a:lnTo>
                <a:lnTo>
                  <a:pt x="1634307" y="36334"/>
                </a:lnTo>
                <a:lnTo>
                  <a:pt x="1636948" y="39358"/>
                </a:lnTo>
                <a:lnTo>
                  <a:pt x="1638567" y="41488"/>
                </a:lnTo>
                <a:lnTo>
                  <a:pt x="1639482" y="43852"/>
                </a:lnTo>
                <a:lnTo>
                  <a:pt x="1639696" y="46450"/>
                </a:lnTo>
                <a:lnTo>
                  <a:pt x="1650558" y="46450"/>
                </a:lnTo>
                <a:lnTo>
                  <a:pt x="1650643" y="42020"/>
                </a:lnTo>
                <a:lnTo>
                  <a:pt x="1649258" y="37889"/>
                </a:lnTo>
                <a:lnTo>
                  <a:pt x="1646404" y="34055"/>
                </a:lnTo>
                <a:lnTo>
                  <a:pt x="1641847" y="28006"/>
                </a:lnTo>
                <a:lnTo>
                  <a:pt x="1634414" y="24982"/>
                </a:lnTo>
                <a:lnTo>
                  <a:pt x="1616224" y="24982"/>
                </a:lnTo>
                <a:lnTo>
                  <a:pt x="1609952" y="26984"/>
                </a:lnTo>
                <a:lnTo>
                  <a:pt x="1609984" y="41168"/>
                </a:lnTo>
                <a:lnTo>
                  <a:pt x="1611102" y="38975"/>
                </a:lnTo>
                <a:lnTo>
                  <a:pt x="1613338" y="37314"/>
                </a:lnTo>
                <a:lnTo>
                  <a:pt x="1615575" y="35652"/>
                </a:lnTo>
                <a:lnTo>
                  <a:pt x="1618866" y="34822"/>
                </a:lnTo>
                <a:close/>
              </a:path>
              <a:path w="3913686" h="124145">
                <a:moveTo>
                  <a:pt x="1696180" y="42681"/>
                </a:moveTo>
                <a:lnTo>
                  <a:pt x="1696180" y="53415"/>
                </a:lnTo>
                <a:lnTo>
                  <a:pt x="1762823" y="53415"/>
                </a:lnTo>
                <a:lnTo>
                  <a:pt x="1762823" y="42681"/>
                </a:lnTo>
                <a:lnTo>
                  <a:pt x="1696180" y="42681"/>
                </a:lnTo>
                <a:close/>
              </a:path>
              <a:path w="3913686" h="124145">
                <a:moveTo>
                  <a:pt x="1696180" y="70091"/>
                </a:moveTo>
                <a:lnTo>
                  <a:pt x="1696180" y="81017"/>
                </a:lnTo>
                <a:lnTo>
                  <a:pt x="1762823" y="81017"/>
                </a:lnTo>
                <a:lnTo>
                  <a:pt x="1762823" y="70091"/>
                </a:lnTo>
                <a:lnTo>
                  <a:pt x="1696180" y="70091"/>
                </a:lnTo>
                <a:close/>
              </a:path>
              <a:path w="3913686" h="124145">
                <a:moveTo>
                  <a:pt x="1824461" y="67088"/>
                </a:moveTo>
                <a:lnTo>
                  <a:pt x="1828103" y="56737"/>
                </a:lnTo>
                <a:lnTo>
                  <a:pt x="1843247" y="15270"/>
                </a:lnTo>
                <a:lnTo>
                  <a:pt x="1857495" y="56737"/>
                </a:lnTo>
                <a:lnTo>
                  <a:pt x="1861585" y="67088"/>
                </a:lnTo>
                <a:lnTo>
                  <a:pt x="1871105" y="95201"/>
                </a:lnTo>
                <a:lnTo>
                  <a:pt x="1885034" y="95201"/>
                </a:lnTo>
                <a:lnTo>
                  <a:pt x="1850978" y="1342"/>
                </a:lnTo>
                <a:lnTo>
                  <a:pt x="1836601" y="1342"/>
                </a:lnTo>
                <a:lnTo>
                  <a:pt x="1801267" y="95201"/>
                </a:lnTo>
                <a:lnTo>
                  <a:pt x="1814302" y="95201"/>
                </a:lnTo>
                <a:lnTo>
                  <a:pt x="1824461" y="67088"/>
                </a:lnTo>
                <a:close/>
              </a:path>
              <a:path w="3913686" h="124145">
                <a:moveTo>
                  <a:pt x="1828103" y="56737"/>
                </a:moveTo>
                <a:lnTo>
                  <a:pt x="1824461" y="67088"/>
                </a:lnTo>
                <a:lnTo>
                  <a:pt x="1861585" y="67088"/>
                </a:lnTo>
                <a:lnTo>
                  <a:pt x="1857495" y="56737"/>
                </a:lnTo>
                <a:lnTo>
                  <a:pt x="1828103" y="56737"/>
                </a:lnTo>
                <a:close/>
              </a:path>
              <a:path w="3913686" h="124145">
                <a:moveTo>
                  <a:pt x="1950613" y="26771"/>
                </a:moveTo>
                <a:lnTo>
                  <a:pt x="1938025" y="26771"/>
                </a:lnTo>
                <a:lnTo>
                  <a:pt x="1918920" y="82486"/>
                </a:lnTo>
                <a:lnTo>
                  <a:pt x="1900646" y="26771"/>
                </a:lnTo>
                <a:lnTo>
                  <a:pt x="1887292" y="26771"/>
                </a:lnTo>
                <a:lnTo>
                  <a:pt x="1912531" y="95201"/>
                </a:lnTo>
                <a:lnTo>
                  <a:pt x="1924799" y="95201"/>
                </a:lnTo>
                <a:lnTo>
                  <a:pt x="1950613" y="26771"/>
                </a:lnTo>
                <a:close/>
              </a:path>
              <a:path w="3913686" h="124145">
                <a:moveTo>
                  <a:pt x="1975816" y="27839"/>
                </a:moveTo>
                <a:lnTo>
                  <a:pt x="1965565" y="35524"/>
                </a:lnTo>
                <a:lnTo>
                  <a:pt x="1969271" y="55523"/>
                </a:lnTo>
                <a:lnTo>
                  <a:pt x="1969483" y="49645"/>
                </a:lnTo>
                <a:lnTo>
                  <a:pt x="1971379" y="44800"/>
                </a:lnTo>
                <a:lnTo>
                  <a:pt x="1974957" y="40988"/>
                </a:lnTo>
                <a:lnTo>
                  <a:pt x="1978535" y="37175"/>
                </a:lnTo>
                <a:lnTo>
                  <a:pt x="1975816" y="27839"/>
                </a:lnTo>
                <a:close/>
              </a:path>
              <a:path w="3913686" h="124145">
                <a:moveTo>
                  <a:pt x="2019109" y="64660"/>
                </a:moveTo>
                <a:lnTo>
                  <a:pt x="2019109" y="57759"/>
                </a:lnTo>
                <a:lnTo>
                  <a:pt x="2018768" y="52733"/>
                </a:lnTo>
                <a:lnTo>
                  <a:pt x="2018087" y="49581"/>
                </a:lnTo>
                <a:lnTo>
                  <a:pt x="2017320" y="44981"/>
                </a:lnTo>
                <a:lnTo>
                  <a:pt x="2015787" y="40955"/>
                </a:lnTo>
                <a:lnTo>
                  <a:pt x="2013486" y="37505"/>
                </a:lnTo>
                <a:lnTo>
                  <a:pt x="2011101" y="33885"/>
                </a:lnTo>
                <a:lnTo>
                  <a:pt x="2007629" y="30935"/>
                </a:lnTo>
                <a:lnTo>
                  <a:pt x="2003071" y="28656"/>
                </a:lnTo>
                <a:lnTo>
                  <a:pt x="1998514" y="26378"/>
                </a:lnTo>
                <a:lnTo>
                  <a:pt x="1993807" y="25238"/>
                </a:lnTo>
                <a:lnTo>
                  <a:pt x="1988783" y="25238"/>
                </a:lnTo>
                <a:lnTo>
                  <a:pt x="1975816" y="27839"/>
                </a:lnTo>
                <a:lnTo>
                  <a:pt x="1978535" y="37175"/>
                </a:lnTo>
                <a:lnTo>
                  <a:pt x="1982965" y="35269"/>
                </a:lnTo>
                <a:lnTo>
                  <a:pt x="1995617" y="35269"/>
                </a:lnTo>
                <a:lnTo>
                  <a:pt x="2000878" y="38038"/>
                </a:lnTo>
                <a:lnTo>
                  <a:pt x="2004030" y="43575"/>
                </a:lnTo>
                <a:lnTo>
                  <a:pt x="2005734" y="46557"/>
                </a:lnTo>
                <a:lnTo>
                  <a:pt x="2006820" y="50540"/>
                </a:lnTo>
                <a:lnTo>
                  <a:pt x="2007289" y="55523"/>
                </a:lnTo>
                <a:lnTo>
                  <a:pt x="1969271" y="55523"/>
                </a:lnTo>
                <a:lnTo>
                  <a:pt x="1965565" y="35524"/>
                </a:lnTo>
                <a:lnTo>
                  <a:pt x="1963863" y="37647"/>
                </a:lnTo>
                <a:lnTo>
                  <a:pt x="1958430" y="48717"/>
                </a:lnTo>
                <a:lnTo>
                  <a:pt x="1956619" y="62296"/>
                </a:lnTo>
                <a:lnTo>
                  <a:pt x="1956671" y="64820"/>
                </a:lnTo>
                <a:lnTo>
                  <a:pt x="1959193" y="78163"/>
                </a:lnTo>
                <a:lnTo>
                  <a:pt x="1965500" y="88333"/>
                </a:lnTo>
                <a:lnTo>
                  <a:pt x="1971422" y="94530"/>
                </a:lnTo>
                <a:lnTo>
                  <a:pt x="1978642" y="97629"/>
                </a:lnTo>
                <a:lnTo>
                  <a:pt x="1990654" y="97629"/>
                </a:lnTo>
                <a:lnTo>
                  <a:pt x="1993785" y="97288"/>
                </a:lnTo>
                <a:lnTo>
                  <a:pt x="1996554" y="96607"/>
                </a:lnTo>
                <a:lnTo>
                  <a:pt x="2001708" y="95414"/>
                </a:lnTo>
                <a:lnTo>
                  <a:pt x="2006032" y="93114"/>
                </a:lnTo>
                <a:lnTo>
                  <a:pt x="2009525" y="89706"/>
                </a:lnTo>
                <a:lnTo>
                  <a:pt x="2011612" y="87747"/>
                </a:lnTo>
                <a:lnTo>
                  <a:pt x="2013497" y="85223"/>
                </a:lnTo>
                <a:lnTo>
                  <a:pt x="2015180" y="82135"/>
                </a:lnTo>
                <a:lnTo>
                  <a:pt x="2016862" y="79047"/>
                </a:lnTo>
                <a:lnTo>
                  <a:pt x="2017853" y="76246"/>
                </a:lnTo>
                <a:lnTo>
                  <a:pt x="2018151" y="73733"/>
                </a:lnTo>
                <a:lnTo>
                  <a:pt x="2006841" y="73733"/>
                </a:lnTo>
                <a:lnTo>
                  <a:pt x="2005989" y="76757"/>
                </a:lnTo>
                <a:lnTo>
                  <a:pt x="2004541" y="79419"/>
                </a:lnTo>
                <a:lnTo>
                  <a:pt x="2002497" y="81719"/>
                </a:lnTo>
                <a:lnTo>
                  <a:pt x="1998918" y="85681"/>
                </a:lnTo>
                <a:lnTo>
                  <a:pt x="1994126" y="87661"/>
                </a:lnTo>
                <a:lnTo>
                  <a:pt x="1981687" y="87661"/>
                </a:lnTo>
                <a:lnTo>
                  <a:pt x="1976938" y="85564"/>
                </a:lnTo>
                <a:lnTo>
                  <a:pt x="1973871" y="81368"/>
                </a:lnTo>
                <a:lnTo>
                  <a:pt x="1970804" y="77173"/>
                </a:lnTo>
                <a:lnTo>
                  <a:pt x="1969164" y="71603"/>
                </a:lnTo>
                <a:lnTo>
                  <a:pt x="1968951" y="64660"/>
                </a:lnTo>
                <a:lnTo>
                  <a:pt x="2019109" y="64660"/>
                </a:lnTo>
                <a:close/>
              </a:path>
              <a:path w="3913686" h="124145">
                <a:moveTo>
                  <a:pt x="2037107" y="26771"/>
                </a:moveTo>
                <a:lnTo>
                  <a:pt x="2037107" y="95201"/>
                </a:lnTo>
                <a:lnTo>
                  <a:pt x="2048608" y="95201"/>
                </a:lnTo>
                <a:lnTo>
                  <a:pt x="2048608" y="50987"/>
                </a:lnTo>
                <a:lnTo>
                  <a:pt x="2050163" y="46696"/>
                </a:lnTo>
                <a:lnTo>
                  <a:pt x="2053272" y="42968"/>
                </a:lnTo>
                <a:lnTo>
                  <a:pt x="2056382" y="39241"/>
                </a:lnTo>
                <a:lnTo>
                  <a:pt x="2060833" y="37377"/>
                </a:lnTo>
                <a:lnTo>
                  <a:pt x="2067936" y="37399"/>
                </a:lnTo>
                <a:lnTo>
                  <a:pt x="2070396" y="37697"/>
                </a:lnTo>
                <a:lnTo>
                  <a:pt x="2070396" y="25557"/>
                </a:lnTo>
                <a:lnTo>
                  <a:pt x="2069161" y="25429"/>
                </a:lnTo>
                <a:lnTo>
                  <a:pt x="2066690" y="25238"/>
                </a:lnTo>
                <a:lnTo>
                  <a:pt x="2062133" y="25238"/>
                </a:lnTo>
                <a:lnTo>
                  <a:pt x="2058107" y="26888"/>
                </a:lnTo>
                <a:lnTo>
                  <a:pt x="2054614" y="30189"/>
                </a:lnTo>
                <a:lnTo>
                  <a:pt x="2051121" y="33491"/>
                </a:lnTo>
                <a:lnTo>
                  <a:pt x="2048927" y="36291"/>
                </a:lnTo>
                <a:lnTo>
                  <a:pt x="2048033" y="38591"/>
                </a:lnTo>
                <a:lnTo>
                  <a:pt x="2048033" y="26771"/>
                </a:lnTo>
                <a:lnTo>
                  <a:pt x="2037107" y="26771"/>
                </a:lnTo>
                <a:close/>
              </a:path>
              <a:path w="3913686" h="124145">
                <a:moveTo>
                  <a:pt x="2079193" y="65980"/>
                </a:moveTo>
                <a:lnTo>
                  <a:pt x="2077212" y="70900"/>
                </a:lnTo>
                <a:lnTo>
                  <a:pt x="2077212" y="83040"/>
                </a:lnTo>
                <a:lnTo>
                  <a:pt x="2079225" y="87864"/>
                </a:lnTo>
                <a:lnTo>
                  <a:pt x="2083250" y="91719"/>
                </a:lnTo>
                <a:lnTo>
                  <a:pt x="2087276" y="95574"/>
                </a:lnTo>
                <a:lnTo>
                  <a:pt x="2092462" y="97501"/>
                </a:lnTo>
                <a:lnTo>
                  <a:pt x="2090438" y="82934"/>
                </a:lnTo>
                <a:lnTo>
                  <a:pt x="2089224" y="80314"/>
                </a:lnTo>
                <a:lnTo>
                  <a:pt x="2089224" y="72604"/>
                </a:lnTo>
                <a:lnTo>
                  <a:pt x="2090992" y="69409"/>
                </a:lnTo>
                <a:lnTo>
                  <a:pt x="2094528" y="67407"/>
                </a:lnTo>
                <a:lnTo>
                  <a:pt x="2096615" y="66215"/>
                </a:lnTo>
                <a:lnTo>
                  <a:pt x="2099746" y="65342"/>
                </a:lnTo>
                <a:lnTo>
                  <a:pt x="2103920" y="64788"/>
                </a:lnTo>
                <a:lnTo>
                  <a:pt x="2110885" y="63893"/>
                </a:lnTo>
                <a:lnTo>
                  <a:pt x="2115187" y="63212"/>
                </a:lnTo>
                <a:lnTo>
                  <a:pt x="2117403" y="62616"/>
                </a:lnTo>
                <a:lnTo>
                  <a:pt x="2119618" y="62019"/>
                </a:lnTo>
                <a:lnTo>
                  <a:pt x="2122833" y="60379"/>
                </a:lnTo>
                <a:lnTo>
                  <a:pt x="2122833" y="76714"/>
                </a:lnTo>
                <a:lnTo>
                  <a:pt x="2119639" y="81805"/>
                </a:lnTo>
                <a:lnTo>
                  <a:pt x="2113313" y="94115"/>
                </a:lnTo>
                <a:lnTo>
                  <a:pt x="2117701" y="91857"/>
                </a:lnTo>
                <a:lnTo>
                  <a:pt x="2121066" y="89195"/>
                </a:lnTo>
                <a:lnTo>
                  <a:pt x="2123409" y="86128"/>
                </a:lnTo>
                <a:lnTo>
                  <a:pt x="2123153" y="42084"/>
                </a:lnTo>
                <a:lnTo>
                  <a:pt x="2123153" y="47920"/>
                </a:lnTo>
                <a:lnTo>
                  <a:pt x="2122386" y="50412"/>
                </a:lnTo>
                <a:lnTo>
                  <a:pt x="2119724" y="53393"/>
                </a:lnTo>
                <a:lnTo>
                  <a:pt x="2117083" y="53734"/>
                </a:lnTo>
                <a:lnTo>
                  <a:pt x="2098745" y="56034"/>
                </a:lnTo>
                <a:lnTo>
                  <a:pt x="2092313" y="56844"/>
                </a:lnTo>
                <a:lnTo>
                  <a:pt x="2087116" y="58995"/>
                </a:lnTo>
                <a:lnTo>
                  <a:pt x="2083154" y="62488"/>
                </a:lnTo>
                <a:lnTo>
                  <a:pt x="2079193" y="65980"/>
                </a:lnTo>
                <a:close/>
              </a:path>
              <a:path w="3913686" h="124145">
                <a:moveTo>
                  <a:pt x="2135070" y="86320"/>
                </a:moveTo>
                <a:lnTo>
                  <a:pt x="2134335" y="83445"/>
                </a:lnTo>
                <a:lnTo>
                  <a:pt x="2134335" y="37548"/>
                </a:lnTo>
                <a:lnTo>
                  <a:pt x="2131843" y="32777"/>
                </a:lnTo>
                <a:lnTo>
                  <a:pt x="2126859" y="29710"/>
                </a:lnTo>
                <a:lnTo>
                  <a:pt x="2121833" y="26643"/>
                </a:lnTo>
                <a:lnTo>
                  <a:pt x="2115294" y="25110"/>
                </a:lnTo>
                <a:lnTo>
                  <a:pt x="2100300" y="25110"/>
                </a:lnTo>
                <a:lnTo>
                  <a:pt x="2094197" y="26760"/>
                </a:lnTo>
                <a:lnTo>
                  <a:pt x="2088937" y="30062"/>
                </a:lnTo>
                <a:lnTo>
                  <a:pt x="2083676" y="33363"/>
                </a:lnTo>
                <a:lnTo>
                  <a:pt x="2080939" y="39230"/>
                </a:lnTo>
                <a:lnTo>
                  <a:pt x="2080726" y="47664"/>
                </a:lnTo>
                <a:lnTo>
                  <a:pt x="2091461" y="47664"/>
                </a:lnTo>
                <a:lnTo>
                  <a:pt x="2091887" y="44129"/>
                </a:lnTo>
                <a:lnTo>
                  <a:pt x="2092803" y="41467"/>
                </a:lnTo>
                <a:lnTo>
                  <a:pt x="2094208" y="39678"/>
                </a:lnTo>
                <a:lnTo>
                  <a:pt x="2096721" y="36440"/>
                </a:lnTo>
                <a:lnTo>
                  <a:pt x="2100981" y="34822"/>
                </a:lnTo>
                <a:lnTo>
                  <a:pt x="2112184" y="34822"/>
                </a:lnTo>
                <a:lnTo>
                  <a:pt x="2116178" y="35706"/>
                </a:lnTo>
                <a:lnTo>
                  <a:pt x="2118968" y="37473"/>
                </a:lnTo>
                <a:lnTo>
                  <a:pt x="2121758" y="39241"/>
                </a:lnTo>
                <a:lnTo>
                  <a:pt x="2123153" y="42084"/>
                </a:lnTo>
                <a:lnTo>
                  <a:pt x="2123409" y="86128"/>
                </a:lnTo>
                <a:lnTo>
                  <a:pt x="2123792" y="88854"/>
                </a:lnTo>
                <a:lnTo>
                  <a:pt x="2125389" y="92454"/>
                </a:lnTo>
                <a:lnTo>
                  <a:pt x="2127179" y="95265"/>
                </a:lnTo>
                <a:lnTo>
                  <a:pt x="2130054" y="96671"/>
                </a:lnTo>
                <a:lnTo>
                  <a:pt x="2135634" y="96671"/>
                </a:lnTo>
                <a:lnTo>
                  <a:pt x="2138786" y="96351"/>
                </a:lnTo>
                <a:lnTo>
                  <a:pt x="2141939" y="95520"/>
                </a:lnTo>
                <a:lnTo>
                  <a:pt x="2141939" y="87023"/>
                </a:lnTo>
                <a:lnTo>
                  <a:pt x="2140533" y="87246"/>
                </a:lnTo>
                <a:lnTo>
                  <a:pt x="2138169" y="87406"/>
                </a:lnTo>
                <a:lnTo>
                  <a:pt x="2135070" y="86320"/>
                </a:lnTo>
                <a:close/>
              </a:path>
              <a:path w="3913686" h="124145">
                <a:moveTo>
                  <a:pt x="2119639" y="81805"/>
                </a:moveTo>
                <a:lnTo>
                  <a:pt x="2113249" y="84914"/>
                </a:lnTo>
                <a:lnTo>
                  <a:pt x="2109458" y="86789"/>
                </a:lnTo>
                <a:lnTo>
                  <a:pt x="2105539" y="87725"/>
                </a:lnTo>
                <a:lnTo>
                  <a:pt x="2098170" y="87725"/>
                </a:lnTo>
                <a:lnTo>
                  <a:pt x="2095294" y="86767"/>
                </a:lnTo>
                <a:lnTo>
                  <a:pt x="2092867" y="84850"/>
                </a:lnTo>
                <a:lnTo>
                  <a:pt x="2090438" y="82934"/>
                </a:lnTo>
                <a:lnTo>
                  <a:pt x="2092462" y="97501"/>
                </a:lnTo>
                <a:lnTo>
                  <a:pt x="2104091" y="97501"/>
                </a:lnTo>
                <a:lnTo>
                  <a:pt x="2108926" y="96372"/>
                </a:lnTo>
                <a:lnTo>
                  <a:pt x="2113313" y="94115"/>
                </a:lnTo>
                <a:lnTo>
                  <a:pt x="2119639" y="81805"/>
                </a:lnTo>
                <a:close/>
              </a:path>
              <a:path w="3913686" h="124145">
                <a:moveTo>
                  <a:pt x="2166208" y="28773"/>
                </a:moveTo>
                <a:lnTo>
                  <a:pt x="2160607" y="35205"/>
                </a:lnTo>
                <a:lnTo>
                  <a:pt x="2164025" y="70709"/>
                </a:lnTo>
                <a:lnTo>
                  <a:pt x="2164025" y="56439"/>
                </a:lnTo>
                <a:lnTo>
                  <a:pt x="2164813" y="51136"/>
                </a:lnTo>
                <a:lnTo>
                  <a:pt x="2166389" y="47089"/>
                </a:lnTo>
                <a:lnTo>
                  <a:pt x="2172971" y="25557"/>
                </a:lnTo>
                <a:lnTo>
                  <a:pt x="2166208" y="28773"/>
                </a:lnTo>
                <a:close/>
              </a:path>
              <a:path w="3913686" h="124145">
                <a:moveTo>
                  <a:pt x="2166006" y="103699"/>
                </a:moveTo>
                <a:lnTo>
                  <a:pt x="2154313" y="103699"/>
                </a:lnTo>
                <a:lnTo>
                  <a:pt x="2154909" y="110727"/>
                </a:lnTo>
                <a:lnTo>
                  <a:pt x="2157721" y="115892"/>
                </a:lnTo>
                <a:lnTo>
                  <a:pt x="2162747" y="119193"/>
                </a:lnTo>
                <a:lnTo>
                  <a:pt x="2167774" y="122494"/>
                </a:lnTo>
                <a:lnTo>
                  <a:pt x="2173972" y="124145"/>
                </a:lnTo>
                <a:lnTo>
                  <a:pt x="2181341" y="124145"/>
                </a:lnTo>
                <a:lnTo>
                  <a:pt x="2187539" y="123767"/>
                </a:lnTo>
                <a:lnTo>
                  <a:pt x="2200172" y="119422"/>
                </a:lnTo>
                <a:lnTo>
                  <a:pt x="2208369" y="110216"/>
                </a:lnTo>
                <a:lnTo>
                  <a:pt x="2210925" y="105190"/>
                </a:lnTo>
                <a:lnTo>
                  <a:pt x="2212203" y="98332"/>
                </a:lnTo>
                <a:lnTo>
                  <a:pt x="2212203" y="27410"/>
                </a:lnTo>
                <a:lnTo>
                  <a:pt x="2201596" y="27410"/>
                </a:lnTo>
                <a:lnTo>
                  <a:pt x="2201596" y="36036"/>
                </a:lnTo>
                <a:lnTo>
                  <a:pt x="2199338" y="33182"/>
                </a:lnTo>
                <a:lnTo>
                  <a:pt x="2197123" y="31009"/>
                </a:lnTo>
                <a:lnTo>
                  <a:pt x="2194951" y="29519"/>
                </a:lnTo>
                <a:lnTo>
                  <a:pt x="2190947" y="26878"/>
                </a:lnTo>
                <a:lnTo>
                  <a:pt x="2186261" y="25557"/>
                </a:lnTo>
                <a:lnTo>
                  <a:pt x="2172971" y="25557"/>
                </a:lnTo>
                <a:lnTo>
                  <a:pt x="2166389" y="47089"/>
                </a:lnTo>
                <a:lnTo>
                  <a:pt x="2169371" y="39507"/>
                </a:lnTo>
                <a:lnTo>
                  <a:pt x="2174909" y="35716"/>
                </a:lnTo>
                <a:lnTo>
                  <a:pt x="2188412" y="35716"/>
                </a:lnTo>
                <a:lnTo>
                  <a:pt x="2192864" y="37761"/>
                </a:lnTo>
                <a:lnTo>
                  <a:pt x="2196356" y="41850"/>
                </a:lnTo>
                <a:lnTo>
                  <a:pt x="2199849" y="45939"/>
                </a:lnTo>
                <a:lnTo>
                  <a:pt x="2201596" y="52222"/>
                </a:lnTo>
                <a:lnTo>
                  <a:pt x="2201596" y="66321"/>
                </a:lnTo>
                <a:lnTo>
                  <a:pt x="2200659" y="71241"/>
                </a:lnTo>
                <a:lnTo>
                  <a:pt x="2198785" y="75458"/>
                </a:lnTo>
                <a:lnTo>
                  <a:pt x="2195419" y="82912"/>
                </a:lnTo>
                <a:lnTo>
                  <a:pt x="2189605" y="86639"/>
                </a:lnTo>
                <a:lnTo>
                  <a:pt x="2176059" y="86639"/>
                </a:lnTo>
                <a:lnTo>
                  <a:pt x="2171852" y="84627"/>
                </a:lnTo>
                <a:lnTo>
                  <a:pt x="2168722" y="80601"/>
                </a:lnTo>
                <a:lnTo>
                  <a:pt x="2165591" y="76576"/>
                </a:lnTo>
                <a:lnTo>
                  <a:pt x="2164025" y="70709"/>
                </a:lnTo>
                <a:lnTo>
                  <a:pt x="2160607" y="35205"/>
                </a:lnTo>
                <a:lnTo>
                  <a:pt x="2159060" y="37142"/>
                </a:lnTo>
                <a:lnTo>
                  <a:pt x="2153918" y="48053"/>
                </a:lnTo>
                <a:lnTo>
                  <a:pt x="2152204" y="62040"/>
                </a:lnTo>
                <a:lnTo>
                  <a:pt x="2152249" y="64644"/>
                </a:lnTo>
                <a:lnTo>
                  <a:pt x="2154604" y="78609"/>
                </a:lnTo>
                <a:lnTo>
                  <a:pt x="2160543" y="88141"/>
                </a:lnTo>
                <a:lnTo>
                  <a:pt x="2166102" y="93401"/>
                </a:lnTo>
                <a:lnTo>
                  <a:pt x="2172587" y="96032"/>
                </a:lnTo>
                <a:lnTo>
                  <a:pt x="2185324" y="96032"/>
                </a:lnTo>
                <a:lnTo>
                  <a:pt x="2189605" y="95180"/>
                </a:lnTo>
                <a:lnTo>
                  <a:pt x="2192842" y="93476"/>
                </a:lnTo>
                <a:lnTo>
                  <a:pt x="2196080" y="91772"/>
                </a:lnTo>
                <a:lnTo>
                  <a:pt x="2198848" y="89174"/>
                </a:lnTo>
                <a:lnTo>
                  <a:pt x="2201149" y="85681"/>
                </a:lnTo>
                <a:lnTo>
                  <a:pt x="2201276" y="95094"/>
                </a:lnTo>
                <a:lnTo>
                  <a:pt x="2200531" y="101633"/>
                </a:lnTo>
                <a:lnTo>
                  <a:pt x="2198912" y="105296"/>
                </a:lnTo>
                <a:lnTo>
                  <a:pt x="2196186" y="111515"/>
                </a:lnTo>
                <a:lnTo>
                  <a:pt x="2190414" y="114624"/>
                </a:lnTo>
                <a:lnTo>
                  <a:pt x="2176016" y="114624"/>
                </a:lnTo>
                <a:lnTo>
                  <a:pt x="2171927" y="113347"/>
                </a:lnTo>
                <a:lnTo>
                  <a:pt x="2169328" y="110791"/>
                </a:lnTo>
                <a:lnTo>
                  <a:pt x="2167667" y="109130"/>
                </a:lnTo>
                <a:lnTo>
                  <a:pt x="2166560" y="106766"/>
                </a:lnTo>
                <a:lnTo>
                  <a:pt x="2166006" y="103699"/>
                </a:lnTo>
                <a:close/>
              </a:path>
              <a:path w="3913686" h="124145">
                <a:moveTo>
                  <a:pt x="2248438" y="27839"/>
                </a:moveTo>
                <a:lnTo>
                  <a:pt x="2238187" y="35524"/>
                </a:lnTo>
                <a:lnTo>
                  <a:pt x="2241893" y="55523"/>
                </a:lnTo>
                <a:lnTo>
                  <a:pt x="2242106" y="49645"/>
                </a:lnTo>
                <a:lnTo>
                  <a:pt x="2244002" y="44800"/>
                </a:lnTo>
                <a:lnTo>
                  <a:pt x="2247580" y="40988"/>
                </a:lnTo>
                <a:lnTo>
                  <a:pt x="2251158" y="37175"/>
                </a:lnTo>
                <a:lnTo>
                  <a:pt x="2248438" y="27839"/>
                </a:lnTo>
                <a:close/>
              </a:path>
              <a:path w="3913686" h="124145">
                <a:moveTo>
                  <a:pt x="2291732" y="64660"/>
                </a:moveTo>
                <a:lnTo>
                  <a:pt x="2291732" y="57759"/>
                </a:lnTo>
                <a:lnTo>
                  <a:pt x="2291391" y="52733"/>
                </a:lnTo>
                <a:lnTo>
                  <a:pt x="2290709" y="49581"/>
                </a:lnTo>
                <a:lnTo>
                  <a:pt x="2289943" y="44981"/>
                </a:lnTo>
                <a:lnTo>
                  <a:pt x="2288409" y="40955"/>
                </a:lnTo>
                <a:lnTo>
                  <a:pt x="2286109" y="37505"/>
                </a:lnTo>
                <a:lnTo>
                  <a:pt x="2283723" y="33885"/>
                </a:lnTo>
                <a:lnTo>
                  <a:pt x="2280252" y="30935"/>
                </a:lnTo>
                <a:lnTo>
                  <a:pt x="2275694" y="28656"/>
                </a:lnTo>
                <a:lnTo>
                  <a:pt x="2271136" y="26378"/>
                </a:lnTo>
                <a:lnTo>
                  <a:pt x="2266429" y="25238"/>
                </a:lnTo>
                <a:lnTo>
                  <a:pt x="2261405" y="25238"/>
                </a:lnTo>
                <a:lnTo>
                  <a:pt x="2248438" y="27839"/>
                </a:lnTo>
                <a:lnTo>
                  <a:pt x="2251158" y="37175"/>
                </a:lnTo>
                <a:lnTo>
                  <a:pt x="2255588" y="35269"/>
                </a:lnTo>
                <a:lnTo>
                  <a:pt x="2268239" y="35269"/>
                </a:lnTo>
                <a:lnTo>
                  <a:pt x="2273500" y="38038"/>
                </a:lnTo>
                <a:lnTo>
                  <a:pt x="2276652" y="43575"/>
                </a:lnTo>
                <a:lnTo>
                  <a:pt x="2278356" y="46557"/>
                </a:lnTo>
                <a:lnTo>
                  <a:pt x="2279442" y="50540"/>
                </a:lnTo>
                <a:lnTo>
                  <a:pt x="2279911" y="55523"/>
                </a:lnTo>
                <a:lnTo>
                  <a:pt x="2241893" y="55523"/>
                </a:lnTo>
                <a:lnTo>
                  <a:pt x="2238187" y="35524"/>
                </a:lnTo>
                <a:lnTo>
                  <a:pt x="2236485" y="37647"/>
                </a:lnTo>
                <a:lnTo>
                  <a:pt x="2231053" y="48717"/>
                </a:lnTo>
                <a:lnTo>
                  <a:pt x="2229242" y="62296"/>
                </a:lnTo>
                <a:lnTo>
                  <a:pt x="2229294" y="64820"/>
                </a:lnTo>
                <a:lnTo>
                  <a:pt x="2231816" y="78163"/>
                </a:lnTo>
                <a:lnTo>
                  <a:pt x="2238123" y="88333"/>
                </a:lnTo>
                <a:lnTo>
                  <a:pt x="2244044" y="94530"/>
                </a:lnTo>
                <a:lnTo>
                  <a:pt x="2251264" y="97629"/>
                </a:lnTo>
                <a:lnTo>
                  <a:pt x="2263277" y="97629"/>
                </a:lnTo>
                <a:lnTo>
                  <a:pt x="2266408" y="97288"/>
                </a:lnTo>
                <a:lnTo>
                  <a:pt x="2269176" y="96607"/>
                </a:lnTo>
                <a:lnTo>
                  <a:pt x="2274331" y="95414"/>
                </a:lnTo>
                <a:lnTo>
                  <a:pt x="2278654" y="93114"/>
                </a:lnTo>
                <a:lnTo>
                  <a:pt x="2282147" y="89706"/>
                </a:lnTo>
                <a:lnTo>
                  <a:pt x="2284234" y="87747"/>
                </a:lnTo>
                <a:lnTo>
                  <a:pt x="2286120" y="85223"/>
                </a:lnTo>
                <a:lnTo>
                  <a:pt x="2287802" y="82135"/>
                </a:lnTo>
                <a:lnTo>
                  <a:pt x="2289485" y="79047"/>
                </a:lnTo>
                <a:lnTo>
                  <a:pt x="2290475" y="76246"/>
                </a:lnTo>
                <a:lnTo>
                  <a:pt x="2290773" y="73733"/>
                </a:lnTo>
                <a:lnTo>
                  <a:pt x="2279464" y="73733"/>
                </a:lnTo>
                <a:lnTo>
                  <a:pt x="2278612" y="76757"/>
                </a:lnTo>
                <a:lnTo>
                  <a:pt x="2277163" y="79419"/>
                </a:lnTo>
                <a:lnTo>
                  <a:pt x="2275119" y="81719"/>
                </a:lnTo>
                <a:lnTo>
                  <a:pt x="2271541" y="85681"/>
                </a:lnTo>
                <a:lnTo>
                  <a:pt x="2266748" y="87661"/>
                </a:lnTo>
                <a:lnTo>
                  <a:pt x="2254310" y="87661"/>
                </a:lnTo>
                <a:lnTo>
                  <a:pt x="2249561" y="85564"/>
                </a:lnTo>
                <a:lnTo>
                  <a:pt x="2246494" y="81368"/>
                </a:lnTo>
                <a:lnTo>
                  <a:pt x="2243426" y="77173"/>
                </a:lnTo>
                <a:lnTo>
                  <a:pt x="2241787" y="71603"/>
                </a:lnTo>
                <a:lnTo>
                  <a:pt x="2241573" y="64660"/>
                </a:lnTo>
                <a:lnTo>
                  <a:pt x="2291732" y="64660"/>
                </a:lnTo>
                <a:close/>
              </a:path>
              <a:path w="3913686" h="124145">
                <a:moveTo>
                  <a:pt x="2352582" y="71901"/>
                </a:moveTo>
                <a:lnTo>
                  <a:pt x="2351836" y="86448"/>
                </a:lnTo>
                <a:lnTo>
                  <a:pt x="2354265" y="89727"/>
                </a:lnTo>
                <a:lnTo>
                  <a:pt x="2354201" y="75905"/>
                </a:lnTo>
                <a:lnTo>
                  <a:pt x="2352582" y="71901"/>
                </a:lnTo>
                <a:close/>
              </a:path>
              <a:path w="3913686" h="124145">
                <a:moveTo>
                  <a:pt x="2433822" y="27839"/>
                </a:moveTo>
                <a:lnTo>
                  <a:pt x="2423570" y="35524"/>
                </a:lnTo>
                <a:lnTo>
                  <a:pt x="2427276" y="55523"/>
                </a:lnTo>
                <a:lnTo>
                  <a:pt x="2427489" y="49645"/>
                </a:lnTo>
                <a:lnTo>
                  <a:pt x="2429385" y="44800"/>
                </a:lnTo>
                <a:lnTo>
                  <a:pt x="2432963" y="40988"/>
                </a:lnTo>
                <a:lnTo>
                  <a:pt x="2436541" y="37175"/>
                </a:lnTo>
                <a:lnTo>
                  <a:pt x="2433822" y="27839"/>
                </a:lnTo>
                <a:close/>
              </a:path>
              <a:path w="3913686" h="124145">
                <a:moveTo>
                  <a:pt x="2477115" y="64660"/>
                </a:moveTo>
                <a:lnTo>
                  <a:pt x="2477115" y="57759"/>
                </a:lnTo>
                <a:lnTo>
                  <a:pt x="2476774" y="52733"/>
                </a:lnTo>
                <a:lnTo>
                  <a:pt x="2476093" y="49581"/>
                </a:lnTo>
                <a:lnTo>
                  <a:pt x="2475326" y="44981"/>
                </a:lnTo>
                <a:lnTo>
                  <a:pt x="2473792" y="40955"/>
                </a:lnTo>
                <a:lnTo>
                  <a:pt x="2471492" y="37505"/>
                </a:lnTo>
                <a:lnTo>
                  <a:pt x="2469107" y="33885"/>
                </a:lnTo>
                <a:lnTo>
                  <a:pt x="2465635" y="30935"/>
                </a:lnTo>
                <a:lnTo>
                  <a:pt x="2461077" y="28656"/>
                </a:lnTo>
                <a:lnTo>
                  <a:pt x="2456519" y="26378"/>
                </a:lnTo>
                <a:lnTo>
                  <a:pt x="2451812" y="25238"/>
                </a:lnTo>
                <a:lnTo>
                  <a:pt x="2446789" y="25238"/>
                </a:lnTo>
                <a:lnTo>
                  <a:pt x="2433822" y="27839"/>
                </a:lnTo>
                <a:lnTo>
                  <a:pt x="2436541" y="37175"/>
                </a:lnTo>
                <a:lnTo>
                  <a:pt x="2440971" y="35269"/>
                </a:lnTo>
                <a:lnTo>
                  <a:pt x="2453622" y="35269"/>
                </a:lnTo>
                <a:lnTo>
                  <a:pt x="2458883" y="38038"/>
                </a:lnTo>
                <a:lnTo>
                  <a:pt x="2462035" y="43575"/>
                </a:lnTo>
                <a:lnTo>
                  <a:pt x="2463739" y="46557"/>
                </a:lnTo>
                <a:lnTo>
                  <a:pt x="2464826" y="50540"/>
                </a:lnTo>
                <a:lnTo>
                  <a:pt x="2465294" y="55523"/>
                </a:lnTo>
                <a:lnTo>
                  <a:pt x="2427276" y="55523"/>
                </a:lnTo>
                <a:lnTo>
                  <a:pt x="2423570" y="35524"/>
                </a:lnTo>
                <a:lnTo>
                  <a:pt x="2421869" y="37647"/>
                </a:lnTo>
                <a:lnTo>
                  <a:pt x="2416436" y="48717"/>
                </a:lnTo>
                <a:lnTo>
                  <a:pt x="2414625" y="62296"/>
                </a:lnTo>
                <a:lnTo>
                  <a:pt x="2414677" y="64820"/>
                </a:lnTo>
                <a:lnTo>
                  <a:pt x="2417199" y="78163"/>
                </a:lnTo>
                <a:lnTo>
                  <a:pt x="2423506" y="88333"/>
                </a:lnTo>
                <a:lnTo>
                  <a:pt x="2429427" y="94530"/>
                </a:lnTo>
                <a:lnTo>
                  <a:pt x="2436647" y="97629"/>
                </a:lnTo>
                <a:lnTo>
                  <a:pt x="2448660" y="97629"/>
                </a:lnTo>
                <a:lnTo>
                  <a:pt x="2451791" y="97288"/>
                </a:lnTo>
                <a:lnTo>
                  <a:pt x="2454560" y="96607"/>
                </a:lnTo>
                <a:lnTo>
                  <a:pt x="2459714" y="95414"/>
                </a:lnTo>
                <a:lnTo>
                  <a:pt x="2464037" y="93114"/>
                </a:lnTo>
                <a:lnTo>
                  <a:pt x="2467531" y="89706"/>
                </a:lnTo>
                <a:lnTo>
                  <a:pt x="2469618" y="87747"/>
                </a:lnTo>
                <a:lnTo>
                  <a:pt x="2471503" y="85223"/>
                </a:lnTo>
                <a:lnTo>
                  <a:pt x="2473185" y="82135"/>
                </a:lnTo>
                <a:lnTo>
                  <a:pt x="2474868" y="79047"/>
                </a:lnTo>
                <a:lnTo>
                  <a:pt x="2475858" y="76246"/>
                </a:lnTo>
                <a:lnTo>
                  <a:pt x="2476156" y="73733"/>
                </a:lnTo>
                <a:lnTo>
                  <a:pt x="2464847" y="73733"/>
                </a:lnTo>
                <a:lnTo>
                  <a:pt x="2463995" y="76757"/>
                </a:lnTo>
                <a:lnTo>
                  <a:pt x="2462547" y="79419"/>
                </a:lnTo>
                <a:lnTo>
                  <a:pt x="2460502" y="81719"/>
                </a:lnTo>
                <a:lnTo>
                  <a:pt x="2456924" y="85681"/>
                </a:lnTo>
                <a:lnTo>
                  <a:pt x="2452132" y="87661"/>
                </a:lnTo>
                <a:lnTo>
                  <a:pt x="2439693" y="87661"/>
                </a:lnTo>
                <a:lnTo>
                  <a:pt x="2434944" y="85564"/>
                </a:lnTo>
                <a:lnTo>
                  <a:pt x="2431877" y="81368"/>
                </a:lnTo>
                <a:lnTo>
                  <a:pt x="2428810" y="77173"/>
                </a:lnTo>
                <a:lnTo>
                  <a:pt x="2427170" y="71603"/>
                </a:lnTo>
                <a:lnTo>
                  <a:pt x="2426957" y="64660"/>
                </a:lnTo>
                <a:lnTo>
                  <a:pt x="2477115" y="64660"/>
                </a:lnTo>
                <a:close/>
              </a:path>
              <a:path w="3913686" h="124145">
                <a:moveTo>
                  <a:pt x="2526294" y="65981"/>
                </a:moveTo>
                <a:lnTo>
                  <a:pt x="2524313" y="70900"/>
                </a:lnTo>
                <a:lnTo>
                  <a:pt x="2524313" y="83041"/>
                </a:lnTo>
                <a:lnTo>
                  <a:pt x="2526325" y="87864"/>
                </a:lnTo>
                <a:lnTo>
                  <a:pt x="2530351" y="91719"/>
                </a:lnTo>
                <a:lnTo>
                  <a:pt x="2534376" y="95574"/>
                </a:lnTo>
                <a:lnTo>
                  <a:pt x="2539563" y="97501"/>
                </a:lnTo>
                <a:lnTo>
                  <a:pt x="2537539" y="82934"/>
                </a:lnTo>
                <a:lnTo>
                  <a:pt x="2536325" y="80314"/>
                </a:lnTo>
                <a:lnTo>
                  <a:pt x="2536325" y="72604"/>
                </a:lnTo>
                <a:lnTo>
                  <a:pt x="2538093" y="69409"/>
                </a:lnTo>
                <a:lnTo>
                  <a:pt x="2541629" y="67407"/>
                </a:lnTo>
                <a:lnTo>
                  <a:pt x="2543716" y="66215"/>
                </a:lnTo>
                <a:lnTo>
                  <a:pt x="2546847" y="65342"/>
                </a:lnTo>
                <a:lnTo>
                  <a:pt x="2551021" y="64788"/>
                </a:lnTo>
                <a:lnTo>
                  <a:pt x="2557986" y="63893"/>
                </a:lnTo>
                <a:lnTo>
                  <a:pt x="2562288" y="63212"/>
                </a:lnTo>
                <a:lnTo>
                  <a:pt x="2564503" y="62616"/>
                </a:lnTo>
                <a:lnTo>
                  <a:pt x="2566718" y="62019"/>
                </a:lnTo>
                <a:lnTo>
                  <a:pt x="2569934" y="60379"/>
                </a:lnTo>
                <a:lnTo>
                  <a:pt x="2569934" y="76715"/>
                </a:lnTo>
                <a:lnTo>
                  <a:pt x="2566739" y="81805"/>
                </a:lnTo>
                <a:lnTo>
                  <a:pt x="2560414" y="94115"/>
                </a:lnTo>
                <a:lnTo>
                  <a:pt x="2564801" y="91857"/>
                </a:lnTo>
                <a:lnTo>
                  <a:pt x="2568167" y="89195"/>
                </a:lnTo>
                <a:lnTo>
                  <a:pt x="2570510" y="86128"/>
                </a:lnTo>
                <a:lnTo>
                  <a:pt x="2570254" y="42084"/>
                </a:lnTo>
                <a:lnTo>
                  <a:pt x="2570254" y="47920"/>
                </a:lnTo>
                <a:lnTo>
                  <a:pt x="2569487" y="50412"/>
                </a:lnTo>
                <a:lnTo>
                  <a:pt x="2566825" y="53393"/>
                </a:lnTo>
                <a:lnTo>
                  <a:pt x="2564184" y="53734"/>
                </a:lnTo>
                <a:lnTo>
                  <a:pt x="2545846" y="56034"/>
                </a:lnTo>
                <a:lnTo>
                  <a:pt x="2539413" y="56844"/>
                </a:lnTo>
                <a:lnTo>
                  <a:pt x="2534217" y="58995"/>
                </a:lnTo>
                <a:lnTo>
                  <a:pt x="2530255" y="62488"/>
                </a:lnTo>
                <a:lnTo>
                  <a:pt x="2526294" y="65981"/>
                </a:lnTo>
                <a:close/>
              </a:path>
              <a:path w="3913686" h="124145">
                <a:moveTo>
                  <a:pt x="2582170" y="86320"/>
                </a:moveTo>
                <a:lnTo>
                  <a:pt x="2581436" y="83445"/>
                </a:lnTo>
                <a:lnTo>
                  <a:pt x="2581436" y="37548"/>
                </a:lnTo>
                <a:lnTo>
                  <a:pt x="2578944" y="32777"/>
                </a:lnTo>
                <a:lnTo>
                  <a:pt x="2573960" y="29710"/>
                </a:lnTo>
                <a:lnTo>
                  <a:pt x="2568934" y="26643"/>
                </a:lnTo>
                <a:lnTo>
                  <a:pt x="2562395" y="25110"/>
                </a:lnTo>
                <a:lnTo>
                  <a:pt x="2547401" y="25110"/>
                </a:lnTo>
                <a:lnTo>
                  <a:pt x="2541298" y="26760"/>
                </a:lnTo>
                <a:lnTo>
                  <a:pt x="2536037" y="30062"/>
                </a:lnTo>
                <a:lnTo>
                  <a:pt x="2530777" y="33363"/>
                </a:lnTo>
                <a:lnTo>
                  <a:pt x="2528040" y="39230"/>
                </a:lnTo>
                <a:lnTo>
                  <a:pt x="2527827" y="47664"/>
                </a:lnTo>
                <a:lnTo>
                  <a:pt x="2538562" y="47664"/>
                </a:lnTo>
                <a:lnTo>
                  <a:pt x="2538987" y="44129"/>
                </a:lnTo>
                <a:lnTo>
                  <a:pt x="2539903" y="41467"/>
                </a:lnTo>
                <a:lnTo>
                  <a:pt x="2541309" y="39678"/>
                </a:lnTo>
                <a:lnTo>
                  <a:pt x="2543822" y="36440"/>
                </a:lnTo>
                <a:lnTo>
                  <a:pt x="2548082" y="34822"/>
                </a:lnTo>
                <a:lnTo>
                  <a:pt x="2559285" y="34822"/>
                </a:lnTo>
                <a:lnTo>
                  <a:pt x="2563279" y="35706"/>
                </a:lnTo>
                <a:lnTo>
                  <a:pt x="2566069" y="37473"/>
                </a:lnTo>
                <a:lnTo>
                  <a:pt x="2568859" y="39241"/>
                </a:lnTo>
                <a:lnTo>
                  <a:pt x="2570254" y="42084"/>
                </a:lnTo>
                <a:lnTo>
                  <a:pt x="2570510" y="86128"/>
                </a:lnTo>
                <a:lnTo>
                  <a:pt x="2570893" y="88855"/>
                </a:lnTo>
                <a:lnTo>
                  <a:pt x="2572490" y="92454"/>
                </a:lnTo>
                <a:lnTo>
                  <a:pt x="2574279" y="95265"/>
                </a:lnTo>
                <a:lnTo>
                  <a:pt x="2577155" y="96671"/>
                </a:lnTo>
                <a:lnTo>
                  <a:pt x="2582735" y="96671"/>
                </a:lnTo>
                <a:lnTo>
                  <a:pt x="2585887" y="96351"/>
                </a:lnTo>
                <a:lnTo>
                  <a:pt x="2589039" y="95520"/>
                </a:lnTo>
                <a:lnTo>
                  <a:pt x="2589039" y="87023"/>
                </a:lnTo>
                <a:lnTo>
                  <a:pt x="2587634" y="87246"/>
                </a:lnTo>
                <a:lnTo>
                  <a:pt x="2585269" y="87406"/>
                </a:lnTo>
                <a:lnTo>
                  <a:pt x="2582170" y="86320"/>
                </a:lnTo>
                <a:close/>
              </a:path>
              <a:path w="3913686" h="124145">
                <a:moveTo>
                  <a:pt x="2566739" y="81805"/>
                </a:moveTo>
                <a:lnTo>
                  <a:pt x="2560350" y="84914"/>
                </a:lnTo>
                <a:lnTo>
                  <a:pt x="2556559" y="86789"/>
                </a:lnTo>
                <a:lnTo>
                  <a:pt x="2552640" y="87725"/>
                </a:lnTo>
                <a:lnTo>
                  <a:pt x="2545270" y="87725"/>
                </a:lnTo>
                <a:lnTo>
                  <a:pt x="2542395" y="86767"/>
                </a:lnTo>
                <a:lnTo>
                  <a:pt x="2539967" y="84850"/>
                </a:lnTo>
                <a:lnTo>
                  <a:pt x="2537539" y="82934"/>
                </a:lnTo>
                <a:lnTo>
                  <a:pt x="2539563" y="97501"/>
                </a:lnTo>
                <a:lnTo>
                  <a:pt x="2551192" y="97501"/>
                </a:lnTo>
                <a:lnTo>
                  <a:pt x="2556026" y="96373"/>
                </a:lnTo>
                <a:lnTo>
                  <a:pt x="2560414" y="94115"/>
                </a:lnTo>
                <a:lnTo>
                  <a:pt x="2566739" y="81805"/>
                </a:lnTo>
                <a:close/>
              </a:path>
              <a:path w="3913686" h="124145">
                <a:moveTo>
                  <a:pt x="2635343" y="65981"/>
                </a:moveTo>
                <a:lnTo>
                  <a:pt x="2633362" y="70900"/>
                </a:lnTo>
                <a:lnTo>
                  <a:pt x="2633362" y="83041"/>
                </a:lnTo>
                <a:lnTo>
                  <a:pt x="2635374" y="87864"/>
                </a:lnTo>
                <a:lnTo>
                  <a:pt x="2639400" y="91719"/>
                </a:lnTo>
                <a:lnTo>
                  <a:pt x="2643425" y="95574"/>
                </a:lnTo>
                <a:lnTo>
                  <a:pt x="2648612" y="97501"/>
                </a:lnTo>
                <a:lnTo>
                  <a:pt x="2646588" y="82934"/>
                </a:lnTo>
                <a:lnTo>
                  <a:pt x="2645374" y="80314"/>
                </a:lnTo>
                <a:lnTo>
                  <a:pt x="2645374" y="72604"/>
                </a:lnTo>
                <a:lnTo>
                  <a:pt x="2647142" y="69410"/>
                </a:lnTo>
                <a:lnTo>
                  <a:pt x="2650678" y="67408"/>
                </a:lnTo>
                <a:lnTo>
                  <a:pt x="2652765" y="66215"/>
                </a:lnTo>
                <a:lnTo>
                  <a:pt x="2655896" y="65342"/>
                </a:lnTo>
                <a:lnTo>
                  <a:pt x="2660070" y="64788"/>
                </a:lnTo>
                <a:lnTo>
                  <a:pt x="2667035" y="63894"/>
                </a:lnTo>
                <a:lnTo>
                  <a:pt x="2671337" y="63212"/>
                </a:lnTo>
                <a:lnTo>
                  <a:pt x="2673552" y="62616"/>
                </a:lnTo>
                <a:lnTo>
                  <a:pt x="2675767" y="62019"/>
                </a:lnTo>
                <a:lnTo>
                  <a:pt x="2678983" y="60379"/>
                </a:lnTo>
                <a:lnTo>
                  <a:pt x="2678983" y="76715"/>
                </a:lnTo>
                <a:lnTo>
                  <a:pt x="2675788" y="81805"/>
                </a:lnTo>
                <a:lnTo>
                  <a:pt x="2669463" y="94115"/>
                </a:lnTo>
                <a:lnTo>
                  <a:pt x="2673850" y="91857"/>
                </a:lnTo>
                <a:lnTo>
                  <a:pt x="2677216" y="89195"/>
                </a:lnTo>
                <a:lnTo>
                  <a:pt x="2679558" y="86129"/>
                </a:lnTo>
                <a:lnTo>
                  <a:pt x="2679303" y="42084"/>
                </a:lnTo>
                <a:lnTo>
                  <a:pt x="2679303" y="47920"/>
                </a:lnTo>
                <a:lnTo>
                  <a:pt x="2678536" y="50412"/>
                </a:lnTo>
                <a:lnTo>
                  <a:pt x="2675874" y="53394"/>
                </a:lnTo>
                <a:lnTo>
                  <a:pt x="2673233" y="53735"/>
                </a:lnTo>
                <a:lnTo>
                  <a:pt x="2654895" y="56035"/>
                </a:lnTo>
                <a:lnTo>
                  <a:pt x="2648462" y="56844"/>
                </a:lnTo>
                <a:lnTo>
                  <a:pt x="2643266" y="58995"/>
                </a:lnTo>
                <a:lnTo>
                  <a:pt x="2639304" y="62488"/>
                </a:lnTo>
                <a:lnTo>
                  <a:pt x="2635343" y="65981"/>
                </a:lnTo>
                <a:close/>
              </a:path>
              <a:path w="3913686" h="124145">
                <a:moveTo>
                  <a:pt x="2691219" y="86320"/>
                </a:moveTo>
                <a:lnTo>
                  <a:pt x="2690485" y="83445"/>
                </a:lnTo>
                <a:lnTo>
                  <a:pt x="2690485" y="37548"/>
                </a:lnTo>
                <a:lnTo>
                  <a:pt x="2687993" y="32777"/>
                </a:lnTo>
                <a:lnTo>
                  <a:pt x="2683009" y="29710"/>
                </a:lnTo>
                <a:lnTo>
                  <a:pt x="2677982" y="26643"/>
                </a:lnTo>
                <a:lnTo>
                  <a:pt x="2671444" y="25110"/>
                </a:lnTo>
                <a:lnTo>
                  <a:pt x="2656449" y="25110"/>
                </a:lnTo>
                <a:lnTo>
                  <a:pt x="2650347" y="26760"/>
                </a:lnTo>
                <a:lnTo>
                  <a:pt x="2645087" y="30062"/>
                </a:lnTo>
                <a:lnTo>
                  <a:pt x="2639826" y="33363"/>
                </a:lnTo>
                <a:lnTo>
                  <a:pt x="2637089" y="39230"/>
                </a:lnTo>
                <a:lnTo>
                  <a:pt x="2636876" y="47665"/>
                </a:lnTo>
                <a:lnTo>
                  <a:pt x="2647611" y="47665"/>
                </a:lnTo>
                <a:lnTo>
                  <a:pt x="2648036" y="44129"/>
                </a:lnTo>
                <a:lnTo>
                  <a:pt x="2648952" y="41467"/>
                </a:lnTo>
                <a:lnTo>
                  <a:pt x="2650358" y="39678"/>
                </a:lnTo>
                <a:lnTo>
                  <a:pt x="2652871" y="36440"/>
                </a:lnTo>
                <a:lnTo>
                  <a:pt x="2657131" y="34822"/>
                </a:lnTo>
                <a:lnTo>
                  <a:pt x="2668334" y="34822"/>
                </a:lnTo>
                <a:lnTo>
                  <a:pt x="2672328" y="35706"/>
                </a:lnTo>
                <a:lnTo>
                  <a:pt x="2675117" y="37473"/>
                </a:lnTo>
                <a:lnTo>
                  <a:pt x="2677908" y="39242"/>
                </a:lnTo>
                <a:lnTo>
                  <a:pt x="2679303" y="42084"/>
                </a:lnTo>
                <a:lnTo>
                  <a:pt x="2679558" y="86129"/>
                </a:lnTo>
                <a:lnTo>
                  <a:pt x="2679942" y="88855"/>
                </a:lnTo>
                <a:lnTo>
                  <a:pt x="2681539" y="92454"/>
                </a:lnTo>
                <a:lnTo>
                  <a:pt x="2683328" y="95265"/>
                </a:lnTo>
                <a:lnTo>
                  <a:pt x="2686203" y="96671"/>
                </a:lnTo>
                <a:lnTo>
                  <a:pt x="2691784" y="96671"/>
                </a:lnTo>
                <a:lnTo>
                  <a:pt x="2694936" y="96351"/>
                </a:lnTo>
                <a:lnTo>
                  <a:pt x="2698088" y="95521"/>
                </a:lnTo>
                <a:lnTo>
                  <a:pt x="2698088" y="87023"/>
                </a:lnTo>
                <a:lnTo>
                  <a:pt x="2696683" y="87247"/>
                </a:lnTo>
                <a:lnTo>
                  <a:pt x="2694318" y="87406"/>
                </a:lnTo>
                <a:lnTo>
                  <a:pt x="2691219" y="86320"/>
                </a:lnTo>
                <a:close/>
              </a:path>
              <a:path w="3913686" h="124145">
                <a:moveTo>
                  <a:pt x="2675788" y="81805"/>
                </a:moveTo>
                <a:lnTo>
                  <a:pt x="2669399" y="84914"/>
                </a:lnTo>
                <a:lnTo>
                  <a:pt x="2665608" y="86789"/>
                </a:lnTo>
                <a:lnTo>
                  <a:pt x="2661689" y="87726"/>
                </a:lnTo>
                <a:lnTo>
                  <a:pt x="2654320" y="87726"/>
                </a:lnTo>
                <a:lnTo>
                  <a:pt x="2651444" y="86767"/>
                </a:lnTo>
                <a:lnTo>
                  <a:pt x="2649016" y="84851"/>
                </a:lnTo>
                <a:lnTo>
                  <a:pt x="2646588" y="82934"/>
                </a:lnTo>
                <a:lnTo>
                  <a:pt x="2648612" y="97501"/>
                </a:lnTo>
                <a:lnTo>
                  <a:pt x="2660241" y="97501"/>
                </a:lnTo>
                <a:lnTo>
                  <a:pt x="2665075" y="96373"/>
                </a:lnTo>
                <a:lnTo>
                  <a:pt x="2669463" y="94115"/>
                </a:lnTo>
                <a:lnTo>
                  <a:pt x="2675788" y="81805"/>
                </a:lnTo>
                <a:close/>
              </a:path>
              <a:path w="3913686" h="124145">
                <a:moveTo>
                  <a:pt x="2731953" y="35078"/>
                </a:moveTo>
                <a:lnTo>
                  <a:pt x="2744647" y="35078"/>
                </a:lnTo>
                <a:lnTo>
                  <a:pt x="2748544" y="36472"/>
                </a:lnTo>
                <a:lnTo>
                  <a:pt x="2750973" y="39263"/>
                </a:lnTo>
                <a:lnTo>
                  <a:pt x="2753401" y="42053"/>
                </a:lnTo>
                <a:lnTo>
                  <a:pt x="2754956" y="45556"/>
                </a:lnTo>
                <a:lnTo>
                  <a:pt x="2755637" y="49773"/>
                </a:lnTo>
                <a:lnTo>
                  <a:pt x="2766819" y="49773"/>
                </a:lnTo>
                <a:lnTo>
                  <a:pt x="2765839" y="40615"/>
                </a:lnTo>
                <a:lnTo>
                  <a:pt x="2762932" y="34162"/>
                </a:lnTo>
                <a:lnTo>
                  <a:pt x="2758097" y="30413"/>
                </a:lnTo>
                <a:lnTo>
                  <a:pt x="2753262" y="26665"/>
                </a:lnTo>
                <a:lnTo>
                  <a:pt x="2746990" y="24791"/>
                </a:lnTo>
                <a:lnTo>
                  <a:pt x="2730249" y="24791"/>
                </a:lnTo>
                <a:lnTo>
                  <a:pt x="2722816" y="28134"/>
                </a:lnTo>
                <a:lnTo>
                  <a:pt x="2716980" y="34822"/>
                </a:lnTo>
                <a:lnTo>
                  <a:pt x="2714768" y="37689"/>
                </a:lnTo>
                <a:lnTo>
                  <a:pt x="2709862" y="48788"/>
                </a:lnTo>
                <a:lnTo>
                  <a:pt x="2708226" y="62871"/>
                </a:lnTo>
                <a:lnTo>
                  <a:pt x="2708228" y="63294"/>
                </a:lnTo>
                <a:lnTo>
                  <a:pt x="2710281" y="76521"/>
                </a:lnTo>
                <a:lnTo>
                  <a:pt x="2716213" y="87374"/>
                </a:lnTo>
                <a:lnTo>
                  <a:pt x="2721538" y="93913"/>
                </a:lnTo>
                <a:lnTo>
                  <a:pt x="2728673" y="97182"/>
                </a:lnTo>
                <a:lnTo>
                  <a:pt x="2745584" y="97182"/>
                </a:lnTo>
                <a:lnTo>
                  <a:pt x="2752122" y="95084"/>
                </a:lnTo>
                <a:lnTo>
                  <a:pt x="2757234" y="90888"/>
                </a:lnTo>
                <a:lnTo>
                  <a:pt x="2762346" y="86693"/>
                </a:lnTo>
                <a:lnTo>
                  <a:pt x="2765541" y="80059"/>
                </a:lnTo>
                <a:lnTo>
                  <a:pt x="2766819" y="70986"/>
                </a:lnTo>
                <a:lnTo>
                  <a:pt x="2755637" y="70986"/>
                </a:lnTo>
                <a:lnTo>
                  <a:pt x="2754572" y="76055"/>
                </a:lnTo>
                <a:lnTo>
                  <a:pt x="2752645" y="80048"/>
                </a:lnTo>
                <a:lnTo>
                  <a:pt x="2749855" y="82966"/>
                </a:lnTo>
                <a:lnTo>
                  <a:pt x="2747064" y="85883"/>
                </a:lnTo>
                <a:lnTo>
                  <a:pt x="2743284" y="87342"/>
                </a:lnTo>
                <a:lnTo>
                  <a:pt x="2732293" y="87342"/>
                </a:lnTo>
                <a:lnTo>
                  <a:pt x="2727736" y="85000"/>
                </a:lnTo>
                <a:lnTo>
                  <a:pt x="2724839" y="80314"/>
                </a:lnTo>
                <a:lnTo>
                  <a:pt x="2721943" y="75629"/>
                </a:lnTo>
                <a:lnTo>
                  <a:pt x="2720494" y="69857"/>
                </a:lnTo>
                <a:lnTo>
                  <a:pt x="2720494" y="56184"/>
                </a:lnTo>
                <a:lnTo>
                  <a:pt x="2721516" y="50455"/>
                </a:lnTo>
                <a:lnTo>
                  <a:pt x="2723561" y="45812"/>
                </a:lnTo>
                <a:lnTo>
                  <a:pt x="2726714" y="38655"/>
                </a:lnTo>
                <a:lnTo>
                  <a:pt x="2731953" y="35078"/>
                </a:lnTo>
                <a:close/>
              </a:path>
              <a:path w="3913686" h="124145">
                <a:moveTo>
                  <a:pt x="2778639" y="26772"/>
                </a:moveTo>
                <a:lnTo>
                  <a:pt x="2778639" y="95201"/>
                </a:lnTo>
                <a:lnTo>
                  <a:pt x="2790141" y="95201"/>
                </a:lnTo>
                <a:lnTo>
                  <a:pt x="2790141" y="50987"/>
                </a:lnTo>
                <a:lnTo>
                  <a:pt x="2791696" y="46696"/>
                </a:lnTo>
                <a:lnTo>
                  <a:pt x="2794805" y="42968"/>
                </a:lnTo>
                <a:lnTo>
                  <a:pt x="2797915" y="39241"/>
                </a:lnTo>
                <a:lnTo>
                  <a:pt x="2802366" y="37378"/>
                </a:lnTo>
                <a:lnTo>
                  <a:pt x="2809469" y="37399"/>
                </a:lnTo>
                <a:lnTo>
                  <a:pt x="2811929" y="37697"/>
                </a:lnTo>
                <a:lnTo>
                  <a:pt x="2811929" y="25557"/>
                </a:lnTo>
                <a:lnTo>
                  <a:pt x="2810694" y="25430"/>
                </a:lnTo>
                <a:lnTo>
                  <a:pt x="2808223" y="25238"/>
                </a:lnTo>
                <a:lnTo>
                  <a:pt x="2803666" y="25238"/>
                </a:lnTo>
                <a:lnTo>
                  <a:pt x="2799640" y="26889"/>
                </a:lnTo>
                <a:lnTo>
                  <a:pt x="2796147" y="30190"/>
                </a:lnTo>
                <a:lnTo>
                  <a:pt x="2792654" y="33491"/>
                </a:lnTo>
                <a:lnTo>
                  <a:pt x="2790460" y="36292"/>
                </a:lnTo>
                <a:lnTo>
                  <a:pt x="2789566" y="38592"/>
                </a:lnTo>
                <a:lnTo>
                  <a:pt x="2789566" y="26772"/>
                </a:lnTo>
                <a:lnTo>
                  <a:pt x="2778639" y="26772"/>
                </a:lnTo>
                <a:close/>
              </a:path>
              <a:path w="3913686" h="124145">
                <a:moveTo>
                  <a:pt x="2864782" y="79132"/>
                </a:moveTo>
                <a:lnTo>
                  <a:pt x="2861949" y="84904"/>
                </a:lnTo>
                <a:lnTo>
                  <a:pt x="2856720" y="87790"/>
                </a:lnTo>
                <a:lnTo>
                  <a:pt x="2842152" y="87790"/>
                </a:lnTo>
                <a:lnTo>
                  <a:pt x="2837083" y="85362"/>
                </a:lnTo>
                <a:lnTo>
                  <a:pt x="2833888" y="80506"/>
                </a:lnTo>
                <a:lnTo>
                  <a:pt x="2838595" y="97693"/>
                </a:lnTo>
                <a:lnTo>
                  <a:pt x="2850230" y="97645"/>
                </a:lnTo>
                <a:lnTo>
                  <a:pt x="2863545" y="94621"/>
                </a:lnTo>
                <a:lnTo>
                  <a:pt x="2864782" y="79132"/>
                </a:lnTo>
                <a:close/>
              </a:path>
              <a:path w="3913686" h="124145">
                <a:moveTo>
                  <a:pt x="2817275" y="62488"/>
                </a:moveTo>
                <a:lnTo>
                  <a:pt x="2817303" y="64334"/>
                </a:lnTo>
                <a:lnTo>
                  <a:pt x="2819600" y="77690"/>
                </a:lnTo>
                <a:lnTo>
                  <a:pt x="2825582" y="88141"/>
                </a:lnTo>
                <a:lnTo>
                  <a:pt x="2831119" y="94509"/>
                </a:lnTo>
                <a:lnTo>
                  <a:pt x="2838595" y="97693"/>
                </a:lnTo>
                <a:lnTo>
                  <a:pt x="2833888" y="80506"/>
                </a:lnTo>
                <a:lnTo>
                  <a:pt x="2830693" y="75650"/>
                </a:lnTo>
                <a:lnTo>
                  <a:pt x="2829096" y="69580"/>
                </a:lnTo>
                <a:lnTo>
                  <a:pt x="2829096" y="54714"/>
                </a:lnTo>
                <a:lnTo>
                  <a:pt x="2830693" y="48240"/>
                </a:lnTo>
                <a:lnTo>
                  <a:pt x="2833888" y="42873"/>
                </a:lnTo>
                <a:lnTo>
                  <a:pt x="2837083" y="37505"/>
                </a:lnTo>
                <a:lnTo>
                  <a:pt x="2842195" y="34822"/>
                </a:lnTo>
                <a:lnTo>
                  <a:pt x="2857146" y="34822"/>
                </a:lnTo>
                <a:lnTo>
                  <a:pt x="2862727" y="37974"/>
                </a:lnTo>
                <a:lnTo>
                  <a:pt x="2865964" y="44278"/>
                </a:lnTo>
                <a:lnTo>
                  <a:pt x="2868009" y="48282"/>
                </a:lnTo>
                <a:lnTo>
                  <a:pt x="2869031" y="53479"/>
                </a:lnTo>
                <a:lnTo>
                  <a:pt x="2869031" y="66939"/>
                </a:lnTo>
                <a:lnTo>
                  <a:pt x="2867615" y="73360"/>
                </a:lnTo>
                <a:lnTo>
                  <a:pt x="2864782" y="79132"/>
                </a:lnTo>
                <a:lnTo>
                  <a:pt x="2863545" y="94621"/>
                </a:lnTo>
                <a:lnTo>
                  <a:pt x="2872993" y="86895"/>
                </a:lnTo>
                <a:lnTo>
                  <a:pt x="2874652" y="84473"/>
                </a:lnTo>
                <a:lnTo>
                  <a:pt x="2879446" y="73152"/>
                </a:lnTo>
                <a:lnTo>
                  <a:pt x="2881043" y="59549"/>
                </a:lnTo>
                <a:lnTo>
                  <a:pt x="2880990" y="56979"/>
                </a:lnTo>
                <a:lnTo>
                  <a:pt x="2878397" y="43522"/>
                </a:lnTo>
                <a:lnTo>
                  <a:pt x="2871906" y="33608"/>
                </a:lnTo>
                <a:lnTo>
                  <a:pt x="2865815" y="27730"/>
                </a:lnTo>
                <a:lnTo>
                  <a:pt x="2858360" y="24791"/>
                </a:lnTo>
                <a:lnTo>
                  <a:pt x="2849267" y="24792"/>
                </a:lnTo>
                <a:lnTo>
                  <a:pt x="2836175" y="27395"/>
                </a:lnTo>
                <a:lnTo>
                  <a:pt x="2826029" y="35014"/>
                </a:lnTo>
                <a:lnTo>
                  <a:pt x="2824068" y="37549"/>
                </a:lnTo>
                <a:lnTo>
                  <a:pt x="2818973" y="48655"/>
                </a:lnTo>
                <a:lnTo>
                  <a:pt x="2817275" y="62488"/>
                </a:lnTo>
                <a:close/>
              </a:path>
              <a:path w="3913686" h="124145">
                <a:moveTo>
                  <a:pt x="2910883" y="86257"/>
                </a:moveTo>
                <a:lnTo>
                  <a:pt x="2907986" y="82550"/>
                </a:lnTo>
                <a:lnTo>
                  <a:pt x="2906410" y="80506"/>
                </a:lnTo>
                <a:lnTo>
                  <a:pt x="2905452" y="77567"/>
                </a:lnTo>
                <a:lnTo>
                  <a:pt x="2905111" y="73733"/>
                </a:lnTo>
                <a:lnTo>
                  <a:pt x="2894057" y="73733"/>
                </a:lnTo>
                <a:lnTo>
                  <a:pt x="2894355" y="80549"/>
                </a:lnTo>
                <a:lnTo>
                  <a:pt x="2896623" y="86267"/>
                </a:lnTo>
                <a:lnTo>
                  <a:pt x="2900862" y="90888"/>
                </a:lnTo>
                <a:lnTo>
                  <a:pt x="2905100" y="95510"/>
                </a:lnTo>
                <a:lnTo>
                  <a:pt x="2912310" y="97821"/>
                </a:lnTo>
                <a:lnTo>
                  <a:pt x="2931947" y="97821"/>
                </a:lnTo>
                <a:lnTo>
                  <a:pt x="2938986" y="95606"/>
                </a:lnTo>
                <a:lnTo>
                  <a:pt x="2943608" y="91176"/>
                </a:lnTo>
                <a:lnTo>
                  <a:pt x="2948230" y="86746"/>
                </a:lnTo>
                <a:lnTo>
                  <a:pt x="2950541" y="81486"/>
                </a:lnTo>
                <a:lnTo>
                  <a:pt x="2950541" y="69090"/>
                </a:lnTo>
                <a:lnTo>
                  <a:pt x="2948304" y="64469"/>
                </a:lnTo>
                <a:lnTo>
                  <a:pt x="2943831" y="61529"/>
                </a:lnTo>
                <a:lnTo>
                  <a:pt x="2941020" y="59655"/>
                </a:lnTo>
                <a:lnTo>
                  <a:pt x="2935483" y="57717"/>
                </a:lnTo>
                <a:lnTo>
                  <a:pt x="2927219" y="55715"/>
                </a:lnTo>
                <a:lnTo>
                  <a:pt x="2919615" y="53862"/>
                </a:lnTo>
                <a:lnTo>
                  <a:pt x="2916293" y="53053"/>
                </a:lnTo>
                <a:lnTo>
                  <a:pt x="2913779" y="52116"/>
                </a:lnTo>
                <a:lnTo>
                  <a:pt x="2912076" y="51051"/>
                </a:lnTo>
                <a:lnTo>
                  <a:pt x="2909136" y="49262"/>
                </a:lnTo>
                <a:lnTo>
                  <a:pt x="2907667" y="46877"/>
                </a:lnTo>
                <a:lnTo>
                  <a:pt x="2907635" y="26984"/>
                </a:lnTo>
                <a:lnTo>
                  <a:pt x="2902970" y="30989"/>
                </a:lnTo>
                <a:lnTo>
                  <a:pt x="2898306" y="34992"/>
                </a:lnTo>
                <a:lnTo>
                  <a:pt x="2895974" y="40232"/>
                </a:lnTo>
                <a:lnTo>
                  <a:pt x="2895974" y="52201"/>
                </a:lnTo>
                <a:lnTo>
                  <a:pt x="2898444" y="56503"/>
                </a:lnTo>
                <a:lnTo>
                  <a:pt x="2903386" y="59613"/>
                </a:lnTo>
                <a:lnTo>
                  <a:pt x="2906154" y="61402"/>
                </a:lnTo>
                <a:lnTo>
                  <a:pt x="2910457" y="63020"/>
                </a:lnTo>
                <a:lnTo>
                  <a:pt x="2916293" y="64469"/>
                </a:lnTo>
                <a:lnTo>
                  <a:pt x="2925430" y="66769"/>
                </a:lnTo>
                <a:lnTo>
                  <a:pt x="2930328" y="68004"/>
                </a:lnTo>
                <a:lnTo>
                  <a:pt x="2933608" y="69090"/>
                </a:lnTo>
                <a:lnTo>
                  <a:pt x="2935270" y="70028"/>
                </a:lnTo>
                <a:lnTo>
                  <a:pt x="2937868" y="71561"/>
                </a:lnTo>
                <a:lnTo>
                  <a:pt x="2939167" y="73797"/>
                </a:lnTo>
                <a:lnTo>
                  <a:pt x="2939167" y="80612"/>
                </a:lnTo>
                <a:lnTo>
                  <a:pt x="2937549" y="83477"/>
                </a:lnTo>
                <a:lnTo>
                  <a:pt x="2934311" y="85330"/>
                </a:lnTo>
                <a:lnTo>
                  <a:pt x="2931074" y="87183"/>
                </a:lnTo>
                <a:lnTo>
                  <a:pt x="2927325" y="88109"/>
                </a:lnTo>
                <a:lnTo>
                  <a:pt x="2915909" y="88109"/>
                </a:lnTo>
                <a:lnTo>
                  <a:pt x="2910883" y="86257"/>
                </a:lnTo>
                <a:close/>
              </a:path>
              <a:path w="3913686" h="124145">
                <a:moveTo>
                  <a:pt x="2916548" y="34822"/>
                </a:moveTo>
                <a:lnTo>
                  <a:pt x="2927411" y="34822"/>
                </a:lnTo>
                <a:lnTo>
                  <a:pt x="2931990" y="36334"/>
                </a:lnTo>
                <a:lnTo>
                  <a:pt x="2934631" y="39359"/>
                </a:lnTo>
                <a:lnTo>
                  <a:pt x="2936250" y="41488"/>
                </a:lnTo>
                <a:lnTo>
                  <a:pt x="2937165" y="43852"/>
                </a:lnTo>
                <a:lnTo>
                  <a:pt x="2937378" y="46451"/>
                </a:lnTo>
                <a:lnTo>
                  <a:pt x="2948241" y="46451"/>
                </a:lnTo>
                <a:lnTo>
                  <a:pt x="2948326" y="42021"/>
                </a:lnTo>
                <a:lnTo>
                  <a:pt x="2946941" y="37889"/>
                </a:lnTo>
                <a:lnTo>
                  <a:pt x="2944087" y="34055"/>
                </a:lnTo>
                <a:lnTo>
                  <a:pt x="2939529" y="28007"/>
                </a:lnTo>
                <a:lnTo>
                  <a:pt x="2932096" y="24982"/>
                </a:lnTo>
                <a:lnTo>
                  <a:pt x="2913907" y="24982"/>
                </a:lnTo>
                <a:lnTo>
                  <a:pt x="2907635" y="26984"/>
                </a:lnTo>
                <a:lnTo>
                  <a:pt x="2907667" y="41169"/>
                </a:lnTo>
                <a:lnTo>
                  <a:pt x="2908785" y="38975"/>
                </a:lnTo>
                <a:lnTo>
                  <a:pt x="2911021" y="37314"/>
                </a:lnTo>
                <a:lnTo>
                  <a:pt x="2913258" y="35653"/>
                </a:lnTo>
                <a:lnTo>
                  <a:pt x="2916548" y="34822"/>
                </a:lnTo>
                <a:close/>
              </a:path>
              <a:path w="3913686" h="124145">
                <a:moveTo>
                  <a:pt x="2976312" y="86257"/>
                </a:moveTo>
                <a:lnTo>
                  <a:pt x="2973416" y="82550"/>
                </a:lnTo>
                <a:lnTo>
                  <a:pt x="2971839" y="80506"/>
                </a:lnTo>
                <a:lnTo>
                  <a:pt x="2970881" y="77567"/>
                </a:lnTo>
                <a:lnTo>
                  <a:pt x="2970540" y="73733"/>
                </a:lnTo>
                <a:lnTo>
                  <a:pt x="2959486" y="73733"/>
                </a:lnTo>
                <a:lnTo>
                  <a:pt x="2959784" y="80549"/>
                </a:lnTo>
                <a:lnTo>
                  <a:pt x="2962053" y="86267"/>
                </a:lnTo>
                <a:lnTo>
                  <a:pt x="2966291" y="90888"/>
                </a:lnTo>
                <a:lnTo>
                  <a:pt x="2970529" y="95510"/>
                </a:lnTo>
                <a:lnTo>
                  <a:pt x="2977739" y="97821"/>
                </a:lnTo>
                <a:lnTo>
                  <a:pt x="2997376" y="97821"/>
                </a:lnTo>
                <a:lnTo>
                  <a:pt x="3004416" y="95606"/>
                </a:lnTo>
                <a:lnTo>
                  <a:pt x="3009038" y="91176"/>
                </a:lnTo>
                <a:lnTo>
                  <a:pt x="3013659" y="86746"/>
                </a:lnTo>
                <a:lnTo>
                  <a:pt x="3015970" y="81486"/>
                </a:lnTo>
                <a:lnTo>
                  <a:pt x="3015970" y="69090"/>
                </a:lnTo>
                <a:lnTo>
                  <a:pt x="3013734" y="64469"/>
                </a:lnTo>
                <a:lnTo>
                  <a:pt x="3009261" y="61529"/>
                </a:lnTo>
                <a:lnTo>
                  <a:pt x="3006450" y="59655"/>
                </a:lnTo>
                <a:lnTo>
                  <a:pt x="3000912" y="57717"/>
                </a:lnTo>
                <a:lnTo>
                  <a:pt x="2992648" y="55715"/>
                </a:lnTo>
                <a:lnTo>
                  <a:pt x="2985045" y="53862"/>
                </a:lnTo>
                <a:lnTo>
                  <a:pt x="2981722" y="53053"/>
                </a:lnTo>
                <a:lnTo>
                  <a:pt x="2979209" y="52116"/>
                </a:lnTo>
                <a:lnTo>
                  <a:pt x="2977505" y="51051"/>
                </a:lnTo>
                <a:lnTo>
                  <a:pt x="2974565" y="49262"/>
                </a:lnTo>
                <a:lnTo>
                  <a:pt x="2973096" y="46877"/>
                </a:lnTo>
                <a:lnTo>
                  <a:pt x="2973064" y="26984"/>
                </a:lnTo>
                <a:lnTo>
                  <a:pt x="2968400" y="30989"/>
                </a:lnTo>
                <a:lnTo>
                  <a:pt x="2963735" y="34992"/>
                </a:lnTo>
                <a:lnTo>
                  <a:pt x="2961403" y="40232"/>
                </a:lnTo>
                <a:lnTo>
                  <a:pt x="2961403" y="52201"/>
                </a:lnTo>
                <a:lnTo>
                  <a:pt x="2963874" y="56503"/>
                </a:lnTo>
                <a:lnTo>
                  <a:pt x="2968815" y="59613"/>
                </a:lnTo>
                <a:lnTo>
                  <a:pt x="2971584" y="61402"/>
                </a:lnTo>
                <a:lnTo>
                  <a:pt x="2975886" y="63020"/>
                </a:lnTo>
                <a:lnTo>
                  <a:pt x="2981722" y="64469"/>
                </a:lnTo>
                <a:lnTo>
                  <a:pt x="2990859" y="66769"/>
                </a:lnTo>
                <a:lnTo>
                  <a:pt x="2995758" y="68004"/>
                </a:lnTo>
                <a:lnTo>
                  <a:pt x="2999038" y="69090"/>
                </a:lnTo>
                <a:lnTo>
                  <a:pt x="3000699" y="70028"/>
                </a:lnTo>
                <a:lnTo>
                  <a:pt x="3003298" y="71561"/>
                </a:lnTo>
                <a:lnTo>
                  <a:pt x="3004597" y="73797"/>
                </a:lnTo>
                <a:lnTo>
                  <a:pt x="3004597" y="80612"/>
                </a:lnTo>
                <a:lnTo>
                  <a:pt x="3002978" y="83477"/>
                </a:lnTo>
                <a:lnTo>
                  <a:pt x="2999741" y="85330"/>
                </a:lnTo>
                <a:lnTo>
                  <a:pt x="2996503" y="87183"/>
                </a:lnTo>
                <a:lnTo>
                  <a:pt x="2992755" y="88109"/>
                </a:lnTo>
                <a:lnTo>
                  <a:pt x="2981339" y="88109"/>
                </a:lnTo>
                <a:lnTo>
                  <a:pt x="2976312" y="86257"/>
                </a:lnTo>
                <a:close/>
              </a:path>
              <a:path w="3913686" h="124145">
                <a:moveTo>
                  <a:pt x="2981978" y="34822"/>
                </a:moveTo>
                <a:lnTo>
                  <a:pt x="2992840" y="34822"/>
                </a:lnTo>
                <a:lnTo>
                  <a:pt x="2997419" y="36334"/>
                </a:lnTo>
                <a:lnTo>
                  <a:pt x="3000060" y="39359"/>
                </a:lnTo>
                <a:lnTo>
                  <a:pt x="3001679" y="41488"/>
                </a:lnTo>
                <a:lnTo>
                  <a:pt x="3002595" y="43852"/>
                </a:lnTo>
                <a:lnTo>
                  <a:pt x="3002808" y="46451"/>
                </a:lnTo>
                <a:lnTo>
                  <a:pt x="3013670" y="46451"/>
                </a:lnTo>
                <a:lnTo>
                  <a:pt x="3013755" y="42021"/>
                </a:lnTo>
                <a:lnTo>
                  <a:pt x="3012370" y="37889"/>
                </a:lnTo>
                <a:lnTo>
                  <a:pt x="3009516" y="34055"/>
                </a:lnTo>
                <a:lnTo>
                  <a:pt x="3004959" y="28007"/>
                </a:lnTo>
                <a:lnTo>
                  <a:pt x="2997526" y="24982"/>
                </a:lnTo>
                <a:lnTo>
                  <a:pt x="2979337" y="24982"/>
                </a:lnTo>
                <a:lnTo>
                  <a:pt x="2973064" y="26984"/>
                </a:lnTo>
                <a:lnTo>
                  <a:pt x="2973096" y="41169"/>
                </a:lnTo>
                <a:lnTo>
                  <a:pt x="2974214" y="38975"/>
                </a:lnTo>
                <a:lnTo>
                  <a:pt x="2976451" y="37314"/>
                </a:lnTo>
                <a:lnTo>
                  <a:pt x="2978687" y="35653"/>
                </a:lnTo>
                <a:lnTo>
                  <a:pt x="2981978" y="34822"/>
                </a:lnTo>
                <a:close/>
              </a:path>
              <a:path w="3913686" h="124145">
                <a:moveTo>
                  <a:pt x="3079291" y="94115"/>
                </a:moveTo>
                <a:lnTo>
                  <a:pt x="3082784" y="96373"/>
                </a:lnTo>
                <a:lnTo>
                  <a:pt x="3087108" y="97501"/>
                </a:lnTo>
                <a:lnTo>
                  <a:pt x="3098822" y="97501"/>
                </a:lnTo>
                <a:lnTo>
                  <a:pt x="3104573" y="95478"/>
                </a:lnTo>
                <a:lnTo>
                  <a:pt x="3109513" y="91432"/>
                </a:lnTo>
                <a:lnTo>
                  <a:pt x="3114688" y="85755"/>
                </a:lnTo>
                <a:lnTo>
                  <a:pt x="3119577" y="74401"/>
                </a:lnTo>
                <a:lnTo>
                  <a:pt x="3121207" y="59485"/>
                </a:lnTo>
                <a:lnTo>
                  <a:pt x="3121187" y="57865"/>
                </a:lnTo>
                <a:lnTo>
                  <a:pt x="3118972" y="44220"/>
                </a:lnTo>
                <a:lnTo>
                  <a:pt x="3113092" y="34024"/>
                </a:lnTo>
                <a:lnTo>
                  <a:pt x="3107682" y="28082"/>
                </a:lnTo>
                <a:lnTo>
                  <a:pt x="3101101" y="25110"/>
                </a:lnTo>
                <a:lnTo>
                  <a:pt x="3088109" y="25110"/>
                </a:lnTo>
                <a:lnTo>
                  <a:pt x="3083551" y="26388"/>
                </a:lnTo>
                <a:lnTo>
                  <a:pt x="3079674" y="28944"/>
                </a:lnTo>
                <a:lnTo>
                  <a:pt x="3076948" y="30648"/>
                </a:lnTo>
                <a:lnTo>
                  <a:pt x="3077310" y="39188"/>
                </a:lnTo>
                <a:lnTo>
                  <a:pt x="3082763" y="35206"/>
                </a:lnTo>
                <a:lnTo>
                  <a:pt x="3098652" y="35206"/>
                </a:lnTo>
                <a:lnTo>
                  <a:pt x="3104104" y="38975"/>
                </a:lnTo>
                <a:lnTo>
                  <a:pt x="3107086" y="46515"/>
                </a:lnTo>
                <a:lnTo>
                  <a:pt x="3108662" y="50433"/>
                </a:lnTo>
                <a:lnTo>
                  <a:pt x="3109450" y="55119"/>
                </a:lnTo>
                <a:lnTo>
                  <a:pt x="3109450" y="69516"/>
                </a:lnTo>
                <a:lnTo>
                  <a:pt x="3107672" y="76236"/>
                </a:lnTo>
                <a:lnTo>
                  <a:pt x="3104114" y="80729"/>
                </a:lnTo>
                <a:lnTo>
                  <a:pt x="3100558" y="85223"/>
                </a:lnTo>
                <a:lnTo>
                  <a:pt x="3096096" y="87470"/>
                </a:lnTo>
                <a:lnTo>
                  <a:pt x="3082805" y="87470"/>
                </a:lnTo>
                <a:lnTo>
                  <a:pt x="3077353" y="83935"/>
                </a:lnTo>
                <a:lnTo>
                  <a:pt x="3074371" y="76864"/>
                </a:lnTo>
                <a:lnTo>
                  <a:pt x="3074967" y="90644"/>
                </a:lnTo>
                <a:lnTo>
                  <a:pt x="3077246" y="92837"/>
                </a:lnTo>
                <a:lnTo>
                  <a:pt x="3079291" y="94115"/>
                </a:lnTo>
                <a:close/>
              </a:path>
              <a:path w="3913686" h="124145">
                <a:moveTo>
                  <a:pt x="3149683" y="26772"/>
                </a:moveTo>
                <a:lnTo>
                  <a:pt x="3137926" y="26772"/>
                </a:lnTo>
                <a:lnTo>
                  <a:pt x="3137926" y="79121"/>
                </a:lnTo>
                <a:lnTo>
                  <a:pt x="3138884" y="83786"/>
                </a:lnTo>
                <a:lnTo>
                  <a:pt x="3140801" y="87278"/>
                </a:lnTo>
                <a:lnTo>
                  <a:pt x="3144337" y="93796"/>
                </a:lnTo>
                <a:lnTo>
                  <a:pt x="3150982" y="97054"/>
                </a:lnTo>
                <a:lnTo>
                  <a:pt x="3151344" y="80761"/>
                </a:lnTo>
                <a:lnTo>
                  <a:pt x="3150237" y="78546"/>
                </a:lnTo>
                <a:lnTo>
                  <a:pt x="3149683" y="75693"/>
                </a:lnTo>
                <a:lnTo>
                  <a:pt x="3149683" y="26772"/>
                </a:lnTo>
                <a:close/>
              </a:path>
              <a:path w="3913686" h="124145">
                <a:moveTo>
                  <a:pt x="3157201" y="86895"/>
                </a:moveTo>
                <a:lnTo>
                  <a:pt x="3153389" y="84851"/>
                </a:lnTo>
                <a:lnTo>
                  <a:pt x="3151344" y="80761"/>
                </a:lnTo>
                <a:lnTo>
                  <a:pt x="3150982" y="97054"/>
                </a:lnTo>
                <a:lnTo>
                  <a:pt x="3166999" y="97054"/>
                </a:lnTo>
                <a:lnTo>
                  <a:pt x="3172324" y="95265"/>
                </a:lnTo>
                <a:lnTo>
                  <a:pt x="3176711" y="91687"/>
                </a:lnTo>
                <a:lnTo>
                  <a:pt x="3178926" y="89898"/>
                </a:lnTo>
                <a:lnTo>
                  <a:pt x="3180779" y="87704"/>
                </a:lnTo>
                <a:lnTo>
                  <a:pt x="3182270" y="85106"/>
                </a:lnTo>
                <a:lnTo>
                  <a:pt x="3182142" y="95201"/>
                </a:lnTo>
                <a:lnTo>
                  <a:pt x="3193004" y="95201"/>
                </a:lnTo>
                <a:lnTo>
                  <a:pt x="3193004" y="26772"/>
                </a:lnTo>
                <a:lnTo>
                  <a:pt x="3181503" y="26772"/>
                </a:lnTo>
                <a:lnTo>
                  <a:pt x="3181503" y="67067"/>
                </a:lnTo>
                <a:lnTo>
                  <a:pt x="3180715" y="72327"/>
                </a:lnTo>
                <a:lnTo>
                  <a:pt x="3179139" y="76161"/>
                </a:lnTo>
                <a:lnTo>
                  <a:pt x="3176242" y="83317"/>
                </a:lnTo>
                <a:lnTo>
                  <a:pt x="3170790" y="86895"/>
                </a:lnTo>
                <a:lnTo>
                  <a:pt x="3157201" y="86895"/>
                </a:lnTo>
                <a:close/>
              </a:path>
              <a:path w="3913686" h="124145">
                <a:moveTo>
                  <a:pt x="3224974" y="71901"/>
                </a:moveTo>
                <a:lnTo>
                  <a:pt x="3224228" y="86448"/>
                </a:lnTo>
                <a:lnTo>
                  <a:pt x="3226656" y="89728"/>
                </a:lnTo>
                <a:lnTo>
                  <a:pt x="3226592" y="75905"/>
                </a:lnTo>
                <a:lnTo>
                  <a:pt x="3224974" y="71901"/>
                </a:lnTo>
                <a:close/>
              </a:path>
              <a:path w="3913686" h="124145">
                <a:moveTo>
                  <a:pt x="3291169" y="1342"/>
                </a:moveTo>
                <a:lnTo>
                  <a:pt x="3291169" y="95201"/>
                </a:lnTo>
                <a:lnTo>
                  <a:pt x="3302671" y="95201"/>
                </a:lnTo>
                <a:lnTo>
                  <a:pt x="3302671" y="1342"/>
                </a:lnTo>
                <a:lnTo>
                  <a:pt x="3291169" y="1342"/>
                </a:lnTo>
                <a:close/>
              </a:path>
              <a:path w="3913686" h="124145">
                <a:moveTo>
                  <a:pt x="3323565" y="27091"/>
                </a:moveTo>
                <a:lnTo>
                  <a:pt x="3323565" y="95201"/>
                </a:lnTo>
                <a:lnTo>
                  <a:pt x="3335258" y="95201"/>
                </a:lnTo>
                <a:lnTo>
                  <a:pt x="3335258" y="27091"/>
                </a:lnTo>
                <a:lnTo>
                  <a:pt x="3323565" y="27091"/>
                </a:lnTo>
                <a:close/>
              </a:path>
              <a:path w="3913686" h="124145">
                <a:moveTo>
                  <a:pt x="3323565" y="1342"/>
                </a:moveTo>
                <a:lnTo>
                  <a:pt x="3323565" y="14376"/>
                </a:lnTo>
                <a:lnTo>
                  <a:pt x="3335258" y="14376"/>
                </a:lnTo>
                <a:lnTo>
                  <a:pt x="3335258" y="1342"/>
                </a:lnTo>
                <a:lnTo>
                  <a:pt x="3323565" y="1342"/>
                </a:lnTo>
                <a:close/>
              </a:path>
              <a:path w="3913686" h="124145">
                <a:moveTo>
                  <a:pt x="3375342" y="35078"/>
                </a:moveTo>
                <a:lnTo>
                  <a:pt x="3388036" y="35078"/>
                </a:lnTo>
                <a:lnTo>
                  <a:pt x="3391933" y="36473"/>
                </a:lnTo>
                <a:lnTo>
                  <a:pt x="3394362" y="39263"/>
                </a:lnTo>
                <a:lnTo>
                  <a:pt x="3396790" y="42053"/>
                </a:lnTo>
                <a:lnTo>
                  <a:pt x="3398345" y="45556"/>
                </a:lnTo>
                <a:lnTo>
                  <a:pt x="3399026" y="49773"/>
                </a:lnTo>
                <a:lnTo>
                  <a:pt x="3410208" y="49773"/>
                </a:lnTo>
                <a:lnTo>
                  <a:pt x="3409228" y="40615"/>
                </a:lnTo>
                <a:lnTo>
                  <a:pt x="3406321" y="34162"/>
                </a:lnTo>
                <a:lnTo>
                  <a:pt x="3401486" y="30413"/>
                </a:lnTo>
                <a:lnTo>
                  <a:pt x="3396651" y="26665"/>
                </a:lnTo>
                <a:lnTo>
                  <a:pt x="3390379" y="24791"/>
                </a:lnTo>
                <a:lnTo>
                  <a:pt x="3373638" y="24791"/>
                </a:lnTo>
                <a:lnTo>
                  <a:pt x="3366205" y="28135"/>
                </a:lnTo>
                <a:lnTo>
                  <a:pt x="3360369" y="34822"/>
                </a:lnTo>
                <a:lnTo>
                  <a:pt x="3358156" y="37689"/>
                </a:lnTo>
                <a:lnTo>
                  <a:pt x="3353251" y="48788"/>
                </a:lnTo>
                <a:lnTo>
                  <a:pt x="3351615" y="62871"/>
                </a:lnTo>
                <a:lnTo>
                  <a:pt x="3351617" y="63294"/>
                </a:lnTo>
                <a:lnTo>
                  <a:pt x="3353670" y="76521"/>
                </a:lnTo>
                <a:lnTo>
                  <a:pt x="3359602" y="87374"/>
                </a:lnTo>
                <a:lnTo>
                  <a:pt x="3364927" y="93913"/>
                </a:lnTo>
                <a:lnTo>
                  <a:pt x="3372062" y="97182"/>
                </a:lnTo>
                <a:lnTo>
                  <a:pt x="3388973" y="97182"/>
                </a:lnTo>
                <a:lnTo>
                  <a:pt x="3395511" y="95084"/>
                </a:lnTo>
                <a:lnTo>
                  <a:pt x="3400623" y="90888"/>
                </a:lnTo>
                <a:lnTo>
                  <a:pt x="3405735" y="86693"/>
                </a:lnTo>
                <a:lnTo>
                  <a:pt x="3408930" y="80059"/>
                </a:lnTo>
                <a:lnTo>
                  <a:pt x="3410208" y="70986"/>
                </a:lnTo>
                <a:lnTo>
                  <a:pt x="3399026" y="70986"/>
                </a:lnTo>
                <a:lnTo>
                  <a:pt x="3397961" y="76055"/>
                </a:lnTo>
                <a:lnTo>
                  <a:pt x="3396034" y="80048"/>
                </a:lnTo>
                <a:lnTo>
                  <a:pt x="3393244" y="82966"/>
                </a:lnTo>
                <a:lnTo>
                  <a:pt x="3390453" y="85883"/>
                </a:lnTo>
                <a:lnTo>
                  <a:pt x="3386673" y="87342"/>
                </a:lnTo>
                <a:lnTo>
                  <a:pt x="3375682" y="87342"/>
                </a:lnTo>
                <a:lnTo>
                  <a:pt x="3371125" y="85000"/>
                </a:lnTo>
                <a:lnTo>
                  <a:pt x="3368228" y="80314"/>
                </a:lnTo>
                <a:lnTo>
                  <a:pt x="3365332" y="75629"/>
                </a:lnTo>
                <a:lnTo>
                  <a:pt x="3363883" y="69857"/>
                </a:lnTo>
                <a:lnTo>
                  <a:pt x="3363883" y="56184"/>
                </a:lnTo>
                <a:lnTo>
                  <a:pt x="3364905" y="50455"/>
                </a:lnTo>
                <a:lnTo>
                  <a:pt x="3366950" y="45812"/>
                </a:lnTo>
                <a:lnTo>
                  <a:pt x="3370103" y="38656"/>
                </a:lnTo>
                <a:lnTo>
                  <a:pt x="3375342" y="35078"/>
                </a:lnTo>
                <a:close/>
              </a:path>
              <a:path w="3913686" h="124145">
                <a:moveTo>
                  <a:pt x="3422028" y="1342"/>
                </a:moveTo>
                <a:lnTo>
                  <a:pt x="3422028" y="95201"/>
                </a:lnTo>
                <a:lnTo>
                  <a:pt x="3433530" y="95201"/>
                </a:lnTo>
                <a:lnTo>
                  <a:pt x="3433530" y="1342"/>
                </a:lnTo>
                <a:lnTo>
                  <a:pt x="3422028" y="1342"/>
                </a:lnTo>
                <a:close/>
              </a:path>
              <a:path w="3913686" h="124145">
                <a:moveTo>
                  <a:pt x="3585602" y="26772"/>
                </a:moveTo>
                <a:lnTo>
                  <a:pt x="3585602" y="95201"/>
                </a:lnTo>
                <a:lnTo>
                  <a:pt x="3597103" y="95201"/>
                </a:lnTo>
                <a:lnTo>
                  <a:pt x="3597103" y="50987"/>
                </a:lnTo>
                <a:lnTo>
                  <a:pt x="3598658" y="46696"/>
                </a:lnTo>
                <a:lnTo>
                  <a:pt x="3601768" y="42968"/>
                </a:lnTo>
                <a:lnTo>
                  <a:pt x="3604877" y="39242"/>
                </a:lnTo>
                <a:lnTo>
                  <a:pt x="3609329" y="37378"/>
                </a:lnTo>
                <a:lnTo>
                  <a:pt x="3616432" y="37399"/>
                </a:lnTo>
                <a:lnTo>
                  <a:pt x="3618892" y="37697"/>
                </a:lnTo>
                <a:lnTo>
                  <a:pt x="3618892" y="25557"/>
                </a:lnTo>
                <a:lnTo>
                  <a:pt x="3617656" y="25430"/>
                </a:lnTo>
                <a:lnTo>
                  <a:pt x="3615185" y="25238"/>
                </a:lnTo>
                <a:lnTo>
                  <a:pt x="3610628" y="25238"/>
                </a:lnTo>
                <a:lnTo>
                  <a:pt x="3606603" y="26889"/>
                </a:lnTo>
                <a:lnTo>
                  <a:pt x="3603109" y="30190"/>
                </a:lnTo>
                <a:lnTo>
                  <a:pt x="3599616" y="33491"/>
                </a:lnTo>
                <a:lnTo>
                  <a:pt x="3597423" y="36292"/>
                </a:lnTo>
                <a:lnTo>
                  <a:pt x="3596528" y="38592"/>
                </a:lnTo>
                <a:lnTo>
                  <a:pt x="3596528" y="26772"/>
                </a:lnTo>
                <a:lnTo>
                  <a:pt x="3585602" y="26772"/>
                </a:lnTo>
                <a:close/>
              </a:path>
              <a:path w="3913686" h="124145">
                <a:moveTo>
                  <a:pt x="3627688" y="65981"/>
                </a:moveTo>
                <a:lnTo>
                  <a:pt x="3625707" y="70901"/>
                </a:lnTo>
                <a:lnTo>
                  <a:pt x="3625707" y="83041"/>
                </a:lnTo>
                <a:lnTo>
                  <a:pt x="3627720" y="87864"/>
                </a:lnTo>
                <a:lnTo>
                  <a:pt x="3631745" y="91719"/>
                </a:lnTo>
                <a:lnTo>
                  <a:pt x="3635771" y="95574"/>
                </a:lnTo>
                <a:lnTo>
                  <a:pt x="3640957" y="97501"/>
                </a:lnTo>
                <a:lnTo>
                  <a:pt x="3638934" y="82934"/>
                </a:lnTo>
                <a:lnTo>
                  <a:pt x="3637720" y="80314"/>
                </a:lnTo>
                <a:lnTo>
                  <a:pt x="3637720" y="72604"/>
                </a:lnTo>
                <a:lnTo>
                  <a:pt x="3639488" y="69410"/>
                </a:lnTo>
                <a:lnTo>
                  <a:pt x="3643023" y="67408"/>
                </a:lnTo>
                <a:lnTo>
                  <a:pt x="3645110" y="66215"/>
                </a:lnTo>
                <a:lnTo>
                  <a:pt x="3648241" y="65342"/>
                </a:lnTo>
                <a:lnTo>
                  <a:pt x="3652416" y="64788"/>
                </a:lnTo>
                <a:lnTo>
                  <a:pt x="3659380" y="63894"/>
                </a:lnTo>
                <a:lnTo>
                  <a:pt x="3663682" y="63212"/>
                </a:lnTo>
                <a:lnTo>
                  <a:pt x="3665898" y="62616"/>
                </a:lnTo>
                <a:lnTo>
                  <a:pt x="3668113" y="62019"/>
                </a:lnTo>
                <a:lnTo>
                  <a:pt x="3671329" y="60379"/>
                </a:lnTo>
                <a:lnTo>
                  <a:pt x="3671329" y="76715"/>
                </a:lnTo>
                <a:lnTo>
                  <a:pt x="3668134" y="81805"/>
                </a:lnTo>
                <a:lnTo>
                  <a:pt x="3661809" y="94115"/>
                </a:lnTo>
                <a:lnTo>
                  <a:pt x="3666196" y="91857"/>
                </a:lnTo>
                <a:lnTo>
                  <a:pt x="3669561" y="89195"/>
                </a:lnTo>
                <a:lnTo>
                  <a:pt x="3671904" y="86129"/>
                </a:lnTo>
                <a:lnTo>
                  <a:pt x="3671648" y="42085"/>
                </a:lnTo>
                <a:lnTo>
                  <a:pt x="3671648" y="47920"/>
                </a:lnTo>
                <a:lnTo>
                  <a:pt x="3670881" y="50412"/>
                </a:lnTo>
                <a:lnTo>
                  <a:pt x="3668219" y="53394"/>
                </a:lnTo>
                <a:lnTo>
                  <a:pt x="3665578" y="53735"/>
                </a:lnTo>
                <a:lnTo>
                  <a:pt x="3647240" y="56035"/>
                </a:lnTo>
                <a:lnTo>
                  <a:pt x="3640808" y="56844"/>
                </a:lnTo>
                <a:lnTo>
                  <a:pt x="3635611" y="58995"/>
                </a:lnTo>
                <a:lnTo>
                  <a:pt x="3631650" y="62488"/>
                </a:lnTo>
                <a:lnTo>
                  <a:pt x="3627688" y="65981"/>
                </a:lnTo>
                <a:close/>
              </a:path>
              <a:path w="3913686" h="124145">
                <a:moveTo>
                  <a:pt x="3683565" y="86320"/>
                </a:moveTo>
                <a:lnTo>
                  <a:pt x="3682830" y="83445"/>
                </a:lnTo>
                <a:lnTo>
                  <a:pt x="3682830" y="37548"/>
                </a:lnTo>
                <a:lnTo>
                  <a:pt x="3680338" y="32777"/>
                </a:lnTo>
                <a:lnTo>
                  <a:pt x="3675354" y="29711"/>
                </a:lnTo>
                <a:lnTo>
                  <a:pt x="3670328" y="26644"/>
                </a:lnTo>
                <a:lnTo>
                  <a:pt x="3663789" y="25110"/>
                </a:lnTo>
                <a:lnTo>
                  <a:pt x="3648795" y="25110"/>
                </a:lnTo>
                <a:lnTo>
                  <a:pt x="3642693" y="26761"/>
                </a:lnTo>
                <a:lnTo>
                  <a:pt x="3637432" y="30062"/>
                </a:lnTo>
                <a:lnTo>
                  <a:pt x="3632171" y="33363"/>
                </a:lnTo>
                <a:lnTo>
                  <a:pt x="3629435" y="39231"/>
                </a:lnTo>
                <a:lnTo>
                  <a:pt x="3629221" y="47665"/>
                </a:lnTo>
                <a:lnTo>
                  <a:pt x="3639956" y="47665"/>
                </a:lnTo>
                <a:lnTo>
                  <a:pt x="3640382" y="44130"/>
                </a:lnTo>
                <a:lnTo>
                  <a:pt x="3641298" y="41467"/>
                </a:lnTo>
                <a:lnTo>
                  <a:pt x="3642703" y="39678"/>
                </a:lnTo>
                <a:lnTo>
                  <a:pt x="3645217" y="36441"/>
                </a:lnTo>
                <a:lnTo>
                  <a:pt x="3649477" y="34822"/>
                </a:lnTo>
                <a:lnTo>
                  <a:pt x="3660680" y="34822"/>
                </a:lnTo>
                <a:lnTo>
                  <a:pt x="3664673" y="35706"/>
                </a:lnTo>
                <a:lnTo>
                  <a:pt x="3667463" y="37474"/>
                </a:lnTo>
                <a:lnTo>
                  <a:pt x="3670253" y="39242"/>
                </a:lnTo>
                <a:lnTo>
                  <a:pt x="3671648" y="42085"/>
                </a:lnTo>
                <a:lnTo>
                  <a:pt x="3671904" y="86129"/>
                </a:lnTo>
                <a:lnTo>
                  <a:pt x="3672287" y="88855"/>
                </a:lnTo>
                <a:lnTo>
                  <a:pt x="3673885" y="92454"/>
                </a:lnTo>
                <a:lnTo>
                  <a:pt x="3675674" y="95265"/>
                </a:lnTo>
                <a:lnTo>
                  <a:pt x="3678549" y="96671"/>
                </a:lnTo>
                <a:lnTo>
                  <a:pt x="3684129" y="96671"/>
                </a:lnTo>
                <a:lnTo>
                  <a:pt x="3687282" y="96351"/>
                </a:lnTo>
                <a:lnTo>
                  <a:pt x="3690434" y="95521"/>
                </a:lnTo>
                <a:lnTo>
                  <a:pt x="3690434" y="87023"/>
                </a:lnTo>
                <a:lnTo>
                  <a:pt x="3689028" y="87247"/>
                </a:lnTo>
                <a:lnTo>
                  <a:pt x="3686664" y="87406"/>
                </a:lnTo>
                <a:lnTo>
                  <a:pt x="3683565" y="86320"/>
                </a:lnTo>
                <a:close/>
              </a:path>
              <a:path w="3913686" h="124145">
                <a:moveTo>
                  <a:pt x="3668134" y="81805"/>
                </a:moveTo>
                <a:lnTo>
                  <a:pt x="3661745" y="84914"/>
                </a:lnTo>
                <a:lnTo>
                  <a:pt x="3657953" y="86789"/>
                </a:lnTo>
                <a:lnTo>
                  <a:pt x="3654034" y="87726"/>
                </a:lnTo>
                <a:lnTo>
                  <a:pt x="3646665" y="87726"/>
                </a:lnTo>
                <a:lnTo>
                  <a:pt x="3643790" y="86767"/>
                </a:lnTo>
                <a:lnTo>
                  <a:pt x="3641362" y="84851"/>
                </a:lnTo>
                <a:lnTo>
                  <a:pt x="3638934" y="82934"/>
                </a:lnTo>
                <a:lnTo>
                  <a:pt x="3640957" y="97501"/>
                </a:lnTo>
                <a:lnTo>
                  <a:pt x="3652586" y="97501"/>
                </a:lnTo>
                <a:lnTo>
                  <a:pt x="3657421" y="96373"/>
                </a:lnTo>
                <a:lnTo>
                  <a:pt x="3661809" y="94115"/>
                </a:lnTo>
                <a:lnTo>
                  <a:pt x="3668134" y="81805"/>
                </a:lnTo>
                <a:close/>
              </a:path>
              <a:path w="3913686" h="124145">
                <a:moveTo>
                  <a:pt x="3717185" y="80187"/>
                </a:moveTo>
                <a:lnTo>
                  <a:pt x="3714075" y="75245"/>
                </a:lnTo>
                <a:lnTo>
                  <a:pt x="3712520" y="69111"/>
                </a:lnTo>
                <a:lnTo>
                  <a:pt x="3712520" y="53181"/>
                </a:lnTo>
                <a:lnTo>
                  <a:pt x="3714320" y="46664"/>
                </a:lnTo>
                <a:lnTo>
                  <a:pt x="3717920" y="42234"/>
                </a:lnTo>
                <a:lnTo>
                  <a:pt x="3721519" y="37804"/>
                </a:lnTo>
                <a:lnTo>
                  <a:pt x="3726216" y="35589"/>
                </a:lnTo>
                <a:lnTo>
                  <a:pt x="3737206" y="35589"/>
                </a:lnTo>
                <a:lnTo>
                  <a:pt x="3741572" y="37665"/>
                </a:lnTo>
                <a:lnTo>
                  <a:pt x="3745107" y="41818"/>
                </a:lnTo>
                <a:lnTo>
                  <a:pt x="3748643" y="45971"/>
                </a:lnTo>
                <a:lnTo>
                  <a:pt x="3750411" y="52371"/>
                </a:lnTo>
                <a:lnTo>
                  <a:pt x="3750411" y="69580"/>
                </a:lnTo>
                <a:lnTo>
                  <a:pt x="3748696" y="76151"/>
                </a:lnTo>
                <a:lnTo>
                  <a:pt x="3745267" y="80729"/>
                </a:lnTo>
                <a:lnTo>
                  <a:pt x="3741838" y="85308"/>
                </a:lnTo>
                <a:lnTo>
                  <a:pt x="3737483" y="96692"/>
                </a:lnTo>
                <a:lnTo>
                  <a:pt x="3741146" y="94818"/>
                </a:lnTo>
                <a:lnTo>
                  <a:pt x="3744809" y="92944"/>
                </a:lnTo>
                <a:lnTo>
                  <a:pt x="3747983" y="89898"/>
                </a:lnTo>
                <a:lnTo>
                  <a:pt x="3750666" y="85681"/>
                </a:lnTo>
                <a:lnTo>
                  <a:pt x="3750666" y="95201"/>
                </a:lnTo>
                <a:lnTo>
                  <a:pt x="3761018" y="95201"/>
                </a:lnTo>
                <a:lnTo>
                  <a:pt x="3761018" y="1022"/>
                </a:lnTo>
                <a:lnTo>
                  <a:pt x="3749964" y="1022"/>
                </a:lnTo>
                <a:lnTo>
                  <a:pt x="3749964" y="35589"/>
                </a:lnTo>
                <a:lnTo>
                  <a:pt x="3747365" y="32394"/>
                </a:lnTo>
                <a:lnTo>
                  <a:pt x="3745044" y="30158"/>
                </a:lnTo>
                <a:lnTo>
                  <a:pt x="3742999" y="28880"/>
                </a:lnTo>
                <a:lnTo>
                  <a:pt x="3739463" y="26665"/>
                </a:lnTo>
                <a:lnTo>
                  <a:pt x="3735076" y="25557"/>
                </a:lnTo>
                <a:lnTo>
                  <a:pt x="3720380" y="25557"/>
                </a:lnTo>
                <a:lnTo>
                  <a:pt x="3713106" y="29210"/>
                </a:lnTo>
                <a:lnTo>
                  <a:pt x="3708016" y="36516"/>
                </a:lnTo>
                <a:lnTo>
                  <a:pt x="3702068" y="49247"/>
                </a:lnTo>
                <a:lnTo>
                  <a:pt x="3700380" y="62424"/>
                </a:lnTo>
                <a:lnTo>
                  <a:pt x="3700407" y="64211"/>
                </a:lnTo>
                <a:lnTo>
                  <a:pt x="3702716" y="77527"/>
                </a:lnTo>
                <a:lnTo>
                  <a:pt x="3708751" y="88013"/>
                </a:lnTo>
                <a:lnTo>
                  <a:pt x="3714331" y="94424"/>
                </a:lnTo>
                <a:lnTo>
                  <a:pt x="3720933" y="97629"/>
                </a:lnTo>
                <a:lnTo>
                  <a:pt x="3720295" y="85127"/>
                </a:lnTo>
                <a:lnTo>
                  <a:pt x="3717185" y="80187"/>
                </a:lnTo>
                <a:close/>
              </a:path>
              <a:path w="3913686" h="124145">
                <a:moveTo>
                  <a:pt x="3720295" y="85127"/>
                </a:moveTo>
                <a:lnTo>
                  <a:pt x="3720933" y="97629"/>
                </a:lnTo>
                <a:lnTo>
                  <a:pt x="3733287" y="97629"/>
                </a:lnTo>
                <a:lnTo>
                  <a:pt x="3737483" y="96692"/>
                </a:lnTo>
                <a:lnTo>
                  <a:pt x="3741838" y="85308"/>
                </a:lnTo>
                <a:lnTo>
                  <a:pt x="3737461" y="87598"/>
                </a:lnTo>
                <a:lnTo>
                  <a:pt x="3725278" y="87598"/>
                </a:lnTo>
                <a:lnTo>
                  <a:pt x="3720295" y="85127"/>
                </a:lnTo>
                <a:close/>
              </a:path>
              <a:path w="3913686" h="124145">
                <a:moveTo>
                  <a:pt x="3796934" y="27840"/>
                </a:moveTo>
                <a:lnTo>
                  <a:pt x="3786682" y="35525"/>
                </a:lnTo>
                <a:lnTo>
                  <a:pt x="3790388" y="55524"/>
                </a:lnTo>
                <a:lnTo>
                  <a:pt x="3790601" y="49645"/>
                </a:lnTo>
                <a:lnTo>
                  <a:pt x="3792497" y="44800"/>
                </a:lnTo>
                <a:lnTo>
                  <a:pt x="3796075" y="40988"/>
                </a:lnTo>
                <a:lnTo>
                  <a:pt x="3799653" y="37175"/>
                </a:lnTo>
                <a:lnTo>
                  <a:pt x="3796934" y="27840"/>
                </a:lnTo>
                <a:close/>
              </a:path>
              <a:path w="3913686" h="124145">
                <a:moveTo>
                  <a:pt x="3840227" y="64660"/>
                </a:moveTo>
                <a:lnTo>
                  <a:pt x="3840227" y="57760"/>
                </a:lnTo>
                <a:lnTo>
                  <a:pt x="3839886" y="52733"/>
                </a:lnTo>
                <a:lnTo>
                  <a:pt x="3839205" y="49582"/>
                </a:lnTo>
                <a:lnTo>
                  <a:pt x="3838438" y="44981"/>
                </a:lnTo>
                <a:lnTo>
                  <a:pt x="3836905" y="40956"/>
                </a:lnTo>
                <a:lnTo>
                  <a:pt x="3834604" y="37506"/>
                </a:lnTo>
                <a:lnTo>
                  <a:pt x="3832219" y="33885"/>
                </a:lnTo>
                <a:lnTo>
                  <a:pt x="3828747" y="30936"/>
                </a:lnTo>
                <a:lnTo>
                  <a:pt x="3824189" y="28656"/>
                </a:lnTo>
                <a:lnTo>
                  <a:pt x="3819631" y="26378"/>
                </a:lnTo>
                <a:lnTo>
                  <a:pt x="3814924" y="25238"/>
                </a:lnTo>
                <a:lnTo>
                  <a:pt x="3809901" y="25238"/>
                </a:lnTo>
                <a:lnTo>
                  <a:pt x="3796934" y="27840"/>
                </a:lnTo>
                <a:lnTo>
                  <a:pt x="3799653" y="37175"/>
                </a:lnTo>
                <a:lnTo>
                  <a:pt x="3804083" y="35269"/>
                </a:lnTo>
                <a:lnTo>
                  <a:pt x="3816734" y="35269"/>
                </a:lnTo>
                <a:lnTo>
                  <a:pt x="3821996" y="38038"/>
                </a:lnTo>
                <a:lnTo>
                  <a:pt x="3825147" y="43575"/>
                </a:lnTo>
                <a:lnTo>
                  <a:pt x="3826851" y="46557"/>
                </a:lnTo>
                <a:lnTo>
                  <a:pt x="3827938" y="50540"/>
                </a:lnTo>
                <a:lnTo>
                  <a:pt x="3828406" y="55524"/>
                </a:lnTo>
                <a:lnTo>
                  <a:pt x="3790388" y="55524"/>
                </a:lnTo>
                <a:lnTo>
                  <a:pt x="3786682" y="35525"/>
                </a:lnTo>
                <a:lnTo>
                  <a:pt x="3784981" y="37647"/>
                </a:lnTo>
                <a:lnTo>
                  <a:pt x="3779548" y="48717"/>
                </a:lnTo>
                <a:lnTo>
                  <a:pt x="3777737" y="62296"/>
                </a:lnTo>
                <a:lnTo>
                  <a:pt x="3777789" y="64820"/>
                </a:lnTo>
                <a:lnTo>
                  <a:pt x="3780311" y="78163"/>
                </a:lnTo>
                <a:lnTo>
                  <a:pt x="3786618" y="88333"/>
                </a:lnTo>
                <a:lnTo>
                  <a:pt x="3792540" y="94530"/>
                </a:lnTo>
                <a:lnTo>
                  <a:pt x="3799759" y="97629"/>
                </a:lnTo>
                <a:lnTo>
                  <a:pt x="3811772" y="97629"/>
                </a:lnTo>
                <a:lnTo>
                  <a:pt x="3814903" y="97289"/>
                </a:lnTo>
                <a:lnTo>
                  <a:pt x="3817672" y="96607"/>
                </a:lnTo>
                <a:lnTo>
                  <a:pt x="3822826" y="95414"/>
                </a:lnTo>
                <a:lnTo>
                  <a:pt x="3827150" y="93114"/>
                </a:lnTo>
                <a:lnTo>
                  <a:pt x="3830643" y="89706"/>
                </a:lnTo>
                <a:lnTo>
                  <a:pt x="3832730" y="87747"/>
                </a:lnTo>
                <a:lnTo>
                  <a:pt x="3834615" y="85223"/>
                </a:lnTo>
                <a:lnTo>
                  <a:pt x="3836298" y="82135"/>
                </a:lnTo>
                <a:lnTo>
                  <a:pt x="3837980" y="79047"/>
                </a:lnTo>
                <a:lnTo>
                  <a:pt x="3838971" y="76246"/>
                </a:lnTo>
                <a:lnTo>
                  <a:pt x="3839268" y="73733"/>
                </a:lnTo>
                <a:lnTo>
                  <a:pt x="3827959" y="73733"/>
                </a:lnTo>
                <a:lnTo>
                  <a:pt x="3827107" y="76757"/>
                </a:lnTo>
                <a:lnTo>
                  <a:pt x="3825659" y="79420"/>
                </a:lnTo>
                <a:lnTo>
                  <a:pt x="3823614" y="81720"/>
                </a:lnTo>
                <a:lnTo>
                  <a:pt x="3820036" y="85681"/>
                </a:lnTo>
                <a:lnTo>
                  <a:pt x="3815244" y="87662"/>
                </a:lnTo>
                <a:lnTo>
                  <a:pt x="3802805" y="87662"/>
                </a:lnTo>
                <a:lnTo>
                  <a:pt x="3798056" y="85564"/>
                </a:lnTo>
                <a:lnTo>
                  <a:pt x="3794989" y="81369"/>
                </a:lnTo>
                <a:lnTo>
                  <a:pt x="3791922" y="77173"/>
                </a:lnTo>
                <a:lnTo>
                  <a:pt x="3790282" y="71603"/>
                </a:lnTo>
                <a:lnTo>
                  <a:pt x="3790068" y="64660"/>
                </a:lnTo>
                <a:lnTo>
                  <a:pt x="3840227" y="64660"/>
                </a:lnTo>
                <a:close/>
              </a:path>
              <a:path w="3913686" h="124145">
                <a:moveTo>
                  <a:pt x="3869853" y="80187"/>
                </a:moveTo>
                <a:lnTo>
                  <a:pt x="3866744" y="75245"/>
                </a:lnTo>
                <a:lnTo>
                  <a:pt x="3865189" y="69111"/>
                </a:lnTo>
                <a:lnTo>
                  <a:pt x="3865189" y="53181"/>
                </a:lnTo>
                <a:lnTo>
                  <a:pt x="3866989" y="46664"/>
                </a:lnTo>
                <a:lnTo>
                  <a:pt x="3870588" y="42234"/>
                </a:lnTo>
                <a:lnTo>
                  <a:pt x="3874188" y="37804"/>
                </a:lnTo>
                <a:lnTo>
                  <a:pt x="3878884" y="35589"/>
                </a:lnTo>
                <a:lnTo>
                  <a:pt x="3889874" y="35589"/>
                </a:lnTo>
                <a:lnTo>
                  <a:pt x="3894240" y="37665"/>
                </a:lnTo>
                <a:lnTo>
                  <a:pt x="3897776" y="41818"/>
                </a:lnTo>
                <a:lnTo>
                  <a:pt x="3901312" y="45971"/>
                </a:lnTo>
                <a:lnTo>
                  <a:pt x="3903079" y="52371"/>
                </a:lnTo>
                <a:lnTo>
                  <a:pt x="3903079" y="69580"/>
                </a:lnTo>
                <a:lnTo>
                  <a:pt x="3901365" y="76151"/>
                </a:lnTo>
                <a:lnTo>
                  <a:pt x="3897935" y="80729"/>
                </a:lnTo>
                <a:lnTo>
                  <a:pt x="3894507" y="85308"/>
                </a:lnTo>
                <a:lnTo>
                  <a:pt x="3890151" y="96692"/>
                </a:lnTo>
                <a:lnTo>
                  <a:pt x="3893814" y="94818"/>
                </a:lnTo>
                <a:lnTo>
                  <a:pt x="3897477" y="92944"/>
                </a:lnTo>
                <a:lnTo>
                  <a:pt x="3900651" y="89898"/>
                </a:lnTo>
                <a:lnTo>
                  <a:pt x="3903335" y="85681"/>
                </a:lnTo>
                <a:lnTo>
                  <a:pt x="3903335" y="95201"/>
                </a:lnTo>
                <a:lnTo>
                  <a:pt x="3913686" y="95201"/>
                </a:lnTo>
                <a:lnTo>
                  <a:pt x="3913686" y="1022"/>
                </a:lnTo>
                <a:lnTo>
                  <a:pt x="3902632" y="1022"/>
                </a:lnTo>
                <a:lnTo>
                  <a:pt x="3902632" y="35589"/>
                </a:lnTo>
                <a:lnTo>
                  <a:pt x="3900034" y="32394"/>
                </a:lnTo>
                <a:lnTo>
                  <a:pt x="3897712" y="30158"/>
                </a:lnTo>
                <a:lnTo>
                  <a:pt x="3895667" y="28880"/>
                </a:lnTo>
                <a:lnTo>
                  <a:pt x="3892132" y="26665"/>
                </a:lnTo>
                <a:lnTo>
                  <a:pt x="3887744" y="25557"/>
                </a:lnTo>
                <a:lnTo>
                  <a:pt x="3873048" y="25557"/>
                </a:lnTo>
                <a:lnTo>
                  <a:pt x="3865775" y="29210"/>
                </a:lnTo>
                <a:lnTo>
                  <a:pt x="3860684" y="36516"/>
                </a:lnTo>
                <a:lnTo>
                  <a:pt x="3854737" y="49247"/>
                </a:lnTo>
                <a:lnTo>
                  <a:pt x="3853049" y="62424"/>
                </a:lnTo>
                <a:lnTo>
                  <a:pt x="3853076" y="64211"/>
                </a:lnTo>
                <a:lnTo>
                  <a:pt x="3855385" y="77527"/>
                </a:lnTo>
                <a:lnTo>
                  <a:pt x="3861419" y="88013"/>
                </a:lnTo>
                <a:lnTo>
                  <a:pt x="3866999" y="94424"/>
                </a:lnTo>
                <a:lnTo>
                  <a:pt x="3873602" y="97629"/>
                </a:lnTo>
                <a:lnTo>
                  <a:pt x="3872963" y="85127"/>
                </a:lnTo>
                <a:lnTo>
                  <a:pt x="3869853" y="80187"/>
                </a:lnTo>
                <a:close/>
              </a:path>
              <a:path w="3913686" h="124145">
                <a:moveTo>
                  <a:pt x="3872963" y="85127"/>
                </a:moveTo>
                <a:lnTo>
                  <a:pt x="3873602" y="97629"/>
                </a:lnTo>
                <a:lnTo>
                  <a:pt x="3885955" y="97629"/>
                </a:lnTo>
                <a:lnTo>
                  <a:pt x="3890151" y="96692"/>
                </a:lnTo>
                <a:lnTo>
                  <a:pt x="3894507" y="85308"/>
                </a:lnTo>
                <a:lnTo>
                  <a:pt x="3890130" y="87598"/>
                </a:lnTo>
                <a:lnTo>
                  <a:pt x="3877947" y="87598"/>
                </a:lnTo>
                <a:lnTo>
                  <a:pt x="3872963" y="85127"/>
                </a:lnTo>
                <a:close/>
              </a:path>
              <a:path w="3913686" h="124145">
                <a:moveTo>
                  <a:pt x="3568670" y="96288"/>
                </a:moveTo>
                <a:lnTo>
                  <a:pt x="3571875" y="96202"/>
                </a:lnTo>
                <a:lnTo>
                  <a:pt x="3574729" y="95862"/>
                </a:lnTo>
                <a:lnTo>
                  <a:pt x="3577423" y="95201"/>
                </a:lnTo>
                <a:lnTo>
                  <a:pt x="3577423" y="86129"/>
                </a:lnTo>
                <a:lnTo>
                  <a:pt x="3573952" y="86320"/>
                </a:lnTo>
                <a:lnTo>
                  <a:pt x="3571311" y="86320"/>
                </a:lnTo>
                <a:lnTo>
                  <a:pt x="3568925" y="85617"/>
                </a:lnTo>
                <a:lnTo>
                  <a:pt x="3566497" y="83211"/>
                </a:lnTo>
                <a:lnTo>
                  <a:pt x="3566497" y="36164"/>
                </a:lnTo>
                <a:lnTo>
                  <a:pt x="3577423" y="36164"/>
                </a:lnTo>
                <a:lnTo>
                  <a:pt x="3577423" y="26772"/>
                </a:lnTo>
                <a:lnTo>
                  <a:pt x="3566497" y="26772"/>
                </a:lnTo>
                <a:lnTo>
                  <a:pt x="3566497" y="7667"/>
                </a:lnTo>
                <a:lnTo>
                  <a:pt x="3554868" y="7667"/>
                </a:lnTo>
                <a:lnTo>
                  <a:pt x="3554868" y="26772"/>
                </a:lnTo>
                <a:lnTo>
                  <a:pt x="3545603" y="26772"/>
                </a:lnTo>
                <a:lnTo>
                  <a:pt x="3545603" y="36164"/>
                </a:lnTo>
                <a:lnTo>
                  <a:pt x="3554868" y="36164"/>
                </a:lnTo>
                <a:lnTo>
                  <a:pt x="3554868" y="85852"/>
                </a:lnTo>
                <a:lnTo>
                  <a:pt x="3555827" y="89419"/>
                </a:lnTo>
                <a:lnTo>
                  <a:pt x="3557743" y="92166"/>
                </a:lnTo>
                <a:lnTo>
                  <a:pt x="3559660" y="94914"/>
                </a:lnTo>
                <a:lnTo>
                  <a:pt x="3563302" y="96288"/>
                </a:lnTo>
                <a:lnTo>
                  <a:pt x="3568670" y="96288"/>
                </a:lnTo>
                <a:close/>
              </a:path>
              <a:path w="3913686" h="124145">
                <a:moveTo>
                  <a:pt x="3472634" y="97182"/>
                </a:moveTo>
                <a:lnTo>
                  <a:pt x="3472038" y="98715"/>
                </a:lnTo>
                <a:lnTo>
                  <a:pt x="3471079" y="101058"/>
                </a:lnTo>
                <a:lnTo>
                  <a:pt x="3469759" y="104210"/>
                </a:lnTo>
                <a:lnTo>
                  <a:pt x="3468438" y="107362"/>
                </a:lnTo>
                <a:lnTo>
                  <a:pt x="3467459" y="109449"/>
                </a:lnTo>
                <a:lnTo>
                  <a:pt x="3464935" y="112037"/>
                </a:lnTo>
                <a:lnTo>
                  <a:pt x="3462368" y="113091"/>
                </a:lnTo>
                <a:lnTo>
                  <a:pt x="3459557" y="113091"/>
                </a:lnTo>
                <a:lnTo>
                  <a:pt x="3456979" y="112772"/>
                </a:lnTo>
                <a:lnTo>
                  <a:pt x="3453529" y="111878"/>
                </a:lnTo>
                <a:lnTo>
                  <a:pt x="3453529" y="122356"/>
                </a:lnTo>
                <a:lnTo>
                  <a:pt x="3454807" y="122697"/>
                </a:lnTo>
                <a:lnTo>
                  <a:pt x="3457629" y="123187"/>
                </a:lnTo>
                <a:lnTo>
                  <a:pt x="3467139" y="123250"/>
                </a:lnTo>
                <a:lnTo>
                  <a:pt x="3471824" y="121334"/>
                </a:lnTo>
                <a:lnTo>
                  <a:pt x="3474551" y="117500"/>
                </a:lnTo>
                <a:lnTo>
                  <a:pt x="3477213" y="112853"/>
                </a:lnTo>
                <a:lnTo>
                  <a:pt x="3482132" y="101910"/>
                </a:lnTo>
                <a:lnTo>
                  <a:pt x="3488608" y="85553"/>
                </a:lnTo>
                <a:lnTo>
                  <a:pt x="3490101" y="81585"/>
                </a:lnTo>
                <a:lnTo>
                  <a:pt x="3494242" y="70316"/>
                </a:lnTo>
                <a:lnTo>
                  <a:pt x="3499087" y="56801"/>
                </a:lnTo>
                <a:lnTo>
                  <a:pt x="3502256" y="47934"/>
                </a:lnTo>
                <a:lnTo>
                  <a:pt x="3507012" y="34681"/>
                </a:lnTo>
                <a:lnTo>
                  <a:pt x="3509885" y="26772"/>
                </a:lnTo>
                <a:lnTo>
                  <a:pt x="3497170" y="26772"/>
                </a:lnTo>
                <a:lnTo>
                  <a:pt x="3478704" y="82487"/>
                </a:lnTo>
                <a:lnTo>
                  <a:pt x="3460366" y="26772"/>
                </a:lnTo>
                <a:lnTo>
                  <a:pt x="3447331" y="26772"/>
                </a:lnTo>
                <a:lnTo>
                  <a:pt x="3472634" y="97182"/>
                </a:lnTo>
                <a:close/>
              </a:path>
              <a:path w="3913686" h="124145">
                <a:moveTo>
                  <a:pt x="3224228" y="95201"/>
                </a:moveTo>
                <a:lnTo>
                  <a:pt x="3224228" y="86448"/>
                </a:lnTo>
                <a:lnTo>
                  <a:pt x="3224974" y="71901"/>
                </a:lnTo>
                <a:lnTo>
                  <a:pt x="3224164" y="66684"/>
                </a:lnTo>
                <a:lnTo>
                  <a:pt x="3224164" y="51349"/>
                </a:lnTo>
                <a:lnTo>
                  <a:pt x="3226134" y="44960"/>
                </a:lnTo>
                <a:lnTo>
                  <a:pt x="3230075" y="41084"/>
                </a:lnTo>
                <a:lnTo>
                  <a:pt x="3234015" y="37207"/>
                </a:lnTo>
                <a:lnTo>
                  <a:pt x="3238605" y="35269"/>
                </a:lnTo>
                <a:lnTo>
                  <a:pt x="3249850" y="35269"/>
                </a:lnTo>
                <a:lnTo>
                  <a:pt x="3254398" y="37633"/>
                </a:lnTo>
                <a:lnTo>
                  <a:pt x="3257486" y="42361"/>
                </a:lnTo>
                <a:lnTo>
                  <a:pt x="3260574" y="47090"/>
                </a:lnTo>
                <a:lnTo>
                  <a:pt x="3262118" y="53053"/>
                </a:lnTo>
                <a:lnTo>
                  <a:pt x="3262118" y="68345"/>
                </a:lnTo>
                <a:lnTo>
                  <a:pt x="3260574" y="74862"/>
                </a:lnTo>
                <a:lnTo>
                  <a:pt x="3257486" y="79803"/>
                </a:lnTo>
                <a:lnTo>
                  <a:pt x="3254398" y="84744"/>
                </a:lnTo>
                <a:lnTo>
                  <a:pt x="3249744" y="87215"/>
                </a:lnTo>
                <a:lnTo>
                  <a:pt x="3235261" y="87215"/>
                </a:lnTo>
                <a:lnTo>
                  <a:pt x="3229617" y="83445"/>
                </a:lnTo>
                <a:lnTo>
                  <a:pt x="3226592" y="75905"/>
                </a:lnTo>
                <a:lnTo>
                  <a:pt x="3226656" y="89728"/>
                </a:lnTo>
                <a:lnTo>
                  <a:pt x="3228935" y="92113"/>
                </a:lnTo>
                <a:lnTo>
                  <a:pt x="3231065" y="93604"/>
                </a:lnTo>
                <a:lnTo>
                  <a:pt x="3234643" y="96117"/>
                </a:lnTo>
                <a:lnTo>
                  <a:pt x="3239031" y="97374"/>
                </a:lnTo>
                <a:lnTo>
                  <a:pt x="3253514" y="97374"/>
                </a:lnTo>
                <a:lnTo>
                  <a:pt x="3260777" y="93796"/>
                </a:lnTo>
                <a:lnTo>
                  <a:pt x="3266016" y="86639"/>
                </a:lnTo>
                <a:lnTo>
                  <a:pt x="3267447" y="84537"/>
                </a:lnTo>
                <a:lnTo>
                  <a:pt x="3272268" y="73230"/>
                </a:lnTo>
                <a:lnTo>
                  <a:pt x="3273875" y="59677"/>
                </a:lnTo>
                <a:lnTo>
                  <a:pt x="3273844" y="57558"/>
                </a:lnTo>
                <a:lnTo>
                  <a:pt x="3271629" y="43832"/>
                </a:lnTo>
                <a:lnTo>
                  <a:pt x="3265920" y="33768"/>
                </a:lnTo>
                <a:lnTo>
                  <a:pt x="3260617" y="27911"/>
                </a:lnTo>
                <a:lnTo>
                  <a:pt x="3253706" y="24982"/>
                </a:lnTo>
                <a:lnTo>
                  <a:pt x="3241097" y="24982"/>
                </a:lnTo>
                <a:lnTo>
                  <a:pt x="3237306" y="25845"/>
                </a:lnTo>
                <a:lnTo>
                  <a:pt x="3233812" y="27570"/>
                </a:lnTo>
                <a:lnTo>
                  <a:pt x="3230320" y="29295"/>
                </a:lnTo>
                <a:lnTo>
                  <a:pt x="3227317" y="31798"/>
                </a:lnTo>
                <a:lnTo>
                  <a:pt x="3224803" y="35078"/>
                </a:lnTo>
                <a:lnTo>
                  <a:pt x="3224803" y="1022"/>
                </a:lnTo>
                <a:lnTo>
                  <a:pt x="3213622" y="1022"/>
                </a:lnTo>
                <a:lnTo>
                  <a:pt x="3213622" y="95201"/>
                </a:lnTo>
                <a:lnTo>
                  <a:pt x="3224228" y="95201"/>
                </a:lnTo>
                <a:close/>
              </a:path>
              <a:path w="3913686" h="124145">
                <a:moveTo>
                  <a:pt x="3072454" y="122483"/>
                </a:moveTo>
                <a:lnTo>
                  <a:pt x="3072454" y="87534"/>
                </a:lnTo>
                <a:lnTo>
                  <a:pt x="3074967" y="90644"/>
                </a:lnTo>
                <a:lnTo>
                  <a:pt x="3074371" y="76864"/>
                </a:lnTo>
                <a:lnTo>
                  <a:pt x="3072795" y="73158"/>
                </a:lnTo>
                <a:lnTo>
                  <a:pt x="3072007" y="68665"/>
                </a:lnTo>
                <a:lnTo>
                  <a:pt x="3072007" y="56823"/>
                </a:lnTo>
                <a:lnTo>
                  <a:pt x="3072795" y="51413"/>
                </a:lnTo>
                <a:lnTo>
                  <a:pt x="3074371" y="47153"/>
                </a:lnTo>
                <a:lnTo>
                  <a:pt x="3077310" y="39188"/>
                </a:lnTo>
                <a:lnTo>
                  <a:pt x="3076948" y="30648"/>
                </a:lnTo>
                <a:lnTo>
                  <a:pt x="3074435" y="33054"/>
                </a:lnTo>
                <a:lnTo>
                  <a:pt x="3072135" y="36164"/>
                </a:lnTo>
                <a:lnTo>
                  <a:pt x="3072135" y="27091"/>
                </a:lnTo>
                <a:lnTo>
                  <a:pt x="3060953" y="27091"/>
                </a:lnTo>
                <a:lnTo>
                  <a:pt x="3060953" y="122483"/>
                </a:lnTo>
                <a:lnTo>
                  <a:pt x="3072454" y="122483"/>
                </a:lnTo>
                <a:close/>
              </a:path>
              <a:path w="3913686" h="124145">
                <a:moveTo>
                  <a:pt x="2510895" y="96287"/>
                </a:moveTo>
                <a:lnTo>
                  <a:pt x="2514100" y="96202"/>
                </a:lnTo>
                <a:lnTo>
                  <a:pt x="2516954" y="95861"/>
                </a:lnTo>
                <a:lnTo>
                  <a:pt x="2519648" y="95201"/>
                </a:lnTo>
                <a:lnTo>
                  <a:pt x="2519648" y="86128"/>
                </a:lnTo>
                <a:lnTo>
                  <a:pt x="2516177" y="86320"/>
                </a:lnTo>
                <a:lnTo>
                  <a:pt x="2513536" y="86320"/>
                </a:lnTo>
                <a:lnTo>
                  <a:pt x="2511150" y="85617"/>
                </a:lnTo>
                <a:lnTo>
                  <a:pt x="2508722" y="83210"/>
                </a:lnTo>
                <a:lnTo>
                  <a:pt x="2508722" y="36163"/>
                </a:lnTo>
                <a:lnTo>
                  <a:pt x="2519648" y="36163"/>
                </a:lnTo>
                <a:lnTo>
                  <a:pt x="2519648" y="26771"/>
                </a:lnTo>
                <a:lnTo>
                  <a:pt x="2508722" y="26771"/>
                </a:lnTo>
                <a:lnTo>
                  <a:pt x="2508722" y="7667"/>
                </a:lnTo>
                <a:lnTo>
                  <a:pt x="2497093" y="7667"/>
                </a:lnTo>
                <a:lnTo>
                  <a:pt x="2497093" y="26771"/>
                </a:lnTo>
                <a:lnTo>
                  <a:pt x="2487828" y="26771"/>
                </a:lnTo>
                <a:lnTo>
                  <a:pt x="2487828" y="36163"/>
                </a:lnTo>
                <a:lnTo>
                  <a:pt x="2497093" y="36163"/>
                </a:lnTo>
                <a:lnTo>
                  <a:pt x="2497093" y="85852"/>
                </a:lnTo>
                <a:lnTo>
                  <a:pt x="2498052" y="89419"/>
                </a:lnTo>
                <a:lnTo>
                  <a:pt x="2499968" y="92166"/>
                </a:lnTo>
                <a:lnTo>
                  <a:pt x="2501885" y="94913"/>
                </a:lnTo>
                <a:lnTo>
                  <a:pt x="2505527" y="96287"/>
                </a:lnTo>
                <a:lnTo>
                  <a:pt x="2510895" y="96287"/>
                </a:lnTo>
                <a:close/>
              </a:path>
              <a:path w="3913686" h="124145">
                <a:moveTo>
                  <a:pt x="2351836" y="95201"/>
                </a:moveTo>
                <a:lnTo>
                  <a:pt x="2351836" y="86448"/>
                </a:lnTo>
                <a:lnTo>
                  <a:pt x="2352582" y="71901"/>
                </a:lnTo>
                <a:lnTo>
                  <a:pt x="2351772" y="66683"/>
                </a:lnTo>
                <a:lnTo>
                  <a:pt x="2351772" y="51349"/>
                </a:lnTo>
                <a:lnTo>
                  <a:pt x="2353743" y="44959"/>
                </a:lnTo>
                <a:lnTo>
                  <a:pt x="2357683" y="41083"/>
                </a:lnTo>
                <a:lnTo>
                  <a:pt x="2361623" y="37207"/>
                </a:lnTo>
                <a:lnTo>
                  <a:pt x="2366213" y="35269"/>
                </a:lnTo>
                <a:lnTo>
                  <a:pt x="2377459" y="35269"/>
                </a:lnTo>
                <a:lnTo>
                  <a:pt x="2382006" y="37633"/>
                </a:lnTo>
                <a:lnTo>
                  <a:pt x="2385094" y="42361"/>
                </a:lnTo>
                <a:lnTo>
                  <a:pt x="2388183" y="47089"/>
                </a:lnTo>
                <a:lnTo>
                  <a:pt x="2389727" y="53053"/>
                </a:lnTo>
                <a:lnTo>
                  <a:pt x="2389727" y="68345"/>
                </a:lnTo>
                <a:lnTo>
                  <a:pt x="2388183" y="74862"/>
                </a:lnTo>
                <a:lnTo>
                  <a:pt x="2385094" y="79803"/>
                </a:lnTo>
                <a:lnTo>
                  <a:pt x="2382006" y="84744"/>
                </a:lnTo>
                <a:lnTo>
                  <a:pt x="2377352" y="87214"/>
                </a:lnTo>
                <a:lnTo>
                  <a:pt x="2362869" y="87214"/>
                </a:lnTo>
                <a:lnTo>
                  <a:pt x="2357225" y="83445"/>
                </a:lnTo>
                <a:lnTo>
                  <a:pt x="2354201" y="75905"/>
                </a:lnTo>
                <a:lnTo>
                  <a:pt x="2354265" y="89727"/>
                </a:lnTo>
                <a:lnTo>
                  <a:pt x="2356543" y="92113"/>
                </a:lnTo>
                <a:lnTo>
                  <a:pt x="2358673" y="93604"/>
                </a:lnTo>
                <a:lnTo>
                  <a:pt x="2362251" y="96117"/>
                </a:lnTo>
                <a:lnTo>
                  <a:pt x="2366639" y="97373"/>
                </a:lnTo>
                <a:lnTo>
                  <a:pt x="2381122" y="97373"/>
                </a:lnTo>
                <a:lnTo>
                  <a:pt x="2388385" y="93795"/>
                </a:lnTo>
                <a:lnTo>
                  <a:pt x="2393624" y="86639"/>
                </a:lnTo>
                <a:lnTo>
                  <a:pt x="2395055" y="84537"/>
                </a:lnTo>
                <a:lnTo>
                  <a:pt x="2399876" y="73230"/>
                </a:lnTo>
                <a:lnTo>
                  <a:pt x="2401484" y="59676"/>
                </a:lnTo>
                <a:lnTo>
                  <a:pt x="2401452" y="57558"/>
                </a:lnTo>
                <a:lnTo>
                  <a:pt x="2399237" y="43832"/>
                </a:lnTo>
                <a:lnTo>
                  <a:pt x="2393528" y="33767"/>
                </a:lnTo>
                <a:lnTo>
                  <a:pt x="2388225" y="27911"/>
                </a:lnTo>
                <a:lnTo>
                  <a:pt x="2381314" y="24982"/>
                </a:lnTo>
                <a:lnTo>
                  <a:pt x="2368705" y="24982"/>
                </a:lnTo>
                <a:lnTo>
                  <a:pt x="2364914" y="25845"/>
                </a:lnTo>
                <a:lnTo>
                  <a:pt x="2361421" y="27570"/>
                </a:lnTo>
                <a:lnTo>
                  <a:pt x="2357928" y="29295"/>
                </a:lnTo>
                <a:lnTo>
                  <a:pt x="2354925" y="31797"/>
                </a:lnTo>
                <a:lnTo>
                  <a:pt x="2352412" y="35077"/>
                </a:lnTo>
                <a:lnTo>
                  <a:pt x="2352412" y="1022"/>
                </a:lnTo>
                <a:lnTo>
                  <a:pt x="2341230" y="1022"/>
                </a:lnTo>
                <a:lnTo>
                  <a:pt x="2341230" y="95201"/>
                </a:lnTo>
                <a:lnTo>
                  <a:pt x="2351836" y="95201"/>
                </a:lnTo>
                <a:close/>
              </a:path>
              <a:path w="3913686" h="124145">
                <a:moveTo>
                  <a:pt x="1141393" y="95201"/>
                </a:moveTo>
                <a:lnTo>
                  <a:pt x="1141393" y="86448"/>
                </a:lnTo>
                <a:lnTo>
                  <a:pt x="1142138" y="71901"/>
                </a:lnTo>
                <a:lnTo>
                  <a:pt x="1141329" y="66683"/>
                </a:lnTo>
                <a:lnTo>
                  <a:pt x="1141329" y="51349"/>
                </a:lnTo>
                <a:lnTo>
                  <a:pt x="1143299" y="44959"/>
                </a:lnTo>
                <a:lnTo>
                  <a:pt x="1147239" y="41083"/>
                </a:lnTo>
                <a:lnTo>
                  <a:pt x="1151180" y="37207"/>
                </a:lnTo>
                <a:lnTo>
                  <a:pt x="1155769" y="35269"/>
                </a:lnTo>
                <a:lnTo>
                  <a:pt x="1167015" y="35269"/>
                </a:lnTo>
                <a:lnTo>
                  <a:pt x="1171562" y="37633"/>
                </a:lnTo>
                <a:lnTo>
                  <a:pt x="1174651" y="42361"/>
                </a:lnTo>
                <a:lnTo>
                  <a:pt x="1177739" y="47089"/>
                </a:lnTo>
                <a:lnTo>
                  <a:pt x="1179283" y="53052"/>
                </a:lnTo>
                <a:lnTo>
                  <a:pt x="1179283" y="68344"/>
                </a:lnTo>
                <a:lnTo>
                  <a:pt x="1177739" y="74861"/>
                </a:lnTo>
                <a:lnTo>
                  <a:pt x="1174651" y="79802"/>
                </a:lnTo>
                <a:lnTo>
                  <a:pt x="1171562" y="84744"/>
                </a:lnTo>
                <a:lnTo>
                  <a:pt x="1166909" y="87214"/>
                </a:lnTo>
                <a:lnTo>
                  <a:pt x="1152425" y="87214"/>
                </a:lnTo>
                <a:lnTo>
                  <a:pt x="1146781" y="83445"/>
                </a:lnTo>
                <a:lnTo>
                  <a:pt x="1143757" y="75905"/>
                </a:lnTo>
                <a:lnTo>
                  <a:pt x="1143821" y="89727"/>
                </a:lnTo>
                <a:lnTo>
                  <a:pt x="1146100" y="92112"/>
                </a:lnTo>
                <a:lnTo>
                  <a:pt x="1148230" y="93603"/>
                </a:lnTo>
                <a:lnTo>
                  <a:pt x="1151808" y="96117"/>
                </a:lnTo>
                <a:lnTo>
                  <a:pt x="1156195" y="97373"/>
                </a:lnTo>
                <a:lnTo>
                  <a:pt x="1170679" y="97373"/>
                </a:lnTo>
                <a:lnTo>
                  <a:pt x="1177941" y="93795"/>
                </a:lnTo>
                <a:lnTo>
                  <a:pt x="1183181" y="86639"/>
                </a:lnTo>
                <a:lnTo>
                  <a:pt x="1184612" y="84536"/>
                </a:lnTo>
                <a:lnTo>
                  <a:pt x="1189433" y="73230"/>
                </a:lnTo>
                <a:lnTo>
                  <a:pt x="1191040" y="59676"/>
                </a:lnTo>
                <a:lnTo>
                  <a:pt x="1191009" y="57558"/>
                </a:lnTo>
                <a:lnTo>
                  <a:pt x="1188794" y="43832"/>
                </a:lnTo>
                <a:lnTo>
                  <a:pt x="1183085" y="33767"/>
                </a:lnTo>
                <a:lnTo>
                  <a:pt x="1177782" y="27910"/>
                </a:lnTo>
                <a:lnTo>
                  <a:pt x="1170870" y="24982"/>
                </a:lnTo>
                <a:lnTo>
                  <a:pt x="1158261" y="24982"/>
                </a:lnTo>
                <a:lnTo>
                  <a:pt x="1154470" y="25845"/>
                </a:lnTo>
                <a:lnTo>
                  <a:pt x="1150977" y="27570"/>
                </a:lnTo>
                <a:lnTo>
                  <a:pt x="1147484" y="29295"/>
                </a:lnTo>
                <a:lnTo>
                  <a:pt x="1144481" y="31797"/>
                </a:lnTo>
                <a:lnTo>
                  <a:pt x="1141968" y="35077"/>
                </a:lnTo>
                <a:lnTo>
                  <a:pt x="1141968" y="1022"/>
                </a:lnTo>
                <a:lnTo>
                  <a:pt x="1130786" y="1022"/>
                </a:lnTo>
                <a:lnTo>
                  <a:pt x="1130786" y="95201"/>
                </a:lnTo>
                <a:lnTo>
                  <a:pt x="1141393" y="95201"/>
                </a:lnTo>
                <a:close/>
              </a:path>
              <a:path w="3913686" h="124145">
                <a:moveTo>
                  <a:pt x="820636" y="96287"/>
                </a:moveTo>
                <a:lnTo>
                  <a:pt x="823841" y="96202"/>
                </a:lnTo>
                <a:lnTo>
                  <a:pt x="826695" y="95861"/>
                </a:lnTo>
                <a:lnTo>
                  <a:pt x="829389" y="95201"/>
                </a:lnTo>
                <a:lnTo>
                  <a:pt x="829389" y="86128"/>
                </a:lnTo>
                <a:lnTo>
                  <a:pt x="825918" y="86320"/>
                </a:lnTo>
                <a:lnTo>
                  <a:pt x="823277" y="86320"/>
                </a:lnTo>
                <a:lnTo>
                  <a:pt x="820891" y="85617"/>
                </a:lnTo>
                <a:lnTo>
                  <a:pt x="818463" y="83210"/>
                </a:lnTo>
                <a:lnTo>
                  <a:pt x="818463" y="36163"/>
                </a:lnTo>
                <a:lnTo>
                  <a:pt x="829389" y="36163"/>
                </a:lnTo>
                <a:lnTo>
                  <a:pt x="829389" y="26771"/>
                </a:lnTo>
                <a:lnTo>
                  <a:pt x="818463" y="26771"/>
                </a:lnTo>
                <a:lnTo>
                  <a:pt x="818463" y="7667"/>
                </a:lnTo>
                <a:lnTo>
                  <a:pt x="806834" y="7667"/>
                </a:lnTo>
                <a:lnTo>
                  <a:pt x="806834" y="26771"/>
                </a:lnTo>
                <a:lnTo>
                  <a:pt x="797569" y="26771"/>
                </a:lnTo>
                <a:lnTo>
                  <a:pt x="797569" y="36163"/>
                </a:lnTo>
                <a:lnTo>
                  <a:pt x="806834" y="36163"/>
                </a:lnTo>
                <a:lnTo>
                  <a:pt x="806834" y="85851"/>
                </a:lnTo>
                <a:lnTo>
                  <a:pt x="807793" y="89418"/>
                </a:lnTo>
                <a:lnTo>
                  <a:pt x="809709" y="92166"/>
                </a:lnTo>
                <a:lnTo>
                  <a:pt x="811626" y="94913"/>
                </a:lnTo>
                <a:lnTo>
                  <a:pt x="815268" y="96287"/>
                </a:lnTo>
                <a:lnTo>
                  <a:pt x="820636" y="96287"/>
                </a:lnTo>
                <a:close/>
              </a:path>
              <a:path w="3913686" h="124145">
                <a:moveTo>
                  <a:pt x="661577" y="95201"/>
                </a:moveTo>
                <a:lnTo>
                  <a:pt x="661577" y="86448"/>
                </a:lnTo>
                <a:lnTo>
                  <a:pt x="662323" y="71901"/>
                </a:lnTo>
                <a:lnTo>
                  <a:pt x="661514" y="66683"/>
                </a:lnTo>
                <a:lnTo>
                  <a:pt x="661514" y="51349"/>
                </a:lnTo>
                <a:lnTo>
                  <a:pt x="663484" y="44959"/>
                </a:lnTo>
                <a:lnTo>
                  <a:pt x="667424" y="41083"/>
                </a:lnTo>
                <a:lnTo>
                  <a:pt x="671364" y="37207"/>
                </a:lnTo>
                <a:lnTo>
                  <a:pt x="675954" y="35269"/>
                </a:lnTo>
                <a:lnTo>
                  <a:pt x="687200" y="35269"/>
                </a:lnTo>
                <a:lnTo>
                  <a:pt x="691747" y="37633"/>
                </a:lnTo>
                <a:lnTo>
                  <a:pt x="694835" y="42361"/>
                </a:lnTo>
                <a:lnTo>
                  <a:pt x="697924" y="47089"/>
                </a:lnTo>
                <a:lnTo>
                  <a:pt x="699468" y="53052"/>
                </a:lnTo>
                <a:lnTo>
                  <a:pt x="699468" y="68344"/>
                </a:lnTo>
                <a:lnTo>
                  <a:pt x="697924" y="74861"/>
                </a:lnTo>
                <a:lnTo>
                  <a:pt x="694835" y="79802"/>
                </a:lnTo>
                <a:lnTo>
                  <a:pt x="691747" y="84743"/>
                </a:lnTo>
                <a:lnTo>
                  <a:pt x="687093" y="87214"/>
                </a:lnTo>
                <a:lnTo>
                  <a:pt x="672610" y="87214"/>
                </a:lnTo>
                <a:lnTo>
                  <a:pt x="666966" y="83444"/>
                </a:lnTo>
                <a:lnTo>
                  <a:pt x="663942" y="75905"/>
                </a:lnTo>
                <a:lnTo>
                  <a:pt x="664005" y="89727"/>
                </a:lnTo>
                <a:lnTo>
                  <a:pt x="666284" y="92112"/>
                </a:lnTo>
                <a:lnTo>
                  <a:pt x="668414" y="93603"/>
                </a:lnTo>
                <a:lnTo>
                  <a:pt x="671992" y="96116"/>
                </a:lnTo>
                <a:lnTo>
                  <a:pt x="676380" y="97373"/>
                </a:lnTo>
                <a:lnTo>
                  <a:pt x="690863" y="97373"/>
                </a:lnTo>
                <a:lnTo>
                  <a:pt x="698126" y="93795"/>
                </a:lnTo>
                <a:lnTo>
                  <a:pt x="703365" y="86639"/>
                </a:lnTo>
                <a:lnTo>
                  <a:pt x="704796" y="84536"/>
                </a:lnTo>
                <a:lnTo>
                  <a:pt x="709617" y="73230"/>
                </a:lnTo>
                <a:lnTo>
                  <a:pt x="711225" y="59676"/>
                </a:lnTo>
                <a:lnTo>
                  <a:pt x="711193" y="57557"/>
                </a:lnTo>
                <a:lnTo>
                  <a:pt x="708978" y="43831"/>
                </a:lnTo>
                <a:lnTo>
                  <a:pt x="703269" y="33767"/>
                </a:lnTo>
                <a:lnTo>
                  <a:pt x="697966" y="27910"/>
                </a:lnTo>
                <a:lnTo>
                  <a:pt x="691055" y="24982"/>
                </a:lnTo>
                <a:lnTo>
                  <a:pt x="678446" y="24982"/>
                </a:lnTo>
                <a:lnTo>
                  <a:pt x="674655" y="25844"/>
                </a:lnTo>
                <a:lnTo>
                  <a:pt x="671162" y="27569"/>
                </a:lnTo>
                <a:lnTo>
                  <a:pt x="667669" y="29295"/>
                </a:lnTo>
                <a:lnTo>
                  <a:pt x="664666" y="31797"/>
                </a:lnTo>
                <a:lnTo>
                  <a:pt x="662152" y="35077"/>
                </a:lnTo>
                <a:lnTo>
                  <a:pt x="662152" y="1022"/>
                </a:lnTo>
                <a:lnTo>
                  <a:pt x="650971" y="1022"/>
                </a:lnTo>
                <a:lnTo>
                  <a:pt x="650971" y="95201"/>
                </a:lnTo>
                <a:lnTo>
                  <a:pt x="661577" y="95201"/>
                </a:lnTo>
                <a:close/>
              </a:path>
              <a:path w="3913686" h="124145">
                <a:moveTo>
                  <a:pt x="12906" y="1341"/>
                </a:moveTo>
                <a:lnTo>
                  <a:pt x="0" y="1341"/>
                </a:lnTo>
                <a:lnTo>
                  <a:pt x="17" y="56134"/>
                </a:lnTo>
                <a:lnTo>
                  <a:pt x="1312" y="70176"/>
                </a:lnTo>
                <a:lnTo>
                  <a:pt x="4664" y="80697"/>
                </a:lnTo>
                <a:lnTo>
                  <a:pt x="11230" y="89448"/>
                </a:lnTo>
                <a:lnTo>
                  <a:pt x="22229" y="95632"/>
                </a:lnTo>
                <a:lnTo>
                  <a:pt x="36931" y="97693"/>
                </a:lnTo>
                <a:lnTo>
                  <a:pt x="50001" y="96116"/>
                </a:lnTo>
                <a:lnTo>
                  <a:pt x="61470" y="90461"/>
                </a:lnTo>
                <a:lnTo>
                  <a:pt x="69263" y="80697"/>
                </a:lnTo>
                <a:lnTo>
                  <a:pt x="72899" y="68552"/>
                </a:lnTo>
                <a:lnTo>
                  <a:pt x="73927" y="54053"/>
                </a:lnTo>
                <a:lnTo>
                  <a:pt x="73927" y="1341"/>
                </a:lnTo>
                <a:lnTo>
                  <a:pt x="61020" y="1341"/>
                </a:lnTo>
                <a:lnTo>
                  <a:pt x="61020" y="66129"/>
                </a:lnTo>
                <a:lnTo>
                  <a:pt x="59976" y="71517"/>
                </a:lnTo>
                <a:lnTo>
                  <a:pt x="57889" y="75521"/>
                </a:lnTo>
                <a:lnTo>
                  <a:pt x="54013" y="82890"/>
                </a:lnTo>
                <a:lnTo>
                  <a:pt x="46686" y="86575"/>
                </a:lnTo>
                <a:lnTo>
                  <a:pt x="26921" y="86575"/>
                </a:lnTo>
                <a:lnTo>
                  <a:pt x="20531" y="83167"/>
                </a:lnTo>
                <a:lnTo>
                  <a:pt x="16740" y="76352"/>
                </a:lnTo>
                <a:lnTo>
                  <a:pt x="14184" y="71837"/>
                </a:lnTo>
                <a:lnTo>
                  <a:pt x="12906" y="66172"/>
                </a:lnTo>
                <a:lnTo>
                  <a:pt x="12906" y="1341"/>
                </a:lnTo>
                <a:close/>
              </a:path>
              <a:path w="3913686" h="124145">
                <a:moveTo>
                  <a:pt x="107217" y="95201"/>
                </a:moveTo>
                <a:lnTo>
                  <a:pt x="107217" y="54884"/>
                </a:lnTo>
                <a:lnTo>
                  <a:pt x="107504" y="51444"/>
                </a:lnTo>
                <a:lnTo>
                  <a:pt x="108079" y="49038"/>
                </a:lnTo>
                <a:lnTo>
                  <a:pt x="108654" y="46631"/>
                </a:lnTo>
                <a:lnTo>
                  <a:pt x="109900" y="44299"/>
                </a:lnTo>
                <a:lnTo>
                  <a:pt x="111817" y="42041"/>
                </a:lnTo>
                <a:lnTo>
                  <a:pt x="114203" y="39230"/>
                </a:lnTo>
                <a:lnTo>
                  <a:pt x="116972" y="37356"/>
                </a:lnTo>
                <a:lnTo>
                  <a:pt x="120124" y="36419"/>
                </a:lnTo>
                <a:lnTo>
                  <a:pt x="121870" y="35865"/>
                </a:lnTo>
                <a:lnTo>
                  <a:pt x="124107" y="35588"/>
                </a:lnTo>
                <a:lnTo>
                  <a:pt x="132200" y="35588"/>
                </a:lnTo>
                <a:lnTo>
                  <a:pt x="135906" y="37718"/>
                </a:lnTo>
                <a:lnTo>
                  <a:pt x="137951" y="41977"/>
                </a:lnTo>
                <a:lnTo>
                  <a:pt x="139186" y="44533"/>
                </a:lnTo>
                <a:lnTo>
                  <a:pt x="139804" y="47899"/>
                </a:lnTo>
                <a:lnTo>
                  <a:pt x="139804" y="95201"/>
                </a:lnTo>
                <a:lnTo>
                  <a:pt x="151497" y="95201"/>
                </a:lnTo>
                <a:lnTo>
                  <a:pt x="151497" y="44405"/>
                </a:lnTo>
                <a:lnTo>
                  <a:pt x="150559" y="39103"/>
                </a:lnTo>
                <a:lnTo>
                  <a:pt x="148685" y="35396"/>
                </a:lnTo>
                <a:lnTo>
                  <a:pt x="145277" y="28624"/>
                </a:lnTo>
                <a:lnTo>
                  <a:pt x="138718" y="25237"/>
                </a:lnTo>
                <a:lnTo>
                  <a:pt x="124575" y="25237"/>
                </a:lnTo>
                <a:lnTo>
                  <a:pt x="120550" y="26111"/>
                </a:lnTo>
                <a:lnTo>
                  <a:pt x="116929" y="27857"/>
                </a:lnTo>
                <a:lnTo>
                  <a:pt x="113308" y="29603"/>
                </a:lnTo>
                <a:lnTo>
                  <a:pt x="109879" y="32479"/>
                </a:lnTo>
                <a:lnTo>
                  <a:pt x="106642" y="36483"/>
                </a:lnTo>
                <a:lnTo>
                  <a:pt x="106642" y="26771"/>
                </a:lnTo>
                <a:lnTo>
                  <a:pt x="95716" y="26771"/>
                </a:lnTo>
                <a:lnTo>
                  <a:pt x="95716" y="95201"/>
                </a:lnTo>
                <a:lnTo>
                  <a:pt x="107217" y="95201"/>
                </a:lnTo>
                <a:close/>
              </a:path>
              <a:path w="3913686" h="124145">
                <a:moveTo>
                  <a:pt x="172369" y="1341"/>
                </a:moveTo>
                <a:lnTo>
                  <a:pt x="172369" y="95201"/>
                </a:lnTo>
                <a:lnTo>
                  <a:pt x="183871" y="95201"/>
                </a:lnTo>
                <a:lnTo>
                  <a:pt x="183871" y="1341"/>
                </a:lnTo>
                <a:lnTo>
                  <a:pt x="172369" y="1341"/>
                </a:lnTo>
                <a:close/>
              </a:path>
              <a:path w="3913686" h="124145">
                <a:moveTo>
                  <a:pt x="220127" y="27839"/>
                </a:moveTo>
                <a:lnTo>
                  <a:pt x="209876" y="35524"/>
                </a:lnTo>
                <a:lnTo>
                  <a:pt x="213582" y="55523"/>
                </a:lnTo>
                <a:lnTo>
                  <a:pt x="213795" y="49645"/>
                </a:lnTo>
                <a:lnTo>
                  <a:pt x="215691" y="44799"/>
                </a:lnTo>
                <a:lnTo>
                  <a:pt x="219269" y="40987"/>
                </a:lnTo>
                <a:lnTo>
                  <a:pt x="222847" y="37175"/>
                </a:lnTo>
                <a:lnTo>
                  <a:pt x="220127" y="27839"/>
                </a:lnTo>
                <a:close/>
              </a:path>
              <a:path w="3913686" h="124145">
                <a:moveTo>
                  <a:pt x="263421" y="64660"/>
                </a:moveTo>
                <a:lnTo>
                  <a:pt x="263421" y="57759"/>
                </a:lnTo>
                <a:lnTo>
                  <a:pt x="263080" y="52733"/>
                </a:lnTo>
                <a:lnTo>
                  <a:pt x="262399" y="49581"/>
                </a:lnTo>
                <a:lnTo>
                  <a:pt x="261632" y="44980"/>
                </a:lnTo>
                <a:lnTo>
                  <a:pt x="260098" y="40955"/>
                </a:lnTo>
                <a:lnTo>
                  <a:pt x="257798" y="37505"/>
                </a:lnTo>
                <a:lnTo>
                  <a:pt x="255413" y="33884"/>
                </a:lnTo>
                <a:lnTo>
                  <a:pt x="251941" y="30935"/>
                </a:lnTo>
                <a:lnTo>
                  <a:pt x="247383" y="28656"/>
                </a:lnTo>
                <a:lnTo>
                  <a:pt x="242825" y="26377"/>
                </a:lnTo>
                <a:lnTo>
                  <a:pt x="238118" y="25237"/>
                </a:lnTo>
                <a:lnTo>
                  <a:pt x="233095" y="25238"/>
                </a:lnTo>
                <a:lnTo>
                  <a:pt x="220127" y="27839"/>
                </a:lnTo>
                <a:lnTo>
                  <a:pt x="222847" y="37175"/>
                </a:lnTo>
                <a:lnTo>
                  <a:pt x="227277" y="35269"/>
                </a:lnTo>
                <a:lnTo>
                  <a:pt x="239929" y="35269"/>
                </a:lnTo>
                <a:lnTo>
                  <a:pt x="245189" y="38037"/>
                </a:lnTo>
                <a:lnTo>
                  <a:pt x="248341" y="43575"/>
                </a:lnTo>
                <a:lnTo>
                  <a:pt x="250045" y="46556"/>
                </a:lnTo>
                <a:lnTo>
                  <a:pt x="251132" y="50539"/>
                </a:lnTo>
                <a:lnTo>
                  <a:pt x="251600" y="55523"/>
                </a:lnTo>
                <a:lnTo>
                  <a:pt x="213582" y="55523"/>
                </a:lnTo>
                <a:lnTo>
                  <a:pt x="209876" y="35524"/>
                </a:lnTo>
                <a:lnTo>
                  <a:pt x="208174" y="37646"/>
                </a:lnTo>
                <a:lnTo>
                  <a:pt x="202742" y="48716"/>
                </a:lnTo>
                <a:lnTo>
                  <a:pt x="200931" y="62295"/>
                </a:lnTo>
                <a:lnTo>
                  <a:pt x="200983" y="64819"/>
                </a:lnTo>
                <a:lnTo>
                  <a:pt x="203505" y="78162"/>
                </a:lnTo>
                <a:lnTo>
                  <a:pt x="209812" y="88332"/>
                </a:lnTo>
                <a:lnTo>
                  <a:pt x="215733" y="94530"/>
                </a:lnTo>
                <a:lnTo>
                  <a:pt x="222953" y="97629"/>
                </a:lnTo>
                <a:lnTo>
                  <a:pt x="234966" y="97629"/>
                </a:lnTo>
                <a:lnTo>
                  <a:pt x="238097" y="97288"/>
                </a:lnTo>
                <a:lnTo>
                  <a:pt x="240866" y="96606"/>
                </a:lnTo>
                <a:lnTo>
                  <a:pt x="246020" y="95414"/>
                </a:lnTo>
                <a:lnTo>
                  <a:pt x="250344" y="93113"/>
                </a:lnTo>
                <a:lnTo>
                  <a:pt x="253837" y="89706"/>
                </a:lnTo>
                <a:lnTo>
                  <a:pt x="255924" y="87746"/>
                </a:lnTo>
                <a:lnTo>
                  <a:pt x="257809" y="85223"/>
                </a:lnTo>
                <a:lnTo>
                  <a:pt x="259491" y="82134"/>
                </a:lnTo>
                <a:lnTo>
                  <a:pt x="261174" y="79046"/>
                </a:lnTo>
                <a:lnTo>
                  <a:pt x="262164" y="76246"/>
                </a:lnTo>
                <a:lnTo>
                  <a:pt x="262462" y="73732"/>
                </a:lnTo>
                <a:lnTo>
                  <a:pt x="251153" y="73732"/>
                </a:lnTo>
                <a:lnTo>
                  <a:pt x="250301" y="76757"/>
                </a:lnTo>
                <a:lnTo>
                  <a:pt x="248853" y="79419"/>
                </a:lnTo>
                <a:lnTo>
                  <a:pt x="246808" y="81719"/>
                </a:lnTo>
                <a:lnTo>
                  <a:pt x="243230" y="85680"/>
                </a:lnTo>
                <a:lnTo>
                  <a:pt x="238438" y="87661"/>
                </a:lnTo>
                <a:lnTo>
                  <a:pt x="225999" y="87661"/>
                </a:lnTo>
                <a:lnTo>
                  <a:pt x="221250" y="85563"/>
                </a:lnTo>
                <a:lnTo>
                  <a:pt x="218183" y="81368"/>
                </a:lnTo>
                <a:lnTo>
                  <a:pt x="215116" y="77172"/>
                </a:lnTo>
                <a:lnTo>
                  <a:pt x="213476" y="71603"/>
                </a:lnTo>
                <a:lnTo>
                  <a:pt x="213263" y="64660"/>
                </a:lnTo>
                <a:lnTo>
                  <a:pt x="263421" y="64660"/>
                </a:lnTo>
                <a:close/>
              </a:path>
              <a:path w="3913686" h="124145">
                <a:moveTo>
                  <a:pt x="336688" y="26771"/>
                </a:moveTo>
                <a:lnTo>
                  <a:pt x="324101" y="26771"/>
                </a:lnTo>
                <a:lnTo>
                  <a:pt x="304996" y="82486"/>
                </a:lnTo>
                <a:lnTo>
                  <a:pt x="286722" y="26771"/>
                </a:lnTo>
                <a:lnTo>
                  <a:pt x="273367" y="26771"/>
                </a:lnTo>
                <a:lnTo>
                  <a:pt x="298606" y="95201"/>
                </a:lnTo>
                <a:lnTo>
                  <a:pt x="310874" y="95201"/>
                </a:lnTo>
                <a:lnTo>
                  <a:pt x="336688" y="26771"/>
                </a:lnTo>
                <a:close/>
              </a:path>
              <a:path w="3913686" h="124145">
                <a:moveTo>
                  <a:pt x="361891" y="27839"/>
                </a:moveTo>
                <a:lnTo>
                  <a:pt x="351640" y="35524"/>
                </a:lnTo>
                <a:lnTo>
                  <a:pt x="355346" y="55523"/>
                </a:lnTo>
                <a:lnTo>
                  <a:pt x="355559" y="49645"/>
                </a:lnTo>
                <a:lnTo>
                  <a:pt x="357454" y="44799"/>
                </a:lnTo>
                <a:lnTo>
                  <a:pt x="361033" y="40987"/>
                </a:lnTo>
                <a:lnTo>
                  <a:pt x="364611" y="37175"/>
                </a:lnTo>
                <a:lnTo>
                  <a:pt x="361891" y="27839"/>
                </a:lnTo>
                <a:close/>
              </a:path>
              <a:path w="3913686" h="124145">
                <a:moveTo>
                  <a:pt x="405185" y="64660"/>
                </a:moveTo>
                <a:lnTo>
                  <a:pt x="405185" y="57759"/>
                </a:lnTo>
                <a:lnTo>
                  <a:pt x="404844" y="52733"/>
                </a:lnTo>
                <a:lnTo>
                  <a:pt x="404162" y="49581"/>
                </a:lnTo>
                <a:lnTo>
                  <a:pt x="403395" y="44980"/>
                </a:lnTo>
                <a:lnTo>
                  <a:pt x="401862" y="40955"/>
                </a:lnTo>
                <a:lnTo>
                  <a:pt x="399562" y="37505"/>
                </a:lnTo>
                <a:lnTo>
                  <a:pt x="397176" y="33884"/>
                </a:lnTo>
                <a:lnTo>
                  <a:pt x="393705" y="30935"/>
                </a:lnTo>
                <a:lnTo>
                  <a:pt x="389147" y="28656"/>
                </a:lnTo>
                <a:lnTo>
                  <a:pt x="384589" y="26377"/>
                </a:lnTo>
                <a:lnTo>
                  <a:pt x="379882" y="25237"/>
                </a:lnTo>
                <a:lnTo>
                  <a:pt x="374858" y="25238"/>
                </a:lnTo>
                <a:lnTo>
                  <a:pt x="361891" y="27839"/>
                </a:lnTo>
                <a:lnTo>
                  <a:pt x="364611" y="37175"/>
                </a:lnTo>
                <a:lnTo>
                  <a:pt x="369041" y="35269"/>
                </a:lnTo>
                <a:lnTo>
                  <a:pt x="381692" y="35269"/>
                </a:lnTo>
                <a:lnTo>
                  <a:pt x="386953" y="38037"/>
                </a:lnTo>
                <a:lnTo>
                  <a:pt x="390105" y="43575"/>
                </a:lnTo>
                <a:lnTo>
                  <a:pt x="391809" y="46556"/>
                </a:lnTo>
                <a:lnTo>
                  <a:pt x="392895" y="50539"/>
                </a:lnTo>
                <a:lnTo>
                  <a:pt x="393364" y="55523"/>
                </a:lnTo>
                <a:lnTo>
                  <a:pt x="355346" y="55523"/>
                </a:lnTo>
                <a:lnTo>
                  <a:pt x="351640" y="35524"/>
                </a:lnTo>
                <a:lnTo>
                  <a:pt x="349938" y="37646"/>
                </a:lnTo>
                <a:lnTo>
                  <a:pt x="344505" y="48716"/>
                </a:lnTo>
                <a:lnTo>
                  <a:pt x="342694" y="62295"/>
                </a:lnTo>
                <a:lnTo>
                  <a:pt x="342747" y="64819"/>
                </a:lnTo>
                <a:lnTo>
                  <a:pt x="345268" y="78162"/>
                </a:lnTo>
                <a:lnTo>
                  <a:pt x="351576" y="88332"/>
                </a:lnTo>
                <a:lnTo>
                  <a:pt x="357497" y="94530"/>
                </a:lnTo>
                <a:lnTo>
                  <a:pt x="364717" y="97629"/>
                </a:lnTo>
                <a:lnTo>
                  <a:pt x="376730" y="97629"/>
                </a:lnTo>
                <a:lnTo>
                  <a:pt x="379860" y="97288"/>
                </a:lnTo>
                <a:lnTo>
                  <a:pt x="382629" y="96606"/>
                </a:lnTo>
                <a:lnTo>
                  <a:pt x="387784" y="95414"/>
                </a:lnTo>
                <a:lnTo>
                  <a:pt x="392107" y="93113"/>
                </a:lnTo>
                <a:lnTo>
                  <a:pt x="395600" y="89706"/>
                </a:lnTo>
                <a:lnTo>
                  <a:pt x="397687" y="87746"/>
                </a:lnTo>
                <a:lnTo>
                  <a:pt x="399572" y="85223"/>
                </a:lnTo>
                <a:lnTo>
                  <a:pt x="401255" y="82134"/>
                </a:lnTo>
                <a:lnTo>
                  <a:pt x="402938" y="79046"/>
                </a:lnTo>
                <a:lnTo>
                  <a:pt x="403928" y="76246"/>
                </a:lnTo>
                <a:lnTo>
                  <a:pt x="404226" y="73732"/>
                </a:lnTo>
                <a:lnTo>
                  <a:pt x="392917" y="73732"/>
                </a:lnTo>
                <a:lnTo>
                  <a:pt x="392065" y="76757"/>
                </a:lnTo>
                <a:lnTo>
                  <a:pt x="390616" y="79419"/>
                </a:lnTo>
                <a:lnTo>
                  <a:pt x="388572" y="81719"/>
                </a:lnTo>
                <a:lnTo>
                  <a:pt x="384993" y="85680"/>
                </a:lnTo>
                <a:lnTo>
                  <a:pt x="380201" y="87661"/>
                </a:lnTo>
                <a:lnTo>
                  <a:pt x="367763" y="87661"/>
                </a:lnTo>
                <a:lnTo>
                  <a:pt x="363013" y="85563"/>
                </a:lnTo>
                <a:lnTo>
                  <a:pt x="359946" y="81368"/>
                </a:lnTo>
                <a:lnTo>
                  <a:pt x="356879" y="77172"/>
                </a:lnTo>
                <a:lnTo>
                  <a:pt x="355239" y="71603"/>
                </a:lnTo>
                <a:lnTo>
                  <a:pt x="355026" y="64660"/>
                </a:lnTo>
                <a:lnTo>
                  <a:pt x="405185" y="64660"/>
                </a:lnTo>
                <a:close/>
              </a:path>
              <a:path w="3913686" h="124145">
                <a:moveTo>
                  <a:pt x="423182" y="26771"/>
                </a:moveTo>
                <a:lnTo>
                  <a:pt x="423182" y="95201"/>
                </a:lnTo>
                <a:lnTo>
                  <a:pt x="434683" y="95201"/>
                </a:lnTo>
                <a:lnTo>
                  <a:pt x="434683" y="50986"/>
                </a:lnTo>
                <a:lnTo>
                  <a:pt x="436238" y="46695"/>
                </a:lnTo>
                <a:lnTo>
                  <a:pt x="439348" y="42968"/>
                </a:lnTo>
                <a:lnTo>
                  <a:pt x="442457" y="39241"/>
                </a:lnTo>
                <a:lnTo>
                  <a:pt x="446909" y="37377"/>
                </a:lnTo>
                <a:lnTo>
                  <a:pt x="454012" y="37398"/>
                </a:lnTo>
                <a:lnTo>
                  <a:pt x="456472" y="37697"/>
                </a:lnTo>
                <a:lnTo>
                  <a:pt x="456472" y="25557"/>
                </a:lnTo>
                <a:lnTo>
                  <a:pt x="455236" y="25429"/>
                </a:lnTo>
                <a:lnTo>
                  <a:pt x="452766" y="25237"/>
                </a:lnTo>
                <a:lnTo>
                  <a:pt x="448208" y="25237"/>
                </a:lnTo>
                <a:lnTo>
                  <a:pt x="444182" y="26888"/>
                </a:lnTo>
                <a:lnTo>
                  <a:pt x="440689" y="30189"/>
                </a:lnTo>
                <a:lnTo>
                  <a:pt x="437196" y="33490"/>
                </a:lnTo>
                <a:lnTo>
                  <a:pt x="435003" y="36291"/>
                </a:lnTo>
                <a:lnTo>
                  <a:pt x="434108" y="38591"/>
                </a:lnTo>
                <a:lnTo>
                  <a:pt x="434108" y="26771"/>
                </a:lnTo>
                <a:lnTo>
                  <a:pt x="423182" y="26771"/>
                </a:lnTo>
                <a:close/>
              </a:path>
              <a:path w="3913686" h="124145">
                <a:moveTo>
                  <a:pt x="481845" y="27839"/>
                </a:moveTo>
                <a:lnTo>
                  <a:pt x="471594" y="35524"/>
                </a:lnTo>
                <a:lnTo>
                  <a:pt x="475300" y="55523"/>
                </a:lnTo>
                <a:lnTo>
                  <a:pt x="475513" y="49645"/>
                </a:lnTo>
                <a:lnTo>
                  <a:pt x="477408" y="44799"/>
                </a:lnTo>
                <a:lnTo>
                  <a:pt x="480986" y="40987"/>
                </a:lnTo>
                <a:lnTo>
                  <a:pt x="484565" y="37175"/>
                </a:lnTo>
                <a:lnTo>
                  <a:pt x="481845" y="27839"/>
                </a:lnTo>
                <a:close/>
              </a:path>
              <a:path w="3913686" h="124145">
                <a:moveTo>
                  <a:pt x="525138" y="64660"/>
                </a:moveTo>
                <a:lnTo>
                  <a:pt x="525138" y="57759"/>
                </a:lnTo>
                <a:lnTo>
                  <a:pt x="524798" y="52733"/>
                </a:lnTo>
                <a:lnTo>
                  <a:pt x="524116" y="49581"/>
                </a:lnTo>
                <a:lnTo>
                  <a:pt x="523349" y="44980"/>
                </a:lnTo>
                <a:lnTo>
                  <a:pt x="521816" y="40955"/>
                </a:lnTo>
                <a:lnTo>
                  <a:pt x="519516" y="37505"/>
                </a:lnTo>
                <a:lnTo>
                  <a:pt x="517130" y="33884"/>
                </a:lnTo>
                <a:lnTo>
                  <a:pt x="513658" y="30935"/>
                </a:lnTo>
                <a:lnTo>
                  <a:pt x="509101" y="28656"/>
                </a:lnTo>
                <a:lnTo>
                  <a:pt x="504543" y="26377"/>
                </a:lnTo>
                <a:lnTo>
                  <a:pt x="499836" y="25237"/>
                </a:lnTo>
                <a:lnTo>
                  <a:pt x="494812" y="25238"/>
                </a:lnTo>
                <a:lnTo>
                  <a:pt x="481845" y="27839"/>
                </a:lnTo>
                <a:lnTo>
                  <a:pt x="484565" y="37175"/>
                </a:lnTo>
                <a:lnTo>
                  <a:pt x="488995" y="35269"/>
                </a:lnTo>
                <a:lnTo>
                  <a:pt x="501646" y="35269"/>
                </a:lnTo>
                <a:lnTo>
                  <a:pt x="506907" y="38037"/>
                </a:lnTo>
                <a:lnTo>
                  <a:pt x="510059" y="43575"/>
                </a:lnTo>
                <a:lnTo>
                  <a:pt x="511763" y="46556"/>
                </a:lnTo>
                <a:lnTo>
                  <a:pt x="512849" y="50539"/>
                </a:lnTo>
                <a:lnTo>
                  <a:pt x="513318" y="55523"/>
                </a:lnTo>
                <a:lnTo>
                  <a:pt x="475300" y="55523"/>
                </a:lnTo>
                <a:lnTo>
                  <a:pt x="471594" y="35524"/>
                </a:lnTo>
                <a:lnTo>
                  <a:pt x="469892" y="37646"/>
                </a:lnTo>
                <a:lnTo>
                  <a:pt x="464459" y="48716"/>
                </a:lnTo>
                <a:lnTo>
                  <a:pt x="462648" y="62295"/>
                </a:lnTo>
                <a:lnTo>
                  <a:pt x="462700" y="64819"/>
                </a:lnTo>
                <a:lnTo>
                  <a:pt x="465222" y="78162"/>
                </a:lnTo>
                <a:lnTo>
                  <a:pt x="471530" y="88332"/>
                </a:lnTo>
                <a:lnTo>
                  <a:pt x="477451" y="94530"/>
                </a:lnTo>
                <a:lnTo>
                  <a:pt x="484671" y="97629"/>
                </a:lnTo>
                <a:lnTo>
                  <a:pt x="496683" y="97629"/>
                </a:lnTo>
                <a:lnTo>
                  <a:pt x="499814" y="97288"/>
                </a:lnTo>
                <a:lnTo>
                  <a:pt x="502583" y="96606"/>
                </a:lnTo>
                <a:lnTo>
                  <a:pt x="507737" y="95414"/>
                </a:lnTo>
                <a:lnTo>
                  <a:pt x="512061" y="93113"/>
                </a:lnTo>
                <a:lnTo>
                  <a:pt x="515554" y="89706"/>
                </a:lnTo>
                <a:lnTo>
                  <a:pt x="517641" y="87746"/>
                </a:lnTo>
                <a:lnTo>
                  <a:pt x="519526" y="85223"/>
                </a:lnTo>
                <a:lnTo>
                  <a:pt x="521209" y="82134"/>
                </a:lnTo>
                <a:lnTo>
                  <a:pt x="522891" y="79046"/>
                </a:lnTo>
                <a:lnTo>
                  <a:pt x="523882" y="76246"/>
                </a:lnTo>
                <a:lnTo>
                  <a:pt x="524180" y="73732"/>
                </a:lnTo>
                <a:lnTo>
                  <a:pt x="512870" y="73732"/>
                </a:lnTo>
                <a:lnTo>
                  <a:pt x="512018" y="76757"/>
                </a:lnTo>
                <a:lnTo>
                  <a:pt x="510570" y="79419"/>
                </a:lnTo>
                <a:lnTo>
                  <a:pt x="508525" y="81719"/>
                </a:lnTo>
                <a:lnTo>
                  <a:pt x="504947" y="85680"/>
                </a:lnTo>
                <a:lnTo>
                  <a:pt x="500155" y="87661"/>
                </a:lnTo>
                <a:lnTo>
                  <a:pt x="487717" y="87661"/>
                </a:lnTo>
                <a:lnTo>
                  <a:pt x="482967" y="85563"/>
                </a:lnTo>
                <a:lnTo>
                  <a:pt x="479900" y="81368"/>
                </a:lnTo>
                <a:lnTo>
                  <a:pt x="476833" y="77172"/>
                </a:lnTo>
                <a:lnTo>
                  <a:pt x="475193" y="71603"/>
                </a:lnTo>
                <a:lnTo>
                  <a:pt x="474980" y="64660"/>
                </a:lnTo>
                <a:lnTo>
                  <a:pt x="525138" y="64660"/>
                </a:lnTo>
                <a:close/>
              </a:path>
              <a:path w="3913686" h="124145">
                <a:moveTo>
                  <a:pt x="554765" y="80186"/>
                </a:moveTo>
                <a:lnTo>
                  <a:pt x="551655" y="75245"/>
                </a:lnTo>
                <a:lnTo>
                  <a:pt x="550100" y="69111"/>
                </a:lnTo>
                <a:lnTo>
                  <a:pt x="550100" y="53180"/>
                </a:lnTo>
                <a:lnTo>
                  <a:pt x="551900" y="46663"/>
                </a:lnTo>
                <a:lnTo>
                  <a:pt x="555500" y="42233"/>
                </a:lnTo>
                <a:lnTo>
                  <a:pt x="559099" y="37803"/>
                </a:lnTo>
                <a:lnTo>
                  <a:pt x="563795" y="35588"/>
                </a:lnTo>
                <a:lnTo>
                  <a:pt x="574786" y="35588"/>
                </a:lnTo>
                <a:lnTo>
                  <a:pt x="579152" y="37665"/>
                </a:lnTo>
                <a:lnTo>
                  <a:pt x="582687" y="41818"/>
                </a:lnTo>
                <a:lnTo>
                  <a:pt x="586223" y="45971"/>
                </a:lnTo>
                <a:lnTo>
                  <a:pt x="587991" y="52371"/>
                </a:lnTo>
                <a:lnTo>
                  <a:pt x="587991" y="69580"/>
                </a:lnTo>
                <a:lnTo>
                  <a:pt x="586276" y="76150"/>
                </a:lnTo>
                <a:lnTo>
                  <a:pt x="582847" y="80729"/>
                </a:lnTo>
                <a:lnTo>
                  <a:pt x="579418" y="85308"/>
                </a:lnTo>
                <a:lnTo>
                  <a:pt x="575062" y="96692"/>
                </a:lnTo>
                <a:lnTo>
                  <a:pt x="578726" y="94817"/>
                </a:lnTo>
                <a:lnTo>
                  <a:pt x="582389" y="92943"/>
                </a:lnTo>
                <a:lnTo>
                  <a:pt x="585563" y="89897"/>
                </a:lnTo>
                <a:lnTo>
                  <a:pt x="588246" y="85680"/>
                </a:lnTo>
                <a:lnTo>
                  <a:pt x="588246" y="95201"/>
                </a:lnTo>
                <a:lnTo>
                  <a:pt x="598597" y="95201"/>
                </a:lnTo>
                <a:lnTo>
                  <a:pt x="598597" y="1022"/>
                </a:lnTo>
                <a:lnTo>
                  <a:pt x="587543" y="1022"/>
                </a:lnTo>
                <a:lnTo>
                  <a:pt x="587543" y="35588"/>
                </a:lnTo>
                <a:lnTo>
                  <a:pt x="584945" y="32393"/>
                </a:lnTo>
                <a:lnTo>
                  <a:pt x="582623" y="30157"/>
                </a:lnTo>
                <a:lnTo>
                  <a:pt x="580579" y="28879"/>
                </a:lnTo>
                <a:lnTo>
                  <a:pt x="577043" y="26664"/>
                </a:lnTo>
                <a:lnTo>
                  <a:pt x="572656" y="25557"/>
                </a:lnTo>
                <a:lnTo>
                  <a:pt x="557960" y="25557"/>
                </a:lnTo>
                <a:lnTo>
                  <a:pt x="550686" y="29209"/>
                </a:lnTo>
                <a:lnTo>
                  <a:pt x="545596" y="36515"/>
                </a:lnTo>
                <a:lnTo>
                  <a:pt x="539648" y="49247"/>
                </a:lnTo>
                <a:lnTo>
                  <a:pt x="537960" y="62423"/>
                </a:lnTo>
                <a:lnTo>
                  <a:pt x="537987" y="64211"/>
                </a:lnTo>
                <a:lnTo>
                  <a:pt x="540296" y="77526"/>
                </a:lnTo>
                <a:lnTo>
                  <a:pt x="546331" y="88013"/>
                </a:lnTo>
                <a:lnTo>
                  <a:pt x="551911" y="94424"/>
                </a:lnTo>
                <a:lnTo>
                  <a:pt x="558513" y="97629"/>
                </a:lnTo>
                <a:lnTo>
                  <a:pt x="557874" y="85127"/>
                </a:lnTo>
                <a:lnTo>
                  <a:pt x="554765" y="80186"/>
                </a:lnTo>
                <a:close/>
              </a:path>
              <a:path w="3913686" h="124145">
                <a:moveTo>
                  <a:pt x="557874" y="85127"/>
                </a:moveTo>
                <a:lnTo>
                  <a:pt x="558513" y="97629"/>
                </a:lnTo>
                <a:lnTo>
                  <a:pt x="570867" y="97629"/>
                </a:lnTo>
                <a:lnTo>
                  <a:pt x="575062" y="96692"/>
                </a:lnTo>
                <a:lnTo>
                  <a:pt x="579418" y="85308"/>
                </a:lnTo>
                <a:lnTo>
                  <a:pt x="575041" y="87597"/>
                </a:lnTo>
                <a:lnTo>
                  <a:pt x="562858" y="87597"/>
                </a:lnTo>
                <a:lnTo>
                  <a:pt x="557874" y="85127"/>
                </a:lnTo>
                <a:close/>
              </a:path>
              <a:path w="3913686" h="124145">
                <a:moveTo>
                  <a:pt x="662323" y="71901"/>
                </a:moveTo>
                <a:lnTo>
                  <a:pt x="661577" y="86448"/>
                </a:lnTo>
                <a:lnTo>
                  <a:pt x="664005" y="89727"/>
                </a:lnTo>
                <a:lnTo>
                  <a:pt x="663942" y="75905"/>
                </a:lnTo>
                <a:lnTo>
                  <a:pt x="662323" y="71901"/>
                </a:lnTo>
                <a:close/>
              </a:path>
              <a:path w="3913686" h="124145">
                <a:moveTo>
                  <a:pt x="743563" y="27839"/>
                </a:moveTo>
                <a:lnTo>
                  <a:pt x="733311" y="35524"/>
                </a:lnTo>
                <a:lnTo>
                  <a:pt x="737017" y="55523"/>
                </a:lnTo>
                <a:lnTo>
                  <a:pt x="737230" y="49645"/>
                </a:lnTo>
                <a:lnTo>
                  <a:pt x="739126" y="44799"/>
                </a:lnTo>
                <a:lnTo>
                  <a:pt x="742704" y="40987"/>
                </a:lnTo>
                <a:lnTo>
                  <a:pt x="746282" y="37175"/>
                </a:lnTo>
                <a:lnTo>
                  <a:pt x="743563" y="27839"/>
                </a:lnTo>
                <a:close/>
              </a:path>
              <a:path w="3913686" h="124145">
                <a:moveTo>
                  <a:pt x="786856" y="64660"/>
                </a:moveTo>
                <a:lnTo>
                  <a:pt x="786856" y="57759"/>
                </a:lnTo>
                <a:lnTo>
                  <a:pt x="786515" y="52733"/>
                </a:lnTo>
                <a:lnTo>
                  <a:pt x="785834" y="49581"/>
                </a:lnTo>
                <a:lnTo>
                  <a:pt x="785067" y="44980"/>
                </a:lnTo>
                <a:lnTo>
                  <a:pt x="783533" y="40955"/>
                </a:lnTo>
                <a:lnTo>
                  <a:pt x="781233" y="37505"/>
                </a:lnTo>
                <a:lnTo>
                  <a:pt x="778848" y="33884"/>
                </a:lnTo>
                <a:lnTo>
                  <a:pt x="775376" y="30935"/>
                </a:lnTo>
                <a:lnTo>
                  <a:pt x="770818" y="28656"/>
                </a:lnTo>
                <a:lnTo>
                  <a:pt x="766260" y="26377"/>
                </a:lnTo>
                <a:lnTo>
                  <a:pt x="761553" y="25237"/>
                </a:lnTo>
                <a:lnTo>
                  <a:pt x="756530" y="25238"/>
                </a:lnTo>
                <a:lnTo>
                  <a:pt x="743563" y="27839"/>
                </a:lnTo>
                <a:lnTo>
                  <a:pt x="746282" y="37175"/>
                </a:lnTo>
                <a:lnTo>
                  <a:pt x="750712" y="35269"/>
                </a:lnTo>
                <a:lnTo>
                  <a:pt x="763364" y="35269"/>
                </a:lnTo>
                <a:lnTo>
                  <a:pt x="768624" y="38037"/>
                </a:lnTo>
                <a:lnTo>
                  <a:pt x="771777" y="43575"/>
                </a:lnTo>
                <a:lnTo>
                  <a:pt x="773480" y="46556"/>
                </a:lnTo>
                <a:lnTo>
                  <a:pt x="774567" y="50539"/>
                </a:lnTo>
                <a:lnTo>
                  <a:pt x="775035" y="55523"/>
                </a:lnTo>
                <a:lnTo>
                  <a:pt x="737017" y="55523"/>
                </a:lnTo>
                <a:lnTo>
                  <a:pt x="733311" y="35524"/>
                </a:lnTo>
                <a:lnTo>
                  <a:pt x="731610" y="37646"/>
                </a:lnTo>
                <a:lnTo>
                  <a:pt x="726177" y="48716"/>
                </a:lnTo>
                <a:lnTo>
                  <a:pt x="724366" y="62295"/>
                </a:lnTo>
                <a:lnTo>
                  <a:pt x="724418" y="64819"/>
                </a:lnTo>
                <a:lnTo>
                  <a:pt x="726940" y="78162"/>
                </a:lnTo>
                <a:lnTo>
                  <a:pt x="733247" y="88332"/>
                </a:lnTo>
                <a:lnTo>
                  <a:pt x="739168" y="94530"/>
                </a:lnTo>
                <a:lnTo>
                  <a:pt x="746388" y="97629"/>
                </a:lnTo>
                <a:lnTo>
                  <a:pt x="758401" y="97629"/>
                </a:lnTo>
                <a:lnTo>
                  <a:pt x="761532" y="97288"/>
                </a:lnTo>
                <a:lnTo>
                  <a:pt x="764301" y="96606"/>
                </a:lnTo>
                <a:lnTo>
                  <a:pt x="769455" y="95414"/>
                </a:lnTo>
                <a:lnTo>
                  <a:pt x="773779" y="93113"/>
                </a:lnTo>
                <a:lnTo>
                  <a:pt x="777272" y="89706"/>
                </a:lnTo>
                <a:lnTo>
                  <a:pt x="779359" y="87746"/>
                </a:lnTo>
                <a:lnTo>
                  <a:pt x="781244" y="85223"/>
                </a:lnTo>
                <a:lnTo>
                  <a:pt x="782926" y="82134"/>
                </a:lnTo>
                <a:lnTo>
                  <a:pt x="784609" y="79046"/>
                </a:lnTo>
                <a:lnTo>
                  <a:pt x="785599" y="76246"/>
                </a:lnTo>
                <a:lnTo>
                  <a:pt x="785898" y="73732"/>
                </a:lnTo>
                <a:lnTo>
                  <a:pt x="774588" y="73732"/>
                </a:lnTo>
                <a:lnTo>
                  <a:pt x="773736" y="76757"/>
                </a:lnTo>
                <a:lnTo>
                  <a:pt x="772288" y="79419"/>
                </a:lnTo>
                <a:lnTo>
                  <a:pt x="770243" y="81719"/>
                </a:lnTo>
                <a:lnTo>
                  <a:pt x="766665" y="85680"/>
                </a:lnTo>
                <a:lnTo>
                  <a:pt x="761873" y="87661"/>
                </a:lnTo>
                <a:lnTo>
                  <a:pt x="749434" y="87661"/>
                </a:lnTo>
                <a:lnTo>
                  <a:pt x="744685" y="85563"/>
                </a:lnTo>
                <a:lnTo>
                  <a:pt x="741618" y="81368"/>
                </a:lnTo>
                <a:lnTo>
                  <a:pt x="738551" y="77172"/>
                </a:lnTo>
                <a:lnTo>
                  <a:pt x="736911" y="71603"/>
                </a:lnTo>
                <a:lnTo>
                  <a:pt x="736698" y="64660"/>
                </a:lnTo>
                <a:lnTo>
                  <a:pt x="786856" y="64660"/>
                </a:lnTo>
                <a:close/>
              </a:path>
              <a:path w="3913686" h="124145">
                <a:moveTo>
                  <a:pt x="836034" y="65980"/>
                </a:moveTo>
                <a:lnTo>
                  <a:pt x="834054" y="70900"/>
                </a:lnTo>
                <a:lnTo>
                  <a:pt x="834054" y="83040"/>
                </a:lnTo>
                <a:lnTo>
                  <a:pt x="836066" y="87864"/>
                </a:lnTo>
                <a:lnTo>
                  <a:pt x="840092" y="91718"/>
                </a:lnTo>
                <a:lnTo>
                  <a:pt x="844117" y="95574"/>
                </a:lnTo>
                <a:lnTo>
                  <a:pt x="849304" y="97501"/>
                </a:lnTo>
                <a:lnTo>
                  <a:pt x="847280" y="82933"/>
                </a:lnTo>
                <a:lnTo>
                  <a:pt x="846066" y="80313"/>
                </a:lnTo>
                <a:lnTo>
                  <a:pt x="846066" y="72604"/>
                </a:lnTo>
                <a:lnTo>
                  <a:pt x="847834" y="69409"/>
                </a:lnTo>
                <a:lnTo>
                  <a:pt x="851369" y="67407"/>
                </a:lnTo>
                <a:lnTo>
                  <a:pt x="853457" y="66214"/>
                </a:lnTo>
                <a:lnTo>
                  <a:pt x="856588" y="65341"/>
                </a:lnTo>
                <a:lnTo>
                  <a:pt x="860762" y="64787"/>
                </a:lnTo>
                <a:lnTo>
                  <a:pt x="867727" y="63893"/>
                </a:lnTo>
                <a:lnTo>
                  <a:pt x="872029" y="63211"/>
                </a:lnTo>
                <a:lnTo>
                  <a:pt x="874244" y="62615"/>
                </a:lnTo>
                <a:lnTo>
                  <a:pt x="876459" y="62019"/>
                </a:lnTo>
                <a:lnTo>
                  <a:pt x="879675" y="60379"/>
                </a:lnTo>
                <a:lnTo>
                  <a:pt x="879675" y="76714"/>
                </a:lnTo>
                <a:lnTo>
                  <a:pt x="876481" y="81804"/>
                </a:lnTo>
                <a:lnTo>
                  <a:pt x="870155" y="94115"/>
                </a:lnTo>
                <a:lnTo>
                  <a:pt x="874542" y="91857"/>
                </a:lnTo>
                <a:lnTo>
                  <a:pt x="877908" y="89195"/>
                </a:lnTo>
                <a:lnTo>
                  <a:pt x="880250" y="86128"/>
                </a:lnTo>
                <a:lnTo>
                  <a:pt x="880634" y="88854"/>
                </a:lnTo>
                <a:lnTo>
                  <a:pt x="882231" y="92453"/>
                </a:lnTo>
                <a:lnTo>
                  <a:pt x="884020" y="95265"/>
                </a:lnTo>
                <a:lnTo>
                  <a:pt x="886895" y="96670"/>
                </a:lnTo>
                <a:lnTo>
                  <a:pt x="892476" y="96670"/>
                </a:lnTo>
                <a:lnTo>
                  <a:pt x="895628" y="96351"/>
                </a:lnTo>
                <a:lnTo>
                  <a:pt x="898780" y="95520"/>
                </a:lnTo>
                <a:lnTo>
                  <a:pt x="898780" y="87022"/>
                </a:lnTo>
                <a:lnTo>
                  <a:pt x="897375" y="87246"/>
                </a:lnTo>
                <a:lnTo>
                  <a:pt x="895010" y="87406"/>
                </a:lnTo>
                <a:lnTo>
                  <a:pt x="891911" y="86320"/>
                </a:lnTo>
                <a:lnTo>
                  <a:pt x="891177" y="83444"/>
                </a:lnTo>
                <a:lnTo>
                  <a:pt x="891177" y="37547"/>
                </a:lnTo>
                <a:lnTo>
                  <a:pt x="888685" y="32777"/>
                </a:lnTo>
                <a:lnTo>
                  <a:pt x="883701" y="29710"/>
                </a:lnTo>
                <a:lnTo>
                  <a:pt x="878674" y="26643"/>
                </a:lnTo>
                <a:lnTo>
                  <a:pt x="872136" y="25110"/>
                </a:lnTo>
                <a:lnTo>
                  <a:pt x="857141" y="25110"/>
                </a:lnTo>
                <a:lnTo>
                  <a:pt x="851039" y="26760"/>
                </a:lnTo>
                <a:lnTo>
                  <a:pt x="845779" y="30061"/>
                </a:lnTo>
                <a:lnTo>
                  <a:pt x="840518" y="33362"/>
                </a:lnTo>
                <a:lnTo>
                  <a:pt x="837781" y="39230"/>
                </a:lnTo>
                <a:lnTo>
                  <a:pt x="837568" y="47664"/>
                </a:lnTo>
                <a:lnTo>
                  <a:pt x="848302" y="47664"/>
                </a:lnTo>
                <a:lnTo>
                  <a:pt x="848729" y="44129"/>
                </a:lnTo>
                <a:lnTo>
                  <a:pt x="849644" y="41467"/>
                </a:lnTo>
                <a:lnTo>
                  <a:pt x="851050" y="39677"/>
                </a:lnTo>
                <a:lnTo>
                  <a:pt x="853563" y="36440"/>
                </a:lnTo>
                <a:lnTo>
                  <a:pt x="857823" y="34821"/>
                </a:lnTo>
                <a:lnTo>
                  <a:pt x="869026" y="34821"/>
                </a:lnTo>
                <a:lnTo>
                  <a:pt x="873020" y="35706"/>
                </a:lnTo>
                <a:lnTo>
                  <a:pt x="875810" y="37473"/>
                </a:lnTo>
                <a:lnTo>
                  <a:pt x="878600" y="39241"/>
                </a:lnTo>
                <a:lnTo>
                  <a:pt x="879995" y="42084"/>
                </a:lnTo>
                <a:lnTo>
                  <a:pt x="879995" y="47919"/>
                </a:lnTo>
                <a:lnTo>
                  <a:pt x="879228" y="50411"/>
                </a:lnTo>
                <a:lnTo>
                  <a:pt x="876566" y="53393"/>
                </a:lnTo>
                <a:lnTo>
                  <a:pt x="873925" y="53734"/>
                </a:lnTo>
                <a:lnTo>
                  <a:pt x="855587" y="56034"/>
                </a:lnTo>
                <a:lnTo>
                  <a:pt x="849154" y="56843"/>
                </a:lnTo>
                <a:lnTo>
                  <a:pt x="843958" y="58994"/>
                </a:lnTo>
                <a:lnTo>
                  <a:pt x="839996" y="62487"/>
                </a:lnTo>
                <a:lnTo>
                  <a:pt x="836034" y="65980"/>
                </a:lnTo>
                <a:close/>
              </a:path>
              <a:path w="3913686" h="124145">
                <a:moveTo>
                  <a:pt x="876481" y="81804"/>
                </a:moveTo>
                <a:lnTo>
                  <a:pt x="870091" y="84914"/>
                </a:lnTo>
                <a:lnTo>
                  <a:pt x="866300" y="86788"/>
                </a:lnTo>
                <a:lnTo>
                  <a:pt x="862381" y="87725"/>
                </a:lnTo>
                <a:lnTo>
                  <a:pt x="855012" y="87725"/>
                </a:lnTo>
                <a:lnTo>
                  <a:pt x="852136" y="86767"/>
                </a:lnTo>
                <a:lnTo>
                  <a:pt x="849708" y="84850"/>
                </a:lnTo>
                <a:lnTo>
                  <a:pt x="847280" y="82933"/>
                </a:lnTo>
                <a:lnTo>
                  <a:pt x="849304" y="97501"/>
                </a:lnTo>
                <a:lnTo>
                  <a:pt x="860933" y="97501"/>
                </a:lnTo>
                <a:lnTo>
                  <a:pt x="865767" y="96372"/>
                </a:lnTo>
                <a:lnTo>
                  <a:pt x="870155" y="94115"/>
                </a:lnTo>
                <a:lnTo>
                  <a:pt x="876481" y="81804"/>
                </a:lnTo>
                <a:close/>
              </a:path>
              <a:path w="3913686" h="124145">
                <a:moveTo>
                  <a:pt x="961015" y="15068"/>
                </a:moveTo>
                <a:lnTo>
                  <a:pt x="961696" y="13257"/>
                </a:lnTo>
                <a:lnTo>
                  <a:pt x="964465" y="10542"/>
                </a:lnTo>
                <a:lnTo>
                  <a:pt x="969460" y="10574"/>
                </a:lnTo>
                <a:lnTo>
                  <a:pt x="972048" y="10734"/>
                </a:lnTo>
                <a:lnTo>
                  <a:pt x="972048" y="255"/>
                </a:lnTo>
                <a:lnTo>
                  <a:pt x="969428" y="64"/>
                </a:lnTo>
                <a:lnTo>
                  <a:pt x="959524" y="0"/>
                </a:lnTo>
                <a:lnTo>
                  <a:pt x="954348" y="1959"/>
                </a:lnTo>
                <a:lnTo>
                  <a:pt x="951665" y="5878"/>
                </a:lnTo>
                <a:lnTo>
                  <a:pt x="950174" y="8093"/>
                </a:lnTo>
                <a:lnTo>
                  <a:pt x="949343" y="11586"/>
                </a:lnTo>
                <a:lnTo>
                  <a:pt x="949173" y="16356"/>
                </a:lnTo>
                <a:lnTo>
                  <a:pt x="949173" y="27091"/>
                </a:lnTo>
                <a:lnTo>
                  <a:pt x="939652" y="27091"/>
                </a:lnTo>
                <a:lnTo>
                  <a:pt x="939652" y="36163"/>
                </a:lnTo>
                <a:lnTo>
                  <a:pt x="949173" y="36163"/>
                </a:lnTo>
                <a:lnTo>
                  <a:pt x="949173" y="95201"/>
                </a:lnTo>
                <a:lnTo>
                  <a:pt x="960546" y="95201"/>
                </a:lnTo>
                <a:lnTo>
                  <a:pt x="960546" y="36163"/>
                </a:lnTo>
                <a:lnTo>
                  <a:pt x="972048" y="36163"/>
                </a:lnTo>
                <a:lnTo>
                  <a:pt x="972048" y="27091"/>
                </a:lnTo>
                <a:lnTo>
                  <a:pt x="960674" y="27091"/>
                </a:lnTo>
                <a:lnTo>
                  <a:pt x="960674" y="19679"/>
                </a:lnTo>
                <a:lnTo>
                  <a:pt x="961015" y="15068"/>
                </a:lnTo>
                <a:close/>
              </a:path>
              <a:path w="3913686" h="124145">
                <a:moveTo>
                  <a:pt x="1021854" y="79131"/>
                </a:moveTo>
                <a:lnTo>
                  <a:pt x="1019022" y="84903"/>
                </a:lnTo>
                <a:lnTo>
                  <a:pt x="1013793" y="87789"/>
                </a:lnTo>
                <a:lnTo>
                  <a:pt x="999225" y="87789"/>
                </a:lnTo>
                <a:lnTo>
                  <a:pt x="994155" y="85361"/>
                </a:lnTo>
                <a:lnTo>
                  <a:pt x="990961" y="80505"/>
                </a:lnTo>
                <a:lnTo>
                  <a:pt x="995668" y="97693"/>
                </a:lnTo>
                <a:lnTo>
                  <a:pt x="1007303" y="97644"/>
                </a:lnTo>
                <a:lnTo>
                  <a:pt x="1020618" y="94621"/>
                </a:lnTo>
                <a:lnTo>
                  <a:pt x="1021854" y="79131"/>
                </a:lnTo>
                <a:close/>
              </a:path>
              <a:path w="3913686" h="124145">
                <a:moveTo>
                  <a:pt x="974348" y="62487"/>
                </a:moveTo>
                <a:lnTo>
                  <a:pt x="974376" y="64334"/>
                </a:lnTo>
                <a:lnTo>
                  <a:pt x="976672" y="77690"/>
                </a:lnTo>
                <a:lnTo>
                  <a:pt x="982654" y="88140"/>
                </a:lnTo>
                <a:lnTo>
                  <a:pt x="988192" y="94508"/>
                </a:lnTo>
                <a:lnTo>
                  <a:pt x="995668" y="97693"/>
                </a:lnTo>
                <a:lnTo>
                  <a:pt x="990961" y="80505"/>
                </a:lnTo>
                <a:lnTo>
                  <a:pt x="987766" y="75650"/>
                </a:lnTo>
                <a:lnTo>
                  <a:pt x="986169" y="69580"/>
                </a:lnTo>
                <a:lnTo>
                  <a:pt x="986169" y="54714"/>
                </a:lnTo>
                <a:lnTo>
                  <a:pt x="987766" y="48239"/>
                </a:lnTo>
                <a:lnTo>
                  <a:pt x="990961" y="42872"/>
                </a:lnTo>
                <a:lnTo>
                  <a:pt x="994155" y="37505"/>
                </a:lnTo>
                <a:lnTo>
                  <a:pt x="999267" y="34821"/>
                </a:lnTo>
                <a:lnTo>
                  <a:pt x="1014219" y="34821"/>
                </a:lnTo>
                <a:lnTo>
                  <a:pt x="1019799" y="37973"/>
                </a:lnTo>
                <a:lnTo>
                  <a:pt x="1023036" y="44278"/>
                </a:lnTo>
                <a:lnTo>
                  <a:pt x="1025081" y="48282"/>
                </a:lnTo>
                <a:lnTo>
                  <a:pt x="1026103" y="53479"/>
                </a:lnTo>
                <a:lnTo>
                  <a:pt x="1026103" y="66939"/>
                </a:lnTo>
                <a:lnTo>
                  <a:pt x="1024687" y="73360"/>
                </a:lnTo>
                <a:lnTo>
                  <a:pt x="1021854" y="79131"/>
                </a:lnTo>
                <a:lnTo>
                  <a:pt x="1020618" y="94621"/>
                </a:lnTo>
                <a:lnTo>
                  <a:pt x="1030065" y="86894"/>
                </a:lnTo>
                <a:lnTo>
                  <a:pt x="1031724" y="84473"/>
                </a:lnTo>
                <a:lnTo>
                  <a:pt x="1036518" y="73152"/>
                </a:lnTo>
                <a:lnTo>
                  <a:pt x="1038116" y="59548"/>
                </a:lnTo>
                <a:lnTo>
                  <a:pt x="1038062" y="56978"/>
                </a:lnTo>
                <a:lnTo>
                  <a:pt x="1035469" y="43522"/>
                </a:lnTo>
                <a:lnTo>
                  <a:pt x="1028979" y="33607"/>
                </a:lnTo>
                <a:lnTo>
                  <a:pt x="1022887" y="27729"/>
                </a:lnTo>
                <a:lnTo>
                  <a:pt x="1015433" y="24790"/>
                </a:lnTo>
                <a:lnTo>
                  <a:pt x="1006339" y="24791"/>
                </a:lnTo>
                <a:lnTo>
                  <a:pt x="993247" y="27394"/>
                </a:lnTo>
                <a:lnTo>
                  <a:pt x="983102" y="35013"/>
                </a:lnTo>
                <a:lnTo>
                  <a:pt x="981140" y="37549"/>
                </a:lnTo>
                <a:lnTo>
                  <a:pt x="976046" y="48654"/>
                </a:lnTo>
                <a:lnTo>
                  <a:pt x="974348" y="62487"/>
                </a:lnTo>
                <a:close/>
              </a:path>
              <a:path w="3913686" h="124145">
                <a:moveTo>
                  <a:pt x="1055666" y="26771"/>
                </a:moveTo>
                <a:lnTo>
                  <a:pt x="1055666" y="95201"/>
                </a:lnTo>
                <a:lnTo>
                  <a:pt x="1067167" y="95201"/>
                </a:lnTo>
                <a:lnTo>
                  <a:pt x="1067167" y="50986"/>
                </a:lnTo>
                <a:lnTo>
                  <a:pt x="1068722" y="46695"/>
                </a:lnTo>
                <a:lnTo>
                  <a:pt x="1071832" y="42968"/>
                </a:lnTo>
                <a:lnTo>
                  <a:pt x="1074941" y="39241"/>
                </a:lnTo>
                <a:lnTo>
                  <a:pt x="1079393" y="37377"/>
                </a:lnTo>
                <a:lnTo>
                  <a:pt x="1086496" y="37399"/>
                </a:lnTo>
                <a:lnTo>
                  <a:pt x="1088956" y="37697"/>
                </a:lnTo>
                <a:lnTo>
                  <a:pt x="1088956" y="25557"/>
                </a:lnTo>
                <a:lnTo>
                  <a:pt x="1087720" y="25429"/>
                </a:lnTo>
                <a:lnTo>
                  <a:pt x="1085250" y="25238"/>
                </a:lnTo>
                <a:lnTo>
                  <a:pt x="1080692" y="25238"/>
                </a:lnTo>
                <a:lnTo>
                  <a:pt x="1076666" y="26888"/>
                </a:lnTo>
                <a:lnTo>
                  <a:pt x="1073173" y="30189"/>
                </a:lnTo>
                <a:lnTo>
                  <a:pt x="1069680" y="33491"/>
                </a:lnTo>
                <a:lnTo>
                  <a:pt x="1067487" y="36291"/>
                </a:lnTo>
                <a:lnTo>
                  <a:pt x="1066592" y="38591"/>
                </a:lnTo>
                <a:lnTo>
                  <a:pt x="1066592" y="26771"/>
                </a:lnTo>
                <a:lnTo>
                  <a:pt x="1055666" y="26771"/>
                </a:lnTo>
                <a:close/>
              </a:path>
              <a:path w="3913686" h="124145">
                <a:moveTo>
                  <a:pt x="1142138" y="71901"/>
                </a:moveTo>
                <a:lnTo>
                  <a:pt x="1141393" y="86448"/>
                </a:lnTo>
                <a:lnTo>
                  <a:pt x="1143821" y="89727"/>
                </a:lnTo>
                <a:lnTo>
                  <a:pt x="1143757" y="75905"/>
                </a:lnTo>
                <a:lnTo>
                  <a:pt x="1142138" y="71901"/>
                </a:lnTo>
                <a:close/>
              </a:path>
              <a:path w="3913686" h="124145">
                <a:moveTo>
                  <a:pt x="1219516" y="26771"/>
                </a:moveTo>
                <a:lnTo>
                  <a:pt x="1207759" y="26771"/>
                </a:lnTo>
                <a:lnTo>
                  <a:pt x="1207759" y="79121"/>
                </a:lnTo>
                <a:lnTo>
                  <a:pt x="1208718" y="83785"/>
                </a:lnTo>
                <a:lnTo>
                  <a:pt x="1210635" y="87278"/>
                </a:lnTo>
                <a:lnTo>
                  <a:pt x="1214170" y="93795"/>
                </a:lnTo>
                <a:lnTo>
                  <a:pt x="1220816" y="97054"/>
                </a:lnTo>
                <a:lnTo>
                  <a:pt x="1236832" y="97054"/>
                </a:lnTo>
                <a:lnTo>
                  <a:pt x="1242157" y="95265"/>
                </a:lnTo>
                <a:lnTo>
                  <a:pt x="1246544" y="91687"/>
                </a:lnTo>
                <a:lnTo>
                  <a:pt x="1248759" y="89898"/>
                </a:lnTo>
                <a:lnTo>
                  <a:pt x="1250612" y="87704"/>
                </a:lnTo>
                <a:lnTo>
                  <a:pt x="1252103" y="85106"/>
                </a:lnTo>
                <a:lnTo>
                  <a:pt x="1251975" y="95201"/>
                </a:lnTo>
                <a:lnTo>
                  <a:pt x="1262838" y="95201"/>
                </a:lnTo>
                <a:lnTo>
                  <a:pt x="1262838" y="26771"/>
                </a:lnTo>
                <a:lnTo>
                  <a:pt x="1251336" y="26771"/>
                </a:lnTo>
                <a:lnTo>
                  <a:pt x="1251336" y="67067"/>
                </a:lnTo>
                <a:lnTo>
                  <a:pt x="1250548" y="72327"/>
                </a:lnTo>
                <a:lnTo>
                  <a:pt x="1248972" y="76161"/>
                </a:lnTo>
                <a:lnTo>
                  <a:pt x="1246076" y="83317"/>
                </a:lnTo>
                <a:lnTo>
                  <a:pt x="1240623" y="86895"/>
                </a:lnTo>
                <a:lnTo>
                  <a:pt x="1227035" y="86895"/>
                </a:lnTo>
                <a:lnTo>
                  <a:pt x="1223222" y="84850"/>
                </a:lnTo>
                <a:lnTo>
                  <a:pt x="1221178" y="80761"/>
                </a:lnTo>
                <a:lnTo>
                  <a:pt x="1220070" y="78546"/>
                </a:lnTo>
                <a:lnTo>
                  <a:pt x="1219516" y="75692"/>
                </a:lnTo>
                <a:lnTo>
                  <a:pt x="1219516" y="26771"/>
                </a:lnTo>
                <a:close/>
              </a:path>
              <a:path w="3913686" h="124145">
                <a:moveTo>
                  <a:pt x="1296958" y="86256"/>
                </a:moveTo>
                <a:lnTo>
                  <a:pt x="1294061" y="82550"/>
                </a:lnTo>
                <a:lnTo>
                  <a:pt x="1292485" y="80505"/>
                </a:lnTo>
                <a:lnTo>
                  <a:pt x="1291527" y="77566"/>
                </a:lnTo>
                <a:lnTo>
                  <a:pt x="1291186" y="73733"/>
                </a:lnTo>
                <a:lnTo>
                  <a:pt x="1280132" y="73733"/>
                </a:lnTo>
                <a:lnTo>
                  <a:pt x="1280430" y="80548"/>
                </a:lnTo>
                <a:lnTo>
                  <a:pt x="1282699" y="86266"/>
                </a:lnTo>
                <a:lnTo>
                  <a:pt x="1286937" y="90888"/>
                </a:lnTo>
                <a:lnTo>
                  <a:pt x="1291175" y="95510"/>
                </a:lnTo>
                <a:lnTo>
                  <a:pt x="1298385" y="97820"/>
                </a:lnTo>
                <a:lnTo>
                  <a:pt x="1318022" y="97820"/>
                </a:lnTo>
                <a:lnTo>
                  <a:pt x="1325062" y="95606"/>
                </a:lnTo>
                <a:lnTo>
                  <a:pt x="1329683" y="91176"/>
                </a:lnTo>
                <a:lnTo>
                  <a:pt x="1334305" y="86746"/>
                </a:lnTo>
                <a:lnTo>
                  <a:pt x="1336616" y="81485"/>
                </a:lnTo>
                <a:lnTo>
                  <a:pt x="1336616" y="69090"/>
                </a:lnTo>
                <a:lnTo>
                  <a:pt x="1334380" y="64469"/>
                </a:lnTo>
                <a:lnTo>
                  <a:pt x="1329907" y="61529"/>
                </a:lnTo>
                <a:lnTo>
                  <a:pt x="1327096" y="59655"/>
                </a:lnTo>
                <a:lnTo>
                  <a:pt x="1321558" y="57717"/>
                </a:lnTo>
                <a:lnTo>
                  <a:pt x="1313294" y="55715"/>
                </a:lnTo>
                <a:lnTo>
                  <a:pt x="1305691" y="53862"/>
                </a:lnTo>
                <a:lnTo>
                  <a:pt x="1302368" y="53053"/>
                </a:lnTo>
                <a:lnTo>
                  <a:pt x="1299855" y="52116"/>
                </a:lnTo>
                <a:lnTo>
                  <a:pt x="1298151" y="51051"/>
                </a:lnTo>
                <a:lnTo>
                  <a:pt x="1295212" y="49262"/>
                </a:lnTo>
                <a:lnTo>
                  <a:pt x="1293742" y="46877"/>
                </a:lnTo>
                <a:lnTo>
                  <a:pt x="1293742" y="41168"/>
                </a:lnTo>
                <a:lnTo>
                  <a:pt x="1294860" y="38975"/>
                </a:lnTo>
                <a:lnTo>
                  <a:pt x="1297096" y="37314"/>
                </a:lnTo>
                <a:lnTo>
                  <a:pt x="1299333" y="35652"/>
                </a:lnTo>
                <a:lnTo>
                  <a:pt x="1302624" y="34822"/>
                </a:lnTo>
                <a:lnTo>
                  <a:pt x="1313486" y="34822"/>
                </a:lnTo>
                <a:lnTo>
                  <a:pt x="1318065" y="36334"/>
                </a:lnTo>
                <a:lnTo>
                  <a:pt x="1320706" y="39358"/>
                </a:lnTo>
                <a:lnTo>
                  <a:pt x="1322325" y="41488"/>
                </a:lnTo>
                <a:lnTo>
                  <a:pt x="1323241" y="43852"/>
                </a:lnTo>
                <a:lnTo>
                  <a:pt x="1323454" y="46450"/>
                </a:lnTo>
                <a:lnTo>
                  <a:pt x="1334316" y="46450"/>
                </a:lnTo>
                <a:lnTo>
                  <a:pt x="1334401" y="42020"/>
                </a:lnTo>
                <a:lnTo>
                  <a:pt x="1333017" y="37889"/>
                </a:lnTo>
                <a:lnTo>
                  <a:pt x="1330163" y="34055"/>
                </a:lnTo>
                <a:lnTo>
                  <a:pt x="1325605" y="28006"/>
                </a:lnTo>
                <a:lnTo>
                  <a:pt x="1318172" y="24982"/>
                </a:lnTo>
                <a:lnTo>
                  <a:pt x="1299982" y="24982"/>
                </a:lnTo>
                <a:lnTo>
                  <a:pt x="1293710" y="26984"/>
                </a:lnTo>
                <a:lnTo>
                  <a:pt x="1289046" y="30988"/>
                </a:lnTo>
                <a:lnTo>
                  <a:pt x="1284381" y="34992"/>
                </a:lnTo>
                <a:lnTo>
                  <a:pt x="1282049" y="40231"/>
                </a:lnTo>
                <a:lnTo>
                  <a:pt x="1282049" y="52201"/>
                </a:lnTo>
                <a:lnTo>
                  <a:pt x="1284520" y="56503"/>
                </a:lnTo>
                <a:lnTo>
                  <a:pt x="1289461" y="59612"/>
                </a:lnTo>
                <a:lnTo>
                  <a:pt x="1292230" y="61401"/>
                </a:lnTo>
                <a:lnTo>
                  <a:pt x="1296532" y="63020"/>
                </a:lnTo>
                <a:lnTo>
                  <a:pt x="1302368" y="64469"/>
                </a:lnTo>
                <a:lnTo>
                  <a:pt x="1311505" y="66768"/>
                </a:lnTo>
                <a:lnTo>
                  <a:pt x="1316404" y="68004"/>
                </a:lnTo>
                <a:lnTo>
                  <a:pt x="1319684" y="69090"/>
                </a:lnTo>
                <a:lnTo>
                  <a:pt x="1321345" y="70027"/>
                </a:lnTo>
                <a:lnTo>
                  <a:pt x="1323943" y="71560"/>
                </a:lnTo>
                <a:lnTo>
                  <a:pt x="1325243" y="73797"/>
                </a:lnTo>
                <a:lnTo>
                  <a:pt x="1325243" y="80612"/>
                </a:lnTo>
                <a:lnTo>
                  <a:pt x="1323624" y="83477"/>
                </a:lnTo>
                <a:lnTo>
                  <a:pt x="1320386" y="85329"/>
                </a:lnTo>
                <a:lnTo>
                  <a:pt x="1317149" y="87182"/>
                </a:lnTo>
                <a:lnTo>
                  <a:pt x="1313401" y="88109"/>
                </a:lnTo>
                <a:lnTo>
                  <a:pt x="1301984" y="88109"/>
                </a:lnTo>
                <a:lnTo>
                  <a:pt x="1296958" y="86256"/>
                </a:lnTo>
                <a:close/>
              </a:path>
              <a:path w="3913686" h="124145">
                <a:moveTo>
                  <a:pt x="1349779" y="27091"/>
                </a:moveTo>
                <a:lnTo>
                  <a:pt x="1349779" y="95201"/>
                </a:lnTo>
                <a:lnTo>
                  <a:pt x="1361472" y="95201"/>
                </a:lnTo>
                <a:lnTo>
                  <a:pt x="1361472" y="27091"/>
                </a:lnTo>
                <a:lnTo>
                  <a:pt x="1349779" y="27091"/>
                </a:lnTo>
                <a:close/>
              </a:path>
              <a:path w="3913686" h="124145">
                <a:moveTo>
                  <a:pt x="1349779" y="1342"/>
                </a:moveTo>
                <a:lnTo>
                  <a:pt x="1349779" y="14376"/>
                </a:lnTo>
                <a:lnTo>
                  <a:pt x="1361472" y="14376"/>
                </a:lnTo>
                <a:lnTo>
                  <a:pt x="1361472" y="1342"/>
                </a:lnTo>
                <a:lnTo>
                  <a:pt x="1349779" y="1342"/>
                </a:lnTo>
                <a:close/>
              </a:path>
              <a:path w="3913686" h="124145">
                <a:moveTo>
                  <a:pt x="1393994" y="95201"/>
                </a:moveTo>
                <a:lnTo>
                  <a:pt x="1393994" y="54884"/>
                </a:lnTo>
                <a:lnTo>
                  <a:pt x="1394282" y="51445"/>
                </a:lnTo>
                <a:lnTo>
                  <a:pt x="1394857" y="49038"/>
                </a:lnTo>
                <a:lnTo>
                  <a:pt x="1395432" y="46631"/>
                </a:lnTo>
                <a:lnTo>
                  <a:pt x="1396678" y="44299"/>
                </a:lnTo>
                <a:lnTo>
                  <a:pt x="1398595" y="42042"/>
                </a:lnTo>
                <a:lnTo>
                  <a:pt x="1400981" y="39230"/>
                </a:lnTo>
                <a:lnTo>
                  <a:pt x="1403749" y="37356"/>
                </a:lnTo>
                <a:lnTo>
                  <a:pt x="1406902" y="36419"/>
                </a:lnTo>
                <a:lnTo>
                  <a:pt x="1408648" y="35865"/>
                </a:lnTo>
                <a:lnTo>
                  <a:pt x="1410884" y="35588"/>
                </a:lnTo>
                <a:lnTo>
                  <a:pt x="1418978" y="35588"/>
                </a:lnTo>
                <a:lnTo>
                  <a:pt x="1422684" y="37719"/>
                </a:lnTo>
                <a:lnTo>
                  <a:pt x="1424728" y="41978"/>
                </a:lnTo>
                <a:lnTo>
                  <a:pt x="1425964" y="44534"/>
                </a:lnTo>
                <a:lnTo>
                  <a:pt x="1426582" y="47899"/>
                </a:lnTo>
                <a:lnTo>
                  <a:pt x="1426582" y="95201"/>
                </a:lnTo>
                <a:lnTo>
                  <a:pt x="1438274" y="95201"/>
                </a:lnTo>
                <a:lnTo>
                  <a:pt x="1438274" y="44406"/>
                </a:lnTo>
                <a:lnTo>
                  <a:pt x="1437337" y="39103"/>
                </a:lnTo>
                <a:lnTo>
                  <a:pt x="1435463" y="35397"/>
                </a:lnTo>
                <a:lnTo>
                  <a:pt x="1432055" y="28624"/>
                </a:lnTo>
                <a:lnTo>
                  <a:pt x="1425495" y="25238"/>
                </a:lnTo>
                <a:lnTo>
                  <a:pt x="1411353" y="25238"/>
                </a:lnTo>
                <a:lnTo>
                  <a:pt x="1407328" y="26111"/>
                </a:lnTo>
                <a:lnTo>
                  <a:pt x="1403707" y="27857"/>
                </a:lnTo>
                <a:lnTo>
                  <a:pt x="1400086" y="29604"/>
                </a:lnTo>
                <a:lnTo>
                  <a:pt x="1396657" y="32479"/>
                </a:lnTo>
                <a:lnTo>
                  <a:pt x="1393420" y="36483"/>
                </a:lnTo>
                <a:lnTo>
                  <a:pt x="1393420" y="26771"/>
                </a:lnTo>
                <a:lnTo>
                  <a:pt x="1382493" y="26771"/>
                </a:lnTo>
                <a:lnTo>
                  <a:pt x="1382493" y="95201"/>
                </a:lnTo>
                <a:lnTo>
                  <a:pt x="1393994" y="95201"/>
                </a:lnTo>
                <a:close/>
              </a:path>
              <a:path w="3913686" h="124145">
                <a:moveTo>
                  <a:pt x="1474191" y="27839"/>
                </a:moveTo>
                <a:lnTo>
                  <a:pt x="1463939" y="35524"/>
                </a:lnTo>
                <a:lnTo>
                  <a:pt x="1467645" y="55523"/>
                </a:lnTo>
                <a:lnTo>
                  <a:pt x="1467858" y="49645"/>
                </a:lnTo>
                <a:lnTo>
                  <a:pt x="1469754" y="44800"/>
                </a:lnTo>
                <a:lnTo>
                  <a:pt x="1473332" y="40988"/>
                </a:lnTo>
                <a:lnTo>
                  <a:pt x="1476910" y="37175"/>
                </a:lnTo>
                <a:lnTo>
                  <a:pt x="1474191" y="27839"/>
                </a:lnTo>
                <a:close/>
              </a:path>
              <a:path w="3913686" h="124145">
                <a:moveTo>
                  <a:pt x="1517484" y="64660"/>
                </a:moveTo>
                <a:lnTo>
                  <a:pt x="1517484" y="57759"/>
                </a:lnTo>
                <a:lnTo>
                  <a:pt x="1517143" y="52733"/>
                </a:lnTo>
                <a:lnTo>
                  <a:pt x="1516462" y="49581"/>
                </a:lnTo>
                <a:lnTo>
                  <a:pt x="1515695" y="44981"/>
                </a:lnTo>
                <a:lnTo>
                  <a:pt x="1514162" y="40955"/>
                </a:lnTo>
                <a:lnTo>
                  <a:pt x="1511861" y="37505"/>
                </a:lnTo>
                <a:lnTo>
                  <a:pt x="1509476" y="33885"/>
                </a:lnTo>
                <a:lnTo>
                  <a:pt x="1506004" y="30935"/>
                </a:lnTo>
                <a:lnTo>
                  <a:pt x="1501446" y="28656"/>
                </a:lnTo>
                <a:lnTo>
                  <a:pt x="1496888" y="26378"/>
                </a:lnTo>
                <a:lnTo>
                  <a:pt x="1492181" y="25238"/>
                </a:lnTo>
                <a:lnTo>
                  <a:pt x="1487158" y="25238"/>
                </a:lnTo>
                <a:lnTo>
                  <a:pt x="1474191" y="27839"/>
                </a:lnTo>
                <a:lnTo>
                  <a:pt x="1476910" y="37175"/>
                </a:lnTo>
                <a:lnTo>
                  <a:pt x="1481340" y="35269"/>
                </a:lnTo>
                <a:lnTo>
                  <a:pt x="1493992" y="35269"/>
                </a:lnTo>
                <a:lnTo>
                  <a:pt x="1499252" y="38038"/>
                </a:lnTo>
                <a:lnTo>
                  <a:pt x="1502405" y="43575"/>
                </a:lnTo>
                <a:lnTo>
                  <a:pt x="1504109" y="46557"/>
                </a:lnTo>
                <a:lnTo>
                  <a:pt x="1505195" y="50540"/>
                </a:lnTo>
                <a:lnTo>
                  <a:pt x="1505663" y="55523"/>
                </a:lnTo>
                <a:lnTo>
                  <a:pt x="1467645" y="55523"/>
                </a:lnTo>
                <a:lnTo>
                  <a:pt x="1463939" y="35524"/>
                </a:lnTo>
                <a:lnTo>
                  <a:pt x="1462238" y="37647"/>
                </a:lnTo>
                <a:lnTo>
                  <a:pt x="1456805" y="48716"/>
                </a:lnTo>
                <a:lnTo>
                  <a:pt x="1454994" y="62296"/>
                </a:lnTo>
                <a:lnTo>
                  <a:pt x="1455046" y="64820"/>
                </a:lnTo>
                <a:lnTo>
                  <a:pt x="1457568" y="78163"/>
                </a:lnTo>
                <a:lnTo>
                  <a:pt x="1463875" y="88333"/>
                </a:lnTo>
                <a:lnTo>
                  <a:pt x="1469796" y="94530"/>
                </a:lnTo>
                <a:lnTo>
                  <a:pt x="1477017" y="97629"/>
                </a:lnTo>
                <a:lnTo>
                  <a:pt x="1489029" y="97629"/>
                </a:lnTo>
                <a:lnTo>
                  <a:pt x="1492160" y="97288"/>
                </a:lnTo>
                <a:lnTo>
                  <a:pt x="1494929" y="96607"/>
                </a:lnTo>
                <a:lnTo>
                  <a:pt x="1500083" y="95414"/>
                </a:lnTo>
                <a:lnTo>
                  <a:pt x="1504407" y="93114"/>
                </a:lnTo>
                <a:lnTo>
                  <a:pt x="1507900" y="89706"/>
                </a:lnTo>
                <a:lnTo>
                  <a:pt x="1509987" y="87747"/>
                </a:lnTo>
                <a:lnTo>
                  <a:pt x="1511872" y="85223"/>
                </a:lnTo>
                <a:lnTo>
                  <a:pt x="1513554" y="82135"/>
                </a:lnTo>
                <a:lnTo>
                  <a:pt x="1515237" y="79047"/>
                </a:lnTo>
                <a:lnTo>
                  <a:pt x="1516227" y="76246"/>
                </a:lnTo>
                <a:lnTo>
                  <a:pt x="1516526" y="73733"/>
                </a:lnTo>
                <a:lnTo>
                  <a:pt x="1505216" y="73733"/>
                </a:lnTo>
                <a:lnTo>
                  <a:pt x="1504364" y="76757"/>
                </a:lnTo>
                <a:lnTo>
                  <a:pt x="1502916" y="79419"/>
                </a:lnTo>
                <a:lnTo>
                  <a:pt x="1500871" y="81719"/>
                </a:lnTo>
                <a:lnTo>
                  <a:pt x="1497293" y="85681"/>
                </a:lnTo>
                <a:lnTo>
                  <a:pt x="1492501" y="87661"/>
                </a:lnTo>
                <a:lnTo>
                  <a:pt x="1480062" y="87661"/>
                </a:lnTo>
                <a:lnTo>
                  <a:pt x="1475313" y="85564"/>
                </a:lnTo>
                <a:lnTo>
                  <a:pt x="1472246" y="81368"/>
                </a:lnTo>
                <a:lnTo>
                  <a:pt x="1469179" y="77173"/>
                </a:lnTo>
                <a:lnTo>
                  <a:pt x="1467539" y="71603"/>
                </a:lnTo>
                <a:lnTo>
                  <a:pt x="1467326" y="64660"/>
                </a:lnTo>
                <a:lnTo>
                  <a:pt x="1517484" y="64660"/>
                </a:lnTo>
                <a:close/>
              </a:path>
              <a:path w="3913686" h="124145">
                <a:moveTo>
                  <a:pt x="1547771" y="86256"/>
                </a:moveTo>
                <a:lnTo>
                  <a:pt x="1544874" y="82550"/>
                </a:lnTo>
                <a:lnTo>
                  <a:pt x="1543298" y="80505"/>
                </a:lnTo>
                <a:lnTo>
                  <a:pt x="1542340" y="77566"/>
                </a:lnTo>
                <a:lnTo>
                  <a:pt x="1541999" y="73733"/>
                </a:lnTo>
                <a:lnTo>
                  <a:pt x="1530945" y="73733"/>
                </a:lnTo>
                <a:lnTo>
                  <a:pt x="1531243" y="80548"/>
                </a:lnTo>
                <a:lnTo>
                  <a:pt x="1533511" y="86266"/>
                </a:lnTo>
                <a:lnTo>
                  <a:pt x="1537750" y="90888"/>
                </a:lnTo>
                <a:lnTo>
                  <a:pt x="1541988" y="95510"/>
                </a:lnTo>
                <a:lnTo>
                  <a:pt x="1549198" y="97820"/>
                </a:lnTo>
                <a:lnTo>
                  <a:pt x="1568835" y="97820"/>
                </a:lnTo>
                <a:lnTo>
                  <a:pt x="1575874" y="95606"/>
                </a:lnTo>
                <a:lnTo>
                  <a:pt x="1580496" y="91176"/>
                </a:lnTo>
                <a:lnTo>
                  <a:pt x="1585118" y="86746"/>
                </a:lnTo>
                <a:lnTo>
                  <a:pt x="1587429" y="81485"/>
                </a:lnTo>
                <a:lnTo>
                  <a:pt x="1587429" y="69090"/>
                </a:lnTo>
                <a:lnTo>
                  <a:pt x="1585192" y="64469"/>
                </a:lnTo>
                <a:lnTo>
                  <a:pt x="1580720" y="61529"/>
                </a:lnTo>
                <a:lnTo>
                  <a:pt x="1577908" y="59655"/>
                </a:lnTo>
                <a:lnTo>
                  <a:pt x="1572371" y="57717"/>
                </a:lnTo>
                <a:lnTo>
                  <a:pt x="1564107" y="55715"/>
                </a:lnTo>
                <a:lnTo>
                  <a:pt x="1556503" y="53862"/>
                </a:lnTo>
                <a:lnTo>
                  <a:pt x="1553181" y="53053"/>
                </a:lnTo>
                <a:lnTo>
                  <a:pt x="1550667" y="52116"/>
                </a:lnTo>
                <a:lnTo>
                  <a:pt x="1548963" y="51051"/>
                </a:lnTo>
                <a:lnTo>
                  <a:pt x="1546024" y="49262"/>
                </a:lnTo>
                <a:lnTo>
                  <a:pt x="1544555" y="46877"/>
                </a:lnTo>
                <a:lnTo>
                  <a:pt x="1544555" y="41168"/>
                </a:lnTo>
                <a:lnTo>
                  <a:pt x="1545673" y="38975"/>
                </a:lnTo>
                <a:lnTo>
                  <a:pt x="1547909" y="37314"/>
                </a:lnTo>
                <a:lnTo>
                  <a:pt x="1550145" y="35652"/>
                </a:lnTo>
                <a:lnTo>
                  <a:pt x="1553436" y="34822"/>
                </a:lnTo>
                <a:lnTo>
                  <a:pt x="1564298" y="34822"/>
                </a:lnTo>
                <a:lnTo>
                  <a:pt x="1568877" y="36334"/>
                </a:lnTo>
                <a:lnTo>
                  <a:pt x="1571519" y="39358"/>
                </a:lnTo>
                <a:lnTo>
                  <a:pt x="1573137" y="41488"/>
                </a:lnTo>
                <a:lnTo>
                  <a:pt x="1574053" y="43852"/>
                </a:lnTo>
                <a:lnTo>
                  <a:pt x="1574266" y="46450"/>
                </a:lnTo>
                <a:lnTo>
                  <a:pt x="1585129" y="46450"/>
                </a:lnTo>
                <a:lnTo>
                  <a:pt x="1585214" y="42020"/>
                </a:lnTo>
                <a:lnTo>
                  <a:pt x="1583829" y="37889"/>
                </a:lnTo>
                <a:lnTo>
                  <a:pt x="1580975" y="34055"/>
                </a:lnTo>
                <a:lnTo>
                  <a:pt x="1576417" y="28006"/>
                </a:lnTo>
                <a:lnTo>
                  <a:pt x="1568984" y="24982"/>
                </a:lnTo>
                <a:lnTo>
                  <a:pt x="1550795" y="24982"/>
                </a:lnTo>
                <a:lnTo>
                  <a:pt x="1544523" y="26984"/>
                </a:lnTo>
                <a:lnTo>
                  <a:pt x="1539858" y="30988"/>
                </a:lnTo>
                <a:lnTo>
                  <a:pt x="1535194" y="34992"/>
                </a:lnTo>
                <a:lnTo>
                  <a:pt x="1532862" y="40231"/>
                </a:lnTo>
                <a:lnTo>
                  <a:pt x="1532862" y="52201"/>
                </a:lnTo>
                <a:lnTo>
                  <a:pt x="1535332" y="56503"/>
                </a:lnTo>
                <a:lnTo>
                  <a:pt x="1540274" y="59612"/>
                </a:lnTo>
                <a:lnTo>
                  <a:pt x="1543042" y="61401"/>
                </a:lnTo>
                <a:lnTo>
                  <a:pt x="1547345" y="63020"/>
                </a:lnTo>
                <a:lnTo>
                  <a:pt x="1553181" y="64469"/>
                </a:lnTo>
                <a:lnTo>
                  <a:pt x="1562318" y="66768"/>
                </a:lnTo>
                <a:lnTo>
                  <a:pt x="1567216" y="68004"/>
                </a:lnTo>
                <a:lnTo>
                  <a:pt x="1570496" y="69090"/>
                </a:lnTo>
                <a:lnTo>
                  <a:pt x="1572158" y="70027"/>
                </a:lnTo>
                <a:lnTo>
                  <a:pt x="1574756" y="71560"/>
                </a:lnTo>
                <a:lnTo>
                  <a:pt x="1576055" y="73797"/>
                </a:lnTo>
                <a:lnTo>
                  <a:pt x="1576055" y="80612"/>
                </a:lnTo>
                <a:lnTo>
                  <a:pt x="1574437" y="83477"/>
                </a:lnTo>
                <a:lnTo>
                  <a:pt x="1571199" y="85329"/>
                </a:lnTo>
                <a:lnTo>
                  <a:pt x="1567962" y="87182"/>
                </a:lnTo>
                <a:lnTo>
                  <a:pt x="1564213" y="88109"/>
                </a:lnTo>
                <a:lnTo>
                  <a:pt x="1552797" y="88109"/>
                </a:lnTo>
                <a:lnTo>
                  <a:pt x="1547771" y="86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72082" y="3140108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042541" y="3140700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352136" y="3181320"/>
            <a:ext cx="60585" cy="0"/>
          </a:xfrm>
          <a:custGeom>
            <a:avLst/>
            <a:gdLst/>
            <a:ahLst/>
            <a:cxnLst/>
            <a:rect l="l" t="t" r="r" b="b"/>
            <a:pathLst>
              <a:path w="66643">
                <a:moveTo>
                  <a:pt x="0" y="0"/>
                </a:moveTo>
                <a:lnTo>
                  <a:pt x="66643" y="0"/>
                </a:lnTo>
              </a:path>
            </a:pathLst>
          </a:custGeom>
          <a:ln w="120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352136" y="3205590"/>
            <a:ext cx="60585" cy="0"/>
          </a:xfrm>
          <a:custGeom>
            <a:avLst/>
            <a:gdLst/>
            <a:ahLst/>
            <a:cxnLst/>
            <a:rect l="l" t="t" r="r" b="b"/>
            <a:pathLst>
              <a:path w="66643">
                <a:moveTo>
                  <a:pt x="0" y="0"/>
                </a:moveTo>
                <a:lnTo>
                  <a:pt x="66643" y="0"/>
                </a:lnTo>
              </a:path>
            </a:pathLst>
          </a:custGeom>
          <a:ln w="121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807355" y="3140109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836892" y="3140701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926317" y="3140109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801906" y="3254214"/>
            <a:ext cx="2468181" cy="109708"/>
          </a:xfrm>
          <a:custGeom>
            <a:avLst/>
            <a:gdLst/>
            <a:ahLst/>
            <a:cxnLst/>
            <a:rect l="l" t="t" r="r" b="b"/>
            <a:pathLst>
              <a:path w="2714999" h="124336">
                <a:moveTo>
                  <a:pt x="2025605" y="85042"/>
                </a:moveTo>
                <a:lnTo>
                  <a:pt x="2023177" y="83125"/>
                </a:lnTo>
                <a:lnTo>
                  <a:pt x="2021963" y="80505"/>
                </a:lnTo>
                <a:lnTo>
                  <a:pt x="2021963" y="72795"/>
                </a:lnTo>
                <a:lnTo>
                  <a:pt x="2023731" y="69601"/>
                </a:lnTo>
                <a:lnTo>
                  <a:pt x="2027267" y="67599"/>
                </a:lnTo>
                <a:lnTo>
                  <a:pt x="2029354" y="66406"/>
                </a:lnTo>
                <a:lnTo>
                  <a:pt x="2032485" y="65533"/>
                </a:lnTo>
                <a:lnTo>
                  <a:pt x="2036659" y="64979"/>
                </a:lnTo>
                <a:lnTo>
                  <a:pt x="2041198" y="63486"/>
                </a:lnTo>
                <a:lnTo>
                  <a:pt x="2041336" y="64379"/>
                </a:lnTo>
                <a:lnTo>
                  <a:pt x="2043251" y="76712"/>
                </a:lnTo>
                <a:lnTo>
                  <a:pt x="2047450" y="84395"/>
                </a:lnTo>
                <a:lnTo>
                  <a:pt x="2043624" y="64085"/>
                </a:lnTo>
                <a:lnTo>
                  <a:pt x="2042145" y="54889"/>
                </a:lnTo>
                <a:lnTo>
                  <a:pt x="2041196" y="63063"/>
                </a:lnTo>
                <a:lnTo>
                  <a:pt x="2042145" y="54889"/>
                </a:lnTo>
                <a:lnTo>
                  <a:pt x="2031484" y="56226"/>
                </a:lnTo>
                <a:lnTo>
                  <a:pt x="2025052" y="57035"/>
                </a:lnTo>
                <a:lnTo>
                  <a:pt x="2019855" y="59186"/>
                </a:lnTo>
                <a:lnTo>
                  <a:pt x="2015893" y="62679"/>
                </a:lnTo>
                <a:lnTo>
                  <a:pt x="2011932" y="66172"/>
                </a:lnTo>
                <a:lnTo>
                  <a:pt x="2009951" y="71092"/>
                </a:lnTo>
                <a:lnTo>
                  <a:pt x="2009951" y="83232"/>
                </a:lnTo>
                <a:lnTo>
                  <a:pt x="2011964" y="88055"/>
                </a:lnTo>
                <a:lnTo>
                  <a:pt x="2015989" y="91910"/>
                </a:lnTo>
                <a:lnTo>
                  <a:pt x="2020015" y="95765"/>
                </a:lnTo>
                <a:lnTo>
                  <a:pt x="2025201" y="97693"/>
                </a:lnTo>
                <a:lnTo>
                  <a:pt x="2031548" y="97693"/>
                </a:lnTo>
                <a:lnTo>
                  <a:pt x="2028033" y="86959"/>
                </a:lnTo>
                <a:lnTo>
                  <a:pt x="2025605" y="85042"/>
                </a:lnTo>
                <a:close/>
              </a:path>
              <a:path w="2714999" h="124336">
                <a:moveTo>
                  <a:pt x="2013678" y="39422"/>
                </a:moveTo>
                <a:lnTo>
                  <a:pt x="2013465" y="47856"/>
                </a:lnTo>
                <a:lnTo>
                  <a:pt x="2024200" y="47856"/>
                </a:lnTo>
                <a:lnTo>
                  <a:pt x="2024626" y="44320"/>
                </a:lnTo>
                <a:lnTo>
                  <a:pt x="2025542" y="41658"/>
                </a:lnTo>
                <a:lnTo>
                  <a:pt x="2026947" y="39869"/>
                </a:lnTo>
                <a:lnTo>
                  <a:pt x="2029460" y="36632"/>
                </a:lnTo>
                <a:lnTo>
                  <a:pt x="2033720" y="35013"/>
                </a:lnTo>
                <a:lnTo>
                  <a:pt x="2044923" y="35013"/>
                </a:lnTo>
                <a:lnTo>
                  <a:pt x="2048917" y="35897"/>
                </a:lnTo>
                <a:lnTo>
                  <a:pt x="2049152" y="36046"/>
                </a:lnTo>
                <a:lnTo>
                  <a:pt x="2047737" y="37880"/>
                </a:lnTo>
                <a:lnTo>
                  <a:pt x="2042831" y="48979"/>
                </a:lnTo>
                <a:lnTo>
                  <a:pt x="2049822" y="53926"/>
                </a:lnTo>
                <a:lnTo>
                  <a:pt x="2047926" y="63403"/>
                </a:lnTo>
                <a:lnTo>
                  <a:pt x="2050141" y="62807"/>
                </a:lnTo>
                <a:lnTo>
                  <a:pt x="2052378" y="81996"/>
                </a:lnTo>
                <a:lnTo>
                  <a:pt x="2053464" y="70048"/>
                </a:lnTo>
                <a:lnTo>
                  <a:pt x="2053464" y="61646"/>
                </a:lnTo>
                <a:lnTo>
                  <a:pt x="2052356" y="62210"/>
                </a:lnTo>
                <a:lnTo>
                  <a:pt x="2052463" y="53585"/>
                </a:lnTo>
                <a:lnTo>
                  <a:pt x="2051707" y="37665"/>
                </a:lnTo>
                <a:lnTo>
                  <a:pt x="2049950" y="35013"/>
                </a:lnTo>
                <a:lnTo>
                  <a:pt x="2055786" y="28326"/>
                </a:lnTo>
                <a:lnTo>
                  <a:pt x="2055892" y="46195"/>
                </a:lnTo>
                <a:lnTo>
                  <a:pt x="2055786" y="28326"/>
                </a:lnTo>
                <a:lnTo>
                  <a:pt x="2049950" y="35013"/>
                </a:lnTo>
                <a:lnTo>
                  <a:pt x="2051707" y="37665"/>
                </a:lnTo>
                <a:lnTo>
                  <a:pt x="2054497" y="39433"/>
                </a:lnTo>
                <a:lnTo>
                  <a:pt x="2055892" y="47454"/>
                </a:lnTo>
                <a:lnTo>
                  <a:pt x="2055892" y="48111"/>
                </a:lnTo>
                <a:lnTo>
                  <a:pt x="2055572" y="60571"/>
                </a:lnTo>
                <a:lnTo>
                  <a:pt x="2055572" y="76888"/>
                </a:lnTo>
                <a:lnTo>
                  <a:pt x="2057809" y="80505"/>
                </a:lnTo>
                <a:lnTo>
                  <a:pt x="2056531" y="46003"/>
                </a:lnTo>
                <a:lnTo>
                  <a:pt x="2059683" y="38847"/>
                </a:lnTo>
                <a:lnTo>
                  <a:pt x="2064582" y="32969"/>
                </a:lnTo>
                <a:lnTo>
                  <a:pt x="2059598" y="29902"/>
                </a:lnTo>
                <a:lnTo>
                  <a:pt x="2064582" y="32969"/>
                </a:lnTo>
                <a:lnTo>
                  <a:pt x="2063219" y="24982"/>
                </a:lnTo>
                <a:lnTo>
                  <a:pt x="2056493" y="28007"/>
                </a:lnTo>
                <a:lnTo>
                  <a:pt x="2054572" y="26835"/>
                </a:lnTo>
                <a:lnTo>
                  <a:pt x="2048033" y="25302"/>
                </a:lnTo>
                <a:lnTo>
                  <a:pt x="2033039" y="25302"/>
                </a:lnTo>
                <a:lnTo>
                  <a:pt x="2026936" y="26952"/>
                </a:lnTo>
                <a:lnTo>
                  <a:pt x="2021676" y="30253"/>
                </a:lnTo>
                <a:lnTo>
                  <a:pt x="2016415" y="33554"/>
                </a:lnTo>
                <a:lnTo>
                  <a:pt x="2013678" y="39422"/>
                </a:lnTo>
                <a:close/>
              </a:path>
              <a:path w="2714999" h="124336">
                <a:moveTo>
                  <a:pt x="2065783" y="35269"/>
                </a:moveTo>
                <a:lnTo>
                  <a:pt x="2077617" y="35269"/>
                </a:lnTo>
                <a:lnTo>
                  <a:pt x="2081514" y="36664"/>
                </a:lnTo>
                <a:lnTo>
                  <a:pt x="2083942" y="39454"/>
                </a:lnTo>
                <a:lnTo>
                  <a:pt x="2086370" y="42244"/>
                </a:lnTo>
                <a:lnTo>
                  <a:pt x="2087925" y="45747"/>
                </a:lnTo>
                <a:lnTo>
                  <a:pt x="2088607" y="49964"/>
                </a:lnTo>
                <a:lnTo>
                  <a:pt x="2099789" y="49964"/>
                </a:lnTo>
                <a:lnTo>
                  <a:pt x="2098809" y="40806"/>
                </a:lnTo>
                <a:lnTo>
                  <a:pt x="2095901" y="34353"/>
                </a:lnTo>
                <a:lnTo>
                  <a:pt x="2091067" y="30605"/>
                </a:lnTo>
                <a:lnTo>
                  <a:pt x="2086232" y="26856"/>
                </a:lnTo>
                <a:lnTo>
                  <a:pt x="2079960" y="24982"/>
                </a:lnTo>
                <a:lnTo>
                  <a:pt x="2063219" y="24982"/>
                </a:lnTo>
                <a:lnTo>
                  <a:pt x="2064582" y="32969"/>
                </a:lnTo>
                <a:lnTo>
                  <a:pt x="2064923" y="35269"/>
                </a:lnTo>
                <a:lnTo>
                  <a:pt x="2060705" y="85191"/>
                </a:lnTo>
                <a:lnTo>
                  <a:pt x="2059918" y="95456"/>
                </a:lnTo>
                <a:lnTo>
                  <a:pt x="2062793" y="96862"/>
                </a:lnTo>
                <a:lnTo>
                  <a:pt x="2065263" y="87534"/>
                </a:lnTo>
                <a:lnTo>
                  <a:pt x="2065783" y="35269"/>
                </a:lnTo>
                <a:close/>
              </a:path>
              <a:path w="2714999" h="124336">
                <a:moveTo>
                  <a:pt x="2065263" y="87534"/>
                </a:moveTo>
                <a:lnTo>
                  <a:pt x="2062793" y="96862"/>
                </a:lnTo>
                <a:lnTo>
                  <a:pt x="2066754" y="96862"/>
                </a:lnTo>
                <a:lnTo>
                  <a:pt x="2070725" y="87534"/>
                </a:lnTo>
                <a:lnTo>
                  <a:pt x="2067809" y="86511"/>
                </a:lnTo>
                <a:lnTo>
                  <a:pt x="2067074" y="83636"/>
                </a:lnTo>
                <a:lnTo>
                  <a:pt x="2067074" y="37739"/>
                </a:lnTo>
                <a:lnTo>
                  <a:pt x="2065783" y="35269"/>
                </a:lnTo>
                <a:lnTo>
                  <a:pt x="2065263" y="87534"/>
                </a:lnTo>
                <a:close/>
              </a:path>
              <a:path w="2714999" h="124336">
                <a:moveTo>
                  <a:pt x="2059683" y="38847"/>
                </a:moveTo>
                <a:lnTo>
                  <a:pt x="2056531" y="46003"/>
                </a:lnTo>
                <a:lnTo>
                  <a:pt x="2057809" y="80505"/>
                </a:lnTo>
                <a:lnTo>
                  <a:pt x="2058128" y="92645"/>
                </a:lnTo>
                <a:lnTo>
                  <a:pt x="2059918" y="95456"/>
                </a:lnTo>
                <a:lnTo>
                  <a:pt x="2060705" y="85191"/>
                </a:lnTo>
                <a:lnTo>
                  <a:pt x="2064923" y="35269"/>
                </a:lnTo>
                <a:lnTo>
                  <a:pt x="2064582" y="32969"/>
                </a:lnTo>
                <a:lnTo>
                  <a:pt x="2059683" y="38847"/>
                </a:lnTo>
                <a:close/>
              </a:path>
              <a:path w="2714999" h="124336">
                <a:moveTo>
                  <a:pt x="2073272" y="87438"/>
                </a:moveTo>
                <a:lnTo>
                  <a:pt x="2071855" y="87534"/>
                </a:lnTo>
                <a:lnTo>
                  <a:pt x="2074678" y="95712"/>
                </a:lnTo>
                <a:lnTo>
                  <a:pt x="2071525" y="96542"/>
                </a:lnTo>
                <a:lnTo>
                  <a:pt x="2068373" y="96862"/>
                </a:lnTo>
                <a:lnTo>
                  <a:pt x="2070588" y="97373"/>
                </a:lnTo>
                <a:lnTo>
                  <a:pt x="2078554" y="97373"/>
                </a:lnTo>
                <a:lnTo>
                  <a:pt x="2085092" y="95275"/>
                </a:lnTo>
                <a:lnTo>
                  <a:pt x="2080034" y="86075"/>
                </a:lnTo>
                <a:lnTo>
                  <a:pt x="2076254" y="87534"/>
                </a:lnTo>
                <a:lnTo>
                  <a:pt x="2074677" y="87534"/>
                </a:lnTo>
                <a:lnTo>
                  <a:pt x="2074678" y="87214"/>
                </a:lnTo>
                <a:lnTo>
                  <a:pt x="2073272" y="87438"/>
                </a:lnTo>
                <a:close/>
              </a:path>
              <a:path w="2714999" h="124336">
                <a:moveTo>
                  <a:pt x="2053805" y="89386"/>
                </a:moveTo>
                <a:lnTo>
                  <a:pt x="2051896" y="90897"/>
                </a:lnTo>
                <a:lnTo>
                  <a:pt x="2054507" y="94104"/>
                </a:lnTo>
                <a:lnTo>
                  <a:pt x="2056531" y="89045"/>
                </a:lnTo>
                <a:lnTo>
                  <a:pt x="2056148" y="86319"/>
                </a:lnTo>
                <a:lnTo>
                  <a:pt x="2055572" y="76906"/>
                </a:lnTo>
                <a:lnTo>
                  <a:pt x="2053805" y="89386"/>
                </a:lnTo>
                <a:close/>
              </a:path>
              <a:path w="2714999" h="124336">
                <a:moveTo>
                  <a:pt x="2099789" y="71177"/>
                </a:moveTo>
                <a:lnTo>
                  <a:pt x="2088607" y="71177"/>
                </a:lnTo>
                <a:lnTo>
                  <a:pt x="2087542" y="76246"/>
                </a:lnTo>
                <a:lnTo>
                  <a:pt x="2085614" y="80239"/>
                </a:lnTo>
                <a:lnTo>
                  <a:pt x="2082824" y="83157"/>
                </a:lnTo>
                <a:lnTo>
                  <a:pt x="2080034" y="86075"/>
                </a:lnTo>
                <a:lnTo>
                  <a:pt x="2085092" y="95275"/>
                </a:lnTo>
                <a:lnTo>
                  <a:pt x="2090204" y="91080"/>
                </a:lnTo>
                <a:lnTo>
                  <a:pt x="2095316" y="86884"/>
                </a:lnTo>
                <a:lnTo>
                  <a:pt x="2098510" y="80250"/>
                </a:lnTo>
                <a:lnTo>
                  <a:pt x="2099789" y="71177"/>
                </a:lnTo>
                <a:close/>
              </a:path>
              <a:path w="2714999" h="124336">
                <a:moveTo>
                  <a:pt x="2122514" y="26963"/>
                </a:moveTo>
                <a:lnTo>
                  <a:pt x="2122514" y="95393"/>
                </a:lnTo>
                <a:lnTo>
                  <a:pt x="2134015" y="95393"/>
                </a:lnTo>
                <a:lnTo>
                  <a:pt x="2134015" y="51178"/>
                </a:lnTo>
                <a:lnTo>
                  <a:pt x="2135570" y="46887"/>
                </a:lnTo>
                <a:lnTo>
                  <a:pt x="2138680" y="43160"/>
                </a:lnTo>
                <a:lnTo>
                  <a:pt x="2141789" y="39433"/>
                </a:lnTo>
                <a:lnTo>
                  <a:pt x="2146241" y="37569"/>
                </a:lnTo>
                <a:lnTo>
                  <a:pt x="2153344" y="37590"/>
                </a:lnTo>
                <a:lnTo>
                  <a:pt x="2155804" y="37889"/>
                </a:lnTo>
                <a:lnTo>
                  <a:pt x="2155804" y="25749"/>
                </a:lnTo>
                <a:lnTo>
                  <a:pt x="2154569" y="25621"/>
                </a:lnTo>
                <a:lnTo>
                  <a:pt x="2152098" y="25429"/>
                </a:lnTo>
                <a:lnTo>
                  <a:pt x="2147540" y="25429"/>
                </a:lnTo>
                <a:lnTo>
                  <a:pt x="2143515" y="27080"/>
                </a:lnTo>
                <a:lnTo>
                  <a:pt x="2140022" y="30381"/>
                </a:lnTo>
                <a:lnTo>
                  <a:pt x="2136529" y="33682"/>
                </a:lnTo>
                <a:lnTo>
                  <a:pt x="2134335" y="36483"/>
                </a:lnTo>
                <a:lnTo>
                  <a:pt x="2133440" y="38783"/>
                </a:lnTo>
                <a:lnTo>
                  <a:pt x="2133440" y="26963"/>
                </a:lnTo>
                <a:lnTo>
                  <a:pt x="2122514" y="26963"/>
                </a:lnTo>
                <a:close/>
              </a:path>
              <a:path w="2714999" h="124336">
                <a:moveTo>
                  <a:pt x="2231648" y="44470"/>
                </a:moveTo>
                <a:lnTo>
                  <a:pt x="2229234" y="39769"/>
                </a:lnTo>
                <a:lnTo>
                  <a:pt x="2228943" y="40423"/>
                </a:lnTo>
                <a:lnTo>
                  <a:pt x="2228943" y="52392"/>
                </a:lnTo>
                <a:lnTo>
                  <a:pt x="2231414" y="56694"/>
                </a:lnTo>
                <a:lnTo>
                  <a:pt x="2234715" y="58772"/>
                </a:lnTo>
                <a:lnTo>
                  <a:pt x="2233693" y="48474"/>
                </a:lnTo>
                <a:lnTo>
                  <a:pt x="2231648" y="44470"/>
                </a:lnTo>
                <a:close/>
              </a:path>
              <a:path w="2714999" h="124336">
                <a:moveTo>
                  <a:pt x="2237591" y="33799"/>
                </a:moveTo>
                <a:lnTo>
                  <a:pt x="2240604" y="27176"/>
                </a:lnTo>
                <a:lnTo>
                  <a:pt x="2235940" y="31180"/>
                </a:lnTo>
                <a:lnTo>
                  <a:pt x="2235377" y="31663"/>
                </a:lnTo>
                <a:lnTo>
                  <a:pt x="2234715" y="53670"/>
                </a:lnTo>
                <a:lnTo>
                  <a:pt x="2236355" y="59804"/>
                </a:lnTo>
                <a:lnTo>
                  <a:pt x="2239124" y="61593"/>
                </a:lnTo>
                <a:lnTo>
                  <a:pt x="2237591" y="33799"/>
                </a:lnTo>
                <a:close/>
              </a:path>
              <a:path w="2714999" h="124336">
                <a:moveTo>
                  <a:pt x="2264917" y="98012"/>
                </a:moveTo>
                <a:lnTo>
                  <a:pt x="2271956" y="95797"/>
                </a:lnTo>
                <a:lnTo>
                  <a:pt x="2276578" y="91367"/>
                </a:lnTo>
                <a:lnTo>
                  <a:pt x="2281199" y="86937"/>
                </a:lnTo>
                <a:lnTo>
                  <a:pt x="2283510" y="81677"/>
                </a:lnTo>
                <a:lnTo>
                  <a:pt x="2283510" y="69281"/>
                </a:lnTo>
                <a:lnTo>
                  <a:pt x="2281274" y="64660"/>
                </a:lnTo>
                <a:lnTo>
                  <a:pt x="2276801" y="61721"/>
                </a:lnTo>
                <a:lnTo>
                  <a:pt x="2273990" y="59846"/>
                </a:lnTo>
                <a:lnTo>
                  <a:pt x="2268452" y="57908"/>
                </a:lnTo>
                <a:lnTo>
                  <a:pt x="2260188" y="55906"/>
                </a:lnTo>
                <a:lnTo>
                  <a:pt x="2252585" y="54053"/>
                </a:lnTo>
                <a:lnTo>
                  <a:pt x="2249262" y="53244"/>
                </a:lnTo>
                <a:lnTo>
                  <a:pt x="2246749" y="52307"/>
                </a:lnTo>
                <a:lnTo>
                  <a:pt x="2245598" y="51588"/>
                </a:lnTo>
                <a:lnTo>
                  <a:pt x="2245045" y="51242"/>
                </a:lnTo>
                <a:lnTo>
                  <a:pt x="2242106" y="49453"/>
                </a:lnTo>
                <a:lnTo>
                  <a:pt x="2240636" y="44086"/>
                </a:lnTo>
                <a:lnTo>
                  <a:pt x="2242106" y="49453"/>
                </a:lnTo>
                <a:lnTo>
                  <a:pt x="2244081" y="43714"/>
                </a:lnTo>
                <a:lnTo>
                  <a:pt x="2241470" y="39725"/>
                </a:lnTo>
                <a:lnTo>
                  <a:pt x="2240636" y="41360"/>
                </a:lnTo>
                <a:lnTo>
                  <a:pt x="2240636" y="47068"/>
                </a:lnTo>
                <a:lnTo>
                  <a:pt x="2243426" y="63211"/>
                </a:lnTo>
                <a:lnTo>
                  <a:pt x="2240956" y="82742"/>
                </a:lnTo>
                <a:lnTo>
                  <a:pt x="2239380" y="80697"/>
                </a:lnTo>
                <a:lnTo>
                  <a:pt x="2240336" y="84664"/>
                </a:lnTo>
                <a:lnTo>
                  <a:pt x="2241082" y="82903"/>
                </a:lnTo>
                <a:lnTo>
                  <a:pt x="2245130" y="73343"/>
                </a:lnTo>
                <a:lnTo>
                  <a:pt x="2246238" y="63909"/>
                </a:lnTo>
                <a:lnTo>
                  <a:pt x="2246674" y="57170"/>
                </a:lnTo>
                <a:lnTo>
                  <a:pt x="2246728" y="59740"/>
                </a:lnTo>
                <a:lnTo>
                  <a:pt x="2246238" y="63909"/>
                </a:lnTo>
                <a:lnTo>
                  <a:pt x="2249262" y="64660"/>
                </a:lnTo>
                <a:lnTo>
                  <a:pt x="2258399" y="66960"/>
                </a:lnTo>
                <a:lnTo>
                  <a:pt x="2263298" y="68195"/>
                </a:lnTo>
                <a:lnTo>
                  <a:pt x="2266578" y="69281"/>
                </a:lnTo>
                <a:lnTo>
                  <a:pt x="2268239" y="70219"/>
                </a:lnTo>
                <a:lnTo>
                  <a:pt x="2270838" y="71752"/>
                </a:lnTo>
                <a:lnTo>
                  <a:pt x="2272137" y="73988"/>
                </a:lnTo>
                <a:lnTo>
                  <a:pt x="2272137" y="80803"/>
                </a:lnTo>
                <a:lnTo>
                  <a:pt x="2270519" y="83668"/>
                </a:lnTo>
                <a:lnTo>
                  <a:pt x="2267281" y="85521"/>
                </a:lnTo>
                <a:lnTo>
                  <a:pt x="2264043" y="87374"/>
                </a:lnTo>
                <a:lnTo>
                  <a:pt x="2260295" y="88300"/>
                </a:lnTo>
                <a:lnTo>
                  <a:pt x="2256035" y="88300"/>
                </a:lnTo>
                <a:lnTo>
                  <a:pt x="2255460" y="98012"/>
                </a:lnTo>
                <a:lnTo>
                  <a:pt x="2264917" y="98012"/>
                </a:lnTo>
                <a:close/>
              </a:path>
              <a:path w="2714999" h="124336">
                <a:moveTo>
                  <a:pt x="2249518" y="35013"/>
                </a:moveTo>
                <a:lnTo>
                  <a:pt x="2260380" y="35013"/>
                </a:lnTo>
                <a:lnTo>
                  <a:pt x="2264959" y="36526"/>
                </a:lnTo>
                <a:lnTo>
                  <a:pt x="2267600" y="39550"/>
                </a:lnTo>
                <a:lnTo>
                  <a:pt x="2269219" y="41679"/>
                </a:lnTo>
                <a:lnTo>
                  <a:pt x="2270135" y="44043"/>
                </a:lnTo>
                <a:lnTo>
                  <a:pt x="2270348" y="46642"/>
                </a:lnTo>
                <a:lnTo>
                  <a:pt x="2281210" y="46642"/>
                </a:lnTo>
                <a:lnTo>
                  <a:pt x="2281295" y="42212"/>
                </a:lnTo>
                <a:lnTo>
                  <a:pt x="2279911" y="38080"/>
                </a:lnTo>
                <a:lnTo>
                  <a:pt x="2277057" y="34246"/>
                </a:lnTo>
                <a:lnTo>
                  <a:pt x="2272499" y="28198"/>
                </a:lnTo>
                <a:lnTo>
                  <a:pt x="2265066" y="25174"/>
                </a:lnTo>
                <a:lnTo>
                  <a:pt x="2246877" y="25174"/>
                </a:lnTo>
                <a:lnTo>
                  <a:pt x="2240604" y="27176"/>
                </a:lnTo>
                <a:lnTo>
                  <a:pt x="2237591" y="33799"/>
                </a:lnTo>
                <a:lnTo>
                  <a:pt x="2239124" y="61593"/>
                </a:lnTo>
                <a:lnTo>
                  <a:pt x="2236355" y="59804"/>
                </a:lnTo>
                <a:lnTo>
                  <a:pt x="2234715" y="53670"/>
                </a:lnTo>
                <a:lnTo>
                  <a:pt x="2235377" y="31663"/>
                </a:lnTo>
                <a:lnTo>
                  <a:pt x="2231275" y="35184"/>
                </a:lnTo>
                <a:lnTo>
                  <a:pt x="2231499" y="27921"/>
                </a:lnTo>
                <a:lnTo>
                  <a:pt x="2224045" y="24982"/>
                </a:lnTo>
                <a:lnTo>
                  <a:pt x="2214951" y="24983"/>
                </a:lnTo>
                <a:lnTo>
                  <a:pt x="2201859" y="27586"/>
                </a:lnTo>
                <a:lnTo>
                  <a:pt x="2202767" y="37697"/>
                </a:lnTo>
                <a:lnTo>
                  <a:pt x="2207879" y="35013"/>
                </a:lnTo>
                <a:lnTo>
                  <a:pt x="2222831" y="35013"/>
                </a:lnTo>
                <a:lnTo>
                  <a:pt x="2228411" y="38165"/>
                </a:lnTo>
                <a:lnTo>
                  <a:pt x="2229234" y="39769"/>
                </a:lnTo>
                <a:lnTo>
                  <a:pt x="2231648" y="44470"/>
                </a:lnTo>
                <a:lnTo>
                  <a:pt x="2233693" y="48474"/>
                </a:lnTo>
                <a:lnTo>
                  <a:pt x="2234715" y="58772"/>
                </a:lnTo>
                <a:lnTo>
                  <a:pt x="2238081" y="73924"/>
                </a:lnTo>
                <a:lnTo>
                  <a:pt x="2238421" y="77758"/>
                </a:lnTo>
                <a:lnTo>
                  <a:pt x="2238677" y="87086"/>
                </a:lnTo>
                <a:lnTo>
                  <a:pt x="2233815" y="91062"/>
                </a:lnTo>
                <a:lnTo>
                  <a:pt x="2238070" y="95701"/>
                </a:lnTo>
                <a:lnTo>
                  <a:pt x="2245280" y="98012"/>
                </a:lnTo>
                <a:lnTo>
                  <a:pt x="2255460" y="98012"/>
                </a:lnTo>
                <a:lnTo>
                  <a:pt x="2256035" y="88300"/>
                </a:lnTo>
                <a:lnTo>
                  <a:pt x="2248879" y="88300"/>
                </a:lnTo>
                <a:lnTo>
                  <a:pt x="2243852" y="86447"/>
                </a:lnTo>
                <a:lnTo>
                  <a:pt x="2241082" y="82903"/>
                </a:lnTo>
                <a:lnTo>
                  <a:pt x="2240336" y="84664"/>
                </a:lnTo>
                <a:lnTo>
                  <a:pt x="2239380" y="80697"/>
                </a:lnTo>
                <a:lnTo>
                  <a:pt x="2240956" y="82742"/>
                </a:lnTo>
                <a:lnTo>
                  <a:pt x="2243426" y="63211"/>
                </a:lnTo>
                <a:lnTo>
                  <a:pt x="2240636" y="47068"/>
                </a:lnTo>
                <a:lnTo>
                  <a:pt x="2240636" y="41360"/>
                </a:lnTo>
                <a:lnTo>
                  <a:pt x="2241470" y="39725"/>
                </a:lnTo>
                <a:lnTo>
                  <a:pt x="2241754" y="39166"/>
                </a:lnTo>
                <a:lnTo>
                  <a:pt x="2243991" y="37505"/>
                </a:lnTo>
                <a:lnTo>
                  <a:pt x="2246227" y="35844"/>
                </a:lnTo>
                <a:lnTo>
                  <a:pt x="2249518" y="35013"/>
                </a:lnTo>
                <a:close/>
              </a:path>
              <a:path w="2714999" h="124336">
                <a:moveTo>
                  <a:pt x="2244081" y="43714"/>
                </a:moveTo>
                <a:lnTo>
                  <a:pt x="2242106" y="49453"/>
                </a:lnTo>
                <a:lnTo>
                  <a:pt x="2245045" y="51242"/>
                </a:lnTo>
                <a:lnTo>
                  <a:pt x="2245598" y="51588"/>
                </a:lnTo>
                <a:lnTo>
                  <a:pt x="2244081" y="43714"/>
                </a:lnTo>
                <a:close/>
              </a:path>
              <a:path w="2714999" h="124336">
                <a:moveTo>
                  <a:pt x="2320187" y="86447"/>
                </a:moveTo>
                <a:lnTo>
                  <a:pt x="2317290" y="82742"/>
                </a:lnTo>
                <a:lnTo>
                  <a:pt x="2315714" y="80697"/>
                </a:lnTo>
                <a:lnTo>
                  <a:pt x="2314756" y="77758"/>
                </a:lnTo>
                <a:lnTo>
                  <a:pt x="2314415" y="73924"/>
                </a:lnTo>
                <a:lnTo>
                  <a:pt x="2303361" y="73924"/>
                </a:lnTo>
                <a:lnTo>
                  <a:pt x="2303659" y="80740"/>
                </a:lnTo>
                <a:lnTo>
                  <a:pt x="2305927" y="86458"/>
                </a:lnTo>
                <a:lnTo>
                  <a:pt x="2310166" y="91080"/>
                </a:lnTo>
                <a:lnTo>
                  <a:pt x="2314404" y="95701"/>
                </a:lnTo>
                <a:lnTo>
                  <a:pt x="2321614" y="98012"/>
                </a:lnTo>
                <a:lnTo>
                  <a:pt x="2341251" y="98012"/>
                </a:lnTo>
                <a:lnTo>
                  <a:pt x="2348290" y="95797"/>
                </a:lnTo>
                <a:lnTo>
                  <a:pt x="2352912" y="91367"/>
                </a:lnTo>
                <a:lnTo>
                  <a:pt x="2357534" y="86937"/>
                </a:lnTo>
                <a:lnTo>
                  <a:pt x="2359845" y="81677"/>
                </a:lnTo>
                <a:lnTo>
                  <a:pt x="2359845" y="69281"/>
                </a:lnTo>
                <a:lnTo>
                  <a:pt x="2357608" y="64660"/>
                </a:lnTo>
                <a:lnTo>
                  <a:pt x="2353136" y="61721"/>
                </a:lnTo>
                <a:lnTo>
                  <a:pt x="2350324" y="59846"/>
                </a:lnTo>
                <a:lnTo>
                  <a:pt x="2344787" y="57908"/>
                </a:lnTo>
                <a:lnTo>
                  <a:pt x="2336523" y="55906"/>
                </a:lnTo>
                <a:lnTo>
                  <a:pt x="2328919" y="54053"/>
                </a:lnTo>
                <a:lnTo>
                  <a:pt x="2325597" y="53244"/>
                </a:lnTo>
                <a:lnTo>
                  <a:pt x="2323083" y="52307"/>
                </a:lnTo>
                <a:lnTo>
                  <a:pt x="2321379" y="51242"/>
                </a:lnTo>
                <a:lnTo>
                  <a:pt x="2318440" y="49453"/>
                </a:lnTo>
                <a:lnTo>
                  <a:pt x="2316970" y="47068"/>
                </a:lnTo>
                <a:lnTo>
                  <a:pt x="2316939" y="27176"/>
                </a:lnTo>
                <a:lnTo>
                  <a:pt x="2312274" y="31180"/>
                </a:lnTo>
                <a:lnTo>
                  <a:pt x="2307610" y="35184"/>
                </a:lnTo>
                <a:lnTo>
                  <a:pt x="2305278" y="40423"/>
                </a:lnTo>
                <a:lnTo>
                  <a:pt x="2305278" y="52392"/>
                </a:lnTo>
                <a:lnTo>
                  <a:pt x="2307748" y="56694"/>
                </a:lnTo>
                <a:lnTo>
                  <a:pt x="2312690" y="59804"/>
                </a:lnTo>
                <a:lnTo>
                  <a:pt x="2315458" y="61593"/>
                </a:lnTo>
                <a:lnTo>
                  <a:pt x="2319761" y="63211"/>
                </a:lnTo>
                <a:lnTo>
                  <a:pt x="2325597" y="64660"/>
                </a:lnTo>
                <a:lnTo>
                  <a:pt x="2334734" y="66960"/>
                </a:lnTo>
                <a:lnTo>
                  <a:pt x="2339632" y="68195"/>
                </a:lnTo>
                <a:lnTo>
                  <a:pt x="2342912" y="69281"/>
                </a:lnTo>
                <a:lnTo>
                  <a:pt x="2344574" y="70219"/>
                </a:lnTo>
                <a:lnTo>
                  <a:pt x="2347172" y="71752"/>
                </a:lnTo>
                <a:lnTo>
                  <a:pt x="2348471" y="73988"/>
                </a:lnTo>
                <a:lnTo>
                  <a:pt x="2348471" y="80803"/>
                </a:lnTo>
                <a:lnTo>
                  <a:pt x="2346853" y="83668"/>
                </a:lnTo>
                <a:lnTo>
                  <a:pt x="2343615" y="85521"/>
                </a:lnTo>
                <a:lnTo>
                  <a:pt x="2340378" y="87374"/>
                </a:lnTo>
                <a:lnTo>
                  <a:pt x="2336629" y="88300"/>
                </a:lnTo>
                <a:lnTo>
                  <a:pt x="2325213" y="88300"/>
                </a:lnTo>
                <a:lnTo>
                  <a:pt x="2320187" y="86447"/>
                </a:lnTo>
                <a:close/>
              </a:path>
              <a:path w="2714999" h="124336">
                <a:moveTo>
                  <a:pt x="2325852" y="35013"/>
                </a:moveTo>
                <a:lnTo>
                  <a:pt x="2336714" y="35013"/>
                </a:lnTo>
                <a:lnTo>
                  <a:pt x="2341294" y="36526"/>
                </a:lnTo>
                <a:lnTo>
                  <a:pt x="2343935" y="39550"/>
                </a:lnTo>
                <a:lnTo>
                  <a:pt x="2345553" y="41679"/>
                </a:lnTo>
                <a:lnTo>
                  <a:pt x="2346469" y="44043"/>
                </a:lnTo>
                <a:lnTo>
                  <a:pt x="2346682" y="46642"/>
                </a:lnTo>
                <a:lnTo>
                  <a:pt x="2357545" y="46642"/>
                </a:lnTo>
                <a:lnTo>
                  <a:pt x="2357630" y="42212"/>
                </a:lnTo>
                <a:lnTo>
                  <a:pt x="2356245" y="38080"/>
                </a:lnTo>
                <a:lnTo>
                  <a:pt x="2353391" y="34246"/>
                </a:lnTo>
                <a:lnTo>
                  <a:pt x="2348833" y="28198"/>
                </a:lnTo>
                <a:lnTo>
                  <a:pt x="2341400" y="25174"/>
                </a:lnTo>
                <a:lnTo>
                  <a:pt x="2323211" y="25174"/>
                </a:lnTo>
                <a:lnTo>
                  <a:pt x="2316939" y="27176"/>
                </a:lnTo>
                <a:lnTo>
                  <a:pt x="2316970" y="41360"/>
                </a:lnTo>
                <a:lnTo>
                  <a:pt x="2318089" y="39166"/>
                </a:lnTo>
                <a:lnTo>
                  <a:pt x="2320325" y="37505"/>
                </a:lnTo>
                <a:lnTo>
                  <a:pt x="2322562" y="35844"/>
                </a:lnTo>
                <a:lnTo>
                  <a:pt x="2325852" y="35013"/>
                </a:lnTo>
                <a:close/>
              </a:path>
              <a:path w="2714999" h="124336">
                <a:moveTo>
                  <a:pt x="2453154" y="15260"/>
                </a:moveTo>
                <a:lnTo>
                  <a:pt x="2453836" y="13449"/>
                </a:lnTo>
                <a:lnTo>
                  <a:pt x="2456604" y="10734"/>
                </a:lnTo>
                <a:lnTo>
                  <a:pt x="2461599" y="10766"/>
                </a:lnTo>
                <a:lnTo>
                  <a:pt x="2464187" y="10926"/>
                </a:lnTo>
                <a:lnTo>
                  <a:pt x="2464187" y="447"/>
                </a:lnTo>
                <a:lnTo>
                  <a:pt x="2461567" y="255"/>
                </a:lnTo>
                <a:lnTo>
                  <a:pt x="2451663" y="191"/>
                </a:lnTo>
                <a:lnTo>
                  <a:pt x="2446488" y="2151"/>
                </a:lnTo>
                <a:lnTo>
                  <a:pt x="2443804" y="6069"/>
                </a:lnTo>
                <a:lnTo>
                  <a:pt x="2442313" y="8285"/>
                </a:lnTo>
                <a:lnTo>
                  <a:pt x="2441482" y="11777"/>
                </a:lnTo>
                <a:lnTo>
                  <a:pt x="2441312" y="16548"/>
                </a:lnTo>
                <a:lnTo>
                  <a:pt x="2441312" y="27282"/>
                </a:lnTo>
                <a:lnTo>
                  <a:pt x="2431791" y="27282"/>
                </a:lnTo>
                <a:lnTo>
                  <a:pt x="2431791" y="36355"/>
                </a:lnTo>
                <a:lnTo>
                  <a:pt x="2441312" y="36355"/>
                </a:lnTo>
                <a:lnTo>
                  <a:pt x="2441312" y="95393"/>
                </a:lnTo>
                <a:lnTo>
                  <a:pt x="2452686" y="95393"/>
                </a:lnTo>
                <a:lnTo>
                  <a:pt x="2452686" y="36355"/>
                </a:lnTo>
                <a:lnTo>
                  <a:pt x="2464187" y="36355"/>
                </a:lnTo>
                <a:lnTo>
                  <a:pt x="2464187" y="27282"/>
                </a:lnTo>
                <a:lnTo>
                  <a:pt x="2452813" y="27282"/>
                </a:lnTo>
                <a:lnTo>
                  <a:pt x="2452813" y="19870"/>
                </a:lnTo>
                <a:lnTo>
                  <a:pt x="2453154" y="15260"/>
                </a:lnTo>
                <a:close/>
              </a:path>
              <a:path w="2714999" h="124336">
                <a:moveTo>
                  <a:pt x="2475241" y="1533"/>
                </a:moveTo>
                <a:lnTo>
                  <a:pt x="2475241" y="14567"/>
                </a:lnTo>
                <a:lnTo>
                  <a:pt x="2486742" y="14567"/>
                </a:lnTo>
                <a:lnTo>
                  <a:pt x="2486742" y="1533"/>
                </a:lnTo>
                <a:lnTo>
                  <a:pt x="2475241" y="1533"/>
                </a:lnTo>
                <a:close/>
              </a:path>
              <a:path w="2714999" h="124336">
                <a:moveTo>
                  <a:pt x="2486742" y="44232"/>
                </a:moveTo>
                <a:lnTo>
                  <a:pt x="2484527" y="46887"/>
                </a:lnTo>
                <a:lnTo>
                  <a:pt x="2482972" y="51178"/>
                </a:lnTo>
                <a:lnTo>
                  <a:pt x="2482972" y="95393"/>
                </a:lnTo>
                <a:lnTo>
                  <a:pt x="2486742" y="95393"/>
                </a:lnTo>
                <a:lnTo>
                  <a:pt x="2482972" y="56034"/>
                </a:lnTo>
                <a:lnTo>
                  <a:pt x="2486742" y="95393"/>
                </a:lnTo>
                <a:lnTo>
                  <a:pt x="2486742" y="44232"/>
                </a:lnTo>
                <a:close/>
              </a:path>
              <a:path w="2714999" h="124336">
                <a:moveTo>
                  <a:pt x="2475241" y="27282"/>
                </a:moveTo>
                <a:lnTo>
                  <a:pt x="2482397" y="38783"/>
                </a:lnTo>
                <a:lnTo>
                  <a:pt x="2483292" y="36483"/>
                </a:lnTo>
                <a:lnTo>
                  <a:pt x="2485485" y="33682"/>
                </a:lnTo>
                <a:lnTo>
                  <a:pt x="2486742" y="32495"/>
                </a:lnTo>
                <a:lnTo>
                  <a:pt x="2486742" y="27282"/>
                </a:lnTo>
                <a:lnTo>
                  <a:pt x="2475241" y="27282"/>
                </a:lnTo>
                <a:close/>
              </a:path>
              <a:path w="2714999" h="124336">
                <a:moveTo>
                  <a:pt x="2504761" y="25749"/>
                </a:moveTo>
                <a:lnTo>
                  <a:pt x="2503525" y="25621"/>
                </a:lnTo>
                <a:lnTo>
                  <a:pt x="2503866" y="26963"/>
                </a:lnTo>
                <a:lnTo>
                  <a:pt x="2504761" y="26963"/>
                </a:lnTo>
                <a:lnTo>
                  <a:pt x="2504761" y="25749"/>
                </a:lnTo>
                <a:close/>
              </a:path>
              <a:path w="2714999" h="124336">
                <a:moveTo>
                  <a:pt x="2543758" y="77758"/>
                </a:moveTo>
                <a:lnTo>
                  <a:pt x="2543993" y="95393"/>
                </a:lnTo>
                <a:lnTo>
                  <a:pt x="2544717" y="80697"/>
                </a:lnTo>
                <a:lnTo>
                  <a:pt x="2544461" y="61593"/>
                </a:lnTo>
                <a:lnTo>
                  <a:pt x="2543993" y="46088"/>
                </a:lnTo>
                <a:lnTo>
                  <a:pt x="2543439" y="42702"/>
                </a:lnTo>
                <a:lnTo>
                  <a:pt x="2545921" y="27193"/>
                </a:lnTo>
                <a:lnTo>
                  <a:pt x="2545398" y="26771"/>
                </a:lnTo>
                <a:lnTo>
                  <a:pt x="2541011" y="25429"/>
                </a:lnTo>
                <a:lnTo>
                  <a:pt x="2535558" y="25429"/>
                </a:lnTo>
                <a:lnTo>
                  <a:pt x="2536613" y="35184"/>
                </a:lnTo>
                <a:lnTo>
                  <a:pt x="2541277" y="31180"/>
                </a:lnTo>
                <a:lnTo>
                  <a:pt x="2542331" y="40572"/>
                </a:lnTo>
                <a:lnTo>
                  <a:pt x="2543993" y="61290"/>
                </a:lnTo>
                <a:lnTo>
                  <a:pt x="2543993" y="50731"/>
                </a:lnTo>
                <a:lnTo>
                  <a:pt x="2543993" y="78476"/>
                </a:lnTo>
                <a:lnTo>
                  <a:pt x="2543758" y="77758"/>
                </a:lnTo>
                <a:close/>
              </a:path>
              <a:path w="2714999" h="124336">
                <a:moveTo>
                  <a:pt x="2520436" y="30860"/>
                </a:moveTo>
                <a:lnTo>
                  <a:pt x="2517966" y="33310"/>
                </a:lnTo>
                <a:lnTo>
                  <a:pt x="2515239" y="36674"/>
                </a:lnTo>
                <a:lnTo>
                  <a:pt x="2515239" y="26963"/>
                </a:lnTo>
                <a:lnTo>
                  <a:pt x="2503866" y="26963"/>
                </a:lnTo>
                <a:lnTo>
                  <a:pt x="2503525" y="25621"/>
                </a:lnTo>
                <a:lnTo>
                  <a:pt x="2501055" y="25429"/>
                </a:lnTo>
                <a:lnTo>
                  <a:pt x="2496497" y="25429"/>
                </a:lnTo>
                <a:lnTo>
                  <a:pt x="2492471" y="27080"/>
                </a:lnTo>
                <a:lnTo>
                  <a:pt x="2488978" y="30381"/>
                </a:lnTo>
                <a:lnTo>
                  <a:pt x="2486742" y="32495"/>
                </a:lnTo>
                <a:lnTo>
                  <a:pt x="2485485" y="33682"/>
                </a:lnTo>
                <a:lnTo>
                  <a:pt x="2483292" y="36483"/>
                </a:lnTo>
                <a:lnTo>
                  <a:pt x="2482397" y="38783"/>
                </a:lnTo>
                <a:lnTo>
                  <a:pt x="2475241" y="27282"/>
                </a:lnTo>
                <a:lnTo>
                  <a:pt x="2482397" y="27282"/>
                </a:lnTo>
                <a:lnTo>
                  <a:pt x="2482397" y="26963"/>
                </a:lnTo>
                <a:lnTo>
                  <a:pt x="2471471" y="26963"/>
                </a:lnTo>
                <a:lnTo>
                  <a:pt x="2471471" y="95393"/>
                </a:lnTo>
                <a:lnTo>
                  <a:pt x="2482972" y="95393"/>
                </a:lnTo>
                <a:lnTo>
                  <a:pt x="2482972" y="51178"/>
                </a:lnTo>
                <a:lnTo>
                  <a:pt x="2484527" y="46887"/>
                </a:lnTo>
                <a:lnTo>
                  <a:pt x="2486742" y="44232"/>
                </a:lnTo>
                <a:lnTo>
                  <a:pt x="2487637" y="43160"/>
                </a:lnTo>
                <a:lnTo>
                  <a:pt x="2490746" y="39433"/>
                </a:lnTo>
                <a:lnTo>
                  <a:pt x="2495198" y="37569"/>
                </a:lnTo>
                <a:lnTo>
                  <a:pt x="2502301" y="37590"/>
                </a:lnTo>
                <a:lnTo>
                  <a:pt x="2503866" y="37780"/>
                </a:lnTo>
                <a:lnTo>
                  <a:pt x="2504761" y="37889"/>
                </a:lnTo>
                <a:lnTo>
                  <a:pt x="2515367" y="95393"/>
                </a:lnTo>
                <a:lnTo>
                  <a:pt x="2515367" y="50284"/>
                </a:lnTo>
                <a:lnTo>
                  <a:pt x="2517146" y="44193"/>
                </a:lnTo>
                <a:lnTo>
                  <a:pt x="2520703" y="40827"/>
                </a:lnTo>
                <a:lnTo>
                  <a:pt x="2524259" y="37462"/>
                </a:lnTo>
                <a:lnTo>
                  <a:pt x="2528210" y="35780"/>
                </a:lnTo>
                <a:lnTo>
                  <a:pt x="2537326" y="35780"/>
                </a:lnTo>
                <a:lnTo>
                  <a:pt x="2540585" y="37377"/>
                </a:lnTo>
                <a:lnTo>
                  <a:pt x="2541692" y="59804"/>
                </a:lnTo>
                <a:lnTo>
                  <a:pt x="2543993" y="61290"/>
                </a:lnTo>
                <a:lnTo>
                  <a:pt x="2542331" y="40572"/>
                </a:lnTo>
                <a:lnTo>
                  <a:pt x="2541277" y="31180"/>
                </a:lnTo>
                <a:lnTo>
                  <a:pt x="2536613" y="35184"/>
                </a:lnTo>
                <a:lnTo>
                  <a:pt x="2535558" y="25429"/>
                </a:lnTo>
                <a:lnTo>
                  <a:pt x="2530745" y="25429"/>
                </a:lnTo>
                <a:lnTo>
                  <a:pt x="2526443" y="26729"/>
                </a:lnTo>
                <a:lnTo>
                  <a:pt x="2522651" y="29327"/>
                </a:lnTo>
                <a:lnTo>
                  <a:pt x="2520436" y="30860"/>
                </a:lnTo>
                <a:close/>
              </a:path>
              <a:path w="2714999" h="124336">
                <a:moveTo>
                  <a:pt x="2537326" y="35780"/>
                </a:moveTo>
                <a:lnTo>
                  <a:pt x="2536347" y="35780"/>
                </a:lnTo>
                <a:lnTo>
                  <a:pt x="2534281" y="40423"/>
                </a:lnTo>
                <a:lnTo>
                  <a:pt x="2534281" y="52392"/>
                </a:lnTo>
                <a:lnTo>
                  <a:pt x="2536751" y="56694"/>
                </a:lnTo>
                <a:lnTo>
                  <a:pt x="2541692" y="59804"/>
                </a:lnTo>
                <a:lnTo>
                  <a:pt x="2540585" y="37377"/>
                </a:lnTo>
                <a:lnTo>
                  <a:pt x="2537326" y="35780"/>
                </a:lnTo>
                <a:close/>
              </a:path>
              <a:path w="2714999" h="124336">
                <a:moveTo>
                  <a:pt x="2503866" y="37780"/>
                </a:moveTo>
                <a:lnTo>
                  <a:pt x="2503866" y="95393"/>
                </a:lnTo>
                <a:lnTo>
                  <a:pt x="2515367" y="95393"/>
                </a:lnTo>
                <a:lnTo>
                  <a:pt x="2504761" y="37889"/>
                </a:lnTo>
                <a:lnTo>
                  <a:pt x="2503866" y="37780"/>
                </a:lnTo>
                <a:close/>
              </a:path>
              <a:path w="2714999" h="124336">
                <a:moveTo>
                  <a:pt x="2555686" y="64933"/>
                </a:moveTo>
                <a:lnTo>
                  <a:pt x="2563737" y="66960"/>
                </a:lnTo>
                <a:lnTo>
                  <a:pt x="2568635" y="68195"/>
                </a:lnTo>
                <a:lnTo>
                  <a:pt x="2565525" y="55906"/>
                </a:lnTo>
                <a:lnTo>
                  <a:pt x="2557922" y="54053"/>
                </a:lnTo>
                <a:lnTo>
                  <a:pt x="2555686" y="53509"/>
                </a:lnTo>
                <a:lnTo>
                  <a:pt x="2554855" y="35013"/>
                </a:lnTo>
                <a:lnTo>
                  <a:pt x="2556388" y="32564"/>
                </a:lnTo>
                <a:lnTo>
                  <a:pt x="2560094" y="25174"/>
                </a:lnTo>
                <a:lnTo>
                  <a:pt x="2553397" y="35381"/>
                </a:lnTo>
                <a:lnTo>
                  <a:pt x="2554642" y="35067"/>
                </a:lnTo>
                <a:lnTo>
                  <a:pt x="2553833" y="36227"/>
                </a:lnTo>
                <a:lnTo>
                  <a:pt x="2554599" y="53244"/>
                </a:lnTo>
                <a:lnTo>
                  <a:pt x="2552086" y="52307"/>
                </a:lnTo>
                <a:lnTo>
                  <a:pt x="2551564" y="35844"/>
                </a:lnTo>
                <a:lnTo>
                  <a:pt x="2550595" y="30988"/>
                </a:lnTo>
                <a:lnTo>
                  <a:pt x="2552214" y="25174"/>
                </a:lnTo>
                <a:lnTo>
                  <a:pt x="2545942" y="27176"/>
                </a:lnTo>
                <a:lnTo>
                  <a:pt x="2548721" y="29455"/>
                </a:lnTo>
                <a:lnTo>
                  <a:pt x="2549328" y="37505"/>
                </a:lnTo>
                <a:lnTo>
                  <a:pt x="2550382" y="51242"/>
                </a:lnTo>
                <a:lnTo>
                  <a:pt x="2554599" y="64660"/>
                </a:lnTo>
                <a:lnTo>
                  <a:pt x="2554216" y="88300"/>
                </a:lnTo>
                <a:lnTo>
                  <a:pt x="2555686" y="88300"/>
                </a:lnTo>
                <a:lnTo>
                  <a:pt x="2555686" y="55587"/>
                </a:lnTo>
                <a:lnTo>
                  <a:pt x="2555686" y="64933"/>
                </a:lnTo>
                <a:close/>
              </a:path>
              <a:path w="2714999" h="124336">
                <a:moveTo>
                  <a:pt x="2548763" y="63211"/>
                </a:moveTo>
                <a:lnTo>
                  <a:pt x="2547443" y="49453"/>
                </a:lnTo>
                <a:lnTo>
                  <a:pt x="2545973" y="44086"/>
                </a:lnTo>
                <a:lnTo>
                  <a:pt x="2547443" y="49453"/>
                </a:lnTo>
                <a:lnTo>
                  <a:pt x="2547092" y="39167"/>
                </a:lnTo>
                <a:lnTo>
                  <a:pt x="2545973" y="41360"/>
                </a:lnTo>
                <a:lnTo>
                  <a:pt x="2545973" y="47068"/>
                </a:lnTo>
                <a:lnTo>
                  <a:pt x="2548763" y="63211"/>
                </a:lnTo>
                <a:close/>
              </a:path>
              <a:path w="2714999" h="124336">
                <a:moveTo>
                  <a:pt x="2543418" y="73924"/>
                </a:moveTo>
                <a:lnTo>
                  <a:pt x="2532364" y="73924"/>
                </a:lnTo>
                <a:lnTo>
                  <a:pt x="2532662" y="80740"/>
                </a:lnTo>
                <a:lnTo>
                  <a:pt x="2534930" y="86458"/>
                </a:lnTo>
                <a:lnTo>
                  <a:pt x="2539168" y="91080"/>
                </a:lnTo>
                <a:lnTo>
                  <a:pt x="2543407" y="95701"/>
                </a:lnTo>
                <a:lnTo>
                  <a:pt x="2550617" y="98012"/>
                </a:lnTo>
                <a:lnTo>
                  <a:pt x="2555686" y="95393"/>
                </a:lnTo>
                <a:lnTo>
                  <a:pt x="2549189" y="86447"/>
                </a:lnTo>
                <a:lnTo>
                  <a:pt x="2546293" y="82742"/>
                </a:lnTo>
                <a:lnTo>
                  <a:pt x="2548763" y="63211"/>
                </a:lnTo>
                <a:lnTo>
                  <a:pt x="2545973" y="47068"/>
                </a:lnTo>
                <a:lnTo>
                  <a:pt x="2545973" y="41360"/>
                </a:lnTo>
                <a:lnTo>
                  <a:pt x="2547092" y="39167"/>
                </a:lnTo>
                <a:lnTo>
                  <a:pt x="2547443" y="49453"/>
                </a:lnTo>
                <a:lnTo>
                  <a:pt x="2548763" y="63211"/>
                </a:lnTo>
                <a:lnTo>
                  <a:pt x="2549189" y="86447"/>
                </a:lnTo>
                <a:lnTo>
                  <a:pt x="2555686" y="95393"/>
                </a:lnTo>
                <a:lnTo>
                  <a:pt x="2560797" y="98012"/>
                </a:lnTo>
                <a:lnTo>
                  <a:pt x="2570254" y="98012"/>
                </a:lnTo>
                <a:lnTo>
                  <a:pt x="2577293" y="95797"/>
                </a:lnTo>
                <a:lnTo>
                  <a:pt x="2572618" y="85521"/>
                </a:lnTo>
                <a:lnTo>
                  <a:pt x="2569380" y="87374"/>
                </a:lnTo>
                <a:lnTo>
                  <a:pt x="2565632" y="88300"/>
                </a:lnTo>
                <a:lnTo>
                  <a:pt x="2554216" y="88300"/>
                </a:lnTo>
                <a:lnTo>
                  <a:pt x="2554599" y="64660"/>
                </a:lnTo>
                <a:lnTo>
                  <a:pt x="2550382" y="51242"/>
                </a:lnTo>
                <a:lnTo>
                  <a:pt x="2549328" y="37505"/>
                </a:lnTo>
                <a:lnTo>
                  <a:pt x="2548721" y="29455"/>
                </a:lnTo>
                <a:lnTo>
                  <a:pt x="2545921" y="27193"/>
                </a:lnTo>
                <a:lnTo>
                  <a:pt x="2543439" y="42702"/>
                </a:lnTo>
                <a:lnTo>
                  <a:pt x="2543993" y="46088"/>
                </a:lnTo>
                <a:lnTo>
                  <a:pt x="2544461" y="61593"/>
                </a:lnTo>
                <a:lnTo>
                  <a:pt x="2544717" y="80697"/>
                </a:lnTo>
                <a:lnTo>
                  <a:pt x="2543993" y="95393"/>
                </a:lnTo>
                <a:lnTo>
                  <a:pt x="2543758" y="77758"/>
                </a:lnTo>
                <a:lnTo>
                  <a:pt x="2543418" y="73924"/>
                </a:lnTo>
                <a:close/>
              </a:path>
              <a:path w="2714999" h="124336">
                <a:moveTo>
                  <a:pt x="2555686" y="53509"/>
                </a:moveTo>
                <a:lnTo>
                  <a:pt x="2555686" y="48516"/>
                </a:lnTo>
                <a:lnTo>
                  <a:pt x="2557315" y="43469"/>
                </a:lnTo>
                <a:lnTo>
                  <a:pt x="2560574" y="40444"/>
                </a:lnTo>
                <a:lnTo>
                  <a:pt x="2559200" y="35013"/>
                </a:lnTo>
                <a:lnTo>
                  <a:pt x="2559392" y="29849"/>
                </a:lnTo>
                <a:lnTo>
                  <a:pt x="2562842" y="28081"/>
                </a:lnTo>
                <a:lnTo>
                  <a:pt x="2565717" y="35013"/>
                </a:lnTo>
                <a:lnTo>
                  <a:pt x="2567719" y="35908"/>
                </a:lnTo>
                <a:lnTo>
                  <a:pt x="2568426" y="35908"/>
                </a:lnTo>
                <a:lnTo>
                  <a:pt x="2570169" y="25429"/>
                </a:lnTo>
                <a:lnTo>
                  <a:pt x="2566292" y="26313"/>
                </a:lnTo>
                <a:lnTo>
                  <a:pt x="2560094" y="25174"/>
                </a:lnTo>
                <a:lnTo>
                  <a:pt x="2556388" y="32564"/>
                </a:lnTo>
                <a:lnTo>
                  <a:pt x="2554855" y="35013"/>
                </a:lnTo>
                <a:lnTo>
                  <a:pt x="2555686" y="53509"/>
                </a:lnTo>
                <a:close/>
              </a:path>
              <a:path w="2714999" h="124336">
                <a:moveTo>
                  <a:pt x="2565717" y="35013"/>
                </a:moveTo>
                <a:lnTo>
                  <a:pt x="2562842" y="28081"/>
                </a:lnTo>
                <a:lnTo>
                  <a:pt x="2559392" y="29849"/>
                </a:lnTo>
                <a:lnTo>
                  <a:pt x="2559200" y="35013"/>
                </a:lnTo>
                <a:lnTo>
                  <a:pt x="2560574" y="40444"/>
                </a:lnTo>
                <a:lnTo>
                  <a:pt x="2563832" y="37420"/>
                </a:lnTo>
                <a:lnTo>
                  <a:pt x="2567719" y="35908"/>
                </a:lnTo>
                <a:lnTo>
                  <a:pt x="2565717" y="35013"/>
                </a:lnTo>
                <a:close/>
              </a:path>
              <a:path w="2714999" h="124336">
                <a:moveTo>
                  <a:pt x="2553397" y="35381"/>
                </a:moveTo>
                <a:lnTo>
                  <a:pt x="2560094" y="25174"/>
                </a:lnTo>
                <a:lnTo>
                  <a:pt x="2552299" y="33245"/>
                </a:lnTo>
                <a:lnTo>
                  <a:pt x="2551564" y="35844"/>
                </a:lnTo>
                <a:lnTo>
                  <a:pt x="2552086" y="52307"/>
                </a:lnTo>
                <a:lnTo>
                  <a:pt x="2554599" y="53244"/>
                </a:lnTo>
                <a:lnTo>
                  <a:pt x="2553833" y="36227"/>
                </a:lnTo>
                <a:lnTo>
                  <a:pt x="2553397" y="35381"/>
                </a:lnTo>
                <a:close/>
              </a:path>
              <a:path w="2714999" h="124336">
                <a:moveTo>
                  <a:pt x="2560094" y="25174"/>
                </a:moveTo>
                <a:lnTo>
                  <a:pt x="2566292" y="26313"/>
                </a:lnTo>
                <a:lnTo>
                  <a:pt x="2570169" y="25429"/>
                </a:lnTo>
                <a:lnTo>
                  <a:pt x="2568426" y="35908"/>
                </a:lnTo>
                <a:lnTo>
                  <a:pt x="2570296" y="36526"/>
                </a:lnTo>
                <a:lnTo>
                  <a:pt x="2572937" y="39550"/>
                </a:lnTo>
                <a:lnTo>
                  <a:pt x="2572234" y="35908"/>
                </a:lnTo>
                <a:lnTo>
                  <a:pt x="2575515" y="35908"/>
                </a:lnTo>
                <a:lnTo>
                  <a:pt x="2575685" y="46642"/>
                </a:lnTo>
                <a:lnTo>
                  <a:pt x="2583991" y="46642"/>
                </a:lnTo>
                <a:lnTo>
                  <a:pt x="2580573" y="38463"/>
                </a:lnTo>
                <a:lnTo>
                  <a:pt x="2583991" y="46642"/>
                </a:lnTo>
                <a:lnTo>
                  <a:pt x="2582852" y="40168"/>
                </a:lnTo>
                <a:lnTo>
                  <a:pt x="2582394" y="34246"/>
                </a:lnTo>
                <a:lnTo>
                  <a:pt x="2578294" y="36760"/>
                </a:lnTo>
                <a:lnTo>
                  <a:pt x="2577836" y="28198"/>
                </a:lnTo>
                <a:lnTo>
                  <a:pt x="2571031" y="25429"/>
                </a:lnTo>
                <a:lnTo>
                  <a:pt x="2570403" y="25174"/>
                </a:lnTo>
                <a:lnTo>
                  <a:pt x="2560094" y="25174"/>
                </a:lnTo>
                <a:close/>
              </a:path>
              <a:path w="2714999" h="124336">
                <a:moveTo>
                  <a:pt x="2552299" y="33245"/>
                </a:moveTo>
                <a:lnTo>
                  <a:pt x="2560094" y="25174"/>
                </a:lnTo>
                <a:lnTo>
                  <a:pt x="2552214" y="25174"/>
                </a:lnTo>
                <a:lnTo>
                  <a:pt x="2550595" y="30988"/>
                </a:lnTo>
                <a:lnTo>
                  <a:pt x="2551564" y="35844"/>
                </a:lnTo>
                <a:lnTo>
                  <a:pt x="2552299" y="33245"/>
                </a:lnTo>
                <a:close/>
              </a:path>
              <a:path w="2714999" h="124336">
                <a:moveTo>
                  <a:pt x="2597143" y="21841"/>
                </a:moveTo>
                <a:lnTo>
                  <a:pt x="2595759" y="19391"/>
                </a:lnTo>
                <a:lnTo>
                  <a:pt x="2595046" y="38975"/>
                </a:lnTo>
                <a:lnTo>
                  <a:pt x="2593874" y="61018"/>
                </a:lnTo>
                <a:lnTo>
                  <a:pt x="2593160" y="47733"/>
                </a:lnTo>
                <a:lnTo>
                  <a:pt x="2591018" y="35312"/>
                </a:lnTo>
                <a:lnTo>
                  <a:pt x="2589934" y="28752"/>
                </a:lnTo>
                <a:lnTo>
                  <a:pt x="2588995" y="28253"/>
                </a:lnTo>
                <a:lnTo>
                  <a:pt x="2586632" y="42212"/>
                </a:lnTo>
                <a:lnTo>
                  <a:pt x="2586547" y="46642"/>
                </a:lnTo>
                <a:lnTo>
                  <a:pt x="2583991" y="43298"/>
                </a:lnTo>
                <a:lnTo>
                  <a:pt x="2585248" y="38080"/>
                </a:lnTo>
                <a:lnTo>
                  <a:pt x="2583672" y="25429"/>
                </a:lnTo>
                <a:lnTo>
                  <a:pt x="2571031" y="25429"/>
                </a:lnTo>
                <a:lnTo>
                  <a:pt x="2577836" y="28198"/>
                </a:lnTo>
                <a:lnTo>
                  <a:pt x="2578294" y="36760"/>
                </a:lnTo>
                <a:lnTo>
                  <a:pt x="2582394" y="34246"/>
                </a:lnTo>
                <a:lnTo>
                  <a:pt x="2582852" y="40168"/>
                </a:lnTo>
                <a:lnTo>
                  <a:pt x="2583991" y="46642"/>
                </a:lnTo>
                <a:lnTo>
                  <a:pt x="2586611" y="64660"/>
                </a:lnTo>
                <a:lnTo>
                  <a:pt x="2588847" y="69281"/>
                </a:lnTo>
                <a:lnTo>
                  <a:pt x="2589401" y="93220"/>
                </a:lnTo>
                <a:lnTo>
                  <a:pt x="2592213" y="81766"/>
                </a:lnTo>
                <a:lnTo>
                  <a:pt x="2593660" y="68870"/>
                </a:lnTo>
                <a:lnTo>
                  <a:pt x="2595940" y="95393"/>
                </a:lnTo>
                <a:lnTo>
                  <a:pt x="2595940" y="43788"/>
                </a:lnTo>
                <a:lnTo>
                  <a:pt x="2597143" y="21841"/>
                </a:lnTo>
                <a:close/>
              </a:path>
              <a:path w="2714999" h="124336">
                <a:moveTo>
                  <a:pt x="2575515" y="35908"/>
                </a:moveTo>
                <a:lnTo>
                  <a:pt x="2572234" y="35908"/>
                </a:lnTo>
                <a:lnTo>
                  <a:pt x="2572937" y="39550"/>
                </a:lnTo>
                <a:lnTo>
                  <a:pt x="2574556" y="41680"/>
                </a:lnTo>
                <a:lnTo>
                  <a:pt x="2575472" y="44043"/>
                </a:lnTo>
                <a:lnTo>
                  <a:pt x="2575685" y="46642"/>
                </a:lnTo>
                <a:lnTo>
                  <a:pt x="2575515" y="35908"/>
                </a:lnTo>
                <a:close/>
              </a:path>
              <a:path w="2714999" h="124336">
                <a:moveTo>
                  <a:pt x="2585248" y="38080"/>
                </a:moveTo>
                <a:lnTo>
                  <a:pt x="2583991" y="43298"/>
                </a:lnTo>
                <a:lnTo>
                  <a:pt x="2586547" y="46642"/>
                </a:lnTo>
                <a:lnTo>
                  <a:pt x="2586632" y="42212"/>
                </a:lnTo>
                <a:lnTo>
                  <a:pt x="2588995" y="28253"/>
                </a:lnTo>
                <a:lnTo>
                  <a:pt x="2583672" y="25429"/>
                </a:lnTo>
                <a:lnTo>
                  <a:pt x="2585248" y="38080"/>
                </a:lnTo>
                <a:close/>
              </a:path>
              <a:path w="2714999" h="124336">
                <a:moveTo>
                  <a:pt x="2588995" y="28253"/>
                </a:moveTo>
                <a:lnTo>
                  <a:pt x="2589934" y="28752"/>
                </a:lnTo>
                <a:lnTo>
                  <a:pt x="2593256" y="35397"/>
                </a:lnTo>
                <a:lnTo>
                  <a:pt x="2595046" y="38975"/>
                </a:lnTo>
                <a:lnTo>
                  <a:pt x="2595759" y="19391"/>
                </a:lnTo>
                <a:lnTo>
                  <a:pt x="2594375" y="16942"/>
                </a:lnTo>
                <a:lnTo>
                  <a:pt x="2590402" y="10478"/>
                </a:lnTo>
                <a:lnTo>
                  <a:pt x="2583842" y="0"/>
                </a:lnTo>
                <a:lnTo>
                  <a:pt x="2576111" y="0"/>
                </a:lnTo>
                <a:lnTo>
                  <a:pt x="2578840" y="5241"/>
                </a:lnTo>
                <a:lnTo>
                  <a:pt x="2584881" y="17719"/>
                </a:lnTo>
                <a:lnTo>
                  <a:pt x="2588698" y="27218"/>
                </a:lnTo>
                <a:lnTo>
                  <a:pt x="2588995" y="28253"/>
                </a:lnTo>
                <a:close/>
              </a:path>
              <a:path w="2714999" h="124336">
                <a:moveTo>
                  <a:pt x="2600264" y="29518"/>
                </a:moveTo>
                <a:lnTo>
                  <a:pt x="2598645" y="25216"/>
                </a:lnTo>
                <a:lnTo>
                  <a:pt x="2597143" y="21841"/>
                </a:lnTo>
                <a:lnTo>
                  <a:pt x="2595940" y="43788"/>
                </a:lnTo>
                <a:lnTo>
                  <a:pt x="2595940" y="95393"/>
                </a:lnTo>
                <a:lnTo>
                  <a:pt x="2595695" y="102987"/>
                </a:lnTo>
                <a:lnTo>
                  <a:pt x="2599944" y="94051"/>
                </a:lnTo>
                <a:lnTo>
                  <a:pt x="2595940" y="49837"/>
                </a:lnTo>
                <a:lnTo>
                  <a:pt x="2599944" y="94051"/>
                </a:lnTo>
                <a:lnTo>
                  <a:pt x="2602650" y="86106"/>
                </a:lnTo>
                <a:lnTo>
                  <a:pt x="2605125" y="73772"/>
                </a:lnTo>
                <a:lnTo>
                  <a:pt x="2605950" y="60315"/>
                </a:lnTo>
                <a:lnTo>
                  <a:pt x="2605950" y="55502"/>
                </a:lnTo>
                <a:lnTo>
                  <a:pt x="2605514" y="50497"/>
                </a:lnTo>
                <a:lnTo>
                  <a:pt x="2604641" y="45300"/>
                </a:lnTo>
                <a:lnTo>
                  <a:pt x="2603767" y="40103"/>
                </a:lnTo>
                <a:lnTo>
                  <a:pt x="2602308" y="34843"/>
                </a:lnTo>
                <a:lnTo>
                  <a:pt x="2600264" y="29518"/>
                </a:lnTo>
                <a:close/>
              </a:path>
              <a:path w="2714999" h="124336">
                <a:moveTo>
                  <a:pt x="2587945" y="97257"/>
                </a:moveTo>
                <a:lnTo>
                  <a:pt x="2583282" y="107957"/>
                </a:lnTo>
                <a:lnTo>
                  <a:pt x="2576303" y="122100"/>
                </a:lnTo>
                <a:lnTo>
                  <a:pt x="2584290" y="122100"/>
                </a:lnTo>
                <a:lnTo>
                  <a:pt x="2588909" y="114740"/>
                </a:lnTo>
                <a:lnTo>
                  <a:pt x="2595695" y="102987"/>
                </a:lnTo>
                <a:lnTo>
                  <a:pt x="2595940" y="95393"/>
                </a:lnTo>
                <a:lnTo>
                  <a:pt x="2593660" y="68870"/>
                </a:lnTo>
                <a:lnTo>
                  <a:pt x="2592213" y="81766"/>
                </a:lnTo>
                <a:lnTo>
                  <a:pt x="2589401" y="93220"/>
                </a:lnTo>
                <a:lnTo>
                  <a:pt x="2588847" y="69281"/>
                </a:lnTo>
                <a:lnTo>
                  <a:pt x="2586611" y="64660"/>
                </a:lnTo>
                <a:lnTo>
                  <a:pt x="2583991" y="46642"/>
                </a:lnTo>
                <a:lnTo>
                  <a:pt x="2583991" y="62938"/>
                </a:lnTo>
                <a:lnTo>
                  <a:pt x="2582138" y="61721"/>
                </a:lnTo>
                <a:lnTo>
                  <a:pt x="2579327" y="59846"/>
                </a:lnTo>
                <a:lnTo>
                  <a:pt x="2573790" y="57909"/>
                </a:lnTo>
                <a:lnTo>
                  <a:pt x="2565525" y="55906"/>
                </a:lnTo>
                <a:lnTo>
                  <a:pt x="2568635" y="68195"/>
                </a:lnTo>
                <a:lnTo>
                  <a:pt x="2571915" y="69281"/>
                </a:lnTo>
                <a:lnTo>
                  <a:pt x="2573577" y="70219"/>
                </a:lnTo>
                <a:lnTo>
                  <a:pt x="2576175" y="71752"/>
                </a:lnTo>
                <a:lnTo>
                  <a:pt x="2577474" y="73988"/>
                </a:lnTo>
                <a:lnTo>
                  <a:pt x="2577474" y="80804"/>
                </a:lnTo>
                <a:lnTo>
                  <a:pt x="2575856" y="83668"/>
                </a:lnTo>
                <a:lnTo>
                  <a:pt x="2572618" y="85521"/>
                </a:lnTo>
                <a:lnTo>
                  <a:pt x="2577293" y="95797"/>
                </a:lnTo>
                <a:lnTo>
                  <a:pt x="2581915" y="91367"/>
                </a:lnTo>
                <a:lnTo>
                  <a:pt x="2583991" y="89377"/>
                </a:lnTo>
                <a:lnTo>
                  <a:pt x="2586537" y="86937"/>
                </a:lnTo>
                <a:lnTo>
                  <a:pt x="2588847" y="81677"/>
                </a:lnTo>
                <a:lnTo>
                  <a:pt x="2588847" y="75585"/>
                </a:lnTo>
                <a:lnTo>
                  <a:pt x="2588847" y="81677"/>
                </a:lnTo>
                <a:lnTo>
                  <a:pt x="2586537" y="86937"/>
                </a:lnTo>
                <a:lnTo>
                  <a:pt x="2583991" y="89377"/>
                </a:lnTo>
                <a:lnTo>
                  <a:pt x="2583991" y="95393"/>
                </a:lnTo>
                <a:lnTo>
                  <a:pt x="2588618" y="95393"/>
                </a:lnTo>
                <a:lnTo>
                  <a:pt x="2587945" y="97257"/>
                </a:lnTo>
                <a:close/>
              </a:path>
              <a:path w="2714999" h="124336">
                <a:moveTo>
                  <a:pt x="2593256" y="35397"/>
                </a:moveTo>
                <a:lnTo>
                  <a:pt x="2589934" y="28752"/>
                </a:lnTo>
                <a:lnTo>
                  <a:pt x="2591018" y="35312"/>
                </a:lnTo>
                <a:lnTo>
                  <a:pt x="2593160" y="47733"/>
                </a:lnTo>
                <a:lnTo>
                  <a:pt x="2593874" y="61018"/>
                </a:lnTo>
                <a:lnTo>
                  <a:pt x="2595046" y="38975"/>
                </a:lnTo>
                <a:lnTo>
                  <a:pt x="2593256" y="35397"/>
                </a:lnTo>
                <a:close/>
              </a:path>
              <a:path w="2714999" h="124336">
                <a:moveTo>
                  <a:pt x="2714563" y="50497"/>
                </a:moveTo>
                <a:lnTo>
                  <a:pt x="2713690" y="45300"/>
                </a:lnTo>
                <a:lnTo>
                  <a:pt x="2712816" y="40103"/>
                </a:lnTo>
                <a:lnTo>
                  <a:pt x="2711357" y="34843"/>
                </a:lnTo>
                <a:lnTo>
                  <a:pt x="2711699" y="86106"/>
                </a:lnTo>
                <a:lnTo>
                  <a:pt x="2714174" y="73772"/>
                </a:lnTo>
                <a:lnTo>
                  <a:pt x="2714999" y="60315"/>
                </a:lnTo>
                <a:lnTo>
                  <a:pt x="2714999" y="55502"/>
                </a:lnTo>
                <a:lnTo>
                  <a:pt x="2714563" y="50497"/>
                </a:lnTo>
                <a:close/>
              </a:path>
              <a:path w="2714999" h="124336">
                <a:moveTo>
                  <a:pt x="2696994" y="97257"/>
                </a:moveTo>
                <a:lnTo>
                  <a:pt x="2692331" y="107957"/>
                </a:lnTo>
                <a:lnTo>
                  <a:pt x="2685352" y="122100"/>
                </a:lnTo>
                <a:lnTo>
                  <a:pt x="2693339" y="122100"/>
                </a:lnTo>
                <a:lnTo>
                  <a:pt x="2697957" y="114739"/>
                </a:lnTo>
                <a:lnTo>
                  <a:pt x="2704744" y="102987"/>
                </a:lnTo>
                <a:lnTo>
                  <a:pt x="2708993" y="94051"/>
                </a:lnTo>
                <a:lnTo>
                  <a:pt x="2711699" y="86106"/>
                </a:lnTo>
                <a:lnTo>
                  <a:pt x="2711357" y="34843"/>
                </a:lnTo>
                <a:lnTo>
                  <a:pt x="2709313" y="29519"/>
                </a:lnTo>
                <a:lnTo>
                  <a:pt x="2707694" y="25216"/>
                </a:lnTo>
                <a:lnTo>
                  <a:pt x="2706192" y="21841"/>
                </a:lnTo>
                <a:lnTo>
                  <a:pt x="2704808" y="19391"/>
                </a:lnTo>
                <a:lnTo>
                  <a:pt x="2703424" y="16942"/>
                </a:lnTo>
                <a:lnTo>
                  <a:pt x="2699451" y="10478"/>
                </a:lnTo>
                <a:lnTo>
                  <a:pt x="2692891" y="0"/>
                </a:lnTo>
                <a:lnTo>
                  <a:pt x="2685160" y="0"/>
                </a:lnTo>
                <a:lnTo>
                  <a:pt x="2687889" y="5241"/>
                </a:lnTo>
                <a:lnTo>
                  <a:pt x="2693930" y="17719"/>
                </a:lnTo>
                <a:lnTo>
                  <a:pt x="2697747" y="27218"/>
                </a:lnTo>
                <a:lnTo>
                  <a:pt x="2700067" y="35313"/>
                </a:lnTo>
                <a:lnTo>
                  <a:pt x="2702209" y="47733"/>
                </a:lnTo>
                <a:lnTo>
                  <a:pt x="2702923" y="61018"/>
                </a:lnTo>
                <a:lnTo>
                  <a:pt x="2702709" y="68870"/>
                </a:lnTo>
                <a:lnTo>
                  <a:pt x="2701262" y="81766"/>
                </a:lnTo>
                <a:lnTo>
                  <a:pt x="2698450" y="93220"/>
                </a:lnTo>
                <a:lnTo>
                  <a:pt x="2696994" y="97257"/>
                </a:lnTo>
                <a:close/>
              </a:path>
              <a:path w="2714999" h="124336">
                <a:moveTo>
                  <a:pt x="2548763" y="63211"/>
                </a:moveTo>
                <a:lnTo>
                  <a:pt x="2546293" y="82742"/>
                </a:lnTo>
                <a:lnTo>
                  <a:pt x="2549189" y="86447"/>
                </a:lnTo>
                <a:lnTo>
                  <a:pt x="2548763" y="63211"/>
                </a:lnTo>
                <a:close/>
              </a:path>
              <a:path w="2714999" h="124336">
                <a:moveTo>
                  <a:pt x="2555686" y="95393"/>
                </a:moveTo>
                <a:lnTo>
                  <a:pt x="2550617" y="98012"/>
                </a:lnTo>
                <a:lnTo>
                  <a:pt x="2560797" y="98012"/>
                </a:lnTo>
                <a:lnTo>
                  <a:pt x="2555686" y="95393"/>
                </a:lnTo>
                <a:close/>
              </a:path>
              <a:path w="2714999" h="124336">
                <a:moveTo>
                  <a:pt x="2194780" y="54905"/>
                </a:moveTo>
                <a:lnTo>
                  <a:pt x="2196378" y="48431"/>
                </a:lnTo>
                <a:lnTo>
                  <a:pt x="2199573" y="43064"/>
                </a:lnTo>
                <a:lnTo>
                  <a:pt x="2202767" y="37697"/>
                </a:lnTo>
                <a:lnTo>
                  <a:pt x="2201859" y="27586"/>
                </a:lnTo>
                <a:lnTo>
                  <a:pt x="2191713" y="35205"/>
                </a:lnTo>
                <a:lnTo>
                  <a:pt x="2189752" y="37740"/>
                </a:lnTo>
                <a:lnTo>
                  <a:pt x="2184658" y="48846"/>
                </a:lnTo>
                <a:lnTo>
                  <a:pt x="2182960" y="62679"/>
                </a:lnTo>
                <a:lnTo>
                  <a:pt x="2182987" y="64525"/>
                </a:lnTo>
                <a:lnTo>
                  <a:pt x="2185284" y="77882"/>
                </a:lnTo>
                <a:lnTo>
                  <a:pt x="2191266" y="88332"/>
                </a:lnTo>
                <a:lnTo>
                  <a:pt x="2196804" y="94700"/>
                </a:lnTo>
                <a:lnTo>
                  <a:pt x="2204280" y="97884"/>
                </a:lnTo>
                <a:lnTo>
                  <a:pt x="2215915" y="97836"/>
                </a:lnTo>
                <a:lnTo>
                  <a:pt x="2229230" y="94812"/>
                </a:lnTo>
                <a:lnTo>
                  <a:pt x="2233815" y="91062"/>
                </a:lnTo>
                <a:lnTo>
                  <a:pt x="2238677" y="87086"/>
                </a:lnTo>
                <a:lnTo>
                  <a:pt x="2238421" y="77758"/>
                </a:lnTo>
                <a:lnTo>
                  <a:pt x="2238081" y="73924"/>
                </a:lnTo>
                <a:lnTo>
                  <a:pt x="2234715" y="58772"/>
                </a:lnTo>
                <a:lnTo>
                  <a:pt x="2234715" y="67130"/>
                </a:lnTo>
                <a:lnTo>
                  <a:pt x="2233299" y="73552"/>
                </a:lnTo>
                <a:lnTo>
                  <a:pt x="2233116" y="73924"/>
                </a:lnTo>
                <a:lnTo>
                  <a:pt x="2227027" y="73924"/>
                </a:lnTo>
                <a:lnTo>
                  <a:pt x="2227325" y="80740"/>
                </a:lnTo>
                <a:lnTo>
                  <a:pt x="2228418" y="83496"/>
                </a:lnTo>
                <a:lnTo>
                  <a:pt x="2230466" y="79323"/>
                </a:lnTo>
                <a:lnTo>
                  <a:pt x="2229593" y="86458"/>
                </a:lnTo>
                <a:lnTo>
                  <a:pt x="2228418" y="83496"/>
                </a:lnTo>
                <a:lnTo>
                  <a:pt x="2227633" y="85095"/>
                </a:lnTo>
                <a:lnTo>
                  <a:pt x="2222405" y="87981"/>
                </a:lnTo>
                <a:lnTo>
                  <a:pt x="2207836" y="87981"/>
                </a:lnTo>
                <a:lnTo>
                  <a:pt x="2202767" y="85553"/>
                </a:lnTo>
                <a:lnTo>
                  <a:pt x="2199573" y="80697"/>
                </a:lnTo>
                <a:lnTo>
                  <a:pt x="2196378" y="75841"/>
                </a:lnTo>
                <a:lnTo>
                  <a:pt x="2194780" y="69771"/>
                </a:lnTo>
                <a:lnTo>
                  <a:pt x="2194780" y="54905"/>
                </a:lnTo>
                <a:close/>
              </a:path>
              <a:path w="2714999" h="124336">
                <a:moveTo>
                  <a:pt x="2231499" y="27921"/>
                </a:moveTo>
                <a:lnTo>
                  <a:pt x="2231275" y="35184"/>
                </a:lnTo>
                <a:lnTo>
                  <a:pt x="2235377" y="31663"/>
                </a:lnTo>
                <a:lnTo>
                  <a:pt x="2231499" y="27921"/>
                </a:lnTo>
                <a:close/>
              </a:path>
              <a:path w="2714999" h="124336">
                <a:moveTo>
                  <a:pt x="2246674" y="57170"/>
                </a:moveTo>
                <a:lnTo>
                  <a:pt x="2246238" y="63909"/>
                </a:lnTo>
                <a:lnTo>
                  <a:pt x="2246728" y="59740"/>
                </a:lnTo>
                <a:lnTo>
                  <a:pt x="2246674" y="57170"/>
                </a:lnTo>
                <a:close/>
              </a:path>
              <a:path w="2714999" h="124336">
                <a:moveTo>
                  <a:pt x="2229593" y="86458"/>
                </a:moveTo>
                <a:lnTo>
                  <a:pt x="2230466" y="79323"/>
                </a:lnTo>
                <a:lnTo>
                  <a:pt x="2228418" y="83496"/>
                </a:lnTo>
                <a:lnTo>
                  <a:pt x="2229593" y="86458"/>
                </a:lnTo>
                <a:close/>
              </a:path>
              <a:path w="2714999" h="124336">
                <a:moveTo>
                  <a:pt x="2070908" y="87598"/>
                </a:moveTo>
                <a:lnTo>
                  <a:pt x="2071482" y="87534"/>
                </a:lnTo>
                <a:lnTo>
                  <a:pt x="2070725" y="87534"/>
                </a:lnTo>
                <a:lnTo>
                  <a:pt x="2070908" y="87598"/>
                </a:lnTo>
                <a:close/>
              </a:path>
              <a:path w="2714999" h="124336">
                <a:moveTo>
                  <a:pt x="2071855" y="87534"/>
                </a:moveTo>
                <a:lnTo>
                  <a:pt x="2070725" y="87534"/>
                </a:lnTo>
                <a:lnTo>
                  <a:pt x="2066754" y="96862"/>
                </a:lnTo>
                <a:lnTo>
                  <a:pt x="2062793" y="96862"/>
                </a:lnTo>
                <a:lnTo>
                  <a:pt x="2059918" y="95456"/>
                </a:lnTo>
                <a:lnTo>
                  <a:pt x="2058128" y="92645"/>
                </a:lnTo>
                <a:lnTo>
                  <a:pt x="2057809" y="80505"/>
                </a:lnTo>
                <a:lnTo>
                  <a:pt x="2055572" y="76888"/>
                </a:lnTo>
                <a:lnTo>
                  <a:pt x="2054912" y="75820"/>
                </a:lnTo>
                <a:lnTo>
                  <a:pt x="2053464" y="70048"/>
                </a:lnTo>
                <a:lnTo>
                  <a:pt x="2052378" y="81996"/>
                </a:lnTo>
                <a:lnTo>
                  <a:pt x="2050141" y="62807"/>
                </a:lnTo>
                <a:lnTo>
                  <a:pt x="2047926" y="63403"/>
                </a:lnTo>
                <a:lnTo>
                  <a:pt x="2049822" y="53926"/>
                </a:lnTo>
                <a:lnTo>
                  <a:pt x="2042831" y="48979"/>
                </a:lnTo>
                <a:lnTo>
                  <a:pt x="2042145" y="54889"/>
                </a:lnTo>
                <a:lnTo>
                  <a:pt x="2043624" y="64085"/>
                </a:lnTo>
                <a:lnTo>
                  <a:pt x="2047450" y="84395"/>
                </a:lnTo>
                <a:lnTo>
                  <a:pt x="2049183" y="87566"/>
                </a:lnTo>
                <a:lnTo>
                  <a:pt x="2051896" y="90897"/>
                </a:lnTo>
                <a:lnTo>
                  <a:pt x="2053805" y="89386"/>
                </a:lnTo>
                <a:lnTo>
                  <a:pt x="2055572" y="76906"/>
                </a:lnTo>
                <a:lnTo>
                  <a:pt x="2056148" y="86319"/>
                </a:lnTo>
                <a:lnTo>
                  <a:pt x="2056531" y="89045"/>
                </a:lnTo>
                <a:lnTo>
                  <a:pt x="2054507" y="94104"/>
                </a:lnTo>
                <a:lnTo>
                  <a:pt x="2061643" y="97373"/>
                </a:lnTo>
                <a:lnTo>
                  <a:pt x="2070588" y="97373"/>
                </a:lnTo>
                <a:lnTo>
                  <a:pt x="2068373" y="96862"/>
                </a:lnTo>
                <a:lnTo>
                  <a:pt x="2071525" y="96542"/>
                </a:lnTo>
                <a:lnTo>
                  <a:pt x="2074678" y="95712"/>
                </a:lnTo>
                <a:lnTo>
                  <a:pt x="2071855" y="87534"/>
                </a:lnTo>
                <a:close/>
              </a:path>
              <a:path w="2714999" h="124336">
                <a:moveTo>
                  <a:pt x="2055572" y="60571"/>
                </a:moveTo>
                <a:lnTo>
                  <a:pt x="2053464" y="56375"/>
                </a:lnTo>
                <a:lnTo>
                  <a:pt x="2053464" y="61646"/>
                </a:lnTo>
                <a:lnTo>
                  <a:pt x="2055572" y="60571"/>
                </a:lnTo>
                <a:close/>
              </a:path>
              <a:path w="2714999" h="124336">
                <a:moveTo>
                  <a:pt x="2041198" y="63486"/>
                </a:moveTo>
                <a:lnTo>
                  <a:pt x="2036659" y="64979"/>
                </a:lnTo>
                <a:lnTo>
                  <a:pt x="2041336" y="64379"/>
                </a:lnTo>
                <a:lnTo>
                  <a:pt x="2041198" y="63486"/>
                </a:lnTo>
                <a:close/>
              </a:path>
              <a:path w="2714999" h="124336">
                <a:moveTo>
                  <a:pt x="1262156" y="96223"/>
                </a:moveTo>
                <a:lnTo>
                  <a:pt x="1256810" y="95712"/>
                </a:lnTo>
                <a:lnTo>
                  <a:pt x="1254871" y="96223"/>
                </a:lnTo>
                <a:lnTo>
                  <a:pt x="1262156" y="96223"/>
                </a:lnTo>
                <a:close/>
              </a:path>
              <a:path w="2714999" h="124336">
                <a:moveTo>
                  <a:pt x="1249207" y="78643"/>
                </a:moveTo>
                <a:lnTo>
                  <a:pt x="1249941" y="86511"/>
                </a:lnTo>
                <a:lnTo>
                  <a:pt x="1250879" y="80793"/>
                </a:lnTo>
                <a:lnTo>
                  <a:pt x="1249207" y="78643"/>
                </a:lnTo>
                <a:close/>
              </a:path>
              <a:path w="2714999" h="124336">
                <a:moveTo>
                  <a:pt x="1234596" y="53585"/>
                </a:moveTo>
                <a:lnTo>
                  <a:pt x="1234361" y="62232"/>
                </a:lnTo>
                <a:lnTo>
                  <a:pt x="1235552" y="52514"/>
                </a:lnTo>
                <a:lnTo>
                  <a:pt x="1234596" y="53585"/>
                </a:lnTo>
                <a:close/>
              </a:path>
              <a:path w="2714999" h="124336">
                <a:moveTo>
                  <a:pt x="796994" y="96478"/>
                </a:moveTo>
                <a:lnTo>
                  <a:pt x="800200" y="96393"/>
                </a:lnTo>
                <a:lnTo>
                  <a:pt x="803054" y="96052"/>
                </a:lnTo>
                <a:lnTo>
                  <a:pt x="805748" y="95392"/>
                </a:lnTo>
                <a:lnTo>
                  <a:pt x="805748" y="86319"/>
                </a:lnTo>
                <a:lnTo>
                  <a:pt x="802276" y="86511"/>
                </a:lnTo>
                <a:lnTo>
                  <a:pt x="799635" y="86511"/>
                </a:lnTo>
                <a:lnTo>
                  <a:pt x="797250" y="85808"/>
                </a:lnTo>
                <a:lnTo>
                  <a:pt x="794822" y="83402"/>
                </a:lnTo>
                <a:lnTo>
                  <a:pt x="794822" y="36355"/>
                </a:lnTo>
                <a:lnTo>
                  <a:pt x="805748" y="36355"/>
                </a:lnTo>
                <a:lnTo>
                  <a:pt x="805748" y="26962"/>
                </a:lnTo>
                <a:lnTo>
                  <a:pt x="794822" y="26962"/>
                </a:lnTo>
                <a:lnTo>
                  <a:pt x="794822" y="7859"/>
                </a:lnTo>
                <a:lnTo>
                  <a:pt x="783193" y="7859"/>
                </a:lnTo>
                <a:lnTo>
                  <a:pt x="783193" y="26962"/>
                </a:lnTo>
                <a:lnTo>
                  <a:pt x="773928" y="26962"/>
                </a:lnTo>
                <a:lnTo>
                  <a:pt x="773928" y="36355"/>
                </a:lnTo>
                <a:lnTo>
                  <a:pt x="783193" y="36355"/>
                </a:lnTo>
                <a:lnTo>
                  <a:pt x="783193" y="86043"/>
                </a:lnTo>
                <a:lnTo>
                  <a:pt x="784151" y="89610"/>
                </a:lnTo>
                <a:lnTo>
                  <a:pt x="786068" y="92357"/>
                </a:lnTo>
                <a:lnTo>
                  <a:pt x="787985" y="95105"/>
                </a:lnTo>
                <a:lnTo>
                  <a:pt x="791627" y="96478"/>
                </a:lnTo>
                <a:lnTo>
                  <a:pt x="796994" y="96478"/>
                </a:lnTo>
                <a:close/>
              </a:path>
              <a:path w="2714999" h="124336">
                <a:moveTo>
                  <a:pt x="511784" y="56673"/>
                </a:moveTo>
                <a:lnTo>
                  <a:pt x="511784" y="28624"/>
                </a:lnTo>
                <a:lnTo>
                  <a:pt x="500858" y="28624"/>
                </a:lnTo>
                <a:lnTo>
                  <a:pt x="500858" y="56673"/>
                </a:lnTo>
                <a:lnTo>
                  <a:pt x="472999" y="56673"/>
                </a:lnTo>
                <a:lnTo>
                  <a:pt x="472999" y="67407"/>
                </a:lnTo>
                <a:lnTo>
                  <a:pt x="500858" y="67407"/>
                </a:lnTo>
                <a:lnTo>
                  <a:pt x="500858" y="95392"/>
                </a:lnTo>
                <a:lnTo>
                  <a:pt x="511784" y="95392"/>
                </a:lnTo>
                <a:lnTo>
                  <a:pt x="511784" y="67407"/>
                </a:lnTo>
                <a:lnTo>
                  <a:pt x="539643" y="67407"/>
                </a:lnTo>
                <a:lnTo>
                  <a:pt x="539643" y="56673"/>
                </a:lnTo>
                <a:lnTo>
                  <a:pt x="511784" y="56673"/>
                </a:lnTo>
                <a:close/>
              </a:path>
              <a:path w="2714999" h="124336">
                <a:moveTo>
                  <a:pt x="21362" y="15259"/>
                </a:moveTo>
                <a:lnTo>
                  <a:pt x="22044" y="13449"/>
                </a:lnTo>
                <a:lnTo>
                  <a:pt x="24812" y="10733"/>
                </a:lnTo>
                <a:lnTo>
                  <a:pt x="29807" y="10765"/>
                </a:lnTo>
                <a:lnTo>
                  <a:pt x="32395" y="10925"/>
                </a:lnTo>
                <a:lnTo>
                  <a:pt x="32395" y="447"/>
                </a:lnTo>
                <a:lnTo>
                  <a:pt x="29775" y="255"/>
                </a:lnTo>
                <a:lnTo>
                  <a:pt x="19871" y="191"/>
                </a:lnTo>
                <a:lnTo>
                  <a:pt x="14696" y="2151"/>
                </a:lnTo>
                <a:lnTo>
                  <a:pt x="12012" y="6069"/>
                </a:lnTo>
                <a:lnTo>
                  <a:pt x="10521" y="8284"/>
                </a:lnTo>
                <a:lnTo>
                  <a:pt x="9690" y="11777"/>
                </a:lnTo>
                <a:lnTo>
                  <a:pt x="9520" y="16548"/>
                </a:lnTo>
                <a:lnTo>
                  <a:pt x="9520" y="27282"/>
                </a:lnTo>
                <a:lnTo>
                  <a:pt x="0" y="27282"/>
                </a:lnTo>
                <a:lnTo>
                  <a:pt x="0" y="36355"/>
                </a:lnTo>
                <a:lnTo>
                  <a:pt x="9520" y="36355"/>
                </a:lnTo>
                <a:lnTo>
                  <a:pt x="9520" y="95392"/>
                </a:lnTo>
                <a:lnTo>
                  <a:pt x="20893" y="95392"/>
                </a:lnTo>
                <a:lnTo>
                  <a:pt x="20893" y="36355"/>
                </a:lnTo>
                <a:lnTo>
                  <a:pt x="32395" y="36355"/>
                </a:lnTo>
                <a:lnTo>
                  <a:pt x="32395" y="27282"/>
                </a:lnTo>
                <a:lnTo>
                  <a:pt x="21021" y="27282"/>
                </a:lnTo>
                <a:lnTo>
                  <a:pt x="21021" y="19870"/>
                </a:lnTo>
                <a:lnTo>
                  <a:pt x="21362" y="15259"/>
                </a:lnTo>
                <a:close/>
              </a:path>
              <a:path w="2714999" h="124336">
                <a:moveTo>
                  <a:pt x="43449" y="1533"/>
                </a:moveTo>
                <a:lnTo>
                  <a:pt x="43449" y="14567"/>
                </a:lnTo>
                <a:lnTo>
                  <a:pt x="54950" y="14567"/>
                </a:lnTo>
                <a:lnTo>
                  <a:pt x="54950" y="1533"/>
                </a:lnTo>
                <a:lnTo>
                  <a:pt x="43449" y="1533"/>
                </a:lnTo>
                <a:close/>
              </a:path>
              <a:path w="2714999" h="124336">
                <a:moveTo>
                  <a:pt x="39679" y="26962"/>
                </a:moveTo>
                <a:lnTo>
                  <a:pt x="39679" y="95392"/>
                </a:lnTo>
                <a:lnTo>
                  <a:pt x="51180" y="95392"/>
                </a:lnTo>
                <a:lnTo>
                  <a:pt x="51180" y="51178"/>
                </a:lnTo>
                <a:lnTo>
                  <a:pt x="52735" y="46887"/>
                </a:lnTo>
                <a:lnTo>
                  <a:pt x="54950" y="44232"/>
                </a:lnTo>
                <a:lnTo>
                  <a:pt x="55845" y="43159"/>
                </a:lnTo>
                <a:lnTo>
                  <a:pt x="58954" y="39432"/>
                </a:lnTo>
                <a:lnTo>
                  <a:pt x="63406" y="37569"/>
                </a:lnTo>
                <a:lnTo>
                  <a:pt x="70509" y="37590"/>
                </a:lnTo>
                <a:lnTo>
                  <a:pt x="72074" y="37780"/>
                </a:lnTo>
                <a:lnTo>
                  <a:pt x="72969" y="37888"/>
                </a:lnTo>
                <a:lnTo>
                  <a:pt x="83575" y="95392"/>
                </a:lnTo>
                <a:lnTo>
                  <a:pt x="83575" y="50283"/>
                </a:lnTo>
                <a:lnTo>
                  <a:pt x="85354" y="44192"/>
                </a:lnTo>
                <a:lnTo>
                  <a:pt x="88911" y="40827"/>
                </a:lnTo>
                <a:lnTo>
                  <a:pt x="92468" y="37462"/>
                </a:lnTo>
                <a:lnTo>
                  <a:pt x="96418" y="35780"/>
                </a:lnTo>
                <a:lnTo>
                  <a:pt x="105534" y="35780"/>
                </a:lnTo>
                <a:lnTo>
                  <a:pt x="108793" y="37377"/>
                </a:lnTo>
                <a:lnTo>
                  <a:pt x="110539" y="40572"/>
                </a:lnTo>
                <a:lnTo>
                  <a:pt x="111647" y="42701"/>
                </a:lnTo>
                <a:lnTo>
                  <a:pt x="112201" y="46088"/>
                </a:lnTo>
                <a:lnTo>
                  <a:pt x="113393" y="52392"/>
                </a:lnTo>
                <a:lnTo>
                  <a:pt x="115864" y="56694"/>
                </a:lnTo>
                <a:lnTo>
                  <a:pt x="115726" y="35183"/>
                </a:lnTo>
                <a:lnTo>
                  <a:pt x="113606" y="26771"/>
                </a:lnTo>
                <a:lnTo>
                  <a:pt x="113393" y="40422"/>
                </a:lnTo>
                <a:lnTo>
                  <a:pt x="113393" y="46897"/>
                </a:lnTo>
                <a:lnTo>
                  <a:pt x="113393" y="40422"/>
                </a:lnTo>
                <a:lnTo>
                  <a:pt x="113606" y="26771"/>
                </a:lnTo>
                <a:lnTo>
                  <a:pt x="109219" y="25429"/>
                </a:lnTo>
                <a:lnTo>
                  <a:pt x="98953" y="25429"/>
                </a:lnTo>
                <a:lnTo>
                  <a:pt x="94651" y="26728"/>
                </a:lnTo>
                <a:lnTo>
                  <a:pt x="90859" y="29326"/>
                </a:lnTo>
                <a:lnTo>
                  <a:pt x="88644" y="30860"/>
                </a:lnTo>
                <a:lnTo>
                  <a:pt x="86174" y="33309"/>
                </a:lnTo>
                <a:lnTo>
                  <a:pt x="83448" y="36674"/>
                </a:lnTo>
                <a:lnTo>
                  <a:pt x="83448" y="26962"/>
                </a:lnTo>
                <a:lnTo>
                  <a:pt x="72074" y="26962"/>
                </a:lnTo>
                <a:lnTo>
                  <a:pt x="71733" y="25621"/>
                </a:lnTo>
                <a:lnTo>
                  <a:pt x="69263" y="25429"/>
                </a:lnTo>
                <a:lnTo>
                  <a:pt x="64705" y="25429"/>
                </a:lnTo>
                <a:lnTo>
                  <a:pt x="60679" y="27080"/>
                </a:lnTo>
                <a:lnTo>
                  <a:pt x="57186" y="30381"/>
                </a:lnTo>
                <a:lnTo>
                  <a:pt x="54950" y="32494"/>
                </a:lnTo>
                <a:lnTo>
                  <a:pt x="53693" y="33682"/>
                </a:lnTo>
                <a:lnTo>
                  <a:pt x="51500" y="36483"/>
                </a:lnTo>
                <a:lnTo>
                  <a:pt x="50605" y="38783"/>
                </a:lnTo>
                <a:lnTo>
                  <a:pt x="43449" y="27282"/>
                </a:lnTo>
                <a:lnTo>
                  <a:pt x="50605" y="27282"/>
                </a:lnTo>
                <a:lnTo>
                  <a:pt x="50605" y="26962"/>
                </a:lnTo>
                <a:lnTo>
                  <a:pt x="39679" y="26962"/>
                </a:lnTo>
                <a:close/>
              </a:path>
              <a:path w="2714999" h="124336">
                <a:moveTo>
                  <a:pt x="54950" y="44232"/>
                </a:moveTo>
                <a:lnTo>
                  <a:pt x="52735" y="46887"/>
                </a:lnTo>
                <a:lnTo>
                  <a:pt x="51180" y="51178"/>
                </a:lnTo>
                <a:lnTo>
                  <a:pt x="51180" y="95392"/>
                </a:lnTo>
                <a:lnTo>
                  <a:pt x="54950" y="95392"/>
                </a:lnTo>
                <a:lnTo>
                  <a:pt x="51180" y="56034"/>
                </a:lnTo>
                <a:lnTo>
                  <a:pt x="54950" y="95392"/>
                </a:lnTo>
                <a:lnTo>
                  <a:pt x="54950" y="44232"/>
                </a:lnTo>
                <a:close/>
              </a:path>
              <a:path w="2714999" h="124336">
                <a:moveTo>
                  <a:pt x="43449" y="27282"/>
                </a:moveTo>
                <a:lnTo>
                  <a:pt x="50605" y="38783"/>
                </a:lnTo>
                <a:lnTo>
                  <a:pt x="51500" y="36483"/>
                </a:lnTo>
                <a:lnTo>
                  <a:pt x="53693" y="33682"/>
                </a:lnTo>
                <a:lnTo>
                  <a:pt x="54950" y="32494"/>
                </a:lnTo>
                <a:lnTo>
                  <a:pt x="54950" y="27282"/>
                </a:lnTo>
                <a:lnTo>
                  <a:pt x="43449" y="27282"/>
                </a:lnTo>
                <a:close/>
              </a:path>
              <a:path w="2714999" h="124336">
                <a:moveTo>
                  <a:pt x="72969" y="25748"/>
                </a:moveTo>
                <a:lnTo>
                  <a:pt x="71733" y="25621"/>
                </a:lnTo>
                <a:lnTo>
                  <a:pt x="72074" y="26962"/>
                </a:lnTo>
                <a:lnTo>
                  <a:pt x="72969" y="26962"/>
                </a:lnTo>
                <a:lnTo>
                  <a:pt x="72969" y="25748"/>
                </a:lnTo>
                <a:close/>
              </a:path>
              <a:path w="2714999" h="124336">
                <a:moveTo>
                  <a:pt x="122520" y="95701"/>
                </a:moveTo>
                <a:lnTo>
                  <a:pt x="129729" y="98012"/>
                </a:lnTo>
                <a:lnTo>
                  <a:pt x="149367" y="98012"/>
                </a:lnTo>
                <a:lnTo>
                  <a:pt x="152199" y="95392"/>
                </a:lnTo>
                <a:lnTo>
                  <a:pt x="156828" y="95392"/>
                </a:lnTo>
                <a:lnTo>
                  <a:pt x="156587" y="80803"/>
                </a:lnTo>
                <a:lnTo>
                  <a:pt x="156587" y="73988"/>
                </a:lnTo>
                <a:lnTo>
                  <a:pt x="156828" y="95392"/>
                </a:lnTo>
                <a:lnTo>
                  <a:pt x="164148" y="95392"/>
                </a:lnTo>
                <a:lnTo>
                  <a:pt x="164148" y="88376"/>
                </a:lnTo>
                <a:lnTo>
                  <a:pt x="161028" y="91367"/>
                </a:lnTo>
                <a:lnTo>
                  <a:pt x="158440" y="59846"/>
                </a:lnTo>
                <a:lnTo>
                  <a:pt x="155288" y="71752"/>
                </a:lnTo>
                <a:lnTo>
                  <a:pt x="154968" y="83668"/>
                </a:lnTo>
                <a:lnTo>
                  <a:pt x="152199" y="85252"/>
                </a:lnTo>
                <a:lnTo>
                  <a:pt x="151731" y="85521"/>
                </a:lnTo>
                <a:lnTo>
                  <a:pt x="148494" y="87373"/>
                </a:lnTo>
                <a:lnTo>
                  <a:pt x="144745" y="88300"/>
                </a:lnTo>
                <a:lnTo>
                  <a:pt x="133329" y="88300"/>
                </a:lnTo>
                <a:lnTo>
                  <a:pt x="128302" y="86447"/>
                </a:lnTo>
                <a:lnTo>
                  <a:pt x="125406" y="82741"/>
                </a:lnTo>
                <a:lnTo>
                  <a:pt x="123894" y="80779"/>
                </a:lnTo>
                <a:lnTo>
                  <a:pt x="123894" y="61713"/>
                </a:lnTo>
                <a:lnTo>
                  <a:pt x="127876" y="63211"/>
                </a:lnTo>
                <a:lnTo>
                  <a:pt x="123894" y="55587"/>
                </a:lnTo>
                <a:lnTo>
                  <a:pt x="127876" y="63211"/>
                </a:lnTo>
                <a:lnTo>
                  <a:pt x="123894" y="48516"/>
                </a:lnTo>
                <a:lnTo>
                  <a:pt x="124596" y="32564"/>
                </a:lnTo>
                <a:lnTo>
                  <a:pt x="127600" y="29848"/>
                </a:lnTo>
                <a:lnTo>
                  <a:pt x="131050" y="28081"/>
                </a:lnTo>
                <a:lnTo>
                  <a:pt x="133968" y="35013"/>
                </a:lnTo>
                <a:lnTo>
                  <a:pt x="135927" y="35907"/>
                </a:lnTo>
                <a:lnTo>
                  <a:pt x="140443" y="35907"/>
                </a:lnTo>
                <a:lnTo>
                  <a:pt x="144830" y="35013"/>
                </a:lnTo>
                <a:lnTo>
                  <a:pt x="142679" y="25429"/>
                </a:lnTo>
                <a:lnTo>
                  <a:pt x="149516" y="25173"/>
                </a:lnTo>
                <a:lnTo>
                  <a:pt x="139207" y="25173"/>
                </a:lnTo>
                <a:lnTo>
                  <a:pt x="138377" y="25429"/>
                </a:lnTo>
                <a:lnTo>
                  <a:pt x="138313" y="35013"/>
                </a:lnTo>
                <a:lnTo>
                  <a:pt x="134500" y="26313"/>
                </a:lnTo>
                <a:lnTo>
                  <a:pt x="131327" y="25173"/>
                </a:lnTo>
                <a:lnTo>
                  <a:pt x="125054" y="27175"/>
                </a:lnTo>
                <a:lnTo>
                  <a:pt x="120390" y="31179"/>
                </a:lnTo>
                <a:lnTo>
                  <a:pt x="119515" y="31931"/>
                </a:lnTo>
                <a:lnTo>
                  <a:pt x="120805" y="59804"/>
                </a:lnTo>
                <a:lnTo>
                  <a:pt x="122041" y="36227"/>
                </a:lnTo>
                <a:lnTo>
                  <a:pt x="120507" y="33245"/>
                </a:lnTo>
                <a:lnTo>
                  <a:pt x="122041" y="36227"/>
                </a:lnTo>
                <a:lnTo>
                  <a:pt x="123574" y="61593"/>
                </a:lnTo>
                <a:lnTo>
                  <a:pt x="123830" y="80697"/>
                </a:lnTo>
                <a:lnTo>
                  <a:pt x="123894" y="95392"/>
                </a:lnTo>
                <a:lnTo>
                  <a:pt x="122871" y="77757"/>
                </a:lnTo>
                <a:lnTo>
                  <a:pt x="122531" y="73924"/>
                </a:lnTo>
                <a:lnTo>
                  <a:pt x="112201" y="50731"/>
                </a:lnTo>
                <a:lnTo>
                  <a:pt x="112201" y="73924"/>
                </a:lnTo>
                <a:lnTo>
                  <a:pt x="111477" y="73924"/>
                </a:lnTo>
                <a:lnTo>
                  <a:pt x="111775" y="80739"/>
                </a:lnTo>
                <a:lnTo>
                  <a:pt x="112201" y="81813"/>
                </a:lnTo>
                <a:lnTo>
                  <a:pt x="114043" y="86458"/>
                </a:lnTo>
                <a:lnTo>
                  <a:pt x="118281" y="91079"/>
                </a:lnTo>
                <a:lnTo>
                  <a:pt x="114043" y="86458"/>
                </a:lnTo>
                <a:lnTo>
                  <a:pt x="112201" y="81813"/>
                </a:lnTo>
                <a:lnTo>
                  <a:pt x="112201" y="95392"/>
                </a:lnTo>
                <a:lnTo>
                  <a:pt x="122237" y="95392"/>
                </a:lnTo>
                <a:lnTo>
                  <a:pt x="122520" y="95701"/>
                </a:lnTo>
                <a:close/>
              </a:path>
              <a:path w="2714999" h="124336">
                <a:moveTo>
                  <a:pt x="123894" y="95392"/>
                </a:moveTo>
                <a:lnTo>
                  <a:pt x="123830" y="80697"/>
                </a:lnTo>
                <a:lnTo>
                  <a:pt x="123574" y="61593"/>
                </a:lnTo>
                <a:lnTo>
                  <a:pt x="122041" y="36227"/>
                </a:lnTo>
                <a:lnTo>
                  <a:pt x="120805" y="59804"/>
                </a:lnTo>
                <a:lnTo>
                  <a:pt x="119515" y="31931"/>
                </a:lnTo>
                <a:lnTo>
                  <a:pt x="118803" y="30988"/>
                </a:lnTo>
                <a:lnTo>
                  <a:pt x="116929" y="29454"/>
                </a:lnTo>
                <a:lnTo>
                  <a:pt x="113606" y="26771"/>
                </a:lnTo>
                <a:lnTo>
                  <a:pt x="115726" y="35183"/>
                </a:lnTo>
                <a:lnTo>
                  <a:pt x="115864" y="56694"/>
                </a:lnTo>
                <a:lnTo>
                  <a:pt x="113393" y="52392"/>
                </a:lnTo>
                <a:lnTo>
                  <a:pt x="112201" y="46088"/>
                </a:lnTo>
                <a:lnTo>
                  <a:pt x="112201" y="50731"/>
                </a:lnTo>
                <a:lnTo>
                  <a:pt x="122531" y="73924"/>
                </a:lnTo>
                <a:lnTo>
                  <a:pt x="122871" y="77757"/>
                </a:lnTo>
                <a:lnTo>
                  <a:pt x="123894" y="95392"/>
                </a:lnTo>
                <a:close/>
              </a:path>
              <a:path w="2714999" h="124336">
                <a:moveTo>
                  <a:pt x="72074" y="37780"/>
                </a:moveTo>
                <a:lnTo>
                  <a:pt x="72074" y="95392"/>
                </a:lnTo>
                <a:lnTo>
                  <a:pt x="83575" y="95392"/>
                </a:lnTo>
                <a:lnTo>
                  <a:pt x="72969" y="37888"/>
                </a:lnTo>
                <a:lnTo>
                  <a:pt x="72074" y="37780"/>
                </a:lnTo>
                <a:close/>
              </a:path>
              <a:path w="2714999" h="124336">
                <a:moveTo>
                  <a:pt x="150144" y="25429"/>
                </a:moveTo>
                <a:lnTo>
                  <a:pt x="149516" y="25173"/>
                </a:lnTo>
                <a:lnTo>
                  <a:pt x="142679" y="25429"/>
                </a:lnTo>
                <a:lnTo>
                  <a:pt x="144830" y="35013"/>
                </a:lnTo>
                <a:lnTo>
                  <a:pt x="140443" y="35907"/>
                </a:lnTo>
                <a:lnTo>
                  <a:pt x="143723" y="35907"/>
                </a:lnTo>
                <a:lnTo>
                  <a:pt x="146502" y="36759"/>
                </a:lnTo>
                <a:lnTo>
                  <a:pt x="149409" y="36525"/>
                </a:lnTo>
                <a:lnTo>
                  <a:pt x="152050" y="39549"/>
                </a:lnTo>
                <a:lnTo>
                  <a:pt x="156949" y="28198"/>
                </a:lnTo>
                <a:lnTo>
                  <a:pt x="151880" y="25429"/>
                </a:lnTo>
                <a:lnTo>
                  <a:pt x="150144" y="25429"/>
                </a:lnTo>
                <a:close/>
              </a:path>
              <a:path w="2714999" h="124336">
                <a:moveTo>
                  <a:pt x="134500" y="26313"/>
                </a:moveTo>
                <a:lnTo>
                  <a:pt x="138313" y="35013"/>
                </a:lnTo>
                <a:lnTo>
                  <a:pt x="138377" y="25429"/>
                </a:lnTo>
                <a:lnTo>
                  <a:pt x="139207" y="25173"/>
                </a:lnTo>
                <a:lnTo>
                  <a:pt x="131327" y="25173"/>
                </a:lnTo>
                <a:lnTo>
                  <a:pt x="134500" y="26313"/>
                </a:lnTo>
                <a:close/>
              </a:path>
              <a:path w="2714999" h="124336">
                <a:moveTo>
                  <a:pt x="129495" y="51242"/>
                </a:moveTo>
                <a:lnTo>
                  <a:pt x="126556" y="49453"/>
                </a:lnTo>
                <a:lnTo>
                  <a:pt x="125086" y="47067"/>
                </a:lnTo>
                <a:lnTo>
                  <a:pt x="125086" y="41360"/>
                </a:lnTo>
                <a:lnTo>
                  <a:pt x="126205" y="39166"/>
                </a:lnTo>
                <a:lnTo>
                  <a:pt x="128782" y="40444"/>
                </a:lnTo>
                <a:lnTo>
                  <a:pt x="132040" y="37420"/>
                </a:lnTo>
                <a:lnTo>
                  <a:pt x="135927" y="35907"/>
                </a:lnTo>
                <a:lnTo>
                  <a:pt x="133968" y="35013"/>
                </a:lnTo>
                <a:lnTo>
                  <a:pt x="130677" y="35843"/>
                </a:lnTo>
                <a:lnTo>
                  <a:pt x="128441" y="37505"/>
                </a:lnTo>
                <a:lnTo>
                  <a:pt x="127600" y="29848"/>
                </a:lnTo>
                <a:lnTo>
                  <a:pt x="124596" y="32564"/>
                </a:lnTo>
                <a:lnTo>
                  <a:pt x="123894" y="48516"/>
                </a:lnTo>
                <a:lnTo>
                  <a:pt x="127876" y="63211"/>
                </a:lnTo>
                <a:lnTo>
                  <a:pt x="133712" y="64659"/>
                </a:lnTo>
                <a:lnTo>
                  <a:pt x="142849" y="66960"/>
                </a:lnTo>
                <a:lnTo>
                  <a:pt x="147748" y="68195"/>
                </a:lnTo>
                <a:lnTo>
                  <a:pt x="151028" y="69281"/>
                </a:lnTo>
                <a:lnTo>
                  <a:pt x="152200" y="69942"/>
                </a:lnTo>
                <a:lnTo>
                  <a:pt x="152689" y="70218"/>
                </a:lnTo>
                <a:lnTo>
                  <a:pt x="152902" y="57908"/>
                </a:lnTo>
                <a:lnTo>
                  <a:pt x="158440" y="59846"/>
                </a:lnTo>
                <a:lnTo>
                  <a:pt x="161251" y="61720"/>
                </a:lnTo>
                <a:lnTo>
                  <a:pt x="164148" y="88376"/>
                </a:lnTo>
                <a:lnTo>
                  <a:pt x="165650" y="86937"/>
                </a:lnTo>
                <a:lnTo>
                  <a:pt x="167960" y="81676"/>
                </a:lnTo>
                <a:lnTo>
                  <a:pt x="167960" y="69281"/>
                </a:lnTo>
                <a:lnTo>
                  <a:pt x="165724" y="64659"/>
                </a:lnTo>
                <a:lnTo>
                  <a:pt x="164148" y="63624"/>
                </a:lnTo>
                <a:lnTo>
                  <a:pt x="164148" y="46642"/>
                </a:lnTo>
                <a:lnTo>
                  <a:pt x="154798" y="46642"/>
                </a:lnTo>
                <a:lnTo>
                  <a:pt x="154585" y="44043"/>
                </a:lnTo>
                <a:lnTo>
                  <a:pt x="153669" y="41679"/>
                </a:lnTo>
                <a:lnTo>
                  <a:pt x="152050" y="39549"/>
                </a:lnTo>
                <a:lnTo>
                  <a:pt x="149409" y="36525"/>
                </a:lnTo>
                <a:lnTo>
                  <a:pt x="146502" y="36759"/>
                </a:lnTo>
                <a:lnTo>
                  <a:pt x="148781" y="38463"/>
                </a:lnTo>
                <a:lnTo>
                  <a:pt x="151060" y="40167"/>
                </a:lnTo>
                <a:lnTo>
                  <a:pt x="152199" y="43298"/>
                </a:lnTo>
                <a:lnTo>
                  <a:pt x="152200" y="57738"/>
                </a:lnTo>
                <a:lnTo>
                  <a:pt x="144638" y="55906"/>
                </a:lnTo>
                <a:lnTo>
                  <a:pt x="137035" y="54053"/>
                </a:lnTo>
                <a:lnTo>
                  <a:pt x="133712" y="53244"/>
                </a:lnTo>
                <a:lnTo>
                  <a:pt x="131199" y="52307"/>
                </a:lnTo>
                <a:lnTo>
                  <a:pt x="129495" y="51242"/>
                </a:lnTo>
                <a:close/>
              </a:path>
              <a:path w="2714999" h="124336">
                <a:moveTo>
                  <a:pt x="152199" y="95392"/>
                </a:moveTo>
                <a:lnTo>
                  <a:pt x="149367" y="98012"/>
                </a:lnTo>
                <a:lnTo>
                  <a:pt x="156406" y="95797"/>
                </a:lnTo>
                <a:lnTo>
                  <a:pt x="156828" y="95392"/>
                </a:lnTo>
                <a:lnTo>
                  <a:pt x="152199" y="95392"/>
                </a:lnTo>
                <a:close/>
              </a:path>
              <a:path w="2714999" h="124336">
                <a:moveTo>
                  <a:pt x="161251" y="61720"/>
                </a:moveTo>
                <a:lnTo>
                  <a:pt x="158440" y="59846"/>
                </a:lnTo>
                <a:lnTo>
                  <a:pt x="161028" y="91367"/>
                </a:lnTo>
                <a:lnTo>
                  <a:pt x="164148" y="88376"/>
                </a:lnTo>
                <a:lnTo>
                  <a:pt x="161251" y="61720"/>
                </a:lnTo>
                <a:close/>
              </a:path>
              <a:path w="2714999" h="124336">
                <a:moveTo>
                  <a:pt x="158440" y="59846"/>
                </a:moveTo>
                <a:lnTo>
                  <a:pt x="152902" y="57908"/>
                </a:lnTo>
                <a:lnTo>
                  <a:pt x="152689" y="70218"/>
                </a:lnTo>
                <a:lnTo>
                  <a:pt x="152200" y="69942"/>
                </a:lnTo>
                <a:lnTo>
                  <a:pt x="152199" y="85252"/>
                </a:lnTo>
                <a:lnTo>
                  <a:pt x="154968" y="83668"/>
                </a:lnTo>
                <a:lnTo>
                  <a:pt x="155288" y="71752"/>
                </a:lnTo>
                <a:lnTo>
                  <a:pt x="158440" y="59846"/>
                </a:lnTo>
                <a:close/>
              </a:path>
              <a:path w="2714999" h="124336">
                <a:moveTo>
                  <a:pt x="156949" y="28198"/>
                </a:moveTo>
                <a:lnTo>
                  <a:pt x="152050" y="39549"/>
                </a:lnTo>
                <a:lnTo>
                  <a:pt x="153669" y="41679"/>
                </a:lnTo>
                <a:lnTo>
                  <a:pt x="154585" y="44043"/>
                </a:lnTo>
                <a:lnTo>
                  <a:pt x="154798" y="46642"/>
                </a:lnTo>
                <a:lnTo>
                  <a:pt x="164148" y="46642"/>
                </a:lnTo>
                <a:lnTo>
                  <a:pt x="161464" y="35396"/>
                </a:lnTo>
                <a:lnTo>
                  <a:pt x="159671" y="31810"/>
                </a:lnTo>
                <a:lnTo>
                  <a:pt x="158142" y="28752"/>
                </a:lnTo>
                <a:lnTo>
                  <a:pt x="151880" y="25429"/>
                </a:lnTo>
                <a:lnTo>
                  <a:pt x="156949" y="28198"/>
                </a:lnTo>
                <a:close/>
              </a:path>
              <a:path w="2714999" h="124336">
                <a:moveTo>
                  <a:pt x="128782" y="40444"/>
                </a:moveTo>
                <a:lnTo>
                  <a:pt x="126205" y="39166"/>
                </a:lnTo>
                <a:lnTo>
                  <a:pt x="125086" y="41360"/>
                </a:lnTo>
                <a:lnTo>
                  <a:pt x="125086" y="44821"/>
                </a:lnTo>
                <a:lnTo>
                  <a:pt x="125523" y="43468"/>
                </a:lnTo>
                <a:lnTo>
                  <a:pt x="125086" y="44086"/>
                </a:lnTo>
                <a:lnTo>
                  <a:pt x="125523" y="43468"/>
                </a:lnTo>
                <a:lnTo>
                  <a:pt x="128782" y="40444"/>
                </a:lnTo>
                <a:close/>
              </a:path>
              <a:path w="2714999" h="124336">
                <a:moveTo>
                  <a:pt x="165745" y="42212"/>
                </a:moveTo>
                <a:lnTo>
                  <a:pt x="164361" y="38080"/>
                </a:lnTo>
                <a:lnTo>
                  <a:pt x="164148" y="43788"/>
                </a:lnTo>
                <a:lnTo>
                  <a:pt x="163253" y="38974"/>
                </a:lnTo>
                <a:lnTo>
                  <a:pt x="161507" y="34246"/>
                </a:lnTo>
                <a:lnTo>
                  <a:pt x="159671" y="31810"/>
                </a:lnTo>
                <a:lnTo>
                  <a:pt x="161464" y="35396"/>
                </a:lnTo>
                <a:lnTo>
                  <a:pt x="164148" y="46642"/>
                </a:lnTo>
                <a:lnTo>
                  <a:pt x="165660" y="46642"/>
                </a:lnTo>
                <a:lnTo>
                  <a:pt x="165745" y="42212"/>
                </a:lnTo>
                <a:close/>
              </a:path>
              <a:path w="2714999" h="124336">
                <a:moveTo>
                  <a:pt x="131050" y="28081"/>
                </a:moveTo>
                <a:lnTo>
                  <a:pt x="127600" y="29848"/>
                </a:lnTo>
                <a:lnTo>
                  <a:pt x="128441" y="37505"/>
                </a:lnTo>
                <a:lnTo>
                  <a:pt x="130677" y="35843"/>
                </a:lnTo>
                <a:lnTo>
                  <a:pt x="133968" y="35013"/>
                </a:lnTo>
                <a:lnTo>
                  <a:pt x="131050" y="28081"/>
                </a:lnTo>
                <a:close/>
              </a:path>
              <a:path w="2714999" h="124336">
                <a:moveTo>
                  <a:pt x="164361" y="38080"/>
                </a:moveTo>
                <a:lnTo>
                  <a:pt x="161507" y="34246"/>
                </a:lnTo>
                <a:lnTo>
                  <a:pt x="163253" y="38974"/>
                </a:lnTo>
                <a:lnTo>
                  <a:pt x="164148" y="43788"/>
                </a:lnTo>
                <a:lnTo>
                  <a:pt x="164361" y="38080"/>
                </a:lnTo>
                <a:close/>
              </a:path>
              <a:path w="2714999" h="124336">
                <a:moveTo>
                  <a:pt x="156587" y="76927"/>
                </a:moveTo>
                <a:lnTo>
                  <a:pt x="156828" y="95392"/>
                </a:lnTo>
                <a:lnTo>
                  <a:pt x="156587" y="73988"/>
                </a:lnTo>
                <a:lnTo>
                  <a:pt x="156587" y="80803"/>
                </a:lnTo>
                <a:lnTo>
                  <a:pt x="156828" y="95392"/>
                </a:lnTo>
                <a:lnTo>
                  <a:pt x="156587" y="76927"/>
                </a:lnTo>
                <a:close/>
              </a:path>
              <a:path w="2714999" h="124336">
                <a:moveTo>
                  <a:pt x="246084" y="1533"/>
                </a:moveTo>
                <a:lnTo>
                  <a:pt x="216308" y="95392"/>
                </a:lnTo>
                <a:lnTo>
                  <a:pt x="226021" y="95392"/>
                </a:lnTo>
                <a:lnTo>
                  <a:pt x="255796" y="1533"/>
                </a:lnTo>
                <a:lnTo>
                  <a:pt x="246084" y="1533"/>
                </a:lnTo>
                <a:close/>
              </a:path>
              <a:path w="2714999" h="124336">
                <a:moveTo>
                  <a:pt x="323526" y="61784"/>
                </a:moveTo>
                <a:lnTo>
                  <a:pt x="323526" y="65149"/>
                </a:lnTo>
                <a:lnTo>
                  <a:pt x="323760" y="68685"/>
                </a:lnTo>
                <a:lnTo>
                  <a:pt x="324229" y="72390"/>
                </a:lnTo>
                <a:lnTo>
                  <a:pt x="325166" y="79547"/>
                </a:lnTo>
                <a:lnTo>
                  <a:pt x="326827" y="86277"/>
                </a:lnTo>
                <a:lnTo>
                  <a:pt x="329212" y="92581"/>
                </a:lnTo>
                <a:lnTo>
                  <a:pt x="330959" y="97181"/>
                </a:lnTo>
                <a:lnTo>
                  <a:pt x="332578" y="100823"/>
                </a:lnTo>
                <a:lnTo>
                  <a:pt x="334068" y="103507"/>
                </a:lnTo>
                <a:lnTo>
                  <a:pt x="335559" y="106190"/>
                </a:lnTo>
                <a:lnTo>
                  <a:pt x="339414" y="112388"/>
                </a:lnTo>
                <a:lnTo>
                  <a:pt x="345634" y="122100"/>
                </a:lnTo>
                <a:lnTo>
                  <a:pt x="353365" y="122100"/>
                </a:lnTo>
                <a:lnTo>
                  <a:pt x="350636" y="116859"/>
                </a:lnTo>
                <a:lnTo>
                  <a:pt x="344595" y="104380"/>
                </a:lnTo>
                <a:lnTo>
                  <a:pt x="340778" y="94881"/>
                </a:lnTo>
                <a:lnTo>
                  <a:pt x="338447" y="86738"/>
                </a:lnTo>
                <a:lnTo>
                  <a:pt x="336313" y="74317"/>
                </a:lnTo>
                <a:lnTo>
                  <a:pt x="335602" y="61018"/>
                </a:lnTo>
                <a:lnTo>
                  <a:pt x="335826" y="53091"/>
                </a:lnTo>
                <a:lnTo>
                  <a:pt x="337296" y="40231"/>
                </a:lnTo>
                <a:lnTo>
                  <a:pt x="340139" y="28687"/>
                </a:lnTo>
                <a:lnTo>
                  <a:pt x="341568" y="24732"/>
                </a:lnTo>
                <a:lnTo>
                  <a:pt x="346229" y="14037"/>
                </a:lnTo>
                <a:lnTo>
                  <a:pt x="353173" y="0"/>
                </a:lnTo>
                <a:lnTo>
                  <a:pt x="345186" y="0"/>
                </a:lnTo>
                <a:lnTo>
                  <a:pt x="340500" y="7498"/>
                </a:lnTo>
                <a:lnTo>
                  <a:pt x="333712" y="19255"/>
                </a:lnTo>
                <a:lnTo>
                  <a:pt x="329468" y="28113"/>
                </a:lnTo>
                <a:lnTo>
                  <a:pt x="326805" y="35977"/>
                </a:lnTo>
                <a:lnTo>
                  <a:pt x="324345" y="48308"/>
                </a:lnTo>
                <a:lnTo>
                  <a:pt x="323526" y="61784"/>
                </a:lnTo>
                <a:close/>
              </a:path>
              <a:path w="2714999" h="124336">
                <a:moveTo>
                  <a:pt x="381224" y="30604"/>
                </a:moveTo>
                <a:lnTo>
                  <a:pt x="381224" y="95392"/>
                </a:lnTo>
                <a:lnTo>
                  <a:pt x="393492" y="95392"/>
                </a:lnTo>
                <a:lnTo>
                  <a:pt x="393492" y="4280"/>
                </a:lnTo>
                <a:lnTo>
                  <a:pt x="384418" y="4280"/>
                </a:lnTo>
                <a:lnTo>
                  <a:pt x="382800" y="11351"/>
                </a:lnTo>
                <a:lnTo>
                  <a:pt x="380350" y="15834"/>
                </a:lnTo>
                <a:lnTo>
                  <a:pt x="377070" y="17730"/>
                </a:lnTo>
                <a:lnTo>
                  <a:pt x="373790" y="19625"/>
                </a:lnTo>
                <a:lnTo>
                  <a:pt x="367997" y="20978"/>
                </a:lnTo>
                <a:lnTo>
                  <a:pt x="359691" y="21787"/>
                </a:lnTo>
                <a:lnTo>
                  <a:pt x="359691" y="30604"/>
                </a:lnTo>
                <a:lnTo>
                  <a:pt x="381224" y="30604"/>
                </a:lnTo>
                <a:close/>
              </a:path>
              <a:path w="2714999" h="124336">
                <a:moveTo>
                  <a:pt x="585243" y="61784"/>
                </a:moveTo>
                <a:lnTo>
                  <a:pt x="585243" y="65149"/>
                </a:lnTo>
                <a:lnTo>
                  <a:pt x="585478" y="68685"/>
                </a:lnTo>
                <a:lnTo>
                  <a:pt x="585946" y="72390"/>
                </a:lnTo>
                <a:lnTo>
                  <a:pt x="586883" y="79547"/>
                </a:lnTo>
                <a:lnTo>
                  <a:pt x="588544" y="86277"/>
                </a:lnTo>
                <a:lnTo>
                  <a:pt x="590930" y="92581"/>
                </a:lnTo>
                <a:lnTo>
                  <a:pt x="592676" y="97181"/>
                </a:lnTo>
                <a:lnTo>
                  <a:pt x="594295" y="100823"/>
                </a:lnTo>
                <a:lnTo>
                  <a:pt x="595786" y="103507"/>
                </a:lnTo>
                <a:lnTo>
                  <a:pt x="597277" y="106190"/>
                </a:lnTo>
                <a:lnTo>
                  <a:pt x="601132" y="112388"/>
                </a:lnTo>
                <a:lnTo>
                  <a:pt x="607351" y="122100"/>
                </a:lnTo>
                <a:lnTo>
                  <a:pt x="615083" y="122100"/>
                </a:lnTo>
                <a:lnTo>
                  <a:pt x="612353" y="116859"/>
                </a:lnTo>
                <a:lnTo>
                  <a:pt x="606313" y="104380"/>
                </a:lnTo>
                <a:lnTo>
                  <a:pt x="602495" y="94881"/>
                </a:lnTo>
                <a:lnTo>
                  <a:pt x="600165" y="86738"/>
                </a:lnTo>
                <a:lnTo>
                  <a:pt x="598031" y="74317"/>
                </a:lnTo>
                <a:lnTo>
                  <a:pt x="597319" y="61018"/>
                </a:lnTo>
                <a:lnTo>
                  <a:pt x="597543" y="53091"/>
                </a:lnTo>
                <a:lnTo>
                  <a:pt x="599013" y="40232"/>
                </a:lnTo>
                <a:lnTo>
                  <a:pt x="601856" y="28687"/>
                </a:lnTo>
                <a:lnTo>
                  <a:pt x="603285" y="24732"/>
                </a:lnTo>
                <a:lnTo>
                  <a:pt x="607946" y="14037"/>
                </a:lnTo>
                <a:lnTo>
                  <a:pt x="614891" y="0"/>
                </a:lnTo>
                <a:lnTo>
                  <a:pt x="606904" y="0"/>
                </a:lnTo>
                <a:lnTo>
                  <a:pt x="602218" y="7498"/>
                </a:lnTo>
                <a:lnTo>
                  <a:pt x="595430" y="19255"/>
                </a:lnTo>
                <a:lnTo>
                  <a:pt x="591185" y="28113"/>
                </a:lnTo>
                <a:lnTo>
                  <a:pt x="588522" y="35977"/>
                </a:lnTo>
                <a:lnTo>
                  <a:pt x="586063" y="48308"/>
                </a:lnTo>
                <a:lnTo>
                  <a:pt x="585243" y="61784"/>
                </a:lnTo>
                <a:close/>
              </a:path>
              <a:path w="2714999" h="124336">
                <a:moveTo>
                  <a:pt x="642941" y="30604"/>
                </a:moveTo>
                <a:lnTo>
                  <a:pt x="642941" y="95392"/>
                </a:lnTo>
                <a:lnTo>
                  <a:pt x="655209" y="95392"/>
                </a:lnTo>
                <a:lnTo>
                  <a:pt x="655209" y="4280"/>
                </a:lnTo>
                <a:lnTo>
                  <a:pt x="646136" y="4280"/>
                </a:lnTo>
                <a:lnTo>
                  <a:pt x="644517" y="11351"/>
                </a:lnTo>
                <a:lnTo>
                  <a:pt x="642068" y="15834"/>
                </a:lnTo>
                <a:lnTo>
                  <a:pt x="638788" y="17730"/>
                </a:lnTo>
                <a:lnTo>
                  <a:pt x="635508" y="19625"/>
                </a:lnTo>
                <a:lnTo>
                  <a:pt x="629715" y="20978"/>
                </a:lnTo>
                <a:lnTo>
                  <a:pt x="621408" y="21787"/>
                </a:lnTo>
                <a:lnTo>
                  <a:pt x="621408" y="30604"/>
                </a:lnTo>
                <a:lnTo>
                  <a:pt x="642941" y="30604"/>
                </a:lnTo>
                <a:close/>
              </a:path>
              <a:path w="2714999" h="124336">
                <a:moveTo>
                  <a:pt x="657935" y="53031"/>
                </a:moveTo>
                <a:lnTo>
                  <a:pt x="657935" y="64851"/>
                </a:lnTo>
                <a:lnTo>
                  <a:pt x="690011" y="64851"/>
                </a:lnTo>
                <a:lnTo>
                  <a:pt x="690011" y="53031"/>
                </a:lnTo>
                <a:lnTo>
                  <a:pt x="657935" y="53031"/>
                </a:lnTo>
                <a:close/>
              </a:path>
              <a:path w="2714999" h="124336">
                <a:moveTo>
                  <a:pt x="838920" y="50497"/>
                </a:moveTo>
                <a:lnTo>
                  <a:pt x="838047" y="45300"/>
                </a:lnTo>
                <a:lnTo>
                  <a:pt x="837174" y="40103"/>
                </a:lnTo>
                <a:lnTo>
                  <a:pt x="835715" y="34843"/>
                </a:lnTo>
                <a:lnTo>
                  <a:pt x="833670" y="29518"/>
                </a:lnTo>
                <a:lnTo>
                  <a:pt x="832052" y="25216"/>
                </a:lnTo>
                <a:lnTo>
                  <a:pt x="830550" y="21840"/>
                </a:lnTo>
                <a:lnTo>
                  <a:pt x="829166" y="19391"/>
                </a:lnTo>
                <a:lnTo>
                  <a:pt x="827781" y="16942"/>
                </a:lnTo>
                <a:lnTo>
                  <a:pt x="823809" y="10478"/>
                </a:lnTo>
                <a:lnTo>
                  <a:pt x="817249" y="0"/>
                </a:lnTo>
                <a:lnTo>
                  <a:pt x="809518" y="0"/>
                </a:lnTo>
                <a:lnTo>
                  <a:pt x="812247" y="5240"/>
                </a:lnTo>
                <a:lnTo>
                  <a:pt x="818288" y="17719"/>
                </a:lnTo>
                <a:lnTo>
                  <a:pt x="822105" y="27218"/>
                </a:lnTo>
                <a:lnTo>
                  <a:pt x="824425" y="35312"/>
                </a:lnTo>
                <a:lnTo>
                  <a:pt x="826567" y="47733"/>
                </a:lnTo>
                <a:lnTo>
                  <a:pt x="827281" y="61018"/>
                </a:lnTo>
                <a:lnTo>
                  <a:pt x="827067" y="68869"/>
                </a:lnTo>
                <a:lnTo>
                  <a:pt x="825620" y="81766"/>
                </a:lnTo>
                <a:lnTo>
                  <a:pt x="822808" y="93220"/>
                </a:lnTo>
                <a:lnTo>
                  <a:pt x="821352" y="97257"/>
                </a:lnTo>
                <a:lnTo>
                  <a:pt x="816689" y="107956"/>
                </a:lnTo>
                <a:lnTo>
                  <a:pt x="809709" y="122100"/>
                </a:lnTo>
                <a:lnTo>
                  <a:pt x="817696" y="122100"/>
                </a:lnTo>
                <a:lnTo>
                  <a:pt x="822315" y="114739"/>
                </a:lnTo>
                <a:lnTo>
                  <a:pt x="829102" y="102986"/>
                </a:lnTo>
                <a:lnTo>
                  <a:pt x="833351" y="94050"/>
                </a:lnTo>
                <a:lnTo>
                  <a:pt x="836057" y="86106"/>
                </a:lnTo>
                <a:lnTo>
                  <a:pt x="838532" y="73772"/>
                </a:lnTo>
                <a:lnTo>
                  <a:pt x="839357" y="60315"/>
                </a:lnTo>
                <a:lnTo>
                  <a:pt x="839357" y="55501"/>
                </a:lnTo>
                <a:lnTo>
                  <a:pt x="838920" y="50497"/>
                </a:lnTo>
                <a:close/>
              </a:path>
              <a:path w="2714999" h="124336">
                <a:moveTo>
                  <a:pt x="890580" y="61784"/>
                </a:moveTo>
                <a:lnTo>
                  <a:pt x="890580" y="65150"/>
                </a:lnTo>
                <a:lnTo>
                  <a:pt x="890815" y="68685"/>
                </a:lnTo>
                <a:lnTo>
                  <a:pt x="891283" y="72391"/>
                </a:lnTo>
                <a:lnTo>
                  <a:pt x="892220" y="79547"/>
                </a:lnTo>
                <a:lnTo>
                  <a:pt x="893882" y="86277"/>
                </a:lnTo>
                <a:lnTo>
                  <a:pt x="896267" y="92581"/>
                </a:lnTo>
                <a:lnTo>
                  <a:pt x="898013" y="97181"/>
                </a:lnTo>
                <a:lnTo>
                  <a:pt x="899632" y="100823"/>
                </a:lnTo>
                <a:lnTo>
                  <a:pt x="901123" y="103507"/>
                </a:lnTo>
                <a:lnTo>
                  <a:pt x="902614" y="106190"/>
                </a:lnTo>
                <a:lnTo>
                  <a:pt x="906469" y="112388"/>
                </a:lnTo>
                <a:lnTo>
                  <a:pt x="912688" y="122100"/>
                </a:lnTo>
                <a:lnTo>
                  <a:pt x="920420" y="122100"/>
                </a:lnTo>
                <a:lnTo>
                  <a:pt x="917690" y="116859"/>
                </a:lnTo>
                <a:lnTo>
                  <a:pt x="911650" y="104380"/>
                </a:lnTo>
                <a:lnTo>
                  <a:pt x="907832" y="94881"/>
                </a:lnTo>
                <a:lnTo>
                  <a:pt x="905502" y="86739"/>
                </a:lnTo>
                <a:lnTo>
                  <a:pt x="903368" y="74317"/>
                </a:lnTo>
                <a:lnTo>
                  <a:pt x="902657" y="61018"/>
                </a:lnTo>
                <a:lnTo>
                  <a:pt x="902880" y="53091"/>
                </a:lnTo>
                <a:lnTo>
                  <a:pt x="904350" y="40232"/>
                </a:lnTo>
                <a:lnTo>
                  <a:pt x="907193" y="28688"/>
                </a:lnTo>
                <a:lnTo>
                  <a:pt x="908622" y="24732"/>
                </a:lnTo>
                <a:lnTo>
                  <a:pt x="913283" y="14037"/>
                </a:lnTo>
                <a:lnTo>
                  <a:pt x="920228" y="0"/>
                </a:lnTo>
                <a:lnTo>
                  <a:pt x="912241" y="0"/>
                </a:lnTo>
                <a:lnTo>
                  <a:pt x="907555" y="7498"/>
                </a:lnTo>
                <a:lnTo>
                  <a:pt x="900767" y="19256"/>
                </a:lnTo>
                <a:lnTo>
                  <a:pt x="896523" y="28113"/>
                </a:lnTo>
                <a:lnTo>
                  <a:pt x="893859" y="35978"/>
                </a:lnTo>
                <a:lnTo>
                  <a:pt x="891400" y="48308"/>
                </a:lnTo>
                <a:lnTo>
                  <a:pt x="890580" y="61784"/>
                </a:lnTo>
                <a:close/>
              </a:path>
              <a:path w="2714999" h="124336">
                <a:moveTo>
                  <a:pt x="992660" y="75423"/>
                </a:moveTo>
                <a:lnTo>
                  <a:pt x="965850" y="1533"/>
                </a:lnTo>
                <a:lnTo>
                  <a:pt x="962070" y="26962"/>
                </a:lnTo>
                <a:lnTo>
                  <a:pt x="958544" y="26962"/>
                </a:lnTo>
                <a:lnTo>
                  <a:pt x="969597" y="56929"/>
                </a:lnTo>
                <a:lnTo>
                  <a:pt x="942975" y="56929"/>
                </a:lnTo>
                <a:lnTo>
                  <a:pt x="951473" y="1533"/>
                </a:lnTo>
                <a:lnTo>
                  <a:pt x="916139" y="95392"/>
                </a:lnTo>
                <a:lnTo>
                  <a:pt x="929173" y="95392"/>
                </a:lnTo>
                <a:lnTo>
                  <a:pt x="939333" y="67279"/>
                </a:lnTo>
                <a:lnTo>
                  <a:pt x="973414" y="67279"/>
                </a:lnTo>
                <a:lnTo>
                  <a:pt x="983783" y="95392"/>
                </a:lnTo>
                <a:lnTo>
                  <a:pt x="985977" y="95392"/>
                </a:lnTo>
                <a:lnTo>
                  <a:pt x="976456" y="67279"/>
                </a:lnTo>
                <a:lnTo>
                  <a:pt x="972367" y="56929"/>
                </a:lnTo>
                <a:lnTo>
                  <a:pt x="971898" y="26962"/>
                </a:lnTo>
                <a:lnTo>
                  <a:pt x="992660" y="75423"/>
                </a:lnTo>
                <a:close/>
              </a:path>
              <a:path w="2714999" h="124336">
                <a:moveTo>
                  <a:pt x="990173" y="82677"/>
                </a:moveTo>
                <a:lnTo>
                  <a:pt x="992660" y="75423"/>
                </a:lnTo>
                <a:lnTo>
                  <a:pt x="971898" y="26962"/>
                </a:lnTo>
                <a:lnTo>
                  <a:pt x="972367" y="56929"/>
                </a:lnTo>
                <a:lnTo>
                  <a:pt x="976456" y="67279"/>
                </a:lnTo>
                <a:lnTo>
                  <a:pt x="985977" y="95392"/>
                </a:lnTo>
                <a:lnTo>
                  <a:pt x="999906" y="95392"/>
                </a:lnTo>
                <a:lnTo>
                  <a:pt x="998016" y="90184"/>
                </a:lnTo>
                <a:lnTo>
                  <a:pt x="1021865" y="26962"/>
                </a:lnTo>
                <a:lnTo>
                  <a:pt x="1009278" y="26962"/>
                </a:lnTo>
                <a:lnTo>
                  <a:pt x="992660" y="75423"/>
                </a:lnTo>
                <a:lnTo>
                  <a:pt x="990173" y="82677"/>
                </a:lnTo>
                <a:close/>
              </a:path>
              <a:path w="2714999" h="124336">
                <a:moveTo>
                  <a:pt x="958118" y="15462"/>
                </a:moveTo>
                <a:lnTo>
                  <a:pt x="962070" y="26962"/>
                </a:lnTo>
                <a:lnTo>
                  <a:pt x="965850" y="1533"/>
                </a:lnTo>
                <a:lnTo>
                  <a:pt x="951473" y="1533"/>
                </a:lnTo>
                <a:lnTo>
                  <a:pt x="942975" y="56929"/>
                </a:lnTo>
                <a:lnTo>
                  <a:pt x="958118" y="15462"/>
                </a:lnTo>
                <a:close/>
              </a:path>
              <a:path w="2714999" h="124336">
                <a:moveTo>
                  <a:pt x="1068878" y="28031"/>
                </a:moveTo>
                <a:lnTo>
                  <a:pt x="1058626" y="35716"/>
                </a:lnTo>
                <a:lnTo>
                  <a:pt x="1062332" y="55714"/>
                </a:lnTo>
                <a:lnTo>
                  <a:pt x="1062545" y="49836"/>
                </a:lnTo>
                <a:lnTo>
                  <a:pt x="1064441" y="44991"/>
                </a:lnTo>
                <a:lnTo>
                  <a:pt x="1068019" y="41179"/>
                </a:lnTo>
                <a:lnTo>
                  <a:pt x="1071597" y="37366"/>
                </a:lnTo>
                <a:lnTo>
                  <a:pt x="1068878" y="28031"/>
                </a:lnTo>
                <a:close/>
              </a:path>
              <a:path w="2714999" h="124336">
                <a:moveTo>
                  <a:pt x="1112171" y="64851"/>
                </a:moveTo>
                <a:lnTo>
                  <a:pt x="1112171" y="57951"/>
                </a:lnTo>
                <a:lnTo>
                  <a:pt x="1111830" y="52925"/>
                </a:lnTo>
                <a:lnTo>
                  <a:pt x="1111149" y="49772"/>
                </a:lnTo>
                <a:lnTo>
                  <a:pt x="1110382" y="45172"/>
                </a:lnTo>
                <a:lnTo>
                  <a:pt x="1108849" y="41147"/>
                </a:lnTo>
                <a:lnTo>
                  <a:pt x="1106548" y="37696"/>
                </a:lnTo>
                <a:lnTo>
                  <a:pt x="1104163" y="34076"/>
                </a:lnTo>
                <a:lnTo>
                  <a:pt x="1100691" y="31126"/>
                </a:lnTo>
                <a:lnTo>
                  <a:pt x="1096133" y="28847"/>
                </a:lnTo>
                <a:lnTo>
                  <a:pt x="1091575" y="26568"/>
                </a:lnTo>
                <a:lnTo>
                  <a:pt x="1086868" y="25429"/>
                </a:lnTo>
                <a:lnTo>
                  <a:pt x="1081845" y="25429"/>
                </a:lnTo>
                <a:lnTo>
                  <a:pt x="1068878" y="28031"/>
                </a:lnTo>
                <a:lnTo>
                  <a:pt x="1071597" y="37366"/>
                </a:lnTo>
                <a:lnTo>
                  <a:pt x="1076027" y="35460"/>
                </a:lnTo>
                <a:lnTo>
                  <a:pt x="1088679" y="35460"/>
                </a:lnTo>
                <a:lnTo>
                  <a:pt x="1093940" y="38229"/>
                </a:lnTo>
                <a:lnTo>
                  <a:pt x="1097092" y="43766"/>
                </a:lnTo>
                <a:lnTo>
                  <a:pt x="1098796" y="46748"/>
                </a:lnTo>
                <a:lnTo>
                  <a:pt x="1099882" y="50731"/>
                </a:lnTo>
                <a:lnTo>
                  <a:pt x="1100350" y="55714"/>
                </a:lnTo>
                <a:lnTo>
                  <a:pt x="1062332" y="55714"/>
                </a:lnTo>
                <a:lnTo>
                  <a:pt x="1058626" y="35716"/>
                </a:lnTo>
                <a:lnTo>
                  <a:pt x="1056925" y="37838"/>
                </a:lnTo>
                <a:lnTo>
                  <a:pt x="1051492" y="48908"/>
                </a:lnTo>
                <a:lnTo>
                  <a:pt x="1049681" y="62487"/>
                </a:lnTo>
                <a:lnTo>
                  <a:pt x="1049733" y="65011"/>
                </a:lnTo>
                <a:lnTo>
                  <a:pt x="1052255" y="78354"/>
                </a:lnTo>
                <a:lnTo>
                  <a:pt x="1058563" y="88524"/>
                </a:lnTo>
                <a:lnTo>
                  <a:pt x="1064484" y="94722"/>
                </a:lnTo>
                <a:lnTo>
                  <a:pt x="1071704" y="97820"/>
                </a:lnTo>
                <a:lnTo>
                  <a:pt x="1083716" y="97820"/>
                </a:lnTo>
                <a:lnTo>
                  <a:pt x="1086847" y="97479"/>
                </a:lnTo>
                <a:lnTo>
                  <a:pt x="1089616" y="96798"/>
                </a:lnTo>
                <a:lnTo>
                  <a:pt x="1094770" y="95605"/>
                </a:lnTo>
                <a:lnTo>
                  <a:pt x="1099094" y="93305"/>
                </a:lnTo>
                <a:lnTo>
                  <a:pt x="1102587" y="89898"/>
                </a:lnTo>
                <a:lnTo>
                  <a:pt x="1104674" y="87938"/>
                </a:lnTo>
                <a:lnTo>
                  <a:pt x="1106559" y="85415"/>
                </a:lnTo>
                <a:lnTo>
                  <a:pt x="1108241" y="82326"/>
                </a:lnTo>
                <a:lnTo>
                  <a:pt x="1109924" y="79238"/>
                </a:lnTo>
                <a:lnTo>
                  <a:pt x="1110915" y="76437"/>
                </a:lnTo>
                <a:lnTo>
                  <a:pt x="1111213" y="73924"/>
                </a:lnTo>
                <a:lnTo>
                  <a:pt x="1099903" y="73924"/>
                </a:lnTo>
                <a:lnTo>
                  <a:pt x="1099051" y="76948"/>
                </a:lnTo>
                <a:lnTo>
                  <a:pt x="1097603" y="79611"/>
                </a:lnTo>
                <a:lnTo>
                  <a:pt x="1095558" y="81911"/>
                </a:lnTo>
                <a:lnTo>
                  <a:pt x="1091980" y="85872"/>
                </a:lnTo>
                <a:lnTo>
                  <a:pt x="1087188" y="87853"/>
                </a:lnTo>
                <a:lnTo>
                  <a:pt x="1074749" y="87853"/>
                </a:lnTo>
                <a:lnTo>
                  <a:pt x="1070000" y="85755"/>
                </a:lnTo>
                <a:lnTo>
                  <a:pt x="1066933" y="81559"/>
                </a:lnTo>
                <a:lnTo>
                  <a:pt x="1063866" y="77364"/>
                </a:lnTo>
                <a:lnTo>
                  <a:pt x="1062226" y="71794"/>
                </a:lnTo>
                <a:lnTo>
                  <a:pt x="1062013" y="64851"/>
                </a:lnTo>
                <a:lnTo>
                  <a:pt x="1112171" y="64851"/>
                </a:lnTo>
                <a:close/>
              </a:path>
              <a:path w="2714999" h="124336">
                <a:moveTo>
                  <a:pt x="1119264" y="26962"/>
                </a:moveTo>
                <a:lnTo>
                  <a:pt x="1119264" y="95392"/>
                </a:lnTo>
                <a:lnTo>
                  <a:pt x="1130765" y="95392"/>
                </a:lnTo>
                <a:lnTo>
                  <a:pt x="1130765" y="51178"/>
                </a:lnTo>
                <a:lnTo>
                  <a:pt x="1132320" y="46887"/>
                </a:lnTo>
                <a:lnTo>
                  <a:pt x="1135429" y="43160"/>
                </a:lnTo>
                <a:lnTo>
                  <a:pt x="1138539" y="39432"/>
                </a:lnTo>
                <a:lnTo>
                  <a:pt x="1142990" y="37569"/>
                </a:lnTo>
                <a:lnTo>
                  <a:pt x="1150093" y="37590"/>
                </a:lnTo>
                <a:lnTo>
                  <a:pt x="1152553" y="37888"/>
                </a:lnTo>
                <a:lnTo>
                  <a:pt x="1152553" y="25749"/>
                </a:lnTo>
                <a:lnTo>
                  <a:pt x="1151318" y="25621"/>
                </a:lnTo>
                <a:lnTo>
                  <a:pt x="1148847" y="25429"/>
                </a:lnTo>
                <a:lnTo>
                  <a:pt x="1144290" y="25429"/>
                </a:lnTo>
                <a:lnTo>
                  <a:pt x="1140264" y="27080"/>
                </a:lnTo>
                <a:lnTo>
                  <a:pt x="1136771" y="30381"/>
                </a:lnTo>
                <a:lnTo>
                  <a:pt x="1133278" y="33682"/>
                </a:lnTo>
                <a:lnTo>
                  <a:pt x="1131084" y="36483"/>
                </a:lnTo>
                <a:lnTo>
                  <a:pt x="1130190" y="38783"/>
                </a:lnTo>
                <a:lnTo>
                  <a:pt x="1130190" y="26962"/>
                </a:lnTo>
                <a:lnTo>
                  <a:pt x="1119264" y="26962"/>
                </a:lnTo>
                <a:close/>
              </a:path>
              <a:path w="2714999" h="124336">
                <a:moveTo>
                  <a:pt x="1245519" y="32233"/>
                </a:moveTo>
                <a:lnTo>
                  <a:pt x="1241731" y="29902"/>
                </a:lnTo>
                <a:lnTo>
                  <a:pt x="1241217" y="37333"/>
                </a:lnTo>
                <a:lnTo>
                  <a:pt x="1238025" y="44108"/>
                </a:lnTo>
                <a:lnTo>
                  <a:pt x="1238025" y="48111"/>
                </a:lnTo>
                <a:lnTo>
                  <a:pt x="1237705" y="60571"/>
                </a:lnTo>
                <a:lnTo>
                  <a:pt x="1237705" y="76906"/>
                </a:lnTo>
                <a:lnTo>
                  <a:pt x="1242700" y="88332"/>
                </a:lnTo>
                <a:lnTo>
                  <a:pt x="1237705" y="69835"/>
                </a:lnTo>
                <a:lnTo>
                  <a:pt x="1242700" y="88332"/>
                </a:lnTo>
                <a:lnTo>
                  <a:pt x="1238025" y="46195"/>
                </a:lnTo>
                <a:lnTo>
                  <a:pt x="1242700" y="88332"/>
                </a:lnTo>
                <a:lnTo>
                  <a:pt x="1242764" y="35397"/>
                </a:lnTo>
                <a:lnTo>
                  <a:pt x="1245519" y="32233"/>
                </a:lnTo>
                <a:close/>
              </a:path>
              <a:path w="2714999" h="124336">
                <a:moveTo>
                  <a:pt x="1234489" y="62210"/>
                </a:moveTo>
                <a:lnTo>
                  <a:pt x="1234362" y="62245"/>
                </a:lnTo>
                <a:lnTo>
                  <a:pt x="1234406" y="64835"/>
                </a:lnTo>
                <a:lnTo>
                  <a:pt x="1236709" y="78493"/>
                </a:lnTo>
                <a:lnTo>
                  <a:pt x="1234489" y="62210"/>
                </a:lnTo>
                <a:close/>
              </a:path>
              <a:path w="2714999" h="124336">
                <a:moveTo>
                  <a:pt x="1195811" y="39422"/>
                </a:moveTo>
                <a:lnTo>
                  <a:pt x="1195598" y="47856"/>
                </a:lnTo>
                <a:lnTo>
                  <a:pt x="1206332" y="47856"/>
                </a:lnTo>
                <a:lnTo>
                  <a:pt x="1206758" y="44320"/>
                </a:lnTo>
                <a:lnTo>
                  <a:pt x="1207674" y="41658"/>
                </a:lnTo>
                <a:lnTo>
                  <a:pt x="1209080" y="39869"/>
                </a:lnTo>
                <a:lnTo>
                  <a:pt x="1211593" y="36632"/>
                </a:lnTo>
                <a:lnTo>
                  <a:pt x="1215853" y="35013"/>
                </a:lnTo>
                <a:lnTo>
                  <a:pt x="1227056" y="35013"/>
                </a:lnTo>
                <a:lnTo>
                  <a:pt x="1231049" y="35897"/>
                </a:lnTo>
                <a:lnTo>
                  <a:pt x="1233840" y="37665"/>
                </a:lnTo>
                <a:lnTo>
                  <a:pt x="1236630" y="39433"/>
                </a:lnTo>
                <a:lnTo>
                  <a:pt x="1238025" y="42276"/>
                </a:lnTo>
                <a:lnTo>
                  <a:pt x="1238025" y="44108"/>
                </a:lnTo>
                <a:lnTo>
                  <a:pt x="1241217" y="37333"/>
                </a:lnTo>
                <a:lnTo>
                  <a:pt x="1241731" y="29902"/>
                </a:lnTo>
                <a:lnTo>
                  <a:pt x="1236704" y="26835"/>
                </a:lnTo>
                <a:lnTo>
                  <a:pt x="1230166" y="25302"/>
                </a:lnTo>
                <a:lnTo>
                  <a:pt x="1215171" y="25302"/>
                </a:lnTo>
                <a:lnTo>
                  <a:pt x="1209069" y="26952"/>
                </a:lnTo>
                <a:lnTo>
                  <a:pt x="1203809" y="30253"/>
                </a:lnTo>
                <a:lnTo>
                  <a:pt x="1198548" y="33554"/>
                </a:lnTo>
                <a:lnTo>
                  <a:pt x="1195811" y="39422"/>
                </a:lnTo>
                <a:close/>
              </a:path>
              <a:path w="2714999" h="124336">
                <a:moveTo>
                  <a:pt x="1242050" y="95456"/>
                </a:moveTo>
                <a:lnTo>
                  <a:pt x="1244926" y="96862"/>
                </a:lnTo>
                <a:lnTo>
                  <a:pt x="1248259" y="93593"/>
                </a:lnTo>
                <a:lnTo>
                  <a:pt x="1246182" y="70900"/>
                </a:lnTo>
                <a:lnTo>
                  <a:pt x="1246182" y="56630"/>
                </a:lnTo>
                <a:lnTo>
                  <a:pt x="1246970" y="51327"/>
                </a:lnTo>
                <a:lnTo>
                  <a:pt x="1249207" y="37739"/>
                </a:lnTo>
                <a:lnTo>
                  <a:pt x="1246714" y="32969"/>
                </a:lnTo>
                <a:lnTo>
                  <a:pt x="1245519" y="32233"/>
                </a:lnTo>
                <a:lnTo>
                  <a:pt x="1242764" y="35397"/>
                </a:lnTo>
                <a:lnTo>
                  <a:pt x="1242700" y="88332"/>
                </a:lnTo>
                <a:lnTo>
                  <a:pt x="1237705" y="76906"/>
                </a:lnTo>
                <a:lnTo>
                  <a:pt x="1237705" y="60571"/>
                </a:lnTo>
                <a:lnTo>
                  <a:pt x="1237258" y="50603"/>
                </a:lnTo>
                <a:lnTo>
                  <a:pt x="1237705" y="60571"/>
                </a:lnTo>
                <a:lnTo>
                  <a:pt x="1238025" y="48111"/>
                </a:lnTo>
                <a:lnTo>
                  <a:pt x="1238025" y="44108"/>
                </a:lnTo>
                <a:lnTo>
                  <a:pt x="1236075" y="48245"/>
                </a:lnTo>
                <a:lnTo>
                  <a:pt x="1235552" y="52514"/>
                </a:lnTo>
                <a:lnTo>
                  <a:pt x="1234361" y="62232"/>
                </a:lnTo>
                <a:lnTo>
                  <a:pt x="1234596" y="53585"/>
                </a:lnTo>
                <a:lnTo>
                  <a:pt x="1231955" y="53926"/>
                </a:lnTo>
                <a:lnTo>
                  <a:pt x="1213617" y="56226"/>
                </a:lnTo>
                <a:lnTo>
                  <a:pt x="1207184" y="57035"/>
                </a:lnTo>
                <a:lnTo>
                  <a:pt x="1201988" y="59186"/>
                </a:lnTo>
                <a:lnTo>
                  <a:pt x="1198026" y="62679"/>
                </a:lnTo>
                <a:lnTo>
                  <a:pt x="1194064" y="66172"/>
                </a:lnTo>
                <a:lnTo>
                  <a:pt x="1192084" y="71091"/>
                </a:lnTo>
                <a:lnTo>
                  <a:pt x="1192084" y="83232"/>
                </a:lnTo>
                <a:lnTo>
                  <a:pt x="1194096" y="88055"/>
                </a:lnTo>
                <a:lnTo>
                  <a:pt x="1198122" y="91910"/>
                </a:lnTo>
                <a:lnTo>
                  <a:pt x="1202147" y="95765"/>
                </a:lnTo>
                <a:lnTo>
                  <a:pt x="1207334" y="97693"/>
                </a:lnTo>
                <a:lnTo>
                  <a:pt x="1204096" y="80505"/>
                </a:lnTo>
                <a:lnTo>
                  <a:pt x="1204096" y="72795"/>
                </a:lnTo>
                <a:lnTo>
                  <a:pt x="1205864" y="69601"/>
                </a:lnTo>
                <a:lnTo>
                  <a:pt x="1209399" y="67599"/>
                </a:lnTo>
                <a:lnTo>
                  <a:pt x="1211487" y="66406"/>
                </a:lnTo>
                <a:lnTo>
                  <a:pt x="1214618" y="65533"/>
                </a:lnTo>
                <a:lnTo>
                  <a:pt x="1218792" y="64979"/>
                </a:lnTo>
                <a:lnTo>
                  <a:pt x="1225757" y="64085"/>
                </a:lnTo>
                <a:lnTo>
                  <a:pt x="1230059" y="63403"/>
                </a:lnTo>
                <a:lnTo>
                  <a:pt x="1232274" y="62807"/>
                </a:lnTo>
                <a:lnTo>
                  <a:pt x="1234362" y="62245"/>
                </a:lnTo>
                <a:lnTo>
                  <a:pt x="1234489" y="62210"/>
                </a:lnTo>
                <a:lnTo>
                  <a:pt x="1236709" y="78493"/>
                </a:lnTo>
                <a:lnTo>
                  <a:pt x="1236761" y="78801"/>
                </a:lnTo>
                <a:lnTo>
                  <a:pt x="1238280" y="86319"/>
                </a:lnTo>
                <a:lnTo>
                  <a:pt x="1238664" y="89045"/>
                </a:lnTo>
                <a:lnTo>
                  <a:pt x="1240261" y="92645"/>
                </a:lnTo>
                <a:lnTo>
                  <a:pt x="1242050" y="95456"/>
                </a:lnTo>
                <a:close/>
              </a:path>
              <a:path w="2714999" h="124336">
                <a:moveTo>
                  <a:pt x="1248546" y="47281"/>
                </a:moveTo>
                <a:lnTo>
                  <a:pt x="1247748" y="76767"/>
                </a:lnTo>
                <a:lnTo>
                  <a:pt x="1249207" y="78643"/>
                </a:lnTo>
                <a:lnTo>
                  <a:pt x="1249207" y="45602"/>
                </a:lnTo>
                <a:lnTo>
                  <a:pt x="1248546" y="47281"/>
                </a:lnTo>
                <a:close/>
              </a:path>
              <a:path w="2714999" h="124336">
                <a:moveTo>
                  <a:pt x="1213041" y="87917"/>
                </a:moveTo>
                <a:lnTo>
                  <a:pt x="1210166" y="86959"/>
                </a:lnTo>
                <a:lnTo>
                  <a:pt x="1207738" y="85042"/>
                </a:lnTo>
                <a:lnTo>
                  <a:pt x="1205310" y="83125"/>
                </a:lnTo>
                <a:lnTo>
                  <a:pt x="1204096" y="80505"/>
                </a:lnTo>
                <a:lnTo>
                  <a:pt x="1207334" y="97693"/>
                </a:lnTo>
                <a:lnTo>
                  <a:pt x="1218963" y="97693"/>
                </a:lnTo>
                <a:lnTo>
                  <a:pt x="1223797" y="96564"/>
                </a:lnTo>
                <a:lnTo>
                  <a:pt x="1228185" y="94306"/>
                </a:lnTo>
                <a:lnTo>
                  <a:pt x="1232572" y="92048"/>
                </a:lnTo>
                <a:lnTo>
                  <a:pt x="1235937" y="89386"/>
                </a:lnTo>
                <a:lnTo>
                  <a:pt x="1238280" y="86319"/>
                </a:lnTo>
                <a:lnTo>
                  <a:pt x="1236761" y="78801"/>
                </a:lnTo>
                <a:lnTo>
                  <a:pt x="1236709" y="78493"/>
                </a:lnTo>
                <a:lnTo>
                  <a:pt x="1234510" y="81996"/>
                </a:lnTo>
                <a:lnTo>
                  <a:pt x="1228121" y="85106"/>
                </a:lnTo>
                <a:lnTo>
                  <a:pt x="1224330" y="86980"/>
                </a:lnTo>
                <a:lnTo>
                  <a:pt x="1220411" y="87917"/>
                </a:lnTo>
                <a:lnTo>
                  <a:pt x="1213041" y="87917"/>
                </a:lnTo>
                <a:close/>
              </a:path>
              <a:path w="2714999" h="124336">
                <a:moveTo>
                  <a:pt x="1258216" y="86831"/>
                </a:moveTo>
                <a:lnTo>
                  <a:pt x="1254009" y="84818"/>
                </a:lnTo>
                <a:lnTo>
                  <a:pt x="1250879" y="80793"/>
                </a:lnTo>
                <a:lnTo>
                  <a:pt x="1249941" y="86511"/>
                </a:lnTo>
                <a:lnTo>
                  <a:pt x="1249207" y="78643"/>
                </a:lnTo>
                <a:lnTo>
                  <a:pt x="1247748" y="76767"/>
                </a:lnTo>
                <a:lnTo>
                  <a:pt x="1246182" y="63190"/>
                </a:lnTo>
                <a:lnTo>
                  <a:pt x="1247748" y="76767"/>
                </a:lnTo>
                <a:lnTo>
                  <a:pt x="1248546" y="47281"/>
                </a:lnTo>
                <a:lnTo>
                  <a:pt x="1249207" y="45602"/>
                </a:lnTo>
                <a:lnTo>
                  <a:pt x="1251528" y="39699"/>
                </a:lnTo>
                <a:lnTo>
                  <a:pt x="1257066" y="35908"/>
                </a:lnTo>
                <a:lnTo>
                  <a:pt x="1270569" y="35908"/>
                </a:lnTo>
                <a:lnTo>
                  <a:pt x="1275021" y="37952"/>
                </a:lnTo>
                <a:lnTo>
                  <a:pt x="1278513" y="42041"/>
                </a:lnTo>
                <a:lnTo>
                  <a:pt x="1282006" y="46131"/>
                </a:lnTo>
                <a:lnTo>
                  <a:pt x="1279280" y="31201"/>
                </a:lnTo>
                <a:lnTo>
                  <a:pt x="1277108" y="29710"/>
                </a:lnTo>
                <a:lnTo>
                  <a:pt x="1273104" y="27069"/>
                </a:lnTo>
                <a:lnTo>
                  <a:pt x="1268418" y="25749"/>
                </a:lnTo>
                <a:lnTo>
                  <a:pt x="1255128" y="25749"/>
                </a:lnTo>
                <a:lnTo>
                  <a:pt x="1248365" y="28965"/>
                </a:lnTo>
                <a:lnTo>
                  <a:pt x="1245519" y="32233"/>
                </a:lnTo>
                <a:lnTo>
                  <a:pt x="1246714" y="32969"/>
                </a:lnTo>
                <a:lnTo>
                  <a:pt x="1249207" y="37739"/>
                </a:lnTo>
                <a:lnTo>
                  <a:pt x="1249207" y="44214"/>
                </a:lnTo>
                <a:lnTo>
                  <a:pt x="1249207" y="37739"/>
                </a:lnTo>
                <a:lnTo>
                  <a:pt x="1246970" y="51327"/>
                </a:lnTo>
                <a:lnTo>
                  <a:pt x="1246182" y="56630"/>
                </a:lnTo>
                <a:lnTo>
                  <a:pt x="1246182" y="70900"/>
                </a:lnTo>
                <a:lnTo>
                  <a:pt x="1248259" y="93593"/>
                </a:lnTo>
                <a:lnTo>
                  <a:pt x="1249207" y="83636"/>
                </a:lnTo>
                <a:lnTo>
                  <a:pt x="1248259" y="93593"/>
                </a:lnTo>
                <a:lnTo>
                  <a:pt x="1244926" y="96862"/>
                </a:lnTo>
                <a:lnTo>
                  <a:pt x="1250506" y="96862"/>
                </a:lnTo>
                <a:lnTo>
                  <a:pt x="1254744" y="96223"/>
                </a:lnTo>
                <a:lnTo>
                  <a:pt x="1253040" y="87598"/>
                </a:lnTo>
                <a:lnTo>
                  <a:pt x="1254744" y="96223"/>
                </a:lnTo>
                <a:lnTo>
                  <a:pt x="1255404" y="87438"/>
                </a:lnTo>
                <a:lnTo>
                  <a:pt x="1256810" y="87214"/>
                </a:lnTo>
                <a:lnTo>
                  <a:pt x="1258216" y="86831"/>
                </a:lnTo>
                <a:close/>
              </a:path>
              <a:path w="2714999" h="124336">
                <a:moveTo>
                  <a:pt x="1248163" y="103890"/>
                </a:moveTo>
                <a:lnTo>
                  <a:pt x="1236470" y="103890"/>
                </a:lnTo>
                <a:lnTo>
                  <a:pt x="1237066" y="110919"/>
                </a:lnTo>
                <a:lnTo>
                  <a:pt x="1239878" y="116083"/>
                </a:lnTo>
                <a:lnTo>
                  <a:pt x="1244904" y="119385"/>
                </a:lnTo>
                <a:lnTo>
                  <a:pt x="1249931" y="122686"/>
                </a:lnTo>
                <a:lnTo>
                  <a:pt x="1256129" y="124336"/>
                </a:lnTo>
                <a:lnTo>
                  <a:pt x="1263498" y="124336"/>
                </a:lnTo>
                <a:lnTo>
                  <a:pt x="1269696" y="123959"/>
                </a:lnTo>
                <a:lnTo>
                  <a:pt x="1282329" y="119613"/>
                </a:lnTo>
                <a:lnTo>
                  <a:pt x="1290526" y="110407"/>
                </a:lnTo>
                <a:lnTo>
                  <a:pt x="1293082" y="105381"/>
                </a:lnTo>
                <a:lnTo>
                  <a:pt x="1294360" y="98523"/>
                </a:lnTo>
                <a:lnTo>
                  <a:pt x="1294360" y="27602"/>
                </a:lnTo>
                <a:lnTo>
                  <a:pt x="1283753" y="27602"/>
                </a:lnTo>
                <a:lnTo>
                  <a:pt x="1283753" y="36227"/>
                </a:lnTo>
                <a:lnTo>
                  <a:pt x="1281495" y="33373"/>
                </a:lnTo>
                <a:lnTo>
                  <a:pt x="1279280" y="31201"/>
                </a:lnTo>
                <a:lnTo>
                  <a:pt x="1282006" y="46131"/>
                </a:lnTo>
                <a:lnTo>
                  <a:pt x="1283753" y="52413"/>
                </a:lnTo>
                <a:lnTo>
                  <a:pt x="1283753" y="66513"/>
                </a:lnTo>
                <a:lnTo>
                  <a:pt x="1282816" y="71432"/>
                </a:lnTo>
                <a:lnTo>
                  <a:pt x="1280942" y="75649"/>
                </a:lnTo>
                <a:lnTo>
                  <a:pt x="1277576" y="83104"/>
                </a:lnTo>
                <a:lnTo>
                  <a:pt x="1271762" y="86831"/>
                </a:lnTo>
                <a:lnTo>
                  <a:pt x="1258216" y="86831"/>
                </a:lnTo>
                <a:lnTo>
                  <a:pt x="1256810" y="87214"/>
                </a:lnTo>
                <a:lnTo>
                  <a:pt x="1255404" y="87438"/>
                </a:lnTo>
                <a:lnTo>
                  <a:pt x="1254744" y="96223"/>
                </a:lnTo>
                <a:lnTo>
                  <a:pt x="1250506" y="96862"/>
                </a:lnTo>
                <a:lnTo>
                  <a:pt x="1253658" y="96542"/>
                </a:lnTo>
                <a:lnTo>
                  <a:pt x="1254871" y="96223"/>
                </a:lnTo>
                <a:lnTo>
                  <a:pt x="1256810" y="95712"/>
                </a:lnTo>
                <a:lnTo>
                  <a:pt x="1262156" y="96223"/>
                </a:lnTo>
                <a:lnTo>
                  <a:pt x="1267481" y="96223"/>
                </a:lnTo>
                <a:lnTo>
                  <a:pt x="1271762" y="95371"/>
                </a:lnTo>
                <a:lnTo>
                  <a:pt x="1274999" y="93667"/>
                </a:lnTo>
                <a:lnTo>
                  <a:pt x="1278237" y="91964"/>
                </a:lnTo>
                <a:lnTo>
                  <a:pt x="1281005" y="89365"/>
                </a:lnTo>
                <a:lnTo>
                  <a:pt x="1283306" y="85872"/>
                </a:lnTo>
                <a:lnTo>
                  <a:pt x="1283433" y="95286"/>
                </a:lnTo>
                <a:lnTo>
                  <a:pt x="1282688" y="101824"/>
                </a:lnTo>
                <a:lnTo>
                  <a:pt x="1281069" y="105488"/>
                </a:lnTo>
                <a:lnTo>
                  <a:pt x="1278343" y="111706"/>
                </a:lnTo>
                <a:lnTo>
                  <a:pt x="1272571" y="114816"/>
                </a:lnTo>
                <a:lnTo>
                  <a:pt x="1258173" y="114816"/>
                </a:lnTo>
                <a:lnTo>
                  <a:pt x="1254084" y="113538"/>
                </a:lnTo>
                <a:lnTo>
                  <a:pt x="1251485" y="110983"/>
                </a:lnTo>
                <a:lnTo>
                  <a:pt x="1249824" y="109321"/>
                </a:lnTo>
                <a:lnTo>
                  <a:pt x="1248717" y="106957"/>
                </a:lnTo>
                <a:lnTo>
                  <a:pt x="1248163" y="103890"/>
                </a:lnTo>
                <a:close/>
              </a:path>
              <a:path w="2714999" h="124336">
                <a:moveTo>
                  <a:pt x="1330595" y="28031"/>
                </a:moveTo>
                <a:lnTo>
                  <a:pt x="1320344" y="35716"/>
                </a:lnTo>
                <a:lnTo>
                  <a:pt x="1324050" y="55715"/>
                </a:lnTo>
                <a:lnTo>
                  <a:pt x="1324263" y="49836"/>
                </a:lnTo>
                <a:lnTo>
                  <a:pt x="1326159" y="44991"/>
                </a:lnTo>
                <a:lnTo>
                  <a:pt x="1329737" y="41179"/>
                </a:lnTo>
                <a:lnTo>
                  <a:pt x="1333315" y="37367"/>
                </a:lnTo>
                <a:lnTo>
                  <a:pt x="1330595" y="28031"/>
                </a:lnTo>
                <a:close/>
              </a:path>
              <a:path w="2714999" h="124336">
                <a:moveTo>
                  <a:pt x="1373889" y="64851"/>
                </a:moveTo>
                <a:lnTo>
                  <a:pt x="1373889" y="57951"/>
                </a:lnTo>
                <a:lnTo>
                  <a:pt x="1373548" y="52925"/>
                </a:lnTo>
                <a:lnTo>
                  <a:pt x="1372866" y="49773"/>
                </a:lnTo>
                <a:lnTo>
                  <a:pt x="1372100" y="45172"/>
                </a:lnTo>
                <a:lnTo>
                  <a:pt x="1370566" y="41147"/>
                </a:lnTo>
                <a:lnTo>
                  <a:pt x="1368266" y="37697"/>
                </a:lnTo>
                <a:lnTo>
                  <a:pt x="1365880" y="34076"/>
                </a:lnTo>
                <a:lnTo>
                  <a:pt x="1362409" y="31127"/>
                </a:lnTo>
                <a:lnTo>
                  <a:pt x="1357851" y="28847"/>
                </a:lnTo>
                <a:lnTo>
                  <a:pt x="1353293" y="26569"/>
                </a:lnTo>
                <a:lnTo>
                  <a:pt x="1348586" y="25429"/>
                </a:lnTo>
                <a:lnTo>
                  <a:pt x="1343562" y="25429"/>
                </a:lnTo>
                <a:lnTo>
                  <a:pt x="1330595" y="28031"/>
                </a:lnTo>
                <a:lnTo>
                  <a:pt x="1333315" y="37367"/>
                </a:lnTo>
                <a:lnTo>
                  <a:pt x="1337745" y="35461"/>
                </a:lnTo>
                <a:lnTo>
                  <a:pt x="1350396" y="35461"/>
                </a:lnTo>
                <a:lnTo>
                  <a:pt x="1355657" y="38229"/>
                </a:lnTo>
                <a:lnTo>
                  <a:pt x="1358809" y="43767"/>
                </a:lnTo>
                <a:lnTo>
                  <a:pt x="1360513" y="46748"/>
                </a:lnTo>
                <a:lnTo>
                  <a:pt x="1361599" y="50731"/>
                </a:lnTo>
                <a:lnTo>
                  <a:pt x="1362068" y="55715"/>
                </a:lnTo>
                <a:lnTo>
                  <a:pt x="1324050" y="55715"/>
                </a:lnTo>
                <a:lnTo>
                  <a:pt x="1320344" y="35716"/>
                </a:lnTo>
                <a:lnTo>
                  <a:pt x="1318642" y="37838"/>
                </a:lnTo>
                <a:lnTo>
                  <a:pt x="1313210" y="48908"/>
                </a:lnTo>
                <a:lnTo>
                  <a:pt x="1311399" y="62487"/>
                </a:lnTo>
                <a:lnTo>
                  <a:pt x="1311451" y="65011"/>
                </a:lnTo>
                <a:lnTo>
                  <a:pt x="1313973" y="78354"/>
                </a:lnTo>
                <a:lnTo>
                  <a:pt x="1320280" y="88524"/>
                </a:lnTo>
                <a:lnTo>
                  <a:pt x="1326201" y="94722"/>
                </a:lnTo>
                <a:lnTo>
                  <a:pt x="1333421" y="97820"/>
                </a:lnTo>
                <a:lnTo>
                  <a:pt x="1345434" y="97820"/>
                </a:lnTo>
                <a:lnTo>
                  <a:pt x="1348565" y="97480"/>
                </a:lnTo>
                <a:lnTo>
                  <a:pt x="1351333" y="96798"/>
                </a:lnTo>
                <a:lnTo>
                  <a:pt x="1356488" y="95605"/>
                </a:lnTo>
                <a:lnTo>
                  <a:pt x="1360811" y="93305"/>
                </a:lnTo>
                <a:lnTo>
                  <a:pt x="1364304" y="89898"/>
                </a:lnTo>
                <a:lnTo>
                  <a:pt x="1366392" y="87938"/>
                </a:lnTo>
                <a:lnTo>
                  <a:pt x="1368277" y="85415"/>
                </a:lnTo>
                <a:lnTo>
                  <a:pt x="1369959" y="82326"/>
                </a:lnTo>
                <a:lnTo>
                  <a:pt x="1371642" y="79238"/>
                </a:lnTo>
                <a:lnTo>
                  <a:pt x="1372632" y="76437"/>
                </a:lnTo>
                <a:lnTo>
                  <a:pt x="1372930" y="73924"/>
                </a:lnTo>
                <a:lnTo>
                  <a:pt x="1361621" y="73924"/>
                </a:lnTo>
                <a:lnTo>
                  <a:pt x="1360769" y="76948"/>
                </a:lnTo>
                <a:lnTo>
                  <a:pt x="1359321" y="79611"/>
                </a:lnTo>
                <a:lnTo>
                  <a:pt x="1357276" y="81911"/>
                </a:lnTo>
                <a:lnTo>
                  <a:pt x="1353698" y="85872"/>
                </a:lnTo>
                <a:lnTo>
                  <a:pt x="1348905" y="87853"/>
                </a:lnTo>
                <a:lnTo>
                  <a:pt x="1336467" y="87853"/>
                </a:lnTo>
                <a:lnTo>
                  <a:pt x="1331717" y="85755"/>
                </a:lnTo>
                <a:lnTo>
                  <a:pt x="1328650" y="81560"/>
                </a:lnTo>
                <a:lnTo>
                  <a:pt x="1325583" y="77364"/>
                </a:lnTo>
                <a:lnTo>
                  <a:pt x="1323944" y="71794"/>
                </a:lnTo>
                <a:lnTo>
                  <a:pt x="1323730" y="64851"/>
                </a:lnTo>
                <a:lnTo>
                  <a:pt x="1373889" y="64851"/>
                </a:lnTo>
                <a:close/>
              </a:path>
              <a:path w="2714999" h="124336">
                <a:moveTo>
                  <a:pt x="1509774" y="84531"/>
                </a:moveTo>
                <a:lnTo>
                  <a:pt x="1505339" y="84531"/>
                </a:lnTo>
                <a:lnTo>
                  <a:pt x="1525918" y="19661"/>
                </a:lnTo>
                <a:lnTo>
                  <a:pt x="1518144" y="13553"/>
                </a:lnTo>
                <a:lnTo>
                  <a:pt x="1495627" y="84531"/>
                </a:lnTo>
                <a:lnTo>
                  <a:pt x="1482789" y="84531"/>
                </a:lnTo>
                <a:lnTo>
                  <a:pt x="1482789" y="12459"/>
                </a:lnTo>
                <a:lnTo>
                  <a:pt x="1508027" y="1533"/>
                </a:lnTo>
                <a:lnTo>
                  <a:pt x="1470009" y="1533"/>
                </a:lnTo>
                <a:lnTo>
                  <a:pt x="1470009" y="95393"/>
                </a:lnTo>
                <a:lnTo>
                  <a:pt x="1510374" y="95335"/>
                </a:lnTo>
                <a:lnTo>
                  <a:pt x="1513310" y="84083"/>
                </a:lnTo>
                <a:lnTo>
                  <a:pt x="1509774" y="84531"/>
                </a:lnTo>
                <a:close/>
              </a:path>
              <a:path w="2714999" h="124336">
                <a:moveTo>
                  <a:pt x="1521633" y="3565"/>
                </a:moveTo>
                <a:lnTo>
                  <a:pt x="1523054" y="15675"/>
                </a:lnTo>
                <a:lnTo>
                  <a:pt x="1529624" y="7978"/>
                </a:lnTo>
                <a:lnTo>
                  <a:pt x="1531669" y="1533"/>
                </a:lnTo>
                <a:lnTo>
                  <a:pt x="1521957" y="1533"/>
                </a:lnTo>
                <a:lnTo>
                  <a:pt x="1521327" y="3519"/>
                </a:lnTo>
                <a:lnTo>
                  <a:pt x="1523054" y="15675"/>
                </a:lnTo>
                <a:lnTo>
                  <a:pt x="1521633" y="3565"/>
                </a:lnTo>
                <a:close/>
              </a:path>
              <a:path w="2714999" h="124336">
                <a:moveTo>
                  <a:pt x="1534274" y="85408"/>
                </a:moveTo>
                <a:lnTo>
                  <a:pt x="1541956" y="74052"/>
                </a:lnTo>
                <a:lnTo>
                  <a:pt x="1542819" y="72104"/>
                </a:lnTo>
                <a:lnTo>
                  <a:pt x="1546389" y="60173"/>
                </a:lnTo>
                <a:lnTo>
                  <a:pt x="1547579" y="47025"/>
                </a:lnTo>
                <a:lnTo>
                  <a:pt x="1547059" y="38352"/>
                </a:lnTo>
                <a:lnTo>
                  <a:pt x="1543956" y="25789"/>
                </a:lnTo>
                <a:lnTo>
                  <a:pt x="1538059" y="15270"/>
                </a:lnTo>
                <a:lnTo>
                  <a:pt x="1532669" y="9660"/>
                </a:lnTo>
                <a:lnTo>
                  <a:pt x="1529624" y="7978"/>
                </a:lnTo>
                <a:lnTo>
                  <a:pt x="1523054" y="15675"/>
                </a:lnTo>
                <a:lnTo>
                  <a:pt x="1521327" y="3519"/>
                </a:lnTo>
                <a:lnTo>
                  <a:pt x="1508027" y="1533"/>
                </a:lnTo>
                <a:lnTo>
                  <a:pt x="1482789" y="12459"/>
                </a:lnTo>
                <a:lnTo>
                  <a:pt x="1515610" y="12459"/>
                </a:lnTo>
                <a:lnTo>
                  <a:pt x="1518144" y="13553"/>
                </a:lnTo>
                <a:lnTo>
                  <a:pt x="1525918" y="19661"/>
                </a:lnTo>
                <a:lnTo>
                  <a:pt x="1527675" y="22107"/>
                </a:lnTo>
                <a:lnTo>
                  <a:pt x="1533178" y="34962"/>
                </a:lnTo>
                <a:lnTo>
                  <a:pt x="1534608" y="49197"/>
                </a:lnTo>
                <a:lnTo>
                  <a:pt x="1534608" y="52222"/>
                </a:lnTo>
                <a:lnTo>
                  <a:pt x="1534289" y="55502"/>
                </a:lnTo>
                <a:lnTo>
                  <a:pt x="1533650" y="59037"/>
                </a:lnTo>
                <a:lnTo>
                  <a:pt x="1532542" y="64958"/>
                </a:lnTo>
                <a:lnTo>
                  <a:pt x="1530732" y="69814"/>
                </a:lnTo>
                <a:lnTo>
                  <a:pt x="1528219" y="73605"/>
                </a:lnTo>
                <a:lnTo>
                  <a:pt x="1525066" y="78333"/>
                </a:lnTo>
                <a:lnTo>
                  <a:pt x="1521020" y="81528"/>
                </a:lnTo>
                <a:lnTo>
                  <a:pt x="1516078" y="83189"/>
                </a:lnTo>
                <a:lnTo>
                  <a:pt x="1513310" y="84083"/>
                </a:lnTo>
                <a:lnTo>
                  <a:pt x="1510374" y="95335"/>
                </a:lnTo>
                <a:lnTo>
                  <a:pt x="1523747" y="92502"/>
                </a:lnTo>
                <a:lnTo>
                  <a:pt x="1534274" y="85408"/>
                </a:lnTo>
                <a:close/>
              </a:path>
              <a:path w="2714999" h="124336">
                <a:moveTo>
                  <a:pt x="1613903" y="84211"/>
                </a:moveTo>
                <a:lnTo>
                  <a:pt x="1613903" y="52392"/>
                </a:lnTo>
                <a:lnTo>
                  <a:pt x="1665723" y="52392"/>
                </a:lnTo>
                <a:lnTo>
                  <a:pt x="1665723" y="41530"/>
                </a:lnTo>
                <a:lnTo>
                  <a:pt x="1613903" y="41530"/>
                </a:lnTo>
                <a:lnTo>
                  <a:pt x="1613903" y="13034"/>
                </a:lnTo>
                <a:lnTo>
                  <a:pt x="1669940" y="13034"/>
                </a:lnTo>
                <a:lnTo>
                  <a:pt x="1669940" y="1533"/>
                </a:lnTo>
                <a:lnTo>
                  <a:pt x="1601507" y="1533"/>
                </a:lnTo>
                <a:lnTo>
                  <a:pt x="1601507" y="95393"/>
                </a:lnTo>
                <a:lnTo>
                  <a:pt x="1670898" y="95393"/>
                </a:lnTo>
                <a:lnTo>
                  <a:pt x="1670898" y="84211"/>
                </a:lnTo>
                <a:lnTo>
                  <a:pt x="1613903" y="84211"/>
                </a:lnTo>
                <a:close/>
              </a:path>
              <a:path w="2714999" h="124336">
                <a:moveTo>
                  <a:pt x="1797348" y="36355"/>
                </a:moveTo>
                <a:lnTo>
                  <a:pt x="1797348" y="86043"/>
                </a:lnTo>
                <a:lnTo>
                  <a:pt x="1797348" y="81655"/>
                </a:lnTo>
                <a:lnTo>
                  <a:pt x="1798307" y="89610"/>
                </a:lnTo>
                <a:lnTo>
                  <a:pt x="1801075" y="96862"/>
                </a:lnTo>
                <a:lnTo>
                  <a:pt x="1806655" y="96862"/>
                </a:lnTo>
                <a:lnTo>
                  <a:pt x="1809808" y="96542"/>
                </a:lnTo>
                <a:lnTo>
                  <a:pt x="1810050" y="96479"/>
                </a:lnTo>
                <a:lnTo>
                  <a:pt x="1805782" y="96479"/>
                </a:lnTo>
                <a:lnTo>
                  <a:pt x="1802140" y="95105"/>
                </a:lnTo>
                <a:lnTo>
                  <a:pt x="1800223" y="92358"/>
                </a:lnTo>
                <a:lnTo>
                  <a:pt x="1802864" y="32969"/>
                </a:lnTo>
                <a:lnTo>
                  <a:pt x="1797880" y="29902"/>
                </a:lnTo>
                <a:lnTo>
                  <a:pt x="1797348" y="7859"/>
                </a:lnTo>
                <a:lnTo>
                  <a:pt x="1797348" y="26963"/>
                </a:lnTo>
                <a:lnTo>
                  <a:pt x="1793064" y="26963"/>
                </a:lnTo>
                <a:lnTo>
                  <a:pt x="1792854" y="26835"/>
                </a:lnTo>
                <a:lnTo>
                  <a:pt x="1786315" y="25302"/>
                </a:lnTo>
                <a:lnTo>
                  <a:pt x="1788083" y="26963"/>
                </a:lnTo>
                <a:lnTo>
                  <a:pt x="1788083" y="36355"/>
                </a:lnTo>
                <a:lnTo>
                  <a:pt x="1789989" y="37665"/>
                </a:lnTo>
                <a:lnTo>
                  <a:pt x="1792779" y="39433"/>
                </a:lnTo>
                <a:lnTo>
                  <a:pt x="1794175" y="42276"/>
                </a:lnTo>
                <a:lnTo>
                  <a:pt x="1794175" y="48111"/>
                </a:lnTo>
                <a:lnTo>
                  <a:pt x="1793408" y="50603"/>
                </a:lnTo>
                <a:lnTo>
                  <a:pt x="1790746" y="53585"/>
                </a:lnTo>
                <a:lnTo>
                  <a:pt x="1788104" y="53926"/>
                </a:lnTo>
                <a:lnTo>
                  <a:pt x="1769766" y="56226"/>
                </a:lnTo>
                <a:lnTo>
                  <a:pt x="1763334" y="57035"/>
                </a:lnTo>
                <a:lnTo>
                  <a:pt x="1758137" y="59186"/>
                </a:lnTo>
                <a:lnTo>
                  <a:pt x="1754176" y="62679"/>
                </a:lnTo>
                <a:lnTo>
                  <a:pt x="1750214" y="66172"/>
                </a:lnTo>
                <a:lnTo>
                  <a:pt x="1748233" y="71092"/>
                </a:lnTo>
                <a:lnTo>
                  <a:pt x="1748233" y="83232"/>
                </a:lnTo>
                <a:lnTo>
                  <a:pt x="1750246" y="88055"/>
                </a:lnTo>
                <a:lnTo>
                  <a:pt x="1754272" y="91910"/>
                </a:lnTo>
                <a:lnTo>
                  <a:pt x="1758297" y="95765"/>
                </a:lnTo>
                <a:lnTo>
                  <a:pt x="1763483" y="97693"/>
                </a:lnTo>
                <a:lnTo>
                  <a:pt x="1761460" y="83125"/>
                </a:lnTo>
                <a:lnTo>
                  <a:pt x="1760246" y="80505"/>
                </a:lnTo>
                <a:lnTo>
                  <a:pt x="1760246" y="72795"/>
                </a:lnTo>
                <a:lnTo>
                  <a:pt x="1762014" y="69601"/>
                </a:lnTo>
                <a:lnTo>
                  <a:pt x="1765549" y="67599"/>
                </a:lnTo>
                <a:lnTo>
                  <a:pt x="1767636" y="66406"/>
                </a:lnTo>
                <a:lnTo>
                  <a:pt x="1770767" y="65533"/>
                </a:lnTo>
                <a:lnTo>
                  <a:pt x="1774942" y="64979"/>
                </a:lnTo>
                <a:lnTo>
                  <a:pt x="1781907" y="64085"/>
                </a:lnTo>
                <a:lnTo>
                  <a:pt x="1786209" y="63403"/>
                </a:lnTo>
                <a:lnTo>
                  <a:pt x="1788424" y="62807"/>
                </a:lnTo>
                <a:lnTo>
                  <a:pt x="1790639" y="62210"/>
                </a:lnTo>
                <a:lnTo>
                  <a:pt x="1793855" y="60571"/>
                </a:lnTo>
                <a:lnTo>
                  <a:pt x="1793855" y="76906"/>
                </a:lnTo>
                <a:lnTo>
                  <a:pt x="1790660" y="81996"/>
                </a:lnTo>
                <a:lnTo>
                  <a:pt x="1784335" y="94306"/>
                </a:lnTo>
                <a:lnTo>
                  <a:pt x="1788722" y="92049"/>
                </a:lnTo>
                <a:lnTo>
                  <a:pt x="1792087" y="89386"/>
                </a:lnTo>
                <a:lnTo>
                  <a:pt x="1794430" y="86319"/>
                </a:lnTo>
                <a:lnTo>
                  <a:pt x="1794813" y="89045"/>
                </a:lnTo>
                <a:lnTo>
                  <a:pt x="1796411" y="92645"/>
                </a:lnTo>
                <a:lnTo>
                  <a:pt x="1798200" y="95456"/>
                </a:lnTo>
                <a:lnTo>
                  <a:pt x="1797348" y="86043"/>
                </a:lnTo>
                <a:lnTo>
                  <a:pt x="1797348" y="36355"/>
                </a:lnTo>
                <a:close/>
              </a:path>
              <a:path w="2714999" h="124336">
                <a:moveTo>
                  <a:pt x="1808977" y="7859"/>
                </a:moveTo>
                <a:lnTo>
                  <a:pt x="1797348" y="7859"/>
                </a:lnTo>
                <a:lnTo>
                  <a:pt x="1797880" y="29902"/>
                </a:lnTo>
                <a:lnTo>
                  <a:pt x="1802864" y="32969"/>
                </a:lnTo>
                <a:lnTo>
                  <a:pt x="1805356" y="37739"/>
                </a:lnTo>
                <a:lnTo>
                  <a:pt x="1805356" y="83636"/>
                </a:lnTo>
                <a:lnTo>
                  <a:pt x="1806091" y="86511"/>
                </a:lnTo>
                <a:lnTo>
                  <a:pt x="1805356" y="44214"/>
                </a:lnTo>
                <a:lnTo>
                  <a:pt x="1806091" y="86511"/>
                </a:lnTo>
                <a:lnTo>
                  <a:pt x="1809190" y="87598"/>
                </a:lnTo>
                <a:lnTo>
                  <a:pt x="1811405" y="85808"/>
                </a:lnTo>
                <a:lnTo>
                  <a:pt x="1808977" y="83402"/>
                </a:lnTo>
                <a:lnTo>
                  <a:pt x="1808977" y="36355"/>
                </a:lnTo>
                <a:lnTo>
                  <a:pt x="1819903" y="36355"/>
                </a:lnTo>
                <a:lnTo>
                  <a:pt x="1819903" y="26963"/>
                </a:lnTo>
                <a:lnTo>
                  <a:pt x="1808977" y="26963"/>
                </a:lnTo>
                <a:lnTo>
                  <a:pt x="1808977" y="7859"/>
                </a:lnTo>
                <a:close/>
              </a:path>
              <a:path w="2714999" h="124336">
                <a:moveTo>
                  <a:pt x="1798307" y="89610"/>
                </a:moveTo>
                <a:lnTo>
                  <a:pt x="1797348" y="81655"/>
                </a:lnTo>
                <a:lnTo>
                  <a:pt x="1797348" y="86043"/>
                </a:lnTo>
                <a:lnTo>
                  <a:pt x="1798200" y="95456"/>
                </a:lnTo>
                <a:lnTo>
                  <a:pt x="1801075" y="96862"/>
                </a:lnTo>
                <a:lnTo>
                  <a:pt x="1798307" y="89610"/>
                </a:lnTo>
                <a:close/>
              </a:path>
              <a:path w="2714999" h="124336">
                <a:moveTo>
                  <a:pt x="1819903" y="95393"/>
                </a:moveTo>
                <a:lnTo>
                  <a:pt x="1819903" y="86319"/>
                </a:lnTo>
                <a:lnTo>
                  <a:pt x="1816432" y="86511"/>
                </a:lnTo>
                <a:lnTo>
                  <a:pt x="1813791" y="86511"/>
                </a:lnTo>
                <a:lnTo>
                  <a:pt x="1811554" y="87438"/>
                </a:lnTo>
                <a:lnTo>
                  <a:pt x="1810050" y="96479"/>
                </a:lnTo>
                <a:lnTo>
                  <a:pt x="1811150" y="96479"/>
                </a:lnTo>
                <a:lnTo>
                  <a:pt x="1812960" y="95712"/>
                </a:lnTo>
                <a:lnTo>
                  <a:pt x="1812960" y="87214"/>
                </a:lnTo>
                <a:lnTo>
                  <a:pt x="1814355" y="96394"/>
                </a:lnTo>
                <a:lnTo>
                  <a:pt x="1817209" y="96053"/>
                </a:lnTo>
                <a:lnTo>
                  <a:pt x="1819903" y="95393"/>
                </a:lnTo>
                <a:close/>
              </a:path>
              <a:path w="2714999" h="124336">
                <a:moveTo>
                  <a:pt x="1805356" y="37739"/>
                </a:moveTo>
                <a:lnTo>
                  <a:pt x="1802864" y="32969"/>
                </a:lnTo>
                <a:lnTo>
                  <a:pt x="1800223" y="92358"/>
                </a:lnTo>
                <a:lnTo>
                  <a:pt x="1802140" y="95105"/>
                </a:lnTo>
                <a:lnTo>
                  <a:pt x="1805782" y="96479"/>
                </a:lnTo>
                <a:lnTo>
                  <a:pt x="1810050" y="96479"/>
                </a:lnTo>
                <a:lnTo>
                  <a:pt x="1811554" y="87438"/>
                </a:lnTo>
                <a:lnTo>
                  <a:pt x="1813791" y="86511"/>
                </a:lnTo>
                <a:lnTo>
                  <a:pt x="1811405" y="85808"/>
                </a:lnTo>
                <a:lnTo>
                  <a:pt x="1809190" y="87598"/>
                </a:lnTo>
                <a:lnTo>
                  <a:pt x="1806091" y="86511"/>
                </a:lnTo>
                <a:lnTo>
                  <a:pt x="1805356" y="83636"/>
                </a:lnTo>
                <a:lnTo>
                  <a:pt x="1805356" y="37739"/>
                </a:lnTo>
                <a:close/>
              </a:path>
              <a:path w="2714999" h="124336">
                <a:moveTo>
                  <a:pt x="1812960" y="95712"/>
                </a:moveTo>
                <a:lnTo>
                  <a:pt x="1811150" y="96479"/>
                </a:lnTo>
                <a:lnTo>
                  <a:pt x="1814355" y="96394"/>
                </a:lnTo>
                <a:lnTo>
                  <a:pt x="1812960" y="87214"/>
                </a:lnTo>
                <a:lnTo>
                  <a:pt x="1812960" y="95712"/>
                </a:lnTo>
                <a:close/>
              </a:path>
              <a:path w="2714999" h="124336">
                <a:moveTo>
                  <a:pt x="1790660" y="81996"/>
                </a:moveTo>
                <a:lnTo>
                  <a:pt x="1784271" y="85106"/>
                </a:lnTo>
                <a:lnTo>
                  <a:pt x="1780480" y="86980"/>
                </a:lnTo>
                <a:lnTo>
                  <a:pt x="1776560" y="87917"/>
                </a:lnTo>
                <a:lnTo>
                  <a:pt x="1769191" y="87917"/>
                </a:lnTo>
                <a:lnTo>
                  <a:pt x="1766316" y="86959"/>
                </a:lnTo>
                <a:lnTo>
                  <a:pt x="1763888" y="85042"/>
                </a:lnTo>
                <a:lnTo>
                  <a:pt x="1761460" y="83125"/>
                </a:lnTo>
                <a:lnTo>
                  <a:pt x="1763483" y="97693"/>
                </a:lnTo>
                <a:lnTo>
                  <a:pt x="1775112" y="97693"/>
                </a:lnTo>
                <a:lnTo>
                  <a:pt x="1779947" y="96564"/>
                </a:lnTo>
                <a:lnTo>
                  <a:pt x="1784335" y="94306"/>
                </a:lnTo>
                <a:lnTo>
                  <a:pt x="1790660" y="81996"/>
                </a:lnTo>
                <a:close/>
              </a:path>
              <a:path w="2714999" h="124336">
                <a:moveTo>
                  <a:pt x="1719033" y="26963"/>
                </a:moveTo>
                <a:lnTo>
                  <a:pt x="1719033" y="95393"/>
                </a:lnTo>
                <a:lnTo>
                  <a:pt x="1730534" y="95393"/>
                </a:lnTo>
                <a:lnTo>
                  <a:pt x="1730534" y="51178"/>
                </a:lnTo>
                <a:lnTo>
                  <a:pt x="1732089" y="46887"/>
                </a:lnTo>
                <a:lnTo>
                  <a:pt x="1735199" y="43160"/>
                </a:lnTo>
                <a:lnTo>
                  <a:pt x="1738308" y="39433"/>
                </a:lnTo>
                <a:lnTo>
                  <a:pt x="1742760" y="37569"/>
                </a:lnTo>
                <a:lnTo>
                  <a:pt x="1749863" y="37590"/>
                </a:lnTo>
                <a:lnTo>
                  <a:pt x="1752323" y="37889"/>
                </a:lnTo>
                <a:lnTo>
                  <a:pt x="1752323" y="25749"/>
                </a:lnTo>
                <a:lnTo>
                  <a:pt x="1751088" y="25621"/>
                </a:lnTo>
                <a:lnTo>
                  <a:pt x="1748617" y="25429"/>
                </a:lnTo>
                <a:lnTo>
                  <a:pt x="1744059" y="25429"/>
                </a:lnTo>
                <a:lnTo>
                  <a:pt x="1740033" y="27080"/>
                </a:lnTo>
                <a:lnTo>
                  <a:pt x="1736540" y="30381"/>
                </a:lnTo>
                <a:lnTo>
                  <a:pt x="1733047" y="33682"/>
                </a:lnTo>
                <a:lnTo>
                  <a:pt x="1730854" y="36483"/>
                </a:lnTo>
                <a:lnTo>
                  <a:pt x="1729959" y="38783"/>
                </a:lnTo>
                <a:lnTo>
                  <a:pt x="1729959" y="26963"/>
                </a:lnTo>
                <a:lnTo>
                  <a:pt x="1719033" y="26963"/>
                </a:lnTo>
                <a:close/>
              </a:path>
              <a:path w="2714999" h="124336">
                <a:moveTo>
                  <a:pt x="1751961" y="39422"/>
                </a:moveTo>
                <a:lnTo>
                  <a:pt x="1751748" y="47856"/>
                </a:lnTo>
                <a:lnTo>
                  <a:pt x="1762482" y="47856"/>
                </a:lnTo>
                <a:lnTo>
                  <a:pt x="1762908" y="44320"/>
                </a:lnTo>
                <a:lnTo>
                  <a:pt x="1763824" y="41658"/>
                </a:lnTo>
                <a:lnTo>
                  <a:pt x="1765230" y="39869"/>
                </a:lnTo>
                <a:lnTo>
                  <a:pt x="1767743" y="36632"/>
                </a:lnTo>
                <a:lnTo>
                  <a:pt x="1772003" y="35013"/>
                </a:lnTo>
                <a:lnTo>
                  <a:pt x="1783206" y="35013"/>
                </a:lnTo>
                <a:lnTo>
                  <a:pt x="1787199" y="35897"/>
                </a:lnTo>
                <a:lnTo>
                  <a:pt x="1789989" y="37665"/>
                </a:lnTo>
                <a:lnTo>
                  <a:pt x="1788083" y="36355"/>
                </a:lnTo>
                <a:lnTo>
                  <a:pt x="1788083" y="26963"/>
                </a:lnTo>
                <a:lnTo>
                  <a:pt x="1786315" y="25302"/>
                </a:lnTo>
                <a:lnTo>
                  <a:pt x="1771321" y="25302"/>
                </a:lnTo>
                <a:lnTo>
                  <a:pt x="1765219" y="26952"/>
                </a:lnTo>
                <a:lnTo>
                  <a:pt x="1759958" y="30253"/>
                </a:lnTo>
                <a:lnTo>
                  <a:pt x="1754698" y="33554"/>
                </a:lnTo>
                <a:lnTo>
                  <a:pt x="1751961" y="39422"/>
                </a:lnTo>
                <a:close/>
              </a:path>
              <a:path w="2714999" h="124336">
                <a:moveTo>
                  <a:pt x="1871382" y="27282"/>
                </a:moveTo>
                <a:lnTo>
                  <a:pt x="1871382" y="95393"/>
                </a:lnTo>
                <a:lnTo>
                  <a:pt x="1883075" y="95393"/>
                </a:lnTo>
                <a:lnTo>
                  <a:pt x="1883075" y="27282"/>
                </a:lnTo>
                <a:lnTo>
                  <a:pt x="1871382" y="27282"/>
                </a:lnTo>
                <a:close/>
              </a:path>
              <a:path w="2714999" h="124336">
                <a:moveTo>
                  <a:pt x="1871382" y="1533"/>
                </a:moveTo>
                <a:lnTo>
                  <a:pt x="1871382" y="14567"/>
                </a:lnTo>
                <a:lnTo>
                  <a:pt x="1883075" y="14567"/>
                </a:lnTo>
                <a:lnTo>
                  <a:pt x="1883075" y="1533"/>
                </a:lnTo>
                <a:lnTo>
                  <a:pt x="1871382" y="1533"/>
                </a:lnTo>
                <a:close/>
              </a:path>
              <a:path w="2714999" h="124336">
                <a:moveTo>
                  <a:pt x="1946939" y="79323"/>
                </a:moveTo>
                <a:lnTo>
                  <a:pt x="1944106" y="85095"/>
                </a:lnTo>
                <a:lnTo>
                  <a:pt x="1938877" y="87981"/>
                </a:lnTo>
                <a:lnTo>
                  <a:pt x="1924309" y="87981"/>
                </a:lnTo>
                <a:lnTo>
                  <a:pt x="1919240" y="85553"/>
                </a:lnTo>
                <a:lnTo>
                  <a:pt x="1916045" y="80697"/>
                </a:lnTo>
                <a:lnTo>
                  <a:pt x="1920752" y="97884"/>
                </a:lnTo>
                <a:lnTo>
                  <a:pt x="1932387" y="97836"/>
                </a:lnTo>
                <a:lnTo>
                  <a:pt x="1945702" y="94812"/>
                </a:lnTo>
                <a:lnTo>
                  <a:pt x="1946939" y="79323"/>
                </a:lnTo>
                <a:close/>
              </a:path>
              <a:path w="2714999" h="124336">
                <a:moveTo>
                  <a:pt x="1899432" y="62679"/>
                </a:moveTo>
                <a:lnTo>
                  <a:pt x="1899460" y="64525"/>
                </a:lnTo>
                <a:lnTo>
                  <a:pt x="1901757" y="77882"/>
                </a:lnTo>
                <a:lnTo>
                  <a:pt x="1907739" y="88332"/>
                </a:lnTo>
                <a:lnTo>
                  <a:pt x="1913276" y="94700"/>
                </a:lnTo>
                <a:lnTo>
                  <a:pt x="1920752" y="97884"/>
                </a:lnTo>
                <a:lnTo>
                  <a:pt x="1916045" y="80697"/>
                </a:lnTo>
                <a:lnTo>
                  <a:pt x="1912850" y="75841"/>
                </a:lnTo>
                <a:lnTo>
                  <a:pt x="1911253" y="69771"/>
                </a:lnTo>
                <a:lnTo>
                  <a:pt x="1911253" y="54905"/>
                </a:lnTo>
                <a:lnTo>
                  <a:pt x="1912850" y="48431"/>
                </a:lnTo>
                <a:lnTo>
                  <a:pt x="1916045" y="43064"/>
                </a:lnTo>
                <a:lnTo>
                  <a:pt x="1919240" y="37697"/>
                </a:lnTo>
                <a:lnTo>
                  <a:pt x="1924352" y="35013"/>
                </a:lnTo>
                <a:lnTo>
                  <a:pt x="1939303" y="35013"/>
                </a:lnTo>
                <a:lnTo>
                  <a:pt x="1944884" y="38165"/>
                </a:lnTo>
                <a:lnTo>
                  <a:pt x="1948121" y="44470"/>
                </a:lnTo>
                <a:lnTo>
                  <a:pt x="1950166" y="48474"/>
                </a:lnTo>
                <a:lnTo>
                  <a:pt x="1951188" y="53670"/>
                </a:lnTo>
                <a:lnTo>
                  <a:pt x="1951188" y="67130"/>
                </a:lnTo>
                <a:lnTo>
                  <a:pt x="1949772" y="73552"/>
                </a:lnTo>
                <a:lnTo>
                  <a:pt x="1946939" y="79323"/>
                </a:lnTo>
                <a:lnTo>
                  <a:pt x="1945702" y="94812"/>
                </a:lnTo>
                <a:lnTo>
                  <a:pt x="1955150" y="87086"/>
                </a:lnTo>
                <a:lnTo>
                  <a:pt x="1956809" y="84664"/>
                </a:lnTo>
                <a:lnTo>
                  <a:pt x="1961603" y="73343"/>
                </a:lnTo>
                <a:lnTo>
                  <a:pt x="1963200" y="59740"/>
                </a:lnTo>
                <a:lnTo>
                  <a:pt x="1963147" y="57170"/>
                </a:lnTo>
                <a:lnTo>
                  <a:pt x="1960554" y="43714"/>
                </a:lnTo>
                <a:lnTo>
                  <a:pt x="1954063" y="33799"/>
                </a:lnTo>
                <a:lnTo>
                  <a:pt x="1947972" y="27921"/>
                </a:lnTo>
                <a:lnTo>
                  <a:pt x="1940517" y="24982"/>
                </a:lnTo>
                <a:lnTo>
                  <a:pt x="1931424" y="24983"/>
                </a:lnTo>
                <a:lnTo>
                  <a:pt x="1918331" y="27586"/>
                </a:lnTo>
                <a:lnTo>
                  <a:pt x="1908186" y="35205"/>
                </a:lnTo>
                <a:lnTo>
                  <a:pt x="1906225" y="37740"/>
                </a:lnTo>
                <a:lnTo>
                  <a:pt x="1901130" y="48846"/>
                </a:lnTo>
                <a:lnTo>
                  <a:pt x="1899432" y="62679"/>
                </a:lnTo>
                <a:close/>
              </a:path>
              <a:path w="2714999" h="124336">
                <a:moveTo>
                  <a:pt x="2055892" y="48111"/>
                </a:moveTo>
                <a:lnTo>
                  <a:pt x="2055125" y="50603"/>
                </a:lnTo>
                <a:lnTo>
                  <a:pt x="2054336" y="51487"/>
                </a:lnTo>
                <a:lnTo>
                  <a:pt x="2054486" y="50646"/>
                </a:lnTo>
                <a:lnTo>
                  <a:pt x="2055892" y="47454"/>
                </a:lnTo>
                <a:lnTo>
                  <a:pt x="2054497" y="39433"/>
                </a:lnTo>
                <a:lnTo>
                  <a:pt x="2051707" y="37665"/>
                </a:lnTo>
                <a:lnTo>
                  <a:pt x="2052463" y="53585"/>
                </a:lnTo>
                <a:lnTo>
                  <a:pt x="2052356" y="62210"/>
                </a:lnTo>
                <a:lnTo>
                  <a:pt x="2053464" y="61646"/>
                </a:lnTo>
                <a:lnTo>
                  <a:pt x="2053464" y="56375"/>
                </a:lnTo>
                <a:lnTo>
                  <a:pt x="2055572" y="60571"/>
                </a:lnTo>
                <a:lnTo>
                  <a:pt x="2055892" y="48111"/>
                </a:lnTo>
                <a:close/>
              </a:path>
              <a:path w="2714999" h="124336">
                <a:moveTo>
                  <a:pt x="2051896" y="90897"/>
                </a:moveTo>
                <a:lnTo>
                  <a:pt x="2049183" y="87566"/>
                </a:lnTo>
                <a:lnTo>
                  <a:pt x="2047450" y="84395"/>
                </a:lnTo>
                <a:lnTo>
                  <a:pt x="2045988" y="85106"/>
                </a:lnTo>
                <a:lnTo>
                  <a:pt x="2042197" y="86980"/>
                </a:lnTo>
                <a:lnTo>
                  <a:pt x="2038278" y="87917"/>
                </a:lnTo>
                <a:lnTo>
                  <a:pt x="2030909" y="87917"/>
                </a:lnTo>
                <a:lnTo>
                  <a:pt x="2028033" y="86959"/>
                </a:lnTo>
                <a:lnTo>
                  <a:pt x="2031548" y="97693"/>
                </a:lnTo>
                <a:lnTo>
                  <a:pt x="2036830" y="97693"/>
                </a:lnTo>
                <a:lnTo>
                  <a:pt x="2041665" y="96564"/>
                </a:lnTo>
                <a:lnTo>
                  <a:pt x="2046052" y="94306"/>
                </a:lnTo>
                <a:lnTo>
                  <a:pt x="2050440" y="92049"/>
                </a:lnTo>
                <a:lnTo>
                  <a:pt x="2051896" y="908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846633" y="3256243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400030" y="3306221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08477" y="325615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057353" y="3256244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94605" y="2821412"/>
            <a:ext cx="2165005" cy="108750"/>
          </a:xfrm>
          <a:custGeom>
            <a:avLst/>
            <a:gdLst/>
            <a:ahLst/>
            <a:cxnLst/>
            <a:rect l="l" t="t" r="r" b="b"/>
            <a:pathLst>
              <a:path w="2381506" h="123250">
                <a:moveTo>
                  <a:pt x="408763" y="65980"/>
                </a:moveTo>
                <a:lnTo>
                  <a:pt x="406782" y="70900"/>
                </a:lnTo>
                <a:lnTo>
                  <a:pt x="406782" y="83040"/>
                </a:lnTo>
                <a:lnTo>
                  <a:pt x="408795" y="87864"/>
                </a:lnTo>
                <a:lnTo>
                  <a:pt x="412820" y="91718"/>
                </a:lnTo>
                <a:lnTo>
                  <a:pt x="416846" y="95573"/>
                </a:lnTo>
                <a:lnTo>
                  <a:pt x="422032" y="97501"/>
                </a:lnTo>
                <a:lnTo>
                  <a:pt x="420009" y="82933"/>
                </a:lnTo>
                <a:lnTo>
                  <a:pt x="418795" y="80313"/>
                </a:lnTo>
                <a:lnTo>
                  <a:pt x="418795" y="72604"/>
                </a:lnTo>
                <a:lnTo>
                  <a:pt x="420563" y="69409"/>
                </a:lnTo>
                <a:lnTo>
                  <a:pt x="424098" y="67407"/>
                </a:lnTo>
                <a:lnTo>
                  <a:pt x="426185" y="66214"/>
                </a:lnTo>
                <a:lnTo>
                  <a:pt x="429316" y="65341"/>
                </a:lnTo>
                <a:lnTo>
                  <a:pt x="433491" y="64787"/>
                </a:lnTo>
                <a:lnTo>
                  <a:pt x="440455" y="63893"/>
                </a:lnTo>
                <a:lnTo>
                  <a:pt x="444757" y="63211"/>
                </a:lnTo>
                <a:lnTo>
                  <a:pt x="446973" y="62615"/>
                </a:lnTo>
                <a:lnTo>
                  <a:pt x="449188" y="62019"/>
                </a:lnTo>
                <a:lnTo>
                  <a:pt x="452404" y="60379"/>
                </a:lnTo>
                <a:lnTo>
                  <a:pt x="452404" y="76714"/>
                </a:lnTo>
                <a:lnTo>
                  <a:pt x="449209" y="81804"/>
                </a:lnTo>
                <a:lnTo>
                  <a:pt x="442884" y="94115"/>
                </a:lnTo>
                <a:lnTo>
                  <a:pt x="447271" y="91857"/>
                </a:lnTo>
                <a:lnTo>
                  <a:pt x="450636" y="89195"/>
                </a:lnTo>
                <a:lnTo>
                  <a:pt x="452979" y="86128"/>
                </a:lnTo>
                <a:lnTo>
                  <a:pt x="453362" y="88854"/>
                </a:lnTo>
                <a:lnTo>
                  <a:pt x="454960" y="92453"/>
                </a:lnTo>
                <a:lnTo>
                  <a:pt x="456749" y="95264"/>
                </a:lnTo>
                <a:lnTo>
                  <a:pt x="459624" y="96670"/>
                </a:lnTo>
                <a:lnTo>
                  <a:pt x="465204" y="96670"/>
                </a:lnTo>
                <a:lnTo>
                  <a:pt x="468357" y="96351"/>
                </a:lnTo>
                <a:lnTo>
                  <a:pt x="471509" y="95520"/>
                </a:lnTo>
                <a:lnTo>
                  <a:pt x="471509" y="87022"/>
                </a:lnTo>
                <a:lnTo>
                  <a:pt x="470103" y="87246"/>
                </a:lnTo>
                <a:lnTo>
                  <a:pt x="467739" y="87406"/>
                </a:lnTo>
                <a:lnTo>
                  <a:pt x="464640" y="86320"/>
                </a:lnTo>
                <a:lnTo>
                  <a:pt x="463905" y="83444"/>
                </a:lnTo>
                <a:lnTo>
                  <a:pt x="463905" y="37547"/>
                </a:lnTo>
                <a:lnTo>
                  <a:pt x="461413" y="32777"/>
                </a:lnTo>
                <a:lnTo>
                  <a:pt x="456429" y="29710"/>
                </a:lnTo>
                <a:lnTo>
                  <a:pt x="451403" y="26643"/>
                </a:lnTo>
                <a:lnTo>
                  <a:pt x="444864" y="25110"/>
                </a:lnTo>
                <a:lnTo>
                  <a:pt x="429870" y="25110"/>
                </a:lnTo>
                <a:lnTo>
                  <a:pt x="423768" y="26760"/>
                </a:lnTo>
                <a:lnTo>
                  <a:pt x="418507" y="30061"/>
                </a:lnTo>
                <a:lnTo>
                  <a:pt x="413246" y="33362"/>
                </a:lnTo>
                <a:lnTo>
                  <a:pt x="410510" y="39230"/>
                </a:lnTo>
                <a:lnTo>
                  <a:pt x="410296" y="47664"/>
                </a:lnTo>
                <a:lnTo>
                  <a:pt x="421031" y="47664"/>
                </a:lnTo>
                <a:lnTo>
                  <a:pt x="421457" y="44129"/>
                </a:lnTo>
                <a:lnTo>
                  <a:pt x="422373" y="41467"/>
                </a:lnTo>
                <a:lnTo>
                  <a:pt x="423778" y="39677"/>
                </a:lnTo>
                <a:lnTo>
                  <a:pt x="426292" y="36440"/>
                </a:lnTo>
                <a:lnTo>
                  <a:pt x="430552" y="34821"/>
                </a:lnTo>
                <a:lnTo>
                  <a:pt x="441755" y="34821"/>
                </a:lnTo>
                <a:lnTo>
                  <a:pt x="445748" y="35706"/>
                </a:lnTo>
                <a:lnTo>
                  <a:pt x="448538" y="37473"/>
                </a:lnTo>
                <a:lnTo>
                  <a:pt x="451328" y="39241"/>
                </a:lnTo>
                <a:lnTo>
                  <a:pt x="452723" y="42084"/>
                </a:lnTo>
                <a:lnTo>
                  <a:pt x="452723" y="47919"/>
                </a:lnTo>
                <a:lnTo>
                  <a:pt x="451956" y="50411"/>
                </a:lnTo>
                <a:lnTo>
                  <a:pt x="449294" y="53393"/>
                </a:lnTo>
                <a:lnTo>
                  <a:pt x="446653" y="53734"/>
                </a:lnTo>
                <a:lnTo>
                  <a:pt x="428315" y="56034"/>
                </a:lnTo>
                <a:lnTo>
                  <a:pt x="421883" y="56843"/>
                </a:lnTo>
                <a:lnTo>
                  <a:pt x="416686" y="58994"/>
                </a:lnTo>
                <a:lnTo>
                  <a:pt x="412725" y="62487"/>
                </a:lnTo>
                <a:lnTo>
                  <a:pt x="408763" y="65980"/>
                </a:lnTo>
                <a:close/>
              </a:path>
              <a:path w="2381506" h="123250">
                <a:moveTo>
                  <a:pt x="449209" y="81804"/>
                </a:moveTo>
                <a:lnTo>
                  <a:pt x="442820" y="84914"/>
                </a:lnTo>
                <a:lnTo>
                  <a:pt x="439028" y="86788"/>
                </a:lnTo>
                <a:lnTo>
                  <a:pt x="435109" y="87725"/>
                </a:lnTo>
                <a:lnTo>
                  <a:pt x="427740" y="87725"/>
                </a:lnTo>
                <a:lnTo>
                  <a:pt x="424865" y="86767"/>
                </a:lnTo>
                <a:lnTo>
                  <a:pt x="422437" y="84850"/>
                </a:lnTo>
                <a:lnTo>
                  <a:pt x="420009" y="82933"/>
                </a:lnTo>
                <a:lnTo>
                  <a:pt x="422032" y="97501"/>
                </a:lnTo>
                <a:lnTo>
                  <a:pt x="433661" y="97501"/>
                </a:lnTo>
                <a:lnTo>
                  <a:pt x="438496" y="96372"/>
                </a:lnTo>
                <a:lnTo>
                  <a:pt x="442884" y="94115"/>
                </a:lnTo>
                <a:lnTo>
                  <a:pt x="449209" y="81804"/>
                </a:lnTo>
                <a:close/>
              </a:path>
              <a:path w="2381506" h="123250">
                <a:moveTo>
                  <a:pt x="497812" y="95201"/>
                </a:moveTo>
                <a:lnTo>
                  <a:pt x="497812" y="54884"/>
                </a:lnTo>
                <a:lnTo>
                  <a:pt x="498100" y="51444"/>
                </a:lnTo>
                <a:lnTo>
                  <a:pt x="498675" y="49038"/>
                </a:lnTo>
                <a:lnTo>
                  <a:pt x="499250" y="46631"/>
                </a:lnTo>
                <a:lnTo>
                  <a:pt x="500496" y="44299"/>
                </a:lnTo>
                <a:lnTo>
                  <a:pt x="502413" y="42041"/>
                </a:lnTo>
                <a:lnTo>
                  <a:pt x="504799" y="39230"/>
                </a:lnTo>
                <a:lnTo>
                  <a:pt x="507567" y="37356"/>
                </a:lnTo>
                <a:lnTo>
                  <a:pt x="510720" y="36419"/>
                </a:lnTo>
                <a:lnTo>
                  <a:pt x="512466" y="35865"/>
                </a:lnTo>
                <a:lnTo>
                  <a:pt x="514702" y="35588"/>
                </a:lnTo>
                <a:lnTo>
                  <a:pt x="522796" y="35588"/>
                </a:lnTo>
                <a:lnTo>
                  <a:pt x="526502" y="37718"/>
                </a:lnTo>
                <a:lnTo>
                  <a:pt x="528546" y="41977"/>
                </a:lnTo>
                <a:lnTo>
                  <a:pt x="529782" y="44533"/>
                </a:lnTo>
                <a:lnTo>
                  <a:pt x="530399" y="47899"/>
                </a:lnTo>
                <a:lnTo>
                  <a:pt x="530399" y="95201"/>
                </a:lnTo>
                <a:lnTo>
                  <a:pt x="542093" y="95201"/>
                </a:lnTo>
                <a:lnTo>
                  <a:pt x="542093" y="44405"/>
                </a:lnTo>
                <a:lnTo>
                  <a:pt x="541155" y="39103"/>
                </a:lnTo>
                <a:lnTo>
                  <a:pt x="539281" y="35396"/>
                </a:lnTo>
                <a:lnTo>
                  <a:pt x="535873" y="28624"/>
                </a:lnTo>
                <a:lnTo>
                  <a:pt x="529313" y="25237"/>
                </a:lnTo>
                <a:lnTo>
                  <a:pt x="515171" y="25237"/>
                </a:lnTo>
                <a:lnTo>
                  <a:pt x="511146" y="26111"/>
                </a:lnTo>
                <a:lnTo>
                  <a:pt x="507525" y="27857"/>
                </a:lnTo>
                <a:lnTo>
                  <a:pt x="503904" y="29603"/>
                </a:lnTo>
                <a:lnTo>
                  <a:pt x="500475" y="32479"/>
                </a:lnTo>
                <a:lnTo>
                  <a:pt x="497238" y="36483"/>
                </a:lnTo>
                <a:lnTo>
                  <a:pt x="497238" y="26771"/>
                </a:lnTo>
                <a:lnTo>
                  <a:pt x="486311" y="26771"/>
                </a:lnTo>
                <a:lnTo>
                  <a:pt x="486311" y="95201"/>
                </a:lnTo>
                <a:lnTo>
                  <a:pt x="497812" y="95201"/>
                </a:lnTo>
                <a:close/>
              </a:path>
              <a:path w="2381506" h="123250">
                <a:moveTo>
                  <a:pt x="570100" y="113730"/>
                </a:moveTo>
                <a:lnTo>
                  <a:pt x="573635" y="111366"/>
                </a:lnTo>
                <a:lnTo>
                  <a:pt x="575680" y="107532"/>
                </a:lnTo>
                <a:lnTo>
                  <a:pt x="577725" y="103698"/>
                </a:lnTo>
                <a:lnTo>
                  <a:pt x="578747" y="99247"/>
                </a:lnTo>
                <a:lnTo>
                  <a:pt x="578747" y="81272"/>
                </a:lnTo>
                <a:lnTo>
                  <a:pt x="565073" y="81272"/>
                </a:lnTo>
                <a:lnTo>
                  <a:pt x="565073" y="95201"/>
                </a:lnTo>
                <a:lnTo>
                  <a:pt x="572038" y="95201"/>
                </a:lnTo>
                <a:lnTo>
                  <a:pt x="572219" y="96234"/>
                </a:lnTo>
                <a:lnTo>
                  <a:pt x="572230" y="98587"/>
                </a:lnTo>
                <a:lnTo>
                  <a:pt x="571271" y="102357"/>
                </a:lnTo>
                <a:lnTo>
                  <a:pt x="570079" y="105977"/>
                </a:lnTo>
                <a:lnTo>
                  <a:pt x="568013" y="108043"/>
                </a:lnTo>
                <a:lnTo>
                  <a:pt x="565073" y="108554"/>
                </a:lnTo>
                <a:lnTo>
                  <a:pt x="565073" y="114624"/>
                </a:lnTo>
                <a:lnTo>
                  <a:pt x="570100" y="113730"/>
                </a:lnTo>
                <a:close/>
              </a:path>
              <a:path w="2381506" h="123250">
                <a:moveTo>
                  <a:pt x="626861" y="65980"/>
                </a:moveTo>
                <a:lnTo>
                  <a:pt x="624880" y="70900"/>
                </a:lnTo>
                <a:lnTo>
                  <a:pt x="624880" y="83040"/>
                </a:lnTo>
                <a:lnTo>
                  <a:pt x="626893" y="87864"/>
                </a:lnTo>
                <a:lnTo>
                  <a:pt x="630918" y="91718"/>
                </a:lnTo>
                <a:lnTo>
                  <a:pt x="634944" y="95573"/>
                </a:lnTo>
                <a:lnTo>
                  <a:pt x="640130" y="97501"/>
                </a:lnTo>
                <a:lnTo>
                  <a:pt x="638107" y="82933"/>
                </a:lnTo>
                <a:lnTo>
                  <a:pt x="636893" y="80313"/>
                </a:lnTo>
                <a:lnTo>
                  <a:pt x="636893" y="72604"/>
                </a:lnTo>
                <a:lnTo>
                  <a:pt x="638660" y="69409"/>
                </a:lnTo>
                <a:lnTo>
                  <a:pt x="642196" y="67407"/>
                </a:lnTo>
                <a:lnTo>
                  <a:pt x="644283" y="66214"/>
                </a:lnTo>
                <a:lnTo>
                  <a:pt x="647414" y="65341"/>
                </a:lnTo>
                <a:lnTo>
                  <a:pt x="651588" y="64787"/>
                </a:lnTo>
                <a:lnTo>
                  <a:pt x="658553" y="63893"/>
                </a:lnTo>
                <a:lnTo>
                  <a:pt x="662855" y="63211"/>
                </a:lnTo>
                <a:lnTo>
                  <a:pt x="665071" y="62615"/>
                </a:lnTo>
                <a:lnTo>
                  <a:pt x="667285" y="62019"/>
                </a:lnTo>
                <a:lnTo>
                  <a:pt x="670502" y="60379"/>
                </a:lnTo>
                <a:lnTo>
                  <a:pt x="670502" y="76714"/>
                </a:lnTo>
                <a:lnTo>
                  <a:pt x="667307" y="81804"/>
                </a:lnTo>
                <a:lnTo>
                  <a:pt x="660982" y="94115"/>
                </a:lnTo>
                <a:lnTo>
                  <a:pt x="665369" y="91857"/>
                </a:lnTo>
                <a:lnTo>
                  <a:pt x="668734" y="89195"/>
                </a:lnTo>
                <a:lnTo>
                  <a:pt x="671077" y="86128"/>
                </a:lnTo>
                <a:lnTo>
                  <a:pt x="671460" y="88854"/>
                </a:lnTo>
                <a:lnTo>
                  <a:pt x="673058" y="92453"/>
                </a:lnTo>
                <a:lnTo>
                  <a:pt x="674847" y="95264"/>
                </a:lnTo>
                <a:lnTo>
                  <a:pt x="677722" y="96670"/>
                </a:lnTo>
                <a:lnTo>
                  <a:pt x="683302" y="96670"/>
                </a:lnTo>
                <a:lnTo>
                  <a:pt x="686455" y="96351"/>
                </a:lnTo>
                <a:lnTo>
                  <a:pt x="689607" y="95520"/>
                </a:lnTo>
                <a:lnTo>
                  <a:pt x="689607" y="87022"/>
                </a:lnTo>
                <a:lnTo>
                  <a:pt x="688201" y="87246"/>
                </a:lnTo>
                <a:lnTo>
                  <a:pt x="685837" y="87406"/>
                </a:lnTo>
                <a:lnTo>
                  <a:pt x="682738" y="86320"/>
                </a:lnTo>
                <a:lnTo>
                  <a:pt x="682003" y="83444"/>
                </a:lnTo>
                <a:lnTo>
                  <a:pt x="682003" y="37547"/>
                </a:lnTo>
                <a:lnTo>
                  <a:pt x="679511" y="32777"/>
                </a:lnTo>
                <a:lnTo>
                  <a:pt x="674527" y="29710"/>
                </a:lnTo>
                <a:lnTo>
                  <a:pt x="669501" y="26643"/>
                </a:lnTo>
                <a:lnTo>
                  <a:pt x="662962" y="25110"/>
                </a:lnTo>
                <a:lnTo>
                  <a:pt x="647968" y="25110"/>
                </a:lnTo>
                <a:lnTo>
                  <a:pt x="641866" y="26760"/>
                </a:lnTo>
                <a:lnTo>
                  <a:pt x="636605" y="30061"/>
                </a:lnTo>
                <a:lnTo>
                  <a:pt x="631344" y="33362"/>
                </a:lnTo>
                <a:lnTo>
                  <a:pt x="628608" y="39230"/>
                </a:lnTo>
                <a:lnTo>
                  <a:pt x="628394" y="47664"/>
                </a:lnTo>
                <a:lnTo>
                  <a:pt x="639129" y="47664"/>
                </a:lnTo>
                <a:lnTo>
                  <a:pt x="639555" y="44129"/>
                </a:lnTo>
                <a:lnTo>
                  <a:pt x="640471" y="41467"/>
                </a:lnTo>
                <a:lnTo>
                  <a:pt x="641876" y="39677"/>
                </a:lnTo>
                <a:lnTo>
                  <a:pt x="644389" y="36440"/>
                </a:lnTo>
                <a:lnTo>
                  <a:pt x="648650" y="34821"/>
                </a:lnTo>
                <a:lnTo>
                  <a:pt x="659853" y="34821"/>
                </a:lnTo>
                <a:lnTo>
                  <a:pt x="663846" y="35706"/>
                </a:lnTo>
                <a:lnTo>
                  <a:pt x="666636" y="37473"/>
                </a:lnTo>
                <a:lnTo>
                  <a:pt x="669426" y="39241"/>
                </a:lnTo>
                <a:lnTo>
                  <a:pt x="670821" y="42084"/>
                </a:lnTo>
                <a:lnTo>
                  <a:pt x="670821" y="47919"/>
                </a:lnTo>
                <a:lnTo>
                  <a:pt x="670055" y="50411"/>
                </a:lnTo>
                <a:lnTo>
                  <a:pt x="667392" y="53393"/>
                </a:lnTo>
                <a:lnTo>
                  <a:pt x="664751" y="53734"/>
                </a:lnTo>
                <a:lnTo>
                  <a:pt x="646413" y="56034"/>
                </a:lnTo>
                <a:lnTo>
                  <a:pt x="639981" y="56843"/>
                </a:lnTo>
                <a:lnTo>
                  <a:pt x="634784" y="58994"/>
                </a:lnTo>
                <a:lnTo>
                  <a:pt x="630823" y="62487"/>
                </a:lnTo>
                <a:lnTo>
                  <a:pt x="626861" y="65980"/>
                </a:lnTo>
                <a:close/>
              </a:path>
              <a:path w="2381506" h="123250">
                <a:moveTo>
                  <a:pt x="667307" y="81804"/>
                </a:moveTo>
                <a:lnTo>
                  <a:pt x="660918" y="84914"/>
                </a:lnTo>
                <a:lnTo>
                  <a:pt x="657126" y="86788"/>
                </a:lnTo>
                <a:lnTo>
                  <a:pt x="653207" y="87725"/>
                </a:lnTo>
                <a:lnTo>
                  <a:pt x="645838" y="87725"/>
                </a:lnTo>
                <a:lnTo>
                  <a:pt x="642963" y="86767"/>
                </a:lnTo>
                <a:lnTo>
                  <a:pt x="640535" y="84850"/>
                </a:lnTo>
                <a:lnTo>
                  <a:pt x="638107" y="82933"/>
                </a:lnTo>
                <a:lnTo>
                  <a:pt x="640130" y="97501"/>
                </a:lnTo>
                <a:lnTo>
                  <a:pt x="651759" y="97501"/>
                </a:lnTo>
                <a:lnTo>
                  <a:pt x="656594" y="96372"/>
                </a:lnTo>
                <a:lnTo>
                  <a:pt x="660982" y="94115"/>
                </a:lnTo>
                <a:lnTo>
                  <a:pt x="667307" y="81804"/>
                </a:lnTo>
                <a:close/>
              </a:path>
              <a:path w="2381506" h="123250">
                <a:moveTo>
                  <a:pt x="716357" y="80186"/>
                </a:moveTo>
                <a:lnTo>
                  <a:pt x="713248" y="75245"/>
                </a:lnTo>
                <a:lnTo>
                  <a:pt x="711694" y="69111"/>
                </a:lnTo>
                <a:lnTo>
                  <a:pt x="711694" y="53180"/>
                </a:lnTo>
                <a:lnTo>
                  <a:pt x="713493" y="46663"/>
                </a:lnTo>
                <a:lnTo>
                  <a:pt x="717093" y="42233"/>
                </a:lnTo>
                <a:lnTo>
                  <a:pt x="720692" y="37803"/>
                </a:lnTo>
                <a:lnTo>
                  <a:pt x="725389" y="35588"/>
                </a:lnTo>
                <a:lnTo>
                  <a:pt x="736379" y="35588"/>
                </a:lnTo>
                <a:lnTo>
                  <a:pt x="740745" y="37665"/>
                </a:lnTo>
                <a:lnTo>
                  <a:pt x="744280" y="41818"/>
                </a:lnTo>
                <a:lnTo>
                  <a:pt x="747816" y="45971"/>
                </a:lnTo>
                <a:lnTo>
                  <a:pt x="749584" y="52371"/>
                </a:lnTo>
                <a:lnTo>
                  <a:pt x="749584" y="69580"/>
                </a:lnTo>
                <a:lnTo>
                  <a:pt x="747869" y="76150"/>
                </a:lnTo>
                <a:lnTo>
                  <a:pt x="744440" y="80729"/>
                </a:lnTo>
                <a:lnTo>
                  <a:pt x="741011" y="85308"/>
                </a:lnTo>
                <a:lnTo>
                  <a:pt x="736656" y="96691"/>
                </a:lnTo>
                <a:lnTo>
                  <a:pt x="740319" y="94817"/>
                </a:lnTo>
                <a:lnTo>
                  <a:pt x="743982" y="92943"/>
                </a:lnTo>
                <a:lnTo>
                  <a:pt x="747156" y="89898"/>
                </a:lnTo>
                <a:lnTo>
                  <a:pt x="749839" y="85680"/>
                </a:lnTo>
                <a:lnTo>
                  <a:pt x="749839" y="95201"/>
                </a:lnTo>
                <a:lnTo>
                  <a:pt x="760190" y="95201"/>
                </a:lnTo>
                <a:lnTo>
                  <a:pt x="760190" y="1022"/>
                </a:lnTo>
                <a:lnTo>
                  <a:pt x="749136" y="1022"/>
                </a:lnTo>
                <a:lnTo>
                  <a:pt x="749136" y="35588"/>
                </a:lnTo>
                <a:lnTo>
                  <a:pt x="746538" y="32393"/>
                </a:lnTo>
                <a:lnTo>
                  <a:pt x="744217" y="30157"/>
                </a:lnTo>
                <a:lnTo>
                  <a:pt x="742172" y="28879"/>
                </a:lnTo>
                <a:lnTo>
                  <a:pt x="738636" y="26664"/>
                </a:lnTo>
                <a:lnTo>
                  <a:pt x="734249" y="25557"/>
                </a:lnTo>
                <a:lnTo>
                  <a:pt x="719553" y="25557"/>
                </a:lnTo>
                <a:lnTo>
                  <a:pt x="712279" y="29209"/>
                </a:lnTo>
                <a:lnTo>
                  <a:pt x="707189" y="36515"/>
                </a:lnTo>
                <a:lnTo>
                  <a:pt x="701241" y="49247"/>
                </a:lnTo>
                <a:lnTo>
                  <a:pt x="699553" y="62423"/>
                </a:lnTo>
                <a:lnTo>
                  <a:pt x="699580" y="64211"/>
                </a:lnTo>
                <a:lnTo>
                  <a:pt x="701889" y="77526"/>
                </a:lnTo>
                <a:lnTo>
                  <a:pt x="707924" y="88013"/>
                </a:lnTo>
                <a:lnTo>
                  <a:pt x="713504" y="94424"/>
                </a:lnTo>
                <a:lnTo>
                  <a:pt x="720106" y="97629"/>
                </a:lnTo>
                <a:lnTo>
                  <a:pt x="719468" y="85127"/>
                </a:lnTo>
                <a:lnTo>
                  <a:pt x="716357" y="80186"/>
                </a:lnTo>
                <a:close/>
              </a:path>
              <a:path w="2381506" h="123250">
                <a:moveTo>
                  <a:pt x="719468" y="85127"/>
                </a:moveTo>
                <a:lnTo>
                  <a:pt x="720106" y="97629"/>
                </a:lnTo>
                <a:lnTo>
                  <a:pt x="732460" y="97629"/>
                </a:lnTo>
                <a:lnTo>
                  <a:pt x="736656" y="96691"/>
                </a:lnTo>
                <a:lnTo>
                  <a:pt x="741011" y="85308"/>
                </a:lnTo>
                <a:lnTo>
                  <a:pt x="736634" y="87597"/>
                </a:lnTo>
                <a:lnTo>
                  <a:pt x="724451" y="87597"/>
                </a:lnTo>
                <a:lnTo>
                  <a:pt x="719468" y="85127"/>
                </a:lnTo>
                <a:close/>
              </a:path>
              <a:path w="2381506" h="123250">
                <a:moveTo>
                  <a:pt x="780744" y="1341"/>
                </a:moveTo>
                <a:lnTo>
                  <a:pt x="780744" y="14631"/>
                </a:lnTo>
                <a:lnTo>
                  <a:pt x="792245" y="14631"/>
                </a:lnTo>
                <a:lnTo>
                  <a:pt x="792245" y="1341"/>
                </a:lnTo>
                <a:lnTo>
                  <a:pt x="780744" y="1341"/>
                </a:lnTo>
                <a:close/>
              </a:path>
              <a:path w="2381506" h="123250">
                <a:moveTo>
                  <a:pt x="772171" y="122696"/>
                </a:moveTo>
                <a:lnTo>
                  <a:pt x="782042" y="122803"/>
                </a:lnTo>
                <a:lnTo>
                  <a:pt x="787133" y="120715"/>
                </a:lnTo>
                <a:lnTo>
                  <a:pt x="789817" y="116541"/>
                </a:lnTo>
                <a:lnTo>
                  <a:pt x="791436" y="114071"/>
                </a:lnTo>
                <a:lnTo>
                  <a:pt x="792245" y="110344"/>
                </a:lnTo>
                <a:lnTo>
                  <a:pt x="792245" y="27091"/>
                </a:lnTo>
                <a:lnTo>
                  <a:pt x="780744" y="27091"/>
                </a:lnTo>
                <a:lnTo>
                  <a:pt x="780744" y="108064"/>
                </a:lnTo>
                <a:lnTo>
                  <a:pt x="780222" y="110397"/>
                </a:lnTo>
                <a:lnTo>
                  <a:pt x="778134" y="111887"/>
                </a:lnTo>
                <a:lnTo>
                  <a:pt x="775036" y="112346"/>
                </a:lnTo>
                <a:lnTo>
                  <a:pt x="769881" y="112516"/>
                </a:lnTo>
                <a:lnTo>
                  <a:pt x="769881" y="122483"/>
                </a:lnTo>
                <a:lnTo>
                  <a:pt x="772171" y="122696"/>
                </a:lnTo>
                <a:close/>
              </a:path>
              <a:path w="2381506" h="123250">
                <a:moveTo>
                  <a:pt x="824960" y="26771"/>
                </a:moveTo>
                <a:lnTo>
                  <a:pt x="813203" y="26771"/>
                </a:lnTo>
                <a:lnTo>
                  <a:pt x="813203" y="79121"/>
                </a:lnTo>
                <a:lnTo>
                  <a:pt x="814161" y="83785"/>
                </a:lnTo>
                <a:lnTo>
                  <a:pt x="816078" y="87278"/>
                </a:lnTo>
                <a:lnTo>
                  <a:pt x="819614" y="93795"/>
                </a:lnTo>
                <a:lnTo>
                  <a:pt x="826259" y="97053"/>
                </a:lnTo>
                <a:lnTo>
                  <a:pt x="842275" y="97053"/>
                </a:lnTo>
                <a:lnTo>
                  <a:pt x="847600" y="95264"/>
                </a:lnTo>
                <a:lnTo>
                  <a:pt x="851988" y="91686"/>
                </a:lnTo>
                <a:lnTo>
                  <a:pt x="854203" y="89898"/>
                </a:lnTo>
                <a:lnTo>
                  <a:pt x="856056" y="87704"/>
                </a:lnTo>
                <a:lnTo>
                  <a:pt x="857547" y="85105"/>
                </a:lnTo>
                <a:lnTo>
                  <a:pt x="857419" y="95201"/>
                </a:lnTo>
                <a:lnTo>
                  <a:pt x="868281" y="95201"/>
                </a:lnTo>
                <a:lnTo>
                  <a:pt x="868281" y="26771"/>
                </a:lnTo>
                <a:lnTo>
                  <a:pt x="856780" y="26771"/>
                </a:lnTo>
                <a:lnTo>
                  <a:pt x="856780" y="67067"/>
                </a:lnTo>
                <a:lnTo>
                  <a:pt x="855992" y="72327"/>
                </a:lnTo>
                <a:lnTo>
                  <a:pt x="854416" y="76161"/>
                </a:lnTo>
                <a:lnTo>
                  <a:pt x="851519" y="83317"/>
                </a:lnTo>
                <a:lnTo>
                  <a:pt x="846067" y="86894"/>
                </a:lnTo>
                <a:lnTo>
                  <a:pt x="832478" y="86894"/>
                </a:lnTo>
                <a:lnTo>
                  <a:pt x="828666" y="84850"/>
                </a:lnTo>
                <a:lnTo>
                  <a:pt x="826621" y="80761"/>
                </a:lnTo>
                <a:lnTo>
                  <a:pt x="825513" y="78546"/>
                </a:lnTo>
                <a:lnTo>
                  <a:pt x="824960" y="75692"/>
                </a:lnTo>
                <a:lnTo>
                  <a:pt x="824960" y="26771"/>
                </a:lnTo>
                <a:close/>
              </a:path>
              <a:path w="2381506" h="123250">
                <a:moveTo>
                  <a:pt x="902401" y="86256"/>
                </a:moveTo>
                <a:lnTo>
                  <a:pt x="899505" y="82550"/>
                </a:lnTo>
                <a:lnTo>
                  <a:pt x="897929" y="80505"/>
                </a:lnTo>
                <a:lnTo>
                  <a:pt x="896970" y="77566"/>
                </a:lnTo>
                <a:lnTo>
                  <a:pt x="896629" y="73732"/>
                </a:lnTo>
                <a:lnTo>
                  <a:pt x="885576" y="73732"/>
                </a:lnTo>
                <a:lnTo>
                  <a:pt x="885874" y="80548"/>
                </a:lnTo>
                <a:lnTo>
                  <a:pt x="888142" y="86266"/>
                </a:lnTo>
                <a:lnTo>
                  <a:pt x="892380" y="90888"/>
                </a:lnTo>
                <a:lnTo>
                  <a:pt x="896619" y="95510"/>
                </a:lnTo>
                <a:lnTo>
                  <a:pt x="903828" y="97820"/>
                </a:lnTo>
                <a:lnTo>
                  <a:pt x="923466" y="97820"/>
                </a:lnTo>
                <a:lnTo>
                  <a:pt x="930505" y="95606"/>
                </a:lnTo>
                <a:lnTo>
                  <a:pt x="935126" y="91175"/>
                </a:lnTo>
                <a:lnTo>
                  <a:pt x="939749" y="86745"/>
                </a:lnTo>
                <a:lnTo>
                  <a:pt x="942059" y="81485"/>
                </a:lnTo>
                <a:lnTo>
                  <a:pt x="942059" y="69090"/>
                </a:lnTo>
                <a:lnTo>
                  <a:pt x="939823" y="64469"/>
                </a:lnTo>
                <a:lnTo>
                  <a:pt x="935350" y="61529"/>
                </a:lnTo>
                <a:lnTo>
                  <a:pt x="932539" y="59655"/>
                </a:lnTo>
                <a:lnTo>
                  <a:pt x="927001" y="57717"/>
                </a:lnTo>
                <a:lnTo>
                  <a:pt x="918737" y="55715"/>
                </a:lnTo>
                <a:lnTo>
                  <a:pt x="911134" y="53862"/>
                </a:lnTo>
                <a:lnTo>
                  <a:pt x="907811" y="53052"/>
                </a:lnTo>
                <a:lnTo>
                  <a:pt x="905298" y="52116"/>
                </a:lnTo>
                <a:lnTo>
                  <a:pt x="903593" y="51050"/>
                </a:lnTo>
                <a:lnTo>
                  <a:pt x="900655" y="49262"/>
                </a:lnTo>
                <a:lnTo>
                  <a:pt x="899185" y="46877"/>
                </a:lnTo>
                <a:lnTo>
                  <a:pt x="899185" y="41168"/>
                </a:lnTo>
                <a:lnTo>
                  <a:pt x="900303" y="38975"/>
                </a:lnTo>
                <a:lnTo>
                  <a:pt x="902540" y="37313"/>
                </a:lnTo>
                <a:lnTo>
                  <a:pt x="904776" y="35652"/>
                </a:lnTo>
                <a:lnTo>
                  <a:pt x="908066" y="34821"/>
                </a:lnTo>
                <a:lnTo>
                  <a:pt x="918929" y="34821"/>
                </a:lnTo>
                <a:lnTo>
                  <a:pt x="923508" y="36333"/>
                </a:lnTo>
                <a:lnTo>
                  <a:pt x="926149" y="39358"/>
                </a:lnTo>
                <a:lnTo>
                  <a:pt x="927767" y="41488"/>
                </a:lnTo>
                <a:lnTo>
                  <a:pt x="928684" y="43852"/>
                </a:lnTo>
                <a:lnTo>
                  <a:pt x="928897" y="46450"/>
                </a:lnTo>
                <a:lnTo>
                  <a:pt x="939759" y="46450"/>
                </a:lnTo>
                <a:lnTo>
                  <a:pt x="939844" y="42020"/>
                </a:lnTo>
                <a:lnTo>
                  <a:pt x="938460" y="37889"/>
                </a:lnTo>
                <a:lnTo>
                  <a:pt x="935606" y="34055"/>
                </a:lnTo>
                <a:lnTo>
                  <a:pt x="931048" y="28006"/>
                </a:lnTo>
                <a:lnTo>
                  <a:pt x="923615" y="24982"/>
                </a:lnTo>
                <a:lnTo>
                  <a:pt x="905426" y="24982"/>
                </a:lnTo>
                <a:lnTo>
                  <a:pt x="899153" y="26984"/>
                </a:lnTo>
                <a:lnTo>
                  <a:pt x="894489" y="30988"/>
                </a:lnTo>
                <a:lnTo>
                  <a:pt x="889825" y="34992"/>
                </a:lnTo>
                <a:lnTo>
                  <a:pt x="887492" y="40231"/>
                </a:lnTo>
                <a:lnTo>
                  <a:pt x="887492" y="52201"/>
                </a:lnTo>
                <a:lnTo>
                  <a:pt x="889962" y="56503"/>
                </a:lnTo>
                <a:lnTo>
                  <a:pt x="894904" y="59612"/>
                </a:lnTo>
                <a:lnTo>
                  <a:pt x="897673" y="61401"/>
                </a:lnTo>
                <a:lnTo>
                  <a:pt x="901975" y="63020"/>
                </a:lnTo>
                <a:lnTo>
                  <a:pt x="907811" y="64468"/>
                </a:lnTo>
                <a:lnTo>
                  <a:pt x="916948" y="66768"/>
                </a:lnTo>
                <a:lnTo>
                  <a:pt x="921847" y="68003"/>
                </a:lnTo>
                <a:lnTo>
                  <a:pt x="925127" y="69090"/>
                </a:lnTo>
                <a:lnTo>
                  <a:pt x="926788" y="70027"/>
                </a:lnTo>
                <a:lnTo>
                  <a:pt x="929387" y="71560"/>
                </a:lnTo>
                <a:lnTo>
                  <a:pt x="930686" y="73797"/>
                </a:lnTo>
                <a:lnTo>
                  <a:pt x="930686" y="80612"/>
                </a:lnTo>
                <a:lnTo>
                  <a:pt x="929067" y="83476"/>
                </a:lnTo>
                <a:lnTo>
                  <a:pt x="925830" y="85329"/>
                </a:lnTo>
                <a:lnTo>
                  <a:pt x="922593" y="87182"/>
                </a:lnTo>
                <a:lnTo>
                  <a:pt x="918844" y="88108"/>
                </a:lnTo>
                <a:lnTo>
                  <a:pt x="907428" y="88108"/>
                </a:lnTo>
                <a:lnTo>
                  <a:pt x="902401" y="86256"/>
                </a:lnTo>
                <a:close/>
              </a:path>
              <a:path w="2381506" h="123250">
                <a:moveTo>
                  <a:pt x="1093322" y="37271"/>
                </a:moveTo>
                <a:lnTo>
                  <a:pt x="1095410" y="41019"/>
                </a:lnTo>
                <a:lnTo>
                  <a:pt x="1096687" y="43362"/>
                </a:lnTo>
                <a:lnTo>
                  <a:pt x="1097326" y="47046"/>
                </a:lnTo>
                <a:lnTo>
                  <a:pt x="1097326" y="95201"/>
                </a:lnTo>
                <a:lnTo>
                  <a:pt x="1109147" y="95201"/>
                </a:lnTo>
                <a:lnTo>
                  <a:pt x="1109147" y="44576"/>
                </a:lnTo>
                <a:lnTo>
                  <a:pt x="1108189" y="39316"/>
                </a:lnTo>
                <a:lnTo>
                  <a:pt x="1106272" y="35524"/>
                </a:lnTo>
                <a:lnTo>
                  <a:pt x="1102736" y="28581"/>
                </a:lnTo>
                <a:lnTo>
                  <a:pt x="1096006" y="25110"/>
                </a:lnTo>
                <a:lnTo>
                  <a:pt x="1080542" y="25110"/>
                </a:lnTo>
                <a:lnTo>
                  <a:pt x="1075921" y="26324"/>
                </a:lnTo>
                <a:lnTo>
                  <a:pt x="1072215" y="28752"/>
                </a:lnTo>
                <a:lnTo>
                  <a:pt x="1070043" y="30158"/>
                </a:lnTo>
                <a:lnTo>
                  <a:pt x="1067593" y="32585"/>
                </a:lnTo>
                <a:lnTo>
                  <a:pt x="1064867" y="36036"/>
                </a:lnTo>
                <a:lnTo>
                  <a:pt x="1064867" y="1022"/>
                </a:lnTo>
                <a:lnTo>
                  <a:pt x="1053366" y="1022"/>
                </a:lnTo>
                <a:lnTo>
                  <a:pt x="1053366" y="95201"/>
                </a:lnTo>
                <a:lnTo>
                  <a:pt x="1064867" y="95201"/>
                </a:lnTo>
                <a:lnTo>
                  <a:pt x="1064867" y="49794"/>
                </a:lnTo>
                <a:lnTo>
                  <a:pt x="1066805" y="43596"/>
                </a:lnTo>
                <a:lnTo>
                  <a:pt x="1070682" y="40317"/>
                </a:lnTo>
                <a:lnTo>
                  <a:pt x="1074558" y="37037"/>
                </a:lnTo>
                <a:lnTo>
                  <a:pt x="1078882" y="35397"/>
                </a:lnTo>
                <a:lnTo>
                  <a:pt x="1089403" y="35397"/>
                </a:lnTo>
                <a:lnTo>
                  <a:pt x="1093322" y="37271"/>
                </a:lnTo>
                <a:close/>
              </a:path>
              <a:path w="2381506" h="123250">
                <a:moveTo>
                  <a:pt x="1129700" y="27091"/>
                </a:moveTo>
                <a:lnTo>
                  <a:pt x="1129700" y="95201"/>
                </a:lnTo>
                <a:lnTo>
                  <a:pt x="1141393" y="95201"/>
                </a:lnTo>
                <a:lnTo>
                  <a:pt x="1141393" y="27091"/>
                </a:lnTo>
                <a:lnTo>
                  <a:pt x="1129700" y="27091"/>
                </a:lnTo>
                <a:close/>
              </a:path>
              <a:path w="2381506" h="123250">
                <a:moveTo>
                  <a:pt x="1129700" y="1342"/>
                </a:moveTo>
                <a:lnTo>
                  <a:pt x="1129700" y="14376"/>
                </a:lnTo>
                <a:lnTo>
                  <a:pt x="1141393" y="14376"/>
                </a:lnTo>
                <a:lnTo>
                  <a:pt x="1141393" y="1342"/>
                </a:lnTo>
                <a:lnTo>
                  <a:pt x="1129700" y="1342"/>
                </a:lnTo>
                <a:close/>
              </a:path>
              <a:path w="2381506" h="123250">
                <a:moveTo>
                  <a:pt x="1175024" y="86256"/>
                </a:moveTo>
                <a:lnTo>
                  <a:pt x="1172127" y="82550"/>
                </a:lnTo>
                <a:lnTo>
                  <a:pt x="1170551" y="80505"/>
                </a:lnTo>
                <a:lnTo>
                  <a:pt x="1169593" y="77566"/>
                </a:lnTo>
                <a:lnTo>
                  <a:pt x="1169252" y="73733"/>
                </a:lnTo>
                <a:lnTo>
                  <a:pt x="1158198" y="73733"/>
                </a:lnTo>
                <a:lnTo>
                  <a:pt x="1158496" y="80548"/>
                </a:lnTo>
                <a:lnTo>
                  <a:pt x="1160764" y="86266"/>
                </a:lnTo>
                <a:lnTo>
                  <a:pt x="1165002" y="90888"/>
                </a:lnTo>
                <a:lnTo>
                  <a:pt x="1169241" y="95510"/>
                </a:lnTo>
                <a:lnTo>
                  <a:pt x="1176451" y="97820"/>
                </a:lnTo>
                <a:lnTo>
                  <a:pt x="1196088" y="97820"/>
                </a:lnTo>
                <a:lnTo>
                  <a:pt x="1203127" y="95606"/>
                </a:lnTo>
                <a:lnTo>
                  <a:pt x="1207748" y="91176"/>
                </a:lnTo>
                <a:lnTo>
                  <a:pt x="1212371" y="86746"/>
                </a:lnTo>
                <a:lnTo>
                  <a:pt x="1214682" y="81485"/>
                </a:lnTo>
                <a:lnTo>
                  <a:pt x="1214682" y="69090"/>
                </a:lnTo>
                <a:lnTo>
                  <a:pt x="1212446" y="64469"/>
                </a:lnTo>
                <a:lnTo>
                  <a:pt x="1207973" y="61529"/>
                </a:lnTo>
                <a:lnTo>
                  <a:pt x="1205161" y="59655"/>
                </a:lnTo>
                <a:lnTo>
                  <a:pt x="1199624" y="57717"/>
                </a:lnTo>
                <a:lnTo>
                  <a:pt x="1191360" y="55715"/>
                </a:lnTo>
                <a:lnTo>
                  <a:pt x="1183756" y="53862"/>
                </a:lnTo>
                <a:lnTo>
                  <a:pt x="1180433" y="53053"/>
                </a:lnTo>
                <a:lnTo>
                  <a:pt x="1177920" y="52116"/>
                </a:lnTo>
                <a:lnTo>
                  <a:pt x="1176216" y="51051"/>
                </a:lnTo>
                <a:lnTo>
                  <a:pt x="1173277" y="49262"/>
                </a:lnTo>
                <a:lnTo>
                  <a:pt x="1171808" y="46877"/>
                </a:lnTo>
                <a:lnTo>
                  <a:pt x="1171808" y="41168"/>
                </a:lnTo>
                <a:lnTo>
                  <a:pt x="1172926" y="38975"/>
                </a:lnTo>
                <a:lnTo>
                  <a:pt x="1175162" y="37314"/>
                </a:lnTo>
                <a:lnTo>
                  <a:pt x="1177398" y="35652"/>
                </a:lnTo>
                <a:lnTo>
                  <a:pt x="1180689" y="34822"/>
                </a:lnTo>
                <a:lnTo>
                  <a:pt x="1191552" y="34822"/>
                </a:lnTo>
                <a:lnTo>
                  <a:pt x="1196131" y="36334"/>
                </a:lnTo>
                <a:lnTo>
                  <a:pt x="1198772" y="39358"/>
                </a:lnTo>
                <a:lnTo>
                  <a:pt x="1200390" y="41488"/>
                </a:lnTo>
                <a:lnTo>
                  <a:pt x="1201306" y="43852"/>
                </a:lnTo>
                <a:lnTo>
                  <a:pt x="1201519" y="46450"/>
                </a:lnTo>
                <a:lnTo>
                  <a:pt x="1212382" y="46450"/>
                </a:lnTo>
                <a:lnTo>
                  <a:pt x="1212467" y="42020"/>
                </a:lnTo>
                <a:lnTo>
                  <a:pt x="1211082" y="37889"/>
                </a:lnTo>
                <a:lnTo>
                  <a:pt x="1208228" y="34055"/>
                </a:lnTo>
                <a:lnTo>
                  <a:pt x="1203670" y="28006"/>
                </a:lnTo>
                <a:lnTo>
                  <a:pt x="1196237" y="24982"/>
                </a:lnTo>
                <a:lnTo>
                  <a:pt x="1178048" y="24982"/>
                </a:lnTo>
                <a:lnTo>
                  <a:pt x="1171776" y="26984"/>
                </a:lnTo>
                <a:lnTo>
                  <a:pt x="1167111" y="30988"/>
                </a:lnTo>
                <a:lnTo>
                  <a:pt x="1162447" y="34992"/>
                </a:lnTo>
                <a:lnTo>
                  <a:pt x="1160115" y="40231"/>
                </a:lnTo>
                <a:lnTo>
                  <a:pt x="1160115" y="52201"/>
                </a:lnTo>
                <a:lnTo>
                  <a:pt x="1162585" y="56503"/>
                </a:lnTo>
                <a:lnTo>
                  <a:pt x="1167527" y="59612"/>
                </a:lnTo>
                <a:lnTo>
                  <a:pt x="1170295" y="61401"/>
                </a:lnTo>
                <a:lnTo>
                  <a:pt x="1174598" y="63020"/>
                </a:lnTo>
                <a:lnTo>
                  <a:pt x="1180433" y="64469"/>
                </a:lnTo>
                <a:lnTo>
                  <a:pt x="1189571" y="66768"/>
                </a:lnTo>
                <a:lnTo>
                  <a:pt x="1194469" y="68004"/>
                </a:lnTo>
                <a:lnTo>
                  <a:pt x="1197749" y="69090"/>
                </a:lnTo>
                <a:lnTo>
                  <a:pt x="1199411" y="70027"/>
                </a:lnTo>
                <a:lnTo>
                  <a:pt x="1202009" y="71560"/>
                </a:lnTo>
                <a:lnTo>
                  <a:pt x="1203308" y="73797"/>
                </a:lnTo>
                <a:lnTo>
                  <a:pt x="1203308" y="80612"/>
                </a:lnTo>
                <a:lnTo>
                  <a:pt x="1201690" y="83477"/>
                </a:lnTo>
                <a:lnTo>
                  <a:pt x="1198452" y="85329"/>
                </a:lnTo>
                <a:lnTo>
                  <a:pt x="1195215" y="87182"/>
                </a:lnTo>
                <a:lnTo>
                  <a:pt x="1191466" y="88109"/>
                </a:lnTo>
                <a:lnTo>
                  <a:pt x="1180050" y="88109"/>
                </a:lnTo>
                <a:lnTo>
                  <a:pt x="1175024" y="86256"/>
                </a:lnTo>
                <a:close/>
              </a:path>
              <a:path w="2381506" h="123250">
                <a:moveTo>
                  <a:pt x="1271016" y="71901"/>
                </a:moveTo>
                <a:lnTo>
                  <a:pt x="1270271" y="86448"/>
                </a:lnTo>
                <a:lnTo>
                  <a:pt x="1272699" y="89727"/>
                </a:lnTo>
                <a:lnTo>
                  <a:pt x="1272635" y="75905"/>
                </a:lnTo>
                <a:lnTo>
                  <a:pt x="1271016" y="71901"/>
                </a:lnTo>
                <a:close/>
              </a:path>
              <a:path w="2381506" h="123250">
                <a:moveTo>
                  <a:pt x="1352256" y="27839"/>
                </a:moveTo>
                <a:lnTo>
                  <a:pt x="1342005" y="35524"/>
                </a:lnTo>
                <a:lnTo>
                  <a:pt x="1345711" y="55523"/>
                </a:lnTo>
                <a:lnTo>
                  <a:pt x="1345924" y="49645"/>
                </a:lnTo>
                <a:lnTo>
                  <a:pt x="1347820" y="44800"/>
                </a:lnTo>
                <a:lnTo>
                  <a:pt x="1351398" y="40988"/>
                </a:lnTo>
                <a:lnTo>
                  <a:pt x="1354976" y="37175"/>
                </a:lnTo>
                <a:lnTo>
                  <a:pt x="1352256" y="27839"/>
                </a:lnTo>
                <a:close/>
              </a:path>
              <a:path w="2381506" h="123250">
                <a:moveTo>
                  <a:pt x="1395549" y="64660"/>
                </a:moveTo>
                <a:lnTo>
                  <a:pt x="1395549" y="57759"/>
                </a:lnTo>
                <a:lnTo>
                  <a:pt x="1395209" y="52733"/>
                </a:lnTo>
                <a:lnTo>
                  <a:pt x="1394527" y="49581"/>
                </a:lnTo>
                <a:lnTo>
                  <a:pt x="1393761" y="44981"/>
                </a:lnTo>
                <a:lnTo>
                  <a:pt x="1392227" y="40955"/>
                </a:lnTo>
                <a:lnTo>
                  <a:pt x="1389927" y="37505"/>
                </a:lnTo>
                <a:lnTo>
                  <a:pt x="1387542" y="33885"/>
                </a:lnTo>
                <a:lnTo>
                  <a:pt x="1384070" y="30935"/>
                </a:lnTo>
                <a:lnTo>
                  <a:pt x="1379512" y="28656"/>
                </a:lnTo>
                <a:lnTo>
                  <a:pt x="1374954" y="26378"/>
                </a:lnTo>
                <a:lnTo>
                  <a:pt x="1370247" y="25238"/>
                </a:lnTo>
                <a:lnTo>
                  <a:pt x="1365223" y="25238"/>
                </a:lnTo>
                <a:lnTo>
                  <a:pt x="1352256" y="27839"/>
                </a:lnTo>
                <a:lnTo>
                  <a:pt x="1354976" y="37175"/>
                </a:lnTo>
                <a:lnTo>
                  <a:pt x="1359406" y="35269"/>
                </a:lnTo>
                <a:lnTo>
                  <a:pt x="1372057" y="35269"/>
                </a:lnTo>
                <a:lnTo>
                  <a:pt x="1377318" y="38038"/>
                </a:lnTo>
                <a:lnTo>
                  <a:pt x="1380470" y="43575"/>
                </a:lnTo>
                <a:lnTo>
                  <a:pt x="1382174" y="46557"/>
                </a:lnTo>
                <a:lnTo>
                  <a:pt x="1383260" y="50540"/>
                </a:lnTo>
                <a:lnTo>
                  <a:pt x="1383729" y="55523"/>
                </a:lnTo>
                <a:lnTo>
                  <a:pt x="1345711" y="55523"/>
                </a:lnTo>
                <a:lnTo>
                  <a:pt x="1342005" y="35524"/>
                </a:lnTo>
                <a:lnTo>
                  <a:pt x="1340303" y="37647"/>
                </a:lnTo>
                <a:lnTo>
                  <a:pt x="1334871" y="48717"/>
                </a:lnTo>
                <a:lnTo>
                  <a:pt x="1333060" y="62296"/>
                </a:lnTo>
                <a:lnTo>
                  <a:pt x="1333112" y="64820"/>
                </a:lnTo>
                <a:lnTo>
                  <a:pt x="1335634" y="78163"/>
                </a:lnTo>
                <a:lnTo>
                  <a:pt x="1341941" y="88333"/>
                </a:lnTo>
                <a:lnTo>
                  <a:pt x="1347862" y="94530"/>
                </a:lnTo>
                <a:lnTo>
                  <a:pt x="1355082" y="97629"/>
                </a:lnTo>
                <a:lnTo>
                  <a:pt x="1367095" y="97629"/>
                </a:lnTo>
                <a:lnTo>
                  <a:pt x="1370226" y="97288"/>
                </a:lnTo>
                <a:lnTo>
                  <a:pt x="1372995" y="96607"/>
                </a:lnTo>
                <a:lnTo>
                  <a:pt x="1378149" y="95414"/>
                </a:lnTo>
                <a:lnTo>
                  <a:pt x="1382472" y="93114"/>
                </a:lnTo>
                <a:lnTo>
                  <a:pt x="1385965" y="89706"/>
                </a:lnTo>
                <a:lnTo>
                  <a:pt x="1388053" y="87747"/>
                </a:lnTo>
                <a:lnTo>
                  <a:pt x="1389938" y="85223"/>
                </a:lnTo>
                <a:lnTo>
                  <a:pt x="1391620" y="82135"/>
                </a:lnTo>
                <a:lnTo>
                  <a:pt x="1393303" y="79047"/>
                </a:lnTo>
                <a:lnTo>
                  <a:pt x="1394293" y="76246"/>
                </a:lnTo>
                <a:lnTo>
                  <a:pt x="1394591" y="73733"/>
                </a:lnTo>
                <a:lnTo>
                  <a:pt x="1383282" y="73733"/>
                </a:lnTo>
                <a:lnTo>
                  <a:pt x="1382429" y="76757"/>
                </a:lnTo>
                <a:lnTo>
                  <a:pt x="1380982" y="79419"/>
                </a:lnTo>
                <a:lnTo>
                  <a:pt x="1378937" y="81719"/>
                </a:lnTo>
                <a:lnTo>
                  <a:pt x="1375359" y="85681"/>
                </a:lnTo>
                <a:lnTo>
                  <a:pt x="1370567" y="87661"/>
                </a:lnTo>
                <a:lnTo>
                  <a:pt x="1358128" y="87661"/>
                </a:lnTo>
                <a:lnTo>
                  <a:pt x="1353379" y="85564"/>
                </a:lnTo>
                <a:lnTo>
                  <a:pt x="1350312" y="81368"/>
                </a:lnTo>
                <a:lnTo>
                  <a:pt x="1347244" y="77173"/>
                </a:lnTo>
                <a:lnTo>
                  <a:pt x="1345605" y="71603"/>
                </a:lnTo>
                <a:lnTo>
                  <a:pt x="1345391" y="64660"/>
                </a:lnTo>
                <a:lnTo>
                  <a:pt x="1395549" y="64660"/>
                </a:lnTo>
                <a:close/>
              </a:path>
              <a:path w="2381506" h="123250">
                <a:moveTo>
                  <a:pt x="1444728" y="65980"/>
                </a:moveTo>
                <a:lnTo>
                  <a:pt x="1442748" y="70900"/>
                </a:lnTo>
                <a:lnTo>
                  <a:pt x="1442748" y="83040"/>
                </a:lnTo>
                <a:lnTo>
                  <a:pt x="1444760" y="87864"/>
                </a:lnTo>
                <a:lnTo>
                  <a:pt x="1448785" y="91719"/>
                </a:lnTo>
                <a:lnTo>
                  <a:pt x="1452811" y="95574"/>
                </a:lnTo>
                <a:lnTo>
                  <a:pt x="1457997" y="97501"/>
                </a:lnTo>
                <a:lnTo>
                  <a:pt x="1455974" y="82934"/>
                </a:lnTo>
                <a:lnTo>
                  <a:pt x="1454760" y="80314"/>
                </a:lnTo>
                <a:lnTo>
                  <a:pt x="1454760" y="72604"/>
                </a:lnTo>
                <a:lnTo>
                  <a:pt x="1456528" y="69409"/>
                </a:lnTo>
                <a:lnTo>
                  <a:pt x="1460063" y="67407"/>
                </a:lnTo>
                <a:lnTo>
                  <a:pt x="1462151" y="66215"/>
                </a:lnTo>
                <a:lnTo>
                  <a:pt x="1465282" y="65342"/>
                </a:lnTo>
                <a:lnTo>
                  <a:pt x="1469456" y="64788"/>
                </a:lnTo>
                <a:lnTo>
                  <a:pt x="1476421" y="63893"/>
                </a:lnTo>
                <a:lnTo>
                  <a:pt x="1480723" y="63212"/>
                </a:lnTo>
                <a:lnTo>
                  <a:pt x="1482938" y="62616"/>
                </a:lnTo>
                <a:lnTo>
                  <a:pt x="1485152" y="62019"/>
                </a:lnTo>
                <a:lnTo>
                  <a:pt x="1488369" y="60379"/>
                </a:lnTo>
                <a:lnTo>
                  <a:pt x="1488369" y="76714"/>
                </a:lnTo>
                <a:lnTo>
                  <a:pt x="1485174" y="81805"/>
                </a:lnTo>
                <a:lnTo>
                  <a:pt x="1478849" y="94115"/>
                </a:lnTo>
                <a:lnTo>
                  <a:pt x="1483236" y="91857"/>
                </a:lnTo>
                <a:lnTo>
                  <a:pt x="1486601" y="89195"/>
                </a:lnTo>
                <a:lnTo>
                  <a:pt x="1488944" y="86128"/>
                </a:lnTo>
                <a:lnTo>
                  <a:pt x="1489328" y="88854"/>
                </a:lnTo>
                <a:lnTo>
                  <a:pt x="1490925" y="92454"/>
                </a:lnTo>
                <a:lnTo>
                  <a:pt x="1492714" y="95265"/>
                </a:lnTo>
                <a:lnTo>
                  <a:pt x="1495589" y="96671"/>
                </a:lnTo>
                <a:lnTo>
                  <a:pt x="1501170" y="96671"/>
                </a:lnTo>
                <a:lnTo>
                  <a:pt x="1504322" y="96351"/>
                </a:lnTo>
                <a:lnTo>
                  <a:pt x="1507474" y="95520"/>
                </a:lnTo>
                <a:lnTo>
                  <a:pt x="1507474" y="87023"/>
                </a:lnTo>
                <a:lnTo>
                  <a:pt x="1506068" y="87246"/>
                </a:lnTo>
                <a:lnTo>
                  <a:pt x="1503704" y="87406"/>
                </a:lnTo>
                <a:lnTo>
                  <a:pt x="1500605" y="86320"/>
                </a:lnTo>
                <a:lnTo>
                  <a:pt x="1499870" y="83445"/>
                </a:lnTo>
                <a:lnTo>
                  <a:pt x="1499870" y="37548"/>
                </a:lnTo>
                <a:lnTo>
                  <a:pt x="1497379" y="32777"/>
                </a:lnTo>
                <a:lnTo>
                  <a:pt x="1492395" y="29710"/>
                </a:lnTo>
                <a:lnTo>
                  <a:pt x="1487368" y="26643"/>
                </a:lnTo>
                <a:lnTo>
                  <a:pt x="1480829" y="25110"/>
                </a:lnTo>
                <a:lnTo>
                  <a:pt x="1465835" y="25110"/>
                </a:lnTo>
                <a:lnTo>
                  <a:pt x="1459733" y="26760"/>
                </a:lnTo>
                <a:lnTo>
                  <a:pt x="1454472" y="30062"/>
                </a:lnTo>
                <a:lnTo>
                  <a:pt x="1449212" y="33363"/>
                </a:lnTo>
                <a:lnTo>
                  <a:pt x="1446475" y="39230"/>
                </a:lnTo>
                <a:lnTo>
                  <a:pt x="1446262" y="47664"/>
                </a:lnTo>
                <a:lnTo>
                  <a:pt x="1456996" y="47664"/>
                </a:lnTo>
                <a:lnTo>
                  <a:pt x="1457422" y="44129"/>
                </a:lnTo>
                <a:lnTo>
                  <a:pt x="1458338" y="41467"/>
                </a:lnTo>
                <a:lnTo>
                  <a:pt x="1459743" y="39678"/>
                </a:lnTo>
                <a:lnTo>
                  <a:pt x="1462257" y="36440"/>
                </a:lnTo>
                <a:lnTo>
                  <a:pt x="1466517" y="34822"/>
                </a:lnTo>
                <a:lnTo>
                  <a:pt x="1477720" y="34822"/>
                </a:lnTo>
                <a:lnTo>
                  <a:pt x="1481713" y="35706"/>
                </a:lnTo>
                <a:lnTo>
                  <a:pt x="1484504" y="37473"/>
                </a:lnTo>
                <a:lnTo>
                  <a:pt x="1487294" y="39241"/>
                </a:lnTo>
                <a:lnTo>
                  <a:pt x="1488689" y="42084"/>
                </a:lnTo>
                <a:lnTo>
                  <a:pt x="1488689" y="47920"/>
                </a:lnTo>
                <a:lnTo>
                  <a:pt x="1487922" y="50412"/>
                </a:lnTo>
                <a:lnTo>
                  <a:pt x="1485260" y="53393"/>
                </a:lnTo>
                <a:lnTo>
                  <a:pt x="1482619" y="53734"/>
                </a:lnTo>
                <a:lnTo>
                  <a:pt x="1464281" y="56034"/>
                </a:lnTo>
                <a:lnTo>
                  <a:pt x="1457848" y="56844"/>
                </a:lnTo>
                <a:lnTo>
                  <a:pt x="1452651" y="58995"/>
                </a:lnTo>
                <a:lnTo>
                  <a:pt x="1448690" y="62488"/>
                </a:lnTo>
                <a:lnTo>
                  <a:pt x="1444728" y="65980"/>
                </a:lnTo>
                <a:close/>
              </a:path>
              <a:path w="2381506" h="123250">
                <a:moveTo>
                  <a:pt x="1485174" y="81805"/>
                </a:moveTo>
                <a:lnTo>
                  <a:pt x="1478785" y="84914"/>
                </a:lnTo>
                <a:lnTo>
                  <a:pt x="1474994" y="86789"/>
                </a:lnTo>
                <a:lnTo>
                  <a:pt x="1471075" y="87725"/>
                </a:lnTo>
                <a:lnTo>
                  <a:pt x="1463705" y="87725"/>
                </a:lnTo>
                <a:lnTo>
                  <a:pt x="1460830" y="86767"/>
                </a:lnTo>
                <a:lnTo>
                  <a:pt x="1458402" y="84850"/>
                </a:lnTo>
                <a:lnTo>
                  <a:pt x="1455974" y="82934"/>
                </a:lnTo>
                <a:lnTo>
                  <a:pt x="1457997" y="97501"/>
                </a:lnTo>
                <a:lnTo>
                  <a:pt x="1469626" y="97501"/>
                </a:lnTo>
                <a:lnTo>
                  <a:pt x="1474461" y="96372"/>
                </a:lnTo>
                <a:lnTo>
                  <a:pt x="1478849" y="94115"/>
                </a:lnTo>
                <a:lnTo>
                  <a:pt x="1485174" y="81805"/>
                </a:lnTo>
                <a:close/>
              </a:path>
              <a:path w="2381506" h="123250">
                <a:moveTo>
                  <a:pt x="1569709" y="15068"/>
                </a:moveTo>
                <a:lnTo>
                  <a:pt x="1570390" y="13258"/>
                </a:lnTo>
                <a:lnTo>
                  <a:pt x="1573159" y="10542"/>
                </a:lnTo>
                <a:lnTo>
                  <a:pt x="1578153" y="10574"/>
                </a:lnTo>
                <a:lnTo>
                  <a:pt x="1580741" y="10734"/>
                </a:lnTo>
                <a:lnTo>
                  <a:pt x="1580741" y="255"/>
                </a:lnTo>
                <a:lnTo>
                  <a:pt x="1578122" y="64"/>
                </a:lnTo>
                <a:lnTo>
                  <a:pt x="1568218" y="0"/>
                </a:lnTo>
                <a:lnTo>
                  <a:pt x="1563042" y="1959"/>
                </a:lnTo>
                <a:lnTo>
                  <a:pt x="1560358" y="5878"/>
                </a:lnTo>
                <a:lnTo>
                  <a:pt x="1558868" y="8093"/>
                </a:lnTo>
                <a:lnTo>
                  <a:pt x="1558037" y="11586"/>
                </a:lnTo>
                <a:lnTo>
                  <a:pt x="1557867" y="16357"/>
                </a:lnTo>
                <a:lnTo>
                  <a:pt x="1557867" y="27091"/>
                </a:lnTo>
                <a:lnTo>
                  <a:pt x="1548346" y="27091"/>
                </a:lnTo>
                <a:lnTo>
                  <a:pt x="1548346" y="36163"/>
                </a:lnTo>
                <a:lnTo>
                  <a:pt x="1557867" y="36163"/>
                </a:lnTo>
                <a:lnTo>
                  <a:pt x="1557867" y="95201"/>
                </a:lnTo>
                <a:lnTo>
                  <a:pt x="1569240" y="95201"/>
                </a:lnTo>
                <a:lnTo>
                  <a:pt x="1569240" y="36163"/>
                </a:lnTo>
                <a:lnTo>
                  <a:pt x="1580741" y="36163"/>
                </a:lnTo>
                <a:lnTo>
                  <a:pt x="1580741" y="27091"/>
                </a:lnTo>
                <a:lnTo>
                  <a:pt x="1569368" y="27091"/>
                </a:lnTo>
                <a:lnTo>
                  <a:pt x="1569368" y="19679"/>
                </a:lnTo>
                <a:lnTo>
                  <a:pt x="1569709" y="15068"/>
                </a:lnTo>
                <a:close/>
              </a:path>
              <a:path w="2381506" h="123250">
                <a:moveTo>
                  <a:pt x="1630548" y="79132"/>
                </a:moveTo>
                <a:lnTo>
                  <a:pt x="1627715" y="84903"/>
                </a:lnTo>
                <a:lnTo>
                  <a:pt x="1622487" y="87789"/>
                </a:lnTo>
                <a:lnTo>
                  <a:pt x="1607918" y="87789"/>
                </a:lnTo>
                <a:lnTo>
                  <a:pt x="1602849" y="85361"/>
                </a:lnTo>
                <a:lnTo>
                  <a:pt x="1599654" y="80505"/>
                </a:lnTo>
                <a:lnTo>
                  <a:pt x="1604362" y="97693"/>
                </a:lnTo>
                <a:lnTo>
                  <a:pt x="1615997" y="97645"/>
                </a:lnTo>
                <a:lnTo>
                  <a:pt x="1629311" y="94621"/>
                </a:lnTo>
                <a:lnTo>
                  <a:pt x="1630548" y="79132"/>
                </a:lnTo>
                <a:close/>
              </a:path>
              <a:path w="2381506" h="123250">
                <a:moveTo>
                  <a:pt x="1583042" y="62488"/>
                </a:moveTo>
                <a:lnTo>
                  <a:pt x="1583070" y="64334"/>
                </a:lnTo>
                <a:lnTo>
                  <a:pt x="1585366" y="77690"/>
                </a:lnTo>
                <a:lnTo>
                  <a:pt x="1591348" y="88141"/>
                </a:lnTo>
                <a:lnTo>
                  <a:pt x="1596886" y="94509"/>
                </a:lnTo>
                <a:lnTo>
                  <a:pt x="1604362" y="97693"/>
                </a:lnTo>
                <a:lnTo>
                  <a:pt x="1599654" y="80505"/>
                </a:lnTo>
                <a:lnTo>
                  <a:pt x="1596460" y="75650"/>
                </a:lnTo>
                <a:lnTo>
                  <a:pt x="1594862" y="69580"/>
                </a:lnTo>
                <a:lnTo>
                  <a:pt x="1594862" y="54714"/>
                </a:lnTo>
                <a:lnTo>
                  <a:pt x="1596460" y="48240"/>
                </a:lnTo>
                <a:lnTo>
                  <a:pt x="1599654" y="42872"/>
                </a:lnTo>
                <a:lnTo>
                  <a:pt x="1602849" y="37505"/>
                </a:lnTo>
                <a:lnTo>
                  <a:pt x="1607961" y="34822"/>
                </a:lnTo>
                <a:lnTo>
                  <a:pt x="1622913" y="34822"/>
                </a:lnTo>
                <a:lnTo>
                  <a:pt x="1628493" y="37974"/>
                </a:lnTo>
                <a:lnTo>
                  <a:pt x="1631730" y="44278"/>
                </a:lnTo>
                <a:lnTo>
                  <a:pt x="1633775" y="48282"/>
                </a:lnTo>
                <a:lnTo>
                  <a:pt x="1634797" y="53479"/>
                </a:lnTo>
                <a:lnTo>
                  <a:pt x="1634797" y="66939"/>
                </a:lnTo>
                <a:lnTo>
                  <a:pt x="1633381" y="73360"/>
                </a:lnTo>
                <a:lnTo>
                  <a:pt x="1630548" y="79132"/>
                </a:lnTo>
                <a:lnTo>
                  <a:pt x="1629311" y="94621"/>
                </a:lnTo>
                <a:lnTo>
                  <a:pt x="1638759" y="86895"/>
                </a:lnTo>
                <a:lnTo>
                  <a:pt x="1640418" y="84473"/>
                </a:lnTo>
                <a:lnTo>
                  <a:pt x="1645212" y="73152"/>
                </a:lnTo>
                <a:lnTo>
                  <a:pt x="1646810" y="59548"/>
                </a:lnTo>
                <a:lnTo>
                  <a:pt x="1646756" y="56978"/>
                </a:lnTo>
                <a:lnTo>
                  <a:pt x="1644163" y="43522"/>
                </a:lnTo>
                <a:lnTo>
                  <a:pt x="1637673" y="33608"/>
                </a:lnTo>
                <a:lnTo>
                  <a:pt x="1631581" y="27730"/>
                </a:lnTo>
                <a:lnTo>
                  <a:pt x="1624127" y="24790"/>
                </a:lnTo>
                <a:lnTo>
                  <a:pt x="1615033" y="24791"/>
                </a:lnTo>
                <a:lnTo>
                  <a:pt x="1601941" y="27394"/>
                </a:lnTo>
                <a:lnTo>
                  <a:pt x="1591795" y="35013"/>
                </a:lnTo>
                <a:lnTo>
                  <a:pt x="1589834" y="37549"/>
                </a:lnTo>
                <a:lnTo>
                  <a:pt x="1584740" y="48655"/>
                </a:lnTo>
                <a:lnTo>
                  <a:pt x="1583042" y="62488"/>
                </a:lnTo>
                <a:close/>
              </a:path>
              <a:path w="2381506" h="123250">
                <a:moveTo>
                  <a:pt x="1664360" y="26771"/>
                </a:moveTo>
                <a:lnTo>
                  <a:pt x="1664360" y="95201"/>
                </a:lnTo>
                <a:lnTo>
                  <a:pt x="1675861" y="95201"/>
                </a:lnTo>
                <a:lnTo>
                  <a:pt x="1675861" y="50987"/>
                </a:lnTo>
                <a:lnTo>
                  <a:pt x="1677416" y="46696"/>
                </a:lnTo>
                <a:lnTo>
                  <a:pt x="1680525" y="42968"/>
                </a:lnTo>
                <a:lnTo>
                  <a:pt x="1683635" y="39241"/>
                </a:lnTo>
                <a:lnTo>
                  <a:pt x="1688087" y="37377"/>
                </a:lnTo>
                <a:lnTo>
                  <a:pt x="1695190" y="37399"/>
                </a:lnTo>
                <a:lnTo>
                  <a:pt x="1697650" y="37697"/>
                </a:lnTo>
                <a:lnTo>
                  <a:pt x="1697650" y="25557"/>
                </a:lnTo>
                <a:lnTo>
                  <a:pt x="1696414" y="25429"/>
                </a:lnTo>
                <a:lnTo>
                  <a:pt x="1693943" y="25238"/>
                </a:lnTo>
                <a:lnTo>
                  <a:pt x="1689386" y="25238"/>
                </a:lnTo>
                <a:lnTo>
                  <a:pt x="1685360" y="26888"/>
                </a:lnTo>
                <a:lnTo>
                  <a:pt x="1681867" y="30189"/>
                </a:lnTo>
                <a:lnTo>
                  <a:pt x="1678374" y="33491"/>
                </a:lnTo>
                <a:lnTo>
                  <a:pt x="1676181" y="36291"/>
                </a:lnTo>
                <a:lnTo>
                  <a:pt x="1675286" y="38591"/>
                </a:lnTo>
                <a:lnTo>
                  <a:pt x="1675286" y="26771"/>
                </a:lnTo>
                <a:lnTo>
                  <a:pt x="1664360" y="26771"/>
                </a:lnTo>
                <a:close/>
              </a:path>
              <a:path w="2381506" h="123250">
                <a:moveTo>
                  <a:pt x="1752322" y="80186"/>
                </a:moveTo>
                <a:lnTo>
                  <a:pt x="1749213" y="75245"/>
                </a:lnTo>
                <a:lnTo>
                  <a:pt x="1747659" y="69111"/>
                </a:lnTo>
                <a:lnTo>
                  <a:pt x="1747659" y="53180"/>
                </a:lnTo>
                <a:lnTo>
                  <a:pt x="1749459" y="46663"/>
                </a:lnTo>
                <a:lnTo>
                  <a:pt x="1753058" y="42233"/>
                </a:lnTo>
                <a:lnTo>
                  <a:pt x="1756657" y="37803"/>
                </a:lnTo>
                <a:lnTo>
                  <a:pt x="1761354" y="35588"/>
                </a:lnTo>
                <a:lnTo>
                  <a:pt x="1772344" y="35588"/>
                </a:lnTo>
                <a:lnTo>
                  <a:pt x="1776710" y="37665"/>
                </a:lnTo>
                <a:lnTo>
                  <a:pt x="1780246" y="41818"/>
                </a:lnTo>
                <a:lnTo>
                  <a:pt x="1783781" y="45971"/>
                </a:lnTo>
                <a:lnTo>
                  <a:pt x="1785548" y="52371"/>
                </a:lnTo>
                <a:lnTo>
                  <a:pt x="1785548" y="69580"/>
                </a:lnTo>
                <a:lnTo>
                  <a:pt x="1783834" y="76150"/>
                </a:lnTo>
                <a:lnTo>
                  <a:pt x="1780405" y="80729"/>
                </a:lnTo>
                <a:lnTo>
                  <a:pt x="1776976" y="85308"/>
                </a:lnTo>
                <a:lnTo>
                  <a:pt x="1772621" y="96692"/>
                </a:lnTo>
                <a:lnTo>
                  <a:pt x="1776284" y="94818"/>
                </a:lnTo>
                <a:lnTo>
                  <a:pt x="1779947" y="92943"/>
                </a:lnTo>
                <a:lnTo>
                  <a:pt x="1783121" y="89898"/>
                </a:lnTo>
                <a:lnTo>
                  <a:pt x="1785805" y="85681"/>
                </a:lnTo>
                <a:lnTo>
                  <a:pt x="1785805" y="95201"/>
                </a:lnTo>
                <a:lnTo>
                  <a:pt x="1796156" y="95201"/>
                </a:lnTo>
                <a:lnTo>
                  <a:pt x="1796156" y="1022"/>
                </a:lnTo>
                <a:lnTo>
                  <a:pt x="1785102" y="1022"/>
                </a:lnTo>
                <a:lnTo>
                  <a:pt x="1785102" y="35588"/>
                </a:lnTo>
                <a:lnTo>
                  <a:pt x="1782503" y="32394"/>
                </a:lnTo>
                <a:lnTo>
                  <a:pt x="1780182" y="30158"/>
                </a:lnTo>
                <a:lnTo>
                  <a:pt x="1778137" y="28880"/>
                </a:lnTo>
                <a:lnTo>
                  <a:pt x="1774601" y="26665"/>
                </a:lnTo>
                <a:lnTo>
                  <a:pt x="1770214" y="25557"/>
                </a:lnTo>
                <a:lnTo>
                  <a:pt x="1755518" y="25557"/>
                </a:lnTo>
                <a:lnTo>
                  <a:pt x="1748244" y="29210"/>
                </a:lnTo>
                <a:lnTo>
                  <a:pt x="1743154" y="36515"/>
                </a:lnTo>
                <a:lnTo>
                  <a:pt x="1737206" y="49247"/>
                </a:lnTo>
                <a:lnTo>
                  <a:pt x="1735518" y="62424"/>
                </a:lnTo>
                <a:lnTo>
                  <a:pt x="1735545" y="64211"/>
                </a:lnTo>
                <a:lnTo>
                  <a:pt x="1737855" y="77527"/>
                </a:lnTo>
                <a:lnTo>
                  <a:pt x="1743889" y="88013"/>
                </a:lnTo>
                <a:lnTo>
                  <a:pt x="1749469" y="94424"/>
                </a:lnTo>
                <a:lnTo>
                  <a:pt x="1756072" y="97629"/>
                </a:lnTo>
                <a:lnTo>
                  <a:pt x="1755433" y="85127"/>
                </a:lnTo>
                <a:lnTo>
                  <a:pt x="1752322" y="80186"/>
                </a:lnTo>
                <a:close/>
              </a:path>
              <a:path w="2381506" h="123250">
                <a:moveTo>
                  <a:pt x="1755433" y="85127"/>
                </a:moveTo>
                <a:lnTo>
                  <a:pt x="1756072" y="97629"/>
                </a:lnTo>
                <a:lnTo>
                  <a:pt x="1768425" y="97629"/>
                </a:lnTo>
                <a:lnTo>
                  <a:pt x="1772621" y="96692"/>
                </a:lnTo>
                <a:lnTo>
                  <a:pt x="1776976" y="85308"/>
                </a:lnTo>
                <a:lnTo>
                  <a:pt x="1772599" y="87598"/>
                </a:lnTo>
                <a:lnTo>
                  <a:pt x="1760417" y="87598"/>
                </a:lnTo>
                <a:lnTo>
                  <a:pt x="1755433" y="85127"/>
                </a:lnTo>
                <a:close/>
              </a:path>
              <a:path w="2381506" h="123250">
                <a:moveTo>
                  <a:pt x="1816709" y="27091"/>
                </a:moveTo>
                <a:lnTo>
                  <a:pt x="1816709" y="95201"/>
                </a:lnTo>
                <a:lnTo>
                  <a:pt x="1828402" y="95201"/>
                </a:lnTo>
                <a:lnTo>
                  <a:pt x="1828402" y="27091"/>
                </a:lnTo>
                <a:lnTo>
                  <a:pt x="1816709" y="27091"/>
                </a:lnTo>
                <a:close/>
              </a:path>
              <a:path w="2381506" h="123250">
                <a:moveTo>
                  <a:pt x="1816709" y="1342"/>
                </a:moveTo>
                <a:lnTo>
                  <a:pt x="1816709" y="14376"/>
                </a:lnTo>
                <a:lnTo>
                  <a:pt x="1828402" y="14376"/>
                </a:lnTo>
                <a:lnTo>
                  <a:pt x="1828402" y="1342"/>
                </a:lnTo>
                <a:lnTo>
                  <a:pt x="1816709" y="1342"/>
                </a:lnTo>
                <a:close/>
              </a:path>
              <a:path w="2381506" h="123250">
                <a:moveTo>
                  <a:pt x="1864141" y="15068"/>
                </a:moveTo>
                <a:lnTo>
                  <a:pt x="1864822" y="13258"/>
                </a:lnTo>
                <a:lnTo>
                  <a:pt x="1867591" y="10542"/>
                </a:lnTo>
                <a:lnTo>
                  <a:pt x="1872585" y="10574"/>
                </a:lnTo>
                <a:lnTo>
                  <a:pt x="1875174" y="10734"/>
                </a:lnTo>
                <a:lnTo>
                  <a:pt x="1875174" y="255"/>
                </a:lnTo>
                <a:lnTo>
                  <a:pt x="1872554" y="64"/>
                </a:lnTo>
                <a:lnTo>
                  <a:pt x="1862650" y="0"/>
                </a:lnTo>
                <a:lnTo>
                  <a:pt x="1857474" y="1959"/>
                </a:lnTo>
                <a:lnTo>
                  <a:pt x="1854790" y="5878"/>
                </a:lnTo>
                <a:lnTo>
                  <a:pt x="1853300" y="8093"/>
                </a:lnTo>
                <a:lnTo>
                  <a:pt x="1852469" y="11586"/>
                </a:lnTo>
                <a:lnTo>
                  <a:pt x="1852299" y="16357"/>
                </a:lnTo>
                <a:lnTo>
                  <a:pt x="1852299" y="27091"/>
                </a:lnTo>
                <a:lnTo>
                  <a:pt x="1842778" y="27091"/>
                </a:lnTo>
                <a:lnTo>
                  <a:pt x="1842778" y="36163"/>
                </a:lnTo>
                <a:lnTo>
                  <a:pt x="1852299" y="36163"/>
                </a:lnTo>
                <a:lnTo>
                  <a:pt x="1852299" y="95201"/>
                </a:lnTo>
                <a:lnTo>
                  <a:pt x="1863672" y="95201"/>
                </a:lnTo>
                <a:lnTo>
                  <a:pt x="1863672" y="36163"/>
                </a:lnTo>
                <a:lnTo>
                  <a:pt x="1875174" y="36163"/>
                </a:lnTo>
                <a:lnTo>
                  <a:pt x="1875174" y="27091"/>
                </a:lnTo>
                <a:lnTo>
                  <a:pt x="1863800" y="27091"/>
                </a:lnTo>
                <a:lnTo>
                  <a:pt x="1863800" y="19679"/>
                </a:lnTo>
                <a:lnTo>
                  <a:pt x="1864141" y="15068"/>
                </a:lnTo>
                <a:close/>
              </a:path>
              <a:path w="2381506" h="123250">
                <a:moveTo>
                  <a:pt x="1896856" y="15068"/>
                </a:moveTo>
                <a:lnTo>
                  <a:pt x="1897537" y="13258"/>
                </a:lnTo>
                <a:lnTo>
                  <a:pt x="1900306" y="10542"/>
                </a:lnTo>
                <a:lnTo>
                  <a:pt x="1905300" y="10574"/>
                </a:lnTo>
                <a:lnTo>
                  <a:pt x="1907888" y="10734"/>
                </a:lnTo>
                <a:lnTo>
                  <a:pt x="1907888" y="255"/>
                </a:lnTo>
                <a:lnTo>
                  <a:pt x="1905269" y="64"/>
                </a:lnTo>
                <a:lnTo>
                  <a:pt x="1895365" y="0"/>
                </a:lnTo>
                <a:lnTo>
                  <a:pt x="1890189" y="1959"/>
                </a:lnTo>
                <a:lnTo>
                  <a:pt x="1887505" y="5878"/>
                </a:lnTo>
                <a:lnTo>
                  <a:pt x="1886015" y="8093"/>
                </a:lnTo>
                <a:lnTo>
                  <a:pt x="1885184" y="11586"/>
                </a:lnTo>
                <a:lnTo>
                  <a:pt x="1885014" y="16357"/>
                </a:lnTo>
                <a:lnTo>
                  <a:pt x="1885014" y="27091"/>
                </a:lnTo>
                <a:lnTo>
                  <a:pt x="1875493" y="27091"/>
                </a:lnTo>
                <a:lnTo>
                  <a:pt x="1875493" y="36163"/>
                </a:lnTo>
                <a:lnTo>
                  <a:pt x="1885014" y="36163"/>
                </a:lnTo>
                <a:lnTo>
                  <a:pt x="1885014" y="95201"/>
                </a:lnTo>
                <a:lnTo>
                  <a:pt x="1896387" y="95201"/>
                </a:lnTo>
                <a:lnTo>
                  <a:pt x="1896387" y="36163"/>
                </a:lnTo>
                <a:lnTo>
                  <a:pt x="1907888" y="36163"/>
                </a:lnTo>
                <a:lnTo>
                  <a:pt x="1907888" y="27091"/>
                </a:lnTo>
                <a:lnTo>
                  <a:pt x="1896515" y="27091"/>
                </a:lnTo>
                <a:lnTo>
                  <a:pt x="1896515" y="19679"/>
                </a:lnTo>
                <a:lnTo>
                  <a:pt x="1896856" y="15068"/>
                </a:lnTo>
                <a:close/>
              </a:path>
              <a:path w="2381506" h="123250">
                <a:moveTo>
                  <a:pt x="1930216" y="27839"/>
                </a:moveTo>
                <a:lnTo>
                  <a:pt x="1919965" y="35524"/>
                </a:lnTo>
                <a:lnTo>
                  <a:pt x="1923671" y="55523"/>
                </a:lnTo>
                <a:lnTo>
                  <a:pt x="1923884" y="49645"/>
                </a:lnTo>
                <a:lnTo>
                  <a:pt x="1925779" y="44800"/>
                </a:lnTo>
                <a:lnTo>
                  <a:pt x="1929357" y="40988"/>
                </a:lnTo>
                <a:lnTo>
                  <a:pt x="1932935" y="37175"/>
                </a:lnTo>
                <a:lnTo>
                  <a:pt x="1930216" y="27839"/>
                </a:lnTo>
                <a:close/>
              </a:path>
              <a:path w="2381506" h="123250">
                <a:moveTo>
                  <a:pt x="1973509" y="64660"/>
                </a:moveTo>
                <a:lnTo>
                  <a:pt x="1973509" y="57759"/>
                </a:lnTo>
                <a:lnTo>
                  <a:pt x="1973169" y="52733"/>
                </a:lnTo>
                <a:lnTo>
                  <a:pt x="1972487" y="49581"/>
                </a:lnTo>
                <a:lnTo>
                  <a:pt x="1971720" y="44981"/>
                </a:lnTo>
                <a:lnTo>
                  <a:pt x="1970187" y="40955"/>
                </a:lnTo>
                <a:lnTo>
                  <a:pt x="1967887" y="37505"/>
                </a:lnTo>
                <a:lnTo>
                  <a:pt x="1965501" y="33885"/>
                </a:lnTo>
                <a:lnTo>
                  <a:pt x="1962029" y="30935"/>
                </a:lnTo>
                <a:lnTo>
                  <a:pt x="1957471" y="28656"/>
                </a:lnTo>
                <a:lnTo>
                  <a:pt x="1952914" y="26378"/>
                </a:lnTo>
                <a:lnTo>
                  <a:pt x="1948207" y="25238"/>
                </a:lnTo>
                <a:lnTo>
                  <a:pt x="1943183" y="25238"/>
                </a:lnTo>
                <a:lnTo>
                  <a:pt x="1930216" y="27839"/>
                </a:lnTo>
                <a:lnTo>
                  <a:pt x="1932935" y="37175"/>
                </a:lnTo>
                <a:lnTo>
                  <a:pt x="1937366" y="35269"/>
                </a:lnTo>
                <a:lnTo>
                  <a:pt x="1950017" y="35269"/>
                </a:lnTo>
                <a:lnTo>
                  <a:pt x="1955278" y="38038"/>
                </a:lnTo>
                <a:lnTo>
                  <a:pt x="1958430" y="43575"/>
                </a:lnTo>
                <a:lnTo>
                  <a:pt x="1960133" y="46557"/>
                </a:lnTo>
                <a:lnTo>
                  <a:pt x="1961220" y="50540"/>
                </a:lnTo>
                <a:lnTo>
                  <a:pt x="1961689" y="55523"/>
                </a:lnTo>
                <a:lnTo>
                  <a:pt x="1923671" y="55523"/>
                </a:lnTo>
                <a:lnTo>
                  <a:pt x="1919965" y="35524"/>
                </a:lnTo>
                <a:lnTo>
                  <a:pt x="1918263" y="37647"/>
                </a:lnTo>
                <a:lnTo>
                  <a:pt x="1912830" y="48717"/>
                </a:lnTo>
                <a:lnTo>
                  <a:pt x="1911019" y="62296"/>
                </a:lnTo>
                <a:lnTo>
                  <a:pt x="1911071" y="64820"/>
                </a:lnTo>
                <a:lnTo>
                  <a:pt x="1913593" y="78163"/>
                </a:lnTo>
                <a:lnTo>
                  <a:pt x="1919901" y="88333"/>
                </a:lnTo>
                <a:lnTo>
                  <a:pt x="1925822" y="94530"/>
                </a:lnTo>
                <a:lnTo>
                  <a:pt x="1933042" y="97629"/>
                </a:lnTo>
                <a:lnTo>
                  <a:pt x="1945054" y="97629"/>
                </a:lnTo>
                <a:lnTo>
                  <a:pt x="1948185" y="97288"/>
                </a:lnTo>
                <a:lnTo>
                  <a:pt x="1950954" y="96607"/>
                </a:lnTo>
                <a:lnTo>
                  <a:pt x="1956108" y="95414"/>
                </a:lnTo>
                <a:lnTo>
                  <a:pt x="1960432" y="93114"/>
                </a:lnTo>
                <a:lnTo>
                  <a:pt x="1963925" y="89706"/>
                </a:lnTo>
                <a:lnTo>
                  <a:pt x="1966012" y="87747"/>
                </a:lnTo>
                <a:lnTo>
                  <a:pt x="1967897" y="85223"/>
                </a:lnTo>
                <a:lnTo>
                  <a:pt x="1969580" y="82135"/>
                </a:lnTo>
                <a:lnTo>
                  <a:pt x="1971262" y="79047"/>
                </a:lnTo>
                <a:lnTo>
                  <a:pt x="1972253" y="76246"/>
                </a:lnTo>
                <a:lnTo>
                  <a:pt x="1972551" y="73733"/>
                </a:lnTo>
                <a:lnTo>
                  <a:pt x="1961241" y="73733"/>
                </a:lnTo>
                <a:lnTo>
                  <a:pt x="1960389" y="76757"/>
                </a:lnTo>
                <a:lnTo>
                  <a:pt x="1958941" y="79419"/>
                </a:lnTo>
                <a:lnTo>
                  <a:pt x="1956896" y="81719"/>
                </a:lnTo>
                <a:lnTo>
                  <a:pt x="1953318" y="85681"/>
                </a:lnTo>
                <a:lnTo>
                  <a:pt x="1948526" y="87661"/>
                </a:lnTo>
                <a:lnTo>
                  <a:pt x="1936088" y="87661"/>
                </a:lnTo>
                <a:lnTo>
                  <a:pt x="1931338" y="85564"/>
                </a:lnTo>
                <a:lnTo>
                  <a:pt x="1928271" y="81368"/>
                </a:lnTo>
                <a:lnTo>
                  <a:pt x="1925203" y="77173"/>
                </a:lnTo>
                <a:lnTo>
                  <a:pt x="1923564" y="71603"/>
                </a:lnTo>
                <a:lnTo>
                  <a:pt x="1923351" y="64660"/>
                </a:lnTo>
                <a:lnTo>
                  <a:pt x="1973509" y="64660"/>
                </a:lnTo>
                <a:close/>
              </a:path>
              <a:path w="2381506" h="123250">
                <a:moveTo>
                  <a:pt x="1991507" y="26771"/>
                </a:moveTo>
                <a:lnTo>
                  <a:pt x="1991507" y="95201"/>
                </a:lnTo>
                <a:lnTo>
                  <a:pt x="2003008" y="95201"/>
                </a:lnTo>
                <a:lnTo>
                  <a:pt x="2003008" y="50987"/>
                </a:lnTo>
                <a:lnTo>
                  <a:pt x="2004563" y="46696"/>
                </a:lnTo>
                <a:lnTo>
                  <a:pt x="2007672" y="42968"/>
                </a:lnTo>
                <a:lnTo>
                  <a:pt x="2010782" y="39241"/>
                </a:lnTo>
                <a:lnTo>
                  <a:pt x="2015233" y="37377"/>
                </a:lnTo>
                <a:lnTo>
                  <a:pt x="2022336" y="37399"/>
                </a:lnTo>
                <a:lnTo>
                  <a:pt x="2024796" y="37697"/>
                </a:lnTo>
                <a:lnTo>
                  <a:pt x="2024796" y="25557"/>
                </a:lnTo>
                <a:lnTo>
                  <a:pt x="2023561" y="25429"/>
                </a:lnTo>
                <a:lnTo>
                  <a:pt x="2021090" y="25238"/>
                </a:lnTo>
                <a:lnTo>
                  <a:pt x="2016533" y="25238"/>
                </a:lnTo>
                <a:lnTo>
                  <a:pt x="2012507" y="26888"/>
                </a:lnTo>
                <a:lnTo>
                  <a:pt x="2009014" y="30189"/>
                </a:lnTo>
                <a:lnTo>
                  <a:pt x="2005521" y="33491"/>
                </a:lnTo>
                <a:lnTo>
                  <a:pt x="2003327" y="36291"/>
                </a:lnTo>
                <a:lnTo>
                  <a:pt x="2002433" y="38591"/>
                </a:lnTo>
                <a:lnTo>
                  <a:pt x="2002433" y="26771"/>
                </a:lnTo>
                <a:lnTo>
                  <a:pt x="1991507" y="26771"/>
                </a:lnTo>
                <a:close/>
              </a:path>
              <a:path w="2381506" h="123250">
                <a:moveTo>
                  <a:pt x="2050170" y="27839"/>
                </a:moveTo>
                <a:lnTo>
                  <a:pt x="2039919" y="35524"/>
                </a:lnTo>
                <a:lnTo>
                  <a:pt x="2043624" y="55523"/>
                </a:lnTo>
                <a:lnTo>
                  <a:pt x="2043837" y="49645"/>
                </a:lnTo>
                <a:lnTo>
                  <a:pt x="2045733" y="44800"/>
                </a:lnTo>
                <a:lnTo>
                  <a:pt x="2049311" y="40988"/>
                </a:lnTo>
                <a:lnTo>
                  <a:pt x="2052889" y="37175"/>
                </a:lnTo>
                <a:lnTo>
                  <a:pt x="2050170" y="27839"/>
                </a:lnTo>
                <a:close/>
              </a:path>
              <a:path w="2381506" h="123250">
                <a:moveTo>
                  <a:pt x="2093463" y="64660"/>
                </a:moveTo>
                <a:lnTo>
                  <a:pt x="2093463" y="57759"/>
                </a:lnTo>
                <a:lnTo>
                  <a:pt x="2093122" y="52733"/>
                </a:lnTo>
                <a:lnTo>
                  <a:pt x="2092441" y="49581"/>
                </a:lnTo>
                <a:lnTo>
                  <a:pt x="2091674" y="44981"/>
                </a:lnTo>
                <a:lnTo>
                  <a:pt x="2090141" y="40955"/>
                </a:lnTo>
                <a:lnTo>
                  <a:pt x="2087840" y="37505"/>
                </a:lnTo>
                <a:lnTo>
                  <a:pt x="2085455" y="33885"/>
                </a:lnTo>
                <a:lnTo>
                  <a:pt x="2081983" y="30935"/>
                </a:lnTo>
                <a:lnTo>
                  <a:pt x="2077425" y="28656"/>
                </a:lnTo>
                <a:lnTo>
                  <a:pt x="2072867" y="26378"/>
                </a:lnTo>
                <a:lnTo>
                  <a:pt x="2068160" y="25238"/>
                </a:lnTo>
                <a:lnTo>
                  <a:pt x="2063137" y="25238"/>
                </a:lnTo>
                <a:lnTo>
                  <a:pt x="2050170" y="27839"/>
                </a:lnTo>
                <a:lnTo>
                  <a:pt x="2052889" y="37175"/>
                </a:lnTo>
                <a:lnTo>
                  <a:pt x="2057319" y="35269"/>
                </a:lnTo>
                <a:lnTo>
                  <a:pt x="2069971" y="35269"/>
                </a:lnTo>
                <a:lnTo>
                  <a:pt x="2075232" y="38038"/>
                </a:lnTo>
                <a:lnTo>
                  <a:pt x="2078384" y="43575"/>
                </a:lnTo>
                <a:lnTo>
                  <a:pt x="2080087" y="46557"/>
                </a:lnTo>
                <a:lnTo>
                  <a:pt x="2081174" y="50540"/>
                </a:lnTo>
                <a:lnTo>
                  <a:pt x="2081642" y="55523"/>
                </a:lnTo>
                <a:lnTo>
                  <a:pt x="2043624" y="55523"/>
                </a:lnTo>
                <a:lnTo>
                  <a:pt x="2039919" y="35524"/>
                </a:lnTo>
                <a:lnTo>
                  <a:pt x="2038217" y="37647"/>
                </a:lnTo>
                <a:lnTo>
                  <a:pt x="2032784" y="48717"/>
                </a:lnTo>
                <a:lnTo>
                  <a:pt x="2030973" y="62296"/>
                </a:lnTo>
                <a:lnTo>
                  <a:pt x="2031025" y="64820"/>
                </a:lnTo>
                <a:lnTo>
                  <a:pt x="2033547" y="78163"/>
                </a:lnTo>
                <a:lnTo>
                  <a:pt x="2039855" y="88333"/>
                </a:lnTo>
                <a:lnTo>
                  <a:pt x="2045776" y="94530"/>
                </a:lnTo>
                <a:lnTo>
                  <a:pt x="2052996" y="97629"/>
                </a:lnTo>
                <a:lnTo>
                  <a:pt x="2065008" y="97629"/>
                </a:lnTo>
                <a:lnTo>
                  <a:pt x="2068139" y="97288"/>
                </a:lnTo>
                <a:lnTo>
                  <a:pt x="2070908" y="96607"/>
                </a:lnTo>
                <a:lnTo>
                  <a:pt x="2076062" y="95414"/>
                </a:lnTo>
                <a:lnTo>
                  <a:pt x="2080386" y="93114"/>
                </a:lnTo>
                <a:lnTo>
                  <a:pt x="2083879" y="89706"/>
                </a:lnTo>
                <a:lnTo>
                  <a:pt x="2085966" y="87747"/>
                </a:lnTo>
                <a:lnTo>
                  <a:pt x="2087851" y="85223"/>
                </a:lnTo>
                <a:lnTo>
                  <a:pt x="2089534" y="82135"/>
                </a:lnTo>
                <a:lnTo>
                  <a:pt x="2091216" y="79047"/>
                </a:lnTo>
                <a:lnTo>
                  <a:pt x="2092207" y="76246"/>
                </a:lnTo>
                <a:lnTo>
                  <a:pt x="2092505" y="73733"/>
                </a:lnTo>
                <a:lnTo>
                  <a:pt x="2081195" y="73733"/>
                </a:lnTo>
                <a:lnTo>
                  <a:pt x="2080343" y="76757"/>
                </a:lnTo>
                <a:lnTo>
                  <a:pt x="2078895" y="79419"/>
                </a:lnTo>
                <a:lnTo>
                  <a:pt x="2076850" y="81719"/>
                </a:lnTo>
                <a:lnTo>
                  <a:pt x="2073272" y="85681"/>
                </a:lnTo>
                <a:lnTo>
                  <a:pt x="2068480" y="87661"/>
                </a:lnTo>
                <a:lnTo>
                  <a:pt x="2056042" y="87661"/>
                </a:lnTo>
                <a:lnTo>
                  <a:pt x="2051292" y="85564"/>
                </a:lnTo>
                <a:lnTo>
                  <a:pt x="2048225" y="81368"/>
                </a:lnTo>
                <a:lnTo>
                  <a:pt x="2045157" y="77173"/>
                </a:lnTo>
                <a:lnTo>
                  <a:pt x="2043518" y="71603"/>
                </a:lnTo>
                <a:lnTo>
                  <a:pt x="2043305" y="64660"/>
                </a:lnTo>
                <a:lnTo>
                  <a:pt x="2093463" y="64660"/>
                </a:lnTo>
                <a:close/>
              </a:path>
              <a:path w="2381506" h="123250">
                <a:moveTo>
                  <a:pt x="2122642" y="95201"/>
                </a:moveTo>
                <a:lnTo>
                  <a:pt x="2122642" y="54884"/>
                </a:lnTo>
                <a:lnTo>
                  <a:pt x="2122930" y="51445"/>
                </a:lnTo>
                <a:lnTo>
                  <a:pt x="2123505" y="49038"/>
                </a:lnTo>
                <a:lnTo>
                  <a:pt x="2124080" y="46631"/>
                </a:lnTo>
                <a:lnTo>
                  <a:pt x="2125326" y="44299"/>
                </a:lnTo>
                <a:lnTo>
                  <a:pt x="2127243" y="42042"/>
                </a:lnTo>
                <a:lnTo>
                  <a:pt x="2129628" y="39230"/>
                </a:lnTo>
                <a:lnTo>
                  <a:pt x="2132397" y="37356"/>
                </a:lnTo>
                <a:lnTo>
                  <a:pt x="2135549" y="36419"/>
                </a:lnTo>
                <a:lnTo>
                  <a:pt x="2137296" y="35865"/>
                </a:lnTo>
                <a:lnTo>
                  <a:pt x="2139532" y="35588"/>
                </a:lnTo>
                <a:lnTo>
                  <a:pt x="2147625" y="35588"/>
                </a:lnTo>
                <a:lnTo>
                  <a:pt x="2151331" y="37719"/>
                </a:lnTo>
                <a:lnTo>
                  <a:pt x="2153376" y="41978"/>
                </a:lnTo>
                <a:lnTo>
                  <a:pt x="2154612" y="44534"/>
                </a:lnTo>
                <a:lnTo>
                  <a:pt x="2155229" y="47899"/>
                </a:lnTo>
                <a:lnTo>
                  <a:pt x="2155229" y="95201"/>
                </a:lnTo>
                <a:lnTo>
                  <a:pt x="2166922" y="95201"/>
                </a:lnTo>
                <a:lnTo>
                  <a:pt x="2166922" y="44406"/>
                </a:lnTo>
                <a:lnTo>
                  <a:pt x="2165984" y="39103"/>
                </a:lnTo>
                <a:lnTo>
                  <a:pt x="2164111" y="35397"/>
                </a:lnTo>
                <a:lnTo>
                  <a:pt x="2160703" y="28624"/>
                </a:lnTo>
                <a:lnTo>
                  <a:pt x="2154143" y="25238"/>
                </a:lnTo>
                <a:lnTo>
                  <a:pt x="2140001" y="25238"/>
                </a:lnTo>
                <a:lnTo>
                  <a:pt x="2135975" y="26111"/>
                </a:lnTo>
                <a:lnTo>
                  <a:pt x="2132355" y="27857"/>
                </a:lnTo>
                <a:lnTo>
                  <a:pt x="2128734" y="29604"/>
                </a:lnTo>
                <a:lnTo>
                  <a:pt x="2125305" y="32479"/>
                </a:lnTo>
                <a:lnTo>
                  <a:pt x="2122067" y="36483"/>
                </a:lnTo>
                <a:lnTo>
                  <a:pt x="2122067" y="26771"/>
                </a:lnTo>
                <a:lnTo>
                  <a:pt x="2111141" y="26771"/>
                </a:lnTo>
                <a:lnTo>
                  <a:pt x="2111141" y="95201"/>
                </a:lnTo>
                <a:lnTo>
                  <a:pt x="2122642" y="95201"/>
                </a:lnTo>
                <a:close/>
              </a:path>
              <a:path w="2381506" h="123250">
                <a:moveTo>
                  <a:pt x="2206538" y="35077"/>
                </a:moveTo>
                <a:lnTo>
                  <a:pt x="2219232" y="35077"/>
                </a:lnTo>
                <a:lnTo>
                  <a:pt x="2223129" y="36472"/>
                </a:lnTo>
                <a:lnTo>
                  <a:pt x="2225557" y="39263"/>
                </a:lnTo>
                <a:lnTo>
                  <a:pt x="2227985" y="42052"/>
                </a:lnTo>
                <a:lnTo>
                  <a:pt x="2229540" y="45556"/>
                </a:lnTo>
                <a:lnTo>
                  <a:pt x="2230222" y="49773"/>
                </a:lnTo>
                <a:lnTo>
                  <a:pt x="2241403" y="49773"/>
                </a:lnTo>
                <a:lnTo>
                  <a:pt x="2240424" y="40615"/>
                </a:lnTo>
                <a:lnTo>
                  <a:pt x="2237516" y="34161"/>
                </a:lnTo>
                <a:lnTo>
                  <a:pt x="2232682" y="30413"/>
                </a:lnTo>
                <a:lnTo>
                  <a:pt x="2227847" y="26665"/>
                </a:lnTo>
                <a:lnTo>
                  <a:pt x="2221574" y="24790"/>
                </a:lnTo>
                <a:lnTo>
                  <a:pt x="2204834" y="24790"/>
                </a:lnTo>
                <a:lnTo>
                  <a:pt x="2197400" y="28134"/>
                </a:lnTo>
                <a:lnTo>
                  <a:pt x="2191565" y="34822"/>
                </a:lnTo>
                <a:lnTo>
                  <a:pt x="2189352" y="37689"/>
                </a:lnTo>
                <a:lnTo>
                  <a:pt x="2184446" y="48788"/>
                </a:lnTo>
                <a:lnTo>
                  <a:pt x="2182811" y="62871"/>
                </a:lnTo>
                <a:lnTo>
                  <a:pt x="2182813" y="63294"/>
                </a:lnTo>
                <a:lnTo>
                  <a:pt x="2184866" y="76521"/>
                </a:lnTo>
                <a:lnTo>
                  <a:pt x="2190798" y="87374"/>
                </a:lnTo>
                <a:lnTo>
                  <a:pt x="2196123" y="93913"/>
                </a:lnTo>
                <a:lnTo>
                  <a:pt x="2203258" y="97182"/>
                </a:lnTo>
                <a:lnTo>
                  <a:pt x="2220169" y="97182"/>
                </a:lnTo>
                <a:lnTo>
                  <a:pt x="2226707" y="95084"/>
                </a:lnTo>
                <a:lnTo>
                  <a:pt x="2231819" y="90888"/>
                </a:lnTo>
                <a:lnTo>
                  <a:pt x="2236931" y="86692"/>
                </a:lnTo>
                <a:lnTo>
                  <a:pt x="2240126" y="80058"/>
                </a:lnTo>
                <a:lnTo>
                  <a:pt x="2241403" y="70985"/>
                </a:lnTo>
                <a:lnTo>
                  <a:pt x="2230222" y="70985"/>
                </a:lnTo>
                <a:lnTo>
                  <a:pt x="2229157" y="76054"/>
                </a:lnTo>
                <a:lnTo>
                  <a:pt x="2227229" y="80048"/>
                </a:lnTo>
                <a:lnTo>
                  <a:pt x="2224439" y="82965"/>
                </a:lnTo>
                <a:lnTo>
                  <a:pt x="2221649" y="85883"/>
                </a:lnTo>
                <a:lnTo>
                  <a:pt x="2217869" y="87342"/>
                </a:lnTo>
                <a:lnTo>
                  <a:pt x="2206878" y="87342"/>
                </a:lnTo>
                <a:lnTo>
                  <a:pt x="2202321" y="84999"/>
                </a:lnTo>
                <a:lnTo>
                  <a:pt x="2199423" y="80314"/>
                </a:lnTo>
                <a:lnTo>
                  <a:pt x="2196527" y="75629"/>
                </a:lnTo>
                <a:lnTo>
                  <a:pt x="2195079" y="69857"/>
                </a:lnTo>
                <a:lnTo>
                  <a:pt x="2195079" y="56184"/>
                </a:lnTo>
                <a:lnTo>
                  <a:pt x="2196101" y="50454"/>
                </a:lnTo>
                <a:lnTo>
                  <a:pt x="2198146" y="45811"/>
                </a:lnTo>
                <a:lnTo>
                  <a:pt x="2201298" y="38655"/>
                </a:lnTo>
                <a:lnTo>
                  <a:pt x="2206538" y="35077"/>
                </a:lnTo>
                <a:close/>
              </a:path>
              <a:path w="2381506" h="123250">
                <a:moveTo>
                  <a:pt x="2268268" y="27839"/>
                </a:moveTo>
                <a:lnTo>
                  <a:pt x="2258016" y="35524"/>
                </a:lnTo>
                <a:lnTo>
                  <a:pt x="2261722" y="55523"/>
                </a:lnTo>
                <a:lnTo>
                  <a:pt x="2261935" y="49645"/>
                </a:lnTo>
                <a:lnTo>
                  <a:pt x="2263831" y="44800"/>
                </a:lnTo>
                <a:lnTo>
                  <a:pt x="2267409" y="40988"/>
                </a:lnTo>
                <a:lnTo>
                  <a:pt x="2270987" y="37175"/>
                </a:lnTo>
                <a:lnTo>
                  <a:pt x="2268268" y="27839"/>
                </a:lnTo>
                <a:close/>
              </a:path>
              <a:path w="2381506" h="123250">
                <a:moveTo>
                  <a:pt x="2311560" y="64660"/>
                </a:moveTo>
                <a:lnTo>
                  <a:pt x="2311560" y="57759"/>
                </a:lnTo>
                <a:lnTo>
                  <a:pt x="2311220" y="52733"/>
                </a:lnTo>
                <a:lnTo>
                  <a:pt x="2310539" y="49581"/>
                </a:lnTo>
                <a:lnTo>
                  <a:pt x="2309772" y="44981"/>
                </a:lnTo>
                <a:lnTo>
                  <a:pt x="2308239" y="40955"/>
                </a:lnTo>
                <a:lnTo>
                  <a:pt x="2305938" y="37505"/>
                </a:lnTo>
                <a:lnTo>
                  <a:pt x="2303553" y="33885"/>
                </a:lnTo>
                <a:lnTo>
                  <a:pt x="2300081" y="30935"/>
                </a:lnTo>
                <a:lnTo>
                  <a:pt x="2295523" y="28656"/>
                </a:lnTo>
                <a:lnTo>
                  <a:pt x="2290965" y="26378"/>
                </a:lnTo>
                <a:lnTo>
                  <a:pt x="2286258" y="25238"/>
                </a:lnTo>
                <a:lnTo>
                  <a:pt x="2281235" y="25238"/>
                </a:lnTo>
                <a:lnTo>
                  <a:pt x="2268268" y="27839"/>
                </a:lnTo>
                <a:lnTo>
                  <a:pt x="2270987" y="37175"/>
                </a:lnTo>
                <a:lnTo>
                  <a:pt x="2275417" y="35269"/>
                </a:lnTo>
                <a:lnTo>
                  <a:pt x="2288069" y="35269"/>
                </a:lnTo>
                <a:lnTo>
                  <a:pt x="2293330" y="38038"/>
                </a:lnTo>
                <a:lnTo>
                  <a:pt x="2296482" y="43575"/>
                </a:lnTo>
                <a:lnTo>
                  <a:pt x="2298185" y="46557"/>
                </a:lnTo>
                <a:lnTo>
                  <a:pt x="2299272" y="50540"/>
                </a:lnTo>
                <a:lnTo>
                  <a:pt x="2299740" y="55523"/>
                </a:lnTo>
                <a:lnTo>
                  <a:pt x="2261722" y="55523"/>
                </a:lnTo>
                <a:lnTo>
                  <a:pt x="2258016" y="35524"/>
                </a:lnTo>
                <a:lnTo>
                  <a:pt x="2256315" y="37647"/>
                </a:lnTo>
                <a:lnTo>
                  <a:pt x="2250882" y="48717"/>
                </a:lnTo>
                <a:lnTo>
                  <a:pt x="2249071" y="62296"/>
                </a:lnTo>
                <a:lnTo>
                  <a:pt x="2249123" y="64820"/>
                </a:lnTo>
                <a:lnTo>
                  <a:pt x="2251645" y="78163"/>
                </a:lnTo>
                <a:lnTo>
                  <a:pt x="2257953" y="88333"/>
                </a:lnTo>
                <a:lnTo>
                  <a:pt x="2263874" y="94530"/>
                </a:lnTo>
                <a:lnTo>
                  <a:pt x="2271094" y="97629"/>
                </a:lnTo>
                <a:lnTo>
                  <a:pt x="2283106" y="97629"/>
                </a:lnTo>
                <a:lnTo>
                  <a:pt x="2286237" y="97288"/>
                </a:lnTo>
                <a:lnTo>
                  <a:pt x="2289006" y="96607"/>
                </a:lnTo>
                <a:lnTo>
                  <a:pt x="2294160" y="95414"/>
                </a:lnTo>
                <a:lnTo>
                  <a:pt x="2298484" y="93114"/>
                </a:lnTo>
                <a:lnTo>
                  <a:pt x="2301977" y="89706"/>
                </a:lnTo>
                <a:lnTo>
                  <a:pt x="2304064" y="87747"/>
                </a:lnTo>
                <a:lnTo>
                  <a:pt x="2305949" y="85223"/>
                </a:lnTo>
                <a:lnTo>
                  <a:pt x="2307632" y="82135"/>
                </a:lnTo>
                <a:lnTo>
                  <a:pt x="2309314" y="79047"/>
                </a:lnTo>
                <a:lnTo>
                  <a:pt x="2310305" y="76246"/>
                </a:lnTo>
                <a:lnTo>
                  <a:pt x="2310603" y="73733"/>
                </a:lnTo>
                <a:lnTo>
                  <a:pt x="2299293" y="73733"/>
                </a:lnTo>
                <a:lnTo>
                  <a:pt x="2298441" y="76757"/>
                </a:lnTo>
                <a:lnTo>
                  <a:pt x="2296993" y="79419"/>
                </a:lnTo>
                <a:lnTo>
                  <a:pt x="2294948" y="81719"/>
                </a:lnTo>
                <a:lnTo>
                  <a:pt x="2291370" y="85681"/>
                </a:lnTo>
                <a:lnTo>
                  <a:pt x="2286578" y="87661"/>
                </a:lnTo>
                <a:lnTo>
                  <a:pt x="2274139" y="87661"/>
                </a:lnTo>
                <a:lnTo>
                  <a:pt x="2269390" y="85564"/>
                </a:lnTo>
                <a:lnTo>
                  <a:pt x="2266323" y="81368"/>
                </a:lnTo>
                <a:lnTo>
                  <a:pt x="2263255" y="77173"/>
                </a:lnTo>
                <a:lnTo>
                  <a:pt x="2261616" y="71603"/>
                </a:lnTo>
                <a:lnTo>
                  <a:pt x="2261402" y="64660"/>
                </a:lnTo>
                <a:lnTo>
                  <a:pt x="2311560" y="64660"/>
                </a:lnTo>
                <a:close/>
              </a:path>
              <a:path w="2381506" h="123250">
                <a:moveTo>
                  <a:pt x="2341848" y="86256"/>
                </a:moveTo>
                <a:lnTo>
                  <a:pt x="2338951" y="82550"/>
                </a:lnTo>
                <a:lnTo>
                  <a:pt x="2337375" y="80505"/>
                </a:lnTo>
                <a:lnTo>
                  <a:pt x="2336417" y="77566"/>
                </a:lnTo>
                <a:lnTo>
                  <a:pt x="2336076" y="73733"/>
                </a:lnTo>
                <a:lnTo>
                  <a:pt x="2325022" y="73733"/>
                </a:lnTo>
                <a:lnTo>
                  <a:pt x="2325320" y="80548"/>
                </a:lnTo>
                <a:lnTo>
                  <a:pt x="2327588" y="86266"/>
                </a:lnTo>
                <a:lnTo>
                  <a:pt x="2331826" y="90888"/>
                </a:lnTo>
                <a:lnTo>
                  <a:pt x="2336065" y="95510"/>
                </a:lnTo>
                <a:lnTo>
                  <a:pt x="2343275" y="97820"/>
                </a:lnTo>
                <a:lnTo>
                  <a:pt x="2362912" y="97820"/>
                </a:lnTo>
                <a:lnTo>
                  <a:pt x="2369951" y="95606"/>
                </a:lnTo>
                <a:lnTo>
                  <a:pt x="2374572" y="91176"/>
                </a:lnTo>
                <a:lnTo>
                  <a:pt x="2379195" y="86746"/>
                </a:lnTo>
                <a:lnTo>
                  <a:pt x="2381506" y="81485"/>
                </a:lnTo>
                <a:lnTo>
                  <a:pt x="2381506" y="69090"/>
                </a:lnTo>
                <a:lnTo>
                  <a:pt x="2379270" y="64469"/>
                </a:lnTo>
                <a:lnTo>
                  <a:pt x="2374797" y="61529"/>
                </a:lnTo>
                <a:lnTo>
                  <a:pt x="2371985" y="59655"/>
                </a:lnTo>
                <a:lnTo>
                  <a:pt x="2366448" y="57717"/>
                </a:lnTo>
                <a:lnTo>
                  <a:pt x="2358183" y="55715"/>
                </a:lnTo>
                <a:lnTo>
                  <a:pt x="2350580" y="53862"/>
                </a:lnTo>
                <a:lnTo>
                  <a:pt x="2347257" y="53053"/>
                </a:lnTo>
                <a:lnTo>
                  <a:pt x="2344744" y="52116"/>
                </a:lnTo>
                <a:lnTo>
                  <a:pt x="2343040" y="51051"/>
                </a:lnTo>
                <a:lnTo>
                  <a:pt x="2340101" y="49262"/>
                </a:lnTo>
                <a:lnTo>
                  <a:pt x="2338632" y="46877"/>
                </a:lnTo>
                <a:lnTo>
                  <a:pt x="2338632" y="41168"/>
                </a:lnTo>
                <a:lnTo>
                  <a:pt x="2339750" y="38975"/>
                </a:lnTo>
                <a:lnTo>
                  <a:pt x="2341986" y="37314"/>
                </a:lnTo>
                <a:lnTo>
                  <a:pt x="2344222" y="35652"/>
                </a:lnTo>
                <a:lnTo>
                  <a:pt x="2347513" y="34822"/>
                </a:lnTo>
                <a:lnTo>
                  <a:pt x="2358376" y="34822"/>
                </a:lnTo>
                <a:lnTo>
                  <a:pt x="2362955" y="36334"/>
                </a:lnTo>
                <a:lnTo>
                  <a:pt x="2365596" y="39358"/>
                </a:lnTo>
                <a:lnTo>
                  <a:pt x="2367214" y="41488"/>
                </a:lnTo>
                <a:lnTo>
                  <a:pt x="2368130" y="43852"/>
                </a:lnTo>
                <a:lnTo>
                  <a:pt x="2368343" y="46450"/>
                </a:lnTo>
                <a:lnTo>
                  <a:pt x="2379206" y="46450"/>
                </a:lnTo>
                <a:lnTo>
                  <a:pt x="2379291" y="42020"/>
                </a:lnTo>
                <a:lnTo>
                  <a:pt x="2377906" y="37889"/>
                </a:lnTo>
                <a:lnTo>
                  <a:pt x="2375052" y="34055"/>
                </a:lnTo>
                <a:lnTo>
                  <a:pt x="2370494" y="28006"/>
                </a:lnTo>
                <a:lnTo>
                  <a:pt x="2363062" y="24982"/>
                </a:lnTo>
                <a:lnTo>
                  <a:pt x="2344872" y="24982"/>
                </a:lnTo>
                <a:lnTo>
                  <a:pt x="2338600" y="26984"/>
                </a:lnTo>
                <a:lnTo>
                  <a:pt x="2333935" y="30988"/>
                </a:lnTo>
                <a:lnTo>
                  <a:pt x="2329271" y="34992"/>
                </a:lnTo>
                <a:lnTo>
                  <a:pt x="2326939" y="40231"/>
                </a:lnTo>
                <a:lnTo>
                  <a:pt x="2326939" y="52201"/>
                </a:lnTo>
                <a:lnTo>
                  <a:pt x="2329409" y="56503"/>
                </a:lnTo>
                <a:lnTo>
                  <a:pt x="2334351" y="59612"/>
                </a:lnTo>
                <a:lnTo>
                  <a:pt x="2337119" y="61401"/>
                </a:lnTo>
                <a:lnTo>
                  <a:pt x="2341422" y="63020"/>
                </a:lnTo>
                <a:lnTo>
                  <a:pt x="2347257" y="64469"/>
                </a:lnTo>
                <a:lnTo>
                  <a:pt x="2356395" y="66768"/>
                </a:lnTo>
                <a:lnTo>
                  <a:pt x="2361293" y="68004"/>
                </a:lnTo>
                <a:lnTo>
                  <a:pt x="2364573" y="69090"/>
                </a:lnTo>
                <a:lnTo>
                  <a:pt x="2366234" y="70027"/>
                </a:lnTo>
                <a:lnTo>
                  <a:pt x="2368833" y="71560"/>
                </a:lnTo>
                <a:lnTo>
                  <a:pt x="2370132" y="73797"/>
                </a:lnTo>
                <a:lnTo>
                  <a:pt x="2370132" y="80612"/>
                </a:lnTo>
                <a:lnTo>
                  <a:pt x="2368514" y="83477"/>
                </a:lnTo>
                <a:lnTo>
                  <a:pt x="2365276" y="85329"/>
                </a:lnTo>
                <a:lnTo>
                  <a:pt x="2362039" y="87182"/>
                </a:lnTo>
                <a:lnTo>
                  <a:pt x="2358290" y="88109"/>
                </a:lnTo>
                <a:lnTo>
                  <a:pt x="2346874" y="88109"/>
                </a:lnTo>
                <a:lnTo>
                  <a:pt x="2341848" y="86256"/>
                </a:lnTo>
                <a:close/>
              </a:path>
              <a:path w="2381506" h="123250">
                <a:moveTo>
                  <a:pt x="1429329" y="96287"/>
                </a:moveTo>
                <a:lnTo>
                  <a:pt x="1432535" y="96202"/>
                </a:lnTo>
                <a:lnTo>
                  <a:pt x="1435389" y="95861"/>
                </a:lnTo>
                <a:lnTo>
                  <a:pt x="1438083" y="95201"/>
                </a:lnTo>
                <a:lnTo>
                  <a:pt x="1438083" y="86128"/>
                </a:lnTo>
                <a:lnTo>
                  <a:pt x="1434612" y="86320"/>
                </a:lnTo>
                <a:lnTo>
                  <a:pt x="1431970" y="86320"/>
                </a:lnTo>
                <a:lnTo>
                  <a:pt x="1429585" y="85617"/>
                </a:lnTo>
                <a:lnTo>
                  <a:pt x="1427157" y="83210"/>
                </a:lnTo>
                <a:lnTo>
                  <a:pt x="1427157" y="36163"/>
                </a:lnTo>
                <a:lnTo>
                  <a:pt x="1438083" y="36163"/>
                </a:lnTo>
                <a:lnTo>
                  <a:pt x="1438083" y="26771"/>
                </a:lnTo>
                <a:lnTo>
                  <a:pt x="1427157" y="26771"/>
                </a:lnTo>
                <a:lnTo>
                  <a:pt x="1427157" y="7667"/>
                </a:lnTo>
                <a:lnTo>
                  <a:pt x="1415528" y="7667"/>
                </a:lnTo>
                <a:lnTo>
                  <a:pt x="1415528" y="26771"/>
                </a:lnTo>
                <a:lnTo>
                  <a:pt x="1406263" y="26771"/>
                </a:lnTo>
                <a:lnTo>
                  <a:pt x="1406263" y="36163"/>
                </a:lnTo>
                <a:lnTo>
                  <a:pt x="1415528" y="36163"/>
                </a:lnTo>
                <a:lnTo>
                  <a:pt x="1415528" y="85851"/>
                </a:lnTo>
                <a:lnTo>
                  <a:pt x="1416486" y="89419"/>
                </a:lnTo>
                <a:lnTo>
                  <a:pt x="1418403" y="92166"/>
                </a:lnTo>
                <a:lnTo>
                  <a:pt x="1420320" y="94913"/>
                </a:lnTo>
                <a:lnTo>
                  <a:pt x="1423962" y="96287"/>
                </a:lnTo>
                <a:lnTo>
                  <a:pt x="1429329" y="96287"/>
                </a:lnTo>
                <a:close/>
              </a:path>
              <a:path w="2381506" h="123250">
                <a:moveTo>
                  <a:pt x="1270271" y="95201"/>
                </a:moveTo>
                <a:lnTo>
                  <a:pt x="1270271" y="86448"/>
                </a:lnTo>
                <a:lnTo>
                  <a:pt x="1271016" y="71901"/>
                </a:lnTo>
                <a:lnTo>
                  <a:pt x="1270207" y="66683"/>
                </a:lnTo>
                <a:lnTo>
                  <a:pt x="1270207" y="51349"/>
                </a:lnTo>
                <a:lnTo>
                  <a:pt x="1272178" y="44959"/>
                </a:lnTo>
                <a:lnTo>
                  <a:pt x="1276118" y="41083"/>
                </a:lnTo>
                <a:lnTo>
                  <a:pt x="1280058" y="37207"/>
                </a:lnTo>
                <a:lnTo>
                  <a:pt x="1284647" y="35269"/>
                </a:lnTo>
                <a:lnTo>
                  <a:pt x="1295894" y="35269"/>
                </a:lnTo>
                <a:lnTo>
                  <a:pt x="1300440" y="37633"/>
                </a:lnTo>
                <a:lnTo>
                  <a:pt x="1303529" y="42361"/>
                </a:lnTo>
                <a:lnTo>
                  <a:pt x="1306617" y="47089"/>
                </a:lnTo>
                <a:lnTo>
                  <a:pt x="1308162" y="53053"/>
                </a:lnTo>
                <a:lnTo>
                  <a:pt x="1308162" y="68344"/>
                </a:lnTo>
                <a:lnTo>
                  <a:pt x="1306617" y="74862"/>
                </a:lnTo>
                <a:lnTo>
                  <a:pt x="1303529" y="79803"/>
                </a:lnTo>
                <a:lnTo>
                  <a:pt x="1300440" y="84744"/>
                </a:lnTo>
                <a:lnTo>
                  <a:pt x="1295787" y="87214"/>
                </a:lnTo>
                <a:lnTo>
                  <a:pt x="1281303" y="87214"/>
                </a:lnTo>
                <a:lnTo>
                  <a:pt x="1275660" y="83445"/>
                </a:lnTo>
                <a:lnTo>
                  <a:pt x="1272635" y="75905"/>
                </a:lnTo>
                <a:lnTo>
                  <a:pt x="1272699" y="89727"/>
                </a:lnTo>
                <a:lnTo>
                  <a:pt x="1274978" y="92113"/>
                </a:lnTo>
                <a:lnTo>
                  <a:pt x="1277108" y="93604"/>
                </a:lnTo>
                <a:lnTo>
                  <a:pt x="1280686" y="96117"/>
                </a:lnTo>
                <a:lnTo>
                  <a:pt x="1285074" y="97373"/>
                </a:lnTo>
                <a:lnTo>
                  <a:pt x="1299557" y="97373"/>
                </a:lnTo>
                <a:lnTo>
                  <a:pt x="1306819" y="93795"/>
                </a:lnTo>
                <a:lnTo>
                  <a:pt x="1312059" y="86639"/>
                </a:lnTo>
                <a:lnTo>
                  <a:pt x="1313490" y="84537"/>
                </a:lnTo>
                <a:lnTo>
                  <a:pt x="1318311" y="73230"/>
                </a:lnTo>
                <a:lnTo>
                  <a:pt x="1319918" y="59676"/>
                </a:lnTo>
                <a:lnTo>
                  <a:pt x="1319887" y="57558"/>
                </a:lnTo>
                <a:lnTo>
                  <a:pt x="1317672" y="43832"/>
                </a:lnTo>
                <a:lnTo>
                  <a:pt x="1311963" y="33767"/>
                </a:lnTo>
                <a:lnTo>
                  <a:pt x="1306659" y="27911"/>
                </a:lnTo>
                <a:lnTo>
                  <a:pt x="1299749" y="24982"/>
                </a:lnTo>
                <a:lnTo>
                  <a:pt x="1287140" y="24982"/>
                </a:lnTo>
                <a:lnTo>
                  <a:pt x="1283349" y="25845"/>
                </a:lnTo>
                <a:lnTo>
                  <a:pt x="1279856" y="27570"/>
                </a:lnTo>
                <a:lnTo>
                  <a:pt x="1276362" y="29295"/>
                </a:lnTo>
                <a:lnTo>
                  <a:pt x="1273360" y="31797"/>
                </a:lnTo>
                <a:lnTo>
                  <a:pt x="1270846" y="35077"/>
                </a:lnTo>
                <a:lnTo>
                  <a:pt x="1270846" y="1022"/>
                </a:lnTo>
                <a:lnTo>
                  <a:pt x="1259665" y="1022"/>
                </a:lnTo>
                <a:lnTo>
                  <a:pt x="1259665" y="95201"/>
                </a:lnTo>
                <a:lnTo>
                  <a:pt x="1270271" y="95201"/>
                </a:lnTo>
                <a:close/>
              </a:path>
              <a:path w="2381506" h="123250">
                <a:moveTo>
                  <a:pt x="1036753" y="96287"/>
                </a:moveTo>
                <a:lnTo>
                  <a:pt x="1039959" y="96202"/>
                </a:lnTo>
                <a:lnTo>
                  <a:pt x="1042813" y="95861"/>
                </a:lnTo>
                <a:lnTo>
                  <a:pt x="1045507" y="95201"/>
                </a:lnTo>
                <a:lnTo>
                  <a:pt x="1045507" y="86128"/>
                </a:lnTo>
                <a:lnTo>
                  <a:pt x="1042035" y="86320"/>
                </a:lnTo>
                <a:lnTo>
                  <a:pt x="1039394" y="86320"/>
                </a:lnTo>
                <a:lnTo>
                  <a:pt x="1037009" y="85617"/>
                </a:lnTo>
                <a:lnTo>
                  <a:pt x="1034581" y="83210"/>
                </a:lnTo>
                <a:lnTo>
                  <a:pt x="1034581" y="36163"/>
                </a:lnTo>
                <a:lnTo>
                  <a:pt x="1045507" y="36163"/>
                </a:lnTo>
                <a:lnTo>
                  <a:pt x="1045507" y="26771"/>
                </a:lnTo>
                <a:lnTo>
                  <a:pt x="1034581" y="26771"/>
                </a:lnTo>
                <a:lnTo>
                  <a:pt x="1034581" y="7667"/>
                </a:lnTo>
                <a:lnTo>
                  <a:pt x="1022952" y="7667"/>
                </a:lnTo>
                <a:lnTo>
                  <a:pt x="1022952" y="26771"/>
                </a:lnTo>
                <a:lnTo>
                  <a:pt x="1013687" y="26771"/>
                </a:lnTo>
                <a:lnTo>
                  <a:pt x="1013687" y="36163"/>
                </a:lnTo>
                <a:lnTo>
                  <a:pt x="1022952" y="36163"/>
                </a:lnTo>
                <a:lnTo>
                  <a:pt x="1022952" y="85851"/>
                </a:lnTo>
                <a:lnTo>
                  <a:pt x="1023910" y="89418"/>
                </a:lnTo>
                <a:lnTo>
                  <a:pt x="1025827" y="92166"/>
                </a:lnTo>
                <a:lnTo>
                  <a:pt x="1027744" y="94913"/>
                </a:lnTo>
                <a:lnTo>
                  <a:pt x="1031386" y="96287"/>
                </a:lnTo>
                <a:lnTo>
                  <a:pt x="1036753" y="96287"/>
                </a:lnTo>
                <a:close/>
              </a:path>
              <a:path w="2381506" h="123250">
                <a:moveTo>
                  <a:pt x="971324" y="96287"/>
                </a:moveTo>
                <a:lnTo>
                  <a:pt x="974529" y="96202"/>
                </a:lnTo>
                <a:lnTo>
                  <a:pt x="977383" y="95861"/>
                </a:lnTo>
                <a:lnTo>
                  <a:pt x="980077" y="95201"/>
                </a:lnTo>
                <a:lnTo>
                  <a:pt x="980077" y="86128"/>
                </a:lnTo>
                <a:lnTo>
                  <a:pt x="976606" y="86320"/>
                </a:lnTo>
                <a:lnTo>
                  <a:pt x="973965" y="86320"/>
                </a:lnTo>
                <a:lnTo>
                  <a:pt x="971579" y="85617"/>
                </a:lnTo>
                <a:lnTo>
                  <a:pt x="969151" y="83210"/>
                </a:lnTo>
                <a:lnTo>
                  <a:pt x="969151" y="36163"/>
                </a:lnTo>
                <a:lnTo>
                  <a:pt x="980077" y="36163"/>
                </a:lnTo>
                <a:lnTo>
                  <a:pt x="980077" y="26771"/>
                </a:lnTo>
                <a:lnTo>
                  <a:pt x="969151" y="26771"/>
                </a:lnTo>
                <a:lnTo>
                  <a:pt x="969151" y="7667"/>
                </a:lnTo>
                <a:lnTo>
                  <a:pt x="957522" y="7667"/>
                </a:lnTo>
                <a:lnTo>
                  <a:pt x="957522" y="26771"/>
                </a:lnTo>
                <a:lnTo>
                  <a:pt x="948257" y="26771"/>
                </a:lnTo>
                <a:lnTo>
                  <a:pt x="948257" y="36163"/>
                </a:lnTo>
                <a:lnTo>
                  <a:pt x="957522" y="36163"/>
                </a:lnTo>
                <a:lnTo>
                  <a:pt x="957522" y="85851"/>
                </a:lnTo>
                <a:lnTo>
                  <a:pt x="958481" y="89418"/>
                </a:lnTo>
                <a:lnTo>
                  <a:pt x="960398" y="92166"/>
                </a:lnTo>
                <a:lnTo>
                  <a:pt x="962314" y="94913"/>
                </a:lnTo>
                <a:lnTo>
                  <a:pt x="965956" y="96287"/>
                </a:lnTo>
                <a:lnTo>
                  <a:pt x="971324" y="96287"/>
                </a:lnTo>
                <a:close/>
              </a:path>
              <a:path w="2381506" h="123250">
                <a:moveTo>
                  <a:pt x="111945" y="97181"/>
                </a:moveTo>
                <a:lnTo>
                  <a:pt x="111349" y="98715"/>
                </a:lnTo>
                <a:lnTo>
                  <a:pt x="110391" y="101058"/>
                </a:lnTo>
                <a:lnTo>
                  <a:pt x="109070" y="104210"/>
                </a:lnTo>
                <a:lnTo>
                  <a:pt x="107750" y="107362"/>
                </a:lnTo>
                <a:lnTo>
                  <a:pt x="106770" y="109449"/>
                </a:lnTo>
                <a:lnTo>
                  <a:pt x="104246" y="112037"/>
                </a:lnTo>
                <a:lnTo>
                  <a:pt x="101679" y="113091"/>
                </a:lnTo>
                <a:lnTo>
                  <a:pt x="98868" y="113091"/>
                </a:lnTo>
                <a:lnTo>
                  <a:pt x="96291" y="112771"/>
                </a:lnTo>
                <a:lnTo>
                  <a:pt x="92840" y="111877"/>
                </a:lnTo>
                <a:lnTo>
                  <a:pt x="92840" y="122355"/>
                </a:lnTo>
                <a:lnTo>
                  <a:pt x="94118" y="122696"/>
                </a:lnTo>
                <a:lnTo>
                  <a:pt x="96940" y="123186"/>
                </a:lnTo>
                <a:lnTo>
                  <a:pt x="106450" y="123250"/>
                </a:lnTo>
                <a:lnTo>
                  <a:pt x="111136" y="121333"/>
                </a:lnTo>
                <a:lnTo>
                  <a:pt x="113862" y="117499"/>
                </a:lnTo>
                <a:lnTo>
                  <a:pt x="116525" y="112853"/>
                </a:lnTo>
                <a:lnTo>
                  <a:pt x="121444" y="101910"/>
                </a:lnTo>
                <a:lnTo>
                  <a:pt x="127919" y="85553"/>
                </a:lnTo>
                <a:lnTo>
                  <a:pt x="129412" y="81585"/>
                </a:lnTo>
                <a:lnTo>
                  <a:pt x="133553" y="70315"/>
                </a:lnTo>
                <a:lnTo>
                  <a:pt x="138398" y="56801"/>
                </a:lnTo>
                <a:lnTo>
                  <a:pt x="141567" y="47933"/>
                </a:lnTo>
                <a:lnTo>
                  <a:pt x="146323" y="34680"/>
                </a:lnTo>
                <a:lnTo>
                  <a:pt x="149196" y="26771"/>
                </a:lnTo>
                <a:lnTo>
                  <a:pt x="136481" y="26771"/>
                </a:lnTo>
                <a:lnTo>
                  <a:pt x="118016" y="82486"/>
                </a:lnTo>
                <a:lnTo>
                  <a:pt x="99677" y="26771"/>
                </a:lnTo>
                <a:lnTo>
                  <a:pt x="86642" y="26771"/>
                </a:lnTo>
                <a:lnTo>
                  <a:pt x="111945" y="97181"/>
                </a:lnTo>
                <a:close/>
              </a:path>
              <a:path w="2381506" h="123250">
                <a:moveTo>
                  <a:pt x="0" y="1341"/>
                </a:moveTo>
                <a:lnTo>
                  <a:pt x="0" y="95201"/>
                </a:lnTo>
                <a:lnTo>
                  <a:pt x="12843" y="95201"/>
                </a:lnTo>
                <a:lnTo>
                  <a:pt x="12843" y="1341"/>
                </a:lnTo>
                <a:lnTo>
                  <a:pt x="0" y="1341"/>
                </a:lnTo>
                <a:close/>
              </a:path>
              <a:path w="2381506" h="123250">
                <a:moveTo>
                  <a:pt x="43023" y="15068"/>
                </a:moveTo>
                <a:lnTo>
                  <a:pt x="43705" y="13258"/>
                </a:lnTo>
                <a:lnTo>
                  <a:pt x="46473" y="10542"/>
                </a:lnTo>
                <a:lnTo>
                  <a:pt x="51468" y="10574"/>
                </a:lnTo>
                <a:lnTo>
                  <a:pt x="54056" y="10734"/>
                </a:lnTo>
                <a:lnTo>
                  <a:pt x="54056" y="255"/>
                </a:lnTo>
                <a:lnTo>
                  <a:pt x="51436" y="64"/>
                </a:lnTo>
                <a:lnTo>
                  <a:pt x="41532" y="0"/>
                </a:lnTo>
                <a:lnTo>
                  <a:pt x="36357" y="1959"/>
                </a:lnTo>
                <a:lnTo>
                  <a:pt x="33673" y="5878"/>
                </a:lnTo>
                <a:lnTo>
                  <a:pt x="32182" y="8093"/>
                </a:lnTo>
                <a:lnTo>
                  <a:pt x="31351" y="11586"/>
                </a:lnTo>
                <a:lnTo>
                  <a:pt x="31181" y="16356"/>
                </a:lnTo>
                <a:lnTo>
                  <a:pt x="31181" y="27091"/>
                </a:lnTo>
                <a:lnTo>
                  <a:pt x="21661" y="27091"/>
                </a:lnTo>
                <a:lnTo>
                  <a:pt x="21661" y="36163"/>
                </a:lnTo>
                <a:lnTo>
                  <a:pt x="31181" y="36163"/>
                </a:lnTo>
                <a:lnTo>
                  <a:pt x="31181" y="95201"/>
                </a:lnTo>
                <a:lnTo>
                  <a:pt x="42555" y="95201"/>
                </a:lnTo>
                <a:lnTo>
                  <a:pt x="42555" y="36163"/>
                </a:lnTo>
                <a:lnTo>
                  <a:pt x="54056" y="36163"/>
                </a:lnTo>
                <a:lnTo>
                  <a:pt x="54056" y="27091"/>
                </a:lnTo>
                <a:lnTo>
                  <a:pt x="42682" y="27091"/>
                </a:lnTo>
                <a:lnTo>
                  <a:pt x="42682" y="19679"/>
                </a:lnTo>
                <a:lnTo>
                  <a:pt x="43023" y="15068"/>
                </a:lnTo>
                <a:close/>
              </a:path>
              <a:path w="2381506" h="123250">
                <a:moveTo>
                  <a:pt x="202007" y="79131"/>
                </a:moveTo>
                <a:lnTo>
                  <a:pt x="199174" y="84903"/>
                </a:lnTo>
                <a:lnTo>
                  <a:pt x="193945" y="87789"/>
                </a:lnTo>
                <a:lnTo>
                  <a:pt x="179377" y="87789"/>
                </a:lnTo>
                <a:lnTo>
                  <a:pt x="174308" y="85361"/>
                </a:lnTo>
                <a:lnTo>
                  <a:pt x="171113" y="80505"/>
                </a:lnTo>
                <a:lnTo>
                  <a:pt x="175820" y="97692"/>
                </a:lnTo>
                <a:lnTo>
                  <a:pt x="187455" y="97644"/>
                </a:lnTo>
                <a:lnTo>
                  <a:pt x="200770" y="94621"/>
                </a:lnTo>
                <a:lnTo>
                  <a:pt x="202007" y="79131"/>
                </a:lnTo>
                <a:close/>
              </a:path>
              <a:path w="2381506" h="123250">
                <a:moveTo>
                  <a:pt x="154500" y="62487"/>
                </a:moveTo>
                <a:lnTo>
                  <a:pt x="154528" y="64334"/>
                </a:lnTo>
                <a:lnTo>
                  <a:pt x="156825" y="77690"/>
                </a:lnTo>
                <a:lnTo>
                  <a:pt x="162807" y="88140"/>
                </a:lnTo>
                <a:lnTo>
                  <a:pt x="168344" y="94508"/>
                </a:lnTo>
                <a:lnTo>
                  <a:pt x="175820" y="97692"/>
                </a:lnTo>
                <a:lnTo>
                  <a:pt x="171113" y="80505"/>
                </a:lnTo>
                <a:lnTo>
                  <a:pt x="167918" y="75650"/>
                </a:lnTo>
                <a:lnTo>
                  <a:pt x="166321" y="69580"/>
                </a:lnTo>
                <a:lnTo>
                  <a:pt x="166321" y="54714"/>
                </a:lnTo>
                <a:lnTo>
                  <a:pt x="167918" y="48239"/>
                </a:lnTo>
                <a:lnTo>
                  <a:pt x="171113" y="42872"/>
                </a:lnTo>
                <a:lnTo>
                  <a:pt x="174308" y="37505"/>
                </a:lnTo>
                <a:lnTo>
                  <a:pt x="179420" y="34821"/>
                </a:lnTo>
                <a:lnTo>
                  <a:pt x="194371" y="34821"/>
                </a:lnTo>
                <a:lnTo>
                  <a:pt x="199951" y="37973"/>
                </a:lnTo>
                <a:lnTo>
                  <a:pt x="203189" y="44278"/>
                </a:lnTo>
                <a:lnTo>
                  <a:pt x="205233" y="48282"/>
                </a:lnTo>
                <a:lnTo>
                  <a:pt x="206256" y="53479"/>
                </a:lnTo>
                <a:lnTo>
                  <a:pt x="206256" y="66938"/>
                </a:lnTo>
                <a:lnTo>
                  <a:pt x="204839" y="73360"/>
                </a:lnTo>
                <a:lnTo>
                  <a:pt x="202007" y="79131"/>
                </a:lnTo>
                <a:lnTo>
                  <a:pt x="200770" y="94621"/>
                </a:lnTo>
                <a:lnTo>
                  <a:pt x="210217" y="86894"/>
                </a:lnTo>
                <a:lnTo>
                  <a:pt x="211876" y="84473"/>
                </a:lnTo>
                <a:lnTo>
                  <a:pt x="216670" y="73152"/>
                </a:lnTo>
                <a:lnTo>
                  <a:pt x="218268" y="59548"/>
                </a:lnTo>
                <a:lnTo>
                  <a:pt x="218215" y="56978"/>
                </a:lnTo>
                <a:lnTo>
                  <a:pt x="215621" y="43522"/>
                </a:lnTo>
                <a:lnTo>
                  <a:pt x="209131" y="33607"/>
                </a:lnTo>
                <a:lnTo>
                  <a:pt x="203040" y="27729"/>
                </a:lnTo>
                <a:lnTo>
                  <a:pt x="195585" y="24790"/>
                </a:lnTo>
                <a:lnTo>
                  <a:pt x="186492" y="24791"/>
                </a:lnTo>
                <a:lnTo>
                  <a:pt x="173399" y="27394"/>
                </a:lnTo>
                <a:lnTo>
                  <a:pt x="163254" y="35013"/>
                </a:lnTo>
                <a:lnTo>
                  <a:pt x="161293" y="37549"/>
                </a:lnTo>
                <a:lnTo>
                  <a:pt x="156198" y="48654"/>
                </a:lnTo>
                <a:lnTo>
                  <a:pt x="154500" y="62487"/>
                </a:lnTo>
                <a:close/>
              </a:path>
              <a:path w="2381506" h="123250">
                <a:moveTo>
                  <a:pt x="247000" y="26771"/>
                </a:moveTo>
                <a:lnTo>
                  <a:pt x="235243" y="26771"/>
                </a:lnTo>
                <a:lnTo>
                  <a:pt x="235243" y="79121"/>
                </a:lnTo>
                <a:lnTo>
                  <a:pt x="236201" y="83785"/>
                </a:lnTo>
                <a:lnTo>
                  <a:pt x="238119" y="87278"/>
                </a:lnTo>
                <a:lnTo>
                  <a:pt x="241654" y="93795"/>
                </a:lnTo>
                <a:lnTo>
                  <a:pt x="248299" y="97053"/>
                </a:lnTo>
                <a:lnTo>
                  <a:pt x="264316" y="97053"/>
                </a:lnTo>
                <a:lnTo>
                  <a:pt x="269641" y="95264"/>
                </a:lnTo>
                <a:lnTo>
                  <a:pt x="274028" y="91686"/>
                </a:lnTo>
                <a:lnTo>
                  <a:pt x="276243" y="89898"/>
                </a:lnTo>
                <a:lnTo>
                  <a:pt x="278096" y="87704"/>
                </a:lnTo>
                <a:lnTo>
                  <a:pt x="279587" y="85105"/>
                </a:lnTo>
                <a:lnTo>
                  <a:pt x="279459" y="95201"/>
                </a:lnTo>
                <a:lnTo>
                  <a:pt x="290321" y="95201"/>
                </a:lnTo>
                <a:lnTo>
                  <a:pt x="290321" y="26771"/>
                </a:lnTo>
                <a:lnTo>
                  <a:pt x="278820" y="26771"/>
                </a:lnTo>
                <a:lnTo>
                  <a:pt x="278820" y="67066"/>
                </a:lnTo>
                <a:lnTo>
                  <a:pt x="278032" y="72327"/>
                </a:lnTo>
                <a:lnTo>
                  <a:pt x="276456" y="76161"/>
                </a:lnTo>
                <a:lnTo>
                  <a:pt x="273559" y="83316"/>
                </a:lnTo>
                <a:lnTo>
                  <a:pt x="268107" y="86894"/>
                </a:lnTo>
                <a:lnTo>
                  <a:pt x="254518" y="86894"/>
                </a:lnTo>
                <a:lnTo>
                  <a:pt x="250706" y="84850"/>
                </a:lnTo>
                <a:lnTo>
                  <a:pt x="248661" y="80761"/>
                </a:lnTo>
                <a:lnTo>
                  <a:pt x="247554" y="78546"/>
                </a:lnTo>
                <a:lnTo>
                  <a:pt x="247000" y="75692"/>
                </a:lnTo>
                <a:lnTo>
                  <a:pt x="247000" y="26771"/>
                </a:lnTo>
                <a:close/>
              </a:path>
              <a:path w="2381506" h="123250">
                <a:moveTo>
                  <a:pt x="363610" y="35077"/>
                </a:moveTo>
                <a:lnTo>
                  <a:pt x="376304" y="35077"/>
                </a:lnTo>
                <a:lnTo>
                  <a:pt x="380201" y="36472"/>
                </a:lnTo>
                <a:lnTo>
                  <a:pt x="382629" y="39262"/>
                </a:lnTo>
                <a:lnTo>
                  <a:pt x="385058" y="42052"/>
                </a:lnTo>
                <a:lnTo>
                  <a:pt x="386613" y="45556"/>
                </a:lnTo>
                <a:lnTo>
                  <a:pt x="387294" y="49772"/>
                </a:lnTo>
                <a:lnTo>
                  <a:pt x="398476" y="49772"/>
                </a:lnTo>
                <a:lnTo>
                  <a:pt x="397496" y="40614"/>
                </a:lnTo>
                <a:lnTo>
                  <a:pt x="394589" y="34161"/>
                </a:lnTo>
                <a:lnTo>
                  <a:pt x="389754" y="30413"/>
                </a:lnTo>
                <a:lnTo>
                  <a:pt x="384919" y="26664"/>
                </a:lnTo>
                <a:lnTo>
                  <a:pt x="378647" y="24790"/>
                </a:lnTo>
                <a:lnTo>
                  <a:pt x="361906" y="24790"/>
                </a:lnTo>
                <a:lnTo>
                  <a:pt x="354473" y="28134"/>
                </a:lnTo>
                <a:lnTo>
                  <a:pt x="348637" y="34821"/>
                </a:lnTo>
                <a:lnTo>
                  <a:pt x="346424" y="37688"/>
                </a:lnTo>
                <a:lnTo>
                  <a:pt x="341518" y="48787"/>
                </a:lnTo>
                <a:lnTo>
                  <a:pt x="339883" y="62871"/>
                </a:lnTo>
                <a:lnTo>
                  <a:pt x="339885" y="63294"/>
                </a:lnTo>
                <a:lnTo>
                  <a:pt x="341938" y="76521"/>
                </a:lnTo>
                <a:lnTo>
                  <a:pt x="347870" y="87374"/>
                </a:lnTo>
                <a:lnTo>
                  <a:pt x="353195" y="93912"/>
                </a:lnTo>
                <a:lnTo>
                  <a:pt x="360330" y="97181"/>
                </a:lnTo>
                <a:lnTo>
                  <a:pt x="377241" y="97181"/>
                </a:lnTo>
                <a:lnTo>
                  <a:pt x="383779" y="95083"/>
                </a:lnTo>
                <a:lnTo>
                  <a:pt x="388891" y="90888"/>
                </a:lnTo>
                <a:lnTo>
                  <a:pt x="394003" y="86692"/>
                </a:lnTo>
                <a:lnTo>
                  <a:pt x="397198" y="80058"/>
                </a:lnTo>
                <a:lnTo>
                  <a:pt x="398476" y="70985"/>
                </a:lnTo>
                <a:lnTo>
                  <a:pt x="387294" y="70985"/>
                </a:lnTo>
                <a:lnTo>
                  <a:pt x="386229" y="76054"/>
                </a:lnTo>
                <a:lnTo>
                  <a:pt x="384302" y="80048"/>
                </a:lnTo>
                <a:lnTo>
                  <a:pt x="381511" y="82965"/>
                </a:lnTo>
                <a:lnTo>
                  <a:pt x="378721" y="85883"/>
                </a:lnTo>
                <a:lnTo>
                  <a:pt x="374941" y="87342"/>
                </a:lnTo>
                <a:lnTo>
                  <a:pt x="363950" y="87342"/>
                </a:lnTo>
                <a:lnTo>
                  <a:pt x="359393" y="84999"/>
                </a:lnTo>
                <a:lnTo>
                  <a:pt x="356496" y="80313"/>
                </a:lnTo>
                <a:lnTo>
                  <a:pt x="353600" y="75628"/>
                </a:lnTo>
                <a:lnTo>
                  <a:pt x="352151" y="69856"/>
                </a:lnTo>
                <a:lnTo>
                  <a:pt x="352151" y="56183"/>
                </a:lnTo>
                <a:lnTo>
                  <a:pt x="353173" y="50454"/>
                </a:lnTo>
                <a:lnTo>
                  <a:pt x="355218" y="45811"/>
                </a:lnTo>
                <a:lnTo>
                  <a:pt x="358371" y="38655"/>
                </a:lnTo>
                <a:lnTo>
                  <a:pt x="363610" y="35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00443" y="2822596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4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804373" y="2828459"/>
            <a:ext cx="10455" cy="0"/>
          </a:xfrm>
          <a:custGeom>
            <a:avLst/>
            <a:gdLst/>
            <a:ahLst/>
            <a:cxnLst/>
            <a:rect l="l" t="t" r="r" b="b"/>
            <a:pathLst>
              <a:path w="11501">
                <a:moveTo>
                  <a:pt x="0" y="0"/>
                </a:moveTo>
                <a:lnTo>
                  <a:pt x="11501" y="0"/>
                </a:lnTo>
              </a:path>
            </a:pathLst>
          </a:custGeom>
          <a:ln w="145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126920" y="282318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751474" y="282318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9784" y="2936871"/>
            <a:ext cx="2026932" cy="108750"/>
          </a:xfrm>
          <a:custGeom>
            <a:avLst/>
            <a:gdLst/>
            <a:ahLst/>
            <a:cxnLst/>
            <a:rect l="l" t="t" r="r" b="b"/>
            <a:pathLst>
              <a:path w="2229625" h="123250">
                <a:moveTo>
                  <a:pt x="376119" y="27839"/>
                </a:moveTo>
                <a:lnTo>
                  <a:pt x="365868" y="35524"/>
                </a:lnTo>
                <a:lnTo>
                  <a:pt x="369574" y="55523"/>
                </a:lnTo>
                <a:lnTo>
                  <a:pt x="369787" y="49645"/>
                </a:lnTo>
                <a:lnTo>
                  <a:pt x="371682" y="44799"/>
                </a:lnTo>
                <a:lnTo>
                  <a:pt x="375260" y="40987"/>
                </a:lnTo>
                <a:lnTo>
                  <a:pt x="378838" y="37175"/>
                </a:lnTo>
                <a:lnTo>
                  <a:pt x="376119" y="27839"/>
                </a:lnTo>
                <a:close/>
              </a:path>
              <a:path w="2229625" h="123250">
                <a:moveTo>
                  <a:pt x="419412" y="64660"/>
                </a:moveTo>
                <a:lnTo>
                  <a:pt x="419412" y="57759"/>
                </a:lnTo>
                <a:lnTo>
                  <a:pt x="419071" y="52733"/>
                </a:lnTo>
                <a:lnTo>
                  <a:pt x="418390" y="49581"/>
                </a:lnTo>
                <a:lnTo>
                  <a:pt x="417623" y="44980"/>
                </a:lnTo>
                <a:lnTo>
                  <a:pt x="416090" y="40955"/>
                </a:lnTo>
                <a:lnTo>
                  <a:pt x="413790" y="37505"/>
                </a:lnTo>
                <a:lnTo>
                  <a:pt x="411404" y="33884"/>
                </a:lnTo>
                <a:lnTo>
                  <a:pt x="407932" y="30935"/>
                </a:lnTo>
                <a:lnTo>
                  <a:pt x="403374" y="28656"/>
                </a:lnTo>
                <a:lnTo>
                  <a:pt x="398817" y="26377"/>
                </a:lnTo>
                <a:lnTo>
                  <a:pt x="394110" y="25237"/>
                </a:lnTo>
                <a:lnTo>
                  <a:pt x="389086" y="25238"/>
                </a:lnTo>
                <a:lnTo>
                  <a:pt x="376119" y="27839"/>
                </a:lnTo>
                <a:lnTo>
                  <a:pt x="378838" y="37175"/>
                </a:lnTo>
                <a:lnTo>
                  <a:pt x="383268" y="35269"/>
                </a:lnTo>
                <a:lnTo>
                  <a:pt x="395920" y="35269"/>
                </a:lnTo>
                <a:lnTo>
                  <a:pt x="401181" y="38037"/>
                </a:lnTo>
                <a:lnTo>
                  <a:pt x="404333" y="43575"/>
                </a:lnTo>
                <a:lnTo>
                  <a:pt x="406036" y="46556"/>
                </a:lnTo>
                <a:lnTo>
                  <a:pt x="407123" y="50539"/>
                </a:lnTo>
                <a:lnTo>
                  <a:pt x="407592" y="55523"/>
                </a:lnTo>
                <a:lnTo>
                  <a:pt x="369574" y="55523"/>
                </a:lnTo>
                <a:lnTo>
                  <a:pt x="365868" y="35524"/>
                </a:lnTo>
                <a:lnTo>
                  <a:pt x="364166" y="37646"/>
                </a:lnTo>
                <a:lnTo>
                  <a:pt x="358733" y="48716"/>
                </a:lnTo>
                <a:lnTo>
                  <a:pt x="356922" y="62295"/>
                </a:lnTo>
                <a:lnTo>
                  <a:pt x="356974" y="64819"/>
                </a:lnTo>
                <a:lnTo>
                  <a:pt x="359496" y="78162"/>
                </a:lnTo>
                <a:lnTo>
                  <a:pt x="365803" y="88332"/>
                </a:lnTo>
                <a:lnTo>
                  <a:pt x="371725" y="94530"/>
                </a:lnTo>
                <a:lnTo>
                  <a:pt x="378945" y="97629"/>
                </a:lnTo>
                <a:lnTo>
                  <a:pt x="390957" y="97629"/>
                </a:lnTo>
                <a:lnTo>
                  <a:pt x="394088" y="97288"/>
                </a:lnTo>
                <a:lnTo>
                  <a:pt x="396857" y="96607"/>
                </a:lnTo>
                <a:lnTo>
                  <a:pt x="402011" y="95414"/>
                </a:lnTo>
                <a:lnTo>
                  <a:pt x="406335" y="93113"/>
                </a:lnTo>
                <a:lnTo>
                  <a:pt x="409828" y="89706"/>
                </a:lnTo>
                <a:lnTo>
                  <a:pt x="411915" y="87746"/>
                </a:lnTo>
                <a:lnTo>
                  <a:pt x="413800" y="85223"/>
                </a:lnTo>
                <a:lnTo>
                  <a:pt x="415483" y="82134"/>
                </a:lnTo>
                <a:lnTo>
                  <a:pt x="417165" y="79046"/>
                </a:lnTo>
                <a:lnTo>
                  <a:pt x="418156" y="76246"/>
                </a:lnTo>
                <a:lnTo>
                  <a:pt x="418454" y="73732"/>
                </a:lnTo>
                <a:lnTo>
                  <a:pt x="407144" y="73732"/>
                </a:lnTo>
                <a:lnTo>
                  <a:pt x="406292" y="76757"/>
                </a:lnTo>
                <a:lnTo>
                  <a:pt x="404844" y="79419"/>
                </a:lnTo>
                <a:lnTo>
                  <a:pt x="402799" y="81719"/>
                </a:lnTo>
                <a:lnTo>
                  <a:pt x="399221" y="85680"/>
                </a:lnTo>
                <a:lnTo>
                  <a:pt x="394429" y="87661"/>
                </a:lnTo>
                <a:lnTo>
                  <a:pt x="381990" y="87661"/>
                </a:lnTo>
                <a:lnTo>
                  <a:pt x="377241" y="85563"/>
                </a:lnTo>
                <a:lnTo>
                  <a:pt x="374174" y="81368"/>
                </a:lnTo>
                <a:lnTo>
                  <a:pt x="371107" y="77172"/>
                </a:lnTo>
                <a:lnTo>
                  <a:pt x="369467" y="71603"/>
                </a:lnTo>
                <a:lnTo>
                  <a:pt x="369254" y="64660"/>
                </a:lnTo>
                <a:lnTo>
                  <a:pt x="419412" y="64660"/>
                </a:lnTo>
                <a:close/>
              </a:path>
              <a:path w="2229625" h="123250">
                <a:moveTo>
                  <a:pt x="448591" y="95201"/>
                </a:moveTo>
                <a:lnTo>
                  <a:pt x="448591" y="54884"/>
                </a:lnTo>
                <a:lnTo>
                  <a:pt x="448879" y="51444"/>
                </a:lnTo>
                <a:lnTo>
                  <a:pt x="449454" y="49038"/>
                </a:lnTo>
                <a:lnTo>
                  <a:pt x="450029" y="46631"/>
                </a:lnTo>
                <a:lnTo>
                  <a:pt x="451275" y="44299"/>
                </a:lnTo>
                <a:lnTo>
                  <a:pt x="453192" y="42041"/>
                </a:lnTo>
                <a:lnTo>
                  <a:pt x="455577" y="39230"/>
                </a:lnTo>
                <a:lnTo>
                  <a:pt x="458346" y="37356"/>
                </a:lnTo>
                <a:lnTo>
                  <a:pt x="461498" y="36419"/>
                </a:lnTo>
                <a:lnTo>
                  <a:pt x="463245" y="35865"/>
                </a:lnTo>
                <a:lnTo>
                  <a:pt x="465481" y="35588"/>
                </a:lnTo>
                <a:lnTo>
                  <a:pt x="473574" y="35588"/>
                </a:lnTo>
                <a:lnTo>
                  <a:pt x="477280" y="37718"/>
                </a:lnTo>
                <a:lnTo>
                  <a:pt x="479325" y="41977"/>
                </a:lnTo>
                <a:lnTo>
                  <a:pt x="480560" y="44533"/>
                </a:lnTo>
                <a:lnTo>
                  <a:pt x="481178" y="47899"/>
                </a:lnTo>
                <a:lnTo>
                  <a:pt x="481178" y="95201"/>
                </a:lnTo>
                <a:lnTo>
                  <a:pt x="492871" y="95201"/>
                </a:lnTo>
                <a:lnTo>
                  <a:pt x="492871" y="44405"/>
                </a:lnTo>
                <a:lnTo>
                  <a:pt x="491934" y="39103"/>
                </a:lnTo>
                <a:lnTo>
                  <a:pt x="490060" y="35396"/>
                </a:lnTo>
                <a:lnTo>
                  <a:pt x="486652" y="28624"/>
                </a:lnTo>
                <a:lnTo>
                  <a:pt x="480092" y="25237"/>
                </a:lnTo>
                <a:lnTo>
                  <a:pt x="465950" y="25237"/>
                </a:lnTo>
                <a:lnTo>
                  <a:pt x="461924" y="26111"/>
                </a:lnTo>
                <a:lnTo>
                  <a:pt x="458304" y="27857"/>
                </a:lnTo>
                <a:lnTo>
                  <a:pt x="454683" y="29603"/>
                </a:lnTo>
                <a:lnTo>
                  <a:pt x="451254" y="32479"/>
                </a:lnTo>
                <a:lnTo>
                  <a:pt x="448016" y="36483"/>
                </a:lnTo>
                <a:lnTo>
                  <a:pt x="448016" y="26771"/>
                </a:lnTo>
                <a:lnTo>
                  <a:pt x="437090" y="26771"/>
                </a:lnTo>
                <a:lnTo>
                  <a:pt x="437090" y="95201"/>
                </a:lnTo>
                <a:lnTo>
                  <a:pt x="448591" y="95201"/>
                </a:lnTo>
                <a:close/>
              </a:path>
              <a:path w="2229625" h="123250">
                <a:moveTo>
                  <a:pt x="654411" y="79131"/>
                </a:moveTo>
                <a:lnTo>
                  <a:pt x="651578" y="84903"/>
                </a:lnTo>
                <a:lnTo>
                  <a:pt x="646349" y="87789"/>
                </a:lnTo>
                <a:lnTo>
                  <a:pt x="631781" y="87789"/>
                </a:lnTo>
                <a:lnTo>
                  <a:pt x="626712" y="85361"/>
                </a:lnTo>
                <a:lnTo>
                  <a:pt x="623517" y="80505"/>
                </a:lnTo>
                <a:lnTo>
                  <a:pt x="628224" y="97692"/>
                </a:lnTo>
                <a:lnTo>
                  <a:pt x="639859" y="97644"/>
                </a:lnTo>
                <a:lnTo>
                  <a:pt x="653174" y="94621"/>
                </a:lnTo>
                <a:lnTo>
                  <a:pt x="654411" y="79131"/>
                </a:lnTo>
                <a:close/>
              </a:path>
              <a:path w="2229625" h="123250">
                <a:moveTo>
                  <a:pt x="606904" y="62487"/>
                </a:moveTo>
                <a:lnTo>
                  <a:pt x="606932" y="64334"/>
                </a:lnTo>
                <a:lnTo>
                  <a:pt x="609228" y="77690"/>
                </a:lnTo>
                <a:lnTo>
                  <a:pt x="615211" y="88140"/>
                </a:lnTo>
                <a:lnTo>
                  <a:pt x="620748" y="94508"/>
                </a:lnTo>
                <a:lnTo>
                  <a:pt x="628224" y="97692"/>
                </a:lnTo>
                <a:lnTo>
                  <a:pt x="623517" y="80505"/>
                </a:lnTo>
                <a:lnTo>
                  <a:pt x="620322" y="75650"/>
                </a:lnTo>
                <a:lnTo>
                  <a:pt x="618725" y="69580"/>
                </a:lnTo>
                <a:lnTo>
                  <a:pt x="618725" y="54714"/>
                </a:lnTo>
                <a:lnTo>
                  <a:pt x="620322" y="48239"/>
                </a:lnTo>
                <a:lnTo>
                  <a:pt x="623517" y="42872"/>
                </a:lnTo>
                <a:lnTo>
                  <a:pt x="626712" y="37505"/>
                </a:lnTo>
                <a:lnTo>
                  <a:pt x="631824" y="34821"/>
                </a:lnTo>
                <a:lnTo>
                  <a:pt x="646775" y="34821"/>
                </a:lnTo>
                <a:lnTo>
                  <a:pt x="652355" y="37973"/>
                </a:lnTo>
                <a:lnTo>
                  <a:pt x="655593" y="44278"/>
                </a:lnTo>
                <a:lnTo>
                  <a:pt x="657637" y="48282"/>
                </a:lnTo>
                <a:lnTo>
                  <a:pt x="658660" y="53479"/>
                </a:lnTo>
                <a:lnTo>
                  <a:pt x="658660" y="66938"/>
                </a:lnTo>
                <a:lnTo>
                  <a:pt x="657243" y="73360"/>
                </a:lnTo>
                <a:lnTo>
                  <a:pt x="654411" y="79131"/>
                </a:lnTo>
                <a:lnTo>
                  <a:pt x="653174" y="94621"/>
                </a:lnTo>
                <a:lnTo>
                  <a:pt x="662621" y="86894"/>
                </a:lnTo>
                <a:lnTo>
                  <a:pt x="664280" y="84473"/>
                </a:lnTo>
                <a:lnTo>
                  <a:pt x="669074" y="73152"/>
                </a:lnTo>
                <a:lnTo>
                  <a:pt x="670672" y="59548"/>
                </a:lnTo>
                <a:lnTo>
                  <a:pt x="670619" y="56978"/>
                </a:lnTo>
                <a:lnTo>
                  <a:pt x="668025" y="43522"/>
                </a:lnTo>
                <a:lnTo>
                  <a:pt x="661535" y="33607"/>
                </a:lnTo>
                <a:lnTo>
                  <a:pt x="655444" y="27729"/>
                </a:lnTo>
                <a:lnTo>
                  <a:pt x="647989" y="24790"/>
                </a:lnTo>
                <a:lnTo>
                  <a:pt x="638896" y="24791"/>
                </a:lnTo>
                <a:lnTo>
                  <a:pt x="625803" y="27394"/>
                </a:lnTo>
                <a:lnTo>
                  <a:pt x="615658" y="35013"/>
                </a:lnTo>
                <a:lnTo>
                  <a:pt x="613697" y="37549"/>
                </a:lnTo>
                <a:lnTo>
                  <a:pt x="608602" y="48654"/>
                </a:lnTo>
                <a:lnTo>
                  <a:pt x="606904" y="62487"/>
                </a:lnTo>
                <a:close/>
              </a:path>
              <a:path w="2229625" h="123250">
                <a:moveTo>
                  <a:pt x="699404" y="26771"/>
                </a:moveTo>
                <a:lnTo>
                  <a:pt x="687647" y="26771"/>
                </a:lnTo>
                <a:lnTo>
                  <a:pt x="687647" y="79121"/>
                </a:lnTo>
                <a:lnTo>
                  <a:pt x="688606" y="83785"/>
                </a:lnTo>
                <a:lnTo>
                  <a:pt x="690523" y="87278"/>
                </a:lnTo>
                <a:lnTo>
                  <a:pt x="694058" y="93795"/>
                </a:lnTo>
                <a:lnTo>
                  <a:pt x="700703" y="97053"/>
                </a:lnTo>
                <a:lnTo>
                  <a:pt x="716720" y="97053"/>
                </a:lnTo>
                <a:lnTo>
                  <a:pt x="722045" y="95264"/>
                </a:lnTo>
                <a:lnTo>
                  <a:pt x="726432" y="91686"/>
                </a:lnTo>
                <a:lnTo>
                  <a:pt x="728647" y="89897"/>
                </a:lnTo>
                <a:lnTo>
                  <a:pt x="730500" y="87704"/>
                </a:lnTo>
                <a:lnTo>
                  <a:pt x="731991" y="85105"/>
                </a:lnTo>
                <a:lnTo>
                  <a:pt x="731863" y="95201"/>
                </a:lnTo>
                <a:lnTo>
                  <a:pt x="742725" y="95201"/>
                </a:lnTo>
                <a:lnTo>
                  <a:pt x="742725" y="26771"/>
                </a:lnTo>
                <a:lnTo>
                  <a:pt x="731224" y="26771"/>
                </a:lnTo>
                <a:lnTo>
                  <a:pt x="731224" y="67066"/>
                </a:lnTo>
                <a:lnTo>
                  <a:pt x="730436" y="72327"/>
                </a:lnTo>
                <a:lnTo>
                  <a:pt x="728860" y="76161"/>
                </a:lnTo>
                <a:lnTo>
                  <a:pt x="725963" y="83316"/>
                </a:lnTo>
                <a:lnTo>
                  <a:pt x="720511" y="86894"/>
                </a:lnTo>
                <a:lnTo>
                  <a:pt x="706923" y="86894"/>
                </a:lnTo>
                <a:lnTo>
                  <a:pt x="703110" y="84850"/>
                </a:lnTo>
                <a:lnTo>
                  <a:pt x="701065" y="80761"/>
                </a:lnTo>
                <a:lnTo>
                  <a:pt x="699958" y="78546"/>
                </a:lnTo>
                <a:lnTo>
                  <a:pt x="699404" y="75692"/>
                </a:lnTo>
                <a:lnTo>
                  <a:pt x="699404" y="26771"/>
                </a:lnTo>
                <a:close/>
              </a:path>
              <a:path w="2229625" h="123250">
                <a:moveTo>
                  <a:pt x="764557" y="26771"/>
                </a:moveTo>
                <a:lnTo>
                  <a:pt x="764557" y="95201"/>
                </a:lnTo>
                <a:lnTo>
                  <a:pt x="776058" y="95201"/>
                </a:lnTo>
                <a:lnTo>
                  <a:pt x="776058" y="50986"/>
                </a:lnTo>
                <a:lnTo>
                  <a:pt x="777613" y="46695"/>
                </a:lnTo>
                <a:lnTo>
                  <a:pt x="780722" y="42968"/>
                </a:lnTo>
                <a:lnTo>
                  <a:pt x="783832" y="39241"/>
                </a:lnTo>
                <a:lnTo>
                  <a:pt x="788283" y="37377"/>
                </a:lnTo>
                <a:lnTo>
                  <a:pt x="795386" y="37398"/>
                </a:lnTo>
                <a:lnTo>
                  <a:pt x="797846" y="37697"/>
                </a:lnTo>
                <a:lnTo>
                  <a:pt x="797846" y="25557"/>
                </a:lnTo>
                <a:lnTo>
                  <a:pt x="796611" y="25429"/>
                </a:lnTo>
                <a:lnTo>
                  <a:pt x="794140" y="25237"/>
                </a:lnTo>
                <a:lnTo>
                  <a:pt x="789583" y="25237"/>
                </a:lnTo>
                <a:lnTo>
                  <a:pt x="785557" y="26888"/>
                </a:lnTo>
                <a:lnTo>
                  <a:pt x="782064" y="30189"/>
                </a:lnTo>
                <a:lnTo>
                  <a:pt x="778571" y="33490"/>
                </a:lnTo>
                <a:lnTo>
                  <a:pt x="776377" y="36291"/>
                </a:lnTo>
                <a:lnTo>
                  <a:pt x="775483" y="38591"/>
                </a:lnTo>
                <a:lnTo>
                  <a:pt x="775483" y="26771"/>
                </a:lnTo>
                <a:lnTo>
                  <a:pt x="764557" y="26771"/>
                </a:lnTo>
                <a:close/>
              </a:path>
              <a:path w="2229625" h="123250">
                <a:moveTo>
                  <a:pt x="855289" y="15068"/>
                </a:moveTo>
                <a:lnTo>
                  <a:pt x="855970" y="13258"/>
                </a:lnTo>
                <a:lnTo>
                  <a:pt x="858739" y="10542"/>
                </a:lnTo>
                <a:lnTo>
                  <a:pt x="863733" y="10574"/>
                </a:lnTo>
                <a:lnTo>
                  <a:pt x="866321" y="10734"/>
                </a:lnTo>
                <a:lnTo>
                  <a:pt x="866321" y="255"/>
                </a:lnTo>
                <a:lnTo>
                  <a:pt x="863702" y="64"/>
                </a:lnTo>
                <a:lnTo>
                  <a:pt x="853798" y="0"/>
                </a:lnTo>
                <a:lnTo>
                  <a:pt x="848622" y="1959"/>
                </a:lnTo>
                <a:lnTo>
                  <a:pt x="845938" y="5878"/>
                </a:lnTo>
                <a:lnTo>
                  <a:pt x="844448" y="8093"/>
                </a:lnTo>
                <a:lnTo>
                  <a:pt x="843617" y="11586"/>
                </a:lnTo>
                <a:lnTo>
                  <a:pt x="843447" y="16356"/>
                </a:lnTo>
                <a:lnTo>
                  <a:pt x="843447" y="27091"/>
                </a:lnTo>
                <a:lnTo>
                  <a:pt x="833926" y="27091"/>
                </a:lnTo>
                <a:lnTo>
                  <a:pt x="833926" y="36163"/>
                </a:lnTo>
                <a:lnTo>
                  <a:pt x="843447" y="36163"/>
                </a:lnTo>
                <a:lnTo>
                  <a:pt x="843447" y="95201"/>
                </a:lnTo>
                <a:lnTo>
                  <a:pt x="854820" y="95201"/>
                </a:lnTo>
                <a:lnTo>
                  <a:pt x="854820" y="36163"/>
                </a:lnTo>
                <a:lnTo>
                  <a:pt x="866321" y="36163"/>
                </a:lnTo>
                <a:lnTo>
                  <a:pt x="866321" y="27091"/>
                </a:lnTo>
                <a:lnTo>
                  <a:pt x="854948" y="27091"/>
                </a:lnTo>
                <a:lnTo>
                  <a:pt x="854948" y="19679"/>
                </a:lnTo>
                <a:lnTo>
                  <a:pt x="855289" y="15068"/>
                </a:lnTo>
                <a:close/>
              </a:path>
              <a:path w="2229625" h="123250">
                <a:moveTo>
                  <a:pt x="877375" y="1341"/>
                </a:moveTo>
                <a:lnTo>
                  <a:pt x="877375" y="14376"/>
                </a:lnTo>
                <a:lnTo>
                  <a:pt x="888877" y="14376"/>
                </a:lnTo>
                <a:lnTo>
                  <a:pt x="888877" y="1341"/>
                </a:lnTo>
                <a:lnTo>
                  <a:pt x="877375" y="1341"/>
                </a:lnTo>
                <a:close/>
              </a:path>
              <a:path w="2229625" h="123250">
                <a:moveTo>
                  <a:pt x="888877" y="44040"/>
                </a:moveTo>
                <a:lnTo>
                  <a:pt x="886662" y="46695"/>
                </a:lnTo>
                <a:lnTo>
                  <a:pt x="885107" y="50986"/>
                </a:lnTo>
                <a:lnTo>
                  <a:pt x="885107" y="95201"/>
                </a:lnTo>
                <a:lnTo>
                  <a:pt x="888877" y="95201"/>
                </a:lnTo>
                <a:lnTo>
                  <a:pt x="885107" y="55842"/>
                </a:lnTo>
                <a:lnTo>
                  <a:pt x="888877" y="95201"/>
                </a:lnTo>
                <a:lnTo>
                  <a:pt x="888877" y="44040"/>
                </a:lnTo>
                <a:close/>
              </a:path>
              <a:path w="2229625" h="123250">
                <a:moveTo>
                  <a:pt x="877375" y="27091"/>
                </a:moveTo>
                <a:lnTo>
                  <a:pt x="884532" y="38591"/>
                </a:lnTo>
                <a:lnTo>
                  <a:pt x="885426" y="36291"/>
                </a:lnTo>
                <a:lnTo>
                  <a:pt x="887620" y="33490"/>
                </a:lnTo>
                <a:lnTo>
                  <a:pt x="888877" y="32303"/>
                </a:lnTo>
                <a:lnTo>
                  <a:pt x="888877" y="27091"/>
                </a:lnTo>
                <a:lnTo>
                  <a:pt x="877375" y="27091"/>
                </a:lnTo>
                <a:close/>
              </a:path>
              <a:path w="2229625" h="123250">
                <a:moveTo>
                  <a:pt x="906895" y="25557"/>
                </a:moveTo>
                <a:lnTo>
                  <a:pt x="905660" y="25429"/>
                </a:lnTo>
                <a:lnTo>
                  <a:pt x="906001" y="26771"/>
                </a:lnTo>
                <a:lnTo>
                  <a:pt x="906895" y="26771"/>
                </a:lnTo>
                <a:lnTo>
                  <a:pt x="906895" y="25557"/>
                </a:lnTo>
                <a:close/>
              </a:path>
              <a:path w="2229625" h="123250">
                <a:moveTo>
                  <a:pt x="906001" y="37588"/>
                </a:moveTo>
                <a:lnTo>
                  <a:pt x="906001" y="95201"/>
                </a:lnTo>
                <a:lnTo>
                  <a:pt x="917502" y="95201"/>
                </a:lnTo>
                <a:lnTo>
                  <a:pt x="906895" y="37697"/>
                </a:lnTo>
                <a:lnTo>
                  <a:pt x="906001" y="37588"/>
                </a:lnTo>
                <a:close/>
              </a:path>
              <a:path w="2229625" h="123250">
                <a:moveTo>
                  <a:pt x="1067487" y="72604"/>
                </a:moveTo>
                <a:lnTo>
                  <a:pt x="1069255" y="69409"/>
                </a:lnTo>
                <a:lnTo>
                  <a:pt x="1072790" y="67407"/>
                </a:lnTo>
                <a:lnTo>
                  <a:pt x="1074878" y="66215"/>
                </a:lnTo>
                <a:lnTo>
                  <a:pt x="1078009" y="65342"/>
                </a:lnTo>
                <a:lnTo>
                  <a:pt x="1077007" y="56034"/>
                </a:lnTo>
                <a:lnTo>
                  <a:pt x="1070575" y="56844"/>
                </a:lnTo>
                <a:lnTo>
                  <a:pt x="1067487" y="72604"/>
                </a:lnTo>
                <a:close/>
              </a:path>
              <a:path w="2229625" h="123250">
                <a:moveTo>
                  <a:pt x="1057487" y="87864"/>
                </a:moveTo>
                <a:lnTo>
                  <a:pt x="1061512" y="91719"/>
                </a:lnTo>
                <a:lnTo>
                  <a:pt x="1065538" y="95574"/>
                </a:lnTo>
                <a:lnTo>
                  <a:pt x="1070724" y="97501"/>
                </a:lnTo>
                <a:lnTo>
                  <a:pt x="1082353" y="97501"/>
                </a:lnTo>
                <a:lnTo>
                  <a:pt x="1087188" y="96372"/>
                </a:lnTo>
                <a:lnTo>
                  <a:pt x="1091384" y="94213"/>
                </a:lnTo>
                <a:lnTo>
                  <a:pt x="1091576" y="94115"/>
                </a:lnTo>
                <a:lnTo>
                  <a:pt x="1097901" y="81805"/>
                </a:lnTo>
                <a:lnTo>
                  <a:pt x="1097879" y="62019"/>
                </a:lnTo>
                <a:lnTo>
                  <a:pt x="1095665" y="62616"/>
                </a:lnTo>
                <a:lnTo>
                  <a:pt x="1097987" y="53393"/>
                </a:lnTo>
                <a:lnTo>
                  <a:pt x="1100021" y="39241"/>
                </a:lnTo>
                <a:lnTo>
                  <a:pt x="1101416" y="42084"/>
                </a:lnTo>
                <a:lnTo>
                  <a:pt x="1101671" y="86128"/>
                </a:lnTo>
                <a:lnTo>
                  <a:pt x="1102885" y="95201"/>
                </a:lnTo>
                <a:lnTo>
                  <a:pt x="1102885" y="90726"/>
                </a:lnTo>
                <a:lnTo>
                  <a:pt x="1102055" y="88854"/>
                </a:lnTo>
                <a:lnTo>
                  <a:pt x="1102310" y="27995"/>
                </a:lnTo>
                <a:lnTo>
                  <a:pt x="1102310" y="26771"/>
                </a:lnTo>
                <a:lnTo>
                  <a:pt x="1100305" y="26771"/>
                </a:lnTo>
                <a:lnTo>
                  <a:pt x="1100095" y="26643"/>
                </a:lnTo>
                <a:lnTo>
                  <a:pt x="1093557" y="25110"/>
                </a:lnTo>
                <a:lnTo>
                  <a:pt x="1091384" y="26771"/>
                </a:lnTo>
                <a:lnTo>
                  <a:pt x="1094440" y="35706"/>
                </a:lnTo>
                <a:lnTo>
                  <a:pt x="1097231" y="37473"/>
                </a:lnTo>
                <a:lnTo>
                  <a:pt x="1095346" y="53734"/>
                </a:lnTo>
                <a:lnTo>
                  <a:pt x="1091384" y="35029"/>
                </a:lnTo>
                <a:lnTo>
                  <a:pt x="1091384" y="54231"/>
                </a:lnTo>
                <a:lnTo>
                  <a:pt x="1077007" y="56034"/>
                </a:lnTo>
                <a:lnTo>
                  <a:pt x="1078009" y="65342"/>
                </a:lnTo>
                <a:lnTo>
                  <a:pt x="1082183" y="64788"/>
                </a:lnTo>
                <a:lnTo>
                  <a:pt x="1089148" y="63893"/>
                </a:lnTo>
                <a:lnTo>
                  <a:pt x="1091384" y="63539"/>
                </a:lnTo>
                <a:lnTo>
                  <a:pt x="1093450" y="63212"/>
                </a:lnTo>
                <a:lnTo>
                  <a:pt x="1091512" y="84914"/>
                </a:lnTo>
                <a:lnTo>
                  <a:pt x="1091384" y="84978"/>
                </a:lnTo>
                <a:lnTo>
                  <a:pt x="1087721" y="86789"/>
                </a:lnTo>
                <a:lnTo>
                  <a:pt x="1083802" y="87725"/>
                </a:lnTo>
                <a:lnTo>
                  <a:pt x="1076432" y="87725"/>
                </a:lnTo>
                <a:lnTo>
                  <a:pt x="1073557" y="86767"/>
                </a:lnTo>
                <a:lnTo>
                  <a:pt x="1071129" y="84850"/>
                </a:lnTo>
                <a:lnTo>
                  <a:pt x="1068701" y="82934"/>
                </a:lnTo>
                <a:lnTo>
                  <a:pt x="1067487" y="80314"/>
                </a:lnTo>
                <a:lnTo>
                  <a:pt x="1067487" y="72604"/>
                </a:lnTo>
                <a:lnTo>
                  <a:pt x="1070575" y="56844"/>
                </a:lnTo>
                <a:lnTo>
                  <a:pt x="1065378" y="58994"/>
                </a:lnTo>
                <a:lnTo>
                  <a:pt x="1061417" y="62488"/>
                </a:lnTo>
                <a:lnTo>
                  <a:pt x="1057455" y="65980"/>
                </a:lnTo>
                <a:lnTo>
                  <a:pt x="1055475" y="70900"/>
                </a:lnTo>
                <a:lnTo>
                  <a:pt x="1055475" y="83040"/>
                </a:lnTo>
                <a:lnTo>
                  <a:pt x="1057487" y="87864"/>
                </a:lnTo>
                <a:close/>
              </a:path>
              <a:path w="2229625" h="123250">
                <a:moveTo>
                  <a:pt x="1101671" y="86128"/>
                </a:moveTo>
                <a:lnTo>
                  <a:pt x="1101416" y="42084"/>
                </a:lnTo>
                <a:lnTo>
                  <a:pt x="1101416" y="47920"/>
                </a:lnTo>
                <a:lnTo>
                  <a:pt x="1101096" y="60379"/>
                </a:lnTo>
                <a:lnTo>
                  <a:pt x="1101096" y="76714"/>
                </a:lnTo>
                <a:lnTo>
                  <a:pt x="1099328" y="89195"/>
                </a:lnTo>
                <a:lnTo>
                  <a:pt x="1095963" y="91857"/>
                </a:lnTo>
                <a:lnTo>
                  <a:pt x="1097901" y="81805"/>
                </a:lnTo>
                <a:lnTo>
                  <a:pt x="1091576" y="94115"/>
                </a:lnTo>
                <a:lnTo>
                  <a:pt x="1091384" y="94213"/>
                </a:lnTo>
                <a:lnTo>
                  <a:pt x="1091384" y="95201"/>
                </a:lnTo>
                <a:lnTo>
                  <a:pt x="1102885" y="95201"/>
                </a:lnTo>
                <a:lnTo>
                  <a:pt x="1101671" y="86128"/>
                </a:lnTo>
                <a:lnTo>
                  <a:pt x="1101096" y="69644"/>
                </a:lnTo>
                <a:lnTo>
                  <a:pt x="1101671" y="86128"/>
                </a:lnTo>
                <a:lnTo>
                  <a:pt x="1101416" y="46003"/>
                </a:lnTo>
                <a:lnTo>
                  <a:pt x="1101671" y="86128"/>
                </a:lnTo>
                <a:close/>
              </a:path>
              <a:path w="2229625" h="123250">
                <a:moveTo>
                  <a:pt x="1061939" y="33363"/>
                </a:moveTo>
                <a:lnTo>
                  <a:pt x="1059202" y="39230"/>
                </a:lnTo>
                <a:lnTo>
                  <a:pt x="1058989" y="47664"/>
                </a:lnTo>
                <a:lnTo>
                  <a:pt x="1069723" y="47664"/>
                </a:lnTo>
                <a:lnTo>
                  <a:pt x="1070149" y="44129"/>
                </a:lnTo>
                <a:lnTo>
                  <a:pt x="1071065" y="41467"/>
                </a:lnTo>
                <a:lnTo>
                  <a:pt x="1072470" y="39678"/>
                </a:lnTo>
                <a:lnTo>
                  <a:pt x="1074984" y="36440"/>
                </a:lnTo>
                <a:lnTo>
                  <a:pt x="1079244" y="34822"/>
                </a:lnTo>
                <a:lnTo>
                  <a:pt x="1090447" y="34822"/>
                </a:lnTo>
                <a:lnTo>
                  <a:pt x="1091384" y="35029"/>
                </a:lnTo>
                <a:lnTo>
                  <a:pt x="1095346" y="53734"/>
                </a:lnTo>
                <a:lnTo>
                  <a:pt x="1097231" y="37473"/>
                </a:lnTo>
                <a:lnTo>
                  <a:pt x="1094440" y="35706"/>
                </a:lnTo>
                <a:lnTo>
                  <a:pt x="1091384" y="26771"/>
                </a:lnTo>
                <a:lnTo>
                  <a:pt x="1093557" y="25110"/>
                </a:lnTo>
                <a:lnTo>
                  <a:pt x="1078562" y="25110"/>
                </a:lnTo>
                <a:lnTo>
                  <a:pt x="1072460" y="26760"/>
                </a:lnTo>
                <a:lnTo>
                  <a:pt x="1067199" y="30062"/>
                </a:lnTo>
                <a:lnTo>
                  <a:pt x="1061939" y="33363"/>
                </a:lnTo>
                <a:close/>
              </a:path>
              <a:path w="2229625" h="123250">
                <a:moveTo>
                  <a:pt x="1107486" y="42042"/>
                </a:moveTo>
                <a:lnTo>
                  <a:pt x="1109871" y="39230"/>
                </a:lnTo>
                <a:lnTo>
                  <a:pt x="1112535" y="37427"/>
                </a:lnTo>
                <a:lnTo>
                  <a:pt x="1115792" y="36419"/>
                </a:lnTo>
                <a:lnTo>
                  <a:pt x="1117539" y="35865"/>
                </a:lnTo>
                <a:lnTo>
                  <a:pt x="1119775" y="35588"/>
                </a:lnTo>
                <a:lnTo>
                  <a:pt x="1127868" y="35588"/>
                </a:lnTo>
                <a:lnTo>
                  <a:pt x="1131574" y="37719"/>
                </a:lnTo>
                <a:lnTo>
                  <a:pt x="1133619" y="41978"/>
                </a:lnTo>
                <a:lnTo>
                  <a:pt x="1134855" y="44534"/>
                </a:lnTo>
                <a:lnTo>
                  <a:pt x="1135472" y="47899"/>
                </a:lnTo>
                <a:lnTo>
                  <a:pt x="1135472" y="95201"/>
                </a:lnTo>
                <a:lnTo>
                  <a:pt x="1147165" y="95201"/>
                </a:lnTo>
                <a:lnTo>
                  <a:pt x="1147165" y="44405"/>
                </a:lnTo>
                <a:lnTo>
                  <a:pt x="1146228" y="39103"/>
                </a:lnTo>
                <a:lnTo>
                  <a:pt x="1144354" y="35397"/>
                </a:lnTo>
                <a:lnTo>
                  <a:pt x="1140946" y="28624"/>
                </a:lnTo>
                <a:lnTo>
                  <a:pt x="1134386" y="25238"/>
                </a:lnTo>
                <a:lnTo>
                  <a:pt x="1120244" y="25238"/>
                </a:lnTo>
                <a:lnTo>
                  <a:pt x="1116218" y="26111"/>
                </a:lnTo>
                <a:lnTo>
                  <a:pt x="1112597" y="27857"/>
                </a:lnTo>
                <a:lnTo>
                  <a:pt x="1110105" y="32777"/>
                </a:lnTo>
                <a:lnTo>
                  <a:pt x="1107486" y="42042"/>
                </a:lnTo>
                <a:close/>
              </a:path>
              <a:path w="2229625" h="123250">
                <a:moveTo>
                  <a:pt x="1110105" y="32777"/>
                </a:moveTo>
                <a:lnTo>
                  <a:pt x="1112597" y="27857"/>
                </a:lnTo>
                <a:lnTo>
                  <a:pt x="1108977" y="29604"/>
                </a:lnTo>
                <a:lnTo>
                  <a:pt x="1107272" y="31033"/>
                </a:lnTo>
                <a:lnTo>
                  <a:pt x="1105122" y="29710"/>
                </a:lnTo>
                <a:lnTo>
                  <a:pt x="1102310" y="27995"/>
                </a:lnTo>
                <a:lnTo>
                  <a:pt x="1102310" y="36483"/>
                </a:lnTo>
                <a:lnTo>
                  <a:pt x="1102310" y="27995"/>
                </a:lnTo>
                <a:lnTo>
                  <a:pt x="1102055" y="88854"/>
                </a:lnTo>
                <a:lnTo>
                  <a:pt x="1102885" y="90726"/>
                </a:lnTo>
                <a:lnTo>
                  <a:pt x="1102885" y="54884"/>
                </a:lnTo>
                <a:lnTo>
                  <a:pt x="1103173" y="51445"/>
                </a:lnTo>
                <a:lnTo>
                  <a:pt x="1105548" y="32479"/>
                </a:lnTo>
                <a:lnTo>
                  <a:pt x="1105569" y="44299"/>
                </a:lnTo>
                <a:lnTo>
                  <a:pt x="1108316" y="96671"/>
                </a:lnTo>
                <a:lnTo>
                  <a:pt x="1113897" y="96671"/>
                </a:lnTo>
                <a:lnTo>
                  <a:pt x="1117049" y="96351"/>
                </a:lnTo>
                <a:lnTo>
                  <a:pt x="1120201" y="95520"/>
                </a:lnTo>
                <a:lnTo>
                  <a:pt x="1120201" y="87023"/>
                </a:lnTo>
                <a:lnTo>
                  <a:pt x="1118795" y="87246"/>
                </a:lnTo>
                <a:lnTo>
                  <a:pt x="1116431" y="87406"/>
                </a:lnTo>
                <a:lnTo>
                  <a:pt x="1113332" y="86320"/>
                </a:lnTo>
                <a:lnTo>
                  <a:pt x="1112597" y="83445"/>
                </a:lnTo>
                <a:lnTo>
                  <a:pt x="1112535" y="37427"/>
                </a:lnTo>
                <a:lnTo>
                  <a:pt x="1109871" y="39230"/>
                </a:lnTo>
                <a:lnTo>
                  <a:pt x="1107486" y="42042"/>
                </a:lnTo>
                <a:lnTo>
                  <a:pt x="1110105" y="32777"/>
                </a:lnTo>
                <a:close/>
              </a:path>
              <a:path w="2229625" h="123250">
                <a:moveTo>
                  <a:pt x="1102885" y="90726"/>
                </a:moveTo>
                <a:lnTo>
                  <a:pt x="1102885" y="59357"/>
                </a:lnTo>
                <a:lnTo>
                  <a:pt x="1103652" y="92454"/>
                </a:lnTo>
                <a:lnTo>
                  <a:pt x="1103748" y="49038"/>
                </a:lnTo>
                <a:lnTo>
                  <a:pt x="1104323" y="46631"/>
                </a:lnTo>
                <a:lnTo>
                  <a:pt x="1105441" y="95265"/>
                </a:lnTo>
                <a:lnTo>
                  <a:pt x="1108316" y="96671"/>
                </a:lnTo>
                <a:lnTo>
                  <a:pt x="1105569" y="44299"/>
                </a:lnTo>
                <a:lnTo>
                  <a:pt x="1105548" y="32479"/>
                </a:lnTo>
                <a:lnTo>
                  <a:pt x="1103173" y="51445"/>
                </a:lnTo>
                <a:lnTo>
                  <a:pt x="1102885" y="54884"/>
                </a:lnTo>
                <a:lnTo>
                  <a:pt x="1102885" y="90726"/>
                </a:lnTo>
                <a:close/>
              </a:path>
              <a:path w="2229625" h="123250">
                <a:moveTo>
                  <a:pt x="1103748" y="49038"/>
                </a:moveTo>
                <a:lnTo>
                  <a:pt x="1103652" y="92454"/>
                </a:lnTo>
                <a:lnTo>
                  <a:pt x="1105441" y="95265"/>
                </a:lnTo>
                <a:lnTo>
                  <a:pt x="1104323" y="46631"/>
                </a:lnTo>
                <a:lnTo>
                  <a:pt x="1103748" y="49038"/>
                </a:lnTo>
                <a:close/>
              </a:path>
              <a:path w="2229625" h="123250">
                <a:moveTo>
                  <a:pt x="1091384" y="63539"/>
                </a:moveTo>
                <a:lnTo>
                  <a:pt x="1091384" y="84978"/>
                </a:lnTo>
                <a:lnTo>
                  <a:pt x="1091512" y="84914"/>
                </a:lnTo>
                <a:lnTo>
                  <a:pt x="1093450" y="63212"/>
                </a:lnTo>
                <a:lnTo>
                  <a:pt x="1091384" y="63539"/>
                </a:lnTo>
                <a:close/>
              </a:path>
              <a:path w="2229625" h="123250">
                <a:moveTo>
                  <a:pt x="1179666" y="80186"/>
                </a:moveTo>
                <a:lnTo>
                  <a:pt x="1176557" y="75245"/>
                </a:lnTo>
                <a:lnTo>
                  <a:pt x="1175002" y="69111"/>
                </a:lnTo>
                <a:lnTo>
                  <a:pt x="1175002" y="53180"/>
                </a:lnTo>
                <a:lnTo>
                  <a:pt x="1176802" y="46663"/>
                </a:lnTo>
                <a:lnTo>
                  <a:pt x="1180402" y="42233"/>
                </a:lnTo>
                <a:lnTo>
                  <a:pt x="1184001" y="37803"/>
                </a:lnTo>
                <a:lnTo>
                  <a:pt x="1188698" y="35588"/>
                </a:lnTo>
                <a:lnTo>
                  <a:pt x="1199688" y="35588"/>
                </a:lnTo>
                <a:lnTo>
                  <a:pt x="1204054" y="37665"/>
                </a:lnTo>
                <a:lnTo>
                  <a:pt x="1207589" y="41818"/>
                </a:lnTo>
                <a:lnTo>
                  <a:pt x="1211125" y="45971"/>
                </a:lnTo>
                <a:lnTo>
                  <a:pt x="1212893" y="52371"/>
                </a:lnTo>
                <a:lnTo>
                  <a:pt x="1212893" y="69580"/>
                </a:lnTo>
                <a:lnTo>
                  <a:pt x="1211178" y="76150"/>
                </a:lnTo>
                <a:lnTo>
                  <a:pt x="1207749" y="80729"/>
                </a:lnTo>
                <a:lnTo>
                  <a:pt x="1204320" y="85308"/>
                </a:lnTo>
                <a:lnTo>
                  <a:pt x="1199964" y="96692"/>
                </a:lnTo>
                <a:lnTo>
                  <a:pt x="1203628" y="94818"/>
                </a:lnTo>
                <a:lnTo>
                  <a:pt x="1207290" y="92943"/>
                </a:lnTo>
                <a:lnTo>
                  <a:pt x="1210465" y="89898"/>
                </a:lnTo>
                <a:lnTo>
                  <a:pt x="1213148" y="85681"/>
                </a:lnTo>
                <a:lnTo>
                  <a:pt x="1213148" y="95201"/>
                </a:lnTo>
                <a:lnTo>
                  <a:pt x="1223499" y="95201"/>
                </a:lnTo>
                <a:lnTo>
                  <a:pt x="1223499" y="1022"/>
                </a:lnTo>
                <a:lnTo>
                  <a:pt x="1212445" y="1022"/>
                </a:lnTo>
                <a:lnTo>
                  <a:pt x="1212445" y="35588"/>
                </a:lnTo>
                <a:lnTo>
                  <a:pt x="1209847" y="32394"/>
                </a:lnTo>
                <a:lnTo>
                  <a:pt x="1207525" y="30158"/>
                </a:lnTo>
                <a:lnTo>
                  <a:pt x="1205481" y="28880"/>
                </a:lnTo>
                <a:lnTo>
                  <a:pt x="1201945" y="26665"/>
                </a:lnTo>
                <a:lnTo>
                  <a:pt x="1197558" y="25557"/>
                </a:lnTo>
                <a:lnTo>
                  <a:pt x="1182862" y="25557"/>
                </a:lnTo>
                <a:lnTo>
                  <a:pt x="1175588" y="29209"/>
                </a:lnTo>
                <a:lnTo>
                  <a:pt x="1170498" y="36515"/>
                </a:lnTo>
                <a:lnTo>
                  <a:pt x="1164550" y="49247"/>
                </a:lnTo>
                <a:lnTo>
                  <a:pt x="1162862" y="62424"/>
                </a:lnTo>
                <a:lnTo>
                  <a:pt x="1162889" y="64211"/>
                </a:lnTo>
                <a:lnTo>
                  <a:pt x="1165198" y="77526"/>
                </a:lnTo>
                <a:lnTo>
                  <a:pt x="1171233" y="88013"/>
                </a:lnTo>
                <a:lnTo>
                  <a:pt x="1176813" y="94424"/>
                </a:lnTo>
                <a:lnTo>
                  <a:pt x="1183415" y="97629"/>
                </a:lnTo>
                <a:lnTo>
                  <a:pt x="1182776" y="85127"/>
                </a:lnTo>
                <a:lnTo>
                  <a:pt x="1179666" y="80186"/>
                </a:lnTo>
                <a:close/>
              </a:path>
              <a:path w="2229625" h="123250">
                <a:moveTo>
                  <a:pt x="1182776" y="85127"/>
                </a:moveTo>
                <a:lnTo>
                  <a:pt x="1183415" y="97629"/>
                </a:lnTo>
                <a:lnTo>
                  <a:pt x="1195769" y="97629"/>
                </a:lnTo>
                <a:lnTo>
                  <a:pt x="1199964" y="96692"/>
                </a:lnTo>
                <a:lnTo>
                  <a:pt x="1204320" y="85308"/>
                </a:lnTo>
                <a:lnTo>
                  <a:pt x="1199943" y="87598"/>
                </a:lnTo>
                <a:lnTo>
                  <a:pt x="1187760" y="87598"/>
                </a:lnTo>
                <a:lnTo>
                  <a:pt x="1182776" y="85127"/>
                </a:lnTo>
                <a:close/>
              </a:path>
              <a:path w="2229625" h="123250">
                <a:moveTo>
                  <a:pt x="1371951" y="28752"/>
                </a:moveTo>
                <a:lnTo>
                  <a:pt x="1369778" y="30158"/>
                </a:lnTo>
                <a:lnTo>
                  <a:pt x="1367329" y="32585"/>
                </a:lnTo>
                <a:lnTo>
                  <a:pt x="1364603" y="36036"/>
                </a:lnTo>
                <a:lnTo>
                  <a:pt x="1364603" y="1022"/>
                </a:lnTo>
                <a:lnTo>
                  <a:pt x="1353102" y="1022"/>
                </a:lnTo>
                <a:lnTo>
                  <a:pt x="1353102" y="95201"/>
                </a:lnTo>
                <a:lnTo>
                  <a:pt x="1364603" y="95201"/>
                </a:lnTo>
                <a:lnTo>
                  <a:pt x="1364603" y="49794"/>
                </a:lnTo>
                <a:lnTo>
                  <a:pt x="1366540" y="43596"/>
                </a:lnTo>
                <a:lnTo>
                  <a:pt x="1370417" y="40317"/>
                </a:lnTo>
                <a:lnTo>
                  <a:pt x="1374294" y="37037"/>
                </a:lnTo>
                <a:lnTo>
                  <a:pt x="1378617" y="35397"/>
                </a:lnTo>
                <a:lnTo>
                  <a:pt x="1389139" y="35397"/>
                </a:lnTo>
                <a:lnTo>
                  <a:pt x="1390506" y="36051"/>
                </a:lnTo>
                <a:lnTo>
                  <a:pt x="1389226" y="37647"/>
                </a:lnTo>
                <a:lnTo>
                  <a:pt x="1383793" y="48717"/>
                </a:lnTo>
                <a:lnTo>
                  <a:pt x="1381983" y="62296"/>
                </a:lnTo>
                <a:lnTo>
                  <a:pt x="1382035" y="64820"/>
                </a:lnTo>
                <a:lnTo>
                  <a:pt x="1384557" y="78163"/>
                </a:lnTo>
                <a:lnTo>
                  <a:pt x="1390864" y="88333"/>
                </a:lnTo>
                <a:lnTo>
                  <a:pt x="1396785" y="94530"/>
                </a:lnTo>
                <a:lnTo>
                  <a:pt x="1397062" y="94649"/>
                </a:lnTo>
                <a:lnTo>
                  <a:pt x="1397062" y="95201"/>
                </a:lnTo>
                <a:lnTo>
                  <a:pt x="1398348" y="95201"/>
                </a:lnTo>
                <a:lnTo>
                  <a:pt x="1404005" y="97629"/>
                </a:lnTo>
                <a:lnTo>
                  <a:pt x="1412524" y="97629"/>
                </a:lnTo>
                <a:lnTo>
                  <a:pt x="1408883" y="95201"/>
                </a:lnTo>
                <a:lnTo>
                  <a:pt x="1407051" y="87661"/>
                </a:lnTo>
                <a:lnTo>
                  <a:pt x="1408883" y="87662"/>
                </a:lnTo>
                <a:lnTo>
                  <a:pt x="1408883" y="64660"/>
                </a:lnTo>
                <a:lnTo>
                  <a:pt x="1402301" y="85564"/>
                </a:lnTo>
                <a:lnTo>
                  <a:pt x="1399234" y="81368"/>
                </a:lnTo>
                <a:lnTo>
                  <a:pt x="1397062" y="78397"/>
                </a:lnTo>
                <a:lnTo>
                  <a:pt x="1396167" y="77173"/>
                </a:lnTo>
                <a:lnTo>
                  <a:pt x="1394527" y="71603"/>
                </a:lnTo>
                <a:lnTo>
                  <a:pt x="1393058" y="37271"/>
                </a:lnTo>
                <a:lnTo>
                  <a:pt x="1390928" y="35524"/>
                </a:lnTo>
                <a:lnTo>
                  <a:pt x="1401120" y="27884"/>
                </a:lnTo>
                <a:lnTo>
                  <a:pt x="1395741" y="25110"/>
                </a:lnTo>
                <a:lnTo>
                  <a:pt x="1380278" y="25110"/>
                </a:lnTo>
                <a:lnTo>
                  <a:pt x="1375657" y="26324"/>
                </a:lnTo>
                <a:lnTo>
                  <a:pt x="1371951" y="28752"/>
                </a:lnTo>
                <a:close/>
              </a:path>
              <a:path w="2229625" h="123250">
                <a:moveTo>
                  <a:pt x="1394847" y="49645"/>
                </a:moveTo>
                <a:lnTo>
                  <a:pt x="1396694" y="44924"/>
                </a:lnTo>
                <a:lnTo>
                  <a:pt x="1396423" y="43362"/>
                </a:lnTo>
                <a:lnTo>
                  <a:pt x="1396694" y="44924"/>
                </a:lnTo>
                <a:lnTo>
                  <a:pt x="1397062" y="47047"/>
                </a:lnTo>
                <a:lnTo>
                  <a:pt x="1408882" y="55523"/>
                </a:lnTo>
                <a:lnTo>
                  <a:pt x="1408883" y="44576"/>
                </a:lnTo>
                <a:lnTo>
                  <a:pt x="1407924" y="39316"/>
                </a:lnTo>
                <a:lnTo>
                  <a:pt x="1406316" y="36135"/>
                </a:lnTo>
                <a:lnTo>
                  <a:pt x="1408329" y="35269"/>
                </a:lnTo>
                <a:lnTo>
                  <a:pt x="1420980" y="35269"/>
                </a:lnTo>
                <a:lnTo>
                  <a:pt x="1414314" y="25238"/>
                </a:lnTo>
                <a:lnTo>
                  <a:pt x="1414146" y="25238"/>
                </a:lnTo>
                <a:lnTo>
                  <a:pt x="1401179" y="27839"/>
                </a:lnTo>
                <a:lnTo>
                  <a:pt x="1402472" y="28582"/>
                </a:lnTo>
                <a:lnTo>
                  <a:pt x="1406007" y="35524"/>
                </a:lnTo>
                <a:lnTo>
                  <a:pt x="1403899" y="37175"/>
                </a:lnTo>
                <a:lnTo>
                  <a:pt x="1400321" y="40988"/>
                </a:lnTo>
                <a:lnTo>
                  <a:pt x="1396742" y="44800"/>
                </a:lnTo>
                <a:lnTo>
                  <a:pt x="1401120" y="27884"/>
                </a:lnTo>
                <a:lnTo>
                  <a:pt x="1395145" y="41019"/>
                </a:lnTo>
                <a:lnTo>
                  <a:pt x="1394847" y="49645"/>
                </a:lnTo>
                <a:close/>
              </a:path>
              <a:path w="2229625" h="123250">
                <a:moveTo>
                  <a:pt x="1407051" y="87661"/>
                </a:moveTo>
                <a:lnTo>
                  <a:pt x="1408883" y="95201"/>
                </a:lnTo>
                <a:lnTo>
                  <a:pt x="1412524" y="97629"/>
                </a:lnTo>
                <a:lnTo>
                  <a:pt x="1416018" y="97629"/>
                </a:lnTo>
                <a:lnTo>
                  <a:pt x="1419149" y="97288"/>
                </a:lnTo>
                <a:lnTo>
                  <a:pt x="1421917" y="96607"/>
                </a:lnTo>
                <a:lnTo>
                  <a:pt x="1427072" y="95414"/>
                </a:lnTo>
                <a:lnTo>
                  <a:pt x="1431395" y="93114"/>
                </a:lnTo>
                <a:lnTo>
                  <a:pt x="1434888" y="89706"/>
                </a:lnTo>
                <a:lnTo>
                  <a:pt x="1436976" y="87747"/>
                </a:lnTo>
                <a:lnTo>
                  <a:pt x="1438861" y="85223"/>
                </a:lnTo>
                <a:lnTo>
                  <a:pt x="1440543" y="82135"/>
                </a:lnTo>
                <a:lnTo>
                  <a:pt x="1442226" y="79047"/>
                </a:lnTo>
                <a:lnTo>
                  <a:pt x="1443216" y="76246"/>
                </a:lnTo>
                <a:lnTo>
                  <a:pt x="1443514" y="73733"/>
                </a:lnTo>
                <a:lnTo>
                  <a:pt x="1432205" y="73733"/>
                </a:lnTo>
                <a:lnTo>
                  <a:pt x="1431352" y="76757"/>
                </a:lnTo>
                <a:lnTo>
                  <a:pt x="1429904" y="79419"/>
                </a:lnTo>
                <a:lnTo>
                  <a:pt x="1427860" y="81719"/>
                </a:lnTo>
                <a:lnTo>
                  <a:pt x="1424282" y="85681"/>
                </a:lnTo>
                <a:lnTo>
                  <a:pt x="1419489" y="87661"/>
                </a:lnTo>
                <a:lnTo>
                  <a:pt x="1407051" y="87661"/>
                </a:lnTo>
                <a:close/>
              </a:path>
              <a:path w="2229625" h="123250">
                <a:moveTo>
                  <a:pt x="1396742" y="44800"/>
                </a:moveTo>
                <a:lnTo>
                  <a:pt x="1400321" y="40988"/>
                </a:lnTo>
                <a:lnTo>
                  <a:pt x="1403899" y="37175"/>
                </a:lnTo>
                <a:lnTo>
                  <a:pt x="1406007" y="35524"/>
                </a:lnTo>
                <a:lnTo>
                  <a:pt x="1402472" y="28582"/>
                </a:lnTo>
                <a:lnTo>
                  <a:pt x="1401120" y="27884"/>
                </a:lnTo>
                <a:lnTo>
                  <a:pt x="1396742" y="44800"/>
                </a:lnTo>
                <a:close/>
              </a:path>
              <a:path w="2229625" h="123250">
                <a:moveTo>
                  <a:pt x="1568860" y="77690"/>
                </a:moveTo>
                <a:lnTo>
                  <a:pt x="1573216" y="85300"/>
                </a:lnTo>
                <a:lnTo>
                  <a:pt x="1574842" y="88141"/>
                </a:lnTo>
                <a:lnTo>
                  <a:pt x="1575449" y="82965"/>
                </a:lnTo>
                <a:lnTo>
                  <a:pt x="1576566" y="39263"/>
                </a:lnTo>
                <a:lnTo>
                  <a:pt x="1578995" y="42052"/>
                </a:lnTo>
                <a:lnTo>
                  <a:pt x="1580550" y="45556"/>
                </a:lnTo>
                <a:lnTo>
                  <a:pt x="1582571" y="29544"/>
                </a:lnTo>
                <a:lnTo>
                  <a:pt x="1578856" y="26665"/>
                </a:lnTo>
                <a:lnTo>
                  <a:pt x="1575289" y="35013"/>
                </a:lnTo>
                <a:lnTo>
                  <a:pt x="1574150" y="36485"/>
                </a:lnTo>
                <a:lnTo>
                  <a:pt x="1573327" y="37549"/>
                </a:lnTo>
                <a:lnTo>
                  <a:pt x="1568233" y="48655"/>
                </a:lnTo>
                <a:lnTo>
                  <a:pt x="1566535" y="62488"/>
                </a:lnTo>
                <a:lnTo>
                  <a:pt x="1566563" y="64334"/>
                </a:lnTo>
                <a:lnTo>
                  <a:pt x="1568860" y="77690"/>
                </a:lnTo>
                <a:close/>
              </a:path>
              <a:path w="2229625" h="123250">
                <a:moveTo>
                  <a:pt x="1557547" y="35077"/>
                </a:moveTo>
                <a:lnTo>
                  <a:pt x="1570241" y="35077"/>
                </a:lnTo>
                <a:lnTo>
                  <a:pt x="1574139" y="36472"/>
                </a:lnTo>
                <a:lnTo>
                  <a:pt x="1575289" y="35013"/>
                </a:lnTo>
                <a:lnTo>
                  <a:pt x="1578856" y="26665"/>
                </a:lnTo>
                <a:lnTo>
                  <a:pt x="1572584" y="24790"/>
                </a:lnTo>
                <a:lnTo>
                  <a:pt x="1555843" y="24790"/>
                </a:lnTo>
                <a:lnTo>
                  <a:pt x="1548410" y="28134"/>
                </a:lnTo>
                <a:lnTo>
                  <a:pt x="1542574" y="34822"/>
                </a:lnTo>
                <a:lnTo>
                  <a:pt x="1540361" y="37689"/>
                </a:lnTo>
                <a:lnTo>
                  <a:pt x="1535456" y="48788"/>
                </a:lnTo>
                <a:lnTo>
                  <a:pt x="1533820" y="62871"/>
                </a:lnTo>
                <a:lnTo>
                  <a:pt x="1533822" y="63294"/>
                </a:lnTo>
                <a:lnTo>
                  <a:pt x="1535875" y="76521"/>
                </a:lnTo>
                <a:lnTo>
                  <a:pt x="1541807" y="87374"/>
                </a:lnTo>
                <a:lnTo>
                  <a:pt x="1547132" y="93913"/>
                </a:lnTo>
                <a:lnTo>
                  <a:pt x="1554267" y="97182"/>
                </a:lnTo>
                <a:lnTo>
                  <a:pt x="1571178" y="97182"/>
                </a:lnTo>
                <a:lnTo>
                  <a:pt x="1577717" y="95084"/>
                </a:lnTo>
                <a:lnTo>
                  <a:pt x="1579562" y="93569"/>
                </a:lnTo>
                <a:lnTo>
                  <a:pt x="1580166" y="76054"/>
                </a:lnTo>
                <a:lnTo>
                  <a:pt x="1578239" y="80048"/>
                </a:lnTo>
                <a:lnTo>
                  <a:pt x="1578356" y="54714"/>
                </a:lnTo>
                <a:lnTo>
                  <a:pt x="1579953" y="48240"/>
                </a:lnTo>
                <a:lnTo>
                  <a:pt x="1580763" y="46878"/>
                </a:lnTo>
                <a:lnTo>
                  <a:pt x="1581231" y="49773"/>
                </a:lnTo>
                <a:lnTo>
                  <a:pt x="1583147" y="42872"/>
                </a:lnTo>
                <a:lnTo>
                  <a:pt x="1586343" y="37505"/>
                </a:lnTo>
                <a:lnTo>
                  <a:pt x="1589327" y="35939"/>
                </a:lnTo>
                <a:lnTo>
                  <a:pt x="1591455" y="34822"/>
                </a:lnTo>
                <a:lnTo>
                  <a:pt x="1606406" y="34822"/>
                </a:lnTo>
                <a:lnTo>
                  <a:pt x="1611986" y="37974"/>
                </a:lnTo>
                <a:lnTo>
                  <a:pt x="1615224" y="44278"/>
                </a:lnTo>
                <a:lnTo>
                  <a:pt x="1617268" y="48282"/>
                </a:lnTo>
                <a:lnTo>
                  <a:pt x="1618291" y="53479"/>
                </a:lnTo>
                <a:lnTo>
                  <a:pt x="1618291" y="66939"/>
                </a:lnTo>
                <a:lnTo>
                  <a:pt x="1616874" y="73360"/>
                </a:lnTo>
                <a:lnTo>
                  <a:pt x="1614042" y="79132"/>
                </a:lnTo>
                <a:lnTo>
                  <a:pt x="1611209" y="84903"/>
                </a:lnTo>
                <a:lnTo>
                  <a:pt x="1605980" y="87789"/>
                </a:lnTo>
                <a:lnTo>
                  <a:pt x="1591412" y="87789"/>
                </a:lnTo>
                <a:lnTo>
                  <a:pt x="1588162" y="86233"/>
                </a:lnTo>
                <a:lnTo>
                  <a:pt x="1586343" y="85361"/>
                </a:lnTo>
                <a:lnTo>
                  <a:pt x="1582829" y="90888"/>
                </a:lnTo>
                <a:lnTo>
                  <a:pt x="1587855" y="97693"/>
                </a:lnTo>
                <a:lnTo>
                  <a:pt x="1597269" y="97693"/>
                </a:lnTo>
                <a:lnTo>
                  <a:pt x="1587940" y="86692"/>
                </a:lnTo>
                <a:lnTo>
                  <a:pt x="1597269" y="97693"/>
                </a:lnTo>
                <a:lnTo>
                  <a:pt x="1612805" y="94621"/>
                </a:lnTo>
                <a:lnTo>
                  <a:pt x="1622252" y="86895"/>
                </a:lnTo>
                <a:lnTo>
                  <a:pt x="1623912" y="84473"/>
                </a:lnTo>
                <a:lnTo>
                  <a:pt x="1628705" y="73152"/>
                </a:lnTo>
                <a:lnTo>
                  <a:pt x="1630303" y="59548"/>
                </a:lnTo>
                <a:lnTo>
                  <a:pt x="1630250" y="56978"/>
                </a:lnTo>
                <a:lnTo>
                  <a:pt x="1627656" y="43522"/>
                </a:lnTo>
                <a:lnTo>
                  <a:pt x="1621166" y="33608"/>
                </a:lnTo>
                <a:lnTo>
                  <a:pt x="1615075" y="27730"/>
                </a:lnTo>
                <a:lnTo>
                  <a:pt x="1607620" y="24790"/>
                </a:lnTo>
                <a:lnTo>
                  <a:pt x="1598527" y="24791"/>
                </a:lnTo>
                <a:lnTo>
                  <a:pt x="1588526" y="34161"/>
                </a:lnTo>
                <a:lnTo>
                  <a:pt x="1583691" y="30413"/>
                </a:lnTo>
                <a:lnTo>
                  <a:pt x="1582571" y="29544"/>
                </a:lnTo>
                <a:lnTo>
                  <a:pt x="1580550" y="45556"/>
                </a:lnTo>
                <a:lnTo>
                  <a:pt x="1578995" y="42052"/>
                </a:lnTo>
                <a:lnTo>
                  <a:pt x="1576566" y="39263"/>
                </a:lnTo>
                <a:lnTo>
                  <a:pt x="1575449" y="82965"/>
                </a:lnTo>
                <a:lnTo>
                  <a:pt x="1574842" y="88141"/>
                </a:lnTo>
                <a:lnTo>
                  <a:pt x="1573216" y="85300"/>
                </a:lnTo>
                <a:lnTo>
                  <a:pt x="1572658" y="85883"/>
                </a:lnTo>
                <a:lnTo>
                  <a:pt x="1568878" y="87342"/>
                </a:lnTo>
                <a:lnTo>
                  <a:pt x="1557888" y="87342"/>
                </a:lnTo>
                <a:lnTo>
                  <a:pt x="1553330" y="84999"/>
                </a:lnTo>
                <a:lnTo>
                  <a:pt x="1550433" y="80314"/>
                </a:lnTo>
                <a:lnTo>
                  <a:pt x="1547537" y="75629"/>
                </a:lnTo>
                <a:lnTo>
                  <a:pt x="1546088" y="69857"/>
                </a:lnTo>
                <a:lnTo>
                  <a:pt x="1546088" y="56184"/>
                </a:lnTo>
                <a:lnTo>
                  <a:pt x="1547111" y="50454"/>
                </a:lnTo>
                <a:lnTo>
                  <a:pt x="1549155" y="45811"/>
                </a:lnTo>
                <a:lnTo>
                  <a:pt x="1552308" y="38655"/>
                </a:lnTo>
                <a:lnTo>
                  <a:pt x="1557547" y="35077"/>
                </a:lnTo>
                <a:close/>
              </a:path>
              <a:path w="2229625" h="123250">
                <a:moveTo>
                  <a:pt x="1578356" y="62296"/>
                </a:moveTo>
                <a:lnTo>
                  <a:pt x="1578356" y="54714"/>
                </a:lnTo>
                <a:lnTo>
                  <a:pt x="1578239" y="80048"/>
                </a:lnTo>
                <a:lnTo>
                  <a:pt x="1580166" y="76054"/>
                </a:lnTo>
                <a:lnTo>
                  <a:pt x="1579562" y="93569"/>
                </a:lnTo>
                <a:lnTo>
                  <a:pt x="1580379" y="94509"/>
                </a:lnTo>
                <a:lnTo>
                  <a:pt x="1587855" y="97693"/>
                </a:lnTo>
                <a:lnTo>
                  <a:pt x="1582829" y="90888"/>
                </a:lnTo>
                <a:lnTo>
                  <a:pt x="1586343" y="85361"/>
                </a:lnTo>
                <a:lnTo>
                  <a:pt x="1588162" y="86233"/>
                </a:lnTo>
                <a:lnTo>
                  <a:pt x="1591135" y="80058"/>
                </a:lnTo>
                <a:lnTo>
                  <a:pt x="1592413" y="70985"/>
                </a:lnTo>
                <a:lnTo>
                  <a:pt x="1583147" y="80505"/>
                </a:lnTo>
                <a:lnTo>
                  <a:pt x="1580179" y="75993"/>
                </a:lnTo>
                <a:lnTo>
                  <a:pt x="1579953" y="75650"/>
                </a:lnTo>
                <a:lnTo>
                  <a:pt x="1578356" y="69580"/>
                </a:lnTo>
                <a:lnTo>
                  <a:pt x="1578356" y="62296"/>
                </a:lnTo>
                <a:close/>
              </a:path>
              <a:path w="2229625" h="123250">
                <a:moveTo>
                  <a:pt x="1581231" y="70985"/>
                </a:moveTo>
                <a:lnTo>
                  <a:pt x="1580179" y="75993"/>
                </a:lnTo>
                <a:lnTo>
                  <a:pt x="1583147" y="80505"/>
                </a:lnTo>
                <a:lnTo>
                  <a:pt x="1592413" y="70985"/>
                </a:lnTo>
                <a:lnTo>
                  <a:pt x="1581231" y="70985"/>
                </a:lnTo>
                <a:close/>
              </a:path>
              <a:path w="2229625" h="123250">
                <a:moveTo>
                  <a:pt x="1585434" y="27394"/>
                </a:moveTo>
                <a:lnTo>
                  <a:pt x="1582571" y="29544"/>
                </a:lnTo>
                <a:lnTo>
                  <a:pt x="1583691" y="30413"/>
                </a:lnTo>
                <a:lnTo>
                  <a:pt x="1588526" y="34161"/>
                </a:lnTo>
                <a:lnTo>
                  <a:pt x="1598527" y="24791"/>
                </a:lnTo>
                <a:lnTo>
                  <a:pt x="1585434" y="27394"/>
                </a:lnTo>
                <a:close/>
              </a:path>
              <a:path w="2229625" h="123250">
                <a:moveTo>
                  <a:pt x="1592413" y="49773"/>
                </a:moveTo>
                <a:lnTo>
                  <a:pt x="1591433" y="40615"/>
                </a:lnTo>
                <a:lnTo>
                  <a:pt x="1589327" y="35939"/>
                </a:lnTo>
                <a:lnTo>
                  <a:pt x="1586343" y="37505"/>
                </a:lnTo>
                <a:lnTo>
                  <a:pt x="1583147" y="42872"/>
                </a:lnTo>
                <a:lnTo>
                  <a:pt x="1581231" y="49773"/>
                </a:lnTo>
                <a:lnTo>
                  <a:pt x="1592413" y="49773"/>
                </a:lnTo>
                <a:close/>
              </a:path>
              <a:path w="2229625" h="123250">
                <a:moveTo>
                  <a:pt x="1712069" y="37325"/>
                </a:moveTo>
                <a:lnTo>
                  <a:pt x="1712069" y="122483"/>
                </a:lnTo>
                <a:lnTo>
                  <a:pt x="1716754" y="95201"/>
                </a:lnTo>
                <a:lnTo>
                  <a:pt x="1713335" y="38272"/>
                </a:lnTo>
                <a:lnTo>
                  <a:pt x="1712069" y="27091"/>
                </a:lnTo>
                <a:lnTo>
                  <a:pt x="1712069" y="37325"/>
                </a:lnTo>
                <a:close/>
              </a:path>
              <a:path w="2229625" h="123250">
                <a:moveTo>
                  <a:pt x="1719927" y="27091"/>
                </a:moveTo>
                <a:lnTo>
                  <a:pt x="1723123" y="68664"/>
                </a:lnTo>
                <a:lnTo>
                  <a:pt x="1723123" y="56822"/>
                </a:lnTo>
                <a:lnTo>
                  <a:pt x="1723250" y="36163"/>
                </a:lnTo>
                <a:lnTo>
                  <a:pt x="1723911" y="51413"/>
                </a:lnTo>
                <a:lnTo>
                  <a:pt x="1725487" y="76864"/>
                </a:lnTo>
                <a:lnTo>
                  <a:pt x="1725487" y="47153"/>
                </a:lnTo>
                <a:lnTo>
                  <a:pt x="1726019" y="35205"/>
                </a:lnTo>
                <a:lnTo>
                  <a:pt x="1728064" y="30648"/>
                </a:lnTo>
                <a:lnTo>
                  <a:pt x="1725551" y="33054"/>
                </a:lnTo>
                <a:lnTo>
                  <a:pt x="1725188" y="33544"/>
                </a:lnTo>
                <a:lnTo>
                  <a:pt x="1723250" y="29669"/>
                </a:lnTo>
                <a:lnTo>
                  <a:pt x="1722696" y="28560"/>
                </a:lnTo>
                <a:lnTo>
                  <a:pt x="1719927" y="27091"/>
                </a:lnTo>
                <a:close/>
              </a:path>
              <a:path w="2229625" h="123250">
                <a:moveTo>
                  <a:pt x="1723123" y="56822"/>
                </a:moveTo>
                <a:lnTo>
                  <a:pt x="1723123" y="68664"/>
                </a:lnTo>
                <a:lnTo>
                  <a:pt x="1723911" y="73158"/>
                </a:lnTo>
                <a:lnTo>
                  <a:pt x="1723911" y="51413"/>
                </a:lnTo>
                <a:lnTo>
                  <a:pt x="1723250" y="36163"/>
                </a:lnTo>
                <a:lnTo>
                  <a:pt x="1723123" y="56822"/>
                </a:lnTo>
                <a:lnTo>
                  <a:pt x="1723123" y="63382"/>
                </a:lnTo>
                <a:lnTo>
                  <a:pt x="1723123" y="56822"/>
                </a:lnTo>
                <a:close/>
              </a:path>
              <a:path w="2229625" h="123250">
                <a:moveTo>
                  <a:pt x="1723250" y="27091"/>
                </a:moveTo>
                <a:lnTo>
                  <a:pt x="1719927" y="27091"/>
                </a:lnTo>
                <a:lnTo>
                  <a:pt x="1722696" y="28560"/>
                </a:lnTo>
                <a:lnTo>
                  <a:pt x="1723250" y="29669"/>
                </a:lnTo>
                <a:lnTo>
                  <a:pt x="1723250" y="27091"/>
                </a:lnTo>
                <a:close/>
              </a:path>
              <a:path w="2229625" h="123250">
                <a:moveTo>
                  <a:pt x="1723570" y="87534"/>
                </a:moveTo>
                <a:lnTo>
                  <a:pt x="1728703" y="95201"/>
                </a:lnTo>
                <a:lnTo>
                  <a:pt x="1728362" y="92837"/>
                </a:lnTo>
                <a:lnTo>
                  <a:pt x="1728703" y="93050"/>
                </a:lnTo>
                <a:lnTo>
                  <a:pt x="1730407" y="94115"/>
                </a:lnTo>
                <a:lnTo>
                  <a:pt x="1733900" y="96372"/>
                </a:lnTo>
                <a:lnTo>
                  <a:pt x="1738223" y="97501"/>
                </a:lnTo>
                <a:lnTo>
                  <a:pt x="1749938" y="97501"/>
                </a:lnTo>
                <a:lnTo>
                  <a:pt x="1755688" y="95478"/>
                </a:lnTo>
                <a:lnTo>
                  <a:pt x="1751673" y="85223"/>
                </a:lnTo>
                <a:lnTo>
                  <a:pt x="1747211" y="87470"/>
                </a:lnTo>
                <a:lnTo>
                  <a:pt x="1733921" y="87470"/>
                </a:lnTo>
                <a:lnTo>
                  <a:pt x="1728703" y="84087"/>
                </a:lnTo>
                <a:lnTo>
                  <a:pt x="1728469" y="83935"/>
                </a:lnTo>
                <a:lnTo>
                  <a:pt x="1726083" y="90643"/>
                </a:lnTo>
                <a:lnTo>
                  <a:pt x="1723570" y="87534"/>
                </a:lnTo>
                <a:close/>
              </a:path>
              <a:path w="2229625" h="123250">
                <a:moveTo>
                  <a:pt x="1739224" y="25110"/>
                </a:moveTo>
                <a:lnTo>
                  <a:pt x="1734666" y="26388"/>
                </a:lnTo>
                <a:lnTo>
                  <a:pt x="1730790" y="28944"/>
                </a:lnTo>
                <a:lnTo>
                  <a:pt x="1728064" y="30648"/>
                </a:lnTo>
                <a:lnTo>
                  <a:pt x="1726019" y="35205"/>
                </a:lnTo>
                <a:lnTo>
                  <a:pt x="1725487" y="47153"/>
                </a:lnTo>
                <a:lnTo>
                  <a:pt x="1725487" y="76864"/>
                </a:lnTo>
                <a:lnTo>
                  <a:pt x="1723911" y="51413"/>
                </a:lnTo>
                <a:lnTo>
                  <a:pt x="1723911" y="73158"/>
                </a:lnTo>
                <a:lnTo>
                  <a:pt x="1723123" y="68664"/>
                </a:lnTo>
                <a:lnTo>
                  <a:pt x="1719927" y="27091"/>
                </a:lnTo>
                <a:lnTo>
                  <a:pt x="1715615" y="39976"/>
                </a:lnTo>
                <a:lnTo>
                  <a:pt x="1716754" y="43107"/>
                </a:lnTo>
                <a:lnTo>
                  <a:pt x="1723570" y="95201"/>
                </a:lnTo>
                <a:lnTo>
                  <a:pt x="1728703" y="95201"/>
                </a:lnTo>
                <a:lnTo>
                  <a:pt x="1723570" y="87534"/>
                </a:lnTo>
                <a:lnTo>
                  <a:pt x="1726083" y="90643"/>
                </a:lnTo>
                <a:lnTo>
                  <a:pt x="1728469" y="83935"/>
                </a:lnTo>
                <a:lnTo>
                  <a:pt x="1728703" y="84087"/>
                </a:lnTo>
                <a:lnTo>
                  <a:pt x="1728703" y="43596"/>
                </a:lnTo>
                <a:lnTo>
                  <a:pt x="1728065" y="40166"/>
                </a:lnTo>
                <a:lnTo>
                  <a:pt x="1727808" y="38783"/>
                </a:lnTo>
                <a:lnTo>
                  <a:pt x="1728065" y="40166"/>
                </a:lnTo>
                <a:lnTo>
                  <a:pt x="1728426" y="39188"/>
                </a:lnTo>
                <a:lnTo>
                  <a:pt x="1733878" y="35205"/>
                </a:lnTo>
                <a:lnTo>
                  <a:pt x="1749767" y="35205"/>
                </a:lnTo>
                <a:lnTo>
                  <a:pt x="1755220" y="38975"/>
                </a:lnTo>
                <a:lnTo>
                  <a:pt x="1758202" y="46515"/>
                </a:lnTo>
                <a:lnTo>
                  <a:pt x="1759778" y="50433"/>
                </a:lnTo>
                <a:lnTo>
                  <a:pt x="1760566" y="55119"/>
                </a:lnTo>
                <a:lnTo>
                  <a:pt x="1760566" y="69516"/>
                </a:lnTo>
                <a:lnTo>
                  <a:pt x="1758787" y="76235"/>
                </a:lnTo>
                <a:lnTo>
                  <a:pt x="1755230" y="80729"/>
                </a:lnTo>
                <a:lnTo>
                  <a:pt x="1751673" y="85223"/>
                </a:lnTo>
                <a:lnTo>
                  <a:pt x="1755688" y="95478"/>
                </a:lnTo>
                <a:lnTo>
                  <a:pt x="1760629" y="91431"/>
                </a:lnTo>
                <a:lnTo>
                  <a:pt x="1765804" y="85755"/>
                </a:lnTo>
                <a:lnTo>
                  <a:pt x="1770693" y="74401"/>
                </a:lnTo>
                <a:lnTo>
                  <a:pt x="1772322" y="59485"/>
                </a:lnTo>
                <a:lnTo>
                  <a:pt x="1772303" y="57864"/>
                </a:lnTo>
                <a:lnTo>
                  <a:pt x="1770088" y="44219"/>
                </a:lnTo>
                <a:lnTo>
                  <a:pt x="1764207" y="34023"/>
                </a:lnTo>
                <a:lnTo>
                  <a:pt x="1758798" y="28081"/>
                </a:lnTo>
                <a:lnTo>
                  <a:pt x="1752217" y="25110"/>
                </a:lnTo>
                <a:lnTo>
                  <a:pt x="1739224" y="25110"/>
                </a:lnTo>
                <a:close/>
              </a:path>
              <a:path w="2229625" h="123250">
                <a:moveTo>
                  <a:pt x="1820798" y="65980"/>
                </a:moveTo>
                <a:lnTo>
                  <a:pt x="1818817" y="70900"/>
                </a:lnTo>
                <a:lnTo>
                  <a:pt x="1818817" y="83040"/>
                </a:lnTo>
                <a:lnTo>
                  <a:pt x="1820830" y="87864"/>
                </a:lnTo>
                <a:lnTo>
                  <a:pt x="1824855" y="91719"/>
                </a:lnTo>
                <a:lnTo>
                  <a:pt x="1828881" y="95574"/>
                </a:lnTo>
                <a:lnTo>
                  <a:pt x="1834067" y="97501"/>
                </a:lnTo>
                <a:lnTo>
                  <a:pt x="1832044" y="82934"/>
                </a:lnTo>
                <a:lnTo>
                  <a:pt x="1830830" y="80314"/>
                </a:lnTo>
                <a:lnTo>
                  <a:pt x="1830830" y="72604"/>
                </a:lnTo>
                <a:lnTo>
                  <a:pt x="1832598" y="69409"/>
                </a:lnTo>
                <a:lnTo>
                  <a:pt x="1836133" y="67407"/>
                </a:lnTo>
                <a:lnTo>
                  <a:pt x="1838220" y="66215"/>
                </a:lnTo>
                <a:lnTo>
                  <a:pt x="1841351" y="65342"/>
                </a:lnTo>
                <a:lnTo>
                  <a:pt x="1845526" y="64788"/>
                </a:lnTo>
                <a:lnTo>
                  <a:pt x="1852490" y="63893"/>
                </a:lnTo>
                <a:lnTo>
                  <a:pt x="1856793" y="63212"/>
                </a:lnTo>
                <a:lnTo>
                  <a:pt x="1859007" y="62616"/>
                </a:lnTo>
                <a:lnTo>
                  <a:pt x="1861222" y="62019"/>
                </a:lnTo>
                <a:lnTo>
                  <a:pt x="1864439" y="60379"/>
                </a:lnTo>
                <a:lnTo>
                  <a:pt x="1864439" y="76714"/>
                </a:lnTo>
                <a:lnTo>
                  <a:pt x="1861244" y="81805"/>
                </a:lnTo>
                <a:lnTo>
                  <a:pt x="1854919" y="94115"/>
                </a:lnTo>
                <a:lnTo>
                  <a:pt x="1859306" y="91857"/>
                </a:lnTo>
                <a:lnTo>
                  <a:pt x="1862671" y="89195"/>
                </a:lnTo>
                <a:lnTo>
                  <a:pt x="1865014" y="86128"/>
                </a:lnTo>
                <a:lnTo>
                  <a:pt x="1865397" y="88854"/>
                </a:lnTo>
                <a:lnTo>
                  <a:pt x="1866995" y="92454"/>
                </a:lnTo>
                <a:lnTo>
                  <a:pt x="1868784" y="95265"/>
                </a:lnTo>
                <a:lnTo>
                  <a:pt x="1871659" y="96671"/>
                </a:lnTo>
                <a:lnTo>
                  <a:pt x="1877239" y="96671"/>
                </a:lnTo>
                <a:lnTo>
                  <a:pt x="1880392" y="96351"/>
                </a:lnTo>
                <a:lnTo>
                  <a:pt x="1883543" y="95520"/>
                </a:lnTo>
                <a:lnTo>
                  <a:pt x="1883543" y="87023"/>
                </a:lnTo>
                <a:lnTo>
                  <a:pt x="1882138" y="87246"/>
                </a:lnTo>
                <a:lnTo>
                  <a:pt x="1879774" y="87406"/>
                </a:lnTo>
                <a:lnTo>
                  <a:pt x="1876675" y="86320"/>
                </a:lnTo>
                <a:lnTo>
                  <a:pt x="1875940" y="83445"/>
                </a:lnTo>
                <a:lnTo>
                  <a:pt x="1875940" y="37548"/>
                </a:lnTo>
                <a:lnTo>
                  <a:pt x="1873448" y="32777"/>
                </a:lnTo>
                <a:lnTo>
                  <a:pt x="1868464" y="29710"/>
                </a:lnTo>
                <a:lnTo>
                  <a:pt x="1863438" y="26643"/>
                </a:lnTo>
                <a:lnTo>
                  <a:pt x="1856899" y="25110"/>
                </a:lnTo>
                <a:lnTo>
                  <a:pt x="1841905" y="25110"/>
                </a:lnTo>
                <a:lnTo>
                  <a:pt x="1835803" y="26760"/>
                </a:lnTo>
                <a:lnTo>
                  <a:pt x="1830542" y="30062"/>
                </a:lnTo>
                <a:lnTo>
                  <a:pt x="1825281" y="33363"/>
                </a:lnTo>
                <a:lnTo>
                  <a:pt x="1822545" y="39230"/>
                </a:lnTo>
                <a:lnTo>
                  <a:pt x="1822332" y="47664"/>
                </a:lnTo>
                <a:lnTo>
                  <a:pt x="1833066" y="47664"/>
                </a:lnTo>
                <a:lnTo>
                  <a:pt x="1833492" y="44129"/>
                </a:lnTo>
                <a:lnTo>
                  <a:pt x="1834408" y="41467"/>
                </a:lnTo>
                <a:lnTo>
                  <a:pt x="1835813" y="39678"/>
                </a:lnTo>
                <a:lnTo>
                  <a:pt x="1838327" y="36440"/>
                </a:lnTo>
                <a:lnTo>
                  <a:pt x="1842587" y="34822"/>
                </a:lnTo>
                <a:lnTo>
                  <a:pt x="1853790" y="34822"/>
                </a:lnTo>
                <a:lnTo>
                  <a:pt x="1857783" y="35706"/>
                </a:lnTo>
                <a:lnTo>
                  <a:pt x="1860573" y="37473"/>
                </a:lnTo>
                <a:lnTo>
                  <a:pt x="1863363" y="39241"/>
                </a:lnTo>
                <a:lnTo>
                  <a:pt x="1864758" y="42084"/>
                </a:lnTo>
                <a:lnTo>
                  <a:pt x="1864758" y="47920"/>
                </a:lnTo>
                <a:lnTo>
                  <a:pt x="1863992" y="50412"/>
                </a:lnTo>
                <a:lnTo>
                  <a:pt x="1861329" y="53393"/>
                </a:lnTo>
                <a:lnTo>
                  <a:pt x="1858688" y="53734"/>
                </a:lnTo>
                <a:lnTo>
                  <a:pt x="1840350" y="56034"/>
                </a:lnTo>
                <a:lnTo>
                  <a:pt x="1833918" y="56844"/>
                </a:lnTo>
                <a:lnTo>
                  <a:pt x="1828721" y="58995"/>
                </a:lnTo>
                <a:lnTo>
                  <a:pt x="1824760" y="62488"/>
                </a:lnTo>
                <a:lnTo>
                  <a:pt x="1820798" y="65980"/>
                </a:lnTo>
                <a:close/>
              </a:path>
              <a:path w="2229625" h="123250">
                <a:moveTo>
                  <a:pt x="1861244" y="81805"/>
                </a:moveTo>
                <a:lnTo>
                  <a:pt x="1854855" y="84914"/>
                </a:lnTo>
                <a:lnTo>
                  <a:pt x="1851063" y="86789"/>
                </a:lnTo>
                <a:lnTo>
                  <a:pt x="1847144" y="87725"/>
                </a:lnTo>
                <a:lnTo>
                  <a:pt x="1839774" y="87725"/>
                </a:lnTo>
                <a:lnTo>
                  <a:pt x="1836900" y="86767"/>
                </a:lnTo>
                <a:lnTo>
                  <a:pt x="1834471" y="84850"/>
                </a:lnTo>
                <a:lnTo>
                  <a:pt x="1832044" y="82934"/>
                </a:lnTo>
                <a:lnTo>
                  <a:pt x="1834067" y="97501"/>
                </a:lnTo>
                <a:lnTo>
                  <a:pt x="1845696" y="97501"/>
                </a:lnTo>
                <a:lnTo>
                  <a:pt x="1850531" y="96372"/>
                </a:lnTo>
                <a:lnTo>
                  <a:pt x="1854919" y="94115"/>
                </a:lnTo>
                <a:lnTo>
                  <a:pt x="1861244" y="81805"/>
                </a:lnTo>
                <a:close/>
              </a:path>
              <a:path w="2229625" h="123250">
                <a:moveTo>
                  <a:pt x="1898666" y="26771"/>
                </a:moveTo>
                <a:lnTo>
                  <a:pt x="1898666" y="95201"/>
                </a:lnTo>
                <a:lnTo>
                  <a:pt x="1910167" y="95201"/>
                </a:lnTo>
                <a:lnTo>
                  <a:pt x="1910167" y="50987"/>
                </a:lnTo>
                <a:lnTo>
                  <a:pt x="1911722" y="46696"/>
                </a:lnTo>
                <a:lnTo>
                  <a:pt x="1914832" y="42968"/>
                </a:lnTo>
                <a:lnTo>
                  <a:pt x="1917941" y="39241"/>
                </a:lnTo>
                <a:lnTo>
                  <a:pt x="1922393" y="37377"/>
                </a:lnTo>
                <a:lnTo>
                  <a:pt x="1929496" y="37399"/>
                </a:lnTo>
                <a:lnTo>
                  <a:pt x="1931956" y="37697"/>
                </a:lnTo>
                <a:lnTo>
                  <a:pt x="1931956" y="25557"/>
                </a:lnTo>
                <a:lnTo>
                  <a:pt x="1930720" y="25429"/>
                </a:lnTo>
                <a:lnTo>
                  <a:pt x="1928249" y="25238"/>
                </a:lnTo>
                <a:lnTo>
                  <a:pt x="1923692" y="25238"/>
                </a:lnTo>
                <a:lnTo>
                  <a:pt x="1919666" y="26888"/>
                </a:lnTo>
                <a:lnTo>
                  <a:pt x="1916173" y="30189"/>
                </a:lnTo>
                <a:lnTo>
                  <a:pt x="1912680" y="33491"/>
                </a:lnTo>
                <a:lnTo>
                  <a:pt x="1910487" y="36291"/>
                </a:lnTo>
                <a:lnTo>
                  <a:pt x="1909592" y="38591"/>
                </a:lnTo>
                <a:lnTo>
                  <a:pt x="1909592" y="26771"/>
                </a:lnTo>
                <a:lnTo>
                  <a:pt x="1898666" y="26771"/>
                </a:lnTo>
                <a:close/>
              </a:path>
              <a:path w="2229625" h="123250">
                <a:moveTo>
                  <a:pt x="1973467" y="65980"/>
                </a:moveTo>
                <a:lnTo>
                  <a:pt x="1971486" y="70900"/>
                </a:lnTo>
                <a:lnTo>
                  <a:pt x="1971486" y="83040"/>
                </a:lnTo>
                <a:lnTo>
                  <a:pt x="1973499" y="87864"/>
                </a:lnTo>
                <a:lnTo>
                  <a:pt x="1977523" y="91719"/>
                </a:lnTo>
                <a:lnTo>
                  <a:pt x="1981549" y="95574"/>
                </a:lnTo>
                <a:lnTo>
                  <a:pt x="1986736" y="97501"/>
                </a:lnTo>
                <a:lnTo>
                  <a:pt x="1984712" y="82934"/>
                </a:lnTo>
                <a:lnTo>
                  <a:pt x="1983498" y="80314"/>
                </a:lnTo>
                <a:lnTo>
                  <a:pt x="1983498" y="72604"/>
                </a:lnTo>
                <a:lnTo>
                  <a:pt x="1986587" y="56844"/>
                </a:lnTo>
                <a:lnTo>
                  <a:pt x="1981390" y="58995"/>
                </a:lnTo>
                <a:lnTo>
                  <a:pt x="1977428" y="62488"/>
                </a:lnTo>
                <a:lnTo>
                  <a:pt x="1973467" y="65980"/>
                </a:lnTo>
                <a:close/>
              </a:path>
              <a:path w="2229625" h="123250">
                <a:moveTo>
                  <a:pt x="2017406" y="86490"/>
                </a:moveTo>
                <a:lnTo>
                  <a:pt x="2017406" y="95201"/>
                </a:lnTo>
                <a:lnTo>
                  <a:pt x="2018066" y="88854"/>
                </a:lnTo>
                <a:lnTo>
                  <a:pt x="2017683" y="86128"/>
                </a:lnTo>
                <a:lnTo>
                  <a:pt x="2017406" y="86490"/>
                </a:lnTo>
                <a:close/>
              </a:path>
              <a:path w="2229625" h="123250">
                <a:moveTo>
                  <a:pt x="2013913" y="81805"/>
                </a:moveTo>
                <a:lnTo>
                  <a:pt x="2007523" y="84914"/>
                </a:lnTo>
                <a:lnTo>
                  <a:pt x="2003732" y="86789"/>
                </a:lnTo>
                <a:lnTo>
                  <a:pt x="1999813" y="87725"/>
                </a:lnTo>
                <a:lnTo>
                  <a:pt x="1992443" y="87725"/>
                </a:lnTo>
                <a:lnTo>
                  <a:pt x="1989568" y="86767"/>
                </a:lnTo>
                <a:lnTo>
                  <a:pt x="1987140" y="84850"/>
                </a:lnTo>
                <a:lnTo>
                  <a:pt x="1984712" y="82934"/>
                </a:lnTo>
                <a:lnTo>
                  <a:pt x="1986736" y="97501"/>
                </a:lnTo>
                <a:lnTo>
                  <a:pt x="1998365" y="97501"/>
                </a:lnTo>
                <a:lnTo>
                  <a:pt x="2003200" y="96372"/>
                </a:lnTo>
                <a:lnTo>
                  <a:pt x="2007587" y="94115"/>
                </a:lnTo>
                <a:lnTo>
                  <a:pt x="2011975" y="91857"/>
                </a:lnTo>
                <a:lnTo>
                  <a:pt x="2015340" y="89195"/>
                </a:lnTo>
                <a:lnTo>
                  <a:pt x="2017406" y="86490"/>
                </a:lnTo>
                <a:lnTo>
                  <a:pt x="2017683" y="86128"/>
                </a:lnTo>
                <a:lnTo>
                  <a:pt x="2017427" y="46003"/>
                </a:lnTo>
                <a:lnTo>
                  <a:pt x="2017683" y="86128"/>
                </a:lnTo>
                <a:lnTo>
                  <a:pt x="2018066" y="88854"/>
                </a:lnTo>
                <a:lnTo>
                  <a:pt x="2017406" y="95201"/>
                </a:lnTo>
                <a:lnTo>
                  <a:pt x="2021412" y="95201"/>
                </a:lnTo>
                <a:lnTo>
                  <a:pt x="2019663" y="92454"/>
                </a:lnTo>
                <a:lnTo>
                  <a:pt x="2021133" y="29710"/>
                </a:lnTo>
                <a:lnTo>
                  <a:pt x="2017427" y="42084"/>
                </a:lnTo>
                <a:lnTo>
                  <a:pt x="2017406" y="47989"/>
                </a:lnTo>
                <a:lnTo>
                  <a:pt x="2016660" y="50412"/>
                </a:lnTo>
                <a:lnTo>
                  <a:pt x="2013998" y="53393"/>
                </a:lnTo>
                <a:lnTo>
                  <a:pt x="2011357" y="53734"/>
                </a:lnTo>
                <a:lnTo>
                  <a:pt x="1993019" y="56034"/>
                </a:lnTo>
                <a:lnTo>
                  <a:pt x="1986587" y="56844"/>
                </a:lnTo>
                <a:lnTo>
                  <a:pt x="1983498" y="72604"/>
                </a:lnTo>
                <a:lnTo>
                  <a:pt x="1985266" y="69409"/>
                </a:lnTo>
                <a:lnTo>
                  <a:pt x="1988802" y="67407"/>
                </a:lnTo>
                <a:lnTo>
                  <a:pt x="1990889" y="66215"/>
                </a:lnTo>
                <a:lnTo>
                  <a:pt x="1994020" y="65342"/>
                </a:lnTo>
                <a:lnTo>
                  <a:pt x="1998194" y="64788"/>
                </a:lnTo>
                <a:lnTo>
                  <a:pt x="2005159" y="63893"/>
                </a:lnTo>
                <a:lnTo>
                  <a:pt x="2009461" y="63212"/>
                </a:lnTo>
                <a:lnTo>
                  <a:pt x="2011676" y="62616"/>
                </a:lnTo>
                <a:lnTo>
                  <a:pt x="2013891" y="62019"/>
                </a:lnTo>
                <a:lnTo>
                  <a:pt x="2017108" y="60379"/>
                </a:lnTo>
                <a:lnTo>
                  <a:pt x="2017108" y="76714"/>
                </a:lnTo>
                <a:lnTo>
                  <a:pt x="2013913" y="81805"/>
                </a:lnTo>
                <a:close/>
              </a:path>
              <a:path w="2229625" h="123250">
                <a:moveTo>
                  <a:pt x="2030377" y="75905"/>
                </a:moveTo>
                <a:lnTo>
                  <a:pt x="2028757" y="71901"/>
                </a:lnTo>
                <a:lnTo>
                  <a:pt x="2028609" y="70944"/>
                </a:lnTo>
                <a:lnTo>
                  <a:pt x="2027949" y="51349"/>
                </a:lnTo>
                <a:lnTo>
                  <a:pt x="2027949" y="66683"/>
                </a:lnTo>
                <a:lnTo>
                  <a:pt x="2027949" y="60251"/>
                </a:lnTo>
                <a:lnTo>
                  <a:pt x="2028012" y="95201"/>
                </a:lnTo>
                <a:lnTo>
                  <a:pt x="2024328" y="96671"/>
                </a:lnTo>
                <a:lnTo>
                  <a:pt x="2028289" y="96671"/>
                </a:lnTo>
                <a:lnTo>
                  <a:pt x="2028012" y="86448"/>
                </a:lnTo>
                <a:lnTo>
                  <a:pt x="2030441" y="89727"/>
                </a:lnTo>
                <a:lnTo>
                  <a:pt x="2032719" y="92113"/>
                </a:lnTo>
                <a:lnTo>
                  <a:pt x="2034849" y="93604"/>
                </a:lnTo>
                <a:lnTo>
                  <a:pt x="2036212" y="94561"/>
                </a:lnTo>
                <a:lnTo>
                  <a:pt x="2038427" y="96117"/>
                </a:lnTo>
                <a:lnTo>
                  <a:pt x="2042815" y="97373"/>
                </a:lnTo>
                <a:lnTo>
                  <a:pt x="2057298" y="97373"/>
                </a:lnTo>
                <a:lnTo>
                  <a:pt x="2064560" y="93795"/>
                </a:lnTo>
                <a:lnTo>
                  <a:pt x="2069800" y="86639"/>
                </a:lnTo>
                <a:lnTo>
                  <a:pt x="2071231" y="84537"/>
                </a:lnTo>
                <a:lnTo>
                  <a:pt x="2076052" y="73230"/>
                </a:lnTo>
                <a:lnTo>
                  <a:pt x="2077660" y="59676"/>
                </a:lnTo>
                <a:lnTo>
                  <a:pt x="2077628" y="57558"/>
                </a:lnTo>
                <a:lnTo>
                  <a:pt x="2075413" y="43832"/>
                </a:lnTo>
                <a:lnTo>
                  <a:pt x="2069704" y="33767"/>
                </a:lnTo>
                <a:lnTo>
                  <a:pt x="2064401" y="27911"/>
                </a:lnTo>
                <a:lnTo>
                  <a:pt x="2057490" y="24982"/>
                </a:lnTo>
                <a:lnTo>
                  <a:pt x="2044881" y="24982"/>
                </a:lnTo>
                <a:lnTo>
                  <a:pt x="2041090" y="25845"/>
                </a:lnTo>
                <a:lnTo>
                  <a:pt x="2037597" y="27570"/>
                </a:lnTo>
                <a:lnTo>
                  <a:pt x="2034103" y="29295"/>
                </a:lnTo>
                <a:lnTo>
                  <a:pt x="2037799" y="37207"/>
                </a:lnTo>
                <a:lnTo>
                  <a:pt x="2042388" y="35269"/>
                </a:lnTo>
                <a:lnTo>
                  <a:pt x="2053635" y="35269"/>
                </a:lnTo>
                <a:lnTo>
                  <a:pt x="2058181" y="37633"/>
                </a:lnTo>
                <a:lnTo>
                  <a:pt x="2061270" y="42361"/>
                </a:lnTo>
                <a:lnTo>
                  <a:pt x="2064359" y="47089"/>
                </a:lnTo>
                <a:lnTo>
                  <a:pt x="2065903" y="53053"/>
                </a:lnTo>
                <a:lnTo>
                  <a:pt x="2065903" y="68344"/>
                </a:lnTo>
                <a:lnTo>
                  <a:pt x="2064359" y="74862"/>
                </a:lnTo>
                <a:lnTo>
                  <a:pt x="2061270" y="79803"/>
                </a:lnTo>
                <a:lnTo>
                  <a:pt x="2058181" y="84744"/>
                </a:lnTo>
                <a:lnTo>
                  <a:pt x="2053528" y="87214"/>
                </a:lnTo>
                <a:lnTo>
                  <a:pt x="2039044" y="87214"/>
                </a:lnTo>
                <a:lnTo>
                  <a:pt x="2036212" y="87023"/>
                </a:lnTo>
                <a:lnTo>
                  <a:pt x="2034807" y="87246"/>
                </a:lnTo>
                <a:lnTo>
                  <a:pt x="2032443" y="87406"/>
                </a:lnTo>
                <a:lnTo>
                  <a:pt x="2029344" y="86320"/>
                </a:lnTo>
                <a:lnTo>
                  <a:pt x="2028609" y="83445"/>
                </a:lnTo>
                <a:lnTo>
                  <a:pt x="2029344" y="86320"/>
                </a:lnTo>
                <a:lnTo>
                  <a:pt x="2030377" y="75905"/>
                </a:lnTo>
                <a:close/>
              </a:path>
              <a:path w="2229625" h="123250">
                <a:moveTo>
                  <a:pt x="2034849" y="93604"/>
                </a:moveTo>
                <a:lnTo>
                  <a:pt x="2032719" y="92113"/>
                </a:lnTo>
                <a:lnTo>
                  <a:pt x="2030441" y="89727"/>
                </a:lnTo>
                <a:lnTo>
                  <a:pt x="2028012" y="86448"/>
                </a:lnTo>
                <a:lnTo>
                  <a:pt x="2028289" y="96671"/>
                </a:lnTo>
                <a:lnTo>
                  <a:pt x="2029908" y="96671"/>
                </a:lnTo>
                <a:lnTo>
                  <a:pt x="2033060" y="96351"/>
                </a:lnTo>
                <a:lnTo>
                  <a:pt x="2036212" y="95520"/>
                </a:lnTo>
                <a:lnTo>
                  <a:pt x="2036212" y="94561"/>
                </a:lnTo>
                <a:lnTo>
                  <a:pt x="2034849" y="93604"/>
                </a:lnTo>
                <a:close/>
              </a:path>
              <a:path w="2229625" h="123250">
                <a:moveTo>
                  <a:pt x="2033401" y="83445"/>
                </a:moveTo>
                <a:lnTo>
                  <a:pt x="2030377" y="75905"/>
                </a:lnTo>
                <a:lnTo>
                  <a:pt x="2029344" y="86320"/>
                </a:lnTo>
                <a:lnTo>
                  <a:pt x="2032443" y="87406"/>
                </a:lnTo>
                <a:lnTo>
                  <a:pt x="2034807" y="87246"/>
                </a:lnTo>
                <a:lnTo>
                  <a:pt x="2036212" y="87023"/>
                </a:lnTo>
                <a:lnTo>
                  <a:pt x="2039044" y="87214"/>
                </a:lnTo>
                <a:lnTo>
                  <a:pt x="2033401" y="83445"/>
                </a:lnTo>
                <a:close/>
              </a:path>
              <a:path w="2229625" h="123250">
                <a:moveTo>
                  <a:pt x="2094953" y="1342"/>
                </a:moveTo>
                <a:lnTo>
                  <a:pt x="2094953" y="95201"/>
                </a:lnTo>
                <a:lnTo>
                  <a:pt x="2106455" y="95201"/>
                </a:lnTo>
                <a:lnTo>
                  <a:pt x="2106455" y="1342"/>
                </a:lnTo>
                <a:lnTo>
                  <a:pt x="2094953" y="1342"/>
                </a:lnTo>
                <a:close/>
              </a:path>
              <a:path w="2229625" h="123250">
                <a:moveTo>
                  <a:pt x="2186332" y="27839"/>
                </a:moveTo>
                <a:lnTo>
                  <a:pt x="2176081" y="35524"/>
                </a:lnTo>
                <a:lnTo>
                  <a:pt x="2179786" y="55523"/>
                </a:lnTo>
                <a:lnTo>
                  <a:pt x="2179999" y="49645"/>
                </a:lnTo>
                <a:lnTo>
                  <a:pt x="2181895" y="44800"/>
                </a:lnTo>
                <a:lnTo>
                  <a:pt x="2185473" y="40988"/>
                </a:lnTo>
                <a:lnTo>
                  <a:pt x="2189051" y="37175"/>
                </a:lnTo>
                <a:lnTo>
                  <a:pt x="2186332" y="27839"/>
                </a:lnTo>
                <a:close/>
              </a:path>
              <a:path w="2229625" h="123250">
                <a:moveTo>
                  <a:pt x="2229625" y="64660"/>
                </a:moveTo>
                <a:lnTo>
                  <a:pt x="2229625" y="57759"/>
                </a:lnTo>
                <a:lnTo>
                  <a:pt x="2229284" y="52733"/>
                </a:lnTo>
                <a:lnTo>
                  <a:pt x="2228603" y="49581"/>
                </a:lnTo>
                <a:lnTo>
                  <a:pt x="2227836" y="44981"/>
                </a:lnTo>
                <a:lnTo>
                  <a:pt x="2226303" y="40955"/>
                </a:lnTo>
                <a:lnTo>
                  <a:pt x="2224002" y="37505"/>
                </a:lnTo>
                <a:lnTo>
                  <a:pt x="2221617" y="33885"/>
                </a:lnTo>
                <a:lnTo>
                  <a:pt x="2218145" y="30935"/>
                </a:lnTo>
                <a:lnTo>
                  <a:pt x="2213587" y="28656"/>
                </a:lnTo>
                <a:lnTo>
                  <a:pt x="2209029" y="26378"/>
                </a:lnTo>
                <a:lnTo>
                  <a:pt x="2204322" y="25238"/>
                </a:lnTo>
                <a:lnTo>
                  <a:pt x="2199299" y="25238"/>
                </a:lnTo>
                <a:lnTo>
                  <a:pt x="2186332" y="27839"/>
                </a:lnTo>
                <a:lnTo>
                  <a:pt x="2189051" y="37175"/>
                </a:lnTo>
                <a:lnTo>
                  <a:pt x="2193481" y="35269"/>
                </a:lnTo>
                <a:lnTo>
                  <a:pt x="2206133" y="35269"/>
                </a:lnTo>
                <a:lnTo>
                  <a:pt x="2211394" y="38038"/>
                </a:lnTo>
                <a:lnTo>
                  <a:pt x="2214546" y="43575"/>
                </a:lnTo>
                <a:lnTo>
                  <a:pt x="2216249" y="46557"/>
                </a:lnTo>
                <a:lnTo>
                  <a:pt x="2217336" y="50540"/>
                </a:lnTo>
                <a:lnTo>
                  <a:pt x="2217805" y="55523"/>
                </a:lnTo>
                <a:lnTo>
                  <a:pt x="2179786" y="55523"/>
                </a:lnTo>
                <a:lnTo>
                  <a:pt x="2176081" y="35524"/>
                </a:lnTo>
                <a:lnTo>
                  <a:pt x="2174379" y="37647"/>
                </a:lnTo>
                <a:lnTo>
                  <a:pt x="2168946" y="48717"/>
                </a:lnTo>
                <a:lnTo>
                  <a:pt x="2167135" y="62296"/>
                </a:lnTo>
                <a:lnTo>
                  <a:pt x="2167187" y="64820"/>
                </a:lnTo>
                <a:lnTo>
                  <a:pt x="2169709" y="78163"/>
                </a:lnTo>
                <a:lnTo>
                  <a:pt x="2176017" y="88333"/>
                </a:lnTo>
                <a:lnTo>
                  <a:pt x="2181938" y="94530"/>
                </a:lnTo>
                <a:lnTo>
                  <a:pt x="2189158" y="97629"/>
                </a:lnTo>
                <a:lnTo>
                  <a:pt x="2201170" y="97629"/>
                </a:lnTo>
                <a:lnTo>
                  <a:pt x="2204301" y="97288"/>
                </a:lnTo>
                <a:lnTo>
                  <a:pt x="2207070" y="96607"/>
                </a:lnTo>
                <a:lnTo>
                  <a:pt x="2212224" y="95414"/>
                </a:lnTo>
                <a:lnTo>
                  <a:pt x="2216548" y="93114"/>
                </a:lnTo>
                <a:lnTo>
                  <a:pt x="2220041" y="89706"/>
                </a:lnTo>
                <a:lnTo>
                  <a:pt x="2222128" y="87747"/>
                </a:lnTo>
                <a:lnTo>
                  <a:pt x="2224013" y="85223"/>
                </a:lnTo>
                <a:lnTo>
                  <a:pt x="2225696" y="82135"/>
                </a:lnTo>
                <a:lnTo>
                  <a:pt x="2227378" y="79047"/>
                </a:lnTo>
                <a:lnTo>
                  <a:pt x="2228369" y="76246"/>
                </a:lnTo>
                <a:lnTo>
                  <a:pt x="2228667" y="73733"/>
                </a:lnTo>
                <a:lnTo>
                  <a:pt x="2217357" y="73733"/>
                </a:lnTo>
                <a:lnTo>
                  <a:pt x="2216505" y="76757"/>
                </a:lnTo>
                <a:lnTo>
                  <a:pt x="2215057" y="79419"/>
                </a:lnTo>
                <a:lnTo>
                  <a:pt x="2213012" y="81719"/>
                </a:lnTo>
                <a:lnTo>
                  <a:pt x="2209434" y="85681"/>
                </a:lnTo>
                <a:lnTo>
                  <a:pt x="2204642" y="87661"/>
                </a:lnTo>
                <a:lnTo>
                  <a:pt x="2192204" y="87661"/>
                </a:lnTo>
                <a:lnTo>
                  <a:pt x="2187454" y="85564"/>
                </a:lnTo>
                <a:lnTo>
                  <a:pt x="2184387" y="81368"/>
                </a:lnTo>
                <a:lnTo>
                  <a:pt x="2181319" y="77173"/>
                </a:lnTo>
                <a:lnTo>
                  <a:pt x="2179680" y="71603"/>
                </a:lnTo>
                <a:lnTo>
                  <a:pt x="2179466" y="64660"/>
                </a:lnTo>
                <a:lnTo>
                  <a:pt x="2229625" y="64660"/>
                </a:lnTo>
                <a:close/>
              </a:path>
              <a:path w="2229625" h="123250">
                <a:moveTo>
                  <a:pt x="2028588" y="35077"/>
                </a:moveTo>
                <a:lnTo>
                  <a:pt x="2028609" y="37548"/>
                </a:lnTo>
                <a:lnTo>
                  <a:pt x="2031101" y="31797"/>
                </a:lnTo>
                <a:lnTo>
                  <a:pt x="2028588" y="35077"/>
                </a:lnTo>
                <a:close/>
              </a:path>
              <a:path w="2229625" h="123250">
                <a:moveTo>
                  <a:pt x="2021133" y="29710"/>
                </a:moveTo>
                <a:lnTo>
                  <a:pt x="2019663" y="92454"/>
                </a:lnTo>
                <a:lnTo>
                  <a:pt x="2021412" y="95201"/>
                </a:lnTo>
                <a:lnTo>
                  <a:pt x="2024328" y="96671"/>
                </a:lnTo>
                <a:lnTo>
                  <a:pt x="2028012" y="95201"/>
                </a:lnTo>
                <a:lnTo>
                  <a:pt x="2027949" y="51349"/>
                </a:lnTo>
                <a:lnTo>
                  <a:pt x="2028609" y="70944"/>
                </a:lnTo>
                <a:lnTo>
                  <a:pt x="2028609" y="44023"/>
                </a:lnTo>
                <a:lnTo>
                  <a:pt x="2028609" y="49208"/>
                </a:lnTo>
                <a:lnTo>
                  <a:pt x="2029919" y="44959"/>
                </a:lnTo>
                <a:lnTo>
                  <a:pt x="2033859" y="41083"/>
                </a:lnTo>
                <a:lnTo>
                  <a:pt x="2037799" y="37207"/>
                </a:lnTo>
                <a:lnTo>
                  <a:pt x="2034103" y="29295"/>
                </a:lnTo>
                <a:lnTo>
                  <a:pt x="2031101" y="31797"/>
                </a:lnTo>
                <a:lnTo>
                  <a:pt x="2028609" y="37548"/>
                </a:lnTo>
                <a:lnTo>
                  <a:pt x="2028588" y="35077"/>
                </a:lnTo>
                <a:lnTo>
                  <a:pt x="2026117" y="32777"/>
                </a:lnTo>
                <a:lnTo>
                  <a:pt x="2028588" y="35077"/>
                </a:lnTo>
                <a:lnTo>
                  <a:pt x="2028588" y="1022"/>
                </a:lnTo>
                <a:lnTo>
                  <a:pt x="2017406" y="1022"/>
                </a:lnTo>
                <a:lnTo>
                  <a:pt x="2017406" y="27436"/>
                </a:lnTo>
                <a:lnTo>
                  <a:pt x="2016107" y="26643"/>
                </a:lnTo>
                <a:lnTo>
                  <a:pt x="2009567" y="25110"/>
                </a:lnTo>
                <a:lnTo>
                  <a:pt x="1994574" y="25110"/>
                </a:lnTo>
                <a:lnTo>
                  <a:pt x="1988472" y="26760"/>
                </a:lnTo>
                <a:lnTo>
                  <a:pt x="1983211" y="30062"/>
                </a:lnTo>
                <a:lnTo>
                  <a:pt x="1977950" y="33363"/>
                </a:lnTo>
                <a:lnTo>
                  <a:pt x="1975213" y="39230"/>
                </a:lnTo>
                <a:lnTo>
                  <a:pt x="1975000" y="47664"/>
                </a:lnTo>
                <a:lnTo>
                  <a:pt x="1985735" y="47664"/>
                </a:lnTo>
                <a:lnTo>
                  <a:pt x="1986161" y="44129"/>
                </a:lnTo>
                <a:lnTo>
                  <a:pt x="1987077" y="41467"/>
                </a:lnTo>
                <a:lnTo>
                  <a:pt x="1988482" y="39678"/>
                </a:lnTo>
                <a:lnTo>
                  <a:pt x="1990995" y="36440"/>
                </a:lnTo>
                <a:lnTo>
                  <a:pt x="1995255" y="34822"/>
                </a:lnTo>
                <a:lnTo>
                  <a:pt x="2006458" y="34822"/>
                </a:lnTo>
                <a:lnTo>
                  <a:pt x="2010452" y="35706"/>
                </a:lnTo>
                <a:lnTo>
                  <a:pt x="2013242" y="37473"/>
                </a:lnTo>
                <a:lnTo>
                  <a:pt x="2016032" y="39241"/>
                </a:lnTo>
                <a:lnTo>
                  <a:pt x="2017406" y="42041"/>
                </a:lnTo>
                <a:lnTo>
                  <a:pt x="2017427" y="47920"/>
                </a:lnTo>
                <a:lnTo>
                  <a:pt x="2017427" y="42084"/>
                </a:lnTo>
                <a:lnTo>
                  <a:pt x="2021133" y="29710"/>
                </a:lnTo>
                <a:close/>
              </a:path>
              <a:path w="2229625" h="123250">
                <a:moveTo>
                  <a:pt x="1728362" y="92837"/>
                </a:moveTo>
                <a:lnTo>
                  <a:pt x="1728703" y="95201"/>
                </a:lnTo>
                <a:lnTo>
                  <a:pt x="1728703" y="93050"/>
                </a:lnTo>
                <a:lnTo>
                  <a:pt x="1728362" y="92837"/>
                </a:lnTo>
                <a:close/>
              </a:path>
              <a:path w="2229625" h="123250">
                <a:moveTo>
                  <a:pt x="1648002" y="26771"/>
                </a:moveTo>
                <a:lnTo>
                  <a:pt x="1636629" y="26771"/>
                </a:lnTo>
                <a:lnTo>
                  <a:pt x="1636629" y="95201"/>
                </a:lnTo>
                <a:lnTo>
                  <a:pt x="1648130" y="95201"/>
                </a:lnTo>
                <a:lnTo>
                  <a:pt x="1648130" y="50093"/>
                </a:lnTo>
                <a:lnTo>
                  <a:pt x="1649909" y="44001"/>
                </a:lnTo>
                <a:lnTo>
                  <a:pt x="1653465" y="40636"/>
                </a:lnTo>
                <a:lnTo>
                  <a:pt x="1657022" y="37271"/>
                </a:lnTo>
                <a:lnTo>
                  <a:pt x="1660973" y="35588"/>
                </a:lnTo>
                <a:lnTo>
                  <a:pt x="1670089" y="35588"/>
                </a:lnTo>
                <a:lnTo>
                  <a:pt x="1673348" y="37186"/>
                </a:lnTo>
                <a:lnTo>
                  <a:pt x="1675094" y="40380"/>
                </a:lnTo>
                <a:lnTo>
                  <a:pt x="1676201" y="42510"/>
                </a:lnTo>
                <a:lnTo>
                  <a:pt x="1676755" y="45897"/>
                </a:lnTo>
                <a:lnTo>
                  <a:pt x="1676755" y="95201"/>
                </a:lnTo>
                <a:lnTo>
                  <a:pt x="1688448" y="95201"/>
                </a:lnTo>
                <a:lnTo>
                  <a:pt x="1688448" y="48324"/>
                </a:lnTo>
                <a:lnTo>
                  <a:pt x="1690078" y="43277"/>
                </a:lnTo>
                <a:lnTo>
                  <a:pt x="1693336" y="40253"/>
                </a:lnTo>
                <a:lnTo>
                  <a:pt x="1696595" y="37228"/>
                </a:lnTo>
                <a:lnTo>
                  <a:pt x="1700482" y="35716"/>
                </a:lnTo>
                <a:lnTo>
                  <a:pt x="1708277" y="35716"/>
                </a:lnTo>
                <a:lnTo>
                  <a:pt x="1711057" y="36568"/>
                </a:lnTo>
                <a:lnTo>
                  <a:pt x="1712069" y="37325"/>
                </a:lnTo>
                <a:lnTo>
                  <a:pt x="1712069" y="27091"/>
                </a:lnTo>
                <a:lnTo>
                  <a:pt x="1713335" y="38272"/>
                </a:lnTo>
                <a:lnTo>
                  <a:pt x="1716754" y="95201"/>
                </a:lnTo>
                <a:lnTo>
                  <a:pt x="1716754" y="47664"/>
                </a:lnTo>
                <a:lnTo>
                  <a:pt x="1716754" y="95201"/>
                </a:lnTo>
                <a:lnTo>
                  <a:pt x="1712069" y="122483"/>
                </a:lnTo>
                <a:lnTo>
                  <a:pt x="1723570" y="122483"/>
                </a:lnTo>
                <a:lnTo>
                  <a:pt x="1723570" y="95201"/>
                </a:lnTo>
                <a:lnTo>
                  <a:pt x="1716754" y="43107"/>
                </a:lnTo>
                <a:lnTo>
                  <a:pt x="1715615" y="39976"/>
                </a:lnTo>
                <a:lnTo>
                  <a:pt x="1719927" y="27091"/>
                </a:lnTo>
                <a:lnTo>
                  <a:pt x="1716435" y="25238"/>
                </a:lnTo>
                <a:lnTo>
                  <a:pt x="1702932" y="25238"/>
                </a:lnTo>
                <a:lnTo>
                  <a:pt x="1699055" y="26122"/>
                </a:lnTo>
                <a:lnTo>
                  <a:pt x="1695605" y="27889"/>
                </a:lnTo>
                <a:lnTo>
                  <a:pt x="1692154" y="29657"/>
                </a:lnTo>
                <a:lnTo>
                  <a:pt x="1689151" y="32373"/>
                </a:lnTo>
                <a:lnTo>
                  <a:pt x="1686595" y="36036"/>
                </a:lnTo>
                <a:lnTo>
                  <a:pt x="1685062" y="33054"/>
                </a:lnTo>
                <a:lnTo>
                  <a:pt x="1683358" y="30796"/>
                </a:lnTo>
                <a:lnTo>
                  <a:pt x="1681484" y="29263"/>
                </a:lnTo>
                <a:lnTo>
                  <a:pt x="1678161" y="26579"/>
                </a:lnTo>
                <a:lnTo>
                  <a:pt x="1673774" y="25238"/>
                </a:lnTo>
                <a:lnTo>
                  <a:pt x="1663508" y="25238"/>
                </a:lnTo>
                <a:lnTo>
                  <a:pt x="1659205" y="26537"/>
                </a:lnTo>
                <a:lnTo>
                  <a:pt x="1655414" y="29135"/>
                </a:lnTo>
                <a:lnTo>
                  <a:pt x="1653199" y="30669"/>
                </a:lnTo>
                <a:lnTo>
                  <a:pt x="1650729" y="33118"/>
                </a:lnTo>
                <a:lnTo>
                  <a:pt x="1648002" y="36483"/>
                </a:lnTo>
                <a:lnTo>
                  <a:pt x="1648002" y="26771"/>
                </a:lnTo>
                <a:close/>
              </a:path>
              <a:path w="2229625" h="123250">
                <a:moveTo>
                  <a:pt x="1390928" y="35524"/>
                </a:moveTo>
                <a:lnTo>
                  <a:pt x="1393058" y="37271"/>
                </a:lnTo>
                <a:lnTo>
                  <a:pt x="1394527" y="71603"/>
                </a:lnTo>
                <a:lnTo>
                  <a:pt x="1394314" y="64660"/>
                </a:lnTo>
                <a:lnTo>
                  <a:pt x="1397062" y="64660"/>
                </a:lnTo>
                <a:lnTo>
                  <a:pt x="1397062" y="78397"/>
                </a:lnTo>
                <a:lnTo>
                  <a:pt x="1399234" y="81368"/>
                </a:lnTo>
                <a:lnTo>
                  <a:pt x="1402301" y="85564"/>
                </a:lnTo>
                <a:lnTo>
                  <a:pt x="1408883" y="64660"/>
                </a:lnTo>
                <a:lnTo>
                  <a:pt x="1444472" y="64660"/>
                </a:lnTo>
                <a:lnTo>
                  <a:pt x="1444472" y="57759"/>
                </a:lnTo>
                <a:lnTo>
                  <a:pt x="1444132" y="52733"/>
                </a:lnTo>
                <a:lnTo>
                  <a:pt x="1443450" y="49581"/>
                </a:lnTo>
                <a:lnTo>
                  <a:pt x="1442684" y="44981"/>
                </a:lnTo>
                <a:lnTo>
                  <a:pt x="1441150" y="40955"/>
                </a:lnTo>
                <a:lnTo>
                  <a:pt x="1438850" y="37505"/>
                </a:lnTo>
                <a:lnTo>
                  <a:pt x="1436464" y="33885"/>
                </a:lnTo>
                <a:lnTo>
                  <a:pt x="1432993" y="30935"/>
                </a:lnTo>
                <a:lnTo>
                  <a:pt x="1428435" y="28656"/>
                </a:lnTo>
                <a:lnTo>
                  <a:pt x="1423877" y="26378"/>
                </a:lnTo>
                <a:lnTo>
                  <a:pt x="1419170" y="25238"/>
                </a:lnTo>
                <a:lnTo>
                  <a:pt x="1414314" y="25238"/>
                </a:lnTo>
                <a:lnTo>
                  <a:pt x="1420980" y="35269"/>
                </a:lnTo>
                <a:lnTo>
                  <a:pt x="1426241" y="38038"/>
                </a:lnTo>
                <a:lnTo>
                  <a:pt x="1429393" y="43575"/>
                </a:lnTo>
                <a:lnTo>
                  <a:pt x="1431096" y="46557"/>
                </a:lnTo>
                <a:lnTo>
                  <a:pt x="1432183" y="50540"/>
                </a:lnTo>
                <a:lnTo>
                  <a:pt x="1432652" y="55523"/>
                </a:lnTo>
                <a:lnTo>
                  <a:pt x="1408882" y="55523"/>
                </a:lnTo>
                <a:lnTo>
                  <a:pt x="1397062" y="47047"/>
                </a:lnTo>
                <a:lnTo>
                  <a:pt x="1397062" y="55523"/>
                </a:lnTo>
                <a:lnTo>
                  <a:pt x="1394634" y="55523"/>
                </a:lnTo>
                <a:lnTo>
                  <a:pt x="1394847" y="49645"/>
                </a:lnTo>
                <a:lnTo>
                  <a:pt x="1395145" y="41019"/>
                </a:lnTo>
                <a:lnTo>
                  <a:pt x="1401120" y="27884"/>
                </a:lnTo>
                <a:lnTo>
                  <a:pt x="1390928" y="35524"/>
                </a:lnTo>
                <a:close/>
              </a:path>
              <a:path w="2229625" h="123250">
                <a:moveTo>
                  <a:pt x="1336489" y="96287"/>
                </a:moveTo>
                <a:lnTo>
                  <a:pt x="1339694" y="96202"/>
                </a:lnTo>
                <a:lnTo>
                  <a:pt x="1342548" y="95861"/>
                </a:lnTo>
                <a:lnTo>
                  <a:pt x="1345242" y="95201"/>
                </a:lnTo>
                <a:lnTo>
                  <a:pt x="1345242" y="86128"/>
                </a:lnTo>
                <a:lnTo>
                  <a:pt x="1341771" y="86320"/>
                </a:lnTo>
                <a:lnTo>
                  <a:pt x="1339130" y="86320"/>
                </a:lnTo>
                <a:lnTo>
                  <a:pt x="1336744" y="85617"/>
                </a:lnTo>
                <a:lnTo>
                  <a:pt x="1334316" y="83210"/>
                </a:lnTo>
                <a:lnTo>
                  <a:pt x="1334316" y="36163"/>
                </a:lnTo>
                <a:lnTo>
                  <a:pt x="1345242" y="36163"/>
                </a:lnTo>
                <a:lnTo>
                  <a:pt x="1345242" y="26771"/>
                </a:lnTo>
                <a:lnTo>
                  <a:pt x="1334316" y="26771"/>
                </a:lnTo>
                <a:lnTo>
                  <a:pt x="1334316" y="7667"/>
                </a:lnTo>
                <a:lnTo>
                  <a:pt x="1322687" y="7667"/>
                </a:lnTo>
                <a:lnTo>
                  <a:pt x="1322687" y="26771"/>
                </a:lnTo>
                <a:lnTo>
                  <a:pt x="1313422" y="26771"/>
                </a:lnTo>
                <a:lnTo>
                  <a:pt x="1313422" y="36163"/>
                </a:lnTo>
                <a:lnTo>
                  <a:pt x="1322687" y="36163"/>
                </a:lnTo>
                <a:lnTo>
                  <a:pt x="1322687" y="85851"/>
                </a:lnTo>
                <a:lnTo>
                  <a:pt x="1323646" y="89419"/>
                </a:lnTo>
                <a:lnTo>
                  <a:pt x="1325562" y="92166"/>
                </a:lnTo>
                <a:lnTo>
                  <a:pt x="1327479" y="94913"/>
                </a:lnTo>
                <a:lnTo>
                  <a:pt x="1331121" y="96287"/>
                </a:lnTo>
                <a:lnTo>
                  <a:pt x="1336489" y="96287"/>
                </a:lnTo>
                <a:close/>
              </a:path>
              <a:path w="2229625" h="123250">
                <a:moveTo>
                  <a:pt x="1097901" y="81805"/>
                </a:moveTo>
                <a:lnTo>
                  <a:pt x="1095963" y="91857"/>
                </a:lnTo>
                <a:lnTo>
                  <a:pt x="1099328" y="89195"/>
                </a:lnTo>
                <a:lnTo>
                  <a:pt x="1101096" y="76714"/>
                </a:lnTo>
                <a:lnTo>
                  <a:pt x="1101096" y="60379"/>
                </a:lnTo>
                <a:lnTo>
                  <a:pt x="1101416" y="47920"/>
                </a:lnTo>
                <a:lnTo>
                  <a:pt x="1100649" y="50412"/>
                </a:lnTo>
                <a:lnTo>
                  <a:pt x="1101416" y="47920"/>
                </a:lnTo>
                <a:lnTo>
                  <a:pt x="1101416" y="42084"/>
                </a:lnTo>
                <a:lnTo>
                  <a:pt x="1100021" y="39241"/>
                </a:lnTo>
                <a:lnTo>
                  <a:pt x="1097987" y="53393"/>
                </a:lnTo>
                <a:lnTo>
                  <a:pt x="1095665" y="62616"/>
                </a:lnTo>
                <a:lnTo>
                  <a:pt x="1097879" y="62019"/>
                </a:lnTo>
                <a:lnTo>
                  <a:pt x="1097901" y="81805"/>
                </a:lnTo>
                <a:close/>
              </a:path>
              <a:path w="2229625" h="123250">
                <a:moveTo>
                  <a:pt x="1103652" y="92454"/>
                </a:moveTo>
                <a:lnTo>
                  <a:pt x="1102885" y="59357"/>
                </a:lnTo>
                <a:lnTo>
                  <a:pt x="1102885" y="90726"/>
                </a:lnTo>
                <a:lnTo>
                  <a:pt x="1103652" y="92454"/>
                </a:lnTo>
                <a:close/>
              </a:path>
              <a:path w="2229625" h="123250">
                <a:moveTo>
                  <a:pt x="957820" y="48324"/>
                </a:moveTo>
                <a:lnTo>
                  <a:pt x="959450" y="43277"/>
                </a:lnTo>
                <a:lnTo>
                  <a:pt x="962708" y="40252"/>
                </a:lnTo>
                <a:lnTo>
                  <a:pt x="965967" y="37228"/>
                </a:lnTo>
                <a:lnTo>
                  <a:pt x="969854" y="35716"/>
                </a:lnTo>
                <a:lnTo>
                  <a:pt x="977649" y="35716"/>
                </a:lnTo>
                <a:lnTo>
                  <a:pt x="980429" y="36568"/>
                </a:lnTo>
                <a:lnTo>
                  <a:pt x="982707" y="38272"/>
                </a:lnTo>
                <a:lnTo>
                  <a:pt x="984987" y="39976"/>
                </a:lnTo>
                <a:lnTo>
                  <a:pt x="986126" y="43106"/>
                </a:lnTo>
                <a:lnTo>
                  <a:pt x="986126" y="95201"/>
                </a:lnTo>
                <a:lnTo>
                  <a:pt x="998075" y="95201"/>
                </a:lnTo>
                <a:lnTo>
                  <a:pt x="998075" y="43596"/>
                </a:lnTo>
                <a:lnTo>
                  <a:pt x="997180" y="38783"/>
                </a:lnTo>
                <a:lnTo>
                  <a:pt x="995391" y="35205"/>
                </a:lnTo>
                <a:lnTo>
                  <a:pt x="992069" y="28560"/>
                </a:lnTo>
                <a:lnTo>
                  <a:pt x="985807" y="25237"/>
                </a:lnTo>
                <a:lnTo>
                  <a:pt x="972303" y="25237"/>
                </a:lnTo>
                <a:lnTo>
                  <a:pt x="968427" y="26121"/>
                </a:lnTo>
                <a:lnTo>
                  <a:pt x="964977" y="27889"/>
                </a:lnTo>
                <a:lnTo>
                  <a:pt x="961526" y="29657"/>
                </a:lnTo>
                <a:lnTo>
                  <a:pt x="958523" y="32372"/>
                </a:lnTo>
                <a:lnTo>
                  <a:pt x="955967" y="36035"/>
                </a:lnTo>
                <a:lnTo>
                  <a:pt x="954434" y="33054"/>
                </a:lnTo>
                <a:lnTo>
                  <a:pt x="952730" y="30796"/>
                </a:lnTo>
                <a:lnTo>
                  <a:pt x="950856" y="29263"/>
                </a:lnTo>
                <a:lnTo>
                  <a:pt x="947533" y="26579"/>
                </a:lnTo>
                <a:lnTo>
                  <a:pt x="943146" y="25237"/>
                </a:lnTo>
                <a:lnTo>
                  <a:pt x="932880" y="25237"/>
                </a:lnTo>
                <a:lnTo>
                  <a:pt x="928577" y="26536"/>
                </a:lnTo>
                <a:lnTo>
                  <a:pt x="924786" y="29135"/>
                </a:lnTo>
                <a:lnTo>
                  <a:pt x="922571" y="30669"/>
                </a:lnTo>
                <a:lnTo>
                  <a:pt x="920101" y="33118"/>
                </a:lnTo>
                <a:lnTo>
                  <a:pt x="917374" y="36483"/>
                </a:lnTo>
                <a:lnTo>
                  <a:pt x="917374" y="26771"/>
                </a:lnTo>
                <a:lnTo>
                  <a:pt x="906001" y="26771"/>
                </a:lnTo>
                <a:lnTo>
                  <a:pt x="905660" y="25429"/>
                </a:lnTo>
                <a:lnTo>
                  <a:pt x="903189" y="25237"/>
                </a:lnTo>
                <a:lnTo>
                  <a:pt x="898631" y="25237"/>
                </a:lnTo>
                <a:lnTo>
                  <a:pt x="894606" y="26888"/>
                </a:lnTo>
                <a:lnTo>
                  <a:pt x="891113" y="30189"/>
                </a:lnTo>
                <a:lnTo>
                  <a:pt x="888877" y="32303"/>
                </a:lnTo>
                <a:lnTo>
                  <a:pt x="887620" y="33490"/>
                </a:lnTo>
                <a:lnTo>
                  <a:pt x="885426" y="36291"/>
                </a:lnTo>
                <a:lnTo>
                  <a:pt x="884532" y="38591"/>
                </a:lnTo>
                <a:lnTo>
                  <a:pt x="877375" y="27091"/>
                </a:lnTo>
                <a:lnTo>
                  <a:pt x="884532" y="27091"/>
                </a:lnTo>
                <a:lnTo>
                  <a:pt x="884532" y="26771"/>
                </a:lnTo>
                <a:lnTo>
                  <a:pt x="873606" y="26771"/>
                </a:lnTo>
                <a:lnTo>
                  <a:pt x="873606" y="95201"/>
                </a:lnTo>
                <a:lnTo>
                  <a:pt x="885107" y="95201"/>
                </a:lnTo>
                <a:lnTo>
                  <a:pt x="885107" y="50986"/>
                </a:lnTo>
                <a:lnTo>
                  <a:pt x="886662" y="46695"/>
                </a:lnTo>
                <a:lnTo>
                  <a:pt x="888877" y="44040"/>
                </a:lnTo>
                <a:lnTo>
                  <a:pt x="889771" y="42968"/>
                </a:lnTo>
                <a:lnTo>
                  <a:pt x="892881" y="39241"/>
                </a:lnTo>
                <a:lnTo>
                  <a:pt x="897332" y="37377"/>
                </a:lnTo>
                <a:lnTo>
                  <a:pt x="904435" y="37398"/>
                </a:lnTo>
                <a:lnTo>
                  <a:pt x="906001" y="37588"/>
                </a:lnTo>
                <a:lnTo>
                  <a:pt x="906895" y="37697"/>
                </a:lnTo>
                <a:lnTo>
                  <a:pt x="917502" y="95201"/>
                </a:lnTo>
                <a:lnTo>
                  <a:pt x="917502" y="50092"/>
                </a:lnTo>
                <a:lnTo>
                  <a:pt x="919280" y="44001"/>
                </a:lnTo>
                <a:lnTo>
                  <a:pt x="922837" y="40636"/>
                </a:lnTo>
                <a:lnTo>
                  <a:pt x="926394" y="37271"/>
                </a:lnTo>
                <a:lnTo>
                  <a:pt x="930344" y="35588"/>
                </a:lnTo>
                <a:lnTo>
                  <a:pt x="939461" y="35588"/>
                </a:lnTo>
                <a:lnTo>
                  <a:pt x="942720" y="37185"/>
                </a:lnTo>
                <a:lnTo>
                  <a:pt x="944466" y="40380"/>
                </a:lnTo>
                <a:lnTo>
                  <a:pt x="945573" y="42510"/>
                </a:lnTo>
                <a:lnTo>
                  <a:pt x="946127" y="45896"/>
                </a:lnTo>
                <a:lnTo>
                  <a:pt x="946127" y="95201"/>
                </a:lnTo>
                <a:lnTo>
                  <a:pt x="957820" y="95201"/>
                </a:lnTo>
                <a:lnTo>
                  <a:pt x="957820" y="48324"/>
                </a:lnTo>
                <a:close/>
              </a:path>
              <a:path w="2229625" h="123250">
                <a:moveTo>
                  <a:pt x="564350" y="97181"/>
                </a:moveTo>
                <a:lnTo>
                  <a:pt x="563753" y="98715"/>
                </a:lnTo>
                <a:lnTo>
                  <a:pt x="562795" y="101058"/>
                </a:lnTo>
                <a:lnTo>
                  <a:pt x="561474" y="104210"/>
                </a:lnTo>
                <a:lnTo>
                  <a:pt x="560154" y="107362"/>
                </a:lnTo>
                <a:lnTo>
                  <a:pt x="559174" y="109449"/>
                </a:lnTo>
                <a:lnTo>
                  <a:pt x="556650" y="112037"/>
                </a:lnTo>
                <a:lnTo>
                  <a:pt x="554084" y="113091"/>
                </a:lnTo>
                <a:lnTo>
                  <a:pt x="551272" y="113091"/>
                </a:lnTo>
                <a:lnTo>
                  <a:pt x="548695" y="112771"/>
                </a:lnTo>
                <a:lnTo>
                  <a:pt x="545244" y="111877"/>
                </a:lnTo>
                <a:lnTo>
                  <a:pt x="545244" y="122355"/>
                </a:lnTo>
                <a:lnTo>
                  <a:pt x="546523" y="122696"/>
                </a:lnTo>
                <a:lnTo>
                  <a:pt x="549344" y="123186"/>
                </a:lnTo>
                <a:lnTo>
                  <a:pt x="558854" y="123250"/>
                </a:lnTo>
                <a:lnTo>
                  <a:pt x="563540" y="121333"/>
                </a:lnTo>
                <a:lnTo>
                  <a:pt x="566266" y="117499"/>
                </a:lnTo>
                <a:lnTo>
                  <a:pt x="568929" y="112853"/>
                </a:lnTo>
                <a:lnTo>
                  <a:pt x="573848" y="101910"/>
                </a:lnTo>
                <a:lnTo>
                  <a:pt x="580323" y="85553"/>
                </a:lnTo>
                <a:lnTo>
                  <a:pt x="581816" y="81585"/>
                </a:lnTo>
                <a:lnTo>
                  <a:pt x="585957" y="70315"/>
                </a:lnTo>
                <a:lnTo>
                  <a:pt x="590802" y="56801"/>
                </a:lnTo>
                <a:lnTo>
                  <a:pt x="593971" y="47933"/>
                </a:lnTo>
                <a:lnTo>
                  <a:pt x="598727" y="34680"/>
                </a:lnTo>
                <a:lnTo>
                  <a:pt x="601600" y="26771"/>
                </a:lnTo>
                <a:lnTo>
                  <a:pt x="588886" y="26771"/>
                </a:lnTo>
                <a:lnTo>
                  <a:pt x="570420" y="82486"/>
                </a:lnTo>
                <a:lnTo>
                  <a:pt x="552082" y="26771"/>
                </a:lnTo>
                <a:lnTo>
                  <a:pt x="539046" y="26771"/>
                </a:lnTo>
                <a:lnTo>
                  <a:pt x="564350" y="97181"/>
                </a:lnTo>
                <a:close/>
              </a:path>
              <a:path w="2229625" h="123250">
                <a:moveTo>
                  <a:pt x="169665" y="96287"/>
                </a:moveTo>
                <a:lnTo>
                  <a:pt x="172870" y="96202"/>
                </a:lnTo>
                <a:lnTo>
                  <a:pt x="175724" y="95861"/>
                </a:lnTo>
                <a:lnTo>
                  <a:pt x="178418" y="95201"/>
                </a:lnTo>
                <a:lnTo>
                  <a:pt x="178418" y="86128"/>
                </a:lnTo>
                <a:lnTo>
                  <a:pt x="174947" y="86320"/>
                </a:lnTo>
                <a:lnTo>
                  <a:pt x="172306" y="86320"/>
                </a:lnTo>
                <a:lnTo>
                  <a:pt x="169920" y="85617"/>
                </a:lnTo>
                <a:lnTo>
                  <a:pt x="167492" y="83210"/>
                </a:lnTo>
                <a:lnTo>
                  <a:pt x="167492" y="36163"/>
                </a:lnTo>
                <a:lnTo>
                  <a:pt x="178418" y="36163"/>
                </a:lnTo>
                <a:lnTo>
                  <a:pt x="178418" y="26771"/>
                </a:lnTo>
                <a:lnTo>
                  <a:pt x="167492" y="26771"/>
                </a:lnTo>
                <a:lnTo>
                  <a:pt x="167492" y="7667"/>
                </a:lnTo>
                <a:lnTo>
                  <a:pt x="155863" y="7667"/>
                </a:lnTo>
                <a:lnTo>
                  <a:pt x="155863" y="26771"/>
                </a:lnTo>
                <a:lnTo>
                  <a:pt x="146598" y="26771"/>
                </a:lnTo>
                <a:lnTo>
                  <a:pt x="146598" y="36163"/>
                </a:lnTo>
                <a:lnTo>
                  <a:pt x="155863" y="36163"/>
                </a:lnTo>
                <a:lnTo>
                  <a:pt x="155863" y="85851"/>
                </a:lnTo>
                <a:lnTo>
                  <a:pt x="156822" y="89418"/>
                </a:lnTo>
                <a:lnTo>
                  <a:pt x="158738" y="92166"/>
                </a:lnTo>
                <a:lnTo>
                  <a:pt x="160655" y="94913"/>
                </a:lnTo>
                <a:lnTo>
                  <a:pt x="164297" y="96287"/>
                </a:lnTo>
                <a:lnTo>
                  <a:pt x="169665" y="96287"/>
                </a:lnTo>
                <a:close/>
              </a:path>
              <a:path w="2229625" h="123250">
                <a:moveTo>
                  <a:pt x="10606" y="95201"/>
                </a:moveTo>
                <a:lnTo>
                  <a:pt x="10606" y="86448"/>
                </a:lnTo>
                <a:lnTo>
                  <a:pt x="11352" y="71901"/>
                </a:lnTo>
                <a:lnTo>
                  <a:pt x="10543" y="66683"/>
                </a:lnTo>
                <a:lnTo>
                  <a:pt x="10543" y="51349"/>
                </a:lnTo>
                <a:lnTo>
                  <a:pt x="12513" y="44959"/>
                </a:lnTo>
                <a:lnTo>
                  <a:pt x="16453" y="41083"/>
                </a:lnTo>
                <a:lnTo>
                  <a:pt x="20393" y="37207"/>
                </a:lnTo>
                <a:lnTo>
                  <a:pt x="24983" y="35269"/>
                </a:lnTo>
                <a:lnTo>
                  <a:pt x="36229" y="35269"/>
                </a:lnTo>
                <a:lnTo>
                  <a:pt x="40776" y="37633"/>
                </a:lnTo>
                <a:lnTo>
                  <a:pt x="43864" y="42361"/>
                </a:lnTo>
                <a:lnTo>
                  <a:pt x="46953" y="47089"/>
                </a:lnTo>
                <a:lnTo>
                  <a:pt x="48497" y="53052"/>
                </a:lnTo>
                <a:lnTo>
                  <a:pt x="48497" y="68344"/>
                </a:lnTo>
                <a:lnTo>
                  <a:pt x="46953" y="74861"/>
                </a:lnTo>
                <a:lnTo>
                  <a:pt x="43864" y="79802"/>
                </a:lnTo>
                <a:lnTo>
                  <a:pt x="40776" y="84743"/>
                </a:lnTo>
                <a:lnTo>
                  <a:pt x="36122" y="87214"/>
                </a:lnTo>
                <a:lnTo>
                  <a:pt x="21639" y="87214"/>
                </a:lnTo>
                <a:lnTo>
                  <a:pt x="15995" y="83444"/>
                </a:lnTo>
                <a:lnTo>
                  <a:pt x="12971" y="75905"/>
                </a:lnTo>
                <a:lnTo>
                  <a:pt x="13035" y="89727"/>
                </a:lnTo>
                <a:lnTo>
                  <a:pt x="15313" y="92112"/>
                </a:lnTo>
                <a:lnTo>
                  <a:pt x="17443" y="93603"/>
                </a:lnTo>
                <a:lnTo>
                  <a:pt x="21021" y="96116"/>
                </a:lnTo>
                <a:lnTo>
                  <a:pt x="25409" y="97373"/>
                </a:lnTo>
                <a:lnTo>
                  <a:pt x="39892" y="97373"/>
                </a:lnTo>
                <a:lnTo>
                  <a:pt x="47155" y="93795"/>
                </a:lnTo>
                <a:lnTo>
                  <a:pt x="52394" y="86639"/>
                </a:lnTo>
                <a:lnTo>
                  <a:pt x="53825" y="84536"/>
                </a:lnTo>
                <a:lnTo>
                  <a:pt x="58646" y="73230"/>
                </a:lnTo>
                <a:lnTo>
                  <a:pt x="60254" y="59676"/>
                </a:lnTo>
                <a:lnTo>
                  <a:pt x="60222" y="57557"/>
                </a:lnTo>
                <a:lnTo>
                  <a:pt x="58007" y="43831"/>
                </a:lnTo>
                <a:lnTo>
                  <a:pt x="52298" y="33767"/>
                </a:lnTo>
                <a:lnTo>
                  <a:pt x="46995" y="27910"/>
                </a:lnTo>
                <a:lnTo>
                  <a:pt x="40084" y="24982"/>
                </a:lnTo>
                <a:lnTo>
                  <a:pt x="27475" y="24982"/>
                </a:lnTo>
                <a:lnTo>
                  <a:pt x="23684" y="25844"/>
                </a:lnTo>
                <a:lnTo>
                  <a:pt x="20191" y="27569"/>
                </a:lnTo>
                <a:lnTo>
                  <a:pt x="16698" y="29295"/>
                </a:lnTo>
                <a:lnTo>
                  <a:pt x="13695" y="31797"/>
                </a:lnTo>
                <a:lnTo>
                  <a:pt x="11182" y="35077"/>
                </a:lnTo>
                <a:lnTo>
                  <a:pt x="11182" y="1022"/>
                </a:lnTo>
                <a:lnTo>
                  <a:pt x="0" y="1022"/>
                </a:lnTo>
                <a:lnTo>
                  <a:pt x="0" y="95201"/>
                </a:lnTo>
                <a:lnTo>
                  <a:pt x="10606" y="95201"/>
                </a:lnTo>
                <a:close/>
              </a:path>
              <a:path w="2229625" h="123250">
                <a:moveTo>
                  <a:pt x="11352" y="71901"/>
                </a:moveTo>
                <a:lnTo>
                  <a:pt x="10606" y="86448"/>
                </a:lnTo>
                <a:lnTo>
                  <a:pt x="13035" y="89727"/>
                </a:lnTo>
                <a:lnTo>
                  <a:pt x="12971" y="75905"/>
                </a:lnTo>
                <a:lnTo>
                  <a:pt x="11352" y="71901"/>
                </a:lnTo>
                <a:close/>
              </a:path>
              <a:path w="2229625" h="123250">
                <a:moveTo>
                  <a:pt x="92591" y="27839"/>
                </a:moveTo>
                <a:lnTo>
                  <a:pt x="82340" y="35524"/>
                </a:lnTo>
                <a:lnTo>
                  <a:pt x="86046" y="55523"/>
                </a:lnTo>
                <a:lnTo>
                  <a:pt x="86259" y="49645"/>
                </a:lnTo>
                <a:lnTo>
                  <a:pt x="88155" y="44799"/>
                </a:lnTo>
                <a:lnTo>
                  <a:pt x="91733" y="40987"/>
                </a:lnTo>
                <a:lnTo>
                  <a:pt x="95311" y="37175"/>
                </a:lnTo>
                <a:lnTo>
                  <a:pt x="92591" y="27839"/>
                </a:lnTo>
                <a:close/>
              </a:path>
              <a:path w="2229625" h="123250">
                <a:moveTo>
                  <a:pt x="135885" y="64660"/>
                </a:moveTo>
                <a:lnTo>
                  <a:pt x="135885" y="57759"/>
                </a:lnTo>
                <a:lnTo>
                  <a:pt x="135544" y="52733"/>
                </a:lnTo>
                <a:lnTo>
                  <a:pt x="134863" y="49581"/>
                </a:lnTo>
                <a:lnTo>
                  <a:pt x="134096" y="44980"/>
                </a:lnTo>
                <a:lnTo>
                  <a:pt x="132562" y="40955"/>
                </a:lnTo>
                <a:lnTo>
                  <a:pt x="130262" y="37505"/>
                </a:lnTo>
                <a:lnTo>
                  <a:pt x="127876" y="33884"/>
                </a:lnTo>
                <a:lnTo>
                  <a:pt x="124405" y="30935"/>
                </a:lnTo>
                <a:lnTo>
                  <a:pt x="119847" y="28656"/>
                </a:lnTo>
                <a:lnTo>
                  <a:pt x="115289" y="26377"/>
                </a:lnTo>
                <a:lnTo>
                  <a:pt x="110582" y="25237"/>
                </a:lnTo>
                <a:lnTo>
                  <a:pt x="105559" y="25238"/>
                </a:lnTo>
                <a:lnTo>
                  <a:pt x="92591" y="27839"/>
                </a:lnTo>
                <a:lnTo>
                  <a:pt x="95311" y="37175"/>
                </a:lnTo>
                <a:lnTo>
                  <a:pt x="99741" y="35269"/>
                </a:lnTo>
                <a:lnTo>
                  <a:pt x="112392" y="35269"/>
                </a:lnTo>
                <a:lnTo>
                  <a:pt x="117653" y="38037"/>
                </a:lnTo>
                <a:lnTo>
                  <a:pt x="120805" y="43575"/>
                </a:lnTo>
                <a:lnTo>
                  <a:pt x="122509" y="46556"/>
                </a:lnTo>
                <a:lnTo>
                  <a:pt x="123596" y="50539"/>
                </a:lnTo>
                <a:lnTo>
                  <a:pt x="124064" y="55523"/>
                </a:lnTo>
                <a:lnTo>
                  <a:pt x="86046" y="55523"/>
                </a:lnTo>
                <a:lnTo>
                  <a:pt x="82340" y="35524"/>
                </a:lnTo>
                <a:lnTo>
                  <a:pt x="80639" y="37646"/>
                </a:lnTo>
                <a:lnTo>
                  <a:pt x="75206" y="48716"/>
                </a:lnTo>
                <a:lnTo>
                  <a:pt x="73395" y="62295"/>
                </a:lnTo>
                <a:lnTo>
                  <a:pt x="73447" y="64819"/>
                </a:lnTo>
                <a:lnTo>
                  <a:pt x="75969" y="78162"/>
                </a:lnTo>
                <a:lnTo>
                  <a:pt x="82276" y="88332"/>
                </a:lnTo>
                <a:lnTo>
                  <a:pt x="88197" y="94530"/>
                </a:lnTo>
                <a:lnTo>
                  <a:pt x="95417" y="97629"/>
                </a:lnTo>
                <a:lnTo>
                  <a:pt x="107430" y="97629"/>
                </a:lnTo>
                <a:lnTo>
                  <a:pt x="110561" y="97288"/>
                </a:lnTo>
                <a:lnTo>
                  <a:pt x="113330" y="96607"/>
                </a:lnTo>
                <a:lnTo>
                  <a:pt x="118484" y="95414"/>
                </a:lnTo>
                <a:lnTo>
                  <a:pt x="122807" y="93113"/>
                </a:lnTo>
                <a:lnTo>
                  <a:pt x="126301" y="89706"/>
                </a:lnTo>
                <a:lnTo>
                  <a:pt x="128388" y="87746"/>
                </a:lnTo>
                <a:lnTo>
                  <a:pt x="130273" y="85223"/>
                </a:lnTo>
                <a:lnTo>
                  <a:pt x="131955" y="82134"/>
                </a:lnTo>
                <a:lnTo>
                  <a:pt x="133638" y="79046"/>
                </a:lnTo>
                <a:lnTo>
                  <a:pt x="134628" y="76246"/>
                </a:lnTo>
                <a:lnTo>
                  <a:pt x="134926" y="73732"/>
                </a:lnTo>
                <a:lnTo>
                  <a:pt x="123617" y="73732"/>
                </a:lnTo>
                <a:lnTo>
                  <a:pt x="122765" y="76757"/>
                </a:lnTo>
                <a:lnTo>
                  <a:pt x="121316" y="79419"/>
                </a:lnTo>
                <a:lnTo>
                  <a:pt x="119272" y="81719"/>
                </a:lnTo>
                <a:lnTo>
                  <a:pt x="115694" y="85680"/>
                </a:lnTo>
                <a:lnTo>
                  <a:pt x="110901" y="87661"/>
                </a:lnTo>
                <a:lnTo>
                  <a:pt x="98463" y="87661"/>
                </a:lnTo>
                <a:lnTo>
                  <a:pt x="93714" y="85563"/>
                </a:lnTo>
                <a:lnTo>
                  <a:pt x="90647" y="81368"/>
                </a:lnTo>
                <a:lnTo>
                  <a:pt x="87579" y="77172"/>
                </a:lnTo>
                <a:lnTo>
                  <a:pt x="85940" y="71603"/>
                </a:lnTo>
                <a:lnTo>
                  <a:pt x="85726" y="64660"/>
                </a:lnTo>
                <a:lnTo>
                  <a:pt x="135885" y="64660"/>
                </a:lnTo>
                <a:close/>
              </a:path>
              <a:path w="2229625" h="123250">
                <a:moveTo>
                  <a:pt x="269917" y="26771"/>
                </a:moveTo>
                <a:lnTo>
                  <a:pt x="258416" y="26771"/>
                </a:lnTo>
                <a:lnTo>
                  <a:pt x="244423" y="80377"/>
                </a:lnTo>
                <a:lnTo>
                  <a:pt x="231005" y="26771"/>
                </a:lnTo>
                <a:lnTo>
                  <a:pt x="218097" y="26771"/>
                </a:lnTo>
                <a:lnTo>
                  <a:pt x="204744" y="80697"/>
                </a:lnTo>
                <a:lnTo>
                  <a:pt x="191581" y="26771"/>
                </a:lnTo>
                <a:lnTo>
                  <a:pt x="178993" y="26771"/>
                </a:lnTo>
                <a:lnTo>
                  <a:pt x="198737" y="95201"/>
                </a:lnTo>
                <a:lnTo>
                  <a:pt x="210686" y="95201"/>
                </a:lnTo>
                <a:lnTo>
                  <a:pt x="224168" y="42233"/>
                </a:lnTo>
                <a:lnTo>
                  <a:pt x="238097" y="95201"/>
                </a:lnTo>
                <a:lnTo>
                  <a:pt x="250045" y="95201"/>
                </a:lnTo>
                <a:lnTo>
                  <a:pt x="269917" y="26771"/>
                </a:lnTo>
                <a:close/>
              </a:path>
              <a:path w="2229625" h="123250">
                <a:moveTo>
                  <a:pt x="299785" y="27839"/>
                </a:moveTo>
                <a:lnTo>
                  <a:pt x="289533" y="35524"/>
                </a:lnTo>
                <a:lnTo>
                  <a:pt x="293239" y="55523"/>
                </a:lnTo>
                <a:lnTo>
                  <a:pt x="293452" y="49645"/>
                </a:lnTo>
                <a:lnTo>
                  <a:pt x="295348" y="44799"/>
                </a:lnTo>
                <a:lnTo>
                  <a:pt x="298926" y="40987"/>
                </a:lnTo>
                <a:lnTo>
                  <a:pt x="302504" y="37175"/>
                </a:lnTo>
                <a:lnTo>
                  <a:pt x="299785" y="27839"/>
                </a:lnTo>
                <a:close/>
              </a:path>
              <a:path w="2229625" h="123250">
                <a:moveTo>
                  <a:pt x="343078" y="64660"/>
                </a:moveTo>
                <a:lnTo>
                  <a:pt x="343078" y="57759"/>
                </a:lnTo>
                <a:lnTo>
                  <a:pt x="342737" y="52733"/>
                </a:lnTo>
                <a:lnTo>
                  <a:pt x="342056" y="49581"/>
                </a:lnTo>
                <a:lnTo>
                  <a:pt x="341289" y="44980"/>
                </a:lnTo>
                <a:lnTo>
                  <a:pt x="339756" y="40955"/>
                </a:lnTo>
                <a:lnTo>
                  <a:pt x="337455" y="37505"/>
                </a:lnTo>
                <a:lnTo>
                  <a:pt x="335069" y="33884"/>
                </a:lnTo>
                <a:lnTo>
                  <a:pt x="331598" y="30935"/>
                </a:lnTo>
                <a:lnTo>
                  <a:pt x="327040" y="28656"/>
                </a:lnTo>
                <a:lnTo>
                  <a:pt x="322482" y="26377"/>
                </a:lnTo>
                <a:lnTo>
                  <a:pt x="317775" y="25237"/>
                </a:lnTo>
                <a:lnTo>
                  <a:pt x="312752" y="25238"/>
                </a:lnTo>
                <a:lnTo>
                  <a:pt x="299785" y="27839"/>
                </a:lnTo>
                <a:lnTo>
                  <a:pt x="302504" y="37175"/>
                </a:lnTo>
                <a:lnTo>
                  <a:pt x="306934" y="35269"/>
                </a:lnTo>
                <a:lnTo>
                  <a:pt x="319585" y="35269"/>
                </a:lnTo>
                <a:lnTo>
                  <a:pt x="324846" y="38037"/>
                </a:lnTo>
                <a:lnTo>
                  <a:pt x="327998" y="43575"/>
                </a:lnTo>
                <a:lnTo>
                  <a:pt x="329702" y="46556"/>
                </a:lnTo>
                <a:lnTo>
                  <a:pt x="330789" y="50539"/>
                </a:lnTo>
                <a:lnTo>
                  <a:pt x="331257" y="55523"/>
                </a:lnTo>
                <a:lnTo>
                  <a:pt x="293239" y="55523"/>
                </a:lnTo>
                <a:lnTo>
                  <a:pt x="289533" y="35524"/>
                </a:lnTo>
                <a:lnTo>
                  <a:pt x="287832" y="37646"/>
                </a:lnTo>
                <a:lnTo>
                  <a:pt x="282399" y="48716"/>
                </a:lnTo>
                <a:lnTo>
                  <a:pt x="280588" y="62295"/>
                </a:lnTo>
                <a:lnTo>
                  <a:pt x="280640" y="64819"/>
                </a:lnTo>
                <a:lnTo>
                  <a:pt x="283162" y="78162"/>
                </a:lnTo>
                <a:lnTo>
                  <a:pt x="289469" y="88332"/>
                </a:lnTo>
                <a:lnTo>
                  <a:pt x="295390" y="94530"/>
                </a:lnTo>
                <a:lnTo>
                  <a:pt x="302610" y="97629"/>
                </a:lnTo>
                <a:lnTo>
                  <a:pt x="314623" y="97629"/>
                </a:lnTo>
                <a:lnTo>
                  <a:pt x="317754" y="97288"/>
                </a:lnTo>
                <a:lnTo>
                  <a:pt x="320523" y="96607"/>
                </a:lnTo>
                <a:lnTo>
                  <a:pt x="325677" y="95414"/>
                </a:lnTo>
                <a:lnTo>
                  <a:pt x="330000" y="93113"/>
                </a:lnTo>
                <a:lnTo>
                  <a:pt x="333494" y="89706"/>
                </a:lnTo>
                <a:lnTo>
                  <a:pt x="335581" y="87746"/>
                </a:lnTo>
                <a:lnTo>
                  <a:pt x="337466" y="85223"/>
                </a:lnTo>
                <a:lnTo>
                  <a:pt x="339148" y="82134"/>
                </a:lnTo>
                <a:lnTo>
                  <a:pt x="340831" y="79046"/>
                </a:lnTo>
                <a:lnTo>
                  <a:pt x="341821" y="76246"/>
                </a:lnTo>
                <a:lnTo>
                  <a:pt x="342119" y="73732"/>
                </a:lnTo>
                <a:lnTo>
                  <a:pt x="330810" y="73732"/>
                </a:lnTo>
                <a:lnTo>
                  <a:pt x="329958" y="76757"/>
                </a:lnTo>
                <a:lnTo>
                  <a:pt x="328510" y="79419"/>
                </a:lnTo>
                <a:lnTo>
                  <a:pt x="326465" y="81719"/>
                </a:lnTo>
                <a:lnTo>
                  <a:pt x="322887" y="85680"/>
                </a:lnTo>
                <a:lnTo>
                  <a:pt x="318094" y="87661"/>
                </a:lnTo>
                <a:lnTo>
                  <a:pt x="305656" y="87661"/>
                </a:lnTo>
                <a:lnTo>
                  <a:pt x="300907" y="85563"/>
                </a:lnTo>
                <a:lnTo>
                  <a:pt x="297840" y="81368"/>
                </a:lnTo>
                <a:lnTo>
                  <a:pt x="294772" y="77172"/>
                </a:lnTo>
                <a:lnTo>
                  <a:pt x="293133" y="71603"/>
                </a:lnTo>
                <a:lnTo>
                  <a:pt x="292919" y="64660"/>
                </a:lnTo>
                <a:lnTo>
                  <a:pt x="343078" y="64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892625" y="2938731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999515" y="2938056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84555" y="3052330"/>
            <a:ext cx="2090653" cy="109540"/>
          </a:xfrm>
          <a:custGeom>
            <a:avLst/>
            <a:gdLst/>
            <a:ahLst/>
            <a:cxnLst/>
            <a:rect l="l" t="t" r="r" b="b"/>
            <a:pathLst>
              <a:path w="2299718" h="124145">
                <a:moveTo>
                  <a:pt x="1421789" y="86639"/>
                </a:moveTo>
                <a:lnTo>
                  <a:pt x="1417583" y="84627"/>
                </a:lnTo>
                <a:lnTo>
                  <a:pt x="1414452" y="80601"/>
                </a:lnTo>
                <a:lnTo>
                  <a:pt x="1413515" y="86320"/>
                </a:lnTo>
                <a:lnTo>
                  <a:pt x="1412780" y="78452"/>
                </a:lnTo>
                <a:lnTo>
                  <a:pt x="1411321" y="76576"/>
                </a:lnTo>
                <a:lnTo>
                  <a:pt x="1409756" y="62999"/>
                </a:lnTo>
                <a:lnTo>
                  <a:pt x="1411321" y="76576"/>
                </a:lnTo>
                <a:lnTo>
                  <a:pt x="1412120" y="47089"/>
                </a:lnTo>
                <a:lnTo>
                  <a:pt x="1412780" y="45410"/>
                </a:lnTo>
                <a:lnTo>
                  <a:pt x="1415102" y="39507"/>
                </a:lnTo>
                <a:lnTo>
                  <a:pt x="1420639" y="35716"/>
                </a:lnTo>
                <a:lnTo>
                  <a:pt x="1434143" y="35716"/>
                </a:lnTo>
                <a:lnTo>
                  <a:pt x="1438593" y="37761"/>
                </a:lnTo>
                <a:lnTo>
                  <a:pt x="1442087" y="41850"/>
                </a:lnTo>
                <a:lnTo>
                  <a:pt x="1445580" y="45939"/>
                </a:lnTo>
                <a:lnTo>
                  <a:pt x="1442854" y="31009"/>
                </a:lnTo>
                <a:lnTo>
                  <a:pt x="1440681" y="29519"/>
                </a:lnTo>
                <a:lnTo>
                  <a:pt x="1436677" y="26878"/>
                </a:lnTo>
                <a:lnTo>
                  <a:pt x="1431991" y="25557"/>
                </a:lnTo>
                <a:lnTo>
                  <a:pt x="1418701" y="25557"/>
                </a:lnTo>
                <a:lnTo>
                  <a:pt x="1411939" y="28773"/>
                </a:lnTo>
                <a:lnTo>
                  <a:pt x="1409093" y="32041"/>
                </a:lnTo>
                <a:lnTo>
                  <a:pt x="1410288" y="32777"/>
                </a:lnTo>
                <a:lnTo>
                  <a:pt x="1412780" y="37548"/>
                </a:lnTo>
                <a:lnTo>
                  <a:pt x="1412780" y="44023"/>
                </a:lnTo>
                <a:lnTo>
                  <a:pt x="1412780" y="37548"/>
                </a:lnTo>
                <a:lnTo>
                  <a:pt x="1410544" y="51136"/>
                </a:lnTo>
                <a:lnTo>
                  <a:pt x="1409756" y="56439"/>
                </a:lnTo>
                <a:lnTo>
                  <a:pt x="1409756" y="70709"/>
                </a:lnTo>
                <a:lnTo>
                  <a:pt x="1411832" y="93401"/>
                </a:lnTo>
                <a:lnTo>
                  <a:pt x="1412780" y="83445"/>
                </a:lnTo>
                <a:lnTo>
                  <a:pt x="1411832" y="93401"/>
                </a:lnTo>
                <a:lnTo>
                  <a:pt x="1408499" y="96671"/>
                </a:lnTo>
                <a:lnTo>
                  <a:pt x="1414079" y="96671"/>
                </a:lnTo>
                <a:lnTo>
                  <a:pt x="1418318" y="96032"/>
                </a:lnTo>
                <a:lnTo>
                  <a:pt x="1416614" y="87406"/>
                </a:lnTo>
                <a:lnTo>
                  <a:pt x="1418318" y="96032"/>
                </a:lnTo>
                <a:lnTo>
                  <a:pt x="1418978" y="87246"/>
                </a:lnTo>
                <a:lnTo>
                  <a:pt x="1420384" y="87023"/>
                </a:lnTo>
                <a:lnTo>
                  <a:pt x="1421789" y="86639"/>
                </a:lnTo>
                <a:close/>
              </a:path>
              <a:path w="2299718" h="124145">
                <a:moveTo>
                  <a:pt x="1411736" y="103699"/>
                </a:moveTo>
                <a:lnTo>
                  <a:pt x="1400043" y="103699"/>
                </a:lnTo>
                <a:lnTo>
                  <a:pt x="1400640" y="110727"/>
                </a:lnTo>
                <a:lnTo>
                  <a:pt x="1403451" y="115892"/>
                </a:lnTo>
                <a:lnTo>
                  <a:pt x="1408478" y="119193"/>
                </a:lnTo>
                <a:lnTo>
                  <a:pt x="1413504" y="122494"/>
                </a:lnTo>
                <a:lnTo>
                  <a:pt x="1419702" y="124145"/>
                </a:lnTo>
                <a:lnTo>
                  <a:pt x="1427071" y="124145"/>
                </a:lnTo>
                <a:lnTo>
                  <a:pt x="1433270" y="123767"/>
                </a:lnTo>
                <a:lnTo>
                  <a:pt x="1445903" y="119422"/>
                </a:lnTo>
                <a:lnTo>
                  <a:pt x="1454099" y="110216"/>
                </a:lnTo>
                <a:lnTo>
                  <a:pt x="1456655" y="105190"/>
                </a:lnTo>
                <a:lnTo>
                  <a:pt x="1457933" y="98332"/>
                </a:lnTo>
                <a:lnTo>
                  <a:pt x="1457933" y="27410"/>
                </a:lnTo>
                <a:lnTo>
                  <a:pt x="1447326" y="27410"/>
                </a:lnTo>
                <a:lnTo>
                  <a:pt x="1447326" y="36036"/>
                </a:lnTo>
                <a:lnTo>
                  <a:pt x="1445069" y="33182"/>
                </a:lnTo>
                <a:lnTo>
                  <a:pt x="1442854" y="31009"/>
                </a:lnTo>
                <a:lnTo>
                  <a:pt x="1445580" y="45939"/>
                </a:lnTo>
                <a:lnTo>
                  <a:pt x="1447326" y="52222"/>
                </a:lnTo>
                <a:lnTo>
                  <a:pt x="1447326" y="66321"/>
                </a:lnTo>
                <a:lnTo>
                  <a:pt x="1446389" y="71241"/>
                </a:lnTo>
                <a:lnTo>
                  <a:pt x="1444515" y="75458"/>
                </a:lnTo>
                <a:lnTo>
                  <a:pt x="1441150" y="82912"/>
                </a:lnTo>
                <a:lnTo>
                  <a:pt x="1435335" y="86639"/>
                </a:lnTo>
                <a:lnTo>
                  <a:pt x="1421789" y="86639"/>
                </a:lnTo>
                <a:lnTo>
                  <a:pt x="1420384" y="87023"/>
                </a:lnTo>
                <a:lnTo>
                  <a:pt x="1418978" y="87246"/>
                </a:lnTo>
                <a:lnTo>
                  <a:pt x="1418318" y="96032"/>
                </a:lnTo>
                <a:lnTo>
                  <a:pt x="1414079" y="96671"/>
                </a:lnTo>
                <a:lnTo>
                  <a:pt x="1417231" y="96351"/>
                </a:lnTo>
                <a:lnTo>
                  <a:pt x="1418444" y="96032"/>
                </a:lnTo>
                <a:lnTo>
                  <a:pt x="1420384" y="95520"/>
                </a:lnTo>
                <a:lnTo>
                  <a:pt x="1425730" y="96032"/>
                </a:lnTo>
                <a:lnTo>
                  <a:pt x="1431054" y="96032"/>
                </a:lnTo>
                <a:lnTo>
                  <a:pt x="1435335" y="95180"/>
                </a:lnTo>
                <a:lnTo>
                  <a:pt x="1438573" y="93476"/>
                </a:lnTo>
                <a:lnTo>
                  <a:pt x="1441810" y="91772"/>
                </a:lnTo>
                <a:lnTo>
                  <a:pt x="1444579" y="89174"/>
                </a:lnTo>
                <a:lnTo>
                  <a:pt x="1446879" y="85681"/>
                </a:lnTo>
                <a:lnTo>
                  <a:pt x="1447007" y="95094"/>
                </a:lnTo>
                <a:lnTo>
                  <a:pt x="1446261" y="101633"/>
                </a:lnTo>
                <a:lnTo>
                  <a:pt x="1444643" y="105296"/>
                </a:lnTo>
                <a:lnTo>
                  <a:pt x="1441917" y="111515"/>
                </a:lnTo>
                <a:lnTo>
                  <a:pt x="1436145" y="114624"/>
                </a:lnTo>
                <a:lnTo>
                  <a:pt x="1421747" y="114624"/>
                </a:lnTo>
                <a:lnTo>
                  <a:pt x="1417657" y="113347"/>
                </a:lnTo>
                <a:lnTo>
                  <a:pt x="1415059" y="110791"/>
                </a:lnTo>
                <a:lnTo>
                  <a:pt x="1413398" y="109130"/>
                </a:lnTo>
                <a:lnTo>
                  <a:pt x="1412290" y="106766"/>
                </a:lnTo>
                <a:lnTo>
                  <a:pt x="1411736" y="103699"/>
                </a:lnTo>
                <a:close/>
              </a:path>
              <a:path w="2299718" h="124145">
                <a:moveTo>
                  <a:pt x="1494169" y="27839"/>
                </a:moveTo>
                <a:lnTo>
                  <a:pt x="1483917" y="35524"/>
                </a:lnTo>
                <a:lnTo>
                  <a:pt x="1487623" y="55523"/>
                </a:lnTo>
                <a:lnTo>
                  <a:pt x="1487836" y="49645"/>
                </a:lnTo>
                <a:lnTo>
                  <a:pt x="1489732" y="44800"/>
                </a:lnTo>
                <a:lnTo>
                  <a:pt x="1493310" y="40988"/>
                </a:lnTo>
                <a:lnTo>
                  <a:pt x="1496888" y="37175"/>
                </a:lnTo>
                <a:lnTo>
                  <a:pt x="1494169" y="27839"/>
                </a:lnTo>
                <a:close/>
              </a:path>
              <a:path w="2299718" h="124145">
                <a:moveTo>
                  <a:pt x="1537462" y="64660"/>
                </a:moveTo>
                <a:lnTo>
                  <a:pt x="1537462" y="57759"/>
                </a:lnTo>
                <a:lnTo>
                  <a:pt x="1537121" y="52733"/>
                </a:lnTo>
                <a:lnTo>
                  <a:pt x="1536440" y="49581"/>
                </a:lnTo>
                <a:lnTo>
                  <a:pt x="1535673" y="44981"/>
                </a:lnTo>
                <a:lnTo>
                  <a:pt x="1534140" y="40955"/>
                </a:lnTo>
                <a:lnTo>
                  <a:pt x="1531839" y="37505"/>
                </a:lnTo>
                <a:lnTo>
                  <a:pt x="1529454" y="33885"/>
                </a:lnTo>
                <a:lnTo>
                  <a:pt x="1525982" y="30935"/>
                </a:lnTo>
                <a:lnTo>
                  <a:pt x="1521424" y="28656"/>
                </a:lnTo>
                <a:lnTo>
                  <a:pt x="1516866" y="26378"/>
                </a:lnTo>
                <a:lnTo>
                  <a:pt x="1512159" y="25238"/>
                </a:lnTo>
                <a:lnTo>
                  <a:pt x="1507136" y="25238"/>
                </a:lnTo>
                <a:lnTo>
                  <a:pt x="1494169" y="27839"/>
                </a:lnTo>
                <a:lnTo>
                  <a:pt x="1496888" y="37175"/>
                </a:lnTo>
                <a:lnTo>
                  <a:pt x="1501318" y="35269"/>
                </a:lnTo>
                <a:lnTo>
                  <a:pt x="1513970" y="35269"/>
                </a:lnTo>
                <a:lnTo>
                  <a:pt x="1519231" y="38038"/>
                </a:lnTo>
                <a:lnTo>
                  <a:pt x="1522383" y="43575"/>
                </a:lnTo>
                <a:lnTo>
                  <a:pt x="1524086" y="46557"/>
                </a:lnTo>
                <a:lnTo>
                  <a:pt x="1525173" y="50540"/>
                </a:lnTo>
                <a:lnTo>
                  <a:pt x="1525641" y="55523"/>
                </a:lnTo>
                <a:lnTo>
                  <a:pt x="1487623" y="55523"/>
                </a:lnTo>
                <a:lnTo>
                  <a:pt x="1483917" y="35524"/>
                </a:lnTo>
                <a:lnTo>
                  <a:pt x="1482216" y="37647"/>
                </a:lnTo>
                <a:lnTo>
                  <a:pt x="1476783" y="48717"/>
                </a:lnTo>
                <a:lnTo>
                  <a:pt x="1474972" y="62296"/>
                </a:lnTo>
                <a:lnTo>
                  <a:pt x="1475024" y="64820"/>
                </a:lnTo>
                <a:lnTo>
                  <a:pt x="1477546" y="78163"/>
                </a:lnTo>
                <a:lnTo>
                  <a:pt x="1483854" y="88333"/>
                </a:lnTo>
                <a:lnTo>
                  <a:pt x="1489775" y="94530"/>
                </a:lnTo>
                <a:lnTo>
                  <a:pt x="1496995" y="97629"/>
                </a:lnTo>
                <a:lnTo>
                  <a:pt x="1509007" y="97629"/>
                </a:lnTo>
                <a:lnTo>
                  <a:pt x="1512138" y="97288"/>
                </a:lnTo>
                <a:lnTo>
                  <a:pt x="1514907" y="96607"/>
                </a:lnTo>
                <a:lnTo>
                  <a:pt x="1520061" y="95414"/>
                </a:lnTo>
                <a:lnTo>
                  <a:pt x="1524385" y="93114"/>
                </a:lnTo>
                <a:lnTo>
                  <a:pt x="1527878" y="89706"/>
                </a:lnTo>
                <a:lnTo>
                  <a:pt x="1529965" y="87747"/>
                </a:lnTo>
                <a:lnTo>
                  <a:pt x="1531850" y="85223"/>
                </a:lnTo>
                <a:lnTo>
                  <a:pt x="1533533" y="82135"/>
                </a:lnTo>
                <a:lnTo>
                  <a:pt x="1535215" y="79047"/>
                </a:lnTo>
                <a:lnTo>
                  <a:pt x="1536206" y="76246"/>
                </a:lnTo>
                <a:lnTo>
                  <a:pt x="1536504" y="73733"/>
                </a:lnTo>
                <a:lnTo>
                  <a:pt x="1525194" y="73733"/>
                </a:lnTo>
                <a:lnTo>
                  <a:pt x="1524342" y="76757"/>
                </a:lnTo>
                <a:lnTo>
                  <a:pt x="1522894" y="79419"/>
                </a:lnTo>
                <a:lnTo>
                  <a:pt x="1520849" y="81719"/>
                </a:lnTo>
                <a:lnTo>
                  <a:pt x="1517271" y="85681"/>
                </a:lnTo>
                <a:lnTo>
                  <a:pt x="1512479" y="87661"/>
                </a:lnTo>
                <a:lnTo>
                  <a:pt x="1500040" y="87661"/>
                </a:lnTo>
                <a:lnTo>
                  <a:pt x="1495291" y="85564"/>
                </a:lnTo>
                <a:lnTo>
                  <a:pt x="1492224" y="81368"/>
                </a:lnTo>
                <a:lnTo>
                  <a:pt x="1489156" y="77173"/>
                </a:lnTo>
                <a:lnTo>
                  <a:pt x="1487517" y="71603"/>
                </a:lnTo>
                <a:lnTo>
                  <a:pt x="1487304" y="64660"/>
                </a:lnTo>
                <a:lnTo>
                  <a:pt x="1537462" y="64660"/>
                </a:lnTo>
                <a:close/>
              </a:path>
              <a:path w="2299718" h="124145">
                <a:moveTo>
                  <a:pt x="1640292" y="72604"/>
                </a:moveTo>
                <a:lnTo>
                  <a:pt x="1642060" y="69409"/>
                </a:lnTo>
                <a:lnTo>
                  <a:pt x="1645595" y="67407"/>
                </a:lnTo>
                <a:lnTo>
                  <a:pt x="1647683" y="66215"/>
                </a:lnTo>
                <a:lnTo>
                  <a:pt x="1650814" y="65342"/>
                </a:lnTo>
                <a:lnTo>
                  <a:pt x="1649812" y="56034"/>
                </a:lnTo>
                <a:lnTo>
                  <a:pt x="1643380" y="56844"/>
                </a:lnTo>
                <a:lnTo>
                  <a:pt x="1640292" y="72604"/>
                </a:lnTo>
                <a:close/>
              </a:path>
              <a:path w="2299718" h="124145">
                <a:moveTo>
                  <a:pt x="1630292" y="87864"/>
                </a:moveTo>
                <a:lnTo>
                  <a:pt x="1634317" y="91719"/>
                </a:lnTo>
                <a:lnTo>
                  <a:pt x="1638343" y="95574"/>
                </a:lnTo>
                <a:lnTo>
                  <a:pt x="1643529" y="97501"/>
                </a:lnTo>
                <a:lnTo>
                  <a:pt x="1655158" y="97501"/>
                </a:lnTo>
                <a:lnTo>
                  <a:pt x="1659993" y="96372"/>
                </a:lnTo>
                <a:lnTo>
                  <a:pt x="1664189" y="94213"/>
                </a:lnTo>
                <a:lnTo>
                  <a:pt x="1664381" y="94115"/>
                </a:lnTo>
                <a:lnTo>
                  <a:pt x="1670706" y="81805"/>
                </a:lnTo>
                <a:lnTo>
                  <a:pt x="1670684" y="62019"/>
                </a:lnTo>
                <a:lnTo>
                  <a:pt x="1668469" y="62616"/>
                </a:lnTo>
                <a:lnTo>
                  <a:pt x="1670792" y="53393"/>
                </a:lnTo>
                <a:lnTo>
                  <a:pt x="1672826" y="39241"/>
                </a:lnTo>
                <a:lnTo>
                  <a:pt x="1674221" y="42084"/>
                </a:lnTo>
                <a:lnTo>
                  <a:pt x="1674476" y="86128"/>
                </a:lnTo>
                <a:lnTo>
                  <a:pt x="1675690" y="95201"/>
                </a:lnTo>
                <a:lnTo>
                  <a:pt x="1675690" y="90726"/>
                </a:lnTo>
                <a:lnTo>
                  <a:pt x="1674860" y="88854"/>
                </a:lnTo>
                <a:lnTo>
                  <a:pt x="1675115" y="27995"/>
                </a:lnTo>
                <a:lnTo>
                  <a:pt x="1675115" y="26771"/>
                </a:lnTo>
                <a:lnTo>
                  <a:pt x="1673110" y="26771"/>
                </a:lnTo>
                <a:lnTo>
                  <a:pt x="1672900" y="26643"/>
                </a:lnTo>
                <a:lnTo>
                  <a:pt x="1666361" y="25110"/>
                </a:lnTo>
                <a:lnTo>
                  <a:pt x="1664189" y="26771"/>
                </a:lnTo>
                <a:lnTo>
                  <a:pt x="1667245" y="35706"/>
                </a:lnTo>
                <a:lnTo>
                  <a:pt x="1670036" y="37473"/>
                </a:lnTo>
                <a:lnTo>
                  <a:pt x="1668151" y="53734"/>
                </a:lnTo>
                <a:lnTo>
                  <a:pt x="1664189" y="35029"/>
                </a:lnTo>
                <a:lnTo>
                  <a:pt x="1664189" y="54231"/>
                </a:lnTo>
                <a:lnTo>
                  <a:pt x="1649812" y="56034"/>
                </a:lnTo>
                <a:lnTo>
                  <a:pt x="1650814" y="65342"/>
                </a:lnTo>
                <a:lnTo>
                  <a:pt x="1654988" y="64788"/>
                </a:lnTo>
                <a:lnTo>
                  <a:pt x="1661953" y="63893"/>
                </a:lnTo>
                <a:lnTo>
                  <a:pt x="1664189" y="63539"/>
                </a:lnTo>
                <a:lnTo>
                  <a:pt x="1666255" y="63212"/>
                </a:lnTo>
                <a:lnTo>
                  <a:pt x="1664317" y="84914"/>
                </a:lnTo>
                <a:lnTo>
                  <a:pt x="1664189" y="84978"/>
                </a:lnTo>
                <a:lnTo>
                  <a:pt x="1660526" y="86789"/>
                </a:lnTo>
                <a:lnTo>
                  <a:pt x="1656607" y="87725"/>
                </a:lnTo>
                <a:lnTo>
                  <a:pt x="1649237" y="87725"/>
                </a:lnTo>
                <a:lnTo>
                  <a:pt x="1646362" y="86767"/>
                </a:lnTo>
                <a:lnTo>
                  <a:pt x="1643933" y="84850"/>
                </a:lnTo>
                <a:lnTo>
                  <a:pt x="1641506" y="82934"/>
                </a:lnTo>
                <a:lnTo>
                  <a:pt x="1640292" y="80314"/>
                </a:lnTo>
                <a:lnTo>
                  <a:pt x="1640292" y="72604"/>
                </a:lnTo>
                <a:lnTo>
                  <a:pt x="1643380" y="56844"/>
                </a:lnTo>
                <a:lnTo>
                  <a:pt x="1638183" y="58995"/>
                </a:lnTo>
                <a:lnTo>
                  <a:pt x="1634222" y="62488"/>
                </a:lnTo>
                <a:lnTo>
                  <a:pt x="1630260" y="65980"/>
                </a:lnTo>
                <a:lnTo>
                  <a:pt x="1628280" y="70900"/>
                </a:lnTo>
                <a:lnTo>
                  <a:pt x="1628280" y="83040"/>
                </a:lnTo>
                <a:lnTo>
                  <a:pt x="1630292" y="87864"/>
                </a:lnTo>
                <a:close/>
              </a:path>
              <a:path w="2299718" h="124145">
                <a:moveTo>
                  <a:pt x="1674476" y="86128"/>
                </a:moveTo>
                <a:lnTo>
                  <a:pt x="1674221" y="42084"/>
                </a:lnTo>
                <a:lnTo>
                  <a:pt x="1674221" y="47920"/>
                </a:lnTo>
                <a:lnTo>
                  <a:pt x="1673901" y="60379"/>
                </a:lnTo>
                <a:lnTo>
                  <a:pt x="1673901" y="76714"/>
                </a:lnTo>
                <a:lnTo>
                  <a:pt x="1672133" y="89195"/>
                </a:lnTo>
                <a:lnTo>
                  <a:pt x="1668768" y="91857"/>
                </a:lnTo>
                <a:lnTo>
                  <a:pt x="1670706" y="81805"/>
                </a:lnTo>
                <a:lnTo>
                  <a:pt x="1664381" y="94115"/>
                </a:lnTo>
                <a:lnTo>
                  <a:pt x="1664189" y="94213"/>
                </a:lnTo>
                <a:lnTo>
                  <a:pt x="1664189" y="95201"/>
                </a:lnTo>
                <a:lnTo>
                  <a:pt x="1675690" y="95201"/>
                </a:lnTo>
                <a:lnTo>
                  <a:pt x="1674476" y="86128"/>
                </a:lnTo>
                <a:lnTo>
                  <a:pt x="1673901" y="69644"/>
                </a:lnTo>
                <a:lnTo>
                  <a:pt x="1674476" y="86128"/>
                </a:lnTo>
                <a:lnTo>
                  <a:pt x="1674221" y="46003"/>
                </a:lnTo>
                <a:lnTo>
                  <a:pt x="1674476" y="86128"/>
                </a:lnTo>
                <a:close/>
              </a:path>
              <a:path w="2299718" h="124145">
                <a:moveTo>
                  <a:pt x="1634744" y="33363"/>
                </a:moveTo>
                <a:lnTo>
                  <a:pt x="1632007" y="39230"/>
                </a:lnTo>
                <a:lnTo>
                  <a:pt x="1631794" y="47664"/>
                </a:lnTo>
                <a:lnTo>
                  <a:pt x="1642528" y="47664"/>
                </a:lnTo>
                <a:lnTo>
                  <a:pt x="1642954" y="44129"/>
                </a:lnTo>
                <a:lnTo>
                  <a:pt x="1643870" y="41467"/>
                </a:lnTo>
                <a:lnTo>
                  <a:pt x="1645275" y="39678"/>
                </a:lnTo>
                <a:lnTo>
                  <a:pt x="1647789" y="36440"/>
                </a:lnTo>
                <a:lnTo>
                  <a:pt x="1652049" y="34822"/>
                </a:lnTo>
                <a:lnTo>
                  <a:pt x="1663252" y="34822"/>
                </a:lnTo>
                <a:lnTo>
                  <a:pt x="1664189" y="35029"/>
                </a:lnTo>
                <a:lnTo>
                  <a:pt x="1668151" y="53734"/>
                </a:lnTo>
                <a:lnTo>
                  <a:pt x="1670036" y="37473"/>
                </a:lnTo>
                <a:lnTo>
                  <a:pt x="1667245" y="35706"/>
                </a:lnTo>
                <a:lnTo>
                  <a:pt x="1664189" y="26771"/>
                </a:lnTo>
                <a:lnTo>
                  <a:pt x="1666361" y="25110"/>
                </a:lnTo>
                <a:lnTo>
                  <a:pt x="1651367" y="25110"/>
                </a:lnTo>
                <a:lnTo>
                  <a:pt x="1645265" y="26760"/>
                </a:lnTo>
                <a:lnTo>
                  <a:pt x="1640004" y="30062"/>
                </a:lnTo>
                <a:lnTo>
                  <a:pt x="1634744" y="33363"/>
                </a:lnTo>
                <a:close/>
              </a:path>
              <a:path w="2299718" h="124145">
                <a:moveTo>
                  <a:pt x="1680291" y="42042"/>
                </a:moveTo>
                <a:lnTo>
                  <a:pt x="1682676" y="39230"/>
                </a:lnTo>
                <a:lnTo>
                  <a:pt x="1685340" y="37427"/>
                </a:lnTo>
                <a:lnTo>
                  <a:pt x="1688597" y="36419"/>
                </a:lnTo>
                <a:lnTo>
                  <a:pt x="1690344" y="35865"/>
                </a:lnTo>
                <a:lnTo>
                  <a:pt x="1693049" y="25238"/>
                </a:lnTo>
                <a:lnTo>
                  <a:pt x="1689023" y="26111"/>
                </a:lnTo>
                <a:lnTo>
                  <a:pt x="1685402" y="27857"/>
                </a:lnTo>
                <a:lnTo>
                  <a:pt x="1682910" y="32777"/>
                </a:lnTo>
                <a:lnTo>
                  <a:pt x="1680291" y="42042"/>
                </a:lnTo>
                <a:close/>
              </a:path>
              <a:path w="2299718" h="124145">
                <a:moveTo>
                  <a:pt x="1682910" y="32777"/>
                </a:moveTo>
                <a:lnTo>
                  <a:pt x="1685402" y="27857"/>
                </a:lnTo>
                <a:lnTo>
                  <a:pt x="1681782" y="29604"/>
                </a:lnTo>
                <a:lnTo>
                  <a:pt x="1680077" y="31033"/>
                </a:lnTo>
                <a:lnTo>
                  <a:pt x="1677927" y="29710"/>
                </a:lnTo>
                <a:lnTo>
                  <a:pt x="1675115" y="27995"/>
                </a:lnTo>
                <a:lnTo>
                  <a:pt x="1675115" y="36483"/>
                </a:lnTo>
                <a:lnTo>
                  <a:pt x="1675115" y="27995"/>
                </a:lnTo>
                <a:lnTo>
                  <a:pt x="1674860" y="88854"/>
                </a:lnTo>
                <a:lnTo>
                  <a:pt x="1675690" y="90726"/>
                </a:lnTo>
                <a:lnTo>
                  <a:pt x="1675690" y="54884"/>
                </a:lnTo>
                <a:lnTo>
                  <a:pt x="1675978" y="51445"/>
                </a:lnTo>
                <a:lnTo>
                  <a:pt x="1678353" y="32479"/>
                </a:lnTo>
                <a:lnTo>
                  <a:pt x="1678374" y="44299"/>
                </a:lnTo>
                <a:lnTo>
                  <a:pt x="1681121" y="96671"/>
                </a:lnTo>
                <a:lnTo>
                  <a:pt x="1685083" y="96671"/>
                </a:lnTo>
                <a:lnTo>
                  <a:pt x="1685402" y="83445"/>
                </a:lnTo>
                <a:lnTo>
                  <a:pt x="1685340" y="37427"/>
                </a:lnTo>
                <a:lnTo>
                  <a:pt x="1682676" y="39230"/>
                </a:lnTo>
                <a:lnTo>
                  <a:pt x="1680291" y="42042"/>
                </a:lnTo>
                <a:lnTo>
                  <a:pt x="1682910" y="32777"/>
                </a:lnTo>
                <a:close/>
              </a:path>
              <a:path w="2299718" h="124145">
                <a:moveTo>
                  <a:pt x="1675690" y="90726"/>
                </a:moveTo>
                <a:lnTo>
                  <a:pt x="1675690" y="59357"/>
                </a:lnTo>
                <a:lnTo>
                  <a:pt x="1676457" y="92454"/>
                </a:lnTo>
                <a:lnTo>
                  <a:pt x="1676553" y="49038"/>
                </a:lnTo>
                <a:lnTo>
                  <a:pt x="1677128" y="46631"/>
                </a:lnTo>
                <a:lnTo>
                  <a:pt x="1678246" y="95265"/>
                </a:lnTo>
                <a:lnTo>
                  <a:pt x="1681121" y="96671"/>
                </a:lnTo>
                <a:lnTo>
                  <a:pt x="1678374" y="44299"/>
                </a:lnTo>
                <a:lnTo>
                  <a:pt x="1678353" y="32479"/>
                </a:lnTo>
                <a:lnTo>
                  <a:pt x="1675978" y="51445"/>
                </a:lnTo>
                <a:lnTo>
                  <a:pt x="1675690" y="54884"/>
                </a:lnTo>
                <a:lnTo>
                  <a:pt x="1675690" y="90726"/>
                </a:lnTo>
                <a:close/>
              </a:path>
              <a:path w="2299718" h="124145">
                <a:moveTo>
                  <a:pt x="1704379" y="37719"/>
                </a:moveTo>
                <a:lnTo>
                  <a:pt x="1706424" y="41978"/>
                </a:lnTo>
                <a:lnTo>
                  <a:pt x="1707660" y="44534"/>
                </a:lnTo>
                <a:lnTo>
                  <a:pt x="1708277" y="47899"/>
                </a:lnTo>
                <a:lnTo>
                  <a:pt x="1708277" y="95201"/>
                </a:lnTo>
                <a:lnTo>
                  <a:pt x="1719970" y="95201"/>
                </a:lnTo>
                <a:lnTo>
                  <a:pt x="1719970" y="44406"/>
                </a:lnTo>
                <a:lnTo>
                  <a:pt x="1719033" y="39103"/>
                </a:lnTo>
                <a:lnTo>
                  <a:pt x="1717159" y="35397"/>
                </a:lnTo>
                <a:lnTo>
                  <a:pt x="1713751" y="28624"/>
                </a:lnTo>
                <a:lnTo>
                  <a:pt x="1707191" y="25238"/>
                </a:lnTo>
                <a:lnTo>
                  <a:pt x="1693049" y="25238"/>
                </a:lnTo>
                <a:lnTo>
                  <a:pt x="1690344" y="35865"/>
                </a:lnTo>
                <a:lnTo>
                  <a:pt x="1692580" y="35588"/>
                </a:lnTo>
                <a:lnTo>
                  <a:pt x="1700673" y="35588"/>
                </a:lnTo>
                <a:lnTo>
                  <a:pt x="1704379" y="37719"/>
                </a:lnTo>
                <a:close/>
              </a:path>
              <a:path w="2299718" h="124145">
                <a:moveTo>
                  <a:pt x="1686137" y="86320"/>
                </a:moveTo>
                <a:lnTo>
                  <a:pt x="1685402" y="83445"/>
                </a:lnTo>
                <a:lnTo>
                  <a:pt x="1685083" y="96671"/>
                </a:lnTo>
                <a:lnTo>
                  <a:pt x="1686702" y="96671"/>
                </a:lnTo>
                <a:lnTo>
                  <a:pt x="1689854" y="96351"/>
                </a:lnTo>
                <a:lnTo>
                  <a:pt x="1693005" y="95520"/>
                </a:lnTo>
                <a:lnTo>
                  <a:pt x="1693005" y="87023"/>
                </a:lnTo>
                <a:lnTo>
                  <a:pt x="1691600" y="87246"/>
                </a:lnTo>
                <a:lnTo>
                  <a:pt x="1689236" y="87406"/>
                </a:lnTo>
                <a:lnTo>
                  <a:pt x="1686137" y="86320"/>
                </a:lnTo>
                <a:close/>
              </a:path>
              <a:path w="2299718" h="124145">
                <a:moveTo>
                  <a:pt x="1676553" y="49038"/>
                </a:moveTo>
                <a:lnTo>
                  <a:pt x="1676457" y="92454"/>
                </a:lnTo>
                <a:lnTo>
                  <a:pt x="1678246" y="95265"/>
                </a:lnTo>
                <a:lnTo>
                  <a:pt x="1677128" y="46631"/>
                </a:lnTo>
                <a:lnTo>
                  <a:pt x="1676553" y="49038"/>
                </a:lnTo>
                <a:close/>
              </a:path>
              <a:path w="2299718" h="124145">
                <a:moveTo>
                  <a:pt x="1664189" y="63539"/>
                </a:moveTo>
                <a:lnTo>
                  <a:pt x="1664189" y="84978"/>
                </a:lnTo>
                <a:lnTo>
                  <a:pt x="1664317" y="84914"/>
                </a:lnTo>
                <a:lnTo>
                  <a:pt x="1666255" y="63212"/>
                </a:lnTo>
                <a:lnTo>
                  <a:pt x="1664189" y="63539"/>
                </a:lnTo>
                <a:close/>
              </a:path>
              <a:path w="2299718" h="124145">
                <a:moveTo>
                  <a:pt x="1752471" y="80186"/>
                </a:moveTo>
                <a:lnTo>
                  <a:pt x="1749362" y="75245"/>
                </a:lnTo>
                <a:lnTo>
                  <a:pt x="1747807" y="69111"/>
                </a:lnTo>
                <a:lnTo>
                  <a:pt x="1747807" y="53180"/>
                </a:lnTo>
                <a:lnTo>
                  <a:pt x="1749607" y="46663"/>
                </a:lnTo>
                <a:lnTo>
                  <a:pt x="1753207" y="42233"/>
                </a:lnTo>
                <a:lnTo>
                  <a:pt x="1756806" y="37803"/>
                </a:lnTo>
                <a:lnTo>
                  <a:pt x="1761503" y="35588"/>
                </a:lnTo>
                <a:lnTo>
                  <a:pt x="1772493" y="35588"/>
                </a:lnTo>
                <a:lnTo>
                  <a:pt x="1776859" y="37665"/>
                </a:lnTo>
                <a:lnTo>
                  <a:pt x="1780394" y="41818"/>
                </a:lnTo>
                <a:lnTo>
                  <a:pt x="1783930" y="45971"/>
                </a:lnTo>
                <a:lnTo>
                  <a:pt x="1785697" y="52371"/>
                </a:lnTo>
                <a:lnTo>
                  <a:pt x="1785697" y="69580"/>
                </a:lnTo>
                <a:lnTo>
                  <a:pt x="1783983" y="76150"/>
                </a:lnTo>
                <a:lnTo>
                  <a:pt x="1780553" y="80729"/>
                </a:lnTo>
                <a:lnTo>
                  <a:pt x="1777125" y="85308"/>
                </a:lnTo>
                <a:lnTo>
                  <a:pt x="1772769" y="96692"/>
                </a:lnTo>
                <a:lnTo>
                  <a:pt x="1776433" y="94818"/>
                </a:lnTo>
                <a:lnTo>
                  <a:pt x="1780095" y="92943"/>
                </a:lnTo>
                <a:lnTo>
                  <a:pt x="1783270" y="89898"/>
                </a:lnTo>
                <a:lnTo>
                  <a:pt x="1785953" y="85681"/>
                </a:lnTo>
                <a:lnTo>
                  <a:pt x="1785953" y="95201"/>
                </a:lnTo>
                <a:lnTo>
                  <a:pt x="1796304" y="95201"/>
                </a:lnTo>
                <a:lnTo>
                  <a:pt x="1796304" y="1022"/>
                </a:lnTo>
                <a:lnTo>
                  <a:pt x="1785250" y="1022"/>
                </a:lnTo>
                <a:lnTo>
                  <a:pt x="1785250" y="35588"/>
                </a:lnTo>
                <a:lnTo>
                  <a:pt x="1782652" y="32394"/>
                </a:lnTo>
                <a:lnTo>
                  <a:pt x="1780330" y="30158"/>
                </a:lnTo>
                <a:lnTo>
                  <a:pt x="1778286" y="28880"/>
                </a:lnTo>
                <a:lnTo>
                  <a:pt x="1774750" y="26665"/>
                </a:lnTo>
                <a:lnTo>
                  <a:pt x="1770363" y="25557"/>
                </a:lnTo>
                <a:lnTo>
                  <a:pt x="1755667" y="25557"/>
                </a:lnTo>
                <a:lnTo>
                  <a:pt x="1748393" y="29210"/>
                </a:lnTo>
                <a:lnTo>
                  <a:pt x="1743303" y="36515"/>
                </a:lnTo>
                <a:lnTo>
                  <a:pt x="1737355" y="49247"/>
                </a:lnTo>
                <a:lnTo>
                  <a:pt x="1735667" y="62424"/>
                </a:lnTo>
                <a:lnTo>
                  <a:pt x="1735694" y="64211"/>
                </a:lnTo>
                <a:lnTo>
                  <a:pt x="1738003" y="77527"/>
                </a:lnTo>
                <a:lnTo>
                  <a:pt x="1744038" y="88013"/>
                </a:lnTo>
                <a:lnTo>
                  <a:pt x="1749618" y="94424"/>
                </a:lnTo>
                <a:lnTo>
                  <a:pt x="1756220" y="97629"/>
                </a:lnTo>
                <a:lnTo>
                  <a:pt x="1755581" y="85127"/>
                </a:lnTo>
                <a:lnTo>
                  <a:pt x="1752471" y="80186"/>
                </a:lnTo>
                <a:close/>
              </a:path>
              <a:path w="2299718" h="124145">
                <a:moveTo>
                  <a:pt x="1755581" y="85127"/>
                </a:moveTo>
                <a:lnTo>
                  <a:pt x="1756220" y="97629"/>
                </a:lnTo>
                <a:lnTo>
                  <a:pt x="1768574" y="97629"/>
                </a:lnTo>
                <a:lnTo>
                  <a:pt x="1772769" y="96692"/>
                </a:lnTo>
                <a:lnTo>
                  <a:pt x="1777125" y="85308"/>
                </a:lnTo>
                <a:lnTo>
                  <a:pt x="1772748" y="87598"/>
                </a:lnTo>
                <a:lnTo>
                  <a:pt x="1760565" y="87598"/>
                </a:lnTo>
                <a:lnTo>
                  <a:pt x="1755581" y="85127"/>
                </a:lnTo>
                <a:close/>
              </a:path>
              <a:path w="2299718" h="124145">
                <a:moveTo>
                  <a:pt x="1938047" y="36291"/>
                </a:moveTo>
                <a:lnTo>
                  <a:pt x="1937152" y="38591"/>
                </a:lnTo>
                <a:lnTo>
                  <a:pt x="1935448" y="38975"/>
                </a:lnTo>
                <a:lnTo>
                  <a:pt x="1935459" y="80729"/>
                </a:lnTo>
                <a:lnTo>
                  <a:pt x="1936254" y="95201"/>
                </a:lnTo>
                <a:lnTo>
                  <a:pt x="1937727" y="95201"/>
                </a:lnTo>
                <a:lnTo>
                  <a:pt x="1937727" y="93995"/>
                </a:lnTo>
                <a:lnTo>
                  <a:pt x="1940858" y="91431"/>
                </a:lnTo>
                <a:lnTo>
                  <a:pt x="1940794" y="55119"/>
                </a:lnTo>
                <a:lnTo>
                  <a:pt x="1940794" y="69516"/>
                </a:lnTo>
                <a:lnTo>
                  <a:pt x="1939016" y="76235"/>
                </a:lnTo>
                <a:lnTo>
                  <a:pt x="1937727" y="77863"/>
                </a:lnTo>
                <a:lnTo>
                  <a:pt x="1937727" y="50987"/>
                </a:lnTo>
                <a:lnTo>
                  <a:pt x="1938913" y="47715"/>
                </a:lnTo>
                <a:lnTo>
                  <a:pt x="1940006" y="50433"/>
                </a:lnTo>
                <a:lnTo>
                  <a:pt x="1939282" y="46696"/>
                </a:lnTo>
                <a:lnTo>
                  <a:pt x="1940241" y="33491"/>
                </a:lnTo>
                <a:lnTo>
                  <a:pt x="1938430" y="46515"/>
                </a:lnTo>
                <a:lnTo>
                  <a:pt x="1938047" y="36291"/>
                </a:lnTo>
                <a:close/>
              </a:path>
              <a:path w="2299718" h="124145">
                <a:moveTo>
                  <a:pt x="1931902" y="85223"/>
                </a:moveTo>
                <a:lnTo>
                  <a:pt x="1936254" y="95201"/>
                </a:lnTo>
                <a:lnTo>
                  <a:pt x="1935459" y="80729"/>
                </a:lnTo>
                <a:lnTo>
                  <a:pt x="1935448" y="38975"/>
                </a:lnTo>
                <a:lnTo>
                  <a:pt x="1931902" y="85223"/>
                </a:lnTo>
                <a:close/>
              </a:path>
              <a:path w="2299718" h="124145">
                <a:moveTo>
                  <a:pt x="1942392" y="42968"/>
                </a:moveTo>
                <a:lnTo>
                  <a:pt x="1940241" y="33491"/>
                </a:lnTo>
                <a:lnTo>
                  <a:pt x="1939282" y="46696"/>
                </a:lnTo>
                <a:lnTo>
                  <a:pt x="1940006" y="50433"/>
                </a:lnTo>
                <a:lnTo>
                  <a:pt x="1940794" y="55119"/>
                </a:lnTo>
                <a:lnTo>
                  <a:pt x="1940858" y="91431"/>
                </a:lnTo>
                <a:lnTo>
                  <a:pt x="1946032" y="85755"/>
                </a:lnTo>
                <a:lnTo>
                  <a:pt x="1945501" y="39241"/>
                </a:lnTo>
                <a:lnTo>
                  <a:pt x="1942392" y="42968"/>
                </a:lnTo>
                <a:close/>
              </a:path>
              <a:path w="2299718" h="124145">
                <a:moveTo>
                  <a:pt x="1943733" y="30189"/>
                </a:moveTo>
                <a:lnTo>
                  <a:pt x="1942235" y="31606"/>
                </a:lnTo>
                <a:lnTo>
                  <a:pt x="1944436" y="34023"/>
                </a:lnTo>
                <a:lnTo>
                  <a:pt x="1947227" y="26888"/>
                </a:lnTo>
                <a:lnTo>
                  <a:pt x="1943733" y="30189"/>
                </a:lnTo>
                <a:close/>
              </a:path>
              <a:path w="2299718" h="124145">
                <a:moveTo>
                  <a:pt x="1911019" y="28944"/>
                </a:moveTo>
                <a:lnTo>
                  <a:pt x="1908293" y="30648"/>
                </a:lnTo>
                <a:lnTo>
                  <a:pt x="1908655" y="39188"/>
                </a:lnTo>
                <a:lnTo>
                  <a:pt x="1914107" y="35205"/>
                </a:lnTo>
                <a:lnTo>
                  <a:pt x="1914895" y="26388"/>
                </a:lnTo>
                <a:lnTo>
                  <a:pt x="1911019" y="28944"/>
                </a:lnTo>
                <a:close/>
              </a:path>
              <a:path w="2299718" h="124145">
                <a:moveTo>
                  <a:pt x="1930166" y="97501"/>
                </a:moveTo>
                <a:lnTo>
                  <a:pt x="1935917" y="95478"/>
                </a:lnTo>
                <a:lnTo>
                  <a:pt x="1936254" y="95201"/>
                </a:lnTo>
                <a:lnTo>
                  <a:pt x="1926226" y="95201"/>
                </a:lnTo>
                <a:lnTo>
                  <a:pt x="1923606" y="97501"/>
                </a:lnTo>
                <a:lnTo>
                  <a:pt x="1930166" y="97501"/>
                </a:lnTo>
                <a:close/>
              </a:path>
              <a:path w="2299718" h="124145">
                <a:moveTo>
                  <a:pt x="1926226" y="35205"/>
                </a:moveTo>
                <a:lnTo>
                  <a:pt x="1926226" y="87470"/>
                </a:lnTo>
                <a:lnTo>
                  <a:pt x="1927440" y="87470"/>
                </a:lnTo>
                <a:lnTo>
                  <a:pt x="1929996" y="35205"/>
                </a:lnTo>
                <a:lnTo>
                  <a:pt x="1926226" y="35205"/>
                </a:lnTo>
                <a:close/>
              </a:path>
              <a:path w="2299718" h="124145">
                <a:moveTo>
                  <a:pt x="2048310" y="48282"/>
                </a:moveTo>
                <a:lnTo>
                  <a:pt x="2049332" y="53479"/>
                </a:lnTo>
                <a:lnTo>
                  <a:pt x="2048640" y="36515"/>
                </a:lnTo>
                <a:lnTo>
                  <a:pt x="2047757" y="37836"/>
                </a:lnTo>
                <a:lnTo>
                  <a:pt x="2046265" y="44278"/>
                </a:lnTo>
                <a:lnTo>
                  <a:pt x="2048310" y="48282"/>
                </a:lnTo>
                <a:close/>
              </a:path>
              <a:path w="2299718" h="124145">
                <a:moveTo>
                  <a:pt x="2062143" y="37803"/>
                </a:moveTo>
                <a:lnTo>
                  <a:pt x="2066840" y="35588"/>
                </a:lnTo>
                <a:lnTo>
                  <a:pt x="2077830" y="35588"/>
                </a:lnTo>
                <a:lnTo>
                  <a:pt x="2082196" y="37665"/>
                </a:lnTo>
                <a:lnTo>
                  <a:pt x="2085732" y="41818"/>
                </a:lnTo>
                <a:lnTo>
                  <a:pt x="2089267" y="45971"/>
                </a:lnTo>
                <a:lnTo>
                  <a:pt x="2091034" y="52371"/>
                </a:lnTo>
                <a:lnTo>
                  <a:pt x="2091034" y="69580"/>
                </a:lnTo>
                <a:lnTo>
                  <a:pt x="2089320" y="76150"/>
                </a:lnTo>
                <a:lnTo>
                  <a:pt x="2085890" y="80729"/>
                </a:lnTo>
                <a:lnTo>
                  <a:pt x="2082462" y="85308"/>
                </a:lnTo>
                <a:lnTo>
                  <a:pt x="2078107" y="96692"/>
                </a:lnTo>
                <a:lnTo>
                  <a:pt x="2081770" y="94818"/>
                </a:lnTo>
                <a:lnTo>
                  <a:pt x="2085433" y="92943"/>
                </a:lnTo>
                <a:lnTo>
                  <a:pt x="2088607" y="89898"/>
                </a:lnTo>
                <a:lnTo>
                  <a:pt x="2091290" y="85681"/>
                </a:lnTo>
                <a:lnTo>
                  <a:pt x="2091290" y="95201"/>
                </a:lnTo>
                <a:lnTo>
                  <a:pt x="2101642" y="95201"/>
                </a:lnTo>
                <a:lnTo>
                  <a:pt x="2101642" y="1022"/>
                </a:lnTo>
                <a:lnTo>
                  <a:pt x="2090588" y="1022"/>
                </a:lnTo>
                <a:lnTo>
                  <a:pt x="2090588" y="35588"/>
                </a:lnTo>
                <a:lnTo>
                  <a:pt x="2087989" y="32394"/>
                </a:lnTo>
                <a:lnTo>
                  <a:pt x="2085668" y="30158"/>
                </a:lnTo>
                <a:lnTo>
                  <a:pt x="2083623" y="28880"/>
                </a:lnTo>
                <a:lnTo>
                  <a:pt x="2080087" y="26665"/>
                </a:lnTo>
                <a:lnTo>
                  <a:pt x="2075700" y="25557"/>
                </a:lnTo>
                <a:lnTo>
                  <a:pt x="2061004" y="25557"/>
                </a:lnTo>
                <a:lnTo>
                  <a:pt x="2053730" y="29210"/>
                </a:lnTo>
                <a:lnTo>
                  <a:pt x="2051286" y="32718"/>
                </a:lnTo>
                <a:lnTo>
                  <a:pt x="2053294" y="86895"/>
                </a:lnTo>
                <a:lnTo>
                  <a:pt x="2053145" y="69111"/>
                </a:lnTo>
                <a:lnTo>
                  <a:pt x="2052207" y="33608"/>
                </a:lnTo>
                <a:lnTo>
                  <a:pt x="2053145" y="69111"/>
                </a:lnTo>
                <a:lnTo>
                  <a:pt x="2053145" y="53180"/>
                </a:lnTo>
                <a:lnTo>
                  <a:pt x="2054944" y="46663"/>
                </a:lnTo>
                <a:lnTo>
                  <a:pt x="2058162" y="42703"/>
                </a:lnTo>
                <a:lnTo>
                  <a:pt x="2058544" y="42233"/>
                </a:lnTo>
                <a:lnTo>
                  <a:pt x="2062143" y="37803"/>
                </a:lnTo>
                <a:close/>
              </a:path>
              <a:path w="2299718" h="124145">
                <a:moveTo>
                  <a:pt x="2014189" y="80505"/>
                </a:moveTo>
                <a:lnTo>
                  <a:pt x="2010995" y="75650"/>
                </a:lnTo>
                <a:lnTo>
                  <a:pt x="2009397" y="69580"/>
                </a:lnTo>
                <a:lnTo>
                  <a:pt x="2006330" y="35013"/>
                </a:lnTo>
                <a:lnTo>
                  <a:pt x="2004369" y="37549"/>
                </a:lnTo>
                <a:lnTo>
                  <a:pt x="1999274" y="48655"/>
                </a:lnTo>
                <a:lnTo>
                  <a:pt x="1997576" y="62488"/>
                </a:lnTo>
                <a:lnTo>
                  <a:pt x="1997604" y="64334"/>
                </a:lnTo>
                <a:lnTo>
                  <a:pt x="1999901" y="77690"/>
                </a:lnTo>
                <a:lnTo>
                  <a:pt x="2005883" y="88141"/>
                </a:lnTo>
                <a:lnTo>
                  <a:pt x="2011421" y="94509"/>
                </a:lnTo>
                <a:lnTo>
                  <a:pt x="2018896" y="97693"/>
                </a:lnTo>
                <a:lnTo>
                  <a:pt x="2030532" y="97645"/>
                </a:lnTo>
                <a:lnTo>
                  <a:pt x="2043846" y="94621"/>
                </a:lnTo>
                <a:lnTo>
                  <a:pt x="2050436" y="89232"/>
                </a:lnTo>
                <a:lnTo>
                  <a:pt x="2049375" y="88013"/>
                </a:lnTo>
                <a:lnTo>
                  <a:pt x="2045083" y="79132"/>
                </a:lnTo>
                <a:lnTo>
                  <a:pt x="2044706" y="79900"/>
                </a:lnTo>
                <a:lnTo>
                  <a:pt x="2042250" y="84903"/>
                </a:lnTo>
                <a:lnTo>
                  <a:pt x="2037022" y="87789"/>
                </a:lnTo>
                <a:lnTo>
                  <a:pt x="2022453" y="87789"/>
                </a:lnTo>
                <a:lnTo>
                  <a:pt x="2017384" y="85361"/>
                </a:lnTo>
                <a:lnTo>
                  <a:pt x="2014189" y="80505"/>
                </a:lnTo>
                <a:close/>
              </a:path>
              <a:path w="2299718" h="124145">
                <a:moveTo>
                  <a:pt x="2042692" y="49247"/>
                </a:moveTo>
                <a:lnTo>
                  <a:pt x="2041004" y="62424"/>
                </a:lnTo>
                <a:lnTo>
                  <a:pt x="2041031" y="64211"/>
                </a:lnTo>
                <a:lnTo>
                  <a:pt x="2043340" y="77527"/>
                </a:lnTo>
                <a:lnTo>
                  <a:pt x="2044706" y="79900"/>
                </a:lnTo>
                <a:lnTo>
                  <a:pt x="2045083" y="79132"/>
                </a:lnTo>
                <a:lnTo>
                  <a:pt x="2049375" y="88013"/>
                </a:lnTo>
                <a:lnTo>
                  <a:pt x="2049332" y="59868"/>
                </a:lnTo>
                <a:lnTo>
                  <a:pt x="2049375" y="88013"/>
                </a:lnTo>
                <a:lnTo>
                  <a:pt x="2050436" y="89232"/>
                </a:lnTo>
                <a:lnTo>
                  <a:pt x="2054955" y="94424"/>
                </a:lnTo>
                <a:lnTo>
                  <a:pt x="2061558" y="97629"/>
                </a:lnTo>
                <a:lnTo>
                  <a:pt x="2073911" y="97629"/>
                </a:lnTo>
                <a:lnTo>
                  <a:pt x="2078107" y="96692"/>
                </a:lnTo>
                <a:lnTo>
                  <a:pt x="2082462" y="85308"/>
                </a:lnTo>
                <a:lnTo>
                  <a:pt x="2078085" y="87598"/>
                </a:lnTo>
                <a:lnTo>
                  <a:pt x="2065902" y="87598"/>
                </a:lnTo>
                <a:lnTo>
                  <a:pt x="2060919" y="85127"/>
                </a:lnTo>
                <a:lnTo>
                  <a:pt x="2057808" y="80186"/>
                </a:lnTo>
                <a:lnTo>
                  <a:pt x="2057187" y="79198"/>
                </a:lnTo>
                <a:lnTo>
                  <a:pt x="2054953" y="84473"/>
                </a:lnTo>
                <a:lnTo>
                  <a:pt x="2054699" y="75245"/>
                </a:lnTo>
                <a:lnTo>
                  <a:pt x="2053145" y="61785"/>
                </a:lnTo>
                <a:lnTo>
                  <a:pt x="2054699" y="75245"/>
                </a:lnTo>
                <a:lnTo>
                  <a:pt x="2057187" y="79198"/>
                </a:lnTo>
                <a:lnTo>
                  <a:pt x="2059747" y="73152"/>
                </a:lnTo>
                <a:lnTo>
                  <a:pt x="2061345" y="59548"/>
                </a:lnTo>
                <a:lnTo>
                  <a:pt x="2061291" y="56978"/>
                </a:lnTo>
                <a:lnTo>
                  <a:pt x="2058698" y="43522"/>
                </a:lnTo>
                <a:lnTo>
                  <a:pt x="2058162" y="42703"/>
                </a:lnTo>
                <a:lnTo>
                  <a:pt x="2054944" y="46663"/>
                </a:lnTo>
                <a:lnTo>
                  <a:pt x="2053145" y="53180"/>
                </a:lnTo>
                <a:lnTo>
                  <a:pt x="2053145" y="69111"/>
                </a:lnTo>
                <a:lnTo>
                  <a:pt x="2053294" y="86895"/>
                </a:lnTo>
                <a:lnTo>
                  <a:pt x="2051286" y="32718"/>
                </a:lnTo>
                <a:lnTo>
                  <a:pt x="2049332" y="53479"/>
                </a:lnTo>
                <a:lnTo>
                  <a:pt x="2049332" y="66939"/>
                </a:lnTo>
                <a:lnTo>
                  <a:pt x="2047916" y="73360"/>
                </a:lnTo>
                <a:lnTo>
                  <a:pt x="2045531" y="42850"/>
                </a:lnTo>
                <a:lnTo>
                  <a:pt x="2042692" y="49247"/>
                </a:lnTo>
                <a:close/>
              </a:path>
              <a:path w="2299718" h="124145">
                <a:moveTo>
                  <a:pt x="2133696" y="26771"/>
                </a:moveTo>
                <a:lnTo>
                  <a:pt x="2121939" y="26771"/>
                </a:lnTo>
                <a:lnTo>
                  <a:pt x="2121939" y="79121"/>
                </a:lnTo>
                <a:lnTo>
                  <a:pt x="2122898" y="83785"/>
                </a:lnTo>
                <a:lnTo>
                  <a:pt x="2124814" y="87278"/>
                </a:lnTo>
                <a:lnTo>
                  <a:pt x="2128350" y="93795"/>
                </a:lnTo>
                <a:lnTo>
                  <a:pt x="2134995" y="97054"/>
                </a:lnTo>
                <a:lnTo>
                  <a:pt x="2135357" y="80761"/>
                </a:lnTo>
                <a:lnTo>
                  <a:pt x="2134250" y="78546"/>
                </a:lnTo>
                <a:lnTo>
                  <a:pt x="2133696" y="75692"/>
                </a:lnTo>
                <a:lnTo>
                  <a:pt x="2133696" y="26771"/>
                </a:lnTo>
                <a:close/>
              </a:path>
              <a:path w="2299718" h="124145">
                <a:moveTo>
                  <a:pt x="2141214" y="86895"/>
                </a:moveTo>
                <a:lnTo>
                  <a:pt x="2137402" y="84850"/>
                </a:lnTo>
                <a:lnTo>
                  <a:pt x="2135357" y="80761"/>
                </a:lnTo>
                <a:lnTo>
                  <a:pt x="2134995" y="97054"/>
                </a:lnTo>
                <a:lnTo>
                  <a:pt x="2151011" y="97054"/>
                </a:lnTo>
                <a:lnTo>
                  <a:pt x="2156336" y="95265"/>
                </a:lnTo>
                <a:lnTo>
                  <a:pt x="2160724" y="91687"/>
                </a:lnTo>
                <a:lnTo>
                  <a:pt x="2162939" y="89898"/>
                </a:lnTo>
                <a:lnTo>
                  <a:pt x="2164792" y="87704"/>
                </a:lnTo>
                <a:lnTo>
                  <a:pt x="2166283" y="85106"/>
                </a:lnTo>
                <a:lnTo>
                  <a:pt x="2166155" y="95201"/>
                </a:lnTo>
                <a:lnTo>
                  <a:pt x="2177017" y="95201"/>
                </a:lnTo>
                <a:lnTo>
                  <a:pt x="2177017" y="26771"/>
                </a:lnTo>
                <a:lnTo>
                  <a:pt x="2165516" y="26771"/>
                </a:lnTo>
                <a:lnTo>
                  <a:pt x="2165516" y="67067"/>
                </a:lnTo>
                <a:lnTo>
                  <a:pt x="2164728" y="72327"/>
                </a:lnTo>
                <a:lnTo>
                  <a:pt x="2163152" y="76161"/>
                </a:lnTo>
                <a:lnTo>
                  <a:pt x="2160255" y="83317"/>
                </a:lnTo>
                <a:lnTo>
                  <a:pt x="2154803" y="86895"/>
                </a:lnTo>
                <a:lnTo>
                  <a:pt x="2141214" y="86895"/>
                </a:lnTo>
                <a:close/>
              </a:path>
              <a:path w="2299718" h="124145">
                <a:moveTo>
                  <a:pt x="2217591" y="35077"/>
                </a:moveTo>
                <a:lnTo>
                  <a:pt x="2230285" y="35077"/>
                </a:lnTo>
                <a:lnTo>
                  <a:pt x="2234183" y="36472"/>
                </a:lnTo>
                <a:lnTo>
                  <a:pt x="2236610" y="39263"/>
                </a:lnTo>
                <a:lnTo>
                  <a:pt x="2239039" y="42052"/>
                </a:lnTo>
                <a:lnTo>
                  <a:pt x="2240594" y="45556"/>
                </a:lnTo>
                <a:lnTo>
                  <a:pt x="2241275" y="49773"/>
                </a:lnTo>
                <a:lnTo>
                  <a:pt x="2252457" y="49773"/>
                </a:lnTo>
                <a:lnTo>
                  <a:pt x="2251477" y="40615"/>
                </a:lnTo>
                <a:lnTo>
                  <a:pt x="2248570" y="34161"/>
                </a:lnTo>
                <a:lnTo>
                  <a:pt x="2243735" y="30413"/>
                </a:lnTo>
                <a:lnTo>
                  <a:pt x="2238901" y="26665"/>
                </a:lnTo>
                <a:lnTo>
                  <a:pt x="2232628" y="24790"/>
                </a:lnTo>
                <a:lnTo>
                  <a:pt x="2215887" y="24790"/>
                </a:lnTo>
                <a:lnTo>
                  <a:pt x="2208454" y="28134"/>
                </a:lnTo>
                <a:lnTo>
                  <a:pt x="2202618" y="34822"/>
                </a:lnTo>
                <a:lnTo>
                  <a:pt x="2200406" y="37689"/>
                </a:lnTo>
                <a:lnTo>
                  <a:pt x="2195500" y="48788"/>
                </a:lnTo>
                <a:lnTo>
                  <a:pt x="2193865" y="62871"/>
                </a:lnTo>
                <a:lnTo>
                  <a:pt x="2193866" y="63294"/>
                </a:lnTo>
                <a:lnTo>
                  <a:pt x="2195919" y="76521"/>
                </a:lnTo>
                <a:lnTo>
                  <a:pt x="2201852" y="87374"/>
                </a:lnTo>
                <a:lnTo>
                  <a:pt x="2207176" y="93913"/>
                </a:lnTo>
                <a:lnTo>
                  <a:pt x="2214311" y="97182"/>
                </a:lnTo>
                <a:lnTo>
                  <a:pt x="2231222" y="97182"/>
                </a:lnTo>
                <a:lnTo>
                  <a:pt x="2237761" y="95084"/>
                </a:lnTo>
                <a:lnTo>
                  <a:pt x="2242873" y="90888"/>
                </a:lnTo>
                <a:lnTo>
                  <a:pt x="2247984" y="86692"/>
                </a:lnTo>
                <a:lnTo>
                  <a:pt x="2251179" y="80058"/>
                </a:lnTo>
                <a:lnTo>
                  <a:pt x="2252457" y="70985"/>
                </a:lnTo>
                <a:lnTo>
                  <a:pt x="2241275" y="70985"/>
                </a:lnTo>
                <a:lnTo>
                  <a:pt x="2240210" y="76054"/>
                </a:lnTo>
                <a:lnTo>
                  <a:pt x="2238283" y="80048"/>
                </a:lnTo>
                <a:lnTo>
                  <a:pt x="2235493" y="82965"/>
                </a:lnTo>
                <a:lnTo>
                  <a:pt x="2232703" y="85883"/>
                </a:lnTo>
                <a:lnTo>
                  <a:pt x="2228922" y="87342"/>
                </a:lnTo>
                <a:lnTo>
                  <a:pt x="2217931" y="87342"/>
                </a:lnTo>
                <a:lnTo>
                  <a:pt x="2213374" y="84999"/>
                </a:lnTo>
                <a:lnTo>
                  <a:pt x="2210477" y="80314"/>
                </a:lnTo>
                <a:lnTo>
                  <a:pt x="2207581" y="75629"/>
                </a:lnTo>
                <a:lnTo>
                  <a:pt x="2206133" y="69857"/>
                </a:lnTo>
                <a:lnTo>
                  <a:pt x="2206133" y="56184"/>
                </a:lnTo>
                <a:lnTo>
                  <a:pt x="2207155" y="50454"/>
                </a:lnTo>
                <a:lnTo>
                  <a:pt x="2209200" y="45811"/>
                </a:lnTo>
                <a:lnTo>
                  <a:pt x="2212352" y="38655"/>
                </a:lnTo>
                <a:lnTo>
                  <a:pt x="2217591" y="35077"/>
                </a:lnTo>
                <a:close/>
              </a:path>
              <a:path w="2299718" h="124145">
                <a:moveTo>
                  <a:pt x="2290965" y="96287"/>
                </a:moveTo>
                <a:lnTo>
                  <a:pt x="2294171" y="96202"/>
                </a:lnTo>
                <a:lnTo>
                  <a:pt x="2297024" y="95861"/>
                </a:lnTo>
                <a:lnTo>
                  <a:pt x="2299718" y="95201"/>
                </a:lnTo>
                <a:lnTo>
                  <a:pt x="2299718" y="86128"/>
                </a:lnTo>
                <a:lnTo>
                  <a:pt x="2296247" y="86320"/>
                </a:lnTo>
                <a:lnTo>
                  <a:pt x="2293606" y="86320"/>
                </a:lnTo>
                <a:lnTo>
                  <a:pt x="2291221" y="85617"/>
                </a:lnTo>
                <a:lnTo>
                  <a:pt x="2288793" y="83210"/>
                </a:lnTo>
                <a:lnTo>
                  <a:pt x="2288793" y="36163"/>
                </a:lnTo>
                <a:lnTo>
                  <a:pt x="2299718" y="36163"/>
                </a:lnTo>
                <a:lnTo>
                  <a:pt x="2299718" y="26771"/>
                </a:lnTo>
                <a:lnTo>
                  <a:pt x="2288793" y="26771"/>
                </a:lnTo>
                <a:lnTo>
                  <a:pt x="2288793" y="7667"/>
                </a:lnTo>
                <a:lnTo>
                  <a:pt x="2277164" y="7667"/>
                </a:lnTo>
                <a:lnTo>
                  <a:pt x="2277164" y="26771"/>
                </a:lnTo>
                <a:lnTo>
                  <a:pt x="2267899" y="26771"/>
                </a:lnTo>
                <a:lnTo>
                  <a:pt x="2267899" y="36163"/>
                </a:lnTo>
                <a:lnTo>
                  <a:pt x="2277164" y="36163"/>
                </a:lnTo>
                <a:lnTo>
                  <a:pt x="2277164" y="85851"/>
                </a:lnTo>
                <a:lnTo>
                  <a:pt x="2278122" y="89419"/>
                </a:lnTo>
                <a:lnTo>
                  <a:pt x="2280039" y="92166"/>
                </a:lnTo>
                <a:lnTo>
                  <a:pt x="2281956" y="94913"/>
                </a:lnTo>
                <a:lnTo>
                  <a:pt x="2285598" y="96287"/>
                </a:lnTo>
                <a:lnTo>
                  <a:pt x="2290965" y="96287"/>
                </a:lnTo>
                <a:close/>
              </a:path>
              <a:path w="2299718" h="124145">
                <a:moveTo>
                  <a:pt x="2009397" y="54714"/>
                </a:moveTo>
                <a:lnTo>
                  <a:pt x="2010995" y="48240"/>
                </a:lnTo>
                <a:lnTo>
                  <a:pt x="2014189" y="42872"/>
                </a:lnTo>
                <a:lnTo>
                  <a:pt x="2017384" y="37505"/>
                </a:lnTo>
                <a:lnTo>
                  <a:pt x="2022496" y="34822"/>
                </a:lnTo>
                <a:lnTo>
                  <a:pt x="2037447" y="34822"/>
                </a:lnTo>
                <a:lnTo>
                  <a:pt x="2043028" y="37974"/>
                </a:lnTo>
                <a:lnTo>
                  <a:pt x="2045531" y="42850"/>
                </a:lnTo>
                <a:lnTo>
                  <a:pt x="2047916" y="73360"/>
                </a:lnTo>
                <a:lnTo>
                  <a:pt x="2049332" y="66939"/>
                </a:lnTo>
                <a:lnTo>
                  <a:pt x="2049332" y="53479"/>
                </a:lnTo>
                <a:lnTo>
                  <a:pt x="2048310" y="48282"/>
                </a:lnTo>
                <a:lnTo>
                  <a:pt x="2046265" y="44278"/>
                </a:lnTo>
                <a:lnTo>
                  <a:pt x="2047757" y="37836"/>
                </a:lnTo>
                <a:lnTo>
                  <a:pt x="2048640" y="36515"/>
                </a:lnTo>
                <a:lnTo>
                  <a:pt x="2049332" y="53479"/>
                </a:lnTo>
                <a:lnTo>
                  <a:pt x="2051286" y="32718"/>
                </a:lnTo>
                <a:lnTo>
                  <a:pt x="2046116" y="27730"/>
                </a:lnTo>
                <a:lnTo>
                  <a:pt x="2038661" y="24790"/>
                </a:lnTo>
                <a:lnTo>
                  <a:pt x="2029568" y="24791"/>
                </a:lnTo>
                <a:lnTo>
                  <a:pt x="2016475" y="27394"/>
                </a:lnTo>
                <a:lnTo>
                  <a:pt x="2006330" y="35013"/>
                </a:lnTo>
                <a:lnTo>
                  <a:pt x="2009397" y="69580"/>
                </a:lnTo>
                <a:lnTo>
                  <a:pt x="2009397" y="54714"/>
                </a:lnTo>
                <a:close/>
              </a:path>
              <a:path w="2299718" h="124145">
                <a:moveTo>
                  <a:pt x="2054699" y="75245"/>
                </a:moveTo>
                <a:lnTo>
                  <a:pt x="2054953" y="84473"/>
                </a:lnTo>
                <a:lnTo>
                  <a:pt x="2057187" y="79198"/>
                </a:lnTo>
                <a:lnTo>
                  <a:pt x="2054699" y="75245"/>
                </a:lnTo>
                <a:close/>
              </a:path>
              <a:path w="2299718" h="124145">
                <a:moveTo>
                  <a:pt x="1903799" y="122483"/>
                </a:moveTo>
                <a:lnTo>
                  <a:pt x="1903799" y="87534"/>
                </a:lnTo>
                <a:lnTo>
                  <a:pt x="1906312" y="90643"/>
                </a:lnTo>
                <a:lnTo>
                  <a:pt x="1908591" y="92837"/>
                </a:lnTo>
                <a:lnTo>
                  <a:pt x="1910635" y="94115"/>
                </a:lnTo>
                <a:lnTo>
                  <a:pt x="1914128" y="96372"/>
                </a:lnTo>
                <a:lnTo>
                  <a:pt x="1918452" y="97501"/>
                </a:lnTo>
                <a:lnTo>
                  <a:pt x="1923606" y="97501"/>
                </a:lnTo>
                <a:lnTo>
                  <a:pt x="1926226" y="95201"/>
                </a:lnTo>
                <a:lnTo>
                  <a:pt x="1936254" y="95201"/>
                </a:lnTo>
                <a:lnTo>
                  <a:pt x="1931902" y="85223"/>
                </a:lnTo>
                <a:lnTo>
                  <a:pt x="1935448" y="38975"/>
                </a:lnTo>
                <a:lnTo>
                  <a:pt x="1937152" y="38591"/>
                </a:lnTo>
                <a:lnTo>
                  <a:pt x="1938047" y="36291"/>
                </a:lnTo>
                <a:lnTo>
                  <a:pt x="1938430" y="46515"/>
                </a:lnTo>
                <a:lnTo>
                  <a:pt x="1940241" y="33491"/>
                </a:lnTo>
                <a:lnTo>
                  <a:pt x="1942392" y="42968"/>
                </a:lnTo>
                <a:lnTo>
                  <a:pt x="1945501" y="39241"/>
                </a:lnTo>
                <a:lnTo>
                  <a:pt x="1946032" y="85755"/>
                </a:lnTo>
                <a:lnTo>
                  <a:pt x="1950921" y="74401"/>
                </a:lnTo>
                <a:lnTo>
                  <a:pt x="1952551" y="59485"/>
                </a:lnTo>
                <a:lnTo>
                  <a:pt x="1952531" y="57864"/>
                </a:lnTo>
                <a:lnTo>
                  <a:pt x="1950316" y="44219"/>
                </a:lnTo>
                <a:lnTo>
                  <a:pt x="1947067" y="38585"/>
                </a:lnTo>
                <a:lnTo>
                  <a:pt x="1949953" y="37377"/>
                </a:lnTo>
                <a:lnTo>
                  <a:pt x="1957056" y="37399"/>
                </a:lnTo>
                <a:lnTo>
                  <a:pt x="1959516" y="37697"/>
                </a:lnTo>
                <a:lnTo>
                  <a:pt x="1959516" y="25557"/>
                </a:lnTo>
                <a:lnTo>
                  <a:pt x="1958281" y="25429"/>
                </a:lnTo>
                <a:lnTo>
                  <a:pt x="1955809" y="25238"/>
                </a:lnTo>
                <a:lnTo>
                  <a:pt x="1951252" y="25238"/>
                </a:lnTo>
                <a:lnTo>
                  <a:pt x="1947227" y="26888"/>
                </a:lnTo>
                <a:lnTo>
                  <a:pt x="1944436" y="34023"/>
                </a:lnTo>
                <a:lnTo>
                  <a:pt x="1942235" y="31606"/>
                </a:lnTo>
                <a:lnTo>
                  <a:pt x="1939027" y="28081"/>
                </a:lnTo>
                <a:lnTo>
                  <a:pt x="1937152" y="27235"/>
                </a:lnTo>
                <a:lnTo>
                  <a:pt x="1937152" y="26771"/>
                </a:lnTo>
                <a:lnTo>
                  <a:pt x="1936125" y="26771"/>
                </a:lnTo>
                <a:lnTo>
                  <a:pt x="1932445" y="25110"/>
                </a:lnTo>
                <a:lnTo>
                  <a:pt x="1919453" y="25110"/>
                </a:lnTo>
                <a:lnTo>
                  <a:pt x="1914895" y="26388"/>
                </a:lnTo>
                <a:lnTo>
                  <a:pt x="1914107" y="35205"/>
                </a:lnTo>
                <a:lnTo>
                  <a:pt x="1929996" y="35205"/>
                </a:lnTo>
                <a:lnTo>
                  <a:pt x="1926226" y="26771"/>
                </a:lnTo>
                <a:lnTo>
                  <a:pt x="1929996" y="35205"/>
                </a:lnTo>
                <a:lnTo>
                  <a:pt x="1927440" y="87470"/>
                </a:lnTo>
                <a:lnTo>
                  <a:pt x="1914150" y="87470"/>
                </a:lnTo>
                <a:lnTo>
                  <a:pt x="1908697" y="83935"/>
                </a:lnTo>
                <a:lnTo>
                  <a:pt x="1905716" y="76864"/>
                </a:lnTo>
                <a:lnTo>
                  <a:pt x="1904139" y="73158"/>
                </a:lnTo>
                <a:lnTo>
                  <a:pt x="1903351" y="68664"/>
                </a:lnTo>
                <a:lnTo>
                  <a:pt x="1903351" y="56822"/>
                </a:lnTo>
                <a:lnTo>
                  <a:pt x="1904139" y="51413"/>
                </a:lnTo>
                <a:lnTo>
                  <a:pt x="1905716" y="47153"/>
                </a:lnTo>
                <a:lnTo>
                  <a:pt x="1908655" y="39188"/>
                </a:lnTo>
                <a:lnTo>
                  <a:pt x="1908293" y="30648"/>
                </a:lnTo>
                <a:lnTo>
                  <a:pt x="1905779" y="33054"/>
                </a:lnTo>
                <a:lnTo>
                  <a:pt x="1903479" y="36163"/>
                </a:lnTo>
                <a:lnTo>
                  <a:pt x="1903479" y="27091"/>
                </a:lnTo>
                <a:lnTo>
                  <a:pt x="1892297" y="27091"/>
                </a:lnTo>
                <a:lnTo>
                  <a:pt x="1892297" y="122483"/>
                </a:lnTo>
                <a:lnTo>
                  <a:pt x="1903799" y="122483"/>
                </a:lnTo>
                <a:close/>
              </a:path>
              <a:path w="2299718" h="124145">
                <a:moveTo>
                  <a:pt x="1670706" y="81805"/>
                </a:moveTo>
                <a:lnTo>
                  <a:pt x="1668768" y="91857"/>
                </a:lnTo>
                <a:lnTo>
                  <a:pt x="1672133" y="89195"/>
                </a:lnTo>
                <a:lnTo>
                  <a:pt x="1673901" y="76714"/>
                </a:lnTo>
                <a:lnTo>
                  <a:pt x="1673901" y="60379"/>
                </a:lnTo>
                <a:lnTo>
                  <a:pt x="1674221" y="47920"/>
                </a:lnTo>
                <a:lnTo>
                  <a:pt x="1673454" y="50412"/>
                </a:lnTo>
                <a:lnTo>
                  <a:pt x="1674221" y="47920"/>
                </a:lnTo>
                <a:lnTo>
                  <a:pt x="1674221" y="42084"/>
                </a:lnTo>
                <a:lnTo>
                  <a:pt x="1672826" y="39241"/>
                </a:lnTo>
                <a:lnTo>
                  <a:pt x="1670792" y="53393"/>
                </a:lnTo>
                <a:lnTo>
                  <a:pt x="1668469" y="62616"/>
                </a:lnTo>
                <a:lnTo>
                  <a:pt x="1670684" y="62019"/>
                </a:lnTo>
                <a:lnTo>
                  <a:pt x="1670706" y="81805"/>
                </a:lnTo>
                <a:close/>
              </a:path>
              <a:path w="2299718" h="124145">
                <a:moveTo>
                  <a:pt x="1676457" y="92454"/>
                </a:moveTo>
                <a:lnTo>
                  <a:pt x="1675690" y="59357"/>
                </a:lnTo>
                <a:lnTo>
                  <a:pt x="1675690" y="90726"/>
                </a:lnTo>
                <a:lnTo>
                  <a:pt x="1676457" y="92454"/>
                </a:lnTo>
                <a:close/>
              </a:path>
              <a:path w="2299718" h="124145">
                <a:moveTo>
                  <a:pt x="1425730" y="96032"/>
                </a:moveTo>
                <a:lnTo>
                  <a:pt x="1420384" y="95520"/>
                </a:lnTo>
                <a:lnTo>
                  <a:pt x="1418444" y="96032"/>
                </a:lnTo>
                <a:lnTo>
                  <a:pt x="1425730" y="96032"/>
                </a:lnTo>
                <a:close/>
              </a:path>
              <a:path w="2299718" h="124145">
                <a:moveTo>
                  <a:pt x="1412780" y="78452"/>
                </a:moveTo>
                <a:lnTo>
                  <a:pt x="1413515" y="86320"/>
                </a:lnTo>
                <a:lnTo>
                  <a:pt x="1414452" y="80601"/>
                </a:lnTo>
                <a:lnTo>
                  <a:pt x="1412780" y="78452"/>
                </a:lnTo>
                <a:close/>
              </a:path>
              <a:path w="2299718" h="124145">
                <a:moveTo>
                  <a:pt x="1398169" y="53393"/>
                </a:moveTo>
                <a:lnTo>
                  <a:pt x="1397935" y="62040"/>
                </a:lnTo>
                <a:lnTo>
                  <a:pt x="1399125" y="52322"/>
                </a:lnTo>
                <a:lnTo>
                  <a:pt x="1398169" y="53393"/>
                </a:lnTo>
                <a:close/>
              </a:path>
              <a:path w="2299718" h="124145">
                <a:moveTo>
                  <a:pt x="520794" y="76863"/>
                </a:moveTo>
                <a:lnTo>
                  <a:pt x="521230" y="73360"/>
                </a:lnTo>
                <a:lnTo>
                  <a:pt x="520198" y="75463"/>
                </a:lnTo>
                <a:lnTo>
                  <a:pt x="520794" y="76863"/>
                </a:lnTo>
                <a:close/>
              </a:path>
              <a:path w="2299718" h="124145">
                <a:moveTo>
                  <a:pt x="127600" y="29657"/>
                </a:moveTo>
                <a:lnTo>
                  <a:pt x="124596" y="32372"/>
                </a:lnTo>
                <a:lnTo>
                  <a:pt x="123894" y="48324"/>
                </a:lnTo>
                <a:lnTo>
                  <a:pt x="123574" y="61401"/>
                </a:lnTo>
                <a:lnTo>
                  <a:pt x="122871" y="77566"/>
                </a:lnTo>
                <a:lnTo>
                  <a:pt x="122531" y="73732"/>
                </a:lnTo>
                <a:lnTo>
                  <a:pt x="118281" y="90888"/>
                </a:lnTo>
                <a:lnTo>
                  <a:pt x="114043" y="86266"/>
                </a:lnTo>
                <a:lnTo>
                  <a:pt x="112200" y="73732"/>
                </a:lnTo>
                <a:lnTo>
                  <a:pt x="111477" y="73732"/>
                </a:lnTo>
                <a:lnTo>
                  <a:pt x="111775" y="80548"/>
                </a:lnTo>
                <a:lnTo>
                  <a:pt x="112200" y="81621"/>
                </a:lnTo>
                <a:lnTo>
                  <a:pt x="112200" y="95201"/>
                </a:lnTo>
                <a:lnTo>
                  <a:pt x="123894" y="95201"/>
                </a:lnTo>
                <a:lnTo>
                  <a:pt x="123894" y="55395"/>
                </a:lnTo>
                <a:lnTo>
                  <a:pt x="123894" y="61522"/>
                </a:lnTo>
                <a:lnTo>
                  <a:pt x="127876" y="63020"/>
                </a:lnTo>
                <a:lnTo>
                  <a:pt x="133712" y="64468"/>
                </a:lnTo>
                <a:lnTo>
                  <a:pt x="142849" y="66768"/>
                </a:lnTo>
                <a:lnTo>
                  <a:pt x="147748" y="68003"/>
                </a:lnTo>
                <a:lnTo>
                  <a:pt x="151028" y="69090"/>
                </a:lnTo>
                <a:lnTo>
                  <a:pt x="152199" y="69750"/>
                </a:lnTo>
                <a:lnTo>
                  <a:pt x="152689" y="70027"/>
                </a:lnTo>
                <a:lnTo>
                  <a:pt x="152902" y="57716"/>
                </a:lnTo>
                <a:lnTo>
                  <a:pt x="158440" y="59655"/>
                </a:lnTo>
                <a:lnTo>
                  <a:pt x="161251" y="61529"/>
                </a:lnTo>
                <a:lnTo>
                  <a:pt x="164148" y="88184"/>
                </a:lnTo>
                <a:lnTo>
                  <a:pt x="165649" y="86745"/>
                </a:lnTo>
                <a:lnTo>
                  <a:pt x="167960" y="81485"/>
                </a:lnTo>
                <a:lnTo>
                  <a:pt x="167960" y="69090"/>
                </a:lnTo>
                <a:lnTo>
                  <a:pt x="165724" y="64468"/>
                </a:lnTo>
                <a:lnTo>
                  <a:pt x="164148" y="63433"/>
                </a:lnTo>
                <a:lnTo>
                  <a:pt x="164148" y="46450"/>
                </a:lnTo>
                <a:lnTo>
                  <a:pt x="154798" y="46450"/>
                </a:lnTo>
                <a:lnTo>
                  <a:pt x="154585" y="43852"/>
                </a:lnTo>
                <a:lnTo>
                  <a:pt x="153669" y="41488"/>
                </a:lnTo>
                <a:lnTo>
                  <a:pt x="152050" y="39358"/>
                </a:lnTo>
                <a:lnTo>
                  <a:pt x="150143" y="25237"/>
                </a:lnTo>
                <a:lnTo>
                  <a:pt x="149409" y="36333"/>
                </a:lnTo>
                <a:lnTo>
                  <a:pt x="146502" y="36568"/>
                </a:lnTo>
                <a:lnTo>
                  <a:pt x="148781" y="38272"/>
                </a:lnTo>
                <a:lnTo>
                  <a:pt x="151060" y="39976"/>
                </a:lnTo>
                <a:lnTo>
                  <a:pt x="152199" y="43106"/>
                </a:lnTo>
                <a:lnTo>
                  <a:pt x="152199" y="57546"/>
                </a:lnTo>
                <a:lnTo>
                  <a:pt x="144638" y="55715"/>
                </a:lnTo>
                <a:lnTo>
                  <a:pt x="137035" y="53862"/>
                </a:lnTo>
                <a:lnTo>
                  <a:pt x="133712" y="53052"/>
                </a:lnTo>
                <a:lnTo>
                  <a:pt x="131199" y="52116"/>
                </a:lnTo>
                <a:lnTo>
                  <a:pt x="129495" y="51050"/>
                </a:lnTo>
                <a:lnTo>
                  <a:pt x="126556" y="49262"/>
                </a:lnTo>
                <a:lnTo>
                  <a:pt x="125086" y="46876"/>
                </a:lnTo>
                <a:lnTo>
                  <a:pt x="125086" y="41168"/>
                </a:lnTo>
                <a:lnTo>
                  <a:pt x="126204" y="38975"/>
                </a:lnTo>
                <a:lnTo>
                  <a:pt x="128441" y="37313"/>
                </a:lnTo>
                <a:lnTo>
                  <a:pt x="131050" y="27889"/>
                </a:lnTo>
                <a:lnTo>
                  <a:pt x="127600" y="29657"/>
                </a:lnTo>
                <a:close/>
              </a:path>
              <a:path w="2299718" h="124145">
                <a:moveTo>
                  <a:pt x="125523" y="43277"/>
                </a:moveTo>
                <a:lnTo>
                  <a:pt x="125086" y="43894"/>
                </a:lnTo>
                <a:lnTo>
                  <a:pt x="125086" y="44629"/>
                </a:lnTo>
                <a:lnTo>
                  <a:pt x="125523" y="43277"/>
                </a:lnTo>
                <a:close/>
              </a:path>
              <a:path w="2299718" h="124145">
                <a:moveTo>
                  <a:pt x="21362" y="15068"/>
                </a:moveTo>
                <a:lnTo>
                  <a:pt x="22044" y="13258"/>
                </a:lnTo>
                <a:lnTo>
                  <a:pt x="24812" y="10542"/>
                </a:lnTo>
                <a:lnTo>
                  <a:pt x="29807" y="10574"/>
                </a:lnTo>
                <a:lnTo>
                  <a:pt x="32394" y="10734"/>
                </a:lnTo>
                <a:lnTo>
                  <a:pt x="32394" y="255"/>
                </a:lnTo>
                <a:lnTo>
                  <a:pt x="29775" y="64"/>
                </a:lnTo>
                <a:lnTo>
                  <a:pt x="19871" y="0"/>
                </a:lnTo>
                <a:lnTo>
                  <a:pt x="14696" y="1959"/>
                </a:lnTo>
                <a:lnTo>
                  <a:pt x="12012" y="5878"/>
                </a:lnTo>
                <a:lnTo>
                  <a:pt x="10521" y="8093"/>
                </a:lnTo>
                <a:lnTo>
                  <a:pt x="9690" y="11586"/>
                </a:lnTo>
                <a:lnTo>
                  <a:pt x="9520" y="16356"/>
                </a:lnTo>
                <a:lnTo>
                  <a:pt x="9520" y="27091"/>
                </a:lnTo>
                <a:lnTo>
                  <a:pt x="0" y="27091"/>
                </a:lnTo>
                <a:lnTo>
                  <a:pt x="0" y="36163"/>
                </a:lnTo>
                <a:lnTo>
                  <a:pt x="9520" y="36163"/>
                </a:lnTo>
                <a:lnTo>
                  <a:pt x="9520" y="95201"/>
                </a:lnTo>
                <a:lnTo>
                  <a:pt x="20894" y="95201"/>
                </a:lnTo>
                <a:lnTo>
                  <a:pt x="20894" y="36163"/>
                </a:lnTo>
                <a:lnTo>
                  <a:pt x="32394" y="36163"/>
                </a:lnTo>
                <a:lnTo>
                  <a:pt x="32394" y="27091"/>
                </a:lnTo>
                <a:lnTo>
                  <a:pt x="21021" y="27091"/>
                </a:lnTo>
                <a:lnTo>
                  <a:pt x="21021" y="19679"/>
                </a:lnTo>
                <a:lnTo>
                  <a:pt x="21362" y="15068"/>
                </a:lnTo>
                <a:close/>
              </a:path>
              <a:path w="2299718" h="124145">
                <a:moveTo>
                  <a:pt x="43449" y="1341"/>
                </a:moveTo>
                <a:lnTo>
                  <a:pt x="43449" y="14376"/>
                </a:lnTo>
                <a:lnTo>
                  <a:pt x="54950" y="14376"/>
                </a:lnTo>
                <a:lnTo>
                  <a:pt x="54950" y="1341"/>
                </a:lnTo>
                <a:lnTo>
                  <a:pt x="43449" y="1341"/>
                </a:lnTo>
                <a:close/>
              </a:path>
              <a:path w="2299718" h="124145">
                <a:moveTo>
                  <a:pt x="54950" y="44040"/>
                </a:moveTo>
                <a:lnTo>
                  <a:pt x="52735" y="46695"/>
                </a:lnTo>
                <a:lnTo>
                  <a:pt x="51180" y="50986"/>
                </a:lnTo>
                <a:lnTo>
                  <a:pt x="51180" y="95201"/>
                </a:lnTo>
                <a:lnTo>
                  <a:pt x="54950" y="95201"/>
                </a:lnTo>
                <a:lnTo>
                  <a:pt x="51180" y="55842"/>
                </a:lnTo>
                <a:lnTo>
                  <a:pt x="54950" y="95201"/>
                </a:lnTo>
                <a:lnTo>
                  <a:pt x="54950" y="44040"/>
                </a:lnTo>
                <a:close/>
              </a:path>
              <a:path w="2299718" h="124145">
                <a:moveTo>
                  <a:pt x="43449" y="27091"/>
                </a:moveTo>
                <a:lnTo>
                  <a:pt x="50605" y="38591"/>
                </a:lnTo>
                <a:lnTo>
                  <a:pt x="51500" y="36291"/>
                </a:lnTo>
                <a:lnTo>
                  <a:pt x="53693" y="33490"/>
                </a:lnTo>
                <a:lnTo>
                  <a:pt x="54950" y="32303"/>
                </a:lnTo>
                <a:lnTo>
                  <a:pt x="54950" y="27091"/>
                </a:lnTo>
                <a:lnTo>
                  <a:pt x="43449" y="27091"/>
                </a:lnTo>
                <a:close/>
              </a:path>
              <a:path w="2299718" h="124145">
                <a:moveTo>
                  <a:pt x="72969" y="25557"/>
                </a:moveTo>
                <a:lnTo>
                  <a:pt x="71733" y="25429"/>
                </a:lnTo>
                <a:lnTo>
                  <a:pt x="72074" y="26771"/>
                </a:lnTo>
                <a:lnTo>
                  <a:pt x="72969" y="26771"/>
                </a:lnTo>
                <a:lnTo>
                  <a:pt x="72969" y="25557"/>
                </a:lnTo>
                <a:close/>
              </a:path>
              <a:path w="2299718" h="124145">
                <a:moveTo>
                  <a:pt x="123894" y="95201"/>
                </a:moveTo>
                <a:lnTo>
                  <a:pt x="122236" y="95201"/>
                </a:lnTo>
                <a:lnTo>
                  <a:pt x="122520" y="95509"/>
                </a:lnTo>
                <a:lnTo>
                  <a:pt x="129729" y="97820"/>
                </a:lnTo>
                <a:lnTo>
                  <a:pt x="149366" y="97820"/>
                </a:lnTo>
                <a:lnTo>
                  <a:pt x="152199" y="95201"/>
                </a:lnTo>
                <a:lnTo>
                  <a:pt x="156828" y="95201"/>
                </a:lnTo>
                <a:lnTo>
                  <a:pt x="156587" y="80612"/>
                </a:lnTo>
                <a:lnTo>
                  <a:pt x="156587" y="73797"/>
                </a:lnTo>
                <a:lnTo>
                  <a:pt x="156828" y="95201"/>
                </a:lnTo>
                <a:lnTo>
                  <a:pt x="164148" y="95201"/>
                </a:lnTo>
                <a:lnTo>
                  <a:pt x="164148" y="88184"/>
                </a:lnTo>
                <a:lnTo>
                  <a:pt x="161027" y="91175"/>
                </a:lnTo>
                <a:lnTo>
                  <a:pt x="158440" y="59655"/>
                </a:lnTo>
                <a:lnTo>
                  <a:pt x="155288" y="71560"/>
                </a:lnTo>
                <a:lnTo>
                  <a:pt x="154969" y="83476"/>
                </a:lnTo>
                <a:lnTo>
                  <a:pt x="152199" y="85061"/>
                </a:lnTo>
                <a:lnTo>
                  <a:pt x="151731" y="85329"/>
                </a:lnTo>
                <a:lnTo>
                  <a:pt x="148493" y="87182"/>
                </a:lnTo>
                <a:lnTo>
                  <a:pt x="144745" y="88108"/>
                </a:lnTo>
                <a:lnTo>
                  <a:pt x="133329" y="88108"/>
                </a:lnTo>
                <a:lnTo>
                  <a:pt x="128302" y="86256"/>
                </a:lnTo>
                <a:lnTo>
                  <a:pt x="125406" y="82550"/>
                </a:lnTo>
                <a:lnTo>
                  <a:pt x="123894" y="80588"/>
                </a:lnTo>
                <a:lnTo>
                  <a:pt x="123894" y="95201"/>
                </a:lnTo>
                <a:close/>
              </a:path>
              <a:path w="2299718" h="124145">
                <a:moveTo>
                  <a:pt x="122531" y="73732"/>
                </a:moveTo>
                <a:lnTo>
                  <a:pt x="122871" y="77566"/>
                </a:lnTo>
                <a:lnTo>
                  <a:pt x="123574" y="61401"/>
                </a:lnTo>
                <a:lnTo>
                  <a:pt x="122041" y="36035"/>
                </a:lnTo>
                <a:lnTo>
                  <a:pt x="120805" y="59612"/>
                </a:lnTo>
                <a:lnTo>
                  <a:pt x="119515" y="31739"/>
                </a:lnTo>
                <a:lnTo>
                  <a:pt x="115864" y="56503"/>
                </a:lnTo>
                <a:lnTo>
                  <a:pt x="113393" y="52200"/>
                </a:lnTo>
                <a:lnTo>
                  <a:pt x="112200" y="50539"/>
                </a:lnTo>
                <a:lnTo>
                  <a:pt x="112200" y="73732"/>
                </a:lnTo>
                <a:lnTo>
                  <a:pt x="114043" y="86266"/>
                </a:lnTo>
                <a:lnTo>
                  <a:pt x="118281" y="90888"/>
                </a:lnTo>
                <a:lnTo>
                  <a:pt x="122531" y="73732"/>
                </a:lnTo>
                <a:close/>
              </a:path>
              <a:path w="2299718" h="124145">
                <a:moveTo>
                  <a:pt x="119515" y="31739"/>
                </a:moveTo>
                <a:lnTo>
                  <a:pt x="115725" y="34992"/>
                </a:lnTo>
                <a:lnTo>
                  <a:pt x="113393" y="40231"/>
                </a:lnTo>
                <a:lnTo>
                  <a:pt x="113393" y="52200"/>
                </a:lnTo>
                <a:lnTo>
                  <a:pt x="115864" y="56503"/>
                </a:lnTo>
                <a:lnTo>
                  <a:pt x="113393" y="46705"/>
                </a:lnTo>
                <a:lnTo>
                  <a:pt x="115864" y="56503"/>
                </a:lnTo>
                <a:lnTo>
                  <a:pt x="119515" y="31739"/>
                </a:lnTo>
                <a:close/>
              </a:path>
              <a:path w="2299718" h="124145">
                <a:moveTo>
                  <a:pt x="88644" y="30669"/>
                </a:moveTo>
                <a:lnTo>
                  <a:pt x="86173" y="33118"/>
                </a:lnTo>
                <a:lnTo>
                  <a:pt x="83447" y="36483"/>
                </a:lnTo>
                <a:lnTo>
                  <a:pt x="83447" y="26771"/>
                </a:lnTo>
                <a:lnTo>
                  <a:pt x="72074" y="26771"/>
                </a:lnTo>
                <a:lnTo>
                  <a:pt x="71733" y="25429"/>
                </a:lnTo>
                <a:lnTo>
                  <a:pt x="69262" y="25237"/>
                </a:lnTo>
                <a:lnTo>
                  <a:pt x="64705" y="25237"/>
                </a:lnTo>
                <a:lnTo>
                  <a:pt x="60679" y="26888"/>
                </a:lnTo>
                <a:lnTo>
                  <a:pt x="57186" y="30189"/>
                </a:lnTo>
                <a:lnTo>
                  <a:pt x="54950" y="32303"/>
                </a:lnTo>
                <a:lnTo>
                  <a:pt x="53693" y="33490"/>
                </a:lnTo>
                <a:lnTo>
                  <a:pt x="51500" y="36291"/>
                </a:lnTo>
                <a:lnTo>
                  <a:pt x="50605" y="38591"/>
                </a:lnTo>
                <a:lnTo>
                  <a:pt x="43449" y="27091"/>
                </a:lnTo>
                <a:lnTo>
                  <a:pt x="50605" y="27091"/>
                </a:lnTo>
                <a:lnTo>
                  <a:pt x="50605" y="26771"/>
                </a:lnTo>
                <a:lnTo>
                  <a:pt x="39678" y="26771"/>
                </a:lnTo>
                <a:lnTo>
                  <a:pt x="39678" y="95201"/>
                </a:lnTo>
                <a:lnTo>
                  <a:pt x="51180" y="95201"/>
                </a:lnTo>
                <a:lnTo>
                  <a:pt x="51180" y="50986"/>
                </a:lnTo>
                <a:lnTo>
                  <a:pt x="52735" y="46695"/>
                </a:lnTo>
                <a:lnTo>
                  <a:pt x="54950" y="44040"/>
                </a:lnTo>
                <a:lnTo>
                  <a:pt x="55845" y="42968"/>
                </a:lnTo>
                <a:lnTo>
                  <a:pt x="58954" y="39241"/>
                </a:lnTo>
                <a:lnTo>
                  <a:pt x="63406" y="37377"/>
                </a:lnTo>
                <a:lnTo>
                  <a:pt x="70509" y="37398"/>
                </a:lnTo>
                <a:lnTo>
                  <a:pt x="72074" y="37588"/>
                </a:lnTo>
                <a:lnTo>
                  <a:pt x="72969" y="37697"/>
                </a:lnTo>
                <a:lnTo>
                  <a:pt x="83575" y="95201"/>
                </a:lnTo>
                <a:lnTo>
                  <a:pt x="83575" y="50092"/>
                </a:lnTo>
                <a:lnTo>
                  <a:pt x="85353" y="44001"/>
                </a:lnTo>
                <a:lnTo>
                  <a:pt x="88910" y="40636"/>
                </a:lnTo>
                <a:lnTo>
                  <a:pt x="92467" y="37271"/>
                </a:lnTo>
                <a:lnTo>
                  <a:pt x="96418" y="35588"/>
                </a:lnTo>
                <a:lnTo>
                  <a:pt x="105534" y="35588"/>
                </a:lnTo>
                <a:lnTo>
                  <a:pt x="108793" y="37185"/>
                </a:lnTo>
                <a:lnTo>
                  <a:pt x="110539" y="40380"/>
                </a:lnTo>
                <a:lnTo>
                  <a:pt x="111647" y="42510"/>
                </a:lnTo>
                <a:lnTo>
                  <a:pt x="112200" y="45896"/>
                </a:lnTo>
                <a:lnTo>
                  <a:pt x="112200" y="50539"/>
                </a:lnTo>
                <a:lnTo>
                  <a:pt x="113393" y="52200"/>
                </a:lnTo>
                <a:lnTo>
                  <a:pt x="113393" y="40231"/>
                </a:lnTo>
                <a:lnTo>
                  <a:pt x="115725" y="34992"/>
                </a:lnTo>
                <a:lnTo>
                  <a:pt x="119515" y="31739"/>
                </a:lnTo>
                <a:lnTo>
                  <a:pt x="118803" y="30796"/>
                </a:lnTo>
                <a:lnTo>
                  <a:pt x="116929" y="29263"/>
                </a:lnTo>
                <a:lnTo>
                  <a:pt x="113606" y="26579"/>
                </a:lnTo>
                <a:lnTo>
                  <a:pt x="109219" y="25237"/>
                </a:lnTo>
                <a:lnTo>
                  <a:pt x="98953" y="25237"/>
                </a:lnTo>
                <a:lnTo>
                  <a:pt x="94651" y="26536"/>
                </a:lnTo>
                <a:lnTo>
                  <a:pt x="90859" y="29135"/>
                </a:lnTo>
                <a:lnTo>
                  <a:pt x="88644" y="30669"/>
                </a:lnTo>
                <a:close/>
              </a:path>
              <a:path w="2299718" h="124145">
                <a:moveTo>
                  <a:pt x="72074" y="37588"/>
                </a:moveTo>
                <a:lnTo>
                  <a:pt x="72074" y="95201"/>
                </a:lnTo>
                <a:lnTo>
                  <a:pt x="83575" y="95201"/>
                </a:lnTo>
                <a:lnTo>
                  <a:pt x="72969" y="37697"/>
                </a:lnTo>
                <a:lnTo>
                  <a:pt x="72074" y="37588"/>
                </a:lnTo>
                <a:close/>
              </a:path>
              <a:path w="2299718" h="124145">
                <a:moveTo>
                  <a:pt x="139207" y="24982"/>
                </a:moveTo>
                <a:lnTo>
                  <a:pt x="131327" y="24982"/>
                </a:lnTo>
                <a:lnTo>
                  <a:pt x="134500" y="26121"/>
                </a:lnTo>
                <a:lnTo>
                  <a:pt x="138377" y="25237"/>
                </a:lnTo>
                <a:lnTo>
                  <a:pt x="142679" y="25237"/>
                </a:lnTo>
                <a:lnTo>
                  <a:pt x="149516" y="24982"/>
                </a:lnTo>
                <a:lnTo>
                  <a:pt x="139207" y="24982"/>
                </a:lnTo>
                <a:close/>
              </a:path>
              <a:path w="2299718" h="124145">
                <a:moveTo>
                  <a:pt x="120507" y="33054"/>
                </a:moveTo>
                <a:lnTo>
                  <a:pt x="122041" y="36035"/>
                </a:lnTo>
                <a:lnTo>
                  <a:pt x="123574" y="61401"/>
                </a:lnTo>
                <a:lnTo>
                  <a:pt x="123894" y="48324"/>
                </a:lnTo>
                <a:lnTo>
                  <a:pt x="124596" y="32372"/>
                </a:lnTo>
                <a:lnTo>
                  <a:pt x="127600" y="29657"/>
                </a:lnTo>
                <a:lnTo>
                  <a:pt x="131050" y="27889"/>
                </a:lnTo>
                <a:lnTo>
                  <a:pt x="128441" y="37313"/>
                </a:lnTo>
                <a:lnTo>
                  <a:pt x="126204" y="38975"/>
                </a:lnTo>
                <a:lnTo>
                  <a:pt x="125086" y="41168"/>
                </a:lnTo>
                <a:lnTo>
                  <a:pt x="125086" y="44629"/>
                </a:lnTo>
                <a:lnTo>
                  <a:pt x="125086" y="43894"/>
                </a:lnTo>
                <a:lnTo>
                  <a:pt x="125523" y="43277"/>
                </a:lnTo>
                <a:lnTo>
                  <a:pt x="128782" y="40252"/>
                </a:lnTo>
                <a:lnTo>
                  <a:pt x="130677" y="35652"/>
                </a:lnTo>
                <a:lnTo>
                  <a:pt x="133968" y="34821"/>
                </a:lnTo>
                <a:lnTo>
                  <a:pt x="144830" y="34821"/>
                </a:lnTo>
                <a:lnTo>
                  <a:pt x="150143" y="25237"/>
                </a:lnTo>
                <a:lnTo>
                  <a:pt x="149516" y="24982"/>
                </a:lnTo>
                <a:lnTo>
                  <a:pt x="142679" y="25237"/>
                </a:lnTo>
                <a:lnTo>
                  <a:pt x="138377" y="25237"/>
                </a:lnTo>
                <a:lnTo>
                  <a:pt x="134500" y="26121"/>
                </a:lnTo>
                <a:lnTo>
                  <a:pt x="131327" y="24982"/>
                </a:lnTo>
                <a:lnTo>
                  <a:pt x="125054" y="26984"/>
                </a:lnTo>
                <a:lnTo>
                  <a:pt x="120390" y="30988"/>
                </a:lnTo>
                <a:lnTo>
                  <a:pt x="119515" y="31739"/>
                </a:lnTo>
                <a:lnTo>
                  <a:pt x="120805" y="59612"/>
                </a:lnTo>
                <a:lnTo>
                  <a:pt x="122041" y="36035"/>
                </a:lnTo>
                <a:lnTo>
                  <a:pt x="120507" y="33054"/>
                </a:lnTo>
                <a:close/>
              </a:path>
              <a:path w="2299718" h="124145">
                <a:moveTo>
                  <a:pt x="152199" y="95201"/>
                </a:moveTo>
                <a:lnTo>
                  <a:pt x="149366" y="97820"/>
                </a:lnTo>
                <a:lnTo>
                  <a:pt x="156406" y="95606"/>
                </a:lnTo>
                <a:lnTo>
                  <a:pt x="156828" y="95201"/>
                </a:lnTo>
                <a:lnTo>
                  <a:pt x="152199" y="95201"/>
                </a:lnTo>
                <a:close/>
              </a:path>
              <a:path w="2299718" h="124145">
                <a:moveTo>
                  <a:pt x="161251" y="61529"/>
                </a:moveTo>
                <a:lnTo>
                  <a:pt x="158440" y="59655"/>
                </a:lnTo>
                <a:lnTo>
                  <a:pt x="161027" y="91175"/>
                </a:lnTo>
                <a:lnTo>
                  <a:pt x="164148" y="88184"/>
                </a:lnTo>
                <a:lnTo>
                  <a:pt x="161251" y="61529"/>
                </a:lnTo>
                <a:close/>
              </a:path>
              <a:path w="2299718" h="124145">
                <a:moveTo>
                  <a:pt x="158440" y="59655"/>
                </a:moveTo>
                <a:lnTo>
                  <a:pt x="152902" y="57716"/>
                </a:lnTo>
                <a:lnTo>
                  <a:pt x="152689" y="70027"/>
                </a:lnTo>
                <a:lnTo>
                  <a:pt x="152199" y="69750"/>
                </a:lnTo>
                <a:lnTo>
                  <a:pt x="152199" y="85061"/>
                </a:lnTo>
                <a:lnTo>
                  <a:pt x="154969" y="83476"/>
                </a:lnTo>
                <a:lnTo>
                  <a:pt x="155288" y="71560"/>
                </a:lnTo>
                <a:lnTo>
                  <a:pt x="158440" y="59655"/>
                </a:lnTo>
                <a:close/>
              </a:path>
              <a:path w="2299718" h="124145">
                <a:moveTo>
                  <a:pt x="156949" y="28006"/>
                </a:moveTo>
                <a:lnTo>
                  <a:pt x="159671" y="31619"/>
                </a:lnTo>
                <a:lnTo>
                  <a:pt x="158142" y="28560"/>
                </a:lnTo>
                <a:lnTo>
                  <a:pt x="151880" y="25237"/>
                </a:lnTo>
                <a:lnTo>
                  <a:pt x="150143" y="25237"/>
                </a:lnTo>
                <a:lnTo>
                  <a:pt x="152050" y="39358"/>
                </a:lnTo>
                <a:lnTo>
                  <a:pt x="153669" y="41488"/>
                </a:lnTo>
                <a:lnTo>
                  <a:pt x="154585" y="43852"/>
                </a:lnTo>
                <a:lnTo>
                  <a:pt x="154798" y="46450"/>
                </a:lnTo>
                <a:lnTo>
                  <a:pt x="164148" y="46450"/>
                </a:lnTo>
                <a:lnTo>
                  <a:pt x="161464" y="35205"/>
                </a:lnTo>
                <a:lnTo>
                  <a:pt x="159671" y="31619"/>
                </a:lnTo>
                <a:lnTo>
                  <a:pt x="156949" y="28006"/>
                </a:lnTo>
                <a:close/>
              </a:path>
              <a:path w="2299718" h="124145">
                <a:moveTo>
                  <a:pt x="144830" y="34821"/>
                </a:moveTo>
                <a:lnTo>
                  <a:pt x="133968" y="34821"/>
                </a:lnTo>
                <a:lnTo>
                  <a:pt x="130677" y="35652"/>
                </a:lnTo>
                <a:lnTo>
                  <a:pt x="128782" y="40252"/>
                </a:lnTo>
                <a:lnTo>
                  <a:pt x="132040" y="37228"/>
                </a:lnTo>
                <a:lnTo>
                  <a:pt x="135927" y="35716"/>
                </a:lnTo>
                <a:lnTo>
                  <a:pt x="143723" y="35716"/>
                </a:lnTo>
                <a:lnTo>
                  <a:pt x="146502" y="36568"/>
                </a:lnTo>
                <a:lnTo>
                  <a:pt x="149409" y="36333"/>
                </a:lnTo>
                <a:lnTo>
                  <a:pt x="150143" y="25237"/>
                </a:lnTo>
                <a:lnTo>
                  <a:pt x="144830" y="34821"/>
                </a:lnTo>
                <a:close/>
              </a:path>
              <a:path w="2299718" h="124145">
                <a:moveTo>
                  <a:pt x="165745" y="42020"/>
                </a:moveTo>
                <a:lnTo>
                  <a:pt x="164361" y="37888"/>
                </a:lnTo>
                <a:lnTo>
                  <a:pt x="164148" y="43596"/>
                </a:lnTo>
                <a:lnTo>
                  <a:pt x="163253" y="38783"/>
                </a:lnTo>
                <a:lnTo>
                  <a:pt x="161507" y="34055"/>
                </a:lnTo>
                <a:lnTo>
                  <a:pt x="159671" y="31619"/>
                </a:lnTo>
                <a:lnTo>
                  <a:pt x="161464" y="35205"/>
                </a:lnTo>
                <a:lnTo>
                  <a:pt x="164148" y="46450"/>
                </a:lnTo>
                <a:lnTo>
                  <a:pt x="165660" y="46450"/>
                </a:lnTo>
                <a:lnTo>
                  <a:pt x="165745" y="42020"/>
                </a:lnTo>
                <a:close/>
              </a:path>
              <a:path w="2299718" h="124145">
                <a:moveTo>
                  <a:pt x="164361" y="37888"/>
                </a:moveTo>
                <a:lnTo>
                  <a:pt x="161507" y="34055"/>
                </a:lnTo>
                <a:lnTo>
                  <a:pt x="163253" y="38783"/>
                </a:lnTo>
                <a:lnTo>
                  <a:pt x="164148" y="43596"/>
                </a:lnTo>
                <a:lnTo>
                  <a:pt x="164361" y="37888"/>
                </a:lnTo>
                <a:close/>
              </a:path>
              <a:path w="2299718" h="124145">
                <a:moveTo>
                  <a:pt x="156587" y="76735"/>
                </a:moveTo>
                <a:lnTo>
                  <a:pt x="156828" y="95201"/>
                </a:lnTo>
                <a:lnTo>
                  <a:pt x="156587" y="73797"/>
                </a:lnTo>
                <a:lnTo>
                  <a:pt x="156587" y="80612"/>
                </a:lnTo>
                <a:lnTo>
                  <a:pt x="156828" y="95201"/>
                </a:lnTo>
                <a:lnTo>
                  <a:pt x="156587" y="76735"/>
                </a:lnTo>
                <a:close/>
              </a:path>
              <a:path w="2299718" h="124145">
                <a:moveTo>
                  <a:pt x="310427" y="34821"/>
                </a:moveTo>
                <a:lnTo>
                  <a:pt x="322887" y="34821"/>
                </a:lnTo>
                <a:lnTo>
                  <a:pt x="322887" y="26771"/>
                </a:lnTo>
                <a:lnTo>
                  <a:pt x="331616" y="26771"/>
                </a:lnTo>
                <a:lnTo>
                  <a:pt x="326593" y="24790"/>
                </a:lnTo>
                <a:lnTo>
                  <a:pt x="317499" y="24791"/>
                </a:lnTo>
                <a:lnTo>
                  <a:pt x="304407" y="27394"/>
                </a:lnTo>
                <a:lnTo>
                  <a:pt x="298925" y="48239"/>
                </a:lnTo>
                <a:lnTo>
                  <a:pt x="302120" y="42872"/>
                </a:lnTo>
                <a:lnTo>
                  <a:pt x="305315" y="37505"/>
                </a:lnTo>
                <a:lnTo>
                  <a:pt x="310427" y="34821"/>
                </a:lnTo>
                <a:close/>
              </a:path>
              <a:path w="2299718" h="124145">
                <a:moveTo>
                  <a:pt x="297328" y="54714"/>
                </a:moveTo>
                <a:lnTo>
                  <a:pt x="298925" y="48239"/>
                </a:lnTo>
                <a:lnTo>
                  <a:pt x="304407" y="27394"/>
                </a:lnTo>
                <a:lnTo>
                  <a:pt x="294261" y="35013"/>
                </a:lnTo>
                <a:lnTo>
                  <a:pt x="292300" y="37549"/>
                </a:lnTo>
                <a:lnTo>
                  <a:pt x="287206" y="48654"/>
                </a:lnTo>
                <a:lnTo>
                  <a:pt x="285508" y="62487"/>
                </a:lnTo>
                <a:lnTo>
                  <a:pt x="285536" y="64334"/>
                </a:lnTo>
                <a:lnTo>
                  <a:pt x="287832" y="77690"/>
                </a:lnTo>
                <a:lnTo>
                  <a:pt x="293814" y="88140"/>
                </a:lnTo>
                <a:lnTo>
                  <a:pt x="299352" y="94508"/>
                </a:lnTo>
                <a:lnTo>
                  <a:pt x="306828" y="97692"/>
                </a:lnTo>
                <a:lnTo>
                  <a:pt x="318463" y="97644"/>
                </a:lnTo>
                <a:lnTo>
                  <a:pt x="329223" y="95201"/>
                </a:lnTo>
                <a:lnTo>
                  <a:pt x="322887" y="95201"/>
                </a:lnTo>
                <a:lnTo>
                  <a:pt x="329223" y="95201"/>
                </a:lnTo>
                <a:lnTo>
                  <a:pt x="330181" y="84903"/>
                </a:lnTo>
                <a:lnTo>
                  <a:pt x="330959" y="37973"/>
                </a:lnTo>
                <a:lnTo>
                  <a:pt x="334196" y="44278"/>
                </a:lnTo>
                <a:lnTo>
                  <a:pt x="334675" y="51444"/>
                </a:lnTo>
                <a:lnTo>
                  <a:pt x="335251" y="49038"/>
                </a:lnTo>
                <a:lnTo>
                  <a:pt x="335689" y="47202"/>
                </a:lnTo>
                <a:lnTo>
                  <a:pt x="337050" y="32479"/>
                </a:lnTo>
                <a:lnTo>
                  <a:pt x="338077" y="31618"/>
                </a:lnTo>
                <a:lnTo>
                  <a:pt x="334047" y="27729"/>
                </a:lnTo>
                <a:lnTo>
                  <a:pt x="333813" y="27637"/>
                </a:lnTo>
                <a:lnTo>
                  <a:pt x="333813" y="36483"/>
                </a:lnTo>
                <a:lnTo>
                  <a:pt x="331616" y="26771"/>
                </a:lnTo>
                <a:lnTo>
                  <a:pt x="325379" y="34821"/>
                </a:lnTo>
                <a:lnTo>
                  <a:pt x="324952" y="87789"/>
                </a:lnTo>
                <a:lnTo>
                  <a:pt x="310384" y="87789"/>
                </a:lnTo>
                <a:lnTo>
                  <a:pt x="305315" y="85361"/>
                </a:lnTo>
                <a:lnTo>
                  <a:pt x="302120" y="80505"/>
                </a:lnTo>
                <a:lnTo>
                  <a:pt x="298925" y="75650"/>
                </a:lnTo>
                <a:lnTo>
                  <a:pt x="297328" y="69580"/>
                </a:lnTo>
                <a:lnTo>
                  <a:pt x="297328" y="54714"/>
                </a:lnTo>
                <a:close/>
              </a:path>
              <a:path w="2299718" h="124145">
                <a:moveTo>
                  <a:pt x="331616" y="26771"/>
                </a:moveTo>
                <a:lnTo>
                  <a:pt x="333813" y="36483"/>
                </a:lnTo>
                <a:lnTo>
                  <a:pt x="333813" y="26771"/>
                </a:lnTo>
                <a:lnTo>
                  <a:pt x="331616" y="26771"/>
                </a:lnTo>
                <a:close/>
              </a:path>
              <a:path w="2299718" h="124145">
                <a:moveTo>
                  <a:pt x="329223" y="95201"/>
                </a:moveTo>
                <a:lnTo>
                  <a:pt x="331777" y="94621"/>
                </a:lnTo>
                <a:lnTo>
                  <a:pt x="333014" y="79131"/>
                </a:lnTo>
                <a:lnTo>
                  <a:pt x="334196" y="44278"/>
                </a:lnTo>
                <a:lnTo>
                  <a:pt x="330959" y="37973"/>
                </a:lnTo>
                <a:lnTo>
                  <a:pt x="330181" y="84903"/>
                </a:lnTo>
                <a:lnTo>
                  <a:pt x="329223" y="95201"/>
                </a:lnTo>
                <a:close/>
              </a:path>
              <a:path w="2299718" h="124145">
                <a:moveTo>
                  <a:pt x="335689" y="47202"/>
                </a:moveTo>
                <a:lnTo>
                  <a:pt x="336241" y="48282"/>
                </a:lnTo>
                <a:lnTo>
                  <a:pt x="335826" y="46631"/>
                </a:lnTo>
                <a:lnTo>
                  <a:pt x="337072" y="44299"/>
                </a:lnTo>
                <a:lnTo>
                  <a:pt x="338988" y="42041"/>
                </a:lnTo>
                <a:lnTo>
                  <a:pt x="341374" y="39230"/>
                </a:lnTo>
                <a:lnTo>
                  <a:pt x="342884" y="84473"/>
                </a:lnTo>
                <a:lnTo>
                  <a:pt x="347678" y="73152"/>
                </a:lnTo>
                <a:lnTo>
                  <a:pt x="349276" y="59548"/>
                </a:lnTo>
                <a:lnTo>
                  <a:pt x="349222" y="56978"/>
                </a:lnTo>
                <a:lnTo>
                  <a:pt x="346629" y="43522"/>
                </a:lnTo>
                <a:lnTo>
                  <a:pt x="343069" y="38083"/>
                </a:lnTo>
                <a:lnTo>
                  <a:pt x="340139" y="33607"/>
                </a:lnTo>
                <a:lnTo>
                  <a:pt x="338077" y="31618"/>
                </a:lnTo>
                <a:lnTo>
                  <a:pt x="337050" y="32479"/>
                </a:lnTo>
                <a:lnTo>
                  <a:pt x="335689" y="47202"/>
                </a:lnTo>
                <a:close/>
              </a:path>
              <a:path w="2299718" h="124145">
                <a:moveTo>
                  <a:pt x="322887" y="87789"/>
                </a:moveTo>
                <a:lnTo>
                  <a:pt x="324952" y="87789"/>
                </a:lnTo>
                <a:lnTo>
                  <a:pt x="325379" y="34821"/>
                </a:lnTo>
                <a:lnTo>
                  <a:pt x="331616" y="26771"/>
                </a:lnTo>
                <a:lnTo>
                  <a:pt x="322887" y="26771"/>
                </a:lnTo>
                <a:lnTo>
                  <a:pt x="322887" y="87789"/>
                </a:lnTo>
                <a:close/>
              </a:path>
              <a:path w="2299718" h="124145">
                <a:moveTo>
                  <a:pt x="347721" y="26111"/>
                </a:moveTo>
                <a:lnTo>
                  <a:pt x="344100" y="27857"/>
                </a:lnTo>
                <a:lnTo>
                  <a:pt x="340479" y="29603"/>
                </a:lnTo>
                <a:lnTo>
                  <a:pt x="338077" y="31618"/>
                </a:lnTo>
                <a:lnTo>
                  <a:pt x="340139" y="33607"/>
                </a:lnTo>
                <a:lnTo>
                  <a:pt x="343069" y="38083"/>
                </a:lnTo>
                <a:lnTo>
                  <a:pt x="344142" y="37356"/>
                </a:lnTo>
                <a:lnTo>
                  <a:pt x="347295" y="36419"/>
                </a:lnTo>
                <a:lnTo>
                  <a:pt x="349041" y="35865"/>
                </a:lnTo>
                <a:lnTo>
                  <a:pt x="351278" y="35588"/>
                </a:lnTo>
                <a:lnTo>
                  <a:pt x="359371" y="35588"/>
                </a:lnTo>
                <a:lnTo>
                  <a:pt x="363077" y="37718"/>
                </a:lnTo>
                <a:lnTo>
                  <a:pt x="365122" y="41977"/>
                </a:lnTo>
                <a:lnTo>
                  <a:pt x="366357" y="44533"/>
                </a:lnTo>
                <a:lnTo>
                  <a:pt x="366975" y="47899"/>
                </a:lnTo>
                <a:lnTo>
                  <a:pt x="366975" y="95201"/>
                </a:lnTo>
                <a:lnTo>
                  <a:pt x="378668" y="95201"/>
                </a:lnTo>
                <a:lnTo>
                  <a:pt x="378668" y="44405"/>
                </a:lnTo>
                <a:lnTo>
                  <a:pt x="377730" y="39103"/>
                </a:lnTo>
                <a:lnTo>
                  <a:pt x="375856" y="35396"/>
                </a:lnTo>
                <a:lnTo>
                  <a:pt x="372449" y="28624"/>
                </a:lnTo>
                <a:lnTo>
                  <a:pt x="365889" y="25237"/>
                </a:lnTo>
                <a:lnTo>
                  <a:pt x="351746" y="25237"/>
                </a:lnTo>
                <a:lnTo>
                  <a:pt x="347721" y="26111"/>
                </a:lnTo>
                <a:close/>
              </a:path>
              <a:path w="2299718" h="124145">
                <a:moveTo>
                  <a:pt x="337072" y="44299"/>
                </a:moveTo>
                <a:lnTo>
                  <a:pt x="335826" y="46631"/>
                </a:lnTo>
                <a:lnTo>
                  <a:pt x="336241" y="48282"/>
                </a:lnTo>
                <a:lnTo>
                  <a:pt x="337263" y="53479"/>
                </a:lnTo>
                <a:lnTo>
                  <a:pt x="337263" y="66938"/>
                </a:lnTo>
                <a:lnTo>
                  <a:pt x="335847" y="73360"/>
                </a:lnTo>
                <a:lnTo>
                  <a:pt x="334388" y="76333"/>
                </a:lnTo>
                <a:lnTo>
                  <a:pt x="334388" y="54884"/>
                </a:lnTo>
                <a:lnTo>
                  <a:pt x="334675" y="51444"/>
                </a:lnTo>
                <a:lnTo>
                  <a:pt x="334196" y="44278"/>
                </a:lnTo>
                <a:lnTo>
                  <a:pt x="333014" y="79131"/>
                </a:lnTo>
                <a:lnTo>
                  <a:pt x="331777" y="94621"/>
                </a:lnTo>
                <a:lnTo>
                  <a:pt x="329223" y="95201"/>
                </a:lnTo>
                <a:lnTo>
                  <a:pt x="334388" y="95201"/>
                </a:lnTo>
                <a:lnTo>
                  <a:pt x="334388" y="92486"/>
                </a:lnTo>
                <a:lnTo>
                  <a:pt x="341225" y="86894"/>
                </a:lnTo>
                <a:lnTo>
                  <a:pt x="342884" y="84473"/>
                </a:lnTo>
                <a:lnTo>
                  <a:pt x="341374" y="39230"/>
                </a:lnTo>
                <a:lnTo>
                  <a:pt x="338988" y="42041"/>
                </a:lnTo>
                <a:lnTo>
                  <a:pt x="337072" y="44299"/>
                </a:lnTo>
                <a:close/>
              </a:path>
              <a:path w="2299718" h="124145">
                <a:moveTo>
                  <a:pt x="495810" y="34821"/>
                </a:moveTo>
                <a:lnTo>
                  <a:pt x="507375" y="34821"/>
                </a:lnTo>
                <a:lnTo>
                  <a:pt x="507375" y="27091"/>
                </a:lnTo>
                <a:lnTo>
                  <a:pt x="517811" y="27091"/>
                </a:lnTo>
                <a:lnTo>
                  <a:pt x="511976" y="24790"/>
                </a:lnTo>
                <a:lnTo>
                  <a:pt x="502883" y="24791"/>
                </a:lnTo>
                <a:lnTo>
                  <a:pt x="489790" y="27394"/>
                </a:lnTo>
                <a:lnTo>
                  <a:pt x="484309" y="48239"/>
                </a:lnTo>
                <a:lnTo>
                  <a:pt x="487503" y="42872"/>
                </a:lnTo>
                <a:lnTo>
                  <a:pt x="490699" y="37505"/>
                </a:lnTo>
                <a:lnTo>
                  <a:pt x="495810" y="34821"/>
                </a:lnTo>
                <a:close/>
              </a:path>
              <a:path w="2299718" h="124145">
                <a:moveTo>
                  <a:pt x="482711" y="54714"/>
                </a:moveTo>
                <a:lnTo>
                  <a:pt x="484309" y="48239"/>
                </a:lnTo>
                <a:lnTo>
                  <a:pt x="489790" y="27394"/>
                </a:lnTo>
                <a:lnTo>
                  <a:pt x="479645" y="35013"/>
                </a:lnTo>
                <a:lnTo>
                  <a:pt x="477683" y="37549"/>
                </a:lnTo>
                <a:lnTo>
                  <a:pt x="472589" y="48654"/>
                </a:lnTo>
                <a:lnTo>
                  <a:pt x="470891" y="62487"/>
                </a:lnTo>
                <a:lnTo>
                  <a:pt x="470918" y="64334"/>
                </a:lnTo>
                <a:lnTo>
                  <a:pt x="473215" y="77690"/>
                </a:lnTo>
                <a:lnTo>
                  <a:pt x="479197" y="88140"/>
                </a:lnTo>
                <a:lnTo>
                  <a:pt x="484735" y="94508"/>
                </a:lnTo>
                <a:lnTo>
                  <a:pt x="492211" y="97692"/>
                </a:lnTo>
                <a:lnTo>
                  <a:pt x="503846" y="97644"/>
                </a:lnTo>
                <a:lnTo>
                  <a:pt x="507375" y="96843"/>
                </a:lnTo>
                <a:lnTo>
                  <a:pt x="507375" y="122483"/>
                </a:lnTo>
                <a:lnTo>
                  <a:pt x="518876" y="122483"/>
                </a:lnTo>
                <a:lnTo>
                  <a:pt x="518876" y="87533"/>
                </a:lnTo>
                <a:lnTo>
                  <a:pt x="521390" y="90643"/>
                </a:lnTo>
                <a:lnTo>
                  <a:pt x="523775" y="83934"/>
                </a:lnTo>
                <a:lnTo>
                  <a:pt x="522647" y="66938"/>
                </a:lnTo>
                <a:lnTo>
                  <a:pt x="521230" y="73360"/>
                </a:lnTo>
                <a:lnTo>
                  <a:pt x="520794" y="76863"/>
                </a:lnTo>
                <a:lnTo>
                  <a:pt x="520198" y="75463"/>
                </a:lnTo>
                <a:lnTo>
                  <a:pt x="518397" y="79131"/>
                </a:lnTo>
                <a:lnTo>
                  <a:pt x="517161" y="94621"/>
                </a:lnTo>
                <a:lnTo>
                  <a:pt x="515565" y="84903"/>
                </a:lnTo>
                <a:lnTo>
                  <a:pt x="516342" y="37973"/>
                </a:lnTo>
                <a:lnTo>
                  <a:pt x="518557" y="36163"/>
                </a:lnTo>
                <a:lnTo>
                  <a:pt x="520857" y="33054"/>
                </a:lnTo>
                <a:lnTo>
                  <a:pt x="520900" y="46864"/>
                </a:lnTo>
                <a:lnTo>
                  <a:pt x="522910" y="31087"/>
                </a:lnTo>
                <a:lnTo>
                  <a:pt x="519430" y="27729"/>
                </a:lnTo>
                <a:lnTo>
                  <a:pt x="518557" y="27385"/>
                </a:lnTo>
                <a:lnTo>
                  <a:pt x="518557" y="27091"/>
                </a:lnTo>
                <a:lnTo>
                  <a:pt x="517811" y="27091"/>
                </a:lnTo>
                <a:lnTo>
                  <a:pt x="510762" y="34821"/>
                </a:lnTo>
                <a:lnTo>
                  <a:pt x="510336" y="87789"/>
                </a:lnTo>
                <a:lnTo>
                  <a:pt x="495768" y="87789"/>
                </a:lnTo>
                <a:lnTo>
                  <a:pt x="490699" y="85361"/>
                </a:lnTo>
                <a:lnTo>
                  <a:pt x="487503" y="80505"/>
                </a:lnTo>
                <a:lnTo>
                  <a:pt x="484309" y="75650"/>
                </a:lnTo>
                <a:lnTo>
                  <a:pt x="482711" y="69580"/>
                </a:lnTo>
                <a:lnTo>
                  <a:pt x="482711" y="54714"/>
                </a:lnTo>
                <a:close/>
              </a:path>
              <a:path w="2299718" h="124145">
                <a:moveTo>
                  <a:pt x="518397" y="79131"/>
                </a:moveTo>
                <a:lnTo>
                  <a:pt x="520198" y="75463"/>
                </a:lnTo>
                <a:lnTo>
                  <a:pt x="519217" y="73157"/>
                </a:lnTo>
                <a:lnTo>
                  <a:pt x="518429" y="68664"/>
                </a:lnTo>
                <a:lnTo>
                  <a:pt x="518429" y="56822"/>
                </a:lnTo>
                <a:lnTo>
                  <a:pt x="519217" y="51412"/>
                </a:lnTo>
                <a:lnTo>
                  <a:pt x="520794" y="47153"/>
                </a:lnTo>
                <a:lnTo>
                  <a:pt x="519580" y="44278"/>
                </a:lnTo>
                <a:lnTo>
                  <a:pt x="520794" y="47153"/>
                </a:lnTo>
                <a:lnTo>
                  <a:pt x="520857" y="33054"/>
                </a:lnTo>
                <a:lnTo>
                  <a:pt x="518557" y="36163"/>
                </a:lnTo>
                <a:lnTo>
                  <a:pt x="516342" y="37973"/>
                </a:lnTo>
                <a:lnTo>
                  <a:pt x="515565" y="84903"/>
                </a:lnTo>
                <a:lnTo>
                  <a:pt x="517161" y="94621"/>
                </a:lnTo>
                <a:lnTo>
                  <a:pt x="518397" y="79131"/>
                </a:lnTo>
                <a:close/>
              </a:path>
              <a:path w="2299718" h="124145">
                <a:moveTo>
                  <a:pt x="507375" y="87789"/>
                </a:moveTo>
                <a:lnTo>
                  <a:pt x="510336" y="87789"/>
                </a:lnTo>
                <a:lnTo>
                  <a:pt x="510762" y="34821"/>
                </a:lnTo>
                <a:lnTo>
                  <a:pt x="517811" y="27091"/>
                </a:lnTo>
                <a:lnTo>
                  <a:pt x="507375" y="27091"/>
                </a:lnTo>
                <a:lnTo>
                  <a:pt x="507375" y="87789"/>
                </a:lnTo>
                <a:close/>
              </a:path>
              <a:path w="2299718" h="124145">
                <a:moveTo>
                  <a:pt x="523732" y="39187"/>
                </a:moveTo>
                <a:lnTo>
                  <a:pt x="525522" y="33607"/>
                </a:lnTo>
                <a:lnTo>
                  <a:pt x="526097" y="28944"/>
                </a:lnTo>
                <a:lnTo>
                  <a:pt x="523370" y="30647"/>
                </a:lnTo>
                <a:lnTo>
                  <a:pt x="522910" y="31087"/>
                </a:lnTo>
                <a:lnTo>
                  <a:pt x="520900" y="46864"/>
                </a:lnTo>
                <a:lnTo>
                  <a:pt x="521624" y="48282"/>
                </a:lnTo>
                <a:lnTo>
                  <a:pt x="522647" y="53479"/>
                </a:lnTo>
                <a:lnTo>
                  <a:pt x="522647" y="66938"/>
                </a:lnTo>
                <a:lnTo>
                  <a:pt x="523775" y="83934"/>
                </a:lnTo>
                <a:lnTo>
                  <a:pt x="523732" y="39187"/>
                </a:lnTo>
                <a:close/>
              </a:path>
              <a:path w="2299718" h="124145">
                <a:moveTo>
                  <a:pt x="534531" y="25110"/>
                </a:moveTo>
                <a:lnTo>
                  <a:pt x="529973" y="26387"/>
                </a:lnTo>
                <a:lnTo>
                  <a:pt x="529185" y="35205"/>
                </a:lnTo>
                <a:lnTo>
                  <a:pt x="545074" y="35205"/>
                </a:lnTo>
                <a:lnTo>
                  <a:pt x="550526" y="38975"/>
                </a:lnTo>
                <a:lnTo>
                  <a:pt x="554105" y="28081"/>
                </a:lnTo>
                <a:lnTo>
                  <a:pt x="547523" y="25110"/>
                </a:lnTo>
                <a:lnTo>
                  <a:pt x="534531" y="25110"/>
                </a:lnTo>
                <a:close/>
              </a:path>
              <a:path w="2299718" h="124145">
                <a:moveTo>
                  <a:pt x="526608" y="86894"/>
                </a:moveTo>
                <a:lnTo>
                  <a:pt x="521681" y="90924"/>
                </a:lnTo>
                <a:lnTo>
                  <a:pt x="523669" y="92837"/>
                </a:lnTo>
                <a:lnTo>
                  <a:pt x="525713" y="94115"/>
                </a:lnTo>
                <a:lnTo>
                  <a:pt x="529207" y="96372"/>
                </a:lnTo>
                <a:lnTo>
                  <a:pt x="526608" y="86894"/>
                </a:lnTo>
                <a:close/>
              </a:path>
              <a:path w="2299718" h="124145">
                <a:moveTo>
                  <a:pt x="533061" y="73152"/>
                </a:moveTo>
                <a:lnTo>
                  <a:pt x="534659" y="59548"/>
                </a:lnTo>
                <a:lnTo>
                  <a:pt x="534606" y="56978"/>
                </a:lnTo>
                <a:lnTo>
                  <a:pt x="532012" y="43522"/>
                </a:lnTo>
                <a:lnTo>
                  <a:pt x="527414" y="36498"/>
                </a:lnTo>
                <a:lnTo>
                  <a:pt x="529185" y="35205"/>
                </a:lnTo>
                <a:lnTo>
                  <a:pt x="529973" y="26387"/>
                </a:lnTo>
                <a:lnTo>
                  <a:pt x="526097" y="28944"/>
                </a:lnTo>
                <a:lnTo>
                  <a:pt x="525522" y="33607"/>
                </a:lnTo>
                <a:lnTo>
                  <a:pt x="523732" y="39187"/>
                </a:lnTo>
                <a:lnTo>
                  <a:pt x="523775" y="83934"/>
                </a:lnTo>
                <a:lnTo>
                  <a:pt x="521390" y="90643"/>
                </a:lnTo>
                <a:lnTo>
                  <a:pt x="518876" y="87533"/>
                </a:lnTo>
                <a:lnTo>
                  <a:pt x="518876" y="93217"/>
                </a:lnTo>
                <a:lnTo>
                  <a:pt x="521681" y="90924"/>
                </a:lnTo>
                <a:lnTo>
                  <a:pt x="526608" y="86894"/>
                </a:lnTo>
                <a:lnTo>
                  <a:pt x="529207" y="96372"/>
                </a:lnTo>
                <a:lnTo>
                  <a:pt x="533530" y="97501"/>
                </a:lnTo>
                <a:lnTo>
                  <a:pt x="545244" y="97501"/>
                </a:lnTo>
                <a:lnTo>
                  <a:pt x="550995" y="95478"/>
                </a:lnTo>
                <a:lnTo>
                  <a:pt x="555936" y="91431"/>
                </a:lnTo>
                <a:lnTo>
                  <a:pt x="561111" y="85754"/>
                </a:lnTo>
                <a:lnTo>
                  <a:pt x="566000" y="74400"/>
                </a:lnTo>
                <a:lnTo>
                  <a:pt x="567629" y="59484"/>
                </a:lnTo>
                <a:lnTo>
                  <a:pt x="567609" y="57864"/>
                </a:lnTo>
                <a:lnTo>
                  <a:pt x="565395" y="44219"/>
                </a:lnTo>
                <a:lnTo>
                  <a:pt x="559514" y="34023"/>
                </a:lnTo>
                <a:lnTo>
                  <a:pt x="554105" y="28081"/>
                </a:lnTo>
                <a:lnTo>
                  <a:pt x="550526" y="38975"/>
                </a:lnTo>
                <a:lnTo>
                  <a:pt x="553508" y="46514"/>
                </a:lnTo>
                <a:lnTo>
                  <a:pt x="555084" y="50433"/>
                </a:lnTo>
                <a:lnTo>
                  <a:pt x="555872" y="55118"/>
                </a:lnTo>
                <a:lnTo>
                  <a:pt x="555872" y="69515"/>
                </a:lnTo>
                <a:lnTo>
                  <a:pt x="554094" y="76235"/>
                </a:lnTo>
                <a:lnTo>
                  <a:pt x="550537" y="80729"/>
                </a:lnTo>
                <a:lnTo>
                  <a:pt x="546980" y="85223"/>
                </a:lnTo>
                <a:lnTo>
                  <a:pt x="542518" y="87470"/>
                </a:lnTo>
                <a:lnTo>
                  <a:pt x="529228" y="87470"/>
                </a:lnTo>
                <a:lnTo>
                  <a:pt x="527141" y="86116"/>
                </a:lnTo>
                <a:lnTo>
                  <a:pt x="528267" y="84473"/>
                </a:lnTo>
                <a:lnTo>
                  <a:pt x="533061" y="73152"/>
                </a:lnTo>
                <a:close/>
              </a:path>
              <a:path w="2299718" h="124145">
                <a:moveTo>
                  <a:pt x="599967" y="27839"/>
                </a:moveTo>
                <a:lnTo>
                  <a:pt x="589716" y="35524"/>
                </a:lnTo>
                <a:lnTo>
                  <a:pt x="593422" y="55523"/>
                </a:lnTo>
                <a:lnTo>
                  <a:pt x="593635" y="49645"/>
                </a:lnTo>
                <a:lnTo>
                  <a:pt x="595530" y="44799"/>
                </a:lnTo>
                <a:lnTo>
                  <a:pt x="599109" y="40987"/>
                </a:lnTo>
                <a:lnTo>
                  <a:pt x="602687" y="37175"/>
                </a:lnTo>
                <a:lnTo>
                  <a:pt x="599967" y="27839"/>
                </a:lnTo>
                <a:close/>
              </a:path>
              <a:path w="2299718" h="124145">
                <a:moveTo>
                  <a:pt x="643260" y="64660"/>
                </a:moveTo>
                <a:lnTo>
                  <a:pt x="643260" y="57759"/>
                </a:lnTo>
                <a:lnTo>
                  <a:pt x="642920" y="52733"/>
                </a:lnTo>
                <a:lnTo>
                  <a:pt x="642238" y="49581"/>
                </a:lnTo>
                <a:lnTo>
                  <a:pt x="641472" y="44980"/>
                </a:lnTo>
                <a:lnTo>
                  <a:pt x="639938" y="40955"/>
                </a:lnTo>
                <a:lnTo>
                  <a:pt x="637638" y="37505"/>
                </a:lnTo>
                <a:lnTo>
                  <a:pt x="635252" y="33884"/>
                </a:lnTo>
                <a:lnTo>
                  <a:pt x="631780" y="30935"/>
                </a:lnTo>
                <a:lnTo>
                  <a:pt x="627223" y="28656"/>
                </a:lnTo>
                <a:lnTo>
                  <a:pt x="622665" y="26377"/>
                </a:lnTo>
                <a:lnTo>
                  <a:pt x="617958" y="25237"/>
                </a:lnTo>
                <a:lnTo>
                  <a:pt x="612934" y="25238"/>
                </a:lnTo>
                <a:lnTo>
                  <a:pt x="599967" y="27839"/>
                </a:lnTo>
                <a:lnTo>
                  <a:pt x="602687" y="37175"/>
                </a:lnTo>
                <a:lnTo>
                  <a:pt x="607117" y="35269"/>
                </a:lnTo>
                <a:lnTo>
                  <a:pt x="619768" y="35269"/>
                </a:lnTo>
                <a:lnTo>
                  <a:pt x="625029" y="38037"/>
                </a:lnTo>
                <a:lnTo>
                  <a:pt x="628181" y="43575"/>
                </a:lnTo>
                <a:lnTo>
                  <a:pt x="629885" y="46556"/>
                </a:lnTo>
                <a:lnTo>
                  <a:pt x="630971" y="50539"/>
                </a:lnTo>
                <a:lnTo>
                  <a:pt x="631440" y="55523"/>
                </a:lnTo>
                <a:lnTo>
                  <a:pt x="593422" y="55523"/>
                </a:lnTo>
                <a:lnTo>
                  <a:pt x="589716" y="35524"/>
                </a:lnTo>
                <a:lnTo>
                  <a:pt x="588014" y="37646"/>
                </a:lnTo>
                <a:lnTo>
                  <a:pt x="582581" y="48716"/>
                </a:lnTo>
                <a:lnTo>
                  <a:pt x="580771" y="62295"/>
                </a:lnTo>
                <a:lnTo>
                  <a:pt x="580823" y="64819"/>
                </a:lnTo>
                <a:lnTo>
                  <a:pt x="583344" y="78162"/>
                </a:lnTo>
                <a:lnTo>
                  <a:pt x="589652" y="88332"/>
                </a:lnTo>
                <a:lnTo>
                  <a:pt x="595573" y="94530"/>
                </a:lnTo>
                <a:lnTo>
                  <a:pt x="602793" y="97629"/>
                </a:lnTo>
                <a:lnTo>
                  <a:pt x="614805" y="97629"/>
                </a:lnTo>
                <a:lnTo>
                  <a:pt x="617937" y="97288"/>
                </a:lnTo>
                <a:lnTo>
                  <a:pt x="620705" y="96607"/>
                </a:lnTo>
                <a:lnTo>
                  <a:pt x="625860" y="95414"/>
                </a:lnTo>
                <a:lnTo>
                  <a:pt x="630183" y="93113"/>
                </a:lnTo>
                <a:lnTo>
                  <a:pt x="633676" y="89706"/>
                </a:lnTo>
                <a:lnTo>
                  <a:pt x="635763" y="87746"/>
                </a:lnTo>
                <a:lnTo>
                  <a:pt x="637649" y="85223"/>
                </a:lnTo>
                <a:lnTo>
                  <a:pt x="639331" y="82134"/>
                </a:lnTo>
                <a:lnTo>
                  <a:pt x="641013" y="79046"/>
                </a:lnTo>
                <a:lnTo>
                  <a:pt x="642004" y="76246"/>
                </a:lnTo>
                <a:lnTo>
                  <a:pt x="642302" y="73732"/>
                </a:lnTo>
                <a:lnTo>
                  <a:pt x="630993" y="73732"/>
                </a:lnTo>
                <a:lnTo>
                  <a:pt x="630140" y="76757"/>
                </a:lnTo>
                <a:lnTo>
                  <a:pt x="628692" y="79419"/>
                </a:lnTo>
                <a:lnTo>
                  <a:pt x="626648" y="81719"/>
                </a:lnTo>
                <a:lnTo>
                  <a:pt x="623070" y="85680"/>
                </a:lnTo>
                <a:lnTo>
                  <a:pt x="618277" y="87661"/>
                </a:lnTo>
                <a:lnTo>
                  <a:pt x="605839" y="87661"/>
                </a:lnTo>
                <a:lnTo>
                  <a:pt x="601089" y="85563"/>
                </a:lnTo>
                <a:lnTo>
                  <a:pt x="598022" y="81368"/>
                </a:lnTo>
                <a:lnTo>
                  <a:pt x="594955" y="77172"/>
                </a:lnTo>
                <a:lnTo>
                  <a:pt x="593315" y="71603"/>
                </a:lnTo>
                <a:lnTo>
                  <a:pt x="593102" y="64660"/>
                </a:lnTo>
                <a:lnTo>
                  <a:pt x="643260" y="64660"/>
                </a:lnTo>
                <a:close/>
              </a:path>
              <a:path w="2299718" h="124145">
                <a:moveTo>
                  <a:pt x="661258" y="26771"/>
                </a:moveTo>
                <a:lnTo>
                  <a:pt x="661258" y="95201"/>
                </a:lnTo>
                <a:lnTo>
                  <a:pt x="672759" y="95201"/>
                </a:lnTo>
                <a:lnTo>
                  <a:pt x="672759" y="50986"/>
                </a:lnTo>
                <a:lnTo>
                  <a:pt x="674314" y="46695"/>
                </a:lnTo>
                <a:lnTo>
                  <a:pt x="677424" y="42968"/>
                </a:lnTo>
                <a:lnTo>
                  <a:pt x="680533" y="39241"/>
                </a:lnTo>
                <a:lnTo>
                  <a:pt x="684985" y="37377"/>
                </a:lnTo>
                <a:lnTo>
                  <a:pt x="692088" y="37398"/>
                </a:lnTo>
                <a:lnTo>
                  <a:pt x="694548" y="37697"/>
                </a:lnTo>
                <a:lnTo>
                  <a:pt x="694548" y="25557"/>
                </a:lnTo>
                <a:lnTo>
                  <a:pt x="693312" y="25429"/>
                </a:lnTo>
                <a:lnTo>
                  <a:pt x="690841" y="25237"/>
                </a:lnTo>
                <a:lnTo>
                  <a:pt x="686284" y="25237"/>
                </a:lnTo>
                <a:lnTo>
                  <a:pt x="682258" y="26888"/>
                </a:lnTo>
                <a:lnTo>
                  <a:pt x="678765" y="30189"/>
                </a:lnTo>
                <a:lnTo>
                  <a:pt x="675272" y="33490"/>
                </a:lnTo>
                <a:lnTo>
                  <a:pt x="673079" y="36291"/>
                </a:lnTo>
                <a:lnTo>
                  <a:pt x="672184" y="38591"/>
                </a:lnTo>
                <a:lnTo>
                  <a:pt x="672184" y="26771"/>
                </a:lnTo>
                <a:lnTo>
                  <a:pt x="661258" y="26771"/>
                </a:lnTo>
                <a:close/>
              </a:path>
              <a:path w="2299718" h="124145">
                <a:moveTo>
                  <a:pt x="783193" y="36163"/>
                </a:moveTo>
                <a:lnTo>
                  <a:pt x="783193" y="85851"/>
                </a:lnTo>
                <a:lnTo>
                  <a:pt x="783193" y="81463"/>
                </a:lnTo>
                <a:lnTo>
                  <a:pt x="784151" y="89418"/>
                </a:lnTo>
                <a:lnTo>
                  <a:pt x="786920" y="96670"/>
                </a:lnTo>
                <a:lnTo>
                  <a:pt x="792500" y="96670"/>
                </a:lnTo>
                <a:lnTo>
                  <a:pt x="795652" y="96351"/>
                </a:lnTo>
                <a:lnTo>
                  <a:pt x="795896" y="96287"/>
                </a:lnTo>
                <a:lnTo>
                  <a:pt x="791627" y="96287"/>
                </a:lnTo>
                <a:lnTo>
                  <a:pt x="787985" y="94913"/>
                </a:lnTo>
                <a:lnTo>
                  <a:pt x="786068" y="92166"/>
                </a:lnTo>
                <a:lnTo>
                  <a:pt x="788709" y="32777"/>
                </a:lnTo>
                <a:lnTo>
                  <a:pt x="783725" y="29710"/>
                </a:lnTo>
                <a:lnTo>
                  <a:pt x="783193" y="7667"/>
                </a:lnTo>
                <a:lnTo>
                  <a:pt x="783193" y="26771"/>
                </a:lnTo>
                <a:lnTo>
                  <a:pt x="778908" y="26771"/>
                </a:lnTo>
                <a:lnTo>
                  <a:pt x="778699" y="26643"/>
                </a:lnTo>
                <a:lnTo>
                  <a:pt x="772160" y="25110"/>
                </a:lnTo>
                <a:lnTo>
                  <a:pt x="773928" y="26771"/>
                </a:lnTo>
                <a:lnTo>
                  <a:pt x="773928" y="36163"/>
                </a:lnTo>
                <a:lnTo>
                  <a:pt x="775834" y="37473"/>
                </a:lnTo>
                <a:lnTo>
                  <a:pt x="778624" y="39241"/>
                </a:lnTo>
                <a:lnTo>
                  <a:pt x="780019" y="42084"/>
                </a:lnTo>
                <a:lnTo>
                  <a:pt x="780019" y="47919"/>
                </a:lnTo>
                <a:lnTo>
                  <a:pt x="779252" y="50411"/>
                </a:lnTo>
                <a:lnTo>
                  <a:pt x="776590" y="53393"/>
                </a:lnTo>
                <a:lnTo>
                  <a:pt x="773949" y="53734"/>
                </a:lnTo>
                <a:lnTo>
                  <a:pt x="755611" y="56034"/>
                </a:lnTo>
                <a:lnTo>
                  <a:pt x="749179" y="56843"/>
                </a:lnTo>
                <a:lnTo>
                  <a:pt x="743982" y="58994"/>
                </a:lnTo>
                <a:lnTo>
                  <a:pt x="740020" y="62487"/>
                </a:lnTo>
                <a:lnTo>
                  <a:pt x="736059" y="65980"/>
                </a:lnTo>
                <a:lnTo>
                  <a:pt x="734078" y="70900"/>
                </a:lnTo>
                <a:lnTo>
                  <a:pt x="734078" y="83040"/>
                </a:lnTo>
                <a:lnTo>
                  <a:pt x="736091" y="87864"/>
                </a:lnTo>
                <a:lnTo>
                  <a:pt x="740116" y="91718"/>
                </a:lnTo>
                <a:lnTo>
                  <a:pt x="744142" y="95573"/>
                </a:lnTo>
                <a:lnTo>
                  <a:pt x="749328" y="97501"/>
                </a:lnTo>
                <a:lnTo>
                  <a:pt x="747304" y="82933"/>
                </a:lnTo>
                <a:lnTo>
                  <a:pt x="746090" y="80313"/>
                </a:lnTo>
                <a:lnTo>
                  <a:pt x="746090" y="72604"/>
                </a:lnTo>
                <a:lnTo>
                  <a:pt x="747858" y="69409"/>
                </a:lnTo>
                <a:lnTo>
                  <a:pt x="751394" y="67407"/>
                </a:lnTo>
                <a:lnTo>
                  <a:pt x="753481" y="66214"/>
                </a:lnTo>
                <a:lnTo>
                  <a:pt x="756612" y="65341"/>
                </a:lnTo>
                <a:lnTo>
                  <a:pt x="760787" y="64787"/>
                </a:lnTo>
                <a:lnTo>
                  <a:pt x="767751" y="63893"/>
                </a:lnTo>
                <a:lnTo>
                  <a:pt x="772053" y="63211"/>
                </a:lnTo>
                <a:lnTo>
                  <a:pt x="774269" y="62615"/>
                </a:lnTo>
                <a:lnTo>
                  <a:pt x="776483" y="62019"/>
                </a:lnTo>
                <a:lnTo>
                  <a:pt x="779700" y="60379"/>
                </a:lnTo>
                <a:lnTo>
                  <a:pt x="779700" y="76714"/>
                </a:lnTo>
                <a:lnTo>
                  <a:pt x="776505" y="81804"/>
                </a:lnTo>
                <a:lnTo>
                  <a:pt x="770179" y="94115"/>
                </a:lnTo>
                <a:lnTo>
                  <a:pt x="774567" y="91857"/>
                </a:lnTo>
                <a:lnTo>
                  <a:pt x="777932" y="89195"/>
                </a:lnTo>
                <a:lnTo>
                  <a:pt x="780275" y="86128"/>
                </a:lnTo>
                <a:lnTo>
                  <a:pt x="780658" y="88854"/>
                </a:lnTo>
                <a:lnTo>
                  <a:pt x="782256" y="92453"/>
                </a:lnTo>
                <a:lnTo>
                  <a:pt x="784045" y="95264"/>
                </a:lnTo>
                <a:lnTo>
                  <a:pt x="783193" y="85851"/>
                </a:lnTo>
                <a:lnTo>
                  <a:pt x="783193" y="36163"/>
                </a:lnTo>
                <a:close/>
              </a:path>
              <a:path w="2299718" h="124145">
                <a:moveTo>
                  <a:pt x="794822" y="7667"/>
                </a:moveTo>
                <a:lnTo>
                  <a:pt x="783193" y="7667"/>
                </a:lnTo>
                <a:lnTo>
                  <a:pt x="783725" y="29710"/>
                </a:lnTo>
                <a:lnTo>
                  <a:pt x="788709" y="32777"/>
                </a:lnTo>
                <a:lnTo>
                  <a:pt x="791201" y="37547"/>
                </a:lnTo>
                <a:lnTo>
                  <a:pt x="791201" y="83444"/>
                </a:lnTo>
                <a:lnTo>
                  <a:pt x="791936" y="86320"/>
                </a:lnTo>
                <a:lnTo>
                  <a:pt x="791201" y="44022"/>
                </a:lnTo>
                <a:lnTo>
                  <a:pt x="791936" y="86320"/>
                </a:lnTo>
                <a:lnTo>
                  <a:pt x="795035" y="87406"/>
                </a:lnTo>
                <a:lnTo>
                  <a:pt x="797250" y="85617"/>
                </a:lnTo>
                <a:lnTo>
                  <a:pt x="794822" y="83210"/>
                </a:lnTo>
                <a:lnTo>
                  <a:pt x="794822" y="36163"/>
                </a:lnTo>
                <a:lnTo>
                  <a:pt x="805748" y="36163"/>
                </a:lnTo>
                <a:lnTo>
                  <a:pt x="805748" y="26771"/>
                </a:lnTo>
                <a:lnTo>
                  <a:pt x="794822" y="26771"/>
                </a:lnTo>
                <a:lnTo>
                  <a:pt x="794822" y="7667"/>
                </a:lnTo>
                <a:close/>
              </a:path>
              <a:path w="2299718" h="124145">
                <a:moveTo>
                  <a:pt x="784151" y="89418"/>
                </a:moveTo>
                <a:lnTo>
                  <a:pt x="783193" y="81463"/>
                </a:lnTo>
                <a:lnTo>
                  <a:pt x="783193" y="85851"/>
                </a:lnTo>
                <a:lnTo>
                  <a:pt x="784045" y="95264"/>
                </a:lnTo>
                <a:lnTo>
                  <a:pt x="786920" y="96670"/>
                </a:lnTo>
                <a:lnTo>
                  <a:pt x="784151" y="89418"/>
                </a:lnTo>
                <a:close/>
              </a:path>
              <a:path w="2299718" h="124145">
                <a:moveTo>
                  <a:pt x="805748" y="95201"/>
                </a:moveTo>
                <a:lnTo>
                  <a:pt x="805748" y="86128"/>
                </a:lnTo>
                <a:lnTo>
                  <a:pt x="802276" y="86320"/>
                </a:lnTo>
                <a:lnTo>
                  <a:pt x="799635" y="86320"/>
                </a:lnTo>
                <a:lnTo>
                  <a:pt x="797399" y="87246"/>
                </a:lnTo>
                <a:lnTo>
                  <a:pt x="795896" y="96287"/>
                </a:lnTo>
                <a:lnTo>
                  <a:pt x="796994" y="96287"/>
                </a:lnTo>
                <a:lnTo>
                  <a:pt x="798805" y="95520"/>
                </a:lnTo>
                <a:lnTo>
                  <a:pt x="798805" y="87022"/>
                </a:lnTo>
                <a:lnTo>
                  <a:pt x="800200" y="96202"/>
                </a:lnTo>
                <a:lnTo>
                  <a:pt x="803054" y="95861"/>
                </a:lnTo>
                <a:lnTo>
                  <a:pt x="805748" y="95201"/>
                </a:lnTo>
                <a:close/>
              </a:path>
              <a:path w="2299718" h="124145">
                <a:moveTo>
                  <a:pt x="791201" y="37547"/>
                </a:moveTo>
                <a:lnTo>
                  <a:pt x="788709" y="32777"/>
                </a:lnTo>
                <a:lnTo>
                  <a:pt x="786068" y="92166"/>
                </a:lnTo>
                <a:lnTo>
                  <a:pt x="787985" y="94913"/>
                </a:lnTo>
                <a:lnTo>
                  <a:pt x="791627" y="96287"/>
                </a:lnTo>
                <a:lnTo>
                  <a:pt x="795896" y="96287"/>
                </a:lnTo>
                <a:lnTo>
                  <a:pt x="797399" y="87246"/>
                </a:lnTo>
                <a:lnTo>
                  <a:pt x="799635" y="86320"/>
                </a:lnTo>
                <a:lnTo>
                  <a:pt x="797250" y="85617"/>
                </a:lnTo>
                <a:lnTo>
                  <a:pt x="795035" y="87406"/>
                </a:lnTo>
                <a:lnTo>
                  <a:pt x="791936" y="86320"/>
                </a:lnTo>
                <a:lnTo>
                  <a:pt x="791201" y="83444"/>
                </a:lnTo>
                <a:lnTo>
                  <a:pt x="791201" y="37547"/>
                </a:lnTo>
                <a:close/>
              </a:path>
              <a:path w="2299718" h="124145">
                <a:moveTo>
                  <a:pt x="798805" y="95520"/>
                </a:moveTo>
                <a:lnTo>
                  <a:pt x="796994" y="96287"/>
                </a:lnTo>
                <a:lnTo>
                  <a:pt x="800200" y="96202"/>
                </a:lnTo>
                <a:lnTo>
                  <a:pt x="798805" y="87022"/>
                </a:lnTo>
                <a:lnTo>
                  <a:pt x="798805" y="95520"/>
                </a:lnTo>
                <a:close/>
              </a:path>
              <a:path w="2299718" h="124145">
                <a:moveTo>
                  <a:pt x="776505" y="81804"/>
                </a:moveTo>
                <a:lnTo>
                  <a:pt x="770115" y="84914"/>
                </a:lnTo>
                <a:lnTo>
                  <a:pt x="766324" y="86788"/>
                </a:lnTo>
                <a:lnTo>
                  <a:pt x="762405" y="87725"/>
                </a:lnTo>
                <a:lnTo>
                  <a:pt x="755035" y="87725"/>
                </a:lnTo>
                <a:lnTo>
                  <a:pt x="752161" y="86767"/>
                </a:lnTo>
                <a:lnTo>
                  <a:pt x="749733" y="84850"/>
                </a:lnTo>
                <a:lnTo>
                  <a:pt x="747304" y="82933"/>
                </a:lnTo>
                <a:lnTo>
                  <a:pt x="749328" y="97501"/>
                </a:lnTo>
                <a:lnTo>
                  <a:pt x="760957" y="97501"/>
                </a:lnTo>
                <a:lnTo>
                  <a:pt x="765792" y="96372"/>
                </a:lnTo>
                <a:lnTo>
                  <a:pt x="770179" y="94115"/>
                </a:lnTo>
                <a:lnTo>
                  <a:pt x="776505" y="81804"/>
                </a:lnTo>
                <a:close/>
              </a:path>
              <a:path w="2299718" h="124145">
                <a:moveTo>
                  <a:pt x="737805" y="39230"/>
                </a:moveTo>
                <a:lnTo>
                  <a:pt x="737592" y="47664"/>
                </a:lnTo>
                <a:lnTo>
                  <a:pt x="748327" y="47664"/>
                </a:lnTo>
                <a:lnTo>
                  <a:pt x="748753" y="44129"/>
                </a:lnTo>
                <a:lnTo>
                  <a:pt x="749669" y="41467"/>
                </a:lnTo>
                <a:lnTo>
                  <a:pt x="751074" y="39677"/>
                </a:lnTo>
                <a:lnTo>
                  <a:pt x="753588" y="36440"/>
                </a:lnTo>
                <a:lnTo>
                  <a:pt x="757847" y="34821"/>
                </a:lnTo>
                <a:lnTo>
                  <a:pt x="769050" y="34821"/>
                </a:lnTo>
                <a:lnTo>
                  <a:pt x="773044" y="35706"/>
                </a:lnTo>
                <a:lnTo>
                  <a:pt x="775834" y="37473"/>
                </a:lnTo>
                <a:lnTo>
                  <a:pt x="773928" y="36163"/>
                </a:lnTo>
                <a:lnTo>
                  <a:pt x="773928" y="26771"/>
                </a:lnTo>
                <a:lnTo>
                  <a:pt x="772160" y="25110"/>
                </a:lnTo>
                <a:lnTo>
                  <a:pt x="757166" y="25110"/>
                </a:lnTo>
                <a:lnTo>
                  <a:pt x="751064" y="26760"/>
                </a:lnTo>
                <a:lnTo>
                  <a:pt x="745803" y="30061"/>
                </a:lnTo>
                <a:lnTo>
                  <a:pt x="740542" y="33362"/>
                </a:lnTo>
                <a:lnTo>
                  <a:pt x="737805" y="39230"/>
                </a:lnTo>
                <a:close/>
              </a:path>
              <a:path w="2299718" h="124145">
                <a:moveTo>
                  <a:pt x="857227" y="27091"/>
                </a:moveTo>
                <a:lnTo>
                  <a:pt x="857227" y="95201"/>
                </a:lnTo>
                <a:lnTo>
                  <a:pt x="868920" y="95201"/>
                </a:lnTo>
                <a:lnTo>
                  <a:pt x="868920" y="27091"/>
                </a:lnTo>
                <a:lnTo>
                  <a:pt x="857227" y="27091"/>
                </a:lnTo>
                <a:close/>
              </a:path>
              <a:path w="2299718" h="124145">
                <a:moveTo>
                  <a:pt x="857227" y="1341"/>
                </a:moveTo>
                <a:lnTo>
                  <a:pt x="857227" y="14376"/>
                </a:lnTo>
                <a:lnTo>
                  <a:pt x="868920" y="14376"/>
                </a:lnTo>
                <a:lnTo>
                  <a:pt x="868920" y="1341"/>
                </a:lnTo>
                <a:lnTo>
                  <a:pt x="857227" y="1341"/>
                </a:lnTo>
                <a:close/>
              </a:path>
              <a:path w="2299718" h="124145">
                <a:moveTo>
                  <a:pt x="926425" y="35588"/>
                </a:moveTo>
                <a:lnTo>
                  <a:pt x="926458" y="88140"/>
                </a:lnTo>
                <a:lnTo>
                  <a:pt x="930131" y="37718"/>
                </a:lnTo>
                <a:lnTo>
                  <a:pt x="926522" y="35205"/>
                </a:lnTo>
                <a:lnTo>
                  <a:pt x="926216" y="35588"/>
                </a:lnTo>
                <a:lnTo>
                  <a:pt x="924975" y="37142"/>
                </a:lnTo>
                <a:lnTo>
                  <a:pt x="919833" y="48053"/>
                </a:lnTo>
                <a:lnTo>
                  <a:pt x="918119" y="62040"/>
                </a:lnTo>
                <a:lnTo>
                  <a:pt x="918164" y="64643"/>
                </a:lnTo>
                <a:lnTo>
                  <a:pt x="920519" y="78609"/>
                </a:lnTo>
                <a:lnTo>
                  <a:pt x="926458" y="88140"/>
                </a:lnTo>
                <a:lnTo>
                  <a:pt x="926425" y="35588"/>
                </a:lnTo>
                <a:close/>
              </a:path>
              <a:path w="2299718" h="124145">
                <a:moveTo>
                  <a:pt x="901443" y="95201"/>
                </a:moveTo>
                <a:lnTo>
                  <a:pt x="901443" y="54884"/>
                </a:lnTo>
                <a:lnTo>
                  <a:pt x="901730" y="51444"/>
                </a:lnTo>
                <a:lnTo>
                  <a:pt x="902305" y="49038"/>
                </a:lnTo>
                <a:lnTo>
                  <a:pt x="902880" y="46631"/>
                </a:lnTo>
                <a:lnTo>
                  <a:pt x="904126" y="44299"/>
                </a:lnTo>
                <a:lnTo>
                  <a:pt x="906043" y="42041"/>
                </a:lnTo>
                <a:lnTo>
                  <a:pt x="908429" y="39230"/>
                </a:lnTo>
                <a:lnTo>
                  <a:pt x="911197" y="37356"/>
                </a:lnTo>
                <a:lnTo>
                  <a:pt x="914350" y="36419"/>
                </a:lnTo>
                <a:lnTo>
                  <a:pt x="916096" y="35865"/>
                </a:lnTo>
                <a:lnTo>
                  <a:pt x="918332" y="35588"/>
                </a:lnTo>
                <a:lnTo>
                  <a:pt x="926216" y="35588"/>
                </a:lnTo>
                <a:lnTo>
                  <a:pt x="926522" y="35205"/>
                </a:lnTo>
                <a:lnTo>
                  <a:pt x="930131" y="37718"/>
                </a:lnTo>
                <a:lnTo>
                  <a:pt x="926458" y="88140"/>
                </a:lnTo>
                <a:lnTo>
                  <a:pt x="932017" y="93401"/>
                </a:lnTo>
                <a:lnTo>
                  <a:pt x="934030" y="94217"/>
                </a:lnTo>
                <a:lnTo>
                  <a:pt x="934030" y="95201"/>
                </a:lnTo>
                <a:lnTo>
                  <a:pt x="936454" y="95201"/>
                </a:lnTo>
                <a:lnTo>
                  <a:pt x="938502" y="96031"/>
                </a:lnTo>
                <a:lnTo>
                  <a:pt x="945914" y="96031"/>
                </a:lnTo>
                <a:lnTo>
                  <a:pt x="945722" y="95201"/>
                </a:lnTo>
                <a:lnTo>
                  <a:pt x="937767" y="84626"/>
                </a:lnTo>
                <a:lnTo>
                  <a:pt x="935286" y="39507"/>
                </a:lnTo>
                <a:lnTo>
                  <a:pt x="934637" y="80601"/>
                </a:lnTo>
                <a:lnTo>
                  <a:pt x="934030" y="79821"/>
                </a:lnTo>
                <a:lnTo>
                  <a:pt x="931506" y="76576"/>
                </a:lnTo>
                <a:lnTo>
                  <a:pt x="929940" y="70709"/>
                </a:lnTo>
                <a:lnTo>
                  <a:pt x="929940" y="56439"/>
                </a:lnTo>
                <a:lnTo>
                  <a:pt x="930728" y="51136"/>
                </a:lnTo>
                <a:lnTo>
                  <a:pt x="932176" y="41977"/>
                </a:lnTo>
                <a:lnTo>
                  <a:pt x="932123" y="28773"/>
                </a:lnTo>
                <a:lnTo>
                  <a:pt x="932943" y="25237"/>
                </a:lnTo>
                <a:lnTo>
                  <a:pt x="918801" y="25237"/>
                </a:lnTo>
                <a:lnTo>
                  <a:pt x="914776" y="26111"/>
                </a:lnTo>
                <a:lnTo>
                  <a:pt x="911155" y="27857"/>
                </a:lnTo>
                <a:lnTo>
                  <a:pt x="907534" y="29603"/>
                </a:lnTo>
                <a:lnTo>
                  <a:pt x="904105" y="32479"/>
                </a:lnTo>
                <a:lnTo>
                  <a:pt x="900868" y="36483"/>
                </a:lnTo>
                <a:lnTo>
                  <a:pt x="900868" y="26771"/>
                </a:lnTo>
                <a:lnTo>
                  <a:pt x="889941" y="26771"/>
                </a:lnTo>
                <a:lnTo>
                  <a:pt x="889941" y="95201"/>
                </a:lnTo>
                <a:lnTo>
                  <a:pt x="901443" y="95201"/>
                </a:lnTo>
                <a:close/>
              </a:path>
              <a:path w="2299718" h="124145">
                <a:moveTo>
                  <a:pt x="946809" y="25557"/>
                </a:moveTo>
                <a:lnTo>
                  <a:pt x="938886" y="25557"/>
                </a:lnTo>
                <a:lnTo>
                  <a:pt x="939503" y="28624"/>
                </a:lnTo>
                <a:lnTo>
                  <a:pt x="942911" y="35396"/>
                </a:lnTo>
                <a:lnTo>
                  <a:pt x="946809" y="25557"/>
                </a:lnTo>
                <a:close/>
              </a:path>
              <a:path w="2299718" h="124145">
                <a:moveTo>
                  <a:pt x="978118" y="27410"/>
                </a:moveTo>
                <a:lnTo>
                  <a:pt x="967511" y="27410"/>
                </a:lnTo>
                <a:lnTo>
                  <a:pt x="967511" y="36035"/>
                </a:lnTo>
                <a:lnTo>
                  <a:pt x="965253" y="33181"/>
                </a:lnTo>
                <a:lnTo>
                  <a:pt x="963038" y="31009"/>
                </a:lnTo>
                <a:lnTo>
                  <a:pt x="960866" y="29518"/>
                </a:lnTo>
                <a:lnTo>
                  <a:pt x="956862" y="26877"/>
                </a:lnTo>
                <a:lnTo>
                  <a:pt x="952176" y="25557"/>
                </a:lnTo>
                <a:lnTo>
                  <a:pt x="946809" y="25557"/>
                </a:lnTo>
                <a:lnTo>
                  <a:pt x="942911" y="35396"/>
                </a:lnTo>
                <a:lnTo>
                  <a:pt x="939503" y="28624"/>
                </a:lnTo>
                <a:lnTo>
                  <a:pt x="938886" y="25557"/>
                </a:lnTo>
                <a:lnTo>
                  <a:pt x="936115" y="26874"/>
                </a:lnTo>
                <a:lnTo>
                  <a:pt x="940824" y="35716"/>
                </a:lnTo>
                <a:lnTo>
                  <a:pt x="941974" y="86639"/>
                </a:lnTo>
                <a:lnTo>
                  <a:pt x="943073" y="35716"/>
                </a:lnTo>
                <a:lnTo>
                  <a:pt x="954327" y="35716"/>
                </a:lnTo>
                <a:lnTo>
                  <a:pt x="958778" y="37760"/>
                </a:lnTo>
                <a:lnTo>
                  <a:pt x="962271" y="41850"/>
                </a:lnTo>
                <a:lnTo>
                  <a:pt x="965764" y="45939"/>
                </a:lnTo>
                <a:lnTo>
                  <a:pt x="967511" y="52222"/>
                </a:lnTo>
                <a:lnTo>
                  <a:pt x="974284" y="110215"/>
                </a:lnTo>
                <a:lnTo>
                  <a:pt x="976840" y="105189"/>
                </a:lnTo>
                <a:lnTo>
                  <a:pt x="978118" y="98332"/>
                </a:lnTo>
                <a:lnTo>
                  <a:pt x="978118" y="27410"/>
                </a:lnTo>
                <a:close/>
              </a:path>
              <a:path w="2299718" h="124145">
                <a:moveTo>
                  <a:pt x="923636" y="115891"/>
                </a:moveTo>
                <a:lnTo>
                  <a:pt x="928662" y="119193"/>
                </a:lnTo>
                <a:lnTo>
                  <a:pt x="933689" y="122494"/>
                </a:lnTo>
                <a:lnTo>
                  <a:pt x="939887" y="124144"/>
                </a:lnTo>
                <a:lnTo>
                  <a:pt x="947256" y="124144"/>
                </a:lnTo>
                <a:lnTo>
                  <a:pt x="953454" y="123767"/>
                </a:lnTo>
                <a:lnTo>
                  <a:pt x="966087" y="119421"/>
                </a:lnTo>
                <a:lnTo>
                  <a:pt x="974284" y="110215"/>
                </a:lnTo>
                <a:lnTo>
                  <a:pt x="967511" y="52222"/>
                </a:lnTo>
                <a:lnTo>
                  <a:pt x="967511" y="66321"/>
                </a:lnTo>
                <a:lnTo>
                  <a:pt x="966574" y="71241"/>
                </a:lnTo>
                <a:lnTo>
                  <a:pt x="964700" y="75458"/>
                </a:lnTo>
                <a:lnTo>
                  <a:pt x="961334" y="82912"/>
                </a:lnTo>
                <a:lnTo>
                  <a:pt x="955520" y="86639"/>
                </a:lnTo>
                <a:lnTo>
                  <a:pt x="945722" y="86639"/>
                </a:lnTo>
                <a:lnTo>
                  <a:pt x="945722" y="44405"/>
                </a:lnTo>
                <a:lnTo>
                  <a:pt x="944785" y="39103"/>
                </a:lnTo>
                <a:lnTo>
                  <a:pt x="943073" y="35716"/>
                </a:lnTo>
                <a:lnTo>
                  <a:pt x="941974" y="86639"/>
                </a:lnTo>
                <a:lnTo>
                  <a:pt x="940824" y="35716"/>
                </a:lnTo>
                <a:lnTo>
                  <a:pt x="936115" y="26874"/>
                </a:lnTo>
                <a:lnTo>
                  <a:pt x="932943" y="25237"/>
                </a:lnTo>
                <a:lnTo>
                  <a:pt x="932123" y="28773"/>
                </a:lnTo>
                <a:lnTo>
                  <a:pt x="932176" y="41977"/>
                </a:lnTo>
                <a:lnTo>
                  <a:pt x="930728" y="51136"/>
                </a:lnTo>
                <a:lnTo>
                  <a:pt x="932304" y="47089"/>
                </a:lnTo>
                <a:lnTo>
                  <a:pt x="933355" y="44416"/>
                </a:lnTo>
                <a:lnTo>
                  <a:pt x="934030" y="47899"/>
                </a:lnTo>
                <a:lnTo>
                  <a:pt x="934030" y="79821"/>
                </a:lnTo>
                <a:lnTo>
                  <a:pt x="934637" y="80601"/>
                </a:lnTo>
                <a:lnTo>
                  <a:pt x="935286" y="39507"/>
                </a:lnTo>
                <a:lnTo>
                  <a:pt x="937767" y="84626"/>
                </a:lnTo>
                <a:lnTo>
                  <a:pt x="945722" y="95201"/>
                </a:lnTo>
                <a:lnTo>
                  <a:pt x="945914" y="96031"/>
                </a:lnTo>
                <a:lnTo>
                  <a:pt x="951239" y="96031"/>
                </a:lnTo>
                <a:lnTo>
                  <a:pt x="955520" y="95179"/>
                </a:lnTo>
                <a:lnTo>
                  <a:pt x="958757" y="93476"/>
                </a:lnTo>
                <a:lnTo>
                  <a:pt x="961995" y="91772"/>
                </a:lnTo>
                <a:lnTo>
                  <a:pt x="964763" y="89174"/>
                </a:lnTo>
                <a:lnTo>
                  <a:pt x="967064" y="85680"/>
                </a:lnTo>
                <a:lnTo>
                  <a:pt x="967191" y="95094"/>
                </a:lnTo>
                <a:lnTo>
                  <a:pt x="966445" y="101632"/>
                </a:lnTo>
                <a:lnTo>
                  <a:pt x="964827" y="105296"/>
                </a:lnTo>
                <a:lnTo>
                  <a:pt x="962101" y="111515"/>
                </a:lnTo>
                <a:lnTo>
                  <a:pt x="956329" y="114624"/>
                </a:lnTo>
                <a:lnTo>
                  <a:pt x="941931" y="114624"/>
                </a:lnTo>
                <a:lnTo>
                  <a:pt x="937842" y="113346"/>
                </a:lnTo>
                <a:lnTo>
                  <a:pt x="935243" y="110791"/>
                </a:lnTo>
                <a:lnTo>
                  <a:pt x="933582" y="109129"/>
                </a:lnTo>
                <a:lnTo>
                  <a:pt x="932475" y="106766"/>
                </a:lnTo>
                <a:lnTo>
                  <a:pt x="931921" y="103698"/>
                </a:lnTo>
                <a:lnTo>
                  <a:pt x="920228" y="103698"/>
                </a:lnTo>
                <a:lnTo>
                  <a:pt x="920824" y="110727"/>
                </a:lnTo>
                <a:lnTo>
                  <a:pt x="923636" y="115891"/>
                </a:lnTo>
                <a:close/>
              </a:path>
              <a:path w="2299718" h="124145">
                <a:moveTo>
                  <a:pt x="1075644" y="1342"/>
                </a:moveTo>
                <a:lnTo>
                  <a:pt x="1075644" y="95201"/>
                </a:lnTo>
                <a:lnTo>
                  <a:pt x="1087145" y="95201"/>
                </a:lnTo>
                <a:lnTo>
                  <a:pt x="1087145" y="1342"/>
                </a:lnTo>
                <a:lnTo>
                  <a:pt x="1075644" y="1342"/>
                </a:lnTo>
                <a:close/>
              </a:path>
              <a:path w="2299718" h="124145">
                <a:moveTo>
                  <a:pt x="1133023" y="26771"/>
                </a:moveTo>
                <a:lnTo>
                  <a:pt x="1136369" y="25238"/>
                </a:lnTo>
                <a:lnTo>
                  <a:pt x="1123402" y="27839"/>
                </a:lnTo>
                <a:lnTo>
                  <a:pt x="1113151" y="35524"/>
                </a:lnTo>
                <a:lnTo>
                  <a:pt x="1117070" y="49645"/>
                </a:lnTo>
                <a:lnTo>
                  <a:pt x="1118965" y="44800"/>
                </a:lnTo>
                <a:lnTo>
                  <a:pt x="1122544" y="40988"/>
                </a:lnTo>
                <a:lnTo>
                  <a:pt x="1126122" y="37175"/>
                </a:lnTo>
                <a:lnTo>
                  <a:pt x="1130552" y="35269"/>
                </a:lnTo>
                <a:lnTo>
                  <a:pt x="1136157" y="35269"/>
                </a:lnTo>
                <a:lnTo>
                  <a:pt x="1133023" y="26771"/>
                </a:lnTo>
                <a:close/>
              </a:path>
              <a:path w="2299718" h="124145">
                <a:moveTo>
                  <a:pt x="1164449" y="79047"/>
                </a:moveTo>
                <a:lnTo>
                  <a:pt x="1165439" y="76246"/>
                </a:lnTo>
                <a:lnTo>
                  <a:pt x="1165737" y="73733"/>
                </a:lnTo>
                <a:lnTo>
                  <a:pt x="1161780" y="73733"/>
                </a:lnTo>
                <a:lnTo>
                  <a:pt x="1161084" y="85223"/>
                </a:lnTo>
                <a:lnTo>
                  <a:pt x="1159199" y="87747"/>
                </a:lnTo>
                <a:lnTo>
                  <a:pt x="1157111" y="89706"/>
                </a:lnTo>
                <a:lnTo>
                  <a:pt x="1161780" y="73733"/>
                </a:lnTo>
                <a:lnTo>
                  <a:pt x="1158804" y="64660"/>
                </a:lnTo>
                <a:lnTo>
                  <a:pt x="1166695" y="64660"/>
                </a:lnTo>
                <a:lnTo>
                  <a:pt x="1166695" y="57759"/>
                </a:lnTo>
                <a:lnTo>
                  <a:pt x="1166355" y="52733"/>
                </a:lnTo>
                <a:lnTo>
                  <a:pt x="1165673" y="49581"/>
                </a:lnTo>
                <a:lnTo>
                  <a:pt x="1164907" y="44981"/>
                </a:lnTo>
                <a:lnTo>
                  <a:pt x="1163373" y="40955"/>
                </a:lnTo>
                <a:lnTo>
                  <a:pt x="1161073" y="37505"/>
                </a:lnTo>
                <a:lnTo>
                  <a:pt x="1158687" y="33885"/>
                </a:lnTo>
                <a:lnTo>
                  <a:pt x="1155216" y="30935"/>
                </a:lnTo>
                <a:lnTo>
                  <a:pt x="1150658" y="28656"/>
                </a:lnTo>
                <a:lnTo>
                  <a:pt x="1146100" y="26378"/>
                </a:lnTo>
                <a:lnTo>
                  <a:pt x="1141393" y="25238"/>
                </a:lnTo>
                <a:lnTo>
                  <a:pt x="1136369" y="25238"/>
                </a:lnTo>
                <a:lnTo>
                  <a:pt x="1133023" y="26771"/>
                </a:lnTo>
                <a:lnTo>
                  <a:pt x="1136157" y="35269"/>
                </a:lnTo>
                <a:lnTo>
                  <a:pt x="1143203" y="35269"/>
                </a:lnTo>
                <a:lnTo>
                  <a:pt x="1148464" y="38037"/>
                </a:lnTo>
                <a:lnTo>
                  <a:pt x="1152254" y="44692"/>
                </a:lnTo>
                <a:lnTo>
                  <a:pt x="1146376" y="26771"/>
                </a:lnTo>
                <a:lnTo>
                  <a:pt x="1152254" y="44692"/>
                </a:lnTo>
                <a:lnTo>
                  <a:pt x="1153320" y="46557"/>
                </a:lnTo>
                <a:lnTo>
                  <a:pt x="1154406" y="50539"/>
                </a:lnTo>
                <a:lnTo>
                  <a:pt x="1154501" y="51540"/>
                </a:lnTo>
                <a:lnTo>
                  <a:pt x="1154875" y="55523"/>
                </a:lnTo>
                <a:lnTo>
                  <a:pt x="1146997" y="64660"/>
                </a:lnTo>
                <a:lnTo>
                  <a:pt x="1154428" y="73733"/>
                </a:lnTo>
                <a:lnTo>
                  <a:pt x="1156467" y="90335"/>
                </a:lnTo>
                <a:lnTo>
                  <a:pt x="1158262" y="95201"/>
                </a:lnTo>
                <a:lnTo>
                  <a:pt x="1170530" y="95201"/>
                </a:lnTo>
                <a:lnTo>
                  <a:pt x="1162766" y="82135"/>
                </a:lnTo>
                <a:lnTo>
                  <a:pt x="1163871" y="80107"/>
                </a:lnTo>
                <a:lnTo>
                  <a:pt x="1164449" y="79047"/>
                </a:lnTo>
                <a:close/>
              </a:path>
              <a:path w="2299718" h="124145">
                <a:moveTo>
                  <a:pt x="1161780" y="73733"/>
                </a:moveTo>
                <a:lnTo>
                  <a:pt x="1157111" y="89706"/>
                </a:lnTo>
                <a:lnTo>
                  <a:pt x="1159199" y="87747"/>
                </a:lnTo>
                <a:lnTo>
                  <a:pt x="1161084" y="85223"/>
                </a:lnTo>
                <a:lnTo>
                  <a:pt x="1161780" y="73733"/>
                </a:lnTo>
                <a:close/>
              </a:path>
              <a:path w="2299718" h="124145">
                <a:moveTo>
                  <a:pt x="1146997" y="64660"/>
                </a:moveTo>
                <a:lnTo>
                  <a:pt x="1152314" y="79076"/>
                </a:lnTo>
                <a:lnTo>
                  <a:pt x="1153575" y="76757"/>
                </a:lnTo>
                <a:lnTo>
                  <a:pt x="1152314" y="79076"/>
                </a:lnTo>
                <a:lnTo>
                  <a:pt x="1152127" y="79419"/>
                </a:lnTo>
                <a:lnTo>
                  <a:pt x="1150083" y="81719"/>
                </a:lnTo>
                <a:lnTo>
                  <a:pt x="1146505" y="85681"/>
                </a:lnTo>
                <a:lnTo>
                  <a:pt x="1141712" y="87661"/>
                </a:lnTo>
                <a:lnTo>
                  <a:pt x="1138241" y="97629"/>
                </a:lnTo>
                <a:lnTo>
                  <a:pt x="1141372" y="97288"/>
                </a:lnTo>
                <a:lnTo>
                  <a:pt x="1144140" y="96607"/>
                </a:lnTo>
                <a:lnTo>
                  <a:pt x="1149295" y="95414"/>
                </a:lnTo>
                <a:lnTo>
                  <a:pt x="1153618" y="93114"/>
                </a:lnTo>
                <a:lnTo>
                  <a:pt x="1156467" y="90335"/>
                </a:lnTo>
                <a:lnTo>
                  <a:pt x="1154428" y="73733"/>
                </a:lnTo>
                <a:lnTo>
                  <a:pt x="1146997" y="64660"/>
                </a:lnTo>
                <a:close/>
              </a:path>
              <a:path w="2299718" h="124145">
                <a:moveTo>
                  <a:pt x="1163871" y="80107"/>
                </a:moveTo>
                <a:lnTo>
                  <a:pt x="1162766" y="82135"/>
                </a:lnTo>
                <a:lnTo>
                  <a:pt x="1170530" y="95201"/>
                </a:lnTo>
                <a:lnTo>
                  <a:pt x="1196343" y="26771"/>
                </a:lnTo>
                <a:lnTo>
                  <a:pt x="1183756" y="26771"/>
                </a:lnTo>
                <a:lnTo>
                  <a:pt x="1164651" y="82486"/>
                </a:lnTo>
                <a:lnTo>
                  <a:pt x="1163871" y="80107"/>
                </a:lnTo>
                <a:close/>
              </a:path>
              <a:path w="2299718" h="124145">
                <a:moveTo>
                  <a:pt x="1124524" y="85564"/>
                </a:moveTo>
                <a:lnTo>
                  <a:pt x="1121457" y="81368"/>
                </a:lnTo>
                <a:lnTo>
                  <a:pt x="1118390" y="77172"/>
                </a:lnTo>
                <a:lnTo>
                  <a:pt x="1116750" y="71603"/>
                </a:lnTo>
                <a:lnTo>
                  <a:pt x="1116537" y="64660"/>
                </a:lnTo>
                <a:lnTo>
                  <a:pt x="1146997" y="64660"/>
                </a:lnTo>
                <a:lnTo>
                  <a:pt x="1154875" y="55523"/>
                </a:lnTo>
                <a:lnTo>
                  <a:pt x="1151616" y="43575"/>
                </a:lnTo>
                <a:lnTo>
                  <a:pt x="1154875" y="55523"/>
                </a:lnTo>
                <a:lnTo>
                  <a:pt x="1154501" y="51540"/>
                </a:lnTo>
                <a:lnTo>
                  <a:pt x="1152254" y="44692"/>
                </a:lnTo>
                <a:lnTo>
                  <a:pt x="1148464" y="38037"/>
                </a:lnTo>
                <a:lnTo>
                  <a:pt x="1143203" y="35269"/>
                </a:lnTo>
                <a:lnTo>
                  <a:pt x="1136157" y="35269"/>
                </a:lnTo>
                <a:lnTo>
                  <a:pt x="1143627" y="55523"/>
                </a:lnTo>
                <a:lnTo>
                  <a:pt x="1116857" y="55523"/>
                </a:lnTo>
                <a:lnTo>
                  <a:pt x="1117070" y="49645"/>
                </a:lnTo>
                <a:lnTo>
                  <a:pt x="1113151" y="35524"/>
                </a:lnTo>
                <a:lnTo>
                  <a:pt x="1111449" y="37647"/>
                </a:lnTo>
                <a:lnTo>
                  <a:pt x="1106016" y="48716"/>
                </a:lnTo>
                <a:lnTo>
                  <a:pt x="1104206" y="62296"/>
                </a:lnTo>
                <a:lnTo>
                  <a:pt x="1104258" y="64820"/>
                </a:lnTo>
                <a:lnTo>
                  <a:pt x="1106780" y="78163"/>
                </a:lnTo>
                <a:lnTo>
                  <a:pt x="1113087" y="88333"/>
                </a:lnTo>
                <a:lnTo>
                  <a:pt x="1119008" y="94530"/>
                </a:lnTo>
                <a:lnTo>
                  <a:pt x="1126228" y="97629"/>
                </a:lnTo>
                <a:lnTo>
                  <a:pt x="1138241" y="97629"/>
                </a:lnTo>
                <a:lnTo>
                  <a:pt x="1141712" y="87661"/>
                </a:lnTo>
                <a:lnTo>
                  <a:pt x="1129274" y="87661"/>
                </a:lnTo>
                <a:lnTo>
                  <a:pt x="1124524" y="85564"/>
                </a:lnTo>
                <a:close/>
              </a:path>
              <a:path w="2299718" h="124145">
                <a:moveTo>
                  <a:pt x="1232451" y="27839"/>
                </a:moveTo>
                <a:lnTo>
                  <a:pt x="1222200" y="35524"/>
                </a:lnTo>
                <a:lnTo>
                  <a:pt x="1225906" y="55523"/>
                </a:lnTo>
                <a:lnTo>
                  <a:pt x="1226119" y="49645"/>
                </a:lnTo>
                <a:lnTo>
                  <a:pt x="1228014" y="44800"/>
                </a:lnTo>
                <a:lnTo>
                  <a:pt x="1231593" y="40988"/>
                </a:lnTo>
                <a:lnTo>
                  <a:pt x="1235171" y="37175"/>
                </a:lnTo>
                <a:lnTo>
                  <a:pt x="1232451" y="27839"/>
                </a:lnTo>
                <a:close/>
              </a:path>
              <a:path w="2299718" h="124145">
                <a:moveTo>
                  <a:pt x="1275744" y="64660"/>
                </a:moveTo>
                <a:lnTo>
                  <a:pt x="1275744" y="57759"/>
                </a:lnTo>
                <a:lnTo>
                  <a:pt x="1275404" y="52733"/>
                </a:lnTo>
                <a:lnTo>
                  <a:pt x="1274722" y="49581"/>
                </a:lnTo>
                <a:lnTo>
                  <a:pt x="1273956" y="44981"/>
                </a:lnTo>
                <a:lnTo>
                  <a:pt x="1272422" y="40955"/>
                </a:lnTo>
                <a:lnTo>
                  <a:pt x="1270122" y="37505"/>
                </a:lnTo>
                <a:lnTo>
                  <a:pt x="1267736" y="33885"/>
                </a:lnTo>
                <a:lnTo>
                  <a:pt x="1264265" y="30935"/>
                </a:lnTo>
                <a:lnTo>
                  <a:pt x="1259707" y="28656"/>
                </a:lnTo>
                <a:lnTo>
                  <a:pt x="1255149" y="26378"/>
                </a:lnTo>
                <a:lnTo>
                  <a:pt x="1250442" y="25238"/>
                </a:lnTo>
                <a:lnTo>
                  <a:pt x="1245418" y="25238"/>
                </a:lnTo>
                <a:lnTo>
                  <a:pt x="1232451" y="27839"/>
                </a:lnTo>
                <a:lnTo>
                  <a:pt x="1235171" y="37175"/>
                </a:lnTo>
                <a:lnTo>
                  <a:pt x="1239601" y="35269"/>
                </a:lnTo>
                <a:lnTo>
                  <a:pt x="1252252" y="35269"/>
                </a:lnTo>
                <a:lnTo>
                  <a:pt x="1257513" y="38038"/>
                </a:lnTo>
                <a:lnTo>
                  <a:pt x="1260665" y="43575"/>
                </a:lnTo>
                <a:lnTo>
                  <a:pt x="1262368" y="46557"/>
                </a:lnTo>
                <a:lnTo>
                  <a:pt x="1263455" y="50540"/>
                </a:lnTo>
                <a:lnTo>
                  <a:pt x="1263924" y="55523"/>
                </a:lnTo>
                <a:lnTo>
                  <a:pt x="1225906" y="55523"/>
                </a:lnTo>
                <a:lnTo>
                  <a:pt x="1222200" y="35524"/>
                </a:lnTo>
                <a:lnTo>
                  <a:pt x="1220498" y="37647"/>
                </a:lnTo>
                <a:lnTo>
                  <a:pt x="1215065" y="48716"/>
                </a:lnTo>
                <a:lnTo>
                  <a:pt x="1213255" y="62296"/>
                </a:lnTo>
                <a:lnTo>
                  <a:pt x="1213307" y="64820"/>
                </a:lnTo>
                <a:lnTo>
                  <a:pt x="1215829" y="78163"/>
                </a:lnTo>
                <a:lnTo>
                  <a:pt x="1222136" y="88333"/>
                </a:lnTo>
                <a:lnTo>
                  <a:pt x="1228057" y="94530"/>
                </a:lnTo>
                <a:lnTo>
                  <a:pt x="1235277" y="97629"/>
                </a:lnTo>
                <a:lnTo>
                  <a:pt x="1247290" y="97629"/>
                </a:lnTo>
                <a:lnTo>
                  <a:pt x="1250421" y="97288"/>
                </a:lnTo>
                <a:lnTo>
                  <a:pt x="1253189" y="96607"/>
                </a:lnTo>
                <a:lnTo>
                  <a:pt x="1258344" y="95414"/>
                </a:lnTo>
                <a:lnTo>
                  <a:pt x="1262667" y="93114"/>
                </a:lnTo>
                <a:lnTo>
                  <a:pt x="1266160" y="89706"/>
                </a:lnTo>
                <a:lnTo>
                  <a:pt x="1268248" y="87747"/>
                </a:lnTo>
                <a:lnTo>
                  <a:pt x="1270133" y="85223"/>
                </a:lnTo>
                <a:lnTo>
                  <a:pt x="1271815" y="82135"/>
                </a:lnTo>
                <a:lnTo>
                  <a:pt x="1273498" y="79047"/>
                </a:lnTo>
                <a:lnTo>
                  <a:pt x="1274488" y="76246"/>
                </a:lnTo>
                <a:lnTo>
                  <a:pt x="1274786" y="73733"/>
                </a:lnTo>
                <a:lnTo>
                  <a:pt x="1263477" y="73733"/>
                </a:lnTo>
                <a:lnTo>
                  <a:pt x="1262624" y="76757"/>
                </a:lnTo>
                <a:lnTo>
                  <a:pt x="1261176" y="79419"/>
                </a:lnTo>
                <a:lnTo>
                  <a:pt x="1259132" y="81719"/>
                </a:lnTo>
                <a:lnTo>
                  <a:pt x="1255554" y="85681"/>
                </a:lnTo>
                <a:lnTo>
                  <a:pt x="1250761" y="87661"/>
                </a:lnTo>
                <a:lnTo>
                  <a:pt x="1238323" y="87661"/>
                </a:lnTo>
                <a:lnTo>
                  <a:pt x="1233573" y="85564"/>
                </a:lnTo>
                <a:lnTo>
                  <a:pt x="1230506" y="81368"/>
                </a:lnTo>
                <a:lnTo>
                  <a:pt x="1227439" y="77173"/>
                </a:lnTo>
                <a:lnTo>
                  <a:pt x="1225799" y="71603"/>
                </a:lnTo>
                <a:lnTo>
                  <a:pt x="1225586" y="64660"/>
                </a:lnTo>
                <a:lnTo>
                  <a:pt x="1275744" y="64660"/>
                </a:lnTo>
                <a:close/>
              </a:path>
              <a:path w="2299718" h="124145">
                <a:moveTo>
                  <a:pt x="1282837" y="26771"/>
                </a:moveTo>
                <a:lnTo>
                  <a:pt x="1282837" y="95201"/>
                </a:lnTo>
                <a:lnTo>
                  <a:pt x="1294338" y="95201"/>
                </a:lnTo>
                <a:lnTo>
                  <a:pt x="1294338" y="50987"/>
                </a:lnTo>
                <a:lnTo>
                  <a:pt x="1295893" y="46696"/>
                </a:lnTo>
                <a:lnTo>
                  <a:pt x="1299003" y="42968"/>
                </a:lnTo>
                <a:lnTo>
                  <a:pt x="1302112" y="39241"/>
                </a:lnTo>
                <a:lnTo>
                  <a:pt x="1306564" y="37377"/>
                </a:lnTo>
                <a:lnTo>
                  <a:pt x="1313667" y="37399"/>
                </a:lnTo>
                <a:lnTo>
                  <a:pt x="1316127" y="37697"/>
                </a:lnTo>
                <a:lnTo>
                  <a:pt x="1316127" y="25557"/>
                </a:lnTo>
                <a:lnTo>
                  <a:pt x="1314892" y="25429"/>
                </a:lnTo>
                <a:lnTo>
                  <a:pt x="1312420" y="25238"/>
                </a:lnTo>
                <a:lnTo>
                  <a:pt x="1307863" y="25238"/>
                </a:lnTo>
                <a:lnTo>
                  <a:pt x="1303838" y="26888"/>
                </a:lnTo>
                <a:lnTo>
                  <a:pt x="1300345" y="30189"/>
                </a:lnTo>
                <a:lnTo>
                  <a:pt x="1296852" y="33491"/>
                </a:lnTo>
                <a:lnTo>
                  <a:pt x="1294658" y="36291"/>
                </a:lnTo>
                <a:lnTo>
                  <a:pt x="1293763" y="38591"/>
                </a:lnTo>
                <a:lnTo>
                  <a:pt x="1293763" y="26771"/>
                </a:lnTo>
                <a:lnTo>
                  <a:pt x="1282837" y="26771"/>
                </a:lnTo>
                <a:close/>
              </a:path>
              <a:path w="2299718" h="124145">
                <a:moveTo>
                  <a:pt x="1409093" y="32041"/>
                </a:moveTo>
                <a:lnTo>
                  <a:pt x="1405304" y="29710"/>
                </a:lnTo>
                <a:lnTo>
                  <a:pt x="1404790" y="37142"/>
                </a:lnTo>
                <a:lnTo>
                  <a:pt x="1401598" y="43916"/>
                </a:lnTo>
                <a:lnTo>
                  <a:pt x="1401598" y="47920"/>
                </a:lnTo>
                <a:lnTo>
                  <a:pt x="1401279" y="60379"/>
                </a:lnTo>
                <a:lnTo>
                  <a:pt x="1401279" y="76714"/>
                </a:lnTo>
                <a:lnTo>
                  <a:pt x="1406273" y="88141"/>
                </a:lnTo>
                <a:lnTo>
                  <a:pt x="1401279" y="69644"/>
                </a:lnTo>
                <a:lnTo>
                  <a:pt x="1406273" y="88141"/>
                </a:lnTo>
                <a:lnTo>
                  <a:pt x="1401598" y="46003"/>
                </a:lnTo>
                <a:lnTo>
                  <a:pt x="1406273" y="88141"/>
                </a:lnTo>
                <a:lnTo>
                  <a:pt x="1406337" y="35205"/>
                </a:lnTo>
                <a:lnTo>
                  <a:pt x="1409093" y="32041"/>
                </a:lnTo>
                <a:close/>
              </a:path>
              <a:path w="2299718" h="124145">
                <a:moveTo>
                  <a:pt x="1398062" y="62019"/>
                </a:moveTo>
                <a:lnTo>
                  <a:pt x="1397979" y="64644"/>
                </a:lnTo>
                <a:lnTo>
                  <a:pt x="1400283" y="78301"/>
                </a:lnTo>
                <a:lnTo>
                  <a:pt x="1398062" y="62019"/>
                </a:lnTo>
                <a:close/>
              </a:path>
              <a:path w="2299718" h="124145">
                <a:moveTo>
                  <a:pt x="1359384" y="39230"/>
                </a:moveTo>
                <a:lnTo>
                  <a:pt x="1359171" y="47664"/>
                </a:lnTo>
                <a:lnTo>
                  <a:pt x="1369906" y="47664"/>
                </a:lnTo>
                <a:lnTo>
                  <a:pt x="1370332" y="44129"/>
                </a:lnTo>
                <a:lnTo>
                  <a:pt x="1371248" y="41467"/>
                </a:lnTo>
                <a:lnTo>
                  <a:pt x="1372653" y="39678"/>
                </a:lnTo>
                <a:lnTo>
                  <a:pt x="1375167" y="36440"/>
                </a:lnTo>
                <a:lnTo>
                  <a:pt x="1379426" y="34822"/>
                </a:lnTo>
                <a:lnTo>
                  <a:pt x="1390629" y="34822"/>
                </a:lnTo>
                <a:lnTo>
                  <a:pt x="1394623" y="35706"/>
                </a:lnTo>
                <a:lnTo>
                  <a:pt x="1397413" y="37473"/>
                </a:lnTo>
                <a:lnTo>
                  <a:pt x="1400203" y="39241"/>
                </a:lnTo>
                <a:lnTo>
                  <a:pt x="1401598" y="42084"/>
                </a:lnTo>
                <a:lnTo>
                  <a:pt x="1401598" y="43916"/>
                </a:lnTo>
                <a:lnTo>
                  <a:pt x="1404790" y="37142"/>
                </a:lnTo>
                <a:lnTo>
                  <a:pt x="1405304" y="29710"/>
                </a:lnTo>
                <a:lnTo>
                  <a:pt x="1400278" y="26643"/>
                </a:lnTo>
                <a:lnTo>
                  <a:pt x="1393738" y="25110"/>
                </a:lnTo>
                <a:lnTo>
                  <a:pt x="1378745" y="25110"/>
                </a:lnTo>
                <a:lnTo>
                  <a:pt x="1372643" y="26760"/>
                </a:lnTo>
                <a:lnTo>
                  <a:pt x="1367382" y="30062"/>
                </a:lnTo>
                <a:lnTo>
                  <a:pt x="1362121" y="33363"/>
                </a:lnTo>
                <a:lnTo>
                  <a:pt x="1359384" y="39230"/>
                </a:lnTo>
                <a:close/>
              </a:path>
              <a:path w="2299718" h="124145">
                <a:moveTo>
                  <a:pt x="1405624" y="95265"/>
                </a:moveTo>
                <a:lnTo>
                  <a:pt x="1408499" y="96671"/>
                </a:lnTo>
                <a:lnTo>
                  <a:pt x="1411832" y="93401"/>
                </a:lnTo>
                <a:lnTo>
                  <a:pt x="1409756" y="70709"/>
                </a:lnTo>
                <a:lnTo>
                  <a:pt x="1409756" y="56439"/>
                </a:lnTo>
                <a:lnTo>
                  <a:pt x="1410544" y="51136"/>
                </a:lnTo>
                <a:lnTo>
                  <a:pt x="1412780" y="37548"/>
                </a:lnTo>
                <a:lnTo>
                  <a:pt x="1410288" y="32777"/>
                </a:lnTo>
                <a:lnTo>
                  <a:pt x="1409093" y="32041"/>
                </a:lnTo>
                <a:lnTo>
                  <a:pt x="1406337" y="35205"/>
                </a:lnTo>
                <a:lnTo>
                  <a:pt x="1406273" y="88141"/>
                </a:lnTo>
                <a:lnTo>
                  <a:pt x="1401279" y="76714"/>
                </a:lnTo>
                <a:lnTo>
                  <a:pt x="1401279" y="60379"/>
                </a:lnTo>
                <a:lnTo>
                  <a:pt x="1400832" y="50412"/>
                </a:lnTo>
                <a:lnTo>
                  <a:pt x="1401279" y="60379"/>
                </a:lnTo>
                <a:lnTo>
                  <a:pt x="1401598" y="47920"/>
                </a:lnTo>
                <a:lnTo>
                  <a:pt x="1401598" y="43916"/>
                </a:lnTo>
                <a:lnTo>
                  <a:pt x="1399649" y="48053"/>
                </a:lnTo>
                <a:lnTo>
                  <a:pt x="1399125" y="52322"/>
                </a:lnTo>
                <a:lnTo>
                  <a:pt x="1397935" y="62040"/>
                </a:lnTo>
                <a:lnTo>
                  <a:pt x="1398169" y="53393"/>
                </a:lnTo>
                <a:lnTo>
                  <a:pt x="1395528" y="53734"/>
                </a:lnTo>
                <a:lnTo>
                  <a:pt x="1377190" y="56034"/>
                </a:lnTo>
                <a:lnTo>
                  <a:pt x="1370758" y="56844"/>
                </a:lnTo>
                <a:lnTo>
                  <a:pt x="1365561" y="58995"/>
                </a:lnTo>
                <a:lnTo>
                  <a:pt x="1361599" y="62488"/>
                </a:lnTo>
                <a:lnTo>
                  <a:pt x="1357638" y="65980"/>
                </a:lnTo>
                <a:lnTo>
                  <a:pt x="1355657" y="70900"/>
                </a:lnTo>
                <a:lnTo>
                  <a:pt x="1355657" y="83040"/>
                </a:lnTo>
                <a:lnTo>
                  <a:pt x="1357670" y="87864"/>
                </a:lnTo>
                <a:lnTo>
                  <a:pt x="1361695" y="91719"/>
                </a:lnTo>
                <a:lnTo>
                  <a:pt x="1365721" y="95574"/>
                </a:lnTo>
                <a:lnTo>
                  <a:pt x="1370907" y="97501"/>
                </a:lnTo>
                <a:lnTo>
                  <a:pt x="1367670" y="80314"/>
                </a:lnTo>
                <a:lnTo>
                  <a:pt x="1367670" y="72604"/>
                </a:lnTo>
                <a:lnTo>
                  <a:pt x="1369437" y="69409"/>
                </a:lnTo>
                <a:lnTo>
                  <a:pt x="1372973" y="67407"/>
                </a:lnTo>
                <a:lnTo>
                  <a:pt x="1375060" y="66215"/>
                </a:lnTo>
                <a:lnTo>
                  <a:pt x="1378191" y="65342"/>
                </a:lnTo>
                <a:lnTo>
                  <a:pt x="1382366" y="64788"/>
                </a:lnTo>
                <a:lnTo>
                  <a:pt x="1389330" y="63893"/>
                </a:lnTo>
                <a:lnTo>
                  <a:pt x="1393633" y="63212"/>
                </a:lnTo>
                <a:lnTo>
                  <a:pt x="1395848" y="62616"/>
                </a:lnTo>
                <a:lnTo>
                  <a:pt x="1397935" y="62053"/>
                </a:lnTo>
                <a:lnTo>
                  <a:pt x="1400283" y="78301"/>
                </a:lnTo>
                <a:lnTo>
                  <a:pt x="1400335" y="78609"/>
                </a:lnTo>
                <a:lnTo>
                  <a:pt x="1401854" y="86128"/>
                </a:lnTo>
                <a:lnTo>
                  <a:pt x="1402237" y="88854"/>
                </a:lnTo>
                <a:lnTo>
                  <a:pt x="1403835" y="92454"/>
                </a:lnTo>
                <a:lnTo>
                  <a:pt x="1405624" y="95265"/>
                </a:lnTo>
                <a:close/>
              </a:path>
              <a:path w="2299718" h="124145">
                <a:moveTo>
                  <a:pt x="1412120" y="47089"/>
                </a:moveTo>
                <a:lnTo>
                  <a:pt x="1411321" y="76576"/>
                </a:lnTo>
                <a:lnTo>
                  <a:pt x="1412780" y="78452"/>
                </a:lnTo>
                <a:lnTo>
                  <a:pt x="1412780" y="45410"/>
                </a:lnTo>
                <a:lnTo>
                  <a:pt x="1412120" y="47089"/>
                </a:lnTo>
                <a:close/>
              </a:path>
              <a:path w="2299718" h="124145">
                <a:moveTo>
                  <a:pt x="1376614" y="87725"/>
                </a:moveTo>
                <a:lnTo>
                  <a:pt x="1373740" y="86767"/>
                </a:lnTo>
                <a:lnTo>
                  <a:pt x="1371312" y="84850"/>
                </a:lnTo>
                <a:lnTo>
                  <a:pt x="1368884" y="82934"/>
                </a:lnTo>
                <a:lnTo>
                  <a:pt x="1367670" y="80314"/>
                </a:lnTo>
                <a:lnTo>
                  <a:pt x="1370907" y="97501"/>
                </a:lnTo>
                <a:lnTo>
                  <a:pt x="1382536" y="97501"/>
                </a:lnTo>
                <a:lnTo>
                  <a:pt x="1387371" y="96372"/>
                </a:lnTo>
                <a:lnTo>
                  <a:pt x="1391758" y="94115"/>
                </a:lnTo>
                <a:lnTo>
                  <a:pt x="1396146" y="91857"/>
                </a:lnTo>
                <a:lnTo>
                  <a:pt x="1399511" y="89195"/>
                </a:lnTo>
                <a:lnTo>
                  <a:pt x="1401854" y="86128"/>
                </a:lnTo>
                <a:lnTo>
                  <a:pt x="1400335" y="78609"/>
                </a:lnTo>
                <a:lnTo>
                  <a:pt x="1400283" y="78301"/>
                </a:lnTo>
                <a:lnTo>
                  <a:pt x="1398084" y="81805"/>
                </a:lnTo>
                <a:lnTo>
                  <a:pt x="1391694" y="84914"/>
                </a:lnTo>
                <a:lnTo>
                  <a:pt x="1387903" y="86789"/>
                </a:lnTo>
                <a:lnTo>
                  <a:pt x="1383984" y="87725"/>
                </a:lnTo>
                <a:lnTo>
                  <a:pt x="1376614" y="877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129283" y="3054191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869168" y="305410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067643" y="3053514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556823" y="3190058"/>
            <a:ext cx="30264" cy="61732"/>
          </a:xfrm>
          <a:custGeom>
            <a:avLst/>
            <a:gdLst/>
            <a:ahLst/>
            <a:cxnLst/>
            <a:rect l="l" t="t" r="r" b="b"/>
            <a:pathLst>
              <a:path w="33290" h="69963">
                <a:moveTo>
                  <a:pt x="0" y="1533"/>
                </a:moveTo>
                <a:lnTo>
                  <a:pt x="0" y="69963"/>
                </a:lnTo>
                <a:lnTo>
                  <a:pt x="11501" y="69963"/>
                </a:lnTo>
                <a:lnTo>
                  <a:pt x="11501" y="25749"/>
                </a:lnTo>
                <a:lnTo>
                  <a:pt x="13056" y="21457"/>
                </a:lnTo>
                <a:lnTo>
                  <a:pt x="16166" y="17730"/>
                </a:lnTo>
                <a:lnTo>
                  <a:pt x="19275" y="14003"/>
                </a:lnTo>
                <a:lnTo>
                  <a:pt x="23727" y="12140"/>
                </a:lnTo>
                <a:lnTo>
                  <a:pt x="30829" y="12161"/>
                </a:lnTo>
                <a:lnTo>
                  <a:pt x="33290" y="12459"/>
                </a:lnTo>
                <a:lnTo>
                  <a:pt x="33290" y="319"/>
                </a:lnTo>
                <a:lnTo>
                  <a:pt x="32054" y="191"/>
                </a:lnTo>
                <a:lnTo>
                  <a:pt x="29583" y="0"/>
                </a:lnTo>
                <a:lnTo>
                  <a:pt x="25026" y="0"/>
                </a:lnTo>
                <a:lnTo>
                  <a:pt x="21000" y="1650"/>
                </a:lnTo>
                <a:lnTo>
                  <a:pt x="17507" y="4951"/>
                </a:lnTo>
                <a:lnTo>
                  <a:pt x="14014" y="8252"/>
                </a:lnTo>
                <a:lnTo>
                  <a:pt x="11821" y="11053"/>
                </a:lnTo>
                <a:lnTo>
                  <a:pt x="10926" y="13353"/>
                </a:lnTo>
                <a:lnTo>
                  <a:pt x="10926" y="1533"/>
                </a:lnTo>
                <a:lnTo>
                  <a:pt x="0" y="1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601503" y="31695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622095" y="3189832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2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3"/>
                </a:lnTo>
                <a:lnTo>
                  <a:pt x="6804" y="65905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2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5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69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7"/>
                </a:lnTo>
                <a:lnTo>
                  <a:pt x="54183" y="21467"/>
                </a:lnTo>
                <a:lnTo>
                  <a:pt x="54268" y="17037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3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09"/>
                </a:lnTo>
                <a:lnTo>
                  <a:pt x="1916" y="15248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29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3"/>
                </a:lnTo>
                <a:lnTo>
                  <a:pt x="40254" y="60347"/>
                </a:lnTo>
                <a:lnTo>
                  <a:pt x="37016" y="62199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720465" y="3169564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740650" y="3189663"/>
            <a:ext cx="53265" cy="63874"/>
          </a:xfrm>
          <a:custGeom>
            <a:avLst/>
            <a:gdLst/>
            <a:ahLst/>
            <a:cxnLst/>
            <a:rect l="l" t="t" r="r" b="b"/>
            <a:pathLst>
              <a:path w="58592" h="72391">
                <a:moveTo>
                  <a:pt x="23726" y="10286"/>
                </a:moveTo>
                <a:lnTo>
                  <a:pt x="36420" y="10286"/>
                </a:lnTo>
                <a:lnTo>
                  <a:pt x="40318" y="11681"/>
                </a:lnTo>
                <a:lnTo>
                  <a:pt x="42745" y="14471"/>
                </a:lnTo>
                <a:lnTo>
                  <a:pt x="45174" y="17261"/>
                </a:lnTo>
                <a:lnTo>
                  <a:pt x="46729" y="20765"/>
                </a:lnTo>
                <a:lnTo>
                  <a:pt x="47410" y="24982"/>
                </a:lnTo>
                <a:lnTo>
                  <a:pt x="58592" y="24982"/>
                </a:lnTo>
                <a:lnTo>
                  <a:pt x="57612" y="15824"/>
                </a:lnTo>
                <a:lnTo>
                  <a:pt x="54705" y="9370"/>
                </a:lnTo>
                <a:lnTo>
                  <a:pt x="49870" y="5622"/>
                </a:lnTo>
                <a:lnTo>
                  <a:pt x="45036" y="1874"/>
                </a:lnTo>
                <a:lnTo>
                  <a:pt x="38763" y="0"/>
                </a:lnTo>
                <a:lnTo>
                  <a:pt x="22022" y="0"/>
                </a:lnTo>
                <a:lnTo>
                  <a:pt x="14589" y="3343"/>
                </a:lnTo>
                <a:lnTo>
                  <a:pt x="8753" y="10031"/>
                </a:lnTo>
                <a:lnTo>
                  <a:pt x="6541" y="12897"/>
                </a:lnTo>
                <a:lnTo>
                  <a:pt x="1635" y="23997"/>
                </a:lnTo>
                <a:lnTo>
                  <a:pt x="0" y="38080"/>
                </a:lnTo>
                <a:lnTo>
                  <a:pt x="1" y="38503"/>
                </a:lnTo>
                <a:lnTo>
                  <a:pt x="2054" y="51730"/>
                </a:lnTo>
                <a:lnTo>
                  <a:pt x="7986" y="62583"/>
                </a:lnTo>
                <a:lnTo>
                  <a:pt x="13311" y="69122"/>
                </a:lnTo>
                <a:lnTo>
                  <a:pt x="20446" y="72391"/>
                </a:lnTo>
                <a:lnTo>
                  <a:pt x="37357" y="72391"/>
                </a:lnTo>
                <a:lnTo>
                  <a:pt x="43896" y="70293"/>
                </a:lnTo>
                <a:lnTo>
                  <a:pt x="49008" y="66097"/>
                </a:lnTo>
                <a:lnTo>
                  <a:pt x="54119" y="61902"/>
                </a:lnTo>
                <a:lnTo>
                  <a:pt x="57314" y="55267"/>
                </a:lnTo>
                <a:lnTo>
                  <a:pt x="58592" y="46195"/>
                </a:lnTo>
                <a:lnTo>
                  <a:pt x="47410" y="46195"/>
                </a:lnTo>
                <a:lnTo>
                  <a:pt x="46345" y="51264"/>
                </a:lnTo>
                <a:lnTo>
                  <a:pt x="44418" y="55257"/>
                </a:lnTo>
                <a:lnTo>
                  <a:pt x="41628" y="58174"/>
                </a:lnTo>
                <a:lnTo>
                  <a:pt x="38838" y="61092"/>
                </a:lnTo>
                <a:lnTo>
                  <a:pt x="35057" y="62551"/>
                </a:lnTo>
                <a:lnTo>
                  <a:pt x="24067" y="62551"/>
                </a:lnTo>
                <a:lnTo>
                  <a:pt x="19509" y="60209"/>
                </a:lnTo>
                <a:lnTo>
                  <a:pt x="16612" y="55523"/>
                </a:lnTo>
                <a:lnTo>
                  <a:pt x="13716" y="50837"/>
                </a:lnTo>
                <a:lnTo>
                  <a:pt x="12268" y="45066"/>
                </a:lnTo>
                <a:lnTo>
                  <a:pt x="12268" y="31392"/>
                </a:lnTo>
                <a:lnTo>
                  <a:pt x="13290" y="25663"/>
                </a:lnTo>
                <a:lnTo>
                  <a:pt x="15335" y="21020"/>
                </a:lnTo>
                <a:lnTo>
                  <a:pt x="18487" y="13864"/>
                </a:lnTo>
                <a:lnTo>
                  <a:pt x="23726" y="10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800539" y="3189832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4"/>
                </a:lnTo>
                <a:lnTo>
                  <a:pt x="6804" y="65905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3" y="61763"/>
                </a:lnTo>
                <a:lnTo>
                  <a:pt x="56483" y="56502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7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5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69"/>
                </a:lnTo>
                <a:lnTo>
                  <a:pt x="22490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1" y="16505"/>
                </a:lnTo>
                <a:lnTo>
                  <a:pt x="43108" y="18869"/>
                </a:lnTo>
                <a:lnTo>
                  <a:pt x="43321" y="21467"/>
                </a:lnTo>
                <a:lnTo>
                  <a:pt x="54183" y="21467"/>
                </a:lnTo>
                <a:lnTo>
                  <a:pt x="54268" y="17037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3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9" y="10009"/>
                </a:lnTo>
                <a:lnTo>
                  <a:pt x="1916" y="15248"/>
                </a:lnTo>
                <a:lnTo>
                  <a:pt x="1916" y="27218"/>
                </a:lnTo>
                <a:lnTo>
                  <a:pt x="4386" y="31520"/>
                </a:lnTo>
                <a:lnTo>
                  <a:pt x="9328" y="34629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1" y="58494"/>
                </a:lnTo>
                <a:lnTo>
                  <a:pt x="40254" y="60347"/>
                </a:lnTo>
                <a:lnTo>
                  <a:pt x="37017" y="62199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866351" y="3245645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679077" y="3174554"/>
            <a:ext cx="28927" cy="78194"/>
          </a:xfrm>
          <a:custGeom>
            <a:avLst/>
            <a:gdLst/>
            <a:ahLst/>
            <a:cxnLst/>
            <a:rect l="l" t="t" r="r" b="b"/>
            <a:pathLst>
              <a:path w="31820" h="88620">
                <a:moveTo>
                  <a:pt x="23066" y="88620"/>
                </a:moveTo>
                <a:lnTo>
                  <a:pt x="26272" y="88534"/>
                </a:lnTo>
                <a:lnTo>
                  <a:pt x="29126" y="88194"/>
                </a:lnTo>
                <a:lnTo>
                  <a:pt x="31820" y="87534"/>
                </a:lnTo>
                <a:lnTo>
                  <a:pt x="31820" y="78461"/>
                </a:lnTo>
                <a:lnTo>
                  <a:pt x="28348" y="78652"/>
                </a:lnTo>
                <a:lnTo>
                  <a:pt x="25707" y="78652"/>
                </a:lnTo>
                <a:lnTo>
                  <a:pt x="23322" y="77950"/>
                </a:lnTo>
                <a:lnTo>
                  <a:pt x="20894" y="75543"/>
                </a:lnTo>
                <a:lnTo>
                  <a:pt x="20894" y="28496"/>
                </a:lnTo>
                <a:lnTo>
                  <a:pt x="31820" y="28496"/>
                </a:lnTo>
                <a:lnTo>
                  <a:pt x="31820" y="19104"/>
                </a:lnTo>
                <a:lnTo>
                  <a:pt x="20894" y="19104"/>
                </a:lnTo>
                <a:lnTo>
                  <a:pt x="20894" y="0"/>
                </a:lnTo>
                <a:lnTo>
                  <a:pt x="9265" y="0"/>
                </a:lnTo>
                <a:lnTo>
                  <a:pt x="9265" y="19104"/>
                </a:lnTo>
                <a:lnTo>
                  <a:pt x="0" y="19104"/>
                </a:lnTo>
                <a:lnTo>
                  <a:pt x="0" y="28496"/>
                </a:lnTo>
                <a:lnTo>
                  <a:pt x="9265" y="28496"/>
                </a:lnTo>
                <a:lnTo>
                  <a:pt x="9265" y="78184"/>
                </a:lnTo>
                <a:lnTo>
                  <a:pt x="10223" y="81751"/>
                </a:lnTo>
                <a:lnTo>
                  <a:pt x="12140" y="84498"/>
                </a:lnTo>
                <a:lnTo>
                  <a:pt x="14057" y="87246"/>
                </a:lnTo>
                <a:lnTo>
                  <a:pt x="17699" y="88620"/>
                </a:lnTo>
                <a:lnTo>
                  <a:pt x="23066" y="88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451067" y="3174554"/>
            <a:ext cx="28927" cy="78194"/>
          </a:xfrm>
          <a:custGeom>
            <a:avLst/>
            <a:gdLst/>
            <a:ahLst/>
            <a:cxnLst/>
            <a:rect l="l" t="t" r="r" b="b"/>
            <a:pathLst>
              <a:path w="31820" h="88620">
                <a:moveTo>
                  <a:pt x="23066" y="88620"/>
                </a:moveTo>
                <a:lnTo>
                  <a:pt x="26272" y="88534"/>
                </a:lnTo>
                <a:lnTo>
                  <a:pt x="29126" y="88194"/>
                </a:lnTo>
                <a:lnTo>
                  <a:pt x="31820" y="87533"/>
                </a:lnTo>
                <a:lnTo>
                  <a:pt x="31820" y="78460"/>
                </a:lnTo>
                <a:lnTo>
                  <a:pt x="28348" y="78652"/>
                </a:lnTo>
                <a:lnTo>
                  <a:pt x="25707" y="78652"/>
                </a:lnTo>
                <a:lnTo>
                  <a:pt x="23322" y="77949"/>
                </a:lnTo>
                <a:lnTo>
                  <a:pt x="20894" y="75543"/>
                </a:lnTo>
                <a:lnTo>
                  <a:pt x="20894" y="28496"/>
                </a:lnTo>
                <a:lnTo>
                  <a:pt x="31820" y="28496"/>
                </a:lnTo>
                <a:lnTo>
                  <a:pt x="31820" y="19104"/>
                </a:lnTo>
                <a:lnTo>
                  <a:pt x="20894" y="19104"/>
                </a:lnTo>
                <a:lnTo>
                  <a:pt x="20894" y="0"/>
                </a:lnTo>
                <a:lnTo>
                  <a:pt x="9265" y="0"/>
                </a:lnTo>
                <a:lnTo>
                  <a:pt x="9265" y="19104"/>
                </a:lnTo>
                <a:lnTo>
                  <a:pt x="0" y="19104"/>
                </a:lnTo>
                <a:lnTo>
                  <a:pt x="0" y="28496"/>
                </a:lnTo>
                <a:lnTo>
                  <a:pt x="9265" y="28496"/>
                </a:lnTo>
                <a:lnTo>
                  <a:pt x="9265" y="78184"/>
                </a:lnTo>
                <a:lnTo>
                  <a:pt x="10223" y="81751"/>
                </a:lnTo>
                <a:lnTo>
                  <a:pt x="12140" y="84498"/>
                </a:lnTo>
                <a:lnTo>
                  <a:pt x="14057" y="87246"/>
                </a:lnTo>
                <a:lnTo>
                  <a:pt x="17699" y="88620"/>
                </a:lnTo>
                <a:lnTo>
                  <a:pt x="23066" y="88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086357" y="3189663"/>
            <a:ext cx="53265" cy="63874"/>
          </a:xfrm>
          <a:custGeom>
            <a:avLst/>
            <a:gdLst/>
            <a:ahLst/>
            <a:cxnLst/>
            <a:rect l="l" t="t" r="r" b="b"/>
            <a:pathLst>
              <a:path w="58592" h="72391">
                <a:moveTo>
                  <a:pt x="23726" y="10286"/>
                </a:moveTo>
                <a:lnTo>
                  <a:pt x="36420" y="10286"/>
                </a:lnTo>
                <a:lnTo>
                  <a:pt x="40318" y="11681"/>
                </a:lnTo>
                <a:lnTo>
                  <a:pt x="42745" y="14471"/>
                </a:lnTo>
                <a:lnTo>
                  <a:pt x="45174" y="17261"/>
                </a:lnTo>
                <a:lnTo>
                  <a:pt x="46729" y="20765"/>
                </a:lnTo>
                <a:lnTo>
                  <a:pt x="47410" y="24982"/>
                </a:lnTo>
                <a:lnTo>
                  <a:pt x="58592" y="24982"/>
                </a:lnTo>
                <a:lnTo>
                  <a:pt x="57612" y="15824"/>
                </a:lnTo>
                <a:lnTo>
                  <a:pt x="54705" y="9370"/>
                </a:lnTo>
                <a:lnTo>
                  <a:pt x="49870" y="5622"/>
                </a:lnTo>
                <a:lnTo>
                  <a:pt x="45036" y="1874"/>
                </a:lnTo>
                <a:lnTo>
                  <a:pt x="38763" y="0"/>
                </a:lnTo>
                <a:lnTo>
                  <a:pt x="22022" y="0"/>
                </a:lnTo>
                <a:lnTo>
                  <a:pt x="14589" y="3343"/>
                </a:lnTo>
                <a:lnTo>
                  <a:pt x="8753" y="10031"/>
                </a:lnTo>
                <a:lnTo>
                  <a:pt x="6541" y="12897"/>
                </a:lnTo>
                <a:lnTo>
                  <a:pt x="1635" y="23997"/>
                </a:lnTo>
                <a:lnTo>
                  <a:pt x="0" y="38080"/>
                </a:lnTo>
                <a:lnTo>
                  <a:pt x="1" y="38503"/>
                </a:lnTo>
                <a:lnTo>
                  <a:pt x="2054" y="51730"/>
                </a:lnTo>
                <a:lnTo>
                  <a:pt x="7986" y="62583"/>
                </a:lnTo>
                <a:lnTo>
                  <a:pt x="13311" y="69122"/>
                </a:lnTo>
                <a:lnTo>
                  <a:pt x="20446" y="72391"/>
                </a:lnTo>
                <a:lnTo>
                  <a:pt x="37357" y="72391"/>
                </a:lnTo>
                <a:lnTo>
                  <a:pt x="43896" y="70293"/>
                </a:lnTo>
                <a:lnTo>
                  <a:pt x="49008" y="66097"/>
                </a:lnTo>
                <a:lnTo>
                  <a:pt x="54119" y="61902"/>
                </a:lnTo>
                <a:lnTo>
                  <a:pt x="57314" y="55267"/>
                </a:lnTo>
                <a:lnTo>
                  <a:pt x="58592" y="46195"/>
                </a:lnTo>
                <a:lnTo>
                  <a:pt x="47410" y="46195"/>
                </a:lnTo>
                <a:lnTo>
                  <a:pt x="46345" y="51263"/>
                </a:lnTo>
                <a:lnTo>
                  <a:pt x="44418" y="55257"/>
                </a:lnTo>
                <a:lnTo>
                  <a:pt x="41627" y="58174"/>
                </a:lnTo>
                <a:lnTo>
                  <a:pt x="38838" y="61092"/>
                </a:lnTo>
                <a:lnTo>
                  <a:pt x="35057" y="62551"/>
                </a:lnTo>
                <a:lnTo>
                  <a:pt x="24067" y="62551"/>
                </a:lnTo>
                <a:lnTo>
                  <a:pt x="19509" y="60208"/>
                </a:lnTo>
                <a:lnTo>
                  <a:pt x="16612" y="55523"/>
                </a:lnTo>
                <a:lnTo>
                  <a:pt x="13716" y="50837"/>
                </a:lnTo>
                <a:lnTo>
                  <a:pt x="12268" y="45066"/>
                </a:lnTo>
                <a:lnTo>
                  <a:pt x="12268" y="31392"/>
                </a:lnTo>
                <a:lnTo>
                  <a:pt x="13290" y="25663"/>
                </a:lnTo>
                <a:lnTo>
                  <a:pt x="15335" y="21020"/>
                </a:lnTo>
                <a:lnTo>
                  <a:pt x="18487" y="13864"/>
                </a:lnTo>
                <a:lnTo>
                  <a:pt x="23726" y="10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50079" y="3168691"/>
            <a:ext cx="50710" cy="83098"/>
          </a:xfrm>
          <a:custGeom>
            <a:avLst/>
            <a:gdLst/>
            <a:ahLst/>
            <a:cxnLst/>
            <a:rect l="l" t="t" r="r" b="b"/>
            <a:pathLst>
              <a:path w="55781" h="94178">
                <a:moveTo>
                  <a:pt x="39956" y="36248"/>
                </a:moveTo>
                <a:lnTo>
                  <a:pt x="42043" y="39997"/>
                </a:lnTo>
                <a:lnTo>
                  <a:pt x="43321" y="42339"/>
                </a:lnTo>
                <a:lnTo>
                  <a:pt x="43960" y="46024"/>
                </a:lnTo>
                <a:lnTo>
                  <a:pt x="43960" y="94178"/>
                </a:lnTo>
                <a:lnTo>
                  <a:pt x="55781" y="94178"/>
                </a:lnTo>
                <a:lnTo>
                  <a:pt x="55781" y="43553"/>
                </a:lnTo>
                <a:lnTo>
                  <a:pt x="54822" y="38293"/>
                </a:lnTo>
                <a:lnTo>
                  <a:pt x="52906" y="34502"/>
                </a:lnTo>
                <a:lnTo>
                  <a:pt x="49370" y="27559"/>
                </a:lnTo>
                <a:lnTo>
                  <a:pt x="42639" y="24088"/>
                </a:lnTo>
                <a:lnTo>
                  <a:pt x="27176" y="24088"/>
                </a:lnTo>
                <a:lnTo>
                  <a:pt x="22555" y="25301"/>
                </a:lnTo>
                <a:lnTo>
                  <a:pt x="18849" y="27729"/>
                </a:lnTo>
                <a:lnTo>
                  <a:pt x="16676" y="29135"/>
                </a:lnTo>
                <a:lnTo>
                  <a:pt x="14227" y="31563"/>
                </a:lnTo>
                <a:lnTo>
                  <a:pt x="11500" y="35013"/>
                </a:lnTo>
                <a:lnTo>
                  <a:pt x="11500" y="0"/>
                </a:lnTo>
                <a:lnTo>
                  <a:pt x="0" y="0"/>
                </a:lnTo>
                <a:lnTo>
                  <a:pt x="0" y="94178"/>
                </a:lnTo>
                <a:lnTo>
                  <a:pt x="11500" y="94178"/>
                </a:lnTo>
                <a:lnTo>
                  <a:pt x="11500" y="48771"/>
                </a:lnTo>
                <a:lnTo>
                  <a:pt x="13439" y="42574"/>
                </a:lnTo>
                <a:lnTo>
                  <a:pt x="17315" y="39294"/>
                </a:lnTo>
                <a:lnTo>
                  <a:pt x="21192" y="36014"/>
                </a:lnTo>
                <a:lnTo>
                  <a:pt x="25515" y="34374"/>
                </a:lnTo>
                <a:lnTo>
                  <a:pt x="36036" y="34374"/>
                </a:lnTo>
                <a:lnTo>
                  <a:pt x="39956" y="36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216568" y="3189945"/>
            <a:ext cx="58842" cy="63874"/>
          </a:xfrm>
          <a:custGeom>
            <a:avLst/>
            <a:gdLst/>
            <a:ahLst/>
            <a:cxnLst/>
            <a:rect l="l" t="t" r="r" b="b"/>
            <a:pathLst>
              <a:path w="64726" h="72390">
                <a:moveTo>
                  <a:pt x="1980" y="40870"/>
                </a:moveTo>
                <a:lnTo>
                  <a:pt x="0" y="45789"/>
                </a:lnTo>
                <a:lnTo>
                  <a:pt x="0" y="57929"/>
                </a:lnTo>
                <a:lnTo>
                  <a:pt x="2012" y="62753"/>
                </a:lnTo>
                <a:lnTo>
                  <a:pt x="6037" y="66608"/>
                </a:lnTo>
                <a:lnTo>
                  <a:pt x="10063" y="70463"/>
                </a:lnTo>
                <a:lnTo>
                  <a:pt x="15249" y="72390"/>
                </a:lnTo>
                <a:lnTo>
                  <a:pt x="13226" y="57822"/>
                </a:lnTo>
                <a:lnTo>
                  <a:pt x="12012" y="55203"/>
                </a:lnTo>
                <a:lnTo>
                  <a:pt x="12012" y="47493"/>
                </a:lnTo>
                <a:lnTo>
                  <a:pt x="13780" y="44299"/>
                </a:lnTo>
                <a:lnTo>
                  <a:pt x="17315" y="42296"/>
                </a:lnTo>
                <a:lnTo>
                  <a:pt x="19402" y="41104"/>
                </a:lnTo>
                <a:lnTo>
                  <a:pt x="22533" y="40231"/>
                </a:lnTo>
                <a:lnTo>
                  <a:pt x="26708" y="39677"/>
                </a:lnTo>
                <a:lnTo>
                  <a:pt x="33673" y="38783"/>
                </a:lnTo>
                <a:lnTo>
                  <a:pt x="37975" y="38101"/>
                </a:lnTo>
                <a:lnTo>
                  <a:pt x="40190" y="37505"/>
                </a:lnTo>
                <a:lnTo>
                  <a:pt x="42405" y="36908"/>
                </a:lnTo>
                <a:lnTo>
                  <a:pt x="45621" y="35268"/>
                </a:lnTo>
                <a:lnTo>
                  <a:pt x="45621" y="51604"/>
                </a:lnTo>
                <a:lnTo>
                  <a:pt x="42426" y="56694"/>
                </a:lnTo>
                <a:lnTo>
                  <a:pt x="36101" y="69004"/>
                </a:lnTo>
                <a:lnTo>
                  <a:pt x="40488" y="66746"/>
                </a:lnTo>
                <a:lnTo>
                  <a:pt x="43853" y="64084"/>
                </a:lnTo>
                <a:lnTo>
                  <a:pt x="46196" y="61017"/>
                </a:lnTo>
                <a:lnTo>
                  <a:pt x="46580" y="63743"/>
                </a:lnTo>
                <a:lnTo>
                  <a:pt x="48177" y="67343"/>
                </a:lnTo>
                <a:lnTo>
                  <a:pt x="49966" y="70154"/>
                </a:lnTo>
                <a:lnTo>
                  <a:pt x="52841" y="71560"/>
                </a:lnTo>
                <a:lnTo>
                  <a:pt x="58421" y="71560"/>
                </a:lnTo>
                <a:lnTo>
                  <a:pt x="61574" y="71240"/>
                </a:lnTo>
                <a:lnTo>
                  <a:pt x="64726" y="70410"/>
                </a:lnTo>
                <a:lnTo>
                  <a:pt x="64726" y="61912"/>
                </a:lnTo>
                <a:lnTo>
                  <a:pt x="63320" y="62136"/>
                </a:lnTo>
                <a:lnTo>
                  <a:pt x="60956" y="62295"/>
                </a:lnTo>
                <a:lnTo>
                  <a:pt x="57857" y="61209"/>
                </a:lnTo>
                <a:lnTo>
                  <a:pt x="57122" y="58334"/>
                </a:lnTo>
                <a:lnTo>
                  <a:pt x="57122" y="12437"/>
                </a:lnTo>
                <a:lnTo>
                  <a:pt x="54630" y="7667"/>
                </a:lnTo>
                <a:lnTo>
                  <a:pt x="49647" y="4599"/>
                </a:lnTo>
                <a:lnTo>
                  <a:pt x="44620" y="1533"/>
                </a:lnTo>
                <a:lnTo>
                  <a:pt x="38081" y="0"/>
                </a:lnTo>
                <a:lnTo>
                  <a:pt x="23087" y="0"/>
                </a:lnTo>
                <a:lnTo>
                  <a:pt x="16985" y="1650"/>
                </a:lnTo>
                <a:lnTo>
                  <a:pt x="11724" y="4951"/>
                </a:lnTo>
                <a:lnTo>
                  <a:pt x="6464" y="8252"/>
                </a:lnTo>
                <a:lnTo>
                  <a:pt x="3727" y="14120"/>
                </a:lnTo>
                <a:lnTo>
                  <a:pt x="3513" y="22553"/>
                </a:lnTo>
                <a:lnTo>
                  <a:pt x="14248" y="22553"/>
                </a:lnTo>
                <a:lnTo>
                  <a:pt x="14674" y="19018"/>
                </a:lnTo>
                <a:lnTo>
                  <a:pt x="15590" y="16356"/>
                </a:lnTo>
                <a:lnTo>
                  <a:pt x="16995" y="14567"/>
                </a:lnTo>
                <a:lnTo>
                  <a:pt x="19509" y="11330"/>
                </a:lnTo>
                <a:lnTo>
                  <a:pt x="23769" y="9711"/>
                </a:lnTo>
                <a:lnTo>
                  <a:pt x="34972" y="9711"/>
                </a:lnTo>
                <a:lnTo>
                  <a:pt x="38965" y="10595"/>
                </a:lnTo>
                <a:lnTo>
                  <a:pt x="41755" y="12362"/>
                </a:lnTo>
                <a:lnTo>
                  <a:pt x="44546" y="14130"/>
                </a:lnTo>
                <a:lnTo>
                  <a:pt x="45941" y="16974"/>
                </a:lnTo>
                <a:lnTo>
                  <a:pt x="45941" y="22809"/>
                </a:lnTo>
                <a:lnTo>
                  <a:pt x="45174" y="25301"/>
                </a:lnTo>
                <a:lnTo>
                  <a:pt x="42512" y="28283"/>
                </a:lnTo>
                <a:lnTo>
                  <a:pt x="39871" y="28624"/>
                </a:lnTo>
                <a:lnTo>
                  <a:pt x="21532" y="30923"/>
                </a:lnTo>
                <a:lnTo>
                  <a:pt x="15100" y="31733"/>
                </a:lnTo>
                <a:lnTo>
                  <a:pt x="9903" y="33884"/>
                </a:lnTo>
                <a:lnTo>
                  <a:pt x="5942" y="37377"/>
                </a:lnTo>
                <a:lnTo>
                  <a:pt x="1980" y="40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228593" y="3239970"/>
            <a:ext cx="26545" cy="13849"/>
          </a:xfrm>
          <a:custGeom>
            <a:avLst/>
            <a:gdLst/>
            <a:ahLst/>
            <a:cxnLst/>
            <a:rect l="l" t="t" r="r" b="b"/>
            <a:pathLst>
              <a:path w="29200" h="15696">
                <a:moveTo>
                  <a:pt x="29200" y="0"/>
                </a:moveTo>
                <a:lnTo>
                  <a:pt x="22810" y="3109"/>
                </a:lnTo>
                <a:lnTo>
                  <a:pt x="19019" y="4983"/>
                </a:lnTo>
                <a:lnTo>
                  <a:pt x="15100" y="5920"/>
                </a:lnTo>
                <a:lnTo>
                  <a:pt x="7731" y="5920"/>
                </a:lnTo>
                <a:lnTo>
                  <a:pt x="4856" y="4962"/>
                </a:lnTo>
                <a:lnTo>
                  <a:pt x="2427" y="3045"/>
                </a:lnTo>
                <a:lnTo>
                  <a:pt x="0" y="1128"/>
                </a:lnTo>
                <a:lnTo>
                  <a:pt x="2023" y="15696"/>
                </a:lnTo>
                <a:lnTo>
                  <a:pt x="13652" y="15696"/>
                </a:lnTo>
                <a:lnTo>
                  <a:pt x="18487" y="14567"/>
                </a:lnTo>
                <a:lnTo>
                  <a:pt x="22874" y="12310"/>
                </a:lnTo>
                <a:lnTo>
                  <a:pt x="29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289158" y="3190058"/>
            <a:ext cx="30264" cy="61732"/>
          </a:xfrm>
          <a:custGeom>
            <a:avLst/>
            <a:gdLst/>
            <a:ahLst/>
            <a:cxnLst/>
            <a:rect l="l" t="t" r="r" b="b"/>
            <a:pathLst>
              <a:path w="33290" h="69963">
                <a:moveTo>
                  <a:pt x="0" y="1533"/>
                </a:moveTo>
                <a:lnTo>
                  <a:pt x="0" y="69963"/>
                </a:lnTo>
                <a:lnTo>
                  <a:pt x="11501" y="69963"/>
                </a:lnTo>
                <a:lnTo>
                  <a:pt x="11501" y="25749"/>
                </a:lnTo>
                <a:lnTo>
                  <a:pt x="13056" y="21457"/>
                </a:lnTo>
                <a:lnTo>
                  <a:pt x="16166" y="17730"/>
                </a:lnTo>
                <a:lnTo>
                  <a:pt x="19275" y="14003"/>
                </a:lnTo>
                <a:lnTo>
                  <a:pt x="23727" y="12140"/>
                </a:lnTo>
                <a:lnTo>
                  <a:pt x="30830" y="12161"/>
                </a:lnTo>
                <a:lnTo>
                  <a:pt x="33290" y="12459"/>
                </a:lnTo>
                <a:lnTo>
                  <a:pt x="33290" y="319"/>
                </a:lnTo>
                <a:lnTo>
                  <a:pt x="32054" y="191"/>
                </a:lnTo>
                <a:lnTo>
                  <a:pt x="29583" y="0"/>
                </a:lnTo>
                <a:lnTo>
                  <a:pt x="25026" y="0"/>
                </a:lnTo>
                <a:lnTo>
                  <a:pt x="21000" y="1650"/>
                </a:lnTo>
                <a:lnTo>
                  <a:pt x="17507" y="4951"/>
                </a:lnTo>
                <a:lnTo>
                  <a:pt x="14014" y="8252"/>
                </a:lnTo>
                <a:lnTo>
                  <a:pt x="11821" y="11053"/>
                </a:lnTo>
                <a:lnTo>
                  <a:pt x="10926" y="13353"/>
                </a:lnTo>
                <a:lnTo>
                  <a:pt x="10926" y="1533"/>
                </a:lnTo>
                <a:lnTo>
                  <a:pt x="0" y="1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325617" y="3189945"/>
            <a:ext cx="58842" cy="63874"/>
          </a:xfrm>
          <a:custGeom>
            <a:avLst/>
            <a:gdLst/>
            <a:ahLst/>
            <a:cxnLst/>
            <a:rect l="l" t="t" r="r" b="b"/>
            <a:pathLst>
              <a:path w="64726" h="72390">
                <a:moveTo>
                  <a:pt x="1980" y="40870"/>
                </a:moveTo>
                <a:lnTo>
                  <a:pt x="0" y="45789"/>
                </a:lnTo>
                <a:lnTo>
                  <a:pt x="0" y="57929"/>
                </a:lnTo>
                <a:lnTo>
                  <a:pt x="2012" y="62753"/>
                </a:lnTo>
                <a:lnTo>
                  <a:pt x="6037" y="66608"/>
                </a:lnTo>
                <a:lnTo>
                  <a:pt x="10063" y="70463"/>
                </a:lnTo>
                <a:lnTo>
                  <a:pt x="15249" y="72390"/>
                </a:lnTo>
                <a:lnTo>
                  <a:pt x="13226" y="57822"/>
                </a:lnTo>
                <a:lnTo>
                  <a:pt x="12012" y="55203"/>
                </a:lnTo>
                <a:lnTo>
                  <a:pt x="12012" y="47493"/>
                </a:lnTo>
                <a:lnTo>
                  <a:pt x="13780" y="44299"/>
                </a:lnTo>
                <a:lnTo>
                  <a:pt x="17315" y="42296"/>
                </a:lnTo>
                <a:lnTo>
                  <a:pt x="19402" y="41104"/>
                </a:lnTo>
                <a:lnTo>
                  <a:pt x="22533" y="40231"/>
                </a:lnTo>
                <a:lnTo>
                  <a:pt x="26708" y="39677"/>
                </a:lnTo>
                <a:lnTo>
                  <a:pt x="33673" y="38783"/>
                </a:lnTo>
                <a:lnTo>
                  <a:pt x="37975" y="38101"/>
                </a:lnTo>
                <a:lnTo>
                  <a:pt x="40190" y="37505"/>
                </a:lnTo>
                <a:lnTo>
                  <a:pt x="42405" y="36908"/>
                </a:lnTo>
                <a:lnTo>
                  <a:pt x="45621" y="35268"/>
                </a:lnTo>
                <a:lnTo>
                  <a:pt x="45621" y="51604"/>
                </a:lnTo>
                <a:lnTo>
                  <a:pt x="42426" y="56694"/>
                </a:lnTo>
                <a:lnTo>
                  <a:pt x="36101" y="69004"/>
                </a:lnTo>
                <a:lnTo>
                  <a:pt x="40488" y="66746"/>
                </a:lnTo>
                <a:lnTo>
                  <a:pt x="43853" y="64084"/>
                </a:lnTo>
                <a:lnTo>
                  <a:pt x="46196" y="61017"/>
                </a:lnTo>
                <a:lnTo>
                  <a:pt x="46580" y="63743"/>
                </a:lnTo>
                <a:lnTo>
                  <a:pt x="48177" y="67343"/>
                </a:lnTo>
                <a:lnTo>
                  <a:pt x="49966" y="70154"/>
                </a:lnTo>
                <a:lnTo>
                  <a:pt x="52841" y="71560"/>
                </a:lnTo>
                <a:lnTo>
                  <a:pt x="58421" y="71560"/>
                </a:lnTo>
                <a:lnTo>
                  <a:pt x="61574" y="71240"/>
                </a:lnTo>
                <a:lnTo>
                  <a:pt x="64726" y="70410"/>
                </a:lnTo>
                <a:lnTo>
                  <a:pt x="64726" y="61912"/>
                </a:lnTo>
                <a:lnTo>
                  <a:pt x="63320" y="62136"/>
                </a:lnTo>
                <a:lnTo>
                  <a:pt x="60956" y="62295"/>
                </a:lnTo>
                <a:lnTo>
                  <a:pt x="57857" y="61209"/>
                </a:lnTo>
                <a:lnTo>
                  <a:pt x="57122" y="58334"/>
                </a:lnTo>
                <a:lnTo>
                  <a:pt x="57122" y="12437"/>
                </a:lnTo>
                <a:lnTo>
                  <a:pt x="54630" y="7667"/>
                </a:lnTo>
                <a:lnTo>
                  <a:pt x="49647" y="4599"/>
                </a:lnTo>
                <a:lnTo>
                  <a:pt x="44620" y="1533"/>
                </a:lnTo>
                <a:lnTo>
                  <a:pt x="38081" y="0"/>
                </a:lnTo>
                <a:lnTo>
                  <a:pt x="23087" y="0"/>
                </a:lnTo>
                <a:lnTo>
                  <a:pt x="16985" y="1650"/>
                </a:lnTo>
                <a:lnTo>
                  <a:pt x="11724" y="4951"/>
                </a:lnTo>
                <a:lnTo>
                  <a:pt x="6464" y="8252"/>
                </a:lnTo>
                <a:lnTo>
                  <a:pt x="3727" y="14120"/>
                </a:lnTo>
                <a:lnTo>
                  <a:pt x="3513" y="22553"/>
                </a:lnTo>
                <a:lnTo>
                  <a:pt x="14248" y="22553"/>
                </a:lnTo>
                <a:lnTo>
                  <a:pt x="14674" y="19018"/>
                </a:lnTo>
                <a:lnTo>
                  <a:pt x="15590" y="16356"/>
                </a:lnTo>
                <a:lnTo>
                  <a:pt x="16995" y="14567"/>
                </a:lnTo>
                <a:lnTo>
                  <a:pt x="19509" y="11330"/>
                </a:lnTo>
                <a:lnTo>
                  <a:pt x="23769" y="9711"/>
                </a:lnTo>
                <a:lnTo>
                  <a:pt x="34972" y="9711"/>
                </a:lnTo>
                <a:lnTo>
                  <a:pt x="38965" y="10595"/>
                </a:lnTo>
                <a:lnTo>
                  <a:pt x="41755" y="12362"/>
                </a:lnTo>
                <a:lnTo>
                  <a:pt x="44546" y="14130"/>
                </a:lnTo>
                <a:lnTo>
                  <a:pt x="45941" y="16974"/>
                </a:lnTo>
                <a:lnTo>
                  <a:pt x="45941" y="22809"/>
                </a:lnTo>
                <a:lnTo>
                  <a:pt x="45174" y="25301"/>
                </a:lnTo>
                <a:lnTo>
                  <a:pt x="42512" y="28283"/>
                </a:lnTo>
                <a:lnTo>
                  <a:pt x="39871" y="28624"/>
                </a:lnTo>
                <a:lnTo>
                  <a:pt x="21532" y="30923"/>
                </a:lnTo>
                <a:lnTo>
                  <a:pt x="15100" y="31733"/>
                </a:lnTo>
                <a:lnTo>
                  <a:pt x="9903" y="33884"/>
                </a:lnTo>
                <a:lnTo>
                  <a:pt x="5942" y="37377"/>
                </a:lnTo>
                <a:lnTo>
                  <a:pt x="1980" y="40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337642" y="3239970"/>
            <a:ext cx="26545" cy="13849"/>
          </a:xfrm>
          <a:custGeom>
            <a:avLst/>
            <a:gdLst/>
            <a:ahLst/>
            <a:cxnLst/>
            <a:rect l="l" t="t" r="r" b="b"/>
            <a:pathLst>
              <a:path w="29200" h="15696">
                <a:moveTo>
                  <a:pt x="29200" y="0"/>
                </a:moveTo>
                <a:lnTo>
                  <a:pt x="22810" y="3109"/>
                </a:lnTo>
                <a:lnTo>
                  <a:pt x="19019" y="4983"/>
                </a:lnTo>
                <a:lnTo>
                  <a:pt x="15100" y="5920"/>
                </a:lnTo>
                <a:lnTo>
                  <a:pt x="7731" y="5920"/>
                </a:lnTo>
                <a:lnTo>
                  <a:pt x="4856" y="4962"/>
                </a:lnTo>
                <a:lnTo>
                  <a:pt x="2427" y="3045"/>
                </a:lnTo>
                <a:lnTo>
                  <a:pt x="0" y="1128"/>
                </a:lnTo>
                <a:lnTo>
                  <a:pt x="2023" y="15696"/>
                </a:lnTo>
                <a:lnTo>
                  <a:pt x="13652" y="15696"/>
                </a:lnTo>
                <a:lnTo>
                  <a:pt x="18487" y="14567"/>
                </a:lnTo>
                <a:lnTo>
                  <a:pt x="22874" y="12310"/>
                </a:lnTo>
                <a:lnTo>
                  <a:pt x="29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393677" y="3189663"/>
            <a:ext cx="53265" cy="63874"/>
          </a:xfrm>
          <a:custGeom>
            <a:avLst/>
            <a:gdLst/>
            <a:ahLst/>
            <a:cxnLst/>
            <a:rect l="l" t="t" r="r" b="b"/>
            <a:pathLst>
              <a:path w="58592" h="72391">
                <a:moveTo>
                  <a:pt x="23726" y="10286"/>
                </a:moveTo>
                <a:lnTo>
                  <a:pt x="36421" y="10286"/>
                </a:lnTo>
                <a:lnTo>
                  <a:pt x="40318" y="11681"/>
                </a:lnTo>
                <a:lnTo>
                  <a:pt x="42746" y="14471"/>
                </a:lnTo>
                <a:lnTo>
                  <a:pt x="45174" y="17261"/>
                </a:lnTo>
                <a:lnTo>
                  <a:pt x="46729" y="20765"/>
                </a:lnTo>
                <a:lnTo>
                  <a:pt x="47411" y="24982"/>
                </a:lnTo>
                <a:lnTo>
                  <a:pt x="58592" y="24982"/>
                </a:lnTo>
                <a:lnTo>
                  <a:pt x="57613" y="15824"/>
                </a:lnTo>
                <a:lnTo>
                  <a:pt x="54705" y="9370"/>
                </a:lnTo>
                <a:lnTo>
                  <a:pt x="49871" y="5622"/>
                </a:lnTo>
                <a:lnTo>
                  <a:pt x="45036" y="1874"/>
                </a:lnTo>
                <a:lnTo>
                  <a:pt x="38763" y="0"/>
                </a:lnTo>
                <a:lnTo>
                  <a:pt x="22023" y="0"/>
                </a:lnTo>
                <a:lnTo>
                  <a:pt x="14589" y="3343"/>
                </a:lnTo>
                <a:lnTo>
                  <a:pt x="8754" y="10031"/>
                </a:lnTo>
                <a:lnTo>
                  <a:pt x="6541" y="12897"/>
                </a:lnTo>
                <a:lnTo>
                  <a:pt x="1635" y="23997"/>
                </a:lnTo>
                <a:lnTo>
                  <a:pt x="0" y="38080"/>
                </a:lnTo>
                <a:lnTo>
                  <a:pt x="1" y="38503"/>
                </a:lnTo>
                <a:lnTo>
                  <a:pt x="2054" y="51730"/>
                </a:lnTo>
                <a:lnTo>
                  <a:pt x="7986" y="62583"/>
                </a:lnTo>
                <a:lnTo>
                  <a:pt x="13311" y="69122"/>
                </a:lnTo>
                <a:lnTo>
                  <a:pt x="20446" y="72391"/>
                </a:lnTo>
                <a:lnTo>
                  <a:pt x="37357" y="72391"/>
                </a:lnTo>
                <a:lnTo>
                  <a:pt x="43896" y="70293"/>
                </a:lnTo>
                <a:lnTo>
                  <a:pt x="49008" y="66097"/>
                </a:lnTo>
                <a:lnTo>
                  <a:pt x="54120" y="61902"/>
                </a:lnTo>
                <a:lnTo>
                  <a:pt x="57314" y="55267"/>
                </a:lnTo>
                <a:lnTo>
                  <a:pt x="58592" y="46195"/>
                </a:lnTo>
                <a:lnTo>
                  <a:pt x="47411" y="46195"/>
                </a:lnTo>
                <a:lnTo>
                  <a:pt x="46345" y="51263"/>
                </a:lnTo>
                <a:lnTo>
                  <a:pt x="44418" y="55257"/>
                </a:lnTo>
                <a:lnTo>
                  <a:pt x="41628" y="58174"/>
                </a:lnTo>
                <a:lnTo>
                  <a:pt x="38838" y="61092"/>
                </a:lnTo>
                <a:lnTo>
                  <a:pt x="35057" y="62551"/>
                </a:lnTo>
                <a:lnTo>
                  <a:pt x="24067" y="62551"/>
                </a:lnTo>
                <a:lnTo>
                  <a:pt x="19509" y="60208"/>
                </a:lnTo>
                <a:lnTo>
                  <a:pt x="16612" y="55523"/>
                </a:lnTo>
                <a:lnTo>
                  <a:pt x="13716" y="50837"/>
                </a:lnTo>
                <a:lnTo>
                  <a:pt x="12268" y="45066"/>
                </a:lnTo>
                <a:lnTo>
                  <a:pt x="12268" y="31392"/>
                </a:lnTo>
                <a:lnTo>
                  <a:pt x="13290" y="25663"/>
                </a:lnTo>
                <a:lnTo>
                  <a:pt x="15335" y="21020"/>
                </a:lnTo>
                <a:lnTo>
                  <a:pt x="18487" y="13864"/>
                </a:lnTo>
                <a:lnTo>
                  <a:pt x="23726" y="10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491785" y="319235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6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483654" y="3190059"/>
            <a:ext cx="56808" cy="63874"/>
          </a:xfrm>
          <a:custGeom>
            <a:avLst/>
            <a:gdLst/>
            <a:ahLst/>
            <a:cxnLst/>
            <a:rect l="l" t="t" r="r" b="b"/>
            <a:pathLst>
              <a:path w="62489" h="72391">
                <a:moveTo>
                  <a:pt x="62489" y="39422"/>
                </a:moveTo>
                <a:lnTo>
                  <a:pt x="62489" y="32521"/>
                </a:lnTo>
                <a:lnTo>
                  <a:pt x="62148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6"/>
                </a:lnTo>
                <a:lnTo>
                  <a:pt x="51009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799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1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6"/>
                </a:lnTo>
                <a:lnTo>
                  <a:pt x="7243" y="12409"/>
                </a:lnTo>
                <a:lnTo>
                  <a:pt x="1810" y="23478"/>
                </a:lnTo>
                <a:lnTo>
                  <a:pt x="0" y="37058"/>
                </a:lnTo>
                <a:lnTo>
                  <a:pt x="52" y="39582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4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2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2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69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5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89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557513" y="2992007"/>
            <a:ext cx="436195" cy="0"/>
          </a:xfrm>
          <a:custGeom>
            <a:avLst/>
            <a:gdLst/>
            <a:ahLst/>
            <a:cxnLst/>
            <a:rect l="l" t="t" r="r" b="b"/>
            <a:pathLst>
              <a:path w="479815">
                <a:moveTo>
                  <a:pt x="479815" y="0"/>
                </a:moveTo>
                <a:lnTo>
                  <a:pt x="0" y="0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806027" y="3773047"/>
            <a:ext cx="3327119" cy="109653"/>
          </a:xfrm>
          <a:custGeom>
            <a:avLst/>
            <a:gdLst/>
            <a:ahLst/>
            <a:cxnLst/>
            <a:rect l="l" t="t" r="r" b="b"/>
            <a:pathLst>
              <a:path w="3659831" h="124273">
                <a:moveTo>
                  <a:pt x="2619606" y="27794"/>
                </a:moveTo>
                <a:lnTo>
                  <a:pt x="2619606" y="96223"/>
                </a:lnTo>
                <a:lnTo>
                  <a:pt x="2631107" y="96223"/>
                </a:lnTo>
                <a:lnTo>
                  <a:pt x="2631107" y="52009"/>
                </a:lnTo>
                <a:lnTo>
                  <a:pt x="2632662" y="47718"/>
                </a:lnTo>
                <a:lnTo>
                  <a:pt x="2635772" y="43991"/>
                </a:lnTo>
                <a:lnTo>
                  <a:pt x="2638881" y="40263"/>
                </a:lnTo>
                <a:lnTo>
                  <a:pt x="2643333" y="38400"/>
                </a:lnTo>
                <a:lnTo>
                  <a:pt x="2650436" y="38421"/>
                </a:lnTo>
                <a:lnTo>
                  <a:pt x="2652896" y="38719"/>
                </a:lnTo>
                <a:lnTo>
                  <a:pt x="2652896" y="26580"/>
                </a:lnTo>
                <a:lnTo>
                  <a:pt x="2651660" y="26452"/>
                </a:lnTo>
                <a:lnTo>
                  <a:pt x="2649190" y="26260"/>
                </a:lnTo>
                <a:lnTo>
                  <a:pt x="2644632" y="26260"/>
                </a:lnTo>
                <a:lnTo>
                  <a:pt x="2640607" y="27911"/>
                </a:lnTo>
                <a:lnTo>
                  <a:pt x="2637113" y="31212"/>
                </a:lnTo>
                <a:lnTo>
                  <a:pt x="2633620" y="34513"/>
                </a:lnTo>
                <a:lnTo>
                  <a:pt x="2631427" y="37314"/>
                </a:lnTo>
                <a:lnTo>
                  <a:pt x="2630532" y="39614"/>
                </a:lnTo>
                <a:lnTo>
                  <a:pt x="2630532" y="27794"/>
                </a:lnTo>
                <a:lnTo>
                  <a:pt x="2619606" y="27794"/>
                </a:lnTo>
                <a:close/>
              </a:path>
              <a:path w="3659831" h="124273">
                <a:moveTo>
                  <a:pt x="2695621" y="28113"/>
                </a:moveTo>
                <a:lnTo>
                  <a:pt x="2695621" y="96223"/>
                </a:lnTo>
                <a:lnTo>
                  <a:pt x="2707314" y="96223"/>
                </a:lnTo>
                <a:lnTo>
                  <a:pt x="2707314" y="28113"/>
                </a:lnTo>
                <a:lnTo>
                  <a:pt x="2695621" y="28113"/>
                </a:lnTo>
                <a:close/>
              </a:path>
              <a:path w="3659831" h="124273">
                <a:moveTo>
                  <a:pt x="2695621" y="2364"/>
                </a:moveTo>
                <a:lnTo>
                  <a:pt x="2695621" y="15398"/>
                </a:lnTo>
                <a:lnTo>
                  <a:pt x="2707314" y="15398"/>
                </a:lnTo>
                <a:lnTo>
                  <a:pt x="2707314" y="2364"/>
                </a:lnTo>
                <a:lnTo>
                  <a:pt x="2695621" y="2364"/>
                </a:lnTo>
                <a:close/>
              </a:path>
              <a:path w="3659831" h="124273">
                <a:moveTo>
                  <a:pt x="2779993" y="34353"/>
                </a:moveTo>
                <a:lnTo>
                  <a:pt x="2777067" y="36547"/>
                </a:lnTo>
                <a:lnTo>
                  <a:pt x="2775365" y="38669"/>
                </a:lnTo>
                <a:lnTo>
                  <a:pt x="2769932" y="49739"/>
                </a:lnTo>
                <a:lnTo>
                  <a:pt x="2768121" y="63318"/>
                </a:lnTo>
                <a:lnTo>
                  <a:pt x="2768174" y="65842"/>
                </a:lnTo>
                <a:lnTo>
                  <a:pt x="2768537" y="67763"/>
                </a:lnTo>
                <a:lnTo>
                  <a:pt x="2770695" y="79185"/>
                </a:lnTo>
                <a:lnTo>
                  <a:pt x="2779993" y="34353"/>
                </a:lnTo>
                <a:close/>
              </a:path>
              <a:path w="3659831" h="124273">
                <a:moveTo>
                  <a:pt x="2791073" y="37752"/>
                </a:moveTo>
                <a:lnTo>
                  <a:pt x="2794467" y="36292"/>
                </a:lnTo>
                <a:lnTo>
                  <a:pt x="2807119" y="36292"/>
                </a:lnTo>
                <a:lnTo>
                  <a:pt x="2800453" y="26260"/>
                </a:lnTo>
                <a:lnTo>
                  <a:pt x="2800285" y="26261"/>
                </a:lnTo>
                <a:lnTo>
                  <a:pt x="2794829" y="27794"/>
                </a:lnTo>
                <a:lnTo>
                  <a:pt x="2791073" y="37752"/>
                </a:lnTo>
                <a:close/>
              </a:path>
              <a:path w="3659831" h="124273">
                <a:moveTo>
                  <a:pt x="2787318" y="28862"/>
                </a:moveTo>
                <a:lnTo>
                  <a:pt x="2790038" y="38198"/>
                </a:lnTo>
                <a:lnTo>
                  <a:pt x="2792643" y="27794"/>
                </a:lnTo>
                <a:lnTo>
                  <a:pt x="2782242" y="27794"/>
                </a:lnTo>
                <a:lnTo>
                  <a:pt x="2779993" y="34353"/>
                </a:lnTo>
                <a:lnTo>
                  <a:pt x="2780773" y="56545"/>
                </a:lnTo>
                <a:lnTo>
                  <a:pt x="2780986" y="50668"/>
                </a:lnTo>
                <a:lnTo>
                  <a:pt x="2787318" y="28862"/>
                </a:lnTo>
                <a:close/>
              </a:path>
              <a:path w="3659831" h="124273">
                <a:moveTo>
                  <a:pt x="2786460" y="42010"/>
                </a:moveTo>
                <a:lnTo>
                  <a:pt x="2782881" y="45822"/>
                </a:lnTo>
                <a:lnTo>
                  <a:pt x="2783984" y="56545"/>
                </a:lnTo>
                <a:lnTo>
                  <a:pt x="2791073" y="37752"/>
                </a:lnTo>
                <a:lnTo>
                  <a:pt x="2786460" y="42010"/>
                </a:lnTo>
                <a:close/>
              </a:path>
              <a:path w="3659831" h="124273">
                <a:moveTo>
                  <a:pt x="2849993" y="87278"/>
                </a:moveTo>
                <a:lnTo>
                  <a:pt x="2847097" y="83573"/>
                </a:lnTo>
                <a:lnTo>
                  <a:pt x="2845520" y="81528"/>
                </a:lnTo>
                <a:lnTo>
                  <a:pt x="2844562" y="78589"/>
                </a:lnTo>
                <a:lnTo>
                  <a:pt x="2844221" y="74755"/>
                </a:lnTo>
                <a:lnTo>
                  <a:pt x="2833167" y="74755"/>
                </a:lnTo>
                <a:lnTo>
                  <a:pt x="2833466" y="81571"/>
                </a:lnTo>
                <a:lnTo>
                  <a:pt x="2835734" y="87289"/>
                </a:lnTo>
                <a:lnTo>
                  <a:pt x="2839972" y="91911"/>
                </a:lnTo>
                <a:lnTo>
                  <a:pt x="2844210" y="96532"/>
                </a:lnTo>
                <a:lnTo>
                  <a:pt x="2851420" y="98843"/>
                </a:lnTo>
                <a:lnTo>
                  <a:pt x="2871058" y="98843"/>
                </a:lnTo>
                <a:lnTo>
                  <a:pt x="2878097" y="96628"/>
                </a:lnTo>
                <a:lnTo>
                  <a:pt x="2882719" y="92198"/>
                </a:lnTo>
                <a:lnTo>
                  <a:pt x="2887340" y="87768"/>
                </a:lnTo>
                <a:lnTo>
                  <a:pt x="2889651" y="82508"/>
                </a:lnTo>
                <a:lnTo>
                  <a:pt x="2889651" y="70112"/>
                </a:lnTo>
                <a:lnTo>
                  <a:pt x="2887415" y="65491"/>
                </a:lnTo>
                <a:lnTo>
                  <a:pt x="2882942" y="62552"/>
                </a:lnTo>
                <a:lnTo>
                  <a:pt x="2880131" y="60677"/>
                </a:lnTo>
                <a:lnTo>
                  <a:pt x="2874593" y="58739"/>
                </a:lnTo>
                <a:lnTo>
                  <a:pt x="2866329" y="56737"/>
                </a:lnTo>
                <a:lnTo>
                  <a:pt x="2858726" y="54885"/>
                </a:lnTo>
                <a:lnTo>
                  <a:pt x="2855403" y="54075"/>
                </a:lnTo>
                <a:lnTo>
                  <a:pt x="2852890" y="53138"/>
                </a:lnTo>
                <a:lnTo>
                  <a:pt x="2851186" y="52073"/>
                </a:lnTo>
                <a:lnTo>
                  <a:pt x="2848246" y="50284"/>
                </a:lnTo>
                <a:lnTo>
                  <a:pt x="2846777" y="47899"/>
                </a:lnTo>
                <a:lnTo>
                  <a:pt x="2846745" y="28007"/>
                </a:lnTo>
                <a:lnTo>
                  <a:pt x="2842081" y="32010"/>
                </a:lnTo>
                <a:lnTo>
                  <a:pt x="2837416" y="36015"/>
                </a:lnTo>
                <a:lnTo>
                  <a:pt x="2835084" y="41254"/>
                </a:lnTo>
                <a:lnTo>
                  <a:pt x="2835084" y="53223"/>
                </a:lnTo>
                <a:lnTo>
                  <a:pt x="2837555" y="57525"/>
                </a:lnTo>
                <a:lnTo>
                  <a:pt x="2842496" y="60635"/>
                </a:lnTo>
                <a:lnTo>
                  <a:pt x="2845265" y="62424"/>
                </a:lnTo>
                <a:lnTo>
                  <a:pt x="2849567" y="64043"/>
                </a:lnTo>
                <a:lnTo>
                  <a:pt x="2855403" y="65491"/>
                </a:lnTo>
                <a:lnTo>
                  <a:pt x="2864540" y="67791"/>
                </a:lnTo>
                <a:lnTo>
                  <a:pt x="2869439" y="69026"/>
                </a:lnTo>
                <a:lnTo>
                  <a:pt x="2872719" y="70112"/>
                </a:lnTo>
                <a:lnTo>
                  <a:pt x="2874380" y="71049"/>
                </a:lnTo>
                <a:lnTo>
                  <a:pt x="2876979" y="72583"/>
                </a:lnTo>
                <a:lnTo>
                  <a:pt x="2878278" y="74819"/>
                </a:lnTo>
                <a:lnTo>
                  <a:pt x="2878278" y="81635"/>
                </a:lnTo>
                <a:lnTo>
                  <a:pt x="2876659" y="84499"/>
                </a:lnTo>
                <a:lnTo>
                  <a:pt x="2873422" y="86352"/>
                </a:lnTo>
                <a:lnTo>
                  <a:pt x="2870184" y="88205"/>
                </a:lnTo>
                <a:lnTo>
                  <a:pt x="2866436" y="89131"/>
                </a:lnTo>
                <a:lnTo>
                  <a:pt x="2855020" y="89131"/>
                </a:lnTo>
                <a:lnTo>
                  <a:pt x="2849993" y="87278"/>
                </a:lnTo>
                <a:close/>
              </a:path>
              <a:path w="3659831" h="124273">
                <a:moveTo>
                  <a:pt x="2855659" y="35844"/>
                </a:moveTo>
                <a:lnTo>
                  <a:pt x="2866521" y="35844"/>
                </a:lnTo>
                <a:lnTo>
                  <a:pt x="2871100" y="37356"/>
                </a:lnTo>
                <a:lnTo>
                  <a:pt x="2873741" y="40381"/>
                </a:lnTo>
                <a:lnTo>
                  <a:pt x="2875360" y="42510"/>
                </a:lnTo>
                <a:lnTo>
                  <a:pt x="2876276" y="44874"/>
                </a:lnTo>
                <a:lnTo>
                  <a:pt x="2876489" y="47473"/>
                </a:lnTo>
                <a:lnTo>
                  <a:pt x="2887351" y="47473"/>
                </a:lnTo>
                <a:lnTo>
                  <a:pt x="2887436" y="43043"/>
                </a:lnTo>
                <a:lnTo>
                  <a:pt x="2886052" y="38911"/>
                </a:lnTo>
                <a:lnTo>
                  <a:pt x="2883198" y="35077"/>
                </a:lnTo>
                <a:lnTo>
                  <a:pt x="2878640" y="29029"/>
                </a:lnTo>
                <a:lnTo>
                  <a:pt x="2871207" y="26005"/>
                </a:lnTo>
                <a:lnTo>
                  <a:pt x="2853018" y="26005"/>
                </a:lnTo>
                <a:lnTo>
                  <a:pt x="2846745" y="28007"/>
                </a:lnTo>
                <a:lnTo>
                  <a:pt x="2846777" y="42191"/>
                </a:lnTo>
                <a:lnTo>
                  <a:pt x="2847895" y="39997"/>
                </a:lnTo>
                <a:lnTo>
                  <a:pt x="2850132" y="38336"/>
                </a:lnTo>
                <a:lnTo>
                  <a:pt x="2852368" y="36675"/>
                </a:lnTo>
                <a:lnTo>
                  <a:pt x="2855659" y="35844"/>
                </a:lnTo>
                <a:close/>
              </a:path>
              <a:path w="3659831" h="124273">
                <a:moveTo>
                  <a:pt x="2993866" y="16090"/>
                </a:moveTo>
                <a:lnTo>
                  <a:pt x="2994547" y="14280"/>
                </a:lnTo>
                <a:lnTo>
                  <a:pt x="2997316" y="11565"/>
                </a:lnTo>
                <a:lnTo>
                  <a:pt x="3002310" y="11597"/>
                </a:lnTo>
                <a:lnTo>
                  <a:pt x="3004898" y="11757"/>
                </a:lnTo>
                <a:lnTo>
                  <a:pt x="3004898" y="1278"/>
                </a:lnTo>
                <a:lnTo>
                  <a:pt x="3002278" y="1086"/>
                </a:lnTo>
                <a:lnTo>
                  <a:pt x="2992374" y="1022"/>
                </a:lnTo>
                <a:lnTo>
                  <a:pt x="2987199" y="2982"/>
                </a:lnTo>
                <a:lnTo>
                  <a:pt x="2984515" y="6900"/>
                </a:lnTo>
                <a:lnTo>
                  <a:pt x="2983025" y="9115"/>
                </a:lnTo>
                <a:lnTo>
                  <a:pt x="2982193" y="12608"/>
                </a:lnTo>
                <a:lnTo>
                  <a:pt x="2982023" y="17379"/>
                </a:lnTo>
                <a:lnTo>
                  <a:pt x="2982023" y="28113"/>
                </a:lnTo>
                <a:lnTo>
                  <a:pt x="2972503" y="28113"/>
                </a:lnTo>
                <a:lnTo>
                  <a:pt x="2972503" y="37186"/>
                </a:lnTo>
                <a:lnTo>
                  <a:pt x="2982023" y="37186"/>
                </a:lnTo>
                <a:lnTo>
                  <a:pt x="2982023" y="96223"/>
                </a:lnTo>
                <a:lnTo>
                  <a:pt x="2993397" y="96223"/>
                </a:lnTo>
                <a:lnTo>
                  <a:pt x="2993397" y="37186"/>
                </a:lnTo>
                <a:lnTo>
                  <a:pt x="3004898" y="37186"/>
                </a:lnTo>
                <a:lnTo>
                  <a:pt x="3004898" y="28113"/>
                </a:lnTo>
                <a:lnTo>
                  <a:pt x="2993525" y="28113"/>
                </a:lnTo>
                <a:lnTo>
                  <a:pt x="2993525" y="20701"/>
                </a:lnTo>
                <a:lnTo>
                  <a:pt x="2993866" y="16090"/>
                </a:lnTo>
                <a:close/>
              </a:path>
              <a:path w="3659831" h="124273">
                <a:moveTo>
                  <a:pt x="3012182" y="27794"/>
                </a:moveTo>
                <a:lnTo>
                  <a:pt x="3012182" y="96223"/>
                </a:lnTo>
                <a:lnTo>
                  <a:pt x="3023684" y="96223"/>
                </a:lnTo>
                <a:lnTo>
                  <a:pt x="3023684" y="52009"/>
                </a:lnTo>
                <a:lnTo>
                  <a:pt x="3025238" y="47718"/>
                </a:lnTo>
                <a:lnTo>
                  <a:pt x="3028348" y="43991"/>
                </a:lnTo>
                <a:lnTo>
                  <a:pt x="3031458" y="40263"/>
                </a:lnTo>
                <a:lnTo>
                  <a:pt x="3035909" y="38400"/>
                </a:lnTo>
                <a:lnTo>
                  <a:pt x="3043012" y="38421"/>
                </a:lnTo>
                <a:lnTo>
                  <a:pt x="3045472" y="38719"/>
                </a:lnTo>
                <a:lnTo>
                  <a:pt x="3045472" y="26580"/>
                </a:lnTo>
                <a:lnTo>
                  <a:pt x="3044237" y="26452"/>
                </a:lnTo>
                <a:lnTo>
                  <a:pt x="3041766" y="26260"/>
                </a:lnTo>
                <a:lnTo>
                  <a:pt x="3037208" y="26260"/>
                </a:lnTo>
                <a:lnTo>
                  <a:pt x="3033183" y="27911"/>
                </a:lnTo>
                <a:lnTo>
                  <a:pt x="3029690" y="31212"/>
                </a:lnTo>
                <a:lnTo>
                  <a:pt x="3026196" y="34513"/>
                </a:lnTo>
                <a:lnTo>
                  <a:pt x="3024003" y="37314"/>
                </a:lnTo>
                <a:lnTo>
                  <a:pt x="3023109" y="39614"/>
                </a:lnTo>
                <a:lnTo>
                  <a:pt x="3023109" y="27794"/>
                </a:lnTo>
                <a:lnTo>
                  <a:pt x="3012182" y="27794"/>
                </a:lnTo>
                <a:close/>
              </a:path>
              <a:path w="3659831" h="124273">
                <a:moveTo>
                  <a:pt x="3090252" y="74383"/>
                </a:moveTo>
                <a:lnTo>
                  <a:pt x="3090646" y="49305"/>
                </a:lnTo>
                <a:lnTo>
                  <a:pt x="3088602" y="45300"/>
                </a:lnTo>
                <a:lnTo>
                  <a:pt x="3088197" y="28651"/>
                </a:lnTo>
                <a:lnTo>
                  <a:pt x="3080998" y="25813"/>
                </a:lnTo>
                <a:lnTo>
                  <a:pt x="3071905" y="25814"/>
                </a:lnTo>
                <a:lnTo>
                  <a:pt x="3058812" y="28417"/>
                </a:lnTo>
                <a:lnTo>
                  <a:pt x="3059721" y="38528"/>
                </a:lnTo>
                <a:lnTo>
                  <a:pt x="3064833" y="35844"/>
                </a:lnTo>
                <a:lnTo>
                  <a:pt x="3079784" y="35844"/>
                </a:lnTo>
                <a:lnTo>
                  <a:pt x="3085364" y="38996"/>
                </a:lnTo>
                <a:lnTo>
                  <a:pt x="3088197" y="44512"/>
                </a:lnTo>
                <a:lnTo>
                  <a:pt x="3090252" y="74383"/>
                </a:lnTo>
                <a:close/>
              </a:path>
              <a:path w="3659831" h="124273">
                <a:moveTo>
                  <a:pt x="3088197" y="27794"/>
                </a:moveTo>
                <a:lnTo>
                  <a:pt x="3088453" y="28752"/>
                </a:lnTo>
                <a:lnTo>
                  <a:pt x="3094544" y="34630"/>
                </a:lnTo>
                <a:lnTo>
                  <a:pt x="3101034" y="44545"/>
                </a:lnTo>
                <a:lnTo>
                  <a:pt x="3101266" y="45745"/>
                </a:lnTo>
                <a:lnTo>
                  <a:pt x="3101476" y="45023"/>
                </a:lnTo>
                <a:lnTo>
                  <a:pt x="3105034" y="41658"/>
                </a:lnTo>
                <a:lnTo>
                  <a:pt x="3104767" y="31691"/>
                </a:lnTo>
                <a:lnTo>
                  <a:pt x="3102297" y="34140"/>
                </a:lnTo>
                <a:lnTo>
                  <a:pt x="3099571" y="37505"/>
                </a:lnTo>
                <a:lnTo>
                  <a:pt x="3099571" y="27794"/>
                </a:lnTo>
                <a:lnTo>
                  <a:pt x="3088197" y="27794"/>
                </a:lnTo>
                <a:close/>
              </a:path>
              <a:path w="3659831" h="124273">
                <a:moveTo>
                  <a:pt x="3099698" y="96223"/>
                </a:moveTo>
                <a:lnTo>
                  <a:pt x="3097290" y="85495"/>
                </a:lnTo>
                <a:lnTo>
                  <a:pt x="3095630" y="87917"/>
                </a:lnTo>
                <a:lnTo>
                  <a:pt x="3088197" y="93996"/>
                </a:lnTo>
                <a:lnTo>
                  <a:pt x="3088197" y="96223"/>
                </a:lnTo>
                <a:lnTo>
                  <a:pt x="3099698" y="96223"/>
                </a:lnTo>
                <a:close/>
              </a:path>
              <a:path w="3659831" h="124273">
                <a:moveTo>
                  <a:pt x="3099698" y="51115"/>
                </a:moveTo>
                <a:lnTo>
                  <a:pt x="3099698" y="79807"/>
                </a:lnTo>
                <a:lnTo>
                  <a:pt x="3099698" y="59932"/>
                </a:lnTo>
                <a:lnTo>
                  <a:pt x="3102083" y="74175"/>
                </a:lnTo>
                <a:lnTo>
                  <a:pt x="3103681" y="60571"/>
                </a:lnTo>
                <a:lnTo>
                  <a:pt x="3103628" y="58001"/>
                </a:lnTo>
                <a:lnTo>
                  <a:pt x="3101266" y="45745"/>
                </a:lnTo>
                <a:lnTo>
                  <a:pt x="3101034" y="44545"/>
                </a:lnTo>
                <a:lnTo>
                  <a:pt x="3094544" y="34630"/>
                </a:lnTo>
                <a:lnTo>
                  <a:pt x="3099698" y="51115"/>
                </a:lnTo>
                <a:close/>
              </a:path>
              <a:path w="3659831" h="124273">
                <a:moveTo>
                  <a:pt x="3091669" y="60890"/>
                </a:moveTo>
                <a:lnTo>
                  <a:pt x="3095630" y="87917"/>
                </a:lnTo>
                <a:lnTo>
                  <a:pt x="3091669" y="54501"/>
                </a:lnTo>
                <a:lnTo>
                  <a:pt x="3091669" y="67961"/>
                </a:lnTo>
                <a:lnTo>
                  <a:pt x="3095630" y="87917"/>
                </a:lnTo>
                <a:lnTo>
                  <a:pt x="3091669" y="60890"/>
                </a:lnTo>
                <a:close/>
              </a:path>
              <a:path w="3659831" h="124273">
                <a:moveTo>
                  <a:pt x="3129729" y="27602"/>
                </a:moveTo>
                <a:lnTo>
                  <a:pt x="3125342" y="26260"/>
                </a:lnTo>
                <a:lnTo>
                  <a:pt x="3115076" y="26260"/>
                </a:lnTo>
                <a:lnTo>
                  <a:pt x="3110774" y="27559"/>
                </a:lnTo>
                <a:lnTo>
                  <a:pt x="3106982" y="30158"/>
                </a:lnTo>
                <a:lnTo>
                  <a:pt x="3104767" y="31691"/>
                </a:lnTo>
                <a:lnTo>
                  <a:pt x="3105034" y="41658"/>
                </a:lnTo>
                <a:lnTo>
                  <a:pt x="3108591" y="38294"/>
                </a:lnTo>
                <a:lnTo>
                  <a:pt x="3112541" y="36611"/>
                </a:lnTo>
                <a:lnTo>
                  <a:pt x="3121657" y="36611"/>
                </a:lnTo>
                <a:lnTo>
                  <a:pt x="3124916" y="38208"/>
                </a:lnTo>
                <a:lnTo>
                  <a:pt x="3126662" y="41403"/>
                </a:lnTo>
                <a:lnTo>
                  <a:pt x="3127770" y="43533"/>
                </a:lnTo>
                <a:lnTo>
                  <a:pt x="3128324" y="46919"/>
                </a:lnTo>
                <a:lnTo>
                  <a:pt x="3128324" y="96223"/>
                </a:lnTo>
                <a:lnTo>
                  <a:pt x="3140017" y="96223"/>
                </a:lnTo>
                <a:lnTo>
                  <a:pt x="3134926" y="31819"/>
                </a:lnTo>
                <a:lnTo>
                  <a:pt x="3133052" y="30285"/>
                </a:lnTo>
                <a:lnTo>
                  <a:pt x="3129729" y="27602"/>
                </a:lnTo>
                <a:close/>
              </a:path>
              <a:path w="3659831" h="124273">
                <a:moveTo>
                  <a:pt x="3284549" y="95553"/>
                </a:moveTo>
                <a:lnTo>
                  <a:pt x="3291769" y="98651"/>
                </a:lnTo>
                <a:lnTo>
                  <a:pt x="3303782" y="98652"/>
                </a:lnTo>
                <a:lnTo>
                  <a:pt x="3306913" y="98311"/>
                </a:lnTo>
                <a:lnTo>
                  <a:pt x="3309681" y="97629"/>
                </a:lnTo>
                <a:lnTo>
                  <a:pt x="3313541" y="96736"/>
                </a:lnTo>
                <a:lnTo>
                  <a:pt x="3314836" y="96437"/>
                </a:lnTo>
                <a:lnTo>
                  <a:pt x="3318350" y="98524"/>
                </a:lnTo>
                <a:lnTo>
                  <a:pt x="3329979" y="98524"/>
                </a:lnTo>
                <a:lnTo>
                  <a:pt x="3324740" y="88769"/>
                </a:lnTo>
                <a:lnTo>
                  <a:pt x="3322652" y="90729"/>
                </a:lnTo>
                <a:lnTo>
                  <a:pt x="3319159" y="94136"/>
                </a:lnTo>
                <a:lnTo>
                  <a:pt x="3315624" y="82742"/>
                </a:lnTo>
                <a:lnTo>
                  <a:pt x="3313164" y="96596"/>
                </a:lnTo>
                <a:lnTo>
                  <a:pt x="3309138" y="92741"/>
                </a:lnTo>
                <a:lnTo>
                  <a:pt x="3305113" y="88886"/>
                </a:lnTo>
                <a:lnTo>
                  <a:pt x="3307253" y="88684"/>
                </a:lnTo>
                <a:lnTo>
                  <a:pt x="3306579" y="65682"/>
                </a:lnTo>
                <a:lnTo>
                  <a:pt x="3305081" y="67003"/>
                </a:lnTo>
                <a:lnTo>
                  <a:pt x="3303100" y="71923"/>
                </a:lnTo>
                <a:lnTo>
                  <a:pt x="3303100" y="84063"/>
                </a:lnTo>
                <a:lnTo>
                  <a:pt x="3305029" y="88684"/>
                </a:lnTo>
                <a:lnTo>
                  <a:pt x="3294815" y="88684"/>
                </a:lnTo>
                <a:lnTo>
                  <a:pt x="3290066" y="86586"/>
                </a:lnTo>
                <a:lnTo>
                  <a:pt x="3286999" y="82390"/>
                </a:lnTo>
                <a:lnTo>
                  <a:pt x="3283932" y="78195"/>
                </a:lnTo>
                <a:lnTo>
                  <a:pt x="3282292" y="72625"/>
                </a:lnTo>
                <a:lnTo>
                  <a:pt x="3278692" y="36547"/>
                </a:lnTo>
                <a:lnTo>
                  <a:pt x="3276990" y="38669"/>
                </a:lnTo>
                <a:lnTo>
                  <a:pt x="3271558" y="49739"/>
                </a:lnTo>
                <a:lnTo>
                  <a:pt x="3269747" y="63318"/>
                </a:lnTo>
                <a:lnTo>
                  <a:pt x="3269799" y="65842"/>
                </a:lnTo>
                <a:lnTo>
                  <a:pt x="3272321" y="79185"/>
                </a:lnTo>
                <a:lnTo>
                  <a:pt x="3278628" y="89355"/>
                </a:lnTo>
                <a:lnTo>
                  <a:pt x="3284549" y="95553"/>
                </a:lnTo>
                <a:close/>
              </a:path>
              <a:path w="3659831" h="124273">
                <a:moveTo>
                  <a:pt x="3325634" y="66364"/>
                </a:moveTo>
                <a:lnTo>
                  <a:pt x="3329808" y="65810"/>
                </a:lnTo>
                <a:lnTo>
                  <a:pt x="3330802" y="65682"/>
                </a:lnTo>
                <a:lnTo>
                  <a:pt x="3324633" y="57057"/>
                </a:lnTo>
                <a:lnTo>
                  <a:pt x="3322609" y="37463"/>
                </a:lnTo>
                <a:lnTo>
                  <a:pt x="3320757" y="31958"/>
                </a:lnTo>
                <a:lnTo>
                  <a:pt x="3317775" y="45151"/>
                </a:lnTo>
                <a:lnTo>
                  <a:pt x="3317722" y="45587"/>
                </a:lnTo>
                <a:lnTo>
                  <a:pt x="3318861" y="47579"/>
                </a:lnTo>
                <a:lnTo>
                  <a:pt x="3318691" y="42489"/>
                </a:lnTo>
                <a:lnTo>
                  <a:pt x="3320097" y="40700"/>
                </a:lnTo>
                <a:lnTo>
                  <a:pt x="3320416" y="56546"/>
                </a:lnTo>
                <a:lnTo>
                  <a:pt x="3318201" y="57866"/>
                </a:lnTo>
                <a:lnTo>
                  <a:pt x="3313004" y="60017"/>
                </a:lnTo>
                <a:lnTo>
                  <a:pt x="3282398" y="56545"/>
                </a:lnTo>
                <a:lnTo>
                  <a:pt x="3282611" y="50668"/>
                </a:lnTo>
                <a:lnTo>
                  <a:pt x="3284507" y="45823"/>
                </a:lnTo>
                <a:lnTo>
                  <a:pt x="3288943" y="28862"/>
                </a:lnTo>
                <a:lnTo>
                  <a:pt x="3278692" y="36547"/>
                </a:lnTo>
                <a:lnTo>
                  <a:pt x="3282292" y="72625"/>
                </a:lnTo>
                <a:lnTo>
                  <a:pt x="3282078" y="65682"/>
                </a:lnTo>
                <a:lnTo>
                  <a:pt x="3306579" y="65682"/>
                </a:lnTo>
                <a:lnTo>
                  <a:pt x="3309043" y="63510"/>
                </a:lnTo>
                <a:lnTo>
                  <a:pt x="3306579" y="65682"/>
                </a:lnTo>
                <a:lnTo>
                  <a:pt x="3316880" y="70432"/>
                </a:lnTo>
                <a:lnTo>
                  <a:pt x="3320416" y="68430"/>
                </a:lnTo>
                <a:lnTo>
                  <a:pt x="3322503" y="67237"/>
                </a:lnTo>
                <a:lnTo>
                  <a:pt x="3325634" y="66364"/>
                </a:lnTo>
                <a:close/>
              </a:path>
              <a:path w="3659831" h="124273">
                <a:moveTo>
                  <a:pt x="3284507" y="45823"/>
                </a:moveTo>
                <a:lnTo>
                  <a:pt x="3288085" y="42010"/>
                </a:lnTo>
                <a:lnTo>
                  <a:pt x="3291663" y="38198"/>
                </a:lnTo>
                <a:lnTo>
                  <a:pt x="3296093" y="36292"/>
                </a:lnTo>
                <a:lnTo>
                  <a:pt x="3308675" y="36292"/>
                </a:lnTo>
                <a:lnTo>
                  <a:pt x="3306828" y="40253"/>
                </a:lnTo>
                <a:lnTo>
                  <a:pt x="3306614" y="48687"/>
                </a:lnTo>
                <a:lnTo>
                  <a:pt x="3317349" y="48687"/>
                </a:lnTo>
                <a:lnTo>
                  <a:pt x="3317722" y="45587"/>
                </a:lnTo>
                <a:lnTo>
                  <a:pt x="3317157" y="44598"/>
                </a:lnTo>
                <a:lnTo>
                  <a:pt x="3316681" y="29920"/>
                </a:lnTo>
                <a:lnTo>
                  <a:pt x="3314825" y="31084"/>
                </a:lnTo>
                <a:lnTo>
                  <a:pt x="3314005" y="39060"/>
                </a:lnTo>
                <a:lnTo>
                  <a:pt x="3308744" y="36292"/>
                </a:lnTo>
                <a:lnTo>
                  <a:pt x="3309564" y="34385"/>
                </a:lnTo>
                <a:lnTo>
                  <a:pt x="3314825" y="31084"/>
                </a:lnTo>
                <a:lnTo>
                  <a:pt x="3316681" y="29920"/>
                </a:lnTo>
                <a:lnTo>
                  <a:pt x="3316199" y="29679"/>
                </a:lnTo>
                <a:lnTo>
                  <a:pt x="3311641" y="27400"/>
                </a:lnTo>
                <a:lnTo>
                  <a:pt x="3306934" y="26260"/>
                </a:lnTo>
                <a:lnTo>
                  <a:pt x="3301910" y="26261"/>
                </a:lnTo>
                <a:lnTo>
                  <a:pt x="3288943" y="28862"/>
                </a:lnTo>
                <a:lnTo>
                  <a:pt x="3284507" y="45823"/>
                </a:lnTo>
                <a:close/>
              </a:path>
              <a:path w="3659831" h="124273">
                <a:moveTo>
                  <a:pt x="3312046" y="86703"/>
                </a:moveTo>
                <a:lnTo>
                  <a:pt x="3307253" y="88684"/>
                </a:lnTo>
                <a:lnTo>
                  <a:pt x="3305113" y="88886"/>
                </a:lnTo>
                <a:lnTo>
                  <a:pt x="3309138" y="92741"/>
                </a:lnTo>
                <a:lnTo>
                  <a:pt x="3313164" y="96596"/>
                </a:lnTo>
                <a:lnTo>
                  <a:pt x="3315624" y="82742"/>
                </a:lnTo>
                <a:lnTo>
                  <a:pt x="3312046" y="86703"/>
                </a:lnTo>
                <a:close/>
              </a:path>
              <a:path w="3659831" h="124273">
                <a:moveTo>
                  <a:pt x="3331278" y="74756"/>
                </a:moveTo>
                <a:lnTo>
                  <a:pt x="3319969" y="74756"/>
                </a:lnTo>
                <a:lnTo>
                  <a:pt x="3319117" y="77780"/>
                </a:lnTo>
                <a:lnTo>
                  <a:pt x="3318755" y="85873"/>
                </a:lnTo>
                <a:lnTo>
                  <a:pt x="3321183" y="87790"/>
                </a:lnTo>
                <a:lnTo>
                  <a:pt x="3324058" y="88748"/>
                </a:lnTo>
                <a:lnTo>
                  <a:pt x="3324755" y="88748"/>
                </a:lnTo>
                <a:lnTo>
                  <a:pt x="3326625" y="86246"/>
                </a:lnTo>
                <a:lnTo>
                  <a:pt x="3328307" y="83157"/>
                </a:lnTo>
                <a:lnTo>
                  <a:pt x="3329989" y="80069"/>
                </a:lnTo>
                <a:lnTo>
                  <a:pt x="3330980" y="77269"/>
                </a:lnTo>
                <a:lnTo>
                  <a:pt x="3331278" y="74756"/>
                </a:lnTo>
                <a:close/>
              </a:path>
              <a:path w="3659831" h="124273">
                <a:moveTo>
                  <a:pt x="3332237" y="65683"/>
                </a:moveTo>
                <a:lnTo>
                  <a:pt x="3332237" y="65498"/>
                </a:lnTo>
                <a:lnTo>
                  <a:pt x="3336773" y="64916"/>
                </a:lnTo>
                <a:lnTo>
                  <a:pt x="3341075" y="64234"/>
                </a:lnTo>
                <a:lnTo>
                  <a:pt x="3343291" y="63638"/>
                </a:lnTo>
                <a:lnTo>
                  <a:pt x="3342971" y="54757"/>
                </a:lnTo>
                <a:lnTo>
                  <a:pt x="3332237" y="58782"/>
                </a:lnTo>
                <a:lnTo>
                  <a:pt x="3332056" y="56126"/>
                </a:lnTo>
                <a:lnTo>
                  <a:pt x="3331896" y="53756"/>
                </a:lnTo>
                <a:lnTo>
                  <a:pt x="3331214" y="50604"/>
                </a:lnTo>
                <a:lnTo>
                  <a:pt x="3330448" y="46003"/>
                </a:lnTo>
                <a:lnTo>
                  <a:pt x="3328914" y="41978"/>
                </a:lnTo>
                <a:lnTo>
                  <a:pt x="3326614" y="38528"/>
                </a:lnTo>
                <a:lnTo>
                  <a:pt x="3325251" y="36459"/>
                </a:lnTo>
                <a:lnTo>
                  <a:pt x="3324228" y="34907"/>
                </a:lnTo>
                <a:lnTo>
                  <a:pt x="3326188" y="26133"/>
                </a:lnTo>
                <a:lnTo>
                  <a:pt x="3320086" y="27783"/>
                </a:lnTo>
                <a:lnTo>
                  <a:pt x="3316681" y="29920"/>
                </a:lnTo>
                <a:lnTo>
                  <a:pt x="3317157" y="44598"/>
                </a:lnTo>
                <a:lnTo>
                  <a:pt x="3317722" y="45587"/>
                </a:lnTo>
                <a:lnTo>
                  <a:pt x="3317775" y="45151"/>
                </a:lnTo>
                <a:lnTo>
                  <a:pt x="3320757" y="31958"/>
                </a:lnTo>
                <a:lnTo>
                  <a:pt x="3322609" y="37463"/>
                </a:lnTo>
                <a:lnTo>
                  <a:pt x="3324633" y="57057"/>
                </a:lnTo>
                <a:lnTo>
                  <a:pt x="3330802" y="65682"/>
                </a:lnTo>
                <a:lnTo>
                  <a:pt x="3332237" y="65683"/>
                </a:lnTo>
                <a:close/>
              </a:path>
              <a:path w="3659831" h="124273">
                <a:moveTo>
                  <a:pt x="3360958" y="87342"/>
                </a:moveTo>
                <a:lnTo>
                  <a:pt x="3360223" y="84467"/>
                </a:lnTo>
                <a:lnTo>
                  <a:pt x="3360223" y="38570"/>
                </a:lnTo>
                <a:lnTo>
                  <a:pt x="3357731" y="33800"/>
                </a:lnTo>
                <a:lnTo>
                  <a:pt x="3352747" y="30733"/>
                </a:lnTo>
                <a:lnTo>
                  <a:pt x="3347721" y="27666"/>
                </a:lnTo>
                <a:lnTo>
                  <a:pt x="3341182" y="26133"/>
                </a:lnTo>
                <a:lnTo>
                  <a:pt x="3326188" y="26133"/>
                </a:lnTo>
                <a:lnTo>
                  <a:pt x="3324228" y="34907"/>
                </a:lnTo>
                <a:lnTo>
                  <a:pt x="3325251" y="36459"/>
                </a:lnTo>
                <a:lnTo>
                  <a:pt x="3326870" y="35845"/>
                </a:lnTo>
                <a:lnTo>
                  <a:pt x="3338073" y="35845"/>
                </a:lnTo>
                <a:lnTo>
                  <a:pt x="3342066" y="36728"/>
                </a:lnTo>
                <a:lnTo>
                  <a:pt x="3344856" y="38496"/>
                </a:lnTo>
                <a:lnTo>
                  <a:pt x="3347646" y="40264"/>
                </a:lnTo>
                <a:lnTo>
                  <a:pt x="3349041" y="43107"/>
                </a:lnTo>
                <a:lnTo>
                  <a:pt x="3349297" y="87151"/>
                </a:lnTo>
                <a:lnTo>
                  <a:pt x="3349680" y="89877"/>
                </a:lnTo>
                <a:lnTo>
                  <a:pt x="3351278" y="93476"/>
                </a:lnTo>
                <a:lnTo>
                  <a:pt x="3353067" y="96287"/>
                </a:lnTo>
                <a:lnTo>
                  <a:pt x="3355942" y="97693"/>
                </a:lnTo>
                <a:lnTo>
                  <a:pt x="3361522" y="97693"/>
                </a:lnTo>
                <a:lnTo>
                  <a:pt x="3364675" y="97374"/>
                </a:lnTo>
                <a:lnTo>
                  <a:pt x="3367827" y="96543"/>
                </a:lnTo>
                <a:lnTo>
                  <a:pt x="3367827" y="88045"/>
                </a:lnTo>
                <a:lnTo>
                  <a:pt x="3366421" y="88269"/>
                </a:lnTo>
                <a:lnTo>
                  <a:pt x="3364057" y="88429"/>
                </a:lnTo>
                <a:lnTo>
                  <a:pt x="3360958" y="87342"/>
                </a:lnTo>
                <a:close/>
              </a:path>
              <a:path w="3659831" h="124273">
                <a:moveTo>
                  <a:pt x="3345527" y="82827"/>
                </a:moveTo>
                <a:lnTo>
                  <a:pt x="3339138" y="85937"/>
                </a:lnTo>
                <a:lnTo>
                  <a:pt x="3335346" y="87811"/>
                </a:lnTo>
                <a:lnTo>
                  <a:pt x="3331427" y="88748"/>
                </a:lnTo>
                <a:lnTo>
                  <a:pt x="3324058" y="88748"/>
                </a:lnTo>
                <a:lnTo>
                  <a:pt x="3321183" y="87790"/>
                </a:lnTo>
                <a:lnTo>
                  <a:pt x="3318755" y="85873"/>
                </a:lnTo>
                <a:lnTo>
                  <a:pt x="3319117" y="77780"/>
                </a:lnTo>
                <a:lnTo>
                  <a:pt x="3317669" y="80442"/>
                </a:lnTo>
                <a:lnTo>
                  <a:pt x="3316327" y="83956"/>
                </a:lnTo>
                <a:lnTo>
                  <a:pt x="3315716" y="82638"/>
                </a:lnTo>
                <a:lnTo>
                  <a:pt x="3315113" y="81337"/>
                </a:lnTo>
                <a:lnTo>
                  <a:pt x="3315113" y="73626"/>
                </a:lnTo>
                <a:lnTo>
                  <a:pt x="3316880" y="70432"/>
                </a:lnTo>
                <a:lnTo>
                  <a:pt x="3306579" y="65682"/>
                </a:lnTo>
                <a:lnTo>
                  <a:pt x="3307253" y="88684"/>
                </a:lnTo>
                <a:lnTo>
                  <a:pt x="3312046" y="86703"/>
                </a:lnTo>
                <a:lnTo>
                  <a:pt x="3315624" y="82742"/>
                </a:lnTo>
                <a:lnTo>
                  <a:pt x="3319159" y="94136"/>
                </a:lnTo>
                <a:lnTo>
                  <a:pt x="3322652" y="90729"/>
                </a:lnTo>
                <a:lnTo>
                  <a:pt x="3324740" y="88769"/>
                </a:lnTo>
                <a:lnTo>
                  <a:pt x="3329979" y="98524"/>
                </a:lnTo>
                <a:lnTo>
                  <a:pt x="3334814" y="97395"/>
                </a:lnTo>
                <a:lnTo>
                  <a:pt x="3339201" y="95137"/>
                </a:lnTo>
                <a:lnTo>
                  <a:pt x="3343589" y="92880"/>
                </a:lnTo>
                <a:lnTo>
                  <a:pt x="3346954" y="90218"/>
                </a:lnTo>
                <a:lnTo>
                  <a:pt x="3349297" y="87151"/>
                </a:lnTo>
                <a:lnTo>
                  <a:pt x="3349041" y="43107"/>
                </a:lnTo>
                <a:lnTo>
                  <a:pt x="3349041" y="48942"/>
                </a:lnTo>
                <a:lnTo>
                  <a:pt x="3348275" y="51434"/>
                </a:lnTo>
                <a:lnTo>
                  <a:pt x="3345612" y="54416"/>
                </a:lnTo>
                <a:lnTo>
                  <a:pt x="3342971" y="54757"/>
                </a:lnTo>
                <a:lnTo>
                  <a:pt x="3343291" y="63638"/>
                </a:lnTo>
                <a:lnTo>
                  <a:pt x="3345506" y="63042"/>
                </a:lnTo>
                <a:lnTo>
                  <a:pt x="3348722" y="61402"/>
                </a:lnTo>
                <a:lnTo>
                  <a:pt x="3348722" y="77737"/>
                </a:lnTo>
                <a:lnTo>
                  <a:pt x="3345527" y="82827"/>
                </a:lnTo>
                <a:close/>
              </a:path>
              <a:path w="3659831" h="124273">
                <a:moveTo>
                  <a:pt x="3320416" y="56546"/>
                </a:moveTo>
                <a:lnTo>
                  <a:pt x="3282398" y="56545"/>
                </a:lnTo>
                <a:lnTo>
                  <a:pt x="3313004" y="60017"/>
                </a:lnTo>
                <a:lnTo>
                  <a:pt x="3318201" y="57866"/>
                </a:lnTo>
                <a:lnTo>
                  <a:pt x="3320416" y="56546"/>
                </a:lnTo>
                <a:close/>
              </a:path>
              <a:path w="3659831" h="124273">
                <a:moveTo>
                  <a:pt x="3309564" y="34385"/>
                </a:moveTo>
                <a:lnTo>
                  <a:pt x="3308744" y="36292"/>
                </a:lnTo>
                <a:lnTo>
                  <a:pt x="3314005" y="39060"/>
                </a:lnTo>
                <a:lnTo>
                  <a:pt x="3314825" y="31084"/>
                </a:lnTo>
                <a:lnTo>
                  <a:pt x="3309564" y="34385"/>
                </a:lnTo>
                <a:close/>
              </a:path>
              <a:path w="3659831" h="124273">
                <a:moveTo>
                  <a:pt x="3320097" y="40700"/>
                </a:moveTo>
                <a:lnTo>
                  <a:pt x="3318691" y="42489"/>
                </a:lnTo>
                <a:lnTo>
                  <a:pt x="3318861" y="47579"/>
                </a:lnTo>
                <a:lnTo>
                  <a:pt x="3319947" y="51562"/>
                </a:lnTo>
                <a:lnTo>
                  <a:pt x="3320416" y="56546"/>
                </a:lnTo>
                <a:lnTo>
                  <a:pt x="3320097" y="40700"/>
                </a:lnTo>
                <a:close/>
              </a:path>
              <a:path w="3659831" h="124273">
                <a:moveTo>
                  <a:pt x="3401692" y="36100"/>
                </a:moveTo>
                <a:lnTo>
                  <a:pt x="3414386" y="36100"/>
                </a:lnTo>
                <a:lnTo>
                  <a:pt x="3418283" y="37495"/>
                </a:lnTo>
                <a:lnTo>
                  <a:pt x="3420711" y="40285"/>
                </a:lnTo>
                <a:lnTo>
                  <a:pt x="3423139" y="43075"/>
                </a:lnTo>
                <a:lnTo>
                  <a:pt x="3424694" y="46578"/>
                </a:lnTo>
                <a:lnTo>
                  <a:pt x="3425376" y="50795"/>
                </a:lnTo>
                <a:lnTo>
                  <a:pt x="3436557" y="50795"/>
                </a:lnTo>
                <a:lnTo>
                  <a:pt x="3435578" y="41637"/>
                </a:lnTo>
                <a:lnTo>
                  <a:pt x="3432670" y="35184"/>
                </a:lnTo>
                <a:lnTo>
                  <a:pt x="3427836" y="31436"/>
                </a:lnTo>
                <a:lnTo>
                  <a:pt x="3423001" y="27687"/>
                </a:lnTo>
                <a:lnTo>
                  <a:pt x="3416728" y="25813"/>
                </a:lnTo>
                <a:lnTo>
                  <a:pt x="3399988" y="25813"/>
                </a:lnTo>
                <a:lnTo>
                  <a:pt x="3392554" y="29157"/>
                </a:lnTo>
                <a:lnTo>
                  <a:pt x="3386719" y="35845"/>
                </a:lnTo>
                <a:lnTo>
                  <a:pt x="3384506" y="38711"/>
                </a:lnTo>
                <a:lnTo>
                  <a:pt x="3379600" y="49810"/>
                </a:lnTo>
                <a:lnTo>
                  <a:pt x="3377965" y="63894"/>
                </a:lnTo>
                <a:lnTo>
                  <a:pt x="3377967" y="64317"/>
                </a:lnTo>
                <a:lnTo>
                  <a:pt x="3380020" y="77543"/>
                </a:lnTo>
                <a:lnTo>
                  <a:pt x="3385952" y="88397"/>
                </a:lnTo>
                <a:lnTo>
                  <a:pt x="3391277" y="94935"/>
                </a:lnTo>
                <a:lnTo>
                  <a:pt x="3398412" y="98204"/>
                </a:lnTo>
                <a:lnTo>
                  <a:pt x="3415323" y="98204"/>
                </a:lnTo>
                <a:lnTo>
                  <a:pt x="3421861" y="96106"/>
                </a:lnTo>
                <a:lnTo>
                  <a:pt x="3426973" y="91911"/>
                </a:lnTo>
                <a:lnTo>
                  <a:pt x="3432085" y="87715"/>
                </a:lnTo>
                <a:lnTo>
                  <a:pt x="3435280" y="81081"/>
                </a:lnTo>
                <a:lnTo>
                  <a:pt x="3436557" y="72008"/>
                </a:lnTo>
                <a:lnTo>
                  <a:pt x="3425376" y="72008"/>
                </a:lnTo>
                <a:lnTo>
                  <a:pt x="3424311" y="77077"/>
                </a:lnTo>
                <a:lnTo>
                  <a:pt x="3422383" y="81070"/>
                </a:lnTo>
                <a:lnTo>
                  <a:pt x="3419593" y="83988"/>
                </a:lnTo>
                <a:lnTo>
                  <a:pt x="3416803" y="86906"/>
                </a:lnTo>
                <a:lnTo>
                  <a:pt x="3413023" y="88365"/>
                </a:lnTo>
                <a:lnTo>
                  <a:pt x="3402032" y="88365"/>
                </a:lnTo>
                <a:lnTo>
                  <a:pt x="3397475" y="86022"/>
                </a:lnTo>
                <a:lnTo>
                  <a:pt x="3394578" y="81337"/>
                </a:lnTo>
                <a:lnTo>
                  <a:pt x="3391681" y="76651"/>
                </a:lnTo>
                <a:lnTo>
                  <a:pt x="3390233" y="70879"/>
                </a:lnTo>
                <a:lnTo>
                  <a:pt x="3390233" y="57206"/>
                </a:lnTo>
                <a:lnTo>
                  <a:pt x="3391255" y="51477"/>
                </a:lnTo>
                <a:lnTo>
                  <a:pt x="3393300" y="46834"/>
                </a:lnTo>
                <a:lnTo>
                  <a:pt x="3396452" y="39678"/>
                </a:lnTo>
                <a:lnTo>
                  <a:pt x="3401692" y="36100"/>
                </a:lnTo>
                <a:close/>
              </a:path>
              <a:path w="3659831" h="124273">
                <a:moveTo>
                  <a:pt x="3640737" y="85926"/>
                </a:moveTo>
                <a:lnTo>
                  <a:pt x="3643569" y="80155"/>
                </a:lnTo>
                <a:lnTo>
                  <a:pt x="3644752" y="45301"/>
                </a:lnTo>
                <a:lnTo>
                  <a:pt x="3647691" y="37186"/>
                </a:lnTo>
                <a:lnTo>
                  <a:pt x="3659192" y="37186"/>
                </a:lnTo>
                <a:lnTo>
                  <a:pt x="3659192" y="28113"/>
                </a:lnTo>
                <a:lnTo>
                  <a:pt x="3647819" y="28113"/>
                </a:lnTo>
                <a:lnTo>
                  <a:pt x="3650694" y="34630"/>
                </a:lnTo>
                <a:lnTo>
                  <a:pt x="3644603" y="28752"/>
                </a:lnTo>
                <a:lnTo>
                  <a:pt x="3641514" y="38996"/>
                </a:lnTo>
                <a:lnTo>
                  <a:pt x="3640737" y="85926"/>
                </a:lnTo>
                <a:close/>
              </a:path>
              <a:path w="3659831" h="124273">
                <a:moveTo>
                  <a:pt x="3644752" y="45301"/>
                </a:moveTo>
                <a:lnTo>
                  <a:pt x="3643569" y="80155"/>
                </a:lnTo>
                <a:lnTo>
                  <a:pt x="3646402" y="74383"/>
                </a:lnTo>
                <a:lnTo>
                  <a:pt x="3646796" y="49305"/>
                </a:lnTo>
                <a:lnTo>
                  <a:pt x="3647691" y="37186"/>
                </a:lnTo>
                <a:lnTo>
                  <a:pt x="3644752" y="45301"/>
                </a:lnTo>
                <a:close/>
              </a:path>
              <a:path w="3659831" h="124273">
                <a:moveTo>
                  <a:pt x="3636487" y="12608"/>
                </a:moveTo>
                <a:lnTo>
                  <a:pt x="3636317" y="17379"/>
                </a:lnTo>
                <a:lnTo>
                  <a:pt x="3636317" y="25813"/>
                </a:lnTo>
                <a:lnTo>
                  <a:pt x="3628055" y="25814"/>
                </a:lnTo>
                <a:lnTo>
                  <a:pt x="3636317" y="28113"/>
                </a:lnTo>
                <a:lnTo>
                  <a:pt x="3628011" y="35845"/>
                </a:lnTo>
                <a:lnTo>
                  <a:pt x="3626797" y="35845"/>
                </a:lnTo>
                <a:lnTo>
                  <a:pt x="3626797" y="37186"/>
                </a:lnTo>
                <a:lnTo>
                  <a:pt x="3636317" y="37186"/>
                </a:lnTo>
                <a:lnTo>
                  <a:pt x="3635934" y="35845"/>
                </a:lnTo>
                <a:lnTo>
                  <a:pt x="3641514" y="38996"/>
                </a:lnTo>
                <a:lnTo>
                  <a:pt x="3637148" y="25813"/>
                </a:lnTo>
                <a:lnTo>
                  <a:pt x="3636487" y="12608"/>
                </a:lnTo>
                <a:close/>
              </a:path>
              <a:path w="3659831" h="124273">
                <a:moveTo>
                  <a:pt x="3626797" y="28113"/>
                </a:moveTo>
                <a:lnTo>
                  <a:pt x="3628011" y="35845"/>
                </a:lnTo>
                <a:lnTo>
                  <a:pt x="3636317" y="28113"/>
                </a:lnTo>
                <a:lnTo>
                  <a:pt x="3628055" y="25814"/>
                </a:lnTo>
                <a:lnTo>
                  <a:pt x="3614962" y="28417"/>
                </a:lnTo>
                <a:lnTo>
                  <a:pt x="3609481" y="49262"/>
                </a:lnTo>
                <a:lnTo>
                  <a:pt x="3612675" y="43895"/>
                </a:lnTo>
                <a:lnTo>
                  <a:pt x="3615871" y="38528"/>
                </a:lnTo>
                <a:lnTo>
                  <a:pt x="3620982" y="35845"/>
                </a:lnTo>
                <a:lnTo>
                  <a:pt x="3628011" y="35845"/>
                </a:lnTo>
                <a:lnTo>
                  <a:pt x="3626797" y="28113"/>
                </a:lnTo>
                <a:close/>
              </a:path>
              <a:path w="3659831" h="124273">
                <a:moveTo>
                  <a:pt x="3648841" y="14280"/>
                </a:moveTo>
                <a:lnTo>
                  <a:pt x="3651609" y="11565"/>
                </a:lnTo>
                <a:lnTo>
                  <a:pt x="3656604" y="11597"/>
                </a:lnTo>
                <a:lnTo>
                  <a:pt x="3659192" y="11757"/>
                </a:lnTo>
                <a:lnTo>
                  <a:pt x="3659192" y="1278"/>
                </a:lnTo>
                <a:lnTo>
                  <a:pt x="3656572" y="1086"/>
                </a:lnTo>
                <a:lnTo>
                  <a:pt x="3646668" y="1023"/>
                </a:lnTo>
                <a:lnTo>
                  <a:pt x="3641493" y="2982"/>
                </a:lnTo>
                <a:lnTo>
                  <a:pt x="3638809" y="6900"/>
                </a:lnTo>
                <a:lnTo>
                  <a:pt x="3637318" y="9116"/>
                </a:lnTo>
                <a:lnTo>
                  <a:pt x="3636487" y="12608"/>
                </a:lnTo>
                <a:lnTo>
                  <a:pt x="3637148" y="25813"/>
                </a:lnTo>
                <a:lnTo>
                  <a:pt x="3641514" y="38996"/>
                </a:lnTo>
                <a:lnTo>
                  <a:pt x="3644603" y="28752"/>
                </a:lnTo>
                <a:lnTo>
                  <a:pt x="3650694" y="34630"/>
                </a:lnTo>
                <a:lnTo>
                  <a:pt x="3647819" y="28113"/>
                </a:lnTo>
                <a:lnTo>
                  <a:pt x="3647819" y="20702"/>
                </a:lnTo>
                <a:lnTo>
                  <a:pt x="3648159" y="16091"/>
                </a:lnTo>
                <a:lnTo>
                  <a:pt x="3648841" y="14280"/>
                </a:lnTo>
                <a:close/>
              </a:path>
              <a:path w="3659831" h="124273">
                <a:moveTo>
                  <a:pt x="3651780" y="87917"/>
                </a:moveTo>
                <a:lnTo>
                  <a:pt x="3647819" y="54501"/>
                </a:lnTo>
                <a:lnTo>
                  <a:pt x="3647819" y="67961"/>
                </a:lnTo>
                <a:lnTo>
                  <a:pt x="3647691" y="68541"/>
                </a:lnTo>
                <a:lnTo>
                  <a:pt x="3647691" y="91262"/>
                </a:lnTo>
                <a:lnTo>
                  <a:pt x="3651780" y="87917"/>
                </a:lnTo>
                <a:close/>
              </a:path>
              <a:path w="3659831" h="124273">
                <a:moveTo>
                  <a:pt x="3642333" y="95643"/>
                </a:moveTo>
                <a:lnTo>
                  <a:pt x="3639779" y="96224"/>
                </a:lnTo>
                <a:lnTo>
                  <a:pt x="3647691" y="96224"/>
                </a:lnTo>
                <a:lnTo>
                  <a:pt x="3647691" y="91262"/>
                </a:lnTo>
                <a:lnTo>
                  <a:pt x="3642333" y="95643"/>
                </a:lnTo>
                <a:close/>
              </a:path>
              <a:path w="3659831" h="124273">
                <a:moveTo>
                  <a:pt x="3498920" y="38294"/>
                </a:moveTo>
                <a:lnTo>
                  <a:pt x="3501007" y="42042"/>
                </a:lnTo>
                <a:lnTo>
                  <a:pt x="3502285" y="44385"/>
                </a:lnTo>
                <a:lnTo>
                  <a:pt x="3502924" y="48069"/>
                </a:lnTo>
                <a:lnTo>
                  <a:pt x="3502924" y="96224"/>
                </a:lnTo>
                <a:lnTo>
                  <a:pt x="3514745" y="96224"/>
                </a:lnTo>
                <a:lnTo>
                  <a:pt x="3514745" y="45599"/>
                </a:lnTo>
                <a:lnTo>
                  <a:pt x="3513786" y="40338"/>
                </a:lnTo>
                <a:lnTo>
                  <a:pt x="3511870" y="36547"/>
                </a:lnTo>
                <a:lnTo>
                  <a:pt x="3508334" y="29604"/>
                </a:lnTo>
                <a:lnTo>
                  <a:pt x="3501603" y="26133"/>
                </a:lnTo>
                <a:lnTo>
                  <a:pt x="3486140" y="26133"/>
                </a:lnTo>
                <a:lnTo>
                  <a:pt x="3481519" y="27346"/>
                </a:lnTo>
                <a:lnTo>
                  <a:pt x="3477813" y="29775"/>
                </a:lnTo>
                <a:lnTo>
                  <a:pt x="3475640" y="31180"/>
                </a:lnTo>
                <a:lnTo>
                  <a:pt x="3473191" y="33608"/>
                </a:lnTo>
                <a:lnTo>
                  <a:pt x="3470465" y="37058"/>
                </a:lnTo>
                <a:lnTo>
                  <a:pt x="3470465" y="2045"/>
                </a:lnTo>
                <a:lnTo>
                  <a:pt x="3458964" y="2045"/>
                </a:lnTo>
                <a:lnTo>
                  <a:pt x="3458964" y="96224"/>
                </a:lnTo>
                <a:lnTo>
                  <a:pt x="3470465" y="96224"/>
                </a:lnTo>
                <a:lnTo>
                  <a:pt x="3470465" y="50816"/>
                </a:lnTo>
                <a:lnTo>
                  <a:pt x="3472403" y="44619"/>
                </a:lnTo>
                <a:lnTo>
                  <a:pt x="3476279" y="41339"/>
                </a:lnTo>
                <a:lnTo>
                  <a:pt x="3480156" y="38059"/>
                </a:lnTo>
                <a:lnTo>
                  <a:pt x="3484479" y="36419"/>
                </a:lnTo>
                <a:lnTo>
                  <a:pt x="3495001" y="36419"/>
                </a:lnTo>
                <a:lnTo>
                  <a:pt x="3498920" y="38294"/>
                </a:lnTo>
                <a:close/>
              </a:path>
              <a:path w="3659831" h="124273">
                <a:moveTo>
                  <a:pt x="3607883" y="55736"/>
                </a:moveTo>
                <a:lnTo>
                  <a:pt x="3609481" y="49262"/>
                </a:lnTo>
                <a:lnTo>
                  <a:pt x="3614962" y="28417"/>
                </a:lnTo>
                <a:lnTo>
                  <a:pt x="3604817" y="36036"/>
                </a:lnTo>
                <a:lnTo>
                  <a:pt x="3602855" y="38571"/>
                </a:lnTo>
                <a:lnTo>
                  <a:pt x="3597761" y="49677"/>
                </a:lnTo>
                <a:lnTo>
                  <a:pt x="3596063" y="63510"/>
                </a:lnTo>
                <a:lnTo>
                  <a:pt x="3596091" y="65357"/>
                </a:lnTo>
                <a:lnTo>
                  <a:pt x="3598387" y="78713"/>
                </a:lnTo>
                <a:lnTo>
                  <a:pt x="3604369" y="89163"/>
                </a:lnTo>
                <a:lnTo>
                  <a:pt x="3609907" y="95531"/>
                </a:lnTo>
                <a:lnTo>
                  <a:pt x="3617383" y="98716"/>
                </a:lnTo>
                <a:lnTo>
                  <a:pt x="3629018" y="98667"/>
                </a:lnTo>
                <a:lnTo>
                  <a:pt x="3636317" y="96224"/>
                </a:lnTo>
                <a:lnTo>
                  <a:pt x="3639779" y="96224"/>
                </a:lnTo>
                <a:lnTo>
                  <a:pt x="3642333" y="95643"/>
                </a:lnTo>
                <a:lnTo>
                  <a:pt x="3647691" y="91262"/>
                </a:lnTo>
                <a:lnTo>
                  <a:pt x="3647691" y="53852"/>
                </a:lnTo>
                <a:lnTo>
                  <a:pt x="3647819" y="54501"/>
                </a:lnTo>
                <a:lnTo>
                  <a:pt x="3651780" y="87917"/>
                </a:lnTo>
                <a:lnTo>
                  <a:pt x="3653439" y="85496"/>
                </a:lnTo>
                <a:lnTo>
                  <a:pt x="3658233" y="74175"/>
                </a:lnTo>
                <a:lnTo>
                  <a:pt x="3659831" y="60571"/>
                </a:lnTo>
                <a:lnTo>
                  <a:pt x="3659778" y="58001"/>
                </a:lnTo>
                <a:lnTo>
                  <a:pt x="3657184" y="44545"/>
                </a:lnTo>
                <a:lnTo>
                  <a:pt x="3652367" y="37186"/>
                </a:lnTo>
                <a:lnTo>
                  <a:pt x="3647691" y="37186"/>
                </a:lnTo>
                <a:lnTo>
                  <a:pt x="3646796" y="49305"/>
                </a:lnTo>
                <a:lnTo>
                  <a:pt x="3646402" y="74383"/>
                </a:lnTo>
                <a:lnTo>
                  <a:pt x="3643569" y="80155"/>
                </a:lnTo>
                <a:lnTo>
                  <a:pt x="3640737" y="85926"/>
                </a:lnTo>
                <a:lnTo>
                  <a:pt x="3641514" y="38996"/>
                </a:lnTo>
                <a:lnTo>
                  <a:pt x="3635934" y="35845"/>
                </a:lnTo>
                <a:lnTo>
                  <a:pt x="3636317" y="37186"/>
                </a:lnTo>
                <a:lnTo>
                  <a:pt x="3636317" y="88365"/>
                </a:lnTo>
                <a:lnTo>
                  <a:pt x="3635508" y="88812"/>
                </a:lnTo>
                <a:lnTo>
                  <a:pt x="3620940" y="88812"/>
                </a:lnTo>
                <a:lnTo>
                  <a:pt x="3615871" y="86384"/>
                </a:lnTo>
                <a:lnTo>
                  <a:pt x="3612675" y="81528"/>
                </a:lnTo>
                <a:lnTo>
                  <a:pt x="3609481" y="76672"/>
                </a:lnTo>
                <a:lnTo>
                  <a:pt x="3607883" y="70602"/>
                </a:lnTo>
                <a:lnTo>
                  <a:pt x="3607883" y="55736"/>
                </a:lnTo>
                <a:close/>
              </a:path>
              <a:path w="3659831" h="124273">
                <a:moveTo>
                  <a:pt x="3636317" y="96224"/>
                </a:moveTo>
                <a:lnTo>
                  <a:pt x="3629018" y="98667"/>
                </a:lnTo>
                <a:lnTo>
                  <a:pt x="3639779" y="96224"/>
                </a:lnTo>
                <a:lnTo>
                  <a:pt x="3636317" y="96224"/>
                </a:lnTo>
                <a:close/>
              </a:path>
              <a:path w="3659831" h="124273">
                <a:moveTo>
                  <a:pt x="3318350" y="98524"/>
                </a:moveTo>
                <a:lnTo>
                  <a:pt x="3314836" y="96437"/>
                </a:lnTo>
                <a:lnTo>
                  <a:pt x="3313541" y="96736"/>
                </a:lnTo>
                <a:lnTo>
                  <a:pt x="3318350" y="98524"/>
                </a:lnTo>
                <a:close/>
              </a:path>
              <a:path w="3659831" h="124273">
                <a:moveTo>
                  <a:pt x="3332237" y="58782"/>
                </a:moveTo>
                <a:lnTo>
                  <a:pt x="3342971" y="54757"/>
                </a:lnTo>
                <a:lnTo>
                  <a:pt x="3332056" y="56126"/>
                </a:lnTo>
                <a:lnTo>
                  <a:pt x="3332237" y="58782"/>
                </a:lnTo>
                <a:close/>
              </a:path>
              <a:path w="3659831" h="124273">
                <a:moveTo>
                  <a:pt x="3316327" y="83956"/>
                </a:moveTo>
                <a:lnTo>
                  <a:pt x="3317669" y="80442"/>
                </a:lnTo>
                <a:lnTo>
                  <a:pt x="3315716" y="82638"/>
                </a:lnTo>
                <a:lnTo>
                  <a:pt x="3316327" y="83956"/>
                </a:lnTo>
                <a:close/>
              </a:path>
              <a:path w="3659831" h="124273">
                <a:moveTo>
                  <a:pt x="3102083" y="74175"/>
                </a:moveTo>
                <a:lnTo>
                  <a:pt x="3099698" y="59932"/>
                </a:lnTo>
                <a:lnTo>
                  <a:pt x="3099698" y="79807"/>
                </a:lnTo>
                <a:lnTo>
                  <a:pt x="3102083" y="74175"/>
                </a:lnTo>
                <a:close/>
              </a:path>
              <a:path w="3659831" h="124273">
                <a:moveTo>
                  <a:pt x="3140017" y="49347"/>
                </a:moveTo>
                <a:lnTo>
                  <a:pt x="3141646" y="44299"/>
                </a:lnTo>
                <a:lnTo>
                  <a:pt x="3144905" y="41275"/>
                </a:lnTo>
                <a:lnTo>
                  <a:pt x="3148163" y="38251"/>
                </a:lnTo>
                <a:lnTo>
                  <a:pt x="3152050" y="36739"/>
                </a:lnTo>
                <a:lnTo>
                  <a:pt x="3159846" y="36739"/>
                </a:lnTo>
                <a:lnTo>
                  <a:pt x="3162625" y="37590"/>
                </a:lnTo>
                <a:lnTo>
                  <a:pt x="3164904" y="39294"/>
                </a:lnTo>
                <a:lnTo>
                  <a:pt x="3167183" y="40998"/>
                </a:lnTo>
                <a:lnTo>
                  <a:pt x="3168322" y="44129"/>
                </a:lnTo>
                <a:lnTo>
                  <a:pt x="3168322" y="96223"/>
                </a:lnTo>
                <a:lnTo>
                  <a:pt x="3180271" y="96223"/>
                </a:lnTo>
                <a:lnTo>
                  <a:pt x="3180271" y="44619"/>
                </a:lnTo>
                <a:lnTo>
                  <a:pt x="3179377" y="39806"/>
                </a:lnTo>
                <a:lnTo>
                  <a:pt x="3177587" y="36227"/>
                </a:lnTo>
                <a:lnTo>
                  <a:pt x="3174265" y="29583"/>
                </a:lnTo>
                <a:lnTo>
                  <a:pt x="3168003" y="26260"/>
                </a:lnTo>
                <a:lnTo>
                  <a:pt x="3154500" y="26260"/>
                </a:lnTo>
                <a:lnTo>
                  <a:pt x="3150623" y="27144"/>
                </a:lnTo>
                <a:lnTo>
                  <a:pt x="3147173" y="28912"/>
                </a:lnTo>
                <a:lnTo>
                  <a:pt x="3143723" y="30679"/>
                </a:lnTo>
                <a:lnTo>
                  <a:pt x="3140719" y="33395"/>
                </a:lnTo>
                <a:lnTo>
                  <a:pt x="3138164" y="37058"/>
                </a:lnTo>
                <a:lnTo>
                  <a:pt x="3136630" y="34077"/>
                </a:lnTo>
                <a:lnTo>
                  <a:pt x="3134926" y="31819"/>
                </a:lnTo>
                <a:lnTo>
                  <a:pt x="3140017" y="96223"/>
                </a:lnTo>
                <a:lnTo>
                  <a:pt x="3140017" y="49347"/>
                </a:lnTo>
                <a:close/>
              </a:path>
              <a:path w="3659831" h="124273">
                <a:moveTo>
                  <a:pt x="3051734" y="55736"/>
                </a:moveTo>
                <a:lnTo>
                  <a:pt x="3053331" y="49262"/>
                </a:lnTo>
                <a:lnTo>
                  <a:pt x="3056526" y="43895"/>
                </a:lnTo>
                <a:lnTo>
                  <a:pt x="3059721" y="38528"/>
                </a:lnTo>
                <a:lnTo>
                  <a:pt x="3058812" y="28417"/>
                </a:lnTo>
                <a:lnTo>
                  <a:pt x="3048667" y="36036"/>
                </a:lnTo>
                <a:lnTo>
                  <a:pt x="3046706" y="38571"/>
                </a:lnTo>
                <a:lnTo>
                  <a:pt x="3041611" y="49677"/>
                </a:lnTo>
                <a:lnTo>
                  <a:pt x="3039913" y="63510"/>
                </a:lnTo>
                <a:lnTo>
                  <a:pt x="3039941" y="65356"/>
                </a:lnTo>
                <a:lnTo>
                  <a:pt x="3042238" y="78713"/>
                </a:lnTo>
                <a:lnTo>
                  <a:pt x="3048220" y="89163"/>
                </a:lnTo>
                <a:lnTo>
                  <a:pt x="3053757" y="95531"/>
                </a:lnTo>
                <a:lnTo>
                  <a:pt x="3061233" y="98715"/>
                </a:lnTo>
                <a:lnTo>
                  <a:pt x="3072868" y="98667"/>
                </a:lnTo>
                <a:lnTo>
                  <a:pt x="3086183" y="95643"/>
                </a:lnTo>
                <a:lnTo>
                  <a:pt x="3088197" y="93996"/>
                </a:lnTo>
                <a:lnTo>
                  <a:pt x="3095630" y="87917"/>
                </a:lnTo>
                <a:lnTo>
                  <a:pt x="3091669" y="67961"/>
                </a:lnTo>
                <a:lnTo>
                  <a:pt x="3091669" y="54501"/>
                </a:lnTo>
                <a:lnTo>
                  <a:pt x="3095630" y="87917"/>
                </a:lnTo>
                <a:lnTo>
                  <a:pt x="3097290" y="85495"/>
                </a:lnTo>
                <a:lnTo>
                  <a:pt x="3099698" y="96223"/>
                </a:lnTo>
                <a:lnTo>
                  <a:pt x="3099698" y="51115"/>
                </a:lnTo>
                <a:lnTo>
                  <a:pt x="3094544" y="34630"/>
                </a:lnTo>
                <a:lnTo>
                  <a:pt x="3088453" y="28752"/>
                </a:lnTo>
                <a:lnTo>
                  <a:pt x="3088197" y="27794"/>
                </a:lnTo>
                <a:lnTo>
                  <a:pt x="3088197" y="28651"/>
                </a:lnTo>
                <a:lnTo>
                  <a:pt x="3088602" y="45300"/>
                </a:lnTo>
                <a:lnTo>
                  <a:pt x="3090646" y="49305"/>
                </a:lnTo>
                <a:lnTo>
                  <a:pt x="3090252" y="74383"/>
                </a:lnTo>
                <a:lnTo>
                  <a:pt x="3088197" y="44512"/>
                </a:lnTo>
                <a:lnTo>
                  <a:pt x="3088197" y="78570"/>
                </a:lnTo>
                <a:lnTo>
                  <a:pt x="3087420" y="80154"/>
                </a:lnTo>
                <a:lnTo>
                  <a:pt x="3084587" y="85926"/>
                </a:lnTo>
                <a:lnTo>
                  <a:pt x="3079358" y="88812"/>
                </a:lnTo>
                <a:lnTo>
                  <a:pt x="3064790" y="88812"/>
                </a:lnTo>
                <a:lnTo>
                  <a:pt x="3059721" y="86384"/>
                </a:lnTo>
                <a:lnTo>
                  <a:pt x="3056526" y="81528"/>
                </a:lnTo>
                <a:lnTo>
                  <a:pt x="3053331" y="76672"/>
                </a:lnTo>
                <a:lnTo>
                  <a:pt x="3051734" y="70602"/>
                </a:lnTo>
                <a:lnTo>
                  <a:pt x="3051734" y="55736"/>
                </a:lnTo>
                <a:close/>
              </a:path>
              <a:path w="3659831" h="124273">
                <a:moveTo>
                  <a:pt x="2780537" y="65682"/>
                </a:moveTo>
                <a:lnTo>
                  <a:pt x="2830611" y="65682"/>
                </a:lnTo>
                <a:lnTo>
                  <a:pt x="2830611" y="58782"/>
                </a:lnTo>
                <a:lnTo>
                  <a:pt x="2830270" y="53756"/>
                </a:lnTo>
                <a:lnTo>
                  <a:pt x="2829589" y="50604"/>
                </a:lnTo>
                <a:lnTo>
                  <a:pt x="2828822" y="46003"/>
                </a:lnTo>
                <a:lnTo>
                  <a:pt x="2827289" y="41978"/>
                </a:lnTo>
                <a:lnTo>
                  <a:pt x="2824989" y="38528"/>
                </a:lnTo>
                <a:lnTo>
                  <a:pt x="2822603" y="34907"/>
                </a:lnTo>
                <a:lnTo>
                  <a:pt x="2819131" y="31957"/>
                </a:lnTo>
                <a:lnTo>
                  <a:pt x="2814574" y="29679"/>
                </a:lnTo>
                <a:lnTo>
                  <a:pt x="2810016" y="27400"/>
                </a:lnTo>
                <a:lnTo>
                  <a:pt x="2805309" y="26260"/>
                </a:lnTo>
                <a:lnTo>
                  <a:pt x="2800453" y="26260"/>
                </a:lnTo>
                <a:lnTo>
                  <a:pt x="2807119" y="36292"/>
                </a:lnTo>
                <a:lnTo>
                  <a:pt x="2812380" y="39060"/>
                </a:lnTo>
                <a:lnTo>
                  <a:pt x="2815532" y="44598"/>
                </a:lnTo>
                <a:lnTo>
                  <a:pt x="2817236" y="47579"/>
                </a:lnTo>
                <a:lnTo>
                  <a:pt x="2818322" y="51562"/>
                </a:lnTo>
                <a:lnTo>
                  <a:pt x="2818791" y="56545"/>
                </a:lnTo>
                <a:lnTo>
                  <a:pt x="2783984" y="56545"/>
                </a:lnTo>
                <a:lnTo>
                  <a:pt x="2782881" y="45822"/>
                </a:lnTo>
                <a:lnTo>
                  <a:pt x="2786460" y="42010"/>
                </a:lnTo>
                <a:lnTo>
                  <a:pt x="2791073" y="37752"/>
                </a:lnTo>
                <a:lnTo>
                  <a:pt x="2794829" y="27794"/>
                </a:lnTo>
                <a:lnTo>
                  <a:pt x="2800285" y="26261"/>
                </a:lnTo>
                <a:lnTo>
                  <a:pt x="2792643" y="27794"/>
                </a:lnTo>
                <a:lnTo>
                  <a:pt x="2790038" y="38198"/>
                </a:lnTo>
                <a:lnTo>
                  <a:pt x="2787318" y="28862"/>
                </a:lnTo>
                <a:lnTo>
                  <a:pt x="2780986" y="50668"/>
                </a:lnTo>
                <a:lnTo>
                  <a:pt x="2780773" y="56545"/>
                </a:lnTo>
                <a:lnTo>
                  <a:pt x="2779993" y="34353"/>
                </a:lnTo>
                <a:lnTo>
                  <a:pt x="2770695" y="79185"/>
                </a:lnTo>
                <a:lnTo>
                  <a:pt x="2768537" y="67763"/>
                </a:lnTo>
                <a:lnTo>
                  <a:pt x="2763137" y="83509"/>
                </a:lnTo>
                <a:lnTo>
                  <a:pt x="2744863" y="27794"/>
                </a:lnTo>
                <a:lnTo>
                  <a:pt x="2731509" y="27794"/>
                </a:lnTo>
                <a:lnTo>
                  <a:pt x="2756748" y="96223"/>
                </a:lnTo>
                <a:lnTo>
                  <a:pt x="2769016" y="96223"/>
                </a:lnTo>
                <a:lnTo>
                  <a:pt x="2773648" y="83945"/>
                </a:lnTo>
                <a:lnTo>
                  <a:pt x="2777003" y="89355"/>
                </a:lnTo>
                <a:lnTo>
                  <a:pt x="2782924" y="95552"/>
                </a:lnTo>
                <a:lnTo>
                  <a:pt x="2790144" y="98651"/>
                </a:lnTo>
                <a:lnTo>
                  <a:pt x="2802156" y="98651"/>
                </a:lnTo>
                <a:lnTo>
                  <a:pt x="2805287" y="98311"/>
                </a:lnTo>
                <a:lnTo>
                  <a:pt x="2808056" y="97629"/>
                </a:lnTo>
                <a:lnTo>
                  <a:pt x="2813211" y="96437"/>
                </a:lnTo>
                <a:lnTo>
                  <a:pt x="2817534" y="94136"/>
                </a:lnTo>
                <a:lnTo>
                  <a:pt x="2821027" y="90729"/>
                </a:lnTo>
                <a:lnTo>
                  <a:pt x="2823114" y="88769"/>
                </a:lnTo>
                <a:lnTo>
                  <a:pt x="2824999" y="86245"/>
                </a:lnTo>
                <a:lnTo>
                  <a:pt x="2826682" y="83157"/>
                </a:lnTo>
                <a:lnTo>
                  <a:pt x="2828364" y="80069"/>
                </a:lnTo>
                <a:lnTo>
                  <a:pt x="2829355" y="77268"/>
                </a:lnTo>
                <a:lnTo>
                  <a:pt x="2829653" y="74755"/>
                </a:lnTo>
                <a:lnTo>
                  <a:pt x="2818343" y="74755"/>
                </a:lnTo>
                <a:lnTo>
                  <a:pt x="2817492" y="77780"/>
                </a:lnTo>
                <a:lnTo>
                  <a:pt x="2816043" y="80442"/>
                </a:lnTo>
                <a:lnTo>
                  <a:pt x="2813999" y="82742"/>
                </a:lnTo>
                <a:lnTo>
                  <a:pt x="2810420" y="86703"/>
                </a:lnTo>
                <a:lnTo>
                  <a:pt x="2805628" y="88684"/>
                </a:lnTo>
                <a:lnTo>
                  <a:pt x="2793190" y="88684"/>
                </a:lnTo>
                <a:lnTo>
                  <a:pt x="2788440" y="86586"/>
                </a:lnTo>
                <a:lnTo>
                  <a:pt x="2785373" y="82390"/>
                </a:lnTo>
                <a:lnTo>
                  <a:pt x="2782306" y="78195"/>
                </a:lnTo>
                <a:lnTo>
                  <a:pt x="2780666" y="72625"/>
                </a:lnTo>
                <a:lnTo>
                  <a:pt x="2780459" y="65888"/>
                </a:lnTo>
                <a:lnTo>
                  <a:pt x="2780537" y="65682"/>
                </a:lnTo>
                <a:close/>
              </a:path>
              <a:path w="3659831" h="124273">
                <a:moveTo>
                  <a:pt x="2555667" y="96223"/>
                </a:moveTo>
                <a:lnTo>
                  <a:pt x="2561141" y="98651"/>
                </a:lnTo>
                <a:lnTo>
                  <a:pt x="2566019" y="96223"/>
                </a:lnTo>
                <a:lnTo>
                  <a:pt x="2555667" y="96223"/>
                </a:lnTo>
                <a:close/>
              </a:path>
              <a:path w="3659831" h="124273">
                <a:moveTo>
                  <a:pt x="2559437" y="86586"/>
                </a:moveTo>
                <a:lnTo>
                  <a:pt x="2566019" y="96223"/>
                </a:lnTo>
                <a:lnTo>
                  <a:pt x="2564187" y="88684"/>
                </a:lnTo>
                <a:lnTo>
                  <a:pt x="2559437" y="86586"/>
                </a:lnTo>
                <a:close/>
              </a:path>
              <a:path w="3659831" h="124273">
                <a:moveTo>
                  <a:pt x="2409389" y="49347"/>
                </a:moveTo>
                <a:lnTo>
                  <a:pt x="2411018" y="44299"/>
                </a:lnTo>
                <a:lnTo>
                  <a:pt x="2414277" y="41275"/>
                </a:lnTo>
                <a:lnTo>
                  <a:pt x="2417535" y="38251"/>
                </a:lnTo>
                <a:lnTo>
                  <a:pt x="2421422" y="36739"/>
                </a:lnTo>
                <a:lnTo>
                  <a:pt x="2429218" y="36739"/>
                </a:lnTo>
                <a:lnTo>
                  <a:pt x="2431997" y="37590"/>
                </a:lnTo>
                <a:lnTo>
                  <a:pt x="2434276" y="39294"/>
                </a:lnTo>
                <a:lnTo>
                  <a:pt x="2436555" y="40998"/>
                </a:lnTo>
                <a:lnTo>
                  <a:pt x="2437694" y="44129"/>
                </a:lnTo>
                <a:lnTo>
                  <a:pt x="2437694" y="96223"/>
                </a:lnTo>
                <a:lnTo>
                  <a:pt x="2449643" y="96223"/>
                </a:lnTo>
                <a:lnTo>
                  <a:pt x="2449643" y="44619"/>
                </a:lnTo>
                <a:lnTo>
                  <a:pt x="2448748" y="39806"/>
                </a:lnTo>
                <a:lnTo>
                  <a:pt x="2446959" y="36227"/>
                </a:lnTo>
                <a:lnTo>
                  <a:pt x="2443637" y="29582"/>
                </a:lnTo>
                <a:lnTo>
                  <a:pt x="2437375" y="26260"/>
                </a:lnTo>
                <a:lnTo>
                  <a:pt x="2423872" y="26260"/>
                </a:lnTo>
                <a:lnTo>
                  <a:pt x="2419995" y="27144"/>
                </a:lnTo>
                <a:lnTo>
                  <a:pt x="2416545" y="28912"/>
                </a:lnTo>
                <a:lnTo>
                  <a:pt x="2413094" y="30679"/>
                </a:lnTo>
                <a:lnTo>
                  <a:pt x="2410091" y="33395"/>
                </a:lnTo>
                <a:lnTo>
                  <a:pt x="2407536" y="37058"/>
                </a:lnTo>
                <a:lnTo>
                  <a:pt x="2406002" y="34076"/>
                </a:lnTo>
                <a:lnTo>
                  <a:pt x="2404298" y="31819"/>
                </a:lnTo>
                <a:lnTo>
                  <a:pt x="2409389" y="96223"/>
                </a:lnTo>
                <a:lnTo>
                  <a:pt x="2409389" y="49347"/>
                </a:lnTo>
                <a:close/>
              </a:path>
              <a:path w="3659831" h="124273">
                <a:moveTo>
                  <a:pt x="2015918" y="98204"/>
                </a:moveTo>
                <a:lnTo>
                  <a:pt x="2015321" y="99737"/>
                </a:lnTo>
                <a:lnTo>
                  <a:pt x="2014363" y="102080"/>
                </a:lnTo>
                <a:lnTo>
                  <a:pt x="2013042" y="105232"/>
                </a:lnTo>
                <a:lnTo>
                  <a:pt x="2011722" y="108384"/>
                </a:lnTo>
                <a:lnTo>
                  <a:pt x="2010742" y="110472"/>
                </a:lnTo>
                <a:lnTo>
                  <a:pt x="2008218" y="113059"/>
                </a:lnTo>
                <a:lnTo>
                  <a:pt x="2005652" y="114114"/>
                </a:lnTo>
                <a:lnTo>
                  <a:pt x="2002840" y="114114"/>
                </a:lnTo>
                <a:lnTo>
                  <a:pt x="2000263" y="113794"/>
                </a:lnTo>
                <a:lnTo>
                  <a:pt x="1996813" y="112899"/>
                </a:lnTo>
                <a:lnTo>
                  <a:pt x="1996813" y="123378"/>
                </a:lnTo>
                <a:lnTo>
                  <a:pt x="1998091" y="123719"/>
                </a:lnTo>
                <a:lnTo>
                  <a:pt x="2000913" y="124209"/>
                </a:lnTo>
                <a:lnTo>
                  <a:pt x="2010423" y="124273"/>
                </a:lnTo>
                <a:lnTo>
                  <a:pt x="2015108" y="122356"/>
                </a:lnTo>
                <a:lnTo>
                  <a:pt x="2017835" y="118522"/>
                </a:lnTo>
                <a:lnTo>
                  <a:pt x="2020497" y="113875"/>
                </a:lnTo>
                <a:lnTo>
                  <a:pt x="2025416" y="102932"/>
                </a:lnTo>
                <a:lnTo>
                  <a:pt x="2031892" y="86575"/>
                </a:lnTo>
                <a:lnTo>
                  <a:pt x="2033384" y="82607"/>
                </a:lnTo>
                <a:lnTo>
                  <a:pt x="2037525" y="71338"/>
                </a:lnTo>
                <a:lnTo>
                  <a:pt x="2042371" y="57823"/>
                </a:lnTo>
                <a:lnTo>
                  <a:pt x="2045540" y="48955"/>
                </a:lnTo>
                <a:lnTo>
                  <a:pt x="2050295" y="35703"/>
                </a:lnTo>
                <a:lnTo>
                  <a:pt x="2053169" y="27793"/>
                </a:lnTo>
                <a:lnTo>
                  <a:pt x="2040454" y="27793"/>
                </a:lnTo>
                <a:lnTo>
                  <a:pt x="2021988" y="83508"/>
                </a:lnTo>
                <a:lnTo>
                  <a:pt x="2003650" y="27793"/>
                </a:lnTo>
                <a:lnTo>
                  <a:pt x="1990615" y="27793"/>
                </a:lnTo>
                <a:lnTo>
                  <a:pt x="2015918" y="98204"/>
                </a:lnTo>
                <a:close/>
              </a:path>
              <a:path w="3659831" h="124273">
                <a:moveTo>
                  <a:pt x="1289358" y="27793"/>
                </a:moveTo>
                <a:lnTo>
                  <a:pt x="1277984" y="27793"/>
                </a:lnTo>
                <a:lnTo>
                  <a:pt x="1277984" y="96223"/>
                </a:lnTo>
                <a:lnTo>
                  <a:pt x="1289485" y="96223"/>
                </a:lnTo>
                <a:lnTo>
                  <a:pt x="1289485" y="51114"/>
                </a:lnTo>
                <a:lnTo>
                  <a:pt x="1291264" y="45023"/>
                </a:lnTo>
                <a:lnTo>
                  <a:pt x="1294821" y="41658"/>
                </a:lnTo>
                <a:lnTo>
                  <a:pt x="1298377" y="38293"/>
                </a:lnTo>
                <a:lnTo>
                  <a:pt x="1302329" y="36611"/>
                </a:lnTo>
                <a:lnTo>
                  <a:pt x="1311444" y="36611"/>
                </a:lnTo>
                <a:lnTo>
                  <a:pt x="1314703" y="38208"/>
                </a:lnTo>
                <a:lnTo>
                  <a:pt x="1316450" y="41403"/>
                </a:lnTo>
                <a:lnTo>
                  <a:pt x="1317557" y="43532"/>
                </a:lnTo>
                <a:lnTo>
                  <a:pt x="1318111" y="46919"/>
                </a:lnTo>
                <a:lnTo>
                  <a:pt x="1318111" y="96223"/>
                </a:lnTo>
                <a:lnTo>
                  <a:pt x="1329804" y="96223"/>
                </a:lnTo>
                <a:lnTo>
                  <a:pt x="1324713" y="31819"/>
                </a:lnTo>
                <a:lnTo>
                  <a:pt x="1322839" y="30285"/>
                </a:lnTo>
                <a:lnTo>
                  <a:pt x="1319517" y="27602"/>
                </a:lnTo>
                <a:lnTo>
                  <a:pt x="1315129" y="26260"/>
                </a:lnTo>
                <a:lnTo>
                  <a:pt x="1304863" y="26260"/>
                </a:lnTo>
                <a:lnTo>
                  <a:pt x="1300561" y="27559"/>
                </a:lnTo>
                <a:lnTo>
                  <a:pt x="1296770" y="30157"/>
                </a:lnTo>
                <a:lnTo>
                  <a:pt x="1294555" y="31691"/>
                </a:lnTo>
                <a:lnTo>
                  <a:pt x="1292084" y="34140"/>
                </a:lnTo>
                <a:lnTo>
                  <a:pt x="1289358" y="37505"/>
                </a:lnTo>
                <a:lnTo>
                  <a:pt x="1289358" y="27793"/>
                </a:lnTo>
                <a:close/>
              </a:path>
              <a:path w="3659831" h="124273">
                <a:moveTo>
                  <a:pt x="1329804" y="49347"/>
                </a:moveTo>
                <a:lnTo>
                  <a:pt x="1331433" y="44299"/>
                </a:lnTo>
                <a:lnTo>
                  <a:pt x="1334692" y="41275"/>
                </a:lnTo>
                <a:lnTo>
                  <a:pt x="1337950" y="38251"/>
                </a:lnTo>
                <a:lnTo>
                  <a:pt x="1341838" y="36738"/>
                </a:lnTo>
                <a:lnTo>
                  <a:pt x="1349633" y="36738"/>
                </a:lnTo>
                <a:lnTo>
                  <a:pt x="1352412" y="37590"/>
                </a:lnTo>
                <a:lnTo>
                  <a:pt x="1354691" y="39294"/>
                </a:lnTo>
                <a:lnTo>
                  <a:pt x="1356970" y="40998"/>
                </a:lnTo>
                <a:lnTo>
                  <a:pt x="1358110" y="44129"/>
                </a:lnTo>
                <a:lnTo>
                  <a:pt x="1358110" y="96223"/>
                </a:lnTo>
                <a:lnTo>
                  <a:pt x="1370058" y="96223"/>
                </a:lnTo>
                <a:lnTo>
                  <a:pt x="1370058" y="44619"/>
                </a:lnTo>
                <a:lnTo>
                  <a:pt x="1369164" y="39805"/>
                </a:lnTo>
                <a:lnTo>
                  <a:pt x="1367375" y="36227"/>
                </a:lnTo>
                <a:lnTo>
                  <a:pt x="1364052" y="29582"/>
                </a:lnTo>
                <a:lnTo>
                  <a:pt x="1357790" y="26260"/>
                </a:lnTo>
                <a:lnTo>
                  <a:pt x="1344287" y="26260"/>
                </a:lnTo>
                <a:lnTo>
                  <a:pt x="1340411" y="27144"/>
                </a:lnTo>
                <a:lnTo>
                  <a:pt x="1336960" y="28911"/>
                </a:lnTo>
                <a:lnTo>
                  <a:pt x="1333510" y="30679"/>
                </a:lnTo>
                <a:lnTo>
                  <a:pt x="1330507" y="33395"/>
                </a:lnTo>
                <a:lnTo>
                  <a:pt x="1327951" y="37058"/>
                </a:lnTo>
                <a:lnTo>
                  <a:pt x="1326417" y="34076"/>
                </a:lnTo>
                <a:lnTo>
                  <a:pt x="1324713" y="31819"/>
                </a:lnTo>
                <a:lnTo>
                  <a:pt x="1329804" y="96223"/>
                </a:lnTo>
                <a:lnTo>
                  <a:pt x="1329804" y="49347"/>
                </a:lnTo>
                <a:close/>
              </a:path>
              <a:path w="3659831" h="124273">
                <a:moveTo>
                  <a:pt x="868795" y="97309"/>
                </a:moveTo>
                <a:lnTo>
                  <a:pt x="872000" y="97224"/>
                </a:lnTo>
                <a:lnTo>
                  <a:pt x="874854" y="96883"/>
                </a:lnTo>
                <a:lnTo>
                  <a:pt x="877549" y="96223"/>
                </a:lnTo>
                <a:lnTo>
                  <a:pt x="877549" y="87150"/>
                </a:lnTo>
                <a:lnTo>
                  <a:pt x="874077" y="87342"/>
                </a:lnTo>
                <a:lnTo>
                  <a:pt x="871436" y="87342"/>
                </a:lnTo>
                <a:lnTo>
                  <a:pt x="869051" y="86639"/>
                </a:lnTo>
                <a:lnTo>
                  <a:pt x="866623" y="84232"/>
                </a:lnTo>
                <a:lnTo>
                  <a:pt x="866623" y="37186"/>
                </a:lnTo>
                <a:lnTo>
                  <a:pt x="877549" y="37186"/>
                </a:lnTo>
                <a:lnTo>
                  <a:pt x="877549" y="27793"/>
                </a:lnTo>
                <a:lnTo>
                  <a:pt x="866623" y="27793"/>
                </a:lnTo>
                <a:lnTo>
                  <a:pt x="866623" y="8689"/>
                </a:lnTo>
                <a:lnTo>
                  <a:pt x="854993" y="8689"/>
                </a:lnTo>
                <a:lnTo>
                  <a:pt x="854993" y="27793"/>
                </a:lnTo>
                <a:lnTo>
                  <a:pt x="845729" y="27793"/>
                </a:lnTo>
                <a:lnTo>
                  <a:pt x="845729" y="37186"/>
                </a:lnTo>
                <a:lnTo>
                  <a:pt x="854993" y="37186"/>
                </a:lnTo>
                <a:lnTo>
                  <a:pt x="854993" y="86874"/>
                </a:lnTo>
                <a:lnTo>
                  <a:pt x="855952" y="90441"/>
                </a:lnTo>
                <a:lnTo>
                  <a:pt x="857869" y="93188"/>
                </a:lnTo>
                <a:lnTo>
                  <a:pt x="859786" y="95936"/>
                </a:lnTo>
                <a:lnTo>
                  <a:pt x="863428" y="97309"/>
                </a:lnTo>
                <a:lnTo>
                  <a:pt x="868795" y="97309"/>
                </a:lnTo>
                <a:close/>
              </a:path>
              <a:path w="3659831" h="124273">
                <a:moveTo>
                  <a:pt x="678683" y="27793"/>
                </a:moveTo>
                <a:lnTo>
                  <a:pt x="667310" y="27793"/>
                </a:lnTo>
                <a:lnTo>
                  <a:pt x="667310" y="96223"/>
                </a:lnTo>
                <a:lnTo>
                  <a:pt x="678811" y="96223"/>
                </a:lnTo>
                <a:lnTo>
                  <a:pt x="678811" y="51114"/>
                </a:lnTo>
                <a:lnTo>
                  <a:pt x="680590" y="45023"/>
                </a:lnTo>
                <a:lnTo>
                  <a:pt x="684147" y="41658"/>
                </a:lnTo>
                <a:lnTo>
                  <a:pt x="687703" y="38293"/>
                </a:lnTo>
                <a:lnTo>
                  <a:pt x="691654" y="36611"/>
                </a:lnTo>
                <a:lnTo>
                  <a:pt x="700770" y="36611"/>
                </a:lnTo>
                <a:lnTo>
                  <a:pt x="704029" y="38208"/>
                </a:lnTo>
                <a:lnTo>
                  <a:pt x="705775" y="41403"/>
                </a:lnTo>
                <a:lnTo>
                  <a:pt x="706883" y="43532"/>
                </a:lnTo>
                <a:lnTo>
                  <a:pt x="707437" y="46919"/>
                </a:lnTo>
                <a:lnTo>
                  <a:pt x="707437" y="96223"/>
                </a:lnTo>
                <a:lnTo>
                  <a:pt x="719130" y="96223"/>
                </a:lnTo>
                <a:lnTo>
                  <a:pt x="714039" y="31819"/>
                </a:lnTo>
                <a:lnTo>
                  <a:pt x="712165" y="30285"/>
                </a:lnTo>
                <a:lnTo>
                  <a:pt x="708842" y="27602"/>
                </a:lnTo>
                <a:lnTo>
                  <a:pt x="704455" y="26260"/>
                </a:lnTo>
                <a:lnTo>
                  <a:pt x="694189" y="26260"/>
                </a:lnTo>
                <a:lnTo>
                  <a:pt x="689887" y="27559"/>
                </a:lnTo>
                <a:lnTo>
                  <a:pt x="686095" y="30157"/>
                </a:lnTo>
                <a:lnTo>
                  <a:pt x="683880" y="31691"/>
                </a:lnTo>
                <a:lnTo>
                  <a:pt x="681410" y="34140"/>
                </a:lnTo>
                <a:lnTo>
                  <a:pt x="678683" y="37505"/>
                </a:lnTo>
                <a:lnTo>
                  <a:pt x="678683" y="27793"/>
                </a:lnTo>
                <a:close/>
              </a:path>
              <a:path w="3659831" h="124273">
                <a:moveTo>
                  <a:pt x="719130" y="49347"/>
                </a:moveTo>
                <a:lnTo>
                  <a:pt x="720759" y="44299"/>
                </a:lnTo>
                <a:lnTo>
                  <a:pt x="724018" y="41275"/>
                </a:lnTo>
                <a:lnTo>
                  <a:pt x="727276" y="38251"/>
                </a:lnTo>
                <a:lnTo>
                  <a:pt x="731163" y="36738"/>
                </a:lnTo>
                <a:lnTo>
                  <a:pt x="738959" y="36738"/>
                </a:lnTo>
                <a:lnTo>
                  <a:pt x="741738" y="37590"/>
                </a:lnTo>
                <a:lnTo>
                  <a:pt x="744017" y="39294"/>
                </a:lnTo>
                <a:lnTo>
                  <a:pt x="746296" y="40998"/>
                </a:lnTo>
                <a:lnTo>
                  <a:pt x="747435" y="44129"/>
                </a:lnTo>
                <a:lnTo>
                  <a:pt x="747435" y="96223"/>
                </a:lnTo>
                <a:lnTo>
                  <a:pt x="759384" y="96223"/>
                </a:lnTo>
                <a:lnTo>
                  <a:pt x="759384" y="44619"/>
                </a:lnTo>
                <a:lnTo>
                  <a:pt x="758489" y="39805"/>
                </a:lnTo>
                <a:lnTo>
                  <a:pt x="756700" y="36227"/>
                </a:lnTo>
                <a:lnTo>
                  <a:pt x="753378" y="29582"/>
                </a:lnTo>
                <a:lnTo>
                  <a:pt x="747116" y="26260"/>
                </a:lnTo>
                <a:lnTo>
                  <a:pt x="733613" y="26260"/>
                </a:lnTo>
                <a:lnTo>
                  <a:pt x="729736" y="27144"/>
                </a:lnTo>
                <a:lnTo>
                  <a:pt x="726286" y="28911"/>
                </a:lnTo>
                <a:lnTo>
                  <a:pt x="722835" y="30679"/>
                </a:lnTo>
                <a:lnTo>
                  <a:pt x="719832" y="33395"/>
                </a:lnTo>
                <a:lnTo>
                  <a:pt x="717277" y="37058"/>
                </a:lnTo>
                <a:lnTo>
                  <a:pt x="715743" y="34076"/>
                </a:lnTo>
                <a:lnTo>
                  <a:pt x="714039" y="31819"/>
                </a:lnTo>
                <a:lnTo>
                  <a:pt x="719130" y="96223"/>
                </a:lnTo>
                <a:lnTo>
                  <a:pt x="719130" y="49347"/>
                </a:lnTo>
                <a:close/>
              </a:path>
              <a:path w="3659831" h="124273">
                <a:moveTo>
                  <a:pt x="617982" y="97309"/>
                </a:moveTo>
                <a:lnTo>
                  <a:pt x="621188" y="97224"/>
                </a:lnTo>
                <a:lnTo>
                  <a:pt x="624042" y="96883"/>
                </a:lnTo>
                <a:lnTo>
                  <a:pt x="626736" y="96223"/>
                </a:lnTo>
                <a:lnTo>
                  <a:pt x="626736" y="87150"/>
                </a:lnTo>
                <a:lnTo>
                  <a:pt x="623264" y="87342"/>
                </a:lnTo>
                <a:lnTo>
                  <a:pt x="620623" y="87342"/>
                </a:lnTo>
                <a:lnTo>
                  <a:pt x="618238" y="86639"/>
                </a:lnTo>
                <a:lnTo>
                  <a:pt x="615810" y="84232"/>
                </a:lnTo>
                <a:lnTo>
                  <a:pt x="615810" y="37186"/>
                </a:lnTo>
                <a:lnTo>
                  <a:pt x="626736" y="37186"/>
                </a:lnTo>
                <a:lnTo>
                  <a:pt x="626736" y="27793"/>
                </a:lnTo>
                <a:lnTo>
                  <a:pt x="615810" y="27793"/>
                </a:lnTo>
                <a:lnTo>
                  <a:pt x="615810" y="8689"/>
                </a:lnTo>
                <a:lnTo>
                  <a:pt x="604181" y="8689"/>
                </a:lnTo>
                <a:lnTo>
                  <a:pt x="604181" y="27793"/>
                </a:lnTo>
                <a:lnTo>
                  <a:pt x="594916" y="27793"/>
                </a:lnTo>
                <a:lnTo>
                  <a:pt x="594916" y="37186"/>
                </a:lnTo>
                <a:lnTo>
                  <a:pt x="604181" y="37186"/>
                </a:lnTo>
                <a:lnTo>
                  <a:pt x="604181" y="86874"/>
                </a:lnTo>
                <a:lnTo>
                  <a:pt x="605139" y="90441"/>
                </a:lnTo>
                <a:lnTo>
                  <a:pt x="607056" y="93188"/>
                </a:lnTo>
                <a:lnTo>
                  <a:pt x="608973" y="95936"/>
                </a:lnTo>
                <a:lnTo>
                  <a:pt x="612615" y="97309"/>
                </a:lnTo>
                <a:lnTo>
                  <a:pt x="617982" y="97309"/>
                </a:lnTo>
                <a:close/>
              </a:path>
              <a:path w="3659831" h="124273">
                <a:moveTo>
                  <a:pt x="209006" y="123506"/>
                </a:moveTo>
                <a:lnTo>
                  <a:pt x="209006" y="88556"/>
                </a:lnTo>
                <a:lnTo>
                  <a:pt x="211519" y="91665"/>
                </a:lnTo>
                <a:lnTo>
                  <a:pt x="210923" y="77886"/>
                </a:lnTo>
                <a:lnTo>
                  <a:pt x="209347" y="74180"/>
                </a:lnTo>
                <a:lnTo>
                  <a:pt x="208559" y="69686"/>
                </a:lnTo>
                <a:lnTo>
                  <a:pt x="208559" y="57844"/>
                </a:lnTo>
                <a:lnTo>
                  <a:pt x="209347" y="52435"/>
                </a:lnTo>
                <a:lnTo>
                  <a:pt x="210923" y="48175"/>
                </a:lnTo>
                <a:lnTo>
                  <a:pt x="213862" y="40210"/>
                </a:lnTo>
                <a:lnTo>
                  <a:pt x="213500" y="31669"/>
                </a:lnTo>
                <a:lnTo>
                  <a:pt x="210987" y="34076"/>
                </a:lnTo>
                <a:lnTo>
                  <a:pt x="208687" y="37185"/>
                </a:lnTo>
                <a:lnTo>
                  <a:pt x="208687" y="28113"/>
                </a:lnTo>
                <a:lnTo>
                  <a:pt x="197505" y="28113"/>
                </a:lnTo>
                <a:lnTo>
                  <a:pt x="197505" y="123506"/>
                </a:lnTo>
                <a:lnTo>
                  <a:pt x="209006" y="123506"/>
                </a:lnTo>
                <a:close/>
              </a:path>
              <a:path w="3659831" h="124273">
                <a:moveTo>
                  <a:pt x="105452" y="97309"/>
                </a:moveTo>
                <a:lnTo>
                  <a:pt x="108658" y="97224"/>
                </a:lnTo>
                <a:lnTo>
                  <a:pt x="111512" y="96883"/>
                </a:lnTo>
                <a:lnTo>
                  <a:pt x="114206" y="96223"/>
                </a:lnTo>
                <a:lnTo>
                  <a:pt x="114206" y="87150"/>
                </a:lnTo>
                <a:lnTo>
                  <a:pt x="110734" y="87342"/>
                </a:lnTo>
                <a:lnTo>
                  <a:pt x="108093" y="87342"/>
                </a:lnTo>
                <a:lnTo>
                  <a:pt x="105708" y="86639"/>
                </a:lnTo>
                <a:lnTo>
                  <a:pt x="103280" y="84232"/>
                </a:lnTo>
                <a:lnTo>
                  <a:pt x="103280" y="37185"/>
                </a:lnTo>
                <a:lnTo>
                  <a:pt x="114206" y="37185"/>
                </a:lnTo>
                <a:lnTo>
                  <a:pt x="114206" y="27793"/>
                </a:lnTo>
                <a:lnTo>
                  <a:pt x="103280" y="27793"/>
                </a:lnTo>
                <a:lnTo>
                  <a:pt x="103280" y="8689"/>
                </a:lnTo>
                <a:lnTo>
                  <a:pt x="91651" y="8689"/>
                </a:lnTo>
                <a:lnTo>
                  <a:pt x="91651" y="27793"/>
                </a:lnTo>
                <a:lnTo>
                  <a:pt x="82386" y="27793"/>
                </a:lnTo>
                <a:lnTo>
                  <a:pt x="82386" y="37185"/>
                </a:lnTo>
                <a:lnTo>
                  <a:pt x="91651" y="37185"/>
                </a:lnTo>
                <a:lnTo>
                  <a:pt x="91651" y="86873"/>
                </a:lnTo>
                <a:lnTo>
                  <a:pt x="92609" y="90441"/>
                </a:lnTo>
                <a:lnTo>
                  <a:pt x="94526" y="93188"/>
                </a:lnTo>
                <a:lnTo>
                  <a:pt x="96443" y="95936"/>
                </a:lnTo>
                <a:lnTo>
                  <a:pt x="100085" y="97309"/>
                </a:lnTo>
                <a:lnTo>
                  <a:pt x="105452" y="97309"/>
                </a:lnTo>
                <a:close/>
              </a:path>
              <a:path w="3659831" h="124273">
                <a:moveTo>
                  <a:pt x="2461" y="79871"/>
                </a:moveTo>
                <a:lnTo>
                  <a:pt x="9715" y="90025"/>
                </a:lnTo>
                <a:lnTo>
                  <a:pt x="12182" y="92029"/>
                </a:lnTo>
                <a:lnTo>
                  <a:pt x="23179" y="97235"/>
                </a:lnTo>
                <a:lnTo>
                  <a:pt x="37126" y="98970"/>
                </a:lnTo>
                <a:lnTo>
                  <a:pt x="39095" y="98941"/>
                </a:lnTo>
                <a:lnTo>
                  <a:pt x="52090" y="97064"/>
                </a:lnTo>
                <a:lnTo>
                  <a:pt x="63483" y="92262"/>
                </a:lnTo>
                <a:lnTo>
                  <a:pt x="71044" y="87789"/>
                </a:lnTo>
                <a:lnTo>
                  <a:pt x="74825" y="80356"/>
                </a:lnTo>
                <a:lnTo>
                  <a:pt x="74825" y="61614"/>
                </a:lnTo>
                <a:lnTo>
                  <a:pt x="71843" y="55246"/>
                </a:lnTo>
                <a:lnTo>
                  <a:pt x="65879" y="50859"/>
                </a:lnTo>
                <a:lnTo>
                  <a:pt x="62429" y="48346"/>
                </a:lnTo>
                <a:lnTo>
                  <a:pt x="57530" y="46365"/>
                </a:lnTo>
                <a:lnTo>
                  <a:pt x="51183" y="44917"/>
                </a:lnTo>
                <a:lnTo>
                  <a:pt x="38021" y="41914"/>
                </a:lnTo>
                <a:lnTo>
                  <a:pt x="29160" y="39869"/>
                </a:lnTo>
                <a:lnTo>
                  <a:pt x="23474" y="38165"/>
                </a:lnTo>
                <a:lnTo>
                  <a:pt x="20961" y="36802"/>
                </a:lnTo>
                <a:lnTo>
                  <a:pt x="17127" y="34672"/>
                </a:lnTo>
                <a:lnTo>
                  <a:pt x="15210" y="31307"/>
                </a:lnTo>
                <a:lnTo>
                  <a:pt x="15210" y="22533"/>
                </a:lnTo>
                <a:lnTo>
                  <a:pt x="16850" y="18869"/>
                </a:lnTo>
                <a:lnTo>
                  <a:pt x="20130" y="15717"/>
                </a:lnTo>
                <a:lnTo>
                  <a:pt x="23410" y="12565"/>
                </a:lnTo>
                <a:lnTo>
                  <a:pt x="28798" y="10989"/>
                </a:lnTo>
                <a:lnTo>
                  <a:pt x="45582" y="10989"/>
                </a:lnTo>
                <a:lnTo>
                  <a:pt x="52163" y="13438"/>
                </a:lnTo>
                <a:lnTo>
                  <a:pt x="56039" y="18337"/>
                </a:lnTo>
                <a:lnTo>
                  <a:pt x="58127" y="21021"/>
                </a:lnTo>
                <a:lnTo>
                  <a:pt x="59490" y="24876"/>
                </a:lnTo>
                <a:lnTo>
                  <a:pt x="60129" y="29902"/>
                </a:lnTo>
                <a:lnTo>
                  <a:pt x="72077" y="29902"/>
                </a:lnTo>
                <a:lnTo>
                  <a:pt x="72077" y="19466"/>
                </a:lnTo>
                <a:lnTo>
                  <a:pt x="68638" y="11873"/>
                </a:lnTo>
                <a:lnTo>
                  <a:pt x="61758" y="7124"/>
                </a:lnTo>
                <a:lnTo>
                  <a:pt x="50005" y="1690"/>
                </a:lnTo>
                <a:lnTo>
                  <a:pt x="36679" y="0"/>
                </a:lnTo>
                <a:lnTo>
                  <a:pt x="35841" y="5"/>
                </a:lnTo>
                <a:lnTo>
                  <a:pt x="22138" y="2136"/>
                </a:lnTo>
                <a:lnTo>
                  <a:pt x="11887" y="8114"/>
                </a:lnTo>
                <a:lnTo>
                  <a:pt x="6051" y="13524"/>
                </a:lnTo>
                <a:lnTo>
                  <a:pt x="3134" y="20445"/>
                </a:lnTo>
                <a:lnTo>
                  <a:pt x="3134" y="36674"/>
                </a:lnTo>
                <a:lnTo>
                  <a:pt x="6115" y="42531"/>
                </a:lnTo>
                <a:lnTo>
                  <a:pt x="12079" y="46450"/>
                </a:lnTo>
                <a:lnTo>
                  <a:pt x="15529" y="48708"/>
                </a:lnTo>
                <a:lnTo>
                  <a:pt x="21408" y="50774"/>
                </a:lnTo>
                <a:lnTo>
                  <a:pt x="29714" y="52648"/>
                </a:lnTo>
                <a:lnTo>
                  <a:pt x="42430" y="55523"/>
                </a:lnTo>
                <a:lnTo>
                  <a:pt x="49330" y="57099"/>
                </a:lnTo>
                <a:lnTo>
                  <a:pt x="54399" y="58952"/>
                </a:lnTo>
                <a:lnTo>
                  <a:pt x="57637" y="61082"/>
                </a:lnTo>
                <a:lnTo>
                  <a:pt x="60832" y="63254"/>
                </a:lnTo>
                <a:lnTo>
                  <a:pt x="62429" y="66896"/>
                </a:lnTo>
                <a:lnTo>
                  <a:pt x="62429" y="78823"/>
                </a:lnTo>
                <a:lnTo>
                  <a:pt x="58638" y="83551"/>
                </a:lnTo>
                <a:lnTo>
                  <a:pt x="51056" y="86192"/>
                </a:lnTo>
                <a:lnTo>
                  <a:pt x="47137" y="87555"/>
                </a:lnTo>
                <a:lnTo>
                  <a:pt x="42792" y="88236"/>
                </a:lnTo>
                <a:lnTo>
                  <a:pt x="27371" y="88236"/>
                </a:lnTo>
                <a:lnTo>
                  <a:pt x="19938" y="85127"/>
                </a:lnTo>
                <a:lnTo>
                  <a:pt x="15721" y="78908"/>
                </a:lnTo>
                <a:lnTo>
                  <a:pt x="13506" y="75585"/>
                </a:lnTo>
                <a:lnTo>
                  <a:pt x="12249" y="71262"/>
                </a:lnTo>
                <a:lnTo>
                  <a:pt x="11951" y="65938"/>
                </a:lnTo>
                <a:lnTo>
                  <a:pt x="3" y="65938"/>
                </a:lnTo>
                <a:lnTo>
                  <a:pt x="0" y="66713"/>
                </a:lnTo>
                <a:lnTo>
                  <a:pt x="2461" y="79871"/>
                </a:lnTo>
                <a:close/>
              </a:path>
              <a:path w="3659831" h="124273">
                <a:moveTo>
                  <a:pt x="137428" y="28861"/>
                </a:moveTo>
                <a:lnTo>
                  <a:pt x="127177" y="36546"/>
                </a:lnTo>
                <a:lnTo>
                  <a:pt x="130883" y="56545"/>
                </a:lnTo>
                <a:lnTo>
                  <a:pt x="131096" y="50667"/>
                </a:lnTo>
                <a:lnTo>
                  <a:pt x="132991" y="45822"/>
                </a:lnTo>
                <a:lnTo>
                  <a:pt x="136569" y="42009"/>
                </a:lnTo>
                <a:lnTo>
                  <a:pt x="140148" y="38197"/>
                </a:lnTo>
                <a:lnTo>
                  <a:pt x="137428" y="28861"/>
                </a:lnTo>
                <a:close/>
              </a:path>
              <a:path w="3659831" h="124273">
                <a:moveTo>
                  <a:pt x="180722" y="65682"/>
                </a:moveTo>
                <a:lnTo>
                  <a:pt x="180722" y="58781"/>
                </a:lnTo>
                <a:lnTo>
                  <a:pt x="180381" y="53755"/>
                </a:lnTo>
                <a:lnTo>
                  <a:pt x="179699" y="50603"/>
                </a:lnTo>
                <a:lnTo>
                  <a:pt x="178932" y="46003"/>
                </a:lnTo>
                <a:lnTo>
                  <a:pt x="177399" y="41978"/>
                </a:lnTo>
                <a:lnTo>
                  <a:pt x="175099" y="38527"/>
                </a:lnTo>
                <a:lnTo>
                  <a:pt x="172713" y="34907"/>
                </a:lnTo>
                <a:lnTo>
                  <a:pt x="169242" y="31957"/>
                </a:lnTo>
                <a:lnTo>
                  <a:pt x="164684" y="29678"/>
                </a:lnTo>
                <a:lnTo>
                  <a:pt x="160126" y="27399"/>
                </a:lnTo>
                <a:lnTo>
                  <a:pt x="155419" y="26260"/>
                </a:lnTo>
                <a:lnTo>
                  <a:pt x="150395" y="26260"/>
                </a:lnTo>
                <a:lnTo>
                  <a:pt x="137428" y="28861"/>
                </a:lnTo>
                <a:lnTo>
                  <a:pt x="140148" y="38197"/>
                </a:lnTo>
                <a:lnTo>
                  <a:pt x="144578" y="36291"/>
                </a:lnTo>
                <a:lnTo>
                  <a:pt x="157229" y="36291"/>
                </a:lnTo>
                <a:lnTo>
                  <a:pt x="162490" y="39060"/>
                </a:lnTo>
                <a:lnTo>
                  <a:pt x="165642" y="44597"/>
                </a:lnTo>
                <a:lnTo>
                  <a:pt x="167346" y="47579"/>
                </a:lnTo>
                <a:lnTo>
                  <a:pt x="168432" y="51562"/>
                </a:lnTo>
                <a:lnTo>
                  <a:pt x="168901" y="56545"/>
                </a:lnTo>
                <a:lnTo>
                  <a:pt x="130883" y="56545"/>
                </a:lnTo>
                <a:lnTo>
                  <a:pt x="127177" y="36546"/>
                </a:lnTo>
                <a:lnTo>
                  <a:pt x="125475" y="38669"/>
                </a:lnTo>
                <a:lnTo>
                  <a:pt x="120042" y="49739"/>
                </a:lnTo>
                <a:lnTo>
                  <a:pt x="118231" y="63318"/>
                </a:lnTo>
                <a:lnTo>
                  <a:pt x="118284" y="65842"/>
                </a:lnTo>
                <a:lnTo>
                  <a:pt x="120805" y="79184"/>
                </a:lnTo>
                <a:lnTo>
                  <a:pt x="127113" y="89354"/>
                </a:lnTo>
                <a:lnTo>
                  <a:pt x="133034" y="95552"/>
                </a:lnTo>
                <a:lnTo>
                  <a:pt x="140254" y="98651"/>
                </a:lnTo>
                <a:lnTo>
                  <a:pt x="152267" y="98651"/>
                </a:lnTo>
                <a:lnTo>
                  <a:pt x="155397" y="98310"/>
                </a:lnTo>
                <a:lnTo>
                  <a:pt x="158166" y="97629"/>
                </a:lnTo>
                <a:lnTo>
                  <a:pt x="163321" y="96436"/>
                </a:lnTo>
                <a:lnTo>
                  <a:pt x="167644" y="94136"/>
                </a:lnTo>
                <a:lnTo>
                  <a:pt x="171137" y="90728"/>
                </a:lnTo>
                <a:lnTo>
                  <a:pt x="173224" y="88769"/>
                </a:lnTo>
                <a:lnTo>
                  <a:pt x="175109" y="86245"/>
                </a:lnTo>
                <a:lnTo>
                  <a:pt x="176792" y="83157"/>
                </a:lnTo>
                <a:lnTo>
                  <a:pt x="178475" y="80069"/>
                </a:lnTo>
                <a:lnTo>
                  <a:pt x="179465" y="77268"/>
                </a:lnTo>
                <a:lnTo>
                  <a:pt x="179763" y="74755"/>
                </a:lnTo>
                <a:lnTo>
                  <a:pt x="168454" y="74755"/>
                </a:lnTo>
                <a:lnTo>
                  <a:pt x="167602" y="77779"/>
                </a:lnTo>
                <a:lnTo>
                  <a:pt x="166153" y="80441"/>
                </a:lnTo>
                <a:lnTo>
                  <a:pt x="164109" y="82742"/>
                </a:lnTo>
                <a:lnTo>
                  <a:pt x="160530" y="86703"/>
                </a:lnTo>
                <a:lnTo>
                  <a:pt x="155738" y="88684"/>
                </a:lnTo>
                <a:lnTo>
                  <a:pt x="143300" y="88684"/>
                </a:lnTo>
                <a:lnTo>
                  <a:pt x="138550" y="86586"/>
                </a:lnTo>
                <a:lnTo>
                  <a:pt x="135483" y="82390"/>
                </a:lnTo>
                <a:lnTo>
                  <a:pt x="132416" y="78194"/>
                </a:lnTo>
                <a:lnTo>
                  <a:pt x="130776" y="72625"/>
                </a:lnTo>
                <a:lnTo>
                  <a:pt x="130563" y="65682"/>
                </a:lnTo>
                <a:lnTo>
                  <a:pt x="180722" y="65682"/>
                </a:lnTo>
                <a:close/>
              </a:path>
              <a:path w="3659831" h="124273">
                <a:moveTo>
                  <a:pt x="215843" y="95137"/>
                </a:moveTo>
                <a:lnTo>
                  <a:pt x="219336" y="97394"/>
                </a:lnTo>
                <a:lnTo>
                  <a:pt x="223660" y="98523"/>
                </a:lnTo>
                <a:lnTo>
                  <a:pt x="235374" y="98523"/>
                </a:lnTo>
                <a:lnTo>
                  <a:pt x="241124" y="96500"/>
                </a:lnTo>
                <a:lnTo>
                  <a:pt x="246066" y="92453"/>
                </a:lnTo>
                <a:lnTo>
                  <a:pt x="251240" y="86776"/>
                </a:lnTo>
                <a:lnTo>
                  <a:pt x="256129" y="75422"/>
                </a:lnTo>
                <a:lnTo>
                  <a:pt x="257759" y="60507"/>
                </a:lnTo>
                <a:lnTo>
                  <a:pt x="257739" y="58886"/>
                </a:lnTo>
                <a:lnTo>
                  <a:pt x="255524" y="45241"/>
                </a:lnTo>
                <a:lnTo>
                  <a:pt x="249644" y="35045"/>
                </a:lnTo>
                <a:lnTo>
                  <a:pt x="244234" y="29103"/>
                </a:lnTo>
                <a:lnTo>
                  <a:pt x="237653" y="26132"/>
                </a:lnTo>
                <a:lnTo>
                  <a:pt x="224661" y="26132"/>
                </a:lnTo>
                <a:lnTo>
                  <a:pt x="220103" y="27410"/>
                </a:lnTo>
                <a:lnTo>
                  <a:pt x="216226" y="29966"/>
                </a:lnTo>
                <a:lnTo>
                  <a:pt x="213500" y="31669"/>
                </a:lnTo>
                <a:lnTo>
                  <a:pt x="213862" y="40210"/>
                </a:lnTo>
                <a:lnTo>
                  <a:pt x="219315" y="36227"/>
                </a:lnTo>
                <a:lnTo>
                  <a:pt x="235204" y="36227"/>
                </a:lnTo>
                <a:lnTo>
                  <a:pt x="240656" y="39997"/>
                </a:lnTo>
                <a:lnTo>
                  <a:pt x="243638" y="47536"/>
                </a:lnTo>
                <a:lnTo>
                  <a:pt x="245214" y="51455"/>
                </a:lnTo>
                <a:lnTo>
                  <a:pt x="246002" y="56140"/>
                </a:lnTo>
                <a:lnTo>
                  <a:pt x="246002" y="70538"/>
                </a:lnTo>
                <a:lnTo>
                  <a:pt x="244223" y="77257"/>
                </a:lnTo>
                <a:lnTo>
                  <a:pt x="240667" y="81751"/>
                </a:lnTo>
                <a:lnTo>
                  <a:pt x="237110" y="86245"/>
                </a:lnTo>
                <a:lnTo>
                  <a:pt x="232648" y="88492"/>
                </a:lnTo>
                <a:lnTo>
                  <a:pt x="219357" y="88492"/>
                </a:lnTo>
                <a:lnTo>
                  <a:pt x="213905" y="84956"/>
                </a:lnTo>
                <a:lnTo>
                  <a:pt x="210923" y="77886"/>
                </a:lnTo>
                <a:lnTo>
                  <a:pt x="211519" y="91665"/>
                </a:lnTo>
                <a:lnTo>
                  <a:pt x="213798" y="93859"/>
                </a:lnTo>
                <a:lnTo>
                  <a:pt x="215843" y="95137"/>
                </a:lnTo>
                <a:close/>
              </a:path>
              <a:path w="3659831" h="124273">
                <a:moveTo>
                  <a:pt x="304584" y="83860"/>
                </a:moveTo>
                <a:lnTo>
                  <a:pt x="309461" y="89801"/>
                </a:lnTo>
                <a:lnTo>
                  <a:pt x="314338" y="95744"/>
                </a:lnTo>
                <a:lnTo>
                  <a:pt x="322187" y="98715"/>
                </a:lnTo>
                <a:lnTo>
                  <a:pt x="333524" y="98713"/>
                </a:lnTo>
                <a:lnTo>
                  <a:pt x="347248" y="96586"/>
                </a:lnTo>
                <a:lnTo>
                  <a:pt x="357479" y="90473"/>
                </a:lnTo>
                <a:lnTo>
                  <a:pt x="363230" y="84978"/>
                </a:lnTo>
                <a:lnTo>
                  <a:pt x="366105" y="77864"/>
                </a:lnTo>
                <a:lnTo>
                  <a:pt x="366105" y="63680"/>
                </a:lnTo>
                <a:lnTo>
                  <a:pt x="364752" y="59069"/>
                </a:lnTo>
                <a:lnTo>
                  <a:pt x="362047" y="55299"/>
                </a:lnTo>
                <a:lnTo>
                  <a:pt x="359342" y="51530"/>
                </a:lnTo>
                <a:lnTo>
                  <a:pt x="355583" y="48984"/>
                </a:lnTo>
                <a:lnTo>
                  <a:pt x="350770" y="47664"/>
                </a:lnTo>
                <a:lnTo>
                  <a:pt x="353752" y="46429"/>
                </a:lnTo>
                <a:lnTo>
                  <a:pt x="356180" y="44725"/>
                </a:lnTo>
                <a:lnTo>
                  <a:pt x="358054" y="42552"/>
                </a:lnTo>
                <a:lnTo>
                  <a:pt x="361078" y="39060"/>
                </a:lnTo>
                <a:lnTo>
                  <a:pt x="362591" y="34502"/>
                </a:lnTo>
                <a:lnTo>
                  <a:pt x="362591" y="20999"/>
                </a:lnTo>
                <a:lnTo>
                  <a:pt x="360035" y="14982"/>
                </a:lnTo>
                <a:lnTo>
                  <a:pt x="354923" y="10830"/>
                </a:lnTo>
                <a:lnTo>
                  <a:pt x="349811" y="6676"/>
                </a:lnTo>
                <a:lnTo>
                  <a:pt x="342591" y="4600"/>
                </a:lnTo>
                <a:lnTo>
                  <a:pt x="330248" y="4698"/>
                </a:lnTo>
                <a:lnTo>
                  <a:pt x="317170" y="8378"/>
                </a:lnTo>
                <a:lnTo>
                  <a:pt x="308535" y="17378"/>
                </a:lnTo>
                <a:lnTo>
                  <a:pt x="305808" y="22149"/>
                </a:lnTo>
                <a:lnTo>
                  <a:pt x="304445" y="27942"/>
                </a:lnTo>
                <a:lnTo>
                  <a:pt x="304445" y="34757"/>
                </a:lnTo>
                <a:lnTo>
                  <a:pt x="315819" y="34757"/>
                </a:lnTo>
                <a:lnTo>
                  <a:pt x="316032" y="29561"/>
                </a:lnTo>
                <a:lnTo>
                  <a:pt x="316948" y="25557"/>
                </a:lnTo>
                <a:lnTo>
                  <a:pt x="318566" y="22746"/>
                </a:lnTo>
                <a:lnTo>
                  <a:pt x="321506" y="17634"/>
                </a:lnTo>
                <a:lnTo>
                  <a:pt x="326809" y="15079"/>
                </a:lnTo>
                <a:lnTo>
                  <a:pt x="338779" y="15079"/>
                </a:lnTo>
                <a:lnTo>
                  <a:pt x="342549" y="16314"/>
                </a:lnTo>
                <a:lnTo>
                  <a:pt x="345786" y="18784"/>
                </a:lnTo>
                <a:lnTo>
                  <a:pt x="349023" y="21254"/>
                </a:lnTo>
                <a:lnTo>
                  <a:pt x="350642" y="24769"/>
                </a:lnTo>
                <a:lnTo>
                  <a:pt x="350642" y="35461"/>
                </a:lnTo>
                <a:lnTo>
                  <a:pt x="348214" y="39720"/>
                </a:lnTo>
                <a:lnTo>
                  <a:pt x="343358" y="42105"/>
                </a:lnTo>
                <a:lnTo>
                  <a:pt x="340589" y="43468"/>
                </a:lnTo>
                <a:lnTo>
                  <a:pt x="337053" y="44150"/>
                </a:lnTo>
                <a:lnTo>
                  <a:pt x="329322" y="44043"/>
                </a:lnTo>
                <a:lnTo>
                  <a:pt x="327128" y="43831"/>
                </a:lnTo>
                <a:lnTo>
                  <a:pt x="327128" y="53990"/>
                </a:lnTo>
                <a:lnTo>
                  <a:pt x="331857" y="53862"/>
                </a:lnTo>
                <a:lnTo>
                  <a:pt x="338715" y="53862"/>
                </a:lnTo>
                <a:lnTo>
                  <a:pt x="344071" y="55118"/>
                </a:lnTo>
                <a:lnTo>
                  <a:pt x="347926" y="57631"/>
                </a:lnTo>
                <a:lnTo>
                  <a:pt x="351781" y="60144"/>
                </a:lnTo>
                <a:lnTo>
                  <a:pt x="353709" y="64553"/>
                </a:lnTo>
                <a:lnTo>
                  <a:pt x="353709" y="75969"/>
                </a:lnTo>
                <a:lnTo>
                  <a:pt x="351877" y="80143"/>
                </a:lnTo>
                <a:lnTo>
                  <a:pt x="348214" y="83380"/>
                </a:lnTo>
                <a:lnTo>
                  <a:pt x="344551" y="86618"/>
                </a:lnTo>
                <a:lnTo>
                  <a:pt x="339694" y="88236"/>
                </a:lnTo>
                <a:lnTo>
                  <a:pt x="325850" y="88236"/>
                </a:lnTo>
                <a:lnTo>
                  <a:pt x="320462" y="85830"/>
                </a:lnTo>
                <a:lnTo>
                  <a:pt x="317480" y="81016"/>
                </a:lnTo>
                <a:lnTo>
                  <a:pt x="315776" y="78333"/>
                </a:lnTo>
                <a:lnTo>
                  <a:pt x="314669" y="74031"/>
                </a:lnTo>
                <a:lnTo>
                  <a:pt x="314157" y="68110"/>
                </a:lnTo>
                <a:lnTo>
                  <a:pt x="302145" y="68110"/>
                </a:lnTo>
                <a:lnTo>
                  <a:pt x="302145" y="76629"/>
                </a:lnTo>
                <a:lnTo>
                  <a:pt x="304584" y="83860"/>
                </a:lnTo>
                <a:close/>
              </a:path>
              <a:path w="3659831" h="124273">
                <a:moveTo>
                  <a:pt x="389853" y="28688"/>
                </a:moveTo>
                <a:lnTo>
                  <a:pt x="389853" y="42616"/>
                </a:lnTo>
                <a:lnTo>
                  <a:pt x="403207" y="42616"/>
                </a:lnTo>
                <a:lnTo>
                  <a:pt x="403207" y="28688"/>
                </a:lnTo>
                <a:lnTo>
                  <a:pt x="389853" y="28688"/>
                </a:lnTo>
                <a:close/>
              </a:path>
              <a:path w="3659831" h="124273">
                <a:moveTo>
                  <a:pt x="389853" y="82294"/>
                </a:moveTo>
                <a:lnTo>
                  <a:pt x="389853" y="96223"/>
                </a:lnTo>
                <a:lnTo>
                  <a:pt x="403207" y="96223"/>
                </a:lnTo>
                <a:lnTo>
                  <a:pt x="403207" y="82294"/>
                </a:lnTo>
                <a:lnTo>
                  <a:pt x="389853" y="82294"/>
                </a:lnTo>
                <a:close/>
              </a:path>
              <a:path w="3659831" h="124273">
                <a:moveTo>
                  <a:pt x="464355" y="85042"/>
                </a:moveTo>
                <a:lnTo>
                  <a:pt x="464355" y="53223"/>
                </a:lnTo>
                <a:lnTo>
                  <a:pt x="516175" y="53223"/>
                </a:lnTo>
                <a:lnTo>
                  <a:pt x="516175" y="42361"/>
                </a:lnTo>
                <a:lnTo>
                  <a:pt x="464355" y="42361"/>
                </a:lnTo>
                <a:lnTo>
                  <a:pt x="464355" y="13865"/>
                </a:lnTo>
                <a:lnTo>
                  <a:pt x="520392" y="13865"/>
                </a:lnTo>
                <a:lnTo>
                  <a:pt x="520392" y="2364"/>
                </a:lnTo>
                <a:lnTo>
                  <a:pt x="451960" y="2364"/>
                </a:lnTo>
                <a:lnTo>
                  <a:pt x="451960" y="96223"/>
                </a:lnTo>
                <a:lnTo>
                  <a:pt x="521350" y="96223"/>
                </a:lnTo>
                <a:lnTo>
                  <a:pt x="521350" y="85042"/>
                </a:lnTo>
                <a:lnTo>
                  <a:pt x="464355" y="85042"/>
                </a:lnTo>
                <a:close/>
              </a:path>
              <a:path w="3659831" h="124273">
                <a:moveTo>
                  <a:pt x="549060" y="87278"/>
                </a:moveTo>
                <a:lnTo>
                  <a:pt x="546163" y="83572"/>
                </a:lnTo>
                <a:lnTo>
                  <a:pt x="544587" y="81527"/>
                </a:lnTo>
                <a:lnTo>
                  <a:pt x="543629" y="78589"/>
                </a:lnTo>
                <a:lnTo>
                  <a:pt x="543288" y="74755"/>
                </a:lnTo>
                <a:lnTo>
                  <a:pt x="532234" y="74755"/>
                </a:lnTo>
                <a:lnTo>
                  <a:pt x="532532" y="81570"/>
                </a:lnTo>
                <a:lnTo>
                  <a:pt x="534801" y="87288"/>
                </a:lnTo>
                <a:lnTo>
                  <a:pt x="539039" y="91910"/>
                </a:lnTo>
                <a:lnTo>
                  <a:pt x="543277" y="96532"/>
                </a:lnTo>
                <a:lnTo>
                  <a:pt x="550487" y="98843"/>
                </a:lnTo>
                <a:lnTo>
                  <a:pt x="570124" y="98843"/>
                </a:lnTo>
                <a:lnTo>
                  <a:pt x="577163" y="96628"/>
                </a:lnTo>
                <a:lnTo>
                  <a:pt x="581785" y="92198"/>
                </a:lnTo>
                <a:lnTo>
                  <a:pt x="586407" y="87768"/>
                </a:lnTo>
                <a:lnTo>
                  <a:pt x="588718" y="82507"/>
                </a:lnTo>
                <a:lnTo>
                  <a:pt x="588718" y="70112"/>
                </a:lnTo>
                <a:lnTo>
                  <a:pt x="586482" y="65491"/>
                </a:lnTo>
                <a:lnTo>
                  <a:pt x="582009" y="62551"/>
                </a:lnTo>
                <a:lnTo>
                  <a:pt x="579198" y="60677"/>
                </a:lnTo>
                <a:lnTo>
                  <a:pt x="573660" y="58739"/>
                </a:lnTo>
                <a:lnTo>
                  <a:pt x="565396" y="56737"/>
                </a:lnTo>
                <a:lnTo>
                  <a:pt x="557792" y="54884"/>
                </a:lnTo>
                <a:lnTo>
                  <a:pt x="554470" y="54075"/>
                </a:lnTo>
                <a:lnTo>
                  <a:pt x="551957" y="53138"/>
                </a:lnTo>
                <a:lnTo>
                  <a:pt x="550253" y="52073"/>
                </a:lnTo>
                <a:lnTo>
                  <a:pt x="547314" y="50284"/>
                </a:lnTo>
                <a:lnTo>
                  <a:pt x="545844" y="47898"/>
                </a:lnTo>
                <a:lnTo>
                  <a:pt x="545844" y="42190"/>
                </a:lnTo>
                <a:lnTo>
                  <a:pt x="546962" y="39997"/>
                </a:lnTo>
                <a:lnTo>
                  <a:pt x="549198" y="38336"/>
                </a:lnTo>
                <a:lnTo>
                  <a:pt x="551435" y="36674"/>
                </a:lnTo>
                <a:lnTo>
                  <a:pt x="554725" y="35844"/>
                </a:lnTo>
                <a:lnTo>
                  <a:pt x="565588" y="35844"/>
                </a:lnTo>
                <a:lnTo>
                  <a:pt x="570167" y="37356"/>
                </a:lnTo>
                <a:lnTo>
                  <a:pt x="572808" y="40380"/>
                </a:lnTo>
                <a:lnTo>
                  <a:pt x="574427" y="42510"/>
                </a:lnTo>
                <a:lnTo>
                  <a:pt x="575342" y="44874"/>
                </a:lnTo>
                <a:lnTo>
                  <a:pt x="575555" y="47473"/>
                </a:lnTo>
                <a:lnTo>
                  <a:pt x="586418" y="47473"/>
                </a:lnTo>
                <a:lnTo>
                  <a:pt x="586503" y="43042"/>
                </a:lnTo>
                <a:lnTo>
                  <a:pt x="585119" y="38911"/>
                </a:lnTo>
                <a:lnTo>
                  <a:pt x="582265" y="35077"/>
                </a:lnTo>
                <a:lnTo>
                  <a:pt x="577707" y="29028"/>
                </a:lnTo>
                <a:lnTo>
                  <a:pt x="570273" y="26004"/>
                </a:lnTo>
                <a:lnTo>
                  <a:pt x="552084" y="26004"/>
                </a:lnTo>
                <a:lnTo>
                  <a:pt x="545812" y="28006"/>
                </a:lnTo>
                <a:lnTo>
                  <a:pt x="541148" y="32010"/>
                </a:lnTo>
                <a:lnTo>
                  <a:pt x="536483" y="36014"/>
                </a:lnTo>
                <a:lnTo>
                  <a:pt x="534151" y="41253"/>
                </a:lnTo>
                <a:lnTo>
                  <a:pt x="534151" y="53223"/>
                </a:lnTo>
                <a:lnTo>
                  <a:pt x="536622" y="57525"/>
                </a:lnTo>
                <a:lnTo>
                  <a:pt x="541563" y="60634"/>
                </a:lnTo>
                <a:lnTo>
                  <a:pt x="544332" y="62424"/>
                </a:lnTo>
                <a:lnTo>
                  <a:pt x="548634" y="64042"/>
                </a:lnTo>
                <a:lnTo>
                  <a:pt x="554470" y="65491"/>
                </a:lnTo>
                <a:lnTo>
                  <a:pt x="563607" y="67791"/>
                </a:lnTo>
                <a:lnTo>
                  <a:pt x="568506" y="69026"/>
                </a:lnTo>
                <a:lnTo>
                  <a:pt x="571786" y="70112"/>
                </a:lnTo>
                <a:lnTo>
                  <a:pt x="573447" y="71049"/>
                </a:lnTo>
                <a:lnTo>
                  <a:pt x="576045" y="72583"/>
                </a:lnTo>
                <a:lnTo>
                  <a:pt x="577345" y="74819"/>
                </a:lnTo>
                <a:lnTo>
                  <a:pt x="577345" y="81634"/>
                </a:lnTo>
                <a:lnTo>
                  <a:pt x="575726" y="84499"/>
                </a:lnTo>
                <a:lnTo>
                  <a:pt x="572488" y="86352"/>
                </a:lnTo>
                <a:lnTo>
                  <a:pt x="569251" y="88204"/>
                </a:lnTo>
                <a:lnTo>
                  <a:pt x="565503" y="89131"/>
                </a:lnTo>
                <a:lnTo>
                  <a:pt x="554086" y="89131"/>
                </a:lnTo>
                <a:lnTo>
                  <a:pt x="549060" y="87278"/>
                </a:lnTo>
                <a:close/>
              </a:path>
              <a:path w="3659831" h="124273">
                <a:moveTo>
                  <a:pt x="634595" y="28113"/>
                </a:moveTo>
                <a:lnTo>
                  <a:pt x="634595" y="96223"/>
                </a:lnTo>
                <a:lnTo>
                  <a:pt x="646288" y="96223"/>
                </a:lnTo>
                <a:lnTo>
                  <a:pt x="646288" y="28113"/>
                </a:lnTo>
                <a:lnTo>
                  <a:pt x="634595" y="28113"/>
                </a:lnTo>
                <a:close/>
              </a:path>
              <a:path w="3659831" h="124273">
                <a:moveTo>
                  <a:pt x="634595" y="2364"/>
                </a:moveTo>
                <a:lnTo>
                  <a:pt x="634595" y="15398"/>
                </a:lnTo>
                <a:lnTo>
                  <a:pt x="646288" y="15398"/>
                </a:lnTo>
                <a:lnTo>
                  <a:pt x="646288" y="2364"/>
                </a:lnTo>
                <a:lnTo>
                  <a:pt x="634595" y="2364"/>
                </a:lnTo>
                <a:close/>
              </a:path>
              <a:path w="3659831" h="124273">
                <a:moveTo>
                  <a:pt x="775145" y="67003"/>
                </a:moveTo>
                <a:lnTo>
                  <a:pt x="773164" y="71922"/>
                </a:lnTo>
                <a:lnTo>
                  <a:pt x="773164" y="84062"/>
                </a:lnTo>
                <a:lnTo>
                  <a:pt x="775177" y="88886"/>
                </a:lnTo>
                <a:lnTo>
                  <a:pt x="779202" y="92741"/>
                </a:lnTo>
                <a:lnTo>
                  <a:pt x="783228" y="96596"/>
                </a:lnTo>
                <a:lnTo>
                  <a:pt x="788414" y="98523"/>
                </a:lnTo>
                <a:lnTo>
                  <a:pt x="786391" y="83956"/>
                </a:lnTo>
                <a:lnTo>
                  <a:pt x="785177" y="81336"/>
                </a:lnTo>
                <a:lnTo>
                  <a:pt x="785177" y="73626"/>
                </a:lnTo>
                <a:lnTo>
                  <a:pt x="786944" y="70431"/>
                </a:lnTo>
                <a:lnTo>
                  <a:pt x="790480" y="68430"/>
                </a:lnTo>
                <a:lnTo>
                  <a:pt x="792567" y="67237"/>
                </a:lnTo>
                <a:lnTo>
                  <a:pt x="795698" y="66363"/>
                </a:lnTo>
                <a:lnTo>
                  <a:pt x="799873" y="65810"/>
                </a:lnTo>
                <a:lnTo>
                  <a:pt x="806837" y="64915"/>
                </a:lnTo>
                <a:lnTo>
                  <a:pt x="811140" y="64234"/>
                </a:lnTo>
                <a:lnTo>
                  <a:pt x="813355" y="63637"/>
                </a:lnTo>
                <a:lnTo>
                  <a:pt x="815570" y="63041"/>
                </a:lnTo>
                <a:lnTo>
                  <a:pt x="818786" y="61401"/>
                </a:lnTo>
                <a:lnTo>
                  <a:pt x="818786" y="77737"/>
                </a:lnTo>
                <a:lnTo>
                  <a:pt x="815591" y="82827"/>
                </a:lnTo>
                <a:lnTo>
                  <a:pt x="809265" y="95137"/>
                </a:lnTo>
                <a:lnTo>
                  <a:pt x="813653" y="92879"/>
                </a:lnTo>
                <a:lnTo>
                  <a:pt x="817018" y="90217"/>
                </a:lnTo>
                <a:lnTo>
                  <a:pt x="819361" y="87150"/>
                </a:lnTo>
                <a:lnTo>
                  <a:pt x="819744" y="89876"/>
                </a:lnTo>
                <a:lnTo>
                  <a:pt x="821342" y="93476"/>
                </a:lnTo>
                <a:lnTo>
                  <a:pt x="823131" y="96287"/>
                </a:lnTo>
                <a:lnTo>
                  <a:pt x="826006" y="97693"/>
                </a:lnTo>
                <a:lnTo>
                  <a:pt x="831586" y="97693"/>
                </a:lnTo>
                <a:lnTo>
                  <a:pt x="834738" y="97373"/>
                </a:lnTo>
                <a:lnTo>
                  <a:pt x="837891" y="96543"/>
                </a:lnTo>
                <a:lnTo>
                  <a:pt x="837891" y="88045"/>
                </a:lnTo>
                <a:lnTo>
                  <a:pt x="836485" y="88268"/>
                </a:lnTo>
                <a:lnTo>
                  <a:pt x="834121" y="88428"/>
                </a:lnTo>
                <a:lnTo>
                  <a:pt x="831022" y="87342"/>
                </a:lnTo>
                <a:lnTo>
                  <a:pt x="830287" y="84467"/>
                </a:lnTo>
                <a:lnTo>
                  <a:pt x="830287" y="38570"/>
                </a:lnTo>
                <a:lnTo>
                  <a:pt x="827795" y="33799"/>
                </a:lnTo>
                <a:lnTo>
                  <a:pt x="822811" y="30733"/>
                </a:lnTo>
                <a:lnTo>
                  <a:pt x="817785" y="27666"/>
                </a:lnTo>
                <a:lnTo>
                  <a:pt x="811246" y="26132"/>
                </a:lnTo>
                <a:lnTo>
                  <a:pt x="796252" y="26132"/>
                </a:lnTo>
                <a:lnTo>
                  <a:pt x="790150" y="27783"/>
                </a:lnTo>
                <a:lnTo>
                  <a:pt x="784889" y="31084"/>
                </a:lnTo>
                <a:lnTo>
                  <a:pt x="779628" y="34385"/>
                </a:lnTo>
                <a:lnTo>
                  <a:pt x="776891" y="40252"/>
                </a:lnTo>
                <a:lnTo>
                  <a:pt x="776678" y="48686"/>
                </a:lnTo>
                <a:lnTo>
                  <a:pt x="787413" y="48686"/>
                </a:lnTo>
                <a:lnTo>
                  <a:pt x="787839" y="45151"/>
                </a:lnTo>
                <a:lnTo>
                  <a:pt x="788755" y="42489"/>
                </a:lnTo>
                <a:lnTo>
                  <a:pt x="790160" y="40700"/>
                </a:lnTo>
                <a:lnTo>
                  <a:pt x="792674" y="37462"/>
                </a:lnTo>
                <a:lnTo>
                  <a:pt x="796933" y="35844"/>
                </a:lnTo>
                <a:lnTo>
                  <a:pt x="808136" y="35844"/>
                </a:lnTo>
                <a:lnTo>
                  <a:pt x="812130" y="36728"/>
                </a:lnTo>
                <a:lnTo>
                  <a:pt x="814920" y="38496"/>
                </a:lnTo>
                <a:lnTo>
                  <a:pt x="817710" y="40263"/>
                </a:lnTo>
                <a:lnTo>
                  <a:pt x="819105" y="43106"/>
                </a:lnTo>
                <a:lnTo>
                  <a:pt x="819105" y="48942"/>
                </a:lnTo>
                <a:lnTo>
                  <a:pt x="818339" y="51434"/>
                </a:lnTo>
                <a:lnTo>
                  <a:pt x="815676" y="54416"/>
                </a:lnTo>
                <a:lnTo>
                  <a:pt x="813035" y="54756"/>
                </a:lnTo>
                <a:lnTo>
                  <a:pt x="794697" y="57056"/>
                </a:lnTo>
                <a:lnTo>
                  <a:pt x="788265" y="57866"/>
                </a:lnTo>
                <a:lnTo>
                  <a:pt x="783068" y="60017"/>
                </a:lnTo>
                <a:lnTo>
                  <a:pt x="779106" y="63510"/>
                </a:lnTo>
                <a:lnTo>
                  <a:pt x="775145" y="67003"/>
                </a:lnTo>
                <a:close/>
              </a:path>
              <a:path w="3659831" h="124273">
                <a:moveTo>
                  <a:pt x="815591" y="82827"/>
                </a:moveTo>
                <a:lnTo>
                  <a:pt x="809201" y="85936"/>
                </a:lnTo>
                <a:lnTo>
                  <a:pt x="805410" y="87810"/>
                </a:lnTo>
                <a:lnTo>
                  <a:pt x="801491" y="88748"/>
                </a:lnTo>
                <a:lnTo>
                  <a:pt x="794122" y="88748"/>
                </a:lnTo>
                <a:lnTo>
                  <a:pt x="791247" y="87789"/>
                </a:lnTo>
                <a:lnTo>
                  <a:pt x="788819" y="85872"/>
                </a:lnTo>
                <a:lnTo>
                  <a:pt x="786391" y="83956"/>
                </a:lnTo>
                <a:lnTo>
                  <a:pt x="788414" y="98523"/>
                </a:lnTo>
                <a:lnTo>
                  <a:pt x="800043" y="98523"/>
                </a:lnTo>
                <a:lnTo>
                  <a:pt x="804878" y="97395"/>
                </a:lnTo>
                <a:lnTo>
                  <a:pt x="809265" y="95137"/>
                </a:lnTo>
                <a:lnTo>
                  <a:pt x="815591" y="82827"/>
                </a:lnTo>
                <a:close/>
              </a:path>
              <a:path w="3659831" h="124273">
                <a:moveTo>
                  <a:pt x="900771" y="28861"/>
                </a:moveTo>
                <a:lnTo>
                  <a:pt x="890520" y="36547"/>
                </a:lnTo>
                <a:lnTo>
                  <a:pt x="894226" y="56545"/>
                </a:lnTo>
                <a:lnTo>
                  <a:pt x="894438" y="50667"/>
                </a:lnTo>
                <a:lnTo>
                  <a:pt x="896334" y="45822"/>
                </a:lnTo>
                <a:lnTo>
                  <a:pt x="899912" y="42010"/>
                </a:lnTo>
                <a:lnTo>
                  <a:pt x="903490" y="38197"/>
                </a:lnTo>
                <a:lnTo>
                  <a:pt x="900771" y="28861"/>
                </a:lnTo>
                <a:close/>
              </a:path>
              <a:path w="3659831" h="124273">
                <a:moveTo>
                  <a:pt x="944064" y="65682"/>
                </a:moveTo>
                <a:lnTo>
                  <a:pt x="944064" y="58782"/>
                </a:lnTo>
                <a:lnTo>
                  <a:pt x="943724" y="53755"/>
                </a:lnTo>
                <a:lnTo>
                  <a:pt x="943042" y="50603"/>
                </a:lnTo>
                <a:lnTo>
                  <a:pt x="942275" y="46003"/>
                </a:lnTo>
                <a:lnTo>
                  <a:pt x="940742" y="41978"/>
                </a:lnTo>
                <a:lnTo>
                  <a:pt x="938442" y="38527"/>
                </a:lnTo>
                <a:lnTo>
                  <a:pt x="936056" y="34907"/>
                </a:lnTo>
                <a:lnTo>
                  <a:pt x="932584" y="31957"/>
                </a:lnTo>
                <a:lnTo>
                  <a:pt x="928026" y="29678"/>
                </a:lnTo>
                <a:lnTo>
                  <a:pt x="923468" y="27399"/>
                </a:lnTo>
                <a:lnTo>
                  <a:pt x="918761" y="26260"/>
                </a:lnTo>
                <a:lnTo>
                  <a:pt x="913738" y="26260"/>
                </a:lnTo>
                <a:lnTo>
                  <a:pt x="900771" y="28861"/>
                </a:lnTo>
                <a:lnTo>
                  <a:pt x="903490" y="38197"/>
                </a:lnTo>
                <a:lnTo>
                  <a:pt x="907921" y="36291"/>
                </a:lnTo>
                <a:lnTo>
                  <a:pt x="920572" y="36291"/>
                </a:lnTo>
                <a:lnTo>
                  <a:pt x="925833" y="39060"/>
                </a:lnTo>
                <a:lnTo>
                  <a:pt x="928985" y="44597"/>
                </a:lnTo>
                <a:lnTo>
                  <a:pt x="930689" y="47579"/>
                </a:lnTo>
                <a:lnTo>
                  <a:pt x="931775" y="51562"/>
                </a:lnTo>
                <a:lnTo>
                  <a:pt x="932244" y="56545"/>
                </a:lnTo>
                <a:lnTo>
                  <a:pt x="894226" y="56545"/>
                </a:lnTo>
                <a:lnTo>
                  <a:pt x="890520" y="36547"/>
                </a:lnTo>
                <a:lnTo>
                  <a:pt x="888818" y="38669"/>
                </a:lnTo>
                <a:lnTo>
                  <a:pt x="883385" y="49739"/>
                </a:lnTo>
                <a:lnTo>
                  <a:pt x="881574" y="63318"/>
                </a:lnTo>
                <a:lnTo>
                  <a:pt x="881626" y="65842"/>
                </a:lnTo>
                <a:lnTo>
                  <a:pt x="884148" y="79184"/>
                </a:lnTo>
                <a:lnTo>
                  <a:pt x="890456" y="89354"/>
                </a:lnTo>
                <a:lnTo>
                  <a:pt x="896377" y="95552"/>
                </a:lnTo>
                <a:lnTo>
                  <a:pt x="903597" y="98651"/>
                </a:lnTo>
                <a:lnTo>
                  <a:pt x="915609" y="98651"/>
                </a:lnTo>
                <a:lnTo>
                  <a:pt x="918740" y="98310"/>
                </a:lnTo>
                <a:lnTo>
                  <a:pt x="921509" y="97629"/>
                </a:lnTo>
                <a:lnTo>
                  <a:pt x="926663" y="96436"/>
                </a:lnTo>
                <a:lnTo>
                  <a:pt x="930987" y="94136"/>
                </a:lnTo>
                <a:lnTo>
                  <a:pt x="934480" y="90728"/>
                </a:lnTo>
                <a:lnTo>
                  <a:pt x="936567" y="88769"/>
                </a:lnTo>
                <a:lnTo>
                  <a:pt x="938452" y="86245"/>
                </a:lnTo>
                <a:lnTo>
                  <a:pt x="940135" y="83157"/>
                </a:lnTo>
                <a:lnTo>
                  <a:pt x="941817" y="80069"/>
                </a:lnTo>
                <a:lnTo>
                  <a:pt x="942808" y="77268"/>
                </a:lnTo>
                <a:lnTo>
                  <a:pt x="943106" y="74755"/>
                </a:lnTo>
                <a:lnTo>
                  <a:pt x="931796" y="74755"/>
                </a:lnTo>
                <a:lnTo>
                  <a:pt x="930944" y="77779"/>
                </a:lnTo>
                <a:lnTo>
                  <a:pt x="929496" y="80442"/>
                </a:lnTo>
                <a:lnTo>
                  <a:pt x="927451" y="82742"/>
                </a:lnTo>
                <a:lnTo>
                  <a:pt x="923873" y="86703"/>
                </a:lnTo>
                <a:lnTo>
                  <a:pt x="919081" y="88684"/>
                </a:lnTo>
                <a:lnTo>
                  <a:pt x="906643" y="88684"/>
                </a:lnTo>
                <a:lnTo>
                  <a:pt x="901893" y="86586"/>
                </a:lnTo>
                <a:lnTo>
                  <a:pt x="898826" y="82390"/>
                </a:lnTo>
                <a:lnTo>
                  <a:pt x="895759" y="78194"/>
                </a:lnTo>
                <a:lnTo>
                  <a:pt x="894119" y="72625"/>
                </a:lnTo>
                <a:lnTo>
                  <a:pt x="893906" y="65682"/>
                </a:lnTo>
                <a:lnTo>
                  <a:pt x="944064" y="65682"/>
                </a:lnTo>
                <a:close/>
              </a:path>
              <a:path w="3659831" h="124273">
                <a:moveTo>
                  <a:pt x="1034413" y="38293"/>
                </a:moveTo>
                <a:lnTo>
                  <a:pt x="1036500" y="42042"/>
                </a:lnTo>
                <a:lnTo>
                  <a:pt x="1037778" y="44384"/>
                </a:lnTo>
                <a:lnTo>
                  <a:pt x="1038417" y="48069"/>
                </a:lnTo>
                <a:lnTo>
                  <a:pt x="1038417" y="96223"/>
                </a:lnTo>
                <a:lnTo>
                  <a:pt x="1050238" y="96223"/>
                </a:lnTo>
                <a:lnTo>
                  <a:pt x="1050238" y="45598"/>
                </a:lnTo>
                <a:lnTo>
                  <a:pt x="1049279" y="40338"/>
                </a:lnTo>
                <a:lnTo>
                  <a:pt x="1047363" y="36547"/>
                </a:lnTo>
                <a:lnTo>
                  <a:pt x="1043827" y="29604"/>
                </a:lnTo>
                <a:lnTo>
                  <a:pt x="1037097" y="26132"/>
                </a:lnTo>
                <a:lnTo>
                  <a:pt x="1021634" y="26132"/>
                </a:lnTo>
                <a:lnTo>
                  <a:pt x="1017012" y="27346"/>
                </a:lnTo>
                <a:lnTo>
                  <a:pt x="1013306" y="29774"/>
                </a:lnTo>
                <a:lnTo>
                  <a:pt x="1011134" y="31180"/>
                </a:lnTo>
                <a:lnTo>
                  <a:pt x="1008684" y="33608"/>
                </a:lnTo>
                <a:lnTo>
                  <a:pt x="1005958" y="37058"/>
                </a:lnTo>
                <a:lnTo>
                  <a:pt x="1005958" y="2044"/>
                </a:lnTo>
                <a:lnTo>
                  <a:pt x="994457" y="2044"/>
                </a:lnTo>
                <a:lnTo>
                  <a:pt x="994457" y="96223"/>
                </a:lnTo>
                <a:lnTo>
                  <a:pt x="1005958" y="96223"/>
                </a:lnTo>
                <a:lnTo>
                  <a:pt x="1005958" y="50816"/>
                </a:lnTo>
                <a:lnTo>
                  <a:pt x="1007896" y="44619"/>
                </a:lnTo>
                <a:lnTo>
                  <a:pt x="1011773" y="41339"/>
                </a:lnTo>
                <a:lnTo>
                  <a:pt x="1015649" y="38059"/>
                </a:lnTo>
                <a:lnTo>
                  <a:pt x="1019973" y="36419"/>
                </a:lnTo>
                <a:lnTo>
                  <a:pt x="1030494" y="36419"/>
                </a:lnTo>
                <a:lnTo>
                  <a:pt x="1034413" y="38293"/>
                </a:lnTo>
                <a:close/>
              </a:path>
              <a:path w="3659831" h="124273">
                <a:moveTo>
                  <a:pt x="1113633" y="80154"/>
                </a:moveTo>
                <a:lnTo>
                  <a:pt x="1110801" y="85926"/>
                </a:lnTo>
                <a:lnTo>
                  <a:pt x="1105572" y="88811"/>
                </a:lnTo>
                <a:lnTo>
                  <a:pt x="1091004" y="88811"/>
                </a:lnTo>
                <a:lnTo>
                  <a:pt x="1085934" y="86384"/>
                </a:lnTo>
                <a:lnTo>
                  <a:pt x="1082740" y="81528"/>
                </a:lnTo>
                <a:lnTo>
                  <a:pt x="1087447" y="98715"/>
                </a:lnTo>
                <a:lnTo>
                  <a:pt x="1099082" y="98667"/>
                </a:lnTo>
                <a:lnTo>
                  <a:pt x="1112397" y="95643"/>
                </a:lnTo>
                <a:lnTo>
                  <a:pt x="1113633" y="80154"/>
                </a:lnTo>
                <a:close/>
              </a:path>
              <a:path w="3659831" h="124273">
                <a:moveTo>
                  <a:pt x="1066127" y="63510"/>
                </a:moveTo>
                <a:lnTo>
                  <a:pt x="1066155" y="65356"/>
                </a:lnTo>
                <a:lnTo>
                  <a:pt x="1068451" y="78712"/>
                </a:lnTo>
                <a:lnTo>
                  <a:pt x="1074433" y="89163"/>
                </a:lnTo>
                <a:lnTo>
                  <a:pt x="1079971" y="95531"/>
                </a:lnTo>
                <a:lnTo>
                  <a:pt x="1087447" y="98715"/>
                </a:lnTo>
                <a:lnTo>
                  <a:pt x="1082740" y="81528"/>
                </a:lnTo>
                <a:lnTo>
                  <a:pt x="1079545" y="76672"/>
                </a:lnTo>
                <a:lnTo>
                  <a:pt x="1077948" y="70602"/>
                </a:lnTo>
                <a:lnTo>
                  <a:pt x="1077948" y="55736"/>
                </a:lnTo>
                <a:lnTo>
                  <a:pt x="1079545" y="49261"/>
                </a:lnTo>
                <a:lnTo>
                  <a:pt x="1082740" y="43895"/>
                </a:lnTo>
                <a:lnTo>
                  <a:pt x="1085934" y="38527"/>
                </a:lnTo>
                <a:lnTo>
                  <a:pt x="1091046" y="35844"/>
                </a:lnTo>
                <a:lnTo>
                  <a:pt x="1105998" y="35844"/>
                </a:lnTo>
                <a:lnTo>
                  <a:pt x="1111578" y="38996"/>
                </a:lnTo>
                <a:lnTo>
                  <a:pt x="1114815" y="45300"/>
                </a:lnTo>
                <a:lnTo>
                  <a:pt x="1116860" y="49304"/>
                </a:lnTo>
                <a:lnTo>
                  <a:pt x="1117882" y="54501"/>
                </a:lnTo>
                <a:lnTo>
                  <a:pt x="1117882" y="67961"/>
                </a:lnTo>
                <a:lnTo>
                  <a:pt x="1116466" y="74382"/>
                </a:lnTo>
                <a:lnTo>
                  <a:pt x="1113633" y="80154"/>
                </a:lnTo>
                <a:lnTo>
                  <a:pt x="1112397" y="95643"/>
                </a:lnTo>
                <a:lnTo>
                  <a:pt x="1121844" y="87917"/>
                </a:lnTo>
                <a:lnTo>
                  <a:pt x="1123503" y="85495"/>
                </a:lnTo>
                <a:lnTo>
                  <a:pt x="1128297" y="74174"/>
                </a:lnTo>
                <a:lnTo>
                  <a:pt x="1129895" y="60571"/>
                </a:lnTo>
                <a:lnTo>
                  <a:pt x="1129841" y="58001"/>
                </a:lnTo>
                <a:lnTo>
                  <a:pt x="1127248" y="44544"/>
                </a:lnTo>
                <a:lnTo>
                  <a:pt x="1120758" y="34630"/>
                </a:lnTo>
                <a:lnTo>
                  <a:pt x="1114666" y="28752"/>
                </a:lnTo>
                <a:lnTo>
                  <a:pt x="1107212" y="25813"/>
                </a:lnTo>
                <a:lnTo>
                  <a:pt x="1098119" y="25813"/>
                </a:lnTo>
                <a:lnTo>
                  <a:pt x="1085026" y="28416"/>
                </a:lnTo>
                <a:lnTo>
                  <a:pt x="1074881" y="36035"/>
                </a:lnTo>
                <a:lnTo>
                  <a:pt x="1072919" y="38571"/>
                </a:lnTo>
                <a:lnTo>
                  <a:pt x="1067825" y="49677"/>
                </a:lnTo>
                <a:lnTo>
                  <a:pt x="1066127" y="63510"/>
                </a:lnTo>
                <a:close/>
              </a:path>
              <a:path w="3659831" h="124273">
                <a:moveTo>
                  <a:pt x="1230765" y="27793"/>
                </a:moveTo>
                <a:lnTo>
                  <a:pt x="1219264" y="27793"/>
                </a:lnTo>
                <a:lnTo>
                  <a:pt x="1205271" y="81400"/>
                </a:lnTo>
                <a:lnTo>
                  <a:pt x="1191853" y="27793"/>
                </a:lnTo>
                <a:lnTo>
                  <a:pt x="1178946" y="27793"/>
                </a:lnTo>
                <a:lnTo>
                  <a:pt x="1165591" y="81719"/>
                </a:lnTo>
                <a:lnTo>
                  <a:pt x="1152429" y="27793"/>
                </a:lnTo>
                <a:lnTo>
                  <a:pt x="1139841" y="27793"/>
                </a:lnTo>
                <a:lnTo>
                  <a:pt x="1159585" y="96223"/>
                </a:lnTo>
                <a:lnTo>
                  <a:pt x="1171534" y="96223"/>
                </a:lnTo>
                <a:lnTo>
                  <a:pt x="1185016" y="43256"/>
                </a:lnTo>
                <a:lnTo>
                  <a:pt x="1198945" y="96223"/>
                </a:lnTo>
                <a:lnTo>
                  <a:pt x="1210893" y="96223"/>
                </a:lnTo>
                <a:lnTo>
                  <a:pt x="1230765" y="27793"/>
                </a:lnTo>
                <a:close/>
              </a:path>
              <a:path w="3659831" h="124273">
                <a:moveTo>
                  <a:pt x="1398534" y="27793"/>
                </a:moveTo>
                <a:lnTo>
                  <a:pt x="1386778" y="27793"/>
                </a:lnTo>
                <a:lnTo>
                  <a:pt x="1386778" y="80143"/>
                </a:lnTo>
                <a:lnTo>
                  <a:pt x="1387736" y="84807"/>
                </a:lnTo>
                <a:lnTo>
                  <a:pt x="1389653" y="88301"/>
                </a:lnTo>
                <a:lnTo>
                  <a:pt x="1393188" y="94818"/>
                </a:lnTo>
                <a:lnTo>
                  <a:pt x="1399834" y="98076"/>
                </a:lnTo>
                <a:lnTo>
                  <a:pt x="1415850" y="98076"/>
                </a:lnTo>
                <a:lnTo>
                  <a:pt x="1421175" y="96287"/>
                </a:lnTo>
                <a:lnTo>
                  <a:pt x="1425562" y="92709"/>
                </a:lnTo>
                <a:lnTo>
                  <a:pt x="1427778" y="90920"/>
                </a:lnTo>
                <a:lnTo>
                  <a:pt x="1429630" y="88726"/>
                </a:lnTo>
                <a:lnTo>
                  <a:pt x="1431121" y="86128"/>
                </a:lnTo>
                <a:lnTo>
                  <a:pt x="1430994" y="96223"/>
                </a:lnTo>
                <a:lnTo>
                  <a:pt x="1441856" y="96223"/>
                </a:lnTo>
                <a:lnTo>
                  <a:pt x="1441856" y="27793"/>
                </a:lnTo>
                <a:lnTo>
                  <a:pt x="1430355" y="27793"/>
                </a:lnTo>
                <a:lnTo>
                  <a:pt x="1430355" y="68089"/>
                </a:lnTo>
                <a:lnTo>
                  <a:pt x="1429567" y="73349"/>
                </a:lnTo>
                <a:lnTo>
                  <a:pt x="1427990" y="77183"/>
                </a:lnTo>
                <a:lnTo>
                  <a:pt x="1425094" y="84339"/>
                </a:lnTo>
                <a:lnTo>
                  <a:pt x="1419641" y="87917"/>
                </a:lnTo>
                <a:lnTo>
                  <a:pt x="1406053" y="87917"/>
                </a:lnTo>
                <a:lnTo>
                  <a:pt x="1402240" y="85872"/>
                </a:lnTo>
                <a:lnTo>
                  <a:pt x="1400196" y="81783"/>
                </a:lnTo>
                <a:lnTo>
                  <a:pt x="1399088" y="79568"/>
                </a:lnTo>
                <a:lnTo>
                  <a:pt x="1398534" y="76714"/>
                </a:lnTo>
                <a:lnTo>
                  <a:pt x="1398534" y="27793"/>
                </a:lnTo>
                <a:close/>
              </a:path>
              <a:path w="3659831" h="124273">
                <a:moveTo>
                  <a:pt x="1482430" y="36100"/>
                </a:moveTo>
                <a:lnTo>
                  <a:pt x="1495124" y="36100"/>
                </a:lnTo>
                <a:lnTo>
                  <a:pt x="1499021" y="37495"/>
                </a:lnTo>
                <a:lnTo>
                  <a:pt x="1501449" y="40285"/>
                </a:lnTo>
                <a:lnTo>
                  <a:pt x="1503877" y="43075"/>
                </a:lnTo>
                <a:lnTo>
                  <a:pt x="1505432" y="46578"/>
                </a:lnTo>
                <a:lnTo>
                  <a:pt x="1506114" y="50795"/>
                </a:lnTo>
                <a:lnTo>
                  <a:pt x="1517296" y="50795"/>
                </a:lnTo>
                <a:lnTo>
                  <a:pt x="1516316" y="41637"/>
                </a:lnTo>
                <a:lnTo>
                  <a:pt x="1513408" y="35184"/>
                </a:lnTo>
                <a:lnTo>
                  <a:pt x="1508574" y="31435"/>
                </a:lnTo>
                <a:lnTo>
                  <a:pt x="1503739" y="27687"/>
                </a:lnTo>
                <a:lnTo>
                  <a:pt x="1497467" y="25813"/>
                </a:lnTo>
                <a:lnTo>
                  <a:pt x="1480726" y="25813"/>
                </a:lnTo>
                <a:lnTo>
                  <a:pt x="1473292" y="29156"/>
                </a:lnTo>
                <a:lnTo>
                  <a:pt x="1467457" y="35844"/>
                </a:lnTo>
                <a:lnTo>
                  <a:pt x="1465244" y="38711"/>
                </a:lnTo>
                <a:lnTo>
                  <a:pt x="1460338" y="49810"/>
                </a:lnTo>
                <a:lnTo>
                  <a:pt x="1458703" y="63893"/>
                </a:lnTo>
                <a:lnTo>
                  <a:pt x="1458705" y="64316"/>
                </a:lnTo>
                <a:lnTo>
                  <a:pt x="1460758" y="77543"/>
                </a:lnTo>
                <a:lnTo>
                  <a:pt x="1466690" y="88396"/>
                </a:lnTo>
                <a:lnTo>
                  <a:pt x="1472015" y="94935"/>
                </a:lnTo>
                <a:lnTo>
                  <a:pt x="1479150" y="98204"/>
                </a:lnTo>
                <a:lnTo>
                  <a:pt x="1496061" y="98204"/>
                </a:lnTo>
                <a:lnTo>
                  <a:pt x="1502599" y="96106"/>
                </a:lnTo>
                <a:lnTo>
                  <a:pt x="1507711" y="91910"/>
                </a:lnTo>
                <a:lnTo>
                  <a:pt x="1512823" y="87715"/>
                </a:lnTo>
                <a:lnTo>
                  <a:pt x="1516018" y="81081"/>
                </a:lnTo>
                <a:lnTo>
                  <a:pt x="1517296" y="72008"/>
                </a:lnTo>
                <a:lnTo>
                  <a:pt x="1506114" y="72008"/>
                </a:lnTo>
                <a:lnTo>
                  <a:pt x="1505049" y="77076"/>
                </a:lnTo>
                <a:lnTo>
                  <a:pt x="1503121" y="81070"/>
                </a:lnTo>
                <a:lnTo>
                  <a:pt x="1500331" y="83988"/>
                </a:lnTo>
                <a:lnTo>
                  <a:pt x="1497541" y="86905"/>
                </a:lnTo>
                <a:lnTo>
                  <a:pt x="1493761" y="88364"/>
                </a:lnTo>
                <a:lnTo>
                  <a:pt x="1482770" y="88364"/>
                </a:lnTo>
                <a:lnTo>
                  <a:pt x="1478213" y="86022"/>
                </a:lnTo>
                <a:lnTo>
                  <a:pt x="1475316" y="81336"/>
                </a:lnTo>
                <a:lnTo>
                  <a:pt x="1472419" y="76650"/>
                </a:lnTo>
                <a:lnTo>
                  <a:pt x="1470971" y="70879"/>
                </a:lnTo>
                <a:lnTo>
                  <a:pt x="1470971" y="57206"/>
                </a:lnTo>
                <a:lnTo>
                  <a:pt x="1471993" y="51477"/>
                </a:lnTo>
                <a:lnTo>
                  <a:pt x="1474038" y="46834"/>
                </a:lnTo>
                <a:lnTo>
                  <a:pt x="1477190" y="39678"/>
                </a:lnTo>
                <a:lnTo>
                  <a:pt x="1482430" y="36100"/>
                </a:lnTo>
                <a:close/>
              </a:path>
              <a:path w="3659831" h="124273">
                <a:moveTo>
                  <a:pt x="1568753" y="38293"/>
                </a:moveTo>
                <a:lnTo>
                  <a:pt x="1570840" y="42042"/>
                </a:lnTo>
                <a:lnTo>
                  <a:pt x="1572118" y="44384"/>
                </a:lnTo>
                <a:lnTo>
                  <a:pt x="1572757" y="48069"/>
                </a:lnTo>
                <a:lnTo>
                  <a:pt x="1572757" y="96223"/>
                </a:lnTo>
                <a:lnTo>
                  <a:pt x="1584578" y="96223"/>
                </a:lnTo>
                <a:lnTo>
                  <a:pt x="1584578" y="45598"/>
                </a:lnTo>
                <a:lnTo>
                  <a:pt x="1583619" y="40338"/>
                </a:lnTo>
                <a:lnTo>
                  <a:pt x="1581703" y="36547"/>
                </a:lnTo>
                <a:lnTo>
                  <a:pt x="1578167" y="29604"/>
                </a:lnTo>
                <a:lnTo>
                  <a:pt x="1571437" y="26132"/>
                </a:lnTo>
                <a:lnTo>
                  <a:pt x="1555974" y="26132"/>
                </a:lnTo>
                <a:lnTo>
                  <a:pt x="1551352" y="27346"/>
                </a:lnTo>
                <a:lnTo>
                  <a:pt x="1547646" y="29774"/>
                </a:lnTo>
                <a:lnTo>
                  <a:pt x="1545474" y="31180"/>
                </a:lnTo>
                <a:lnTo>
                  <a:pt x="1543024" y="33608"/>
                </a:lnTo>
                <a:lnTo>
                  <a:pt x="1540298" y="37058"/>
                </a:lnTo>
                <a:lnTo>
                  <a:pt x="1540298" y="2045"/>
                </a:lnTo>
                <a:lnTo>
                  <a:pt x="1528797" y="2045"/>
                </a:lnTo>
                <a:lnTo>
                  <a:pt x="1528797" y="96223"/>
                </a:lnTo>
                <a:lnTo>
                  <a:pt x="1540298" y="96223"/>
                </a:lnTo>
                <a:lnTo>
                  <a:pt x="1540298" y="50816"/>
                </a:lnTo>
                <a:lnTo>
                  <a:pt x="1542236" y="44619"/>
                </a:lnTo>
                <a:lnTo>
                  <a:pt x="1546113" y="41339"/>
                </a:lnTo>
                <a:lnTo>
                  <a:pt x="1549989" y="38059"/>
                </a:lnTo>
                <a:lnTo>
                  <a:pt x="1554313" y="36419"/>
                </a:lnTo>
                <a:lnTo>
                  <a:pt x="1564834" y="36419"/>
                </a:lnTo>
                <a:lnTo>
                  <a:pt x="1568753" y="38293"/>
                </a:lnTo>
                <a:close/>
              </a:path>
              <a:path w="3659831" h="124273">
                <a:moveTo>
                  <a:pt x="1693435" y="27793"/>
                </a:moveTo>
                <a:lnTo>
                  <a:pt x="1680848" y="27793"/>
                </a:lnTo>
                <a:lnTo>
                  <a:pt x="1661743" y="83508"/>
                </a:lnTo>
                <a:lnTo>
                  <a:pt x="1643469" y="27793"/>
                </a:lnTo>
                <a:lnTo>
                  <a:pt x="1630114" y="27793"/>
                </a:lnTo>
                <a:lnTo>
                  <a:pt x="1655353" y="96223"/>
                </a:lnTo>
                <a:lnTo>
                  <a:pt x="1667621" y="96223"/>
                </a:lnTo>
                <a:lnTo>
                  <a:pt x="1693435" y="27793"/>
                </a:lnTo>
                <a:close/>
              </a:path>
              <a:path w="3659831" h="124273">
                <a:moveTo>
                  <a:pt x="1702061" y="67003"/>
                </a:moveTo>
                <a:lnTo>
                  <a:pt x="1700080" y="71923"/>
                </a:lnTo>
                <a:lnTo>
                  <a:pt x="1700080" y="84062"/>
                </a:lnTo>
                <a:lnTo>
                  <a:pt x="1702093" y="88886"/>
                </a:lnTo>
                <a:lnTo>
                  <a:pt x="1706119" y="92741"/>
                </a:lnTo>
                <a:lnTo>
                  <a:pt x="1710144" y="96596"/>
                </a:lnTo>
                <a:lnTo>
                  <a:pt x="1715330" y="98523"/>
                </a:lnTo>
                <a:lnTo>
                  <a:pt x="1713307" y="83956"/>
                </a:lnTo>
                <a:lnTo>
                  <a:pt x="1712093" y="81336"/>
                </a:lnTo>
                <a:lnTo>
                  <a:pt x="1712093" y="73626"/>
                </a:lnTo>
                <a:lnTo>
                  <a:pt x="1713861" y="70432"/>
                </a:lnTo>
                <a:lnTo>
                  <a:pt x="1717396" y="68430"/>
                </a:lnTo>
                <a:lnTo>
                  <a:pt x="1719483" y="67237"/>
                </a:lnTo>
                <a:lnTo>
                  <a:pt x="1722614" y="66364"/>
                </a:lnTo>
                <a:lnTo>
                  <a:pt x="1726789" y="65810"/>
                </a:lnTo>
                <a:lnTo>
                  <a:pt x="1733754" y="64916"/>
                </a:lnTo>
                <a:lnTo>
                  <a:pt x="1738056" y="64234"/>
                </a:lnTo>
                <a:lnTo>
                  <a:pt x="1740271" y="63638"/>
                </a:lnTo>
                <a:lnTo>
                  <a:pt x="1742486" y="63041"/>
                </a:lnTo>
                <a:lnTo>
                  <a:pt x="1745702" y="61402"/>
                </a:lnTo>
                <a:lnTo>
                  <a:pt x="1745702" y="77737"/>
                </a:lnTo>
                <a:lnTo>
                  <a:pt x="1742507" y="82827"/>
                </a:lnTo>
                <a:lnTo>
                  <a:pt x="1736182" y="95137"/>
                </a:lnTo>
                <a:lnTo>
                  <a:pt x="1740569" y="92880"/>
                </a:lnTo>
                <a:lnTo>
                  <a:pt x="1743934" y="90217"/>
                </a:lnTo>
                <a:lnTo>
                  <a:pt x="1746277" y="87150"/>
                </a:lnTo>
                <a:lnTo>
                  <a:pt x="1746660" y="89876"/>
                </a:lnTo>
                <a:lnTo>
                  <a:pt x="1748258" y="93476"/>
                </a:lnTo>
                <a:lnTo>
                  <a:pt x="1750047" y="96287"/>
                </a:lnTo>
                <a:lnTo>
                  <a:pt x="1752922" y="97693"/>
                </a:lnTo>
                <a:lnTo>
                  <a:pt x="1758502" y="97693"/>
                </a:lnTo>
                <a:lnTo>
                  <a:pt x="1761655" y="97373"/>
                </a:lnTo>
                <a:lnTo>
                  <a:pt x="1764807" y="96543"/>
                </a:lnTo>
                <a:lnTo>
                  <a:pt x="1764807" y="88045"/>
                </a:lnTo>
                <a:lnTo>
                  <a:pt x="1763401" y="88269"/>
                </a:lnTo>
                <a:lnTo>
                  <a:pt x="1761037" y="88428"/>
                </a:lnTo>
                <a:lnTo>
                  <a:pt x="1757938" y="87342"/>
                </a:lnTo>
                <a:lnTo>
                  <a:pt x="1757203" y="84467"/>
                </a:lnTo>
                <a:lnTo>
                  <a:pt x="1757203" y="38570"/>
                </a:lnTo>
                <a:lnTo>
                  <a:pt x="1754711" y="33799"/>
                </a:lnTo>
                <a:lnTo>
                  <a:pt x="1749727" y="30733"/>
                </a:lnTo>
                <a:lnTo>
                  <a:pt x="1744701" y="27666"/>
                </a:lnTo>
                <a:lnTo>
                  <a:pt x="1738162" y="26132"/>
                </a:lnTo>
                <a:lnTo>
                  <a:pt x="1723168" y="26132"/>
                </a:lnTo>
                <a:lnTo>
                  <a:pt x="1717066" y="27783"/>
                </a:lnTo>
                <a:lnTo>
                  <a:pt x="1711805" y="31084"/>
                </a:lnTo>
                <a:lnTo>
                  <a:pt x="1706545" y="34385"/>
                </a:lnTo>
                <a:lnTo>
                  <a:pt x="1703808" y="40253"/>
                </a:lnTo>
                <a:lnTo>
                  <a:pt x="1703595" y="48687"/>
                </a:lnTo>
                <a:lnTo>
                  <a:pt x="1714329" y="48687"/>
                </a:lnTo>
                <a:lnTo>
                  <a:pt x="1714755" y="45151"/>
                </a:lnTo>
                <a:lnTo>
                  <a:pt x="1715671" y="42489"/>
                </a:lnTo>
                <a:lnTo>
                  <a:pt x="1717077" y="40700"/>
                </a:lnTo>
                <a:lnTo>
                  <a:pt x="1719590" y="37463"/>
                </a:lnTo>
                <a:lnTo>
                  <a:pt x="1723850" y="35844"/>
                </a:lnTo>
                <a:lnTo>
                  <a:pt x="1735053" y="35844"/>
                </a:lnTo>
                <a:lnTo>
                  <a:pt x="1739046" y="36728"/>
                </a:lnTo>
                <a:lnTo>
                  <a:pt x="1741836" y="38496"/>
                </a:lnTo>
                <a:lnTo>
                  <a:pt x="1744626" y="40263"/>
                </a:lnTo>
                <a:lnTo>
                  <a:pt x="1746022" y="43107"/>
                </a:lnTo>
                <a:lnTo>
                  <a:pt x="1746022" y="48942"/>
                </a:lnTo>
                <a:lnTo>
                  <a:pt x="1745255" y="51434"/>
                </a:lnTo>
                <a:lnTo>
                  <a:pt x="1742593" y="54416"/>
                </a:lnTo>
                <a:lnTo>
                  <a:pt x="1739951" y="54757"/>
                </a:lnTo>
                <a:lnTo>
                  <a:pt x="1721613" y="57057"/>
                </a:lnTo>
                <a:lnTo>
                  <a:pt x="1715181" y="57866"/>
                </a:lnTo>
                <a:lnTo>
                  <a:pt x="1709984" y="60017"/>
                </a:lnTo>
                <a:lnTo>
                  <a:pt x="1706023" y="63510"/>
                </a:lnTo>
                <a:lnTo>
                  <a:pt x="1702061" y="67003"/>
                </a:lnTo>
                <a:close/>
              </a:path>
              <a:path w="3659831" h="124273">
                <a:moveTo>
                  <a:pt x="1742507" y="82827"/>
                </a:moveTo>
                <a:lnTo>
                  <a:pt x="1736118" y="85937"/>
                </a:lnTo>
                <a:lnTo>
                  <a:pt x="1732327" y="87811"/>
                </a:lnTo>
                <a:lnTo>
                  <a:pt x="1728407" y="88748"/>
                </a:lnTo>
                <a:lnTo>
                  <a:pt x="1721038" y="88748"/>
                </a:lnTo>
                <a:lnTo>
                  <a:pt x="1718163" y="87789"/>
                </a:lnTo>
                <a:lnTo>
                  <a:pt x="1715735" y="85872"/>
                </a:lnTo>
                <a:lnTo>
                  <a:pt x="1713307" y="83956"/>
                </a:lnTo>
                <a:lnTo>
                  <a:pt x="1715330" y="98523"/>
                </a:lnTo>
                <a:lnTo>
                  <a:pt x="1726959" y="98523"/>
                </a:lnTo>
                <a:lnTo>
                  <a:pt x="1731794" y="97395"/>
                </a:lnTo>
                <a:lnTo>
                  <a:pt x="1736182" y="95137"/>
                </a:lnTo>
                <a:lnTo>
                  <a:pt x="1742507" y="82827"/>
                </a:lnTo>
                <a:close/>
              </a:path>
              <a:path w="3659831" h="124273">
                <a:moveTo>
                  <a:pt x="1779929" y="2364"/>
                </a:moveTo>
                <a:lnTo>
                  <a:pt x="1779929" y="96223"/>
                </a:lnTo>
                <a:lnTo>
                  <a:pt x="1791430" y="96223"/>
                </a:lnTo>
                <a:lnTo>
                  <a:pt x="1791430" y="2364"/>
                </a:lnTo>
                <a:lnTo>
                  <a:pt x="1779929" y="2364"/>
                </a:lnTo>
                <a:close/>
              </a:path>
              <a:path w="3659831" h="124273">
                <a:moveTo>
                  <a:pt x="1823825" y="27793"/>
                </a:moveTo>
                <a:lnTo>
                  <a:pt x="1812069" y="27793"/>
                </a:lnTo>
                <a:lnTo>
                  <a:pt x="1812069" y="80143"/>
                </a:lnTo>
                <a:lnTo>
                  <a:pt x="1813027" y="84808"/>
                </a:lnTo>
                <a:lnTo>
                  <a:pt x="1814944" y="88301"/>
                </a:lnTo>
                <a:lnTo>
                  <a:pt x="1818479" y="94818"/>
                </a:lnTo>
                <a:lnTo>
                  <a:pt x="1825125" y="98076"/>
                </a:lnTo>
                <a:lnTo>
                  <a:pt x="1841141" y="98076"/>
                </a:lnTo>
                <a:lnTo>
                  <a:pt x="1846466" y="96287"/>
                </a:lnTo>
                <a:lnTo>
                  <a:pt x="1850853" y="92709"/>
                </a:lnTo>
                <a:lnTo>
                  <a:pt x="1853068" y="90920"/>
                </a:lnTo>
                <a:lnTo>
                  <a:pt x="1854921" y="88726"/>
                </a:lnTo>
                <a:lnTo>
                  <a:pt x="1856412" y="86128"/>
                </a:lnTo>
                <a:lnTo>
                  <a:pt x="1856284" y="96223"/>
                </a:lnTo>
                <a:lnTo>
                  <a:pt x="1867147" y="96223"/>
                </a:lnTo>
                <a:lnTo>
                  <a:pt x="1867147" y="27793"/>
                </a:lnTo>
                <a:lnTo>
                  <a:pt x="1855645" y="27793"/>
                </a:lnTo>
                <a:lnTo>
                  <a:pt x="1855645" y="68089"/>
                </a:lnTo>
                <a:lnTo>
                  <a:pt x="1854858" y="73349"/>
                </a:lnTo>
                <a:lnTo>
                  <a:pt x="1853281" y="77183"/>
                </a:lnTo>
                <a:lnTo>
                  <a:pt x="1850385" y="84339"/>
                </a:lnTo>
                <a:lnTo>
                  <a:pt x="1844932" y="87917"/>
                </a:lnTo>
                <a:lnTo>
                  <a:pt x="1831344" y="87917"/>
                </a:lnTo>
                <a:lnTo>
                  <a:pt x="1827531" y="85872"/>
                </a:lnTo>
                <a:lnTo>
                  <a:pt x="1825487" y="81783"/>
                </a:lnTo>
                <a:lnTo>
                  <a:pt x="1824379" y="79568"/>
                </a:lnTo>
                <a:lnTo>
                  <a:pt x="1823825" y="76714"/>
                </a:lnTo>
                <a:lnTo>
                  <a:pt x="1823825" y="27793"/>
                </a:lnTo>
                <a:close/>
              </a:path>
              <a:path w="3659831" h="124273">
                <a:moveTo>
                  <a:pt x="1904022" y="28862"/>
                </a:moveTo>
                <a:lnTo>
                  <a:pt x="1893770" y="36547"/>
                </a:lnTo>
                <a:lnTo>
                  <a:pt x="1897476" y="56545"/>
                </a:lnTo>
                <a:lnTo>
                  <a:pt x="1897689" y="50667"/>
                </a:lnTo>
                <a:lnTo>
                  <a:pt x="1899585" y="45822"/>
                </a:lnTo>
                <a:lnTo>
                  <a:pt x="1903163" y="42010"/>
                </a:lnTo>
                <a:lnTo>
                  <a:pt x="1906741" y="38197"/>
                </a:lnTo>
                <a:lnTo>
                  <a:pt x="1904022" y="28862"/>
                </a:lnTo>
                <a:close/>
              </a:path>
              <a:path w="3659831" h="124273">
                <a:moveTo>
                  <a:pt x="1947315" y="65682"/>
                </a:moveTo>
                <a:lnTo>
                  <a:pt x="1947315" y="58782"/>
                </a:lnTo>
                <a:lnTo>
                  <a:pt x="1946974" y="53755"/>
                </a:lnTo>
                <a:lnTo>
                  <a:pt x="1946292" y="50604"/>
                </a:lnTo>
                <a:lnTo>
                  <a:pt x="1945526" y="46003"/>
                </a:lnTo>
                <a:lnTo>
                  <a:pt x="1943992" y="41978"/>
                </a:lnTo>
                <a:lnTo>
                  <a:pt x="1941692" y="38527"/>
                </a:lnTo>
                <a:lnTo>
                  <a:pt x="1939306" y="34907"/>
                </a:lnTo>
                <a:lnTo>
                  <a:pt x="1935835" y="31957"/>
                </a:lnTo>
                <a:lnTo>
                  <a:pt x="1931277" y="29678"/>
                </a:lnTo>
                <a:lnTo>
                  <a:pt x="1926719" y="27400"/>
                </a:lnTo>
                <a:lnTo>
                  <a:pt x="1922012" y="26260"/>
                </a:lnTo>
                <a:lnTo>
                  <a:pt x="1916989" y="26260"/>
                </a:lnTo>
                <a:lnTo>
                  <a:pt x="1904022" y="28862"/>
                </a:lnTo>
                <a:lnTo>
                  <a:pt x="1906741" y="38197"/>
                </a:lnTo>
                <a:lnTo>
                  <a:pt x="1911171" y="36291"/>
                </a:lnTo>
                <a:lnTo>
                  <a:pt x="1923822" y="36291"/>
                </a:lnTo>
                <a:lnTo>
                  <a:pt x="1929083" y="39060"/>
                </a:lnTo>
                <a:lnTo>
                  <a:pt x="1932235" y="44598"/>
                </a:lnTo>
                <a:lnTo>
                  <a:pt x="1933939" y="47579"/>
                </a:lnTo>
                <a:lnTo>
                  <a:pt x="1935026" y="51562"/>
                </a:lnTo>
                <a:lnTo>
                  <a:pt x="1935494" y="56545"/>
                </a:lnTo>
                <a:lnTo>
                  <a:pt x="1897476" y="56545"/>
                </a:lnTo>
                <a:lnTo>
                  <a:pt x="1893770" y="36547"/>
                </a:lnTo>
                <a:lnTo>
                  <a:pt x="1892068" y="38669"/>
                </a:lnTo>
                <a:lnTo>
                  <a:pt x="1886636" y="49739"/>
                </a:lnTo>
                <a:lnTo>
                  <a:pt x="1884825" y="63318"/>
                </a:lnTo>
                <a:lnTo>
                  <a:pt x="1884877" y="65842"/>
                </a:lnTo>
                <a:lnTo>
                  <a:pt x="1887399" y="79185"/>
                </a:lnTo>
                <a:lnTo>
                  <a:pt x="1893706" y="89355"/>
                </a:lnTo>
                <a:lnTo>
                  <a:pt x="1899627" y="95552"/>
                </a:lnTo>
                <a:lnTo>
                  <a:pt x="1906847" y="98651"/>
                </a:lnTo>
                <a:lnTo>
                  <a:pt x="1918860" y="98651"/>
                </a:lnTo>
                <a:lnTo>
                  <a:pt x="1921991" y="98311"/>
                </a:lnTo>
                <a:lnTo>
                  <a:pt x="1924759" y="97629"/>
                </a:lnTo>
                <a:lnTo>
                  <a:pt x="1929914" y="96436"/>
                </a:lnTo>
                <a:lnTo>
                  <a:pt x="1934237" y="94136"/>
                </a:lnTo>
                <a:lnTo>
                  <a:pt x="1937731" y="90728"/>
                </a:lnTo>
                <a:lnTo>
                  <a:pt x="1939818" y="88769"/>
                </a:lnTo>
                <a:lnTo>
                  <a:pt x="1941703" y="86245"/>
                </a:lnTo>
                <a:lnTo>
                  <a:pt x="1943385" y="83157"/>
                </a:lnTo>
                <a:lnTo>
                  <a:pt x="1945068" y="80069"/>
                </a:lnTo>
                <a:lnTo>
                  <a:pt x="1946058" y="77268"/>
                </a:lnTo>
                <a:lnTo>
                  <a:pt x="1946356" y="74755"/>
                </a:lnTo>
                <a:lnTo>
                  <a:pt x="1935047" y="74755"/>
                </a:lnTo>
                <a:lnTo>
                  <a:pt x="1934195" y="77779"/>
                </a:lnTo>
                <a:lnTo>
                  <a:pt x="1932746" y="80442"/>
                </a:lnTo>
                <a:lnTo>
                  <a:pt x="1930702" y="82742"/>
                </a:lnTo>
                <a:lnTo>
                  <a:pt x="1927124" y="86703"/>
                </a:lnTo>
                <a:lnTo>
                  <a:pt x="1922331" y="88684"/>
                </a:lnTo>
                <a:lnTo>
                  <a:pt x="1909893" y="88684"/>
                </a:lnTo>
                <a:lnTo>
                  <a:pt x="1905144" y="86586"/>
                </a:lnTo>
                <a:lnTo>
                  <a:pt x="1902077" y="82390"/>
                </a:lnTo>
                <a:lnTo>
                  <a:pt x="1899010" y="78195"/>
                </a:lnTo>
                <a:lnTo>
                  <a:pt x="1897370" y="72625"/>
                </a:lnTo>
                <a:lnTo>
                  <a:pt x="1897156" y="65682"/>
                </a:lnTo>
                <a:lnTo>
                  <a:pt x="1947315" y="65682"/>
                </a:lnTo>
                <a:close/>
              </a:path>
              <a:path w="3659831" h="124273">
                <a:moveTo>
                  <a:pt x="2105979" y="80154"/>
                </a:moveTo>
                <a:lnTo>
                  <a:pt x="2103146" y="85926"/>
                </a:lnTo>
                <a:lnTo>
                  <a:pt x="2097917" y="88812"/>
                </a:lnTo>
                <a:lnTo>
                  <a:pt x="2083349" y="88812"/>
                </a:lnTo>
                <a:lnTo>
                  <a:pt x="2078280" y="86384"/>
                </a:lnTo>
                <a:lnTo>
                  <a:pt x="2075085" y="81528"/>
                </a:lnTo>
                <a:lnTo>
                  <a:pt x="2079792" y="98715"/>
                </a:lnTo>
                <a:lnTo>
                  <a:pt x="2091427" y="98667"/>
                </a:lnTo>
                <a:lnTo>
                  <a:pt x="2104742" y="95643"/>
                </a:lnTo>
                <a:lnTo>
                  <a:pt x="2105979" y="80154"/>
                </a:lnTo>
                <a:close/>
              </a:path>
              <a:path w="3659831" h="124273">
                <a:moveTo>
                  <a:pt x="2058472" y="63510"/>
                </a:moveTo>
                <a:lnTo>
                  <a:pt x="2058500" y="65356"/>
                </a:lnTo>
                <a:lnTo>
                  <a:pt x="2060797" y="78712"/>
                </a:lnTo>
                <a:lnTo>
                  <a:pt x="2066779" y="89163"/>
                </a:lnTo>
                <a:lnTo>
                  <a:pt x="2072316" y="95531"/>
                </a:lnTo>
                <a:lnTo>
                  <a:pt x="2079792" y="98715"/>
                </a:lnTo>
                <a:lnTo>
                  <a:pt x="2075085" y="81528"/>
                </a:lnTo>
                <a:lnTo>
                  <a:pt x="2071890" y="76672"/>
                </a:lnTo>
                <a:lnTo>
                  <a:pt x="2070293" y="70602"/>
                </a:lnTo>
                <a:lnTo>
                  <a:pt x="2070293" y="55736"/>
                </a:lnTo>
                <a:lnTo>
                  <a:pt x="2071890" y="49262"/>
                </a:lnTo>
                <a:lnTo>
                  <a:pt x="2075085" y="43895"/>
                </a:lnTo>
                <a:lnTo>
                  <a:pt x="2078280" y="38527"/>
                </a:lnTo>
                <a:lnTo>
                  <a:pt x="2083392" y="35844"/>
                </a:lnTo>
                <a:lnTo>
                  <a:pt x="2098343" y="35844"/>
                </a:lnTo>
                <a:lnTo>
                  <a:pt x="2103924" y="38996"/>
                </a:lnTo>
                <a:lnTo>
                  <a:pt x="2107161" y="45300"/>
                </a:lnTo>
                <a:lnTo>
                  <a:pt x="2109206" y="49304"/>
                </a:lnTo>
                <a:lnTo>
                  <a:pt x="2110228" y="54501"/>
                </a:lnTo>
                <a:lnTo>
                  <a:pt x="2110228" y="67961"/>
                </a:lnTo>
                <a:lnTo>
                  <a:pt x="2108812" y="74382"/>
                </a:lnTo>
                <a:lnTo>
                  <a:pt x="2105979" y="80154"/>
                </a:lnTo>
                <a:lnTo>
                  <a:pt x="2104742" y="95643"/>
                </a:lnTo>
                <a:lnTo>
                  <a:pt x="2114190" y="87917"/>
                </a:lnTo>
                <a:lnTo>
                  <a:pt x="2115849" y="85495"/>
                </a:lnTo>
                <a:lnTo>
                  <a:pt x="2120643" y="74174"/>
                </a:lnTo>
                <a:lnTo>
                  <a:pt x="2122240" y="60571"/>
                </a:lnTo>
                <a:lnTo>
                  <a:pt x="2122187" y="58001"/>
                </a:lnTo>
                <a:lnTo>
                  <a:pt x="2119594" y="44544"/>
                </a:lnTo>
                <a:lnTo>
                  <a:pt x="2113103" y="34630"/>
                </a:lnTo>
                <a:lnTo>
                  <a:pt x="2107012" y="28752"/>
                </a:lnTo>
                <a:lnTo>
                  <a:pt x="2099557" y="25813"/>
                </a:lnTo>
                <a:lnTo>
                  <a:pt x="2090464" y="25813"/>
                </a:lnTo>
                <a:lnTo>
                  <a:pt x="2077372" y="28416"/>
                </a:lnTo>
                <a:lnTo>
                  <a:pt x="2067226" y="36036"/>
                </a:lnTo>
                <a:lnTo>
                  <a:pt x="2065265" y="38571"/>
                </a:lnTo>
                <a:lnTo>
                  <a:pt x="2060170" y="49677"/>
                </a:lnTo>
                <a:lnTo>
                  <a:pt x="2058472" y="63510"/>
                </a:lnTo>
                <a:close/>
              </a:path>
              <a:path w="3659831" h="124273">
                <a:moveTo>
                  <a:pt x="2150972" y="27793"/>
                </a:moveTo>
                <a:lnTo>
                  <a:pt x="2139215" y="27793"/>
                </a:lnTo>
                <a:lnTo>
                  <a:pt x="2139215" y="80143"/>
                </a:lnTo>
                <a:lnTo>
                  <a:pt x="2140174" y="84808"/>
                </a:lnTo>
                <a:lnTo>
                  <a:pt x="2142091" y="88301"/>
                </a:lnTo>
                <a:lnTo>
                  <a:pt x="2145626" y="94818"/>
                </a:lnTo>
                <a:lnTo>
                  <a:pt x="2152272" y="98076"/>
                </a:lnTo>
                <a:lnTo>
                  <a:pt x="2168288" y="98076"/>
                </a:lnTo>
                <a:lnTo>
                  <a:pt x="2173613" y="96287"/>
                </a:lnTo>
                <a:lnTo>
                  <a:pt x="2178000" y="92709"/>
                </a:lnTo>
                <a:lnTo>
                  <a:pt x="2180215" y="90920"/>
                </a:lnTo>
                <a:lnTo>
                  <a:pt x="2182068" y="88726"/>
                </a:lnTo>
                <a:lnTo>
                  <a:pt x="2183559" y="86128"/>
                </a:lnTo>
                <a:lnTo>
                  <a:pt x="2183431" y="96223"/>
                </a:lnTo>
                <a:lnTo>
                  <a:pt x="2194294" y="96223"/>
                </a:lnTo>
                <a:lnTo>
                  <a:pt x="2194294" y="27793"/>
                </a:lnTo>
                <a:lnTo>
                  <a:pt x="2182792" y="27793"/>
                </a:lnTo>
                <a:lnTo>
                  <a:pt x="2182792" y="68089"/>
                </a:lnTo>
                <a:lnTo>
                  <a:pt x="2182004" y="73349"/>
                </a:lnTo>
                <a:lnTo>
                  <a:pt x="2180428" y="77183"/>
                </a:lnTo>
                <a:lnTo>
                  <a:pt x="2177532" y="84339"/>
                </a:lnTo>
                <a:lnTo>
                  <a:pt x="2172079" y="87917"/>
                </a:lnTo>
                <a:lnTo>
                  <a:pt x="2158491" y="87917"/>
                </a:lnTo>
                <a:lnTo>
                  <a:pt x="2154678" y="85872"/>
                </a:lnTo>
                <a:lnTo>
                  <a:pt x="2152634" y="81783"/>
                </a:lnTo>
                <a:lnTo>
                  <a:pt x="2151526" y="79568"/>
                </a:lnTo>
                <a:lnTo>
                  <a:pt x="2150972" y="76714"/>
                </a:lnTo>
                <a:lnTo>
                  <a:pt x="2150972" y="27793"/>
                </a:lnTo>
                <a:close/>
              </a:path>
              <a:path w="3659831" h="124273">
                <a:moveTo>
                  <a:pt x="2216125" y="27793"/>
                </a:moveTo>
                <a:lnTo>
                  <a:pt x="2216125" y="96223"/>
                </a:lnTo>
                <a:lnTo>
                  <a:pt x="2227626" y="96223"/>
                </a:lnTo>
                <a:lnTo>
                  <a:pt x="2227626" y="52009"/>
                </a:lnTo>
                <a:lnTo>
                  <a:pt x="2229181" y="47718"/>
                </a:lnTo>
                <a:lnTo>
                  <a:pt x="2232291" y="43991"/>
                </a:lnTo>
                <a:lnTo>
                  <a:pt x="2235400" y="40263"/>
                </a:lnTo>
                <a:lnTo>
                  <a:pt x="2239852" y="38400"/>
                </a:lnTo>
                <a:lnTo>
                  <a:pt x="2246954" y="38421"/>
                </a:lnTo>
                <a:lnTo>
                  <a:pt x="2249415" y="38719"/>
                </a:lnTo>
                <a:lnTo>
                  <a:pt x="2249415" y="26580"/>
                </a:lnTo>
                <a:lnTo>
                  <a:pt x="2248179" y="26452"/>
                </a:lnTo>
                <a:lnTo>
                  <a:pt x="2245708" y="26260"/>
                </a:lnTo>
                <a:lnTo>
                  <a:pt x="2241151" y="26260"/>
                </a:lnTo>
                <a:lnTo>
                  <a:pt x="2237125" y="27911"/>
                </a:lnTo>
                <a:lnTo>
                  <a:pt x="2233632" y="31212"/>
                </a:lnTo>
                <a:lnTo>
                  <a:pt x="2230139" y="34513"/>
                </a:lnTo>
                <a:lnTo>
                  <a:pt x="2227946" y="37314"/>
                </a:lnTo>
                <a:lnTo>
                  <a:pt x="2227051" y="39614"/>
                </a:lnTo>
                <a:lnTo>
                  <a:pt x="2227051" y="27793"/>
                </a:lnTo>
                <a:lnTo>
                  <a:pt x="2216125" y="27793"/>
                </a:lnTo>
                <a:close/>
              </a:path>
              <a:path w="3659831" h="124273">
                <a:moveTo>
                  <a:pt x="2306857" y="16090"/>
                </a:moveTo>
                <a:lnTo>
                  <a:pt x="2307539" y="14280"/>
                </a:lnTo>
                <a:lnTo>
                  <a:pt x="2310307" y="11565"/>
                </a:lnTo>
                <a:lnTo>
                  <a:pt x="2315302" y="11597"/>
                </a:lnTo>
                <a:lnTo>
                  <a:pt x="2317890" y="11756"/>
                </a:lnTo>
                <a:lnTo>
                  <a:pt x="2317890" y="1278"/>
                </a:lnTo>
                <a:lnTo>
                  <a:pt x="2315270" y="1086"/>
                </a:lnTo>
                <a:lnTo>
                  <a:pt x="2305366" y="1022"/>
                </a:lnTo>
                <a:lnTo>
                  <a:pt x="2300191" y="2982"/>
                </a:lnTo>
                <a:lnTo>
                  <a:pt x="2297507" y="6900"/>
                </a:lnTo>
                <a:lnTo>
                  <a:pt x="2296016" y="9115"/>
                </a:lnTo>
                <a:lnTo>
                  <a:pt x="2295185" y="12608"/>
                </a:lnTo>
                <a:lnTo>
                  <a:pt x="2295015" y="17379"/>
                </a:lnTo>
                <a:lnTo>
                  <a:pt x="2295015" y="28113"/>
                </a:lnTo>
                <a:lnTo>
                  <a:pt x="2285494" y="28113"/>
                </a:lnTo>
                <a:lnTo>
                  <a:pt x="2285494" y="37186"/>
                </a:lnTo>
                <a:lnTo>
                  <a:pt x="2295015" y="37186"/>
                </a:lnTo>
                <a:lnTo>
                  <a:pt x="2295015" y="96223"/>
                </a:lnTo>
                <a:lnTo>
                  <a:pt x="2306388" y="96223"/>
                </a:lnTo>
                <a:lnTo>
                  <a:pt x="2306388" y="37186"/>
                </a:lnTo>
                <a:lnTo>
                  <a:pt x="2317890" y="37186"/>
                </a:lnTo>
                <a:lnTo>
                  <a:pt x="2317890" y="28113"/>
                </a:lnTo>
                <a:lnTo>
                  <a:pt x="2306516" y="28113"/>
                </a:lnTo>
                <a:lnTo>
                  <a:pt x="2306516" y="20701"/>
                </a:lnTo>
                <a:lnTo>
                  <a:pt x="2306857" y="16090"/>
                </a:lnTo>
                <a:close/>
              </a:path>
              <a:path w="3659831" h="124273">
                <a:moveTo>
                  <a:pt x="2328944" y="2364"/>
                </a:moveTo>
                <a:lnTo>
                  <a:pt x="2328944" y="15398"/>
                </a:lnTo>
                <a:lnTo>
                  <a:pt x="2340445" y="15398"/>
                </a:lnTo>
                <a:lnTo>
                  <a:pt x="2340445" y="2364"/>
                </a:lnTo>
                <a:lnTo>
                  <a:pt x="2328944" y="2364"/>
                </a:lnTo>
                <a:close/>
              </a:path>
              <a:path w="3659831" h="124273">
                <a:moveTo>
                  <a:pt x="2325174" y="27793"/>
                </a:moveTo>
                <a:lnTo>
                  <a:pt x="2325174" y="96223"/>
                </a:lnTo>
                <a:lnTo>
                  <a:pt x="2336675" y="96223"/>
                </a:lnTo>
                <a:lnTo>
                  <a:pt x="2336675" y="52009"/>
                </a:lnTo>
                <a:lnTo>
                  <a:pt x="2338230" y="47718"/>
                </a:lnTo>
                <a:lnTo>
                  <a:pt x="2340445" y="45063"/>
                </a:lnTo>
                <a:lnTo>
                  <a:pt x="2341340" y="43991"/>
                </a:lnTo>
                <a:lnTo>
                  <a:pt x="2344449" y="40263"/>
                </a:lnTo>
                <a:lnTo>
                  <a:pt x="2348901" y="38400"/>
                </a:lnTo>
                <a:lnTo>
                  <a:pt x="2356003" y="38421"/>
                </a:lnTo>
                <a:lnTo>
                  <a:pt x="2357569" y="38611"/>
                </a:lnTo>
                <a:lnTo>
                  <a:pt x="2358464" y="38719"/>
                </a:lnTo>
                <a:lnTo>
                  <a:pt x="2369070" y="96223"/>
                </a:lnTo>
                <a:lnTo>
                  <a:pt x="2369070" y="51115"/>
                </a:lnTo>
                <a:lnTo>
                  <a:pt x="2370849" y="45023"/>
                </a:lnTo>
                <a:lnTo>
                  <a:pt x="2374405" y="41658"/>
                </a:lnTo>
                <a:lnTo>
                  <a:pt x="2377962" y="38293"/>
                </a:lnTo>
                <a:lnTo>
                  <a:pt x="2381913" y="36611"/>
                </a:lnTo>
                <a:lnTo>
                  <a:pt x="2391029" y="36611"/>
                </a:lnTo>
                <a:lnTo>
                  <a:pt x="2394288" y="38208"/>
                </a:lnTo>
                <a:lnTo>
                  <a:pt x="2396034" y="41403"/>
                </a:lnTo>
                <a:lnTo>
                  <a:pt x="2397142" y="43533"/>
                </a:lnTo>
                <a:lnTo>
                  <a:pt x="2397695" y="46919"/>
                </a:lnTo>
                <a:lnTo>
                  <a:pt x="2397695" y="96223"/>
                </a:lnTo>
                <a:lnTo>
                  <a:pt x="2409389" y="96223"/>
                </a:lnTo>
                <a:lnTo>
                  <a:pt x="2404298" y="31819"/>
                </a:lnTo>
                <a:lnTo>
                  <a:pt x="2402424" y="30285"/>
                </a:lnTo>
                <a:lnTo>
                  <a:pt x="2399101" y="27602"/>
                </a:lnTo>
                <a:lnTo>
                  <a:pt x="2394714" y="26260"/>
                </a:lnTo>
                <a:lnTo>
                  <a:pt x="2384448" y="26260"/>
                </a:lnTo>
                <a:lnTo>
                  <a:pt x="2380146" y="27559"/>
                </a:lnTo>
                <a:lnTo>
                  <a:pt x="2376354" y="30158"/>
                </a:lnTo>
                <a:lnTo>
                  <a:pt x="2374139" y="31691"/>
                </a:lnTo>
                <a:lnTo>
                  <a:pt x="2371669" y="34140"/>
                </a:lnTo>
                <a:lnTo>
                  <a:pt x="2368942" y="37505"/>
                </a:lnTo>
                <a:lnTo>
                  <a:pt x="2368942" y="27793"/>
                </a:lnTo>
                <a:lnTo>
                  <a:pt x="2357569" y="27793"/>
                </a:lnTo>
                <a:lnTo>
                  <a:pt x="2357228" y="26452"/>
                </a:lnTo>
                <a:lnTo>
                  <a:pt x="2354757" y="26260"/>
                </a:lnTo>
                <a:lnTo>
                  <a:pt x="2350200" y="26260"/>
                </a:lnTo>
                <a:lnTo>
                  <a:pt x="2346174" y="27911"/>
                </a:lnTo>
                <a:lnTo>
                  <a:pt x="2342681" y="31212"/>
                </a:lnTo>
                <a:lnTo>
                  <a:pt x="2340445" y="33326"/>
                </a:lnTo>
                <a:lnTo>
                  <a:pt x="2339188" y="34513"/>
                </a:lnTo>
                <a:lnTo>
                  <a:pt x="2336995" y="37314"/>
                </a:lnTo>
                <a:lnTo>
                  <a:pt x="2336100" y="39614"/>
                </a:lnTo>
                <a:lnTo>
                  <a:pt x="2328944" y="28113"/>
                </a:lnTo>
                <a:lnTo>
                  <a:pt x="2336100" y="28113"/>
                </a:lnTo>
                <a:lnTo>
                  <a:pt x="2336100" y="27793"/>
                </a:lnTo>
                <a:lnTo>
                  <a:pt x="2325174" y="27793"/>
                </a:lnTo>
                <a:close/>
              </a:path>
              <a:path w="3659831" h="124273">
                <a:moveTo>
                  <a:pt x="2340445" y="45063"/>
                </a:moveTo>
                <a:lnTo>
                  <a:pt x="2338230" y="47718"/>
                </a:lnTo>
                <a:lnTo>
                  <a:pt x="2336675" y="52009"/>
                </a:lnTo>
                <a:lnTo>
                  <a:pt x="2336675" y="96223"/>
                </a:lnTo>
                <a:lnTo>
                  <a:pt x="2340445" y="96223"/>
                </a:lnTo>
                <a:lnTo>
                  <a:pt x="2336675" y="56865"/>
                </a:lnTo>
                <a:lnTo>
                  <a:pt x="2340445" y="96223"/>
                </a:lnTo>
                <a:lnTo>
                  <a:pt x="2340445" y="45063"/>
                </a:lnTo>
                <a:close/>
              </a:path>
              <a:path w="3659831" h="124273">
                <a:moveTo>
                  <a:pt x="2328944" y="28113"/>
                </a:moveTo>
                <a:lnTo>
                  <a:pt x="2336100" y="39614"/>
                </a:lnTo>
                <a:lnTo>
                  <a:pt x="2336995" y="37314"/>
                </a:lnTo>
                <a:lnTo>
                  <a:pt x="2339188" y="34513"/>
                </a:lnTo>
                <a:lnTo>
                  <a:pt x="2340445" y="33326"/>
                </a:lnTo>
                <a:lnTo>
                  <a:pt x="2340445" y="28113"/>
                </a:lnTo>
                <a:lnTo>
                  <a:pt x="2328944" y="28113"/>
                </a:lnTo>
                <a:close/>
              </a:path>
              <a:path w="3659831" h="124273">
                <a:moveTo>
                  <a:pt x="2358464" y="26580"/>
                </a:moveTo>
                <a:lnTo>
                  <a:pt x="2357228" y="26452"/>
                </a:lnTo>
                <a:lnTo>
                  <a:pt x="2357569" y="27793"/>
                </a:lnTo>
                <a:lnTo>
                  <a:pt x="2358464" y="27793"/>
                </a:lnTo>
                <a:lnTo>
                  <a:pt x="2358464" y="26580"/>
                </a:lnTo>
                <a:close/>
              </a:path>
              <a:path w="3659831" h="124273">
                <a:moveTo>
                  <a:pt x="2357569" y="38611"/>
                </a:moveTo>
                <a:lnTo>
                  <a:pt x="2357569" y="96223"/>
                </a:lnTo>
                <a:lnTo>
                  <a:pt x="2369070" y="96223"/>
                </a:lnTo>
                <a:lnTo>
                  <a:pt x="2358464" y="38719"/>
                </a:lnTo>
                <a:lnTo>
                  <a:pt x="2357569" y="38611"/>
                </a:lnTo>
                <a:close/>
              </a:path>
              <a:path w="3659831" h="124273">
                <a:moveTo>
                  <a:pt x="2549810" y="93966"/>
                </a:moveTo>
                <a:lnTo>
                  <a:pt x="2551164" y="92667"/>
                </a:lnTo>
                <a:lnTo>
                  <a:pt x="2552984" y="90920"/>
                </a:lnTo>
                <a:lnTo>
                  <a:pt x="2553199" y="77839"/>
                </a:lnTo>
                <a:lnTo>
                  <a:pt x="2550268" y="81752"/>
                </a:lnTo>
                <a:lnTo>
                  <a:pt x="2551770" y="56545"/>
                </a:lnTo>
                <a:lnTo>
                  <a:pt x="2551983" y="50667"/>
                </a:lnTo>
                <a:lnTo>
                  <a:pt x="2553491" y="46813"/>
                </a:lnTo>
                <a:lnTo>
                  <a:pt x="2550108" y="42841"/>
                </a:lnTo>
                <a:lnTo>
                  <a:pt x="2548064" y="36547"/>
                </a:lnTo>
                <a:lnTo>
                  <a:pt x="2550045" y="31180"/>
                </a:lnTo>
                <a:lnTo>
                  <a:pt x="2548000" y="29902"/>
                </a:lnTo>
                <a:lnTo>
                  <a:pt x="2544464" y="27687"/>
                </a:lnTo>
                <a:lnTo>
                  <a:pt x="2540077" y="26580"/>
                </a:lnTo>
                <a:lnTo>
                  <a:pt x="2534838" y="26580"/>
                </a:lnTo>
                <a:lnTo>
                  <a:pt x="2526520" y="38826"/>
                </a:lnTo>
                <a:lnTo>
                  <a:pt x="2531217" y="36611"/>
                </a:lnTo>
                <a:lnTo>
                  <a:pt x="2542207" y="36611"/>
                </a:lnTo>
                <a:lnTo>
                  <a:pt x="2546410" y="38610"/>
                </a:lnTo>
                <a:lnTo>
                  <a:pt x="2546573" y="38687"/>
                </a:lnTo>
                <a:lnTo>
                  <a:pt x="2546839" y="86331"/>
                </a:lnTo>
                <a:lnTo>
                  <a:pt x="2548000" y="89355"/>
                </a:lnTo>
                <a:lnTo>
                  <a:pt x="2549810" y="93966"/>
                </a:lnTo>
                <a:close/>
              </a:path>
              <a:path w="3659831" h="124273">
                <a:moveTo>
                  <a:pt x="2552311" y="33363"/>
                </a:moveTo>
                <a:lnTo>
                  <a:pt x="2550045" y="31180"/>
                </a:lnTo>
                <a:lnTo>
                  <a:pt x="2548064" y="36547"/>
                </a:lnTo>
                <a:lnTo>
                  <a:pt x="2550108" y="42841"/>
                </a:lnTo>
                <a:lnTo>
                  <a:pt x="2553491" y="46813"/>
                </a:lnTo>
                <a:lnTo>
                  <a:pt x="2552366" y="33416"/>
                </a:lnTo>
                <a:lnTo>
                  <a:pt x="2554965" y="31374"/>
                </a:lnTo>
                <a:lnTo>
                  <a:pt x="2552311" y="33363"/>
                </a:lnTo>
                <a:close/>
              </a:path>
              <a:path w="3659831" h="124273">
                <a:moveTo>
                  <a:pt x="2505381" y="63446"/>
                </a:moveTo>
                <a:lnTo>
                  <a:pt x="2505408" y="65234"/>
                </a:lnTo>
                <a:lnTo>
                  <a:pt x="2507717" y="78549"/>
                </a:lnTo>
                <a:lnTo>
                  <a:pt x="2513752" y="89036"/>
                </a:lnTo>
                <a:lnTo>
                  <a:pt x="2519332" y="95446"/>
                </a:lnTo>
                <a:lnTo>
                  <a:pt x="2525935" y="98651"/>
                </a:lnTo>
                <a:lnTo>
                  <a:pt x="2538288" y="98651"/>
                </a:lnTo>
                <a:lnTo>
                  <a:pt x="2542484" y="97714"/>
                </a:lnTo>
                <a:lnTo>
                  <a:pt x="2546147" y="95840"/>
                </a:lnTo>
                <a:lnTo>
                  <a:pt x="2549810" y="93966"/>
                </a:lnTo>
                <a:lnTo>
                  <a:pt x="2548000" y="89355"/>
                </a:lnTo>
                <a:lnTo>
                  <a:pt x="2546839" y="86331"/>
                </a:lnTo>
                <a:lnTo>
                  <a:pt x="2546573" y="38687"/>
                </a:lnTo>
                <a:lnTo>
                  <a:pt x="2546362" y="38669"/>
                </a:lnTo>
                <a:lnTo>
                  <a:pt x="2540929" y="49739"/>
                </a:lnTo>
                <a:lnTo>
                  <a:pt x="2539119" y="63318"/>
                </a:lnTo>
                <a:lnTo>
                  <a:pt x="2539171" y="65842"/>
                </a:lnTo>
                <a:lnTo>
                  <a:pt x="2541692" y="79185"/>
                </a:lnTo>
                <a:lnTo>
                  <a:pt x="2546299" y="86613"/>
                </a:lnTo>
                <a:lnTo>
                  <a:pt x="2542462" y="88620"/>
                </a:lnTo>
                <a:lnTo>
                  <a:pt x="2530279" y="88620"/>
                </a:lnTo>
                <a:lnTo>
                  <a:pt x="2525296" y="86150"/>
                </a:lnTo>
                <a:lnTo>
                  <a:pt x="2522186" y="81208"/>
                </a:lnTo>
                <a:lnTo>
                  <a:pt x="2519076" y="76267"/>
                </a:lnTo>
                <a:lnTo>
                  <a:pt x="2517522" y="70134"/>
                </a:lnTo>
                <a:lnTo>
                  <a:pt x="2517522" y="54203"/>
                </a:lnTo>
                <a:lnTo>
                  <a:pt x="2519321" y="47686"/>
                </a:lnTo>
                <a:lnTo>
                  <a:pt x="2522921" y="43256"/>
                </a:lnTo>
                <a:lnTo>
                  <a:pt x="2526520" y="38826"/>
                </a:lnTo>
                <a:lnTo>
                  <a:pt x="2534838" y="26580"/>
                </a:lnTo>
                <a:lnTo>
                  <a:pt x="2525381" y="26580"/>
                </a:lnTo>
                <a:lnTo>
                  <a:pt x="2518107" y="30232"/>
                </a:lnTo>
                <a:lnTo>
                  <a:pt x="2513017" y="37537"/>
                </a:lnTo>
                <a:lnTo>
                  <a:pt x="2512134" y="38858"/>
                </a:lnTo>
                <a:lnTo>
                  <a:pt x="2507069" y="50269"/>
                </a:lnTo>
                <a:lnTo>
                  <a:pt x="2505381" y="63446"/>
                </a:lnTo>
                <a:close/>
              </a:path>
              <a:path w="3659831" h="124273">
                <a:moveTo>
                  <a:pt x="2554965" y="36611"/>
                </a:moveTo>
                <a:lnTo>
                  <a:pt x="2553491" y="46813"/>
                </a:lnTo>
                <a:lnTo>
                  <a:pt x="2553878" y="45822"/>
                </a:lnTo>
                <a:lnTo>
                  <a:pt x="2557457" y="42010"/>
                </a:lnTo>
                <a:lnTo>
                  <a:pt x="2554965" y="36611"/>
                </a:lnTo>
                <a:close/>
              </a:path>
              <a:path w="3659831" h="124273">
                <a:moveTo>
                  <a:pt x="2558315" y="28862"/>
                </a:moveTo>
                <a:lnTo>
                  <a:pt x="2566019" y="27317"/>
                </a:lnTo>
                <a:lnTo>
                  <a:pt x="2566019" y="2045"/>
                </a:lnTo>
                <a:lnTo>
                  <a:pt x="2554965" y="2045"/>
                </a:lnTo>
                <a:lnTo>
                  <a:pt x="2554965" y="31374"/>
                </a:lnTo>
                <a:lnTo>
                  <a:pt x="2558315" y="28862"/>
                </a:lnTo>
                <a:close/>
              </a:path>
              <a:path w="3659831" h="124273">
                <a:moveTo>
                  <a:pt x="2571282" y="26261"/>
                </a:moveTo>
                <a:lnTo>
                  <a:pt x="2566019" y="27317"/>
                </a:lnTo>
                <a:lnTo>
                  <a:pt x="2558315" y="28862"/>
                </a:lnTo>
                <a:lnTo>
                  <a:pt x="2554965" y="31374"/>
                </a:lnTo>
                <a:lnTo>
                  <a:pt x="2552366" y="33416"/>
                </a:lnTo>
                <a:lnTo>
                  <a:pt x="2553491" y="46813"/>
                </a:lnTo>
                <a:lnTo>
                  <a:pt x="2554965" y="36611"/>
                </a:lnTo>
                <a:lnTo>
                  <a:pt x="2557457" y="42010"/>
                </a:lnTo>
                <a:lnTo>
                  <a:pt x="2561035" y="38198"/>
                </a:lnTo>
                <a:lnTo>
                  <a:pt x="2565465" y="36292"/>
                </a:lnTo>
                <a:lnTo>
                  <a:pt x="2566019" y="56545"/>
                </a:lnTo>
                <a:lnTo>
                  <a:pt x="2566019" y="36292"/>
                </a:lnTo>
                <a:lnTo>
                  <a:pt x="2578116" y="36292"/>
                </a:lnTo>
                <a:lnTo>
                  <a:pt x="2571450" y="26260"/>
                </a:lnTo>
                <a:lnTo>
                  <a:pt x="2571282" y="26261"/>
                </a:lnTo>
                <a:close/>
              </a:path>
              <a:path w="3659831" h="124273">
                <a:moveTo>
                  <a:pt x="2551164" y="92667"/>
                </a:moveTo>
                <a:lnTo>
                  <a:pt x="2553921" y="95552"/>
                </a:lnTo>
                <a:lnTo>
                  <a:pt x="2555667" y="86703"/>
                </a:lnTo>
                <a:lnTo>
                  <a:pt x="2553303" y="78195"/>
                </a:lnTo>
                <a:lnTo>
                  <a:pt x="2556370" y="82390"/>
                </a:lnTo>
                <a:lnTo>
                  <a:pt x="2553697" y="77173"/>
                </a:lnTo>
                <a:lnTo>
                  <a:pt x="2553199" y="77839"/>
                </a:lnTo>
                <a:lnTo>
                  <a:pt x="2552984" y="90920"/>
                </a:lnTo>
                <a:lnTo>
                  <a:pt x="2551164" y="92667"/>
                </a:lnTo>
                <a:close/>
              </a:path>
              <a:path w="3659831" h="124273">
                <a:moveTo>
                  <a:pt x="2573154" y="98651"/>
                </a:moveTo>
                <a:lnTo>
                  <a:pt x="2576285" y="98311"/>
                </a:lnTo>
                <a:lnTo>
                  <a:pt x="2579053" y="97629"/>
                </a:lnTo>
                <a:lnTo>
                  <a:pt x="2584208" y="96437"/>
                </a:lnTo>
                <a:lnTo>
                  <a:pt x="2588531" y="94136"/>
                </a:lnTo>
                <a:lnTo>
                  <a:pt x="2592024" y="90729"/>
                </a:lnTo>
                <a:lnTo>
                  <a:pt x="2594112" y="88769"/>
                </a:lnTo>
                <a:lnTo>
                  <a:pt x="2595997" y="86245"/>
                </a:lnTo>
                <a:lnTo>
                  <a:pt x="2597679" y="83157"/>
                </a:lnTo>
                <a:lnTo>
                  <a:pt x="2599361" y="80069"/>
                </a:lnTo>
                <a:lnTo>
                  <a:pt x="2600352" y="77268"/>
                </a:lnTo>
                <a:lnTo>
                  <a:pt x="2600650" y="74755"/>
                </a:lnTo>
                <a:lnTo>
                  <a:pt x="2589341" y="74755"/>
                </a:lnTo>
                <a:lnTo>
                  <a:pt x="2588489" y="77780"/>
                </a:lnTo>
                <a:lnTo>
                  <a:pt x="2587040" y="80442"/>
                </a:lnTo>
                <a:lnTo>
                  <a:pt x="2584996" y="82742"/>
                </a:lnTo>
                <a:lnTo>
                  <a:pt x="2581417" y="86703"/>
                </a:lnTo>
                <a:lnTo>
                  <a:pt x="2576625" y="88684"/>
                </a:lnTo>
                <a:lnTo>
                  <a:pt x="2566019" y="88684"/>
                </a:lnTo>
                <a:lnTo>
                  <a:pt x="2566019" y="65682"/>
                </a:lnTo>
                <a:lnTo>
                  <a:pt x="2601609" y="65682"/>
                </a:lnTo>
                <a:lnTo>
                  <a:pt x="2601609" y="58782"/>
                </a:lnTo>
                <a:lnTo>
                  <a:pt x="2601268" y="53756"/>
                </a:lnTo>
                <a:lnTo>
                  <a:pt x="2600586" y="50604"/>
                </a:lnTo>
                <a:lnTo>
                  <a:pt x="2599820" y="46003"/>
                </a:lnTo>
                <a:lnTo>
                  <a:pt x="2598286" y="41978"/>
                </a:lnTo>
                <a:lnTo>
                  <a:pt x="2595986" y="38528"/>
                </a:lnTo>
                <a:lnTo>
                  <a:pt x="2593600" y="34907"/>
                </a:lnTo>
                <a:lnTo>
                  <a:pt x="2590128" y="31957"/>
                </a:lnTo>
                <a:lnTo>
                  <a:pt x="2585571" y="29679"/>
                </a:lnTo>
                <a:lnTo>
                  <a:pt x="2581013" y="27400"/>
                </a:lnTo>
                <a:lnTo>
                  <a:pt x="2576306" y="26260"/>
                </a:lnTo>
                <a:lnTo>
                  <a:pt x="2571450" y="26260"/>
                </a:lnTo>
                <a:lnTo>
                  <a:pt x="2578116" y="36292"/>
                </a:lnTo>
                <a:lnTo>
                  <a:pt x="2583377" y="39060"/>
                </a:lnTo>
                <a:lnTo>
                  <a:pt x="2586529" y="44598"/>
                </a:lnTo>
                <a:lnTo>
                  <a:pt x="2588233" y="47579"/>
                </a:lnTo>
                <a:lnTo>
                  <a:pt x="2589319" y="51562"/>
                </a:lnTo>
                <a:lnTo>
                  <a:pt x="2589788" y="56545"/>
                </a:lnTo>
                <a:lnTo>
                  <a:pt x="2566019" y="56545"/>
                </a:lnTo>
                <a:lnTo>
                  <a:pt x="2565465" y="36292"/>
                </a:lnTo>
                <a:lnTo>
                  <a:pt x="2561035" y="38198"/>
                </a:lnTo>
                <a:lnTo>
                  <a:pt x="2557457" y="42010"/>
                </a:lnTo>
                <a:lnTo>
                  <a:pt x="2553878" y="45822"/>
                </a:lnTo>
                <a:lnTo>
                  <a:pt x="2553491" y="46813"/>
                </a:lnTo>
                <a:lnTo>
                  <a:pt x="2553644" y="46994"/>
                </a:lnTo>
                <a:lnTo>
                  <a:pt x="2555412" y="53394"/>
                </a:lnTo>
                <a:lnTo>
                  <a:pt x="2555412" y="56545"/>
                </a:lnTo>
                <a:lnTo>
                  <a:pt x="2551770" y="56545"/>
                </a:lnTo>
                <a:lnTo>
                  <a:pt x="2550268" y="81752"/>
                </a:lnTo>
                <a:lnTo>
                  <a:pt x="2553199" y="77839"/>
                </a:lnTo>
                <a:lnTo>
                  <a:pt x="2551664" y="72625"/>
                </a:lnTo>
                <a:lnTo>
                  <a:pt x="2551450" y="65682"/>
                </a:lnTo>
                <a:lnTo>
                  <a:pt x="2555412" y="65682"/>
                </a:lnTo>
                <a:lnTo>
                  <a:pt x="2555412" y="62040"/>
                </a:lnTo>
                <a:lnTo>
                  <a:pt x="2555412" y="70602"/>
                </a:lnTo>
                <a:lnTo>
                  <a:pt x="2553697" y="77173"/>
                </a:lnTo>
                <a:lnTo>
                  <a:pt x="2556370" y="82390"/>
                </a:lnTo>
                <a:lnTo>
                  <a:pt x="2553303" y="78195"/>
                </a:lnTo>
                <a:lnTo>
                  <a:pt x="2555667" y="86703"/>
                </a:lnTo>
                <a:lnTo>
                  <a:pt x="2553921" y="95552"/>
                </a:lnTo>
                <a:lnTo>
                  <a:pt x="2561141" y="98651"/>
                </a:lnTo>
                <a:lnTo>
                  <a:pt x="2555667" y="96223"/>
                </a:lnTo>
                <a:lnTo>
                  <a:pt x="2566019" y="96223"/>
                </a:lnTo>
                <a:lnTo>
                  <a:pt x="2559437" y="86586"/>
                </a:lnTo>
                <a:lnTo>
                  <a:pt x="2564187" y="88684"/>
                </a:lnTo>
                <a:lnTo>
                  <a:pt x="2566019" y="96223"/>
                </a:lnTo>
                <a:lnTo>
                  <a:pt x="2561141" y="98651"/>
                </a:lnTo>
                <a:lnTo>
                  <a:pt x="2573154" y="98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60439" y="3804505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160439" y="3851805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388247" y="377572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429372" y="3775133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928476" y="3775810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261906" y="377572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023479" y="3911451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6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1" y="66193"/>
                </a:lnTo>
                <a:lnTo>
                  <a:pt x="54173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7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3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4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70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3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2"/>
                </a:lnTo>
                <a:lnTo>
                  <a:pt x="8913" y="6005"/>
                </a:lnTo>
                <a:lnTo>
                  <a:pt x="4249" y="10010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5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1" y="58494"/>
                </a:lnTo>
                <a:lnTo>
                  <a:pt x="40254" y="60347"/>
                </a:lnTo>
                <a:lnTo>
                  <a:pt x="37017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21849" y="389118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11071" y="389118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231663" y="3911451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8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4"/>
                </a:lnTo>
                <a:lnTo>
                  <a:pt x="6804" y="65905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1" y="66193"/>
                </a:lnTo>
                <a:lnTo>
                  <a:pt x="54173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4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9" y="10010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7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330034" y="389118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354460" y="3911678"/>
            <a:ext cx="50710" cy="61732"/>
          </a:xfrm>
          <a:custGeom>
            <a:avLst/>
            <a:gdLst/>
            <a:ahLst/>
            <a:cxnLst/>
            <a:rect l="l" t="t" r="r" b="b"/>
            <a:pathLst>
              <a:path w="55781" h="69963">
                <a:moveTo>
                  <a:pt x="11501" y="69963"/>
                </a:moveTo>
                <a:lnTo>
                  <a:pt x="11501" y="29646"/>
                </a:lnTo>
                <a:lnTo>
                  <a:pt x="11788" y="26207"/>
                </a:lnTo>
                <a:lnTo>
                  <a:pt x="12363" y="23800"/>
                </a:lnTo>
                <a:lnTo>
                  <a:pt x="12938" y="21393"/>
                </a:lnTo>
                <a:lnTo>
                  <a:pt x="14184" y="19061"/>
                </a:lnTo>
                <a:lnTo>
                  <a:pt x="16101" y="16804"/>
                </a:lnTo>
                <a:lnTo>
                  <a:pt x="18487" y="13992"/>
                </a:lnTo>
                <a:lnTo>
                  <a:pt x="21256" y="12118"/>
                </a:lnTo>
                <a:lnTo>
                  <a:pt x="24408" y="11181"/>
                </a:lnTo>
                <a:lnTo>
                  <a:pt x="26154" y="10627"/>
                </a:lnTo>
                <a:lnTo>
                  <a:pt x="28391" y="10351"/>
                </a:lnTo>
                <a:lnTo>
                  <a:pt x="36484" y="10351"/>
                </a:lnTo>
                <a:lnTo>
                  <a:pt x="40190" y="12480"/>
                </a:lnTo>
                <a:lnTo>
                  <a:pt x="42234" y="16740"/>
                </a:lnTo>
                <a:lnTo>
                  <a:pt x="43470" y="19296"/>
                </a:lnTo>
                <a:lnTo>
                  <a:pt x="44087" y="22661"/>
                </a:lnTo>
                <a:lnTo>
                  <a:pt x="44087" y="69963"/>
                </a:lnTo>
                <a:lnTo>
                  <a:pt x="55781" y="69963"/>
                </a:lnTo>
                <a:lnTo>
                  <a:pt x="55781" y="19168"/>
                </a:lnTo>
                <a:lnTo>
                  <a:pt x="54843" y="13865"/>
                </a:lnTo>
                <a:lnTo>
                  <a:pt x="52969" y="10159"/>
                </a:lnTo>
                <a:lnTo>
                  <a:pt x="49561" y="3386"/>
                </a:lnTo>
                <a:lnTo>
                  <a:pt x="43001" y="0"/>
                </a:lnTo>
                <a:lnTo>
                  <a:pt x="28859" y="0"/>
                </a:lnTo>
                <a:lnTo>
                  <a:pt x="24834" y="873"/>
                </a:lnTo>
                <a:lnTo>
                  <a:pt x="21213" y="2619"/>
                </a:lnTo>
                <a:lnTo>
                  <a:pt x="17592" y="4366"/>
                </a:lnTo>
                <a:lnTo>
                  <a:pt x="14163" y="7241"/>
                </a:lnTo>
                <a:lnTo>
                  <a:pt x="10926" y="11245"/>
                </a:lnTo>
                <a:lnTo>
                  <a:pt x="10926" y="1533"/>
                </a:lnTo>
                <a:lnTo>
                  <a:pt x="0" y="1533"/>
                </a:lnTo>
                <a:lnTo>
                  <a:pt x="0" y="69963"/>
                </a:lnTo>
                <a:lnTo>
                  <a:pt x="11501" y="699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426352" y="3967264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139944" y="3896173"/>
            <a:ext cx="28926" cy="78194"/>
          </a:xfrm>
          <a:custGeom>
            <a:avLst/>
            <a:gdLst/>
            <a:ahLst/>
            <a:cxnLst/>
            <a:rect l="l" t="t" r="r" b="b"/>
            <a:pathLst>
              <a:path w="31819" h="88620">
                <a:moveTo>
                  <a:pt x="23066" y="88620"/>
                </a:moveTo>
                <a:lnTo>
                  <a:pt x="26271" y="88534"/>
                </a:lnTo>
                <a:lnTo>
                  <a:pt x="29125" y="88194"/>
                </a:lnTo>
                <a:lnTo>
                  <a:pt x="31819" y="87534"/>
                </a:lnTo>
                <a:lnTo>
                  <a:pt x="31819" y="78460"/>
                </a:lnTo>
                <a:lnTo>
                  <a:pt x="28348" y="78652"/>
                </a:lnTo>
                <a:lnTo>
                  <a:pt x="25707" y="78652"/>
                </a:lnTo>
                <a:lnTo>
                  <a:pt x="23321" y="77949"/>
                </a:lnTo>
                <a:lnTo>
                  <a:pt x="20893" y="75543"/>
                </a:lnTo>
                <a:lnTo>
                  <a:pt x="20893" y="28496"/>
                </a:lnTo>
                <a:lnTo>
                  <a:pt x="31819" y="28496"/>
                </a:lnTo>
                <a:lnTo>
                  <a:pt x="31819" y="19104"/>
                </a:lnTo>
                <a:lnTo>
                  <a:pt x="20893" y="19104"/>
                </a:lnTo>
                <a:lnTo>
                  <a:pt x="20893" y="0"/>
                </a:lnTo>
                <a:lnTo>
                  <a:pt x="9264" y="0"/>
                </a:lnTo>
                <a:lnTo>
                  <a:pt x="9264" y="19104"/>
                </a:lnTo>
                <a:lnTo>
                  <a:pt x="0" y="19104"/>
                </a:lnTo>
                <a:lnTo>
                  <a:pt x="0" y="28496"/>
                </a:lnTo>
                <a:lnTo>
                  <a:pt x="9264" y="28496"/>
                </a:lnTo>
                <a:lnTo>
                  <a:pt x="9264" y="78184"/>
                </a:lnTo>
                <a:lnTo>
                  <a:pt x="10223" y="81751"/>
                </a:lnTo>
                <a:lnTo>
                  <a:pt x="12140" y="84499"/>
                </a:lnTo>
                <a:lnTo>
                  <a:pt x="14057" y="87246"/>
                </a:lnTo>
                <a:lnTo>
                  <a:pt x="17699" y="88620"/>
                </a:lnTo>
                <a:lnTo>
                  <a:pt x="23066" y="88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471342" y="3890310"/>
            <a:ext cx="54775" cy="85016"/>
          </a:xfrm>
          <a:custGeom>
            <a:avLst/>
            <a:gdLst/>
            <a:ahLst/>
            <a:cxnLst/>
            <a:rect l="l" t="t" r="r" b="b"/>
            <a:pathLst>
              <a:path w="60253" h="96351">
                <a:moveTo>
                  <a:pt x="10606" y="94178"/>
                </a:moveTo>
                <a:lnTo>
                  <a:pt x="10606" y="85425"/>
                </a:lnTo>
                <a:lnTo>
                  <a:pt x="11352" y="70879"/>
                </a:lnTo>
                <a:lnTo>
                  <a:pt x="10542" y="65660"/>
                </a:lnTo>
                <a:lnTo>
                  <a:pt x="10542" y="50326"/>
                </a:lnTo>
                <a:lnTo>
                  <a:pt x="12512" y="43937"/>
                </a:lnTo>
                <a:lnTo>
                  <a:pt x="16453" y="40060"/>
                </a:lnTo>
                <a:lnTo>
                  <a:pt x="20393" y="36184"/>
                </a:lnTo>
                <a:lnTo>
                  <a:pt x="24983" y="34246"/>
                </a:lnTo>
                <a:lnTo>
                  <a:pt x="36228" y="34246"/>
                </a:lnTo>
                <a:lnTo>
                  <a:pt x="40776" y="36610"/>
                </a:lnTo>
                <a:lnTo>
                  <a:pt x="43864" y="41339"/>
                </a:lnTo>
                <a:lnTo>
                  <a:pt x="46952" y="46067"/>
                </a:lnTo>
                <a:lnTo>
                  <a:pt x="48496" y="52030"/>
                </a:lnTo>
                <a:lnTo>
                  <a:pt x="48496" y="67322"/>
                </a:lnTo>
                <a:lnTo>
                  <a:pt x="46952" y="73839"/>
                </a:lnTo>
                <a:lnTo>
                  <a:pt x="43864" y="78780"/>
                </a:lnTo>
                <a:lnTo>
                  <a:pt x="40776" y="83721"/>
                </a:lnTo>
                <a:lnTo>
                  <a:pt x="36122" y="86192"/>
                </a:lnTo>
                <a:lnTo>
                  <a:pt x="21639" y="86192"/>
                </a:lnTo>
                <a:lnTo>
                  <a:pt x="15995" y="82422"/>
                </a:lnTo>
                <a:lnTo>
                  <a:pt x="12970" y="74882"/>
                </a:lnTo>
                <a:lnTo>
                  <a:pt x="13034" y="88705"/>
                </a:lnTo>
                <a:lnTo>
                  <a:pt x="15313" y="91090"/>
                </a:lnTo>
                <a:lnTo>
                  <a:pt x="17443" y="92581"/>
                </a:lnTo>
                <a:lnTo>
                  <a:pt x="21021" y="95094"/>
                </a:lnTo>
                <a:lnTo>
                  <a:pt x="25409" y="96351"/>
                </a:lnTo>
                <a:lnTo>
                  <a:pt x="39892" y="96351"/>
                </a:lnTo>
                <a:lnTo>
                  <a:pt x="47155" y="92773"/>
                </a:lnTo>
                <a:lnTo>
                  <a:pt x="52394" y="85616"/>
                </a:lnTo>
                <a:lnTo>
                  <a:pt x="53825" y="83514"/>
                </a:lnTo>
                <a:lnTo>
                  <a:pt x="58646" y="72207"/>
                </a:lnTo>
                <a:lnTo>
                  <a:pt x="60253" y="58653"/>
                </a:lnTo>
                <a:lnTo>
                  <a:pt x="60222" y="56535"/>
                </a:lnTo>
                <a:lnTo>
                  <a:pt x="58007" y="42809"/>
                </a:lnTo>
                <a:lnTo>
                  <a:pt x="52298" y="32745"/>
                </a:lnTo>
                <a:lnTo>
                  <a:pt x="46995" y="26888"/>
                </a:lnTo>
                <a:lnTo>
                  <a:pt x="40084" y="23959"/>
                </a:lnTo>
                <a:lnTo>
                  <a:pt x="27475" y="23959"/>
                </a:lnTo>
                <a:lnTo>
                  <a:pt x="23684" y="24822"/>
                </a:lnTo>
                <a:lnTo>
                  <a:pt x="20191" y="26547"/>
                </a:lnTo>
                <a:lnTo>
                  <a:pt x="16698" y="28272"/>
                </a:lnTo>
                <a:lnTo>
                  <a:pt x="13695" y="30775"/>
                </a:lnTo>
                <a:lnTo>
                  <a:pt x="11181" y="34054"/>
                </a:lnTo>
                <a:lnTo>
                  <a:pt x="11181" y="0"/>
                </a:lnTo>
                <a:lnTo>
                  <a:pt x="0" y="0"/>
                </a:lnTo>
                <a:lnTo>
                  <a:pt x="0" y="94178"/>
                </a:lnTo>
                <a:lnTo>
                  <a:pt x="10606" y="94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406341" y="3896174"/>
            <a:ext cx="28927" cy="78193"/>
          </a:xfrm>
          <a:custGeom>
            <a:avLst/>
            <a:gdLst/>
            <a:ahLst/>
            <a:cxnLst/>
            <a:rect l="l" t="t" r="r" b="b"/>
            <a:pathLst>
              <a:path w="31820" h="88619">
                <a:moveTo>
                  <a:pt x="23066" y="88619"/>
                </a:moveTo>
                <a:lnTo>
                  <a:pt x="26271" y="88534"/>
                </a:lnTo>
                <a:lnTo>
                  <a:pt x="29125" y="88193"/>
                </a:lnTo>
                <a:lnTo>
                  <a:pt x="31820" y="87533"/>
                </a:lnTo>
                <a:lnTo>
                  <a:pt x="31820" y="78460"/>
                </a:lnTo>
                <a:lnTo>
                  <a:pt x="28348" y="78652"/>
                </a:lnTo>
                <a:lnTo>
                  <a:pt x="25707" y="78652"/>
                </a:lnTo>
                <a:lnTo>
                  <a:pt x="23321" y="77949"/>
                </a:lnTo>
                <a:lnTo>
                  <a:pt x="20893" y="75543"/>
                </a:lnTo>
                <a:lnTo>
                  <a:pt x="20893" y="28496"/>
                </a:lnTo>
                <a:lnTo>
                  <a:pt x="31820" y="28496"/>
                </a:lnTo>
                <a:lnTo>
                  <a:pt x="31820" y="19103"/>
                </a:lnTo>
                <a:lnTo>
                  <a:pt x="20893" y="19103"/>
                </a:lnTo>
                <a:lnTo>
                  <a:pt x="20893" y="0"/>
                </a:lnTo>
                <a:lnTo>
                  <a:pt x="9264" y="0"/>
                </a:lnTo>
                <a:lnTo>
                  <a:pt x="9264" y="19103"/>
                </a:lnTo>
                <a:lnTo>
                  <a:pt x="0" y="19103"/>
                </a:lnTo>
                <a:lnTo>
                  <a:pt x="0" y="28496"/>
                </a:lnTo>
                <a:lnTo>
                  <a:pt x="9264" y="28496"/>
                </a:lnTo>
                <a:lnTo>
                  <a:pt x="9264" y="78184"/>
                </a:lnTo>
                <a:lnTo>
                  <a:pt x="10223" y="81751"/>
                </a:lnTo>
                <a:lnTo>
                  <a:pt x="12140" y="84498"/>
                </a:lnTo>
                <a:lnTo>
                  <a:pt x="14057" y="87246"/>
                </a:lnTo>
                <a:lnTo>
                  <a:pt x="17699" y="88619"/>
                </a:lnTo>
                <a:lnTo>
                  <a:pt x="23066" y="88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01615" y="3896174"/>
            <a:ext cx="28927" cy="78193"/>
          </a:xfrm>
          <a:custGeom>
            <a:avLst/>
            <a:gdLst/>
            <a:ahLst/>
            <a:cxnLst/>
            <a:rect l="l" t="t" r="r" b="b"/>
            <a:pathLst>
              <a:path w="31820" h="88619">
                <a:moveTo>
                  <a:pt x="30968" y="78546"/>
                </a:moveTo>
                <a:lnTo>
                  <a:pt x="25707" y="78652"/>
                </a:lnTo>
                <a:lnTo>
                  <a:pt x="23321" y="77949"/>
                </a:lnTo>
                <a:lnTo>
                  <a:pt x="20893" y="75543"/>
                </a:lnTo>
                <a:lnTo>
                  <a:pt x="20893" y="28496"/>
                </a:lnTo>
                <a:lnTo>
                  <a:pt x="31820" y="28496"/>
                </a:lnTo>
                <a:lnTo>
                  <a:pt x="31820" y="19103"/>
                </a:lnTo>
                <a:lnTo>
                  <a:pt x="20893" y="19103"/>
                </a:lnTo>
                <a:lnTo>
                  <a:pt x="20893" y="0"/>
                </a:lnTo>
                <a:lnTo>
                  <a:pt x="9264" y="0"/>
                </a:lnTo>
                <a:lnTo>
                  <a:pt x="9264" y="19103"/>
                </a:lnTo>
                <a:lnTo>
                  <a:pt x="0" y="19103"/>
                </a:lnTo>
                <a:lnTo>
                  <a:pt x="0" y="28496"/>
                </a:lnTo>
                <a:lnTo>
                  <a:pt x="9264" y="28496"/>
                </a:lnTo>
                <a:lnTo>
                  <a:pt x="9264" y="78184"/>
                </a:lnTo>
                <a:lnTo>
                  <a:pt x="10223" y="81751"/>
                </a:lnTo>
                <a:lnTo>
                  <a:pt x="12140" y="84498"/>
                </a:lnTo>
                <a:lnTo>
                  <a:pt x="14057" y="87246"/>
                </a:lnTo>
                <a:lnTo>
                  <a:pt x="17699" y="88619"/>
                </a:lnTo>
                <a:lnTo>
                  <a:pt x="26271" y="88534"/>
                </a:lnTo>
                <a:lnTo>
                  <a:pt x="29125" y="88194"/>
                </a:lnTo>
                <a:lnTo>
                  <a:pt x="31820" y="87533"/>
                </a:lnTo>
                <a:lnTo>
                  <a:pt x="31820" y="78460"/>
                </a:lnTo>
                <a:lnTo>
                  <a:pt x="30968" y="78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37688" y="3890310"/>
            <a:ext cx="50710" cy="83098"/>
          </a:xfrm>
          <a:custGeom>
            <a:avLst/>
            <a:gdLst/>
            <a:ahLst/>
            <a:cxnLst/>
            <a:rect l="l" t="t" r="r" b="b"/>
            <a:pathLst>
              <a:path w="55781" h="94178">
                <a:moveTo>
                  <a:pt x="11501" y="35013"/>
                </a:moveTo>
                <a:lnTo>
                  <a:pt x="11501" y="0"/>
                </a:lnTo>
                <a:lnTo>
                  <a:pt x="0" y="0"/>
                </a:lnTo>
                <a:lnTo>
                  <a:pt x="0" y="94178"/>
                </a:lnTo>
                <a:lnTo>
                  <a:pt x="11501" y="94178"/>
                </a:lnTo>
                <a:lnTo>
                  <a:pt x="11501" y="48771"/>
                </a:lnTo>
                <a:lnTo>
                  <a:pt x="13439" y="42574"/>
                </a:lnTo>
                <a:lnTo>
                  <a:pt x="17315" y="39294"/>
                </a:lnTo>
                <a:lnTo>
                  <a:pt x="21192" y="36014"/>
                </a:lnTo>
                <a:lnTo>
                  <a:pt x="25515" y="34374"/>
                </a:lnTo>
                <a:lnTo>
                  <a:pt x="36037" y="34374"/>
                </a:lnTo>
                <a:lnTo>
                  <a:pt x="39956" y="36248"/>
                </a:lnTo>
                <a:lnTo>
                  <a:pt x="42043" y="39997"/>
                </a:lnTo>
                <a:lnTo>
                  <a:pt x="43321" y="42339"/>
                </a:lnTo>
                <a:lnTo>
                  <a:pt x="43960" y="46024"/>
                </a:lnTo>
                <a:lnTo>
                  <a:pt x="43960" y="94178"/>
                </a:lnTo>
                <a:lnTo>
                  <a:pt x="55781" y="94178"/>
                </a:lnTo>
                <a:lnTo>
                  <a:pt x="55781" y="43553"/>
                </a:lnTo>
                <a:lnTo>
                  <a:pt x="54822" y="38293"/>
                </a:lnTo>
                <a:lnTo>
                  <a:pt x="52905" y="34502"/>
                </a:lnTo>
                <a:lnTo>
                  <a:pt x="49370" y="27559"/>
                </a:lnTo>
                <a:lnTo>
                  <a:pt x="42639" y="24087"/>
                </a:lnTo>
                <a:lnTo>
                  <a:pt x="27177" y="24087"/>
                </a:lnTo>
                <a:lnTo>
                  <a:pt x="22555" y="25301"/>
                </a:lnTo>
                <a:lnTo>
                  <a:pt x="18849" y="27729"/>
                </a:lnTo>
                <a:lnTo>
                  <a:pt x="16676" y="29135"/>
                </a:lnTo>
                <a:lnTo>
                  <a:pt x="14227" y="31563"/>
                </a:lnTo>
                <a:lnTo>
                  <a:pt x="11501" y="35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11729" y="391397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03596" y="3911677"/>
            <a:ext cx="56809" cy="63874"/>
          </a:xfrm>
          <a:custGeom>
            <a:avLst/>
            <a:gdLst/>
            <a:ahLst/>
            <a:cxnLst/>
            <a:rect l="l" t="t" r="r" b="b"/>
            <a:pathLst>
              <a:path w="62490" h="72391">
                <a:moveTo>
                  <a:pt x="62490" y="39422"/>
                </a:moveTo>
                <a:lnTo>
                  <a:pt x="62490" y="32521"/>
                </a:lnTo>
                <a:lnTo>
                  <a:pt x="62149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10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799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1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6"/>
                </a:lnTo>
                <a:lnTo>
                  <a:pt x="7243" y="12409"/>
                </a:lnTo>
                <a:lnTo>
                  <a:pt x="1810" y="23478"/>
                </a:lnTo>
                <a:lnTo>
                  <a:pt x="0" y="37058"/>
                </a:lnTo>
                <a:lnTo>
                  <a:pt x="52" y="39581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5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3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3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70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5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90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001803" y="3890310"/>
            <a:ext cx="55125" cy="85241"/>
          </a:xfrm>
          <a:custGeom>
            <a:avLst/>
            <a:gdLst/>
            <a:ahLst/>
            <a:cxnLst/>
            <a:rect l="l" t="t" r="r" b="b"/>
            <a:pathLst>
              <a:path w="60637" h="96606">
                <a:moveTo>
                  <a:pt x="16804" y="79163"/>
                </a:moveTo>
                <a:lnTo>
                  <a:pt x="13695" y="74222"/>
                </a:lnTo>
                <a:lnTo>
                  <a:pt x="12140" y="68088"/>
                </a:lnTo>
                <a:lnTo>
                  <a:pt x="12140" y="52158"/>
                </a:lnTo>
                <a:lnTo>
                  <a:pt x="13939" y="45641"/>
                </a:lnTo>
                <a:lnTo>
                  <a:pt x="17539" y="41211"/>
                </a:lnTo>
                <a:lnTo>
                  <a:pt x="21138" y="36781"/>
                </a:lnTo>
                <a:lnTo>
                  <a:pt x="25835" y="34566"/>
                </a:lnTo>
                <a:lnTo>
                  <a:pt x="36825" y="34566"/>
                </a:lnTo>
                <a:lnTo>
                  <a:pt x="41191" y="36643"/>
                </a:lnTo>
                <a:lnTo>
                  <a:pt x="44727" y="40795"/>
                </a:lnTo>
                <a:lnTo>
                  <a:pt x="48262" y="44949"/>
                </a:lnTo>
                <a:lnTo>
                  <a:pt x="50030" y="51349"/>
                </a:lnTo>
                <a:lnTo>
                  <a:pt x="50030" y="68557"/>
                </a:lnTo>
                <a:lnTo>
                  <a:pt x="48315" y="75127"/>
                </a:lnTo>
                <a:lnTo>
                  <a:pt x="44886" y="79706"/>
                </a:lnTo>
                <a:lnTo>
                  <a:pt x="41457" y="84285"/>
                </a:lnTo>
                <a:lnTo>
                  <a:pt x="37102" y="95669"/>
                </a:lnTo>
                <a:lnTo>
                  <a:pt x="40765" y="93795"/>
                </a:lnTo>
                <a:lnTo>
                  <a:pt x="44428" y="91921"/>
                </a:lnTo>
                <a:lnTo>
                  <a:pt x="47602" y="88875"/>
                </a:lnTo>
                <a:lnTo>
                  <a:pt x="50286" y="84658"/>
                </a:lnTo>
                <a:lnTo>
                  <a:pt x="50286" y="94178"/>
                </a:lnTo>
                <a:lnTo>
                  <a:pt x="60637" y="94178"/>
                </a:lnTo>
                <a:lnTo>
                  <a:pt x="60637" y="0"/>
                </a:lnTo>
                <a:lnTo>
                  <a:pt x="49583" y="0"/>
                </a:lnTo>
                <a:lnTo>
                  <a:pt x="49583" y="34566"/>
                </a:lnTo>
                <a:lnTo>
                  <a:pt x="46984" y="31371"/>
                </a:lnTo>
                <a:lnTo>
                  <a:pt x="44663" y="29135"/>
                </a:lnTo>
                <a:lnTo>
                  <a:pt x="42618" y="27857"/>
                </a:lnTo>
                <a:lnTo>
                  <a:pt x="39082" y="25642"/>
                </a:lnTo>
                <a:lnTo>
                  <a:pt x="34695" y="24535"/>
                </a:lnTo>
                <a:lnTo>
                  <a:pt x="19999" y="24535"/>
                </a:lnTo>
                <a:lnTo>
                  <a:pt x="12725" y="28187"/>
                </a:lnTo>
                <a:lnTo>
                  <a:pt x="7635" y="35492"/>
                </a:lnTo>
                <a:lnTo>
                  <a:pt x="1688" y="48224"/>
                </a:lnTo>
                <a:lnTo>
                  <a:pt x="0" y="61401"/>
                </a:lnTo>
                <a:lnTo>
                  <a:pt x="26" y="63188"/>
                </a:lnTo>
                <a:lnTo>
                  <a:pt x="2336" y="76504"/>
                </a:lnTo>
                <a:lnTo>
                  <a:pt x="8370" y="86990"/>
                </a:lnTo>
                <a:lnTo>
                  <a:pt x="13950" y="93401"/>
                </a:lnTo>
                <a:lnTo>
                  <a:pt x="20553" y="96606"/>
                </a:lnTo>
                <a:lnTo>
                  <a:pt x="19914" y="84104"/>
                </a:lnTo>
                <a:lnTo>
                  <a:pt x="16804" y="7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019907" y="3964521"/>
            <a:ext cx="19585" cy="11030"/>
          </a:xfrm>
          <a:custGeom>
            <a:avLst/>
            <a:gdLst/>
            <a:ahLst/>
            <a:cxnLst/>
            <a:rect l="l" t="t" r="r" b="b"/>
            <a:pathLst>
              <a:path w="21543" h="12501">
                <a:moveTo>
                  <a:pt x="0" y="0"/>
                </a:moveTo>
                <a:lnTo>
                  <a:pt x="638" y="12501"/>
                </a:lnTo>
                <a:lnTo>
                  <a:pt x="12992" y="12501"/>
                </a:lnTo>
                <a:lnTo>
                  <a:pt x="17187" y="11564"/>
                </a:lnTo>
                <a:lnTo>
                  <a:pt x="21543" y="180"/>
                </a:lnTo>
                <a:lnTo>
                  <a:pt x="17166" y="2470"/>
                </a:lnTo>
                <a:lnTo>
                  <a:pt x="4983" y="24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080927" y="389118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99312" y="3889409"/>
            <a:ext cx="29450" cy="84001"/>
          </a:xfrm>
          <a:custGeom>
            <a:avLst/>
            <a:gdLst/>
            <a:ahLst/>
            <a:cxnLst/>
            <a:rect l="l" t="t" r="r" b="b"/>
            <a:pathLst>
              <a:path w="32395" h="95201">
                <a:moveTo>
                  <a:pt x="21362" y="15068"/>
                </a:moveTo>
                <a:lnTo>
                  <a:pt x="22044" y="13258"/>
                </a:lnTo>
                <a:lnTo>
                  <a:pt x="24812" y="10542"/>
                </a:lnTo>
                <a:lnTo>
                  <a:pt x="29807" y="10574"/>
                </a:lnTo>
                <a:lnTo>
                  <a:pt x="32395" y="10734"/>
                </a:lnTo>
                <a:lnTo>
                  <a:pt x="32395" y="255"/>
                </a:lnTo>
                <a:lnTo>
                  <a:pt x="29775" y="64"/>
                </a:lnTo>
                <a:lnTo>
                  <a:pt x="19871" y="0"/>
                </a:lnTo>
                <a:lnTo>
                  <a:pt x="14696" y="1959"/>
                </a:lnTo>
                <a:lnTo>
                  <a:pt x="12012" y="5878"/>
                </a:lnTo>
                <a:lnTo>
                  <a:pt x="10521" y="8093"/>
                </a:lnTo>
                <a:lnTo>
                  <a:pt x="9690" y="11586"/>
                </a:lnTo>
                <a:lnTo>
                  <a:pt x="9520" y="16356"/>
                </a:lnTo>
                <a:lnTo>
                  <a:pt x="9520" y="27090"/>
                </a:lnTo>
                <a:lnTo>
                  <a:pt x="0" y="27090"/>
                </a:lnTo>
                <a:lnTo>
                  <a:pt x="0" y="36163"/>
                </a:lnTo>
                <a:lnTo>
                  <a:pt x="9520" y="36163"/>
                </a:lnTo>
                <a:lnTo>
                  <a:pt x="9520" y="95201"/>
                </a:lnTo>
                <a:lnTo>
                  <a:pt x="20893" y="95201"/>
                </a:lnTo>
                <a:lnTo>
                  <a:pt x="20893" y="36163"/>
                </a:lnTo>
                <a:lnTo>
                  <a:pt x="32395" y="36163"/>
                </a:lnTo>
                <a:lnTo>
                  <a:pt x="32395" y="27090"/>
                </a:lnTo>
                <a:lnTo>
                  <a:pt x="21021" y="27090"/>
                </a:lnTo>
                <a:lnTo>
                  <a:pt x="21021" y="19679"/>
                </a:lnTo>
                <a:lnTo>
                  <a:pt x="21362" y="150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129052" y="3889409"/>
            <a:ext cx="29450" cy="84001"/>
          </a:xfrm>
          <a:custGeom>
            <a:avLst/>
            <a:gdLst/>
            <a:ahLst/>
            <a:cxnLst/>
            <a:rect l="l" t="t" r="r" b="b"/>
            <a:pathLst>
              <a:path w="32395" h="95201">
                <a:moveTo>
                  <a:pt x="21362" y="15068"/>
                </a:moveTo>
                <a:lnTo>
                  <a:pt x="22044" y="13258"/>
                </a:lnTo>
                <a:lnTo>
                  <a:pt x="24812" y="10542"/>
                </a:lnTo>
                <a:lnTo>
                  <a:pt x="29807" y="10574"/>
                </a:lnTo>
                <a:lnTo>
                  <a:pt x="32395" y="10734"/>
                </a:lnTo>
                <a:lnTo>
                  <a:pt x="32395" y="255"/>
                </a:lnTo>
                <a:lnTo>
                  <a:pt x="29775" y="64"/>
                </a:lnTo>
                <a:lnTo>
                  <a:pt x="19871" y="0"/>
                </a:lnTo>
                <a:lnTo>
                  <a:pt x="14696" y="1959"/>
                </a:lnTo>
                <a:lnTo>
                  <a:pt x="12012" y="5878"/>
                </a:lnTo>
                <a:lnTo>
                  <a:pt x="10521" y="8093"/>
                </a:lnTo>
                <a:lnTo>
                  <a:pt x="9690" y="11586"/>
                </a:lnTo>
                <a:lnTo>
                  <a:pt x="9520" y="16356"/>
                </a:lnTo>
                <a:lnTo>
                  <a:pt x="9520" y="27090"/>
                </a:lnTo>
                <a:lnTo>
                  <a:pt x="0" y="27090"/>
                </a:lnTo>
                <a:lnTo>
                  <a:pt x="0" y="36163"/>
                </a:lnTo>
                <a:lnTo>
                  <a:pt x="9520" y="36163"/>
                </a:lnTo>
                <a:lnTo>
                  <a:pt x="9520" y="95201"/>
                </a:lnTo>
                <a:lnTo>
                  <a:pt x="20893" y="95201"/>
                </a:lnTo>
                <a:lnTo>
                  <a:pt x="20893" y="36163"/>
                </a:lnTo>
                <a:lnTo>
                  <a:pt x="32395" y="36163"/>
                </a:lnTo>
                <a:lnTo>
                  <a:pt x="32395" y="27090"/>
                </a:lnTo>
                <a:lnTo>
                  <a:pt x="21021" y="27090"/>
                </a:lnTo>
                <a:lnTo>
                  <a:pt x="21021" y="19679"/>
                </a:lnTo>
                <a:lnTo>
                  <a:pt x="21362" y="150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169481" y="391397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161349" y="3911677"/>
            <a:ext cx="56809" cy="63874"/>
          </a:xfrm>
          <a:custGeom>
            <a:avLst/>
            <a:gdLst/>
            <a:ahLst/>
            <a:cxnLst/>
            <a:rect l="l" t="t" r="r" b="b"/>
            <a:pathLst>
              <a:path w="62490" h="72391">
                <a:moveTo>
                  <a:pt x="62490" y="39422"/>
                </a:moveTo>
                <a:lnTo>
                  <a:pt x="62490" y="32521"/>
                </a:lnTo>
                <a:lnTo>
                  <a:pt x="62149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10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799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1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6"/>
                </a:lnTo>
                <a:lnTo>
                  <a:pt x="7243" y="12409"/>
                </a:lnTo>
                <a:lnTo>
                  <a:pt x="1810" y="23479"/>
                </a:lnTo>
                <a:lnTo>
                  <a:pt x="0" y="37058"/>
                </a:lnTo>
                <a:lnTo>
                  <a:pt x="52" y="39582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5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3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3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70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5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90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234519" y="3911677"/>
            <a:ext cx="30263" cy="61732"/>
          </a:xfrm>
          <a:custGeom>
            <a:avLst/>
            <a:gdLst/>
            <a:ahLst/>
            <a:cxnLst/>
            <a:rect l="l" t="t" r="r" b="b"/>
            <a:pathLst>
              <a:path w="33289" h="69963">
                <a:moveTo>
                  <a:pt x="0" y="1533"/>
                </a:moveTo>
                <a:lnTo>
                  <a:pt x="0" y="69963"/>
                </a:lnTo>
                <a:lnTo>
                  <a:pt x="11501" y="69963"/>
                </a:lnTo>
                <a:lnTo>
                  <a:pt x="11501" y="25749"/>
                </a:lnTo>
                <a:lnTo>
                  <a:pt x="13056" y="21457"/>
                </a:lnTo>
                <a:lnTo>
                  <a:pt x="16165" y="17730"/>
                </a:lnTo>
                <a:lnTo>
                  <a:pt x="19275" y="14003"/>
                </a:lnTo>
                <a:lnTo>
                  <a:pt x="23726" y="12139"/>
                </a:lnTo>
                <a:lnTo>
                  <a:pt x="30829" y="12161"/>
                </a:lnTo>
                <a:lnTo>
                  <a:pt x="33289" y="12459"/>
                </a:lnTo>
                <a:lnTo>
                  <a:pt x="33289" y="319"/>
                </a:lnTo>
                <a:lnTo>
                  <a:pt x="32054" y="191"/>
                </a:lnTo>
                <a:lnTo>
                  <a:pt x="29583" y="0"/>
                </a:lnTo>
                <a:lnTo>
                  <a:pt x="25025" y="0"/>
                </a:lnTo>
                <a:lnTo>
                  <a:pt x="21000" y="1650"/>
                </a:lnTo>
                <a:lnTo>
                  <a:pt x="17507" y="4951"/>
                </a:lnTo>
                <a:lnTo>
                  <a:pt x="14014" y="8253"/>
                </a:lnTo>
                <a:lnTo>
                  <a:pt x="11820" y="11053"/>
                </a:lnTo>
                <a:lnTo>
                  <a:pt x="10926" y="13353"/>
                </a:lnTo>
                <a:lnTo>
                  <a:pt x="10926" y="1533"/>
                </a:lnTo>
                <a:lnTo>
                  <a:pt x="0" y="1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278530" y="391397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70397" y="3911677"/>
            <a:ext cx="56809" cy="63874"/>
          </a:xfrm>
          <a:custGeom>
            <a:avLst/>
            <a:gdLst/>
            <a:ahLst/>
            <a:cxnLst/>
            <a:rect l="l" t="t" r="r" b="b"/>
            <a:pathLst>
              <a:path w="62490" h="72391">
                <a:moveTo>
                  <a:pt x="62490" y="39422"/>
                </a:moveTo>
                <a:lnTo>
                  <a:pt x="62490" y="32521"/>
                </a:lnTo>
                <a:lnTo>
                  <a:pt x="62149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10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799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1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7"/>
                </a:lnTo>
                <a:lnTo>
                  <a:pt x="7243" y="12409"/>
                </a:lnTo>
                <a:lnTo>
                  <a:pt x="1810" y="23478"/>
                </a:lnTo>
                <a:lnTo>
                  <a:pt x="0" y="37058"/>
                </a:lnTo>
                <a:lnTo>
                  <a:pt x="52" y="39582"/>
                </a:lnTo>
                <a:lnTo>
                  <a:pt x="2574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5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3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3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70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6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90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43279" y="3911677"/>
            <a:ext cx="50710" cy="61732"/>
          </a:xfrm>
          <a:custGeom>
            <a:avLst/>
            <a:gdLst/>
            <a:ahLst/>
            <a:cxnLst/>
            <a:rect l="l" t="t" r="r" b="b"/>
            <a:pathLst>
              <a:path w="55781" h="69963">
                <a:moveTo>
                  <a:pt x="11501" y="69963"/>
                </a:moveTo>
                <a:lnTo>
                  <a:pt x="11501" y="29646"/>
                </a:lnTo>
                <a:lnTo>
                  <a:pt x="11788" y="26207"/>
                </a:lnTo>
                <a:lnTo>
                  <a:pt x="12363" y="23800"/>
                </a:lnTo>
                <a:lnTo>
                  <a:pt x="12938" y="21394"/>
                </a:lnTo>
                <a:lnTo>
                  <a:pt x="14184" y="19061"/>
                </a:lnTo>
                <a:lnTo>
                  <a:pt x="16101" y="16804"/>
                </a:lnTo>
                <a:lnTo>
                  <a:pt x="18487" y="13992"/>
                </a:lnTo>
                <a:lnTo>
                  <a:pt x="21256" y="12118"/>
                </a:lnTo>
                <a:lnTo>
                  <a:pt x="24408" y="11181"/>
                </a:lnTo>
                <a:lnTo>
                  <a:pt x="26154" y="10627"/>
                </a:lnTo>
                <a:lnTo>
                  <a:pt x="28391" y="10350"/>
                </a:lnTo>
                <a:lnTo>
                  <a:pt x="36484" y="10350"/>
                </a:lnTo>
                <a:lnTo>
                  <a:pt x="40190" y="12480"/>
                </a:lnTo>
                <a:lnTo>
                  <a:pt x="42235" y="16740"/>
                </a:lnTo>
                <a:lnTo>
                  <a:pt x="43470" y="19295"/>
                </a:lnTo>
                <a:lnTo>
                  <a:pt x="44088" y="22661"/>
                </a:lnTo>
                <a:lnTo>
                  <a:pt x="44088" y="69963"/>
                </a:lnTo>
                <a:lnTo>
                  <a:pt x="55781" y="69963"/>
                </a:lnTo>
                <a:lnTo>
                  <a:pt x="55781" y="19168"/>
                </a:lnTo>
                <a:lnTo>
                  <a:pt x="54843" y="13865"/>
                </a:lnTo>
                <a:lnTo>
                  <a:pt x="52969" y="10159"/>
                </a:lnTo>
                <a:lnTo>
                  <a:pt x="49561" y="3386"/>
                </a:lnTo>
                <a:lnTo>
                  <a:pt x="43001" y="0"/>
                </a:lnTo>
                <a:lnTo>
                  <a:pt x="28859" y="0"/>
                </a:lnTo>
                <a:lnTo>
                  <a:pt x="24834" y="873"/>
                </a:lnTo>
                <a:lnTo>
                  <a:pt x="21213" y="2620"/>
                </a:lnTo>
                <a:lnTo>
                  <a:pt x="17592" y="4366"/>
                </a:lnTo>
                <a:lnTo>
                  <a:pt x="14163" y="7241"/>
                </a:lnTo>
                <a:lnTo>
                  <a:pt x="10926" y="11245"/>
                </a:lnTo>
                <a:lnTo>
                  <a:pt x="10926" y="1533"/>
                </a:lnTo>
                <a:lnTo>
                  <a:pt x="0" y="1533"/>
                </a:lnTo>
                <a:lnTo>
                  <a:pt x="0" y="69963"/>
                </a:lnTo>
                <a:lnTo>
                  <a:pt x="11501" y="699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480983" y="3952850"/>
            <a:ext cx="2207" cy="15729"/>
          </a:xfrm>
          <a:custGeom>
            <a:avLst/>
            <a:gdLst/>
            <a:ahLst/>
            <a:cxnLst/>
            <a:rect l="l" t="t" r="r" b="b"/>
            <a:pathLst>
              <a:path w="2428" h="17826">
                <a:moveTo>
                  <a:pt x="745" y="0"/>
                </a:moveTo>
                <a:lnTo>
                  <a:pt x="0" y="14546"/>
                </a:lnTo>
                <a:lnTo>
                  <a:pt x="2428" y="17826"/>
                </a:lnTo>
                <a:lnTo>
                  <a:pt x="2364" y="4003"/>
                </a:lnTo>
                <a:lnTo>
                  <a:pt x="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541316" y="3913029"/>
            <a:ext cx="50071" cy="62014"/>
          </a:xfrm>
          <a:custGeom>
            <a:avLst/>
            <a:gdLst/>
            <a:ahLst/>
            <a:cxnLst/>
            <a:rect l="l" t="t" r="r" b="b"/>
            <a:pathLst>
              <a:path w="55078" h="70282">
                <a:moveTo>
                  <a:pt x="11756" y="0"/>
                </a:moveTo>
                <a:lnTo>
                  <a:pt x="0" y="0"/>
                </a:lnTo>
                <a:lnTo>
                  <a:pt x="0" y="52350"/>
                </a:lnTo>
                <a:lnTo>
                  <a:pt x="958" y="57014"/>
                </a:lnTo>
                <a:lnTo>
                  <a:pt x="2875" y="60506"/>
                </a:lnTo>
                <a:lnTo>
                  <a:pt x="6410" y="67024"/>
                </a:lnTo>
                <a:lnTo>
                  <a:pt x="13055" y="70282"/>
                </a:lnTo>
                <a:lnTo>
                  <a:pt x="29072" y="70282"/>
                </a:lnTo>
                <a:lnTo>
                  <a:pt x="34397" y="68493"/>
                </a:lnTo>
                <a:lnTo>
                  <a:pt x="38784" y="64915"/>
                </a:lnTo>
                <a:lnTo>
                  <a:pt x="40999" y="63126"/>
                </a:lnTo>
                <a:lnTo>
                  <a:pt x="42852" y="60933"/>
                </a:lnTo>
                <a:lnTo>
                  <a:pt x="44343" y="58334"/>
                </a:lnTo>
                <a:lnTo>
                  <a:pt x="44215" y="68429"/>
                </a:lnTo>
                <a:lnTo>
                  <a:pt x="55078" y="68429"/>
                </a:lnTo>
                <a:lnTo>
                  <a:pt x="55078" y="0"/>
                </a:lnTo>
                <a:lnTo>
                  <a:pt x="43576" y="0"/>
                </a:lnTo>
                <a:lnTo>
                  <a:pt x="43576" y="40295"/>
                </a:lnTo>
                <a:lnTo>
                  <a:pt x="42788" y="45556"/>
                </a:lnTo>
                <a:lnTo>
                  <a:pt x="41212" y="49389"/>
                </a:lnTo>
                <a:lnTo>
                  <a:pt x="38316" y="56545"/>
                </a:lnTo>
                <a:lnTo>
                  <a:pt x="32863" y="60123"/>
                </a:lnTo>
                <a:lnTo>
                  <a:pt x="19275" y="60123"/>
                </a:lnTo>
                <a:lnTo>
                  <a:pt x="15462" y="58079"/>
                </a:lnTo>
                <a:lnTo>
                  <a:pt x="13418" y="53990"/>
                </a:lnTo>
                <a:lnTo>
                  <a:pt x="12310" y="51775"/>
                </a:lnTo>
                <a:lnTo>
                  <a:pt x="11756" y="48921"/>
                </a:lnTo>
                <a:lnTo>
                  <a:pt x="117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607111" y="3911451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6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1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70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3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2"/>
                </a:lnTo>
                <a:lnTo>
                  <a:pt x="8913" y="6005"/>
                </a:lnTo>
                <a:lnTo>
                  <a:pt x="4249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1" y="58494"/>
                </a:lnTo>
                <a:lnTo>
                  <a:pt x="40254" y="60347"/>
                </a:lnTo>
                <a:lnTo>
                  <a:pt x="37017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675740" y="389118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700166" y="3911677"/>
            <a:ext cx="50709" cy="61732"/>
          </a:xfrm>
          <a:custGeom>
            <a:avLst/>
            <a:gdLst/>
            <a:ahLst/>
            <a:cxnLst/>
            <a:rect l="l" t="t" r="r" b="b"/>
            <a:pathLst>
              <a:path w="55780" h="69963">
                <a:moveTo>
                  <a:pt x="11501" y="69963"/>
                </a:moveTo>
                <a:lnTo>
                  <a:pt x="11501" y="29646"/>
                </a:lnTo>
                <a:lnTo>
                  <a:pt x="11788" y="26207"/>
                </a:lnTo>
                <a:lnTo>
                  <a:pt x="12363" y="23800"/>
                </a:lnTo>
                <a:lnTo>
                  <a:pt x="12938" y="21394"/>
                </a:lnTo>
                <a:lnTo>
                  <a:pt x="14184" y="19061"/>
                </a:lnTo>
                <a:lnTo>
                  <a:pt x="16101" y="16804"/>
                </a:lnTo>
                <a:lnTo>
                  <a:pt x="18487" y="13992"/>
                </a:lnTo>
                <a:lnTo>
                  <a:pt x="21256" y="12118"/>
                </a:lnTo>
                <a:lnTo>
                  <a:pt x="24408" y="11181"/>
                </a:lnTo>
                <a:lnTo>
                  <a:pt x="26154" y="10627"/>
                </a:lnTo>
                <a:lnTo>
                  <a:pt x="28391" y="10350"/>
                </a:lnTo>
                <a:lnTo>
                  <a:pt x="36484" y="10350"/>
                </a:lnTo>
                <a:lnTo>
                  <a:pt x="40190" y="12480"/>
                </a:lnTo>
                <a:lnTo>
                  <a:pt x="42235" y="16740"/>
                </a:lnTo>
                <a:lnTo>
                  <a:pt x="43470" y="19295"/>
                </a:lnTo>
                <a:lnTo>
                  <a:pt x="44088" y="22661"/>
                </a:lnTo>
                <a:lnTo>
                  <a:pt x="44088" y="69963"/>
                </a:lnTo>
                <a:lnTo>
                  <a:pt x="55780" y="69963"/>
                </a:lnTo>
                <a:lnTo>
                  <a:pt x="55780" y="19168"/>
                </a:lnTo>
                <a:lnTo>
                  <a:pt x="54843" y="13865"/>
                </a:lnTo>
                <a:lnTo>
                  <a:pt x="52969" y="10159"/>
                </a:lnTo>
                <a:lnTo>
                  <a:pt x="49561" y="3386"/>
                </a:lnTo>
                <a:lnTo>
                  <a:pt x="43001" y="0"/>
                </a:lnTo>
                <a:lnTo>
                  <a:pt x="28859" y="0"/>
                </a:lnTo>
                <a:lnTo>
                  <a:pt x="24834" y="873"/>
                </a:lnTo>
                <a:lnTo>
                  <a:pt x="21213" y="2620"/>
                </a:lnTo>
                <a:lnTo>
                  <a:pt x="17592" y="4366"/>
                </a:lnTo>
                <a:lnTo>
                  <a:pt x="14163" y="7241"/>
                </a:lnTo>
                <a:lnTo>
                  <a:pt x="10926" y="11245"/>
                </a:lnTo>
                <a:lnTo>
                  <a:pt x="10926" y="1533"/>
                </a:lnTo>
                <a:lnTo>
                  <a:pt x="0" y="1533"/>
                </a:lnTo>
                <a:lnTo>
                  <a:pt x="0" y="69963"/>
                </a:lnTo>
                <a:lnTo>
                  <a:pt x="11501" y="699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774207" y="391397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766075" y="3911677"/>
            <a:ext cx="56809" cy="63874"/>
          </a:xfrm>
          <a:custGeom>
            <a:avLst/>
            <a:gdLst/>
            <a:ahLst/>
            <a:cxnLst/>
            <a:rect l="l" t="t" r="r" b="b"/>
            <a:pathLst>
              <a:path w="62490" h="72391">
                <a:moveTo>
                  <a:pt x="62490" y="39422"/>
                </a:moveTo>
                <a:lnTo>
                  <a:pt x="62490" y="32521"/>
                </a:lnTo>
                <a:lnTo>
                  <a:pt x="62149" y="27495"/>
                </a:lnTo>
                <a:lnTo>
                  <a:pt x="61467" y="24343"/>
                </a:lnTo>
                <a:lnTo>
                  <a:pt x="60700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10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800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2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7"/>
                </a:lnTo>
                <a:lnTo>
                  <a:pt x="7243" y="12409"/>
                </a:lnTo>
                <a:lnTo>
                  <a:pt x="1810" y="23479"/>
                </a:lnTo>
                <a:lnTo>
                  <a:pt x="0" y="37058"/>
                </a:lnTo>
                <a:lnTo>
                  <a:pt x="52" y="39581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5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2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3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70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8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6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90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835121" y="3911451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6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1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70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3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2"/>
                </a:lnTo>
                <a:lnTo>
                  <a:pt x="8913" y="6005"/>
                </a:lnTo>
                <a:lnTo>
                  <a:pt x="4249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1" y="58494"/>
                </a:lnTo>
                <a:lnTo>
                  <a:pt x="40254" y="60347"/>
                </a:lnTo>
                <a:lnTo>
                  <a:pt x="37017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894603" y="3911451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3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6"/>
                </a:lnTo>
                <a:lnTo>
                  <a:pt x="11043" y="70527"/>
                </a:lnTo>
                <a:lnTo>
                  <a:pt x="18252" y="72838"/>
                </a:lnTo>
                <a:lnTo>
                  <a:pt x="37890" y="72838"/>
                </a:lnTo>
                <a:lnTo>
                  <a:pt x="44929" y="70623"/>
                </a:lnTo>
                <a:lnTo>
                  <a:pt x="49551" y="66193"/>
                </a:lnTo>
                <a:lnTo>
                  <a:pt x="54173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70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3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2"/>
                </a:lnTo>
                <a:lnTo>
                  <a:pt x="8913" y="6005"/>
                </a:lnTo>
                <a:lnTo>
                  <a:pt x="4249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1" y="58494"/>
                </a:lnTo>
                <a:lnTo>
                  <a:pt x="40254" y="60347"/>
                </a:lnTo>
                <a:lnTo>
                  <a:pt x="37017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962565" y="3913973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954432" y="3911677"/>
            <a:ext cx="56809" cy="63874"/>
          </a:xfrm>
          <a:custGeom>
            <a:avLst/>
            <a:gdLst/>
            <a:ahLst/>
            <a:cxnLst/>
            <a:rect l="l" t="t" r="r" b="b"/>
            <a:pathLst>
              <a:path w="62490" h="72391">
                <a:moveTo>
                  <a:pt x="62490" y="39422"/>
                </a:moveTo>
                <a:lnTo>
                  <a:pt x="62490" y="32521"/>
                </a:lnTo>
                <a:lnTo>
                  <a:pt x="62149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10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800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2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7"/>
                </a:lnTo>
                <a:lnTo>
                  <a:pt x="7243" y="12409"/>
                </a:lnTo>
                <a:lnTo>
                  <a:pt x="1810" y="23479"/>
                </a:lnTo>
                <a:lnTo>
                  <a:pt x="0" y="37058"/>
                </a:lnTo>
                <a:lnTo>
                  <a:pt x="52" y="39581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5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2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3" y="53809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70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4"/>
                </a:lnTo>
                <a:lnTo>
                  <a:pt x="25068" y="62424"/>
                </a:lnTo>
                <a:lnTo>
                  <a:pt x="20318" y="60326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90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85079" y="3688257"/>
            <a:ext cx="1942415" cy="108637"/>
          </a:xfrm>
          <a:custGeom>
            <a:avLst/>
            <a:gdLst/>
            <a:ahLst/>
            <a:cxnLst/>
            <a:rect l="l" t="t" r="r" b="b"/>
            <a:pathLst>
              <a:path w="2136656" h="123122">
                <a:moveTo>
                  <a:pt x="1329693" y="63638"/>
                </a:moveTo>
                <a:lnTo>
                  <a:pt x="1329693" y="56737"/>
                </a:lnTo>
                <a:lnTo>
                  <a:pt x="1329353" y="51711"/>
                </a:lnTo>
                <a:lnTo>
                  <a:pt x="1328672" y="48559"/>
                </a:lnTo>
                <a:lnTo>
                  <a:pt x="1327905" y="43958"/>
                </a:lnTo>
                <a:lnTo>
                  <a:pt x="1326372" y="39933"/>
                </a:lnTo>
                <a:lnTo>
                  <a:pt x="1324071" y="36483"/>
                </a:lnTo>
                <a:lnTo>
                  <a:pt x="1321686" y="32862"/>
                </a:lnTo>
                <a:lnTo>
                  <a:pt x="1318214" y="29912"/>
                </a:lnTo>
                <a:lnTo>
                  <a:pt x="1313656" y="27634"/>
                </a:lnTo>
                <a:lnTo>
                  <a:pt x="1309098" y="25355"/>
                </a:lnTo>
                <a:lnTo>
                  <a:pt x="1304391" y="24215"/>
                </a:lnTo>
                <a:lnTo>
                  <a:pt x="1299368" y="24215"/>
                </a:lnTo>
                <a:lnTo>
                  <a:pt x="1286400" y="26817"/>
                </a:lnTo>
                <a:lnTo>
                  <a:pt x="1289120" y="36153"/>
                </a:lnTo>
                <a:lnTo>
                  <a:pt x="1293550" y="34246"/>
                </a:lnTo>
                <a:lnTo>
                  <a:pt x="1306202" y="34246"/>
                </a:lnTo>
                <a:lnTo>
                  <a:pt x="1311462" y="37015"/>
                </a:lnTo>
                <a:lnTo>
                  <a:pt x="1314615" y="42553"/>
                </a:lnTo>
                <a:lnTo>
                  <a:pt x="1316318" y="45534"/>
                </a:lnTo>
                <a:lnTo>
                  <a:pt x="1317405" y="49517"/>
                </a:lnTo>
                <a:lnTo>
                  <a:pt x="1317873" y="54501"/>
                </a:lnTo>
                <a:lnTo>
                  <a:pt x="1279855" y="54501"/>
                </a:lnTo>
                <a:lnTo>
                  <a:pt x="1276149" y="34502"/>
                </a:lnTo>
                <a:lnTo>
                  <a:pt x="1274448" y="36624"/>
                </a:lnTo>
                <a:lnTo>
                  <a:pt x="1269015" y="47694"/>
                </a:lnTo>
                <a:lnTo>
                  <a:pt x="1267204" y="61274"/>
                </a:lnTo>
                <a:lnTo>
                  <a:pt x="1267256" y="63797"/>
                </a:lnTo>
                <a:lnTo>
                  <a:pt x="1269778" y="77140"/>
                </a:lnTo>
                <a:lnTo>
                  <a:pt x="1276085" y="87310"/>
                </a:lnTo>
                <a:lnTo>
                  <a:pt x="1282006" y="93508"/>
                </a:lnTo>
                <a:lnTo>
                  <a:pt x="1289227" y="96607"/>
                </a:lnTo>
                <a:lnTo>
                  <a:pt x="1301239" y="96607"/>
                </a:lnTo>
                <a:lnTo>
                  <a:pt x="1304370" y="96266"/>
                </a:lnTo>
                <a:lnTo>
                  <a:pt x="1307139" y="95584"/>
                </a:lnTo>
                <a:lnTo>
                  <a:pt x="1312293" y="94392"/>
                </a:lnTo>
                <a:lnTo>
                  <a:pt x="1316617" y="92091"/>
                </a:lnTo>
                <a:lnTo>
                  <a:pt x="1320110" y="88684"/>
                </a:lnTo>
                <a:lnTo>
                  <a:pt x="1322197" y="86724"/>
                </a:lnTo>
                <a:lnTo>
                  <a:pt x="1324082" y="84201"/>
                </a:lnTo>
                <a:lnTo>
                  <a:pt x="1325764" y="81112"/>
                </a:lnTo>
                <a:lnTo>
                  <a:pt x="1327447" y="78024"/>
                </a:lnTo>
                <a:lnTo>
                  <a:pt x="1328437" y="75223"/>
                </a:lnTo>
                <a:lnTo>
                  <a:pt x="1328736" y="72710"/>
                </a:lnTo>
                <a:lnTo>
                  <a:pt x="1317426" y="72710"/>
                </a:lnTo>
                <a:lnTo>
                  <a:pt x="1316573" y="75735"/>
                </a:lnTo>
                <a:lnTo>
                  <a:pt x="1315126" y="78397"/>
                </a:lnTo>
                <a:lnTo>
                  <a:pt x="1313081" y="80697"/>
                </a:lnTo>
                <a:lnTo>
                  <a:pt x="1309503" y="84658"/>
                </a:lnTo>
                <a:lnTo>
                  <a:pt x="1304711" y="86639"/>
                </a:lnTo>
                <a:lnTo>
                  <a:pt x="1292272" y="86639"/>
                </a:lnTo>
                <a:lnTo>
                  <a:pt x="1287523" y="84541"/>
                </a:lnTo>
                <a:lnTo>
                  <a:pt x="1284456" y="80346"/>
                </a:lnTo>
                <a:lnTo>
                  <a:pt x="1281388" y="76150"/>
                </a:lnTo>
                <a:lnTo>
                  <a:pt x="1279749" y="70581"/>
                </a:lnTo>
                <a:lnTo>
                  <a:pt x="1279536" y="63638"/>
                </a:lnTo>
                <a:lnTo>
                  <a:pt x="1329693" y="63638"/>
                </a:lnTo>
                <a:close/>
              </a:path>
              <a:path w="2136656" h="123122">
                <a:moveTo>
                  <a:pt x="1347691" y="25749"/>
                </a:moveTo>
                <a:lnTo>
                  <a:pt x="1347691" y="94179"/>
                </a:lnTo>
                <a:lnTo>
                  <a:pt x="1359193" y="94179"/>
                </a:lnTo>
                <a:lnTo>
                  <a:pt x="1359193" y="49964"/>
                </a:lnTo>
                <a:lnTo>
                  <a:pt x="1360747" y="45673"/>
                </a:lnTo>
                <a:lnTo>
                  <a:pt x="1363857" y="41946"/>
                </a:lnTo>
                <a:lnTo>
                  <a:pt x="1366967" y="38219"/>
                </a:lnTo>
                <a:lnTo>
                  <a:pt x="1371418" y="36355"/>
                </a:lnTo>
                <a:lnTo>
                  <a:pt x="1378521" y="36376"/>
                </a:lnTo>
                <a:lnTo>
                  <a:pt x="1380981" y="36674"/>
                </a:lnTo>
                <a:lnTo>
                  <a:pt x="1380981" y="24535"/>
                </a:lnTo>
                <a:lnTo>
                  <a:pt x="1379746" y="24407"/>
                </a:lnTo>
                <a:lnTo>
                  <a:pt x="1377274" y="24215"/>
                </a:lnTo>
                <a:lnTo>
                  <a:pt x="1372717" y="24215"/>
                </a:lnTo>
                <a:lnTo>
                  <a:pt x="1368692" y="25866"/>
                </a:lnTo>
                <a:lnTo>
                  <a:pt x="1365199" y="29167"/>
                </a:lnTo>
                <a:lnTo>
                  <a:pt x="1361706" y="32468"/>
                </a:lnTo>
                <a:lnTo>
                  <a:pt x="1359512" y="35269"/>
                </a:lnTo>
                <a:lnTo>
                  <a:pt x="1358618" y="37569"/>
                </a:lnTo>
                <a:lnTo>
                  <a:pt x="1358618" y="25749"/>
                </a:lnTo>
                <a:lnTo>
                  <a:pt x="1347691" y="25749"/>
                </a:lnTo>
                <a:close/>
              </a:path>
              <a:path w="2136656" h="123122">
                <a:moveTo>
                  <a:pt x="1389777" y="64958"/>
                </a:moveTo>
                <a:lnTo>
                  <a:pt x="1387797" y="69878"/>
                </a:lnTo>
                <a:lnTo>
                  <a:pt x="1387797" y="82018"/>
                </a:lnTo>
                <a:lnTo>
                  <a:pt x="1389809" y="86841"/>
                </a:lnTo>
                <a:lnTo>
                  <a:pt x="1393834" y="90696"/>
                </a:lnTo>
                <a:lnTo>
                  <a:pt x="1397860" y="94551"/>
                </a:lnTo>
                <a:lnTo>
                  <a:pt x="1403047" y="96479"/>
                </a:lnTo>
                <a:lnTo>
                  <a:pt x="1401023" y="81911"/>
                </a:lnTo>
                <a:lnTo>
                  <a:pt x="1399809" y="79292"/>
                </a:lnTo>
                <a:lnTo>
                  <a:pt x="1399809" y="71582"/>
                </a:lnTo>
                <a:lnTo>
                  <a:pt x="1401577" y="68387"/>
                </a:lnTo>
                <a:lnTo>
                  <a:pt x="1405112" y="66385"/>
                </a:lnTo>
                <a:lnTo>
                  <a:pt x="1407200" y="65192"/>
                </a:lnTo>
                <a:lnTo>
                  <a:pt x="1410331" y="64319"/>
                </a:lnTo>
                <a:lnTo>
                  <a:pt x="1414505" y="63765"/>
                </a:lnTo>
                <a:lnTo>
                  <a:pt x="1421470" y="62871"/>
                </a:lnTo>
                <a:lnTo>
                  <a:pt x="1425772" y="62190"/>
                </a:lnTo>
                <a:lnTo>
                  <a:pt x="1427987" y="61593"/>
                </a:lnTo>
                <a:lnTo>
                  <a:pt x="1430202" y="60997"/>
                </a:lnTo>
                <a:lnTo>
                  <a:pt x="1433418" y="59357"/>
                </a:lnTo>
                <a:lnTo>
                  <a:pt x="1433418" y="75692"/>
                </a:lnTo>
                <a:lnTo>
                  <a:pt x="1430224" y="80782"/>
                </a:lnTo>
                <a:lnTo>
                  <a:pt x="1423898" y="93092"/>
                </a:lnTo>
                <a:lnTo>
                  <a:pt x="1428285" y="90835"/>
                </a:lnTo>
                <a:lnTo>
                  <a:pt x="1431651" y="88173"/>
                </a:lnTo>
                <a:lnTo>
                  <a:pt x="1433993" y="85106"/>
                </a:lnTo>
                <a:lnTo>
                  <a:pt x="1434377" y="87832"/>
                </a:lnTo>
                <a:lnTo>
                  <a:pt x="1435974" y="91431"/>
                </a:lnTo>
                <a:lnTo>
                  <a:pt x="1437763" y="94243"/>
                </a:lnTo>
                <a:lnTo>
                  <a:pt x="1440639" y="95648"/>
                </a:lnTo>
                <a:lnTo>
                  <a:pt x="1446219" y="95648"/>
                </a:lnTo>
                <a:lnTo>
                  <a:pt x="1449371" y="95329"/>
                </a:lnTo>
                <a:lnTo>
                  <a:pt x="1452523" y="94498"/>
                </a:lnTo>
                <a:lnTo>
                  <a:pt x="1452523" y="86000"/>
                </a:lnTo>
                <a:lnTo>
                  <a:pt x="1451118" y="86224"/>
                </a:lnTo>
                <a:lnTo>
                  <a:pt x="1448753" y="86384"/>
                </a:lnTo>
                <a:lnTo>
                  <a:pt x="1445654" y="85298"/>
                </a:lnTo>
                <a:lnTo>
                  <a:pt x="1444920" y="82422"/>
                </a:lnTo>
                <a:lnTo>
                  <a:pt x="1444920" y="36526"/>
                </a:lnTo>
                <a:lnTo>
                  <a:pt x="1442428" y="31755"/>
                </a:lnTo>
                <a:lnTo>
                  <a:pt x="1437444" y="28688"/>
                </a:lnTo>
                <a:lnTo>
                  <a:pt x="1432417" y="25621"/>
                </a:lnTo>
                <a:lnTo>
                  <a:pt x="1425878" y="24088"/>
                </a:lnTo>
                <a:lnTo>
                  <a:pt x="1410884" y="24088"/>
                </a:lnTo>
                <a:lnTo>
                  <a:pt x="1404782" y="25738"/>
                </a:lnTo>
                <a:lnTo>
                  <a:pt x="1399522" y="29039"/>
                </a:lnTo>
                <a:lnTo>
                  <a:pt x="1394261" y="32341"/>
                </a:lnTo>
                <a:lnTo>
                  <a:pt x="1391524" y="38208"/>
                </a:lnTo>
                <a:lnTo>
                  <a:pt x="1391311" y="46642"/>
                </a:lnTo>
                <a:lnTo>
                  <a:pt x="1402045" y="46642"/>
                </a:lnTo>
                <a:lnTo>
                  <a:pt x="1402471" y="43106"/>
                </a:lnTo>
                <a:lnTo>
                  <a:pt x="1403387" y="40444"/>
                </a:lnTo>
                <a:lnTo>
                  <a:pt x="1404792" y="38655"/>
                </a:lnTo>
                <a:lnTo>
                  <a:pt x="1407306" y="35418"/>
                </a:lnTo>
                <a:lnTo>
                  <a:pt x="1411566" y="33799"/>
                </a:lnTo>
                <a:lnTo>
                  <a:pt x="1422769" y="33799"/>
                </a:lnTo>
                <a:lnTo>
                  <a:pt x="1426763" y="34683"/>
                </a:lnTo>
                <a:lnTo>
                  <a:pt x="1429553" y="36451"/>
                </a:lnTo>
                <a:lnTo>
                  <a:pt x="1432343" y="38219"/>
                </a:lnTo>
                <a:lnTo>
                  <a:pt x="1433738" y="41062"/>
                </a:lnTo>
                <a:lnTo>
                  <a:pt x="1433738" y="46897"/>
                </a:lnTo>
                <a:lnTo>
                  <a:pt x="1432971" y="49389"/>
                </a:lnTo>
                <a:lnTo>
                  <a:pt x="1430309" y="52371"/>
                </a:lnTo>
                <a:lnTo>
                  <a:pt x="1427668" y="52712"/>
                </a:lnTo>
                <a:lnTo>
                  <a:pt x="1409330" y="55012"/>
                </a:lnTo>
                <a:lnTo>
                  <a:pt x="1402897" y="55821"/>
                </a:lnTo>
                <a:lnTo>
                  <a:pt x="1397701" y="57972"/>
                </a:lnTo>
                <a:lnTo>
                  <a:pt x="1393739" y="61465"/>
                </a:lnTo>
                <a:lnTo>
                  <a:pt x="1389777" y="64958"/>
                </a:lnTo>
                <a:close/>
              </a:path>
              <a:path w="2136656" h="123122">
                <a:moveTo>
                  <a:pt x="1430224" y="80782"/>
                </a:moveTo>
                <a:lnTo>
                  <a:pt x="1423834" y="83892"/>
                </a:lnTo>
                <a:lnTo>
                  <a:pt x="1420043" y="85766"/>
                </a:lnTo>
                <a:lnTo>
                  <a:pt x="1416124" y="86703"/>
                </a:lnTo>
                <a:lnTo>
                  <a:pt x="1408754" y="86703"/>
                </a:lnTo>
                <a:lnTo>
                  <a:pt x="1405879" y="85745"/>
                </a:lnTo>
                <a:lnTo>
                  <a:pt x="1403451" y="83828"/>
                </a:lnTo>
                <a:lnTo>
                  <a:pt x="1401023" y="81911"/>
                </a:lnTo>
                <a:lnTo>
                  <a:pt x="1403047" y="96479"/>
                </a:lnTo>
                <a:lnTo>
                  <a:pt x="1414676" y="96479"/>
                </a:lnTo>
                <a:lnTo>
                  <a:pt x="1419510" y="95350"/>
                </a:lnTo>
                <a:lnTo>
                  <a:pt x="1423898" y="93092"/>
                </a:lnTo>
                <a:lnTo>
                  <a:pt x="1430224" y="80782"/>
                </a:lnTo>
                <a:close/>
              </a:path>
              <a:path w="2136656" h="123122">
                <a:moveTo>
                  <a:pt x="1500040" y="26068"/>
                </a:moveTo>
                <a:lnTo>
                  <a:pt x="1500040" y="94179"/>
                </a:lnTo>
                <a:lnTo>
                  <a:pt x="1511733" y="94179"/>
                </a:lnTo>
                <a:lnTo>
                  <a:pt x="1511733" y="26068"/>
                </a:lnTo>
                <a:lnTo>
                  <a:pt x="1500040" y="26068"/>
                </a:lnTo>
                <a:close/>
              </a:path>
              <a:path w="2136656" h="123122">
                <a:moveTo>
                  <a:pt x="1500040" y="319"/>
                </a:moveTo>
                <a:lnTo>
                  <a:pt x="1500040" y="13354"/>
                </a:lnTo>
                <a:lnTo>
                  <a:pt x="1511733" y="13354"/>
                </a:lnTo>
                <a:lnTo>
                  <a:pt x="1511733" y="319"/>
                </a:lnTo>
                <a:lnTo>
                  <a:pt x="1500040" y="319"/>
                </a:lnTo>
                <a:close/>
              </a:path>
              <a:path w="2136656" h="123122">
                <a:moveTo>
                  <a:pt x="1544256" y="94179"/>
                </a:moveTo>
                <a:lnTo>
                  <a:pt x="1544256" y="53862"/>
                </a:lnTo>
                <a:lnTo>
                  <a:pt x="1544544" y="50423"/>
                </a:lnTo>
                <a:lnTo>
                  <a:pt x="1545119" y="48016"/>
                </a:lnTo>
                <a:lnTo>
                  <a:pt x="1545694" y="45609"/>
                </a:lnTo>
                <a:lnTo>
                  <a:pt x="1546940" y="43277"/>
                </a:lnTo>
                <a:lnTo>
                  <a:pt x="1548857" y="41020"/>
                </a:lnTo>
                <a:lnTo>
                  <a:pt x="1551242" y="38208"/>
                </a:lnTo>
                <a:lnTo>
                  <a:pt x="1554011" y="36334"/>
                </a:lnTo>
                <a:lnTo>
                  <a:pt x="1557163" y="35397"/>
                </a:lnTo>
                <a:lnTo>
                  <a:pt x="1558910" y="34843"/>
                </a:lnTo>
                <a:lnTo>
                  <a:pt x="1561146" y="34566"/>
                </a:lnTo>
                <a:lnTo>
                  <a:pt x="1569239" y="34566"/>
                </a:lnTo>
                <a:lnTo>
                  <a:pt x="1572945" y="36696"/>
                </a:lnTo>
                <a:lnTo>
                  <a:pt x="1574990" y="40955"/>
                </a:lnTo>
                <a:lnTo>
                  <a:pt x="1576226" y="43511"/>
                </a:lnTo>
                <a:lnTo>
                  <a:pt x="1576843" y="46876"/>
                </a:lnTo>
                <a:lnTo>
                  <a:pt x="1576843" y="94179"/>
                </a:lnTo>
                <a:lnTo>
                  <a:pt x="1588536" y="94179"/>
                </a:lnTo>
                <a:lnTo>
                  <a:pt x="1588536" y="43383"/>
                </a:lnTo>
                <a:lnTo>
                  <a:pt x="1587599" y="38080"/>
                </a:lnTo>
                <a:lnTo>
                  <a:pt x="1585725" y="34375"/>
                </a:lnTo>
                <a:lnTo>
                  <a:pt x="1582317" y="27602"/>
                </a:lnTo>
                <a:lnTo>
                  <a:pt x="1575757" y="24215"/>
                </a:lnTo>
                <a:lnTo>
                  <a:pt x="1561615" y="24215"/>
                </a:lnTo>
                <a:lnTo>
                  <a:pt x="1557589" y="25088"/>
                </a:lnTo>
                <a:lnTo>
                  <a:pt x="1553969" y="26835"/>
                </a:lnTo>
                <a:lnTo>
                  <a:pt x="1550348" y="28582"/>
                </a:lnTo>
                <a:lnTo>
                  <a:pt x="1546919" y="31457"/>
                </a:lnTo>
                <a:lnTo>
                  <a:pt x="1543681" y="35461"/>
                </a:lnTo>
                <a:lnTo>
                  <a:pt x="1543681" y="25749"/>
                </a:lnTo>
                <a:lnTo>
                  <a:pt x="1532755" y="25749"/>
                </a:lnTo>
                <a:lnTo>
                  <a:pt x="1532755" y="94179"/>
                </a:lnTo>
                <a:lnTo>
                  <a:pt x="1544256" y="94179"/>
                </a:lnTo>
                <a:close/>
              </a:path>
              <a:path w="2136656" h="123122">
                <a:moveTo>
                  <a:pt x="1618557" y="27751"/>
                </a:moveTo>
                <a:lnTo>
                  <a:pt x="1612955" y="34183"/>
                </a:lnTo>
                <a:lnTo>
                  <a:pt x="1616374" y="69686"/>
                </a:lnTo>
                <a:lnTo>
                  <a:pt x="1616374" y="55417"/>
                </a:lnTo>
                <a:lnTo>
                  <a:pt x="1617162" y="50113"/>
                </a:lnTo>
                <a:lnTo>
                  <a:pt x="1618738" y="46067"/>
                </a:lnTo>
                <a:lnTo>
                  <a:pt x="1625319" y="24535"/>
                </a:lnTo>
                <a:lnTo>
                  <a:pt x="1618557" y="27751"/>
                </a:lnTo>
                <a:close/>
              </a:path>
              <a:path w="2136656" h="123122">
                <a:moveTo>
                  <a:pt x="1618354" y="102676"/>
                </a:moveTo>
                <a:lnTo>
                  <a:pt x="1606661" y="102676"/>
                </a:lnTo>
                <a:lnTo>
                  <a:pt x="1607258" y="109705"/>
                </a:lnTo>
                <a:lnTo>
                  <a:pt x="1610069" y="114869"/>
                </a:lnTo>
                <a:lnTo>
                  <a:pt x="1615096" y="118171"/>
                </a:lnTo>
                <a:lnTo>
                  <a:pt x="1620122" y="121472"/>
                </a:lnTo>
                <a:lnTo>
                  <a:pt x="1626320" y="123122"/>
                </a:lnTo>
                <a:lnTo>
                  <a:pt x="1633689" y="123122"/>
                </a:lnTo>
                <a:lnTo>
                  <a:pt x="1639888" y="122745"/>
                </a:lnTo>
                <a:lnTo>
                  <a:pt x="1652521" y="118399"/>
                </a:lnTo>
                <a:lnTo>
                  <a:pt x="1660717" y="109194"/>
                </a:lnTo>
                <a:lnTo>
                  <a:pt x="1663273" y="104167"/>
                </a:lnTo>
                <a:lnTo>
                  <a:pt x="1664551" y="97309"/>
                </a:lnTo>
                <a:lnTo>
                  <a:pt x="1664551" y="26388"/>
                </a:lnTo>
                <a:lnTo>
                  <a:pt x="1653944" y="26388"/>
                </a:lnTo>
                <a:lnTo>
                  <a:pt x="1653944" y="35013"/>
                </a:lnTo>
                <a:lnTo>
                  <a:pt x="1651687" y="32159"/>
                </a:lnTo>
                <a:lnTo>
                  <a:pt x="1649472" y="29987"/>
                </a:lnTo>
                <a:lnTo>
                  <a:pt x="1647299" y="28496"/>
                </a:lnTo>
                <a:lnTo>
                  <a:pt x="1643295" y="25855"/>
                </a:lnTo>
                <a:lnTo>
                  <a:pt x="1638609" y="24535"/>
                </a:lnTo>
                <a:lnTo>
                  <a:pt x="1625319" y="24535"/>
                </a:lnTo>
                <a:lnTo>
                  <a:pt x="1618738" y="46067"/>
                </a:lnTo>
                <a:lnTo>
                  <a:pt x="1621720" y="38485"/>
                </a:lnTo>
                <a:lnTo>
                  <a:pt x="1627257" y="34694"/>
                </a:lnTo>
                <a:lnTo>
                  <a:pt x="1640760" y="34694"/>
                </a:lnTo>
                <a:lnTo>
                  <a:pt x="1645211" y="36738"/>
                </a:lnTo>
                <a:lnTo>
                  <a:pt x="1648705" y="40828"/>
                </a:lnTo>
                <a:lnTo>
                  <a:pt x="1652198" y="44917"/>
                </a:lnTo>
                <a:lnTo>
                  <a:pt x="1653944" y="51200"/>
                </a:lnTo>
                <a:lnTo>
                  <a:pt x="1653944" y="65299"/>
                </a:lnTo>
                <a:lnTo>
                  <a:pt x="1653007" y="70219"/>
                </a:lnTo>
                <a:lnTo>
                  <a:pt x="1651133" y="74436"/>
                </a:lnTo>
                <a:lnTo>
                  <a:pt x="1647768" y="81890"/>
                </a:lnTo>
                <a:lnTo>
                  <a:pt x="1641953" y="85617"/>
                </a:lnTo>
                <a:lnTo>
                  <a:pt x="1628407" y="85617"/>
                </a:lnTo>
                <a:lnTo>
                  <a:pt x="1624201" y="83604"/>
                </a:lnTo>
                <a:lnTo>
                  <a:pt x="1621070" y="79579"/>
                </a:lnTo>
                <a:lnTo>
                  <a:pt x="1617939" y="75554"/>
                </a:lnTo>
                <a:lnTo>
                  <a:pt x="1616374" y="69686"/>
                </a:lnTo>
                <a:lnTo>
                  <a:pt x="1612955" y="34183"/>
                </a:lnTo>
                <a:lnTo>
                  <a:pt x="1611408" y="36120"/>
                </a:lnTo>
                <a:lnTo>
                  <a:pt x="1606267" y="47031"/>
                </a:lnTo>
                <a:lnTo>
                  <a:pt x="1604553" y="61018"/>
                </a:lnTo>
                <a:lnTo>
                  <a:pt x="1604597" y="63621"/>
                </a:lnTo>
                <a:lnTo>
                  <a:pt x="1606953" y="77587"/>
                </a:lnTo>
                <a:lnTo>
                  <a:pt x="1612891" y="87118"/>
                </a:lnTo>
                <a:lnTo>
                  <a:pt x="1618450" y="92379"/>
                </a:lnTo>
                <a:lnTo>
                  <a:pt x="1624936" y="95009"/>
                </a:lnTo>
                <a:lnTo>
                  <a:pt x="1637672" y="95009"/>
                </a:lnTo>
                <a:lnTo>
                  <a:pt x="1641953" y="94157"/>
                </a:lnTo>
                <a:lnTo>
                  <a:pt x="1645191" y="92454"/>
                </a:lnTo>
                <a:lnTo>
                  <a:pt x="1648428" y="90750"/>
                </a:lnTo>
                <a:lnTo>
                  <a:pt x="1651197" y="88152"/>
                </a:lnTo>
                <a:lnTo>
                  <a:pt x="1653497" y="84658"/>
                </a:lnTo>
                <a:lnTo>
                  <a:pt x="1653625" y="94072"/>
                </a:lnTo>
                <a:lnTo>
                  <a:pt x="1652879" y="100611"/>
                </a:lnTo>
                <a:lnTo>
                  <a:pt x="1651261" y="104274"/>
                </a:lnTo>
                <a:lnTo>
                  <a:pt x="1648534" y="110493"/>
                </a:lnTo>
                <a:lnTo>
                  <a:pt x="1642763" y="113602"/>
                </a:lnTo>
                <a:lnTo>
                  <a:pt x="1628365" y="113602"/>
                </a:lnTo>
                <a:lnTo>
                  <a:pt x="1624275" y="112324"/>
                </a:lnTo>
                <a:lnTo>
                  <a:pt x="1621677" y="109769"/>
                </a:lnTo>
                <a:lnTo>
                  <a:pt x="1620016" y="108107"/>
                </a:lnTo>
                <a:lnTo>
                  <a:pt x="1618908" y="105743"/>
                </a:lnTo>
                <a:lnTo>
                  <a:pt x="1618354" y="102676"/>
                </a:lnTo>
                <a:close/>
              </a:path>
              <a:path w="2136656" h="123122">
                <a:moveTo>
                  <a:pt x="1718138" y="26068"/>
                </a:moveTo>
                <a:lnTo>
                  <a:pt x="1718138" y="94179"/>
                </a:lnTo>
                <a:lnTo>
                  <a:pt x="1729831" y="94179"/>
                </a:lnTo>
                <a:lnTo>
                  <a:pt x="1729831" y="26068"/>
                </a:lnTo>
                <a:lnTo>
                  <a:pt x="1718138" y="26068"/>
                </a:lnTo>
                <a:close/>
              </a:path>
              <a:path w="2136656" h="123122">
                <a:moveTo>
                  <a:pt x="1718138" y="319"/>
                </a:moveTo>
                <a:lnTo>
                  <a:pt x="1718138" y="13354"/>
                </a:lnTo>
                <a:lnTo>
                  <a:pt x="1729831" y="13354"/>
                </a:lnTo>
                <a:lnTo>
                  <a:pt x="1729831" y="319"/>
                </a:lnTo>
                <a:lnTo>
                  <a:pt x="1718138" y="319"/>
                </a:lnTo>
                <a:close/>
              </a:path>
              <a:path w="2136656" h="123122">
                <a:moveTo>
                  <a:pt x="1762354" y="94179"/>
                </a:moveTo>
                <a:lnTo>
                  <a:pt x="1762354" y="53862"/>
                </a:lnTo>
                <a:lnTo>
                  <a:pt x="1762642" y="50423"/>
                </a:lnTo>
                <a:lnTo>
                  <a:pt x="1763217" y="48016"/>
                </a:lnTo>
                <a:lnTo>
                  <a:pt x="1763792" y="45609"/>
                </a:lnTo>
                <a:lnTo>
                  <a:pt x="1765038" y="43277"/>
                </a:lnTo>
                <a:lnTo>
                  <a:pt x="1766955" y="41020"/>
                </a:lnTo>
                <a:lnTo>
                  <a:pt x="1769340" y="38208"/>
                </a:lnTo>
                <a:lnTo>
                  <a:pt x="1772109" y="36334"/>
                </a:lnTo>
                <a:lnTo>
                  <a:pt x="1775261" y="35397"/>
                </a:lnTo>
                <a:lnTo>
                  <a:pt x="1777008" y="34843"/>
                </a:lnTo>
                <a:lnTo>
                  <a:pt x="1779244" y="34566"/>
                </a:lnTo>
                <a:lnTo>
                  <a:pt x="1787337" y="34566"/>
                </a:lnTo>
                <a:lnTo>
                  <a:pt x="1791043" y="36696"/>
                </a:lnTo>
                <a:lnTo>
                  <a:pt x="1793088" y="40955"/>
                </a:lnTo>
                <a:lnTo>
                  <a:pt x="1794324" y="43511"/>
                </a:lnTo>
                <a:lnTo>
                  <a:pt x="1794941" y="46876"/>
                </a:lnTo>
                <a:lnTo>
                  <a:pt x="1794941" y="94179"/>
                </a:lnTo>
                <a:lnTo>
                  <a:pt x="1806634" y="94179"/>
                </a:lnTo>
                <a:lnTo>
                  <a:pt x="1806634" y="43384"/>
                </a:lnTo>
                <a:lnTo>
                  <a:pt x="1805697" y="38080"/>
                </a:lnTo>
                <a:lnTo>
                  <a:pt x="1803823" y="34375"/>
                </a:lnTo>
                <a:lnTo>
                  <a:pt x="1800415" y="27602"/>
                </a:lnTo>
                <a:lnTo>
                  <a:pt x="1793855" y="24215"/>
                </a:lnTo>
                <a:lnTo>
                  <a:pt x="1779713" y="24215"/>
                </a:lnTo>
                <a:lnTo>
                  <a:pt x="1775687" y="25088"/>
                </a:lnTo>
                <a:lnTo>
                  <a:pt x="1772067" y="26835"/>
                </a:lnTo>
                <a:lnTo>
                  <a:pt x="1768446" y="28582"/>
                </a:lnTo>
                <a:lnTo>
                  <a:pt x="1765017" y="31457"/>
                </a:lnTo>
                <a:lnTo>
                  <a:pt x="1761779" y="35461"/>
                </a:lnTo>
                <a:lnTo>
                  <a:pt x="1761779" y="25749"/>
                </a:lnTo>
                <a:lnTo>
                  <a:pt x="1750853" y="25749"/>
                </a:lnTo>
                <a:lnTo>
                  <a:pt x="1750853" y="94179"/>
                </a:lnTo>
                <a:lnTo>
                  <a:pt x="1762354" y="94179"/>
                </a:lnTo>
                <a:close/>
              </a:path>
              <a:path w="2136656" h="123122">
                <a:moveTo>
                  <a:pt x="1846250" y="34055"/>
                </a:moveTo>
                <a:lnTo>
                  <a:pt x="1858944" y="34055"/>
                </a:lnTo>
                <a:lnTo>
                  <a:pt x="1862841" y="35450"/>
                </a:lnTo>
                <a:lnTo>
                  <a:pt x="1865269" y="38240"/>
                </a:lnTo>
                <a:lnTo>
                  <a:pt x="1867697" y="41030"/>
                </a:lnTo>
                <a:lnTo>
                  <a:pt x="1869252" y="44534"/>
                </a:lnTo>
                <a:lnTo>
                  <a:pt x="1869934" y="48750"/>
                </a:lnTo>
                <a:lnTo>
                  <a:pt x="1881116" y="48750"/>
                </a:lnTo>
                <a:lnTo>
                  <a:pt x="1880136" y="39592"/>
                </a:lnTo>
                <a:lnTo>
                  <a:pt x="1877228" y="33139"/>
                </a:lnTo>
                <a:lnTo>
                  <a:pt x="1872394" y="29391"/>
                </a:lnTo>
                <a:lnTo>
                  <a:pt x="1867559" y="25643"/>
                </a:lnTo>
                <a:lnTo>
                  <a:pt x="1861286" y="23768"/>
                </a:lnTo>
                <a:lnTo>
                  <a:pt x="1844546" y="23768"/>
                </a:lnTo>
                <a:lnTo>
                  <a:pt x="1837112" y="27112"/>
                </a:lnTo>
                <a:lnTo>
                  <a:pt x="1831277" y="33799"/>
                </a:lnTo>
                <a:lnTo>
                  <a:pt x="1829064" y="36666"/>
                </a:lnTo>
                <a:lnTo>
                  <a:pt x="1824158" y="47765"/>
                </a:lnTo>
                <a:lnTo>
                  <a:pt x="1822523" y="61849"/>
                </a:lnTo>
                <a:lnTo>
                  <a:pt x="1822525" y="62272"/>
                </a:lnTo>
                <a:lnTo>
                  <a:pt x="1824578" y="75499"/>
                </a:lnTo>
                <a:lnTo>
                  <a:pt x="1830510" y="86352"/>
                </a:lnTo>
                <a:lnTo>
                  <a:pt x="1835835" y="92890"/>
                </a:lnTo>
                <a:lnTo>
                  <a:pt x="1842970" y="96160"/>
                </a:lnTo>
                <a:lnTo>
                  <a:pt x="1859881" y="96160"/>
                </a:lnTo>
                <a:lnTo>
                  <a:pt x="1866419" y="94062"/>
                </a:lnTo>
                <a:lnTo>
                  <a:pt x="1871531" y="89866"/>
                </a:lnTo>
                <a:lnTo>
                  <a:pt x="1876643" y="85670"/>
                </a:lnTo>
                <a:lnTo>
                  <a:pt x="1879838" y="79036"/>
                </a:lnTo>
                <a:lnTo>
                  <a:pt x="1881116" y="69963"/>
                </a:lnTo>
                <a:lnTo>
                  <a:pt x="1869934" y="69963"/>
                </a:lnTo>
                <a:lnTo>
                  <a:pt x="1868869" y="75032"/>
                </a:lnTo>
                <a:lnTo>
                  <a:pt x="1866941" y="79025"/>
                </a:lnTo>
                <a:lnTo>
                  <a:pt x="1864151" y="81943"/>
                </a:lnTo>
                <a:lnTo>
                  <a:pt x="1861361" y="84861"/>
                </a:lnTo>
                <a:lnTo>
                  <a:pt x="1857581" y="86320"/>
                </a:lnTo>
                <a:lnTo>
                  <a:pt x="1846590" y="86320"/>
                </a:lnTo>
                <a:lnTo>
                  <a:pt x="1842033" y="83977"/>
                </a:lnTo>
                <a:lnTo>
                  <a:pt x="1839135" y="79292"/>
                </a:lnTo>
                <a:lnTo>
                  <a:pt x="1836239" y="74606"/>
                </a:lnTo>
                <a:lnTo>
                  <a:pt x="1834791" y="68834"/>
                </a:lnTo>
                <a:lnTo>
                  <a:pt x="1834791" y="55161"/>
                </a:lnTo>
                <a:lnTo>
                  <a:pt x="1835813" y="49432"/>
                </a:lnTo>
                <a:lnTo>
                  <a:pt x="1837858" y="44789"/>
                </a:lnTo>
                <a:lnTo>
                  <a:pt x="1841010" y="37633"/>
                </a:lnTo>
                <a:lnTo>
                  <a:pt x="1846250" y="34055"/>
                </a:lnTo>
                <a:close/>
              </a:path>
              <a:path w="2136656" h="123122">
                <a:moveTo>
                  <a:pt x="1935459" y="78109"/>
                </a:moveTo>
                <a:lnTo>
                  <a:pt x="1932626" y="83881"/>
                </a:lnTo>
                <a:lnTo>
                  <a:pt x="1927397" y="86767"/>
                </a:lnTo>
                <a:lnTo>
                  <a:pt x="1912829" y="86767"/>
                </a:lnTo>
                <a:lnTo>
                  <a:pt x="1907760" y="84339"/>
                </a:lnTo>
                <a:lnTo>
                  <a:pt x="1904565" y="79483"/>
                </a:lnTo>
                <a:lnTo>
                  <a:pt x="1909272" y="96671"/>
                </a:lnTo>
                <a:lnTo>
                  <a:pt x="1920907" y="96622"/>
                </a:lnTo>
                <a:lnTo>
                  <a:pt x="1934222" y="93599"/>
                </a:lnTo>
                <a:lnTo>
                  <a:pt x="1935459" y="78109"/>
                </a:lnTo>
                <a:close/>
              </a:path>
              <a:path w="2136656" h="123122">
                <a:moveTo>
                  <a:pt x="1887952" y="61465"/>
                </a:moveTo>
                <a:lnTo>
                  <a:pt x="1887980" y="63312"/>
                </a:lnTo>
                <a:lnTo>
                  <a:pt x="1890277" y="76668"/>
                </a:lnTo>
                <a:lnTo>
                  <a:pt x="1896259" y="87118"/>
                </a:lnTo>
                <a:lnTo>
                  <a:pt x="1901796" y="93487"/>
                </a:lnTo>
                <a:lnTo>
                  <a:pt x="1909272" y="96671"/>
                </a:lnTo>
                <a:lnTo>
                  <a:pt x="1904565" y="79483"/>
                </a:lnTo>
                <a:lnTo>
                  <a:pt x="1901370" y="74627"/>
                </a:lnTo>
                <a:lnTo>
                  <a:pt x="1899773" y="68557"/>
                </a:lnTo>
                <a:lnTo>
                  <a:pt x="1899773" y="53692"/>
                </a:lnTo>
                <a:lnTo>
                  <a:pt x="1901370" y="47217"/>
                </a:lnTo>
                <a:lnTo>
                  <a:pt x="1904565" y="41850"/>
                </a:lnTo>
                <a:lnTo>
                  <a:pt x="1907760" y="36483"/>
                </a:lnTo>
                <a:lnTo>
                  <a:pt x="1912872" y="33799"/>
                </a:lnTo>
                <a:lnTo>
                  <a:pt x="1927823" y="33799"/>
                </a:lnTo>
                <a:lnTo>
                  <a:pt x="1933404" y="36951"/>
                </a:lnTo>
                <a:lnTo>
                  <a:pt x="1936641" y="43256"/>
                </a:lnTo>
                <a:lnTo>
                  <a:pt x="1938686" y="47260"/>
                </a:lnTo>
                <a:lnTo>
                  <a:pt x="1939708" y="52456"/>
                </a:lnTo>
                <a:lnTo>
                  <a:pt x="1939708" y="65917"/>
                </a:lnTo>
                <a:lnTo>
                  <a:pt x="1938292" y="72338"/>
                </a:lnTo>
                <a:lnTo>
                  <a:pt x="1935459" y="78109"/>
                </a:lnTo>
                <a:lnTo>
                  <a:pt x="1934222" y="93599"/>
                </a:lnTo>
                <a:lnTo>
                  <a:pt x="1943670" y="85873"/>
                </a:lnTo>
                <a:lnTo>
                  <a:pt x="1945329" y="83451"/>
                </a:lnTo>
                <a:lnTo>
                  <a:pt x="1950123" y="72130"/>
                </a:lnTo>
                <a:lnTo>
                  <a:pt x="1951720" y="58526"/>
                </a:lnTo>
                <a:lnTo>
                  <a:pt x="1951667" y="55956"/>
                </a:lnTo>
                <a:lnTo>
                  <a:pt x="1949074" y="42500"/>
                </a:lnTo>
                <a:lnTo>
                  <a:pt x="1942583" y="32586"/>
                </a:lnTo>
                <a:lnTo>
                  <a:pt x="1936492" y="26707"/>
                </a:lnTo>
                <a:lnTo>
                  <a:pt x="1929037" y="23768"/>
                </a:lnTo>
                <a:lnTo>
                  <a:pt x="1919944" y="23769"/>
                </a:lnTo>
                <a:lnTo>
                  <a:pt x="1906851" y="26372"/>
                </a:lnTo>
                <a:lnTo>
                  <a:pt x="1896706" y="33991"/>
                </a:lnTo>
                <a:lnTo>
                  <a:pt x="1894745" y="36527"/>
                </a:lnTo>
                <a:lnTo>
                  <a:pt x="1889650" y="47633"/>
                </a:lnTo>
                <a:lnTo>
                  <a:pt x="1887952" y="61465"/>
                </a:lnTo>
                <a:close/>
              </a:path>
              <a:path w="2136656" h="123122">
                <a:moveTo>
                  <a:pt x="2093363" y="26817"/>
                </a:moveTo>
                <a:lnTo>
                  <a:pt x="2083112" y="34502"/>
                </a:lnTo>
                <a:lnTo>
                  <a:pt x="2086818" y="54501"/>
                </a:lnTo>
                <a:lnTo>
                  <a:pt x="2087031" y="48623"/>
                </a:lnTo>
                <a:lnTo>
                  <a:pt x="2088926" y="43777"/>
                </a:lnTo>
                <a:lnTo>
                  <a:pt x="2092504" y="39965"/>
                </a:lnTo>
                <a:lnTo>
                  <a:pt x="2096083" y="36153"/>
                </a:lnTo>
                <a:lnTo>
                  <a:pt x="2093363" y="26817"/>
                </a:lnTo>
                <a:close/>
              </a:path>
              <a:path w="2136656" h="123122">
                <a:moveTo>
                  <a:pt x="2136656" y="63638"/>
                </a:moveTo>
                <a:lnTo>
                  <a:pt x="2136656" y="56737"/>
                </a:lnTo>
                <a:lnTo>
                  <a:pt x="2136316" y="51711"/>
                </a:lnTo>
                <a:lnTo>
                  <a:pt x="2135634" y="48559"/>
                </a:lnTo>
                <a:lnTo>
                  <a:pt x="2134867" y="43958"/>
                </a:lnTo>
                <a:lnTo>
                  <a:pt x="2133334" y="39933"/>
                </a:lnTo>
                <a:lnTo>
                  <a:pt x="2131034" y="36483"/>
                </a:lnTo>
                <a:lnTo>
                  <a:pt x="2128648" y="32862"/>
                </a:lnTo>
                <a:lnTo>
                  <a:pt x="2125176" y="29913"/>
                </a:lnTo>
                <a:lnTo>
                  <a:pt x="2120619" y="27634"/>
                </a:lnTo>
                <a:lnTo>
                  <a:pt x="2116061" y="25355"/>
                </a:lnTo>
                <a:lnTo>
                  <a:pt x="2111354" y="24215"/>
                </a:lnTo>
                <a:lnTo>
                  <a:pt x="2106330" y="24216"/>
                </a:lnTo>
                <a:lnTo>
                  <a:pt x="2093363" y="26817"/>
                </a:lnTo>
                <a:lnTo>
                  <a:pt x="2096083" y="36153"/>
                </a:lnTo>
                <a:lnTo>
                  <a:pt x="2100513" y="34247"/>
                </a:lnTo>
                <a:lnTo>
                  <a:pt x="2113164" y="34247"/>
                </a:lnTo>
                <a:lnTo>
                  <a:pt x="2118425" y="37015"/>
                </a:lnTo>
                <a:lnTo>
                  <a:pt x="2121577" y="42553"/>
                </a:lnTo>
                <a:lnTo>
                  <a:pt x="2123280" y="45534"/>
                </a:lnTo>
                <a:lnTo>
                  <a:pt x="2124367" y="49517"/>
                </a:lnTo>
                <a:lnTo>
                  <a:pt x="2124836" y="54501"/>
                </a:lnTo>
                <a:lnTo>
                  <a:pt x="2086818" y="54501"/>
                </a:lnTo>
                <a:lnTo>
                  <a:pt x="2083112" y="34502"/>
                </a:lnTo>
                <a:lnTo>
                  <a:pt x="2081410" y="36624"/>
                </a:lnTo>
                <a:lnTo>
                  <a:pt x="2075977" y="47694"/>
                </a:lnTo>
                <a:lnTo>
                  <a:pt x="2074166" y="61274"/>
                </a:lnTo>
                <a:lnTo>
                  <a:pt x="2074219" y="63797"/>
                </a:lnTo>
                <a:lnTo>
                  <a:pt x="2076740" y="77140"/>
                </a:lnTo>
                <a:lnTo>
                  <a:pt x="2083048" y="87310"/>
                </a:lnTo>
                <a:lnTo>
                  <a:pt x="2088969" y="93508"/>
                </a:lnTo>
                <a:lnTo>
                  <a:pt x="2096189" y="96607"/>
                </a:lnTo>
                <a:lnTo>
                  <a:pt x="2108201" y="96607"/>
                </a:lnTo>
                <a:lnTo>
                  <a:pt x="2111332" y="96266"/>
                </a:lnTo>
                <a:lnTo>
                  <a:pt x="2114101" y="95584"/>
                </a:lnTo>
                <a:lnTo>
                  <a:pt x="2119255" y="94392"/>
                </a:lnTo>
                <a:lnTo>
                  <a:pt x="2123579" y="92091"/>
                </a:lnTo>
                <a:lnTo>
                  <a:pt x="2127072" y="88684"/>
                </a:lnTo>
                <a:lnTo>
                  <a:pt x="2129159" y="86725"/>
                </a:lnTo>
                <a:lnTo>
                  <a:pt x="2131044" y="84201"/>
                </a:lnTo>
                <a:lnTo>
                  <a:pt x="2132727" y="81113"/>
                </a:lnTo>
                <a:lnTo>
                  <a:pt x="2134409" y="78024"/>
                </a:lnTo>
                <a:lnTo>
                  <a:pt x="2135400" y="75224"/>
                </a:lnTo>
                <a:lnTo>
                  <a:pt x="2135698" y="72710"/>
                </a:lnTo>
                <a:lnTo>
                  <a:pt x="2124388" y="72710"/>
                </a:lnTo>
                <a:lnTo>
                  <a:pt x="2123536" y="75735"/>
                </a:lnTo>
                <a:lnTo>
                  <a:pt x="2122088" y="78397"/>
                </a:lnTo>
                <a:lnTo>
                  <a:pt x="2120044" y="80697"/>
                </a:lnTo>
                <a:lnTo>
                  <a:pt x="2116465" y="84658"/>
                </a:lnTo>
                <a:lnTo>
                  <a:pt x="2111673" y="86639"/>
                </a:lnTo>
                <a:lnTo>
                  <a:pt x="2099235" y="86639"/>
                </a:lnTo>
                <a:lnTo>
                  <a:pt x="2094485" y="84541"/>
                </a:lnTo>
                <a:lnTo>
                  <a:pt x="2091418" y="80346"/>
                </a:lnTo>
                <a:lnTo>
                  <a:pt x="2088351" y="76150"/>
                </a:lnTo>
                <a:lnTo>
                  <a:pt x="2086711" y="70581"/>
                </a:lnTo>
                <a:lnTo>
                  <a:pt x="2086497" y="63638"/>
                </a:lnTo>
                <a:lnTo>
                  <a:pt x="2136656" y="63638"/>
                </a:lnTo>
                <a:close/>
              </a:path>
              <a:path w="2136656" h="123122">
                <a:moveTo>
                  <a:pt x="1980325" y="25749"/>
                </a:moveTo>
                <a:lnTo>
                  <a:pt x="1968951" y="25749"/>
                </a:lnTo>
                <a:lnTo>
                  <a:pt x="1968951" y="94179"/>
                </a:lnTo>
                <a:lnTo>
                  <a:pt x="1980452" y="94179"/>
                </a:lnTo>
                <a:lnTo>
                  <a:pt x="1980452" y="49070"/>
                </a:lnTo>
                <a:lnTo>
                  <a:pt x="1982231" y="42979"/>
                </a:lnTo>
                <a:lnTo>
                  <a:pt x="1985787" y="39614"/>
                </a:lnTo>
                <a:lnTo>
                  <a:pt x="1989344" y="36249"/>
                </a:lnTo>
                <a:lnTo>
                  <a:pt x="1993295" y="34566"/>
                </a:lnTo>
                <a:lnTo>
                  <a:pt x="2002411" y="34566"/>
                </a:lnTo>
                <a:lnTo>
                  <a:pt x="2005670" y="36163"/>
                </a:lnTo>
                <a:lnTo>
                  <a:pt x="2007416" y="39358"/>
                </a:lnTo>
                <a:lnTo>
                  <a:pt x="2008523" y="41488"/>
                </a:lnTo>
                <a:lnTo>
                  <a:pt x="2009078" y="44874"/>
                </a:lnTo>
                <a:lnTo>
                  <a:pt x="2009078" y="94179"/>
                </a:lnTo>
                <a:lnTo>
                  <a:pt x="2020771" y="94179"/>
                </a:lnTo>
                <a:lnTo>
                  <a:pt x="2020771" y="47302"/>
                </a:lnTo>
                <a:lnTo>
                  <a:pt x="2022400" y="42255"/>
                </a:lnTo>
                <a:lnTo>
                  <a:pt x="2025659" y="39230"/>
                </a:lnTo>
                <a:lnTo>
                  <a:pt x="2028917" y="36206"/>
                </a:lnTo>
                <a:lnTo>
                  <a:pt x="2032804" y="34694"/>
                </a:lnTo>
                <a:lnTo>
                  <a:pt x="2040600" y="34694"/>
                </a:lnTo>
                <a:lnTo>
                  <a:pt x="2043379" y="35546"/>
                </a:lnTo>
                <a:lnTo>
                  <a:pt x="2045657" y="37250"/>
                </a:lnTo>
                <a:lnTo>
                  <a:pt x="2047937" y="38954"/>
                </a:lnTo>
                <a:lnTo>
                  <a:pt x="2049076" y="42084"/>
                </a:lnTo>
                <a:lnTo>
                  <a:pt x="2049076" y="94179"/>
                </a:lnTo>
                <a:lnTo>
                  <a:pt x="2061025" y="94179"/>
                </a:lnTo>
                <a:lnTo>
                  <a:pt x="2061025" y="42574"/>
                </a:lnTo>
                <a:lnTo>
                  <a:pt x="2060131" y="37761"/>
                </a:lnTo>
                <a:lnTo>
                  <a:pt x="2058341" y="34183"/>
                </a:lnTo>
                <a:lnTo>
                  <a:pt x="2055018" y="27538"/>
                </a:lnTo>
                <a:lnTo>
                  <a:pt x="2048757" y="24215"/>
                </a:lnTo>
                <a:lnTo>
                  <a:pt x="2035254" y="24215"/>
                </a:lnTo>
                <a:lnTo>
                  <a:pt x="2031377" y="25099"/>
                </a:lnTo>
                <a:lnTo>
                  <a:pt x="2027927" y="26867"/>
                </a:lnTo>
                <a:lnTo>
                  <a:pt x="2024477" y="28635"/>
                </a:lnTo>
                <a:lnTo>
                  <a:pt x="2021473" y="31350"/>
                </a:lnTo>
                <a:lnTo>
                  <a:pt x="2018918" y="35013"/>
                </a:lnTo>
                <a:lnTo>
                  <a:pt x="2017384" y="32032"/>
                </a:lnTo>
                <a:lnTo>
                  <a:pt x="2015680" y="29774"/>
                </a:lnTo>
                <a:lnTo>
                  <a:pt x="2013806" y="28241"/>
                </a:lnTo>
                <a:lnTo>
                  <a:pt x="2010483" y="25557"/>
                </a:lnTo>
                <a:lnTo>
                  <a:pt x="2006096" y="24215"/>
                </a:lnTo>
                <a:lnTo>
                  <a:pt x="1995830" y="24215"/>
                </a:lnTo>
                <a:lnTo>
                  <a:pt x="1991528" y="25515"/>
                </a:lnTo>
                <a:lnTo>
                  <a:pt x="1987736" y="28113"/>
                </a:lnTo>
                <a:lnTo>
                  <a:pt x="1985521" y="29646"/>
                </a:lnTo>
                <a:lnTo>
                  <a:pt x="1983051" y="32096"/>
                </a:lnTo>
                <a:lnTo>
                  <a:pt x="1980325" y="35461"/>
                </a:lnTo>
                <a:lnTo>
                  <a:pt x="1980325" y="25749"/>
                </a:lnTo>
                <a:close/>
              </a:path>
              <a:path w="2136656" h="123122">
                <a:moveTo>
                  <a:pt x="1483428" y="95265"/>
                </a:moveTo>
                <a:lnTo>
                  <a:pt x="1486633" y="95180"/>
                </a:lnTo>
                <a:lnTo>
                  <a:pt x="1489487" y="94839"/>
                </a:lnTo>
                <a:lnTo>
                  <a:pt x="1492181" y="94179"/>
                </a:lnTo>
                <a:lnTo>
                  <a:pt x="1492181" y="85106"/>
                </a:lnTo>
                <a:lnTo>
                  <a:pt x="1488710" y="85298"/>
                </a:lnTo>
                <a:lnTo>
                  <a:pt x="1486069" y="85298"/>
                </a:lnTo>
                <a:lnTo>
                  <a:pt x="1483683" y="84595"/>
                </a:lnTo>
                <a:lnTo>
                  <a:pt x="1481255" y="82188"/>
                </a:lnTo>
                <a:lnTo>
                  <a:pt x="1481255" y="35141"/>
                </a:lnTo>
                <a:lnTo>
                  <a:pt x="1492181" y="35141"/>
                </a:lnTo>
                <a:lnTo>
                  <a:pt x="1492181" y="25749"/>
                </a:lnTo>
                <a:lnTo>
                  <a:pt x="1481255" y="25749"/>
                </a:lnTo>
                <a:lnTo>
                  <a:pt x="1481255" y="6645"/>
                </a:lnTo>
                <a:lnTo>
                  <a:pt x="1469626" y="6645"/>
                </a:lnTo>
                <a:lnTo>
                  <a:pt x="1469626" y="25749"/>
                </a:lnTo>
                <a:lnTo>
                  <a:pt x="1460361" y="25749"/>
                </a:lnTo>
                <a:lnTo>
                  <a:pt x="1460361" y="35141"/>
                </a:lnTo>
                <a:lnTo>
                  <a:pt x="1469626" y="35141"/>
                </a:lnTo>
                <a:lnTo>
                  <a:pt x="1469626" y="84829"/>
                </a:lnTo>
                <a:lnTo>
                  <a:pt x="1470585" y="88396"/>
                </a:lnTo>
                <a:lnTo>
                  <a:pt x="1472501" y="91144"/>
                </a:lnTo>
                <a:lnTo>
                  <a:pt x="1474418" y="93891"/>
                </a:lnTo>
                <a:lnTo>
                  <a:pt x="1478060" y="95265"/>
                </a:lnTo>
                <a:lnTo>
                  <a:pt x="1483428" y="95265"/>
                </a:lnTo>
                <a:close/>
              </a:path>
              <a:path w="2136656" h="123122">
                <a:moveTo>
                  <a:pt x="1205310" y="121461"/>
                </a:moveTo>
                <a:lnTo>
                  <a:pt x="1205310" y="86511"/>
                </a:lnTo>
                <a:lnTo>
                  <a:pt x="1207823" y="89621"/>
                </a:lnTo>
                <a:lnTo>
                  <a:pt x="1207227" y="75841"/>
                </a:lnTo>
                <a:lnTo>
                  <a:pt x="1205651" y="72135"/>
                </a:lnTo>
                <a:lnTo>
                  <a:pt x="1204863" y="67641"/>
                </a:lnTo>
                <a:lnTo>
                  <a:pt x="1204863" y="55800"/>
                </a:lnTo>
                <a:lnTo>
                  <a:pt x="1205651" y="50390"/>
                </a:lnTo>
                <a:lnTo>
                  <a:pt x="1207227" y="46131"/>
                </a:lnTo>
                <a:lnTo>
                  <a:pt x="1210166" y="38165"/>
                </a:lnTo>
                <a:lnTo>
                  <a:pt x="1209804" y="29625"/>
                </a:lnTo>
                <a:lnTo>
                  <a:pt x="1207291" y="32032"/>
                </a:lnTo>
                <a:lnTo>
                  <a:pt x="1204991" y="35141"/>
                </a:lnTo>
                <a:lnTo>
                  <a:pt x="1204991" y="26068"/>
                </a:lnTo>
                <a:lnTo>
                  <a:pt x="1193809" y="26068"/>
                </a:lnTo>
                <a:lnTo>
                  <a:pt x="1193809" y="121461"/>
                </a:lnTo>
                <a:lnTo>
                  <a:pt x="1205310" y="121461"/>
                </a:lnTo>
                <a:close/>
              </a:path>
              <a:path w="2136656" h="123122">
                <a:moveTo>
                  <a:pt x="119357" y="319"/>
                </a:moveTo>
                <a:lnTo>
                  <a:pt x="105427" y="319"/>
                </a:lnTo>
                <a:lnTo>
                  <a:pt x="87729" y="76672"/>
                </a:lnTo>
                <a:lnTo>
                  <a:pt x="66515" y="319"/>
                </a:lnTo>
                <a:lnTo>
                  <a:pt x="52714" y="319"/>
                </a:lnTo>
                <a:lnTo>
                  <a:pt x="31500" y="76672"/>
                </a:lnTo>
                <a:lnTo>
                  <a:pt x="13801" y="319"/>
                </a:lnTo>
                <a:lnTo>
                  <a:pt x="0" y="319"/>
                </a:lnTo>
                <a:lnTo>
                  <a:pt x="24536" y="94178"/>
                </a:lnTo>
                <a:lnTo>
                  <a:pt x="37889" y="94178"/>
                </a:lnTo>
                <a:lnTo>
                  <a:pt x="59678" y="16356"/>
                </a:lnTo>
                <a:lnTo>
                  <a:pt x="81339" y="94178"/>
                </a:lnTo>
                <a:lnTo>
                  <a:pt x="94693" y="94178"/>
                </a:lnTo>
                <a:lnTo>
                  <a:pt x="119357" y="319"/>
                </a:lnTo>
                <a:close/>
              </a:path>
              <a:path w="2136656" h="123122">
                <a:moveTo>
                  <a:pt x="165980" y="36248"/>
                </a:moveTo>
                <a:lnTo>
                  <a:pt x="168067" y="39997"/>
                </a:lnTo>
                <a:lnTo>
                  <a:pt x="169344" y="42339"/>
                </a:lnTo>
                <a:lnTo>
                  <a:pt x="169984" y="46024"/>
                </a:lnTo>
                <a:lnTo>
                  <a:pt x="169984" y="94178"/>
                </a:lnTo>
                <a:lnTo>
                  <a:pt x="181805" y="94178"/>
                </a:lnTo>
                <a:lnTo>
                  <a:pt x="181805" y="43553"/>
                </a:lnTo>
                <a:lnTo>
                  <a:pt x="180846" y="38293"/>
                </a:lnTo>
                <a:lnTo>
                  <a:pt x="178930" y="34502"/>
                </a:lnTo>
                <a:lnTo>
                  <a:pt x="175394" y="27559"/>
                </a:lnTo>
                <a:lnTo>
                  <a:pt x="168663" y="24087"/>
                </a:lnTo>
                <a:lnTo>
                  <a:pt x="153200" y="24087"/>
                </a:lnTo>
                <a:lnTo>
                  <a:pt x="148579" y="25301"/>
                </a:lnTo>
                <a:lnTo>
                  <a:pt x="144873" y="27729"/>
                </a:lnTo>
                <a:lnTo>
                  <a:pt x="142700" y="29135"/>
                </a:lnTo>
                <a:lnTo>
                  <a:pt x="140251" y="31563"/>
                </a:lnTo>
                <a:lnTo>
                  <a:pt x="137524" y="35013"/>
                </a:lnTo>
                <a:lnTo>
                  <a:pt x="137524" y="0"/>
                </a:lnTo>
                <a:lnTo>
                  <a:pt x="126023" y="0"/>
                </a:lnTo>
                <a:lnTo>
                  <a:pt x="126023" y="94178"/>
                </a:lnTo>
                <a:lnTo>
                  <a:pt x="137524" y="94178"/>
                </a:lnTo>
                <a:lnTo>
                  <a:pt x="137524" y="48772"/>
                </a:lnTo>
                <a:lnTo>
                  <a:pt x="139463" y="42574"/>
                </a:lnTo>
                <a:lnTo>
                  <a:pt x="143339" y="39294"/>
                </a:lnTo>
                <a:lnTo>
                  <a:pt x="147216" y="36014"/>
                </a:lnTo>
                <a:lnTo>
                  <a:pt x="151539" y="34374"/>
                </a:lnTo>
                <a:lnTo>
                  <a:pt x="162060" y="34374"/>
                </a:lnTo>
                <a:lnTo>
                  <a:pt x="165980" y="36248"/>
                </a:lnTo>
                <a:close/>
              </a:path>
              <a:path w="2136656" h="123122">
                <a:moveTo>
                  <a:pt x="202358" y="26068"/>
                </a:moveTo>
                <a:lnTo>
                  <a:pt x="202358" y="94178"/>
                </a:lnTo>
                <a:lnTo>
                  <a:pt x="214051" y="94178"/>
                </a:lnTo>
                <a:lnTo>
                  <a:pt x="214051" y="26068"/>
                </a:lnTo>
                <a:lnTo>
                  <a:pt x="202358" y="26068"/>
                </a:lnTo>
                <a:close/>
              </a:path>
              <a:path w="2136656" h="123122">
                <a:moveTo>
                  <a:pt x="202358" y="319"/>
                </a:moveTo>
                <a:lnTo>
                  <a:pt x="202358" y="13353"/>
                </a:lnTo>
                <a:lnTo>
                  <a:pt x="214051" y="13353"/>
                </a:lnTo>
                <a:lnTo>
                  <a:pt x="214051" y="319"/>
                </a:lnTo>
                <a:lnTo>
                  <a:pt x="202358" y="319"/>
                </a:lnTo>
                <a:close/>
              </a:path>
              <a:path w="2136656" h="123122">
                <a:moveTo>
                  <a:pt x="235392" y="319"/>
                </a:moveTo>
                <a:lnTo>
                  <a:pt x="235392" y="94178"/>
                </a:lnTo>
                <a:lnTo>
                  <a:pt x="246893" y="94178"/>
                </a:lnTo>
                <a:lnTo>
                  <a:pt x="246893" y="319"/>
                </a:lnTo>
                <a:lnTo>
                  <a:pt x="235392" y="319"/>
                </a:lnTo>
                <a:close/>
              </a:path>
              <a:path w="2136656" h="123122">
                <a:moveTo>
                  <a:pt x="283150" y="26817"/>
                </a:moveTo>
                <a:lnTo>
                  <a:pt x="272899" y="34502"/>
                </a:lnTo>
                <a:lnTo>
                  <a:pt x="276605" y="54501"/>
                </a:lnTo>
                <a:lnTo>
                  <a:pt x="276818" y="48623"/>
                </a:lnTo>
                <a:lnTo>
                  <a:pt x="278713" y="43777"/>
                </a:lnTo>
                <a:lnTo>
                  <a:pt x="282292" y="39965"/>
                </a:lnTo>
                <a:lnTo>
                  <a:pt x="285870" y="36153"/>
                </a:lnTo>
                <a:lnTo>
                  <a:pt x="283150" y="26817"/>
                </a:lnTo>
                <a:close/>
              </a:path>
              <a:path w="2136656" h="123122">
                <a:moveTo>
                  <a:pt x="326443" y="63637"/>
                </a:moveTo>
                <a:lnTo>
                  <a:pt x="326443" y="56737"/>
                </a:lnTo>
                <a:lnTo>
                  <a:pt x="326102" y="51711"/>
                </a:lnTo>
                <a:lnTo>
                  <a:pt x="325421" y="48558"/>
                </a:lnTo>
                <a:lnTo>
                  <a:pt x="324654" y="43958"/>
                </a:lnTo>
                <a:lnTo>
                  <a:pt x="323121" y="39933"/>
                </a:lnTo>
                <a:lnTo>
                  <a:pt x="320821" y="36483"/>
                </a:lnTo>
                <a:lnTo>
                  <a:pt x="318435" y="32862"/>
                </a:lnTo>
                <a:lnTo>
                  <a:pt x="314963" y="29912"/>
                </a:lnTo>
                <a:lnTo>
                  <a:pt x="310406" y="27633"/>
                </a:lnTo>
                <a:lnTo>
                  <a:pt x="305848" y="25355"/>
                </a:lnTo>
                <a:lnTo>
                  <a:pt x="301141" y="24215"/>
                </a:lnTo>
                <a:lnTo>
                  <a:pt x="296117" y="24215"/>
                </a:lnTo>
                <a:lnTo>
                  <a:pt x="283150" y="26817"/>
                </a:lnTo>
                <a:lnTo>
                  <a:pt x="285870" y="36153"/>
                </a:lnTo>
                <a:lnTo>
                  <a:pt x="290299" y="34246"/>
                </a:lnTo>
                <a:lnTo>
                  <a:pt x="302951" y="34246"/>
                </a:lnTo>
                <a:lnTo>
                  <a:pt x="308212" y="37015"/>
                </a:lnTo>
                <a:lnTo>
                  <a:pt x="311364" y="42552"/>
                </a:lnTo>
                <a:lnTo>
                  <a:pt x="313068" y="45534"/>
                </a:lnTo>
                <a:lnTo>
                  <a:pt x="314154" y="49517"/>
                </a:lnTo>
                <a:lnTo>
                  <a:pt x="314623" y="54501"/>
                </a:lnTo>
                <a:lnTo>
                  <a:pt x="276605" y="54501"/>
                </a:lnTo>
                <a:lnTo>
                  <a:pt x="272899" y="34502"/>
                </a:lnTo>
                <a:lnTo>
                  <a:pt x="271197" y="36624"/>
                </a:lnTo>
                <a:lnTo>
                  <a:pt x="265764" y="47694"/>
                </a:lnTo>
                <a:lnTo>
                  <a:pt x="263953" y="61273"/>
                </a:lnTo>
                <a:lnTo>
                  <a:pt x="264006" y="63797"/>
                </a:lnTo>
                <a:lnTo>
                  <a:pt x="266527" y="77140"/>
                </a:lnTo>
                <a:lnTo>
                  <a:pt x="272835" y="87310"/>
                </a:lnTo>
                <a:lnTo>
                  <a:pt x="278756" y="93508"/>
                </a:lnTo>
                <a:lnTo>
                  <a:pt x="285976" y="96606"/>
                </a:lnTo>
                <a:lnTo>
                  <a:pt x="297988" y="96606"/>
                </a:lnTo>
                <a:lnTo>
                  <a:pt x="301119" y="96266"/>
                </a:lnTo>
                <a:lnTo>
                  <a:pt x="303888" y="95584"/>
                </a:lnTo>
                <a:lnTo>
                  <a:pt x="309043" y="94391"/>
                </a:lnTo>
                <a:lnTo>
                  <a:pt x="313366" y="92091"/>
                </a:lnTo>
                <a:lnTo>
                  <a:pt x="316859" y="88683"/>
                </a:lnTo>
                <a:lnTo>
                  <a:pt x="318946" y="86724"/>
                </a:lnTo>
                <a:lnTo>
                  <a:pt x="320831" y="84200"/>
                </a:lnTo>
                <a:lnTo>
                  <a:pt x="322514" y="81112"/>
                </a:lnTo>
                <a:lnTo>
                  <a:pt x="324196" y="78024"/>
                </a:lnTo>
                <a:lnTo>
                  <a:pt x="325187" y="75223"/>
                </a:lnTo>
                <a:lnTo>
                  <a:pt x="325485" y="72710"/>
                </a:lnTo>
                <a:lnTo>
                  <a:pt x="314175" y="72710"/>
                </a:lnTo>
                <a:lnTo>
                  <a:pt x="313323" y="75735"/>
                </a:lnTo>
                <a:lnTo>
                  <a:pt x="311875" y="78396"/>
                </a:lnTo>
                <a:lnTo>
                  <a:pt x="309831" y="80697"/>
                </a:lnTo>
                <a:lnTo>
                  <a:pt x="306252" y="84658"/>
                </a:lnTo>
                <a:lnTo>
                  <a:pt x="301460" y="86639"/>
                </a:lnTo>
                <a:lnTo>
                  <a:pt x="289022" y="86639"/>
                </a:lnTo>
                <a:lnTo>
                  <a:pt x="284272" y="84541"/>
                </a:lnTo>
                <a:lnTo>
                  <a:pt x="281205" y="80345"/>
                </a:lnTo>
                <a:lnTo>
                  <a:pt x="278138" y="76150"/>
                </a:lnTo>
                <a:lnTo>
                  <a:pt x="276498" y="70580"/>
                </a:lnTo>
                <a:lnTo>
                  <a:pt x="276285" y="63637"/>
                </a:lnTo>
                <a:lnTo>
                  <a:pt x="326443" y="63637"/>
                </a:lnTo>
                <a:close/>
              </a:path>
              <a:path w="2136656" h="123122">
                <a:moveTo>
                  <a:pt x="377155" y="25749"/>
                </a:moveTo>
                <a:lnTo>
                  <a:pt x="377155" y="94178"/>
                </a:lnTo>
                <a:lnTo>
                  <a:pt x="388657" y="94178"/>
                </a:lnTo>
                <a:lnTo>
                  <a:pt x="388657" y="49964"/>
                </a:lnTo>
                <a:lnTo>
                  <a:pt x="390212" y="45673"/>
                </a:lnTo>
                <a:lnTo>
                  <a:pt x="393321" y="41945"/>
                </a:lnTo>
                <a:lnTo>
                  <a:pt x="396431" y="38218"/>
                </a:lnTo>
                <a:lnTo>
                  <a:pt x="400882" y="36355"/>
                </a:lnTo>
                <a:lnTo>
                  <a:pt x="407985" y="36376"/>
                </a:lnTo>
                <a:lnTo>
                  <a:pt x="410445" y="36674"/>
                </a:lnTo>
                <a:lnTo>
                  <a:pt x="410445" y="24535"/>
                </a:lnTo>
                <a:lnTo>
                  <a:pt x="409210" y="24407"/>
                </a:lnTo>
                <a:lnTo>
                  <a:pt x="406739" y="24215"/>
                </a:lnTo>
                <a:lnTo>
                  <a:pt x="402181" y="24215"/>
                </a:lnTo>
                <a:lnTo>
                  <a:pt x="398156" y="25866"/>
                </a:lnTo>
                <a:lnTo>
                  <a:pt x="394663" y="29167"/>
                </a:lnTo>
                <a:lnTo>
                  <a:pt x="391170" y="32468"/>
                </a:lnTo>
                <a:lnTo>
                  <a:pt x="388976" y="35269"/>
                </a:lnTo>
                <a:lnTo>
                  <a:pt x="388081" y="37569"/>
                </a:lnTo>
                <a:lnTo>
                  <a:pt x="388081" y="25749"/>
                </a:lnTo>
                <a:lnTo>
                  <a:pt x="377155" y="25749"/>
                </a:lnTo>
                <a:close/>
              </a:path>
              <a:path w="2136656" h="123122">
                <a:moveTo>
                  <a:pt x="435819" y="26817"/>
                </a:moveTo>
                <a:lnTo>
                  <a:pt x="425567" y="34502"/>
                </a:lnTo>
                <a:lnTo>
                  <a:pt x="429273" y="54501"/>
                </a:lnTo>
                <a:lnTo>
                  <a:pt x="429486" y="48623"/>
                </a:lnTo>
                <a:lnTo>
                  <a:pt x="431382" y="43777"/>
                </a:lnTo>
                <a:lnTo>
                  <a:pt x="434960" y="39965"/>
                </a:lnTo>
                <a:lnTo>
                  <a:pt x="438538" y="36153"/>
                </a:lnTo>
                <a:lnTo>
                  <a:pt x="435819" y="26817"/>
                </a:lnTo>
                <a:close/>
              </a:path>
              <a:path w="2136656" h="123122">
                <a:moveTo>
                  <a:pt x="479112" y="63637"/>
                </a:moveTo>
                <a:lnTo>
                  <a:pt x="479112" y="56737"/>
                </a:lnTo>
                <a:lnTo>
                  <a:pt x="478771" y="51711"/>
                </a:lnTo>
                <a:lnTo>
                  <a:pt x="478090" y="48558"/>
                </a:lnTo>
                <a:lnTo>
                  <a:pt x="477323" y="43958"/>
                </a:lnTo>
                <a:lnTo>
                  <a:pt x="475790" y="39933"/>
                </a:lnTo>
                <a:lnTo>
                  <a:pt x="473489" y="36483"/>
                </a:lnTo>
                <a:lnTo>
                  <a:pt x="471103" y="32862"/>
                </a:lnTo>
                <a:lnTo>
                  <a:pt x="467632" y="29912"/>
                </a:lnTo>
                <a:lnTo>
                  <a:pt x="463074" y="27633"/>
                </a:lnTo>
                <a:lnTo>
                  <a:pt x="458516" y="25355"/>
                </a:lnTo>
                <a:lnTo>
                  <a:pt x="453809" y="24215"/>
                </a:lnTo>
                <a:lnTo>
                  <a:pt x="448786" y="24215"/>
                </a:lnTo>
                <a:lnTo>
                  <a:pt x="435819" y="26817"/>
                </a:lnTo>
                <a:lnTo>
                  <a:pt x="438538" y="36153"/>
                </a:lnTo>
                <a:lnTo>
                  <a:pt x="442968" y="34246"/>
                </a:lnTo>
                <a:lnTo>
                  <a:pt x="455619" y="34246"/>
                </a:lnTo>
                <a:lnTo>
                  <a:pt x="460880" y="37015"/>
                </a:lnTo>
                <a:lnTo>
                  <a:pt x="464032" y="42552"/>
                </a:lnTo>
                <a:lnTo>
                  <a:pt x="465736" y="45534"/>
                </a:lnTo>
                <a:lnTo>
                  <a:pt x="466823" y="49517"/>
                </a:lnTo>
                <a:lnTo>
                  <a:pt x="467291" y="54501"/>
                </a:lnTo>
                <a:lnTo>
                  <a:pt x="429273" y="54501"/>
                </a:lnTo>
                <a:lnTo>
                  <a:pt x="425567" y="34502"/>
                </a:lnTo>
                <a:lnTo>
                  <a:pt x="423866" y="36624"/>
                </a:lnTo>
                <a:lnTo>
                  <a:pt x="418433" y="47694"/>
                </a:lnTo>
                <a:lnTo>
                  <a:pt x="416622" y="61273"/>
                </a:lnTo>
                <a:lnTo>
                  <a:pt x="416674" y="63797"/>
                </a:lnTo>
                <a:lnTo>
                  <a:pt x="419196" y="77140"/>
                </a:lnTo>
                <a:lnTo>
                  <a:pt x="425503" y="87310"/>
                </a:lnTo>
                <a:lnTo>
                  <a:pt x="431424" y="93508"/>
                </a:lnTo>
                <a:lnTo>
                  <a:pt x="438644" y="96606"/>
                </a:lnTo>
                <a:lnTo>
                  <a:pt x="450657" y="96606"/>
                </a:lnTo>
                <a:lnTo>
                  <a:pt x="453788" y="96266"/>
                </a:lnTo>
                <a:lnTo>
                  <a:pt x="456557" y="95584"/>
                </a:lnTo>
                <a:lnTo>
                  <a:pt x="461711" y="94391"/>
                </a:lnTo>
                <a:lnTo>
                  <a:pt x="466034" y="92091"/>
                </a:lnTo>
                <a:lnTo>
                  <a:pt x="469528" y="88683"/>
                </a:lnTo>
                <a:lnTo>
                  <a:pt x="471615" y="86724"/>
                </a:lnTo>
                <a:lnTo>
                  <a:pt x="473500" y="84201"/>
                </a:lnTo>
                <a:lnTo>
                  <a:pt x="475182" y="81112"/>
                </a:lnTo>
                <a:lnTo>
                  <a:pt x="476865" y="78024"/>
                </a:lnTo>
                <a:lnTo>
                  <a:pt x="477855" y="75223"/>
                </a:lnTo>
                <a:lnTo>
                  <a:pt x="478153" y="72710"/>
                </a:lnTo>
                <a:lnTo>
                  <a:pt x="466844" y="72710"/>
                </a:lnTo>
                <a:lnTo>
                  <a:pt x="465992" y="75735"/>
                </a:lnTo>
                <a:lnTo>
                  <a:pt x="464544" y="78396"/>
                </a:lnTo>
                <a:lnTo>
                  <a:pt x="462499" y="80697"/>
                </a:lnTo>
                <a:lnTo>
                  <a:pt x="458921" y="84658"/>
                </a:lnTo>
                <a:lnTo>
                  <a:pt x="454128" y="86639"/>
                </a:lnTo>
                <a:lnTo>
                  <a:pt x="441690" y="86639"/>
                </a:lnTo>
                <a:lnTo>
                  <a:pt x="436941" y="84541"/>
                </a:lnTo>
                <a:lnTo>
                  <a:pt x="433874" y="80345"/>
                </a:lnTo>
                <a:lnTo>
                  <a:pt x="430807" y="76150"/>
                </a:lnTo>
                <a:lnTo>
                  <a:pt x="429167" y="70581"/>
                </a:lnTo>
                <a:lnTo>
                  <a:pt x="428953" y="63637"/>
                </a:lnTo>
                <a:lnTo>
                  <a:pt x="479112" y="63637"/>
                </a:lnTo>
                <a:close/>
              </a:path>
              <a:path w="2136656" h="123122">
                <a:moveTo>
                  <a:pt x="552379" y="25749"/>
                </a:moveTo>
                <a:lnTo>
                  <a:pt x="539792" y="25749"/>
                </a:lnTo>
                <a:lnTo>
                  <a:pt x="520687" y="81463"/>
                </a:lnTo>
                <a:lnTo>
                  <a:pt x="502412" y="25749"/>
                </a:lnTo>
                <a:lnTo>
                  <a:pt x="489058" y="25749"/>
                </a:lnTo>
                <a:lnTo>
                  <a:pt x="514297" y="94179"/>
                </a:lnTo>
                <a:lnTo>
                  <a:pt x="526565" y="94179"/>
                </a:lnTo>
                <a:lnTo>
                  <a:pt x="552379" y="25749"/>
                </a:lnTo>
                <a:close/>
              </a:path>
              <a:path w="2136656" h="123122">
                <a:moveTo>
                  <a:pt x="577582" y="26817"/>
                </a:moveTo>
                <a:lnTo>
                  <a:pt x="567331" y="34502"/>
                </a:lnTo>
                <a:lnTo>
                  <a:pt x="571037" y="54501"/>
                </a:lnTo>
                <a:lnTo>
                  <a:pt x="571250" y="48623"/>
                </a:lnTo>
                <a:lnTo>
                  <a:pt x="573146" y="43777"/>
                </a:lnTo>
                <a:lnTo>
                  <a:pt x="576724" y="39965"/>
                </a:lnTo>
                <a:lnTo>
                  <a:pt x="580302" y="36153"/>
                </a:lnTo>
                <a:lnTo>
                  <a:pt x="577582" y="26817"/>
                </a:lnTo>
                <a:close/>
              </a:path>
              <a:path w="2136656" h="123122">
                <a:moveTo>
                  <a:pt x="620875" y="63638"/>
                </a:moveTo>
                <a:lnTo>
                  <a:pt x="620875" y="56737"/>
                </a:lnTo>
                <a:lnTo>
                  <a:pt x="620535" y="51711"/>
                </a:lnTo>
                <a:lnTo>
                  <a:pt x="619853" y="48559"/>
                </a:lnTo>
                <a:lnTo>
                  <a:pt x="619087" y="43958"/>
                </a:lnTo>
                <a:lnTo>
                  <a:pt x="617553" y="39933"/>
                </a:lnTo>
                <a:lnTo>
                  <a:pt x="615253" y="36483"/>
                </a:lnTo>
                <a:lnTo>
                  <a:pt x="612867" y="32862"/>
                </a:lnTo>
                <a:lnTo>
                  <a:pt x="609395" y="29912"/>
                </a:lnTo>
                <a:lnTo>
                  <a:pt x="604838" y="27634"/>
                </a:lnTo>
                <a:lnTo>
                  <a:pt x="600280" y="25355"/>
                </a:lnTo>
                <a:lnTo>
                  <a:pt x="595573" y="24215"/>
                </a:lnTo>
                <a:lnTo>
                  <a:pt x="590549" y="24215"/>
                </a:lnTo>
                <a:lnTo>
                  <a:pt x="577582" y="26817"/>
                </a:lnTo>
                <a:lnTo>
                  <a:pt x="580302" y="36153"/>
                </a:lnTo>
                <a:lnTo>
                  <a:pt x="584732" y="34246"/>
                </a:lnTo>
                <a:lnTo>
                  <a:pt x="597383" y="34246"/>
                </a:lnTo>
                <a:lnTo>
                  <a:pt x="602644" y="37015"/>
                </a:lnTo>
                <a:lnTo>
                  <a:pt x="605796" y="42553"/>
                </a:lnTo>
                <a:lnTo>
                  <a:pt x="607500" y="45534"/>
                </a:lnTo>
                <a:lnTo>
                  <a:pt x="608586" y="49517"/>
                </a:lnTo>
                <a:lnTo>
                  <a:pt x="609055" y="54501"/>
                </a:lnTo>
                <a:lnTo>
                  <a:pt x="571037" y="54501"/>
                </a:lnTo>
                <a:lnTo>
                  <a:pt x="567331" y="34502"/>
                </a:lnTo>
                <a:lnTo>
                  <a:pt x="565629" y="36624"/>
                </a:lnTo>
                <a:lnTo>
                  <a:pt x="560197" y="47694"/>
                </a:lnTo>
                <a:lnTo>
                  <a:pt x="558386" y="61274"/>
                </a:lnTo>
                <a:lnTo>
                  <a:pt x="558438" y="63797"/>
                </a:lnTo>
                <a:lnTo>
                  <a:pt x="560960" y="77140"/>
                </a:lnTo>
                <a:lnTo>
                  <a:pt x="567267" y="87310"/>
                </a:lnTo>
                <a:lnTo>
                  <a:pt x="573188" y="93508"/>
                </a:lnTo>
                <a:lnTo>
                  <a:pt x="580408" y="96607"/>
                </a:lnTo>
                <a:lnTo>
                  <a:pt x="592420" y="96607"/>
                </a:lnTo>
                <a:lnTo>
                  <a:pt x="595552" y="96266"/>
                </a:lnTo>
                <a:lnTo>
                  <a:pt x="598320" y="95584"/>
                </a:lnTo>
                <a:lnTo>
                  <a:pt x="603475" y="94392"/>
                </a:lnTo>
                <a:lnTo>
                  <a:pt x="607798" y="92091"/>
                </a:lnTo>
                <a:lnTo>
                  <a:pt x="611291" y="88684"/>
                </a:lnTo>
                <a:lnTo>
                  <a:pt x="613378" y="86724"/>
                </a:lnTo>
                <a:lnTo>
                  <a:pt x="615264" y="84201"/>
                </a:lnTo>
                <a:lnTo>
                  <a:pt x="616946" y="81112"/>
                </a:lnTo>
                <a:lnTo>
                  <a:pt x="618628" y="78024"/>
                </a:lnTo>
                <a:lnTo>
                  <a:pt x="619619" y="75223"/>
                </a:lnTo>
                <a:lnTo>
                  <a:pt x="619917" y="72710"/>
                </a:lnTo>
                <a:lnTo>
                  <a:pt x="608608" y="72710"/>
                </a:lnTo>
                <a:lnTo>
                  <a:pt x="607755" y="75735"/>
                </a:lnTo>
                <a:lnTo>
                  <a:pt x="606307" y="78397"/>
                </a:lnTo>
                <a:lnTo>
                  <a:pt x="604263" y="80697"/>
                </a:lnTo>
                <a:lnTo>
                  <a:pt x="600685" y="84658"/>
                </a:lnTo>
                <a:lnTo>
                  <a:pt x="595892" y="86639"/>
                </a:lnTo>
                <a:lnTo>
                  <a:pt x="583454" y="86639"/>
                </a:lnTo>
                <a:lnTo>
                  <a:pt x="578705" y="84541"/>
                </a:lnTo>
                <a:lnTo>
                  <a:pt x="575637" y="80346"/>
                </a:lnTo>
                <a:lnTo>
                  <a:pt x="572570" y="76150"/>
                </a:lnTo>
                <a:lnTo>
                  <a:pt x="570931" y="70581"/>
                </a:lnTo>
                <a:lnTo>
                  <a:pt x="570717" y="63638"/>
                </a:lnTo>
                <a:lnTo>
                  <a:pt x="620875" y="63638"/>
                </a:lnTo>
                <a:close/>
              </a:path>
              <a:path w="2136656" h="123122">
                <a:moveTo>
                  <a:pt x="650054" y="94179"/>
                </a:moveTo>
                <a:lnTo>
                  <a:pt x="650054" y="53862"/>
                </a:lnTo>
                <a:lnTo>
                  <a:pt x="650342" y="50422"/>
                </a:lnTo>
                <a:lnTo>
                  <a:pt x="650917" y="48016"/>
                </a:lnTo>
                <a:lnTo>
                  <a:pt x="651493" y="45609"/>
                </a:lnTo>
                <a:lnTo>
                  <a:pt x="652739" y="43277"/>
                </a:lnTo>
                <a:lnTo>
                  <a:pt x="654655" y="41019"/>
                </a:lnTo>
                <a:lnTo>
                  <a:pt x="657041" y="38208"/>
                </a:lnTo>
                <a:lnTo>
                  <a:pt x="659809" y="36334"/>
                </a:lnTo>
                <a:lnTo>
                  <a:pt x="662962" y="35397"/>
                </a:lnTo>
                <a:lnTo>
                  <a:pt x="664708" y="34843"/>
                </a:lnTo>
                <a:lnTo>
                  <a:pt x="666945" y="34566"/>
                </a:lnTo>
                <a:lnTo>
                  <a:pt x="675037" y="34566"/>
                </a:lnTo>
                <a:lnTo>
                  <a:pt x="678743" y="36696"/>
                </a:lnTo>
                <a:lnTo>
                  <a:pt x="680789" y="40955"/>
                </a:lnTo>
                <a:lnTo>
                  <a:pt x="682024" y="43511"/>
                </a:lnTo>
                <a:lnTo>
                  <a:pt x="682642" y="46876"/>
                </a:lnTo>
                <a:lnTo>
                  <a:pt x="682642" y="94179"/>
                </a:lnTo>
                <a:lnTo>
                  <a:pt x="694335" y="94179"/>
                </a:lnTo>
                <a:lnTo>
                  <a:pt x="694335" y="43383"/>
                </a:lnTo>
                <a:lnTo>
                  <a:pt x="693398" y="38080"/>
                </a:lnTo>
                <a:lnTo>
                  <a:pt x="691523" y="34374"/>
                </a:lnTo>
                <a:lnTo>
                  <a:pt x="688116" y="27601"/>
                </a:lnTo>
                <a:lnTo>
                  <a:pt x="681556" y="24215"/>
                </a:lnTo>
                <a:lnTo>
                  <a:pt x="667413" y="24215"/>
                </a:lnTo>
                <a:lnTo>
                  <a:pt x="663388" y="25088"/>
                </a:lnTo>
                <a:lnTo>
                  <a:pt x="659767" y="26835"/>
                </a:lnTo>
                <a:lnTo>
                  <a:pt x="656146" y="28582"/>
                </a:lnTo>
                <a:lnTo>
                  <a:pt x="652717" y="31456"/>
                </a:lnTo>
                <a:lnTo>
                  <a:pt x="649480" y="35460"/>
                </a:lnTo>
                <a:lnTo>
                  <a:pt x="649480" y="25749"/>
                </a:lnTo>
                <a:lnTo>
                  <a:pt x="638554" y="25749"/>
                </a:lnTo>
                <a:lnTo>
                  <a:pt x="638554" y="94179"/>
                </a:lnTo>
                <a:lnTo>
                  <a:pt x="650054" y="94179"/>
                </a:lnTo>
                <a:close/>
              </a:path>
              <a:path w="2136656" h="123122">
                <a:moveTo>
                  <a:pt x="726389" y="25749"/>
                </a:moveTo>
                <a:lnTo>
                  <a:pt x="714632" y="25749"/>
                </a:lnTo>
                <a:lnTo>
                  <a:pt x="714632" y="78099"/>
                </a:lnTo>
                <a:lnTo>
                  <a:pt x="715591" y="82763"/>
                </a:lnTo>
                <a:lnTo>
                  <a:pt x="717508" y="86256"/>
                </a:lnTo>
                <a:lnTo>
                  <a:pt x="721043" y="92773"/>
                </a:lnTo>
                <a:lnTo>
                  <a:pt x="727688" y="96032"/>
                </a:lnTo>
                <a:lnTo>
                  <a:pt x="743705" y="96032"/>
                </a:lnTo>
                <a:lnTo>
                  <a:pt x="749030" y="94243"/>
                </a:lnTo>
                <a:lnTo>
                  <a:pt x="753417" y="90664"/>
                </a:lnTo>
                <a:lnTo>
                  <a:pt x="755632" y="88875"/>
                </a:lnTo>
                <a:lnTo>
                  <a:pt x="757485" y="86682"/>
                </a:lnTo>
                <a:lnTo>
                  <a:pt x="758976" y="84083"/>
                </a:lnTo>
                <a:lnTo>
                  <a:pt x="758848" y="94179"/>
                </a:lnTo>
                <a:lnTo>
                  <a:pt x="769711" y="94179"/>
                </a:lnTo>
                <a:lnTo>
                  <a:pt x="769711" y="25749"/>
                </a:lnTo>
                <a:lnTo>
                  <a:pt x="758209" y="25749"/>
                </a:lnTo>
                <a:lnTo>
                  <a:pt x="758209" y="66044"/>
                </a:lnTo>
                <a:lnTo>
                  <a:pt x="757421" y="71305"/>
                </a:lnTo>
                <a:lnTo>
                  <a:pt x="755845" y="75138"/>
                </a:lnTo>
                <a:lnTo>
                  <a:pt x="752949" y="82294"/>
                </a:lnTo>
                <a:lnTo>
                  <a:pt x="747496" y="85872"/>
                </a:lnTo>
                <a:lnTo>
                  <a:pt x="733908" y="85872"/>
                </a:lnTo>
                <a:lnTo>
                  <a:pt x="730095" y="83828"/>
                </a:lnTo>
                <a:lnTo>
                  <a:pt x="728050" y="79739"/>
                </a:lnTo>
                <a:lnTo>
                  <a:pt x="726943" y="77524"/>
                </a:lnTo>
                <a:lnTo>
                  <a:pt x="726389" y="74670"/>
                </a:lnTo>
                <a:lnTo>
                  <a:pt x="726389" y="25749"/>
                </a:lnTo>
                <a:close/>
              </a:path>
              <a:path w="2136656" h="123122">
                <a:moveTo>
                  <a:pt x="806585" y="26817"/>
                </a:moveTo>
                <a:lnTo>
                  <a:pt x="796334" y="34502"/>
                </a:lnTo>
                <a:lnTo>
                  <a:pt x="800040" y="54501"/>
                </a:lnTo>
                <a:lnTo>
                  <a:pt x="800253" y="48623"/>
                </a:lnTo>
                <a:lnTo>
                  <a:pt x="802148" y="43777"/>
                </a:lnTo>
                <a:lnTo>
                  <a:pt x="805727" y="39965"/>
                </a:lnTo>
                <a:lnTo>
                  <a:pt x="809305" y="36153"/>
                </a:lnTo>
                <a:lnTo>
                  <a:pt x="806585" y="26817"/>
                </a:lnTo>
                <a:close/>
              </a:path>
              <a:path w="2136656" h="123122">
                <a:moveTo>
                  <a:pt x="849878" y="63638"/>
                </a:moveTo>
                <a:lnTo>
                  <a:pt x="849878" y="56737"/>
                </a:lnTo>
                <a:lnTo>
                  <a:pt x="849538" y="51711"/>
                </a:lnTo>
                <a:lnTo>
                  <a:pt x="848856" y="48559"/>
                </a:lnTo>
                <a:lnTo>
                  <a:pt x="848089" y="43958"/>
                </a:lnTo>
                <a:lnTo>
                  <a:pt x="846556" y="39933"/>
                </a:lnTo>
                <a:lnTo>
                  <a:pt x="844256" y="36483"/>
                </a:lnTo>
                <a:lnTo>
                  <a:pt x="841870" y="32862"/>
                </a:lnTo>
                <a:lnTo>
                  <a:pt x="838399" y="29912"/>
                </a:lnTo>
                <a:lnTo>
                  <a:pt x="833841" y="27634"/>
                </a:lnTo>
                <a:lnTo>
                  <a:pt x="829283" y="25355"/>
                </a:lnTo>
                <a:lnTo>
                  <a:pt x="824576" y="24215"/>
                </a:lnTo>
                <a:lnTo>
                  <a:pt x="819552" y="24215"/>
                </a:lnTo>
                <a:lnTo>
                  <a:pt x="806585" y="26817"/>
                </a:lnTo>
                <a:lnTo>
                  <a:pt x="809305" y="36153"/>
                </a:lnTo>
                <a:lnTo>
                  <a:pt x="813735" y="34246"/>
                </a:lnTo>
                <a:lnTo>
                  <a:pt x="826386" y="34246"/>
                </a:lnTo>
                <a:lnTo>
                  <a:pt x="831647" y="37015"/>
                </a:lnTo>
                <a:lnTo>
                  <a:pt x="834799" y="42553"/>
                </a:lnTo>
                <a:lnTo>
                  <a:pt x="836502" y="45534"/>
                </a:lnTo>
                <a:lnTo>
                  <a:pt x="837589" y="49517"/>
                </a:lnTo>
                <a:lnTo>
                  <a:pt x="838058" y="54501"/>
                </a:lnTo>
                <a:lnTo>
                  <a:pt x="800040" y="54501"/>
                </a:lnTo>
                <a:lnTo>
                  <a:pt x="796334" y="34502"/>
                </a:lnTo>
                <a:lnTo>
                  <a:pt x="794632" y="36624"/>
                </a:lnTo>
                <a:lnTo>
                  <a:pt x="789199" y="47694"/>
                </a:lnTo>
                <a:lnTo>
                  <a:pt x="787388" y="61274"/>
                </a:lnTo>
                <a:lnTo>
                  <a:pt x="787441" y="63797"/>
                </a:lnTo>
                <a:lnTo>
                  <a:pt x="789962" y="77140"/>
                </a:lnTo>
                <a:lnTo>
                  <a:pt x="796270" y="87310"/>
                </a:lnTo>
                <a:lnTo>
                  <a:pt x="802191" y="93508"/>
                </a:lnTo>
                <a:lnTo>
                  <a:pt x="809411" y="96607"/>
                </a:lnTo>
                <a:lnTo>
                  <a:pt x="821424" y="96607"/>
                </a:lnTo>
                <a:lnTo>
                  <a:pt x="824555" y="96266"/>
                </a:lnTo>
                <a:lnTo>
                  <a:pt x="827323" y="95584"/>
                </a:lnTo>
                <a:lnTo>
                  <a:pt x="832478" y="94392"/>
                </a:lnTo>
                <a:lnTo>
                  <a:pt x="836801" y="92091"/>
                </a:lnTo>
                <a:lnTo>
                  <a:pt x="840294" y="88684"/>
                </a:lnTo>
                <a:lnTo>
                  <a:pt x="842381" y="86724"/>
                </a:lnTo>
                <a:lnTo>
                  <a:pt x="844266" y="84201"/>
                </a:lnTo>
                <a:lnTo>
                  <a:pt x="845949" y="81112"/>
                </a:lnTo>
                <a:lnTo>
                  <a:pt x="847632" y="78024"/>
                </a:lnTo>
                <a:lnTo>
                  <a:pt x="848622" y="75223"/>
                </a:lnTo>
                <a:lnTo>
                  <a:pt x="848920" y="72710"/>
                </a:lnTo>
                <a:lnTo>
                  <a:pt x="837611" y="72710"/>
                </a:lnTo>
                <a:lnTo>
                  <a:pt x="836758" y="75735"/>
                </a:lnTo>
                <a:lnTo>
                  <a:pt x="835310" y="78397"/>
                </a:lnTo>
                <a:lnTo>
                  <a:pt x="833266" y="80697"/>
                </a:lnTo>
                <a:lnTo>
                  <a:pt x="829687" y="84658"/>
                </a:lnTo>
                <a:lnTo>
                  <a:pt x="824895" y="86639"/>
                </a:lnTo>
                <a:lnTo>
                  <a:pt x="812457" y="86639"/>
                </a:lnTo>
                <a:lnTo>
                  <a:pt x="807707" y="84541"/>
                </a:lnTo>
                <a:lnTo>
                  <a:pt x="804640" y="80346"/>
                </a:lnTo>
                <a:lnTo>
                  <a:pt x="801573" y="76150"/>
                </a:lnTo>
                <a:lnTo>
                  <a:pt x="799933" y="70581"/>
                </a:lnTo>
                <a:lnTo>
                  <a:pt x="799720" y="63638"/>
                </a:lnTo>
                <a:lnTo>
                  <a:pt x="849878" y="63638"/>
                </a:lnTo>
                <a:close/>
              </a:path>
              <a:path w="2136656" h="123122">
                <a:moveTo>
                  <a:pt x="880165" y="85233"/>
                </a:moveTo>
                <a:lnTo>
                  <a:pt x="877269" y="81528"/>
                </a:lnTo>
                <a:lnTo>
                  <a:pt x="875693" y="79483"/>
                </a:lnTo>
                <a:lnTo>
                  <a:pt x="874734" y="76544"/>
                </a:lnTo>
                <a:lnTo>
                  <a:pt x="874393" y="72710"/>
                </a:lnTo>
                <a:lnTo>
                  <a:pt x="863339" y="72710"/>
                </a:lnTo>
                <a:lnTo>
                  <a:pt x="863637" y="79526"/>
                </a:lnTo>
                <a:lnTo>
                  <a:pt x="865906" y="85244"/>
                </a:lnTo>
                <a:lnTo>
                  <a:pt x="870144" y="89866"/>
                </a:lnTo>
                <a:lnTo>
                  <a:pt x="874383" y="94487"/>
                </a:lnTo>
                <a:lnTo>
                  <a:pt x="881592" y="96798"/>
                </a:lnTo>
                <a:lnTo>
                  <a:pt x="901230" y="96798"/>
                </a:lnTo>
                <a:lnTo>
                  <a:pt x="908269" y="94583"/>
                </a:lnTo>
                <a:lnTo>
                  <a:pt x="912890" y="90153"/>
                </a:lnTo>
                <a:lnTo>
                  <a:pt x="917512" y="85723"/>
                </a:lnTo>
                <a:lnTo>
                  <a:pt x="919823" y="80463"/>
                </a:lnTo>
                <a:lnTo>
                  <a:pt x="919823" y="68067"/>
                </a:lnTo>
                <a:lnTo>
                  <a:pt x="917587" y="63446"/>
                </a:lnTo>
                <a:lnTo>
                  <a:pt x="913114" y="60507"/>
                </a:lnTo>
                <a:lnTo>
                  <a:pt x="910303" y="58632"/>
                </a:lnTo>
                <a:lnTo>
                  <a:pt x="904765" y="56695"/>
                </a:lnTo>
                <a:lnTo>
                  <a:pt x="896501" y="54692"/>
                </a:lnTo>
                <a:lnTo>
                  <a:pt x="888898" y="52839"/>
                </a:lnTo>
                <a:lnTo>
                  <a:pt x="885574" y="52030"/>
                </a:lnTo>
                <a:lnTo>
                  <a:pt x="883062" y="51093"/>
                </a:lnTo>
                <a:lnTo>
                  <a:pt x="881357" y="50028"/>
                </a:lnTo>
                <a:lnTo>
                  <a:pt x="878419" y="48239"/>
                </a:lnTo>
                <a:lnTo>
                  <a:pt x="876949" y="45854"/>
                </a:lnTo>
                <a:lnTo>
                  <a:pt x="876949" y="40146"/>
                </a:lnTo>
                <a:lnTo>
                  <a:pt x="878067" y="37952"/>
                </a:lnTo>
                <a:lnTo>
                  <a:pt x="880304" y="36291"/>
                </a:lnTo>
                <a:lnTo>
                  <a:pt x="882539" y="34630"/>
                </a:lnTo>
                <a:lnTo>
                  <a:pt x="885830" y="33799"/>
                </a:lnTo>
                <a:lnTo>
                  <a:pt x="896693" y="33799"/>
                </a:lnTo>
                <a:lnTo>
                  <a:pt x="901272" y="35311"/>
                </a:lnTo>
                <a:lnTo>
                  <a:pt x="903913" y="38336"/>
                </a:lnTo>
                <a:lnTo>
                  <a:pt x="905531" y="40466"/>
                </a:lnTo>
                <a:lnTo>
                  <a:pt x="906448" y="42830"/>
                </a:lnTo>
                <a:lnTo>
                  <a:pt x="906661" y="45428"/>
                </a:lnTo>
                <a:lnTo>
                  <a:pt x="917523" y="45428"/>
                </a:lnTo>
                <a:lnTo>
                  <a:pt x="917608" y="40998"/>
                </a:lnTo>
                <a:lnTo>
                  <a:pt x="916224" y="36866"/>
                </a:lnTo>
                <a:lnTo>
                  <a:pt x="913370" y="33033"/>
                </a:lnTo>
                <a:lnTo>
                  <a:pt x="908812" y="26984"/>
                </a:lnTo>
                <a:lnTo>
                  <a:pt x="901379" y="23960"/>
                </a:lnTo>
                <a:lnTo>
                  <a:pt x="883190" y="23960"/>
                </a:lnTo>
                <a:lnTo>
                  <a:pt x="876917" y="25962"/>
                </a:lnTo>
                <a:lnTo>
                  <a:pt x="872253" y="29966"/>
                </a:lnTo>
                <a:lnTo>
                  <a:pt x="867588" y="33970"/>
                </a:lnTo>
                <a:lnTo>
                  <a:pt x="865256" y="39209"/>
                </a:lnTo>
                <a:lnTo>
                  <a:pt x="865256" y="51178"/>
                </a:lnTo>
                <a:lnTo>
                  <a:pt x="867726" y="55481"/>
                </a:lnTo>
                <a:lnTo>
                  <a:pt x="872668" y="58590"/>
                </a:lnTo>
                <a:lnTo>
                  <a:pt x="875437" y="60379"/>
                </a:lnTo>
                <a:lnTo>
                  <a:pt x="879739" y="61997"/>
                </a:lnTo>
                <a:lnTo>
                  <a:pt x="885574" y="63446"/>
                </a:lnTo>
                <a:lnTo>
                  <a:pt x="894712" y="65746"/>
                </a:lnTo>
                <a:lnTo>
                  <a:pt x="899611" y="66981"/>
                </a:lnTo>
                <a:lnTo>
                  <a:pt x="902891" y="68067"/>
                </a:lnTo>
                <a:lnTo>
                  <a:pt x="904552" y="69004"/>
                </a:lnTo>
                <a:lnTo>
                  <a:pt x="907151" y="70538"/>
                </a:lnTo>
                <a:lnTo>
                  <a:pt x="908450" y="72774"/>
                </a:lnTo>
                <a:lnTo>
                  <a:pt x="908450" y="79589"/>
                </a:lnTo>
                <a:lnTo>
                  <a:pt x="906831" y="82454"/>
                </a:lnTo>
                <a:lnTo>
                  <a:pt x="903594" y="84307"/>
                </a:lnTo>
                <a:lnTo>
                  <a:pt x="900356" y="86160"/>
                </a:lnTo>
                <a:lnTo>
                  <a:pt x="896608" y="87086"/>
                </a:lnTo>
                <a:lnTo>
                  <a:pt x="885192" y="87086"/>
                </a:lnTo>
                <a:lnTo>
                  <a:pt x="880165" y="85233"/>
                </a:lnTo>
                <a:close/>
              </a:path>
              <a:path w="2136656" h="123122">
                <a:moveTo>
                  <a:pt x="1008543" y="78109"/>
                </a:moveTo>
                <a:lnTo>
                  <a:pt x="1005710" y="83881"/>
                </a:lnTo>
                <a:lnTo>
                  <a:pt x="1000481" y="86767"/>
                </a:lnTo>
                <a:lnTo>
                  <a:pt x="985913" y="86767"/>
                </a:lnTo>
                <a:lnTo>
                  <a:pt x="980844" y="84339"/>
                </a:lnTo>
                <a:lnTo>
                  <a:pt x="977648" y="79483"/>
                </a:lnTo>
                <a:lnTo>
                  <a:pt x="982356" y="96670"/>
                </a:lnTo>
                <a:lnTo>
                  <a:pt x="993991" y="96622"/>
                </a:lnTo>
                <a:lnTo>
                  <a:pt x="1007306" y="93598"/>
                </a:lnTo>
                <a:lnTo>
                  <a:pt x="1008543" y="78109"/>
                </a:lnTo>
                <a:close/>
              </a:path>
              <a:path w="2136656" h="123122">
                <a:moveTo>
                  <a:pt x="961036" y="61465"/>
                </a:moveTo>
                <a:lnTo>
                  <a:pt x="961064" y="63312"/>
                </a:lnTo>
                <a:lnTo>
                  <a:pt x="963361" y="76668"/>
                </a:lnTo>
                <a:lnTo>
                  <a:pt x="969343" y="87118"/>
                </a:lnTo>
                <a:lnTo>
                  <a:pt x="974880" y="93486"/>
                </a:lnTo>
                <a:lnTo>
                  <a:pt x="982356" y="96670"/>
                </a:lnTo>
                <a:lnTo>
                  <a:pt x="977648" y="79483"/>
                </a:lnTo>
                <a:lnTo>
                  <a:pt x="974454" y="74627"/>
                </a:lnTo>
                <a:lnTo>
                  <a:pt x="972857" y="68557"/>
                </a:lnTo>
                <a:lnTo>
                  <a:pt x="972857" y="53691"/>
                </a:lnTo>
                <a:lnTo>
                  <a:pt x="974454" y="47217"/>
                </a:lnTo>
                <a:lnTo>
                  <a:pt x="977648" y="41850"/>
                </a:lnTo>
                <a:lnTo>
                  <a:pt x="980844" y="36483"/>
                </a:lnTo>
                <a:lnTo>
                  <a:pt x="985956" y="33799"/>
                </a:lnTo>
                <a:lnTo>
                  <a:pt x="1000907" y="33799"/>
                </a:lnTo>
                <a:lnTo>
                  <a:pt x="1006487" y="36951"/>
                </a:lnTo>
                <a:lnTo>
                  <a:pt x="1009725" y="43255"/>
                </a:lnTo>
                <a:lnTo>
                  <a:pt x="1011769" y="47259"/>
                </a:lnTo>
                <a:lnTo>
                  <a:pt x="1012792" y="52456"/>
                </a:lnTo>
                <a:lnTo>
                  <a:pt x="1012792" y="65916"/>
                </a:lnTo>
                <a:lnTo>
                  <a:pt x="1011375" y="72338"/>
                </a:lnTo>
                <a:lnTo>
                  <a:pt x="1008543" y="78109"/>
                </a:lnTo>
                <a:lnTo>
                  <a:pt x="1007306" y="93598"/>
                </a:lnTo>
                <a:lnTo>
                  <a:pt x="1016753" y="85872"/>
                </a:lnTo>
                <a:lnTo>
                  <a:pt x="1018413" y="83450"/>
                </a:lnTo>
                <a:lnTo>
                  <a:pt x="1023206" y="72129"/>
                </a:lnTo>
                <a:lnTo>
                  <a:pt x="1024804" y="58526"/>
                </a:lnTo>
                <a:lnTo>
                  <a:pt x="1024751" y="55956"/>
                </a:lnTo>
                <a:lnTo>
                  <a:pt x="1022157" y="42500"/>
                </a:lnTo>
                <a:lnTo>
                  <a:pt x="1015667" y="32585"/>
                </a:lnTo>
                <a:lnTo>
                  <a:pt x="1009576" y="26707"/>
                </a:lnTo>
                <a:lnTo>
                  <a:pt x="1002121" y="23768"/>
                </a:lnTo>
                <a:lnTo>
                  <a:pt x="993028" y="23769"/>
                </a:lnTo>
                <a:lnTo>
                  <a:pt x="979935" y="26372"/>
                </a:lnTo>
                <a:lnTo>
                  <a:pt x="969790" y="33991"/>
                </a:lnTo>
                <a:lnTo>
                  <a:pt x="967828" y="36526"/>
                </a:lnTo>
                <a:lnTo>
                  <a:pt x="962734" y="47632"/>
                </a:lnTo>
                <a:lnTo>
                  <a:pt x="961036" y="61465"/>
                </a:lnTo>
                <a:close/>
              </a:path>
              <a:path w="2136656" h="123122">
                <a:moveTo>
                  <a:pt x="1042354" y="25749"/>
                </a:moveTo>
                <a:lnTo>
                  <a:pt x="1042354" y="94179"/>
                </a:lnTo>
                <a:lnTo>
                  <a:pt x="1053856" y="94179"/>
                </a:lnTo>
                <a:lnTo>
                  <a:pt x="1053856" y="49964"/>
                </a:lnTo>
                <a:lnTo>
                  <a:pt x="1055410" y="45673"/>
                </a:lnTo>
                <a:lnTo>
                  <a:pt x="1058520" y="41946"/>
                </a:lnTo>
                <a:lnTo>
                  <a:pt x="1061630" y="38219"/>
                </a:lnTo>
                <a:lnTo>
                  <a:pt x="1066081" y="36355"/>
                </a:lnTo>
                <a:lnTo>
                  <a:pt x="1073184" y="36376"/>
                </a:lnTo>
                <a:lnTo>
                  <a:pt x="1075644" y="36674"/>
                </a:lnTo>
                <a:lnTo>
                  <a:pt x="1075644" y="24535"/>
                </a:lnTo>
                <a:lnTo>
                  <a:pt x="1074409" y="24407"/>
                </a:lnTo>
                <a:lnTo>
                  <a:pt x="1071937" y="24215"/>
                </a:lnTo>
                <a:lnTo>
                  <a:pt x="1067380" y="24215"/>
                </a:lnTo>
                <a:lnTo>
                  <a:pt x="1063355" y="25866"/>
                </a:lnTo>
                <a:lnTo>
                  <a:pt x="1059862" y="29167"/>
                </a:lnTo>
                <a:lnTo>
                  <a:pt x="1056369" y="32468"/>
                </a:lnTo>
                <a:lnTo>
                  <a:pt x="1054175" y="35269"/>
                </a:lnTo>
                <a:lnTo>
                  <a:pt x="1053280" y="37569"/>
                </a:lnTo>
                <a:lnTo>
                  <a:pt x="1053280" y="25749"/>
                </a:lnTo>
                <a:lnTo>
                  <a:pt x="1042354" y="25749"/>
                </a:lnTo>
                <a:close/>
              </a:path>
              <a:path w="2136656" h="123122">
                <a:moveTo>
                  <a:pt x="1161211" y="78109"/>
                </a:moveTo>
                <a:lnTo>
                  <a:pt x="1158379" y="83881"/>
                </a:lnTo>
                <a:lnTo>
                  <a:pt x="1153150" y="86767"/>
                </a:lnTo>
                <a:lnTo>
                  <a:pt x="1138581" y="86767"/>
                </a:lnTo>
                <a:lnTo>
                  <a:pt x="1133512" y="84339"/>
                </a:lnTo>
                <a:lnTo>
                  <a:pt x="1130317" y="79483"/>
                </a:lnTo>
                <a:lnTo>
                  <a:pt x="1135025" y="96670"/>
                </a:lnTo>
                <a:lnTo>
                  <a:pt x="1146660" y="96622"/>
                </a:lnTo>
                <a:lnTo>
                  <a:pt x="1159974" y="93598"/>
                </a:lnTo>
                <a:lnTo>
                  <a:pt x="1161211" y="78109"/>
                </a:lnTo>
                <a:close/>
              </a:path>
              <a:path w="2136656" h="123122">
                <a:moveTo>
                  <a:pt x="1113705" y="61465"/>
                </a:moveTo>
                <a:lnTo>
                  <a:pt x="1113733" y="63312"/>
                </a:lnTo>
                <a:lnTo>
                  <a:pt x="1116029" y="76668"/>
                </a:lnTo>
                <a:lnTo>
                  <a:pt x="1122011" y="87118"/>
                </a:lnTo>
                <a:lnTo>
                  <a:pt x="1127549" y="93486"/>
                </a:lnTo>
                <a:lnTo>
                  <a:pt x="1135025" y="96670"/>
                </a:lnTo>
                <a:lnTo>
                  <a:pt x="1130317" y="79483"/>
                </a:lnTo>
                <a:lnTo>
                  <a:pt x="1127123" y="74627"/>
                </a:lnTo>
                <a:lnTo>
                  <a:pt x="1125525" y="68557"/>
                </a:lnTo>
                <a:lnTo>
                  <a:pt x="1125525" y="53691"/>
                </a:lnTo>
                <a:lnTo>
                  <a:pt x="1127123" y="47217"/>
                </a:lnTo>
                <a:lnTo>
                  <a:pt x="1130317" y="41850"/>
                </a:lnTo>
                <a:lnTo>
                  <a:pt x="1133512" y="36483"/>
                </a:lnTo>
                <a:lnTo>
                  <a:pt x="1138624" y="33799"/>
                </a:lnTo>
                <a:lnTo>
                  <a:pt x="1153576" y="33799"/>
                </a:lnTo>
                <a:lnTo>
                  <a:pt x="1159156" y="36951"/>
                </a:lnTo>
                <a:lnTo>
                  <a:pt x="1162393" y="43255"/>
                </a:lnTo>
                <a:lnTo>
                  <a:pt x="1164438" y="47259"/>
                </a:lnTo>
                <a:lnTo>
                  <a:pt x="1165460" y="52456"/>
                </a:lnTo>
                <a:lnTo>
                  <a:pt x="1165460" y="65916"/>
                </a:lnTo>
                <a:lnTo>
                  <a:pt x="1164044" y="72338"/>
                </a:lnTo>
                <a:lnTo>
                  <a:pt x="1161211" y="78109"/>
                </a:lnTo>
                <a:lnTo>
                  <a:pt x="1159974" y="93598"/>
                </a:lnTo>
                <a:lnTo>
                  <a:pt x="1169422" y="85872"/>
                </a:lnTo>
                <a:lnTo>
                  <a:pt x="1171081" y="83450"/>
                </a:lnTo>
                <a:lnTo>
                  <a:pt x="1175875" y="72130"/>
                </a:lnTo>
                <a:lnTo>
                  <a:pt x="1177473" y="58526"/>
                </a:lnTo>
                <a:lnTo>
                  <a:pt x="1177419" y="55956"/>
                </a:lnTo>
                <a:lnTo>
                  <a:pt x="1174826" y="42500"/>
                </a:lnTo>
                <a:lnTo>
                  <a:pt x="1168336" y="32585"/>
                </a:lnTo>
                <a:lnTo>
                  <a:pt x="1162244" y="26707"/>
                </a:lnTo>
                <a:lnTo>
                  <a:pt x="1154790" y="23768"/>
                </a:lnTo>
                <a:lnTo>
                  <a:pt x="1145696" y="23769"/>
                </a:lnTo>
                <a:lnTo>
                  <a:pt x="1132604" y="26372"/>
                </a:lnTo>
                <a:lnTo>
                  <a:pt x="1122458" y="33991"/>
                </a:lnTo>
                <a:lnTo>
                  <a:pt x="1120497" y="36526"/>
                </a:lnTo>
                <a:lnTo>
                  <a:pt x="1115403" y="47632"/>
                </a:lnTo>
                <a:lnTo>
                  <a:pt x="1113705" y="61465"/>
                </a:lnTo>
                <a:close/>
              </a:path>
              <a:path w="2136656" h="123122">
                <a:moveTo>
                  <a:pt x="1212147" y="93092"/>
                </a:moveTo>
                <a:lnTo>
                  <a:pt x="1215640" y="95350"/>
                </a:lnTo>
                <a:lnTo>
                  <a:pt x="1219963" y="96479"/>
                </a:lnTo>
                <a:lnTo>
                  <a:pt x="1231678" y="96479"/>
                </a:lnTo>
                <a:lnTo>
                  <a:pt x="1237428" y="94455"/>
                </a:lnTo>
                <a:lnTo>
                  <a:pt x="1242370" y="90409"/>
                </a:lnTo>
                <a:lnTo>
                  <a:pt x="1247544" y="84732"/>
                </a:lnTo>
                <a:lnTo>
                  <a:pt x="1252433" y="73378"/>
                </a:lnTo>
                <a:lnTo>
                  <a:pt x="1254063" y="58462"/>
                </a:lnTo>
                <a:lnTo>
                  <a:pt x="1254043" y="56842"/>
                </a:lnTo>
                <a:lnTo>
                  <a:pt x="1251828" y="43197"/>
                </a:lnTo>
                <a:lnTo>
                  <a:pt x="1245948" y="33001"/>
                </a:lnTo>
                <a:lnTo>
                  <a:pt x="1240538" y="27058"/>
                </a:lnTo>
                <a:lnTo>
                  <a:pt x="1233957" y="24087"/>
                </a:lnTo>
                <a:lnTo>
                  <a:pt x="1220965" y="24087"/>
                </a:lnTo>
                <a:lnTo>
                  <a:pt x="1216407" y="25365"/>
                </a:lnTo>
                <a:lnTo>
                  <a:pt x="1212530" y="27921"/>
                </a:lnTo>
                <a:lnTo>
                  <a:pt x="1209804" y="29625"/>
                </a:lnTo>
                <a:lnTo>
                  <a:pt x="1210166" y="38165"/>
                </a:lnTo>
                <a:lnTo>
                  <a:pt x="1215619" y="34183"/>
                </a:lnTo>
                <a:lnTo>
                  <a:pt x="1231507" y="34183"/>
                </a:lnTo>
                <a:lnTo>
                  <a:pt x="1236960" y="37952"/>
                </a:lnTo>
                <a:lnTo>
                  <a:pt x="1239942" y="45492"/>
                </a:lnTo>
                <a:lnTo>
                  <a:pt x="1241518" y="49411"/>
                </a:lnTo>
                <a:lnTo>
                  <a:pt x="1242306" y="54096"/>
                </a:lnTo>
                <a:lnTo>
                  <a:pt x="1242306" y="68493"/>
                </a:lnTo>
                <a:lnTo>
                  <a:pt x="1240527" y="75213"/>
                </a:lnTo>
                <a:lnTo>
                  <a:pt x="1236970" y="79707"/>
                </a:lnTo>
                <a:lnTo>
                  <a:pt x="1233414" y="84201"/>
                </a:lnTo>
                <a:lnTo>
                  <a:pt x="1228952" y="86448"/>
                </a:lnTo>
                <a:lnTo>
                  <a:pt x="1215661" y="86448"/>
                </a:lnTo>
                <a:lnTo>
                  <a:pt x="1210209" y="82912"/>
                </a:lnTo>
                <a:lnTo>
                  <a:pt x="1207227" y="75841"/>
                </a:lnTo>
                <a:lnTo>
                  <a:pt x="1207823" y="89621"/>
                </a:lnTo>
                <a:lnTo>
                  <a:pt x="1210102" y="91814"/>
                </a:lnTo>
                <a:lnTo>
                  <a:pt x="1212147" y="93092"/>
                </a:lnTo>
                <a:close/>
              </a:path>
              <a:path w="2136656" h="123122">
                <a:moveTo>
                  <a:pt x="1286400" y="26817"/>
                </a:moveTo>
                <a:lnTo>
                  <a:pt x="1276149" y="34502"/>
                </a:lnTo>
                <a:lnTo>
                  <a:pt x="1279855" y="54501"/>
                </a:lnTo>
                <a:lnTo>
                  <a:pt x="1280068" y="48623"/>
                </a:lnTo>
                <a:lnTo>
                  <a:pt x="1281964" y="43777"/>
                </a:lnTo>
                <a:lnTo>
                  <a:pt x="1285542" y="39965"/>
                </a:lnTo>
                <a:lnTo>
                  <a:pt x="1289120" y="36153"/>
                </a:lnTo>
                <a:lnTo>
                  <a:pt x="1286400" y="26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274355" y="3689130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304299" y="3688539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454067" y="3689131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652338" y="3689131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87693" y="3802814"/>
            <a:ext cx="1946772" cy="109540"/>
          </a:xfrm>
          <a:custGeom>
            <a:avLst/>
            <a:gdLst/>
            <a:ahLst/>
            <a:cxnLst/>
            <a:rect l="l" t="t" r="r" b="b"/>
            <a:pathLst>
              <a:path w="2141449" h="124145">
                <a:moveTo>
                  <a:pt x="570845" y="26771"/>
                </a:moveTo>
                <a:lnTo>
                  <a:pt x="559088" y="26771"/>
                </a:lnTo>
                <a:lnTo>
                  <a:pt x="559088" y="79121"/>
                </a:lnTo>
                <a:lnTo>
                  <a:pt x="560047" y="83785"/>
                </a:lnTo>
                <a:lnTo>
                  <a:pt x="561964" y="87278"/>
                </a:lnTo>
                <a:lnTo>
                  <a:pt x="565499" y="93795"/>
                </a:lnTo>
                <a:lnTo>
                  <a:pt x="572145" y="97054"/>
                </a:lnTo>
                <a:lnTo>
                  <a:pt x="588161" y="97054"/>
                </a:lnTo>
                <a:lnTo>
                  <a:pt x="593486" y="95265"/>
                </a:lnTo>
                <a:lnTo>
                  <a:pt x="597873" y="91687"/>
                </a:lnTo>
                <a:lnTo>
                  <a:pt x="600088" y="89898"/>
                </a:lnTo>
                <a:lnTo>
                  <a:pt x="601941" y="87704"/>
                </a:lnTo>
                <a:lnTo>
                  <a:pt x="603432" y="85106"/>
                </a:lnTo>
                <a:lnTo>
                  <a:pt x="603304" y="95201"/>
                </a:lnTo>
                <a:lnTo>
                  <a:pt x="614167" y="95201"/>
                </a:lnTo>
                <a:lnTo>
                  <a:pt x="614167" y="26771"/>
                </a:lnTo>
                <a:lnTo>
                  <a:pt x="602665" y="26771"/>
                </a:lnTo>
                <a:lnTo>
                  <a:pt x="602665" y="67067"/>
                </a:lnTo>
                <a:lnTo>
                  <a:pt x="601877" y="72327"/>
                </a:lnTo>
                <a:lnTo>
                  <a:pt x="600301" y="76161"/>
                </a:lnTo>
                <a:lnTo>
                  <a:pt x="597405" y="83317"/>
                </a:lnTo>
                <a:lnTo>
                  <a:pt x="591952" y="86895"/>
                </a:lnTo>
                <a:lnTo>
                  <a:pt x="578364" y="86895"/>
                </a:lnTo>
                <a:lnTo>
                  <a:pt x="574551" y="84850"/>
                </a:lnTo>
                <a:lnTo>
                  <a:pt x="572507" y="80761"/>
                </a:lnTo>
                <a:lnTo>
                  <a:pt x="571399" y="78546"/>
                </a:lnTo>
                <a:lnTo>
                  <a:pt x="570845" y="75692"/>
                </a:lnTo>
                <a:lnTo>
                  <a:pt x="570845" y="26771"/>
                </a:lnTo>
                <a:close/>
              </a:path>
              <a:path w="2141449" h="124145">
                <a:moveTo>
                  <a:pt x="648287" y="86256"/>
                </a:moveTo>
                <a:lnTo>
                  <a:pt x="645390" y="82550"/>
                </a:lnTo>
                <a:lnTo>
                  <a:pt x="643814" y="80505"/>
                </a:lnTo>
                <a:lnTo>
                  <a:pt x="642856" y="77566"/>
                </a:lnTo>
                <a:lnTo>
                  <a:pt x="642515" y="73733"/>
                </a:lnTo>
                <a:lnTo>
                  <a:pt x="631461" y="73733"/>
                </a:lnTo>
                <a:lnTo>
                  <a:pt x="631759" y="80548"/>
                </a:lnTo>
                <a:lnTo>
                  <a:pt x="634028" y="86266"/>
                </a:lnTo>
                <a:lnTo>
                  <a:pt x="638266" y="90888"/>
                </a:lnTo>
                <a:lnTo>
                  <a:pt x="642504" y="95510"/>
                </a:lnTo>
                <a:lnTo>
                  <a:pt x="649714" y="97820"/>
                </a:lnTo>
                <a:lnTo>
                  <a:pt x="669351" y="97820"/>
                </a:lnTo>
                <a:lnTo>
                  <a:pt x="676391" y="95605"/>
                </a:lnTo>
                <a:lnTo>
                  <a:pt x="681012" y="91176"/>
                </a:lnTo>
                <a:lnTo>
                  <a:pt x="685634" y="86745"/>
                </a:lnTo>
                <a:lnTo>
                  <a:pt x="687945" y="81485"/>
                </a:lnTo>
                <a:lnTo>
                  <a:pt x="687945" y="69090"/>
                </a:lnTo>
                <a:lnTo>
                  <a:pt x="685709" y="64468"/>
                </a:lnTo>
                <a:lnTo>
                  <a:pt x="681236" y="61529"/>
                </a:lnTo>
                <a:lnTo>
                  <a:pt x="678425" y="59655"/>
                </a:lnTo>
                <a:lnTo>
                  <a:pt x="672887" y="57717"/>
                </a:lnTo>
                <a:lnTo>
                  <a:pt x="664623" y="55715"/>
                </a:lnTo>
                <a:lnTo>
                  <a:pt x="657020" y="53862"/>
                </a:lnTo>
                <a:lnTo>
                  <a:pt x="653697" y="53052"/>
                </a:lnTo>
                <a:lnTo>
                  <a:pt x="651184" y="52115"/>
                </a:lnTo>
                <a:lnTo>
                  <a:pt x="649479" y="51051"/>
                </a:lnTo>
                <a:lnTo>
                  <a:pt x="646540" y="49261"/>
                </a:lnTo>
                <a:lnTo>
                  <a:pt x="645071" y="46876"/>
                </a:lnTo>
                <a:lnTo>
                  <a:pt x="645071" y="41168"/>
                </a:lnTo>
                <a:lnTo>
                  <a:pt x="646189" y="38975"/>
                </a:lnTo>
                <a:lnTo>
                  <a:pt x="648426" y="37313"/>
                </a:lnTo>
                <a:lnTo>
                  <a:pt x="650662" y="35652"/>
                </a:lnTo>
                <a:lnTo>
                  <a:pt x="653952" y="34822"/>
                </a:lnTo>
                <a:lnTo>
                  <a:pt x="664815" y="34822"/>
                </a:lnTo>
                <a:lnTo>
                  <a:pt x="669394" y="36334"/>
                </a:lnTo>
                <a:lnTo>
                  <a:pt x="672035" y="39358"/>
                </a:lnTo>
                <a:lnTo>
                  <a:pt x="673653" y="41488"/>
                </a:lnTo>
                <a:lnTo>
                  <a:pt x="674570" y="43852"/>
                </a:lnTo>
                <a:lnTo>
                  <a:pt x="674783" y="46450"/>
                </a:lnTo>
                <a:lnTo>
                  <a:pt x="685645" y="46450"/>
                </a:lnTo>
                <a:lnTo>
                  <a:pt x="685730" y="42020"/>
                </a:lnTo>
                <a:lnTo>
                  <a:pt x="684346" y="37889"/>
                </a:lnTo>
                <a:lnTo>
                  <a:pt x="681492" y="34055"/>
                </a:lnTo>
                <a:lnTo>
                  <a:pt x="676934" y="28006"/>
                </a:lnTo>
                <a:lnTo>
                  <a:pt x="669501" y="24982"/>
                </a:lnTo>
                <a:lnTo>
                  <a:pt x="651311" y="24982"/>
                </a:lnTo>
                <a:lnTo>
                  <a:pt x="645039" y="26984"/>
                </a:lnTo>
                <a:lnTo>
                  <a:pt x="640375" y="30988"/>
                </a:lnTo>
                <a:lnTo>
                  <a:pt x="635710" y="34992"/>
                </a:lnTo>
                <a:lnTo>
                  <a:pt x="633378" y="40231"/>
                </a:lnTo>
                <a:lnTo>
                  <a:pt x="633378" y="52201"/>
                </a:lnTo>
                <a:lnTo>
                  <a:pt x="635848" y="56503"/>
                </a:lnTo>
                <a:lnTo>
                  <a:pt x="640790" y="59612"/>
                </a:lnTo>
                <a:lnTo>
                  <a:pt x="643558" y="61401"/>
                </a:lnTo>
                <a:lnTo>
                  <a:pt x="647861" y="63020"/>
                </a:lnTo>
                <a:lnTo>
                  <a:pt x="653697" y="64468"/>
                </a:lnTo>
                <a:lnTo>
                  <a:pt x="662834" y="66768"/>
                </a:lnTo>
                <a:lnTo>
                  <a:pt x="667732" y="68004"/>
                </a:lnTo>
                <a:lnTo>
                  <a:pt x="671013" y="69090"/>
                </a:lnTo>
                <a:lnTo>
                  <a:pt x="672674" y="70027"/>
                </a:lnTo>
                <a:lnTo>
                  <a:pt x="675272" y="71560"/>
                </a:lnTo>
                <a:lnTo>
                  <a:pt x="676572" y="73796"/>
                </a:lnTo>
                <a:lnTo>
                  <a:pt x="676572" y="80612"/>
                </a:lnTo>
                <a:lnTo>
                  <a:pt x="674953" y="83476"/>
                </a:lnTo>
                <a:lnTo>
                  <a:pt x="671716" y="85329"/>
                </a:lnTo>
                <a:lnTo>
                  <a:pt x="668478" y="87182"/>
                </a:lnTo>
                <a:lnTo>
                  <a:pt x="664730" y="88109"/>
                </a:lnTo>
                <a:lnTo>
                  <a:pt x="653314" y="88109"/>
                </a:lnTo>
                <a:lnTo>
                  <a:pt x="648287" y="86256"/>
                </a:lnTo>
                <a:close/>
              </a:path>
              <a:path w="2141449" h="124145">
                <a:moveTo>
                  <a:pt x="716470" y="27839"/>
                </a:moveTo>
                <a:lnTo>
                  <a:pt x="706219" y="35524"/>
                </a:lnTo>
                <a:lnTo>
                  <a:pt x="709925" y="55523"/>
                </a:lnTo>
                <a:lnTo>
                  <a:pt x="710138" y="49645"/>
                </a:lnTo>
                <a:lnTo>
                  <a:pt x="712034" y="44800"/>
                </a:lnTo>
                <a:lnTo>
                  <a:pt x="715612" y="40987"/>
                </a:lnTo>
                <a:lnTo>
                  <a:pt x="719190" y="37175"/>
                </a:lnTo>
                <a:lnTo>
                  <a:pt x="716470" y="27839"/>
                </a:lnTo>
                <a:close/>
              </a:path>
              <a:path w="2141449" h="124145">
                <a:moveTo>
                  <a:pt x="759763" y="64660"/>
                </a:moveTo>
                <a:lnTo>
                  <a:pt x="759763" y="57759"/>
                </a:lnTo>
                <a:lnTo>
                  <a:pt x="759423" y="52733"/>
                </a:lnTo>
                <a:lnTo>
                  <a:pt x="758742" y="49581"/>
                </a:lnTo>
                <a:lnTo>
                  <a:pt x="757975" y="44981"/>
                </a:lnTo>
                <a:lnTo>
                  <a:pt x="756442" y="40955"/>
                </a:lnTo>
                <a:lnTo>
                  <a:pt x="754141" y="37505"/>
                </a:lnTo>
                <a:lnTo>
                  <a:pt x="751756" y="33884"/>
                </a:lnTo>
                <a:lnTo>
                  <a:pt x="748284" y="30935"/>
                </a:lnTo>
                <a:lnTo>
                  <a:pt x="743726" y="28656"/>
                </a:lnTo>
                <a:lnTo>
                  <a:pt x="739168" y="26377"/>
                </a:lnTo>
                <a:lnTo>
                  <a:pt x="734461" y="25237"/>
                </a:lnTo>
                <a:lnTo>
                  <a:pt x="729438" y="25238"/>
                </a:lnTo>
                <a:lnTo>
                  <a:pt x="716470" y="27839"/>
                </a:lnTo>
                <a:lnTo>
                  <a:pt x="719190" y="37175"/>
                </a:lnTo>
                <a:lnTo>
                  <a:pt x="723620" y="35269"/>
                </a:lnTo>
                <a:lnTo>
                  <a:pt x="736272" y="35269"/>
                </a:lnTo>
                <a:lnTo>
                  <a:pt x="741532" y="38038"/>
                </a:lnTo>
                <a:lnTo>
                  <a:pt x="744685" y="43575"/>
                </a:lnTo>
                <a:lnTo>
                  <a:pt x="746388" y="46557"/>
                </a:lnTo>
                <a:lnTo>
                  <a:pt x="747475" y="50540"/>
                </a:lnTo>
                <a:lnTo>
                  <a:pt x="747943" y="55523"/>
                </a:lnTo>
                <a:lnTo>
                  <a:pt x="709925" y="55523"/>
                </a:lnTo>
                <a:lnTo>
                  <a:pt x="706219" y="35524"/>
                </a:lnTo>
                <a:lnTo>
                  <a:pt x="704518" y="37647"/>
                </a:lnTo>
                <a:lnTo>
                  <a:pt x="699085" y="48717"/>
                </a:lnTo>
                <a:lnTo>
                  <a:pt x="697274" y="62296"/>
                </a:lnTo>
                <a:lnTo>
                  <a:pt x="697326" y="64819"/>
                </a:lnTo>
                <a:lnTo>
                  <a:pt x="699848" y="78162"/>
                </a:lnTo>
                <a:lnTo>
                  <a:pt x="706155" y="88332"/>
                </a:lnTo>
                <a:lnTo>
                  <a:pt x="712077" y="94530"/>
                </a:lnTo>
                <a:lnTo>
                  <a:pt x="719297" y="97629"/>
                </a:lnTo>
                <a:lnTo>
                  <a:pt x="731309" y="97629"/>
                </a:lnTo>
                <a:lnTo>
                  <a:pt x="734440" y="97288"/>
                </a:lnTo>
                <a:lnTo>
                  <a:pt x="737209" y="96606"/>
                </a:lnTo>
                <a:lnTo>
                  <a:pt x="742363" y="95414"/>
                </a:lnTo>
                <a:lnTo>
                  <a:pt x="746687" y="93114"/>
                </a:lnTo>
                <a:lnTo>
                  <a:pt x="750180" y="89706"/>
                </a:lnTo>
                <a:lnTo>
                  <a:pt x="752267" y="87747"/>
                </a:lnTo>
                <a:lnTo>
                  <a:pt x="754152" y="85223"/>
                </a:lnTo>
                <a:lnTo>
                  <a:pt x="755834" y="82134"/>
                </a:lnTo>
                <a:lnTo>
                  <a:pt x="757517" y="79046"/>
                </a:lnTo>
                <a:lnTo>
                  <a:pt x="758507" y="76246"/>
                </a:lnTo>
                <a:lnTo>
                  <a:pt x="758806" y="73733"/>
                </a:lnTo>
                <a:lnTo>
                  <a:pt x="747496" y="73733"/>
                </a:lnTo>
                <a:lnTo>
                  <a:pt x="746644" y="76757"/>
                </a:lnTo>
                <a:lnTo>
                  <a:pt x="745196" y="79419"/>
                </a:lnTo>
                <a:lnTo>
                  <a:pt x="743151" y="81719"/>
                </a:lnTo>
                <a:lnTo>
                  <a:pt x="739573" y="85681"/>
                </a:lnTo>
                <a:lnTo>
                  <a:pt x="734781" y="87661"/>
                </a:lnTo>
                <a:lnTo>
                  <a:pt x="722342" y="87661"/>
                </a:lnTo>
                <a:lnTo>
                  <a:pt x="717593" y="85564"/>
                </a:lnTo>
                <a:lnTo>
                  <a:pt x="714526" y="81368"/>
                </a:lnTo>
                <a:lnTo>
                  <a:pt x="711459" y="77172"/>
                </a:lnTo>
                <a:lnTo>
                  <a:pt x="709819" y="71603"/>
                </a:lnTo>
                <a:lnTo>
                  <a:pt x="709606" y="64660"/>
                </a:lnTo>
                <a:lnTo>
                  <a:pt x="759763" y="64660"/>
                </a:lnTo>
                <a:close/>
              </a:path>
              <a:path w="2141449" h="124145">
                <a:moveTo>
                  <a:pt x="789390" y="80186"/>
                </a:moveTo>
                <a:lnTo>
                  <a:pt x="786281" y="75245"/>
                </a:lnTo>
                <a:lnTo>
                  <a:pt x="784726" y="69111"/>
                </a:lnTo>
                <a:lnTo>
                  <a:pt x="784726" y="53180"/>
                </a:lnTo>
                <a:lnTo>
                  <a:pt x="786526" y="46663"/>
                </a:lnTo>
                <a:lnTo>
                  <a:pt x="790125" y="42233"/>
                </a:lnTo>
                <a:lnTo>
                  <a:pt x="793725" y="37803"/>
                </a:lnTo>
                <a:lnTo>
                  <a:pt x="798421" y="35588"/>
                </a:lnTo>
                <a:lnTo>
                  <a:pt x="809411" y="35588"/>
                </a:lnTo>
                <a:lnTo>
                  <a:pt x="813777" y="37665"/>
                </a:lnTo>
                <a:lnTo>
                  <a:pt x="817313" y="41818"/>
                </a:lnTo>
                <a:lnTo>
                  <a:pt x="820849" y="45971"/>
                </a:lnTo>
                <a:lnTo>
                  <a:pt x="822616" y="52371"/>
                </a:lnTo>
                <a:lnTo>
                  <a:pt x="822616" y="69580"/>
                </a:lnTo>
                <a:lnTo>
                  <a:pt x="820902" y="76150"/>
                </a:lnTo>
                <a:lnTo>
                  <a:pt x="817473" y="80729"/>
                </a:lnTo>
                <a:lnTo>
                  <a:pt x="814044" y="85308"/>
                </a:lnTo>
                <a:lnTo>
                  <a:pt x="809688" y="96691"/>
                </a:lnTo>
                <a:lnTo>
                  <a:pt x="813351" y="94817"/>
                </a:lnTo>
                <a:lnTo>
                  <a:pt x="817014" y="92943"/>
                </a:lnTo>
                <a:lnTo>
                  <a:pt x="820188" y="89898"/>
                </a:lnTo>
                <a:lnTo>
                  <a:pt x="822872" y="85681"/>
                </a:lnTo>
                <a:lnTo>
                  <a:pt x="822872" y="95201"/>
                </a:lnTo>
                <a:lnTo>
                  <a:pt x="833223" y="95201"/>
                </a:lnTo>
                <a:lnTo>
                  <a:pt x="833223" y="1022"/>
                </a:lnTo>
                <a:lnTo>
                  <a:pt x="822169" y="1022"/>
                </a:lnTo>
                <a:lnTo>
                  <a:pt x="822169" y="35588"/>
                </a:lnTo>
                <a:lnTo>
                  <a:pt x="819571" y="32394"/>
                </a:lnTo>
                <a:lnTo>
                  <a:pt x="817249" y="30157"/>
                </a:lnTo>
                <a:lnTo>
                  <a:pt x="815204" y="28879"/>
                </a:lnTo>
                <a:lnTo>
                  <a:pt x="811669" y="26665"/>
                </a:lnTo>
                <a:lnTo>
                  <a:pt x="807281" y="25557"/>
                </a:lnTo>
                <a:lnTo>
                  <a:pt x="792585" y="25557"/>
                </a:lnTo>
                <a:lnTo>
                  <a:pt x="785312" y="29210"/>
                </a:lnTo>
                <a:lnTo>
                  <a:pt x="780221" y="36515"/>
                </a:lnTo>
                <a:lnTo>
                  <a:pt x="774274" y="49247"/>
                </a:lnTo>
                <a:lnTo>
                  <a:pt x="772586" y="62424"/>
                </a:lnTo>
                <a:lnTo>
                  <a:pt x="772613" y="64211"/>
                </a:lnTo>
                <a:lnTo>
                  <a:pt x="774922" y="77526"/>
                </a:lnTo>
                <a:lnTo>
                  <a:pt x="780956" y="88013"/>
                </a:lnTo>
                <a:lnTo>
                  <a:pt x="786536" y="94423"/>
                </a:lnTo>
                <a:lnTo>
                  <a:pt x="793139" y="97629"/>
                </a:lnTo>
                <a:lnTo>
                  <a:pt x="792500" y="85127"/>
                </a:lnTo>
                <a:lnTo>
                  <a:pt x="789390" y="80186"/>
                </a:lnTo>
                <a:close/>
              </a:path>
              <a:path w="2141449" h="124145">
                <a:moveTo>
                  <a:pt x="792500" y="85127"/>
                </a:moveTo>
                <a:lnTo>
                  <a:pt x="793139" y="97629"/>
                </a:lnTo>
                <a:lnTo>
                  <a:pt x="805492" y="97629"/>
                </a:lnTo>
                <a:lnTo>
                  <a:pt x="809688" y="96691"/>
                </a:lnTo>
                <a:lnTo>
                  <a:pt x="814044" y="85308"/>
                </a:lnTo>
                <a:lnTo>
                  <a:pt x="809667" y="87598"/>
                </a:lnTo>
                <a:lnTo>
                  <a:pt x="797484" y="87598"/>
                </a:lnTo>
                <a:lnTo>
                  <a:pt x="792500" y="85127"/>
                </a:lnTo>
                <a:close/>
              </a:path>
              <a:path w="2141449" h="124145">
                <a:moveTo>
                  <a:pt x="885277" y="65980"/>
                </a:moveTo>
                <a:lnTo>
                  <a:pt x="883296" y="70900"/>
                </a:lnTo>
                <a:lnTo>
                  <a:pt x="883296" y="83040"/>
                </a:lnTo>
                <a:lnTo>
                  <a:pt x="885309" y="87864"/>
                </a:lnTo>
                <a:lnTo>
                  <a:pt x="889334" y="91719"/>
                </a:lnTo>
                <a:lnTo>
                  <a:pt x="893360" y="95574"/>
                </a:lnTo>
                <a:lnTo>
                  <a:pt x="898546" y="97501"/>
                </a:lnTo>
                <a:lnTo>
                  <a:pt x="896523" y="82933"/>
                </a:lnTo>
                <a:lnTo>
                  <a:pt x="895309" y="80314"/>
                </a:lnTo>
                <a:lnTo>
                  <a:pt x="895309" y="72604"/>
                </a:lnTo>
                <a:lnTo>
                  <a:pt x="897076" y="69409"/>
                </a:lnTo>
                <a:lnTo>
                  <a:pt x="900612" y="67407"/>
                </a:lnTo>
                <a:lnTo>
                  <a:pt x="902699" y="66214"/>
                </a:lnTo>
                <a:lnTo>
                  <a:pt x="905830" y="65341"/>
                </a:lnTo>
                <a:lnTo>
                  <a:pt x="910005" y="64788"/>
                </a:lnTo>
                <a:lnTo>
                  <a:pt x="916969" y="63893"/>
                </a:lnTo>
                <a:lnTo>
                  <a:pt x="921272" y="63211"/>
                </a:lnTo>
                <a:lnTo>
                  <a:pt x="923487" y="62615"/>
                </a:lnTo>
                <a:lnTo>
                  <a:pt x="925701" y="62019"/>
                </a:lnTo>
                <a:lnTo>
                  <a:pt x="928918" y="60379"/>
                </a:lnTo>
                <a:lnTo>
                  <a:pt x="928918" y="76714"/>
                </a:lnTo>
                <a:lnTo>
                  <a:pt x="925723" y="81804"/>
                </a:lnTo>
                <a:lnTo>
                  <a:pt x="919397" y="94115"/>
                </a:lnTo>
                <a:lnTo>
                  <a:pt x="923785" y="91857"/>
                </a:lnTo>
                <a:lnTo>
                  <a:pt x="927150" y="89195"/>
                </a:lnTo>
                <a:lnTo>
                  <a:pt x="929493" y="86128"/>
                </a:lnTo>
                <a:lnTo>
                  <a:pt x="929876" y="88854"/>
                </a:lnTo>
                <a:lnTo>
                  <a:pt x="931474" y="92453"/>
                </a:lnTo>
                <a:lnTo>
                  <a:pt x="933263" y="95265"/>
                </a:lnTo>
                <a:lnTo>
                  <a:pt x="936138" y="96670"/>
                </a:lnTo>
                <a:lnTo>
                  <a:pt x="941718" y="96670"/>
                </a:lnTo>
                <a:lnTo>
                  <a:pt x="944870" y="96351"/>
                </a:lnTo>
                <a:lnTo>
                  <a:pt x="948023" y="95520"/>
                </a:lnTo>
                <a:lnTo>
                  <a:pt x="948023" y="87023"/>
                </a:lnTo>
                <a:lnTo>
                  <a:pt x="946617" y="87246"/>
                </a:lnTo>
                <a:lnTo>
                  <a:pt x="944253" y="87406"/>
                </a:lnTo>
                <a:lnTo>
                  <a:pt x="941154" y="86320"/>
                </a:lnTo>
                <a:lnTo>
                  <a:pt x="940419" y="83444"/>
                </a:lnTo>
                <a:lnTo>
                  <a:pt x="940419" y="37548"/>
                </a:lnTo>
                <a:lnTo>
                  <a:pt x="937927" y="32777"/>
                </a:lnTo>
                <a:lnTo>
                  <a:pt x="932943" y="29710"/>
                </a:lnTo>
                <a:lnTo>
                  <a:pt x="927917" y="26643"/>
                </a:lnTo>
                <a:lnTo>
                  <a:pt x="921378" y="25110"/>
                </a:lnTo>
                <a:lnTo>
                  <a:pt x="906384" y="25110"/>
                </a:lnTo>
                <a:lnTo>
                  <a:pt x="900282" y="26760"/>
                </a:lnTo>
                <a:lnTo>
                  <a:pt x="895021" y="30061"/>
                </a:lnTo>
                <a:lnTo>
                  <a:pt x="889760" y="33363"/>
                </a:lnTo>
                <a:lnTo>
                  <a:pt x="887023" y="39230"/>
                </a:lnTo>
                <a:lnTo>
                  <a:pt x="886810" y="47664"/>
                </a:lnTo>
                <a:lnTo>
                  <a:pt x="897545" y="47664"/>
                </a:lnTo>
                <a:lnTo>
                  <a:pt x="897971" y="44129"/>
                </a:lnTo>
                <a:lnTo>
                  <a:pt x="898887" y="41466"/>
                </a:lnTo>
                <a:lnTo>
                  <a:pt x="900292" y="39677"/>
                </a:lnTo>
                <a:lnTo>
                  <a:pt x="902806" y="36440"/>
                </a:lnTo>
                <a:lnTo>
                  <a:pt x="907065" y="34822"/>
                </a:lnTo>
                <a:lnTo>
                  <a:pt x="918268" y="34822"/>
                </a:lnTo>
                <a:lnTo>
                  <a:pt x="922262" y="35705"/>
                </a:lnTo>
                <a:lnTo>
                  <a:pt x="925052" y="37473"/>
                </a:lnTo>
                <a:lnTo>
                  <a:pt x="927842" y="39241"/>
                </a:lnTo>
                <a:lnTo>
                  <a:pt x="929237" y="42084"/>
                </a:lnTo>
                <a:lnTo>
                  <a:pt x="929237" y="47920"/>
                </a:lnTo>
                <a:lnTo>
                  <a:pt x="928471" y="50412"/>
                </a:lnTo>
                <a:lnTo>
                  <a:pt x="925808" y="53393"/>
                </a:lnTo>
                <a:lnTo>
                  <a:pt x="923167" y="53734"/>
                </a:lnTo>
                <a:lnTo>
                  <a:pt x="904829" y="56034"/>
                </a:lnTo>
                <a:lnTo>
                  <a:pt x="898397" y="56844"/>
                </a:lnTo>
                <a:lnTo>
                  <a:pt x="893200" y="58994"/>
                </a:lnTo>
                <a:lnTo>
                  <a:pt x="889238" y="62488"/>
                </a:lnTo>
                <a:lnTo>
                  <a:pt x="885277" y="65980"/>
                </a:lnTo>
                <a:close/>
              </a:path>
              <a:path w="2141449" h="124145">
                <a:moveTo>
                  <a:pt x="925723" y="81804"/>
                </a:moveTo>
                <a:lnTo>
                  <a:pt x="919333" y="84914"/>
                </a:lnTo>
                <a:lnTo>
                  <a:pt x="915542" y="86788"/>
                </a:lnTo>
                <a:lnTo>
                  <a:pt x="911623" y="87725"/>
                </a:lnTo>
                <a:lnTo>
                  <a:pt x="904253" y="87725"/>
                </a:lnTo>
                <a:lnTo>
                  <a:pt x="901379" y="86767"/>
                </a:lnTo>
                <a:lnTo>
                  <a:pt x="898951" y="84850"/>
                </a:lnTo>
                <a:lnTo>
                  <a:pt x="896523" y="82933"/>
                </a:lnTo>
                <a:lnTo>
                  <a:pt x="898546" y="97501"/>
                </a:lnTo>
                <a:lnTo>
                  <a:pt x="910175" y="97501"/>
                </a:lnTo>
                <a:lnTo>
                  <a:pt x="915010" y="96372"/>
                </a:lnTo>
                <a:lnTo>
                  <a:pt x="919397" y="94115"/>
                </a:lnTo>
                <a:lnTo>
                  <a:pt x="925723" y="81804"/>
                </a:lnTo>
                <a:close/>
              </a:path>
              <a:path w="2141449" h="124145">
                <a:moveTo>
                  <a:pt x="975434" y="86256"/>
                </a:moveTo>
                <a:lnTo>
                  <a:pt x="972537" y="82550"/>
                </a:lnTo>
                <a:lnTo>
                  <a:pt x="970961" y="80505"/>
                </a:lnTo>
                <a:lnTo>
                  <a:pt x="970003" y="77566"/>
                </a:lnTo>
                <a:lnTo>
                  <a:pt x="969662" y="73733"/>
                </a:lnTo>
                <a:lnTo>
                  <a:pt x="958608" y="73733"/>
                </a:lnTo>
                <a:lnTo>
                  <a:pt x="958906" y="80548"/>
                </a:lnTo>
                <a:lnTo>
                  <a:pt x="961175" y="86266"/>
                </a:lnTo>
                <a:lnTo>
                  <a:pt x="965412" y="90888"/>
                </a:lnTo>
                <a:lnTo>
                  <a:pt x="969651" y="95510"/>
                </a:lnTo>
                <a:lnTo>
                  <a:pt x="976861" y="97820"/>
                </a:lnTo>
                <a:lnTo>
                  <a:pt x="996498" y="97820"/>
                </a:lnTo>
                <a:lnTo>
                  <a:pt x="1003538" y="95605"/>
                </a:lnTo>
                <a:lnTo>
                  <a:pt x="1008159" y="91176"/>
                </a:lnTo>
                <a:lnTo>
                  <a:pt x="1012781" y="86745"/>
                </a:lnTo>
                <a:lnTo>
                  <a:pt x="1015092" y="81485"/>
                </a:lnTo>
                <a:lnTo>
                  <a:pt x="1015092" y="69090"/>
                </a:lnTo>
                <a:lnTo>
                  <a:pt x="1012856" y="64468"/>
                </a:lnTo>
                <a:lnTo>
                  <a:pt x="1008383" y="61529"/>
                </a:lnTo>
                <a:lnTo>
                  <a:pt x="1005572" y="59655"/>
                </a:lnTo>
                <a:lnTo>
                  <a:pt x="1000034" y="57717"/>
                </a:lnTo>
                <a:lnTo>
                  <a:pt x="991770" y="55715"/>
                </a:lnTo>
                <a:lnTo>
                  <a:pt x="984166" y="53862"/>
                </a:lnTo>
                <a:lnTo>
                  <a:pt x="980843" y="53052"/>
                </a:lnTo>
                <a:lnTo>
                  <a:pt x="978331" y="52115"/>
                </a:lnTo>
                <a:lnTo>
                  <a:pt x="976626" y="51051"/>
                </a:lnTo>
                <a:lnTo>
                  <a:pt x="973688" y="49261"/>
                </a:lnTo>
                <a:lnTo>
                  <a:pt x="972218" y="46876"/>
                </a:lnTo>
                <a:lnTo>
                  <a:pt x="972218" y="41168"/>
                </a:lnTo>
                <a:lnTo>
                  <a:pt x="973336" y="38975"/>
                </a:lnTo>
                <a:lnTo>
                  <a:pt x="975572" y="37313"/>
                </a:lnTo>
                <a:lnTo>
                  <a:pt x="977808" y="35652"/>
                </a:lnTo>
                <a:lnTo>
                  <a:pt x="981099" y="34822"/>
                </a:lnTo>
                <a:lnTo>
                  <a:pt x="991962" y="34822"/>
                </a:lnTo>
                <a:lnTo>
                  <a:pt x="996541" y="36334"/>
                </a:lnTo>
                <a:lnTo>
                  <a:pt x="999182" y="39358"/>
                </a:lnTo>
                <a:lnTo>
                  <a:pt x="1000800" y="41488"/>
                </a:lnTo>
                <a:lnTo>
                  <a:pt x="1001716" y="43852"/>
                </a:lnTo>
                <a:lnTo>
                  <a:pt x="1001930" y="46450"/>
                </a:lnTo>
                <a:lnTo>
                  <a:pt x="1012792" y="46450"/>
                </a:lnTo>
                <a:lnTo>
                  <a:pt x="1012877" y="42020"/>
                </a:lnTo>
                <a:lnTo>
                  <a:pt x="1011493" y="37889"/>
                </a:lnTo>
                <a:lnTo>
                  <a:pt x="1008639" y="34055"/>
                </a:lnTo>
                <a:lnTo>
                  <a:pt x="1004081" y="28006"/>
                </a:lnTo>
                <a:lnTo>
                  <a:pt x="996647" y="24982"/>
                </a:lnTo>
                <a:lnTo>
                  <a:pt x="978458" y="24982"/>
                </a:lnTo>
                <a:lnTo>
                  <a:pt x="972186" y="26984"/>
                </a:lnTo>
                <a:lnTo>
                  <a:pt x="967522" y="30988"/>
                </a:lnTo>
                <a:lnTo>
                  <a:pt x="962857" y="34992"/>
                </a:lnTo>
                <a:lnTo>
                  <a:pt x="960525" y="40231"/>
                </a:lnTo>
                <a:lnTo>
                  <a:pt x="960525" y="52201"/>
                </a:lnTo>
                <a:lnTo>
                  <a:pt x="962995" y="56503"/>
                </a:lnTo>
                <a:lnTo>
                  <a:pt x="967937" y="59612"/>
                </a:lnTo>
                <a:lnTo>
                  <a:pt x="970706" y="61401"/>
                </a:lnTo>
                <a:lnTo>
                  <a:pt x="975008" y="63020"/>
                </a:lnTo>
                <a:lnTo>
                  <a:pt x="980843" y="64468"/>
                </a:lnTo>
                <a:lnTo>
                  <a:pt x="989981" y="66768"/>
                </a:lnTo>
                <a:lnTo>
                  <a:pt x="994880" y="68004"/>
                </a:lnTo>
                <a:lnTo>
                  <a:pt x="998160" y="69090"/>
                </a:lnTo>
                <a:lnTo>
                  <a:pt x="999821" y="70027"/>
                </a:lnTo>
                <a:lnTo>
                  <a:pt x="1002419" y="71560"/>
                </a:lnTo>
                <a:lnTo>
                  <a:pt x="1003719" y="73796"/>
                </a:lnTo>
                <a:lnTo>
                  <a:pt x="1003719" y="80612"/>
                </a:lnTo>
                <a:lnTo>
                  <a:pt x="1002100" y="83476"/>
                </a:lnTo>
                <a:lnTo>
                  <a:pt x="998862" y="85329"/>
                </a:lnTo>
                <a:lnTo>
                  <a:pt x="995625" y="87182"/>
                </a:lnTo>
                <a:lnTo>
                  <a:pt x="991877" y="88109"/>
                </a:lnTo>
                <a:lnTo>
                  <a:pt x="980460" y="88109"/>
                </a:lnTo>
                <a:lnTo>
                  <a:pt x="975434" y="86256"/>
                </a:lnTo>
                <a:close/>
              </a:path>
              <a:path w="2141449" h="124145">
                <a:moveTo>
                  <a:pt x="1144609" y="26771"/>
                </a:moveTo>
                <a:lnTo>
                  <a:pt x="1133108" y="26771"/>
                </a:lnTo>
                <a:lnTo>
                  <a:pt x="1119115" y="80377"/>
                </a:lnTo>
                <a:lnTo>
                  <a:pt x="1105696" y="26771"/>
                </a:lnTo>
                <a:lnTo>
                  <a:pt x="1092789" y="26771"/>
                </a:lnTo>
                <a:lnTo>
                  <a:pt x="1079435" y="80697"/>
                </a:lnTo>
                <a:lnTo>
                  <a:pt x="1066273" y="26771"/>
                </a:lnTo>
                <a:lnTo>
                  <a:pt x="1053685" y="26771"/>
                </a:lnTo>
                <a:lnTo>
                  <a:pt x="1073429" y="95201"/>
                </a:lnTo>
                <a:lnTo>
                  <a:pt x="1085378" y="95201"/>
                </a:lnTo>
                <a:lnTo>
                  <a:pt x="1098860" y="42233"/>
                </a:lnTo>
                <a:lnTo>
                  <a:pt x="1112789" y="95201"/>
                </a:lnTo>
                <a:lnTo>
                  <a:pt x="1124737" y="95201"/>
                </a:lnTo>
                <a:lnTo>
                  <a:pt x="1144609" y="26771"/>
                </a:lnTo>
                <a:close/>
              </a:path>
              <a:path w="2141449" h="124145">
                <a:moveTo>
                  <a:pt x="1174476" y="27839"/>
                </a:moveTo>
                <a:lnTo>
                  <a:pt x="1164225" y="35524"/>
                </a:lnTo>
                <a:lnTo>
                  <a:pt x="1167931" y="55523"/>
                </a:lnTo>
                <a:lnTo>
                  <a:pt x="1168144" y="49645"/>
                </a:lnTo>
                <a:lnTo>
                  <a:pt x="1170040" y="44800"/>
                </a:lnTo>
                <a:lnTo>
                  <a:pt x="1173618" y="40987"/>
                </a:lnTo>
                <a:lnTo>
                  <a:pt x="1177196" y="37175"/>
                </a:lnTo>
                <a:lnTo>
                  <a:pt x="1174476" y="27839"/>
                </a:lnTo>
                <a:close/>
              </a:path>
              <a:path w="2141449" h="124145">
                <a:moveTo>
                  <a:pt x="1217769" y="64660"/>
                </a:moveTo>
                <a:lnTo>
                  <a:pt x="1217769" y="57759"/>
                </a:lnTo>
                <a:lnTo>
                  <a:pt x="1217429" y="52733"/>
                </a:lnTo>
                <a:lnTo>
                  <a:pt x="1216747" y="49581"/>
                </a:lnTo>
                <a:lnTo>
                  <a:pt x="1215981" y="44981"/>
                </a:lnTo>
                <a:lnTo>
                  <a:pt x="1214447" y="40955"/>
                </a:lnTo>
                <a:lnTo>
                  <a:pt x="1212147" y="37505"/>
                </a:lnTo>
                <a:lnTo>
                  <a:pt x="1209762" y="33884"/>
                </a:lnTo>
                <a:lnTo>
                  <a:pt x="1206290" y="30935"/>
                </a:lnTo>
                <a:lnTo>
                  <a:pt x="1201732" y="28656"/>
                </a:lnTo>
                <a:lnTo>
                  <a:pt x="1197174" y="26377"/>
                </a:lnTo>
                <a:lnTo>
                  <a:pt x="1192467" y="25237"/>
                </a:lnTo>
                <a:lnTo>
                  <a:pt x="1187443" y="25238"/>
                </a:lnTo>
                <a:lnTo>
                  <a:pt x="1174476" y="27839"/>
                </a:lnTo>
                <a:lnTo>
                  <a:pt x="1177196" y="37175"/>
                </a:lnTo>
                <a:lnTo>
                  <a:pt x="1181626" y="35269"/>
                </a:lnTo>
                <a:lnTo>
                  <a:pt x="1194277" y="35269"/>
                </a:lnTo>
                <a:lnTo>
                  <a:pt x="1199538" y="38038"/>
                </a:lnTo>
                <a:lnTo>
                  <a:pt x="1202690" y="43575"/>
                </a:lnTo>
                <a:lnTo>
                  <a:pt x="1204394" y="46557"/>
                </a:lnTo>
                <a:lnTo>
                  <a:pt x="1205480" y="50540"/>
                </a:lnTo>
                <a:lnTo>
                  <a:pt x="1205949" y="55523"/>
                </a:lnTo>
                <a:lnTo>
                  <a:pt x="1167931" y="55523"/>
                </a:lnTo>
                <a:lnTo>
                  <a:pt x="1164225" y="35524"/>
                </a:lnTo>
                <a:lnTo>
                  <a:pt x="1162523" y="37647"/>
                </a:lnTo>
                <a:lnTo>
                  <a:pt x="1157091" y="48717"/>
                </a:lnTo>
                <a:lnTo>
                  <a:pt x="1155280" y="62296"/>
                </a:lnTo>
                <a:lnTo>
                  <a:pt x="1155332" y="64819"/>
                </a:lnTo>
                <a:lnTo>
                  <a:pt x="1157854" y="78162"/>
                </a:lnTo>
                <a:lnTo>
                  <a:pt x="1164161" y="88332"/>
                </a:lnTo>
                <a:lnTo>
                  <a:pt x="1170082" y="94530"/>
                </a:lnTo>
                <a:lnTo>
                  <a:pt x="1177302" y="97629"/>
                </a:lnTo>
                <a:lnTo>
                  <a:pt x="1189315" y="97629"/>
                </a:lnTo>
                <a:lnTo>
                  <a:pt x="1192446" y="97288"/>
                </a:lnTo>
                <a:lnTo>
                  <a:pt x="1195214" y="96606"/>
                </a:lnTo>
                <a:lnTo>
                  <a:pt x="1200369" y="95414"/>
                </a:lnTo>
                <a:lnTo>
                  <a:pt x="1204692" y="93114"/>
                </a:lnTo>
                <a:lnTo>
                  <a:pt x="1208185" y="89706"/>
                </a:lnTo>
                <a:lnTo>
                  <a:pt x="1210273" y="87747"/>
                </a:lnTo>
                <a:lnTo>
                  <a:pt x="1212158" y="85223"/>
                </a:lnTo>
                <a:lnTo>
                  <a:pt x="1213840" y="82134"/>
                </a:lnTo>
                <a:lnTo>
                  <a:pt x="1215523" y="79046"/>
                </a:lnTo>
                <a:lnTo>
                  <a:pt x="1216513" y="76246"/>
                </a:lnTo>
                <a:lnTo>
                  <a:pt x="1216811" y="73733"/>
                </a:lnTo>
                <a:lnTo>
                  <a:pt x="1205502" y="73733"/>
                </a:lnTo>
                <a:lnTo>
                  <a:pt x="1204649" y="76757"/>
                </a:lnTo>
                <a:lnTo>
                  <a:pt x="1203202" y="79419"/>
                </a:lnTo>
                <a:lnTo>
                  <a:pt x="1201157" y="81719"/>
                </a:lnTo>
                <a:lnTo>
                  <a:pt x="1197579" y="85681"/>
                </a:lnTo>
                <a:lnTo>
                  <a:pt x="1192787" y="87661"/>
                </a:lnTo>
                <a:lnTo>
                  <a:pt x="1180348" y="87661"/>
                </a:lnTo>
                <a:lnTo>
                  <a:pt x="1175599" y="85564"/>
                </a:lnTo>
                <a:lnTo>
                  <a:pt x="1172532" y="81368"/>
                </a:lnTo>
                <a:lnTo>
                  <a:pt x="1169465" y="77172"/>
                </a:lnTo>
                <a:lnTo>
                  <a:pt x="1167825" y="71603"/>
                </a:lnTo>
                <a:lnTo>
                  <a:pt x="1167611" y="64660"/>
                </a:lnTo>
                <a:lnTo>
                  <a:pt x="1217769" y="64660"/>
                </a:lnTo>
                <a:close/>
              </a:path>
              <a:path w="2141449" h="124145">
                <a:moveTo>
                  <a:pt x="1235448" y="27090"/>
                </a:moveTo>
                <a:lnTo>
                  <a:pt x="1235448" y="95201"/>
                </a:lnTo>
                <a:lnTo>
                  <a:pt x="1247141" y="95201"/>
                </a:lnTo>
                <a:lnTo>
                  <a:pt x="1247141" y="27090"/>
                </a:lnTo>
                <a:lnTo>
                  <a:pt x="1235448" y="27090"/>
                </a:lnTo>
                <a:close/>
              </a:path>
              <a:path w="2141449" h="124145">
                <a:moveTo>
                  <a:pt x="1235448" y="1342"/>
                </a:moveTo>
                <a:lnTo>
                  <a:pt x="1235448" y="14376"/>
                </a:lnTo>
                <a:lnTo>
                  <a:pt x="1247141" y="14376"/>
                </a:lnTo>
                <a:lnTo>
                  <a:pt x="1247141" y="1342"/>
                </a:lnTo>
                <a:lnTo>
                  <a:pt x="1235448" y="1342"/>
                </a:lnTo>
                <a:close/>
              </a:path>
              <a:path w="2141449" h="124145">
                <a:moveTo>
                  <a:pt x="1277630" y="28773"/>
                </a:moveTo>
                <a:lnTo>
                  <a:pt x="1272028" y="35205"/>
                </a:lnTo>
                <a:lnTo>
                  <a:pt x="1275447" y="70709"/>
                </a:lnTo>
                <a:lnTo>
                  <a:pt x="1275447" y="56439"/>
                </a:lnTo>
                <a:lnTo>
                  <a:pt x="1276234" y="51136"/>
                </a:lnTo>
                <a:lnTo>
                  <a:pt x="1277811" y="47089"/>
                </a:lnTo>
                <a:lnTo>
                  <a:pt x="1284392" y="25557"/>
                </a:lnTo>
                <a:lnTo>
                  <a:pt x="1277630" y="28773"/>
                </a:lnTo>
                <a:close/>
              </a:path>
              <a:path w="2141449" h="124145">
                <a:moveTo>
                  <a:pt x="1277427" y="103699"/>
                </a:moveTo>
                <a:lnTo>
                  <a:pt x="1265734" y="103699"/>
                </a:lnTo>
                <a:lnTo>
                  <a:pt x="1266331" y="110727"/>
                </a:lnTo>
                <a:lnTo>
                  <a:pt x="1269142" y="115892"/>
                </a:lnTo>
                <a:lnTo>
                  <a:pt x="1274169" y="119193"/>
                </a:lnTo>
                <a:lnTo>
                  <a:pt x="1279195" y="122494"/>
                </a:lnTo>
                <a:lnTo>
                  <a:pt x="1285393" y="124145"/>
                </a:lnTo>
                <a:lnTo>
                  <a:pt x="1292762" y="124145"/>
                </a:lnTo>
                <a:lnTo>
                  <a:pt x="1298961" y="123767"/>
                </a:lnTo>
                <a:lnTo>
                  <a:pt x="1311594" y="119421"/>
                </a:lnTo>
                <a:lnTo>
                  <a:pt x="1319790" y="110216"/>
                </a:lnTo>
                <a:lnTo>
                  <a:pt x="1322346" y="105190"/>
                </a:lnTo>
                <a:lnTo>
                  <a:pt x="1323624" y="98332"/>
                </a:lnTo>
                <a:lnTo>
                  <a:pt x="1323624" y="27410"/>
                </a:lnTo>
                <a:lnTo>
                  <a:pt x="1313017" y="27410"/>
                </a:lnTo>
                <a:lnTo>
                  <a:pt x="1313017" y="36036"/>
                </a:lnTo>
                <a:lnTo>
                  <a:pt x="1310760" y="33182"/>
                </a:lnTo>
                <a:lnTo>
                  <a:pt x="1308545" y="31009"/>
                </a:lnTo>
                <a:lnTo>
                  <a:pt x="1306372" y="29518"/>
                </a:lnTo>
                <a:lnTo>
                  <a:pt x="1302368" y="26878"/>
                </a:lnTo>
                <a:lnTo>
                  <a:pt x="1297682" y="25557"/>
                </a:lnTo>
                <a:lnTo>
                  <a:pt x="1284392" y="25557"/>
                </a:lnTo>
                <a:lnTo>
                  <a:pt x="1277811" y="47089"/>
                </a:lnTo>
                <a:lnTo>
                  <a:pt x="1280792" y="39507"/>
                </a:lnTo>
                <a:lnTo>
                  <a:pt x="1286330" y="35716"/>
                </a:lnTo>
                <a:lnTo>
                  <a:pt x="1299833" y="35716"/>
                </a:lnTo>
                <a:lnTo>
                  <a:pt x="1304284" y="37761"/>
                </a:lnTo>
                <a:lnTo>
                  <a:pt x="1307778" y="41850"/>
                </a:lnTo>
                <a:lnTo>
                  <a:pt x="1311271" y="45939"/>
                </a:lnTo>
                <a:lnTo>
                  <a:pt x="1313017" y="52222"/>
                </a:lnTo>
                <a:lnTo>
                  <a:pt x="1313017" y="66321"/>
                </a:lnTo>
                <a:lnTo>
                  <a:pt x="1312080" y="71241"/>
                </a:lnTo>
                <a:lnTo>
                  <a:pt x="1310206" y="75458"/>
                </a:lnTo>
                <a:lnTo>
                  <a:pt x="1306841" y="82912"/>
                </a:lnTo>
                <a:lnTo>
                  <a:pt x="1301026" y="86639"/>
                </a:lnTo>
                <a:lnTo>
                  <a:pt x="1287480" y="86639"/>
                </a:lnTo>
                <a:lnTo>
                  <a:pt x="1283274" y="84627"/>
                </a:lnTo>
                <a:lnTo>
                  <a:pt x="1280143" y="80601"/>
                </a:lnTo>
                <a:lnTo>
                  <a:pt x="1277012" y="76576"/>
                </a:lnTo>
                <a:lnTo>
                  <a:pt x="1275447" y="70709"/>
                </a:lnTo>
                <a:lnTo>
                  <a:pt x="1272028" y="35205"/>
                </a:lnTo>
                <a:lnTo>
                  <a:pt x="1270481" y="37142"/>
                </a:lnTo>
                <a:lnTo>
                  <a:pt x="1265339" y="48053"/>
                </a:lnTo>
                <a:lnTo>
                  <a:pt x="1263626" y="62040"/>
                </a:lnTo>
                <a:lnTo>
                  <a:pt x="1263670" y="64644"/>
                </a:lnTo>
                <a:lnTo>
                  <a:pt x="1266026" y="78609"/>
                </a:lnTo>
                <a:lnTo>
                  <a:pt x="1271964" y="88141"/>
                </a:lnTo>
                <a:lnTo>
                  <a:pt x="1277523" y="93401"/>
                </a:lnTo>
                <a:lnTo>
                  <a:pt x="1284008" y="96032"/>
                </a:lnTo>
                <a:lnTo>
                  <a:pt x="1296745" y="96032"/>
                </a:lnTo>
                <a:lnTo>
                  <a:pt x="1301026" y="95179"/>
                </a:lnTo>
                <a:lnTo>
                  <a:pt x="1304263" y="93476"/>
                </a:lnTo>
                <a:lnTo>
                  <a:pt x="1307501" y="91772"/>
                </a:lnTo>
                <a:lnTo>
                  <a:pt x="1310270" y="89174"/>
                </a:lnTo>
                <a:lnTo>
                  <a:pt x="1312570" y="85681"/>
                </a:lnTo>
                <a:lnTo>
                  <a:pt x="1312698" y="95094"/>
                </a:lnTo>
                <a:lnTo>
                  <a:pt x="1311952" y="101633"/>
                </a:lnTo>
                <a:lnTo>
                  <a:pt x="1310334" y="105296"/>
                </a:lnTo>
                <a:lnTo>
                  <a:pt x="1307607" y="111515"/>
                </a:lnTo>
                <a:lnTo>
                  <a:pt x="1301835" y="114624"/>
                </a:lnTo>
                <a:lnTo>
                  <a:pt x="1287438" y="114624"/>
                </a:lnTo>
                <a:lnTo>
                  <a:pt x="1283348" y="113346"/>
                </a:lnTo>
                <a:lnTo>
                  <a:pt x="1280750" y="110791"/>
                </a:lnTo>
                <a:lnTo>
                  <a:pt x="1279089" y="109130"/>
                </a:lnTo>
                <a:lnTo>
                  <a:pt x="1277981" y="106766"/>
                </a:lnTo>
                <a:lnTo>
                  <a:pt x="1277427" y="103699"/>
                </a:lnTo>
                <a:close/>
              </a:path>
              <a:path w="2141449" h="124145">
                <a:moveTo>
                  <a:pt x="1384453" y="37271"/>
                </a:moveTo>
                <a:lnTo>
                  <a:pt x="1386540" y="41019"/>
                </a:lnTo>
                <a:lnTo>
                  <a:pt x="1387818" y="43362"/>
                </a:lnTo>
                <a:lnTo>
                  <a:pt x="1388457" y="47046"/>
                </a:lnTo>
                <a:lnTo>
                  <a:pt x="1388457" y="95201"/>
                </a:lnTo>
                <a:lnTo>
                  <a:pt x="1400278" y="95201"/>
                </a:lnTo>
                <a:lnTo>
                  <a:pt x="1400278" y="44576"/>
                </a:lnTo>
                <a:lnTo>
                  <a:pt x="1399319" y="39316"/>
                </a:lnTo>
                <a:lnTo>
                  <a:pt x="1397402" y="35524"/>
                </a:lnTo>
                <a:lnTo>
                  <a:pt x="1393867" y="28581"/>
                </a:lnTo>
                <a:lnTo>
                  <a:pt x="1387136" y="25110"/>
                </a:lnTo>
                <a:lnTo>
                  <a:pt x="1371673" y="25110"/>
                </a:lnTo>
                <a:lnTo>
                  <a:pt x="1367052" y="26324"/>
                </a:lnTo>
                <a:lnTo>
                  <a:pt x="1363346" y="28752"/>
                </a:lnTo>
                <a:lnTo>
                  <a:pt x="1361173" y="30158"/>
                </a:lnTo>
                <a:lnTo>
                  <a:pt x="1358724" y="32585"/>
                </a:lnTo>
                <a:lnTo>
                  <a:pt x="1355998" y="36036"/>
                </a:lnTo>
                <a:lnTo>
                  <a:pt x="1355998" y="1022"/>
                </a:lnTo>
                <a:lnTo>
                  <a:pt x="1344497" y="1022"/>
                </a:lnTo>
                <a:lnTo>
                  <a:pt x="1344497" y="95201"/>
                </a:lnTo>
                <a:lnTo>
                  <a:pt x="1355998" y="95201"/>
                </a:lnTo>
                <a:lnTo>
                  <a:pt x="1355998" y="49794"/>
                </a:lnTo>
                <a:lnTo>
                  <a:pt x="1357935" y="43596"/>
                </a:lnTo>
                <a:lnTo>
                  <a:pt x="1361812" y="40316"/>
                </a:lnTo>
                <a:lnTo>
                  <a:pt x="1365689" y="37037"/>
                </a:lnTo>
                <a:lnTo>
                  <a:pt x="1370012" y="35397"/>
                </a:lnTo>
                <a:lnTo>
                  <a:pt x="1380534" y="35397"/>
                </a:lnTo>
                <a:lnTo>
                  <a:pt x="1384453" y="37271"/>
                </a:lnTo>
                <a:close/>
              </a:path>
              <a:path w="2141449" h="124145">
                <a:moveTo>
                  <a:pt x="1466154" y="86256"/>
                </a:moveTo>
                <a:lnTo>
                  <a:pt x="1463258" y="82550"/>
                </a:lnTo>
                <a:lnTo>
                  <a:pt x="1461682" y="80505"/>
                </a:lnTo>
                <a:lnTo>
                  <a:pt x="1460723" y="77566"/>
                </a:lnTo>
                <a:lnTo>
                  <a:pt x="1460382" y="73733"/>
                </a:lnTo>
                <a:lnTo>
                  <a:pt x="1449328" y="73733"/>
                </a:lnTo>
                <a:lnTo>
                  <a:pt x="1449627" y="80548"/>
                </a:lnTo>
                <a:lnTo>
                  <a:pt x="1451895" y="86266"/>
                </a:lnTo>
                <a:lnTo>
                  <a:pt x="1456133" y="90888"/>
                </a:lnTo>
                <a:lnTo>
                  <a:pt x="1460372" y="95510"/>
                </a:lnTo>
                <a:lnTo>
                  <a:pt x="1467581" y="97820"/>
                </a:lnTo>
                <a:lnTo>
                  <a:pt x="1487219" y="97820"/>
                </a:lnTo>
                <a:lnTo>
                  <a:pt x="1494258" y="95606"/>
                </a:lnTo>
                <a:lnTo>
                  <a:pt x="1498879" y="91176"/>
                </a:lnTo>
                <a:lnTo>
                  <a:pt x="1503501" y="86746"/>
                </a:lnTo>
                <a:lnTo>
                  <a:pt x="1505812" y="81485"/>
                </a:lnTo>
                <a:lnTo>
                  <a:pt x="1505812" y="69090"/>
                </a:lnTo>
                <a:lnTo>
                  <a:pt x="1503576" y="64468"/>
                </a:lnTo>
                <a:lnTo>
                  <a:pt x="1499103" y="61529"/>
                </a:lnTo>
                <a:lnTo>
                  <a:pt x="1496292" y="59655"/>
                </a:lnTo>
                <a:lnTo>
                  <a:pt x="1490754" y="57717"/>
                </a:lnTo>
                <a:lnTo>
                  <a:pt x="1482490" y="55715"/>
                </a:lnTo>
                <a:lnTo>
                  <a:pt x="1474887" y="53862"/>
                </a:lnTo>
                <a:lnTo>
                  <a:pt x="1471564" y="53053"/>
                </a:lnTo>
                <a:lnTo>
                  <a:pt x="1469051" y="52116"/>
                </a:lnTo>
                <a:lnTo>
                  <a:pt x="1467346" y="51051"/>
                </a:lnTo>
                <a:lnTo>
                  <a:pt x="1464408" y="49262"/>
                </a:lnTo>
                <a:lnTo>
                  <a:pt x="1462938" y="46876"/>
                </a:lnTo>
                <a:lnTo>
                  <a:pt x="1462938" y="41169"/>
                </a:lnTo>
                <a:lnTo>
                  <a:pt x="1464056" y="38975"/>
                </a:lnTo>
                <a:lnTo>
                  <a:pt x="1466293" y="37314"/>
                </a:lnTo>
                <a:lnTo>
                  <a:pt x="1468529" y="35652"/>
                </a:lnTo>
                <a:lnTo>
                  <a:pt x="1471819" y="34822"/>
                </a:lnTo>
                <a:lnTo>
                  <a:pt x="1482682" y="34822"/>
                </a:lnTo>
                <a:lnTo>
                  <a:pt x="1487261" y="36334"/>
                </a:lnTo>
                <a:lnTo>
                  <a:pt x="1489902" y="39358"/>
                </a:lnTo>
                <a:lnTo>
                  <a:pt x="1491520" y="41488"/>
                </a:lnTo>
                <a:lnTo>
                  <a:pt x="1492437" y="43852"/>
                </a:lnTo>
                <a:lnTo>
                  <a:pt x="1492650" y="46450"/>
                </a:lnTo>
                <a:lnTo>
                  <a:pt x="1503512" y="46450"/>
                </a:lnTo>
                <a:lnTo>
                  <a:pt x="1503597" y="42020"/>
                </a:lnTo>
                <a:lnTo>
                  <a:pt x="1502213" y="37889"/>
                </a:lnTo>
                <a:lnTo>
                  <a:pt x="1499359" y="34055"/>
                </a:lnTo>
                <a:lnTo>
                  <a:pt x="1494801" y="28006"/>
                </a:lnTo>
                <a:lnTo>
                  <a:pt x="1487368" y="24982"/>
                </a:lnTo>
                <a:lnTo>
                  <a:pt x="1469179" y="24982"/>
                </a:lnTo>
                <a:lnTo>
                  <a:pt x="1462906" y="26984"/>
                </a:lnTo>
                <a:lnTo>
                  <a:pt x="1458242" y="30988"/>
                </a:lnTo>
                <a:lnTo>
                  <a:pt x="1453578" y="34992"/>
                </a:lnTo>
                <a:lnTo>
                  <a:pt x="1451245" y="40231"/>
                </a:lnTo>
                <a:lnTo>
                  <a:pt x="1451245" y="52201"/>
                </a:lnTo>
                <a:lnTo>
                  <a:pt x="1453715" y="56503"/>
                </a:lnTo>
                <a:lnTo>
                  <a:pt x="1458657" y="59612"/>
                </a:lnTo>
                <a:lnTo>
                  <a:pt x="1461426" y="61401"/>
                </a:lnTo>
                <a:lnTo>
                  <a:pt x="1465728" y="63020"/>
                </a:lnTo>
                <a:lnTo>
                  <a:pt x="1471564" y="64468"/>
                </a:lnTo>
                <a:lnTo>
                  <a:pt x="1480701" y="66768"/>
                </a:lnTo>
                <a:lnTo>
                  <a:pt x="1485600" y="68004"/>
                </a:lnTo>
                <a:lnTo>
                  <a:pt x="1488880" y="69090"/>
                </a:lnTo>
                <a:lnTo>
                  <a:pt x="1490541" y="70027"/>
                </a:lnTo>
                <a:lnTo>
                  <a:pt x="1493140" y="71560"/>
                </a:lnTo>
                <a:lnTo>
                  <a:pt x="1494439" y="73797"/>
                </a:lnTo>
                <a:lnTo>
                  <a:pt x="1494439" y="80612"/>
                </a:lnTo>
                <a:lnTo>
                  <a:pt x="1492820" y="83477"/>
                </a:lnTo>
                <a:lnTo>
                  <a:pt x="1489583" y="85330"/>
                </a:lnTo>
                <a:lnTo>
                  <a:pt x="1486345" y="87182"/>
                </a:lnTo>
                <a:lnTo>
                  <a:pt x="1482597" y="88109"/>
                </a:lnTo>
                <a:lnTo>
                  <a:pt x="1471181" y="88109"/>
                </a:lnTo>
                <a:lnTo>
                  <a:pt x="1466154" y="86256"/>
                </a:lnTo>
                <a:close/>
              </a:path>
              <a:path w="2141449" h="124145">
                <a:moveTo>
                  <a:pt x="1526429" y="113730"/>
                </a:moveTo>
                <a:lnTo>
                  <a:pt x="1529965" y="111366"/>
                </a:lnTo>
                <a:lnTo>
                  <a:pt x="1532010" y="107532"/>
                </a:lnTo>
                <a:lnTo>
                  <a:pt x="1534054" y="103699"/>
                </a:lnTo>
                <a:lnTo>
                  <a:pt x="1535077" y="99247"/>
                </a:lnTo>
                <a:lnTo>
                  <a:pt x="1535077" y="81272"/>
                </a:lnTo>
                <a:lnTo>
                  <a:pt x="1521403" y="81272"/>
                </a:lnTo>
                <a:lnTo>
                  <a:pt x="1521403" y="95201"/>
                </a:lnTo>
                <a:lnTo>
                  <a:pt x="1528368" y="95201"/>
                </a:lnTo>
                <a:lnTo>
                  <a:pt x="1528549" y="96234"/>
                </a:lnTo>
                <a:lnTo>
                  <a:pt x="1528559" y="98587"/>
                </a:lnTo>
                <a:lnTo>
                  <a:pt x="1527601" y="102357"/>
                </a:lnTo>
                <a:lnTo>
                  <a:pt x="1526408" y="105978"/>
                </a:lnTo>
                <a:lnTo>
                  <a:pt x="1524342" y="108043"/>
                </a:lnTo>
                <a:lnTo>
                  <a:pt x="1521403" y="108555"/>
                </a:lnTo>
                <a:lnTo>
                  <a:pt x="1521403" y="114624"/>
                </a:lnTo>
                <a:lnTo>
                  <a:pt x="1526429" y="113730"/>
                </a:lnTo>
                <a:close/>
              </a:path>
              <a:path w="2141449" h="124145">
                <a:moveTo>
                  <a:pt x="1584404" y="27091"/>
                </a:moveTo>
                <a:lnTo>
                  <a:pt x="1584404" y="95201"/>
                </a:lnTo>
                <a:lnTo>
                  <a:pt x="1596097" y="95201"/>
                </a:lnTo>
                <a:lnTo>
                  <a:pt x="1596097" y="27091"/>
                </a:lnTo>
                <a:lnTo>
                  <a:pt x="1584404" y="27091"/>
                </a:lnTo>
                <a:close/>
              </a:path>
              <a:path w="2141449" h="124145">
                <a:moveTo>
                  <a:pt x="1584404" y="1342"/>
                </a:moveTo>
                <a:lnTo>
                  <a:pt x="1584404" y="14376"/>
                </a:lnTo>
                <a:lnTo>
                  <a:pt x="1596097" y="14376"/>
                </a:lnTo>
                <a:lnTo>
                  <a:pt x="1596097" y="1342"/>
                </a:lnTo>
                <a:lnTo>
                  <a:pt x="1584404" y="1342"/>
                </a:lnTo>
                <a:close/>
              </a:path>
              <a:path w="2141449" h="124145">
                <a:moveTo>
                  <a:pt x="1682548" y="27091"/>
                </a:moveTo>
                <a:lnTo>
                  <a:pt x="1682548" y="95201"/>
                </a:lnTo>
                <a:lnTo>
                  <a:pt x="1694241" y="95201"/>
                </a:lnTo>
                <a:lnTo>
                  <a:pt x="1694241" y="27091"/>
                </a:lnTo>
                <a:lnTo>
                  <a:pt x="1682548" y="27091"/>
                </a:lnTo>
                <a:close/>
              </a:path>
              <a:path w="2141449" h="124145">
                <a:moveTo>
                  <a:pt x="1682548" y="1342"/>
                </a:moveTo>
                <a:lnTo>
                  <a:pt x="1682548" y="14376"/>
                </a:lnTo>
                <a:lnTo>
                  <a:pt x="1694241" y="14376"/>
                </a:lnTo>
                <a:lnTo>
                  <a:pt x="1694241" y="1342"/>
                </a:lnTo>
                <a:lnTo>
                  <a:pt x="1682548" y="1342"/>
                </a:lnTo>
                <a:close/>
              </a:path>
              <a:path w="2141449" h="124145">
                <a:moveTo>
                  <a:pt x="1727872" y="86256"/>
                </a:moveTo>
                <a:lnTo>
                  <a:pt x="1724975" y="82550"/>
                </a:lnTo>
                <a:lnTo>
                  <a:pt x="1723399" y="80505"/>
                </a:lnTo>
                <a:lnTo>
                  <a:pt x="1722441" y="77566"/>
                </a:lnTo>
                <a:lnTo>
                  <a:pt x="1722100" y="73733"/>
                </a:lnTo>
                <a:lnTo>
                  <a:pt x="1711046" y="73733"/>
                </a:lnTo>
                <a:lnTo>
                  <a:pt x="1711344" y="80548"/>
                </a:lnTo>
                <a:lnTo>
                  <a:pt x="1713612" y="86266"/>
                </a:lnTo>
                <a:lnTo>
                  <a:pt x="1717850" y="90888"/>
                </a:lnTo>
                <a:lnTo>
                  <a:pt x="1722089" y="95510"/>
                </a:lnTo>
                <a:lnTo>
                  <a:pt x="1729299" y="97820"/>
                </a:lnTo>
                <a:lnTo>
                  <a:pt x="1748936" y="97820"/>
                </a:lnTo>
                <a:lnTo>
                  <a:pt x="1755975" y="95606"/>
                </a:lnTo>
                <a:lnTo>
                  <a:pt x="1760597" y="91176"/>
                </a:lnTo>
                <a:lnTo>
                  <a:pt x="1765219" y="86746"/>
                </a:lnTo>
                <a:lnTo>
                  <a:pt x="1767530" y="81485"/>
                </a:lnTo>
                <a:lnTo>
                  <a:pt x="1767530" y="69090"/>
                </a:lnTo>
                <a:lnTo>
                  <a:pt x="1765294" y="64468"/>
                </a:lnTo>
                <a:lnTo>
                  <a:pt x="1760821" y="61529"/>
                </a:lnTo>
                <a:lnTo>
                  <a:pt x="1758009" y="59655"/>
                </a:lnTo>
                <a:lnTo>
                  <a:pt x="1752472" y="57717"/>
                </a:lnTo>
                <a:lnTo>
                  <a:pt x="1744208" y="55715"/>
                </a:lnTo>
                <a:lnTo>
                  <a:pt x="1736604" y="53862"/>
                </a:lnTo>
                <a:lnTo>
                  <a:pt x="1733281" y="53053"/>
                </a:lnTo>
                <a:lnTo>
                  <a:pt x="1730768" y="52116"/>
                </a:lnTo>
                <a:lnTo>
                  <a:pt x="1729064" y="51051"/>
                </a:lnTo>
                <a:lnTo>
                  <a:pt x="1726125" y="49262"/>
                </a:lnTo>
                <a:lnTo>
                  <a:pt x="1724656" y="46876"/>
                </a:lnTo>
                <a:lnTo>
                  <a:pt x="1724656" y="41169"/>
                </a:lnTo>
                <a:lnTo>
                  <a:pt x="1725774" y="38975"/>
                </a:lnTo>
                <a:lnTo>
                  <a:pt x="1728010" y="37314"/>
                </a:lnTo>
                <a:lnTo>
                  <a:pt x="1730246" y="35652"/>
                </a:lnTo>
                <a:lnTo>
                  <a:pt x="1733537" y="34822"/>
                </a:lnTo>
                <a:lnTo>
                  <a:pt x="1744400" y="34822"/>
                </a:lnTo>
                <a:lnTo>
                  <a:pt x="1748979" y="36334"/>
                </a:lnTo>
                <a:lnTo>
                  <a:pt x="1751620" y="39358"/>
                </a:lnTo>
                <a:lnTo>
                  <a:pt x="1753238" y="41488"/>
                </a:lnTo>
                <a:lnTo>
                  <a:pt x="1754154" y="43852"/>
                </a:lnTo>
                <a:lnTo>
                  <a:pt x="1754367" y="46450"/>
                </a:lnTo>
                <a:lnTo>
                  <a:pt x="1765230" y="46450"/>
                </a:lnTo>
                <a:lnTo>
                  <a:pt x="1765315" y="42020"/>
                </a:lnTo>
                <a:lnTo>
                  <a:pt x="1763930" y="37889"/>
                </a:lnTo>
                <a:lnTo>
                  <a:pt x="1761076" y="34055"/>
                </a:lnTo>
                <a:lnTo>
                  <a:pt x="1756519" y="28006"/>
                </a:lnTo>
                <a:lnTo>
                  <a:pt x="1749085" y="24982"/>
                </a:lnTo>
                <a:lnTo>
                  <a:pt x="1730896" y="24982"/>
                </a:lnTo>
                <a:lnTo>
                  <a:pt x="1724624" y="26984"/>
                </a:lnTo>
                <a:lnTo>
                  <a:pt x="1719959" y="30988"/>
                </a:lnTo>
                <a:lnTo>
                  <a:pt x="1715295" y="34992"/>
                </a:lnTo>
                <a:lnTo>
                  <a:pt x="1712963" y="40231"/>
                </a:lnTo>
                <a:lnTo>
                  <a:pt x="1712963" y="52201"/>
                </a:lnTo>
                <a:lnTo>
                  <a:pt x="1715433" y="56503"/>
                </a:lnTo>
                <a:lnTo>
                  <a:pt x="1720375" y="59612"/>
                </a:lnTo>
                <a:lnTo>
                  <a:pt x="1723144" y="61401"/>
                </a:lnTo>
                <a:lnTo>
                  <a:pt x="1727446" y="63020"/>
                </a:lnTo>
                <a:lnTo>
                  <a:pt x="1733281" y="64468"/>
                </a:lnTo>
                <a:lnTo>
                  <a:pt x="1742419" y="66768"/>
                </a:lnTo>
                <a:lnTo>
                  <a:pt x="1747318" y="68004"/>
                </a:lnTo>
                <a:lnTo>
                  <a:pt x="1750598" y="69090"/>
                </a:lnTo>
                <a:lnTo>
                  <a:pt x="1752258" y="70027"/>
                </a:lnTo>
                <a:lnTo>
                  <a:pt x="1754857" y="71560"/>
                </a:lnTo>
                <a:lnTo>
                  <a:pt x="1756157" y="73797"/>
                </a:lnTo>
                <a:lnTo>
                  <a:pt x="1756157" y="80612"/>
                </a:lnTo>
                <a:lnTo>
                  <a:pt x="1754538" y="83477"/>
                </a:lnTo>
                <a:lnTo>
                  <a:pt x="1751300" y="85330"/>
                </a:lnTo>
                <a:lnTo>
                  <a:pt x="1748063" y="87182"/>
                </a:lnTo>
                <a:lnTo>
                  <a:pt x="1744314" y="88109"/>
                </a:lnTo>
                <a:lnTo>
                  <a:pt x="1732898" y="88109"/>
                </a:lnTo>
                <a:lnTo>
                  <a:pt x="1727872" y="86256"/>
                </a:lnTo>
                <a:close/>
              </a:path>
              <a:path w="2141449" h="124145">
                <a:moveTo>
                  <a:pt x="1823864" y="71901"/>
                </a:moveTo>
                <a:lnTo>
                  <a:pt x="1823119" y="86448"/>
                </a:lnTo>
                <a:lnTo>
                  <a:pt x="1825547" y="89727"/>
                </a:lnTo>
                <a:lnTo>
                  <a:pt x="1825484" y="75905"/>
                </a:lnTo>
                <a:lnTo>
                  <a:pt x="1823864" y="71901"/>
                </a:lnTo>
                <a:close/>
              </a:path>
              <a:path w="2141449" h="124145">
                <a:moveTo>
                  <a:pt x="1905104" y="27839"/>
                </a:moveTo>
                <a:lnTo>
                  <a:pt x="1894853" y="35524"/>
                </a:lnTo>
                <a:lnTo>
                  <a:pt x="1898559" y="55523"/>
                </a:lnTo>
                <a:lnTo>
                  <a:pt x="1898772" y="49645"/>
                </a:lnTo>
                <a:lnTo>
                  <a:pt x="1900668" y="44800"/>
                </a:lnTo>
                <a:lnTo>
                  <a:pt x="1904246" y="40988"/>
                </a:lnTo>
                <a:lnTo>
                  <a:pt x="1907824" y="37175"/>
                </a:lnTo>
                <a:lnTo>
                  <a:pt x="1905104" y="27839"/>
                </a:lnTo>
                <a:close/>
              </a:path>
              <a:path w="2141449" h="124145">
                <a:moveTo>
                  <a:pt x="1948397" y="64660"/>
                </a:moveTo>
                <a:lnTo>
                  <a:pt x="1948397" y="57760"/>
                </a:lnTo>
                <a:lnTo>
                  <a:pt x="1948057" y="52733"/>
                </a:lnTo>
                <a:lnTo>
                  <a:pt x="1947376" y="49581"/>
                </a:lnTo>
                <a:lnTo>
                  <a:pt x="1946609" y="44981"/>
                </a:lnTo>
                <a:lnTo>
                  <a:pt x="1945075" y="40955"/>
                </a:lnTo>
                <a:lnTo>
                  <a:pt x="1942775" y="37505"/>
                </a:lnTo>
                <a:lnTo>
                  <a:pt x="1940390" y="33885"/>
                </a:lnTo>
                <a:lnTo>
                  <a:pt x="1936918" y="30935"/>
                </a:lnTo>
                <a:lnTo>
                  <a:pt x="1932360" y="28656"/>
                </a:lnTo>
                <a:lnTo>
                  <a:pt x="1927802" y="26377"/>
                </a:lnTo>
                <a:lnTo>
                  <a:pt x="1923095" y="25238"/>
                </a:lnTo>
                <a:lnTo>
                  <a:pt x="1918072" y="25238"/>
                </a:lnTo>
                <a:lnTo>
                  <a:pt x="1905104" y="27839"/>
                </a:lnTo>
                <a:lnTo>
                  <a:pt x="1907824" y="37175"/>
                </a:lnTo>
                <a:lnTo>
                  <a:pt x="1912254" y="35269"/>
                </a:lnTo>
                <a:lnTo>
                  <a:pt x="1924906" y="35269"/>
                </a:lnTo>
                <a:lnTo>
                  <a:pt x="1930166" y="38038"/>
                </a:lnTo>
                <a:lnTo>
                  <a:pt x="1933318" y="43575"/>
                </a:lnTo>
                <a:lnTo>
                  <a:pt x="1935022" y="46557"/>
                </a:lnTo>
                <a:lnTo>
                  <a:pt x="1936109" y="50540"/>
                </a:lnTo>
                <a:lnTo>
                  <a:pt x="1936577" y="55523"/>
                </a:lnTo>
                <a:lnTo>
                  <a:pt x="1898559" y="55523"/>
                </a:lnTo>
                <a:lnTo>
                  <a:pt x="1894853" y="35524"/>
                </a:lnTo>
                <a:lnTo>
                  <a:pt x="1893151" y="37647"/>
                </a:lnTo>
                <a:lnTo>
                  <a:pt x="1887719" y="48717"/>
                </a:lnTo>
                <a:lnTo>
                  <a:pt x="1885908" y="62296"/>
                </a:lnTo>
                <a:lnTo>
                  <a:pt x="1885960" y="64820"/>
                </a:lnTo>
                <a:lnTo>
                  <a:pt x="1888482" y="78163"/>
                </a:lnTo>
                <a:lnTo>
                  <a:pt x="1894789" y="88333"/>
                </a:lnTo>
                <a:lnTo>
                  <a:pt x="1900710" y="94530"/>
                </a:lnTo>
                <a:lnTo>
                  <a:pt x="1907931" y="97629"/>
                </a:lnTo>
                <a:lnTo>
                  <a:pt x="1919943" y="97629"/>
                </a:lnTo>
                <a:lnTo>
                  <a:pt x="1923074" y="97288"/>
                </a:lnTo>
                <a:lnTo>
                  <a:pt x="1925843" y="96607"/>
                </a:lnTo>
                <a:lnTo>
                  <a:pt x="1930997" y="95414"/>
                </a:lnTo>
                <a:lnTo>
                  <a:pt x="1935320" y="93114"/>
                </a:lnTo>
                <a:lnTo>
                  <a:pt x="1938814" y="89706"/>
                </a:lnTo>
                <a:lnTo>
                  <a:pt x="1940901" y="87747"/>
                </a:lnTo>
                <a:lnTo>
                  <a:pt x="1942786" y="85223"/>
                </a:lnTo>
                <a:lnTo>
                  <a:pt x="1944468" y="82135"/>
                </a:lnTo>
                <a:lnTo>
                  <a:pt x="1946151" y="79047"/>
                </a:lnTo>
                <a:lnTo>
                  <a:pt x="1947141" y="76246"/>
                </a:lnTo>
                <a:lnTo>
                  <a:pt x="1947439" y="73733"/>
                </a:lnTo>
                <a:lnTo>
                  <a:pt x="1936130" y="73733"/>
                </a:lnTo>
                <a:lnTo>
                  <a:pt x="1935277" y="76757"/>
                </a:lnTo>
                <a:lnTo>
                  <a:pt x="1933830" y="79419"/>
                </a:lnTo>
                <a:lnTo>
                  <a:pt x="1931785" y="81719"/>
                </a:lnTo>
                <a:lnTo>
                  <a:pt x="1928207" y="85681"/>
                </a:lnTo>
                <a:lnTo>
                  <a:pt x="1923415" y="87661"/>
                </a:lnTo>
                <a:lnTo>
                  <a:pt x="1910976" y="87661"/>
                </a:lnTo>
                <a:lnTo>
                  <a:pt x="1906227" y="85564"/>
                </a:lnTo>
                <a:lnTo>
                  <a:pt x="1903160" y="81368"/>
                </a:lnTo>
                <a:lnTo>
                  <a:pt x="1900092" y="77173"/>
                </a:lnTo>
                <a:lnTo>
                  <a:pt x="1898453" y="71603"/>
                </a:lnTo>
                <a:lnTo>
                  <a:pt x="1898240" y="64660"/>
                </a:lnTo>
                <a:lnTo>
                  <a:pt x="1948397" y="64660"/>
                </a:lnTo>
                <a:close/>
              </a:path>
              <a:path w="2141449" h="124145">
                <a:moveTo>
                  <a:pt x="2046868" y="27839"/>
                </a:moveTo>
                <a:lnTo>
                  <a:pt x="2036617" y="35524"/>
                </a:lnTo>
                <a:lnTo>
                  <a:pt x="2040323" y="55523"/>
                </a:lnTo>
                <a:lnTo>
                  <a:pt x="2040536" y="49645"/>
                </a:lnTo>
                <a:lnTo>
                  <a:pt x="2042431" y="44800"/>
                </a:lnTo>
                <a:lnTo>
                  <a:pt x="2046010" y="40988"/>
                </a:lnTo>
                <a:lnTo>
                  <a:pt x="2049588" y="37175"/>
                </a:lnTo>
                <a:lnTo>
                  <a:pt x="2046868" y="27839"/>
                </a:lnTo>
                <a:close/>
              </a:path>
              <a:path w="2141449" h="124145">
                <a:moveTo>
                  <a:pt x="2090161" y="64660"/>
                </a:moveTo>
                <a:lnTo>
                  <a:pt x="2090161" y="57760"/>
                </a:lnTo>
                <a:lnTo>
                  <a:pt x="2089821" y="52733"/>
                </a:lnTo>
                <a:lnTo>
                  <a:pt x="2089139" y="49581"/>
                </a:lnTo>
                <a:lnTo>
                  <a:pt x="2088372" y="44981"/>
                </a:lnTo>
                <a:lnTo>
                  <a:pt x="2086839" y="40955"/>
                </a:lnTo>
                <a:lnTo>
                  <a:pt x="2084539" y="37505"/>
                </a:lnTo>
                <a:lnTo>
                  <a:pt x="2082153" y="33885"/>
                </a:lnTo>
                <a:lnTo>
                  <a:pt x="2078682" y="30935"/>
                </a:lnTo>
                <a:lnTo>
                  <a:pt x="2074124" y="28656"/>
                </a:lnTo>
                <a:lnTo>
                  <a:pt x="2069566" y="26377"/>
                </a:lnTo>
                <a:lnTo>
                  <a:pt x="2064859" y="25238"/>
                </a:lnTo>
                <a:lnTo>
                  <a:pt x="2059835" y="25238"/>
                </a:lnTo>
                <a:lnTo>
                  <a:pt x="2046868" y="27839"/>
                </a:lnTo>
                <a:lnTo>
                  <a:pt x="2049588" y="37175"/>
                </a:lnTo>
                <a:lnTo>
                  <a:pt x="2054018" y="35269"/>
                </a:lnTo>
                <a:lnTo>
                  <a:pt x="2066669" y="35269"/>
                </a:lnTo>
                <a:lnTo>
                  <a:pt x="2071930" y="38038"/>
                </a:lnTo>
                <a:lnTo>
                  <a:pt x="2075082" y="43575"/>
                </a:lnTo>
                <a:lnTo>
                  <a:pt x="2076785" y="46557"/>
                </a:lnTo>
                <a:lnTo>
                  <a:pt x="2077872" y="50540"/>
                </a:lnTo>
                <a:lnTo>
                  <a:pt x="2078341" y="55523"/>
                </a:lnTo>
                <a:lnTo>
                  <a:pt x="2040323" y="55523"/>
                </a:lnTo>
                <a:lnTo>
                  <a:pt x="2036617" y="35524"/>
                </a:lnTo>
                <a:lnTo>
                  <a:pt x="2034915" y="37647"/>
                </a:lnTo>
                <a:lnTo>
                  <a:pt x="2029482" y="48717"/>
                </a:lnTo>
                <a:lnTo>
                  <a:pt x="2027671" y="62296"/>
                </a:lnTo>
                <a:lnTo>
                  <a:pt x="2027724" y="64820"/>
                </a:lnTo>
                <a:lnTo>
                  <a:pt x="2030245" y="78163"/>
                </a:lnTo>
                <a:lnTo>
                  <a:pt x="2036553" y="88333"/>
                </a:lnTo>
                <a:lnTo>
                  <a:pt x="2042474" y="94530"/>
                </a:lnTo>
                <a:lnTo>
                  <a:pt x="2049694" y="97629"/>
                </a:lnTo>
                <a:lnTo>
                  <a:pt x="2061707" y="97629"/>
                </a:lnTo>
                <a:lnTo>
                  <a:pt x="2064838" y="97288"/>
                </a:lnTo>
                <a:lnTo>
                  <a:pt x="2067606" y="96607"/>
                </a:lnTo>
                <a:lnTo>
                  <a:pt x="2072761" y="95414"/>
                </a:lnTo>
                <a:lnTo>
                  <a:pt x="2077084" y="93114"/>
                </a:lnTo>
                <a:lnTo>
                  <a:pt x="2080577" y="89706"/>
                </a:lnTo>
                <a:lnTo>
                  <a:pt x="2082664" y="87747"/>
                </a:lnTo>
                <a:lnTo>
                  <a:pt x="2084549" y="85223"/>
                </a:lnTo>
                <a:lnTo>
                  <a:pt x="2086232" y="82135"/>
                </a:lnTo>
                <a:lnTo>
                  <a:pt x="2087915" y="79047"/>
                </a:lnTo>
                <a:lnTo>
                  <a:pt x="2088905" y="76246"/>
                </a:lnTo>
                <a:lnTo>
                  <a:pt x="2089203" y="73733"/>
                </a:lnTo>
                <a:lnTo>
                  <a:pt x="2077893" y="73733"/>
                </a:lnTo>
                <a:lnTo>
                  <a:pt x="2077041" y="76757"/>
                </a:lnTo>
                <a:lnTo>
                  <a:pt x="2075593" y="79419"/>
                </a:lnTo>
                <a:lnTo>
                  <a:pt x="2073549" y="81719"/>
                </a:lnTo>
                <a:lnTo>
                  <a:pt x="2069970" y="85681"/>
                </a:lnTo>
                <a:lnTo>
                  <a:pt x="2065178" y="87661"/>
                </a:lnTo>
                <a:lnTo>
                  <a:pt x="2052740" y="87661"/>
                </a:lnTo>
                <a:lnTo>
                  <a:pt x="2047990" y="85564"/>
                </a:lnTo>
                <a:lnTo>
                  <a:pt x="2044923" y="81368"/>
                </a:lnTo>
                <a:lnTo>
                  <a:pt x="2041856" y="77173"/>
                </a:lnTo>
                <a:lnTo>
                  <a:pt x="2040216" y="71603"/>
                </a:lnTo>
                <a:lnTo>
                  <a:pt x="2040003" y="64660"/>
                </a:lnTo>
                <a:lnTo>
                  <a:pt x="2090161" y="64660"/>
                </a:lnTo>
                <a:close/>
              </a:path>
              <a:path w="2141449" h="124145">
                <a:moveTo>
                  <a:pt x="2108158" y="26771"/>
                </a:moveTo>
                <a:lnTo>
                  <a:pt x="2108158" y="95201"/>
                </a:lnTo>
                <a:lnTo>
                  <a:pt x="2119660" y="95201"/>
                </a:lnTo>
                <a:lnTo>
                  <a:pt x="2119660" y="50987"/>
                </a:lnTo>
                <a:lnTo>
                  <a:pt x="2121215" y="46695"/>
                </a:lnTo>
                <a:lnTo>
                  <a:pt x="2124325" y="42968"/>
                </a:lnTo>
                <a:lnTo>
                  <a:pt x="2127434" y="39241"/>
                </a:lnTo>
                <a:lnTo>
                  <a:pt x="2131886" y="37378"/>
                </a:lnTo>
                <a:lnTo>
                  <a:pt x="2138989" y="37399"/>
                </a:lnTo>
                <a:lnTo>
                  <a:pt x="2141449" y="37697"/>
                </a:lnTo>
                <a:lnTo>
                  <a:pt x="2141449" y="25557"/>
                </a:lnTo>
                <a:lnTo>
                  <a:pt x="2140213" y="25430"/>
                </a:lnTo>
                <a:lnTo>
                  <a:pt x="2137742" y="25238"/>
                </a:lnTo>
                <a:lnTo>
                  <a:pt x="2133185" y="25238"/>
                </a:lnTo>
                <a:lnTo>
                  <a:pt x="2129159" y="26888"/>
                </a:lnTo>
                <a:lnTo>
                  <a:pt x="2125666" y="30190"/>
                </a:lnTo>
                <a:lnTo>
                  <a:pt x="2122173" y="33491"/>
                </a:lnTo>
                <a:lnTo>
                  <a:pt x="2119980" y="36291"/>
                </a:lnTo>
                <a:lnTo>
                  <a:pt x="2119085" y="38591"/>
                </a:lnTo>
                <a:lnTo>
                  <a:pt x="2119085" y="26771"/>
                </a:lnTo>
                <a:lnTo>
                  <a:pt x="2108158" y="26771"/>
                </a:lnTo>
                <a:close/>
              </a:path>
              <a:path w="2141449" h="124145">
                <a:moveTo>
                  <a:pt x="2014892" y="96287"/>
                </a:moveTo>
                <a:lnTo>
                  <a:pt x="2018098" y="96202"/>
                </a:lnTo>
                <a:lnTo>
                  <a:pt x="2020952" y="95861"/>
                </a:lnTo>
                <a:lnTo>
                  <a:pt x="2023646" y="95201"/>
                </a:lnTo>
                <a:lnTo>
                  <a:pt x="2023646" y="86128"/>
                </a:lnTo>
                <a:lnTo>
                  <a:pt x="2020174" y="86320"/>
                </a:lnTo>
                <a:lnTo>
                  <a:pt x="2017533" y="86320"/>
                </a:lnTo>
                <a:lnTo>
                  <a:pt x="2015148" y="85617"/>
                </a:lnTo>
                <a:lnTo>
                  <a:pt x="2012720" y="83210"/>
                </a:lnTo>
                <a:lnTo>
                  <a:pt x="2012720" y="36163"/>
                </a:lnTo>
                <a:lnTo>
                  <a:pt x="2023646" y="36163"/>
                </a:lnTo>
                <a:lnTo>
                  <a:pt x="2023646" y="26771"/>
                </a:lnTo>
                <a:lnTo>
                  <a:pt x="2012720" y="26771"/>
                </a:lnTo>
                <a:lnTo>
                  <a:pt x="2012720" y="7667"/>
                </a:lnTo>
                <a:lnTo>
                  <a:pt x="2001091" y="7667"/>
                </a:lnTo>
                <a:lnTo>
                  <a:pt x="2001091" y="26771"/>
                </a:lnTo>
                <a:lnTo>
                  <a:pt x="1991826" y="26771"/>
                </a:lnTo>
                <a:lnTo>
                  <a:pt x="1991826" y="36163"/>
                </a:lnTo>
                <a:lnTo>
                  <a:pt x="2001091" y="36163"/>
                </a:lnTo>
                <a:lnTo>
                  <a:pt x="2001091" y="85851"/>
                </a:lnTo>
                <a:lnTo>
                  <a:pt x="2002049" y="89419"/>
                </a:lnTo>
                <a:lnTo>
                  <a:pt x="2003966" y="92166"/>
                </a:lnTo>
                <a:lnTo>
                  <a:pt x="2005883" y="94913"/>
                </a:lnTo>
                <a:lnTo>
                  <a:pt x="2009525" y="96287"/>
                </a:lnTo>
                <a:lnTo>
                  <a:pt x="2014892" y="96287"/>
                </a:lnTo>
                <a:close/>
              </a:path>
              <a:path w="2141449" h="124145">
                <a:moveTo>
                  <a:pt x="1982178" y="96287"/>
                </a:moveTo>
                <a:lnTo>
                  <a:pt x="1985383" y="96202"/>
                </a:lnTo>
                <a:lnTo>
                  <a:pt x="1988237" y="95861"/>
                </a:lnTo>
                <a:lnTo>
                  <a:pt x="1990931" y="95201"/>
                </a:lnTo>
                <a:lnTo>
                  <a:pt x="1990931" y="86128"/>
                </a:lnTo>
                <a:lnTo>
                  <a:pt x="1987460" y="86320"/>
                </a:lnTo>
                <a:lnTo>
                  <a:pt x="1984819" y="86320"/>
                </a:lnTo>
                <a:lnTo>
                  <a:pt x="1982433" y="85617"/>
                </a:lnTo>
                <a:lnTo>
                  <a:pt x="1980005" y="83210"/>
                </a:lnTo>
                <a:lnTo>
                  <a:pt x="1980005" y="36163"/>
                </a:lnTo>
                <a:lnTo>
                  <a:pt x="1990931" y="36163"/>
                </a:lnTo>
                <a:lnTo>
                  <a:pt x="1990931" y="26771"/>
                </a:lnTo>
                <a:lnTo>
                  <a:pt x="1980005" y="26771"/>
                </a:lnTo>
                <a:lnTo>
                  <a:pt x="1980005" y="7667"/>
                </a:lnTo>
                <a:lnTo>
                  <a:pt x="1968376" y="7667"/>
                </a:lnTo>
                <a:lnTo>
                  <a:pt x="1968376" y="26771"/>
                </a:lnTo>
                <a:lnTo>
                  <a:pt x="1959111" y="26771"/>
                </a:lnTo>
                <a:lnTo>
                  <a:pt x="1959111" y="36163"/>
                </a:lnTo>
                <a:lnTo>
                  <a:pt x="1968376" y="36163"/>
                </a:lnTo>
                <a:lnTo>
                  <a:pt x="1968376" y="85851"/>
                </a:lnTo>
                <a:lnTo>
                  <a:pt x="1969334" y="89419"/>
                </a:lnTo>
                <a:lnTo>
                  <a:pt x="1971251" y="92166"/>
                </a:lnTo>
                <a:lnTo>
                  <a:pt x="1973168" y="94913"/>
                </a:lnTo>
                <a:lnTo>
                  <a:pt x="1976810" y="96287"/>
                </a:lnTo>
                <a:lnTo>
                  <a:pt x="1982178" y="96287"/>
                </a:lnTo>
                <a:close/>
              </a:path>
              <a:path w="2141449" h="124145">
                <a:moveTo>
                  <a:pt x="1823119" y="95201"/>
                </a:moveTo>
                <a:lnTo>
                  <a:pt x="1823119" y="86448"/>
                </a:lnTo>
                <a:lnTo>
                  <a:pt x="1823864" y="71901"/>
                </a:lnTo>
                <a:lnTo>
                  <a:pt x="1823055" y="66683"/>
                </a:lnTo>
                <a:lnTo>
                  <a:pt x="1823055" y="51349"/>
                </a:lnTo>
                <a:lnTo>
                  <a:pt x="1825026" y="44959"/>
                </a:lnTo>
                <a:lnTo>
                  <a:pt x="1828966" y="41083"/>
                </a:lnTo>
                <a:lnTo>
                  <a:pt x="1832906" y="37207"/>
                </a:lnTo>
                <a:lnTo>
                  <a:pt x="1837495" y="35269"/>
                </a:lnTo>
                <a:lnTo>
                  <a:pt x="1848742" y="35269"/>
                </a:lnTo>
                <a:lnTo>
                  <a:pt x="1853288" y="37633"/>
                </a:lnTo>
                <a:lnTo>
                  <a:pt x="1856377" y="42361"/>
                </a:lnTo>
                <a:lnTo>
                  <a:pt x="1859465" y="47089"/>
                </a:lnTo>
                <a:lnTo>
                  <a:pt x="1861010" y="53053"/>
                </a:lnTo>
                <a:lnTo>
                  <a:pt x="1861010" y="68344"/>
                </a:lnTo>
                <a:lnTo>
                  <a:pt x="1859465" y="74862"/>
                </a:lnTo>
                <a:lnTo>
                  <a:pt x="1856377" y="79803"/>
                </a:lnTo>
                <a:lnTo>
                  <a:pt x="1853288" y="84744"/>
                </a:lnTo>
                <a:lnTo>
                  <a:pt x="1848635" y="87214"/>
                </a:lnTo>
                <a:lnTo>
                  <a:pt x="1834151" y="87214"/>
                </a:lnTo>
                <a:lnTo>
                  <a:pt x="1828508" y="83445"/>
                </a:lnTo>
                <a:lnTo>
                  <a:pt x="1825484" y="75905"/>
                </a:lnTo>
                <a:lnTo>
                  <a:pt x="1825547" y="89727"/>
                </a:lnTo>
                <a:lnTo>
                  <a:pt x="1827826" y="92113"/>
                </a:lnTo>
                <a:lnTo>
                  <a:pt x="1829956" y="93604"/>
                </a:lnTo>
                <a:lnTo>
                  <a:pt x="1833534" y="96117"/>
                </a:lnTo>
                <a:lnTo>
                  <a:pt x="1837922" y="97373"/>
                </a:lnTo>
                <a:lnTo>
                  <a:pt x="1852405" y="97373"/>
                </a:lnTo>
                <a:lnTo>
                  <a:pt x="1859667" y="93795"/>
                </a:lnTo>
                <a:lnTo>
                  <a:pt x="1864907" y="86639"/>
                </a:lnTo>
                <a:lnTo>
                  <a:pt x="1866338" y="84537"/>
                </a:lnTo>
                <a:lnTo>
                  <a:pt x="1871159" y="73230"/>
                </a:lnTo>
                <a:lnTo>
                  <a:pt x="1872766" y="59676"/>
                </a:lnTo>
                <a:lnTo>
                  <a:pt x="1872735" y="57558"/>
                </a:lnTo>
                <a:lnTo>
                  <a:pt x="1870520" y="43832"/>
                </a:lnTo>
                <a:lnTo>
                  <a:pt x="1864811" y="33767"/>
                </a:lnTo>
                <a:lnTo>
                  <a:pt x="1859507" y="27911"/>
                </a:lnTo>
                <a:lnTo>
                  <a:pt x="1852597" y="24982"/>
                </a:lnTo>
                <a:lnTo>
                  <a:pt x="1839988" y="24982"/>
                </a:lnTo>
                <a:lnTo>
                  <a:pt x="1836197" y="25845"/>
                </a:lnTo>
                <a:lnTo>
                  <a:pt x="1832704" y="27570"/>
                </a:lnTo>
                <a:lnTo>
                  <a:pt x="1829210" y="29295"/>
                </a:lnTo>
                <a:lnTo>
                  <a:pt x="1826208" y="31797"/>
                </a:lnTo>
                <a:lnTo>
                  <a:pt x="1823694" y="35077"/>
                </a:lnTo>
                <a:lnTo>
                  <a:pt x="1823694" y="1022"/>
                </a:lnTo>
                <a:lnTo>
                  <a:pt x="1812513" y="1022"/>
                </a:lnTo>
                <a:lnTo>
                  <a:pt x="1812513" y="95201"/>
                </a:lnTo>
                <a:lnTo>
                  <a:pt x="1823119" y="95201"/>
                </a:lnTo>
                <a:close/>
              </a:path>
              <a:path w="2141449" h="124145">
                <a:moveTo>
                  <a:pt x="1633221" y="96287"/>
                </a:moveTo>
                <a:lnTo>
                  <a:pt x="1636426" y="96202"/>
                </a:lnTo>
                <a:lnTo>
                  <a:pt x="1639280" y="95861"/>
                </a:lnTo>
                <a:lnTo>
                  <a:pt x="1641974" y="95201"/>
                </a:lnTo>
                <a:lnTo>
                  <a:pt x="1641974" y="86128"/>
                </a:lnTo>
                <a:lnTo>
                  <a:pt x="1638503" y="86320"/>
                </a:lnTo>
                <a:lnTo>
                  <a:pt x="1635862" y="86320"/>
                </a:lnTo>
                <a:lnTo>
                  <a:pt x="1633476" y="85617"/>
                </a:lnTo>
                <a:lnTo>
                  <a:pt x="1631048" y="83210"/>
                </a:lnTo>
                <a:lnTo>
                  <a:pt x="1631048" y="36163"/>
                </a:lnTo>
                <a:lnTo>
                  <a:pt x="1641974" y="36163"/>
                </a:lnTo>
                <a:lnTo>
                  <a:pt x="1641974" y="26771"/>
                </a:lnTo>
                <a:lnTo>
                  <a:pt x="1631048" y="26771"/>
                </a:lnTo>
                <a:lnTo>
                  <a:pt x="1631048" y="7667"/>
                </a:lnTo>
                <a:lnTo>
                  <a:pt x="1619419" y="7667"/>
                </a:lnTo>
                <a:lnTo>
                  <a:pt x="1619419" y="26771"/>
                </a:lnTo>
                <a:lnTo>
                  <a:pt x="1610154" y="26771"/>
                </a:lnTo>
                <a:lnTo>
                  <a:pt x="1610154" y="36163"/>
                </a:lnTo>
                <a:lnTo>
                  <a:pt x="1619419" y="36163"/>
                </a:lnTo>
                <a:lnTo>
                  <a:pt x="1619419" y="85851"/>
                </a:lnTo>
                <a:lnTo>
                  <a:pt x="1620378" y="89419"/>
                </a:lnTo>
                <a:lnTo>
                  <a:pt x="1622295" y="92166"/>
                </a:lnTo>
                <a:lnTo>
                  <a:pt x="1624212" y="94913"/>
                </a:lnTo>
                <a:lnTo>
                  <a:pt x="1627854" y="96287"/>
                </a:lnTo>
                <a:lnTo>
                  <a:pt x="1633221" y="96287"/>
                </a:lnTo>
                <a:close/>
              </a:path>
              <a:path w="2141449" h="124145">
                <a:moveTo>
                  <a:pt x="1436933" y="96287"/>
                </a:moveTo>
                <a:lnTo>
                  <a:pt x="1440138" y="96202"/>
                </a:lnTo>
                <a:lnTo>
                  <a:pt x="1442992" y="95861"/>
                </a:lnTo>
                <a:lnTo>
                  <a:pt x="1445686" y="95201"/>
                </a:lnTo>
                <a:lnTo>
                  <a:pt x="1445686" y="86128"/>
                </a:lnTo>
                <a:lnTo>
                  <a:pt x="1442215" y="86320"/>
                </a:lnTo>
                <a:lnTo>
                  <a:pt x="1439574" y="86320"/>
                </a:lnTo>
                <a:lnTo>
                  <a:pt x="1437188" y="85617"/>
                </a:lnTo>
                <a:lnTo>
                  <a:pt x="1434760" y="83210"/>
                </a:lnTo>
                <a:lnTo>
                  <a:pt x="1434760" y="36163"/>
                </a:lnTo>
                <a:lnTo>
                  <a:pt x="1445686" y="36163"/>
                </a:lnTo>
                <a:lnTo>
                  <a:pt x="1445686" y="26771"/>
                </a:lnTo>
                <a:lnTo>
                  <a:pt x="1434760" y="26771"/>
                </a:lnTo>
                <a:lnTo>
                  <a:pt x="1434760" y="7667"/>
                </a:lnTo>
                <a:lnTo>
                  <a:pt x="1423131" y="7667"/>
                </a:lnTo>
                <a:lnTo>
                  <a:pt x="1423131" y="26771"/>
                </a:lnTo>
                <a:lnTo>
                  <a:pt x="1413866" y="26771"/>
                </a:lnTo>
                <a:lnTo>
                  <a:pt x="1413866" y="36163"/>
                </a:lnTo>
                <a:lnTo>
                  <a:pt x="1423131" y="36163"/>
                </a:lnTo>
                <a:lnTo>
                  <a:pt x="1423131" y="85851"/>
                </a:lnTo>
                <a:lnTo>
                  <a:pt x="1424090" y="89418"/>
                </a:lnTo>
                <a:lnTo>
                  <a:pt x="1426006" y="92166"/>
                </a:lnTo>
                <a:lnTo>
                  <a:pt x="1427923" y="94913"/>
                </a:lnTo>
                <a:lnTo>
                  <a:pt x="1431565" y="96287"/>
                </a:lnTo>
                <a:lnTo>
                  <a:pt x="1436933" y="96287"/>
                </a:lnTo>
                <a:close/>
              </a:path>
              <a:path w="2141449" h="124145">
                <a:moveTo>
                  <a:pt x="1980" y="65980"/>
                </a:moveTo>
                <a:lnTo>
                  <a:pt x="0" y="70900"/>
                </a:lnTo>
                <a:lnTo>
                  <a:pt x="0" y="83040"/>
                </a:lnTo>
                <a:lnTo>
                  <a:pt x="2012" y="87864"/>
                </a:lnTo>
                <a:lnTo>
                  <a:pt x="6037" y="91718"/>
                </a:lnTo>
                <a:lnTo>
                  <a:pt x="10063" y="95573"/>
                </a:lnTo>
                <a:lnTo>
                  <a:pt x="15249" y="97501"/>
                </a:lnTo>
                <a:lnTo>
                  <a:pt x="13226" y="82933"/>
                </a:lnTo>
                <a:lnTo>
                  <a:pt x="12012" y="80313"/>
                </a:lnTo>
                <a:lnTo>
                  <a:pt x="12012" y="72603"/>
                </a:lnTo>
                <a:lnTo>
                  <a:pt x="13780" y="69409"/>
                </a:lnTo>
                <a:lnTo>
                  <a:pt x="17315" y="67407"/>
                </a:lnTo>
                <a:lnTo>
                  <a:pt x="19402" y="66214"/>
                </a:lnTo>
                <a:lnTo>
                  <a:pt x="22533" y="65341"/>
                </a:lnTo>
                <a:lnTo>
                  <a:pt x="26708" y="64787"/>
                </a:lnTo>
                <a:lnTo>
                  <a:pt x="33673" y="63893"/>
                </a:lnTo>
                <a:lnTo>
                  <a:pt x="37975" y="63211"/>
                </a:lnTo>
                <a:lnTo>
                  <a:pt x="40190" y="62615"/>
                </a:lnTo>
                <a:lnTo>
                  <a:pt x="42405" y="62019"/>
                </a:lnTo>
                <a:lnTo>
                  <a:pt x="45621" y="60379"/>
                </a:lnTo>
                <a:lnTo>
                  <a:pt x="45621" y="76714"/>
                </a:lnTo>
                <a:lnTo>
                  <a:pt x="42426" y="81804"/>
                </a:lnTo>
                <a:lnTo>
                  <a:pt x="36101" y="94115"/>
                </a:lnTo>
                <a:lnTo>
                  <a:pt x="40488" y="91857"/>
                </a:lnTo>
                <a:lnTo>
                  <a:pt x="43853" y="89195"/>
                </a:lnTo>
                <a:lnTo>
                  <a:pt x="46196" y="86128"/>
                </a:lnTo>
                <a:lnTo>
                  <a:pt x="46580" y="88854"/>
                </a:lnTo>
                <a:lnTo>
                  <a:pt x="48177" y="92453"/>
                </a:lnTo>
                <a:lnTo>
                  <a:pt x="49966" y="95264"/>
                </a:lnTo>
                <a:lnTo>
                  <a:pt x="52841" y="96670"/>
                </a:lnTo>
                <a:lnTo>
                  <a:pt x="58421" y="96670"/>
                </a:lnTo>
                <a:lnTo>
                  <a:pt x="61574" y="96351"/>
                </a:lnTo>
                <a:lnTo>
                  <a:pt x="64726" y="95520"/>
                </a:lnTo>
                <a:lnTo>
                  <a:pt x="64726" y="87022"/>
                </a:lnTo>
                <a:lnTo>
                  <a:pt x="63320" y="87246"/>
                </a:lnTo>
                <a:lnTo>
                  <a:pt x="60956" y="87406"/>
                </a:lnTo>
                <a:lnTo>
                  <a:pt x="57857" y="86320"/>
                </a:lnTo>
                <a:lnTo>
                  <a:pt x="57122" y="83444"/>
                </a:lnTo>
                <a:lnTo>
                  <a:pt x="57122" y="37547"/>
                </a:lnTo>
                <a:lnTo>
                  <a:pt x="54630" y="32777"/>
                </a:lnTo>
                <a:lnTo>
                  <a:pt x="49647" y="29710"/>
                </a:lnTo>
                <a:lnTo>
                  <a:pt x="44620" y="26643"/>
                </a:lnTo>
                <a:lnTo>
                  <a:pt x="38081" y="25110"/>
                </a:lnTo>
                <a:lnTo>
                  <a:pt x="23087" y="25110"/>
                </a:lnTo>
                <a:lnTo>
                  <a:pt x="16985" y="26760"/>
                </a:lnTo>
                <a:lnTo>
                  <a:pt x="11724" y="30061"/>
                </a:lnTo>
                <a:lnTo>
                  <a:pt x="6464" y="33362"/>
                </a:lnTo>
                <a:lnTo>
                  <a:pt x="3727" y="39230"/>
                </a:lnTo>
                <a:lnTo>
                  <a:pt x="3513" y="47664"/>
                </a:lnTo>
                <a:lnTo>
                  <a:pt x="14248" y="47664"/>
                </a:lnTo>
                <a:lnTo>
                  <a:pt x="14674" y="44129"/>
                </a:lnTo>
                <a:lnTo>
                  <a:pt x="15590" y="41466"/>
                </a:lnTo>
                <a:lnTo>
                  <a:pt x="16995" y="39677"/>
                </a:lnTo>
                <a:lnTo>
                  <a:pt x="19509" y="36440"/>
                </a:lnTo>
                <a:lnTo>
                  <a:pt x="23769" y="34821"/>
                </a:lnTo>
                <a:lnTo>
                  <a:pt x="34972" y="34821"/>
                </a:lnTo>
                <a:lnTo>
                  <a:pt x="38965" y="35705"/>
                </a:lnTo>
                <a:lnTo>
                  <a:pt x="41755" y="37473"/>
                </a:lnTo>
                <a:lnTo>
                  <a:pt x="44546" y="39241"/>
                </a:lnTo>
                <a:lnTo>
                  <a:pt x="45941" y="42084"/>
                </a:lnTo>
                <a:lnTo>
                  <a:pt x="45941" y="47919"/>
                </a:lnTo>
                <a:lnTo>
                  <a:pt x="45174" y="50411"/>
                </a:lnTo>
                <a:lnTo>
                  <a:pt x="42512" y="53393"/>
                </a:lnTo>
                <a:lnTo>
                  <a:pt x="39871" y="53734"/>
                </a:lnTo>
                <a:lnTo>
                  <a:pt x="21532" y="56034"/>
                </a:lnTo>
                <a:lnTo>
                  <a:pt x="15100" y="56843"/>
                </a:lnTo>
                <a:lnTo>
                  <a:pt x="9903" y="58994"/>
                </a:lnTo>
                <a:lnTo>
                  <a:pt x="5942" y="62487"/>
                </a:lnTo>
                <a:lnTo>
                  <a:pt x="1980" y="65980"/>
                </a:lnTo>
                <a:close/>
              </a:path>
              <a:path w="2141449" h="124145">
                <a:moveTo>
                  <a:pt x="42426" y="81804"/>
                </a:moveTo>
                <a:lnTo>
                  <a:pt x="36037" y="84914"/>
                </a:lnTo>
                <a:lnTo>
                  <a:pt x="32246" y="86788"/>
                </a:lnTo>
                <a:lnTo>
                  <a:pt x="28326" y="87725"/>
                </a:lnTo>
                <a:lnTo>
                  <a:pt x="20957" y="87725"/>
                </a:lnTo>
                <a:lnTo>
                  <a:pt x="18082" y="86767"/>
                </a:lnTo>
                <a:lnTo>
                  <a:pt x="15654" y="84850"/>
                </a:lnTo>
                <a:lnTo>
                  <a:pt x="13226" y="82933"/>
                </a:lnTo>
                <a:lnTo>
                  <a:pt x="15249" y="97501"/>
                </a:lnTo>
                <a:lnTo>
                  <a:pt x="26878" y="97501"/>
                </a:lnTo>
                <a:lnTo>
                  <a:pt x="31713" y="96372"/>
                </a:lnTo>
                <a:lnTo>
                  <a:pt x="36101" y="94115"/>
                </a:lnTo>
                <a:lnTo>
                  <a:pt x="42426" y="81804"/>
                </a:lnTo>
                <a:close/>
              </a:path>
              <a:path w="2141449" h="124145">
                <a:moveTo>
                  <a:pt x="79848" y="26771"/>
                </a:moveTo>
                <a:lnTo>
                  <a:pt x="79848" y="95201"/>
                </a:lnTo>
                <a:lnTo>
                  <a:pt x="91349" y="95201"/>
                </a:lnTo>
                <a:lnTo>
                  <a:pt x="91349" y="50987"/>
                </a:lnTo>
                <a:lnTo>
                  <a:pt x="92904" y="46695"/>
                </a:lnTo>
                <a:lnTo>
                  <a:pt x="96014" y="42968"/>
                </a:lnTo>
                <a:lnTo>
                  <a:pt x="99123" y="39241"/>
                </a:lnTo>
                <a:lnTo>
                  <a:pt x="103575" y="37377"/>
                </a:lnTo>
                <a:lnTo>
                  <a:pt x="110678" y="37398"/>
                </a:lnTo>
                <a:lnTo>
                  <a:pt x="113138" y="37697"/>
                </a:lnTo>
                <a:lnTo>
                  <a:pt x="113138" y="25557"/>
                </a:lnTo>
                <a:lnTo>
                  <a:pt x="111903" y="25429"/>
                </a:lnTo>
                <a:lnTo>
                  <a:pt x="109431" y="25237"/>
                </a:lnTo>
                <a:lnTo>
                  <a:pt x="104874" y="25237"/>
                </a:lnTo>
                <a:lnTo>
                  <a:pt x="100849" y="26888"/>
                </a:lnTo>
                <a:lnTo>
                  <a:pt x="97355" y="30189"/>
                </a:lnTo>
                <a:lnTo>
                  <a:pt x="93862" y="33490"/>
                </a:lnTo>
                <a:lnTo>
                  <a:pt x="91669" y="36291"/>
                </a:lnTo>
                <a:lnTo>
                  <a:pt x="90774" y="38591"/>
                </a:lnTo>
                <a:lnTo>
                  <a:pt x="90774" y="26771"/>
                </a:lnTo>
                <a:lnTo>
                  <a:pt x="79848" y="26771"/>
                </a:lnTo>
                <a:close/>
              </a:path>
              <a:path w="2141449" h="124145">
                <a:moveTo>
                  <a:pt x="138511" y="27839"/>
                </a:moveTo>
                <a:lnTo>
                  <a:pt x="128260" y="35524"/>
                </a:lnTo>
                <a:lnTo>
                  <a:pt x="131966" y="55523"/>
                </a:lnTo>
                <a:lnTo>
                  <a:pt x="132179" y="49645"/>
                </a:lnTo>
                <a:lnTo>
                  <a:pt x="134074" y="44799"/>
                </a:lnTo>
                <a:lnTo>
                  <a:pt x="137653" y="40987"/>
                </a:lnTo>
                <a:lnTo>
                  <a:pt x="141231" y="37175"/>
                </a:lnTo>
                <a:lnTo>
                  <a:pt x="138511" y="27839"/>
                </a:lnTo>
                <a:close/>
              </a:path>
              <a:path w="2141449" h="124145">
                <a:moveTo>
                  <a:pt x="181804" y="64660"/>
                </a:moveTo>
                <a:lnTo>
                  <a:pt x="181804" y="57759"/>
                </a:lnTo>
                <a:lnTo>
                  <a:pt x="181463" y="52733"/>
                </a:lnTo>
                <a:lnTo>
                  <a:pt x="180782" y="49581"/>
                </a:lnTo>
                <a:lnTo>
                  <a:pt x="180015" y="44980"/>
                </a:lnTo>
                <a:lnTo>
                  <a:pt x="178482" y="40955"/>
                </a:lnTo>
                <a:lnTo>
                  <a:pt x="176182" y="37505"/>
                </a:lnTo>
                <a:lnTo>
                  <a:pt x="173796" y="33884"/>
                </a:lnTo>
                <a:lnTo>
                  <a:pt x="170324" y="30935"/>
                </a:lnTo>
                <a:lnTo>
                  <a:pt x="165767" y="28656"/>
                </a:lnTo>
                <a:lnTo>
                  <a:pt x="161209" y="26377"/>
                </a:lnTo>
                <a:lnTo>
                  <a:pt x="156502" y="25237"/>
                </a:lnTo>
                <a:lnTo>
                  <a:pt x="151478" y="25238"/>
                </a:lnTo>
                <a:lnTo>
                  <a:pt x="138511" y="27839"/>
                </a:lnTo>
                <a:lnTo>
                  <a:pt x="141231" y="37175"/>
                </a:lnTo>
                <a:lnTo>
                  <a:pt x="145660" y="35269"/>
                </a:lnTo>
                <a:lnTo>
                  <a:pt x="158312" y="35269"/>
                </a:lnTo>
                <a:lnTo>
                  <a:pt x="163573" y="38037"/>
                </a:lnTo>
                <a:lnTo>
                  <a:pt x="166725" y="43575"/>
                </a:lnTo>
                <a:lnTo>
                  <a:pt x="168429" y="46556"/>
                </a:lnTo>
                <a:lnTo>
                  <a:pt x="169515" y="50539"/>
                </a:lnTo>
                <a:lnTo>
                  <a:pt x="169984" y="55523"/>
                </a:lnTo>
                <a:lnTo>
                  <a:pt x="131966" y="55523"/>
                </a:lnTo>
                <a:lnTo>
                  <a:pt x="128260" y="35524"/>
                </a:lnTo>
                <a:lnTo>
                  <a:pt x="126558" y="37646"/>
                </a:lnTo>
                <a:lnTo>
                  <a:pt x="121125" y="48716"/>
                </a:lnTo>
                <a:lnTo>
                  <a:pt x="119314" y="62295"/>
                </a:lnTo>
                <a:lnTo>
                  <a:pt x="119367" y="64819"/>
                </a:lnTo>
                <a:lnTo>
                  <a:pt x="121888" y="78162"/>
                </a:lnTo>
                <a:lnTo>
                  <a:pt x="128196" y="88332"/>
                </a:lnTo>
                <a:lnTo>
                  <a:pt x="134117" y="94530"/>
                </a:lnTo>
                <a:lnTo>
                  <a:pt x="141337" y="97629"/>
                </a:lnTo>
                <a:lnTo>
                  <a:pt x="153349" y="97629"/>
                </a:lnTo>
                <a:lnTo>
                  <a:pt x="156481" y="97288"/>
                </a:lnTo>
                <a:lnTo>
                  <a:pt x="159249" y="96606"/>
                </a:lnTo>
                <a:lnTo>
                  <a:pt x="164404" y="95414"/>
                </a:lnTo>
                <a:lnTo>
                  <a:pt x="168727" y="93114"/>
                </a:lnTo>
                <a:lnTo>
                  <a:pt x="172220" y="89706"/>
                </a:lnTo>
                <a:lnTo>
                  <a:pt x="174307" y="87746"/>
                </a:lnTo>
                <a:lnTo>
                  <a:pt x="176192" y="85223"/>
                </a:lnTo>
                <a:lnTo>
                  <a:pt x="177875" y="82134"/>
                </a:lnTo>
                <a:lnTo>
                  <a:pt x="179557" y="79046"/>
                </a:lnTo>
                <a:lnTo>
                  <a:pt x="180548" y="76246"/>
                </a:lnTo>
                <a:lnTo>
                  <a:pt x="180846" y="73732"/>
                </a:lnTo>
                <a:lnTo>
                  <a:pt x="169537" y="73732"/>
                </a:lnTo>
                <a:lnTo>
                  <a:pt x="168684" y="76757"/>
                </a:lnTo>
                <a:lnTo>
                  <a:pt x="167236" y="79419"/>
                </a:lnTo>
                <a:lnTo>
                  <a:pt x="165192" y="81719"/>
                </a:lnTo>
                <a:lnTo>
                  <a:pt x="161613" y="85681"/>
                </a:lnTo>
                <a:lnTo>
                  <a:pt x="156821" y="87661"/>
                </a:lnTo>
                <a:lnTo>
                  <a:pt x="144383" y="87661"/>
                </a:lnTo>
                <a:lnTo>
                  <a:pt x="139633" y="85563"/>
                </a:lnTo>
                <a:lnTo>
                  <a:pt x="136566" y="81368"/>
                </a:lnTo>
                <a:lnTo>
                  <a:pt x="133499" y="77172"/>
                </a:lnTo>
                <a:lnTo>
                  <a:pt x="131859" y="71603"/>
                </a:lnTo>
                <a:lnTo>
                  <a:pt x="131646" y="64660"/>
                </a:lnTo>
                <a:lnTo>
                  <a:pt x="181804" y="64660"/>
                </a:lnTo>
                <a:close/>
              </a:path>
              <a:path w="2141449" h="124145">
                <a:moveTo>
                  <a:pt x="275039" y="79131"/>
                </a:moveTo>
                <a:lnTo>
                  <a:pt x="272207" y="84903"/>
                </a:lnTo>
                <a:lnTo>
                  <a:pt x="266977" y="87789"/>
                </a:lnTo>
                <a:lnTo>
                  <a:pt x="252409" y="87789"/>
                </a:lnTo>
                <a:lnTo>
                  <a:pt x="247340" y="85361"/>
                </a:lnTo>
                <a:lnTo>
                  <a:pt x="244145" y="80505"/>
                </a:lnTo>
                <a:lnTo>
                  <a:pt x="248853" y="97693"/>
                </a:lnTo>
                <a:lnTo>
                  <a:pt x="260488" y="97644"/>
                </a:lnTo>
                <a:lnTo>
                  <a:pt x="273802" y="94621"/>
                </a:lnTo>
                <a:lnTo>
                  <a:pt x="275039" y="79131"/>
                </a:lnTo>
                <a:close/>
              </a:path>
              <a:path w="2141449" h="124145">
                <a:moveTo>
                  <a:pt x="227533" y="62487"/>
                </a:moveTo>
                <a:lnTo>
                  <a:pt x="227561" y="64334"/>
                </a:lnTo>
                <a:lnTo>
                  <a:pt x="229857" y="77690"/>
                </a:lnTo>
                <a:lnTo>
                  <a:pt x="235839" y="88140"/>
                </a:lnTo>
                <a:lnTo>
                  <a:pt x="241377" y="94508"/>
                </a:lnTo>
                <a:lnTo>
                  <a:pt x="248853" y="97693"/>
                </a:lnTo>
                <a:lnTo>
                  <a:pt x="244145" y="80505"/>
                </a:lnTo>
                <a:lnTo>
                  <a:pt x="240951" y="75649"/>
                </a:lnTo>
                <a:lnTo>
                  <a:pt x="239353" y="69580"/>
                </a:lnTo>
                <a:lnTo>
                  <a:pt x="239353" y="54714"/>
                </a:lnTo>
                <a:lnTo>
                  <a:pt x="240951" y="48239"/>
                </a:lnTo>
                <a:lnTo>
                  <a:pt x="244145" y="42872"/>
                </a:lnTo>
                <a:lnTo>
                  <a:pt x="247340" y="37505"/>
                </a:lnTo>
                <a:lnTo>
                  <a:pt x="252452" y="34821"/>
                </a:lnTo>
                <a:lnTo>
                  <a:pt x="267404" y="34821"/>
                </a:lnTo>
                <a:lnTo>
                  <a:pt x="272984" y="37974"/>
                </a:lnTo>
                <a:lnTo>
                  <a:pt x="276221" y="44278"/>
                </a:lnTo>
                <a:lnTo>
                  <a:pt x="278266" y="48282"/>
                </a:lnTo>
                <a:lnTo>
                  <a:pt x="279288" y="53478"/>
                </a:lnTo>
                <a:lnTo>
                  <a:pt x="279288" y="66938"/>
                </a:lnTo>
                <a:lnTo>
                  <a:pt x="277872" y="73360"/>
                </a:lnTo>
                <a:lnTo>
                  <a:pt x="275039" y="79131"/>
                </a:lnTo>
                <a:lnTo>
                  <a:pt x="273802" y="94621"/>
                </a:lnTo>
                <a:lnTo>
                  <a:pt x="283250" y="86894"/>
                </a:lnTo>
                <a:lnTo>
                  <a:pt x="284909" y="84473"/>
                </a:lnTo>
                <a:lnTo>
                  <a:pt x="289703" y="73152"/>
                </a:lnTo>
                <a:lnTo>
                  <a:pt x="291301" y="59548"/>
                </a:lnTo>
                <a:lnTo>
                  <a:pt x="291247" y="56978"/>
                </a:lnTo>
                <a:lnTo>
                  <a:pt x="288654" y="43522"/>
                </a:lnTo>
                <a:lnTo>
                  <a:pt x="282164" y="33607"/>
                </a:lnTo>
                <a:lnTo>
                  <a:pt x="276072" y="27729"/>
                </a:lnTo>
                <a:lnTo>
                  <a:pt x="268618" y="24790"/>
                </a:lnTo>
                <a:lnTo>
                  <a:pt x="259525" y="24791"/>
                </a:lnTo>
                <a:lnTo>
                  <a:pt x="246432" y="27394"/>
                </a:lnTo>
                <a:lnTo>
                  <a:pt x="236286" y="35013"/>
                </a:lnTo>
                <a:lnTo>
                  <a:pt x="234325" y="37548"/>
                </a:lnTo>
                <a:lnTo>
                  <a:pt x="229231" y="48655"/>
                </a:lnTo>
                <a:lnTo>
                  <a:pt x="227533" y="62487"/>
                </a:lnTo>
                <a:close/>
              </a:path>
              <a:path w="2141449" h="124145">
                <a:moveTo>
                  <a:pt x="355175" y="7667"/>
                </a:moveTo>
                <a:lnTo>
                  <a:pt x="343546" y="7667"/>
                </a:lnTo>
                <a:lnTo>
                  <a:pt x="343546" y="26771"/>
                </a:lnTo>
                <a:lnTo>
                  <a:pt x="334281" y="26771"/>
                </a:lnTo>
                <a:lnTo>
                  <a:pt x="334281" y="27090"/>
                </a:lnTo>
                <a:lnTo>
                  <a:pt x="322908" y="27090"/>
                </a:lnTo>
                <a:lnTo>
                  <a:pt x="322908" y="19679"/>
                </a:lnTo>
                <a:lnTo>
                  <a:pt x="323248" y="15068"/>
                </a:lnTo>
                <a:lnTo>
                  <a:pt x="323930" y="13258"/>
                </a:lnTo>
                <a:lnTo>
                  <a:pt x="326699" y="10542"/>
                </a:lnTo>
                <a:lnTo>
                  <a:pt x="331693" y="10574"/>
                </a:lnTo>
                <a:lnTo>
                  <a:pt x="334281" y="10734"/>
                </a:lnTo>
                <a:lnTo>
                  <a:pt x="334281" y="255"/>
                </a:lnTo>
                <a:lnTo>
                  <a:pt x="331661" y="64"/>
                </a:lnTo>
                <a:lnTo>
                  <a:pt x="321758" y="0"/>
                </a:lnTo>
                <a:lnTo>
                  <a:pt x="316582" y="1959"/>
                </a:lnTo>
                <a:lnTo>
                  <a:pt x="313898" y="5878"/>
                </a:lnTo>
                <a:lnTo>
                  <a:pt x="312408" y="8093"/>
                </a:lnTo>
                <a:lnTo>
                  <a:pt x="311577" y="11586"/>
                </a:lnTo>
                <a:lnTo>
                  <a:pt x="311407" y="16356"/>
                </a:lnTo>
                <a:lnTo>
                  <a:pt x="311407" y="27090"/>
                </a:lnTo>
                <a:lnTo>
                  <a:pt x="301886" y="27090"/>
                </a:lnTo>
                <a:lnTo>
                  <a:pt x="301886" y="36163"/>
                </a:lnTo>
                <a:lnTo>
                  <a:pt x="311407" y="36163"/>
                </a:lnTo>
                <a:lnTo>
                  <a:pt x="311407" y="95201"/>
                </a:lnTo>
                <a:lnTo>
                  <a:pt x="322780" y="95201"/>
                </a:lnTo>
                <a:lnTo>
                  <a:pt x="322780" y="36163"/>
                </a:lnTo>
                <a:lnTo>
                  <a:pt x="343546" y="36163"/>
                </a:lnTo>
                <a:lnTo>
                  <a:pt x="343546" y="85851"/>
                </a:lnTo>
                <a:lnTo>
                  <a:pt x="344505" y="89418"/>
                </a:lnTo>
                <a:lnTo>
                  <a:pt x="346421" y="92166"/>
                </a:lnTo>
                <a:lnTo>
                  <a:pt x="348339" y="94913"/>
                </a:lnTo>
                <a:lnTo>
                  <a:pt x="351980" y="96287"/>
                </a:lnTo>
                <a:lnTo>
                  <a:pt x="360553" y="96202"/>
                </a:lnTo>
                <a:lnTo>
                  <a:pt x="363407" y="95861"/>
                </a:lnTo>
                <a:lnTo>
                  <a:pt x="366101" y="95201"/>
                </a:lnTo>
                <a:lnTo>
                  <a:pt x="366101" y="86128"/>
                </a:lnTo>
                <a:lnTo>
                  <a:pt x="362630" y="86320"/>
                </a:lnTo>
                <a:lnTo>
                  <a:pt x="359989" y="86320"/>
                </a:lnTo>
                <a:lnTo>
                  <a:pt x="357603" y="85616"/>
                </a:lnTo>
                <a:lnTo>
                  <a:pt x="355175" y="83210"/>
                </a:lnTo>
                <a:lnTo>
                  <a:pt x="355175" y="36163"/>
                </a:lnTo>
                <a:lnTo>
                  <a:pt x="366101" y="36163"/>
                </a:lnTo>
                <a:lnTo>
                  <a:pt x="366101" y="26771"/>
                </a:lnTo>
                <a:lnTo>
                  <a:pt x="355175" y="26771"/>
                </a:lnTo>
                <a:lnTo>
                  <a:pt x="355175" y="7667"/>
                </a:lnTo>
                <a:close/>
              </a:path>
              <a:path w="2141449" h="124145">
                <a:moveTo>
                  <a:pt x="389324" y="27839"/>
                </a:moveTo>
                <a:lnTo>
                  <a:pt x="379072" y="35524"/>
                </a:lnTo>
                <a:lnTo>
                  <a:pt x="382778" y="55523"/>
                </a:lnTo>
                <a:lnTo>
                  <a:pt x="382991" y="49645"/>
                </a:lnTo>
                <a:lnTo>
                  <a:pt x="384887" y="44799"/>
                </a:lnTo>
                <a:lnTo>
                  <a:pt x="388465" y="40987"/>
                </a:lnTo>
                <a:lnTo>
                  <a:pt x="392043" y="37175"/>
                </a:lnTo>
                <a:lnTo>
                  <a:pt x="389324" y="27839"/>
                </a:lnTo>
                <a:close/>
              </a:path>
              <a:path w="2141449" h="124145">
                <a:moveTo>
                  <a:pt x="432617" y="64660"/>
                </a:moveTo>
                <a:lnTo>
                  <a:pt x="432617" y="57759"/>
                </a:lnTo>
                <a:lnTo>
                  <a:pt x="432276" y="52733"/>
                </a:lnTo>
                <a:lnTo>
                  <a:pt x="431595" y="49581"/>
                </a:lnTo>
                <a:lnTo>
                  <a:pt x="430828" y="44980"/>
                </a:lnTo>
                <a:lnTo>
                  <a:pt x="429295" y="40955"/>
                </a:lnTo>
                <a:lnTo>
                  <a:pt x="426994" y="37505"/>
                </a:lnTo>
                <a:lnTo>
                  <a:pt x="424609" y="33884"/>
                </a:lnTo>
                <a:lnTo>
                  <a:pt x="421137" y="30935"/>
                </a:lnTo>
                <a:lnTo>
                  <a:pt x="416579" y="28656"/>
                </a:lnTo>
                <a:lnTo>
                  <a:pt x="412021" y="26377"/>
                </a:lnTo>
                <a:lnTo>
                  <a:pt x="407314" y="25237"/>
                </a:lnTo>
                <a:lnTo>
                  <a:pt x="402291" y="25238"/>
                </a:lnTo>
                <a:lnTo>
                  <a:pt x="389324" y="27839"/>
                </a:lnTo>
                <a:lnTo>
                  <a:pt x="392043" y="37175"/>
                </a:lnTo>
                <a:lnTo>
                  <a:pt x="396473" y="35269"/>
                </a:lnTo>
                <a:lnTo>
                  <a:pt x="409125" y="35269"/>
                </a:lnTo>
                <a:lnTo>
                  <a:pt x="414386" y="38037"/>
                </a:lnTo>
                <a:lnTo>
                  <a:pt x="417537" y="43575"/>
                </a:lnTo>
                <a:lnTo>
                  <a:pt x="419241" y="46556"/>
                </a:lnTo>
                <a:lnTo>
                  <a:pt x="420328" y="50539"/>
                </a:lnTo>
                <a:lnTo>
                  <a:pt x="420796" y="55523"/>
                </a:lnTo>
                <a:lnTo>
                  <a:pt x="382778" y="55523"/>
                </a:lnTo>
                <a:lnTo>
                  <a:pt x="379072" y="35524"/>
                </a:lnTo>
                <a:lnTo>
                  <a:pt x="377371" y="37646"/>
                </a:lnTo>
                <a:lnTo>
                  <a:pt x="371938" y="48716"/>
                </a:lnTo>
                <a:lnTo>
                  <a:pt x="370127" y="62295"/>
                </a:lnTo>
                <a:lnTo>
                  <a:pt x="370179" y="64819"/>
                </a:lnTo>
                <a:lnTo>
                  <a:pt x="372701" y="78162"/>
                </a:lnTo>
                <a:lnTo>
                  <a:pt x="379008" y="88332"/>
                </a:lnTo>
                <a:lnTo>
                  <a:pt x="384930" y="94530"/>
                </a:lnTo>
                <a:lnTo>
                  <a:pt x="392150" y="97629"/>
                </a:lnTo>
                <a:lnTo>
                  <a:pt x="404162" y="97629"/>
                </a:lnTo>
                <a:lnTo>
                  <a:pt x="407293" y="97288"/>
                </a:lnTo>
                <a:lnTo>
                  <a:pt x="410062" y="96606"/>
                </a:lnTo>
                <a:lnTo>
                  <a:pt x="415216" y="95414"/>
                </a:lnTo>
                <a:lnTo>
                  <a:pt x="419539" y="93114"/>
                </a:lnTo>
                <a:lnTo>
                  <a:pt x="423033" y="89706"/>
                </a:lnTo>
                <a:lnTo>
                  <a:pt x="425120" y="87746"/>
                </a:lnTo>
                <a:lnTo>
                  <a:pt x="427005" y="85223"/>
                </a:lnTo>
                <a:lnTo>
                  <a:pt x="428688" y="82134"/>
                </a:lnTo>
                <a:lnTo>
                  <a:pt x="430370" y="79046"/>
                </a:lnTo>
                <a:lnTo>
                  <a:pt x="431361" y="76246"/>
                </a:lnTo>
                <a:lnTo>
                  <a:pt x="431658" y="73732"/>
                </a:lnTo>
                <a:lnTo>
                  <a:pt x="420349" y="73732"/>
                </a:lnTo>
                <a:lnTo>
                  <a:pt x="419497" y="76757"/>
                </a:lnTo>
                <a:lnTo>
                  <a:pt x="418049" y="79419"/>
                </a:lnTo>
                <a:lnTo>
                  <a:pt x="416004" y="81719"/>
                </a:lnTo>
                <a:lnTo>
                  <a:pt x="412426" y="85681"/>
                </a:lnTo>
                <a:lnTo>
                  <a:pt x="407634" y="87661"/>
                </a:lnTo>
                <a:lnTo>
                  <a:pt x="395195" y="87661"/>
                </a:lnTo>
                <a:lnTo>
                  <a:pt x="390446" y="85563"/>
                </a:lnTo>
                <a:lnTo>
                  <a:pt x="387379" y="81368"/>
                </a:lnTo>
                <a:lnTo>
                  <a:pt x="384312" y="77172"/>
                </a:lnTo>
                <a:lnTo>
                  <a:pt x="382672" y="71603"/>
                </a:lnTo>
                <a:lnTo>
                  <a:pt x="382459" y="64660"/>
                </a:lnTo>
                <a:lnTo>
                  <a:pt x="432617" y="64660"/>
                </a:lnTo>
                <a:close/>
              </a:path>
              <a:path w="2141449" h="124145">
                <a:moveTo>
                  <a:pt x="461796" y="95201"/>
                </a:moveTo>
                <a:lnTo>
                  <a:pt x="461796" y="54884"/>
                </a:lnTo>
                <a:lnTo>
                  <a:pt x="462083" y="51444"/>
                </a:lnTo>
                <a:lnTo>
                  <a:pt x="462659" y="49038"/>
                </a:lnTo>
                <a:lnTo>
                  <a:pt x="463234" y="46631"/>
                </a:lnTo>
                <a:lnTo>
                  <a:pt x="464480" y="44299"/>
                </a:lnTo>
                <a:lnTo>
                  <a:pt x="466397" y="42041"/>
                </a:lnTo>
                <a:lnTo>
                  <a:pt x="468782" y="39230"/>
                </a:lnTo>
                <a:lnTo>
                  <a:pt x="471551" y="37356"/>
                </a:lnTo>
                <a:lnTo>
                  <a:pt x="474703" y="36419"/>
                </a:lnTo>
                <a:lnTo>
                  <a:pt x="476450" y="35865"/>
                </a:lnTo>
                <a:lnTo>
                  <a:pt x="478686" y="35588"/>
                </a:lnTo>
                <a:lnTo>
                  <a:pt x="486779" y="35588"/>
                </a:lnTo>
                <a:lnTo>
                  <a:pt x="490485" y="37718"/>
                </a:lnTo>
                <a:lnTo>
                  <a:pt x="492530" y="41977"/>
                </a:lnTo>
                <a:lnTo>
                  <a:pt x="493765" y="44533"/>
                </a:lnTo>
                <a:lnTo>
                  <a:pt x="494383" y="47898"/>
                </a:lnTo>
                <a:lnTo>
                  <a:pt x="494383" y="95201"/>
                </a:lnTo>
                <a:lnTo>
                  <a:pt x="506076" y="95201"/>
                </a:lnTo>
                <a:lnTo>
                  <a:pt x="506076" y="44406"/>
                </a:lnTo>
                <a:lnTo>
                  <a:pt x="505139" y="39102"/>
                </a:lnTo>
                <a:lnTo>
                  <a:pt x="503265" y="35396"/>
                </a:lnTo>
                <a:lnTo>
                  <a:pt x="499857" y="28624"/>
                </a:lnTo>
                <a:lnTo>
                  <a:pt x="493297" y="25237"/>
                </a:lnTo>
                <a:lnTo>
                  <a:pt x="479155" y="25237"/>
                </a:lnTo>
                <a:lnTo>
                  <a:pt x="475129" y="26111"/>
                </a:lnTo>
                <a:lnTo>
                  <a:pt x="471508" y="27857"/>
                </a:lnTo>
                <a:lnTo>
                  <a:pt x="467888" y="29604"/>
                </a:lnTo>
                <a:lnTo>
                  <a:pt x="464459" y="32479"/>
                </a:lnTo>
                <a:lnTo>
                  <a:pt x="461221" y="36483"/>
                </a:lnTo>
                <a:lnTo>
                  <a:pt x="461221" y="26771"/>
                </a:lnTo>
                <a:lnTo>
                  <a:pt x="450295" y="26771"/>
                </a:lnTo>
                <a:lnTo>
                  <a:pt x="450295" y="95201"/>
                </a:lnTo>
                <a:lnTo>
                  <a:pt x="461796" y="95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216142" y="380458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33375" y="380458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622597" y="380458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084266" y="3918273"/>
            <a:ext cx="1811738" cy="108750"/>
          </a:xfrm>
          <a:custGeom>
            <a:avLst/>
            <a:gdLst/>
            <a:ahLst/>
            <a:cxnLst/>
            <a:rect l="l" t="t" r="r" b="b"/>
            <a:pathLst>
              <a:path w="1992912" h="123250">
                <a:moveTo>
                  <a:pt x="1620112" y="79131"/>
                </a:moveTo>
                <a:lnTo>
                  <a:pt x="1617279" y="84903"/>
                </a:lnTo>
                <a:lnTo>
                  <a:pt x="1612050" y="87789"/>
                </a:lnTo>
                <a:lnTo>
                  <a:pt x="1597482" y="87789"/>
                </a:lnTo>
                <a:lnTo>
                  <a:pt x="1592413" y="85361"/>
                </a:lnTo>
                <a:lnTo>
                  <a:pt x="1589217" y="80505"/>
                </a:lnTo>
                <a:lnTo>
                  <a:pt x="1593925" y="97693"/>
                </a:lnTo>
                <a:lnTo>
                  <a:pt x="1605560" y="97644"/>
                </a:lnTo>
                <a:lnTo>
                  <a:pt x="1618875" y="94621"/>
                </a:lnTo>
                <a:lnTo>
                  <a:pt x="1620112" y="79131"/>
                </a:lnTo>
                <a:close/>
              </a:path>
              <a:path w="1992912" h="123250">
                <a:moveTo>
                  <a:pt x="1572605" y="62487"/>
                </a:moveTo>
                <a:lnTo>
                  <a:pt x="1572633" y="64333"/>
                </a:lnTo>
                <a:lnTo>
                  <a:pt x="1574930" y="77690"/>
                </a:lnTo>
                <a:lnTo>
                  <a:pt x="1580912" y="88140"/>
                </a:lnTo>
                <a:lnTo>
                  <a:pt x="1586449" y="94509"/>
                </a:lnTo>
                <a:lnTo>
                  <a:pt x="1593925" y="97693"/>
                </a:lnTo>
                <a:lnTo>
                  <a:pt x="1589217" y="80505"/>
                </a:lnTo>
                <a:lnTo>
                  <a:pt x="1586023" y="75649"/>
                </a:lnTo>
                <a:lnTo>
                  <a:pt x="1584426" y="69579"/>
                </a:lnTo>
                <a:lnTo>
                  <a:pt x="1584426" y="54714"/>
                </a:lnTo>
                <a:lnTo>
                  <a:pt x="1586023" y="48239"/>
                </a:lnTo>
                <a:lnTo>
                  <a:pt x="1589217" y="42872"/>
                </a:lnTo>
                <a:lnTo>
                  <a:pt x="1592413" y="37505"/>
                </a:lnTo>
                <a:lnTo>
                  <a:pt x="1597525" y="34821"/>
                </a:lnTo>
                <a:lnTo>
                  <a:pt x="1612476" y="34821"/>
                </a:lnTo>
                <a:lnTo>
                  <a:pt x="1618056" y="37973"/>
                </a:lnTo>
                <a:lnTo>
                  <a:pt x="1621294" y="44278"/>
                </a:lnTo>
                <a:lnTo>
                  <a:pt x="1623339" y="48282"/>
                </a:lnTo>
                <a:lnTo>
                  <a:pt x="1624361" y="53478"/>
                </a:lnTo>
                <a:lnTo>
                  <a:pt x="1624361" y="66939"/>
                </a:lnTo>
                <a:lnTo>
                  <a:pt x="1622944" y="73360"/>
                </a:lnTo>
                <a:lnTo>
                  <a:pt x="1620112" y="79131"/>
                </a:lnTo>
                <a:lnTo>
                  <a:pt x="1618875" y="94621"/>
                </a:lnTo>
                <a:lnTo>
                  <a:pt x="1628322" y="86895"/>
                </a:lnTo>
                <a:lnTo>
                  <a:pt x="1629982" y="84473"/>
                </a:lnTo>
                <a:lnTo>
                  <a:pt x="1634775" y="73152"/>
                </a:lnTo>
                <a:lnTo>
                  <a:pt x="1636373" y="59548"/>
                </a:lnTo>
                <a:lnTo>
                  <a:pt x="1636320" y="56978"/>
                </a:lnTo>
                <a:lnTo>
                  <a:pt x="1633726" y="43522"/>
                </a:lnTo>
                <a:lnTo>
                  <a:pt x="1627236" y="33608"/>
                </a:lnTo>
                <a:lnTo>
                  <a:pt x="1621145" y="27729"/>
                </a:lnTo>
                <a:lnTo>
                  <a:pt x="1613690" y="24790"/>
                </a:lnTo>
                <a:lnTo>
                  <a:pt x="1604597" y="24791"/>
                </a:lnTo>
                <a:lnTo>
                  <a:pt x="1591504" y="27394"/>
                </a:lnTo>
                <a:lnTo>
                  <a:pt x="1581359" y="35013"/>
                </a:lnTo>
                <a:lnTo>
                  <a:pt x="1579397" y="37549"/>
                </a:lnTo>
                <a:lnTo>
                  <a:pt x="1574303" y="48655"/>
                </a:lnTo>
                <a:lnTo>
                  <a:pt x="1572605" y="62487"/>
                </a:lnTo>
                <a:close/>
              </a:path>
              <a:path w="1992912" h="123250">
                <a:moveTo>
                  <a:pt x="1668321" y="15068"/>
                </a:moveTo>
                <a:lnTo>
                  <a:pt x="1669003" y="13257"/>
                </a:lnTo>
                <a:lnTo>
                  <a:pt x="1671772" y="10542"/>
                </a:lnTo>
                <a:lnTo>
                  <a:pt x="1676765" y="10574"/>
                </a:lnTo>
                <a:lnTo>
                  <a:pt x="1679354" y="10734"/>
                </a:lnTo>
                <a:lnTo>
                  <a:pt x="1679354" y="255"/>
                </a:lnTo>
                <a:lnTo>
                  <a:pt x="1676734" y="63"/>
                </a:lnTo>
                <a:lnTo>
                  <a:pt x="1666830" y="0"/>
                </a:lnTo>
                <a:lnTo>
                  <a:pt x="1661655" y="1959"/>
                </a:lnTo>
                <a:lnTo>
                  <a:pt x="1658970" y="5878"/>
                </a:lnTo>
                <a:lnTo>
                  <a:pt x="1657480" y="8093"/>
                </a:lnTo>
                <a:lnTo>
                  <a:pt x="1656650" y="11585"/>
                </a:lnTo>
                <a:lnTo>
                  <a:pt x="1656479" y="16356"/>
                </a:lnTo>
                <a:lnTo>
                  <a:pt x="1656479" y="27090"/>
                </a:lnTo>
                <a:lnTo>
                  <a:pt x="1646959" y="27090"/>
                </a:lnTo>
                <a:lnTo>
                  <a:pt x="1646959" y="36163"/>
                </a:lnTo>
                <a:lnTo>
                  <a:pt x="1656479" y="36163"/>
                </a:lnTo>
                <a:lnTo>
                  <a:pt x="1656479" y="95201"/>
                </a:lnTo>
                <a:lnTo>
                  <a:pt x="1667853" y="95201"/>
                </a:lnTo>
                <a:lnTo>
                  <a:pt x="1667853" y="36163"/>
                </a:lnTo>
                <a:lnTo>
                  <a:pt x="1679354" y="36163"/>
                </a:lnTo>
                <a:lnTo>
                  <a:pt x="1679354" y="27090"/>
                </a:lnTo>
                <a:lnTo>
                  <a:pt x="1667980" y="27090"/>
                </a:lnTo>
                <a:lnTo>
                  <a:pt x="1667980" y="19679"/>
                </a:lnTo>
                <a:lnTo>
                  <a:pt x="1668321" y="15068"/>
                </a:lnTo>
                <a:close/>
              </a:path>
              <a:path w="1992912" h="123250">
                <a:moveTo>
                  <a:pt x="1734396" y="27839"/>
                </a:moveTo>
                <a:lnTo>
                  <a:pt x="1724145" y="35524"/>
                </a:lnTo>
                <a:lnTo>
                  <a:pt x="1727851" y="55523"/>
                </a:lnTo>
                <a:lnTo>
                  <a:pt x="1728064" y="49645"/>
                </a:lnTo>
                <a:lnTo>
                  <a:pt x="1729959" y="44799"/>
                </a:lnTo>
                <a:lnTo>
                  <a:pt x="1733538" y="40987"/>
                </a:lnTo>
                <a:lnTo>
                  <a:pt x="1737116" y="37175"/>
                </a:lnTo>
                <a:lnTo>
                  <a:pt x="1734396" y="27839"/>
                </a:lnTo>
                <a:close/>
              </a:path>
              <a:path w="1992912" h="123250">
                <a:moveTo>
                  <a:pt x="1777689" y="64660"/>
                </a:moveTo>
                <a:lnTo>
                  <a:pt x="1777689" y="57759"/>
                </a:lnTo>
                <a:lnTo>
                  <a:pt x="1777349" y="52733"/>
                </a:lnTo>
                <a:lnTo>
                  <a:pt x="1776667" y="49581"/>
                </a:lnTo>
                <a:lnTo>
                  <a:pt x="1775901" y="44980"/>
                </a:lnTo>
                <a:lnTo>
                  <a:pt x="1774367" y="40955"/>
                </a:lnTo>
                <a:lnTo>
                  <a:pt x="1772067" y="37505"/>
                </a:lnTo>
                <a:lnTo>
                  <a:pt x="1769681" y="33884"/>
                </a:lnTo>
                <a:lnTo>
                  <a:pt x="1766210" y="30935"/>
                </a:lnTo>
                <a:lnTo>
                  <a:pt x="1761652" y="28656"/>
                </a:lnTo>
                <a:lnTo>
                  <a:pt x="1757094" y="26377"/>
                </a:lnTo>
                <a:lnTo>
                  <a:pt x="1752387" y="25237"/>
                </a:lnTo>
                <a:lnTo>
                  <a:pt x="1747363" y="25238"/>
                </a:lnTo>
                <a:lnTo>
                  <a:pt x="1734396" y="27839"/>
                </a:lnTo>
                <a:lnTo>
                  <a:pt x="1737116" y="37175"/>
                </a:lnTo>
                <a:lnTo>
                  <a:pt x="1741546" y="35269"/>
                </a:lnTo>
                <a:lnTo>
                  <a:pt x="1754197" y="35269"/>
                </a:lnTo>
                <a:lnTo>
                  <a:pt x="1759458" y="38037"/>
                </a:lnTo>
                <a:lnTo>
                  <a:pt x="1762610" y="43575"/>
                </a:lnTo>
                <a:lnTo>
                  <a:pt x="1764313" y="46556"/>
                </a:lnTo>
                <a:lnTo>
                  <a:pt x="1765400" y="50539"/>
                </a:lnTo>
                <a:lnTo>
                  <a:pt x="1765869" y="55523"/>
                </a:lnTo>
                <a:lnTo>
                  <a:pt x="1727851" y="55523"/>
                </a:lnTo>
                <a:lnTo>
                  <a:pt x="1724145" y="35524"/>
                </a:lnTo>
                <a:lnTo>
                  <a:pt x="1722443" y="37646"/>
                </a:lnTo>
                <a:lnTo>
                  <a:pt x="1717010" y="48716"/>
                </a:lnTo>
                <a:lnTo>
                  <a:pt x="1715200" y="62295"/>
                </a:lnTo>
                <a:lnTo>
                  <a:pt x="1715252" y="64819"/>
                </a:lnTo>
                <a:lnTo>
                  <a:pt x="1717774" y="78162"/>
                </a:lnTo>
                <a:lnTo>
                  <a:pt x="1724081" y="88332"/>
                </a:lnTo>
                <a:lnTo>
                  <a:pt x="1730002" y="94530"/>
                </a:lnTo>
                <a:lnTo>
                  <a:pt x="1737222" y="97629"/>
                </a:lnTo>
                <a:lnTo>
                  <a:pt x="1749235" y="97629"/>
                </a:lnTo>
                <a:lnTo>
                  <a:pt x="1752366" y="97288"/>
                </a:lnTo>
                <a:lnTo>
                  <a:pt x="1755134" y="96606"/>
                </a:lnTo>
                <a:lnTo>
                  <a:pt x="1760289" y="95414"/>
                </a:lnTo>
                <a:lnTo>
                  <a:pt x="1764612" y="93113"/>
                </a:lnTo>
                <a:lnTo>
                  <a:pt x="1768105" y="89706"/>
                </a:lnTo>
                <a:lnTo>
                  <a:pt x="1770193" y="87747"/>
                </a:lnTo>
                <a:lnTo>
                  <a:pt x="1772078" y="85223"/>
                </a:lnTo>
                <a:lnTo>
                  <a:pt x="1773760" y="82135"/>
                </a:lnTo>
                <a:lnTo>
                  <a:pt x="1775443" y="79046"/>
                </a:lnTo>
                <a:lnTo>
                  <a:pt x="1776433" y="76246"/>
                </a:lnTo>
                <a:lnTo>
                  <a:pt x="1776731" y="73732"/>
                </a:lnTo>
                <a:lnTo>
                  <a:pt x="1765422" y="73732"/>
                </a:lnTo>
                <a:lnTo>
                  <a:pt x="1764569" y="76757"/>
                </a:lnTo>
                <a:lnTo>
                  <a:pt x="1763121" y="79419"/>
                </a:lnTo>
                <a:lnTo>
                  <a:pt x="1761077" y="81719"/>
                </a:lnTo>
                <a:lnTo>
                  <a:pt x="1757499" y="85680"/>
                </a:lnTo>
                <a:lnTo>
                  <a:pt x="1752706" y="87661"/>
                </a:lnTo>
                <a:lnTo>
                  <a:pt x="1740268" y="87661"/>
                </a:lnTo>
                <a:lnTo>
                  <a:pt x="1735518" y="85563"/>
                </a:lnTo>
                <a:lnTo>
                  <a:pt x="1732451" y="81368"/>
                </a:lnTo>
                <a:lnTo>
                  <a:pt x="1729384" y="77172"/>
                </a:lnTo>
                <a:lnTo>
                  <a:pt x="1727744" y="71603"/>
                </a:lnTo>
                <a:lnTo>
                  <a:pt x="1727531" y="64660"/>
                </a:lnTo>
                <a:lnTo>
                  <a:pt x="1777689" y="64660"/>
                </a:lnTo>
                <a:close/>
              </a:path>
              <a:path w="1992912" h="123250">
                <a:moveTo>
                  <a:pt x="1794154" y="65980"/>
                </a:moveTo>
                <a:lnTo>
                  <a:pt x="1792173" y="70900"/>
                </a:lnTo>
                <a:lnTo>
                  <a:pt x="1792173" y="83040"/>
                </a:lnTo>
                <a:lnTo>
                  <a:pt x="1794185" y="87864"/>
                </a:lnTo>
                <a:lnTo>
                  <a:pt x="1798210" y="91718"/>
                </a:lnTo>
                <a:lnTo>
                  <a:pt x="1802236" y="95573"/>
                </a:lnTo>
                <a:lnTo>
                  <a:pt x="1807423" y="97501"/>
                </a:lnTo>
                <a:lnTo>
                  <a:pt x="1805399" y="82933"/>
                </a:lnTo>
                <a:lnTo>
                  <a:pt x="1804185" y="80314"/>
                </a:lnTo>
                <a:lnTo>
                  <a:pt x="1804185" y="72604"/>
                </a:lnTo>
                <a:lnTo>
                  <a:pt x="1805953" y="69409"/>
                </a:lnTo>
                <a:lnTo>
                  <a:pt x="1809489" y="67407"/>
                </a:lnTo>
                <a:lnTo>
                  <a:pt x="1811576" y="66214"/>
                </a:lnTo>
                <a:lnTo>
                  <a:pt x="1814707" y="65341"/>
                </a:lnTo>
                <a:lnTo>
                  <a:pt x="1818881" y="64787"/>
                </a:lnTo>
                <a:lnTo>
                  <a:pt x="1825846" y="63893"/>
                </a:lnTo>
                <a:lnTo>
                  <a:pt x="1830148" y="63211"/>
                </a:lnTo>
                <a:lnTo>
                  <a:pt x="1832363" y="62615"/>
                </a:lnTo>
                <a:lnTo>
                  <a:pt x="1834578" y="62019"/>
                </a:lnTo>
                <a:lnTo>
                  <a:pt x="1837794" y="60379"/>
                </a:lnTo>
                <a:lnTo>
                  <a:pt x="1837794" y="76714"/>
                </a:lnTo>
                <a:lnTo>
                  <a:pt x="1834600" y="81804"/>
                </a:lnTo>
                <a:lnTo>
                  <a:pt x="1828274" y="94114"/>
                </a:lnTo>
                <a:lnTo>
                  <a:pt x="1832661" y="91857"/>
                </a:lnTo>
                <a:lnTo>
                  <a:pt x="1836027" y="89195"/>
                </a:lnTo>
                <a:lnTo>
                  <a:pt x="1838370" y="86128"/>
                </a:lnTo>
                <a:lnTo>
                  <a:pt x="1838753" y="88854"/>
                </a:lnTo>
                <a:lnTo>
                  <a:pt x="1840350" y="92453"/>
                </a:lnTo>
                <a:lnTo>
                  <a:pt x="1842139" y="95264"/>
                </a:lnTo>
                <a:lnTo>
                  <a:pt x="1845015" y="96670"/>
                </a:lnTo>
                <a:lnTo>
                  <a:pt x="1850595" y="96670"/>
                </a:lnTo>
                <a:lnTo>
                  <a:pt x="1853747" y="96351"/>
                </a:lnTo>
                <a:lnTo>
                  <a:pt x="1856899" y="95520"/>
                </a:lnTo>
                <a:lnTo>
                  <a:pt x="1856899" y="87022"/>
                </a:lnTo>
                <a:lnTo>
                  <a:pt x="1855494" y="87246"/>
                </a:lnTo>
                <a:lnTo>
                  <a:pt x="1853129" y="87406"/>
                </a:lnTo>
                <a:lnTo>
                  <a:pt x="1850030" y="86319"/>
                </a:lnTo>
                <a:lnTo>
                  <a:pt x="1849296" y="83444"/>
                </a:lnTo>
                <a:lnTo>
                  <a:pt x="1849296" y="37547"/>
                </a:lnTo>
                <a:lnTo>
                  <a:pt x="1846804" y="32777"/>
                </a:lnTo>
                <a:lnTo>
                  <a:pt x="1841820" y="29710"/>
                </a:lnTo>
                <a:lnTo>
                  <a:pt x="1836793" y="26643"/>
                </a:lnTo>
                <a:lnTo>
                  <a:pt x="1830254" y="25110"/>
                </a:lnTo>
                <a:lnTo>
                  <a:pt x="1815261" y="25110"/>
                </a:lnTo>
                <a:lnTo>
                  <a:pt x="1809158" y="26760"/>
                </a:lnTo>
                <a:lnTo>
                  <a:pt x="1803898" y="30061"/>
                </a:lnTo>
                <a:lnTo>
                  <a:pt x="1798637" y="33362"/>
                </a:lnTo>
                <a:lnTo>
                  <a:pt x="1795900" y="39230"/>
                </a:lnTo>
                <a:lnTo>
                  <a:pt x="1795687" y="47664"/>
                </a:lnTo>
                <a:lnTo>
                  <a:pt x="1806422" y="47664"/>
                </a:lnTo>
                <a:lnTo>
                  <a:pt x="1806847" y="44129"/>
                </a:lnTo>
                <a:lnTo>
                  <a:pt x="1807763" y="41466"/>
                </a:lnTo>
                <a:lnTo>
                  <a:pt x="1809168" y="39677"/>
                </a:lnTo>
                <a:lnTo>
                  <a:pt x="1811682" y="36440"/>
                </a:lnTo>
                <a:lnTo>
                  <a:pt x="1815942" y="34821"/>
                </a:lnTo>
                <a:lnTo>
                  <a:pt x="1827145" y="34821"/>
                </a:lnTo>
                <a:lnTo>
                  <a:pt x="1831139" y="35705"/>
                </a:lnTo>
                <a:lnTo>
                  <a:pt x="1833929" y="37473"/>
                </a:lnTo>
                <a:lnTo>
                  <a:pt x="1836719" y="39241"/>
                </a:lnTo>
                <a:lnTo>
                  <a:pt x="1838114" y="42084"/>
                </a:lnTo>
                <a:lnTo>
                  <a:pt x="1838114" y="47919"/>
                </a:lnTo>
                <a:lnTo>
                  <a:pt x="1837347" y="50411"/>
                </a:lnTo>
                <a:lnTo>
                  <a:pt x="1834685" y="53393"/>
                </a:lnTo>
                <a:lnTo>
                  <a:pt x="1832044" y="53734"/>
                </a:lnTo>
                <a:lnTo>
                  <a:pt x="1813706" y="56034"/>
                </a:lnTo>
                <a:lnTo>
                  <a:pt x="1807273" y="56843"/>
                </a:lnTo>
                <a:lnTo>
                  <a:pt x="1802077" y="58994"/>
                </a:lnTo>
                <a:lnTo>
                  <a:pt x="1798115" y="62487"/>
                </a:lnTo>
                <a:lnTo>
                  <a:pt x="1794154" y="65980"/>
                </a:lnTo>
                <a:close/>
              </a:path>
              <a:path w="1992912" h="123250">
                <a:moveTo>
                  <a:pt x="1834600" y="81804"/>
                </a:moveTo>
                <a:lnTo>
                  <a:pt x="1828210" y="84914"/>
                </a:lnTo>
                <a:lnTo>
                  <a:pt x="1824419" y="86788"/>
                </a:lnTo>
                <a:lnTo>
                  <a:pt x="1820500" y="87725"/>
                </a:lnTo>
                <a:lnTo>
                  <a:pt x="1813130" y="87725"/>
                </a:lnTo>
                <a:lnTo>
                  <a:pt x="1810255" y="86767"/>
                </a:lnTo>
                <a:lnTo>
                  <a:pt x="1807827" y="84850"/>
                </a:lnTo>
                <a:lnTo>
                  <a:pt x="1805399" y="82933"/>
                </a:lnTo>
                <a:lnTo>
                  <a:pt x="1807423" y="97501"/>
                </a:lnTo>
                <a:lnTo>
                  <a:pt x="1819052" y="97501"/>
                </a:lnTo>
                <a:lnTo>
                  <a:pt x="1823886" y="96372"/>
                </a:lnTo>
                <a:lnTo>
                  <a:pt x="1828274" y="94114"/>
                </a:lnTo>
                <a:lnTo>
                  <a:pt x="1834600" y="81804"/>
                </a:lnTo>
                <a:close/>
              </a:path>
              <a:path w="1992912" h="123250">
                <a:moveTo>
                  <a:pt x="1890764" y="35077"/>
                </a:moveTo>
                <a:lnTo>
                  <a:pt x="1903458" y="35077"/>
                </a:lnTo>
                <a:lnTo>
                  <a:pt x="1907356" y="36472"/>
                </a:lnTo>
                <a:lnTo>
                  <a:pt x="1909783" y="39262"/>
                </a:lnTo>
                <a:lnTo>
                  <a:pt x="1912212" y="42052"/>
                </a:lnTo>
                <a:lnTo>
                  <a:pt x="1913767" y="45556"/>
                </a:lnTo>
                <a:lnTo>
                  <a:pt x="1914448" y="49772"/>
                </a:lnTo>
                <a:lnTo>
                  <a:pt x="1925630" y="49772"/>
                </a:lnTo>
                <a:lnTo>
                  <a:pt x="1924650" y="40614"/>
                </a:lnTo>
                <a:lnTo>
                  <a:pt x="1921743" y="34161"/>
                </a:lnTo>
                <a:lnTo>
                  <a:pt x="1916908" y="30413"/>
                </a:lnTo>
                <a:lnTo>
                  <a:pt x="1912073" y="26665"/>
                </a:lnTo>
                <a:lnTo>
                  <a:pt x="1905801" y="24790"/>
                </a:lnTo>
                <a:lnTo>
                  <a:pt x="1889060" y="24790"/>
                </a:lnTo>
                <a:lnTo>
                  <a:pt x="1881627" y="28134"/>
                </a:lnTo>
                <a:lnTo>
                  <a:pt x="1875791" y="34821"/>
                </a:lnTo>
                <a:lnTo>
                  <a:pt x="1873579" y="37688"/>
                </a:lnTo>
                <a:lnTo>
                  <a:pt x="1868673" y="48787"/>
                </a:lnTo>
                <a:lnTo>
                  <a:pt x="1867037" y="62871"/>
                </a:lnTo>
                <a:lnTo>
                  <a:pt x="1867039" y="63294"/>
                </a:lnTo>
                <a:lnTo>
                  <a:pt x="1869092" y="76521"/>
                </a:lnTo>
                <a:lnTo>
                  <a:pt x="1875024" y="87374"/>
                </a:lnTo>
                <a:lnTo>
                  <a:pt x="1880349" y="93912"/>
                </a:lnTo>
                <a:lnTo>
                  <a:pt x="1887484" y="97181"/>
                </a:lnTo>
                <a:lnTo>
                  <a:pt x="1904395" y="97181"/>
                </a:lnTo>
                <a:lnTo>
                  <a:pt x="1910934" y="95083"/>
                </a:lnTo>
                <a:lnTo>
                  <a:pt x="1916046" y="90888"/>
                </a:lnTo>
                <a:lnTo>
                  <a:pt x="1921157" y="86692"/>
                </a:lnTo>
                <a:lnTo>
                  <a:pt x="1924352" y="80058"/>
                </a:lnTo>
                <a:lnTo>
                  <a:pt x="1925630" y="70985"/>
                </a:lnTo>
                <a:lnTo>
                  <a:pt x="1914448" y="70985"/>
                </a:lnTo>
                <a:lnTo>
                  <a:pt x="1913383" y="76054"/>
                </a:lnTo>
                <a:lnTo>
                  <a:pt x="1911456" y="80047"/>
                </a:lnTo>
                <a:lnTo>
                  <a:pt x="1908666" y="82965"/>
                </a:lnTo>
                <a:lnTo>
                  <a:pt x="1905876" y="85883"/>
                </a:lnTo>
                <a:lnTo>
                  <a:pt x="1902095" y="87342"/>
                </a:lnTo>
                <a:lnTo>
                  <a:pt x="1891105" y="87342"/>
                </a:lnTo>
                <a:lnTo>
                  <a:pt x="1886547" y="84999"/>
                </a:lnTo>
                <a:lnTo>
                  <a:pt x="1883650" y="80314"/>
                </a:lnTo>
                <a:lnTo>
                  <a:pt x="1880754" y="75628"/>
                </a:lnTo>
                <a:lnTo>
                  <a:pt x="1879305" y="69856"/>
                </a:lnTo>
                <a:lnTo>
                  <a:pt x="1879305" y="56183"/>
                </a:lnTo>
                <a:lnTo>
                  <a:pt x="1880328" y="50454"/>
                </a:lnTo>
                <a:lnTo>
                  <a:pt x="1882372" y="45811"/>
                </a:lnTo>
                <a:lnTo>
                  <a:pt x="1885525" y="38655"/>
                </a:lnTo>
                <a:lnTo>
                  <a:pt x="1890764" y="35077"/>
                </a:lnTo>
                <a:close/>
              </a:path>
              <a:path w="1992912" h="123250">
                <a:moveTo>
                  <a:pt x="1977087" y="37271"/>
                </a:moveTo>
                <a:lnTo>
                  <a:pt x="1979175" y="41019"/>
                </a:lnTo>
                <a:lnTo>
                  <a:pt x="1980453" y="43362"/>
                </a:lnTo>
                <a:lnTo>
                  <a:pt x="1981092" y="47046"/>
                </a:lnTo>
                <a:lnTo>
                  <a:pt x="1981092" y="95201"/>
                </a:lnTo>
                <a:lnTo>
                  <a:pt x="1992912" y="95201"/>
                </a:lnTo>
                <a:lnTo>
                  <a:pt x="1992912" y="44576"/>
                </a:lnTo>
                <a:lnTo>
                  <a:pt x="1991954" y="39315"/>
                </a:lnTo>
                <a:lnTo>
                  <a:pt x="1990037" y="35524"/>
                </a:lnTo>
                <a:lnTo>
                  <a:pt x="1986501" y="28581"/>
                </a:lnTo>
                <a:lnTo>
                  <a:pt x="1979771" y="25110"/>
                </a:lnTo>
                <a:lnTo>
                  <a:pt x="1964308" y="25110"/>
                </a:lnTo>
                <a:lnTo>
                  <a:pt x="1959686" y="26324"/>
                </a:lnTo>
                <a:lnTo>
                  <a:pt x="1955980" y="28752"/>
                </a:lnTo>
                <a:lnTo>
                  <a:pt x="1953808" y="30157"/>
                </a:lnTo>
                <a:lnTo>
                  <a:pt x="1951359" y="32585"/>
                </a:lnTo>
                <a:lnTo>
                  <a:pt x="1948632" y="36035"/>
                </a:lnTo>
                <a:lnTo>
                  <a:pt x="1948632" y="1022"/>
                </a:lnTo>
                <a:lnTo>
                  <a:pt x="1937131" y="1022"/>
                </a:lnTo>
                <a:lnTo>
                  <a:pt x="1937131" y="95201"/>
                </a:lnTo>
                <a:lnTo>
                  <a:pt x="1948632" y="95201"/>
                </a:lnTo>
                <a:lnTo>
                  <a:pt x="1948632" y="49794"/>
                </a:lnTo>
                <a:lnTo>
                  <a:pt x="1950570" y="43596"/>
                </a:lnTo>
                <a:lnTo>
                  <a:pt x="1954447" y="40316"/>
                </a:lnTo>
                <a:lnTo>
                  <a:pt x="1958323" y="37036"/>
                </a:lnTo>
                <a:lnTo>
                  <a:pt x="1962647" y="35397"/>
                </a:lnTo>
                <a:lnTo>
                  <a:pt x="1973168" y="35397"/>
                </a:lnTo>
                <a:lnTo>
                  <a:pt x="1977087" y="37271"/>
                </a:lnTo>
                <a:close/>
              </a:path>
              <a:path w="1992912" h="123250">
                <a:moveTo>
                  <a:pt x="1015412" y="96287"/>
                </a:moveTo>
                <a:lnTo>
                  <a:pt x="1018617" y="96201"/>
                </a:lnTo>
                <a:lnTo>
                  <a:pt x="1021471" y="95861"/>
                </a:lnTo>
                <a:lnTo>
                  <a:pt x="1024166" y="95201"/>
                </a:lnTo>
                <a:lnTo>
                  <a:pt x="1024166" y="86128"/>
                </a:lnTo>
                <a:lnTo>
                  <a:pt x="1020694" y="86319"/>
                </a:lnTo>
                <a:lnTo>
                  <a:pt x="1018053" y="86319"/>
                </a:lnTo>
                <a:lnTo>
                  <a:pt x="1015667" y="85617"/>
                </a:lnTo>
                <a:lnTo>
                  <a:pt x="1013239" y="83210"/>
                </a:lnTo>
                <a:lnTo>
                  <a:pt x="1013239" y="36163"/>
                </a:lnTo>
                <a:lnTo>
                  <a:pt x="1024166" y="36163"/>
                </a:lnTo>
                <a:lnTo>
                  <a:pt x="1024166" y="26771"/>
                </a:lnTo>
                <a:lnTo>
                  <a:pt x="1013239" y="26771"/>
                </a:lnTo>
                <a:lnTo>
                  <a:pt x="1013239" y="7667"/>
                </a:lnTo>
                <a:lnTo>
                  <a:pt x="1001610" y="7667"/>
                </a:lnTo>
                <a:lnTo>
                  <a:pt x="1001610" y="26771"/>
                </a:lnTo>
                <a:lnTo>
                  <a:pt x="992345" y="26771"/>
                </a:lnTo>
                <a:lnTo>
                  <a:pt x="992345" y="36163"/>
                </a:lnTo>
                <a:lnTo>
                  <a:pt x="1001610" y="36163"/>
                </a:lnTo>
                <a:lnTo>
                  <a:pt x="1001610" y="85851"/>
                </a:lnTo>
                <a:lnTo>
                  <a:pt x="1002569" y="89418"/>
                </a:lnTo>
                <a:lnTo>
                  <a:pt x="1004486" y="92165"/>
                </a:lnTo>
                <a:lnTo>
                  <a:pt x="1006403" y="94913"/>
                </a:lnTo>
                <a:lnTo>
                  <a:pt x="1010045" y="96287"/>
                </a:lnTo>
                <a:lnTo>
                  <a:pt x="1015412" y="96287"/>
                </a:lnTo>
                <a:close/>
              </a:path>
              <a:path w="1992912" h="123250">
                <a:moveTo>
                  <a:pt x="873648" y="96287"/>
                </a:moveTo>
                <a:lnTo>
                  <a:pt x="876854" y="96201"/>
                </a:lnTo>
                <a:lnTo>
                  <a:pt x="879708" y="95861"/>
                </a:lnTo>
                <a:lnTo>
                  <a:pt x="882402" y="95201"/>
                </a:lnTo>
                <a:lnTo>
                  <a:pt x="882402" y="86128"/>
                </a:lnTo>
                <a:lnTo>
                  <a:pt x="878930" y="86319"/>
                </a:lnTo>
                <a:lnTo>
                  <a:pt x="876289" y="86319"/>
                </a:lnTo>
                <a:lnTo>
                  <a:pt x="873904" y="85617"/>
                </a:lnTo>
                <a:lnTo>
                  <a:pt x="871476" y="83210"/>
                </a:lnTo>
                <a:lnTo>
                  <a:pt x="871476" y="36163"/>
                </a:lnTo>
                <a:lnTo>
                  <a:pt x="882402" y="36163"/>
                </a:lnTo>
                <a:lnTo>
                  <a:pt x="882402" y="26771"/>
                </a:lnTo>
                <a:lnTo>
                  <a:pt x="871476" y="26771"/>
                </a:lnTo>
                <a:lnTo>
                  <a:pt x="871476" y="7667"/>
                </a:lnTo>
                <a:lnTo>
                  <a:pt x="859847" y="7667"/>
                </a:lnTo>
                <a:lnTo>
                  <a:pt x="859847" y="26771"/>
                </a:lnTo>
                <a:lnTo>
                  <a:pt x="850582" y="26771"/>
                </a:lnTo>
                <a:lnTo>
                  <a:pt x="850582" y="36163"/>
                </a:lnTo>
                <a:lnTo>
                  <a:pt x="859847" y="36163"/>
                </a:lnTo>
                <a:lnTo>
                  <a:pt x="859847" y="85851"/>
                </a:lnTo>
                <a:lnTo>
                  <a:pt x="860805" y="89418"/>
                </a:lnTo>
                <a:lnTo>
                  <a:pt x="862722" y="92165"/>
                </a:lnTo>
                <a:lnTo>
                  <a:pt x="864639" y="94913"/>
                </a:lnTo>
                <a:lnTo>
                  <a:pt x="868281" y="96287"/>
                </a:lnTo>
                <a:lnTo>
                  <a:pt x="873648" y="96287"/>
                </a:lnTo>
                <a:close/>
              </a:path>
              <a:path w="1992912" h="123250">
                <a:moveTo>
                  <a:pt x="683537" y="26771"/>
                </a:moveTo>
                <a:lnTo>
                  <a:pt x="672163" y="26771"/>
                </a:lnTo>
                <a:lnTo>
                  <a:pt x="672163" y="95201"/>
                </a:lnTo>
                <a:lnTo>
                  <a:pt x="683664" y="95201"/>
                </a:lnTo>
                <a:lnTo>
                  <a:pt x="683664" y="50092"/>
                </a:lnTo>
                <a:lnTo>
                  <a:pt x="685443" y="44001"/>
                </a:lnTo>
                <a:lnTo>
                  <a:pt x="688999" y="40636"/>
                </a:lnTo>
                <a:lnTo>
                  <a:pt x="692557" y="37271"/>
                </a:lnTo>
                <a:lnTo>
                  <a:pt x="696507" y="35588"/>
                </a:lnTo>
                <a:lnTo>
                  <a:pt x="705623" y="35588"/>
                </a:lnTo>
                <a:lnTo>
                  <a:pt x="708882" y="37185"/>
                </a:lnTo>
                <a:lnTo>
                  <a:pt x="710628" y="40380"/>
                </a:lnTo>
                <a:lnTo>
                  <a:pt x="711735" y="42510"/>
                </a:lnTo>
                <a:lnTo>
                  <a:pt x="712290" y="45896"/>
                </a:lnTo>
                <a:lnTo>
                  <a:pt x="712290" y="95201"/>
                </a:lnTo>
                <a:lnTo>
                  <a:pt x="723983" y="95201"/>
                </a:lnTo>
                <a:lnTo>
                  <a:pt x="723983" y="48324"/>
                </a:lnTo>
                <a:lnTo>
                  <a:pt x="725612" y="43277"/>
                </a:lnTo>
                <a:lnTo>
                  <a:pt x="728871" y="40252"/>
                </a:lnTo>
                <a:lnTo>
                  <a:pt x="732129" y="37228"/>
                </a:lnTo>
                <a:lnTo>
                  <a:pt x="736016" y="35716"/>
                </a:lnTo>
                <a:lnTo>
                  <a:pt x="743812" y="35716"/>
                </a:lnTo>
                <a:lnTo>
                  <a:pt x="746591" y="36568"/>
                </a:lnTo>
                <a:lnTo>
                  <a:pt x="748870" y="38272"/>
                </a:lnTo>
                <a:lnTo>
                  <a:pt x="751149" y="39975"/>
                </a:lnTo>
                <a:lnTo>
                  <a:pt x="752289" y="43106"/>
                </a:lnTo>
                <a:lnTo>
                  <a:pt x="752289" y="95201"/>
                </a:lnTo>
                <a:lnTo>
                  <a:pt x="764237" y="95201"/>
                </a:lnTo>
                <a:lnTo>
                  <a:pt x="764237" y="43596"/>
                </a:lnTo>
                <a:lnTo>
                  <a:pt x="763343" y="38783"/>
                </a:lnTo>
                <a:lnTo>
                  <a:pt x="761553" y="35205"/>
                </a:lnTo>
                <a:lnTo>
                  <a:pt x="758231" y="28560"/>
                </a:lnTo>
                <a:lnTo>
                  <a:pt x="751969" y="25237"/>
                </a:lnTo>
                <a:lnTo>
                  <a:pt x="738466" y="25237"/>
                </a:lnTo>
                <a:lnTo>
                  <a:pt x="734589" y="26121"/>
                </a:lnTo>
                <a:lnTo>
                  <a:pt x="731139" y="27889"/>
                </a:lnTo>
                <a:lnTo>
                  <a:pt x="727689" y="29657"/>
                </a:lnTo>
                <a:lnTo>
                  <a:pt x="724686" y="32372"/>
                </a:lnTo>
                <a:lnTo>
                  <a:pt x="722130" y="36035"/>
                </a:lnTo>
                <a:lnTo>
                  <a:pt x="720596" y="33054"/>
                </a:lnTo>
                <a:lnTo>
                  <a:pt x="718892" y="30796"/>
                </a:lnTo>
                <a:lnTo>
                  <a:pt x="717018" y="29262"/>
                </a:lnTo>
                <a:lnTo>
                  <a:pt x="713695" y="26579"/>
                </a:lnTo>
                <a:lnTo>
                  <a:pt x="709308" y="25237"/>
                </a:lnTo>
                <a:lnTo>
                  <a:pt x="699042" y="25237"/>
                </a:lnTo>
                <a:lnTo>
                  <a:pt x="694740" y="26536"/>
                </a:lnTo>
                <a:lnTo>
                  <a:pt x="690948" y="29135"/>
                </a:lnTo>
                <a:lnTo>
                  <a:pt x="688733" y="30668"/>
                </a:lnTo>
                <a:lnTo>
                  <a:pt x="686263" y="33118"/>
                </a:lnTo>
                <a:lnTo>
                  <a:pt x="683537" y="36482"/>
                </a:lnTo>
                <a:lnTo>
                  <a:pt x="683537" y="26771"/>
                </a:lnTo>
                <a:close/>
              </a:path>
              <a:path w="1992912" h="123250">
                <a:moveTo>
                  <a:pt x="622836" y="96287"/>
                </a:moveTo>
                <a:lnTo>
                  <a:pt x="626041" y="96201"/>
                </a:lnTo>
                <a:lnTo>
                  <a:pt x="628895" y="95861"/>
                </a:lnTo>
                <a:lnTo>
                  <a:pt x="631589" y="95201"/>
                </a:lnTo>
                <a:lnTo>
                  <a:pt x="631589" y="86128"/>
                </a:lnTo>
                <a:lnTo>
                  <a:pt x="628118" y="86319"/>
                </a:lnTo>
                <a:lnTo>
                  <a:pt x="625477" y="86319"/>
                </a:lnTo>
                <a:lnTo>
                  <a:pt x="623091" y="85617"/>
                </a:lnTo>
                <a:lnTo>
                  <a:pt x="620663" y="83210"/>
                </a:lnTo>
                <a:lnTo>
                  <a:pt x="620663" y="36163"/>
                </a:lnTo>
                <a:lnTo>
                  <a:pt x="631589" y="36163"/>
                </a:lnTo>
                <a:lnTo>
                  <a:pt x="631589" y="26771"/>
                </a:lnTo>
                <a:lnTo>
                  <a:pt x="620663" y="26771"/>
                </a:lnTo>
                <a:lnTo>
                  <a:pt x="620663" y="7667"/>
                </a:lnTo>
                <a:lnTo>
                  <a:pt x="609034" y="7667"/>
                </a:lnTo>
                <a:lnTo>
                  <a:pt x="609034" y="26771"/>
                </a:lnTo>
                <a:lnTo>
                  <a:pt x="599769" y="26771"/>
                </a:lnTo>
                <a:lnTo>
                  <a:pt x="599769" y="36163"/>
                </a:lnTo>
                <a:lnTo>
                  <a:pt x="609034" y="36163"/>
                </a:lnTo>
                <a:lnTo>
                  <a:pt x="609034" y="85851"/>
                </a:lnTo>
                <a:lnTo>
                  <a:pt x="609993" y="89418"/>
                </a:lnTo>
                <a:lnTo>
                  <a:pt x="611909" y="92165"/>
                </a:lnTo>
                <a:lnTo>
                  <a:pt x="613826" y="94913"/>
                </a:lnTo>
                <a:lnTo>
                  <a:pt x="617468" y="96287"/>
                </a:lnTo>
                <a:lnTo>
                  <a:pt x="622836" y="96287"/>
                </a:lnTo>
                <a:close/>
              </a:path>
              <a:path w="1992912" h="123250">
                <a:moveTo>
                  <a:pt x="339308" y="96286"/>
                </a:moveTo>
                <a:lnTo>
                  <a:pt x="342514" y="96201"/>
                </a:lnTo>
                <a:lnTo>
                  <a:pt x="345368" y="95861"/>
                </a:lnTo>
                <a:lnTo>
                  <a:pt x="348062" y="95200"/>
                </a:lnTo>
                <a:lnTo>
                  <a:pt x="348062" y="86127"/>
                </a:lnTo>
                <a:lnTo>
                  <a:pt x="344590" y="86319"/>
                </a:lnTo>
                <a:lnTo>
                  <a:pt x="341949" y="86319"/>
                </a:lnTo>
                <a:lnTo>
                  <a:pt x="339564" y="85616"/>
                </a:lnTo>
                <a:lnTo>
                  <a:pt x="337136" y="83210"/>
                </a:lnTo>
                <a:lnTo>
                  <a:pt x="337136" y="36163"/>
                </a:lnTo>
                <a:lnTo>
                  <a:pt x="348062" y="36163"/>
                </a:lnTo>
                <a:lnTo>
                  <a:pt x="348062" y="26771"/>
                </a:lnTo>
                <a:lnTo>
                  <a:pt x="337136" y="26771"/>
                </a:lnTo>
                <a:lnTo>
                  <a:pt x="337136" y="7667"/>
                </a:lnTo>
                <a:lnTo>
                  <a:pt x="325507" y="7667"/>
                </a:lnTo>
                <a:lnTo>
                  <a:pt x="325507" y="26771"/>
                </a:lnTo>
                <a:lnTo>
                  <a:pt x="316242" y="26771"/>
                </a:lnTo>
                <a:lnTo>
                  <a:pt x="316242" y="36163"/>
                </a:lnTo>
                <a:lnTo>
                  <a:pt x="325507" y="36163"/>
                </a:lnTo>
                <a:lnTo>
                  <a:pt x="325507" y="85851"/>
                </a:lnTo>
                <a:lnTo>
                  <a:pt x="326465" y="89418"/>
                </a:lnTo>
                <a:lnTo>
                  <a:pt x="328382" y="92165"/>
                </a:lnTo>
                <a:lnTo>
                  <a:pt x="330299" y="94913"/>
                </a:lnTo>
                <a:lnTo>
                  <a:pt x="333941" y="96286"/>
                </a:lnTo>
                <a:lnTo>
                  <a:pt x="339308" y="96286"/>
                </a:lnTo>
                <a:close/>
              </a:path>
              <a:path w="1992912" h="123250">
                <a:moveTo>
                  <a:pt x="243273" y="97181"/>
                </a:moveTo>
                <a:lnTo>
                  <a:pt x="242676" y="98715"/>
                </a:lnTo>
                <a:lnTo>
                  <a:pt x="241718" y="101057"/>
                </a:lnTo>
                <a:lnTo>
                  <a:pt x="240397" y="104209"/>
                </a:lnTo>
                <a:lnTo>
                  <a:pt x="239077" y="107361"/>
                </a:lnTo>
                <a:lnTo>
                  <a:pt x="238097" y="109448"/>
                </a:lnTo>
                <a:lnTo>
                  <a:pt x="235573" y="112036"/>
                </a:lnTo>
                <a:lnTo>
                  <a:pt x="233007" y="113090"/>
                </a:lnTo>
                <a:lnTo>
                  <a:pt x="230195" y="113090"/>
                </a:lnTo>
                <a:lnTo>
                  <a:pt x="227618" y="112771"/>
                </a:lnTo>
                <a:lnTo>
                  <a:pt x="224168" y="111876"/>
                </a:lnTo>
                <a:lnTo>
                  <a:pt x="224168" y="122355"/>
                </a:lnTo>
                <a:lnTo>
                  <a:pt x="225446" y="122696"/>
                </a:lnTo>
                <a:lnTo>
                  <a:pt x="228267" y="123186"/>
                </a:lnTo>
                <a:lnTo>
                  <a:pt x="237777" y="123250"/>
                </a:lnTo>
                <a:lnTo>
                  <a:pt x="242463" y="121333"/>
                </a:lnTo>
                <a:lnTo>
                  <a:pt x="245189" y="117499"/>
                </a:lnTo>
                <a:lnTo>
                  <a:pt x="247852" y="112852"/>
                </a:lnTo>
                <a:lnTo>
                  <a:pt x="252771" y="101909"/>
                </a:lnTo>
                <a:lnTo>
                  <a:pt x="259247" y="85553"/>
                </a:lnTo>
                <a:lnTo>
                  <a:pt x="260739" y="81585"/>
                </a:lnTo>
                <a:lnTo>
                  <a:pt x="264880" y="70315"/>
                </a:lnTo>
                <a:lnTo>
                  <a:pt x="269725" y="56801"/>
                </a:lnTo>
                <a:lnTo>
                  <a:pt x="272894" y="47932"/>
                </a:lnTo>
                <a:lnTo>
                  <a:pt x="277650" y="34680"/>
                </a:lnTo>
                <a:lnTo>
                  <a:pt x="280524" y="26771"/>
                </a:lnTo>
                <a:lnTo>
                  <a:pt x="267809" y="26771"/>
                </a:lnTo>
                <a:lnTo>
                  <a:pt x="249343" y="82485"/>
                </a:lnTo>
                <a:lnTo>
                  <a:pt x="231005" y="26771"/>
                </a:lnTo>
                <a:lnTo>
                  <a:pt x="217970" y="26771"/>
                </a:lnTo>
                <a:lnTo>
                  <a:pt x="243273" y="97181"/>
                </a:lnTo>
                <a:close/>
              </a:path>
              <a:path w="1992912" h="123250">
                <a:moveTo>
                  <a:pt x="164830" y="96286"/>
                </a:moveTo>
                <a:lnTo>
                  <a:pt x="168035" y="96201"/>
                </a:lnTo>
                <a:lnTo>
                  <a:pt x="170889" y="95861"/>
                </a:lnTo>
                <a:lnTo>
                  <a:pt x="173583" y="95200"/>
                </a:lnTo>
                <a:lnTo>
                  <a:pt x="173583" y="86127"/>
                </a:lnTo>
                <a:lnTo>
                  <a:pt x="170112" y="86319"/>
                </a:lnTo>
                <a:lnTo>
                  <a:pt x="167471" y="86319"/>
                </a:lnTo>
                <a:lnTo>
                  <a:pt x="165085" y="85616"/>
                </a:lnTo>
                <a:lnTo>
                  <a:pt x="162657" y="83210"/>
                </a:lnTo>
                <a:lnTo>
                  <a:pt x="162657" y="36163"/>
                </a:lnTo>
                <a:lnTo>
                  <a:pt x="173583" y="36163"/>
                </a:lnTo>
                <a:lnTo>
                  <a:pt x="173583" y="26771"/>
                </a:lnTo>
                <a:lnTo>
                  <a:pt x="162657" y="26771"/>
                </a:lnTo>
                <a:lnTo>
                  <a:pt x="162657" y="7667"/>
                </a:lnTo>
                <a:lnTo>
                  <a:pt x="151028" y="7667"/>
                </a:lnTo>
                <a:lnTo>
                  <a:pt x="151028" y="26771"/>
                </a:lnTo>
                <a:lnTo>
                  <a:pt x="141763" y="26771"/>
                </a:lnTo>
                <a:lnTo>
                  <a:pt x="141763" y="36163"/>
                </a:lnTo>
                <a:lnTo>
                  <a:pt x="151028" y="36163"/>
                </a:lnTo>
                <a:lnTo>
                  <a:pt x="151028" y="85851"/>
                </a:lnTo>
                <a:lnTo>
                  <a:pt x="151987" y="89418"/>
                </a:lnTo>
                <a:lnTo>
                  <a:pt x="153903" y="92165"/>
                </a:lnTo>
                <a:lnTo>
                  <a:pt x="155821" y="94913"/>
                </a:lnTo>
                <a:lnTo>
                  <a:pt x="159462" y="96286"/>
                </a:lnTo>
                <a:lnTo>
                  <a:pt x="164830" y="96286"/>
                </a:lnTo>
                <a:close/>
              </a:path>
              <a:path w="1992912" h="123250">
                <a:moveTo>
                  <a:pt x="23066" y="96286"/>
                </a:moveTo>
                <a:lnTo>
                  <a:pt x="26272" y="96201"/>
                </a:lnTo>
                <a:lnTo>
                  <a:pt x="29126" y="95861"/>
                </a:lnTo>
                <a:lnTo>
                  <a:pt x="31820" y="95200"/>
                </a:lnTo>
                <a:lnTo>
                  <a:pt x="31820" y="86127"/>
                </a:lnTo>
                <a:lnTo>
                  <a:pt x="28348" y="86319"/>
                </a:lnTo>
                <a:lnTo>
                  <a:pt x="25707" y="86319"/>
                </a:lnTo>
                <a:lnTo>
                  <a:pt x="23322" y="85616"/>
                </a:lnTo>
                <a:lnTo>
                  <a:pt x="20894" y="83210"/>
                </a:lnTo>
                <a:lnTo>
                  <a:pt x="20894" y="36163"/>
                </a:lnTo>
                <a:lnTo>
                  <a:pt x="31820" y="36163"/>
                </a:lnTo>
                <a:lnTo>
                  <a:pt x="31820" y="26771"/>
                </a:lnTo>
                <a:lnTo>
                  <a:pt x="20894" y="26771"/>
                </a:lnTo>
                <a:lnTo>
                  <a:pt x="20894" y="7667"/>
                </a:lnTo>
                <a:lnTo>
                  <a:pt x="9265" y="7667"/>
                </a:lnTo>
                <a:lnTo>
                  <a:pt x="9265" y="26771"/>
                </a:lnTo>
                <a:lnTo>
                  <a:pt x="0" y="26771"/>
                </a:lnTo>
                <a:lnTo>
                  <a:pt x="0" y="36163"/>
                </a:lnTo>
                <a:lnTo>
                  <a:pt x="9265" y="36163"/>
                </a:lnTo>
                <a:lnTo>
                  <a:pt x="9265" y="85851"/>
                </a:lnTo>
                <a:lnTo>
                  <a:pt x="10223" y="89418"/>
                </a:lnTo>
                <a:lnTo>
                  <a:pt x="12140" y="92165"/>
                </a:lnTo>
                <a:lnTo>
                  <a:pt x="14057" y="94913"/>
                </a:lnTo>
                <a:lnTo>
                  <a:pt x="17699" y="96286"/>
                </a:lnTo>
                <a:lnTo>
                  <a:pt x="23066" y="96286"/>
                </a:lnTo>
                <a:close/>
              </a:path>
              <a:path w="1992912" h="123250">
                <a:moveTo>
                  <a:pt x="82521" y="79131"/>
                </a:moveTo>
                <a:lnTo>
                  <a:pt x="79689" y="84903"/>
                </a:lnTo>
                <a:lnTo>
                  <a:pt x="74459" y="87789"/>
                </a:lnTo>
                <a:lnTo>
                  <a:pt x="59891" y="87789"/>
                </a:lnTo>
                <a:lnTo>
                  <a:pt x="54822" y="85361"/>
                </a:lnTo>
                <a:lnTo>
                  <a:pt x="51627" y="80505"/>
                </a:lnTo>
                <a:lnTo>
                  <a:pt x="56335" y="97692"/>
                </a:lnTo>
                <a:lnTo>
                  <a:pt x="67970" y="97644"/>
                </a:lnTo>
                <a:lnTo>
                  <a:pt x="81284" y="94620"/>
                </a:lnTo>
                <a:lnTo>
                  <a:pt x="82521" y="79131"/>
                </a:lnTo>
                <a:close/>
              </a:path>
              <a:path w="1992912" h="123250">
                <a:moveTo>
                  <a:pt x="35015" y="62487"/>
                </a:moveTo>
                <a:lnTo>
                  <a:pt x="35043" y="64333"/>
                </a:lnTo>
                <a:lnTo>
                  <a:pt x="37339" y="77690"/>
                </a:lnTo>
                <a:lnTo>
                  <a:pt x="43321" y="88140"/>
                </a:lnTo>
                <a:lnTo>
                  <a:pt x="48859" y="94508"/>
                </a:lnTo>
                <a:lnTo>
                  <a:pt x="56335" y="97692"/>
                </a:lnTo>
                <a:lnTo>
                  <a:pt x="51627" y="80505"/>
                </a:lnTo>
                <a:lnTo>
                  <a:pt x="48433" y="75649"/>
                </a:lnTo>
                <a:lnTo>
                  <a:pt x="46835" y="69579"/>
                </a:lnTo>
                <a:lnTo>
                  <a:pt x="46835" y="54713"/>
                </a:lnTo>
                <a:lnTo>
                  <a:pt x="48433" y="48239"/>
                </a:lnTo>
                <a:lnTo>
                  <a:pt x="51627" y="42872"/>
                </a:lnTo>
                <a:lnTo>
                  <a:pt x="54822" y="37505"/>
                </a:lnTo>
                <a:lnTo>
                  <a:pt x="59934" y="34821"/>
                </a:lnTo>
                <a:lnTo>
                  <a:pt x="74886" y="34821"/>
                </a:lnTo>
                <a:lnTo>
                  <a:pt x="80466" y="37973"/>
                </a:lnTo>
                <a:lnTo>
                  <a:pt x="83703" y="44277"/>
                </a:lnTo>
                <a:lnTo>
                  <a:pt x="85748" y="48281"/>
                </a:lnTo>
                <a:lnTo>
                  <a:pt x="86770" y="53478"/>
                </a:lnTo>
                <a:lnTo>
                  <a:pt x="86770" y="66938"/>
                </a:lnTo>
                <a:lnTo>
                  <a:pt x="85354" y="73360"/>
                </a:lnTo>
                <a:lnTo>
                  <a:pt x="82521" y="79131"/>
                </a:lnTo>
                <a:lnTo>
                  <a:pt x="81284" y="94620"/>
                </a:lnTo>
                <a:lnTo>
                  <a:pt x="90732" y="86894"/>
                </a:lnTo>
                <a:lnTo>
                  <a:pt x="92391" y="84472"/>
                </a:lnTo>
                <a:lnTo>
                  <a:pt x="97185" y="73151"/>
                </a:lnTo>
                <a:lnTo>
                  <a:pt x="98783" y="59548"/>
                </a:lnTo>
                <a:lnTo>
                  <a:pt x="98729" y="56978"/>
                </a:lnTo>
                <a:lnTo>
                  <a:pt x="96136" y="43521"/>
                </a:lnTo>
                <a:lnTo>
                  <a:pt x="89646" y="33607"/>
                </a:lnTo>
                <a:lnTo>
                  <a:pt x="83554" y="27729"/>
                </a:lnTo>
                <a:lnTo>
                  <a:pt x="76100" y="24790"/>
                </a:lnTo>
                <a:lnTo>
                  <a:pt x="67007" y="24791"/>
                </a:lnTo>
                <a:lnTo>
                  <a:pt x="53914" y="27394"/>
                </a:lnTo>
                <a:lnTo>
                  <a:pt x="43768" y="35013"/>
                </a:lnTo>
                <a:lnTo>
                  <a:pt x="41807" y="37548"/>
                </a:lnTo>
                <a:lnTo>
                  <a:pt x="36713" y="48654"/>
                </a:lnTo>
                <a:lnTo>
                  <a:pt x="35015" y="62487"/>
                </a:lnTo>
                <a:close/>
              </a:path>
              <a:path w="1992912" h="123250">
                <a:moveTo>
                  <a:pt x="181762" y="26771"/>
                </a:moveTo>
                <a:lnTo>
                  <a:pt x="181762" y="95200"/>
                </a:lnTo>
                <a:lnTo>
                  <a:pt x="193264" y="95200"/>
                </a:lnTo>
                <a:lnTo>
                  <a:pt x="193264" y="50986"/>
                </a:lnTo>
                <a:lnTo>
                  <a:pt x="194818" y="46695"/>
                </a:lnTo>
                <a:lnTo>
                  <a:pt x="197928" y="42967"/>
                </a:lnTo>
                <a:lnTo>
                  <a:pt x="201037" y="39240"/>
                </a:lnTo>
                <a:lnTo>
                  <a:pt x="205489" y="37377"/>
                </a:lnTo>
                <a:lnTo>
                  <a:pt x="212592" y="37398"/>
                </a:lnTo>
                <a:lnTo>
                  <a:pt x="215052" y="37696"/>
                </a:lnTo>
                <a:lnTo>
                  <a:pt x="215052" y="25557"/>
                </a:lnTo>
                <a:lnTo>
                  <a:pt x="213817" y="25429"/>
                </a:lnTo>
                <a:lnTo>
                  <a:pt x="211346" y="25237"/>
                </a:lnTo>
                <a:lnTo>
                  <a:pt x="206788" y="25237"/>
                </a:lnTo>
                <a:lnTo>
                  <a:pt x="202763" y="26888"/>
                </a:lnTo>
                <a:lnTo>
                  <a:pt x="199270" y="30189"/>
                </a:lnTo>
                <a:lnTo>
                  <a:pt x="195776" y="33490"/>
                </a:lnTo>
                <a:lnTo>
                  <a:pt x="193583" y="36291"/>
                </a:lnTo>
                <a:lnTo>
                  <a:pt x="192688" y="38591"/>
                </a:lnTo>
                <a:lnTo>
                  <a:pt x="192688" y="26771"/>
                </a:lnTo>
                <a:lnTo>
                  <a:pt x="181762" y="26771"/>
                </a:lnTo>
                <a:close/>
              </a:path>
              <a:path w="1992912" h="123250">
                <a:moveTo>
                  <a:pt x="398763" y="79131"/>
                </a:moveTo>
                <a:lnTo>
                  <a:pt x="395931" y="84903"/>
                </a:lnTo>
                <a:lnTo>
                  <a:pt x="390701" y="87789"/>
                </a:lnTo>
                <a:lnTo>
                  <a:pt x="376133" y="87789"/>
                </a:lnTo>
                <a:lnTo>
                  <a:pt x="371064" y="85361"/>
                </a:lnTo>
                <a:lnTo>
                  <a:pt x="367869" y="80505"/>
                </a:lnTo>
                <a:lnTo>
                  <a:pt x="372577" y="97692"/>
                </a:lnTo>
                <a:lnTo>
                  <a:pt x="384212" y="97644"/>
                </a:lnTo>
                <a:lnTo>
                  <a:pt x="397526" y="94620"/>
                </a:lnTo>
                <a:lnTo>
                  <a:pt x="398763" y="79131"/>
                </a:lnTo>
                <a:close/>
              </a:path>
              <a:path w="1992912" h="123250">
                <a:moveTo>
                  <a:pt x="351256" y="62487"/>
                </a:moveTo>
                <a:lnTo>
                  <a:pt x="351284" y="64333"/>
                </a:lnTo>
                <a:lnTo>
                  <a:pt x="353581" y="77690"/>
                </a:lnTo>
                <a:lnTo>
                  <a:pt x="359563" y="88140"/>
                </a:lnTo>
                <a:lnTo>
                  <a:pt x="365101" y="94508"/>
                </a:lnTo>
                <a:lnTo>
                  <a:pt x="372577" y="97692"/>
                </a:lnTo>
                <a:lnTo>
                  <a:pt x="367869" y="80505"/>
                </a:lnTo>
                <a:lnTo>
                  <a:pt x="364675" y="75649"/>
                </a:lnTo>
                <a:lnTo>
                  <a:pt x="363077" y="69579"/>
                </a:lnTo>
                <a:lnTo>
                  <a:pt x="363077" y="54713"/>
                </a:lnTo>
                <a:lnTo>
                  <a:pt x="364675" y="48239"/>
                </a:lnTo>
                <a:lnTo>
                  <a:pt x="367869" y="42872"/>
                </a:lnTo>
                <a:lnTo>
                  <a:pt x="371064" y="37505"/>
                </a:lnTo>
                <a:lnTo>
                  <a:pt x="376176" y="34821"/>
                </a:lnTo>
                <a:lnTo>
                  <a:pt x="391128" y="34821"/>
                </a:lnTo>
                <a:lnTo>
                  <a:pt x="396708" y="37973"/>
                </a:lnTo>
                <a:lnTo>
                  <a:pt x="399945" y="44277"/>
                </a:lnTo>
                <a:lnTo>
                  <a:pt x="401990" y="48281"/>
                </a:lnTo>
                <a:lnTo>
                  <a:pt x="403012" y="53478"/>
                </a:lnTo>
                <a:lnTo>
                  <a:pt x="403012" y="66938"/>
                </a:lnTo>
                <a:lnTo>
                  <a:pt x="401596" y="73360"/>
                </a:lnTo>
                <a:lnTo>
                  <a:pt x="398763" y="79131"/>
                </a:lnTo>
                <a:lnTo>
                  <a:pt x="397526" y="94620"/>
                </a:lnTo>
                <a:lnTo>
                  <a:pt x="406974" y="86894"/>
                </a:lnTo>
                <a:lnTo>
                  <a:pt x="408633" y="84472"/>
                </a:lnTo>
                <a:lnTo>
                  <a:pt x="413427" y="73151"/>
                </a:lnTo>
                <a:lnTo>
                  <a:pt x="415025" y="59548"/>
                </a:lnTo>
                <a:lnTo>
                  <a:pt x="414971" y="56978"/>
                </a:lnTo>
                <a:lnTo>
                  <a:pt x="412378" y="43521"/>
                </a:lnTo>
                <a:lnTo>
                  <a:pt x="405888" y="33607"/>
                </a:lnTo>
                <a:lnTo>
                  <a:pt x="399796" y="27729"/>
                </a:lnTo>
                <a:lnTo>
                  <a:pt x="392342" y="24790"/>
                </a:lnTo>
                <a:lnTo>
                  <a:pt x="383249" y="24791"/>
                </a:lnTo>
                <a:lnTo>
                  <a:pt x="370156" y="27394"/>
                </a:lnTo>
                <a:lnTo>
                  <a:pt x="360010" y="35013"/>
                </a:lnTo>
                <a:lnTo>
                  <a:pt x="358049" y="37548"/>
                </a:lnTo>
                <a:lnTo>
                  <a:pt x="352955" y="48654"/>
                </a:lnTo>
                <a:lnTo>
                  <a:pt x="351256" y="62487"/>
                </a:lnTo>
                <a:close/>
              </a:path>
              <a:path w="1992912" h="123250">
                <a:moveTo>
                  <a:pt x="480333" y="27839"/>
                </a:moveTo>
                <a:lnTo>
                  <a:pt x="470082" y="35524"/>
                </a:lnTo>
                <a:lnTo>
                  <a:pt x="473788" y="55523"/>
                </a:lnTo>
                <a:lnTo>
                  <a:pt x="474001" y="49644"/>
                </a:lnTo>
                <a:lnTo>
                  <a:pt x="475896" y="44799"/>
                </a:lnTo>
                <a:lnTo>
                  <a:pt x="479475" y="40987"/>
                </a:lnTo>
                <a:lnTo>
                  <a:pt x="483053" y="37175"/>
                </a:lnTo>
                <a:lnTo>
                  <a:pt x="480333" y="27839"/>
                </a:lnTo>
                <a:close/>
              </a:path>
              <a:path w="1992912" h="123250">
                <a:moveTo>
                  <a:pt x="523626" y="64659"/>
                </a:moveTo>
                <a:lnTo>
                  <a:pt x="523626" y="57759"/>
                </a:lnTo>
                <a:lnTo>
                  <a:pt x="523285" y="52733"/>
                </a:lnTo>
                <a:lnTo>
                  <a:pt x="522604" y="49580"/>
                </a:lnTo>
                <a:lnTo>
                  <a:pt x="521837" y="44980"/>
                </a:lnTo>
                <a:lnTo>
                  <a:pt x="520304" y="40955"/>
                </a:lnTo>
                <a:lnTo>
                  <a:pt x="518004" y="37505"/>
                </a:lnTo>
                <a:lnTo>
                  <a:pt x="515618" y="33884"/>
                </a:lnTo>
                <a:lnTo>
                  <a:pt x="512146" y="30934"/>
                </a:lnTo>
                <a:lnTo>
                  <a:pt x="507589" y="28655"/>
                </a:lnTo>
                <a:lnTo>
                  <a:pt x="503031" y="26377"/>
                </a:lnTo>
                <a:lnTo>
                  <a:pt x="498324" y="25237"/>
                </a:lnTo>
                <a:lnTo>
                  <a:pt x="493300" y="25237"/>
                </a:lnTo>
                <a:lnTo>
                  <a:pt x="480333" y="27839"/>
                </a:lnTo>
                <a:lnTo>
                  <a:pt x="483053" y="37175"/>
                </a:lnTo>
                <a:lnTo>
                  <a:pt x="487482" y="35268"/>
                </a:lnTo>
                <a:lnTo>
                  <a:pt x="500134" y="35268"/>
                </a:lnTo>
                <a:lnTo>
                  <a:pt x="505395" y="38037"/>
                </a:lnTo>
                <a:lnTo>
                  <a:pt x="508547" y="43574"/>
                </a:lnTo>
                <a:lnTo>
                  <a:pt x="510251" y="46556"/>
                </a:lnTo>
                <a:lnTo>
                  <a:pt x="511337" y="50539"/>
                </a:lnTo>
                <a:lnTo>
                  <a:pt x="511806" y="55523"/>
                </a:lnTo>
                <a:lnTo>
                  <a:pt x="473788" y="55523"/>
                </a:lnTo>
                <a:lnTo>
                  <a:pt x="470082" y="35524"/>
                </a:lnTo>
                <a:lnTo>
                  <a:pt x="468380" y="37646"/>
                </a:lnTo>
                <a:lnTo>
                  <a:pt x="462947" y="48716"/>
                </a:lnTo>
                <a:lnTo>
                  <a:pt x="461136" y="62295"/>
                </a:lnTo>
                <a:lnTo>
                  <a:pt x="461189" y="64819"/>
                </a:lnTo>
                <a:lnTo>
                  <a:pt x="463710" y="78162"/>
                </a:lnTo>
                <a:lnTo>
                  <a:pt x="470018" y="88332"/>
                </a:lnTo>
                <a:lnTo>
                  <a:pt x="475939" y="94530"/>
                </a:lnTo>
                <a:lnTo>
                  <a:pt x="483159" y="97628"/>
                </a:lnTo>
                <a:lnTo>
                  <a:pt x="495171" y="97628"/>
                </a:lnTo>
                <a:lnTo>
                  <a:pt x="498302" y="97287"/>
                </a:lnTo>
                <a:lnTo>
                  <a:pt x="501071" y="96606"/>
                </a:lnTo>
                <a:lnTo>
                  <a:pt x="506226" y="95413"/>
                </a:lnTo>
                <a:lnTo>
                  <a:pt x="510549" y="93113"/>
                </a:lnTo>
                <a:lnTo>
                  <a:pt x="514042" y="89705"/>
                </a:lnTo>
                <a:lnTo>
                  <a:pt x="516129" y="87746"/>
                </a:lnTo>
                <a:lnTo>
                  <a:pt x="518014" y="85223"/>
                </a:lnTo>
                <a:lnTo>
                  <a:pt x="519697" y="82134"/>
                </a:lnTo>
                <a:lnTo>
                  <a:pt x="521379" y="79046"/>
                </a:lnTo>
                <a:lnTo>
                  <a:pt x="522370" y="76245"/>
                </a:lnTo>
                <a:lnTo>
                  <a:pt x="522668" y="73732"/>
                </a:lnTo>
                <a:lnTo>
                  <a:pt x="511358" y="73732"/>
                </a:lnTo>
                <a:lnTo>
                  <a:pt x="510506" y="76757"/>
                </a:lnTo>
                <a:lnTo>
                  <a:pt x="509058" y="79418"/>
                </a:lnTo>
                <a:lnTo>
                  <a:pt x="507014" y="81719"/>
                </a:lnTo>
                <a:lnTo>
                  <a:pt x="503435" y="85680"/>
                </a:lnTo>
                <a:lnTo>
                  <a:pt x="498643" y="87661"/>
                </a:lnTo>
                <a:lnTo>
                  <a:pt x="486204" y="87661"/>
                </a:lnTo>
                <a:lnTo>
                  <a:pt x="481455" y="85563"/>
                </a:lnTo>
                <a:lnTo>
                  <a:pt x="478388" y="81367"/>
                </a:lnTo>
                <a:lnTo>
                  <a:pt x="475321" y="77172"/>
                </a:lnTo>
                <a:lnTo>
                  <a:pt x="473681" y="71603"/>
                </a:lnTo>
                <a:lnTo>
                  <a:pt x="473468" y="64659"/>
                </a:lnTo>
                <a:lnTo>
                  <a:pt x="523626" y="64659"/>
                </a:lnTo>
                <a:close/>
              </a:path>
              <a:path w="1992912" h="123250">
                <a:moveTo>
                  <a:pt x="553913" y="86255"/>
                </a:moveTo>
                <a:lnTo>
                  <a:pt x="551017" y="82550"/>
                </a:lnTo>
                <a:lnTo>
                  <a:pt x="549440" y="80505"/>
                </a:lnTo>
                <a:lnTo>
                  <a:pt x="548482" y="77566"/>
                </a:lnTo>
                <a:lnTo>
                  <a:pt x="548141" y="73732"/>
                </a:lnTo>
                <a:lnTo>
                  <a:pt x="537087" y="73732"/>
                </a:lnTo>
                <a:lnTo>
                  <a:pt x="537385" y="80548"/>
                </a:lnTo>
                <a:lnTo>
                  <a:pt x="539654" y="86266"/>
                </a:lnTo>
                <a:lnTo>
                  <a:pt x="543892" y="90887"/>
                </a:lnTo>
                <a:lnTo>
                  <a:pt x="548130" y="95509"/>
                </a:lnTo>
                <a:lnTo>
                  <a:pt x="555340" y="97820"/>
                </a:lnTo>
                <a:lnTo>
                  <a:pt x="574977" y="97820"/>
                </a:lnTo>
                <a:lnTo>
                  <a:pt x="582017" y="95605"/>
                </a:lnTo>
                <a:lnTo>
                  <a:pt x="586638" y="91175"/>
                </a:lnTo>
                <a:lnTo>
                  <a:pt x="591260" y="86745"/>
                </a:lnTo>
                <a:lnTo>
                  <a:pt x="593571" y="81485"/>
                </a:lnTo>
                <a:lnTo>
                  <a:pt x="593571" y="69089"/>
                </a:lnTo>
                <a:lnTo>
                  <a:pt x="591335" y="64468"/>
                </a:lnTo>
                <a:lnTo>
                  <a:pt x="586862" y="61529"/>
                </a:lnTo>
                <a:lnTo>
                  <a:pt x="584051" y="59654"/>
                </a:lnTo>
                <a:lnTo>
                  <a:pt x="578513" y="57716"/>
                </a:lnTo>
                <a:lnTo>
                  <a:pt x="570249" y="55714"/>
                </a:lnTo>
                <a:lnTo>
                  <a:pt x="562646" y="53861"/>
                </a:lnTo>
                <a:lnTo>
                  <a:pt x="559323" y="53052"/>
                </a:lnTo>
                <a:lnTo>
                  <a:pt x="556810" y="52115"/>
                </a:lnTo>
                <a:lnTo>
                  <a:pt x="555106" y="51050"/>
                </a:lnTo>
                <a:lnTo>
                  <a:pt x="552166" y="49261"/>
                </a:lnTo>
                <a:lnTo>
                  <a:pt x="550697" y="46876"/>
                </a:lnTo>
                <a:lnTo>
                  <a:pt x="550697" y="41168"/>
                </a:lnTo>
                <a:lnTo>
                  <a:pt x="551815" y="38974"/>
                </a:lnTo>
                <a:lnTo>
                  <a:pt x="554052" y="37313"/>
                </a:lnTo>
                <a:lnTo>
                  <a:pt x="556288" y="35652"/>
                </a:lnTo>
                <a:lnTo>
                  <a:pt x="559578" y="34821"/>
                </a:lnTo>
                <a:lnTo>
                  <a:pt x="570441" y="34821"/>
                </a:lnTo>
                <a:lnTo>
                  <a:pt x="575020" y="36333"/>
                </a:lnTo>
                <a:lnTo>
                  <a:pt x="577661" y="39358"/>
                </a:lnTo>
                <a:lnTo>
                  <a:pt x="579280" y="41488"/>
                </a:lnTo>
                <a:lnTo>
                  <a:pt x="580195" y="43851"/>
                </a:lnTo>
                <a:lnTo>
                  <a:pt x="580408" y="46450"/>
                </a:lnTo>
                <a:lnTo>
                  <a:pt x="591271" y="46450"/>
                </a:lnTo>
                <a:lnTo>
                  <a:pt x="591356" y="42020"/>
                </a:lnTo>
                <a:lnTo>
                  <a:pt x="589971" y="37888"/>
                </a:lnTo>
                <a:lnTo>
                  <a:pt x="587117" y="34055"/>
                </a:lnTo>
                <a:lnTo>
                  <a:pt x="582560" y="28006"/>
                </a:lnTo>
                <a:lnTo>
                  <a:pt x="575127" y="24982"/>
                </a:lnTo>
                <a:lnTo>
                  <a:pt x="556938" y="24982"/>
                </a:lnTo>
                <a:lnTo>
                  <a:pt x="550665" y="26983"/>
                </a:lnTo>
                <a:lnTo>
                  <a:pt x="546001" y="30987"/>
                </a:lnTo>
                <a:lnTo>
                  <a:pt x="541336" y="34992"/>
                </a:lnTo>
                <a:lnTo>
                  <a:pt x="539004" y="40231"/>
                </a:lnTo>
                <a:lnTo>
                  <a:pt x="539004" y="52200"/>
                </a:lnTo>
                <a:lnTo>
                  <a:pt x="541474" y="56502"/>
                </a:lnTo>
                <a:lnTo>
                  <a:pt x="546416" y="59612"/>
                </a:lnTo>
                <a:lnTo>
                  <a:pt x="549185" y="61401"/>
                </a:lnTo>
                <a:lnTo>
                  <a:pt x="553487" y="63019"/>
                </a:lnTo>
                <a:lnTo>
                  <a:pt x="559323" y="64468"/>
                </a:lnTo>
                <a:lnTo>
                  <a:pt x="568460" y="66768"/>
                </a:lnTo>
                <a:lnTo>
                  <a:pt x="573358" y="68003"/>
                </a:lnTo>
                <a:lnTo>
                  <a:pt x="576639" y="69089"/>
                </a:lnTo>
                <a:lnTo>
                  <a:pt x="578300" y="70026"/>
                </a:lnTo>
                <a:lnTo>
                  <a:pt x="580899" y="71560"/>
                </a:lnTo>
                <a:lnTo>
                  <a:pt x="582198" y="73796"/>
                </a:lnTo>
                <a:lnTo>
                  <a:pt x="582198" y="80611"/>
                </a:lnTo>
                <a:lnTo>
                  <a:pt x="580579" y="83476"/>
                </a:lnTo>
                <a:lnTo>
                  <a:pt x="577341" y="85329"/>
                </a:lnTo>
                <a:lnTo>
                  <a:pt x="574104" y="87182"/>
                </a:lnTo>
                <a:lnTo>
                  <a:pt x="570356" y="88108"/>
                </a:lnTo>
                <a:lnTo>
                  <a:pt x="558940" y="88108"/>
                </a:lnTo>
                <a:lnTo>
                  <a:pt x="553913" y="86255"/>
                </a:lnTo>
                <a:close/>
              </a:path>
              <a:path w="1992912" h="123250">
                <a:moveTo>
                  <a:pt x="639448" y="27090"/>
                </a:moveTo>
                <a:lnTo>
                  <a:pt x="639448" y="95201"/>
                </a:lnTo>
                <a:lnTo>
                  <a:pt x="651141" y="95201"/>
                </a:lnTo>
                <a:lnTo>
                  <a:pt x="651141" y="27090"/>
                </a:lnTo>
                <a:lnTo>
                  <a:pt x="639448" y="27090"/>
                </a:lnTo>
                <a:close/>
              </a:path>
              <a:path w="1992912" h="123250">
                <a:moveTo>
                  <a:pt x="639448" y="1341"/>
                </a:moveTo>
                <a:lnTo>
                  <a:pt x="639448" y="14376"/>
                </a:lnTo>
                <a:lnTo>
                  <a:pt x="651141" y="14376"/>
                </a:lnTo>
                <a:lnTo>
                  <a:pt x="651141" y="1341"/>
                </a:lnTo>
                <a:lnTo>
                  <a:pt x="639448" y="1341"/>
                </a:lnTo>
                <a:close/>
              </a:path>
              <a:path w="1992912" h="123250">
                <a:moveTo>
                  <a:pt x="779998" y="65980"/>
                </a:moveTo>
                <a:lnTo>
                  <a:pt x="778017" y="70900"/>
                </a:lnTo>
                <a:lnTo>
                  <a:pt x="778017" y="83039"/>
                </a:lnTo>
                <a:lnTo>
                  <a:pt x="780030" y="87863"/>
                </a:lnTo>
                <a:lnTo>
                  <a:pt x="784055" y="91718"/>
                </a:lnTo>
                <a:lnTo>
                  <a:pt x="788081" y="95573"/>
                </a:lnTo>
                <a:lnTo>
                  <a:pt x="793267" y="97501"/>
                </a:lnTo>
                <a:lnTo>
                  <a:pt x="791244" y="82933"/>
                </a:lnTo>
                <a:lnTo>
                  <a:pt x="790030" y="80313"/>
                </a:lnTo>
                <a:lnTo>
                  <a:pt x="790030" y="72604"/>
                </a:lnTo>
                <a:lnTo>
                  <a:pt x="791798" y="69409"/>
                </a:lnTo>
                <a:lnTo>
                  <a:pt x="795333" y="67407"/>
                </a:lnTo>
                <a:lnTo>
                  <a:pt x="797420" y="66214"/>
                </a:lnTo>
                <a:lnTo>
                  <a:pt x="800551" y="65341"/>
                </a:lnTo>
                <a:lnTo>
                  <a:pt x="804726" y="64787"/>
                </a:lnTo>
                <a:lnTo>
                  <a:pt x="811690" y="63893"/>
                </a:lnTo>
                <a:lnTo>
                  <a:pt x="815993" y="63211"/>
                </a:lnTo>
                <a:lnTo>
                  <a:pt x="818208" y="62615"/>
                </a:lnTo>
                <a:lnTo>
                  <a:pt x="820422" y="62019"/>
                </a:lnTo>
                <a:lnTo>
                  <a:pt x="823639" y="60379"/>
                </a:lnTo>
                <a:lnTo>
                  <a:pt x="823639" y="76714"/>
                </a:lnTo>
                <a:lnTo>
                  <a:pt x="820444" y="81804"/>
                </a:lnTo>
                <a:lnTo>
                  <a:pt x="814119" y="94114"/>
                </a:lnTo>
                <a:lnTo>
                  <a:pt x="818506" y="91857"/>
                </a:lnTo>
                <a:lnTo>
                  <a:pt x="821871" y="89195"/>
                </a:lnTo>
                <a:lnTo>
                  <a:pt x="824214" y="86128"/>
                </a:lnTo>
                <a:lnTo>
                  <a:pt x="824597" y="88854"/>
                </a:lnTo>
                <a:lnTo>
                  <a:pt x="826195" y="92453"/>
                </a:lnTo>
                <a:lnTo>
                  <a:pt x="827984" y="95264"/>
                </a:lnTo>
                <a:lnTo>
                  <a:pt x="830859" y="96670"/>
                </a:lnTo>
                <a:lnTo>
                  <a:pt x="836439" y="96670"/>
                </a:lnTo>
                <a:lnTo>
                  <a:pt x="839592" y="96350"/>
                </a:lnTo>
                <a:lnTo>
                  <a:pt x="842744" y="95520"/>
                </a:lnTo>
                <a:lnTo>
                  <a:pt x="842744" y="87022"/>
                </a:lnTo>
                <a:lnTo>
                  <a:pt x="841338" y="87246"/>
                </a:lnTo>
                <a:lnTo>
                  <a:pt x="838974" y="87405"/>
                </a:lnTo>
                <a:lnTo>
                  <a:pt x="835875" y="86319"/>
                </a:lnTo>
                <a:lnTo>
                  <a:pt x="835140" y="83444"/>
                </a:lnTo>
                <a:lnTo>
                  <a:pt x="835140" y="37547"/>
                </a:lnTo>
                <a:lnTo>
                  <a:pt x="832648" y="32777"/>
                </a:lnTo>
                <a:lnTo>
                  <a:pt x="827664" y="29710"/>
                </a:lnTo>
                <a:lnTo>
                  <a:pt x="822638" y="26643"/>
                </a:lnTo>
                <a:lnTo>
                  <a:pt x="816099" y="25109"/>
                </a:lnTo>
                <a:lnTo>
                  <a:pt x="801105" y="25109"/>
                </a:lnTo>
                <a:lnTo>
                  <a:pt x="795003" y="26760"/>
                </a:lnTo>
                <a:lnTo>
                  <a:pt x="789742" y="30061"/>
                </a:lnTo>
                <a:lnTo>
                  <a:pt x="784481" y="33362"/>
                </a:lnTo>
                <a:lnTo>
                  <a:pt x="781745" y="39230"/>
                </a:lnTo>
                <a:lnTo>
                  <a:pt x="781532" y="47664"/>
                </a:lnTo>
                <a:lnTo>
                  <a:pt x="792266" y="47664"/>
                </a:lnTo>
                <a:lnTo>
                  <a:pt x="792692" y="44128"/>
                </a:lnTo>
                <a:lnTo>
                  <a:pt x="793608" y="41466"/>
                </a:lnTo>
                <a:lnTo>
                  <a:pt x="795013" y="39677"/>
                </a:lnTo>
                <a:lnTo>
                  <a:pt x="797527" y="36440"/>
                </a:lnTo>
                <a:lnTo>
                  <a:pt x="801787" y="34821"/>
                </a:lnTo>
                <a:lnTo>
                  <a:pt x="812990" y="34821"/>
                </a:lnTo>
                <a:lnTo>
                  <a:pt x="816983" y="35705"/>
                </a:lnTo>
                <a:lnTo>
                  <a:pt x="819773" y="37473"/>
                </a:lnTo>
                <a:lnTo>
                  <a:pt x="822563" y="39241"/>
                </a:lnTo>
                <a:lnTo>
                  <a:pt x="823958" y="42084"/>
                </a:lnTo>
                <a:lnTo>
                  <a:pt x="823958" y="47919"/>
                </a:lnTo>
                <a:lnTo>
                  <a:pt x="823192" y="50411"/>
                </a:lnTo>
                <a:lnTo>
                  <a:pt x="820529" y="53393"/>
                </a:lnTo>
                <a:lnTo>
                  <a:pt x="817888" y="53734"/>
                </a:lnTo>
                <a:lnTo>
                  <a:pt x="799550" y="56034"/>
                </a:lnTo>
                <a:lnTo>
                  <a:pt x="793118" y="56843"/>
                </a:lnTo>
                <a:lnTo>
                  <a:pt x="787921" y="58994"/>
                </a:lnTo>
                <a:lnTo>
                  <a:pt x="783960" y="62487"/>
                </a:lnTo>
                <a:lnTo>
                  <a:pt x="779998" y="65980"/>
                </a:lnTo>
                <a:close/>
              </a:path>
              <a:path w="1992912" h="123250">
                <a:moveTo>
                  <a:pt x="820444" y="81804"/>
                </a:moveTo>
                <a:lnTo>
                  <a:pt x="814055" y="84914"/>
                </a:lnTo>
                <a:lnTo>
                  <a:pt x="810263" y="86788"/>
                </a:lnTo>
                <a:lnTo>
                  <a:pt x="806344" y="87725"/>
                </a:lnTo>
                <a:lnTo>
                  <a:pt x="798974" y="87725"/>
                </a:lnTo>
                <a:lnTo>
                  <a:pt x="796100" y="86767"/>
                </a:lnTo>
                <a:lnTo>
                  <a:pt x="793672" y="84850"/>
                </a:lnTo>
                <a:lnTo>
                  <a:pt x="791244" y="82933"/>
                </a:lnTo>
                <a:lnTo>
                  <a:pt x="793267" y="97501"/>
                </a:lnTo>
                <a:lnTo>
                  <a:pt x="804896" y="97501"/>
                </a:lnTo>
                <a:lnTo>
                  <a:pt x="809731" y="96372"/>
                </a:lnTo>
                <a:lnTo>
                  <a:pt x="814119" y="94114"/>
                </a:lnTo>
                <a:lnTo>
                  <a:pt x="820444" y="81804"/>
                </a:lnTo>
                <a:close/>
              </a:path>
              <a:path w="1992912" h="123250">
                <a:moveTo>
                  <a:pt x="905624" y="27839"/>
                </a:moveTo>
                <a:lnTo>
                  <a:pt x="895373" y="35524"/>
                </a:lnTo>
                <a:lnTo>
                  <a:pt x="899079" y="55523"/>
                </a:lnTo>
                <a:lnTo>
                  <a:pt x="899292" y="49644"/>
                </a:lnTo>
                <a:lnTo>
                  <a:pt x="901187" y="44799"/>
                </a:lnTo>
                <a:lnTo>
                  <a:pt x="904766" y="40987"/>
                </a:lnTo>
                <a:lnTo>
                  <a:pt x="908344" y="37175"/>
                </a:lnTo>
                <a:lnTo>
                  <a:pt x="905624" y="27839"/>
                </a:lnTo>
                <a:close/>
              </a:path>
              <a:path w="1992912" h="123250">
                <a:moveTo>
                  <a:pt x="948917" y="64660"/>
                </a:moveTo>
                <a:lnTo>
                  <a:pt x="948917" y="57759"/>
                </a:lnTo>
                <a:lnTo>
                  <a:pt x="948577" y="52733"/>
                </a:lnTo>
                <a:lnTo>
                  <a:pt x="947895" y="49581"/>
                </a:lnTo>
                <a:lnTo>
                  <a:pt x="947128" y="44980"/>
                </a:lnTo>
                <a:lnTo>
                  <a:pt x="945595" y="40955"/>
                </a:lnTo>
                <a:lnTo>
                  <a:pt x="943295" y="37505"/>
                </a:lnTo>
                <a:lnTo>
                  <a:pt x="940909" y="33884"/>
                </a:lnTo>
                <a:lnTo>
                  <a:pt x="937438" y="30934"/>
                </a:lnTo>
                <a:lnTo>
                  <a:pt x="932880" y="28656"/>
                </a:lnTo>
                <a:lnTo>
                  <a:pt x="928322" y="26377"/>
                </a:lnTo>
                <a:lnTo>
                  <a:pt x="923615" y="25237"/>
                </a:lnTo>
                <a:lnTo>
                  <a:pt x="918591" y="25237"/>
                </a:lnTo>
                <a:lnTo>
                  <a:pt x="905624" y="27839"/>
                </a:lnTo>
                <a:lnTo>
                  <a:pt x="908344" y="37175"/>
                </a:lnTo>
                <a:lnTo>
                  <a:pt x="912774" y="35268"/>
                </a:lnTo>
                <a:lnTo>
                  <a:pt x="925425" y="35268"/>
                </a:lnTo>
                <a:lnTo>
                  <a:pt x="930686" y="38037"/>
                </a:lnTo>
                <a:lnTo>
                  <a:pt x="933838" y="43575"/>
                </a:lnTo>
                <a:lnTo>
                  <a:pt x="935541" y="46556"/>
                </a:lnTo>
                <a:lnTo>
                  <a:pt x="936628" y="50539"/>
                </a:lnTo>
                <a:lnTo>
                  <a:pt x="937097" y="55523"/>
                </a:lnTo>
                <a:lnTo>
                  <a:pt x="899079" y="55523"/>
                </a:lnTo>
                <a:lnTo>
                  <a:pt x="895373" y="35524"/>
                </a:lnTo>
                <a:lnTo>
                  <a:pt x="893671" y="37646"/>
                </a:lnTo>
                <a:lnTo>
                  <a:pt x="888238" y="48716"/>
                </a:lnTo>
                <a:lnTo>
                  <a:pt x="886427" y="62295"/>
                </a:lnTo>
                <a:lnTo>
                  <a:pt x="886480" y="64819"/>
                </a:lnTo>
                <a:lnTo>
                  <a:pt x="889001" y="78162"/>
                </a:lnTo>
                <a:lnTo>
                  <a:pt x="895309" y="88332"/>
                </a:lnTo>
                <a:lnTo>
                  <a:pt x="901230" y="94530"/>
                </a:lnTo>
                <a:lnTo>
                  <a:pt x="908450" y="97629"/>
                </a:lnTo>
                <a:lnTo>
                  <a:pt x="920463" y="97629"/>
                </a:lnTo>
                <a:lnTo>
                  <a:pt x="923593" y="97288"/>
                </a:lnTo>
                <a:lnTo>
                  <a:pt x="926362" y="96606"/>
                </a:lnTo>
                <a:lnTo>
                  <a:pt x="931517" y="95414"/>
                </a:lnTo>
                <a:lnTo>
                  <a:pt x="935840" y="93113"/>
                </a:lnTo>
                <a:lnTo>
                  <a:pt x="939333" y="89706"/>
                </a:lnTo>
                <a:lnTo>
                  <a:pt x="941420" y="87746"/>
                </a:lnTo>
                <a:lnTo>
                  <a:pt x="943305" y="85223"/>
                </a:lnTo>
                <a:lnTo>
                  <a:pt x="944988" y="82134"/>
                </a:lnTo>
                <a:lnTo>
                  <a:pt x="946671" y="79046"/>
                </a:lnTo>
                <a:lnTo>
                  <a:pt x="947661" y="76245"/>
                </a:lnTo>
                <a:lnTo>
                  <a:pt x="947959" y="73732"/>
                </a:lnTo>
                <a:lnTo>
                  <a:pt x="936649" y="73732"/>
                </a:lnTo>
                <a:lnTo>
                  <a:pt x="935797" y="76757"/>
                </a:lnTo>
                <a:lnTo>
                  <a:pt x="934349" y="79419"/>
                </a:lnTo>
                <a:lnTo>
                  <a:pt x="932305" y="81719"/>
                </a:lnTo>
                <a:lnTo>
                  <a:pt x="928726" y="85680"/>
                </a:lnTo>
                <a:lnTo>
                  <a:pt x="923934" y="87661"/>
                </a:lnTo>
                <a:lnTo>
                  <a:pt x="911496" y="87661"/>
                </a:lnTo>
                <a:lnTo>
                  <a:pt x="906746" y="85563"/>
                </a:lnTo>
                <a:lnTo>
                  <a:pt x="903679" y="81368"/>
                </a:lnTo>
                <a:lnTo>
                  <a:pt x="900612" y="77172"/>
                </a:lnTo>
                <a:lnTo>
                  <a:pt x="898972" y="71603"/>
                </a:lnTo>
                <a:lnTo>
                  <a:pt x="898759" y="64660"/>
                </a:lnTo>
                <a:lnTo>
                  <a:pt x="948917" y="64660"/>
                </a:lnTo>
                <a:close/>
              </a:path>
              <a:path w="1992912" h="123250">
                <a:moveTo>
                  <a:pt x="1071981" y="37271"/>
                </a:moveTo>
                <a:lnTo>
                  <a:pt x="1074068" y="41019"/>
                </a:lnTo>
                <a:lnTo>
                  <a:pt x="1075346" y="43362"/>
                </a:lnTo>
                <a:lnTo>
                  <a:pt x="1075985" y="47046"/>
                </a:lnTo>
                <a:lnTo>
                  <a:pt x="1075985" y="95201"/>
                </a:lnTo>
                <a:lnTo>
                  <a:pt x="1087806" y="95201"/>
                </a:lnTo>
                <a:lnTo>
                  <a:pt x="1087806" y="44576"/>
                </a:lnTo>
                <a:lnTo>
                  <a:pt x="1086847" y="39315"/>
                </a:lnTo>
                <a:lnTo>
                  <a:pt x="1084931" y="35524"/>
                </a:lnTo>
                <a:lnTo>
                  <a:pt x="1081395" y="28581"/>
                </a:lnTo>
                <a:lnTo>
                  <a:pt x="1074665" y="25109"/>
                </a:lnTo>
                <a:lnTo>
                  <a:pt x="1059201" y="25109"/>
                </a:lnTo>
                <a:lnTo>
                  <a:pt x="1054580" y="26323"/>
                </a:lnTo>
                <a:lnTo>
                  <a:pt x="1050874" y="28752"/>
                </a:lnTo>
                <a:lnTo>
                  <a:pt x="1048702" y="30157"/>
                </a:lnTo>
                <a:lnTo>
                  <a:pt x="1046252" y="32585"/>
                </a:lnTo>
                <a:lnTo>
                  <a:pt x="1043526" y="36035"/>
                </a:lnTo>
                <a:lnTo>
                  <a:pt x="1043526" y="1022"/>
                </a:lnTo>
                <a:lnTo>
                  <a:pt x="1032025" y="1022"/>
                </a:lnTo>
                <a:lnTo>
                  <a:pt x="1032025" y="95201"/>
                </a:lnTo>
                <a:lnTo>
                  <a:pt x="1043526" y="95201"/>
                </a:lnTo>
                <a:lnTo>
                  <a:pt x="1043526" y="49794"/>
                </a:lnTo>
                <a:lnTo>
                  <a:pt x="1045464" y="43596"/>
                </a:lnTo>
                <a:lnTo>
                  <a:pt x="1049341" y="40316"/>
                </a:lnTo>
                <a:lnTo>
                  <a:pt x="1053217" y="37036"/>
                </a:lnTo>
                <a:lnTo>
                  <a:pt x="1057540" y="35396"/>
                </a:lnTo>
                <a:lnTo>
                  <a:pt x="1068062" y="35396"/>
                </a:lnTo>
                <a:lnTo>
                  <a:pt x="1071981" y="37271"/>
                </a:lnTo>
                <a:close/>
              </a:path>
              <a:path w="1992912" h="123250">
                <a:moveTo>
                  <a:pt x="1123722" y="27839"/>
                </a:moveTo>
                <a:lnTo>
                  <a:pt x="1113471" y="35524"/>
                </a:lnTo>
                <a:lnTo>
                  <a:pt x="1117177" y="55523"/>
                </a:lnTo>
                <a:lnTo>
                  <a:pt x="1117390" y="49644"/>
                </a:lnTo>
                <a:lnTo>
                  <a:pt x="1119285" y="44799"/>
                </a:lnTo>
                <a:lnTo>
                  <a:pt x="1122863" y="40987"/>
                </a:lnTo>
                <a:lnTo>
                  <a:pt x="1126442" y="37175"/>
                </a:lnTo>
                <a:lnTo>
                  <a:pt x="1123722" y="27839"/>
                </a:lnTo>
                <a:close/>
              </a:path>
              <a:path w="1992912" h="123250">
                <a:moveTo>
                  <a:pt x="1167015" y="64660"/>
                </a:moveTo>
                <a:lnTo>
                  <a:pt x="1167015" y="57759"/>
                </a:lnTo>
                <a:lnTo>
                  <a:pt x="1166675" y="52733"/>
                </a:lnTo>
                <a:lnTo>
                  <a:pt x="1165993" y="49581"/>
                </a:lnTo>
                <a:lnTo>
                  <a:pt x="1165226" y="44980"/>
                </a:lnTo>
                <a:lnTo>
                  <a:pt x="1163693" y="40955"/>
                </a:lnTo>
                <a:lnTo>
                  <a:pt x="1161393" y="37505"/>
                </a:lnTo>
                <a:lnTo>
                  <a:pt x="1159007" y="33884"/>
                </a:lnTo>
                <a:lnTo>
                  <a:pt x="1155535" y="30934"/>
                </a:lnTo>
                <a:lnTo>
                  <a:pt x="1150978" y="28656"/>
                </a:lnTo>
                <a:lnTo>
                  <a:pt x="1146420" y="26377"/>
                </a:lnTo>
                <a:lnTo>
                  <a:pt x="1141713" y="25237"/>
                </a:lnTo>
                <a:lnTo>
                  <a:pt x="1136689" y="25237"/>
                </a:lnTo>
                <a:lnTo>
                  <a:pt x="1123722" y="27839"/>
                </a:lnTo>
                <a:lnTo>
                  <a:pt x="1126442" y="37175"/>
                </a:lnTo>
                <a:lnTo>
                  <a:pt x="1130872" y="35268"/>
                </a:lnTo>
                <a:lnTo>
                  <a:pt x="1143523" y="35268"/>
                </a:lnTo>
                <a:lnTo>
                  <a:pt x="1148784" y="38037"/>
                </a:lnTo>
                <a:lnTo>
                  <a:pt x="1151936" y="43575"/>
                </a:lnTo>
                <a:lnTo>
                  <a:pt x="1153639" y="46556"/>
                </a:lnTo>
                <a:lnTo>
                  <a:pt x="1154726" y="50539"/>
                </a:lnTo>
                <a:lnTo>
                  <a:pt x="1155195" y="55523"/>
                </a:lnTo>
                <a:lnTo>
                  <a:pt x="1117177" y="55523"/>
                </a:lnTo>
                <a:lnTo>
                  <a:pt x="1113471" y="35524"/>
                </a:lnTo>
                <a:lnTo>
                  <a:pt x="1111769" y="37646"/>
                </a:lnTo>
                <a:lnTo>
                  <a:pt x="1106336" y="48716"/>
                </a:lnTo>
                <a:lnTo>
                  <a:pt x="1104525" y="62295"/>
                </a:lnTo>
                <a:lnTo>
                  <a:pt x="1104578" y="64819"/>
                </a:lnTo>
                <a:lnTo>
                  <a:pt x="1107099" y="78162"/>
                </a:lnTo>
                <a:lnTo>
                  <a:pt x="1113407" y="88332"/>
                </a:lnTo>
                <a:lnTo>
                  <a:pt x="1119328" y="94530"/>
                </a:lnTo>
                <a:lnTo>
                  <a:pt x="1126548" y="97629"/>
                </a:lnTo>
                <a:lnTo>
                  <a:pt x="1138560" y="97629"/>
                </a:lnTo>
                <a:lnTo>
                  <a:pt x="1141691" y="97288"/>
                </a:lnTo>
                <a:lnTo>
                  <a:pt x="1144460" y="96606"/>
                </a:lnTo>
                <a:lnTo>
                  <a:pt x="1149614" y="95414"/>
                </a:lnTo>
                <a:lnTo>
                  <a:pt x="1153938" y="93113"/>
                </a:lnTo>
                <a:lnTo>
                  <a:pt x="1157431" y="89706"/>
                </a:lnTo>
                <a:lnTo>
                  <a:pt x="1159518" y="87746"/>
                </a:lnTo>
                <a:lnTo>
                  <a:pt x="1161403" y="85223"/>
                </a:lnTo>
                <a:lnTo>
                  <a:pt x="1163086" y="82134"/>
                </a:lnTo>
                <a:lnTo>
                  <a:pt x="1164768" y="79046"/>
                </a:lnTo>
                <a:lnTo>
                  <a:pt x="1165759" y="76245"/>
                </a:lnTo>
                <a:lnTo>
                  <a:pt x="1166057" y="73732"/>
                </a:lnTo>
                <a:lnTo>
                  <a:pt x="1154747" y="73732"/>
                </a:lnTo>
                <a:lnTo>
                  <a:pt x="1153895" y="76757"/>
                </a:lnTo>
                <a:lnTo>
                  <a:pt x="1152447" y="79419"/>
                </a:lnTo>
                <a:lnTo>
                  <a:pt x="1150403" y="81719"/>
                </a:lnTo>
                <a:lnTo>
                  <a:pt x="1146824" y="85680"/>
                </a:lnTo>
                <a:lnTo>
                  <a:pt x="1142032" y="87661"/>
                </a:lnTo>
                <a:lnTo>
                  <a:pt x="1129594" y="87661"/>
                </a:lnTo>
                <a:lnTo>
                  <a:pt x="1124844" y="85563"/>
                </a:lnTo>
                <a:lnTo>
                  <a:pt x="1121777" y="81368"/>
                </a:lnTo>
                <a:lnTo>
                  <a:pt x="1118710" y="77172"/>
                </a:lnTo>
                <a:lnTo>
                  <a:pt x="1117070" y="71603"/>
                </a:lnTo>
                <a:lnTo>
                  <a:pt x="1116857" y="64660"/>
                </a:lnTo>
                <a:lnTo>
                  <a:pt x="1167015" y="64660"/>
                </a:lnTo>
                <a:close/>
              </a:path>
              <a:path w="1992912" h="123250">
                <a:moveTo>
                  <a:pt x="1272997" y="26771"/>
                </a:moveTo>
                <a:lnTo>
                  <a:pt x="1260410" y="26771"/>
                </a:lnTo>
                <a:lnTo>
                  <a:pt x="1241305" y="82485"/>
                </a:lnTo>
                <a:lnTo>
                  <a:pt x="1223030" y="26771"/>
                </a:lnTo>
                <a:lnTo>
                  <a:pt x="1209677" y="26771"/>
                </a:lnTo>
                <a:lnTo>
                  <a:pt x="1234916" y="95201"/>
                </a:lnTo>
                <a:lnTo>
                  <a:pt x="1247184" y="95201"/>
                </a:lnTo>
                <a:lnTo>
                  <a:pt x="1272997" y="26771"/>
                </a:lnTo>
                <a:close/>
              </a:path>
              <a:path w="1992912" h="123250">
                <a:moveTo>
                  <a:pt x="1281623" y="65980"/>
                </a:moveTo>
                <a:lnTo>
                  <a:pt x="1279643" y="70900"/>
                </a:lnTo>
                <a:lnTo>
                  <a:pt x="1279643" y="83040"/>
                </a:lnTo>
                <a:lnTo>
                  <a:pt x="1281655" y="87863"/>
                </a:lnTo>
                <a:lnTo>
                  <a:pt x="1285680" y="91718"/>
                </a:lnTo>
                <a:lnTo>
                  <a:pt x="1289706" y="95573"/>
                </a:lnTo>
                <a:lnTo>
                  <a:pt x="1294892" y="97501"/>
                </a:lnTo>
                <a:lnTo>
                  <a:pt x="1292869" y="82933"/>
                </a:lnTo>
                <a:lnTo>
                  <a:pt x="1291655" y="80314"/>
                </a:lnTo>
                <a:lnTo>
                  <a:pt x="1291655" y="72604"/>
                </a:lnTo>
                <a:lnTo>
                  <a:pt x="1293423" y="69409"/>
                </a:lnTo>
                <a:lnTo>
                  <a:pt x="1296958" y="67407"/>
                </a:lnTo>
                <a:lnTo>
                  <a:pt x="1299046" y="66214"/>
                </a:lnTo>
                <a:lnTo>
                  <a:pt x="1302177" y="65341"/>
                </a:lnTo>
                <a:lnTo>
                  <a:pt x="1306351" y="64787"/>
                </a:lnTo>
                <a:lnTo>
                  <a:pt x="1313316" y="63893"/>
                </a:lnTo>
                <a:lnTo>
                  <a:pt x="1317618" y="63211"/>
                </a:lnTo>
                <a:lnTo>
                  <a:pt x="1319833" y="62615"/>
                </a:lnTo>
                <a:lnTo>
                  <a:pt x="1322047" y="62019"/>
                </a:lnTo>
                <a:lnTo>
                  <a:pt x="1325264" y="60379"/>
                </a:lnTo>
                <a:lnTo>
                  <a:pt x="1325264" y="76714"/>
                </a:lnTo>
                <a:lnTo>
                  <a:pt x="1322069" y="81804"/>
                </a:lnTo>
                <a:lnTo>
                  <a:pt x="1315744" y="94114"/>
                </a:lnTo>
                <a:lnTo>
                  <a:pt x="1320131" y="91857"/>
                </a:lnTo>
                <a:lnTo>
                  <a:pt x="1323496" y="89195"/>
                </a:lnTo>
                <a:lnTo>
                  <a:pt x="1325839" y="86128"/>
                </a:lnTo>
                <a:lnTo>
                  <a:pt x="1326223" y="88854"/>
                </a:lnTo>
                <a:lnTo>
                  <a:pt x="1327820" y="92453"/>
                </a:lnTo>
                <a:lnTo>
                  <a:pt x="1329609" y="95264"/>
                </a:lnTo>
                <a:lnTo>
                  <a:pt x="1332484" y="96670"/>
                </a:lnTo>
                <a:lnTo>
                  <a:pt x="1338065" y="96670"/>
                </a:lnTo>
                <a:lnTo>
                  <a:pt x="1341217" y="96351"/>
                </a:lnTo>
                <a:lnTo>
                  <a:pt x="1344369" y="95520"/>
                </a:lnTo>
                <a:lnTo>
                  <a:pt x="1344369" y="87022"/>
                </a:lnTo>
                <a:lnTo>
                  <a:pt x="1342963" y="87246"/>
                </a:lnTo>
                <a:lnTo>
                  <a:pt x="1340599" y="87406"/>
                </a:lnTo>
                <a:lnTo>
                  <a:pt x="1337500" y="86319"/>
                </a:lnTo>
                <a:lnTo>
                  <a:pt x="1336766" y="83444"/>
                </a:lnTo>
                <a:lnTo>
                  <a:pt x="1336766" y="37547"/>
                </a:lnTo>
                <a:lnTo>
                  <a:pt x="1334274" y="32777"/>
                </a:lnTo>
                <a:lnTo>
                  <a:pt x="1329290" y="29710"/>
                </a:lnTo>
                <a:lnTo>
                  <a:pt x="1324263" y="26643"/>
                </a:lnTo>
                <a:lnTo>
                  <a:pt x="1317724" y="25109"/>
                </a:lnTo>
                <a:lnTo>
                  <a:pt x="1302730" y="25109"/>
                </a:lnTo>
                <a:lnTo>
                  <a:pt x="1296628" y="26760"/>
                </a:lnTo>
                <a:lnTo>
                  <a:pt x="1291367" y="30061"/>
                </a:lnTo>
                <a:lnTo>
                  <a:pt x="1286107" y="33362"/>
                </a:lnTo>
                <a:lnTo>
                  <a:pt x="1283370" y="39230"/>
                </a:lnTo>
                <a:lnTo>
                  <a:pt x="1283157" y="47664"/>
                </a:lnTo>
                <a:lnTo>
                  <a:pt x="1293891" y="47664"/>
                </a:lnTo>
                <a:lnTo>
                  <a:pt x="1294317" y="44128"/>
                </a:lnTo>
                <a:lnTo>
                  <a:pt x="1295233" y="41466"/>
                </a:lnTo>
                <a:lnTo>
                  <a:pt x="1296638" y="39677"/>
                </a:lnTo>
                <a:lnTo>
                  <a:pt x="1299152" y="36440"/>
                </a:lnTo>
                <a:lnTo>
                  <a:pt x="1303412" y="34821"/>
                </a:lnTo>
                <a:lnTo>
                  <a:pt x="1314615" y="34821"/>
                </a:lnTo>
                <a:lnTo>
                  <a:pt x="1318608" y="35705"/>
                </a:lnTo>
                <a:lnTo>
                  <a:pt x="1321399" y="37473"/>
                </a:lnTo>
                <a:lnTo>
                  <a:pt x="1324189" y="39241"/>
                </a:lnTo>
                <a:lnTo>
                  <a:pt x="1325584" y="42084"/>
                </a:lnTo>
                <a:lnTo>
                  <a:pt x="1325584" y="47919"/>
                </a:lnTo>
                <a:lnTo>
                  <a:pt x="1324817" y="50411"/>
                </a:lnTo>
                <a:lnTo>
                  <a:pt x="1322155" y="53393"/>
                </a:lnTo>
                <a:lnTo>
                  <a:pt x="1319514" y="53734"/>
                </a:lnTo>
                <a:lnTo>
                  <a:pt x="1301176" y="56034"/>
                </a:lnTo>
                <a:lnTo>
                  <a:pt x="1294743" y="56843"/>
                </a:lnTo>
                <a:lnTo>
                  <a:pt x="1289546" y="58994"/>
                </a:lnTo>
                <a:lnTo>
                  <a:pt x="1285585" y="62487"/>
                </a:lnTo>
                <a:lnTo>
                  <a:pt x="1281623" y="65980"/>
                </a:lnTo>
                <a:close/>
              </a:path>
              <a:path w="1992912" h="123250">
                <a:moveTo>
                  <a:pt x="1322069" y="81804"/>
                </a:moveTo>
                <a:lnTo>
                  <a:pt x="1315680" y="84914"/>
                </a:lnTo>
                <a:lnTo>
                  <a:pt x="1311889" y="86788"/>
                </a:lnTo>
                <a:lnTo>
                  <a:pt x="1307970" y="87725"/>
                </a:lnTo>
                <a:lnTo>
                  <a:pt x="1300600" y="87725"/>
                </a:lnTo>
                <a:lnTo>
                  <a:pt x="1297725" y="86767"/>
                </a:lnTo>
                <a:lnTo>
                  <a:pt x="1295297" y="84850"/>
                </a:lnTo>
                <a:lnTo>
                  <a:pt x="1292869" y="82933"/>
                </a:lnTo>
                <a:lnTo>
                  <a:pt x="1294892" y="97501"/>
                </a:lnTo>
                <a:lnTo>
                  <a:pt x="1306521" y="97501"/>
                </a:lnTo>
                <a:lnTo>
                  <a:pt x="1311356" y="96372"/>
                </a:lnTo>
                <a:lnTo>
                  <a:pt x="1315744" y="94114"/>
                </a:lnTo>
                <a:lnTo>
                  <a:pt x="1322069" y="81804"/>
                </a:lnTo>
                <a:close/>
              </a:path>
              <a:path w="1992912" h="123250">
                <a:moveTo>
                  <a:pt x="1359491" y="1341"/>
                </a:moveTo>
                <a:lnTo>
                  <a:pt x="1359491" y="95201"/>
                </a:lnTo>
                <a:lnTo>
                  <a:pt x="1370992" y="95201"/>
                </a:lnTo>
                <a:lnTo>
                  <a:pt x="1370992" y="1341"/>
                </a:lnTo>
                <a:lnTo>
                  <a:pt x="1359491" y="1341"/>
                </a:lnTo>
                <a:close/>
              </a:path>
              <a:path w="1992912" h="123250">
                <a:moveTo>
                  <a:pt x="1403388" y="26771"/>
                </a:moveTo>
                <a:lnTo>
                  <a:pt x="1391631" y="26771"/>
                </a:lnTo>
                <a:lnTo>
                  <a:pt x="1391631" y="79121"/>
                </a:lnTo>
                <a:lnTo>
                  <a:pt x="1392589" y="83785"/>
                </a:lnTo>
                <a:lnTo>
                  <a:pt x="1394506" y="87278"/>
                </a:lnTo>
                <a:lnTo>
                  <a:pt x="1398042" y="93795"/>
                </a:lnTo>
                <a:lnTo>
                  <a:pt x="1404687" y="97054"/>
                </a:lnTo>
                <a:lnTo>
                  <a:pt x="1420703" y="97054"/>
                </a:lnTo>
                <a:lnTo>
                  <a:pt x="1426028" y="95264"/>
                </a:lnTo>
                <a:lnTo>
                  <a:pt x="1430416" y="91686"/>
                </a:lnTo>
                <a:lnTo>
                  <a:pt x="1432631" y="89897"/>
                </a:lnTo>
                <a:lnTo>
                  <a:pt x="1434484" y="87704"/>
                </a:lnTo>
                <a:lnTo>
                  <a:pt x="1435975" y="85105"/>
                </a:lnTo>
                <a:lnTo>
                  <a:pt x="1435847" y="95201"/>
                </a:lnTo>
                <a:lnTo>
                  <a:pt x="1446709" y="95201"/>
                </a:lnTo>
                <a:lnTo>
                  <a:pt x="1446709" y="26771"/>
                </a:lnTo>
                <a:lnTo>
                  <a:pt x="1435208" y="26771"/>
                </a:lnTo>
                <a:lnTo>
                  <a:pt x="1435208" y="67066"/>
                </a:lnTo>
                <a:lnTo>
                  <a:pt x="1434420" y="72327"/>
                </a:lnTo>
                <a:lnTo>
                  <a:pt x="1432844" y="76161"/>
                </a:lnTo>
                <a:lnTo>
                  <a:pt x="1429947" y="83317"/>
                </a:lnTo>
                <a:lnTo>
                  <a:pt x="1424495" y="86895"/>
                </a:lnTo>
                <a:lnTo>
                  <a:pt x="1410906" y="86895"/>
                </a:lnTo>
                <a:lnTo>
                  <a:pt x="1407094" y="84850"/>
                </a:lnTo>
                <a:lnTo>
                  <a:pt x="1405049" y="80761"/>
                </a:lnTo>
                <a:lnTo>
                  <a:pt x="1403941" y="78546"/>
                </a:lnTo>
                <a:lnTo>
                  <a:pt x="1403388" y="75692"/>
                </a:lnTo>
                <a:lnTo>
                  <a:pt x="1403388" y="26771"/>
                </a:lnTo>
                <a:close/>
              </a:path>
              <a:path w="1992912" h="123250">
                <a:moveTo>
                  <a:pt x="1483583" y="27839"/>
                </a:moveTo>
                <a:lnTo>
                  <a:pt x="1473332" y="35524"/>
                </a:lnTo>
                <a:lnTo>
                  <a:pt x="1477038" y="55523"/>
                </a:lnTo>
                <a:lnTo>
                  <a:pt x="1477251" y="49644"/>
                </a:lnTo>
                <a:lnTo>
                  <a:pt x="1479147" y="44799"/>
                </a:lnTo>
                <a:lnTo>
                  <a:pt x="1482725" y="40987"/>
                </a:lnTo>
                <a:lnTo>
                  <a:pt x="1486303" y="37175"/>
                </a:lnTo>
                <a:lnTo>
                  <a:pt x="1483583" y="27839"/>
                </a:lnTo>
                <a:close/>
              </a:path>
              <a:path w="1992912" h="123250">
                <a:moveTo>
                  <a:pt x="1526876" y="64660"/>
                </a:moveTo>
                <a:lnTo>
                  <a:pt x="1526876" y="57759"/>
                </a:lnTo>
                <a:lnTo>
                  <a:pt x="1526536" y="52733"/>
                </a:lnTo>
                <a:lnTo>
                  <a:pt x="1525855" y="49581"/>
                </a:lnTo>
                <a:lnTo>
                  <a:pt x="1525088" y="44980"/>
                </a:lnTo>
                <a:lnTo>
                  <a:pt x="1523555" y="40955"/>
                </a:lnTo>
                <a:lnTo>
                  <a:pt x="1521254" y="37505"/>
                </a:lnTo>
                <a:lnTo>
                  <a:pt x="1518869" y="33884"/>
                </a:lnTo>
                <a:lnTo>
                  <a:pt x="1515397" y="30935"/>
                </a:lnTo>
                <a:lnTo>
                  <a:pt x="1510839" y="28656"/>
                </a:lnTo>
                <a:lnTo>
                  <a:pt x="1506281" y="26377"/>
                </a:lnTo>
                <a:lnTo>
                  <a:pt x="1501574" y="25237"/>
                </a:lnTo>
                <a:lnTo>
                  <a:pt x="1496551" y="25238"/>
                </a:lnTo>
                <a:lnTo>
                  <a:pt x="1483583" y="27839"/>
                </a:lnTo>
                <a:lnTo>
                  <a:pt x="1486303" y="37175"/>
                </a:lnTo>
                <a:lnTo>
                  <a:pt x="1490733" y="35269"/>
                </a:lnTo>
                <a:lnTo>
                  <a:pt x="1503385" y="35269"/>
                </a:lnTo>
                <a:lnTo>
                  <a:pt x="1508645" y="38037"/>
                </a:lnTo>
                <a:lnTo>
                  <a:pt x="1511798" y="43575"/>
                </a:lnTo>
                <a:lnTo>
                  <a:pt x="1513501" y="46556"/>
                </a:lnTo>
                <a:lnTo>
                  <a:pt x="1514588" y="50539"/>
                </a:lnTo>
                <a:lnTo>
                  <a:pt x="1515056" y="55523"/>
                </a:lnTo>
                <a:lnTo>
                  <a:pt x="1477038" y="55523"/>
                </a:lnTo>
                <a:lnTo>
                  <a:pt x="1473332" y="35524"/>
                </a:lnTo>
                <a:lnTo>
                  <a:pt x="1471631" y="37646"/>
                </a:lnTo>
                <a:lnTo>
                  <a:pt x="1466198" y="48716"/>
                </a:lnTo>
                <a:lnTo>
                  <a:pt x="1464387" y="62295"/>
                </a:lnTo>
                <a:lnTo>
                  <a:pt x="1464439" y="64819"/>
                </a:lnTo>
                <a:lnTo>
                  <a:pt x="1466961" y="78162"/>
                </a:lnTo>
                <a:lnTo>
                  <a:pt x="1473268" y="88332"/>
                </a:lnTo>
                <a:lnTo>
                  <a:pt x="1479189" y="94530"/>
                </a:lnTo>
                <a:lnTo>
                  <a:pt x="1486410" y="97629"/>
                </a:lnTo>
                <a:lnTo>
                  <a:pt x="1498422" y="97629"/>
                </a:lnTo>
                <a:lnTo>
                  <a:pt x="1501553" y="97288"/>
                </a:lnTo>
                <a:lnTo>
                  <a:pt x="1504322" y="96606"/>
                </a:lnTo>
                <a:lnTo>
                  <a:pt x="1509476" y="95414"/>
                </a:lnTo>
                <a:lnTo>
                  <a:pt x="1513800" y="93113"/>
                </a:lnTo>
                <a:lnTo>
                  <a:pt x="1517293" y="89706"/>
                </a:lnTo>
                <a:lnTo>
                  <a:pt x="1519380" y="87747"/>
                </a:lnTo>
                <a:lnTo>
                  <a:pt x="1521265" y="85223"/>
                </a:lnTo>
                <a:lnTo>
                  <a:pt x="1522947" y="82135"/>
                </a:lnTo>
                <a:lnTo>
                  <a:pt x="1524630" y="79046"/>
                </a:lnTo>
                <a:lnTo>
                  <a:pt x="1525620" y="76246"/>
                </a:lnTo>
                <a:lnTo>
                  <a:pt x="1525919" y="73732"/>
                </a:lnTo>
                <a:lnTo>
                  <a:pt x="1514609" y="73732"/>
                </a:lnTo>
                <a:lnTo>
                  <a:pt x="1513756" y="76757"/>
                </a:lnTo>
                <a:lnTo>
                  <a:pt x="1512309" y="79419"/>
                </a:lnTo>
                <a:lnTo>
                  <a:pt x="1510264" y="81719"/>
                </a:lnTo>
                <a:lnTo>
                  <a:pt x="1506686" y="85680"/>
                </a:lnTo>
                <a:lnTo>
                  <a:pt x="1501894" y="87661"/>
                </a:lnTo>
                <a:lnTo>
                  <a:pt x="1489455" y="87661"/>
                </a:lnTo>
                <a:lnTo>
                  <a:pt x="1484706" y="85563"/>
                </a:lnTo>
                <a:lnTo>
                  <a:pt x="1481639" y="81368"/>
                </a:lnTo>
                <a:lnTo>
                  <a:pt x="1478571" y="77172"/>
                </a:lnTo>
                <a:lnTo>
                  <a:pt x="1476932" y="71603"/>
                </a:lnTo>
                <a:lnTo>
                  <a:pt x="1476719" y="64660"/>
                </a:lnTo>
                <a:lnTo>
                  <a:pt x="1526876" y="646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670897" y="392004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325395" y="3919457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578858" y="4111587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089784" y="4034634"/>
            <a:ext cx="54776" cy="85016"/>
          </a:xfrm>
          <a:custGeom>
            <a:avLst/>
            <a:gdLst/>
            <a:ahLst/>
            <a:cxnLst/>
            <a:rect l="l" t="t" r="r" b="b"/>
            <a:pathLst>
              <a:path w="60254" h="96351">
                <a:moveTo>
                  <a:pt x="10606" y="94178"/>
                </a:moveTo>
                <a:lnTo>
                  <a:pt x="10606" y="85425"/>
                </a:lnTo>
                <a:lnTo>
                  <a:pt x="11352" y="70879"/>
                </a:lnTo>
                <a:lnTo>
                  <a:pt x="10543" y="65661"/>
                </a:lnTo>
                <a:lnTo>
                  <a:pt x="10543" y="50326"/>
                </a:lnTo>
                <a:lnTo>
                  <a:pt x="12513" y="43937"/>
                </a:lnTo>
                <a:lnTo>
                  <a:pt x="16453" y="40061"/>
                </a:lnTo>
                <a:lnTo>
                  <a:pt x="20393" y="36184"/>
                </a:lnTo>
                <a:lnTo>
                  <a:pt x="24983" y="34246"/>
                </a:lnTo>
                <a:lnTo>
                  <a:pt x="36229" y="34246"/>
                </a:lnTo>
                <a:lnTo>
                  <a:pt x="40776" y="36610"/>
                </a:lnTo>
                <a:lnTo>
                  <a:pt x="43864" y="41339"/>
                </a:lnTo>
                <a:lnTo>
                  <a:pt x="46953" y="46067"/>
                </a:lnTo>
                <a:lnTo>
                  <a:pt x="48497" y="52030"/>
                </a:lnTo>
                <a:lnTo>
                  <a:pt x="48497" y="67322"/>
                </a:lnTo>
                <a:lnTo>
                  <a:pt x="46953" y="73839"/>
                </a:lnTo>
                <a:lnTo>
                  <a:pt x="43864" y="78780"/>
                </a:lnTo>
                <a:lnTo>
                  <a:pt x="40776" y="83721"/>
                </a:lnTo>
                <a:lnTo>
                  <a:pt x="36122" y="86192"/>
                </a:lnTo>
                <a:lnTo>
                  <a:pt x="21639" y="86192"/>
                </a:lnTo>
                <a:lnTo>
                  <a:pt x="15995" y="82422"/>
                </a:lnTo>
                <a:lnTo>
                  <a:pt x="12971" y="74883"/>
                </a:lnTo>
                <a:lnTo>
                  <a:pt x="13035" y="88705"/>
                </a:lnTo>
                <a:lnTo>
                  <a:pt x="15313" y="91090"/>
                </a:lnTo>
                <a:lnTo>
                  <a:pt x="17443" y="92581"/>
                </a:lnTo>
                <a:lnTo>
                  <a:pt x="21021" y="95094"/>
                </a:lnTo>
                <a:lnTo>
                  <a:pt x="25409" y="96351"/>
                </a:lnTo>
                <a:lnTo>
                  <a:pt x="39892" y="96351"/>
                </a:lnTo>
                <a:lnTo>
                  <a:pt x="47155" y="92773"/>
                </a:lnTo>
                <a:lnTo>
                  <a:pt x="52394" y="85617"/>
                </a:lnTo>
                <a:lnTo>
                  <a:pt x="53825" y="83514"/>
                </a:lnTo>
                <a:lnTo>
                  <a:pt x="58647" y="72207"/>
                </a:lnTo>
                <a:lnTo>
                  <a:pt x="60254" y="58654"/>
                </a:lnTo>
                <a:lnTo>
                  <a:pt x="60222" y="56535"/>
                </a:lnTo>
                <a:lnTo>
                  <a:pt x="58007" y="42809"/>
                </a:lnTo>
                <a:lnTo>
                  <a:pt x="52298" y="32745"/>
                </a:lnTo>
                <a:lnTo>
                  <a:pt x="46995" y="26888"/>
                </a:lnTo>
                <a:lnTo>
                  <a:pt x="40084" y="23960"/>
                </a:lnTo>
                <a:lnTo>
                  <a:pt x="27475" y="23960"/>
                </a:lnTo>
                <a:lnTo>
                  <a:pt x="23684" y="24822"/>
                </a:lnTo>
                <a:lnTo>
                  <a:pt x="20191" y="26547"/>
                </a:lnTo>
                <a:lnTo>
                  <a:pt x="16698" y="28272"/>
                </a:lnTo>
                <a:lnTo>
                  <a:pt x="13695" y="30775"/>
                </a:lnTo>
                <a:lnTo>
                  <a:pt x="11182" y="34055"/>
                </a:lnTo>
                <a:lnTo>
                  <a:pt x="11182" y="0"/>
                </a:lnTo>
                <a:lnTo>
                  <a:pt x="0" y="0"/>
                </a:lnTo>
                <a:lnTo>
                  <a:pt x="0" y="94178"/>
                </a:lnTo>
                <a:lnTo>
                  <a:pt x="10606" y="94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099427" y="4097174"/>
            <a:ext cx="2207" cy="15729"/>
          </a:xfrm>
          <a:custGeom>
            <a:avLst/>
            <a:gdLst/>
            <a:ahLst/>
            <a:cxnLst/>
            <a:rect l="l" t="t" r="r" b="b"/>
            <a:pathLst>
              <a:path w="2428" h="17826">
                <a:moveTo>
                  <a:pt x="745" y="0"/>
                </a:moveTo>
                <a:lnTo>
                  <a:pt x="0" y="14546"/>
                </a:lnTo>
                <a:lnTo>
                  <a:pt x="2428" y="17826"/>
                </a:lnTo>
                <a:lnTo>
                  <a:pt x="2364" y="4004"/>
                </a:lnTo>
                <a:lnTo>
                  <a:pt x="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59759" y="4057353"/>
            <a:ext cx="50071" cy="62014"/>
          </a:xfrm>
          <a:custGeom>
            <a:avLst/>
            <a:gdLst/>
            <a:ahLst/>
            <a:cxnLst/>
            <a:rect l="l" t="t" r="r" b="b"/>
            <a:pathLst>
              <a:path w="55078" h="70282">
                <a:moveTo>
                  <a:pt x="11756" y="0"/>
                </a:moveTo>
                <a:lnTo>
                  <a:pt x="0" y="0"/>
                </a:lnTo>
                <a:lnTo>
                  <a:pt x="0" y="52349"/>
                </a:lnTo>
                <a:lnTo>
                  <a:pt x="958" y="57014"/>
                </a:lnTo>
                <a:lnTo>
                  <a:pt x="2875" y="60507"/>
                </a:lnTo>
                <a:lnTo>
                  <a:pt x="6410" y="67024"/>
                </a:lnTo>
                <a:lnTo>
                  <a:pt x="13056" y="70282"/>
                </a:lnTo>
                <a:lnTo>
                  <a:pt x="29072" y="70282"/>
                </a:lnTo>
                <a:lnTo>
                  <a:pt x="34397" y="68493"/>
                </a:lnTo>
                <a:lnTo>
                  <a:pt x="38784" y="64915"/>
                </a:lnTo>
                <a:lnTo>
                  <a:pt x="40999" y="63126"/>
                </a:lnTo>
                <a:lnTo>
                  <a:pt x="42852" y="60932"/>
                </a:lnTo>
                <a:lnTo>
                  <a:pt x="44343" y="58334"/>
                </a:lnTo>
                <a:lnTo>
                  <a:pt x="44215" y="68429"/>
                </a:lnTo>
                <a:lnTo>
                  <a:pt x="55078" y="68429"/>
                </a:lnTo>
                <a:lnTo>
                  <a:pt x="55078" y="0"/>
                </a:lnTo>
                <a:lnTo>
                  <a:pt x="43576" y="0"/>
                </a:lnTo>
                <a:lnTo>
                  <a:pt x="43576" y="40295"/>
                </a:lnTo>
                <a:lnTo>
                  <a:pt x="42788" y="45555"/>
                </a:lnTo>
                <a:lnTo>
                  <a:pt x="41212" y="49389"/>
                </a:lnTo>
                <a:lnTo>
                  <a:pt x="38316" y="56545"/>
                </a:lnTo>
                <a:lnTo>
                  <a:pt x="32863" y="60123"/>
                </a:lnTo>
                <a:lnTo>
                  <a:pt x="19275" y="60123"/>
                </a:lnTo>
                <a:lnTo>
                  <a:pt x="15462" y="58079"/>
                </a:lnTo>
                <a:lnTo>
                  <a:pt x="13418" y="53989"/>
                </a:lnTo>
                <a:lnTo>
                  <a:pt x="12310" y="51775"/>
                </a:lnTo>
                <a:lnTo>
                  <a:pt x="11756" y="48921"/>
                </a:lnTo>
                <a:lnTo>
                  <a:pt x="117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25553" y="4055775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4"/>
                </a:lnTo>
                <a:lnTo>
                  <a:pt x="6804" y="65905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2"/>
                </a:lnTo>
                <a:lnTo>
                  <a:pt x="56483" y="44107"/>
                </a:lnTo>
                <a:lnTo>
                  <a:pt x="54247" y="39485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5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6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94183" y="4035507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318609" y="4056000"/>
            <a:ext cx="50710" cy="61732"/>
          </a:xfrm>
          <a:custGeom>
            <a:avLst/>
            <a:gdLst/>
            <a:ahLst/>
            <a:cxnLst/>
            <a:rect l="l" t="t" r="r" b="b"/>
            <a:pathLst>
              <a:path w="55781" h="69963">
                <a:moveTo>
                  <a:pt x="11500" y="69963"/>
                </a:moveTo>
                <a:lnTo>
                  <a:pt x="11500" y="29646"/>
                </a:lnTo>
                <a:lnTo>
                  <a:pt x="11788" y="26206"/>
                </a:lnTo>
                <a:lnTo>
                  <a:pt x="12363" y="23800"/>
                </a:lnTo>
                <a:lnTo>
                  <a:pt x="12938" y="21393"/>
                </a:lnTo>
                <a:lnTo>
                  <a:pt x="14184" y="19061"/>
                </a:lnTo>
                <a:lnTo>
                  <a:pt x="16101" y="16803"/>
                </a:lnTo>
                <a:lnTo>
                  <a:pt x="18487" y="13992"/>
                </a:lnTo>
                <a:lnTo>
                  <a:pt x="21255" y="12118"/>
                </a:lnTo>
                <a:lnTo>
                  <a:pt x="24408" y="11181"/>
                </a:lnTo>
                <a:lnTo>
                  <a:pt x="26154" y="10627"/>
                </a:lnTo>
                <a:lnTo>
                  <a:pt x="28391" y="10350"/>
                </a:lnTo>
                <a:lnTo>
                  <a:pt x="36484" y="10350"/>
                </a:lnTo>
                <a:lnTo>
                  <a:pt x="40190" y="12480"/>
                </a:lnTo>
                <a:lnTo>
                  <a:pt x="42234" y="16740"/>
                </a:lnTo>
                <a:lnTo>
                  <a:pt x="43470" y="19295"/>
                </a:lnTo>
                <a:lnTo>
                  <a:pt x="44087" y="22660"/>
                </a:lnTo>
                <a:lnTo>
                  <a:pt x="44087" y="69963"/>
                </a:lnTo>
                <a:lnTo>
                  <a:pt x="55781" y="69963"/>
                </a:lnTo>
                <a:lnTo>
                  <a:pt x="55781" y="19168"/>
                </a:lnTo>
                <a:lnTo>
                  <a:pt x="54843" y="13865"/>
                </a:lnTo>
                <a:lnTo>
                  <a:pt x="52969" y="10159"/>
                </a:lnTo>
                <a:lnTo>
                  <a:pt x="49561" y="3386"/>
                </a:lnTo>
                <a:lnTo>
                  <a:pt x="43001" y="0"/>
                </a:lnTo>
                <a:lnTo>
                  <a:pt x="28859" y="0"/>
                </a:lnTo>
                <a:lnTo>
                  <a:pt x="24834" y="873"/>
                </a:lnTo>
                <a:lnTo>
                  <a:pt x="21213" y="2619"/>
                </a:lnTo>
                <a:lnTo>
                  <a:pt x="17592" y="4366"/>
                </a:lnTo>
                <a:lnTo>
                  <a:pt x="14163" y="7241"/>
                </a:lnTo>
                <a:lnTo>
                  <a:pt x="10926" y="11245"/>
                </a:lnTo>
                <a:lnTo>
                  <a:pt x="10926" y="1533"/>
                </a:lnTo>
                <a:lnTo>
                  <a:pt x="0" y="1533"/>
                </a:lnTo>
                <a:lnTo>
                  <a:pt x="0" y="69963"/>
                </a:lnTo>
                <a:lnTo>
                  <a:pt x="11500" y="699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392650" y="4058296"/>
            <a:ext cx="11791" cy="24426"/>
          </a:xfrm>
          <a:custGeom>
            <a:avLst/>
            <a:gdLst/>
            <a:ahLst/>
            <a:cxnLst/>
            <a:rect l="l" t="t" r="r" b="b"/>
            <a:pathLst>
              <a:path w="12970" h="27683">
                <a:moveTo>
                  <a:pt x="10251" y="0"/>
                </a:moveTo>
                <a:lnTo>
                  <a:pt x="0" y="7685"/>
                </a:lnTo>
                <a:lnTo>
                  <a:pt x="3705" y="27683"/>
                </a:lnTo>
                <a:lnTo>
                  <a:pt x="3918" y="21805"/>
                </a:lnTo>
                <a:lnTo>
                  <a:pt x="5814" y="16960"/>
                </a:lnTo>
                <a:lnTo>
                  <a:pt x="9392" y="13148"/>
                </a:lnTo>
                <a:lnTo>
                  <a:pt x="12970" y="9335"/>
                </a:lnTo>
                <a:lnTo>
                  <a:pt x="10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384519" y="4056001"/>
            <a:ext cx="56808" cy="63874"/>
          </a:xfrm>
          <a:custGeom>
            <a:avLst/>
            <a:gdLst/>
            <a:ahLst/>
            <a:cxnLst/>
            <a:rect l="l" t="t" r="r" b="b"/>
            <a:pathLst>
              <a:path w="62489" h="72391">
                <a:moveTo>
                  <a:pt x="62489" y="39422"/>
                </a:moveTo>
                <a:lnTo>
                  <a:pt x="62489" y="32521"/>
                </a:lnTo>
                <a:lnTo>
                  <a:pt x="62148" y="27495"/>
                </a:lnTo>
                <a:lnTo>
                  <a:pt x="61467" y="24343"/>
                </a:lnTo>
                <a:lnTo>
                  <a:pt x="60701" y="19743"/>
                </a:lnTo>
                <a:lnTo>
                  <a:pt x="59167" y="15718"/>
                </a:lnTo>
                <a:lnTo>
                  <a:pt x="56867" y="12267"/>
                </a:lnTo>
                <a:lnTo>
                  <a:pt x="54481" y="8647"/>
                </a:lnTo>
                <a:lnTo>
                  <a:pt x="51009" y="5697"/>
                </a:lnTo>
                <a:lnTo>
                  <a:pt x="46452" y="3418"/>
                </a:lnTo>
                <a:lnTo>
                  <a:pt x="41894" y="1139"/>
                </a:lnTo>
                <a:lnTo>
                  <a:pt x="37187" y="0"/>
                </a:lnTo>
                <a:lnTo>
                  <a:pt x="32163" y="0"/>
                </a:lnTo>
                <a:lnTo>
                  <a:pt x="19196" y="2601"/>
                </a:lnTo>
                <a:lnTo>
                  <a:pt x="21916" y="11937"/>
                </a:lnTo>
                <a:lnTo>
                  <a:pt x="26346" y="10031"/>
                </a:lnTo>
                <a:lnTo>
                  <a:pt x="38997" y="10031"/>
                </a:lnTo>
                <a:lnTo>
                  <a:pt x="44258" y="12799"/>
                </a:lnTo>
                <a:lnTo>
                  <a:pt x="47410" y="18337"/>
                </a:lnTo>
                <a:lnTo>
                  <a:pt x="49114" y="21319"/>
                </a:lnTo>
                <a:lnTo>
                  <a:pt x="50200" y="25301"/>
                </a:lnTo>
                <a:lnTo>
                  <a:pt x="50669" y="30285"/>
                </a:lnTo>
                <a:lnTo>
                  <a:pt x="12651" y="30285"/>
                </a:lnTo>
                <a:lnTo>
                  <a:pt x="8945" y="10286"/>
                </a:lnTo>
                <a:lnTo>
                  <a:pt x="7243" y="12409"/>
                </a:lnTo>
                <a:lnTo>
                  <a:pt x="1810" y="23478"/>
                </a:lnTo>
                <a:lnTo>
                  <a:pt x="0" y="37058"/>
                </a:lnTo>
                <a:lnTo>
                  <a:pt x="52" y="39581"/>
                </a:lnTo>
                <a:lnTo>
                  <a:pt x="2573" y="52924"/>
                </a:lnTo>
                <a:lnTo>
                  <a:pt x="8881" y="63094"/>
                </a:lnTo>
                <a:lnTo>
                  <a:pt x="14802" y="69292"/>
                </a:lnTo>
                <a:lnTo>
                  <a:pt x="22022" y="72391"/>
                </a:lnTo>
                <a:lnTo>
                  <a:pt x="34034" y="72391"/>
                </a:lnTo>
                <a:lnTo>
                  <a:pt x="37166" y="72050"/>
                </a:lnTo>
                <a:lnTo>
                  <a:pt x="39934" y="71369"/>
                </a:lnTo>
                <a:lnTo>
                  <a:pt x="45089" y="70176"/>
                </a:lnTo>
                <a:lnTo>
                  <a:pt x="49412" y="67876"/>
                </a:lnTo>
                <a:lnTo>
                  <a:pt x="52905" y="64468"/>
                </a:lnTo>
                <a:lnTo>
                  <a:pt x="54992" y="62509"/>
                </a:lnTo>
                <a:lnTo>
                  <a:pt x="56877" y="59985"/>
                </a:lnTo>
                <a:lnTo>
                  <a:pt x="58560" y="56897"/>
                </a:lnTo>
                <a:lnTo>
                  <a:pt x="60242" y="53808"/>
                </a:lnTo>
                <a:lnTo>
                  <a:pt x="61233" y="51008"/>
                </a:lnTo>
                <a:lnTo>
                  <a:pt x="61531" y="48495"/>
                </a:lnTo>
                <a:lnTo>
                  <a:pt x="50222" y="48495"/>
                </a:lnTo>
                <a:lnTo>
                  <a:pt x="49369" y="51519"/>
                </a:lnTo>
                <a:lnTo>
                  <a:pt x="47921" y="54181"/>
                </a:lnTo>
                <a:lnTo>
                  <a:pt x="45877" y="56481"/>
                </a:lnTo>
                <a:lnTo>
                  <a:pt x="42299" y="60443"/>
                </a:lnTo>
                <a:lnTo>
                  <a:pt x="37506" y="62423"/>
                </a:lnTo>
                <a:lnTo>
                  <a:pt x="25068" y="62423"/>
                </a:lnTo>
                <a:lnTo>
                  <a:pt x="20318" y="60325"/>
                </a:lnTo>
                <a:lnTo>
                  <a:pt x="17251" y="56130"/>
                </a:lnTo>
                <a:lnTo>
                  <a:pt x="14184" y="51934"/>
                </a:lnTo>
                <a:lnTo>
                  <a:pt x="12544" y="46365"/>
                </a:lnTo>
                <a:lnTo>
                  <a:pt x="12331" y="39422"/>
                </a:lnTo>
                <a:lnTo>
                  <a:pt x="62489" y="39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453565" y="4055775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5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5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5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6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513046" y="4055775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6"/>
                </a:lnTo>
                <a:lnTo>
                  <a:pt x="2566" y="61284"/>
                </a:lnTo>
                <a:lnTo>
                  <a:pt x="6804" y="65905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3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6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5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6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557513" y="3857950"/>
            <a:ext cx="436195" cy="0"/>
          </a:xfrm>
          <a:custGeom>
            <a:avLst/>
            <a:gdLst/>
            <a:ahLst/>
            <a:cxnLst/>
            <a:rect l="l" t="t" r="r" b="b"/>
            <a:pathLst>
              <a:path w="479815">
                <a:moveTo>
                  <a:pt x="479815" y="0"/>
                </a:moveTo>
                <a:lnTo>
                  <a:pt x="0" y="0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895249" y="4465632"/>
            <a:ext cx="3544810" cy="110611"/>
          </a:xfrm>
          <a:custGeom>
            <a:avLst/>
            <a:gdLst/>
            <a:ahLst/>
            <a:cxnLst/>
            <a:rect l="l" t="t" r="r" b="b"/>
            <a:pathLst>
              <a:path w="3899291" h="125359">
                <a:moveTo>
                  <a:pt x="1974684" y="67194"/>
                </a:moveTo>
                <a:lnTo>
                  <a:pt x="1972703" y="72114"/>
                </a:lnTo>
                <a:lnTo>
                  <a:pt x="1972703" y="84254"/>
                </a:lnTo>
                <a:lnTo>
                  <a:pt x="1974716" y="89078"/>
                </a:lnTo>
                <a:lnTo>
                  <a:pt x="1978741" y="92933"/>
                </a:lnTo>
                <a:lnTo>
                  <a:pt x="1982766" y="96788"/>
                </a:lnTo>
                <a:lnTo>
                  <a:pt x="1987953" y="98715"/>
                </a:lnTo>
                <a:lnTo>
                  <a:pt x="1985929" y="84147"/>
                </a:lnTo>
                <a:lnTo>
                  <a:pt x="1984715" y="81528"/>
                </a:lnTo>
                <a:lnTo>
                  <a:pt x="1984715" y="73818"/>
                </a:lnTo>
                <a:lnTo>
                  <a:pt x="1986483" y="70623"/>
                </a:lnTo>
                <a:lnTo>
                  <a:pt x="1990019" y="68621"/>
                </a:lnTo>
                <a:lnTo>
                  <a:pt x="1992106" y="67429"/>
                </a:lnTo>
                <a:lnTo>
                  <a:pt x="1995237" y="66555"/>
                </a:lnTo>
                <a:lnTo>
                  <a:pt x="1999411" y="66002"/>
                </a:lnTo>
                <a:lnTo>
                  <a:pt x="2006376" y="65107"/>
                </a:lnTo>
                <a:lnTo>
                  <a:pt x="2010678" y="64426"/>
                </a:lnTo>
                <a:lnTo>
                  <a:pt x="2012893" y="63829"/>
                </a:lnTo>
                <a:lnTo>
                  <a:pt x="2015108" y="63233"/>
                </a:lnTo>
                <a:lnTo>
                  <a:pt x="2018324" y="61593"/>
                </a:lnTo>
                <a:lnTo>
                  <a:pt x="2018324" y="77928"/>
                </a:lnTo>
                <a:lnTo>
                  <a:pt x="2015130" y="83018"/>
                </a:lnTo>
                <a:lnTo>
                  <a:pt x="2008804" y="95329"/>
                </a:lnTo>
                <a:lnTo>
                  <a:pt x="2013192" y="93071"/>
                </a:lnTo>
                <a:lnTo>
                  <a:pt x="2016557" y="90409"/>
                </a:lnTo>
                <a:lnTo>
                  <a:pt x="2018900" y="87342"/>
                </a:lnTo>
                <a:lnTo>
                  <a:pt x="2018644" y="43298"/>
                </a:lnTo>
                <a:lnTo>
                  <a:pt x="2018644" y="49134"/>
                </a:lnTo>
                <a:lnTo>
                  <a:pt x="2017877" y="51626"/>
                </a:lnTo>
                <a:lnTo>
                  <a:pt x="2015215" y="54607"/>
                </a:lnTo>
                <a:lnTo>
                  <a:pt x="2012574" y="54948"/>
                </a:lnTo>
                <a:lnTo>
                  <a:pt x="1994236" y="57248"/>
                </a:lnTo>
                <a:lnTo>
                  <a:pt x="1987804" y="58057"/>
                </a:lnTo>
                <a:lnTo>
                  <a:pt x="1982607" y="60209"/>
                </a:lnTo>
                <a:lnTo>
                  <a:pt x="1978645" y="63701"/>
                </a:lnTo>
                <a:lnTo>
                  <a:pt x="1974684" y="67194"/>
                </a:lnTo>
                <a:close/>
              </a:path>
              <a:path w="3899291" h="125359">
                <a:moveTo>
                  <a:pt x="2030560" y="87534"/>
                </a:moveTo>
                <a:lnTo>
                  <a:pt x="2029826" y="84658"/>
                </a:lnTo>
                <a:lnTo>
                  <a:pt x="2029826" y="38762"/>
                </a:lnTo>
                <a:lnTo>
                  <a:pt x="2027334" y="33991"/>
                </a:lnTo>
                <a:lnTo>
                  <a:pt x="2022350" y="30924"/>
                </a:lnTo>
                <a:lnTo>
                  <a:pt x="2017324" y="27857"/>
                </a:lnTo>
                <a:lnTo>
                  <a:pt x="2010785" y="26324"/>
                </a:lnTo>
                <a:lnTo>
                  <a:pt x="1995791" y="26324"/>
                </a:lnTo>
                <a:lnTo>
                  <a:pt x="1989688" y="27974"/>
                </a:lnTo>
                <a:lnTo>
                  <a:pt x="1984428" y="31276"/>
                </a:lnTo>
                <a:lnTo>
                  <a:pt x="1979167" y="34577"/>
                </a:lnTo>
                <a:lnTo>
                  <a:pt x="1976430" y="40444"/>
                </a:lnTo>
                <a:lnTo>
                  <a:pt x="1976217" y="48878"/>
                </a:lnTo>
                <a:lnTo>
                  <a:pt x="1986952" y="48878"/>
                </a:lnTo>
                <a:lnTo>
                  <a:pt x="1987377" y="45343"/>
                </a:lnTo>
                <a:lnTo>
                  <a:pt x="1988293" y="42681"/>
                </a:lnTo>
                <a:lnTo>
                  <a:pt x="1989699" y="40891"/>
                </a:lnTo>
                <a:lnTo>
                  <a:pt x="1992212" y="37654"/>
                </a:lnTo>
                <a:lnTo>
                  <a:pt x="1996472" y="36036"/>
                </a:lnTo>
                <a:lnTo>
                  <a:pt x="2007675" y="36036"/>
                </a:lnTo>
                <a:lnTo>
                  <a:pt x="2011669" y="36920"/>
                </a:lnTo>
                <a:lnTo>
                  <a:pt x="2014459" y="38687"/>
                </a:lnTo>
                <a:lnTo>
                  <a:pt x="2017249" y="40455"/>
                </a:lnTo>
                <a:lnTo>
                  <a:pt x="2018644" y="43298"/>
                </a:lnTo>
                <a:lnTo>
                  <a:pt x="2018900" y="87342"/>
                </a:lnTo>
                <a:lnTo>
                  <a:pt x="2019283" y="90068"/>
                </a:lnTo>
                <a:lnTo>
                  <a:pt x="2020880" y="93668"/>
                </a:lnTo>
                <a:lnTo>
                  <a:pt x="2022669" y="96479"/>
                </a:lnTo>
                <a:lnTo>
                  <a:pt x="2025545" y="97884"/>
                </a:lnTo>
                <a:lnTo>
                  <a:pt x="2031125" y="97884"/>
                </a:lnTo>
                <a:lnTo>
                  <a:pt x="2034277" y="97565"/>
                </a:lnTo>
                <a:lnTo>
                  <a:pt x="2037429" y="96734"/>
                </a:lnTo>
                <a:lnTo>
                  <a:pt x="2037429" y="88236"/>
                </a:lnTo>
                <a:lnTo>
                  <a:pt x="2036024" y="88460"/>
                </a:lnTo>
                <a:lnTo>
                  <a:pt x="2033659" y="88620"/>
                </a:lnTo>
                <a:lnTo>
                  <a:pt x="2030560" y="87534"/>
                </a:lnTo>
                <a:close/>
              </a:path>
              <a:path w="3899291" h="125359">
                <a:moveTo>
                  <a:pt x="2015130" y="83018"/>
                </a:moveTo>
                <a:lnTo>
                  <a:pt x="2008740" y="86128"/>
                </a:lnTo>
                <a:lnTo>
                  <a:pt x="2004949" y="88002"/>
                </a:lnTo>
                <a:lnTo>
                  <a:pt x="2001030" y="88939"/>
                </a:lnTo>
                <a:lnTo>
                  <a:pt x="1993661" y="88939"/>
                </a:lnTo>
                <a:lnTo>
                  <a:pt x="1990785" y="87981"/>
                </a:lnTo>
                <a:lnTo>
                  <a:pt x="1988357" y="86064"/>
                </a:lnTo>
                <a:lnTo>
                  <a:pt x="1985929" y="84147"/>
                </a:lnTo>
                <a:lnTo>
                  <a:pt x="1987953" y="98715"/>
                </a:lnTo>
                <a:lnTo>
                  <a:pt x="1999582" y="98715"/>
                </a:lnTo>
                <a:lnTo>
                  <a:pt x="2004416" y="97586"/>
                </a:lnTo>
                <a:lnTo>
                  <a:pt x="2008804" y="95329"/>
                </a:lnTo>
                <a:lnTo>
                  <a:pt x="2015130" y="83018"/>
                </a:lnTo>
                <a:close/>
              </a:path>
              <a:path w="3899291" h="125359">
                <a:moveTo>
                  <a:pt x="2061699" y="29987"/>
                </a:moveTo>
                <a:lnTo>
                  <a:pt x="2056097" y="36419"/>
                </a:lnTo>
                <a:lnTo>
                  <a:pt x="2059516" y="71922"/>
                </a:lnTo>
                <a:lnTo>
                  <a:pt x="2059516" y="57653"/>
                </a:lnTo>
                <a:lnTo>
                  <a:pt x="2060304" y="52350"/>
                </a:lnTo>
                <a:lnTo>
                  <a:pt x="2061880" y="48303"/>
                </a:lnTo>
                <a:lnTo>
                  <a:pt x="2068461" y="26771"/>
                </a:lnTo>
                <a:lnTo>
                  <a:pt x="2061699" y="29987"/>
                </a:lnTo>
                <a:close/>
              </a:path>
              <a:path w="3899291" h="125359">
                <a:moveTo>
                  <a:pt x="2061497" y="104913"/>
                </a:moveTo>
                <a:lnTo>
                  <a:pt x="2049804" y="104913"/>
                </a:lnTo>
                <a:lnTo>
                  <a:pt x="2050400" y="111941"/>
                </a:lnTo>
                <a:lnTo>
                  <a:pt x="2053212" y="117106"/>
                </a:lnTo>
                <a:lnTo>
                  <a:pt x="2058238" y="120407"/>
                </a:lnTo>
                <a:lnTo>
                  <a:pt x="2063265" y="123708"/>
                </a:lnTo>
                <a:lnTo>
                  <a:pt x="2069463" y="125359"/>
                </a:lnTo>
                <a:lnTo>
                  <a:pt x="2076832" y="125359"/>
                </a:lnTo>
                <a:lnTo>
                  <a:pt x="2083030" y="124981"/>
                </a:lnTo>
                <a:lnTo>
                  <a:pt x="2095663" y="120635"/>
                </a:lnTo>
                <a:lnTo>
                  <a:pt x="2103860" y="111430"/>
                </a:lnTo>
                <a:lnTo>
                  <a:pt x="2106416" y="106404"/>
                </a:lnTo>
                <a:lnTo>
                  <a:pt x="2107694" y="99546"/>
                </a:lnTo>
                <a:lnTo>
                  <a:pt x="2107694" y="28624"/>
                </a:lnTo>
                <a:lnTo>
                  <a:pt x="2097087" y="28624"/>
                </a:lnTo>
                <a:lnTo>
                  <a:pt x="2097087" y="37250"/>
                </a:lnTo>
                <a:lnTo>
                  <a:pt x="2094829" y="34396"/>
                </a:lnTo>
                <a:lnTo>
                  <a:pt x="2092614" y="32223"/>
                </a:lnTo>
                <a:lnTo>
                  <a:pt x="2090441" y="30732"/>
                </a:lnTo>
                <a:lnTo>
                  <a:pt x="2086438" y="28092"/>
                </a:lnTo>
                <a:lnTo>
                  <a:pt x="2081752" y="26771"/>
                </a:lnTo>
                <a:lnTo>
                  <a:pt x="2068461" y="26771"/>
                </a:lnTo>
                <a:lnTo>
                  <a:pt x="2061880" y="48303"/>
                </a:lnTo>
                <a:lnTo>
                  <a:pt x="2064862" y="40721"/>
                </a:lnTo>
                <a:lnTo>
                  <a:pt x="2070399" y="36930"/>
                </a:lnTo>
                <a:lnTo>
                  <a:pt x="2083903" y="36930"/>
                </a:lnTo>
                <a:lnTo>
                  <a:pt x="2088354" y="38975"/>
                </a:lnTo>
                <a:lnTo>
                  <a:pt x="2091847" y="43064"/>
                </a:lnTo>
                <a:lnTo>
                  <a:pt x="2095340" y="47153"/>
                </a:lnTo>
                <a:lnTo>
                  <a:pt x="2097087" y="53436"/>
                </a:lnTo>
                <a:lnTo>
                  <a:pt x="2097087" y="67535"/>
                </a:lnTo>
                <a:lnTo>
                  <a:pt x="2096150" y="72455"/>
                </a:lnTo>
                <a:lnTo>
                  <a:pt x="2094276" y="76672"/>
                </a:lnTo>
                <a:lnTo>
                  <a:pt x="2090910" y="84126"/>
                </a:lnTo>
                <a:lnTo>
                  <a:pt x="2085096" y="87853"/>
                </a:lnTo>
                <a:lnTo>
                  <a:pt x="2071550" y="87853"/>
                </a:lnTo>
                <a:lnTo>
                  <a:pt x="2067343" y="85841"/>
                </a:lnTo>
                <a:lnTo>
                  <a:pt x="2064212" y="81815"/>
                </a:lnTo>
                <a:lnTo>
                  <a:pt x="2061081" y="77790"/>
                </a:lnTo>
                <a:lnTo>
                  <a:pt x="2059516" y="71922"/>
                </a:lnTo>
                <a:lnTo>
                  <a:pt x="2056097" y="36419"/>
                </a:lnTo>
                <a:lnTo>
                  <a:pt x="2054551" y="38356"/>
                </a:lnTo>
                <a:lnTo>
                  <a:pt x="2049409" y="49267"/>
                </a:lnTo>
                <a:lnTo>
                  <a:pt x="2047695" y="63254"/>
                </a:lnTo>
                <a:lnTo>
                  <a:pt x="2047740" y="65858"/>
                </a:lnTo>
                <a:lnTo>
                  <a:pt x="2050095" y="79823"/>
                </a:lnTo>
                <a:lnTo>
                  <a:pt x="2056034" y="89355"/>
                </a:lnTo>
                <a:lnTo>
                  <a:pt x="2061593" y="94615"/>
                </a:lnTo>
                <a:lnTo>
                  <a:pt x="2068078" y="97245"/>
                </a:lnTo>
                <a:lnTo>
                  <a:pt x="2080815" y="97245"/>
                </a:lnTo>
                <a:lnTo>
                  <a:pt x="2085096" y="96394"/>
                </a:lnTo>
                <a:lnTo>
                  <a:pt x="2088333" y="94690"/>
                </a:lnTo>
                <a:lnTo>
                  <a:pt x="2091570" y="92986"/>
                </a:lnTo>
                <a:lnTo>
                  <a:pt x="2094339" y="90388"/>
                </a:lnTo>
                <a:lnTo>
                  <a:pt x="2096639" y="86895"/>
                </a:lnTo>
                <a:lnTo>
                  <a:pt x="2096767" y="96308"/>
                </a:lnTo>
                <a:lnTo>
                  <a:pt x="2096022" y="102847"/>
                </a:lnTo>
                <a:lnTo>
                  <a:pt x="2094403" y="106510"/>
                </a:lnTo>
                <a:lnTo>
                  <a:pt x="2091677" y="112729"/>
                </a:lnTo>
                <a:lnTo>
                  <a:pt x="2085905" y="115838"/>
                </a:lnTo>
                <a:lnTo>
                  <a:pt x="2071507" y="115838"/>
                </a:lnTo>
                <a:lnTo>
                  <a:pt x="2067418" y="114560"/>
                </a:lnTo>
                <a:lnTo>
                  <a:pt x="2064819" y="112005"/>
                </a:lnTo>
                <a:lnTo>
                  <a:pt x="2063158" y="110344"/>
                </a:lnTo>
                <a:lnTo>
                  <a:pt x="2062051" y="107980"/>
                </a:lnTo>
                <a:lnTo>
                  <a:pt x="2061497" y="104913"/>
                </a:lnTo>
                <a:close/>
              </a:path>
              <a:path w="3899291" h="125359">
                <a:moveTo>
                  <a:pt x="2143929" y="29053"/>
                </a:moveTo>
                <a:lnTo>
                  <a:pt x="2133678" y="36738"/>
                </a:lnTo>
                <a:lnTo>
                  <a:pt x="2137384" y="56737"/>
                </a:lnTo>
                <a:lnTo>
                  <a:pt x="2137597" y="50859"/>
                </a:lnTo>
                <a:lnTo>
                  <a:pt x="2139492" y="46014"/>
                </a:lnTo>
                <a:lnTo>
                  <a:pt x="2143071" y="42201"/>
                </a:lnTo>
                <a:lnTo>
                  <a:pt x="2146649" y="38389"/>
                </a:lnTo>
                <a:lnTo>
                  <a:pt x="2143929" y="29053"/>
                </a:lnTo>
                <a:close/>
              </a:path>
              <a:path w="3899291" h="125359">
                <a:moveTo>
                  <a:pt x="2187222" y="65874"/>
                </a:moveTo>
                <a:lnTo>
                  <a:pt x="2187222" y="58973"/>
                </a:lnTo>
                <a:lnTo>
                  <a:pt x="2186882" y="53947"/>
                </a:lnTo>
                <a:lnTo>
                  <a:pt x="2186200" y="50795"/>
                </a:lnTo>
                <a:lnTo>
                  <a:pt x="2185433" y="46195"/>
                </a:lnTo>
                <a:lnTo>
                  <a:pt x="2183900" y="42170"/>
                </a:lnTo>
                <a:lnTo>
                  <a:pt x="2181600" y="38719"/>
                </a:lnTo>
                <a:lnTo>
                  <a:pt x="2179214" y="35098"/>
                </a:lnTo>
                <a:lnTo>
                  <a:pt x="2175742" y="32149"/>
                </a:lnTo>
                <a:lnTo>
                  <a:pt x="2171185" y="29870"/>
                </a:lnTo>
                <a:lnTo>
                  <a:pt x="2166627" y="27591"/>
                </a:lnTo>
                <a:lnTo>
                  <a:pt x="2161920" y="26452"/>
                </a:lnTo>
                <a:lnTo>
                  <a:pt x="2156896" y="26452"/>
                </a:lnTo>
                <a:lnTo>
                  <a:pt x="2143929" y="29053"/>
                </a:lnTo>
                <a:lnTo>
                  <a:pt x="2146649" y="38389"/>
                </a:lnTo>
                <a:lnTo>
                  <a:pt x="2151079" y="36483"/>
                </a:lnTo>
                <a:lnTo>
                  <a:pt x="2163730" y="36483"/>
                </a:lnTo>
                <a:lnTo>
                  <a:pt x="2168991" y="39252"/>
                </a:lnTo>
                <a:lnTo>
                  <a:pt x="2172143" y="44789"/>
                </a:lnTo>
                <a:lnTo>
                  <a:pt x="2173847" y="47771"/>
                </a:lnTo>
                <a:lnTo>
                  <a:pt x="2174933" y="51753"/>
                </a:lnTo>
                <a:lnTo>
                  <a:pt x="2175402" y="56737"/>
                </a:lnTo>
                <a:lnTo>
                  <a:pt x="2137384" y="56737"/>
                </a:lnTo>
                <a:lnTo>
                  <a:pt x="2133678" y="36738"/>
                </a:lnTo>
                <a:lnTo>
                  <a:pt x="2131976" y="38861"/>
                </a:lnTo>
                <a:lnTo>
                  <a:pt x="2126543" y="49931"/>
                </a:lnTo>
                <a:lnTo>
                  <a:pt x="2124732" y="63510"/>
                </a:lnTo>
                <a:lnTo>
                  <a:pt x="2124785" y="66034"/>
                </a:lnTo>
                <a:lnTo>
                  <a:pt x="2127306" y="79376"/>
                </a:lnTo>
                <a:lnTo>
                  <a:pt x="2133614" y="89546"/>
                </a:lnTo>
                <a:lnTo>
                  <a:pt x="2139535" y="95744"/>
                </a:lnTo>
                <a:lnTo>
                  <a:pt x="2146755" y="98843"/>
                </a:lnTo>
                <a:lnTo>
                  <a:pt x="2158767" y="98843"/>
                </a:lnTo>
                <a:lnTo>
                  <a:pt x="2161899" y="98502"/>
                </a:lnTo>
                <a:lnTo>
                  <a:pt x="2164667" y="97820"/>
                </a:lnTo>
                <a:lnTo>
                  <a:pt x="2169822" y="96628"/>
                </a:lnTo>
                <a:lnTo>
                  <a:pt x="2174145" y="94328"/>
                </a:lnTo>
                <a:lnTo>
                  <a:pt x="2177638" y="90920"/>
                </a:lnTo>
                <a:lnTo>
                  <a:pt x="2179725" y="88961"/>
                </a:lnTo>
                <a:lnTo>
                  <a:pt x="2181610" y="86437"/>
                </a:lnTo>
                <a:lnTo>
                  <a:pt x="2183293" y="83349"/>
                </a:lnTo>
                <a:lnTo>
                  <a:pt x="2184975" y="80260"/>
                </a:lnTo>
                <a:lnTo>
                  <a:pt x="2185966" y="77460"/>
                </a:lnTo>
                <a:lnTo>
                  <a:pt x="2186264" y="74947"/>
                </a:lnTo>
                <a:lnTo>
                  <a:pt x="2174954" y="74947"/>
                </a:lnTo>
                <a:lnTo>
                  <a:pt x="2174103" y="77971"/>
                </a:lnTo>
                <a:lnTo>
                  <a:pt x="2172654" y="80633"/>
                </a:lnTo>
                <a:lnTo>
                  <a:pt x="2170610" y="82933"/>
                </a:lnTo>
                <a:lnTo>
                  <a:pt x="2167031" y="86895"/>
                </a:lnTo>
                <a:lnTo>
                  <a:pt x="2162239" y="88875"/>
                </a:lnTo>
                <a:lnTo>
                  <a:pt x="2149801" y="88875"/>
                </a:lnTo>
                <a:lnTo>
                  <a:pt x="2145051" y="86778"/>
                </a:lnTo>
                <a:lnTo>
                  <a:pt x="2141984" y="82582"/>
                </a:lnTo>
                <a:lnTo>
                  <a:pt x="2138917" y="78386"/>
                </a:lnTo>
                <a:lnTo>
                  <a:pt x="2137277" y="72817"/>
                </a:lnTo>
                <a:lnTo>
                  <a:pt x="2137064" y="65874"/>
                </a:lnTo>
                <a:lnTo>
                  <a:pt x="2187222" y="65874"/>
                </a:lnTo>
                <a:close/>
              </a:path>
              <a:path w="3899291" h="125359">
                <a:moveTo>
                  <a:pt x="2280457" y="80346"/>
                </a:moveTo>
                <a:lnTo>
                  <a:pt x="2277624" y="86117"/>
                </a:lnTo>
                <a:lnTo>
                  <a:pt x="2272396" y="89003"/>
                </a:lnTo>
                <a:lnTo>
                  <a:pt x="2257828" y="89003"/>
                </a:lnTo>
                <a:lnTo>
                  <a:pt x="2252758" y="86575"/>
                </a:lnTo>
                <a:lnTo>
                  <a:pt x="2249564" y="81719"/>
                </a:lnTo>
                <a:lnTo>
                  <a:pt x="2254271" y="98907"/>
                </a:lnTo>
                <a:lnTo>
                  <a:pt x="2265906" y="98859"/>
                </a:lnTo>
                <a:lnTo>
                  <a:pt x="2279221" y="95835"/>
                </a:lnTo>
                <a:lnTo>
                  <a:pt x="2280457" y="80346"/>
                </a:lnTo>
                <a:close/>
              </a:path>
              <a:path w="3899291" h="125359">
                <a:moveTo>
                  <a:pt x="2232951" y="63702"/>
                </a:moveTo>
                <a:lnTo>
                  <a:pt x="2232979" y="65548"/>
                </a:lnTo>
                <a:lnTo>
                  <a:pt x="2235275" y="78904"/>
                </a:lnTo>
                <a:lnTo>
                  <a:pt x="2241257" y="89355"/>
                </a:lnTo>
                <a:lnTo>
                  <a:pt x="2246795" y="95723"/>
                </a:lnTo>
                <a:lnTo>
                  <a:pt x="2254271" y="98907"/>
                </a:lnTo>
                <a:lnTo>
                  <a:pt x="2249564" y="81719"/>
                </a:lnTo>
                <a:lnTo>
                  <a:pt x="2246369" y="76863"/>
                </a:lnTo>
                <a:lnTo>
                  <a:pt x="2244771" y="70794"/>
                </a:lnTo>
                <a:lnTo>
                  <a:pt x="2244771" y="55928"/>
                </a:lnTo>
                <a:lnTo>
                  <a:pt x="2246369" y="49453"/>
                </a:lnTo>
                <a:lnTo>
                  <a:pt x="2249564" y="44086"/>
                </a:lnTo>
                <a:lnTo>
                  <a:pt x="2252758" y="38719"/>
                </a:lnTo>
                <a:lnTo>
                  <a:pt x="2257870" y="36036"/>
                </a:lnTo>
                <a:lnTo>
                  <a:pt x="2272822" y="36036"/>
                </a:lnTo>
                <a:lnTo>
                  <a:pt x="2278402" y="39188"/>
                </a:lnTo>
                <a:lnTo>
                  <a:pt x="2281639" y="45492"/>
                </a:lnTo>
                <a:lnTo>
                  <a:pt x="2283684" y="49496"/>
                </a:lnTo>
                <a:lnTo>
                  <a:pt x="2284706" y="54693"/>
                </a:lnTo>
                <a:lnTo>
                  <a:pt x="2284706" y="68153"/>
                </a:lnTo>
                <a:lnTo>
                  <a:pt x="2283290" y="74574"/>
                </a:lnTo>
                <a:lnTo>
                  <a:pt x="2280457" y="80346"/>
                </a:lnTo>
                <a:lnTo>
                  <a:pt x="2279221" y="95835"/>
                </a:lnTo>
                <a:lnTo>
                  <a:pt x="2288668" y="88109"/>
                </a:lnTo>
                <a:lnTo>
                  <a:pt x="2290327" y="85687"/>
                </a:lnTo>
                <a:lnTo>
                  <a:pt x="2295121" y="74366"/>
                </a:lnTo>
                <a:lnTo>
                  <a:pt x="2296719" y="60762"/>
                </a:lnTo>
                <a:lnTo>
                  <a:pt x="2296665" y="58192"/>
                </a:lnTo>
                <a:lnTo>
                  <a:pt x="2294072" y="44736"/>
                </a:lnTo>
                <a:lnTo>
                  <a:pt x="2287582" y="34822"/>
                </a:lnTo>
                <a:lnTo>
                  <a:pt x="2281490" y="28943"/>
                </a:lnTo>
                <a:lnTo>
                  <a:pt x="2274036" y="26004"/>
                </a:lnTo>
                <a:lnTo>
                  <a:pt x="2264943" y="26005"/>
                </a:lnTo>
                <a:lnTo>
                  <a:pt x="2251850" y="28608"/>
                </a:lnTo>
                <a:lnTo>
                  <a:pt x="2241705" y="36227"/>
                </a:lnTo>
                <a:lnTo>
                  <a:pt x="2239743" y="38763"/>
                </a:lnTo>
                <a:lnTo>
                  <a:pt x="2234649" y="49869"/>
                </a:lnTo>
                <a:lnTo>
                  <a:pt x="2232951" y="63702"/>
                </a:lnTo>
                <a:close/>
              </a:path>
              <a:path w="3899291" h="125359">
                <a:moveTo>
                  <a:pt x="2328667" y="16282"/>
                </a:moveTo>
                <a:lnTo>
                  <a:pt x="2329348" y="14472"/>
                </a:lnTo>
                <a:lnTo>
                  <a:pt x="2332117" y="11756"/>
                </a:lnTo>
                <a:lnTo>
                  <a:pt x="2337112" y="11788"/>
                </a:lnTo>
                <a:lnTo>
                  <a:pt x="2339699" y="11948"/>
                </a:lnTo>
                <a:lnTo>
                  <a:pt x="2339699" y="1469"/>
                </a:lnTo>
                <a:lnTo>
                  <a:pt x="2337080" y="1278"/>
                </a:lnTo>
                <a:lnTo>
                  <a:pt x="2327176" y="1214"/>
                </a:lnTo>
                <a:lnTo>
                  <a:pt x="2322000" y="3173"/>
                </a:lnTo>
                <a:lnTo>
                  <a:pt x="2319317" y="7092"/>
                </a:lnTo>
                <a:lnTo>
                  <a:pt x="2317826" y="9307"/>
                </a:lnTo>
                <a:lnTo>
                  <a:pt x="2316995" y="12800"/>
                </a:lnTo>
                <a:lnTo>
                  <a:pt x="2316825" y="17571"/>
                </a:lnTo>
                <a:lnTo>
                  <a:pt x="2316825" y="28305"/>
                </a:lnTo>
                <a:lnTo>
                  <a:pt x="2307304" y="28305"/>
                </a:lnTo>
                <a:lnTo>
                  <a:pt x="2307304" y="37377"/>
                </a:lnTo>
                <a:lnTo>
                  <a:pt x="2316825" y="37377"/>
                </a:lnTo>
                <a:lnTo>
                  <a:pt x="2316825" y="96415"/>
                </a:lnTo>
                <a:lnTo>
                  <a:pt x="2328198" y="96415"/>
                </a:lnTo>
                <a:lnTo>
                  <a:pt x="2328198" y="37377"/>
                </a:lnTo>
                <a:lnTo>
                  <a:pt x="2339699" y="37377"/>
                </a:lnTo>
                <a:lnTo>
                  <a:pt x="2339699" y="28305"/>
                </a:lnTo>
                <a:lnTo>
                  <a:pt x="2328326" y="28305"/>
                </a:lnTo>
                <a:lnTo>
                  <a:pt x="2328326" y="20893"/>
                </a:lnTo>
                <a:lnTo>
                  <a:pt x="2328667" y="16282"/>
                </a:lnTo>
                <a:close/>
              </a:path>
              <a:path w="3899291" h="125359">
                <a:moveTo>
                  <a:pt x="2452050" y="38485"/>
                </a:moveTo>
                <a:lnTo>
                  <a:pt x="2454137" y="42233"/>
                </a:lnTo>
                <a:lnTo>
                  <a:pt x="2455415" y="44576"/>
                </a:lnTo>
                <a:lnTo>
                  <a:pt x="2456054" y="48261"/>
                </a:lnTo>
                <a:lnTo>
                  <a:pt x="2456054" y="96415"/>
                </a:lnTo>
                <a:lnTo>
                  <a:pt x="2467875" y="96415"/>
                </a:lnTo>
                <a:lnTo>
                  <a:pt x="2467875" y="45790"/>
                </a:lnTo>
                <a:lnTo>
                  <a:pt x="2466916" y="40530"/>
                </a:lnTo>
                <a:lnTo>
                  <a:pt x="2465000" y="36738"/>
                </a:lnTo>
                <a:lnTo>
                  <a:pt x="2461464" y="29795"/>
                </a:lnTo>
                <a:lnTo>
                  <a:pt x="2454733" y="26324"/>
                </a:lnTo>
                <a:lnTo>
                  <a:pt x="2439270" y="26324"/>
                </a:lnTo>
                <a:lnTo>
                  <a:pt x="2434649" y="27538"/>
                </a:lnTo>
                <a:lnTo>
                  <a:pt x="2430943" y="29966"/>
                </a:lnTo>
                <a:lnTo>
                  <a:pt x="2428770" y="31371"/>
                </a:lnTo>
                <a:lnTo>
                  <a:pt x="2426321" y="33799"/>
                </a:lnTo>
                <a:lnTo>
                  <a:pt x="2423595" y="37250"/>
                </a:lnTo>
                <a:lnTo>
                  <a:pt x="2423595" y="2236"/>
                </a:lnTo>
                <a:lnTo>
                  <a:pt x="2412094" y="2236"/>
                </a:lnTo>
                <a:lnTo>
                  <a:pt x="2412094" y="96415"/>
                </a:lnTo>
                <a:lnTo>
                  <a:pt x="2423595" y="96415"/>
                </a:lnTo>
                <a:lnTo>
                  <a:pt x="2423595" y="51008"/>
                </a:lnTo>
                <a:lnTo>
                  <a:pt x="2425533" y="44810"/>
                </a:lnTo>
                <a:lnTo>
                  <a:pt x="2429409" y="41531"/>
                </a:lnTo>
                <a:lnTo>
                  <a:pt x="2433286" y="38251"/>
                </a:lnTo>
                <a:lnTo>
                  <a:pt x="2437609" y="36611"/>
                </a:lnTo>
                <a:lnTo>
                  <a:pt x="2448131" y="36611"/>
                </a:lnTo>
                <a:lnTo>
                  <a:pt x="2452050" y="38485"/>
                </a:lnTo>
                <a:close/>
              </a:path>
              <a:path w="3899291" h="125359">
                <a:moveTo>
                  <a:pt x="2503791" y="29053"/>
                </a:moveTo>
                <a:lnTo>
                  <a:pt x="2493539" y="36738"/>
                </a:lnTo>
                <a:lnTo>
                  <a:pt x="2497245" y="56737"/>
                </a:lnTo>
                <a:lnTo>
                  <a:pt x="2497458" y="50859"/>
                </a:lnTo>
                <a:lnTo>
                  <a:pt x="2499354" y="46014"/>
                </a:lnTo>
                <a:lnTo>
                  <a:pt x="2502932" y="42202"/>
                </a:lnTo>
                <a:lnTo>
                  <a:pt x="2506510" y="38389"/>
                </a:lnTo>
                <a:lnTo>
                  <a:pt x="2503791" y="29053"/>
                </a:lnTo>
                <a:close/>
              </a:path>
              <a:path w="3899291" h="125359">
                <a:moveTo>
                  <a:pt x="2547084" y="65874"/>
                </a:moveTo>
                <a:lnTo>
                  <a:pt x="2547084" y="58973"/>
                </a:lnTo>
                <a:lnTo>
                  <a:pt x="2546743" y="53947"/>
                </a:lnTo>
                <a:lnTo>
                  <a:pt x="2546062" y="50795"/>
                </a:lnTo>
                <a:lnTo>
                  <a:pt x="2545295" y="46195"/>
                </a:lnTo>
                <a:lnTo>
                  <a:pt x="2543762" y="42170"/>
                </a:lnTo>
                <a:lnTo>
                  <a:pt x="2541461" y="38719"/>
                </a:lnTo>
                <a:lnTo>
                  <a:pt x="2539076" y="35099"/>
                </a:lnTo>
                <a:lnTo>
                  <a:pt x="2535604" y="32149"/>
                </a:lnTo>
                <a:lnTo>
                  <a:pt x="2531046" y="29870"/>
                </a:lnTo>
                <a:lnTo>
                  <a:pt x="2526488" y="27591"/>
                </a:lnTo>
                <a:lnTo>
                  <a:pt x="2521781" y="26452"/>
                </a:lnTo>
                <a:lnTo>
                  <a:pt x="2516758" y="26452"/>
                </a:lnTo>
                <a:lnTo>
                  <a:pt x="2503791" y="29053"/>
                </a:lnTo>
                <a:lnTo>
                  <a:pt x="2506510" y="38389"/>
                </a:lnTo>
                <a:lnTo>
                  <a:pt x="2510940" y="36483"/>
                </a:lnTo>
                <a:lnTo>
                  <a:pt x="2523592" y="36483"/>
                </a:lnTo>
                <a:lnTo>
                  <a:pt x="2528853" y="39252"/>
                </a:lnTo>
                <a:lnTo>
                  <a:pt x="2532004" y="44789"/>
                </a:lnTo>
                <a:lnTo>
                  <a:pt x="2533709" y="47771"/>
                </a:lnTo>
                <a:lnTo>
                  <a:pt x="2534795" y="51753"/>
                </a:lnTo>
                <a:lnTo>
                  <a:pt x="2535263" y="56737"/>
                </a:lnTo>
                <a:lnTo>
                  <a:pt x="2497245" y="56737"/>
                </a:lnTo>
                <a:lnTo>
                  <a:pt x="2493539" y="36738"/>
                </a:lnTo>
                <a:lnTo>
                  <a:pt x="2491838" y="38861"/>
                </a:lnTo>
                <a:lnTo>
                  <a:pt x="2486405" y="49931"/>
                </a:lnTo>
                <a:lnTo>
                  <a:pt x="2484594" y="63510"/>
                </a:lnTo>
                <a:lnTo>
                  <a:pt x="2484646" y="66034"/>
                </a:lnTo>
                <a:lnTo>
                  <a:pt x="2487168" y="79376"/>
                </a:lnTo>
                <a:lnTo>
                  <a:pt x="2493476" y="89546"/>
                </a:lnTo>
                <a:lnTo>
                  <a:pt x="2499397" y="95744"/>
                </a:lnTo>
                <a:lnTo>
                  <a:pt x="2506617" y="98843"/>
                </a:lnTo>
                <a:lnTo>
                  <a:pt x="2518629" y="98843"/>
                </a:lnTo>
                <a:lnTo>
                  <a:pt x="2521760" y="98502"/>
                </a:lnTo>
                <a:lnTo>
                  <a:pt x="2524529" y="97820"/>
                </a:lnTo>
                <a:lnTo>
                  <a:pt x="2529683" y="96628"/>
                </a:lnTo>
                <a:lnTo>
                  <a:pt x="2534007" y="94328"/>
                </a:lnTo>
                <a:lnTo>
                  <a:pt x="2537500" y="90920"/>
                </a:lnTo>
                <a:lnTo>
                  <a:pt x="2539587" y="88961"/>
                </a:lnTo>
                <a:lnTo>
                  <a:pt x="2541472" y="86437"/>
                </a:lnTo>
                <a:lnTo>
                  <a:pt x="2543155" y="83349"/>
                </a:lnTo>
                <a:lnTo>
                  <a:pt x="2544837" y="80260"/>
                </a:lnTo>
                <a:lnTo>
                  <a:pt x="2545828" y="77460"/>
                </a:lnTo>
                <a:lnTo>
                  <a:pt x="2546125" y="74947"/>
                </a:lnTo>
                <a:lnTo>
                  <a:pt x="2534816" y="74947"/>
                </a:lnTo>
                <a:lnTo>
                  <a:pt x="2533964" y="77971"/>
                </a:lnTo>
                <a:lnTo>
                  <a:pt x="2532516" y="80633"/>
                </a:lnTo>
                <a:lnTo>
                  <a:pt x="2530471" y="82933"/>
                </a:lnTo>
                <a:lnTo>
                  <a:pt x="2526893" y="86895"/>
                </a:lnTo>
                <a:lnTo>
                  <a:pt x="2522101" y="88875"/>
                </a:lnTo>
                <a:lnTo>
                  <a:pt x="2509662" y="88875"/>
                </a:lnTo>
                <a:lnTo>
                  <a:pt x="2504913" y="86778"/>
                </a:lnTo>
                <a:lnTo>
                  <a:pt x="2501846" y="82582"/>
                </a:lnTo>
                <a:lnTo>
                  <a:pt x="2498779" y="78386"/>
                </a:lnTo>
                <a:lnTo>
                  <a:pt x="2497139" y="72817"/>
                </a:lnTo>
                <a:lnTo>
                  <a:pt x="2496926" y="65874"/>
                </a:lnTo>
                <a:lnTo>
                  <a:pt x="2547084" y="65874"/>
                </a:lnTo>
                <a:close/>
              </a:path>
              <a:path w="3899291" h="125359">
                <a:moveTo>
                  <a:pt x="2608978" y="27985"/>
                </a:moveTo>
                <a:lnTo>
                  <a:pt x="2597221" y="27985"/>
                </a:lnTo>
                <a:lnTo>
                  <a:pt x="2597221" y="80335"/>
                </a:lnTo>
                <a:lnTo>
                  <a:pt x="2598179" y="84999"/>
                </a:lnTo>
                <a:lnTo>
                  <a:pt x="2600096" y="88492"/>
                </a:lnTo>
                <a:lnTo>
                  <a:pt x="2603632" y="95009"/>
                </a:lnTo>
                <a:lnTo>
                  <a:pt x="2610277" y="98268"/>
                </a:lnTo>
                <a:lnTo>
                  <a:pt x="2610639" y="81975"/>
                </a:lnTo>
                <a:lnTo>
                  <a:pt x="2609532" y="79760"/>
                </a:lnTo>
                <a:lnTo>
                  <a:pt x="2608978" y="76906"/>
                </a:lnTo>
                <a:lnTo>
                  <a:pt x="2608978" y="27985"/>
                </a:lnTo>
                <a:close/>
              </a:path>
              <a:path w="3899291" h="125359">
                <a:moveTo>
                  <a:pt x="2616496" y="88109"/>
                </a:moveTo>
                <a:lnTo>
                  <a:pt x="2612684" y="86064"/>
                </a:lnTo>
                <a:lnTo>
                  <a:pt x="2610639" y="81975"/>
                </a:lnTo>
                <a:lnTo>
                  <a:pt x="2610277" y="98268"/>
                </a:lnTo>
                <a:lnTo>
                  <a:pt x="2626294" y="98268"/>
                </a:lnTo>
                <a:lnTo>
                  <a:pt x="2631618" y="96479"/>
                </a:lnTo>
                <a:lnTo>
                  <a:pt x="2636006" y="92901"/>
                </a:lnTo>
                <a:lnTo>
                  <a:pt x="2638221" y="91112"/>
                </a:lnTo>
                <a:lnTo>
                  <a:pt x="2640074" y="88918"/>
                </a:lnTo>
                <a:lnTo>
                  <a:pt x="2641565" y="86320"/>
                </a:lnTo>
                <a:lnTo>
                  <a:pt x="2641437" y="96415"/>
                </a:lnTo>
                <a:lnTo>
                  <a:pt x="2652299" y="96415"/>
                </a:lnTo>
                <a:lnTo>
                  <a:pt x="2652299" y="27985"/>
                </a:lnTo>
                <a:lnTo>
                  <a:pt x="2640798" y="27985"/>
                </a:lnTo>
                <a:lnTo>
                  <a:pt x="2640798" y="68281"/>
                </a:lnTo>
                <a:lnTo>
                  <a:pt x="2640010" y="73541"/>
                </a:lnTo>
                <a:lnTo>
                  <a:pt x="2638434" y="77375"/>
                </a:lnTo>
                <a:lnTo>
                  <a:pt x="2635537" y="84531"/>
                </a:lnTo>
                <a:lnTo>
                  <a:pt x="2630085" y="88109"/>
                </a:lnTo>
                <a:lnTo>
                  <a:pt x="2616496" y="88109"/>
                </a:lnTo>
                <a:close/>
              </a:path>
              <a:path w="3899291" h="125359">
                <a:moveTo>
                  <a:pt x="2685312" y="96415"/>
                </a:moveTo>
                <a:lnTo>
                  <a:pt x="2685312" y="56098"/>
                </a:lnTo>
                <a:lnTo>
                  <a:pt x="2685599" y="52659"/>
                </a:lnTo>
                <a:lnTo>
                  <a:pt x="2686175" y="50252"/>
                </a:lnTo>
                <a:lnTo>
                  <a:pt x="2686750" y="47845"/>
                </a:lnTo>
                <a:lnTo>
                  <a:pt x="2687996" y="45513"/>
                </a:lnTo>
                <a:lnTo>
                  <a:pt x="2689913" y="43256"/>
                </a:lnTo>
                <a:lnTo>
                  <a:pt x="2692298" y="40444"/>
                </a:lnTo>
                <a:lnTo>
                  <a:pt x="2695067" y="38570"/>
                </a:lnTo>
                <a:lnTo>
                  <a:pt x="2698219" y="37633"/>
                </a:lnTo>
                <a:lnTo>
                  <a:pt x="2699966" y="37079"/>
                </a:lnTo>
                <a:lnTo>
                  <a:pt x="2702202" y="36803"/>
                </a:lnTo>
                <a:lnTo>
                  <a:pt x="2710296" y="36803"/>
                </a:lnTo>
                <a:lnTo>
                  <a:pt x="2714001" y="38932"/>
                </a:lnTo>
                <a:lnTo>
                  <a:pt x="2716046" y="43192"/>
                </a:lnTo>
                <a:lnTo>
                  <a:pt x="2717282" y="45748"/>
                </a:lnTo>
                <a:lnTo>
                  <a:pt x="2717899" y="49113"/>
                </a:lnTo>
                <a:lnTo>
                  <a:pt x="2717899" y="96415"/>
                </a:lnTo>
                <a:lnTo>
                  <a:pt x="2729592" y="96415"/>
                </a:lnTo>
                <a:lnTo>
                  <a:pt x="2729592" y="45620"/>
                </a:lnTo>
                <a:lnTo>
                  <a:pt x="2728655" y="40317"/>
                </a:lnTo>
                <a:lnTo>
                  <a:pt x="2726781" y="36611"/>
                </a:lnTo>
                <a:lnTo>
                  <a:pt x="2723373" y="29838"/>
                </a:lnTo>
                <a:lnTo>
                  <a:pt x="2716813" y="26452"/>
                </a:lnTo>
                <a:lnTo>
                  <a:pt x="2702671" y="26452"/>
                </a:lnTo>
                <a:lnTo>
                  <a:pt x="2698645" y="27325"/>
                </a:lnTo>
                <a:lnTo>
                  <a:pt x="2695024" y="29071"/>
                </a:lnTo>
                <a:lnTo>
                  <a:pt x="2691404" y="30818"/>
                </a:lnTo>
                <a:lnTo>
                  <a:pt x="2687975" y="33693"/>
                </a:lnTo>
                <a:lnTo>
                  <a:pt x="2684737" y="37697"/>
                </a:lnTo>
                <a:lnTo>
                  <a:pt x="2684737" y="27985"/>
                </a:lnTo>
                <a:lnTo>
                  <a:pt x="2673811" y="27985"/>
                </a:lnTo>
                <a:lnTo>
                  <a:pt x="2673811" y="96415"/>
                </a:lnTo>
                <a:lnTo>
                  <a:pt x="2685312" y="96415"/>
                </a:lnTo>
                <a:close/>
              </a:path>
              <a:path w="3899291" h="125359">
                <a:moveTo>
                  <a:pt x="2750464" y="2556"/>
                </a:moveTo>
                <a:lnTo>
                  <a:pt x="2750464" y="96415"/>
                </a:lnTo>
                <a:lnTo>
                  <a:pt x="2761966" y="96415"/>
                </a:lnTo>
                <a:lnTo>
                  <a:pt x="2761966" y="2556"/>
                </a:lnTo>
                <a:lnTo>
                  <a:pt x="2750464" y="2556"/>
                </a:lnTo>
                <a:close/>
              </a:path>
              <a:path w="3899291" h="125359">
                <a:moveTo>
                  <a:pt x="2798223" y="29053"/>
                </a:moveTo>
                <a:lnTo>
                  <a:pt x="2787972" y="36739"/>
                </a:lnTo>
                <a:lnTo>
                  <a:pt x="2791678" y="56737"/>
                </a:lnTo>
                <a:lnTo>
                  <a:pt x="2791891" y="50859"/>
                </a:lnTo>
                <a:lnTo>
                  <a:pt x="2793786" y="46014"/>
                </a:lnTo>
                <a:lnTo>
                  <a:pt x="2797364" y="42202"/>
                </a:lnTo>
                <a:lnTo>
                  <a:pt x="2800943" y="38389"/>
                </a:lnTo>
                <a:lnTo>
                  <a:pt x="2798223" y="29053"/>
                </a:lnTo>
                <a:close/>
              </a:path>
              <a:path w="3899291" h="125359">
                <a:moveTo>
                  <a:pt x="2841516" y="65874"/>
                </a:moveTo>
                <a:lnTo>
                  <a:pt x="2841516" y="58973"/>
                </a:lnTo>
                <a:lnTo>
                  <a:pt x="2841175" y="53947"/>
                </a:lnTo>
                <a:lnTo>
                  <a:pt x="2840494" y="50795"/>
                </a:lnTo>
                <a:lnTo>
                  <a:pt x="2839727" y="46195"/>
                </a:lnTo>
                <a:lnTo>
                  <a:pt x="2838194" y="42170"/>
                </a:lnTo>
                <a:lnTo>
                  <a:pt x="2835894" y="38719"/>
                </a:lnTo>
                <a:lnTo>
                  <a:pt x="2833508" y="35099"/>
                </a:lnTo>
                <a:lnTo>
                  <a:pt x="2830036" y="32149"/>
                </a:lnTo>
                <a:lnTo>
                  <a:pt x="2825479" y="29870"/>
                </a:lnTo>
                <a:lnTo>
                  <a:pt x="2820921" y="27591"/>
                </a:lnTo>
                <a:lnTo>
                  <a:pt x="2816214" y="26452"/>
                </a:lnTo>
                <a:lnTo>
                  <a:pt x="2811190" y="26452"/>
                </a:lnTo>
                <a:lnTo>
                  <a:pt x="2798223" y="29053"/>
                </a:lnTo>
                <a:lnTo>
                  <a:pt x="2800943" y="38389"/>
                </a:lnTo>
                <a:lnTo>
                  <a:pt x="2805372" y="36483"/>
                </a:lnTo>
                <a:lnTo>
                  <a:pt x="2818024" y="36483"/>
                </a:lnTo>
                <a:lnTo>
                  <a:pt x="2823285" y="39252"/>
                </a:lnTo>
                <a:lnTo>
                  <a:pt x="2826437" y="44789"/>
                </a:lnTo>
                <a:lnTo>
                  <a:pt x="2828141" y="47771"/>
                </a:lnTo>
                <a:lnTo>
                  <a:pt x="2829227" y="51753"/>
                </a:lnTo>
                <a:lnTo>
                  <a:pt x="2829696" y="56737"/>
                </a:lnTo>
                <a:lnTo>
                  <a:pt x="2791678" y="56737"/>
                </a:lnTo>
                <a:lnTo>
                  <a:pt x="2787972" y="36739"/>
                </a:lnTo>
                <a:lnTo>
                  <a:pt x="2786270" y="38861"/>
                </a:lnTo>
                <a:lnTo>
                  <a:pt x="2780837" y="49931"/>
                </a:lnTo>
                <a:lnTo>
                  <a:pt x="2779026" y="63510"/>
                </a:lnTo>
                <a:lnTo>
                  <a:pt x="2779079" y="66033"/>
                </a:lnTo>
                <a:lnTo>
                  <a:pt x="2781600" y="79376"/>
                </a:lnTo>
                <a:lnTo>
                  <a:pt x="2787907" y="89546"/>
                </a:lnTo>
                <a:lnTo>
                  <a:pt x="2793829" y="95744"/>
                </a:lnTo>
                <a:lnTo>
                  <a:pt x="2801049" y="98843"/>
                </a:lnTo>
                <a:lnTo>
                  <a:pt x="2813061" y="98843"/>
                </a:lnTo>
                <a:lnTo>
                  <a:pt x="2816192" y="98502"/>
                </a:lnTo>
                <a:lnTo>
                  <a:pt x="2818961" y="97821"/>
                </a:lnTo>
                <a:lnTo>
                  <a:pt x="2824115" y="96628"/>
                </a:lnTo>
                <a:lnTo>
                  <a:pt x="2828439" y="94328"/>
                </a:lnTo>
                <a:lnTo>
                  <a:pt x="2831932" y="90920"/>
                </a:lnTo>
                <a:lnTo>
                  <a:pt x="2834019" y="88961"/>
                </a:lnTo>
                <a:lnTo>
                  <a:pt x="2835904" y="86437"/>
                </a:lnTo>
                <a:lnTo>
                  <a:pt x="2837587" y="83349"/>
                </a:lnTo>
                <a:lnTo>
                  <a:pt x="2839269" y="80261"/>
                </a:lnTo>
                <a:lnTo>
                  <a:pt x="2840260" y="77460"/>
                </a:lnTo>
                <a:lnTo>
                  <a:pt x="2840558" y="74947"/>
                </a:lnTo>
                <a:lnTo>
                  <a:pt x="2829248" y="74947"/>
                </a:lnTo>
                <a:lnTo>
                  <a:pt x="2828396" y="77971"/>
                </a:lnTo>
                <a:lnTo>
                  <a:pt x="2826948" y="80633"/>
                </a:lnTo>
                <a:lnTo>
                  <a:pt x="2824904" y="82934"/>
                </a:lnTo>
                <a:lnTo>
                  <a:pt x="2821325" y="86895"/>
                </a:lnTo>
                <a:lnTo>
                  <a:pt x="2816533" y="88876"/>
                </a:lnTo>
                <a:lnTo>
                  <a:pt x="2804095" y="88876"/>
                </a:lnTo>
                <a:lnTo>
                  <a:pt x="2799345" y="86778"/>
                </a:lnTo>
                <a:lnTo>
                  <a:pt x="2796278" y="82582"/>
                </a:lnTo>
                <a:lnTo>
                  <a:pt x="2793211" y="78386"/>
                </a:lnTo>
                <a:lnTo>
                  <a:pt x="2791571" y="72817"/>
                </a:lnTo>
                <a:lnTo>
                  <a:pt x="2791358" y="65874"/>
                </a:lnTo>
                <a:lnTo>
                  <a:pt x="2841516" y="65874"/>
                </a:lnTo>
                <a:close/>
              </a:path>
              <a:path w="3899291" h="125359">
                <a:moveTo>
                  <a:pt x="2914783" y="27985"/>
                </a:moveTo>
                <a:lnTo>
                  <a:pt x="2902196" y="27985"/>
                </a:lnTo>
                <a:lnTo>
                  <a:pt x="2883091" y="83700"/>
                </a:lnTo>
                <a:lnTo>
                  <a:pt x="2864817" y="27985"/>
                </a:lnTo>
                <a:lnTo>
                  <a:pt x="2851463" y="27985"/>
                </a:lnTo>
                <a:lnTo>
                  <a:pt x="2876702" y="96415"/>
                </a:lnTo>
                <a:lnTo>
                  <a:pt x="2888970" y="96415"/>
                </a:lnTo>
                <a:lnTo>
                  <a:pt x="2914783" y="27985"/>
                </a:lnTo>
                <a:close/>
              </a:path>
              <a:path w="3899291" h="125359">
                <a:moveTo>
                  <a:pt x="2939987" y="29053"/>
                </a:moveTo>
                <a:lnTo>
                  <a:pt x="2929735" y="36739"/>
                </a:lnTo>
                <a:lnTo>
                  <a:pt x="2933441" y="56737"/>
                </a:lnTo>
                <a:lnTo>
                  <a:pt x="2933654" y="50859"/>
                </a:lnTo>
                <a:lnTo>
                  <a:pt x="2935550" y="46014"/>
                </a:lnTo>
                <a:lnTo>
                  <a:pt x="2939128" y="42202"/>
                </a:lnTo>
                <a:lnTo>
                  <a:pt x="2942706" y="38389"/>
                </a:lnTo>
                <a:lnTo>
                  <a:pt x="2939987" y="29053"/>
                </a:lnTo>
                <a:close/>
              </a:path>
              <a:path w="3899291" h="125359">
                <a:moveTo>
                  <a:pt x="2983280" y="65874"/>
                </a:moveTo>
                <a:lnTo>
                  <a:pt x="2983280" y="58973"/>
                </a:lnTo>
                <a:lnTo>
                  <a:pt x="2982939" y="53947"/>
                </a:lnTo>
                <a:lnTo>
                  <a:pt x="2982258" y="50795"/>
                </a:lnTo>
                <a:lnTo>
                  <a:pt x="2981491" y="46195"/>
                </a:lnTo>
                <a:lnTo>
                  <a:pt x="2979958" y="42170"/>
                </a:lnTo>
                <a:lnTo>
                  <a:pt x="2977657" y="38719"/>
                </a:lnTo>
                <a:lnTo>
                  <a:pt x="2975271" y="35099"/>
                </a:lnTo>
                <a:lnTo>
                  <a:pt x="2971800" y="32149"/>
                </a:lnTo>
                <a:lnTo>
                  <a:pt x="2967242" y="29870"/>
                </a:lnTo>
                <a:lnTo>
                  <a:pt x="2962684" y="27591"/>
                </a:lnTo>
                <a:lnTo>
                  <a:pt x="2957977" y="26452"/>
                </a:lnTo>
                <a:lnTo>
                  <a:pt x="2952954" y="26452"/>
                </a:lnTo>
                <a:lnTo>
                  <a:pt x="2939987" y="29053"/>
                </a:lnTo>
                <a:lnTo>
                  <a:pt x="2942706" y="38389"/>
                </a:lnTo>
                <a:lnTo>
                  <a:pt x="2947136" y="36483"/>
                </a:lnTo>
                <a:lnTo>
                  <a:pt x="2959788" y="36483"/>
                </a:lnTo>
                <a:lnTo>
                  <a:pt x="2965048" y="39252"/>
                </a:lnTo>
                <a:lnTo>
                  <a:pt x="2968200" y="44789"/>
                </a:lnTo>
                <a:lnTo>
                  <a:pt x="2969905" y="47771"/>
                </a:lnTo>
                <a:lnTo>
                  <a:pt x="2970991" y="51753"/>
                </a:lnTo>
                <a:lnTo>
                  <a:pt x="2971459" y="56737"/>
                </a:lnTo>
                <a:lnTo>
                  <a:pt x="2933441" y="56737"/>
                </a:lnTo>
                <a:lnTo>
                  <a:pt x="2929735" y="36739"/>
                </a:lnTo>
                <a:lnTo>
                  <a:pt x="2928034" y="38861"/>
                </a:lnTo>
                <a:lnTo>
                  <a:pt x="2922601" y="49931"/>
                </a:lnTo>
                <a:lnTo>
                  <a:pt x="2920790" y="63510"/>
                </a:lnTo>
                <a:lnTo>
                  <a:pt x="2920842" y="66033"/>
                </a:lnTo>
                <a:lnTo>
                  <a:pt x="2923364" y="79376"/>
                </a:lnTo>
                <a:lnTo>
                  <a:pt x="2929671" y="89546"/>
                </a:lnTo>
                <a:lnTo>
                  <a:pt x="2935592" y="95744"/>
                </a:lnTo>
                <a:lnTo>
                  <a:pt x="2942813" y="98843"/>
                </a:lnTo>
                <a:lnTo>
                  <a:pt x="2954825" y="98843"/>
                </a:lnTo>
                <a:lnTo>
                  <a:pt x="2957956" y="98502"/>
                </a:lnTo>
                <a:lnTo>
                  <a:pt x="2960725" y="97821"/>
                </a:lnTo>
                <a:lnTo>
                  <a:pt x="2965879" y="96628"/>
                </a:lnTo>
                <a:lnTo>
                  <a:pt x="2970203" y="94328"/>
                </a:lnTo>
                <a:lnTo>
                  <a:pt x="2973696" y="90920"/>
                </a:lnTo>
                <a:lnTo>
                  <a:pt x="2975783" y="88961"/>
                </a:lnTo>
                <a:lnTo>
                  <a:pt x="2977668" y="86437"/>
                </a:lnTo>
                <a:lnTo>
                  <a:pt x="2979350" y="83349"/>
                </a:lnTo>
                <a:lnTo>
                  <a:pt x="2981033" y="80261"/>
                </a:lnTo>
                <a:lnTo>
                  <a:pt x="2982023" y="77460"/>
                </a:lnTo>
                <a:lnTo>
                  <a:pt x="2982321" y="74947"/>
                </a:lnTo>
                <a:lnTo>
                  <a:pt x="2971012" y="74947"/>
                </a:lnTo>
                <a:lnTo>
                  <a:pt x="2970160" y="77971"/>
                </a:lnTo>
                <a:lnTo>
                  <a:pt x="2968712" y="80633"/>
                </a:lnTo>
                <a:lnTo>
                  <a:pt x="2966667" y="82934"/>
                </a:lnTo>
                <a:lnTo>
                  <a:pt x="2963089" y="86895"/>
                </a:lnTo>
                <a:lnTo>
                  <a:pt x="2958296" y="88876"/>
                </a:lnTo>
                <a:lnTo>
                  <a:pt x="2945858" y="88876"/>
                </a:lnTo>
                <a:lnTo>
                  <a:pt x="2941109" y="86778"/>
                </a:lnTo>
                <a:lnTo>
                  <a:pt x="2938042" y="82582"/>
                </a:lnTo>
                <a:lnTo>
                  <a:pt x="2934975" y="78386"/>
                </a:lnTo>
                <a:lnTo>
                  <a:pt x="2933335" y="72817"/>
                </a:lnTo>
                <a:lnTo>
                  <a:pt x="2933121" y="65874"/>
                </a:lnTo>
                <a:lnTo>
                  <a:pt x="2983280" y="65874"/>
                </a:lnTo>
                <a:close/>
              </a:path>
              <a:path w="3899291" h="125359">
                <a:moveTo>
                  <a:pt x="3001277" y="27985"/>
                </a:moveTo>
                <a:lnTo>
                  <a:pt x="3001277" y="96415"/>
                </a:lnTo>
                <a:lnTo>
                  <a:pt x="3012779" y="96415"/>
                </a:lnTo>
                <a:lnTo>
                  <a:pt x="3012779" y="52201"/>
                </a:lnTo>
                <a:lnTo>
                  <a:pt x="3014333" y="47909"/>
                </a:lnTo>
                <a:lnTo>
                  <a:pt x="3017443" y="44182"/>
                </a:lnTo>
                <a:lnTo>
                  <a:pt x="3020553" y="40455"/>
                </a:lnTo>
                <a:lnTo>
                  <a:pt x="3025004" y="38591"/>
                </a:lnTo>
                <a:lnTo>
                  <a:pt x="3032107" y="38613"/>
                </a:lnTo>
                <a:lnTo>
                  <a:pt x="3034567" y="38911"/>
                </a:lnTo>
                <a:lnTo>
                  <a:pt x="3034567" y="26771"/>
                </a:lnTo>
                <a:lnTo>
                  <a:pt x="3033332" y="26644"/>
                </a:lnTo>
                <a:lnTo>
                  <a:pt x="3030861" y="26452"/>
                </a:lnTo>
                <a:lnTo>
                  <a:pt x="3026303" y="26452"/>
                </a:lnTo>
                <a:lnTo>
                  <a:pt x="3022278" y="28102"/>
                </a:lnTo>
                <a:lnTo>
                  <a:pt x="3018785" y="31403"/>
                </a:lnTo>
                <a:lnTo>
                  <a:pt x="3015292" y="34705"/>
                </a:lnTo>
                <a:lnTo>
                  <a:pt x="3013098" y="37505"/>
                </a:lnTo>
                <a:lnTo>
                  <a:pt x="3012204" y="39805"/>
                </a:lnTo>
                <a:lnTo>
                  <a:pt x="3012204" y="27985"/>
                </a:lnTo>
                <a:lnTo>
                  <a:pt x="3001277" y="27985"/>
                </a:lnTo>
                <a:close/>
              </a:path>
              <a:path w="3899291" h="125359">
                <a:moveTo>
                  <a:pt x="3059941" y="29053"/>
                </a:moveTo>
                <a:lnTo>
                  <a:pt x="3049689" y="36739"/>
                </a:lnTo>
                <a:lnTo>
                  <a:pt x="3053395" y="56737"/>
                </a:lnTo>
                <a:lnTo>
                  <a:pt x="3053608" y="50859"/>
                </a:lnTo>
                <a:lnTo>
                  <a:pt x="3055504" y="46014"/>
                </a:lnTo>
                <a:lnTo>
                  <a:pt x="3059082" y="42202"/>
                </a:lnTo>
                <a:lnTo>
                  <a:pt x="3062660" y="38389"/>
                </a:lnTo>
                <a:lnTo>
                  <a:pt x="3059941" y="29053"/>
                </a:lnTo>
                <a:close/>
              </a:path>
              <a:path w="3899291" h="125359">
                <a:moveTo>
                  <a:pt x="3103234" y="65874"/>
                </a:moveTo>
                <a:lnTo>
                  <a:pt x="3103234" y="58973"/>
                </a:lnTo>
                <a:lnTo>
                  <a:pt x="3102893" y="53947"/>
                </a:lnTo>
                <a:lnTo>
                  <a:pt x="3102212" y="50795"/>
                </a:lnTo>
                <a:lnTo>
                  <a:pt x="3101445" y="46195"/>
                </a:lnTo>
                <a:lnTo>
                  <a:pt x="3099911" y="42170"/>
                </a:lnTo>
                <a:lnTo>
                  <a:pt x="3097611" y="38719"/>
                </a:lnTo>
                <a:lnTo>
                  <a:pt x="3095225" y="35099"/>
                </a:lnTo>
                <a:lnTo>
                  <a:pt x="3091754" y="32149"/>
                </a:lnTo>
                <a:lnTo>
                  <a:pt x="3087196" y="29870"/>
                </a:lnTo>
                <a:lnTo>
                  <a:pt x="3082638" y="27591"/>
                </a:lnTo>
                <a:lnTo>
                  <a:pt x="3077931" y="26452"/>
                </a:lnTo>
                <a:lnTo>
                  <a:pt x="3072908" y="26452"/>
                </a:lnTo>
                <a:lnTo>
                  <a:pt x="3059941" y="29053"/>
                </a:lnTo>
                <a:lnTo>
                  <a:pt x="3062660" y="38389"/>
                </a:lnTo>
                <a:lnTo>
                  <a:pt x="3067090" y="36483"/>
                </a:lnTo>
                <a:lnTo>
                  <a:pt x="3079742" y="36483"/>
                </a:lnTo>
                <a:lnTo>
                  <a:pt x="3085002" y="39252"/>
                </a:lnTo>
                <a:lnTo>
                  <a:pt x="3088154" y="44789"/>
                </a:lnTo>
                <a:lnTo>
                  <a:pt x="3089858" y="47771"/>
                </a:lnTo>
                <a:lnTo>
                  <a:pt x="3090945" y="51753"/>
                </a:lnTo>
                <a:lnTo>
                  <a:pt x="3091413" y="56737"/>
                </a:lnTo>
                <a:lnTo>
                  <a:pt x="3053395" y="56737"/>
                </a:lnTo>
                <a:lnTo>
                  <a:pt x="3049689" y="36739"/>
                </a:lnTo>
                <a:lnTo>
                  <a:pt x="3047987" y="38861"/>
                </a:lnTo>
                <a:lnTo>
                  <a:pt x="3042555" y="49931"/>
                </a:lnTo>
                <a:lnTo>
                  <a:pt x="3040744" y="63510"/>
                </a:lnTo>
                <a:lnTo>
                  <a:pt x="3040796" y="66033"/>
                </a:lnTo>
                <a:lnTo>
                  <a:pt x="3043318" y="79376"/>
                </a:lnTo>
                <a:lnTo>
                  <a:pt x="3049625" y="89546"/>
                </a:lnTo>
                <a:lnTo>
                  <a:pt x="3055546" y="95744"/>
                </a:lnTo>
                <a:lnTo>
                  <a:pt x="3062767" y="98843"/>
                </a:lnTo>
                <a:lnTo>
                  <a:pt x="3074779" y="98843"/>
                </a:lnTo>
                <a:lnTo>
                  <a:pt x="3077910" y="98502"/>
                </a:lnTo>
                <a:lnTo>
                  <a:pt x="3080679" y="97821"/>
                </a:lnTo>
                <a:lnTo>
                  <a:pt x="3085833" y="96628"/>
                </a:lnTo>
                <a:lnTo>
                  <a:pt x="3090157" y="94328"/>
                </a:lnTo>
                <a:lnTo>
                  <a:pt x="3093650" y="90920"/>
                </a:lnTo>
                <a:lnTo>
                  <a:pt x="3095737" y="88961"/>
                </a:lnTo>
                <a:lnTo>
                  <a:pt x="3097622" y="86437"/>
                </a:lnTo>
                <a:lnTo>
                  <a:pt x="3099304" y="83349"/>
                </a:lnTo>
                <a:lnTo>
                  <a:pt x="3100987" y="80261"/>
                </a:lnTo>
                <a:lnTo>
                  <a:pt x="3101977" y="77460"/>
                </a:lnTo>
                <a:lnTo>
                  <a:pt x="3102275" y="74947"/>
                </a:lnTo>
                <a:lnTo>
                  <a:pt x="3090966" y="74947"/>
                </a:lnTo>
                <a:lnTo>
                  <a:pt x="3090114" y="77971"/>
                </a:lnTo>
                <a:lnTo>
                  <a:pt x="3088666" y="80633"/>
                </a:lnTo>
                <a:lnTo>
                  <a:pt x="3086621" y="82934"/>
                </a:lnTo>
                <a:lnTo>
                  <a:pt x="3083043" y="86895"/>
                </a:lnTo>
                <a:lnTo>
                  <a:pt x="3078250" y="88876"/>
                </a:lnTo>
                <a:lnTo>
                  <a:pt x="3065812" y="88876"/>
                </a:lnTo>
                <a:lnTo>
                  <a:pt x="3061063" y="86778"/>
                </a:lnTo>
                <a:lnTo>
                  <a:pt x="3057996" y="82582"/>
                </a:lnTo>
                <a:lnTo>
                  <a:pt x="3054929" y="78386"/>
                </a:lnTo>
                <a:lnTo>
                  <a:pt x="3053289" y="72817"/>
                </a:lnTo>
                <a:lnTo>
                  <a:pt x="3053075" y="65874"/>
                </a:lnTo>
                <a:lnTo>
                  <a:pt x="3103234" y="65874"/>
                </a:lnTo>
                <a:close/>
              </a:path>
              <a:path w="3899291" h="125359">
                <a:moveTo>
                  <a:pt x="3132860" y="81400"/>
                </a:moveTo>
                <a:lnTo>
                  <a:pt x="3129751" y="76459"/>
                </a:lnTo>
                <a:lnTo>
                  <a:pt x="3128196" y="70325"/>
                </a:lnTo>
                <a:lnTo>
                  <a:pt x="3128196" y="54394"/>
                </a:lnTo>
                <a:lnTo>
                  <a:pt x="3129996" y="47877"/>
                </a:lnTo>
                <a:lnTo>
                  <a:pt x="3133595" y="43447"/>
                </a:lnTo>
                <a:lnTo>
                  <a:pt x="3137195" y="39017"/>
                </a:lnTo>
                <a:lnTo>
                  <a:pt x="3141891" y="36803"/>
                </a:lnTo>
                <a:lnTo>
                  <a:pt x="3152881" y="36803"/>
                </a:lnTo>
                <a:lnTo>
                  <a:pt x="3157247" y="38879"/>
                </a:lnTo>
                <a:lnTo>
                  <a:pt x="3160783" y="43032"/>
                </a:lnTo>
                <a:lnTo>
                  <a:pt x="3164318" y="47185"/>
                </a:lnTo>
                <a:lnTo>
                  <a:pt x="3166086" y="53585"/>
                </a:lnTo>
                <a:lnTo>
                  <a:pt x="3166086" y="70794"/>
                </a:lnTo>
                <a:lnTo>
                  <a:pt x="3164372" y="77364"/>
                </a:lnTo>
                <a:lnTo>
                  <a:pt x="3160943" y="81943"/>
                </a:lnTo>
                <a:lnTo>
                  <a:pt x="3157513" y="86522"/>
                </a:lnTo>
                <a:lnTo>
                  <a:pt x="3153158" y="97906"/>
                </a:lnTo>
                <a:lnTo>
                  <a:pt x="3156821" y="96032"/>
                </a:lnTo>
                <a:lnTo>
                  <a:pt x="3160485" y="94157"/>
                </a:lnTo>
                <a:lnTo>
                  <a:pt x="3163658" y="91112"/>
                </a:lnTo>
                <a:lnTo>
                  <a:pt x="3166341" y="86895"/>
                </a:lnTo>
                <a:lnTo>
                  <a:pt x="3166341" y="96415"/>
                </a:lnTo>
                <a:lnTo>
                  <a:pt x="3176693" y="96415"/>
                </a:lnTo>
                <a:lnTo>
                  <a:pt x="3176693" y="2236"/>
                </a:lnTo>
                <a:lnTo>
                  <a:pt x="3165639" y="2236"/>
                </a:lnTo>
                <a:lnTo>
                  <a:pt x="3165639" y="36803"/>
                </a:lnTo>
                <a:lnTo>
                  <a:pt x="3163041" y="33608"/>
                </a:lnTo>
                <a:lnTo>
                  <a:pt x="3160719" y="31372"/>
                </a:lnTo>
                <a:lnTo>
                  <a:pt x="3158674" y="30094"/>
                </a:lnTo>
                <a:lnTo>
                  <a:pt x="3155139" y="27879"/>
                </a:lnTo>
                <a:lnTo>
                  <a:pt x="3150751" y="26771"/>
                </a:lnTo>
                <a:lnTo>
                  <a:pt x="3136055" y="26771"/>
                </a:lnTo>
                <a:lnTo>
                  <a:pt x="3128782" y="30424"/>
                </a:lnTo>
                <a:lnTo>
                  <a:pt x="3123691" y="37729"/>
                </a:lnTo>
                <a:lnTo>
                  <a:pt x="3117744" y="50461"/>
                </a:lnTo>
                <a:lnTo>
                  <a:pt x="3116056" y="63638"/>
                </a:lnTo>
                <a:lnTo>
                  <a:pt x="3116082" y="65425"/>
                </a:lnTo>
                <a:lnTo>
                  <a:pt x="3118392" y="78741"/>
                </a:lnTo>
                <a:lnTo>
                  <a:pt x="3124426" y="89227"/>
                </a:lnTo>
                <a:lnTo>
                  <a:pt x="3130006" y="95638"/>
                </a:lnTo>
                <a:lnTo>
                  <a:pt x="3136609" y="98843"/>
                </a:lnTo>
                <a:lnTo>
                  <a:pt x="3135970" y="86341"/>
                </a:lnTo>
                <a:lnTo>
                  <a:pt x="3132860" y="81400"/>
                </a:lnTo>
                <a:close/>
              </a:path>
              <a:path w="3899291" h="125359">
                <a:moveTo>
                  <a:pt x="3135970" y="86341"/>
                </a:moveTo>
                <a:lnTo>
                  <a:pt x="3136609" y="98843"/>
                </a:lnTo>
                <a:lnTo>
                  <a:pt x="3148962" y="98843"/>
                </a:lnTo>
                <a:lnTo>
                  <a:pt x="3153158" y="97906"/>
                </a:lnTo>
                <a:lnTo>
                  <a:pt x="3157513" y="86522"/>
                </a:lnTo>
                <a:lnTo>
                  <a:pt x="3153137" y="88812"/>
                </a:lnTo>
                <a:lnTo>
                  <a:pt x="3140954" y="88812"/>
                </a:lnTo>
                <a:lnTo>
                  <a:pt x="3135970" y="86341"/>
                </a:lnTo>
                <a:close/>
              </a:path>
              <a:path w="3899291" h="125359">
                <a:moveTo>
                  <a:pt x="3240418" y="73115"/>
                </a:moveTo>
                <a:lnTo>
                  <a:pt x="3239673" y="87662"/>
                </a:lnTo>
                <a:lnTo>
                  <a:pt x="3242101" y="90942"/>
                </a:lnTo>
                <a:lnTo>
                  <a:pt x="3242037" y="77119"/>
                </a:lnTo>
                <a:lnTo>
                  <a:pt x="3240418" y="73115"/>
                </a:lnTo>
                <a:close/>
              </a:path>
              <a:path w="3899291" h="125359">
                <a:moveTo>
                  <a:pt x="3321658" y="29054"/>
                </a:moveTo>
                <a:lnTo>
                  <a:pt x="3311407" y="36739"/>
                </a:lnTo>
                <a:lnTo>
                  <a:pt x="3315113" y="56737"/>
                </a:lnTo>
                <a:lnTo>
                  <a:pt x="3315326" y="50859"/>
                </a:lnTo>
                <a:lnTo>
                  <a:pt x="3317221" y="46014"/>
                </a:lnTo>
                <a:lnTo>
                  <a:pt x="3320799" y="42202"/>
                </a:lnTo>
                <a:lnTo>
                  <a:pt x="3324378" y="38389"/>
                </a:lnTo>
                <a:lnTo>
                  <a:pt x="3321658" y="29054"/>
                </a:lnTo>
                <a:close/>
              </a:path>
              <a:path w="3899291" h="125359">
                <a:moveTo>
                  <a:pt x="3364951" y="65874"/>
                </a:moveTo>
                <a:lnTo>
                  <a:pt x="3364951" y="58974"/>
                </a:lnTo>
                <a:lnTo>
                  <a:pt x="3364610" y="53947"/>
                </a:lnTo>
                <a:lnTo>
                  <a:pt x="3363929" y="50795"/>
                </a:lnTo>
                <a:lnTo>
                  <a:pt x="3363162" y="46195"/>
                </a:lnTo>
                <a:lnTo>
                  <a:pt x="3361629" y="42170"/>
                </a:lnTo>
                <a:lnTo>
                  <a:pt x="3359329" y="38720"/>
                </a:lnTo>
                <a:lnTo>
                  <a:pt x="3356943" y="35099"/>
                </a:lnTo>
                <a:lnTo>
                  <a:pt x="3353471" y="32149"/>
                </a:lnTo>
                <a:lnTo>
                  <a:pt x="3348914" y="29870"/>
                </a:lnTo>
                <a:lnTo>
                  <a:pt x="3344356" y="27591"/>
                </a:lnTo>
                <a:lnTo>
                  <a:pt x="3339649" y="26452"/>
                </a:lnTo>
                <a:lnTo>
                  <a:pt x="3334625" y="26452"/>
                </a:lnTo>
                <a:lnTo>
                  <a:pt x="3321658" y="29054"/>
                </a:lnTo>
                <a:lnTo>
                  <a:pt x="3324378" y="38389"/>
                </a:lnTo>
                <a:lnTo>
                  <a:pt x="3328807" y="36483"/>
                </a:lnTo>
                <a:lnTo>
                  <a:pt x="3341459" y="36483"/>
                </a:lnTo>
                <a:lnTo>
                  <a:pt x="3346720" y="39252"/>
                </a:lnTo>
                <a:lnTo>
                  <a:pt x="3349872" y="44789"/>
                </a:lnTo>
                <a:lnTo>
                  <a:pt x="3351576" y="47771"/>
                </a:lnTo>
                <a:lnTo>
                  <a:pt x="3352662" y="51754"/>
                </a:lnTo>
                <a:lnTo>
                  <a:pt x="3353131" y="56737"/>
                </a:lnTo>
                <a:lnTo>
                  <a:pt x="3315113" y="56737"/>
                </a:lnTo>
                <a:lnTo>
                  <a:pt x="3311407" y="36739"/>
                </a:lnTo>
                <a:lnTo>
                  <a:pt x="3309705" y="38861"/>
                </a:lnTo>
                <a:lnTo>
                  <a:pt x="3304272" y="49931"/>
                </a:lnTo>
                <a:lnTo>
                  <a:pt x="3302461" y="63510"/>
                </a:lnTo>
                <a:lnTo>
                  <a:pt x="3302514" y="66034"/>
                </a:lnTo>
                <a:lnTo>
                  <a:pt x="3305035" y="79377"/>
                </a:lnTo>
                <a:lnTo>
                  <a:pt x="3311343" y="89547"/>
                </a:lnTo>
                <a:lnTo>
                  <a:pt x="3317264" y="95744"/>
                </a:lnTo>
                <a:lnTo>
                  <a:pt x="3324484" y="98843"/>
                </a:lnTo>
                <a:lnTo>
                  <a:pt x="3336496" y="98843"/>
                </a:lnTo>
                <a:lnTo>
                  <a:pt x="3339627" y="98502"/>
                </a:lnTo>
                <a:lnTo>
                  <a:pt x="3342396" y="97821"/>
                </a:lnTo>
                <a:lnTo>
                  <a:pt x="3347550" y="96628"/>
                </a:lnTo>
                <a:lnTo>
                  <a:pt x="3351874" y="94328"/>
                </a:lnTo>
                <a:lnTo>
                  <a:pt x="3355367" y="90920"/>
                </a:lnTo>
                <a:lnTo>
                  <a:pt x="3357454" y="88961"/>
                </a:lnTo>
                <a:lnTo>
                  <a:pt x="3359339" y="86437"/>
                </a:lnTo>
                <a:lnTo>
                  <a:pt x="3361022" y="83349"/>
                </a:lnTo>
                <a:lnTo>
                  <a:pt x="3362704" y="80261"/>
                </a:lnTo>
                <a:lnTo>
                  <a:pt x="3363695" y="77460"/>
                </a:lnTo>
                <a:lnTo>
                  <a:pt x="3363993" y="74947"/>
                </a:lnTo>
                <a:lnTo>
                  <a:pt x="3352683" y="74947"/>
                </a:lnTo>
                <a:lnTo>
                  <a:pt x="3351832" y="77971"/>
                </a:lnTo>
                <a:lnTo>
                  <a:pt x="3350383" y="80634"/>
                </a:lnTo>
                <a:lnTo>
                  <a:pt x="3348339" y="82934"/>
                </a:lnTo>
                <a:lnTo>
                  <a:pt x="3344760" y="86895"/>
                </a:lnTo>
                <a:lnTo>
                  <a:pt x="3339968" y="88876"/>
                </a:lnTo>
                <a:lnTo>
                  <a:pt x="3327530" y="88876"/>
                </a:lnTo>
                <a:lnTo>
                  <a:pt x="3322780" y="86778"/>
                </a:lnTo>
                <a:lnTo>
                  <a:pt x="3319713" y="82582"/>
                </a:lnTo>
                <a:lnTo>
                  <a:pt x="3316646" y="78386"/>
                </a:lnTo>
                <a:lnTo>
                  <a:pt x="3315006" y="72817"/>
                </a:lnTo>
                <a:lnTo>
                  <a:pt x="3314793" y="65874"/>
                </a:lnTo>
                <a:lnTo>
                  <a:pt x="3364951" y="65874"/>
                </a:lnTo>
                <a:close/>
              </a:path>
              <a:path w="3899291" h="125359">
                <a:moveTo>
                  <a:pt x="3414130" y="67195"/>
                </a:moveTo>
                <a:lnTo>
                  <a:pt x="3412149" y="72114"/>
                </a:lnTo>
                <a:lnTo>
                  <a:pt x="3412149" y="84254"/>
                </a:lnTo>
                <a:lnTo>
                  <a:pt x="3414162" y="89078"/>
                </a:lnTo>
                <a:lnTo>
                  <a:pt x="3418187" y="92933"/>
                </a:lnTo>
                <a:lnTo>
                  <a:pt x="3422213" y="96788"/>
                </a:lnTo>
                <a:lnTo>
                  <a:pt x="3427399" y="98715"/>
                </a:lnTo>
                <a:lnTo>
                  <a:pt x="3425376" y="84147"/>
                </a:lnTo>
                <a:lnTo>
                  <a:pt x="3424162" y="81528"/>
                </a:lnTo>
                <a:lnTo>
                  <a:pt x="3424162" y="73818"/>
                </a:lnTo>
                <a:lnTo>
                  <a:pt x="3425929" y="70624"/>
                </a:lnTo>
                <a:lnTo>
                  <a:pt x="3429465" y="68622"/>
                </a:lnTo>
                <a:lnTo>
                  <a:pt x="3431552" y="67429"/>
                </a:lnTo>
                <a:lnTo>
                  <a:pt x="3434683" y="66556"/>
                </a:lnTo>
                <a:lnTo>
                  <a:pt x="3438857" y="66002"/>
                </a:lnTo>
                <a:lnTo>
                  <a:pt x="3445822" y="65107"/>
                </a:lnTo>
                <a:lnTo>
                  <a:pt x="3450124" y="64426"/>
                </a:lnTo>
                <a:lnTo>
                  <a:pt x="3452339" y="63829"/>
                </a:lnTo>
                <a:lnTo>
                  <a:pt x="3454554" y="63233"/>
                </a:lnTo>
                <a:lnTo>
                  <a:pt x="3457771" y="61593"/>
                </a:lnTo>
                <a:lnTo>
                  <a:pt x="3457771" y="77929"/>
                </a:lnTo>
                <a:lnTo>
                  <a:pt x="3454576" y="83019"/>
                </a:lnTo>
                <a:lnTo>
                  <a:pt x="3448251" y="95329"/>
                </a:lnTo>
                <a:lnTo>
                  <a:pt x="3452638" y="93071"/>
                </a:lnTo>
                <a:lnTo>
                  <a:pt x="3456003" y="90409"/>
                </a:lnTo>
                <a:lnTo>
                  <a:pt x="3458346" y="87342"/>
                </a:lnTo>
                <a:lnTo>
                  <a:pt x="3458090" y="43298"/>
                </a:lnTo>
                <a:lnTo>
                  <a:pt x="3458090" y="49134"/>
                </a:lnTo>
                <a:lnTo>
                  <a:pt x="3457323" y="51626"/>
                </a:lnTo>
                <a:lnTo>
                  <a:pt x="3454661" y="54608"/>
                </a:lnTo>
                <a:lnTo>
                  <a:pt x="3452020" y="54948"/>
                </a:lnTo>
                <a:lnTo>
                  <a:pt x="3433682" y="57248"/>
                </a:lnTo>
                <a:lnTo>
                  <a:pt x="3427250" y="58058"/>
                </a:lnTo>
                <a:lnTo>
                  <a:pt x="3422053" y="60209"/>
                </a:lnTo>
                <a:lnTo>
                  <a:pt x="3418092" y="63702"/>
                </a:lnTo>
                <a:lnTo>
                  <a:pt x="3414130" y="67195"/>
                </a:lnTo>
                <a:close/>
              </a:path>
              <a:path w="3899291" h="125359">
                <a:moveTo>
                  <a:pt x="3470007" y="87534"/>
                </a:moveTo>
                <a:lnTo>
                  <a:pt x="3469272" y="84659"/>
                </a:lnTo>
                <a:lnTo>
                  <a:pt x="3469272" y="38762"/>
                </a:lnTo>
                <a:lnTo>
                  <a:pt x="3466780" y="33991"/>
                </a:lnTo>
                <a:lnTo>
                  <a:pt x="3461796" y="30924"/>
                </a:lnTo>
                <a:lnTo>
                  <a:pt x="3456770" y="27857"/>
                </a:lnTo>
                <a:lnTo>
                  <a:pt x="3450231" y="26324"/>
                </a:lnTo>
                <a:lnTo>
                  <a:pt x="3435237" y="26324"/>
                </a:lnTo>
                <a:lnTo>
                  <a:pt x="3429135" y="27975"/>
                </a:lnTo>
                <a:lnTo>
                  <a:pt x="3423874" y="31276"/>
                </a:lnTo>
                <a:lnTo>
                  <a:pt x="3418613" y="34577"/>
                </a:lnTo>
                <a:lnTo>
                  <a:pt x="3415877" y="40444"/>
                </a:lnTo>
                <a:lnTo>
                  <a:pt x="3415663" y="48879"/>
                </a:lnTo>
                <a:lnTo>
                  <a:pt x="3426398" y="48879"/>
                </a:lnTo>
                <a:lnTo>
                  <a:pt x="3426824" y="45343"/>
                </a:lnTo>
                <a:lnTo>
                  <a:pt x="3427740" y="42681"/>
                </a:lnTo>
                <a:lnTo>
                  <a:pt x="3429145" y="40892"/>
                </a:lnTo>
                <a:lnTo>
                  <a:pt x="3431658" y="37654"/>
                </a:lnTo>
                <a:lnTo>
                  <a:pt x="3435919" y="36036"/>
                </a:lnTo>
                <a:lnTo>
                  <a:pt x="3447122" y="36036"/>
                </a:lnTo>
                <a:lnTo>
                  <a:pt x="3451115" y="36920"/>
                </a:lnTo>
                <a:lnTo>
                  <a:pt x="3453905" y="38688"/>
                </a:lnTo>
                <a:lnTo>
                  <a:pt x="3456695" y="40455"/>
                </a:lnTo>
                <a:lnTo>
                  <a:pt x="3458090" y="43298"/>
                </a:lnTo>
                <a:lnTo>
                  <a:pt x="3458346" y="87342"/>
                </a:lnTo>
                <a:lnTo>
                  <a:pt x="3458729" y="90068"/>
                </a:lnTo>
                <a:lnTo>
                  <a:pt x="3460327" y="93668"/>
                </a:lnTo>
                <a:lnTo>
                  <a:pt x="3462116" y="96479"/>
                </a:lnTo>
                <a:lnTo>
                  <a:pt x="3464991" y="97885"/>
                </a:lnTo>
                <a:lnTo>
                  <a:pt x="3470571" y="97885"/>
                </a:lnTo>
                <a:lnTo>
                  <a:pt x="3473724" y="97565"/>
                </a:lnTo>
                <a:lnTo>
                  <a:pt x="3476875" y="96735"/>
                </a:lnTo>
                <a:lnTo>
                  <a:pt x="3476875" y="88237"/>
                </a:lnTo>
                <a:lnTo>
                  <a:pt x="3475470" y="88460"/>
                </a:lnTo>
                <a:lnTo>
                  <a:pt x="3473106" y="88620"/>
                </a:lnTo>
                <a:lnTo>
                  <a:pt x="3470007" y="87534"/>
                </a:lnTo>
                <a:close/>
              </a:path>
              <a:path w="3899291" h="125359">
                <a:moveTo>
                  <a:pt x="3454576" y="83019"/>
                </a:moveTo>
                <a:lnTo>
                  <a:pt x="3448187" y="86128"/>
                </a:lnTo>
                <a:lnTo>
                  <a:pt x="3444395" y="88003"/>
                </a:lnTo>
                <a:lnTo>
                  <a:pt x="3440476" y="88940"/>
                </a:lnTo>
                <a:lnTo>
                  <a:pt x="3433107" y="88940"/>
                </a:lnTo>
                <a:lnTo>
                  <a:pt x="3430232" y="87981"/>
                </a:lnTo>
                <a:lnTo>
                  <a:pt x="3427803" y="86064"/>
                </a:lnTo>
                <a:lnTo>
                  <a:pt x="3425376" y="84147"/>
                </a:lnTo>
                <a:lnTo>
                  <a:pt x="3427399" y="98715"/>
                </a:lnTo>
                <a:lnTo>
                  <a:pt x="3439028" y="98715"/>
                </a:lnTo>
                <a:lnTo>
                  <a:pt x="3443863" y="97586"/>
                </a:lnTo>
                <a:lnTo>
                  <a:pt x="3448251" y="95329"/>
                </a:lnTo>
                <a:lnTo>
                  <a:pt x="3454576" y="83019"/>
                </a:lnTo>
                <a:close/>
              </a:path>
              <a:path w="3899291" h="125359">
                <a:moveTo>
                  <a:pt x="3504287" y="87470"/>
                </a:moveTo>
                <a:lnTo>
                  <a:pt x="3501390" y="83764"/>
                </a:lnTo>
                <a:lnTo>
                  <a:pt x="3499814" y="81720"/>
                </a:lnTo>
                <a:lnTo>
                  <a:pt x="3498856" y="78781"/>
                </a:lnTo>
                <a:lnTo>
                  <a:pt x="3498515" y="74947"/>
                </a:lnTo>
                <a:lnTo>
                  <a:pt x="3487461" y="74947"/>
                </a:lnTo>
                <a:lnTo>
                  <a:pt x="3487759" y="81762"/>
                </a:lnTo>
                <a:lnTo>
                  <a:pt x="3490028" y="87481"/>
                </a:lnTo>
                <a:lnTo>
                  <a:pt x="3494266" y="92102"/>
                </a:lnTo>
                <a:lnTo>
                  <a:pt x="3498504" y="96724"/>
                </a:lnTo>
                <a:lnTo>
                  <a:pt x="3505714" y="99035"/>
                </a:lnTo>
                <a:lnTo>
                  <a:pt x="3525351" y="99035"/>
                </a:lnTo>
                <a:lnTo>
                  <a:pt x="3532391" y="96820"/>
                </a:lnTo>
                <a:lnTo>
                  <a:pt x="3537012" y="92390"/>
                </a:lnTo>
                <a:lnTo>
                  <a:pt x="3541634" y="87960"/>
                </a:lnTo>
                <a:lnTo>
                  <a:pt x="3543945" y="82699"/>
                </a:lnTo>
                <a:lnTo>
                  <a:pt x="3543945" y="70304"/>
                </a:lnTo>
                <a:lnTo>
                  <a:pt x="3541708" y="65682"/>
                </a:lnTo>
                <a:lnTo>
                  <a:pt x="3537236" y="62743"/>
                </a:lnTo>
                <a:lnTo>
                  <a:pt x="3534425" y="60869"/>
                </a:lnTo>
                <a:lnTo>
                  <a:pt x="3528887" y="58931"/>
                </a:lnTo>
                <a:lnTo>
                  <a:pt x="3520623" y="56929"/>
                </a:lnTo>
                <a:lnTo>
                  <a:pt x="3513020" y="55076"/>
                </a:lnTo>
                <a:lnTo>
                  <a:pt x="3509697" y="54267"/>
                </a:lnTo>
                <a:lnTo>
                  <a:pt x="3507184" y="53330"/>
                </a:lnTo>
                <a:lnTo>
                  <a:pt x="3505479" y="52265"/>
                </a:lnTo>
                <a:lnTo>
                  <a:pt x="3502540" y="50476"/>
                </a:lnTo>
                <a:lnTo>
                  <a:pt x="3501071" y="48090"/>
                </a:lnTo>
                <a:lnTo>
                  <a:pt x="3501039" y="28198"/>
                </a:lnTo>
                <a:lnTo>
                  <a:pt x="3496375" y="32202"/>
                </a:lnTo>
                <a:lnTo>
                  <a:pt x="3491710" y="36206"/>
                </a:lnTo>
                <a:lnTo>
                  <a:pt x="3489378" y="41446"/>
                </a:lnTo>
                <a:lnTo>
                  <a:pt x="3489378" y="53415"/>
                </a:lnTo>
                <a:lnTo>
                  <a:pt x="3491848" y="57717"/>
                </a:lnTo>
                <a:lnTo>
                  <a:pt x="3496790" y="60826"/>
                </a:lnTo>
                <a:lnTo>
                  <a:pt x="3499558" y="62616"/>
                </a:lnTo>
                <a:lnTo>
                  <a:pt x="3503861" y="64234"/>
                </a:lnTo>
                <a:lnTo>
                  <a:pt x="3509697" y="65682"/>
                </a:lnTo>
                <a:lnTo>
                  <a:pt x="3518834" y="67983"/>
                </a:lnTo>
                <a:lnTo>
                  <a:pt x="3523732" y="69218"/>
                </a:lnTo>
                <a:lnTo>
                  <a:pt x="3527013" y="70304"/>
                </a:lnTo>
                <a:lnTo>
                  <a:pt x="3528674" y="71241"/>
                </a:lnTo>
                <a:lnTo>
                  <a:pt x="3531272" y="72775"/>
                </a:lnTo>
                <a:lnTo>
                  <a:pt x="3532572" y="75011"/>
                </a:lnTo>
                <a:lnTo>
                  <a:pt x="3532572" y="81826"/>
                </a:lnTo>
                <a:lnTo>
                  <a:pt x="3530953" y="84691"/>
                </a:lnTo>
                <a:lnTo>
                  <a:pt x="3527716" y="86544"/>
                </a:lnTo>
                <a:lnTo>
                  <a:pt x="3524478" y="88397"/>
                </a:lnTo>
                <a:lnTo>
                  <a:pt x="3520730" y="89323"/>
                </a:lnTo>
                <a:lnTo>
                  <a:pt x="3509314" y="89323"/>
                </a:lnTo>
                <a:lnTo>
                  <a:pt x="3504287" y="87470"/>
                </a:lnTo>
                <a:close/>
              </a:path>
              <a:path w="3899291" h="125359">
                <a:moveTo>
                  <a:pt x="3509952" y="36036"/>
                </a:moveTo>
                <a:lnTo>
                  <a:pt x="3520815" y="36036"/>
                </a:lnTo>
                <a:lnTo>
                  <a:pt x="3525394" y="37548"/>
                </a:lnTo>
                <a:lnTo>
                  <a:pt x="3528035" y="40572"/>
                </a:lnTo>
                <a:lnTo>
                  <a:pt x="3529653" y="42702"/>
                </a:lnTo>
                <a:lnTo>
                  <a:pt x="3530570" y="45066"/>
                </a:lnTo>
                <a:lnTo>
                  <a:pt x="3530782" y="47664"/>
                </a:lnTo>
                <a:lnTo>
                  <a:pt x="3541645" y="47664"/>
                </a:lnTo>
                <a:lnTo>
                  <a:pt x="3541730" y="43234"/>
                </a:lnTo>
                <a:lnTo>
                  <a:pt x="3540345" y="39103"/>
                </a:lnTo>
                <a:lnTo>
                  <a:pt x="3537491" y="35269"/>
                </a:lnTo>
                <a:lnTo>
                  <a:pt x="3532934" y="29221"/>
                </a:lnTo>
                <a:lnTo>
                  <a:pt x="3525501" y="26196"/>
                </a:lnTo>
                <a:lnTo>
                  <a:pt x="3507311" y="26196"/>
                </a:lnTo>
                <a:lnTo>
                  <a:pt x="3501039" y="28198"/>
                </a:lnTo>
                <a:lnTo>
                  <a:pt x="3501071" y="42383"/>
                </a:lnTo>
                <a:lnTo>
                  <a:pt x="3502189" y="40189"/>
                </a:lnTo>
                <a:lnTo>
                  <a:pt x="3504426" y="38528"/>
                </a:lnTo>
                <a:lnTo>
                  <a:pt x="3506662" y="36867"/>
                </a:lnTo>
                <a:lnTo>
                  <a:pt x="3509952" y="36036"/>
                </a:lnTo>
                <a:close/>
              </a:path>
              <a:path w="3899291" h="125359">
                <a:moveTo>
                  <a:pt x="3632665" y="80346"/>
                </a:moveTo>
                <a:lnTo>
                  <a:pt x="3629832" y="86118"/>
                </a:lnTo>
                <a:lnTo>
                  <a:pt x="3624603" y="89003"/>
                </a:lnTo>
                <a:lnTo>
                  <a:pt x="3610035" y="89003"/>
                </a:lnTo>
                <a:lnTo>
                  <a:pt x="3604966" y="86576"/>
                </a:lnTo>
                <a:lnTo>
                  <a:pt x="3601771" y="81720"/>
                </a:lnTo>
                <a:lnTo>
                  <a:pt x="3606478" y="98907"/>
                </a:lnTo>
                <a:lnTo>
                  <a:pt x="3618113" y="98859"/>
                </a:lnTo>
                <a:lnTo>
                  <a:pt x="3631428" y="95835"/>
                </a:lnTo>
                <a:lnTo>
                  <a:pt x="3632665" y="80346"/>
                </a:lnTo>
                <a:close/>
              </a:path>
              <a:path w="3899291" h="125359">
                <a:moveTo>
                  <a:pt x="3585158" y="63702"/>
                </a:moveTo>
                <a:lnTo>
                  <a:pt x="3585186" y="65548"/>
                </a:lnTo>
                <a:lnTo>
                  <a:pt x="3587482" y="78904"/>
                </a:lnTo>
                <a:lnTo>
                  <a:pt x="3593464" y="89355"/>
                </a:lnTo>
                <a:lnTo>
                  <a:pt x="3599002" y="95723"/>
                </a:lnTo>
                <a:lnTo>
                  <a:pt x="3606478" y="98907"/>
                </a:lnTo>
                <a:lnTo>
                  <a:pt x="3601771" y="81720"/>
                </a:lnTo>
                <a:lnTo>
                  <a:pt x="3598576" y="76864"/>
                </a:lnTo>
                <a:lnTo>
                  <a:pt x="3596978" y="70794"/>
                </a:lnTo>
                <a:lnTo>
                  <a:pt x="3596978" y="55928"/>
                </a:lnTo>
                <a:lnTo>
                  <a:pt x="3598576" y="49454"/>
                </a:lnTo>
                <a:lnTo>
                  <a:pt x="3601771" y="44086"/>
                </a:lnTo>
                <a:lnTo>
                  <a:pt x="3604966" y="38720"/>
                </a:lnTo>
                <a:lnTo>
                  <a:pt x="3610077" y="36036"/>
                </a:lnTo>
                <a:lnTo>
                  <a:pt x="3625029" y="36036"/>
                </a:lnTo>
                <a:lnTo>
                  <a:pt x="3630609" y="39188"/>
                </a:lnTo>
                <a:lnTo>
                  <a:pt x="3633847" y="45492"/>
                </a:lnTo>
                <a:lnTo>
                  <a:pt x="3635891" y="49496"/>
                </a:lnTo>
                <a:lnTo>
                  <a:pt x="3636914" y="54693"/>
                </a:lnTo>
                <a:lnTo>
                  <a:pt x="3636914" y="68153"/>
                </a:lnTo>
                <a:lnTo>
                  <a:pt x="3635497" y="74574"/>
                </a:lnTo>
                <a:lnTo>
                  <a:pt x="3632665" y="80346"/>
                </a:lnTo>
                <a:lnTo>
                  <a:pt x="3631428" y="95835"/>
                </a:lnTo>
                <a:lnTo>
                  <a:pt x="3640875" y="88109"/>
                </a:lnTo>
                <a:lnTo>
                  <a:pt x="3642534" y="85687"/>
                </a:lnTo>
                <a:lnTo>
                  <a:pt x="3647328" y="74366"/>
                </a:lnTo>
                <a:lnTo>
                  <a:pt x="3648926" y="60763"/>
                </a:lnTo>
                <a:lnTo>
                  <a:pt x="3648873" y="58193"/>
                </a:lnTo>
                <a:lnTo>
                  <a:pt x="3646279" y="44736"/>
                </a:lnTo>
                <a:lnTo>
                  <a:pt x="3639789" y="34822"/>
                </a:lnTo>
                <a:lnTo>
                  <a:pt x="3633698" y="28944"/>
                </a:lnTo>
                <a:lnTo>
                  <a:pt x="3626243" y="26005"/>
                </a:lnTo>
                <a:lnTo>
                  <a:pt x="3617150" y="26006"/>
                </a:lnTo>
                <a:lnTo>
                  <a:pt x="3604057" y="28608"/>
                </a:lnTo>
                <a:lnTo>
                  <a:pt x="3593912" y="36228"/>
                </a:lnTo>
                <a:lnTo>
                  <a:pt x="3591950" y="38763"/>
                </a:lnTo>
                <a:lnTo>
                  <a:pt x="3586856" y="49869"/>
                </a:lnTo>
                <a:lnTo>
                  <a:pt x="3585158" y="63702"/>
                </a:lnTo>
                <a:close/>
              </a:path>
              <a:path w="3899291" h="125359">
                <a:moveTo>
                  <a:pt x="3680874" y="16282"/>
                </a:moveTo>
                <a:lnTo>
                  <a:pt x="3681556" y="14472"/>
                </a:lnTo>
                <a:lnTo>
                  <a:pt x="3684324" y="11757"/>
                </a:lnTo>
                <a:lnTo>
                  <a:pt x="3689319" y="11789"/>
                </a:lnTo>
                <a:lnTo>
                  <a:pt x="3691907" y="11948"/>
                </a:lnTo>
                <a:lnTo>
                  <a:pt x="3691907" y="1470"/>
                </a:lnTo>
                <a:lnTo>
                  <a:pt x="3689287" y="1278"/>
                </a:lnTo>
                <a:lnTo>
                  <a:pt x="3679383" y="1214"/>
                </a:lnTo>
                <a:lnTo>
                  <a:pt x="3674208" y="3173"/>
                </a:lnTo>
                <a:lnTo>
                  <a:pt x="3671524" y="7092"/>
                </a:lnTo>
                <a:lnTo>
                  <a:pt x="3670033" y="9307"/>
                </a:lnTo>
                <a:lnTo>
                  <a:pt x="3669202" y="12800"/>
                </a:lnTo>
                <a:lnTo>
                  <a:pt x="3669032" y="17571"/>
                </a:lnTo>
                <a:lnTo>
                  <a:pt x="3669032" y="28305"/>
                </a:lnTo>
                <a:lnTo>
                  <a:pt x="3659511" y="28305"/>
                </a:lnTo>
                <a:lnTo>
                  <a:pt x="3659511" y="37378"/>
                </a:lnTo>
                <a:lnTo>
                  <a:pt x="3669032" y="37378"/>
                </a:lnTo>
                <a:lnTo>
                  <a:pt x="3669032" y="96415"/>
                </a:lnTo>
                <a:lnTo>
                  <a:pt x="3680405" y="96415"/>
                </a:lnTo>
                <a:lnTo>
                  <a:pt x="3680405" y="37378"/>
                </a:lnTo>
                <a:lnTo>
                  <a:pt x="3691907" y="37378"/>
                </a:lnTo>
                <a:lnTo>
                  <a:pt x="3691907" y="28305"/>
                </a:lnTo>
                <a:lnTo>
                  <a:pt x="3680533" y="28305"/>
                </a:lnTo>
                <a:lnTo>
                  <a:pt x="3680533" y="20893"/>
                </a:lnTo>
                <a:lnTo>
                  <a:pt x="3680874" y="16282"/>
                </a:lnTo>
                <a:close/>
              </a:path>
              <a:path w="3899291" h="125359">
                <a:moveTo>
                  <a:pt x="3804257" y="38485"/>
                </a:moveTo>
                <a:lnTo>
                  <a:pt x="3806344" y="42234"/>
                </a:lnTo>
                <a:lnTo>
                  <a:pt x="3807622" y="44576"/>
                </a:lnTo>
                <a:lnTo>
                  <a:pt x="3808261" y="48261"/>
                </a:lnTo>
                <a:lnTo>
                  <a:pt x="3808261" y="96415"/>
                </a:lnTo>
                <a:lnTo>
                  <a:pt x="3820082" y="96415"/>
                </a:lnTo>
                <a:lnTo>
                  <a:pt x="3820082" y="45790"/>
                </a:lnTo>
                <a:lnTo>
                  <a:pt x="3819123" y="40530"/>
                </a:lnTo>
                <a:lnTo>
                  <a:pt x="3817207" y="36739"/>
                </a:lnTo>
                <a:lnTo>
                  <a:pt x="3813671" y="29796"/>
                </a:lnTo>
                <a:lnTo>
                  <a:pt x="3806941" y="26324"/>
                </a:lnTo>
                <a:lnTo>
                  <a:pt x="3791477" y="26324"/>
                </a:lnTo>
                <a:lnTo>
                  <a:pt x="3786856" y="27538"/>
                </a:lnTo>
                <a:lnTo>
                  <a:pt x="3783150" y="29966"/>
                </a:lnTo>
                <a:lnTo>
                  <a:pt x="3780977" y="31372"/>
                </a:lnTo>
                <a:lnTo>
                  <a:pt x="3778528" y="33800"/>
                </a:lnTo>
                <a:lnTo>
                  <a:pt x="3775802" y="37250"/>
                </a:lnTo>
                <a:lnTo>
                  <a:pt x="3775802" y="2236"/>
                </a:lnTo>
                <a:lnTo>
                  <a:pt x="3764301" y="2236"/>
                </a:lnTo>
                <a:lnTo>
                  <a:pt x="3764301" y="96415"/>
                </a:lnTo>
                <a:lnTo>
                  <a:pt x="3775802" y="96415"/>
                </a:lnTo>
                <a:lnTo>
                  <a:pt x="3775802" y="51008"/>
                </a:lnTo>
                <a:lnTo>
                  <a:pt x="3777740" y="44811"/>
                </a:lnTo>
                <a:lnTo>
                  <a:pt x="3781616" y="41531"/>
                </a:lnTo>
                <a:lnTo>
                  <a:pt x="3785493" y="38251"/>
                </a:lnTo>
                <a:lnTo>
                  <a:pt x="3789816" y="36611"/>
                </a:lnTo>
                <a:lnTo>
                  <a:pt x="3800338" y="36611"/>
                </a:lnTo>
                <a:lnTo>
                  <a:pt x="3804257" y="38485"/>
                </a:lnTo>
                <a:close/>
              </a:path>
              <a:path w="3899291" h="125359">
                <a:moveTo>
                  <a:pt x="3855998" y="29054"/>
                </a:moveTo>
                <a:lnTo>
                  <a:pt x="3845747" y="36739"/>
                </a:lnTo>
                <a:lnTo>
                  <a:pt x="3849453" y="56737"/>
                </a:lnTo>
                <a:lnTo>
                  <a:pt x="3849666" y="50859"/>
                </a:lnTo>
                <a:lnTo>
                  <a:pt x="3851561" y="46014"/>
                </a:lnTo>
                <a:lnTo>
                  <a:pt x="3855139" y="42202"/>
                </a:lnTo>
                <a:lnTo>
                  <a:pt x="3858718" y="38389"/>
                </a:lnTo>
                <a:lnTo>
                  <a:pt x="3855998" y="29054"/>
                </a:lnTo>
                <a:close/>
              </a:path>
              <a:path w="3899291" h="125359">
                <a:moveTo>
                  <a:pt x="3899291" y="65874"/>
                </a:moveTo>
                <a:lnTo>
                  <a:pt x="3899291" y="58974"/>
                </a:lnTo>
                <a:lnTo>
                  <a:pt x="3898950" y="53947"/>
                </a:lnTo>
                <a:lnTo>
                  <a:pt x="3898269" y="50795"/>
                </a:lnTo>
                <a:lnTo>
                  <a:pt x="3897502" y="46195"/>
                </a:lnTo>
                <a:lnTo>
                  <a:pt x="3895969" y="42170"/>
                </a:lnTo>
                <a:lnTo>
                  <a:pt x="3893669" y="38720"/>
                </a:lnTo>
                <a:lnTo>
                  <a:pt x="3891283" y="35099"/>
                </a:lnTo>
                <a:lnTo>
                  <a:pt x="3887811" y="32149"/>
                </a:lnTo>
                <a:lnTo>
                  <a:pt x="3883254" y="29870"/>
                </a:lnTo>
                <a:lnTo>
                  <a:pt x="3878696" y="27591"/>
                </a:lnTo>
                <a:lnTo>
                  <a:pt x="3873989" y="26452"/>
                </a:lnTo>
                <a:lnTo>
                  <a:pt x="3868965" y="26452"/>
                </a:lnTo>
                <a:lnTo>
                  <a:pt x="3855998" y="29054"/>
                </a:lnTo>
                <a:lnTo>
                  <a:pt x="3858718" y="38389"/>
                </a:lnTo>
                <a:lnTo>
                  <a:pt x="3863147" y="36483"/>
                </a:lnTo>
                <a:lnTo>
                  <a:pt x="3875799" y="36483"/>
                </a:lnTo>
                <a:lnTo>
                  <a:pt x="3881060" y="39252"/>
                </a:lnTo>
                <a:lnTo>
                  <a:pt x="3884212" y="44789"/>
                </a:lnTo>
                <a:lnTo>
                  <a:pt x="3885916" y="47771"/>
                </a:lnTo>
                <a:lnTo>
                  <a:pt x="3887002" y="51754"/>
                </a:lnTo>
                <a:lnTo>
                  <a:pt x="3887471" y="56737"/>
                </a:lnTo>
                <a:lnTo>
                  <a:pt x="3849453" y="56737"/>
                </a:lnTo>
                <a:lnTo>
                  <a:pt x="3845747" y="36739"/>
                </a:lnTo>
                <a:lnTo>
                  <a:pt x="3844045" y="38861"/>
                </a:lnTo>
                <a:lnTo>
                  <a:pt x="3838612" y="49931"/>
                </a:lnTo>
                <a:lnTo>
                  <a:pt x="3836801" y="63510"/>
                </a:lnTo>
                <a:lnTo>
                  <a:pt x="3836854" y="66034"/>
                </a:lnTo>
                <a:lnTo>
                  <a:pt x="3839375" y="79377"/>
                </a:lnTo>
                <a:lnTo>
                  <a:pt x="3845682" y="89547"/>
                </a:lnTo>
                <a:lnTo>
                  <a:pt x="3851604" y="95744"/>
                </a:lnTo>
                <a:lnTo>
                  <a:pt x="3858824" y="98843"/>
                </a:lnTo>
                <a:lnTo>
                  <a:pt x="3870836" y="98843"/>
                </a:lnTo>
                <a:lnTo>
                  <a:pt x="3873967" y="98502"/>
                </a:lnTo>
                <a:lnTo>
                  <a:pt x="3876736" y="97821"/>
                </a:lnTo>
                <a:lnTo>
                  <a:pt x="3881890" y="96628"/>
                </a:lnTo>
                <a:lnTo>
                  <a:pt x="3886214" y="94328"/>
                </a:lnTo>
                <a:lnTo>
                  <a:pt x="3889707" y="90920"/>
                </a:lnTo>
                <a:lnTo>
                  <a:pt x="3891794" y="88961"/>
                </a:lnTo>
                <a:lnTo>
                  <a:pt x="3893679" y="86437"/>
                </a:lnTo>
                <a:lnTo>
                  <a:pt x="3895362" y="83349"/>
                </a:lnTo>
                <a:lnTo>
                  <a:pt x="3897044" y="80261"/>
                </a:lnTo>
                <a:lnTo>
                  <a:pt x="3898035" y="77460"/>
                </a:lnTo>
                <a:lnTo>
                  <a:pt x="3898333" y="74947"/>
                </a:lnTo>
                <a:lnTo>
                  <a:pt x="3887023" y="74947"/>
                </a:lnTo>
                <a:lnTo>
                  <a:pt x="3886171" y="77971"/>
                </a:lnTo>
                <a:lnTo>
                  <a:pt x="3884723" y="80634"/>
                </a:lnTo>
                <a:lnTo>
                  <a:pt x="3882679" y="82934"/>
                </a:lnTo>
                <a:lnTo>
                  <a:pt x="3879100" y="86895"/>
                </a:lnTo>
                <a:lnTo>
                  <a:pt x="3874308" y="88876"/>
                </a:lnTo>
                <a:lnTo>
                  <a:pt x="3861870" y="88876"/>
                </a:lnTo>
                <a:lnTo>
                  <a:pt x="3857120" y="86778"/>
                </a:lnTo>
                <a:lnTo>
                  <a:pt x="3854053" y="82582"/>
                </a:lnTo>
                <a:lnTo>
                  <a:pt x="3850986" y="78387"/>
                </a:lnTo>
                <a:lnTo>
                  <a:pt x="3849346" y="72817"/>
                </a:lnTo>
                <a:lnTo>
                  <a:pt x="3849133" y="65874"/>
                </a:lnTo>
                <a:lnTo>
                  <a:pt x="3899291" y="65874"/>
                </a:lnTo>
                <a:close/>
              </a:path>
              <a:path w="3899291" h="125359">
                <a:moveTo>
                  <a:pt x="3747688" y="97501"/>
                </a:moveTo>
                <a:lnTo>
                  <a:pt x="3750893" y="97416"/>
                </a:lnTo>
                <a:lnTo>
                  <a:pt x="3753747" y="97076"/>
                </a:lnTo>
                <a:lnTo>
                  <a:pt x="3756441" y="96415"/>
                </a:lnTo>
                <a:lnTo>
                  <a:pt x="3756441" y="87342"/>
                </a:lnTo>
                <a:lnTo>
                  <a:pt x="3752970" y="87534"/>
                </a:lnTo>
                <a:lnTo>
                  <a:pt x="3750329" y="87534"/>
                </a:lnTo>
                <a:lnTo>
                  <a:pt x="3747943" y="86831"/>
                </a:lnTo>
                <a:lnTo>
                  <a:pt x="3745515" y="84424"/>
                </a:lnTo>
                <a:lnTo>
                  <a:pt x="3745515" y="37378"/>
                </a:lnTo>
                <a:lnTo>
                  <a:pt x="3756441" y="37378"/>
                </a:lnTo>
                <a:lnTo>
                  <a:pt x="3756441" y="27985"/>
                </a:lnTo>
                <a:lnTo>
                  <a:pt x="3745515" y="27985"/>
                </a:lnTo>
                <a:lnTo>
                  <a:pt x="3745515" y="8881"/>
                </a:lnTo>
                <a:lnTo>
                  <a:pt x="3733887" y="8881"/>
                </a:lnTo>
                <a:lnTo>
                  <a:pt x="3733887" y="27985"/>
                </a:lnTo>
                <a:lnTo>
                  <a:pt x="3724621" y="27985"/>
                </a:lnTo>
                <a:lnTo>
                  <a:pt x="3724621" y="37378"/>
                </a:lnTo>
                <a:lnTo>
                  <a:pt x="3733887" y="37378"/>
                </a:lnTo>
                <a:lnTo>
                  <a:pt x="3733887" y="87066"/>
                </a:lnTo>
                <a:lnTo>
                  <a:pt x="3734845" y="90633"/>
                </a:lnTo>
                <a:lnTo>
                  <a:pt x="3736761" y="93380"/>
                </a:lnTo>
                <a:lnTo>
                  <a:pt x="3738679" y="96128"/>
                </a:lnTo>
                <a:lnTo>
                  <a:pt x="3742320" y="97501"/>
                </a:lnTo>
                <a:lnTo>
                  <a:pt x="3747688" y="97501"/>
                </a:lnTo>
                <a:close/>
              </a:path>
              <a:path w="3899291" h="125359">
                <a:moveTo>
                  <a:pt x="3398731" y="97501"/>
                </a:moveTo>
                <a:lnTo>
                  <a:pt x="3401937" y="97416"/>
                </a:lnTo>
                <a:lnTo>
                  <a:pt x="3404791" y="97075"/>
                </a:lnTo>
                <a:lnTo>
                  <a:pt x="3407484" y="96415"/>
                </a:lnTo>
                <a:lnTo>
                  <a:pt x="3407484" y="87342"/>
                </a:lnTo>
                <a:lnTo>
                  <a:pt x="3404014" y="87534"/>
                </a:lnTo>
                <a:lnTo>
                  <a:pt x="3401372" y="87534"/>
                </a:lnTo>
                <a:lnTo>
                  <a:pt x="3398987" y="86831"/>
                </a:lnTo>
                <a:lnTo>
                  <a:pt x="3396559" y="84424"/>
                </a:lnTo>
                <a:lnTo>
                  <a:pt x="3396559" y="37378"/>
                </a:lnTo>
                <a:lnTo>
                  <a:pt x="3407484" y="37378"/>
                </a:lnTo>
                <a:lnTo>
                  <a:pt x="3407484" y="27985"/>
                </a:lnTo>
                <a:lnTo>
                  <a:pt x="3396559" y="27985"/>
                </a:lnTo>
                <a:lnTo>
                  <a:pt x="3396559" y="8881"/>
                </a:lnTo>
                <a:lnTo>
                  <a:pt x="3384930" y="8881"/>
                </a:lnTo>
                <a:lnTo>
                  <a:pt x="3384930" y="27985"/>
                </a:lnTo>
                <a:lnTo>
                  <a:pt x="3375665" y="27985"/>
                </a:lnTo>
                <a:lnTo>
                  <a:pt x="3375665" y="37378"/>
                </a:lnTo>
                <a:lnTo>
                  <a:pt x="3384930" y="37378"/>
                </a:lnTo>
                <a:lnTo>
                  <a:pt x="3384930" y="87065"/>
                </a:lnTo>
                <a:lnTo>
                  <a:pt x="3385888" y="90633"/>
                </a:lnTo>
                <a:lnTo>
                  <a:pt x="3387805" y="93380"/>
                </a:lnTo>
                <a:lnTo>
                  <a:pt x="3389722" y="96128"/>
                </a:lnTo>
                <a:lnTo>
                  <a:pt x="3393363" y="97501"/>
                </a:lnTo>
                <a:lnTo>
                  <a:pt x="3398731" y="97501"/>
                </a:lnTo>
                <a:close/>
              </a:path>
              <a:path w="3899291" h="125359">
                <a:moveTo>
                  <a:pt x="3239673" y="96415"/>
                </a:moveTo>
                <a:lnTo>
                  <a:pt x="3239673" y="87662"/>
                </a:lnTo>
                <a:lnTo>
                  <a:pt x="3240418" y="73115"/>
                </a:lnTo>
                <a:lnTo>
                  <a:pt x="3239609" y="67897"/>
                </a:lnTo>
                <a:lnTo>
                  <a:pt x="3239609" y="52563"/>
                </a:lnTo>
                <a:lnTo>
                  <a:pt x="3241579" y="46174"/>
                </a:lnTo>
                <a:lnTo>
                  <a:pt x="3245519" y="42297"/>
                </a:lnTo>
                <a:lnTo>
                  <a:pt x="3249460" y="38421"/>
                </a:lnTo>
                <a:lnTo>
                  <a:pt x="3254050" y="36483"/>
                </a:lnTo>
                <a:lnTo>
                  <a:pt x="3265295" y="36483"/>
                </a:lnTo>
                <a:lnTo>
                  <a:pt x="3269842" y="38847"/>
                </a:lnTo>
                <a:lnTo>
                  <a:pt x="3272931" y="43575"/>
                </a:lnTo>
                <a:lnTo>
                  <a:pt x="3276019" y="48303"/>
                </a:lnTo>
                <a:lnTo>
                  <a:pt x="3277563" y="54267"/>
                </a:lnTo>
                <a:lnTo>
                  <a:pt x="3277563" y="69559"/>
                </a:lnTo>
                <a:lnTo>
                  <a:pt x="3276019" y="76076"/>
                </a:lnTo>
                <a:lnTo>
                  <a:pt x="3272931" y="81017"/>
                </a:lnTo>
                <a:lnTo>
                  <a:pt x="3269842" y="85958"/>
                </a:lnTo>
                <a:lnTo>
                  <a:pt x="3265189" y="88428"/>
                </a:lnTo>
                <a:lnTo>
                  <a:pt x="3250706" y="88428"/>
                </a:lnTo>
                <a:lnTo>
                  <a:pt x="3245061" y="84659"/>
                </a:lnTo>
                <a:lnTo>
                  <a:pt x="3242037" y="77119"/>
                </a:lnTo>
                <a:lnTo>
                  <a:pt x="3242101" y="90942"/>
                </a:lnTo>
                <a:lnTo>
                  <a:pt x="3244380" y="93327"/>
                </a:lnTo>
                <a:lnTo>
                  <a:pt x="3246510" y="94818"/>
                </a:lnTo>
                <a:lnTo>
                  <a:pt x="3250088" y="97331"/>
                </a:lnTo>
                <a:lnTo>
                  <a:pt x="3254475" y="98587"/>
                </a:lnTo>
                <a:lnTo>
                  <a:pt x="3268958" y="98587"/>
                </a:lnTo>
                <a:lnTo>
                  <a:pt x="3276221" y="95009"/>
                </a:lnTo>
                <a:lnTo>
                  <a:pt x="3281460" y="87853"/>
                </a:lnTo>
                <a:lnTo>
                  <a:pt x="3282892" y="85751"/>
                </a:lnTo>
                <a:lnTo>
                  <a:pt x="3287713" y="74444"/>
                </a:lnTo>
                <a:lnTo>
                  <a:pt x="3289320" y="60890"/>
                </a:lnTo>
                <a:lnTo>
                  <a:pt x="3289289" y="58772"/>
                </a:lnTo>
                <a:lnTo>
                  <a:pt x="3287074" y="45046"/>
                </a:lnTo>
                <a:lnTo>
                  <a:pt x="3281365" y="34982"/>
                </a:lnTo>
                <a:lnTo>
                  <a:pt x="3276062" y="29125"/>
                </a:lnTo>
                <a:lnTo>
                  <a:pt x="3269150" y="26196"/>
                </a:lnTo>
                <a:lnTo>
                  <a:pt x="3256541" y="26196"/>
                </a:lnTo>
                <a:lnTo>
                  <a:pt x="3252750" y="27059"/>
                </a:lnTo>
                <a:lnTo>
                  <a:pt x="3249257" y="28784"/>
                </a:lnTo>
                <a:lnTo>
                  <a:pt x="3245764" y="30509"/>
                </a:lnTo>
                <a:lnTo>
                  <a:pt x="3242761" y="33012"/>
                </a:lnTo>
                <a:lnTo>
                  <a:pt x="3240248" y="36291"/>
                </a:lnTo>
                <a:lnTo>
                  <a:pt x="3240248" y="2236"/>
                </a:lnTo>
                <a:lnTo>
                  <a:pt x="3229066" y="2236"/>
                </a:lnTo>
                <a:lnTo>
                  <a:pt x="3229066" y="96415"/>
                </a:lnTo>
                <a:lnTo>
                  <a:pt x="3239673" y="96415"/>
                </a:lnTo>
                <a:close/>
              </a:path>
              <a:path w="3899291" h="125359">
                <a:moveTo>
                  <a:pt x="2395481" y="97501"/>
                </a:moveTo>
                <a:lnTo>
                  <a:pt x="2398686" y="97416"/>
                </a:lnTo>
                <a:lnTo>
                  <a:pt x="2401540" y="97075"/>
                </a:lnTo>
                <a:lnTo>
                  <a:pt x="2404234" y="96415"/>
                </a:lnTo>
                <a:lnTo>
                  <a:pt x="2404234" y="87342"/>
                </a:lnTo>
                <a:lnTo>
                  <a:pt x="2400763" y="87534"/>
                </a:lnTo>
                <a:lnTo>
                  <a:pt x="2398122" y="87534"/>
                </a:lnTo>
                <a:lnTo>
                  <a:pt x="2395736" y="86831"/>
                </a:lnTo>
                <a:lnTo>
                  <a:pt x="2393308" y="84424"/>
                </a:lnTo>
                <a:lnTo>
                  <a:pt x="2393308" y="37377"/>
                </a:lnTo>
                <a:lnTo>
                  <a:pt x="2404234" y="37377"/>
                </a:lnTo>
                <a:lnTo>
                  <a:pt x="2404234" y="27985"/>
                </a:lnTo>
                <a:lnTo>
                  <a:pt x="2393308" y="27985"/>
                </a:lnTo>
                <a:lnTo>
                  <a:pt x="2393308" y="8881"/>
                </a:lnTo>
                <a:lnTo>
                  <a:pt x="2381679" y="8881"/>
                </a:lnTo>
                <a:lnTo>
                  <a:pt x="2381679" y="27985"/>
                </a:lnTo>
                <a:lnTo>
                  <a:pt x="2372414" y="27985"/>
                </a:lnTo>
                <a:lnTo>
                  <a:pt x="2372414" y="37377"/>
                </a:lnTo>
                <a:lnTo>
                  <a:pt x="2381679" y="37377"/>
                </a:lnTo>
                <a:lnTo>
                  <a:pt x="2381679" y="87065"/>
                </a:lnTo>
                <a:lnTo>
                  <a:pt x="2382638" y="90632"/>
                </a:lnTo>
                <a:lnTo>
                  <a:pt x="2384554" y="93380"/>
                </a:lnTo>
                <a:lnTo>
                  <a:pt x="2386471" y="96127"/>
                </a:lnTo>
                <a:lnTo>
                  <a:pt x="2390113" y="97501"/>
                </a:lnTo>
                <a:lnTo>
                  <a:pt x="2395481" y="97501"/>
                </a:lnTo>
                <a:close/>
              </a:path>
              <a:path w="3899291" h="125359">
                <a:moveTo>
                  <a:pt x="1512184" y="97501"/>
                </a:moveTo>
                <a:lnTo>
                  <a:pt x="1515389" y="97416"/>
                </a:lnTo>
                <a:lnTo>
                  <a:pt x="1518243" y="97075"/>
                </a:lnTo>
                <a:lnTo>
                  <a:pt x="1520937" y="96415"/>
                </a:lnTo>
                <a:lnTo>
                  <a:pt x="1520937" y="87342"/>
                </a:lnTo>
                <a:lnTo>
                  <a:pt x="1517466" y="87534"/>
                </a:lnTo>
                <a:lnTo>
                  <a:pt x="1514825" y="87534"/>
                </a:lnTo>
                <a:lnTo>
                  <a:pt x="1512440" y="86831"/>
                </a:lnTo>
                <a:lnTo>
                  <a:pt x="1510011" y="84424"/>
                </a:lnTo>
                <a:lnTo>
                  <a:pt x="1510011" y="37377"/>
                </a:lnTo>
                <a:lnTo>
                  <a:pt x="1520937" y="37377"/>
                </a:lnTo>
                <a:lnTo>
                  <a:pt x="1520937" y="27985"/>
                </a:lnTo>
                <a:lnTo>
                  <a:pt x="1510011" y="27985"/>
                </a:lnTo>
                <a:lnTo>
                  <a:pt x="1510011" y="8881"/>
                </a:lnTo>
                <a:lnTo>
                  <a:pt x="1498382" y="8881"/>
                </a:lnTo>
                <a:lnTo>
                  <a:pt x="1498382" y="27985"/>
                </a:lnTo>
                <a:lnTo>
                  <a:pt x="1489118" y="27985"/>
                </a:lnTo>
                <a:lnTo>
                  <a:pt x="1489118" y="37377"/>
                </a:lnTo>
                <a:lnTo>
                  <a:pt x="1498382" y="37377"/>
                </a:lnTo>
                <a:lnTo>
                  <a:pt x="1498382" y="87065"/>
                </a:lnTo>
                <a:lnTo>
                  <a:pt x="1499341" y="90632"/>
                </a:lnTo>
                <a:lnTo>
                  <a:pt x="1501258" y="93380"/>
                </a:lnTo>
                <a:lnTo>
                  <a:pt x="1503175" y="96127"/>
                </a:lnTo>
                <a:lnTo>
                  <a:pt x="1506817" y="97501"/>
                </a:lnTo>
                <a:lnTo>
                  <a:pt x="1512184" y="97501"/>
                </a:lnTo>
                <a:close/>
              </a:path>
              <a:path w="3899291" h="125359">
                <a:moveTo>
                  <a:pt x="901510" y="97501"/>
                </a:moveTo>
                <a:lnTo>
                  <a:pt x="904715" y="97416"/>
                </a:lnTo>
                <a:lnTo>
                  <a:pt x="907569" y="97075"/>
                </a:lnTo>
                <a:lnTo>
                  <a:pt x="910263" y="96415"/>
                </a:lnTo>
                <a:lnTo>
                  <a:pt x="910263" y="87342"/>
                </a:lnTo>
                <a:lnTo>
                  <a:pt x="906792" y="87533"/>
                </a:lnTo>
                <a:lnTo>
                  <a:pt x="904151" y="87533"/>
                </a:lnTo>
                <a:lnTo>
                  <a:pt x="901765" y="86831"/>
                </a:lnTo>
                <a:lnTo>
                  <a:pt x="899337" y="84424"/>
                </a:lnTo>
                <a:lnTo>
                  <a:pt x="899337" y="37377"/>
                </a:lnTo>
                <a:lnTo>
                  <a:pt x="910263" y="37377"/>
                </a:lnTo>
                <a:lnTo>
                  <a:pt x="910263" y="27985"/>
                </a:lnTo>
                <a:lnTo>
                  <a:pt x="899337" y="27985"/>
                </a:lnTo>
                <a:lnTo>
                  <a:pt x="899337" y="8881"/>
                </a:lnTo>
                <a:lnTo>
                  <a:pt x="887708" y="8881"/>
                </a:lnTo>
                <a:lnTo>
                  <a:pt x="887708" y="27985"/>
                </a:lnTo>
                <a:lnTo>
                  <a:pt x="878443" y="27985"/>
                </a:lnTo>
                <a:lnTo>
                  <a:pt x="878443" y="37377"/>
                </a:lnTo>
                <a:lnTo>
                  <a:pt x="887708" y="37377"/>
                </a:lnTo>
                <a:lnTo>
                  <a:pt x="887708" y="87065"/>
                </a:lnTo>
                <a:lnTo>
                  <a:pt x="888667" y="90632"/>
                </a:lnTo>
                <a:lnTo>
                  <a:pt x="890584" y="93380"/>
                </a:lnTo>
                <a:lnTo>
                  <a:pt x="892500" y="96127"/>
                </a:lnTo>
                <a:lnTo>
                  <a:pt x="896142" y="97501"/>
                </a:lnTo>
                <a:lnTo>
                  <a:pt x="901510" y="97501"/>
                </a:lnTo>
                <a:close/>
              </a:path>
              <a:path w="3899291" h="125359">
                <a:moveTo>
                  <a:pt x="743346" y="123697"/>
                </a:moveTo>
                <a:lnTo>
                  <a:pt x="743346" y="88747"/>
                </a:lnTo>
                <a:lnTo>
                  <a:pt x="745859" y="91857"/>
                </a:lnTo>
                <a:lnTo>
                  <a:pt x="745263" y="78077"/>
                </a:lnTo>
                <a:lnTo>
                  <a:pt x="743687" y="74371"/>
                </a:lnTo>
                <a:lnTo>
                  <a:pt x="742899" y="69878"/>
                </a:lnTo>
                <a:lnTo>
                  <a:pt x="742899" y="58036"/>
                </a:lnTo>
                <a:lnTo>
                  <a:pt x="743687" y="52626"/>
                </a:lnTo>
                <a:lnTo>
                  <a:pt x="745263" y="48367"/>
                </a:lnTo>
                <a:lnTo>
                  <a:pt x="748202" y="40402"/>
                </a:lnTo>
                <a:lnTo>
                  <a:pt x="747840" y="31861"/>
                </a:lnTo>
                <a:lnTo>
                  <a:pt x="745327" y="34268"/>
                </a:lnTo>
                <a:lnTo>
                  <a:pt x="743027" y="37377"/>
                </a:lnTo>
                <a:lnTo>
                  <a:pt x="743027" y="28304"/>
                </a:lnTo>
                <a:lnTo>
                  <a:pt x="731845" y="28304"/>
                </a:lnTo>
                <a:lnTo>
                  <a:pt x="731845" y="123697"/>
                </a:lnTo>
                <a:lnTo>
                  <a:pt x="743346" y="123697"/>
                </a:lnTo>
                <a:close/>
              </a:path>
              <a:path w="3899291" h="125359">
                <a:moveTo>
                  <a:pt x="635064" y="27985"/>
                </a:moveTo>
                <a:lnTo>
                  <a:pt x="623690" y="27985"/>
                </a:lnTo>
                <a:lnTo>
                  <a:pt x="623690" y="96415"/>
                </a:lnTo>
                <a:lnTo>
                  <a:pt x="635192" y="96415"/>
                </a:lnTo>
                <a:lnTo>
                  <a:pt x="635192" y="51306"/>
                </a:lnTo>
                <a:lnTo>
                  <a:pt x="636970" y="45215"/>
                </a:lnTo>
                <a:lnTo>
                  <a:pt x="640527" y="41850"/>
                </a:lnTo>
                <a:lnTo>
                  <a:pt x="644084" y="38485"/>
                </a:lnTo>
                <a:lnTo>
                  <a:pt x="648035" y="36802"/>
                </a:lnTo>
                <a:lnTo>
                  <a:pt x="657151" y="36802"/>
                </a:lnTo>
                <a:lnTo>
                  <a:pt x="660409" y="38399"/>
                </a:lnTo>
                <a:lnTo>
                  <a:pt x="662156" y="41594"/>
                </a:lnTo>
                <a:lnTo>
                  <a:pt x="663263" y="43724"/>
                </a:lnTo>
                <a:lnTo>
                  <a:pt x="663817" y="47110"/>
                </a:lnTo>
                <a:lnTo>
                  <a:pt x="663817" y="96415"/>
                </a:lnTo>
                <a:lnTo>
                  <a:pt x="675510" y="96415"/>
                </a:lnTo>
                <a:lnTo>
                  <a:pt x="670420" y="32010"/>
                </a:lnTo>
                <a:lnTo>
                  <a:pt x="668545" y="30477"/>
                </a:lnTo>
                <a:lnTo>
                  <a:pt x="665223" y="27793"/>
                </a:lnTo>
                <a:lnTo>
                  <a:pt x="660835" y="26451"/>
                </a:lnTo>
                <a:lnTo>
                  <a:pt x="650569" y="26451"/>
                </a:lnTo>
                <a:lnTo>
                  <a:pt x="646267" y="27750"/>
                </a:lnTo>
                <a:lnTo>
                  <a:pt x="642476" y="30349"/>
                </a:lnTo>
                <a:lnTo>
                  <a:pt x="640261" y="31882"/>
                </a:lnTo>
                <a:lnTo>
                  <a:pt x="637790" y="34332"/>
                </a:lnTo>
                <a:lnTo>
                  <a:pt x="635064" y="37697"/>
                </a:lnTo>
                <a:lnTo>
                  <a:pt x="635064" y="27985"/>
                </a:lnTo>
                <a:close/>
              </a:path>
              <a:path w="3899291" h="125359">
                <a:moveTo>
                  <a:pt x="675510" y="49538"/>
                </a:moveTo>
                <a:lnTo>
                  <a:pt x="677139" y="44491"/>
                </a:lnTo>
                <a:lnTo>
                  <a:pt x="680398" y="41466"/>
                </a:lnTo>
                <a:lnTo>
                  <a:pt x="683657" y="38442"/>
                </a:lnTo>
                <a:lnTo>
                  <a:pt x="687544" y="36930"/>
                </a:lnTo>
                <a:lnTo>
                  <a:pt x="695339" y="36930"/>
                </a:lnTo>
                <a:lnTo>
                  <a:pt x="698118" y="37782"/>
                </a:lnTo>
                <a:lnTo>
                  <a:pt x="700397" y="39486"/>
                </a:lnTo>
                <a:lnTo>
                  <a:pt x="702676" y="41189"/>
                </a:lnTo>
                <a:lnTo>
                  <a:pt x="703816" y="44320"/>
                </a:lnTo>
                <a:lnTo>
                  <a:pt x="703816" y="96415"/>
                </a:lnTo>
                <a:lnTo>
                  <a:pt x="715764" y="96415"/>
                </a:lnTo>
                <a:lnTo>
                  <a:pt x="715764" y="44810"/>
                </a:lnTo>
                <a:lnTo>
                  <a:pt x="714870" y="39997"/>
                </a:lnTo>
                <a:lnTo>
                  <a:pt x="713081" y="36419"/>
                </a:lnTo>
                <a:lnTo>
                  <a:pt x="709758" y="29774"/>
                </a:lnTo>
                <a:lnTo>
                  <a:pt x="703496" y="26451"/>
                </a:lnTo>
                <a:lnTo>
                  <a:pt x="689993" y="26451"/>
                </a:lnTo>
                <a:lnTo>
                  <a:pt x="686117" y="27335"/>
                </a:lnTo>
                <a:lnTo>
                  <a:pt x="682666" y="29103"/>
                </a:lnTo>
                <a:lnTo>
                  <a:pt x="679216" y="30871"/>
                </a:lnTo>
                <a:lnTo>
                  <a:pt x="676213" y="33586"/>
                </a:lnTo>
                <a:lnTo>
                  <a:pt x="673657" y="37249"/>
                </a:lnTo>
                <a:lnTo>
                  <a:pt x="672124" y="34268"/>
                </a:lnTo>
                <a:lnTo>
                  <a:pt x="670420" y="32010"/>
                </a:lnTo>
                <a:lnTo>
                  <a:pt x="675510" y="96415"/>
                </a:lnTo>
                <a:lnTo>
                  <a:pt x="675510" y="49538"/>
                </a:lnTo>
                <a:close/>
              </a:path>
              <a:path w="3899291" h="125359">
                <a:moveTo>
                  <a:pt x="209006" y="123697"/>
                </a:moveTo>
                <a:lnTo>
                  <a:pt x="209006" y="88747"/>
                </a:lnTo>
                <a:lnTo>
                  <a:pt x="211519" y="91857"/>
                </a:lnTo>
                <a:lnTo>
                  <a:pt x="210923" y="78077"/>
                </a:lnTo>
                <a:lnTo>
                  <a:pt x="209347" y="74371"/>
                </a:lnTo>
                <a:lnTo>
                  <a:pt x="208559" y="69877"/>
                </a:lnTo>
                <a:lnTo>
                  <a:pt x="208559" y="58036"/>
                </a:lnTo>
                <a:lnTo>
                  <a:pt x="209347" y="52626"/>
                </a:lnTo>
                <a:lnTo>
                  <a:pt x="210923" y="48367"/>
                </a:lnTo>
                <a:lnTo>
                  <a:pt x="213862" y="40401"/>
                </a:lnTo>
                <a:lnTo>
                  <a:pt x="213500" y="31861"/>
                </a:lnTo>
                <a:lnTo>
                  <a:pt x="210987" y="34268"/>
                </a:lnTo>
                <a:lnTo>
                  <a:pt x="208687" y="37377"/>
                </a:lnTo>
                <a:lnTo>
                  <a:pt x="208687" y="28304"/>
                </a:lnTo>
                <a:lnTo>
                  <a:pt x="197505" y="28304"/>
                </a:lnTo>
                <a:lnTo>
                  <a:pt x="197505" y="123697"/>
                </a:lnTo>
                <a:lnTo>
                  <a:pt x="209006" y="123697"/>
                </a:lnTo>
                <a:close/>
              </a:path>
              <a:path w="3899291" h="125359">
                <a:moveTo>
                  <a:pt x="105452" y="97501"/>
                </a:moveTo>
                <a:lnTo>
                  <a:pt x="108658" y="97416"/>
                </a:lnTo>
                <a:lnTo>
                  <a:pt x="111512" y="97075"/>
                </a:lnTo>
                <a:lnTo>
                  <a:pt x="114206" y="96414"/>
                </a:lnTo>
                <a:lnTo>
                  <a:pt x="114206" y="87342"/>
                </a:lnTo>
                <a:lnTo>
                  <a:pt x="110734" y="87533"/>
                </a:lnTo>
                <a:lnTo>
                  <a:pt x="108093" y="87533"/>
                </a:lnTo>
                <a:lnTo>
                  <a:pt x="105708" y="86830"/>
                </a:lnTo>
                <a:lnTo>
                  <a:pt x="103280" y="84424"/>
                </a:lnTo>
                <a:lnTo>
                  <a:pt x="103280" y="37377"/>
                </a:lnTo>
                <a:lnTo>
                  <a:pt x="114206" y="37377"/>
                </a:lnTo>
                <a:lnTo>
                  <a:pt x="114206" y="27985"/>
                </a:lnTo>
                <a:lnTo>
                  <a:pt x="103280" y="27985"/>
                </a:lnTo>
                <a:lnTo>
                  <a:pt x="103280" y="8881"/>
                </a:lnTo>
                <a:lnTo>
                  <a:pt x="91651" y="8881"/>
                </a:lnTo>
                <a:lnTo>
                  <a:pt x="91651" y="27985"/>
                </a:lnTo>
                <a:lnTo>
                  <a:pt x="82386" y="27985"/>
                </a:lnTo>
                <a:lnTo>
                  <a:pt x="82386" y="37377"/>
                </a:lnTo>
                <a:lnTo>
                  <a:pt x="91651" y="37377"/>
                </a:lnTo>
                <a:lnTo>
                  <a:pt x="91651" y="87065"/>
                </a:lnTo>
                <a:lnTo>
                  <a:pt x="92609" y="90632"/>
                </a:lnTo>
                <a:lnTo>
                  <a:pt x="94526" y="93380"/>
                </a:lnTo>
                <a:lnTo>
                  <a:pt x="96443" y="96127"/>
                </a:lnTo>
                <a:lnTo>
                  <a:pt x="100085" y="97501"/>
                </a:lnTo>
                <a:lnTo>
                  <a:pt x="105452" y="97501"/>
                </a:lnTo>
                <a:close/>
              </a:path>
              <a:path w="3899291" h="125359">
                <a:moveTo>
                  <a:pt x="2461" y="80062"/>
                </a:moveTo>
                <a:lnTo>
                  <a:pt x="9715" y="90217"/>
                </a:lnTo>
                <a:lnTo>
                  <a:pt x="12182" y="92221"/>
                </a:lnTo>
                <a:lnTo>
                  <a:pt x="23179" y="97427"/>
                </a:lnTo>
                <a:lnTo>
                  <a:pt x="37126" y="99162"/>
                </a:lnTo>
                <a:lnTo>
                  <a:pt x="39095" y="99133"/>
                </a:lnTo>
                <a:lnTo>
                  <a:pt x="52090" y="97256"/>
                </a:lnTo>
                <a:lnTo>
                  <a:pt x="63483" y="92453"/>
                </a:lnTo>
                <a:lnTo>
                  <a:pt x="71044" y="87981"/>
                </a:lnTo>
                <a:lnTo>
                  <a:pt x="74825" y="80548"/>
                </a:lnTo>
                <a:lnTo>
                  <a:pt x="74825" y="61806"/>
                </a:lnTo>
                <a:lnTo>
                  <a:pt x="71843" y="55438"/>
                </a:lnTo>
                <a:lnTo>
                  <a:pt x="65879" y="51050"/>
                </a:lnTo>
                <a:lnTo>
                  <a:pt x="62429" y="48537"/>
                </a:lnTo>
                <a:lnTo>
                  <a:pt x="57530" y="46556"/>
                </a:lnTo>
                <a:lnTo>
                  <a:pt x="51183" y="45108"/>
                </a:lnTo>
                <a:lnTo>
                  <a:pt x="38021" y="42105"/>
                </a:lnTo>
                <a:lnTo>
                  <a:pt x="29160" y="40061"/>
                </a:lnTo>
                <a:lnTo>
                  <a:pt x="23474" y="38357"/>
                </a:lnTo>
                <a:lnTo>
                  <a:pt x="20961" y="36994"/>
                </a:lnTo>
                <a:lnTo>
                  <a:pt x="17127" y="34864"/>
                </a:lnTo>
                <a:lnTo>
                  <a:pt x="15210" y="31499"/>
                </a:lnTo>
                <a:lnTo>
                  <a:pt x="15210" y="22724"/>
                </a:lnTo>
                <a:lnTo>
                  <a:pt x="16850" y="19061"/>
                </a:lnTo>
                <a:lnTo>
                  <a:pt x="20130" y="15909"/>
                </a:lnTo>
                <a:lnTo>
                  <a:pt x="23410" y="12757"/>
                </a:lnTo>
                <a:lnTo>
                  <a:pt x="28798" y="11181"/>
                </a:lnTo>
                <a:lnTo>
                  <a:pt x="45582" y="11181"/>
                </a:lnTo>
                <a:lnTo>
                  <a:pt x="52163" y="13630"/>
                </a:lnTo>
                <a:lnTo>
                  <a:pt x="56039" y="18528"/>
                </a:lnTo>
                <a:lnTo>
                  <a:pt x="58127" y="21212"/>
                </a:lnTo>
                <a:lnTo>
                  <a:pt x="59490" y="25067"/>
                </a:lnTo>
                <a:lnTo>
                  <a:pt x="60129" y="30093"/>
                </a:lnTo>
                <a:lnTo>
                  <a:pt x="72077" y="30093"/>
                </a:lnTo>
                <a:lnTo>
                  <a:pt x="72077" y="19657"/>
                </a:lnTo>
                <a:lnTo>
                  <a:pt x="68638" y="12065"/>
                </a:lnTo>
                <a:lnTo>
                  <a:pt x="61758" y="7315"/>
                </a:lnTo>
                <a:lnTo>
                  <a:pt x="61224" y="6953"/>
                </a:lnTo>
                <a:lnTo>
                  <a:pt x="50005" y="1882"/>
                </a:lnTo>
                <a:lnTo>
                  <a:pt x="36679" y="191"/>
                </a:lnTo>
                <a:lnTo>
                  <a:pt x="35841" y="197"/>
                </a:lnTo>
                <a:lnTo>
                  <a:pt x="22138" y="2328"/>
                </a:lnTo>
                <a:lnTo>
                  <a:pt x="11887" y="8306"/>
                </a:lnTo>
                <a:lnTo>
                  <a:pt x="6051" y="13715"/>
                </a:lnTo>
                <a:lnTo>
                  <a:pt x="3134" y="20637"/>
                </a:lnTo>
                <a:lnTo>
                  <a:pt x="3134" y="36866"/>
                </a:lnTo>
                <a:lnTo>
                  <a:pt x="6115" y="42723"/>
                </a:lnTo>
                <a:lnTo>
                  <a:pt x="12079" y="46642"/>
                </a:lnTo>
                <a:lnTo>
                  <a:pt x="15529" y="48899"/>
                </a:lnTo>
                <a:lnTo>
                  <a:pt x="21408" y="50965"/>
                </a:lnTo>
                <a:lnTo>
                  <a:pt x="29714" y="52839"/>
                </a:lnTo>
                <a:lnTo>
                  <a:pt x="42430" y="55715"/>
                </a:lnTo>
                <a:lnTo>
                  <a:pt x="49330" y="57290"/>
                </a:lnTo>
                <a:lnTo>
                  <a:pt x="54399" y="59143"/>
                </a:lnTo>
                <a:lnTo>
                  <a:pt x="57637" y="61273"/>
                </a:lnTo>
                <a:lnTo>
                  <a:pt x="60832" y="63445"/>
                </a:lnTo>
                <a:lnTo>
                  <a:pt x="62429" y="67087"/>
                </a:lnTo>
                <a:lnTo>
                  <a:pt x="62429" y="79014"/>
                </a:lnTo>
                <a:lnTo>
                  <a:pt x="58638" y="83742"/>
                </a:lnTo>
                <a:lnTo>
                  <a:pt x="51056" y="86383"/>
                </a:lnTo>
                <a:lnTo>
                  <a:pt x="47137" y="87746"/>
                </a:lnTo>
                <a:lnTo>
                  <a:pt x="42792" y="88428"/>
                </a:lnTo>
                <a:lnTo>
                  <a:pt x="27371" y="88428"/>
                </a:lnTo>
                <a:lnTo>
                  <a:pt x="19938" y="85318"/>
                </a:lnTo>
                <a:lnTo>
                  <a:pt x="15721" y="79099"/>
                </a:lnTo>
                <a:lnTo>
                  <a:pt x="13506" y="75777"/>
                </a:lnTo>
                <a:lnTo>
                  <a:pt x="12249" y="71454"/>
                </a:lnTo>
                <a:lnTo>
                  <a:pt x="11951" y="66129"/>
                </a:lnTo>
                <a:lnTo>
                  <a:pt x="3" y="66129"/>
                </a:lnTo>
                <a:lnTo>
                  <a:pt x="0" y="66905"/>
                </a:lnTo>
                <a:lnTo>
                  <a:pt x="2461" y="80062"/>
                </a:lnTo>
                <a:close/>
              </a:path>
              <a:path w="3899291" h="125359">
                <a:moveTo>
                  <a:pt x="137428" y="29053"/>
                </a:moveTo>
                <a:lnTo>
                  <a:pt x="127177" y="36738"/>
                </a:lnTo>
                <a:lnTo>
                  <a:pt x="130883" y="56737"/>
                </a:lnTo>
                <a:lnTo>
                  <a:pt x="131096" y="50859"/>
                </a:lnTo>
                <a:lnTo>
                  <a:pt x="132991" y="46013"/>
                </a:lnTo>
                <a:lnTo>
                  <a:pt x="136569" y="42201"/>
                </a:lnTo>
                <a:lnTo>
                  <a:pt x="140148" y="38389"/>
                </a:lnTo>
                <a:lnTo>
                  <a:pt x="137428" y="29053"/>
                </a:lnTo>
                <a:close/>
              </a:path>
              <a:path w="3899291" h="125359">
                <a:moveTo>
                  <a:pt x="180722" y="65874"/>
                </a:moveTo>
                <a:lnTo>
                  <a:pt x="180722" y="58973"/>
                </a:lnTo>
                <a:lnTo>
                  <a:pt x="180381" y="53947"/>
                </a:lnTo>
                <a:lnTo>
                  <a:pt x="179699" y="50795"/>
                </a:lnTo>
                <a:lnTo>
                  <a:pt x="178932" y="46194"/>
                </a:lnTo>
                <a:lnTo>
                  <a:pt x="177399" y="42169"/>
                </a:lnTo>
                <a:lnTo>
                  <a:pt x="175099" y="38719"/>
                </a:lnTo>
                <a:lnTo>
                  <a:pt x="172713" y="35098"/>
                </a:lnTo>
                <a:lnTo>
                  <a:pt x="169242" y="32148"/>
                </a:lnTo>
                <a:lnTo>
                  <a:pt x="164684" y="29870"/>
                </a:lnTo>
                <a:lnTo>
                  <a:pt x="160126" y="27591"/>
                </a:lnTo>
                <a:lnTo>
                  <a:pt x="155419" y="26451"/>
                </a:lnTo>
                <a:lnTo>
                  <a:pt x="150395" y="26452"/>
                </a:lnTo>
                <a:lnTo>
                  <a:pt x="137428" y="29053"/>
                </a:lnTo>
                <a:lnTo>
                  <a:pt x="140148" y="38389"/>
                </a:lnTo>
                <a:lnTo>
                  <a:pt x="144578" y="36483"/>
                </a:lnTo>
                <a:lnTo>
                  <a:pt x="157229" y="36483"/>
                </a:lnTo>
                <a:lnTo>
                  <a:pt x="162490" y="39251"/>
                </a:lnTo>
                <a:lnTo>
                  <a:pt x="165642" y="44789"/>
                </a:lnTo>
                <a:lnTo>
                  <a:pt x="167346" y="47770"/>
                </a:lnTo>
                <a:lnTo>
                  <a:pt x="168432" y="51753"/>
                </a:lnTo>
                <a:lnTo>
                  <a:pt x="168901" y="56737"/>
                </a:lnTo>
                <a:lnTo>
                  <a:pt x="130883" y="56737"/>
                </a:lnTo>
                <a:lnTo>
                  <a:pt x="127177" y="36738"/>
                </a:lnTo>
                <a:lnTo>
                  <a:pt x="125475" y="38860"/>
                </a:lnTo>
                <a:lnTo>
                  <a:pt x="120042" y="49930"/>
                </a:lnTo>
                <a:lnTo>
                  <a:pt x="118231" y="63509"/>
                </a:lnTo>
                <a:lnTo>
                  <a:pt x="118284" y="66033"/>
                </a:lnTo>
                <a:lnTo>
                  <a:pt x="120805" y="79376"/>
                </a:lnTo>
                <a:lnTo>
                  <a:pt x="127113" y="89546"/>
                </a:lnTo>
                <a:lnTo>
                  <a:pt x="133034" y="95744"/>
                </a:lnTo>
                <a:lnTo>
                  <a:pt x="140254" y="98842"/>
                </a:lnTo>
                <a:lnTo>
                  <a:pt x="152267" y="98842"/>
                </a:lnTo>
                <a:lnTo>
                  <a:pt x="155397" y="98502"/>
                </a:lnTo>
                <a:lnTo>
                  <a:pt x="158166" y="97820"/>
                </a:lnTo>
                <a:lnTo>
                  <a:pt x="163321" y="96627"/>
                </a:lnTo>
                <a:lnTo>
                  <a:pt x="167644" y="94327"/>
                </a:lnTo>
                <a:lnTo>
                  <a:pt x="171137" y="90920"/>
                </a:lnTo>
                <a:lnTo>
                  <a:pt x="173224" y="88960"/>
                </a:lnTo>
                <a:lnTo>
                  <a:pt x="175109" y="86437"/>
                </a:lnTo>
                <a:lnTo>
                  <a:pt x="176792" y="83348"/>
                </a:lnTo>
                <a:lnTo>
                  <a:pt x="178475" y="80260"/>
                </a:lnTo>
                <a:lnTo>
                  <a:pt x="179465" y="77460"/>
                </a:lnTo>
                <a:lnTo>
                  <a:pt x="179763" y="74946"/>
                </a:lnTo>
                <a:lnTo>
                  <a:pt x="168454" y="74946"/>
                </a:lnTo>
                <a:lnTo>
                  <a:pt x="167602" y="77971"/>
                </a:lnTo>
                <a:lnTo>
                  <a:pt x="166153" y="80633"/>
                </a:lnTo>
                <a:lnTo>
                  <a:pt x="164109" y="82933"/>
                </a:lnTo>
                <a:lnTo>
                  <a:pt x="160530" y="86894"/>
                </a:lnTo>
                <a:lnTo>
                  <a:pt x="155738" y="88875"/>
                </a:lnTo>
                <a:lnTo>
                  <a:pt x="143300" y="88875"/>
                </a:lnTo>
                <a:lnTo>
                  <a:pt x="138550" y="86777"/>
                </a:lnTo>
                <a:lnTo>
                  <a:pt x="135483" y="82582"/>
                </a:lnTo>
                <a:lnTo>
                  <a:pt x="132416" y="78386"/>
                </a:lnTo>
                <a:lnTo>
                  <a:pt x="130776" y="72817"/>
                </a:lnTo>
                <a:lnTo>
                  <a:pt x="130563" y="65874"/>
                </a:lnTo>
                <a:lnTo>
                  <a:pt x="180722" y="65874"/>
                </a:lnTo>
                <a:close/>
              </a:path>
              <a:path w="3899291" h="125359">
                <a:moveTo>
                  <a:pt x="215843" y="95328"/>
                </a:moveTo>
                <a:lnTo>
                  <a:pt x="219336" y="97586"/>
                </a:lnTo>
                <a:lnTo>
                  <a:pt x="223660" y="98715"/>
                </a:lnTo>
                <a:lnTo>
                  <a:pt x="235374" y="98715"/>
                </a:lnTo>
                <a:lnTo>
                  <a:pt x="241124" y="96692"/>
                </a:lnTo>
                <a:lnTo>
                  <a:pt x="246066" y="92645"/>
                </a:lnTo>
                <a:lnTo>
                  <a:pt x="251240" y="86968"/>
                </a:lnTo>
                <a:lnTo>
                  <a:pt x="256129" y="75614"/>
                </a:lnTo>
                <a:lnTo>
                  <a:pt x="257759" y="60698"/>
                </a:lnTo>
                <a:lnTo>
                  <a:pt x="257739" y="59078"/>
                </a:lnTo>
                <a:lnTo>
                  <a:pt x="255524" y="45433"/>
                </a:lnTo>
                <a:lnTo>
                  <a:pt x="249644" y="35237"/>
                </a:lnTo>
                <a:lnTo>
                  <a:pt x="244234" y="29295"/>
                </a:lnTo>
                <a:lnTo>
                  <a:pt x="237653" y="26324"/>
                </a:lnTo>
                <a:lnTo>
                  <a:pt x="224661" y="26324"/>
                </a:lnTo>
                <a:lnTo>
                  <a:pt x="220103" y="27601"/>
                </a:lnTo>
                <a:lnTo>
                  <a:pt x="216226" y="30157"/>
                </a:lnTo>
                <a:lnTo>
                  <a:pt x="213500" y="31861"/>
                </a:lnTo>
                <a:lnTo>
                  <a:pt x="213862" y="40401"/>
                </a:lnTo>
                <a:lnTo>
                  <a:pt x="219315" y="36419"/>
                </a:lnTo>
                <a:lnTo>
                  <a:pt x="235204" y="36419"/>
                </a:lnTo>
                <a:lnTo>
                  <a:pt x="240656" y="40188"/>
                </a:lnTo>
                <a:lnTo>
                  <a:pt x="243638" y="47728"/>
                </a:lnTo>
                <a:lnTo>
                  <a:pt x="245214" y="51647"/>
                </a:lnTo>
                <a:lnTo>
                  <a:pt x="246002" y="56332"/>
                </a:lnTo>
                <a:lnTo>
                  <a:pt x="246002" y="70730"/>
                </a:lnTo>
                <a:lnTo>
                  <a:pt x="244223" y="77449"/>
                </a:lnTo>
                <a:lnTo>
                  <a:pt x="240667" y="81943"/>
                </a:lnTo>
                <a:lnTo>
                  <a:pt x="237110" y="86437"/>
                </a:lnTo>
                <a:lnTo>
                  <a:pt x="232648" y="88683"/>
                </a:lnTo>
                <a:lnTo>
                  <a:pt x="219357" y="88683"/>
                </a:lnTo>
                <a:lnTo>
                  <a:pt x="213905" y="85148"/>
                </a:lnTo>
                <a:lnTo>
                  <a:pt x="210923" y="78077"/>
                </a:lnTo>
                <a:lnTo>
                  <a:pt x="211519" y="91857"/>
                </a:lnTo>
                <a:lnTo>
                  <a:pt x="213798" y="94050"/>
                </a:lnTo>
                <a:lnTo>
                  <a:pt x="215843" y="95328"/>
                </a:lnTo>
                <a:close/>
              </a:path>
              <a:path w="3899291" h="125359">
                <a:moveTo>
                  <a:pt x="342463" y="74052"/>
                </a:moveTo>
                <a:lnTo>
                  <a:pt x="342463" y="96415"/>
                </a:lnTo>
                <a:lnTo>
                  <a:pt x="353965" y="96415"/>
                </a:lnTo>
                <a:lnTo>
                  <a:pt x="353965" y="74052"/>
                </a:lnTo>
                <a:lnTo>
                  <a:pt x="367447" y="74052"/>
                </a:lnTo>
                <a:lnTo>
                  <a:pt x="367447" y="64021"/>
                </a:lnTo>
                <a:lnTo>
                  <a:pt x="353965" y="64021"/>
                </a:lnTo>
                <a:lnTo>
                  <a:pt x="353965" y="4664"/>
                </a:lnTo>
                <a:lnTo>
                  <a:pt x="344252" y="4664"/>
                </a:lnTo>
                <a:lnTo>
                  <a:pt x="342272" y="22554"/>
                </a:lnTo>
                <a:lnTo>
                  <a:pt x="342272" y="64021"/>
                </a:lnTo>
                <a:lnTo>
                  <a:pt x="312943" y="64021"/>
                </a:lnTo>
                <a:lnTo>
                  <a:pt x="302337" y="62807"/>
                </a:lnTo>
                <a:lnTo>
                  <a:pt x="302337" y="74052"/>
                </a:lnTo>
                <a:lnTo>
                  <a:pt x="342463" y="74052"/>
                </a:lnTo>
                <a:close/>
              </a:path>
              <a:path w="3899291" h="125359">
                <a:moveTo>
                  <a:pt x="344252" y="4664"/>
                </a:moveTo>
                <a:lnTo>
                  <a:pt x="302337" y="62807"/>
                </a:lnTo>
                <a:lnTo>
                  <a:pt x="312943" y="64021"/>
                </a:lnTo>
                <a:lnTo>
                  <a:pt x="342272" y="22554"/>
                </a:lnTo>
                <a:lnTo>
                  <a:pt x="344252" y="4664"/>
                </a:lnTo>
                <a:close/>
              </a:path>
              <a:path w="3899291" h="125359">
                <a:moveTo>
                  <a:pt x="389853" y="28879"/>
                </a:moveTo>
                <a:lnTo>
                  <a:pt x="389853" y="42808"/>
                </a:lnTo>
                <a:lnTo>
                  <a:pt x="403207" y="42808"/>
                </a:lnTo>
                <a:lnTo>
                  <a:pt x="403207" y="28879"/>
                </a:lnTo>
                <a:lnTo>
                  <a:pt x="389853" y="28879"/>
                </a:lnTo>
                <a:close/>
              </a:path>
              <a:path w="3899291" h="125359">
                <a:moveTo>
                  <a:pt x="389853" y="82486"/>
                </a:moveTo>
                <a:lnTo>
                  <a:pt x="389853" y="96415"/>
                </a:lnTo>
                <a:lnTo>
                  <a:pt x="403207" y="96415"/>
                </a:lnTo>
                <a:lnTo>
                  <a:pt x="403207" y="82486"/>
                </a:lnTo>
                <a:lnTo>
                  <a:pt x="389853" y="82486"/>
                </a:lnTo>
                <a:close/>
              </a:path>
              <a:path w="3899291" h="125359">
                <a:moveTo>
                  <a:pt x="446528" y="48495"/>
                </a:moveTo>
                <a:lnTo>
                  <a:pt x="446719" y="54553"/>
                </a:lnTo>
                <a:lnTo>
                  <a:pt x="448981" y="68499"/>
                </a:lnTo>
                <a:lnTo>
                  <a:pt x="453795" y="79961"/>
                </a:lnTo>
                <a:lnTo>
                  <a:pt x="461161" y="88939"/>
                </a:lnTo>
                <a:lnTo>
                  <a:pt x="464147" y="91352"/>
                </a:lnTo>
                <a:lnTo>
                  <a:pt x="475401" y="96970"/>
                </a:lnTo>
                <a:lnTo>
                  <a:pt x="488636" y="98842"/>
                </a:lnTo>
                <a:lnTo>
                  <a:pt x="496544" y="98268"/>
                </a:lnTo>
                <a:lnTo>
                  <a:pt x="508861" y="94363"/>
                </a:lnTo>
                <a:lnTo>
                  <a:pt x="518795" y="86767"/>
                </a:lnTo>
                <a:lnTo>
                  <a:pt x="526557" y="74720"/>
                </a:lnTo>
                <a:lnTo>
                  <a:pt x="529785" y="61912"/>
                </a:lnTo>
                <a:lnTo>
                  <a:pt x="517389" y="61912"/>
                </a:lnTo>
                <a:lnTo>
                  <a:pt x="516111" y="68089"/>
                </a:lnTo>
                <a:lnTo>
                  <a:pt x="514173" y="73072"/>
                </a:lnTo>
                <a:lnTo>
                  <a:pt x="511574" y="76863"/>
                </a:lnTo>
                <a:lnTo>
                  <a:pt x="506676" y="84062"/>
                </a:lnTo>
                <a:lnTo>
                  <a:pt x="499541" y="87661"/>
                </a:lnTo>
                <a:lnTo>
                  <a:pt x="479989" y="87661"/>
                </a:lnTo>
                <a:lnTo>
                  <a:pt x="472332" y="84243"/>
                </a:lnTo>
                <a:lnTo>
                  <a:pt x="467199" y="77406"/>
                </a:lnTo>
                <a:lnTo>
                  <a:pt x="465915" y="75571"/>
                </a:lnTo>
                <a:lnTo>
                  <a:pt x="461103" y="64417"/>
                </a:lnTo>
                <a:lnTo>
                  <a:pt x="459499" y="50667"/>
                </a:lnTo>
                <a:lnTo>
                  <a:pt x="459783" y="43672"/>
                </a:lnTo>
                <a:lnTo>
                  <a:pt x="462480" y="30499"/>
                </a:lnTo>
                <a:lnTo>
                  <a:pt x="468029" y="20797"/>
                </a:lnTo>
                <a:lnTo>
                  <a:pt x="473716" y="14301"/>
                </a:lnTo>
                <a:lnTo>
                  <a:pt x="481181" y="11053"/>
                </a:lnTo>
                <a:lnTo>
                  <a:pt x="498007" y="11053"/>
                </a:lnTo>
                <a:lnTo>
                  <a:pt x="503896" y="12821"/>
                </a:lnTo>
                <a:lnTo>
                  <a:pt x="508092" y="16356"/>
                </a:lnTo>
                <a:lnTo>
                  <a:pt x="512288" y="19892"/>
                </a:lnTo>
                <a:lnTo>
                  <a:pt x="515089" y="24684"/>
                </a:lnTo>
                <a:lnTo>
                  <a:pt x="516494" y="30732"/>
                </a:lnTo>
                <a:lnTo>
                  <a:pt x="528890" y="30732"/>
                </a:lnTo>
                <a:lnTo>
                  <a:pt x="528166" y="22767"/>
                </a:lnTo>
                <a:lnTo>
                  <a:pt x="524524" y="15654"/>
                </a:lnTo>
                <a:lnTo>
                  <a:pt x="517964" y="9392"/>
                </a:lnTo>
                <a:lnTo>
                  <a:pt x="515256" y="7098"/>
                </a:lnTo>
                <a:lnTo>
                  <a:pt x="504286" y="1774"/>
                </a:lnTo>
                <a:lnTo>
                  <a:pt x="490297" y="0"/>
                </a:lnTo>
                <a:lnTo>
                  <a:pt x="478905" y="1221"/>
                </a:lnTo>
                <a:lnTo>
                  <a:pt x="467079" y="6015"/>
                </a:lnTo>
                <a:lnTo>
                  <a:pt x="457518" y="14439"/>
                </a:lnTo>
                <a:lnTo>
                  <a:pt x="452065" y="22782"/>
                </a:lnTo>
                <a:lnTo>
                  <a:pt x="447913" y="34697"/>
                </a:lnTo>
                <a:lnTo>
                  <a:pt x="446528" y="48495"/>
                </a:lnTo>
                <a:close/>
              </a:path>
              <a:path w="3899291" h="125359">
                <a:moveTo>
                  <a:pt x="590198" y="80345"/>
                </a:moveTo>
                <a:lnTo>
                  <a:pt x="587366" y="86117"/>
                </a:lnTo>
                <a:lnTo>
                  <a:pt x="582137" y="89003"/>
                </a:lnTo>
                <a:lnTo>
                  <a:pt x="567569" y="89003"/>
                </a:lnTo>
                <a:lnTo>
                  <a:pt x="562499" y="86575"/>
                </a:lnTo>
                <a:lnTo>
                  <a:pt x="559305" y="81719"/>
                </a:lnTo>
                <a:lnTo>
                  <a:pt x="564012" y="98906"/>
                </a:lnTo>
                <a:lnTo>
                  <a:pt x="575647" y="98858"/>
                </a:lnTo>
                <a:lnTo>
                  <a:pt x="588962" y="95834"/>
                </a:lnTo>
                <a:lnTo>
                  <a:pt x="590198" y="80345"/>
                </a:lnTo>
                <a:close/>
              </a:path>
              <a:path w="3899291" h="125359">
                <a:moveTo>
                  <a:pt x="542692" y="63701"/>
                </a:moveTo>
                <a:lnTo>
                  <a:pt x="542720" y="65548"/>
                </a:lnTo>
                <a:lnTo>
                  <a:pt x="545016" y="78904"/>
                </a:lnTo>
                <a:lnTo>
                  <a:pt x="550998" y="89354"/>
                </a:lnTo>
                <a:lnTo>
                  <a:pt x="556536" y="95723"/>
                </a:lnTo>
                <a:lnTo>
                  <a:pt x="564012" y="98906"/>
                </a:lnTo>
                <a:lnTo>
                  <a:pt x="559305" y="81719"/>
                </a:lnTo>
                <a:lnTo>
                  <a:pt x="556110" y="76863"/>
                </a:lnTo>
                <a:lnTo>
                  <a:pt x="554512" y="70793"/>
                </a:lnTo>
                <a:lnTo>
                  <a:pt x="554512" y="55928"/>
                </a:lnTo>
                <a:lnTo>
                  <a:pt x="556110" y="49453"/>
                </a:lnTo>
                <a:lnTo>
                  <a:pt x="559305" y="44086"/>
                </a:lnTo>
                <a:lnTo>
                  <a:pt x="562499" y="38719"/>
                </a:lnTo>
                <a:lnTo>
                  <a:pt x="567611" y="36035"/>
                </a:lnTo>
                <a:lnTo>
                  <a:pt x="582563" y="36035"/>
                </a:lnTo>
                <a:lnTo>
                  <a:pt x="588143" y="39187"/>
                </a:lnTo>
                <a:lnTo>
                  <a:pt x="591380" y="45492"/>
                </a:lnTo>
                <a:lnTo>
                  <a:pt x="593425" y="49496"/>
                </a:lnTo>
                <a:lnTo>
                  <a:pt x="594447" y="54692"/>
                </a:lnTo>
                <a:lnTo>
                  <a:pt x="594447" y="68153"/>
                </a:lnTo>
                <a:lnTo>
                  <a:pt x="593031" y="74574"/>
                </a:lnTo>
                <a:lnTo>
                  <a:pt x="590198" y="80345"/>
                </a:lnTo>
                <a:lnTo>
                  <a:pt x="588962" y="95834"/>
                </a:lnTo>
                <a:lnTo>
                  <a:pt x="598409" y="88109"/>
                </a:lnTo>
                <a:lnTo>
                  <a:pt x="600068" y="85686"/>
                </a:lnTo>
                <a:lnTo>
                  <a:pt x="604862" y="74366"/>
                </a:lnTo>
                <a:lnTo>
                  <a:pt x="606460" y="60762"/>
                </a:lnTo>
                <a:lnTo>
                  <a:pt x="606406" y="58192"/>
                </a:lnTo>
                <a:lnTo>
                  <a:pt x="603813" y="44736"/>
                </a:lnTo>
                <a:lnTo>
                  <a:pt x="597323" y="34821"/>
                </a:lnTo>
                <a:lnTo>
                  <a:pt x="591231" y="28943"/>
                </a:lnTo>
                <a:lnTo>
                  <a:pt x="583777" y="26004"/>
                </a:lnTo>
                <a:lnTo>
                  <a:pt x="574684" y="26005"/>
                </a:lnTo>
                <a:lnTo>
                  <a:pt x="561591" y="28608"/>
                </a:lnTo>
                <a:lnTo>
                  <a:pt x="551445" y="36227"/>
                </a:lnTo>
                <a:lnTo>
                  <a:pt x="549484" y="38762"/>
                </a:lnTo>
                <a:lnTo>
                  <a:pt x="544390" y="49868"/>
                </a:lnTo>
                <a:lnTo>
                  <a:pt x="542692" y="63701"/>
                </a:lnTo>
                <a:close/>
              </a:path>
              <a:path w="3899291" h="125359">
                <a:moveTo>
                  <a:pt x="750183" y="95328"/>
                </a:moveTo>
                <a:lnTo>
                  <a:pt x="753676" y="97586"/>
                </a:lnTo>
                <a:lnTo>
                  <a:pt x="757999" y="98715"/>
                </a:lnTo>
                <a:lnTo>
                  <a:pt x="769714" y="98715"/>
                </a:lnTo>
                <a:lnTo>
                  <a:pt x="775464" y="96692"/>
                </a:lnTo>
                <a:lnTo>
                  <a:pt x="780406" y="92645"/>
                </a:lnTo>
                <a:lnTo>
                  <a:pt x="785580" y="86968"/>
                </a:lnTo>
                <a:lnTo>
                  <a:pt x="790469" y="75614"/>
                </a:lnTo>
                <a:lnTo>
                  <a:pt x="792099" y="60698"/>
                </a:lnTo>
                <a:lnTo>
                  <a:pt x="792079" y="59078"/>
                </a:lnTo>
                <a:lnTo>
                  <a:pt x="789864" y="45433"/>
                </a:lnTo>
                <a:lnTo>
                  <a:pt x="783984" y="35237"/>
                </a:lnTo>
                <a:lnTo>
                  <a:pt x="778574" y="29295"/>
                </a:lnTo>
                <a:lnTo>
                  <a:pt x="771993" y="26324"/>
                </a:lnTo>
                <a:lnTo>
                  <a:pt x="759001" y="26324"/>
                </a:lnTo>
                <a:lnTo>
                  <a:pt x="754443" y="27602"/>
                </a:lnTo>
                <a:lnTo>
                  <a:pt x="750566" y="30157"/>
                </a:lnTo>
                <a:lnTo>
                  <a:pt x="747840" y="31861"/>
                </a:lnTo>
                <a:lnTo>
                  <a:pt x="748202" y="40402"/>
                </a:lnTo>
                <a:lnTo>
                  <a:pt x="753655" y="36419"/>
                </a:lnTo>
                <a:lnTo>
                  <a:pt x="769543" y="36419"/>
                </a:lnTo>
                <a:lnTo>
                  <a:pt x="774996" y="40189"/>
                </a:lnTo>
                <a:lnTo>
                  <a:pt x="777978" y="47728"/>
                </a:lnTo>
                <a:lnTo>
                  <a:pt x="779554" y="51647"/>
                </a:lnTo>
                <a:lnTo>
                  <a:pt x="780342" y="56332"/>
                </a:lnTo>
                <a:lnTo>
                  <a:pt x="780342" y="70730"/>
                </a:lnTo>
                <a:lnTo>
                  <a:pt x="778563" y="77449"/>
                </a:lnTo>
                <a:lnTo>
                  <a:pt x="775006" y="81943"/>
                </a:lnTo>
                <a:lnTo>
                  <a:pt x="771450" y="86437"/>
                </a:lnTo>
                <a:lnTo>
                  <a:pt x="766988" y="88684"/>
                </a:lnTo>
                <a:lnTo>
                  <a:pt x="753697" y="88684"/>
                </a:lnTo>
                <a:lnTo>
                  <a:pt x="748245" y="85148"/>
                </a:lnTo>
                <a:lnTo>
                  <a:pt x="745263" y="78077"/>
                </a:lnTo>
                <a:lnTo>
                  <a:pt x="745859" y="91857"/>
                </a:lnTo>
                <a:lnTo>
                  <a:pt x="748138" y="94051"/>
                </a:lnTo>
                <a:lnTo>
                  <a:pt x="750183" y="95328"/>
                </a:lnTo>
                <a:close/>
              </a:path>
              <a:path w="3899291" h="125359">
                <a:moveTo>
                  <a:pt x="820575" y="27985"/>
                </a:moveTo>
                <a:lnTo>
                  <a:pt x="808818" y="27985"/>
                </a:lnTo>
                <a:lnTo>
                  <a:pt x="808818" y="80335"/>
                </a:lnTo>
                <a:lnTo>
                  <a:pt x="809776" y="84999"/>
                </a:lnTo>
                <a:lnTo>
                  <a:pt x="811693" y="88492"/>
                </a:lnTo>
                <a:lnTo>
                  <a:pt x="815229" y="95009"/>
                </a:lnTo>
                <a:lnTo>
                  <a:pt x="821874" y="98268"/>
                </a:lnTo>
                <a:lnTo>
                  <a:pt x="837891" y="98268"/>
                </a:lnTo>
                <a:lnTo>
                  <a:pt x="843215" y="96478"/>
                </a:lnTo>
                <a:lnTo>
                  <a:pt x="847603" y="92901"/>
                </a:lnTo>
                <a:lnTo>
                  <a:pt x="849818" y="91112"/>
                </a:lnTo>
                <a:lnTo>
                  <a:pt x="851671" y="88918"/>
                </a:lnTo>
                <a:lnTo>
                  <a:pt x="853162" y="86319"/>
                </a:lnTo>
                <a:lnTo>
                  <a:pt x="853034" y="96415"/>
                </a:lnTo>
                <a:lnTo>
                  <a:pt x="863896" y="96415"/>
                </a:lnTo>
                <a:lnTo>
                  <a:pt x="863896" y="27985"/>
                </a:lnTo>
                <a:lnTo>
                  <a:pt x="852395" y="27985"/>
                </a:lnTo>
                <a:lnTo>
                  <a:pt x="852395" y="68280"/>
                </a:lnTo>
                <a:lnTo>
                  <a:pt x="851607" y="73541"/>
                </a:lnTo>
                <a:lnTo>
                  <a:pt x="850031" y="77374"/>
                </a:lnTo>
                <a:lnTo>
                  <a:pt x="847134" y="84530"/>
                </a:lnTo>
                <a:lnTo>
                  <a:pt x="841682" y="88109"/>
                </a:lnTo>
                <a:lnTo>
                  <a:pt x="828093" y="88109"/>
                </a:lnTo>
                <a:lnTo>
                  <a:pt x="824281" y="86064"/>
                </a:lnTo>
                <a:lnTo>
                  <a:pt x="822236" y="81975"/>
                </a:lnTo>
                <a:lnTo>
                  <a:pt x="821129" y="79760"/>
                </a:lnTo>
                <a:lnTo>
                  <a:pt x="820575" y="76906"/>
                </a:lnTo>
                <a:lnTo>
                  <a:pt x="820575" y="27985"/>
                </a:lnTo>
                <a:close/>
              </a:path>
              <a:path w="3899291" h="125359">
                <a:moveTo>
                  <a:pt x="933486" y="29053"/>
                </a:moveTo>
                <a:lnTo>
                  <a:pt x="923234" y="36738"/>
                </a:lnTo>
                <a:lnTo>
                  <a:pt x="926940" y="56737"/>
                </a:lnTo>
                <a:lnTo>
                  <a:pt x="927153" y="50859"/>
                </a:lnTo>
                <a:lnTo>
                  <a:pt x="929049" y="46013"/>
                </a:lnTo>
                <a:lnTo>
                  <a:pt x="932627" y="42201"/>
                </a:lnTo>
                <a:lnTo>
                  <a:pt x="936205" y="38389"/>
                </a:lnTo>
                <a:lnTo>
                  <a:pt x="933486" y="29053"/>
                </a:lnTo>
                <a:close/>
              </a:path>
              <a:path w="3899291" h="125359">
                <a:moveTo>
                  <a:pt x="976779" y="65874"/>
                </a:moveTo>
                <a:lnTo>
                  <a:pt x="976779" y="58973"/>
                </a:lnTo>
                <a:lnTo>
                  <a:pt x="976438" y="53947"/>
                </a:lnTo>
                <a:lnTo>
                  <a:pt x="975757" y="50795"/>
                </a:lnTo>
                <a:lnTo>
                  <a:pt x="974990" y="46195"/>
                </a:lnTo>
                <a:lnTo>
                  <a:pt x="973456" y="42169"/>
                </a:lnTo>
                <a:lnTo>
                  <a:pt x="971156" y="38719"/>
                </a:lnTo>
                <a:lnTo>
                  <a:pt x="968771" y="35098"/>
                </a:lnTo>
                <a:lnTo>
                  <a:pt x="965299" y="32149"/>
                </a:lnTo>
                <a:lnTo>
                  <a:pt x="960741" y="29870"/>
                </a:lnTo>
                <a:lnTo>
                  <a:pt x="956183" y="27591"/>
                </a:lnTo>
                <a:lnTo>
                  <a:pt x="951476" y="26451"/>
                </a:lnTo>
                <a:lnTo>
                  <a:pt x="946453" y="26452"/>
                </a:lnTo>
                <a:lnTo>
                  <a:pt x="933486" y="29053"/>
                </a:lnTo>
                <a:lnTo>
                  <a:pt x="936205" y="38389"/>
                </a:lnTo>
                <a:lnTo>
                  <a:pt x="940635" y="36483"/>
                </a:lnTo>
                <a:lnTo>
                  <a:pt x="953287" y="36483"/>
                </a:lnTo>
                <a:lnTo>
                  <a:pt x="958547" y="39252"/>
                </a:lnTo>
                <a:lnTo>
                  <a:pt x="961699" y="44789"/>
                </a:lnTo>
                <a:lnTo>
                  <a:pt x="963403" y="47771"/>
                </a:lnTo>
                <a:lnTo>
                  <a:pt x="964490" y="51753"/>
                </a:lnTo>
                <a:lnTo>
                  <a:pt x="964958" y="56737"/>
                </a:lnTo>
                <a:lnTo>
                  <a:pt x="926940" y="56737"/>
                </a:lnTo>
                <a:lnTo>
                  <a:pt x="923234" y="36738"/>
                </a:lnTo>
                <a:lnTo>
                  <a:pt x="921533" y="38860"/>
                </a:lnTo>
                <a:lnTo>
                  <a:pt x="916100" y="49930"/>
                </a:lnTo>
                <a:lnTo>
                  <a:pt x="914289" y="63510"/>
                </a:lnTo>
                <a:lnTo>
                  <a:pt x="914341" y="66033"/>
                </a:lnTo>
                <a:lnTo>
                  <a:pt x="916863" y="79376"/>
                </a:lnTo>
                <a:lnTo>
                  <a:pt x="923170" y="89546"/>
                </a:lnTo>
                <a:lnTo>
                  <a:pt x="929091" y="95744"/>
                </a:lnTo>
                <a:lnTo>
                  <a:pt x="936312" y="98843"/>
                </a:lnTo>
                <a:lnTo>
                  <a:pt x="948324" y="98843"/>
                </a:lnTo>
                <a:lnTo>
                  <a:pt x="951455" y="98502"/>
                </a:lnTo>
                <a:lnTo>
                  <a:pt x="954224" y="97820"/>
                </a:lnTo>
                <a:lnTo>
                  <a:pt x="959378" y="96628"/>
                </a:lnTo>
                <a:lnTo>
                  <a:pt x="963702" y="94328"/>
                </a:lnTo>
                <a:lnTo>
                  <a:pt x="967195" y="90920"/>
                </a:lnTo>
                <a:lnTo>
                  <a:pt x="969282" y="88960"/>
                </a:lnTo>
                <a:lnTo>
                  <a:pt x="971167" y="86437"/>
                </a:lnTo>
                <a:lnTo>
                  <a:pt x="972849" y="83348"/>
                </a:lnTo>
                <a:lnTo>
                  <a:pt x="974532" y="80260"/>
                </a:lnTo>
                <a:lnTo>
                  <a:pt x="975522" y="77460"/>
                </a:lnTo>
                <a:lnTo>
                  <a:pt x="975821" y="74947"/>
                </a:lnTo>
                <a:lnTo>
                  <a:pt x="964511" y="74947"/>
                </a:lnTo>
                <a:lnTo>
                  <a:pt x="963659" y="77971"/>
                </a:lnTo>
                <a:lnTo>
                  <a:pt x="962211" y="80633"/>
                </a:lnTo>
                <a:lnTo>
                  <a:pt x="960166" y="82933"/>
                </a:lnTo>
                <a:lnTo>
                  <a:pt x="956588" y="86895"/>
                </a:lnTo>
                <a:lnTo>
                  <a:pt x="951796" y="88875"/>
                </a:lnTo>
                <a:lnTo>
                  <a:pt x="939357" y="88875"/>
                </a:lnTo>
                <a:lnTo>
                  <a:pt x="934608" y="86777"/>
                </a:lnTo>
                <a:lnTo>
                  <a:pt x="931541" y="82582"/>
                </a:lnTo>
                <a:lnTo>
                  <a:pt x="928474" y="78386"/>
                </a:lnTo>
                <a:lnTo>
                  <a:pt x="926834" y="72817"/>
                </a:lnTo>
                <a:lnTo>
                  <a:pt x="926621" y="65874"/>
                </a:lnTo>
                <a:lnTo>
                  <a:pt x="976779" y="65874"/>
                </a:lnTo>
                <a:close/>
              </a:path>
              <a:path w="3899291" h="125359">
                <a:moveTo>
                  <a:pt x="1025958" y="67194"/>
                </a:moveTo>
                <a:lnTo>
                  <a:pt x="1023977" y="72114"/>
                </a:lnTo>
                <a:lnTo>
                  <a:pt x="1023977" y="84254"/>
                </a:lnTo>
                <a:lnTo>
                  <a:pt x="1025990" y="89078"/>
                </a:lnTo>
                <a:lnTo>
                  <a:pt x="1030015" y="92932"/>
                </a:lnTo>
                <a:lnTo>
                  <a:pt x="1034040" y="96787"/>
                </a:lnTo>
                <a:lnTo>
                  <a:pt x="1039227" y="98715"/>
                </a:lnTo>
                <a:lnTo>
                  <a:pt x="1037203" y="84147"/>
                </a:lnTo>
                <a:lnTo>
                  <a:pt x="1035989" y="81527"/>
                </a:lnTo>
                <a:lnTo>
                  <a:pt x="1035989" y="73818"/>
                </a:lnTo>
                <a:lnTo>
                  <a:pt x="1037757" y="70623"/>
                </a:lnTo>
                <a:lnTo>
                  <a:pt x="1041293" y="68621"/>
                </a:lnTo>
                <a:lnTo>
                  <a:pt x="1043380" y="67428"/>
                </a:lnTo>
                <a:lnTo>
                  <a:pt x="1046511" y="66555"/>
                </a:lnTo>
                <a:lnTo>
                  <a:pt x="1050685" y="66001"/>
                </a:lnTo>
                <a:lnTo>
                  <a:pt x="1057650" y="65107"/>
                </a:lnTo>
                <a:lnTo>
                  <a:pt x="1061952" y="64425"/>
                </a:lnTo>
                <a:lnTo>
                  <a:pt x="1064167" y="63829"/>
                </a:lnTo>
                <a:lnTo>
                  <a:pt x="1066382" y="63233"/>
                </a:lnTo>
                <a:lnTo>
                  <a:pt x="1069598" y="61593"/>
                </a:lnTo>
                <a:lnTo>
                  <a:pt x="1069598" y="77928"/>
                </a:lnTo>
                <a:lnTo>
                  <a:pt x="1066404" y="83018"/>
                </a:lnTo>
                <a:lnTo>
                  <a:pt x="1060078" y="95328"/>
                </a:lnTo>
                <a:lnTo>
                  <a:pt x="1064465" y="93071"/>
                </a:lnTo>
                <a:lnTo>
                  <a:pt x="1067831" y="90409"/>
                </a:lnTo>
                <a:lnTo>
                  <a:pt x="1070174" y="87342"/>
                </a:lnTo>
                <a:lnTo>
                  <a:pt x="1070557" y="90068"/>
                </a:lnTo>
                <a:lnTo>
                  <a:pt x="1072154" y="93667"/>
                </a:lnTo>
                <a:lnTo>
                  <a:pt x="1073943" y="96478"/>
                </a:lnTo>
                <a:lnTo>
                  <a:pt x="1076819" y="97884"/>
                </a:lnTo>
                <a:lnTo>
                  <a:pt x="1082399" y="97884"/>
                </a:lnTo>
                <a:lnTo>
                  <a:pt x="1085551" y="97565"/>
                </a:lnTo>
                <a:lnTo>
                  <a:pt x="1088703" y="96734"/>
                </a:lnTo>
                <a:lnTo>
                  <a:pt x="1088703" y="88236"/>
                </a:lnTo>
                <a:lnTo>
                  <a:pt x="1087298" y="88460"/>
                </a:lnTo>
                <a:lnTo>
                  <a:pt x="1084933" y="88620"/>
                </a:lnTo>
                <a:lnTo>
                  <a:pt x="1081834" y="87533"/>
                </a:lnTo>
                <a:lnTo>
                  <a:pt x="1081100" y="84658"/>
                </a:lnTo>
                <a:lnTo>
                  <a:pt x="1081100" y="38762"/>
                </a:lnTo>
                <a:lnTo>
                  <a:pt x="1078608" y="33991"/>
                </a:lnTo>
                <a:lnTo>
                  <a:pt x="1073624" y="30924"/>
                </a:lnTo>
                <a:lnTo>
                  <a:pt x="1068597" y="27857"/>
                </a:lnTo>
                <a:lnTo>
                  <a:pt x="1062059" y="26324"/>
                </a:lnTo>
                <a:lnTo>
                  <a:pt x="1047065" y="26324"/>
                </a:lnTo>
                <a:lnTo>
                  <a:pt x="1040962" y="27974"/>
                </a:lnTo>
                <a:lnTo>
                  <a:pt x="1035702" y="31275"/>
                </a:lnTo>
                <a:lnTo>
                  <a:pt x="1030441" y="34577"/>
                </a:lnTo>
                <a:lnTo>
                  <a:pt x="1027704" y="40444"/>
                </a:lnTo>
                <a:lnTo>
                  <a:pt x="1027491" y="48878"/>
                </a:lnTo>
                <a:lnTo>
                  <a:pt x="1038226" y="48878"/>
                </a:lnTo>
                <a:lnTo>
                  <a:pt x="1038651" y="45343"/>
                </a:lnTo>
                <a:lnTo>
                  <a:pt x="1039567" y="42680"/>
                </a:lnTo>
                <a:lnTo>
                  <a:pt x="1040973" y="40891"/>
                </a:lnTo>
                <a:lnTo>
                  <a:pt x="1043486" y="37654"/>
                </a:lnTo>
                <a:lnTo>
                  <a:pt x="1047746" y="36035"/>
                </a:lnTo>
                <a:lnTo>
                  <a:pt x="1058949" y="36035"/>
                </a:lnTo>
                <a:lnTo>
                  <a:pt x="1062943" y="36919"/>
                </a:lnTo>
                <a:lnTo>
                  <a:pt x="1065733" y="38687"/>
                </a:lnTo>
                <a:lnTo>
                  <a:pt x="1068523" y="40455"/>
                </a:lnTo>
                <a:lnTo>
                  <a:pt x="1069918" y="43298"/>
                </a:lnTo>
                <a:lnTo>
                  <a:pt x="1069918" y="49134"/>
                </a:lnTo>
                <a:lnTo>
                  <a:pt x="1069151" y="51625"/>
                </a:lnTo>
                <a:lnTo>
                  <a:pt x="1066489" y="54607"/>
                </a:lnTo>
                <a:lnTo>
                  <a:pt x="1063848" y="54948"/>
                </a:lnTo>
                <a:lnTo>
                  <a:pt x="1045510" y="57248"/>
                </a:lnTo>
                <a:lnTo>
                  <a:pt x="1039077" y="58057"/>
                </a:lnTo>
                <a:lnTo>
                  <a:pt x="1033881" y="60208"/>
                </a:lnTo>
                <a:lnTo>
                  <a:pt x="1029919" y="63701"/>
                </a:lnTo>
                <a:lnTo>
                  <a:pt x="1025958" y="67194"/>
                </a:lnTo>
                <a:close/>
              </a:path>
              <a:path w="3899291" h="125359">
                <a:moveTo>
                  <a:pt x="1066404" y="83018"/>
                </a:moveTo>
                <a:lnTo>
                  <a:pt x="1060014" y="86128"/>
                </a:lnTo>
                <a:lnTo>
                  <a:pt x="1056223" y="88002"/>
                </a:lnTo>
                <a:lnTo>
                  <a:pt x="1052304" y="88939"/>
                </a:lnTo>
                <a:lnTo>
                  <a:pt x="1044935" y="88939"/>
                </a:lnTo>
                <a:lnTo>
                  <a:pt x="1042059" y="87981"/>
                </a:lnTo>
                <a:lnTo>
                  <a:pt x="1039631" y="86064"/>
                </a:lnTo>
                <a:lnTo>
                  <a:pt x="1037203" y="84147"/>
                </a:lnTo>
                <a:lnTo>
                  <a:pt x="1039227" y="98715"/>
                </a:lnTo>
                <a:lnTo>
                  <a:pt x="1050856" y="98715"/>
                </a:lnTo>
                <a:lnTo>
                  <a:pt x="1055690" y="97586"/>
                </a:lnTo>
                <a:lnTo>
                  <a:pt x="1060078" y="95328"/>
                </a:lnTo>
                <a:lnTo>
                  <a:pt x="1066404" y="83018"/>
                </a:lnTo>
                <a:close/>
              </a:path>
              <a:path w="3899291" h="125359">
                <a:moveTo>
                  <a:pt x="1219860" y="27985"/>
                </a:moveTo>
                <a:lnTo>
                  <a:pt x="1208359" y="27985"/>
                </a:lnTo>
                <a:lnTo>
                  <a:pt x="1194366" y="81591"/>
                </a:lnTo>
                <a:lnTo>
                  <a:pt x="1180948" y="27985"/>
                </a:lnTo>
                <a:lnTo>
                  <a:pt x="1168041" y="27985"/>
                </a:lnTo>
                <a:lnTo>
                  <a:pt x="1154686" y="81911"/>
                </a:lnTo>
                <a:lnTo>
                  <a:pt x="1141524" y="27985"/>
                </a:lnTo>
                <a:lnTo>
                  <a:pt x="1128936" y="27985"/>
                </a:lnTo>
                <a:lnTo>
                  <a:pt x="1148680" y="96415"/>
                </a:lnTo>
                <a:lnTo>
                  <a:pt x="1160629" y="96415"/>
                </a:lnTo>
                <a:lnTo>
                  <a:pt x="1174111" y="43447"/>
                </a:lnTo>
                <a:lnTo>
                  <a:pt x="1188040" y="96415"/>
                </a:lnTo>
                <a:lnTo>
                  <a:pt x="1199989" y="96415"/>
                </a:lnTo>
                <a:lnTo>
                  <a:pt x="1219860" y="27985"/>
                </a:lnTo>
                <a:close/>
              </a:path>
              <a:path w="3899291" h="125359">
                <a:moveTo>
                  <a:pt x="1249728" y="29053"/>
                </a:moveTo>
                <a:lnTo>
                  <a:pt x="1239476" y="36738"/>
                </a:lnTo>
                <a:lnTo>
                  <a:pt x="1243182" y="56737"/>
                </a:lnTo>
                <a:lnTo>
                  <a:pt x="1243395" y="50859"/>
                </a:lnTo>
                <a:lnTo>
                  <a:pt x="1245291" y="46013"/>
                </a:lnTo>
                <a:lnTo>
                  <a:pt x="1248869" y="42201"/>
                </a:lnTo>
                <a:lnTo>
                  <a:pt x="1252447" y="38389"/>
                </a:lnTo>
                <a:lnTo>
                  <a:pt x="1249728" y="29053"/>
                </a:lnTo>
                <a:close/>
              </a:path>
              <a:path w="3899291" h="125359">
                <a:moveTo>
                  <a:pt x="1293021" y="65874"/>
                </a:moveTo>
                <a:lnTo>
                  <a:pt x="1293021" y="58973"/>
                </a:lnTo>
                <a:lnTo>
                  <a:pt x="1292680" y="53947"/>
                </a:lnTo>
                <a:lnTo>
                  <a:pt x="1291999" y="50795"/>
                </a:lnTo>
                <a:lnTo>
                  <a:pt x="1291232" y="46195"/>
                </a:lnTo>
                <a:lnTo>
                  <a:pt x="1289698" y="42169"/>
                </a:lnTo>
                <a:lnTo>
                  <a:pt x="1287398" y="38719"/>
                </a:lnTo>
                <a:lnTo>
                  <a:pt x="1285013" y="35098"/>
                </a:lnTo>
                <a:lnTo>
                  <a:pt x="1281541" y="32149"/>
                </a:lnTo>
                <a:lnTo>
                  <a:pt x="1276983" y="29870"/>
                </a:lnTo>
                <a:lnTo>
                  <a:pt x="1272425" y="27591"/>
                </a:lnTo>
                <a:lnTo>
                  <a:pt x="1267718" y="26452"/>
                </a:lnTo>
                <a:lnTo>
                  <a:pt x="1262695" y="26452"/>
                </a:lnTo>
                <a:lnTo>
                  <a:pt x="1249728" y="29053"/>
                </a:lnTo>
                <a:lnTo>
                  <a:pt x="1252447" y="38389"/>
                </a:lnTo>
                <a:lnTo>
                  <a:pt x="1256877" y="36483"/>
                </a:lnTo>
                <a:lnTo>
                  <a:pt x="1269529" y="36483"/>
                </a:lnTo>
                <a:lnTo>
                  <a:pt x="1274789" y="39252"/>
                </a:lnTo>
                <a:lnTo>
                  <a:pt x="1277942" y="44789"/>
                </a:lnTo>
                <a:lnTo>
                  <a:pt x="1279645" y="47771"/>
                </a:lnTo>
                <a:lnTo>
                  <a:pt x="1280732" y="51753"/>
                </a:lnTo>
                <a:lnTo>
                  <a:pt x="1281200" y="56737"/>
                </a:lnTo>
                <a:lnTo>
                  <a:pt x="1243182" y="56737"/>
                </a:lnTo>
                <a:lnTo>
                  <a:pt x="1239476" y="36738"/>
                </a:lnTo>
                <a:lnTo>
                  <a:pt x="1237775" y="38860"/>
                </a:lnTo>
                <a:lnTo>
                  <a:pt x="1232342" y="49930"/>
                </a:lnTo>
                <a:lnTo>
                  <a:pt x="1230531" y="63510"/>
                </a:lnTo>
                <a:lnTo>
                  <a:pt x="1230583" y="66033"/>
                </a:lnTo>
                <a:lnTo>
                  <a:pt x="1233105" y="79376"/>
                </a:lnTo>
                <a:lnTo>
                  <a:pt x="1239412" y="89546"/>
                </a:lnTo>
                <a:lnTo>
                  <a:pt x="1245333" y="95744"/>
                </a:lnTo>
                <a:lnTo>
                  <a:pt x="1252554" y="98843"/>
                </a:lnTo>
                <a:lnTo>
                  <a:pt x="1264566" y="98843"/>
                </a:lnTo>
                <a:lnTo>
                  <a:pt x="1267697" y="98502"/>
                </a:lnTo>
                <a:lnTo>
                  <a:pt x="1270466" y="97820"/>
                </a:lnTo>
                <a:lnTo>
                  <a:pt x="1275620" y="96628"/>
                </a:lnTo>
                <a:lnTo>
                  <a:pt x="1279944" y="94328"/>
                </a:lnTo>
                <a:lnTo>
                  <a:pt x="1283437" y="90920"/>
                </a:lnTo>
                <a:lnTo>
                  <a:pt x="1285524" y="88961"/>
                </a:lnTo>
                <a:lnTo>
                  <a:pt x="1287409" y="86437"/>
                </a:lnTo>
                <a:lnTo>
                  <a:pt x="1289091" y="83349"/>
                </a:lnTo>
                <a:lnTo>
                  <a:pt x="1290774" y="80260"/>
                </a:lnTo>
                <a:lnTo>
                  <a:pt x="1291764" y="77460"/>
                </a:lnTo>
                <a:lnTo>
                  <a:pt x="1292063" y="74947"/>
                </a:lnTo>
                <a:lnTo>
                  <a:pt x="1280753" y="74947"/>
                </a:lnTo>
                <a:lnTo>
                  <a:pt x="1279901" y="77971"/>
                </a:lnTo>
                <a:lnTo>
                  <a:pt x="1278453" y="80633"/>
                </a:lnTo>
                <a:lnTo>
                  <a:pt x="1276408" y="82933"/>
                </a:lnTo>
                <a:lnTo>
                  <a:pt x="1272830" y="86895"/>
                </a:lnTo>
                <a:lnTo>
                  <a:pt x="1268038" y="88875"/>
                </a:lnTo>
                <a:lnTo>
                  <a:pt x="1255599" y="88875"/>
                </a:lnTo>
                <a:lnTo>
                  <a:pt x="1250850" y="86777"/>
                </a:lnTo>
                <a:lnTo>
                  <a:pt x="1247783" y="82582"/>
                </a:lnTo>
                <a:lnTo>
                  <a:pt x="1244716" y="78386"/>
                </a:lnTo>
                <a:lnTo>
                  <a:pt x="1243076" y="72817"/>
                </a:lnTo>
                <a:lnTo>
                  <a:pt x="1242863" y="65874"/>
                </a:lnTo>
                <a:lnTo>
                  <a:pt x="1293021" y="65874"/>
                </a:lnTo>
                <a:close/>
              </a:path>
              <a:path w="3899291" h="125359">
                <a:moveTo>
                  <a:pt x="1310699" y="28305"/>
                </a:moveTo>
                <a:lnTo>
                  <a:pt x="1310699" y="96415"/>
                </a:lnTo>
                <a:lnTo>
                  <a:pt x="1322392" y="96415"/>
                </a:lnTo>
                <a:lnTo>
                  <a:pt x="1322392" y="28305"/>
                </a:lnTo>
                <a:lnTo>
                  <a:pt x="1310699" y="28305"/>
                </a:lnTo>
                <a:close/>
              </a:path>
              <a:path w="3899291" h="125359">
                <a:moveTo>
                  <a:pt x="1310699" y="2555"/>
                </a:moveTo>
                <a:lnTo>
                  <a:pt x="1310699" y="15590"/>
                </a:lnTo>
                <a:lnTo>
                  <a:pt x="1322392" y="15590"/>
                </a:lnTo>
                <a:lnTo>
                  <a:pt x="1322392" y="2555"/>
                </a:lnTo>
                <a:lnTo>
                  <a:pt x="1310699" y="2555"/>
                </a:lnTo>
                <a:close/>
              </a:path>
              <a:path w="3899291" h="125359">
                <a:moveTo>
                  <a:pt x="1352881" y="29987"/>
                </a:moveTo>
                <a:lnTo>
                  <a:pt x="1347279" y="36419"/>
                </a:lnTo>
                <a:lnTo>
                  <a:pt x="1350698" y="71922"/>
                </a:lnTo>
                <a:lnTo>
                  <a:pt x="1350698" y="57653"/>
                </a:lnTo>
                <a:lnTo>
                  <a:pt x="1351486" y="52350"/>
                </a:lnTo>
                <a:lnTo>
                  <a:pt x="1353062" y="48303"/>
                </a:lnTo>
                <a:lnTo>
                  <a:pt x="1359643" y="26771"/>
                </a:lnTo>
                <a:lnTo>
                  <a:pt x="1352881" y="29987"/>
                </a:lnTo>
                <a:close/>
              </a:path>
              <a:path w="3899291" h="125359">
                <a:moveTo>
                  <a:pt x="1352679" y="104913"/>
                </a:moveTo>
                <a:lnTo>
                  <a:pt x="1340986" y="104913"/>
                </a:lnTo>
                <a:lnTo>
                  <a:pt x="1341582" y="111941"/>
                </a:lnTo>
                <a:lnTo>
                  <a:pt x="1344393" y="117105"/>
                </a:lnTo>
                <a:lnTo>
                  <a:pt x="1349420" y="120407"/>
                </a:lnTo>
                <a:lnTo>
                  <a:pt x="1354446" y="123708"/>
                </a:lnTo>
                <a:lnTo>
                  <a:pt x="1360644" y="125358"/>
                </a:lnTo>
                <a:lnTo>
                  <a:pt x="1368014" y="125358"/>
                </a:lnTo>
                <a:lnTo>
                  <a:pt x="1374212" y="124981"/>
                </a:lnTo>
                <a:lnTo>
                  <a:pt x="1386845" y="120635"/>
                </a:lnTo>
                <a:lnTo>
                  <a:pt x="1395041" y="111430"/>
                </a:lnTo>
                <a:lnTo>
                  <a:pt x="1397597" y="106404"/>
                </a:lnTo>
                <a:lnTo>
                  <a:pt x="1398875" y="99546"/>
                </a:lnTo>
                <a:lnTo>
                  <a:pt x="1398875" y="28624"/>
                </a:lnTo>
                <a:lnTo>
                  <a:pt x="1388269" y="28624"/>
                </a:lnTo>
                <a:lnTo>
                  <a:pt x="1388269" y="37249"/>
                </a:lnTo>
                <a:lnTo>
                  <a:pt x="1386011" y="34396"/>
                </a:lnTo>
                <a:lnTo>
                  <a:pt x="1383796" y="32223"/>
                </a:lnTo>
                <a:lnTo>
                  <a:pt x="1381623" y="30732"/>
                </a:lnTo>
                <a:lnTo>
                  <a:pt x="1377619" y="28092"/>
                </a:lnTo>
                <a:lnTo>
                  <a:pt x="1372934" y="26771"/>
                </a:lnTo>
                <a:lnTo>
                  <a:pt x="1359643" y="26771"/>
                </a:lnTo>
                <a:lnTo>
                  <a:pt x="1353062" y="48303"/>
                </a:lnTo>
                <a:lnTo>
                  <a:pt x="1356044" y="40721"/>
                </a:lnTo>
                <a:lnTo>
                  <a:pt x="1361581" y="36930"/>
                </a:lnTo>
                <a:lnTo>
                  <a:pt x="1375084" y="36930"/>
                </a:lnTo>
                <a:lnTo>
                  <a:pt x="1379536" y="38975"/>
                </a:lnTo>
                <a:lnTo>
                  <a:pt x="1383029" y="43064"/>
                </a:lnTo>
                <a:lnTo>
                  <a:pt x="1386522" y="47153"/>
                </a:lnTo>
                <a:lnTo>
                  <a:pt x="1388269" y="53436"/>
                </a:lnTo>
                <a:lnTo>
                  <a:pt x="1388269" y="67535"/>
                </a:lnTo>
                <a:lnTo>
                  <a:pt x="1387331" y="72455"/>
                </a:lnTo>
                <a:lnTo>
                  <a:pt x="1385457" y="76672"/>
                </a:lnTo>
                <a:lnTo>
                  <a:pt x="1382092" y="84126"/>
                </a:lnTo>
                <a:lnTo>
                  <a:pt x="1376277" y="87853"/>
                </a:lnTo>
                <a:lnTo>
                  <a:pt x="1362731" y="87853"/>
                </a:lnTo>
                <a:lnTo>
                  <a:pt x="1358525" y="85840"/>
                </a:lnTo>
                <a:lnTo>
                  <a:pt x="1355394" y="81815"/>
                </a:lnTo>
                <a:lnTo>
                  <a:pt x="1352263" y="77790"/>
                </a:lnTo>
                <a:lnTo>
                  <a:pt x="1350698" y="71922"/>
                </a:lnTo>
                <a:lnTo>
                  <a:pt x="1347279" y="36419"/>
                </a:lnTo>
                <a:lnTo>
                  <a:pt x="1345732" y="38356"/>
                </a:lnTo>
                <a:lnTo>
                  <a:pt x="1340591" y="49267"/>
                </a:lnTo>
                <a:lnTo>
                  <a:pt x="1338877" y="63254"/>
                </a:lnTo>
                <a:lnTo>
                  <a:pt x="1338921" y="65857"/>
                </a:lnTo>
                <a:lnTo>
                  <a:pt x="1341277" y="79823"/>
                </a:lnTo>
                <a:lnTo>
                  <a:pt x="1347215" y="89354"/>
                </a:lnTo>
                <a:lnTo>
                  <a:pt x="1352774" y="94615"/>
                </a:lnTo>
                <a:lnTo>
                  <a:pt x="1359260" y="97245"/>
                </a:lnTo>
                <a:lnTo>
                  <a:pt x="1371996" y="97245"/>
                </a:lnTo>
                <a:lnTo>
                  <a:pt x="1376277" y="96393"/>
                </a:lnTo>
                <a:lnTo>
                  <a:pt x="1379515" y="94690"/>
                </a:lnTo>
                <a:lnTo>
                  <a:pt x="1382752" y="92986"/>
                </a:lnTo>
                <a:lnTo>
                  <a:pt x="1385521" y="90388"/>
                </a:lnTo>
                <a:lnTo>
                  <a:pt x="1387821" y="86895"/>
                </a:lnTo>
                <a:lnTo>
                  <a:pt x="1387949" y="96308"/>
                </a:lnTo>
                <a:lnTo>
                  <a:pt x="1387204" y="102847"/>
                </a:lnTo>
                <a:lnTo>
                  <a:pt x="1385585" y="106510"/>
                </a:lnTo>
                <a:lnTo>
                  <a:pt x="1382858" y="112729"/>
                </a:lnTo>
                <a:lnTo>
                  <a:pt x="1377087" y="115838"/>
                </a:lnTo>
                <a:lnTo>
                  <a:pt x="1362689" y="115838"/>
                </a:lnTo>
                <a:lnTo>
                  <a:pt x="1358600" y="114560"/>
                </a:lnTo>
                <a:lnTo>
                  <a:pt x="1356001" y="112005"/>
                </a:lnTo>
                <a:lnTo>
                  <a:pt x="1354340" y="110344"/>
                </a:lnTo>
                <a:lnTo>
                  <a:pt x="1353232" y="107979"/>
                </a:lnTo>
                <a:lnTo>
                  <a:pt x="1352679" y="104913"/>
                </a:lnTo>
                <a:close/>
              </a:path>
              <a:path w="3899291" h="125359">
                <a:moveTo>
                  <a:pt x="1459704" y="38485"/>
                </a:moveTo>
                <a:lnTo>
                  <a:pt x="1461791" y="42233"/>
                </a:lnTo>
                <a:lnTo>
                  <a:pt x="1463069" y="44576"/>
                </a:lnTo>
                <a:lnTo>
                  <a:pt x="1463708" y="48260"/>
                </a:lnTo>
                <a:lnTo>
                  <a:pt x="1463708" y="96415"/>
                </a:lnTo>
                <a:lnTo>
                  <a:pt x="1475529" y="96415"/>
                </a:lnTo>
                <a:lnTo>
                  <a:pt x="1475529" y="45790"/>
                </a:lnTo>
                <a:lnTo>
                  <a:pt x="1474571" y="40529"/>
                </a:lnTo>
                <a:lnTo>
                  <a:pt x="1472654" y="36738"/>
                </a:lnTo>
                <a:lnTo>
                  <a:pt x="1469118" y="29795"/>
                </a:lnTo>
                <a:lnTo>
                  <a:pt x="1462388" y="26324"/>
                </a:lnTo>
                <a:lnTo>
                  <a:pt x="1446925" y="26324"/>
                </a:lnTo>
                <a:lnTo>
                  <a:pt x="1442303" y="27538"/>
                </a:lnTo>
                <a:lnTo>
                  <a:pt x="1438597" y="29966"/>
                </a:lnTo>
                <a:lnTo>
                  <a:pt x="1436425" y="31371"/>
                </a:lnTo>
                <a:lnTo>
                  <a:pt x="1433975" y="33799"/>
                </a:lnTo>
                <a:lnTo>
                  <a:pt x="1431249" y="37249"/>
                </a:lnTo>
                <a:lnTo>
                  <a:pt x="1431249" y="2236"/>
                </a:lnTo>
                <a:lnTo>
                  <a:pt x="1419748" y="2236"/>
                </a:lnTo>
                <a:lnTo>
                  <a:pt x="1419748" y="96415"/>
                </a:lnTo>
                <a:lnTo>
                  <a:pt x="1431249" y="96415"/>
                </a:lnTo>
                <a:lnTo>
                  <a:pt x="1431249" y="51008"/>
                </a:lnTo>
                <a:lnTo>
                  <a:pt x="1433187" y="44810"/>
                </a:lnTo>
                <a:lnTo>
                  <a:pt x="1437064" y="41530"/>
                </a:lnTo>
                <a:lnTo>
                  <a:pt x="1440940" y="38251"/>
                </a:lnTo>
                <a:lnTo>
                  <a:pt x="1445264" y="36611"/>
                </a:lnTo>
                <a:lnTo>
                  <a:pt x="1455785" y="36611"/>
                </a:lnTo>
                <a:lnTo>
                  <a:pt x="1459704" y="38485"/>
                </a:lnTo>
                <a:close/>
              </a:path>
              <a:path w="3899291" h="125359">
                <a:moveTo>
                  <a:pt x="1544160" y="29053"/>
                </a:moveTo>
                <a:lnTo>
                  <a:pt x="1533909" y="36738"/>
                </a:lnTo>
                <a:lnTo>
                  <a:pt x="1537614" y="56737"/>
                </a:lnTo>
                <a:lnTo>
                  <a:pt x="1537827" y="50859"/>
                </a:lnTo>
                <a:lnTo>
                  <a:pt x="1539723" y="46014"/>
                </a:lnTo>
                <a:lnTo>
                  <a:pt x="1543301" y="42201"/>
                </a:lnTo>
                <a:lnTo>
                  <a:pt x="1546879" y="38389"/>
                </a:lnTo>
                <a:lnTo>
                  <a:pt x="1544160" y="29053"/>
                </a:lnTo>
                <a:close/>
              </a:path>
              <a:path w="3899291" h="125359">
                <a:moveTo>
                  <a:pt x="1587453" y="65874"/>
                </a:moveTo>
                <a:lnTo>
                  <a:pt x="1587453" y="58973"/>
                </a:lnTo>
                <a:lnTo>
                  <a:pt x="1587112" y="53947"/>
                </a:lnTo>
                <a:lnTo>
                  <a:pt x="1586431" y="50795"/>
                </a:lnTo>
                <a:lnTo>
                  <a:pt x="1585664" y="46195"/>
                </a:lnTo>
                <a:lnTo>
                  <a:pt x="1584131" y="42169"/>
                </a:lnTo>
                <a:lnTo>
                  <a:pt x="1581830" y="38719"/>
                </a:lnTo>
                <a:lnTo>
                  <a:pt x="1579445" y="35098"/>
                </a:lnTo>
                <a:lnTo>
                  <a:pt x="1575973" y="32149"/>
                </a:lnTo>
                <a:lnTo>
                  <a:pt x="1571415" y="29870"/>
                </a:lnTo>
                <a:lnTo>
                  <a:pt x="1566857" y="27591"/>
                </a:lnTo>
                <a:lnTo>
                  <a:pt x="1562150" y="26452"/>
                </a:lnTo>
                <a:lnTo>
                  <a:pt x="1557127" y="26452"/>
                </a:lnTo>
                <a:lnTo>
                  <a:pt x="1544160" y="29053"/>
                </a:lnTo>
                <a:lnTo>
                  <a:pt x="1546879" y="38389"/>
                </a:lnTo>
                <a:lnTo>
                  <a:pt x="1551309" y="36483"/>
                </a:lnTo>
                <a:lnTo>
                  <a:pt x="1563961" y="36483"/>
                </a:lnTo>
                <a:lnTo>
                  <a:pt x="1569222" y="39252"/>
                </a:lnTo>
                <a:lnTo>
                  <a:pt x="1572374" y="44789"/>
                </a:lnTo>
                <a:lnTo>
                  <a:pt x="1574078" y="47771"/>
                </a:lnTo>
                <a:lnTo>
                  <a:pt x="1575164" y="51753"/>
                </a:lnTo>
                <a:lnTo>
                  <a:pt x="1575633" y="56737"/>
                </a:lnTo>
                <a:lnTo>
                  <a:pt x="1537614" y="56737"/>
                </a:lnTo>
                <a:lnTo>
                  <a:pt x="1533909" y="36738"/>
                </a:lnTo>
                <a:lnTo>
                  <a:pt x="1532207" y="38861"/>
                </a:lnTo>
                <a:lnTo>
                  <a:pt x="1526774" y="49930"/>
                </a:lnTo>
                <a:lnTo>
                  <a:pt x="1524963" y="63510"/>
                </a:lnTo>
                <a:lnTo>
                  <a:pt x="1525015" y="66033"/>
                </a:lnTo>
                <a:lnTo>
                  <a:pt x="1527537" y="79376"/>
                </a:lnTo>
                <a:lnTo>
                  <a:pt x="1533844" y="89546"/>
                </a:lnTo>
                <a:lnTo>
                  <a:pt x="1539766" y="95744"/>
                </a:lnTo>
                <a:lnTo>
                  <a:pt x="1546986" y="98843"/>
                </a:lnTo>
                <a:lnTo>
                  <a:pt x="1558998" y="98843"/>
                </a:lnTo>
                <a:lnTo>
                  <a:pt x="1562129" y="98502"/>
                </a:lnTo>
                <a:lnTo>
                  <a:pt x="1564898" y="97820"/>
                </a:lnTo>
                <a:lnTo>
                  <a:pt x="1570052" y="96628"/>
                </a:lnTo>
                <a:lnTo>
                  <a:pt x="1574376" y="94328"/>
                </a:lnTo>
                <a:lnTo>
                  <a:pt x="1577869" y="90920"/>
                </a:lnTo>
                <a:lnTo>
                  <a:pt x="1579956" y="88961"/>
                </a:lnTo>
                <a:lnTo>
                  <a:pt x="1581841" y="86437"/>
                </a:lnTo>
                <a:lnTo>
                  <a:pt x="1583524" y="83349"/>
                </a:lnTo>
                <a:lnTo>
                  <a:pt x="1585206" y="80260"/>
                </a:lnTo>
                <a:lnTo>
                  <a:pt x="1586197" y="77460"/>
                </a:lnTo>
                <a:lnTo>
                  <a:pt x="1586495" y="74947"/>
                </a:lnTo>
                <a:lnTo>
                  <a:pt x="1575185" y="74947"/>
                </a:lnTo>
                <a:lnTo>
                  <a:pt x="1574333" y="77971"/>
                </a:lnTo>
                <a:lnTo>
                  <a:pt x="1572885" y="80633"/>
                </a:lnTo>
                <a:lnTo>
                  <a:pt x="1570840" y="82933"/>
                </a:lnTo>
                <a:lnTo>
                  <a:pt x="1567262" y="86895"/>
                </a:lnTo>
                <a:lnTo>
                  <a:pt x="1562470" y="88875"/>
                </a:lnTo>
                <a:lnTo>
                  <a:pt x="1550032" y="88875"/>
                </a:lnTo>
                <a:lnTo>
                  <a:pt x="1545282" y="86778"/>
                </a:lnTo>
                <a:lnTo>
                  <a:pt x="1542215" y="82582"/>
                </a:lnTo>
                <a:lnTo>
                  <a:pt x="1539148" y="78386"/>
                </a:lnTo>
                <a:lnTo>
                  <a:pt x="1537508" y="72817"/>
                </a:lnTo>
                <a:lnTo>
                  <a:pt x="1537295" y="65874"/>
                </a:lnTo>
                <a:lnTo>
                  <a:pt x="1587453" y="65874"/>
                </a:lnTo>
                <a:close/>
              </a:path>
              <a:path w="3899291" h="125359">
                <a:moveTo>
                  <a:pt x="1617080" y="81400"/>
                </a:moveTo>
                <a:lnTo>
                  <a:pt x="1613970" y="76459"/>
                </a:lnTo>
                <a:lnTo>
                  <a:pt x="1612415" y="70325"/>
                </a:lnTo>
                <a:lnTo>
                  <a:pt x="1612415" y="54394"/>
                </a:lnTo>
                <a:lnTo>
                  <a:pt x="1614215" y="47877"/>
                </a:lnTo>
                <a:lnTo>
                  <a:pt x="1617814" y="43447"/>
                </a:lnTo>
                <a:lnTo>
                  <a:pt x="1621414" y="39017"/>
                </a:lnTo>
                <a:lnTo>
                  <a:pt x="1626110" y="36802"/>
                </a:lnTo>
                <a:lnTo>
                  <a:pt x="1637100" y="36802"/>
                </a:lnTo>
                <a:lnTo>
                  <a:pt x="1641467" y="38879"/>
                </a:lnTo>
                <a:lnTo>
                  <a:pt x="1645002" y="43032"/>
                </a:lnTo>
                <a:lnTo>
                  <a:pt x="1648538" y="47185"/>
                </a:lnTo>
                <a:lnTo>
                  <a:pt x="1650306" y="53585"/>
                </a:lnTo>
                <a:lnTo>
                  <a:pt x="1650306" y="70794"/>
                </a:lnTo>
                <a:lnTo>
                  <a:pt x="1648591" y="77364"/>
                </a:lnTo>
                <a:lnTo>
                  <a:pt x="1645162" y="81943"/>
                </a:lnTo>
                <a:lnTo>
                  <a:pt x="1641733" y="86522"/>
                </a:lnTo>
                <a:lnTo>
                  <a:pt x="1637377" y="97906"/>
                </a:lnTo>
                <a:lnTo>
                  <a:pt x="1641040" y="96031"/>
                </a:lnTo>
                <a:lnTo>
                  <a:pt x="1644704" y="94157"/>
                </a:lnTo>
                <a:lnTo>
                  <a:pt x="1647877" y="91112"/>
                </a:lnTo>
                <a:lnTo>
                  <a:pt x="1650561" y="86895"/>
                </a:lnTo>
                <a:lnTo>
                  <a:pt x="1650561" y="96415"/>
                </a:lnTo>
                <a:lnTo>
                  <a:pt x="1660912" y="96415"/>
                </a:lnTo>
                <a:lnTo>
                  <a:pt x="1660912" y="2236"/>
                </a:lnTo>
                <a:lnTo>
                  <a:pt x="1649858" y="2236"/>
                </a:lnTo>
                <a:lnTo>
                  <a:pt x="1649858" y="36802"/>
                </a:lnTo>
                <a:lnTo>
                  <a:pt x="1647260" y="33608"/>
                </a:lnTo>
                <a:lnTo>
                  <a:pt x="1644938" y="31371"/>
                </a:lnTo>
                <a:lnTo>
                  <a:pt x="1642893" y="30093"/>
                </a:lnTo>
                <a:lnTo>
                  <a:pt x="1639358" y="27879"/>
                </a:lnTo>
                <a:lnTo>
                  <a:pt x="1634970" y="26771"/>
                </a:lnTo>
                <a:lnTo>
                  <a:pt x="1620274" y="26771"/>
                </a:lnTo>
                <a:lnTo>
                  <a:pt x="1613001" y="30424"/>
                </a:lnTo>
                <a:lnTo>
                  <a:pt x="1607911" y="37729"/>
                </a:lnTo>
                <a:lnTo>
                  <a:pt x="1601963" y="50461"/>
                </a:lnTo>
                <a:lnTo>
                  <a:pt x="1600275" y="63637"/>
                </a:lnTo>
                <a:lnTo>
                  <a:pt x="1600302" y="65425"/>
                </a:lnTo>
                <a:lnTo>
                  <a:pt x="1602611" y="78740"/>
                </a:lnTo>
                <a:lnTo>
                  <a:pt x="1608645" y="89227"/>
                </a:lnTo>
                <a:lnTo>
                  <a:pt x="1614226" y="95637"/>
                </a:lnTo>
                <a:lnTo>
                  <a:pt x="1620828" y="98843"/>
                </a:lnTo>
                <a:lnTo>
                  <a:pt x="1620189" y="86341"/>
                </a:lnTo>
                <a:lnTo>
                  <a:pt x="1617080" y="81400"/>
                </a:lnTo>
                <a:close/>
              </a:path>
              <a:path w="3899291" h="125359">
                <a:moveTo>
                  <a:pt x="1620189" y="86341"/>
                </a:moveTo>
                <a:lnTo>
                  <a:pt x="1620828" y="98843"/>
                </a:lnTo>
                <a:lnTo>
                  <a:pt x="1633181" y="98843"/>
                </a:lnTo>
                <a:lnTo>
                  <a:pt x="1637377" y="97906"/>
                </a:lnTo>
                <a:lnTo>
                  <a:pt x="1641733" y="86522"/>
                </a:lnTo>
                <a:lnTo>
                  <a:pt x="1637356" y="88811"/>
                </a:lnTo>
                <a:lnTo>
                  <a:pt x="1625173" y="88811"/>
                </a:lnTo>
                <a:lnTo>
                  <a:pt x="1620189" y="86341"/>
                </a:lnTo>
                <a:close/>
              </a:path>
              <a:path w="3899291" h="125359">
                <a:moveTo>
                  <a:pt x="1712966" y="67194"/>
                </a:moveTo>
                <a:lnTo>
                  <a:pt x="1710985" y="72114"/>
                </a:lnTo>
                <a:lnTo>
                  <a:pt x="1710985" y="84254"/>
                </a:lnTo>
                <a:lnTo>
                  <a:pt x="1712998" y="89078"/>
                </a:lnTo>
                <a:lnTo>
                  <a:pt x="1717023" y="92933"/>
                </a:lnTo>
                <a:lnTo>
                  <a:pt x="1721049" y="96788"/>
                </a:lnTo>
                <a:lnTo>
                  <a:pt x="1726235" y="98715"/>
                </a:lnTo>
                <a:lnTo>
                  <a:pt x="1724212" y="84147"/>
                </a:lnTo>
                <a:lnTo>
                  <a:pt x="1722998" y="81528"/>
                </a:lnTo>
                <a:lnTo>
                  <a:pt x="1722998" y="73818"/>
                </a:lnTo>
                <a:lnTo>
                  <a:pt x="1724766" y="70623"/>
                </a:lnTo>
                <a:lnTo>
                  <a:pt x="1728301" y="68621"/>
                </a:lnTo>
                <a:lnTo>
                  <a:pt x="1730388" y="67429"/>
                </a:lnTo>
                <a:lnTo>
                  <a:pt x="1733519" y="66555"/>
                </a:lnTo>
                <a:lnTo>
                  <a:pt x="1737694" y="66002"/>
                </a:lnTo>
                <a:lnTo>
                  <a:pt x="1744658" y="65107"/>
                </a:lnTo>
                <a:lnTo>
                  <a:pt x="1748961" y="64426"/>
                </a:lnTo>
                <a:lnTo>
                  <a:pt x="1751176" y="63829"/>
                </a:lnTo>
                <a:lnTo>
                  <a:pt x="1753391" y="63233"/>
                </a:lnTo>
                <a:lnTo>
                  <a:pt x="1756607" y="61593"/>
                </a:lnTo>
                <a:lnTo>
                  <a:pt x="1756607" y="77928"/>
                </a:lnTo>
                <a:lnTo>
                  <a:pt x="1753412" y="83018"/>
                </a:lnTo>
                <a:lnTo>
                  <a:pt x="1747087" y="95329"/>
                </a:lnTo>
                <a:lnTo>
                  <a:pt x="1751474" y="93071"/>
                </a:lnTo>
                <a:lnTo>
                  <a:pt x="1754839" y="90409"/>
                </a:lnTo>
                <a:lnTo>
                  <a:pt x="1757182" y="87342"/>
                </a:lnTo>
                <a:lnTo>
                  <a:pt x="1757565" y="90068"/>
                </a:lnTo>
                <a:lnTo>
                  <a:pt x="1759163" y="93668"/>
                </a:lnTo>
                <a:lnTo>
                  <a:pt x="1760952" y="96479"/>
                </a:lnTo>
                <a:lnTo>
                  <a:pt x="1763827" y="97884"/>
                </a:lnTo>
                <a:lnTo>
                  <a:pt x="1769407" y="97884"/>
                </a:lnTo>
                <a:lnTo>
                  <a:pt x="1772560" y="97565"/>
                </a:lnTo>
                <a:lnTo>
                  <a:pt x="1775712" y="96734"/>
                </a:lnTo>
                <a:lnTo>
                  <a:pt x="1775712" y="88236"/>
                </a:lnTo>
                <a:lnTo>
                  <a:pt x="1774306" y="88460"/>
                </a:lnTo>
                <a:lnTo>
                  <a:pt x="1771942" y="88620"/>
                </a:lnTo>
                <a:lnTo>
                  <a:pt x="1768843" y="87534"/>
                </a:lnTo>
                <a:lnTo>
                  <a:pt x="1768108" y="84658"/>
                </a:lnTo>
                <a:lnTo>
                  <a:pt x="1768108" y="38762"/>
                </a:lnTo>
                <a:lnTo>
                  <a:pt x="1765616" y="33991"/>
                </a:lnTo>
                <a:lnTo>
                  <a:pt x="1760632" y="30924"/>
                </a:lnTo>
                <a:lnTo>
                  <a:pt x="1755606" y="27857"/>
                </a:lnTo>
                <a:lnTo>
                  <a:pt x="1749067" y="26324"/>
                </a:lnTo>
                <a:lnTo>
                  <a:pt x="1734073" y="26324"/>
                </a:lnTo>
                <a:lnTo>
                  <a:pt x="1727971" y="27974"/>
                </a:lnTo>
                <a:lnTo>
                  <a:pt x="1722710" y="31276"/>
                </a:lnTo>
                <a:lnTo>
                  <a:pt x="1717449" y="34577"/>
                </a:lnTo>
                <a:lnTo>
                  <a:pt x="1714713" y="40444"/>
                </a:lnTo>
                <a:lnTo>
                  <a:pt x="1714499" y="48878"/>
                </a:lnTo>
                <a:lnTo>
                  <a:pt x="1725234" y="48878"/>
                </a:lnTo>
                <a:lnTo>
                  <a:pt x="1725660" y="45343"/>
                </a:lnTo>
                <a:lnTo>
                  <a:pt x="1726576" y="42681"/>
                </a:lnTo>
                <a:lnTo>
                  <a:pt x="1727982" y="40891"/>
                </a:lnTo>
                <a:lnTo>
                  <a:pt x="1730495" y="37654"/>
                </a:lnTo>
                <a:lnTo>
                  <a:pt x="1734755" y="36036"/>
                </a:lnTo>
                <a:lnTo>
                  <a:pt x="1745958" y="36036"/>
                </a:lnTo>
                <a:lnTo>
                  <a:pt x="1749951" y="36920"/>
                </a:lnTo>
                <a:lnTo>
                  <a:pt x="1752741" y="38687"/>
                </a:lnTo>
                <a:lnTo>
                  <a:pt x="1755531" y="40455"/>
                </a:lnTo>
                <a:lnTo>
                  <a:pt x="1756926" y="43298"/>
                </a:lnTo>
                <a:lnTo>
                  <a:pt x="1756926" y="49134"/>
                </a:lnTo>
                <a:lnTo>
                  <a:pt x="1756160" y="51626"/>
                </a:lnTo>
                <a:lnTo>
                  <a:pt x="1753498" y="54607"/>
                </a:lnTo>
                <a:lnTo>
                  <a:pt x="1750856" y="54948"/>
                </a:lnTo>
                <a:lnTo>
                  <a:pt x="1732518" y="57248"/>
                </a:lnTo>
                <a:lnTo>
                  <a:pt x="1726086" y="58057"/>
                </a:lnTo>
                <a:lnTo>
                  <a:pt x="1720889" y="60208"/>
                </a:lnTo>
                <a:lnTo>
                  <a:pt x="1716928" y="63701"/>
                </a:lnTo>
                <a:lnTo>
                  <a:pt x="1712966" y="67194"/>
                </a:lnTo>
                <a:close/>
              </a:path>
              <a:path w="3899291" h="125359">
                <a:moveTo>
                  <a:pt x="1753412" y="83018"/>
                </a:moveTo>
                <a:lnTo>
                  <a:pt x="1747023" y="86128"/>
                </a:lnTo>
                <a:lnTo>
                  <a:pt x="1743231" y="88002"/>
                </a:lnTo>
                <a:lnTo>
                  <a:pt x="1739312" y="88939"/>
                </a:lnTo>
                <a:lnTo>
                  <a:pt x="1731943" y="88939"/>
                </a:lnTo>
                <a:lnTo>
                  <a:pt x="1729068" y="87981"/>
                </a:lnTo>
                <a:lnTo>
                  <a:pt x="1726640" y="86064"/>
                </a:lnTo>
                <a:lnTo>
                  <a:pt x="1724212" y="84147"/>
                </a:lnTo>
                <a:lnTo>
                  <a:pt x="1726235" y="98715"/>
                </a:lnTo>
                <a:lnTo>
                  <a:pt x="1737864" y="98715"/>
                </a:lnTo>
                <a:lnTo>
                  <a:pt x="1742699" y="97586"/>
                </a:lnTo>
                <a:lnTo>
                  <a:pt x="1747087" y="95329"/>
                </a:lnTo>
                <a:lnTo>
                  <a:pt x="1753412" y="83018"/>
                </a:lnTo>
                <a:close/>
              </a:path>
              <a:path w="3899291" h="125359">
                <a:moveTo>
                  <a:pt x="1846104" y="27985"/>
                </a:moveTo>
                <a:lnTo>
                  <a:pt x="1833516" y="27985"/>
                </a:lnTo>
                <a:lnTo>
                  <a:pt x="1814411" y="83700"/>
                </a:lnTo>
                <a:lnTo>
                  <a:pt x="1796137" y="27985"/>
                </a:lnTo>
                <a:lnTo>
                  <a:pt x="1782783" y="27985"/>
                </a:lnTo>
                <a:lnTo>
                  <a:pt x="1808022" y="96415"/>
                </a:lnTo>
                <a:lnTo>
                  <a:pt x="1820290" y="96415"/>
                </a:lnTo>
                <a:lnTo>
                  <a:pt x="1846104" y="27985"/>
                </a:lnTo>
                <a:close/>
              </a:path>
              <a:path w="3899291" h="125359">
                <a:moveTo>
                  <a:pt x="1871307" y="29053"/>
                </a:moveTo>
                <a:lnTo>
                  <a:pt x="1861055" y="36738"/>
                </a:lnTo>
                <a:lnTo>
                  <a:pt x="1864761" y="56737"/>
                </a:lnTo>
                <a:lnTo>
                  <a:pt x="1864974" y="50859"/>
                </a:lnTo>
                <a:lnTo>
                  <a:pt x="1866870" y="46014"/>
                </a:lnTo>
                <a:lnTo>
                  <a:pt x="1870448" y="42201"/>
                </a:lnTo>
                <a:lnTo>
                  <a:pt x="1874026" y="38389"/>
                </a:lnTo>
                <a:lnTo>
                  <a:pt x="1871307" y="29053"/>
                </a:lnTo>
                <a:close/>
              </a:path>
              <a:path w="3899291" h="125359">
                <a:moveTo>
                  <a:pt x="1914600" y="65874"/>
                </a:moveTo>
                <a:lnTo>
                  <a:pt x="1914600" y="58973"/>
                </a:lnTo>
                <a:lnTo>
                  <a:pt x="1914259" y="53947"/>
                </a:lnTo>
                <a:lnTo>
                  <a:pt x="1913578" y="50795"/>
                </a:lnTo>
                <a:lnTo>
                  <a:pt x="1912811" y="46195"/>
                </a:lnTo>
                <a:lnTo>
                  <a:pt x="1911278" y="42169"/>
                </a:lnTo>
                <a:lnTo>
                  <a:pt x="1908977" y="38719"/>
                </a:lnTo>
                <a:lnTo>
                  <a:pt x="1906592" y="35098"/>
                </a:lnTo>
                <a:lnTo>
                  <a:pt x="1903120" y="32149"/>
                </a:lnTo>
                <a:lnTo>
                  <a:pt x="1898562" y="29870"/>
                </a:lnTo>
                <a:lnTo>
                  <a:pt x="1894004" y="27591"/>
                </a:lnTo>
                <a:lnTo>
                  <a:pt x="1889297" y="26452"/>
                </a:lnTo>
                <a:lnTo>
                  <a:pt x="1884274" y="26452"/>
                </a:lnTo>
                <a:lnTo>
                  <a:pt x="1871307" y="29053"/>
                </a:lnTo>
                <a:lnTo>
                  <a:pt x="1874026" y="38389"/>
                </a:lnTo>
                <a:lnTo>
                  <a:pt x="1878456" y="36483"/>
                </a:lnTo>
                <a:lnTo>
                  <a:pt x="1891108" y="36483"/>
                </a:lnTo>
                <a:lnTo>
                  <a:pt x="1896369" y="39252"/>
                </a:lnTo>
                <a:lnTo>
                  <a:pt x="1899521" y="44789"/>
                </a:lnTo>
                <a:lnTo>
                  <a:pt x="1901225" y="47771"/>
                </a:lnTo>
                <a:lnTo>
                  <a:pt x="1902311" y="51753"/>
                </a:lnTo>
                <a:lnTo>
                  <a:pt x="1902779" y="56737"/>
                </a:lnTo>
                <a:lnTo>
                  <a:pt x="1864761" y="56737"/>
                </a:lnTo>
                <a:lnTo>
                  <a:pt x="1861055" y="36738"/>
                </a:lnTo>
                <a:lnTo>
                  <a:pt x="1859354" y="38861"/>
                </a:lnTo>
                <a:lnTo>
                  <a:pt x="1853921" y="49930"/>
                </a:lnTo>
                <a:lnTo>
                  <a:pt x="1852110" y="63510"/>
                </a:lnTo>
                <a:lnTo>
                  <a:pt x="1852162" y="66034"/>
                </a:lnTo>
                <a:lnTo>
                  <a:pt x="1854684" y="79376"/>
                </a:lnTo>
                <a:lnTo>
                  <a:pt x="1860991" y="89546"/>
                </a:lnTo>
                <a:lnTo>
                  <a:pt x="1866913" y="95744"/>
                </a:lnTo>
                <a:lnTo>
                  <a:pt x="1874133" y="98843"/>
                </a:lnTo>
                <a:lnTo>
                  <a:pt x="1886145" y="98843"/>
                </a:lnTo>
                <a:lnTo>
                  <a:pt x="1889276" y="98502"/>
                </a:lnTo>
                <a:lnTo>
                  <a:pt x="1892045" y="97820"/>
                </a:lnTo>
                <a:lnTo>
                  <a:pt x="1897199" y="96628"/>
                </a:lnTo>
                <a:lnTo>
                  <a:pt x="1901523" y="94328"/>
                </a:lnTo>
                <a:lnTo>
                  <a:pt x="1905016" y="90920"/>
                </a:lnTo>
                <a:lnTo>
                  <a:pt x="1907103" y="88961"/>
                </a:lnTo>
                <a:lnTo>
                  <a:pt x="1908988" y="86437"/>
                </a:lnTo>
                <a:lnTo>
                  <a:pt x="1910671" y="83349"/>
                </a:lnTo>
                <a:lnTo>
                  <a:pt x="1912353" y="80260"/>
                </a:lnTo>
                <a:lnTo>
                  <a:pt x="1913344" y="77460"/>
                </a:lnTo>
                <a:lnTo>
                  <a:pt x="1913642" y="74947"/>
                </a:lnTo>
                <a:lnTo>
                  <a:pt x="1902332" y="74947"/>
                </a:lnTo>
                <a:lnTo>
                  <a:pt x="1901480" y="77971"/>
                </a:lnTo>
                <a:lnTo>
                  <a:pt x="1900032" y="80633"/>
                </a:lnTo>
                <a:lnTo>
                  <a:pt x="1897987" y="82933"/>
                </a:lnTo>
                <a:lnTo>
                  <a:pt x="1894409" y="86895"/>
                </a:lnTo>
                <a:lnTo>
                  <a:pt x="1889617" y="88875"/>
                </a:lnTo>
                <a:lnTo>
                  <a:pt x="1877178" y="88875"/>
                </a:lnTo>
                <a:lnTo>
                  <a:pt x="1872429" y="86778"/>
                </a:lnTo>
                <a:lnTo>
                  <a:pt x="1869362" y="82582"/>
                </a:lnTo>
                <a:lnTo>
                  <a:pt x="1866295" y="78386"/>
                </a:lnTo>
                <a:lnTo>
                  <a:pt x="1864655" y="72817"/>
                </a:lnTo>
                <a:lnTo>
                  <a:pt x="1864442" y="65874"/>
                </a:lnTo>
                <a:lnTo>
                  <a:pt x="1914600" y="65874"/>
                </a:lnTo>
                <a:close/>
              </a:path>
              <a:path w="3899291" h="125359">
                <a:moveTo>
                  <a:pt x="1932597" y="27985"/>
                </a:moveTo>
                <a:lnTo>
                  <a:pt x="1932597" y="96415"/>
                </a:lnTo>
                <a:lnTo>
                  <a:pt x="1944099" y="96415"/>
                </a:lnTo>
                <a:lnTo>
                  <a:pt x="1944099" y="52201"/>
                </a:lnTo>
                <a:lnTo>
                  <a:pt x="1945654" y="47909"/>
                </a:lnTo>
                <a:lnTo>
                  <a:pt x="1948763" y="44182"/>
                </a:lnTo>
                <a:lnTo>
                  <a:pt x="1951873" y="40455"/>
                </a:lnTo>
                <a:lnTo>
                  <a:pt x="1956324" y="38591"/>
                </a:lnTo>
                <a:lnTo>
                  <a:pt x="1963427" y="38613"/>
                </a:lnTo>
                <a:lnTo>
                  <a:pt x="1965887" y="38911"/>
                </a:lnTo>
                <a:lnTo>
                  <a:pt x="1965887" y="26771"/>
                </a:lnTo>
                <a:lnTo>
                  <a:pt x="1964652" y="26643"/>
                </a:lnTo>
                <a:lnTo>
                  <a:pt x="1962181" y="26452"/>
                </a:lnTo>
                <a:lnTo>
                  <a:pt x="1957623" y="26452"/>
                </a:lnTo>
                <a:lnTo>
                  <a:pt x="1953598" y="28102"/>
                </a:lnTo>
                <a:lnTo>
                  <a:pt x="1950105" y="31403"/>
                </a:lnTo>
                <a:lnTo>
                  <a:pt x="1946612" y="34704"/>
                </a:lnTo>
                <a:lnTo>
                  <a:pt x="1944418" y="37505"/>
                </a:lnTo>
                <a:lnTo>
                  <a:pt x="1943524" y="39805"/>
                </a:lnTo>
                <a:lnTo>
                  <a:pt x="1943524" y="27985"/>
                </a:lnTo>
                <a:lnTo>
                  <a:pt x="1932597" y="279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49661" y="4497259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249661" y="4544559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092108" y="446847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00899" y="4467888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892754" y="4581994"/>
            <a:ext cx="3399570" cy="109708"/>
          </a:xfrm>
          <a:custGeom>
            <a:avLst/>
            <a:gdLst/>
            <a:ahLst/>
            <a:cxnLst/>
            <a:rect l="l" t="t" r="r" b="b"/>
            <a:pathLst>
              <a:path w="3739527" h="124336">
                <a:moveTo>
                  <a:pt x="1677763" y="28031"/>
                </a:moveTo>
                <a:lnTo>
                  <a:pt x="1667512" y="35716"/>
                </a:lnTo>
                <a:lnTo>
                  <a:pt x="1671218" y="55715"/>
                </a:lnTo>
                <a:lnTo>
                  <a:pt x="1671431" y="49836"/>
                </a:lnTo>
                <a:lnTo>
                  <a:pt x="1673326" y="44991"/>
                </a:lnTo>
                <a:lnTo>
                  <a:pt x="1676904" y="41179"/>
                </a:lnTo>
                <a:lnTo>
                  <a:pt x="1680482" y="37366"/>
                </a:lnTo>
                <a:lnTo>
                  <a:pt x="1677763" y="28031"/>
                </a:lnTo>
                <a:close/>
              </a:path>
              <a:path w="3739527" h="124336">
                <a:moveTo>
                  <a:pt x="1721056" y="64851"/>
                </a:moveTo>
                <a:lnTo>
                  <a:pt x="1721056" y="57951"/>
                </a:lnTo>
                <a:lnTo>
                  <a:pt x="1720715" y="52925"/>
                </a:lnTo>
                <a:lnTo>
                  <a:pt x="1720034" y="49772"/>
                </a:lnTo>
                <a:lnTo>
                  <a:pt x="1719267" y="45172"/>
                </a:lnTo>
                <a:lnTo>
                  <a:pt x="1717734" y="41147"/>
                </a:lnTo>
                <a:lnTo>
                  <a:pt x="1715434" y="37697"/>
                </a:lnTo>
                <a:lnTo>
                  <a:pt x="1713048" y="34076"/>
                </a:lnTo>
                <a:lnTo>
                  <a:pt x="1709576" y="31126"/>
                </a:lnTo>
                <a:lnTo>
                  <a:pt x="1705019" y="28847"/>
                </a:lnTo>
                <a:lnTo>
                  <a:pt x="1700461" y="26569"/>
                </a:lnTo>
                <a:lnTo>
                  <a:pt x="1695754" y="25429"/>
                </a:lnTo>
                <a:lnTo>
                  <a:pt x="1690730" y="25429"/>
                </a:lnTo>
                <a:lnTo>
                  <a:pt x="1677763" y="28031"/>
                </a:lnTo>
                <a:lnTo>
                  <a:pt x="1680482" y="37366"/>
                </a:lnTo>
                <a:lnTo>
                  <a:pt x="1684912" y="35460"/>
                </a:lnTo>
                <a:lnTo>
                  <a:pt x="1697564" y="35460"/>
                </a:lnTo>
                <a:lnTo>
                  <a:pt x="1702825" y="38229"/>
                </a:lnTo>
                <a:lnTo>
                  <a:pt x="1705977" y="43767"/>
                </a:lnTo>
                <a:lnTo>
                  <a:pt x="1707681" y="46748"/>
                </a:lnTo>
                <a:lnTo>
                  <a:pt x="1708767" y="50731"/>
                </a:lnTo>
                <a:lnTo>
                  <a:pt x="1709236" y="55715"/>
                </a:lnTo>
                <a:lnTo>
                  <a:pt x="1671218" y="55715"/>
                </a:lnTo>
                <a:lnTo>
                  <a:pt x="1667512" y="35716"/>
                </a:lnTo>
                <a:lnTo>
                  <a:pt x="1665810" y="37838"/>
                </a:lnTo>
                <a:lnTo>
                  <a:pt x="1660377" y="48908"/>
                </a:lnTo>
                <a:lnTo>
                  <a:pt x="1658566" y="62487"/>
                </a:lnTo>
                <a:lnTo>
                  <a:pt x="1658618" y="65011"/>
                </a:lnTo>
                <a:lnTo>
                  <a:pt x="1661140" y="78354"/>
                </a:lnTo>
                <a:lnTo>
                  <a:pt x="1667448" y="88524"/>
                </a:lnTo>
                <a:lnTo>
                  <a:pt x="1673369" y="94721"/>
                </a:lnTo>
                <a:lnTo>
                  <a:pt x="1680589" y="97820"/>
                </a:lnTo>
                <a:lnTo>
                  <a:pt x="1692601" y="97820"/>
                </a:lnTo>
                <a:lnTo>
                  <a:pt x="1695732" y="97480"/>
                </a:lnTo>
                <a:lnTo>
                  <a:pt x="1698501" y="96798"/>
                </a:lnTo>
                <a:lnTo>
                  <a:pt x="1703655" y="95605"/>
                </a:lnTo>
                <a:lnTo>
                  <a:pt x="1707979" y="93305"/>
                </a:lnTo>
                <a:lnTo>
                  <a:pt x="1711472" y="89897"/>
                </a:lnTo>
                <a:lnTo>
                  <a:pt x="1713559" y="87938"/>
                </a:lnTo>
                <a:lnTo>
                  <a:pt x="1715444" y="85414"/>
                </a:lnTo>
                <a:lnTo>
                  <a:pt x="1717127" y="82326"/>
                </a:lnTo>
                <a:lnTo>
                  <a:pt x="1718809" y="79238"/>
                </a:lnTo>
                <a:lnTo>
                  <a:pt x="1719800" y="76437"/>
                </a:lnTo>
                <a:lnTo>
                  <a:pt x="1720098" y="73924"/>
                </a:lnTo>
                <a:lnTo>
                  <a:pt x="1708788" y="73924"/>
                </a:lnTo>
                <a:lnTo>
                  <a:pt x="1707936" y="76948"/>
                </a:lnTo>
                <a:lnTo>
                  <a:pt x="1706488" y="79611"/>
                </a:lnTo>
                <a:lnTo>
                  <a:pt x="1704444" y="81911"/>
                </a:lnTo>
                <a:lnTo>
                  <a:pt x="1700865" y="85872"/>
                </a:lnTo>
                <a:lnTo>
                  <a:pt x="1696073" y="87853"/>
                </a:lnTo>
                <a:lnTo>
                  <a:pt x="1683635" y="87853"/>
                </a:lnTo>
                <a:lnTo>
                  <a:pt x="1678885" y="85755"/>
                </a:lnTo>
                <a:lnTo>
                  <a:pt x="1675818" y="81559"/>
                </a:lnTo>
                <a:lnTo>
                  <a:pt x="1672751" y="77364"/>
                </a:lnTo>
                <a:lnTo>
                  <a:pt x="1671111" y="71794"/>
                </a:lnTo>
                <a:lnTo>
                  <a:pt x="1670898" y="64851"/>
                </a:lnTo>
                <a:lnTo>
                  <a:pt x="1721056" y="64851"/>
                </a:lnTo>
                <a:close/>
              </a:path>
              <a:path w="3739527" h="124336">
                <a:moveTo>
                  <a:pt x="1856281" y="84530"/>
                </a:moveTo>
                <a:lnTo>
                  <a:pt x="1857389" y="80015"/>
                </a:lnTo>
                <a:lnTo>
                  <a:pt x="1860073" y="75905"/>
                </a:lnTo>
                <a:lnTo>
                  <a:pt x="1864332" y="72199"/>
                </a:lnTo>
                <a:lnTo>
                  <a:pt x="1866718" y="70112"/>
                </a:lnTo>
                <a:lnTo>
                  <a:pt x="1864907" y="58909"/>
                </a:lnTo>
                <a:lnTo>
                  <a:pt x="1856686" y="63680"/>
                </a:lnTo>
                <a:lnTo>
                  <a:pt x="1851159" y="68983"/>
                </a:lnTo>
                <a:lnTo>
                  <a:pt x="1848326" y="74819"/>
                </a:lnTo>
                <a:lnTo>
                  <a:pt x="1845494" y="80654"/>
                </a:lnTo>
                <a:lnTo>
                  <a:pt x="1843864" y="87512"/>
                </a:lnTo>
                <a:lnTo>
                  <a:pt x="1843439" y="95392"/>
                </a:lnTo>
                <a:lnTo>
                  <a:pt x="1906248" y="95392"/>
                </a:lnTo>
                <a:lnTo>
                  <a:pt x="1906248" y="84530"/>
                </a:lnTo>
                <a:lnTo>
                  <a:pt x="1856281" y="84530"/>
                </a:lnTo>
                <a:close/>
              </a:path>
              <a:path w="3739527" h="124336">
                <a:moveTo>
                  <a:pt x="1892233" y="40103"/>
                </a:moveTo>
                <a:lnTo>
                  <a:pt x="1888741" y="43639"/>
                </a:lnTo>
                <a:lnTo>
                  <a:pt x="1886525" y="45896"/>
                </a:lnTo>
                <a:lnTo>
                  <a:pt x="1882670" y="48623"/>
                </a:lnTo>
                <a:lnTo>
                  <a:pt x="1877175" y="51817"/>
                </a:lnTo>
                <a:lnTo>
                  <a:pt x="1864907" y="58909"/>
                </a:lnTo>
                <a:lnTo>
                  <a:pt x="1866718" y="70112"/>
                </a:lnTo>
                <a:lnTo>
                  <a:pt x="1869998" y="67918"/>
                </a:lnTo>
                <a:lnTo>
                  <a:pt x="1874172" y="65618"/>
                </a:lnTo>
                <a:lnTo>
                  <a:pt x="1882926" y="60762"/>
                </a:lnTo>
                <a:lnTo>
                  <a:pt x="1890636" y="56460"/>
                </a:lnTo>
                <a:lnTo>
                  <a:pt x="1895982" y="52797"/>
                </a:lnTo>
                <a:lnTo>
                  <a:pt x="1898964" y="49772"/>
                </a:lnTo>
                <a:lnTo>
                  <a:pt x="1904118" y="44576"/>
                </a:lnTo>
                <a:lnTo>
                  <a:pt x="1906695" y="38314"/>
                </a:lnTo>
                <a:lnTo>
                  <a:pt x="1906695" y="24045"/>
                </a:lnTo>
                <a:lnTo>
                  <a:pt x="1904278" y="17741"/>
                </a:lnTo>
                <a:lnTo>
                  <a:pt x="1899443" y="12075"/>
                </a:lnTo>
                <a:lnTo>
                  <a:pt x="1894608" y="6410"/>
                </a:lnTo>
                <a:lnTo>
                  <a:pt x="1886951" y="3578"/>
                </a:lnTo>
                <a:lnTo>
                  <a:pt x="1876472" y="3578"/>
                </a:lnTo>
                <a:lnTo>
                  <a:pt x="1871389" y="3839"/>
                </a:lnTo>
                <a:lnTo>
                  <a:pt x="1858623" y="7898"/>
                </a:lnTo>
                <a:lnTo>
                  <a:pt x="1850084" y="16868"/>
                </a:lnTo>
                <a:lnTo>
                  <a:pt x="1847272" y="21894"/>
                </a:lnTo>
                <a:lnTo>
                  <a:pt x="1845802" y="28389"/>
                </a:lnTo>
                <a:lnTo>
                  <a:pt x="1845675" y="36355"/>
                </a:lnTo>
                <a:lnTo>
                  <a:pt x="1857367" y="36355"/>
                </a:lnTo>
                <a:lnTo>
                  <a:pt x="1857538" y="30690"/>
                </a:lnTo>
                <a:lnTo>
                  <a:pt x="1858433" y="26260"/>
                </a:lnTo>
                <a:lnTo>
                  <a:pt x="1860051" y="23065"/>
                </a:lnTo>
                <a:lnTo>
                  <a:pt x="1863076" y="17102"/>
                </a:lnTo>
                <a:lnTo>
                  <a:pt x="1868528" y="14120"/>
                </a:lnTo>
                <a:lnTo>
                  <a:pt x="1881733" y="14120"/>
                </a:lnTo>
                <a:lnTo>
                  <a:pt x="1885993" y="15685"/>
                </a:lnTo>
                <a:lnTo>
                  <a:pt x="1889188" y="18816"/>
                </a:lnTo>
                <a:lnTo>
                  <a:pt x="1892383" y="21947"/>
                </a:lnTo>
                <a:lnTo>
                  <a:pt x="1893980" y="26174"/>
                </a:lnTo>
                <a:lnTo>
                  <a:pt x="1893980" y="36057"/>
                </a:lnTo>
                <a:lnTo>
                  <a:pt x="1892233" y="40103"/>
                </a:lnTo>
                <a:close/>
              </a:path>
              <a:path w="3739527" h="124336">
                <a:moveTo>
                  <a:pt x="1756178" y="94306"/>
                </a:moveTo>
                <a:lnTo>
                  <a:pt x="1759671" y="96564"/>
                </a:lnTo>
                <a:lnTo>
                  <a:pt x="1763994" y="97693"/>
                </a:lnTo>
                <a:lnTo>
                  <a:pt x="1775709" y="97693"/>
                </a:lnTo>
                <a:lnTo>
                  <a:pt x="1781459" y="95669"/>
                </a:lnTo>
                <a:lnTo>
                  <a:pt x="1786400" y="91623"/>
                </a:lnTo>
                <a:lnTo>
                  <a:pt x="1791575" y="85946"/>
                </a:lnTo>
                <a:lnTo>
                  <a:pt x="1796464" y="74592"/>
                </a:lnTo>
                <a:lnTo>
                  <a:pt x="1798094" y="59676"/>
                </a:lnTo>
                <a:lnTo>
                  <a:pt x="1798074" y="58056"/>
                </a:lnTo>
                <a:lnTo>
                  <a:pt x="1795859" y="44411"/>
                </a:lnTo>
                <a:lnTo>
                  <a:pt x="1789979" y="34215"/>
                </a:lnTo>
                <a:lnTo>
                  <a:pt x="1784569" y="28272"/>
                </a:lnTo>
                <a:lnTo>
                  <a:pt x="1777987" y="25301"/>
                </a:lnTo>
                <a:lnTo>
                  <a:pt x="1764995" y="25301"/>
                </a:lnTo>
                <a:lnTo>
                  <a:pt x="1760438" y="26579"/>
                </a:lnTo>
                <a:lnTo>
                  <a:pt x="1756561" y="29135"/>
                </a:lnTo>
                <a:lnTo>
                  <a:pt x="1753835" y="30839"/>
                </a:lnTo>
                <a:lnTo>
                  <a:pt x="1754197" y="39379"/>
                </a:lnTo>
                <a:lnTo>
                  <a:pt x="1759649" y="35397"/>
                </a:lnTo>
                <a:lnTo>
                  <a:pt x="1775538" y="35397"/>
                </a:lnTo>
                <a:lnTo>
                  <a:pt x="1780991" y="39166"/>
                </a:lnTo>
                <a:lnTo>
                  <a:pt x="1783973" y="46706"/>
                </a:lnTo>
                <a:lnTo>
                  <a:pt x="1785548" y="50624"/>
                </a:lnTo>
                <a:lnTo>
                  <a:pt x="1786337" y="55310"/>
                </a:lnTo>
                <a:lnTo>
                  <a:pt x="1786337" y="69707"/>
                </a:lnTo>
                <a:lnTo>
                  <a:pt x="1784558" y="76427"/>
                </a:lnTo>
                <a:lnTo>
                  <a:pt x="1781001" y="80920"/>
                </a:lnTo>
                <a:lnTo>
                  <a:pt x="1777444" y="85414"/>
                </a:lnTo>
                <a:lnTo>
                  <a:pt x="1772982" y="87661"/>
                </a:lnTo>
                <a:lnTo>
                  <a:pt x="1759692" y="87661"/>
                </a:lnTo>
                <a:lnTo>
                  <a:pt x="1754240" y="84126"/>
                </a:lnTo>
                <a:lnTo>
                  <a:pt x="1751258" y="77055"/>
                </a:lnTo>
                <a:lnTo>
                  <a:pt x="1751854" y="90835"/>
                </a:lnTo>
                <a:lnTo>
                  <a:pt x="1754133" y="93028"/>
                </a:lnTo>
                <a:lnTo>
                  <a:pt x="1756178" y="94306"/>
                </a:lnTo>
                <a:close/>
              </a:path>
              <a:path w="3739527" h="124336">
                <a:moveTo>
                  <a:pt x="1949431" y="50497"/>
                </a:moveTo>
                <a:lnTo>
                  <a:pt x="1948557" y="45300"/>
                </a:lnTo>
                <a:lnTo>
                  <a:pt x="1947684" y="40103"/>
                </a:lnTo>
                <a:lnTo>
                  <a:pt x="1946225" y="34843"/>
                </a:lnTo>
                <a:lnTo>
                  <a:pt x="1946567" y="86106"/>
                </a:lnTo>
                <a:lnTo>
                  <a:pt x="1949042" y="73772"/>
                </a:lnTo>
                <a:lnTo>
                  <a:pt x="1949867" y="60315"/>
                </a:lnTo>
                <a:lnTo>
                  <a:pt x="1949867" y="55502"/>
                </a:lnTo>
                <a:lnTo>
                  <a:pt x="1949431" y="50497"/>
                </a:lnTo>
                <a:close/>
              </a:path>
              <a:path w="3739527" h="124336">
                <a:moveTo>
                  <a:pt x="1931863" y="97257"/>
                </a:moveTo>
                <a:lnTo>
                  <a:pt x="1927199" y="107956"/>
                </a:lnTo>
                <a:lnTo>
                  <a:pt x="1920220" y="122100"/>
                </a:lnTo>
                <a:lnTo>
                  <a:pt x="1928207" y="122100"/>
                </a:lnTo>
                <a:lnTo>
                  <a:pt x="1932826" y="114739"/>
                </a:lnTo>
                <a:lnTo>
                  <a:pt x="1939612" y="102987"/>
                </a:lnTo>
                <a:lnTo>
                  <a:pt x="1943861" y="94050"/>
                </a:lnTo>
                <a:lnTo>
                  <a:pt x="1946567" y="86106"/>
                </a:lnTo>
                <a:lnTo>
                  <a:pt x="1946225" y="34843"/>
                </a:lnTo>
                <a:lnTo>
                  <a:pt x="1944181" y="29518"/>
                </a:lnTo>
                <a:lnTo>
                  <a:pt x="1942562" y="25216"/>
                </a:lnTo>
                <a:lnTo>
                  <a:pt x="1941061" y="21840"/>
                </a:lnTo>
                <a:lnTo>
                  <a:pt x="1939676" y="19391"/>
                </a:lnTo>
                <a:lnTo>
                  <a:pt x="1938292" y="16942"/>
                </a:lnTo>
                <a:lnTo>
                  <a:pt x="1934319" y="10478"/>
                </a:lnTo>
                <a:lnTo>
                  <a:pt x="1927760" y="0"/>
                </a:lnTo>
                <a:lnTo>
                  <a:pt x="1920028" y="0"/>
                </a:lnTo>
                <a:lnTo>
                  <a:pt x="1922757" y="5241"/>
                </a:lnTo>
                <a:lnTo>
                  <a:pt x="1928798" y="17719"/>
                </a:lnTo>
                <a:lnTo>
                  <a:pt x="1932615" y="27218"/>
                </a:lnTo>
                <a:lnTo>
                  <a:pt x="1934935" y="35312"/>
                </a:lnTo>
                <a:lnTo>
                  <a:pt x="1937077" y="47733"/>
                </a:lnTo>
                <a:lnTo>
                  <a:pt x="1937791" y="61018"/>
                </a:lnTo>
                <a:lnTo>
                  <a:pt x="1937577" y="68869"/>
                </a:lnTo>
                <a:lnTo>
                  <a:pt x="1936130" y="81766"/>
                </a:lnTo>
                <a:lnTo>
                  <a:pt x="1933319" y="93220"/>
                </a:lnTo>
                <a:lnTo>
                  <a:pt x="1931863" y="97257"/>
                </a:lnTo>
                <a:close/>
              </a:path>
              <a:path w="3739527" h="124336">
                <a:moveTo>
                  <a:pt x="2011953" y="26963"/>
                </a:moveTo>
                <a:lnTo>
                  <a:pt x="2000196" y="26963"/>
                </a:lnTo>
                <a:lnTo>
                  <a:pt x="2000196" y="79312"/>
                </a:lnTo>
                <a:lnTo>
                  <a:pt x="2001155" y="83977"/>
                </a:lnTo>
                <a:lnTo>
                  <a:pt x="2003071" y="87470"/>
                </a:lnTo>
                <a:lnTo>
                  <a:pt x="2006607" y="93987"/>
                </a:lnTo>
                <a:lnTo>
                  <a:pt x="2013252" y="97245"/>
                </a:lnTo>
                <a:lnTo>
                  <a:pt x="2013614" y="80952"/>
                </a:lnTo>
                <a:lnTo>
                  <a:pt x="2012507" y="78737"/>
                </a:lnTo>
                <a:lnTo>
                  <a:pt x="2011953" y="75884"/>
                </a:lnTo>
                <a:lnTo>
                  <a:pt x="2011953" y="26963"/>
                </a:lnTo>
                <a:close/>
              </a:path>
              <a:path w="3739527" h="124336">
                <a:moveTo>
                  <a:pt x="2019471" y="87086"/>
                </a:moveTo>
                <a:lnTo>
                  <a:pt x="2015659" y="85042"/>
                </a:lnTo>
                <a:lnTo>
                  <a:pt x="2013614" y="80952"/>
                </a:lnTo>
                <a:lnTo>
                  <a:pt x="2013252" y="97245"/>
                </a:lnTo>
                <a:lnTo>
                  <a:pt x="2029269" y="97245"/>
                </a:lnTo>
                <a:lnTo>
                  <a:pt x="2034593" y="95456"/>
                </a:lnTo>
                <a:lnTo>
                  <a:pt x="2038981" y="91878"/>
                </a:lnTo>
                <a:lnTo>
                  <a:pt x="2041196" y="90089"/>
                </a:lnTo>
                <a:lnTo>
                  <a:pt x="2043049" y="87895"/>
                </a:lnTo>
                <a:lnTo>
                  <a:pt x="2044540" y="85297"/>
                </a:lnTo>
                <a:lnTo>
                  <a:pt x="2044412" y="95392"/>
                </a:lnTo>
                <a:lnTo>
                  <a:pt x="2055274" y="95392"/>
                </a:lnTo>
                <a:lnTo>
                  <a:pt x="2055274" y="26963"/>
                </a:lnTo>
                <a:lnTo>
                  <a:pt x="2043773" y="26963"/>
                </a:lnTo>
                <a:lnTo>
                  <a:pt x="2043773" y="67258"/>
                </a:lnTo>
                <a:lnTo>
                  <a:pt x="2042985" y="72518"/>
                </a:lnTo>
                <a:lnTo>
                  <a:pt x="2041409" y="76352"/>
                </a:lnTo>
                <a:lnTo>
                  <a:pt x="2038512" y="83508"/>
                </a:lnTo>
                <a:lnTo>
                  <a:pt x="2033060" y="87086"/>
                </a:lnTo>
                <a:lnTo>
                  <a:pt x="2019471" y="87086"/>
                </a:lnTo>
                <a:close/>
              </a:path>
              <a:path w="3739527" h="124336">
                <a:moveTo>
                  <a:pt x="2089395" y="86447"/>
                </a:moveTo>
                <a:lnTo>
                  <a:pt x="2086498" y="82741"/>
                </a:lnTo>
                <a:lnTo>
                  <a:pt x="2084922" y="80697"/>
                </a:lnTo>
                <a:lnTo>
                  <a:pt x="2083964" y="77758"/>
                </a:lnTo>
                <a:lnTo>
                  <a:pt x="2083623" y="73924"/>
                </a:lnTo>
                <a:lnTo>
                  <a:pt x="2072569" y="73924"/>
                </a:lnTo>
                <a:lnTo>
                  <a:pt x="2072867" y="80740"/>
                </a:lnTo>
                <a:lnTo>
                  <a:pt x="2075135" y="86458"/>
                </a:lnTo>
                <a:lnTo>
                  <a:pt x="2079374" y="91079"/>
                </a:lnTo>
                <a:lnTo>
                  <a:pt x="2083612" y="95701"/>
                </a:lnTo>
                <a:lnTo>
                  <a:pt x="2090822" y="98012"/>
                </a:lnTo>
                <a:lnTo>
                  <a:pt x="2110459" y="98012"/>
                </a:lnTo>
                <a:lnTo>
                  <a:pt x="2117498" y="95797"/>
                </a:lnTo>
                <a:lnTo>
                  <a:pt x="2122120" y="91367"/>
                </a:lnTo>
                <a:lnTo>
                  <a:pt x="2126742" y="86937"/>
                </a:lnTo>
                <a:lnTo>
                  <a:pt x="2129053" y="81677"/>
                </a:lnTo>
                <a:lnTo>
                  <a:pt x="2129053" y="69281"/>
                </a:lnTo>
                <a:lnTo>
                  <a:pt x="2126816" y="64660"/>
                </a:lnTo>
                <a:lnTo>
                  <a:pt x="2122344" y="61721"/>
                </a:lnTo>
                <a:lnTo>
                  <a:pt x="2119532" y="59846"/>
                </a:lnTo>
                <a:lnTo>
                  <a:pt x="2113995" y="57908"/>
                </a:lnTo>
                <a:lnTo>
                  <a:pt x="2105731" y="55906"/>
                </a:lnTo>
                <a:lnTo>
                  <a:pt x="2098127" y="54053"/>
                </a:lnTo>
                <a:lnTo>
                  <a:pt x="2094805" y="53244"/>
                </a:lnTo>
                <a:lnTo>
                  <a:pt x="2092291" y="52307"/>
                </a:lnTo>
                <a:lnTo>
                  <a:pt x="2090587" y="51242"/>
                </a:lnTo>
                <a:lnTo>
                  <a:pt x="2087648" y="49453"/>
                </a:lnTo>
                <a:lnTo>
                  <a:pt x="2086179" y="47068"/>
                </a:lnTo>
                <a:lnTo>
                  <a:pt x="2086147" y="27175"/>
                </a:lnTo>
                <a:lnTo>
                  <a:pt x="2081482" y="31180"/>
                </a:lnTo>
                <a:lnTo>
                  <a:pt x="2076818" y="35184"/>
                </a:lnTo>
                <a:lnTo>
                  <a:pt x="2074486" y="40423"/>
                </a:lnTo>
                <a:lnTo>
                  <a:pt x="2074486" y="52392"/>
                </a:lnTo>
                <a:lnTo>
                  <a:pt x="2076956" y="56694"/>
                </a:lnTo>
                <a:lnTo>
                  <a:pt x="2081898" y="59804"/>
                </a:lnTo>
                <a:lnTo>
                  <a:pt x="2084666" y="61593"/>
                </a:lnTo>
                <a:lnTo>
                  <a:pt x="2088969" y="63211"/>
                </a:lnTo>
                <a:lnTo>
                  <a:pt x="2094805" y="64660"/>
                </a:lnTo>
                <a:lnTo>
                  <a:pt x="2103942" y="66960"/>
                </a:lnTo>
                <a:lnTo>
                  <a:pt x="2108840" y="68195"/>
                </a:lnTo>
                <a:lnTo>
                  <a:pt x="2112120" y="69281"/>
                </a:lnTo>
                <a:lnTo>
                  <a:pt x="2113782" y="70218"/>
                </a:lnTo>
                <a:lnTo>
                  <a:pt x="2116380" y="71752"/>
                </a:lnTo>
                <a:lnTo>
                  <a:pt x="2117679" y="73988"/>
                </a:lnTo>
                <a:lnTo>
                  <a:pt x="2117679" y="80804"/>
                </a:lnTo>
                <a:lnTo>
                  <a:pt x="2116061" y="83668"/>
                </a:lnTo>
                <a:lnTo>
                  <a:pt x="2112823" y="85521"/>
                </a:lnTo>
                <a:lnTo>
                  <a:pt x="2109586" y="87374"/>
                </a:lnTo>
                <a:lnTo>
                  <a:pt x="2105837" y="88300"/>
                </a:lnTo>
                <a:lnTo>
                  <a:pt x="2094421" y="88300"/>
                </a:lnTo>
                <a:lnTo>
                  <a:pt x="2089395" y="86447"/>
                </a:lnTo>
                <a:close/>
              </a:path>
              <a:path w="3739527" h="124336">
                <a:moveTo>
                  <a:pt x="2095060" y="35013"/>
                </a:moveTo>
                <a:lnTo>
                  <a:pt x="2105923" y="35013"/>
                </a:lnTo>
                <a:lnTo>
                  <a:pt x="2110502" y="36525"/>
                </a:lnTo>
                <a:lnTo>
                  <a:pt x="2113143" y="39550"/>
                </a:lnTo>
                <a:lnTo>
                  <a:pt x="2114762" y="41679"/>
                </a:lnTo>
                <a:lnTo>
                  <a:pt x="2115677" y="44043"/>
                </a:lnTo>
                <a:lnTo>
                  <a:pt x="2115890" y="46642"/>
                </a:lnTo>
                <a:lnTo>
                  <a:pt x="2126753" y="46642"/>
                </a:lnTo>
                <a:lnTo>
                  <a:pt x="2126838" y="42212"/>
                </a:lnTo>
                <a:lnTo>
                  <a:pt x="2125453" y="38080"/>
                </a:lnTo>
                <a:lnTo>
                  <a:pt x="2122599" y="34246"/>
                </a:lnTo>
                <a:lnTo>
                  <a:pt x="2118041" y="28198"/>
                </a:lnTo>
                <a:lnTo>
                  <a:pt x="2110608" y="25174"/>
                </a:lnTo>
                <a:lnTo>
                  <a:pt x="2092419" y="25174"/>
                </a:lnTo>
                <a:lnTo>
                  <a:pt x="2086147" y="27175"/>
                </a:lnTo>
                <a:lnTo>
                  <a:pt x="2086179" y="41360"/>
                </a:lnTo>
                <a:lnTo>
                  <a:pt x="2087297" y="39166"/>
                </a:lnTo>
                <a:lnTo>
                  <a:pt x="2089533" y="37505"/>
                </a:lnTo>
                <a:lnTo>
                  <a:pt x="2091770" y="35844"/>
                </a:lnTo>
                <a:lnTo>
                  <a:pt x="2095060" y="35013"/>
                </a:lnTo>
                <a:close/>
              </a:path>
              <a:path w="3739527" h="124336">
                <a:moveTo>
                  <a:pt x="2142215" y="27282"/>
                </a:moveTo>
                <a:lnTo>
                  <a:pt x="2142215" y="95392"/>
                </a:lnTo>
                <a:lnTo>
                  <a:pt x="2153908" y="95392"/>
                </a:lnTo>
                <a:lnTo>
                  <a:pt x="2153908" y="27282"/>
                </a:lnTo>
                <a:lnTo>
                  <a:pt x="2142215" y="27282"/>
                </a:lnTo>
                <a:close/>
              </a:path>
              <a:path w="3739527" h="124336">
                <a:moveTo>
                  <a:pt x="2142215" y="1533"/>
                </a:moveTo>
                <a:lnTo>
                  <a:pt x="2142215" y="14567"/>
                </a:lnTo>
                <a:lnTo>
                  <a:pt x="2153908" y="14567"/>
                </a:lnTo>
                <a:lnTo>
                  <a:pt x="2153908" y="1533"/>
                </a:lnTo>
                <a:lnTo>
                  <a:pt x="2142215" y="1533"/>
                </a:lnTo>
                <a:close/>
              </a:path>
              <a:path w="3739527" h="124336">
                <a:moveTo>
                  <a:pt x="2186431" y="95392"/>
                </a:moveTo>
                <a:lnTo>
                  <a:pt x="2186431" y="55076"/>
                </a:lnTo>
                <a:lnTo>
                  <a:pt x="2186719" y="51636"/>
                </a:lnTo>
                <a:lnTo>
                  <a:pt x="2187294" y="49229"/>
                </a:lnTo>
                <a:lnTo>
                  <a:pt x="2187869" y="46823"/>
                </a:lnTo>
                <a:lnTo>
                  <a:pt x="2189115" y="44491"/>
                </a:lnTo>
                <a:lnTo>
                  <a:pt x="2191032" y="42233"/>
                </a:lnTo>
                <a:lnTo>
                  <a:pt x="2193417" y="39422"/>
                </a:lnTo>
                <a:lnTo>
                  <a:pt x="2196186" y="37548"/>
                </a:lnTo>
                <a:lnTo>
                  <a:pt x="2199338" y="36610"/>
                </a:lnTo>
                <a:lnTo>
                  <a:pt x="2201085" y="36057"/>
                </a:lnTo>
                <a:lnTo>
                  <a:pt x="2203321" y="35780"/>
                </a:lnTo>
                <a:lnTo>
                  <a:pt x="2211415" y="35780"/>
                </a:lnTo>
                <a:lnTo>
                  <a:pt x="2215120" y="37910"/>
                </a:lnTo>
                <a:lnTo>
                  <a:pt x="2217165" y="42169"/>
                </a:lnTo>
                <a:lnTo>
                  <a:pt x="2218400" y="44725"/>
                </a:lnTo>
                <a:lnTo>
                  <a:pt x="2219018" y="48090"/>
                </a:lnTo>
                <a:lnTo>
                  <a:pt x="2219018" y="95393"/>
                </a:lnTo>
                <a:lnTo>
                  <a:pt x="2230711" y="95393"/>
                </a:lnTo>
                <a:lnTo>
                  <a:pt x="2230711" y="44597"/>
                </a:lnTo>
                <a:lnTo>
                  <a:pt x="2229774" y="39294"/>
                </a:lnTo>
                <a:lnTo>
                  <a:pt x="2227900" y="35588"/>
                </a:lnTo>
                <a:lnTo>
                  <a:pt x="2224492" y="28815"/>
                </a:lnTo>
                <a:lnTo>
                  <a:pt x="2217932" y="25429"/>
                </a:lnTo>
                <a:lnTo>
                  <a:pt x="2203790" y="25429"/>
                </a:lnTo>
                <a:lnTo>
                  <a:pt x="2199764" y="26302"/>
                </a:lnTo>
                <a:lnTo>
                  <a:pt x="2196144" y="28049"/>
                </a:lnTo>
                <a:lnTo>
                  <a:pt x="2192523" y="29795"/>
                </a:lnTo>
                <a:lnTo>
                  <a:pt x="2189094" y="32670"/>
                </a:lnTo>
                <a:lnTo>
                  <a:pt x="2185856" y="36674"/>
                </a:lnTo>
                <a:lnTo>
                  <a:pt x="2185856" y="26963"/>
                </a:lnTo>
                <a:lnTo>
                  <a:pt x="2174930" y="26963"/>
                </a:lnTo>
                <a:lnTo>
                  <a:pt x="2174930" y="95392"/>
                </a:lnTo>
                <a:lnTo>
                  <a:pt x="2186431" y="95392"/>
                </a:lnTo>
                <a:close/>
              </a:path>
              <a:path w="3739527" h="124336">
                <a:moveTo>
                  <a:pt x="2260732" y="28964"/>
                </a:moveTo>
                <a:lnTo>
                  <a:pt x="2255130" y="35397"/>
                </a:lnTo>
                <a:lnTo>
                  <a:pt x="2258548" y="70900"/>
                </a:lnTo>
                <a:lnTo>
                  <a:pt x="2258548" y="56630"/>
                </a:lnTo>
                <a:lnTo>
                  <a:pt x="2259337" y="51327"/>
                </a:lnTo>
                <a:lnTo>
                  <a:pt x="2260913" y="47281"/>
                </a:lnTo>
                <a:lnTo>
                  <a:pt x="2267494" y="25749"/>
                </a:lnTo>
                <a:lnTo>
                  <a:pt x="2260732" y="28964"/>
                </a:lnTo>
                <a:close/>
              </a:path>
              <a:path w="3739527" h="124336">
                <a:moveTo>
                  <a:pt x="2260529" y="103890"/>
                </a:moveTo>
                <a:lnTo>
                  <a:pt x="2248836" y="103890"/>
                </a:lnTo>
                <a:lnTo>
                  <a:pt x="2249433" y="110919"/>
                </a:lnTo>
                <a:lnTo>
                  <a:pt x="2252244" y="116083"/>
                </a:lnTo>
                <a:lnTo>
                  <a:pt x="2257271" y="119384"/>
                </a:lnTo>
                <a:lnTo>
                  <a:pt x="2262297" y="122686"/>
                </a:lnTo>
                <a:lnTo>
                  <a:pt x="2268495" y="124336"/>
                </a:lnTo>
                <a:lnTo>
                  <a:pt x="2275864" y="124336"/>
                </a:lnTo>
                <a:lnTo>
                  <a:pt x="2282063" y="123959"/>
                </a:lnTo>
                <a:lnTo>
                  <a:pt x="2294696" y="119613"/>
                </a:lnTo>
                <a:lnTo>
                  <a:pt x="2302892" y="110407"/>
                </a:lnTo>
                <a:lnTo>
                  <a:pt x="2305448" y="105381"/>
                </a:lnTo>
                <a:lnTo>
                  <a:pt x="2306726" y="98523"/>
                </a:lnTo>
                <a:lnTo>
                  <a:pt x="2306726" y="27602"/>
                </a:lnTo>
                <a:lnTo>
                  <a:pt x="2296119" y="27602"/>
                </a:lnTo>
                <a:lnTo>
                  <a:pt x="2296119" y="36227"/>
                </a:lnTo>
                <a:lnTo>
                  <a:pt x="2293861" y="33373"/>
                </a:lnTo>
                <a:lnTo>
                  <a:pt x="2291646" y="31201"/>
                </a:lnTo>
                <a:lnTo>
                  <a:pt x="2289474" y="29710"/>
                </a:lnTo>
                <a:lnTo>
                  <a:pt x="2285470" y="27069"/>
                </a:lnTo>
                <a:lnTo>
                  <a:pt x="2280784" y="25749"/>
                </a:lnTo>
                <a:lnTo>
                  <a:pt x="2267494" y="25749"/>
                </a:lnTo>
                <a:lnTo>
                  <a:pt x="2260913" y="47281"/>
                </a:lnTo>
                <a:lnTo>
                  <a:pt x="2263894" y="39699"/>
                </a:lnTo>
                <a:lnTo>
                  <a:pt x="2269432" y="35908"/>
                </a:lnTo>
                <a:lnTo>
                  <a:pt x="2282935" y="35908"/>
                </a:lnTo>
                <a:lnTo>
                  <a:pt x="2287387" y="37952"/>
                </a:lnTo>
                <a:lnTo>
                  <a:pt x="2290880" y="42041"/>
                </a:lnTo>
                <a:lnTo>
                  <a:pt x="2294373" y="46131"/>
                </a:lnTo>
                <a:lnTo>
                  <a:pt x="2296119" y="52413"/>
                </a:lnTo>
                <a:lnTo>
                  <a:pt x="2296119" y="66513"/>
                </a:lnTo>
                <a:lnTo>
                  <a:pt x="2295182" y="71432"/>
                </a:lnTo>
                <a:lnTo>
                  <a:pt x="2293308" y="75649"/>
                </a:lnTo>
                <a:lnTo>
                  <a:pt x="2289943" y="83104"/>
                </a:lnTo>
                <a:lnTo>
                  <a:pt x="2284128" y="86831"/>
                </a:lnTo>
                <a:lnTo>
                  <a:pt x="2270582" y="86831"/>
                </a:lnTo>
                <a:lnTo>
                  <a:pt x="2266376" y="84818"/>
                </a:lnTo>
                <a:lnTo>
                  <a:pt x="2263245" y="80793"/>
                </a:lnTo>
                <a:lnTo>
                  <a:pt x="2260114" y="76767"/>
                </a:lnTo>
                <a:lnTo>
                  <a:pt x="2258548" y="70900"/>
                </a:lnTo>
                <a:lnTo>
                  <a:pt x="2255130" y="35397"/>
                </a:lnTo>
                <a:lnTo>
                  <a:pt x="2253583" y="37333"/>
                </a:lnTo>
                <a:lnTo>
                  <a:pt x="2248442" y="48245"/>
                </a:lnTo>
                <a:lnTo>
                  <a:pt x="2246728" y="62232"/>
                </a:lnTo>
                <a:lnTo>
                  <a:pt x="2246772" y="64835"/>
                </a:lnTo>
                <a:lnTo>
                  <a:pt x="2249128" y="78801"/>
                </a:lnTo>
                <a:lnTo>
                  <a:pt x="2255066" y="88332"/>
                </a:lnTo>
                <a:lnTo>
                  <a:pt x="2260625" y="93593"/>
                </a:lnTo>
                <a:lnTo>
                  <a:pt x="2267110" y="96223"/>
                </a:lnTo>
                <a:lnTo>
                  <a:pt x="2279847" y="96223"/>
                </a:lnTo>
                <a:lnTo>
                  <a:pt x="2284128" y="95371"/>
                </a:lnTo>
                <a:lnTo>
                  <a:pt x="2287365" y="93667"/>
                </a:lnTo>
                <a:lnTo>
                  <a:pt x="2290603" y="91963"/>
                </a:lnTo>
                <a:lnTo>
                  <a:pt x="2293372" y="89365"/>
                </a:lnTo>
                <a:lnTo>
                  <a:pt x="2295672" y="85872"/>
                </a:lnTo>
                <a:lnTo>
                  <a:pt x="2295800" y="95286"/>
                </a:lnTo>
                <a:lnTo>
                  <a:pt x="2295054" y="101824"/>
                </a:lnTo>
                <a:lnTo>
                  <a:pt x="2293436" y="105488"/>
                </a:lnTo>
                <a:lnTo>
                  <a:pt x="2290709" y="111706"/>
                </a:lnTo>
                <a:lnTo>
                  <a:pt x="2284937" y="114816"/>
                </a:lnTo>
                <a:lnTo>
                  <a:pt x="2270540" y="114816"/>
                </a:lnTo>
                <a:lnTo>
                  <a:pt x="2266450" y="113538"/>
                </a:lnTo>
                <a:lnTo>
                  <a:pt x="2263852" y="110982"/>
                </a:lnTo>
                <a:lnTo>
                  <a:pt x="2262191" y="109321"/>
                </a:lnTo>
                <a:lnTo>
                  <a:pt x="2261083" y="106957"/>
                </a:lnTo>
                <a:lnTo>
                  <a:pt x="2260529" y="103890"/>
                </a:lnTo>
                <a:close/>
              </a:path>
              <a:path w="3739527" h="124336">
                <a:moveTo>
                  <a:pt x="2432984" y="37463"/>
                </a:moveTo>
                <a:lnTo>
                  <a:pt x="2435072" y="41211"/>
                </a:lnTo>
                <a:lnTo>
                  <a:pt x="2436349" y="43554"/>
                </a:lnTo>
                <a:lnTo>
                  <a:pt x="2436988" y="47238"/>
                </a:lnTo>
                <a:lnTo>
                  <a:pt x="2436988" y="95393"/>
                </a:lnTo>
                <a:lnTo>
                  <a:pt x="2448809" y="95393"/>
                </a:lnTo>
                <a:lnTo>
                  <a:pt x="2448809" y="44768"/>
                </a:lnTo>
                <a:lnTo>
                  <a:pt x="2447851" y="39507"/>
                </a:lnTo>
                <a:lnTo>
                  <a:pt x="2445934" y="35716"/>
                </a:lnTo>
                <a:lnTo>
                  <a:pt x="2442398" y="28773"/>
                </a:lnTo>
                <a:lnTo>
                  <a:pt x="2435668" y="25301"/>
                </a:lnTo>
                <a:lnTo>
                  <a:pt x="2420205" y="25301"/>
                </a:lnTo>
                <a:lnTo>
                  <a:pt x="2415583" y="26515"/>
                </a:lnTo>
                <a:lnTo>
                  <a:pt x="2411877" y="28943"/>
                </a:lnTo>
                <a:lnTo>
                  <a:pt x="2409705" y="30349"/>
                </a:lnTo>
                <a:lnTo>
                  <a:pt x="2407255" y="32777"/>
                </a:lnTo>
                <a:lnTo>
                  <a:pt x="2404529" y="36227"/>
                </a:lnTo>
                <a:lnTo>
                  <a:pt x="2404529" y="1214"/>
                </a:lnTo>
                <a:lnTo>
                  <a:pt x="2393028" y="1214"/>
                </a:lnTo>
                <a:lnTo>
                  <a:pt x="2393028" y="95393"/>
                </a:lnTo>
                <a:lnTo>
                  <a:pt x="2404529" y="95393"/>
                </a:lnTo>
                <a:lnTo>
                  <a:pt x="2404529" y="49986"/>
                </a:lnTo>
                <a:lnTo>
                  <a:pt x="2406468" y="43788"/>
                </a:lnTo>
                <a:lnTo>
                  <a:pt x="2410344" y="40508"/>
                </a:lnTo>
                <a:lnTo>
                  <a:pt x="2414220" y="37228"/>
                </a:lnTo>
                <a:lnTo>
                  <a:pt x="2418544" y="35588"/>
                </a:lnTo>
                <a:lnTo>
                  <a:pt x="2429065" y="35588"/>
                </a:lnTo>
                <a:lnTo>
                  <a:pt x="2432984" y="37463"/>
                </a:lnTo>
                <a:close/>
              </a:path>
              <a:path w="3739527" h="124336">
                <a:moveTo>
                  <a:pt x="2484725" y="28031"/>
                </a:moveTo>
                <a:lnTo>
                  <a:pt x="2474474" y="35716"/>
                </a:lnTo>
                <a:lnTo>
                  <a:pt x="2478180" y="55715"/>
                </a:lnTo>
                <a:lnTo>
                  <a:pt x="2478393" y="49836"/>
                </a:lnTo>
                <a:lnTo>
                  <a:pt x="2480289" y="44991"/>
                </a:lnTo>
                <a:lnTo>
                  <a:pt x="2483867" y="41179"/>
                </a:lnTo>
                <a:lnTo>
                  <a:pt x="2487445" y="37367"/>
                </a:lnTo>
                <a:lnTo>
                  <a:pt x="2484725" y="28031"/>
                </a:lnTo>
                <a:close/>
              </a:path>
              <a:path w="3739527" h="124336">
                <a:moveTo>
                  <a:pt x="2528019" y="64851"/>
                </a:moveTo>
                <a:lnTo>
                  <a:pt x="2528019" y="57951"/>
                </a:lnTo>
                <a:lnTo>
                  <a:pt x="2527678" y="52925"/>
                </a:lnTo>
                <a:lnTo>
                  <a:pt x="2526996" y="49772"/>
                </a:lnTo>
                <a:lnTo>
                  <a:pt x="2526230" y="45172"/>
                </a:lnTo>
                <a:lnTo>
                  <a:pt x="2524696" y="41147"/>
                </a:lnTo>
                <a:lnTo>
                  <a:pt x="2522396" y="37697"/>
                </a:lnTo>
                <a:lnTo>
                  <a:pt x="2520010" y="34076"/>
                </a:lnTo>
                <a:lnTo>
                  <a:pt x="2516538" y="31126"/>
                </a:lnTo>
                <a:lnTo>
                  <a:pt x="2511981" y="28847"/>
                </a:lnTo>
                <a:lnTo>
                  <a:pt x="2507423" y="26569"/>
                </a:lnTo>
                <a:lnTo>
                  <a:pt x="2502716" y="25429"/>
                </a:lnTo>
                <a:lnTo>
                  <a:pt x="2497692" y="25429"/>
                </a:lnTo>
                <a:lnTo>
                  <a:pt x="2484725" y="28031"/>
                </a:lnTo>
                <a:lnTo>
                  <a:pt x="2487445" y="37367"/>
                </a:lnTo>
                <a:lnTo>
                  <a:pt x="2491875" y="35460"/>
                </a:lnTo>
                <a:lnTo>
                  <a:pt x="2504526" y="35460"/>
                </a:lnTo>
                <a:lnTo>
                  <a:pt x="2509787" y="38229"/>
                </a:lnTo>
                <a:lnTo>
                  <a:pt x="2512939" y="43767"/>
                </a:lnTo>
                <a:lnTo>
                  <a:pt x="2514643" y="46748"/>
                </a:lnTo>
                <a:lnTo>
                  <a:pt x="2515729" y="50731"/>
                </a:lnTo>
                <a:lnTo>
                  <a:pt x="2516198" y="55715"/>
                </a:lnTo>
                <a:lnTo>
                  <a:pt x="2478180" y="55715"/>
                </a:lnTo>
                <a:lnTo>
                  <a:pt x="2474474" y="35716"/>
                </a:lnTo>
                <a:lnTo>
                  <a:pt x="2472772" y="37838"/>
                </a:lnTo>
                <a:lnTo>
                  <a:pt x="2467340" y="48908"/>
                </a:lnTo>
                <a:lnTo>
                  <a:pt x="2465529" y="62487"/>
                </a:lnTo>
                <a:lnTo>
                  <a:pt x="2465581" y="65011"/>
                </a:lnTo>
                <a:lnTo>
                  <a:pt x="2468103" y="78354"/>
                </a:lnTo>
                <a:lnTo>
                  <a:pt x="2474410" y="88524"/>
                </a:lnTo>
                <a:lnTo>
                  <a:pt x="2480331" y="94722"/>
                </a:lnTo>
                <a:lnTo>
                  <a:pt x="2487551" y="97820"/>
                </a:lnTo>
                <a:lnTo>
                  <a:pt x="2499564" y="97820"/>
                </a:lnTo>
                <a:lnTo>
                  <a:pt x="2502695" y="97480"/>
                </a:lnTo>
                <a:lnTo>
                  <a:pt x="2505463" y="96798"/>
                </a:lnTo>
                <a:lnTo>
                  <a:pt x="2510618" y="95605"/>
                </a:lnTo>
                <a:lnTo>
                  <a:pt x="2514941" y="93305"/>
                </a:lnTo>
                <a:lnTo>
                  <a:pt x="2518434" y="89898"/>
                </a:lnTo>
                <a:lnTo>
                  <a:pt x="2520522" y="87938"/>
                </a:lnTo>
                <a:lnTo>
                  <a:pt x="2522407" y="85414"/>
                </a:lnTo>
                <a:lnTo>
                  <a:pt x="2524089" y="82326"/>
                </a:lnTo>
                <a:lnTo>
                  <a:pt x="2525771" y="79238"/>
                </a:lnTo>
                <a:lnTo>
                  <a:pt x="2526762" y="76437"/>
                </a:lnTo>
                <a:lnTo>
                  <a:pt x="2527060" y="73924"/>
                </a:lnTo>
                <a:lnTo>
                  <a:pt x="2515751" y="73924"/>
                </a:lnTo>
                <a:lnTo>
                  <a:pt x="2514899" y="76949"/>
                </a:lnTo>
                <a:lnTo>
                  <a:pt x="2513451" y="79611"/>
                </a:lnTo>
                <a:lnTo>
                  <a:pt x="2511406" y="81911"/>
                </a:lnTo>
                <a:lnTo>
                  <a:pt x="2507828" y="85872"/>
                </a:lnTo>
                <a:lnTo>
                  <a:pt x="2503035" y="87853"/>
                </a:lnTo>
                <a:lnTo>
                  <a:pt x="2490597" y="87853"/>
                </a:lnTo>
                <a:lnTo>
                  <a:pt x="2485848" y="85755"/>
                </a:lnTo>
                <a:lnTo>
                  <a:pt x="2482781" y="81559"/>
                </a:lnTo>
                <a:lnTo>
                  <a:pt x="2479714" y="77364"/>
                </a:lnTo>
                <a:lnTo>
                  <a:pt x="2478074" y="71794"/>
                </a:lnTo>
                <a:lnTo>
                  <a:pt x="2477860" y="64851"/>
                </a:lnTo>
                <a:lnTo>
                  <a:pt x="2528019" y="64851"/>
                </a:lnTo>
                <a:close/>
              </a:path>
              <a:path w="3739527" h="124336">
                <a:moveTo>
                  <a:pt x="2662051" y="26963"/>
                </a:moveTo>
                <a:lnTo>
                  <a:pt x="2650550" y="26963"/>
                </a:lnTo>
                <a:lnTo>
                  <a:pt x="2636557" y="80569"/>
                </a:lnTo>
                <a:lnTo>
                  <a:pt x="2623138" y="26963"/>
                </a:lnTo>
                <a:lnTo>
                  <a:pt x="2610231" y="26963"/>
                </a:lnTo>
                <a:lnTo>
                  <a:pt x="2596877" y="80889"/>
                </a:lnTo>
                <a:lnTo>
                  <a:pt x="2583715" y="26963"/>
                </a:lnTo>
                <a:lnTo>
                  <a:pt x="2571127" y="26963"/>
                </a:lnTo>
                <a:lnTo>
                  <a:pt x="2590871" y="95393"/>
                </a:lnTo>
                <a:lnTo>
                  <a:pt x="2602820" y="95393"/>
                </a:lnTo>
                <a:lnTo>
                  <a:pt x="2616302" y="42425"/>
                </a:lnTo>
                <a:lnTo>
                  <a:pt x="2630231" y="95393"/>
                </a:lnTo>
                <a:lnTo>
                  <a:pt x="2642179" y="95393"/>
                </a:lnTo>
                <a:lnTo>
                  <a:pt x="2662051" y="26963"/>
                </a:lnTo>
                <a:close/>
              </a:path>
              <a:path w="3739527" h="124336">
                <a:moveTo>
                  <a:pt x="2691918" y="28031"/>
                </a:moveTo>
                <a:lnTo>
                  <a:pt x="2681667" y="35716"/>
                </a:lnTo>
                <a:lnTo>
                  <a:pt x="2685373" y="55715"/>
                </a:lnTo>
                <a:lnTo>
                  <a:pt x="2685586" y="49836"/>
                </a:lnTo>
                <a:lnTo>
                  <a:pt x="2687482" y="44991"/>
                </a:lnTo>
                <a:lnTo>
                  <a:pt x="2691060" y="41179"/>
                </a:lnTo>
                <a:lnTo>
                  <a:pt x="2694638" y="37367"/>
                </a:lnTo>
                <a:lnTo>
                  <a:pt x="2691918" y="28031"/>
                </a:lnTo>
                <a:close/>
              </a:path>
              <a:path w="3739527" h="124336">
                <a:moveTo>
                  <a:pt x="2735212" y="64851"/>
                </a:moveTo>
                <a:lnTo>
                  <a:pt x="2735212" y="57951"/>
                </a:lnTo>
                <a:lnTo>
                  <a:pt x="2734871" y="52925"/>
                </a:lnTo>
                <a:lnTo>
                  <a:pt x="2734189" y="49773"/>
                </a:lnTo>
                <a:lnTo>
                  <a:pt x="2733423" y="45172"/>
                </a:lnTo>
                <a:lnTo>
                  <a:pt x="2731889" y="41147"/>
                </a:lnTo>
                <a:lnTo>
                  <a:pt x="2729589" y="37697"/>
                </a:lnTo>
                <a:lnTo>
                  <a:pt x="2727203" y="34076"/>
                </a:lnTo>
                <a:lnTo>
                  <a:pt x="2723732" y="31126"/>
                </a:lnTo>
                <a:lnTo>
                  <a:pt x="2719174" y="28848"/>
                </a:lnTo>
                <a:lnTo>
                  <a:pt x="2714616" y="26569"/>
                </a:lnTo>
                <a:lnTo>
                  <a:pt x="2709909" y="25429"/>
                </a:lnTo>
                <a:lnTo>
                  <a:pt x="2704885" y="25430"/>
                </a:lnTo>
                <a:lnTo>
                  <a:pt x="2691918" y="28031"/>
                </a:lnTo>
                <a:lnTo>
                  <a:pt x="2694638" y="37367"/>
                </a:lnTo>
                <a:lnTo>
                  <a:pt x="2699068" y="35460"/>
                </a:lnTo>
                <a:lnTo>
                  <a:pt x="2711719" y="35460"/>
                </a:lnTo>
                <a:lnTo>
                  <a:pt x="2716980" y="38229"/>
                </a:lnTo>
                <a:lnTo>
                  <a:pt x="2720132" y="43767"/>
                </a:lnTo>
                <a:lnTo>
                  <a:pt x="2721836" y="46748"/>
                </a:lnTo>
                <a:lnTo>
                  <a:pt x="2722922" y="50731"/>
                </a:lnTo>
                <a:lnTo>
                  <a:pt x="2723391" y="55715"/>
                </a:lnTo>
                <a:lnTo>
                  <a:pt x="2685373" y="55715"/>
                </a:lnTo>
                <a:lnTo>
                  <a:pt x="2681667" y="35716"/>
                </a:lnTo>
                <a:lnTo>
                  <a:pt x="2679965" y="37838"/>
                </a:lnTo>
                <a:lnTo>
                  <a:pt x="2674533" y="48908"/>
                </a:lnTo>
                <a:lnTo>
                  <a:pt x="2672722" y="62488"/>
                </a:lnTo>
                <a:lnTo>
                  <a:pt x="2672774" y="65011"/>
                </a:lnTo>
                <a:lnTo>
                  <a:pt x="2675296" y="78354"/>
                </a:lnTo>
                <a:lnTo>
                  <a:pt x="2681603" y="88524"/>
                </a:lnTo>
                <a:lnTo>
                  <a:pt x="2687524" y="94722"/>
                </a:lnTo>
                <a:lnTo>
                  <a:pt x="2694744" y="97820"/>
                </a:lnTo>
                <a:lnTo>
                  <a:pt x="2706757" y="97820"/>
                </a:lnTo>
                <a:lnTo>
                  <a:pt x="2709888" y="97480"/>
                </a:lnTo>
                <a:lnTo>
                  <a:pt x="2712657" y="96798"/>
                </a:lnTo>
                <a:lnTo>
                  <a:pt x="2717811" y="95605"/>
                </a:lnTo>
                <a:lnTo>
                  <a:pt x="2722134" y="93305"/>
                </a:lnTo>
                <a:lnTo>
                  <a:pt x="2725627" y="89898"/>
                </a:lnTo>
                <a:lnTo>
                  <a:pt x="2727715" y="87938"/>
                </a:lnTo>
                <a:lnTo>
                  <a:pt x="2729600" y="85414"/>
                </a:lnTo>
                <a:lnTo>
                  <a:pt x="2731282" y="82326"/>
                </a:lnTo>
                <a:lnTo>
                  <a:pt x="2732964" y="79238"/>
                </a:lnTo>
                <a:lnTo>
                  <a:pt x="2733955" y="76437"/>
                </a:lnTo>
                <a:lnTo>
                  <a:pt x="2734253" y="73924"/>
                </a:lnTo>
                <a:lnTo>
                  <a:pt x="2722944" y="73924"/>
                </a:lnTo>
                <a:lnTo>
                  <a:pt x="2722092" y="76949"/>
                </a:lnTo>
                <a:lnTo>
                  <a:pt x="2720644" y="79611"/>
                </a:lnTo>
                <a:lnTo>
                  <a:pt x="2718599" y="81911"/>
                </a:lnTo>
                <a:lnTo>
                  <a:pt x="2715021" y="85872"/>
                </a:lnTo>
                <a:lnTo>
                  <a:pt x="2710229" y="87853"/>
                </a:lnTo>
                <a:lnTo>
                  <a:pt x="2697790" y="87853"/>
                </a:lnTo>
                <a:lnTo>
                  <a:pt x="2693041" y="85755"/>
                </a:lnTo>
                <a:lnTo>
                  <a:pt x="2689974" y="81560"/>
                </a:lnTo>
                <a:lnTo>
                  <a:pt x="2686907" y="77364"/>
                </a:lnTo>
                <a:lnTo>
                  <a:pt x="2685267" y="71794"/>
                </a:lnTo>
                <a:lnTo>
                  <a:pt x="2685053" y="64851"/>
                </a:lnTo>
                <a:lnTo>
                  <a:pt x="2735212" y="64851"/>
                </a:lnTo>
                <a:close/>
              </a:path>
              <a:path w="3739527" h="124336">
                <a:moveTo>
                  <a:pt x="2752890" y="27282"/>
                </a:moveTo>
                <a:lnTo>
                  <a:pt x="2752890" y="95393"/>
                </a:lnTo>
                <a:lnTo>
                  <a:pt x="2764583" y="95393"/>
                </a:lnTo>
                <a:lnTo>
                  <a:pt x="2764583" y="27282"/>
                </a:lnTo>
                <a:lnTo>
                  <a:pt x="2752890" y="27282"/>
                </a:lnTo>
                <a:close/>
              </a:path>
              <a:path w="3739527" h="124336">
                <a:moveTo>
                  <a:pt x="2752890" y="1533"/>
                </a:moveTo>
                <a:lnTo>
                  <a:pt x="2752890" y="14567"/>
                </a:lnTo>
                <a:lnTo>
                  <a:pt x="2764583" y="14567"/>
                </a:lnTo>
                <a:lnTo>
                  <a:pt x="2764583" y="1533"/>
                </a:lnTo>
                <a:lnTo>
                  <a:pt x="2752890" y="1533"/>
                </a:lnTo>
                <a:close/>
              </a:path>
              <a:path w="3739527" h="124336">
                <a:moveTo>
                  <a:pt x="2795072" y="28965"/>
                </a:moveTo>
                <a:lnTo>
                  <a:pt x="2789470" y="35397"/>
                </a:lnTo>
                <a:lnTo>
                  <a:pt x="2792889" y="70900"/>
                </a:lnTo>
                <a:lnTo>
                  <a:pt x="2792889" y="56631"/>
                </a:lnTo>
                <a:lnTo>
                  <a:pt x="2793677" y="51327"/>
                </a:lnTo>
                <a:lnTo>
                  <a:pt x="2795253" y="47281"/>
                </a:lnTo>
                <a:lnTo>
                  <a:pt x="2801834" y="25749"/>
                </a:lnTo>
                <a:lnTo>
                  <a:pt x="2795072" y="28965"/>
                </a:lnTo>
                <a:close/>
              </a:path>
              <a:path w="3739527" h="124336">
                <a:moveTo>
                  <a:pt x="2794869" y="103890"/>
                </a:moveTo>
                <a:lnTo>
                  <a:pt x="2783176" y="103890"/>
                </a:lnTo>
                <a:lnTo>
                  <a:pt x="2783773" y="110919"/>
                </a:lnTo>
                <a:lnTo>
                  <a:pt x="2786584" y="116083"/>
                </a:lnTo>
                <a:lnTo>
                  <a:pt x="2791611" y="119384"/>
                </a:lnTo>
                <a:lnTo>
                  <a:pt x="2796637" y="122686"/>
                </a:lnTo>
                <a:lnTo>
                  <a:pt x="2802835" y="124336"/>
                </a:lnTo>
                <a:lnTo>
                  <a:pt x="2810204" y="124336"/>
                </a:lnTo>
                <a:lnTo>
                  <a:pt x="2816403" y="123959"/>
                </a:lnTo>
                <a:lnTo>
                  <a:pt x="2829036" y="119613"/>
                </a:lnTo>
                <a:lnTo>
                  <a:pt x="2837232" y="110407"/>
                </a:lnTo>
                <a:lnTo>
                  <a:pt x="2839788" y="105381"/>
                </a:lnTo>
                <a:lnTo>
                  <a:pt x="2841066" y="98523"/>
                </a:lnTo>
                <a:lnTo>
                  <a:pt x="2841066" y="27602"/>
                </a:lnTo>
                <a:lnTo>
                  <a:pt x="2830459" y="27602"/>
                </a:lnTo>
                <a:lnTo>
                  <a:pt x="2830459" y="36227"/>
                </a:lnTo>
                <a:lnTo>
                  <a:pt x="2828202" y="33373"/>
                </a:lnTo>
                <a:lnTo>
                  <a:pt x="2825987" y="31201"/>
                </a:lnTo>
                <a:lnTo>
                  <a:pt x="2823814" y="29710"/>
                </a:lnTo>
                <a:lnTo>
                  <a:pt x="2819810" y="27069"/>
                </a:lnTo>
                <a:lnTo>
                  <a:pt x="2815124" y="25749"/>
                </a:lnTo>
                <a:lnTo>
                  <a:pt x="2801834" y="25749"/>
                </a:lnTo>
                <a:lnTo>
                  <a:pt x="2795253" y="47281"/>
                </a:lnTo>
                <a:lnTo>
                  <a:pt x="2798234" y="39699"/>
                </a:lnTo>
                <a:lnTo>
                  <a:pt x="2803772" y="35908"/>
                </a:lnTo>
                <a:lnTo>
                  <a:pt x="2817275" y="35908"/>
                </a:lnTo>
                <a:lnTo>
                  <a:pt x="2821727" y="37952"/>
                </a:lnTo>
                <a:lnTo>
                  <a:pt x="2825219" y="42042"/>
                </a:lnTo>
                <a:lnTo>
                  <a:pt x="2828713" y="46131"/>
                </a:lnTo>
                <a:lnTo>
                  <a:pt x="2830459" y="52414"/>
                </a:lnTo>
                <a:lnTo>
                  <a:pt x="2830459" y="66513"/>
                </a:lnTo>
                <a:lnTo>
                  <a:pt x="2829522" y="71432"/>
                </a:lnTo>
                <a:lnTo>
                  <a:pt x="2827648" y="75650"/>
                </a:lnTo>
                <a:lnTo>
                  <a:pt x="2824283" y="83104"/>
                </a:lnTo>
                <a:lnTo>
                  <a:pt x="2818468" y="86831"/>
                </a:lnTo>
                <a:lnTo>
                  <a:pt x="2804922" y="86831"/>
                </a:lnTo>
                <a:lnTo>
                  <a:pt x="2800716" y="84818"/>
                </a:lnTo>
                <a:lnTo>
                  <a:pt x="2797585" y="80793"/>
                </a:lnTo>
                <a:lnTo>
                  <a:pt x="2794454" y="76768"/>
                </a:lnTo>
                <a:lnTo>
                  <a:pt x="2792889" y="70900"/>
                </a:lnTo>
                <a:lnTo>
                  <a:pt x="2789470" y="35397"/>
                </a:lnTo>
                <a:lnTo>
                  <a:pt x="2787923" y="37333"/>
                </a:lnTo>
                <a:lnTo>
                  <a:pt x="2782782" y="48245"/>
                </a:lnTo>
                <a:lnTo>
                  <a:pt x="2781068" y="62232"/>
                </a:lnTo>
                <a:lnTo>
                  <a:pt x="2781112" y="64835"/>
                </a:lnTo>
                <a:lnTo>
                  <a:pt x="2783468" y="78801"/>
                </a:lnTo>
                <a:lnTo>
                  <a:pt x="2789406" y="88332"/>
                </a:lnTo>
                <a:lnTo>
                  <a:pt x="2794965" y="93593"/>
                </a:lnTo>
                <a:lnTo>
                  <a:pt x="2801451" y="96223"/>
                </a:lnTo>
                <a:lnTo>
                  <a:pt x="2814187" y="96223"/>
                </a:lnTo>
                <a:lnTo>
                  <a:pt x="2818468" y="95371"/>
                </a:lnTo>
                <a:lnTo>
                  <a:pt x="2821705" y="93667"/>
                </a:lnTo>
                <a:lnTo>
                  <a:pt x="2824943" y="91963"/>
                </a:lnTo>
                <a:lnTo>
                  <a:pt x="2827712" y="89365"/>
                </a:lnTo>
                <a:lnTo>
                  <a:pt x="2830012" y="85872"/>
                </a:lnTo>
                <a:lnTo>
                  <a:pt x="2830140" y="95286"/>
                </a:lnTo>
                <a:lnTo>
                  <a:pt x="2829394" y="101824"/>
                </a:lnTo>
                <a:lnTo>
                  <a:pt x="2827776" y="105488"/>
                </a:lnTo>
                <a:lnTo>
                  <a:pt x="2825049" y="111707"/>
                </a:lnTo>
                <a:lnTo>
                  <a:pt x="2819277" y="114816"/>
                </a:lnTo>
                <a:lnTo>
                  <a:pt x="2804880" y="114816"/>
                </a:lnTo>
                <a:lnTo>
                  <a:pt x="2800790" y="113538"/>
                </a:lnTo>
                <a:lnTo>
                  <a:pt x="2798191" y="110982"/>
                </a:lnTo>
                <a:lnTo>
                  <a:pt x="2796531" y="109321"/>
                </a:lnTo>
                <a:lnTo>
                  <a:pt x="2795423" y="106957"/>
                </a:lnTo>
                <a:lnTo>
                  <a:pt x="2794869" y="103890"/>
                </a:lnTo>
                <a:close/>
              </a:path>
              <a:path w="3739527" h="124336">
                <a:moveTo>
                  <a:pt x="2901895" y="37463"/>
                </a:moveTo>
                <a:lnTo>
                  <a:pt x="2903982" y="41211"/>
                </a:lnTo>
                <a:lnTo>
                  <a:pt x="2905260" y="43554"/>
                </a:lnTo>
                <a:lnTo>
                  <a:pt x="2905899" y="47238"/>
                </a:lnTo>
                <a:lnTo>
                  <a:pt x="2905899" y="95393"/>
                </a:lnTo>
                <a:lnTo>
                  <a:pt x="2917720" y="95393"/>
                </a:lnTo>
                <a:lnTo>
                  <a:pt x="2917720" y="44768"/>
                </a:lnTo>
                <a:lnTo>
                  <a:pt x="2916761" y="39507"/>
                </a:lnTo>
                <a:lnTo>
                  <a:pt x="2914844" y="35716"/>
                </a:lnTo>
                <a:lnTo>
                  <a:pt x="2911309" y="28773"/>
                </a:lnTo>
                <a:lnTo>
                  <a:pt x="2904578" y="25301"/>
                </a:lnTo>
                <a:lnTo>
                  <a:pt x="2889116" y="25301"/>
                </a:lnTo>
                <a:lnTo>
                  <a:pt x="2884494" y="26515"/>
                </a:lnTo>
                <a:lnTo>
                  <a:pt x="2880788" y="28943"/>
                </a:lnTo>
                <a:lnTo>
                  <a:pt x="2878615" y="30349"/>
                </a:lnTo>
                <a:lnTo>
                  <a:pt x="2876166" y="32777"/>
                </a:lnTo>
                <a:lnTo>
                  <a:pt x="2873440" y="36227"/>
                </a:lnTo>
                <a:lnTo>
                  <a:pt x="2873440" y="1214"/>
                </a:lnTo>
                <a:lnTo>
                  <a:pt x="2861939" y="1214"/>
                </a:lnTo>
                <a:lnTo>
                  <a:pt x="2861939" y="95393"/>
                </a:lnTo>
                <a:lnTo>
                  <a:pt x="2873440" y="95393"/>
                </a:lnTo>
                <a:lnTo>
                  <a:pt x="2873440" y="49986"/>
                </a:lnTo>
                <a:lnTo>
                  <a:pt x="2875378" y="43788"/>
                </a:lnTo>
                <a:lnTo>
                  <a:pt x="2879254" y="40508"/>
                </a:lnTo>
                <a:lnTo>
                  <a:pt x="2883131" y="37228"/>
                </a:lnTo>
                <a:lnTo>
                  <a:pt x="2887454" y="35588"/>
                </a:lnTo>
                <a:lnTo>
                  <a:pt x="2897976" y="35588"/>
                </a:lnTo>
                <a:lnTo>
                  <a:pt x="2901895" y="37463"/>
                </a:lnTo>
                <a:close/>
              </a:path>
              <a:path w="3739527" h="124336">
                <a:moveTo>
                  <a:pt x="2983596" y="86447"/>
                </a:moveTo>
                <a:lnTo>
                  <a:pt x="2980700" y="82742"/>
                </a:lnTo>
                <a:lnTo>
                  <a:pt x="2979123" y="80697"/>
                </a:lnTo>
                <a:lnTo>
                  <a:pt x="2978165" y="77758"/>
                </a:lnTo>
                <a:lnTo>
                  <a:pt x="2977824" y="73924"/>
                </a:lnTo>
                <a:lnTo>
                  <a:pt x="2966770" y="73924"/>
                </a:lnTo>
                <a:lnTo>
                  <a:pt x="2967069" y="80740"/>
                </a:lnTo>
                <a:lnTo>
                  <a:pt x="2969337" y="86458"/>
                </a:lnTo>
                <a:lnTo>
                  <a:pt x="2973575" y="91080"/>
                </a:lnTo>
                <a:lnTo>
                  <a:pt x="2977813" y="95701"/>
                </a:lnTo>
                <a:lnTo>
                  <a:pt x="2985023" y="98012"/>
                </a:lnTo>
                <a:lnTo>
                  <a:pt x="3004660" y="98012"/>
                </a:lnTo>
                <a:lnTo>
                  <a:pt x="3011700" y="95797"/>
                </a:lnTo>
                <a:lnTo>
                  <a:pt x="3016322" y="91367"/>
                </a:lnTo>
                <a:lnTo>
                  <a:pt x="3020943" y="86937"/>
                </a:lnTo>
                <a:lnTo>
                  <a:pt x="3023254" y="81677"/>
                </a:lnTo>
                <a:lnTo>
                  <a:pt x="3023254" y="69281"/>
                </a:lnTo>
                <a:lnTo>
                  <a:pt x="3021018" y="64660"/>
                </a:lnTo>
                <a:lnTo>
                  <a:pt x="3016545" y="61721"/>
                </a:lnTo>
                <a:lnTo>
                  <a:pt x="3013734" y="59846"/>
                </a:lnTo>
                <a:lnTo>
                  <a:pt x="3008196" y="57908"/>
                </a:lnTo>
                <a:lnTo>
                  <a:pt x="2999932" y="55906"/>
                </a:lnTo>
                <a:lnTo>
                  <a:pt x="2992329" y="54053"/>
                </a:lnTo>
                <a:lnTo>
                  <a:pt x="2989006" y="53244"/>
                </a:lnTo>
                <a:lnTo>
                  <a:pt x="2986493" y="52307"/>
                </a:lnTo>
                <a:lnTo>
                  <a:pt x="2984789" y="51242"/>
                </a:lnTo>
                <a:lnTo>
                  <a:pt x="2981850" y="49453"/>
                </a:lnTo>
                <a:lnTo>
                  <a:pt x="2980380" y="47068"/>
                </a:lnTo>
                <a:lnTo>
                  <a:pt x="2980348" y="27176"/>
                </a:lnTo>
                <a:lnTo>
                  <a:pt x="2975684" y="31180"/>
                </a:lnTo>
                <a:lnTo>
                  <a:pt x="2971020" y="35184"/>
                </a:lnTo>
                <a:lnTo>
                  <a:pt x="2968687" y="40423"/>
                </a:lnTo>
                <a:lnTo>
                  <a:pt x="2968687" y="52392"/>
                </a:lnTo>
                <a:lnTo>
                  <a:pt x="2971158" y="56695"/>
                </a:lnTo>
                <a:lnTo>
                  <a:pt x="2976099" y="59804"/>
                </a:lnTo>
                <a:lnTo>
                  <a:pt x="2978868" y="61593"/>
                </a:lnTo>
                <a:lnTo>
                  <a:pt x="2983170" y="63211"/>
                </a:lnTo>
                <a:lnTo>
                  <a:pt x="2989006" y="64660"/>
                </a:lnTo>
                <a:lnTo>
                  <a:pt x="2998143" y="66960"/>
                </a:lnTo>
                <a:lnTo>
                  <a:pt x="3003042" y="68195"/>
                </a:lnTo>
                <a:lnTo>
                  <a:pt x="3006322" y="69281"/>
                </a:lnTo>
                <a:lnTo>
                  <a:pt x="3007983" y="70218"/>
                </a:lnTo>
                <a:lnTo>
                  <a:pt x="3010582" y="71752"/>
                </a:lnTo>
                <a:lnTo>
                  <a:pt x="3011881" y="73988"/>
                </a:lnTo>
                <a:lnTo>
                  <a:pt x="3011881" y="80804"/>
                </a:lnTo>
                <a:lnTo>
                  <a:pt x="3010262" y="83668"/>
                </a:lnTo>
                <a:lnTo>
                  <a:pt x="3007025" y="85521"/>
                </a:lnTo>
                <a:lnTo>
                  <a:pt x="3003787" y="87374"/>
                </a:lnTo>
                <a:lnTo>
                  <a:pt x="3000039" y="88300"/>
                </a:lnTo>
                <a:lnTo>
                  <a:pt x="2988623" y="88300"/>
                </a:lnTo>
                <a:lnTo>
                  <a:pt x="2983596" y="86447"/>
                </a:lnTo>
                <a:close/>
              </a:path>
              <a:path w="3739527" h="124336">
                <a:moveTo>
                  <a:pt x="2989262" y="35013"/>
                </a:moveTo>
                <a:lnTo>
                  <a:pt x="3000124" y="35013"/>
                </a:lnTo>
                <a:lnTo>
                  <a:pt x="3004703" y="36526"/>
                </a:lnTo>
                <a:lnTo>
                  <a:pt x="3007344" y="39550"/>
                </a:lnTo>
                <a:lnTo>
                  <a:pt x="3008963" y="41679"/>
                </a:lnTo>
                <a:lnTo>
                  <a:pt x="3009879" y="44043"/>
                </a:lnTo>
                <a:lnTo>
                  <a:pt x="3010092" y="46642"/>
                </a:lnTo>
                <a:lnTo>
                  <a:pt x="3020954" y="46642"/>
                </a:lnTo>
                <a:lnTo>
                  <a:pt x="3021039" y="42212"/>
                </a:lnTo>
                <a:lnTo>
                  <a:pt x="3019655" y="38080"/>
                </a:lnTo>
                <a:lnTo>
                  <a:pt x="3016801" y="34246"/>
                </a:lnTo>
                <a:lnTo>
                  <a:pt x="3012243" y="28198"/>
                </a:lnTo>
                <a:lnTo>
                  <a:pt x="3004810" y="25174"/>
                </a:lnTo>
                <a:lnTo>
                  <a:pt x="2986621" y="25174"/>
                </a:lnTo>
                <a:lnTo>
                  <a:pt x="2980348" y="27176"/>
                </a:lnTo>
                <a:lnTo>
                  <a:pt x="2980380" y="41360"/>
                </a:lnTo>
                <a:lnTo>
                  <a:pt x="2981498" y="39166"/>
                </a:lnTo>
                <a:lnTo>
                  <a:pt x="2983735" y="37505"/>
                </a:lnTo>
                <a:lnTo>
                  <a:pt x="2985971" y="35844"/>
                </a:lnTo>
                <a:lnTo>
                  <a:pt x="2989262" y="35013"/>
                </a:lnTo>
                <a:close/>
              </a:path>
              <a:path w="3739527" h="124336">
                <a:moveTo>
                  <a:pt x="3083849" y="15260"/>
                </a:moveTo>
                <a:lnTo>
                  <a:pt x="3084531" y="13449"/>
                </a:lnTo>
                <a:lnTo>
                  <a:pt x="3087299" y="10734"/>
                </a:lnTo>
                <a:lnTo>
                  <a:pt x="3092294" y="10766"/>
                </a:lnTo>
                <a:lnTo>
                  <a:pt x="3094882" y="10925"/>
                </a:lnTo>
                <a:lnTo>
                  <a:pt x="3094882" y="447"/>
                </a:lnTo>
                <a:lnTo>
                  <a:pt x="3092262" y="255"/>
                </a:lnTo>
                <a:lnTo>
                  <a:pt x="3082358" y="191"/>
                </a:lnTo>
                <a:lnTo>
                  <a:pt x="3077183" y="2151"/>
                </a:lnTo>
                <a:lnTo>
                  <a:pt x="3074499" y="6070"/>
                </a:lnTo>
                <a:lnTo>
                  <a:pt x="3073008" y="8284"/>
                </a:lnTo>
                <a:lnTo>
                  <a:pt x="3072177" y="11777"/>
                </a:lnTo>
                <a:lnTo>
                  <a:pt x="3072007" y="16548"/>
                </a:lnTo>
                <a:lnTo>
                  <a:pt x="3072007" y="27282"/>
                </a:lnTo>
                <a:lnTo>
                  <a:pt x="3062486" y="27282"/>
                </a:lnTo>
                <a:lnTo>
                  <a:pt x="3062486" y="36355"/>
                </a:lnTo>
                <a:lnTo>
                  <a:pt x="3072007" y="36355"/>
                </a:lnTo>
                <a:lnTo>
                  <a:pt x="3072007" y="95393"/>
                </a:lnTo>
                <a:lnTo>
                  <a:pt x="3083380" y="95393"/>
                </a:lnTo>
                <a:lnTo>
                  <a:pt x="3083380" y="36355"/>
                </a:lnTo>
                <a:lnTo>
                  <a:pt x="3094882" y="36355"/>
                </a:lnTo>
                <a:lnTo>
                  <a:pt x="3094882" y="27282"/>
                </a:lnTo>
                <a:lnTo>
                  <a:pt x="3083508" y="27282"/>
                </a:lnTo>
                <a:lnTo>
                  <a:pt x="3083508" y="19870"/>
                </a:lnTo>
                <a:lnTo>
                  <a:pt x="3083849" y="15260"/>
                </a:lnTo>
                <a:close/>
              </a:path>
              <a:path w="3739527" h="124336">
                <a:moveTo>
                  <a:pt x="3102165" y="26963"/>
                </a:moveTo>
                <a:lnTo>
                  <a:pt x="3102165" y="95393"/>
                </a:lnTo>
                <a:lnTo>
                  <a:pt x="3113667" y="95393"/>
                </a:lnTo>
                <a:lnTo>
                  <a:pt x="3113667" y="51178"/>
                </a:lnTo>
                <a:lnTo>
                  <a:pt x="3115222" y="46887"/>
                </a:lnTo>
                <a:lnTo>
                  <a:pt x="3118332" y="43160"/>
                </a:lnTo>
                <a:lnTo>
                  <a:pt x="3121441" y="39433"/>
                </a:lnTo>
                <a:lnTo>
                  <a:pt x="3125893" y="37569"/>
                </a:lnTo>
                <a:lnTo>
                  <a:pt x="3132996" y="37590"/>
                </a:lnTo>
                <a:lnTo>
                  <a:pt x="3135456" y="37889"/>
                </a:lnTo>
                <a:lnTo>
                  <a:pt x="3135456" y="25749"/>
                </a:lnTo>
                <a:lnTo>
                  <a:pt x="3134220" y="25621"/>
                </a:lnTo>
                <a:lnTo>
                  <a:pt x="3131750" y="25429"/>
                </a:lnTo>
                <a:lnTo>
                  <a:pt x="3127192" y="25429"/>
                </a:lnTo>
                <a:lnTo>
                  <a:pt x="3123166" y="27080"/>
                </a:lnTo>
                <a:lnTo>
                  <a:pt x="3119673" y="30381"/>
                </a:lnTo>
                <a:lnTo>
                  <a:pt x="3116180" y="33682"/>
                </a:lnTo>
                <a:lnTo>
                  <a:pt x="3113987" y="36483"/>
                </a:lnTo>
                <a:lnTo>
                  <a:pt x="3113092" y="38783"/>
                </a:lnTo>
                <a:lnTo>
                  <a:pt x="3113092" y="26963"/>
                </a:lnTo>
                <a:lnTo>
                  <a:pt x="3102165" y="26963"/>
                </a:lnTo>
                <a:close/>
              </a:path>
              <a:path w="3739527" h="124336">
                <a:moveTo>
                  <a:pt x="3188308" y="79323"/>
                </a:moveTo>
                <a:lnTo>
                  <a:pt x="3185475" y="85095"/>
                </a:lnTo>
                <a:lnTo>
                  <a:pt x="3180246" y="87981"/>
                </a:lnTo>
                <a:lnTo>
                  <a:pt x="3165678" y="87981"/>
                </a:lnTo>
                <a:lnTo>
                  <a:pt x="3160609" y="85553"/>
                </a:lnTo>
                <a:lnTo>
                  <a:pt x="3157414" y="80697"/>
                </a:lnTo>
                <a:lnTo>
                  <a:pt x="3162121" y="97884"/>
                </a:lnTo>
                <a:lnTo>
                  <a:pt x="3173757" y="97836"/>
                </a:lnTo>
                <a:lnTo>
                  <a:pt x="3187071" y="94812"/>
                </a:lnTo>
                <a:lnTo>
                  <a:pt x="3188308" y="79323"/>
                </a:lnTo>
                <a:close/>
              </a:path>
              <a:path w="3739527" h="124336">
                <a:moveTo>
                  <a:pt x="3140802" y="62679"/>
                </a:moveTo>
                <a:lnTo>
                  <a:pt x="3140829" y="64525"/>
                </a:lnTo>
                <a:lnTo>
                  <a:pt x="3143126" y="77882"/>
                </a:lnTo>
                <a:lnTo>
                  <a:pt x="3149108" y="88332"/>
                </a:lnTo>
                <a:lnTo>
                  <a:pt x="3154646" y="94700"/>
                </a:lnTo>
                <a:lnTo>
                  <a:pt x="3162121" y="97884"/>
                </a:lnTo>
                <a:lnTo>
                  <a:pt x="3157414" y="80697"/>
                </a:lnTo>
                <a:lnTo>
                  <a:pt x="3154219" y="75841"/>
                </a:lnTo>
                <a:lnTo>
                  <a:pt x="3152622" y="69771"/>
                </a:lnTo>
                <a:lnTo>
                  <a:pt x="3152622" y="54905"/>
                </a:lnTo>
                <a:lnTo>
                  <a:pt x="3154219" y="48431"/>
                </a:lnTo>
                <a:lnTo>
                  <a:pt x="3157414" y="43064"/>
                </a:lnTo>
                <a:lnTo>
                  <a:pt x="3160609" y="37697"/>
                </a:lnTo>
                <a:lnTo>
                  <a:pt x="3165721" y="35013"/>
                </a:lnTo>
                <a:lnTo>
                  <a:pt x="3180673" y="35013"/>
                </a:lnTo>
                <a:lnTo>
                  <a:pt x="3186253" y="38165"/>
                </a:lnTo>
                <a:lnTo>
                  <a:pt x="3189490" y="44470"/>
                </a:lnTo>
                <a:lnTo>
                  <a:pt x="3191535" y="48474"/>
                </a:lnTo>
                <a:lnTo>
                  <a:pt x="3192557" y="53670"/>
                </a:lnTo>
                <a:lnTo>
                  <a:pt x="3192557" y="67130"/>
                </a:lnTo>
                <a:lnTo>
                  <a:pt x="3191141" y="73552"/>
                </a:lnTo>
                <a:lnTo>
                  <a:pt x="3188308" y="79323"/>
                </a:lnTo>
                <a:lnTo>
                  <a:pt x="3187071" y="94812"/>
                </a:lnTo>
                <a:lnTo>
                  <a:pt x="3196519" y="87086"/>
                </a:lnTo>
                <a:lnTo>
                  <a:pt x="3198178" y="84664"/>
                </a:lnTo>
                <a:lnTo>
                  <a:pt x="3202972" y="73344"/>
                </a:lnTo>
                <a:lnTo>
                  <a:pt x="3204570" y="59740"/>
                </a:lnTo>
                <a:lnTo>
                  <a:pt x="3204516" y="57170"/>
                </a:lnTo>
                <a:lnTo>
                  <a:pt x="3201923" y="43714"/>
                </a:lnTo>
                <a:lnTo>
                  <a:pt x="3195433" y="33799"/>
                </a:lnTo>
                <a:lnTo>
                  <a:pt x="3189341" y="27921"/>
                </a:lnTo>
                <a:lnTo>
                  <a:pt x="3181887" y="24982"/>
                </a:lnTo>
                <a:lnTo>
                  <a:pt x="3172793" y="24983"/>
                </a:lnTo>
                <a:lnTo>
                  <a:pt x="3159701" y="27586"/>
                </a:lnTo>
                <a:lnTo>
                  <a:pt x="3149555" y="35205"/>
                </a:lnTo>
                <a:lnTo>
                  <a:pt x="3147594" y="37740"/>
                </a:lnTo>
                <a:lnTo>
                  <a:pt x="3142500" y="48846"/>
                </a:lnTo>
                <a:lnTo>
                  <a:pt x="3140802" y="62679"/>
                </a:lnTo>
                <a:close/>
              </a:path>
              <a:path w="3739527" h="124336">
                <a:moveTo>
                  <a:pt x="3376172" y="86447"/>
                </a:moveTo>
                <a:lnTo>
                  <a:pt x="3373276" y="82742"/>
                </a:lnTo>
                <a:lnTo>
                  <a:pt x="3371700" y="80697"/>
                </a:lnTo>
                <a:lnTo>
                  <a:pt x="3370742" y="77758"/>
                </a:lnTo>
                <a:lnTo>
                  <a:pt x="3370401" y="73924"/>
                </a:lnTo>
                <a:lnTo>
                  <a:pt x="3359347" y="73924"/>
                </a:lnTo>
                <a:lnTo>
                  <a:pt x="3359645" y="80740"/>
                </a:lnTo>
                <a:lnTo>
                  <a:pt x="3361913" y="86458"/>
                </a:lnTo>
                <a:lnTo>
                  <a:pt x="3366151" y="91080"/>
                </a:lnTo>
                <a:lnTo>
                  <a:pt x="3370390" y="95701"/>
                </a:lnTo>
                <a:lnTo>
                  <a:pt x="3377600" y="98012"/>
                </a:lnTo>
                <a:lnTo>
                  <a:pt x="3397237" y="98012"/>
                </a:lnTo>
                <a:lnTo>
                  <a:pt x="3404276" y="95797"/>
                </a:lnTo>
                <a:lnTo>
                  <a:pt x="3408898" y="91367"/>
                </a:lnTo>
                <a:lnTo>
                  <a:pt x="3413519" y="86937"/>
                </a:lnTo>
                <a:lnTo>
                  <a:pt x="3415831" y="81677"/>
                </a:lnTo>
                <a:lnTo>
                  <a:pt x="3415831" y="69281"/>
                </a:lnTo>
                <a:lnTo>
                  <a:pt x="3413594" y="64660"/>
                </a:lnTo>
                <a:lnTo>
                  <a:pt x="3409121" y="61721"/>
                </a:lnTo>
                <a:lnTo>
                  <a:pt x="3406310" y="59847"/>
                </a:lnTo>
                <a:lnTo>
                  <a:pt x="3400773" y="57908"/>
                </a:lnTo>
                <a:lnTo>
                  <a:pt x="3392508" y="55906"/>
                </a:lnTo>
                <a:lnTo>
                  <a:pt x="3384905" y="54054"/>
                </a:lnTo>
                <a:lnTo>
                  <a:pt x="3381582" y="53244"/>
                </a:lnTo>
                <a:lnTo>
                  <a:pt x="3379069" y="52307"/>
                </a:lnTo>
                <a:lnTo>
                  <a:pt x="3377365" y="51242"/>
                </a:lnTo>
                <a:lnTo>
                  <a:pt x="3374426" y="49453"/>
                </a:lnTo>
                <a:lnTo>
                  <a:pt x="3372957" y="47068"/>
                </a:lnTo>
                <a:lnTo>
                  <a:pt x="3372925" y="27176"/>
                </a:lnTo>
                <a:lnTo>
                  <a:pt x="3368260" y="31180"/>
                </a:lnTo>
                <a:lnTo>
                  <a:pt x="3363596" y="35184"/>
                </a:lnTo>
                <a:lnTo>
                  <a:pt x="3361264" y="40423"/>
                </a:lnTo>
                <a:lnTo>
                  <a:pt x="3361264" y="52392"/>
                </a:lnTo>
                <a:lnTo>
                  <a:pt x="3363734" y="56695"/>
                </a:lnTo>
                <a:lnTo>
                  <a:pt x="3368676" y="59804"/>
                </a:lnTo>
                <a:lnTo>
                  <a:pt x="3371444" y="61593"/>
                </a:lnTo>
                <a:lnTo>
                  <a:pt x="3375747" y="63212"/>
                </a:lnTo>
                <a:lnTo>
                  <a:pt x="3381582" y="64660"/>
                </a:lnTo>
                <a:lnTo>
                  <a:pt x="3390720" y="66960"/>
                </a:lnTo>
                <a:lnTo>
                  <a:pt x="3395618" y="68195"/>
                </a:lnTo>
                <a:lnTo>
                  <a:pt x="3398898" y="69281"/>
                </a:lnTo>
                <a:lnTo>
                  <a:pt x="3400559" y="70219"/>
                </a:lnTo>
                <a:lnTo>
                  <a:pt x="3403158" y="71752"/>
                </a:lnTo>
                <a:lnTo>
                  <a:pt x="3404457" y="73988"/>
                </a:lnTo>
                <a:lnTo>
                  <a:pt x="3404457" y="80804"/>
                </a:lnTo>
                <a:lnTo>
                  <a:pt x="3402839" y="83668"/>
                </a:lnTo>
                <a:lnTo>
                  <a:pt x="3399601" y="85521"/>
                </a:lnTo>
                <a:lnTo>
                  <a:pt x="3396363" y="87374"/>
                </a:lnTo>
                <a:lnTo>
                  <a:pt x="3392615" y="88300"/>
                </a:lnTo>
                <a:lnTo>
                  <a:pt x="3381199" y="88300"/>
                </a:lnTo>
                <a:lnTo>
                  <a:pt x="3376172" y="86447"/>
                </a:lnTo>
                <a:close/>
              </a:path>
              <a:path w="3739527" h="124336">
                <a:moveTo>
                  <a:pt x="3381838" y="35013"/>
                </a:moveTo>
                <a:lnTo>
                  <a:pt x="3392700" y="35013"/>
                </a:lnTo>
                <a:lnTo>
                  <a:pt x="3397280" y="36526"/>
                </a:lnTo>
                <a:lnTo>
                  <a:pt x="3399921" y="39550"/>
                </a:lnTo>
                <a:lnTo>
                  <a:pt x="3401539" y="41680"/>
                </a:lnTo>
                <a:lnTo>
                  <a:pt x="3402455" y="44044"/>
                </a:lnTo>
                <a:lnTo>
                  <a:pt x="3402668" y="46642"/>
                </a:lnTo>
                <a:lnTo>
                  <a:pt x="3413530" y="46642"/>
                </a:lnTo>
                <a:lnTo>
                  <a:pt x="3413616" y="42212"/>
                </a:lnTo>
                <a:lnTo>
                  <a:pt x="3412231" y="38080"/>
                </a:lnTo>
                <a:lnTo>
                  <a:pt x="3409377" y="34247"/>
                </a:lnTo>
                <a:lnTo>
                  <a:pt x="3404819" y="28198"/>
                </a:lnTo>
                <a:lnTo>
                  <a:pt x="3397386" y="25174"/>
                </a:lnTo>
                <a:lnTo>
                  <a:pt x="3379197" y="25174"/>
                </a:lnTo>
                <a:lnTo>
                  <a:pt x="3372925" y="27176"/>
                </a:lnTo>
                <a:lnTo>
                  <a:pt x="3372957" y="41360"/>
                </a:lnTo>
                <a:lnTo>
                  <a:pt x="3374075" y="39166"/>
                </a:lnTo>
                <a:lnTo>
                  <a:pt x="3376311" y="37505"/>
                </a:lnTo>
                <a:lnTo>
                  <a:pt x="3378547" y="35844"/>
                </a:lnTo>
                <a:lnTo>
                  <a:pt x="3381838" y="35013"/>
                </a:lnTo>
                <a:close/>
              </a:path>
              <a:path w="3739527" h="124336">
                <a:moveTo>
                  <a:pt x="3477071" y="28031"/>
                </a:moveTo>
                <a:lnTo>
                  <a:pt x="3466820" y="35716"/>
                </a:lnTo>
                <a:lnTo>
                  <a:pt x="3470526" y="55715"/>
                </a:lnTo>
                <a:lnTo>
                  <a:pt x="3470739" y="49837"/>
                </a:lnTo>
                <a:lnTo>
                  <a:pt x="3472634" y="44991"/>
                </a:lnTo>
                <a:lnTo>
                  <a:pt x="3476212" y="41179"/>
                </a:lnTo>
                <a:lnTo>
                  <a:pt x="3479790" y="37367"/>
                </a:lnTo>
                <a:lnTo>
                  <a:pt x="3477071" y="28031"/>
                </a:lnTo>
                <a:close/>
              </a:path>
              <a:path w="3739527" h="124336">
                <a:moveTo>
                  <a:pt x="3520364" y="64852"/>
                </a:moveTo>
                <a:lnTo>
                  <a:pt x="3520364" y="57951"/>
                </a:lnTo>
                <a:lnTo>
                  <a:pt x="3520023" y="52925"/>
                </a:lnTo>
                <a:lnTo>
                  <a:pt x="3519342" y="49773"/>
                </a:lnTo>
                <a:lnTo>
                  <a:pt x="3518575" y="45172"/>
                </a:lnTo>
                <a:lnTo>
                  <a:pt x="3517042" y="41147"/>
                </a:lnTo>
                <a:lnTo>
                  <a:pt x="3514742" y="37697"/>
                </a:lnTo>
                <a:lnTo>
                  <a:pt x="3512356" y="34076"/>
                </a:lnTo>
                <a:lnTo>
                  <a:pt x="3508884" y="31127"/>
                </a:lnTo>
                <a:lnTo>
                  <a:pt x="3504327" y="28848"/>
                </a:lnTo>
                <a:lnTo>
                  <a:pt x="3499769" y="26569"/>
                </a:lnTo>
                <a:lnTo>
                  <a:pt x="3495062" y="25429"/>
                </a:lnTo>
                <a:lnTo>
                  <a:pt x="3490038" y="25430"/>
                </a:lnTo>
                <a:lnTo>
                  <a:pt x="3477071" y="28031"/>
                </a:lnTo>
                <a:lnTo>
                  <a:pt x="3479790" y="37367"/>
                </a:lnTo>
                <a:lnTo>
                  <a:pt x="3484220" y="35461"/>
                </a:lnTo>
                <a:lnTo>
                  <a:pt x="3496872" y="35461"/>
                </a:lnTo>
                <a:lnTo>
                  <a:pt x="3502133" y="38229"/>
                </a:lnTo>
                <a:lnTo>
                  <a:pt x="3505285" y="43767"/>
                </a:lnTo>
                <a:lnTo>
                  <a:pt x="3506989" y="46748"/>
                </a:lnTo>
                <a:lnTo>
                  <a:pt x="3508075" y="50731"/>
                </a:lnTo>
                <a:lnTo>
                  <a:pt x="3508544" y="55715"/>
                </a:lnTo>
                <a:lnTo>
                  <a:pt x="3470526" y="55715"/>
                </a:lnTo>
                <a:lnTo>
                  <a:pt x="3466820" y="35716"/>
                </a:lnTo>
                <a:lnTo>
                  <a:pt x="3465118" y="37838"/>
                </a:lnTo>
                <a:lnTo>
                  <a:pt x="3459685" y="48908"/>
                </a:lnTo>
                <a:lnTo>
                  <a:pt x="3457874" y="62488"/>
                </a:lnTo>
                <a:lnTo>
                  <a:pt x="3457926" y="65011"/>
                </a:lnTo>
                <a:lnTo>
                  <a:pt x="3460448" y="78354"/>
                </a:lnTo>
                <a:lnTo>
                  <a:pt x="3466755" y="88524"/>
                </a:lnTo>
                <a:lnTo>
                  <a:pt x="3472677" y="94722"/>
                </a:lnTo>
                <a:lnTo>
                  <a:pt x="3479897" y="97820"/>
                </a:lnTo>
                <a:lnTo>
                  <a:pt x="3491909" y="97820"/>
                </a:lnTo>
                <a:lnTo>
                  <a:pt x="3495040" y="97480"/>
                </a:lnTo>
                <a:lnTo>
                  <a:pt x="3497809" y="96798"/>
                </a:lnTo>
                <a:lnTo>
                  <a:pt x="3502963" y="95605"/>
                </a:lnTo>
                <a:lnTo>
                  <a:pt x="3507287" y="93305"/>
                </a:lnTo>
                <a:lnTo>
                  <a:pt x="3510780" y="89898"/>
                </a:lnTo>
                <a:lnTo>
                  <a:pt x="3512867" y="87938"/>
                </a:lnTo>
                <a:lnTo>
                  <a:pt x="3514752" y="85415"/>
                </a:lnTo>
                <a:lnTo>
                  <a:pt x="3516435" y="82327"/>
                </a:lnTo>
                <a:lnTo>
                  <a:pt x="3518117" y="79238"/>
                </a:lnTo>
                <a:lnTo>
                  <a:pt x="3519108" y="76438"/>
                </a:lnTo>
                <a:lnTo>
                  <a:pt x="3519406" y="73924"/>
                </a:lnTo>
                <a:lnTo>
                  <a:pt x="3508096" y="73924"/>
                </a:lnTo>
                <a:lnTo>
                  <a:pt x="3507244" y="76949"/>
                </a:lnTo>
                <a:lnTo>
                  <a:pt x="3505796" y="79611"/>
                </a:lnTo>
                <a:lnTo>
                  <a:pt x="3503752" y="81911"/>
                </a:lnTo>
                <a:lnTo>
                  <a:pt x="3500173" y="85872"/>
                </a:lnTo>
                <a:lnTo>
                  <a:pt x="3495381" y="87853"/>
                </a:lnTo>
                <a:lnTo>
                  <a:pt x="3482943" y="87853"/>
                </a:lnTo>
                <a:lnTo>
                  <a:pt x="3478193" y="85755"/>
                </a:lnTo>
                <a:lnTo>
                  <a:pt x="3475126" y="81560"/>
                </a:lnTo>
                <a:lnTo>
                  <a:pt x="3472059" y="77364"/>
                </a:lnTo>
                <a:lnTo>
                  <a:pt x="3470419" y="71795"/>
                </a:lnTo>
                <a:lnTo>
                  <a:pt x="3470206" y="64852"/>
                </a:lnTo>
                <a:lnTo>
                  <a:pt x="3520364" y="64852"/>
                </a:lnTo>
                <a:close/>
              </a:path>
              <a:path w="3739527" h="124336">
                <a:moveTo>
                  <a:pt x="3555486" y="94306"/>
                </a:moveTo>
                <a:lnTo>
                  <a:pt x="3558979" y="96564"/>
                </a:lnTo>
                <a:lnTo>
                  <a:pt x="3563302" y="97693"/>
                </a:lnTo>
                <a:lnTo>
                  <a:pt x="3575017" y="97693"/>
                </a:lnTo>
                <a:lnTo>
                  <a:pt x="3580767" y="95669"/>
                </a:lnTo>
                <a:lnTo>
                  <a:pt x="3585708" y="91623"/>
                </a:lnTo>
                <a:lnTo>
                  <a:pt x="3590883" y="85946"/>
                </a:lnTo>
                <a:lnTo>
                  <a:pt x="3595772" y="74592"/>
                </a:lnTo>
                <a:lnTo>
                  <a:pt x="3597402" y="59676"/>
                </a:lnTo>
                <a:lnTo>
                  <a:pt x="3597382" y="58056"/>
                </a:lnTo>
                <a:lnTo>
                  <a:pt x="3595167" y="44411"/>
                </a:lnTo>
                <a:lnTo>
                  <a:pt x="3589286" y="34215"/>
                </a:lnTo>
                <a:lnTo>
                  <a:pt x="3583877" y="28273"/>
                </a:lnTo>
                <a:lnTo>
                  <a:pt x="3577295" y="25302"/>
                </a:lnTo>
                <a:lnTo>
                  <a:pt x="3564303" y="25302"/>
                </a:lnTo>
                <a:lnTo>
                  <a:pt x="3559746" y="26579"/>
                </a:lnTo>
                <a:lnTo>
                  <a:pt x="3555869" y="29135"/>
                </a:lnTo>
                <a:lnTo>
                  <a:pt x="3553143" y="30839"/>
                </a:lnTo>
                <a:lnTo>
                  <a:pt x="3553505" y="39379"/>
                </a:lnTo>
                <a:lnTo>
                  <a:pt x="3558958" y="35397"/>
                </a:lnTo>
                <a:lnTo>
                  <a:pt x="3574846" y="35397"/>
                </a:lnTo>
                <a:lnTo>
                  <a:pt x="3580299" y="39166"/>
                </a:lnTo>
                <a:lnTo>
                  <a:pt x="3583281" y="46706"/>
                </a:lnTo>
                <a:lnTo>
                  <a:pt x="3584857" y="50625"/>
                </a:lnTo>
                <a:lnTo>
                  <a:pt x="3585645" y="55310"/>
                </a:lnTo>
                <a:lnTo>
                  <a:pt x="3585645" y="69707"/>
                </a:lnTo>
                <a:lnTo>
                  <a:pt x="3583866" y="76427"/>
                </a:lnTo>
                <a:lnTo>
                  <a:pt x="3580309" y="80921"/>
                </a:lnTo>
                <a:lnTo>
                  <a:pt x="3576752" y="85415"/>
                </a:lnTo>
                <a:lnTo>
                  <a:pt x="3572290" y="87662"/>
                </a:lnTo>
                <a:lnTo>
                  <a:pt x="3559000" y="87662"/>
                </a:lnTo>
                <a:lnTo>
                  <a:pt x="3553548" y="84126"/>
                </a:lnTo>
                <a:lnTo>
                  <a:pt x="3550566" y="77055"/>
                </a:lnTo>
                <a:lnTo>
                  <a:pt x="3551162" y="90835"/>
                </a:lnTo>
                <a:lnTo>
                  <a:pt x="3553441" y="93029"/>
                </a:lnTo>
                <a:lnTo>
                  <a:pt x="3555486" y="94306"/>
                </a:lnTo>
                <a:close/>
              </a:path>
              <a:path w="3739527" h="124336">
                <a:moveTo>
                  <a:pt x="3644226" y="83029"/>
                </a:moveTo>
                <a:lnTo>
                  <a:pt x="3649104" y="88971"/>
                </a:lnTo>
                <a:lnTo>
                  <a:pt x="3653981" y="94913"/>
                </a:lnTo>
                <a:lnTo>
                  <a:pt x="3661830" y="97885"/>
                </a:lnTo>
                <a:lnTo>
                  <a:pt x="3673166" y="97882"/>
                </a:lnTo>
                <a:lnTo>
                  <a:pt x="3686890" y="95756"/>
                </a:lnTo>
                <a:lnTo>
                  <a:pt x="3697121" y="89642"/>
                </a:lnTo>
                <a:lnTo>
                  <a:pt x="3702872" y="84147"/>
                </a:lnTo>
                <a:lnTo>
                  <a:pt x="3705747" y="77034"/>
                </a:lnTo>
                <a:lnTo>
                  <a:pt x="3705747" y="62850"/>
                </a:lnTo>
                <a:lnTo>
                  <a:pt x="3704395" y="58239"/>
                </a:lnTo>
                <a:lnTo>
                  <a:pt x="3701690" y="54469"/>
                </a:lnTo>
                <a:lnTo>
                  <a:pt x="3698985" y="50699"/>
                </a:lnTo>
                <a:lnTo>
                  <a:pt x="3695226" y="48154"/>
                </a:lnTo>
                <a:lnTo>
                  <a:pt x="3690412" y="46834"/>
                </a:lnTo>
                <a:lnTo>
                  <a:pt x="3690285" y="23939"/>
                </a:lnTo>
                <a:lnTo>
                  <a:pt x="3690285" y="34630"/>
                </a:lnTo>
                <a:lnTo>
                  <a:pt x="3687857" y="38890"/>
                </a:lnTo>
                <a:lnTo>
                  <a:pt x="3683000" y="41275"/>
                </a:lnTo>
                <a:lnTo>
                  <a:pt x="3680232" y="42638"/>
                </a:lnTo>
                <a:lnTo>
                  <a:pt x="3676696" y="43320"/>
                </a:lnTo>
                <a:lnTo>
                  <a:pt x="3668965" y="43213"/>
                </a:lnTo>
                <a:lnTo>
                  <a:pt x="3666771" y="43000"/>
                </a:lnTo>
                <a:lnTo>
                  <a:pt x="3666771" y="53159"/>
                </a:lnTo>
                <a:lnTo>
                  <a:pt x="3671499" y="53031"/>
                </a:lnTo>
                <a:lnTo>
                  <a:pt x="3678358" y="53031"/>
                </a:lnTo>
                <a:lnTo>
                  <a:pt x="3683714" y="54288"/>
                </a:lnTo>
                <a:lnTo>
                  <a:pt x="3687569" y="56801"/>
                </a:lnTo>
                <a:lnTo>
                  <a:pt x="3691424" y="59314"/>
                </a:lnTo>
                <a:lnTo>
                  <a:pt x="3693351" y="63723"/>
                </a:lnTo>
                <a:lnTo>
                  <a:pt x="3693351" y="75138"/>
                </a:lnTo>
                <a:lnTo>
                  <a:pt x="3691520" y="79313"/>
                </a:lnTo>
                <a:lnTo>
                  <a:pt x="3687857" y="82550"/>
                </a:lnTo>
                <a:lnTo>
                  <a:pt x="3684193" y="85787"/>
                </a:lnTo>
                <a:lnTo>
                  <a:pt x="3679337" y="87406"/>
                </a:lnTo>
                <a:lnTo>
                  <a:pt x="3665493" y="87406"/>
                </a:lnTo>
                <a:lnTo>
                  <a:pt x="3660105" y="84999"/>
                </a:lnTo>
                <a:lnTo>
                  <a:pt x="3657123" y="80186"/>
                </a:lnTo>
                <a:lnTo>
                  <a:pt x="3655419" y="77503"/>
                </a:lnTo>
                <a:lnTo>
                  <a:pt x="3654311" y="73200"/>
                </a:lnTo>
                <a:lnTo>
                  <a:pt x="3653800" y="67280"/>
                </a:lnTo>
                <a:lnTo>
                  <a:pt x="3641788" y="67280"/>
                </a:lnTo>
                <a:lnTo>
                  <a:pt x="3641788" y="75799"/>
                </a:lnTo>
                <a:lnTo>
                  <a:pt x="3644226" y="83029"/>
                </a:lnTo>
                <a:close/>
              </a:path>
              <a:path w="3739527" h="124336">
                <a:moveTo>
                  <a:pt x="3726173" y="81464"/>
                </a:moveTo>
                <a:lnTo>
                  <a:pt x="3726173" y="95393"/>
                </a:lnTo>
                <a:lnTo>
                  <a:pt x="3739527" y="95393"/>
                </a:lnTo>
                <a:lnTo>
                  <a:pt x="3739527" y="81464"/>
                </a:lnTo>
                <a:lnTo>
                  <a:pt x="3726173" y="81464"/>
                </a:lnTo>
                <a:close/>
              </a:path>
              <a:path w="3739527" h="124336">
                <a:moveTo>
                  <a:pt x="3655462" y="33927"/>
                </a:moveTo>
                <a:lnTo>
                  <a:pt x="3655675" y="28730"/>
                </a:lnTo>
                <a:lnTo>
                  <a:pt x="3656590" y="24727"/>
                </a:lnTo>
                <a:lnTo>
                  <a:pt x="3658209" y="21915"/>
                </a:lnTo>
                <a:lnTo>
                  <a:pt x="3661148" y="16804"/>
                </a:lnTo>
                <a:lnTo>
                  <a:pt x="3666452" y="14248"/>
                </a:lnTo>
                <a:lnTo>
                  <a:pt x="3678421" y="14248"/>
                </a:lnTo>
                <a:lnTo>
                  <a:pt x="3682191" y="15483"/>
                </a:lnTo>
                <a:lnTo>
                  <a:pt x="3685428" y="17954"/>
                </a:lnTo>
                <a:lnTo>
                  <a:pt x="3688666" y="20424"/>
                </a:lnTo>
                <a:lnTo>
                  <a:pt x="3690285" y="23939"/>
                </a:lnTo>
                <a:lnTo>
                  <a:pt x="3690412" y="46834"/>
                </a:lnTo>
                <a:lnTo>
                  <a:pt x="3693394" y="45598"/>
                </a:lnTo>
                <a:lnTo>
                  <a:pt x="3695823" y="43895"/>
                </a:lnTo>
                <a:lnTo>
                  <a:pt x="3697697" y="41722"/>
                </a:lnTo>
                <a:lnTo>
                  <a:pt x="3700721" y="38229"/>
                </a:lnTo>
                <a:lnTo>
                  <a:pt x="3702233" y="33672"/>
                </a:lnTo>
                <a:lnTo>
                  <a:pt x="3702233" y="20169"/>
                </a:lnTo>
                <a:lnTo>
                  <a:pt x="3699677" y="14152"/>
                </a:lnTo>
                <a:lnTo>
                  <a:pt x="3694566" y="9999"/>
                </a:lnTo>
                <a:lnTo>
                  <a:pt x="3689454" y="5846"/>
                </a:lnTo>
                <a:lnTo>
                  <a:pt x="3682234" y="3770"/>
                </a:lnTo>
                <a:lnTo>
                  <a:pt x="3669891" y="3867"/>
                </a:lnTo>
                <a:lnTo>
                  <a:pt x="3656812" y="7547"/>
                </a:lnTo>
                <a:lnTo>
                  <a:pt x="3648177" y="16548"/>
                </a:lnTo>
                <a:lnTo>
                  <a:pt x="3645451" y="21319"/>
                </a:lnTo>
                <a:lnTo>
                  <a:pt x="3644088" y="27112"/>
                </a:lnTo>
                <a:lnTo>
                  <a:pt x="3644088" y="33927"/>
                </a:lnTo>
                <a:lnTo>
                  <a:pt x="3655462" y="33927"/>
                </a:lnTo>
                <a:close/>
              </a:path>
              <a:path w="3739527" h="124336">
                <a:moveTo>
                  <a:pt x="3548649" y="122675"/>
                </a:moveTo>
                <a:lnTo>
                  <a:pt x="3548649" y="87725"/>
                </a:lnTo>
                <a:lnTo>
                  <a:pt x="3551162" y="90835"/>
                </a:lnTo>
                <a:lnTo>
                  <a:pt x="3550566" y="77055"/>
                </a:lnTo>
                <a:lnTo>
                  <a:pt x="3548990" y="73349"/>
                </a:lnTo>
                <a:lnTo>
                  <a:pt x="3548202" y="68856"/>
                </a:lnTo>
                <a:lnTo>
                  <a:pt x="3548202" y="57014"/>
                </a:lnTo>
                <a:lnTo>
                  <a:pt x="3548990" y="51604"/>
                </a:lnTo>
                <a:lnTo>
                  <a:pt x="3550566" y="47345"/>
                </a:lnTo>
                <a:lnTo>
                  <a:pt x="3553505" y="39379"/>
                </a:lnTo>
                <a:lnTo>
                  <a:pt x="3553143" y="30839"/>
                </a:lnTo>
                <a:lnTo>
                  <a:pt x="3550629" y="33246"/>
                </a:lnTo>
                <a:lnTo>
                  <a:pt x="3548330" y="36355"/>
                </a:lnTo>
                <a:lnTo>
                  <a:pt x="3548330" y="27282"/>
                </a:lnTo>
                <a:lnTo>
                  <a:pt x="3537148" y="27282"/>
                </a:lnTo>
                <a:lnTo>
                  <a:pt x="3537148" y="122675"/>
                </a:lnTo>
                <a:lnTo>
                  <a:pt x="3548649" y="122675"/>
                </a:lnTo>
                <a:close/>
              </a:path>
              <a:path w="3739527" h="124336">
                <a:moveTo>
                  <a:pt x="3445095" y="96479"/>
                </a:moveTo>
                <a:lnTo>
                  <a:pt x="3448301" y="96394"/>
                </a:lnTo>
                <a:lnTo>
                  <a:pt x="3451154" y="96053"/>
                </a:lnTo>
                <a:lnTo>
                  <a:pt x="3453848" y="95393"/>
                </a:lnTo>
                <a:lnTo>
                  <a:pt x="3453848" y="86320"/>
                </a:lnTo>
                <a:lnTo>
                  <a:pt x="3450377" y="86511"/>
                </a:lnTo>
                <a:lnTo>
                  <a:pt x="3447736" y="86511"/>
                </a:lnTo>
                <a:lnTo>
                  <a:pt x="3445351" y="85809"/>
                </a:lnTo>
                <a:lnTo>
                  <a:pt x="3442923" y="83402"/>
                </a:lnTo>
                <a:lnTo>
                  <a:pt x="3442923" y="36355"/>
                </a:lnTo>
                <a:lnTo>
                  <a:pt x="3453848" y="36355"/>
                </a:lnTo>
                <a:lnTo>
                  <a:pt x="3453848" y="26963"/>
                </a:lnTo>
                <a:lnTo>
                  <a:pt x="3442923" y="26963"/>
                </a:lnTo>
                <a:lnTo>
                  <a:pt x="3442923" y="7859"/>
                </a:lnTo>
                <a:lnTo>
                  <a:pt x="3431294" y="7859"/>
                </a:lnTo>
                <a:lnTo>
                  <a:pt x="3431294" y="26963"/>
                </a:lnTo>
                <a:lnTo>
                  <a:pt x="3422029" y="26963"/>
                </a:lnTo>
                <a:lnTo>
                  <a:pt x="3422029" y="36355"/>
                </a:lnTo>
                <a:lnTo>
                  <a:pt x="3431294" y="36355"/>
                </a:lnTo>
                <a:lnTo>
                  <a:pt x="3431294" y="86043"/>
                </a:lnTo>
                <a:lnTo>
                  <a:pt x="3432252" y="89610"/>
                </a:lnTo>
                <a:lnTo>
                  <a:pt x="3434169" y="92358"/>
                </a:lnTo>
                <a:lnTo>
                  <a:pt x="3436086" y="95105"/>
                </a:lnTo>
                <a:lnTo>
                  <a:pt x="3439727" y="96479"/>
                </a:lnTo>
                <a:lnTo>
                  <a:pt x="3445095" y="96479"/>
                </a:lnTo>
                <a:close/>
              </a:path>
              <a:path w="3739527" h="124336">
                <a:moveTo>
                  <a:pt x="3233174" y="26963"/>
                </a:moveTo>
                <a:lnTo>
                  <a:pt x="3221800" y="26963"/>
                </a:lnTo>
                <a:lnTo>
                  <a:pt x="3221800" y="95393"/>
                </a:lnTo>
                <a:lnTo>
                  <a:pt x="3233301" y="95393"/>
                </a:lnTo>
                <a:lnTo>
                  <a:pt x="3233301" y="50284"/>
                </a:lnTo>
                <a:lnTo>
                  <a:pt x="3235080" y="44193"/>
                </a:lnTo>
                <a:lnTo>
                  <a:pt x="3238637" y="40828"/>
                </a:lnTo>
                <a:lnTo>
                  <a:pt x="3242194" y="37463"/>
                </a:lnTo>
                <a:lnTo>
                  <a:pt x="3246145" y="35780"/>
                </a:lnTo>
                <a:lnTo>
                  <a:pt x="3255260" y="35780"/>
                </a:lnTo>
                <a:lnTo>
                  <a:pt x="3258519" y="37377"/>
                </a:lnTo>
                <a:lnTo>
                  <a:pt x="3260266" y="40572"/>
                </a:lnTo>
                <a:lnTo>
                  <a:pt x="3261373" y="42702"/>
                </a:lnTo>
                <a:lnTo>
                  <a:pt x="3261927" y="46088"/>
                </a:lnTo>
                <a:lnTo>
                  <a:pt x="3261927" y="95393"/>
                </a:lnTo>
                <a:lnTo>
                  <a:pt x="3273620" y="95393"/>
                </a:lnTo>
                <a:lnTo>
                  <a:pt x="3268529" y="30988"/>
                </a:lnTo>
                <a:lnTo>
                  <a:pt x="3266655" y="29455"/>
                </a:lnTo>
                <a:lnTo>
                  <a:pt x="3263333" y="26771"/>
                </a:lnTo>
                <a:lnTo>
                  <a:pt x="3258945" y="25429"/>
                </a:lnTo>
                <a:lnTo>
                  <a:pt x="3248679" y="25429"/>
                </a:lnTo>
                <a:lnTo>
                  <a:pt x="3244377" y="26729"/>
                </a:lnTo>
                <a:lnTo>
                  <a:pt x="3240585" y="29327"/>
                </a:lnTo>
                <a:lnTo>
                  <a:pt x="3238370" y="30860"/>
                </a:lnTo>
                <a:lnTo>
                  <a:pt x="3235900" y="33309"/>
                </a:lnTo>
                <a:lnTo>
                  <a:pt x="3233174" y="36675"/>
                </a:lnTo>
                <a:lnTo>
                  <a:pt x="3233174" y="26963"/>
                </a:lnTo>
                <a:close/>
              </a:path>
              <a:path w="3739527" h="124336">
                <a:moveTo>
                  <a:pt x="3273620" y="48516"/>
                </a:moveTo>
                <a:lnTo>
                  <a:pt x="3275249" y="43469"/>
                </a:lnTo>
                <a:lnTo>
                  <a:pt x="3278508" y="40444"/>
                </a:lnTo>
                <a:lnTo>
                  <a:pt x="3281767" y="37420"/>
                </a:lnTo>
                <a:lnTo>
                  <a:pt x="3285654" y="35908"/>
                </a:lnTo>
                <a:lnTo>
                  <a:pt x="3293449" y="35908"/>
                </a:lnTo>
                <a:lnTo>
                  <a:pt x="3296228" y="36760"/>
                </a:lnTo>
                <a:lnTo>
                  <a:pt x="3298507" y="38464"/>
                </a:lnTo>
                <a:lnTo>
                  <a:pt x="3300786" y="40167"/>
                </a:lnTo>
                <a:lnTo>
                  <a:pt x="3301925" y="43298"/>
                </a:lnTo>
                <a:lnTo>
                  <a:pt x="3301925" y="95393"/>
                </a:lnTo>
                <a:lnTo>
                  <a:pt x="3313874" y="95393"/>
                </a:lnTo>
                <a:lnTo>
                  <a:pt x="3313874" y="43788"/>
                </a:lnTo>
                <a:lnTo>
                  <a:pt x="3312980" y="38975"/>
                </a:lnTo>
                <a:lnTo>
                  <a:pt x="3311191" y="35397"/>
                </a:lnTo>
                <a:lnTo>
                  <a:pt x="3307868" y="28752"/>
                </a:lnTo>
                <a:lnTo>
                  <a:pt x="3301606" y="25429"/>
                </a:lnTo>
                <a:lnTo>
                  <a:pt x="3288103" y="25429"/>
                </a:lnTo>
                <a:lnTo>
                  <a:pt x="3284227" y="26313"/>
                </a:lnTo>
                <a:lnTo>
                  <a:pt x="3280776" y="28081"/>
                </a:lnTo>
                <a:lnTo>
                  <a:pt x="3277326" y="29849"/>
                </a:lnTo>
                <a:lnTo>
                  <a:pt x="3274323" y="32564"/>
                </a:lnTo>
                <a:lnTo>
                  <a:pt x="3271767" y="36227"/>
                </a:lnTo>
                <a:lnTo>
                  <a:pt x="3270233" y="33246"/>
                </a:lnTo>
                <a:lnTo>
                  <a:pt x="3268529" y="30988"/>
                </a:lnTo>
                <a:lnTo>
                  <a:pt x="3273620" y="95393"/>
                </a:lnTo>
                <a:lnTo>
                  <a:pt x="3273620" y="48516"/>
                </a:lnTo>
                <a:close/>
              </a:path>
              <a:path w="3739527" h="124336">
                <a:moveTo>
                  <a:pt x="2954375" y="96479"/>
                </a:moveTo>
                <a:lnTo>
                  <a:pt x="2957580" y="96393"/>
                </a:lnTo>
                <a:lnTo>
                  <a:pt x="2960434" y="96053"/>
                </a:lnTo>
                <a:lnTo>
                  <a:pt x="2963128" y="95393"/>
                </a:lnTo>
                <a:lnTo>
                  <a:pt x="2963128" y="86320"/>
                </a:lnTo>
                <a:lnTo>
                  <a:pt x="2959657" y="86511"/>
                </a:lnTo>
                <a:lnTo>
                  <a:pt x="2957016" y="86511"/>
                </a:lnTo>
                <a:lnTo>
                  <a:pt x="2954630" y="85808"/>
                </a:lnTo>
                <a:lnTo>
                  <a:pt x="2952202" y="83402"/>
                </a:lnTo>
                <a:lnTo>
                  <a:pt x="2952202" y="36355"/>
                </a:lnTo>
                <a:lnTo>
                  <a:pt x="2963128" y="36355"/>
                </a:lnTo>
                <a:lnTo>
                  <a:pt x="2963128" y="26963"/>
                </a:lnTo>
                <a:lnTo>
                  <a:pt x="2952202" y="26963"/>
                </a:lnTo>
                <a:lnTo>
                  <a:pt x="2952202" y="7859"/>
                </a:lnTo>
                <a:lnTo>
                  <a:pt x="2940573" y="7859"/>
                </a:lnTo>
                <a:lnTo>
                  <a:pt x="2940573" y="26963"/>
                </a:lnTo>
                <a:lnTo>
                  <a:pt x="2931308" y="26963"/>
                </a:lnTo>
                <a:lnTo>
                  <a:pt x="2931308" y="36355"/>
                </a:lnTo>
                <a:lnTo>
                  <a:pt x="2940573" y="36355"/>
                </a:lnTo>
                <a:lnTo>
                  <a:pt x="2940573" y="86043"/>
                </a:lnTo>
                <a:lnTo>
                  <a:pt x="2941532" y="89610"/>
                </a:lnTo>
                <a:lnTo>
                  <a:pt x="2943449" y="92358"/>
                </a:lnTo>
                <a:lnTo>
                  <a:pt x="2945365" y="95105"/>
                </a:lnTo>
                <a:lnTo>
                  <a:pt x="2949007" y="96479"/>
                </a:lnTo>
                <a:lnTo>
                  <a:pt x="2954375" y="96479"/>
                </a:lnTo>
                <a:close/>
              </a:path>
              <a:path w="3739527" h="124336">
                <a:moveTo>
                  <a:pt x="2376415" y="96479"/>
                </a:moveTo>
                <a:lnTo>
                  <a:pt x="2379621" y="96393"/>
                </a:lnTo>
                <a:lnTo>
                  <a:pt x="2382474" y="96053"/>
                </a:lnTo>
                <a:lnTo>
                  <a:pt x="2385169" y="95393"/>
                </a:lnTo>
                <a:lnTo>
                  <a:pt x="2385169" y="86320"/>
                </a:lnTo>
                <a:lnTo>
                  <a:pt x="2381697" y="86511"/>
                </a:lnTo>
                <a:lnTo>
                  <a:pt x="2379056" y="86511"/>
                </a:lnTo>
                <a:lnTo>
                  <a:pt x="2376671" y="85808"/>
                </a:lnTo>
                <a:lnTo>
                  <a:pt x="2374243" y="83402"/>
                </a:lnTo>
                <a:lnTo>
                  <a:pt x="2374243" y="36355"/>
                </a:lnTo>
                <a:lnTo>
                  <a:pt x="2385169" y="36355"/>
                </a:lnTo>
                <a:lnTo>
                  <a:pt x="2385169" y="26963"/>
                </a:lnTo>
                <a:lnTo>
                  <a:pt x="2374243" y="26963"/>
                </a:lnTo>
                <a:lnTo>
                  <a:pt x="2374243" y="7858"/>
                </a:lnTo>
                <a:lnTo>
                  <a:pt x="2362614" y="7858"/>
                </a:lnTo>
                <a:lnTo>
                  <a:pt x="2362614" y="26963"/>
                </a:lnTo>
                <a:lnTo>
                  <a:pt x="2353349" y="26963"/>
                </a:lnTo>
                <a:lnTo>
                  <a:pt x="2353349" y="36355"/>
                </a:lnTo>
                <a:lnTo>
                  <a:pt x="2362614" y="36355"/>
                </a:lnTo>
                <a:lnTo>
                  <a:pt x="2362614" y="86043"/>
                </a:lnTo>
                <a:lnTo>
                  <a:pt x="2363572" y="89610"/>
                </a:lnTo>
                <a:lnTo>
                  <a:pt x="2365489" y="92358"/>
                </a:lnTo>
                <a:lnTo>
                  <a:pt x="2367406" y="95105"/>
                </a:lnTo>
                <a:lnTo>
                  <a:pt x="2371048" y="96479"/>
                </a:lnTo>
                <a:lnTo>
                  <a:pt x="2376415" y="96479"/>
                </a:lnTo>
                <a:close/>
              </a:path>
              <a:path w="3739527" h="124336">
                <a:moveTo>
                  <a:pt x="1749341" y="122675"/>
                </a:moveTo>
                <a:lnTo>
                  <a:pt x="1749341" y="87725"/>
                </a:lnTo>
                <a:lnTo>
                  <a:pt x="1751854" y="90835"/>
                </a:lnTo>
                <a:lnTo>
                  <a:pt x="1751258" y="77055"/>
                </a:lnTo>
                <a:lnTo>
                  <a:pt x="1749682" y="73349"/>
                </a:lnTo>
                <a:lnTo>
                  <a:pt x="1748894" y="68855"/>
                </a:lnTo>
                <a:lnTo>
                  <a:pt x="1748894" y="57014"/>
                </a:lnTo>
                <a:lnTo>
                  <a:pt x="1749682" y="51604"/>
                </a:lnTo>
                <a:lnTo>
                  <a:pt x="1751258" y="47344"/>
                </a:lnTo>
                <a:lnTo>
                  <a:pt x="1754197" y="39379"/>
                </a:lnTo>
                <a:lnTo>
                  <a:pt x="1753835" y="30839"/>
                </a:lnTo>
                <a:lnTo>
                  <a:pt x="1751322" y="33245"/>
                </a:lnTo>
                <a:lnTo>
                  <a:pt x="1749022" y="36355"/>
                </a:lnTo>
                <a:lnTo>
                  <a:pt x="1749022" y="27282"/>
                </a:lnTo>
                <a:lnTo>
                  <a:pt x="1737840" y="27282"/>
                </a:lnTo>
                <a:lnTo>
                  <a:pt x="1737840" y="122675"/>
                </a:lnTo>
                <a:lnTo>
                  <a:pt x="1749341" y="122675"/>
                </a:lnTo>
                <a:close/>
              </a:path>
              <a:path w="3739527" h="124336">
                <a:moveTo>
                  <a:pt x="1645787" y="96478"/>
                </a:moveTo>
                <a:lnTo>
                  <a:pt x="1648993" y="96393"/>
                </a:lnTo>
                <a:lnTo>
                  <a:pt x="1651846" y="96053"/>
                </a:lnTo>
                <a:lnTo>
                  <a:pt x="1654541" y="95392"/>
                </a:lnTo>
                <a:lnTo>
                  <a:pt x="1654541" y="86319"/>
                </a:lnTo>
                <a:lnTo>
                  <a:pt x="1651069" y="86511"/>
                </a:lnTo>
                <a:lnTo>
                  <a:pt x="1648428" y="86511"/>
                </a:lnTo>
                <a:lnTo>
                  <a:pt x="1646043" y="85808"/>
                </a:lnTo>
                <a:lnTo>
                  <a:pt x="1643615" y="83402"/>
                </a:lnTo>
                <a:lnTo>
                  <a:pt x="1643615" y="36355"/>
                </a:lnTo>
                <a:lnTo>
                  <a:pt x="1654541" y="36355"/>
                </a:lnTo>
                <a:lnTo>
                  <a:pt x="1654541" y="26963"/>
                </a:lnTo>
                <a:lnTo>
                  <a:pt x="1643615" y="26963"/>
                </a:lnTo>
                <a:lnTo>
                  <a:pt x="1643615" y="7858"/>
                </a:lnTo>
                <a:lnTo>
                  <a:pt x="1631986" y="7858"/>
                </a:lnTo>
                <a:lnTo>
                  <a:pt x="1631986" y="26963"/>
                </a:lnTo>
                <a:lnTo>
                  <a:pt x="1622720" y="26963"/>
                </a:lnTo>
                <a:lnTo>
                  <a:pt x="1622720" y="36355"/>
                </a:lnTo>
                <a:lnTo>
                  <a:pt x="1631986" y="36355"/>
                </a:lnTo>
                <a:lnTo>
                  <a:pt x="1631986" y="86043"/>
                </a:lnTo>
                <a:lnTo>
                  <a:pt x="1632944" y="89610"/>
                </a:lnTo>
                <a:lnTo>
                  <a:pt x="1634861" y="92357"/>
                </a:lnTo>
                <a:lnTo>
                  <a:pt x="1636778" y="95105"/>
                </a:lnTo>
                <a:lnTo>
                  <a:pt x="1640420" y="96478"/>
                </a:lnTo>
                <a:lnTo>
                  <a:pt x="1645787" y="96478"/>
                </a:lnTo>
                <a:close/>
              </a:path>
              <a:path w="3739527" h="124336">
                <a:moveTo>
                  <a:pt x="1433866" y="26962"/>
                </a:moveTo>
                <a:lnTo>
                  <a:pt x="1422492" y="26962"/>
                </a:lnTo>
                <a:lnTo>
                  <a:pt x="1422492" y="95392"/>
                </a:lnTo>
                <a:lnTo>
                  <a:pt x="1433993" y="95392"/>
                </a:lnTo>
                <a:lnTo>
                  <a:pt x="1433993" y="50283"/>
                </a:lnTo>
                <a:lnTo>
                  <a:pt x="1435772" y="44192"/>
                </a:lnTo>
                <a:lnTo>
                  <a:pt x="1439329" y="40827"/>
                </a:lnTo>
                <a:lnTo>
                  <a:pt x="1442885" y="37462"/>
                </a:lnTo>
                <a:lnTo>
                  <a:pt x="1446837" y="35780"/>
                </a:lnTo>
                <a:lnTo>
                  <a:pt x="1455952" y="35780"/>
                </a:lnTo>
                <a:lnTo>
                  <a:pt x="1459211" y="37377"/>
                </a:lnTo>
                <a:lnTo>
                  <a:pt x="1460958" y="40572"/>
                </a:lnTo>
                <a:lnTo>
                  <a:pt x="1462065" y="42701"/>
                </a:lnTo>
                <a:lnTo>
                  <a:pt x="1462619" y="46088"/>
                </a:lnTo>
                <a:lnTo>
                  <a:pt x="1462619" y="95392"/>
                </a:lnTo>
                <a:lnTo>
                  <a:pt x="1474312" y="95392"/>
                </a:lnTo>
                <a:lnTo>
                  <a:pt x="1469221" y="30988"/>
                </a:lnTo>
                <a:lnTo>
                  <a:pt x="1467347" y="29454"/>
                </a:lnTo>
                <a:lnTo>
                  <a:pt x="1464025" y="26771"/>
                </a:lnTo>
                <a:lnTo>
                  <a:pt x="1459637" y="25429"/>
                </a:lnTo>
                <a:lnTo>
                  <a:pt x="1449371" y="25429"/>
                </a:lnTo>
                <a:lnTo>
                  <a:pt x="1445069" y="26728"/>
                </a:lnTo>
                <a:lnTo>
                  <a:pt x="1441277" y="29327"/>
                </a:lnTo>
                <a:lnTo>
                  <a:pt x="1439063" y="30860"/>
                </a:lnTo>
                <a:lnTo>
                  <a:pt x="1436592" y="33309"/>
                </a:lnTo>
                <a:lnTo>
                  <a:pt x="1433866" y="36674"/>
                </a:lnTo>
                <a:lnTo>
                  <a:pt x="1433866" y="26962"/>
                </a:lnTo>
                <a:close/>
              </a:path>
              <a:path w="3739527" h="124336">
                <a:moveTo>
                  <a:pt x="1474312" y="48516"/>
                </a:moveTo>
                <a:lnTo>
                  <a:pt x="1475941" y="43468"/>
                </a:lnTo>
                <a:lnTo>
                  <a:pt x="1479200" y="40444"/>
                </a:lnTo>
                <a:lnTo>
                  <a:pt x="1482458" y="37420"/>
                </a:lnTo>
                <a:lnTo>
                  <a:pt x="1486346" y="35907"/>
                </a:lnTo>
                <a:lnTo>
                  <a:pt x="1494141" y="35907"/>
                </a:lnTo>
                <a:lnTo>
                  <a:pt x="1496920" y="36759"/>
                </a:lnTo>
                <a:lnTo>
                  <a:pt x="1499199" y="38463"/>
                </a:lnTo>
                <a:lnTo>
                  <a:pt x="1501478" y="40167"/>
                </a:lnTo>
                <a:lnTo>
                  <a:pt x="1502618" y="43298"/>
                </a:lnTo>
                <a:lnTo>
                  <a:pt x="1502618" y="95392"/>
                </a:lnTo>
                <a:lnTo>
                  <a:pt x="1514566" y="95392"/>
                </a:lnTo>
                <a:lnTo>
                  <a:pt x="1514566" y="43788"/>
                </a:lnTo>
                <a:lnTo>
                  <a:pt x="1513672" y="38974"/>
                </a:lnTo>
                <a:lnTo>
                  <a:pt x="1511883" y="35396"/>
                </a:lnTo>
                <a:lnTo>
                  <a:pt x="1508560" y="28751"/>
                </a:lnTo>
                <a:lnTo>
                  <a:pt x="1502298" y="25429"/>
                </a:lnTo>
                <a:lnTo>
                  <a:pt x="1488795" y="25429"/>
                </a:lnTo>
                <a:lnTo>
                  <a:pt x="1484919" y="26313"/>
                </a:lnTo>
                <a:lnTo>
                  <a:pt x="1481468" y="28081"/>
                </a:lnTo>
                <a:lnTo>
                  <a:pt x="1478018" y="29848"/>
                </a:lnTo>
                <a:lnTo>
                  <a:pt x="1475014" y="32564"/>
                </a:lnTo>
                <a:lnTo>
                  <a:pt x="1472459" y="36227"/>
                </a:lnTo>
                <a:lnTo>
                  <a:pt x="1470925" y="33245"/>
                </a:lnTo>
                <a:lnTo>
                  <a:pt x="1469221" y="30988"/>
                </a:lnTo>
                <a:lnTo>
                  <a:pt x="1474312" y="95392"/>
                </a:lnTo>
                <a:lnTo>
                  <a:pt x="1474312" y="48516"/>
                </a:lnTo>
                <a:close/>
              </a:path>
              <a:path w="3739527" h="124336">
                <a:moveTo>
                  <a:pt x="527098" y="95392"/>
                </a:moveTo>
                <a:lnTo>
                  <a:pt x="527098" y="86639"/>
                </a:lnTo>
                <a:lnTo>
                  <a:pt x="527843" y="72092"/>
                </a:lnTo>
                <a:lnTo>
                  <a:pt x="527034" y="66874"/>
                </a:lnTo>
                <a:lnTo>
                  <a:pt x="527034" y="51540"/>
                </a:lnTo>
                <a:lnTo>
                  <a:pt x="529004" y="45151"/>
                </a:lnTo>
                <a:lnTo>
                  <a:pt x="532944" y="41274"/>
                </a:lnTo>
                <a:lnTo>
                  <a:pt x="536885" y="37398"/>
                </a:lnTo>
                <a:lnTo>
                  <a:pt x="541475" y="35460"/>
                </a:lnTo>
                <a:lnTo>
                  <a:pt x="552720" y="35460"/>
                </a:lnTo>
                <a:lnTo>
                  <a:pt x="557267" y="37824"/>
                </a:lnTo>
                <a:lnTo>
                  <a:pt x="560356" y="42552"/>
                </a:lnTo>
                <a:lnTo>
                  <a:pt x="563444" y="47280"/>
                </a:lnTo>
                <a:lnTo>
                  <a:pt x="564988" y="53244"/>
                </a:lnTo>
                <a:lnTo>
                  <a:pt x="564988" y="68536"/>
                </a:lnTo>
                <a:lnTo>
                  <a:pt x="563444" y="75053"/>
                </a:lnTo>
                <a:lnTo>
                  <a:pt x="560356" y="79994"/>
                </a:lnTo>
                <a:lnTo>
                  <a:pt x="557267" y="84935"/>
                </a:lnTo>
                <a:lnTo>
                  <a:pt x="552614" y="87405"/>
                </a:lnTo>
                <a:lnTo>
                  <a:pt x="538131" y="87405"/>
                </a:lnTo>
                <a:lnTo>
                  <a:pt x="532486" y="83636"/>
                </a:lnTo>
                <a:lnTo>
                  <a:pt x="529462" y="76096"/>
                </a:lnTo>
                <a:lnTo>
                  <a:pt x="529526" y="89918"/>
                </a:lnTo>
                <a:lnTo>
                  <a:pt x="531805" y="92304"/>
                </a:lnTo>
                <a:lnTo>
                  <a:pt x="533935" y="93795"/>
                </a:lnTo>
                <a:lnTo>
                  <a:pt x="537513" y="96308"/>
                </a:lnTo>
                <a:lnTo>
                  <a:pt x="541900" y="97564"/>
                </a:lnTo>
                <a:lnTo>
                  <a:pt x="556384" y="97564"/>
                </a:lnTo>
                <a:lnTo>
                  <a:pt x="563646" y="93986"/>
                </a:lnTo>
                <a:lnTo>
                  <a:pt x="568886" y="86830"/>
                </a:lnTo>
                <a:lnTo>
                  <a:pt x="570317" y="84728"/>
                </a:lnTo>
                <a:lnTo>
                  <a:pt x="575138" y="73421"/>
                </a:lnTo>
                <a:lnTo>
                  <a:pt x="576745" y="59867"/>
                </a:lnTo>
                <a:lnTo>
                  <a:pt x="576714" y="57749"/>
                </a:lnTo>
                <a:lnTo>
                  <a:pt x="574499" y="44023"/>
                </a:lnTo>
                <a:lnTo>
                  <a:pt x="568790" y="33959"/>
                </a:lnTo>
                <a:lnTo>
                  <a:pt x="563487" y="28102"/>
                </a:lnTo>
                <a:lnTo>
                  <a:pt x="556575" y="25173"/>
                </a:lnTo>
                <a:lnTo>
                  <a:pt x="543966" y="25173"/>
                </a:lnTo>
                <a:lnTo>
                  <a:pt x="540175" y="26036"/>
                </a:lnTo>
                <a:lnTo>
                  <a:pt x="536682" y="27761"/>
                </a:lnTo>
                <a:lnTo>
                  <a:pt x="533189" y="29486"/>
                </a:lnTo>
                <a:lnTo>
                  <a:pt x="530186" y="31989"/>
                </a:lnTo>
                <a:lnTo>
                  <a:pt x="527673" y="35268"/>
                </a:lnTo>
                <a:lnTo>
                  <a:pt x="527673" y="1213"/>
                </a:lnTo>
                <a:lnTo>
                  <a:pt x="516491" y="1213"/>
                </a:lnTo>
                <a:lnTo>
                  <a:pt x="516491" y="95392"/>
                </a:lnTo>
                <a:lnTo>
                  <a:pt x="527098" y="95392"/>
                </a:lnTo>
                <a:close/>
              </a:path>
              <a:path w="3739527" h="124336">
                <a:moveTo>
                  <a:pt x="468058" y="96478"/>
                </a:moveTo>
                <a:lnTo>
                  <a:pt x="471264" y="96393"/>
                </a:lnTo>
                <a:lnTo>
                  <a:pt x="474118" y="96052"/>
                </a:lnTo>
                <a:lnTo>
                  <a:pt x="476812" y="95392"/>
                </a:lnTo>
                <a:lnTo>
                  <a:pt x="476812" y="86319"/>
                </a:lnTo>
                <a:lnTo>
                  <a:pt x="473340" y="86511"/>
                </a:lnTo>
                <a:lnTo>
                  <a:pt x="470699" y="86511"/>
                </a:lnTo>
                <a:lnTo>
                  <a:pt x="468314" y="85808"/>
                </a:lnTo>
                <a:lnTo>
                  <a:pt x="465886" y="83402"/>
                </a:lnTo>
                <a:lnTo>
                  <a:pt x="465886" y="36355"/>
                </a:lnTo>
                <a:lnTo>
                  <a:pt x="476812" y="36355"/>
                </a:lnTo>
                <a:lnTo>
                  <a:pt x="476812" y="26962"/>
                </a:lnTo>
                <a:lnTo>
                  <a:pt x="465886" y="26962"/>
                </a:lnTo>
                <a:lnTo>
                  <a:pt x="465886" y="7858"/>
                </a:lnTo>
                <a:lnTo>
                  <a:pt x="454257" y="7858"/>
                </a:lnTo>
                <a:lnTo>
                  <a:pt x="454257" y="26962"/>
                </a:lnTo>
                <a:lnTo>
                  <a:pt x="444992" y="26962"/>
                </a:lnTo>
                <a:lnTo>
                  <a:pt x="444992" y="36355"/>
                </a:lnTo>
                <a:lnTo>
                  <a:pt x="454257" y="36355"/>
                </a:lnTo>
                <a:lnTo>
                  <a:pt x="454257" y="86042"/>
                </a:lnTo>
                <a:lnTo>
                  <a:pt x="455215" y="89610"/>
                </a:lnTo>
                <a:lnTo>
                  <a:pt x="457132" y="92357"/>
                </a:lnTo>
                <a:lnTo>
                  <a:pt x="459049" y="95105"/>
                </a:lnTo>
                <a:lnTo>
                  <a:pt x="462691" y="96478"/>
                </a:lnTo>
                <a:lnTo>
                  <a:pt x="468058" y="96478"/>
                </a:lnTo>
                <a:close/>
              </a:path>
              <a:path w="3739527" h="124336">
                <a:moveTo>
                  <a:pt x="16804" y="80377"/>
                </a:moveTo>
                <a:lnTo>
                  <a:pt x="13695" y="75436"/>
                </a:lnTo>
                <a:lnTo>
                  <a:pt x="12140" y="69302"/>
                </a:lnTo>
                <a:lnTo>
                  <a:pt x="12140" y="53371"/>
                </a:lnTo>
                <a:lnTo>
                  <a:pt x="13939" y="46854"/>
                </a:lnTo>
                <a:lnTo>
                  <a:pt x="17539" y="42425"/>
                </a:lnTo>
                <a:lnTo>
                  <a:pt x="21138" y="37995"/>
                </a:lnTo>
                <a:lnTo>
                  <a:pt x="25835" y="35779"/>
                </a:lnTo>
                <a:lnTo>
                  <a:pt x="36825" y="35779"/>
                </a:lnTo>
                <a:lnTo>
                  <a:pt x="41191" y="37856"/>
                </a:lnTo>
                <a:lnTo>
                  <a:pt x="44727" y="42009"/>
                </a:lnTo>
                <a:lnTo>
                  <a:pt x="48262" y="46162"/>
                </a:lnTo>
                <a:lnTo>
                  <a:pt x="50030" y="52562"/>
                </a:lnTo>
                <a:lnTo>
                  <a:pt x="50030" y="69771"/>
                </a:lnTo>
                <a:lnTo>
                  <a:pt x="48315" y="76341"/>
                </a:lnTo>
                <a:lnTo>
                  <a:pt x="44886" y="80920"/>
                </a:lnTo>
                <a:lnTo>
                  <a:pt x="41457" y="85499"/>
                </a:lnTo>
                <a:lnTo>
                  <a:pt x="37102" y="96883"/>
                </a:lnTo>
                <a:lnTo>
                  <a:pt x="40765" y="95009"/>
                </a:lnTo>
                <a:lnTo>
                  <a:pt x="44428" y="93135"/>
                </a:lnTo>
                <a:lnTo>
                  <a:pt x="47602" y="90089"/>
                </a:lnTo>
                <a:lnTo>
                  <a:pt x="50286" y="85872"/>
                </a:lnTo>
                <a:lnTo>
                  <a:pt x="50286" y="95392"/>
                </a:lnTo>
                <a:lnTo>
                  <a:pt x="60637" y="95392"/>
                </a:lnTo>
                <a:lnTo>
                  <a:pt x="60637" y="1213"/>
                </a:lnTo>
                <a:lnTo>
                  <a:pt x="49583" y="1213"/>
                </a:lnTo>
                <a:lnTo>
                  <a:pt x="49583" y="35779"/>
                </a:lnTo>
                <a:lnTo>
                  <a:pt x="46984" y="32585"/>
                </a:lnTo>
                <a:lnTo>
                  <a:pt x="44663" y="30349"/>
                </a:lnTo>
                <a:lnTo>
                  <a:pt x="42618" y="29071"/>
                </a:lnTo>
                <a:lnTo>
                  <a:pt x="39082" y="26856"/>
                </a:lnTo>
                <a:lnTo>
                  <a:pt x="34695" y="25748"/>
                </a:lnTo>
                <a:lnTo>
                  <a:pt x="19999" y="25748"/>
                </a:lnTo>
                <a:lnTo>
                  <a:pt x="12725" y="29401"/>
                </a:lnTo>
                <a:lnTo>
                  <a:pt x="7635" y="36706"/>
                </a:lnTo>
                <a:lnTo>
                  <a:pt x="1688" y="49438"/>
                </a:lnTo>
                <a:lnTo>
                  <a:pt x="0" y="62615"/>
                </a:lnTo>
                <a:lnTo>
                  <a:pt x="26" y="64402"/>
                </a:lnTo>
                <a:lnTo>
                  <a:pt x="2336" y="77718"/>
                </a:lnTo>
                <a:lnTo>
                  <a:pt x="8370" y="88204"/>
                </a:lnTo>
                <a:lnTo>
                  <a:pt x="13950" y="94615"/>
                </a:lnTo>
                <a:lnTo>
                  <a:pt x="20553" y="97820"/>
                </a:lnTo>
                <a:lnTo>
                  <a:pt x="19914" y="85318"/>
                </a:lnTo>
                <a:lnTo>
                  <a:pt x="16804" y="80377"/>
                </a:lnTo>
                <a:close/>
              </a:path>
              <a:path w="3739527" h="124336">
                <a:moveTo>
                  <a:pt x="19914" y="85318"/>
                </a:moveTo>
                <a:lnTo>
                  <a:pt x="20553" y="97820"/>
                </a:lnTo>
                <a:lnTo>
                  <a:pt x="32906" y="97820"/>
                </a:lnTo>
                <a:lnTo>
                  <a:pt x="37102" y="96883"/>
                </a:lnTo>
                <a:lnTo>
                  <a:pt x="41457" y="85499"/>
                </a:lnTo>
                <a:lnTo>
                  <a:pt x="37080" y="87789"/>
                </a:lnTo>
                <a:lnTo>
                  <a:pt x="24898" y="87789"/>
                </a:lnTo>
                <a:lnTo>
                  <a:pt x="19914" y="85318"/>
                </a:lnTo>
                <a:close/>
              </a:path>
              <a:path w="3739527" h="124336">
                <a:moveTo>
                  <a:pt x="81190" y="27282"/>
                </a:moveTo>
                <a:lnTo>
                  <a:pt x="81190" y="95392"/>
                </a:lnTo>
                <a:lnTo>
                  <a:pt x="92883" y="95392"/>
                </a:lnTo>
                <a:lnTo>
                  <a:pt x="92883" y="27282"/>
                </a:lnTo>
                <a:lnTo>
                  <a:pt x="81190" y="27282"/>
                </a:lnTo>
                <a:close/>
              </a:path>
              <a:path w="3739527" h="124336">
                <a:moveTo>
                  <a:pt x="81190" y="1533"/>
                </a:moveTo>
                <a:lnTo>
                  <a:pt x="81190" y="14567"/>
                </a:lnTo>
                <a:lnTo>
                  <a:pt x="92883" y="14567"/>
                </a:lnTo>
                <a:lnTo>
                  <a:pt x="92883" y="1533"/>
                </a:lnTo>
                <a:lnTo>
                  <a:pt x="81190" y="1533"/>
                </a:lnTo>
                <a:close/>
              </a:path>
              <a:path w="3739527" h="124336">
                <a:moveTo>
                  <a:pt x="128622" y="15259"/>
                </a:moveTo>
                <a:lnTo>
                  <a:pt x="129303" y="13449"/>
                </a:lnTo>
                <a:lnTo>
                  <a:pt x="132072" y="10733"/>
                </a:lnTo>
                <a:lnTo>
                  <a:pt x="137067" y="10765"/>
                </a:lnTo>
                <a:lnTo>
                  <a:pt x="139655" y="10925"/>
                </a:lnTo>
                <a:lnTo>
                  <a:pt x="139655" y="447"/>
                </a:lnTo>
                <a:lnTo>
                  <a:pt x="137035" y="255"/>
                </a:lnTo>
                <a:lnTo>
                  <a:pt x="127131" y="191"/>
                </a:lnTo>
                <a:lnTo>
                  <a:pt x="121956" y="2150"/>
                </a:lnTo>
                <a:lnTo>
                  <a:pt x="119272" y="6069"/>
                </a:lnTo>
                <a:lnTo>
                  <a:pt x="117781" y="8284"/>
                </a:lnTo>
                <a:lnTo>
                  <a:pt x="116950" y="11777"/>
                </a:lnTo>
                <a:lnTo>
                  <a:pt x="116780" y="16548"/>
                </a:lnTo>
                <a:lnTo>
                  <a:pt x="116780" y="27282"/>
                </a:lnTo>
                <a:lnTo>
                  <a:pt x="107259" y="27282"/>
                </a:lnTo>
                <a:lnTo>
                  <a:pt x="107259" y="36355"/>
                </a:lnTo>
                <a:lnTo>
                  <a:pt x="116780" y="36355"/>
                </a:lnTo>
                <a:lnTo>
                  <a:pt x="116780" y="95392"/>
                </a:lnTo>
                <a:lnTo>
                  <a:pt x="128153" y="95392"/>
                </a:lnTo>
                <a:lnTo>
                  <a:pt x="128153" y="36355"/>
                </a:lnTo>
                <a:lnTo>
                  <a:pt x="139655" y="36355"/>
                </a:lnTo>
                <a:lnTo>
                  <a:pt x="139655" y="27282"/>
                </a:lnTo>
                <a:lnTo>
                  <a:pt x="128281" y="27282"/>
                </a:lnTo>
                <a:lnTo>
                  <a:pt x="128281" y="19870"/>
                </a:lnTo>
                <a:lnTo>
                  <a:pt x="128622" y="15259"/>
                </a:lnTo>
                <a:close/>
              </a:path>
              <a:path w="3739527" h="124336">
                <a:moveTo>
                  <a:pt x="161337" y="15259"/>
                </a:moveTo>
                <a:lnTo>
                  <a:pt x="162018" y="13449"/>
                </a:lnTo>
                <a:lnTo>
                  <a:pt x="164787" y="10733"/>
                </a:lnTo>
                <a:lnTo>
                  <a:pt x="169782" y="10765"/>
                </a:lnTo>
                <a:lnTo>
                  <a:pt x="172369" y="10925"/>
                </a:lnTo>
                <a:lnTo>
                  <a:pt x="172369" y="447"/>
                </a:lnTo>
                <a:lnTo>
                  <a:pt x="169750" y="255"/>
                </a:lnTo>
                <a:lnTo>
                  <a:pt x="159846" y="191"/>
                </a:lnTo>
                <a:lnTo>
                  <a:pt x="154670" y="2150"/>
                </a:lnTo>
                <a:lnTo>
                  <a:pt x="151987" y="6069"/>
                </a:lnTo>
                <a:lnTo>
                  <a:pt x="150496" y="8284"/>
                </a:lnTo>
                <a:lnTo>
                  <a:pt x="149665" y="11777"/>
                </a:lnTo>
                <a:lnTo>
                  <a:pt x="149495" y="16548"/>
                </a:lnTo>
                <a:lnTo>
                  <a:pt x="149495" y="27282"/>
                </a:lnTo>
                <a:lnTo>
                  <a:pt x="139974" y="27282"/>
                </a:lnTo>
                <a:lnTo>
                  <a:pt x="139974" y="36355"/>
                </a:lnTo>
                <a:lnTo>
                  <a:pt x="149495" y="36355"/>
                </a:lnTo>
                <a:lnTo>
                  <a:pt x="149495" y="95392"/>
                </a:lnTo>
                <a:lnTo>
                  <a:pt x="160868" y="95392"/>
                </a:lnTo>
                <a:lnTo>
                  <a:pt x="160868" y="36355"/>
                </a:lnTo>
                <a:lnTo>
                  <a:pt x="172369" y="36355"/>
                </a:lnTo>
                <a:lnTo>
                  <a:pt x="172369" y="27282"/>
                </a:lnTo>
                <a:lnTo>
                  <a:pt x="160996" y="27282"/>
                </a:lnTo>
                <a:lnTo>
                  <a:pt x="160996" y="19870"/>
                </a:lnTo>
                <a:lnTo>
                  <a:pt x="161337" y="15259"/>
                </a:lnTo>
                <a:close/>
              </a:path>
              <a:path w="3739527" h="124336">
                <a:moveTo>
                  <a:pt x="194697" y="28030"/>
                </a:moveTo>
                <a:lnTo>
                  <a:pt x="184446" y="35716"/>
                </a:lnTo>
                <a:lnTo>
                  <a:pt x="188152" y="55714"/>
                </a:lnTo>
                <a:lnTo>
                  <a:pt x="188365" y="49836"/>
                </a:lnTo>
                <a:lnTo>
                  <a:pt x="190260" y="44991"/>
                </a:lnTo>
                <a:lnTo>
                  <a:pt x="193838" y="41178"/>
                </a:lnTo>
                <a:lnTo>
                  <a:pt x="197416" y="37366"/>
                </a:lnTo>
                <a:lnTo>
                  <a:pt x="194697" y="28030"/>
                </a:lnTo>
                <a:close/>
              </a:path>
              <a:path w="3739527" h="124336">
                <a:moveTo>
                  <a:pt x="237990" y="64851"/>
                </a:moveTo>
                <a:lnTo>
                  <a:pt x="237990" y="57951"/>
                </a:lnTo>
                <a:lnTo>
                  <a:pt x="237650" y="52924"/>
                </a:lnTo>
                <a:lnTo>
                  <a:pt x="236968" y="49772"/>
                </a:lnTo>
                <a:lnTo>
                  <a:pt x="236201" y="45172"/>
                </a:lnTo>
                <a:lnTo>
                  <a:pt x="234668" y="41147"/>
                </a:lnTo>
                <a:lnTo>
                  <a:pt x="232368" y="37696"/>
                </a:lnTo>
                <a:lnTo>
                  <a:pt x="229982" y="34076"/>
                </a:lnTo>
                <a:lnTo>
                  <a:pt x="226510" y="31126"/>
                </a:lnTo>
                <a:lnTo>
                  <a:pt x="221953" y="28847"/>
                </a:lnTo>
                <a:lnTo>
                  <a:pt x="217395" y="26568"/>
                </a:lnTo>
                <a:lnTo>
                  <a:pt x="212688" y="25429"/>
                </a:lnTo>
                <a:lnTo>
                  <a:pt x="207664" y="25429"/>
                </a:lnTo>
                <a:lnTo>
                  <a:pt x="194697" y="28030"/>
                </a:lnTo>
                <a:lnTo>
                  <a:pt x="197416" y="37366"/>
                </a:lnTo>
                <a:lnTo>
                  <a:pt x="201847" y="35460"/>
                </a:lnTo>
                <a:lnTo>
                  <a:pt x="214498" y="35460"/>
                </a:lnTo>
                <a:lnTo>
                  <a:pt x="219759" y="38229"/>
                </a:lnTo>
                <a:lnTo>
                  <a:pt x="222911" y="43766"/>
                </a:lnTo>
                <a:lnTo>
                  <a:pt x="224615" y="46748"/>
                </a:lnTo>
                <a:lnTo>
                  <a:pt x="225701" y="50731"/>
                </a:lnTo>
                <a:lnTo>
                  <a:pt x="226170" y="55714"/>
                </a:lnTo>
                <a:lnTo>
                  <a:pt x="188152" y="55714"/>
                </a:lnTo>
                <a:lnTo>
                  <a:pt x="184446" y="35716"/>
                </a:lnTo>
                <a:lnTo>
                  <a:pt x="182744" y="37838"/>
                </a:lnTo>
                <a:lnTo>
                  <a:pt x="177311" y="48908"/>
                </a:lnTo>
                <a:lnTo>
                  <a:pt x="175500" y="62487"/>
                </a:lnTo>
                <a:lnTo>
                  <a:pt x="175552" y="65011"/>
                </a:lnTo>
                <a:lnTo>
                  <a:pt x="178074" y="78354"/>
                </a:lnTo>
                <a:lnTo>
                  <a:pt x="184382" y="88523"/>
                </a:lnTo>
                <a:lnTo>
                  <a:pt x="190303" y="94721"/>
                </a:lnTo>
                <a:lnTo>
                  <a:pt x="197523" y="97820"/>
                </a:lnTo>
                <a:lnTo>
                  <a:pt x="209535" y="97820"/>
                </a:lnTo>
                <a:lnTo>
                  <a:pt x="212666" y="97479"/>
                </a:lnTo>
                <a:lnTo>
                  <a:pt x="215435" y="96798"/>
                </a:lnTo>
                <a:lnTo>
                  <a:pt x="220589" y="95605"/>
                </a:lnTo>
                <a:lnTo>
                  <a:pt x="224913" y="93305"/>
                </a:lnTo>
                <a:lnTo>
                  <a:pt x="228406" y="89897"/>
                </a:lnTo>
                <a:lnTo>
                  <a:pt x="230493" y="87938"/>
                </a:lnTo>
                <a:lnTo>
                  <a:pt x="232378" y="85414"/>
                </a:lnTo>
                <a:lnTo>
                  <a:pt x="234061" y="82326"/>
                </a:lnTo>
                <a:lnTo>
                  <a:pt x="235743" y="79238"/>
                </a:lnTo>
                <a:lnTo>
                  <a:pt x="236734" y="76437"/>
                </a:lnTo>
                <a:lnTo>
                  <a:pt x="237032" y="73924"/>
                </a:lnTo>
                <a:lnTo>
                  <a:pt x="225722" y="73924"/>
                </a:lnTo>
                <a:lnTo>
                  <a:pt x="224870" y="76948"/>
                </a:lnTo>
                <a:lnTo>
                  <a:pt x="223422" y="79610"/>
                </a:lnTo>
                <a:lnTo>
                  <a:pt x="221377" y="81910"/>
                </a:lnTo>
                <a:lnTo>
                  <a:pt x="217799" y="85872"/>
                </a:lnTo>
                <a:lnTo>
                  <a:pt x="213007" y="87853"/>
                </a:lnTo>
                <a:lnTo>
                  <a:pt x="200569" y="87853"/>
                </a:lnTo>
                <a:lnTo>
                  <a:pt x="195819" y="85755"/>
                </a:lnTo>
                <a:lnTo>
                  <a:pt x="192752" y="81559"/>
                </a:lnTo>
                <a:lnTo>
                  <a:pt x="189685" y="77363"/>
                </a:lnTo>
                <a:lnTo>
                  <a:pt x="188045" y="71794"/>
                </a:lnTo>
                <a:lnTo>
                  <a:pt x="187832" y="64851"/>
                </a:lnTo>
                <a:lnTo>
                  <a:pt x="237990" y="64851"/>
                </a:lnTo>
                <a:close/>
              </a:path>
              <a:path w="3739527" h="124336">
                <a:moveTo>
                  <a:pt x="255988" y="26962"/>
                </a:moveTo>
                <a:lnTo>
                  <a:pt x="255988" y="95392"/>
                </a:lnTo>
                <a:lnTo>
                  <a:pt x="267489" y="95392"/>
                </a:lnTo>
                <a:lnTo>
                  <a:pt x="267489" y="51178"/>
                </a:lnTo>
                <a:lnTo>
                  <a:pt x="269044" y="46886"/>
                </a:lnTo>
                <a:lnTo>
                  <a:pt x="272153" y="43159"/>
                </a:lnTo>
                <a:lnTo>
                  <a:pt x="275263" y="39432"/>
                </a:lnTo>
                <a:lnTo>
                  <a:pt x="279714" y="37569"/>
                </a:lnTo>
                <a:lnTo>
                  <a:pt x="286817" y="37590"/>
                </a:lnTo>
                <a:lnTo>
                  <a:pt x="289277" y="37888"/>
                </a:lnTo>
                <a:lnTo>
                  <a:pt x="289277" y="25748"/>
                </a:lnTo>
                <a:lnTo>
                  <a:pt x="288042" y="25621"/>
                </a:lnTo>
                <a:lnTo>
                  <a:pt x="285572" y="25429"/>
                </a:lnTo>
                <a:lnTo>
                  <a:pt x="281014" y="25429"/>
                </a:lnTo>
                <a:lnTo>
                  <a:pt x="276988" y="27079"/>
                </a:lnTo>
                <a:lnTo>
                  <a:pt x="273495" y="30381"/>
                </a:lnTo>
                <a:lnTo>
                  <a:pt x="270002" y="33682"/>
                </a:lnTo>
                <a:lnTo>
                  <a:pt x="267808" y="36482"/>
                </a:lnTo>
                <a:lnTo>
                  <a:pt x="266914" y="38782"/>
                </a:lnTo>
                <a:lnTo>
                  <a:pt x="266914" y="26962"/>
                </a:lnTo>
                <a:lnTo>
                  <a:pt x="255988" y="26962"/>
                </a:lnTo>
                <a:close/>
              </a:path>
              <a:path w="3739527" h="124336">
                <a:moveTo>
                  <a:pt x="314651" y="28031"/>
                </a:moveTo>
                <a:lnTo>
                  <a:pt x="304400" y="35716"/>
                </a:lnTo>
                <a:lnTo>
                  <a:pt x="308105" y="55714"/>
                </a:lnTo>
                <a:lnTo>
                  <a:pt x="308318" y="49836"/>
                </a:lnTo>
                <a:lnTo>
                  <a:pt x="310214" y="44991"/>
                </a:lnTo>
                <a:lnTo>
                  <a:pt x="313792" y="41179"/>
                </a:lnTo>
                <a:lnTo>
                  <a:pt x="317370" y="37366"/>
                </a:lnTo>
                <a:lnTo>
                  <a:pt x="314651" y="28031"/>
                </a:lnTo>
                <a:close/>
              </a:path>
              <a:path w="3739527" h="124336">
                <a:moveTo>
                  <a:pt x="357944" y="64851"/>
                </a:moveTo>
                <a:lnTo>
                  <a:pt x="357944" y="57951"/>
                </a:lnTo>
                <a:lnTo>
                  <a:pt x="357604" y="52924"/>
                </a:lnTo>
                <a:lnTo>
                  <a:pt x="356922" y="49772"/>
                </a:lnTo>
                <a:lnTo>
                  <a:pt x="356155" y="45172"/>
                </a:lnTo>
                <a:lnTo>
                  <a:pt x="354622" y="41147"/>
                </a:lnTo>
                <a:lnTo>
                  <a:pt x="352321" y="37696"/>
                </a:lnTo>
                <a:lnTo>
                  <a:pt x="349936" y="34076"/>
                </a:lnTo>
                <a:lnTo>
                  <a:pt x="346464" y="31126"/>
                </a:lnTo>
                <a:lnTo>
                  <a:pt x="341906" y="28847"/>
                </a:lnTo>
                <a:lnTo>
                  <a:pt x="337348" y="26568"/>
                </a:lnTo>
                <a:lnTo>
                  <a:pt x="332642" y="25429"/>
                </a:lnTo>
                <a:lnTo>
                  <a:pt x="327618" y="25429"/>
                </a:lnTo>
                <a:lnTo>
                  <a:pt x="314651" y="28031"/>
                </a:lnTo>
                <a:lnTo>
                  <a:pt x="317370" y="37366"/>
                </a:lnTo>
                <a:lnTo>
                  <a:pt x="321800" y="35460"/>
                </a:lnTo>
                <a:lnTo>
                  <a:pt x="334452" y="35460"/>
                </a:lnTo>
                <a:lnTo>
                  <a:pt x="339713" y="38229"/>
                </a:lnTo>
                <a:lnTo>
                  <a:pt x="342865" y="43766"/>
                </a:lnTo>
                <a:lnTo>
                  <a:pt x="344569" y="46748"/>
                </a:lnTo>
                <a:lnTo>
                  <a:pt x="345655" y="50731"/>
                </a:lnTo>
                <a:lnTo>
                  <a:pt x="346124" y="55714"/>
                </a:lnTo>
                <a:lnTo>
                  <a:pt x="308105" y="55714"/>
                </a:lnTo>
                <a:lnTo>
                  <a:pt x="304400" y="35716"/>
                </a:lnTo>
                <a:lnTo>
                  <a:pt x="302698" y="37838"/>
                </a:lnTo>
                <a:lnTo>
                  <a:pt x="297265" y="48908"/>
                </a:lnTo>
                <a:lnTo>
                  <a:pt x="295454" y="62487"/>
                </a:lnTo>
                <a:lnTo>
                  <a:pt x="295506" y="65011"/>
                </a:lnTo>
                <a:lnTo>
                  <a:pt x="298028" y="78354"/>
                </a:lnTo>
                <a:lnTo>
                  <a:pt x="304336" y="88523"/>
                </a:lnTo>
                <a:lnTo>
                  <a:pt x="310257" y="94721"/>
                </a:lnTo>
                <a:lnTo>
                  <a:pt x="317477" y="97820"/>
                </a:lnTo>
                <a:lnTo>
                  <a:pt x="329489" y="97820"/>
                </a:lnTo>
                <a:lnTo>
                  <a:pt x="332620" y="97479"/>
                </a:lnTo>
                <a:lnTo>
                  <a:pt x="335389" y="96798"/>
                </a:lnTo>
                <a:lnTo>
                  <a:pt x="340543" y="95605"/>
                </a:lnTo>
                <a:lnTo>
                  <a:pt x="344867" y="93305"/>
                </a:lnTo>
                <a:lnTo>
                  <a:pt x="348360" y="89897"/>
                </a:lnTo>
                <a:lnTo>
                  <a:pt x="350447" y="87938"/>
                </a:lnTo>
                <a:lnTo>
                  <a:pt x="352332" y="85414"/>
                </a:lnTo>
                <a:lnTo>
                  <a:pt x="354015" y="82326"/>
                </a:lnTo>
                <a:lnTo>
                  <a:pt x="355697" y="79238"/>
                </a:lnTo>
                <a:lnTo>
                  <a:pt x="356688" y="76437"/>
                </a:lnTo>
                <a:lnTo>
                  <a:pt x="356986" y="73924"/>
                </a:lnTo>
                <a:lnTo>
                  <a:pt x="345676" y="73924"/>
                </a:lnTo>
                <a:lnTo>
                  <a:pt x="344824" y="76948"/>
                </a:lnTo>
                <a:lnTo>
                  <a:pt x="343376" y="79610"/>
                </a:lnTo>
                <a:lnTo>
                  <a:pt x="341331" y="81911"/>
                </a:lnTo>
                <a:lnTo>
                  <a:pt x="337753" y="85872"/>
                </a:lnTo>
                <a:lnTo>
                  <a:pt x="332961" y="87853"/>
                </a:lnTo>
                <a:lnTo>
                  <a:pt x="320523" y="87853"/>
                </a:lnTo>
                <a:lnTo>
                  <a:pt x="315773" y="85755"/>
                </a:lnTo>
                <a:lnTo>
                  <a:pt x="312706" y="81559"/>
                </a:lnTo>
                <a:lnTo>
                  <a:pt x="309639" y="77363"/>
                </a:lnTo>
                <a:lnTo>
                  <a:pt x="307999" y="71794"/>
                </a:lnTo>
                <a:lnTo>
                  <a:pt x="307786" y="64851"/>
                </a:lnTo>
                <a:lnTo>
                  <a:pt x="357944" y="64851"/>
                </a:lnTo>
                <a:close/>
              </a:path>
              <a:path w="3739527" h="124336">
                <a:moveTo>
                  <a:pt x="387123" y="95392"/>
                </a:moveTo>
                <a:lnTo>
                  <a:pt x="387123" y="55075"/>
                </a:lnTo>
                <a:lnTo>
                  <a:pt x="387411" y="51636"/>
                </a:lnTo>
                <a:lnTo>
                  <a:pt x="387986" y="49229"/>
                </a:lnTo>
                <a:lnTo>
                  <a:pt x="388561" y="46823"/>
                </a:lnTo>
                <a:lnTo>
                  <a:pt x="389807" y="44490"/>
                </a:lnTo>
                <a:lnTo>
                  <a:pt x="391724" y="42233"/>
                </a:lnTo>
                <a:lnTo>
                  <a:pt x="394109" y="39422"/>
                </a:lnTo>
                <a:lnTo>
                  <a:pt x="396878" y="37547"/>
                </a:lnTo>
                <a:lnTo>
                  <a:pt x="400030" y="36610"/>
                </a:lnTo>
                <a:lnTo>
                  <a:pt x="401777" y="36056"/>
                </a:lnTo>
                <a:lnTo>
                  <a:pt x="404013" y="35780"/>
                </a:lnTo>
                <a:lnTo>
                  <a:pt x="412107" y="35780"/>
                </a:lnTo>
                <a:lnTo>
                  <a:pt x="415813" y="37909"/>
                </a:lnTo>
                <a:lnTo>
                  <a:pt x="417857" y="42169"/>
                </a:lnTo>
                <a:lnTo>
                  <a:pt x="419093" y="44725"/>
                </a:lnTo>
                <a:lnTo>
                  <a:pt x="419710" y="48090"/>
                </a:lnTo>
                <a:lnTo>
                  <a:pt x="419710" y="95392"/>
                </a:lnTo>
                <a:lnTo>
                  <a:pt x="431403" y="95392"/>
                </a:lnTo>
                <a:lnTo>
                  <a:pt x="431403" y="44597"/>
                </a:lnTo>
                <a:lnTo>
                  <a:pt x="430466" y="39294"/>
                </a:lnTo>
                <a:lnTo>
                  <a:pt x="428592" y="35588"/>
                </a:lnTo>
                <a:lnTo>
                  <a:pt x="425184" y="28815"/>
                </a:lnTo>
                <a:lnTo>
                  <a:pt x="418624" y="25429"/>
                </a:lnTo>
                <a:lnTo>
                  <a:pt x="404482" y="25429"/>
                </a:lnTo>
                <a:lnTo>
                  <a:pt x="400456" y="26302"/>
                </a:lnTo>
                <a:lnTo>
                  <a:pt x="396836" y="28049"/>
                </a:lnTo>
                <a:lnTo>
                  <a:pt x="393215" y="29795"/>
                </a:lnTo>
                <a:lnTo>
                  <a:pt x="389786" y="32670"/>
                </a:lnTo>
                <a:lnTo>
                  <a:pt x="386548" y="36674"/>
                </a:lnTo>
                <a:lnTo>
                  <a:pt x="386548" y="26962"/>
                </a:lnTo>
                <a:lnTo>
                  <a:pt x="375622" y="26962"/>
                </a:lnTo>
                <a:lnTo>
                  <a:pt x="375622" y="95392"/>
                </a:lnTo>
                <a:lnTo>
                  <a:pt x="387123" y="95392"/>
                </a:lnTo>
                <a:close/>
              </a:path>
              <a:path w="3739527" h="124336">
                <a:moveTo>
                  <a:pt x="527843" y="72092"/>
                </a:moveTo>
                <a:lnTo>
                  <a:pt x="527098" y="86639"/>
                </a:lnTo>
                <a:lnTo>
                  <a:pt x="529526" y="89918"/>
                </a:lnTo>
                <a:lnTo>
                  <a:pt x="529462" y="76096"/>
                </a:lnTo>
                <a:lnTo>
                  <a:pt x="527843" y="72092"/>
                </a:lnTo>
                <a:close/>
              </a:path>
              <a:path w="3739527" h="124336">
                <a:moveTo>
                  <a:pt x="605221" y="26962"/>
                </a:moveTo>
                <a:lnTo>
                  <a:pt x="593464" y="26962"/>
                </a:lnTo>
                <a:lnTo>
                  <a:pt x="593464" y="79312"/>
                </a:lnTo>
                <a:lnTo>
                  <a:pt x="594423" y="83976"/>
                </a:lnTo>
                <a:lnTo>
                  <a:pt x="596340" y="87469"/>
                </a:lnTo>
                <a:lnTo>
                  <a:pt x="599875" y="93986"/>
                </a:lnTo>
                <a:lnTo>
                  <a:pt x="606521" y="97245"/>
                </a:lnTo>
                <a:lnTo>
                  <a:pt x="622537" y="97245"/>
                </a:lnTo>
                <a:lnTo>
                  <a:pt x="627862" y="95456"/>
                </a:lnTo>
                <a:lnTo>
                  <a:pt x="632249" y="91878"/>
                </a:lnTo>
                <a:lnTo>
                  <a:pt x="634464" y="90089"/>
                </a:lnTo>
                <a:lnTo>
                  <a:pt x="636317" y="87895"/>
                </a:lnTo>
                <a:lnTo>
                  <a:pt x="637808" y="85297"/>
                </a:lnTo>
                <a:lnTo>
                  <a:pt x="637680" y="95392"/>
                </a:lnTo>
                <a:lnTo>
                  <a:pt x="648543" y="95392"/>
                </a:lnTo>
                <a:lnTo>
                  <a:pt x="648543" y="26962"/>
                </a:lnTo>
                <a:lnTo>
                  <a:pt x="637041" y="26962"/>
                </a:lnTo>
                <a:lnTo>
                  <a:pt x="637041" y="67258"/>
                </a:lnTo>
                <a:lnTo>
                  <a:pt x="636253" y="72518"/>
                </a:lnTo>
                <a:lnTo>
                  <a:pt x="634677" y="76352"/>
                </a:lnTo>
                <a:lnTo>
                  <a:pt x="631781" y="83508"/>
                </a:lnTo>
                <a:lnTo>
                  <a:pt x="626328" y="87086"/>
                </a:lnTo>
                <a:lnTo>
                  <a:pt x="612740" y="87086"/>
                </a:lnTo>
                <a:lnTo>
                  <a:pt x="608927" y="85041"/>
                </a:lnTo>
                <a:lnTo>
                  <a:pt x="606883" y="80952"/>
                </a:lnTo>
                <a:lnTo>
                  <a:pt x="605775" y="78737"/>
                </a:lnTo>
                <a:lnTo>
                  <a:pt x="605221" y="75883"/>
                </a:lnTo>
                <a:lnTo>
                  <a:pt x="605221" y="26962"/>
                </a:lnTo>
                <a:close/>
              </a:path>
              <a:path w="3739527" h="124336">
                <a:moveTo>
                  <a:pt x="682663" y="86447"/>
                </a:moveTo>
                <a:lnTo>
                  <a:pt x="679766" y="82741"/>
                </a:lnTo>
                <a:lnTo>
                  <a:pt x="678190" y="80697"/>
                </a:lnTo>
                <a:lnTo>
                  <a:pt x="677232" y="77758"/>
                </a:lnTo>
                <a:lnTo>
                  <a:pt x="676891" y="73924"/>
                </a:lnTo>
                <a:lnTo>
                  <a:pt x="665837" y="73924"/>
                </a:lnTo>
                <a:lnTo>
                  <a:pt x="666135" y="80739"/>
                </a:lnTo>
                <a:lnTo>
                  <a:pt x="668404" y="86458"/>
                </a:lnTo>
                <a:lnTo>
                  <a:pt x="672642" y="91079"/>
                </a:lnTo>
                <a:lnTo>
                  <a:pt x="676881" y="95701"/>
                </a:lnTo>
                <a:lnTo>
                  <a:pt x="684090" y="98012"/>
                </a:lnTo>
                <a:lnTo>
                  <a:pt x="703728" y="98012"/>
                </a:lnTo>
                <a:lnTo>
                  <a:pt x="710767" y="95797"/>
                </a:lnTo>
                <a:lnTo>
                  <a:pt x="715388" y="91367"/>
                </a:lnTo>
                <a:lnTo>
                  <a:pt x="720010" y="86937"/>
                </a:lnTo>
                <a:lnTo>
                  <a:pt x="722321" y="81676"/>
                </a:lnTo>
                <a:lnTo>
                  <a:pt x="722321" y="69281"/>
                </a:lnTo>
                <a:lnTo>
                  <a:pt x="720085" y="64659"/>
                </a:lnTo>
                <a:lnTo>
                  <a:pt x="715612" y="61720"/>
                </a:lnTo>
                <a:lnTo>
                  <a:pt x="712801" y="59846"/>
                </a:lnTo>
                <a:lnTo>
                  <a:pt x="707263" y="57908"/>
                </a:lnTo>
                <a:lnTo>
                  <a:pt x="698999" y="55906"/>
                </a:lnTo>
                <a:lnTo>
                  <a:pt x="691396" y="54053"/>
                </a:lnTo>
                <a:lnTo>
                  <a:pt x="688073" y="53244"/>
                </a:lnTo>
                <a:lnTo>
                  <a:pt x="685560" y="52307"/>
                </a:lnTo>
                <a:lnTo>
                  <a:pt x="683856" y="51242"/>
                </a:lnTo>
                <a:lnTo>
                  <a:pt x="680917" y="49453"/>
                </a:lnTo>
                <a:lnTo>
                  <a:pt x="679447" y="47067"/>
                </a:lnTo>
                <a:lnTo>
                  <a:pt x="679447" y="41360"/>
                </a:lnTo>
                <a:lnTo>
                  <a:pt x="680565" y="39166"/>
                </a:lnTo>
                <a:lnTo>
                  <a:pt x="682802" y="37505"/>
                </a:lnTo>
                <a:lnTo>
                  <a:pt x="685038" y="35843"/>
                </a:lnTo>
                <a:lnTo>
                  <a:pt x="688329" y="35013"/>
                </a:lnTo>
                <a:lnTo>
                  <a:pt x="699191" y="35013"/>
                </a:lnTo>
                <a:lnTo>
                  <a:pt x="703770" y="36525"/>
                </a:lnTo>
                <a:lnTo>
                  <a:pt x="706411" y="39549"/>
                </a:lnTo>
                <a:lnTo>
                  <a:pt x="708030" y="41679"/>
                </a:lnTo>
                <a:lnTo>
                  <a:pt x="708946" y="44043"/>
                </a:lnTo>
                <a:lnTo>
                  <a:pt x="709159" y="46641"/>
                </a:lnTo>
                <a:lnTo>
                  <a:pt x="720021" y="46641"/>
                </a:lnTo>
                <a:lnTo>
                  <a:pt x="720106" y="42211"/>
                </a:lnTo>
                <a:lnTo>
                  <a:pt x="718722" y="38080"/>
                </a:lnTo>
                <a:lnTo>
                  <a:pt x="715868" y="34246"/>
                </a:lnTo>
                <a:lnTo>
                  <a:pt x="711310" y="28198"/>
                </a:lnTo>
                <a:lnTo>
                  <a:pt x="703877" y="25173"/>
                </a:lnTo>
                <a:lnTo>
                  <a:pt x="685688" y="25173"/>
                </a:lnTo>
                <a:lnTo>
                  <a:pt x="679415" y="27175"/>
                </a:lnTo>
                <a:lnTo>
                  <a:pt x="674751" y="31179"/>
                </a:lnTo>
                <a:lnTo>
                  <a:pt x="670086" y="35183"/>
                </a:lnTo>
                <a:lnTo>
                  <a:pt x="667754" y="40422"/>
                </a:lnTo>
                <a:lnTo>
                  <a:pt x="667754" y="52392"/>
                </a:lnTo>
                <a:lnTo>
                  <a:pt x="670225" y="56694"/>
                </a:lnTo>
                <a:lnTo>
                  <a:pt x="675166" y="59804"/>
                </a:lnTo>
                <a:lnTo>
                  <a:pt x="677935" y="61593"/>
                </a:lnTo>
                <a:lnTo>
                  <a:pt x="682237" y="63211"/>
                </a:lnTo>
                <a:lnTo>
                  <a:pt x="688073" y="64659"/>
                </a:lnTo>
                <a:lnTo>
                  <a:pt x="697210" y="66960"/>
                </a:lnTo>
                <a:lnTo>
                  <a:pt x="702109" y="68195"/>
                </a:lnTo>
                <a:lnTo>
                  <a:pt x="705389" y="69281"/>
                </a:lnTo>
                <a:lnTo>
                  <a:pt x="707050" y="70218"/>
                </a:lnTo>
                <a:lnTo>
                  <a:pt x="709648" y="71752"/>
                </a:lnTo>
                <a:lnTo>
                  <a:pt x="710948" y="73988"/>
                </a:lnTo>
                <a:lnTo>
                  <a:pt x="710948" y="80803"/>
                </a:lnTo>
                <a:lnTo>
                  <a:pt x="709329" y="83668"/>
                </a:lnTo>
                <a:lnTo>
                  <a:pt x="706092" y="85521"/>
                </a:lnTo>
                <a:lnTo>
                  <a:pt x="702854" y="87373"/>
                </a:lnTo>
                <a:lnTo>
                  <a:pt x="699106" y="88300"/>
                </a:lnTo>
                <a:lnTo>
                  <a:pt x="687690" y="88300"/>
                </a:lnTo>
                <a:lnTo>
                  <a:pt x="682663" y="86447"/>
                </a:lnTo>
                <a:close/>
              </a:path>
              <a:path w="3739527" h="124336">
                <a:moveTo>
                  <a:pt x="735484" y="27282"/>
                </a:moveTo>
                <a:lnTo>
                  <a:pt x="735484" y="95392"/>
                </a:lnTo>
                <a:lnTo>
                  <a:pt x="747177" y="95392"/>
                </a:lnTo>
                <a:lnTo>
                  <a:pt x="747177" y="27282"/>
                </a:lnTo>
                <a:lnTo>
                  <a:pt x="735484" y="27282"/>
                </a:lnTo>
                <a:close/>
              </a:path>
              <a:path w="3739527" h="124336">
                <a:moveTo>
                  <a:pt x="735484" y="1533"/>
                </a:moveTo>
                <a:lnTo>
                  <a:pt x="735484" y="14567"/>
                </a:lnTo>
                <a:lnTo>
                  <a:pt x="747177" y="14567"/>
                </a:lnTo>
                <a:lnTo>
                  <a:pt x="747177" y="1533"/>
                </a:lnTo>
                <a:lnTo>
                  <a:pt x="735484" y="1533"/>
                </a:lnTo>
                <a:close/>
              </a:path>
              <a:path w="3739527" h="124336">
                <a:moveTo>
                  <a:pt x="779700" y="95392"/>
                </a:moveTo>
                <a:lnTo>
                  <a:pt x="779700" y="55075"/>
                </a:lnTo>
                <a:lnTo>
                  <a:pt x="779987" y="51636"/>
                </a:lnTo>
                <a:lnTo>
                  <a:pt x="780562" y="49229"/>
                </a:lnTo>
                <a:lnTo>
                  <a:pt x="781137" y="46823"/>
                </a:lnTo>
                <a:lnTo>
                  <a:pt x="782383" y="44490"/>
                </a:lnTo>
                <a:lnTo>
                  <a:pt x="784300" y="42233"/>
                </a:lnTo>
                <a:lnTo>
                  <a:pt x="786686" y="39422"/>
                </a:lnTo>
                <a:lnTo>
                  <a:pt x="789454" y="37547"/>
                </a:lnTo>
                <a:lnTo>
                  <a:pt x="792607" y="36610"/>
                </a:lnTo>
                <a:lnTo>
                  <a:pt x="794353" y="36057"/>
                </a:lnTo>
                <a:lnTo>
                  <a:pt x="796589" y="35780"/>
                </a:lnTo>
                <a:lnTo>
                  <a:pt x="804683" y="35780"/>
                </a:lnTo>
                <a:lnTo>
                  <a:pt x="808389" y="37909"/>
                </a:lnTo>
                <a:lnTo>
                  <a:pt x="810434" y="42169"/>
                </a:lnTo>
                <a:lnTo>
                  <a:pt x="811669" y="44725"/>
                </a:lnTo>
                <a:lnTo>
                  <a:pt x="812287" y="48090"/>
                </a:lnTo>
                <a:lnTo>
                  <a:pt x="812287" y="95392"/>
                </a:lnTo>
                <a:lnTo>
                  <a:pt x="823979" y="95392"/>
                </a:lnTo>
                <a:lnTo>
                  <a:pt x="823979" y="44597"/>
                </a:lnTo>
                <a:lnTo>
                  <a:pt x="823042" y="39294"/>
                </a:lnTo>
                <a:lnTo>
                  <a:pt x="821168" y="35588"/>
                </a:lnTo>
                <a:lnTo>
                  <a:pt x="817760" y="28815"/>
                </a:lnTo>
                <a:lnTo>
                  <a:pt x="811200" y="25429"/>
                </a:lnTo>
                <a:lnTo>
                  <a:pt x="797058" y="25429"/>
                </a:lnTo>
                <a:lnTo>
                  <a:pt x="793033" y="26302"/>
                </a:lnTo>
                <a:lnTo>
                  <a:pt x="789412" y="28049"/>
                </a:lnTo>
                <a:lnTo>
                  <a:pt x="785791" y="29795"/>
                </a:lnTo>
                <a:lnTo>
                  <a:pt x="782362" y="32670"/>
                </a:lnTo>
                <a:lnTo>
                  <a:pt x="779125" y="36674"/>
                </a:lnTo>
                <a:lnTo>
                  <a:pt x="779125" y="26962"/>
                </a:lnTo>
                <a:lnTo>
                  <a:pt x="768198" y="26962"/>
                </a:lnTo>
                <a:lnTo>
                  <a:pt x="768198" y="95392"/>
                </a:lnTo>
                <a:lnTo>
                  <a:pt x="779700" y="95392"/>
                </a:lnTo>
                <a:close/>
              </a:path>
              <a:path w="3739527" h="124336">
                <a:moveTo>
                  <a:pt x="859896" y="28031"/>
                </a:moveTo>
                <a:lnTo>
                  <a:pt x="849644" y="35716"/>
                </a:lnTo>
                <a:lnTo>
                  <a:pt x="853350" y="55714"/>
                </a:lnTo>
                <a:lnTo>
                  <a:pt x="853563" y="49836"/>
                </a:lnTo>
                <a:lnTo>
                  <a:pt x="855459" y="44991"/>
                </a:lnTo>
                <a:lnTo>
                  <a:pt x="859037" y="41179"/>
                </a:lnTo>
                <a:lnTo>
                  <a:pt x="862615" y="37366"/>
                </a:lnTo>
                <a:lnTo>
                  <a:pt x="859896" y="28031"/>
                </a:lnTo>
                <a:close/>
              </a:path>
              <a:path w="3739527" h="124336">
                <a:moveTo>
                  <a:pt x="903189" y="64851"/>
                </a:moveTo>
                <a:lnTo>
                  <a:pt x="903189" y="57951"/>
                </a:lnTo>
                <a:lnTo>
                  <a:pt x="902848" y="52924"/>
                </a:lnTo>
                <a:lnTo>
                  <a:pt x="902167" y="49772"/>
                </a:lnTo>
                <a:lnTo>
                  <a:pt x="901400" y="45172"/>
                </a:lnTo>
                <a:lnTo>
                  <a:pt x="899867" y="41147"/>
                </a:lnTo>
                <a:lnTo>
                  <a:pt x="897566" y="37696"/>
                </a:lnTo>
                <a:lnTo>
                  <a:pt x="895181" y="34076"/>
                </a:lnTo>
                <a:lnTo>
                  <a:pt x="891709" y="31126"/>
                </a:lnTo>
                <a:lnTo>
                  <a:pt x="887151" y="28847"/>
                </a:lnTo>
                <a:lnTo>
                  <a:pt x="882593" y="26568"/>
                </a:lnTo>
                <a:lnTo>
                  <a:pt x="877886" y="25429"/>
                </a:lnTo>
                <a:lnTo>
                  <a:pt x="872863" y="25429"/>
                </a:lnTo>
                <a:lnTo>
                  <a:pt x="859896" y="28031"/>
                </a:lnTo>
                <a:lnTo>
                  <a:pt x="862615" y="37366"/>
                </a:lnTo>
                <a:lnTo>
                  <a:pt x="867045" y="35460"/>
                </a:lnTo>
                <a:lnTo>
                  <a:pt x="879697" y="35460"/>
                </a:lnTo>
                <a:lnTo>
                  <a:pt x="884957" y="38229"/>
                </a:lnTo>
                <a:lnTo>
                  <a:pt x="888110" y="43766"/>
                </a:lnTo>
                <a:lnTo>
                  <a:pt x="889813" y="46748"/>
                </a:lnTo>
                <a:lnTo>
                  <a:pt x="890900" y="50731"/>
                </a:lnTo>
                <a:lnTo>
                  <a:pt x="891368" y="55714"/>
                </a:lnTo>
                <a:lnTo>
                  <a:pt x="853350" y="55714"/>
                </a:lnTo>
                <a:lnTo>
                  <a:pt x="849644" y="35716"/>
                </a:lnTo>
                <a:lnTo>
                  <a:pt x="847943" y="37838"/>
                </a:lnTo>
                <a:lnTo>
                  <a:pt x="842510" y="48908"/>
                </a:lnTo>
                <a:lnTo>
                  <a:pt x="840699" y="62487"/>
                </a:lnTo>
                <a:lnTo>
                  <a:pt x="840751" y="65011"/>
                </a:lnTo>
                <a:lnTo>
                  <a:pt x="843273" y="78354"/>
                </a:lnTo>
                <a:lnTo>
                  <a:pt x="849580" y="88524"/>
                </a:lnTo>
                <a:lnTo>
                  <a:pt x="855502" y="94721"/>
                </a:lnTo>
                <a:lnTo>
                  <a:pt x="862722" y="97820"/>
                </a:lnTo>
                <a:lnTo>
                  <a:pt x="874734" y="97820"/>
                </a:lnTo>
                <a:lnTo>
                  <a:pt x="877865" y="97479"/>
                </a:lnTo>
                <a:lnTo>
                  <a:pt x="880634" y="96798"/>
                </a:lnTo>
                <a:lnTo>
                  <a:pt x="885788" y="95605"/>
                </a:lnTo>
                <a:lnTo>
                  <a:pt x="890112" y="93305"/>
                </a:lnTo>
                <a:lnTo>
                  <a:pt x="893605" y="89897"/>
                </a:lnTo>
                <a:lnTo>
                  <a:pt x="895692" y="87938"/>
                </a:lnTo>
                <a:lnTo>
                  <a:pt x="897577" y="85414"/>
                </a:lnTo>
                <a:lnTo>
                  <a:pt x="899259" y="82326"/>
                </a:lnTo>
                <a:lnTo>
                  <a:pt x="900942" y="79238"/>
                </a:lnTo>
                <a:lnTo>
                  <a:pt x="901932" y="76437"/>
                </a:lnTo>
                <a:lnTo>
                  <a:pt x="902231" y="73924"/>
                </a:lnTo>
                <a:lnTo>
                  <a:pt x="890921" y="73924"/>
                </a:lnTo>
                <a:lnTo>
                  <a:pt x="890069" y="76948"/>
                </a:lnTo>
                <a:lnTo>
                  <a:pt x="888621" y="79610"/>
                </a:lnTo>
                <a:lnTo>
                  <a:pt x="886576" y="81911"/>
                </a:lnTo>
                <a:lnTo>
                  <a:pt x="882998" y="85872"/>
                </a:lnTo>
                <a:lnTo>
                  <a:pt x="878206" y="87853"/>
                </a:lnTo>
                <a:lnTo>
                  <a:pt x="865767" y="87853"/>
                </a:lnTo>
                <a:lnTo>
                  <a:pt x="861018" y="85755"/>
                </a:lnTo>
                <a:lnTo>
                  <a:pt x="857951" y="81559"/>
                </a:lnTo>
                <a:lnTo>
                  <a:pt x="854884" y="77364"/>
                </a:lnTo>
                <a:lnTo>
                  <a:pt x="853244" y="71794"/>
                </a:lnTo>
                <a:lnTo>
                  <a:pt x="853031" y="64851"/>
                </a:lnTo>
                <a:lnTo>
                  <a:pt x="903189" y="64851"/>
                </a:lnTo>
                <a:close/>
              </a:path>
              <a:path w="3739527" h="124336">
                <a:moveTo>
                  <a:pt x="933476" y="86447"/>
                </a:moveTo>
                <a:lnTo>
                  <a:pt x="930579" y="82741"/>
                </a:lnTo>
                <a:lnTo>
                  <a:pt x="929003" y="80697"/>
                </a:lnTo>
                <a:lnTo>
                  <a:pt x="928045" y="77758"/>
                </a:lnTo>
                <a:lnTo>
                  <a:pt x="927704" y="73924"/>
                </a:lnTo>
                <a:lnTo>
                  <a:pt x="916650" y="73924"/>
                </a:lnTo>
                <a:lnTo>
                  <a:pt x="916948" y="80739"/>
                </a:lnTo>
                <a:lnTo>
                  <a:pt x="919216" y="86458"/>
                </a:lnTo>
                <a:lnTo>
                  <a:pt x="923455" y="91079"/>
                </a:lnTo>
                <a:lnTo>
                  <a:pt x="927693" y="95701"/>
                </a:lnTo>
                <a:lnTo>
                  <a:pt x="934903" y="98012"/>
                </a:lnTo>
                <a:lnTo>
                  <a:pt x="954540" y="98012"/>
                </a:lnTo>
                <a:lnTo>
                  <a:pt x="961579" y="95797"/>
                </a:lnTo>
                <a:lnTo>
                  <a:pt x="966201" y="91367"/>
                </a:lnTo>
                <a:lnTo>
                  <a:pt x="970823" y="86937"/>
                </a:lnTo>
                <a:lnTo>
                  <a:pt x="973134" y="81676"/>
                </a:lnTo>
                <a:lnTo>
                  <a:pt x="973134" y="69281"/>
                </a:lnTo>
                <a:lnTo>
                  <a:pt x="970897" y="64659"/>
                </a:lnTo>
                <a:lnTo>
                  <a:pt x="966425" y="61720"/>
                </a:lnTo>
                <a:lnTo>
                  <a:pt x="963613" y="59846"/>
                </a:lnTo>
                <a:lnTo>
                  <a:pt x="958076" y="57908"/>
                </a:lnTo>
                <a:lnTo>
                  <a:pt x="949812" y="55906"/>
                </a:lnTo>
                <a:lnTo>
                  <a:pt x="942208" y="54053"/>
                </a:lnTo>
                <a:lnTo>
                  <a:pt x="938885" y="53244"/>
                </a:lnTo>
                <a:lnTo>
                  <a:pt x="936372" y="52307"/>
                </a:lnTo>
                <a:lnTo>
                  <a:pt x="934668" y="51242"/>
                </a:lnTo>
                <a:lnTo>
                  <a:pt x="931729" y="49453"/>
                </a:lnTo>
                <a:lnTo>
                  <a:pt x="930260" y="47067"/>
                </a:lnTo>
                <a:lnTo>
                  <a:pt x="930260" y="41360"/>
                </a:lnTo>
                <a:lnTo>
                  <a:pt x="931378" y="39166"/>
                </a:lnTo>
                <a:lnTo>
                  <a:pt x="933614" y="37505"/>
                </a:lnTo>
                <a:lnTo>
                  <a:pt x="935851" y="35844"/>
                </a:lnTo>
                <a:lnTo>
                  <a:pt x="939141" y="35013"/>
                </a:lnTo>
                <a:lnTo>
                  <a:pt x="950003" y="35013"/>
                </a:lnTo>
                <a:lnTo>
                  <a:pt x="954583" y="36525"/>
                </a:lnTo>
                <a:lnTo>
                  <a:pt x="957224" y="39549"/>
                </a:lnTo>
                <a:lnTo>
                  <a:pt x="958842" y="41679"/>
                </a:lnTo>
                <a:lnTo>
                  <a:pt x="959758" y="44043"/>
                </a:lnTo>
                <a:lnTo>
                  <a:pt x="959971" y="46641"/>
                </a:lnTo>
                <a:lnTo>
                  <a:pt x="970834" y="46641"/>
                </a:lnTo>
                <a:lnTo>
                  <a:pt x="970919" y="42212"/>
                </a:lnTo>
                <a:lnTo>
                  <a:pt x="969534" y="38080"/>
                </a:lnTo>
                <a:lnTo>
                  <a:pt x="966680" y="34246"/>
                </a:lnTo>
                <a:lnTo>
                  <a:pt x="962122" y="28198"/>
                </a:lnTo>
                <a:lnTo>
                  <a:pt x="954689" y="25173"/>
                </a:lnTo>
                <a:lnTo>
                  <a:pt x="936500" y="25173"/>
                </a:lnTo>
                <a:lnTo>
                  <a:pt x="930228" y="27175"/>
                </a:lnTo>
                <a:lnTo>
                  <a:pt x="925563" y="31179"/>
                </a:lnTo>
                <a:lnTo>
                  <a:pt x="920899" y="35183"/>
                </a:lnTo>
                <a:lnTo>
                  <a:pt x="918567" y="40422"/>
                </a:lnTo>
                <a:lnTo>
                  <a:pt x="918567" y="52392"/>
                </a:lnTo>
                <a:lnTo>
                  <a:pt x="921037" y="56694"/>
                </a:lnTo>
                <a:lnTo>
                  <a:pt x="925979" y="59804"/>
                </a:lnTo>
                <a:lnTo>
                  <a:pt x="928747" y="61593"/>
                </a:lnTo>
                <a:lnTo>
                  <a:pt x="933050" y="63211"/>
                </a:lnTo>
                <a:lnTo>
                  <a:pt x="938885" y="64659"/>
                </a:lnTo>
                <a:lnTo>
                  <a:pt x="948023" y="66960"/>
                </a:lnTo>
                <a:lnTo>
                  <a:pt x="952921" y="68195"/>
                </a:lnTo>
                <a:lnTo>
                  <a:pt x="956201" y="69281"/>
                </a:lnTo>
                <a:lnTo>
                  <a:pt x="957863" y="70218"/>
                </a:lnTo>
                <a:lnTo>
                  <a:pt x="960461" y="71752"/>
                </a:lnTo>
                <a:lnTo>
                  <a:pt x="961760" y="73988"/>
                </a:lnTo>
                <a:lnTo>
                  <a:pt x="961760" y="80803"/>
                </a:lnTo>
                <a:lnTo>
                  <a:pt x="960142" y="83668"/>
                </a:lnTo>
                <a:lnTo>
                  <a:pt x="956904" y="85521"/>
                </a:lnTo>
                <a:lnTo>
                  <a:pt x="953667" y="87373"/>
                </a:lnTo>
                <a:lnTo>
                  <a:pt x="949918" y="88300"/>
                </a:lnTo>
                <a:lnTo>
                  <a:pt x="938502" y="88300"/>
                </a:lnTo>
                <a:lnTo>
                  <a:pt x="933476" y="86447"/>
                </a:lnTo>
                <a:close/>
              </a:path>
              <a:path w="3739527" h="124336">
                <a:moveTo>
                  <a:pt x="998905" y="86447"/>
                </a:moveTo>
                <a:lnTo>
                  <a:pt x="996008" y="82741"/>
                </a:lnTo>
                <a:lnTo>
                  <a:pt x="994432" y="80697"/>
                </a:lnTo>
                <a:lnTo>
                  <a:pt x="993474" y="77758"/>
                </a:lnTo>
                <a:lnTo>
                  <a:pt x="993133" y="73924"/>
                </a:lnTo>
                <a:lnTo>
                  <a:pt x="982079" y="73924"/>
                </a:lnTo>
                <a:lnTo>
                  <a:pt x="982377" y="80739"/>
                </a:lnTo>
                <a:lnTo>
                  <a:pt x="984646" y="86458"/>
                </a:lnTo>
                <a:lnTo>
                  <a:pt x="988884" y="91079"/>
                </a:lnTo>
                <a:lnTo>
                  <a:pt x="993123" y="95701"/>
                </a:lnTo>
                <a:lnTo>
                  <a:pt x="1000332" y="98012"/>
                </a:lnTo>
                <a:lnTo>
                  <a:pt x="1019970" y="98012"/>
                </a:lnTo>
                <a:lnTo>
                  <a:pt x="1027009" y="95797"/>
                </a:lnTo>
                <a:lnTo>
                  <a:pt x="1031630" y="91367"/>
                </a:lnTo>
                <a:lnTo>
                  <a:pt x="1036252" y="86937"/>
                </a:lnTo>
                <a:lnTo>
                  <a:pt x="1038563" y="81676"/>
                </a:lnTo>
                <a:lnTo>
                  <a:pt x="1038563" y="69281"/>
                </a:lnTo>
                <a:lnTo>
                  <a:pt x="1036327" y="64659"/>
                </a:lnTo>
                <a:lnTo>
                  <a:pt x="1031854" y="61720"/>
                </a:lnTo>
                <a:lnTo>
                  <a:pt x="1029043" y="59846"/>
                </a:lnTo>
                <a:lnTo>
                  <a:pt x="1023505" y="57908"/>
                </a:lnTo>
                <a:lnTo>
                  <a:pt x="1015241" y="55906"/>
                </a:lnTo>
                <a:lnTo>
                  <a:pt x="1007638" y="54053"/>
                </a:lnTo>
                <a:lnTo>
                  <a:pt x="1004315" y="53244"/>
                </a:lnTo>
                <a:lnTo>
                  <a:pt x="1001802" y="52307"/>
                </a:lnTo>
                <a:lnTo>
                  <a:pt x="1000098" y="51242"/>
                </a:lnTo>
                <a:lnTo>
                  <a:pt x="997159" y="49453"/>
                </a:lnTo>
                <a:lnTo>
                  <a:pt x="995689" y="47067"/>
                </a:lnTo>
                <a:lnTo>
                  <a:pt x="995689" y="41360"/>
                </a:lnTo>
                <a:lnTo>
                  <a:pt x="996807" y="39166"/>
                </a:lnTo>
                <a:lnTo>
                  <a:pt x="999044" y="37505"/>
                </a:lnTo>
                <a:lnTo>
                  <a:pt x="1001280" y="35844"/>
                </a:lnTo>
                <a:lnTo>
                  <a:pt x="1004571" y="35013"/>
                </a:lnTo>
                <a:lnTo>
                  <a:pt x="1015433" y="35013"/>
                </a:lnTo>
                <a:lnTo>
                  <a:pt x="1020012" y="36525"/>
                </a:lnTo>
                <a:lnTo>
                  <a:pt x="1022653" y="39549"/>
                </a:lnTo>
                <a:lnTo>
                  <a:pt x="1024272" y="41679"/>
                </a:lnTo>
                <a:lnTo>
                  <a:pt x="1025188" y="44043"/>
                </a:lnTo>
                <a:lnTo>
                  <a:pt x="1025401" y="46641"/>
                </a:lnTo>
                <a:lnTo>
                  <a:pt x="1036263" y="46641"/>
                </a:lnTo>
                <a:lnTo>
                  <a:pt x="1036348" y="42212"/>
                </a:lnTo>
                <a:lnTo>
                  <a:pt x="1034964" y="38080"/>
                </a:lnTo>
                <a:lnTo>
                  <a:pt x="1032110" y="34246"/>
                </a:lnTo>
                <a:lnTo>
                  <a:pt x="1027552" y="28198"/>
                </a:lnTo>
                <a:lnTo>
                  <a:pt x="1020119" y="25173"/>
                </a:lnTo>
                <a:lnTo>
                  <a:pt x="1001929" y="25173"/>
                </a:lnTo>
                <a:lnTo>
                  <a:pt x="995657" y="27175"/>
                </a:lnTo>
                <a:lnTo>
                  <a:pt x="990993" y="31179"/>
                </a:lnTo>
                <a:lnTo>
                  <a:pt x="986328" y="35183"/>
                </a:lnTo>
                <a:lnTo>
                  <a:pt x="983996" y="40422"/>
                </a:lnTo>
                <a:lnTo>
                  <a:pt x="983996" y="52392"/>
                </a:lnTo>
                <a:lnTo>
                  <a:pt x="986467" y="56694"/>
                </a:lnTo>
                <a:lnTo>
                  <a:pt x="991408" y="59804"/>
                </a:lnTo>
                <a:lnTo>
                  <a:pt x="994177" y="61593"/>
                </a:lnTo>
                <a:lnTo>
                  <a:pt x="998479" y="63211"/>
                </a:lnTo>
                <a:lnTo>
                  <a:pt x="1004315" y="64659"/>
                </a:lnTo>
                <a:lnTo>
                  <a:pt x="1013452" y="66960"/>
                </a:lnTo>
                <a:lnTo>
                  <a:pt x="1018351" y="68195"/>
                </a:lnTo>
                <a:lnTo>
                  <a:pt x="1021631" y="69281"/>
                </a:lnTo>
                <a:lnTo>
                  <a:pt x="1023292" y="70218"/>
                </a:lnTo>
                <a:lnTo>
                  <a:pt x="1025891" y="71752"/>
                </a:lnTo>
                <a:lnTo>
                  <a:pt x="1027190" y="73988"/>
                </a:lnTo>
                <a:lnTo>
                  <a:pt x="1027190" y="80803"/>
                </a:lnTo>
                <a:lnTo>
                  <a:pt x="1025571" y="83668"/>
                </a:lnTo>
                <a:lnTo>
                  <a:pt x="1022334" y="85521"/>
                </a:lnTo>
                <a:lnTo>
                  <a:pt x="1019096" y="87373"/>
                </a:lnTo>
                <a:lnTo>
                  <a:pt x="1015348" y="88300"/>
                </a:lnTo>
                <a:lnTo>
                  <a:pt x="1003932" y="88300"/>
                </a:lnTo>
                <a:lnTo>
                  <a:pt x="998905" y="86447"/>
                </a:lnTo>
                <a:close/>
              </a:path>
              <a:path w="3739527" h="124336">
                <a:moveTo>
                  <a:pt x="1067089" y="28031"/>
                </a:moveTo>
                <a:lnTo>
                  <a:pt x="1056837" y="35716"/>
                </a:lnTo>
                <a:lnTo>
                  <a:pt x="1060543" y="55714"/>
                </a:lnTo>
                <a:lnTo>
                  <a:pt x="1060756" y="49836"/>
                </a:lnTo>
                <a:lnTo>
                  <a:pt x="1062652" y="44991"/>
                </a:lnTo>
                <a:lnTo>
                  <a:pt x="1066230" y="41179"/>
                </a:lnTo>
                <a:lnTo>
                  <a:pt x="1069808" y="37366"/>
                </a:lnTo>
                <a:lnTo>
                  <a:pt x="1067089" y="28031"/>
                </a:lnTo>
                <a:close/>
              </a:path>
              <a:path w="3739527" h="124336">
                <a:moveTo>
                  <a:pt x="1110382" y="64851"/>
                </a:moveTo>
                <a:lnTo>
                  <a:pt x="1110382" y="57951"/>
                </a:lnTo>
                <a:lnTo>
                  <a:pt x="1110041" y="52924"/>
                </a:lnTo>
                <a:lnTo>
                  <a:pt x="1109360" y="49772"/>
                </a:lnTo>
                <a:lnTo>
                  <a:pt x="1108593" y="45172"/>
                </a:lnTo>
                <a:lnTo>
                  <a:pt x="1107060" y="41147"/>
                </a:lnTo>
                <a:lnTo>
                  <a:pt x="1104759" y="37696"/>
                </a:lnTo>
                <a:lnTo>
                  <a:pt x="1102374" y="34076"/>
                </a:lnTo>
                <a:lnTo>
                  <a:pt x="1098902" y="31126"/>
                </a:lnTo>
                <a:lnTo>
                  <a:pt x="1094344" y="28847"/>
                </a:lnTo>
                <a:lnTo>
                  <a:pt x="1089786" y="26568"/>
                </a:lnTo>
                <a:lnTo>
                  <a:pt x="1085079" y="25429"/>
                </a:lnTo>
                <a:lnTo>
                  <a:pt x="1080056" y="25429"/>
                </a:lnTo>
                <a:lnTo>
                  <a:pt x="1067089" y="28031"/>
                </a:lnTo>
                <a:lnTo>
                  <a:pt x="1069808" y="37366"/>
                </a:lnTo>
                <a:lnTo>
                  <a:pt x="1074238" y="35460"/>
                </a:lnTo>
                <a:lnTo>
                  <a:pt x="1086890" y="35460"/>
                </a:lnTo>
                <a:lnTo>
                  <a:pt x="1092151" y="38229"/>
                </a:lnTo>
                <a:lnTo>
                  <a:pt x="1095303" y="43766"/>
                </a:lnTo>
                <a:lnTo>
                  <a:pt x="1097006" y="46748"/>
                </a:lnTo>
                <a:lnTo>
                  <a:pt x="1098093" y="50731"/>
                </a:lnTo>
                <a:lnTo>
                  <a:pt x="1098561" y="55714"/>
                </a:lnTo>
                <a:lnTo>
                  <a:pt x="1060543" y="55714"/>
                </a:lnTo>
                <a:lnTo>
                  <a:pt x="1056837" y="35716"/>
                </a:lnTo>
                <a:lnTo>
                  <a:pt x="1055136" y="37838"/>
                </a:lnTo>
                <a:lnTo>
                  <a:pt x="1049703" y="48908"/>
                </a:lnTo>
                <a:lnTo>
                  <a:pt x="1047892" y="62487"/>
                </a:lnTo>
                <a:lnTo>
                  <a:pt x="1047944" y="65011"/>
                </a:lnTo>
                <a:lnTo>
                  <a:pt x="1050466" y="78354"/>
                </a:lnTo>
                <a:lnTo>
                  <a:pt x="1056774" y="88524"/>
                </a:lnTo>
                <a:lnTo>
                  <a:pt x="1062695" y="94721"/>
                </a:lnTo>
                <a:lnTo>
                  <a:pt x="1069915" y="97820"/>
                </a:lnTo>
                <a:lnTo>
                  <a:pt x="1081927" y="97820"/>
                </a:lnTo>
                <a:lnTo>
                  <a:pt x="1085058" y="97479"/>
                </a:lnTo>
                <a:lnTo>
                  <a:pt x="1087827" y="96798"/>
                </a:lnTo>
                <a:lnTo>
                  <a:pt x="1092981" y="95605"/>
                </a:lnTo>
                <a:lnTo>
                  <a:pt x="1097305" y="93305"/>
                </a:lnTo>
                <a:lnTo>
                  <a:pt x="1100798" y="89897"/>
                </a:lnTo>
                <a:lnTo>
                  <a:pt x="1102885" y="87938"/>
                </a:lnTo>
                <a:lnTo>
                  <a:pt x="1104770" y="85414"/>
                </a:lnTo>
                <a:lnTo>
                  <a:pt x="1106453" y="82326"/>
                </a:lnTo>
                <a:lnTo>
                  <a:pt x="1108135" y="79238"/>
                </a:lnTo>
                <a:lnTo>
                  <a:pt x="1109126" y="76437"/>
                </a:lnTo>
                <a:lnTo>
                  <a:pt x="1109424" y="73924"/>
                </a:lnTo>
                <a:lnTo>
                  <a:pt x="1098114" y="73924"/>
                </a:lnTo>
                <a:lnTo>
                  <a:pt x="1097262" y="76948"/>
                </a:lnTo>
                <a:lnTo>
                  <a:pt x="1095814" y="79610"/>
                </a:lnTo>
                <a:lnTo>
                  <a:pt x="1093769" y="81911"/>
                </a:lnTo>
                <a:lnTo>
                  <a:pt x="1090191" y="85872"/>
                </a:lnTo>
                <a:lnTo>
                  <a:pt x="1085399" y="87853"/>
                </a:lnTo>
                <a:lnTo>
                  <a:pt x="1072960" y="87853"/>
                </a:lnTo>
                <a:lnTo>
                  <a:pt x="1068211" y="85755"/>
                </a:lnTo>
                <a:lnTo>
                  <a:pt x="1065144" y="81559"/>
                </a:lnTo>
                <a:lnTo>
                  <a:pt x="1062077" y="77364"/>
                </a:lnTo>
                <a:lnTo>
                  <a:pt x="1060437" y="71794"/>
                </a:lnTo>
                <a:lnTo>
                  <a:pt x="1060224" y="64851"/>
                </a:lnTo>
                <a:lnTo>
                  <a:pt x="1110382" y="64851"/>
                </a:lnTo>
                <a:close/>
              </a:path>
              <a:path w="3739527" h="124336">
                <a:moveTo>
                  <a:pt x="1140669" y="86447"/>
                </a:moveTo>
                <a:lnTo>
                  <a:pt x="1137772" y="82741"/>
                </a:lnTo>
                <a:lnTo>
                  <a:pt x="1136196" y="80697"/>
                </a:lnTo>
                <a:lnTo>
                  <a:pt x="1135238" y="77758"/>
                </a:lnTo>
                <a:lnTo>
                  <a:pt x="1134897" y="73924"/>
                </a:lnTo>
                <a:lnTo>
                  <a:pt x="1123843" y="73924"/>
                </a:lnTo>
                <a:lnTo>
                  <a:pt x="1124141" y="80739"/>
                </a:lnTo>
                <a:lnTo>
                  <a:pt x="1126409" y="86458"/>
                </a:lnTo>
                <a:lnTo>
                  <a:pt x="1130648" y="91079"/>
                </a:lnTo>
                <a:lnTo>
                  <a:pt x="1134886" y="95701"/>
                </a:lnTo>
                <a:lnTo>
                  <a:pt x="1142096" y="98012"/>
                </a:lnTo>
                <a:lnTo>
                  <a:pt x="1161733" y="98012"/>
                </a:lnTo>
                <a:lnTo>
                  <a:pt x="1168772" y="95797"/>
                </a:lnTo>
                <a:lnTo>
                  <a:pt x="1173394" y="91367"/>
                </a:lnTo>
                <a:lnTo>
                  <a:pt x="1178016" y="86937"/>
                </a:lnTo>
                <a:lnTo>
                  <a:pt x="1180327" y="81676"/>
                </a:lnTo>
                <a:lnTo>
                  <a:pt x="1180327" y="69281"/>
                </a:lnTo>
                <a:lnTo>
                  <a:pt x="1178090" y="64659"/>
                </a:lnTo>
                <a:lnTo>
                  <a:pt x="1173618" y="61720"/>
                </a:lnTo>
                <a:lnTo>
                  <a:pt x="1170806" y="59846"/>
                </a:lnTo>
                <a:lnTo>
                  <a:pt x="1165269" y="57908"/>
                </a:lnTo>
                <a:lnTo>
                  <a:pt x="1157005" y="55906"/>
                </a:lnTo>
                <a:lnTo>
                  <a:pt x="1149401" y="54053"/>
                </a:lnTo>
                <a:lnTo>
                  <a:pt x="1146079" y="53244"/>
                </a:lnTo>
                <a:lnTo>
                  <a:pt x="1143565" y="52307"/>
                </a:lnTo>
                <a:lnTo>
                  <a:pt x="1141861" y="51242"/>
                </a:lnTo>
                <a:lnTo>
                  <a:pt x="1138922" y="49453"/>
                </a:lnTo>
                <a:lnTo>
                  <a:pt x="1137453" y="47067"/>
                </a:lnTo>
                <a:lnTo>
                  <a:pt x="1137453" y="41360"/>
                </a:lnTo>
                <a:lnTo>
                  <a:pt x="1138571" y="39166"/>
                </a:lnTo>
                <a:lnTo>
                  <a:pt x="1140807" y="37505"/>
                </a:lnTo>
                <a:lnTo>
                  <a:pt x="1143044" y="35844"/>
                </a:lnTo>
                <a:lnTo>
                  <a:pt x="1146334" y="35013"/>
                </a:lnTo>
                <a:lnTo>
                  <a:pt x="1157196" y="35013"/>
                </a:lnTo>
                <a:lnTo>
                  <a:pt x="1161776" y="36525"/>
                </a:lnTo>
                <a:lnTo>
                  <a:pt x="1164417" y="39549"/>
                </a:lnTo>
                <a:lnTo>
                  <a:pt x="1166035" y="41679"/>
                </a:lnTo>
                <a:lnTo>
                  <a:pt x="1166951" y="44043"/>
                </a:lnTo>
                <a:lnTo>
                  <a:pt x="1167164" y="46641"/>
                </a:lnTo>
                <a:lnTo>
                  <a:pt x="1178027" y="46641"/>
                </a:lnTo>
                <a:lnTo>
                  <a:pt x="1178112" y="42212"/>
                </a:lnTo>
                <a:lnTo>
                  <a:pt x="1176727" y="38080"/>
                </a:lnTo>
                <a:lnTo>
                  <a:pt x="1173873" y="34246"/>
                </a:lnTo>
                <a:lnTo>
                  <a:pt x="1169315" y="28198"/>
                </a:lnTo>
                <a:lnTo>
                  <a:pt x="1161882" y="25173"/>
                </a:lnTo>
                <a:lnTo>
                  <a:pt x="1143693" y="25173"/>
                </a:lnTo>
                <a:lnTo>
                  <a:pt x="1137421" y="27175"/>
                </a:lnTo>
                <a:lnTo>
                  <a:pt x="1132756" y="31179"/>
                </a:lnTo>
                <a:lnTo>
                  <a:pt x="1128092" y="35184"/>
                </a:lnTo>
                <a:lnTo>
                  <a:pt x="1125760" y="40422"/>
                </a:lnTo>
                <a:lnTo>
                  <a:pt x="1125760" y="52392"/>
                </a:lnTo>
                <a:lnTo>
                  <a:pt x="1128230" y="56694"/>
                </a:lnTo>
                <a:lnTo>
                  <a:pt x="1133172" y="59804"/>
                </a:lnTo>
                <a:lnTo>
                  <a:pt x="1135940" y="61593"/>
                </a:lnTo>
                <a:lnTo>
                  <a:pt x="1140243" y="63211"/>
                </a:lnTo>
                <a:lnTo>
                  <a:pt x="1146079" y="64659"/>
                </a:lnTo>
                <a:lnTo>
                  <a:pt x="1155216" y="66960"/>
                </a:lnTo>
                <a:lnTo>
                  <a:pt x="1160114" y="68195"/>
                </a:lnTo>
                <a:lnTo>
                  <a:pt x="1163394" y="69281"/>
                </a:lnTo>
                <a:lnTo>
                  <a:pt x="1165056" y="70218"/>
                </a:lnTo>
                <a:lnTo>
                  <a:pt x="1167654" y="71752"/>
                </a:lnTo>
                <a:lnTo>
                  <a:pt x="1168953" y="73988"/>
                </a:lnTo>
                <a:lnTo>
                  <a:pt x="1168953" y="80803"/>
                </a:lnTo>
                <a:lnTo>
                  <a:pt x="1167335" y="83668"/>
                </a:lnTo>
                <a:lnTo>
                  <a:pt x="1164097" y="85521"/>
                </a:lnTo>
                <a:lnTo>
                  <a:pt x="1160860" y="87373"/>
                </a:lnTo>
                <a:lnTo>
                  <a:pt x="1157111" y="88300"/>
                </a:lnTo>
                <a:lnTo>
                  <a:pt x="1145695" y="88300"/>
                </a:lnTo>
                <a:lnTo>
                  <a:pt x="1140669" y="86447"/>
                </a:lnTo>
                <a:close/>
              </a:path>
              <a:path w="3739527" h="124336">
                <a:moveTo>
                  <a:pt x="1226843" y="61784"/>
                </a:moveTo>
                <a:lnTo>
                  <a:pt x="1226843" y="65149"/>
                </a:lnTo>
                <a:lnTo>
                  <a:pt x="1227077" y="68685"/>
                </a:lnTo>
                <a:lnTo>
                  <a:pt x="1227546" y="72391"/>
                </a:lnTo>
                <a:lnTo>
                  <a:pt x="1228483" y="79547"/>
                </a:lnTo>
                <a:lnTo>
                  <a:pt x="1230144" y="86277"/>
                </a:lnTo>
                <a:lnTo>
                  <a:pt x="1232530" y="92581"/>
                </a:lnTo>
                <a:lnTo>
                  <a:pt x="1234276" y="97181"/>
                </a:lnTo>
                <a:lnTo>
                  <a:pt x="1235895" y="100823"/>
                </a:lnTo>
                <a:lnTo>
                  <a:pt x="1237386" y="103507"/>
                </a:lnTo>
                <a:lnTo>
                  <a:pt x="1238877" y="106190"/>
                </a:lnTo>
                <a:lnTo>
                  <a:pt x="1242732" y="112388"/>
                </a:lnTo>
                <a:lnTo>
                  <a:pt x="1248951" y="122100"/>
                </a:lnTo>
                <a:lnTo>
                  <a:pt x="1256682" y="122100"/>
                </a:lnTo>
                <a:lnTo>
                  <a:pt x="1253953" y="116859"/>
                </a:lnTo>
                <a:lnTo>
                  <a:pt x="1247913" y="104380"/>
                </a:lnTo>
                <a:lnTo>
                  <a:pt x="1244095" y="94881"/>
                </a:lnTo>
                <a:lnTo>
                  <a:pt x="1241765" y="86738"/>
                </a:lnTo>
                <a:lnTo>
                  <a:pt x="1239631" y="74317"/>
                </a:lnTo>
                <a:lnTo>
                  <a:pt x="1238919" y="61017"/>
                </a:lnTo>
                <a:lnTo>
                  <a:pt x="1239143" y="53091"/>
                </a:lnTo>
                <a:lnTo>
                  <a:pt x="1240613" y="40232"/>
                </a:lnTo>
                <a:lnTo>
                  <a:pt x="1243456" y="28688"/>
                </a:lnTo>
                <a:lnTo>
                  <a:pt x="1244885" y="24732"/>
                </a:lnTo>
                <a:lnTo>
                  <a:pt x="1249546" y="14037"/>
                </a:lnTo>
                <a:lnTo>
                  <a:pt x="1256491" y="0"/>
                </a:lnTo>
                <a:lnTo>
                  <a:pt x="1248504" y="0"/>
                </a:lnTo>
                <a:lnTo>
                  <a:pt x="1243817" y="7498"/>
                </a:lnTo>
                <a:lnTo>
                  <a:pt x="1237030" y="19255"/>
                </a:lnTo>
                <a:lnTo>
                  <a:pt x="1232785" y="28113"/>
                </a:lnTo>
                <a:lnTo>
                  <a:pt x="1230122" y="35977"/>
                </a:lnTo>
                <a:lnTo>
                  <a:pt x="1227663" y="48308"/>
                </a:lnTo>
                <a:lnTo>
                  <a:pt x="1226843" y="61784"/>
                </a:lnTo>
                <a:close/>
              </a:path>
              <a:path w="3739527" h="124336">
                <a:moveTo>
                  <a:pt x="1284541" y="15259"/>
                </a:moveTo>
                <a:lnTo>
                  <a:pt x="1285223" y="13449"/>
                </a:lnTo>
                <a:lnTo>
                  <a:pt x="1287991" y="10734"/>
                </a:lnTo>
                <a:lnTo>
                  <a:pt x="1292986" y="10765"/>
                </a:lnTo>
                <a:lnTo>
                  <a:pt x="1295574" y="10925"/>
                </a:lnTo>
                <a:lnTo>
                  <a:pt x="1295574" y="447"/>
                </a:lnTo>
                <a:lnTo>
                  <a:pt x="1292954" y="255"/>
                </a:lnTo>
                <a:lnTo>
                  <a:pt x="1283050" y="191"/>
                </a:lnTo>
                <a:lnTo>
                  <a:pt x="1277875" y="2150"/>
                </a:lnTo>
                <a:lnTo>
                  <a:pt x="1275191" y="6069"/>
                </a:lnTo>
                <a:lnTo>
                  <a:pt x="1273700" y="8284"/>
                </a:lnTo>
                <a:lnTo>
                  <a:pt x="1272869" y="11777"/>
                </a:lnTo>
                <a:lnTo>
                  <a:pt x="1272699" y="16548"/>
                </a:lnTo>
                <a:lnTo>
                  <a:pt x="1272699" y="27282"/>
                </a:lnTo>
                <a:lnTo>
                  <a:pt x="1263178" y="27282"/>
                </a:lnTo>
                <a:lnTo>
                  <a:pt x="1263178" y="36355"/>
                </a:lnTo>
                <a:lnTo>
                  <a:pt x="1272699" y="36355"/>
                </a:lnTo>
                <a:lnTo>
                  <a:pt x="1272699" y="95392"/>
                </a:lnTo>
                <a:lnTo>
                  <a:pt x="1284072" y="95392"/>
                </a:lnTo>
                <a:lnTo>
                  <a:pt x="1284072" y="36355"/>
                </a:lnTo>
                <a:lnTo>
                  <a:pt x="1295574" y="36355"/>
                </a:lnTo>
                <a:lnTo>
                  <a:pt x="1295574" y="27282"/>
                </a:lnTo>
                <a:lnTo>
                  <a:pt x="1284200" y="27282"/>
                </a:lnTo>
                <a:lnTo>
                  <a:pt x="1284200" y="19870"/>
                </a:lnTo>
                <a:lnTo>
                  <a:pt x="1284541" y="15259"/>
                </a:lnTo>
                <a:close/>
              </a:path>
              <a:path w="3739527" h="124336">
                <a:moveTo>
                  <a:pt x="1302858" y="26962"/>
                </a:moveTo>
                <a:lnTo>
                  <a:pt x="1302858" y="95392"/>
                </a:lnTo>
                <a:lnTo>
                  <a:pt x="1314359" y="95392"/>
                </a:lnTo>
                <a:lnTo>
                  <a:pt x="1314359" y="51178"/>
                </a:lnTo>
                <a:lnTo>
                  <a:pt x="1315914" y="46887"/>
                </a:lnTo>
                <a:lnTo>
                  <a:pt x="1319024" y="43159"/>
                </a:lnTo>
                <a:lnTo>
                  <a:pt x="1322133" y="39432"/>
                </a:lnTo>
                <a:lnTo>
                  <a:pt x="1326585" y="37569"/>
                </a:lnTo>
                <a:lnTo>
                  <a:pt x="1333688" y="37590"/>
                </a:lnTo>
                <a:lnTo>
                  <a:pt x="1336148" y="37888"/>
                </a:lnTo>
                <a:lnTo>
                  <a:pt x="1336148" y="25748"/>
                </a:lnTo>
                <a:lnTo>
                  <a:pt x="1334912" y="25621"/>
                </a:lnTo>
                <a:lnTo>
                  <a:pt x="1332441" y="25429"/>
                </a:lnTo>
                <a:lnTo>
                  <a:pt x="1327884" y="25429"/>
                </a:lnTo>
                <a:lnTo>
                  <a:pt x="1323858" y="27080"/>
                </a:lnTo>
                <a:lnTo>
                  <a:pt x="1320365" y="30381"/>
                </a:lnTo>
                <a:lnTo>
                  <a:pt x="1316872" y="33682"/>
                </a:lnTo>
                <a:lnTo>
                  <a:pt x="1314679" y="36483"/>
                </a:lnTo>
                <a:lnTo>
                  <a:pt x="1313784" y="38783"/>
                </a:lnTo>
                <a:lnTo>
                  <a:pt x="1313784" y="26962"/>
                </a:lnTo>
                <a:lnTo>
                  <a:pt x="1302858" y="26962"/>
                </a:lnTo>
                <a:close/>
              </a:path>
              <a:path w="3739527" h="124336">
                <a:moveTo>
                  <a:pt x="1389000" y="79323"/>
                </a:moveTo>
                <a:lnTo>
                  <a:pt x="1386167" y="85095"/>
                </a:lnTo>
                <a:lnTo>
                  <a:pt x="1380939" y="87981"/>
                </a:lnTo>
                <a:lnTo>
                  <a:pt x="1366370" y="87981"/>
                </a:lnTo>
                <a:lnTo>
                  <a:pt x="1361301" y="85553"/>
                </a:lnTo>
                <a:lnTo>
                  <a:pt x="1358106" y="80697"/>
                </a:lnTo>
                <a:lnTo>
                  <a:pt x="1362813" y="97884"/>
                </a:lnTo>
                <a:lnTo>
                  <a:pt x="1374449" y="97836"/>
                </a:lnTo>
                <a:lnTo>
                  <a:pt x="1387764" y="94812"/>
                </a:lnTo>
                <a:lnTo>
                  <a:pt x="1389000" y="79323"/>
                </a:lnTo>
                <a:close/>
              </a:path>
              <a:path w="3739527" h="124336">
                <a:moveTo>
                  <a:pt x="1341494" y="62679"/>
                </a:moveTo>
                <a:lnTo>
                  <a:pt x="1341521" y="64525"/>
                </a:lnTo>
                <a:lnTo>
                  <a:pt x="1343818" y="77881"/>
                </a:lnTo>
                <a:lnTo>
                  <a:pt x="1349800" y="88332"/>
                </a:lnTo>
                <a:lnTo>
                  <a:pt x="1355337" y="94700"/>
                </a:lnTo>
                <a:lnTo>
                  <a:pt x="1362813" y="97884"/>
                </a:lnTo>
                <a:lnTo>
                  <a:pt x="1358106" y="80697"/>
                </a:lnTo>
                <a:lnTo>
                  <a:pt x="1354912" y="75841"/>
                </a:lnTo>
                <a:lnTo>
                  <a:pt x="1353314" y="69771"/>
                </a:lnTo>
                <a:lnTo>
                  <a:pt x="1353314" y="54905"/>
                </a:lnTo>
                <a:lnTo>
                  <a:pt x="1354912" y="48431"/>
                </a:lnTo>
                <a:lnTo>
                  <a:pt x="1358106" y="43064"/>
                </a:lnTo>
                <a:lnTo>
                  <a:pt x="1361301" y="37696"/>
                </a:lnTo>
                <a:lnTo>
                  <a:pt x="1366413" y="35013"/>
                </a:lnTo>
                <a:lnTo>
                  <a:pt x="1381365" y="35013"/>
                </a:lnTo>
                <a:lnTo>
                  <a:pt x="1386945" y="38165"/>
                </a:lnTo>
                <a:lnTo>
                  <a:pt x="1390182" y="44469"/>
                </a:lnTo>
                <a:lnTo>
                  <a:pt x="1392227" y="48473"/>
                </a:lnTo>
                <a:lnTo>
                  <a:pt x="1393249" y="53670"/>
                </a:lnTo>
                <a:lnTo>
                  <a:pt x="1393249" y="67130"/>
                </a:lnTo>
                <a:lnTo>
                  <a:pt x="1391833" y="73551"/>
                </a:lnTo>
                <a:lnTo>
                  <a:pt x="1389000" y="79323"/>
                </a:lnTo>
                <a:lnTo>
                  <a:pt x="1387764" y="94812"/>
                </a:lnTo>
                <a:lnTo>
                  <a:pt x="1397211" y="87086"/>
                </a:lnTo>
                <a:lnTo>
                  <a:pt x="1398870" y="84664"/>
                </a:lnTo>
                <a:lnTo>
                  <a:pt x="1403664" y="73343"/>
                </a:lnTo>
                <a:lnTo>
                  <a:pt x="1405262" y="59740"/>
                </a:lnTo>
                <a:lnTo>
                  <a:pt x="1405208" y="57170"/>
                </a:lnTo>
                <a:lnTo>
                  <a:pt x="1402615" y="43713"/>
                </a:lnTo>
                <a:lnTo>
                  <a:pt x="1396125" y="33799"/>
                </a:lnTo>
                <a:lnTo>
                  <a:pt x="1390033" y="27921"/>
                </a:lnTo>
                <a:lnTo>
                  <a:pt x="1382579" y="24982"/>
                </a:lnTo>
                <a:lnTo>
                  <a:pt x="1373485" y="24983"/>
                </a:lnTo>
                <a:lnTo>
                  <a:pt x="1360393" y="27585"/>
                </a:lnTo>
                <a:lnTo>
                  <a:pt x="1350247" y="35205"/>
                </a:lnTo>
                <a:lnTo>
                  <a:pt x="1348286" y="37740"/>
                </a:lnTo>
                <a:lnTo>
                  <a:pt x="1343192" y="48846"/>
                </a:lnTo>
                <a:lnTo>
                  <a:pt x="1341494" y="62679"/>
                </a:lnTo>
                <a:close/>
              </a:path>
              <a:path w="3739527" h="124336">
                <a:moveTo>
                  <a:pt x="1576864" y="86447"/>
                </a:moveTo>
                <a:lnTo>
                  <a:pt x="1573968" y="82741"/>
                </a:lnTo>
                <a:lnTo>
                  <a:pt x="1572392" y="80697"/>
                </a:lnTo>
                <a:lnTo>
                  <a:pt x="1571434" y="77758"/>
                </a:lnTo>
                <a:lnTo>
                  <a:pt x="1571093" y="73924"/>
                </a:lnTo>
                <a:lnTo>
                  <a:pt x="1560039" y="73924"/>
                </a:lnTo>
                <a:lnTo>
                  <a:pt x="1560337" y="80739"/>
                </a:lnTo>
                <a:lnTo>
                  <a:pt x="1562605" y="86458"/>
                </a:lnTo>
                <a:lnTo>
                  <a:pt x="1566844" y="91079"/>
                </a:lnTo>
                <a:lnTo>
                  <a:pt x="1571082" y="95701"/>
                </a:lnTo>
                <a:lnTo>
                  <a:pt x="1578292" y="98012"/>
                </a:lnTo>
                <a:lnTo>
                  <a:pt x="1597929" y="98012"/>
                </a:lnTo>
                <a:lnTo>
                  <a:pt x="1604968" y="95797"/>
                </a:lnTo>
                <a:lnTo>
                  <a:pt x="1609590" y="91367"/>
                </a:lnTo>
                <a:lnTo>
                  <a:pt x="1614212" y="86937"/>
                </a:lnTo>
                <a:lnTo>
                  <a:pt x="1616523" y="81677"/>
                </a:lnTo>
                <a:lnTo>
                  <a:pt x="1616523" y="69281"/>
                </a:lnTo>
                <a:lnTo>
                  <a:pt x="1614286" y="64660"/>
                </a:lnTo>
                <a:lnTo>
                  <a:pt x="1609814" y="61721"/>
                </a:lnTo>
                <a:lnTo>
                  <a:pt x="1607002" y="59846"/>
                </a:lnTo>
                <a:lnTo>
                  <a:pt x="1601465" y="57908"/>
                </a:lnTo>
                <a:lnTo>
                  <a:pt x="1593201" y="55906"/>
                </a:lnTo>
                <a:lnTo>
                  <a:pt x="1585597" y="54053"/>
                </a:lnTo>
                <a:lnTo>
                  <a:pt x="1582275" y="53244"/>
                </a:lnTo>
                <a:lnTo>
                  <a:pt x="1579761" y="52307"/>
                </a:lnTo>
                <a:lnTo>
                  <a:pt x="1578057" y="51242"/>
                </a:lnTo>
                <a:lnTo>
                  <a:pt x="1575118" y="49453"/>
                </a:lnTo>
                <a:lnTo>
                  <a:pt x="1573648" y="47068"/>
                </a:lnTo>
                <a:lnTo>
                  <a:pt x="1573648" y="41360"/>
                </a:lnTo>
                <a:lnTo>
                  <a:pt x="1574767" y="39166"/>
                </a:lnTo>
                <a:lnTo>
                  <a:pt x="1577003" y="37505"/>
                </a:lnTo>
                <a:lnTo>
                  <a:pt x="1579239" y="35844"/>
                </a:lnTo>
                <a:lnTo>
                  <a:pt x="1582530" y="35013"/>
                </a:lnTo>
                <a:lnTo>
                  <a:pt x="1593392" y="35013"/>
                </a:lnTo>
                <a:lnTo>
                  <a:pt x="1597972" y="36525"/>
                </a:lnTo>
                <a:lnTo>
                  <a:pt x="1600613" y="39549"/>
                </a:lnTo>
                <a:lnTo>
                  <a:pt x="1602231" y="41679"/>
                </a:lnTo>
                <a:lnTo>
                  <a:pt x="1603147" y="44043"/>
                </a:lnTo>
                <a:lnTo>
                  <a:pt x="1603360" y="46642"/>
                </a:lnTo>
                <a:lnTo>
                  <a:pt x="1614222" y="46642"/>
                </a:lnTo>
                <a:lnTo>
                  <a:pt x="1614308" y="42212"/>
                </a:lnTo>
                <a:lnTo>
                  <a:pt x="1612923" y="38080"/>
                </a:lnTo>
                <a:lnTo>
                  <a:pt x="1610069" y="34246"/>
                </a:lnTo>
                <a:lnTo>
                  <a:pt x="1605511" y="28198"/>
                </a:lnTo>
                <a:lnTo>
                  <a:pt x="1598078" y="25173"/>
                </a:lnTo>
                <a:lnTo>
                  <a:pt x="1579889" y="25173"/>
                </a:lnTo>
                <a:lnTo>
                  <a:pt x="1573617" y="27175"/>
                </a:lnTo>
                <a:lnTo>
                  <a:pt x="1568952" y="31179"/>
                </a:lnTo>
                <a:lnTo>
                  <a:pt x="1564288" y="35184"/>
                </a:lnTo>
                <a:lnTo>
                  <a:pt x="1561956" y="40423"/>
                </a:lnTo>
                <a:lnTo>
                  <a:pt x="1561956" y="52392"/>
                </a:lnTo>
                <a:lnTo>
                  <a:pt x="1564426" y="56694"/>
                </a:lnTo>
                <a:lnTo>
                  <a:pt x="1569368" y="59804"/>
                </a:lnTo>
                <a:lnTo>
                  <a:pt x="1572136" y="61593"/>
                </a:lnTo>
                <a:lnTo>
                  <a:pt x="1576439" y="63211"/>
                </a:lnTo>
                <a:lnTo>
                  <a:pt x="1582275" y="64659"/>
                </a:lnTo>
                <a:lnTo>
                  <a:pt x="1591412" y="66960"/>
                </a:lnTo>
                <a:lnTo>
                  <a:pt x="1596310" y="68195"/>
                </a:lnTo>
                <a:lnTo>
                  <a:pt x="1599590" y="69281"/>
                </a:lnTo>
                <a:lnTo>
                  <a:pt x="1601252" y="70218"/>
                </a:lnTo>
                <a:lnTo>
                  <a:pt x="1603850" y="71752"/>
                </a:lnTo>
                <a:lnTo>
                  <a:pt x="1605149" y="73988"/>
                </a:lnTo>
                <a:lnTo>
                  <a:pt x="1605149" y="80803"/>
                </a:lnTo>
                <a:lnTo>
                  <a:pt x="1603531" y="83668"/>
                </a:lnTo>
                <a:lnTo>
                  <a:pt x="1600293" y="85521"/>
                </a:lnTo>
                <a:lnTo>
                  <a:pt x="1597056" y="87374"/>
                </a:lnTo>
                <a:lnTo>
                  <a:pt x="1593307" y="88300"/>
                </a:lnTo>
                <a:lnTo>
                  <a:pt x="1581891" y="88300"/>
                </a:lnTo>
                <a:lnTo>
                  <a:pt x="1576864" y="864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971878" y="4583937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66691" y="4583937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845537" y="458393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400696" y="458393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280185" y="4660018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898272" y="4697622"/>
            <a:ext cx="3442651" cy="109540"/>
          </a:xfrm>
          <a:custGeom>
            <a:avLst/>
            <a:gdLst/>
            <a:ahLst/>
            <a:cxnLst/>
            <a:rect l="l" t="t" r="r" b="b"/>
            <a:pathLst>
              <a:path w="3786916" h="124145">
                <a:moveTo>
                  <a:pt x="1666457" y="79131"/>
                </a:moveTo>
                <a:lnTo>
                  <a:pt x="1663625" y="84903"/>
                </a:lnTo>
                <a:lnTo>
                  <a:pt x="1658396" y="87789"/>
                </a:lnTo>
                <a:lnTo>
                  <a:pt x="1643827" y="87789"/>
                </a:lnTo>
                <a:lnTo>
                  <a:pt x="1638758" y="85361"/>
                </a:lnTo>
                <a:lnTo>
                  <a:pt x="1635564" y="80505"/>
                </a:lnTo>
                <a:lnTo>
                  <a:pt x="1640271" y="97692"/>
                </a:lnTo>
                <a:lnTo>
                  <a:pt x="1651906" y="97644"/>
                </a:lnTo>
                <a:lnTo>
                  <a:pt x="1665221" y="94620"/>
                </a:lnTo>
                <a:lnTo>
                  <a:pt x="1666457" y="79131"/>
                </a:lnTo>
                <a:close/>
              </a:path>
              <a:path w="3786916" h="124145">
                <a:moveTo>
                  <a:pt x="1618951" y="62487"/>
                </a:moveTo>
                <a:lnTo>
                  <a:pt x="1618979" y="64334"/>
                </a:lnTo>
                <a:lnTo>
                  <a:pt x="1621275" y="77690"/>
                </a:lnTo>
                <a:lnTo>
                  <a:pt x="1627257" y="88140"/>
                </a:lnTo>
                <a:lnTo>
                  <a:pt x="1632795" y="94508"/>
                </a:lnTo>
                <a:lnTo>
                  <a:pt x="1640271" y="97692"/>
                </a:lnTo>
                <a:lnTo>
                  <a:pt x="1635564" y="80505"/>
                </a:lnTo>
                <a:lnTo>
                  <a:pt x="1632369" y="75649"/>
                </a:lnTo>
                <a:lnTo>
                  <a:pt x="1630771" y="69579"/>
                </a:lnTo>
                <a:lnTo>
                  <a:pt x="1630771" y="54714"/>
                </a:lnTo>
                <a:lnTo>
                  <a:pt x="1632369" y="48239"/>
                </a:lnTo>
                <a:lnTo>
                  <a:pt x="1635564" y="42872"/>
                </a:lnTo>
                <a:lnTo>
                  <a:pt x="1638758" y="37505"/>
                </a:lnTo>
                <a:lnTo>
                  <a:pt x="1643870" y="34821"/>
                </a:lnTo>
                <a:lnTo>
                  <a:pt x="1658822" y="34821"/>
                </a:lnTo>
                <a:lnTo>
                  <a:pt x="1664402" y="37973"/>
                </a:lnTo>
                <a:lnTo>
                  <a:pt x="1667640" y="44278"/>
                </a:lnTo>
                <a:lnTo>
                  <a:pt x="1669684" y="48282"/>
                </a:lnTo>
                <a:lnTo>
                  <a:pt x="1670706" y="53478"/>
                </a:lnTo>
                <a:lnTo>
                  <a:pt x="1670706" y="66938"/>
                </a:lnTo>
                <a:lnTo>
                  <a:pt x="1669290" y="73360"/>
                </a:lnTo>
                <a:lnTo>
                  <a:pt x="1666457" y="79131"/>
                </a:lnTo>
                <a:lnTo>
                  <a:pt x="1665221" y="94620"/>
                </a:lnTo>
                <a:lnTo>
                  <a:pt x="1674668" y="86894"/>
                </a:lnTo>
                <a:lnTo>
                  <a:pt x="1676327" y="84472"/>
                </a:lnTo>
                <a:lnTo>
                  <a:pt x="1681121" y="73152"/>
                </a:lnTo>
                <a:lnTo>
                  <a:pt x="1682719" y="59548"/>
                </a:lnTo>
                <a:lnTo>
                  <a:pt x="1682665" y="56978"/>
                </a:lnTo>
                <a:lnTo>
                  <a:pt x="1680072" y="43522"/>
                </a:lnTo>
                <a:lnTo>
                  <a:pt x="1673582" y="33607"/>
                </a:lnTo>
                <a:lnTo>
                  <a:pt x="1667490" y="27729"/>
                </a:lnTo>
                <a:lnTo>
                  <a:pt x="1660036" y="24790"/>
                </a:lnTo>
                <a:lnTo>
                  <a:pt x="1650943" y="24791"/>
                </a:lnTo>
                <a:lnTo>
                  <a:pt x="1637850" y="27394"/>
                </a:lnTo>
                <a:lnTo>
                  <a:pt x="1627704" y="35013"/>
                </a:lnTo>
                <a:lnTo>
                  <a:pt x="1625743" y="37548"/>
                </a:lnTo>
                <a:lnTo>
                  <a:pt x="1620649" y="48654"/>
                </a:lnTo>
                <a:lnTo>
                  <a:pt x="1618951" y="62487"/>
                </a:lnTo>
                <a:close/>
              </a:path>
              <a:path w="3786916" h="124145">
                <a:moveTo>
                  <a:pt x="1700269" y="26771"/>
                </a:moveTo>
                <a:lnTo>
                  <a:pt x="1700269" y="95201"/>
                </a:lnTo>
                <a:lnTo>
                  <a:pt x="1711770" y="95201"/>
                </a:lnTo>
                <a:lnTo>
                  <a:pt x="1711770" y="50986"/>
                </a:lnTo>
                <a:lnTo>
                  <a:pt x="1713325" y="46695"/>
                </a:lnTo>
                <a:lnTo>
                  <a:pt x="1716435" y="42968"/>
                </a:lnTo>
                <a:lnTo>
                  <a:pt x="1719544" y="39241"/>
                </a:lnTo>
                <a:lnTo>
                  <a:pt x="1723996" y="37377"/>
                </a:lnTo>
                <a:lnTo>
                  <a:pt x="1731099" y="37398"/>
                </a:lnTo>
                <a:lnTo>
                  <a:pt x="1733559" y="37697"/>
                </a:lnTo>
                <a:lnTo>
                  <a:pt x="1733559" y="25557"/>
                </a:lnTo>
                <a:lnTo>
                  <a:pt x="1732323" y="25429"/>
                </a:lnTo>
                <a:lnTo>
                  <a:pt x="1729853" y="25237"/>
                </a:lnTo>
                <a:lnTo>
                  <a:pt x="1725295" y="25237"/>
                </a:lnTo>
                <a:lnTo>
                  <a:pt x="1721269" y="26888"/>
                </a:lnTo>
                <a:lnTo>
                  <a:pt x="1717776" y="30189"/>
                </a:lnTo>
                <a:lnTo>
                  <a:pt x="1714283" y="33490"/>
                </a:lnTo>
                <a:lnTo>
                  <a:pt x="1712090" y="36291"/>
                </a:lnTo>
                <a:lnTo>
                  <a:pt x="1711195" y="38591"/>
                </a:lnTo>
                <a:lnTo>
                  <a:pt x="1711195" y="26771"/>
                </a:lnTo>
                <a:lnTo>
                  <a:pt x="1700269" y="26771"/>
                </a:lnTo>
                <a:close/>
              </a:path>
              <a:path w="3786916" h="124145">
                <a:moveTo>
                  <a:pt x="1884555" y="79131"/>
                </a:moveTo>
                <a:lnTo>
                  <a:pt x="1881722" y="84903"/>
                </a:lnTo>
                <a:lnTo>
                  <a:pt x="1876494" y="87789"/>
                </a:lnTo>
                <a:lnTo>
                  <a:pt x="1861925" y="87789"/>
                </a:lnTo>
                <a:lnTo>
                  <a:pt x="1856856" y="85361"/>
                </a:lnTo>
                <a:lnTo>
                  <a:pt x="1853662" y="80505"/>
                </a:lnTo>
                <a:lnTo>
                  <a:pt x="1858369" y="97692"/>
                </a:lnTo>
                <a:lnTo>
                  <a:pt x="1870004" y="97644"/>
                </a:lnTo>
                <a:lnTo>
                  <a:pt x="1883319" y="94620"/>
                </a:lnTo>
                <a:lnTo>
                  <a:pt x="1884555" y="79131"/>
                </a:lnTo>
                <a:close/>
              </a:path>
              <a:path w="3786916" h="124145">
                <a:moveTo>
                  <a:pt x="1837049" y="62487"/>
                </a:moveTo>
                <a:lnTo>
                  <a:pt x="1837076" y="64334"/>
                </a:lnTo>
                <a:lnTo>
                  <a:pt x="1839373" y="77690"/>
                </a:lnTo>
                <a:lnTo>
                  <a:pt x="1845355" y="88140"/>
                </a:lnTo>
                <a:lnTo>
                  <a:pt x="1850893" y="94508"/>
                </a:lnTo>
                <a:lnTo>
                  <a:pt x="1858369" y="97692"/>
                </a:lnTo>
                <a:lnTo>
                  <a:pt x="1853662" y="80505"/>
                </a:lnTo>
                <a:lnTo>
                  <a:pt x="1850467" y="75649"/>
                </a:lnTo>
                <a:lnTo>
                  <a:pt x="1848869" y="69579"/>
                </a:lnTo>
                <a:lnTo>
                  <a:pt x="1848869" y="54714"/>
                </a:lnTo>
                <a:lnTo>
                  <a:pt x="1850467" y="48239"/>
                </a:lnTo>
                <a:lnTo>
                  <a:pt x="1853662" y="42872"/>
                </a:lnTo>
                <a:lnTo>
                  <a:pt x="1856856" y="37505"/>
                </a:lnTo>
                <a:lnTo>
                  <a:pt x="1861968" y="34821"/>
                </a:lnTo>
                <a:lnTo>
                  <a:pt x="1876920" y="34821"/>
                </a:lnTo>
                <a:lnTo>
                  <a:pt x="1882500" y="37973"/>
                </a:lnTo>
                <a:lnTo>
                  <a:pt x="1885737" y="44278"/>
                </a:lnTo>
                <a:lnTo>
                  <a:pt x="1887782" y="48282"/>
                </a:lnTo>
                <a:lnTo>
                  <a:pt x="1888804" y="53478"/>
                </a:lnTo>
                <a:lnTo>
                  <a:pt x="1888804" y="66938"/>
                </a:lnTo>
                <a:lnTo>
                  <a:pt x="1887388" y="73360"/>
                </a:lnTo>
                <a:lnTo>
                  <a:pt x="1884555" y="79131"/>
                </a:lnTo>
                <a:lnTo>
                  <a:pt x="1883319" y="94620"/>
                </a:lnTo>
                <a:lnTo>
                  <a:pt x="1892766" y="86894"/>
                </a:lnTo>
                <a:lnTo>
                  <a:pt x="1894425" y="84473"/>
                </a:lnTo>
                <a:lnTo>
                  <a:pt x="1899219" y="73152"/>
                </a:lnTo>
                <a:lnTo>
                  <a:pt x="1900817" y="59548"/>
                </a:lnTo>
                <a:lnTo>
                  <a:pt x="1900763" y="56978"/>
                </a:lnTo>
                <a:lnTo>
                  <a:pt x="1898170" y="43522"/>
                </a:lnTo>
                <a:lnTo>
                  <a:pt x="1891680" y="33607"/>
                </a:lnTo>
                <a:lnTo>
                  <a:pt x="1885588" y="27729"/>
                </a:lnTo>
                <a:lnTo>
                  <a:pt x="1878134" y="24790"/>
                </a:lnTo>
                <a:lnTo>
                  <a:pt x="1869040" y="24791"/>
                </a:lnTo>
                <a:lnTo>
                  <a:pt x="1855948" y="27394"/>
                </a:lnTo>
                <a:lnTo>
                  <a:pt x="1845802" y="35013"/>
                </a:lnTo>
                <a:lnTo>
                  <a:pt x="1843841" y="37548"/>
                </a:lnTo>
                <a:lnTo>
                  <a:pt x="1838747" y="48654"/>
                </a:lnTo>
                <a:lnTo>
                  <a:pt x="1837049" y="62487"/>
                </a:lnTo>
                <a:close/>
              </a:path>
              <a:path w="3786916" h="124145">
                <a:moveTo>
                  <a:pt x="1929548" y="26771"/>
                </a:moveTo>
                <a:lnTo>
                  <a:pt x="1917792" y="26771"/>
                </a:lnTo>
                <a:lnTo>
                  <a:pt x="1917792" y="79121"/>
                </a:lnTo>
                <a:lnTo>
                  <a:pt x="1918750" y="83785"/>
                </a:lnTo>
                <a:lnTo>
                  <a:pt x="1920667" y="87278"/>
                </a:lnTo>
                <a:lnTo>
                  <a:pt x="1924203" y="93795"/>
                </a:lnTo>
                <a:lnTo>
                  <a:pt x="1930848" y="97053"/>
                </a:lnTo>
                <a:lnTo>
                  <a:pt x="1931210" y="80761"/>
                </a:lnTo>
                <a:lnTo>
                  <a:pt x="1930103" y="78546"/>
                </a:lnTo>
                <a:lnTo>
                  <a:pt x="1929548" y="75692"/>
                </a:lnTo>
                <a:lnTo>
                  <a:pt x="1929548" y="26771"/>
                </a:lnTo>
                <a:close/>
              </a:path>
              <a:path w="3786916" h="124145">
                <a:moveTo>
                  <a:pt x="1937067" y="86894"/>
                </a:moveTo>
                <a:lnTo>
                  <a:pt x="1933254" y="84850"/>
                </a:lnTo>
                <a:lnTo>
                  <a:pt x="1931210" y="80761"/>
                </a:lnTo>
                <a:lnTo>
                  <a:pt x="1930848" y="97053"/>
                </a:lnTo>
                <a:lnTo>
                  <a:pt x="1946864" y="97053"/>
                </a:lnTo>
                <a:lnTo>
                  <a:pt x="1952189" y="95264"/>
                </a:lnTo>
                <a:lnTo>
                  <a:pt x="1956577" y="91686"/>
                </a:lnTo>
                <a:lnTo>
                  <a:pt x="1958791" y="89897"/>
                </a:lnTo>
                <a:lnTo>
                  <a:pt x="1960644" y="87704"/>
                </a:lnTo>
                <a:lnTo>
                  <a:pt x="1962135" y="85105"/>
                </a:lnTo>
                <a:lnTo>
                  <a:pt x="1962008" y="95201"/>
                </a:lnTo>
                <a:lnTo>
                  <a:pt x="1972870" y="95201"/>
                </a:lnTo>
                <a:lnTo>
                  <a:pt x="1972870" y="26771"/>
                </a:lnTo>
                <a:lnTo>
                  <a:pt x="1961369" y="26771"/>
                </a:lnTo>
                <a:lnTo>
                  <a:pt x="1961369" y="67066"/>
                </a:lnTo>
                <a:lnTo>
                  <a:pt x="1960581" y="72327"/>
                </a:lnTo>
                <a:lnTo>
                  <a:pt x="1959005" y="76160"/>
                </a:lnTo>
                <a:lnTo>
                  <a:pt x="1956108" y="83316"/>
                </a:lnTo>
                <a:lnTo>
                  <a:pt x="1950656" y="86894"/>
                </a:lnTo>
                <a:lnTo>
                  <a:pt x="1937067" y="86894"/>
                </a:lnTo>
                <a:close/>
              </a:path>
              <a:path w="3786916" h="124145">
                <a:moveTo>
                  <a:pt x="1994701" y="26771"/>
                </a:moveTo>
                <a:lnTo>
                  <a:pt x="1994701" y="95201"/>
                </a:lnTo>
                <a:lnTo>
                  <a:pt x="2006202" y="95201"/>
                </a:lnTo>
                <a:lnTo>
                  <a:pt x="2006202" y="50986"/>
                </a:lnTo>
                <a:lnTo>
                  <a:pt x="2007757" y="46695"/>
                </a:lnTo>
                <a:lnTo>
                  <a:pt x="2010867" y="42968"/>
                </a:lnTo>
                <a:lnTo>
                  <a:pt x="2013976" y="39241"/>
                </a:lnTo>
                <a:lnTo>
                  <a:pt x="2018428" y="37377"/>
                </a:lnTo>
                <a:lnTo>
                  <a:pt x="2025531" y="37398"/>
                </a:lnTo>
                <a:lnTo>
                  <a:pt x="2027991" y="37697"/>
                </a:lnTo>
                <a:lnTo>
                  <a:pt x="2027991" y="25557"/>
                </a:lnTo>
                <a:lnTo>
                  <a:pt x="2026756" y="25429"/>
                </a:lnTo>
                <a:lnTo>
                  <a:pt x="2024285" y="25237"/>
                </a:lnTo>
                <a:lnTo>
                  <a:pt x="2019727" y="25237"/>
                </a:lnTo>
                <a:lnTo>
                  <a:pt x="2015702" y="26888"/>
                </a:lnTo>
                <a:lnTo>
                  <a:pt x="2012208" y="30189"/>
                </a:lnTo>
                <a:lnTo>
                  <a:pt x="2008715" y="33490"/>
                </a:lnTo>
                <a:lnTo>
                  <a:pt x="2006522" y="36291"/>
                </a:lnTo>
                <a:lnTo>
                  <a:pt x="2005627" y="38591"/>
                </a:lnTo>
                <a:lnTo>
                  <a:pt x="2005627" y="26771"/>
                </a:lnTo>
                <a:lnTo>
                  <a:pt x="1994701" y="26771"/>
                </a:lnTo>
                <a:close/>
              </a:path>
              <a:path w="3786916" h="124145">
                <a:moveTo>
                  <a:pt x="2085433" y="15068"/>
                </a:moveTo>
                <a:lnTo>
                  <a:pt x="2086115" y="13257"/>
                </a:lnTo>
                <a:lnTo>
                  <a:pt x="2088883" y="10542"/>
                </a:lnTo>
                <a:lnTo>
                  <a:pt x="2093878" y="10574"/>
                </a:lnTo>
                <a:lnTo>
                  <a:pt x="2096466" y="10734"/>
                </a:lnTo>
                <a:lnTo>
                  <a:pt x="2096466" y="255"/>
                </a:lnTo>
                <a:lnTo>
                  <a:pt x="2093846" y="63"/>
                </a:lnTo>
                <a:lnTo>
                  <a:pt x="2083942" y="0"/>
                </a:lnTo>
                <a:lnTo>
                  <a:pt x="2078767" y="1959"/>
                </a:lnTo>
                <a:lnTo>
                  <a:pt x="2076083" y="5878"/>
                </a:lnTo>
                <a:lnTo>
                  <a:pt x="2074592" y="8093"/>
                </a:lnTo>
                <a:lnTo>
                  <a:pt x="2073761" y="11585"/>
                </a:lnTo>
                <a:lnTo>
                  <a:pt x="2073591" y="16356"/>
                </a:lnTo>
                <a:lnTo>
                  <a:pt x="2073591" y="27090"/>
                </a:lnTo>
                <a:lnTo>
                  <a:pt x="2064071" y="27090"/>
                </a:lnTo>
                <a:lnTo>
                  <a:pt x="2064071" y="36163"/>
                </a:lnTo>
                <a:lnTo>
                  <a:pt x="2073591" y="36163"/>
                </a:lnTo>
                <a:lnTo>
                  <a:pt x="2073591" y="95201"/>
                </a:lnTo>
                <a:lnTo>
                  <a:pt x="2084965" y="95201"/>
                </a:lnTo>
                <a:lnTo>
                  <a:pt x="2084965" y="36163"/>
                </a:lnTo>
                <a:lnTo>
                  <a:pt x="2096466" y="36163"/>
                </a:lnTo>
                <a:lnTo>
                  <a:pt x="2096466" y="27090"/>
                </a:lnTo>
                <a:lnTo>
                  <a:pt x="2085093" y="27090"/>
                </a:lnTo>
                <a:lnTo>
                  <a:pt x="2085093" y="19679"/>
                </a:lnTo>
                <a:lnTo>
                  <a:pt x="2085433" y="15068"/>
                </a:lnTo>
                <a:close/>
              </a:path>
              <a:path w="3786916" h="124145">
                <a:moveTo>
                  <a:pt x="2107520" y="1341"/>
                </a:moveTo>
                <a:lnTo>
                  <a:pt x="2107520" y="14376"/>
                </a:lnTo>
                <a:lnTo>
                  <a:pt x="2119021" y="14376"/>
                </a:lnTo>
                <a:lnTo>
                  <a:pt x="2119021" y="1341"/>
                </a:lnTo>
                <a:lnTo>
                  <a:pt x="2107520" y="1341"/>
                </a:lnTo>
                <a:close/>
              </a:path>
              <a:path w="3786916" h="124145">
                <a:moveTo>
                  <a:pt x="2103750" y="26771"/>
                </a:moveTo>
                <a:lnTo>
                  <a:pt x="2103750" y="95201"/>
                </a:lnTo>
                <a:lnTo>
                  <a:pt x="2115251" y="95201"/>
                </a:lnTo>
                <a:lnTo>
                  <a:pt x="2115251" y="50986"/>
                </a:lnTo>
                <a:lnTo>
                  <a:pt x="2116806" y="46695"/>
                </a:lnTo>
                <a:lnTo>
                  <a:pt x="2119021" y="44040"/>
                </a:lnTo>
                <a:lnTo>
                  <a:pt x="2119916" y="42968"/>
                </a:lnTo>
                <a:lnTo>
                  <a:pt x="2123025" y="39241"/>
                </a:lnTo>
                <a:lnTo>
                  <a:pt x="2127477" y="37377"/>
                </a:lnTo>
                <a:lnTo>
                  <a:pt x="2134580" y="37398"/>
                </a:lnTo>
                <a:lnTo>
                  <a:pt x="2136145" y="37588"/>
                </a:lnTo>
                <a:lnTo>
                  <a:pt x="2137040" y="37697"/>
                </a:lnTo>
                <a:lnTo>
                  <a:pt x="2147646" y="95201"/>
                </a:lnTo>
                <a:lnTo>
                  <a:pt x="2147646" y="50092"/>
                </a:lnTo>
                <a:lnTo>
                  <a:pt x="2149425" y="44001"/>
                </a:lnTo>
                <a:lnTo>
                  <a:pt x="2152982" y="40636"/>
                </a:lnTo>
                <a:lnTo>
                  <a:pt x="2152715" y="30668"/>
                </a:lnTo>
                <a:lnTo>
                  <a:pt x="2150245" y="33118"/>
                </a:lnTo>
                <a:lnTo>
                  <a:pt x="2147519" y="36483"/>
                </a:lnTo>
                <a:lnTo>
                  <a:pt x="2147519" y="26771"/>
                </a:lnTo>
                <a:lnTo>
                  <a:pt x="2136145" y="26771"/>
                </a:lnTo>
                <a:lnTo>
                  <a:pt x="2135805" y="25429"/>
                </a:lnTo>
                <a:lnTo>
                  <a:pt x="2133334" y="25237"/>
                </a:lnTo>
                <a:lnTo>
                  <a:pt x="2128776" y="25237"/>
                </a:lnTo>
                <a:lnTo>
                  <a:pt x="2124751" y="26888"/>
                </a:lnTo>
                <a:lnTo>
                  <a:pt x="2121257" y="30189"/>
                </a:lnTo>
                <a:lnTo>
                  <a:pt x="2119021" y="32303"/>
                </a:lnTo>
                <a:lnTo>
                  <a:pt x="2117764" y="33490"/>
                </a:lnTo>
                <a:lnTo>
                  <a:pt x="2115571" y="36291"/>
                </a:lnTo>
                <a:lnTo>
                  <a:pt x="2114676" y="38591"/>
                </a:lnTo>
                <a:lnTo>
                  <a:pt x="2107520" y="27090"/>
                </a:lnTo>
                <a:lnTo>
                  <a:pt x="2114676" y="27090"/>
                </a:lnTo>
                <a:lnTo>
                  <a:pt x="2114676" y="26771"/>
                </a:lnTo>
                <a:lnTo>
                  <a:pt x="2103750" y="26771"/>
                </a:lnTo>
                <a:close/>
              </a:path>
              <a:path w="3786916" h="124145">
                <a:moveTo>
                  <a:pt x="2119021" y="44040"/>
                </a:moveTo>
                <a:lnTo>
                  <a:pt x="2116806" y="46695"/>
                </a:lnTo>
                <a:lnTo>
                  <a:pt x="2115251" y="50986"/>
                </a:lnTo>
                <a:lnTo>
                  <a:pt x="2115251" y="95201"/>
                </a:lnTo>
                <a:lnTo>
                  <a:pt x="2119021" y="95201"/>
                </a:lnTo>
                <a:lnTo>
                  <a:pt x="2115251" y="55842"/>
                </a:lnTo>
                <a:lnTo>
                  <a:pt x="2119021" y="95201"/>
                </a:lnTo>
                <a:lnTo>
                  <a:pt x="2119021" y="44040"/>
                </a:lnTo>
                <a:close/>
              </a:path>
              <a:path w="3786916" h="124145">
                <a:moveTo>
                  <a:pt x="2107520" y="27090"/>
                </a:moveTo>
                <a:lnTo>
                  <a:pt x="2114676" y="38591"/>
                </a:lnTo>
                <a:lnTo>
                  <a:pt x="2115571" y="36291"/>
                </a:lnTo>
                <a:lnTo>
                  <a:pt x="2117764" y="33490"/>
                </a:lnTo>
                <a:lnTo>
                  <a:pt x="2119021" y="32303"/>
                </a:lnTo>
                <a:lnTo>
                  <a:pt x="2119021" y="27090"/>
                </a:lnTo>
                <a:lnTo>
                  <a:pt x="2107520" y="27090"/>
                </a:lnTo>
                <a:close/>
              </a:path>
              <a:path w="3786916" h="124145">
                <a:moveTo>
                  <a:pt x="2137040" y="25557"/>
                </a:moveTo>
                <a:lnTo>
                  <a:pt x="2135805" y="25429"/>
                </a:lnTo>
                <a:lnTo>
                  <a:pt x="2136145" y="26771"/>
                </a:lnTo>
                <a:lnTo>
                  <a:pt x="2137040" y="26771"/>
                </a:lnTo>
                <a:lnTo>
                  <a:pt x="2137040" y="25557"/>
                </a:lnTo>
                <a:close/>
              </a:path>
              <a:path w="3786916" h="124145">
                <a:moveTo>
                  <a:pt x="2177678" y="26579"/>
                </a:moveTo>
                <a:lnTo>
                  <a:pt x="2173290" y="25237"/>
                </a:lnTo>
                <a:lnTo>
                  <a:pt x="2163024" y="25237"/>
                </a:lnTo>
                <a:lnTo>
                  <a:pt x="2158722" y="26537"/>
                </a:lnTo>
                <a:lnTo>
                  <a:pt x="2154931" y="29135"/>
                </a:lnTo>
                <a:lnTo>
                  <a:pt x="2152715" y="30668"/>
                </a:lnTo>
                <a:lnTo>
                  <a:pt x="2152982" y="40636"/>
                </a:lnTo>
                <a:lnTo>
                  <a:pt x="2156539" y="37271"/>
                </a:lnTo>
                <a:lnTo>
                  <a:pt x="2160490" y="35588"/>
                </a:lnTo>
                <a:lnTo>
                  <a:pt x="2169605" y="35588"/>
                </a:lnTo>
                <a:lnTo>
                  <a:pt x="2172864" y="37185"/>
                </a:lnTo>
                <a:lnTo>
                  <a:pt x="2174611" y="40380"/>
                </a:lnTo>
                <a:lnTo>
                  <a:pt x="2175718" y="42510"/>
                </a:lnTo>
                <a:lnTo>
                  <a:pt x="2176272" y="45896"/>
                </a:lnTo>
                <a:lnTo>
                  <a:pt x="2176272" y="95201"/>
                </a:lnTo>
                <a:lnTo>
                  <a:pt x="2187965" y="95201"/>
                </a:lnTo>
                <a:lnTo>
                  <a:pt x="2182874" y="30796"/>
                </a:lnTo>
                <a:lnTo>
                  <a:pt x="2181000" y="29263"/>
                </a:lnTo>
                <a:lnTo>
                  <a:pt x="2177678" y="26579"/>
                </a:lnTo>
                <a:close/>
              </a:path>
              <a:path w="3786916" h="124145">
                <a:moveTo>
                  <a:pt x="2136145" y="37588"/>
                </a:moveTo>
                <a:lnTo>
                  <a:pt x="2136145" y="95201"/>
                </a:lnTo>
                <a:lnTo>
                  <a:pt x="2147646" y="95201"/>
                </a:lnTo>
                <a:lnTo>
                  <a:pt x="2137040" y="37697"/>
                </a:lnTo>
                <a:lnTo>
                  <a:pt x="2136145" y="37588"/>
                </a:lnTo>
                <a:close/>
              </a:path>
              <a:path w="3786916" h="124145">
                <a:moveTo>
                  <a:pt x="2286258" y="42680"/>
                </a:moveTo>
                <a:lnTo>
                  <a:pt x="2286258" y="53414"/>
                </a:lnTo>
                <a:lnTo>
                  <a:pt x="2352901" y="53414"/>
                </a:lnTo>
                <a:lnTo>
                  <a:pt x="2352901" y="42680"/>
                </a:lnTo>
                <a:lnTo>
                  <a:pt x="2286258" y="42680"/>
                </a:lnTo>
                <a:close/>
              </a:path>
              <a:path w="3786916" h="124145">
                <a:moveTo>
                  <a:pt x="2286258" y="70091"/>
                </a:moveTo>
                <a:lnTo>
                  <a:pt x="2286258" y="81016"/>
                </a:lnTo>
                <a:lnTo>
                  <a:pt x="2352901" y="81016"/>
                </a:lnTo>
                <a:lnTo>
                  <a:pt x="2352901" y="70091"/>
                </a:lnTo>
                <a:lnTo>
                  <a:pt x="2286258" y="70091"/>
                </a:lnTo>
                <a:close/>
              </a:path>
              <a:path w="3786916" h="124145">
                <a:moveTo>
                  <a:pt x="2440792" y="55523"/>
                </a:moveTo>
                <a:lnTo>
                  <a:pt x="2444768" y="41322"/>
                </a:lnTo>
                <a:lnTo>
                  <a:pt x="2448697" y="27286"/>
                </a:lnTo>
                <a:lnTo>
                  <a:pt x="2451471" y="17379"/>
                </a:lnTo>
                <a:lnTo>
                  <a:pt x="2453936" y="26235"/>
                </a:lnTo>
                <a:lnTo>
                  <a:pt x="2456451" y="35269"/>
                </a:lnTo>
                <a:lnTo>
                  <a:pt x="2462088" y="55523"/>
                </a:lnTo>
                <a:lnTo>
                  <a:pt x="2473362" y="55523"/>
                </a:lnTo>
                <a:lnTo>
                  <a:pt x="2468076" y="36497"/>
                </a:lnTo>
                <a:lnTo>
                  <a:pt x="2465741" y="35269"/>
                </a:lnTo>
                <a:lnTo>
                  <a:pt x="2458372" y="35269"/>
                </a:lnTo>
                <a:lnTo>
                  <a:pt x="2458908" y="25238"/>
                </a:lnTo>
                <a:lnTo>
                  <a:pt x="2458308" y="1341"/>
                </a:lnTo>
                <a:lnTo>
                  <a:pt x="2445940" y="27839"/>
                </a:lnTo>
                <a:lnTo>
                  <a:pt x="2435689" y="35524"/>
                </a:lnTo>
                <a:lnTo>
                  <a:pt x="2434649" y="36821"/>
                </a:lnTo>
                <a:lnTo>
                  <a:pt x="2429318" y="78162"/>
                </a:lnTo>
                <a:lnTo>
                  <a:pt x="2426826" y="64979"/>
                </a:lnTo>
                <a:lnTo>
                  <a:pt x="2423293" y="77694"/>
                </a:lnTo>
                <a:lnTo>
                  <a:pt x="2405594" y="1341"/>
                </a:lnTo>
                <a:lnTo>
                  <a:pt x="2391793" y="1341"/>
                </a:lnTo>
                <a:lnTo>
                  <a:pt x="2416329" y="95201"/>
                </a:lnTo>
                <a:lnTo>
                  <a:pt x="2429683" y="95201"/>
                </a:lnTo>
                <a:lnTo>
                  <a:pt x="2432856" y="83867"/>
                </a:lnTo>
                <a:lnTo>
                  <a:pt x="2439395" y="55523"/>
                </a:lnTo>
                <a:lnTo>
                  <a:pt x="2439608" y="49645"/>
                </a:lnTo>
                <a:lnTo>
                  <a:pt x="2441504" y="44800"/>
                </a:lnTo>
                <a:lnTo>
                  <a:pt x="2440792" y="55523"/>
                </a:lnTo>
                <a:close/>
              </a:path>
              <a:path w="3786916" h="124145">
                <a:moveTo>
                  <a:pt x="2428555" y="48716"/>
                </a:moveTo>
                <a:lnTo>
                  <a:pt x="2426744" y="62296"/>
                </a:lnTo>
                <a:lnTo>
                  <a:pt x="2426826" y="64979"/>
                </a:lnTo>
                <a:lnTo>
                  <a:pt x="2429318" y="78162"/>
                </a:lnTo>
                <a:lnTo>
                  <a:pt x="2434649" y="36821"/>
                </a:lnTo>
                <a:lnTo>
                  <a:pt x="2433987" y="37646"/>
                </a:lnTo>
                <a:lnTo>
                  <a:pt x="2428555" y="48716"/>
                </a:lnTo>
                <a:close/>
              </a:path>
              <a:path w="3786916" h="124145">
                <a:moveTo>
                  <a:pt x="2445082" y="40987"/>
                </a:moveTo>
                <a:lnTo>
                  <a:pt x="2448660" y="37175"/>
                </a:lnTo>
                <a:lnTo>
                  <a:pt x="2453090" y="35269"/>
                </a:lnTo>
                <a:lnTo>
                  <a:pt x="2456451" y="35269"/>
                </a:lnTo>
                <a:lnTo>
                  <a:pt x="2453936" y="26235"/>
                </a:lnTo>
                <a:lnTo>
                  <a:pt x="2448697" y="27286"/>
                </a:lnTo>
                <a:lnTo>
                  <a:pt x="2444768" y="41322"/>
                </a:lnTo>
                <a:lnTo>
                  <a:pt x="2445082" y="40987"/>
                </a:lnTo>
                <a:close/>
              </a:path>
              <a:path w="3786916" h="124145">
                <a:moveTo>
                  <a:pt x="2474154" y="43575"/>
                </a:moveTo>
                <a:lnTo>
                  <a:pt x="2475858" y="46557"/>
                </a:lnTo>
                <a:lnTo>
                  <a:pt x="2476945" y="50539"/>
                </a:lnTo>
                <a:lnTo>
                  <a:pt x="2477413" y="55523"/>
                </a:lnTo>
                <a:lnTo>
                  <a:pt x="2440792" y="55523"/>
                </a:lnTo>
                <a:lnTo>
                  <a:pt x="2439076" y="64660"/>
                </a:lnTo>
                <a:lnTo>
                  <a:pt x="2464631" y="64660"/>
                </a:lnTo>
                <a:lnTo>
                  <a:pt x="2470143" y="84462"/>
                </a:lnTo>
                <a:lnTo>
                  <a:pt x="2472621" y="81719"/>
                </a:lnTo>
                <a:lnTo>
                  <a:pt x="2475900" y="64660"/>
                </a:lnTo>
                <a:lnTo>
                  <a:pt x="2482543" y="64660"/>
                </a:lnTo>
                <a:lnTo>
                  <a:pt x="2481225" y="33884"/>
                </a:lnTo>
                <a:lnTo>
                  <a:pt x="2477754" y="30935"/>
                </a:lnTo>
                <a:lnTo>
                  <a:pt x="2473196" y="28656"/>
                </a:lnTo>
                <a:lnTo>
                  <a:pt x="2468638" y="26377"/>
                </a:lnTo>
                <a:lnTo>
                  <a:pt x="2465021" y="25501"/>
                </a:lnTo>
                <a:lnTo>
                  <a:pt x="2463931" y="25237"/>
                </a:lnTo>
                <a:lnTo>
                  <a:pt x="2458308" y="1341"/>
                </a:lnTo>
                <a:lnTo>
                  <a:pt x="2458908" y="25238"/>
                </a:lnTo>
                <a:lnTo>
                  <a:pt x="2459075" y="25237"/>
                </a:lnTo>
                <a:lnTo>
                  <a:pt x="2465741" y="35269"/>
                </a:lnTo>
                <a:lnTo>
                  <a:pt x="2468076" y="36497"/>
                </a:lnTo>
                <a:lnTo>
                  <a:pt x="2471002" y="38037"/>
                </a:lnTo>
                <a:lnTo>
                  <a:pt x="2474154" y="43575"/>
                </a:lnTo>
                <a:close/>
              </a:path>
              <a:path w="3786916" h="124145">
                <a:moveTo>
                  <a:pt x="2480440" y="73733"/>
                </a:moveTo>
                <a:lnTo>
                  <a:pt x="2478421" y="73733"/>
                </a:lnTo>
                <a:lnTo>
                  <a:pt x="2479522" y="77694"/>
                </a:lnTo>
                <a:lnTo>
                  <a:pt x="2479650" y="89706"/>
                </a:lnTo>
                <a:lnTo>
                  <a:pt x="2481737" y="87747"/>
                </a:lnTo>
                <a:lnTo>
                  <a:pt x="2488275" y="73733"/>
                </a:lnTo>
                <a:lnTo>
                  <a:pt x="2482543" y="64660"/>
                </a:lnTo>
                <a:lnTo>
                  <a:pt x="2480440" y="73733"/>
                </a:lnTo>
                <a:close/>
              </a:path>
              <a:path w="3786916" h="124145">
                <a:moveTo>
                  <a:pt x="2497221" y="1341"/>
                </a:moveTo>
                <a:lnTo>
                  <a:pt x="2487234" y="44426"/>
                </a:lnTo>
                <a:lnTo>
                  <a:pt x="2489234" y="64660"/>
                </a:lnTo>
                <a:lnTo>
                  <a:pt x="2488893" y="52733"/>
                </a:lnTo>
                <a:lnTo>
                  <a:pt x="2489234" y="57759"/>
                </a:lnTo>
                <a:lnTo>
                  <a:pt x="2489234" y="64660"/>
                </a:lnTo>
                <a:lnTo>
                  <a:pt x="2511150" y="1341"/>
                </a:lnTo>
                <a:lnTo>
                  <a:pt x="2497221" y="1341"/>
                </a:lnTo>
                <a:lnTo>
                  <a:pt x="2488212" y="49581"/>
                </a:lnTo>
                <a:lnTo>
                  <a:pt x="2487445" y="44981"/>
                </a:lnTo>
                <a:lnTo>
                  <a:pt x="2497221" y="1341"/>
                </a:lnTo>
                <a:close/>
              </a:path>
              <a:path w="3786916" h="124145">
                <a:moveTo>
                  <a:pt x="2476156" y="93114"/>
                </a:moveTo>
                <a:lnTo>
                  <a:pt x="2476114" y="76757"/>
                </a:lnTo>
                <a:lnTo>
                  <a:pt x="2474665" y="79419"/>
                </a:lnTo>
                <a:lnTo>
                  <a:pt x="2473016" y="94784"/>
                </a:lnTo>
                <a:lnTo>
                  <a:pt x="2473132" y="95201"/>
                </a:lnTo>
                <a:lnTo>
                  <a:pt x="2486486" y="95201"/>
                </a:lnTo>
                <a:lnTo>
                  <a:pt x="2476156" y="93114"/>
                </a:lnTo>
                <a:close/>
              </a:path>
              <a:path w="3786916" h="124145">
                <a:moveTo>
                  <a:pt x="2478421" y="73733"/>
                </a:moveTo>
                <a:lnTo>
                  <a:pt x="2475900" y="64660"/>
                </a:lnTo>
                <a:lnTo>
                  <a:pt x="2476966" y="73733"/>
                </a:lnTo>
                <a:lnTo>
                  <a:pt x="2479650" y="89706"/>
                </a:lnTo>
                <a:lnTo>
                  <a:pt x="2479522" y="77694"/>
                </a:lnTo>
                <a:lnTo>
                  <a:pt x="2478421" y="73733"/>
                </a:lnTo>
                <a:close/>
              </a:path>
              <a:path w="3786916" h="124145">
                <a:moveTo>
                  <a:pt x="2444507" y="1341"/>
                </a:moveTo>
                <a:lnTo>
                  <a:pt x="2434649" y="36821"/>
                </a:lnTo>
                <a:lnTo>
                  <a:pt x="2435689" y="35524"/>
                </a:lnTo>
                <a:lnTo>
                  <a:pt x="2445940" y="27839"/>
                </a:lnTo>
                <a:lnTo>
                  <a:pt x="2458308" y="1341"/>
                </a:lnTo>
                <a:lnTo>
                  <a:pt x="2444507" y="1341"/>
                </a:lnTo>
                <a:close/>
              </a:path>
              <a:path w="3786916" h="124145">
                <a:moveTo>
                  <a:pt x="2458908" y="25238"/>
                </a:moveTo>
                <a:lnTo>
                  <a:pt x="2458372" y="35269"/>
                </a:lnTo>
                <a:lnTo>
                  <a:pt x="2465741" y="35269"/>
                </a:lnTo>
                <a:lnTo>
                  <a:pt x="2459075" y="25237"/>
                </a:lnTo>
                <a:lnTo>
                  <a:pt x="2458908" y="25238"/>
                </a:lnTo>
                <a:close/>
              </a:path>
              <a:path w="3786916" h="124145">
                <a:moveTo>
                  <a:pt x="2550531" y="27090"/>
                </a:moveTo>
                <a:lnTo>
                  <a:pt x="2550531" y="95201"/>
                </a:lnTo>
                <a:lnTo>
                  <a:pt x="2562224" y="95201"/>
                </a:lnTo>
                <a:lnTo>
                  <a:pt x="2562224" y="27090"/>
                </a:lnTo>
                <a:lnTo>
                  <a:pt x="2550531" y="27090"/>
                </a:lnTo>
                <a:close/>
              </a:path>
              <a:path w="3786916" h="124145">
                <a:moveTo>
                  <a:pt x="2550531" y="1341"/>
                </a:moveTo>
                <a:lnTo>
                  <a:pt x="2550531" y="14376"/>
                </a:lnTo>
                <a:lnTo>
                  <a:pt x="2562224" y="14376"/>
                </a:lnTo>
                <a:lnTo>
                  <a:pt x="2562224" y="1341"/>
                </a:lnTo>
                <a:lnTo>
                  <a:pt x="2550531" y="1341"/>
                </a:lnTo>
                <a:close/>
              </a:path>
              <a:path w="3786916" h="124145">
                <a:moveTo>
                  <a:pt x="2666204" y="91772"/>
                </a:moveTo>
                <a:lnTo>
                  <a:pt x="2668909" y="75458"/>
                </a:lnTo>
                <a:lnTo>
                  <a:pt x="2669974" y="45939"/>
                </a:lnTo>
                <a:lnTo>
                  <a:pt x="2669463" y="33182"/>
                </a:lnTo>
                <a:lnTo>
                  <a:pt x="2667248" y="31009"/>
                </a:lnTo>
                <a:lnTo>
                  <a:pt x="2666481" y="41850"/>
                </a:lnTo>
                <a:lnTo>
                  <a:pt x="2665075" y="29519"/>
                </a:lnTo>
                <a:lnTo>
                  <a:pt x="2671082" y="1022"/>
                </a:lnTo>
                <a:lnTo>
                  <a:pt x="2659580" y="1022"/>
                </a:lnTo>
                <a:lnTo>
                  <a:pt x="2661071" y="26877"/>
                </a:lnTo>
                <a:lnTo>
                  <a:pt x="2662988" y="37761"/>
                </a:lnTo>
                <a:lnTo>
                  <a:pt x="2665544" y="82912"/>
                </a:lnTo>
                <a:lnTo>
                  <a:pt x="2666204" y="91772"/>
                </a:lnTo>
                <a:close/>
              </a:path>
              <a:path w="3786916" h="124145">
                <a:moveTo>
                  <a:pt x="2671082" y="49794"/>
                </a:moveTo>
                <a:lnTo>
                  <a:pt x="2671721" y="52222"/>
                </a:lnTo>
                <a:lnTo>
                  <a:pt x="2671721" y="66321"/>
                </a:lnTo>
                <a:lnTo>
                  <a:pt x="2678493" y="110216"/>
                </a:lnTo>
                <a:lnTo>
                  <a:pt x="2681049" y="105189"/>
                </a:lnTo>
                <a:lnTo>
                  <a:pt x="2680773" y="37037"/>
                </a:lnTo>
                <a:lnTo>
                  <a:pt x="2678430" y="28752"/>
                </a:lnTo>
                <a:lnTo>
                  <a:pt x="2676896" y="40316"/>
                </a:lnTo>
                <a:lnTo>
                  <a:pt x="2673020" y="43596"/>
                </a:lnTo>
                <a:lnTo>
                  <a:pt x="2671082" y="49794"/>
                </a:lnTo>
                <a:close/>
              </a:path>
              <a:path w="3786916" h="124145">
                <a:moveTo>
                  <a:pt x="2699537" y="37271"/>
                </a:moveTo>
                <a:lnTo>
                  <a:pt x="2701624" y="41019"/>
                </a:lnTo>
                <a:lnTo>
                  <a:pt x="2702901" y="43362"/>
                </a:lnTo>
                <a:lnTo>
                  <a:pt x="2703541" y="47046"/>
                </a:lnTo>
                <a:lnTo>
                  <a:pt x="2703541" y="95201"/>
                </a:lnTo>
                <a:lnTo>
                  <a:pt x="2715361" y="95201"/>
                </a:lnTo>
                <a:lnTo>
                  <a:pt x="2715361" y="44576"/>
                </a:lnTo>
                <a:lnTo>
                  <a:pt x="2714403" y="39315"/>
                </a:lnTo>
                <a:lnTo>
                  <a:pt x="2712486" y="35524"/>
                </a:lnTo>
                <a:lnTo>
                  <a:pt x="2708951" y="28581"/>
                </a:lnTo>
                <a:lnTo>
                  <a:pt x="2702220" y="25110"/>
                </a:lnTo>
                <a:lnTo>
                  <a:pt x="2686757" y="25110"/>
                </a:lnTo>
                <a:lnTo>
                  <a:pt x="2682327" y="27410"/>
                </a:lnTo>
                <a:lnTo>
                  <a:pt x="2680478" y="27410"/>
                </a:lnTo>
                <a:lnTo>
                  <a:pt x="2676257" y="30157"/>
                </a:lnTo>
                <a:lnTo>
                  <a:pt x="2673808" y="32585"/>
                </a:lnTo>
                <a:lnTo>
                  <a:pt x="2671721" y="35227"/>
                </a:lnTo>
                <a:lnTo>
                  <a:pt x="2671401" y="35631"/>
                </a:lnTo>
                <a:lnTo>
                  <a:pt x="2671082" y="36036"/>
                </a:lnTo>
                <a:lnTo>
                  <a:pt x="2671082" y="1022"/>
                </a:lnTo>
                <a:lnTo>
                  <a:pt x="2665075" y="29519"/>
                </a:lnTo>
                <a:lnTo>
                  <a:pt x="2666481" y="41850"/>
                </a:lnTo>
                <a:lnTo>
                  <a:pt x="2667248" y="31009"/>
                </a:lnTo>
                <a:lnTo>
                  <a:pt x="2669463" y="33182"/>
                </a:lnTo>
                <a:lnTo>
                  <a:pt x="2669974" y="45939"/>
                </a:lnTo>
                <a:lnTo>
                  <a:pt x="2668909" y="75458"/>
                </a:lnTo>
                <a:lnTo>
                  <a:pt x="2666204" y="91772"/>
                </a:lnTo>
                <a:lnTo>
                  <a:pt x="2668973" y="89173"/>
                </a:lnTo>
                <a:lnTo>
                  <a:pt x="2670783" y="71241"/>
                </a:lnTo>
                <a:lnTo>
                  <a:pt x="2671082" y="49923"/>
                </a:lnTo>
                <a:lnTo>
                  <a:pt x="2671721" y="52222"/>
                </a:lnTo>
                <a:lnTo>
                  <a:pt x="2671082" y="49794"/>
                </a:lnTo>
                <a:lnTo>
                  <a:pt x="2673020" y="43596"/>
                </a:lnTo>
                <a:lnTo>
                  <a:pt x="2671721" y="36036"/>
                </a:lnTo>
                <a:lnTo>
                  <a:pt x="2673020" y="43596"/>
                </a:lnTo>
                <a:lnTo>
                  <a:pt x="2676896" y="40316"/>
                </a:lnTo>
                <a:lnTo>
                  <a:pt x="2678430" y="28752"/>
                </a:lnTo>
                <a:lnTo>
                  <a:pt x="2680773" y="37037"/>
                </a:lnTo>
                <a:lnTo>
                  <a:pt x="2681049" y="105189"/>
                </a:lnTo>
                <a:lnTo>
                  <a:pt x="2682327" y="98332"/>
                </a:lnTo>
                <a:lnTo>
                  <a:pt x="2682327" y="36447"/>
                </a:lnTo>
                <a:lnTo>
                  <a:pt x="2685096" y="35397"/>
                </a:lnTo>
                <a:lnTo>
                  <a:pt x="2695618" y="35397"/>
                </a:lnTo>
                <a:lnTo>
                  <a:pt x="2699537" y="37271"/>
                </a:lnTo>
                <a:close/>
              </a:path>
              <a:path w="3786916" h="124145">
                <a:moveTo>
                  <a:pt x="2682136" y="26324"/>
                </a:moveTo>
                <a:lnTo>
                  <a:pt x="2680478" y="27410"/>
                </a:lnTo>
                <a:lnTo>
                  <a:pt x="2682327" y="27410"/>
                </a:lnTo>
                <a:lnTo>
                  <a:pt x="2686757" y="25110"/>
                </a:lnTo>
                <a:lnTo>
                  <a:pt x="2682136" y="26324"/>
                </a:lnTo>
                <a:close/>
              </a:path>
              <a:path w="3786916" h="124145">
                <a:moveTo>
                  <a:pt x="2671721" y="27410"/>
                </a:moveTo>
                <a:lnTo>
                  <a:pt x="2671721" y="35227"/>
                </a:lnTo>
                <a:lnTo>
                  <a:pt x="2673808" y="32585"/>
                </a:lnTo>
                <a:lnTo>
                  <a:pt x="2676257" y="30157"/>
                </a:lnTo>
                <a:lnTo>
                  <a:pt x="2680478" y="27410"/>
                </a:lnTo>
                <a:lnTo>
                  <a:pt x="2671721" y="27410"/>
                </a:lnTo>
                <a:close/>
              </a:path>
              <a:path w="3786916" h="124145">
                <a:moveTo>
                  <a:pt x="2638846" y="80601"/>
                </a:moveTo>
                <a:lnTo>
                  <a:pt x="2635715" y="76576"/>
                </a:lnTo>
                <a:lnTo>
                  <a:pt x="2634150" y="70708"/>
                </a:lnTo>
                <a:lnTo>
                  <a:pt x="2630731" y="35205"/>
                </a:lnTo>
                <a:lnTo>
                  <a:pt x="2629184" y="37142"/>
                </a:lnTo>
                <a:lnTo>
                  <a:pt x="2624043" y="48053"/>
                </a:lnTo>
                <a:lnTo>
                  <a:pt x="2622329" y="62040"/>
                </a:lnTo>
                <a:lnTo>
                  <a:pt x="2622373" y="64644"/>
                </a:lnTo>
                <a:lnTo>
                  <a:pt x="2624729" y="78609"/>
                </a:lnTo>
                <a:lnTo>
                  <a:pt x="2630667" y="88141"/>
                </a:lnTo>
                <a:lnTo>
                  <a:pt x="2636226" y="93401"/>
                </a:lnTo>
                <a:lnTo>
                  <a:pt x="2642712" y="96031"/>
                </a:lnTo>
                <a:lnTo>
                  <a:pt x="2655448" y="96031"/>
                </a:lnTo>
                <a:lnTo>
                  <a:pt x="2659622" y="95201"/>
                </a:lnTo>
                <a:lnTo>
                  <a:pt x="2671082" y="95201"/>
                </a:lnTo>
                <a:lnTo>
                  <a:pt x="2662967" y="93476"/>
                </a:lnTo>
                <a:lnTo>
                  <a:pt x="2659729" y="86639"/>
                </a:lnTo>
                <a:lnTo>
                  <a:pt x="2646183" y="86639"/>
                </a:lnTo>
                <a:lnTo>
                  <a:pt x="2641977" y="84626"/>
                </a:lnTo>
                <a:lnTo>
                  <a:pt x="2638846" y="80601"/>
                </a:lnTo>
                <a:close/>
              </a:path>
              <a:path w="3786916" h="124145">
                <a:moveTo>
                  <a:pt x="2634150" y="56439"/>
                </a:moveTo>
                <a:lnTo>
                  <a:pt x="2634938" y="51136"/>
                </a:lnTo>
                <a:lnTo>
                  <a:pt x="2636514" y="47089"/>
                </a:lnTo>
                <a:lnTo>
                  <a:pt x="2639496" y="39507"/>
                </a:lnTo>
                <a:lnTo>
                  <a:pt x="2645033" y="35716"/>
                </a:lnTo>
                <a:lnTo>
                  <a:pt x="2658536" y="35716"/>
                </a:lnTo>
                <a:lnTo>
                  <a:pt x="2659580" y="36196"/>
                </a:lnTo>
                <a:lnTo>
                  <a:pt x="2659580" y="86639"/>
                </a:lnTo>
                <a:lnTo>
                  <a:pt x="2659729" y="86639"/>
                </a:lnTo>
                <a:lnTo>
                  <a:pt x="2662967" y="93476"/>
                </a:lnTo>
                <a:lnTo>
                  <a:pt x="2671082" y="95201"/>
                </a:lnTo>
                <a:lnTo>
                  <a:pt x="2671082" y="85972"/>
                </a:lnTo>
                <a:lnTo>
                  <a:pt x="2671273" y="85681"/>
                </a:lnTo>
                <a:lnTo>
                  <a:pt x="2671401" y="95094"/>
                </a:lnTo>
                <a:lnTo>
                  <a:pt x="2670656" y="101633"/>
                </a:lnTo>
                <a:lnTo>
                  <a:pt x="2669037" y="105296"/>
                </a:lnTo>
                <a:lnTo>
                  <a:pt x="2666311" y="111515"/>
                </a:lnTo>
                <a:lnTo>
                  <a:pt x="2660539" y="114624"/>
                </a:lnTo>
                <a:lnTo>
                  <a:pt x="2646141" y="114624"/>
                </a:lnTo>
                <a:lnTo>
                  <a:pt x="2642052" y="113347"/>
                </a:lnTo>
                <a:lnTo>
                  <a:pt x="2639453" y="110791"/>
                </a:lnTo>
                <a:lnTo>
                  <a:pt x="2637792" y="109130"/>
                </a:lnTo>
                <a:lnTo>
                  <a:pt x="2636684" y="106765"/>
                </a:lnTo>
                <a:lnTo>
                  <a:pt x="2636131" y="103699"/>
                </a:lnTo>
                <a:lnTo>
                  <a:pt x="2624438" y="103699"/>
                </a:lnTo>
                <a:lnTo>
                  <a:pt x="2625034" y="110727"/>
                </a:lnTo>
                <a:lnTo>
                  <a:pt x="2627845" y="115892"/>
                </a:lnTo>
                <a:lnTo>
                  <a:pt x="2632872" y="119193"/>
                </a:lnTo>
                <a:lnTo>
                  <a:pt x="2637898" y="122494"/>
                </a:lnTo>
                <a:lnTo>
                  <a:pt x="2644096" y="124144"/>
                </a:lnTo>
                <a:lnTo>
                  <a:pt x="2651466" y="124144"/>
                </a:lnTo>
                <a:lnTo>
                  <a:pt x="2657664" y="123767"/>
                </a:lnTo>
                <a:lnTo>
                  <a:pt x="2670297" y="119421"/>
                </a:lnTo>
                <a:lnTo>
                  <a:pt x="2678493" y="110216"/>
                </a:lnTo>
                <a:lnTo>
                  <a:pt x="2671721" y="66321"/>
                </a:lnTo>
                <a:lnTo>
                  <a:pt x="2671081" y="69676"/>
                </a:lnTo>
                <a:lnTo>
                  <a:pt x="2671082" y="49923"/>
                </a:lnTo>
                <a:lnTo>
                  <a:pt x="2670783" y="71241"/>
                </a:lnTo>
                <a:lnTo>
                  <a:pt x="2668973" y="89173"/>
                </a:lnTo>
                <a:lnTo>
                  <a:pt x="2666204" y="91772"/>
                </a:lnTo>
                <a:lnTo>
                  <a:pt x="2665544" y="82912"/>
                </a:lnTo>
                <a:lnTo>
                  <a:pt x="2662988" y="37761"/>
                </a:lnTo>
                <a:lnTo>
                  <a:pt x="2661071" y="26877"/>
                </a:lnTo>
                <a:lnTo>
                  <a:pt x="2659580" y="1022"/>
                </a:lnTo>
                <a:lnTo>
                  <a:pt x="2659580" y="26457"/>
                </a:lnTo>
                <a:lnTo>
                  <a:pt x="2656386" y="25557"/>
                </a:lnTo>
                <a:lnTo>
                  <a:pt x="2643095" y="25557"/>
                </a:lnTo>
                <a:lnTo>
                  <a:pt x="2636333" y="28773"/>
                </a:lnTo>
                <a:lnTo>
                  <a:pt x="2630731" y="35205"/>
                </a:lnTo>
                <a:lnTo>
                  <a:pt x="2634150" y="70708"/>
                </a:lnTo>
                <a:lnTo>
                  <a:pt x="2634150" y="56439"/>
                </a:lnTo>
                <a:close/>
              </a:path>
              <a:path w="3786916" h="124145">
                <a:moveTo>
                  <a:pt x="2870905" y="64660"/>
                </a:moveTo>
                <a:lnTo>
                  <a:pt x="2870905" y="57759"/>
                </a:lnTo>
                <a:lnTo>
                  <a:pt x="2870564" y="52733"/>
                </a:lnTo>
                <a:lnTo>
                  <a:pt x="2869883" y="49581"/>
                </a:lnTo>
                <a:lnTo>
                  <a:pt x="2869116" y="44981"/>
                </a:lnTo>
                <a:lnTo>
                  <a:pt x="2867583" y="40955"/>
                </a:lnTo>
                <a:lnTo>
                  <a:pt x="2865283" y="37505"/>
                </a:lnTo>
                <a:lnTo>
                  <a:pt x="2864475" y="36280"/>
                </a:lnTo>
                <a:lnTo>
                  <a:pt x="2862897" y="33884"/>
                </a:lnTo>
                <a:lnTo>
                  <a:pt x="2859425" y="30935"/>
                </a:lnTo>
                <a:lnTo>
                  <a:pt x="2861246" y="37803"/>
                </a:lnTo>
                <a:lnTo>
                  <a:pt x="2859085" y="55523"/>
                </a:lnTo>
                <a:lnTo>
                  <a:pt x="2852248" y="55523"/>
                </a:lnTo>
                <a:lnTo>
                  <a:pt x="2852248" y="61785"/>
                </a:lnTo>
                <a:lnTo>
                  <a:pt x="2870905" y="64660"/>
                </a:lnTo>
                <a:close/>
              </a:path>
              <a:path w="3786916" h="124145">
                <a:moveTo>
                  <a:pt x="2857647" y="42233"/>
                </a:moveTo>
                <a:lnTo>
                  <a:pt x="2856127" y="44103"/>
                </a:lnTo>
                <a:lnTo>
                  <a:pt x="2857530" y="46557"/>
                </a:lnTo>
                <a:lnTo>
                  <a:pt x="2858616" y="50539"/>
                </a:lnTo>
                <a:lnTo>
                  <a:pt x="2857647" y="42233"/>
                </a:lnTo>
                <a:close/>
              </a:path>
              <a:path w="3786916" h="124145">
                <a:moveTo>
                  <a:pt x="2852833" y="29210"/>
                </a:moveTo>
                <a:lnTo>
                  <a:pt x="2848290" y="35730"/>
                </a:lnTo>
                <a:lnTo>
                  <a:pt x="2852674" y="38038"/>
                </a:lnTo>
                <a:lnTo>
                  <a:pt x="2855826" y="43575"/>
                </a:lnTo>
                <a:lnTo>
                  <a:pt x="2852833" y="29210"/>
                </a:lnTo>
                <a:close/>
              </a:path>
              <a:path w="3786916" h="124145">
                <a:moveTo>
                  <a:pt x="2821280" y="49645"/>
                </a:moveTo>
                <a:lnTo>
                  <a:pt x="2823175" y="44800"/>
                </a:lnTo>
                <a:lnTo>
                  <a:pt x="2826753" y="40987"/>
                </a:lnTo>
                <a:lnTo>
                  <a:pt x="2830331" y="37175"/>
                </a:lnTo>
                <a:lnTo>
                  <a:pt x="2834761" y="35269"/>
                </a:lnTo>
                <a:lnTo>
                  <a:pt x="2847413" y="35269"/>
                </a:lnTo>
                <a:lnTo>
                  <a:pt x="2848290" y="35730"/>
                </a:lnTo>
                <a:lnTo>
                  <a:pt x="2852833" y="29210"/>
                </a:lnTo>
                <a:lnTo>
                  <a:pt x="2855826" y="43575"/>
                </a:lnTo>
                <a:lnTo>
                  <a:pt x="2859425" y="30935"/>
                </a:lnTo>
                <a:lnTo>
                  <a:pt x="2862897" y="33884"/>
                </a:lnTo>
                <a:lnTo>
                  <a:pt x="2864475" y="36280"/>
                </a:lnTo>
                <a:lnTo>
                  <a:pt x="2865943" y="35588"/>
                </a:lnTo>
                <a:lnTo>
                  <a:pt x="2876933" y="35588"/>
                </a:lnTo>
                <a:lnTo>
                  <a:pt x="2881299" y="37665"/>
                </a:lnTo>
                <a:lnTo>
                  <a:pt x="2884835" y="41818"/>
                </a:lnTo>
                <a:lnTo>
                  <a:pt x="2888370" y="45971"/>
                </a:lnTo>
                <a:lnTo>
                  <a:pt x="2890138" y="52371"/>
                </a:lnTo>
                <a:lnTo>
                  <a:pt x="2890138" y="69579"/>
                </a:lnTo>
                <a:lnTo>
                  <a:pt x="2888423" y="76150"/>
                </a:lnTo>
                <a:lnTo>
                  <a:pt x="2884994" y="80729"/>
                </a:lnTo>
                <a:lnTo>
                  <a:pt x="2881565" y="85308"/>
                </a:lnTo>
                <a:lnTo>
                  <a:pt x="2877188" y="87597"/>
                </a:lnTo>
                <a:lnTo>
                  <a:pt x="2865005" y="87597"/>
                </a:lnTo>
                <a:lnTo>
                  <a:pt x="2863921" y="87060"/>
                </a:lnTo>
                <a:lnTo>
                  <a:pt x="2861321" y="89706"/>
                </a:lnTo>
                <a:lnTo>
                  <a:pt x="2860022" y="85127"/>
                </a:lnTo>
                <a:lnTo>
                  <a:pt x="2856912" y="80186"/>
                </a:lnTo>
                <a:lnTo>
                  <a:pt x="2857828" y="93114"/>
                </a:lnTo>
                <a:lnTo>
                  <a:pt x="2854742" y="94755"/>
                </a:lnTo>
                <a:lnTo>
                  <a:pt x="2860660" y="97629"/>
                </a:lnTo>
                <a:lnTo>
                  <a:pt x="2868286" y="97629"/>
                </a:lnTo>
                <a:lnTo>
                  <a:pt x="2863408" y="87747"/>
                </a:lnTo>
                <a:lnTo>
                  <a:pt x="2868286" y="97629"/>
                </a:lnTo>
                <a:lnTo>
                  <a:pt x="2873014" y="97629"/>
                </a:lnTo>
                <a:lnTo>
                  <a:pt x="2877210" y="96692"/>
                </a:lnTo>
                <a:lnTo>
                  <a:pt x="2880873" y="94817"/>
                </a:lnTo>
                <a:lnTo>
                  <a:pt x="2884536" y="92943"/>
                </a:lnTo>
                <a:lnTo>
                  <a:pt x="2887710" y="89898"/>
                </a:lnTo>
                <a:lnTo>
                  <a:pt x="2890393" y="85681"/>
                </a:lnTo>
                <a:lnTo>
                  <a:pt x="2890393" y="95201"/>
                </a:lnTo>
                <a:lnTo>
                  <a:pt x="2900745" y="95201"/>
                </a:lnTo>
                <a:lnTo>
                  <a:pt x="2900745" y="1022"/>
                </a:lnTo>
                <a:lnTo>
                  <a:pt x="2889691" y="1022"/>
                </a:lnTo>
                <a:lnTo>
                  <a:pt x="2889691" y="35588"/>
                </a:lnTo>
                <a:lnTo>
                  <a:pt x="2887092" y="32394"/>
                </a:lnTo>
                <a:lnTo>
                  <a:pt x="2884771" y="30157"/>
                </a:lnTo>
                <a:lnTo>
                  <a:pt x="2882726" y="28879"/>
                </a:lnTo>
                <a:lnTo>
                  <a:pt x="2879191" y="26665"/>
                </a:lnTo>
                <a:lnTo>
                  <a:pt x="2874803" y="25557"/>
                </a:lnTo>
                <a:lnTo>
                  <a:pt x="2860107" y="25557"/>
                </a:lnTo>
                <a:lnTo>
                  <a:pt x="2854867" y="28656"/>
                </a:lnTo>
                <a:lnTo>
                  <a:pt x="2854401" y="28423"/>
                </a:lnTo>
                <a:lnTo>
                  <a:pt x="2850310" y="26377"/>
                </a:lnTo>
                <a:lnTo>
                  <a:pt x="2845603" y="25238"/>
                </a:lnTo>
                <a:lnTo>
                  <a:pt x="2840579" y="25238"/>
                </a:lnTo>
                <a:lnTo>
                  <a:pt x="2827612" y="27839"/>
                </a:lnTo>
                <a:lnTo>
                  <a:pt x="2817361" y="35524"/>
                </a:lnTo>
                <a:lnTo>
                  <a:pt x="2821067" y="55523"/>
                </a:lnTo>
                <a:lnTo>
                  <a:pt x="2821280" y="49645"/>
                </a:lnTo>
                <a:close/>
              </a:path>
              <a:path w="3786916" h="124145">
                <a:moveTo>
                  <a:pt x="2853504" y="95414"/>
                </a:moveTo>
                <a:lnTo>
                  <a:pt x="2854742" y="94755"/>
                </a:lnTo>
                <a:lnTo>
                  <a:pt x="2854058" y="94423"/>
                </a:lnTo>
                <a:lnTo>
                  <a:pt x="2848478" y="88013"/>
                </a:lnTo>
                <a:lnTo>
                  <a:pt x="2848350" y="96606"/>
                </a:lnTo>
                <a:lnTo>
                  <a:pt x="2853504" y="95414"/>
                </a:lnTo>
                <a:close/>
              </a:path>
              <a:path w="3786916" h="124145">
                <a:moveTo>
                  <a:pt x="2828734" y="85564"/>
                </a:moveTo>
                <a:lnTo>
                  <a:pt x="2825667" y="81368"/>
                </a:lnTo>
                <a:lnTo>
                  <a:pt x="2823218" y="94530"/>
                </a:lnTo>
                <a:lnTo>
                  <a:pt x="2830438" y="97629"/>
                </a:lnTo>
                <a:lnTo>
                  <a:pt x="2842450" y="97629"/>
                </a:lnTo>
                <a:lnTo>
                  <a:pt x="2845922" y="87661"/>
                </a:lnTo>
                <a:lnTo>
                  <a:pt x="2833484" y="87661"/>
                </a:lnTo>
                <a:lnTo>
                  <a:pt x="2828734" y="85564"/>
                </a:lnTo>
                <a:close/>
              </a:path>
              <a:path w="3786916" h="124145">
                <a:moveTo>
                  <a:pt x="2808415" y="62296"/>
                </a:moveTo>
                <a:lnTo>
                  <a:pt x="2808467" y="64819"/>
                </a:lnTo>
                <a:lnTo>
                  <a:pt x="2810989" y="78162"/>
                </a:lnTo>
                <a:lnTo>
                  <a:pt x="2817296" y="88332"/>
                </a:lnTo>
                <a:lnTo>
                  <a:pt x="2823218" y="94530"/>
                </a:lnTo>
                <a:lnTo>
                  <a:pt x="2825667" y="81368"/>
                </a:lnTo>
                <a:lnTo>
                  <a:pt x="2822600" y="77172"/>
                </a:lnTo>
                <a:lnTo>
                  <a:pt x="2820960" y="71603"/>
                </a:lnTo>
                <a:lnTo>
                  <a:pt x="2820747" y="64660"/>
                </a:lnTo>
                <a:lnTo>
                  <a:pt x="2840212" y="64660"/>
                </a:lnTo>
                <a:lnTo>
                  <a:pt x="2842444" y="77526"/>
                </a:lnTo>
                <a:lnTo>
                  <a:pt x="2847823" y="86875"/>
                </a:lnTo>
                <a:lnTo>
                  <a:pt x="2845922" y="87661"/>
                </a:lnTo>
                <a:lnTo>
                  <a:pt x="2842450" y="97629"/>
                </a:lnTo>
                <a:lnTo>
                  <a:pt x="2845581" y="97288"/>
                </a:lnTo>
                <a:lnTo>
                  <a:pt x="2848350" y="96606"/>
                </a:lnTo>
                <a:lnTo>
                  <a:pt x="2848478" y="88013"/>
                </a:lnTo>
                <a:lnTo>
                  <a:pt x="2854058" y="94423"/>
                </a:lnTo>
                <a:lnTo>
                  <a:pt x="2854742" y="94755"/>
                </a:lnTo>
                <a:lnTo>
                  <a:pt x="2857828" y="93114"/>
                </a:lnTo>
                <a:lnTo>
                  <a:pt x="2856912" y="80186"/>
                </a:lnTo>
                <a:lnTo>
                  <a:pt x="2860022" y="85127"/>
                </a:lnTo>
                <a:lnTo>
                  <a:pt x="2861321" y="89706"/>
                </a:lnTo>
                <a:lnTo>
                  <a:pt x="2863921" y="87060"/>
                </a:lnTo>
                <a:lnTo>
                  <a:pt x="2865293" y="85223"/>
                </a:lnTo>
                <a:lnTo>
                  <a:pt x="2866976" y="82135"/>
                </a:lnTo>
                <a:lnTo>
                  <a:pt x="2868658" y="79046"/>
                </a:lnTo>
                <a:lnTo>
                  <a:pt x="2869649" y="76246"/>
                </a:lnTo>
                <a:lnTo>
                  <a:pt x="2869947" y="73733"/>
                </a:lnTo>
                <a:lnTo>
                  <a:pt x="2858637" y="73733"/>
                </a:lnTo>
                <a:lnTo>
                  <a:pt x="2857785" y="76757"/>
                </a:lnTo>
                <a:lnTo>
                  <a:pt x="2856380" y="79340"/>
                </a:lnTo>
                <a:lnTo>
                  <a:pt x="2854292" y="81719"/>
                </a:lnTo>
                <a:lnTo>
                  <a:pt x="2850714" y="85681"/>
                </a:lnTo>
                <a:lnTo>
                  <a:pt x="2852248" y="69111"/>
                </a:lnTo>
                <a:lnTo>
                  <a:pt x="2852248" y="64660"/>
                </a:lnTo>
                <a:lnTo>
                  <a:pt x="2870905" y="64660"/>
                </a:lnTo>
                <a:lnTo>
                  <a:pt x="2852248" y="61785"/>
                </a:lnTo>
                <a:lnTo>
                  <a:pt x="2852248" y="53180"/>
                </a:lnTo>
                <a:lnTo>
                  <a:pt x="2854048" y="46663"/>
                </a:lnTo>
                <a:lnTo>
                  <a:pt x="2856127" y="44103"/>
                </a:lnTo>
                <a:lnTo>
                  <a:pt x="2857647" y="42233"/>
                </a:lnTo>
                <a:lnTo>
                  <a:pt x="2858616" y="50539"/>
                </a:lnTo>
                <a:lnTo>
                  <a:pt x="2859085" y="55523"/>
                </a:lnTo>
                <a:lnTo>
                  <a:pt x="2861246" y="37803"/>
                </a:lnTo>
                <a:lnTo>
                  <a:pt x="2859425" y="30935"/>
                </a:lnTo>
                <a:lnTo>
                  <a:pt x="2855826" y="43575"/>
                </a:lnTo>
                <a:lnTo>
                  <a:pt x="2852674" y="38038"/>
                </a:lnTo>
                <a:lnTo>
                  <a:pt x="2848290" y="35730"/>
                </a:lnTo>
                <a:lnTo>
                  <a:pt x="2847743" y="36515"/>
                </a:lnTo>
                <a:lnTo>
                  <a:pt x="2846860" y="37836"/>
                </a:lnTo>
                <a:lnTo>
                  <a:pt x="2841796" y="49247"/>
                </a:lnTo>
                <a:lnTo>
                  <a:pt x="2840991" y="55523"/>
                </a:lnTo>
                <a:lnTo>
                  <a:pt x="2821067" y="55523"/>
                </a:lnTo>
                <a:lnTo>
                  <a:pt x="2840134" y="64211"/>
                </a:lnTo>
                <a:lnTo>
                  <a:pt x="2840107" y="62423"/>
                </a:lnTo>
                <a:lnTo>
                  <a:pt x="2840134" y="64211"/>
                </a:lnTo>
                <a:lnTo>
                  <a:pt x="2821067" y="55523"/>
                </a:lnTo>
                <a:lnTo>
                  <a:pt x="2817361" y="35524"/>
                </a:lnTo>
                <a:lnTo>
                  <a:pt x="2815659" y="37647"/>
                </a:lnTo>
                <a:lnTo>
                  <a:pt x="2810226" y="48716"/>
                </a:lnTo>
                <a:lnTo>
                  <a:pt x="2808415" y="62296"/>
                </a:lnTo>
                <a:close/>
              </a:path>
              <a:path w="3786916" h="124145">
                <a:moveTo>
                  <a:pt x="2854292" y="81719"/>
                </a:moveTo>
                <a:lnTo>
                  <a:pt x="2856337" y="79419"/>
                </a:lnTo>
                <a:lnTo>
                  <a:pt x="2853802" y="75245"/>
                </a:lnTo>
                <a:lnTo>
                  <a:pt x="2852248" y="69111"/>
                </a:lnTo>
                <a:lnTo>
                  <a:pt x="2850714" y="85681"/>
                </a:lnTo>
                <a:lnTo>
                  <a:pt x="2854292" y="81719"/>
                </a:lnTo>
                <a:close/>
              </a:path>
              <a:path w="3786916" h="124145">
                <a:moveTo>
                  <a:pt x="3040379" y="47920"/>
                </a:moveTo>
                <a:lnTo>
                  <a:pt x="3040379" y="46003"/>
                </a:lnTo>
                <a:lnTo>
                  <a:pt x="3047854" y="95201"/>
                </a:lnTo>
                <a:lnTo>
                  <a:pt x="3051560" y="83444"/>
                </a:lnTo>
                <a:lnTo>
                  <a:pt x="3047854" y="95201"/>
                </a:lnTo>
                <a:lnTo>
                  <a:pt x="3051240" y="96670"/>
                </a:lnTo>
                <a:lnTo>
                  <a:pt x="3052859" y="96670"/>
                </a:lnTo>
                <a:lnTo>
                  <a:pt x="3056012" y="96351"/>
                </a:lnTo>
                <a:lnTo>
                  <a:pt x="3059164" y="95520"/>
                </a:lnTo>
                <a:lnTo>
                  <a:pt x="3059164" y="95201"/>
                </a:lnTo>
                <a:lnTo>
                  <a:pt x="3052295" y="86320"/>
                </a:lnTo>
                <a:lnTo>
                  <a:pt x="3051560" y="74304"/>
                </a:lnTo>
                <a:lnTo>
                  <a:pt x="3040379" y="42084"/>
                </a:lnTo>
                <a:lnTo>
                  <a:pt x="3040379" y="47920"/>
                </a:lnTo>
                <a:close/>
              </a:path>
              <a:path w="3786916" h="124145">
                <a:moveTo>
                  <a:pt x="3036949" y="53393"/>
                </a:moveTo>
                <a:lnTo>
                  <a:pt x="3040059" y="60379"/>
                </a:lnTo>
                <a:lnTo>
                  <a:pt x="3039612" y="50412"/>
                </a:lnTo>
                <a:lnTo>
                  <a:pt x="3038983" y="39241"/>
                </a:lnTo>
                <a:lnTo>
                  <a:pt x="3036193" y="37473"/>
                </a:lnTo>
                <a:lnTo>
                  <a:pt x="3034308" y="53734"/>
                </a:lnTo>
                <a:lnTo>
                  <a:pt x="3036949" y="53393"/>
                </a:lnTo>
                <a:close/>
              </a:path>
              <a:path w="3786916" h="124145">
                <a:moveTo>
                  <a:pt x="3006162" y="30062"/>
                </a:moveTo>
                <a:lnTo>
                  <a:pt x="3000901" y="33363"/>
                </a:lnTo>
                <a:lnTo>
                  <a:pt x="2998165" y="39230"/>
                </a:lnTo>
                <a:lnTo>
                  <a:pt x="2997951" y="47664"/>
                </a:lnTo>
                <a:lnTo>
                  <a:pt x="3008686" y="47664"/>
                </a:lnTo>
                <a:lnTo>
                  <a:pt x="3009112" y="44129"/>
                </a:lnTo>
                <a:lnTo>
                  <a:pt x="3010028" y="41466"/>
                </a:lnTo>
                <a:lnTo>
                  <a:pt x="3011434" y="39677"/>
                </a:lnTo>
                <a:lnTo>
                  <a:pt x="3013947" y="36440"/>
                </a:lnTo>
                <a:lnTo>
                  <a:pt x="3018207" y="34822"/>
                </a:lnTo>
                <a:lnTo>
                  <a:pt x="3022615" y="26771"/>
                </a:lnTo>
                <a:lnTo>
                  <a:pt x="3035970" y="26771"/>
                </a:lnTo>
                <a:lnTo>
                  <a:pt x="3039058" y="26643"/>
                </a:lnTo>
                <a:lnTo>
                  <a:pt x="3032519" y="25110"/>
                </a:lnTo>
                <a:lnTo>
                  <a:pt x="3017525" y="25110"/>
                </a:lnTo>
                <a:lnTo>
                  <a:pt x="3011423" y="26760"/>
                </a:lnTo>
                <a:lnTo>
                  <a:pt x="3006162" y="30062"/>
                </a:lnTo>
                <a:close/>
              </a:path>
              <a:path w="3786916" h="124145">
                <a:moveTo>
                  <a:pt x="3085936" y="26771"/>
                </a:moveTo>
                <a:lnTo>
                  <a:pt x="3073349" y="26771"/>
                </a:lnTo>
                <a:lnTo>
                  <a:pt x="3059164" y="87022"/>
                </a:lnTo>
                <a:lnTo>
                  <a:pt x="3057758" y="87246"/>
                </a:lnTo>
                <a:lnTo>
                  <a:pt x="3073349" y="26771"/>
                </a:lnTo>
                <a:lnTo>
                  <a:pt x="3054244" y="82486"/>
                </a:lnTo>
                <a:lnTo>
                  <a:pt x="3055394" y="87406"/>
                </a:lnTo>
                <a:lnTo>
                  <a:pt x="3059164" y="95201"/>
                </a:lnTo>
                <a:lnTo>
                  <a:pt x="3060122" y="95201"/>
                </a:lnTo>
                <a:lnTo>
                  <a:pt x="3085936" y="26771"/>
                </a:lnTo>
                <a:close/>
              </a:path>
              <a:path w="3786916" h="124145">
                <a:moveTo>
                  <a:pt x="3052295" y="86320"/>
                </a:moveTo>
                <a:lnTo>
                  <a:pt x="3059164" y="95201"/>
                </a:lnTo>
                <a:lnTo>
                  <a:pt x="3055394" y="87406"/>
                </a:lnTo>
                <a:lnTo>
                  <a:pt x="3054244" y="82486"/>
                </a:lnTo>
                <a:lnTo>
                  <a:pt x="3051560" y="74304"/>
                </a:lnTo>
                <a:lnTo>
                  <a:pt x="3052295" y="86320"/>
                </a:lnTo>
                <a:close/>
              </a:path>
              <a:path w="3786916" h="124145">
                <a:moveTo>
                  <a:pt x="3006450" y="72604"/>
                </a:moveTo>
                <a:lnTo>
                  <a:pt x="3008218" y="69409"/>
                </a:lnTo>
                <a:lnTo>
                  <a:pt x="3011753" y="67407"/>
                </a:lnTo>
                <a:lnTo>
                  <a:pt x="3013840" y="66214"/>
                </a:lnTo>
                <a:lnTo>
                  <a:pt x="3016971" y="65341"/>
                </a:lnTo>
                <a:lnTo>
                  <a:pt x="3015970" y="56034"/>
                </a:lnTo>
                <a:lnTo>
                  <a:pt x="3009538" y="56843"/>
                </a:lnTo>
                <a:lnTo>
                  <a:pt x="3006450" y="72604"/>
                </a:lnTo>
                <a:close/>
              </a:path>
              <a:path w="3786916" h="124145">
                <a:moveTo>
                  <a:pt x="3122044" y="27839"/>
                </a:moveTo>
                <a:lnTo>
                  <a:pt x="3111793" y="35524"/>
                </a:lnTo>
                <a:lnTo>
                  <a:pt x="3115499" y="55523"/>
                </a:lnTo>
                <a:lnTo>
                  <a:pt x="3115712" y="49645"/>
                </a:lnTo>
                <a:lnTo>
                  <a:pt x="3117607" y="44800"/>
                </a:lnTo>
                <a:lnTo>
                  <a:pt x="3121186" y="40987"/>
                </a:lnTo>
                <a:lnTo>
                  <a:pt x="3124764" y="37175"/>
                </a:lnTo>
                <a:lnTo>
                  <a:pt x="3122044" y="27839"/>
                </a:lnTo>
                <a:close/>
              </a:path>
              <a:path w="3786916" h="124145">
                <a:moveTo>
                  <a:pt x="3165338" y="64660"/>
                </a:moveTo>
                <a:lnTo>
                  <a:pt x="3165338" y="57759"/>
                </a:lnTo>
                <a:lnTo>
                  <a:pt x="3164996" y="52733"/>
                </a:lnTo>
                <a:lnTo>
                  <a:pt x="3164315" y="49581"/>
                </a:lnTo>
                <a:lnTo>
                  <a:pt x="3163548" y="44981"/>
                </a:lnTo>
                <a:lnTo>
                  <a:pt x="3162015" y="40955"/>
                </a:lnTo>
                <a:lnTo>
                  <a:pt x="3159715" y="37505"/>
                </a:lnTo>
                <a:lnTo>
                  <a:pt x="3157329" y="33884"/>
                </a:lnTo>
                <a:lnTo>
                  <a:pt x="3153857" y="30935"/>
                </a:lnTo>
                <a:lnTo>
                  <a:pt x="3149300" y="28656"/>
                </a:lnTo>
                <a:lnTo>
                  <a:pt x="3144742" y="26377"/>
                </a:lnTo>
                <a:lnTo>
                  <a:pt x="3140035" y="25238"/>
                </a:lnTo>
                <a:lnTo>
                  <a:pt x="3135011" y="25238"/>
                </a:lnTo>
                <a:lnTo>
                  <a:pt x="3122044" y="27839"/>
                </a:lnTo>
                <a:lnTo>
                  <a:pt x="3124764" y="37175"/>
                </a:lnTo>
                <a:lnTo>
                  <a:pt x="3129193" y="35269"/>
                </a:lnTo>
                <a:lnTo>
                  <a:pt x="3141845" y="35269"/>
                </a:lnTo>
                <a:lnTo>
                  <a:pt x="3147106" y="38038"/>
                </a:lnTo>
                <a:lnTo>
                  <a:pt x="3150258" y="43575"/>
                </a:lnTo>
                <a:lnTo>
                  <a:pt x="3151962" y="46557"/>
                </a:lnTo>
                <a:lnTo>
                  <a:pt x="3153048" y="50539"/>
                </a:lnTo>
                <a:lnTo>
                  <a:pt x="3153517" y="55523"/>
                </a:lnTo>
                <a:lnTo>
                  <a:pt x="3115499" y="55523"/>
                </a:lnTo>
                <a:lnTo>
                  <a:pt x="3111793" y="35524"/>
                </a:lnTo>
                <a:lnTo>
                  <a:pt x="3110091" y="37647"/>
                </a:lnTo>
                <a:lnTo>
                  <a:pt x="3104658" y="48716"/>
                </a:lnTo>
                <a:lnTo>
                  <a:pt x="3102847" y="62296"/>
                </a:lnTo>
                <a:lnTo>
                  <a:pt x="3102900" y="64819"/>
                </a:lnTo>
                <a:lnTo>
                  <a:pt x="3105421" y="78162"/>
                </a:lnTo>
                <a:lnTo>
                  <a:pt x="3111729" y="88332"/>
                </a:lnTo>
                <a:lnTo>
                  <a:pt x="3117650" y="94530"/>
                </a:lnTo>
                <a:lnTo>
                  <a:pt x="3124870" y="97629"/>
                </a:lnTo>
                <a:lnTo>
                  <a:pt x="3136882" y="97629"/>
                </a:lnTo>
                <a:lnTo>
                  <a:pt x="3140014" y="97288"/>
                </a:lnTo>
                <a:lnTo>
                  <a:pt x="3142782" y="96606"/>
                </a:lnTo>
                <a:lnTo>
                  <a:pt x="3147937" y="95414"/>
                </a:lnTo>
                <a:lnTo>
                  <a:pt x="3152260" y="93114"/>
                </a:lnTo>
                <a:lnTo>
                  <a:pt x="3155753" y="89706"/>
                </a:lnTo>
                <a:lnTo>
                  <a:pt x="3157840" y="87747"/>
                </a:lnTo>
                <a:lnTo>
                  <a:pt x="3159725" y="85223"/>
                </a:lnTo>
                <a:lnTo>
                  <a:pt x="3161408" y="82135"/>
                </a:lnTo>
                <a:lnTo>
                  <a:pt x="3163090" y="79046"/>
                </a:lnTo>
                <a:lnTo>
                  <a:pt x="3164081" y="76246"/>
                </a:lnTo>
                <a:lnTo>
                  <a:pt x="3164379" y="73733"/>
                </a:lnTo>
                <a:lnTo>
                  <a:pt x="3153069" y="73733"/>
                </a:lnTo>
                <a:lnTo>
                  <a:pt x="3152218" y="76757"/>
                </a:lnTo>
                <a:lnTo>
                  <a:pt x="3150769" y="79419"/>
                </a:lnTo>
                <a:lnTo>
                  <a:pt x="3148725" y="81719"/>
                </a:lnTo>
                <a:lnTo>
                  <a:pt x="3145146" y="85681"/>
                </a:lnTo>
                <a:lnTo>
                  <a:pt x="3140354" y="87661"/>
                </a:lnTo>
                <a:lnTo>
                  <a:pt x="3127916" y="87661"/>
                </a:lnTo>
                <a:lnTo>
                  <a:pt x="3123166" y="85564"/>
                </a:lnTo>
                <a:lnTo>
                  <a:pt x="3120099" y="81368"/>
                </a:lnTo>
                <a:lnTo>
                  <a:pt x="3117032" y="77172"/>
                </a:lnTo>
                <a:lnTo>
                  <a:pt x="3115392" y="71603"/>
                </a:lnTo>
                <a:lnTo>
                  <a:pt x="3115179" y="64660"/>
                </a:lnTo>
                <a:lnTo>
                  <a:pt x="3165338" y="64660"/>
                </a:lnTo>
                <a:close/>
              </a:path>
              <a:path w="3786916" h="124145">
                <a:moveTo>
                  <a:pt x="3172430" y="26771"/>
                </a:moveTo>
                <a:lnTo>
                  <a:pt x="3172430" y="95201"/>
                </a:lnTo>
                <a:lnTo>
                  <a:pt x="3183931" y="95201"/>
                </a:lnTo>
                <a:lnTo>
                  <a:pt x="3183931" y="50987"/>
                </a:lnTo>
                <a:lnTo>
                  <a:pt x="3185486" y="46695"/>
                </a:lnTo>
                <a:lnTo>
                  <a:pt x="3188596" y="42968"/>
                </a:lnTo>
                <a:lnTo>
                  <a:pt x="3191705" y="39241"/>
                </a:lnTo>
                <a:lnTo>
                  <a:pt x="3196157" y="37377"/>
                </a:lnTo>
                <a:lnTo>
                  <a:pt x="3203260" y="37399"/>
                </a:lnTo>
                <a:lnTo>
                  <a:pt x="3205720" y="37697"/>
                </a:lnTo>
                <a:lnTo>
                  <a:pt x="3205720" y="25557"/>
                </a:lnTo>
                <a:lnTo>
                  <a:pt x="3204484" y="25429"/>
                </a:lnTo>
                <a:lnTo>
                  <a:pt x="3202014" y="25238"/>
                </a:lnTo>
                <a:lnTo>
                  <a:pt x="3197456" y="25238"/>
                </a:lnTo>
                <a:lnTo>
                  <a:pt x="3193430" y="26888"/>
                </a:lnTo>
                <a:lnTo>
                  <a:pt x="3189937" y="30189"/>
                </a:lnTo>
                <a:lnTo>
                  <a:pt x="3186444" y="33491"/>
                </a:lnTo>
                <a:lnTo>
                  <a:pt x="3184251" y="36291"/>
                </a:lnTo>
                <a:lnTo>
                  <a:pt x="3183356" y="38591"/>
                </a:lnTo>
                <a:lnTo>
                  <a:pt x="3183356" y="26771"/>
                </a:lnTo>
                <a:lnTo>
                  <a:pt x="3172430" y="26771"/>
                </a:lnTo>
                <a:close/>
              </a:path>
              <a:path w="3786916" h="124145">
                <a:moveTo>
                  <a:pt x="3298685" y="32041"/>
                </a:moveTo>
                <a:lnTo>
                  <a:pt x="3294897" y="29710"/>
                </a:lnTo>
                <a:lnTo>
                  <a:pt x="3294383" y="37142"/>
                </a:lnTo>
                <a:lnTo>
                  <a:pt x="3291191" y="43916"/>
                </a:lnTo>
                <a:lnTo>
                  <a:pt x="3291191" y="47920"/>
                </a:lnTo>
                <a:lnTo>
                  <a:pt x="3290872" y="60379"/>
                </a:lnTo>
                <a:lnTo>
                  <a:pt x="3290872" y="76714"/>
                </a:lnTo>
                <a:lnTo>
                  <a:pt x="3295866" y="88141"/>
                </a:lnTo>
                <a:lnTo>
                  <a:pt x="3290872" y="69644"/>
                </a:lnTo>
                <a:lnTo>
                  <a:pt x="3295866" y="88141"/>
                </a:lnTo>
                <a:lnTo>
                  <a:pt x="3291191" y="46003"/>
                </a:lnTo>
                <a:lnTo>
                  <a:pt x="3295866" y="88141"/>
                </a:lnTo>
                <a:lnTo>
                  <a:pt x="3295930" y="35205"/>
                </a:lnTo>
                <a:lnTo>
                  <a:pt x="3298685" y="32041"/>
                </a:lnTo>
                <a:close/>
              </a:path>
              <a:path w="3786916" h="124145">
                <a:moveTo>
                  <a:pt x="3287656" y="62019"/>
                </a:moveTo>
                <a:lnTo>
                  <a:pt x="3287528" y="62053"/>
                </a:lnTo>
                <a:lnTo>
                  <a:pt x="3287572" y="64644"/>
                </a:lnTo>
                <a:lnTo>
                  <a:pt x="3289876" y="78301"/>
                </a:lnTo>
                <a:lnTo>
                  <a:pt x="3287656" y="62019"/>
                </a:lnTo>
                <a:close/>
              </a:path>
              <a:path w="3786916" h="124145">
                <a:moveTo>
                  <a:pt x="3248977" y="39230"/>
                </a:moveTo>
                <a:lnTo>
                  <a:pt x="3248764" y="47664"/>
                </a:lnTo>
                <a:lnTo>
                  <a:pt x="3259499" y="47664"/>
                </a:lnTo>
                <a:lnTo>
                  <a:pt x="3259924" y="44129"/>
                </a:lnTo>
                <a:lnTo>
                  <a:pt x="3260841" y="41467"/>
                </a:lnTo>
                <a:lnTo>
                  <a:pt x="3262246" y="39678"/>
                </a:lnTo>
                <a:lnTo>
                  <a:pt x="3264759" y="36440"/>
                </a:lnTo>
                <a:lnTo>
                  <a:pt x="3269019" y="34822"/>
                </a:lnTo>
                <a:lnTo>
                  <a:pt x="3280222" y="34822"/>
                </a:lnTo>
                <a:lnTo>
                  <a:pt x="3284216" y="35705"/>
                </a:lnTo>
                <a:lnTo>
                  <a:pt x="3287006" y="37473"/>
                </a:lnTo>
                <a:lnTo>
                  <a:pt x="3289796" y="39241"/>
                </a:lnTo>
                <a:lnTo>
                  <a:pt x="3291191" y="42084"/>
                </a:lnTo>
                <a:lnTo>
                  <a:pt x="3291191" y="43916"/>
                </a:lnTo>
                <a:lnTo>
                  <a:pt x="3294383" y="37142"/>
                </a:lnTo>
                <a:lnTo>
                  <a:pt x="3294897" y="29710"/>
                </a:lnTo>
                <a:lnTo>
                  <a:pt x="3289871" y="26643"/>
                </a:lnTo>
                <a:lnTo>
                  <a:pt x="3283332" y="25110"/>
                </a:lnTo>
                <a:lnTo>
                  <a:pt x="3268338" y="25110"/>
                </a:lnTo>
                <a:lnTo>
                  <a:pt x="3262236" y="26760"/>
                </a:lnTo>
                <a:lnTo>
                  <a:pt x="3256975" y="30062"/>
                </a:lnTo>
                <a:lnTo>
                  <a:pt x="3251714" y="33363"/>
                </a:lnTo>
                <a:lnTo>
                  <a:pt x="3248977" y="39230"/>
                </a:lnTo>
                <a:close/>
              </a:path>
              <a:path w="3786916" h="124145">
                <a:moveTo>
                  <a:pt x="3295217" y="95265"/>
                </a:moveTo>
                <a:lnTo>
                  <a:pt x="3298092" y="96670"/>
                </a:lnTo>
                <a:lnTo>
                  <a:pt x="3301425" y="93401"/>
                </a:lnTo>
                <a:lnTo>
                  <a:pt x="3299349" y="70708"/>
                </a:lnTo>
                <a:lnTo>
                  <a:pt x="3299349" y="56439"/>
                </a:lnTo>
                <a:lnTo>
                  <a:pt x="3300137" y="51136"/>
                </a:lnTo>
                <a:lnTo>
                  <a:pt x="3302373" y="37548"/>
                </a:lnTo>
                <a:lnTo>
                  <a:pt x="3299881" y="32777"/>
                </a:lnTo>
                <a:lnTo>
                  <a:pt x="3298685" y="32041"/>
                </a:lnTo>
                <a:lnTo>
                  <a:pt x="3295930" y="35205"/>
                </a:lnTo>
                <a:lnTo>
                  <a:pt x="3295866" y="88141"/>
                </a:lnTo>
                <a:lnTo>
                  <a:pt x="3290872" y="76714"/>
                </a:lnTo>
                <a:lnTo>
                  <a:pt x="3290872" y="60379"/>
                </a:lnTo>
                <a:lnTo>
                  <a:pt x="3290424" y="50412"/>
                </a:lnTo>
                <a:lnTo>
                  <a:pt x="3290872" y="60379"/>
                </a:lnTo>
                <a:lnTo>
                  <a:pt x="3291191" y="47920"/>
                </a:lnTo>
                <a:lnTo>
                  <a:pt x="3291191" y="43916"/>
                </a:lnTo>
                <a:lnTo>
                  <a:pt x="3289242" y="48053"/>
                </a:lnTo>
                <a:lnTo>
                  <a:pt x="3288719" y="52322"/>
                </a:lnTo>
                <a:lnTo>
                  <a:pt x="3287528" y="62040"/>
                </a:lnTo>
                <a:lnTo>
                  <a:pt x="3287762" y="53393"/>
                </a:lnTo>
                <a:lnTo>
                  <a:pt x="3285121" y="53734"/>
                </a:lnTo>
                <a:lnTo>
                  <a:pt x="3266783" y="56034"/>
                </a:lnTo>
                <a:lnTo>
                  <a:pt x="3260351" y="56844"/>
                </a:lnTo>
                <a:lnTo>
                  <a:pt x="3255154" y="58995"/>
                </a:lnTo>
                <a:lnTo>
                  <a:pt x="3251192" y="62487"/>
                </a:lnTo>
                <a:lnTo>
                  <a:pt x="3247231" y="65980"/>
                </a:lnTo>
                <a:lnTo>
                  <a:pt x="3245250" y="70900"/>
                </a:lnTo>
                <a:lnTo>
                  <a:pt x="3245250" y="83040"/>
                </a:lnTo>
                <a:lnTo>
                  <a:pt x="3247263" y="87864"/>
                </a:lnTo>
                <a:lnTo>
                  <a:pt x="3251288" y="91719"/>
                </a:lnTo>
                <a:lnTo>
                  <a:pt x="3255314" y="95574"/>
                </a:lnTo>
                <a:lnTo>
                  <a:pt x="3260500" y="97501"/>
                </a:lnTo>
                <a:lnTo>
                  <a:pt x="3257262" y="80314"/>
                </a:lnTo>
                <a:lnTo>
                  <a:pt x="3257262" y="72604"/>
                </a:lnTo>
                <a:lnTo>
                  <a:pt x="3259030" y="69409"/>
                </a:lnTo>
                <a:lnTo>
                  <a:pt x="3262566" y="67407"/>
                </a:lnTo>
                <a:lnTo>
                  <a:pt x="3264653" y="66215"/>
                </a:lnTo>
                <a:lnTo>
                  <a:pt x="3267784" y="65341"/>
                </a:lnTo>
                <a:lnTo>
                  <a:pt x="3271958" y="64788"/>
                </a:lnTo>
                <a:lnTo>
                  <a:pt x="3278923" y="63893"/>
                </a:lnTo>
                <a:lnTo>
                  <a:pt x="3283225" y="63212"/>
                </a:lnTo>
                <a:lnTo>
                  <a:pt x="3285441" y="62615"/>
                </a:lnTo>
                <a:lnTo>
                  <a:pt x="3287528" y="62053"/>
                </a:lnTo>
                <a:lnTo>
                  <a:pt x="3287656" y="62019"/>
                </a:lnTo>
                <a:lnTo>
                  <a:pt x="3289876" y="78301"/>
                </a:lnTo>
                <a:lnTo>
                  <a:pt x="3289928" y="78609"/>
                </a:lnTo>
                <a:lnTo>
                  <a:pt x="3291447" y="86128"/>
                </a:lnTo>
                <a:lnTo>
                  <a:pt x="3291830" y="88854"/>
                </a:lnTo>
                <a:lnTo>
                  <a:pt x="3293428" y="92453"/>
                </a:lnTo>
                <a:lnTo>
                  <a:pt x="3295217" y="95265"/>
                </a:lnTo>
                <a:close/>
              </a:path>
              <a:path w="3786916" h="124145">
                <a:moveTo>
                  <a:pt x="3301713" y="47089"/>
                </a:moveTo>
                <a:lnTo>
                  <a:pt x="3300914" y="76576"/>
                </a:lnTo>
                <a:lnTo>
                  <a:pt x="3302373" y="78452"/>
                </a:lnTo>
                <a:lnTo>
                  <a:pt x="3302373" y="45410"/>
                </a:lnTo>
                <a:lnTo>
                  <a:pt x="3301713" y="47089"/>
                </a:lnTo>
                <a:close/>
              </a:path>
              <a:path w="3786916" h="124145">
                <a:moveTo>
                  <a:pt x="3266208" y="87725"/>
                </a:moveTo>
                <a:lnTo>
                  <a:pt x="3263333" y="86767"/>
                </a:lnTo>
                <a:lnTo>
                  <a:pt x="3260905" y="84850"/>
                </a:lnTo>
                <a:lnTo>
                  <a:pt x="3258476" y="82933"/>
                </a:lnTo>
                <a:lnTo>
                  <a:pt x="3257262" y="80314"/>
                </a:lnTo>
                <a:lnTo>
                  <a:pt x="3260500" y="97501"/>
                </a:lnTo>
                <a:lnTo>
                  <a:pt x="3272129" y="97501"/>
                </a:lnTo>
                <a:lnTo>
                  <a:pt x="3276964" y="96372"/>
                </a:lnTo>
                <a:lnTo>
                  <a:pt x="3281351" y="94115"/>
                </a:lnTo>
                <a:lnTo>
                  <a:pt x="3285739" y="91857"/>
                </a:lnTo>
                <a:lnTo>
                  <a:pt x="3289104" y="89195"/>
                </a:lnTo>
                <a:lnTo>
                  <a:pt x="3291447" y="86128"/>
                </a:lnTo>
                <a:lnTo>
                  <a:pt x="3289928" y="78609"/>
                </a:lnTo>
                <a:lnTo>
                  <a:pt x="3289876" y="78301"/>
                </a:lnTo>
                <a:lnTo>
                  <a:pt x="3287676" y="81805"/>
                </a:lnTo>
                <a:lnTo>
                  <a:pt x="3281287" y="84914"/>
                </a:lnTo>
                <a:lnTo>
                  <a:pt x="3277496" y="86788"/>
                </a:lnTo>
                <a:lnTo>
                  <a:pt x="3273577" y="87725"/>
                </a:lnTo>
                <a:lnTo>
                  <a:pt x="3266208" y="87725"/>
                </a:lnTo>
                <a:close/>
              </a:path>
              <a:path w="3786916" h="124145">
                <a:moveTo>
                  <a:pt x="3311382" y="86639"/>
                </a:moveTo>
                <a:lnTo>
                  <a:pt x="3307176" y="84626"/>
                </a:lnTo>
                <a:lnTo>
                  <a:pt x="3304045" y="80601"/>
                </a:lnTo>
                <a:lnTo>
                  <a:pt x="3303107" y="86320"/>
                </a:lnTo>
                <a:lnTo>
                  <a:pt x="3302373" y="78452"/>
                </a:lnTo>
                <a:lnTo>
                  <a:pt x="3300914" y="76576"/>
                </a:lnTo>
                <a:lnTo>
                  <a:pt x="3299349" y="62999"/>
                </a:lnTo>
                <a:lnTo>
                  <a:pt x="3300914" y="76576"/>
                </a:lnTo>
                <a:lnTo>
                  <a:pt x="3301713" y="47089"/>
                </a:lnTo>
                <a:lnTo>
                  <a:pt x="3302373" y="45410"/>
                </a:lnTo>
                <a:lnTo>
                  <a:pt x="3304694" y="39507"/>
                </a:lnTo>
                <a:lnTo>
                  <a:pt x="3310232" y="35716"/>
                </a:lnTo>
                <a:lnTo>
                  <a:pt x="3323735" y="35716"/>
                </a:lnTo>
                <a:lnTo>
                  <a:pt x="3328187" y="37761"/>
                </a:lnTo>
                <a:lnTo>
                  <a:pt x="3331679" y="41850"/>
                </a:lnTo>
                <a:lnTo>
                  <a:pt x="3335173" y="45939"/>
                </a:lnTo>
                <a:lnTo>
                  <a:pt x="3332447" y="31009"/>
                </a:lnTo>
                <a:lnTo>
                  <a:pt x="3330274" y="29519"/>
                </a:lnTo>
                <a:lnTo>
                  <a:pt x="3326270" y="26878"/>
                </a:lnTo>
                <a:lnTo>
                  <a:pt x="3321584" y="25557"/>
                </a:lnTo>
                <a:lnTo>
                  <a:pt x="3308294" y="25557"/>
                </a:lnTo>
                <a:lnTo>
                  <a:pt x="3301532" y="28773"/>
                </a:lnTo>
                <a:lnTo>
                  <a:pt x="3298685" y="32041"/>
                </a:lnTo>
                <a:lnTo>
                  <a:pt x="3299881" y="32777"/>
                </a:lnTo>
                <a:lnTo>
                  <a:pt x="3302373" y="37548"/>
                </a:lnTo>
                <a:lnTo>
                  <a:pt x="3302373" y="44022"/>
                </a:lnTo>
                <a:lnTo>
                  <a:pt x="3302373" y="37548"/>
                </a:lnTo>
                <a:lnTo>
                  <a:pt x="3300137" y="51136"/>
                </a:lnTo>
                <a:lnTo>
                  <a:pt x="3299349" y="56439"/>
                </a:lnTo>
                <a:lnTo>
                  <a:pt x="3299349" y="70708"/>
                </a:lnTo>
                <a:lnTo>
                  <a:pt x="3301425" y="93401"/>
                </a:lnTo>
                <a:lnTo>
                  <a:pt x="3302373" y="83444"/>
                </a:lnTo>
                <a:lnTo>
                  <a:pt x="3301425" y="93401"/>
                </a:lnTo>
                <a:lnTo>
                  <a:pt x="3298092" y="96670"/>
                </a:lnTo>
                <a:lnTo>
                  <a:pt x="3303672" y="96670"/>
                </a:lnTo>
                <a:lnTo>
                  <a:pt x="3307911" y="96031"/>
                </a:lnTo>
                <a:lnTo>
                  <a:pt x="3306207" y="87406"/>
                </a:lnTo>
                <a:lnTo>
                  <a:pt x="3307911" y="96031"/>
                </a:lnTo>
                <a:lnTo>
                  <a:pt x="3308571" y="87246"/>
                </a:lnTo>
                <a:lnTo>
                  <a:pt x="3309977" y="87022"/>
                </a:lnTo>
                <a:lnTo>
                  <a:pt x="3311382" y="86639"/>
                </a:lnTo>
                <a:close/>
              </a:path>
              <a:path w="3786916" h="124145">
                <a:moveTo>
                  <a:pt x="3301329" y="103699"/>
                </a:moveTo>
                <a:lnTo>
                  <a:pt x="3289636" y="103699"/>
                </a:lnTo>
                <a:lnTo>
                  <a:pt x="3290233" y="110727"/>
                </a:lnTo>
                <a:lnTo>
                  <a:pt x="3293044" y="115892"/>
                </a:lnTo>
                <a:lnTo>
                  <a:pt x="3298071" y="119193"/>
                </a:lnTo>
                <a:lnTo>
                  <a:pt x="3303097" y="122494"/>
                </a:lnTo>
                <a:lnTo>
                  <a:pt x="3309295" y="124145"/>
                </a:lnTo>
                <a:lnTo>
                  <a:pt x="3316664" y="124145"/>
                </a:lnTo>
                <a:lnTo>
                  <a:pt x="3322863" y="123767"/>
                </a:lnTo>
                <a:lnTo>
                  <a:pt x="3335496" y="119421"/>
                </a:lnTo>
                <a:lnTo>
                  <a:pt x="3343692" y="110216"/>
                </a:lnTo>
                <a:lnTo>
                  <a:pt x="3346248" y="105190"/>
                </a:lnTo>
                <a:lnTo>
                  <a:pt x="3347526" y="98332"/>
                </a:lnTo>
                <a:lnTo>
                  <a:pt x="3347526" y="27410"/>
                </a:lnTo>
                <a:lnTo>
                  <a:pt x="3336919" y="27410"/>
                </a:lnTo>
                <a:lnTo>
                  <a:pt x="3336919" y="36036"/>
                </a:lnTo>
                <a:lnTo>
                  <a:pt x="3334661" y="33182"/>
                </a:lnTo>
                <a:lnTo>
                  <a:pt x="3332447" y="31009"/>
                </a:lnTo>
                <a:lnTo>
                  <a:pt x="3335173" y="45939"/>
                </a:lnTo>
                <a:lnTo>
                  <a:pt x="3336919" y="52222"/>
                </a:lnTo>
                <a:lnTo>
                  <a:pt x="3336919" y="66321"/>
                </a:lnTo>
                <a:lnTo>
                  <a:pt x="3335982" y="71241"/>
                </a:lnTo>
                <a:lnTo>
                  <a:pt x="3334108" y="75458"/>
                </a:lnTo>
                <a:lnTo>
                  <a:pt x="3330743" y="82912"/>
                </a:lnTo>
                <a:lnTo>
                  <a:pt x="3324928" y="86639"/>
                </a:lnTo>
                <a:lnTo>
                  <a:pt x="3311382" y="86639"/>
                </a:lnTo>
                <a:lnTo>
                  <a:pt x="3309977" y="87022"/>
                </a:lnTo>
                <a:lnTo>
                  <a:pt x="3308571" y="87246"/>
                </a:lnTo>
                <a:lnTo>
                  <a:pt x="3307911" y="96031"/>
                </a:lnTo>
                <a:lnTo>
                  <a:pt x="3303672" y="96670"/>
                </a:lnTo>
                <a:lnTo>
                  <a:pt x="3306824" y="96351"/>
                </a:lnTo>
                <a:lnTo>
                  <a:pt x="3308037" y="96031"/>
                </a:lnTo>
                <a:lnTo>
                  <a:pt x="3309977" y="95520"/>
                </a:lnTo>
                <a:lnTo>
                  <a:pt x="3315322" y="96031"/>
                </a:lnTo>
                <a:lnTo>
                  <a:pt x="3320647" y="96031"/>
                </a:lnTo>
                <a:lnTo>
                  <a:pt x="3324928" y="95180"/>
                </a:lnTo>
                <a:lnTo>
                  <a:pt x="3328166" y="93476"/>
                </a:lnTo>
                <a:lnTo>
                  <a:pt x="3331403" y="91772"/>
                </a:lnTo>
                <a:lnTo>
                  <a:pt x="3334172" y="89174"/>
                </a:lnTo>
                <a:lnTo>
                  <a:pt x="3336472" y="85681"/>
                </a:lnTo>
                <a:lnTo>
                  <a:pt x="3336600" y="95094"/>
                </a:lnTo>
                <a:lnTo>
                  <a:pt x="3335854" y="101633"/>
                </a:lnTo>
                <a:lnTo>
                  <a:pt x="3334236" y="105296"/>
                </a:lnTo>
                <a:lnTo>
                  <a:pt x="3331509" y="111515"/>
                </a:lnTo>
                <a:lnTo>
                  <a:pt x="3325737" y="114624"/>
                </a:lnTo>
                <a:lnTo>
                  <a:pt x="3311340" y="114624"/>
                </a:lnTo>
                <a:lnTo>
                  <a:pt x="3307250" y="113347"/>
                </a:lnTo>
                <a:lnTo>
                  <a:pt x="3304651" y="110791"/>
                </a:lnTo>
                <a:lnTo>
                  <a:pt x="3302991" y="109130"/>
                </a:lnTo>
                <a:lnTo>
                  <a:pt x="3301883" y="106766"/>
                </a:lnTo>
                <a:lnTo>
                  <a:pt x="3301329" y="103699"/>
                </a:lnTo>
                <a:close/>
              </a:path>
              <a:path w="3786916" h="124145">
                <a:moveTo>
                  <a:pt x="3561077" y="84903"/>
                </a:moveTo>
                <a:lnTo>
                  <a:pt x="3563909" y="79132"/>
                </a:lnTo>
                <a:lnTo>
                  <a:pt x="3565092" y="44278"/>
                </a:lnTo>
                <a:lnTo>
                  <a:pt x="3568031" y="36163"/>
                </a:lnTo>
                <a:lnTo>
                  <a:pt x="3579532" y="36163"/>
                </a:lnTo>
                <a:lnTo>
                  <a:pt x="3579532" y="27091"/>
                </a:lnTo>
                <a:lnTo>
                  <a:pt x="3568159" y="27091"/>
                </a:lnTo>
                <a:lnTo>
                  <a:pt x="3571034" y="33608"/>
                </a:lnTo>
                <a:lnTo>
                  <a:pt x="3564942" y="27729"/>
                </a:lnTo>
                <a:lnTo>
                  <a:pt x="3561854" y="37974"/>
                </a:lnTo>
                <a:lnTo>
                  <a:pt x="3561077" y="84903"/>
                </a:lnTo>
                <a:close/>
              </a:path>
              <a:path w="3786916" h="124145">
                <a:moveTo>
                  <a:pt x="3565092" y="44278"/>
                </a:moveTo>
                <a:lnTo>
                  <a:pt x="3563909" y="79132"/>
                </a:lnTo>
                <a:lnTo>
                  <a:pt x="3566742" y="73360"/>
                </a:lnTo>
                <a:lnTo>
                  <a:pt x="3567136" y="48282"/>
                </a:lnTo>
                <a:lnTo>
                  <a:pt x="3568031" y="36163"/>
                </a:lnTo>
                <a:lnTo>
                  <a:pt x="3565092" y="44278"/>
                </a:lnTo>
                <a:close/>
              </a:path>
              <a:path w="3786916" h="124145">
                <a:moveTo>
                  <a:pt x="3556827" y="11586"/>
                </a:moveTo>
                <a:lnTo>
                  <a:pt x="3556657" y="16357"/>
                </a:lnTo>
                <a:lnTo>
                  <a:pt x="3556657" y="24790"/>
                </a:lnTo>
                <a:lnTo>
                  <a:pt x="3548395" y="24791"/>
                </a:lnTo>
                <a:lnTo>
                  <a:pt x="3556657" y="27091"/>
                </a:lnTo>
                <a:lnTo>
                  <a:pt x="3548351" y="34822"/>
                </a:lnTo>
                <a:lnTo>
                  <a:pt x="3547137" y="34822"/>
                </a:lnTo>
                <a:lnTo>
                  <a:pt x="3547137" y="36163"/>
                </a:lnTo>
                <a:lnTo>
                  <a:pt x="3556657" y="36163"/>
                </a:lnTo>
                <a:lnTo>
                  <a:pt x="3556274" y="34822"/>
                </a:lnTo>
                <a:lnTo>
                  <a:pt x="3561854" y="37974"/>
                </a:lnTo>
                <a:lnTo>
                  <a:pt x="3557488" y="24790"/>
                </a:lnTo>
                <a:lnTo>
                  <a:pt x="3556827" y="11586"/>
                </a:lnTo>
                <a:close/>
              </a:path>
              <a:path w="3786916" h="124145">
                <a:moveTo>
                  <a:pt x="3547137" y="27091"/>
                </a:moveTo>
                <a:lnTo>
                  <a:pt x="3548351" y="34822"/>
                </a:lnTo>
                <a:lnTo>
                  <a:pt x="3556657" y="27091"/>
                </a:lnTo>
                <a:lnTo>
                  <a:pt x="3548395" y="24791"/>
                </a:lnTo>
                <a:lnTo>
                  <a:pt x="3535302" y="27394"/>
                </a:lnTo>
                <a:lnTo>
                  <a:pt x="3529821" y="48239"/>
                </a:lnTo>
                <a:lnTo>
                  <a:pt x="3533015" y="42872"/>
                </a:lnTo>
                <a:lnTo>
                  <a:pt x="3536211" y="37505"/>
                </a:lnTo>
                <a:lnTo>
                  <a:pt x="3541322" y="34822"/>
                </a:lnTo>
                <a:lnTo>
                  <a:pt x="3548351" y="34822"/>
                </a:lnTo>
                <a:lnTo>
                  <a:pt x="3547137" y="27091"/>
                </a:lnTo>
                <a:close/>
              </a:path>
              <a:path w="3786916" h="124145">
                <a:moveTo>
                  <a:pt x="3569181" y="13258"/>
                </a:moveTo>
                <a:lnTo>
                  <a:pt x="3571949" y="10542"/>
                </a:lnTo>
                <a:lnTo>
                  <a:pt x="3576944" y="10574"/>
                </a:lnTo>
                <a:lnTo>
                  <a:pt x="3579532" y="10734"/>
                </a:lnTo>
                <a:lnTo>
                  <a:pt x="3579532" y="255"/>
                </a:lnTo>
                <a:lnTo>
                  <a:pt x="3576912" y="64"/>
                </a:lnTo>
                <a:lnTo>
                  <a:pt x="3567008" y="0"/>
                </a:lnTo>
                <a:lnTo>
                  <a:pt x="3561833" y="1959"/>
                </a:lnTo>
                <a:lnTo>
                  <a:pt x="3559149" y="5878"/>
                </a:lnTo>
                <a:lnTo>
                  <a:pt x="3557658" y="8093"/>
                </a:lnTo>
                <a:lnTo>
                  <a:pt x="3556827" y="11586"/>
                </a:lnTo>
                <a:lnTo>
                  <a:pt x="3557488" y="24790"/>
                </a:lnTo>
                <a:lnTo>
                  <a:pt x="3561854" y="37974"/>
                </a:lnTo>
                <a:lnTo>
                  <a:pt x="3564942" y="27729"/>
                </a:lnTo>
                <a:lnTo>
                  <a:pt x="3571034" y="33608"/>
                </a:lnTo>
                <a:lnTo>
                  <a:pt x="3568159" y="27091"/>
                </a:lnTo>
                <a:lnTo>
                  <a:pt x="3568159" y="19679"/>
                </a:lnTo>
                <a:lnTo>
                  <a:pt x="3568499" y="15068"/>
                </a:lnTo>
                <a:lnTo>
                  <a:pt x="3569181" y="13258"/>
                </a:lnTo>
                <a:close/>
              </a:path>
              <a:path w="3786916" h="124145">
                <a:moveTo>
                  <a:pt x="3572120" y="86895"/>
                </a:moveTo>
                <a:lnTo>
                  <a:pt x="3568159" y="53478"/>
                </a:lnTo>
                <a:lnTo>
                  <a:pt x="3568159" y="66939"/>
                </a:lnTo>
                <a:lnTo>
                  <a:pt x="3568031" y="67518"/>
                </a:lnTo>
                <a:lnTo>
                  <a:pt x="3568031" y="90239"/>
                </a:lnTo>
                <a:lnTo>
                  <a:pt x="3572120" y="86895"/>
                </a:lnTo>
                <a:close/>
              </a:path>
              <a:path w="3786916" h="124145">
                <a:moveTo>
                  <a:pt x="3562673" y="94621"/>
                </a:moveTo>
                <a:lnTo>
                  <a:pt x="3560118" y="95201"/>
                </a:lnTo>
                <a:lnTo>
                  <a:pt x="3568031" y="95201"/>
                </a:lnTo>
                <a:lnTo>
                  <a:pt x="3568031" y="90239"/>
                </a:lnTo>
                <a:lnTo>
                  <a:pt x="3562673" y="94621"/>
                </a:lnTo>
                <a:close/>
              </a:path>
              <a:path w="3786916" h="124145">
                <a:moveTo>
                  <a:pt x="3383762" y="27839"/>
                </a:moveTo>
                <a:lnTo>
                  <a:pt x="3373510" y="35524"/>
                </a:lnTo>
                <a:lnTo>
                  <a:pt x="3377216" y="55523"/>
                </a:lnTo>
                <a:lnTo>
                  <a:pt x="3377429" y="49645"/>
                </a:lnTo>
                <a:lnTo>
                  <a:pt x="3379325" y="44800"/>
                </a:lnTo>
                <a:lnTo>
                  <a:pt x="3382903" y="40987"/>
                </a:lnTo>
                <a:lnTo>
                  <a:pt x="3386481" y="37175"/>
                </a:lnTo>
                <a:lnTo>
                  <a:pt x="3383762" y="27839"/>
                </a:lnTo>
                <a:close/>
              </a:path>
              <a:path w="3786916" h="124145">
                <a:moveTo>
                  <a:pt x="3427055" y="64660"/>
                </a:moveTo>
                <a:lnTo>
                  <a:pt x="3427055" y="57759"/>
                </a:lnTo>
                <a:lnTo>
                  <a:pt x="3426714" y="52733"/>
                </a:lnTo>
                <a:lnTo>
                  <a:pt x="3426033" y="49581"/>
                </a:lnTo>
                <a:lnTo>
                  <a:pt x="3425266" y="44981"/>
                </a:lnTo>
                <a:lnTo>
                  <a:pt x="3423733" y="40956"/>
                </a:lnTo>
                <a:lnTo>
                  <a:pt x="3421432" y="37505"/>
                </a:lnTo>
                <a:lnTo>
                  <a:pt x="3419046" y="33885"/>
                </a:lnTo>
                <a:lnTo>
                  <a:pt x="3415575" y="30935"/>
                </a:lnTo>
                <a:lnTo>
                  <a:pt x="3411017" y="28656"/>
                </a:lnTo>
                <a:lnTo>
                  <a:pt x="3406459" y="26377"/>
                </a:lnTo>
                <a:lnTo>
                  <a:pt x="3401752" y="25238"/>
                </a:lnTo>
                <a:lnTo>
                  <a:pt x="3396729" y="25238"/>
                </a:lnTo>
                <a:lnTo>
                  <a:pt x="3383762" y="27839"/>
                </a:lnTo>
                <a:lnTo>
                  <a:pt x="3386481" y="37175"/>
                </a:lnTo>
                <a:lnTo>
                  <a:pt x="3390911" y="35269"/>
                </a:lnTo>
                <a:lnTo>
                  <a:pt x="3403562" y="35269"/>
                </a:lnTo>
                <a:lnTo>
                  <a:pt x="3408823" y="38038"/>
                </a:lnTo>
                <a:lnTo>
                  <a:pt x="3411975" y="43575"/>
                </a:lnTo>
                <a:lnTo>
                  <a:pt x="3413679" y="46557"/>
                </a:lnTo>
                <a:lnTo>
                  <a:pt x="3414766" y="50539"/>
                </a:lnTo>
                <a:lnTo>
                  <a:pt x="3415234" y="55523"/>
                </a:lnTo>
                <a:lnTo>
                  <a:pt x="3377216" y="55523"/>
                </a:lnTo>
                <a:lnTo>
                  <a:pt x="3373510" y="35524"/>
                </a:lnTo>
                <a:lnTo>
                  <a:pt x="3371809" y="37647"/>
                </a:lnTo>
                <a:lnTo>
                  <a:pt x="3366376" y="48717"/>
                </a:lnTo>
                <a:lnTo>
                  <a:pt x="3364565" y="62296"/>
                </a:lnTo>
                <a:lnTo>
                  <a:pt x="3364617" y="64819"/>
                </a:lnTo>
                <a:lnTo>
                  <a:pt x="3367139" y="78162"/>
                </a:lnTo>
                <a:lnTo>
                  <a:pt x="3373446" y="88332"/>
                </a:lnTo>
                <a:lnTo>
                  <a:pt x="3379367" y="94530"/>
                </a:lnTo>
                <a:lnTo>
                  <a:pt x="3386588" y="97629"/>
                </a:lnTo>
                <a:lnTo>
                  <a:pt x="3398600" y="97629"/>
                </a:lnTo>
                <a:lnTo>
                  <a:pt x="3401731" y="97288"/>
                </a:lnTo>
                <a:lnTo>
                  <a:pt x="3404500" y="96607"/>
                </a:lnTo>
                <a:lnTo>
                  <a:pt x="3409654" y="95414"/>
                </a:lnTo>
                <a:lnTo>
                  <a:pt x="3413978" y="93114"/>
                </a:lnTo>
                <a:lnTo>
                  <a:pt x="3417471" y="89706"/>
                </a:lnTo>
                <a:lnTo>
                  <a:pt x="3419558" y="87747"/>
                </a:lnTo>
                <a:lnTo>
                  <a:pt x="3421443" y="85223"/>
                </a:lnTo>
                <a:lnTo>
                  <a:pt x="3423125" y="82135"/>
                </a:lnTo>
                <a:lnTo>
                  <a:pt x="3424808" y="79046"/>
                </a:lnTo>
                <a:lnTo>
                  <a:pt x="3425798" y="76246"/>
                </a:lnTo>
                <a:lnTo>
                  <a:pt x="3426096" y="73733"/>
                </a:lnTo>
                <a:lnTo>
                  <a:pt x="3414787" y="73733"/>
                </a:lnTo>
                <a:lnTo>
                  <a:pt x="3413935" y="76757"/>
                </a:lnTo>
                <a:lnTo>
                  <a:pt x="3412487" y="79419"/>
                </a:lnTo>
                <a:lnTo>
                  <a:pt x="3410442" y="81719"/>
                </a:lnTo>
                <a:lnTo>
                  <a:pt x="3406864" y="85681"/>
                </a:lnTo>
                <a:lnTo>
                  <a:pt x="3402071" y="87661"/>
                </a:lnTo>
                <a:lnTo>
                  <a:pt x="3389633" y="87661"/>
                </a:lnTo>
                <a:lnTo>
                  <a:pt x="3384884" y="85564"/>
                </a:lnTo>
                <a:lnTo>
                  <a:pt x="3381817" y="81368"/>
                </a:lnTo>
                <a:lnTo>
                  <a:pt x="3378750" y="77172"/>
                </a:lnTo>
                <a:lnTo>
                  <a:pt x="3377110" y="71603"/>
                </a:lnTo>
                <a:lnTo>
                  <a:pt x="3376896" y="64660"/>
                </a:lnTo>
                <a:lnTo>
                  <a:pt x="3427055" y="64660"/>
                </a:lnTo>
                <a:close/>
              </a:path>
              <a:path w="3786916" h="124145">
                <a:moveTo>
                  <a:pt x="3528223" y="54714"/>
                </a:moveTo>
                <a:lnTo>
                  <a:pt x="3529821" y="48239"/>
                </a:lnTo>
                <a:lnTo>
                  <a:pt x="3535302" y="27394"/>
                </a:lnTo>
                <a:lnTo>
                  <a:pt x="3525157" y="35013"/>
                </a:lnTo>
                <a:lnTo>
                  <a:pt x="3523195" y="37549"/>
                </a:lnTo>
                <a:lnTo>
                  <a:pt x="3518101" y="48655"/>
                </a:lnTo>
                <a:lnTo>
                  <a:pt x="3516403" y="62488"/>
                </a:lnTo>
                <a:lnTo>
                  <a:pt x="3516431" y="64334"/>
                </a:lnTo>
                <a:lnTo>
                  <a:pt x="3518727" y="77690"/>
                </a:lnTo>
                <a:lnTo>
                  <a:pt x="3524709" y="88141"/>
                </a:lnTo>
                <a:lnTo>
                  <a:pt x="3530247" y="94509"/>
                </a:lnTo>
                <a:lnTo>
                  <a:pt x="3537723" y="97693"/>
                </a:lnTo>
                <a:lnTo>
                  <a:pt x="3549358" y="97645"/>
                </a:lnTo>
                <a:lnTo>
                  <a:pt x="3556657" y="95201"/>
                </a:lnTo>
                <a:lnTo>
                  <a:pt x="3560118" y="95201"/>
                </a:lnTo>
                <a:lnTo>
                  <a:pt x="3562673" y="94621"/>
                </a:lnTo>
                <a:lnTo>
                  <a:pt x="3568031" y="90239"/>
                </a:lnTo>
                <a:lnTo>
                  <a:pt x="3568031" y="52829"/>
                </a:lnTo>
                <a:lnTo>
                  <a:pt x="3568159" y="53478"/>
                </a:lnTo>
                <a:lnTo>
                  <a:pt x="3572120" y="86895"/>
                </a:lnTo>
                <a:lnTo>
                  <a:pt x="3573779" y="84473"/>
                </a:lnTo>
                <a:lnTo>
                  <a:pt x="3578573" y="73152"/>
                </a:lnTo>
                <a:lnTo>
                  <a:pt x="3580171" y="59548"/>
                </a:lnTo>
                <a:lnTo>
                  <a:pt x="3580117" y="56979"/>
                </a:lnTo>
                <a:lnTo>
                  <a:pt x="3577524" y="43522"/>
                </a:lnTo>
                <a:lnTo>
                  <a:pt x="3572707" y="36163"/>
                </a:lnTo>
                <a:lnTo>
                  <a:pt x="3568031" y="36163"/>
                </a:lnTo>
                <a:lnTo>
                  <a:pt x="3567136" y="48282"/>
                </a:lnTo>
                <a:lnTo>
                  <a:pt x="3566742" y="73360"/>
                </a:lnTo>
                <a:lnTo>
                  <a:pt x="3563909" y="79132"/>
                </a:lnTo>
                <a:lnTo>
                  <a:pt x="3561077" y="84903"/>
                </a:lnTo>
                <a:lnTo>
                  <a:pt x="3561854" y="37974"/>
                </a:lnTo>
                <a:lnTo>
                  <a:pt x="3556274" y="34822"/>
                </a:lnTo>
                <a:lnTo>
                  <a:pt x="3556657" y="36163"/>
                </a:lnTo>
                <a:lnTo>
                  <a:pt x="3556657" y="87342"/>
                </a:lnTo>
                <a:lnTo>
                  <a:pt x="3555848" y="87789"/>
                </a:lnTo>
                <a:lnTo>
                  <a:pt x="3541280" y="87789"/>
                </a:lnTo>
                <a:lnTo>
                  <a:pt x="3536211" y="85361"/>
                </a:lnTo>
                <a:lnTo>
                  <a:pt x="3533015" y="80505"/>
                </a:lnTo>
                <a:lnTo>
                  <a:pt x="3529821" y="75649"/>
                </a:lnTo>
                <a:lnTo>
                  <a:pt x="3528223" y="69580"/>
                </a:lnTo>
                <a:lnTo>
                  <a:pt x="3528223" y="54714"/>
                </a:lnTo>
                <a:close/>
              </a:path>
              <a:path w="3786916" h="124145">
                <a:moveTo>
                  <a:pt x="3714395" y="28752"/>
                </a:moveTo>
                <a:lnTo>
                  <a:pt x="3712222" y="30158"/>
                </a:lnTo>
                <a:lnTo>
                  <a:pt x="3709773" y="32585"/>
                </a:lnTo>
                <a:lnTo>
                  <a:pt x="3707047" y="36036"/>
                </a:lnTo>
                <a:lnTo>
                  <a:pt x="3707047" y="1022"/>
                </a:lnTo>
                <a:lnTo>
                  <a:pt x="3695546" y="1022"/>
                </a:lnTo>
                <a:lnTo>
                  <a:pt x="3695546" y="95201"/>
                </a:lnTo>
                <a:lnTo>
                  <a:pt x="3707047" y="95201"/>
                </a:lnTo>
                <a:lnTo>
                  <a:pt x="3707047" y="49794"/>
                </a:lnTo>
                <a:lnTo>
                  <a:pt x="3708985" y="43596"/>
                </a:lnTo>
                <a:lnTo>
                  <a:pt x="3712861" y="40317"/>
                </a:lnTo>
                <a:lnTo>
                  <a:pt x="3716738" y="37037"/>
                </a:lnTo>
                <a:lnTo>
                  <a:pt x="3721061" y="35397"/>
                </a:lnTo>
                <a:lnTo>
                  <a:pt x="3731583" y="35397"/>
                </a:lnTo>
                <a:lnTo>
                  <a:pt x="3732950" y="36051"/>
                </a:lnTo>
                <a:lnTo>
                  <a:pt x="3738185" y="25110"/>
                </a:lnTo>
                <a:lnTo>
                  <a:pt x="3722722" y="25110"/>
                </a:lnTo>
                <a:lnTo>
                  <a:pt x="3718101" y="26324"/>
                </a:lnTo>
                <a:lnTo>
                  <a:pt x="3714395" y="28752"/>
                </a:lnTo>
                <a:close/>
              </a:path>
              <a:path w="3786916" h="124145">
                <a:moveTo>
                  <a:pt x="3724427" y="62296"/>
                </a:moveTo>
                <a:lnTo>
                  <a:pt x="3724479" y="64819"/>
                </a:lnTo>
                <a:lnTo>
                  <a:pt x="3727000" y="78162"/>
                </a:lnTo>
                <a:lnTo>
                  <a:pt x="3733308" y="88332"/>
                </a:lnTo>
                <a:lnTo>
                  <a:pt x="3739229" y="94530"/>
                </a:lnTo>
                <a:lnTo>
                  <a:pt x="3739506" y="94649"/>
                </a:lnTo>
                <a:lnTo>
                  <a:pt x="3739506" y="95201"/>
                </a:lnTo>
                <a:lnTo>
                  <a:pt x="3740792" y="95201"/>
                </a:lnTo>
                <a:lnTo>
                  <a:pt x="3746449" y="97629"/>
                </a:lnTo>
                <a:lnTo>
                  <a:pt x="3754968" y="97629"/>
                </a:lnTo>
                <a:lnTo>
                  <a:pt x="3751327" y="95201"/>
                </a:lnTo>
                <a:lnTo>
                  <a:pt x="3749495" y="87662"/>
                </a:lnTo>
                <a:lnTo>
                  <a:pt x="3751327" y="87662"/>
                </a:lnTo>
                <a:lnTo>
                  <a:pt x="3751327" y="64660"/>
                </a:lnTo>
                <a:lnTo>
                  <a:pt x="3744745" y="85564"/>
                </a:lnTo>
                <a:lnTo>
                  <a:pt x="3741678" y="81368"/>
                </a:lnTo>
                <a:lnTo>
                  <a:pt x="3739506" y="78396"/>
                </a:lnTo>
                <a:lnTo>
                  <a:pt x="3738611" y="77172"/>
                </a:lnTo>
                <a:lnTo>
                  <a:pt x="3736971" y="71603"/>
                </a:lnTo>
                <a:lnTo>
                  <a:pt x="3735502" y="37271"/>
                </a:lnTo>
                <a:lnTo>
                  <a:pt x="3733372" y="35525"/>
                </a:lnTo>
                <a:lnTo>
                  <a:pt x="3743564" y="27884"/>
                </a:lnTo>
                <a:lnTo>
                  <a:pt x="3738185" y="25110"/>
                </a:lnTo>
                <a:lnTo>
                  <a:pt x="3732950" y="36051"/>
                </a:lnTo>
                <a:lnTo>
                  <a:pt x="3731670" y="37647"/>
                </a:lnTo>
                <a:lnTo>
                  <a:pt x="3726237" y="48717"/>
                </a:lnTo>
                <a:lnTo>
                  <a:pt x="3724427" y="62296"/>
                </a:lnTo>
                <a:close/>
              </a:path>
              <a:path w="3786916" h="124145">
                <a:moveTo>
                  <a:pt x="3737291" y="49645"/>
                </a:moveTo>
                <a:lnTo>
                  <a:pt x="3739138" y="44925"/>
                </a:lnTo>
                <a:lnTo>
                  <a:pt x="3738867" y="43362"/>
                </a:lnTo>
                <a:lnTo>
                  <a:pt x="3739138" y="44925"/>
                </a:lnTo>
                <a:lnTo>
                  <a:pt x="3739506" y="47047"/>
                </a:lnTo>
                <a:lnTo>
                  <a:pt x="3751327" y="55523"/>
                </a:lnTo>
                <a:lnTo>
                  <a:pt x="3751327" y="44576"/>
                </a:lnTo>
                <a:lnTo>
                  <a:pt x="3750368" y="39316"/>
                </a:lnTo>
                <a:lnTo>
                  <a:pt x="3748760" y="36135"/>
                </a:lnTo>
                <a:lnTo>
                  <a:pt x="3750773" y="35269"/>
                </a:lnTo>
                <a:lnTo>
                  <a:pt x="3763424" y="35269"/>
                </a:lnTo>
                <a:lnTo>
                  <a:pt x="3756758" y="25238"/>
                </a:lnTo>
                <a:lnTo>
                  <a:pt x="3756590" y="25238"/>
                </a:lnTo>
                <a:lnTo>
                  <a:pt x="3743623" y="27839"/>
                </a:lnTo>
                <a:lnTo>
                  <a:pt x="3744916" y="28582"/>
                </a:lnTo>
                <a:lnTo>
                  <a:pt x="3748452" y="35525"/>
                </a:lnTo>
                <a:lnTo>
                  <a:pt x="3746343" y="37175"/>
                </a:lnTo>
                <a:lnTo>
                  <a:pt x="3742765" y="40987"/>
                </a:lnTo>
                <a:lnTo>
                  <a:pt x="3739186" y="44800"/>
                </a:lnTo>
                <a:lnTo>
                  <a:pt x="3743564" y="27884"/>
                </a:lnTo>
                <a:lnTo>
                  <a:pt x="3737589" y="41019"/>
                </a:lnTo>
                <a:lnTo>
                  <a:pt x="3737291" y="49645"/>
                </a:lnTo>
                <a:close/>
              </a:path>
              <a:path w="3786916" h="124145">
                <a:moveTo>
                  <a:pt x="3749495" y="87662"/>
                </a:moveTo>
                <a:lnTo>
                  <a:pt x="3751327" y="95201"/>
                </a:lnTo>
                <a:lnTo>
                  <a:pt x="3754968" y="97629"/>
                </a:lnTo>
                <a:lnTo>
                  <a:pt x="3758461" y="97629"/>
                </a:lnTo>
                <a:lnTo>
                  <a:pt x="3761593" y="97288"/>
                </a:lnTo>
                <a:lnTo>
                  <a:pt x="3764361" y="96607"/>
                </a:lnTo>
                <a:lnTo>
                  <a:pt x="3769516" y="95414"/>
                </a:lnTo>
                <a:lnTo>
                  <a:pt x="3770304" y="81719"/>
                </a:lnTo>
                <a:lnTo>
                  <a:pt x="3766726" y="85681"/>
                </a:lnTo>
                <a:lnTo>
                  <a:pt x="3761933" y="87662"/>
                </a:lnTo>
                <a:lnTo>
                  <a:pt x="3749495" y="87662"/>
                </a:lnTo>
                <a:close/>
              </a:path>
              <a:path w="3786916" h="124145">
                <a:moveTo>
                  <a:pt x="3785958" y="73733"/>
                </a:moveTo>
                <a:lnTo>
                  <a:pt x="3774649" y="73733"/>
                </a:lnTo>
                <a:lnTo>
                  <a:pt x="3773796" y="76757"/>
                </a:lnTo>
                <a:lnTo>
                  <a:pt x="3772348" y="79419"/>
                </a:lnTo>
                <a:lnTo>
                  <a:pt x="3770304" y="81719"/>
                </a:lnTo>
                <a:lnTo>
                  <a:pt x="3769516" y="95414"/>
                </a:lnTo>
                <a:lnTo>
                  <a:pt x="3773839" y="93114"/>
                </a:lnTo>
                <a:lnTo>
                  <a:pt x="3777332" y="89706"/>
                </a:lnTo>
                <a:lnTo>
                  <a:pt x="3779420" y="87747"/>
                </a:lnTo>
                <a:lnTo>
                  <a:pt x="3781305" y="85223"/>
                </a:lnTo>
                <a:lnTo>
                  <a:pt x="3782987" y="82135"/>
                </a:lnTo>
                <a:lnTo>
                  <a:pt x="3784669" y="79047"/>
                </a:lnTo>
                <a:lnTo>
                  <a:pt x="3785660" y="76246"/>
                </a:lnTo>
                <a:lnTo>
                  <a:pt x="3785958" y="73733"/>
                </a:lnTo>
                <a:close/>
              </a:path>
              <a:path w="3786916" h="124145">
                <a:moveTo>
                  <a:pt x="3739186" y="44800"/>
                </a:moveTo>
                <a:lnTo>
                  <a:pt x="3742765" y="40987"/>
                </a:lnTo>
                <a:lnTo>
                  <a:pt x="3746343" y="37175"/>
                </a:lnTo>
                <a:lnTo>
                  <a:pt x="3748452" y="35525"/>
                </a:lnTo>
                <a:lnTo>
                  <a:pt x="3744916" y="28582"/>
                </a:lnTo>
                <a:lnTo>
                  <a:pt x="3743564" y="27884"/>
                </a:lnTo>
                <a:lnTo>
                  <a:pt x="3739186" y="44800"/>
                </a:lnTo>
                <a:close/>
              </a:path>
              <a:path w="3786916" h="124145">
                <a:moveTo>
                  <a:pt x="3733372" y="35525"/>
                </a:moveTo>
                <a:lnTo>
                  <a:pt x="3735502" y="37271"/>
                </a:lnTo>
                <a:lnTo>
                  <a:pt x="3736971" y="71603"/>
                </a:lnTo>
                <a:lnTo>
                  <a:pt x="3736758" y="64660"/>
                </a:lnTo>
                <a:lnTo>
                  <a:pt x="3739506" y="64660"/>
                </a:lnTo>
                <a:lnTo>
                  <a:pt x="3739506" y="78396"/>
                </a:lnTo>
                <a:lnTo>
                  <a:pt x="3741678" y="81368"/>
                </a:lnTo>
                <a:lnTo>
                  <a:pt x="3744745" y="85564"/>
                </a:lnTo>
                <a:lnTo>
                  <a:pt x="3751327" y="64660"/>
                </a:lnTo>
                <a:lnTo>
                  <a:pt x="3786916" y="64660"/>
                </a:lnTo>
                <a:lnTo>
                  <a:pt x="3786916" y="57759"/>
                </a:lnTo>
                <a:lnTo>
                  <a:pt x="3786576" y="52733"/>
                </a:lnTo>
                <a:lnTo>
                  <a:pt x="3785894" y="49581"/>
                </a:lnTo>
                <a:lnTo>
                  <a:pt x="3785128" y="44981"/>
                </a:lnTo>
                <a:lnTo>
                  <a:pt x="3783594" y="40956"/>
                </a:lnTo>
                <a:lnTo>
                  <a:pt x="3781294" y="37505"/>
                </a:lnTo>
                <a:lnTo>
                  <a:pt x="3778908" y="33885"/>
                </a:lnTo>
                <a:lnTo>
                  <a:pt x="3775436" y="30935"/>
                </a:lnTo>
                <a:lnTo>
                  <a:pt x="3770879" y="28656"/>
                </a:lnTo>
                <a:lnTo>
                  <a:pt x="3766321" y="26377"/>
                </a:lnTo>
                <a:lnTo>
                  <a:pt x="3761614" y="25238"/>
                </a:lnTo>
                <a:lnTo>
                  <a:pt x="3756758" y="25238"/>
                </a:lnTo>
                <a:lnTo>
                  <a:pt x="3763424" y="35269"/>
                </a:lnTo>
                <a:lnTo>
                  <a:pt x="3768685" y="38038"/>
                </a:lnTo>
                <a:lnTo>
                  <a:pt x="3771837" y="43575"/>
                </a:lnTo>
                <a:lnTo>
                  <a:pt x="3773541" y="46557"/>
                </a:lnTo>
                <a:lnTo>
                  <a:pt x="3774627" y="50539"/>
                </a:lnTo>
                <a:lnTo>
                  <a:pt x="3775096" y="55523"/>
                </a:lnTo>
                <a:lnTo>
                  <a:pt x="3751327" y="55523"/>
                </a:lnTo>
                <a:lnTo>
                  <a:pt x="3739506" y="47047"/>
                </a:lnTo>
                <a:lnTo>
                  <a:pt x="3739506" y="55523"/>
                </a:lnTo>
                <a:lnTo>
                  <a:pt x="3737078" y="55523"/>
                </a:lnTo>
                <a:lnTo>
                  <a:pt x="3737291" y="49645"/>
                </a:lnTo>
                <a:lnTo>
                  <a:pt x="3737589" y="41019"/>
                </a:lnTo>
                <a:lnTo>
                  <a:pt x="3743564" y="27884"/>
                </a:lnTo>
                <a:lnTo>
                  <a:pt x="3733372" y="35525"/>
                </a:lnTo>
                <a:close/>
              </a:path>
              <a:path w="3786916" h="124145">
                <a:moveTo>
                  <a:pt x="3678933" y="96287"/>
                </a:moveTo>
                <a:lnTo>
                  <a:pt x="3682138" y="96202"/>
                </a:lnTo>
                <a:lnTo>
                  <a:pt x="3684992" y="95861"/>
                </a:lnTo>
                <a:lnTo>
                  <a:pt x="3687686" y="95201"/>
                </a:lnTo>
                <a:lnTo>
                  <a:pt x="3687686" y="86128"/>
                </a:lnTo>
                <a:lnTo>
                  <a:pt x="3684215" y="86320"/>
                </a:lnTo>
                <a:lnTo>
                  <a:pt x="3681574" y="86320"/>
                </a:lnTo>
                <a:lnTo>
                  <a:pt x="3679188" y="85617"/>
                </a:lnTo>
                <a:lnTo>
                  <a:pt x="3676760" y="83210"/>
                </a:lnTo>
                <a:lnTo>
                  <a:pt x="3676760" y="36163"/>
                </a:lnTo>
                <a:lnTo>
                  <a:pt x="3687686" y="36163"/>
                </a:lnTo>
                <a:lnTo>
                  <a:pt x="3687686" y="26771"/>
                </a:lnTo>
                <a:lnTo>
                  <a:pt x="3676760" y="26771"/>
                </a:lnTo>
                <a:lnTo>
                  <a:pt x="3676760" y="7667"/>
                </a:lnTo>
                <a:lnTo>
                  <a:pt x="3665132" y="7667"/>
                </a:lnTo>
                <a:lnTo>
                  <a:pt x="3665132" y="26771"/>
                </a:lnTo>
                <a:lnTo>
                  <a:pt x="3655866" y="26771"/>
                </a:lnTo>
                <a:lnTo>
                  <a:pt x="3655866" y="36163"/>
                </a:lnTo>
                <a:lnTo>
                  <a:pt x="3665132" y="36163"/>
                </a:lnTo>
                <a:lnTo>
                  <a:pt x="3665132" y="85851"/>
                </a:lnTo>
                <a:lnTo>
                  <a:pt x="3666090" y="89419"/>
                </a:lnTo>
                <a:lnTo>
                  <a:pt x="3668006" y="92166"/>
                </a:lnTo>
                <a:lnTo>
                  <a:pt x="3669923" y="94913"/>
                </a:lnTo>
                <a:lnTo>
                  <a:pt x="3673565" y="96287"/>
                </a:lnTo>
                <a:lnTo>
                  <a:pt x="3678933" y="96287"/>
                </a:lnTo>
                <a:close/>
              </a:path>
              <a:path w="3786916" h="124145">
                <a:moveTo>
                  <a:pt x="3556657" y="95201"/>
                </a:moveTo>
                <a:lnTo>
                  <a:pt x="3549358" y="97645"/>
                </a:lnTo>
                <a:lnTo>
                  <a:pt x="3560118" y="95201"/>
                </a:lnTo>
                <a:lnTo>
                  <a:pt x="3556657" y="95201"/>
                </a:lnTo>
                <a:close/>
              </a:path>
              <a:path w="3786916" h="124145">
                <a:moveTo>
                  <a:pt x="3315322" y="96031"/>
                </a:moveTo>
                <a:lnTo>
                  <a:pt x="3309977" y="95520"/>
                </a:lnTo>
                <a:lnTo>
                  <a:pt x="3308037" y="96031"/>
                </a:lnTo>
                <a:lnTo>
                  <a:pt x="3315322" y="96031"/>
                </a:lnTo>
                <a:close/>
              </a:path>
              <a:path w="3786916" h="124145">
                <a:moveTo>
                  <a:pt x="3302373" y="78452"/>
                </a:moveTo>
                <a:lnTo>
                  <a:pt x="3303107" y="86320"/>
                </a:lnTo>
                <a:lnTo>
                  <a:pt x="3304045" y="80601"/>
                </a:lnTo>
                <a:lnTo>
                  <a:pt x="3302373" y="78452"/>
                </a:lnTo>
                <a:close/>
              </a:path>
              <a:path w="3786916" h="124145">
                <a:moveTo>
                  <a:pt x="3287762" y="53393"/>
                </a:moveTo>
                <a:lnTo>
                  <a:pt x="3287528" y="62040"/>
                </a:lnTo>
                <a:lnTo>
                  <a:pt x="3288719" y="52322"/>
                </a:lnTo>
                <a:lnTo>
                  <a:pt x="3287762" y="53393"/>
                </a:lnTo>
                <a:close/>
              </a:path>
              <a:path w="3786916" h="124145">
                <a:moveTo>
                  <a:pt x="3006450" y="72604"/>
                </a:moveTo>
                <a:lnTo>
                  <a:pt x="3009538" y="56843"/>
                </a:lnTo>
                <a:lnTo>
                  <a:pt x="3004341" y="58995"/>
                </a:lnTo>
                <a:lnTo>
                  <a:pt x="3000380" y="62487"/>
                </a:lnTo>
                <a:lnTo>
                  <a:pt x="2996418" y="65980"/>
                </a:lnTo>
                <a:lnTo>
                  <a:pt x="2994437" y="70900"/>
                </a:lnTo>
                <a:lnTo>
                  <a:pt x="2994437" y="83040"/>
                </a:lnTo>
                <a:lnTo>
                  <a:pt x="2996450" y="87864"/>
                </a:lnTo>
                <a:lnTo>
                  <a:pt x="3000476" y="91719"/>
                </a:lnTo>
                <a:lnTo>
                  <a:pt x="3004501" y="95573"/>
                </a:lnTo>
                <a:lnTo>
                  <a:pt x="3009687" y="97501"/>
                </a:lnTo>
                <a:lnTo>
                  <a:pt x="3021316" y="97501"/>
                </a:lnTo>
                <a:lnTo>
                  <a:pt x="3026151" y="96372"/>
                </a:lnTo>
                <a:lnTo>
                  <a:pt x="3030539" y="94114"/>
                </a:lnTo>
                <a:lnTo>
                  <a:pt x="3034926" y="91857"/>
                </a:lnTo>
                <a:lnTo>
                  <a:pt x="3038291" y="89195"/>
                </a:lnTo>
                <a:lnTo>
                  <a:pt x="3040634" y="86128"/>
                </a:lnTo>
                <a:lnTo>
                  <a:pt x="3041017" y="88854"/>
                </a:lnTo>
                <a:lnTo>
                  <a:pt x="3042615" y="92453"/>
                </a:lnTo>
                <a:lnTo>
                  <a:pt x="3044404" y="95265"/>
                </a:lnTo>
                <a:lnTo>
                  <a:pt x="3047279" y="96670"/>
                </a:lnTo>
                <a:lnTo>
                  <a:pt x="3051240" y="96670"/>
                </a:lnTo>
                <a:lnTo>
                  <a:pt x="3047854" y="95201"/>
                </a:lnTo>
                <a:lnTo>
                  <a:pt x="3040379" y="46003"/>
                </a:lnTo>
                <a:lnTo>
                  <a:pt x="3040379" y="47920"/>
                </a:lnTo>
                <a:lnTo>
                  <a:pt x="3040379" y="42084"/>
                </a:lnTo>
                <a:lnTo>
                  <a:pt x="3051560" y="74304"/>
                </a:lnTo>
                <a:lnTo>
                  <a:pt x="3051560" y="37548"/>
                </a:lnTo>
                <a:lnTo>
                  <a:pt x="3049068" y="32777"/>
                </a:lnTo>
                <a:lnTo>
                  <a:pt x="3044084" y="29710"/>
                </a:lnTo>
                <a:lnTo>
                  <a:pt x="3039058" y="26643"/>
                </a:lnTo>
                <a:lnTo>
                  <a:pt x="3035970" y="26771"/>
                </a:lnTo>
                <a:lnTo>
                  <a:pt x="3033403" y="35705"/>
                </a:lnTo>
                <a:lnTo>
                  <a:pt x="3034308" y="53734"/>
                </a:lnTo>
                <a:lnTo>
                  <a:pt x="3036193" y="37473"/>
                </a:lnTo>
                <a:lnTo>
                  <a:pt x="3038983" y="39241"/>
                </a:lnTo>
                <a:lnTo>
                  <a:pt x="3039612" y="50412"/>
                </a:lnTo>
                <a:lnTo>
                  <a:pt x="3040059" y="60379"/>
                </a:lnTo>
                <a:lnTo>
                  <a:pt x="3040059" y="69643"/>
                </a:lnTo>
                <a:lnTo>
                  <a:pt x="3040059" y="60379"/>
                </a:lnTo>
                <a:lnTo>
                  <a:pt x="3036949" y="53393"/>
                </a:lnTo>
                <a:lnTo>
                  <a:pt x="3034308" y="53734"/>
                </a:lnTo>
                <a:lnTo>
                  <a:pt x="3033403" y="35705"/>
                </a:lnTo>
                <a:lnTo>
                  <a:pt x="3035970" y="26771"/>
                </a:lnTo>
                <a:lnTo>
                  <a:pt x="3022615" y="26771"/>
                </a:lnTo>
                <a:lnTo>
                  <a:pt x="3018207" y="34822"/>
                </a:lnTo>
                <a:lnTo>
                  <a:pt x="3029410" y="34822"/>
                </a:lnTo>
                <a:lnTo>
                  <a:pt x="3032637" y="53944"/>
                </a:lnTo>
                <a:lnTo>
                  <a:pt x="3015970" y="56034"/>
                </a:lnTo>
                <a:lnTo>
                  <a:pt x="3016971" y="65341"/>
                </a:lnTo>
                <a:lnTo>
                  <a:pt x="3021146" y="64788"/>
                </a:lnTo>
                <a:lnTo>
                  <a:pt x="3028111" y="63893"/>
                </a:lnTo>
                <a:lnTo>
                  <a:pt x="3032412" y="63211"/>
                </a:lnTo>
                <a:lnTo>
                  <a:pt x="3034628" y="62615"/>
                </a:lnTo>
                <a:lnTo>
                  <a:pt x="3035727" y="62319"/>
                </a:lnTo>
                <a:lnTo>
                  <a:pt x="3036843" y="62019"/>
                </a:lnTo>
                <a:lnTo>
                  <a:pt x="3040059" y="74066"/>
                </a:lnTo>
                <a:lnTo>
                  <a:pt x="3040059" y="76714"/>
                </a:lnTo>
                <a:lnTo>
                  <a:pt x="3036864" y="81804"/>
                </a:lnTo>
                <a:lnTo>
                  <a:pt x="3030475" y="84914"/>
                </a:lnTo>
                <a:lnTo>
                  <a:pt x="3026683" y="86788"/>
                </a:lnTo>
                <a:lnTo>
                  <a:pt x="3022764" y="87725"/>
                </a:lnTo>
                <a:lnTo>
                  <a:pt x="3015395" y="87725"/>
                </a:lnTo>
                <a:lnTo>
                  <a:pt x="3012520" y="86767"/>
                </a:lnTo>
                <a:lnTo>
                  <a:pt x="3010092" y="84850"/>
                </a:lnTo>
                <a:lnTo>
                  <a:pt x="3007664" y="82933"/>
                </a:lnTo>
                <a:lnTo>
                  <a:pt x="3006450" y="80314"/>
                </a:lnTo>
                <a:lnTo>
                  <a:pt x="3006450" y="72604"/>
                </a:lnTo>
                <a:close/>
              </a:path>
              <a:path w="3786916" h="124145">
                <a:moveTo>
                  <a:pt x="3073349" y="26771"/>
                </a:moveTo>
                <a:lnTo>
                  <a:pt x="3057758" y="87246"/>
                </a:lnTo>
                <a:lnTo>
                  <a:pt x="3059164" y="87022"/>
                </a:lnTo>
                <a:lnTo>
                  <a:pt x="3073349" y="26771"/>
                </a:lnTo>
                <a:close/>
              </a:path>
              <a:path w="3786916" h="124145">
                <a:moveTo>
                  <a:pt x="3040059" y="74066"/>
                </a:moveTo>
                <a:lnTo>
                  <a:pt x="3036843" y="62019"/>
                </a:lnTo>
                <a:lnTo>
                  <a:pt x="3035727" y="62319"/>
                </a:lnTo>
                <a:lnTo>
                  <a:pt x="3040059" y="74066"/>
                </a:lnTo>
                <a:close/>
              </a:path>
              <a:path w="3786916" h="124145">
                <a:moveTo>
                  <a:pt x="3032637" y="53944"/>
                </a:moveTo>
                <a:lnTo>
                  <a:pt x="3029410" y="34822"/>
                </a:lnTo>
                <a:lnTo>
                  <a:pt x="3025584" y="34822"/>
                </a:lnTo>
                <a:lnTo>
                  <a:pt x="3032637" y="53944"/>
                </a:lnTo>
                <a:close/>
              </a:path>
              <a:path w="3786916" h="124145">
                <a:moveTo>
                  <a:pt x="2854867" y="28656"/>
                </a:moveTo>
                <a:lnTo>
                  <a:pt x="2860107" y="25557"/>
                </a:lnTo>
                <a:lnTo>
                  <a:pt x="2854401" y="28423"/>
                </a:lnTo>
                <a:lnTo>
                  <a:pt x="2854867" y="28656"/>
                </a:lnTo>
                <a:close/>
              </a:path>
              <a:path w="3786916" h="124145">
                <a:moveTo>
                  <a:pt x="2752016" y="96287"/>
                </a:moveTo>
                <a:lnTo>
                  <a:pt x="2755222" y="96202"/>
                </a:lnTo>
                <a:lnTo>
                  <a:pt x="2758076" y="95861"/>
                </a:lnTo>
                <a:lnTo>
                  <a:pt x="2760770" y="95201"/>
                </a:lnTo>
                <a:lnTo>
                  <a:pt x="2760770" y="86128"/>
                </a:lnTo>
                <a:lnTo>
                  <a:pt x="2757299" y="86320"/>
                </a:lnTo>
                <a:lnTo>
                  <a:pt x="2754657" y="86320"/>
                </a:lnTo>
                <a:lnTo>
                  <a:pt x="2752272" y="85617"/>
                </a:lnTo>
                <a:lnTo>
                  <a:pt x="2749844" y="83210"/>
                </a:lnTo>
                <a:lnTo>
                  <a:pt x="2749844" y="36163"/>
                </a:lnTo>
                <a:lnTo>
                  <a:pt x="2760770" y="36163"/>
                </a:lnTo>
                <a:lnTo>
                  <a:pt x="2760770" y="26771"/>
                </a:lnTo>
                <a:lnTo>
                  <a:pt x="2749844" y="26771"/>
                </a:lnTo>
                <a:lnTo>
                  <a:pt x="2749844" y="7667"/>
                </a:lnTo>
                <a:lnTo>
                  <a:pt x="2738215" y="7667"/>
                </a:lnTo>
                <a:lnTo>
                  <a:pt x="2738215" y="26771"/>
                </a:lnTo>
                <a:lnTo>
                  <a:pt x="2728950" y="26771"/>
                </a:lnTo>
                <a:lnTo>
                  <a:pt x="2728950" y="36163"/>
                </a:lnTo>
                <a:lnTo>
                  <a:pt x="2738215" y="36163"/>
                </a:lnTo>
                <a:lnTo>
                  <a:pt x="2738215" y="85851"/>
                </a:lnTo>
                <a:lnTo>
                  <a:pt x="2739173" y="89418"/>
                </a:lnTo>
                <a:lnTo>
                  <a:pt x="2741090" y="92166"/>
                </a:lnTo>
                <a:lnTo>
                  <a:pt x="2743007" y="94913"/>
                </a:lnTo>
                <a:lnTo>
                  <a:pt x="2746649" y="96287"/>
                </a:lnTo>
                <a:lnTo>
                  <a:pt x="2752016" y="96287"/>
                </a:lnTo>
                <a:close/>
              </a:path>
              <a:path w="3786916" h="124145">
                <a:moveTo>
                  <a:pt x="2671401" y="35631"/>
                </a:moveTo>
                <a:lnTo>
                  <a:pt x="2671082" y="35228"/>
                </a:lnTo>
                <a:lnTo>
                  <a:pt x="2671082" y="36036"/>
                </a:lnTo>
                <a:lnTo>
                  <a:pt x="2671401" y="35631"/>
                </a:lnTo>
                <a:close/>
              </a:path>
              <a:path w="3786916" h="124145">
                <a:moveTo>
                  <a:pt x="2458308" y="1341"/>
                </a:moveTo>
                <a:lnTo>
                  <a:pt x="2463931" y="25237"/>
                </a:lnTo>
                <a:lnTo>
                  <a:pt x="2465021" y="25501"/>
                </a:lnTo>
                <a:lnTo>
                  <a:pt x="2458308" y="1341"/>
                </a:lnTo>
                <a:close/>
              </a:path>
              <a:path w="3786916" h="124145">
                <a:moveTo>
                  <a:pt x="2488275" y="73733"/>
                </a:moveTo>
                <a:lnTo>
                  <a:pt x="2486987" y="79046"/>
                </a:lnTo>
                <a:lnTo>
                  <a:pt x="2487977" y="76246"/>
                </a:lnTo>
                <a:lnTo>
                  <a:pt x="2488275" y="73733"/>
                </a:lnTo>
                <a:close/>
              </a:path>
              <a:path w="3786916" h="124145">
                <a:moveTo>
                  <a:pt x="2488893" y="52733"/>
                </a:moveTo>
                <a:lnTo>
                  <a:pt x="2489234" y="64660"/>
                </a:lnTo>
                <a:lnTo>
                  <a:pt x="2489234" y="57759"/>
                </a:lnTo>
                <a:lnTo>
                  <a:pt x="2488893" y="52733"/>
                </a:lnTo>
                <a:close/>
              </a:path>
              <a:path w="3786916" h="124145">
                <a:moveTo>
                  <a:pt x="2483622" y="85223"/>
                </a:moveTo>
                <a:lnTo>
                  <a:pt x="2486486" y="95201"/>
                </a:lnTo>
                <a:lnTo>
                  <a:pt x="2485304" y="82134"/>
                </a:lnTo>
                <a:lnTo>
                  <a:pt x="2483622" y="85223"/>
                </a:lnTo>
                <a:close/>
              </a:path>
              <a:path w="3786916" h="124145">
                <a:moveTo>
                  <a:pt x="2497221" y="1341"/>
                </a:moveTo>
                <a:lnTo>
                  <a:pt x="2487445" y="44981"/>
                </a:lnTo>
                <a:lnTo>
                  <a:pt x="2488212" y="49581"/>
                </a:lnTo>
                <a:lnTo>
                  <a:pt x="2497221" y="1341"/>
                </a:lnTo>
                <a:close/>
              </a:path>
              <a:path w="3786916" h="124145">
                <a:moveTo>
                  <a:pt x="2439608" y="49645"/>
                </a:moveTo>
                <a:lnTo>
                  <a:pt x="2439395" y="55523"/>
                </a:lnTo>
                <a:lnTo>
                  <a:pt x="2432856" y="83867"/>
                </a:lnTo>
                <a:lnTo>
                  <a:pt x="2435625" y="88332"/>
                </a:lnTo>
                <a:lnTo>
                  <a:pt x="2441546" y="94530"/>
                </a:lnTo>
                <a:lnTo>
                  <a:pt x="2448766" y="97629"/>
                </a:lnTo>
                <a:lnTo>
                  <a:pt x="2460779" y="97629"/>
                </a:lnTo>
                <a:lnTo>
                  <a:pt x="2463910" y="97288"/>
                </a:lnTo>
                <a:lnTo>
                  <a:pt x="2466679" y="96606"/>
                </a:lnTo>
                <a:lnTo>
                  <a:pt x="2471833" y="95414"/>
                </a:lnTo>
                <a:lnTo>
                  <a:pt x="2473016" y="94784"/>
                </a:lnTo>
                <a:lnTo>
                  <a:pt x="2474665" y="79419"/>
                </a:lnTo>
                <a:lnTo>
                  <a:pt x="2476114" y="76757"/>
                </a:lnTo>
                <a:lnTo>
                  <a:pt x="2476156" y="93114"/>
                </a:lnTo>
                <a:lnTo>
                  <a:pt x="2486486" y="95201"/>
                </a:lnTo>
                <a:lnTo>
                  <a:pt x="2483622" y="85223"/>
                </a:lnTo>
                <a:lnTo>
                  <a:pt x="2485304" y="82134"/>
                </a:lnTo>
                <a:lnTo>
                  <a:pt x="2486486" y="95201"/>
                </a:lnTo>
                <a:lnTo>
                  <a:pt x="2511150" y="1341"/>
                </a:lnTo>
                <a:lnTo>
                  <a:pt x="2489234" y="64660"/>
                </a:lnTo>
                <a:lnTo>
                  <a:pt x="2487234" y="44426"/>
                </a:lnTo>
                <a:lnTo>
                  <a:pt x="2485911" y="40955"/>
                </a:lnTo>
                <a:lnTo>
                  <a:pt x="2483611" y="37505"/>
                </a:lnTo>
                <a:lnTo>
                  <a:pt x="2481225" y="33884"/>
                </a:lnTo>
                <a:lnTo>
                  <a:pt x="2482543" y="64660"/>
                </a:lnTo>
                <a:lnTo>
                  <a:pt x="2488275" y="73733"/>
                </a:lnTo>
                <a:lnTo>
                  <a:pt x="2487977" y="76246"/>
                </a:lnTo>
                <a:lnTo>
                  <a:pt x="2486987" y="79046"/>
                </a:lnTo>
                <a:lnTo>
                  <a:pt x="2488275" y="73733"/>
                </a:lnTo>
                <a:lnTo>
                  <a:pt x="2481737" y="87747"/>
                </a:lnTo>
                <a:lnTo>
                  <a:pt x="2479650" y="89706"/>
                </a:lnTo>
                <a:lnTo>
                  <a:pt x="2476966" y="73733"/>
                </a:lnTo>
                <a:lnTo>
                  <a:pt x="2475900" y="64660"/>
                </a:lnTo>
                <a:lnTo>
                  <a:pt x="2472621" y="81719"/>
                </a:lnTo>
                <a:lnTo>
                  <a:pt x="2470143" y="84462"/>
                </a:lnTo>
                <a:lnTo>
                  <a:pt x="2469043" y="85681"/>
                </a:lnTo>
                <a:lnTo>
                  <a:pt x="2464250" y="87661"/>
                </a:lnTo>
                <a:lnTo>
                  <a:pt x="2451812" y="87661"/>
                </a:lnTo>
                <a:lnTo>
                  <a:pt x="2447063" y="85564"/>
                </a:lnTo>
                <a:lnTo>
                  <a:pt x="2443996" y="81368"/>
                </a:lnTo>
                <a:lnTo>
                  <a:pt x="2440929" y="77172"/>
                </a:lnTo>
                <a:lnTo>
                  <a:pt x="2439289" y="71603"/>
                </a:lnTo>
                <a:lnTo>
                  <a:pt x="2439076" y="64660"/>
                </a:lnTo>
                <a:lnTo>
                  <a:pt x="2440792" y="55523"/>
                </a:lnTo>
                <a:lnTo>
                  <a:pt x="2441504" y="44800"/>
                </a:lnTo>
                <a:lnTo>
                  <a:pt x="2439608" y="49645"/>
                </a:lnTo>
                <a:close/>
              </a:path>
              <a:path w="3786916" h="124145">
                <a:moveTo>
                  <a:pt x="2187965" y="48324"/>
                </a:moveTo>
                <a:lnTo>
                  <a:pt x="2189594" y="43277"/>
                </a:lnTo>
                <a:lnTo>
                  <a:pt x="2192853" y="40252"/>
                </a:lnTo>
                <a:lnTo>
                  <a:pt x="2196112" y="37228"/>
                </a:lnTo>
                <a:lnTo>
                  <a:pt x="2199999" y="35716"/>
                </a:lnTo>
                <a:lnTo>
                  <a:pt x="2207794" y="35716"/>
                </a:lnTo>
                <a:lnTo>
                  <a:pt x="2210573" y="36568"/>
                </a:lnTo>
                <a:lnTo>
                  <a:pt x="2212852" y="38272"/>
                </a:lnTo>
                <a:lnTo>
                  <a:pt x="2215131" y="39976"/>
                </a:lnTo>
                <a:lnTo>
                  <a:pt x="2216271" y="43106"/>
                </a:lnTo>
                <a:lnTo>
                  <a:pt x="2216271" y="95201"/>
                </a:lnTo>
                <a:lnTo>
                  <a:pt x="2228219" y="95201"/>
                </a:lnTo>
                <a:lnTo>
                  <a:pt x="2228219" y="43596"/>
                </a:lnTo>
                <a:lnTo>
                  <a:pt x="2227325" y="38783"/>
                </a:lnTo>
                <a:lnTo>
                  <a:pt x="2225535" y="35205"/>
                </a:lnTo>
                <a:lnTo>
                  <a:pt x="2222213" y="28560"/>
                </a:lnTo>
                <a:lnTo>
                  <a:pt x="2215951" y="25237"/>
                </a:lnTo>
                <a:lnTo>
                  <a:pt x="2202448" y="25237"/>
                </a:lnTo>
                <a:lnTo>
                  <a:pt x="2198571" y="26121"/>
                </a:lnTo>
                <a:lnTo>
                  <a:pt x="2195121" y="27889"/>
                </a:lnTo>
                <a:lnTo>
                  <a:pt x="2191671" y="29657"/>
                </a:lnTo>
                <a:lnTo>
                  <a:pt x="2188668" y="32372"/>
                </a:lnTo>
                <a:lnTo>
                  <a:pt x="2186112" y="36035"/>
                </a:lnTo>
                <a:lnTo>
                  <a:pt x="2184578" y="33054"/>
                </a:lnTo>
                <a:lnTo>
                  <a:pt x="2182874" y="30796"/>
                </a:lnTo>
                <a:lnTo>
                  <a:pt x="2187965" y="95201"/>
                </a:lnTo>
                <a:lnTo>
                  <a:pt x="2187965" y="48324"/>
                </a:lnTo>
                <a:close/>
              </a:path>
              <a:path w="3786916" h="124145">
                <a:moveTo>
                  <a:pt x="1794494" y="97181"/>
                </a:moveTo>
                <a:lnTo>
                  <a:pt x="1793898" y="98715"/>
                </a:lnTo>
                <a:lnTo>
                  <a:pt x="1792939" y="101057"/>
                </a:lnTo>
                <a:lnTo>
                  <a:pt x="1791619" y="104210"/>
                </a:lnTo>
                <a:lnTo>
                  <a:pt x="1790298" y="107362"/>
                </a:lnTo>
                <a:lnTo>
                  <a:pt x="1789318" y="109449"/>
                </a:lnTo>
                <a:lnTo>
                  <a:pt x="1786794" y="112036"/>
                </a:lnTo>
                <a:lnTo>
                  <a:pt x="1784228" y="113091"/>
                </a:lnTo>
                <a:lnTo>
                  <a:pt x="1781417" y="113091"/>
                </a:lnTo>
                <a:lnTo>
                  <a:pt x="1778839" y="112771"/>
                </a:lnTo>
                <a:lnTo>
                  <a:pt x="1775389" y="111877"/>
                </a:lnTo>
                <a:lnTo>
                  <a:pt x="1775389" y="122355"/>
                </a:lnTo>
                <a:lnTo>
                  <a:pt x="1776667" y="122696"/>
                </a:lnTo>
                <a:lnTo>
                  <a:pt x="1779489" y="123186"/>
                </a:lnTo>
                <a:lnTo>
                  <a:pt x="1788999" y="123250"/>
                </a:lnTo>
                <a:lnTo>
                  <a:pt x="1793685" y="121333"/>
                </a:lnTo>
                <a:lnTo>
                  <a:pt x="1796411" y="117499"/>
                </a:lnTo>
                <a:lnTo>
                  <a:pt x="1799073" y="112853"/>
                </a:lnTo>
                <a:lnTo>
                  <a:pt x="1803992" y="101910"/>
                </a:lnTo>
                <a:lnTo>
                  <a:pt x="1810468" y="85553"/>
                </a:lnTo>
                <a:lnTo>
                  <a:pt x="1811961" y="81585"/>
                </a:lnTo>
                <a:lnTo>
                  <a:pt x="1816102" y="70315"/>
                </a:lnTo>
                <a:lnTo>
                  <a:pt x="1820947" y="56801"/>
                </a:lnTo>
                <a:lnTo>
                  <a:pt x="1824116" y="47933"/>
                </a:lnTo>
                <a:lnTo>
                  <a:pt x="1828872" y="34680"/>
                </a:lnTo>
                <a:lnTo>
                  <a:pt x="1831745" y="26771"/>
                </a:lnTo>
                <a:lnTo>
                  <a:pt x="1819030" y="26771"/>
                </a:lnTo>
                <a:lnTo>
                  <a:pt x="1800564" y="82486"/>
                </a:lnTo>
                <a:lnTo>
                  <a:pt x="1782226" y="26771"/>
                </a:lnTo>
                <a:lnTo>
                  <a:pt x="1769191" y="26771"/>
                </a:lnTo>
                <a:lnTo>
                  <a:pt x="1794494" y="97181"/>
                </a:lnTo>
                <a:close/>
              </a:path>
              <a:path w="3786916" h="124145">
                <a:moveTo>
                  <a:pt x="1465239" y="96287"/>
                </a:moveTo>
                <a:lnTo>
                  <a:pt x="1468444" y="96202"/>
                </a:lnTo>
                <a:lnTo>
                  <a:pt x="1471298" y="95861"/>
                </a:lnTo>
                <a:lnTo>
                  <a:pt x="1473992" y="95201"/>
                </a:lnTo>
                <a:lnTo>
                  <a:pt x="1473992" y="86128"/>
                </a:lnTo>
                <a:lnTo>
                  <a:pt x="1470521" y="86319"/>
                </a:lnTo>
                <a:lnTo>
                  <a:pt x="1467880" y="86319"/>
                </a:lnTo>
                <a:lnTo>
                  <a:pt x="1465494" y="85617"/>
                </a:lnTo>
                <a:lnTo>
                  <a:pt x="1463066" y="83210"/>
                </a:lnTo>
                <a:lnTo>
                  <a:pt x="1463066" y="36163"/>
                </a:lnTo>
                <a:lnTo>
                  <a:pt x="1473992" y="36163"/>
                </a:lnTo>
                <a:lnTo>
                  <a:pt x="1473992" y="26771"/>
                </a:lnTo>
                <a:lnTo>
                  <a:pt x="1463066" y="26771"/>
                </a:lnTo>
                <a:lnTo>
                  <a:pt x="1463066" y="7667"/>
                </a:lnTo>
                <a:lnTo>
                  <a:pt x="1451437" y="7667"/>
                </a:lnTo>
                <a:lnTo>
                  <a:pt x="1451437" y="26771"/>
                </a:lnTo>
                <a:lnTo>
                  <a:pt x="1442172" y="26771"/>
                </a:lnTo>
                <a:lnTo>
                  <a:pt x="1442172" y="36163"/>
                </a:lnTo>
                <a:lnTo>
                  <a:pt x="1451437" y="36163"/>
                </a:lnTo>
                <a:lnTo>
                  <a:pt x="1451437" y="85851"/>
                </a:lnTo>
                <a:lnTo>
                  <a:pt x="1452396" y="89418"/>
                </a:lnTo>
                <a:lnTo>
                  <a:pt x="1454312" y="92166"/>
                </a:lnTo>
                <a:lnTo>
                  <a:pt x="1456229" y="94913"/>
                </a:lnTo>
                <a:lnTo>
                  <a:pt x="1459871" y="96287"/>
                </a:lnTo>
                <a:lnTo>
                  <a:pt x="1465239" y="96287"/>
                </a:lnTo>
                <a:close/>
              </a:path>
              <a:path w="3786916" h="124145">
                <a:moveTo>
                  <a:pt x="1306180" y="95201"/>
                </a:moveTo>
                <a:lnTo>
                  <a:pt x="1306180" y="86447"/>
                </a:lnTo>
                <a:lnTo>
                  <a:pt x="1306926" y="71901"/>
                </a:lnTo>
                <a:lnTo>
                  <a:pt x="1306116" y="66683"/>
                </a:lnTo>
                <a:lnTo>
                  <a:pt x="1306116" y="51348"/>
                </a:lnTo>
                <a:lnTo>
                  <a:pt x="1308087" y="44959"/>
                </a:lnTo>
                <a:lnTo>
                  <a:pt x="1312027" y="41083"/>
                </a:lnTo>
                <a:lnTo>
                  <a:pt x="1315967" y="37207"/>
                </a:lnTo>
                <a:lnTo>
                  <a:pt x="1320557" y="35269"/>
                </a:lnTo>
                <a:lnTo>
                  <a:pt x="1331803" y="35269"/>
                </a:lnTo>
                <a:lnTo>
                  <a:pt x="1336350" y="37633"/>
                </a:lnTo>
                <a:lnTo>
                  <a:pt x="1339438" y="42361"/>
                </a:lnTo>
                <a:lnTo>
                  <a:pt x="1342526" y="47089"/>
                </a:lnTo>
                <a:lnTo>
                  <a:pt x="1344071" y="53052"/>
                </a:lnTo>
                <a:lnTo>
                  <a:pt x="1344071" y="68344"/>
                </a:lnTo>
                <a:lnTo>
                  <a:pt x="1342526" y="74861"/>
                </a:lnTo>
                <a:lnTo>
                  <a:pt x="1339438" y="79802"/>
                </a:lnTo>
                <a:lnTo>
                  <a:pt x="1336350" y="84743"/>
                </a:lnTo>
                <a:lnTo>
                  <a:pt x="1331696" y="87214"/>
                </a:lnTo>
                <a:lnTo>
                  <a:pt x="1317213" y="87214"/>
                </a:lnTo>
                <a:lnTo>
                  <a:pt x="1311569" y="83444"/>
                </a:lnTo>
                <a:lnTo>
                  <a:pt x="1308545" y="75905"/>
                </a:lnTo>
                <a:lnTo>
                  <a:pt x="1308608" y="89727"/>
                </a:lnTo>
                <a:lnTo>
                  <a:pt x="1310887" y="92112"/>
                </a:lnTo>
                <a:lnTo>
                  <a:pt x="1313017" y="93603"/>
                </a:lnTo>
                <a:lnTo>
                  <a:pt x="1316595" y="96116"/>
                </a:lnTo>
                <a:lnTo>
                  <a:pt x="1320983" y="97373"/>
                </a:lnTo>
                <a:lnTo>
                  <a:pt x="1335466" y="97373"/>
                </a:lnTo>
                <a:lnTo>
                  <a:pt x="1342729" y="93795"/>
                </a:lnTo>
                <a:lnTo>
                  <a:pt x="1347968" y="86639"/>
                </a:lnTo>
                <a:lnTo>
                  <a:pt x="1349399" y="84536"/>
                </a:lnTo>
                <a:lnTo>
                  <a:pt x="1354220" y="73230"/>
                </a:lnTo>
                <a:lnTo>
                  <a:pt x="1355828" y="59676"/>
                </a:lnTo>
                <a:lnTo>
                  <a:pt x="1355796" y="57557"/>
                </a:lnTo>
                <a:lnTo>
                  <a:pt x="1353581" y="43831"/>
                </a:lnTo>
                <a:lnTo>
                  <a:pt x="1347872" y="33767"/>
                </a:lnTo>
                <a:lnTo>
                  <a:pt x="1342569" y="27910"/>
                </a:lnTo>
                <a:lnTo>
                  <a:pt x="1335658" y="24982"/>
                </a:lnTo>
                <a:lnTo>
                  <a:pt x="1323049" y="24982"/>
                </a:lnTo>
                <a:lnTo>
                  <a:pt x="1319258" y="25844"/>
                </a:lnTo>
                <a:lnTo>
                  <a:pt x="1315765" y="27569"/>
                </a:lnTo>
                <a:lnTo>
                  <a:pt x="1312272" y="29295"/>
                </a:lnTo>
                <a:lnTo>
                  <a:pt x="1309269" y="31797"/>
                </a:lnTo>
                <a:lnTo>
                  <a:pt x="1306755" y="35077"/>
                </a:lnTo>
                <a:lnTo>
                  <a:pt x="1306755" y="1022"/>
                </a:lnTo>
                <a:lnTo>
                  <a:pt x="1295574" y="1022"/>
                </a:lnTo>
                <a:lnTo>
                  <a:pt x="1295574" y="95200"/>
                </a:lnTo>
                <a:lnTo>
                  <a:pt x="1306180" y="95201"/>
                </a:lnTo>
                <a:close/>
              </a:path>
              <a:path w="3786916" h="124145">
                <a:moveTo>
                  <a:pt x="543732" y="122483"/>
                </a:moveTo>
                <a:lnTo>
                  <a:pt x="543732" y="87533"/>
                </a:lnTo>
                <a:lnTo>
                  <a:pt x="546245" y="90643"/>
                </a:lnTo>
                <a:lnTo>
                  <a:pt x="545649" y="76863"/>
                </a:lnTo>
                <a:lnTo>
                  <a:pt x="544073" y="73157"/>
                </a:lnTo>
                <a:lnTo>
                  <a:pt x="543285" y="68663"/>
                </a:lnTo>
                <a:lnTo>
                  <a:pt x="543285" y="56822"/>
                </a:lnTo>
                <a:lnTo>
                  <a:pt x="544073" y="51412"/>
                </a:lnTo>
                <a:lnTo>
                  <a:pt x="545649" y="47153"/>
                </a:lnTo>
                <a:lnTo>
                  <a:pt x="548588" y="39187"/>
                </a:lnTo>
                <a:lnTo>
                  <a:pt x="548226" y="30647"/>
                </a:lnTo>
                <a:lnTo>
                  <a:pt x="545713" y="33053"/>
                </a:lnTo>
                <a:lnTo>
                  <a:pt x="543413" y="36163"/>
                </a:lnTo>
                <a:lnTo>
                  <a:pt x="543413" y="27090"/>
                </a:lnTo>
                <a:lnTo>
                  <a:pt x="532231" y="27090"/>
                </a:lnTo>
                <a:lnTo>
                  <a:pt x="532231" y="122483"/>
                </a:lnTo>
                <a:lnTo>
                  <a:pt x="543732" y="122483"/>
                </a:lnTo>
                <a:close/>
              </a:path>
              <a:path w="3786916" h="124145">
                <a:moveTo>
                  <a:pt x="315496" y="26771"/>
                </a:moveTo>
                <a:lnTo>
                  <a:pt x="304123" y="26771"/>
                </a:lnTo>
                <a:lnTo>
                  <a:pt x="304123" y="95200"/>
                </a:lnTo>
                <a:lnTo>
                  <a:pt x="315624" y="95200"/>
                </a:lnTo>
                <a:lnTo>
                  <a:pt x="315624" y="50092"/>
                </a:lnTo>
                <a:lnTo>
                  <a:pt x="317402" y="44000"/>
                </a:lnTo>
                <a:lnTo>
                  <a:pt x="320959" y="40635"/>
                </a:lnTo>
                <a:lnTo>
                  <a:pt x="324516" y="37270"/>
                </a:lnTo>
                <a:lnTo>
                  <a:pt x="328467" y="35588"/>
                </a:lnTo>
                <a:lnTo>
                  <a:pt x="337583" y="35588"/>
                </a:lnTo>
                <a:lnTo>
                  <a:pt x="340841" y="37185"/>
                </a:lnTo>
                <a:lnTo>
                  <a:pt x="342588" y="40380"/>
                </a:lnTo>
                <a:lnTo>
                  <a:pt x="343695" y="42510"/>
                </a:lnTo>
                <a:lnTo>
                  <a:pt x="344249" y="45896"/>
                </a:lnTo>
                <a:lnTo>
                  <a:pt x="344249" y="95200"/>
                </a:lnTo>
                <a:lnTo>
                  <a:pt x="355942" y="95200"/>
                </a:lnTo>
                <a:lnTo>
                  <a:pt x="350852" y="30796"/>
                </a:lnTo>
                <a:lnTo>
                  <a:pt x="348978" y="29262"/>
                </a:lnTo>
                <a:lnTo>
                  <a:pt x="345655" y="26579"/>
                </a:lnTo>
                <a:lnTo>
                  <a:pt x="341267" y="25237"/>
                </a:lnTo>
                <a:lnTo>
                  <a:pt x="331001" y="25237"/>
                </a:lnTo>
                <a:lnTo>
                  <a:pt x="326699" y="26536"/>
                </a:lnTo>
                <a:lnTo>
                  <a:pt x="322908" y="29135"/>
                </a:lnTo>
                <a:lnTo>
                  <a:pt x="320693" y="30668"/>
                </a:lnTo>
                <a:lnTo>
                  <a:pt x="318222" y="33117"/>
                </a:lnTo>
                <a:lnTo>
                  <a:pt x="315496" y="36482"/>
                </a:lnTo>
                <a:lnTo>
                  <a:pt x="315496" y="26771"/>
                </a:lnTo>
                <a:close/>
              </a:path>
              <a:path w="3786916" h="124145">
                <a:moveTo>
                  <a:pt x="355942" y="48324"/>
                </a:moveTo>
                <a:lnTo>
                  <a:pt x="357571" y="43276"/>
                </a:lnTo>
                <a:lnTo>
                  <a:pt x="360830" y="40252"/>
                </a:lnTo>
                <a:lnTo>
                  <a:pt x="364089" y="37228"/>
                </a:lnTo>
                <a:lnTo>
                  <a:pt x="367976" y="35716"/>
                </a:lnTo>
                <a:lnTo>
                  <a:pt x="375771" y="35716"/>
                </a:lnTo>
                <a:lnTo>
                  <a:pt x="378551" y="36568"/>
                </a:lnTo>
                <a:lnTo>
                  <a:pt x="380830" y="38271"/>
                </a:lnTo>
                <a:lnTo>
                  <a:pt x="383109" y="39975"/>
                </a:lnTo>
                <a:lnTo>
                  <a:pt x="384248" y="43106"/>
                </a:lnTo>
                <a:lnTo>
                  <a:pt x="384248" y="95200"/>
                </a:lnTo>
                <a:lnTo>
                  <a:pt x="396197" y="95200"/>
                </a:lnTo>
                <a:lnTo>
                  <a:pt x="396197" y="43596"/>
                </a:lnTo>
                <a:lnTo>
                  <a:pt x="395302" y="38783"/>
                </a:lnTo>
                <a:lnTo>
                  <a:pt x="393513" y="35205"/>
                </a:lnTo>
                <a:lnTo>
                  <a:pt x="390190" y="28559"/>
                </a:lnTo>
                <a:lnTo>
                  <a:pt x="383929" y="25237"/>
                </a:lnTo>
                <a:lnTo>
                  <a:pt x="370425" y="25237"/>
                </a:lnTo>
                <a:lnTo>
                  <a:pt x="366549" y="26121"/>
                </a:lnTo>
                <a:lnTo>
                  <a:pt x="363098" y="27889"/>
                </a:lnTo>
                <a:lnTo>
                  <a:pt x="359648" y="29656"/>
                </a:lnTo>
                <a:lnTo>
                  <a:pt x="356645" y="32372"/>
                </a:lnTo>
                <a:lnTo>
                  <a:pt x="354089" y="36035"/>
                </a:lnTo>
                <a:lnTo>
                  <a:pt x="352556" y="33053"/>
                </a:lnTo>
                <a:lnTo>
                  <a:pt x="350852" y="30796"/>
                </a:lnTo>
                <a:lnTo>
                  <a:pt x="355942" y="95200"/>
                </a:lnTo>
                <a:lnTo>
                  <a:pt x="355942" y="48324"/>
                </a:lnTo>
                <a:close/>
              </a:path>
              <a:path w="3786916" h="124145">
                <a:moveTo>
                  <a:pt x="211175" y="96286"/>
                </a:moveTo>
                <a:lnTo>
                  <a:pt x="214381" y="96201"/>
                </a:lnTo>
                <a:lnTo>
                  <a:pt x="217235" y="95860"/>
                </a:lnTo>
                <a:lnTo>
                  <a:pt x="219929" y="95200"/>
                </a:lnTo>
                <a:lnTo>
                  <a:pt x="219929" y="86127"/>
                </a:lnTo>
                <a:lnTo>
                  <a:pt x="216457" y="86319"/>
                </a:lnTo>
                <a:lnTo>
                  <a:pt x="213816" y="86319"/>
                </a:lnTo>
                <a:lnTo>
                  <a:pt x="211431" y="85616"/>
                </a:lnTo>
                <a:lnTo>
                  <a:pt x="209003" y="83210"/>
                </a:lnTo>
                <a:lnTo>
                  <a:pt x="209003" y="36163"/>
                </a:lnTo>
                <a:lnTo>
                  <a:pt x="219929" y="36163"/>
                </a:lnTo>
                <a:lnTo>
                  <a:pt x="219929" y="26771"/>
                </a:lnTo>
                <a:lnTo>
                  <a:pt x="209003" y="26771"/>
                </a:lnTo>
                <a:lnTo>
                  <a:pt x="209003" y="7666"/>
                </a:lnTo>
                <a:lnTo>
                  <a:pt x="197374" y="7666"/>
                </a:lnTo>
                <a:lnTo>
                  <a:pt x="197374" y="26771"/>
                </a:lnTo>
                <a:lnTo>
                  <a:pt x="188109" y="26771"/>
                </a:lnTo>
                <a:lnTo>
                  <a:pt x="188109" y="36163"/>
                </a:lnTo>
                <a:lnTo>
                  <a:pt x="197374" y="36163"/>
                </a:lnTo>
                <a:lnTo>
                  <a:pt x="197374" y="85851"/>
                </a:lnTo>
                <a:lnTo>
                  <a:pt x="198332" y="89418"/>
                </a:lnTo>
                <a:lnTo>
                  <a:pt x="200249" y="92165"/>
                </a:lnTo>
                <a:lnTo>
                  <a:pt x="202166" y="94913"/>
                </a:lnTo>
                <a:lnTo>
                  <a:pt x="205808" y="96286"/>
                </a:lnTo>
                <a:lnTo>
                  <a:pt x="211175" y="96286"/>
                </a:lnTo>
                <a:close/>
              </a:path>
              <a:path w="3786916" h="124145">
                <a:moveTo>
                  <a:pt x="178461" y="96286"/>
                </a:moveTo>
                <a:lnTo>
                  <a:pt x="181666" y="96201"/>
                </a:lnTo>
                <a:lnTo>
                  <a:pt x="184520" y="95860"/>
                </a:lnTo>
                <a:lnTo>
                  <a:pt x="187214" y="95200"/>
                </a:lnTo>
                <a:lnTo>
                  <a:pt x="187214" y="86127"/>
                </a:lnTo>
                <a:lnTo>
                  <a:pt x="183743" y="86319"/>
                </a:lnTo>
                <a:lnTo>
                  <a:pt x="181102" y="86319"/>
                </a:lnTo>
                <a:lnTo>
                  <a:pt x="178716" y="85616"/>
                </a:lnTo>
                <a:lnTo>
                  <a:pt x="176288" y="83210"/>
                </a:lnTo>
                <a:lnTo>
                  <a:pt x="176288" y="36163"/>
                </a:lnTo>
                <a:lnTo>
                  <a:pt x="187214" y="36163"/>
                </a:lnTo>
                <a:lnTo>
                  <a:pt x="187214" y="26771"/>
                </a:lnTo>
                <a:lnTo>
                  <a:pt x="176288" y="26771"/>
                </a:lnTo>
                <a:lnTo>
                  <a:pt x="176288" y="7666"/>
                </a:lnTo>
                <a:lnTo>
                  <a:pt x="164659" y="7666"/>
                </a:lnTo>
                <a:lnTo>
                  <a:pt x="164659" y="26771"/>
                </a:lnTo>
                <a:lnTo>
                  <a:pt x="155394" y="26771"/>
                </a:lnTo>
                <a:lnTo>
                  <a:pt x="155394" y="36163"/>
                </a:lnTo>
                <a:lnTo>
                  <a:pt x="164659" y="36163"/>
                </a:lnTo>
                <a:lnTo>
                  <a:pt x="164659" y="85851"/>
                </a:lnTo>
                <a:lnTo>
                  <a:pt x="165618" y="89418"/>
                </a:lnTo>
                <a:lnTo>
                  <a:pt x="167534" y="92165"/>
                </a:lnTo>
                <a:lnTo>
                  <a:pt x="169451" y="94913"/>
                </a:lnTo>
                <a:lnTo>
                  <a:pt x="173093" y="96286"/>
                </a:lnTo>
                <a:lnTo>
                  <a:pt x="178461" y="96286"/>
                </a:lnTo>
                <a:close/>
              </a:path>
              <a:path w="3786916" h="124145">
                <a:moveTo>
                  <a:pt x="40957" y="41019"/>
                </a:moveTo>
                <a:lnTo>
                  <a:pt x="12459" y="41019"/>
                </a:lnTo>
                <a:lnTo>
                  <a:pt x="12459" y="11947"/>
                </a:lnTo>
                <a:lnTo>
                  <a:pt x="40680" y="11947"/>
                </a:lnTo>
                <a:lnTo>
                  <a:pt x="44854" y="12544"/>
                </a:lnTo>
                <a:lnTo>
                  <a:pt x="47666" y="13736"/>
                </a:lnTo>
                <a:lnTo>
                  <a:pt x="52650" y="15866"/>
                </a:lnTo>
                <a:lnTo>
                  <a:pt x="55142" y="19998"/>
                </a:lnTo>
                <a:lnTo>
                  <a:pt x="55269" y="44661"/>
                </a:lnTo>
                <a:lnTo>
                  <a:pt x="58549" y="42999"/>
                </a:lnTo>
                <a:lnTo>
                  <a:pt x="61063" y="41168"/>
                </a:lnTo>
                <a:lnTo>
                  <a:pt x="62809" y="39166"/>
                </a:lnTo>
                <a:lnTo>
                  <a:pt x="66174" y="35375"/>
                </a:lnTo>
                <a:lnTo>
                  <a:pt x="67857" y="30519"/>
                </a:lnTo>
                <a:lnTo>
                  <a:pt x="67857" y="19529"/>
                </a:lnTo>
                <a:lnTo>
                  <a:pt x="66494" y="15057"/>
                </a:lnTo>
                <a:lnTo>
                  <a:pt x="63768" y="11181"/>
                </a:lnTo>
                <a:lnTo>
                  <a:pt x="54409" y="3795"/>
                </a:lnTo>
                <a:lnTo>
                  <a:pt x="40318" y="1341"/>
                </a:lnTo>
                <a:lnTo>
                  <a:pt x="0" y="1341"/>
                </a:lnTo>
                <a:lnTo>
                  <a:pt x="12459" y="84338"/>
                </a:lnTo>
                <a:lnTo>
                  <a:pt x="12459" y="51306"/>
                </a:lnTo>
                <a:lnTo>
                  <a:pt x="43023" y="51306"/>
                </a:lnTo>
                <a:lnTo>
                  <a:pt x="47304" y="51966"/>
                </a:lnTo>
                <a:lnTo>
                  <a:pt x="50541" y="53286"/>
                </a:lnTo>
                <a:lnTo>
                  <a:pt x="56633" y="55757"/>
                </a:lnTo>
                <a:lnTo>
                  <a:pt x="52799" y="36440"/>
                </a:lnTo>
                <a:lnTo>
                  <a:pt x="48113" y="38783"/>
                </a:lnTo>
                <a:lnTo>
                  <a:pt x="45131" y="40273"/>
                </a:lnTo>
                <a:lnTo>
                  <a:pt x="40957" y="41019"/>
                </a:lnTo>
                <a:close/>
              </a:path>
              <a:path w="3786916" h="124145">
                <a:moveTo>
                  <a:pt x="0" y="1341"/>
                </a:moveTo>
                <a:lnTo>
                  <a:pt x="0" y="95200"/>
                </a:lnTo>
                <a:lnTo>
                  <a:pt x="39679" y="95200"/>
                </a:lnTo>
                <a:lnTo>
                  <a:pt x="44308" y="95016"/>
                </a:lnTo>
                <a:lnTo>
                  <a:pt x="57408" y="91696"/>
                </a:lnTo>
                <a:lnTo>
                  <a:pt x="66707" y="84211"/>
                </a:lnTo>
                <a:lnTo>
                  <a:pt x="70498" y="79312"/>
                </a:lnTo>
                <a:lnTo>
                  <a:pt x="72394" y="73839"/>
                </a:lnTo>
                <a:lnTo>
                  <a:pt x="72394" y="60591"/>
                </a:lnTo>
                <a:lnTo>
                  <a:pt x="70285" y="54947"/>
                </a:lnTo>
                <a:lnTo>
                  <a:pt x="66068" y="50858"/>
                </a:lnTo>
                <a:lnTo>
                  <a:pt x="63682" y="48558"/>
                </a:lnTo>
                <a:lnTo>
                  <a:pt x="60083" y="46492"/>
                </a:lnTo>
                <a:lnTo>
                  <a:pt x="55269" y="44661"/>
                </a:lnTo>
                <a:lnTo>
                  <a:pt x="55142" y="19998"/>
                </a:lnTo>
                <a:lnTo>
                  <a:pt x="55142" y="32223"/>
                </a:lnTo>
                <a:lnTo>
                  <a:pt x="52799" y="36440"/>
                </a:lnTo>
                <a:lnTo>
                  <a:pt x="56633" y="55757"/>
                </a:lnTo>
                <a:lnTo>
                  <a:pt x="59678" y="60400"/>
                </a:lnTo>
                <a:lnTo>
                  <a:pt x="59678" y="71262"/>
                </a:lnTo>
                <a:lnTo>
                  <a:pt x="58635" y="74712"/>
                </a:lnTo>
                <a:lnTo>
                  <a:pt x="56547" y="77566"/>
                </a:lnTo>
                <a:lnTo>
                  <a:pt x="53225" y="82081"/>
                </a:lnTo>
                <a:lnTo>
                  <a:pt x="47666" y="84338"/>
                </a:lnTo>
                <a:lnTo>
                  <a:pt x="12459" y="84338"/>
                </a:lnTo>
                <a:lnTo>
                  <a:pt x="0" y="1341"/>
                </a:lnTo>
                <a:close/>
              </a:path>
              <a:path w="3786916" h="124145">
                <a:moveTo>
                  <a:pt x="128867" y="79131"/>
                </a:moveTo>
                <a:lnTo>
                  <a:pt x="126034" y="84903"/>
                </a:lnTo>
                <a:lnTo>
                  <a:pt x="120805" y="87789"/>
                </a:lnTo>
                <a:lnTo>
                  <a:pt x="106237" y="87789"/>
                </a:lnTo>
                <a:lnTo>
                  <a:pt x="101168" y="85361"/>
                </a:lnTo>
                <a:lnTo>
                  <a:pt x="97973" y="80505"/>
                </a:lnTo>
                <a:lnTo>
                  <a:pt x="102680" y="97692"/>
                </a:lnTo>
                <a:lnTo>
                  <a:pt x="114315" y="97644"/>
                </a:lnTo>
                <a:lnTo>
                  <a:pt x="127630" y="94620"/>
                </a:lnTo>
                <a:lnTo>
                  <a:pt x="128867" y="79131"/>
                </a:lnTo>
                <a:close/>
              </a:path>
              <a:path w="3786916" h="124145">
                <a:moveTo>
                  <a:pt x="81360" y="62487"/>
                </a:moveTo>
                <a:lnTo>
                  <a:pt x="81388" y="64333"/>
                </a:lnTo>
                <a:lnTo>
                  <a:pt x="83685" y="77689"/>
                </a:lnTo>
                <a:lnTo>
                  <a:pt x="89667" y="88140"/>
                </a:lnTo>
                <a:lnTo>
                  <a:pt x="95204" y="94508"/>
                </a:lnTo>
                <a:lnTo>
                  <a:pt x="102680" y="97692"/>
                </a:lnTo>
                <a:lnTo>
                  <a:pt x="97973" y="80505"/>
                </a:lnTo>
                <a:lnTo>
                  <a:pt x="94778" y="75649"/>
                </a:lnTo>
                <a:lnTo>
                  <a:pt x="93181" y="69579"/>
                </a:lnTo>
                <a:lnTo>
                  <a:pt x="93181" y="54713"/>
                </a:lnTo>
                <a:lnTo>
                  <a:pt x="94778" y="48239"/>
                </a:lnTo>
                <a:lnTo>
                  <a:pt x="97973" y="42872"/>
                </a:lnTo>
                <a:lnTo>
                  <a:pt x="101168" y="37505"/>
                </a:lnTo>
                <a:lnTo>
                  <a:pt x="106280" y="34821"/>
                </a:lnTo>
                <a:lnTo>
                  <a:pt x="121231" y="34821"/>
                </a:lnTo>
                <a:lnTo>
                  <a:pt x="126812" y="37973"/>
                </a:lnTo>
                <a:lnTo>
                  <a:pt x="130049" y="44277"/>
                </a:lnTo>
                <a:lnTo>
                  <a:pt x="132094" y="48281"/>
                </a:lnTo>
                <a:lnTo>
                  <a:pt x="133116" y="53478"/>
                </a:lnTo>
                <a:lnTo>
                  <a:pt x="133116" y="66938"/>
                </a:lnTo>
                <a:lnTo>
                  <a:pt x="131700" y="73359"/>
                </a:lnTo>
                <a:lnTo>
                  <a:pt x="128867" y="79131"/>
                </a:lnTo>
                <a:lnTo>
                  <a:pt x="127630" y="94620"/>
                </a:lnTo>
                <a:lnTo>
                  <a:pt x="137077" y="86894"/>
                </a:lnTo>
                <a:lnTo>
                  <a:pt x="138737" y="84472"/>
                </a:lnTo>
                <a:lnTo>
                  <a:pt x="143530" y="73151"/>
                </a:lnTo>
                <a:lnTo>
                  <a:pt x="145128" y="59548"/>
                </a:lnTo>
                <a:lnTo>
                  <a:pt x="145075" y="56978"/>
                </a:lnTo>
                <a:lnTo>
                  <a:pt x="142481" y="43521"/>
                </a:lnTo>
                <a:lnTo>
                  <a:pt x="135991" y="33607"/>
                </a:lnTo>
                <a:lnTo>
                  <a:pt x="129900" y="27729"/>
                </a:lnTo>
                <a:lnTo>
                  <a:pt x="122445" y="24790"/>
                </a:lnTo>
                <a:lnTo>
                  <a:pt x="113352" y="24791"/>
                </a:lnTo>
                <a:lnTo>
                  <a:pt x="100259" y="27394"/>
                </a:lnTo>
                <a:lnTo>
                  <a:pt x="90114" y="35013"/>
                </a:lnTo>
                <a:lnTo>
                  <a:pt x="88153" y="37548"/>
                </a:lnTo>
                <a:lnTo>
                  <a:pt x="83058" y="48654"/>
                </a:lnTo>
                <a:lnTo>
                  <a:pt x="81360" y="62487"/>
                </a:lnTo>
                <a:close/>
              </a:path>
              <a:path w="3786916" h="124145">
                <a:moveTo>
                  <a:pt x="270630" y="79131"/>
                </a:moveTo>
                <a:lnTo>
                  <a:pt x="267798" y="84903"/>
                </a:lnTo>
                <a:lnTo>
                  <a:pt x="262569" y="87789"/>
                </a:lnTo>
                <a:lnTo>
                  <a:pt x="248001" y="87789"/>
                </a:lnTo>
                <a:lnTo>
                  <a:pt x="242932" y="85361"/>
                </a:lnTo>
                <a:lnTo>
                  <a:pt x="239737" y="80505"/>
                </a:lnTo>
                <a:lnTo>
                  <a:pt x="244444" y="97692"/>
                </a:lnTo>
                <a:lnTo>
                  <a:pt x="256079" y="97644"/>
                </a:lnTo>
                <a:lnTo>
                  <a:pt x="269394" y="94620"/>
                </a:lnTo>
                <a:lnTo>
                  <a:pt x="270630" y="79131"/>
                </a:lnTo>
                <a:close/>
              </a:path>
              <a:path w="3786916" h="124145">
                <a:moveTo>
                  <a:pt x="223124" y="62487"/>
                </a:moveTo>
                <a:lnTo>
                  <a:pt x="223152" y="64333"/>
                </a:lnTo>
                <a:lnTo>
                  <a:pt x="225448" y="77689"/>
                </a:lnTo>
                <a:lnTo>
                  <a:pt x="231430" y="88140"/>
                </a:lnTo>
                <a:lnTo>
                  <a:pt x="236968" y="94508"/>
                </a:lnTo>
                <a:lnTo>
                  <a:pt x="244444" y="97692"/>
                </a:lnTo>
                <a:lnTo>
                  <a:pt x="239737" y="80505"/>
                </a:lnTo>
                <a:lnTo>
                  <a:pt x="236542" y="75649"/>
                </a:lnTo>
                <a:lnTo>
                  <a:pt x="234945" y="69579"/>
                </a:lnTo>
                <a:lnTo>
                  <a:pt x="234945" y="54713"/>
                </a:lnTo>
                <a:lnTo>
                  <a:pt x="236542" y="48239"/>
                </a:lnTo>
                <a:lnTo>
                  <a:pt x="239737" y="42872"/>
                </a:lnTo>
                <a:lnTo>
                  <a:pt x="242932" y="37505"/>
                </a:lnTo>
                <a:lnTo>
                  <a:pt x="248043" y="34821"/>
                </a:lnTo>
                <a:lnTo>
                  <a:pt x="262995" y="34821"/>
                </a:lnTo>
                <a:lnTo>
                  <a:pt x="268575" y="37973"/>
                </a:lnTo>
                <a:lnTo>
                  <a:pt x="271813" y="44277"/>
                </a:lnTo>
                <a:lnTo>
                  <a:pt x="273857" y="48281"/>
                </a:lnTo>
                <a:lnTo>
                  <a:pt x="274880" y="53478"/>
                </a:lnTo>
                <a:lnTo>
                  <a:pt x="274880" y="66938"/>
                </a:lnTo>
                <a:lnTo>
                  <a:pt x="273463" y="73359"/>
                </a:lnTo>
                <a:lnTo>
                  <a:pt x="270630" y="79131"/>
                </a:lnTo>
                <a:lnTo>
                  <a:pt x="269394" y="94620"/>
                </a:lnTo>
                <a:lnTo>
                  <a:pt x="278841" y="86894"/>
                </a:lnTo>
                <a:lnTo>
                  <a:pt x="280500" y="84472"/>
                </a:lnTo>
                <a:lnTo>
                  <a:pt x="285294" y="73151"/>
                </a:lnTo>
                <a:lnTo>
                  <a:pt x="286892" y="59548"/>
                </a:lnTo>
                <a:lnTo>
                  <a:pt x="286839" y="56978"/>
                </a:lnTo>
                <a:lnTo>
                  <a:pt x="284245" y="43521"/>
                </a:lnTo>
                <a:lnTo>
                  <a:pt x="277755" y="33607"/>
                </a:lnTo>
                <a:lnTo>
                  <a:pt x="271663" y="27729"/>
                </a:lnTo>
                <a:lnTo>
                  <a:pt x="264209" y="24790"/>
                </a:lnTo>
                <a:lnTo>
                  <a:pt x="255116" y="24791"/>
                </a:lnTo>
                <a:lnTo>
                  <a:pt x="242023" y="27394"/>
                </a:lnTo>
                <a:lnTo>
                  <a:pt x="231878" y="35013"/>
                </a:lnTo>
                <a:lnTo>
                  <a:pt x="229916" y="37548"/>
                </a:lnTo>
                <a:lnTo>
                  <a:pt x="224822" y="48654"/>
                </a:lnTo>
                <a:lnTo>
                  <a:pt x="223124" y="62487"/>
                </a:lnTo>
                <a:close/>
              </a:path>
              <a:path w="3786916" h="124145">
                <a:moveTo>
                  <a:pt x="410168" y="52839"/>
                </a:moveTo>
                <a:lnTo>
                  <a:pt x="410168" y="64659"/>
                </a:lnTo>
                <a:lnTo>
                  <a:pt x="442244" y="64659"/>
                </a:lnTo>
                <a:lnTo>
                  <a:pt x="442244" y="52839"/>
                </a:lnTo>
                <a:lnTo>
                  <a:pt x="410168" y="52839"/>
                </a:lnTo>
                <a:close/>
              </a:path>
              <a:path w="3786916" h="124145">
                <a:moveTo>
                  <a:pt x="468292" y="26771"/>
                </a:moveTo>
                <a:lnTo>
                  <a:pt x="456536" y="26771"/>
                </a:lnTo>
                <a:lnTo>
                  <a:pt x="456536" y="79121"/>
                </a:lnTo>
                <a:lnTo>
                  <a:pt x="457494" y="83785"/>
                </a:lnTo>
                <a:lnTo>
                  <a:pt x="459411" y="87278"/>
                </a:lnTo>
                <a:lnTo>
                  <a:pt x="462946" y="93795"/>
                </a:lnTo>
                <a:lnTo>
                  <a:pt x="469592" y="97053"/>
                </a:lnTo>
                <a:lnTo>
                  <a:pt x="485608" y="97053"/>
                </a:lnTo>
                <a:lnTo>
                  <a:pt x="490933" y="95264"/>
                </a:lnTo>
                <a:lnTo>
                  <a:pt x="495320" y="91686"/>
                </a:lnTo>
                <a:lnTo>
                  <a:pt x="497535" y="89897"/>
                </a:lnTo>
                <a:lnTo>
                  <a:pt x="499388" y="87704"/>
                </a:lnTo>
                <a:lnTo>
                  <a:pt x="500879" y="85105"/>
                </a:lnTo>
                <a:lnTo>
                  <a:pt x="500752" y="95200"/>
                </a:lnTo>
                <a:lnTo>
                  <a:pt x="511614" y="95200"/>
                </a:lnTo>
                <a:lnTo>
                  <a:pt x="511614" y="26771"/>
                </a:lnTo>
                <a:lnTo>
                  <a:pt x="500113" y="26771"/>
                </a:lnTo>
                <a:lnTo>
                  <a:pt x="500113" y="67066"/>
                </a:lnTo>
                <a:lnTo>
                  <a:pt x="499324" y="72327"/>
                </a:lnTo>
                <a:lnTo>
                  <a:pt x="497748" y="76160"/>
                </a:lnTo>
                <a:lnTo>
                  <a:pt x="494852" y="83316"/>
                </a:lnTo>
                <a:lnTo>
                  <a:pt x="489399" y="86894"/>
                </a:lnTo>
                <a:lnTo>
                  <a:pt x="475811" y="86894"/>
                </a:lnTo>
                <a:lnTo>
                  <a:pt x="471998" y="84850"/>
                </a:lnTo>
                <a:lnTo>
                  <a:pt x="469954" y="80760"/>
                </a:lnTo>
                <a:lnTo>
                  <a:pt x="468846" y="78545"/>
                </a:lnTo>
                <a:lnTo>
                  <a:pt x="468292" y="75692"/>
                </a:lnTo>
                <a:lnTo>
                  <a:pt x="468292" y="26771"/>
                </a:lnTo>
                <a:close/>
              </a:path>
              <a:path w="3786916" h="124145">
                <a:moveTo>
                  <a:pt x="550569" y="94114"/>
                </a:moveTo>
                <a:lnTo>
                  <a:pt x="554062" y="96372"/>
                </a:lnTo>
                <a:lnTo>
                  <a:pt x="558386" y="97501"/>
                </a:lnTo>
                <a:lnTo>
                  <a:pt x="570100" y="97501"/>
                </a:lnTo>
                <a:lnTo>
                  <a:pt x="575850" y="95477"/>
                </a:lnTo>
                <a:lnTo>
                  <a:pt x="580792" y="91431"/>
                </a:lnTo>
                <a:lnTo>
                  <a:pt x="585966" y="85754"/>
                </a:lnTo>
                <a:lnTo>
                  <a:pt x="590855" y="74400"/>
                </a:lnTo>
                <a:lnTo>
                  <a:pt x="592485" y="59484"/>
                </a:lnTo>
                <a:lnTo>
                  <a:pt x="592465" y="57864"/>
                </a:lnTo>
                <a:lnTo>
                  <a:pt x="590250" y="44219"/>
                </a:lnTo>
                <a:lnTo>
                  <a:pt x="584370" y="34022"/>
                </a:lnTo>
                <a:lnTo>
                  <a:pt x="578960" y="28080"/>
                </a:lnTo>
                <a:lnTo>
                  <a:pt x="572379" y="25109"/>
                </a:lnTo>
                <a:lnTo>
                  <a:pt x="559387" y="25109"/>
                </a:lnTo>
                <a:lnTo>
                  <a:pt x="554829" y="26387"/>
                </a:lnTo>
                <a:lnTo>
                  <a:pt x="550952" y="28943"/>
                </a:lnTo>
                <a:lnTo>
                  <a:pt x="548226" y="30647"/>
                </a:lnTo>
                <a:lnTo>
                  <a:pt x="548588" y="39187"/>
                </a:lnTo>
                <a:lnTo>
                  <a:pt x="554041" y="35205"/>
                </a:lnTo>
                <a:lnTo>
                  <a:pt x="569929" y="35205"/>
                </a:lnTo>
                <a:lnTo>
                  <a:pt x="575382" y="38974"/>
                </a:lnTo>
                <a:lnTo>
                  <a:pt x="578364" y="46514"/>
                </a:lnTo>
                <a:lnTo>
                  <a:pt x="579940" y="50433"/>
                </a:lnTo>
                <a:lnTo>
                  <a:pt x="580728" y="55118"/>
                </a:lnTo>
                <a:lnTo>
                  <a:pt x="580728" y="69515"/>
                </a:lnTo>
                <a:lnTo>
                  <a:pt x="578949" y="76235"/>
                </a:lnTo>
                <a:lnTo>
                  <a:pt x="575393" y="80729"/>
                </a:lnTo>
                <a:lnTo>
                  <a:pt x="571836" y="85222"/>
                </a:lnTo>
                <a:lnTo>
                  <a:pt x="567374" y="87469"/>
                </a:lnTo>
                <a:lnTo>
                  <a:pt x="554083" y="87469"/>
                </a:lnTo>
                <a:lnTo>
                  <a:pt x="548631" y="83934"/>
                </a:lnTo>
                <a:lnTo>
                  <a:pt x="545649" y="76863"/>
                </a:lnTo>
                <a:lnTo>
                  <a:pt x="546245" y="90643"/>
                </a:lnTo>
                <a:lnTo>
                  <a:pt x="548524" y="92836"/>
                </a:lnTo>
                <a:lnTo>
                  <a:pt x="550569" y="94114"/>
                </a:lnTo>
                <a:close/>
              </a:path>
              <a:path w="3786916" h="124145">
                <a:moveTo>
                  <a:pt x="657509" y="1341"/>
                </a:moveTo>
                <a:lnTo>
                  <a:pt x="644602" y="1341"/>
                </a:lnTo>
                <a:lnTo>
                  <a:pt x="644620" y="56134"/>
                </a:lnTo>
                <a:lnTo>
                  <a:pt x="645915" y="70176"/>
                </a:lnTo>
                <a:lnTo>
                  <a:pt x="649267" y="80697"/>
                </a:lnTo>
                <a:lnTo>
                  <a:pt x="655833" y="89448"/>
                </a:lnTo>
                <a:lnTo>
                  <a:pt x="666832" y="95631"/>
                </a:lnTo>
                <a:lnTo>
                  <a:pt x="681534" y="97692"/>
                </a:lnTo>
                <a:lnTo>
                  <a:pt x="694604" y="96115"/>
                </a:lnTo>
                <a:lnTo>
                  <a:pt x="706073" y="90461"/>
                </a:lnTo>
                <a:lnTo>
                  <a:pt x="713866" y="80697"/>
                </a:lnTo>
                <a:lnTo>
                  <a:pt x="717502" y="68552"/>
                </a:lnTo>
                <a:lnTo>
                  <a:pt x="718530" y="54053"/>
                </a:lnTo>
                <a:lnTo>
                  <a:pt x="718530" y="1341"/>
                </a:lnTo>
                <a:lnTo>
                  <a:pt x="705623" y="1341"/>
                </a:lnTo>
                <a:lnTo>
                  <a:pt x="705623" y="66129"/>
                </a:lnTo>
                <a:lnTo>
                  <a:pt x="704579" y="71517"/>
                </a:lnTo>
                <a:lnTo>
                  <a:pt x="702492" y="75521"/>
                </a:lnTo>
                <a:lnTo>
                  <a:pt x="698616" y="82890"/>
                </a:lnTo>
                <a:lnTo>
                  <a:pt x="691289" y="86575"/>
                </a:lnTo>
                <a:lnTo>
                  <a:pt x="671524" y="86575"/>
                </a:lnTo>
                <a:lnTo>
                  <a:pt x="665134" y="83167"/>
                </a:lnTo>
                <a:lnTo>
                  <a:pt x="661343" y="76352"/>
                </a:lnTo>
                <a:lnTo>
                  <a:pt x="658787" y="71837"/>
                </a:lnTo>
                <a:lnTo>
                  <a:pt x="657509" y="66172"/>
                </a:lnTo>
                <a:lnTo>
                  <a:pt x="657509" y="1341"/>
                </a:lnTo>
                <a:close/>
              </a:path>
              <a:path w="3786916" h="124145">
                <a:moveTo>
                  <a:pt x="751820" y="95200"/>
                </a:moveTo>
                <a:lnTo>
                  <a:pt x="751820" y="54884"/>
                </a:lnTo>
                <a:lnTo>
                  <a:pt x="752107" y="51444"/>
                </a:lnTo>
                <a:lnTo>
                  <a:pt x="752682" y="49037"/>
                </a:lnTo>
                <a:lnTo>
                  <a:pt x="753257" y="46631"/>
                </a:lnTo>
                <a:lnTo>
                  <a:pt x="754503" y="44299"/>
                </a:lnTo>
                <a:lnTo>
                  <a:pt x="756420" y="42041"/>
                </a:lnTo>
                <a:lnTo>
                  <a:pt x="758806" y="39230"/>
                </a:lnTo>
                <a:lnTo>
                  <a:pt x="761574" y="37356"/>
                </a:lnTo>
                <a:lnTo>
                  <a:pt x="764727" y="36419"/>
                </a:lnTo>
                <a:lnTo>
                  <a:pt x="766473" y="35865"/>
                </a:lnTo>
                <a:lnTo>
                  <a:pt x="768710" y="35588"/>
                </a:lnTo>
                <a:lnTo>
                  <a:pt x="776803" y="35588"/>
                </a:lnTo>
                <a:lnTo>
                  <a:pt x="780509" y="37718"/>
                </a:lnTo>
                <a:lnTo>
                  <a:pt x="782554" y="41977"/>
                </a:lnTo>
                <a:lnTo>
                  <a:pt x="783789" y="44533"/>
                </a:lnTo>
                <a:lnTo>
                  <a:pt x="784407" y="47898"/>
                </a:lnTo>
                <a:lnTo>
                  <a:pt x="784407" y="95200"/>
                </a:lnTo>
                <a:lnTo>
                  <a:pt x="796099" y="95200"/>
                </a:lnTo>
                <a:lnTo>
                  <a:pt x="796099" y="44405"/>
                </a:lnTo>
                <a:lnTo>
                  <a:pt x="795162" y="39102"/>
                </a:lnTo>
                <a:lnTo>
                  <a:pt x="793288" y="35396"/>
                </a:lnTo>
                <a:lnTo>
                  <a:pt x="789880" y="28623"/>
                </a:lnTo>
                <a:lnTo>
                  <a:pt x="783320" y="25237"/>
                </a:lnTo>
                <a:lnTo>
                  <a:pt x="769178" y="25237"/>
                </a:lnTo>
                <a:lnTo>
                  <a:pt x="765153" y="26111"/>
                </a:lnTo>
                <a:lnTo>
                  <a:pt x="761532" y="27857"/>
                </a:lnTo>
                <a:lnTo>
                  <a:pt x="757911" y="29603"/>
                </a:lnTo>
                <a:lnTo>
                  <a:pt x="754482" y="32478"/>
                </a:lnTo>
                <a:lnTo>
                  <a:pt x="751245" y="36482"/>
                </a:lnTo>
                <a:lnTo>
                  <a:pt x="751245" y="26771"/>
                </a:lnTo>
                <a:lnTo>
                  <a:pt x="740318" y="26771"/>
                </a:lnTo>
                <a:lnTo>
                  <a:pt x="740318" y="95200"/>
                </a:lnTo>
                <a:lnTo>
                  <a:pt x="751820" y="95200"/>
                </a:lnTo>
                <a:close/>
              </a:path>
              <a:path w="3786916" h="124145">
                <a:moveTo>
                  <a:pt x="816972" y="1341"/>
                </a:moveTo>
                <a:lnTo>
                  <a:pt x="816972" y="95200"/>
                </a:lnTo>
                <a:lnTo>
                  <a:pt x="828473" y="95200"/>
                </a:lnTo>
                <a:lnTo>
                  <a:pt x="828473" y="1341"/>
                </a:lnTo>
                <a:lnTo>
                  <a:pt x="816972" y="1341"/>
                </a:lnTo>
                <a:close/>
              </a:path>
              <a:path w="3786916" h="124145">
                <a:moveTo>
                  <a:pt x="864730" y="27839"/>
                </a:moveTo>
                <a:lnTo>
                  <a:pt x="854479" y="35524"/>
                </a:lnTo>
                <a:lnTo>
                  <a:pt x="858185" y="55523"/>
                </a:lnTo>
                <a:lnTo>
                  <a:pt x="858398" y="49644"/>
                </a:lnTo>
                <a:lnTo>
                  <a:pt x="860294" y="44799"/>
                </a:lnTo>
                <a:lnTo>
                  <a:pt x="863872" y="40987"/>
                </a:lnTo>
                <a:lnTo>
                  <a:pt x="867450" y="37175"/>
                </a:lnTo>
                <a:lnTo>
                  <a:pt x="864730" y="27839"/>
                </a:lnTo>
                <a:close/>
              </a:path>
              <a:path w="3786916" h="124145">
                <a:moveTo>
                  <a:pt x="908024" y="64659"/>
                </a:moveTo>
                <a:lnTo>
                  <a:pt x="908024" y="57759"/>
                </a:lnTo>
                <a:lnTo>
                  <a:pt x="907683" y="52733"/>
                </a:lnTo>
                <a:lnTo>
                  <a:pt x="907001" y="49581"/>
                </a:lnTo>
                <a:lnTo>
                  <a:pt x="906235" y="44980"/>
                </a:lnTo>
                <a:lnTo>
                  <a:pt x="904701" y="40955"/>
                </a:lnTo>
                <a:lnTo>
                  <a:pt x="902401" y="37505"/>
                </a:lnTo>
                <a:lnTo>
                  <a:pt x="900016" y="33884"/>
                </a:lnTo>
                <a:lnTo>
                  <a:pt x="896544" y="30934"/>
                </a:lnTo>
                <a:lnTo>
                  <a:pt x="891986" y="28656"/>
                </a:lnTo>
                <a:lnTo>
                  <a:pt x="887428" y="26377"/>
                </a:lnTo>
                <a:lnTo>
                  <a:pt x="882721" y="25237"/>
                </a:lnTo>
                <a:lnTo>
                  <a:pt x="877697" y="25237"/>
                </a:lnTo>
                <a:lnTo>
                  <a:pt x="864730" y="27839"/>
                </a:lnTo>
                <a:lnTo>
                  <a:pt x="867450" y="37175"/>
                </a:lnTo>
                <a:lnTo>
                  <a:pt x="871880" y="35268"/>
                </a:lnTo>
                <a:lnTo>
                  <a:pt x="884532" y="35268"/>
                </a:lnTo>
                <a:lnTo>
                  <a:pt x="889792" y="38037"/>
                </a:lnTo>
                <a:lnTo>
                  <a:pt x="892944" y="43575"/>
                </a:lnTo>
                <a:lnTo>
                  <a:pt x="894648" y="46556"/>
                </a:lnTo>
                <a:lnTo>
                  <a:pt x="895735" y="50539"/>
                </a:lnTo>
                <a:lnTo>
                  <a:pt x="896203" y="55523"/>
                </a:lnTo>
                <a:lnTo>
                  <a:pt x="858185" y="55523"/>
                </a:lnTo>
                <a:lnTo>
                  <a:pt x="854479" y="35524"/>
                </a:lnTo>
                <a:lnTo>
                  <a:pt x="852777" y="37646"/>
                </a:lnTo>
                <a:lnTo>
                  <a:pt x="847345" y="48716"/>
                </a:lnTo>
                <a:lnTo>
                  <a:pt x="845534" y="62295"/>
                </a:lnTo>
                <a:lnTo>
                  <a:pt x="845586" y="64819"/>
                </a:lnTo>
                <a:lnTo>
                  <a:pt x="848108" y="78162"/>
                </a:lnTo>
                <a:lnTo>
                  <a:pt x="854415" y="88332"/>
                </a:lnTo>
                <a:lnTo>
                  <a:pt x="860336" y="94530"/>
                </a:lnTo>
                <a:lnTo>
                  <a:pt x="867556" y="97628"/>
                </a:lnTo>
                <a:lnTo>
                  <a:pt x="879569" y="97628"/>
                </a:lnTo>
                <a:lnTo>
                  <a:pt x="882700" y="97288"/>
                </a:lnTo>
                <a:lnTo>
                  <a:pt x="885469" y="96606"/>
                </a:lnTo>
                <a:lnTo>
                  <a:pt x="890623" y="95413"/>
                </a:lnTo>
                <a:lnTo>
                  <a:pt x="894946" y="93113"/>
                </a:lnTo>
                <a:lnTo>
                  <a:pt x="898440" y="89706"/>
                </a:lnTo>
                <a:lnTo>
                  <a:pt x="900527" y="87746"/>
                </a:lnTo>
                <a:lnTo>
                  <a:pt x="902412" y="85222"/>
                </a:lnTo>
                <a:lnTo>
                  <a:pt x="904094" y="82134"/>
                </a:lnTo>
                <a:lnTo>
                  <a:pt x="905777" y="79046"/>
                </a:lnTo>
                <a:lnTo>
                  <a:pt x="906767" y="76245"/>
                </a:lnTo>
                <a:lnTo>
                  <a:pt x="907065" y="73732"/>
                </a:lnTo>
                <a:lnTo>
                  <a:pt x="895756" y="73732"/>
                </a:lnTo>
                <a:lnTo>
                  <a:pt x="894904" y="76757"/>
                </a:lnTo>
                <a:lnTo>
                  <a:pt x="893456" y="79419"/>
                </a:lnTo>
                <a:lnTo>
                  <a:pt x="891411" y="81719"/>
                </a:lnTo>
                <a:lnTo>
                  <a:pt x="887833" y="85680"/>
                </a:lnTo>
                <a:lnTo>
                  <a:pt x="883041" y="87661"/>
                </a:lnTo>
                <a:lnTo>
                  <a:pt x="870602" y="87661"/>
                </a:lnTo>
                <a:lnTo>
                  <a:pt x="865853" y="85563"/>
                </a:lnTo>
                <a:lnTo>
                  <a:pt x="862786" y="81368"/>
                </a:lnTo>
                <a:lnTo>
                  <a:pt x="859719" y="77172"/>
                </a:lnTo>
                <a:lnTo>
                  <a:pt x="858079" y="71602"/>
                </a:lnTo>
                <a:lnTo>
                  <a:pt x="857866" y="64659"/>
                </a:lnTo>
                <a:lnTo>
                  <a:pt x="908024" y="64659"/>
                </a:lnTo>
                <a:close/>
              </a:path>
              <a:path w="3786916" h="124145">
                <a:moveTo>
                  <a:pt x="981291" y="26771"/>
                </a:moveTo>
                <a:lnTo>
                  <a:pt x="968704" y="26771"/>
                </a:lnTo>
                <a:lnTo>
                  <a:pt x="949599" y="82486"/>
                </a:lnTo>
                <a:lnTo>
                  <a:pt x="931324" y="26771"/>
                </a:lnTo>
                <a:lnTo>
                  <a:pt x="917970" y="26771"/>
                </a:lnTo>
                <a:lnTo>
                  <a:pt x="943209" y="95200"/>
                </a:lnTo>
                <a:lnTo>
                  <a:pt x="955477" y="95200"/>
                </a:lnTo>
                <a:lnTo>
                  <a:pt x="981291" y="26771"/>
                </a:lnTo>
                <a:close/>
              </a:path>
              <a:path w="3786916" h="124145">
                <a:moveTo>
                  <a:pt x="1006494" y="27839"/>
                </a:moveTo>
                <a:lnTo>
                  <a:pt x="996243" y="35524"/>
                </a:lnTo>
                <a:lnTo>
                  <a:pt x="999949" y="55523"/>
                </a:lnTo>
                <a:lnTo>
                  <a:pt x="1000162" y="49644"/>
                </a:lnTo>
                <a:lnTo>
                  <a:pt x="1002057" y="44799"/>
                </a:lnTo>
                <a:lnTo>
                  <a:pt x="1005636" y="40987"/>
                </a:lnTo>
                <a:lnTo>
                  <a:pt x="1009214" y="37175"/>
                </a:lnTo>
                <a:lnTo>
                  <a:pt x="1006494" y="27839"/>
                </a:lnTo>
                <a:close/>
              </a:path>
              <a:path w="3786916" h="124145">
                <a:moveTo>
                  <a:pt x="1049787" y="64659"/>
                </a:moveTo>
                <a:lnTo>
                  <a:pt x="1049787" y="57759"/>
                </a:lnTo>
                <a:lnTo>
                  <a:pt x="1049447" y="52733"/>
                </a:lnTo>
                <a:lnTo>
                  <a:pt x="1048765" y="49581"/>
                </a:lnTo>
                <a:lnTo>
                  <a:pt x="1047998" y="44980"/>
                </a:lnTo>
                <a:lnTo>
                  <a:pt x="1046465" y="40955"/>
                </a:lnTo>
                <a:lnTo>
                  <a:pt x="1044165" y="37505"/>
                </a:lnTo>
                <a:lnTo>
                  <a:pt x="1041779" y="33884"/>
                </a:lnTo>
                <a:lnTo>
                  <a:pt x="1038308" y="30934"/>
                </a:lnTo>
                <a:lnTo>
                  <a:pt x="1033750" y="28656"/>
                </a:lnTo>
                <a:lnTo>
                  <a:pt x="1029192" y="26377"/>
                </a:lnTo>
                <a:lnTo>
                  <a:pt x="1024485" y="25237"/>
                </a:lnTo>
                <a:lnTo>
                  <a:pt x="1019461" y="25237"/>
                </a:lnTo>
                <a:lnTo>
                  <a:pt x="1006494" y="27839"/>
                </a:lnTo>
                <a:lnTo>
                  <a:pt x="1009214" y="37175"/>
                </a:lnTo>
                <a:lnTo>
                  <a:pt x="1013644" y="35268"/>
                </a:lnTo>
                <a:lnTo>
                  <a:pt x="1026295" y="35268"/>
                </a:lnTo>
                <a:lnTo>
                  <a:pt x="1031556" y="38037"/>
                </a:lnTo>
                <a:lnTo>
                  <a:pt x="1034708" y="43575"/>
                </a:lnTo>
                <a:lnTo>
                  <a:pt x="1036412" y="46556"/>
                </a:lnTo>
                <a:lnTo>
                  <a:pt x="1037498" y="50539"/>
                </a:lnTo>
                <a:lnTo>
                  <a:pt x="1037967" y="55523"/>
                </a:lnTo>
                <a:lnTo>
                  <a:pt x="999949" y="55523"/>
                </a:lnTo>
                <a:lnTo>
                  <a:pt x="996243" y="35524"/>
                </a:lnTo>
                <a:lnTo>
                  <a:pt x="994541" y="37646"/>
                </a:lnTo>
                <a:lnTo>
                  <a:pt x="989108" y="48716"/>
                </a:lnTo>
                <a:lnTo>
                  <a:pt x="987297" y="62295"/>
                </a:lnTo>
                <a:lnTo>
                  <a:pt x="987350" y="64819"/>
                </a:lnTo>
                <a:lnTo>
                  <a:pt x="989871" y="78162"/>
                </a:lnTo>
                <a:lnTo>
                  <a:pt x="996179" y="88332"/>
                </a:lnTo>
                <a:lnTo>
                  <a:pt x="1002100" y="94530"/>
                </a:lnTo>
                <a:lnTo>
                  <a:pt x="1009320" y="97628"/>
                </a:lnTo>
                <a:lnTo>
                  <a:pt x="1021333" y="97628"/>
                </a:lnTo>
                <a:lnTo>
                  <a:pt x="1024463" y="97288"/>
                </a:lnTo>
                <a:lnTo>
                  <a:pt x="1027232" y="96606"/>
                </a:lnTo>
                <a:lnTo>
                  <a:pt x="1032387" y="95413"/>
                </a:lnTo>
                <a:lnTo>
                  <a:pt x="1036710" y="93113"/>
                </a:lnTo>
                <a:lnTo>
                  <a:pt x="1040203" y="89706"/>
                </a:lnTo>
                <a:lnTo>
                  <a:pt x="1042290" y="87746"/>
                </a:lnTo>
                <a:lnTo>
                  <a:pt x="1044175" y="85222"/>
                </a:lnTo>
                <a:lnTo>
                  <a:pt x="1045858" y="82134"/>
                </a:lnTo>
                <a:lnTo>
                  <a:pt x="1047541" y="79046"/>
                </a:lnTo>
                <a:lnTo>
                  <a:pt x="1048531" y="76245"/>
                </a:lnTo>
                <a:lnTo>
                  <a:pt x="1048829" y="73732"/>
                </a:lnTo>
                <a:lnTo>
                  <a:pt x="1037519" y="73732"/>
                </a:lnTo>
                <a:lnTo>
                  <a:pt x="1036668" y="76757"/>
                </a:lnTo>
                <a:lnTo>
                  <a:pt x="1035219" y="79419"/>
                </a:lnTo>
                <a:lnTo>
                  <a:pt x="1033175" y="81719"/>
                </a:lnTo>
                <a:lnTo>
                  <a:pt x="1029596" y="85680"/>
                </a:lnTo>
                <a:lnTo>
                  <a:pt x="1024804" y="87661"/>
                </a:lnTo>
                <a:lnTo>
                  <a:pt x="1012366" y="87661"/>
                </a:lnTo>
                <a:lnTo>
                  <a:pt x="1007616" y="85563"/>
                </a:lnTo>
                <a:lnTo>
                  <a:pt x="1004549" y="81368"/>
                </a:lnTo>
                <a:lnTo>
                  <a:pt x="1001482" y="77172"/>
                </a:lnTo>
                <a:lnTo>
                  <a:pt x="999842" y="71602"/>
                </a:lnTo>
                <a:lnTo>
                  <a:pt x="999629" y="64659"/>
                </a:lnTo>
                <a:lnTo>
                  <a:pt x="1049787" y="64659"/>
                </a:lnTo>
                <a:close/>
              </a:path>
              <a:path w="3786916" h="124145">
                <a:moveTo>
                  <a:pt x="1067785" y="26771"/>
                </a:moveTo>
                <a:lnTo>
                  <a:pt x="1067785" y="95200"/>
                </a:lnTo>
                <a:lnTo>
                  <a:pt x="1079286" y="95200"/>
                </a:lnTo>
                <a:lnTo>
                  <a:pt x="1079286" y="50986"/>
                </a:lnTo>
                <a:lnTo>
                  <a:pt x="1080841" y="46695"/>
                </a:lnTo>
                <a:lnTo>
                  <a:pt x="1083951" y="42968"/>
                </a:lnTo>
                <a:lnTo>
                  <a:pt x="1087060" y="39241"/>
                </a:lnTo>
                <a:lnTo>
                  <a:pt x="1091512" y="37377"/>
                </a:lnTo>
                <a:lnTo>
                  <a:pt x="1098615" y="37398"/>
                </a:lnTo>
                <a:lnTo>
                  <a:pt x="1101075" y="37696"/>
                </a:lnTo>
                <a:lnTo>
                  <a:pt x="1101075" y="25557"/>
                </a:lnTo>
                <a:lnTo>
                  <a:pt x="1099839" y="25429"/>
                </a:lnTo>
                <a:lnTo>
                  <a:pt x="1097368" y="25237"/>
                </a:lnTo>
                <a:lnTo>
                  <a:pt x="1092811" y="25237"/>
                </a:lnTo>
                <a:lnTo>
                  <a:pt x="1088785" y="26888"/>
                </a:lnTo>
                <a:lnTo>
                  <a:pt x="1085292" y="30189"/>
                </a:lnTo>
                <a:lnTo>
                  <a:pt x="1081799" y="33490"/>
                </a:lnTo>
                <a:lnTo>
                  <a:pt x="1079606" y="36291"/>
                </a:lnTo>
                <a:lnTo>
                  <a:pt x="1078711" y="38591"/>
                </a:lnTo>
                <a:lnTo>
                  <a:pt x="1078711" y="26771"/>
                </a:lnTo>
                <a:lnTo>
                  <a:pt x="1067785" y="26771"/>
                </a:lnTo>
                <a:close/>
              </a:path>
              <a:path w="3786916" h="124145">
                <a:moveTo>
                  <a:pt x="1126448" y="27839"/>
                </a:moveTo>
                <a:lnTo>
                  <a:pt x="1116197" y="35524"/>
                </a:lnTo>
                <a:lnTo>
                  <a:pt x="1119903" y="55523"/>
                </a:lnTo>
                <a:lnTo>
                  <a:pt x="1120116" y="49644"/>
                </a:lnTo>
                <a:lnTo>
                  <a:pt x="1122011" y="44799"/>
                </a:lnTo>
                <a:lnTo>
                  <a:pt x="1125589" y="40987"/>
                </a:lnTo>
                <a:lnTo>
                  <a:pt x="1129167" y="37175"/>
                </a:lnTo>
                <a:lnTo>
                  <a:pt x="1126448" y="27839"/>
                </a:lnTo>
                <a:close/>
              </a:path>
              <a:path w="3786916" h="124145">
                <a:moveTo>
                  <a:pt x="1169741" y="64659"/>
                </a:moveTo>
                <a:lnTo>
                  <a:pt x="1169741" y="57759"/>
                </a:lnTo>
                <a:lnTo>
                  <a:pt x="1169401" y="52733"/>
                </a:lnTo>
                <a:lnTo>
                  <a:pt x="1168719" y="49581"/>
                </a:lnTo>
                <a:lnTo>
                  <a:pt x="1167952" y="44980"/>
                </a:lnTo>
                <a:lnTo>
                  <a:pt x="1166419" y="40955"/>
                </a:lnTo>
                <a:lnTo>
                  <a:pt x="1164119" y="37505"/>
                </a:lnTo>
                <a:lnTo>
                  <a:pt x="1161733" y="33884"/>
                </a:lnTo>
                <a:lnTo>
                  <a:pt x="1158261" y="30934"/>
                </a:lnTo>
                <a:lnTo>
                  <a:pt x="1153704" y="28656"/>
                </a:lnTo>
                <a:lnTo>
                  <a:pt x="1149146" y="26377"/>
                </a:lnTo>
                <a:lnTo>
                  <a:pt x="1144439" y="25237"/>
                </a:lnTo>
                <a:lnTo>
                  <a:pt x="1139415" y="25237"/>
                </a:lnTo>
                <a:lnTo>
                  <a:pt x="1126448" y="27839"/>
                </a:lnTo>
                <a:lnTo>
                  <a:pt x="1129167" y="37175"/>
                </a:lnTo>
                <a:lnTo>
                  <a:pt x="1133598" y="35268"/>
                </a:lnTo>
                <a:lnTo>
                  <a:pt x="1146249" y="35268"/>
                </a:lnTo>
                <a:lnTo>
                  <a:pt x="1151510" y="38037"/>
                </a:lnTo>
                <a:lnTo>
                  <a:pt x="1154662" y="43575"/>
                </a:lnTo>
                <a:lnTo>
                  <a:pt x="1156366" y="46556"/>
                </a:lnTo>
                <a:lnTo>
                  <a:pt x="1157452" y="50539"/>
                </a:lnTo>
                <a:lnTo>
                  <a:pt x="1157921" y="55523"/>
                </a:lnTo>
                <a:lnTo>
                  <a:pt x="1119903" y="55523"/>
                </a:lnTo>
                <a:lnTo>
                  <a:pt x="1116197" y="35524"/>
                </a:lnTo>
                <a:lnTo>
                  <a:pt x="1114495" y="37646"/>
                </a:lnTo>
                <a:lnTo>
                  <a:pt x="1109062" y="48716"/>
                </a:lnTo>
                <a:lnTo>
                  <a:pt x="1107251" y="62295"/>
                </a:lnTo>
                <a:lnTo>
                  <a:pt x="1107304" y="64819"/>
                </a:lnTo>
                <a:lnTo>
                  <a:pt x="1109825" y="78162"/>
                </a:lnTo>
                <a:lnTo>
                  <a:pt x="1116133" y="88332"/>
                </a:lnTo>
                <a:lnTo>
                  <a:pt x="1122054" y="94530"/>
                </a:lnTo>
                <a:lnTo>
                  <a:pt x="1129274" y="97628"/>
                </a:lnTo>
                <a:lnTo>
                  <a:pt x="1141286" y="97628"/>
                </a:lnTo>
                <a:lnTo>
                  <a:pt x="1144417" y="97288"/>
                </a:lnTo>
                <a:lnTo>
                  <a:pt x="1147186" y="96606"/>
                </a:lnTo>
                <a:lnTo>
                  <a:pt x="1152340" y="95413"/>
                </a:lnTo>
                <a:lnTo>
                  <a:pt x="1156664" y="93113"/>
                </a:lnTo>
                <a:lnTo>
                  <a:pt x="1160157" y="89706"/>
                </a:lnTo>
                <a:lnTo>
                  <a:pt x="1162244" y="87746"/>
                </a:lnTo>
                <a:lnTo>
                  <a:pt x="1164129" y="85222"/>
                </a:lnTo>
                <a:lnTo>
                  <a:pt x="1165812" y="82134"/>
                </a:lnTo>
                <a:lnTo>
                  <a:pt x="1167494" y="79046"/>
                </a:lnTo>
                <a:lnTo>
                  <a:pt x="1168485" y="76245"/>
                </a:lnTo>
                <a:lnTo>
                  <a:pt x="1168783" y="73732"/>
                </a:lnTo>
                <a:lnTo>
                  <a:pt x="1157473" y="73732"/>
                </a:lnTo>
                <a:lnTo>
                  <a:pt x="1156621" y="76757"/>
                </a:lnTo>
                <a:lnTo>
                  <a:pt x="1155173" y="79419"/>
                </a:lnTo>
                <a:lnTo>
                  <a:pt x="1153129" y="81719"/>
                </a:lnTo>
                <a:lnTo>
                  <a:pt x="1149550" y="85680"/>
                </a:lnTo>
                <a:lnTo>
                  <a:pt x="1144758" y="87661"/>
                </a:lnTo>
                <a:lnTo>
                  <a:pt x="1132320" y="87661"/>
                </a:lnTo>
                <a:lnTo>
                  <a:pt x="1127570" y="85563"/>
                </a:lnTo>
                <a:lnTo>
                  <a:pt x="1124503" y="81368"/>
                </a:lnTo>
                <a:lnTo>
                  <a:pt x="1121436" y="77172"/>
                </a:lnTo>
                <a:lnTo>
                  <a:pt x="1119796" y="71603"/>
                </a:lnTo>
                <a:lnTo>
                  <a:pt x="1119583" y="64659"/>
                </a:lnTo>
                <a:lnTo>
                  <a:pt x="1169741" y="64659"/>
                </a:lnTo>
                <a:close/>
              </a:path>
              <a:path w="3786916" h="124145">
                <a:moveTo>
                  <a:pt x="1199368" y="80185"/>
                </a:moveTo>
                <a:lnTo>
                  <a:pt x="1196258" y="75244"/>
                </a:lnTo>
                <a:lnTo>
                  <a:pt x="1194703" y="69111"/>
                </a:lnTo>
                <a:lnTo>
                  <a:pt x="1194703" y="53180"/>
                </a:lnTo>
                <a:lnTo>
                  <a:pt x="1196503" y="46663"/>
                </a:lnTo>
                <a:lnTo>
                  <a:pt x="1200103" y="42233"/>
                </a:lnTo>
                <a:lnTo>
                  <a:pt x="1203702" y="37803"/>
                </a:lnTo>
                <a:lnTo>
                  <a:pt x="1208398" y="35588"/>
                </a:lnTo>
                <a:lnTo>
                  <a:pt x="1219389" y="35588"/>
                </a:lnTo>
                <a:lnTo>
                  <a:pt x="1223755" y="37664"/>
                </a:lnTo>
                <a:lnTo>
                  <a:pt x="1227290" y="41818"/>
                </a:lnTo>
                <a:lnTo>
                  <a:pt x="1230826" y="45971"/>
                </a:lnTo>
                <a:lnTo>
                  <a:pt x="1232594" y="52371"/>
                </a:lnTo>
                <a:lnTo>
                  <a:pt x="1232594" y="69579"/>
                </a:lnTo>
                <a:lnTo>
                  <a:pt x="1230879" y="76150"/>
                </a:lnTo>
                <a:lnTo>
                  <a:pt x="1227450" y="80729"/>
                </a:lnTo>
                <a:lnTo>
                  <a:pt x="1224021" y="85308"/>
                </a:lnTo>
                <a:lnTo>
                  <a:pt x="1219665" y="96691"/>
                </a:lnTo>
                <a:lnTo>
                  <a:pt x="1223329" y="94817"/>
                </a:lnTo>
                <a:lnTo>
                  <a:pt x="1226992" y="92943"/>
                </a:lnTo>
                <a:lnTo>
                  <a:pt x="1230166" y="89897"/>
                </a:lnTo>
                <a:lnTo>
                  <a:pt x="1232849" y="85680"/>
                </a:lnTo>
                <a:lnTo>
                  <a:pt x="1232849" y="95200"/>
                </a:lnTo>
                <a:lnTo>
                  <a:pt x="1243200" y="95200"/>
                </a:lnTo>
                <a:lnTo>
                  <a:pt x="1243200" y="1022"/>
                </a:lnTo>
                <a:lnTo>
                  <a:pt x="1232146" y="1022"/>
                </a:lnTo>
                <a:lnTo>
                  <a:pt x="1232146" y="35588"/>
                </a:lnTo>
                <a:lnTo>
                  <a:pt x="1229548" y="32393"/>
                </a:lnTo>
                <a:lnTo>
                  <a:pt x="1227226" y="30157"/>
                </a:lnTo>
                <a:lnTo>
                  <a:pt x="1225182" y="28879"/>
                </a:lnTo>
                <a:lnTo>
                  <a:pt x="1221646" y="26664"/>
                </a:lnTo>
                <a:lnTo>
                  <a:pt x="1217259" y="25557"/>
                </a:lnTo>
                <a:lnTo>
                  <a:pt x="1202563" y="25557"/>
                </a:lnTo>
                <a:lnTo>
                  <a:pt x="1195289" y="29209"/>
                </a:lnTo>
                <a:lnTo>
                  <a:pt x="1190199" y="36514"/>
                </a:lnTo>
                <a:lnTo>
                  <a:pt x="1184251" y="49246"/>
                </a:lnTo>
                <a:lnTo>
                  <a:pt x="1182563" y="62423"/>
                </a:lnTo>
                <a:lnTo>
                  <a:pt x="1182590" y="64211"/>
                </a:lnTo>
                <a:lnTo>
                  <a:pt x="1184899" y="77526"/>
                </a:lnTo>
                <a:lnTo>
                  <a:pt x="1190933" y="88012"/>
                </a:lnTo>
                <a:lnTo>
                  <a:pt x="1196514" y="94423"/>
                </a:lnTo>
                <a:lnTo>
                  <a:pt x="1203116" y="97628"/>
                </a:lnTo>
                <a:lnTo>
                  <a:pt x="1202477" y="85127"/>
                </a:lnTo>
                <a:lnTo>
                  <a:pt x="1199368" y="80185"/>
                </a:lnTo>
                <a:close/>
              </a:path>
              <a:path w="3786916" h="124145">
                <a:moveTo>
                  <a:pt x="1202477" y="85127"/>
                </a:moveTo>
                <a:lnTo>
                  <a:pt x="1203116" y="97628"/>
                </a:lnTo>
                <a:lnTo>
                  <a:pt x="1215470" y="97628"/>
                </a:lnTo>
                <a:lnTo>
                  <a:pt x="1219665" y="96691"/>
                </a:lnTo>
                <a:lnTo>
                  <a:pt x="1224021" y="85308"/>
                </a:lnTo>
                <a:lnTo>
                  <a:pt x="1219644" y="87597"/>
                </a:lnTo>
                <a:lnTo>
                  <a:pt x="1207461" y="87597"/>
                </a:lnTo>
                <a:lnTo>
                  <a:pt x="1202477" y="85127"/>
                </a:lnTo>
                <a:close/>
              </a:path>
              <a:path w="3786916" h="124145">
                <a:moveTo>
                  <a:pt x="1306926" y="71901"/>
                </a:moveTo>
                <a:lnTo>
                  <a:pt x="1306180" y="86447"/>
                </a:lnTo>
                <a:lnTo>
                  <a:pt x="1308608" y="89727"/>
                </a:lnTo>
                <a:lnTo>
                  <a:pt x="1308545" y="75905"/>
                </a:lnTo>
                <a:lnTo>
                  <a:pt x="1306926" y="71901"/>
                </a:lnTo>
                <a:close/>
              </a:path>
              <a:path w="3786916" h="124145">
                <a:moveTo>
                  <a:pt x="1388166" y="27839"/>
                </a:moveTo>
                <a:lnTo>
                  <a:pt x="1377914" y="35524"/>
                </a:lnTo>
                <a:lnTo>
                  <a:pt x="1381620" y="55523"/>
                </a:lnTo>
                <a:lnTo>
                  <a:pt x="1381833" y="49644"/>
                </a:lnTo>
                <a:lnTo>
                  <a:pt x="1383729" y="44799"/>
                </a:lnTo>
                <a:lnTo>
                  <a:pt x="1387307" y="40987"/>
                </a:lnTo>
                <a:lnTo>
                  <a:pt x="1390885" y="37175"/>
                </a:lnTo>
                <a:lnTo>
                  <a:pt x="1388166" y="27839"/>
                </a:lnTo>
                <a:close/>
              </a:path>
              <a:path w="3786916" h="124145">
                <a:moveTo>
                  <a:pt x="1431459" y="64659"/>
                </a:moveTo>
                <a:lnTo>
                  <a:pt x="1431459" y="57759"/>
                </a:lnTo>
                <a:lnTo>
                  <a:pt x="1431118" y="52733"/>
                </a:lnTo>
                <a:lnTo>
                  <a:pt x="1430436" y="49581"/>
                </a:lnTo>
                <a:lnTo>
                  <a:pt x="1429670" y="44980"/>
                </a:lnTo>
                <a:lnTo>
                  <a:pt x="1428136" y="40955"/>
                </a:lnTo>
                <a:lnTo>
                  <a:pt x="1425836" y="37505"/>
                </a:lnTo>
                <a:lnTo>
                  <a:pt x="1423451" y="33884"/>
                </a:lnTo>
                <a:lnTo>
                  <a:pt x="1419979" y="30934"/>
                </a:lnTo>
                <a:lnTo>
                  <a:pt x="1415421" y="28656"/>
                </a:lnTo>
                <a:lnTo>
                  <a:pt x="1410863" y="26377"/>
                </a:lnTo>
                <a:lnTo>
                  <a:pt x="1406156" y="25237"/>
                </a:lnTo>
                <a:lnTo>
                  <a:pt x="1401133" y="25238"/>
                </a:lnTo>
                <a:lnTo>
                  <a:pt x="1388166" y="27839"/>
                </a:lnTo>
                <a:lnTo>
                  <a:pt x="1390885" y="37175"/>
                </a:lnTo>
                <a:lnTo>
                  <a:pt x="1395315" y="35269"/>
                </a:lnTo>
                <a:lnTo>
                  <a:pt x="1407967" y="35269"/>
                </a:lnTo>
                <a:lnTo>
                  <a:pt x="1413227" y="38037"/>
                </a:lnTo>
                <a:lnTo>
                  <a:pt x="1416379" y="43575"/>
                </a:lnTo>
                <a:lnTo>
                  <a:pt x="1418083" y="46556"/>
                </a:lnTo>
                <a:lnTo>
                  <a:pt x="1419170" y="50539"/>
                </a:lnTo>
                <a:lnTo>
                  <a:pt x="1419638" y="55523"/>
                </a:lnTo>
                <a:lnTo>
                  <a:pt x="1381620" y="55523"/>
                </a:lnTo>
                <a:lnTo>
                  <a:pt x="1377914" y="35524"/>
                </a:lnTo>
                <a:lnTo>
                  <a:pt x="1376212" y="37646"/>
                </a:lnTo>
                <a:lnTo>
                  <a:pt x="1370780" y="48716"/>
                </a:lnTo>
                <a:lnTo>
                  <a:pt x="1368969" y="62295"/>
                </a:lnTo>
                <a:lnTo>
                  <a:pt x="1369021" y="64819"/>
                </a:lnTo>
                <a:lnTo>
                  <a:pt x="1371543" y="78162"/>
                </a:lnTo>
                <a:lnTo>
                  <a:pt x="1377850" y="88332"/>
                </a:lnTo>
                <a:lnTo>
                  <a:pt x="1383771" y="94530"/>
                </a:lnTo>
                <a:lnTo>
                  <a:pt x="1390992" y="97628"/>
                </a:lnTo>
                <a:lnTo>
                  <a:pt x="1403004" y="97628"/>
                </a:lnTo>
                <a:lnTo>
                  <a:pt x="1406135" y="97288"/>
                </a:lnTo>
                <a:lnTo>
                  <a:pt x="1408904" y="96606"/>
                </a:lnTo>
                <a:lnTo>
                  <a:pt x="1414058" y="95413"/>
                </a:lnTo>
                <a:lnTo>
                  <a:pt x="1418381" y="93113"/>
                </a:lnTo>
                <a:lnTo>
                  <a:pt x="1421875" y="89706"/>
                </a:lnTo>
                <a:lnTo>
                  <a:pt x="1423962" y="87746"/>
                </a:lnTo>
                <a:lnTo>
                  <a:pt x="1425847" y="85223"/>
                </a:lnTo>
                <a:lnTo>
                  <a:pt x="1427529" y="82134"/>
                </a:lnTo>
                <a:lnTo>
                  <a:pt x="1429212" y="79046"/>
                </a:lnTo>
                <a:lnTo>
                  <a:pt x="1430202" y="76245"/>
                </a:lnTo>
                <a:lnTo>
                  <a:pt x="1430500" y="73732"/>
                </a:lnTo>
                <a:lnTo>
                  <a:pt x="1419191" y="73732"/>
                </a:lnTo>
                <a:lnTo>
                  <a:pt x="1418339" y="76757"/>
                </a:lnTo>
                <a:lnTo>
                  <a:pt x="1416891" y="79419"/>
                </a:lnTo>
                <a:lnTo>
                  <a:pt x="1414846" y="81719"/>
                </a:lnTo>
                <a:lnTo>
                  <a:pt x="1411268" y="85680"/>
                </a:lnTo>
                <a:lnTo>
                  <a:pt x="1406476" y="87661"/>
                </a:lnTo>
                <a:lnTo>
                  <a:pt x="1394037" y="87661"/>
                </a:lnTo>
                <a:lnTo>
                  <a:pt x="1389288" y="85563"/>
                </a:lnTo>
                <a:lnTo>
                  <a:pt x="1386221" y="81368"/>
                </a:lnTo>
                <a:lnTo>
                  <a:pt x="1383154" y="77172"/>
                </a:lnTo>
                <a:lnTo>
                  <a:pt x="1381514" y="71603"/>
                </a:lnTo>
                <a:lnTo>
                  <a:pt x="1381300" y="64659"/>
                </a:lnTo>
                <a:lnTo>
                  <a:pt x="1431459" y="64659"/>
                </a:lnTo>
                <a:close/>
              </a:path>
              <a:path w="3786916" h="124145">
                <a:moveTo>
                  <a:pt x="1480637" y="65980"/>
                </a:moveTo>
                <a:lnTo>
                  <a:pt x="1478657" y="70900"/>
                </a:lnTo>
                <a:lnTo>
                  <a:pt x="1478657" y="83040"/>
                </a:lnTo>
                <a:lnTo>
                  <a:pt x="1480669" y="87863"/>
                </a:lnTo>
                <a:lnTo>
                  <a:pt x="1484695" y="91718"/>
                </a:lnTo>
                <a:lnTo>
                  <a:pt x="1488720" y="95573"/>
                </a:lnTo>
                <a:lnTo>
                  <a:pt x="1493907" y="97501"/>
                </a:lnTo>
                <a:lnTo>
                  <a:pt x="1491883" y="82933"/>
                </a:lnTo>
                <a:lnTo>
                  <a:pt x="1490669" y="80313"/>
                </a:lnTo>
                <a:lnTo>
                  <a:pt x="1490669" y="72604"/>
                </a:lnTo>
                <a:lnTo>
                  <a:pt x="1492437" y="69409"/>
                </a:lnTo>
                <a:lnTo>
                  <a:pt x="1495972" y="67407"/>
                </a:lnTo>
                <a:lnTo>
                  <a:pt x="1498060" y="66214"/>
                </a:lnTo>
                <a:lnTo>
                  <a:pt x="1501191" y="65341"/>
                </a:lnTo>
                <a:lnTo>
                  <a:pt x="1505365" y="64787"/>
                </a:lnTo>
                <a:lnTo>
                  <a:pt x="1512330" y="63893"/>
                </a:lnTo>
                <a:lnTo>
                  <a:pt x="1516632" y="63211"/>
                </a:lnTo>
                <a:lnTo>
                  <a:pt x="1518847" y="62615"/>
                </a:lnTo>
                <a:lnTo>
                  <a:pt x="1521062" y="62019"/>
                </a:lnTo>
                <a:lnTo>
                  <a:pt x="1524278" y="60379"/>
                </a:lnTo>
                <a:lnTo>
                  <a:pt x="1524278" y="76714"/>
                </a:lnTo>
                <a:lnTo>
                  <a:pt x="1521083" y="81804"/>
                </a:lnTo>
                <a:lnTo>
                  <a:pt x="1514758" y="94114"/>
                </a:lnTo>
                <a:lnTo>
                  <a:pt x="1519145" y="91857"/>
                </a:lnTo>
                <a:lnTo>
                  <a:pt x="1522511" y="89195"/>
                </a:lnTo>
                <a:lnTo>
                  <a:pt x="1524853" y="86128"/>
                </a:lnTo>
                <a:lnTo>
                  <a:pt x="1525237" y="88854"/>
                </a:lnTo>
                <a:lnTo>
                  <a:pt x="1526834" y="92453"/>
                </a:lnTo>
                <a:lnTo>
                  <a:pt x="1528623" y="95264"/>
                </a:lnTo>
                <a:lnTo>
                  <a:pt x="1531498" y="96670"/>
                </a:lnTo>
                <a:lnTo>
                  <a:pt x="1537079" y="96670"/>
                </a:lnTo>
                <a:lnTo>
                  <a:pt x="1540231" y="96351"/>
                </a:lnTo>
                <a:lnTo>
                  <a:pt x="1543383" y="95520"/>
                </a:lnTo>
                <a:lnTo>
                  <a:pt x="1543383" y="87022"/>
                </a:lnTo>
                <a:lnTo>
                  <a:pt x="1541978" y="87246"/>
                </a:lnTo>
                <a:lnTo>
                  <a:pt x="1539613" y="87406"/>
                </a:lnTo>
                <a:lnTo>
                  <a:pt x="1536514" y="86319"/>
                </a:lnTo>
                <a:lnTo>
                  <a:pt x="1535780" y="83444"/>
                </a:lnTo>
                <a:lnTo>
                  <a:pt x="1535780" y="37547"/>
                </a:lnTo>
                <a:lnTo>
                  <a:pt x="1533288" y="32777"/>
                </a:lnTo>
                <a:lnTo>
                  <a:pt x="1528304" y="29710"/>
                </a:lnTo>
                <a:lnTo>
                  <a:pt x="1523277" y="26643"/>
                </a:lnTo>
                <a:lnTo>
                  <a:pt x="1516739" y="25110"/>
                </a:lnTo>
                <a:lnTo>
                  <a:pt x="1501744" y="25110"/>
                </a:lnTo>
                <a:lnTo>
                  <a:pt x="1495642" y="26760"/>
                </a:lnTo>
                <a:lnTo>
                  <a:pt x="1490381" y="30061"/>
                </a:lnTo>
                <a:lnTo>
                  <a:pt x="1485121" y="33362"/>
                </a:lnTo>
                <a:lnTo>
                  <a:pt x="1482384" y="39230"/>
                </a:lnTo>
                <a:lnTo>
                  <a:pt x="1482171" y="47664"/>
                </a:lnTo>
                <a:lnTo>
                  <a:pt x="1492905" y="47664"/>
                </a:lnTo>
                <a:lnTo>
                  <a:pt x="1493331" y="44128"/>
                </a:lnTo>
                <a:lnTo>
                  <a:pt x="1494247" y="41466"/>
                </a:lnTo>
                <a:lnTo>
                  <a:pt x="1495653" y="39677"/>
                </a:lnTo>
                <a:lnTo>
                  <a:pt x="1498166" y="36440"/>
                </a:lnTo>
                <a:lnTo>
                  <a:pt x="1502426" y="34821"/>
                </a:lnTo>
                <a:lnTo>
                  <a:pt x="1513629" y="34821"/>
                </a:lnTo>
                <a:lnTo>
                  <a:pt x="1517623" y="35705"/>
                </a:lnTo>
                <a:lnTo>
                  <a:pt x="1520413" y="37473"/>
                </a:lnTo>
                <a:lnTo>
                  <a:pt x="1523203" y="39241"/>
                </a:lnTo>
                <a:lnTo>
                  <a:pt x="1524598" y="42084"/>
                </a:lnTo>
                <a:lnTo>
                  <a:pt x="1524598" y="47920"/>
                </a:lnTo>
                <a:lnTo>
                  <a:pt x="1523831" y="50411"/>
                </a:lnTo>
                <a:lnTo>
                  <a:pt x="1521169" y="53393"/>
                </a:lnTo>
                <a:lnTo>
                  <a:pt x="1518528" y="53734"/>
                </a:lnTo>
                <a:lnTo>
                  <a:pt x="1500190" y="56034"/>
                </a:lnTo>
                <a:lnTo>
                  <a:pt x="1493757" y="56843"/>
                </a:lnTo>
                <a:lnTo>
                  <a:pt x="1488561" y="58994"/>
                </a:lnTo>
                <a:lnTo>
                  <a:pt x="1484599" y="62487"/>
                </a:lnTo>
                <a:lnTo>
                  <a:pt x="1480637" y="65980"/>
                </a:lnTo>
                <a:close/>
              </a:path>
              <a:path w="3786916" h="124145">
                <a:moveTo>
                  <a:pt x="1521083" y="81804"/>
                </a:moveTo>
                <a:lnTo>
                  <a:pt x="1514694" y="84914"/>
                </a:lnTo>
                <a:lnTo>
                  <a:pt x="1510903" y="86788"/>
                </a:lnTo>
                <a:lnTo>
                  <a:pt x="1506984" y="87725"/>
                </a:lnTo>
                <a:lnTo>
                  <a:pt x="1499614" y="87725"/>
                </a:lnTo>
                <a:lnTo>
                  <a:pt x="1496739" y="86767"/>
                </a:lnTo>
                <a:lnTo>
                  <a:pt x="1494311" y="84850"/>
                </a:lnTo>
                <a:lnTo>
                  <a:pt x="1491883" y="82933"/>
                </a:lnTo>
                <a:lnTo>
                  <a:pt x="1493907" y="97501"/>
                </a:lnTo>
                <a:lnTo>
                  <a:pt x="1505536" y="97501"/>
                </a:lnTo>
                <a:lnTo>
                  <a:pt x="1510370" y="96372"/>
                </a:lnTo>
                <a:lnTo>
                  <a:pt x="1514758" y="94114"/>
                </a:lnTo>
                <a:lnTo>
                  <a:pt x="1521083" y="81804"/>
                </a:lnTo>
                <a:close/>
              </a:path>
              <a:path w="3786916" h="124145">
                <a:moveTo>
                  <a:pt x="1605618" y="15068"/>
                </a:moveTo>
                <a:lnTo>
                  <a:pt x="1606299" y="13257"/>
                </a:lnTo>
                <a:lnTo>
                  <a:pt x="1609068" y="10542"/>
                </a:lnTo>
                <a:lnTo>
                  <a:pt x="1614063" y="10574"/>
                </a:lnTo>
                <a:lnTo>
                  <a:pt x="1616650" y="10734"/>
                </a:lnTo>
                <a:lnTo>
                  <a:pt x="1616650" y="255"/>
                </a:lnTo>
                <a:lnTo>
                  <a:pt x="1614031" y="63"/>
                </a:lnTo>
                <a:lnTo>
                  <a:pt x="1604127" y="0"/>
                </a:lnTo>
                <a:lnTo>
                  <a:pt x="1598951" y="1959"/>
                </a:lnTo>
                <a:lnTo>
                  <a:pt x="1596268" y="5878"/>
                </a:lnTo>
                <a:lnTo>
                  <a:pt x="1594777" y="8093"/>
                </a:lnTo>
                <a:lnTo>
                  <a:pt x="1593946" y="11585"/>
                </a:lnTo>
                <a:lnTo>
                  <a:pt x="1593776" y="16356"/>
                </a:lnTo>
                <a:lnTo>
                  <a:pt x="1593776" y="27090"/>
                </a:lnTo>
                <a:lnTo>
                  <a:pt x="1584255" y="27090"/>
                </a:lnTo>
                <a:lnTo>
                  <a:pt x="1584255" y="36163"/>
                </a:lnTo>
                <a:lnTo>
                  <a:pt x="1593776" y="36163"/>
                </a:lnTo>
                <a:lnTo>
                  <a:pt x="1593776" y="95201"/>
                </a:lnTo>
                <a:lnTo>
                  <a:pt x="1605149" y="95201"/>
                </a:lnTo>
                <a:lnTo>
                  <a:pt x="1605149" y="36163"/>
                </a:lnTo>
                <a:lnTo>
                  <a:pt x="1616650" y="36163"/>
                </a:lnTo>
                <a:lnTo>
                  <a:pt x="1616650" y="27090"/>
                </a:lnTo>
                <a:lnTo>
                  <a:pt x="1605277" y="27090"/>
                </a:lnTo>
                <a:lnTo>
                  <a:pt x="1605277" y="19679"/>
                </a:lnTo>
                <a:lnTo>
                  <a:pt x="1605618" y="150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271153" y="4749459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46202" y="4698805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9427" y="4699481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976689" y="4740017"/>
            <a:ext cx="60585" cy="0"/>
          </a:xfrm>
          <a:custGeom>
            <a:avLst/>
            <a:gdLst/>
            <a:ahLst/>
            <a:cxnLst/>
            <a:rect l="l" t="t" r="r" b="b"/>
            <a:pathLst>
              <a:path w="66643">
                <a:moveTo>
                  <a:pt x="0" y="0"/>
                </a:moveTo>
                <a:lnTo>
                  <a:pt x="66643" y="0"/>
                </a:lnTo>
              </a:path>
            </a:pathLst>
          </a:custGeom>
          <a:ln w="120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976689" y="4764287"/>
            <a:ext cx="60585" cy="0"/>
          </a:xfrm>
          <a:custGeom>
            <a:avLst/>
            <a:gdLst/>
            <a:ahLst/>
            <a:cxnLst/>
            <a:rect l="l" t="t" r="r" b="b"/>
            <a:pathLst>
              <a:path w="66643">
                <a:moveTo>
                  <a:pt x="0" y="0"/>
                </a:moveTo>
                <a:lnTo>
                  <a:pt x="66643" y="0"/>
                </a:lnTo>
              </a:path>
            </a:pathLst>
          </a:custGeom>
          <a:ln w="121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222253" y="4699397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896937" y="4813080"/>
            <a:ext cx="2258467" cy="86312"/>
          </a:xfrm>
          <a:custGeom>
            <a:avLst/>
            <a:gdLst/>
            <a:ahLst/>
            <a:cxnLst/>
            <a:rect l="l" t="t" r="r" b="b"/>
            <a:pathLst>
              <a:path w="2484314" h="97820">
                <a:moveTo>
                  <a:pt x="404056" y="26771"/>
                </a:moveTo>
                <a:lnTo>
                  <a:pt x="404056" y="95200"/>
                </a:lnTo>
                <a:lnTo>
                  <a:pt x="415557" y="95200"/>
                </a:lnTo>
                <a:lnTo>
                  <a:pt x="415557" y="50986"/>
                </a:lnTo>
                <a:lnTo>
                  <a:pt x="417112" y="46695"/>
                </a:lnTo>
                <a:lnTo>
                  <a:pt x="420221" y="42968"/>
                </a:lnTo>
                <a:lnTo>
                  <a:pt x="423331" y="39240"/>
                </a:lnTo>
                <a:lnTo>
                  <a:pt x="427782" y="37377"/>
                </a:lnTo>
                <a:lnTo>
                  <a:pt x="434886" y="37398"/>
                </a:lnTo>
                <a:lnTo>
                  <a:pt x="437346" y="37696"/>
                </a:lnTo>
                <a:lnTo>
                  <a:pt x="437346" y="25557"/>
                </a:lnTo>
                <a:lnTo>
                  <a:pt x="436110" y="25429"/>
                </a:lnTo>
                <a:lnTo>
                  <a:pt x="433640" y="25237"/>
                </a:lnTo>
                <a:lnTo>
                  <a:pt x="429082" y="25237"/>
                </a:lnTo>
                <a:lnTo>
                  <a:pt x="425056" y="26888"/>
                </a:lnTo>
                <a:lnTo>
                  <a:pt x="421563" y="30189"/>
                </a:lnTo>
                <a:lnTo>
                  <a:pt x="418070" y="33490"/>
                </a:lnTo>
                <a:lnTo>
                  <a:pt x="415876" y="36291"/>
                </a:lnTo>
                <a:lnTo>
                  <a:pt x="414982" y="38591"/>
                </a:lnTo>
                <a:lnTo>
                  <a:pt x="414982" y="26771"/>
                </a:lnTo>
                <a:lnTo>
                  <a:pt x="404056" y="26771"/>
                </a:lnTo>
                <a:close/>
              </a:path>
              <a:path w="2484314" h="97820">
                <a:moveTo>
                  <a:pt x="462719" y="27839"/>
                </a:moveTo>
                <a:lnTo>
                  <a:pt x="452468" y="35524"/>
                </a:lnTo>
                <a:lnTo>
                  <a:pt x="456173" y="55523"/>
                </a:lnTo>
                <a:lnTo>
                  <a:pt x="456386" y="49644"/>
                </a:lnTo>
                <a:lnTo>
                  <a:pt x="458282" y="44799"/>
                </a:lnTo>
                <a:lnTo>
                  <a:pt x="461860" y="40987"/>
                </a:lnTo>
                <a:lnTo>
                  <a:pt x="465438" y="37175"/>
                </a:lnTo>
                <a:lnTo>
                  <a:pt x="462719" y="27839"/>
                </a:lnTo>
                <a:close/>
              </a:path>
              <a:path w="2484314" h="97820">
                <a:moveTo>
                  <a:pt x="506012" y="64659"/>
                </a:moveTo>
                <a:lnTo>
                  <a:pt x="506012" y="57759"/>
                </a:lnTo>
                <a:lnTo>
                  <a:pt x="505672" y="52733"/>
                </a:lnTo>
                <a:lnTo>
                  <a:pt x="504990" y="49581"/>
                </a:lnTo>
                <a:lnTo>
                  <a:pt x="504223" y="44980"/>
                </a:lnTo>
                <a:lnTo>
                  <a:pt x="502690" y="40955"/>
                </a:lnTo>
                <a:lnTo>
                  <a:pt x="500389" y="37505"/>
                </a:lnTo>
                <a:lnTo>
                  <a:pt x="498004" y="33884"/>
                </a:lnTo>
                <a:lnTo>
                  <a:pt x="494532" y="30934"/>
                </a:lnTo>
                <a:lnTo>
                  <a:pt x="489974" y="28656"/>
                </a:lnTo>
                <a:lnTo>
                  <a:pt x="485417" y="26377"/>
                </a:lnTo>
                <a:lnTo>
                  <a:pt x="480710" y="25237"/>
                </a:lnTo>
                <a:lnTo>
                  <a:pt x="475686" y="25238"/>
                </a:lnTo>
                <a:lnTo>
                  <a:pt x="462719" y="27839"/>
                </a:lnTo>
                <a:lnTo>
                  <a:pt x="465438" y="37175"/>
                </a:lnTo>
                <a:lnTo>
                  <a:pt x="469869" y="35269"/>
                </a:lnTo>
                <a:lnTo>
                  <a:pt x="482520" y="35269"/>
                </a:lnTo>
                <a:lnTo>
                  <a:pt x="487781" y="38037"/>
                </a:lnTo>
                <a:lnTo>
                  <a:pt x="490933" y="43575"/>
                </a:lnTo>
                <a:lnTo>
                  <a:pt x="492637" y="46556"/>
                </a:lnTo>
                <a:lnTo>
                  <a:pt x="493723" y="50539"/>
                </a:lnTo>
                <a:lnTo>
                  <a:pt x="494192" y="55523"/>
                </a:lnTo>
                <a:lnTo>
                  <a:pt x="456173" y="55523"/>
                </a:lnTo>
                <a:lnTo>
                  <a:pt x="452468" y="35524"/>
                </a:lnTo>
                <a:lnTo>
                  <a:pt x="450766" y="37646"/>
                </a:lnTo>
                <a:lnTo>
                  <a:pt x="445333" y="48716"/>
                </a:lnTo>
                <a:lnTo>
                  <a:pt x="443522" y="62295"/>
                </a:lnTo>
                <a:lnTo>
                  <a:pt x="443574" y="64819"/>
                </a:lnTo>
                <a:lnTo>
                  <a:pt x="446096" y="78162"/>
                </a:lnTo>
                <a:lnTo>
                  <a:pt x="452404" y="88332"/>
                </a:lnTo>
                <a:lnTo>
                  <a:pt x="458325" y="94530"/>
                </a:lnTo>
                <a:lnTo>
                  <a:pt x="465545" y="97628"/>
                </a:lnTo>
                <a:lnTo>
                  <a:pt x="477557" y="97628"/>
                </a:lnTo>
                <a:lnTo>
                  <a:pt x="480688" y="97288"/>
                </a:lnTo>
                <a:lnTo>
                  <a:pt x="483457" y="96606"/>
                </a:lnTo>
                <a:lnTo>
                  <a:pt x="488611" y="95413"/>
                </a:lnTo>
                <a:lnTo>
                  <a:pt x="492935" y="93113"/>
                </a:lnTo>
                <a:lnTo>
                  <a:pt x="496428" y="89706"/>
                </a:lnTo>
                <a:lnTo>
                  <a:pt x="498515" y="87746"/>
                </a:lnTo>
                <a:lnTo>
                  <a:pt x="500400" y="85223"/>
                </a:lnTo>
                <a:lnTo>
                  <a:pt x="502083" y="82134"/>
                </a:lnTo>
                <a:lnTo>
                  <a:pt x="503765" y="79046"/>
                </a:lnTo>
                <a:lnTo>
                  <a:pt x="504756" y="76245"/>
                </a:lnTo>
                <a:lnTo>
                  <a:pt x="505054" y="73732"/>
                </a:lnTo>
                <a:lnTo>
                  <a:pt x="493744" y="73732"/>
                </a:lnTo>
                <a:lnTo>
                  <a:pt x="492892" y="76757"/>
                </a:lnTo>
                <a:lnTo>
                  <a:pt x="491444" y="79419"/>
                </a:lnTo>
                <a:lnTo>
                  <a:pt x="489399" y="81719"/>
                </a:lnTo>
                <a:lnTo>
                  <a:pt x="485821" y="85680"/>
                </a:lnTo>
                <a:lnTo>
                  <a:pt x="481029" y="87661"/>
                </a:lnTo>
                <a:lnTo>
                  <a:pt x="468591" y="87661"/>
                </a:lnTo>
                <a:lnTo>
                  <a:pt x="463841" y="85563"/>
                </a:lnTo>
                <a:lnTo>
                  <a:pt x="460774" y="81368"/>
                </a:lnTo>
                <a:lnTo>
                  <a:pt x="457707" y="77172"/>
                </a:lnTo>
                <a:lnTo>
                  <a:pt x="456067" y="71603"/>
                </a:lnTo>
                <a:lnTo>
                  <a:pt x="455854" y="64659"/>
                </a:lnTo>
                <a:lnTo>
                  <a:pt x="506012" y="64659"/>
                </a:lnTo>
                <a:close/>
              </a:path>
              <a:path w="2484314" h="97820">
                <a:moveTo>
                  <a:pt x="535639" y="80186"/>
                </a:moveTo>
                <a:lnTo>
                  <a:pt x="532529" y="75244"/>
                </a:lnTo>
                <a:lnTo>
                  <a:pt x="530974" y="69111"/>
                </a:lnTo>
                <a:lnTo>
                  <a:pt x="530974" y="53180"/>
                </a:lnTo>
                <a:lnTo>
                  <a:pt x="532774" y="46663"/>
                </a:lnTo>
                <a:lnTo>
                  <a:pt x="536373" y="42233"/>
                </a:lnTo>
                <a:lnTo>
                  <a:pt x="539973" y="37803"/>
                </a:lnTo>
                <a:lnTo>
                  <a:pt x="544669" y="35588"/>
                </a:lnTo>
                <a:lnTo>
                  <a:pt x="555659" y="35588"/>
                </a:lnTo>
                <a:lnTo>
                  <a:pt x="560026" y="37665"/>
                </a:lnTo>
                <a:lnTo>
                  <a:pt x="563561" y="41818"/>
                </a:lnTo>
                <a:lnTo>
                  <a:pt x="567097" y="45971"/>
                </a:lnTo>
                <a:lnTo>
                  <a:pt x="568865" y="52371"/>
                </a:lnTo>
                <a:lnTo>
                  <a:pt x="568865" y="69579"/>
                </a:lnTo>
                <a:lnTo>
                  <a:pt x="567150" y="76150"/>
                </a:lnTo>
                <a:lnTo>
                  <a:pt x="563721" y="80729"/>
                </a:lnTo>
                <a:lnTo>
                  <a:pt x="560292" y="85308"/>
                </a:lnTo>
                <a:lnTo>
                  <a:pt x="555936" y="96691"/>
                </a:lnTo>
                <a:lnTo>
                  <a:pt x="559600" y="94817"/>
                </a:lnTo>
                <a:lnTo>
                  <a:pt x="563263" y="92943"/>
                </a:lnTo>
                <a:lnTo>
                  <a:pt x="566436" y="89897"/>
                </a:lnTo>
                <a:lnTo>
                  <a:pt x="569120" y="85680"/>
                </a:lnTo>
                <a:lnTo>
                  <a:pt x="569120" y="95200"/>
                </a:lnTo>
                <a:lnTo>
                  <a:pt x="579471" y="95200"/>
                </a:lnTo>
                <a:lnTo>
                  <a:pt x="579471" y="1022"/>
                </a:lnTo>
                <a:lnTo>
                  <a:pt x="568417" y="1022"/>
                </a:lnTo>
                <a:lnTo>
                  <a:pt x="568417" y="35588"/>
                </a:lnTo>
                <a:lnTo>
                  <a:pt x="565819" y="32393"/>
                </a:lnTo>
                <a:lnTo>
                  <a:pt x="563497" y="30157"/>
                </a:lnTo>
                <a:lnTo>
                  <a:pt x="561453" y="28879"/>
                </a:lnTo>
                <a:lnTo>
                  <a:pt x="557917" y="26664"/>
                </a:lnTo>
                <a:lnTo>
                  <a:pt x="553530" y="25557"/>
                </a:lnTo>
                <a:lnTo>
                  <a:pt x="538833" y="25557"/>
                </a:lnTo>
                <a:lnTo>
                  <a:pt x="531560" y="29209"/>
                </a:lnTo>
                <a:lnTo>
                  <a:pt x="526470" y="36515"/>
                </a:lnTo>
                <a:lnTo>
                  <a:pt x="520522" y="49246"/>
                </a:lnTo>
                <a:lnTo>
                  <a:pt x="518834" y="62423"/>
                </a:lnTo>
                <a:lnTo>
                  <a:pt x="518861" y="64211"/>
                </a:lnTo>
                <a:lnTo>
                  <a:pt x="521170" y="77526"/>
                </a:lnTo>
                <a:lnTo>
                  <a:pt x="527204" y="88013"/>
                </a:lnTo>
                <a:lnTo>
                  <a:pt x="532785" y="94423"/>
                </a:lnTo>
                <a:lnTo>
                  <a:pt x="539387" y="97628"/>
                </a:lnTo>
                <a:lnTo>
                  <a:pt x="538748" y="85127"/>
                </a:lnTo>
                <a:lnTo>
                  <a:pt x="535639" y="80186"/>
                </a:lnTo>
                <a:close/>
              </a:path>
              <a:path w="2484314" h="97820">
                <a:moveTo>
                  <a:pt x="538748" y="85127"/>
                </a:moveTo>
                <a:lnTo>
                  <a:pt x="539387" y="97628"/>
                </a:lnTo>
                <a:lnTo>
                  <a:pt x="551740" y="97628"/>
                </a:lnTo>
                <a:lnTo>
                  <a:pt x="555936" y="96691"/>
                </a:lnTo>
                <a:lnTo>
                  <a:pt x="560292" y="85308"/>
                </a:lnTo>
                <a:lnTo>
                  <a:pt x="555915" y="87597"/>
                </a:lnTo>
                <a:lnTo>
                  <a:pt x="543732" y="87597"/>
                </a:lnTo>
                <a:lnTo>
                  <a:pt x="538748" y="85127"/>
                </a:lnTo>
                <a:close/>
              </a:path>
              <a:path w="2484314" h="97820">
                <a:moveTo>
                  <a:pt x="643197" y="71901"/>
                </a:moveTo>
                <a:lnTo>
                  <a:pt x="642451" y="86447"/>
                </a:lnTo>
                <a:lnTo>
                  <a:pt x="644879" y="89727"/>
                </a:lnTo>
                <a:lnTo>
                  <a:pt x="644815" y="75905"/>
                </a:lnTo>
                <a:lnTo>
                  <a:pt x="643197" y="71901"/>
                </a:lnTo>
                <a:close/>
              </a:path>
              <a:path w="2484314" h="97820">
                <a:moveTo>
                  <a:pt x="724436" y="27839"/>
                </a:moveTo>
                <a:lnTo>
                  <a:pt x="714185" y="35524"/>
                </a:lnTo>
                <a:lnTo>
                  <a:pt x="717891" y="55523"/>
                </a:lnTo>
                <a:lnTo>
                  <a:pt x="718104" y="49645"/>
                </a:lnTo>
                <a:lnTo>
                  <a:pt x="720000" y="44799"/>
                </a:lnTo>
                <a:lnTo>
                  <a:pt x="723578" y="40987"/>
                </a:lnTo>
                <a:lnTo>
                  <a:pt x="727156" y="37175"/>
                </a:lnTo>
                <a:lnTo>
                  <a:pt x="724436" y="27839"/>
                </a:lnTo>
                <a:close/>
              </a:path>
              <a:path w="2484314" h="97820">
                <a:moveTo>
                  <a:pt x="767730" y="64660"/>
                </a:moveTo>
                <a:lnTo>
                  <a:pt x="767730" y="57759"/>
                </a:lnTo>
                <a:lnTo>
                  <a:pt x="767389" y="52733"/>
                </a:lnTo>
                <a:lnTo>
                  <a:pt x="766707" y="49581"/>
                </a:lnTo>
                <a:lnTo>
                  <a:pt x="765941" y="44980"/>
                </a:lnTo>
                <a:lnTo>
                  <a:pt x="764407" y="40955"/>
                </a:lnTo>
                <a:lnTo>
                  <a:pt x="762107" y="37505"/>
                </a:lnTo>
                <a:lnTo>
                  <a:pt x="759722" y="33884"/>
                </a:lnTo>
                <a:lnTo>
                  <a:pt x="756250" y="30935"/>
                </a:lnTo>
                <a:lnTo>
                  <a:pt x="751692" y="28656"/>
                </a:lnTo>
                <a:lnTo>
                  <a:pt x="747134" y="26377"/>
                </a:lnTo>
                <a:lnTo>
                  <a:pt x="742427" y="25237"/>
                </a:lnTo>
                <a:lnTo>
                  <a:pt x="737403" y="25238"/>
                </a:lnTo>
                <a:lnTo>
                  <a:pt x="724436" y="27839"/>
                </a:lnTo>
                <a:lnTo>
                  <a:pt x="727156" y="37175"/>
                </a:lnTo>
                <a:lnTo>
                  <a:pt x="731586" y="35269"/>
                </a:lnTo>
                <a:lnTo>
                  <a:pt x="744237" y="35269"/>
                </a:lnTo>
                <a:lnTo>
                  <a:pt x="749498" y="38037"/>
                </a:lnTo>
                <a:lnTo>
                  <a:pt x="752650" y="43575"/>
                </a:lnTo>
                <a:lnTo>
                  <a:pt x="754354" y="46556"/>
                </a:lnTo>
                <a:lnTo>
                  <a:pt x="755441" y="50539"/>
                </a:lnTo>
                <a:lnTo>
                  <a:pt x="755909" y="55523"/>
                </a:lnTo>
                <a:lnTo>
                  <a:pt x="717891" y="55523"/>
                </a:lnTo>
                <a:lnTo>
                  <a:pt x="714185" y="35524"/>
                </a:lnTo>
                <a:lnTo>
                  <a:pt x="712483" y="37646"/>
                </a:lnTo>
                <a:lnTo>
                  <a:pt x="707051" y="48716"/>
                </a:lnTo>
                <a:lnTo>
                  <a:pt x="705240" y="62295"/>
                </a:lnTo>
                <a:lnTo>
                  <a:pt x="705292" y="64819"/>
                </a:lnTo>
                <a:lnTo>
                  <a:pt x="707814" y="78162"/>
                </a:lnTo>
                <a:lnTo>
                  <a:pt x="714121" y="88332"/>
                </a:lnTo>
                <a:lnTo>
                  <a:pt x="720042" y="94530"/>
                </a:lnTo>
                <a:lnTo>
                  <a:pt x="727262" y="97629"/>
                </a:lnTo>
                <a:lnTo>
                  <a:pt x="739275" y="97629"/>
                </a:lnTo>
                <a:lnTo>
                  <a:pt x="742406" y="97288"/>
                </a:lnTo>
                <a:lnTo>
                  <a:pt x="745175" y="96606"/>
                </a:lnTo>
                <a:lnTo>
                  <a:pt x="750329" y="95414"/>
                </a:lnTo>
                <a:lnTo>
                  <a:pt x="754652" y="93113"/>
                </a:lnTo>
                <a:lnTo>
                  <a:pt x="758145" y="89706"/>
                </a:lnTo>
                <a:lnTo>
                  <a:pt x="760233" y="87746"/>
                </a:lnTo>
                <a:lnTo>
                  <a:pt x="762118" y="85223"/>
                </a:lnTo>
                <a:lnTo>
                  <a:pt x="763800" y="82134"/>
                </a:lnTo>
                <a:lnTo>
                  <a:pt x="765483" y="79046"/>
                </a:lnTo>
                <a:lnTo>
                  <a:pt x="766473" y="76246"/>
                </a:lnTo>
                <a:lnTo>
                  <a:pt x="766771" y="73732"/>
                </a:lnTo>
                <a:lnTo>
                  <a:pt x="755462" y="73732"/>
                </a:lnTo>
                <a:lnTo>
                  <a:pt x="754610" y="76757"/>
                </a:lnTo>
                <a:lnTo>
                  <a:pt x="753162" y="79419"/>
                </a:lnTo>
                <a:lnTo>
                  <a:pt x="751117" y="81719"/>
                </a:lnTo>
                <a:lnTo>
                  <a:pt x="747539" y="85680"/>
                </a:lnTo>
                <a:lnTo>
                  <a:pt x="742747" y="87661"/>
                </a:lnTo>
                <a:lnTo>
                  <a:pt x="730308" y="87661"/>
                </a:lnTo>
                <a:lnTo>
                  <a:pt x="725558" y="85563"/>
                </a:lnTo>
                <a:lnTo>
                  <a:pt x="722492" y="81368"/>
                </a:lnTo>
                <a:lnTo>
                  <a:pt x="719425" y="77172"/>
                </a:lnTo>
                <a:lnTo>
                  <a:pt x="717785" y="71603"/>
                </a:lnTo>
                <a:lnTo>
                  <a:pt x="717572" y="64660"/>
                </a:lnTo>
                <a:lnTo>
                  <a:pt x="767730" y="64660"/>
                </a:lnTo>
                <a:close/>
              </a:path>
              <a:path w="2484314" h="97820">
                <a:moveTo>
                  <a:pt x="816908" y="65980"/>
                </a:moveTo>
                <a:lnTo>
                  <a:pt x="814928" y="70900"/>
                </a:lnTo>
                <a:lnTo>
                  <a:pt x="814928" y="83040"/>
                </a:lnTo>
                <a:lnTo>
                  <a:pt x="816940" y="87864"/>
                </a:lnTo>
                <a:lnTo>
                  <a:pt x="820966" y="91718"/>
                </a:lnTo>
                <a:lnTo>
                  <a:pt x="824991" y="95573"/>
                </a:lnTo>
                <a:lnTo>
                  <a:pt x="830177" y="97501"/>
                </a:lnTo>
                <a:lnTo>
                  <a:pt x="828154" y="82933"/>
                </a:lnTo>
                <a:lnTo>
                  <a:pt x="826940" y="80313"/>
                </a:lnTo>
                <a:lnTo>
                  <a:pt x="826940" y="72604"/>
                </a:lnTo>
                <a:lnTo>
                  <a:pt x="828708" y="69409"/>
                </a:lnTo>
                <a:lnTo>
                  <a:pt x="832243" y="67407"/>
                </a:lnTo>
                <a:lnTo>
                  <a:pt x="834331" y="66214"/>
                </a:lnTo>
                <a:lnTo>
                  <a:pt x="837462" y="65341"/>
                </a:lnTo>
                <a:lnTo>
                  <a:pt x="841636" y="64787"/>
                </a:lnTo>
                <a:lnTo>
                  <a:pt x="848601" y="63893"/>
                </a:lnTo>
                <a:lnTo>
                  <a:pt x="852903" y="63211"/>
                </a:lnTo>
                <a:lnTo>
                  <a:pt x="855118" y="62615"/>
                </a:lnTo>
                <a:lnTo>
                  <a:pt x="857333" y="62019"/>
                </a:lnTo>
                <a:lnTo>
                  <a:pt x="860549" y="60379"/>
                </a:lnTo>
                <a:lnTo>
                  <a:pt x="860549" y="76714"/>
                </a:lnTo>
                <a:lnTo>
                  <a:pt x="857354" y="81804"/>
                </a:lnTo>
                <a:lnTo>
                  <a:pt x="851029" y="94114"/>
                </a:lnTo>
                <a:lnTo>
                  <a:pt x="855416" y="91857"/>
                </a:lnTo>
                <a:lnTo>
                  <a:pt x="858781" y="89195"/>
                </a:lnTo>
                <a:lnTo>
                  <a:pt x="861124" y="86128"/>
                </a:lnTo>
                <a:lnTo>
                  <a:pt x="861508" y="88854"/>
                </a:lnTo>
                <a:lnTo>
                  <a:pt x="863105" y="92453"/>
                </a:lnTo>
                <a:lnTo>
                  <a:pt x="864894" y="95264"/>
                </a:lnTo>
                <a:lnTo>
                  <a:pt x="867769" y="96670"/>
                </a:lnTo>
                <a:lnTo>
                  <a:pt x="873350" y="96670"/>
                </a:lnTo>
                <a:lnTo>
                  <a:pt x="876502" y="96351"/>
                </a:lnTo>
                <a:lnTo>
                  <a:pt x="879654" y="95520"/>
                </a:lnTo>
                <a:lnTo>
                  <a:pt x="879654" y="87022"/>
                </a:lnTo>
                <a:lnTo>
                  <a:pt x="878248" y="87246"/>
                </a:lnTo>
                <a:lnTo>
                  <a:pt x="875884" y="87406"/>
                </a:lnTo>
                <a:lnTo>
                  <a:pt x="872785" y="86319"/>
                </a:lnTo>
                <a:lnTo>
                  <a:pt x="872050" y="83444"/>
                </a:lnTo>
                <a:lnTo>
                  <a:pt x="872050" y="37547"/>
                </a:lnTo>
                <a:lnTo>
                  <a:pt x="869558" y="32777"/>
                </a:lnTo>
                <a:lnTo>
                  <a:pt x="864575" y="29710"/>
                </a:lnTo>
                <a:lnTo>
                  <a:pt x="859548" y="26643"/>
                </a:lnTo>
                <a:lnTo>
                  <a:pt x="853010" y="25110"/>
                </a:lnTo>
                <a:lnTo>
                  <a:pt x="838015" y="25110"/>
                </a:lnTo>
                <a:lnTo>
                  <a:pt x="831913" y="26760"/>
                </a:lnTo>
                <a:lnTo>
                  <a:pt x="826652" y="30061"/>
                </a:lnTo>
                <a:lnTo>
                  <a:pt x="821392" y="33362"/>
                </a:lnTo>
                <a:lnTo>
                  <a:pt x="818655" y="39230"/>
                </a:lnTo>
                <a:lnTo>
                  <a:pt x="818442" y="47664"/>
                </a:lnTo>
                <a:lnTo>
                  <a:pt x="829176" y="47664"/>
                </a:lnTo>
                <a:lnTo>
                  <a:pt x="829602" y="44128"/>
                </a:lnTo>
                <a:lnTo>
                  <a:pt x="830518" y="41466"/>
                </a:lnTo>
                <a:lnTo>
                  <a:pt x="831924" y="39677"/>
                </a:lnTo>
                <a:lnTo>
                  <a:pt x="834437" y="36440"/>
                </a:lnTo>
                <a:lnTo>
                  <a:pt x="838697" y="34821"/>
                </a:lnTo>
                <a:lnTo>
                  <a:pt x="849900" y="34821"/>
                </a:lnTo>
                <a:lnTo>
                  <a:pt x="853893" y="35705"/>
                </a:lnTo>
                <a:lnTo>
                  <a:pt x="856684" y="37473"/>
                </a:lnTo>
                <a:lnTo>
                  <a:pt x="859474" y="39241"/>
                </a:lnTo>
                <a:lnTo>
                  <a:pt x="860869" y="42084"/>
                </a:lnTo>
                <a:lnTo>
                  <a:pt x="860869" y="47920"/>
                </a:lnTo>
                <a:lnTo>
                  <a:pt x="860102" y="50411"/>
                </a:lnTo>
                <a:lnTo>
                  <a:pt x="857440" y="53393"/>
                </a:lnTo>
                <a:lnTo>
                  <a:pt x="854799" y="53734"/>
                </a:lnTo>
                <a:lnTo>
                  <a:pt x="836460" y="56034"/>
                </a:lnTo>
                <a:lnTo>
                  <a:pt x="830028" y="56843"/>
                </a:lnTo>
                <a:lnTo>
                  <a:pt x="824831" y="58994"/>
                </a:lnTo>
                <a:lnTo>
                  <a:pt x="820870" y="62487"/>
                </a:lnTo>
                <a:lnTo>
                  <a:pt x="816908" y="65980"/>
                </a:lnTo>
                <a:close/>
              </a:path>
              <a:path w="2484314" h="97820">
                <a:moveTo>
                  <a:pt x="857354" y="81804"/>
                </a:moveTo>
                <a:lnTo>
                  <a:pt x="850965" y="84914"/>
                </a:lnTo>
                <a:lnTo>
                  <a:pt x="847174" y="86788"/>
                </a:lnTo>
                <a:lnTo>
                  <a:pt x="843255" y="87725"/>
                </a:lnTo>
                <a:lnTo>
                  <a:pt x="835885" y="87725"/>
                </a:lnTo>
                <a:lnTo>
                  <a:pt x="833010" y="86767"/>
                </a:lnTo>
                <a:lnTo>
                  <a:pt x="830582" y="84850"/>
                </a:lnTo>
                <a:lnTo>
                  <a:pt x="828154" y="82933"/>
                </a:lnTo>
                <a:lnTo>
                  <a:pt x="830177" y="97501"/>
                </a:lnTo>
                <a:lnTo>
                  <a:pt x="841806" y="97501"/>
                </a:lnTo>
                <a:lnTo>
                  <a:pt x="846641" y="96372"/>
                </a:lnTo>
                <a:lnTo>
                  <a:pt x="851029" y="94114"/>
                </a:lnTo>
                <a:lnTo>
                  <a:pt x="857354" y="81804"/>
                </a:lnTo>
                <a:close/>
              </a:path>
              <a:path w="2484314" h="97820">
                <a:moveTo>
                  <a:pt x="907065" y="86256"/>
                </a:moveTo>
                <a:lnTo>
                  <a:pt x="904169" y="82550"/>
                </a:lnTo>
                <a:lnTo>
                  <a:pt x="902593" y="80505"/>
                </a:lnTo>
                <a:lnTo>
                  <a:pt x="901634" y="77566"/>
                </a:lnTo>
                <a:lnTo>
                  <a:pt x="901293" y="73732"/>
                </a:lnTo>
                <a:lnTo>
                  <a:pt x="890240" y="73732"/>
                </a:lnTo>
                <a:lnTo>
                  <a:pt x="890538" y="80548"/>
                </a:lnTo>
                <a:lnTo>
                  <a:pt x="892806" y="86266"/>
                </a:lnTo>
                <a:lnTo>
                  <a:pt x="897044" y="90888"/>
                </a:lnTo>
                <a:lnTo>
                  <a:pt x="901283" y="95509"/>
                </a:lnTo>
                <a:lnTo>
                  <a:pt x="908492" y="97820"/>
                </a:lnTo>
                <a:lnTo>
                  <a:pt x="928130" y="97820"/>
                </a:lnTo>
                <a:lnTo>
                  <a:pt x="935169" y="95605"/>
                </a:lnTo>
                <a:lnTo>
                  <a:pt x="939791" y="91175"/>
                </a:lnTo>
                <a:lnTo>
                  <a:pt x="944412" y="86745"/>
                </a:lnTo>
                <a:lnTo>
                  <a:pt x="946724" y="81485"/>
                </a:lnTo>
                <a:lnTo>
                  <a:pt x="946724" y="69090"/>
                </a:lnTo>
                <a:lnTo>
                  <a:pt x="944487" y="64468"/>
                </a:lnTo>
                <a:lnTo>
                  <a:pt x="940014" y="61529"/>
                </a:lnTo>
                <a:lnTo>
                  <a:pt x="937203" y="59655"/>
                </a:lnTo>
                <a:lnTo>
                  <a:pt x="931665" y="57716"/>
                </a:lnTo>
                <a:lnTo>
                  <a:pt x="923401" y="55714"/>
                </a:lnTo>
                <a:lnTo>
                  <a:pt x="915798" y="53862"/>
                </a:lnTo>
                <a:lnTo>
                  <a:pt x="912475" y="53052"/>
                </a:lnTo>
                <a:lnTo>
                  <a:pt x="909962" y="52115"/>
                </a:lnTo>
                <a:lnTo>
                  <a:pt x="908258" y="51050"/>
                </a:lnTo>
                <a:lnTo>
                  <a:pt x="905319" y="49261"/>
                </a:lnTo>
                <a:lnTo>
                  <a:pt x="903849" y="46876"/>
                </a:lnTo>
                <a:lnTo>
                  <a:pt x="903849" y="41168"/>
                </a:lnTo>
                <a:lnTo>
                  <a:pt x="904967" y="38974"/>
                </a:lnTo>
                <a:lnTo>
                  <a:pt x="907204" y="37313"/>
                </a:lnTo>
                <a:lnTo>
                  <a:pt x="909440" y="35652"/>
                </a:lnTo>
                <a:lnTo>
                  <a:pt x="912731" y="34821"/>
                </a:lnTo>
                <a:lnTo>
                  <a:pt x="923593" y="34821"/>
                </a:lnTo>
                <a:lnTo>
                  <a:pt x="928172" y="36334"/>
                </a:lnTo>
                <a:lnTo>
                  <a:pt x="930813" y="39358"/>
                </a:lnTo>
                <a:lnTo>
                  <a:pt x="932432" y="41488"/>
                </a:lnTo>
                <a:lnTo>
                  <a:pt x="933348" y="43852"/>
                </a:lnTo>
                <a:lnTo>
                  <a:pt x="933561" y="46450"/>
                </a:lnTo>
                <a:lnTo>
                  <a:pt x="944423" y="46450"/>
                </a:lnTo>
                <a:lnTo>
                  <a:pt x="944508" y="42020"/>
                </a:lnTo>
                <a:lnTo>
                  <a:pt x="943124" y="37888"/>
                </a:lnTo>
                <a:lnTo>
                  <a:pt x="940270" y="34055"/>
                </a:lnTo>
                <a:lnTo>
                  <a:pt x="935712" y="28006"/>
                </a:lnTo>
                <a:lnTo>
                  <a:pt x="928279" y="24982"/>
                </a:lnTo>
                <a:lnTo>
                  <a:pt x="910090" y="24982"/>
                </a:lnTo>
                <a:lnTo>
                  <a:pt x="903817" y="26984"/>
                </a:lnTo>
                <a:lnTo>
                  <a:pt x="899153" y="30988"/>
                </a:lnTo>
                <a:lnTo>
                  <a:pt x="894489" y="34992"/>
                </a:lnTo>
                <a:lnTo>
                  <a:pt x="892156" y="40231"/>
                </a:lnTo>
                <a:lnTo>
                  <a:pt x="892156" y="52200"/>
                </a:lnTo>
                <a:lnTo>
                  <a:pt x="894627" y="56503"/>
                </a:lnTo>
                <a:lnTo>
                  <a:pt x="899568" y="59612"/>
                </a:lnTo>
                <a:lnTo>
                  <a:pt x="902337" y="61401"/>
                </a:lnTo>
                <a:lnTo>
                  <a:pt x="906639" y="63020"/>
                </a:lnTo>
                <a:lnTo>
                  <a:pt x="912475" y="64468"/>
                </a:lnTo>
                <a:lnTo>
                  <a:pt x="921612" y="66768"/>
                </a:lnTo>
                <a:lnTo>
                  <a:pt x="926511" y="68003"/>
                </a:lnTo>
                <a:lnTo>
                  <a:pt x="929791" y="69090"/>
                </a:lnTo>
                <a:lnTo>
                  <a:pt x="931452" y="70027"/>
                </a:lnTo>
                <a:lnTo>
                  <a:pt x="934051" y="71560"/>
                </a:lnTo>
                <a:lnTo>
                  <a:pt x="935350" y="73796"/>
                </a:lnTo>
                <a:lnTo>
                  <a:pt x="935350" y="80612"/>
                </a:lnTo>
                <a:lnTo>
                  <a:pt x="933731" y="83476"/>
                </a:lnTo>
                <a:lnTo>
                  <a:pt x="930494" y="85329"/>
                </a:lnTo>
                <a:lnTo>
                  <a:pt x="927257" y="87182"/>
                </a:lnTo>
                <a:lnTo>
                  <a:pt x="923508" y="88108"/>
                </a:lnTo>
                <a:lnTo>
                  <a:pt x="912092" y="88108"/>
                </a:lnTo>
                <a:lnTo>
                  <a:pt x="907065" y="86256"/>
                </a:lnTo>
                <a:close/>
              </a:path>
              <a:path w="2484314" h="97820">
                <a:moveTo>
                  <a:pt x="1035443" y="79131"/>
                </a:moveTo>
                <a:lnTo>
                  <a:pt x="1032610" y="84903"/>
                </a:lnTo>
                <a:lnTo>
                  <a:pt x="1027381" y="87789"/>
                </a:lnTo>
                <a:lnTo>
                  <a:pt x="1012813" y="87789"/>
                </a:lnTo>
                <a:lnTo>
                  <a:pt x="1007744" y="85361"/>
                </a:lnTo>
                <a:lnTo>
                  <a:pt x="1004549" y="80505"/>
                </a:lnTo>
                <a:lnTo>
                  <a:pt x="1009256" y="97692"/>
                </a:lnTo>
                <a:lnTo>
                  <a:pt x="1020891" y="97644"/>
                </a:lnTo>
                <a:lnTo>
                  <a:pt x="1034206" y="94620"/>
                </a:lnTo>
                <a:lnTo>
                  <a:pt x="1035443" y="79131"/>
                </a:lnTo>
                <a:close/>
              </a:path>
              <a:path w="2484314" h="97820">
                <a:moveTo>
                  <a:pt x="987936" y="62487"/>
                </a:moveTo>
                <a:lnTo>
                  <a:pt x="987964" y="64333"/>
                </a:lnTo>
                <a:lnTo>
                  <a:pt x="990261" y="77690"/>
                </a:lnTo>
                <a:lnTo>
                  <a:pt x="996243" y="88140"/>
                </a:lnTo>
                <a:lnTo>
                  <a:pt x="1001780" y="94508"/>
                </a:lnTo>
                <a:lnTo>
                  <a:pt x="1009256" y="97692"/>
                </a:lnTo>
                <a:lnTo>
                  <a:pt x="1004549" y="80505"/>
                </a:lnTo>
                <a:lnTo>
                  <a:pt x="1001354" y="75649"/>
                </a:lnTo>
                <a:lnTo>
                  <a:pt x="999757" y="69579"/>
                </a:lnTo>
                <a:lnTo>
                  <a:pt x="999757" y="54713"/>
                </a:lnTo>
                <a:lnTo>
                  <a:pt x="1001354" y="48239"/>
                </a:lnTo>
                <a:lnTo>
                  <a:pt x="1004549" y="42872"/>
                </a:lnTo>
                <a:lnTo>
                  <a:pt x="1007744" y="37505"/>
                </a:lnTo>
                <a:lnTo>
                  <a:pt x="1012856" y="34821"/>
                </a:lnTo>
                <a:lnTo>
                  <a:pt x="1027807" y="34821"/>
                </a:lnTo>
                <a:lnTo>
                  <a:pt x="1033387" y="37973"/>
                </a:lnTo>
                <a:lnTo>
                  <a:pt x="1036625" y="44278"/>
                </a:lnTo>
                <a:lnTo>
                  <a:pt x="1038670" y="48282"/>
                </a:lnTo>
                <a:lnTo>
                  <a:pt x="1039692" y="53478"/>
                </a:lnTo>
                <a:lnTo>
                  <a:pt x="1039692" y="66938"/>
                </a:lnTo>
                <a:lnTo>
                  <a:pt x="1038276" y="73360"/>
                </a:lnTo>
                <a:lnTo>
                  <a:pt x="1035443" y="79131"/>
                </a:lnTo>
                <a:lnTo>
                  <a:pt x="1034206" y="94620"/>
                </a:lnTo>
                <a:lnTo>
                  <a:pt x="1043654" y="86894"/>
                </a:lnTo>
                <a:lnTo>
                  <a:pt x="1045313" y="84472"/>
                </a:lnTo>
                <a:lnTo>
                  <a:pt x="1050107" y="73152"/>
                </a:lnTo>
                <a:lnTo>
                  <a:pt x="1051704" y="59548"/>
                </a:lnTo>
                <a:lnTo>
                  <a:pt x="1051651" y="56978"/>
                </a:lnTo>
                <a:lnTo>
                  <a:pt x="1049057" y="43522"/>
                </a:lnTo>
                <a:lnTo>
                  <a:pt x="1042567" y="33607"/>
                </a:lnTo>
                <a:lnTo>
                  <a:pt x="1036476" y="27729"/>
                </a:lnTo>
                <a:lnTo>
                  <a:pt x="1029021" y="24790"/>
                </a:lnTo>
                <a:lnTo>
                  <a:pt x="1019928" y="24791"/>
                </a:lnTo>
                <a:lnTo>
                  <a:pt x="1006835" y="27394"/>
                </a:lnTo>
                <a:lnTo>
                  <a:pt x="996690" y="35013"/>
                </a:lnTo>
                <a:lnTo>
                  <a:pt x="994729" y="37548"/>
                </a:lnTo>
                <a:lnTo>
                  <a:pt x="989634" y="48654"/>
                </a:lnTo>
                <a:lnTo>
                  <a:pt x="987936" y="62487"/>
                </a:lnTo>
                <a:close/>
              </a:path>
              <a:path w="2484314" h="97820">
                <a:moveTo>
                  <a:pt x="1083652" y="15068"/>
                </a:moveTo>
                <a:lnTo>
                  <a:pt x="1084334" y="13257"/>
                </a:lnTo>
                <a:lnTo>
                  <a:pt x="1087103" y="10542"/>
                </a:lnTo>
                <a:lnTo>
                  <a:pt x="1092097" y="10574"/>
                </a:lnTo>
                <a:lnTo>
                  <a:pt x="1094685" y="10734"/>
                </a:lnTo>
                <a:lnTo>
                  <a:pt x="1094685" y="255"/>
                </a:lnTo>
                <a:lnTo>
                  <a:pt x="1092065" y="63"/>
                </a:lnTo>
                <a:lnTo>
                  <a:pt x="1082161" y="0"/>
                </a:lnTo>
                <a:lnTo>
                  <a:pt x="1076986" y="1959"/>
                </a:lnTo>
                <a:lnTo>
                  <a:pt x="1074302" y="5878"/>
                </a:lnTo>
                <a:lnTo>
                  <a:pt x="1072811" y="8093"/>
                </a:lnTo>
                <a:lnTo>
                  <a:pt x="1071981" y="11585"/>
                </a:lnTo>
                <a:lnTo>
                  <a:pt x="1071810" y="16356"/>
                </a:lnTo>
                <a:lnTo>
                  <a:pt x="1071810" y="27090"/>
                </a:lnTo>
                <a:lnTo>
                  <a:pt x="1062290" y="27090"/>
                </a:lnTo>
                <a:lnTo>
                  <a:pt x="1062290" y="36163"/>
                </a:lnTo>
                <a:lnTo>
                  <a:pt x="1071810" y="36163"/>
                </a:lnTo>
                <a:lnTo>
                  <a:pt x="1071810" y="95201"/>
                </a:lnTo>
                <a:lnTo>
                  <a:pt x="1083184" y="95201"/>
                </a:lnTo>
                <a:lnTo>
                  <a:pt x="1083184" y="36163"/>
                </a:lnTo>
                <a:lnTo>
                  <a:pt x="1094685" y="36163"/>
                </a:lnTo>
                <a:lnTo>
                  <a:pt x="1094685" y="27090"/>
                </a:lnTo>
                <a:lnTo>
                  <a:pt x="1083312" y="27090"/>
                </a:lnTo>
                <a:lnTo>
                  <a:pt x="1083312" y="19679"/>
                </a:lnTo>
                <a:lnTo>
                  <a:pt x="1083652" y="15068"/>
                </a:lnTo>
                <a:close/>
              </a:path>
              <a:path w="2484314" h="97820">
                <a:moveTo>
                  <a:pt x="1207035" y="37271"/>
                </a:moveTo>
                <a:lnTo>
                  <a:pt x="1209123" y="41019"/>
                </a:lnTo>
                <a:lnTo>
                  <a:pt x="1210400" y="43362"/>
                </a:lnTo>
                <a:lnTo>
                  <a:pt x="1211039" y="47046"/>
                </a:lnTo>
                <a:lnTo>
                  <a:pt x="1211039" y="95201"/>
                </a:lnTo>
                <a:lnTo>
                  <a:pt x="1222860" y="95201"/>
                </a:lnTo>
                <a:lnTo>
                  <a:pt x="1222860" y="44576"/>
                </a:lnTo>
                <a:lnTo>
                  <a:pt x="1221902" y="39315"/>
                </a:lnTo>
                <a:lnTo>
                  <a:pt x="1219985" y="35524"/>
                </a:lnTo>
                <a:lnTo>
                  <a:pt x="1216449" y="28581"/>
                </a:lnTo>
                <a:lnTo>
                  <a:pt x="1209719" y="25110"/>
                </a:lnTo>
                <a:lnTo>
                  <a:pt x="1194256" y="25110"/>
                </a:lnTo>
                <a:lnTo>
                  <a:pt x="1189634" y="26324"/>
                </a:lnTo>
                <a:lnTo>
                  <a:pt x="1185928" y="28751"/>
                </a:lnTo>
                <a:lnTo>
                  <a:pt x="1183756" y="30157"/>
                </a:lnTo>
                <a:lnTo>
                  <a:pt x="1181306" y="32585"/>
                </a:lnTo>
                <a:lnTo>
                  <a:pt x="1178580" y="36035"/>
                </a:lnTo>
                <a:lnTo>
                  <a:pt x="1178580" y="1022"/>
                </a:lnTo>
                <a:lnTo>
                  <a:pt x="1167079" y="1022"/>
                </a:lnTo>
                <a:lnTo>
                  <a:pt x="1167079" y="95201"/>
                </a:lnTo>
                <a:lnTo>
                  <a:pt x="1178580" y="95201"/>
                </a:lnTo>
                <a:lnTo>
                  <a:pt x="1178580" y="49794"/>
                </a:lnTo>
                <a:lnTo>
                  <a:pt x="1180519" y="43596"/>
                </a:lnTo>
                <a:lnTo>
                  <a:pt x="1184395" y="40316"/>
                </a:lnTo>
                <a:lnTo>
                  <a:pt x="1188271" y="37036"/>
                </a:lnTo>
                <a:lnTo>
                  <a:pt x="1192595" y="35396"/>
                </a:lnTo>
                <a:lnTo>
                  <a:pt x="1203116" y="35396"/>
                </a:lnTo>
                <a:lnTo>
                  <a:pt x="1207035" y="37271"/>
                </a:lnTo>
                <a:close/>
              </a:path>
              <a:path w="2484314" h="97820">
                <a:moveTo>
                  <a:pt x="1258776" y="27839"/>
                </a:moveTo>
                <a:lnTo>
                  <a:pt x="1248525" y="35524"/>
                </a:lnTo>
                <a:lnTo>
                  <a:pt x="1252231" y="55523"/>
                </a:lnTo>
                <a:lnTo>
                  <a:pt x="1252444" y="49645"/>
                </a:lnTo>
                <a:lnTo>
                  <a:pt x="1254340" y="44799"/>
                </a:lnTo>
                <a:lnTo>
                  <a:pt x="1257918" y="40987"/>
                </a:lnTo>
                <a:lnTo>
                  <a:pt x="1261496" y="37175"/>
                </a:lnTo>
                <a:lnTo>
                  <a:pt x="1258776" y="27839"/>
                </a:lnTo>
                <a:close/>
              </a:path>
              <a:path w="2484314" h="97820">
                <a:moveTo>
                  <a:pt x="1302070" y="64660"/>
                </a:moveTo>
                <a:lnTo>
                  <a:pt x="1302070" y="57759"/>
                </a:lnTo>
                <a:lnTo>
                  <a:pt x="1301729" y="52733"/>
                </a:lnTo>
                <a:lnTo>
                  <a:pt x="1301047" y="49581"/>
                </a:lnTo>
                <a:lnTo>
                  <a:pt x="1300281" y="44980"/>
                </a:lnTo>
                <a:lnTo>
                  <a:pt x="1298747" y="40955"/>
                </a:lnTo>
                <a:lnTo>
                  <a:pt x="1296447" y="37505"/>
                </a:lnTo>
                <a:lnTo>
                  <a:pt x="1294061" y="33884"/>
                </a:lnTo>
                <a:lnTo>
                  <a:pt x="1290590" y="30935"/>
                </a:lnTo>
                <a:lnTo>
                  <a:pt x="1286032" y="28656"/>
                </a:lnTo>
                <a:lnTo>
                  <a:pt x="1281474" y="26377"/>
                </a:lnTo>
                <a:lnTo>
                  <a:pt x="1276767" y="25237"/>
                </a:lnTo>
                <a:lnTo>
                  <a:pt x="1271743" y="25238"/>
                </a:lnTo>
                <a:lnTo>
                  <a:pt x="1258776" y="27839"/>
                </a:lnTo>
                <a:lnTo>
                  <a:pt x="1261496" y="37175"/>
                </a:lnTo>
                <a:lnTo>
                  <a:pt x="1265926" y="35269"/>
                </a:lnTo>
                <a:lnTo>
                  <a:pt x="1278577" y="35269"/>
                </a:lnTo>
                <a:lnTo>
                  <a:pt x="1283838" y="38037"/>
                </a:lnTo>
                <a:lnTo>
                  <a:pt x="1286990" y="43575"/>
                </a:lnTo>
                <a:lnTo>
                  <a:pt x="1288694" y="46557"/>
                </a:lnTo>
                <a:lnTo>
                  <a:pt x="1289780" y="50539"/>
                </a:lnTo>
                <a:lnTo>
                  <a:pt x="1290249" y="55523"/>
                </a:lnTo>
                <a:lnTo>
                  <a:pt x="1252231" y="55523"/>
                </a:lnTo>
                <a:lnTo>
                  <a:pt x="1248525" y="35524"/>
                </a:lnTo>
                <a:lnTo>
                  <a:pt x="1246823" y="37646"/>
                </a:lnTo>
                <a:lnTo>
                  <a:pt x="1241391" y="48716"/>
                </a:lnTo>
                <a:lnTo>
                  <a:pt x="1239580" y="62295"/>
                </a:lnTo>
                <a:lnTo>
                  <a:pt x="1239632" y="64819"/>
                </a:lnTo>
                <a:lnTo>
                  <a:pt x="1242154" y="78162"/>
                </a:lnTo>
                <a:lnTo>
                  <a:pt x="1248461" y="88332"/>
                </a:lnTo>
                <a:lnTo>
                  <a:pt x="1254382" y="94530"/>
                </a:lnTo>
                <a:lnTo>
                  <a:pt x="1261602" y="97629"/>
                </a:lnTo>
                <a:lnTo>
                  <a:pt x="1273615" y="97629"/>
                </a:lnTo>
                <a:lnTo>
                  <a:pt x="1276746" y="97288"/>
                </a:lnTo>
                <a:lnTo>
                  <a:pt x="1279514" y="96606"/>
                </a:lnTo>
                <a:lnTo>
                  <a:pt x="1284669" y="95414"/>
                </a:lnTo>
                <a:lnTo>
                  <a:pt x="1288992" y="93113"/>
                </a:lnTo>
                <a:lnTo>
                  <a:pt x="1292485" y="89706"/>
                </a:lnTo>
                <a:lnTo>
                  <a:pt x="1294573" y="87746"/>
                </a:lnTo>
                <a:lnTo>
                  <a:pt x="1296458" y="85223"/>
                </a:lnTo>
                <a:lnTo>
                  <a:pt x="1298140" y="82134"/>
                </a:lnTo>
                <a:lnTo>
                  <a:pt x="1299823" y="79046"/>
                </a:lnTo>
                <a:lnTo>
                  <a:pt x="1300813" y="76246"/>
                </a:lnTo>
                <a:lnTo>
                  <a:pt x="1301111" y="73732"/>
                </a:lnTo>
                <a:lnTo>
                  <a:pt x="1289802" y="73732"/>
                </a:lnTo>
                <a:lnTo>
                  <a:pt x="1288950" y="76757"/>
                </a:lnTo>
                <a:lnTo>
                  <a:pt x="1287502" y="79419"/>
                </a:lnTo>
                <a:lnTo>
                  <a:pt x="1285457" y="81719"/>
                </a:lnTo>
                <a:lnTo>
                  <a:pt x="1281879" y="85681"/>
                </a:lnTo>
                <a:lnTo>
                  <a:pt x="1277086" y="87661"/>
                </a:lnTo>
                <a:lnTo>
                  <a:pt x="1264648" y="87661"/>
                </a:lnTo>
                <a:lnTo>
                  <a:pt x="1259899" y="85563"/>
                </a:lnTo>
                <a:lnTo>
                  <a:pt x="1256832" y="81368"/>
                </a:lnTo>
                <a:lnTo>
                  <a:pt x="1253765" y="77172"/>
                </a:lnTo>
                <a:lnTo>
                  <a:pt x="1252125" y="71603"/>
                </a:lnTo>
                <a:lnTo>
                  <a:pt x="1251911" y="64660"/>
                </a:lnTo>
                <a:lnTo>
                  <a:pt x="1302070" y="64660"/>
                </a:lnTo>
                <a:close/>
              </a:path>
              <a:path w="2484314" h="97820">
                <a:moveTo>
                  <a:pt x="1352462" y="27090"/>
                </a:moveTo>
                <a:lnTo>
                  <a:pt x="1352462" y="95201"/>
                </a:lnTo>
                <a:lnTo>
                  <a:pt x="1364155" y="95201"/>
                </a:lnTo>
                <a:lnTo>
                  <a:pt x="1364155" y="27090"/>
                </a:lnTo>
                <a:lnTo>
                  <a:pt x="1352462" y="27090"/>
                </a:lnTo>
                <a:close/>
              </a:path>
              <a:path w="2484314" h="97820">
                <a:moveTo>
                  <a:pt x="1352462" y="1341"/>
                </a:moveTo>
                <a:lnTo>
                  <a:pt x="1352462" y="14376"/>
                </a:lnTo>
                <a:lnTo>
                  <a:pt x="1364155" y="14376"/>
                </a:lnTo>
                <a:lnTo>
                  <a:pt x="1364155" y="1341"/>
                </a:lnTo>
                <a:lnTo>
                  <a:pt x="1352462" y="1341"/>
                </a:lnTo>
                <a:close/>
              </a:path>
              <a:path w="2484314" h="97820">
                <a:moveTo>
                  <a:pt x="1396678" y="95201"/>
                </a:moveTo>
                <a:lnTo>
                  <a:pt x="1396678" y="54884"/>
                </a:lnTo>
                <a:lnTo>
                  <a:pt x="1396966" y="51444"/>
                </a:lnTo>
                <a:lnTo>
                  <a:pt x="1397541" y="49038"/>
                </a:lnTo>
                <a:lnTo>
                  <a:pt x="1398116" y="46631"/>
                </a:lnTo>
                <a:lnTo>
                  <a:pt x="1399362" y="44299"/>
                </a:lnTo>
                <a:lnTo>
                  <a:pt x="1401279" y="42041"/>
                </a:lnTo>
                <a:lnTo>
                  <a:pt x="1403664" y="39230"/>
                </a:lnTo>
                <a:lnTo>
                  <a:pt x="1406433" y="37356"/>
                </a:lnTo>
                <a:lnTo>
                  <a:pt x="1409585" y="36419"/>
                </a:lnTo>
                <a:lnTo>
                  <a:pt x="1411332" y="35865"/>
                </a:lnTo>
                <a:lnTo>
                  <a:pt x="1413568" y="35588"/>
                </a:lnTo>
                <a:lnTo>
                  <a:pt x="1421662" y="35588"/>
                </a:lnTo>
                <a:lnTo>
                  <a:pt x="1425367" y="37718"/>
                </a:lnTo>
                <a:lnTo>
                  <a:pt x="1427412" y="41978"/>
                </a:lnTo>
                <a:lnTo>
                  <a:pt x="1428648" y="44533"/>
                </a:lnTo>
                <a:lnTo>
                  <a:pt x="1429265" y="47898"/>
                </a:lnTo>
                <a:lnTo>
                  <a:pt x="1429265" y="95201"/>
                </a:lnTo>
                <a:lnTo>
                  <a:pt x="1440958" y="95201"/>
                </a:lnTo>
                <a:lnTo>
                  <a:pt x="1440958" y="44405"/>
                </a:lnTo>
                <a:lnTo>
                  <a:pt x="1440021" y="39102"/>
                </a:lnTo>
                <a:lnTo>
                  <a:pt x="1438147" y="35396"/>
                </a:lnTo>
                <a:lnTo>
                  <a:pt x="1434739" y="28624"/>
                </a:lnTo>
                <a:lnTo>
                  <a:pt x="1428179" y="25237"/>
                </a:lnTo>
                <a:lnTo>
                  <a:pt x="1414037" y="25237"/>
                </a:lnTo>
                <a:lnTo>
                  <a:pt x="1410011" y="26111"/>
                </a:lnTo>
                <a:lnTo>
                  <a:pt x="1406390" y="27857"/>
                </a:lnTo>
                <a:lnTo>
                  <a:pt x="1402770" y="29603"/>
                </a:lnTo>
                <a:lnTo>
                  <a:pt x="1399341" y="32479"/>
                </a:lnTo>
                <a:lnTo>
                  <a:pt x="1396103" y="36483"/>
                </a:lnTo>
                <a:lnTo>
                  <a:pt x="1396103" y="26771"/>
                </a:lnTo>
                <a:lnTo>
                  <a:pt x="1385177" y="26771"/>
                </a:lnTo>
                <a:lnTo>
                  <a:pt x="1385177" y="95201"/>
                </a:lnTo>
                <a:lnTo>
                  <a:pt x="1396678" y="95201"/>
                </a:lnTo>
                <a:close/>
              </a:path>
              <a:path w="2484314" h="97820">
                <a:moveTo>
                  <a:pt x="1473460" y="80186"/>
                </a:moveTo>
                <a:lnTo>
                  <a:pt x="1470350" y="75245"/>
                </a:lnTo>
                <a:lnTo>
                  <a:pt x="1468795" y="69111"/>
                </a:lnTo>
                <a:lnTo>
                  <a:pt x="1468795" y="53180"/>
                </a:lnTo>
                <a:lnTo>
                  <a:pt x="1470595" y="46663"/>
                </a:lnTo>
                <a:lnTo>
                  <a:pt x="1474195" y="42233"/>
                </a:lnTo>
                <a:lnTo>
                  <a:pt x="1477794" y="37803"/>
                </a:lnTo>
                <a:lnTo>
                  <a:pt x="1482490" y="35588"/>
                </a:lnTo>
                <a:lnTo>
                  <a:pt x="1493481" y="35588"/>
                </a:lnTo>
                <a:lnTo>
                  <a:pt x="1497847" y="37665"/>
                </a:lnTo>
                <a:lnTo>
                  <a:pt x="1501382" y="41818"/>
                </a:lnTo>
                <a:lnTo>
                  <a:pt x="1504918" y="45971"/>
                </a:lnTo>
                <a:lnTo>
                  <a:pt x="1506686" y="52371"/>
                </a:lnTo>
                <a:lnTo>
                  <a:pt x="1506686" y="69580"/>
                </a:lnTo>
                <a:lnTo>
                  <a:pt x="1504971" y="76150"/>
                </a:lnTo>
                <a:lnTo>
                  <a:pt x="1501542" y="80729"/>
                </a:lnTo>
                <a:lnTo>
                  <a:pt x="1498113" y="85308"/>
                </a:lnTo>
                <a:lnTo>
                  <a:pt x="1493757" y="96692"/>
                </a:lnTo>
                <a:lnTo>
                  <a:pt x="1497421" y="94817"/>
                </a:lnTo>
                <a:lnTo>
                  <a:pt x="1501084" y="92943"/>
                </a:lnTo>
                <a:lnTo>
                  <a:pt x="1504258" y="89898"/>
                </a:lnTo>
                <a:lnTo>
                  <a:pt x="1506941" y="85681"/>
                </a:lnTo>
                <a:lnTo>
                  <a:pt x="1506941" y="95201"/>
                </a:lnTo>
                <a:lnTo>
                  <a:pt x="1517292" y="95201"/>
                </a:lnTo>
                <a:lnTo>
                  <a:pt x="1517292" y="1022"/>
                </a:lnTo>
                <a:lnTo>
                  <a:pt x="1506239" y="1022"/>
                </a:lnTo>
                <a:lnTo>
                  <a:pt x="1506239" y="35588"/>
                </a:lnTo>
                <a:lnTo>
                  <a:pt x="1503640" y="32393"/>
                </a:lnTo>
                <a:lnTo>
                  <a:pt x="1501318" y="30157"/>
                </a:lnTo>
                <a:lnTo>
                  <a:pt x="1499274" y="28879"/>
                </a:lnTo>
                <a:lnTo>
                  <a:pt x="1495738" y="26664"/>
                </a:lnTo>
                <a:lnTo>
                  <a:pt x="1491351" y="25557"/>
                </a:lnTo>
                <a:lnTo>
                  <a:pt x="1476655" y="25557"/>
                </a:lnTo>
                <a:lnTo>
                  <a:pt x="1469381" y="29209"/>
                </a:lnTo>
                <a:lnTo>
                  <a:pt x="1464291" y="36515"/>
                </a:lnTo>
                <a:lnTo>
                  <a:pt x="1458343" y="49247"/>
                </a:lnTo>
                <a:lnTo>
                  <a:pt x="1456655" y="62423"/>
                </a:lnTo>
                <a:lnTo>
                  <a:pt x="1456682" y="64211"/>
                </a:lnTo>
                <a:lnTo>
                  <a:pt x="1458991" y="77526"/>
                </a:lnTo>
                <a:lnTo>
                  <a:pt x="1465026" y="88013"/>
                </a:lnTo>
                <a:lnTo>
                  <a:pt x="1470606" y="94423"/>
                </a:lnTo>
                <a:lnTo>
                  <a:pt x="1477208" y="97629"/>
                </a:lnTo>
                <a:lnTo>
                  <a:pt x="1476569" y="85127"/>
                </a:lnTo>
                <a:lnTo>
                  <a:pt x="1473460" y="80186"/>
                </a:lnTo>
                <a:close/>
              </a:path>
              <a:path w="2484314" h="97820">
                <a:moveTo>
                  <a:pt x="1476569" y="85127"/>
                </a:moveTo>
                <a:lnTo>
                  <a:pt x="1477208" y="97629"/>
                </a:lnTo>
                <a:lnTo>
                  <a:pt x="1489562" y="97629"/>
                </a:lnTo>
                <a:lnTo>
                  <a:pt x="1493757" y="96692"/>
                </a:lnTo>
                <a:lnTo>
                  <a:pt x="1498113" y="85308"/>
                </a:lnTo>
                <a:lnTo>
                  <a:pt x="1493736" y="87597"/>
                </a:lnTo>
                <a:lnTo>
                  <a:pt x="1481553" y="87597"/>
                </a:lnTo>
                <a:lnTo>
                  <a:pt x="1476569" y="85127"/>
                </a:lnTo>
                <a:close/>
              </a:path>
              <a:path w="2484314" h="97820">
                <a:moveTo>
                  <a:pt x="1537846" y="27090"/>
                </a:moveTo>
                <a:lnTo>
                  <a:pt x="1537846" y="95201"/>
                </a:lnTo>
                <a:lnTo>
                  <a:pt x="1549538" y="95201"/>
                </a:lnTo>
                <a:lnTo>
                  <a:pt x="1549538" y="27090"/>
                </a:lnTo>
                <a:lnTo>
                  <a:pt x="1537846" y="27090"/>
                </a:lnTo>
                <a:close/>
              </a:path>
              <a:path w="2484314" h="97820">
                <a:moveTo>
                  <a:pt x="1537846" y="1341"/>
                </a:moveTo>
                <a:lnTo>
                  <a:pt x="1537846" y="14376"/>
                </a:lnTo>
                <a:lnTo>
                  <a:pt x="1549538" y="14376"/>
                </a:lnTo>
                <a:lnTo>
                  <a:pt x="1549538" y="1341"/>
                </a:lnTo>
                <a:lnTo>
                  <a:pt x="1537846" y="1341"/>
                </a:lnTo>
                <a:close/>
              </a:path>
              <a:path w="2484314" h="97820">
                <a:moveTo>
                  <a:pt x="1626150" y="26771"/>
                </a:moveTo>
                <a:lnTo>
                  <a:pt x="1613562" y="26771"/>
                </a:lnTo>
                <a:lnTo>
                  <a:pt x="1594457" y="82486"/>
                </a:lnTo>
                <a:lnTo>
                  <a:pt x="1576183" y="26771"/>
                </a:lnTo>
                <a:lnTo>
                  <a:pt x="1562829" y="26771"/>
                </a:lnTo>
                <a:lnTo>
                  <a:pt x="1588068" y="95201"/>
                </a:lnTo>
                <a:lnTo>
                  <a:pt x="1600336" y="95201"/>
                </a:lnTo>
                <a:lnTo>
                  <a:pt x="1626150" y="26771"/>
                </a:lnTo>
                <a:close/>
              </a:path>
              <a:path w="2484314" h="97820">
                <a:moveTo>
                  <a:pt x="1635990" y="27090"/>
                </a:moveTo>
                <a:lnTo>
                  <a:pt x="1635990" y="95201"/>
                </a:lnTo>
                <a:lnTo>
                  <a:pt x="1647682" y="95201"/>
                </a:lnTo>
                <a:lnTo>
                  <a:pt x="1647682" y="27090"/>
                </a:lnTo>
                <a:lnTo>
                  <a:pt x="1635990" y="27090"/>
                </a:lnTo>
                <a:close/>
              </a:path>
              <a:path w="2484314" h="97820">
                <a:moveTo>
                  <a:pt x="1635990" y="1341"/>
                </a:moveTo>
                <a:lnTo>
                  <a:pt x="1635990" y="14376"/>
                </a:lnTo>
                <a:lnTo>
                  <a:pt x="1647682" y="14376"/>
                </a:lnTo>
                <a:lnTo>
                  <a:pt x="1647682" y="1341"/>
                </a:lnTo>
                <a:lnTo>
                  <a:pt x="1635990" y="1341"/>
                </a:lnTo>
                <a:close/>
              </a:path>
              <a:path w="2484314" h="97820">
                <a:moveTo>
                  <a:pt x="1680653" y="80186"/>
                </a:moveTo>
                <a:lnTo>
                  <a:pt x="1677543" y="75245"/>
                </a:lnTo>
                <a:lnTo>
                  <a:pt x="1675988" y="69111"/>
                </a:lnTo>
                <a:lnTo>
                  <a:pt x="1675988" y="53180"/>
                </a:lnTo>
                <a:lnTo>
                  <a:pt x="1677788" y="46663"/>
                </a:lnTo>
                <a:lnTo>
                  <a:pt x="1681388" y="42233"/>
                </a:lnTo>
                <a:lnTo>
                  <a:pt x="1684987" y="37803"/>
                </a:lnTo>
                <a:lnTo>
                  <a:pt x="1689684" y="35588"/>
                </a:lnTo>
                <a:lnTo>
                  <a:pt x="1700674" y="35588"/>
                </a:lnTo>
                <a:lnTo>
                  <a:pt x="1705040" y="37665"/>
                </a:lnTo>
                <a:lnTo>
                  <a:pt x="1708575" y="41818"/>
                </a:lnTo>
                <a:lnTo>
                  <a:pt x="1712111" y="45971"/>
                </a:lnTo>
                <a:lnTo>
                  <a:pt x="1713879" y="52371"/>
                </a:lnTo>
                <a:lnTo>
                  <a:pt x="1713879" y="69580"/>
                </a:lnTo>
                <a:lnTo>
                  <a:pt x="1712164" y="76150"/>
                </a:lnTo>
                <a:lnTo>
                  <a:pt x="1708735" y="80729"/>
                </a:lnTo>
                <a:lnTo>
                  <a:pt x="1705306" y="85308"/>
                </a:lnTo>
                <a:lnTo>
                  <a:pt x="1700950" y="96692"/>
                </a:lnTo>
                <a:lnTo>
                  <a:pt x="1704614" y="94817"/>
                </a:lnTo>
                <a:lnTo>
                  <a:pt x="1708277" y="92943"/>
                </a:lnTo>
                <a:lnTo>
                  <a:pt x="1711451" y="89898"/>
                </a:lnTo>
                <a:lnTo>
                  <a:pt x="1714134" y="85681"/>
                </a:lnTo>
                <a:lnTo>
                  <a:pt x="1714134" y="95201"/>
                </a:lnTo>
                <a:lnTo>
                  <a:pt x="1724485" y="95201"/>
                </a:lnTo>
                <a:lnTo>
                  <a:pt x="1724485" y="1022"/>
                </a:lnTo>
                <a:lnTo>
                  <a:pt x="1713432" y="1022"/>
                </a:lnTo>
                <a:lnTo>
                  <a:pt x="1713432" y="35588"/>
                </a:lnTo>
                <a:lnTo>
                  <a:pt x="1710833" y="32394"/>
                </a:lnTo>
                <a:lnTo>
                  <a:pt x="1708511" y="30157"/>
                </a:lnTo>
                <a:lnTo>
                  <a:pt x="1706467" y="28879"/>
                </a:lnTo>
                <a:lnTo>
                  <a:pt x="1702931" y="26664"/>
                </a:lnTo>
                <a:lnTo>
                  <a:pt x="1698544" y="25557"/>
                </a:lnTo>
                <a:lnTo>
                  <a:pt x="1683848" y="25557"/>
                </a:lnTo>
                <a:lnTo>
                  <a:pt x="1676574" y="29209"/>
                </a:lnTo>
                <a:lnTo>
                  <a:pt x="1671484" y="36515"/>
                </a:lnTo>
                <a:lnTo>
                  <a:pt x="1665536" y="49247"/>
                </a:lnTo>
                <a:lnTo>
                  <a:pt x="1663848" y="62423"/>
                </a:lnTo>
                <a:lnTo>
                  <a:pt x="1663875" y="64211"/>
                </a:lnTo>
                <a:lnTo>
                  <a:pt x="1666184" y="77526"/>
                </a:lnTo>
                <a:lnTo>
                  <a:pt x="1672218" y="88013"/>
                </a:lnTo>
                <a:lnTo>
                  <a:pt x="1677799" y="94423"/>
                </a:lnTo>
                <a:lnTo>
                  <a:pt x="1684401" y="97629"/>
                </a:lnTo>
                <a:lnTo>
                  <a:pt x="1683762" y="85127"/>
                </a:lnTo>
                <a:lnTo>
                  <a:pt x="1680653" y="80186"/>
                </a:lnTo>
                <a:close/>
              </a:path>
              <a:path w="2484314" h="97820">
                <a:moveTo>
                  <a:pt x="1683762" y="85127"/>
                </a:moveTo>
                <a:lnTo>
                  <a:pt x="1684401" y="97629"/>
                </a:lnTo>
                <a:lnTo>
                  <a:pt x="1696754" y="97629"/>
                </a:lnTo>
                <a:lnTo>
                  <a:pt x="1700950" y="96692"/>
                </a:lnTo>
                <a:lnTo>
                  <a:pt x="1705306" y="85308"/>
                </a:lnTo>
                <a:lnTo>
                  <a:pt x="1700929" y="87597"/>
                </a:lnTo>
                <a:lnTo>
                  <a:pt x="1688746" y="87597"/>
                </a:lnTo>
                <a:lnTo>
                  <a:pt x="1683762" y="85127"/>
                </a:lnTo>
                <a:close/>
              </a:path>
              <a:path w="2484314" h="97820">
                <a:moveTo>
                  <a:pt x="1756540" y="26771"/>
                </a:moveTo>
                <a:lnTo>
                  <a:pt x="1744783" y="26771"/>
                </a:lnTo>
                <a:lnTo>
                  <a:pt x="1744783" y="79121"/>
                </a:lnTo>
                <a:lnTo>
                  <a:pt x="1745741" y="83785"/>
                </a:lnTo>
                <a:lnTo>
                  <a:pt x="1747658" y="87278"/>
                </a:lnTo>
                <a:lnTo>
                  <a:pt x="1751194" y="93795"/>
                </a:lnTo>
                <a:lnTo>
                  <a:pt x="1757839" y="97054"/>
                </a:lnTo>
                <a:lnTo>
                  <a:pt x="1773856" y="97054"/>
                </a:lnTo>
                <a:lnTo>
                  <a:pt x="1779180" y="95265"/>
                </a:lnTo>
                <a:lnTo>
                  <a:pt x="1783568" y="91687"/>
                </a:lnTo>
                <a:lnTo>
                  <a:pt x="1785783" y="89898"/>
                </a:lnTo>
                <a:lnTo>
                  <a:pt x="1787636" y="87704"/>
                </a:lnTo>
                <a:lnTo>
                  <a:pt x="1789127" y="85106"/>
                </a:lnTo>
                <a:lnTo>
                  <a:pt x="1788999" y="95201"/>
                </a:lnTo>
                <a:lnTo>
                  <a:pt x="1799861" y="95201"/>
                </a:lnTo>
                <a:lnTo>
                  <a:pt x="1799861" y="26771"/>
                </a:lnTo>
                <a:lnTo>
                  <a:pt x="1788360" y="26771"/>
                </a:lnTo>
                <a:lnTo>
                  <a:pt x="1788360" y="67066"/>
                </a:lnTo>
                <a:lnTo>
                  <a:pt x="1787572" y="72327"/>
                </a:lnTo>
                <a:lnTo>
                  <a:pt x="1785996" y="76161"/>
                </a:lnTo>
                <a:lnTo>
                  <a:pt x="1783099" y="83317"/>
                </a:lnTo>
                <a:lnTo>
                  <a:pt x="1777647" y="86895"/>
                </a:lnTo>
                <a:lnTo>
                  <a:pt x="1764058" y="86895"/>
                </a:lnTo>
                <a:lnTo>
                  <a:pt x="1760246" y="84850"/>
                </a:lnTo>
                <a:lnTo>
                  <a:pt x="1758201" y="80761"/>
                </a:lnTo>
                <a:lnTo>
                  <a:pt x="1757094" y="78546"/>
                </a:lnTo>
                <a:lnTo>
                  <a:pt x="1756540" y="75692"/>
                </a:lnTo>
                <a:lnTo>
                  <a:pt x="1756540" y="26771"/>
                </a:lnTo>
                <a:close/>
              </a:path>
              <a:path w="2484314" h="97820">
                <a:moveTo>
                  <a:pt x="1820159" y="65980"/>
                </a:moveTo>
                <a:lnTo>
                  <a:pt x="1818178" y="70900"/>
                </a:lnTo>
                <a:lnTo>
                  <a:pt x="1818178" y="83040"/>
                </a:lnTo>
                <a:lnTo>
                  <a:pt x="1820191" y="87864"/>
                </a:lnTo>
                <a:lnTo>
                  <a:pt x="1824216" y="91719"/>
                </a:lnTo>
                <a:lnTo>
                  <a:pt x="1828242" y="95573"/>
                </a:lnTo>
                <a:lnTo>
                  <a:pt x="1833428" y="97501"/>
                </a:lnTo>
                <a:lnTo>
                  <a:pt x="1831405" y="82933"/>
                </a:lnTo>
                <a:lnTo>
                  <a:pt x="1830191" y="80314"/>
                </a:lnTo>
                <a:lnTo>
                  <a:pt x="1830191" y="72604"/>
                </a:lnTo>
                <a:lnTo>
                  <a:pt x="1831958" y="69409"/>
                </a:lnTo>
                <a:lnTo>
                  <a:pt x="1835494" y="67407"/>
                </a:lnTo>
                <a:lnTo>
                  <a:pt x="1837581" y="66214"/>
                </a:lnTo>
                <a:lnTo>
                  <a:pt x="1840712" y="65341"/>
                </a:lnTo>
                <a:lnTo>
                  <a:pt x="1844886" y="64788"/>
                </a:lnTo>
                <a:lnTo>
                  <a:pt x="1851851" y="63893"/>
                </a:lnTo>
                <a:lnTo>
                  <a:pt x="1856153" y="63211"/>
                </a:lnTo>
                <a:lnTo>
                  <a:pt x="1858369" y="62615"/>
                </a:lnTo>
                <a:lnTo>
                  <a:pt x="1860584" y="62019"/>
                </a:lnTo>
                <a:lnTo>
                  <a:pt x="1863800" y="60379"/>
                </a:lnTo>
                <a:lnTo>
                  <a:pt x="1863800" y="76714"/>
                </a:lnTo>
                <a:lnTo>
                  <a:pt x="1860605" y="81804"/>
                </a:lnTo>
                <a:lnTo>
                  <a:pt x="1854279" y="94115"/>
                </a:lnTo>
                <a:lnTo>
                  <a:pt x="1858667" y="91857"/>
                </a:lnTo>
                <a:lnTo>
                  <a:pt x="1862032" y="89195"/>
                </a:lnTo>
                <a:lnTo>
                  <a:pt x="1864375" y="86128"/>
                </a:lnTo>
                <a:lnTo>
                  <a:pt x="1864758" y="88854"/>
                </a:lnTo>
                <a:lnTo>
                  <a:pt x="1866356" y="92453"/>
                </a:lnTo>
                <a:lnTo>
                  <a:pt x="1868145" y="95265"/>
                </a:lnTo>
                <a:lnTo>
                  <a:pt x="1871020" y="96670"/>
                </a:lnTo>
                <a:lnTo>
                  <a:pt x="1876600" y="96670"/>
                </a:lnTo>
                <a:lnTo>
                  <a:pt x="1879752" y="96351"/>
                </a:lnTo>
                <a:lnTo>
                  <a:pt x="1882905" y="95520"/>
                </a:lnTo>
                <a:lnTo>
                  <a:pt x="1882905" y="87022"/>
                </a:lnTo>
                <a:lnTo>
                  <a:pt x="1881499" y="87246"/>
                </a:lnTo>
                <a:lnTo>
                  <a:pt x="1879135" y="87406"/>
                </a:lnTo>
                <a:lnTo>
                  <a:pt x="1876036" y="86320"/>
                </a:lnTo>
                <a:lnTo>
                  <a:pt x="1875301" y="83444"/>
                </a:lnTo>
                <a:lnTo>
                  <a:pt x="1875301" y="37548"/>
                </a:lnTo>
                <a:lnTo>
                  <a:pt x="1872809" y="32777"/>
                </a:lnTo>
                <a:lnTo>
                  <a:pt x="1867825" y="29710"/>
                </a:lnTo>
                <a:lnTo>
                  <a:pt x="1862799" y="26643"/>
                </a:lnTo>
                <a:lnTo>
                  <a:pt x="1856260" y="25110"/>
                </a:lnTo>
                <a:lnTo>
                  <a:pt x="1841266" y="25110"/>
                </a:lnTo>
                <a:lnTo>
                  <a:pt x="1835164" y="26760"/>
                </a:lnTo>
                <a:lnTo>
                  <a:pt x="1829903" y="30061"/>
                </a:lnTo>
                <a:lnTo>
                  <a:pt x="1824642" y="33363"/>
                </a:lnTo>
                <a:lnTo>
                  <a:pt x="1821906" y="39230"/>
                </a:lnTo>
                <a:lnTo>
                  <a:pt x="1821692" y="47664"/>
                </a:lnTo>
                <a:lnTo>
                  <a:pt x="1832427" y="47664"/>
                </a:lnTo>
                <a:lnTo>
                  <a:pt x="1832853" y="44129"/>
                </a:lnTo>
                <a:lnTo>
                  <a:pt x="1833769" y="41466"/>
                </a:lnTo>
                <a:lnTo>
                  <a:pt x="1835174" y="39677"/>
                </a:lnTo>
                <a:lnTo>
                  <a:pt x="1837688" y="36440"/>
                </a:lnTo>
                <a:lnTo>
                  <a:pt x="1841947" y="34822"/>
                </a:lnTo>
                <a:lnTo>
                  <a:pt x="1853150" y="34822"/>
                </a:lnTo>
                <a:lnTo>
                  <a:pt x="1857144" y="35705"/>
                </a:lnTo>
                <a:lnTo>
                  <a:pt x="1859934" y="37473"/>
                </a:lnTo>
                <a:lnTo>
                  <a:pt x="1862724" y="39241"/>
                </a:lnTo>
                <a:lnTo>
                  <a:pt x="1864119" y="42084"/>
                </a:lnTo>
                <a:lnTo>
                  <a:pt x="1864119" y="47920"/>
                </a:lnTo>
                <a:lnTo>
                  <a:pt x="1863352" y="50412"/>
                </a:lnTo>
                <a:lnTo>
                  <a:pt x="1860690" y="53393"/>
                </a:lnTo>
                <a:lnTo>
                  <a:pt x="1858049" y="53734"/>
                </a:lnTo>
                <a:lnTo>
                  <a:pt x="1839711" y="56034"/>
                </a:lnTo>
                <a:lnTo>
                  <a:pt x="1833279" y="56843"/>
                </a:lnTo>
                <a:lnTo>
                  <a:pt x="1828082" y="58995"/>
                </a:lnTo>
                <a:lnTo>
                  <a:pt x="1824120" y="62487"/>
                </a:lnTo>
                <a:lnTo>
                  <a:pt x="1820159" y="65980"/>
                </a:lnTo>
                <a:close/>
              </a:path>
              <a:path w="2484314" h="97820">
                <a:moveTo>
                  <a:pt x="1860605" y="81804"/>
                </a:moveTo>
                <a:lnTo>
                  <a:pt x="1854215" y="84914"/>
                </a:lnTo>
                <a:lnTo>
                  <a:pt x="1850424" y="86788"/>
                </a:lnTo>
                <a:lnTo>
                  <a:pt x="1846505" y="87725"/>
                </a:lnTo>
                <a:lnTo>
                  <a:pt x="1839136" y="87725"/>
                </a:lnTo>
                <a:lnTo>
                  <a:pt x="1836261" y="86767"/>
                </a:lnTo>
                <a:lnTo>
                  <a:pt x="1833833" y="84850"/>
                </a:lnTo>
                <a:lnTo>
                  <a:pt x="1831405" y="82933"/>
                </a:lnTo>
                <a:lnTo>
                  <a:pt x="1833428" y="97501"/>
                </a:lnTo>
                <a:lnTo>
                  <a:pt x="1845057" y="97501"/>
                </a:lnTo>
                <a:lnTo>
                  <a:pt x="1849892" y="96372"/>
                </a:lnTo>
                <a:lnTo>
                  <a:pt x="1854279" y="94115"/>
                </a:lnTo>
                <a:lnTo>
                  <a:pt x="1860605" y="81804"/>
                </a:lnTo>
                <a:close/>
              </a:path>
              <a:path w="2484314" h="97820">
                <a:moveTo>
                  <a:pt x="1898026" y="1341"/>
                </a:moveTo>
                <a:lnTo>
                  <a:pt x="1898026" y="95201"/>
                </a:lnTo>
                <a:lnTo>
                  <a:pt x="1909528" y="95201"/>
                </a:lnTo>
                <a:lnTo>
                  <a:pt x="1909528" y="1341"/>
                </a:lnTo>
                <a:lnTo>
                  <a:pt x="1898026" y="1341"/>
                </a:lnTo>
                <a:close/>
              </a:path>
              <a:path w="2484314" h="97820">
                <a:moveTo>
                  <a:pt x="1973594" y="71901"/>
                </a:moveTo>
                <a:lnTo>
                  <a:pt x="1972849" y="86447"/>
                </a:lnTo>
                <a:lnTo>
                  <a:pt x="1975277" y="89727"/>
                </a:lnTo>
                <a:lnTo>
                  <a:pt x="1975213" y="75905"/>
                </a:lnTo>
                <a:lnTo>
                  <a:pt x="1973594" y="71901"/>
                </a:lnTo>
                <a:close/>
              </a:path>
              <a:path w="2484314" h="97820">
                <a:moveTo>
                  <a:pt x="2050972" y="26771"/>
                </a:moveTo>
                <a:lnTo>
                  <a:pt x="2039215" y="26771"/>
                </a:lnTo>
                <a:lnTo>
                  <a:pt x="2039215" y="79121"/>
                </a:lnTo>
                <a:lnTo>
                  <a:pt x="2040174" y="83785"/>
                </a:lnTo>
                <a:lnTo>
                  <a:pt x="2042091" y="87278"/>
                </a:lnTo>
                <a:lnTo>
                  <a:pt x="2045626" y="93795"/>
                </a:lnTo>
                <a:lnTo>
                  <a:pt x="2052271" y="97054"/>
                </a:lnTo>
                <a:lnTo>
                  <a:pt x="2068288" y="97054"/>
                </a:lnTo>
                <a:lnTo>
                  <a:pt x="2073613" y="95265"/>
                </a:lnTo>
                <a:lnTo>
                  <a:pt x="2078000" y="91687"/>
                </a:lnTo>
                <a:lnTo>
                  <a:pt x="2080215" y="89898"/>
                </a:lnTo>
                <a:lnTo>
                  <a:pt x="2082068" y="87704"/>
                </a:lnTo>
                <a:lnTo>
                  <a:pt x="2083559" y="85106"/>
                </a:lnTo>
                <a:lnTo>
                  <a:pt x="2083431" y="95201"/>
                </a:lnTo>
                <a:lnTo>
                  <a:pt x="2094293" y="95201"/>
                </a:lnTo>
                <a:lnTo>
                  <a:pt x="2094293" y="26771"/>
                </a:lnTo>
                <a:lnTo>
                  <a:pt x="2082792" y="26771"/>
                </a:lnTo>
                <a:lnTo>
                  <a:pt x="2082792" y="67066"/>
                </a:lnTo>
                <a:lnTo>
                  <a:pt x="2082004" y="72327"/>
                </a:lnTo>
                <a:lnTo>
                  <a:pt x="2080428" y="76161"/>
                </a:lnTo>
                <a:lnTo>
                  <a:pt x="2077531" y="83317"/>
                </a:lnTo>
                <a:lnTo>
                  <a:pt x="2072079" y="86895"/>
                </a:lnTo>
                <a:lnTo>
                  <a:pt x="2058491" y="86895"/>
                </a:lnTo>
                <a:lnTo>
                  <a:pt x="2054678" y="84850"/>
                </a:lnTo>
                <a:lnTo>
                  <a:pt x="2052633" y="80761"/>
                </a:lnTo>
                <a:lnTo>
                  <a:pt x="2051526" y="78546"/>
                </a:lnTo>
                <a:lnTo>
                  <a:pt x="2050972" y="75692"/>
                </a:lnTo>
                <a:lnTo>
                  <a:pt x="2050972" y="26771"/>
                </a:lnTo>
                <a:close/>
              </a:path>
              <a:path w="2484314" h="97820">
                <a:moveTo>
                  <a:pt x="2128414" y="86256"/>
                </a:moveTo>
                <a:lnTo>
                  <a:pt x="2125517" y="82550"/>
                </a:lnTo>
                <a:lnTo>
                  <a:pt x="2123941" y="80505"/>
                </a:lnTo>
                <a:lnTo>
                  <a:pt x="2122983" y="77566"/>
                </a:lnTo>
                <a:lnTo>
                  <a:pt x="2122642" y="73733"/>
                </a:lnTo>
                <a:lnTo>
                  <a:pt x="2111588" y="73733"/>
                </a:lnTo>
                <a:lnTo>
                  <a:pt x="2111886" y="80548"/>
                </a:lnTo>
                <a:lnTo>
                  <a:pt x="2114154" y="86266"/>
                </a:lnTo>
                <a:lnTo>
                  <a:pt x="2118393" y="90888"/>
                </a:lnTo>
                <a:lnTo>
                  <a:pt x="2122631" y="95510"/>
                </a:lnTo>
                <a:lnTo>
                  <a:pt x="2129841" y="97820"/>
                </a:lnTo>
                <a:lnTo>
                  <a:pt x="2149478" y="97820"/>
                </a:lnTo>
                <a:lnTo>
                  <a:pt x="2156517" y="95606"/>
                </a:lnTo>
                <a:lnTo>
                  <a:pt x="2161139" y="91175"/>
                </a:lnTo>
                <a:lnTo>
                  <a:pt x="2165761" y="86746"/>
                </a:lnTo>
                <a:lnTo>
                  <a:pt x="2168072" y="81485"/>
                </a:lnTo>
                <a:lnTo>
                  <a:pt x="2168072" y="69090"/>
                </a:lnTo>
                <a:lnTo>
                  <a:pt x="2165835" y="64468"/>
                </a:lnTo>
                <a:lnTo>
                  <a:pt x="2161363" y="61529"/>
                </a:lnTo>
                <a:lnTo>
                  <a:pt x="2158551" y="59655"/>
                </a:lnTo>
                <a:lnTo>
                  <a:pt x="2153014" y="57717"/>
                </a:lnTo>
                <a:lnTo>
                  <a:pt x="2144750" y="55715"/>
                </a:lnTo>
                <a:lnTo>
                  <a:pt x="2137146" y="53862"/>
                </a:lnTo>
                <a:lnTo>
                  <a:pt x="2133824" y="53053"/>
                </a:lnTo>
                <a:lnTo>
                  <a:pt x="2131310" y="52115"/>
                </a:lnTo>
                <a:lnTo>
                  <a:pt x="2129606" y="51050"/>
                </a:lnTo>
                <a:lnTo>
                  <a:pt x="2126667" y="49261"/>
                </a:lnTo>
                <a:lnTo>
                  <a:pt x="2125198" y="46876"/>
                </a:lnTo>
                <a:lnTo>
                  <a:pt x="2125198" y="41168"/>
                </a:lnTo>
                <a:lnTo>
                  <a:pt x="2126316" y="38975"/>
                </a:lnTo>
                <a:lnTo>
                  <a:pt x="2128552" y="37313"/>
                </a:lnTo>
                <a:lnTo>
                  <a:pt x="2130789" y="35652"/>
                </a:lnTo>
                <a:lnTo>
                  <a:pt x="2134079" y="34822"/>
                </a:lnTo>
                <a:lnTo>
                  <a:pt x="2144942" y="34822"/>
                </a:lnTo>
                <a:lnTo>
                  <a:pt x="2149521" y="36334"/>
                </a:lnTo>
                <a:lnTo>
                  <a:pt x="2152162" y="39358"/>
                </a:lnTo>
                <a:lnTo>
                  <a:pt x="2153781" y="41488"/>
                </a:lnTo>
                <a:lnTo>
                  <a:pt x="2154696" y="43852"/>
                </a:lnTo>
                <a:lnTo>
                  <a:pt x="2154909" y="46450"/>
                </a:lnTo>
                <a:lnTo>
                  <a:pt x="2165772" y="46450"/>
                </a:lnTo>
                <a:lnTo>
                  <a:pt x="2165857" y="42020"/>
                </a:lnTo>
                <a:lnTo>
                  <a:pt x="2164472" y="37888"/>
                </a:lnTo>
                <a:lnTo>
                  <a:pt x="2161618" y="34055"/>
                </a:lnTo>
                <a:lnTo>
                  <a:pt x="2157061" y="28006"/>
                </a:lnTo>
                <a:lnTo>
                  <a:pt x="2149628" y="24982"/>
                </a:lnTo>
                <a:lnTo>
                  <a:pt x="2131438" y="24982"/>
                </a:lnTo>
                <a:lnTo>
                  <a:pt x="2125166" y="26984"/>
                </a:lnTo>
                <a:lnTo>
                  <a:pt x="2120501" y="30988"/>
                </a:lnTo>
                <a:lnTo>
                  <a:pt x="2115837" y="34992"/>
                </a:lnTo>
                <a:lnTo>
                  <a:pt x="2113505" y="40231"/>
                </a:lnTo>
                <a:lnTo>
                  <a:pt x="2113505" y="52201"/>
                </a:lnTo>
                <a:lnTo>
                  <a:pt x="2115975" y="56503"/>
                </a:lnTo>
                <a:lnTo>
                  <a:pt x="2120917" y="59612"/>
                </a:lnTo>
                <a:lnTo>
                  <a:pt x="2123685" y="61401"/>
                </a:lnTo>
                <a:lnTo>
                  <a:pt x="2127988" y="63020"/>
                </a:lnTo>
                <a:lnTo>
                  <a:pt x="2133824" y="64468"/>
                </a:lnTo>
                <a:lnTo>
                  <a:pt x="2142961" y="66768"/>
                </a:lnTo>
                <a:lnTo>
                  <a:pt x="2147859" y="68003"/>
                </a:lnTo>
                <a:lnTo>
                  <a:pt x="2151140" y="69090"/>
                </a:lnTo>
                <a:lnTo>
                  <a:pt x="2152801" y="70027"/>
                </a:lnTo>
                <a:lnTo>
                  <a:pt x="2155399" y="71560"/>
                </a:lnTo>
                <a:lnTo>
                  <a:pt x="2156698" y="73796"/>
                </a:lnTo>
                <a:lnTo>
                  <a:pt x="2156698" y="80612"/>
                </a:lnTo>
                <a:lnTo>
                  <a:pt x="2155080" y="83476"/>
                </a:lnTo>
                <a:lnTo>
                  <a:pt x="2151842" y="85329"/>
                </a:lnTo>
                <a:lnTo>
                  <a:pt x="2148605" y="87182"/>
                </a:lnTo>
                <a:lnTo>
                  <a:pt x="2144856" y="88109"/>
                </a:lnTo>
                <a:lnTo>
                  <a:pt x="2133440" y="88109"/>
                </a:lnTo>
                <a:lnTo>
                  <a:pt x="2128414" y="86256"/>
                </a:lnTo>
                <a:close/>
              </a:path>
              <a:path w="2484314" h="97820">
                <a:moveTo>
                  <a:pt x="2181235" y="27090"/>
                </a:moveTo>
                <a:lnTo>
                  <a:pt x="2181235" y="95201"/>
                </a:lnTo>
                <a:lnTo>
                  <a:pt x="2192927" y="95201"/>
                </a:lnTo>
                <a:lnTo>
                  <a:pt x="2192927" y="27090"/>
                </a:lnTo>
                <a:lnTo>
                  <a:pt x="2181235" y="27090"/>
                </a:lnTo>
                <a:close/>
              </a:path>
              <a:path w="2484314" h="97820">
                <a:moveTo>
                  <a:pt x="2181235" y="1341"/>
                </a:moveTo>
                <a:lnTo>
                  <a:pt x="2181235" y="14376"/>
                </a:lnTo>
                <a:lnTo>
                  <a:pt x="2192927" y="14376"/>
                </a:lnTo>
                <a:lnTo>
                  <a:pt x="2192927" y="1341"/>
                </a:lnTo>
                <a:lnTo>
                  <a:pt x="2181235" y="1341"/>
                </a:lnTo>
                <a:close/>
              </a:path>
              <a:path w="2484314" h="97820">
                <a:moveTo>
                  <a:pt x="2225450" y="95201"/>
                </a:moveTo>
                <a:lnTo>
                  <a:pt x="2225450" y="54884"/>
                </a:lnTo>
                <a:lnTo>
                  <a:pt x="2225738" y="51445"/>
                </a:lnTo>
                <a:lnTo>
                  <a:pt x="2226313" y="49038"/>
                </a:lnTo>
                <a:lnTo>
                  <a:pt x="2226888" y="46631"/>
                </a:lnTo>
                <a:lnTo>
                  <a:pt x="2228134" y="44299"/>
                </a:lnTo>
                <a:lnTo>
                  <a:pt x="2230051" y="42041"/>
                </a:lnTo>
                <a:lnTo>
                  <a:pt x="2232436" y="39230"/>
                </a:lnTo>
                <a:lnTo>
                  <a:pt x="2235205" y="37356"/>
                </a:lnTo>
                <a:lnTo>
                  <a:pt x="2238357" y="36419"/>
                </a:lnTo>
                <a:lnTo>
                  <a:pt x="2240104" y="35865"/>
                </a:lnTo>
                <a:lnTo>
                  <a:pt x="2242340" y="35588"/>
                </a:lnTo>
                <a:lnTo>
                  <a:pt x="2250434" y="35588"/>
                </a:lnTo>
                <a:lnTo>
                  <a:pt x="2254140" y="37718"/>
                </a:lnTo>
                <a:lnTo>
                  <a:pt x="2256184" y="41978"/>
                </a:lnTo>
                <a:lnTo>
                  <a:pt x="2257420" y="44533"/>
                </a:lnTo>
                <a:lnTo>
                  <a:pt x="2258037" y="47898"/>
                </a:lnTo>
                <a:lnTo>
                  <a:pt x="2258037" y="95201"/>
                </a:lnTo>
                <a:lnTo>
                  <a:pt x="2269730" y="95201"/>
                </a:lnTo>
                <a:lnTo>
                  <a:pt x="2269730" y="44406"/>
                </a:lnTo>
                <a:lnTo>
                  <a:pt x="2268793" y="39102"/>
                </a:lnTo>
                <a:lnTo>
                  <a:pt x="2266919" y="35397"/>
                </a:lnTo>
                <a:lnTo>
                  <a:pt x="2263511" y="28624"/>
                </a:lnTo>
                <a:lnTo>
                  <a:pt x="2256951" y="25238"/>
                </a:lnTo>
                <a:lnTo>
                  <a:pt x="2242809" y="25238"/>
                </a:lnTo>
                <a:lnTo>
                  <a:pt x="2238783" y="26111"/>
                </a:lnTo>
                <a:lnTo>
                  <a:pt x="2235163" y="27857"/>
                </a:lnTo>
                <a:lnTo>
                  <a:pt x="2231542" y="29604"/>
                </a:lnTo>
                <a:lnTo>
                  <a:pt x="2228113" y="32479"/>
                </a:lnTo>
                <a:lnTo>
                  <a:pt x="2224875" y="36483"/>
                </a:lnTo>
                <a:lnTo>
                  <a:pt x="2224875" y="26771"/>
                </a:lnTo>
                <a:lnTo>
                  <a:pt x="2213949" y="26771"/>
                </a:lnTo>
                <a:lnTo>
                  <a:pt x="2213949" y="95201"/>
                </a:lnTo>
                <a:lnTo>
                  <a:pt x="2225450" y="95201"/>
                </a:lnTo>
                <a:close/>
              </a:path>
              <a:path w="2484314" h="97820">
                <a:moveTo>
                  <a:pt x="2305646" y="27839"/>
                </a:moveTo>
                <a:lnTo>
                  <a:pt x="2295395" y="35524"/>
                </a:lnTo>
                <a:lnTo>
                  <a:pt x="2299101" y="55523"/>
                </a:lnTo>
                <a:lnTo>
                  <a:pt x="2299314" y="49645"/>
                </a:lnTo>
                <a:lnTo>
                  <a:pt x="2301210" y="44800"/>
                </a:lnTo>
                <a:lnTo>
                  <a:pt x="2304788" y="40987"/>
                </a:lnTo>
                <a:lnTo>
                  <a:pt x="2308366" y="37175"/>
                </a:lnTo>
                <a:lnTo>
                  <a:pt x="2305646" y="27839"/>
                </a:lnTo>
                <a:close/>
              </a:path>
              <a:path w="2484314" h="97820">
                <a:moveTo>
                  <a:pt x="2348940" y="64660"/>
                </a:moveTo>
                <a:lnTo>
                  <a:pt x="2348940" y="57759"/>
                </a:lnTo>
                <a:lnTo>
                  <a:pt x="2348599" y="52733"/>
                </a:lnTo>
                <a:lnTo>
                  <a:pt x="2347918" y="49581"/>
                </a:lnTo>
                <a:lnTo>
                  <a:pt x="2347151" y="44981"/>
                </a:lnTo>
                <a:lnTo>
                  <a:pt x="2345617" y="40955"/>
                </a:lnTo>
                <a:lnTo>
                  <a:pt x="2343317" y="37505"/>
                </a:lnTo>
                <a:lnTo>
                  <a:pt x="2340931" y="33885"/>
                </a:lnTo>
                <a:lnTo>
                  <a:pt x="2337460" y="30935"/>
                </a:lnTo>
                <a:lnTo>
                  <a:pt x="2332902" y="28656"/>
                </a:lnTo>
                <a:lnTo>
                  <a:pt x="2328344" y="26377"/>
                </a:lnTo>
                <a:lnTo>
                  <a:pt x="2323637" y="25238"/>
                </a:lnTo>
                <a:lnTo>
                  <a:pt x="2318614" y="25238"/>
                </a:lnTo>
                <a:lnTo>
                  <a:pt x="2305646" y="27839"/>
                </a:lnTo>
                <a:lnTo>
                  <a:pt x="2308366" y="37175"/>
                </a:lnTo>
                <a:lnTo>
                  <a:pt x="2312796" y="35269"/>
                </a:lnTo>
                <a:lnTo>
                  <a:pt x="2325447" y="35269"/>
                </a:lnTo>
                <a:lnTo>
                  <a:pt x="2330708" y="38037"/>
                </a:lnTo>
                <a:lnTo>
                  <a:pt x="2333860" y="43575"/>
                </a:lnTo>
                <a:lnTo>
                  <a:pt x="2335564" y="46557"/>
                </a:lnTo>
                <a:lnTo>
                  <a:pt x="2336651" y="50539"/>
                </a:lnTo>
                <a:lnTo>
                  <a:pt x="2337119" y="55523"/>
                </a:lnTo>
                <a:lnTo>
                  <a:pt x="2299101" y="55523"/>
                </a:lnTo>
                <a:lnTo>
                  <a:pt x="2295395" y="35524"/>
                </a:lnTo>
                <a:lnTo>
                  <a:pt x="2293693" y="37647"/>
                </a:lnTo>
                <a:lnTo>
                  <a:pt x="2288261" y="48716"/>
                </a:lnTo>
                <a:lnTo>
                  <a:pt x="2286450" y="62296"/>
                </a:lnTo>
                <a:lnTo>
                  <a:pt x="2286502" y="64819"/>
                </a:lnTo>
                <a:lnTo>
                  <a:pt x="2289024" y="78162"/>
                </a:lnTo>
                <a:lnTo>
                  <a:pt x="2295331" y="88332"/>
                </a:lnTo>
                <a:lnTo>
                  <a:pt x="2301252" y="94530"/>
                </a:lnTo>
                <a:lnTo>
                  <a:pt x="2308472" y="97629"/>
                </a:lnTo>
                <a:lnTo>
                  <a:pt x="2320485" y="97629"/>
                </a:lnTo>
                <a:lnTo>
                  <a:pt x="2323616" y="97288"/>
                </a:lnTo>
                <a:lnTo>
                  <a:pt x="2326384" y="96606"/>
                </a:lnTo>
                <a:lnTo>
                  <a:pt x="2331539" y="95414"/>
                </a:lnTo>
                <a:lnTo>
                  <a:pt x="2335862" y="93114"/>
                </a:lnTo>
                <a:lnTo>
                  <a:pt x="2339356" y="89706"/>
                </a:lnTo>
                <a:lnTo>
                  <a:pt x="2341443" y="87747"/>
                </a:lnTo>
                <a:lnTo>
                  <a:pt x="2343328" y="85223"/>
                </a:lnTo>
                <a:lnTo>
                  <a:pt x="2345010" y="82135"/>
                </a:lnTo>
                <a:lnTo>
                  <a:pt x="2346693" y="79046"/>
                </a:lnTo>
                <a:lnTo>
                  <a:pt x="2347683" y="76246"/>
                </a:lnTo>
                <a:lnTo>
                  <a:pt x="2347981" y="73733"/>
                </a:lnTo>
                <a:lnTo>
                  <a:pt x="2336672" y="73733"/>
                </a:lnTo>
                <a:lnTo>
                  <a:pt x="2335820" y="76757"/>
                </a:lnTo>
                <a:lnTo>
                  <a:pt x="2334371" y="79419"/>
                </a:lnTo>
                <a:lnTo>
                  <a:pt x="2332327" y="81719"/>
                </a:lnTo>
                <a:lnTo>
                  <a:pt x="2328749" y="85681"/>
                </a:lnTo>
                <a:lnTo>
                  <a:pt x="2323956" y="87661"/>
                </a:lnTo>
                <a:lnTo>
                  <a:pt x="2311518" y="87661"/>
                </a:lnTo>
                <a:lnTo>
                  <a:pt x="2306769" y="85564"/>
                </a:lnTo>
                <a:lnTo>
                  <a:pt x="2303702" y="81368"/>
                </a:lnTo>
                <a:lnTo>
                  <a:pt x="2300635" y="77172"/>
                </a:lnTo>
                <a:lnTo>
                  <a:pt x="2298995" y="71603"/>
                </a:lnTo>
                <a:lnTo>
                  <a:pt x="2298781" y="64660"/>
                </a:lnTo>
                <a:lnTo>
                  <a:pt x="2348940" y="64660"/>
                </a:lnTo>
                <a:close/>
              </a:path>
              <a:path w="2484314" h="97820">
                <a:moveTo>
                  <a:pt x="2379226" y="86256"/>
                </a:moveTo>
                <a:lnTo>
                  <a:pt x="2376330" y="82550"/>
                </a:lnTo>
                <a:lnTo>
                  <a:pt x="2374754" y="80505"/>
                </a:lnTo>
                <a:lnTo>
                  <a:pt x="2373795" y="77566"/>
                </a:lnTo>
                <a:lnTo>
                  <a:pt x="2373455" y="73733"/>
                </a:lnTo>
                <a:lnTo>
                  <a:pt x="2362401" y="73733"/>
                </a:lnTo>
                <a:lnTo>
                  <a:pt x="2362699" y="80548"/>
                </a:lnTo>
                <a:lnTo>
                  <a:pt x="2364967" y="86266"/>
                </a:lnTo>
                <a:lnTo>
                  <a:pt x="2369205" y="90888"/>
                </a:lnTo>
                <a:lnTo>
                  <a:pt x="2373444" y="95510"/>
                </a:lnTo>
                <a:lnTo>
                  <a:pt x="2380654" y="97820"/>
                </a:lnTo>
                <a:lnTo>
                  <a:pt x="2400291" y="97820"/>
                </a:lnTo>
                <a:lnTo>
                  <a:pt x="2407330" y="95606"/>
                </a:lnTo>
                <a:lnTo>
                  <a:pt x="2411952" y="91176"/>
                </a:lnTo>
                <a:lnTo>
                  <a:pt x="2416574" y="86746"/>
                </a:lnTo>
                <a:lnTo>
                  <a:pt x="2418884" y="81485"/>
                </a:lnTo>
                <a:lnTo>
                  <a:pt x="2418884" y="69090"/>
                </a:lnTo>
                <a:lnTo>
                  <a:pt x="2416648" y="64468"/>
                </a:lnTo>
                <a:lnTo>
                  <a:pt x="2412175" y="61529"/>
                </a:lnTo>
                <a:lnTo>
                  <a:pt x="2409364" y="59655"/>
                </a:lnTo>
                <a:lnTo>
                  <a:pt x="2403826" y="57717"/>
                </a:lnTo>
                <a:lnTo>
                  <a:pt x="2395562" y="55715"/>
                </a:lnTo>
                <a:lnTo>
                  <a:pt x="2387959" y="53862"/>
                </a:lnTo>
                <a:lnTo>
                  <a:pt x="2384636" y="53053"/>
                </a:lnTo>
                <a:lnTo>
                  <a:pt x="2382123" y="52115"/>
                </a:lnTo>
                <a:lnTo>
                  <a:pt x="2380419" y="51051"/>
                </a:lnTo>
                <a:lnTo>
                  <a:pt x="2377480" y="49262"/>
                </a:lnTo>
                <a:lnTo>
                  <a:pt x="2376010" y="46876"/>
                </a:lnTo>
                <a:lnTo>
                  <a:pt x="2376010" y="41168"/>
                </a:lnTo>
                <a:lnTo>
                  <a:pt x="2377128" y="38975"/>
                </a:lnTo>
                <a:lnTo>
                  <a:pt x="2379365" y="37313"/>
                </a:lnTo>
                <a:lnTo>
                  <a:pt x="2381601" y="35652"/>
                </a:lnTo>
                <a:lnTo>
                  <a:pt x="2384892" y="34822"/>
                </a:lnTo>
                <a:lnTo>
                  <a:pt x="2395754" y="34822"/>
                </a:lnTo>
                <a:lnTo>
                  <a:pt x="2400333" y="36334"/>
                </a:lnTo>
                <a:lnTo>
                  <a:pt x="2402974" y="39358"/>
                </a:lnTo>
                <a:lnTo>
                  <a:pt x="2404593" y="41488"/>
                </a:lnTo>
                <a:lnTo>
                  <a:pt x="2405509" y="43852"/>
                </a:lnTo>
                <a:lnTo>
                  <a:pt x="2405722" y="46450"/>
                </a:lnTo>
                <a:lnTo>
                  <a:pt x="2416584" y="46450"/>
                </a:lnTo>
                <a:lnTo>
                  <a:pt x="2416670" y="42020"/>
                </a:lnTo>
                <a:lnTo>
                  <a:pt x="2415285" y="37889"/>
                </a:lnTo>
                <a:lnTo>
                  <a:pt x="2412431" y="34055"/>
                </a:lnTo>
                <a:lnTo>
                  <a:pt x="2407873" y="28006"/>
                </a:lnTo>
                <a:lnTo>
                  <a:pt x="2400440" y="24982"/>
                </a:lnTo>
                <a:lnTo>
                  <a:pt x="2382251" y="24982"/>
                </a:lnTo>
                <a:lnTo>
                  <a:pt x="2375979" y="26984"/>
                </a:lnTo>
                <a:lnTo>
                  <a:pt x="2371314" y="30988"/>
                </a:lnTo>
                <a:lnTo>
                  <a:pt x="2366650" y="34992"/>
                </a:lnTo>
                <a:lnTo>
                  <a:pt x="2364317" y="40231"/>
                </a:lnTo>
                <a:lnTo>
                  <a:pt x="2364317" y="52201"/>
                </a:lnTo>
                <a:lnTo>
                  <a:pt x="2366788" y="56503"/>
                </a:lnTo>
                <a:lnTo>
                  <a:pt x="2371729" y="59612"/>
                </a:lnTo>
                <a:lnTo>
                  <a:pt x="2374498" y="61401"/>
                </a:lnTo>
                <a:lnTo>
                  <a:pt x="2378800" y="63020"/>
                </a:lnTo>
                <a:lnTo>
                  <a:pt x="2384636" y="64468"/>
                </a:lnTo>
                <a:lnTo>
                  <a:pt x="2393773" y="66768"/>
                </a:lnTo>
                <a:lnTo>
                  <a:pt x="2398672" y="68004"/>
                </a:lnTo>
                <a:lnTo>
                  <a:pt x="2401952" y="69090"/>
                </a:lnTo>
                <a:lnTo>
                  <a:pt x="2403614" y="70027"/>
                </a:lnTo>
                <a:lnTo>
                  <a:pt x="2406212" y="71560"/>
                </a:lnTo>
                <a:lnTo>
                  <a:pt x="2407511" y="73797"/>
                </a:lnTo>
                <a:lnTo>
                  <a:pt x="2407511" y="80612"/>
                </a:lnTo>
                <a:lnTo>
                  <a:pt x="2405893" y="83476"/>
                </a:lnTo>
                <a:lnTo>
                  <a:pt x="2402655" y="85329"/>
                </a:lnTo>
                <a:lnTo>
                  <a:pt x="2399417" y="87182"/>
                </a:lnTo>
                <a:lnTo>
                  <a:pt x="2395669" y="88109"/>
                </a:lnTo>
                <a:lnTo>
                  <a:pt x="2384253" y="88109"/>
                </a:lnTo>
                <a:lnTo>
                  <a:pt x="2379226" y="86256"/>
                </a:lnTo>
                <a:close/>
              </a:path>
              <a:path w="2484314" h="97820">
                <a:moveTo>
                  <a:pt x="2444656" y="86256"/>
                </a:moveTo>
                <a:lnTo>
                  <a:pt x="2441759" y="82550"/>
                </a:lnTo>
                <a:lnTo>
                  <a:pt x="2440183" y="80505"/>
                </a:lnTo>
                <a:lnTo>
                  <a:pt x="2439225" y="77566"/>
                </a:lnTo>
                <a:lnTo>
                  <a:pt x="2438884" y="73733"/>
                </a:lnTo>
                <a:lnTo>
                  <a:pt x="2427830" y="73733"/>
                </a:lnTo>
                <a:lnTo>
                  <a:pt x="2428128" y="80548"/>
                </a:lnTo>
                <a:lnTo>
                  <a:pt x="2430396" y="86266"/>
                </a:lnTo>
                <a:lnTo>
                  <a:pt x="2434635" y="90888"/>
                </a:lnTo>
                <a:lnTo>
                  <a:pt x="2438873" y="95510"/>
                </a:lnTo>
                <a:lnTo>
                  <a:pt x="2446083" y="97820"/>
                </a:lnTo>
                <a:lnTo>
                  <a:pt x="2465720" y="97820"/>
                </a:lnTo>
                <a:lnTo>
                  <a:pt x="2472759" y="95606"/>
                </a:lnTo>
                <a:lnTo>
                  <a:pt x="2477381" y="91176"/>
                </a:lnTo>
                <a:lnTo>
                  <a:pt x="2482003" y="86746"/>
                </a:lnTo>
                <a:lnTo>
                  <a:pt x="2484314" y="81485"/>
                </a:lnTo>
                <a:lnTo>
                  <a:pt x="2484314" y="69090"/>
                </a:lnTo>
                <a:lnTo>
                  <a:pt x="2482077" y="64468"/>
                </a:lnTo>
                <a:lnTo>
                  <a:pt x="2477605" y="61529"/>
                </a:lnTo>
                <a:lnTo>
                  <a:pt x="2474793" y="59655"/>
                </a:lnTo>
                <a:lnTo>
                  <a:pt x="2469256" y="57717"/>
                </a:lnTo>
                <a:lnTo>
                  <a:pt x="2460992" y="55715"/>
                </a:lnTo>
                <a:lnTo>
                  <a:pt x="2453388" y="53862"/>
                </a:lnTo>
                <a:lnTo>
                  <a:pt x="2450066" y="53053"/>
                </a:lnTo>
                <a:lnTo>
                  <a:pt x="2447552" y="52115"/>
                </a:lnTo>
                <a:lnTo>
                  <a:pt x="2445848" y="51051"/>
                </a:lnTo>
                <a:lnTo>
                  <a:pt x="2442909" y="49262"/>
                </a:lnTo>
                <a:lnTo>
                  <a:pt x="2441440" y="46876"/>
                </a:lnTo>
                <a:lnTo>
                  <a:pt x="2441440" y="41168"/>
                </a:lnTo>
                <a:lnTo>
                  <a:pt x="2442558" y="38975"/>
                </a:lnTo>
                <a:lnTo>
                  <a:pt x="2444794" y="37313"/>
                </a:lnTo>
                <a:lnTo>
                  <a:pt x="2447031" y="35652"/>
                </a:lnTo>
                <a:lnTo>
                  <a:pt x="2450321" y="34822"/>
                </a:lnTo>
                <a:lnTo>
                  <a:pt x="2461184" y="34822"/>
                </a:lnTo>
                <a:lnTo>
                  <a:pt x="2465763" y="36334"/>
                </a:lnTo>
                <a:lnTo>
                  <a:pt x="2468404" y="39358"/>
                </a:lnTo>
                <a:lnTo>
                  <a:pt x="2470023" y="41488"/>
                </a:lnTo>
                <a:lnTo>
                  <a:pt x="2470938" y="43852"/>
                </a:lnTo>
                <a:lnTo>
                  <a:pt x="2471151" y="46450"/>
                </a:lnTo>
                <a:lnTo>
                  <a:pt x="2482014" y="46450"/>
                </a:lnTo>
                <a:lnTo>
                  <a:pt x="2482099" y="42020"/>
                </a:lnTo>
                <a:lnTo>
                  <a:pt x="2480714" y="37889"/>
                </a:lnTo>
                <a:lnTo>
                  <a:pt x="2477860" y="34055"/>
                </a:lnTo>
                <a:lnTo>
                  <a:pt x="2473303" y="28006"/>
                </a:lnTo>
                <a:lnTo>
                  <a:pt x="2465870" y="24982"/>
                </a:lnTo>
                <a:lnTo>
                  <a:pt x="2447680" y="24982"/>
                </a:lnTo>
                <a:lnTo>
                  <a:pt x="2441408" y="26984"/>
                </a:lnTo>
                <a:lnTo>
                  <a:pt x="2436743" y="30988"/>
                </a:lnTo>
                <a:lnTo>
                  <a:pt x="2432079" y="34992"/>
                </a:lnTo>
                <a:lnTo>
                  <a:pt x="2429747" y="40231"/>
                </a:lnTo>
                <a:lnTo>
                  <a:pt x="2429747" y="52201"/>
                </a:lnTo>
                <a:lnTo>
                  <a:pt x="2432217" y="56503"/>
                </a:lnTo>
                <a:lnTo>
                  <a:pt x="2437159" y="59612"/>
                </a:lnTo>
                <a:lnTo>
                  <a:pt x="2439927" y="61401"/>
                </a:lnTo>
                <a:lnTo>
                  <a:pt x="2444230" y="63020"/>
                </a:lnTo>
                <a:lnTo>
                  <a:pt x="2450066" y="64468"/>
                </a:lnTo>
                <a:lnTo>
                  <a:pt x="2459203" y="66768"/>
                </a:lnTo>
                <a:lnTo>
                  <a:pt x="2464101" y="68004"/>
                </a:lnTo>
                <a:lnTo>
                  <a:pt x="2467382" y="69090"/>
                </a:lnTo>
                <a:lnTo>
                  <a:pt x="2469043" y="70027"/>
                </a:lnTo>
                <a:lnTo>
                  <a:pt x="2471641" y="71560"/>
                </a:lnTo>
                <a:lnTo>
                  <a:pt x="2472941" y="73797"/>
                </a:lnTo>
                <a:lnTo>
                  <a:pt x="2472941" y="80612"/>
                </a:lnTo>
                <a:lnTo>
                  <a:pt x="2471322" y="83476"/>
                </a:lnTo>
                <a:lnTo>
                  <a:pt x="2468084" y="85329"/>
                </a:lnTo>
                <a:lnTo>
                  <a:pt x="2464847" y="87182"/>
                </a:lnTo>
                <a:lnTo>
                  <a:pt x="2461098" y="88109"/>
                </a:lnTo>
                <a:lnTo>
                  <a:pt x="2449682" y="88109"/>
                </a:lnTo>
                <a:lnTo>
                  <a:pt x="2444656" y="86256"/>
                </a:lnTo>
                <a:close/>
              </a:path>
              <a:path w="2484314" h="97820">
                <a:moveTo>
                  <a:pt x="1972849" y="95201"/>
                </a:moveTo>
                <a:lnTo>
                  <a:pt x="1972849" y="86447"/>
                </a:lnTo>
                <a:lnTo>
                  <a:pt x="1973594" y="71901"/>
                </a:lnTo>
                <a:lnTo>
                  <a:pt x="1972785" y="66683"/>
                </a:lnTo>
                <a:lnTo>
                  <a:pt x="1972785" y="51349"/>
                </a:lnTo>
                <a:lnTo>
                  <a:pt x="1974755" y="44959"/>
                </a:lnTo>
                <a:lnTo>
                  <a:pt x="1978695" y="41083"/>
                </a:lnTo>
                <a:lnTo>
                  <a:pt x="1982635" y="37207"/>
                </a:lnTo>
                <a:lnTo>
                  <a:pt x="1987225" y="35269"/>
                </a:lnTo>
                <a:lnTo>
                  <a:pt x="1998471" y="35269"/>
                </a:lnTo>
                <a:lnTo>
                  <a:pt x="2003018" y="37633"/>
                </a:lnTo>
                <a:lnTo>
                  <a:pt x="2006107" y="42361"/>
                </a:lnTo>
                <a:lnTo>
                  <a:pt x="2009195" y="47089"/>
                </a:lnTo>
                <a:lnTo>
                  <a:pt x="2010739" y="53053"/>
                </a:lnTo>
                <a:lnTo>
                  <a:pt x="2010739" y="68344"/>
                </a:lnTo>
                <a:lnTo>
                  <a:pt x="2009195" y="74861"/>
                </a:lnTo>
                <a:lnTo>
                  <a:pt x="2006107" y="79802"/>
                </a:lnTo>
                <a:lnTo>
                  <a:pt x="2003018" y="84744"/>
                </a:lnTo>
                <a:lnTo>
                  <a:pt x="1998365" y="87214"/>
                </a:lnTo>
                <a:lnTo>
                  <a:pt x="1983881" y="87214"/>
                </a:lnTo>
                <a:lnTo>
                  <a:pt x="1978237" y="83444"/>
                </a:lnTo>
                <a:lnTo>
                  <a:pt x="1975213" y="75905"/>
                </a:lnTo>
                <a:lnTo>
                  <a:pt x="1975277" y="89727"/>
                </a:lnTo>
                <a:lnTo>
                  <a:pt x="1977556" y="92113"/>
                </a:lnTo>
                <a:lnTo>
                  <a:pt x="1979686" y="93603"/>
                </a:lnTo>
                <a:lnTo>
                  <a:pt x="1983264" y="96117"/>
                </a:lnTo>
                <a:lnTo>
                  <a:pt x="1987651" y="97373"/>
                </a:lnTo>
                <a:lnTo>
                  <a:pt x="2002134" y="97373"/>
                </a:lnTo>
                <a:lnTo>
                  <a:pt x="2009397" y="93795"/>
                </a:lnTo>
                <a:lnTo>
                  <a:pt x="2014636" y="86639"/>
                </a:lnTo>
                <a:lnTo>
                  <a:pt x="2016067" y="84536"/>
                </a:lnTo>
                <a:lnTo>
                  <a:pt x="2020889" y="73230"/>
                </a:lnTo>
                <a:lnTo>
                  <a:pt x="2022496" y="59676"/>
                </a:lnTo>
                <a:lnTo>
                  <a:pt x="2022464" y="57558"/>
                </a:lnTo>
                <a:lnTo>
                  <a:pt x="2020249" y="43832"/>
                </a:lnTo>
                <a:lnTo>
                  <a:pt x="2014541" y="33767"/>
                </a:lnTo>
                <a:lnTo>
                  <a:pt x="2009237" y="27910"/>
                </a:lnTo>
                <a:lnTo>
                  <a:pt x="2002326" y="24982"/>
                </a:lnTo>
                <a:lnTo>
                  <a:pt x="1989717" y="24982"/>
                </a:lnTo>
                <a:lnTo>
                  <a:pt x="1985926" y="25845"/>
                </a:lnTo>
                <a:lnTo>
                  <a:pt x="1982433" y="27570"/>
                </a:lnTo>
                <a:lnTo>
                  <a:pt x="1978940" y="29295"/>
                </a:lnTo>
                <a:lnTo>
                  <a:pt x="1975937" y="31797"/>
                </a:lnTo>
                <a:lnTo>
                  <a:pt x="1973424" y="35077"/>
                </a:lnTo>
                <a:lnTo>
                  <a:pt x="1973424" y="1022"/>
                </a:lnTo>
                <a:lnTo>
                  <a:pt x="1962242" y="1022"/>
                </a:lnTo>
                <a:lnTo>
                  <a:pt x="1962242" y="95201"/>
                </a:lnTo>
                <a:lnTo>
                  <a:pt x="1972849" y="95201"/>
                </a:lnTo>
                <a:close/>
              </a:path>
              <a:path w="2484314" h="97820">
                <a:moveTo>
                  <a:pt x="1150466" y="96287"/>
                </a:moveTo>
                <a:lnTo>
                  <a:pt x="1153672" y="96201"/>
                </a:lnTo>
                <a:lnTo>
                  <a:pt x="1156526" y="95861"/>
                </a:lnTo>
                <a:lnTo>
                  <a:pt x="1159220" y="95201"/>
                </a:lnTo>
                <a:lnTo>
                  <a:pt x="1159220" y="86128"/>
                </a:lnTo>
                <a:lnTo>
                  <a:pt x="1155748" y="86319"/>
                </a:lnTo>
                <a:lnTo>
                  <a:pt x="1153107" y="86319"/>
                </a:lnTo>
                <a:lnTo>
                  <a:pt x="1150722" y="85617"/>
                </a:lnTo>
                <a:lnTo>
                  <a:pt x="1148294" y="83210"/>
                </a:lnTo>
                <a:lnTo>
                  <a:pt x="1148294" y="36163"/>
                </a:lnTo>
                <a:lnTo>
                  <a:pt x="1159220" y="36163"/>
                </a:lnTo>
                <a:lnTo>
                  <a:pt x="1159220" y="26771"/>
                </a:lnTo>
                <a:lnTo>
                  <a:pt x="1148294" y="26771"/>
                </a:lnTo>
                <a:lnTo>
                  <a:pt x="1148294" y="7667"/>
                </a:lnTo>
                <a:lnTo>
                  <a:pt x="1136665" y="7667"/>
                </a:lnTo>
                <a:lnTo>
                  <a:pt x="1136665" y="26771"/>
                </a:lnTo>
                <a:lnTo>
                  <a:pt x="1127400" y="26771"/>
                </a:lnTo>
                <a:lnTo>
                  <a:pt x="1127400" y="36163"/>
                </a:lnTo>
                <a:lnTo>
                  <a:pt x="1136665" y="36163"/>
                </a:lnTo>
                <a:lnTo>
                  <a:pt x="1136665" y="85851"/>
                </a:lnTo>
                <a:lnTo>
                  <a:pt x="1137623" y="89418"/>
                </a:lnTo>
                <a:lnTo>
                  <a:pt x="1139540" y="92166"/>
                </a:lnTo>
                <a:lnTo>
                  <a:pt x="1141457" y="94913"/>
                </a:lnTo>
                <a:lnTo>
                  <a:pt x="1145099" y="96287"/>
                </a:lnTo>
                <a:lnTo>
                  <a:pt x="1150466" y="96287"/>
                </a:lnTo>
                <a:close/>
              </a:path>
              <a:path w="2484314" h="97820">
                <a:moveTo>
                  <a:pt x="801509" y="96287"/>
                </a:moveTo>
                <a:lnTo>
                  <a:pt x="804715" y="96201"/>
                </a:lnTo>
                <a:lnTo>
                  <a:pt x="807569" y="95861"/>
                </a:lnTo>
                <a:lnTo>
                  <a:pt x="810263" y="95201"/>
                </a:lnTo>
                <a:lnTo>
                  <a:pt x="810263" y="86128"/>
                </a:lnTo>
                <a:lnTo>
                  <a:pt x="806792" y="86319"/>
                </a:lnTo>
                <a:lnTo>
                  <a:pt x="804150" y="86319"/>
                </a:lnTo>
                <a:lnTo>
                  <a:pt x="801765" y="85617"/>
                </a:lnTo>
                <a:lnTo>
                  <a:pt x="799337" y="83210"/>
                </a:lnTo>
                <a:lnTo>
                  <a:pt x="799337" y="36163"/>
                </a:lnTo>
                <a:lnTo>
                  <a:pt x="810263" y="36163"/>
                </a:lnTo>
                <a:lnTo>
                  <a:pt x="810263" y="26771"/>
                </a:lnTo>
                <a:lnTo>
                  <a:pt x="799337" y="26771"/>
                </a:lnTo>
                <a:lnTo>
                  <a:pt x="799337" y="7667"/>
                </a:lnTo>
                <a:lnTo>
                  <a:pt x="787708" y="7667"/>
                </a:lnTo>
                <a:lnTo>
                  <a:pt x="787708" y="26771"/>
                </a:lnTo>
                <a:lnTo>
                  <a:pt x="778443" y="26771"/>
                </a:lnTo>
                <a:lnTo>
                  <a:pt x="778443" y="36163"/>
                </a:lnTo>
                <a:lnTo>
                  <a:pt x="787708" y="36163"/>
                </a:lnTo>
                <a:lnTo>
                  <a:pt x="787708" y="85851"/>
                </a:lnTo>
                <a:lnTo>
                  <a:pt x="788666" y="89418"/>
                </a:lnTo>
                <a:lnTo>
                  <a:pt x="790583" y="92166"/>
                </a:lnTo>
                <a:lnTo>
                  <a:pt x="792500" y="94913"/>
                </a:lnTo>
                <a:lnTo>
                  <a:pt x="796142" y="96287"/>
                </a:lnTo>
                <a:lnTo>
                  <a:pt x="801509" y="96287"/>
                </a:lnTo>
                <a:close/>
              </a:path>
              <a:path w="2484314" h="97820">
                <a:moveTo>
                  <a:pt x="642451" y="95201"/>
                </a:moveTo>
                <a:lnTo>
                  <a:pt x="642451" y="86447"/>
                </a:lnTo>
                <a:lnTo>
                  <a:pt x="643197" y="71901"/>
                </a:lnTo>
                <a:lnTo>
                  <a:pt x="642387" y="66683"/>
                </a:lnTo>
                <a:lnTo>
                  <a:pt x="642387" y="51348"/>
                </a:lnTo>
                <a:lnTo>
                  <a:pt x="644358" y="44959"/>
                </a:lnTo>
                <a:lnTo>
                  <a:pt x="648298" y="41083"/>
                </a:lnTo>
                <a:lnTo>
                  <a:pt x="652238" y="37207"/>
                </a:lnTo>
                <a:lnTo>
                  <a:pt x="656828" y="35269"/>
                </a:lnTo>
                <a:lnTo>
                  <a:pt x="668074" y="35269"/>
                </a:lnTo>
                <a:lnTo>
                  <a:pt x="672621" y="37633"/>
                </a:lnTo>
                <a:lnTo>
                  <a:pt x="675709" y="42361"/>
                </a:lnTo>
                <a:lnTo>
                  <a:pt x="678797" y="47089"/>
                </a:lnTo>
                <a:lnTo>
                  <a:pt x="680342" y="53052"/>
                </a:lnTo>
                <a:lnTo>
                  <a:pt x="680342" y="68344"/>
                </a:lnTo>
                <a:lnTo>
                  <a:pt x="678797" y="74861"/>
                </a:lnTo>
                <a:lnTo>
                  <a:pt x="675709" y="79802"/>
                </a:lnTo>
                <a:lnTo>
                  <a:pt x="672621" y="84743"/>
                </a:lnTo>
                <a:lnTo>
                  <a:pt x="667967" y="87214"/>
                </a:lnTo>
                <a:lnTo>
                  <a:pt x="653484" y="87214"/>
                </a:lnTo>
                <a:lnTo>
                  <a:pt x="647840" y="83444"/>
                </a:lnTo>
                <a:lnTo>
                  <a:pt x="644815" y="75905"/>
                </a:lnTo>
                <a:lnTo>
                  <a:pt x="644879" y="89727"/>
                </a:lnTo>
                <a:lnTo>
                  <a:pt x="647158" y="92112"/>
                </a:lnTo>
                <a:lnTo>
                  <a:pt x="649288" y="93603"/>
                </a:lnTo>
                <a:lnTo>
                  <a:pt x="652866" y="96116"/>
                </a:lnTo>
                <a:lnTo>
                  <a:pt x="657254" y="97373"/>
                </a:lnTo>
                <a:lnTo>
                  <a:pt x="671737" y="97373"/>
                </a:lnTo>
                <a:lnTo>
                  <a:pt x="679000" y="93795"/>
                </a:lnTo>
                <a:lnTo>
                  <a:pt x="684239" y="86639"/>
                </a:lnTo>
                <a:lnTo>
                  <a:pt x="685670" y="84536"/>
                </a:lnTo>
                <a:lnTo>
                  <a:pt x="690491" y="73230"/>
                </a:lnTo>
                <a:lnTo>
                  <a:pt x="692098" y="59676"/>
                </a:lnTo>
                <a:lnTo>
                  <a:pt x="692067" y="57557"/>
                </a:lnTo>
                <a:lnTo>
                  <a:pt x="689852" y="43831"/>
                </a:lnTo>
                <a:lnTo>
                  <a:pt x="684143" y="33767"/>
                </a:lnTo>
                <a:lnTo>
                  <a:pt x="678840" y="27910"/>
                </a:lnTo>
                <a:lnTo>
                  <a:pt x="671929" y="24982"/>
                </a:lnTo>
                <a:lnTo>
                  <a:pt x="659320" y="24982"/>
                </a:lnTo>
                <a:lnTo>
                  <a:pt x="655529" y="25844"/>
                </a:lnTo>
                <a:lnTo>
                  <a:pt x="652036" y="27569"/>
                </a:lnTo>
                <a:lnTo>
                  <a:pt x="648543" y="29295"/>
                </a:lnTo>
                <a:lnTo>
                  <a:pt x="645540" y="31797"/>
                </a:lnTo>
                <a:lnTo>
                  <a:pt x="643026" y="35077"/>
                </a:lnTo>
                <a:lnTo>
                  <a:pt x="643026" y="1022"/>
                </a:lnTo>
                <a:lnTo>
                  <a:pt x="631845" y="1022"/>
                </a:lnTo>
                <a:lnTo>
                  <a:pt x="631845" y="95201"/>
                </a:lnTo>
                <a:lnTo>
                  <a:pt x="642451" y="95201"/>
                </a:lnTo>
                <a:close/>
              </a:path>
              <a:path w="2484314" h="97820">
                <a:moveTo>
                  <a:pt x="19275" y="86894"/>
                </a:moveTo>
                <a:lnTo>
                  <a:pt x="15462" y="84850"/>
                </a:lnTo>
                <a:lnTo>
                  <a:pt x="13418" y="80761"/>
                </a:lnTo>
                <a:lnTo>
                  <a:pt x="12310" y="78546"/>
                </a:lnTo>
                <a:lnTo>
                  <a:pt x="11756" y="75692"/>
                </a:lnTo>
                <a:lnTo>
                  <a:pt x="11756" y="26771"/>
                </a:lnTo>
                <a:lnTo>
                  <a:pt x="0" y="26771"/>
                </a:lnTo>
                <a:lnTo>
                  <a:pt x="0" y="79121"/>
                </a:lnTo>
                <a:lnTo>
                  <a:pt x="958" y="83785"/>
                </a:lnTo>
                <a:lnTo>
                  <a:pt x="2875" y="87278"/>
                </a:lnTo>
                <a:lnTo>
                  <a:pt x="6410" y="93795"/>
                </a:lnTo>
                <a:lnTo>
                  <a:pt x="13056" y="97053"/>
                </a:lnTo>
                <a:lnTo>
                  <a:pt x="29072" y="97053"/>
                </a:lnTo>
                <a:lnTo>
                  <a:pt x="34397" y="95264"/>
                </a:lnTo>
                <a:lnTo>
                  <a:pt x="38784" y="91686"/>
                </a:lnTo>
                <a:lnTo>
                  <a:pt x="40999" y="89897"/>
                </a:lnTo>
                <a:lnTo>
                  <a:pt x="42852" y="87704"/>
                </a:lnTo>
                <a:lnTo>
                  <a:pt x="44343" y="85105"/>
                </a:lnTo>
                <a:lnTo>
                  <a:pt x="44215" y="95200"/>
                </a:lnTo>
                <a:lnTo>
                  <a:pt x="55078" y="95200"/>
                </a:lnTo>
                <a:lnTo>
                  <a:pt x="55078" y="26771"/>
                </a:lnTo>
                <a:lnTo>
                  <a:pt x="43576" y="26771"/>
                </a:lnTo>
                <a:lnTo>
                  <a:pt x="43576" y="67066"/>
                </a:lnTo>
                <a:lnTo>
                  <a:pt x="42788" y="72327"/>
                </a:lnTo>
                <a:lnTo>
                  <a:pt x="41212" y="76160"/>
                </a:lnTo>
                <a:lnTo>
                  <a:pt x="38316" y="83316"/>
                </a:lnTo>
                <a:lnTo>
                  <a:pt x="32863" y="86894"/>
                </a:lnTo>
                <a:lnTo>
                  <a:pt x="19275" y="86894"/>
                </a:lnTo>
                <a:close/>
              </a:path>
              <a:path w="2484314" h="97820">
                <a:moveTo>
                  <a:pt x="88091" y="95200"/>
                </a:moveTo>
                <a:lnTo>
                  <a:pt x="88091" y="54884"/>
                </a:lnTo>
                <a:lnTo>
                  <a:pt x="88378" y="51444"/>
                </a:lnTo>
                <a:lnTo>
                  <a:pt x="88953" y="49037"/>
                </a:lnTo>
                <a:lnTo>
                  <a:pt x="89528" y="46631"/>
                </a:lnTo>
                <a:lnTo>
                  <a:pt x="90774" y="44299"/>
                </a:lnTo>
                <a:lnTo>
                  <a:pt x="92691" y="42041"/>
                </a:lnTo>
                <a:lnTo>
                  <a:pt x="95077" y="39230"/>
                </a:lnTo>
                <a:lnTo>
                  <a:pt x="97845" y="37356"/>
                </a:lnTo>
                <a:lnTo>
                  <a:pt x="100998" y="36419"/>
                </a:lnTo>
                <a:lnTo>
                  <a:pt x="102744" y="35865"/>
                </a:lnTo>
                <a:lnTo>
                  <a:pt x="104980" y="35588"/>
                </a:lnTo>
                <a:lnTo>
                  <a:pt x="113074" y="35588"/>
                </a:lnTo>
                <a:lnTo>
                  <a:pt x="116780" y="37718"/>
                </a:lnTo>
                <a:lnTo>
                  <a:pt x="118825" y="41977"/>
                </a:lnTo>
                <a:lnTo>
                  <a:pt x="120060" y="44533"/>
                </a:lnTo>
                <a:lnTo>
                  <a:pt x="120678" y="47898"/>
                </a:lnTo>
                <a:lnTo>
                  <a:pt x="120678" y="95200"/>
                </a:lnTo>
                <a:lnTo>
                  <a:pt x="132370" y="95200"/>
                </a:lnTo>
                <a:lnTo>
                  <a:pt x="132370" y="44405"/>
                </a:lnTo>
                <a:lnTo>
                  <a:pt x="131433" y="39102"/>
                </a:lnTo>
                <a:lnTo>
                  <a:pt x="129559" y="35396"/>
                </a:lnTo>
                <a:lnTo>
                  <a:pt x="126151" y="28624"/>
                </a:lnTo>
                <a:lnTo>
                  <a:pt x="119591" y="25237"/>
                </a:lnTo>
                <a:lnTo>
                  <a:pt x="105449" y="25237"/>
                </a:lnTo>
                <a:lnTo>
                  <a:pt x="101424" y="26110"/>
                </a:lnTo>
                <a:lnTo>
                  <a:pt x="97803" y="27857"/>
                </a:lnTo>
                <a:lnTo>
                  <a:pt x="94182" y="29603"/>
                </a:lnTo>
                <a:lnTo>
                  <a:pt x="90753" y="32478"/>
                </a:lnTo>
                <a:lnTo>
                  <a:pt x="87516" y="36482"/>
                </a:lnTo>
                <a:lnTo>
                  <a:pt x="87516" y="26771"/>
                </a:lnTo>
                <a:lnTo>
                  <a:pt x="76589" y="26771"/>
                </a:lnTo>
                <a:lnTo>
                  <a:pt x="76589" y="95200"/>
                </a:lnTo>
                <a:lnTo>
                  <a:pt x="88091" y="95200"/>
                </a:lnTo>
                <a:close/>
              </a:path>
              <a:path w="2484314" h="97820">
                <a:moveTo>
                  <a:pt x="153243" y="1341"/>
                </a:moveTo>
                <a:lnTo>
                  <a:pt x="153243" y="95200"/>
                </a:lnTo>
                <a:lnTo>
                  <a:pt x="164744" y="95200"/>
                </a:lnTo>
                <a:lnTo>
                  <a:pt x="164744" y="1341"/>
                </a:lnTo>
                <a:lnTo>
                  <a:pt x="153243" y="1341"/>
                </a:lnTo>
                <a:close/>
              </a:path>
              <a:path w="2484314" h="97820">
                <a:moveTo>
                  <a:pt x="201001" y="27839"/>
                </a:moveTo>
                <a:lnTo>
                  <a:pt x="190750" y="35524"/>
                </a:lnTo>
                <a:lnTo>
                  <a:pt x="194456" y="55523"/>
                </a:lnTo>
                <a:lnTo>
                  <a:pt x="194669" y="49644"/>
                </a:lnTo>
                <a:lnTo>
                  <a:pt x="196565" y="44799"/>
                </a:lnTo>
                <a:lnTo>
                  <a:pt x="200143" y="40987"/>
                </a:lnTo>
                <a:lnTo>
                  <a:pt x="203721" y="37175"/>
                </a:lnTo>
                <a:lnTo>
                  <a:pt x="201001" y="27839"/>
                </a:lnTo>
                <a:close/>
              </a:path>
              <a:path w="2484314" h="97820">
                <a:moveTo>
                  <a:pt x="244295" y="64659"/>
                </a:moveTo>
                <a:lnTo>
                  <a:pt x="244295" y="57759"/>
                </a:lnTo>
                <a:lnTo>
                  <a:pt x="243954" y="52733"/>
                </a:lnTo>
                <a:lnTo>
                  <a:pt x="243272" y="49581"/>
                </a:lnTo>
                <a:lnTo>
                  <a:pt x="242506" y="44980"/>
                </a:lnTo>
                <a:lnTo>
                  <a:pt x="240972" y="40955"/>
                </a:lnTo>
                <a:lnTo>
                  <a:pt x="238672" y="37505"/>
                </a:lnTo>
                <a:lnTo>
                  <a:pt x="236286" y="33884"/>
                </a:lnTo>
                <a:lnTo>
                  <a:pt x="232815" y="30934"/>
                </a:lnTo>
                <a:lnTo>
                  <a:pt x="228257" y="28655"/>
                </a:lnTo>
                <a:lnTo>
                  <a:pt x="223699" y="26377"/>
                </a:lnTo>
                <a:lnTo>
                  <a:pt x="218992" y="25237"/>
                </a:lnTo>
                <a:lnTo>
                  <a:pt x="213968" y="25238"/>
                </a:lnTo>
                <a:lnTo>
                  <a:pt x="201001" y="27839"/>
                </a:lnTo>
                <a:lnTo>
                  <a:pt x="203721" y="37175"/>
                </a:lnTo>
                <a:lnTo>
                  <a:pt x="208151" y="35268"/>
                </a:lnTo>
                <a:lnTo>
                  <a:pt x="220802" y="35268"/>
                </a:lnTo>
                <a:lnTo>
                  <a:pt x="226063" y="38037"/>
                </a:lnTo>
                <a:lnTo>
                  <a:pt x="229215" y="43575"/>
                </a:lnTo>
                <a:lnTo>
                  <a:pt x="230919" y="46556"/>
                </a:lnTo>
                <a:lnTo>
                  <a:pt x="232005" y="50539"/>
                </a:lnTo>
                <a:lnTo>
                  <a:pt x="232474" y="55523"/>
                </a:lnTo>
                <a:lnTo>
                  <a:pt x="194456" y="55523"/>
                </a:lnTo>
                <a:lnTo>
                  <a:pt x="190750" y="35524"/>
                </a:lnTo>
                <a:lnTo>
                  <a:pt x="189048" y="37646"/>
                </a:lnTo>
                <a:lnTo>
                  <a:pt x="183616" y="48716"/>
                </a:lnTo>
                <a:lnTo>
                  <a:pt x="181805" y="62295"/>
                </a:lnTo>
                <a:lnTo>
                  <a:pt x="181857" y="64819"/>
                </a:lnTo>
                <a:lnTo>
                  <a:pt x="184379" y="78162"/>
                </a:lnTo>
                <a:lnTo>
                  <a:pt x="190686" y="88332"/>
                </a:lnTo>
                <a:lnTo>
                  <a:pt x="196607" y="94530"/>
                </a:lnTo>
                <a:lnTo>
                  <a:pt x="203827" y="97628"/>
                </a:lnTo>
                <a:lnTo>
                  <a:pt x="215840" y="97628"/>
                </a:lnTo>
                <a:lnTo>
                  <a:pt x="218971" y="97288"/>
                </a:lnTo>
                <a:lnTo>
                  <a:pt x="221740" y="96606"/>
                </a:lnTo>
                <a:lnTo>
                  <a:pt x="226894" y="95413"/>
                </a:lnTo>
                <a:lnTo>
                  <a:pt x="231217" y="93113"/>
                </a:lnTo>
                <a:lnTo>
                  <a:pt x="234710" y="89706"/>
                </a:lnTo>
                <a:lnTo>
                  <a:pt x="236798" y="87746"/>
                </a:lnTo>
                <a:lnTo>
                  <a:pt x="238683" y="85222"/>
                </a:lnTo>
                <a:lnTo>
                  <a:pt x="240365" y="82134"/>
                </a:lnTo>
                <a:lnTo>
                  <a:pt x="242048" y="79046"/>
                </a:lnTo>
                <a:lnTo>
                  <a:pt x="243038" y="76245"/>
                </a:lnTo>
                <a:lnTo>
                  <a:pt x="243336" y="73732"/>
                </a:lnTo>
                <a:lnTo>
                  <a:pt x="232027" y="73732"/>
                </a:lnTo>
                <a:lnTo>
                  <a:pt x="231175" y="76757"/>
                </a:lnTo>
                <a:lnTo>
                  <a:pt x="229726" y="79419"/>
                </a:lnTo>
                <a:lnTo>
                  <a:pt x="227682" y="81719"/>
                </a:lnTo>
                <a:lnTo>
                  <a:pt x="224104" y="85680"/>
                </a:lnTo>
                <a:lnTo>
                  <a:pt x="219311" y="87661"/>
                </a:lnTo>
                <a:lnTo>
                  <a:pt x="206873" y="87661"/>
                </a:lnTo>
                <a:lnTo>
                  <a:pt x="202123" y="85563"/>
                </a:lnTo>
                <a:lnTo>
                  <a:pt x="199056" y="81367"/>
                </a:lnTo>
                <a:lnTo>
                  <a:pt x="195989" y="77172"/>
                </a:lnTo>
                <a:lnTo>
                  <a:pt x="194349" y="71603"/>
                </a:lnTo>
                <a:lnTo>
                  <a:pt x="194136" y="64659"/>
                </a:lnTo>
                <a:lnTo>
                  <a:pt x="244295" y="64659"/>
                </a:lnTo>
                <a:close/>
              </a:path>
              <a:path w="2484314" h="97820">
                <a:moveTo>
                  <a:pt x="317562" y="26771"/>
                </a:moveTo>
                <a:lnTo>
                  <a:pt x="304975" y="26771"/>
                </a:lnTo>
                <a:lnTo>
                  <a:pt x="285870" y="82486"/>
                </a:lnTo>
                <a:lnTo>
                  <a:pt x="267595" y="26771"/>
                </a:lnTo>
                <a:lnTo>
                  <a:pt x="254241" y="26771"/>
                </a:lnTo>
                <a:lnTo>
                  <a:pt x="279480" y="95200"/>
                </a:lnTo>
                <a:lnTo>
                  <a:pt x="291748" y="95200"/>
                </a:lnTo>
                <a:lnTo>
                  <a:pt x="317562" y="26771"/>
                </a:lnTo>
                <a:close/>
              </a:path>
              <a:path w="2484314" h="97820">
                <a:moveTo>
                  <a:pt x="342765" y="27839"/>
                </a:moveTo>
                <a:lnTo>
                  <a:pt x="332514" y="35524"/>
                </a:lnTo>
                <a:lnTo>
                  <a:pt x="336220" y="55523"/>
                </a:lnTo>
                <a:lnTo>
                  <a:pt x="336433" y="49644"/>
                </a:lnTo>
                <a:lnTo>
                  <a:pt x="338328" y="44799"/>
                </a:lnTo>
                <a:lnTo>
                  <a:pt x="341906" y="40987"/>
                </a:lnTo>
                <a:lnTo>
                  <a:pt x="345485" y="37175"/>
                </a:lnTo>
                <a:lnTo>
                  <a:pt x="342765" y="27839"/>
                </a:lnTo>
                <a:close/>
              </a:path>
              <a:path w="2484314" h="97820">
                <a:moveTo>
                  <a:pt x="386058" y="64659"/>
                </a:moveTo>
                <a:lnTo>
                  <a:pt x="386058" y="57759"/>
                </a:lnTo>
                <a:lnTo>
                  <a:pt x="385718" y="52733"/>
                </a:lnTo>
                <a:lnTo>
                  <a:pt x="385036" y="49581"/>
                </a:lnTo>
                <a:lnTo>
                  <a:pt x="384269" y="44980"/>
                </a:lnTo>
                <a:lnTo>
                  <a:pt x="382736" y="40955"/>
                </a:lnTo>
                <a:lnTo>
                  <a:pt x="380436" y="37505"/>
                </a:lnTo>
                <a:lnTo>
                  <a:pt x="378050" y="33884"/>
                </a:lnTo>
                <a:lnTo>
                  <a:pt x="374578" y="30934"/>
                </a:lnTo>
                <a:lnTo>
                  <a:pt x="370021" y="28656"/>
                </a:lnTo>
                <a:lnTo>
                  <a:pt x="365463" y="26377"/>
                </a:lnTo>
                <a:lnTo>
                  <a:pt x="360756" y="25237"/>
                </a:lnTo>
                <a:lnTo>
                  <a:pt x="355732" y="25238"/>
                </a:lnTo>
                <a:lnTo>
                  <a:pt x="342765" y="27839"/>
                </a:lnTo>
                <a:lnTo>
                  <a:pt x="345485" y="37175"/>
                </a:lnTo>
                <a:lnTo>
                  <a:pt x="349915" y="35269"/>
                </a:lnTo>
                <a:lnTo>
                  <a:pt x="362566" y="35269"/>
                </a:lnTo>
                <a:lnTo>
                  <a:pt x="367827" y="38037"/>
                </a:lnTo>
                <a:lnTo>
                  <a:pt x="370979" y="43575"/>
                </a:lnTo>
                <a:lnTo>
                  <a:pt x="372683" y="46556"/>
                </a:lnTo>
                <a:lnTo>
                  <a:pt x="373769" y="50539"/>
                </a:lnTo>
                <a:lnTo>
                  <a:pt x="374238" y="55523"/>
                </a:lnTo>
                <a:lnTo>
                  <a:pt x="336220" y="55523"/>
                </a:lnTo>
                <a:lnTo>
                  <a:pt x="332514" y="35524"/>
                </a:lnTo>
                <a:lnTo>
                  <a:pt x="330812" y="37646"/>
                </a:lnTo>
                <a:lnTo>
                  <a:pt x="325379" y="48716"/>
                </a:lnTo>
                <a:lnTo>
                  <a:pt x="323568" y="62295"/>
                </a:lnTo>
                <a:lnTo>
                  <a:pt x="323620" y="64819"/>
                </a:lnTo>
                <a:lnTo>
                  <a:pt x="326142" y="78162"/>
                </a:lnTo>
                <a:lnTo>
                  <a:pt x="332450" y="88332"/>
                </a:lnTo>
                <a:lnTo>
                  <a:pt x="338371" y="94530"/>
                </a:lnTo>
                <a:lnTo>
                  <a:pt x="345591" y="97628"/>
                </a:lnTo>
                <a:lnTo>
                  <a:pt x="357603" y="97628"/>
                </a:lnTo>
                <a:lnTo>
                  <a:pt x="360734" y="97288"/>
                </a:lnTo>
                <a:lnTo>
                  <a:pt x="363503" y="96606"/>
                </a:lnTo>
                <a:lnTo>
                  <a:pt x="368657" y="95413"/>
                </a:lnTo>
                <a:lnTo>
                  <a:pt x="372981" y="93113"/>
                </a:lnTo>
                <a:lnTo>
                  <a:pt x="376474" y="89706"/>
                </a:lnTo>
                <a:lnTo>
                  <a:pt x="378561" y="87746"/>
                </a:lnTo>
                <a:lnTo>
                  <a:pt x="380446" y="85222"/>
                </a:lnTo>
                <a:lnTo>
                  <a:pt x="382129" y="82134"/>
                </a:lnTo>
                <a:lnTo>
                  <a:pt x="383811" y="79046"/>
                </a:lnTo>
                <a:lnTo>
                  <a:pt x="384802" y="76245"/>
                </a:lnTo>
                <a:lnTo>
                  <a:pt x="385100" y="73732"/>
                </a:lnTo>
                <a:lnTo>
                  <a:pt x="373790" y="73732"/>
                </a:lnTo>
                <a:lnTo>
                  <a:pt x="372938" y="76757"/>
                </a:lnTo>
                <a:lnTo>
                  <a:pt x="371490" y="79419"/>
                </a:lnTo>
                <a:lnTo>
                  <a:pt x="369445" y="81719"/>
                </a:lnTo>
                <a:lnTo>
                  <a:pt x="365867" y="85680"/>
                </a:lnTo>
                <a:lnTo>
                  <a:pt x="361075" y="87661"/>
                </a:lnTo>
                <a:lnTo>
                  <a:pt x="348637" y="87661"/>
                </a:lnTo>
                <a:lnTo>
                  <a:pt x="343887" y="85563"/>
                </a:lnTo>
                <a:lnTo>
                  <a:pt x="340820" y="81367"/>
                </a:lnTo>
                <a:lnTo>
                  <a:pt x="337753" y="77172"/>
                </a:lnTo>
                <a:lnTo>
                  <a:pt x="336113" y="71603"/>
                </a:lnTo>
                <a:lnTo>
                  <a:pt x="335900" y="64659"/>
                </a:lnTo>
                <a:lnTo>
                  <a:pt x="386058" y="646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041476" y="4814264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131763" y="481485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294978" y="4820014"/>
            <a:ext cx="10629" cy="0"/>
          </a:xfrm>
          <a:custGeom>
            <a:avLst/>
            <a:gdLst/>
            <a:ahLst/>
            <a:cxnLst/>
            <a:rect l="l" t="t" r="r" b="b"/>
            <a:pathLst>
              <a:path w="11692">
                <a:moveTo>
                  <a:pt x="0" y="0"/>
                </a:moveTo>
                <a:lnTo>
                  <a:pt x="11692" y="0"/>
                </a:lnTo>
              </a:path>
            </a:pathLst>
          </a:custGeom>
          <a:ln w="143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389515" y="481485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627643" y="4814264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885192" y="481485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984470" y="5244981"/>
            <a:ext cx="3343635" cy="110611"/>
          </a:xfrm>
          <a:custGeom>
            <a:avLst/>
            <a:gdLst/>
            <a:ahLst/>
            <a:cxnLst/>
            <a:rect l="l" t="t" r="r" b="b"/>
            <a:pathLst>
              <a:path w="3677998" h="125359">
                <a:moveTo>
                  <a:pt x="2046268" y="26452"/>
                </a:moveTo>
                <a:lnTo>
                  <a:pt x="2043169" y="43096"/>
                </a:lnTo>
                <a:lnTo>
                  <a:pt x="2046726" y="38772"/>
                </a:lnTo>
                <a:lnTo>
                  <a:pt x="2054830" y="26452"/>
                </a:lnTo>
                <a:lnTo>
                  <a:pt x="2046268" y="26452"/>
                </a:lnTo>
                <a:close/>
              </a:path>
              <a:path w="3677998" h="125359">
                <a:moveTo>
                  <a:pt x="2118257" y="27985"/>
                </a:moveTo>
                <a:lnTo>
                  <a:pt x="2106501" y="27985"/>
                </a:lnTo>
                <a:lnTo>
                  <a:pt x="2106501" y="80335"/>
                </a:lnTo>
                <a:lnTo>
                  <a:pt x="2107459" y="84999"/>
                </a:lnTo>
                <a:lnTo>
                  <a:pt x="2109376" y="88492"/>
                </a:lnTo>
                <a:lnTo>
                  <a:pt x="2112912" y="95009"/>
                </a:lnTo>
                <a:lnTo>
                  <a:pt x="2119557" y="98268"/>
                </a:lnTo>
                <a:lnTo>
                  <a:pt x="2119919" y="81975"/>
                </a:lnTo>
                <a:lnTo>
                  <a:pt x="2118812" y="79760"/>
                </a:lnTo>
                <a:lnTo>
                  <a:pt x="2118257" y="76906"/>
                </a:lnTo>
                <a:lnTo>
                  <a:pt x="2118257" y="27985"/>
                </a:lnTo>
                <a:close/>
              </a:path>
              <a:path w="3677998" h="125359">
                <a:moveTo>
                  <a:pt x="2125776" y="88109"/>
                </a:moveTo>
                <a:lnTo>
                  <a:pt x="2121963" y="86064"/>
                </a:lnTo>
                <a:lnTo>
                  <a:pt x="2119919" y="81975"/>
                </a:lnTo>
                <a:lnTo>
                  <a:pt x="2119557" y="98268"/>
                </a:lnTo>
                <a:lnTo>
                  <a:pt x="2135573" y="98268"/>
                </a:lnTo>
                <a:lnTo>
                  <a:pt x="2140898" y="96479"/>
                </a:lnTo>
                <a:lnTo>
                  <a:pt x="2145286" y="92901"/>
                </a:lnTo>
                <a:lnTo>
                  <a:pt x="2147500" y="91112"/>
                </a:lnTo>
                <a:lnTo>
                  <a:pt x="2149353" y="88918"/>
                </a:lnTo>
                <a:lnTo>
                  <a:pt x="2150844" y="86320"/>
                </a:lnTo>
                <a:lnTo>
                  <a:pt x="2150717" y="96415"/>
                </a:lnTo>
                <a:lnTo>
                  <a:pt x="2161579" y="96415"/>
                </a:lnTo>
                <a:lnTo>
                  <a:pt x="2161579" y="27985"/>
                </a:lnTo>
                <a:lnTo>
                  <a:pt x="2150078" y="27985"/>
                </a:lnTo>
                <a:lnTo>
                  <a:pt x="2150078" y="68281"/>
                </a:lnTo>
                <a:lnTo>
                  <a:pt x="2149290" y="73541"/>
                </a:lnTo>
                <a:lnTo>
                  <a:pt x="2147714" y="77375"/>
                </a:lnTo>
                <a:lnTo>
                  <a:pt x="2144817" y="84531"/>
                </a:lnTo>
                <a:lnTo>
                  <a:pt x="2139365" y="88109"/>
                </a:lnTo>
                <a:lnTo>
                  <a:pt x="2125776" y="88109"/>
                </a:lnTo>
                <a:close/>
              </a:path>
              <a:path w="3677998" h="125359">
                <a:moveTo>
                  <a:pt x="2183091" y="28305"/>
                </a:moveTo>
                <a:lnTo>
                  <a:pt x="2183091" y="96415"/>
                </a:lnTo>
                <a:lnTo>
                  <a:pt x="2194783" y="96415"/>
                </a:lnTo>
                <a:lnTo>
                  <a:pt x="2194783" y="28305"/>
                </a:lnTo>
                <a:lnTo>
                  <a:pt x="2183091" y="28305"/>
                </a:lnTo>
                <a:close/>
              </a:path>
              <a:path w="3677998" h="125359">
                <a:moveTo>
                  <a:pt x="2183091" y="2556"/>
                </a:moveTo>
                <a:lnTo>
                  <a:pt x="2183091" y="15590"/>
                </a:lnTo>
                <a:lnTo>
                  <a:pt x="2194783" y="15590"/>
                </a:lnTo>
                <a:lnTo>
                  <a:pt x="2194783" y="2556"/>
                </a:lnTo>
                <a:lnTo>
                  <a:pt x="2183091" y="2556"/>
                </a:lnTo>
                <a:close/>
              </a:path>
              <a:path w="3677998" h="125359">
                <a:moveTo>
                  <a:pt x="2357122" y="73115"/>
                </a:moveTo>
                <a:lnTo>
                  <a:pt x="2356376" y="87661"/>
                </a:lnTo>
                <a:lnTo>
                  <a:pt x="2358804" y="90941"/>
                </a:lnTo>
                <a:lnTo>
                  <a:pt x="2358740" y="77119"/>
                </a:lnTo>
                <a:lnTo>
                  <a:pt x="2357122" y="73115"/>
                </a:lnTo>
                <a:close/>
              </a:path>
              <a:path w="3677998" h="125359">
                <a:moveTo>
                  <a:pt x="2438361" y="29053"/>
                </a:moveTo>
                <a:lnTo>
                  <a:pt x="2428110" y="36739"/>
                </a:lnTo>
                <a:lnTo>
                  <a:pt x="2431816" y="56737"/>
                </a:lnTo>
                <a:lnTo>
                  <a:pt x="2432029" y="50859"/>
                </a:lnTo>
                <a:lnTo>
                  <a:pt x="2433925" y="46014"/>
                </a:lnTo>
                <a:lnTo>
                  <a:pt x="2437503" y="42201"/>
                </a:lnTo>
                <a:lnTo>
                  <a:pt x="2441081" y="38389"/>
                </a:lnTo>
                <a:lnTo>
                  <a:pt x="2438361" y="29053"/>
                </a:lnTo>
                <a:close/>
              </a:path>
              <a:path w="3677998" h="125359">
                <a:moveTo>
                  <a:pt x="2481655" y="65874"/>
                </a:moveTo>
                <a:lnTo>
                  <a:pt x="2481655" y="58973"/>
                </a:lnTo>
                <a:lnTo>
                  <a:pt x="2481314" y="53947"/>
                </a:lnTo>
                <a:lnTo>
                  <a:pt x="2480632" y="50795"/>
                </a:lnTo>
                <a:lnTo>
                  <a:pt x="2479866" y="46195"/>
                </a:lnTo>
                <a:lnTo>
                  <a:pt x="2478332" y="42169"/>
                </a:lnTo>
                <a:lnTo>
                  <a:pt x="2476032" y="38719"/>
                </a:lnTo>
                <a:lnTo>
                  <a:pt x="2473646" y="35099"/>
                </a:lnTo>
                <a:lnTo>
                  <a:pt x="2470175" y="32149"/>
                </a:lnTo>
                <a:lnTo>
                  <a:pt x="2465617" y="29870"/>
                </a:lnTo>
                <a:lnTo>
                  <a:pt x="2461059" y="27591"/>
                </a:lnTo>
                <a:lnTo>
                  <a:pt x="2456352" y="26452"/>
                </a:lnTo>
                <a:lnTo>
                  <a:pt x="2451328" y="26452"/>
                </a:lnTo>
                <a:lnTo>
                  <a:pt x="2438361" y="29053"/>
                </a:lnTo>
                <a:lnTo>
                  <a:pt x="2441081" y="38389"/>
                </a:lnTo>
                <a:lnTo>
                  <a:pt x="2445511" y="36483"/>
                </a:lnTo>
                <a:lnTo>
                  <a:pt x="2458162" y="36483"/>
                </a:lnTo>
                <a:lnTo>
                  <a:pt x="2463423" y="39252"/>
                </a:lnTo>
                <a:lnTo>
                  <a:pt x="2466575" y="44789"/>
                </a:lnTo>
                <a:lnTo>
                  <a:pt x="2468279" y="47771"/>
                </a:lnTo>
                <a:lnTo>
                  <a:pt x="2469366" y="51753"/>
                </a:lnTo>
                <a:lnTo>
                  <a:pt x="2469834" y="56737"/>
                </a:lnTo>
                <a:lnTo>
                  <a:pt x="2431816" y="56737"/>
                </a:lnTo>
                <a:lnTo>
                  <a:pt x="2428110" y="36739"/>
                </a:lnTo>
                <a:lnTo>
                  <a:pt x="2426408" y="38861"/>
                </a:lnTo>
                <a:lnTo>
                  <a:pt x="2420976" y="49931"/>
                </a:lnTo>
                <a:lnTo>
                  <a:pt x="2419165" y="63510"/>
                </a:lnTo>
                <a:lnTo>
                  <a:pt x="2419217" y="66034"/>
                </a:lnTo>
                <a:lnTo>
                  <a:pt x="2421739" y="79376"/>
                </a:lnTo>
                <a:lnTo>
                  <a:pt x="2428046" y="89546"/>
                </a:lnTo>
                <a:lnTo>
                  <a:pt x="2433967" y="95744"/>
                </a:lnTo>
                <a:lnTo>
                  <a:pt x="2441187" y="98843"/>
                </a:lnTo>
                <a:lnTo>
                  <a:pt x="2453200" y="98843"/>
                </a:lnTo>
                <a:lnTo>
                  <a:pt x="2456331" y="98502"/>
                </a:lnTo>
                <a:lnTo>
                  <a:pt x="2459100" y="97821"/>
                </a:lnTo>
                <a:lnTo>
                  <a:pt x="2464254" y="96628"/>
                </a:lnTo>
                <a:lnTo>
                  <a:pt x="2468577" y="94328"/>
                </a:lnTo>
                <a:lnTo>
                  <a:pt x="2472070" y="90920"/>
                </a:lnTo>
                <a:lnTo>
                  <a:pt x="2474158" y="88961"/>
                </a:lnTo>
                <a:lnTo>
                  <a:pt x="2476043" y="86437"/>
                </a:lnTo>
                <a:lnTo>
                  <a:pt x="2477725" y="83349"/>
                </a:lnTo>
                <a:lnTo>
                  <a:pt x="2479407" y="80261"/>
                </a:lnTo>
                <a:lnTo>
                  <a:pt x="2480398" y="77460"/>
                </a:lnTo>
                <a:lnTo>
                  <a:pt x="2480696" y="74947"/>
                </a:lnTo>
                <a:lnTo>
                  <a:pt x="2469387" y="74947"/>
                </a:lnTo>
                <a:lnTo>
                  <a:pt x="2468535" y="77971"/>
                </a:lnTo>
                <a:lnTo>
                  <a:pt x="2467087" y="80633"/>
                </a:lnTo>
                <a:lnTo>
                  <a:pt x="2465042" y="82933"/>
                </a:lnTo>
                <a:lnTo>
                  <a:pt x="2461464" y="86895"/>
                </a:lnTo>
                <a:lnTo>
                  <a:pt x="2456672" y="88875"/>
                </a:lnTo>
                <a:lnTo>
                  <a:pt x="2444233" y="88875"/>
                </a:lnTo>
                <a:lnTo>
                  <a:pt x="2439484" y="86778"/>
                </a:lnTo>
                <a:lnTo>
                  <a:pt x="2436417" y="82582"/>
                </a:lnTo>
                <a:lnTo>
                  <a:pt x="2433350" y="78386"/>
                </a:lnTo>
                <a:lnTo>
                  <a:pt x="2431710" y="72817"/>
                </a:lnTo>
                <a:lnTo>
                  <a:pt x="2431496" y="65874"/>
                </a:lnTo>
                <a:lnTo>
                  <a:pt x="2481655" y="65874"/>
                </a:lnTo>
                <a:close/>
              </a:path>
              <a:path w="3677998" h="125359">
                <a:moveTo>
                  <a:pt x="2530833" y="67194"/>
                </a:moveTo>
                <a:lnTo>
                  <a:pt x="2528853" y="72114"/>
                </a:lnTo>
                <a:lnTo>
                  <a:pt x="2528853" y="84254"/>
                </a:lnTo>
                <a:lnTo>
                  <a:pt x="2530865" y="89078"/>
                </a:lnTo>
                <a:lnTo>
                  <a:pt x="2534891" y="92933"/>
                </a:lnTo>
                <a:lnTo>
                  <a:pt x="2538916" y="96788"/>
                </a:lnTo>
                <a:lnTo>
                  <a:pt x="2544102" y="98715"/>
                </a:lnTo>
                <a:lnTo>
                  <a:pt x="2542079" y="84147"/>
                </a:lnTo>
                <a:lnTo>
                  <a:pt x="2540865" y="81528"/>
                </a:lnTo>
                <a:lnTo>
                  <a:pt x="2540865" y="73818"/>
                </a:lnTo>
                <a:lnTo>
                  <a:pt x="2542633" y="70623"/>
                </a:lnTo>
                <a:lnTo>
                  <a:pt x="2546168" y="68621"/>
                </a:lnTo>
                <a:lnTo>
                  <a:pt x="2548256" y="67429"/>
                </a:lnTo>
                <a:lnTo>
                  <a:pt x="2551387" y="66555"/>
                </a:lnTo>
                <a:lnTo>
                  <a:pt x="2555561" y="66002"/>
                </a:lnTo>
                <a:lnTo>
                  <a:pt x="2562526" y="65107"/>
                </a:lnTo>
                <a:lnTo>
                  <a:pt x="2566828" y="64426"/>
                </a:lnTo>
                <a:lnTo>
                  <a:pt x="2569043" y="63829"/>
                </a:lnTo>
                <a:lnTo>
                  <a:pt x="2571258" y="63233"/>
                </a:lnTo>
                <a:lnTo>
                  <a:pt x="2574474" y="61593"/>
                </a:lnTo>
                <a:lnTo>
                  <a:pt x="2574474" y="77928"/>
                </a:lnTo>
                <a:lnTo>
                  <a:pt x="2571279" y="83019"/>
                </a:lnTo>
                <a:lnTo>
                  <a:pt x="2564954" y="95329"/>
                </a:lnTo>
                <a:lnTo>
                  <a:pt x="2569341" y="93071"/>
                </a:lnTo>
                <a:lnTo>
                  <a:pt x="2572706" y="90409"/>
                </a:lnTo>
                <a:lnTo>
                  <a:pt x="2575049" y="87342"/>
                </a:lnTo>
                <a:lnTo>
                  <a:pt x="2574794" y="43298"/>
                </a:lnTo>
                <a:lnTo>
                  <a:pt x="2574794" y="49134"/>
                </a:lnTo>
                <a:lnTo>
                  <a:pt x="2574027" y="51626"/>
                </a:lnTo>
                <a:lnTo>
                  <a:pt x="2571365" y="54607"/>
                </a:lnTo>
                <a:lnTo>
                  <a:pt x="2568724" y="54948"/>
                </a:lnTo>
                <a:lnTo>
                  <a:pt x="2550386" y="57248"/>
                </a:lnTo>
                <a:lnTo>
                  <a:pt x="2543953" y="58058"/>
                </a:lnTo>
                <a:lnTo>
                  <a:pt x="2538756" y="60209"/>
                </a:lnTo>
                <a:lnTo>
                  <a:pt x="2534795" y="63702"/>
                </a:lnTo>
                <a:lnTo>
                  <a:pt x="2530833" y="67194"/>
                </a:lnTo>
                <a:close/>
              </a:path>
              <a:path w="3677998" h="125359">
                <a:moveTo>
                  <a:pt x="2586710" y="87534"/>
                </a:moveTo>
                <a:lnTo>
                  <a:pt x="2585975" y="84659"/>
                </a:lnTo>
                <a:lnTo>
                  <a:pt x="2585975" y="38762"/>
                </a:lnTo>
                <a:lnTo>
                  <a:pt x="2583484" y="33991"/>
                </a:lnTo>
                <a:lnTo>
                  <a:pt x="2578500" y="30924"/>
                </a:lnTo>
                <a:lnTo>
                  <a:pt x="2573473" y="27857"/>
                </a:lnTo>
                <a:lnTo>
                  <a:pt x="2566935" y="26324"/>
                </a:lnTo>
                <a:lnTo>
                  <a:pt x="2551940" y="26324"/>
                </a:lnTo>
                <a:lnTo>
                  <a:pt x="2545838" y="27974"/>
                </a:lnTo>
                <a:lnTo>
                  <a:pt x="2540577" y="31276"/>
                </a:lnTo>
                <a:lnTo>
                  <a:pt x="2535317" y="34577"/>
                </a:lnTo>
                <a:lnTo>
                  <a:pt x="2532580" y="40444"/>
                </a:lnTo>
                <a:lnTo>
                  <a:pt x="2532366" y="48878"/>
                </a:lnTo>
                <a:lnTo>
                  <a:pt x="2543101" y="48878"/>
                </a:lnTo>
                <a:lnTo>
                  <a:pt x="2543527" y="45343"/>
                </a:lnTo>
                <a:lnTo>
                  <a:pt x="2544443" y="42681"/>
                </a:lnTo>
                <a:lnTo>
                  <a:pt x="2545849" y="40892"/>
                </a:lnTo>
                <a:lnTo>
                  <a:pt x="2548362" y="37654"/>
                </a:lnTo>
                <a:lnTo>
                  <a:pt x="2552622" y="36036"/>
                </a:lnTo>
                <a:lnTo>
                  <a:pt x="2563825" y="36036"/>
                </a:lnTo>
                <a:lnTo>
                  <a:pt x="2567818" y="36920"/>
                </a:lnTo>
                <a:lnTo>
                  <a:pt x="2570608" y="38687"/>
                </a:lnTo>
                <a:lnTo>
                  <a:pt x="2573399" y="40455"/>
                </a:lnTo>
                <a:lnTo>
                  <a:pt x="2574794" y="43298"/>
                </a:lnTo>
                <a:lnTo>
                  <a:pt x="2575049" y="87342"/>
                </a:lnTo>
                <a:lnTo>
                  <a:pt x="2575433" y="90068"/>
                </a:lnTo>
                <a:lnTo>
                  <a:pt x="2577030" y="93668"/>
                </a:lnTo>
                <a:lnTo>
                  <a:pt x="2578819" y="96479"/>
                </a:lnTo>
                <a:lnTo>
                  <a:pt x="2581694" y="97884"/>
                </a:lnTo>
                <a:lnTo>
                  <a:pt x="2587274" y="97884"/>
                </a:lnTo>
                <a:lnTo>
                  <a:pt x="2590427" y="97565"/>
                </a:lnTo>
                <a:lnTo>
                  <a:pt x="2593579" y="96734"/>
                </a:lnTo>
                <a:lnTo>
                  <a:pt x="2593579" y="88237"/>
                </a:lnTo>
                <a:lnTo>
                  <a:pt x="2592173" y="88460"/>
                </a:lnTo>
                <a:lnTo>
                  <a:pt x="2589809" y="88620"/>
                </a:lnTo>
                <a:lnTo>
                  <a:pt x="2586710" y="87534"/>
                </a:lnTo>
                <a:close/>
              </a:path>
              <a:path w="3677998" h="125359">
                <a:moveTo>
                  <a:pt x="2571279" y="83019"/>
                </a:moveTo>
                <a:lnTo>
                  <a:pt x="2564890" y="86128"/>
                </a:lnTo>
                <a:lnTo>
                  <a:pt x="2561099" y="88002"/>
                </a:lnTo>
                <a:lnTo>
                  <a:pt x="2557180" y="88939"/>
                </a:lnTo>
                <a:lnTo>
                  <a:pt x="2549810" y="88939"/>
                </a:lnTo>
                <a:lnTo>
                  <a:pt x="2546935" y="87981"/>
                </a:lnTo>
                <a:lnTo>
                  <a:pt x="2544507" y="86064"/>
                </a:lnTo>
                <a:lnTo>
                  <a:pt x="2542079" y="84147"/>
                </a:lnTo>
                <a:lnTo>
                  <a:pt x="2544102" y="98715"/>
                </a:lnTo>
                <a:lnTo>
                  <a:pt x="2555731" y="98715"/>
                </a:lnTo>
                <a:lnTo>
                  <a:pt x="2560566" y="97586"/>
                </a:lnTo>
                <a:lnTo>
                  <a:pt x="2564954" y="95329"/>
                </a:lnTo>
                <a:lnTo>
                  <a:pt x="2571279" y="83019"/>
                </a:lnTo>
                <a:close/>
              </a:path>
              <a:path w="3677998" h="125359">
                <a:moveTo>
                  <a:pt x="2633695" y="51519"/>
                </a:moveTo>
                <a:lnTo>
                  <a:pt x="2632822" y="46323"/>
                </a:lnTo>
                <a:lnTo>
                  <a:pt x="2631948" y="41126"/>
                </a:lnTo>
                <a:lnTo>
                  <a:pt x="2630490" y="35865"/>
                </a:lnTo>
                <a:lnTo>
                  <a:pt x="2630831" y="87129"/>
                </a:lnTo>
                <a:lnTo>
                  <a:pt x="2633307" y="74795"/>
                </a:lnTo>
                <a:lnTo>
                  <a:pt x="2634132" y="61337"/>
                </a:lnTo>
                <a:lnTo>
                  <a:pt x="2634132" y="56524"/>
                </a:lnTo>
                <a:lnTo>
                  <a:pt x="2633695" y="51519"/>
                </a:lnTo>
                <a:close/>
              </a:path>
              <a:path w="3677998" h="125359">
                <a:moveTo>
                  <a:pt x="2616127" y="98279"/>
                </a:moveTo>
                <a:lnTo>
                  <a:pt x="2611463" y="108979"/>
                </a:lnTo>
                <a:lnTo>
                  <a:pt x="2604484" y="123122"/>
                </a:lnTo>
                <a:lnTo>
                  <a:pt x="2612471" y="123122"/>
                </a:lnTo>
                <a:lnTo>
                  <a:pt x="2617090" y="115762"/>
                </a:lnTo>
                <a:lnTo>
                  <a:pt x="2623876" y="104009"/>
                </a:lnTo>
                <a:lnTo>
                  <a:pt x="2628125" y="95073"/>
                </a:lnTo>
                <a:lnTo>
                  <a:pt x="2630831" y="87129"/>
                </a:lnTo>
                <a:lnTo>
                  <a:pt x="2630490" y="35865"/>
                </a:lnTo>
                <a:lnTo>
                  <a:pt x="2628445" y="30541"/>
                </a:lnTo>
                <a:lnTo>
                  <a:pt x="2626826" y="26239"/>
                </a:lnTo>
                <a:lnTo>
                  <a:pt x="2625325" y="22863"/>
                </a:lnTo>
                <a:lnTo>
                  <a:pt x="2623940" y="20414"/>
                </a:lnTo>
                <a:lnTo>
                  <a:pt x="2622556" y="17965"/>
                </a:lnTo>
                <a:lnTo>
                  <a:pt x="2618584" y="11501"/>
                </a:lnTo>
                <a:lnTo>
                  <a:pt x="2612024" y="1022"/>
                </a:lnTo>
                <a:lnTo>
                  <a:pt x="2604292" y="1022"/>
                </a:lnTo>
                <a:lnTo>
                  <a:pt x="2607021" y="6263"/>
                </a:lnTo>
                <a:lnTo>
                  <a:pt x="2613062" y="18742"/>
                </a:lnTo>
                <a:lnTo>
                  <a:pt x="2616879" y="28241"/>
                </a:lnTo>
                <a:lnTo>
                  <a:pt x="2619199" y="36335"/>
                </a:lnTo>
                <a:lnTo>
                  <a:pt x="2621341" y="48756"/>
                </a:lnTo>
                <a:lnTo>
                  <a:pt x="2622055" y="62040"/>
                </a:lnTo>
                <a:lnTo>
                  <a:pt x="2621841" y="69892"/>
                </a:lnTo>
                <a:lnTo>
                  <a:pt x="2620394" y="82789"/>
                </a:lnTo>
                <a:lnTo>
                  <a:pt x="2617583" y="94243"/>
                </a:lnTo>
                <a:lnTo>
                  <a:pt x="2616127" y="98279"/>
                </a:lnTo>
                <a:close/>
              </a:path>
              <a:path w="3677998" h="125359">
                <a:moveTo>
                  <a:pt x="2699433" y="16282"/>
                </a:moveTo>
                <a:lnTo>
                  <a:pt x="2700115" y="14472"/>
                </a:lnTo>
                <a:lnTo>
                  <a:pt x="2702883" y="11756"/>
                </a:lnTo>
                <a:lnTo>
                  <a:pt x="2707878" y="11788"/>
                </a:lnTo>
                <a:lnTo>
                  <a:pt x="2710466" y="11948"/>
                </a:lnTo>
                <a:lnTo>
                  <a:pt x="2710466" y="1469"/>
                </a:lnTo>
                <a:lnTo>
                  <a:pt x="2707846" y="1278"/>
                </a:lnTo>
                <a:lnTo>
                  <a:pt x="2697942" y="1214"/>
                </a:lnTo>
                <a:lnTo>
                  <a:pt x="2692767" y="3173"/>
                </a:lnTo>
                <a:lnTo>
                  <a:pt x="2690083" y="7092"/>
                </a:lnTo>
                <a:lnTo>
                  <a:pt x="2688592" y="9307"/>
                </a:lnTo>
                <a:lnTo>
                  <a:pt x="2687761" y="12800"/>
                </a:lnTo>
                <a:lnTo>
                  <a:pt x="2687591" y="17571"/>
                </a:lnTo>
                <a:lnTo>
                  <a:pt x="2687591" y="28305"/>
                </a:lnTo>
                <a:lnTo>
                  <a:pt x="2678071" y="28305"/>
                </a:lnTo>
                <a:lnTo>
                  <a:pt x="2678071" y="37377"/>
                </a:lnTo>
                <a:lnTo>
                  <a:pt x="2687591" y="37377"/>
                </a:lnTo>
                <a:lnTo>
                  <a:pt x="2687591" y="96415"/>
                </a:lnTo>
                <a:lnTo>
                  <a:pt x="2698965" y="96415"/>
                </a:lnTo>
                <a:lnTo>
                  <a:pt x="2698965" y="37377"/>
                </a:lnTo>
                <a:lnTo>
                  <a:pt x="2710466" y="37377"/>
                </a:lnTo>
                <a:lnTo>
                  <a:pt x="2710466" y="28305"/>
                </a:lnTo>
                <a:lnTo>
                  <a:pt x="2699093" y="28305"/>
                </a:lnTo>
                <a:lnTo>
                  <a:pt x="2699093" y="20893"/>
                </a:lnTo>
                <a:lnTo>
                  <a:pt x="2699433" y="16282"/>
                </a:lnTo>
                <a:close/>
              </a:path>
              <a:path w="3677998" h="125359">
                <a:moveTo>
                  <a:pt x="2760273" y="80346"/>
                </a:moveTo>
                <a:lnTo>
                  <a:pt x="2757440" y="86117"/>
                </a:lnTo>
                <a:lnTo>
                  <a:pt x="2752211" y="89003"/>
                </a:lnTo>
                <a:lnTo>
                  <a:pt x="2737643" y="89003"/>
                </a:lnTo>
                <a:lnTo>
                  <a:pt x="2732574" y="86575"/>
                </a:lnTo>
                <a:lnTo>
                  <a:pt x="2729379" y="81719"/>
                </a:lnTo>
                <a:lnTo>
                  <a:pt x="2734086" y="98907"/>
                </a:lnTo>
                <a:lnTo>
                  <a:pt x="2745721" y="98859"/>
                </a:lnTo>
                <a:lnTo>
                  <a:pt x="2759036" y="95835"/>
                </a:lnTo>
                <a:lnTo>
                  <a:pt x="2760273" y="80346"/>
                </a:lnTo>
                <a:close/>
              </a:path>
              <a:path w="3677998" h="125359">
                <a:moveTo>
                  <a:pt x="2712766" y="63702"/>
                </a:moveTo>
                <a:lnTo>
                  <a:pt x="2712794" y="65548"/>
                </a:lnTo>
                <a:lnTo>
                  <a:pt x="2715091" y="78904"/>
                </a:lnTo>
                <a:lnTo>
                  <a:pt x="2721073" y="89355"/>
                </a:lnTo>
                <a:lnTo>
                  <a:pt x="2726610" y="95723"/>
                </a:lnTo>
                <a:lnTo>
                  <a:pt x="2734086" y="98907"/>
                </a:lnTo>
                <a:lnTo>
                  <a:pt x="2729379" y="81719"/>
                </a:lnTo>
                <a:lnTo>
                  <a:pt x="2726184" y="76864"/>
                </a:lnTo>
                <a:lnTo>
                  <a:pt x="2724587" y="70794"/>
                </a:lnTo>
                <a:lnTo>
                  <a:pt x="2724587" y="55928"/>
                </a:lnTo>
                <a:lnTo>
                  <a:pt x="2726184" y="49453"/>
                </a:lnTo>
                <a:lnTo>
                  <a:pt x="2729379" y="44086"/>
                </a:lnTo>
                <a:lnTo>
                  <a:pt x="2732574" y="38719"/>
                </a:lnTo>
                <a:lnTo>
                  <a:pt x="2737686" y="36036"/>
                </a:lnTo>
                <a:lnTo>
                  <a:pt x="2752637" y="36036"/>
                </a:lnTo>
                <a:lnTo>
                  <a:pt x="2758217" y="39188"/>
                </a:lnTo>
                <a:lnTo>
                  <a:pt x="2761455" y="45492"/>
                </a:lnTo>
                <a:lnTo>
                  <a:pt x="2763500" y="49496"/>
                </a:lnTo>
                <a:lnTo>
                  <a:pt x="2764522" y="54693"/>
                </a:lnTo>
                <a:lnTo>
                  <a:pt x="2764522" y="68153"/>
                </a:lnTo>
                <a:lnTo>
                  <a:pt x="2763105" y="74574"/>
                </a:lnTo>
                <a:lnTo>
                  <a:pt x="2760273" y="80346"/>
                </a:lnTo>
                <a:lnTo>
                  <a:pt x="2759036" y="95835"/>
                </a:lnTo>
                <a:lnTo>
                  <a:pt x="2768483" y="88109"/>
                </a:lnTo>
                <a:lnTo>
                  <a:pt x="2770143" y="85687"/>
                </a:lnTo>
                <a:lnTo>
                  <a:pt x="2774936" y="74366"/>
                </a:lnTo>
                <a:lnTo>
                  <a:pt x="2776534" y="60762"/>
                </a:lnTo>
                <a:lnTo>
                  <a:pt x="2776481" y="58193"/>
                </a:lnTo>
                <a:lnTo>
                  <a:pt x="2773887" y="44736"/>
                </a:lnTo>
                <a:lnTo>
                  <a:pt x="2767397" y="34822"/>
                </a:lnTo>
                <a:lnTo>
                  <a:pt x="2761306" y="28944"/>
                </a:lnTo>
                <a:lnTo>
                  <a:pt x="2753851" y="26005"/>
                </a:lnTo>
                <a:lnTo>
                  <a:pt x="2744758" y="26005"/>
                </a:lnTo>
                <a:lnTo>
                  <a:pt x="2731665" y="28608"/>
                </a:lnTo>
                <a:lnTo>
                  <a:pt x="2721520" y="36227"/>
                </a:lnTo>
                <a:lnTo>
                  <a:pt x="2719559" y="38763"/>
                </a:lnTo>
                <a:lnTo>
                  <a:pt x="2714464" y="49869"/>
                </a:lnTo>
                <a:lnTo>
                  <a:pt x="2712766" y="63702"/>
                </a:lnTo>
                <a:close/>
              </a:path>
              <a:path w="3677998" h="125359">
                <a:moveTo>
                  <a:pt x="2794084" y="27985"/>
                </a:moveTo>
                <a:lnTo>
                  <a:pt x="2794084" y="96415"/>
                </a:lnTo>
                <a:lnTo>
                  <a:pt x="2805586" y="96415"/>
                </a:lnTo>
                <a:lnTo>
                  <a:pt x="2805586" y="52201"/>
                </a:lnTo>
                <a:lnTo>
                  <a:pt x="2807140" y="47909"/>
                </a:lnTo>
                <a:lnTo>
                  <a:pt x="2810250" y="44182"/>
                </a:lnTo>
                <a:lnTo>
                  <a:pt x="2813360" y="40455"/>
                </a:lnTo>
                <a:lnTo>
                  <a:pt x="2817811" y="38591"/>
                </a:lnTo>
                <a:lnTo>
                  <a:pt x="2824914" y="38613"/>
                </a:lnTo>
                <a:lnTo>
                  <a:pt x="2827374" y="38911"/>
                </a:lnTo>
                <a:lnTo>
                  <a:pt x="2827374" y="26771"/>
                </a:lnTo>
                <a:lnTo>
                  <a:pt x="2826139" y="26643"/>
                </a:lnTo>
                <a:lnTo>
                  <a:pt x="2823668" y="26452"/>
                </a:lnTo>
                <a:lnTo>
                  <a:pt x="2819110" y="26452"/>
                </a:lnTo>
                <a:lnTo>
                  <a:pt x="2815085" y="28102"/>
                </a:lnTo>
                <a:lnTo>
                  <a:pt x="2811592" y="31403"/>
                </a:lnTo>
                <a:lnTo>
                  <a:pt x="2808099" y="34705"/>
                </a:lnTo>
                <a:lnTo>
                  <a:pt x="2805905" y="37505"/>
                </a:lnTo>
                <a:lnTo>
                  <a:pt x="2805011" y="39805"/>
                </a:lnTo>
                <a:lnTo>
                  <a:pt x="2805011" y="27985"/>
                </a:lnTo>
                <a:lnTo>
                  <a:pt x="2794084" y="27985"/>
                </a:lnTo>
                <a:close/>
              </a:path>
              <a:path w="3677998" h="125359">
                <a:moveTo>
                  <a:pt x="2978371" y="80346"/>
                </a:moveTo>
                <a:lnTo>
                  <a:pt x="2975538" y="86118"/>
                </a:lnTo>
                <a:lnTo>
                  <a:pt x="2970309" y="89003"/>
                </a:lnTo>
                <a:lnTo>
                  <a:pt x="2955741" y="89003"/>
                </a:lnTo>
                <a:lnTo>
                  <a:pt x="2950672" y="86575"/>
                </a:lnTo>
                <a:lnTo>
                  <a:pt x="2947477" y="81719"/>
                </a:lnTo>
                <a:lnTo>
                  <a:pt x="2952184" y="98907"/>
                </a:lnTo>
                <a:lnTo>
                  <a:pt x="2963819" y="98859"/>
                </a:lnTo>
                <a:lnTo>
                  <a:pt x="2977134" y="95835"/>
                </a:lnTo>
                <a:lnTo>
                  <a:pt x="2978371" y="80346"/>
                </a:lnTo>
                <a:close/>
              </a:path>
              <a:path w="3677998" h="125359">
                <a:moveTo>
                  <a:pt x="2930864" y="63702"/>
                </a:moveTo>
                <a:lnTo>
                  <a:pt x="2930892" y="65548"/>
                </a:lnTo>
                <a:lnTo>
                  <a:pt x="2933189" y="78904"/>
                </a:lnTo>
                <a:lnTo>
                  <a:pt x="2939171" y="89355"/>
                </a:lnTo>
                <a:lnTo>
                  <a:pt x="2944708" y="95723"/>
                </a:lnTo>
                <a:lnTo>
                  <a:pt x="2952184" y="98907"/>
                </a:lnTo>
                <a:lnTo>
                  <a:pt x="2947477" y="81719"/>
                </a:lnTo>
                <a:lnTo>
                  <a:pt x="2944282" y="76864"/>
                </a:lnTo>
                <a:lnTo>
                  <a:pt x="2942685" y="70794"/>
                </a:lnTo>
                <a:lnTo>
                  <a:pt x="2942685" y="55928"/>
                </a:lnTo>
                <a:lnTo>
                  <a:pt x="2944282" y="49453"/>
                </a:lnTo>
                <a:lnTo>
                  <a:pt x="2947477" y="44086"/>
                </a:lnTo>
                <a:lnTo>
                  <a:pt x="2950672" y="38719"/>
                </a:lnTo>
                <a:lnTo>
                  <a:pt x="2955784" y="36036"/>
                </a:lnTo>
                <a:lnTo>
                  <a:pt x="2970735" y="36036"/>
                </a:lnTo>
                <a:lnTo>
                  <a:pt x="2976315" y="39188"/>
                </a:lnTo>
                <a:lnTo>
                  <a:pt x="2979553" y="45492"/>
                </a:lnTo>
                <a:lnTo>
                  <a:pt x="2981598" y="49496"/>
                </a:lnTo>
                <a:lnTo>
                  <a:pt x="2982620" y="54693"/>
                </a:lnTo>
                <a:lnTo>
                  <a:pt x="2982620" y="68153"/>
                </a:lnTo>
                <a:lnTo>
                  <a:pt x="2981203" y="74574"/>
                </a:lnTo>
                <a:lnTo>
                  <a:pt x="2978371" y="80346"/>
                </a:lnTo>
                <a:lnTo>
                  <a:pt x="2977134" y="95835"/>
                </a:lnTo>
                <a:lnTo>
                  <a:pt x="2986581" y="88109"/>
                </a:lnTo>
                <a:lnTo>
                  <a:pt x="2988241" y="85687"/>
                </a:lnTo>
                <a:lnTo>
                  <a:pt x="2993034" y="74366"/>
                </a:lnTo>
                <a:lnTo>
                  <a:pt x="2994632" y="60763"/>
                </a:lnTo>
                <a:lnTo>
                  <a:pt x="2994579" y="58193"/>
                </a:lnTo>
                <a:lnTo>
                  <a:pt x="2991985" y="44736"/>
                </a:lnTo>
                <a:lnTo>
                  <a:pt x="2985495" y="34822"/>
                </a:lnTo>
                <a:lnTo>
                  <a:pt x="2979404" y="28944"/>
                </a:lnTo>
                <a:lnTo>
                  <a:pt x="2971949" y="26005"/>
                </a:lnTo>
                <a:lnTo>
                  <a:pt x="2962856" y="26005"/>
                </a:lnTo>
                <a:lnTo>
                  <a:pt x="2949763" y="28608"/>
                </a:lnTo>
                <a:lnTo>
                  <a:pt x="2939618" y="36227"/>
                </a:lnTo>
                <a:lnTo>
                  <a:pt x="2937657" y="38763"/>
                </a:lnTo>
                <a:lnTo>
                  <a:pt x="2932562" y="49869"/>
                </a:lnTo>
                <a:lnTo>
                  <a:pt x="2930864" y="63702"/>
                </a:lnTo>
                <a:close/>
              </a:path>
              <a:path w="3677998" h="125359">
                <a:moveTo>
                  <a:pt x="3023364" y="27985"/>
                </a:moveTo>
                <a:lnTo>
                  <a:pt x="3011607" y="27985"/>
                </a:lnTo>
                <a:lnTo>
                  <a:pt x="3011607" y="80335"/>
                </a:lnTo>
                <a:lnTo>
                  <a:pt x="3012565" y="84999"/>
                </a:lnTo>
                <a:lnTo>
                  <a:pt x="3014483" y="88492"/>
                </a:lnTo>
                <a:lnTo>
                  <a:pt x="3018018" y="95009"/>
                </a:lnTo>
                <a:lnTo>
                  <a:pt x="3024663" y="98268"/>
                </a:lnTo>
                <a:lnTo>
                  <a:pt x="3025025" y="81975"/>
                </a:lnTo>
                <a:lnTo>
                  <a:pt x="3023918" y="79760"/>
                </a:lnTo>
                <a:lnTo>
                  <a:pt x="3023364" y="76906"/>
                </a:lnTo>
                <a:lnTo>
                  <a:pt x="3023364" y="27985"/>
                </a:lnTo>
                <a:close/>
              </a:path>
              <a:path w="3677998" h="125359">
                <a:moveTo>
                  <a:pt x="3030883" y="88109"/>
                </a:moveTo>
                <a:lnTo>
                  <a:pt x="3027070" y="86064"/>
                </a:lnTo>
                <a:lnTo>
                  <a:pt x="3025025" y="81975"/>
                </a:lnTo>
                <a:lnTo>
                  <a:pt x="3024663" y="98268"/>
                </a:lnTo>
                <a:lnTo>
                  <a:pt x="3040680" y="98268"/>
                </a:lnTo>
                <a:lnTo>
                  <a:pt x="3046005" y="96479"/>
                </a:lnTo>
                <a:lnTo>
                  <a:pt x="3050392" y="92901"/>
                </a:lnTo>
                <a:lnTo>
                  <a:pt x="3052607" y="91112"/>
                </a:lnTo>
                <a:lnTo>
                  <a:pt x="3054460" y="88918"/>
                </a:lnTo>
                <a:lnTo>
                  <a:pt x="3055951" y="86320"/>
                </a:lnTo>
                <a:lnTo>
                  <a:pt x="3055823" y="96415"/>
                </a:lnTo>
                <a:lnTo>
                  <a:pt x="3066685" y="96415"/>
                </a:lnTo>
                <a:lnTo>
                  <a:pt x="3066685" y="27985"/>
                </a:lnTo>
                <a:lnTo>
                  <a:pt x="3055184" y="27985"/>
                </a:lnTo>
                <a:lnTo>
                  <a:pt x="3055184" y="68281"/>
                </a:lnTo>
                <a:lnTo>
                  <a:pt x="3054396" y="73541"/>
                </a:lnTo>
                <a:lnTo>
                  <a:pt x="3052820" y="77375"/>
                </a:lnTo>
                <a:lnTo>
                  <a:pt x="3049923" y="84531"/>
                </a:lnTo>
                <a:lnTo>
                  <a:pt x="3044471" y="88109"/>
                </a:lnTo>
                <a:lnTo>
                  <a:pt x="3030883" y="88109"/>
                </a:lnTo>
                <a:close/>
              </a:path>
              <a:path w="3677998" h="125359">
                <a:moveTo>
                  <a:pt x="3088516" y="27985"/>
                </a:moveTo>
                <a:lnTo>
                  <a:pt x="3088516" y="96415"/>
                </a:lnTo>
                <a:lnTo>
                  <a:pt x="3100018" y="96415"/>
                </a:lnTo>
                <a:lnTo>
                  <a:pt x="3100018" y="52201"/>
                </a:lnTo>
                <a:lnTo>
                  <a:pt x="3101573" y="47909"/>
                </a:lnTo>
                <a:lnTo>
                  <a:pt x="3104682" y="44182"/>
                </a:lnTo>
                <a:lnTo>
                  <a:pt x="3107792" y="40455"/>
                </a:lnTo>
                <a:lnTo>
                  <a:pt x="3112243" y="38592"/>
                </a:lnTo>
                <a:lnTo>
                  <a:pt x="3119346" y="38613"/>
                </a:lnTo>
                <a:lnTo>
                  <a:pt x="3121806" y="38911"/>
                </a:lnTo>
                <a:lnTo>
                  <a:pt x="3121806" y="26771"/>
                </a:lnTo>
                <a:lnTo>
                  <a:pt x="3120571" y="26643"/>
                </a:lnTo>
                <a:lnTo>
                  <a:pt x="3118100" y="26452"/>
                </a:lnTo>
                <a:lnTo>
                  <a:pt x="3113543" y="26452"/>
                </a:lnTo>
                <a:lnTo>
                  <a:pt x="3109517" y="28102"/>
                </a:lnTo>
                <a:lnTo>
                  <a:pt x="3106024" y="31404"/>
                </a:lnTo>
                <a:lnTo>
                  <a:pt x="3102531" y="34705"/>
                </a:lnTo>
                <a:lnTo>
                  <a:pt x="3100337" y="37505"/>
                </a:lnTo>
                <a:lnTo>
                  <a:pt x="3099442" y="39806"/>
                </a:lnTo>
                <a:lnTo>
                  <a:pt x="3099442" y="27985"/>
                </a:lnTo>
                <a:lnTo>
                  <a:pt x="3088516" y="27985"/>
                </a:lnTo>
                <a:close/>
              </a:path>
              <a:path w="3677998" h="125359">
                <a:moveTo>
                  <a:pt x="3179249" y="16282"/>
                </a:moveTo>
                <a:lnTo>
                  <a:pt x="3179930" y="14472"/>
                </a:lnTo>
                <a:lnTo>
                  <a:pt x="3182699" y="11756"/>
                </a:lnTo>
                <a:lnTo>
                  <a:pt x="3187694" y="11788"/>
                </a:lnTo>
                <a:lnTo>
                  <a:pt x="3190281" y="11948"/>
                </a:lnTo>
                <a:lnTo>
                  <a:pt x="3190281" y="1470"/>
                </a:lnTo>
                <a:lnTo>
                  <a:pt x="3187661" y="1278"/>
                </a:lnTo>
                <a:lnTo>
                  <a:pt x="3177758" y="1214"/>
                </a:lnTo>
                <a:lnTo>
                  <a:pt x="3172582" y="3173"/>
                </a:lnTo>
                <a:lnTo>
                  <a:pt x="3169899" y="7092"/>
                </a:lnTo>
                <a:lnTo>
                  <a:pt x="3168408" y="9307"/>
                </a:lnTo>
                <a:lnTo>
                  <a:pt x="3167577" y="12800"/>
                </a:lnTo>
                <a:lnTo>
                  <a:pt x="3167407" y="17571"/>
                </a:lnTo>
                <a:lnTo>
                  <a:pt x="3167407" y="28305"/>
                </a:lnTo>
                <a:lnTo>
                  <a:pt x="3157886" y="28305"/>
                </a:lnTo>
                <a:lnTo>
                  <a:pt x="3157886" y="37378"/>
                </a:lnTo>
                <a:lnTo>
                  <a:pt x="3167407" y="37378"/>
                </a:lnTo>
                <a:lnTo>
                  <a:pt x="3167407" y="96415"/>
                </a:lnTo>
                <a:lnTo>
                  <a:pt x="3178780" y="96415"/>
                </a:lnTo>
                <a:lnTo>
                  <a:pt x="3178780" y="37378"/>
                </a:lnTo>
                <a:lnTo>
                  <a:pt x="3190281" y="37378"/>
                </a:lnTo>
                <a:lnTo>
                  <a:pt x="3190281" y="28305"/>
                </a:lnTo>
                <a:lnTo>
                  <a:pt x="3178908" y="28305"/>
                </a:lnTo>
                <a:lnTo>
                  <a:pt x="3178908" y="20893"/>
                </a:lnTo>
                <a:lnTo>
                  <a:pt x="3179249" y="16282"/>
                </a:lnTo>
                <a:close/>
              </a:path>
              <a:path w="3677998" h="125359">
                <a:moveTo>
                  <a:pt x="3201335" y="2556"/>
                </a:moveTo>
                <a:lnTo>
                  <a:pt x="3201335" y="15590"/>
                </a:lnTo>
                <a:lnTo>
                  <a:pt x="3212837" y="15590"/>
                </a:lnTo>
                <a:lnTo>
                  <a:pt x="3212837" y="2556"/>
                </a:lnTo>
                <a:lnTo>
                  <a:pt x="3201335" y="2556"/>
                </a:lnTo>
                <a:close/>
              </a:path>
              <a:path w="3677998" h="125359">
                <a:moveTo>
                  <a:pt x="3212837" y="45255"/>
                </a:moveTo>
                <a:lnTo>
                  <a:pt x="3210622" y="47909"/>
                </a:lnTo>
                <a:lnTo>
                  <a:pt x="3209067" y="52201"/>
                </a:lnTo>
                <a:lnTo>
                  <a:pt x="3209067" y="96415"/>
                </a:lnTo>
                <a:lnTo>
                  <a:pt x="3212837" y="96415"/>
                </a:lnTo>
                <a:lnTo>
                  <a:pt x="3209067" y="57057"/>
                </a:lnTo>
                <a:lnTo>
                  <a:pt x="3212837" y="96415"/>
                </a:lnTo>
                <a:lnTo>
                  <a:pt x="3212837" y="45255"/>
                </a:lnTo>
                <a:close/>
              </a:path>
              <a:path w="3677998" h="125359">
                <a:moveTo>
                  <a:pt x="3201335" y="28305"/>
                </a:moveTo>
                <a:lnTo>
                  <a:pt x="3208491" y="39806"/>
                </a:lnTo>
                <a:lnTo>
                  <a:pt x="3209386" y="37505"/>
                </a:lnTo>
                <a:lnTo>
                  <a:pt x="3211580" y="34705"/>
                </a:lnTo>
                <a:lnTo>
                  <a:pt x="3212837" y="33517"/>
                </a:lnTo>
                <a:lnTo>
                  <a:pt x="3212837" y="28305"/>
                </a:lnTo>
                <a:lnTo>
                  <a:pt x="3201335" y="28305"/>
                </a:lnTo>
                <a:close/>
              </a:path>
              <a:path w="3677998" h="125359">
                <a:moveTo>
                  <a:pt x="3230855" y="26771"/>
                </a:moveTo>
                <a:lnTo>
                  <a:pt x="3229620" y="26644"/>
                </a:lnTo>
                <a:lnTo>
                  <a:pt x="3229961" y="27985"/>
                </a:lnTo>
                <a:lnTo>
                  <a:pt x="3230855" y="27985"/>
                </a:lnTo>
                <a:lnTo>
                  <a:pt x="3230855" y="26771"/>
                </a:lnTo>
                <a:close/>
              </a:path>
              <a:path w="3677998" h="125359">
                <a:moveTo>
                  <a:pt x="3229961" y="38803"/>
                </a:moveTo>
                <a:lnTo>
                  <a:pt x="3229961" y="96415"/>
                </a:lnTo>
                <a:lnTo>
                  <a:pt x="3241462" y="96415"/>
                </a:lnTo>
                <a:lnTo>
                  <a:pt x="3230855" y="38911"/>
                </a:lnTo>
                <a:lnTo>
                  <a:pt x="3229961" y="38803"/>
                </a:lnTo>
                <a:close/>
              </a:path>
              <a:path w="3677998" h="125359">
                <a:moveTo>
                  <a:pt x="3282206" y="103571"/>
                </a:moveTo>
                <a:lnTo>
                  <a:pt x="3281014" y="107192"/>
                </a:lnTo>
                <a:lnTo>
                  <a:pt x="3278947" y="109258"/>
                </a:lnTo>
                <a:lnTo>
                  <a:pt x="3276008" y="109769"/>
                </a:lnTo>
                <a:lnTo>
                  <a:pt x="3276008" y="115839"/>
                </a:lnTo>
                <a:lnTo>
                  <a:pt x="3281035" y="114944"/>
                </a:lnTo>
                <a:lnTo>
                  <a:pt x="3284570" y="112580"/>
                </a:lnTo>
                <a:lnTo>
                  <a:pt x="3286615" y="108746"/>
                </a:lnTo>
                <a:lnTo>
                  <a:pt x="3288659" y="104913"/>
                </a:lnTo>
                <a:lnTo>
                  <a:pt x="3289682" y="100462"/>
                </a:lnTo>
                <a:lnTo>
                  <a:pt x="3289682" y="82486"/>
                </a:lnTo>
                <a:lnTo>
                  <a:pt x="3276008" y="82486"/>
                </a:lnTo>
                <a:lnTo>
                  <a:pt x="3281780" y="96415"/>
                </a:lnTo>
                <a:lnTo>
                  <a:pt x="3282973" y="96415"/>
                </a:lnTo>
                <a:lnTo>
                  <a:pt x="3283154" y="97448"/>
                </a:lnTo>
                <a:lnTo>
                  <a:pt x="3283164" y="99801"/>
                </a:lnTo>
                <a:lnTo>
                  <a:pt x="3282206" y="103571"/>
                </a:lnTo>
                <a:close/>
              </a:path>
              <a:path w="3677998" h="125359">
                <a:moveTo>
                  <a:pt x="3455458" y="79459"/>
                </a:moveTo>
                <a:lnTo>
                  <a:pt x="3455236" y="78781"/>
                </a:lnTo>
                <a:lnTo>
                  <a:pt x="3454896" y="74947"/>
                </a:lnTo>
                <a:lnTo>
                  <a:pt x="3443842" y="74947"/>
                </a:lnTo>
                <a:lnTo>
                  <a:pt x="3444140" y="81762"/>
                </a:lnTo>
                <a:lnTo>
                  <a:pt x="3446408" y="87481"/>
                </a:lnTo>
                <a:lnTo>
                  <a:pt x="3446984" y="88109"/>
                </a:lnTo>
                <a:lnTo>
                  <a:pt x="3450646" y="92102"/>
                </a:lnTo>
                <a:lnTo>
                  <a:pt x="3447952" y="88109"/>
                </a:lnTo>
                <a:lnTo>
                  <a:pt x="3453405" y="84531"/>
                </a:lnTo>
                <a:lnTo>
                  <a:pt x="3455458" y="79459"/>
                </a:lnTo>
                <a:close/>
              </a:path>
              <a:path w="3677998" h="125359">
                <a:moveTo>
                  <a:pt x="3470167" y="55263"/>
                </a:moveTo>
                <a:lnTo>
                  <a:pt x="3470167" y="36036"/>
                </a:lnTo>
                <a:lnTo>
                  <a:pt x="3469400" y="55076"/>
                </a:lnTo>
                <a:lnTo>
                  <a:pt x="3470167" y="66712"/>
                </a:lnTo>
                <a:lnTo>
                  <a:pt x="3475214" y="67983"/>
                </a:lnTo>
                <a:lnTo>
                  <a:pt x="3480113" y="69218"/>
                </a:lnTo>
                <a:lnTo>
                  <a:pt x="3477003" y="56929"/>
                </a:lnTo>
                <a:lnTo>
                  <a:pt x="3470167" y="55263"/>
                </a:lnTo>
                <a:close/>
              </a:path>
              <a:path w="3677998" h="125359">
                <a:moveTo>
                  <a:pt x="3498025" y="47664"/>
                </a:moveTo>
                <a:lnTo>
                  <a:pt x="3498110" y="43234"/>
                </a:lnTo>
                <a:lnTo>
                  <a:pt x="3496726" y="39103"/>
                </a:lnTo>
                <a:lnTo>
                  <a:pt x="3493872" y="35269"/>
                </a:lnTo>
                <a:lnTo>
                  <a:pt x="3489314" y="29221"/>
                </a:lnTo>
                <a:lnTo>
                  <a:pt x="3481881" y="26196"/>
                </a:lnTo>
                <a:lnTo>
                  <a:pt x="3484415" y="40572"/>
                </a:lnTo>
                <a:lnTo>
                  <a:pt x="3486034" y="42702"/>
                </a:lnTo>
                <a:lnTo>
                  <a:pt x="3486950" y="45066"/>
                </a:lnTo>
                <a:lnTo>
                  <a:pt x="3487163" y="47664"/>
                </a:lnTo>
                <a:lnTo>
                  <a:pt x="3498025" y="47664"/>
                </a:lnTo>
                <a:close/>
              </a:path>
              <a:path w="3677998" h="125359">
                <a:moveTo>
                  <a:pt x="3458665" y="63641"/>
                </a:moveTo>
                <a:lnTo>
                  <a:pt x="3460241" y="64234"/>
                </a:lnTo>
                <a:lnTo>
                  <a:pt x="3458921" y="50476"/>
                </a:lnTo>
                <a:lnTo>
                  <a:pt x="3460806" y="38528"/>
                </a:lnTo>
                <a:lnTo>
                  <a:pt x="3463042" y="36866"/>
                </a:lnTo>
                <a:lnTo>
                  <a:pt x="3463564" y="53330"/>
                </a:lnTo>
                <a:lnTo>
                  <a:pt x="3466077" y="65682"/>
                </a:lnTo>
                <a:lnTo>
                  <a:pt x="3466077" y="54267"/>
                </a:lnTo>
                <a:lnTo>
                  <a:pt x="3466333" y="36036"/>
                </a:lnTo>
                <a:lnTo>
                  <a:pt x="3470167" y="27985"/>
                </a:lnTo>
                <a:lnTo>
                  <a:pt x="3458665" y="27985"/>
                </a:lnTo>
                <a:lnTo>
                  <a:pt x="3457451" y="42383"/>
                </a:lnTo>
                <a:lnTo>
                  <a:pt x="3458570" y="40189"/>
                </a:lnTo>
                <a:lnTo>
                  <a:pt x="3458665" y="61593"/>
                </a:lnTo>
                <a:lnTo>
                  <a:pt x="3458665" y="50061"/>
                </a:lnTo>
                <a:lnTo>
                  <a:pt x="3457451" y="48090"/>
                </a:lnTo>
                <a:lnTo>
                  <a:pt x="3457420" y="28198"/>
                </a:lnTo>
                <a:lnTo>
                  <a:pt x="3452755" y="32202"/>
                </a:lnTo>
                <a:lnTo>
                  <a:pt x="3448090" y="36206"/>
                </a:lnTo>
                <a:lnTo>
                  <a:pt x="3445758" y="41446"/>
                </a:lnTo>
                <a:lnTo>
                  <a:pt x="3445758" y="53415"/>
                </a:lnTo>
                <a:lnTo>
                  <a:pt x="3448229" y="57717"/>
                </a:lnTo>
                <a:lnTo>
                  <a:pt x="3453170" y="60826"/>
                </a:lnTo>
                <a:lnTo>
                  <a:pt x="3455939" y="62616"/>
                </a:lnTo>
                <a:lnTo>
                  <a:pt x="3458665" y="63641"/>
                </a:lnTo>
                <a:close/>
              </a:path>
              <a:path w="3677998" h="125359">
                <a:moveTo>
                  <a:pt x="3456301" y="77375"/>
                </a:moveTo>
                <a:lnTo>
                  <a:pt x="3455458" y="79459"/>
                </a:lnTo>
                <a:lnTo>
                  <a:pt x="3456194" y="81720"/>
                </a:lnTo>
                <a:lnTo>
                  <a:pt x="3457771" y="83764"/>
                </a:lnTo>
                <a:lnTo>
                  <a:pt x="3460667" y="87470"/>
                </a:lnTo>
                <a:lnTo>
                  <a:pt x="3465694" y="89323"/>
                </a:lnTo>
                <a:lnTo>
                  <a:pt x="3466077" y="65682"/>
                </a:lnTo>
                <a:lnTo>
                  <a:pt x="3463564" y="53330"/>
                </a:lnTo>
                <a:lnTo>
                  <a:pt x="3461860" y="52265"/>
                </a:lnTo>
                <a:lnTo>
                  <a:pt x="3463564" y="53330"/>
                </a:lnTo>
                <a:lnTo>
                  <a:pt x="3463042" y="36866"/>
                </a:lnTo>
                <a:lnTo>
                  <a:pt x="3460806" y="38528"/>
                </a:lnTo>
                <a:lnTo>
                  <a:pt x="3458921" y="50476"/>
                </a:lnTo>
                <a:lnTo>
                  <a:pt x="3460241" y="64234"/>
                </a:lnTo>
                <a:lnTo>
                  <a:pt x="3458665" y="63641"/>
                </a:lnTo>
                <a:lnTo>
                  <a:pt x="3458665" y="68281"/>
                </a:lnTo>
                <a:lnTo>
                  <a:pt x="3457877" y="73541"/>
                </a:lnTo>
                <a:lnTo>
                  <a:pt x="3456301" y="77375"/>
                </a:lnTo>
                <a:close/>
              </a:path>
              <a:path w="3677998" h="125359">
                <a:moveTo>
                  <a:pt x="3459304" y="96415"/>
                </a:moveTo>
                <a:lnTo>
                  <a:pt x="3459432" y="86320"/>
                </a:lnTo>
                <a:lnTo>
                  <a:pt x="3457941" y="88918"/>
                </a:lnTo>
                <a:lnTo>
                  <a:pt x="3456088" y="91112"/>
                </a:lnTo>
                <a:lnTo>
                  <a:pt x="3453873" y="92901"/>
                </a:lnTo>
                <a:lnTo>
                  <a:pt x="3452446" y="94065"/>
                </a:lnTo>
                <a:lnTo>
                  <a:pt x="3454885" y="96724"/>
                </a:lnTo>
                <a:lnTo>
                  <a:pt x="3462095" y="99035"/>
                </a:lnTo>
                <a:lnTo>
                  <a:pt x="3470167" y="96415"/>
                </a:lnTo>
                <a:lnTo>
                  <a:pt x="3459432" y="86320"/>
                </a:lnTo>
                <a:lnTo>
                  <a:pt x="3459304" y="96415"/>
                </a:lnTo>
                <a:close/>
              </a:path>
              <a:path w="3677998" h="125359">
                <a:moveTo>
                  <a:pt x="3524393" y="28305"/>
                </a:moveTo>
                <a:lnTo>
                  <a:pt x="3524393" y="96415"/>
                </a:lnTo>
                <a:lnTo>
                  <a:pt x="3536086" y="96415"/>
                </a:lnTo>
                <a:lnTo>
                  <a:pt x="3536086" y="28305"/>
                </a:lnTo>
                <a:lnTo>
                  <a:pt x="3524393" y="28305"/>
                </a:lnTo>
                <a:close/>
              </a:path>
              <a:path w="3677998" h="125359">
                <a:moveTo>
                  <a:pt x="3524393" y="2556"/>
                </a:moveTo>
                <a:lnTo>
                  <a:pt x="3524393" y="15590"/>
                </a:lnTo>
                <a:lnTo>
                  <a:pt x="3536086" y="15590"/>
                </a:lnTo>
                <a:lnTo>
                  <a:pt x="3536086" y="2556"/>
                </a:lnTo>
                <a:lnTo>
                  <a:pt x="3524393" y="2556"/>
                </a:lnTo>
                <a:close/>
              </a:path>
              <a:path w="3677998" h="125359">
                <a:moveTo>
                  <a:pt x="3626307" y="36803"/>
                </a:moveTo>
                <a:lnTo>
                  <a:pt x="3626339" y="89355"/>
                </a:lnTo>
                <a:lnTo>
                  <a:pt x="3630013" y="38932"/>
                </a:lnTo>
                <a:lnTo>
                  <a:pt x="3626402" y="36419"/>
                </a:lnTo>
                <a:lnTo>
                  <a:pt x="3626096" y="36803"/>
                </a:lnTo>
                <a:lnTo>
                  <a:pt x="3624856" y="38356"/>
                </a:lnTo>
                <a:lnTo>
                  <a:pt x="3619714" y="49267"/>
                </a:lnTo>
                <a:lnTo>
                  <a:pt x="3618000" y="63254"/>
                </a:lnTo>
                <a:lnTo>
                  <a:pt x="3618045" y="65858"/>
                </a:lnTo>
                <a:lnTo>
                  <a:pt x="3620400" y="79823"/>
                </a:lnTo>
                <a:lnTo>
                  <a:pt x="3626339" y="89355"/>
                </a:lnTo>
                <a:lnTo>
                  <a:pt x="3626307" y="36803"/>
                </a:lnTo>
                <a:close/>
              </a:path>
              <a:path w="3677998" h="125359">
                <a:moveTo>
                  <a:pt x="3601324" y="96415"/>
                </a:moveTo>
                <a:lnTo>
                  <a:pt x="3601324" y="56098"/>
                </a:lnTo>
                <a:lnTo>
                  <a:pt x="3601611" y="52659"/>
                </a:lnTo>
                <a:lnTo>
                  <a:pt x="3600749" y="37697"/>
                </a:lnTo>
                <a:lnTo>
                  <a:pt x="3600749" y="27985"/>
                </a:lnTo>
                <a:lnTo>
                  <a:pt x="3589822" y="27985"/>
                </a:lnTo>
                <a:lnTo>
                  <a:pt x="3589822" y="96415"/>
                </a:lnTo>
                <a:lnTo>
                  <a:pt x="3601324" y="96415"/>
                </a:lnTo>
                <a:close/>
              </a:path>
              <a:path w="3677998" h="125359">
                <a:moveTo>
                  <a:pt x="3646690" y="26771"/>
                </a:moveTo>
                <a:lnTo>
                  <a:pt x="3638767" y="26771"/>
                </a:lnTo>
                <a:lnTo>
                  <a:pt x="3639384" y="29838"/>
                </a:lnTo>
                <a:lnTo>
                  <a:pt x="3642792" y="36611"/>
                </a:lnTo>
                <a:lnTo>
                  <a:pt x="3646690" y="26771"/>
                </a:lnTo>
                <a:close/>
              </a:path>
              <a:path w="3677998" h="125359">
                <a:moveTo>
                  <a:pt x="3677998" y="28624"/>
                </a:moveTo>
                <a:lnTo>
                  <a:pt x="3667392" y="28624"/>
                </a:lnTo>
                <a:lnTo>
                  <a:pt x="3667392" y="37250"/>
                </a:lnTo>
                <a:lnTo>
                  <a:pt x="3665134" y="34396"/>
                </a:lnTo>
                <a:lnTo>
                  <a:pt x="3662919" y="32224"/>
                </a:lnTo>
                <a:lnTo>
                  <a:pt x="3660747" y="30733"/>
                </a:lnTo>
                <a:lnTo>
                  <a:pt x="3656743" y="28092"/>
                </a:lnTo>
                <a:lnTo>
                  <a:pt x="3652057" y="26771"/>
                </a:lnTo>
                <a:lnTo>
                  <a:pt x="3646690" y="26771"/>
                </a:lnTo>
                <a:lnTo>
                  <a:pt x="3642792" y="36611"/>
                </a:lnTo>
                <a:lnTo>
                  <a:pt x="3639384" y="29838"/>
                </a:lnTo>
                <a:lnTo>
                  <a:pt x="3638767" y="26771"/>
                </a:lnTo>
                <a:lnTo>
                  <a:pt x="3635996" y="28089"/>
                </a:lnTo>
                <a:lnTo>
                  <a:pt x="3640704" y="36930"/>
                </a:lnTo>
                <a:lnTo>
                  <a:pt x="3641855" y="87853"/>
                </a:lnTo>
                <a:lnTo>
                  <a:pt x="3642954" y="36930"/>
                </a:lnTo>
                <a:lnTo>
                  <a:pt x="3654208" y="36930"/>
                </a:lnTo>
                <a:lnTo>
                  <a:pt x="3658659" y="38975"/>
                </a:lnTo>
                <a:lnTo>
                  <a:pt x="3662152" y="43064"/>
                </a:lnTo>
                <a:lnTo>
                  <a:pt x="3665645" y="47153"/>
                </a:lnTo>
                <a:lnTo>
                  <a:pt x="3667392" y="53436"/>
                </a:lnTo>
                <a:lnTo>
                  <a:pt x="3674165" y="111430"/>
                </a:lnTo>
                <a:lnTo>
                  <a:pt x="3676721" y="106404"/>
                </a:lnTo>
                <a:lnTo>
                  <a:pt x="3677998" y="99546"/>
                </a:lnTo>
                <a:lnTo>
                  <a:pt x="3677998" y="28624"/>
                </a:lnTo>
                <a:close/>
              </a:path>
              <a:path w="3677998" h="125359">
                <a:moveTo>
                  <a:pt x="3623517" y="117106"/>
                </a:moveTo>
                <a:lnTo>
                  <a:pt x="3628543" y="120407"/>
                </a:lnTo>
                <a:lnTo>
                  <a:pt x="3633570" y="123708"/>
                </a:lnTo>
                <a:lnTo>
                  <a:pt x="3639768" y="125359"/>
                </a:lnTo>
                <a:lnTo>
                  <a:pt x="3647137" y="125359"/>
                </a:lnTo>
                <a:lnTo>
                  <a:pt x="3653335" y="124981"/>
                </a:lnTo>
                <a:lnTo>
                  <a:pt x="3665968" y="120636"/>
                </a:lnTo>
                <a:lnTo>
                  <a:pt x="3674165" y="111430"/>
                </a:lnTo>
                <a:lnTo>
                  <a:pt x="3667392" y="53436"/>
                </a:lnTo>
                <a:lnTo>
                  <a:pt x="3667392" y="67535"/>
                </a:lnTo>
                <a:lnTo>
                  <a:pt x="3666455" y="72455"/>
                </a:lnTo>
                <a:lnTo>
                  <a:pt x="3664581" y="76672"/>
                </a:lnTo>
                <a:lnTo>
                  <a:pt x="3661215" y="84126"/>
                </a:lnTo>
                <a:lnTo>
                  <a:pt x="3655401" y="87853"/>
                </a:lnTo>
                <a:lnTo>
                  <a:pt x="3645603" y="87853"/>
                </a:lnTo>
                <a:lnTo>
                  <a:pt x="3645603" y="45620"/>
                </a:lnTo>
                <a:lnTo>
                  <a:pt x="3644666" y="40317"/>
                </a:lnTo>
                <a:lnTo>
                  <a:pt x="3642954" y="36930"/>
                </a:lnTo>
                <a:lnTo>
                  <a:pt x="3641855" y="87853"/>
                </a:lnTo>
                <a:lnTo>
                  <a:pt x="3640704" y="36930"/>
                </a:lnTo>
                <a:lnTo>
                  <a:pt x="3635996" y="28089"/>
                </a:lnTo>
                <a:lnTo>
                  <a:pt x="3632824" y="26452"/>
                </a:lnTo>
                <a:lnTo>
                  <a:pt x="3632004" y="29987"/>
                </a:lnTo>
                <a:lnTo>
                  <a:pt x="3632058" y="43192"/>
                </a:lnTo>
                <a:lnTo>
                  <a:pt x="3630609" y="52350"/>
                </a:lnTo>
                <a:lnTo>
                  <a:pt x="3632185" y="48303"/>
                </a:lnTo>
                <a:lnTo>
                  <a:pt x="3633236" y="45631"/>
                </a:lnTo>
                <a:lnTo>
                  <a:pt x="3633910" y="49113"/>
                </a:lnTo>
                <a:lnTo>
                  <a:pt x="3633910" y="81035"/>
                </a:lnTo>
                <a:lnTo>
                  <a:pt x="3634518" y="81815"/>
                </a:lnTo>
                <a:lnTo>
                  <a:pt x="3635167" y="40721"/>
                </a:lnTo>
                <a:lnTo>
                  <a:pt x="3637648" y="85841"/>
                </a:lnTo>
                <a:lnTo>
                  <a:pt x="3645603" y="96415"/>
                </a:lnTo>
                <a:lnTo>
                  <a:pt x="3645795" y="97246"/>
                </a:lnTo>
                <a:lnTo>
                  <a:pt x="3651119" y="97246"/>
                </a:lnTo>
                <a:lnTo>
                  <a:pt x="3655401" y="96394"/>
                </a:lnTo>
                <a:lnTo>
                  <a:pt x="3658638" y="94690"/>
                </a:lnTo>
                <a:lnTo>
                  <a:pt x="3661876" y="92986"/>
                </a:lnTo>
                <a:lnTo>
                  <a:pt x="3664645" y="90388"/>
                </a:lnTo>
                <a:lnTo>
                  <a:pt x="3666945" y="86895"/>
                </a:lnTo>
                <a:lnTo>
                  <a:pt x="3667072" y="96309"/>
                </a:lnTo>
                <a:lnTo>
                  <a:pt x="3666327" y="102847"/>
                </a:lnTo>
                <a:lnTo>
                  <a:pt x="3664708" y="106510"/>
                </a:lnTo>
                <a:lnTo>
                  <a:pt x="3661982" y="112729"/>
                </a:lnTo>
                <a:lnTo>
                  <a:pt x="3656210" y="115839"/>
                </a:lnTo>
                <a:lnTo>
                  <a:pt x="3641812" y="115839"/>
                </a:lnTo>
                <a:lnTo>
                  <a:pt x="3637723" y="114561"/>
                </a:lnTo>
                <a:lnTo>
                  <a:pt x="3635124" y="112005"/>
                </a:lnTo>
                <a:lnTo>
                  <a:pt x="3633463" y="110344"/>
                </a:lnTo>
                <a:lnTo>
                  <a:pt x="3632356" y="107980"/>
                </a:lnTo>
                <a:lnTo>
                  <a:pt x="3631802" y="104913"/>
                </a:lnTo>
                <a:lnTo>
                  <a:pt x="3620109" y="104913"/>
                </a:lnTo>
                <a:lnTo>
                  <a:pt x="3620705" y="111941"/>
                </a:lnTo>
                <a:lnTo>
                  <a:pt x="3623517" y="117106"/>
                </a:lnTo>
                <a:close/>
              </a:path>
              <a:path w="3677998" h="125359">
                <a:moveTo>
                  <a:pt x="3629821" y="57653"/>
                </a:moveTo>
                <a:lnTo>
                  <a:pt x="3630609" y="52350"/>
                </a:lnTo>
                <a:lnTo>
                  <a:pt x="3632058" y="43192"/>
                </a:lnTo>
                <a:lnTo>
                  <a:pt x="3632004" y="29987"/>
                </a:lnTo>
                <a:lnTo>
                  <a:pt x="3632824" y="26452"/>
                </a:lnTo>
                <a:lnTo>
                  <a:pt x="3618682" y="26452"/>
                </a:lnTo>
                <a:lnTo>
                  <a:pt x="3614657" y="27325"/>
                </a:lnTo>
                <a:lnTo>
                  <a:pt x="3611036" y="29072"/>
                </a:lnTo>
                <a:lnTo>
                  <a:pt x="3607415" y="30818"/>
                </a:lnTo>
                <a:lnTo>
                  <a:pt x="3603986" y="33693"/>
                </a:lnTo>
                <a:lnTo>
                  <a:pt x="3600749" y="37697"/>
                </a:lnTo>
                <a:lnTo>
                  <a:pt x="3601611" y="52659"/>
                </a:lnTo>
                <a:lnTo>
                  <a:pt x="3602186" y="50252"/>
                </a:lnTo>
                <a:lnTo>
                  <a:pt x="3602761" y="47846"/>
                </a:lnTo>
                <a:lnTo>
                  <a:pt x="3604007" y="45513"/>
                </a:lnTo>
                <a:lnTo>
                  <a:pt x="3605924" y="43256"/>
                </a:lnTo>
                <a:lnTo>
                  <a:pt x="3608310" y="40445"/>
                </a:lnTo>
                <a:lnTo>
                  <a:pt x="3611078" y="38570"/>
                </a:lnTo>
                <a:lnTo>
                  <a:pt x="3614231" y="37633"/>
                </a:lnTo>
                <a:lnTo>
                  <a:pt x="3615977" y="37079"/>
                </a:lnTo>
                <a:lnTo>
                  <a:pt x="3618213" y="36803"/>
                </a:lnTo>
                <a:lnTo>
                  <a:pt x="3626096" y="36803"/>
                </a:lnTo>
                <a:lnTo>
                  <a:pt x="3626402" y="36419"/>
                </a:lnTo>
                <a:lnTo>
                  <a:pt x="3630013" y="38932"/>
                </a:lnTo>
                <a:lnTo>
                  <a:pt x="3626339" y="89355"/>
                </a:lnTo>
                <a:lnTo>
                  <a:pt x="3631898" y="94616"/>
                </a:lnTo>
                <a:lnTo>
                  <a:pt x="3633910" y="95432"/>
                </a:lnTo>
                <a:lnTo>
                  <a:pt x="3633910" y="96415"/>
                </a:lnTo>
                <a:lnTo>
                  <a:pt x="3636335" y="96415"/>
                </a:lnTo>
                <a:lnTo>
                  <a:pt x="3638383" y="97246"/>
                </a:lnTo>
                <a:lnTo>
                  <a:pt x="3645795" y="97246"/>
                </a:lnTo>
                <a:lnTo>
                  <a:pt x="3645603" y="96415"/>
                </a:lnTo>
                <a:lnTo>
                  <a:pt x="3637648" y="85841"/>
                </a:lnTo>
                <a:lnTo>
                  <a:pt x="3635167" y="40721"/>
                </a:lnTo>
                <a:lnTo>
                  <a:pt x="3634518" y="81815"/>
                </a:lnTo>
                <a:lnTo>
                  <a:pt x="3633910" y="81035"/>
                </a:lnTo>
                <a:lnTo>
                  <a:pt x="3631387" y="77790"/>
                </a:lnTo>
                <a:lnTo>
                  <a:pt x="3629821" y="71923"/>
                </a:lnTo>
                <a:lnTo>
                  <a:pt x="3629821" y="57653"/>
                </a:lnTo>
                <a:close/>
              </a:path>
              <a:path w="3677998" h="125359">
                <a:moveTo>
                  <a:pt x="3457451" y="42383"/>
                </a:moveTo>
                <a:lnTo>
                  <a:pt x="3458665" y="27985"/>
                </a:lnTo>
                <a:lnTo>
                  <a:pt x="3470167" y="27985"/>
                </a:lnTo>
                <a:lnTo>
                  <a:pt x="3466333" y="36036"/>
                </a:lnTo>
                <a:lnTo>
                  <a:pt x="3466077" y="54267"/>
                </a:lnTo>
                <a:lnTo>
                  <a:pt x="3466077" y="65682"/>
                </a:lnTo>
                <a:lnTo>
                  <a:pt x="3465694" y="89323"/>
                </a:lnTo>
                <a:lnTo>
                  <a:pt x="3460667" y="87470"/>
                </a:lnTo>
                <a:lnTo>
                  <a:pt x="3457771" y="83764"/>
                </a:lnTo>
                <a:lnTo>
                  <a:pt x="3456194" y="81720"/>
                </a:lnTo>
                <a:lnTo>
                  <a:pt x="3455458" y="79459"/>
                </a:lnTo>
                <a:lnTo>
                  <a:pt x="3453405" y="84531"/>
                </a:lnTo>
                <a:lnTo>
                  <a:pt x="3447952" y="88109"/>
                </a:lnTo>
                <a:lnTo>
                  <a:pt x="3450646" y="92102"/>
                </a:lnTo>
                <a:lnTo>
                  <a:pt x="3446984" y="88109"/>
                </a:lnTo>
                <a:lnTo>
                  <a:pt x="3434364" y="88109"/>
                </a:lnTo>
                <a:lnTo>
                  <a:pt x="3430551" y="86064"/>
                </a:lnTo>
                <a:lnTo>
                  <a:pt x="3428507" y="81975"/>
                </a:lnTo>
                <a:lnTo>
                  <a:pt x="3427399" y="79760"/>
                </a:lnTo>
                <a:lnTo>
                  <a:pt x="3426845" y="76906"/>
                </a:lnTo>
                <a:lnTo>
                  <a:pt x="3426845" y="27985"/>
                </a:lnTo>
                <a:lnTo>
                  <a:pt x="3415088" y="27985"/>
                </a:lnTo>
                <a:lnTo>
                  <a:pt x="3415088" y="80335"/>
                </a:lnTo>
                <a:lnTo>
                  <a:pt x="3416047" y="84999"/>
                </a:lnTo>
                <a:lnTo>
                  <a:pt x="3417964" y="88492"/>
                </a:lnTo>
                <a:lnTo>
                  <a:pt x="3421499" y="95009"/>
                </a:lnTo>
                <a:lnTo>
                  <a:pt x="3428145" y="98268"/>
                </a:lnTo>
                <a:lnTo>
                  <a:pt x="3444161" y="98268"/>
                </a:lnTo>
                <a:lnTo>
                  <a:pt x="3449486" y="96479"/>
                </a:lnTo>
                <a:lnTo>
                  <a:pt x="3452446" y="94065"/>
                </a:lnTo>
                <a:lnTo>
                  <a:pt x="3453873" y="92901"/>
                </a:lnTo>
                <a:lnTo>
                  <a:pt x="3456088" y="91112"/>
                </a:lnTo>
                <a:lnTo>
                  <a:pt x="3457941" y="88918"/>
                </a:lnTo>
                <a:lnTo>
                  <a:pt x="3459432" y="86320"/>
                </a:lnTo>
                <a:lnTo>
                  <a:pt x="3470167" y="96415"/>
                </a:lnTo>
                <a:lnTo>
                  <a:pt x="3462095" y="99035"/>
                </a:lnTo>
                <a:lnTo>
                  <a:pt x="3481732" y="99035"/>
                </a:lnTo>
                <a:lnTo>
                  <a:pt x="3488771" y="96820"/>
                </a:lnTo>
                <a:lnTo>
                  <a:pt x="3493392" y="92390"/>
                </a:lnTo>
                <a:lnTo>
                  <a:pt x="3498014" y="87960"/>
                </a:lnTo>
                <a:lnTo>
                  <a:pt x="3500325" y="82699"/>
                </a:lnTo>
                <a:lnTo>
                  <a:pt x="3500325" y="70304"/>
                </a:lnTo>
                <a:lnTo>
                  <a:pt x="3498089" y="65682"/>
                </a:lnTo>
                <a:lnTo>
                  <a:pt x="3493616" y="62743"/>
                </a:lnTo>
                <a:lnTo>
                  <a:pt x="3490805" y="60869"/>
                </a:lnTo>
                <a:lnTo>
                  <a:pt x="3485267" y="58931"/>
                </a:lnTo>
                <a:lnTo>
                  <a:pt x="3477003" y="56929"/>
                </a:lnTo>
                <a:lnTo>
                  <a:pt x="3480113" y="69218"/>
                </a:lnTo>
                <a:lnTo>
                  <a:pt x="3483393" y="70304"/>
                </a:lnTo>
                <a:lnTo>
                  <a:pt x="3485054" y="71241"/>
                </a:lnTo>
                <a:lnTo>
                  <a:pt x="3487653" y="72775"/>
                </a:lnTo>
                <a:lnTo>
                  <a:pt x="3488952" y="75011"/>
                </a:lnTo>
                <a:lnTo>
                  <a:pt x="3488952" y="81826"/>
                </a:lnTo>
                <a:lnTo>
                  <a:pt x="3487334" y="84691"/>
                </a:lnTo>
                <a:lnTo>
                  <a:pt x="3484096" y="86544"/>
                </a:lnTo>
                <a:lnTo>
                  <a:pt x="3480858" y="88396"/>
                </a:lnTo>
                <a:lnTo>
                  <a:pt x="3477110" y="89323"/>
                </a:lnTo>
                <a:lnTo>
                  <a:pt x="3470167" y="89323"/>
                </a:lnTo>
                <a:lnTo>
                  <a:pt x="3470167" y="66712"/>
                </a:lnTo>
                <a:lnTo>
                  <a:pt x="3469400" y="55076"/>
                </a:lnTo>
                <a:lnTo>
                  <a:pt x="3470167" y="36036"/>
                </a:lnTo>
                <a:lnTo>
                  <a:pt x="3477195" y="36036"/>
                </a:lnTo>
                <a:lnTo>
                  <a:pt x="3481774" y="37548"/>
                </a:lnTo>
                <a:lnTo>
                  <a:pt x="3484415" y="40572"/>
                </a:lnTo>
                <a:lnTo>
                  <a:pt x="3481881" y="26196"/>
                </a:lnTo>
                <a:lnTo>
                  <a:pt x="3463692" y="26196"/>
                </a:lnTo>
                <a:lnTo>
                  <a:pt x="3457420" y="28198"/>
                </a:lnTo>
                <a:lnTo>
                  <a:pt x="3457451" y="48090"/>
                </a:lnTo>
                <a:lnTo>
                  <a:pt x="3457451" y="42383"/>
                </a:lnTo>
                <a:close/>
              </a:path>
              <a:path w="3677998" h="125359">
                <a:moveTo>
                  <a:pt x="3281780" y="49539"/>
                </a:moveTo>
                <a:lnTo>
                  <a:pt x="3283410" y="44491"/>
                </a:lnTo>
                <a:lnTo>
                  <a:pt x="3286668" y="41467"/>
                </a:lnTo>
                <a:lnTo>
                  <a:pt x="3289927" y="38442"/>
                </a:lnTo>
                <a:lnTo>
                  <a:pt x="3293814" y="36930"/>
                </a:lnTo>
                <a:lnTo>
                  <a:pt x="3301609" y="36930"/>
                </a:lnTo>
                <a:lnTo>
                  <a:pt x="3304389" y="37782"/>
                </a:lnTo>
                <a:lnTo>
                  <a:pt x="3306667" y="39486"/>
                </a:lnTo>
                <a:lnTo>
                  <a:pt x="3308947" y="41190"/>
                </a:lnTo>
                <a:lnTo>
                  <a:pt x="3310086" y="44321"/>
                </a:lnTo>
                <a:lnTo>
                  <a:pt x="3310086" y="96415"/>
                </a:lnTo>
                <a:lnTo>
                  <a:pt x="3322035" y="96415"/>
                </a:lnTo>
                <a:lnTo>
                  <a:pt x="3322035" y="44810"/>
                </a:lnTo>
                <a:lnTo>
                  <a:pt x="3321140" y="39997"/>
                </a:lnTo>
                <a:lnTo>
                  <a:pt x="3319351" y="36419"/>
                </a:lnTo>
                <a:lnTo>
                  <a:pt x="3316028" y="29774"/>
                </a:lnTo>
                <a:lnTo>
                  <a:pt x="3309767" y="26452"/>
                </a:lnTo>
                <a:lnTo>
                  <a:pt x="3296263" y="26452"/>
                </a:lnTo>
                <a:lnTo>
                  <a:pt x="3292387" y="27336"/>
                </a:lnTo>
                <a:lnTo>
                  <a:pt x="3288937" y="29103"/>
                </a:lnTo>
                <a:lnTo>
                  <a:pt x="3285486" y="30871"/>
                </a:lnTo>
                <a:lnTo>
                  <a:pt x="3282483" y="33587"/>
                </a:lnTo>
                <a:lnTo>
                  <a:pt x="3279927" y="37250"/>
                </a:lnTo>
                <a:lnTo>
                  <a:pt x="3278394" y="34268"/>
                </a:lnTo>
                <a:lnTo>
                  <a:pt x="3276690" y="32011"/>
                </a:lnTo>
                <a:lnTo>
                  <a:pt x="3274816" y="30477"/>
                </a:lnTo>
                <a:lnTo>
                  <a:pt x="3271493" y="27794"/>
                </a:lnTo>
                <a:lnTo>
                  <a:pt x="3267105" y="26452"/>
                </a:lnTo>
                <a:lnTo>
                  <a:pt x="3256840" y="26452"/>
                </a:lnTo>
                <a:lnTo>
                  <a:pt x="3252537" y="27751"/>
                </a:lnTo>
                <a:lnTo>
                  <a:pt x="3248746" y="30349"/>
                </a:lnTo>
                <a:lnTo>
                  <a:pt x="3246531" y="31883"/>
                </a:lnTo>
                <a:lnTo>
                  <a:pt x="3244061" y="34332"/>
                </a:lnTo>
                <a:lnTo>
                  <a:pt x="3241334" y="37697"/>
                </a:lnTo>
                <a:lnTo>
                  <a:pt x="3241334" y="27985"/>
                </a:lnTo>
                <a:lnTo>
                  <a:pt x="3229961" y="27985"/>
                </a:lnTo>
                <a:lnTo>
                  <a:pt x="3229620" y="26644"/>
                </a:lnTo>
                <a:lnTo>
                  <a:pt x="3227149" y="26452"/>
                </a:lnTo>
                <a:lnTo>
                  <a:pt x="3222591" y="26452"/>
                </a:lnTo>
                <a:lnTo>
                  <a:pt x="3218566" y="28102"/>
                </a:lnTo>
                <a:lnTo>
                  <a:pt x="3215073" y="31404"/>
                </a:lnTo>
                <a:lnTo>
                  <a:pt x="3212837" y="33517"/>
                </a:lnTo>
                <a:lnTo>
                  <a:pt x="3211580" y="34705"/>
                </a:lnTo>
                <a:lnTo>
                  <a:pt x="3209386" y="37505"/>
                </a:lnTo>
                <a:lnTo>
                  <a:pt x="3208491" y="39806"/>
                </a:lnTo>
                <a:lnTo>
                  <a:pt x="3201335" y="28305"/>
                </a:lnTo>
                <a:lnTo>
                  <a:pt x="3208492" y="28305"/>
                </a:lnTo>
                <a:lnTo>
                  <a:pt x="3208491" y="27985"/>
                </a:lnTo>
                <a:lnTo>
                  <a:pt x="3197565" y="27985"/>
                </a:lnTo>
                <a:lnTo>
                  <a:pt x="3197565" y="96415"/>
                </a:lnTo>
                <a:lnTo>
                  <a:pt x="3209067" y="96415"/>
                </a:lnTo>
                <a:lnTo>
                  <a:pt x="3209067" y="52201"/>
                </a:lnTo>
                <a:lnTo>
                  <a:pt x="3210622" y="47909"/>
                </a:lnTo>
                <a:lnTo>
                  <a:pt x="3212837" y="45255"/>
                </a:lnTo>
                <a:lnTo>
                  <a:pt x="3213731" y="44182"/>
                </a:lnTo>
                <a:lnTo>
                  <a:pt x="3216841" y="40455"/>
                </a:lnTo>
                <a:lnTo>
                  <a:pt x="3221292" y="38592"/>
                </a:lnTo>
                <a:lnTo>
                  <a:pt x="3228395" y="38613"/>
                </a:lnTo>
                <a:lnTo>
                  <a:pt x="3229961" y="38803"/>
                </a:lnTo>
                <a:lnTo>
                  <a:pt x="3230855" y="38911"/>
                </a:lnTo>
                <a:lnTo>
                  <a:pt x="3241462" y="96415"/>
                </a:lnTo>
                <a:lnTo>
                  <a:pt x="3241462" y="51306"/>
                </a:lnTo>
                <a:lnTo>
                  <a:pt x="3243240" y="45215"/>
                </a:lnTo>
                <a:lnTo>
                  <a:pt x="3246797" y="41850"/>
                </a:lnTo>
                <a:lnTo>
                  <a:pt x="3250354" y="38485"/>
                </a:lnTo>
                <a:lnTo>
                  <a:pt x="3254305" y="36803"/>
                </a:lnTo>
                <a:lnTo>
                  <a:pt x="3263421" y="36803"/>
                </a:lnTo>
                <a:lnTo>
                  <a:pt x="3266680" y="38400"/>
                </a:lnTo>
                <a:lnTo>
                  <a:pt x="3268426" y="41595"/>
                </a:lnTo>
                <a:lnTo>
                  <a:pt x="3269533" y="43724"/>
                </a:lnTo>
                <a:lnTo>
                  <a:pt x="3270087" y="47111"/>
                </a:lnTo>
                <a:lnTo>
                  <a:pt x="3270087" y="96415"/>
                </a:lnTo>
                <a:lnTo>
                  <a:pt x="3281780" y="96415"/>
                </a:lnTo>
                <a:lnTo>
                  <a:pt x="3276008" y="82486"/>
                </a:lnTo>
                <a:lnTo>
                  <a:pt x="3281780" y="82486"/>
                </a:lnTo>
                <a:lnTo>
                  <a:pt x="3281780" y="49539"/>
                </a:lnTo>
                <a:close/>
              </a:path>
              <a:path w="3677998" h="125359">
                <a:moveTo>
                  <a:pt x="2888310" y="98396"/>
                </a:moveTo>
                <a:lnTo>
                  <a:pt x="2887713" y="99929"/>
                </a:lnTo>
                <a:lnTo>
                  <a:pt x="2886755" y="102272"/>
                </a:lnTo>
                <a:lnTo>
                  <a:pt x="2885434" y="105424"/>
                </a:lnTo>
                <a:lnTo>
                  <a:pt x="2884114" y="108576"/>
                </a:lnTo>
                <a:lnTo>
                  <a:pt x="2883134" y="110663"/>
                </a:lnTo>
                <a:lnTo>
                  <a:pt x="2880610" y="113251"/>
                </a:lnTo>
                <a:lnTo>
                  <a:pt x="2878044" y="114305"/>
                </a:lnTo>
                <a:lnTo>
                  <a:pt x="2875232" y="114305"/>
                </a:lnTo>
                <a:lnTo>
                  <a:pt x="2872655" y="113986"/>
                </a:lnTo>
                <a:lnTo>
                  <a:pt x="2869205" y="113091"/>
                </a:lnTo>
                <a:lnTo>
                  <a:pt x="2869205" y="123570"/>
                </a:lnTo>
                <a:lnTo>
                  <a:pt x="2870483" y="123910"/>
                </a:lnTo>
                <a:lnTo>
                  <a:pt x="2873305" y="124400"/>
                </a:lnTo>
                <a:lnTo>
                  <a:pt x="2882814" y="124464"/>
                </a:lnTo>
                <a:lnTo>
                  <a:pt x="2887500" y="122547"/>
                </a:lnTo>
                <a:lnTo>
                  <a:pt x="2890226" y="118714"/>
                </a:lnTo>
                <a:lnTo>
                  <a:pt x="2892889" y="114067"/>
                </a:lnTo>
                <a:lnTo>
                  <a:pt x="2897808" y="103124"/>
                </a:lnTo>
                <a:lnTo>
                  <a:pt x="2904283" y="86767"/>
                </a:lnTo>
                <a:lnTo>
                  <a:pt x="2905776" y="82799"/>
                </a:lnTo>
                <a:lnTo>
                  <a:pt x="2909917" y="71530"/>
                </a:lnTo>
                <a:lnTo>
                  <a:pt x="2914762" y="58015"/>
                </a:lnTo>
                <a:lnTo>
                  <a:pt x="2917931" y="49147"/>
                </a:lnTo>
                <a:lnTo>
                  <a:pt x="2922687" y="35895"/>
                </a:lnTo>
                <a:lnTo>
                  <a:pt x="2925561" y="27985"/>
                </a:lnTo>
                <a:lnTo>
                  <a:pt x="2912846" y="27985"/>
                </a:lnTo>
                <a:lnTo>
                  <a:pt x="2894380" y="83700"/>
                </a:lnTo>
                <a:lnTo>
                  <a:pt x="2876042" y="27985"/>
                </a:lnTo>
                <a:lnTo>
                  <a:pt x="2863007" y="27985"/>
                </a:lnTo>
                <a:lnTo>
                  <a:pt x="2888310" y="98396"/>
                </a:lnTo>
                <a:close/>
              </a:path>
              <a:path w="3677998" h="125359">
                <a:moveTo>
                  <a:pt x="2515434" y="97501"/>
                </a:moveTo>
                <a:lnTo>
                  <a:pt x="2518640" y="97416"/>
                </a:lnTo>
                <a:lnTo>
                  <a:pt x="2521494" y="97075"/>
                </a:lnTo>
                <a:lnTo>
                  <a:pt x="2524188" y="96415"/>
                </a:lnTo>
                <a:lnTo>
                  <a:pt x="2524188" y="87342"/>
                </a:lnTo>
                <a:lnTo>
                  <a:pt x="2520717" y="87534"/>
                </a:lnTo>
                <a:lnTo>
                  <a:pt x="2518075" y="87534"/>
                </a:lnTo>
                <a:lnTo>
                  <a:pt x="2515690" y="86831"/>
                </a:lnTo>
                <a:lnTo>
                  <a:pt x="2513262" y="84424"/>
                </a:lnTo>
                <a:lnTo>
                  <a:pt x="2513262" y="37377"/>
                </a:lnTo>
                <a:lnTo>
                  <a:pt x="2524188" y="37377"/>
                </a:lnTo>
                <a:lnTo>
                  <a:pt x="2524188" y="27985"/>
                </a:lnTo>
                <a:lnTo>
                  <a:pt x="2513262" y="27985"/>
                </a:lnTo>
                <a:lnTo>
                  <a:pt x="2513262" y="8881"/>
                </a:lnTo>
                <a:lnTo>
                  <a:pt x="2501633" y="8881"/>
                </a:lnTo>
                <a:lnTo>
                  <a:pt x="2501633" y="27985"/>
                </a:lnTo>
                <a:lnTo>
                  <a:pt x="2492368" y="27985"/>
                </a:lnTo>
                <a:lnTo>
                  <a:pt x="2492368" y="37377"/>
                </a:lnTo>
                <a:lnTo>
                  <a:pt x="2501633" y="37377"/>
                </a:lnTo>
                <a:lnTo>
                  <a:pt x="2501633" y="87065"/>
                </a:lnTo>
                <a:lnTo>
                  <a:pt x="2502591" y="90633"/>
                </a:lnTo>
                <a:lnTo>
                  <a:pt x="2504508" y="93380"/>
                </a:lnTo>
                <a:lnTo>
                  <a:pt x="2506425" y="96127"/>
                </a:lnTo>
                <a:lnTo>
                  <a:pt x="2510067" y="97501"/>
                </a:lnTo>
                <a:lnTo>
                  <a:pt x="2515434" y="97501"/>
                </a:lnTo>
                <a:close/>
              </a:path>
              <a:path w="3677998" h="125359">
                <a:moveTo>
                  <a:pt x="2356376" y="96415"/>
                </a:moveTo>
                <a:lnTo>
                  <a:pt x="2356376" y="87661"/>
                </a:lnTo>
                <a:lnTo>
                  <a:pt x="2357122" y="73115"/>
                </a:lnTo>
                <a:lnTo>
                  <a:pt x="2356312" y="67897"/>
                </a:lnTo>
                <a:lnTo>
                  <a:pt x="2356312" y="52563"/>
                </a:lnTo>
                <a:lnTo>
                  <a:pt x="2358283" y="46173"/>
                </a:lnTo>
                <a:lnTo>
                  <a:pt x="2362223" y="42297"/>
                </a:lnTo>
                <a:lnTo>
                  <a:pt x="2366163" y="38421"/>
                </a:lnTo>
                <a:lnTo>
                  <a:pt x="2370753" y="36483"/>
                </a:lnTo>
                <a:lnTo>
                  <a:pt x="2381999" y="36483"/>
                </a:lnTo>
                <a:lnTo>
                  <a:pt x="2386546" y="38847"/>
                </a:lnTo>
                <a:lnTo>
                  <a:pt x="2389634" y="43575"/>
                </a:lnTo>
                <a:lnTo>
                  <a:pt x="2392722" y="48303"/>
                </a:lnTo>
                <a:lnTo>
                  <a:pt x="2394267" y="54267"/>
                </a:lnTo>
                <a:lnTo>
                  <a:pt x="2394267" y="69558"/>
                </a:lnTo>
                <a:lnTo>
                  <a:pt x="2392722" y="76076"/>
                </a:lnTo>
                <a:lnTo>
                  <a:pt x="2389634" y="81017"/>
                </a:lnTo>
                <a:lnTo>
                  <a:pt x="2386546" y="85958"/>
                </a:lnTo>
                <a:lnTo>
                  <a:pt x="2381892" y="88428"/>
                </a:lnTo>
                <a:lnTo>
                  <a:pt x="2367409" y="88428"/>
                </a:lnTo>
                <a:lnTo>
                  <a:pt x="2361765" y="84659"/>
                </a:lnTo>
                <a:lnTo>
                  <a:pt x="2358740" y="77119"/>
                </a:lnTo>
                <a:lnTo>
                  <a:pt x="2358804" y="90941"/>
                </a:lnTo>
                <a:lnTo>
                  <a:pt x="2361083" y="93327"/>
                </a:lnTo>
                <a:lnTo>
                  <a:pt x="2363213" y="94818"/>
                </a:lnTo>
                <a:lnTo>
                  <a:pt x="2366791" y="97331"/>
                </a:lnTo>
                <a:lnTo>
                  <a:pt x="2371179" y="98587"/>
                </a:lnTo>
                <a:lnTo>
                  <a:pt x="2385662" y="98587"/>
                </a:lnTo>
                <a:lnTo>
                  <a:pt x="2392925" y="95009"/>
                </a:lnTo>
                <a:lnTo>
                  <a:pt x="2398164" y="87853"/>
                </a:lnTo>
                <a:lnTo>
                  <a:pt x="2399595" y="85750"/>
                </a:lnTo>
                <a:lnTo>
                  <a:pt x="2404416" y="74444"/>
                </a:lnTo>
                <a:lnTo>
                  <a:pt x="2406023" y="60890"/>
                </a:lnTo>
                <a:lnTo>
                  <a:pt x="2405992" y="58772"/>
                </a:lnTo>
                <a:lnTo>
                  <a:pt x="2403777" y="45046"/>
                </a:lnTo>
                <a:lnTo>
                  <a:pt x="2398068" y="34981"/>
                </a:lnTo>
                <a:lnTo>
                  <a:pt x="2392765" y="29125"/>
                </a:lnTo>
                <a:lnTo>
                  <a:pt x="2385854" y="26196"/>
                </a:lnTo>
                <a:lnTo>
                  <a:pt x="2373245" y="26196"/>
                </a:lnTo>
                <a:lnTo>
                  <a:pt x="2369454" y="27059"/>
                </a:lnTo>
                <a:lnTo>
                  <a:pt x="2365960" y="28784"/>
                </a:lnTo>
                <a:lnTo>
                  <a:pt x="2362468" y="30509"/>
                </a:lnTo>
                <a:lnTo>
                  <a:pt x="2359465" y="33011"/>
                </a:lnTo>
                <a:lnTo>
                  <a:pt x="2356951" y="36291"/>
                </a:lnTo>
                <a:lnTo>
                  <a:pt x="2356951" y="2236"/>
                </a:lnTo>
                <a:lnTo>
                  <a:pt x="2345769" y="2236"/>
                </a:lnTo>
                <a:lnTo>
                  <a:pt x="2345769" y="96415"/>
                </a:lnTo>
                <a:lnTo>
                  <a:pt x="2356376" y="96415"/>
                </a:lnTo>
                <a:close/>
              </a:path>
              <a:path w="3677998" h="125359">
                <a:moveTo>
                  <a:pt x="2266730" y="98396"/>
                </a:moveTo>
                <a:lnTo>
                  <a:pt x="2266134" y="99929"/>
                </a:lnTo>
                <a:lnTo>
                  <a:pt x="2265176" y="102272"/>
                </a:lnTo>
                <a:lnTo>
                  <a:pt x="2263855" y="105424"/>
                </a:lnTo>
                <a:lnTo>
                  <a:pt x="2262535" y="108576"/>
                </a:lnTo>
                <a:lnTo>
                  <a:pt x="2261555" y="110663"/>
                </a:lnTo>
                <a:lnTo>
                  <a:pt x="2259031" y="113251"/>
                </a:lnTo>
                <a:lnTo>
                  <a:pt x="2256464" y="114305"/>
                </a:lnTo>
                <a:lnTo>
                  <a:pt x="2253653" y="114305"/>
                </a:lnTo>
                <a:lnTo>
                  <a:pt x="2251076" y="113986"/>
                </a:lnTo>
                <a:lnTo>
                  <a:pt x="2247625" y="113091"/>
                </a:lnTo>
                <a:lnTo>
                  <a:pt x="2247625" y="123570"/>
                </a:lnTo>
                <a:lnTo>
                  <a:pt x="2248903" y="123910"/>
                </a:lnTo>
                <a:lnTo>
                  <a:pt x="2251725" y="124400"/>
                </a:lnTo>
                <a:lnTo>
                  <a:pt x="2261235" y="124464"/>
                </a:lnTo>
                <a:lnTo>
                  <a:pt x="2265921" y="122547"/>
                </a:lnTo>
                <a:lnTo>
                  <a:pt x="2268647" y="118714"/>
                </a:lnTo>
                <a:lnTo>
                  <a:pt x="2271310" y="114067"/>
                </a:lnTo>
                <a:lnTo>
                  <a:pt x="2276229" y="103124"/>
                </a:lnTo>
                <a:lnTo>
                  <a:pt x="2282704" y="86767"/>
                </a:lnTo>
                <a:lnTo>
                  <a:pt x="2284197" y="82799"/>
                </a:lnTo>
                <a:lnTo>
                  <a:pt x="2288338" y="71529"/>
                </a:lnTo>
                <a:lnTo>
                  <a:pt x="2293183" y="58015"/>
                </a:lnTo>
                <a:lnTo>
                  <a:pt x="2296352" y="49147"/>
                </a:lnTo>
                <a:lnTo>
                  <a:pt x="2301108" y="35895"/>
                </a:lnTo>
                <a:lnTo>
                  <a:pt x="2303982" y="27985"/>
                </a:lnTo>
                <a:lnTo>
                  <a:pt x="2291266" y="27985"/>
                </a:lnTo>
                <a:lnTo>
                  <a:pt x="2272800" y="83700"/>
                </a:lnTo>
                <a:lnTo>
                  <a:pt x="2254462" y="27985"/>
                </a:lnTo>
                <a:lnTo>
                  <a:pt x="2241427" y="27985"/>
                </a:lnTo>
                <a:lnTo>
                  <a:pt x="2266730" y="98396"/>
                </a:lnTo>
                <a:close/>
              </a:path>
              <a:path w="3677998" h="125359">
                <a:moveTo>
                  <a:pt x="2231907" y="97501"/>
                </a:moveTo>
                <a:lnTo>
                  <a:pt x="2235113" y="97416"/>
                </a:lnTo>
                <a:lnTo>
                  <a:pt x="2237966" y="97075"/>
                </a:lnTo>
                <a:lnTo>
                  <a:pt x="2240661" y="96415"/>
                </a:lnTo>
                <a:lnTo>
                  <a:pt x="2240661" y="87342"/>
                </a:lnTo>
                <a:lnTo>
                  <a:pt x="2237189" y="87534"/>
                </a:lnTo>
                <a:lnTo>
                  <a:pt x="2234548" y="87534"/>
                </a:lnTo>
                <a:lnTo>
                  <a:pt x="2232163" y="86831"/>
                </a:lnTo>
                <a:lnTo>
                  <a:pt x="2229735" y="84424"/>
                </a:lnTo>
                <a:lnTo>
                  <a:pt x="2229735" y="37377"/>
                </a:lnTo>
                <a:lnTo>
                  <a:pt x="2240661" y="37377"/>
                </a:lnTo>
                <a:lnTo>
                  <a:pt x="2240661" y="27985"/>
                </a:lnTo>
                <a:lnTo>
                  <a:pt x="2229735" y="27985"/>
                </a:lnTo>
                <a:lnTo>
                  <a:pt x="2229735" y="8881"/>
                </a:lnTo>
                <a:lnTo>
                  <a:pt x="2218106" y="8881"/>
                </a:lnTo>
                <a:lnTo>
                  <a:pt x="2218106" y="27985"/>
                </a:lnTo>
                <a:lnTo>
                  <a:pt x="2208841" y="27985"/>
                </a:lnTo>
                <a:lnTo>
                  <a:pt x="2208841" y="37377"/>
                </a:lnTo>
                <a:lnTo>
                  <a:pt x="2218106" y="37377"/>
                </a:lnTo>
                <a:lnTo>
                  <a:pt x="2218106" y="87065"/>
                </a:lnTo>
                <a:lnTo>
                  <a:pt x="2219064" y="90632"/>
                </a:lnTo>
                <a:lnTo>
                  <a:pt x="2220981" y="93380"/>
                </a:lnTo>
                <a:lnTo>
                  <a:pt x="2222898" y="96127"/>
                </a:lnTo>
                <a:lnTo>
                  <a:pt x="2226540" y="97501"/>
                </a:lnTo>
                <a:lnTo>
                  <a:pt x="2231907" y="97501"/>
                </a:lnTo>
                <a:close/>
              </a:path>
              <a:path w="3677998" h="125359">
                <a:moveTo>
                  <a:pt x="2037834" y="54096"/>
                </a:moveTo>
                <a:lnTo>
                  <a:pt x="2039612" y="47419"/>
                </a:lnTo>
                <a:lnTo>
                  <a:pt x="2043169" y="43096"/>
                </a:lnTo>
                <a:lnTo>
                  <a:pt x="2046268" y="26452"/>
                </a:lnTo>
                <a:lnTo>
                  <a:pt x="2039293" y="29966"/>
                </a:lnTo>
                <a:lnTo>
                  <a:pt x="2033904" y="36994"/>
                </a:lnTo>
                <a:lnTo>
                  <a:pt x="2032403" y="39109"/>
                </a:lnTo>
                <a:lnTo>
                  <a:pt x="2027467" y="50336"/>
                </a:lnTo>
                <a:lnTo>
                  <a:pt x="2025821" y="63957"/>
                </a:lnTo>
                <a:lnTo>
                  <a:pt x="2025870" y="66532"/>
                </a:lnTo>
                <a:lnTo>
                  <a:pt x="2028313" y="80192"/>
                </a:lnTo>
                <a:lnTo>
                  <a:pt x="2034448" y="90025"/>
                </a:lnTo>
                <a:lnTo>
                  <a:pt x="2040198" y="95733"/>
                </a:lnTo>
                <a:lnTo>
                  <a:pt x="2046716" y="98587"/>
                </a:lnTo>
                <a:lnTo>
                  <a:pt x="2059069" y="98587"/>
                </a:lnTo>
                <a:lnTo>
                  <a:pt x="2063296" y="97682"/>
                </a:lnTo>
                <a:lnTo>
                  <a:pt x="2066683" y="95872"/>
                </a:lnTo>
                <a:lnTo>
                  <a:pt x="2070070" y="94061"/>
                </a:lnTo>
                <a:lnTo>
                  <a:pt x="2072721" y="91623"/>
                </a:lnTo>
                <a:lnTo>
                  <a:pt x="2074638" y="88556"/>
                </a:lnTo>
                <a:lnTo>
                  <a:pt x="2074638" y="123697"/>
                </a:lnTo>
                <a:lnTo>
                  <a:pt x="2086203" y="123697"/>
                </a:lnTo>
                <a:lnTo>
                  <a:pt x="2086203" y="27985"/>
                </a:lnTo>
                <a:lnTo>
                  <a:pt x="2075277" y="27985"/>
                </a:lnTo>
                <a:lnTo>
                  <a:pt x="2075277" y="37505"/>
                </a:lnTo>
                <a:lnTo>
                  <a:pt x="2073318" y="34523"/>
                </a:lnTo>
                <a:lnTo>
                  <a:pt x="2071273" y="32266"/>
                </a:lnTo>
                <a:lnTo>
                  <a:pt x="2069143" y="30732"/>
                </a:lnTo>
                <a:lnTo>
                  <a:pt x="2065267" y="27878"/>
                </a:lnTo>
                <a:lnTo>
                  <a:pt x="2060496" y="26452"/>
                </a:lnTo>
                <a:lnTo>
                  <a:pt x="2054830" y="26452"/>
                </a:lnTo>
                <a:lnTo>
                  <a:pt x="2046726" y="38772"/>
                </a:lnTo>
                <a:lnTo>
                  <a:pt x="2050997" y="36611"/>
                </a:lnTo>
                <a:lnTo>
                  <a:pt x="2063818" y="36611"/>
                </a:lnTo>
                <a:lnTo>
                  <a:pt x="2069292" y="39997"/>
                </a:lnTo>
                <a:lnTo>
                  <a:pt x="2072402" y="46770"/>
                </a:lnTo>
                <a:lnTo>
                  <a:pt x="2074233" y="50731"/>
                </a:lnTo>
                <a:lnTo>
                  <a:pt x="2075149" y="55672"/>
                </a:lnTo>
                <a:lnTo>
                  <a:pt x="2075149" y="68025"/>
                </a:lnTo>
                <a:lnTo>
                  <a:pt x="2074319" y="73307"/>
                </a:lnTo>
                <a:lnTo>
                  <a:pt x="2072657" y="77439"/>
                </a:lnTo>
                <a:lnTo>
                  <a:pt x="2069633" y="84935"/>
                </a:lnTo>
                <a:lnTo>
                  <a:pt x="2064117" y="88684"/>
                </a:lnTo>
                <a:lnTo>
                  <a:pt x="2048526" y="88684"/>
                </a:lnTo>
                <a:lnTo>
                  <a:pt x="2043265" y="85127"/>
                </a:lnTo>
                <a:lnTo>
                  <a:pt x="2040326" y="78014"/>
                </a:lnTo>
                <a:lnTo>
                  <a:pt x="2038665" y="74010"/>
                </a:lnTo>
                <a:lnTo>
                  <a:pt x="2037834" y="69047"/>
                </a:lnTo>
                <a:lnTo>
                  <a:pt x="2037834" y="54096"/>
                </a:lnTo>
                <a:close/>
              </a:path>
              <a:path w="3677998" h="125359">
                <a:moveTo>
                  <a:pt x="1784806" y="97501"/>
                </a:moveTo>
                <a:lnTo>
                  <a:pt x="1788012" y="97416"/>
                </a:lnTo>
                <a:lnTo>
                  <a:pt x="1790866" y="97075"/>
                </a:lnTo>
                <a:lnTo>
                  <a:pt x="1793560" y="96415"/>
                </a:lnTo>
                <a:lnTo>
                  <a:pt x="1793560" y="87342"/>
                </a:lnTo>
                <a:lnTo>
                  <a:pt x="1790088" y="87534"/>
                </a:lnTo>
                <a:lnTo>
                  <a:pt x="1787447" y="87534"/>
                </a:lnTo>
                <a:lnTo>
                  <a:pt x="1785062" y="86831"/>
                </a:lnTo>
                <a:lnTo>
                  <a:pt x="1782634" y="84424"/>
                </a:lnTo>
                <a:lnTo>
                  <a:pt x="1782634" y="37377"/>
                </a:lnTo>
                <a:lnTo>
                  <a:pt x="1793560" y="37377"/>
                </a:lnTo>
                <a:lnTo>
                  <a:pt x="1793560" y="27985"/>
                </a:lnTo>
                <a:lnTo>
                  <a:pt x="1782634" y="27985"/>
                </a:lnTo>
                <a:lnTo>
                  <a:pt x="1782634" y="8881"/>
                </a:lnTo>
                <a:lnTo>
                  <a:pt x="1771005" y="8881"/>
                </a:lnTo>
                <a:lnTo>
                  <a:pt x="1771005" y="27985"/>
                </a:lnTo>
                <a:lnTo>
                  <a:pt x="1761740" y="27985"/>
                </a:lnTo>
                <a:lnTo>
                  <a:pt x="1761740" y="37377"/>
                </a:lnTo>
                <a:lnTo>
                  <a:pt x="1771005" y="37377"/>
                </a:lnTo>
                <a:lnTo>
                  <a:pt x="1771005" y="87065"/>
                </a:lnTo>
                <a:lnTo>
                  <a:pt x="1771963" y="90632"/>
                </a:lnTo>
                <a:lnTo>
                  <a:pt x="1773880" y="93380"/>
                </a:lnTo>
                <a:lnTo>
                  <a:pt x="1775797" y="96127"/>
                </a:lnTo>
                <a:lnTo>
                  <a:pt x="1779439" y="97501"/>
                </a:lnTo>
                <a:lnTo>
                  <a:pt x="1784806" y="97501"/>
                </a:lnTo>
                <a:close/>
              </a:path>
              <a:path w="3677998" h="125359">
                <a:moveTo>
                  <a:pt x="1625748" y="96415"/>
                </a:moveTo>
                <a:lnTo>
                  <a:pt x="1625748" y="87661"/>
                </a:lnTo>
                <a:lnTo>
                  <a:pt x="1626494" y="73115"/>
                </a:lnTo>
                <a:lnTo>
                  <a:pt x="1625684" y="67897"/>
                </a:lnTo>
                <a:lnTo>
                  <a:pt x="1625684" y="52563"/>
                </a:lnTo>
                <a:lnTo>
                  <a:pt x="1627655" y="46173"/>
                </a:lnTo>
                <a:lnTo>
                  <a:pt x="1631595" y="42297"/>
                </a:lnTo>
                <a:lnTo>
                  <a:pt x="1635535" y="38421"/>
                </a:lnTo>
                <a:lnTo>
                  <a:pt x="1640125" y="36483"/>
                </a:lnTo>
                <a:lnTo>
                  <a:pt x="1651370" y="36483"/>
                </a:lnTo>
                <a:lnTo>
                  <a:pt x="1655918" y="38847"/>
                </a:lnTo>
                <a:lnTo>
                  <a:pt x="1659006" y="43575"/>
                </a:lnTo>
                <a:lnTo>
                  <a:pt x="1662094" y="48303"/>
                </a:lnTo>
                <a:lnTo>
                  <a:pt x="1663638" y="54266"/>
                </a:lnTo>
                <a:lnTo>
                  <a:pt x="1663638" y="69558"/>
                </a:lnTo>
                <a:lnTo>
                  <a:pt x="1662094" y="76075"/>
                </a:lnTo>
                <a:lnTo>
                  <a:pt x="1659006" y="81016"/>
                </a:lnTo>
                <a:lnTo>
                  <a:pt x="1655918" y="85958"/>
                </a:lnTo>
                <a:lnTo>
                  <a:pt x="1651264" y="88428"/>
                </a:lnTo>
                <a:lnTo>
                  <a:pt x="1636781" y="88428"/>
                </a:lnTo>
                <a:lnTo>
                  <a:pt x="1631137" y="84658"/>
                </a:lnTo>
                <a:lnTo>
                  <a:pt x="1628112" y="77119"/>
                </a:lnTo>
                <a:lnTo>
                  <a:pt x="1628176" y="90941"/>
                </a:lnTo>
                <a:lnTo>
                  <a:pt x="1630455" y="93327"/>
                </a:lnTo>
                <a:lnTo>
                  <a:pt x="1632585" y="94817"/>
                </a:lnTo>
                <a:lnTo>
                  <a:pt x="1636163" y="97331"/>
                </a:lnTo>
                <a:lnTo>
                  <a:pt x="1640551" y="98587"/>
                </a:lnTo>
                <a:lnTo>
                  <a:pt x="1655034" y="98587"/>
                </a:lnTo>
                <a:lnTo>
                  <a:pt x="1662296" y="95009"/>
                </a:lnTo>
                <a:lnTo>
                  <a:pt x="1667536" y="87853"/>
                </a:lnTo>
                <a:lnTo>
                  <a:pt x="1668967" y="85750"/>
                </a:lnTo>
                <a:lnTo>
                  <a:pt x="1673788" y="74444"/>
                </a:lnTo>
                <a:lnTo>
                  <a:pt x="1675395" y="60890"/>
                </a:lnTo>
                <a:lnTo>
                  <a:pt x="1675364" y="58772"/>
                </a:lnTo>
                <a:lnTo>
                  <a:pt x="1673149" y="45046"/>
                </a:lnTo>
                <a:lnTo>
                  <a:pt x="1667440" y="34981"/>
                </a:lnTo>
                <a:lnTo>
                  <a:pt x="1662137" y="29124"/>
                </a:lnTo>
                <a:lnTo>
                  <a:pt x="1655226" y="26196"/>
                </a:lnTo>
                <a:lnTo>
                  <a:pt x="1642617" y="26196"/>
                </a:lnTo>
                <a:lnTo>
                  <a:pt x="1638826" y="27059"/>
                </a:lnTo>
                <a:lnTo>
                  <a:pt x="1635332" y="28784"/>
                </a:lnTo>
                <a:lnTo>
                  <a:pt x="1631840" y="30509"/>
                </a:lnTo>
                <a:lnTo>
                  <a:pt x="1628837" y="33011"/>
                </a:lnTo>
                <a:lnTo>
                  <a:pt x="1626323" y="36291"/>
                </a:lnTo>
                <a:lnTo>
                  <a:pt x="1626323" y="2236"/>
                </a:lnTo>
                <a:lnTo>
                  <a:pt x="1615141" y="2236"/>
                </a:lnTo>
                <a:lnTo>
                  <a:pt x="1615141" y="96415"/>
                </a:lnTo>
                <a:lnTo>
                  <a:pt x="1625748" y="96415"/>
                </a:lnTo>
                <a:close/>
              </a:path>
              <a:path w="3677998" h="125359">
                <a:moveTo>
                  <a:pt x="901510" y="97501"/>
                </a:moveTo>
                <a:lnTo>
                  <a:pt x="904715" y="97416"/>
                </a:lnTo>
                <a:lnTo>
                  <a:pt x="907569" y="97075"/>
                </a:lnTo>
                <a:lnTo>
                  <a:pt x="910263" y="96415"/>
                </a:lnTo>
                <a:lnTo>
                  <a:pt x="910263" y="87342"/>
                </a:lnTo>
                <a:lnTo>
                  <a:pt x="906792" y="87533"/>
                </a:lnTo>
                <a:lnTo>
                  <a:pt x="904151" y="87533"/>
                </a:lnTo>
                <a:lnTo>
                  <a:pt x="901765" y="86831"/>
                </a:lnTo>
                <a:lnTo>
                  <a:pt x="899337" y="84424"/>
                </a:lnTo>
                <a:lnTo>
                  <a:pt x="899337" y="37377"/>
                </a:lnTo>
                <a:lnTo>
                  <a:pt x="910263" y="37377"/>
                </a:lnTo>
                <a:lnTo>
                  <a:pt x="910263" y="27985"/>
                </a:lnTo>
                <a:lnTo>
                  <a:pt x="899337" y="27985"/>
                </a:lnTo>
                <a:lnTo>
                  <a:pt x="899337" y="8881"/>
                </a:lnTo>
                <a:lnTo>
                  <a:pt x="887708" y="8881"/>
                </a:lnTo>
                <a:lnTo>
                  <a:pt x="887708" y="27985"/>
                </a:lnTo>
                <a:lnTo>
                  <a:pt x="878443" y="27985"/>
                </a:lnTo>
                <a:lnTo>
                  <a:pt x="878443" y="37377"/>
                </a:lnTo>
                <a:lnTo>
                  <a:pt x="887708" y="37377"/>
                </a:lnTo>
                <a:lnTo>
                  <a:pt x="887708" y="87065"/>
                </a:lnTo>
                <a:lnTo>
                  <a:pt x="888667" y="90632"/>
                </a:lnTo>
                <a:lnTo>
                  <a:pt x="890584" y="93380"/>
                </a:lnTo>
                <a:lnTo>
                  <a:pt x="892500" y="96127"/>
                </a:lnTo>
                <a:lnTo>
                  <a:pt x="896142" y="97501"/>
                </a:lnTo>
                <a:lnTo>
                  <a:pt x="901510" y="97501"/>
                </a:lnTo>
                <a:close/>
              </a:path>
              <a:path w="3677998" h="125359">
                <a:moveTo>
                  <a:pt x="743346" y="123697"/>
                </a:moveTo>
                <a:lnTo>
                  <a:pt x="743346" y="88747"/>
                </a:lnTo>
                <a:lnTo>
                  <a:pt x="745859" y="91857"/>
                </a:lnTo>
                <a:lnTo>
                  <a:pt x="745263" y="78077"/>
                </a:lnTo>
                <a:lnTo>
                  <a:pt x="743687" y="74371"/>
                </a:lnTo>
                <a:lnTo>
                  <a:pt x="742899" y="69878"/>
                </a:lnTo>
                <a:lnTo>
                  <a:pt x="742899" y="58036"/>
                </a:lnTo>
                <a:lnTo>
                  <a:pt x="743687" y="52626"/>
                </a:lnTo>
                <a:lnTo>
                  <a:pt x="745263" y="48367"/>
                </a:lnTo>
                <a:lnTo>
                  <a:pt x="748202" y="40401"/>
                </a:lnTo>
                <a:lnTo>
                  <a:pt x="747840" y="31861"/>
                </a:lnTo>
                <a:lnTo>
                  <a:pt x="745327" y="34268"/>
                </a:lnTo>
                <a:lnTo>
                  <a:pt x="743027" y="37377"/>
                </a:lnTo>
                <a:lnTo>
                  <a:pt x="743027" y="28304"/>
                </a:lnTo>
                <a:lnTo>
                  <a:pt x="731845" y="28304"/>
                </a:lnTo>
                <a:lnTo>
                  <a:pt x="731845" y="123697"/>
                </a:lnTo>
                <a:lnTo>
                  <a:pt x="743346" y="123697"/>
                </a:lnTo>
                <a:close/>
              </a:path>
              <a:path w="3677998" h="125359">
                <a:moveTo>
                  <a:pt x="635064" y="27985"/>
                </a:moveTo>
                <a:lnTo>
                  <a:pt x="623690" y="27985"/>
                </a:lnTo>
                <a:lnTo>
                  <a:pt x="623690" y="96415"/>
                </a:lnTo>
                <a:lnTo>
                  <a:pt x="635192" y="96415"/>
                </a:lnTo>
                <a:lnTo>
                  <a:pt x="635192" y="51306"/>
                </a:lnTo>
                <a:lnTo>
                  <a:pt x="636970" y="45215"/>
                </a:lnTo>
                <a:lnTo>
                  <a:pt x="640527" y="41850"/>
                </a:lnTo>
                <a:lnTo>
                  <a:pt x="644084" y="38485"/>
                </a:lnTo>
                <a:lnTo>
                  <a:pt x="648035" y="36802"/>
                </a:lnTo>
                <a:lnTo>
                  <a:pt x="657151" y="36802"/>
                </a:lnTo>
                <a:lnTo>
                  <a:pt x="660409" y="38399"/>
                </a:lnTo>
                <a:lnTo>
                  <a:pt x="662156" y="41594"/>
                </a:lnTo>
                <a:lnTo>
                  <a:pt x="663263" y="43724"/>
                </a:lnTo>
                <a:lnTo>
                  <a:pt x="663817" y="47110"/>
                </a:lnTo>
                <a:lnTo>
                  <a:pt x="663817" y="96415"/>
                </a:lnTo>
                <a:lnTo>
                  <a:pt x="675510" y="96415"/>
                </a:lnTo>
                <a:lnTo>
                  <a:pt x="670420" y="32010"/>
                </a:lnTo>
                <a:lnTo>
                  <a:pt x="668545" y="30477"/>
                </a:lnTo>
                <a:lnTo>
                  <a:pt x="665223" y="27793"/>
                </a:lnTo>
                <a:lnTo>
                  <a:pt x="660835" y="26451"/>
                </a:lnTo>
                <a:lnTo>
                  <a:pt x="650569" y="26451"/>
                </a:lnTo>
                <a:lnTo>
                  <a:pt x="646267" y="27751"/>
                </a:lnTo>
                <a:lnTo>
                  <a:pt x="642476" y="30349"/>
                </a:lnTo>
                <a:lnTo>
                  <a:pt x="640261" y="31882"/>
                </a:lnTo>
                <a:lnTo>
                  <a:pt x="637790" y="34332"/>
                </a:lnTo>
                <a:lnTo>
                  <a:pt x="635064" y="37697"/>
                </a:lnTo>
                <a:lnTo>
                  <a:pt x="635064" y="27985"/>
                </a:lnTo>
                <a:close/>
              </a:path>
              <a:path w="3677998" h="125359">
                <a:moveTo>
                  <a:pt x="675510" y="49538"/>
                </a:moveTo>
                <a:lnTo>
                  <a:pt x="677139" y="44491"/>
                </a:lnTo>
                <a:lnTo>
                  <a:pt x="680398" y="41466"/>
                </a:lnTo>
                <a:lnTo>
                  <a:pt x="683657" y="38442"/>
                </a:lnTo>
                <a:lnTo>
                  <a:pt x="687544" y="36930"/>
                </a:lnTo>
                <a:lnTo>
                  <a:pt x="695339" y="36930"/>
                </a:lnTo>
                <a:lnTo>
                  <a:pt x="698118" y="37782"/>
                </a:lnTo>
                <a:lnTo>
                  <a:pt x="700397" y="39486"/>
                </a:lnTo>
                <a:lnTo>
                  <a:pt x="702676" y="41189"/>
                </a:lnTo>
                <a:lnTo>
                  <a:pt x="703816" y="44320"/>
                </a:lnTo>
                <a:lnTo>
                  <a:pt x="703816" y="96415"/>
                </a:lnTo>
                <a:lnTo>
                  <a:pt x="715764" y="96415"/>
                </a:lnTo>
                <a:lnTo>
                  <a:pt x="715764" y="44810"/>
                </a:lnTo>
                <a:lnTo>
                  <a:pt x="714870" y="39997"/>
                </a:lnTo>
                <a:lnTo>
                  <a:pt x="713081" y="36419"/>
                </a:lnTo>
                <a:lnTo>
                  <a:pt x="709758" y="29774"/>
                </a:lnTo>
                <a:lnTo>
                  <a:pt x="703496" y="26451"/>
                </a:lnTo>
                <a:lnTo>
                  <a:pt x="689993" y="26451"/>
                </a:lnTo>
                <a:lnTo>
                  <a:pt x="686117" y="27335"/>
                </a:lnTo>
                <a:lnTo>
                  <a:pt x="682666" y="29103"/>
                </a:lnTo>
                <a:lnTo>
                  <a:pt x="679216" y="30871"/>
                </a:lnTo>
                <a:lnTo>
                  <a:pt x="676213" y="33586"/>
                </a:lnTo>
                <a:lnTo>
                  <a:pt x="673657" y="37249"/>
                </a:lnTo>
                <a:lnTo>
                  <a:pt x="672124" y="34268"/>
                </a:lnTo>
                <a:lnTo>
                  <a:pt x="670420" y="32010"/>
                </a:lnTo>
                <a:lnTo>
                  <a:pt x="675510" y="96415"/>
                </a:lnTo>
                <a:lnTo>
                  <a:pt x="675510" y="49538"/>
                </a:lnTo>
                <a:close/>
              </a:path>
              <a:path w="3677998" h="125359">
                <a:moveTo>
                  <a:pt x="209006" y="123697"/>
                </a:moveTo>
                <a:lnTo>
                  <a:pt x="209006" y="88747"/>
                </a:lnTo>
                <a:lnTo>
                  <a:pt x="211519" y="91857"/>
                </a:lnTo>
                <a:lnTo>
                  <a:pt x="210923" y="78077"/>
                </a:lnTo>
                <a:lnTo>
                  <a:pt x="209347" y="74371"/>
                </a:lnTo>
                <a:lnTo>
                  <a:pt x="208559" y="69878"/>
                </a:lnTo>
                <a:lnTo>
                  <a:pt x="208559" y="58036"/>
                </a:lnTo>
                <a:lnTo>
                  <a:pt x="209347" y="52626"/>
                </a:lnTo>
                <a:lnTo>
                  <a:pt x="210923" y="48367"/>
                </a:lnTo>
                <a:lnTo>
                  <a:pt x="213862" y="40401"/>
                </a:lnTo>
                <a:lnTo>
                  <a:pt x="213500" y="31861"/>
                </a:lnTo>
                <a:lnTo>
                  <a:pt x="210987" y="34268"/>
                </a:lnTo>
                <a:lnTo>
                  <a:pt x="208687" y="37377"/>
                </a:lnTo>
                <a:lnTo>
                  <a:pt x="208687" y="28304"/>
                </a:lnTo>
                <a:lnTo>
                  <a:pt x="197505" y="28304"/>
                </a:lnTo>
                <a:lnTo>
                  <a:pt x="197505" y="123697"/>
                </a:lnTo>
                <a:lnTo>
                  <a:pt x="209006" y="123697"/>
                </a:lnTo>
                <a:close/>
              </a:path>
              <a:path w="3677998" h="125359">
                <a:moveTo>
                  <a:pt x="105452" y="97501"/>
                </a:moveTo>
                <a:lnTo>
                  <a:pt x="108658" y="97415"/>
                </a:lnTo>
                <a:lnTo>
                  <a:pt x="111512" y="97075"/>
                </a:lnTo>
                <a:lnTo>
                  <a:pt x="114206" y="96414"/>
                </a:lnTo>
                <a:lnTo>
                  <a:pt x="114206" y="87342"/>
                </a:lnTo>
                <a:lnTo>
                  <a:pt x="110734" y="87533"/>
                </a:lnTo>
                <a:lnTo>
                  <a:pt x="108093" y="87533"/>
                </a:lnTo>
                <a:lnTo>
                  <a:pt x="105708" y="86831"/>
                </a:lnTo>
                <a:lnTo>
                  <a:pt x="103280" y="84424"/>
                </a:lnTo>
                <a:lnTo>
                  <a:pt x="103280" y="37377"/>
                </a:lnTo>
                <a:lnTo>
                  <a:pt x="114206" y="37377"/>
                </a:lnTo>
                <a:lnTo>
                  <a:pt x="114206" y="27985"/>
                </a:lnTo>
                <a:lnTo>
                  <a:pt x="103280" y="27985"/>
                </a:lnTo>
                <a:lnTo>
                  <a:pt x="103280" y="8881"/>
                </a:lnTo>
                <a:lnTo>
                  <a:pt x="91651" y="8881"/>
                </a:lnTo>
                <a:lnTo>
                  <a:pt x="91651" y="27985"/>
                </a:lnTo>
                <a:lnTo>
                  <a:pt x="82386" y="27985"/>
                </a:lnTo>
                <a:lnTo>
                  <a:pt x="82386" y="37377"/>
                </a:lnTo>
                <a:lnTo>
                  <a:pt x="91651" y="37377"/>
                </a:lnTo>
                <a:lnTo>
                  <a:pt x="91651" y="87065"/>
                </a:lnTo>
                <a:lnTo>
                  <a:pt x="92609" y="90632"/>
                </a:lnTo>
                <a:lnTo>
                  <a:pt x="94526" y="93380"/>
                </a:lnTo>
                <a:lnTo>
                  <a:pt x="96443" y="96127"/>
                </a:lnTo>
                <a:lnTo>
                  <a:pt x="100085" y="97501"/>
                </a:lnTo>
                <a:lnTo>
                  <a:pt x="105452" y="97501"/>
                </a:lnTo>
                <a:close/>
              </a:path>
              <a:path w="3677998" h="125359">
                <a:moveTo>
                  <a:pt x="2461" y="80062"/>
                </a:moveTo>
                <a:lnTo>
                  <a:pt x="9715" y="90217"/>
                </a:lnTo>
                <a:lnTo>
                  <a:pt x="12182" y="92221"/>
                </a:lnTo>
                <a:lnTo>
                  <a:pt x="23179" y="97427"/>
                </a:lnTo>
                <a:lnTo>
                  <a:pt x="37126" y="99162"/>
                </a:lnTo>
                <a:lnTo>
                  <a:pt x="39095" y="99133"/>
                </a:lnTo>
                <a:lnTo>
                  <a:pt x="52090" y="97256"/>
                </a:lnTo>
                <a:lnTo>
                  <a:pt x="63483" y="92453"/>
                </a:lnTo>
                <a:lnTo>
                  <a:pt x="71044" y="87981"/>
                </a:lnTo>
                <a:lnTo>
                  <a:pt x="74825" y="80548"/>
                </a:lnTo>
                <a:lnTo>
                  <a:pt x="74825" y="61806"/>
                </a:lnTo>
                <a:lnTo>
                  <a:pt x="71843" y="55438"/>
                </a:lnTo>
                <a:lnTo>
                  <a:pt x="65879" y="51050"/>
                </a:lnTo>
                <a:lnTo>
                  <a:pt x="62429" y="48537"/>
                </a:lnTo>
                <a:lnTo>
                  <a:pt x="57530" y="46556"/>
                </a:lnTo>
                <a:lnTo>
                  <a:pt x="51183" y="45108"/>
                </a:lnTo>
                <a:lnTo>
                  <a:pt x="38021" y="42105"/>
                </a:lnTo>
                <a:lnTo>
                  <a:pt x="29160" y="40061"/>
                </a:lnTo>
                <a:lnTo>
                  <a:pt x="23474" y="38357"/>
                </a:lnTo>
                <a:lnTo>
                  <a:pt x="20961" y="36994"/>
                </a:lnTo>
                <a:lnTo>
                  <a:pt x="17127" y="34864"/>
                </a:lnTo>
                <a:lnTo>
                  <a:pt x="15210" y="31499"/>
                </a:lnTo>
                <a:lnTo>
                  <a:pt x="15210" y="22724"/>
                </a:lnTo>
                <a:lnTo>
                  <a:pt x="16850" y="19061"/>
                </a:lnTo>
                <a:lnTo>
                  <a:pt x="20130" y="15909"/>
                </a:lnTo>
                <a:lnTo>
                  <a:pt x="23410" y="12757"/>
                </a:lnTo>
                <a:lnTo>
                  <a:pt x="28798" y="11181"/>
                </a:lnTo>
                <a:lnTo>
                  <a:pt x="45582" y="11181"/>
                </a:lnTo>
                <a:lnTo>
                  <a:pt x="52163" y="13630"/>
                </a:lnTo>
                <a:lnTo>
                  <a:pt x="56039" y="18529"/>
                </a:lnTo>
                <a:lnTo>
                  <a:pt x="58127" y="21212"/>
                </a:lnTo>
                <a:lnTo>
                  <a:pt x="59490" y="25067"/>
                </a:lnTo>
                <a:lnTo>
                  <a:pt x="60129" y="30093"/>
                </a:lnTo>
                <a:lnTo>
                  <a:pt x="72077" y="30093"/>
                </a:lnTo>
                <a:lnTo>
                  <a:pt x="72077" y="19657"/>
                </a:lnTo>
                <a:lnTo>
                  <a:pt x="68638" y="12065"/>
                </a:lnTo>
                <a:lnTo>
                  <a:pt x="61758" y="7315"/>
                </a:lnTo>
                <a:lnTo>
                  <a:pt x="61224" y="6953"/>
                </a:lnTo>
                <a:lnTo>
                  <a:pt x="50005" y="1882"/>
                </a:lnTo>
                <a:lnTo>
                  <a:pt x="36679" y="191"/>
                </a:lnTo>
                <a:lnTo>
                  <a:pt x="35841" y="197"/>
                </a:lnTo>
                <a:lnTo>
                  <a:pt x="22137" y="2328"/>
                </a:lnTo>
                <a:lnTo>
                  <a:pt x="11887" y="8306"/>
                </a:lnTo>
                <a:lnTo>
                  <a:pt x="6052" y="13715"/>
                </a:lnTo>
                <a:lnTo>
                  <a:pt x="3134" y="20637"/>
                </a:lnTo>
                <a:lnTo>
                  <a:pt x="3134" y="36866"/>
                </a:lnTo>
                <a:lnTo>
                  <a:pt x="6115" y="42723"/>
                </a:lnTo>
                <a:lnTo>
                  <a:pt x="12079" y="46642"/>
                </a:lnTo>
                <a:lnTo>
                  <a:pt x="15529" y="48899"/>
                </a:lnTo>
                <a:lnTo>
                  <a:pt x="21408" y="50965"/>
                </a:lnTo>
                <a:lnTo>
                  <a:pt x="29714" y="52839"/>
                </a:lnTo>
                <a:lnTo>
                  <a:pt x="42430" y="55714"/>
                </a:lnTo>
                <a:lnTo>
                  <a:pt x="49330" y="57290"/>
                </a:lnTo>
                <a:lnTo>
                  <a:pt x="54399" y="59143"/>
                </a:lnTo>
                <a:lnTo>
                  <a:pt x="57637" y="61273"/>
                </a:lnTo>
                <a:lnTo>
                  <a:pt x="60832" y="63445"/>
                </a:lnTo>
                <a:lnTo>
                  <a:pt x="62429" y="67087"/>
                </a:lnTo>
                <a:lnTo>
                  <a:pt x="62429" y="79014"/>
                </a:lnTo>
                <a:lnTo>
                  <a:pt x="58638" y="83742"/>
                </a:lnTo>
                <a:lnTo>
                  <a:pt x="51056" y="86383"/>
                </a:lnTo>
                <a:lnTo>
                  <a:pt x="47137" y="87746"/>
                </a:lnTo>
                <a:lnTo>
                  <a:pt x="42792" y="88428"/>
                </a:lnTo>
                <a:lnTo>
                  <a:pt x="27371" y="88428"/>
                </a:lnTo>
                <a:lnTo>
                  <a:pt x="19938" y="85318"/>
                </a:lnTo>
                <a:lnTo>
                  <a:pt x="15721" y="79099"/>
                </a:lnTo>
                <a:lnTo>
                  <a:pt x="13506" y="75777"/>
                </a:lnTo>
                <a:lnTo>
                  <a:pt x="12249" y="71454"/>
                </a:lnTo>
                <a:lnTo>
                  <a:pt x="11951" y="66129"/>
                </a:lnTo>
                <a:lnTo>
                  <a:pt x="3" y="66129"/>
                </a:lnTo>
                <a:lnTo>
                  <a:pt x="0" y="66905"/>
                </a:lnTo>
                <a:lnTo>
                  <a:pt x="2461" y="80062"/>
                </a:lnTo>
                <a:close/>
              </a:path>
              <a:path w="3677998" h="125359">
                <a:moveTo>
                  <a:pt x="137428" y="29053"/>
                </a:moveTo>
                <a:lnTo>
                  <a:pt x="127177" y="36738"/>
                </a:lnTo>
                <a:lnTo>
                  <a:pt x="130883" y="56737"/>
                </a:lnTo>
                <a:lnTo>
                  <a:pt x="131096" y="50859"/>
                </a:lnTo>
                <a:lnTo>
                  <a:pt x="132991" y="46013"/>
                </a:lnTo>
                <a:lnTo>
                  <a:pt x="136569" y="42201"/>
                </a:lnTo>
                <a:lnTo>
                  <a:pt x="140148" y="38389"/>
                </a:lnTo>
                <a:lnTo>
                  <a:pt x="137428" y="29053"/>
                </a:lnTo>
                <a:close/>
              </a:path>
              <a:path w="3677998" h="125359">
                <a:moveTo>
                  <a:pt x="180722" y="65873"/>
                </a:moveTo>
                <a:lnTo>
                  <a:pt x="180722" y="58973"/>
                </a:lnTo>
                <a:lnTo>
                  <a:pt x="180381" y="53947"/>
                </a:lnTo>
                <a:lnTo>
                  <a:pt x="179699" y="50795"/>
                </a:lnTo>
                <a:lnTo>
                  <a:pt x="178932" y="46194"/>
                </a:lnTo>
                <a:lnTo>
                  <a:pt x="177399" y="42169"/>
                </a:lnTo>
                <a:lnTo>
                  <a:pt x="175099" y="38719"/>
                </a:lnTo>
                <a:lnTo>
                  <a:pt x="172713" y="35098"/>
                </a:lnTo>
                <a:lnTo>
                  <a:pt x="169242" y="32148"/>
                </a:lnTo>
                <a:lnTo>
                  <a:pt x="164684" y="29870"/>
                </a:lnTo>
                <a:lnTo>
                  <a:pt x="160126" y="27591"/>
                </a:lnTo>
                <a:lnTo>
                  <a:pt x="155419" y="26451"/>
                </a:lnTo>
                <a:lnTo>
                  <a:pt x="150395" y="26452"/>
                </a:lnTo>
                <a:lnTo>
                  <a:pt x="137428" y="29053"/>
                </a:lnTo>
                <a:lnTo>
                  <a:pt x="140148" y="38389"/>
                </a:lnTo>
                <a:lnTo>
                  <a:pt x="144578" y="36483"/>
                </a:lnTo>
                <a:lnTo>
                  <a:pt x="157229" y="36483"/>
                </a:lnTo>
                <a:lnTo>
                  <a:pt x="162490" y="39251"/>
                </a:lnTo>
                <a:lnTo>
                  <a:pt x="165642" y="44789"/>
                </a:lnTo>
                <a:lnTo>
                  <a:pt x="167346" y="47770"/>
                </a:lnTo>
                <a:lnTo>
                  <a:pt x="168432" y="51753"/>
                </a:lnTo>
                <a:lnTo>
                  <a:pt x="168901" y="56737"/>
                </a:lnTo>
                <a:lnTo>
                  <a:pt x="130883" y="56737"/>
                </a:lnTo>
                <a:lnTo>
                  <a:pt x="127177" y="36738"/>
                </a:lnTo>
                <a:lnTo>
                  <a:pt x="125475" y="38860"/>
                </a:lnTo>
                <a:lnTo>
                  <a:pt x="120042" y="49930"/>
                </a:lnTo>
                <a:lnTo>
                  <a:pt x="118231" y="63509"/>
                </a:lnTo>
                <a:lnTo>
                  <a:pt x="118284" y="66033"/>
                </a:lnTo>
                <a:lnTo>
                  <a:pt x="120805" y="79376"/>
                </a:lnTo>
                <a:lnTo>
                  <a:pt x="127113" y="89546"/>
                </a:lnTo>
                <a:lnTo>
                  <a:pt x="133034" y="95744"/>
                </a:lnTo>
                <a:lnTo>
                  <a:pt x="140254" y="98842"/>
                </a:lnTo>
                <a:lnTo>
                  <a:pt x="152267" y="98842"/>
                </a:lnTo>
                <a:lnTo>
                  <a:pt x="155397" y="98502"/>
                </a:lnTo>
                <a:lnTo>
                  <a:pt x="158166" y="97820"/>
                </a:lnTo>
                <a:lnTo>
                  <a:pt x="163321" y="96627"/>
                </a:lnTo>
                <a:lnTo>
                  <a:pt x="167644" y="94327"/>
                </a:lnTo>
                <a:lnTo>
                  <a:pt x="171137" y="90920"/>
                </a:lnTo>
                <a:lnTo>
                  <a:pt x="173224" y="88960"/>
                </a:lnTo>
                <a:lnTo>
                  <a:pt x="175109" y="86436"/>
                </a:lnTo>
                <a:lnTo>
                  <a:pt x="176792" y="83348"/>
                </a:lnTo>
                <a:lnTo>
                  <a:pt x="178475" y="80260"/>
                </a:lnTo>
                <a:lnTo>
                  <a:pt x="179465" y="77459"/>
                </a:lnTo>
                <a:lnTo>
                  <a:pt x="179763" y="74946"/>
                </a:lnTo>
                <a:lnTo>
                  <a:pt x="168454" y="74946"/>
                </a:lnTo>
                <a:lnTo>
                  <a:pt x="167602" y="77971"/>
                </a:lnTo>
                <a:lnTo>
                  <a:pt x="166153" y="80633"/>
                </a:lnTo>
                <a:lnTo>
                  <a:pt x="164109" y="82933"/>
                </a:lnTo>
                <a:lnTo>
                  <a:pt x="160530" y="86894"/>
                </a:lnTo>
                <a:lnTo>
                  <a:pt x="155738" y="88875"/>
                </a:lnTo>
                <a:lnTo>
                  <a:pt x="143300" y="88875"/>
                </a:lnTo>
                <a:lnTo>
                  <a:pt x="138550" y="86777"/>
                </a:lnTo>
                <a:lnTo>
                  <a:pt x="135483" y="82582"/>
                </a:lnTo>
                <a:lnTo>
                  <a:pt x="132416" y="78386"/>
                </a:lnTo>
                <a:lnTo>
                  <a:pt x="130776" y="72817"/>
                </a:lnTo>
                <a:lnTo>
                  <a:pt x="130563" y="65873"/>
                </a:lnTo>
                <a:lnTo>
                  <a:pt x="180722" y="65873"/>
                </a:lnTo>
                <a:close/>
              </a:path>
              <a:path w="3677998" h="125359">
                <a:moveTo>
                  <a:pt x="215843" y="95328"/>
                </a:moveTo>
                <a:lnTo>
                  <a:pt x="219336" y="97586"/>
                </a:lnTo>
                <a:lnTo>
                  <a:pt x="223660" y="98715"/>
                </a:lnTo>
                <a:lnTo>
                  <a:pt x="235374" y="98715"/>
                </a:lnTo>
                <a:lnTo>
                  <a:pt x="241124" y="96691"/>
                </a:lnTo>
                <a:lnTo>
                  <a:pt x="246066" y="92645"/>
                </a:lnTo>
                <a:lnTo>
                  <a:pt x="251240" y="86968"/>
                </a:lnTo>
                <a:lnTo>
                  <a:pt x="256129" y="75614"/>
                </a:lnTo>
                <a:lnTo>
                  <a:pt x="257759" y="60698"/>
                </a:lnTo>
                <a:lnTo>
                  <a:pt x="257739" y="59078"/>
                </a:lnTo>
                <a:lnTo>
                  <a:pt x="255524" y="45433"/>
                </a:lnTo>
                <a:lnTo>
                  <a:pt x="249644" y="35237"/>
                </a:lnTo>
                <a:lnTo>
                  <a:pt x="244234" y="29295"/>
                </a:lnTo>
                <a:lnTo>
                  <a:pt x="237653" y="26324"/>
                </a:lnTo>
                <a:lnTo>
                  <a:pt x="224661" y="26324"/>
                </a:lnTo>
                <a:lnTo>
                  <a:pt x="220103" y="27601"/>
                </a:lnTo>
                <a:lnTo>
                  <a:pt x="216226" y="30157"/>
                </a:lnTo>
                <a:lnTo>
                  <a:pt x="213500" y="31861"/>
                </a:lnTo>
                <a:lnTo>
                  <a:pt x="213862" y="40401"/>
                </a:lnTo>
                <a:lnTo>
                  <a:pt x="219315" y="36419"/>
                </a:lnTo>
                <a:lnTo>
                  <a:pt x="235204" y="36419"/>
                </a:lnTo>
                <a:lnTo>
                  <a:pt x="240656" y="40188"/>
                </a:lnTo>
                <a:lnTo>
                  <a:pt x="243638" y="47728"/>
                </a:lnTo>
                <a:lnTo>
                  <a:pt x="245214" y="51647"/>
                </a:lnTo>
                <a:lnTo>
                  <a:pt x="246002" y="56332"/>
                </a:lnTo>
                <a:lnTo>
                  <a:pt x="246002" y="70729"/>
                </a:lnTo>
                <a:lnTo>
                  <a:pt x="244223" y="77449"/>
                </a:lnTo>
                <a:lnTo>
                  <a:pt x="240667" y="81943"/>
                </a:lnTo>
                <a:lnTo>
                  <a:pt x="237110" y="86437"/>
                </a:lnTo>
                <a:lnTo>
                  <a:pt x="232648" y="88683"/>
                </a:lnTo>
                <a:lnTo>
                  <a:pt x="219357" y="88683"/>
                </a:lnTo>
                <a:lnTo>
                  <a:pt x="213905" y="85148"/>
                </a:lnTo>
                <a:lnTo>
                  <a:pt x="210923" y="78077"/>
                </a:lnTo>
                <a:lnTo>
                  <a:pt x="211519" y="91857"/>
                </a:lnTo>
                <a:lnTo>
                  <a:pt x="213798" y="94050"/>
                </a:lnTo>
                <a:lnTo>
                  <a:pt x="215843" y="95328"/>
                </a:lnTo>
                <a:close/>
              </a:path>
              <a:path w="3677998" h="125359">
                <a:moveTo>
                  <a:pt x="361057" y="17570"/>
                </a:moveTo>
                <a:lnTo>
                  <a:pt x="361057" y="6453"/>
                </a:lnTo>
                <a:lnTo>
                  <a:pt x="313518" y="6453"/>
                </a:lnTo>
                <a:lnTo>
                  <a:pt x="306554" y="55714"/>
                </a:lnTo>
                <a:lnTo>
                  <a:pt x="316522" y="56289"/>
                </a:lnTo>
                <a:lnTo>
                  <a:pt x="318524" y="53563"/>
                </a:lnTo>
                <a:lnTo>
                  <a:pt x="320941" y="51434"/>
                </a:lnTo>
                <a:lnTo>
                  <a:pt x="323774" y="49900"/>
                </a:lnTo>
                <a:lnTo>
                  <a:pt x="326606" y="48367"/>
                </a:lnTo>
                <a:lnTo>
                  <a:pt x="330004" y="47600"/>
                </a:lnTo>
                <a:lnTo>
                  <a:pt x="339418" y="47600"/>
                </a:lnTo>
                <a:lnTo>
                  <a:pt x="344093" y="49346"/>
                </a:lnTo>
                <a:lnTo>
                  <a:pt x="347990" y="52839"/>
                </a:lnTo>
                <a:lnTo>
                  <a:pt x="351888" y="56332"/>
                </a:lnTo>
                <a:lnTo>
                  <a:pt x="353837" y="61273"/>
                </a:lnTo>
                <a:lnTo>
                  <a:pt x="353837" y="72944"/>
                </a:lnTo>
                <a:lnTo>
                  <a:pt x="352197" y="77758"/>
                </a:lnTo>
                <a:lnTo>
                  <a:pt x="348917" y="82102"/>
                </a:lnTo>
                <a:lnTo>
                  <a:pt x="345637" y="86447"/>
                </a:lnTo>
                <a:lnTo>
                  <a:pt x="340589" y="88620"/>
                </a:lnTo>
                <a:lnTo>
                  <a:pt x="330195" y="88620"/>
                </a:lnTo>
                <a:lnTo>
                  <a:pt x="327043" y="87981"/>
                </a:lnTo>
                <a:lnTo>
                  <a:pt x="324317" y="86703"/>
                </a:lnTo>
                <a:lnTo>
                  <a:pt x="318992" y="84190"/>
                </a:lnTo>
                <a:lnTo>
                  <a:pt x="315947" y="79653"/>
                </a:lnTo>
                <a:lnTo>
                  <a:pt x="315180" y="73093"/>
                </a:lnTo>
                <a:lnTo>
                  <a:pt x="303231" y="73093"/>
                </a:lnTo>
                <a:lnTo>
                  <a:pt x="303913" y="81783"/>
                </a:lnTo>
                <a:lnTo>
                  <a:pt x="307118" y="88226"/>
                </a:lnTo>
                <a:lnTo>
                  <a:pt x="312848" y="92421"/>
                </a:lnTo>
                <a:lnTo>
                  <a:pt x="318577" y="96617"/>
                </a:lnTo>
                <a:lnTo>
                  <a:pt x="325169" y="98715"/>
                </a:lnTo>
                <a:lnTo>
                  <a:pt x="335183" y="98660"/>
                </a:lnTo>
                <a:lnTo>
                  <a:pt x="348745" y="95857"/>
                </a:lnTo>
                <a:lnTo>
                  <a:pt x="358214" y="88811"/>
                </a:lnTo>
                <a:lnTo>
                  <a:pt x="363560" y="82209"/>
                </a:lnTo>
                <a:lnTo>
                  <a:pt x="366233" y="74584"/>
                </a:lnTo>
                <a:lnTo>
                  <a:pt x="366233" y="57631"/>
                </a:lnTo>
                <a:lnTo>
                  <a:pt x="363315" y="50773"/>
                </a:lnTo>
                <a:lnTo>
                  <a:pt x="357479" y="45364"/>
                </a:lnTo>
                <a:lnTo>
                  <a:pt x="351643" y="39954"/>
                </a:lnTo>
                <a:lnTo>
                  <a:pt x="344529" y="37249"/>
                </a:lnTo>
                <a:lnTo>
                  <a:pt x="331665" y="37249"/>
                </a:lnTo>
                <a:lnTo>
                  <a:pt x="327725" y="37952"/>
                </a:lnTo>
                <a:lnTo>
                  <a:pt x="324317" y="39358"/>
                </a:lnTo>
                <a:lnTo>
                  <a:pt x="322400" y="40167"/>
                </a:lnTo>
                <a:lnTo>
                  <a:pt x="318247" y="43000"/>
                </a:lnTo>
                <a:lnTo>
                  <a:pt x="322144" y="17570"/>
                </a:lnTo>
                <a:lnTo>
                  <a:pt x="361057" y="17570"/>
                </a:lnTo>
                <a:close/>
              </a:path>
              <a:path w="3677998" h="125359">
                <a:moveTo>
                  <a:pt x="389853" y="28879"/>
                </a:moveTo>
                <a:lnTo>
                  <a:pt x="389853" y="42808"/>
                </a:lnTo>
                <a:lnTo>
                  <a:pt x="403207" y="42808"/>
                </a:lnTo>
                <a:lnTo>
                  <a:pt x="403207" y="28879"/>
                </a:lnTo>
                <a:lnTo>
                  <a:pt x="389853" y="28879"/>
                </a:lnTo>
                <a:close/>
              </a:path>
              <a:path w="3677998" h="125359">
                <a:moveTo>
                  <a:pt x="389853" y="82486"/>
                </a:moveTo>
                <a:lnTo>
                  <a:pt x="389853" y="96415"/>
                </a:lnTo>
                <a:lnTo>
                  <a:pt x="403207" y="96415"/>
                </a:lnTo>
                <a:lnTo>
                  <a:pt x="403207" y="82486"/>
                </a:lnTo>
                <a:lnTo>
                  <a:pt x="389853" y="82486"/>
                </a:lnTo>
                <a:close/>
              </a:path>
              <a:path w="3677998" h="125359">
                <a:moveTo>
                  <a:pt x="446528" y="48495"/>
                </a:moveTo>
                <a:lnTo>
                  <a:pt x="446719" y="54553"/>
                </a:lnTo>
                <a:lnTo>
                  <a:pt x="448981" y="68499"/>
                </a:lnTo>
                <a:lnTo>
                  <a:pt x="453795" y="79961"/>
                </a:lnTo>
                <a:lnTo>
                  <a:pt x="461161" y="88939"/>
                </a:lnTo>
                <a:lnTo>
                  <a:pt x="464147" y="91352"/>
                </a:lnTo>
                <a:lnTo>
                  <a:pt x="475401" y="96970"/>
                </a:lnTo>
                <a:lnTo>
                  <a:pt x="488636" y="98842"/>
                </a:lnTo>
                <a:lnTo>
                  <a:pt x="496544" y="98268"/>
                </a:lnTo>
                <a:lnTo>
                  <a:pt x="508861" y="94363"/>
                </a:lnTo>
                <a:lnTo>
                  <a:pt x="518795" y="86767"/>
                </a:lnTo>
                <a:lnTo>
                  <a:pt x="526557" y="74720"/>
                </a:lnTo>
                <a:lnTo>
                  <a:pt x="529785" y="61912"/>
                </a:lnTo>
                <a:lnTo>
                  <a:pt x="517389" y="61912"/>
                </a:lnTo>
                <a:lnTo>
                  <a:pt x="516111" y="68089"/>
                </a:lnTo>
                <a:lnTo>
                  <a:pt x="514173" y="73072"/>
                </a:lnTo>
                <a:lnTo>
                  <a:pt x="511574" y="76863"/>
                </a:lnTo>
                <a:lnTo>
                  <a:pt x="506676" y="84062"/>
                </a:lnTo>
                <a:lnTo>
                  <a:pt x="499541" y="87661"/>
                </a:lnTo>
                <a:lnTo>
                  <a:pt x="479989" y="87661"/>
                </a:lnTo>
                <a:lnTo>
                  <a:pt x="472332" y="84243"/>
                </a:lnTo>
                <a:lnTo>
                  <a:pt x="467199" y="77406"/>
                </a:lnTo>
                <a:lnTo>
                  <a:pt x="465915" y="75571"/>
                </a:lnTo>
                <a:lnTo>
                  <a:pt x="461103" y="64417"/>
                </a:lnTo>
                <a:lnTo>
                  <a:pt x="459499" y="50667"/>
                </a:lnTo>
                <a:lnTo>
                  <a:pt x="459783" y="43672"/>
                </a:lnTo>
                <a:lnTo>
                  <a:pt x="462480" y="30499"/>
                </a:lnTo>
                <a:lnTo>
                  <a:pt x="468029" y="20797"/>
                </a:lnTo>
                <a:lnTo>
                  <a:pt x="473716" y="14301"/>
                </a:lnTo>
                <a:lnTo>
                  <a:pt x="481181" y="11053"/>
                </a:lnTo>
                <a:lnTo>
                  <a:pt x="498007" y="11053"/>
                </a:lnTo>
                <a:lnTo>
                  <a:pt x="503896" y="12821"/>
                </a:lnTo>
                <a:lnTo>
                  <a:pt x="508092" y="16356"/>
                </a:lnTo>
                <a:lnTo>
                  <a:pt x="512288" y="19892"/>
                </a:lnTo>
                <a:lnTo>
                  <a:pt x="515089" y="24684"/>
                </a:lnTo>
                <a:lnTo>
                  <a:pt x="516494" y="30732"/>
                </a:lnTo>
                <a:lnTo>
                  <a:pt x="528890" y="30732"/>
                </a:lnTo>
                <a:lnTo>
                  <a:pt x="528166" y="22767"/>
                </a:lnTo>
                <a:lnTo>
                  <a:pt x="524524" y="15653"/>
                </a:lnTo>
                <a:lnTo>
                  <a:pt x="517964" y="9392"/>
                </a:lnTo>
                <a:lnTo>
                  <a:pt x="515256" y="7098"/>
                </a:lnTo>
                <a:lnTo>
                  <a:pt x="504286" y="1774"/>
                </a:lnTo>
                <a:lnTo>
                  <a:pt x="490297" y="0"/>
                </a:lnTo>
                <a:lnTo>
                  <a:pt x="478905" y="1221"/>
                </a:lnTo>
                <a:lnTo>
                  <a:pt x="467079" y="6015"/>
                </a:lnTo>
                <a:lnTo>
                  <a:pt x="457518" y="14439"/>
                </a:lnTo>
                <a:lnTo>
                  <a:pt x="452065" y="22782"/>
                </a:lnTo>
                <a:lnTo>
                  <a:pt x="447913" y="34697"/>
                </a:lnTo>
                <a:lnTo>
                  <a:pt x="446528" y="48495"/>
                </a:lnTo>
                <a:close/>
              </a:path>
              <a:path w="3677998" h="125359">
                <a:moveTo>
                  <a:pt x="590198" y="80345"/>
                </a:moveTo>
                <a:lnTo>
                  <a:pt x="587366" y="86117"/>
                </a:lnTo>
                <a:lnTo>
                  <a:pt x="582137" y="89003"/>
                </a:lnTo>
                <a:lnTo>
                  <a:pt x="567569" y="89003"/>
                </a:lnTo>
                <a:lnTo>
                  <a:pt x="562499" y="86575"/>
                </a:lnTo>
                <a:lnTo>
                  <a:pt x="559305" y="81719"/>
                </a:lnTo>
                <a:lnTo>
                  <a:pt x="564012" y="98906"/>
                </a:lnTo>
                <a:lnTo>
                  <a:pt x="575647" y="98858"/>
                </a:lnTo>
                <a:lnTo>
                  <a:pt x="588962" y="95834"/>
                </a:lnTo>
                <a:lnTo>
                  <a:pt x="590198" y="80345"/>
                </a:lnTo>
                <a:close/>
              </a:path>
              <a:path w="3677998" h="125359">
                <a:moveTo>
                  <a:pt x="542692" y="63701"/>
                </a:moveTo>
                <a:lnTo>
                  <a:pt x="542720" y="65547"/>
                </a:lnTo>
                <a:lnTo>
                  <a:pt x="545016" y="78904"/>
                </a:lnTo>
                <a:lnTo>
                  <a:pt x="550998" y="89354"/>
                </a:lnTo>
                <a:lnTo>
                  <a:pt x="556536" y="95722"/>
                </a:lnTo>
                <a:lnTo>
                  <a:pt x="564012" y="98906"/>
                </a:lnTo>
                <a:lnTo>
                  <a:pt x="559305" y="81719"/>
                </a:lnTo>
                <a:lnTo>
                  <a:pt x="556110" y="76863"/>
                </a:lnTo>
                <a:lnTo>
                  <a:pt x="554512" y="70793"/>
                </a:lnTo>
                <a:lnTo>
                  <a:pt x="554512" y="55927"/>
                </a:lnTo>
                <a:lnTo>
                  <a:pt x="556110" y="49453"/>
                </a:lnTo>
                <a:lnTo>
                  <a:pt x="559305" y="44086"/>
                </a:lnTo>
                <a:lnTo>
                  <a:pt x="562499" y="38719"/>
                </a:lnTo>
                <a:lnTo>
                  <a:pt x="567611" y="36035"/>
                </a:lnTo>
                <a:lnTo>
                  <a:pt x="582563" y="36035"/>
                </a:lnTo>
                <a:lnTo>
                  <a:pt x="588143" y="39187"/>
                </a:lnTo>
                <a:lnTo>
                  <a:pt x="591380" y="45492"/>
                </a:lnTo>
                <a:lnTo>
                  <a:pt x="593425" y="49496"/>
                </a:lnTo>
                <a:lnTo>
                  <a:pt x="594447" y="54692"/>
                </a:lnTo>
                <a:lnTo>
                  <a:pt x="594447" y="68152"/>
                </a:lnTo>
                <a:lnTo>
                  <a:pt x="593031" y="74574"/>
                </a:lnTo>
                <a:lnTo>
                  <a:pt x="590198" y="80345"/>
                </a:lnTo>
                <a:lnTo>
                  <a:pt x="588962" y="95834"/>
                </a:lnTo>
                <a:lnTo>
                  <a:pt x="598409" y="88108"/>
                </a:lnTo>
                <a:lnTo>
                  <a:pt x="600068" y="85686"/>
                </a:lnTo>
                <a:lnTo>
                  <a:pt x="604862" y="74366"/>
                </a:lnTo>
                <a:lnTo>
                  <a:pt x="606460" y="60762"/>
                </a:lnTo>
                <a:lnTo>
                  <a:pt x="606406" y="58192"/>
                </a:lnTo>
                <a:lnTo>
                  <a:pt x="603813" y="44736"/>
                </a:lnTo>
                <a:lnTo>
                  <a:pt x="597323" y="34821"/>
                </a:lnTo>
                <a:lnTo>
                  <a:pt x="591231" y="28943"/>
                </a:lnTo>
                <a:lnTo>
                  <a:pt x="583777" y="26004"/>
                </a:lnTo>
                <a:lnTo>
                  <a:pt x="574684" y="26005"/>
                </a:lnTo>
                <a:lnTo>
                  <a:pt x="561591" y="28608"/>
                </a:lnTo>
                <a:lnTo>
                  <a:pt x="551445" y="36227"/>
                </a:lnTo>
                <a:lnTo>
                  <a:pt x="549484" y="38762"/>
                </a:lnTo>
                <a:lnTo>
                  <a:pt x="544390" y="49868"/>
                </a:lnTo>
                <a:lnTo>
                  <a:pt x="542692" y="63701"/>
                </a:lnTo>
                <a:close/>
              </a:path>
              <a:path w="3677998" h="125359">
                <a:moveTo>
                  <a:pt x="750183" y="95328"/>
                </a:moveTo>
                <a:lnTo>
                  <a:pt x="753676" y="97586"/>
                </a:lnTo>
                <a:lnTo>
                  <a:pt x="757999" y="98715"/>
                </a:lnTo>
                <a:lnTo>
                  <a:pt x="769714" y="98715"/>
                </a:lnTo>
                <a:lnTo>
                  <a:pt x="775464" y="96692"/>
                </a:lnTo>
                <a:lnTo>
                  <a:pt x="780406" y="92645"/>
                </a:lnTo>
                <a:lnTo>
                  <a:pt x="785580" y="86968"/>
                </a:lnTo>
                <a:lnTo>
                  <a:pt x="790469" y="75614"/>
                </a:lnTo>
                <a:lnTo>
                  <a:pt x="792099" y="60698"/>
                </a:lnTo>
                <a:lnTo>
                  <a:pt x="792079" y="59078"/>
                </a:lnTo>
                <a:lnTo>
                  <a:pt x="789864" y="45433"/>
                </a:lnTo>
                <a:lnTo>
                  <a:pt x="783984" y="35237"/>
                </a:lnTo>
                <a:lnTo>
                  <a:pt x="778574" y="29295"/>
                </a:lnTo>
                <a:lnTo>
                  <a:pt x="771993" y="26324"/>
                </a:lnTo>
                <a:lnTo>
                  <a:pt x="759001" y="26324"/>
                </a:lnTo>
                <a:lnTo>
                  <a:pt x="754443" y="27601"/>
                </a:lnTo>
                <a:lnTo>
                  <a:pt x="750566" y="30157"/>
                </a:lnTo>
                <a:lnTo>
                  <a:pt x="747840" y="31861"/>
                </a:lnTo>
                <a:lnTo>
                  <a:pt x="748202" y="40401"/>
                </a:lnTo>
                <a:lnTo>
                  <a:pt x="753655" y="36419"/>
                </a:lnTo>
                <a:lnTo>
                  <a:pt x="769543" y="36419"/>
                </a:lnTo>
                <a:lnTo>
                  <a:pt x="774996" y="40188"/>
                </a:lnTo>
                <a:lnTo>
                  <a:pt x="777978" y="47728"/>
                </a:lnTo>
                <a:lnTo>
                  <a:pt x="779554" y="51647"/>
                </a:lnTo>
                <a:lnTo>
                  <a:pt x="780342" y="56332"/>
                </a:lnTo>
                <a:lnTo>
                  <a:pt x="780342" y="70730"/>
                </a:lnTo>
                <a:lnTo>
                  <a:pt x="778563" y="77449"/>
                </a:lnTo>
                <a:lnTo>
                  <a:pt x="775006" y="81943"/>
                </a:lnTo>
                <a:lnTo>
                  <a:pt x="771449" y="86437"/>
                </a:lnTo>
                <a:lnTo>
                  <a:pt x="766987" y="88683"/>
                </a:lnTo>
                <a:lnTo>
                  <a:pt x="753697" y="88683"/>
                </a:lnTo>
                <a:lnTo>
                  <a:pt x="748245" y="85148"/>
                </a:lnTo>
                <a:lnTo>
                  <a:pt x="745263" y="78077"/>
                </a:lnTo>
                <a:lnTo>
                  <a:pt x="745859" y="91857"/>
                </a:lnTo>
                <a:lnTo>
                  <a:pt x="748138" y="94051"/>
                </a:lnTo>
                <a:lnTo>
                  <a:pt x="750183" y="95328"/>
                </a:lnTo>
                <a:close/>
              </a:path>
              <a:path w="3677998" h="125359">
                <a:moveTo>
                  <a:pt x="820575" y="27985"/>
                </a:moveTo>
                <a:lnTo>
                  <a:pt x="808818" y="27985"/>
                </a:lnTo>
                <a:lnTo>
                  <a:pt x="808818" y="80335"/>
                </a:lnTo>
                <a:lnTo>
                  <a:pt x="809776" y="84999"/>
                </a:lnTo>
                <a:lnTo>
                  <a:pt x="811693" y="88492"/>
                </a:lnTo>
                <a:lnTo>
                  <a:pt x="815229" y="95009"/>
                </a:lnTo>
                <a:lnTo>
                  <a:pt x="821874" y="98268"/>
                </a:lnTo>
                <a:lnTo>
                  <a:pt x="837891" y="98268"/>
                </a:lnTo>
                <a:lnTo>
                  <a:pt x="843215" y="96479"/>
                </a:lnTo>
                <a:lnTo>
                  <a:pt x="847603" y="92900"/>
                </a:lnTo>
                <a:lnTo>
                  <a:pt x="849818" y="91111"/>
                </a:lnTo>
                <a:lnTo>
                  <a:pt x="851671" y="88918"/>
                </a:lnTo>
                <a:lnTo>
                  <a:pt x="853162" y="86319"/>
                </a:lnTo>
                <a:lnTo>
                  <a:pt x="853034" y="96415"/>
                </a:lnTo>
                <a:lnTo>
                  <a:pt x="863896" y="96415"/>
                </a:lnTo>
                <a:lnTo>
                  <a:pt x="863896" y="27985"/>
                </a:lnTo>
                <a:lnTo>
                  <a:pt x="852395" y="27985"/>
                </a:lnTo>
                <a:lnTo>
                  <a:pt x="852395" y="68280"/>
                </a:lnTo>
                <a:lnTo>
                  <a:pt x="851607" y="73541"/>
                </a:lnTo>
                <a:lnTo>
                  <a:pt x="850031" y="77374"/>
                </a:lnTo>
                <a:lnTo>
                  <a:pt x="847134" y="84530"/>
                </a:lnTo>
                <a:lnTo>
                  <a:pt x="841682" y="88109"/>
                </a:lnTo>
                <a:lnTo>
                  <a:pt x="828093" y="88109"/>
                </a:lnTo>
                <a:lnTo>
                  <a:pt x="824281" y="86064"/>
                </a:lnTo>
                <a:lnTo>
                  <a:pt x="822236" y="81975"/>
                </a:lnTo>
                <a:lnTo>
                  <a:pt x="821129" y="79760"/>
                </a:lnTo>
                <a:lnTo>
                  <a:pt x="820575" y="76906"/>
                </a:lnTo>
                <a:lnTo>
                  <a:pt x="820575" y="27985"/>
                </a:lnTo>
                <a:close/>
              </a:path>
              <a:path w="3677998" h="125359">
                <a:moveTo>
                  <a:pt x="933486" y="29053"/>
                </a:moveTo>
                <a:lnTo>
                  <a:pt x="923234" y="36738"/>
                </a:lnTo>
                <a:lnTo>
                  <a:pt x="926940" y="56737"/>
                </a:lnTo>
                <a:lnTo>
                  <a:pt x="927153" y="50859"/>
                </a:lnTo>
                <a:lnTo>
                  <a:pt x="929049" y="46013"/>
                </a:lnTo>
                <a:lnTo>
                  <a:pt x="932627" y="42201"/>
                </a:lnTo>
                <a:lnTo>
                  <a:pt x="936205" y="38389"/>
                </a:lnTo>
                <a:lnTo>
                  <a:pt x="933486" y="29053"/>
                </a:lnTo>
                <a:close/>
              </a:path>
              <a:path w="3677998" h="125359">
                <a:moveTo>
                  <a:pt x="976779" y="65874"/>
                </a:moveTo>
                <a:lnTo>
                  <a:pt x="976779" y="58973"/>
                </a:lnTo>
                <a:lnTo>
                  <a:pt x="976438" y="53947"/>
                </a:lnTo>
                <a:lnTo>
                  <a:pt x="975757" y="50795"/>
                </a:lnTo>
                <a:lnTo>
                  <a:pt x="974990" y="46194"/>
                </a:lnTo>
                <a:lnTo>
                  <a:pt x="973456" y="42169"/>
                </a:lnTo>
                <a:lnTo>
                  <a:pt x="971156" y="38719"/>
                </a:lnTo>
                <a:lnTo>
                  <a:pt x="968771" y="35098"/>
                </a:lnTo>
                <a:lnTo>
                  <a:pt x="965299" y="32149"/>
                </a:lnTo>
                <a:lnTo>
                  <a:pt x="960741" y="29870"/>
                </a:lnTo>
                <a:lnTo>
                  <a:pt x="956183" y="27591"/>
                </a:lnTo>
                <a:lnTo>
                  <a:pt x="951476" y="26451"/>
                </a:lnTo>
                <a:lnTo>
                  <a:pt x="946453" y="26452"/>
                </a:lnTo>
                <a:lnTo>
                  <a:pt x="933486" y="29053"/>
                </a:lnTo>
                <a:lnTo>
                  <a:pt x="936205" y="38389"/>
                </a:lnTo>
                <a:lnTo>
                  <a:pt x="940635" y="36483"/>
                </a:lnTo>
                <a:lnTo>
                  <a:pt x="953287" y="36483"/>
                </a:lnTo>
                <a:lnTo>
                  <a:pt x="958547" y="39251"/>
                </a:lnTo>
                <a:lnTo>
                  <a:pt x="961699" y="44789"/>
                </a:lnTo>
                <a:lnTo>
                  <a:pt x="963403" y="47771"/>
                </a:lnTo>
                <a:lnTo>
                  <a:pt x="964490" y="51753"/>
                </a:lnTo>
                <a:lnTo>
                  <a:pt x="964958" y="56737"/>
                </a:lnTo>
                <a:lnTo>
                  <a:pt x="926940" y="56737"/>
                </a:lnTo>
                <a:lnTo>
                  <a:pt x="923234" y="36738"/>
                </a:lnTo>
                <a:lnTo>
                  <a:pt x="921533" y="38860"/>
                </a:lnTo>
                <a:lnTo>
                  <a:pt x="916100" y="49930"/>
                </a:lnTo>
                <a:lnTo>
                  <a:pt x="914289" y="63510"/>
                </a:lnTo>
                <a:lnTo>
                  <a:pt x="914341" y="66033"/>
                </a:lnTo>
                <a:lnTo>
                  <a:pt x="916863" y="79376"/>
                </a:lnTo>
                <a:lnTo>
                  <a:pt x="923170" y="89546"/>
                </a:lnTo>
                <a:lnTo>
                  <a:pt x="929091" y="95744"/>
                </a:lnTo>
                <a:lnTo>
                  <a:pt x="936312" y="98843"/>
                </a:lnTo>
                <a:lnTo>
                  <a:pt x="948324" y="98843"/>
                </a:lnTo>
                <a:lnTo>
                  <a:pt x="951455" y="98502"/>
                </a:lnTo>
                <a:lnTo>
                  <a:pt x="954224" y="97820"/>
                </a:lnTo>
                <a:lnTo>
                  <a:pt x="959378" y="96628"/>
                </a:lnTo>
                <a:lnTo>
                  <a:pt x="963702" y="94327"/>
                </a:lnTo>
                <a:lnTo>
                  <a:pt x="967195" y="90920"/>
                </a:lnTo>
                <a:lnTo>
                  <a:pt x="969282" y="88960"/>
                </a:lnTo>
                <a:lnTo>
                  <a:pt x="971167" y="86437"/>
                </a:lnTo>
                <a:lnTo>
                  <a:pt x="972849" y="83348"/>
                </a:lnTo>
                <a:lnTo>
                  <a:pt x="974532" y="80260"/>
                </a:lnTo>
                <a:lnTo>
                  <a:pt x="975522" y="77460"/>
                </a:lnTo>
                <a:lnTo>
                  <a:pt x="975821" y="74946"/>
                </a:lnTo>
                <a:lnTo>
                  <a:pt x="964511" y="74946"/>
                </a:lnTo>
                <a:lnTo>
                  <a:pt x="963659" y="77971"/>
                </a:lnTo>
                <a:lnTo>
                  <a:pt x="962211" y="80633"/>
                </a:lnTo>
                <a:lnTo>
                  <a:pt x="960166" y="82933"/>
                </a:lnTo>
                <a:lnTo>
                  <a:pt x="956588" y="86895"/>
                </a:lnTo>
                <a:lnTo>
                  <a:pt x="951796" y="88875"/>
                </a:lnTo>
                <a:lnTo>
                  <a:pt x="939357" y="88875"/>
                </a:lnTo>
                <a:lnTo>
                  <a:pt x="934608" y="86777"/>
                </a:lnTo>
                <a:lnTo>
                  <a:pt x="931541" y="82582"/>
                </a:lnTo>
                <a:lnTo>
                  <a:pt x="928474" y="78386"/>
                </a:lnTo>
                <a:lnTo>
                  <a:pt x="926834" y="72817"/>
                </a:lnTo>
                <a:lnTo>
                  <a:pt x="926621" y="65874"/>
                </a:lnTo>
                <a:lnTo>
                  <a:pt x="976779" y="65874"/>
                </a:lnTo>
                <a:close/>
              </a:path>
              <a:path w="3677998" h="125359">
                <a:moveTo>
                  <a:pt x="1025958" y="67194"/>
                </a:moveTo>
                <a:lnTo>
                  <a:pt x="1023977" y="72114"/>
                </a:lnTo>
                <a:lnTo>
                  <a:pt x="1023977" y="84254"/>
                </a:lnTo>
                <a:lnTo>
                  <a:pt x="1025990" y="89078"/>
                </a:lnTo>
                <a:lnTo>
                  <a:pt x="1030015" y="92932"/>
                </a:lnTo>
                <a:lnTo>
                  <a:pt x="1034040" y="96787"/>
                </a:lnTo>
                <a:lnTo>
                  <a:pt x="1039227" y="98715"/>
                </a:lnTo>
                <a:lnTo>
                  <a:pt x="1037203" y="84147"/>
                </a:lnTo>
                <a:lnTo>
                  <a:pt x="1035989" y="81528"/>
                </a:lnTo>
                <a:lnTo>
                  <a:pt x="1035989" y="73818"/>
                </a:lnTo>
                <a:lnTo>
                  <a:pt x="1037757" y="70623"/>
                </a:lnTo>
                <a:lnTo>
                  <a:pt x="1041293" y="68621"/>
                </a:lnTo>
                <a:lnTo>
                  <a:pt x="1043380" y="67428"/>
                </a:lnTo>
                <a:lnTo>
                  <a:pt x="1046511" y="66555"/>
                </a:lnTo>
                <a:lnTo>
                  <a:pt x="1050685" y="66001"/>
                </a:lnTo>
                <a:lnTo>
                  <a:pt x="1057650" y="65107"/>
                </a:lnTo>
                <a:lnTo>
                  <a:pt x="1061952" y="64425"/>
                </a:lnTo>
                <a:lnTo>
                  <a:pt x="1064167" y="63829"/>
                </a:lnTo>
                <a:lnTo>
                  <a:pt x="1066382" y="63233"/>
                </a:lnTo>
                <a:lnTo>
                  <a:pt x="1069598" y="61593"/>
                </a:lnTo>
                <a:lnTo>
                  <a:pt x="1069598" y="77928"/>
                </a:lnTo>
                <a:lnTo>
                  <a:pt x="1066404" y="83018"/>
                </a:lnTo>
                <a:lnTo>
                  <a:pt x="1060078" y="95328"/>
                </a:lnTo>
                <a:lnTo>
                  <a:pt x="1064465" y="93071"/>
                </a:lnTo>
                <a:lnTo>
                  <a:pt x="1067831" y="90409"/>
                </a:lnTo>
                <a:lnTo>
                  <a:pt x="1070174" y="87342"/>
                </a:lnTo>
                <a:lnTo>
                  <a:pt x="1070557" y="90068"/>
                </a:lnTo>
                <a:lnTo>
                  <a:pt x="1072154" y="93667"/>
                </a:lnTo>
                <a:lnTo>
                  <a:pt x="1073943" y="96479"/>
                </a:lnTo>
                <a:lnTo>
                  <a:pt x="1076819" y="97884"/>
                </a:lnTo>
                <a:lnTo>
                  <a:pt x="1082399" y="97884"/>
                </a:lnTo>
                <a:lnTo>
                  <a:pt x="1085551" y="97565"/>
                </a:lnTo>
                <a:lnTo>
                  <a:pt x="1088703" y="96734"/>
                </a:lnTo>
                <a:lnTo>
                  <a:pt x="1088703" y="88236"/>
                </a:lnTo>
                <a:lnTo>
                  <a:pt x="1087298" y="88460"/>
                </a:lnTo>
                <a:lnTo>
                  <a:pt x="1084933" y="88620"/>
                </a:lnTo>
                <a:lnTo>
                  <a:pt x="1081834" y="87533"/>
                </a:lnTo>
                <a:lnTo>
                  <a:pt x="1081100" y="84658"/>
                </a:lnTo>
                <a:lnTo>
                  <a:pt x="1081100" y="38762"/>
                </a:lnTo>
                <a:lnTo>
                  <a:pt x="1078608" y="33991"/>
                </a:lnTo>
                <a:lnTo>
                  <a:pt x="1073624" y="30924"/>
                </a:lnTo>
                <a:lnTo>
                  <a:pt x="1068597" y="27857"/>
                </a:lnTo>
                <a:lnTo>
                  <a:pt x="1062059" y="26324"/>
                </a:lnTo>
                <a:lnTo>
                  <a:pt x="1047065" y="26324"/>
                </a:lnTo>
                <a:lnTo>
                  <a:pt x="1040962" y="27974"/>
                </a:lnTo>
                <a:lnTo>
                  <a:pt x="1035702" y="31275"/>
                </a:lnTo>
                <a:lnTo>
                  <a:pt x="1030441" y="34577"/>
                </a:lnTo>
                <a:lnTo>
                  <a:pt x="1027704" y="40444"/>
                </a:lnTo>
                <a:lnTo>
                  <a:pt x="1027491" y="48878"/>
                </a:lnTo>
                <a:lnTo>
                  <a:pt x="1038226" y="48878"/>
                </a:lnTo>
                <a:lnTo>
                  <a:pt x="1038652" y="45343"/>
                </a:lnTo>
                <a:lnTo>
                  <a:pt x="1039567" y="42680"/>
                </a:lnTo>
                <a:lnTo>
                  <a:pt x="1040973" y="40891"/>
                </a:lnTo>
                <a:lnTo>
                  <a:pt x="1043486" y="37654"/>
                </a:lnTo>
                <a:lnTo>
                  <a:pt x="1047746" y="36035"/>
                </a:lnTo>
                <a:lnTo>
                  <a:pt x="1058949" y="36035"/>
                </a:lnTo>
                <a:lnTo>
                  <a:pt x="1062943" y="36919"/>
                </a:lnTo>
                <a:lnTo>
                  <a:pt x="1065733" y="38687"/>
                </a:lnTo>
                <a:lnTo>
                  <a:pt x="1068523" y="40455"/>
                </a:lnTo>
                <a:lnTo>
                  <a:pt x="1069918" y="43298"/>
                </a:lnTo>
                <a:lnTo>
                  <a:pt x="1069918" y="49134"/>
                </a:lnTo>
                <a:lnTo>
                  <a:pt x="1069151" y="51625"/>
                </a:lnTo>
                <a:lnTo>
                  <a:pt x="1066489" y="54607"/>
                </a:lnTo>
                <a:lnTo>
                  <a:pt x="1063848" y="54948"/>
                </a:lnTo>
                <a:lnTo>
                  <a:pt x="1045510" y="57248"/>
                </a:lnTo>
                <a:lnTo>
                  <a:pt x="1039077" y="58057"/>
                </a:lnTo>
                <a:lnTo>
                  <a:pt x="1033881" y="60208"/>
                </a:lnTo>
                <a:lnTo>
                  <a:pt x="1029919" y="63701"/>
                </a:lnTo>
                <a:lnTo>
                  <a:pt x="1025958" y="67194"/>
                </a:lnTo>
                <a:close/>
              </a:path>
              <a:path w="3677998" h="125359">
                <a:moveTo>
                  <a:pt x="1066404" y="83018"/>
                </a:moveTo>
                <a:lnTo>
                  <a:pt x="1060014" y="86128"/>
                </a:lnTo>
                <a:lnTo>
                  <a:pt x="1056223" y="88002"/>
                </a:lnTo>
                <a:lnTo>
                  <a:pt x="1052304" y="88939"/>
                </a:lnTo>
                <a:lnTo>
                  <a:pt x="1044935" y="88939"/>
                </a:lnTo>
                <a:lnTo>
                  <a:pt x="1042059" y="87981"/>
                </a:lnTo>
                <a:lnTo>
                  <a:pt x="1039631" y="86064"/>
                </a:lnTo>
                <a:lnTo>
                  <a:pt x="1037203" y="84147"/>
                </a:lnTo>
                <a:lnTo>
                  <a:pt x="1039227" y="98715"/>
                </a:lnTo>
                <a:lnTo>
                  <a:pt x="1050856" y="98715"/>
                </a:lnTo>
                <a:lnTo>
                  <a:pt x="1055690" y="97586"/>
                </a:lnTo>
                <a:lnTo>
                  <a:pt x="1060078" y="95328"/>
                </a:lnTo>
                <a:lnTo>
                  <a:pt x="1066404" y="83018"/>
                </a:lnTo>
                <a:close/>
              </a:path>
              <a:path w="3677998" h="125359">
                <a:moveTo>
                  <a:pt x="1136540" y="2555"/>
                </a:moveTo>
                <a:lnTo>
                  <a:pt x="1136540" y="96415"/>
                </a:lnTo>
                <a:lnTo>
                  <a:pt x="1148041" y="96415"/>
                </a:lnTo>
                <a:lnTo>
                  <a:pt x="1148041" y="2555"/>
                </a:lnTo>
                <a:lnTo>
                  <a:pt x="1136540" y="2555"/>
                </a:lnTo>
                <a:close/>
              </a:path>
              <a:path w="3677998" h="125359">
                <a:moveTo>
                  <a:pt x="1184298" y="29053"/>
                </a:moveTo>
                <a:lnTo>
                  <a:pt x="1174047" y="36738"/>
                </a:lnTo>
                <a:lnTo>
                  <a:pt x="1177753" y="56737"/>
                </a:lnTo>
                <a:lnTo>
                  <a:pt x="1177966" y="50859"/>
                </a:lnTo>
                <a:lnTo>
                  <a:pt x="1179861" y="46014"/>
                </a:lnTo>
                <a:lnTo>
                  <a:pt x="1183440" y="42201"/>
                </a:lnTo>
                <a:lnTo>
                  <a:pt x="1187018" y="38389"/>
                </a:lnTo>
                <a:lnTo>
                  <a:pt x="1184298" y="29053"/>
                </a:lnTo>
                <a:close/>
              </a:path>
              <a:path w="3677998" h="125359">
                <a:moveTo>
                  <a:pt x="1227592" y="65874"/>
                </a:moveTo>
                <a:lnTo>
                  <a:pt x="1227592" y="58973"/>
                </a:lnTo>
                <a:lnTo>
                  <a:pt x="1227251" y="53947"/>
                </a:lnTo>
                <a:lnTo>
                  <a:pt x="1226569" y="50795"/>
                </a:lnTo>
                <a:lnTo>
                  <a:pt x="1225803" y="46195"/>
                </a:lnTo>
                <a:lnTo>
                  <a:pt x="1224269" y="42169"/>
                </a:lnTo>
                <a:lnTo>
                  <a:pt x="1221969" y="38719"/>
                </a:lnTo>
                <a:lnTo>
                  <a:pt x="1219583" y="35098"/>
                </a:lnTo>
                <a:lnTo>
                  <a:pt x="1216112" y="32149"/>
                </a:lnTo>
                <a:lnTo>
                  <a:pt x="1211554" y="29870"/>
                </a:lnTo>
                <a:lnTo>
                  <a:pt x="1206996" y="27591"/>
                </a:lnTo>
                <a:lnTo>
                  <a:pt x="1202289" y="26451"/>
                </a:lnTo>
                <a:lnTo>
                  <a:pt x="1197265" y="26452"/>
                </a:lnTo>
                <a:lnTo>
                  <a:pt x="1184298" y="29053"/>
                </a:lnTo>
                <a:lnTo>
                  <a:pt x="1187018" y="38389"/>
                </a:lnTo>
                <a:lnTo>
                  <a:pt x="1191448" y="36483"/>
                </a:lnTo>
                <a:lnTo>
                  <a:pt x="1204099" y="36483"/>
                </a:lnTo>
                <a:lnTo>
                  <a:pt x="1209360" y="39251"/>
                </a:lnTo>
                <a:lnTo>
                  <a:pt x="1212512" y="44789"/>
                </a:lnTo>
                <a:lnTo>
                  <a:pt x="1214216" y="47771"/>
                </a:lnTo>
                <a:lnTo>
                  <a:pt x="1215302" y="51753"/>
                </a:lnTo>
                <a:lnTo>
                  <a:pt x="1215771" y="56737"/>
                </a:lnTo>
                <a:lnTo>
                  <a:pt x="1177753" y="56737"/>
                </a:lnTo>
                <a:lnTo>
                  <a:pt x="1174047" y="36738"/>
                </a:lnTo>
                <a:lnTo>
                  <a:pt x="1172345" y="38860"/>
                </a:lnTo>
                <a:lnTo>
                  <a:pt x="1166912" y="49930"/>
                </a:lnTo>
                <a:lnTo>
                  <a:pt x="1165102" y="63510"/>
                </a:lnTo>
                <a:lnTo>
                  <a:pt x="1165154" y="66033"/>
                </a:lnTo>
                <a:lnTo>
                  <a:pt x="1167676" y="79376"/>
                </a:lnTo>
                <a:lnTo>
                  <a:pt x="1173983" y="89546"/>
                </a:lnTo>
                <a:lnTo>
                  <a:pt x="1179904" y="95744"/>
                </a:lnTo>
                <a:lnTo>
                  <a:pt x="1187124" y="98843"/>
                </a:lnTo>
                <a:lnTo>
                  <a:pt x="1199137" y="98843"/>
                </a:lnTo>
                <a:lnTo>
                  <a:pt x="1202268" y="98502"/>
                </a:lnTo>
                <a:lnTo>
                  <a:pt x="1205036" y="97820"/>
                </a:lnTo>
                <a:lnTo>
                  <a:pt x="1210191" y="96628"/>
                </a:lnTo>
                <a:lnTo>
                  <a:pt x="1214514" y="94328"/>
                </a:lnTo>
                <a:lnTo>
                  <a:pt x="1218007" y="90920"/>
                </a:lnTo>
                <a:lnTo>
                  <a:pt x="1220095" y="88960"/>
                </a:lnTo>
                <a:lnTo>
                  <a:pt x="1221980" y="86437"/>
                </a:lnTo>
                <a:lnTo>
                  <a:pt x="1223662" y="83348"/>
                </a:lnTo>
                <a:lnTo>
                  <a:pt x="1225345" y="80260"/>
                </a:lnTo>
                <a:lnTo>
                  <a:pt x="1226335" y="77460"/>
                </a:lnTo>
                <a:lnTo>
                  <a:pt x="1226633" y="74947"/>
                </a:lnTo>
                <a:lnTo>
                  <a:pt x="1215324" y="74947"/>
                </a:lnTo>
                <a:lnTo>
                  <a:pt x="1214472" y="77971"/>
                </a:lnTo>
                <a:lnTo>
                  <a:pt x="1213023" y="80633"/>
                </a:lnTo>
                <a:lnTo>
                  <a:pt x="1210979" y="82933"/>
                </a:lnTo>
                <a:lnTo>
                  <a:pt x="1207401" y="86895"/>
                </a:lnTo>
                <a:lnTo>
                  <a:pt x="1202608" y="88875"/>
                </a:lnTo>
                <a:lnTo>
                  <a:pt x="1190170" y="88875"/>
                </a:lnTo>
                <a:lnTo>
                  <a:pt x="1185420" y="86777"/>
                </a:lnTo>
                <a:lnTo>
                  <a:pt x="1182353" y="82582"/>
                </a:lnTo>
                <a:lnTo>
                  <a:pt x="1179286" y="78386"/>
                </a:lnTo>
                <a:lnTo>
                  <a:pt x="1177646" y="72817"/>
                </a:lnTo>
                <a:lnTo>
                  <a:pt x="1177433" y="65874"/>
                </a:lnTo>
                <a:lnTo>
                  <a:pt x="1227592" y="65874"/>
                </a:lnTo>
                <a:close/>
              </a:path>
              <a:path w="3677998" h="125359">
                <a:moveTo>
                  <a:pt x="1300859" y="27985"/>
                </a:moveTo>
                <a:lnTo>
                  <a:pt x="1288271" y="27985"/>
                </a:lnTo>
                <a:lnTo>
                  <a:pt x="1269167" y="83700"/>
                </a:lnTo>
                <a:lnTo>
                  <a:pt x="1250892" y="27985"/>
                </a:lnTo>
                <a:lnTo>
                  <a:pt x="1237538" y="27985"/>
                </a:lnTo>
                <a:lnTo>
                  <a:pt x="1262777" y="96415"/>
                </a:lnTo>
                <a:lnTo>
                  <a:pt x="1275045" y="96415"/>
                </a:lnTo>
                <a:lnTo>
                  <a:pt x="1300859" y="27985"/>
                </a:lnTo>
                <a:close/>
              </a:path>
              <a:path w="3677998" h="125359">
                <a:moveTo>
                  <a:pt x="1326062" y="29053"/>
                </a:moveTo>
                <a:lnTo>
                  <a:pt x="1315811" y="36738"/>
                </a:lnTo>
                <a:lnTo>
                  <a:pt x="1319517" y="56737"/>
                </a:lnTo>
                <a:lnTo>
                  <a:pt x="1319729" y="50859"/>
                </a:lnTo>
                <a:lnTo>
                  <a:pt x="1321625" y="46014"/>
                </a:lnTo>
                <a:lnTo>
                  <a:pt x="1325203" y="42201"/>
                </a:lnTo>
                <a:lnTo>
                  <a:pt x="1328781" y="38389"/>
                </a:lnTo>
                <a:lnTo>
                  <a:pt x="1326062" y="29053"/>
                </a:lnTo>
                <a:close/>
              </a:path>
              <a:path w="3677998" h="125359">
                <a:moveTo>
                  <a:pt x="1369355" y="65874"/>
                </a:moveTo>
                <a:lnTo>
                  <a:pt x="1369355" y="58973"/>
                </a:lnTo>
                <a:lnTo>
                  <a:pt x="1369014" y="53947"/>
                </a:lnTo>
                <a:lnTo>
                  <a:pt x="1368333" y="50795"/>
                </a:lnTo>
                <a:lnTo>
                  <a:pt x="1367566" y="46195"/>
                </a:lnTo>
                <a:lnTo>
                  <a:pt x="1366033" y="42169"/>
                </a:lnTo>
                <a:lnTo>
                  <a:pt x="1363732" y="38719"/>
                </a:lnTo>
                <a:lnTo>
                  <a:pt x="1361347" y="35098"/>
                </a:lnTo>
                <a:lnTo>
                  <a:pt x="1357875" y="32149"/>
                </a:lnTo>
                <a:lnTo>
                  <a:pt x="1353317" y="29870"/>
                </a:lnTo>
                <a:lnTo>
                  <a:pt x="1348760" y="27591"/>
                </a:lnTo>
                <a:lnTo>
                  <a:pt x="1344053" y="26452"/>
                </a:lnTo>
                <a:lnTo>
                  <a:pt x="1339029" y="26452"/>
                </a:lnTo>
                <a:lnTo>
                  <a:pt x="1326062" y="29053"/>
                </a:lnTo>
                <a:lnTo>
                  <a:pt x="1328781" y="38389"/>
                </a:lnTo>
                <a:lnTo>
                  <a:pt x="1333212" y="36483"/>
                </a:lnTo>
                <a:lnTo>
                  <a:pt x="1345863" y="36483"/>
                </a:lnTo>
                <a:lnTo>
                  <a:pt x="1351124" y="39251"/>
                </a:lnTo>
                <a:lnTo>
                  <a:pt x="1354276" y="44789"/>
                </a:lnTo>
                <a:lnTo>
                  <a:pt x="1355980" y="47771"/>
                </a:lnTo>
                <a:lnTo>
                  <a:pt x="1357066" y="51753"/>
                </a:lnTo>
                <a:lnTo>
                  <a:pt x="1357535" y="56737"/>
                </a:lnTo>
                <a:lnTo>
                  <a:pt x="1319517" y="56737"/>
                </a:lnTo>
                <a:lnTo>
                  <a:pt x="1315811" y="36738"/>
                </a:lnTo>
                <a:lnTo>
                  <a:pt x="1314109" y="38861"/>
                </a:lnTo>
                <a:lnTo>
                  <a:pt x="1308676" y="49930"/>
                </a:lnTo>
                <a:lnTo>
                  <a:pt x="1306865" y="63510"/>
                </a:lnTo>
                <a:lnTo>
                  <a:pt x="1306917" y="66033"/>
                </a:lnTo>
                <a:lnTo>
                  <a:pt x="1309439" y="79376"/>
                </a:lnTo>
                <a:lnTo>
                  <a:pt x="1315747" y="89546"/>
                </a:lnTo>
                <a:lnTo>
                  <a:pt x="1321668" y="95744"/>
                </a:lnTo>
                <a:lnTo>
                  <a:pt x="1328888" y="98843"/>
                </a:lnTo>
                <a:lnTo>
                  <a:pt x="1340900" y="98843"/>
                </a:lnTo>
                <a:lnTo>
                  <a:pt x="1344031" y="98502"/>
                </a:lnTo>
                <a:lnTo>
                  <a:pt x="1346800" y="97820"/>
                </a:lnTo>
                <a:lnTo>
                  <a:pt x="1351954" y="96628"/>
                </a:lnTo>
                <a:lnTo>
                  <a:pt x="1356278" y="94328"/>
                </a:lnTo>
                <a:lnTo>
                  <a:pt x="1359771" y="90920"/>
                </a:lnTo>
                <a:lnTo>
                  <a:pt x="1361858" y="88960"/>
                </a:lnTo>
                <a:lnTo>
                  <a:pt x="1363743" y="86437"/>
                </a:lnTo>
                <a:lnTo>
                  <a:pt x="1365426" y="83349"/>
                </a:lnTo>
                <a:lnTo>
                  <a:pt x="1367108" y="80260"/>
                </a:lnTo>
                <a:lnTo>
                  <a:pt x="1368099" y="77460"/>
                </a:lnTo>
                <a:lnTo>
                  <a:pt x="1368397" y="74947"/>
                </a:lnTo>
                <a:lnTo>
                  <a:pt x="1357087" y="74947"/>
                </a:lnTo>
                <a:lnTo>
                  <a:pt x="1356235" y="77971"/>
                </a:lnTo>
                <a:lnTo>
                  <a:pt x="1354787" y="80633"/>
                </a:lnTo>
                <a:lnTo>
                  <a:pt x="1352742" y="82933"/>
                </a:lnTo>
                <a:lnTo>
                  <a:pt x="1349164" y="86895"/>
                </a:lnTo>
                <a:lnTo>
                  <a:pt x="1344372" y="88875"/>
                </a:lnTo>
                <a:lnTo>
                  <a:pt x="1331934" y="88875"/>
                </a:lnTo>
                <a:lnTo>
                  <a:pt x="1327184" y="86777"/>
                </a:lnTo>
                <a:lnTo>
                  <a:pt x="1324117" y="82582"/>
                </a:lnTo>
                <a:lnTo>
                  <a:pt x="1321050" y="78386"/>
                </a:lnTo>
                <a:lnTo>
                  <a:pt x="1319410" y="72817"/>
                </a:lnTo>
                <a:lnTo>
                  <a:pt x="1319197" y="65874"/>
                </a:lnTo>
                <a:lnTo>
                  <a:pt x="1369355" y="65874"/>
                </a:lnTo>
                <a:close/>
              </a:path>
              <a:path w="3677998" h="125359">
                <a:moveTo>
                  <a:pt x="1387353" y="27985"/>
                </a:moveTo>
                <a:lnTo>
                  <a:pt x="1387353" y="96415"/>
                </a:lnTo>
                <a:lnTo>
                  <a:pt x="1398854" y="96415"/>
                </a:lnTo>
                <a:lnTo>
                  <a:pt x="1398854" y="52200"/>
                </a:lnTo>
                <a:lnTo>
                  <a:pt x="1400409" y="47909"/>
                </a:lnTo>
                <a:lnTo>
                  <a:pt x="1403518" y="44182"/>
                </a:lnTo>
                <a:lnTo>
                  <a:pt x="1406628" y="40455"/>
                </a:lnTo>
                <a:lnTo>
                  <a:pt x="1411079" y="38591"/>
                </a:lnTo>
                <a:lnTo>
                  <a:pt x="1418182" y="38613"/>
                </a:lnTo>
                <a:lnTo>
                  <a:pt x="1420642" y="38911"/>
                </a:lnTo>
                <a:lnTo>
                  <a:pt x="1420642" y="26771"/>
                </a:lnTo>
                <a:lnTo>
                  <a:pt x="1419407" y="26643"/>
                </a:lnTo>
                <a:lnTo>
                  <a:pt x="1416936" y="26452"/>
                </a:lnTo>
                <a:lnTo>
                  <a:pt x="1412379" y="26452"/>
                </a:lnTo>
                <a:lnTo>
                  <a:pt x="1408353" y="28102"/>
                </a:lnTo>
                <a:lnTo>
                  <a:pt x="1404860" y="31403"/>
                </a:lnTo>
                <a:lnTo>
                  <a:pt x="1401367" y="34704"/>
                </a:lnTo>
                <a:lnTo>
                  <a:pt x="1399173" y="37505"/>
                </a:lnTo>
                <a:lnTo>
                  <a:pt x="1398279" y="39805"/>
                </a:lnTo>
                <a:lnTo>
                  <a:pt x="1398279" y="27985"/>
                </a:lnTo>
                <a:lnTo>
                  <a:pt x="1387353" y="27985"/>
                </a:lnTo>
                <a:close/>
              </a:path>
              <a:path w="3677998" h="125359">
                <a:moveTo>
                  <a:pt x="1446016" y="29053"/>
                </a:moveTo>
                <a:lnTo>
                  <a:pt x="1435765" y="36738"/>
                </a:lnTo>
                <a:lnTo>
                  <a:pt x="1439470" y="56737"/>
                </a:lnTo>
                <a:lnTo>
                  <a:pt x="1439683" y="50859"/>
                </a:lnTo>
                <a:lnTo>
                  <a:pt x="1441579" y="46014"/>
                </a:lnTo>
                <a:lnTo>
                  <a:pt x="1445157" y="42201"/>
                </a:lnTo>
                <a:lnTo>
                  <a:pt x="1448735" y="38389"/>
                </a:lnTo>
                <a:lnTo>
                  <a:pt x="1446016" y="29053"/>
                </a:lnTo>
                <a:close/>
              </a:path>
              <a:path w="3677998" h="125359">
                <a:moveTo>
                  <a:pt x="1489309" y="65874"/>
                </a:moveTo>
                <a:lnTo>
                  <a:pt x="1489309" y="58973"/>
                </a:lnTo>
                <a:lnTo>
                  <a:pt x="1488968" y="53947"/>
                </a:lnTo>
                <a:lnTo>
                  <a:pt x="1488287" y="50795"/>
                </a:lnTo>
                <a:lnTo>
                  <a:pt x="1487520" y="46195"/>
                </a:lnTo>
                <a:lnTo>
                  <a:pt x="1485987" y="42169"/>
                </a:lnTo>
                <a:lnTo>
                  <a:pt x="1483686" y="38719"/>
                </a:lnTo>
                <a:lnTo>
                  <a:pt x="1481301" y="35098"/>
                </a:lnTo>
                <a:lnTo>
                  <a:pt x="1477829" y="32149"/>
                </a:lnTo>
                <a:lnTo>
                  <a:pt x="1473271" y="29870"/>
                </a:lnTo>
                <a:lnTo>
                  <a:pt x="1468713" y="27591"/>
                </a:lnTo>
                <a:lnTo>
                  <a:pt x="1464006" y="26452"/>
                </a:lnTo>
                <a:lnTo>
                  <a:pt x="1458983" y="26452"/>
                </a:lnTo>
                <a:lnTo>
                  <a:pt x="1446016" y="29053"/>
                </a:lnTo>
                <a:lnTo>
                  <a:pt x="1448735" y="38389"/>
                </a:lnTo>
                <a:lnTo>
                  <a:pt x="1453165" y="36483"/>
                </a:lnTo>
                <a:lnTo>
                  <a:pt x="1465817" y="36483"/>
                </a:lnTo>
                <a:lnTo>
                  <a:pt x="1471078" y="39251"/>
                </a:lnTo>
                <a:lnTo>
                  <a:pt x="1474230" y="44789"/>
                </a:lnTo>
                <a:lnTo>
                  <a:pt x="1475934" y="47771"/>
                </a:lnTo>
                <a:lnTo>
                  <a:pt x="1477020" y="51753"/>
                </a:lnTo>
                <a:lnTo>
                  <a:pt x="1477488" y="56737"/>
                </a:lnTo>
                <a:lnTo>
                  <a:pt x="1439470" y="56737"/>
                </a:lnTo>
                <a:lnTo>
                  <a:pt x="1435765" y="36738"/>
                </a:lnTo>
                <a:lnTo>
                  <a:pt x="1434063" y="38861"/>
                </a:lnTo>
                <a:lnTo>
                  <a:pt x="1428630" y="49930"/>
                </a:lnTo>
                <a:lnTo>
                  <a:pt x="1426819" y="63510"/>
                </a:lnTo>
                <a:lnTo>
                  <a:pt x="1426871" y="66033"/>
                </a:lnTo>
                <a:lnTo>
                  <a:pt x="1429393" y="79376"/>
                </a:lnTo>
                <a:lnTo>
                  <a:pt x="1435700" y="89546"/>
                </a:lnTo>
                <a:lnTo>
                  <a:pt x="1441622" y="95744"/>
                </a:lnTo>
                <a:lnTo>
                  <a:pt x="1448842" y="98843"/>
                </a:lnTo>
                <a:lnTo>
                  <a:pt x="1460854" y="98843"/>
                </a:lnTo>
                <a:lnTo>
                  <a:pt x="1463985" y="98502"/>
                </a:lnTo>
                <a:lnTo>
                  <a:pt x="1466754" y="97820"/>
                </a:lnTo>
                <a:lnTo>
                  <a:pt x="1471908" y="96628"/>
                </a:lnTo>
                <a:lnTo>
                  <a:pt x="1476232" y="94328"/>
                </a:lnTo>
                <a:lnTo>
                  <a:pt x="1479725" y="90920"/>
                </a:lnTo>
                <a:lnTo>
                  <a:pt x="1481812" y="88960"/>
                </a:lnTo>
                <a:lnTo>
                  <a:pt x="1483697" y="86437"/>
                </a:lnTo>
                <a:lnTo>
                  <a:pt x="1485380" y="83349"/>
                </a:lnTo>
                <a:lnTo>
                  <a:pt x="1487062" y="80260"/>
                </a:lnTo>
                <a:lnTo>
                  <a:pt x="1488053" y="77460"/>
                </a:lnTo>
                <a:lnTo>
                  <a:pt x="1488351" y="74947"/>
                </a:lnTo>
                <a:lnTo>
                  <a:pt x="1477041" y="74947"/>
                </a:lnTo>
                <a:lnTo>
                  <a:pt x="1476189" y="77971"/>
                </a:lnTo>
                <a:lnTo>
                  <a:pt x="1474741" y="80633"/>
                </a:lnTo>
                <a:lnTo>
                  <a:pt x="1472696" y="82933"/>
                </a:lnTo>
                <a:lnTo>
                  <a:pt x="1469118" y="86895"/>
                </a:lnTo>
                <a:lnTo>
                  <a:pt x="1464326" y="88875"/>
                </a:lnTo>
                <a:lnTo>
                  <a:pt x="1451887" y="88875"/>
                </a:lnTo>
                <a:lnTo>
                  <a:pt x="1447138" y="86777"/>
                </a:lnTo>
                <a:lnTo>
                  <a:pt x="1444071" y="82582"/>
                </a:lnTo>
                <a:lnTo>
                  <a:pt x="1441004" y="78386"/>
                </a:lnTo>
                <a:lnTo>
                  <a:pt x="1439364" y="72817"/>
                </a:lnTo>
                <a:lnTo>
                  <a:pt x="1439151" y="65874"/>
                </a:lnTo>
                <a:lnTo>
                  <a:pt x="1489309" y="65874"/>
                </a:lnTo>
                <a:close/>
              </a:path>
              <a:path w="3677998" h="125359">
                <a:moveTo>
                  <a:pt x="1518936" y="81400"/>
                </a:moveTo>
                <a:lnTo>
                  <a:pt x="1515826" y="76459"/>
                </a:lnTo>
                <a:lnTo>
                  <a:pt x="1514271" y="70325"/>
                </a:lnTo>
                <a:lnTo>
                  <a:pt x="1514271" y="54394"/>
                </a:lnTo>
                <a:lnTo>
                  <a:pt x="1516071" y="47877"/>
                </a:lnTo>
                <a:lnTo>
                  <a:pt x="1519670" y="43447"/>
                </a:lnTo>
                <a:lnTo>
                  <a:pt x="1523270" y="39017"/>
                </a:lnTo>
                <a:lnTo>
                  <a:pt x="1527966" y="36802"/>
                </a:lnTo>
                <a:lnTo>
                  <a:pt x="1538956" y="36802"/>
                </a:lnTo>
                <a:lnTo>
                  <a:pt x="1543323" y="38879"/>
                </a:lnTo>
                <a:lnTo>
                  <a:pt x="1546858" y="43032"/>
                </a:lnTo>
                <a:lnTo>
                  <a:pt x="1550394" y="47185"/>
                </a:lnTo>
                <a:lnTo>
                  <a:pt x="1552161" y="53585"/>
                </a:lnTo>
                <a:lnTo>
                  <a:pt x="1552161" y="70794"/>
                </a:lnTo>
                <a:lnTo>
                  <a:pt x="1550447" y="77364"/>
                </a:lnTo>
                <a:lnTo>
                  <a:pt x="1547018" y="81943"/>
                </a:lnTo>
                <a:lnTo>
                  <a:pt x="1543589" y="86522"/>
                </a:lnTo>
                <a:lnTo>
                  <a:pt x="1539233" y="97906"/>
                </a:lnTo>
                <a:lnTo>
                  <a:pt x="1542896" y="96031"/>
                </a:lnTo>
                <a:lnTo>
                  <a:pt x="1546560" y="94157"/>
                </a:lnTo>
                <a:lnTo>
                  <a:pt x="1549733" y="91112"/>
                </a:lnTo>
                <a:lnTo>
                  <a:pt x="1552417" y="86895"/>
                </a:lnTo>
                <a:lnTo>
                  <a:pt x="1552417" y="96415"/>
                </a:lnTo>
                <a:lnTo>
                  <a:pt x="1562768" y="96415"/>
                </a:lnTo>
                <a:lnTo>
                  <a:pt x="1562768" y="2236"/>
                </a:lnTo>
                <a:lnTo>
                  <a:pt x="1551714" y="2236"/>
                </a:lnTo>
                <a:lnTo>
                  <a:pt x="1551714" y="36802"/>
                </a:lnTo>
                <a:lnTo>
                  <a:pt x="1549116" y="33608"/>
                </a:lnTo>
                <a:lnTo>
                  <a:pt x="1546794" y="31371"/>
                </a:lnTo>
                <a:lnTo>
                  <a:pt x="1544749" y="30093"/>
                </a:lnTo>
                <a:lnTo>
                  <a:pt x="1541214" y="27878"/>
                </a:lnTo>
                <a:lnTo>
                  <a:pt x="1536826" y="26771"/>
                </a:lnTo>
                <a:lnTo>
                  <a:pt x="1522130" y="26771"/>
                </a:lnTo>
                <a:lnTo>
                  <a:pt x="1514857" y="30424"/>
                </a:lnTo>
                <a:lnTo>
                  <a:pt x="1509767" y="37729"/>
                </a:lnTo>
                <a:lnTo>
                  <a:pt x="1503819" y="50461"/>
                </a:lnTo>
                <a:lnTo>
                  <a:pt x="1502131" y="63637"/>
                </a:lnTo>
                <a:lnTo>
                  <a:pt x="1502158" y="65425"/>
                </a:lnTo>
                <a:lnTo>
                  <a:pt x="1504467" y="78740"/>
                </a:lnTo>
                <a:lnTo>
                  <a:pt x="1510501" y="89227"/>
                </a:lnTo>
                <a:lnTo>
                  <a:pt x="1516082" y="95637"/>
                </a:lnTo>
                <a:lnTo>
                  <a:pt x="1522684" y="98843"/>
                </a:lnTo>
                <a:lnTo>
                  <a:pt x="1522045" y="86341"/>
                </a:lnTo>
                <a:lnTo>
                  <a:pt x="1518936" y="81400"/>
                </a:lnTo>
                <a:close/>
              </a:path>
              <a:path w="3677998" h="125359">
                <a:moveTo>
                  <a:pt x="1522045" y="86341"/>
                </a:moveTo>
                <a:lnTo>
                  <a:pt x="1522684" y="98843"/>
                </a:lnTo>
                <a:lnTo>
                  <a:pt x="1535037" y="98843"/>
                </a:lnTo>
                <a:lnTo>
                  <a:pt x="1539233" y="97906"/>
                </a:lnTo>
                <a:lnTo>
                  <a:pt x="1543589" y="86522"/>
                </a:lnTo>
                <a:lnTo>
                  <a:pt x="1539212" y="88811"/>
                </a:lnTo>
                <a:lnTo>
                  <a:pt x="1527029" y="88811"/>
                </a:lnTo>
                <a:lnTo>
                  <a:pt x="1522045" y="86341"/>
                </a:lnTo>
                <a:close/>
              </a:path>
              <a:path w="3677998" h="125359">
                <a:moveTo>
                  <a:pt x="1626494" y="73115"/>
                </a:moveTo>
                <a:lnTo>
                  <a:pt x="1625748" y="87661"/>
                </a:lnTo>
                <a:lnTo>
                  <a:pt x="1628176" y="90941"/>
                </a:lnTo>
                <a:lnTo>
                  <a:pt x="1628112" y="77119"/>
                </a:lnTo>
                <a:lnTo>
                  <a:pt x="1626494" y="73115"/>
                </a:lnTo>
                <a:close/>
              </a:path>
              <a:path w="3677998" h="125359">
                <a:moveTo>
                  <a:pt x="1707733" y="29053"/>
                </a:moveTo>
                <a:lnTo>
                  <a:pt x="1697482" y="36738"/>
                </a:lnTo>
                <a:lnTo>
                  <a:pt x="1701188" y="56737"/>
                </a:lnTo>
                <a:lnTo>
                  <a:pt x="1701401" y="50859"/>
                </a:lnTo>
                <a:lnTo>
                  <a:pt x="1703296" y="46014"/>
                </a:lnTo>
                <a:lnTo>
                  <a:pt x="1706875" y="42201"/>
                </a:lnTo>
                <a:lnTo>
                  <a:pt x="1710453" y="38389"/>
                </a:lnTo>
                <a:lnTo>
                  <a:pt x="1707733" y="29053"/>
                </a:lnTo>
                <a:close/>
              </a:path>
              <a:path w="3677998" h="125359">
                <a:moveTo>
                  <a:pt x="1751027" y="65874"/>
                </a:moveTo>
                <a:lnTo>
                  <a:pt x="1751027" y="58973"/>
                </a:lnTo>
                <a:lnTo>
                  <a:pt x="1750686" y="53947"/>
                </a:lnTo>
                <a:lnTo>
                  <a:pt x="1750004" y="50795"/>
                </a:lnTo>
                <a:lnTo>
                  <a:pt x="1749238" y="46195"/>
                </a:lnTo>
                <a:lnTo>
                  <a:pt x="1747704" y="42169"/>
                </a:lnTo>
                <a:lnTo>
                  <a:pt x="1745404" y="38719"/>
                </a:lnTo>
                <a:lnTo>
                  <a:pt x="1743018" y="35098"/>
                </a:lnTo>
                <a:lnTo>
                  <a:pt x="1739547" y="32149"/>
                </a:lnTo>
                <a:lnTo>
                  <a:pt x="1734989" y="29870"/>
                </a:lnTo>
                <a:lnTo>
                  <a:pt x="1730431" y="27591"/>
                </a:lnTo>
                <a:lnTo>
                  <a:pt x="1725724" y="26452"/>
                </a:lnTo>
                <a:lnTo>
                  <a:pt x="1720700" y="26452"/>
                </a:lnTo>
                <a:lnTo>
                  <a:pt x="1707733" y="29053"/>
                </a:lnTo>
                <a:lnTo>
                  <a:pt x="1710453" y="38389"/>
                </a:lnTo>
                <a:lnTo>
                  <a:pt x="1714883" y="36483"/>
                </a:lnTo>
                <a:lnTo>
                  <a:pt x="1727534" y="36483"/>
                </a:lnTo>
                <a:lnTo>
                  <a:pt x="1732795" y="39252"/>
                </a:lnTo>
                <a:lnTo>
                  <a:pt x="1735947" y="44789"/>
                </a:lnTo>
                <a:lnTo>
                  <a:pt x="1737651" y="47771"/>
                </a:lnTo>
                <a:lnTo>
                  <a:pt x="1738737" y="51753"/>
                </a:lnTo>
                <a:lnTo>
                  <a:pt x="1739206" y="56737"/>
                </a:lnTo>
                <a:lnTo>
                  <a:pt x="1701188" y="56737"/>
                </a:lnTo>
                <a:lnTo>
                  <a:pt x="1697482" y="36738"/>
                </a:lnTo>
                <a:lnTo>
                  <a:pt x="1695780" y="38861"/>
                </a:lnTo>
                <a:lnTo>
                  <a:pt x="1690348" y="49930"/>
                </a:lnTo>
                <a:lnTo>
                  <a:pt x="1688537" y="63510"/>
                </a:lnTo>
                <a:lnTo>
                  <a:pt x="1688589" y="66033"/>
                </a:lnTo>
                <a:lnTo>
                  <a:pt x="1691111" y="79376"/>
                </a:lnTo>
                <a:lnTo>
                  <a:pt x="1697418" y="89546"/>
                </a:lnTo>
                <a:lnTo>
                  <a:pt x="1703339" y="95744"/>
                </a:lnTo>
                <a:lnTo>
                  <a:pt x="1710559" y="98843"/>
                </a:lnTo>
                <a:lnTo>
                  <a:pt x="1722572" y="98843"/>
                </a:lnTo>
                <a:lnTo>
                  <a:pt x="1725703" y="98502"/>
                </a:lnTo>
                <a:lnTo>
                  <a:pt x="1728471" y="97820"/>
                </a:lnTo>
                <a:lnTo>
                  <a:pt x="1733626" y="96628"/>
                </a:lnTo>
                <a:lnTo>
                  <a:pt x="1737949" y="94328"/>
                </a:lnTo>
                <a:lnTo>
                  <a:pt x="1741442" y="90920"/>
                </a:lnTo>
                <a:lnTo>
                  <a:pt x="1743529" y="88961"/>
                </a:lnTo>
                <a:lnTo>
                  <a:pt x="1745415" y="86437"/>
                </a:lnTo>
                <a:lnTo>
                  <a:pt x="1747097" y="83349"/>
                </a:lnTo>
                <a:lnTo>
                  <a:pt x="1748780" y="80260"/>
                </a:lnTo>
                <a:lnTo>
                  <a:pt x="1749770" y="77460"/>
                </a:lnTo>
                <a:lnTo>
                  <a:pt x="1750068" y="74947"/>
                </a:lnTo>
                <a:lnTo>
                  <a:pt x="1738759" y="74947"/>
                </a:lnTo>
                <a:lnTo>
                  <a:pt x="1737907" y="77971"/>
                </a:lnTo>
                <a:lnTo>
                  <a:pt x="1736458" y="80633"/>
                </a:lnTo>
                <a:lnTo>
                  <a:pt x="1734414" y="82933"/>
                </a:lnTo>
                <a:lnTo>
                  <a:pt x="1730836" y="86895"/>
                </a:lnTo>
                <a:lnTo>
                  <a:pt x="1726043" y="88875"/>
                </a:lnTo>
                <a:lnTo>
                  <a:pt x="1713605" y="88875"/>
                </a:lnTo>
                <a:lnTo>
                  <a:pt x="1708855" y="86778"/>
                </a:lnTo>
                <a:lnTo>
                  <a:pt x="1705789" y="82582"/>
                </a:lnTo>
                <a:lnTo>
                  <a:pt x="1702721" y="78386"/>
                </a:lnTo>
                <a:lnTo>
                  <a:pt x="1701082" y="72817"/>
                </a:lnTo>
                <a:lnTo>
                  <a:pt x="1700868" y="65874"/>
                </a:lnTo>
                <a:lnTo>
                  <a:pt x="1751027" y="65874"/>
                </a:lnTo>
                <a:close/>
              </a:path>
              <a:path w="3677998" h="125359">
                <a:moveTo>
                  <a:pt x="1800205" y="67194"/>
                </a:moveTo>
                <a:lnTo>
                  <a:pt x="1798224" y="72114"/>
                </a:lnTo>
                <a:lnTo>
                  <a:pt x="1798224" y="84254"/>
                </a:lnTo>
                <a:lnTo>
                  <a:pt x="1800237" y="89078"/>
                </a:lnTo>
                <a:lnTo>
                  <a:pt x="1804263" y="92933"/>
                </a:lnTo>
                <a:lnTo>
                  <a:pt x="1808288" y="96788"/>
                </a:lnTo>
                <a:lnTo>
                  <a:pt x="1813474" y="98715"/>
                </a:lnTo>
                <a:lnTo>
                  <a:pt x="1811451" y="84147"/>
                </a:lnTo>
                <a:lnTo>
                  <a:pt x="1810237" y="81528"/>
                </a:lnTo>
                <a:lnTo>
                  <a:pt x="1810237" y="73818"/>
                </a:lnTo>
                <a:lnTo>
                  <a:pt x="1812005" y="70623"/>
                </a:lnTo>
                <a:lnTo>
                  <a:pt x="1815540" y="68621"/>
                </a:lnTo>
                <a:lnTo>
                  <a:pt x="1817627" y="67429"/>
                </a:lnTo>
                <a:lnTo>
                  <a:pt x="1820758" y="66555"/>
                </a:lnTo>
                <a:lnTo>
                  <a:pt x="1824933" y="66002"/>
                </a:lnTo>
                <a:lnTo>
                  <a:pt x="1831898" y="65107"/>
                </a:lnTo>
                <a:lnTo>
                  <a:pt x="1836200" y="64426"/>
                </a:lnTo>
                <a:lnTo>
                  <a:pt x="1838415" y="63829"/>
                </a:lnTo>
                <a:lnTo>
                  <a:pt x="1840630" y="63233"/>
                </a:lnTo>
                <a:lnTo>
                  <a:pt x="1843846" y="61593"/>
                </a:lnTo>
                <a:lnTo>
                  <a:pt x="1843846" y="77928"/>
                </a:lnTo>
                <a:lnTo>
                  <a:pt x="1840651" y="83018"/>
                </a:lnTo>
                <a:lnTo>
                  <a:pt x="1834326" y="95329"/>
                </a:lnTo>
                <a:lnTo>
                  <a:pt x="1838713" y="93071"/>
                </a:lnTo>
                <a:lnTo>
                  <a:pt x="1842078" y="90409"/>
                </a:lnTo>
                <a:lnTo>
                  <a:pt x="1844421" y="87342"/>
                </a:lnTo>
                <a:lnTo>
                  <a:pt x="1844805" y="90068"/>
                </a:lnTo>
                <a:lnTo>
                  <a:pt x="1846402" y="93667"/>
                </a:lnTo>
                <a:lnTo>
                  <a:pt x="1848191" y="96479"/>
                </a:lnTo>
                <a:lnTo>
                  <a:pt x="1851066" y="97884"/>
                </a:lnTo>
                <a:lnTo>
                  <a:pt x="1856646" y="97884"/>
                </a:lnTo>
                <a:lnTo>
                  <a:pt x="1859799" y="97565"/>
                </a:lnTo>
                <a:lnTo>
                  <a:pt x="1862951" y="96734"/>
                </a:lnTo>
                <a:lnTo>
                  <a:pt x="1862951" y="88236"/>
                </a:lnTo>
                <a:lnTo>
                  <a:pt x="1861545" y="88460"/>
                </a:lnTo>
                <a:lnTo>
                  <a:pt x="1859181" y="88620"/>
                </a:lnTo>
                <a:lnTo>
                  <a:pt x="1856082" y="87534"/>
                </a:lnTo>
                <a:lnTo>
                  <a:pt x="1855347" y="84658"/>
                </a:lnTo>
                <a:lnTo>
                  <a:pt x="1855347" y="38762"/>
                </a:lnTo>
                <a:lnTo>
                  <a:pt x="1852855" y="33991"/>
                </a:lnTo>
                <a:lnTo>
                  <a:pt x="1847871" y="30924"/>
                </a:lnTo>
                <a:lnTo>
                  <a:pt x="1842845" y="27857"/>
                </a:lnTo>
                <a:lnTo>
                  <a:pt x="1836306" y="26324"/>
                </a:lnTo>
                <a:lnTo>
                  <a:pt x="1821312" y="26324"/>
                </a:lnTo>
                <a:lnTo>
                  <a:pt x="1815210" y="27974"/>
                </a:lnTo>
                <a:lnTo>
                  <a:pt x="1809949" y="31276"/>
                </a:lnTo>
                <a:lnTo>
                  <a:pt x="1804689" y="34577"/>
                </a:lnTo>
                <a:lnTo>
                  <a:pt x="1801952" y="40444"/>
                </a:lnTo>
                <a:lnTo>
                  <a:pt x="1801739" y="48878"/>
                </a:lnTo>
                <a:lnTo>
                  <a:pt x="1812473" y="48878"/>
                </a:lnTo>
                <a:lnTo>
                  <a:pt x="1812899" y="45343"/>
                </a:lnTo>
                <a:lnTo>
                  <a:pt x="1813815" y="42680"/>
                </a:lnTo>
                <a:lnTo>
                  <a:pt x="1815221" y="40891"/>
                </a:lnTo>
                <a:lnTo>
                  <a:pt x="1817734" y="37654"/>
                </a:lnTo>
                <a:lnTo>
                  <a:pt x="1821994" y="36036"/>
                </a:lnTo>
                <a:lnTo>
                  <a:pt x="1833197" y="36036"/>
                </a:lnTo>
                <a:lnTo>
                  <a:pt x="1837190" y="36919"/>
                </a:lnTo>
                <a:lnTo>
                  <a:pt x="1839980" y="38687"/>
                </a:lnTo>
                <a:lnTo>
                  <a:pt x="1842771" y="40455"/>
                </a:lnTo>
                <a:lnTo>
                  <a:pt x="1844166" y="43298"/>
                </a:lnTo>
                <a:lnTo>
                  <a:pt x="1844166" y="49134"/>
                </a:lnTo>
                <a:lnTo>
                  <a:pt x="1843399" y="51626"/>
                </a:lnTo>
                <a:lnTo>
                  <a:pt x="1840737" y="54607"/>
                </a:lnTo>
                <a:lnTo>
                  <a:pt x="1838096" y="54948"/>
                </a:lnTo>
                <a:lnTo>
                  <a:pt x="1819757" y="57248"/>
                </a:lnTo>
                <a:lnTo>
                  <a:pt x="1813325" y="58057"/>
                </a:lnTo>
                <a:lnTo>
                  <a:pt x="1808128" y="60208"/>
                </a:lnTo>
                <a:lnTo>
                  <a:pt x="1804167" y="63701"/>
                </a:lnTo>
                <a:lnTo>
                  <a:pt x="1800205" y="67194"/>
                </a:lnTo>
                <a:close/>
              </a:path>
              <a:path w="3677998" h="125359">
                <a:moveTo>
                  <a:pt x="1840651" y="83018"/>
                </a:moveTo>
                <a:lnTo>
                  <a:pt x="1834262" y="86128"/>
                </a:lnTo>
                <a:lnTo>
                  <a:pt x="1830471" y="88002"/>
                </a:lnTo>
                <a:lnTo>
                  <a:pt x="1826551" y="88939"/>
                </a:lnTo>
                <a:lnTo>
                  <a:pt x="1819182" y="88939"/>
                </a:lnTo>
                <a:lnTo>
                  <a:pt x="1816307" y="87981"/>
                </a:lnTo>
                <a:lnTo>
                  <a:pt x="1813879" y="86064"/>
                </a:lnTo>
                <a:lnTo>
                  <a:pt x="1811451" y="84147"/>
                </a:lnTo>
                <a:lnTo>
                  <a:pt x="1813474" y="98715"/>
                </a:lnTo>
                <a:lnTo>
                  <a:pt x="1825103" y="98715"/>
                </a:lnTo>
                <a:lnTo>
                  <a:pt x="1829938" y="97586"/>
                </a:lnTo>
                <a:lnTo>
                  <a:pt x="1834326" y="95329"/>
                </a:lnTo>
                <a:lnTo>
                  <a:pt x="1840651" y="83018"/>
                </a:lnTo>
                <a:close/>
              </a:path>
              <a:path w="3677998" h="125359">
                <a:moveTo>
                  <a:pt x="1911107" y="62807"/>
                </a:moveTo>
                <a:lnTo>
                  <a:pt x="1911107" y="66172"/>
                </a:lnTo>
                <a:lnTo>
                  <a:pt x="1911342" y="69707"/>
                </a:lnTo>
                <a:lnTo>
                  <a:pt x="1911810" y="73413"/>
                </a:lnTo>
                <a:lnTo>
                  <a:pt x="1912747" y="80569"/>
                </a:lnTo>
                <a:lnTo>
                  <a:pt x="1914408" y="87299"/>
                </a:lnTo>
                <a:lnTo>
                  <a:pt x="1916794" y="93603"/>
                </a:lnTo>
                <a:lnTo>
                  <a:pt x="1918540" y="98204"/>
                </a:lnTo>
                <a:lnTo>
                  <a:pt x="1920159" y="101846"/>
                </a:lnTo>
                <a:lnTo>
                  <a:pt x="1921650" y="104529"/>
                </a:lnTo>
                <a:lnTo>
                  <a:pt x="1923141" y="107213"/>
                </a:lnTo>
                <a:lnTo>
                  <a:pt x="1926996" y="113410"/>
                </a:lnTo>
                <a:lnTo>
                  <a:pt x="1933215" y="123122"/>
                </a:lnTo>
                <a:lnTo>
                  <a:pt x="1940947" y="123122"/>
                </a:lnTo>
                <a:lnTo>
                  <a:pt x="1938217" y="117881"/>
                </a:lnTo>
                <a:lnTo>
                  <a:pt x="1932177" y="105403"/>
                </a:lnTo>
                <a:lnTo>
                  <a:pt x="1928359" y="95904"/>
                </a:lnTo>
                <a:lnTo>
                  <a:pt x="1926029" y="87761"/>
                </a:lnTo>
                <a:lnTo>
                  <a:pt x="1923895" y="75340"/>
                </a:lnTo>
                <a:lnTo>
                  <a:pt x="1923183" y="62040"/>
                </a:lnTo>
                <a:lnTo>
                  <a:pt x="1923407" y="54113"/>
                </a:lnTo>
                <a:lnTo>
                  <a:pt x="1924877" y="41254"/>
                </a:lnTo>
                <a:lnTo>
                  <a:pt x="1927720" y="29710"/>
                </a:lnTo>
                <a:lnTo>
                  <a:pt x="1929149" y="25755"/>
                </a:lnTo>
                <a:lnTo>
                  <a:pt x="1933810" y="15060"/>
                </a:lnTo>
                <a:lnTo>
                  <a:pt x="1940755" y="1022"/>
                </a:lnTo>
                <a:lnTo>
                  <a:pt x="1932768" y="1022"/>
                </a:lnTo>
                <a:lnTo>
                  <a:pt x="1928082" y="8520"/>
                </a:lnTo>
                <a:lnTo>
                  <a:pt x="1921294" y="20278"/>
                </a:lnTo>
                <a:lnTo>
                  <a:pt x="1917049" y="29135"/>
                </a:lnTo>
                <a:lnTo>
                  <a:pt x="1914386" y="37000"/>
                </a:lnTo>
                <a:lnTo>
                  <a:pt x="1911927" y="49331"/>
                </a:lnTo>
                <a:lnTo>
                  <a:pt x="1911107" y="62807"/>
                </a:lnTo>
                <a:close/>
              </a:path>
              <a:path w="3677998" h="125359">
                <a:moveTo>
                  <a:pt x="1969451" y="29053"/>
                </a:moveTo>
                <a:lnTo>
                  <a:pt x="1959200" y="36738"/>
                </a:lnTo>
                <a:lnTo>
                  <a:pt x="1962905" y="56737"/>
                </a:lnTo>
                <a:lnTo>
                  <a:pt x="1963118" y="50859"/>
                </a:lnTo>
                <a:lnTo>
                  <a:pt x="1965014" y="46014"/>
                </a:lnTo>
                <a:lnTo>
                  <a:pt x="1968592" y="42201"/>
                </a:lnTo>
                <a:lnTo>
                  <a:pt x="1972170" y="38389"/>
                </a:lnTo>
                <a:lnTo>
                  <a:pt x="1969451" y="29053"/>
                </a:lnTo>
                <a:close/>
              </a:path>
              <a:path w="3677998" h="125359">
                <a:moveTo>
                  <a:pt x="2012744" y="65874"/>
                </a:moveTo>
                <a:lnTo>
                  <a:pt x="2012744" y="58973"/>
                </a:lnTo>
                <a:lnTo>
                  <a:pt x="2012403" y="53947"/>
                </a:lnTo>
                <a:lnTo>
                  <a:pt x="2011722" y="50795"/>
                </a:lnTo>
                <a:lnTo>
                  <a:pt x="2010955" y="46195"/>
                </a:lnTo>
                <a:lnTo>
                  <a:pt x="2009422" y="42169"/>
                </a:lnTo>
                <a:lnTo>
                  <a:pt x="2007121" y="38719"/>
                </a:lnTo>
                <a:lnTo>
                  <a:pt x="2004736" y="35098"/>
                </a:lnTo>
                <a:lnTo>
                  <a:pt x="2001264" y="32149"/>
                </a:lnTo>
                <a:lnTo>
                  <a:pt x="1996706" y="29870"/>
                </a:lnTo>
                <a:lnTo>
                  <a:pt x="1992148" y="27591"/>
                </a:lnTo>
                <a:lnTo>
                  <a:pt x="1987441" y="26452"/>
                </a:lnTo>
                <a:lnTo>
                  <a:pt x="1982418" y="26452"/>
                </a:lnTo>
                <a:lnTo>
                  <a:pt x="1969451" y="29053"/>
                </a:lnTo>
                <a:lnTo>
                  <a:pt x="1972170" y="38389"/>
                </a:lnTo>
                <a:lnTo>
                  <a:pt x="1976600" y="36483"/>
                </a:lnTo>
                <a:lnTo>
                  <a:pt x="1989252" y="36483"/>
                </a:lnTo>
                <a:lnTo>
                  <a:pt x="1994513" y="39252"/>
                </a:lnTo>
                <a:lnTo>
                  <a:pt x="1997665" y="44789"/>
                </a:lnTo>
                <a:lnTo>
                  <a:pt x="1999369" y="47771"/>
                </a:lnTo>
                <a:lnTo>
                  <a:pt x="2000455" y="51753"/>
                </a:lnTo>
                <a:lnTo>
                  <a:pt x="2000924" y="56737"/>
                </a:lnTo>
                <a:lnTo>
                  <a:pt x="1962905" y="56737"/>
                </a:lnTo>
                <a:lnTo>
                  <a:pt x="1959200" y="36738"/>
                </a:lnTo>
                <a:lnTo>
                  <a:pt x="1957498" y="38861"/>
                </a:lnTo>
                <a:lnTo>
                  <a:pt x="1952065" y="49930"/>
                </a:lnTo>
                <a:lnTo>
                  <a:pt x="1950254" y="63510"/>
                </a:lnTo>
                <a:lnTo>
                  <a:pt x="1950306" y="66033"/>
                </a:lnTo>
                <a:lnTo>
                  <a:pt x="1952828" y="79376"/>
                </a:lnTo>
                <a:lnTo>
                  <a:pt x="1959135" y="89546"/>
                </a:lnTo>
                <a:lnTo>
                  <a:pt x="1965057" y="95744"/>
                </a:lnTo>
                <a:lnTo>
                  <a:pt x="1972277" y="98843"/>
                </a:lnTo>
                <a:lnTo>
                  <a:pt x="1984289" y="98843"/>
                </a:lnTo>
                <a:lnTo>
                  <a:pt x="1987420" y="98502"/>
                </a:lnTo>
                <a:lnTo>
                  <a:pt x="1990189" y="97820"/>
                </a:lnTo>
                <a:lnTo>
                  <a:pt x="1995343" y="96628"/>
                </a:lnTo>
                <a:lnTo>
                  <a:pt x="1999667" y="94328"/>
                </a:lnTo>
                <a:lnTo>
                  <a:pt x="2003160" y="90920"/>
                </a:lnTo>
                <a:lnTo>
                  <a:pt x="2005247" y="88961"/>
                </a:lnTo>
                <a:lnTo>
                  <a:pt x="2007132" y="86437"/>
                </a:lnTo>
                <a:lnTo>
                  <a:pt x="2008815" y="83349"/>
                </a:lnTo>
                <a:lnTo>
                  <a:pt x="2010497" y="80260"/>
                </a:lnTo>
                <a:lnTo>
                  <a:pt x="2011488" y="77460"/>
                </a:lnTo>
                <a:lnTo>
                  <a:pt x="2011786" y="74947"/>
                </a:lnTo>
                <a:lnTo>
                  <a:pt x="2000476" y="74947"/>
                </a:lnTo>
                <a:lnTo>
                  <a:pt x="1999624" y="77971"/>
                </a:lnTo>
                <a:lnTo>
                  <a:pt x="1998176" y="80633"/>
                </a:lnTo>
                <a:lnTo>
                  <a:pt x="1996131" y="82933"/>
                </a:lnTo>
                <a:lnTo>
                  <a:pt x="1992553" y="86895"/>
                </a:lnTo>
                <a:lnTo>
                  <a:pt x="1987761" y="88875"/>
                </a:lnTo>
                <a:lnTo>
                  <a:pt x="1975322" y="88875"/>
                </a:lnTo>
                <a:lnTo>
                  <a:pt x="1970573" y="86778"/>
                </a:lnTo>
                <a:lnTo>
                  <a:pt x="1967506" y="82582"/>
                </a:lnTo>
                <a:lnTo>
                  <a:pt x="1964439" y="78386"/>
                </a:lnTo>
                <a:lnTo>
                  <a:pt x="1962799" y="72817"/>
                </a:lnTo>
                <a:lnTo>
                  <a:pt x="1962586" y="65874"/>
                </a:lnTo>
                <a:lnTo>
                  <a:pt x="2012744" y="65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338883" y="5276607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338883" y="5323908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22917" y="5247236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974414" y="524782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900004" y="5247912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193779" y="524782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980060" y="5361511"/>
            <a:ext cx="2201619" cy="108750"/>
          </a:xfrm>
          <a:custGeom>
            <a:avLst/>
            <a:gdLst/>
            <a:ahLst/>
            <a:cxnLst/>
            <a:rect l="l" t="t" r="r" b="b"/>
            <a:pathLst>
              <a:path w="2421781" h="123250">
                <a:moveTo>
                  <a:pt x="676316" y="85127"/>
                </a:moveTo>
                <a:lnTo>
                  <a:pt x="676955" y="97628"/>
                </a:lnTo>
                <a:lnTo>
                  <a:pt x="689308" y="97628"/>
                </a:lnTo>
                <a:lnTo>
                  <a:pt x="693504" y="96691"/>
                </a:lnTo>
                <a:lnTo>
                  <a:pt x="697860" y="85308"/>
                </a:lnTo>
                <a:lnTo>
                  <a:pt x="693483" y="87597"/>
                </a:lnTo>
                <a:lnTo>
                  <a:pt x="681300" y="87597"/>
                </a:lnTo>
                <a:lnTo>
                  <a:pt x="676316" y="85127"/>
                </a:lnTo>
                <a:close/>
              </a:path>
              <a:path w="2421781" h="123250">
                <a:moveTo>
                  <a:pt x="752955" y="27839"/>
                </a:moveTo>
                <a:lnTo>
                  <a:pt x="742704" y="35524"/>
                </a:lnTo>
                <a:lnTo>
                  <a:pt x="746410" y="55523"/>
                </a:lnTo>
                <a:lnTo>
                  <a:pt x="746623" y="49644"/>
                </a:lnTo>
                <a:lnTo>
                  <a:pt x="748518" y="44799"/>
                </a:lnTo>
                <a:lnTo>
                  <a:pt x="752097" y="40987"/>
                </a:lnTo>
                <a:lnTo>
                  <a:pt x="755675" y="37175"/>
                </a:lnTo>
                <a:lnTo>
                  <a:pt x="752955" y="27839"/>
                </a:lnTo>
                <a:close/>
              </a:path>
              <a:path w="2421781" h="123250">
                <a:moveTo>
                  <a:pt x="796249" y="64659"/>
                </a:moveTo>
                <a:lnTo>
                  <a:pt x="796249" y="57759"/>
                </a:lnTo>
                <a:lnTo>
                  <a:pt x="795908" y="52733"/>
                </a:lnTo>
                <a:lnTo>
                  <a:pt x="795226" y="49581"/>
                </a:lnTo>
                <a:lnTo>
                  <a:pt x="794459" y="44980"/>
                </a:lnTo>
                <a:lnTo>
                  <a:pt x="792926" y="40955"/>
                </a:lnTo>
                <a:lnTo>
                  <a:pt x="790626" y="37505"/>
                </a:lnTo>
                <a:lnTo>
                  <a:pt x="788240" y="33884"/>
                </a:lnTo>
                <a:lnTo>
                  <a:pt x="784769" y="30934"/>
                </a:lnTo>
                <a:lnTo>
                  <a:pt x="780211" y="28655"/>
                </a:lnTo>
                <a:lnTo>
                  <a:pt x="775653" y="26377"/>
                </a:lnTo>
                <a:lnTo>
                  <a:pt x="770946" y="25237"/>
                </a:lnTo>
                <a:lnTo>
                  <a:pt x="765922" y="25238"/>
                </a:lnTo>
                <a:lnTo>
                  <a:pt x="752955" y="27839"/>
                </a:lnTo>
                <a:lnTo>
                  <a:pt x="755675" y="37175"/>
                </a:lnTo>
                <a:lnTo>
                  <a:pt x="760105" y="35268"/>
                </a:lnTo>
                <a:lnTo>
                  <a:pt x="772756" y="35268"/>
                </a:lnTo>
                <a:lnTo>
                  <a:pt x="778017" y="38037"/>
                </a:lnTo>
                <a:lnTo>
                  <a:pt x="781169" y="43575"/>
                </a:lnTo>
                <a:lnTo>
                  <a:pt x="782873" y="46556"/>
                </a:lnTo>
                <a:lnTo>
                  <a:pt x="783959" y="50539"/>
                </a:lnTo>
                <a:lnTo>
                  <a:pt x="784428" y="55523"/>
                </a:lnTo>
                <a:lnTo>
                  <a:pt x="746410" y="55523"/>
                </a:lnTo>
                <a:lnTo>
                  <a:pt x="742704" y="35524"/>
                </a:lnTo>
                <a:lnTo>
                  <a:pt x="741002" y="37646"/>
                </a:lnTo>
                <a:lnTo>
                  <a:pt x="735569" y="48716"/>
                </a:lnTo>
                <a:lnTo>
                  <a:pt x="733759" y="62295"/>
                </a:lnTo>
                <a:lnTo>
                  <a:pt x="733811" y="64819"/>
                </a:lnTo>
                <a:lnTo>
                  <a:pt x="736332" y="78162"/>
                </a:lnTo>
                <a:lnTo>
                  <a:pt x="742640" y="88332"/>
                </a:lnTo>
                <a:lnTo>
                  <a:pt x="748561" y="94530"/>
                </a:lnTo>
                <a:lnTo>
                  <a:pt x="755781" y="97628"/>
                </a:lnTo>
                <a:lnTo>
                  <a:pt x="767794" y="97628"/>
                </a:lnTo>
                <a:lnTo>
                  <a:pt x="770925" y="97288"/>
                </a:lnTo>
                <a:lnTo>
                  <a:pt x="773693" y="96606"/>
                </a:lnTo>
                <a:lnTo>
                  <a:pt x="778848" y="95413"/>
                </a:lnTo>
                <a:lnTo>
                  <a:pt x="783171" y="93113"/>
                </a:lnTo>
                <a:lnTo>
                  <a:pt x="786664" y="89706"/>
                </a:lnTo>
                <a:lnTo>
                  <a:pt x="788751" y="87746"/>
                </a:lnTo>
                <a:lnTo>
                  <a:pt x="790636" y="85222"/>
                </a:lnTo>
                <a:lnTo>
                  <a:pt x="792319" y="82134"/>
                </a:lnTo>
                <a:lnTo>
                  <a:pt x="794002" y="79046"/>
                </a:lnTo>
                <a:lnTo>
                  <a:pt x="794992" y="76245"/>
                </a:lnTo>
                <a:lnTo>
                  <a:pt x="795290" y="73732"/>
                </a:lnTo>
                <a:lnTo>
                  <a:pt x="783981" y="73732"/>
                </a:lnTo>
                <a:lnTo>
                  <a:pt x="783129" y="76757"/>
                </a:lnTo>
                <a:lnTo>
                  <a:pt x="781680" y="79419"/>
                </a:lnTo>
                <a:lnTo>
                  <a:pt x="779636" y="81719"/>
                </a:lnTo>
                <a:lnTo>
                  <a:pt x="776057" y="85680"/>
                </a:lnTo>
                <a:lnTo>
                  <a:pt x="771265" y="87661"/>
                </a:lnTo>
                <a:lnTo>
                  <a:pt x="758827" y="87661"/>
                </a:lnTo>
                <a:lnTo>
                  <a:pt x="754077" y="85563"/>
                </a:lnTo>
                <a:lnTo>
                  <a:pt x="751010" y="81367"/>
                </a:lnTo>
                <a:lnTo>
                  <a:pt x="747943" y="77172"/>
                </a:lnTo>
                <a:lnTo>
                  <a:pt x="746303" y="71602"/>
                </a:lnTo>
                <a:lnTo>
                  <a:pt x="746090" y="64659"/>
                </a:lnTo>
                <a:lnTo>
                  <a:pt x="796249" y="64659"/>
                </a:lnTo>
                <a:close/>
              </a:path>
              <a:path w="2421781" h="123250">
                <a:moveTo>
                  <a:pt x="824384" y="71901"/>
                </a:moveTo>
                <a:lnTo>
                  <a:pt x="823639" y="86447"/>
                </a:lnTo>
                <a:lnTo>
                  <a:pt x="826067" y="89727"/>
                </a:lnTo>
                <a:lnTo>
                  <a:pt x="826003" y="75905"/>
                </a:lnTo>
                <a:lnTo>
                  <a:pt x="824384" y="71901"/>
                </a:lnTo>
                <a:close/>
              </a:path>
              <a:path w="2421781" h="123250">
                <a:moveTo>
                  <a:pt x="1031247" y="79131"/>
                </a:moveTo>
                <a:lnTo>
                  <a:pt x="1028414" y="84903"/>
                </a:lnTo>
                <a:lnTo>
                  <a:pt x="1023185" y="87789"/>
                </a:lnTo>
                <a:lnTo>
                  <a:pt x="1008617" y="87789"/>
                </a:lnTo>
                <a:lnTo>
                  <a:pt x="1003548" y="85361"/>
                </a:lnTo>
                <a:lnTo>
                  <a:pt x="1000353" y="80505"/>
                </a:lnTo>
                <a:lnTo>
                  <a:pt x="1005060" y="97692"/>
                </a:lnTo>
                <a:lnTo>
                  <a:pt x="1016696" y="97644"/>
                </a:lnTo>
                <a:lnTo>
                  <a:pt x="1030010" y="94620"/>
                </a:lnTo>
                <a:lnTo>
                  <a:pt x="1031247" y="79131"/>
                </a:lnTo>
                <a:close/>
              </a:path>
              <a:path w="2421781" h="123250">
                <a:moveTo>
                  <a:pt x="983740" y="62487"/>
                </a:moveTo>
                <a:lnTo>
                  <a:pt x="983768" y="64333"/>
                </a:lnTo>
                <a:lnTo>
                  <a:pt x="986065" y="77690"/>
                </a:lnTo>
                <a:lnTo>
                  <a:pt x="992047" y="88140"/>
                </a:lnTo>
                <a:lnTo>
                  <a:pt x="997585" y="94508"/>
                </a:lnTo>
                <a:lnTo>
                  <a:pt x="1005060" y="97692"/>
                </a:lnTo>
                <a:lnTo>
                  <a:pt x="1000353" y="80505"/>
                </a:lnTo>
                <a:lnTo>
                  <a:pt x="997158" y="75649"/>
                </a:lnTo>
                <a:lnTo>
                  <a:pt x="995561" y="69579"/>
                </a:lnTo>
                <a:lnTo>
                  <a:pt x="995561" y="54713"/>
                </a:lnTo>
                <a:lnTo>
                  <a:pt x="997158" y="48239"/>
                </a:lnTo>
                <a:lnTo>
                  <a:pt x="1000353" y="42872"/>
                </a:lnTo>
                <a:lnTo>
                  <a:pt x="1003548" y="37505"/>
                </a:lnTo>
                <a:lnTo>
                  <a:pt x="1008660" y="34821"/>
                </a:lnTo>
                <a:lnTo>
                  <a:pt x="1023611" y="34821"/>
                </a:lnTo>
                <a:lnTo>
                  <a:pt x="1029192" y="37973"/>
                </a:lnTo>
                <a:lnTo>
                  <a:pt x="1032429" y="44277"/>
                </a:lnTo>
                <a:lnTo>
                  <a:pt x="1034474" y="48281"/>
                </a:lnTo>
                <a:lnTo>
                  <a:pt x="1035496" y="53478"/>
                </a:lnTo>
                <a:lnTo>
                  <a:pt x="1035496" y="66938"/>
                </a:lnTo>
                <a:lnTo>
                  <a:pt x="1034080" y="73360"/>
                </a:lnTo>
                <a:lnTo>
                  <a:pt x="1031247" y="79131"/>
                </a:lnTo>
                <a:lnTo>
                  <a:pt x="1030010" y="94620"/>
                </a:lnTo>
                <a:lnTo>
                  <a:pt x="1039458" y="86894"/>
                </a:lnTo>
                <a:lnTo>
                  <a:pt x="1041117" y="84472"/>
                </a:lnTo>
                <a:lnTo>
                  <a:pt x="1045911" y="73151"/>
                </a:lnTo>
                <a:lnTo>
                  <a:pt x="1047509" y="59548"/>
                </a:lnTo>
                <a:lnTo>
                  <a:pt x="1047455" y="56978"/>
                </a:lnTo>
                <a:lnTo>
                  <a:pt x="1044862" y="43521"/>
                </a:lnTo>
                <a:lnTo>
                  <a:pt x="1038371" y="33607"/>
                </a:lnTo>
                <a:lnTo>
                  <a:pt x="1032280" y="27729"/>
                </a:lnTo>
                <a:lnTo>
                  <a:pt x="1024825" y="24790"/>
                </a:lnTo>
                <a:lnTo>
                  <a:pt x="1015732" y="24791"/>
                </a:lnTo>
                <a:lnTo>
                  <a:pt x="1002640" y="27394"/>
                </a:lnTo>
                <a:lnTo>
                  <a:pt x="992494" y="35013"/>
                </a:lnTo>
                <a:lnTo>
                  <a:pt x="990533" y="37548"/>
                </a:lnTo>
                <a:lnTo>
                  <a:pt x="985438" y="48654"/>
                </a:lnTo>
                <a:lnTo>
                  <a:pt x="983740" y="62487"/>
                </a:lnTo>
                <a:close/>
              </a:path>
              <a:path w="2421781" h="123250">
                <a:moveTo>
                  <a:pt x="1112817" y="27839"/>
                </a:moveTo>
                <a:lnTo>
                  <a:pt x="1102566" y="35524"/>
                </a:lnTo>
                <a:lnTo>
                  <a:pt x="1106271" y="55523"/>
                </a:lnTo>
                <a:lnTo>
                  <a:pt x="1106484" y="49644"/>
                </a:lnTo>
                <a:lnTo>
                  <a:pt x="1108380" y="44799"/>
                </a:lnTo>
                <a:lnTo>
                  <a:pt x="1111958" y="40987"/>
                </a:lnTo>
                <a:lnTo>
                  <a:pt x="1115536" y="37175"/>
                </a:lnTo>
                <a:lnTo>
                  <a:pt x="1112817" y="27839"/>
                </a:lnTo>
                <a:close/>
              </a:path>
              <a:path w="2421781" h="123250">
                <a:moveTo>
                  <a:pt x="1156110" y="64659"/>
                </a:moveTo>
                <a:lnTo>
                  <a:pt x="1156110" y="57759"/>
                </a:lnTo>
                <a:lnTo>
                  <a:pt x="1155769" y="52733"/>
                </a:lnTo>
                <a:lnTo>
                  <a:pt x="1155088" y="49581"/>
                </a:lnTo>
                <a:lnTo>
                  <a:pt x="1154321" y="44980"/>
                </a:lnTo>
                <a:lnTo>
                  <a:pt x="1152788" y="40955"/>
                </a:lnTo>
                <a:lnTo>
                  <a:pt x="1150487" y="37505"/>
                </a:lnTo>
                <a:lnTo>
                  <a:pt x="1148102" y="33884"/>
                </a:lnTo>
                <a:lnTo>
                  <a:pt x="1144630" y="30934"/>
                </a:lnTo>
                <a:lnTo>
                  <a:pt x="1140072" y="28656"/>
                </a:lnTo>
                <a:lnTo>
                  <a:pt x="1135514" y="26377"/>
                </a:lnTo>
                <a:lnTo>
                  <a:pt x="1130807" y="25237"/>
                </a:lnTo>
                <a:lnTo>
                  <a:pt x="1125784" y="25238"/>
                </a:lnTo>
                <a:lnTo>
                  <a:pt x="1112817" y="27839"/>
                </a:lnTo>
                <a:lnTo>
                  <a:pt x="1115536" y="37175"/>
                </a:lnTo>
                <a:lnTo>
                  <a:pt x="1119966" y="35268"/>
                </a:lnTo>
                <a:lnTo>
                  <a:pt x="1132618" y="35268"/>
                </a:lnTo>
                <a:lnTo>
                  <a:pt x="1137879" y="38037"/>
                </a:lnTo>
                <a:lnTo>
                  <a:pt x="1141031" y="43575"/>
                </a:lnTo>
                <a:lnTo>
                  <a:pt x="1142735" y="46556"/>
                </a:lnTo>
                <a:lnTo>
                  <a:pt x="1143821" y="50539"/>
                </a:lnTo>
                <a:lnTo>
                  <a:pt x="1144290" y="55523"/>
                </a:lnTo>
                <a:lnTo>
                  <a:pt x="1106271" y="55523"/>
                </a:lnTo>
                <a:lnTo>
                  <a:pt x="1102566" y="35524"/>
                </a:lnTo>
                <a:lnTo>
                  <a:pt x="1100864" y="37646"/>
                </a:lnTo>
                <a:lnTo>
                  <a:pt x="1095431" y="48716"/>
                </a:lnTo>
                <a:lnTo>
                  <a:pt x="1093620" y="62295"/>
                </a:lnTo>
                <a:lnTo>
                  <a:pt x="1093672" y="64819"/>
                </a:lnTo>
                <a:lnTo>
                  <a:pt x="1096194" y="78162"/>
                </a:lnTo>
                <a:lnTo>
                  <a:pt x="1102502" y="88332"/>
                </a:lnTo>
                <a:lnTo>
                  <a:pt x="1108423" y="94530"/>
                </a:lnTo>
                <a:lnTo>
                  <a:pt x="1115643" y="97628"/>
                </a:lnTo>
                <a:lnTo>
                  <a:pt x="1127655" y="97628"/>
                </a:lnTo>
                <a:lnTo>
                  <a:pt x="1130786" y="97288"/>
                </a:lnTo>
                <a:lnTo>
                  <a:pt x="1133555" y="96606"/>
                </a:lnTo>
                <a:lnTo>
                  <a:pt x="1138709" y="95413"/>
                </a:lnTo>
                <a:lnTo>
                  <a:pt x="1143033" y="93113"/>
                </a:lnTo>
                <a:lnTo>
                  <a:pt x="1146526" y="89706"/>
                </a:lnTo>
                <a:lnTo>
                  <a:pt x="1148613" y="87746"/>
                </a:lnTo>
                <a:lnTo>
                  <a:pt x="1150498" y="85222"/>
                </a:lnTo>
                <a:lnTo>
                  <a:pt x="1152181" y="82134"/>
                </a:lnTo>
                <a:lnTo>
                  <a:pt x="1153863" y="79046"/>
                </a:lnTo>
                <a:lnTo>
                  <a:pt x="1154854" y="76245"/>
                </a:lnTo>
                <a:lnTo>
                  <a:pt x="1155152" y="73732"/>
                </a:lnTo>
                <a:lnTo>
                  <a:pt x="1143842" y="73732"/>
                </a:lnTo>
                <a:lnTo>
                  <a:pt x="1142990" y="76757"/>
                </a:lnTo>
                <a:lnTo>
                  <a:pt x="1141542" y="79419"/>
                </a:lnTo>
                <a:lnTo>
                  <a:pt x="1139497" y="81719"/>
                </a:lnTo>
                <a:lnTo>
                  <a:pt x="1135919" y="85680"/>
                </a:lnTo>
                <a:lnTo>
                  <a:pt x="1131127" y="87661"/>
                </a:lnTo>
                <a:lnTo>
                  <a:pt x="1118689" y="87661"/>
                </a:lnTo>
                <a:lnTo>
                  <a:pt x="1113939" y="85563"/>
                </a:lnTo>
                <a:lnTo>
                  <a:pt x="1110872" y="81368"/>
                </a:lnTo>
                <a:lnTo>
                  <a:pt x="1107805" y="77172"/>
                </a:lnTo>
                <a:lnTo>
                  <a:pt x="1106165" y="71603"/>
                </a:lnTo>
                <a:lnTo>
                  <a:pt x="1105952" y="64659"/>
                </a:lnTo>
                <a:lnTo>
                  <a:pt x="1156110" y="64659"/>
                </a:lnTo>
                <a:close/>
              </a:path>
              <a:path w="2421781" h="123250">
                <a:moveTo>
                  <a:pt x="1189634" y="25237"/>
                </a:moveTo>
                <a:lnTo>
                  <a:pt x="1186535" y="41881"/>
                </a:lnTo>
                <a:lnTo>
                  <a:pt x="1190092" y="37558"/>
                </a:lnTo>
                <a:lnTo>
                  <a:pt x="1198196" y="25237"/>
                </a:lnTo>
                <a:lnTo>
                  <a:pt x="1189634" y="25237"/>
                </a:lnTo>
                <a:close/>
              </a:path>
              <a:path w="2421781" h="123250">
                <a:moveTo>
                  <a:pt x="1261623" y="26771"/>
                </a:moveTo>
                <a:lnTo>
                  <a:pt x="1249867" y="26771"/>
                </a:lnTo>
                <a:lnTo>
                  <a:pt x="1249867" y="79121"/>
                </a:lnTo>
                <a:lnTo>
                  <a:pt x="1250825" y="83785"/>
                </a:lnTo>
                <a:lnTo>
                  <a:pt x="1252742" y="87278"/>
                </a:lnTo>
                <a:lnTo>
                  <a:pt x="1256278" y="93795"/>
                </a:lnTo>
                <a:lnTo>
                  <a:pt x="1262923" y="97053"/>
                </a:lnTo>
                <a:lnTo>
                  <a:pt x="1278939" y="97053"/>
                </a:lnTo>
                <a:lnTo>
                  <a:pt x="1284264" y="95264"/>
                </a:lnTo>
                <a:lnTo>
                  <a:pt x="1288652" y="91686"/>
                </a:lnTo>
                <a:lnTo>
                  <a:pt x="1290867" y="89897"/>
                </a:lnTo>
                <a:lnTo>
                  <a:pt x="1292720" y="87704"/>
                </a:lnTo>
                <a:lnTo>
                  <a:pt x="1294211" y="85105"/>
                </a:lnTo>
                <a:lnTo>
                  <a:pt x="1294083" y="95200"/>
                </a:lnTo>
                <a:lnTo>
                  <a:pt x="1304945" y="95200"/>
                </a:lnTo>
                <a:lnTo>
                  <a:pt x="1304945" y="26771"/>
                </a:lnTo>
                <a:lnTo>
                  <a:pt x="1293444" y="26771"/>
                </a:lnTo>
                <a:lnTo>
                  <a:pt x="1293444" y="67066"/>
                </a:lnTo>
                <a:lnTo>
                  <a:pt x="1292656" y="72327"/>
                </a:lnTo>
                <a:lnTo>
                  <a:pt x="1291080" y="76160"/>
                </a:lnTo>
                <a:lnTo>
                  <a:pt x="1288183" y="83316"/>
                </a:lnTo>
                <a:lnTo>
                  <a:pt x="1282731" y="86894"/>
                </a:lnTo>
                <a:lnTo>
                  <a:pt x="1269142" y="86894"/>
                </a:lnTo>
                <a:lnTo>
                  <a:pt x="1265330" y="84850"/>
                </a:lnTo>
                <a:lnTo>
                  <a:pt x="1263285" y="80761"/>
                </a:lnTo>
                <a:lnTo>
                  <a:pt x="1262177" y="78546"/>
                </a:lnTo>
                <a:lnTo>
                  <a:pt x="1261623" y="75692"/>
                </a:lnTo>
                <a:lnTo>
                  <a:pt x="1261623" y="26771"/>
                </a:lnTo>
                <a:close/>
              </a:path>
              <a:path w="2421781" h="123250">
                <a:moveTo>
                  <a:pt x="1326457" y="27090"/>
                </a:moveTo>
                <a:lnTo>
                  <a:pt x="1326457" y="95200"/>
                </a:lnTo>
                <a:lnTo>
                  <a:pt x="1338150" y="95200"/>
                </a:lnTo>
                <a:lnTo>
                  <a:pt x="1338150" y="27090"/>
                </a:lnTo>
                <a:lnTo>
                  <a:pt x="1326457" y="27090"/>
                </a:lnTo>
                <a:close/>
              </a:path>
              <a:path w="2421781" h="123250">
                <a:moveTo>
                  <a:pt x="1326457" y="1341"/>
                </a:moveTo>
                <a:lnTo>
                  <a:pt x="1326457" y="14375"/>
                </a:lnTo>
                <a:lnTo>
                  <a:pt x="1338150" y="14375"/>
                </a:lnTo>
                <a:lnTo>
                  <a:pt x="1338150" y="1341"/>
                </a:lnTo>
                <a:lnTo>
                  <a:pt x="1326457" y="1341"/>
                </a:lnTo>
                <a:close/>
              </a:path>
              <a:path w="2421781" h="123250">
                <a:moveTo>
                  <a:pt x="1490349" y="26771"/>
                </a:moveTo>
                <a:lnTo>
                  <a:pt x="1490349" y="95201"/>
                </a:lnTo>
                <a:lnTo>
                  <a:pt x="1501851" y="95201"/>
                </a:lnTo>
                <a:lnTo>
                  <a:pt x="1501851" y="50986"/>
                </a:lnTo>
                <a:lnTo>
                  <a:pt x="1503406" y="46695"/>
                </a:lnTo>
                <a:lnTo>
                  <a:pt x="1506515" y="42968"/>
                </a:lnTo>
                <a:lnTo>
                  <a:pt x="1509625" y="39241"/>
                </a:lnTo>
                <a:lnTo>
                  <a:pt x="1514076" y="37377"/>
                </a:lnTo>
                <a:lnTo>
                  <a:pt x="1521179" y="37398"/>
                </a:lnTo>
                <a:lnTo>
                  <a:pt x="1523639" y="37697"/>
                </a:lnTo>
                <a:lnTo>
                  <a:pt x="1523639" y="25557"/>
                </a:lnTo>
                <a:lnTo>
                  <a:pt x="1522404" y="25429"/>
                </a:lnTo>
                <a:lnTo>
                  <a:pt x="1519933" y="25237"/>
                </a:lnTo>
                <a:lnTo>
                  <a:pt x="1515376" y="25237"/>
                </a:lnTo>
                <a:lnTo>
                  <a:pt x="1511350" y="26888"/>
                </a:lnTo>
                <a:lnTo>
                  <a:pt x="1507857" y="30189"/>
                </a:lnTo>
                <a:lnTo>
                  <a:pt x="1504364" y="33490"/>
                </a:lnTo>
                <a:lnTo>
                  <a:pt x="1502170" y="36291"/>
                </a:lnTo>
                <a:lnTo>
                  <a:pt x="1501276" y="38591"/>
                </a:lnTo>
                <a:lnTo>
                  <a:pt x="1501276" y="26771"/>
                </a:lnTo>
                <a:lnTo>
                  <a:pt x="1490349" y="26771"/>
                </a:lnTo>
                <a:close/>
              </a:path>
              <a:path w="2421781" h="123250">
                <a:moveTo>
                  <a:pt x="1532436" y="65980"/>
                </a:moveTo>
                <a:lnTo>
                  <a:pt x="1530455" y="70900"/>
                </a:lnTo>
                <a:lnTo>
                  <a:pt x="1530455" y="83039"/>
                </a:lnTo>
                <a:lnTo>
                  <a:pt x="1532468" y="87863"/>
                </a:lnTo>
                <a:lnTo>
                  <a:pt x="1536493" y="91718"/>
                </a:lnTo>
                <a:lnTo>
                  <a:pt x="1540519" y="95573"/>
                </a:lnTo>
                <a:lnTo>
                  <a:pt x="1545705" y="97501"/>
                </a:lnTo>
                <a:lnTo>
                  <a:pt x="1543681" y="82933"/>
                </a:lnTo>
                <a:lnTo>
                  <a:pt x="1542467" y="80313"/>
                </a:lnTo>
                <a:lnTo>
                  <a:pt x="1542467" y="72604"/>
                </a:lnTo>
                <a:lnTo>
                  <a:pt x="1544235" y="69409"/>
                </a:lnTo>
                <a:lnTo>
                  <a:pt x="1547771" y="67407"/>
                </a:lnTo>
                <a:lnTo>
                  <a:pt x="1549858" y="66214"/>
                </a:lnTo>
                <a:lnTo>
                  <a:pt x="1552989" y="65341"/>
                </a:lnTo>
                <a:lnTo>
                  <a:pt x="1557163" y="64787"/>
                </a:lnTo>
                <a:lnTo>
                  <a:pt x="1564128" y="63893"/>
                </a:lnTo>
                <a:lnTo>
                  <a:pt x="1568430" y="63211"/>
                </a:lnTo>
                <a:lnTo>
                  <a:pt x="1570645" y="62615"/>
                </a:lnTo>
                <a:lnTo>
                  <a:pt x="1572860" y="62019"/>
                </a:lnTo>
                <a:lnTo>
                  <a:pt x="1576077" y="60379"/>
                </a:lnTo>
                <a:lnTo>
                  <a:pt x="1576077" y="76714"/>
                </a:lnTo>
                <a:lnTo>
                  <a:pt x="1572882" y="81804"/>
                </a:lnTo>
                <a:lnTo>
                  <a:pt x="1566556" y="94114"/>
                </a:lnTo>
                <a:lnTo>
                  <a:pt x="1570944" y="91857"/>
                </a:lnTo>
                <a:lnTo>
                  <a:pt x="1574309" y="89195"/>
                </a:lnTo>
                <a:lnTo>
                  <a:pt x="1576652" y="86128"/>
                </a:lnTo>
                <a:lnTo>
                  <a:pt x="1577035" y="88854"/>
                </a:lnTo>
                <a:lnTo>
                  <a:pt x="1578632" y="92453"/>
                </a:lnTo>
                <a:lnTo>
                  <a:pt x="1580421" y="95264"/>
                </a:lnTo>
                <a:lnTo>
                  <a:pt x="1583297" y="96670"/>
                </a:lnTo>
                <a:lnTo>
                  <a:pt x="1588877" y="96670"/>
                </a:lnTo>
                <a:lnTo>
                  <a:pt x="1592029" y="96351"/>
                </a:lnTo>
                <a:lnTo>
                  <a:pt x="1595181" y="95520"/>
                </a:lnTo>
                <a:lnTo>
                  <a:pt x="1595181" y="87022"/>
                </a:lnTo>
                <a:lnTo>
                  <a:pt x="1593776" y="87246"/>
                </a:lnTo>
                <a:lnTo>
                  <a:pt x="1591412" y="87406"/>
                </a:lnTo>
                <a:lnTo>
                  <a:pt x="1588312" y="86319"/>
                </a:lnTo>
                <a:lnTo>
                  <a:pt x="1587578" y="83444"/>
                </a:lnTo>
                <a:lnTo>
                  <a:pt x="1587578" y="37547"/>
                </a:lnTo>
                <a:lnTo>
                  <a:pt x="1585086" y="32777"/>
                </a:lnTo>
                <a:lnTo>
                  <a:pt x="1580102" y="29710"/>
                </a:lnTo>
                <a:lnTo>
                  <a:pt x="1575076" y="26643"/>
                </a:lnTo>
                <a:lnTo>
                  <a:pt x="1568537" y="25110"/>
                </a:lnTo>
                <a:lnTo>
                  <a:pt x="1553543" y="25110"/>
                </a:lnTo>
                <a:lnTo>
                  <a:pt x="1547440" y="26760"/>
                </a:lnTo>
                <a:lnTo>
                  <a:pt x="1542180" y="30061"/>
                </a:lnTo>
                <a:lnTo>
                  <a:pt x="1536919" y="33362"/>
                </a:lnTo>
                <a:lnTo>
                  <a:pt x="1534182" y="39230"/>
                </a:lnTo>
                <a:lnTo>
                  <a:pt x="1533969" y="47664"/>
                </a:lnTo>
                <a:lnTo>
                  <a:pt x="1544704" y="47664"/>
                </a:lnTo>
                <a:lnTo>
                  <a:pt x="1545130" y="44128"/>
                </a:lnTo>
                <a:lnTo>
                  <a:pt x="1546046" y="41466"/>
                </a:lnTo>
                <a:lnTo>
                  <a:pt x="1547451" y="39677"/>
                </a:lnTo>
                <a:lnTo>
                  <a:pt x="1549964" y="36440"/>
                </a:lnTo>
                <a:lnTo>
                  <a:pt x="1554224" y="34821"/>
                </a:lnTo>
                <a:lnTo>
                  <a:pt x="1565427" y="34821"/>
                </a:lnTo>
                <a:lnTo>
                  <a:pt x="1569421" y="35705"/>
                </a:lnTo>
                <a:lnTo>
                  <a:pt x="1572211" y="37473"/>
                </a:lnTo>
                <a:lnTo>
                  <a:pt x="1575001" y="39241"/>
                </a:lnTo>
                <a:lnTo>
                  <a:pt x="1576396" y="42084"/>
                </a:lnTo>
                <a:lnTo>
                  <a:pt x="1576396" y="47919"/>
                </a:lnTo>
                <a:lnTo>
                  <a:pt x="1575629" y="50411"/>
                </a:lnTo>
                <a:lnTo>
                  <a:pt x="1572967" y="53393"/>
                </a:lnTo>
                <a:lnTo>
                  <a:pt x="1570326" y="53734"/>
                </a:lnTo>
                <a:lnTo>
                  <a:pt x="1551988" y="56034"/>
                </a:lnTo>
                <a:lnTo>
                  <a:pt x="1545556" y="56843"/>
                </a:lnTo>
                <a:lnTo>
                  <a:pt x="1540359" y="58994"/>
                </a:lnTo>
                <a:lnTo>
                  <a:pt x="1536397" y="62487"/>
                </a:lnTo>
                <a:lnTo>
                  <a:pt x="1532436" y="65980"/>
                </a:lnTo>
                <a:close/>
              </a:path>
              <a:path w="2421781" h="123250">
                <a:moveTo>
                  <a:pt x="1572882" y="81804"/>
                </a:moveTo>
                <a:lnTo>
                  <a:pt x="1566492" y="84914"/>
                </a:lnTo>
                <a:lnTo>
                  <a:pt x="1562701" y="86788"/>
                </a:lnTo>
                <a:lnTo>
                  <a:pt x="1558782" y="87725"/>
                </a:lnTo>
                <a:lnTo>
                  <a:pt x="1551413" y="87725"/>
                </a:lnTo>
                <a:lnTo>
                  <a:pt x="1548537" y="86767"/>
                </a:lnTo>
                <a:lnTo>
                  <a:pt x="1546109" y="84850"/>
                </a:lnTo>
                <a:lnTo>
                  <a:pt x="1543681" y="82933"/>
                </a:lnTo>
                <a:lnTo>
                  <a:pt x="1545705" y="97501"/>
                </a:lnTo>
                <a:lnTo>
                  <a:pt x="1557334" y="97501"/>
                </a:lnTo>
                <a:lnTo>
                  <a:pt x="1562169" y="96372"/>
                </a:lnTo>
                <a:lnTo>
                  <a:pt x="1566556" y="94114"/>
                </a:lnTo>
                <a:lnTo>
                  <a:pt x="1572882" y="81804"/>
                </a:lnTo>
                <a:close/>
              </a:path>
              <a:path w="2421781" h="123250">
                <a:moveTo>
                  <a:pt x="1642699" y="27090"/>
                </a:moveTo>
                <a:lnTo>
                  <a:pt x="1642699" y="95201"/>
                </a:lnTo>
                <a:lnTo>
                  <a:pt x="1654391" y="95201"/>
                </a:lnTo>
                <a:lnTo>
                  <a:pt x="1654391" y="27090"/>
                </a:lnTo>
                <a:lnTo>
                  <a:pt x="1642699" y="27090"/>
                </a:lnTo>
                <a:close/>
              </a:path>
              <a:path w="2421781" h="123250">
                <a:moveTo>
                  <a:pt x="1642699" y="1341"/>
                </a:moveTo>
                <a:lnTo>
                  <a:pt x="1642699" y="14375"/>
                </a:lnTo>
                <a:lnTo>
                  <a:pt x="1654391" y="14375"/>
                </a:lnTo>
                <a:lnTo>
                  <a:pt x="1654391" y="1341"/>
                </a:lnTo>
                <a:lnTo>
                  <a:pt x="1642699" y="1341"/>
                </a:lnTo>
                <a:close/>
              </a:path>
              <a:path w="2421781" h="123250">
                <a:moveTo>
                  <a:pt x="1718256" y="79131"/>
                </a:moveTo>
                <a:lnTo>
                  <a:pt x="1715423" y="84903"/>
                </a:lnTo>
                <a:lnTo>
                  <a:pt x="1710194" y="87789"/>
                </a:lnTo>
                <a:lnTo>
                  <a:pt x="1695626" y="87789"/>
                </a:lnTo>
                <a:lnTo>
                  <a:pt x="1690557" y="85361"/>
                </a:lnTo>
                <a:lnTo>
                  <a:pt x="1687362" y="80505"/>
                </a:lnTo>
                <a:lnTo>
                  <a:pt x="1692069" y="97692"/>
                </a:lnTo>
                <a:lnTo>
                  <a:pt x="1703704" y="97644"/>
                </a:lnTo>
                <a:lnTo>
                  <a:pt x="1717019" y="94620"/>
                </a:lnTo>
                <a:lnTo>
                  <a:pt x="1718256" y="79131"/>
                </a:lnTo>
                <a:close/>
              </a:path>
              <a:path w="2421781" h="123250">
                <a:moveTo>
                  <a:pt x="1670749" y="62487"/>
                </a:moveTo>
                <a:lnTo>
                  <a:pt x="1670777" y="64334"/>
                </a:lnTo>
                <a:lnTo>
                  <a:pt x="1673073" y="77690"/>
                </a:lnTo>
                <a:lnTo>
                  <a:pt x="1679055" y="88140"/>
                </a:lnTo>
                <a:lnTo>
                  <a:pt x="1684593" y="94508"/>
                </a:lnTo>
                <a:lnTo>
                  <a:pt x="1692069" y="97692"/>
                </a:lnTo>
                <a:lnTo>
                  <a:pt x="1687362" y="80505"/>
                </a:lnTo>
                <a:lnTo>
                  <a:pt x="1684167" y="75649"/>
                </a:lnTo>
                <a:lnTo>
                  <a:pt x="1682570" y="69579"/>
                </a:lnTo>
                <a:lnTo>
                  <a:pt x="1682570" y="54713"/>
                </a:lnTo>
                <a:lnTo>
                  <a:pt x="1684167" y="48239"/>
                </a:lnTo>
                <a:lnTo>
                  <a:pt x="1687362" y="42872"/>
                </a:lnTo>
                <a:lnTo>
                  <a:pt x="1690557" y="37505"/>
                </a:lnTo>
                <a:lnTo>
                  <a:pt x="1695668" y="34821"/>
                </a:lnTo>
                <a:lnTo>
                  <a:pt x="1710620" y="34821"/>
                </a:lnTo>
                <a:lnTo>
                  <a:pt x="1716200" y="37973"/>
                </a:lnTo>
                <a:lnTo>
                  <a:pt x="1719438" y="44278"/>
                </a:lnTo>
                <a:lnTo>
                  <a:pt x="1721482" y="48282"/>
                </a:lnTo>
                <a:lnTo>
                  <a:pt x="1722505" y="53478"/>
                </a:lnTo>
                <a:lnTo>
                  <a:pt x="1722505" y="66938"/>
                </a:lnTo>
                <a:lnTo>
                  <a:pt x="1721088" y="73360"/>
                </a:lnTo>
                <a:lnTo>
                  <a:pt x="1718256" y="79131"/>
                </a:lnTo>
                <a:lnTo>
                  <a:pt x="1717019" y="94620"/>
                </a:lnTo>
                <a:lnTo>
                  <a:pt x="1726466" y="86894"/>
                </a:lnTo>
                <a:lnTo>
                  <a:pt x="1728125" y="84472"/>
                </a:lnTo>
                <a:lnTo>
                  <a:pt x="1732919" y="73152"/>
                </a:lnTo>
                <a:lnTo>
                  <a:pt x="1734517" y="59548"/>
                </a:lnTo>
                <a:lnTo>
                  <a:pt x="1734464" y="56978"/>
                </a:lnTo>
                <a:lnTo>
                  <a:pt x="1731870" y="43522"/>
                </a:lnTo>
                <a:lnTo>
                  <a:pt x="1725380" y="33607"/>
                </a:lnTo>
                <a:lnTo>
                  <a:pt x="1719289" y="27729"/>
                </a:lnTo>
                <a:lnTo>
                  <a:pt x="1711834" y="24790"/>
                </a:lnTo>
                <a:lnTo>
                  <a:pt x="1702741" y="24791"/>
                </a:lnTo>
                <a:lnTo>
                  <a:pt x="1689648" y="27394"/>
                </a:lnTo>
                <a:lnTo>
                  <a:pt x="1679503" y="35013"/>
                </a:lnTo>
                <a:lnTo>
                  <a:pt x="1677541" y="37548"/>
                </a:lnTo>
                <a:lnTo>
                  <a:pt x="1672447" y="48654"/>
                </a:lnTo>
                <a:lnTo>
                  <a:pt x="1670749" y="62487"/>
                </a:lnTo>
                <a:close/>
              </a:path>
              <a:path w="2421781" h="123250">
                <a:moveTo>
                  <a:pt x="1799179" y="15068"/>
                </a:moveTo>
                <a:lnTo>
                  <a:pt x="1799861" y="13257"/>
                </a:lnTo>
                <a:lnTo>
                  <a:pt x="1802630" y="10542"/>
                </a:lnTo>
                <a:lnTo>
                  <a:pt x="1807625" y="10574"/>
                </a:lnTo>
                <a:lnTo>
                  <a:pt x="1810212" y="10734"/>
                </a:lnTo>
                <a:lnTo>
                  <a:pt x="1810212" y="255"/>
                </a:lnTo>
                <a:lnTo>
                  <a:pt x="1807593" y="63"/>
                </a:lnTo>
                <a:lnTo>
                  <a:pt x="1797689" y="0"/>
                </a:lnTo>
                <a:lnTo>
                  <a:pt x="1792513" y="1959"/>
                </a:lnTo>
                <a:lnTo>
                  <a:pt x="1789829" y="5878"/>
                </a:lnTo>
                <a:lnTo>
                  <a:pt x="1788339" y="8093"/>
                </a:lnTo>
                <a:lnTo>
                  <a:pt x="1787508" y="11585"/>
                </a:lnTo>
                <a:lnTo>
                  <a:pt x="1787338" y="16356"/>
                </a:lnTo>
                <a:lnTo>
                  <a:pt x="1787338" y="27090"/>
                </a:lnTo>
                <a:lnTo>
                  <a:pt x="1777817" y="27090"/>
                </a:lnTo>
                <a:lnTo>
                  <a:pt x="1777817" y="36163"/>
                </a:lnTo>
                <a:lnTo>
                  <a:pt x="1787338" y="36163"/>
                </a:lnTo>
                <a:lnTo>
                  <a:pt x="1787338" y="95201"/>
                </a:lnTo>
                <a:lnTo>
                  <a:pt x="1798711" y="95201"/>
                </a:lnTo>
                <a:lnTo>
                  <a:pt x="1798711" y="36163"/>
                </a:lnTo>
                <a:lnTo>
                  <a:pt x="1810212" y="36163"/>
                </a:lnTo>
                <a:lnTo>
                  <a:pt x="1810212" y="27090"/>
                </a:lnTo>
                <a:lnTo>
                  <a:pt x="1798839" y="27090"/>
                </a:lnTo>
                <a:lnTo>
                  <a:pt x="1798839" y="19679"/>
                </a:lnTo>
                <a:lnTo>
                  <a:pt x="1799179" y="15068"/>
                </a:lnTo>
                <a:close/>
              </a:path>
              <a:path w="2421781" h="123250">
                <a:moveTo>
                  <a:pt x="1860019" y="79131"/>
                </a:moveTo>
                <a:lnTo>
                  <a:pt x="1857186" y="84903"/>
                </a:lnTo>
                <a:lnTo>
                  <a:pt x="1851958" y="87789"/>
                </a:lnTo>
                <a:lnTo>
                  <a:pt x="1837389" y="87789"/>
                </a:lnTo>
                <a:lnTo>
                  <a:pt x="1832320" y="85361"/>
                </a:lnTo>
                <a:lnTo>
                  <a:pt x="1829126" y="80505"/>
                </a:lnTo>
                <a:lnTo>
                  <a:pt x="1833833" y="97692"/>
                </a:lnTo>
                <a:lnTo>
                  <a:pt x="1845468" y="97644"/>
                </a:lnTo>
                <a:lnTo>
                  <a:pt x="1858783" y="94620"/>
                </a:lnTo>
                <a:lnTo>
                  <a:pt x="1860019" y="79131"/>
                </a:lnTo>
                <a:close/>
              </a:path>
              <a:path w="2421781" h="123250">
                <a:moveTo>
                  <a:pt x="1812512" y="62487"/>
                </a:moveTo>
                <a:lnTo>
                  <a:pt x="1812540" y="64334"/>
                </a:lnTo>
                <a:lnTo>
                  <a:pt x="1814837" y="77690"/>
                </a:lnTo>
                <a:lnTo>
                  <a:pt x="1820819" y="88140"/>
                </a:lnTo>
                <a:lnTo>
                  <a:pt x="1826357" y="94508"/>
                </a:lnTo>
                <a:lnTo>
                  <a:pt x="1833833" y="97692"/>
                </a:lnTo>
                <a:lnTo>
                  <a:pt x="1829126" y="80505"/>
                </a:lnTo>
                <a:lnTo>
                  <a:pt x="1825931" y="75649"/>
                </a:lnTo>
                <a:lnTo>
                  <a:pt x="1824333" y="69579"/>
                </a:lnTo>
                <a:lnTo>
                  <a:pt x="1824333" y="54713"/>
                </a:lnTo>
                <a:lnTo>
                  <a:pt x="1825931" y="48239"/>
                </a:lnTo>
                <a:lnTo>
                  <a:pt x="1829126" y="42872"/>
                </a:lnTo>
                <a:lnTo>
                  <a:pt x="1832320" y="37505"/>
                </a:lnTo>
                <a:lnTo>
                  <a:pt x="1837432" y="34821"/>
                </a:lnTo>
                <a:lnTo>
                  <a:pt x="1852384" y="34821"/>
                </a:lnTo>
                <a:lnTo>
                  <a:pt x="1857964" y="37973"/>
                </a:lnTo>
                <a:lnTo>
                  <a:pt x="1861201" y="44278"/>
                </a:lnTo>
                <a:lnTo>
                  <a:pt x="1863246" y="48282"/>
                </a:lnTo>
                <a:lnTo>
                  <a:pt x="1864268" y="53478"/>
                </a:lnTo>
                <a:lnTo>
                  <a:pt x="1864268" y="66938"/>
                </a:lnTo>
                <a:lnTo>
                  <a:pt x="1862852" y="73360"/>
                </a:lnTo>
                <a:lnTo>
                  <a:pt x="1860019" y="79131"/>
                </a:lnTo>
                <a:lnTo>
                  <a:pt x="1858783" y="94620"/>
                </a:lnTo>
                <a:lnTo>
                  <a:pt x="1868230" y="86894"/>
                </a:lnTo>
                <a:lnTo>
                  <a:pt x="1869889" y="84472"/>
                </a:lnTo>
                <a:lnTo>
                  <a:pt x="1874683" y="73152"/>
                </a:lnTo>
                <a:lnTo>
                  <a:pt x="1876281" y="59548"/>
                </a:lnTo>
                <a:lnTo>
                  <a:pt x="1876227" y="56978"/>
                </a:lnTo>
                <a:lnTo>
                  <a:pt x="1873634" y="43522"/>
                </a:lnTo>
                <a:lnTo>
                  <a:pt x="1867144" y="33607"/>
                </a:lnTo>
                <a:lnTo>
                  <a:pt x="1861052" y="27729"/>
                </a:lnTo>
                <a:lnTo>
                  <a:pt x="1853598" y="24790"/>
                </a:lnTo>
                <a:lnTo>
                  <a:pt x="1844504" y="24791"/>
                </a:lnTo>
                <a:lnTo>
                  <a:pt x="1831412" y="27394"/>
                </a:lnTo>
                <a:lnTo>
                  <a:pt x="1821266" y="35013"/>
                </a:lnTo>
                <a:lnTo>
                  <a:pt x="1819305" y="37548"/>
                </a:lnTo>
                <a:lnTo>
                  <a:pt x="1814211" y="48654"/>
                </a:lnTo>
                <a:lnTo>
                  <a:pt x="1812512" y="62487"/>
                </a:lnTo>
                <a:close/>
              </a:path>
              <a:path w="2421781" h="123250">
                <a:moveTo>
                  <a:pt x="1893831" y="26771"/>
                </a:moveTo>
                <a:lnTo>
                  <a:pt x="1893831" y="95201"/>
                </a:lnTo>
                <a:lnTo>
                  <a:pt x="1905332" y="95201"/>
                </a:lnTo>
                <a:lnTo>
                  <a:pt x="1905332" y="50986"/>
                </a:lnTo>
                <a:lnTo>
                  <a:pt x="1906887" y="46695"/>
                </a:lnTo>
                <a:lnTo>
                  <a:pt x="1909996" y="42968"/>
                </a:lnTo>
                <a:lnTo>
                  <a:pt x="1913106" y="39241"/>
                </a:lnTo>
                <a:lnTo>
                  <a:pt x="1917557" y="37377"/>
                </a:lnTo>
                <a:lnTo>
                  <a:pt x="1924660" y="37398"/>
                </a:lnTo>
                <a:lnTo>
                  <a:pt x="1927121" y="37697"/>
                </a:lnTo>
                <a:lnTo>
                  <a:pt x="1927121" y="25557"/>
                </a:lnTo>
                <a:lnTo>
                  <a:pt x="1925885" y="25429"/>
                </a:lnTo>
                <a:lnTo>
                  <a:pt x="1923414" y="25237"/>
                </a:lnTo>
                <a:lnTo>
                  <a:pt x="1918857" y="25237"/>
                </a:lnTo>
                <a:lnTo>
                  <a:pt x="1914831" y="26888"/>
                </a:lnTo>
                <a:lnTo>
                  <a:pt x="1911338" y="30189"/>
                </a:lnTo>
                <a:lnTo>
                  <a:pt x="1907845" y="33490"/>
                </a:lnTo>
                <a:lnTo>
                  <a:pt x="1905652" y="36291"/>
                </a:lnTo>
                <a:lnTo>
                  <a:pt x="1904757" y="38591"/>
                </a:lnTo>
                <a:lnTo>
                  <a:pt x="1904757" y="26771"/>
                </a:lnTo>
                <a:lnTo>
                  <a:pt x="1893831" y="26771"/>
                </a:lnTo>
                <a:close/>
              </a:path>
              <a:path w="2421781" h="123250">
                <a:moveTo>
                  <a:pt x="2078117" y="79131"/>
                </a:moveTo>
                <a:lnTo>
                  <a:pt x="2075284" y="84903"/>
                </a:lnTo>
                <a:lnTo>
                  <a:pt x="2070056" y="87789"/>
                </a:lnTo>
                <a:lnTo>
                  <a:pt x="2055487" y="87789"/>
                </a:lnTo>
                <a:lnTo>
                  <a:pt x="2050418" y="85361"/>
                </a:lnTo>
                <a:lnTo>
                  <a:pt x="2047223" y="80505"/>
                </a:lnTo>
                <a:lnTo>
                  <a:pt x="2051930" y="97692"/>
                </a:lnTo>
                <a:lnTo>
                  <a:pt x="2063566" y="97644"/>
                </a:lnTo>
                <a:lnTo>
                  <a:pt x="2076881" y="94620"/>
                </a:lnTo>
                <a:lnTo>
                  <a:pt x="2078117" y="79131"/>
                </a:lnTo>
                <a:close/>
              </a:path>
              <a:path w="2421781" h="123250">
                <a:moveTo>
                  <a:pt x="2030610" y="62487"/>
                </a:moveTo>
                <a:lnTo>
                  <a:pt x="2030638" y="64334"/>
                </a:lnTo>
                <a:lnTo>
                  <a:pt x="2032935" y="77690"/>
                </a:lnTo>
                <a:lnTo>
                  <a:pt x="2038917" y="88140"/>
                </a:lnTo>
                <a:lnTo>
                  <a:pt x="2044455" y="94508"/>
                </a:lnTo>
                <a:lnTo>
                  <a:pt x="2051930" y="97692"/>
                </a:lnTo>
                <a:lnTo>
                  <a:pt x="2047223" y="80505"/>
                </a:lnTo>
                <a:lnTo>
                  <a:pt x="2044029" y="75649"/>
                </a:lnTo>
                <a:lnTo>
                  <a:pt x="2042431" y="69579"/>
                </a:lnTo>
                <a:lnTo>
                  <a:pt x="2042431" y="54713"/>
                </a:lnTo>
                <a:lnTo>
                  <a:pt x="2044029" y="48239"/>
                </a:lnTo>
                <a:lnTo>
                  <a:pt x="2047223" y="42872"/>
                </a:lnTo>
                <a:lnTo>
                  <a:pt x="2050418" y="37505"/>
                </a:lnTo>
                <a:lnTo>
                  <a:pt x="2055530" y="34821"/>
                </a:lnTo>
                <a:lnTo>
                  <a:pt x="2070482" y="34821"/>
                </a:lnTo>
                <a:lnTo>
                  <a:pt x="2076062" y="37973"/>
                </a:lnTo>
                <a:lnTo>
                  <a:pt x="2079299" y="44278"/>
                </a:lnTo>
                <a:lnTo>
                  <a:pt x="2081344" y="48282"/>
                </a:lnTo>
                <a:lnTo>
                  <a:pt x="2082366" y="53478"/>
                </a:lnTo>
                <a:lnTo>
                  <a:pt x="2082366" y="66938"/>
                </a:lnTo>
                <a:lnTo>
                  <a:pt x="2080950" y="73360"/>
                </a:lnTo>
                <a:lnTo>
                  <a:pt x="2078117" y="79131"/>
                </a:lnTo>
                <a:lnTo>
                  <a:pt x="2076881" y="94620"/>
                </a:lnTo>
                <a:lnTo>
                  <a:pt x="2086328" y="86894"/>
                </a:lnTo>
                <a:lnTo>
                  <a:pt x="2087987" y="84473"/>
                </a:lnTo>
                <a:lnTo>
                  <a:pt x="2092781" y="73152"/>
                </a:lnTo>
                <a:lnTo>
                  <a:pt x="2094379" y="59548"/>
                </a:lnTo>
                <a:lnTo>
                  <a:pt x="2094325" y="56978"/>
                </a:lnTo>
                <a:lnTo>
                  <a:pt x="2091732" y="43522"/>
                </a:lnTo>
                <a:lnTo>
                  <a:pt x="2085242" y="33607"/>
                </a:lnTo>
                <a:lnTo>
                  <a:pt x="2079150" y="27729"/>
                </a:lnTo>
                <a:lnTo>
                  <a:pt x="2071696" y="24790"/>
                </a:lnTo>
                <a:lnTo>
                  <a:pt x="2062602" y="24791"/>
                </a:lnTo>
                <a:lnTo>
                  <a:pt x="2049510" y="27394"/>
                </a:lnTo>
                <a:lnTo>
                  <a:pt x="2039364" y="35013"/>
                </a:lnTo>
                <a:lnTo>
                  <a:pt x="2037403" y="37548"/>
                </a:lnTo>
                <a:lnTo>
                  <a:pt x="2032309" y="48654"/>
                </a:lnTo>
                <a:lnTo>
                  <a:pt x="2030610" y="62487"/>
                </a:lnTo>
                <a:close/>
              </a:path>
              <a:path w="2421781" h="123250">
                <a:moveTo>
                  <a:pt x="2123110" y="26771"/>
                </a:moveTo>
                <a:lnTo>
                  <a:pt x="2111354" y="26771"/>
                </a:lnTo>
                <a:lnTo>
                  <a:pt x="2111354" y="79121"/>
                </a:lnTo>
                <a:lnTo>
                  <a:pt x="2112312" y="83785"/>
                </a:lnTo>
                <a:lnTo>
                  <a:pt x="2114229" y="87278"/>
                </a:lnTo>
                <a:lnTo>
                  <a:pt x="2117764" y="93795"/>
                </a:lnTo>
                <a:lnTo>
                  <a:pt x="2124410" y="97054"/>
                </a:lnTo>
                <a:lnTo>
                  <a:pt x="2140426" y="97054"/>
                </a:lnTo>
                <a:lnTo>
                  <a:pt x="2145751" y="95265"/>
                </a:lnTo>
                <a:lnTo>
                  <a:pt x="2150138" y="91686"/>
                </a:lnTo>
                <a:lnTo>
                  <a:pt x="2152353" y="89897"/>
                </a:lnTo>
                <a:lnTo>
                  <a:pt x="2154206" y="87704"/>
                </a:lnTo>
                <a:lnTo>
                  <a:pt x="2155697" y="85105"/>
                </a:lnTo>
                <a:lnTo>
                  <a:pt x="2155569" y="95201"/>
                </a:lnTo>
                <a:lnTo>
                  <a:pt x="2166432" y="95201"/>
                </a:lnTo>
                <a:lnTo>
                  <a:pt x="2166432" y="26771"/>
                </a:lnTo>
                <a:lnTo>
                  <a:pt x="2154930" y="26771"/>
                </a:lnTo>
                <a:lnTo>
                  <a:pt x="2154930" y="67066"/>
                </a:lnTo>
                <a:lnTo>
                  <a:pt x="2154143" y="72327"/>
                </a:lnTo>
                <a:lnTo>
                  <a:pt x="2152567" y="76160"/>
                </a:lnTo>
                <a:lnTo>
                  <a:pt x="2149670" y="83316"/>
                </a:lnTo>
                <a:lnTo>
                  <a:pt x="2144217" y="86894"/>
                </a:lnTo>
                <a:lnTo>
                  <a:pt x="2130629" y="86894"/>
                </a:lnTo>
                <a:lnTo>
                  <a:pt x="2126816" y="84850"/>
                </a:lnTo>
                <a:lnTo>
                  <a:pt x="2124772" y="80761"/>
                </a:lnTo>
                <a:lnTo>
                  <a:pt x="2123664" y="78546"/>
                </a:lnTo>
                <a:lnTo>
                  <a:pt x="2123110" y="75692"/>
                </a:lnTo>
                <a:lnTo>
                  <a:pt x="2123110" y="26771"/>
                </a:lnTo>
                <a:close/>
              </a:path>
              <a:path w="2421781" h="123250">
                <a:moveTo>
                  <a:pt x="2188263" y="26771"/>
                </a:moveTo>
                <a:lnTo>
                  <a:pt x="2188263" y="95201"/>
                </a:lnTo>
                <a:lnTo>
                  <a:pt x="2199764" y="95201"/>
                </a:lnTo>
                <a:lnTo>
                  <a:pt x="2199764" y="50986"/>
                </a:lnTo>
                <a:lnTo>
                  <a:pt x="2201319" y="46695"/>
                </a:lnTo>
                <a:lnTo>
                  <a:pt x="2204429" y="42968"/>
                </a:lnTo>
                <a:lnTo>
                  <a:pt x="2207538" y="39241"/>
                </a:lnTo>
                <a:lnTo>
                  <a:pt x="2211990" y="37377"/>
                </a:lnTo>
                <a:lnTo>
                  <a:pt x="2219093" y="37398"/>
                </a:lnTo>
                <a:lnTo>
                  <a:pt x="2221553" y="37697"/>
                </a:lnTo>
                <a:lnTo>
                  <a:pt x="2221553" y="25557"/>
                </a:lnTo>
                <a:lnTo>
                  <a:pt x="2220317" y="25429"/>
                </a:lnTo>
                <a:lnTo>
                  <a:pt x="2217847" y="25237"/>
                </a:lnTo>
                <a:lnTo>
                  <a:pt x="2213289" y="25237"/>
                </a:lnTo>
                <a:lnTo>
                  <a:pt x="2209263" y="26888"/>
                </a:lnTo>
                <a:lnTo>
                  <a:pt x="2205770" y="30189"/>
                </a:lnTo>
                <a:lnTo>
                  <a:pt x="2202277" y="33490"/>
                </a:lnTo>
                <a:lnTo>
                  <a:pt x="2200084" y="36291"/>
                </a:lnTo>
                <a:lnTo>
                  <a:pt x="2199189" y="38591"/>
                </a:lnTo>
                <a:lnTo>
                  <a:pt x="2199189" y="26771"/>
                </a:lnTo>
                <a:lnTo>
                  <a:pt x="2188263" y="26771"/>
                </a:lnTo>
                <a:close/>
              </a:path>
              <a:path w="2421781" h="123250">
                <a:moveTo>
                  <a:pt x="2278995" y="15068"/>
                </a:moveTo>
                <a:lnTo>
                  <a:pt x="2279677" y="13257"/>
                </a:lnTo>
                <a:lnTo>
                  <a:pt x="2282445" y="10542"/>
                </a:lnTo>
                <a:lnTo>
                  <a:pt x="2287440" y="10574"/>
                </a:lnTo>
                <a:lnTo>
                  <a:pt x="2290028" y="10734"/>
                </a:lnTo>
                <a:lnTo>
                  <a:pt x="2290028" y="255"/>
                </a:lnTo>
                <a:lnTo>
                  <a:pt x="2287408" y="63"/>
                </a:lnTo>
                <a:lnTo>
                  <a:pt x="2277504" y="0"/>
                </a:lnTo>
                <a:lnTo>
                  <a:pt x="2272329" y="1959"/>
                </a:lnTo>
                <a:lnTo>
                  <a:pt x="2269645" y="5878"/>
                </a:lnTo>
                <a:lnTo>
                  <a:pt x="2268154" y="8093"/>
                </a:lnTo>
                <a:lnTo>
                  <a:pt x="2267323" y="11586"/>
                </a:lnTo>
                <a:lnTo>
                  <a:pt x="2267153" y="16356"/>
                </a:lnTo>
                <a:lnTo>
                  <a:pt x="2267153" y="27090"/>
                </a:lnTo>
                <a:lnTo>
                  <a:pt x="2257632" y="27090"/>
                </a:lnTo>
                <a:lnTo>
                  <a:pt x="2257632" y="36163"/>
                </a:lnTo>
                <a:lnTo>
                  <a:pt x="2267153" y="36163"/>
                </a:lnTo>
                <a:lnTo>
                  <a:pt x="2267153" y="95201"/>
                </a:lnTo>
                <a:lnTo>
                  <a:pt x="2278527" y="95201"/>
                </a:lnTo>
                <a:lnTo>
                  <a:pt x="2278527" y="36163"/>
                </a:lnTo>
                <a:lnTo>
                  <a:pt x="2290028" y="36163"/>
                </a:lnTo>
                <a:lnTo>
                  <a:pt x="2290028" y="27090"/>
                </a:lnTo>
                <a:lnTo>
                  <a:pt x="2278654" y="27090"/>
                </a:lnTo>
                <a:lnTo>
                  <a:pt x="2278654" y="19679"/>
                </a:lnTo>
                <a:lnTo>
                  <a:pt x="2278995" y="15068"/>
                </a:lnTo>
                <a:close/>
              </a:path>
              <a:path w="2421781" h="123250">
                <a:moveTo>
                  <a:pt x="2301082" y="1341"/>
                </a:moveTo>
                <a:lnTo>
                  <a:pt x="2301082" y="14376"/>
                </a:lnTo>
                <a:lnTo>
                  <a:pt x="2312583" y="14376"/>
                </a:lnTo>
                <a:lnTo>
                  <a:pt x="2312583" y="1341"/>
                </a:lnTo>
                <a:lnTo>
                  <a:pt x="2301082" y="1341"/>
                </a:lnTo>
                <a:close/>
              </a:path>
              <a:path w="2421781" h="123250">
                <a:moveTo>
                  <a:pt x="2312583" y="44040"/>
                </a:moveTo>
                <a:lnTo>
                  <a:pt x="2310368" y="46695"/>
                </a:lnTo>
                <a:lnTo>
                  <a:pt x="2308813" y="50986"/>
                </a:lnTo>
                <a:lnTo>
                  <a:pt x="2308813" y="95201"/>
                </a:lnTo>
                <a:lnTo>
                  <a:pt x="2312583" y="95201"/>
                </a:lnTo>
                <a:lnTo>
                  <a:pt x="2308813" y="55842"/>
                </a:lnTo>
                <a:lnTo>
                  <a:pt x="2312583" y="95201"/>
                </a:lnTo>
                <a:lnTo>
                  <a:pt x="2312583" y="44040"/>
                </a:lnTo>
                <a:close/>
              </a:path>
              <a:path w="2421781" h="123250">
                <a:moveTo>
                  <a:pt x="2301082" y="27090"/>
                </a:moveTo>
                <a:lnTo>
                  <a:pt x="2308238" y="38591"/>
                </a:lnTo>
                <a:lnTo>
                  <a:pt x="2309133" y="36291"/>
                </a:lnTo>
                <a:lnTo>
                  <a:pt x="2311326" y="33490"/>
                </a:lnTo>
                <a:lnTo>
                  <a:pt x="2312583" y="32303"/>
                </a:lnTo>
                <a:lnTo>
                  <a:pt x="2312583" y="27090"/>
                </a:lnTo>
                <a:lnTo>
                  <a:pt x="2301082" y="27090"/>
                </a:lnTo>
                <a:close/>
              </a:path>
              <a:path w="2421781" h="123250">
                <a:moveTo>
                  <a:pt x="2330602" y="25557"/>
                </a:moveTo>
                <a:lnTo>
                  <a:pt x="2329366" y="25429"/>
                </a:lnTo>
                <a:lnTo>
                  <a:pt x="2329707" y="26771"/>
                </a:lnTo>
                <a:lnTo>
                  <a:pt x="2330602" y="26771"/>
                </a:lnTo>
                <a:lnTo>
                  <a:pt x="2330602" y="25557"/>
                </a:lnTo>
                <a:close/>
              </a:path>
              <a:path w="2421781" h="123250">
                <a:moveTo>
                  <a:pt x="2329707" y="37588"/>
                </a:moveTo>
                <a:lnTo>
                  <a:pt x="2329707" y="95201"/>
                </a:lnTo>
                <a:lnTo>
                  <a:pt x="2341208" y="95201"/>
                </a:lnTo>
                <a:lnTo>
                  <a:pt x="2330602" y="37697"/>
                </a:lnTo>
                <a:lnTo>
                  <a:pt x="2329707" y="37588"/>
                </a:lnTo>
                <a:close/>
              </a:path>
              <a:path w="2421781" h="123250">
                <a:moveTo>
                  <a:pt x="2381527" y="95201"/>
                </a:moveTo>
                <a:lnTo>
                  <a:pt x="2389429" y="95201"/>
                </a:lnTo>
                <a:lnTo>
                  <a:pt x="2389429" y="81272"/>
                </a:lnTo>
                <a:lnTo>
                  <a:pt x="2376074" y="81272"/>
                </a:lnTo>
                <a:lnTo>
                  <a:pt x="2376074" y="95201"/>
                </a:lnTo>
                <a:lnTo>
                  <a:pt x="2381527" y="95201"/>
                </a:lnTo>
                <a:close/>
              </a:path>
              <a:path w="2421781" h="123250">
                <a:moveTo>
                  <a:pt x="2381527" y="48324"/>
                </a:moveTo>
                <a:lnTo>
                  <a:pt x="2383156" y="43277"/>
                </a:lnTo>
                <a:lnTo>
                  <a:pt x="2386415" y="40252"/>
                </a:lnTo>
                <a:lnTo>
                  <a:pt x="2389673" y="37228"/>
                </a:lnTo>
                <a:lnTo>
                  <a:pt x="2393561" y="35716"/>
                </a:lnTo>
                <a:lnTo>
                  <a:pt x="2401356" y="35716"/>
                </a:lnTo>
                <a:lnTo>
                  <a:pt x="2404135" y="36568"/>
                </a:lnTo>
                <a:lnTo>
                  <a:pt x="2406414" y="38272"/>
                </a:lnTo>
                <a:lnTo>
                  <a:pt x="2408693" y="39976"/>
                </a:lnTo>
                <a:lnTo>
                  <a:pt x="2409832" y="43106"/>
                </a:lnTo>
                <a:lnTo>
                  <a:pt x="2409832" y="95201"/>
                </a:lnTo>
                <a:lnTo>
                  <a:pt x="2421781" y="95201"/>
                </a:lnTo>
                <a:lnTo>
                  <a:pt x="2421781" y="43596"/>
                </a:lnTo>
                <a:lnTo>
                  <a:pt x="2420887" y="38783"/>
                </a:lnTo>
                <a:lnTo>
                  <a:pt x="2419097" y="35205"/>
                </a:lnTo>
                <a:lnTo>
                  <a:pt x="2415775" y="28560"/>
                </a:lnTo>
                <a:lnTo>
                  <a:pt x="2409513" y="25237"/>
                </a:lnTo>
                <a:lnTo>
                  <a:pt x="2396010" y="25237"/>
                </a:lnTo>
                <a:lnTo>
                  <a:pt x="2392133" y="26121"/>
                </a:lnTo>
                <a:lnTo>
                  <a:pt x="2388683" y="27889"/>
                </a:lnTo>
                <a:lnTo>
                  <a:pt x="2385233" y="29657"/>
                </a:lnTo>
                <a:lnTo>
                  <a:pt x="2382229" y="32372"/>
                </a:lnTo>
                <a:lnTo>
                  <a:pt x="2379674" y="36035"/>
                </a:lnTo>
                <a:lnTo>
                  <a:pt x="2378140" y="33054"/>
                </a:lnTo>
                <a:lnTo>
                  <a:pt x="2376436" y="30796"/>
                </a:lnTo>
                <a:lnTo>
                  <a:pt x="2374562" y="29263"/>
                </a:lnTo>
                <a:lnTo>
                  <a:pt x="2371239" y="26579"/>
                </a:lnTo>
                <a:lnTo>
                  <a:pt x="2366852" y="25237"/>
                </a:lnTo>
                <a:lnTo>
                  <a:pt x="2356586" y="25237"/>
                </a:lnTo>
                <a:lnTo>
                  <a:pt x="2352284" y="26537"/>
                </a:lnTo>
                <a:lnTo>
                  <a:pt x="2348492" y="29135"/>
                </a:lnTo>
                <a:lnTo>
                  <a:pt x="2346277" y="30668"/>
                </a:lnTo>
                <a:lnTo>
                  <a:pt x="2343807" y="33118"/>
                </a:lnTo>
                <a:lnTo>
                  <a:pt x="2341080" y="36483"/>
                </a:lnTo>
                <a:lnTo>
                  <a:pt x="2341080" y="26771"/>
                </a:lnTo>
                <a:lnTo>
                  <a:pt x="2329707" y="26771"/>
                </a:lnTo>
                <a:lnTo>
                  <a:pt x="2329366" y="25429"/>
                </a:lnTo>
                <a:lnTo>
                  <a:pt x="2326896" y="25237"/>
                </a:lnTo>
                <a:lnTo>
                  <a:pt x="2322338" y="25237"/>
                </a:lnTo>
                <a:lnTo>
                  <a:pt x="2318312" y="26888"/>
                </a:lnTo>
                <a:lnTo>
                  <a:pt x="2314819" y="30189"/>
                </a:lnTo>
                <a:lnTo>
                  <a:pt x="2312583" y="32303"/>
                </a:lnTo>
                <a:lnTo>
                  <a:pt x="2311326" y="33490"/>
                </a:lnTo>
                <a:lnTo>
                  <a:pt x="2309133" y="36291"/>
                </a:lnTo>
                <a:lnTo>
                  <a:pt x="2308238" y="38591"/>
                </a:lnTo>
                <a:lnTo>
                  <a:pt x="2301082" y="27090"/>
                </a:lnTo>
                <a:lnTo>
                  <a:pt x="2308238" y="27090"/>
                </a:lnTo>
                <a:lnTo>
                  <a:pt x="2308238" y="26771"/>
                </a:lnTo>
                <a:lnTo>
                  <a:pt x="2297312" y="26771"/>
                </a:lnTo>
                <a:lnTo>
                  <a:pt x="2297312" y="95201"/>
                </a:lnTo>
                <a:lnTo>
                  <a:pt x="2308813" y="95201"/>
                </a:lnTo>
                <a:lnTo>
                  <a:pt x="2308813" y="50986"/>
                </a:lnTo>
                <a:lnTo>
                  <a:pt x="2310368" y="46695"/>
                </a:lnTo>
                <a:lnTo>
                  <a:pt x="2312583" y="44040"/>
                </a:lnTo>
                <a:lnTo>
                  <a:pt x="2313478" y="42968"/>
                </a:lnTo>
                <a:lnTo>
                  <a:pt x="2316587" y="39241"/>
                </a:lnTo>
                <a:lnTo>
                  <a:pt x="2321039" y="37377"/>
                </a:lnTo>
                <a:lnTo>
                  <a:pt x="2328142" y="37398"/>
                </a:lnTo>
                <a:lnTo>
                  <a:pt x="2329707" y="37588"/>
                </a:lnTo>
                <a:lnTo>
                  <a:pt x="2330602" y="37697"/>
                </a:lnTo>
                <a:lnTo>
                  <a:pt x="2341208" y="95201"/>
                </a:lnTo>
                <a:lnTo>
                  <a:pt x="2341208" y="50092"/>
                </a:lnTo>
                <a:lnTo>
                  <a:pt x="2342987" y="44001"/>
                </a:lnTo>
                <a:lnTo>
                  <a:pt x="2346544" y="40636"/>
                </a:lnTo>
                <a:lnTo>
                  <a:pt x="2350101" y="37271"/>
                </a:lnTo>
                <a:lnTo>
                  <a:pt x="2354052" y="35588"/>
                </a:lnTo>
                <a:lnTo>
                  <a:pt x="2363167" y="35588"/>
                </a:lnTo>
                <a:lnTo>
                  <a:pt x="2366426" y="37185"/>
                </a:lnTo>
                <a:lnTo>
                  <a:pt x="2368172" y="40380"/>
                </a:lnTo>
                <a:lnTo>
                  <a:pt x="2369280" y="42510"/>
                </a:lnTo>
                <a:lnTo>
                  <a:pt x="2369834" y="45896"/>
                </a:lnTo>
                <a:lnTo>
                  <a:pt x="2369834" y="95201"/>
                </a:lnTo>
                <a:lnTo>
                  <a:pt x="2376074" y="95201"/>
                </a:lnTo>
                <a:lnTo>
                  <a:pt x="2376074" y="81272"/>
                </a:lnTo>
                <a:lnTo>
                  <a:pt x="2381527" y="81272"/>
                </a:lnTo>
                <a:lnTo>
                  <a:pt x="2381527" y="48324"/>
                </a:lnTo>
                <a:close/>
              </a:path>
              <a:path w="2421781" h="123250">
                <a:moveTo>
                  <a:pt x="1988056" y="97181"/>
                </a:moveTo>
                <a:lnTo>
                  <a:pt x="1987460" y="98715"/>
                </a:lnTo>
                <a:lnTo>
                  <a:pt x="1986501" y="101057"/>
                </a:lnTo>
                <a:lnTo>
                  <a:pt x="1985180" y="104210"/>
                </a:lnTo>
                <a:lnTo>
                  <a:pt x="1983860" y="107362"/>
                </a:lnTo>
                <a:lnTo>
                  <a:pt x="1982880" y="109449"/>
                </a:lnTo>
                <a:lnTo>
                  <a:pt x="1980356" y="112036"/>
                </a:lnTo>
                <a:lnTo>
                  <a:pt x="1977790" y="113091"/>
                </a:lnTo>
                <a:lnTo>
                  <a:pt x="1974979" y="113091"/>
                </a:lnTo>
                <a:lnTo>
                  <a:pt x="1972401" y="112771"/>
                </a:lnTo>
                <a:lnTo>
                  <a:pt x="1968951" y="111877"/>
                </a:lnTo>
                <a:lnTo>
                  <a:pt x="1968951" y="122355"/>
                </a:lnTo>
                <a:lnTo>
                  <a:pt x="1970229" y="122696"/>
                </a:lnTo>
                <a:lnTo>
                  <a:pt x="1973051" y="123186"/>
                </a:lnTo>
                <a:lnTo>
                  <a:pt x="1982561" y="123250"/>
                </a:lnTo>
                <a:lnTo>
                  <a:pt x="1987247" y="121333"/>
                </a:lnTo>
                <a:lnTo>
                  <a:pt x="1989973" y="117499"/>
                </a:lnTo>
                <a:lnTo>
                  <a:pt x="1992635" y="112853"/>
                </a:lnTo>
                <a:lnTo>
                  <a:pt x="1997554" y="101910"/>
                </a:lnTo>
                <a:lnTo>
                  <a:pt x="2004030" y="85553"/>
                </a:lnTo>
                <a:lnTo>
                  <a:pt x="2005523" y="81585"/>
                </a:lnTo>
                <a:lnTo>
                  <a:pt x="2009664" y="70315"/>
                </a:lnTo>
                <a:lnTo>
                  <a:pt x="2014509" y="56801"/>
                </a:lnTo>
                <a:lnTo>
                  <a:pt x="2017678" y="47933"/>
                </a:lnTo>
                <a:lnTo>
                  <a:pt x="2022434" y="34680"/>
                </a:lnTo>
                <a:lnTo>
                  <a:pt x="2025307" y="26771"/>
                </a:lnTo>
                <a:lnTo>
                  <a:pt x="2012592" y="26771"/>
                </a:lnTo>
                <a:lnTo>
                  <a:pt x="1994126" y="82486"/>
                </a:lnTo>
                <a:lnTo>
                  <a:pt x="1975788" y="26771"/>
                </a:lnTo>
                <a:lnTo>
                  <a:pt x="1962753" y="26771"/>
                </a:lnTo>
                <a:lnTo>
                  <a:pt x="1988056" y="97181"/>
                </a:lnTo>
                <a:close/>
              </a:path>
              <a:path w="2421781" h="123250">
                <a:moveTo>
                  <a:pt x="1626086" y="96287"/>
                </a:moveTo>
                <a:lnTo>
                  <a:pt x="1629291" y="96202"/>
                </a:lnTo>
                <a:lnTo>
                  <a:pt x="1632145" y="95861"/>
                </a:lnTo>
                <a:lnTo>
                  <a:pt x="1634839" y="95201"/>
                </a:lnTo>
                <a:lnTo>
                  <a:pt x="1634839" y="86128"/>
                </a:lnTo>
                <a:lnTo>
                  <a:pt x="1631368" y="86319"/>
                </a:lnTo>
                <a:lnTo>
                  <a:pt x="1628727" y="86319"/>
                </a:lnTo>
                <a:lnTo>
                  <a:pt x="1626341" y="85617"/>
                </a:lnTo>
                <a:lnTo>
                  <a:pt x="1623913" y="83210"/>
                </a:lnTo>
                <a:lnTo>
                  <a:pt x="1623913" y="36163"/>
                </a:lnTo>
                <a:lnTo>
                  <a:pt x="1634839" y="36163"/>
                </a:lnTo>
                <a:lnTo>
                  <a:pt x="1634839" y="26771"/>
                </a:lnTo>
                <a:lnTo>
                  <a:pt x="1623913" y="26771"/>
                </a:lnTo>
                <a:lnTo>
                  <a:pt x="1623913" y="7667"/>
                </a:lnTo>
                <a:lnTo>
                  <a:pt x="1612284" y="7667"/>
                </a:lnTo>
                <a:lnTo>
                  <a:pt x="1612284" y="26771"/>
                </a:lnTo>
                <a:lnTo>
                  <a:pt x="1603019" y="26771"/>
                </a:lnTo>
                <a:lnTo>
                  <a:pt x="1603019" y="36163"/>
                </a:lnTo>
                <a:lnTo>
                  <a:pt x="1612284" y="36163"/>
                </a:lnTo>
                <a:lnTo>
                  <a:pt x="1612284" y="85851"/>
                </a:lnTo>
                <a:lnTo>
                  <a:pt x="1613243" y="89418"/>
                </a:lnTo>
                <a:lnTo>
                  <a:pt x="1615159" y="92166"/>
                </a:lnTo>
                <a:lnTo>
                  <a:pt x="1617076" y="94913"/>
                </a:lnTo>
                <a:lnTo>
                  <a:pt x="1620718" y="96287"/>
                </a:lnTo>
                <a:lnTo>
                  <a:pt x="1626086" y="96287"/>
                </a:lnTo>
                <a:close/>
              </a:path>
              <a:path w="2421781" h="123250">
                <a:moveTo>
                  <a:pt x="1410096" y="97181"/>
                </a:moveTo>
                <a:lnTo>
                  <a:pt x="1409500" y="98715"/>
                </a:lnTo>
                <a:lnTo>
                  <a:pt x="1408542" y="101057"/>
                </a:lnTo>
                <a:lnTo>
                  <a:pt x="1407221" y="104209"/>
                </a:lnTo>
                <a:lnTo>
                  <a:pt x="1405900" y="107362"/>
                </a:lnTo>
                <a:lnTo>
                  <a:pt x="1404921" y="109449"/>
                </a:lnTo>
                <a:lnTo>
                  <a:pt x="1402397" y="112036"/>
                </a:lnTo>
                <a:lnTo>
                  <a:pt x="1399830" y="113091"/>
                </a:lnTo>
                <a:lnTo>
                  <a:pt x="1397019" y="113091"/>
                </a:lnTo>
                <a:lnTo>
                  <a:pt x="1394442" y="112771"/>
                </a:lnTo>
                <a:lnTo>
                  <a:pt x="1390992" y="111877"/>
                </a:lnTo>
                <a:lnTo>
                  <a:pt x="1390992" y="122355"/>
                </a:lnTo>
                <a:lnTo>
                  <a:pt x="1392269" y="122696"/>
                </a:lnTo>
                <a:lnTo>
                  <a:pt x="1395091" y="123186"/>
                </a:lnTo>
                <a:lnTo>
                  <a:pt x="1404601" y="123250"/>
                </a:lnTo>
                <a:lnTo>
                  <a:pt x="1409287" y="121333"/>
                </a:lnTo>
                <a:lnTo>
                  <a:pt x="1412013" y="117499"/>
                </a:lnTo>
                <a:lnTo>
                  <a:pt x="1414676" y="112852"/>
                </a:lnTo>
                <a:lnTo>
                  <a:pt x="1419595" y="101910"/>
                </a:lnTo>
                <a:lnTo>
                  <a:pt x="1426070" y="85553"/>
                </a:lnTo>
                <a:lnTo>
                  <a:pt x="1427563" y="81585"/>
                </a:lnTo>
                <a:lnTo>
                  <a:pt x="1431704" y="70315"/>
                </a:lnTo>
                <a:lnTo>
                  <a:pt x="1436549" y="56801"/>
                </a:lnTo>
                <a:lnTo>
                  <a:pt x="1439718" y="47933"/>
                </a:lnTo>
                <a:lnTo>
                  <a:pt x="1444474" y="34680"/>
                </a:lnTo>
                <a:lnTo>
                  <a:pt x="1447348" y="26771"/>
                </a:lnTo>
                <a:lnTo>
                  <a:pt x="1434632" y="26771"/>
                </a:lnTo>
                <a:lnTo>
                  <a:pt x="1416166" y="82486"/>
                </a:lnTo>
                <a:lnTo>
                  <a:pt x="1397828" y="26771"/>
                </a:lnTo>
                <a:lnTo>
                  <a:pt x="1384794" y="26771"/>
                </a:lnTo>
                <a:lnTo>
                  <a:pt x="1410096" y="97181"/>
                </a:lnTo>
                <a:close/>
              </a:path>
              <a:path w="2421781" h="123250">
                <a:moveTo>
                  <a:pt x="1375273" y="96287"/>
                </a:moveTo>
                <a:lnTo>
                  <a:pt x="1378479" y="96201"/>
                </a:lnTo>
                <a:lnTo>
                  <a:pt x="1381332" y="95861"/>
                </a:lnTo>
                <a:lnTo>
                  <a:pt x="1384027" y="95201"/>
                </a:lnTo>
                <a:lnTo>
                  <a:pt x="1384027" y="86128"/>
                </a:lnTo>
                <a:lnTo>
                  <a:pt x="1380555" y="86319"/>
                </a:lnTo>
                <a:lnTo>
                  <a:pt x="1377914" y="86319"/>
                </a:lnTo>
                <a:lnTo>
                  <a:pt x="1375529" y="85616"/>
                </a:lnTo>
                <a:lnTo>
                  <a:pt x="1373101" y="83210"/>
                </a:lnTo>
                <a:lnTo>
                  <a:pt x="1373101" y="36163"/>
                </a:lnTo>
                <a:lnTo>
                  <a:pt x="1384027" y="36163"/>
                </a:lnTo>
                <a:lnTo>
                  <a:pt x="1384027" y="26771"/>
                </a:lnTo>
                <a:lnTo>
                  <a:pt x="1373101" y="26771"/>
                </a:lnTo>
                <a:lnTo>
                  <a:pt x="1373101" y="7667"/>
                </a:lnTo>
                <a:lnTo>
                  <a:pt x="1361472" y="7667"/>
                </a:lnTo>
                <a:lnTo>
                  <a:pt x="1361472" y="26771"/>
                </a:lnTo>
                <a:lnTo>
                  <a:pt x="1352207" y="26771"/>
                </a:lnTo>
                <a:lnTo>
                  <a:pt x="1352207" y="36163"/>
                </a:lnTo>
                <a:lnTo>
                  <a:pt x="1361472" y="36163"/>
                </a:lnTo>
                <a:lnTo>
                  <a:pt x="1361472" y="85851"/>
                </a:lnTo>
                <a:lnTo>
                  <a:pt x="1362430" y="89418"/>
                </a:lnTo>
                <a:lnTo>
                  <a:pt x="1364347" y="92166"/>
                </a:lnTo>
                <a:lnTo>
                  <a:pt x="1366264" y="94913"/>
                </a:lnTo>
                <a:lnTo>
                  <a:pt x="1369906" y="96287"/>
                </a:lnTo>
                <a:lnTo>
                  <a:pt x="1375273" y="96287"/>
                </a:lnTo>
                <a:close/>
              </a:path>
              <a:path w="2421781" h="123250">
                <a:moveTo>
                  <a:pt x="1181200" y="52882"/>
                </a:moveTo>
                <a:lnTo>
                  <a:pt x="1182978" y="46205"/>
                </a:lnTo>
                <a:lnTo>
                  <a:pt x="1186535" y="41881"/>
                </a:lnTo>
                <a:lnTo>
                  <a:pt x="1189634" y="25237"/>
                </a:lnTo>
                <a:lnTo>
                  <a:pt x="1182659" y="28751"/>
                </a:lnTo>
                <a:lnTo>
                  <a:pt x="1177270" y="35780"/>
                </a:lnTo>
                <a:lnTo>
                  <a:pt x="1175769" y="37894"/>
                </a:lnTo>
                <a:lnTo>
                  <a:pt x="1170833" y="49122"/>
                </a:lnTo>
                <a:lnTo>
                  <a:pt x="1169188" y="62743"/>
                </a:lnTo>
                <a:lnTo>
                  <a:pt x="1169236" y="65317"/>
                </a:lnTo>
                <a:lnTo>
                  <a:pt x="1171679" y="78978"/>
                </a:lnTo>
                <a:lnTo>
                  <a:pt x="1177814" y="88811"/>
                </a:lnTo>
                <a:lnTo>
                  <a:pt x="1183564" y="94519"/>
                </a:lnTo>
                <a:lnTo>
                  <a:pt x="1190082" y="97373"/>
                </a:lnTo>
                <a:lnTo>
                  <a:pt x="1202435" y="97373"/>
                </a:lnTo>
                <a:lnTo>
                  <a:pt x="1206663" y="96468"/>
                </a:lnTo>
                <a:lnTo>
                  <a:pt x="1210049" y="94657"/>
                </a:lnTo>
                <a:lnTo>
                  <a:pt x="1213435" y="92847"/>
                </a:lnTo>
                <a:lnTo>
                  <a:pt x="1216087" y="90408"/>
                </a:lnTo>
                <a:lnTo>
                  <a:pt x="1218004" y="87342"/>
                </a:lnTo>
                <a:lnTo>
                  <a:pt x="1218004" y="122483"/>
                </a:lnTo>
                <a:lnTo>
                  <a:pt x="1229569" y="122483"/>
                </a:lnTo>
                <a:lnTo>
                  <a:pt x="1229569" y="26771"/>
                </a:lnTo>
                <a:lnTo>
                  <a:pt x="1218643" y="26771"/>
                </a:lnTo>
                <a:lnTo>
                  <a:pt x="1218643" y="36291"/>
                </a:lnTo>
                <a:lnTo>
                  <a:pt x="1216684" y="33309"/>
                </a:lnTo>
                <a:lnTo>
                  <a:pt x="1214639" y="31052"/>
                </a:lnTo>
                <a:lnTo>
                  <a:pt x="1212509" y="29518"/>
                </a:lnTo>
                <a:lnTo>
                  <a:pt x="1208633" y="26664"/>
                </a:lnTo>
                <a:lnTo>
                  <a:pt x="1203862" y="25237"/>
                </a:lnTo>
                <a:lnTo>
                  <a:pt x="1198196" y="25237"/>
                </a:lnTo>
                <a:lnTo>
                  <a:pt x="1190092" y="37558"/>
                </a:lnTo>
                <a:lnTo>
                  <a:pt x="1194363" y="35396"/>
                </a:lnTo>
                <a:lnTo>
                  <a:pt x="1207184" y="35396"/>
                </a:lnTo>
                <a:lnTo>
                  <a:pt x="1212658" y="38783"/>
                </a:lnTo>
                <a:lnTo>
                  <a:pt x="1215768" y="45555"/>
                </a:lnTo>
                <a:lnTo>
                  <a:pt x="1217599" y="49517"/>
                </a:lnTo>
                <a:lnTo>
                  <a:pt x="1218515" y="54458"/>
                </a:lnTo>
                <a:lnTo>
                  <a:pt x="1218515" y="66811"/>
                </a:lnTo>
                <a:lnTo>
                  <a:pt x="1217685" y="72092"/>
                </a:lnTo>
                <a:lnTo>
                  <a:pt x="1216023" y="76224"/>
                </a:lnTo>
                <a:lnTo>
                  <a:pt x="1212999" y="83721"/>
                </a:lnTo>
                <a:lnTo>
                  <a:pt x="1207483" y="87469"/>
                </a:lnTo>
                <a:lnTo>
                  <a:pt x="1191892" y="87469"/>
                </a:lnTo>
                <a:lnTo>
                  <a:pt x="1186631" y="83913"/>
                </a:lnTo>
                <a:lnTo>
                  <a:pt x="1183692" y="76799"/>
                </a:lnTo>
                <a:lnTo>
                  <a:pt x="1182031" y="72795"/>
                </a:lnTo>
                <a:lnTo>
                  <a:pt x="1181200" y="67833"/>
                </a:lnTo>
                <a:lnTo>
                  <a:pt x="1181200" y="52882"/>
                </a:lnTo>
                <a:close/>
              </a:path>
              <a:path w="2421781" h="123250">
                <a:moveTo>
                  <a:pt x="971792" y="96287"/>
                </a:moveTo>
                <a:lnTo>
                  <a:pt x="974997" y="96201"/>
                </a:lnTo>
                <a:lnTo>
                  <a:pt x="977851" y="95861"/>
                </a:lnTo>
                <a:lnTo>
                  <a:pt x="980546" y="95200"/>
                </a:lnTo>
                <a:lnTo>
                  <a:pt x="980546" y="86128"/>
                </a:lnTo>
                <a:lnTo>
                  <a:pt x="977074" y="86319"/>
                </a:lnTo>
                <a:lnTo>
                  <a:pt x="974433" y="86319"/>
                </a:lnTo>
                <a:lnTo>
                  <a:pt x="972048" y="85616"/>
                </a:lnTo>
                <a:lnTo>
                  <a:pt x="969619" y="83210"/>
                </a:lnTo>
                <a:lnTo>
                  <a:pt x="969619" y="36163"/>
                </a:lnTo>
                <a:lnTo>
                  <a:pt x="980546" y="36163"/>
                </a:lnTo>
                <a:lnTo>
                  <a:pt x="980546" y="26771"/>
                </a:lnTo>
                <a:lnTo>
                  <a:pt x="969619" y="26771"/>
                </a:lnTo>
                <a:lnTo>
                  <a:pt x="969619" y="7667"/>
                </a:lnTo>
                <a:lnTo>
                  <a:pt x="957990" y="7667"/>
                </a:lnTo>
                <a:lnTo>
                  <a:pt x="957990" y="26771"/>
                </a:lnTo>
                <a:lnTo>
                  <a:pt x="948726" y="26771"/>
                </a:lnTo>
                <a:lnTo>
                  <a:pt x="948726" y="36163"/>
                </a:lnTo>
                <a:lnTo>
                  <a:pt x="957990" y="36163"/>
                </a:lnTo>
                <a:lnTo>
                  <a:pt x="957990" y="85851"/>
                </a:lnTo>
                <a:lnTo>
                  <a:pt x="958949" y="89418"/>
                </a:lnTo>
                <a:lnTo>
                  <a:pt x="960866" y="92165"/>
                </a:lnTo>
                <a:lnTo>
                  <a:pt x="962783" y="94913"/>
                </a:lnTo>
                <a:lnTo>
                  <a:pt x="966425" y="96287"/>
                </a:lnTo>
                <a:lnTo>
                  <a:pt x="971792" y="96287"/>
                </a:lnTo>
                <a:close/>
              </a:path>
              <a:path w="2421781" h="123250">
                <a:moveTo>
                  <a:pt x="906363" y="96287"/>
                </a:moveTo>
                <a:lnTo>
                  <a:pt x="909568" y="96201"/>
                </a:lnTo>
                <a:lnTo>
                  <a:pt x="912422" y="95861"/>
                </a:lnTo>
                <a:lnTo>
                  <a:pt x="915116" y="95200"/>
                </a:lnTo>
                <a:lnTo>
                  <a:pt x="915116" y="86128"/>
                </a:lnTo>
                <a:lnTo>
                  <a:pt x="911645" y="86319"/>
                </a:lnTo>
                <a:lnTo>
                  <a:pt x="909004" y="86319"/>
                </a:lnTo>
                <a:lnTo>
                  <a:pt x="906618" y="85616"/>
                </a:lnTo>
                <a:lnTo>
                  <a:pt x="904190" y="83210"/>
                </a:lnTo>
                <a:lnTo>
                  <a:pt x="904190" y="36163"/>
                </a:lnTo>
                <a:lnTo>
                  <a:pt x="915116" y="36163"/>
                </a:lnTo>
                <a:lnTo>
                  <a:pt x="915116" y="26771"/>
                </a:lnTo>
                <a:lnTo>
                  <a:pt x="904190" y="26771"/>
                </a:lnTo>
                <a:lnTo>
                  <a:pt x="904190" y="7667"/>
                </a:lnTo>
                <a:lnTo>
                  <a:pt x="892561" y="7667"/>
                </a:lnTo>
                <a:lnTo>
                  <a:pt x="892561" y="26771"/>
                </a:lnTo>
                <a:lnTo>
                  <a:pt x="883296" y="26771"/>
                </a:lnTo>
                <a:lnTo>
                  <a:pt x="883296" y="36163"/>
                </a:lnTo>
                <a:lnTo>
                  <a:pt x="892561" y="36163"/>
                </a:lnTo>
                <a:lnTo>
                  <a:pt x="892561" y="85851"/>
                </a:lnTo>
                <a:lnTo>
                  <a:pt x="893520" y="89418"/>
                </a:lnTo>
                <a:lnTo>
                  <a:pt x="895436" y="92165"/>
                </a:lnTo>
                <a:lnTo>
                  <a:pt x="897353" y="94913"/>
                </a:lnTo>
                <a:lnTo>
                  <a:pt x="900995" y="96287"/>
                </a:lnTo>
                <a:lnTo>
                  <a:pt x="906363" y="96287"/>
                </a:lnTo>
                <a:close/>
              </a:path>
              <a:path w="2421781" h="123250">
                <a:moveTo>
                  <a:pt x="823639" y="95200"/>
                </a:moveTo>
                <a:lnTo>
                  <a:pt x="823639" y="86447"/>
                </a:lnTo>
                <a:lnTo>
                  <a:pt x="824384" y="71901"/>
                </a:lnTo>
                <a:lnTo>
                  <a:pt x="823575" y="66683"/>
                </a:lnTo>
                <a:lnTo>
                  <a:pt x="823575" y="51348"/>
                </a:lnTo>
                <a:lnTo>
                  <a:pt x="825545" y="44959"/>
                </a:lnTo>
                <a:lnTo>
                  <a:pt x="829485" y="41083"/>
                </a:lnTo>
                <a:lnTo>
                  <a:pt x="833425" y="37207"/>
                </a:lnTo>
                <a:lnTo>
                  <a:pt x="838015" y="35268"/>
                </a:lnTo>
                <a:lnTo>
                  <a:pt x="849261" y="35268"/>
                </a:lnTo>
                <a:lnTo>
                  <a:pt x="853808" y="37632"/>
                </a:lnTo>
                <a:lnTo>
                  <a:pt x="856897" y="42361"/>
                </a:lnTo>
                <a:lnTo>
                  <a:pt x="859985" y="47089"/>
                </a:lnTo>
                <a:lnTo>
                  <a:pt x="861529" y="53052"/>
                </a:lnTo>
                <a:lnTo>
                  <a:pt x="861529" y="68344"/>
                </a:lnTo>
                <a:lnTo>
                  <a:pt x="859985" y="74861"/>
                </a:lnTo>
                <a:lnTo>
                  <a:pt x="856897" y="79802"/>
                </a:lnTo>
                <a:lnTo>
                  <a:pt x="853808" y="84743"/>
                </a:lnTo>
                <a:lnTo>
                  <a:pt x="849154" y="87214"/>
                </a:lnTo>
                <a:lnTo>
                  <a:pt x="834671" y="87214"/>
                </a:lnTo>
                <a:lnTo>
                  <a:pt x="829027" y="83444"/>
                </a:lnTo>
                <a:lnTo>
                  <a:pt x="826003" y="75905"/>
                </a:lnTo>
                <a:lnTo>
                  <a:pt x="826067" y="89727"/>
                </a:lnTo>
                <a:lnTo>
                  <a:pt x="828346" y="92112"/>
                </a:lnTo>
                <a:lnTo>
                  <a:pt x="830476" y="93603"/>
                </a:lnTo>
                <a:lnTo>
                  <a:pt x="834054" y="96116"/>
                </a:lnTo>
                <a:lnTo>
                  <a:pt x="838441" y="97373"/>
                </a:lnTo>
                <a:lnTo>
                  <a:pt x="852924" y="97373"/>
                </a:lnTo>
                <a:lnTo>
                  <a:pt x="860187" y="93795"/>
                </a:lnTo>
                <a:lnTo>
                  <a:pt x="865427" y="86639"/>
                </a:lnTo>
                <a:lnTo>
                  <a:pt x="866857" y="84536"/>
                </a:lnTo>
                <a:lnTo>
                  <a:pt x="871679" y="73229"/>
                </a:lnTo>
                <a:lnTo>
                  <a:pt x="873286" y="59676"/>
                </a:lnTo>
                <a:lnTo>
                  <a:pt x="873254" y="57557"/>
                </a:lnTo>
                <a:lnTo>
                  <a:pt x="871039" y="43831"/>
                </a:lnTo>
                <a:lnTo>
                  <a:pt x="865331" y="33767"/>
                </a:lnTo>
                <a:lnTo>
                  <a:pt x="860027" y="27910"/>
                </a:lnTo>
                <a:lnTo>
                  <a:pt x="853116" y="24982"/>
                </a:lnTo>
                <a:lnTo>
                  <a:pt x="840507" y="24982"/>
                </a:lnTo>
                <a:lnTo>
                  <a:pt x="836716" y="25844"/>
                </a:lnTo>
                <a:lnTo>
                  <a:pt x="833223" y="27569"/>
                </a:lnTo>
                <a:lnTo>
                  <a:pt x="829730" y="29294"/>
                </a:lnTo>
                <a:lnTo>
                  <a:pt x="826727" y="31797"/>
                </a:lnTo>
                <a:lnTo>
                  <a:pt x="824214" y="35077"/>
                </a:lnTo>
                <a:lnTo>
                  <a:pt x="824214" y="1022"/>
                </a:lnTo>
                <a:lnTo>
                  <a:pt x="813032" y="1022"/>
                </a:lnTo>
                <a:lnTo>
                  <a:pt x="813032" y="95200"/>
                </a:lnTo>
                <a:lnTo>
                  <a:pt x="823639" y="95200"/>
                </a:lnTo>
                <a:close/>
              </a:path>
              <a:path w="2421781" h="123250">
                <a:moveTo>
                  <a:pt x="611930" y="96287"/>
                </a:moveTo>
                <a:lnTo>
                  <a:pt x="615136" y="96201"/>
                </a:lnTo>
                <a:lnTo>
                  <a:pt x="617990" y="95861"/>
                </a:lnTo>
                <a:lnTo>
                  <a:pt x="620684" y="95200"/>
                </a:lnTo>
                <a:lnTo>
                  <a:pt x="620684" y="86127"/>
                </a:lnTo>
                <a:lnTo>
                  <a:pt x="617212" y="86319"/>
                </a:lnTo>
                <a:lnTo>
                  <a:pt x="614571" y="86319"/>
                </a:lnTo>
                <a:lnTo>
                  <a:pt x="612186" y="85616"/>
                </a:lnTo>
                <a:lnTo>
                  <a:pt x="609758" y="83210"/>
                </a:lnTo>
                <a:lnTo>
                  <a:pt x="609758" y="36163"/>
                </a:lnTo>
                <a:lnTo>
                  <a:pt x="620684" y="36163"/>
                </a:lnTo>
                <a:lnTo>
                  <a:pt x="620684" y="26771"/>
                </a:lnTo>
                <a:lnTo>
                  <a:pt x="609758" y="26771"/>
                </a:lnTo>
                <a:lnTo>
                  <a:pt x="609758" y="7666"/>
                </a:lnTo>
                <a:lnTo>
                  <a:pt x="598129" y="7666"/>
                </a:lnTo>
                <a:lnTo>
                  <a:pt x="598129" y="26771"/>
                </a:lnTo>
                <a:lnTo>
                  <a:pt x="588864" y="26771"/>
                </a:lnTo>
                <a:lnTo>
                  <a:pt x="588864" y="36163"/>
                </a:lnTo>
                <a:lnTo>
                  <a:pt x="598129" y="36163"/>
                </a:lnTo>
                <a:lnTo>
                  <a:pt x="598129" y="85851"/>
                </a:lnTo>
                <a:lnTo>
                  <a:pt x="599087" y="89418"/>
                </a:lnTo>
                <a:lnTo>
                  <a:pt x="601004" y="92165"/>
                </a:lnTo>
                <a:lnTo>
                  <a:pt x="602921" y="94913"/>
                </a:lnTo>
                <a:lnTo>
                  <a:pt x="606563" y="96287"/>
                </a:lnTo>
                <a:lnTo>
                  <a:pt x="611930" y="96287"/>
                </a:lnTo>
                <a:close/>
              </a:path>
              <a:path w="2421781" h="123250">
                <a:moveTo>
                  <a:pt x="236436" y="26770"/>
                </a:moveTo>
                <a:lnTo>
                  <a:pt x="225062" y="26770"/>
                </a:lnTo>
                <a:lnTo>
                  <a:pt x="225062" y="95200"/>
                </a:lnTo>
                <a:lnTo>
                  <a:pt x="236563" y="95200"/>
                </a:lnTo>
                <a:lnTo>
                  <a:pt x="236563" y="50092"/>
                </a:lnTo>
                <a:lnTo>
                  <a:pt x="238342" y="44000"/>
                </a:lnTo>
                <a:lnTo>
                  <a:pt x="241899" y="40635"/>
                </a:lnTo>
                <a:lnTo>
                  <a:pt x="245455" y="37270"/>
                </a:lnTo>
                <a:lnTo>
                  <a:pt x="249406" y="35588"/>
                </a:lnTo>
                <a:lnTo>
                  <a:pt x="258522" y="35588"/>
                </a:lnTo>
                <a:lnTo>
                  <a:pt x="261781" y="37185"/>
                </a:lnTo>
                <a:lnTo>
                  <a:pt x="263527" y="40380"/>
                </a:lnTo>
                <a:lnTo>
                  <a:pt x="264635" y="42510"/>
                </a:lnTo>
                <a:lnTo>
                  <a:pt x="265189" y="45896"/>
                </a:lnTo>
                <a:lnTo>
                  <a:pt x="265189" y="95200"/>
                </a:lnTo>
                <a:lnTo>
                  <a:pt x="276882" y="95200"/>
                </a:lnTo>
                <a:lnTo>
                  <a:pt x="276882" y="48324"/>
                </a:lnTo>
                <a:lnTo>
                  <a:pt x="278511" y="43276"/>
                </a:lnTo>
                <a:lnTo>
                  <a:pt x="281770" y="40252"/>
                </a:lnTo>
                <a:lnTo>
                  <a:pt x="285028" y="37228"/>
                </a:lnTo>
                <a:lnTo>
                  <a:pt x="288915" y="35716"/>
                </a:lnTo>
                <a:lnTo>
                  <a:pt x="296711" y="35716"/>
                </a:lnTo>
                <a:lnTo>
                  <a:pt x="299490" y="36568"/>
                </a:lnTo>
                <a:lnTo>
                  <a:pt x="301769" y="38271"/>
                </a:lnTo>
                <a:lnTo>
                  <a:pt x="304048" y="39975"/>
                </a:lnTo>
                <a:lnTo>
                  <a:pt x="305187" y="43106"/>
                </a:lnTo>
                <a:lnTo>
                  <a:pt x="305187" y="95200"/>
                </a:lnTo>
                <a:lnTo>
                  <a:pt x="317136" y="95200"/>
                </a:lnTo>
                <a:lnTo>
                  <a:pt x="317136" y="43596"/>
                </a:lnTo>
                <a:lnTo>
                  <a:pt x="316241" y="38783"/>
                </a:lnTo>
                <a:lnTo>
                  <a:pt x="314452" y="35204"/>
                </a:lnTo>
                <a:lnTo>
                  <a:pt x="311130" y="28560"/>
                </a:lnTo>
                <a:lnTo>
                  <a:pt x="304868" y="25237"/>
                </a:lnTo>
                <a:lnTo>
                  <a:pt x="291365" y="25237"/>
                </a:lnTo>
                <a:lnTo>
                  <a:pt x="287488" y="26121"/>
                </a:lnTo>
                <a:lnTo>
                  <a:pt x="284038" y="27889"/>
                </a:lnTo>
                <a:lnTo>
                  <a:pt x="280588" y="29656"/>
                </a:lnTo>
                <a:lnTo>
                  <a:pt x="277585" y="32372"/>
                </a:lnTo>
                <a:lnTo>
                  <a:pt x="275029" y="36035"/>
                </a:lnTo>
                <a:lnTo>
                  <a:pt x="273495" y="33053"/>
                </a:lnTo>
                <a:lnTo>
                  <a:pt x="271791" y="30796"/>
                </a:lnTo>
                <a:lnTo>
                  <a:pt x="269917" y="29262"/>
                </a:lnTo>
                <a:lnTo>
                  <a:pt x="266594" y="26579"/>
                </a:lnTo>
                <a:lnTo>
                  <a:pt x="262207" y="25237"/>
                </a:lnTo>
                <a:lnTo>
                  <a:pt x="251941" y="25237"/>
                </a:lnTo>
                <a:lnTo>
                  <a:pt x="247639" y="26536"/>
                </a:lnTo>
                <a:lnTo>
                  <a:pt x="243847" y="29135"/>
                </a:lnTo>
                <a:lnTo>
                  <a:pt x="241632" y="30668"/>
                </a:lnTo>
                <a:lnTo>
                  <a:pt x="239162" y="33117"/>
                </a:lnTo>
                <a:lnTo>
                  <a:pt x="236436" y="36482"/>
                </a:lnTo>
                <a:lnTo>
                  <a:pt x="236436" y="26770"/>
                </a:lnTo>
                <a:close/>
              </a:path>
              <a:path w="2421781" h="123250">
                <a:moveTo>
                  <a:pt x="23066" y="96286"/>
                </a:moveTo>
                <a:lnTo>
                  <a:pt x="26271" y="96201"/>
                </a:lnTo>
                <a:lnTo>
                  <a:pt x="29125" y="95860"/>
                </a:lnTo>
                <a:lnTo>
                  <a:pt x="31820" y="95200"/>
                </a:lnTo>
                <a:lnTo>
                  <a:pt x="31820" y="86127"/>
                </a:lnTo>
                <a:lnTo>
                  <a:pt x="28348" y="86319"/>
                </a:lnTo>
                <a:lnTo>
                  <a:pt x="25707" y="86319"/>
                </a:lnTo>
                <a:lnTo>
                  <a:pt x="23321" y="85616"/>
                </a:lnTo>
                <a:lnTo>
                  <a:pt x="20893" y="83210"/>
                </a:lnTo>
                <a:lnTo>
                  <a:pt x="20893" y="36163"/>
                </a:lnTo>
                <a:lnTo>
                  <a:pt x="31820" y="36163"/>
                </a:lnTo>
                <a:lnTo>
                  <a:pt x="31820" y="26770"/>
                </a:lnTo>
                <a:lnTo>
                  <a:pt x="20893" y="26770"/>
                </a:lnTo>
                <a:lnTo>
                  <a:pt x="20893" y="7666"/>
                </a:lnTo>
                <a:lnTo>
                  <a:pt x="9264" y="7666"/>
                </a:lnTo>
                <a:lnTo>
                  <a:pt x="9264" y="26770"/>
                </a:lnTo>
                <a:lnTo>
                  <a:pt x="0" y="26770"/>
                </a:lnTo>
                <a:lnTo>
                  <a:pt x="0" y="36163"/>
                </a:lnTo>
                <a:lnTo>
                  <a:pt x="9264" y="36163"/>
                </a:lnTo>
                <a:lnTo>
                  <a:pt x="9264" y="85851"/>
                </a:lnTo>
                <a:lnTo>
                  <a:pt x="10223" y="89418"/>
                </a:lnTo>
                <a:lnTo>
                  <a:pt x="12140" y="92165"/>
                </a:lnTo>
                <a:lnTo>
                  <a:pt x="14057" y="94913"/>
                </a:lnTo>
                <a:lnTo>
                  <a:pt x="17699" y="96286"/>
                </a:lnTo>
                <a:lnTo>
                  <a:pt x="23066" y="96286"/>
                </a:lnTo>
                <a:close/>
              </a:path>
              <a:path w="2421781" h="123250">
                <a:moveTo>
                  <a:pt x="79635" y="37270"/>
                </a:moveTo>
                <a:lnTo>
                  <a:pt x="81722" y="41019"/>
                </a:lnTo>
                <a:lnTo>
                  <a:pt x="83000" y="43361"/>
                </a:lnTo>
                <a:lnTo>
                  <a:pt x="83639" y="47046"/>
                </a:lnTo>
                <a:lnTo>
                  <a:pt x="83639" y="95200"/>
                </a:lnTo>
                <a:lnTo>
                  <a:pt x="95460" y="95200"/>
                </a:lnTo>
                <a:lnTo>
                  <a:pt x="95460" y="44575"/>
                </a:lnTo>
                <a:lnTo>
                  <a:pt x="94501" y="39315"/>
                </a:lnTo>
                <a:lnTo>
                  <a:pt x="92585" y="35524"/>
                </a:lnTo>
                <a:lnTo>
                  <a:pt x="89049" y="28581"/>
                </a:lnTo>
                <a:lnTo>
                  <a:pt x="82319" y="25109"/>
                </a:lnTo>
                <a:lnTo>
                  <a:pt x="66856" y="25109"/>
                </a:lnTo>
                <a:lnTo>
                  <a:pt x="62234" y="26323"/>
                </a:lnTo>
                <a:lnTo>
                  <a:pt x="58528" y="28751"/>
                </a:lnTo>
                <a:lnTo>
                  <a:pt x="56356" y="30157"/>
                </a:lnTo>
                <a:lnTo>
                  <a:pt x="53906" y="32585"/>
                </a:lnTo>
                <a:lnTo>
                  <a:pt x="51180" y="36035"/>
                </a:lnTo>
                <a:lnTo>
                  <a:pt x="51180" y="1021"/>
                </a:lnTo>
                <a:lnTo>
                  <a:pt x="39679" y="1021"/>
                </a:lnTo>
                <a:lnTo>
                  <a:pt x="39679" y="95200"/>
                </a:lnTo>
                <a:lnTo>
                  <a:pt x="51180" y="95200"/>
                </a:lnTo>
                <a:lnTo>
                  <a:pt x="51180" y="49793"/>
                </a:lnTo>
                <a:lnTo>
                  <a:pt x="53118" y="43596"/>
                </a:lnTo>
                <a:lnTo>
                  <a:pt x="56995" y="40316"/>
                </a:lnTo>
                <a:lnTo>
                  <a:pt x="60871" y="37036"/>
                </a:lnTo>
                <a:lnTo>
                  <a:pt x="65195" y="35396"/>
                </a:lnTo>
                <a:lnTo>
                  <a:pt x="75716" y="35396"/>
                </a:lnTo>
                <a:lnTo>
                  <a:pt x="79635" y="37270"/>
                </a:lnTo>
                <a:close/>
              </a:path>
              <a:path w="2421781" h="123250">
                <a:moveTo>
                  <a:pt x="131376" y="27839"/>
                </a:moveTo>
                <a:lnTo>
                  <a:pt x="121125" y="35524"/>
                </a:lnTo>
                <a:lnTo>
                  <a:pt x="124831" y="55522"/>
                </a:lnTo>
                <a:lnTo>
                  <a:pt x="125044" y="49644"/>
                </a:lnTo>
                <a:lnTo>
                  <a:pt x="126939" y="44799"/>
                </a:lnTo>
                <a:lnTo>
                  <a:pt x="130517" y="40987"/>
                </a:lnTo>
                <a:lnTo>
                  <a:pt x="134096" y="37174"/>
                </a:lnTo>
                <a:lnTo>
                  <a:pt x="131376" y="27839"/>
                </a:lnTo>
                <a:close/>
              </a:path>
              <a:path w="2421781" h="123250">
                <a:moveTo>
                  <a:pt x="174670" y="64659"/>
                </a:moveTo>
                <a:lnTo>
                  <a:pt x="174670" y="57759"/>
                </a:lnTo>
                <a:lnTo>
                  <a:pt x="174329" y="52733"/>
                </a:lnTo>
                <a:lnTo>
                  <a:pt x="173647" y="49580"/>
                </a:lnTo>
                <a:lnTo>
                  <a:pt x="172880" y="44980"/>
                </a:lnTo>
                <a:lnTo>
                  <a:pt x="171347" y="40955"/>
                </a:lnTo>
                <a:lnTo>
                  <a:pt x="169047" y="37505"/>
                </a:lnTo>
                <a:lnTo>
                  <a:pt x="166661" y="33884"/>
                </a:lnTo>
                <a:lnTo>
                  <a:pt x="163190" y="30934"/>
                </a:lnTo>
                <a:lnTo>
                  <a:pt x="158632" y="28655"/>
                </a:lnTo>
                <a:lnTo>
                  <a:pt x="154074" y="26376"/>
                </a:lnTo>
                <a:lnTo>
                  <a:pt x="149367" y="25237"/>
                </a:lnTo>
                <a:lnTo>
                  <a:pt x="144343" y="25237"/>
                </a:lnTo>
                <a:lnTo>
                  <a:pt x="131376" y="27839"/>
                </a:lnTo>
                <a:lnTo>
                  <a:pt x="134096" y="37174"/>
                </a:lnTo>
                <a:lnTo>
                  <a:pt x="138526" y="35268"/>
                </a:lnTo>
                <a:lnTo>
                  <a:pt x="151177" y="35268"/>
                </a:lnTo>
                <a:lnTo>
                  <a:pt x="156438" y="38037"/>
                </a:lnTo>
                <a:lnTo>
                  <a:pt x="159590" y="43574"/>
                </a:lnTo>
                <a:lnTo>
                  <a:pt x="161294" y="46556"/>
                </a:lnTo>
                <a:lnTo>
                  <a:pt x="162380" y="50539"/>
                </a:lnTo>
                <a:lnTo>
                  <a:pt x="162849" y="55522"/>
                </a:lnTo>
                <a:lnTo>
                  <a:pt x="124831" y="55522"/>
                </a:lnTo>
                <a:lnTo>
                  <a:pt x="121125" y="35524"/>
                </a:lnTo>
                <a:lnTo>
                  <a:pt x="119423" y="37646"/>
                </a:lnTo>
                <a:lnTo>
                  <a:pt x="113990" y="48716"/>
                </a:lnTo>
                <a:lnTo>
                  <a:pt x="112179" y="62295"/>
                </a:lnTo>
                <a:lnTo>
                  <a:pt x="112232" y="64819"/>
                </a:lnTo>
                <a:lnTo>
                  <a:pt x="114753" y="78162"/>
                </a:lnTo>
                <a:lnTo>
                  <a:pt x="121061" y="88332"/>
                </a:lnTo>
                <a:lnTo>
                  <a:pt x="126982" y="94529"/>
                </a:lnTo>
                <a:lnTo>
                  <a:pt x="134202" y="97628"/>
                </a:lnTo>
                <a:lnTo>
                  <a:pt x="146215" y="97628"/>
                </a:lnTo>
                <a:lnTo>
                  <a:pt x="149345" y="97287"/>
                </a:lnTo>
                <a:lnTo>
                  <a:pt x="152114" y="96606"/>
                </a:lnTo>
                <a:lnTo>
                  <a:pt x="157269" y="95413"/>
                </a:lnTo>
                <a:lnTo>
                  <a:pt x="161592" y="93113"/>
                </a:lnTo>
                <a:lnTo>
                  <a:pt x="165085" y="89705"/>
                </a:lnTo>
                <a:lnTo>
                  <a:pt x="167172" y="87746"/>
                </a:lnTo>
                <a:lnTo>
                  <a:pt x="169057" y="85222"/>
                </a:lnTo>
                <a:lnTo>
                  <a:pt x="170740" y="82134"/>
                </a:lnTo>
                <a:lnTo>
                  <a:pt x="172422" y="79046"/>
                </a:lnTo>
                <a:lnTo>
                  <a:pt x="173413" y="76245"/>
                </a:lnTo>
                <a:lnTo>
                  <a:pt x="173711" y="73732"/>
                </a:lnTo>
                <a:lnTo>
                  <a:pt x="162401" y="73732"/>
                </a:lnTo>
                <a:lnTo>
                  <a:pt x="161550" y="76756"/>
                </a:lnTo>
                <a:lnTo>
                  <a:pt x="160101" y="79419"/>
                </a:lnTo>
                <a:lnTo>
                  <a:pt x="158057" y="81719"/>
                </a:lnTo>
                <a:lnTo>
                  <a:pt x="154478" y="85680"/>
                </a:lnTo>
                <a:lnTo>
                  <a:pt x="149686" y="87661"/>
                </a:lnTo>
                <a:lnTo>
                  <a:pt x="137248" y="87661"/>
                </a:lnTo>
                <a:lnTo>
                  <a:pt x="132498" y="85563"/>
                </a:lnTo>
                <a:lnTo>
                  <a:pt x="129431" y="81367"/>
                </a:lnTo>
                <a:lnTo>
                  <a:pt x="126364" y="77172"/>
                </a:lnTo>
                <a:lnTo>
                  <a:pt x="124724" y="71602"/>
                </a:lnTo>
                <a:lnTo>
                  <a:pt x="124511" y="64659"/>
                </a:lnTo>
                <a:lnTo>
                  <a:pt x="174670" y="64659"/>
                </a:lnTo>
                <a:close/>
              </a:path>
              <a:path w="2421781" h="123250">
                <a:moveTo>
                  <a:pt x="332897" y="65980"/>
                </a:moveTo>
                <a:lnTo>
                  <a:pt x="330916" y="70899"/>
                </a:lnTo>
                <a:lnTo>
                  <a:pt x="330916" y="83039"/>
                </a:lnTo>
                <a:lnTo>
                  <a:pt x="332929" y="87863"/>
                </a:lnTo>
                <a:lnTo>
                  <a:pt x="336954" y="91718"/>
                </a:lnTo>
                <a:lnTo>
                  <a:pt x="340980" y="95573"/>
                </a:lnTo>
                <a:lnTo>
                  <a:pt x="346166" y="97500"/>
                </a:lnTo>
                <a:lnTo>
                  <a:pt x="344143" y="82933"/>
                </a:lnTo>
                <a:lnTo>
                  <a:pt x="342929" y="80313"/>
                </a:lnTo>
                <a:lnTo>
                  <a:pt x="342929" y="72603"/>
                </a:lnTo>
                <a:lnTo>
                  <a:pt x="344696" y="69409"/>
                </a:lnTo>
                <a:lnTo>
                  <a:pt x="348232" y="67407"/>
                </a:lnTo>
                <a:lnTo>
                  <a:pt x="350319" y="66214"/>
                </a:lnTo>
                <a:lnTo>
                  <a:pt x="353450" y="65341"/>
                </a:lnTo>
                <a:lnTo>
                  <a:pt x="357625" y="64787"/>
                </a:lnTo>
                <a:lnTo>
                  <a:pt x="364589" y="63893"/>
                </a:lnTo>
                <a:lnTo>
                  <a:pt x="368892" y="63211"/>
                </a:lnTo>
                <a:lnTo>
                  <a:pt x="371107" y="62615"/>
                </a:lnTo>
                <a:lnTo>
                  <a:pt x="373322" y="62018"/>
                </a:lnTo>
                <a:lnTo>
                  <a:pt x="376538" y="60378"/>
                </a:lnTo>
                <a:lnTo>
                  <a:pt x="376538" y="76714"/>
                </a:lnTo>
                <a:lnTo>
                  <a:pt x="373343" y="81804"/>
                </a:lnTo>
                <a:lnTo>
                  <a:pt x="367017" y="94114"/>
                </a:lnTo>
                <a:lnTo>
                  <a:pt x="371405" y="91857"/>
                </a:lnTo>
                <a:lnTo>
                  <a:pt x="374770" y="89194"/>
                </a:lnTo>
                <a:lnTo>
                  <a:pt x="377113" y="86127"/>
                </a:lnTo>
                <a:lnTo>
                  <a:pt x="377496" y="88854"/>
                </a:lnTo>
                <a:lnTo>
                  <a:pt x="379094" y="92453"/>
                </a:lnTo>
                <a:lnTo>
                  <a:pt x="380883" y="95264"/>
                </a:lnTo>
                <a:lnTo>
                  <a:pt x="383758" y="96670"/>
                </a:lnTo>
                <a:lnTo>
                  <a:pt x="389338" y="96670"/>
                </a:lnTo>
                <a:lnTo>
                  <a:pt x="392491" y="96350"/>
                </a:lnTo>
                <a:lnTo>
                  <a:pt x="395643" y="95520"/>
                </a:lnTo>
                <a:lnTo>
                  <a:pt x="395643" y="87022"/>
                </a:lnTo>
                <a:lnTo>
                  <a:pt x="394237" y="87246"/>
                </a:lnTo>
                <a:lnTo>
                  <a:pt x="391873" y="87405"/>
                </a:lnTo>
                <a:lnTo>
                  <a:pt x="388774" y="86319"/>
                </a:lnTo>
                <a:lnTo>
                  <a:pt x="388039" y="83444"/>
                </a:lnTo>
                <a:lnTo>
                  <a:pt x="388039" y="37547"/>
                </a:lnTo>
                <a:lnTo>
                  <a:pt x="385547" y="32777"/>
                </a:lnTo>
                <a:lnTo>
                  <a:pt x="380563" y="29710"/>
                </a:lnTo>
                <a:lnTo>
                  <a:pt x="375537" y="26643"/>
                </a:lnTo>
                <a:lnTo>
                  <a:pt x="368998" y="25109"/>
                </a:lnTo>
                <a:lnTo>
                  <a:pt x="354004" y="25109"/>
                </a:lnTo>
                <a:lnTo>
                  <a:pt x="347902" y="26760"/>
                </a:lnTo>
                <a:lnTo>
                  <a:pt x="342641" y="30061"/>
                </a:lnTo>
                <a:lnTo>
                  <a:pt x="337380" y="33362"/>
                </a:lnTo>
                <a:lnTo>
                  <a:pt x="334643" y="39230"/>
                </a:lnTo>
                <a:lnTo>
                  <a:pt x="334431" y="47664"/>
                </a:lnTo>
                <a:lnTo>
                  <a:pt x="345165" y="47664"/>
                </a:lnTo>
                <a:lnTo>
                  <a:pt x="345591" y="44128"/>
                </a:lnTo>
                <a:lnTo>
                  <a:pt x="346507" y="41466"/>
                </a:lnTo>
                <a:lnTo>
                  <a:pt x="347913" y="39677"/>
                </a:lnTo>
                <a:lnTo>
                  <a:pt x="350426" y="36440"/>
                </a:lnTo>
                <a:lnTo>
                  <a:pt x="354685" y="34821"/>
                </a:lnTo>
                <a:lnTo>
                  <a:pt x="365889" y="34821"/>
                </a:lnTo>
                <a:lnTo>
                  <a:pt x="369882" y="35705"/>
                </a:lnTo>
                <a:lnTo>
                  <a:pt x="372672" y="37473"/>
                </a:lnTo>
                <a:lnTo>
                  <a:pt x="375462" y="39240"/>
                </a:lnTo>
                <a:lnTo>
                  <a:pt x="376857" y="42084"/>
                </a:lnTo>
                <a:lnTo>
                  <a:pt x="376857" y="47919"/>
                </a:lnTo>
                <a:lnTo>
                  <a:pt x="376091" y="50411"/>
                </a:lnTo>
                <a:lnTo>
                  <a:pt x="373428" y="53393"/>
                </a:lnTo>
                <a:lnTo>
                  <a:pt x="370787" y="53734"/>
                </a:lnTo>
                <a:lnTo>
                  <a:pt x="352449" y="56034"/>
                </a:lnTo>
                <a:lnTo>
                  <a:pt x="346017" y="56843"/>
                </a:lnTo>
                <a:lnTo>
                  <a:pt x="340820" y="58994"/>
                </a:lnTo>
                <a:lnTo>
                  <a:pt x="336859" y="62487"/>
                </a:lnTo>
                <a:lnTo>
                  <a:pt x="332897" y="65980"/>
                </a:lnTo>
                <a:close/>
              </a:path>
              <a:path w="2421781" h="123250">
                <a:moveTo>
                  <a:pt x="373343" y="81804"/>
                </a:moveTo>
                <a:lnTo>
                  <a:pt x="366953" y="84913"/>
                </a:lnTo>
                <a:lnTo>
                  <a:pt x="363162" y="86788"/>
                </a:lnTo>
                <a:lnTo>
                  <a:pt x="359243" y="87725"/>
                </a:lnTo>
                <a:lnTo>
                  <a:pt x="351874" y="87725"/>
                </a:lnTo>
                <a:lnTo>
                  <a:pt x="348999" y="86766"/>
                </a:lnTo>
                <a:lnTo>
                  <a:pt x="346571" y="84850"/>
                </a:lnTo>
                <a:lnTo>
                  <a:pt x="344143" y="82933"/>
                </a:lnTo>
                <a:lnTo>
                  <a:pt x="346166" y="97500"/>
                </a:lnTo>
                <a:lnTo>
                  <a:pt x="357795" y="97500"/>
                </a:lnTo>
                <a:lnTo>
                  <a:pt x="362630" y="96372"/>
                </a:lnTo>
                <a:lnTo>
                  <a:pt x="367017" y="94114"/>
                </a:lnTo>
                <a:lnTo>
                  <a:pt x="373343" y="81804"/>
                </a:lnTo>
                <a:close/>
              </a:path>
              <a:path w="2421781" h="123250">
                <a:moveTo>
                  <a:pt x="410765" y="26771"/>
                </a:moveTo>
                <a:lnTo>
                  <a:pt x="410765" y="95200"/>
                </a:lnTo>
                <a:lnTo>
                  <a:pt x="422266" y="95200"/>
                </a:lnTo>
                <a:lnTo>
                  <a:pt x="422266" y="50986"/>
                </a:lnTo>
                <a:lnTo>
                  <a:pt x="423821" y="46695"/>
                </a:lnTo>
                <a:lnTo>
                  <a:pt x="426930" y="42968"/>
                </a:lnTo>
                <a:lnTo>
                  <a:pt x="430040" y="39240"/>
                </a:lnTo>
                <a:lnTo>
                  <a:pt x="434491" y="37377"/>
                </a:lnTo>
                <a:lnTo>
                  <a:pt x="441595" y="37398"/>
                </a:lnTo>
                <a:lnTo>
                  <a:pt x="444055" y="37696"/>
                </a:lnTo>
                <a:lnTo>
                  <a:pt x="444055" y="25557"/>
                </a:lnTo>
                <a:lnTo>
                  <a:pt x="442819" y="25429"/>
                </a:lnTo>
                <a:lnTo>
                  <a:pt x="440349" y="25237"/>
                </a:lnTo>
                <a:lnTo>
                  <a:pt x="435791" y="25237"/>
                </a:lnTo>
                <a:lnTo>
                  <a:pt x="431765" y="26888"/>
                </a:lnTo>
                <a:lnTo>
                  <a:pt x="428272" y="30189"/>
                </a:lnTo>
                <a:lnTo>
                  <a:pt x="424779" y="33490"/>
                </a:lnTo>
                <a:lnTo>
                  <a:pt x="422586" y="36291"/>
                </a:lnTo>
                <a:lnTo>
                  <a:pt x="421691" y="38591"/>
                </a:lnTo>
                <a:lnTo>
                  <a:pt x="421691" y="26771"/>
                </a:lnTo>
                <a:lnTo>
                  <a:pt x="410765" y="26771"/>
                </a:lnTo>
                <a:close/>
              </a:path>
              <a:path w="2421781" h="123250">
                <a:moveTo>
                  <a:pt x="453809" y="1341"/>
                </a:moveTo>
                <a:lnTo>
                  <a:pt x="453809" y="95200"/>
                </a:lnTo>
                <a:lnTo>
                  <a:pt x="464863" y="95200"/>
                </a:lnTo>
                <a:lnTo>
                  <a:pt x="464863" y="69515"/>
                </a:lnTo>
                <a:lnTo>
                  <a:pt x="474512" y="60698"/>
                </a:lnTo>
                <a:lnTo>
                  <a:pt x="495853" y="95200"/>
                </a:lnTo>
                <a:lnTo>
                  <a:pt x="510549" y="95200"/>
                </a:lnTo>
                <a:lnTo>
                  <a:pt x="482882" y="52392"/>
                </a:lnTo>
                <a:lnTo>
                  <a:pt x="509079" y="26771"/>
                </a:lnTo>
                <a:lnTo>
                  <a:pt x="494383" y="26771"/>
                </a:lnTo>
                <a:lnTo>
                  <a:pt x="464863" y="55842"/>
                </a:lnTo>
                <a:lnTo>
                  <a:pt x="464863" y="1341"/>
                </a:lnTo>
                <a:lnTo>
                  <a:pt x="453809" y="1341"/>
                </a:lnTo>
                <a:close/>
              </a:path>
              <a:path w="2421781" h="123250">
                <a:moveTo>
                  <a:pt x="534857" y="27839"/>
                </a:moveTo>
                <a:lnTo>
                  <a:pt x="524606" y="35524"/>
                </a:lnTo>
                <a:lnTo>
                  <a:pt x="528312" y="55523"/>
                </a:lnTo>
                <a:lnTo>
                  <a:pt x="528525" y="49644"/>
                </a:lnTo>
                <a:lnTo>
                  <a:pt x="530420" y="44799"/>
                </a:lnTo>
                <a:lnTo>
                  <a:pt x="533999" y="40987"/>
                </a:lnTo>
                <a:lnTo>
                  <a:pt x="537577" y="37175"/>
                </a:lnTo>
                <a:lnTo>
                  <a:pt x="534857" y="27839"/>
                </a:lnTo>
                <a:close/>
              </a:path>
              <a:path w="2421781" h="123250">
                <a:moveTo>
                  <a:pt x="578151" y="64659"/>
                </a:moveTo>
                <a:lnTo>
                  <a:pt x="578151" y="57759"/>
                </a:lnTo>
                <a:lnTo>
                  <a:pt x="577810" y="52733"/>
                </a:lnTo>
                <a:lnTo>
                  <a:pt x="577128" y="49581"/>
                </a:lnTo>
                <a:lnTo>
                  <a:pt x="576362" y="44980"/>
                </a:lnTo>
                <a:lnTo>
                  <a:pt x="574828" y="40955"/>
                </a:lnTo>
                <a:lnTo>
                  <a:pt x="572528" y="37505"/>
                </a:lnTo>
                <a:lnTo>
                  <a:pt x="570142" y="33884"/>
                </a:lnTo>
                <a:lnTo>
                  <a:pt x="566671" y="30934"/>
                </a:lnTo>
                <a:lnTo>
                  <a:pt x="562113" y="28655"/>
                </a:lnTo>
                <a:lnTo>
                  <a:pt x="557555" y="26377"/>
                </a:lnTo>
                <a:lnTo>
                  <a:pt x="552848" y="25237"/>
                </a:lnTo>
                <a:lnTo>
                  <a:pt x="547824" y="25237"/>
                </a:lnTo>
                <a:lnTo>
                  <a:pt x="534857" y="27839"/>
                </a:lnTo>
                <a:lnTo>
                  <a:pt x="537577" y="37175"/>
                </a:lnTo>
                <a:lnTo>
                  <a:pt x="542007" y="35268"/>
                </a:lnTo>
                <a:lnTo>
                  <a:pt x="554658" y="35268"/>
                </a:lnTo>
                <a:lnTo>
                  <a:pt x="559919" y="38037"/>
                </a:lnTo>
                <a:lnTo>
                  <a:pt x="563071" y="43575"/>
                </a:lnTo>
                <a:lnTo>
                  <a:pt x="564775" y="46556"/>
                </a:lnTo>
                <a:lnTo>
                  <a:pt x="565861" y="50539"/>
                </a:lnTo>
                <a:lnTo>
                  <a:pt x="566330" y="55523"/>
                </a:lnTo>
                <a:lnTo>
                  <a:pt x="528312" y="55523"/>
                </a:lnTo>
                <a:lnTo>
                  <a:pt x="524606" y="35524"/>
                </a:lnTo>
                <a:lnTo>
                  <a:pt x="522904" y="37646"/>
                </a:lnTo>
                <a:lnTo>
                  <a:pt x="517471" y="48716"/>
                </a:lnTo>
                <a:lnTo>
                  <a:pt x="515661" y="62295"/>
                </a:lnTo>
                <a:lnTo>
                  <a:pt x="515713" y="64819"/>
                </a:lnTo>
                <a:lnTo>
                  <a:pt x="518235" y="78162"/>
                </a:lnTo>
                <a:lnTo>
                  <a:pt x="524542" y="88332"/>
                </a:lnTo>
                <a:lnTo>
                  <a:pt x="530463" y="94529"/>
                </a:lnTo>
                <a:lnTo>
                  <a:pt x="537683" y="97628"/>
                </a:lnTo>
                <a:lnTo>
                  <a:pt x="549696" y="97628"/>
                </a:lnTo>
                <a:lnTo>
                  <a:pt x="552827" y="97288"/>
                </a:lnTo>
                <a:lnTo>
                  <a:pt x="555595" y="96606"/>
                </a:lnTo>
                <a:lnTo>
                  <a:pt x="560750" y="95413"/>
                </a:lnTo>
                <a:lnTo>
                  <a:pt x="565073" y="93113"/>
                </a:lnTo>
                <a:lnTo>
                  <a:pt x="568566" y="89706"/>
                </a:lnTo>
                <a:lnTo>
                  <a:pt x="570654" y="87746"/>
                </a:lnTo>
                <a:lnTo>
                  <a:pt x="572539" y="85222"/>
                </a:lnTo>
                <a:lnTo>
                  <a:pt x="574221" y="82134"/>
                </a:lnTo>
                <a:lnTo>
                  <a:pt x="575904" y="79046"/>
                </a:lnTo>
                <a:lnTo>
                  <a:pt x="576894" y="76245"/>
                </a:lnTo>
                <a:lnTo>
                  <a:pt x="577192" y="73732"/>
                </a:lnTo>
                <a:lnTo>
                  <a:pt x="565883" y="73732"/>
                </a:lnTo>
                <a:lnTo>
                  <a:pt x="565031" y="76756"/>
                </a:lnTo>
                <a:lnTo>
                  <a:pt x="563582" y="79419"/>
                </a:lnTo>
                <a:lnTo>
                  <a:pt x="561538" y="81719"/>
                </a:lnTo>
                <a:lnTo>
                  <a:pt x="557960" y="85680"/>
                </a:lnTo>
                <a:lnTo>
                  <a:pt x="553167" y="87661"/>
                </a:lnTo>
                <a:lnTo>
                  <a:pt x="540729" y="87661"/>
                </a:lnTo>
                <a:lnTo>
                  <a:pt x="535979" y="85563"/>
                </a:lnTo>
                <a:lnTo>
                  <a:pt x="532912" y="81367"/>
                </a:lnTo>
                <a:lnTo>
                  <a:pt x="529845" y="77172"/>
                </a:lnTo>
                <a:lnTo>
                  <a:pt x="528205" y="71602"/>
                </a:lnTo>
                <a:lnTo>
                  <a:pt x="527992" y="64659"/>
                </a:lnTo>
                <a:lnTo>
                  <a:pt x="578151" y="64659"/>
                </a:lnTo>
                <a:close/>
              </a:path>
              <a:path w="2421781" h="123250">
                <a:moveTo>
                  <a:pt x="673206" y="80185"/>
                </a:moveTo>
                <a:lnTo>
                  <a:pt x="670097" y="75244"/>
                </a:lnTo>
                <a:lnTo>
                  <a:pt x="668542" y="69111"/>
                </a:lnTo>
                <a:lnTo>
                  <a:pt x="668542" y="53180"/>
                </a:lnTo>
                <a:lnTo>
                  <a:pt x="670342" y="46663"/>
                </a:lnTo>
                <a:lnTo>
                  <a:pt x="673941" y="42233"/>
                </a:lnTo>
                <a:lnTo>
                  <a:pt x="677541" y="37803"/>
                </a:lnTo>
                <a:lnTo>
                  <a:pt x="682237" y="35588"/>
                </a:lnTo>
                <a:lnTo>
                  <a:pt x="693227" y="35588"/>
                </a:lnTo>
                <a:lnTo>
                  <a:pt x="697593" y="37664"/>
                </a:lnTo>
                <a:lnTo>
                  <a:pt x="701129" y="41817"/>
                </a:lnTo>
                <a:lnTo>
                  <a:pt x="704665" y="45971"/>
                </a:lnTo>
                <a:lnTo>
                  <a:pt x="706432" y="52370"/>
                </a:lnTo>
                <a:lnTo>
                  <a:pt x="706432" y="69579"/>
                </a:lnTo>
                <a:lnTo>
                  <a:pt x="704718" y="76149"/>
                </a:lnTo>
                <a:lnTo>
                  <a:pt x="701289" y="80729"/>
                </a:lnTo>
                <a:lnTo>
                  <a:pt x="697860" y="85308"/>
                </a:lnTo>
                <a:lnTo>
                  <a:pt x="693504" y="96691"/>
                </a:lnTo>
                <a:lnTo>
                  <a:pt x="697167" y="94817"/>
                </a:lnTo>
                <a:lnTo>
                  <a:pt x="700831" y="92943"/>
                </a:lnTo>
                <a:lnTo>
                  <a:pt x="704004" y="89897"/>
                </a:lnTo>
                <a:lnTo>
                  <a:pt x="706688" y="85680"/>
                </a:lnTo>
                <a:lnTo>
                  <a:pt x="706688" y="95200"/>
                </a:lnTo>
                <a:lnTo>
                  <a:pt x="717039" y="95200"/>
                </a:lnTo>
                <a:lnTo>
                  <a:pt x="717039" y="1022"/>
                </a:lnTo>
                <a:lnTo>
                  <a:pt x="705985" y="1022"/>
                </a:lnTo>
                <a:lnTo>
                  <a:pt x="705985" y="35588"/>
                </a:lnTo>
                <a:lnTo>
                  <a:pt x="703387" y="32393"/>
                </a:lnTo>
                <a:lnTo>
                  <a:pt x="701065" y="30157"/>
                </a:lnTo>
                <a:lnTo>
                  <a:pt x="699020" y="28879"/>
                </a:lnTo>
                <a:lnTo>
                  <a:pt x="695485" y="26664"/>
                </a:lnTo>
                <a:lnTo>
                  <a:pt x="691097" y="25557"/>
                </a:lnTo>
                <a:lnTo>
                  <a:pt x="676401" y="25557"/>
                </a:lnTo>
                <a:lnTo>
                  <a:pt x="669128" y="29209"/>
                </a:lnTo>
                <a:lnTo>
                  <a:pt x="664037" y="36514"/>
                </a:lnTo>
                <a:lnTo>
                  <a:pt x="658090" y="49246"/>
                </a:lnTo>
                <a:lnTo>
                  <a:pt x="656402" y="62423"/>
                </a:lnTo>
                <a:lnTo>
                  <a:pt x="656429" y="64210"/>
                </a:lnTo>
                <a:lnTo>
                  <a:pt x="658738" y="77526"/>
                </a:lnTo>
                <a:lnTo>
                  <a:pt x="664772" y="88012"/>
                </a:lnTo>
                <a:lnTo>
                  <a:pt x="670352" y="94423"/>
                </a:lnTo>
                <a:lnTo>
                  <a:pt x="676955" y="97628"/>
                </a:lnTo>
                <a:lnTo>
                  <a:pt x="676316" y="85127"/>
                </a:lnTo>
                <a:lnTo>
                  <a:pt x="673206" y="80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191244" y="536328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478736" y="5363286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071953" y="5368445"/>
            <a:ext cx="10455" cy="0"/>
          </a:xfrm>
          <a:custGeom>
            <a:avLst/>
            <a:gdLst/>
            <a:ahLst/>
            <a:cxnLst/>
            <a:rect l="l" t="t" r="r" b="b"/>
            <a:pathLst>
              <a:path w="11501">
                <a:moveTo>
                  <a:pt x="0" y="0"/>
                </a:moveTo>
                <a:lnTo>
                  <a:pt x="11501" y="0"/>
                </a:lnTo>
              </a:path>
            </a:pathLst>
          </a:custGeom>
          <a:ln w="143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40126" y="5439367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87785" y="5476801"/>
            <a:ext cx="3462014" cy="108919"/>
          </a:xfrm>
          <a:custGeom>
            <a:avLst/>
            <a:gdLst/>
            <a:ahLst/>
            <a:cxnLst/>
            <a:rect l="l" t="t" r="r" b="b"/>
            <a:pathLst>
              <a:path w="3808215" h="123442">
                <a:moveTo>
                  <a:pt x="2957197" y="50497"/>
                </a:moveTo>
                <a:lnTo>
                  <a:pt x="2956323" y="45300"/>
                </a:lnTo>
                <a:lnTo>
                  <a:pt x="2955450" y="40103"/>
                </a:lnTo>
                <a:lnTo>
                  <a:pt x="2953991" y="34843"/>
                </a:lnTo>
                <a:lnTo>
                  <a:pt x="2954333" y="86106"/>
                </a:lnTo>
                <a:lnTo>
                  <a:pt x="2956808" y="73772"/>
                </a:lnTo>
                <a:lnTo>
                  <a:pt x="2957633" y="60315"/>
                </a:lnTo>
                <a:lnTo>
                  <a:pt x="2957633" y="55502"/>
                </a:lnTo>
                <a:lnTo>
                  <a:pt x="2957197" y="50497"/>
                </a:lnTo>
                <a:close/>
              </a:path>
              <a:path w="3808215" h="123442">
                <a:moveTo>
                  <a:pt x="2939628" y="97257"/>
                </a:moveTo>
                <a:lnTo>
                  <a:pt x="2934965" y="107957"/>
                </a:lnTo>
                <a:lnTo>
                  <a:pt x="2927986" y="122100"/>
                </a:lnTo>
                <a:lnTo>
                  <a:pt x="2935973" y="122100"/>
                </a:lnTo>
                <a:lnTo>
                  <a:pt x="2940591" y="114739"/>
                </a:lnTo>
                <a:lnTo>
                  <a:pt x="2947378" y="102987"/>
                </a:lnTo>
                <a:lnTo>
                  <a:pt x="2951627" y="94051"/>
                </a:lnTo>
                <a:lnTo>
                  <a:pt x="2954333" y="86106"/>
                </a:lnTo>
                <a:lnTo>
                  <a:pt x="2953991" y="34843"/>
                </a:lnTo>
                <a:lnTo>
                  <a:pt x="2951947" y="29518"/>
                </a:lnTo>
                <a:lnTo>
                  <a:pt x="2950328" y="25216"/>
                </a:lnTo>
                <a:lnTo>
                  <a:pt x="2948826" y="21840"/>
                </a:lnTo>
                <a:lnTo>
                  <a:pt x="2947442" y="19391"/>
                </a:lnTo>
                <a:lnTo>
                  <a:pt x="2946058" y="16942"/>
                </a:lnTo>
                <a:lnTo>
                  <a:pt x="2942085" y="10478"/>
                </a:lnTo>
                <a:lnTo>
                  <a:pt x="2935525" y="0"/>
                </a:lnTo>
                <a:lnTo>
                  <a:pt x="2927794" y="0"/>
                </a:lnTo>
                <a:lnTo>
                  <a:pt x="2930523" y="5240"/>
                </a:lnTo>
                <a:lnTo>
                  <a:pt x="2936564" y="17719"/>
                </a:lnTo>
                <a:lnTo>
                  <a:pt x="2940381" y="27218"/>
                </a:lnTo>
                <a:lnTo>
                  <a:pt x="2942701" y="35312"/>
                </a:lnTo>
                <a:lnTo>
                  <a:pt x="2944843" y="47733"/>
                </a:lnTo>
                <a:lnTo>
                  <a:pt x="2945557" y="61018"/>
                </a:lnTo>
                <a:lnTo>
                  <a:pt x="2945343" y="68869"/>
                </a:lnTo>
                <a:lnTo>
                  <a:pt x="2943896" y="81766"/>
                </a:lnTo>
                <a:lnTo>
                  <a:pt x="2941084" y="93220"/>
                </a:lnTo>
                <a:lnTo>
                  <a:pt x="2939628" y="97257"/>
                </a:lnTo>
                <a:close/>
              </a:path>
              <a:path w="3808215" h="123442">
                <a:moveTo>
                  <a:pt x="3008857" y="61784"/>
                </a:moveTo>
                <a:lnTo>
                  <a:pt x="3008857" y="65149"/>
                </a:lnTo>
                <a:lnTo>
                  <a:pt x="3009091" y="68685"/>
                </a:lnTo>
                <a:lnTo>
                  <a:pt x="3009559" y="72391"/>
                </a:lnTo>
                <a:lnTo>
                  <a:pt x="3010497" y="79547"/>
                </a:lnTo>
                <a:lnTo>
                  <a:pt x="3012158" y="86277"/>
                </a:lnTo>
                <a:lnTo>
                  <a:pt x="3014543" y="92581"/>
                </a:lnTo>
                <a:lnTo>
                  <a:pt x="3016290" y="97181"/>
                </a:lnTo>
                <a:lnTo>
                  <a:pt x="3017908" y="100823"/>
                </a:lnTo>
                <a:lnTo>
                  <a:pt x="3019399" y="103507"/>
                </a:lnTo>
                <a:lnTo>
                  <a:pt x="3020890" y="106190"/>
                </a:lnTo>
                <a:lnTo>
                  <a:pt x="3024745" y="112388"/>
                </a:lnTo>
                <a:lnTo>
                  <a:pt x="3030965" y="122100"/>
                </a:lnTo>
                <a:lnTo>
                  <a:pt x="3038696" y="122100"/>
                </a:lnTo>
                <a:lnTo>
                  <a:pt x="3035967" y="116859"/>
                </a:lnTo>
                <a:lnTo>
                  <a:pt x="3029926" y="104380"/>
                </a:lnTo>
                <a:lnTo>
                  <a:pt x="3026108" y="94881"/>
                </a:lnTo>
                <a:lnTo>
                  <a:pt x="3023778" y="86739"/>
                </a:lnTo>
                <a:lnTo>
                  <a:pt x="3021644" y="74317"/>
                </a:lnTo>
                <a:lnTo>
                  <a:pt x="3020933" y="61018"/>
                </a:lnTo>
                <a:lnTo>
                  <a:pt x="3021156" y="53091"/>
                </a:lnTo>
                <a:lnTo>
                  <a:pt x="3022626" y="40232"/>
                </a:lnTo>
                <a:lnTo>
                  <a:pt x="3025469" y="28688"/>
                </a:lnTo>
                <a:lnTo>
                  <a:pt x="3026898" y="24732"/>
                </a:lnTo>
                <a:lnTo>
                  <a:pt x="3031560" y="14037"/>
                </a:lnTo>
                <a:lnTo>
                  <a:pt x="3038504" y="0"/>
                </a:lnTo>
                <a:lnTo>
                  <a:pt x="3030517" y="0"/>
                </a:lnTo>
                <a:lnTo>
                  <a:pt x="3025831" y="7498"/>
                </a:lnTo>
                <a:lnTo>
                  <a:pt x="3019043" y="19255"/>
                </a:lnTo>
                <a:lnTo>
                  <a:pt x="3014799" y="28113"/>
                </a:lnTo>
                <a:lnTo>
                  <a:pt x="3012136" y="35978"/>
                </a:lnTo>
                <a:lnTo>
                  <a:pt x="3009676" y="48308"/>
                </a:lnTo>
                <a:lnTo>
                  <a:pt x="3008857" y="61784"/>
                </a:lnTo>
                <a:close/>
              </a:path>
              <a:path w="3808215" h="123442">
                <a:moveTo>
                  <a:pt x="3066725" y="84530"/>
                </a:moveTo>
                <a:lnTo>
                  <a:pt x="3066725" y="12459"/>
                </a:lnTo>
                <a:lnTo>
                  <a:pt x="3091964" y="1533"/>
                </a:lnTo>
                <a:lnTo>
                  <a:pt x="3053946" y="1533"/>
                </a:lnTo>
                <a:lnTo>
                  <a:pt x="3053946" y="95392"/>
                </a:lnTo>
                <a:lnTo>
                  <a:pt x="3094309" y="95335"/>
                </a:lnTo>
                <a:lnTo>
                  <a:pt x="3097246" y="84083"/>
                </a:lnTo>
                <a:lnTo>
                  <a:pt x="3093710" y="84530"/>
                </a:lnTo>
                <a:lnTo>
                  <a:pt x="3066725" y="84530"/>
                </a:lnTo>
                <a:close/>
              </a:path>
              <a:path w="3808215" h="123442">
                <a:moveTo>
                  <a:pt x="3107683" y="92502"/>
                </a:moveTo>
                <a:lnTo>
                  <a:pt x="3118210" y="85408"/>
                </a:lnTo>
                <a:lnTo>
                  <a:pt x="3125892" y="74052"/>
                </a:lnTo>
                <a:lnTo>
                  <a:pt x="3130325" y="60173"/>
                </a:lnTo>
                <a:lnTo>
                  <a:pt x="3131515" y="47025"/>
                </a:lnTo>
                <a:lnTo>
                  <a:pt x="3130995" y="38352"/>
                </a:lnTo>
                <a:lnTo>
                  <a:pt x="3127892" y="25789"/>
                </a:lnTo>
                <a:lnTo>
                  <a:pt x="3121995" y="15270"/>
                </a:lnTo>
                <a:lnTo>
                  <a:pt x="3116605" y="9660"/>
                </a:lnTo>
                <a:lnTo>
                  <a:pt x="3105569" y="3565"/>
                </a:lnTo>
                <a:lnTo>
                  <a:pt x="3091964" y="1533"/>
                </a:lnTo>
                <a:lnTo>
                  <a:pt x="3066725" y="12459"/>
                </a:lnTo>
                <a:lnTo>
                  <a:pt x="3099546" y="12459"/>
                </a:lnTo>
                <a:lnTo>
                  <a:pt x="3106990" y="15675"/>
                </a:lnTo>
                <a:lnTo>
                  <a:pt x="3111612" y="22107"/>
                </a:lnTo>
                <a:lnTo>
                  <a:pt x="3112825" y="23941"/>
                </a:lnTo>
                <a:lnTo>
                  <a:pt x="3117114" y="34962"/>
                </a:lnTo>
                <a:lnTo>
                  <a:pt x="3118544" y="49197"/>
                </a:lnTo>
                <a:lnTo>
                  <a:pt x="3118544" y="52222"/>
                </a:lnTo>
                <a:lnTo>
                  <a:pt x="3118225" y="55502"/>
                </a:lnTo>
                <a:lnTo>
                  <a:pt x="3117586" y="59037"/>
                </a:lnTo>
                <a:lnTo>
                  <a:pt x="3116478" y="64958"/>
                </a:lnTo>
                <a:lnTo>
                  <a:pt x="3114668" y="69814"/>
                </a:lnTo>
                <a:lnTo>
                  <a:pt x="3112155" y="73605"/>
                </a:lnTo>
                <a:lnTo>
                  <a:pt x="3109003" y="78333"/>
                </a:lnTo>
                <a:lnTo>
                  <a:pt x="3104956" y="81527"/>
                </a:lnTo>
                <a:lnTo>
                  <a:pt x="3100015" y="83189"/>
                </a:lnTo>
                <a:lnTo>
                  <a:pt x="3097246" y="84083"/>
                </a:lnTo>
                <a:lnTo>
                  <a:pt x="3094309" y="95335"/>
                </a:lnTo>
                <a:lnTo>
                  <a:pt x="3107683" y="92502"/>
                </a:lnTo>
                <a:close/>
              </a:path>
              <a:path w="3808215" h="123442">
                <a:moveTo>
                  <a:pt x="3165344" y="28031"/>
                </a:moveTo>
                <a:lnTo>
                  <a:pt x="3155093" y="35716"/>
                </a:lnTo>
                <a:lnTo>
                  <a:pt x="3158799" y="55715"/>
                </a:lnTo>
                <a:lnTo>
                  <a:pt x="3159012" y="49836"/>
                </a:lnTo>
                <a:lnTo>
                  <a:pt x="3160907" y="44991"/>
                </a:lnTo>
                <a:lnTo>
                  <a:pt x="3164486" y="41179"/>
                </a:lnTo>
                <a:lnTo>
                  <a:pt x="3168064" y="37367"/>
                </a:lnTo>
                <a:lnTo>
                  <a:pt x="3165344" y="28031"/>
                </a:lnTo>
                <a:close/>
              </a:path>
              <a:path w="3808215" h="123442">
                <a:moveTo>
                  <a:pt x="3208638" y="64851"/>
                </a:moveTo>
                <a:lnTo>
                  <a:pt x="3208638" y="57951"/>
                </a:lnTo>
                <a:lnTo>
                  <a:pt x="3208297" y="52925"/>
                </a:lnTo>
                <a:lnTo>
                  <a:pt x="3207615" y="49772"/>
                </a:lnTo>
                <a:lnTo>
                  <a:pt x="3206849" y="45172"/>
                </a:lnTo>
                <a:lnTo>
                  <a:pt x="3205315" y="41147"/>
                </a:lnTo>
                <a:lnTo>
                  <a:pt x="3203015" y="37697"/>
                </a:lnTo>
                <a:lnTo>
                  <a:pt x="3200629" y="34076"/>
                </a:lnTo>
                <a:lnTo>
                  <a:pt x="3197157" y="31126"/>
                </a:lnTo>
                <a:lnTo>
                  <a:pt x="3192600" y="28847"/>
                </a:lnTo>
                <a:lnTo>
                  <a:pt x="3188042" y="26569"/>
                </a:lnTo>
                <a:lnTo>
                  <a:pt x="3183335" y="25429"/>
                </a:lnTo>
                <a:lnTo>
                  <a:pt x="3178311" y="25429"/>
                </a:lnTo>
                <a:lnTo>
                  <a:pt x="3165344" y="28031"/>
                </a:lnTo>
                <a:lnTo>
                  <a:pt x="3168064" y="37367"/>
                </a:lnTo>
                <a:lnTo>
                  <a:pt x="3172494" y="35460"/>
                </a:lnTo>
                <a:lnTo>
                  <a:pt x="3185145" y="35460"/>
                </a:lnTo>
                <a:lnTo>
                  <a:pt x="3190406" y="38229"/>
                </a:lnTo>
                <a:lnTo>
                  <a:pt x="3193558" y="43767"/>
                </a:lnTo>
                <a:lnTo>
                  <a:pt x="3195262" y="46748"/>
                </a:lnTo>
                <a:lnTo>
                  <a:pt x="3196348" y="50731"/>
                </a:lnTo>
                <a:lnTo>
                  <a:pt x="3196817" y="55715"/>
                </a:lnTo>
                <a:lnTo>
                  <a:pt x="3158799" y="55715"/>
                </a:lnTo>
                <a:lnTo>
                  <a:pt x="3155093" y="35716"/>
                </a:lnTo>
                <a:lnTo>
                  <a:pt x="3153391" y="37838"/>
                </a:lnTo>
                <a:lnTo>
                  <a:pt x="3147958" y="48908"/>
                </a:lnTo>
                <a:lnTo>
                  <a:pt x="3146148" y="62487"/>
                </a:lnTo>
                <a:lnTo>
                  <a:pt x="3146200" y="65011"/>
                </a:lnTo>
                <a:lnTo>
                  <a:pt x="3148721" y="78354"/>
                </a:lnTo>
                <a:lnTo>
                  <a:pt x="3155029" y="88524"/>
                </a:lnTo>
                <a:lnTo>
                  <a:pt x="3160950" y="94721"/>
                </a:lnTo>
                <a:lnTo>
                  <a:pt x="3168170" y="97820"/>
                </a:lnTo>
                <a:lnTo>
                  <a:pt x="3180182" y="97820"/>
                </a:lnTo>
                <a:lnTo>
                  <a:pt x="3183314" y="97480"/>
                </a:lnTo>
                <a:lnTo>
                  <a:pt x="3186082" y="96798"/>
                </a:lnTo>
                <a:lnTo>
                  <a:pt x="3191237" y="95605"/>
                </a:lnTo>
                <a:lnTo>
                  <a:pt x="3195560" y="93305"/>
                </a:lnTo>
                <a:lnTo>
                  <a:pt x="3199053" y="89897"/>
                </a:lnTo>
                <a:lnTo>
                  <a:pt x="3201141" y="87938"/>
                </a:lnTo>
                <a:lnTo>
                  <a:pt x="3203026" y="85414"/>
                </a:lnTo>
                <a:lnTo>
                  <a:pt x="3204708" y="82326"/>
                </a:lnTo>
                <a:lnTo>
                  <a:pt x="3206390" y="79238"/>
                </a:lnTo>
                <a:lnTo>
                  <a:pt x="3207381" y="76437"/>
                </a:lnTo>
                <a:lnTo>
                  <a:pt x="3207679" y="73924"/>
                </a:lnTo>
                <a:lnTo>
                  <a:pt x="3196370" y="73924"/>
                </a:lnTo>
                <a:lnTo>
                  <a:pt x="3195518" y="76948"/>
                </a:lnTo>
                <a:lnTo>
                  <a:pt x="3194069" y="79611"/>
                </a:lnTo>
                <a:lnTo>
                  <a:pt x="3192025" y="81911"/>
                </a:lnTo>
                <a:lnTo>
                  <a:pt x="3188447" y="85872"/>
                </a:lnTo>
                <a:lnTo>
                  <a:pt x="3183654" y="87853"/>
                </a:lnTo>
                <a:lnTo>
                  <a:pt x="3171216" y="87853"/>
                </a:lnTo>
                <a:lnTo>
                  <a:pt x="3166466" y="85755"/>
                </a:lnTo>
                <a:lnTo>
                  <a:pt x="3163399" y="81559"/>
                </a:lnTo>
                <a:lnTo>
                  <a:pt x="3160332" y="77364"/>
                </a:lnTo>
                <a:lnTo>
                  <a:pt x="3158692" y="71794"/>
                </a:lnTo>
                <a:lnTo>
                  <a:pt x="3158479" y="64851"/>
                </a:lnTo>
                <a:lnTo>
                  <a:pt x="3208638" y="64851"/>
                </a:lnTo>
                <a:close/>
              </a:path>
              <a:path w="3808215" h="123442">
                <a:moveTo>
                  <a:pt x="3236773" y="72093"/>
                </a:moveTo>
                <a:lnTo>
                  <a:pt x="3236028" y="86639"/>
                </a:lnTo>
                <a:lnTo>
                  <a:pt x="3238456" y="89919"/>
                </a:lnTo>
                <a:lnTo>
                  <a:pt x="3238392" y="76097"/>
                </a:lnTo>
                <a:lnTo>
                  <a:pt x="3236773" y="72093"/>
                </a:lnTo>
                <a:close/>
              </a:path>
              <a:path w="3808215" h="123442">
                <a:moveTo>
                  <a:pt x="3316579" y="83402"/>
                </a:moveTo>
                <a:lnTo>
                  <a:pt x="3316579" y="36355"/>
                </a:lnTo>
                <a:lnTo>
                  <a:pt x="3327505" y="36355"/>
                </a:lnTo>
                <a:lnTo>
                  <a:pt x="3327505" y="26963"/>
                </a:lnTo>
                <a:lnTo>
                  <a:pt x="3316579" y="26963"/>
                </a:lnTo>
                <a:lnTo>
                  <a:pt x="3316579" y="7858"/>
                </a:lnTo>
                <a:lnTo>
                  <a:pt x="3304950" y="7858"/>
                </a:lnTo>
                <a:lnTo>
                  <a:pt x="3304950" y="26963"/>
                </a:lnTo>
                <a:lnTo>
                  <a:pt x="3295685" y="26963"/>
                </a:lnTo>
                <a:lnTo>
                  <a:pt x="3295685" y="36355"/>
                </a:lnTo>
                <a:lnTo>
                  <a:pt x="3304950" y="36355"/>
                </a:lnTo>
                <a:lnTo>
                  <a:pt x="3304950" y="86043"/>
                </a:lnTo>
                <a:lnTo>
                  <a:pt x="3305909" y="89610"/>
                </a:lnTo>
                <a:lnTo>
                  <a:pt x="3307825" y="92357"/>
                </a:lnTo>
                <a:lnTo>
                  <a:pt x="3309742" y="95105"/>
                </a:lnTo>
                <a:lnTo>
                  <a:pt x="3313384" y="96479"/>
                </a:lnTo>
                <a:lnTo>
                  <a:pt x="3321957" y="96393"/>
                </a:lnTo>
                <a:lnTo>
                  <a:pt x="3324811" y="96053"/>
                </a:lnTo>
                <a:lnTo>
                  <a:pt x="3327505" y="95392"/>
                </a:lnTo>
                <a:lnTo>
                  <a:pt x="3336642" y="95392"/>
                </a:lnTo>
                <a:lnTo>
                  <a:pt x="3366418" y="1533"/>
                </a:lnTo>
                <a:lnTo>
                  <a:pt x="3356706" y="1533"/>
                </a:lnTo>
                <a:lnTo>
                  <a:pt x="3327505" y="93581"/>
                </a:lnTo>
                <a:lnTo>
                  <a:pt x="3326930" y="95392"/>
                </a:lnTo>
                <a:lnTo>
                  <a:pt x="3326653" y="86405"/>
                </a:lnTo>
                <a:lnTo>
                  <a:pt x="3321393" y="86511"/>
                </a:lnTo>
                <a:lnTo>
                  <a:pt x="3319007" y="85808"/>
                </a:lnTo>
                <a:lnTo>
                  <a:pt x="3316579" y="83402"/>
                </a:lnTo>
                <a:close/>
              </a:path>
              <a:path w="3808215" h="123442">
                <a:moveTo>
                  <a:pt x="3327505" y="86320"/>
                </a:moveTo>
                <a:lnTo>
                  <a:pt x="3326653" y="86405"/>
                </a:lnTo>
                <a:lnTo>
                  <a:pt x="3326930" y="95392"/>
                </a:lnTo>
                <a:lnTo>
                  <a:pt x="3327505" y="93581"/>
                </a:lnTo>
                <a:lnTo>
                  <a:pt x="3327505" y="86320"/>
                </a:lnTo>
                <a:close/>
              </a:path>
              <a:path w="3808215" h="123442">
                <a:moveTo>
                  <a:pt x="3383223" y="84211"/>
                </a:moveTo>
                <a:lnTo>
                  <a:pt x="3383223" y="52392"/>
                </a:lnTo>
                <a:lnTo>
                  <a:pt x="3435042" y="52392"/>
                </a:lnTo>
                <a:lnTo>
                  <a:pt x="3435042" y="41530"/>
                </a:lnTo>
                <a:lnTo>
                  <a:pt x="3383223" y="41530"/>
                </a:lnTo>
                <a:lnTo>
                  <a:pt x="3383223" y="13034"/>
                </a:lnTo>
                <a:lnTo>
                  <a:pt x="3439259" y="13034"/>
                </a:lnTo>
                <a:lnTo>
                  <a:pt x="3439259" y="1533"/>
                </a:lnTo>
                <a:lnTo>
                  <a:pt x="3370827" y="1533"/>
                </a:lnTo>
                <a:lnTo>
                  <a:pt x="3370827" y="95392"/>
                </a:lnTo>
                <a:lnTo>
                  <a:pt x="3440218" y="95392"/>
                </a:lnTo>
                <a:lnTo>
                  <a:pt x="3440218" y="84211"/>
                </a:lnTo>
                <a:lnTo>
                  <a:pt x="3383223" y="84211"/>
                </a:lnTo>
                <a:close/>
              </a:path>
              <a:path w="3808215" h="123442">
                <a:moveTo>
                  <a:pt x="3471165" y="25429"/>
                </a:moveTo>
                <a:lnTo>
                  <a:pt x="3468066" y="42073"/>
                </a:lnTo>
                <a:lnTo>
                  <a:pt x="3471622" y="37750"/>
                </a:lnTo>
                <a:lnTo>
                  <a:pt x="3479727" y="25429"/>
                </a:lnTo>
                <a:lnTo>
                  <a:pt x="3471165" y="25429"/>
                </a:lnTo>
                <a:close/>
              </a:path>
              <a:path w="3808215" h="123442">
                <a:moveTo>
                  <a:pt x="3543154" y="26963"/>
                </a:moveTo>
                <a:lnTo>
                  <a:pt x="3531397" y="26963"/>
                </a:lnTo>
                <a:lnTo>
                  <a:pt x="3531397" y="79313"/>
                </a:lnTo>
                <a:lnTo>
                  <a:pt x="3532355" y="83977"/>
                </a:lnTo>
                <a:lnTo>
                  <a:pt x="3534272" y="87470"/>
                </a:lnTo>
                <a:lnTo>
                  <a:pt x="3537808" y="93987"/>
                </a:lnTo>
                <a:lnTo>
                  <a:pt x="3544453" y="97245"/>
                </a:lnTo>
                <a:lnTo>
                  <a:pt x="3544815" y="80953"/>
                </a:lnTo>
                <a:lnTo>
                  <a:pt x="3543708" y="78738"/>
                </a:lnTo>
                <a:lnTo>
                  <a:pt x="3543154" y="75884"/>
                </a:lnTo>
                <a:lnTo>
                  <a:pt x="3543154" y="26963"/>
                </a:lnTo>
                <a:close/>
              </a:path>
              <a:path w="3808215" h="123442">
                <a:moveTo>
                  <a:pt x="3550672" y="87086"/>
                </a:moveTo>
                <a:lnTo>
                  <a:pt x="3546860" y="85042"/>
                </a:lnTo>
                <a:lnTo>
                  <a:pt x="3544815" y="80953"/>
                </a:lnTo>
                <a:lnTo>
                  <a:pt x="3544453" y="97245"/>
                </a:lnTo>
                <a:lnTo>
                  <a:pt x="3560469" y="97245"/>
                </a:lnTo>
                <a:lnTo>
                  <a:pt x="3565794" y="95456"/>
                </a:lnTo>
                <a:lnTo>
                  <a:pt x="3570182" y="91878"/>
                </a:lnTo>
                <a:lnTo>
                  <a:pt x="3572397" y="90089"/>
                </a:lnTo>
                <a:lnTo>
                  <a:pt x="3574250" y="87896"/>
                </a:lnTo>
                <a:lnTo>
                  <a:pt x="3575741" y="85297"/>
                </a:lnTo>
                <a:lnTo>
                  <a:pt x="3575613" y="95392"/>
                </a:lnTo>
                <a:lnTo>
                  <a:pt x="3586475" y="95392"/>
                </a:lnTo>
                <a:lnTo>
                  <a:pt x="3586475" y="26963"/>
                </a:lnTo>
                <a:lnTo>
                  <a:pt x="3574974" y="26963"/>
                </a:lnTo>
                <a:lnTo>
                  <a:pt x="3574974" y="67258"/>
                </a:lnTo>
                <a:lnTo>
                  <a:pt x="3574186" y="72519"/>
                </a:lnTo>
                <a:lnTo>
                  <a:pt x="3572610" y="76352"/>
                </a:lnTo>
                <a:lnTo>
                  <a:pt x="3569713" y="83508"/>
                </a:lnTo>
                <a:lnTo>
                  <a:pt x="3564261" y="87086"/>
                </a:lnTo>
                <a:lnTo>
                  <a:pt x="3550672" y="87086"/>
                </a:lnTo>
                <a:close/>
              </a:path>
              <a:path w="3808215" h="123442">
                <a:moveTo>
                  <a:pt x="3607987" y="27282"/>
                </a:moveTo>
                <a:lnTo>
                  <a:pt x="3607987" y="95392"/>
                </a:lnTo>
                <a:lnTo>
                  <a:pt x="3619680" y="95392"/>
                </a:lnTo>
                <a:lnTo>
                  <a:pt x="3619680" y="27282"/>
                </a:lnTo>
                <a:lnTo>
                  <a:pt x="3607987" y="27282"/>
                </a:lnTo>
                <a:close/>
              </a:path>
              <a:path w="3808215" h="123442">
                <a:moveTo>
                  <a:pt x="3607987" y="1533"/>
                </a:moveTo>
                <a:lnTo>
                  <a:pt x="3607987" y="14567"/>
                </a:lnTo>
                <a:lnTo>
                  <a:pt x="3619680" y="14567"/>
                </a:lnTo>
                <a:lnTo>
                  <a:pt x="3619680" y="1533"/>
                </a:lnTo>
                <a:lnTo>
                  <a:pt x="3607987" y="1533"/>
                </a:lnTo>
                <a:close/>
              </a:path>
              <a:path w="3808215" h="123442">
                <a:moveTo>
                  <a:pt x="3764159" y="50497"/>
                </a:moveTo>
                <a:lnTo>
                  <a:pt x="3763286" y="45300"/>
                </a:lnTo>
                <a:lnTo>
                  <a:pt x="3762412" y="40103"/>
                </a:lnTo>
                <a:lnTo>
                  <a:pt x="3760954" y="34843"/>
                </a:lnTo>
                <a:lnTo>
                  <a:pt x="3761295" y="86106"/>
                </a:lnTo>
                <a:lnTo>
                  <a:pt x="3763770" y="73772"/>
                </a:lnTo>
                <a:lnTo>
                  <a:pt x="3764595" y="60315"/>
                </a:lnTo>
                <a:lnTo>
                  <a:pt x="3764595" y="55502"/>
                </a:lnTo>
                <a:lnTo>
                  <a:pt x="3764159" y="50497"/>
                </a:lnTo>
                <a:close/>
              </a:path>
              <a:path w="3808215" h="123442">
                <a:moveTo>
                  <a:pt x="3746591" y="97257"/>
                </a:moveTo>
                <a:lnTo>
                  <a:pt x="3741927" y="107957"/>
                </a:lnTo>
                <a:lnTo>
                  <a:pt x="3734948" y="122100"/>
                </a:lnTo>
                <a:lnTo>
                  <a:pt x="3742935" y="122100"/>
                </a:lnTo>
                <a:lnTo>
                  <a:pt x="3747554" y="114739"/>
                </a:lnTo>
                <a:lnTo>
                  <a:pt x="3754340" y="102987"/>
                </a:lnTo>
                <a:lnTo>
                  <a:pt x="3758589" y="94051"/>
                </a:lnTo>
                <a:lnTo>
                  <a:pt x="3761295" y="86106"/>
                </a:lnTo>
                <a:lnTo>
                  <a:pt x="3760954" y="34843"/>
                </a:lnTo>
                <a:lnTo>
                  <a:pt x="3758909" y="29518"/>
                </a:lnTo>
                <a:lnTo>
                  <a:pt x="3757290" y="25216"/>
                </a:lnTo>
                <a:lnTo>
                  <a:pt x="3755789" y="21841"/>
                </a:lnTo>
                <a:lnTo>
                  <a:pt x="3754404" y="19391"/>
                </a:lnTo>
                <a:lnTo>
                  <a:pt x="3753020" y="16942"/>
                </a:lnTo>
                <a:lnTo>
                  <a:pt x="3749047" y="10478"/>
                </a:lnTo>
                <a:lnTo>
                  <a:pt x="3742488" y="0"/>
                </a:lnTo>
                <a:lnTo>
                  <a:pt x="3734756" y="0"/>
                </a:lnTo>
                <a:lnTo>
                  <a:pt x="3737485" y="5240"/>
                </a:lnTo>
                <a:lnTo>
                  <a:pt x="3743526" y="17719"/>
                </a:lnTo>
                <a:lnTo>
                  <a:pt x="3747343" y="27218"/>
                </a:lnTo>
                <a:lnTo>
                  <a:pt x="3749663" y="35312"/>
                </a:lnTo>
                <a:lnTo>
                  <a:pt x="3751805" y="47733"/>
                </a:lnTo>
                <a:lnTo>
                  <a:pt x="3752519" y="61018"/>
                </a:lnTo>
                <a:lnTo>
                  <a:pt x="3752305" y="68870"/>
                </a:lnTo>
                <a:lnTo>
                  <a:pt x="3750859" y="81766"/>
                </a:lnTo>
                <a:lnTo>
                  <a:pt x="3748047" y="93220"/>
                </a:lnTo>
                <a:lnTo>
                  <a:pt x="3746591" y="97257"/>
                </a:lnTo>
                <a:close/>
              </a:path>
              <a:path w="3808215" h="123442">
                <a:moveTo>
                  <a:pt x="3807778" y="50497"/>
                </a:moveTo>
                <a:lnTo>
                  <a:pt x="3806905" y="45300"/>
                </a:lnTo>
                <a:lnTo>
                  <a:pt x="3806032" y="40103"/>
                </a:lnTo>
                <a:lnTo>
                  <a:pt x="3804573" y="34843"/>
                </a:lnTo>
                <a:lnTo>
                  <a:pt x="3804915" y="86106"/>
                </a:lnTo>
                <a:lnTo>
                  <a:pt x="3807390" y="73772"/>
                </a:lnTo>
                <a:lnTo>
                  <a:pt x="3808215" y="60315"/>
                </a:lnTo>
                <a:lnTo>
                  <a:pt x="3808215" y="55502"/>
                </a:lnTo>
                <a:lnTo>
                  <a:pt x="3807778" y="50497"/>
                </a:lnTo>
                <a:close/>
              </a:path>
              <a:path w="3808215" h="123442">
                <a:moveTo>
                  <a:pt x="3790210" y="97257"/>
                </a:moveTo>
                <a:lnTo>
                  <a:pt x="3785547" y="107957"/>
                </a:lnTo>
                <a:lnTo>
                  <a:pt x="3778567" y="122100"/>
                </a:lnTo>
                <a:lnTo>
                  <a:pt x="3786555" y="122100"/>
                </a:lnTo>
                <a:lnTo>
                  <a:pt x="3791173" y="114739"/>
                </a:lnTo>
                <a:lnTo>
                  <a:pt x="3797960" y="102987"/>
                </a:lnTo>
                <a:lnTo>
                  <a:pt x="3802209" y="94051"/>
                </a:lnTo>
                <a:lnTo>
                  <a:pt x="3804915" y="86106"/>
                </a:lnTo>
                <a:lnTo>
                  <a:pt x="3804573" y="34843"/>
                </a:lnTo>
                <a:lnTo>
                  <a:pt x="3802529" y="29518"/>
                </a:lnTo>
                <a:lnTo>
                  <a:pt x="3800910" y="25216"/>
                </a:lnTo>
                <a:lnTo>
                  <a:pt x="3799408" y="21841"/>
                </a:lnTo>
                <a:lnTo>
                  <a:pt x="3798024" y="19391"/>
                </a:lnTo>
                <a:lnTo>
                  <a:pt x="3796639" y="16942"/>
                </a:lnTo>
                <a:lnTo>
                  <a:pt x="3792667" y="10478"/>
                </a:lnTo>
                <a:lnTo>
                  <a:pt x="3786107" y="0"/>
                </a:lnTo>
                <a:lnTo>
                  <a:pt x="3778376" y="0"/>
                </a:lnTo>
                <a:lnTo>
                  <a:pt x="3781105" y="5240"/>
                </a:lnTo>
                <a:lnTo>
                  <a:pt x="3787146" y="17719"/>
                </a:lnTo>
                <a:lnTo>
                  <a:pt x="3790963" y="27218"/>
                </a:lnTo>
                <a:lnTo>
                  <a:pt x="3793283" y="35312"/>
                </a:lnTo>
                <a:lnTo>
                  <a:pt x="3795425" y="47733"/>
                </a:lnTo>
                <a:lnTo>
                  <a:pt x="3796139" y="61018"/>
                </a:lnTo>
                <a:lnTo>
                  <a:pt x="3795925" y="68870"/>
                </a:lnTo>
                <a:lnTo>
                  <a:pt x="3794478" y="81766"/>
                </a:lnTo>
                <a:lnTo>
                  <a:pt x="3791666" y="93220"/>
                </a:lnTo>
                <a:lnTo>
                  <a:pt x="3790210" y="97257"/>
                </a:lnTo>
                <a:close/>
              </a:path>
              <a:path w="3808215" h="123442">
                <a:moveTo>
                  <a:pt x="3691627" y="97373"/>
                </a:moveTo>
                <a:lnTo>
                  <a:pt x="3691030" y="98907"/>
                </a:lnTo>
                <a:lnTo>
                  <a:pt x="3690072" y="101249"/>
                </a:lnTo>
                <a:lnTo>
                  <a:pt x="3688751" y="104401"/>
                </a:lnTo>
                <a:lnTo>
                  <a:pt x="3687431" y="107553"/>
                </a:lnTo>
                <a:lnTo>
                  <a:pt x="3686451" y="109641"/>
                </a:lnTo>
                <a:lnTo>
                  <a:pt x="3683927" y="112228"/>
                </a:lnTo>
                <a:lnTo>
                  <a:pt x="3681361" y="113283"/>
                </a:lnTo>
                <a:lnTo>
                  <a:pt x="3678549" y="113283"/>
                </a:lnTo>
                <a:lnTo>
                  <a:pt x="3675972" y="112963"/>
                </a:lnTo>
                <a:lnTo>
                  <a:pt x="3672521" y="112069"/>
                </a:lnTo>
                <a:lnTo>
                  <a:pt x="3672521" y="122547"/>
                </a:lnTo>
                <a:lnTo>
                  <a:pt x="3673800" y="122888"/>
                </a:lnTo>
                <a:lnTo>
                  <a:pt x="3676621" y="123378"/>
                </a:lnTo>
                <a:lnTo>
                  <a:pt x="3686131" y="123442"/>
                </a:lnTo>
                <a:lnTo>
                  <a:pt x="3690817" y="121525"/>
                </a:lnTo>
                <a:lnTo>
                  <a:pt x="3693543" y="117691"/>
                </a:lnTo>
                <a:lnTo>
                  <a:pt x="3696206" y="113044"/>
                </a:lnTo>
                <a:lnTo>
                  <a:pt x="3701125" y="102102"/>
                </a:lnTo>
                <a:lnTo>
                  <a:pt x="3707601" y="85745"/>
                </a:lnTo>
                <a:lnTo>
                  <a:pt x="3709093" y="81777"/>
                </a:lnTo>
                <a:lnTo>
                  <a:pt x="3713234" y="70507"/>
                </a:lnTo>
                <a:lnTo>
                  <a:pt x="3718079" y="56993"/>
                </a:lnTo>
                <a:lnTo>
                  <a:pt x="3721248" y="48125"/>
                </a:lnTo>
                <a:lnTo>
                  <a:pt x="3726004" y="34872"/>
                </a:lnTo>
                <a:lnTo>
                  <a:pt x="3728878" y="26963"/>
                </a:lnTo>
                <a:lnTo>
                  <a:pt x="3716163" y="26963"/>
                </a:lnTo>
                <a:lnTo>
                  <a:pt x="3697697" y="82678"/>
                </a:lnTo>
                <a:lnTo>
                  <a:pt x="3679359" y="26963"/>
                </a:lnTo>
                <a:lnTo>
                  <a:pt x="3666324" y="26963"/>
                </a:lnTo>
                <a:lnTo>
                  <a:pt x="3691627" y="97373"/>
                </a:lnTo>
                <a:close/>
              </a:path>
              <a:path w="3808215" h="123442">
                <a:moveTo>
                  <a:pt x="3656803" y="96479"/>
                </a:moveTo>
                <a:lnTo>
                  <a:pt x="3660009" y="96393"/>
                </a:lnTo>
                <a:lnTo>
                  <a:pt x="3662863" y="96053"/>
                </a:lnTo>
                <a:lnTo>
                  <a:pt x="3665557" y="95392"/>
                </a:lnTo>
                <a:lnTo>
                  <a:pt x="3665557" y="86320"/>
                </a:lnTo>
                <a:lnTo>
                  <a:pt x="3662086" y="86511"/>
                </a:lnTo>
                <a:lnTo>
                  <a:pt x="3659444" y="86511"/>
                </a:lnTo>
                <a:lnTo>
                  <a:pt x="3657059" y="85808"/>
                </a:lnTo>
                <a:lnTo>
                  <a:pt x="3654631" y="83402"/>
                </a:lnTo>
                <a:lnTo>
                  <a:pt x="3654631" y="36355"/>
                </a:lnTo>
                <a:lnTo>
                  <a:pt x="3665557" y="36355"/>
                </a:lnTo>
                <a:lnTo>
                  <a:pt x="3665557" y="26963"/>
                </a:lnTo>
                <a:lnTo>
                  <a:pt x="3654631" y="26963"/>
                </a:lnTo>
                <a:lnTo>
                  <a:pt x="3654631" y="7859"/>
                </a:lnTo>
                <a:lnTo>
                  <a:pt x="3643002" y="7859"/>
                </a:lnTo>
                <a:lnTo>
                  <a:pt x="3643002" y="26963"/>
                </a:lnTo>
                <a:lnTo>
                  <a:pt x="3633737" y="26963"/>
                </a:lnTo>
                <a:lnTo>
                  <a:pt x="3633737" y="36355"/>
                </a:lnTo>
                <a:lnTo>
                  <a:pt x="3643002" y="36355"/>
                </a:lnTo>
                <a:lnTo>
                  <a:pt x="3643002" y="86043"/>
                </a:lnTo>
                <a:lnTo>
                  <a:pt x="3643960" y="89610"/>
                </a:lnTo>
                <a:lnTo>
                  <a:pt x="3645877" y="92357"/>
                </a:lnTo>
                <a:lnTo>
                  <a:pt x="3647794" y="95105"/>
                </a:lnTo>
                <a:lnTo>
                  <a:pt x="3651436" y="96479"/>
                </a:lnTo>
                <a:lnTo>
                  <a:pt x="3656803" y="96479"/>
                </a:lnTo>
                <a:close/>
              </a:path>
              <a:path w="3808215" h="123442">
                <a:moveTo>
                  <a:pt x="3462730" y="53074"/>
                </a:moveTo>
                <a:lnTo>
                  <a:pt x="3464508" y="46397"/>
                </a:lnTo>
                <a:lnTo>
                  <a:pt x="3468066" y="42073"/>
                </a:lnTo>
                <a:lnTo>
                  <a:pt x="3471165" y="25429"/>
                </a:lnTo>
                <a:lnTo>
                  <a:pt x="3464189" y="28943"/>
                </a:lnTo>
                <a:lnTo>
                  <a:pt x="3458800" y="35972"/>
                </a:lnTo>
                <a:lnTo>
                  <a:pt x="3457299" y="38086"/>
                </a:lnTo>
                <a:lnTo>
                  <a:pt x="3452363" y="49314"/>
                </a:lnTo>
                <a:lnTo>
                  <a:pt x="3450718" y="62935"/>
                </a:lnTo>
                <a:lnTo>
                  <a:pt x="3450766" y="65509"/>
                </a:lnTo>
                <a:lnTo>
                  <a:pt x="3453210" y="79170"/>
                </a:lnTo>
                <a:lnTo>
                  <a:pt x="3459343" y="89003"/>
                </a:lnTo>
                <a:lnTo>
                  <a:pt x="3465094" y="94711"/>
                </a:lnTo>
                <a:lnTo>
                  <a:pt x="3471612" y="97565"/>
                </a:lnTo>
                <a:lnTo>
                  <a:pt x="3483965" y="97565"/>
                </a:lnTo>
                <a:lnTo>
                  <a:pt x="3488193" y="96660"/>
                </a:lnTo>
                <a:lnTo>
                  <a:pt x="3491579" y="94849"/>
                </a:lnTo>
                <a:lnTo>
                  <a:pt x="3494966" y="93039"/>
                </a:lnTo>
                <a:lnTo>
                  <a:pt x="3497617" y="90600"/>
                </a:lnTo>
                <a:lnTo>
                  <a:pt x="3499534" y="87534"/>
                </a:lnTo>
                <a:lnTo>
                  <a:pt x="3499534" y="122675"/>
                </a:lnTo>
                <a:lnTo>
                  <a:pt x="3511099" y="122675"/>
                </a:lnTo>
                <a:lnTo>
                  <a:pt x="3511099" y="26963"/>
                </a:lnTo>
                <a:lnTo>
                  <a:pt x="3500173" y="26963"/>
                </a:lnTo>
                <a:lnTo>
                  <a:pt x="3500173" y="36483"/>
                </a:lnTo>
                <a:lnTo>
                  <a:pt x="3498214" y="33501"/>
                </a:lnTo>
                <a:lnTo>
                  <a:pt x="3496169" y="31243"/>
                </a:lnTo>
                <a:lnTo>
                  <a:pt x="3494039" y="29710"/>
                </a:lnTo>
                <a:lnTo>
                  <a:pt x="3490163" y="26856"/>
                </a:lnTo>
                <a:lnTo>
                  <a:pt x="3485392" y="25429"/>
                </a:lnTo>
                <a:lnTo>
                  <a:pt x="3479727" y="25429"/>
                </a:lnTo>
                <a:lnTo>
                  <a:pt x="3471622" y="37750"/>
                </a:lnTo>
                <a:lnTo>
                  <a:pt x="3475893" y="35588"/>
                </a:lnTo>
                <a:lnTo>
                  <a:pt x="3488714" y="35588"/>
                </a:lnTo>
                <a:lnTo>
                  <a:pt x="3494188" y="38975"/>
                </a:lnTo>
                <a:lnTo>
                  <a:pt x="3497298" y="45747"/>
                </a:lnTo>
                <a:lnTo>
                  <a:pt x="3499130" y="49709"/>
                </a:lnTo>
                <a:lnTo>
                  <a:pt x="3500046" y="54650"/>
                </a:lnTo>
                <a:lnTo>
                  <a:pt x="3500046" y="67002"/>
                </a:lnTo>
                <a:lnTo>
                  <a:pt x="3499215" y="72284"/>
                </a:lnTo>
                <a:lnTo>
                  <a:pt x="3497553" y="76416"/>
                </a:lnTo>
                <a:lnTo>
                  <a:pt x="3494529" y="83913"/>
                </a:lnTo>
                <a:lnTo>
                  <a:pt x="3489013" y="87661"/>
                </a:lnTo>
                <a:lnTo>
                  <a:pt x="3473422" y="87661"/>
                </a:lnTo>
                <a:lnTo>
                  <a:pt x="3468161" y="84105"/>
                </a:lnTo>
                <a:lnTo>
                  <a:pt x="3465222" y="76991"/>
                </a:lnTo>
                <a:lnTo>
                  <a:pt x="3463561" y="72987"/>
                </a:lnTo>
                <a:lnTo>
                  <a:pt x="3462730" y="68025"/>
                </a:lnTo>
                <a:lnTo>
                  <a:pt x="3462730" y="53074"/>
                </a:lnTo>
                <a:close/>
              </a:path>
              <a:path w="3808215" h="123442">
                <a:moveTo>
                  <a:pt x="3236028" y="95392"/>
                </a:moveTo>
                <a:lnTo>
                  <a:pt x="3236028" y="86639"/>
                </a:lnTo>
                <a:lnTo>
                  <a:pt x="3236773" y="72093"/>
                </a:lnTo>
                <a:lnTo>
                  <a:pt x="3235964" y="66875"/>
                </a:lnTo>
                <a:lnTo>
                  <a:pt x="3235964" y="51540"/>
                </a:lnTo>
                <a:lnTo>
                  <a:pt x="3237934" y="45151"/>
                </a:lnTo>
                <a:lnTo>
                  <a:pt x="3241874" y="41275"/>
                </a:lnTo>
                <a:lnTo>
                  <a:pt x="3245814" y="37398"/>
                </a:lnTo>
                <a:lnTo>
                  <a:pt x="3250404" y="35460"/>
                </a:lnTo>
                <a:lnTo>
                  <a:pt x="3261650" y="35460"/>
                </a:lnTo>
                <a:lnTo>
                  <a:pt x="3266197" y="37824"/>
                </a:lnTo>
                <a:lnTo>
                  <a:pt x="3269286" y="42553"/>
                </a:lnTo>
                <a:lnTo>
                  <a:pt x="3272374" y="47281"/>
                </a:lnTo>
                <a:lnTo>
                  <a:pt x="3273918" y="53244"/>
                </a:lnTo>
                <a:lnTo>
                  <a:pt x="3273918" y="68536"/>
                </a:lnTo>
                <a:lnTo>
                  <a:pt x="3272374" y="75053"/>
                </a:lnTo>
                <a:lnTo>
                  <a:pt x="3269286" y="79994"/>
                </a:lnTo>
                <a:lnTo>
                  <a:pt x="3266197" y="84935"/>
                </a:lnTo>
                <a:lnTo>
                  <a:pt x="3261543" y="87406"/>
                </a:lnTo>
                <a:lnTo>
                  <a:pt x="3247060" y="87406"/>
                </a:lnTo>
                <a:lnTo>
                  <a:pt x="3241416" y="83636"/>
                </a:lnTo>
                <a:lnTo>
                  <a:pt x="3238392" y="76097"/>
                </a:lnTo>
                <a:lnTo>
                  <a:pt x="3238456" y="89919"/>
                </a:lnTo>
                <a:lnTo>
                  <a:pt x="3240735" y="92304"/>
                </a:lnTo>
                <a:lnTo>
                  <a:pt x="3242865" y="93795"/>
                </a:lnTo>
                <a:lnTo>
                  <a:pt x="3246443" y="96308"/>
                </a:lnTo>
                <a:lnTo>
                  <a:pt x="3250830" y="97565"/>
                </a:lnTo>
                <a:lnTo>
                  <a:pt x="3265313" y="97565"/>
                </a:lnTo>
                <a:lnTo>
                  <a:pt x="3272576" y="93987"/>
                </a:lnTo>
                <a:lnTo>
                  <a:pt x="3277815" y="86831"/>
                </a:lnTo>
                <a:lnTo>
                  <a:pt x="3279246" y="84728"/>
                </a:lnTo>
                <a:lnTo>
                  <a:pt x="3284068" y="73421"/>
                </a:lnTo>
                <a:lnTo>
                  <a:pt x="3285675" y="59868"/>
                </a:lnTo>
                <a:lnTo>
                  <a:pt x="3285643" y="57749"/>
                </a:lnTo>
                <a:lnTo>
                  <a:pt x="3283428" y="44023"/>
                </a:lnTo>
                <a:lnTo>
                  <a:pt x="3277720" y="33959"/>
                </a:lnTo>
                <a:lnTo>
                  <a:pt x="3272416" y="28102"/>
                </a:lnTo>
                <a:lnTo>
                  <a:pt x="3265505" y="25174"/>
                </a:lnTo>
                <a:lnTo>
                  <a:pt x="3252896" y="25174"/>
                </a:lnTo>
                <a:lnTo>
                  <a:pt x="3249105" y="26036"/>
                </a:lnTo>
                <a:lnTo>
                  <a:pt x="3245612" y="27761"/>
                </a:lnTo>
                <a:lnTo>
                  <a:pt x="3242119" y="29486"/>
                </a:lnTo>
                <a:lnTo>
                  <a:pt x="3239116" y="31989"/>
                </a:lnTo>
                <a:lnTo>
                  <a:pt x="3236603" y="35269"/>
                </a:lnTo>
                <a:lnTo>
                  <a:pt x="3236603" y="1214"/>
                </a:lnTo>
                <a:lnTo>
                  <a:pt x="3225421" y="1214"/>
                </a:lnTo>
                <a:lnTo>
                  <a:pt x="3225421" y="95392"/>
                </a:lnTo>
                <a:lnTo>
                  <a:pt x="3236028" y="95392"/>
                </a:lnTo>
                <a:close/>
              </a:path>
              <a:path w="3808215" h="123442">
                <a:moveTo>
                  <a:pt x="2915270" y="96478"/>
                </a:moveTo>
                <a:lnTo>
                  <a:pt x="2918476" y="96393"/>
                </a:lnTo>
                <a:lnTo>
                  <a:pt x="2921330" y="96053"/>
                </a:lnTo>
                <a:lnTo>
                  <a:pt x="2924024" y="95392"/>
                </a:lnTo>
                <a:lnTo>
                  <a:pt x="2924024" y="86319"/>
                </a:lnTo>
                <a:lnTo>
                  <a:pt x="2920552" y="86511"/>
                </a:lnTo>
                <a:lnTo>
                  <a:pt x="2917911" y="86511"/>
                </a:lnTo>
                <a:lnTo>
                  <a:pt x="2915526" y="85808"/>
                </a:lnTo>
                <a:lnTo>
                  <a:pt x="2913098" y="83402"/>
                </a:lnTo>
                <a:lnTo>
                  <a:pt x="2913098" y="36355"/>
                </a:lnTo>
                <a:lnTo>
                  <a:pt x="2924024" y="36355"/>
                </a:lnTo>
                <a:lnTo>
                  <a:pt x="2924024" y="26963"/>
                </a:lnTo>
                <a:lnTo>
                  <a:pt x="2913098" y="26963"/>
                </a:lnTo>
                <a:lnTo>
                  <a:pt x="2913098" y="7858"/>
                </a:lnTo>
                <a:lnTo>
                  <a:pt x="2901469" y="7858"/>
                </a:lnTo>
                <a:lnTo>
                  <a:pt x="2901469" y="26963"/>
                </a:lnTo>
                <a:lnTo>
                  <a:pt x="2892204" y="26963"/>
                </a:lnTo>
                <a:lnTo>
                  <a:pt x="2892204" y="36355"/>
                </a:lnTo>
                <a:lnTo>
                  <a:pt x="2901469" y="36355"/>
                </a:lnTo>
                <a:lnTo>
                  <a:pt x="2901469" y="86043"/>
                </a:lnTo>
                <a:lnTo>
                  <a:pt x="2902427" y="89610"/>
                </a:lnTo>
                <a:lnTo>
                  <a:pt x="2904344" y="92357"/>
                </a:lnTo>
                <a:lnTo>
                  <a:pt x="2906261" y="95105"/>
                </a:lnTo>
                <a:lnTo>
                  <a:pt x="2909903" y="96478"/>
                </a:lnTo>
                <a:lnTo>
                  <a:pt x="2915270" y="96478"/>
                </a:lnTo>
                <a:close/>
              </a:path>
              <a:path w="3808215" h="123442">
                <a:moveTo>
                  <a:pt x="2662775" y="56673"/>
                </a:moveTo>
                <a:lnTo>
                  <a:pt x="2662775" y="28624"/>
                </a:lnTo>
                <a:lnTo>
                  <a:pt x="2651849" y="28624"/>
                </a:lnTo>
                <a:lnTo>
                  <a:pt x="2651849" y="56673"/>
                </a:lnTo>
                <a:lnTo>
                  <a:pt x="2623990" y="56673"/>
                </a:lnTo>
                <a:lnTo>
                  <a:pt x="2623990" y="67407"/>
                </a:lnTo>
                <a:lnTo>
                  <a:pt x="2651849" y="67407"/>
                </a:lnTo>
                <a:lnTo>
                  <a:pt x="2651849" y="95392"/>
                </a:lnTo>
                <a:lnTo>
                  <a:pt x="2662775" y="95392"/>
                </a:lnTo>
                <a:lnTo>
                  <a:pt x="2662775" y="67407"/>
                </a:lnTo>
                <a:lnTo>
                  <a:pt x="2690634" y="67407"/>
                </a:lnTo>
                <a:lnTo>
                  <a:pt x="2690634" y="56673"/>
                </a:lnTo>
                <a:lnTo>
                  <a:pt x="2662775" y="56673"/>
                </a:lnTo>
                <a:close/>
              </a:path>
              <a:path w="3808215" h="123442">
                <a:moveTo>
                  <a:pt x="2380930" y="96478"/>
                </a:moveTo>
                <a:lnTo>
                  <a:pt x="2384136" y="96393"/>
                </a:lnTo>
                <a:lnTo>
                  <a:pt x="2386990" y="96052"/>
                </a:lnTo>
                <a:lnTo>
                  <a:pt x="2389684" y="95392"/>
                </a:lnTo>
                <a:lnTo>
                  <a:pt x="2389684" y="86319"/>
                </a:lnTo>
                <a:lnTo>
                  <a:pt x="2386213" y="86511"/>
                </a:lnTo>
                <a:lnTo>
                  <a:pt x="2383571" y="86511"/>
                </a:lnTo>
                <a:lnTo>
                  <a:pt x="2381186" y="85808"/>
                </a:lnTo>
                <a:lnTo>
                  <a:pt x="2378758" y="83402"/>
                </a:lnTo>
                <a:lnTo>
                  <a:pt x="2378758" y="36355"/>
                </a:lnTo>
                <a:lnTo>
                  <a:pt x="2389684" y="36355"/>
                </a:lnTo>
                <a:lnTo>
                  <a:pt x="2389684" y="26962"/>
                </a:lnTo>
                <a:lnTo>
                  <a:pt x="2378758" y="26962"/>
                </a:lnTo>
                <a:lnTo>
                  <a:pt x="2378758" y="7858"/>
                </a:lnTo>
                <a:lnTo>
                  <a:pt x="2367129" y="7858"/>
                </a:lnTo>
                <a:lnTo>
                  <a:pt x="2367129" y="26962"/>
                </a:lnTo>
                <a:lnTo>
                  <a:pt x="2357864" y="26962"/>
                </a:lnTo>
                <a:lnTo>
                  <a:pt x="2357864" y="36355"/>
                </a:lnTo>
                <a:lnTo>
                  <a:pt x="2367129" y="36355"/>
                </a:lnTo>
                <a:lnTo>
                  <a:pt x="2367129" y="86043"/>
                </a:lnTo>
                <a:lnTo>
                  <a:pt x="2368088" y="89610"/>
                </a:lnTo>
                <a:lnTo>
                  <a:pt x="2370004" y="92357"/>
                </a:lnTo>
                <a:lnTo>
                  <a:pt x="2371921" y="95105"/>
                </a:lnTo>
                <a:lnTo>
                  <a:pt x="2375563" y="96478"/>
                </a:lnTo>
                <a:lnTo>
                  <a:pt x="2380930" y="96478"/>
                </a:lnTo>
                <a:close/>
              </a:path>
              <a:path w="3808215" h="123442">
                <a:moveTo>
                  <a:pt x="2221872" y="95392"/>
                </a:moveTo>
                <a:lnTo>
                  <a:pt x="2221872" y="86639"/>
                </a:lnTo>
                <a:lnTo>
                  <a:pt x="2222618" y="72092"/>
                </a:lnTo>
                <a:lnTo>
                  <a:pt x="2221808" y="66874"/>
                </a:lnTo>
                <a:lnTo>
                  <a:pt x="2221808" y="51540"/>
                </a:lnTo>
                <a:lnTo>
                  <a:pt x="2223779" y="45151"/>
                </a:lnTo>
                <a:lnTo>
                  <a:pt x="2227719" y="41275"/>
                </a:lnTo>
                <a:lnTo>
                  <a:pt x="2231659" y="37398"/>
                </a:lnTo>
                <a:lnTo>
                  <a:pt x="2236249" y="35460"/>
                </a:lnTo>
                <a:lnTo>
                  <a:pt x="2247495" y="35460"/>
                </a:lnTo>
                <a:lnTo>
                  <a:pt x="2252042" y="37824"/>
                </a:lnTo>
                <a:lnTo>
                  <a:pt x="2255130" y="42552"/>
                </a:lnTo>
                <a:lnTo>
                  <a:pt x="2258218" y="47281"/>
                </a:lnTo>
                <a:lnTo>
                  <a:pt x="2259763" y="53244"/>
                </a:lnTo>
                <a:lnTo>
                  <a:pt x="2259763" y="68536"/>
                </a:lnTo>
                <a:lnTo>
                  <a:pt x="2258218" y="75053"/>
                </a:lnTo>
                <a:lnTo>
                  <a:pt x="2255130" y="79994"/>
                </a:lnTo>
                <a:lnTo>
                  <a:pt x="2252042" y="84935"/>
                </a:lnTo>
                <a:lnTo>
                  <a:pt x="2247388" y="87405"/>
                </a:lnTo>
                <a:lnTo>
                  <a:pt x="2232905" y="87405"/>
                </a:lnTo>
                <a:lnTo>
                  <a:pt x="2227261" y="83636"/>
                </a:lnTo>
                <a:lnTo>
                  <a:pt x="2224236" y="76096"/>
                </a:lnTo>
                <a:lnTo>
                  <a:pt x="2224300" y="89919"/>
                </a:lnTo>
                <a:lnTo>
                  <a:pt x="2226579" y="92304"/>
                </a:lnTo>
                <a:lnTo>
                  <a:pt x="2228709" y="93795"/>
                </a:lnTo>
                <a:lnTo>
                  <a:pt x="2232287" y="96308"/>
                </a:lnTo>
                <a:lnTo>
                  <a:pt x="2236675" y="97565"/>
                </a:lnTo>
                <a:lnTo>
                  <a:pt x="2251158" y="97565"/>
                </a:lnTo>
                <a:lnTo>
                  <a:pt x="2258421" y="93987"/>
                </a:lnTo>
                <a:lnTo>
                  <a:pt x="2263660" y="86830"/>
                </a:lnTo>
                <a:lnTo>
                  <a:pt x="2265091" y="84728"/>
                </a:lnTo>
                <a:lnTo>
                  <a:pt x="2269912" y="73421"/>
                </a:lnTo>
                <a:lnTo>
                  <a:pt x="2271519" y="59867"/>
                </a:lnTo>
                <a:lnTo>
                  <a:pt x="2271488" y="57749"/>
                </a:lnTo>
                <a:lnTo>
                  <a:pt x="2269273" y="44023"/>
                </a:lnTo>
                <a:lnTo>
                  <a:pt x="2263564" y="33959"/>
                </a:lnTo>
                <a:lnTo>
                  <a:pt x="2258261" y="28102"/>
                </a:lnTo>
                <a:lnTo>
                  <a:pt x="2251350" y="25173"/>
                </a:lnTo>
                <a:lnTo>
                  <a:pt x="2238741" y="25173"/>
                </a:lnTo>
                <a:lnTo>
                  <a:pt x="2234950" y="26036"/>
                </a:lnTo>
                <a:lnTo>
                  <a:pt x="2231456" y="27761"/>
                </a:lnTo>
                <a:lnTo>
                  <a:pt x="2227964" y="29486"/>
                </a:lnTo>
                <a:lnTo>
                  <a:pt x="2224961" y="31989"/>
                </a:lnTo>
                <a:lnTo>
                  <a:pt x="2222447" y="35269"/>
                </a:lnTo>
                <a:lnTo>
                  <a:pt x="2222447" y="1213"/>
                </a:lnTo>
                <a:lnTo>
                  <a:pt x="2211265" y="1213"/>
                </a:lnTo>
                <a:lnTo>
                  <a:pt x="2211265" y="95392"/>
                </a:lnTo>
                <a:lnTo>
                  <a:pt x="2221872" y="95392"/>
                </a:lnTo>
                <a:close/>
              </a:path>
              <a:path w="3808215" h="123442">
                <a:moveTo>
                  <a:pt x="1323155" y="96478"/>
                </a:moveTo>
                <a:lnTo>
                  <a:pt x="1326361" y="96393"/>
                </a:lnTo>
                <a:lnTo>
                  <a:pt x="1329215" y="96052"/>
                </a:lnTo>
                <a:lnTo>
                  <a:pt x="1331909" y="95392"/>
                </a:lnTo>
                <a:lnTo>
                  <a:pt x="1331909" y="86319"/>
                </a:lnTo>
                <a:lnTo>
                  <a:pt x="1328438" y="86511"/>
                </a:lnTo>
                <a:lnTo>
                  <a:pt x="1325796" y="86511"/>
                </a:lnTo>
                <a:lnTo>
                  <a:pt x="1323411" y="85808"/>
                </a:lnTo>
                <a:lnTo>
                  <a:pt x="1320983" y="83401"/>
                </a:lnTo>
                <a:lnTo>
                  <a:pt x="1320983" y="36355"/>
                </a:lnTo>
                <a:lnTo>
                  <a:pt x="1331909" y="36355"/>
                </a:lnTo>
                <a:lnTo>
                  <a:pt x="1331909" y="26962"/>
                </a:lnTo>
                <a:lnTo>
                  <a:pt x="1320983" y="26962"/>
                </a:lnTo>
                <a:lnTo>
                  <a:pt x="1320983" y="7858"/>
                </a:lnTo>
                <a:lnTo>
                  <a:pt x="1309354" y="7858"/>
                </a:lnTo>
                <a:lnTo>
                  <a:pt x="1309354" y="26962"/>
                </a:lnTo>
                <a:lnTo>
                  <a:pt x="1300089" y="26962"/>
                </a:lnTo>
                <a:lnTo>
                  <a:pt x="1300089" y="36355"/>
                </a:lnTo>
                <a:lnTo>
                  <a:pt x="1309354" y="36355"/>
                </a:lnTo>
                <a:lnTo>
                  <a:pt x="1309354" y="86042"/>
                </a:lnTo>
                <a:lnTo>
                  <a:pt x="1310312" y="89610"/>
                </a:lnTo>
                <a:lnTo>
                  <a:pt x="1312229" y="92357"/>
                </a:lnTo>
                <a:lnTo>
                  <a:pt x="1314146" y="95105"/>
                </a:lnTo>
                <a:lnTo>
                  <a:pt x="1317788" y="96478"/>
                </a:lnTo>
                <a:lnTo>
                  <a:pt x="1323155" y="96478"/>
                </a:lnTo>
                <a:close/>
              </a:path>
              <a:path w="3808215" h="123442">
                <a:moveTo>
                  <a:pt x="1164097" y="95392"/>
                </a:moveTo>
                <a:lnTo>
                  <a:pt x="1164097" y="86639"/>
                </a:lnTo>
                <a:lnTo>
                  <a:pt x="1164843" y="72092"/>
                </a:lnTo>
                <a:lnTo>
                  <a:pt x="1164033" y="66874"/>
                </a:lnTo>
                <a:lnTo>
                  <a:pt x="1164033" y="51540"/>
                </a:lnTo>
                <a:lnTo>
                  <a:pt x="1166004" y="45151"/>
                </a:lnTo>
                <a:lnTo>
                  <a:pt x="1169944" y="41274"/>
                </a:lnTo>
                <a:lnTo>
                  <a:pt x="1173884" y="37398"/>
                </a:lnTo>
                <a:lnTo>
                  <a:pt x="1178474" y="35460"/>
                </a:lnTo>
                <a:lnTo>
                  <a:pt x="1189719" y="35460"/>
                </a:lnTo>
                <a:lnTo>
                  <a:pt x="1194267" y="37824"/>
                </a:lnTo>
                <a:lnTo>
                  <a:pt x="1197355" y="42552"/>
                </a:lnTo>
                <a:lnTo>
                  <a:pt x="1200443" y="47280"/>
                </a:lnTo>
                <a:lnTo>
                  <a:pt x="1201988" y="53244"/>
                </a:lnTo>
                <a:lnTo>
                  <a:pt x="1201988" y="68536"/>
                </a:lnTo>
                <a:lnTo>
                  <a:pt x="1200443" y="75053"/>
                </a:lnTo>
                <a:lnTo>
                  <a:pt x="1197355" y="79994"/>
                </a:lnTo>
                <a:lnTo>
                  <a:pt x="1194267" y="84935"/>
                </a:lnTo>
                <a:lnTo>
                  <a:pt x="1189613" y="87405"/>
                </a:lnTo>
                <a:lnTo>
                  <a:pt x="1175130" y="87405"/>
                </a:lnTo>
                <a:lnTo>
                  <a:pt x="1169486" y="83636"/>
                </a:lnTo>
                <a:lnTo>
                  <a:pt x="1166461" y="76096"/>
                </a:lnTo>
                <a:lnTo>
                  <a:pt x="1166525" y="89918"/>
                </a:lnTo>
                <a:lnTo>
                  <a:pt x="1168804" y="92304"/>
                </a:lnTo>
                <a:lnTo>
                  <a:pt x="1170934" y="93795"/>
                </a:lnTo>
                <a:lnTo>
                  <a:pt x="1174512" y="96308"/>
                </a:lnTo>
                <a:lnTo>
                  <a:pt x="1178900" y="97564"/>
                </a:lnTo>
                <a:lnTo>
                  <a:pt x="1193383" y="97564"/>
                </a:lnTo>
                <a:lnTo>
                  <a:pt x="1200646" y="93986"/>
                </a:lnTo>
                <a:lnTo>
                  <a:pt x="1205885" y="86830"/>
                </a:lnTo>
                <a:lnTo>
                  <a:pt x="1207316" y="84728"/>
                </a:lnTo>
                <a:lnTo>
                  <a:pt x="1212137" y="73421"/>
                </a:lnTo>
                <a:lnTo>
                  <a:pt x="1213744" y="59867"/>
                </a:lnTo>
                <a:lnTo>
                  <a:pt x="1213713" y="57749"/>
                </a:lnTo>
                <a:lnTo>
                  <a:pt x="1211498" y="44023"/>
                </a:lnTo>
                <a:lnTo>
                  <a:pt x="1205789" y="33959"/>
                </a:lnTo>
                <a:lnTo>
                  <a:pt x="1200486" y="28102"/>
                </a:lnTo>
                <a:lnTo>
                  <a:pt x="1193575" y="25173"/>
                </a:lnTo>
                <a:lnTo>
                  <a:pt x="1180966" y="25173"/>
                </a:lnTo>
                <a:lnTo>
                  <a:pt x="1177175" y="26036"/>
                </a:lnTo>
                <a:lnTo>
                  <a:pt x="1173682" y="27761"/>
                </a:lnTo>
                <a:lnTo>
                  <a:pt x="1170189" y="29486"/>
                </a:lnTo>
                <a:lnTo>
                  <a:pt x="1167186" y="31988"/>
                </a:lnTo>
                <a:lnTo>
                  <a:pt x="1164672" y="35268"/>
                </a:lnTo>
                <a:lnTo>
                  <a:pt x="1164672" y="1213"/>
                </a:lnTo>
                <a:lnTo>
                  <a:pt x="1153491" y="1213"/>
                </a:lnTo>
                <a:lnTo>
                  <a:pt x="1153491" y="95392"/>
                </a:lnTo>
                <a:lnTo>
                  <a:pt x="1164097" y="95392"/>
                </a:lnTo>
                <a:close/>
              </a:path>
              <a:path w="3808215" h="123442">
                <a:moveTo>
                  <a:pt x="1055943" y="122674"/>
                </a:moveTo>
                <a:lnTo>
                  <a:pt x="1055943" y="87725"/>
                </a:lnTo>
                <a:lnTo>
                  <a:pt x="1058456" y="90834"/>
                </a:lnTo>
                <a:lnTo>
                  <a:pt x="1057860" y="77055"/>
                </a:lnTo>
                <a:lnTo>
                  <a:pt x="1056284" y="73349"/>
                </a:lnTo>
                <a:lnTo>
                  <a:pt x="1055496" y="68855"/>
                </a:lnTo>
                <a:lnTo>
                  <a:pt x="1055496" y="57013"/>
                </a:lnTo>
                <a:lnTo>
                  <a:pt x="1056284" y="51604"/>
                </a:lnTo>
                <a:lnTo>
                  <a:pt x="1057860" y="47344"/>
                </a:lnTo>
                <a:lnTo>
                  <a:pt x="1060799" y="39379"/>
                </a:lnTo>
                <a:lnTo>
                  <a:pt x="1060437" y="30838"/>
                </a:lnTo>
                <a:lnTo>
                  <a:pt x="1057923" y="33245"/>
                </a:lnTo>
                <a:lnTo>
                  <a:pt x="1055623" y="36355"/>
                </a:lnTo>
                <a:lnTo>
                  <a:pt x="1055623" y="27282"/>
                </a:lnTo>
                <a:lnTo>
                  <a:pt x="1044442" y="27282"/>
                </a:lnTo>
                <a:lnTo>
                  <a:pt x="1044442" y="122674"/>
                </a:lnTo>
                <a:lnTo>
                  <a:pt x="1055943" y="122674"/>
                </a:lnTo>
                <a:close/>
              </a:path>
              <a:path w="3808215" h="123442">
                <a:moveTo>
                  <a:pt x="827707" y="26962"/>
                </a:moveTo>
                <a:lnTo>
                  <a:pt x="816333" y="26962"/>
                </a:lnTo>
                <a:lnTo>
                  <a:pt x="816333" y="95392"/>
                </a:lnTo>
                <a:lnTo>
                  <a:pt x="827834" y="95392"/>
                </a:lnTo>
                <a:lnTo>
                  <a:pt x="827834" y="50283"/>
                </a:lnTo>
                <a:lnTo>
                  <a:pt x="829613" y="44192"/>
                </a:lnTo>
                <a:lnTo>
                  <a:pt x="833170" y="40827"/>
                </a:lnTo>
                <a:lnTo>
                  <a:pt x="836727" y="37462"/>
                </a:lnTo>
                <a:lnTo>
                  <a:pt x="840678" y="35779"/>
                </a:lnTo>
                <a:lnTo>
                  <a:pt x="849793" y="35779"/>
                </a:lnTo>
                <a:lnTo>
                  <a:pt x="853052" y="37377"/>
                </a:lnTo>
                <a:lnTo>
                  <a:pt x="854798" y="40571"/>
                </a:lnTo>
                <a:lnTo>
                  <a:pt x="855906" y="42701"/>
                </a:lnTo>
                <a:lnTo>
                  <a:pt x="856460" y="46088"/>
                </a:lnTo>
                <a:lnTo>
                  <a:pt x="856460" y="95392"/>
                </a:lnTo>
                <a:lnTo>
                  <a:pt x="868153" y="95392"/>
                </a:lnTo>
                <a:lnTo>
                  <a:pt x="863062" y="30987"/>
                </a:lnTo>
                <a:lnTo>
                  <a:pt x="861188" y="29454"/>
                </a:lnTo>
                <a:lnTo>
                  <a:pt x="857865" y="26770"/>
                </a:lnTo>
                <a:lnTo>
                  <a:pt x="853478" y="25429"/>
                </a:lnTo>
                <a:lnTo>
                  <a:pt x="843212" y="25429"/>
                </a:lnTo>
                <a:lnTo>
                  <a:pt x="838910" y="26728"/>
                </a:lnTo>
                <a:lnTo>
                  <a:pt x="835119" y="29326"/>
                </a:lnTo>
                <a:lnTo>
                  <a:pt x="832904" y="30860"/>
                </a:lnTo>
                <a:lnTo>
                  <a:pt x="830433" y="33309"/>
                </a:lnTo>
                <a:lnTo>
                  <a:pt x="827707" y="36674"/>
                </a:lnTo>
                <a:lnTo>
                  <a:pt x="827707" y="26962"/>
                </a:lnTo>
                <a:close/>
              </a:path>
              <a:path w="3808215" h="123442">
                <a:moveTo>
                  <a:pt x="868153" y="48515"/>
                </a:moveTo>
                <a:lnTo>
                  <a:pt x="869782" y="43468"/>
                </a:lnTo>
                <a:lnTo>
                  <a:pt x="873041" y="40444"/>
                </a:lnTo>
                <a:lnTo>
                  <a:pt x="876299" y="37419"/>
                </a:lnTo>
                <a:lnTo>
                  <a:pt x="880187" y="35907"/>
                </a:lnTo>
                <a:lnTo>
                  <a:pt x="887982" y="35907"/>
                </a:lnTo>
                <a:lnTo>
                  <a:pt x="890761" y="36759"/>
                </a:lnTo>
                <a:lnTo>
                  <a:pt x="893040" y="38463"/>
                </a:lnTo>
                <a:lnTo>
                  <a:pt x="895319" y="40167"/>
                </a:lnTo>
                <a:lnTo>
                  <a:pt x="896459" y="43298"/>
                </a:lnTo>
                <a:lnTo>
                  <a:pt x="896459" y="95392"/>
                </a:lnTo>
                <a:lnTo>
                  <a:pt x="908407" y="95392"/>
                </a:lnTo>
                <a:lnTo>
                  <a:pt x="908407" y="43787"/>
                </a:lnTo>
                <a:lnTo>
                  <a:pt x="907513" y="38974"/>
                </a:lnTo>
                <a:lnTo>
                  <a:pt x="905724" y="35396"/>
                </a:lnTo>
                <a:lnTo>
                  <a:pt x="902401" y="28751"/>
                </a:lnTo>
                <a:lnTo>
                  <a:pt x="896139" y="25429"/>
                </a:lnTo>
                <a:lnTo>
                  <a:pt x="882636" y="25429"/>
                </a:lnTo>
                <a:lnTo>
                  <a:pt x="878760" y="26313"/>
                </a:lnTo>
                <a:lnTo>
                  <a:pt x="875309" y="28080"/>
                </a:lnTo>
                <a:lnTo>
                  <a:pt x="871859" y="29848"/>
                </a:lnTo>
                <a:lnTo>
                  <a:pt x="868856" y="32563"/>
                </a:lnTo>
                <a:lnTo>
                  <a:pt x="866300" y="36227"/>
                </a:lnTo>
                <a:lnTo>
                  <a:pt x="864766" y="33245"/>
                </a:lnTo>
                <a:lnTo>
                  <a:pt x="863062" y="30987"/>
                </a:lnTo>
                <a:lnTo>
                  <a:pt x="868153" y="95392"/>
                </a:lnTo>
                <a:lnTo>
                  <a:pt x="868153" y="48515"/>
                </a:lnTo>
                <a:close/>
              </a:path>
              <a:path w="3808215" h="123442">
                <a:moveTo>
                  <a:pt x="723386" y="96478"/>
                </a:moveTo>
                <a:lnTo>
                  <a:pt x="726592" y="96393"/>
                </a:lnTo>
                <a:lnTo>
                  <a:pt x="729445" y="96052"/>
                </a:lnTo>
                <a:lnTo>
                  <a:pt x="732140" y="95392"/>
                </a:lnTo>
                <a:lnTo>
                  <a:pt x="732140" y="86319"/>
                </a:lnTo>
                <a:lnTo>
                  <a:pt x="728668" y="86511"/>
                </a:lnTo>
                <a:lnTo>
                  <a:pt x="726027" y="86511"/>
                </a:lnTo>
                <a:lnTo>
                  <a:pt x="723642" y="85808"/>
                </a:lnTo>
                <a:lnTo>
                  <a:pt x="721213" y="83401"/>
                </a:lnTo>
                <a:lnTo>
                  <a:pt x="721213" y="36354"/>
                </a:lnTo>
                <a:lnTo>
                  <a:pt x="732140" y="36354"/>
                </a:lnTo>
                <a:lnTo>
                  <a:pt x="732140" y="26962"/>
                </a:lnTo>
                <a:lnTo>
                  <a:pt x="721213" y="26962"/>
                </a:lnTo>
                <a:lnTo>
                  <a:pt x="721213" y="7858"/>
                </a:lnTo>
                <a:lnTo>
                  <a:pt x="709585" y="7858"/>
                </a:lnTo>
                <a:lnTo>
                  <a:pt x="709585" y="26962"/>
                </a:lnTo>
                <a:lnTo>
                  <a:pt x="700320" y="26962"/>
                </a:lnTo>
                <a:lnTo>
                  <a:pt x="700320" y="36354"/>
                </a:lnTo>
                <a:lnTo>
                  <a:pt x="709585" y="36354"/>
                </a:lnTo>
                <a:lnTo>
                  <a:pt x="709585" y="86042"/>
                </a:lnTo>
                <a:lnTo>
                  <a:pt x="710543" y="89610"/>
                </a:lnTo>
                <a:lnTo>
                  <a:pt x="712460" y="92357"/>
                </a:lnTo>
                <a:lnTo>
                  <a:pt x="714377" y="95104"/>
                </a:lnTo>
                <a:lnTo>
                  <a:pt x="718019" y="96478"/>
                </a:lnTo>
                <a:lnTo>
                  <a:pt x="723386" y="96478"/>
                </a:lnTo>
                <a:close/>
              </a:path>
              <a:path w="3808215" h="123442">
                <a:moveTo>
                  <a:pt x="690671" y="96478"/>
                </a:moveTo>
                <a:lnTo>
                  <a:pt x="693877" y="96393"/>
                </a:lnTo>
                <a:lnTo>
                  <a:pt x="696731" y="96052"/>
                </a:lnTo>
                <a:lnTo>
                  <a:pt x="699425" y="95392"/>
                </a:lnTo>
                <a:lnTo>
                  <a:pt x="699425" y="86319"/>
                </a:lnTo>
                <a:lnTo>
                  <a:pt x="695953" y="86511"/>
                </a:lnTo>
                <a:lnTo>
                  <a:pt x="693312" y="86511"/>
                </a:lnTo>
                <a:lnTo>
                  <a:pt x="690927" y="85808"/>
                </a:lnTo>
                <a:lnTo>
                  <a:pt x="688499" y="83401"/>
                </a:lnTo>
                <a:lnTo>
                  <a:pt x="688499" y="36354"/>
                </a:lnTo>
                <a:lnTo>
                  <a:pt x="699425" y="36354"/>
                </a:lnTo>
                <a:lnTo>
                  <a:pt x="699425" y="26962"/>
                </a:lnTo>
                <a:lnTo>
                  <a:pt x="688499" y="26962"/>
                </a:lnTo>
                <a:lnTo>
                  <a:pt x="688499" y="7858"/>
                </a:lnTo>
                <a:lnTo>
                  <a:pt x="676870" y="7858"/>
                </a:lnTo>
                <a:lnTo>
                  <a:pt x="676870" y="26962"/>
                </a:lnTo>
                <a:lnTo>
                  <a:pt x="667605" y="26962"/>
                </a:lnTo>
                <a:lnTo>
                  <a:pt x="667605" y="36354"/>
                </a:lnTo>
                <a:lnTo>
                  <a:pt x="676870" y="36354"/>
                </a:lnTo>
                <a:lnTo>
                  <a:pt x="676870" y="86042"/>
                </a:lnTo>
                <a:lnTo>
                  <a:pt x="677828" y="89610"/>
                </a:lnTo>
                <a:lnTo>
                  <a:pt x="679745" y="92357"/>
                </a:lnTo>
                <a:lnTo>
                  <a:pt x="681662" y="95104"/>
                </a:lnTo>
                <a:lnTo>
                  <a:pt x="685304" y="96478"/>
                </a:lnTo>
                <a:lnTo>
                  <a:pt x="690671" y="96478"/>
                </a:lnTo>
                <a:close/>
              </a:path>
              <a:path w="3808215" h="123442">
                <a:moveTo>
                  <a:pt x="531613" y="95392"/>
                </a:moveTo>
                <a:lnTo>
                  <a:pt x="531613" y="86638"/>
                </a:lnTo>
                <a:lnTo>
                  <a:pt x="532359" y="72092"/>
                </a:lnTo>
                <a:lnTo>
                  <a:pt x="531549" y="66874"/>
                </a:lnTo>
                <a:lnTo>
                  <a:pt x="531549" y="51540"/>
                </a:lnTo>
                <a:lnTo>
                  <a:pt x="533519" y="45150"/>
                </a:lnTo>
                <a:lnTo>
                  <a:pt x="537460" y="41274"/>
                </a:lnTo>
                <a:lnTo>
                  <a:pt x="541400" y="37398"/>
                </a:lnTo>
                <a:lnTo>
                  <a:pt x="545990" y="35460"/>
                </a:lnTo>
                <a:lnTo>
                  <a:pt x="557235" y="35460"/>
                </a:lnTo>
                <a:lnTo>
                  <a:pt x="561783" y="37824"/>
                </a:lnTo>
                <a:lnTo>
                  <a:pt x="564871" y="42552"/>
                </a:lnTo>
                <a:lnTo>
                  <a:pt x="567959" y="47280"/>
                </a:lnTo>
                <a:lnTo>
                  <a:pt x="569503" y="53244"/>
                </a:lnTo>
                <a:lnTo>
                  <a:pt x="569503" y="68535"/>
                </a:lnTo>
                <a:lnTo>
                  <a:pt x="567959" y="75052"/>
                </a:lnTo>
                <a:lnTo>
                  <a:pt x="564871" y="79994"/>
                </a:lnTo>
                <a:lnTo>
                  <a:pt x="561783" y="84935"/>
                </a:lnTo>
                <a:lnTo>
                  <a:pt x="557129" y="87405"/>
                </a:lnTo>
                <a:lnTo>
                  <a:pt x="542646" y="87405"/>
                </a:lnTo>
                <a:lnTo>
                  <a:pt x="537002" y="83636"/>
                </a:lnTo>
                <a:lnTo>
                  <a:pt x="533977" y="76096"/>
                </a:lnTo>
                <a:lnTo>
                  <a:pt x="534041" y="89918"/>
                </a:lnTo>
                <a:lnTo>
                  <a:pt x="536320" y="92304"/>
                </a:lnTo>
                <a:lnTo>
                  <a:pt x="538450" y="93795"/>
                </a:lnTo>
                <a:lnTo>
                  <a:pt x="542028" y="96308"/>
                </a:lnTo>
                <a:lnTo>
                  <a:pt x="546416" y="97564"/>
                </a:lnTo>
                <a:lnTo>
                  <a:pt x="560899" y="97564"/>
                </a:lnTo>
                <a:lnTo>
                  <a:pt x="568162" y="93986"/>
                </a:lnTo>
                <a:lnTo>
                  <a:pt x="573401" y="86830"/>
                </a:lnTo>
                <a:lnTo>
                  <a:pt x="574832" y="84727"/>
                </a:lnTo>
                <a:lnTo>
                  <a:pt x="579653" y="73421"/>
                </a:lnTo>
                <a:lnTo>
                  <a:pt x="581260" y="59867"/>
                </a:lnTo>
                <a:lnTo>
                  <a:pt x="581229" y="57749"/>
                </a:lnTo>
                <a:lnTo>
                  <a:pt x="579014" y="44023"/>
                </a:lnTo>
                <a:lnTo>
                  <a:pt x="573305" y="33958"/>
                </a:lnTo>
                <a:lnTo>
                  <a:pt x="568002" y="28102"/>
                </a:lnTo>
                <a:lnTo>
                  <a:pt x="561091" y="25173"/>
                </a:lnTo>
                <a:lnTo>
                  <a:pt x="548482" y="25173"/>
                </a:lnTo>
                <a:lnTo>
                  <a:pt x="544691" y="26036"/>
                </a:lnTo>
                <a:lnTo>
                  <a:pt x="541198" y="27761"/>
                </a:lnTo>
                <a:lnTo>
                  <a:pt x="537705" y="29486"/>
                </a:lnTo>
                <a:lnTo>
                  <a:pt x="534702" y="31988"/>
                </a:lnTo>
                <a:lnTo>
                  <a:pt x="532188" y="35268"/>
                </a:lnTo>
                <a:lnTo>
                  <a:pt x="532188" y="1213"/>
                </a:lnTo>
                <a:lnTo>
                  <a:pt x="521007" y="1213"/>
                </a:lnTo>
                <a:lnTo>
                  <a:pt x="521007" y="95392"/>
                </a:lnTo>
                <a:lnTo>
                  <a:pt x="531613" y="95392"/>
                </a:lnTo>
                <a:close/>
              </a:path>
              <a:path w="3808215" h="123442">
                <a:moveTo>
                  <a:pt x="12715" y="84210"/>
                </a:moveTo>
                <a:lnTo>
                  <a:pt x="12715" y="1532"/>
                </a:lnTo>
                <a:lnTo>
                  <a:pt x="0" y="1532"/>
                </a:lnTo>
                <a:lnTo>
                  <a:pt x="0" y="95392"/>
                </a:lnTo>
                <a:lnTo>
                  <a:pt x="60253" y="95392"/>
                </a:lnTo>
                <a:lnTo>
                  <a:pt x="60253" y="84210"/>
                </a:lnTo>
                <a:lnTo>
                  <a:pt x="12715" y="84210"/>
                </a:lnTo>
                <a:close/>
              </a:path>
              <a:path w="3808215" h="123442">
                <a:moveTo>
                  <a:pt x="90163" y="28030"/>
                </a:moveTo>
                <a:lnTo>
                  <a:pt x="79912" y="35715"/>
                </a:lnTo>
                <a:lnTo>
                  <a:pt x="83618" y="55714"/>
                </a:lnTo>
                <a:lnTo>
                  <a:pt x="83831" y="49836"/>
                </a:lnTo>
                <a:lnTo>
                  <a:pt x="85726" y="44991"/>
                </a:lnTo>
                <a:lnTo>
                  <a:pt x="89305" y="41178"/>
                </a:lnTo>
                <a:lnTo>
                  <a:pt x="92883" y="37366"/>
                </a:lnTo>
                <a:lnTo>
                  <a:pt x="90163" y="28030"/>
                </a:lnTo>
                <a:close/>
              </a:path>
              <a:path w="3808215" h="123442">
                <a:moveTo>
                  <a:pt x="133457" y="64851"/>
                </a:moveTo>
                <a:lnTo>
                  <a:pt x="133457" y="57950"/>
                </a:lnTo>
                <a:lnTo>
                  <a:pt x="133116" y="52924"/>
                </a:lnTo>
                <a:lnTo>
                  <a:pt x="132434" y="49772"/>
                </a:lnTo>
                <a:lnTo>
                  <a:pt x="131668" y="45172"/>
                </a:lnTo>
                <a:lnTo>
                  <a:pt x="130134" y="41146"/>
                </a:lnTo>
                <a:lnTo>
                  <a:pt x="127834" y="37696"/>
                </a:lnTo>
                <a:lnTo>
                  <a:pt x="125448" y="34075"/>
                </a:lnTo>
                <a:lnTo>
                  <a:pt x="121977" y="31126"/>
                </a:lnTo>
                <a:lnTo>
                  <a:pt x="117419" y="28847"/>
                </a:lnTo>
                <a:lnTo>
                  <a:pt x="112861" y="26568"/>
                </a:lnTo>
                <a:lnTo>
                  <a:pt x="108154" y="25429"/>
                </a:lnTo>
                <a:lnTo>
                  <a:pt x="103130" y="25429"/>
                </a:lnTo>
                <a:lnTo>
                  <a:pt x="90163" y="28030"/>
                </a:lnTo>
                <a:lnTo>
                  <a:pt x="92883" y="37366"/>
                </a:lnTo>
                <a:lnTo>
                  <a:pt x="97313" y="35460"/>
                </a:lnTo>
                <a:lnTo>
                  <a:pt x="109964" y="35460"/>
                </a:lnTo>
                <a:lnTo>
                  <a:pt x="115225" y="38229"/>
                </a:lnTo>
                <a:lnTo>
                  <a:pt x="118377" y="43766"/>
                </a:lnTo>
                <a:lnTo>
                  <a:pt x="120081" y="46748"/>
                </a:lnTo>
                <a:lnTo>
                  <a:pt x="121167" y="50730"/>
                </a:lnTo>
                <a:lnTo>
                  <a:pt x="121636" y="55714"/>
                </a:lnTo>
                <a:lnTo>
                  <a:pt x="83618" y="55714"/>
                </a:lnTo>
                <a:lnTo>
                  <a:pt x="79912" y="35715"/>
                </a:lnTo>
                <a:lnTo>
                  <a:pt x="78210" y="37838"/>
                </a:lnTo>
                <a:lnTo>
                  <a:pt x="72777" y="48907"/>
                </a:lnTo>
                <a:lnTo>
                  <a:pt x="70967" y="62487"/>
                </a:lnTo>
                <a:lnTo>
                  <a:pt x="71019" y="65010"/>
                </a:lnTo>
                <a:lnTo>
                  <a:pt x="73541" y="78353"/>
                </a:lnTo>
                <a:lnTo>
                  <a:pt x="79848" y="88523"/>
                </a:lnTo>
                <a:lnTo>
                  <a:pt x="85769" y="94721"/>
                </a:lnTo>
                <a:lnTo>
                  <a:pt x="92989" y="97820"/>
                </a:lnTo>
                <a:lnTo>
                  <a:pt x="105002" y="97820"/>
                </a:lnTo>
                <a:lnTo>
                  <a:pt x="108133" y="97479"/>
                </a:lnTo>
                <a:lnTo>
                  <a:pt x="110901" y="96797"/>
                </a:lnTo>
                <a:lnTo>
                  <a:pt x="116056" y="95605"/>
                </a:lnTo>
                <a:lnTo>
                  <a:pt x="120379" y="93305"/>
                </a:lnTo>
                <a:lnTo>
                  <a:pt x="123872" y="89897"/>
                </a:lnTo>
                <a:lnTo>
                  <a:pt x="125960" y="87938"/>
                </a:lnTo>
                <a:lnTo>
                  <a:pt x="127845" y="85414"/>
                </a:lnTo>
                <a:lnTo>
                  <a:pt x="129527" y="82326"/>
                </a:lnTo>
                <a:lnTo>
                  <a:pt x="131210" y="79237"/>
                </a:lnTo>
                <a:lnTo>
                  <a:pt x="132200" y="76437"/>
                </a:lnTo>
                <a:lnTo>
                  <a:pt x="132498" y="73924"/>
                </a:lnTo>
                <a:lnTo>
                  <a:pt x="121189" y="73924"/>
                </a:lnTo>
                <a:lnTo>
                  <a:pt x="120337" y="76948"/>
                </a:lnTo>
                <a:lnTo>
                  <a:pt x="118888" y="79610"/>
                </a:lnTo>
                <a:lnTo>
                  <a:pt x="116844" y="81910"/>
                </a:lnTo>
                <a:lnTo>
                  <a:pt x="113266" y="85872"/>
                </a:lnTo>
                <a:lnTo>
                  <a:pt x="108473" y="87852"/>
                </a:lnTo>
                <a:lnTo>
                  <a:pt x="96035" y="87852"/>
                </a:lnTo>
                <a:lnTo>
                  <a:pt x="91285" y="85755"/>
                </a:lnTo>
                <a:lnTo>
                  <a:pt x="88218" y="81559"/>
                </a:lnTo>
                <a:lnTo>
                  <a:pt x="85151" y="77363"/>
                </a:lnTo>
                <a:lnTo>
                  <a:pt x="83511" y="71794"/>
                </a:lnTo>
                <a:lnTo>
                  <a:pt x="83298" y="64851"/>
                </a:lnTo>
                <a:lnTo>
                  <a:pt x="133457" y="64851"/>
                </a:lnTo>
                <a:close/>
              </a:path>
              <a:path w="3808215" h="123442">
                <a:moveTo>
                  <a:pt x="206724" y="26962"/>
                </a:moveTo>
                <a:lnTo>
                  <a:pt x="194136" y="26962"/>
                </a:lnTo>
                <a:lnTo>
                  <a:pt x="175032" y="82677"/>
                </a:lnTo>
                <a:lnTo>
                  <a:pt x="156757" y="26962"/>
                </a:lnTo>
                <a:lnTo>
                  <a:pt x="143403" y="26962"/>
                </a:lnTo>
                <a:lnTo>
                  <a:pt x="168642" y="95392"/>
                </a:lnTo>
                <a:lnTo>
                  <a:pt x="180910" y="95392"/>
                </a:lnTo>
                <a:lnTo>
                  <a:pt x="206724" y="26962"/>
                </a:lnTo>
                <a:close/>
              </a:path>
              <a:path w="3808215" h="123442">
                <a:moveTo>
                  <a:pt x="231927" y="28030"/>
                </a:moveTo>
                <a:lnTo>
                  <a:pt x="221676" y="35715"/>
                </a:lnTo>
                <a:lnTo>
                  <a:pt x="225382" y="55714"/>
                </a:lnTo>
                <a:lnTo>
                  <a:pt x="225595" y="49836"/>
                </a:lnTo>
                <a:lnTo>
                  <a:pt x="227490" y="44991"/>
                </a:lnTo>
                <a:lnTo>
                  <a:pt x="231068" y="41178"/>
                </a:lnTo>
                <a:lnTo>
                  <a:pt x="234646" y="37366"/>
                </a:lnTo>
                <a:lnTo>
                  <a:pt x="231927" y="28030"/>
                </a:lnTo>
                <a:close/>
              </a:path>
              <a:path w="3808215" h="123442">
                <a:moveTo>
                  <a:pt x="275220" y="64851"/>
                </a:moveTo>
                <a:lnTo>
                  <a:pt x="275220" y="57950"/>
                </a:lnTo>
                <a:lnTo>
                  <a:pt x="274880" y="52924"/>
                </a:lnTo>
                <a:lnTo>
                  <a:pt x="274198" y="49772"/>
                </a:lnTo>
                <a:lnTo>
                  <a:pt x="273431" y="45172"/>
                </a:lnTo>
                <a:lnTo>
                  <a:pt x="271898" y="41146"/>
                </a:lnTo>
                <a:lnTo>
                  <a:pt x="269598" y="37696"/>
                </a:lnTo>
                <a:lnTo>
                  <a:pt x="267212" y="34076"/>
                </a:lnTo>
                <a:lnTo>
                  <a:pt x="263740" y="31126"/>
                </a:lnTo>
                <a:lnTo>
                  <a:pt x="259183" y="28847"/>
                </a:lnTo>
                <a:lnTo>
                  <a:pt x="254625" y="26568"/>
                </a:lnTo>
                <a:lnTo>
                  <a:pt x="249918" y="25429"/>
                </a:lnTo>
                <a:lnTo>
                  <a:pt x="244894" y="25429"/>
                </a:lnTo>
                <a:lnTo>
                  <a:pt x="231927" y="28030"/>
                </a:lnTo>
                <a:lnTo>
                  <a:pt x="234646" y="37366"/>
                </a:lnTo>
                <a:lnTo>
                  <a:pt x="239077" y="35460"/>
                </a:lnTo>
                <a:lnTo>
                  <a:pt x="251728" y="35460"/>
                </a:lnTo>
                <a:lnTo>
                  <a:pt x="256989" y="38229"/>
                </a:lnTo>
                <a:lnTo>
                  <a:pt x="260141" y="43766"/>
                </a:lnTo>
                <a:lnTo>
                  <a:pt x="261845" y="46748"/>
                </a:lnTo>
                <a:lnTo>
                  <a:pt x="262931" y="50730"/>
                </a:lnTo>
                <a:lnTo>
                  <a:pt x="263400" y="55714"/>
                </a:lnTo>
                <a:lnTo>
                  <a:pt x="225382" y="55714"/>
                </a:lnTo>
                <a:lnTo>
                  <a:pt x="221676" y="35715"/>
                </a:lnTo>
                <a:lnTo>
                  <a:pt x="219974" y="37838"/>
                </a:lnTo>
                <a:lnTo>
                  <a:pt x="214541" y="48908"/>
                </a:lnTo>
                <a:lnTo>
                  <a:pt x="212730" y="62487"/>
                </a:lnTo>
                <a:lnTo>
                  <a:pt x="212782" y="65011"/>
                </a:lnTo>
                <a:lnTo>
                  <a:pt x="215304" y="78353"/>
                </a:lnTo>
                <a:lnTo>
                  <a:pt x="221612" y="88523"/>
                </a:lnTo>
                <a:lnTo>
                  <a:pt x="227533" y="94721"/>
                </a:lnTo>
                <a:lnTo>
                  <a:pt x="234753" y="97820"/>
                </a:lnTo>
                <a:lnTo>
                  <a:pt x="246765" y="97820"/>
                </a:lnTo>
                <a:lnTo>
                  <a:pt x="249896" y="97479"/>
                </a:lnTo>
                <a:lnTo>
                  <a:pt x="252665" y="96797"/>
                </a:lnTo>
                <a:lnTo>
                  <a:pt x="257819" y="95605"/>
                </a:lnTo>
                <a:lnTo>
                  <a:pt x="262143" y="93305"/>
                </a:lnTo>
                <a:lnTo>
                  <a:pt x="265636" y="89897"/>
                </a:lnTo>
                <a:lnTo>
                  <a:pt x="267723" y="87938"/>
                </a:lnTo>
                <a:lnTo>
                  <a:pt x="269608" y="85414"/>
                </a:lnTo>
                <a:lnTo>
                  <a:pt x="271291" y="82326"/>
                </a:lnTo>
                <a:lnTo>
                  <a:pt x="272973" y="79237"/>
                </a:lnTo>
                <a:lnTo>
                  <a:pt x="273964" y="76437"/>
                </a:lnTo>
                <a:lnTo>
                  <a:pt x="274262" y="73924"/>
                </a:lnTo>
                <a:lnTo>
                  <a:pt x="262952" y="73924"/>
                </a:lnTo>
                <a:lnTo>
                  <a:pt x="262100" y="76948"/>
                </a:lnTo>
                <a:lnTo>
                  <a:pt x="260652" y="79610"/>
                </a:lnTo>
                <a:lnTo>
                  <a:pt x="258607" y="81910"/>
                </a:lnTo>
                <a:lnTo>
                  <a:pt x="255029" y="85872"/>
                </a:lnTo>
                <a:lnTo>
                  <a:pt x="250237" y="87852"/>
                </a:lnTo>
                <a:lnTo>
                  <a:pt x="237799" y="87852"/>
                </a:lnTo>
                <a:lnTo>
                  <a:pt x="233049" y="85755"/>
                </a:lnTo>
                <a:lnTo>
                  <a:pt x="229982" y="81559"/>
                </a:lnTo>
                <a:lnTo>
                  <a:pt x="226915" y="77363"/>
                </a:lnTo>
                <a:lnTo>
                  <a:pt x="225275" y="71794"/>
                </a:lnTo>
                <a:lnTo>
                  <a:pt x="225062" y="64851"/>
                </a:lnTo>
                <a:lnTo>
                  <a:pt x="275220" y="64851"/>
                </a:lnTo>
                <a:close/>
              </a:path>
              <a:path w="3808215" h="123442">
                <a:moveTo>
                  <a:pt x="293218" y="26962"/>
                </a:moveTo>
                <a:lnTo>
                  <a:pt x="293218" y="95392"/>
                </a:lnTo>
                <a:lnTo>
                  <a:pt x="304719" y="95392"/>
                </a:lnTo>
                <a:lnTo>
                  <a:pt x="304719" y="51178"/>
                </a:lnTo>
                <a:lnTo>
                  <a:pt x="306274" y="46886"/>
                </a:lnTo>
                <a:lnTo>
                  <a:pt x="309383" y="43159"/>
                </a:lnTo>
                <a:lnTo>
                  <a:pt x="312493" y="39432"/>
                </a:lnTo>
                <a:lnTo>
                  <a:pt x="316944" y="37568"/>
                </a:lnTo>
                <a:lnTo>
                  <a:pt x="324047" y="37590"/>
                </a:lnTo>
                <a:lnTo>
                  <a:pt x="326507" y="37888"/>
                </a:lnTo>
                <a:lnTo>
                  <a:pt x="326507" y="25748"/>
                </a:lnTo>
                <a:lnTo>
                  <a:pt x="325272" y="25620"/>
                </a:lnTo>
                <a:lnTo>
                  <a:pt x="322801" y="25429"/>
                </a:lnTo>
                <a:lnTo>
                  <a:pt x="318244" y="25429"/>
                </a:lnTo>
                <a:lnTo>
                  <a:pt x="314218" y="27079"/>
                </a:lnTo>
                <a:lnTo>
                  <a:pt x="310725" y="30380"/>
                </a:lnTo>
                <a:lnTo>
                  <a:pt x="307232" y="33682"/>
                </a:lnTo>
                <a:lnTo>
                  <a:pt x="305038" y="36482"/>
                </a:lnTo>
                <a:lnTo>
                  <a:pt x="304144" y="38782"/>
                </a:lnTo>
                <a:lnTo>
                  <a:pt x="304144" y="26962"/>
                </a:lnTo>
                <a:lnTo>
                  <a:pt x="293218" y="26962"/>
                </a:lnTo>
                <a:close/>
              </a:path>
              <a:path w="3808215" h="123442">
                <a:moveTo>
                  <a:pt x="351881" y="28030"/>
                </a:moveTo>
                <a:lnTo>
                  <a:pt x="341630" y="35715"/>
                </a:lnTo>
                <a:lnTo>
                  <a:pt x="345335" y="55714"/>
                </a:lnTo>
                <a:lnTo>
                  <a:pt x="345548" y="49836"/>
                </a:lnTo>
                <a:lnTo>
                  <a:pt x="347444" y="44991"/>
                </a:lnTo>
                <a:lnTo>
                  <a:pt x="351022" y="41178"/>
                </a:lnTo>
                <a:lnTo>
                  <a:pt x="354600" y="37366"/>
                </a:lnTo>
                <a:lnTo>
                  <a:pt x="351881" y="28030"/>
                </a:lnTo>
                <a:close/>
              </a:path>
              <a:path w="3808215" h="123442">
                <a:moveTo>
                  <a:pt x="395174" y="64851"/>
                </a:moveTo>
                <a:lnTo>
                  <a:pt x="395174" y="57950"/>
                </a:lnTo>
                <a:lnTo>
                  <a:pt x="394833" y="52924"/>
                </a:lnTo>
                <a:lnTo>
                  <a:pt x="394152" y="49772"/>
                </a:lnTo>
                <a:lnTo>
                  <a:pt x="393385" y="45172"/>
                </a:lnTo>
                <a:lnTo>
                  <a:pt x="391852" y="41146"/>
                </a:lnTo>
                <a:lnTo>
                  <a:pt x="389551" y="37696"/>
                </a:lnTo>
                <a:lnTo>
                  <a:pt x="387166" y="34076"/>
                </a:lnTo>
                <a:lnTo>
                  <a:pt x="383694" y="31126"/>
                </a:lnTo>
                <a:lnTo>
                  <a:pt x="379136" y="28847"/>
                </a:lnTo>
                <a:lnTo>
                  <a:pt x="374578" y="26568"/>
                </a:lnTo>
                <a:lnTo>
                  <a:pt x="369871" y="25429"/>
                </a:lnTo>
                <a:lnTo>
                  <a:pt x="364848" y="25429"/>
                </a:lnTo>
                <a:lnTo>
                  <a:pt x="351881" y="28030"/>
                </a:lnTo>
                <a:lnTo>
                  <a:pt x="354600" y="37366"/>
                </a:lnTo>
                <a:lnTo>
                  <a:pt x="359030" y="35460"/>
                </a:lnTo>
                <a:lnTo>
                  <a:pt x="371682" y="35460"/>
                </a:lnTo>
                <a:lnTo>
                  <a:pt x="376943" y="38229"/>
                </a:lnTo>
                <a:lnTo>
                  <a:pt x="380095" y="43766"/>
                </a:lnTo>
                <a:lnTo>
                  <a:pt x="381799" y="46748"/>
                </a:lnTo>
                <a:lnTo>
                  <a:pt x="382885" y="50730"/>
                </a:lnTo>
                <a:lnTo>
                  <a:pt x="383353" y="55714"/>
                </a:lnTo>
                <a:lnTo>
                  <a:pt x="345335" y="55714"/>
                </a:lnTo>
                <a:lnTo>
                  <a:pt x="341630" y="35715"/>
                </a:lnTo>
                <a:lnTo>
                  <a:pt x="339928" y="37838"/>
                </a:lnTo>
                <a:lnTo>
                  <a:pt x="334495" y="48908"/>
                </a:lnTo>
                <a:lnTo>
                  <a:pt x="332684" y="62487"/>
                </a:lnTo>
                <a:lnTo>
                  <a:pt x="332736" y="65011"/>
                </a:lnTo>
                <a:lnTo>
                  <a:pt x="335258" y="78353"/>
                </a:lnTo>
                <a:lnTo>
                  <a:pt x="341566" y="88523"/>
                </a:lnTo>
                <a:lnTo>
                  <a:pt x="347487" y="94721"/>
                </a:lnTo>
                <a:lnTo>
                  <a:pt x="354707" y="97820"/>
                </a:lnTo>
                <a:lnTo>
                  <a:pt x="366719" y="97820"/>
                </a:lnTo>
                <a:lnTo>
                  <a:pt x="369850" y="97479"/>
                </a:lnTo>
                <a:lnTo>
                  <a:pt x="372619" y="96798"/>
                </a:lnTo>
                <a:lnTo>
                  <a:pt x="377773" y="95605"/>
                </a:lnTo>
                <a:lnTo>
                  <a:pt x="382097" y="93305"/>
                </a:lnTo>
                <a:lnTo>
                  <a:pt x="385590" y="89897"/>
                </a:lnTo>
                <a:lnTo>
                  <a:pt x="387677" y="87938"/>
                </a:lnTo>
                <a:lnTo>
                  <a:pt x="389562" y="85414"/>
                </a:lnTo>
                <a:lnTo>
                  <a:pt x="391245" y="82326"/>
                </a:lnTo>
                <a:lnTo>
                  <a:pt x="392927" y="79237"/>
                </a:lnTo>
                <a:lnTo>
                  <a:pt x="393918" y="76437"/>
                </a:lnTo>
                <a:lnTo>
                  <a:pt x="394216" y="73924"/>
                </a:lnTo>
                <a:lnTo>
                  <a:pt x="382906" y="73924"/>
                </a:lnTo>
                <a:lnTo>
                  <a:pt x="382054" y="76948"/>
                </a:lnTo>
                <a:lnTo>
                  <a:pt x="380606" y="79610"/>
                </a:lnTo>
                <a:lnTo>
                  <a:pt x="378561" y="81910"/>
                </a:lnTo>
                <a:lnTo>
                  <a:pt x="374983" y="85872"/>
                </a:lnTo>
                <a:lnTo>
                  <a:pt x="370191" y="87852"/>
                </a:lnTo>
                <a:lnTo>
                  <a:pt x="357753" y="87852"/>
                </a:lnTo>
                <a:lnTo>
                  <a:pt x="353003" y="85755"/>
                </a:lnTo>
                <a:lnTo>
                  <a:pt x="349936" y="81559"/>
                </a:lnTo>
                <a:lnTo>
                  <a:pt x="346869" y="77363"/>
                </a:lnTo>
                <a:lnTo>
                  <a:pt x="345229" y="71794"/>
                </a:lnTo>
                <a:lnTo>
                  <a:pt x="345016" y="64851"/>
                </a:lnTo>
                <a:lnTo>
                  <a:pt x="395174" y="64851"/>
                </a:lnTo>
                <a:close/>
              </a:path>
              <a:path w="3808215" h="123442">
                <a:moveTo>
                  <a:pt x="424801" y="80377"/>
                </a:moveTo>
                <a:lnTo>
                  <a:pt x="421691" y="75436"/>
                </a:lnTo>
                <a:lnTo>
                  <a:pt x="420136" y="69302"/>
                </a:lnTo>
                <a:lnTo>
                  <a:pt x="420136" y="53371"/>
                </a:lnTo>
                <a:lnTo>
                  <a:pt x="421936" y="46854"/>
                </a:lnTo>
                <a:lnTo>
                  <a:pt x="425535" y="42424"/>
                </a:lnTo>
                <a:lnTo>
                  <a:pt x="429135" y="37994"/>
                </a:lnTo>
                <a:lnTo>
                  <a:pt x="433831" y="35779"/>
                </a:lnTo>
                <a:lnTo>
                  <a:pt x="444821" y="35779"/>
                </a:lnTo>
                <a:lnTo>
                  <a:pt x="449188" y="37856"/>
                </a:lnTo>
                <a:lnTo>
                  <a:pt x="452723" y="42009"/>
                </a:lnTo>
                <a:lnTo>
                  <a:pt x="456259" y="46162"/>
                </a:lnTo>
                <a:lnTo>
                  <a:pt x="458026" y="52562"/>
                </a:lnTo>
                <a:lnTo>
                  <a:pt x="458026" y="69771"/>
                </a:lnTo>
                <a:lnTo>
                  <a:pt x="456312" y="76341"/>
                </a:lnTo>
                <a:lnTo>
                  <a:pt x="452883" y="80920"/>
                </a:lnTo>
                <a:lnTo>
                  <a:pt x="449454" y="85499"/>
                </a:lnTo>
                <a:lnTo>
                  <a:pt x="445098" y="96883"/>
                </a:lnTo>
                <a:lnTo>
                  <a:pt x="448762" y="95008"/>
                </a:lnTo>
                <a:lnTo>
                  <a:pt x="452425" y="93134"/>
                </a:lnTo>
                <a:lnTo>
                  <a:pt x="455598" y="90089"/>
                </a:lnTo>
                <a:lnTo>
                  <a:pt x="458282" y="85872"/>
                </a:lnTo>
                <a:lnTo>
                  <a:pt x="458282" y="95392"/>
                </a:lnTo>
                <a:lnTo>
                  <a:pt x="468633" y="95392"/>
                </a:lnTo>
                <a:lnTo>
                  <a:pt x="468633" y="1213"/>
                </a:lnTo>
                <a:lnTo>
                  <a:pt x="457579" y="1213"/>
                </a:lnTo>
                <a:lnTo>
                  <a:pt x="457579" y="35779"/>
                </a:lnTo>
                <a:lnTo>
                  <a:pt x="454981" y="32585"/>
                </a:lnTo>
                <a:lnTo>
                  <a:pt x="452659" y="30348"/>
                </a:lnTo>
                <a:lnTo>
                  <a:pt x="450615" y="29071"/>
                </a:lnTo>
                <a:lnTo>
                  <a:pt x="447079" y="26856"/>
                </a:lnTo>
                <a:lnTo>
                  <a:pt x="442691" y="25748"/>
                </a:lnTo>
                <a:lnTo>
                  <a:pt x="427995" y="25748"/>
                </a:lnTo>
                <a:lnTo>
                  <a:pt x="420722" y="29401"/>
                </a:lnTo>
                <a:lnTo>
                  <a:pt x="415632" y="36706"/>
                </a:lnTo>
                <a:lnTo>
                  <a:pt x="409684" y="49438"/>
                </a:lnTo>
                <a:lnTo>
                  <a:pt x="407996" y="62615"/>
                </a:lnTo>
                <a:lnTo>
                  <a:pt x="408023" y="64402"/>
                </a:lnTo>
                <a:lnTo>
                  <a:pt x="410332" y="77717"/>
                </a:lnTo>
                <a:lnTo>
                  <a:pt x="416366" y="88204"/>
                </a:lnTo>
                <a:lnTo>
                  <a:pt x="421947" y="94615"/>
                </a:lnTo>
                <a:lnTo>
                  <a:pt x="428549" y="97820"/>
                </a:lnTo>
                <a:lnTo>
                  <a:pt x="427910" y="85318"/>
                </a:lnTo>
                <a:lnTo>
                  <a:pt x="424801" y="80377"/>
                </a:lnTo>
                <a:close/>
              </a:path>
              <a:path w="3808215" h="123442">
                <a:moveTo>
                  <a:pt x="427910" y="85318"/>
                </a:moveTo>
                <a:lnTo>
                  <a:pt x="428549" y="97820"/>
                </a:lnTo>
                <a:lnTo>
                  <a:pt x="440902" y="97820"/>
                </a:lnTo>
                <a:lnTo>
                  <a:pt x="445098" y="96883"/>
                </a:lnTo>
                <a:lnTo>
                  <a:pt x="449454" y="85499"/>
                </a:lnTo>
                <a:lnTo>
                  <a:pt x="445077" y="87789"/>
                </a:lnTo>
                <a:lnTo>
                  <a:pt x="432894" y="87789"/>
                </a:lnTo>
                <a:lnTo>
                  <a:pt x="427910" y="85318"/>
                </a:lnTo>
                <a:close/>
              </a:path>
              <a:path w="3808215" h="123442">
                <a:moveTo>
                  <a:pt x="532359" y="72092"/>
                </a:moveTo>
                <a:lnTo>
                  <a:pt x="531613" y="86638"/>
                </a:lnTo>
                <a:lnTo>
                  <a:pt x="534041" y="89918"/>
                </a:lnTo>
                <a:lnTo>
                  <a:pt x="533977" y="76096"/>
                </a:lnTo>
                <a:lnTo>
                  <a:pt x="532359" y="72092"/>
                </a:lnTo>
                <a:close/>
              </a:path>
              <a:path w="3808215" h="123442">
                <a:moveTo>
                  <a:pt x="641077" y="79323"/>
                </a:moveTo>
                <a:lnTo>
                  <a:pt x="638245" y="85094"/>
                </a:lnTo>
                <a:lnTo>
                  <a:pt x="633016" y="87980"/>
                </a:lnTo>
                <a:lnTo>
                  <a:pt x="618448" y="87980"/>
                </a:lnTo>
                <a:lnTo>
                  <a:pt x="613379" y="85552"/>
                </a:lnTo>
                <a:lnTo>
                  <a:pt x="610184" y="80696"/>
                </a:lnTo>
                <a:lnTo>
                  <a:pt x="614891" y="97884"/>
                </a:lnTo>
                <a:lnTo>
                  <a:pt x="626526" y="97836"/>
                </a:lnTo>
                <a:lnTo>
                  <a:pt x="639841" y="94812"/>
                </a:lnTo>
                <a:lnTo>
                  <a:pt x="641077" y="79323"/>
                </a:lnTo>
                <a:close/>
              </a:path>
              <a:path w="3808215" h="123442">
                <a:moveTo>
                  <a:pt x="593571" y="62678"/>
                </a:moveTo>
                <a:lnTo>
                  <a:pt x="593599" y="64525"/>
                </a:lnTo>
                <a:lnTo>
                  <a:pt x="595896" y="77881"/>
                </a:lnTo>
                <a:lnTo>
                  <a:pt x="601877" y="88332"/>
                </a:lnTo>
                <a:lnTo>
                  <a:pt x="607415" y="94700"/>
                </a:lnTo>
                <a:lnTo>
                  <a:pt x="614891" y="97884"/>
                </a:lnTo>
                <a:lnTo>
                  <a:pt x="610184" y="80696"/>
                </a:lnTo>
                <a:lnTo>
                  <a:pt x="606989" y="75840"/>
                </a:lnTo>
                <a:lnTo>
                  <a:pt x="605392" y="69771"/>
                </a:lnTo>
                <a:lnTo>
                  <a:pt x="605392" y="54905"/>
                </a:lnTo>
                <a:lnTo>
                  <a:pt x="606989" y="48430"/>
                </a:lnTo>
                <a:lnTo>
                  <a:pt x="610184" y="43063"/>
                </a:lnTo>
                <a:lnTo>
                  <a:pt x="613379" y="37696"/>
                </a:lnTo>
                <a:lnTo>
                  <a:pt x="618490" y="35013"/>
                </a:lnTo>
                <a:lnTo>
                  <a:pt x="633442" y="35013"/>
                </a:lnTo>
                <a:lnTo>
                  <a:pt x="639022" y="38165"/>
                </a:lnTo>
                <a:lnTo>
                  <a:pt x="642260" y="44469"/>
                </a:lnTo>
                <a:lnTo>
                  <a:pt x="644304" y="48473"/>
                </a:lnTo>
                <a:lnTo>
                  <a:pt x="645327" y="53670"/>
                </a:lnTo>
                <a:lnTo>
                  <a:pt x="645327" y="67130"/>
                </a:lnTo>
                <a:lnTo>
                  <a:pt x="643910" y="73551"/>
                </a:lnTo>
                <a:lnTo>
                  <a:pt x="641077" y="79323"/>
                </a:lnTo>
                <a:lnTo>
                  <a:pt x="639841" y="94812"/>
                </a:lnTo>
                <a:lnTo>
                  <a:pt x="649288" y="87086"/>
                </a:lnTo>
                <a:lnTo>
                  <a:pt x="650947" y="84664"/>
                </a:lnTo>
                <a:lnTo>
                  <a:pt x="655741" y="73343"/>
                </a:lnTo>
                <a:lnTo>
                  <a:pt x="657339" y="59739"/>
                </a:lnTo>
                <a:lnTo>
                  <a:pt x="657286" y="57169"/>
                </a:lnTo>
                <a:lnTo>
                  <a:pt x="654692" y="43713"/>
                </a:lnTo>
                <a:lnTo>
                  <a:pt x="648202" y="33799"/>
                </a:lnTo>
                <a:lnTo>
                  <a:pt x="642111" y="27920"/>
                </a:lnTo>
                <a:lnTo>
                  <a:pt x="634656" y="24981"/>
                </a:lnTo>
                <a:lnTo>
                  <a:pt x="625563" y="24982"/>
                </a:lnTo>
                <a:lnTo>
                  <a:pt x="612470" y="27585"/>
                </a:lnTo>
                <a:lnTo>
                  <a:pt x="602325" y="35204"/>
                </a:lnTo>
                <a:lnTo>
                  <a:pt x="600363" y="37740"/>
                </a:lnTo>
                <a:lnTo>
                  <a:pt x="595269" y="48846"/>
                </a:lnTo>
                <a:lnTo>
                  <a:pt x="593571" y="62678"/>
                </a:lnTo>
                <a:close/>
              </a:path>
              <a:path w="3808215" h="123442">
                <a:moveTo>
                  <a:pt x="782841" y="79323"/>
                </a:moveTo>
                <a:lnTo>
                  <a:pt x="780008" y="85094"/>
                </a:lnTo>
                <a:lnTo>
                  <a:pt x="774780" y="87980"/>
                </a:lnTo>
                <a:lnTo>
                  <a:pt x="760211" y="87980"/>
                </a:lnTo>
                <a:lnTo>
                  <a:pt x="755142" y="85552"/>
                </a:lnTo>
                <a:lnTo>
                  <a:pt x="751948" y="80696"/>
                </a:lnTo>
                <a:lnTo>
                  <a:pt x="756654" y="97884"/>
                </a:lnTo>
                <a:lnTo>
                  <a:pt x="768290" y="97836"/>
                </a:lnTo>
                <a:lnTo>
                  <a:pt x="781605" y="94812"/>
                </a:lnTo>
                <a:lnTo>
                  <a:pt x="782841" y="79323"/>
                </a:lnTo>
                <a:close/>
              </a:path>
              <a:path w="3808215" h="123442">
                <a:moveTo>
                  <a:pt x="735335" y="62679"/>
                </a:moveTo>
                <a:lnTo>
                  <a:pt x="735363" y="64525"/>
                </a:lnTo>
                <a:lnTo>
                  <a:pt x="737659" y="77881"/>
                </a:lnTo>
                <a:lnTo>
                  <a:pt x="743641" y="88332"/>
                </a:lnTo>
                <a:lnTo>
                  <a:pt x="749179" y="94700"/>
                </a:lnTo>
                <a:lnTo>
                  <a:pt x="756654" y="97884"/>
                </a:lnTo>
                <a:lnTo>
                  <a:pt x="751948" y="80696"/>
                </a:lnTo>
                <a:lnTo>
                  <a:pt x="748753" y="75841"/>
                </a:lnTo>
                <a:lnTo>
                  <a:pt x="747155" y="69771"/>
                </a:lnTo>
                <a:lnTo>
                  <a:pt x="747155" y="54905"/>
                </a:lnTo>
                <a:lnTo>
                  <a:pt x="748753" y="48430"/>
                </a:lnTo>
                <a:lnTo>
                  <a:pt x="751948" y="43063"/>
                </a:lnTo>
                <a:lnTo>
                  <a:pt x="755142" y="37696"/>
                </a:lnTo>
                <a:lnTo>
                  <a:pt x="760254" y="35013"/>
                </a:lnTo>
                <a:lnTo>
                  <a:pt x="775206" y="35013"/>
                </a:lnTo>
                <a:lnTo>
                  <a:pt x="780786" y="38165"/>
                </a:lnTo>
                <a:lnTo>
                  <a:pt x="784023" y="44469"/>
                </a:lnTo>
                <a:lnTo>
                  <a:pt x="786068" y="48473"/>
                </a:lnTo>
                <a:lnTo>
                  <a:pt x="787090" y="53670"/>
                </a:lnTo>
                <a:lnTo>
                  <a:pt x="787090" y="67130"/>
                </a:lnTo>
                <a:lnTo>
                  <a:pt x="785674" y="73551"/>
                </a:lnTo>
                <a:lnTo>
                  <a:pt x="782841" y="79323"/>
                </a:lnTo>
                <a:lnTo>
                  <a:pt x="781605" y="94812"/>
                </a:lnTo>
                <a:lnTo>
                  <a:pt x="791052" y="87086"/>
                </a:lnTo>
                <a:lnTo>
                  <a:pt x="792711" y="84664"/>
                </a:lnTo>
                <a:lnTo>
                  <a:pt x="797505" y="73343"/>
                </a:lnTo>
                <a:lnTo>
                  <a:pt x="799103" y="59739"/>
                </a:lnTo>
                <a:lnTo>
                  <a:pt x="799049" y="57169"/>
                </a:lnTo>
                <a:lnTo>
                  <a:pt x="796456" y="43713"/>
                </a:lnTo>
                <a:lnTo>
                  <a:pt x="789966" y="33799"/>
                </a:lnTo>
                <a:lnTo>
                  <a:pt x="783874" y="27921"/>
                </a:lnTo>
                <a:lnTo>
                  <a:pt x="776420" y="24981"/>
                </a:lnTo>
                <a:lnTo>
                  <a:pt x="767326" y="24982"/>
                </a:lnTo>
                <a:lnTo>
                  <a:pt x="754234" y="27585"/>
                </a:lnTo>
                <a:lnTo>
                  <a:pt x="744088" y="35204"/>
                </a:lnTo>
                <a:lnTo>
                  <a:pt x="742127" y="37740"/>
                </a:lnTo>
                <a:lnTo>
                  <a:pt x="737033" y="48846"/>
                </a:lnTo>
                <a:lnTo>
                  <a:pt x="735335" y="62679"/>
                </a:lnTo>
                <a:close/>
              </a:path>
              <a:path w="3808215" h="123442">
                <a:moveTo>
                  <a:pt x="922379" y="53031"/>
                </a:moveTo>
                <a:lnTo>
                  <a:pt x="922379" y="64851"/>
                </a:lnTo>
                <a:lnTo>
                  <a:pt x="954455" y="64851"/>
                </a:lnTo>
                <a:lnTo>
                  <a:pt x="954455" y="53031"/>
                </a:lnTo>
                <a:lnTo>
                  <a:pt x="922379" y="53031"/>
                </a:lnTo>
                <a:close/>
              </a:path>
              <a:path w="3808215" h="123442">
                <a:moveTo>
                  <a:pt x="980503" y="26962"/>
                </a:moveTo>
                <a:lnTo>
                  <a:pt x="968746" y="26962"/>
                </a:lnTo>
                <a:lnTo>
                  <a:pt x="968746" y="79312"/>
                </a:lnTo>
                <a:lnTo>
                  <a:pt x="969705" y="83976"/>
                </a:lnTo>
                <a:lnTo>
                  <a:pt x="971621" y="87469"/>
                </a:lnTo>
                <a:lnTo>
                  <a:pt x="975157" y="93986"/>
                </a:lnTo>
                <a:lnTo>
                  <a:pt x="981802" y="97245"/>
                </a:lnTo>
                <a:lnTo>
                  <a:pt x="997819" y="97245"/>
                </a:lnTo>
                <a:lnTo>
                  <a:pt x="1003144" y="95456"/>
                </a:lnTo>
                <a:lnTo>
                  <a:pt x="1007531" y="91878"/>
                </a:lnTo>
                <a:lnTo>
                  <a:pt x="1009746" y="90089"/>
                </a:lnTo>
                <a:lnTo>
                  <a:pt x="1011599" y="87895"/>
                </a:lnTo>
                <a:lnTo>
                  <a:pt x="1013090" y="85297"/>
                </a:lnTo>
                <a:lnTo>
                  <a:pt x="1012962" y="95392"/>
                </a:lnTo>
                <a:lnTo>
                  <a:pt x="1023824" y="95392"/>
                </a:lnTo>
                <a:lnTo>
                  <a:pt x="1023824" y="26962"/>
                </a:lnTo>
                <a:lnTo>
                  <a:pt x="1012323" y="26962"/>
                </a:lnTo>
                <a:lnTo>
                  <a:pt x="1012323" y="67258"/>
                </a:lnTo>
                <a:lnTo>
                  <a:pt x="1011535" y="72518"/>
                </a:lnTo>
                <a:lnTo>
                  <a:pt x="1009959" y="76352"/>
                </a:lnTo>
                <a:lnTo>
                  <a:pt x="1007062" y="83508"/>
                </a:lnTo>
                <a:lnTo>
                  <a:pt x="1001610" y="87086"/>
                </a:lnTo>
                <a:lnTo>
                  <a:pt x="988022" y="87086"/>
                </a:lnTo>
                <a:lnTo>
                  <a:pt x="984209" y="85041"/>
                </a:lnTo>
                <a:lnTo>
                  <a:pt x="982164" y="80952"/>
                </a:lnTo>
                <a:lnTo>
                  <a:pt x="981057" y="78737"/>
                </a:lnTo>
                <a:lnTo>
                  <a:pt x="980503" y="75883"/>
                </a:lnTo>
                <a:lnTo>
                  <a:pt x="980503" y="26962"/>
                </a:lnTo>
                <a:close/>
              </a:path>
              <a:path w="3808215" h="123442">
                <a:moveTo>
                  <a:pt x="1062780" y="94306"/>
                </a:moveTo>
                <a:lnTo>
                  <a:pt x="1066273" y="96563"/>
                </a:lnTo>
                <a:lnTo>
                  <a:pt x="1070596" y="97692"/>
                </a:lnTo>
                <a:lnTo>
                  <a:pt x="1082311" y="97692"/>
                </a:lnTo>
                <a:lnTo>
                  <a:pt x="1088061" y="95669"/>
                </a:lnTo>
                <a:lnTo>
                  <a:pt x="1093002" y="91622"/>
                </a:lnTo>
                <a:lnTo>
                  <a:pt x="1098177" y="85945"/>
                </a:lnTo>
                <a:lnTo>
                  <a:pt x="1103066" y="74591"/>
                </a:lnTo>
                <a:lnTo>
                  <a:pt x="1104695" y="59676"/>
                </a:lnTo>
                <a:lnTo>
                  <a:pt x="1104676" y="58055"/>
                </a:lnTo>
                <a:lnTo>
                  <a:pt x="1102461" y="44410"/>
                </a:lnTo>
                <a:lnTo>
                  <a:pt x="1096581" y="34214"/>
                </a:lnTo>
                <a:lnTo>
                  <a:pt x="1091171" y="28272"/>
                </a:lnTo>
                <a:lnTo>
                  <a:pt x="1084590" y="25301"/>
                </a:lnTo>
                <a:lnTo>
                  <a:pt x="1071597" y="25301"/>
                </a:lnTo>
                <a:lnTo>
                  <a:pt x="1067039" y="26579"/>
                </a:lnTo>
                <a:lnTo>
                  <a:pt x="1063163" y="29135"/>
                </a:lnTo>
                <a:lnTo>
                  <a:pt x="1060437" y="30838"/>
                </a:lnTo>
                <a:lnTo>
                  <a:pt x="1060799" y="39379"/>
                </a:lnTo>
                <a:lnTo>
                  <a:pt x="1066251" y="35396"/>
                </a:lnTo>
                <a:lnTo>
                  <a:pt x="1082140" y="35396"/>
                </a:lnTo>
                <a:lnTo>
                  <a:pt x="1087593" y="39166"/>
                </a:lnTo>
                <a:lnTo>
                  <a:pt x="1090574" y="46705"/>
                </a:lnTo>
                <a:lnTo>
                  <a:pt x="1092151" y="50624"/>
                </a:lnTo>
                <a:lnTo>
                  <a:pt x="1092939" y="55310"/>
                </a:lnTo>
                <a:lnTo>
                  <a:pt x="1092939" y="69707"/>
                </a:lnTo>
                <a:lnTo>
                  <a:pt x="1091160" y="76426"/>
                </a:lnTo>
                <a:lnTo>
                  <a:pt x="1087603" y="80920"/>
                </a:lnTo>
                <a:lnTo>
                  <a:pt x="1084046" y="85414"/>
                </a:lnTo>
                <a:lnTo>
                  <a:pt x="1079584" y="87661"/>
                </a:lnTo>
                <a:lnTo>
                  <a:pt x="1066294" y="87661"/>
                </a:lnTo>
                <a:lnTo>
                  <a:pt x="1060841" y="84125"/>
                </a:lnTo>
                <a:lnTo>
                  <a:pt x="1057860" y="77055"/>
                </a:lnTo>
                <a:lnTo>
                  <a:pt x="1058456" y="90834"/>
                </a:lnTo>
                <a:lnTo>
                  <a:pt x="1060735" y="93028"/>
                </a:lnTo>
                <a:lnTo>
                  <a:pt x="1062780" y="94306"/>
                </a:lnTo>
                <a:close/>
              </a:path>
              <a:path w="3808215" h="123442">
                <a:moveTo>
                  <a:pt x="1164843" y="72092"/>
                </a:moveTo>
                <a:lnTo>
                  <a:pt x="1164097" y="86639"/>
                </a:lnTo>
                <a:lnTo>
                  <a:pt x="1166525" y="89918"/>
                </a:lnTo>
                <a:lnTo>
                  <a:pt x="1166461" y="76096"/>
                </a:lnTo>
                <a:lnTo>
                  <a:pt x="1164843" y="72092"/>
                </a:lnTo>
                <a:close/>
              </a:path>
              <a:path w="3808215" h="123442">
                <a:moveTo>
                  <a:pt x="1246082" y="28030"/>
                </a:moveTo>
                <a:lnTo>
                  <a:pt x="1235831" y="35716"/>
                </a:lnTo>
                <a:lnTo>
                  <a:pt x="1239537" y="55714"/>
                </a:lnTo>
                <a:lnTo>
                  <a:pt x="1239750" y="49836"/>
                </a:lnTo>
                <a:lnTo>
                  <a:pt x="1241646" y="44991"/>
                </a:lnTo>
                <a:lnTo>
                  <a:pt x="1245224" y="41178"/>
                </a:lnTo>
                <a:lnTo>
                  <a:pt x="1248802" y="37366"/>
                </a:lnTo>
                <a:lnTo>
                  <a:pt x="1246082" y="28030"/>
                </a:lnTo>
                <a:close/>
              </a:path>
              <a:path w="3808215" h="123442">
                <a:moveTo>
                  <a:pt x="1289376" y="64851"/>
                </a:moveTo>
                <a:lnTo>
                  <a:pt x="1289376" y="57950"/>
                </a:lnTo>
                <a:lnTo>
                  <a:pt x="1289035" y="52924"/>
                </a:lnTo>
                <a:lnTo>
                  <a:pt x="1288353" y="49772"/>
                </a:lnTo>
                <a:lnTo>
                  <a:pt x="1287587" y="45172"/>
                </a:lnTo>
                <a:lnTo>
                  <a:pt x="1286053" y="41147"/>
                </a:lnTo>
                <a:lnTo>
                  <a:pt x="1283753" y="37696"/>
                </a:lnTo>
                <a:lnTo>
                  <a:pt x="1281368" y="34076"/>
                </a:lnTo>
                <a:lnTo>
                  <a:pt x="1277896" y="31126"/>
                </a:lnTo>
                <a:lnTo>
                  <a:pt x="1273338" y="28847"/>
                </a:lnTo>
                <a:lnTo>
                  <a:pt x="1268780" y="26568"/>
                </a:lnTo>
                <a:lnTo>
                  <a:pt x="1264073" y="25429"/>
                </a:lnTo>
                <a:lnTo>
                  <a:pt x="1259049" y="25429"/>
                </a:lnTo>
                <a:lnTo>
                  <a:pt x="1246082" y="28030"/>
                </a:lnTo>
                <a:lnTo>
                  <a:pt x="1248802" y="37366"/>
                </a:lnTo>
                <a:lnTo>
                  <a:pt x="1253232" y="35460"/>
                </a:lnTo>
                <a:lnTo>
                  <a:pt x="1265883" y="35460"/>
                </a:lnTo>
                <a:lnTo>
                  <a:pt x="1271144" y="38229"/>
                </a:lnTo>
                <a:lnTo>
                  <a:pt x="1274296" y="43766"/>
                </a:lnTo>
                <a:lnTo>
                  <a:pt x="1276000" y="46748"/>
                </a:lnTo>
                <a:lnTo>
                  <a:pt x="1277086" y="50731"/>
                </a:lnTo>
                <a:lnTo>
                  <a:pt x="1277555" y="55714"/>
                </a:lnTo>
                <a:lnTo>
                  <a:pt x="1239537" y="55714"/>
                </a:lnTo>
                <a:lnTo>
                  <a:pt x="1235831" y="35716"/>
                </a:lnTo>
                <a:lnTo>
                  <a:pt x="1234129" y="37838"/>
                </a:lnTo>
                <a:lnTo>
                  <a:pt x="1228697" y="48908"/>
                </a:lnTo>
                <a:lnTo>
                  <a:pt x="1226886" y="62487"/>
                </a:lnTo>
                <a:lnTo>
                  <a:pt x="1226938" y="65011"/>
                </a:lnTo>
                <a:lnTo>
                  <a:pt x="1229460" y="78353"/>
                </a:lnTo>
                <a:lnTo>
                  <a:pt x="1235767" y="88523"/>
                </a:lnTo>
                <a:lnTo>
                  <a:pt x="1241688" y="94721"/>
                </a:lnTo>
                <a:lnTo>
                  <a:pt x="1248908" y="97820"/>
                </a:lnTo>
                <a:lnTo>
                  <a:pt x="1260921" y="97820"/>
                </a:lnTo>
                <a:lnTo>
                  <a:pt x="1264052" y="97479"/>
                </a:lnTo>
                <a:lnTo>
                  <a:pt x="1266820" y="96798"/>
                </a:lnTo>
                <a:lnTo>
                  <a:pt x="1271975" y="95605"/>
                </a:lnTo>
                <a:lnTo>
                  <a:pt x="1276298" y="93305"/>
                </a:lnTo>
                <a:lnTo>
                  <a:pt x="1279791" y="89897"/>
                </a:lnTo>
                <a:lnTo>
                  <a:pt x="1281879" y="87938"/>
                </a:lnTo>
                <a:lnTo>
                  <a:pt x="1283764" y="85414"/>
                </a:lnTo>
                <a:lnTo>
                  <a:pt x="1285446" y="82326"/>
                </a:lnTo>
                <a:lnTo>
                  <a:pt x="1287129" y="79238"/>
                </a:lnTo>
                <a:lnTo>
                  <a:pt x="1288119" y="76437"/>
                </a:lnTo>
                <a:lnTo>
                  <a:pt x="1288417" y="73924"/>
                </a:lnTo>
                <a:lnTo>
                  <a:pt x="1277108" y="73924"/>
                </a:lnTo>
                <a:lnTo>
                  <a:pt x="1276256" y="76948"/>
                </a:lnTo>
                <a:lnTo>
                  <a:pt x="1274808" y="79610"/>
                </a:lnTo>
                <a:lnTo>
                  <a:pt x="1272763" y="81911"/>
                </a:lnTo>
                <a:lnTo>
                  <a:pt x="1269185" y="85872"/>
                </a:lnTo>
                <a:lnTo>
                  <a:pt x="1264393" y="87853"/>
                </a:lnTo>
                <a:lnTo>
                  <a:pt x="1251954" y="87853"/>
                </a:lnTo>
                <a:lnTo>
                  <a:pt x="1247205" y="85755"/>
                </a:lnTo>
                <a:lnTo>
                  <a:pt x="1244138" y="81559"/>
                </a:lnTo>
                <a:lnTo>
                  <a:pt x="1241071" y="77363"/>
                </a:lnTo>
                <a:lnTo>
                  <a:pt x="1239431" y="71794"/>
                </a:lnTo>
                <a:lnTo>
                  <a:pt x="1239217" y="64851"/>
                </a:lnTo>
                <a:lnTo>
                  <a:pt x="1289376" y="64851"/>
                </a:lnTo>
                <a:close/>
              </a:path>
              <a:path w="3808215" h="123442">
                <a:moveTo>
                  <a:pt x="1338554" y="66171"/>
                </a:moveTo>
                <a:lnTo>
                  <a:pt x="1336574" y="71091"/>
                </a:lnTo>
                <a:lnTo>
                  <a:pt x="1336574" y="83231"/>
                </a:lnTo>
                <a:lnTo>
                  <a:pt x="1338586" y="88055"/>
                </a:lnTo>
                <a:lnTo>
                  <a:pt x="1342612" y="91910"/>
                </a:lnTo>
                <a:lnTo>
                  <a:pt x="1346637" y="95765"/>
                </a:lnTo>
                <a:lnTo>
                  <a:pt x="1351823" y="97692"/>
                </a:lnTo>
                <a:lnTo>
                  <a:pt x="1349800" y="83124"/>
                </a:lnTo>
                <a:lnTo>
                  <a:pt x="1348586" y="80505"/>
                </a:lnTo>
                <a:lnTo>
                  <a:pt x="1348586" y="72795"/>
                </a:lnTo>
                <a:lnTo>
                  <a:pt x="1350354" y="69600"/>
                </a:lnTo>
                <a:lnTo>
                  <a:pt x="1353889" y="67598"/>
                </a:lnTo>
                <a:lnTo>
                  <a:pt x="1355977" y="66406"/>
                </a:lnTo>
                <a:lnTo>
                  <a:pt x="1359108" y="65533"/>
                </a:lnTo>
                <a:lnTo>
                  <a:pt x="1363282" y="64979"/>
                </a:lnTo>
                <a:lnTo>
                  <a:pt x="1370247" y="64084"/>
                </a:lnTo>
                <a:lnTo>
                  <a:pt x="1374549" y="63403"/>
                </a:lnTo>
                <a:lnTo>
                  <a:pt x="1376764" y="62806"/>
                </a:lnTo>
                <a:lnTo>
                  <a:pt x="1378979" y="62210"/>
                </a:lnTo>
                <a:lnTo>
                  <a:pt x="1382195" y="60570"/>
                </a:lnTo>
                <a:lnTo>
                  <a:pt x="1382195" y="76906"/>
                </a:lnTo>
                <a:lnTo>
                  <a:pt x="1379000" y="81996"/>
                </a:lnTo>
                <a:lnTo>
                  <a:pt x="1372675" y="94306"/>
                </a:lnTo>
                <a:lnTo>
                  <a:pt x="1377062" y="92048"/>
                </a:lnTo>
                <a:lnTo>
                  <a:pt x="1380427" y="89386"/>
                </a:lnTo>
                <a:lnTo>
                  <a:pt x="1382770" y="86319"/>
                </a:lnTo>
                <a:lnTo>
                  <a:pt x="1383154" y="89045"/>
                </a:lnTo>
                <a:lnTo>
                  <a:pt x="1384751" y="92645"/>
                </a:lnTo>
                <a:lnTo>
                  <a:pt x="1386540" y="95456"/>
                </a:lnTo>
                <a:lnTo>
                  <a:pt x="1389415" y="96862"/>
                </a:lnTo>
                <a:lnTo>
                  <a:pt x="1394996" y="96862"/>
                </a:lnTo>
                <a:lnTo>
                  <a:pt x="1398148" y="96542"/>
                </a:lnTo>
                <a:lnTo>
                  <a:pt x="1401300" y="95712"/>
                </a:lnTo>
                <a:lnTo>
                  <a:pt x="1401300" y="87214"/>
                </a:lnTo>
                <a:lnTo>
                  <a:pt x="1399894" y="87437"/>
                </a:lnTo>
                <a:lnTo>
                  <a:pt x="1397530" y="87597"/>
                </a:lnTo>
                <a:lnTo>
                  <a:pt x="1394431" y="86511"/>
                </a:lnTo>
                <a:lnTo>
                  <a:pt x="1393696" y="83636"/>
                </a:lnTo>
                <a:lnTo>
                  <a:pt x="1393696" y="37739"/>
                </a:lnTo>
                <a:lnTo>
                  <a:pt x="1391204" y="32968"/>
                </a:lnTo>
                <a:lnTo>
                  <a:pt x="1386221" y="29901"/>
                </a:lnTo>
                <a:lnTo>
                  <a:pt x="1381194" y="26834"/>
                </a:lnTo>
                <a:lnTo>
                  <a:pt x="1374656" y="25301"/>
                </a:lnTo>
                <a:lnTo>
                  <a:pt x="1359661" y="25301"/>
                </a:lnTo>
                <a:lnTo>
                  <a:pt x="1353559" y="26952"/>
                </a:lnTo>
                <a:lnTo>
                  <a:pt x="1348298" y="30253"/>
                </a:lnTo>
                <a:lnTo>
                  <a:pt x="1343038" y="33554"/>
                </a:lnTo>
                <a:lnTo>
                  <a:pt x="1340301" y="39421"/>
                </a:lnTo>
                <a:lnTo>
                  <a:pt x="1340088" y="47855"/>
                </a:lnTo>
                <a:lnTo>
                  <a:pt x="1350822" y="47855"/>
                </a:lnTo>
                <a:lnTo>
                  <a:pt x="1351248" y="44320"/>
                </a:lnTo>
                <a:lnTo>
                  <a:pt x="1352164" y="41658"/>
                </a:lnTo>
                <a:lnTo>
                  <a:pt x="1353570" y="39869"/>
                </a:lnTo>
                <a:lnTo>
                  <a:pt x="1356083" y="36631"/>
                </a:lnTo>
                <a:lnTo>
                  <a:pt x="1360343" y="35013"/>
                </a:lnTo>
                <a:lnTo>
                  <a:pt x="1371546" y="35013"/>
                </a:lnTo>
                <a:lnTo>
                  <a:pt x="1375539" y="35897"/>
                </a:lnTo>
                <a:lnTo>
                  <a:pt x="1378330" y="37664"/>
                </a:lnTo>
                <a:lnTo>
                  <a:pt x="1381120" y="39432"/>
                </a:lnTo>
                <a:lnTo>
                  <a:pt x="1382515" y="42275"/>
                </a:lnTo>
                <a:lnTo>
                  <a:pt x="1382515" y="48111"/>
                </a:lnTo>
                <a:lnTo>
                  <a:pt x="1381748" y="50603"/>
                </a:lnTo>
                <a:lnTo>
                  <a:pt x="1379086" y="53585"/>
                </a:lnTo>
                <a:lnTo>
                  <a:pt x="1376445" y="53925"/>
                </a:lnTo>
                <a:lnTo>
                  <a:pt x="1358106" y="56225"/>
                </a:lnTo>
                <a:lnTo>
                  <a:pt x="1351674" y="57035"/>
                </a:lnTo>
                <a:lnTo>
                  <a:pt x="1346477" y="59186"/>
                </a:lnTo>
                <a:lnTo>
                  <a:pt x="1342516" y="62679"/>
                </a:lnTo>
                <a:lnTo>
                  <a:pt x="1338554" y="66171"/>
                </a:lnTo>
                <a:close/>
              </a:path>
              <a:path w="3808215" h="123442">
                <a:moveTo>
                  <a:pt x="1379000" y="81996"/>
                </a:moveTo>
                <a:lnTo>
                  <a:pt x="1372611" y="85105"/>
                </a:lnTo>
                <a:lnTo>
                  <a:pt x="1368820" y="86979"/>
                </a:lnTo>
                <a:lnTo>
                  <a:pt x="1364901" y="87917"/>
                </a:lnTo>
                <a:lnTo>
                  <a:pt x="1357531" y="87917"/>
                </a:lnTo>
                <a:lnTo>
                  <a:pt x="1354656" y="86958"/>
                </a:lnTo>
                <a:lnTo>
                  <a:pt x="1352228" y="85041"/>
                </a:lnTo>
                <a:lnTo>
                  <a:pt x="1349800" y="83124"/>
                </a:lnTo>
                <a:lnTo>
                  <a:pt x="1351823" y="97692"/>
                </a:lnTo>
                <a:lnTo>
                  <a:pt x="1363452" y="97692"/>
                </a:lnTo>
                <a:lnTo>
                  <a:pt x="1368287" y="96563"/>
                </a:lnTo>
                <a:lnTo>
                  <a:pt x="1372675" y="94306"/>
                </a:lnTo>
                <a:lnTo>
                  <a:pt x="1379000" y="81996"/>
                </a:lnTo>
                <a:close/>
              </a:path>
              <a:path w="3808215" h="123442">
                <a:moveTo>
                  <a:pt x="1446261" y="42872"/>
                </a:moveTo>
                <a:lnTo>
                  <a:pt x="1446261" y="53606"/>
                </a:lnTo>
                <a:lnTo>
                  <a:pt x="1512905" y="53606"/>
                </a:lnTo>
                <a:lnTo>
                  <a:pt x="1512905" y="42872"/>
                </a:lnTo>
                <a:lnTo>
                  <a:pt x="1446261" y="42872"/>
                </a:lnTo>
                <a:close/>
              </a:path>
              <a:path w="3808215" h="123442">
                <a:moveTo>
                  <a:pt x="1446261" y="70282"/>
                </a:moveTo>
                <a:lnTo>
                  <a:pt x="1446261" y="81208"/>
                </a:lnTo>
                <a:lnTo>
                  <a:pt x="1512905" y="81208"/>
                </a:lnTo>
                <a:lnTo>
                  <a:pt x="1512905" y="70282"/>
                </a:lnTo>
                <a:lnTo>
                  <a:pt x="1446261" y="70282"/>
                </a:lnTo>
                <a:close/>
              </a:path>
              <a:path w="3808215" h="123442">
                <a:moveTo>
                  <a:pt x="1573201" y="1533"/>
                </a:moveTo>
                <a:lnTo>
                  <a:pt x="1560294" y="1533"/>
                </a:lnTo>
                <a:lnTo>
                  <a:pt x="1560312" y="56326"/>
                </a:lnTo>
                <a:lnTo>
                  <a:pt x="1561607" y="70368"/>
                </a:lnTo>
                <a:lnTo>
                  <a:pt x="1564959" y="80888"/>
                </a:lnTo>
                <a:lnTo>
                  <a:pt x="1571524" y="89640"/>
                </a:lnTo>
                <a:lnTo>
                  <a:pt x="1582523" y="95823"/>
                </a:lnTo>
                <a:lnTo>
                  <a:pt x="1597226" y="97884"/>
                </a:lnTo>
                <a:lnTo>
                  <a:pt x="1610296" y="96307"/>
                </a:lnTo>
                <a:lnTo>
                  <a:pt x="1621765" y="90652"/>
                </a:lnTo>
                <a:lnTo>
                  <a:pt x="1629558" y="80888"/>
                </a:lnTo>
                <a:lnTo>
                  <a:pt x="1633194" y="68744"/>
                </a:lnTo>
                <a:lnTo>
                  <a:pt x="1634222" y="54245"/>
                </a:lnTo>
                <a:lnTo>
                  <a:pt x="1634222" y="1533"/>
                </a:lnTo>
                <a:lnTo>
                  <a:pt x="1621315" y="1533"/>
                </a:lnTo>
                <a:lnTo>
                  <a:pt x="1621315" y="66321"/>
                </a:lnTo>
                <a:lnTo>
                  <a:pt x="1620271" y="71709"/>
                </a:lnTo>
                <a:lnTo>
                  <a:pt x="1618184" y="75713"/>
                </a:lnTo>
                <a:lnTo>
                  <a:pt x="1614308" y="83082"/>
                </a:lnTo>
                <a:lnTo>
                  <a:pt x="1606981" y="86766"/>
                </a:lnTo>
                <a:lnTo>
                  <a:pt x="1587216" y="86766"/>
                </a:lnTo>
                <a:lnTo>
                  <a:pt x="1580826" y="83359"/>
                </a:lnTo>
                <a:lnTo>
                  <a:pt x="1577035" y="76544"/>
                </a:lnTo>
                <a:lnTo>
                  <a:pt x="1574479" y="72028"/>
                </a:lnTo>
                <a:lnTo>
                  <a:pt x="1573201" y="66363"/>
                </a:lnTo>
                <a:lnTo>
                  <a:pt x="1573201" y="1533"/>
                </a:lnTo>
                <a:close/>
              </a:path>
              <a:path w="3808215" h="123442">
                <a:moveTo>
                  <a:pt x="1667511" y="95392"/>
                </a:moveTo>
                <a:lnTo>
                  <a:pt x="1667511" y="55075"/>
                </a:lnTo>
                <a:lnTo>
                  <a:pt x="1667799" y="51636"/>
                </a:lnTo>
                <a:lnTo>
                  <a:pt x="1668374" y="49229"/>
                </a:lnTo>
                <a:lnTo>
                  <a:pt x="1668949" y="46822"/>
                </a:lnTo>
                <a:lnTo>
                  <a:pt x="1670195" y="44490"/>
                </a:lnTo>
                <a:lnTo>
                  <a:pt x="1672112" y="42233"/>
                </a:lnTo>
                <a:lnTo>
                  <a:pt x="1674498" y="39422"/>
                </a:lnTo>
                <a:lnTo>
                  <a:pt x="1677266" y="37547"/>
                </a:lnTo>
                <a:lnTo>
                  <a:pt x="1680419" y="36610"/>
                </a:lnTo>
                <a:lnTo>
                  <a:pt x="1682165" y="36056"/>
                </a:lnTo>
                <a:lnTo>
                  <a:pt x="1684401" y="35780"/>
                </a:lnTo>
                <a:lnTo>
                  <a:pt x="1692495" y="35780"/>
                </a:lnTo>
                <a:lnTo>
                  <a:pt x="1696201" y="37909"/>
                </a:lnTo>
                <a:lnTo>
                  <a:pt x="1698245" y="42169"/>
                </a:lnTo>
                <a:lnTo>
                  <a:pt x="1699481" y="44725"/>
                </a:lnTo>
                <a:lnTo>
                  <a:pt x="1700098" y="48090"/>
                </a:lnTo>
                <a:lnTo>
                  <a:pt x="1700098" y="95392"/>
                </a:lnTo>
                <a:lnTo>
                  <a:pt x="1711791" y="95392"/>
                </a:lnTo>
                <a:lnTo>
                  <a:pt x="1711791" y="44597"/>
                </a:lnTo>
                <a:lnTo>
                  <a:pt x="1710854" y="39294"/>
                </a:lnTo>
                <a:lnTo>
                  <a:pt x="1708980" y="35588"/>
                </a:lnTo>
                <a:lnTo>
                  <a:pt x="1705572" y="28815"/>
                </a:lnTo>
                <a:lnTo>
                  <a:pt x="1699012" y="25429"/>
                </a:lnTo>
                <a:lnTo>
                  <a:pt x="1684870" y="25429"/>
                </a:lnTo>
                <a:lnTo>
                  <a:pt x="1680845" y="26302"/>
                </a:lnTo>
                <a:lnTo>
                  <a:pt x="1677224" y="28048"/>
                </a:lnTo>
                <a:lnTo>
                  <a:pt x="1673603" y="29795"/>
                </a:lnTo>
                <a:lnTo>
                  <a:pt x="1670174" y="32670"/>
                </a:lnTo>
                <a:lnTo>
                  <a:pt x="1666937" y="36674"/>
                </a:lnTo>
                <a:lnTo>
                  <a:pt x="1666937" y="26962"/>
                </a:lnTo>
                <a:lnTo>
                  <a:pt x="1656010" y="26962"/>
                </a:lnTo>
                <a:lnTo>
                  <a:pt x="1656010" y="95392"/>
                </a:lnTo>
                <a:lnTo>
                  <a:pt x="1667511" y="95392"/>
                </a:lnTo>
                <a:close/>
              </a:path>
              <a:path w="3808215" h="123442">
                <a:moveTo>
                  <a:pt x="1732664" y="1533"/>
                </a:moveTo>
                <a:lnTo>
                  <a:pt x="1732664" y="95392"/>
                </a:lnTo>
                <a:lnTo>
                  <a:pt x="1744165" y="95392"/>
                </a:lnTo>
                <a:lnTo>
                  <a:pt x="1744165" y="1533"/>
                </a:lnTo>
                <a:lnTo>
                  <a:pt x="1732664" y="1533"/>
                </a:lnTo>
                <a:close/>
              </a:path>
              <a:path w="3808215" h="123442">
                <a:moveTo>
                  <a:pt x="1780422" y="28031"/>
                </a:moveTo>
                <a:lnTo>
                  <a:pt x="1770171" y="35716"/>
                </a:lnTo>
                <a:lnTo>
                  <a:pt x="1773877" y="55714"/>
                </a:lnTo>
                <a:lnTo>
                  <a:pt x="1774090" y="49836"/>
                </a:lnTo>
                <a:lnTo>
                  <a:pt x="1775986" y="44991"/>
                </a:lnTo>
                <a:lnTo>
                  <a:pt x="1779564" y="41179"/>
                </a:lnTo>
                <a:lnTo>
                  <a:pt x="1783142" y="37366"/>
                </a:lnTo>
                <a:lnTo>
                  <a:pt x="1780422" y="28031"/>
                </a:lnTo>
                <a:close/>
              </a:path>
              <a:path w="3808215" h="123442">
                <a:moveTo>
                  <a:pt x="1823716" y="64851"/>
                </a:moveTo>
                <a:lnTo>
                  <a:pt x="1823716" y="57951"/>
                </a:lnTo>
                <a:lnTo>
                  <a:pt x="1823375" y="52924"/>
                </a:lnTo>
                <a:lnTo>
                  <a:pt x="1822693" y="49772"/>
                </a:lnTo>
                <a:lnTo>
                  <a:pt x="1821927" y="45172"/>
                </a:lnTo>
                <a:lnTo>
                  <a:pt x="1820393" y="41147"/>
                </a:lnTo>
                <a:lnTo>
                  <a:pt x="1818093" y="37696"/>
                </a:lnTo>
                <a:lnTo>
                  <a:pt x="1815707" y="34076"/>
                </a:lnTo>
                <a:lnTo>
                  <a:pt x="1812236" y="31126"/>
                </a:lnTo>
                <a:lnTo>
                  <a:pt x="1807678" y="28847"/>
                </a:lnTo>
                <a:lnTo>
                  <a:pt x="1803120" y="26568"/>
                </a:lnTo>
                <a:lnTo>
                  <a:pt x="1798413" y="25429"/>
                </a:lnTo>
                <a:lnTo>
                  <a:pt x="1793389" y="25429"/>
                </a:lnTo>
                <a:lnTo>
                  <a:pt x="1780422" y="28031"/>
                </a:lnTo>
                <a:lnTo>
                  <a:pt x="1783142" y="37366"/>
                </a:lnTo>
                <a:lnTo>
                  <a:pt x="1787572" y="35460"/>
                </a:lnTo>
                <a:lnTo>
                  <a:pt x="1800223" y="35460"/>
                </a:lnTo>
                <a:lnTo>
                  <a:pt x="1805484" y="38229"/>
                </a:lnTo>
                <a:lnTo>
                  <a:pt x="1808636" y="43766"/>
                </a:lnTo>
                <a:lnTo>
                  <a:pt x="1810340" y="46748"/>
                </a:lnTo>
                <a:lnTo>
                  <a:pt x="1811426" y="50731"/>
                </a:lnTo>
                <a:lnTo>
                  <a:pt x="1811895" y="55714"/>
                </a:lnTo>
                <a:lnTo>
                  <a:pt x="1773877" y="55714"/>
                </a:lnTo>
                <a:lnTo>
                  <a:pt x="1770171" y="35716"/>
                </a:lnTo>
                <a:lnTo>
                  <a:pt x="1768469" y="37838"/>
                </a:lnTo>
                <a:lnTo>
                  <a:pt x="1763037" y="48908"/>
                </a:lnTo>
                <a:lnTo>
                  <a:pt x="1761226" y="62487"/>
                </a:lnTo>
                <a:lnTo>
                  <a:pt x="1761278" y="65011"/>
                </a:lnTo>
                <a:lnTo>
                  <a:pt x="1763800" y="78354"/>
                </a:lnTo>
                <a:lnTo>
                  <a:pt x="1770107" y="88524"/>
                </a:lnTo>
                <a:lnTo>
                  <a:pt x="1776028" y="94721"/>
                </a:lnTo>
                <a:lnTo>
                  <a:pt x="1783248" y="97820"/>
                </a:lnTo>
                <a:lnTo>
                  <a:pt x="1795261" y="97820"/>
                </a:lnTo>
                <a:lnTo>
                  <a:pt x="1798392" y="97479"/>
                </a:lnTo>
                <a:lnTo>
                  <a:pt x="1801160" y="96798"/>
                </a:lnTo>
                <a:lnTo>
                  <a:pt x="1806315" y="95605"/>
                </a:lnTo>
                <a:lnTo>
                  <a:pt x="1810638" y="93305"/>
                </a:lnTo>
                <a:lnTo>
                  <a:pt x="1814131" y="89897"/>
                </a:lnTo>
                <a:lnTo>
                  <a:pt x="1816218" y="87938"/>
                </a:lnTo>
                <a:lnTo>
                  <a:pt x="1818104" y="85414"/>
                </a:lnTo>
                <a:lnTo>
                  <a:pt x="1819786" y="82326"/>
                </a:lnTo>
                <a:lnTo>
                  <a:pt x="1821469" y="79238"/>
                </a:lnTo>
                <a:lnTo>
                  <a:pt x="1822459" y="76437"/>
                </a:lnTo>
                <a:lnTo>
                  <a:pt x="1822757" y="73924"/>
                </a:lnTo>
                <a:lnTo>
                  <a:pt x="1811448" y="73924"/>
                </a:lnTo>
                <a:lnTo>
                  <a:pt x="1810596" y="76948"/>
                </a:lnTo>
                <a:lnTo>
                  <a:pt x="1809147" y="79610"/>
                </a:lnTo>
                <a:lnTo>
                  <a:pt x="1807103" y="81911"/>
                </a:lnTo>
                <a:lnTo>
                  <a:pt x="1803525" y="85872"/>
                </a:lnTo>
                <a:lnTo>
                  <a:pt x="1798732" y="87853"/>
                </a:lnTo>
                <a:lnTo>
                  <a:pt x="1786294" y="87853"/>
                </a:lnTo>
                <a:lnTo>
                  <a:pt x="1781545" y="85755"/>
                </a:lnTo>
                <a:lnTo>
                  <a:pt x="1778478" y="81559"/>
                </a:lnTo>
                <a:lnTo>
                  <a:pt x="1775410" y="77363"/>
                </a:lnTo>
                <a:lnTo>
                  <a:pt x="1773771" y="71794"/>
                </a:lnTo>
                <a:lnTo>
                  <a:pt x="1773557" y="64851"/>
                </a:lnTo>
                <a:lnTo>
                  <a:pt x="1823716" y="64851"/>
                </a:lnTo>
                <a:close/>
              </a:path>
              <a:path w="3808215" h="123442">
                <a:moveTo>
                  <a:pt x="1896983" y="26962"/>
                </a:moveTo>
                <a:lnTo>
                  <a:pt x="1884396" y="26962"/>
                </a:lnTo>
                <a:lnTo>
                  <a:pt x="1865291" y="82677"/>
                </a:lnTo>
                <a:lnTo>
                  <a:pt x="1847016" y="26962"/>
                </a:lnTo>
                <a:lnTo>
                  <a:pt x="1833662" y="26962"/>
                </a:lnTo>
                <a:lnTo>
                  <a:pt x="1858901" y="95392"/>
                </a:lnTo>
                <a:lnTo>
                  <a:pt x="1871169" y="95392"/>
                </a:lnTo>
                <a:lnTo>
                  <a:pt x="1896983" y="26962"/>
                </a:lnTo>
                <a:close/>
              </a:path>
              <a:path w="3808215" h="123442">
                <a:moveTo>
                  <a:pt x="1922186" y="28031"/>
                </a:moveTo>
                <a:lnTo>
                  <a:pt x="1911935" y="35716"/>
                </a:lnTo>
                <a:lnTo>
                  <a:pt x="1915641" y="55714"/>
                </a:lnTo>
                <a:lnTo>
                  <a:pt x="1915853" y="49836"/>
                </a:lnTo>
                <a:lnTo>
                  <a:pt x="1917749" y="44991"/>
                </a:lnTo>
                <a:lnTo>
                  <a:pt x="1921327" y="41179"/>
                </a:lnTo>
                <a:lnTo>
                  <a:pt x="1924906" y="37366"/>
                </a:lnTo>
                <a:lnTo>
                  <a:pt x="1922186" y="28031"/>
                </a:lnTo>
                <a:close/>
              </a:path>
              <a:path w="3808215" h="123442">
                <a:moveTo>
                  <a:pt x="1965479" y="64851"/>
                </a:moveTo>
                <a:lnTo>
                  <a:pt x="1965479" y="57951"/>
                </a:lnTo>
                <a:lnTo>
                  <a:pt x="1965138" y="52924"/>
                </a:lnTo>
                <a:lnTo>
                  <a:pt x="1964457" y="49772"/>
                </a:lnTo>
                <a:lnTo>
                  <a:pt x="1963690" y="45172"/>
                </a:lnTo>
                <a:lnTo>
                  <a:pt x="1962157" y="41147"/>
                </a:lnTo>
                <a:lnTo>
                  <a:pt x="1959857" y="37696"/>
                </a:lnTo>
                <a:lnTo>
                  <a:pt x="1957471" y="34076"/>
                </a:lnTo>
                <a:lnTo>
                  <a:pt x="1953999" y="31126"/>
                </a:lnTo>
                <a:lnTo>
                  <a:pt x="1949442" y="28847"/>
                </a:lnTo>
                <a:lnTo>
                  <a:pt x="1944884" y="26568"/>
                </a:lnTo>
                <a:lnTo>
                  <a:pt x="1940177" y="25429"/>
                </a:lnTo>
                <a:lnTo>
                  <a:pt x="1935153" y="25429"/>
                </a:lnTo>
                <a:lnTo>
                  <a:pt x="1922186" y="28031"/>
                </a:lnTo>
                <a:lnTo>
                  <a:pt x="1924906" y="37366"/>
                </a:lnTo>
                <a:lnTo>
                  <a:pt x="1929336" y="35460"/>
                </a:lnTo>
                <a:lnTo>
                  <a:pt x="1941987" y="35460"/>
                </a:lnTo>
                <a:lnTo>
                  <a:pt x="1947248" y="38229"/>
                </a:lnTo>
                <a:lnTo>
                  <a:pt x="1950400" y="43766"/>
                </a:lnTo>
                <a:lnTo>
                  <a:pt x="1952104" y="46748"/>
                </a:lnTo>
                <a:lnTo>
                  <a:pt x="1953190" y="50731"/>
                </a:lnTo>
                <a:lnTo>
                  <a:pt x="1953659" y="55714"/>
                </a:lnTo>
                <a:lnTo>
                  <a:pt x="1915641" y="55714"/>
                </a:lnTo>
                <a:lnTo>
                  <a:pt x="1911935" y="35716"/>
                </a:lnTo>
                <a:lnTo>
                  <a:pt x="1910233" y="37838"/>
                </a:lnTo>
                <a:lnTo>
                  <a:pt x="1904800" y="48908"/>
                </a:lnTo>
                <a:lnTo>
                  <a:pt x="1902989" y="62487"/>
                </a:lnTo>
                <a:lnTo>
                  <a:pt x="1903042" y="65011"/>
                </a:lnTo>
                <a:lnTo>
                  <a:pt x="1905563" y="78354"/>
                </a:lnTo>
                <a:lnTo>
                  <a:pt x="1911871" y="88524"/>
                </a:lnTo>
                <a:lnTo>
                  <a:pt x="1917792" y="94721"/>
                </a:lnTo>
                <a:lnTo>
                  <a:pt x="1925012" y="97820"/>
                </a:lnTo>
                <a:lnTo>
                  <a:pt x="1937024" y="97820"/>
                </a:lnTo>
                <a:lnTo>
                  <a:pt x="1940155" y="97479"/>
                </a:lnTo>
                <a:lnTo>
                  <a:pt x="1942924" y="96798"/>
                </a:lnTo>
                <a:lnTo>
                  <a:pt x="1948078" y="95605"/>
                </a:lnTo>
                <a:lnTo>
                  <a:pt x="1952402" y="93305"/>
                </a:lnTo>
                <a:lnTo>
                  <a:pt x="1955895" y="89897"/>
                </a:lnTo>
                <a:lnTo>
                  <a:pt x="1957982" y="87938"/>
                </a:lnTo>
                <a:lnTo>
                  <a:pt x="1959867" y="85414"/>
                </a:lnTo>
                <a:lnTo>
                  <a:pt x="1961550" y="82326"/>
                </a:lnTo>
                <a:lnTo>
                  <a:pt x="1963232" y="79238"/>
                </a:lnTo>
                <a:lnTo>
                  <a:pt x="1964223" y="76437"/>
                </a:lnTo>
                <a:lnTo>
                  <a:pt x="1964521" y="73924"/>
                </a:lnTo>
                <a:lnTo>
                  <a:pt x="1953211" y="73924"/>
                </a:lnTo>
                <a:lnTo>
                  <a:pt x="1952359" y="76948"/>
                </a:lnTo>
                <a:lnTo>
                  <a:pt x="1950911" y="79610"/>
                </a:lnTo>
                <a:lnTo>
                  <a:pt x="1948867" y="81911"/>
                </a:lnTo>
                <a:lnTo>
                  <a:pt x="1945288" y="85872"/>
                </a:lnTo>
                <a:lnTo>
                  <a:pt x="1940496" y="87853"/>
                </a:lnTo>
                <a:lnTo>
                  <a:pt x="1928058" y="87853"/>
                </a:lnTo>
                <a:lnTo>
                  <a:pt x="1923308" y="85755"/>
                </a:lnTo>
                <a:lnTo>
                  <a:pt x="1920241" y="81559"/>
                </a:lnTo>
                <a:lnTo>
                  <a:pt x="1917174" y="77364"/>
                </a:lnTo>
                <a:lnTo>
                  <a:pt x="1915534" y="71794"/>
                </a:lnTo>
                <a:lnTo>
                  <a:pt x="1915321" y="64851"/>
                </a:lnTo>
                <a:lnTo>
                  <a:pt x="1965479" y="64851"/>
                </a:lnTo>
                <a:close/>
              </a:path>
              <a:path w="3808215" h="123442">
                <a:moveTo>
                  <a:pt x="1983477" y="26962"/>
                </a:moveTo>
                <a:lnTo>
                  <a:pt x="1983477" y="95392"/>
                </a:lnTo>
                <a:lnTo>
                  <a:pt x="1994978" y="95392"/>
                </a:lnTo>
                <a:lnTo>
                  <a:pt x="1994978" y="51178"/>
                </a:lnTo>
                <a:lnTo>
                  <a:pt x="1996533" y="46886"/>
                </a:lnTo>
                <a:lnTo>
                  <a:pt x="1999642" y="43159"/>
                </a:lnTo>
                <a:lnTo>
                  <a:pt x="2002752" y="39432"/>
                </a:lnTo>
                <a:lnTo>
                  <a:pt x="2007203" y="37569"/>
                </a:lnTo>
                <a:lnTo>
                  <a:pt x="2014306" y="37590"/>
                </a:lnTo>
                <a:lnTo>
                  <a:pt x="2016767" y="37888"/>
                </a:lnTo>
                <a:lnTo>
                  <a:pt x="2016767" y="25748"/>
                </a:lnTo>
                <a:lnTo>
                  <a:pt x="2015531" y="25621"/>
                </a:lnTo>
                <a:lnTo>
                  <a:pt x="2013060" y="25429"/>
                </a:lnTo>
                <a:lnTo>
                  <a:pt x="2008503" y="25429"/>
                </a:lnTo>
                <a:lnTo>
                  <a:pt x="2004477" y="27079"/>
                </a:lnTo>
                <a:lnTo>
                  <a:pt x="2000984" y="30381"/>
                </a:lnTo>
                <a:lnTo>
                  <a:pt x="1997491" y="33682"/>
                </a:lnTo>
                <a:lnTo>
                  <a:pt x="1995297" y="36482"/>
                </a:lnTo>
                <a:lnTo>
                  <a:pt x="1994403" y="38783"/>
                </a:lnTo>
                <a:lnTo>
                  <a:pt x="1994403" y="26962"/>
                </a:lnTo>
                <a:lnTo>
                  <a:pt x="1983477" y="26962"/>
                </a:lnTo>
                <a:close/>
              </a:path>
              <a:path w="3808215" h="123442">
                <a:moveTo>
                  <a:pt x="2042140" y="28031"/>
                </a:moveTo>
                <a:lnTo>
                  <a:pt x="2031889" y="35716"/>
                </a:lnTo>
                <a:lnTo>
                  <a:pt x="2035594" y="55714"/>
                </a:lnTo>
                <a:lnTo>
                  <a:pt x="2035807" y="49836"/>
                </a:lnTo>
                <a:lnTo>
                  <a:pt x="2037703" y="44991"/>
                </a:lnTo>
                <a:lnTo>
                  <a:pt x="2041281" y="41179"/>
                </a:lnTo>
                <a:lnTo>
                  <a:pt x="2044859" y="37366"/>
                </a:lnTo>
                <a:lnTo>
                  <a:pt x="2042140" y="28031"/>
                </a:lnTo>
                <a:close/>
              </a:path>
              <a:path w="3808215" h="123442">
                <a:moveTo>
                  <a:pt x="2085433" y="64851"/>
                </a:moveTo>
                <a:lnTo>
                  <a:pt x="2085433" y="57951"/>
                </a:lnTo>
                <a:lnTo>
                  <a:pt x="2085092" y="52924"/>
                </a:lnTo>
                <a:lnTo>
                  <a:pt x="2084411" y="49772"/>
                </a:lnTo>
                <a:lnTo>
                  <a:pt x="2083644" y="45172"/>
                </a:lnTo>
                <a:lnTo>
                  <a:pt x="2082111" y="41147"/>
                </a:lnTo>
                <a:lnTo>
                  <a:pt x="2079810" y="37696"/>
                </a:lnTo>
                <a:lnTo>
                  <a:pt x="2077425" y="34076"/>
                </a:lnTo>
                <a:lnTo>
                  <a:pt x="2073953" y="31126"/>
                </a:lnTo>
                <a:lnTo>
                  <a:pt x="2069395" y="28847"/>
                </a:lnTo>
                <a:lnTo>
                  <a:pt x="2064837" y="26568"/>
                </a:lnTo>
                <a:lnTo>
                  <a:pt x="2060130" y="25429"/>
                </a:lnTo>
                <a:lnTo>
                  <a:pt x="2055107" y="25429"/>
                </a:lnTo>
                <a:lnTo>
                  <a:pt x="2042140" y="28031"/>
                </a:lnTo>
                <a:lnTo>
                  <a:pt x="2044859" y="37366"/>
                </a:lnTo>
                <a:lnTo>
                  <a:pt x="2049289" y="35460"/>
                </a:lnTo>
                <a:lnTo>
                  <a:pt x="2061941" y="35460"/>
                </a:lnTo>
                <a:lnTo>
                  <a:pt x="2067202" y="38229"/>
                </a:lnTo>
                <a:lnTo>
                  <a:pt x="2070354" y="43766"/>
                </a:lnTo>
                <a:lnTo>
                  <a:pt x="2072058" y="46748"/>
                </a:lnTo>
                <a:lnTo>
                  <a:pt x="2073144" y="50731"/>
                </a:lnTo>
                <a:lnTo>
                  <a:pt x="2073613" y="55714"/>
                </a:lnTo>
                <a:lnTo>
                  <a:pt x="2035594" y="55714"/>
                </a:lnTo>
                <a:lnTo>
                  <a:pt x="2031889" y="35716"/>
                </a:lnTo>
                <a:lnTo>
                  <a:pt x="2030187" y="37838"/>
                </a:lnTo>
                <a:lnTo>
                  <a:pt x="2024754" y="48908"/>
                </a:lnTo>
                <a:lnTo>
                  <a:pt x="2022943" y="62487"/>
                </a:lnTo>
                <a:lnTo>
                  <a:pt x="2022995" y="65011"/>
                </a:lnTo>
                <a:lnTo>
                  <a:pt x="2025517" y="78354"/>
                </a:lnTo>
                <a:lnTo>
                  <a:pt x="2031824" y="88524"/>
                </a:lnTo>
                <a:lnTo>
                  <a:pt x="2037746" y="94721"/>
                </a:lnTo>
                <a:lnTo>
                  <a:pt x="2044966" y="97820"/>
                </a:lnTo>
                <a:lnTo>
                  <a:pt x="2056978" y="97820"/>
                </a:lnTo>
                <a:lnTo>
                  <a:pt x="2060109" y="97479"/>
                </a:lnTo>
                <a:lnTo>
                  <a:pt x="2062878" y="96798"/>
                </a:lnTo>
                <a:lnTo>
                  <a:pt x="2068032" y="95605"/>
                </a:lnTo>
                <a:lnTo>
                  <a:pt x="2072356" y="93305"/>
                </a:lnTo>
                <a:lnTo>
                  <a:pt x="2075849" y="89897"/>
                </a:lnTo>
                <a:lnTo>
                  <a:pt x="2077936" y="87938"/>
                </a:lnTo>
                <a:lnTo>
                  <a:pt x="2079821" y="85414"/>
                </a:lnTo>
                <a:lnTo>
                  <a:pt x="2081504" y="82326"/>
                </a:lnTo>
                <a:lnTo>
                  <a:pt x="2083186" y="79238"/>
                </a:lnTo>
                <a:lnTo>
                  <a:pt x="2084177" y="76437"/>
                </a:lnTo>
                <a:lnTo>
                  <a:pt x="2084475" y="73924"/>
                </a:lnTo>
                <a:lnTo>
                  <a:pt x="2073165" y="73924"/>
                </a:lnTo>
                <a:lnTo>
                  <a:pt x="2072313" y="76948"/>
                </a:lnTo>
                <a:lnTo>
                  <a:pt x="2070865" y="79610"/>
                </a:lnTo>
                <a:lnTo>
                  <a:pt x="2068820" y="81911"/>
                </a:lnTo>
                <a:lnTo>
                  <a:pt x="2065242" y="85872"/>
                </a:lnTo>
                <a:lnTo>
                  <a:pt x="2060450" y="87853"/>
                </a:lnTo>
                <a:lnTo>
                  <a:pt x="2048011" y="87853"/>
                </a:lnTo>
                <a:lnTo>
                  <a:pt x="2043262" y="85755"/>
                </a:lnTo>
                <a:lnTo>
                  <a:pt x="2040195" y="81559"/>
                </a:lnTo>
                <a:lnTo>
                  <a:pt x="2037128" y="77364"/>
                </a:lnTo>
                <a:lnTo>
                  <a:pt x="2035488" y="71794"/>
                </a:lnTo>
                <a:lnTo>
                  <a:pt x="2035275" y="64851"/>
                </a:lnTo>
                <a:lnTo>
                  <a:pt x="2085433" y="64851"/>
                </a:lnTo>
                <a:close/>
              </a:path>
              <a:path w="3808215" h="123442">
                <a:moveTo>
                  <a:pt x="2115060" y="80377"/>
                </a:moveTo>
                <a:lnTo>
                  <a:pt x="2111950" y="75436"/>
                </a:lnTo>
                <a:lnTo>
                  <a:pt x="2110395" y="69302"/>
                </a:lnTo>
                <a:lnTo>
                  <a:pt x="2110395" y="53372"/>
                </a:lnTo>
                <a:lnTo>
                  <a:pt x="2112195" y="46855"/>
                </a:lnTo>
                <a:lnTo>
                  <a:pt x="2115794" y="42425"/>
                </a:lnTo>
                <a:lnTo>
                  <a:pt x="2119394" y="37995"/>
                </a:lnTo>
                <a:lnTo>
                  <a:pt x="2124090" y="35780"/>
                </a:lnTo>
                <a:lnTo>
                  <a:pt x="2135080" y="35780"/>
                </a:lnTo>
                <a:lnTo>
                  <a:pt x="2139447" y="37856"/>
                </a:lnTo>
                <a:lnTo>
                  <a:pt x="2142982" y="42009"/>
                </a:lnTo>
                <a:lnTo>
                  <a:pt x="2146518" y="46162"/>
                </a:lnTo>
                <a:lnTo>
                  <a:pt x="2148286" y="52562"/>
                </a:lnTo>
                <a:lnTo>
                  <a:pt x="2148286" y="69771"/>
                </a:lnTo>
                <a:lnTo>
                  <a:pt x="2146571" y="76341"/>
                </a:lnTo>
                <a:lnTo>
                  <a:pt x="2143142" y="80920"/>
                </a:lnTo>
                <a:lnTo>
                  <a:pt x="2139713" y="85499"/>
                </a:lnTo>
                <a:lnTo>
                  <a:pt x="2135357" y="96883"/>
                </a:lnTo>
                <a:lnTo>
                  <a:pt x="2139020" y="95009"/>
                </a:lnTo>
                <a:lnTo>
                  <a:pt x="2142684" y="93135"/>
                </a:lnTo>
                <a:lnTo>
                  <a:pt x="2145857" y="90089"/>
                </a:lnTo>
                <a:lnTo>
                  <a:pt x="2148541" y="85872"/>
                </a:lnTo>
                <a:lnTo>
                  <a:pt x="2148541" y="95392"/>
                </a:lnTo>
                <a:lnTo>
                  <a:pt x="2158892" y="95392"/>
                </a:lnTo>
                <a:lnTo>
                  <a:pt x="2158892" y="1213"/>
                </a:lnTo>
                <a:lnTo>
                  <a:pt x="2147838" y="1213"/>
                </a:lnTo>
                <a:lnTo>
                  <a:pt x="2147838" y="35780"/>
                </a:lnTo>
                <a:lnTo>
                  <a:pt x="2145240" y="32585"/>
                </a:lnTo>
                <a:lnTo>
                  <a:pt x="2142918" y="30349"/>
                </a:lnTo>
                <a:lnTo>
                  <a:pt x="2140873" y="29071"/>
                </a:lnTo>
                <a:lnTo>
                  <a:pt x="2137338" y="26856"/>
                </a:lnTo>
                <a:lnTo>
                  <a:pt x="2132950" y="25748"/>
                </a:lnTo>
                <a:lnTo>
                  <a:pt x="2118254" y="25748"/>
                </a:lnTo>
                <a:lnTo>
                  <a:pt x="2110981" y="29401"/>
                </a:lnTo>
                <a:lnTo>
                  <a:pt x="2105891" y="36706"/>
                </a:lnTo>
                <a:lnTo>
                  <a:pt x="2099943" y="49438"/>
                </a:lnTo>
                <a:lnTo>
                  <a:pt x="2098255" y="62615"/>
                </a:lnTo>
                <a:lnTo>
                  <a:pt x="2098282" y="64402"/>
                </a:lnTo>
                <a:lnTo>
                  <a:pt x="2100591" y="77718"/>
                </a:lnTo>
                <a:lnTo>
                  <a:pt x="2106625" y="88204"/>
                </a:lnTo>
                <a:lnTo>
                  <a:pt x="2112206" y="94615"/>
                </a:lnTo>
                <a:lnTo>
                  <a:pt x="2118808" y="97820"/>
                </a:lnTo>
                <a:lnTo>
                  <a:pt x="2118169" y="85318"/>
                </a:lnTo>
                <a:lnTo>
                  <a:pt x="2115060" y="80377"/>
                </a:lnTo>
                <a:close/>
              </a:path>
              <a:path w="3808215" h="123442">
                <a:moveTo>
                  <a:pt x="2118169" y="85318"/>
                </a:moveTo>
                <a:lnTo>
                  <a:pt x="2118808" y="97820"/>
                </a:lnTo>
                <a:lnTo>
                  <a:pt x="2131161" y="97820"/>
                </a:lnTo>
                <a:lnTo>
                  <a:pt x="2135357" y="96883"/>
                </a:lnTo>
                <a:lnTo>
                  <a:pt x="2139713" y="85499"/>
                </a:lnTo>
                <a:lnTo>
                  <a:pt x="2135336" y="87789"/>
                </a:lnTo>
                <a:lnTo>
                  <a:pt x="2123153" y="87789"/>
                </a:lnTo>
                <a:lnTo>
                  <a:pt x="2118169" y="85318"/>
                </a:lnTo>
                <a:close/>
              </a:path>
              <a:path w="3808215" h="123442">
                <a:moveTo>
                  <a:pt x="2222618" y="72092"/>
                </a:moveTo>
                <a:lnTo>
                  <a:pt x="2221872" y="86639"/>
                </a:lnTo>
                <a:lnTo>
                  <a:pt x="2224300" y="89919"/>
                </a:lnTo>
                <a:lnTo>
                  <a:pt x="2224236" y="76096"/>
                </a:lnTo>
                <a:lnTo>
                  <a:pt x="2222618" y="72092"/>
                </a:lnTo>
                <a:close/>
              </a:path>
              <a:path w="3808215" h="123442">
                <a:moveTo>
                  <a:pt x="2303857" y="28031"/>
                </a:moveTo>
                <a:lnTo>
                  <a:pt x="2293606" y="35716"/>
                </a:lnTo>
                <a:lnTo>
                  <a:pt x="2297312" y="55714"/>
                </a:lnTo>
                <a:lnTo>
                  <a:pt x="2297525" y="49836"/>
                </a:lnTo>
                <a:lnTo>
                  <a:pt x="2299421" y="44991"/>
                </a:lnTo>
                <a:lnTo>
                  <a:pt x="2302999" y="41179"/>
                </a:lnTo>
                <a:lnTo>
                  <a:pt x="2306577" y="37366"/>
                </a:lnTo>
                <a:lnTo>
                  <a:pt x="2303857" y="28031"/>
                </a:lnTo>
                <a:close/>
              </a:path>
              <a:path w="3808215" h="123442">
                <a:moveTo>
                  <a:pt x="2347151" y="64851"/>
                </a:moveTo>
                <a:lnTo>
                  <a:pt x="2347151" y="57951"/>
                </a:lnTo>
                <a:lnTo>
                  <a:pt x="2346810" y="52924"/>
                </a:lnTo>
                <a:lnTo>
                  <a:pt x="2346128" y="49772"/>
                </a:lnTo>
                <a:lnTo>
                  <a:pt x="2345362" y="45172"/>
                </a:lnTo>
                <a:lnTo>
                  <a:pt x="2343828" y="41147"/>
                </a:lnTo>
                <a:lnTo>
                  <a:pt x="2341528" y="37697"/>
                </a:lnTo>
                <a:lnTo>
                  <a:pt x="2339142" y="34076"/>
                </a:lnTo>
                <a:lnTo>
                  <a:pt x="2335671" y="31126"/>
                </a:lnTo>
                <a:lnTo>
                  <a:pt x="2331113" y="28847"/>
                </a:lnTo>
                <a:lnTo>
                  <a:pt x="2326555" y="26568"/>
                </a:lnTo>
                <a:lnTo>
                  <a:pt x="2321848" y="25429"/>
                </a:lnTo>
                <a:lnTo>
                  <a:pt x="2316824" y="25429"/>
                </a:lnTo>
                <a:lnTo>
                  <a:pt x="2303857" y="28031"/>
                </a:lnTo>
                <a:lnTo>
                  <a:pt x="2306577" y="37366"/>
                </a:lnTo>
                <a:lnTo>
                  <a:pt x="2311007" y="35460"/>
                </a:lnTo>
                <a:lnTo>
                  <a:pt x="2323658" y="35460"/>
                </a:lnTo>
                <a:lnTo>
                  <a:pt x="2328919" y="38229"/>
                </a:lnTo>
                <a:lnTo>
                  <a:pt x="2332071" y="43766"/>
                </a:lnTo>
                <a:lnTo>
                  <a:pt x="2333775" y="46748"/>
                </a:lnTo>
                <a:lnTo>
                  <a:pt x="2334861" y="50731"/>
                </a:lnTo>
                <a:lnTo>
                  <a:pt x="2335330" y="55714"/>
                </a:lnTo>
                <a:lnTo>
                  <a:pt x="2297312" y="55714"/>
                </a:lnTo>
                <a:lnTo>
                  <a:pt x="2293606" y="35716"/>
                </a:lnTo>
                <a:lnTo>
                  <a:pt x="2291904" y="37838"/>
                </a:lnTo>
                <a:lnTo>
                  <a:pt x="2286472" y="48908"/>
                </a:lnTo>
                <a:lnTo>
                  <a:pt x="2284661" y="62487"/>
                </a:lnTo>
                <a:lnTo>
                  <a:pt x="2284713" y="65011"/>
                </a:lnTo>
                <a:lnTo>
                  <a:pt x="2287235" y="78354"/>
                </a:lnTo>
                <a:lnTo>
                  <a:pt x="2293542" y="88524"/>
                </a:lnTo>
                <a:lnTo>
                  <a:pt x="2299463" y="94721"/>
                </a:lnTo>
                <a:lnTo>
                  <a:pt x="2306683" y="97820"/>
                </a:lnTo>
                <a:lnTo>
                  <a:pt x="2318696" y="97820"/>
                </a:lnTo>
                <a:lnTo>
                  <a:pt x="2321827" y="97479"/>
                </a:lnTo>
                <a:lnTo>
                  <a:pt x="2324595" y="96798"/>
                </a:lnTo>
                <a:lnTo>
                  <a:pt x="2329750" y="95605"/>
                </a:lnTo>
                <a:lnTo>
                  <a:pt x="2334073" y="93305"/>
                </a:lnTo>
                <a:lnTo>
                  <a:pt x="2337566" y="89897"/>
                </a:lnTo>
                <a:lnTo>
                  <a:pt x="2339654" y="87938"/>
                </a:lnTo>
                <a:lnTo>
                  <a:pt x="2341539" y="85414"/>
                </a:lnTo>
                <a:lnTo>
                  <a:pt x="2343221" y="82326"/>
                </a:lnTo>
                <a:lnTo>
                  <a:pt x="2344904" y="79238"/>
                </a:lnTo>
                <a:lnTo>
                  <a:pt x="2345894" y="76437"/>
                </a:lnTo>
                <a:lnTo>
                  <a:pt x="2346192" y="73924"/>
                </a:lnTo>
                <a:lnTo>
                  <a:pt x="2334883" y="73924"/>
                </a:lnTo>
                <a:lnTo>
                  <a:pt x="2334031" y="76948"/>
                </a:lnTo>
                <a:lnTo>
                  <a:pt x="2332582" y="79611"/>
                </a:lnTo>
                <a:lnTo>
                  <a:pt x="2330538" y="81911"/>
                </a:lnTo>
                <a:lnTo>
                  <a:pt x="2326960" y="85872"/>
                </a:lnTo>
                <a:lnTo>
                  <a:pt x="2322167" y="87853"/>
                </a:lnTo>
                <a:lnTo>
                  <a:pt x="2309729" y="87853"/>
                </a:lnTo>
                <a:lnTo>
                  <a:pt x="2304980" y="85755"/>
                </a:lnTo>
                <a:lnTo>
                  <a:pt x="2301913" y="81559"/>
                </a:lnTo>
                <a:lnTo>
                  <a:pt x="2298846" y="77364"/>
                </a:lnTo>
                <a:lnTo>
                  <a:pt x="2297206" y="71794"/>
                </a:lnTo>
                <a:lnTo>
                  <a:pt x="2296992" y="64851"/>
                </a:lnTo>
                <a:lnTo>
                  <a:pt x="2347151" y="64851"/>
                </a:lnTo>
                <a:close/>
              </a:path>
              <a:path w="3808215" h="123442">
                <a:moveTo>
                  <a:pt x="2396329" y="66172"/>
                </a:moveTo>
                <a:lnTo>
                  <a:pt x="2394349" y="71091"/>
                </a:lnTo>
                <a:lnTo>
                  <a:pt x="2394349" y="83231"/>
                </a:lnTo>
                <a:lnTo>
                  <a:pt x="2396361" y="88055"/>
                </a:lnTo>
                <a:lnTo>
                  <a:pt x="2400387" y="91910"/>
                </a:lnTo>
                <a:lnTo>
                  <a:pt x="2404412" y="95765"/>
                </a:lnTo>
                <a:lnTo>
                  <a:pt x="2409598" y="97692"/>
                </a:lnTo>
                <a:lnTo>
                  <a:pt x="2407575" y="83125"/>
                </a:lnTo>
                <a:lnTo>
                  <a:pt x="2406361" y="80505"/>
                </a:lnTo>
                <a:lnTo>
                  <a:pt x="2406361" y="72795"/>
                </a:lnTo>
                <a:lnTo>
                  <a:pt x="2408129" y="69601"/>
                </a:lnTo>
                <a:lnTo>
                  <a:pt x="2411664" y="67599"/>
                </a:lnTo>
                <a:lnTo>
                  <a:pt x="2413752" y="66406"/>
                </a:lnTo>
                <a:lnTo>
                  <a:pt x="2416883" y="65533"/>
                </a:lnTo>
                <a:lnTo>
                  <a:pt x="2421057" y="64979"/>
                </a:lnTo>
                <a:lnTo>
                  <a:pt x="2428022" y="64084"/>
                </a:lnTo>
                <a:lnTo>
                  <a:pt x="2432324" y="63403"/>
                </a:lnTo>
                <a:lnTo>
                  <a:pt x="2434539" y="62807"/>
                </a:lnTo>
                <a:lnTo>
                  <a:pt x="2436754" y="62210"/>
                </a:lnTo>
                <a:lnTo>
                  <a:pt x="2439970" y="60570"/>
                </a:lnTo>
                <a:lnTo>
                  <a:pt x="2439970" y="76906"/>
                </a:lnTo>
                <a:lnTo>
                  <a:pt x="2436775" y="81996"/>
                </a:lnTo>
                <a:lnTo>
                  <a:pt x="2430450" y="94306"/>
                </a:lnTo>
                <a:lnTo>
                  <a:pt x="2434837" y="92048"/>
                </a:lnTo>
                <a:lnTo>
                  <a:pt x="2438202" y="89386"/>
                </a:lnTo>
                <a:lnTo>
                  <a:pt x="2440545" y="86319"/>
                </a:lnTo>
                <a:lnTo>
                  <a:pt x="2440929" y="89045"/>
                </a:lnTo>
                <a:lnTo>
                  <a:pt x="2442526" y="92645"/>
                </a:lnTo>
                <a:lnTo>
                  <a:pt x="2444315" y="95456"/>
                </a:lnTo>
                <a:lnTo>
                  <a:pt x="2447190" y="96862"/>
                </a:lnTo>
                <a:lnTo>
                  <a:pt x="2452770" y="96862"/>
                </a:lnTo>
                <a:lnTo>
                  <a:pt x="2455923" y="96542"/>
                </a:lnTo>
                <a:lnTo>
                  <a:pt x="2459075" y="95712"/>
                </a:lnTo>
                <a:lnTo>
                  <a:pt x="2459075" y="87214"/>
                </a:lnTo>
                <a:lnTo>
                  <a:pt x="2457669" y="87437"/>
                </a:lnTo>
                <a:lnTo>
                  <a:pt x="2455305" y="87597"/>
                </a:lnTo>
                <a:lnTo>
                  <a:pt x="2452206" y="86511"/>
                </a:lnTo>
                <a:lnTo>
                  <a:pt x="2451471" y="83636"/>
                </a:lnTo>
                <a:lnTo>
                  <a:pt x="2451471" y="37739"/>
                </a:lnTo>
                <a:lnTo>
                  <a:pt x="2448979" y="32968"/>
                </a:lnTo>
                <a:lnTo>
                  <a:pt x="2443996" y="29902"/>
                </a:lnTo>
                <a:lnTo>
                  <a:pt x="2438969" y="26835"/>
                </a:lnTo>
                <a:lnTo>
                  <a:pt x="2432431" y="25301"/>
                </a:lnTo>
                <a:lnTo>
                  <a:pt x="2417436" y="25301"/>
                </a:lnTo>
                <a:lnTo>
                  <a:pt x="2411334" y="26952"/>
                </a:lnTo>
                <a:lnTo>
                  <a:pt x="2406073" y="30253"/>
                </a:lnTo>
                <a:lnTo>
                  <a:pt x="2400813" y="33554"/>
                </a:lnTo>
                <a:lnTo>
                  <a:pt x="2398076" y="39422"/>
                </a:lnTo>
                <a:lnTo>
                  <a:pt x="2397862" y="47856"/>
                </a:lnTo>
                <a:lnTo>
                  <a:pt x="2408597" y="47856"/>
                </a:lnTo>
                <a:lnTo>
                  <a:pt x="2409023" y="44320"/>
                </a:lnTo>
                <a:lnTo>
                  <a:pt x="2409939" y="41658"/>
                </a:lnTo>
                <a:lnTo>
                  <a:pt x="2411345" y="39869"/>
                </a:lnTo>
                <a:lnTo>
                  <a:pt x="2413858" y="36632"/>
                </a:lnTo>
                <a:lnTo>
                  <a:pt x="2418118" y="35013"/>
                </a:lnTo>
                <a:lnTo>
                  <a:pt x="2429321" y="35013"/>
                </a:lnTo>
                <a:lnTo>
                  <a:pt x="2433314" y="35897"/>
                </a:lnTo>
                <a:lnTo>
                  <a:pt x="2436104" y="37665"/>
                </a:lnTo>
                <a:lnTo>
                  <a:pt x="2438895" y="39432"/>
                </a:lnTo>
                <a:lnTo>
                  <a:pt x="2440290" y="42276"/>
                </a:lnTo>
                <a:lnTo>
                  <a:pt x="2440290" y="48111"/>
                </a:lnTo>
                <a:lnTo>
                  <a:pt x="2439523" y="50603"/>
                </a:lnTo>
                <a:lnTo>
                  <a:pt x="2436861" y="53585"/>
                </a:lnTo>
                <a:lnTo>
                  <a:pt x="2434220" y="53925"/>
                </a:lnTo>
                <a:lnTo>
                  <a:pt x="2415881" y="56226"/>
                </a:lnTo>
                <a:lnTo>
                  <a:pt x="2409449" y="57035"/>
                </a:lnTo>
                <a:lnTo>
                  <a:pt x="2404252" y="59186"/>
                </a:lnTo>
                <a:lnTo>
                  <a:pt x="2400291" y="62679"/>
                </a:lnTo>
                <a:lnTo>
                  <a:pt x="2396329" y="66172"/>
                </a:lnTo>
                <a:close/>
              </a:path>
              <a:path w="3808215" h="123442">
                <a:moveTo>
                  <a:pt x="2436775" y="81996"/>
                </a:moveTo>
                <a:lnTo>
                  <a:pt x="2430386" y="85105"/>
                </a:lnTo>
                <a:lnTo>
                  <a:pt x="2426595" y="86980"/>
                </a:lnTo>
                <a:lnTo>
                  <a:pt x="2422676" y="87917"/>
                </a:lnTo>
                <a:lnTo>
                  <a:pt x="2415306" y="87917"/>
                </a:lnTo>
                <a:lnTo>
                  <a:pt x="2412431" y="86958"/>
                </a:lnTo>
                <a:lnTo>
                  <a:pt x="2410003" y="85041"/>
                </a:lnTo>
                <a:lnTo>
                  <a:pt x="2407575" y="83125"/>
                </a:lnTo>
                <a:lnTo>
                  <a:pt x="2409598" y="97692"/>
                </a:lnTo>
                <a:lnTo>
                  <a:pt x="2421227" y="97692"/>
                </a:lnTo>
                <a:lnTo>
                  <a:pt x="2426062" y="96564"/>
                </a:lnTo>
                <a:lnTo>
                  <a:pt x="2430450" y="94306"/>
                </a:lnTo>
                <a:lnTo>
                  <a:pt x="2436775" y="81996"/>
                </a:lnTo>
                <a:close/>
              </a:path>
              <a:path w="3808215" h="123442">
                <a:moveTo>
                  <a:pt x="2507231" y="61784"/>
                </a:moveTo>
                <a:lnTo>
                  <a:pt x="2507231" y="65149"/>
                </a:lnTo>
                <a:lnTo>
                  <a:pt x="2507466" y="68685"/>
                </a:lnTo>
                <a:lnTo>
                  <a:pt x="2507934" y="72391"/>
                </a:lnTo>
                <a:lnTo>
                  <a:pt x="2508871" y="79547"/>
                </a:lnTo>
                <a:lnTo>
                  <a:pt x="2510533" y="86277"/>
                </a:lnTo>
                <a:lnTo>
                  <a:pt x="2512918" y="92581"/>
                </a:lnTo>
                <a:lnTo>
                  <a:pt x="2514664" y="97181"/>
                </a:lnTo>
                <a:lnTo>
                  <a:pt x="2516283" y="100823"/>
                </a:lnTo>
                <a:lnTo>
                  <a:pt x="2517774" y="103507"/>
                </a:lnTo>
                <a:lnTo>
                  <a:pt x="2519265" y="106190"/>
                </a:lnTo>
                <a:lnTo>
                  <a:pt x="2523120" y="112388"/>
                </a:lnTo>
                <a:lnTo>
                  <a:pt x="2529339" y="122100"/>
                </a:lnTo>
                <a:lnTo>
                  <a:pt x="2537071" y="122100"/>
                </a:lnTo>
                <a:lnTo>
                  <a:pt x="2534342" y="116859"/>
                </a:lnTo>
                <a:lnTo>
                  <a:pt x="2528301" y="104380"/>
                </a:lnTo>
                <a:lnTo>
                  <a:pt x="2524483" y="94881"/>
                </a:lnTo>
                <a:lnTo>
                  <a:pt x="2522153" y="86738"/>
                </a:lnTo>
                <a:lnTo>
                  <a:pt x="2520019" y="74317"/>
                </a:lnTo>
                <a:lnTo>
                  <a:pt x="2519307" y="61018"/>
                </a:lnTo>
                <a:lnTo>
                  <a:pt x="2519531" y="53091"/>
                </a:lnTo>
                <a:lnTo>
                  <a:pt x="2521001" y="40232"/>
                </a:lnTo>
                <a:lnTo>
                  <a:pt x="2523844" y="28688"/>
                </a:lnTo>
                <a:lnTo>
                  <a:pt x="2525273" y="24732"/>
                </a:lnTo>
                <a:lnTo>
                  <a:pt x="2529934" y="14037"/>
                </a:lnTo>
                <a:lnTo>
                  <a:pt x="2536879" y="0"/>
                </a:lnTo>
                <a:lnTo>
                  <a:pt x="2528892" y="0"/>
                </a:lnTo>
                <a:lnTo>
                  <a:pt x="2524206" y="7498"/>
                </a:lnTo>
                <a:lnTo>
                  <a:pt x="2517418" y="19255"/>
                </a:lnTo>
                <a:lnTo>
                  <a:pt x="2513174" y="28113"/>
                </a:lnTo>
                <a:lnTo>
                  <a:pt x="2510510" y="35978"/>
                </a:lnTo>
                <a:lnTo>
                  <a:pt x="2508051" y="48308"/>
                </a:lnTo>
                <a:lnTo>
                  <a:pt x="2507231" y="61784"/>
                </a:lnTo>
                <a:close/>
              </a:path>
              <a:path w="3808215" h="123442">
                <a:moveTo>
                  <a:pt x="2575834" y="30604"/>
                </a:moveTo>
                <a:lnTo>
                  <a:pt x="2575834" y="95392"/>
                </a:lnTo>
                <a:lnTo>
                  <a:pt x="2588102" y="95392"/>
                </a:lnTo>
                <a:lnTo>
                  <a:pt x="2588102" y="4280"/>
                </a:lnTo>
                <a:lnTo>
                  <a:pt x="2579029" y="4280"/>
                </a:lnTo>
                <a:lnTo>
                  <a:pt x="2577410" y="11351"/>
                </a:lnTo>
                <a:lnTo>
                  <a:pt x="2574961" y="15834"/>
                </a:lnTo>
                <a:lnTo>
                  <a:pt x="2571681" y="17730"/>
                </a:lnTo>
                <a:lnTo>
                  <a:pt x="2568401" y="19625"/>
                </a:lnTo>
                <a:lnTo>
                  <a:pt x="2562608" y="20978"/>
                </a:lnTo>
                <a:lnTo>
                  <a:pt x="2554301" y="21787"/>
                </a:lnTo>
                <a:lnTo>
                  <a:pt x="2554301" y="30604"/>
                </a:lnTo>
                <a:lnTo>
                  <a:pt x="2575834" y="30604"/>
                </a:lnTo>
                <a:close/>
              </a:path>
              <a:path w="3808215" h="123442">
                <a:moveTo>
                  <a:pt x="2736234" y="61784"/>
                </a:moveTo>
                <a:lnTo>
                  <a:pt x="2736234" y="65149"/>
                </a:lnTo>
                <a:lnTo>
                  <a:pt x="2736468" y="68685"/>
                </a:lnTo>
                <a:lnTo>
                  <a:pt x="2736937" y="72391"/>
                </a:lnTo>
                <a:lnTo>
                  <a:pt x="2737874" y="79547"/>
                </a:lnTo>
                <a:lnTo>
                  <a:pt x="2739535" y="86277"/>
                </a:lnTo>
                <a:lnTo>
                  <a:pt x="2741921" y="92581"/>
                </a:lnTo>
                <a:lnTo>
                  <a:pt x="2743667" y="97181"/>
                </a:lnTo>
                <a:lnTo>
                  <a:pt x="2745286" y="100823"/>
                </a:lnTo>
                <a:lnTo>
                  <a:pt x="2746777" y="103507"/>
                </a:lnTo>
                <a:lnTo>
                  <a:pt x="2748268" y="106190"/>
                </a:lnTo>
                <a:lnTo>
                  <a:pt x="2752123" y="112388"/>
                </a:lnTo>
                <a:lnTo>
                  <a:pt x="2758342" y="122100"/>
                </a:lnTo>
                <a:lnTo>
                  <a:pt x="2766074" y="122100"/>
                </a:lnTo>
                <a:lnTo>
                  <a:pt x="2763344" y="116859"/>
                </a:lnTo>
                <a:lnTo>
                  <a:pt x="2757304" y="104380"/>
                </a:lnTo>
                <a:lnTo>
                  <a:pt x="2753486" y="94881"/>
                </a:lnTo>
                <a:lnTo>
                  <a:pt x="2751156" y="86738"/>
                </a:lnTo>
                <a:lnTo>
                  <a:pt x="2749022" y="74317"/>
                </a:lnTo>
                <a:lnTo>
                  <a:pt x="2748310" y="61018"/>
                </a:lnTo>
                <a:lnTo>
                  <a:pt x="2748534" y="53091"/>
                </a:lnTo>
                <a:lnTo>
                  <a:pt x="2750004" y="40232"/>
                </a:lnTo>
                <a:lnTo>
                  <a:pt x="2752847" y="28688"/>
                </a:lnTo>
                <a:lnTo>
                  <a:pt x="2754276" y="24732"/>
                </a:lnTo>
                <a:lnTo>
                  <a:pt x="2758937" y="14037"/>
                </a:lnTo>
                <a:lnTo>
                  <a:pt x="2765882" y="0"/>
                </a:lnTo>
                <a:lnTo>
                  <a:pt x="2757895" y="0"/>
                </a:lnTo>
                <a:lnTo>
                  <a:pt x="2753208" y="7498"/>
                </a:lnTo>
                <a:lnTo>
                  <a:pt x="2746421" y="19255"/>
                </a:lnTo>
                <a:lnTo>
                  <a:pt x="2742176" y="28113"/>
                </a:lnTo>
                <a:lnTo>
                  <a:pt x="2739513" y="35978"/>
                </a:lnTo>
                <a:lnTo>
                  <a:pt x="2737054" y="48308"/>
                </a:lnTo>
                <a:lnTo>
                  <a:pt x="2736234" y="61784"/>
                </a:lnTo>
                <a:close/>
              </a:path>
              <a:path w="3808215" h="123442">
                <a:moveTo>
                  <a:pt x="2804837" y="30604"/>
                </a:moveTo>
                <a:lnTo>
                  <a:pt x="2804837" y="95392"/>
                </a:lnTo>
                <a:lnTo>
                  <a:pt x="2817105" y="95392"/>
                </a:lnTo>
                <a:lnTo>
                  <a:pt x="2817105" y="4280"/>
                </a:lnTo>
                <a:lnTo>
                  <a:pt x="2808032" y="4280"/>
                </a:lnTo>
                <a:lnTo>
                  <a:pt x="2806413" y="11351"/>
                </a:lnTo>
                <a:lnTo>
                  <a:pt x="2803963" y="15834"/>
                </a:lnTo>
                <a:lnTo>
                  <a:pt x="2800684" y="17730"/>
                </a:lnTo>
                <a:lnTo>
                  <a:pt x="2797404" y="19625"/>
                </a:lnTo>
                <a:lnTo>
                  <a:pt x="2791611" y="20978"/>
                </a:lnTo>
                <a:lnTo>
                  <a:pt x="2783304" y="21787"/>
                </a:lnTo>
                <a:lnTo>
                  <a:pt x="2783304" y="30604"/>
                </a:lnTo>
                <a:lnTo>
                  <a:pt x="2804837" y="30604"/>
                </a:lnTo>
                <a:close/>
              </a:path>
              <a:path w="3808215" h="123442">
                <a:moveTo>
                  <a:pt x="2852546" y="53031"/>
                </a:moveTo>
                <a:lnTo>
                  <a:pt x="2852546" y="64851"/>
                </a:lnTo>
                <a:lnTo>
                  <a:pt x="2884621" y="64851"/>
                </a:lnTo>
                <a:lnTo>
                  <a:pt x="2884621" y="53031"/>
                </a:lnTo>
                <a:lnTo>
                  <a:pt x="2852546" y="53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26311" y="5528808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68162" y="5478154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81009" y="5528808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273088" y="547874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094605" y="4466703"/>
            <a:ext cx="1989427" cy="108750"/>
          </a:xfrm>
          <a:custGeom>
            <a:avLst/>
            <a:gdLst/>
            <a:ahLst/>
            <a:cxnLst/>
            <a:rect l="l" t="t" r="r" b="b"/>
            <a:pathLst>
              <a:path w="2188370" h="123250">
                <a:moveTo>
                  <a:pt x="1469456" y="86256"/>
                </a:moveTo>
                <a:lnTo>
                  <a:pt x="1466559" y="82550"/>
                </a:lnTo>
                <a:lnTo>
                  <a:pt x="1464983" y="80505"/>
                </a:lnTo>
                <a:lnTo>
                  <a:pt x="1464025" y="77566"/>
                </a:lnTo>
                <a:lnTo>
                  <a:pt x="1463684" y="73733"/>
                </a:lnTo>
                <a:lnTo>
                  <a:pt x="1452630" y="73733"/>
                </a:lnTo>
                <a:lnTo>
                  <a:pt x="1452928" y="80548"/>
                </a:lnTo>
                <a:lnTo>
                  <a:pt x="1455197" y="86266"/>
                </a:lnTo>
                <a:lnTo>
                  <a:pt x="1459434" y="90888"/>
                </a:lnTo>
                <a:lnTo>
                  <a:pt x="1463673" y="95510"/>
                </a:lnTo>
                <a:lnTo>
                  <a:pt x="1470883" y="97820"/>
                </a:lnTo>
                <a:lnTo>
                  <a:pt x="1490520" y="97820"/>
                </a:lnTo>
                <a:lnTo>
                  <a:pt x="1497560" y="95606"/>
                </a:lnTo>
                <a:lnTo>
                  <a:pt x="1502181" y="91176"/>
                </a:lnTo>
                <a:lnTo>
                  <a:pt x="1506803" y="86746"/>
                </a:lnTo>
                <a:lnTo>
                  <a:pt x="1509114" y="81485"/>
                </a:lnTo>
                <a:lnTo>
                  <a:pt x="1509114" y="69090"/>
                </a:lnTo>
                <a:lnTo>
                  <a:pt x="1506878" y="64468"/>
                </a:lnTo>
                <a:lnTo>
                  <a:pt x="1502405" y="61529"/>
                </a:lnTo>
                <a:lnTo>
                  <a:pt x="1499594" y="59655"/>
                </a:lnTo>
                <a:lnTo>
                  <a:pt x="1494056" y="57717"/>
                </a:lnTo>
                <a:lnTo>
                  <a:pt x="1485792" y="55715"/>
                </a:lnTo>
                <a:lnTo>
                  <a:pt x="1478188" y="53862"/>
                </a:lnTo>
                <a:lnTo>
                  <a:pt x="1474865" y="53053"/>
                </a:lnTo>
                <a:lnTo>
                  <a:pt x="1472353" y="52115"/>
                </a:lnTo>
                <a:lnTo>
                  <a:pt x="1470648" y="51050"/>
                </a:lnTo>
                <a:lnTo>
                  <a:pt x="1467710" y="49262"/>
                </a:lnTo>
                <a:lnTo>
                  <a:pt x="1466240" y="46876"/>
                </a:lnTo>
                <a:lnTo>
                  <a:pt x="1466240" y="41168"/>
                </a:lnTo>
                <a:lnTo>
                  <a:pt x="1467358" y="38975"/>
                </a:lnTo>
                <a:lnTo>
                  <a:pt x="1469594" y="37314"/>
                </a:lnTo>
                <a:lnTo>
                  <a:pt x="1471830" y="35652"/>
                </a:lnTo>
                <a:lnTo>
                  <a:pt x="1475121" y="34822"/>
                </a:lnTo>
                <a:lnTo>
                  <a:pt x="1485984" y="34822"/>
                </a:lnTo>
                <a:lnTo>
                  <a:pt x="1490563" y="36334"/>
                </a:lnTo>
                <a:lnTo>
                  <a:pt x="1493204" y="39358"/>
                </a:lnTo>
                <a:lnTo>
                  <a:pt x="1494822" y="41488"/>
                </a:lnTo>
                <a:lnTo>
                  <a:pt x="1495739" y="43852"/>
                </a:lnTo>
                <a:lnTo>
                  <a:pt x="1495952" y="46450"/>
                </a:lnTo>
                <a:lnTo>
                  <a:pt x="1506814" y="46450"/>
                </a:lnTo>
                <a:lnTo>
                  <a:pt x="1506899" y="42020"/>
                </a:lnTo>
                <a:lnTo>
                  <a:pt x="1505515" y="37888"/>
                </a:lnTo>
                <a:lnTo>
                  <a:pt x="1502661" y="34055"/>
                </a:lnTo>
                <a:lnTo>
                  <a:pt x="1498103" y="28006"/>
                </a:lnTo>
                <a:lnTo>
                  <a:pt x="1490669" y="24982"/>
                </a:lnTo>
                <a:lnTo>
                  <a:pt x="1472480" y="24982"/>
                </a:lnTo>
                <a:lnTo>
                  <a:pt x="1466208" y="26984"/>
                </a:lnTo>
                <a:lnTo>
                  <a:pt x="1461544" y="30988"/>
                </a:lnTo>
                <a:lnTo>
                  <a:pt x="1456879" y="34992"/>
                </a:lnTo>
                <a:lnTo>
                  <a:pt x="1454547" y="40231"/>
                </a:lnTo>
                <a:lnTo>
                  <a:pt x="1454547" y="52201"/>
                </a:lnTo>
                <a:lnTo>
                  <a:pt x="1457017" y="56503"/>
                </a:lnTo>
                <a:lnTo>
                  <a:pt x="1461959" y="59612"/>
                </a:lnTo>
                <a:lnTo>
                  <a:pt x="1464728" y="61401"/>
                </a:lnTo>
                <a:lnTo>
                  <a:pt x="1469030" y="63020"/>
                </a:lnTo>
                <a:lnTo>
                  <a:pt x="1474865" y="64468"/>
                </a:lnTo>
                <a:lnTo>
                  <a:pt x="1484003" y="66768"/>
                </a:lnTo>
                <a:lnTo>
                  <a:pt x="1488902" y="68004"/>
                </a:lnTo>
                <a:lnTo>
                  <a:pt x="1492182" y="69090"/>
                </a:lnTo>
                <a:lnTo>
                  <a:pt x="1493843" y="70027"/>
                </a:lnTo>
                <a:lnTo>
                  <a:pt x="1496441" y="71560"/>
                </a:lnTo>
                <a:lnTo>
                  <a:pt x="1497741" y="73797"/>
                </a:lnTo>
                <a:lnTo>
                  <a:pt x="1497741" y="80612"/>
                </a:lnTo>
                <a:lnTo>
                  <a:pt x="1496122" y="83477"/>
                </a:lnTo>
                <a:lnTo>
                  <a:pt x="1492884" y="85329"/>
                </a:lnTo>
                <a:lnTo>
                  <a:pt x="1489647" y="87182"/>
                </a:lnTo>
                <a:lnTo>
                  <a:pt x="1485899" y="88109"/>
                </a:lnTo>
                <a:lnTo>
                  <a:pt x="1474482" y="88109"/>
                </a:lnTo>
                <a:lnTo>
                  <a:pt x="1469456" y="86256"/>
                </a:lnTo>
                <a:close/>
              </a:path>
              <a:path w="2188370" h="123250">
                <a:moveTo>
                  <a:pt x="1664040" y="27091"/>
                </a:moveTo>
                <a:lnTo>
                  <a:pt x="1664040" y="95201"/>
                </a:lnTo>
                <a:lnTo>
                  <a:pt x="1675733" y="95201"/>
                </a:lnTo>
                <a:lnTo>
                  <a:pt x="1675733" y="27091"/>
                </a:lnTo>
                <a:lnTo>
                  <a:pt x="1664040" y="27091"/>
                </a:lnTo>
                <a:close/>
              </a:path>
              <a:path w="2188370" h="123250">
                <a:moveTo>
                  <a:pt x="1664040" y="1342"/>
                </a:moveTo>
                <a:lnTo>
                  <a:pt x="1664040" y="14376"/>
                </a:lnTo>
                <a:lnTo>
                  <a:pt x="1675733" y="14376"/>
                </a:lnTo>
                <a:lnTo>
                  <a:pt x="1675733" y="1342"/>
                </a:lnTo>
                <a:lnTo>
                  <a:pt x="1664040" y="1342"/>
                </a:lnTo>
                <a:close/>
              </a:path>
              <a:path w="2188370" h="123250">
                <a:moveTo>
                  <a:pt x="1689024" y="95201"/>
                </a:moveTo>
                <a:lnTo>
                  <a:pt x="1703592" y="95201"/>
                </a:lnTo>
                <a:lnTo>
                  <a:pt x="1720077" y="69516"/>
                </a:lnTo>
                <a:lnTo>
                  <a:pt x="1737073" y="95201"/>
                </a:lnTo>
                <a:lnTo>
                  <a:pt x="1751769" y="95201"/>
                </a:lnTo>
                <a:lnTo>
                  <a:pt x="1727681" y="60123"/>
                </a:lnTo>
                <a:lnTo>
                  <a:pt x="1750747" y="27091"/>
                </a:lnTo>
                <a:lnTo>
                  <a:pt x="1736754" y="26771"/>
                </a:lnTo>
                <a:lnTo>
                  <a:pt x="1720843" y="50859"/>
                </a:lnTo>
                <a:lnTo>
                  <a:pt x="1705125" y="26771"/>
                </a:lnTo>
                <a:lnTo>
                  <a:pt x="1690237" y="26771"/>
                </a:lnTo>
                <a:lnTo>
                  <a:pt x="1713112" y="60123"/>
                </a:lnTo>
                <a:lnTo>
                  <a:pt x="1689024" y="95201"/>
                </a:lnTo>
                <a:close/>
              </a:path>
              <a:path w="2188370" h="123250">
                <a:moveTo>
                  <a:pt x="1837741" y="79132"/>
                </a:moveTo>
                <a:lnTo>
                  <a:pt x="1834909" y="84903"/>
                </a:lnTo>
                <a:lnTo>
                  <a:pt x="1829680" y="87789"/>
                </a:lnTo>
                <a:lnTo>
                  <a:pt x="1815111" y="87789"/>
                </a:lnTo>
                <a:lnTo>
                  <a:pt x="1810042" y="85361"/>
                </a:lnTo>
                <a:lnTo>
                  <a:pt x="1806847" y="80505"/>
                </a:lnTo>
                <a:lnTo>
                  <a:pt x="1811555" y="97693"/>
                </a:lnTo>
                <a:lnTo>
                  <a:pt x="1823190" y="97645"/>
                </a:lnTo>
                <a:lnTo>
                  <a:pt x="1836504" y="94621"/>
                </a:lnTo>
                <a:lnTo>
                  <a:pt x="1837741" y="79132"/>
                </a:lnTo>
                <a:close/>
              </a:path>
              <a:path w="2188370" h="123250">
                <a:moveTo>
                  <a:pt x="1790235" y="62488"/>
                </a:moveTo>
                <a:lnTo>
                  <a:pt x="1790263" y="64334"/>
                </a:lnTo>
                <a:lnTo>
                  <a:pt x="1792559" y="77690"/>
                </a:lnTo>
                <a:lnTo>
                  <a:pt x="1798541" y="88141"/>
                </a:lnTo>
                <a:lnTo>
                  <a:pt x="1804079" y="94509"/>
                </a:lnTo>
                <a:lnTo>
                  <a:pt x="1811555" y="97693"/>
                </a:lnTo>
                <a:lnTo>
                  <a:pt x="1806847" y="80505"/>
                </a:lnTo>
                <a:lnTo>
                  <a:pt x="1803653" y="75650"/>
                </a:lnTo>
                <a:lnTo>
                  <a:pt x="1802055" y="69580"/>
                </a:lnTo>
                <a:lnTo>
                  <a:pt x="1802055" y="54714"/>
                </a:lnTo>
                <a:lnTo>
                  <a:pt x="1803653" y="48239"/>
                </a:lnTo>
                <a:lnTo>
                  <a:pt x="1806847" y="42872"/>
                </a:lnTo>
                <a:lnTo>
                  <a:pt x="1810042" y="37505"/>
                </a:lnTo>
                <a:lnTo>
                  <a:pt x="1815154" y="34822"/>
                </a:lnTo>
                <a:lnTo>
                  <a:pt x="1830106" y="34822"/>
                </a:lnTo>
                <a:lnTo>
                  <a:pt x="1835686" y="37974"/>
                </a:lnTo>
                <a:lnTo>
                  <a:pt x="1838923" y="44278"/>
                </a:lnTo>
                <a:lnTo>
                  <a:pt x="1840968" y="48282"/>
                </a:lnTo>
                <a:lnTo>
                  <a:pt x="1841990" y="53479"/>
                </a:lnTo>
                <a:lnTo>
                  <a:pt x="1841990" y="66939"/>
                </a:lnTo>
                <a:lnTo>
                  <a:pt x="1840574" y="73360"/>
                </a:lnTo>
                <a:lnTo>
                  <a:pt x="1837741" y="79132"/>
                </a:lnTo>
                <a:lnTo>
                  <a:pt x="1836504" y="94621"/>
                </a:lnTo>
                <a:lnTo>
                  <a:pt x="1845952" y="86895"/>
                </a:lnTo>
                <a:lnTo>
                  <a:pt x="1847611" y="84473"/>
                </a:lnTo>
                <a:lnTo>
                  <a:pt x="1852405" y="73152"/>
                </a:lnTo>
                <a:lnTo>
                  <a:pt x="1854003" y="59548"/>
                </a:lnTo>
                <a:lnTo>
                  <a:pt x="1853949" y="56978"/>
                </a:lnTo>
                <a:lnTo>
                  <a:pt x="1851356" y="43522"/>
                </a:lnTo>
                <a:lnTo>
                  <a:pt x="1844866" y="33608"/>
                </a:lnTo>
                <a:lnTo>
                  <a:pt x="1838774" y="27730"/>
                </a:lnTo>
                <a:lnTo>
                  <a:pt x="1831320" y="24790"/>
                </a:lnTo>
                <a:lnTo>
                  <a:pt x="1822226" y="24791"/>
                </a:lnTo>
                <a:lnTo>
                  <a:pt x="1809134" y="27394"/>
                </a:lnTo>
                <a:lnTo>
                  <a:pt x="1798988" y="35014"/>
                </a:lnTo>
                <a:lnTo>
                  <a:pt x="1797027" y="37549"/>
                </a:lnTo>
                <a:lnTo>
                  <a:pt x="1791933" y="48655"/>
                </a:lnTo>
                <a:lnTo>
                  <a:pt x="1790235" y="62488"/>
                </a:lnTo>
                <a:close/>
              </a:path>
              <a:path w="2188370" h="123250">
                <a:moveTo>
                  <a:pt x="1885951" y="15068"/>
                </a:moveTo>
                <a:lnTo>
                  <a:pt x="1886632" y="13258"/>
                </a:lnTo>
                <a:lnTo>
                  <a:pt x="1889401" y="10542"/>
                </a:lnTo>
                <a:lnTo>
                  <a:pt x="1894395" y="10574"/>
                </a:lnTo>
                <a:lnTo>
                  <a:pt x="1896983" y="10734"/>
                </a:lnTo>
                <a:lnTo>
                  <a:pt x="1896983" y="255"/>
                </a:lnTo>
                <a:lnTo>
                  <a:pt x="1894364" y="64"/>
                </a:lnTo>
                <a:lnTo>
                  <a:pt x="1884460" y="0"/>
                </a:lnTo>
                <a:lnTo>
                  <a:pt x="1879284" y="1959"/>
                </a:lnTo>
                <a:lnTo>
                  <a:pt x="1876600" y="5878"/>
                </a:lnTo>
                <a:lnTo>
                  <a:pt x="1875110" y="8093"/>
                </a:lnTo>
                <a:lnTo>
                  <a:pt x="1874279" y="11586"/>
                </a:lnTo>
                <a:lnTo>
                  <a:pt x="1874109" y="16357"/>
                </a:lnTo>
                <a:lnTo>
                  <a:pt x="1874109" y="27091"/>
                </a:lnTo>
                <a:lnTo>
                  <a:pt x="1864588" y="27091"/>
                </a:lnTo>
                <a:lnTo>
                  <a:pt x="1864588" y="36164"/>
                </a:lnTo>
                <a:lnTo>
                  <a:pt x="1874109" y="36164"/>
                </a:lnTo>
                <a:lnTo>
                  <a:pt x="1874109" y="95201"/>
                </a:lnTo>
                <a:lnTo>
                  <a:pt x="1885482" y="95201"/>
                </a:lnTo>
                <a:lnTo>
                  <a:pt x="1885482" y="36164"/>
                </a:lnTo>
                <a:lnTo>
                  <a:pt x="1896983" y="36164"/>
                </a:lnTo>
                <a:lnTo>
                  <a:pt x="1896983" y="27091"/>
                </a:lnTo>
                <a:lnTo>
                  <a:pt x="1885610" y="27091"/>
                </a:lnTo>
                <a:lnTo>
                  <a:pt x="1885610" y="19679"/>
                </a:lnTo>
                <a:lnTo>
                  <a:pt x="1885951" y="15068"/>
                </a:lnTo>
                <a:close/>
              </a:path>
              <a:path w="2188370" h="123250">
                <a:moveTo>
                  <a:pt x="2044934" y="79132"/>
                </a:moveTo>
                <a:lnTo>
                  <a:pt x="2042102" y="84904"/>
                </a:lnTo>
                <a:lnTo>
                  <a:pt x="2036873" y="87789"/>
                </a:lnTo>
                <a:lnTo>
                  <a:pt x="2022304" y="87789"/>
                </a:lnTo>
                <a:lnTo>
                  <a:pt x="2017235" y="85361"/>
                </a:lnTo>
                <a:lnTo>
                  <a:pt x="2014040" y="80505"/>
                </a:lnTo>
                <a:lnTo>
                  <a:pt x="2018748" y="97693"/>
                </a:lnTo>
                <a:lnTo>
                  <a:pt x="2030383" y="97645"/>
                </a:lnTo>
                <a:lnTo>
                  <a:pt x="2043697" y="94621"/>
                </a:lnTo>
                <a:lnTo>
                  <a:pt x="2044934" y="79132"/>
                </a:lnTo>
                <a:close/>
              </a:path>
              <a:path w="2188370" h="123250">
                <a:moveTo>
                  <a:pt x="1997428" y="62488"/>
                </a:moveTo>
                <a:lnTo>
                  <a:pt x="1997456" y="64334"/>
                </a:lnTo>
                <a:lnTo>
                  <a:pt x="1999752" y="77690"/>
                </a:lnTo>
                <a:lnTo>
                  <a:pt x="2005734" y="88141"/>
                </a:lnTo>
                <a:lnTo>
                  <a:pt x="2011272" y="94509"/>
                </a:lnTo>
                <a:lnTo>
                  <a:pt x="2018748" y="97693"/>
                </a:lnTo>
                <a:lnTo>
                  <a:pt x="2014040" y="80505"/>
                </a:lnTo>
                <a:lnTo>
                  <a:pt x="2010846" y="75650"/>
                </a:lnTo>
                <a:lnTo>
                  <a:pt x="2009248" y="69580"/>
                </a:lnTo>
                <a:lnTo>
                  <a:pt x="2009248" y="54714"/>
                </a:lnTo>
                <a:lnTo>
                  <a:pt x="2010846" y="48240"/>
                </a:lnTo>
                <a:lnTo>
                  <a:pt x="2014040" y="42872"/>
                </a:lnTo>
                <a:lnTo>
                  <a:pt x="2017235" y="37505"/>
                </a:lnTo>
                <a:lnTo>
                  <a:pt x="2022347" y="34822"/>
                </a:lnTo>
                <a:lnTo>
                  <a:pt x="2037299" y="34822"/>
                </a:lnTo>
                <a:lnTo>
                  <a:pt x="2042879" y="37974"/>
                </a:lnTo>
                <a:lnTo>
                  <a:pt x="2046116" y="44278"/>
                </a:lnTo>
                <a:lnTo>
                  <a:pt x="2048161" y="48282"/>
                </a:lnTo>
                <a:lnTo>
                  <a:pt x="2049183" y="53479"/>
                </a:lnTo>
                <a:lnTo>
                  <a:pt x="2049183" y="66939"/>
                </a:lnTo>
                <a:lnTo>
                  <a:pt x="2047767" y="73360"/>
                </a:lnTo>
                <a:lnTo>
                  <a:pt x="2044934" y="79132"/>
                </a:lnTo>
                <a:lnTo>
                  <a:pt x="2043697" y="94621"/>
                </a:lnTo>
                <a:lnTo>
                  <a:pt x="2053145" y="86895"/>
                </a:lnTo>
                <a:lnTo>
                  <a:pt x="2054804" y="84473"/>
                </a:lnTo>
                <a:lnTo>
                  <a:pt x="2059598" y="73152"/>
                </a:lnTo>
                <a:lnTo>
                  <a:pt x="2061196" y="59548"/>
                </a:lnTo>
                <a:lnTo>
                  <a:pt x="2061142" y="56978"/>
                </a:lnTo>
                <a:lnTo>
                  <a:pt x="2058549" y="43522"/>
                </a:lnTo>
                <a:lnTo>
                  <a:pt x="2052059" y="33608"/>
                </a:lnTo>
                <a:lnTo>
                  <a:pt x="2045967" y="27730"/>
                </a:lnTo>
                <a:lnTo>
                  <a:pt x="2038513" y="24790"/>
                </a:lnTo>
                <a:lnTo>
                  <a:pt x="2029419" y="24791"/>
                </a:lnTo>
                <a:lnTo>
                  <a:pt x="2016327" y="27394"/>
                </a:lnTo>
                <a:lnTo>
                  <a:pt x="2006181" y="35014"/>
                </a:lnTo>
                <a:lnTo>
                  <a:pt x="2004220" y="37549"/>
                </a:lnTo>
                <a:lnTo>
                  <a:pt x="1999126" y="48655"/>
                </a:lnTo>
                <a:lnTo>
                  <a:pt x="1997428" y="62488"/>
                </a:lnTo>
                <a:close/>
              </a:path>
              <a:path w="2188370" h="123250">
                <a:moveTo>
                  <a:pt x="2089928" y="26771"/>
                </a:moveTo>
                <a:lnTo>
                  <a:pt x="2078171" y="26771"/>
                </a:lnTo>
                <a:lnTo>
                  <a:pt x="2078171" y="79121"/>
                </a:lnTo>
                <a:lnTo>
                  <a:pt x="2079129" y="83785"/>
                </a:lnTo>
                <a:lnTo>
                  <a:pt x="2081046" y="87278"/>
                </a:lnTo>
                <a:lnTo>
                  <a:pt x="2084582" y="93795"/>
                </a:lnTo>
                <a:lnTo>
                  <a:pt x="2091227" y="97054"/>
                </a:lnTo>
                <a:lnTo>
                  <a:pt x="2107243" y="97054"/>
                </a:lnTo>
                <a:lnTo>
                  <a:pt x="2112568" y="95265"/>
                </a:lnTo>
                <a:lnTo>
                  <a:pt x="2116956" y="91687"/>
                </a:lnTo>
                <a:lnTo>
                  <a:pt x="2119171" y="89898"/>
                </a:lnTo>
                <a:lnTo>
                  <a:pt x="2121024" y="87704"/>
                </a:lnTo>
                <a:lnTo>
                  <a:pt x="2122515" y="85106"/>
                </a:lnTo>
                <a:lnTo>
                  <a:pt x="2122387" y="95201"/>
                </a:lnTo>
                <a:lnTo>
                  <a:pt x="2133249" y="95201"/>
                </a:lnTo>
                <a:lnTo>
                  <a:pt x="2133249" y="26771"/>
                </a:lnTo>
                <a:lnTo>
                  <a:pt x="2121748" y="26771"/>
                </a:lnTo>
                <a:lnTo>
                  <a:pt x="2121748" y="67067"/>
                </a:lnTo>
                <a:lnTo>
                  <a:pt x="2120960" y="72327"/>
                </a:lnTo>
                <a:lnTo>
                  <a:pt x="2119384" y="76161"/>
                </a:lnTo>
                <a:lnTo>
                  <a:pt x="2116487" y="83317"/>
                </a:lnTo>
                <a:lnTo>
                  <a:pt x="2111035" y="86895"/>
                </a:lnTo>
                <a:lnTo>
                  <a:pt x="2097446" y="86895"/>
                </a:lnTo>
                <a:lnTo>
                  <a:pt x="2093634" y="84850"/>
                </a:lnTo>
                <a:lnTo>
                  <a:pt x="2091589" y="80761"/>
                </a:lnTo>
                <a:lnTo>
                  <a:pt x="2090481" y="78546"/>
                </a:lnTo>
                <a:lnTo>
                  <a:pt x="2089928" y="75692"/>
                </a:lnTo>
                <a:lnTo>
                  <a:pt x="2089928" y="26771"/>
                </a:lnTo>
                <a:close/>
              </a:path>
              <a:path w="2188370" h="123250">
                <a:moveTo>
                  <a:pt x="2155079" y="26771"/>
                </a:moveTo>
                <a:lnTo>
                  <a:pt x="2155079" y="95201"/>
                </a:lnTo>
                <a:lnTo>
                  <a:pt x="2166581" y="95201"/>
                </a:lnTo>
                <a:lnTo>
                  <a:pt x="2166581" y="50987"/>
                </a:lnTo>
                <a:lnTo>
                  <a:pt x="2168136" y="46695"/>
                </a:lnTo>
                <a:lnTo>
                  <a:pt x="2171246" y="42968"/>
                </a:lnTo>
                <a:lnTo>
                  <a:pt x="2174355" y="39241"/>
                </a:lnTo>
                <a:lnTo>
                  <a:pt x="2178807" y="37377"/>
                </a:lnTo>
                <a:lnTo>
                  <a:pt x="2185910" y="37399"/>
                </a:lnTo>
                <a:lnTo>
                  <a:pt x="2188370" y="37697"/>
                </a:lnTo>
                <a:lnTo>
                  <a:pt x="2188370" y="25557"/>
                </a:lnTo>
                <a:lnTo>
                  <a:pt x="2187135" y="25429"/>
                </a:lnTo>
                <a:lnTo>
                  <a:pt x="2184663" y="25238"/>
                </a:lnTo>
                <a:lnTo>
                  <a:pt x="2180106" y="25238"/>
                </a:lnTo>
                <a:lnTo>
                  <a:pt x="2176081" y="26888"/>
                </a:lnTo>
                <a:lnTo>
                  <a:pt x="2172588" y="30189"/>
                </a:lnTo>
                <a:lnTo>
                  <a:pt x="2169095" y="33491"/>
                </a:lnTo>
                <a:lnTo>
                  <a:pt x="2166901" y="36291"/>
                </a:lnTo>
                <a:lnTo>
                  <a:pt x="2166006" y="38591"/>
                </a:lnTo>
                <a:lnTo>
                  <a:pt x="2166006" y="26771"/>
                </a:lnTo>
                <a:lnTo>
                  <a:pt x="2155079" y="26771"/>
                </a:lnTo>
                <a:close/>
              </a:path>
              <a:path w="2188370" h="123250">
                <a:moveTo>
                  <a:pt x="1954873" y="97182"/>
                </a:moveTo>
                <a:lnTo>
                  <a:pt x="1954277" y="98715"/>
                </a:lnTo>
                <a:lnTo>
                  <a:pt x="1953318" y="101058"/>
                </a:lnTo>
                <a:lnTo>
                  <a:pt x="1951998" y="104210"/>
                </a:lnTo>
                <a:lnTo>
                  <a:pt x="1950677" y="107362"/>
                </a:lnTo>
                <a:lnTo>
                  <a:pt x="1949697" y="109449"/>
                </a:lnTo>
                <a:lnTo>
                  <a:pt x="1947174" y="112037"/>
                </a:lnTo>
                <a:lnTo>
                  <a:pt x="1944607" y="113091"/>
                </a:lnTo>
                <a:lnTo>
                  <a:pt x="1941796" y="113091"/>
                </a:lnTo>
                <a:lnTo>
                  <a:pt x="1939219" y="112772"/>
                </a:lnTo>
                <a:lnTo>
                  <a:pt x="1935768" y="111877"/>
                </a:lnTo>
                <a:lnTo>
                  <a:pt x="1935768" y="122356"/>
                </a:lnTo>
                <a:lnTo>
                  <a:pt x="1937046" y="122696"/>
                </a:lnTo>
                <a:lnTo>
                  <a:pt x="1939867" y="123186"/>
                </a:lnTo>
                <a:lnTo>
                  <a:pt x="1949378" y="123250"/>
                </a:lnTo>
                <a:lnTo>
                  <a:pt x="1954063" y="121333"/>
                </a:lnTo>
                <a:lnTo>
                  <a:pt x="1956789" y="117500"/>
                </a:lnTo>
                <a:lnTo>
                  <a:pt x="1959452" y="112853"/>
                </a:lnTo>
                <a:lnTo>
                  <a:pt x="1964371" y="101910"/>
                </a:lnTo>
                <a:lnTo>
                  <a:pt x="1970847" y="85553"/>
                </a:lnTo>
                <a:lnTo>
                  <a:pt x="1972340" y="81585"/>
                </a:lnTo>
                <a:lnTo>
                  <a:pt x="1976480" y="70316"/>
                </a:lnTo>
                <a:lnTo>
                  <a:pt x="1981325" y="56801"/>
                </a:lnTo>
                <a:lnTo>
                  <a:pt x="1984494" y="47933"/>
                </a:lnTo>
                <a:lnTo>
                  <a:pt x="1989251" y="34681"/>
                </a:lnTo>
                <a:lnTo>
                  <a:pt x="1992124" y="26771"/>
                </a:lnTo>
                <a:lnTo>
                  <a:pt x="1979409" y="26771"/>
                </a:lnTo>
                <a:lnTo>
                  <a:pt x="1960943" y="82486"/>
                </a:lnTo>
                <a:lnTo>
                  <a:pt x="1942605" y="26771"/>
                </a:lnTo>
                <a:lnTo>
                  <a:pt x="1929570" y="26771"/>
                </a:lnTo>
                <a:lnTo>
                  <a:pt x="1954873" y="97182"/>
                </a:lnTo>
                <a:close/>
              </a:path>
              <a:path w="2188370" h="123250">
                <a:moveTo>
                  <a:pt x="1566365" y="26771"/>
                </a:moveTo>
                <a:lnTo>
                  <a:pt x="1554991" y="26771"/>
                </a:lnTo>
                <a:lnTo>
                  <a:pt x="1554991" y="95201"/>
                </a:lnTo>
                <a:lnTo>
                  <a:pt x="1566493" y="95201"/>
                </a:lnTo>
                <a:lnTo>
                  <a:pt x="1566493" y="50092"/>
                </a:lnTo>
                <a:lnTo>
                  <a:pt x="1568271" y="44001"/>
                </a:lnTo>
                <a:lnTo>
                  <a:pt x="1571827" y="40636"/>
                </a:lnTo>
                <a:lnTo>
                  <a:pt x="1575385" y="37271"/>
                </a:lnTo>
                <a:lnTo>
                  <a:pt x="1579335" y="35588"/>
                </a:lnTo>
                <a:lnTo>
                  <a:pt x="1588452" y="35588"/>
                </a:lnTo>
                <a:lnTo>
                  <a:pt x="1591710" y="37186"/>
                </a:lnTo>
                <a:lnTo>
                  <a:pt x="1593457" y="40380"/>
                </a:lnTo>
                <a:lnTo>
                  <a:pt x="1594563" y="42510"/>
                </a:lnTo>
                <a:lnTo>
                  <a:pt x="1595118" y="45897"/>
                </a:lnTo>
                <a:lnTo>
                  <a:pt x="1595118" y="95201"/>
                </a:lnTo>
                <a:lnTo>
                  <a:pt x="1606811" y="95201"/>
                </a:lnTo>
                <a:lnTo>
                  <a:pt x="1606811" y="48324"/>
                </a:lnTo>
                <a:lnTo>
                  <a:pt x="1608440" y="43277"/>
                </a:lnTo>
                <a:lnTo>
                  <a:pt x="1611699" y="40253"/>
                </a:lnTo>
                <a:lnTo>
                  <a:pt x="1614958" y="37228"/>
                </a:lnTo>
                <a:lnTo>
                  <a:pt x="1618845" y="35716"/>
                </a:lnTo>
                <a:lnTo>
                  <a:pt x="1626640" y="35716"/>
                </a:lnTo>
                <a:lnTo>
                  <a:pt x="1629419" y="36568"/>
                </a:lnTo>
                <a:lnTo>
                  <a:pt x="1631698" y="38272"/>
                </a:lnTo>
                <a:lnTo>
                  <a:pt x="1633977" y="39976"/>
                </a:lnTo>
                <a:lnTo>
                  <a:pt x="1635117" y="43107"/>
                </a:lnTo>
                <a:lnTo>
                  <a:pt x="1635117" y="95201"/>
                </a:lnTo>
                <a:lnTo>
                  <a:pt x="1647065" y="95201"/>
                </a:lnTo>
                <a:lnTo>
                  <a:pt x="1647065" y="43596"/>
                </a:lnTo>
                <a:lnTo>
                  <a:pt x="1646171" y="38783"/>
                </a:lnTo>
                <a:lnTo>
                  <a:pt x="1644382" y="35205"/>
                </a:lnTo>
                <a:lnTo>
                  <a:pt x="1641058" y="28560"/>
                </a:lnTo>
                <a:lnTo>
                  <a:pt x="1634797" y="25238"/>
                </a:lnTo>
                <a:lnTo>
                  <a:pt x="1621294" y="25238"/>
                </a:lnTo>
                <a:lnTo>
                  <a:pt x="1617418" y="26121"/>
                </a:lnTo>
                <a:lnTo>
                  <a:pt x="1613967" y="27889"/>
                </a:lnTo>
                <a:lnTo>
                  <a:pt x="1610517" y="29657"/>
                </a:lnTo>
                <a:lnTo>
                  <a:pt x="1607514" y="32372"/>
                </a:lnTo>
                <a:lnTo>
                  <a:pt x="1604958" y="36036"/>
                </a:lnTo>
                <a:lnTo>
                  <a:pt x="1603424" y="33054"/>
                </a:lnTo>
                <a:lnTo>
                  <a:pt x="1601720" y="30796"/>
                </a:lnTo>
                <a:lnTo>
                  <a:pt x="1599846" y="29263"/>
                </a:lnTo>
                <a:lnTo>
                  <a:pt x="1596524" y="26579"/>
                </a:lnTo>
                <a:lnTo>
                  <a:pt x="1592136" y="25238"/>
                </a:lnTo>
                <a:lnTo>
                  <a:pt x="1581870" y="25238"/>
                </a:lnTo>
                <a:lnTo>
                  <a:pt x="1577568" y="26537"/>
                </a:lnTo>
                <a:lnTo>
                  <a:pt x="1573777" y="29135"/>
                </a:lnTo>
                <a:lnTo>
                  <a:pt x="1571562" y="30669"/>
                </a:lnTo>
                <a:lnTo>
                  <a:pt x="1569091" y="33118"/>
                </a:lnTo>
                <a:lnTo>
                  <a:pt x="1566365" y="36483"/>
                </a:lnTo>
                <a:lnTo>
                  <a:pt x="1566365" y="26771"/>
                </a:lnTo>
                <a:close/>
              </a:path>
              <a:path w="2188370" h="123250">
                <a:moveTo>
                  <a:pt x="997649" y="95201"/>
                </a:moveTo>
                <a:lnTo>
                  <a:pt x="997649" y="86447"/>
                </a:lnTo>
                <a:lnTo>
                  <a:pt x="998394" y="71901"/>
                </a:lnTo>
                <a:lnTo>
                  <a:pt x="997585" y="66683"/>
                </a:lnTo>
                <a:lnTo>
                  <a:pt x="997585" y="51349"/>
                </a:lnTo>
                <a:lnTo>
                  <a:pt x="999555" y="44959"/>
                </a:lnTo>
                <a:lnTo>
                  <a:pt x="1003495" y="41083"/>
                </a:lnTo>
                <a:lnTo>
                  <a:pt x="1007436" y="37207"/>
                </a:lnTo>
                <a:lnTo>
                  <a:pt x="1012025" y="35269"/>
                </a:lnTo>
                <a:lnTo>
                  <a:pt x="1023271" y="35269"/>
                </a:lnTo>
                <a:lnTo>
                  <a:pt x="1027818" y="37633"/>
                </a:lnTo>
                <a:lnTo>
                  <a:pt x="1030907" y="42361"/>
                </a:lnTo>
                <a:lnTo>
                  <a:pt x="1033995" y="47089"/>
                </a:lnTo>
                <a:lnTo>
                  <a:pt x="1035539" y="53052"/>
                </a:lnTo>
                <a:lnTo>
                  <a:pt x="1035539" y="68344"/>
                </a:lnTo>
                <a:lnTo>
                  <a:pt x="1033995" y="74861"/>
                </a:lnTo>
                <a:lnTo>
                  <a:pt x="1030907" y="79803"/>
                </a:lnTo>
                <a:lnTo>
                  <a:pt x="1027818" y="84744"/>
                </a:lnTo>
                <a:lnTo>
                  <a:pt x="1023165" y="87214"/>
                </a:lnTo>
                <a:lnTo>
                  <a:pt x="1008681" y="87214"/>
                </a:lnTo>
                <a:lnTo>
                  <a:pt x="1003037" y="83445"/>
                </a:lnTo>
                <a:lnTo>
                  <a:pt x="1000013" y="75905"/>
                </a:lnTo>
                <a:lnTo>
                  <a:pt x="1000077" y="89727"/>
                </a:lnTo>
                <a:lnTo>
                  <a:pt x="1002356" y="92113"/>
                </a:lnTo>
                <a:lnTo>
                  <a:pt x="1004486" y="93603"/>
                </a:lnTo>
                <a:lnTo>
                  <a:pt x="1008063" y="96116"/>
                </a:lnTo>
                <a:lnTo>
                  <a:pt x="1012451" y="97373"/>
                </a:lnTo>
                <a:lnTo>
                  <a:pt x="1026934" y="97373"/>
                </a:lnTo>
                <a:lnTo>
                  <a:pt x="1034197" y="93795"/>
                </a:lnTo>
                <a:lnTo>
                  <a:pt x="1039437" y="86639"/>
                </a:lnTo>
                <a:lnTo>
                  <a:pt x="1040868" y="84536"/>
                </a:lnTo>
                <a:lnTo>
                  <a:pt x="1045689" y="73230"/>
                </a:lnTo>
                <a:lnTo>
                  <a:pt x="1047296" y="59676"/>
                </a:lnTo>
                <a:lnTo>
                  <a:pt x="1047265" y="57558"/>
                </a:lnTo>
                <a:lnTo>
                  <a:pt x="1045050" y="43832"/>
                </a:lnTo>
                <a:lnTo>
                  <a:pt x="1039341" y="33767"/>
                </a:lnTo>
                <a:lnTo>
                  <a:pt x="1034038" y="27910"/>
                </a:lnTo>
                <a:lnTo>
                  <a:pt x="1027126" y="24982"/>
                </a:lnTo>
                <a:lnTo>
                  <a:pt x="1014517" y="24982"/>
                </a:lnTo>
                <a:lnTo>
                  <a:pt x="1010726" y="25844"/>
                </a:lnTo>
                <a:lnTo>
                  <a:pt x="1007233" y="27570"/>
                </a:lnTo>
                <a:lnTo>
                  <a:pt x="1003740" y="29295"/>
                </a:lnTo>
                <a:lnTo>
                  <a:pt x="1000737" y="31797"/>
                </a:lnTo>
                <a:lnTo>
                  <a:pt x="998224" y="35077"/>
                </a:lnTo>
                <a:lnTo>
                  <a:pt x="998224" y="1022"/>
                </a:lnTo>
                <a:lnTo>
                  <a:pt x="987042" y="1022"/>
                </a:lnTo>
                <a:lnTo>
                  <a:pt x="987042" y="95201"/>
                </a:lnTo>
                <a:lnTo>
                  <a:pt x="997649" y="95201"/>
                </a:lnTo>
                <a:close/>
              </a:path>
              <a:path w="2188370" h="123250">
                <a:moveTo>
                  <a:pt x="785941" y="96287"/>
                </a:moveTo>
                <a:lnTo>
                  <a:pt x="789146" y="96202"/>
                </a:lnTo>
                <a:lnTo>
                  <a:pt x="792000" y="95861"/>
                </a:lnTo>
                <a:lnTo>
                  <a:pt x="794694" y="95201"/>
                </a:lnTo>
                <a:lnTo>
                  <a:pt x="794694" y="86128"/>
                </a:lnTo>
                <a:lnTo>
                  <a:pt x="791223" y="86320"/>
                </a:lnTo>
                <a:lnTo>
                  <a:pt x="788582" y="86320"/>
                </a:lnTo>
                <a:lnTo>
                  <a:pt x="786196" y="85617"/>
                </a:lnTo>
                <a:lnTo>
                  <a:pt x="783768" y="83210"/>
                </a:lnTo>
                <a:lnTo>
                  <a:pt x="783768" y="36163"/>
                </a:lnTo>
                <a:lnTo>
                  <a:pt x="794694" y="36163"/>
                </a:lnTo>
                <a:lnTo>
                  <a:pt x="794694" y="26771"/>
                </a:lnTo>
                <a:lnTo>
                  <a:pt x="783768" y="26771"/>
                </a:lnTo>
                <a:lnTo>
                  <a:pt x="783768" y="7667"/>
                </a:lnTo>
                <a:lnTo>
                  <a:pt x="772139" y="7667"/>
                </a:lnTo>
                <a:lnTo>
                  <a:pt x="772139" y="26771"/>
                </a:lnTo>
                <a:lnTo>
                  <a:pt x="762874" y="26771"/>
                </a:lnTo>
                <a:lnTo>
                  <a:pt x="762874" y="36163"/>
                </a:lnTo>
                <a:lnTo>
                  <a:pt x="772139" y="36163"/>
                </a:lnTo>
                <a:lnTo>
                  <a:pt x="772139" y="85851"/>
                </a:lnTo>
                <a:lnTo>
                  <a:pt x="773097" y="89418"/>
                </a:lnTo>
                <a:lnTo>
                  <a:pt x="775014" y="92166"/>
                </a:lnTo>
                <a:lnTo>
                  <a:pt x="776931" y="94913"/>
                </a:lnTo>
                <a:lnTo>
                  <a:pt x="780573" y="96287"/>
                </a:lnTo>
                <a:lnTo>
                  <a:pt x="785941" y="96287"/>
                </a:lnTo>
                <a:close/>
              </a:path>
              <a:path w="2188370" h="123250">
                <a:moveTo>
                  <a:pt x="720511" y="96287"/>
                </a:moveTo>
                <a:lnTo>
                  <a:pt x="723717" y="96202"/>
                </a:lnTo>
                <a:lnTo>
                  <a:pt x="726571" y="95861"/>
                </a:lnTo>
                <a:lnTo>
                  <a:pt x="729265" y="95201"/>
                </a:lnTo>
                <a:lnTo>
                  <a:pt x="729265" y="86128"/>
                </a:lnTo>
                <a:lnTo>
                  <a:pt x="725793" y="86320"/>
                </a:lnTo>
                <a:lnTo>
                  <a:pt x="723152" y="86320"/>
                </a:lnTo>
                <a:lnTo>
                  <a:pt x="720767" y="85617"/>
                </a:lnTo>
                <a:lnTo>
                  <a:pt x="718339" y="83210"/>
                </a:lnTo>
                <a:lnTo>
                  <a:pt x="718339" y="36163"/>
                </a:lnTo>
                <a:lnTo>
                  <a:pt x="729265" y="36163"/>
                </a:lnTo>
                <a:lnTo>
                  <a:pt x="729265" y="26771"/>
                </a:lnTo>
                <a:lnTo>
                  <a:pt x="718339" y="26771"/>
                </a:lnTo>
                <a:lnTo>
                  <a:pt x="718339" y="7667"/>
                </a:lnTo>
                <a:lnTo>
                  <a:pt x="706710" y="7667"/>
                </a:lnTo>
                <a:lnTo>
                  <a:pt x="706710" y="26771"/>
                </a:lnTo>
                <a:lnTo>
                  <a:pt x="697445" y="26771"/>
                </a:lnTo>
                <a:lnTo>
                  <a:pt x="697445" y="36163"/>
                </a:lnTo>
                <a:lnTo>
                  <a:pt x="706710" y="36163"/>
                </a:lnTo>
                <a:lnTo>
                  <a:pt x="706710" y="85851"/>
                </a:lnTo>
                <a:lnTo>
                  <a:pt x="707668" y="89418"/>
                </a:lnTo>
                <a:lnTo>
                  <a:pt x="709585" y="92166"/>
                </a:lnTo>
                <a:lnTo>
                  <a:pt x="711502" y="94913"/>
                </a:lnTo>
                <a:lnTo>
                  <a:pt x="715144" y="96287"/>
                </a:lnTo>
                <a:lnTo>
                  <a:pt x="720511" y="96287"/>
                </a:lnTo>
                <a:close/>
              </a:path>
              <a:path w="2188370" h="123250">
                <a:moveTo>
                  <a:pt x="496918" y="122483"/>
                </a:moveTo>
                <a:lnTo>
                  <a:pt x="496918" y="87533"/>
                </a:lnTo>
                <a:lnTo>
                  <a:pt x="499431" y="90643"/>
                </a:lnTo>
                <a:lnTo>
                  <a:pt x="498835" y="76863"/>
                </a:lnTo>
                <a:lnTo>
                  <a:pt x="497259" y="73157"/>
                </a:lnTo>
                <a:lnTo>
                  <a:pt x="496471" y="68664"/>
                </a:lnTo>
                <a:lnTo>
                  <a:pt x="496471" y="56822"/>
                </a:lnTo>
                <a:lnTo>
                  <a:pt x="497259" y="51412"/>
                </a:lnTo>
                <a:lnTo>
                  <a:pt x="498835" y="47153"/>
                </a:lnTo>
                <a:lnTo>
                  <a:pt x="501774" y="39188"/>
                </a:lnTo>
                <a:lnTo>
                  <a:pt x="501412" y="30647"/>
                </a:lnTo>
                <a:lnTo>
                  <a:pt x="498899" y="33054"/>
                </a:lnTo>
                <a:lnTo>
                  <a:pt x="496599" y="36163"/>
                </a:lnTo>
                <a:lnTo>
                  <a:pt x="496599" y="27090"/>
                </a:lnTo>
                <a:lnTo>
                  <a:pt x="485417" y="27090"/>
                </a:lnTo>
                <a:lnTo>
                  <a:pt x="485417" y="122483"/>
                </a:lnTo>
                <a:lnTo>
                  <a:pt x="496918" y="122483"/>
                </a:lnTo>
                <a:close/>
              </a:path>
              <a:path w="2188370" h="123250">
                <a:moveTo>
                  <a:pt x="111945" y="97181"/>
                </a:moveTo>
                <a:lnTo>
                  <a:pt x="111349" y="98715"/>
                </a:lnTo>
                <a:lnTo>
                  <a:pt x="110391" y="101057"/>
                </a:lnTo>
                <a:lnTo>
                  <a:pt x="109070" y="104210"/>
                </a:lnTo>
                <a:lnTo>
                  <a:pt x="107750" y="107362"/>
                </a:lnTo>
                <a:lnTo>
                  <a:pt x="106770" y="109449"/>
                </a:lnTo>
                <a:lnTo>
                  <a:pt x="104246" y="112037"/>
                </a:lnTo>
                <a:lnTo>
                  <a:pt x="101679" y="113091"/>
                </a:lnTo>
                <a:lnTo>
                  <a:pt x="98868" y="113091"/>
                </a:lnTo>
                <a:lnTo>
                  <a:pt x="96291" y="112771"/>
                </a:lnTo>
                <a:lnTo>
                  <a:pt x="92840" y="111877"/>
                </a:lnTo>
                <a:lnTo>
                  <a:pt x="92840" y="122355"/>
                </a:lnTo>
                <a:lnTo>
                  <a:pt x="94118" y="122696"/>
                </a:lnTo>
                <a:lnTo>
                  <a:pt x="96940" y="123186"/>
                </a:lnTo>
                <a:lnTo>
                  <a:pt x="106450" y="123250"/>
                </a:lnTo>
                <a:lnTo>
                  <a:pt x="111136" y="121333"/>
                </a:lnTo>
                <a:lnTo>
                  <a:pt x="113862" y="117499"/>
                </a:lnTo>
                <a:lnTo>
                  <a:pt x="116525" y="112853"/>
                </a:lnTo>
                <a:lnTo>
                  <a:pt x="121444" y="101910"/>
                </a:lnTo>
                <a:lnTo>
                  <a:pt x="127919" y="85553"/>
                </a:lnTo>
                <a:lnTo>
                  <a:pt x="129412" y="81585"/>
                </a:lnTo>
                <a:lnTo>
                  <a:pt x="133553" y="70315"/>
                </a:lnTo>
                <a:lnTo>
                  <a:pt x="138398" y="56801"/>
                </a:lnTo>
                <a:lnTo>
                  <a:pt x="141567" y="47933"/>
                </a:lnTo>
                <a:lnTo>
                  <a:pt x="146323" y="34680"/>
                </a:lnTo>
                <a:lnTo>
                  <a:pt x="149196" y="26771"/>
                </a:lnTo>
                <a:lnTo>
                  <a:pt x="136481" y="26771"/>
                </a:lnTo>
                <a:lnTo>
                  <a:pt x="118016" y="82486"/>
                </a:lnTo>
                <a:lnTo>
                  <a:pt x="99677" y="26771"/>
                </a:lnTo>
                <a:lnTo>
                  <a:pt x="86642" y="26771"/>
                </a:lnTo>
                <a:lnTo>
                  <a:pt x="111945" y="97181"/>
                </a:lnTo>
                <a:close/>
              </a:path>
              <a:path w="2188370" h="123250">
                <a:moveTo>
                  <a:pt x="0" y="1341"/>
                </a:moveTo>
                <a:lnTo>
                  <a:pt x="0" y="95201"/>
                </a:lnTo>
                <a:lnTo>
                  <a:pt x="12843" y="95201"/>
                </a:lnTo>
                <a:lnTo>
                  <a:pt x="12843" y="1341"/>
                </a:lnTo>
                <a:lnTo>
                  <a:pt x="0" y="1341"/>
                </a:lnTo>
                <a:close/>
              </a:path>
              <a:path w="2188370" h="123250">
                <a:moveTo>
                  <a:pt x="43023" y="15068"/>
                </a:moveTo>
                <a:lnTo>
                  <a:pt x="43705" y="13257"/>
                </a:lnTo>
                <a:lnTo>
                  <a:pt x="46473" y="10542"/>
                </a:lnTo>
                <a:lnTo>
                  <a:pt x="51468" y="10574"/>
                </a:lnTo>
                <a:lnTo>
                  <a:pt x="54056" y="10734"/>
                </a:lnTo>
                <a:lnTo>
                  <a:pt x="54056" y="255"/>
                </a:lnTo>
                <a:lnTo>
                  <a:pt x="51436" y="63"/>
                </a:lnTo>
                <a:lnTo>
                  <a:pt x="41532" y="0"/>
                </a:lnTo>
                <a:lnTo>
                  <a:pt x="36357" y="1959"/>
                </a:lnTo>
                <a:lnTo>
                  <a:pt x="33673" y="5878"/>
                </a:lnTo>
                <a:lnTo>
                  <a:pt x="32182" y="8093"/>
                </a:lnTo>
                <a:lnTo>
                  <a:pt x="31351" y="11585"/>
                </a:lnTo>
                <a:lnTo>
                  <a:pt x="31181" y="16356"/>
                </a:lnTo>
                <a:lnTo>
                  <a:pt x="31181" y="27090"/>
                </a:lnTo>
                <a:lnTo>
                  <a:pt x="21661" y="27090"/>
                </a:lnTo>
                <a:lnTo>
                  <a:pt x="21661" y="36163"/>
                </a:lnTo>
                <a:lnTo>
                  <a:pt x="31181" y="36163"/>
                </a:lnTo>
                <a:lnTo>
                  <a:pt x="31181" y="95201"/>
                </a:lnTo>
                <a:lnTo>
                  <a:pt x="42555" y="95201"/>
                </a:lnTo>
                <a:lnTo>
                  <a:pt x="42555" y="36163"/>
                </a:lnTo>
                <a:lnTo>
                  <a:pt x="54056" y="36163"/>
                </a:lnTo>
                <a:lnTo>
                  <a:pt x="54056" y="27090"/>
                </a:lnTo>
                <a:lnTo>
                  <a:pt x="42682" y="27090"/>
                </a:lnTo>
                <a:lnTo>
                  <a:pt x="42682" y="19679"/>
                </a:lnTo>
                <a:lnTo>
                  <a:pt x="43023" y="15068"/>
                </a:lnTo>
                <a:close/>
              </a:path>
              <a:path w="2188370" h="123250">
                <a:moveTo>
                  <a:pt x="202007" y="79131"/>
                </a:moveTo>
                <a:lnTo>
                  <a:pt x="199174" y="84903"/>
                </a:lnTo>
                <a:lnTo>
                  <a:pt x="193945" y="87789"/>
                </a:lnTo>
                <a:lnTo>
                  <a:pt x="179377" y="87789"/>
                </a:lnTo>
                <a:lnTo>
                  <a:pt x="174308" y="85361"/>
                </a:lnTo>
                <a:lnTo>
                  <a:pt x="171113" y="80505"/>
                </a:lnTo>
                <a:lnTo>
                  <a:pt x="175820" y="97692"/>
                </a:lnTo>
                <a:lnTo>
                  <a:pt x="187455" y="97644"/>
                </a:lnTo>
                <a:lnTo>
                  <a:pt x="200770" y="94621"/>
                </a:lnTo>
                <a:lnTo>
                  <a:pt x="202007" y="79131"/>
                </a:lnTo>
                <a:close/>
              </a:path>
              <a:path w="2188370" h="123250">
                <a:moveTo>
                  <a:pt x="154500" y="62487"/>
                </a:moveTo>
                <a:lnTo>
                  <a:pt x="154528" y="64334"/>
                </a:lnTo>
                <a:lnTo>
                  <a:pt x="156825" y="77690"/>
                </a:lnTo>
                <a:lnTo>
                  <a:pt x="162807" y="88140"/>
                </a:lnTo>
                <a:lnTo>
                  <a:pt x="168344" y="94508"/>
                </a:lnTo>
                <a:lnTo>
                  <a:pt x="175820" y="97692"/>
                </a:lnTo>
                <a:lnTo>
                  <a:pt x="171113" y="80505"/>
                </a:lnTo>
                <a:lnTo>
                  <a:pt x="167918" y="75649"/>
                </a:lnTo>
                <a:lnTo>
                  <a:pt x="166321" y="69580"/>
                </a:lnTo>
                <a:lnTo>
                  <a:pt x="166321" y="54714"/>
                </a:lnTo>
                <a:lnTo>
                  <a:pt x="167918" y="48239"/>
                </a:lnTo>
                <a:lnTo>
                  <a:pt x="171113" y="42872"/>
                </a:lnTo>
                <a:lnTo>
                  <a:pt x="174308" y="37505"/>
                </a:lnTo>
                <a:lnTo>
                  <a:pt x="179420" y="34821"/>
                </a:lnTo>
                <a:lnTo>
                  <a:pt x="194371" y="34821"/>
                </a:lnTo>
                <a:lnTo>
                  <a:pt x="199951" y="37973"/>
                </a:lnTo>
                <a:lnTo>
                  <a:pt x="203189" y="44278"/>
                </a:lnTo>
                <a:lnTo>
                  <a:pt x="205233" y="48282"/>
                </a:lnTo>
                <a:lnTo>
                  <a:pt x="206256" y="53478"/>
                </a:lnTo>
                <a:lnTo>
                  <a:pt x="206256" y="66939"/>
                </a:lnTo>
                <a:lnTo>
                  <a:pt x="204839" y="73360"/>
                </a:lnTo>
                <a:lnTo>
                  <a:pt x="202007" y="79131"/>
                </a:lnTo>
                <a:lnTo>
                  <a:pt x="200770" y="94621"/>
                </a:lnTo>
                <a:lnTo>
                  <a:pt x="210217" y="86894"/>
                </a:lnTo>
                <a:lnTo>
                  <a:pt x="211877" y="84473"/>
                </a:lnTo>
                <a:lnTo>
                  <a:pt x="216670" y="73152"/>
                </a:lnTo>
                <a:lnTo>
                  <a:pt x="218268" y="59548"/>
                </a:lnTo>
                <a:lnTo>
                  <a:pt x="218215" y="56978"/>
                </a:lnTo>
                <a:lnTo>
                  <a:pt x="215621" y="43522"/>
                </a:lnTo>
                <a:lnTo>
                  <a:pt x="209131" y="33607"/>
                </a:lnTo>
                <a:lnTo>
                  <a:pt x="203040" y="27729"/>
                </a:lnTo>
                <a:lnTo>
                  <a:pt x="195585" y="24790"/>
                </a:lnTo>
                <a:lnTo>
                  <a:pt x="186492" y="24791"/>
                </a:lnTo>
                <a:lnTo>
                  <a:pt x="173399" y="27394"/>
                </a:lnTo>
                <a:lnTo>
                  <a:pt x="163254" y="35013"/>
                </a:lnTo>
                <a:lnTo>
                  <a:pt x="161293" y="37548"/>
                </a:lnTo>
                <a:lnTo>
                  <a:pt x="156198" y="48654"/>
                </a:lnTo>
                <a:lnTo>
                  <a:pt x="154500" y="62487"/>
                </a:lnTo>
                <a:close/>
              </a:path>
              <a:path w="2188370" h="123250">
                <a:moveTo>
                  <a:pt x="247000" y="26771"/>
                </a:moveTo>
                <a:lnTo>
                  <a:pt x="235243" y="26771"/>
                </a:lnTo>
                <a:lnTo>
                  <a:pt x="235243" y="79121"/>
                </a:lnTo>
                <a:lnTo>
                  <a:pt x="236201" y="83785"/>
                </a:lnTo>
                <a:lnTo>
                  <a:pt x="238119" y="87278"/>
                </a:lnTo>
                <a:lnTo>
                  <a:pt x="241654" y="93795"/>
                </a:lnTo>
                <a:lnTo>
                  <a:pt x="248299" y="97053"/>
                </a:lnTo>
                <a:lnTo>
                  <a:pt x="264316" y="97054"/>
                </a:lnTo>
                <a:lnTo>
                  <a:pt x="269641" y="95265"/>
                </a:lnTo>
                <a:lnTo>
                  <a:pt x="274028" y="91687"/>
                </a:lnTo>
                <a:lnTo>
                  <a:pt x="276243" y="89897"/>
                </a:lnTo>
                <a:lnTo>
                  <a:pt x="278096" y="87704"/>
                </a:lnTo>
                <a:lnTo>
                  <a:pt x="279587" y="85106"/>
                </a:lnTo>
                <a:lnTo>
                  <a:pt x="279459" y="95201"/>
                </a:lnTo>
                <a:lnTo>
                  <a:pt x="290321" y="95201"/>
                </a:lnTo>
                <a:lnTo>
                  <a:pt x="290321" y="26771"/>
                </a:lnTo>
                <a:lnTo>
                  <a:pt x="278820" y="26771"/>
                </a:lnTo>
                <a:lnTo>
                  <a:pt x="278820" y="67066"/>
                </a:lnTo>
                <a:lnTo>
                  <a:pt x="278032" y="72327"/>
                </a:lnTo>
                <a:lnTo>
                  <a:pt x="276456" y="76160"/>
                </a:lnTo>
                <a:lnTo>
                  <a:pt x="273559" y="83316"/>
                </a:lnTo>
                <a:lnTo>
                  <a:pt x="268107" y="86895"/>
                </a:lnTo>
                <a:lnTo>
                  <a:pt x="254518" y="86894"/>
                </a:lnTo>
                <a:lnTo>
                  <a:pt x="250706" y="84850"/>
                </a:lnTo>
                <a:lnTo>
                  <a:pt x="248661" y="80761"/>
                </a:lnTo>
                <a:lnTo>
                  <a:pt x="247554" y="78546"/>
                </a:lnTo>
                <a:lnTo>
                  <a:pt x="247000" y="75692"/>
                </a:lnTo>
                <a:lnTo>
                  <a:pt x="247000" y="26771"/>
                </a:lnTo>
                <a:close/>
              </a:path>
              <a:path w="2188370" h="123250">
                <a:moveTo>
                  <a:pt x="359911" y="27839"/>
                </a:moveTo>
                <a:lnTo>
                  <a:pt x="349659" y="35524"/>
                </a:lnTo>
                <a:lnTo>
                  <a:pt x="353365" y="55523"/>
                </a:lnTo>
                <a:lnTo>
                  <a:pt x="353578" y="49645"/>
                </a:lnTo>
                <a:lnTo>
                  <a:pt x="355474" y="44800"/>
                </a:lnTo>
                <a:lnTo>
                  <a:pt x="359052" y="40987"/>
                </a:lnTo>
                <a:lnTo>
                  <a:pt x="362630" y="37175"/>
                </a:lnTo>
                <a:lnTo>
                  <a:pt x="359911" y="27839"/>
                </a:lnTo>
                <a:close/>
              </a:path>
              <a:path w="2188370" h="123250">
                <a:moveTo>
                  <a:pt x="403204" y="64660"/>
                </a:moveTo>
                <a:lnTo>
                  <a:pt x="403204" y="57759"/>
                </a:lnTo>
                <a:lnTo>
                  <a:pt x="402863" y="52733"/>
                </a:lnTo>
                <a:lnTo>
                  <a:pt x="402182" y="49581"/>
                </a:lnTo>
                <a:lnTo>
                  <a:pt x="401415" y="44981"/>
                </a:lnTo>
                <a:lnTo>
                  <a:pt x="399882" y="40955"/>
                </a:lnTo>
                <a:lnTo>
                  <a:pt x="397581" y="37505"/>
                </a:lnTo>
                <a:lnTo>
                  <a:pt x="395196" y="33884"/>
                </a:lnTo>
                <a:lnTo>
                  <a:pt x="391724" y="30935"/>
                </a:lnTo>
                <a:lnTo>
                  <a:pt x="387166" y="28656"/>
                </a:lnTo>
                <a:lnTo>
                  <a:pt x="382608" y="26377"/>
                </a:lnTo>
                <a:lnTo>
                  <a:pt x="377901" y="25237"/>
                </a:lnTo>
                <a:lnTo>
                  <a:pt x="372878" y="25238"/>
                </a:lnTo>
                <a:lnTo>
                  <a:pt x="359911" y="27839"/>
                </a:lnTo>
                <a:lnTo>
                  <a:pt x="362630" y="37175"/>
                </a:lnTo>
                <a:lnTo>
                  <a:pt x="367060" y="35269"/>
                </a:lnTo>
                <a:lnTo>
                  <a:pt x="379712" y="35269"/>
                </a:lnTo>
                <a:lnTo>
                  <a:pt x="384973" y="38037"/>
                </a:lnTo>
                <a:lnTo>
                  <a:pt x="388124" y="43575"/>
                </a:lnTo>
                <a:lnTo>
                  <a:pt x="389828" y="46557"/>
                </a:lnTo>
                <a:lnTo>
                  <a:pt x="390915" y="50539"/>
                </a:lnTo>
                <a:lnTo>
                  <a:pt x="391383" y="55523"/>
                </a:lnTo>
                <a:lnTo>
                  <a:pt x="353365" y="55523"/>
                </a:lnTo>
                <a:lnTo>
                  <a:pt x="349659" y="35524"/>
                </a:lnTo>
                <a:lnTo>
                  <a:pt x="347958" y="37646"/>
                </a:lnTo>
                <a:lnTo>
                  <a:pt x="342525" y="48716"/>
                </a:lnTo>
                <a:lnTo>
                  <a:pt x="340714" y="62296"/>
                </a:lnTo>
                <a:lnTo>
                  <a:pt x="340766" y="64819"/>
                </a:lnTo>
                <a:lnTo>
                  <a:pt x="343288" y="78162"/>
                </a:lnTo>
                <a:lnTo>
                  <a:pt x="349595" y="88332"/>
                </a:lnTo>
                <a:lnTo>
                  <a:pt x="355517" y="94530"/>
                </a:lnTo>
                <a:lnTo>
                  <a:pt x="362737" y="97629"/>
                </a:lnTo>
                <a:lnTo>
                  <a:pt x="374749" y="97629"/>
                </a:lnTo>
                <a:lnTo>
                  <a:pt x="377880" y="97288"/>
                </a:lnTo>
                <a:lnTo>
                  <a:pt x="380649" y="96606"/>
                </a:lnTo>
                <a:lnTo>
                  <a:pt x="385803" y="95414"/>
                </a:lnTo>
                <a:lnTo>
                  <a:pt x="390126" y="93113"/>
                </a:lnTo>
                <a:lnTo>
                  <a:pt x="393620" y="89706"/>
                </a:lnTo>
                <a:lnTo>
                  <a:pt x="395707" y="87746"/>
                </a:lnTo>
                <a:lnTo>
                  <a:pt x="397592" y="85223"/>
                </a:lnTo>
                <a:lnTo>
                  <a:pt x="399275" y="82135"/>
                </a:lnTo>
                <a:lnTo>
                  <a:pt x="400957" y="79046"/>
                </a:lnTo>
                <a:lnTo>
                  <a:pt x="401948" y="76246"/>
                </a:lnTo>
                <a:lnTo>
                  <a:pt x="402245" y="73733"/>
                </a:lnTo>
                <a:lnTo>
                  <a:pt x="390936" y="73733"/>
                </a:lnTo>
                <a:lnTo>
                  <a:pt x="390084" y="76757"/>
                </a:lnTo>
                <a:lnTo>
                  <a:pt x="388636" y="79419"/>
                </a:lnTo>
                <a:lnTo>
                  <a:pt x="386591" y="81719"/>
                </a:lnTo>
                <a:lnTo>
                  <a:pt x="383013" y="85681"/>
                </a:lnTo>
                <a:lnTo>
                  <a:pt x="378221" y="87661"/>
                </a:lnTo>
                <a:lnTo>
                  <a:pt x="365782" y="87661"/>
                </a:lnTo>
                <a:lnTo>
                  <a:pt x="361033" y="85564"/>
                </a:lnTo>
                <a:lnTo>
                  <a:pt x="357966" y="81368"/>
                </a:lnTo>
                <a:lnTo>
                  <a:pt x="354899" y="77172"/>
                </a:lnTo>
                <a:lnTo>
                  <a:pt x="353259" y="71603"/>
                </a:lnTo>
                <a:lnTo>
                  <a:pt x="353046" y="64660"/>
                </a:lnTo>
                <a:lnTo>
                  <a:pt x="403204" y="64660"/>
                </a:lnTo>
                <a:close/>
              </a:path>
              <a:path w="2188370" h="123250">
                <a:moveTo>
                  <a:pt x="413150" y="95201"/>
                </a:moveTo>
                <a:lnTo>
                  <a:pt x="427719" y="95201"/>
                </a:lnTo>
                <a:lnTo>
                  <a:pt x="444204" y="69516"/>
                </a:lnTo>
                <a:lnTo>
                  <a:pt x="461200" y="95201"/>
                </a:lnTo>
                <a:lnTo>
                  <a:pt x="475896" y="95201"/>
                </a:lnTo>
                <a:lnTo>
                  <a:pt x="451807" y="60123"/>
                </a:lnTo>
                <a:lnTo>
                  <a:pt x="474874" y="27090"/>
                </a:lnTo>
                <a:lnTo>
                  <a:pt x="460881" y="26771"/>
                </a:lnTo>
                <a:lnTo>
                  <a:pt x="444970" y="50859"/>
                </a:lnTo>
                <a:lnTo>
                  <a:pt x="429252" y="26771"/>
                </a:lnTo>
                <a:lnTo>
                  <a:pt x="414364" y="26771"/>
                </a:lnTo>
                <a:lnTo>
                  <a:pt x="437239" y="60123"/>
                </a:lnTo>
                <a:lnTo>
                  <a:pt x="413150" y="95201"/>
                </a:lnTo>
                <a:close/>
              </a:path>
              <a:path w="2188370" h="123250">
                <a:moveTo>
                  <a:pt x="503755" y="94115"/>
                </a:moveTo>
                <a:lnTo>
                  <a:pt x="507248" y="96372"/>
                </a:lnTo>
                <a:lnTo>
                  <a:pt x="511571" y="97501"/>
                </a:lnTo>
                <a:lnTo>
                  <a:pt x="523286" y="97501"/>
                </a:lnTo>
                <a:lnTo>
                  <a:pt x="529036" y="95478"/>
                </a:lnTo>
                <a:lnTo>
                  <a:pt x="533977" y="91431"/>
                </a:lnTo>
                <a:lnTo>
                  <a:pt x="539152" y="85754"/>
                </a:lnTo>
                <a:lnTo>
                  <a:pt x="544041" y="74400"/>
                </a:lnTo>
                <a:lnTo>
                  <a:pt x="545671" y="59484"/>
                </a:lnTo>
                <a:lnTo>
                  <a:pt x="545651" y="57864"/>
                </a:lnTo>
                <a:lnTo>
                  <a:pt x="543436" y="44219"/>
                </a:lnTo>
                <a:lnTo>
                  <a:pt x="537556" y="34023"/>
                </a:lnTo>
                <a:lnTo>
                  <a:pt x="532146" y="28081"/>
                </a:lnTo>
                <a:lnTo>
                  <a:pt x="525565" y="25110"/>
                </a:lnTo>
                <a:lnTo>
                  <a:pt x="512573" y="25110"/>
                </a:lnTo>
                <a:lnTo>
                  <a:pt x="508015" y="26388"/>
                </a:lnTo>
                <a:lnTo>
                  <a:pt x="504138" y="28943"/>
                </a:lnTo>
                <a:lnTo>
                  <a:pt x="501412" y="30647"/>
                </a:lnTo>
                <a:lnTo>
                  <a:pt x="501774" y="39188"/>
                </a:lnTo>
                <a:lnTo>
                  <a:pt x="507226" y="35205"/>
                </a:lnTo>
                <a:lnTo>
                  <a:pt x="523115" y="35205"/>
                </a:lnTo>
                <a:lnTo>
                  <a:pt x="528568" y="38975"/>
                </a:lnTo>
                <a:lnTo>
                  <a:pt x="531550" y="46514"/>
                </a:lnTo>
                <a:lnTo>
                  <a:pt x="533126" y="50433"/>
                </a:lnTo>
                <a:lnTo>
                  <a:pt x="533914" y="55118"/>
                </a:lnTo>
                <a:lnTo>
                  <a:pt x="533914" y="69516"/>
                </a:lnTo>
                <a:lnTo>
                  <a:pt x="532135" y="76235"/>
                </a:lnTo>
                <a:lnTo>
                  <a:pt x="528578" y="80729"/>
                </a:lnTo>
                <a:lnTo>
                  <a:pt x="525022" y="85223"/>
                </a:lnTo>
                <a:lnTo>
                  <a:pt x="520560" y="87470"/>
                </a:lnTo>
                <a:lnTo>
                  <a:pt x="507269" y="87470"/>
                </a:lnTo>
                <a:lnTo>
                  <a:pt x="501817" y="83934"/>
                </a:lnTo>
                <a:lnTo>
                  <a:pt x="498835" y="76863"/>
                </a:lnTo>
                <a:lnTo>
                  <a:pt x="499431" y="90643"/>
                </a:lnTo>
                <a:lnTo>
                  <a:pt x="501710" y="92837"/>
                </a:lnTo>
                <a:lnTo>
                  <a:pt x="503755" y="94115"/>
                </a:lnTo>
                <a:close/>
              </a:path>
              <a:path w="2188370" h="123250">
                <a:moveTo>
                  <a:pt x="578009" y="27839"/>
                </a:moveTo>
                <a:lnTo>
                  <a:pt x="567757" y="35524"/>
                </a:lnTo>
                <a:lnTo>
                  <a:pt x="571463" y="55523"/>
                </a:lnTo>
                <a:lnTo>
                  <a:pt x="571676" y="49645"/>
                </a:lnTo>
                <a:lnTo>
                  <a:pt x="573572" y="44800"/>
                </a:lnTo>
                <a:lnTo>
                  <a:pt x="577150" y="40987"/>
                </a:lnTo>
                <a:lnTo>
                  <a:pt x="580728" y="37175"/>
                </a:lnTo>
                <a:lnTo>
                  <a:pt x="578009" y="27839"/>
                </a:lnTo>
                <a:close/>
              </a:path>
              <a:path w="2188370" h="123250">
                <a:moveTo>
                  <a:pt x="621302" y="64660"/>
                </a:moveTo>
                <a:lnTo>
                  <a:pt x="621302" y="57759"/>
                </a:lnTo>
                <a:lnTo>
                  <a:pt x="620961" y="52733"/>
                </a:lnTo>
                <a:lnTo>
                  <a:pt x="620280" y="49581"/>
                </a:lnTo>
                <a:lnTo>
                  <a:pt x="619513" y="44981"/>
                </a:lnTo>
                <a:lnTo>
                  <a:pt x="617980" y="40955"/>
                </a:lnTo>
                <a:lnTo>
                  <a:pt x="615679" y="37505"/>
                </a:lnTo>
                <a:lnTo>
                  <a:pt x="613294" y="33884"/>
                </a:lnTo>
                <a:lnTo>
                  <a:pt x="609822" y="30935"/>
                </a:lnTo>
                <a:lnTo>
                  <a:pt x="605264" y="28656"/>
                </a:lnTo>
                <a:lnTo>
                  <a:pt x="600706" y="26377"/>
                </a:lnTo>
                <a:lnTo>
                  <a:pt x="595999" y="25237"/>
                </a:lnTo>
                <a:lnTo>
                  <a:pt x="590976" y="25238"/>
                </a:lnTo>
                <a:lnTo>
                  <a:pt x="578009" y="27839"/>
                </a:lnTo>
                <a:lnTo>
                  <a:pt x="580728" y="37175"/>
                </a:lnTo>
                <a:lnTo>
                  <a:pt x="585158" y="35269"/>
                </a:lnTo>
                <a:lnTo>
                  <a:pt x="597809" y="35269"/>
                </a:lnTo>
                <a:lnTo>
                  <a:pt x="603071" y="38037"/>
                </a:lnTo>
                <a:lnTo>
                  <a:pt x="606222" y="43575"/>
                </a:lnTo>
                <a:lnTo>
                  <a:pt x="607926" y="46557"/>
                </a:lnTo>
                <a:lnTo>
                  <a:pt x="609013" y="50539"/>
                </a:lnTo>
                <a:lnTo>
                  <a:pt x="609481" y="55523"/>
                </a:lnTo>
                <a:lnTo>
                  <a:pt x="571463" y="55523"/>
                </a:lnTo>
                <a:lnTo>
                  <a:pt x="567757" y="35524"/>
                </a:lnTo>
                <a:lnTo>
                  <a:pt x="566056" y="37646"/>
                </a:lnTo>
                <a:lnTo>
                  <a:pt x="560623" y="48716"/>
                </a:lnTo>
                <a:lnTo>
                  <a:pt x="558812" y="62296"/>
                </a:lnTo>
                <a:lnTo>
                  <a:pt x="558864" y="64819"/>
                </a:lnTo>
                <a:lnTo>
                  <a:pt x="561386" y="78162"/>
                </a:lnTo>
                <a:lnTo>
                  <a:pt x="567693" y="88332"/>
                </a:lnTo>
                <a:lnTo>
                  <a:pt x="573615" y="94530"/>
                </a:lnTo>
                <a:lnTo>
                  <a:pt x="580834" y="97629"/>
                </a:lnTo>
                <a:lnTo>
                  <a:pt x="592847" y="97629"/>
                </a:lnTo>
                <a:lnTo>
                  <a:pt x="595978" y="97288"/>
                </a:lnTo>
                <a:lnTo>
                  <a:pt x="598747" y="96606"/>
                </a:lnTo>
                <a:lnTo>
                  <a:pt x="603901" y="95414"/>
                </a:lnTo>
                <a:lnTo>
                  <a:pt x="608224" y="93114"/>
                </a:lnTo>
                <a:lnTo>
                  <a:pt x="611718" y="89706"/>
                </a:lnTo>
                <a:lnTo>
                  <a:pt x="613805" y="87746"/>
                </a:lnTo>
                <a:lnTo>
                  <a:pt x="615690" y="85223"/>
                </a:lnTo>
                <a:lnTo>
                  <a:pt x="617373" y="82135"/>
                </a:lnTo>
                <a:lnTo>
                  <a:pt x="619055" y="79046"/>
                </a:lnTo>
                <a:lnTo>
                  <a:pt x="620046" y="76246"/>
                </a:lnTo>
                <a:lnTo>
                  <a:pt x="620343" y="73733"/>
                </a:lnTo>
                <a:lnTo>
                  <a:pt x="609034" y="73733"/>
                </a:lnTo>
                <a:lnTo>
                  <a:pt x="608182" y="76757"/>
                </a:lnTo>
                <a:lnTo>
                  <a:pt x="606734" y="79419"/>
                </a:lnTo>
                <a:lnTo>
                  <a:pt x="604689" y="81719"/>
                </a:lnTo>
                <a:lnTo>
                  <a:pt x="601111" y="85681"/>
                </a:lnTo>
                <a:lnTo>
                  <a:pt x="596319" y="87661"/>
                </a:lnTo>
                <a:lnTo>
                  <a:pt x="583880" y="87661"/>
                </a:lnTo>
                <a:lnTo>
                  <a:pt x="579131" y="85564"/>
                </a:lnTo>
                <a:lnTo>
                  <a:pt x="576064" y="81368"/>
                </a:lnTo>
                <a:lnTo>
                  <a:pt x="572997" y="77172"/>
                </a:lnTo>
                <a:lnTo>
                  <a:pt x="571357" y="71603"/>
                </a:lnTo>
                <a:lnTo>
                  <a:pt x="571143" y="64660"/>
                </a:lnTo>
                <a:lnTo>
                  <a:pt x="621302" y="64660"/>
                </a:lnTo>
                <a:close/>
              </a:path>
              <a:path w="2188370" h="123250">
                <a:moveTo>
                  <a:pt x="658042" y="35077"/>
                </a:moveTo>
                <a:lnTo>
                  <a:pt x="670736" y="35077"/>
                </a:lnTo>
                <a:lnTo>
                  <a:pt x="674634" y="36472"/>
                </a:lnTo>
                <a:lnTo>
                  <a:pt x="677061" y="39262"/>
                </a:lnTo>
                <a:lnTo>
                  <a:pt x="679490" y="42052"/>
                </a:lnTo>
                <a:lnTo>
                  <a:pt x="681045" y="45556"/>
                </a:lnTo>
                <a:lnTo>
                  <a:pt x="681726" y="49772"/>
                </a:lnTo>
                <a:lnTo>
                  <a:pt x="692908" y="49772"/>
                </a:lnTo>
                <a:lnTo>
                  <a:pt x="691928" y="40615"/>
                </a:lnTo>
                <a:lnTo>
                  <a:pt x="689021" y="34161"/>
                </a:lnTo>
                <a:lnTo>
                  <a:pt x="684186" y="30413"/>
                </a:lnTo>
                <a:lnTo>
                  <a:pt x="679352" y="26664"/>
                </a:lnTo>
                <a:lnTo>
                  <a:pt x="673079" y="24790"/>
                </a:lnTo>
                <a:lnTo>
                  <a:pt x="656338" y="24790"/>
                </a:lnTo>
                <a:lnTo>
                  <a:pt x="648905" y="28134"/>
                </a:lnTo>
                <a:lnTo>
                  <a:pt x="643069" y="34822"/>
                </a:lnTo>
                <a:lnTo>
                  <a:pt x="640857" y="37688"/>
                </a:lnTo>
                <a:lnTo>
                  <a:pt x="635951" y="48787"/>
                </a:lnTo>
                <a:lnTo>
                  <a:pt x="634315" y="62871"/>
                </a:lnTo>
                <a:lnTo>
                  <a:pt x="634317" y="63294"/>
                </a:lnTo>
                <a:lnTo>
                  <a:pt x="636370" y="76521"/>
                </a:lnTo>
                <a:lnTo>
                  <a:pt x="642302" y="87374"/>
                </a:lnTo>
                <a:lnTo>
                  <a:pt x="647627" y="93912"/>
                </a:lnTo>
                <a:lnTo>
                  <a:pt x="654762" y="97181"/>
                </a:lnTo>
                <a:lnTo>
                  <a:pt x="671673" y="97181"/>
                </a:lnTo>
                <a:lnTo>
                  <a:pt x="678212" y="95084"/>
                </a:lnTo>
                <a:lnTo>
                  <a:pt x="683324" y="90888"/>
                </a:lnTo>
                <a:lnTo>
                  <a:pt x="688435" y="86692"/>
                </a:lnTo>
                <a:lnTo>
                  <a:pt x="691630" y="80058"/>
                </a:lnTo>
                <a:lnTo>
                  <a:pt x="692908" y="70985"/>
                </a:lnTo>
                <a:lnTo>
                  <a:pt x="681726" y="70985"/>
                </a:lnTo>
                <a:lnTo>
                  <a:pt x="680661" y="76054"/>
                </a:lnTo>
                <a:lnTo>
                  <a:pt x="678734" y="80047"/>
                </a:lnTo>
                <a:lnTo>
                  <a:pt x="675944" y="82965"/>
                </a:lnTo>
                <a:lnTo>
                  <a:pt x="673154" y="85883"/>
                </a:lnTo>
                <a:lnTo>
                  <a:pt x="669373" y="87342"/>
                </a:lnTo>
                <a:lnTo>
                  <a:pt x="658383" y="87342"/>
                </a:lnTo>
                <a:lnTo>
                  <a:pt x="653825" y="84999"/>
                </a:lnTo>
                <a:lnTo>
                  <a:pt x="650928" y="80313"/>
                </a:lnTo>
                <a:lnTo>
                  <a:pt x="648032" y="75628"/>
                </a:lnTo>
                <a:lnTo>
                  <a:pt x="646583" y="69856"/>
                </a:lnTo>
                <a:lnTo>
                  <a:pt x="646583" y="56183"/>
                </a:lnTo>
                <a:lnTo>
                  <a:pt x="647606" y="50454"/>
                </a:lnTo>
                <a:lnTo>
                  <a:pt x="649651" y="45811"/>
                </a:lnTo>
                <a:lnTo>
                  <a:pt x="652803" y="38655"/>
                </a:lnTo>
                <a:lnTo>
                  <a:pt x="658042" y="35077"/>
                </a:lnTo>
                <a:close/>
              </a:path>
              <a:path w="2188370" h="123250">
                <a:moveTo>
                  <a:pt x="842510" y="37271"/>
                </a:moveTo>
                <a:lnTo>
                  <a:pt x="844597" y="41019"/>
                </a:lnTo>
                <a:lnTo>
                  <a:pt x="845875" y="43362"/>
                </a:lnTo>
                <a:lnTo>
                  <a:pt x="846514" y="47046"/>
                </a:lnTo>
                <a:lnTo>
                  <a:pt x="846514" y="95201"/>
                </a:lnTo>
                <a:lnTo>
                  <a:pt x="858335" y="95201"/>
                </a:lnTo>
                <a:lnTo>
                  <a:pt x="858335" y="44576"/>
                </a:lnTo>
                <a:lnTo>
                  <a:pt x="857376" y="39315"/>
                </a:lnTo>
                <a:lnTo>
                  <a:pt x="855459" y="35524"/>
                </a:lnTo>
                <a:lnTo>
                  <a:pt x="851924" y="28581"/>
                </a:lnTo>
                <a:lnTo>
                  <a:pt x="845193" y="25110"/>
                </a:lnTo>
                <a:lnTo>
                  <a:pt x="829730" y="25110"/>
                </a:lnTo>
                <a:lnTo>
                  <a:pt x="825109" y="26324"/>
                </a:lnTo>
                <a:lnTo>
                  <a:pt x="821403" y="28752"/>
                </a:lnTo>
                <a:lnTo>
                  <a:pt x="819230" y="30157"/>
                </a:lnTo>
                <a:lnTo>
                  <a:pt x="816781" y="32585"/>
                </a:lnTo>
                <a:lnTo>
                  <a:pt x="814055" y="36035"/>
                </a:lnTo>
                <a:lnTo>
                  <a:pt x="814055" y="1022"/>
                </a:lnTo>
                <a:lnTo>
                  <a:pt x="802553" y="1022"/>
                </a:lnTo>
                <a:lnTo>
                  <a:pt x="802553" y="95201"/>
                </a:lnTo>
                <a:lnTo>
                  <a:pt x="814055" y="95201"/>
                </a:lnTo>
                <a:lnTo>
                  <a:pt x="814055" y="49794"/>
                </a:lnTo>
                <a:lnTo>
                  <a:pt x="815992" y="43596"/>
                </a:lnTo>
                <a:lnTo>
                  <a:pt x="819869" y="40316"/>
                </a:lnTo>
                <a:lnTo>
                  <a:pt x="823746" y="37037"/>
                </a:lnTo>
                <a:lnTo>
                  <a:pt x="828069" y="35397"/>
                </a:lnTo>
                <a:lnTo>
                  <a:pt x="838591" y="35397"/>
                </a:lnTo>
                <a:lnTo>
                  <a:pt x="842510" y="37271"/>
                </a:lnTo>
                <a:close/>
              </a:path>
              <a:path w="2188370" h="123250">
                <a:moveTo>
                  <a:pt x="894250" y="27839"/>
                </a:moveTo>
                <a:lnTo>
                  <a:pt x="883999" y="35524"/>
                </a:lnTo>
                <a:lnTo>
                  <a:pt x="887705" y="55523"/>
                </a:lnTo>
                <a:lnTo>
                  <a:pt x="887918" y="49645"/>
                </a:lnTo>
                <a:lnTo>
                  <a:pt x="889814" y="44800"/>
                </a:lnTo>
                <a:lnTo>
                  <a:pt x="893392" y="40987"/>
                </a:lnTo>
                <a:lnTo>
                  <a:pt x="896970" y="37175"/>
                </a:lnTo>
                <a:lnTo>
                  <a:pt x="894250" y="27839"/>
                </a:lnTo>
                <a:close/>
              </a:path>
              <a:path w="2188370" h="123250">
                <a:moveTo>
                  <a:pt x="937543" y="64660"/>
                </a:moveTo>
                <a:lnTo>
                  <a:pt x="937543" y="57759"/>
                </a:lnTo>
                <a:lnTo>
                  <a:pt x="937203" y="52733"/>
                </a:lnTo>
                <a:lnTo>
                  <a:pt x="936522" y="49581"/>
                </a:lnTo>
                <a:lnTo>
                  <a:pt x="935755" y="44981"/>
                </a:lnTo>
                <a:lnTo>
                  <a:pt x="934222" y="40955"/>
                </a:lnTo>
                <a:lnTo>
                  <a:pt x="931921" y="37505"/>
                </a:lnTo>
                <a:lnTo>
                  <a:pt x="929536" y="33885"/>
                </a:lnTo>
                <a:lnTo>
                  <a:pt x="926064" y="30935"/>
                </a:lnTo>
                <a:lnTo>
                  <a:pt x="921506" y="28656"/>
                </a:lnTo>
                <a:lnTo>
                  <a:pt x="916948" y="26377"/>
                </a:lnTo>
                <a:lnTo>
                  <a:pt x="912241" y="25237"/>
                </a:lnTo>
                <a:lnTo>
                  <a:pt x="907218" y="25238"/>
                </a:lnTo>
                <a:lnTo>
                  <a:pt x="894250" y="27839"/>
                </a:lnTo>
                <a:lnTo>
                  <a:pt x="896970" y="37175"/>
                </a:lnTo>
                <a:lnTo>
                  <a:pt x="901400" y="35269"/>
                </a:lnTo>
                <a:lnTo>
                  <a:pt x="914052" y="35269"/>
                </a:lnTo>
                <a:lnTo>
                  <a:pt x="919313" y="38038"/>
                </a:lnTo>
                <a:lnTo>
                  <a:pt x="922465" y="43575"/>
                </a:lnTo>
                <a:lnTo>
                  <a:pt x="924168" y="46557"/>
                </a:lnTo>
                <a:lnTo>
                  <a:pt x="925255" y="50539"/>
                </a:lnTo>
                <a:lnTo>
                  <a:pt x="925723" y="55523"/>
                </a:lnTo>
                <a:lnTo>
                  <a:pt x="887705" y="55523"/>
                </a:lnTo>
                <a:lnTo>
                  <a:pt x="883999" y="35524"/>
                </a:lnTo>
                <a:lnTo>
                  <a:pt x="882298" y="37647"/>
                </a:lnTo>
                <a:lnTo>
                  <a:pt x="876865" y="48716"/>
                </a:lnTo>
                <a:lnTo>
                  <a:pt x="875054" y="62296"/>
                </a:lnTo>
                <a:lnTo>
                  <a:pt x="875106" y="64819"/>
                </a:lnTo>
                <a:lnTo>
                  <a:pt x="877628" y="78162"/>
                </a:lnTo>
                <a:lnTo>
                  <a:pt x="883936" y="88332"/>
                </a:lnTo>
                <a:lnTo>
                  <a:pt x="889857" y="94530"/>
                </a:lnTo>
                <a:lnTo>
                  <a:pt x="897077" y="97629"/>
                </a:lnTo>
                <a:lnTo>
                  <a:pt x="909089" y="97629"/>
                </a:lnTo>
                <a:lnTo>
                  <a:pt x="912220" y="97288"/>
                </a:lnTo>
                <a:lnTo>
                  <a:pt x="914989" y="96606"/>
                </a:lnTo>
                <a:lnTo>
                  <a:pt x="920143" y="95414"/>
                </a:lnTo>
                <a:lnTo>
                  <a:pt x="924467" y="93114"/>
                </a:lnTo>
                <a:lnTo>
                  <a:pt x="927960" y="89706"/>
                </a:lnTo>
                <a:lnTo>
                  <a:pt x="930047" y="87747"/>
                </a:lnTo>
                <a:lnTo>
                  <a:pt x="931932" y="85223"/>
                </a:lnTo>
                <a:lnTo>
                  <a:pt x="933615" y="82135"/>
                </a:lnTo>
                <a:lnTo>
                  <a:pt x="935297" y="79046"/>
                </a:lnTo>
                <a:lnTo>
                  <a:pt x="936288" y="76246"/>
                </a:lnTo>
                <a:lnTo>
                  <a:pt x="936586" y="73733"/>
                </a:lnTo>
                <a:lnTo>
                  <a:pt x="925276" y="73733"/>
                </a:lnTo>
                <a:lnTo>
                  <a:pt x="924424" y="76757"/>
                </a:lnTo>
                <a:lnTo>
                  <a:pt x="922976" y="79419"/>
                </a:lnTo>
                <a:lnTo>
                  <a:pt x="920931" y="81719"/>
                </a:lnTo>
                <a:lnTo>
                  <a:pt x="917353" y="85681"/>
                </a:lnTo>
                <a:lnTo>
                  <a:pt x="912561" y="87661"/>
                </a:lnTo>
                <a:lnTo>
                  <a:pt x="900122" y="87661"/>
                </a:lnTo>
                <a:lnTo>
                  <a:pt x="895373" y="85564"/>
                </a:lnTo>
                <a:lnTo>
                  <a:pt x="892306" y="81368"/>
                </a:lnTo>
                <a:lnTo>
                  <a:pt x="889239" y="77172"/>
                </a:lnTo>
                <a:lnTo>
                  <a:pt x="887599" y="71603"/>
                </a:lnTo>
                <a:lnTo>
                  <a:pt x="887386" y="64660"/>
                </a:lnTo>
                <a:lnTo>
                  <a:pt x="937543" y="64660"/>
                </a:lnTo>
                <a:close/>
              </a:path>
              <a:path w="2188370" h="123250">
                <a:moveTo>
                  <a:pt x="998394" y="71901"/>
                </a:moveTo>
                <a:lnTo>
                  <a:pt x="997649" y="86447"/>
                </a:lnTo>
                <a:lnTo>
                  <a:pt x="1000077" y="89727"/>
                </a:lnTo>
                <a:lnTo>
                  <a:pt x="1000013" y="75905"/>
                </a:lnTo>
                <a:lnTo>
                  <a:pt x="998394" y="71901"/>
                </a:lnTo>
                <a:close/>
              </a:path>
              <a:path w="2188370" h="123250">
                <a:moveTo>
                  <a:pt x="1075772" y="26771"/>
                </a:moveTo>
                <a:lnTo>
                  <a:pt x="1064015" y="26771"/>
                </a:lnTo>
                <a:lnTo>
                  <a:pt x="1064015" y="79121"/>
                </a:lnTo>
                <a:lnTo>
                  <a:pt x="1064974" y="83785"/>
                </a:lnTo>
                <a:lnTo>
                  <a:pt x="1066891" y="87278"/>
                </a:lnTo>
                <a:lnTo>
                  <a:pt x="1070426" y="93795"/>
                </a:lnTo>
                <a:lnTo>
                  <a:pt x="1077071" y="97054"/>
                </a:lnTo>
                <a:lnTo>
                  <a:pt x="1093088" y="97054"/>
                </a:lnTo>
                <a:lnTo>
                  <a:pt x="1098413" y="95265"/>
                </a:lnTo>
                <a:lnTo>
                  <a:pt x="1102800" y="91687"/>
                </a:lnTo>
                <a:lnTo>
                  <a:pt x="1105015" y="89898"/>
                </a:lnTo>
                <a:lnTo>
                  <a:pt x="1106868" y="87704"/>
                </a:lnTo>
                <a:lnTo>
                  <a:pt x="1108359" y="85106"/>
                </a:lnTo>
                <a:lnTo>
                  <a:pt x="1108231" y="95201"/>
                </a:lnTo>
                <a:lnTo>
                  <a:pt x="1119094" y="95201"/>
                </a:lnTo>
                <a:lnTo>
                  <a:pt x="1119094" y="26771"/>
                </a:lnTo>
                <a:lnTo>
                  <a:pt x="1107592" y="26771"/>
                </a:lnTo>
                <a:lnTo>
                  <a:pt x="1107592" y="67066"/>
                </a:lnTo>
                <a:lnTo>
                  <a:pt x="1106804" y="72327"/>
                </a:lnTo>
                <a:lnTo>
                  <a:pt x="1105228" y="76161"/>
                </a:lnTo>
                <a:lnTo>
                  <a:pt x="1102332" y="83317"/>
                </a:lnTo>
                <a:lnTo>
                  <a:pt x="1096879" y="86895"/>
                </a:lnTo>
                <a:lnTo>
                  <a:pt x="1083291" y="86895"/>
                </a:lnTo>
                <a:lnTo>
                  <a:pt x="1079478" y="84850"/>
                </a:lnTo>
                <a:lnTo>
                  <a:pt x="1077434" y="80761"/>
                </a:lnTo>
                <a:lnTo>
                  <a:pt x="1076326" y="78546"/>
                </a:lnTo>
                <a:lnTo>
                  <a:pt x="1075772" y="75692"/>
                </a:lnTo>
                <a:lnTo>
                  <a:pt x="1075772" y="26771"/>
                </a:lnTo>
                <a:close/>
              </a:path>
              <a:path w="2188370" h="123250">
                <a:moveTo>
                  <a:pt x="1153214" y="86256"/>
                </a:moveTo>
                <a:lnTo>
                  <a:pt x="1150317" y="82550"/>
                </a:lnTo>
                <a:lnTo>
                  <a:pt x="1148741" y="80505"/>
                </a:lnTo>
                <a:lnTo>
                  <a:pt x="1147783" y="77566"/>
                </a:lnTo>
                <a:lnTo>
                  <a:pt x="1147442" y="73733"/>
                </a:lnTo>
                <a:lnTo>
                  <a:pt x="1136388" y="73733"/>
                </a:lnTo>
                <a:lnTo>
                  <a:pt x="1136686" y="80548"/>
                </a:lnTo>
                <a:lnTo>
                  <a:pt x="1138955" y="86266"/>
                </a:lnTo>
                <a:lnTo>
                  <a:pt x="1143192" y="90888"/>
                </a:lnTo>
                <a:lnTo>
                  <a:pt x="1147431" y="95510"/>
                </a:lnTo>
                <a:lnTo>
                  <a:pt x="1154641" y="97820"/>
                </a:lnTo>
                <a:lnTo>
                  <a:pt x="1174278" y="97820"/>
                </a:lnTo>
                <a:lnTo>
                  <a:pt x="1181318" y="95605"/>
                </a:lnTo>
                <a:lnTo>
                  <a:pt x="1185939" y="91175"/>
                </a:lnTo>
                <a:lnTo>
                  <a:pt x="1190561" y="86745"/>
                </a:lnTo>
                <a:lnTo>
                  <a:pt x="1192872" y="81485"/>
                </a:lnTo>
                <a:lnTo>
                  <a:pt x="1192872" y="69090"/>
                </a:lnTo>
                <a:lnTo>
                  <a:pt x="1190636" y="64468"/>
                </a:lnTo>
                <a:lnTo>
                  <a:pt x="1186163" y="61529"/>
                </a:lnTo>
                <a:lnTo>
                  <a:pt x="1183352" y="59655"/>
                </a:lnTo>
                <a:lnTo>
                  <a:pt x="1177814" y="57717"/>
                </a:lnTo>
                <a:lnTo>
                  <a:pt x="1169550" y="55715"/>
                </a:lnTo>
                <a:lnTo>
                  <a:pt x="1161946" y="53862"/>
                </a:lnTo>
                <a:lnTo>
                  <a:pt x="1158623" y="53052"/>
                </a:lnTo>
                <a:lnTo>
                  <a:pt x="1156111" y="52115"/>
                </a:lnTo>
                <a:lnTo>
                  <a:pt x="1154406" y="51050"/>
                </a:lnTo>
                <a:lnTo>
                  <a:pt x="1151468" y="49261"/>
                </a:lnTo>
                <a:lnTo>
                  <a:pt x="1149998" y="46876"/>
                </a:lnTo>
                <a:lnTo>
                  <a:pt x="1149998" y="41168"/>
                </a:lnTo>
                <a:lnTo>
                  <a:pt x="1151116" y="38975"/>
                </a:lnTo>
                <a:lnTo>
                  <a:pt x="1153352" y="37313"/>
                </a:lnTo>
                <a:lnTo>
                  <a:pt x="1155588" y="35652"/>
                </a:lnTo>
                <a:lnTo>
                  <a:pt x="1158879" y="34822"/>
                </a:lnTo>
                <a:lnTo>
                  <a:pt x="1169742" y="34822"/>
                </a:lnTo>
                <a:lnTo>
                  <a:pt x="1174321" y="36334"/>
                </a:lnTo>
                <a:lnTo>
                  <a:pt x="1176962" y="39358"/>
                </a:lnTo>
                <a:lnTo>
                  <a:pt x="1178580" y="41488"/>
                </a:lnTo>
                <a:lnTo>
                  <a:pt x="1179497" y="43852"/>
                </a:lnTo>
                <a:lnTo>
                  <a:pt x="1179710" y="46450"/>
                </a:lnTo>
                <a:lnTo>
                  <a:pt x="1190572" y="46450"/>
                </a:lnTo>
                <a:lnTo>
                  <a:pt x="1190657" y="42020"/>
                </a:lnTo>
                <a:lnTo>
                  <a:pt x="1189273" y="37888"/>
                </a:lnTo>
                <a:lnTo>
                  <a:pt x="1186419" y="34055"/>
                </a:lnTo>
                <a:lnTo>
                  <a:pt x="1181861" y="28006"/>
                </a:lnTo>
                <a:lnTo>
                  <a:pt x="1174427" y="24982"/>
                </a:lnTo>
                <a:lnTo>
                  <a:pt x="1156238" y="24982"/>
                </a:lnTo>
                <a:lnTo>
                  <a:pt x="1149966" y="26984"/>
                </a:lnTo>
                <a:lnTo>
                  <a:pt x="1145302" y="30988"/>
                </a:lnTo>
                <a:lnTo>
                  <a:pt x="1140637" y="34992"/>
                </a:lnTo>
                <a:lnTo>
                  <a:pt x="1138305" y="40231"/>
                </a:lnTo>
                <a:lnTo>
                  <a:pt x="1138305" y="52201"/>
                </a:lnTo>
                <a:lnTo>
                  <a:pt x="1140775" y="56503"/>
                </a:lnTo>
                <a:lnTo>
                  <a:pt x="1145717" y="59612"/>
                </a:lnTo>
                <a:lnTo>
                  <a:pt x="1148486" y="61401"/>
                </a:lnTo>
                <a:lnTo>
                  <a:pt x="1152788" y="63020"/>
                </a:lnTo>
                <a:lnTo>
                  <a:pt x="1158623" y="64468"/>
                </a:lnTo>
                <a:lnTo>
                  <a:pt x="1167761" y="66768"/>
                </a:lnTo>
                <a:lnTo>
                  <a:pt x="1172660" y="68004"/>
                </a:lnTo>
                <a:lnTo>
                  <a:pt x="1175940" y="69090"/>
                </a:lnTo>
                <a:lnTo>
                  <a:pt x="1177601" y="70027"/>
                </a:lnTo>
                <a:lnTo>
                  <a:pt x="1180199" y="71560"/>
                </a:lnTo>
                <a:lnTo>
                  <a:pt x="1181499" y="73796"/>
                </a:lnTo>
                <a:lnTo>
                  <a:pt x="1181499" y="80612"/>
                </a:lnTo>
                <a:lnTo>
                  <a:pt x="1179880" y="83476"/>
                </a:lnTo>
                <a:lnTo>
                  <a:pt x="1176642" y="85329"/>
                </a:lnTo>
                <a:lnTo>
                  <a:pt x="1173405" y="87182"/>
                </a:lnTo>
                <a:lnTo>
                  <a:pt x="1169657" y="88109"/>
                </a:lnTo>
                <a:lnTo>
                  <a:pt x="1158240" y="88109"/>
                </a:lnTo>
                <a:lnTo>
                  <a:pt x="1153214" y="86256"/>
                </a:lnTo>
                <a:close/>
              </a:path>
              <a:path w="2188370" h="123250">
                <a:moveTo>
                  <a:pt x="1206035" y="27091"/>
                </a:moveTo>
                <a:lnTo>
                  <a:pt x="1206035" y="95201"/>
                </a:lnTo>
                <a:lnTo>
                  <a:pt x="1217728" y="95201"/>
                </a:lnTo>
                <a:lnTo>
                  <a:pt x="1217728" y="27091"/>
                </a:lnTo>
                <a:lnTo>
                  <a:pt x="1206035" y="27091"/>
                </a:lnTo>
                <a:close/>
              </a:path>
              <a:path w="2188370" h="123250">
                <a:moveTo>
                  <a:pt x="1206035" y="1341"/>
                </a:moveTo>
                <a:lnTo>
                  <a:pt x="1206035" y="14376"/>
                </a:lnTo>
                <a:lnTo>
                  <a:pt x="1217728" y="14376"/>
                </a:lnTo>
                <a:lnTo>
                  <a:pt x="1217728" y="1342"/>
                </a:lnTo>
                <a:lnTo>
                  <a:pt x="1206035" y="1341"/>
                </a:lnTo>
                <a:close/>
              </a:path>
              <a:path w="2188370" h="123250">
                <a:moveTo>
                  <a:pt x="1250251" y="95201"/>
                </a:moveTo>
                <a:lnTo>
                  <a:pt x="1250251" y="54884"/>
                </a:lnTo>
                <a:lnTo>
                  <a:pt x="1250538" y="51445"/>
                </a:lnTo>
                <a:lnTo>
                  <a:pt x="1251113" y="49038"/>
                </a:lnTo>
                <a:lnTo>
                  <a:pt x="1251688" y="46631"/>
                </a:lnTo>
                <a:lnTo>
                  <a:pt x="1252934" y="44299"/>
                </a:lnTo>
                <a:lnTo>
                  <a:pt x="1254851" y="42042"/>
                </a:lnTo>
                <a:lnTo>
                  <a:pt x="1257237" y="39230"/>
                </a:lnTo>
                <a:lnTo>
                  <a:pt x="1260005" y="37356"/>
                </a:lnTo>
                <a:lnTo>
                  <a:pt x="1263158" y="36419"/>
                </a:lnTo>
                <a:lnTo>
                  <a:pt x="1264904" y="35865"/>
                </a:lnTo>
                <a:lnTo>
                  <a:pt x="1267140" y="35588"/>
                </a:lnTo>
                <a:lnTo>
                  <a:pt x="1275233" y="35588"/>
                </a:lnTo>
                <a:lnTo>
                  <a:pt x="1278939" y="37718"/>
                </a:lnTo>
                <a:lnTo>
                  <a:pt x="1280984" y="41978"/>
                </a:lnTo>
                <a:lnTo>
                  <a:pt x="1282220" y="44534"/>
                </a:lnTo>
                <a:lnTo>
                  <a:pt x="1282838" y="47898"/>
                </a:lnTo>
                <a:lnTo>
                  <a:pt x="1282838" y="95201"/>
                </a:lnTo>
                <a:lnTo>
                  <a:pt x="1294530" y="95201"/>
                </a:lnTo>
                <a:lnTo>
                  <a:pt x="1294530" y="44406"/>
                </a:lnTo>
                <a:lnTo>
                  <a:pt x="1293593" y="39102"/>
                </a:lnTo>
                <a:lnTo>
                  <a:pt x="1291719" y="35397"/>
                </a:lnTo>
                <a:lnTo>
                  <a:pt x="1288311" y="28624"/>
                </a:lnTo>
                <a:lnTo>
                  <a:pt x="1281751" y="25238"/>
                </a:lnTo>
                <a:lnTo>
                  <a:pt x="1267609" y="25238"/>
                </a:lnTo>
                <a:lnTo>
                  <a:pt x="1263584" y="26111"/>
                </a:lnTo>
                <a:lnTo>
                  <a:pt x="1259963" y="27857"/>
                </a:lnTo>
                <a:lnTo>
                  <a:pt x="1256342" y="29604"/>
                </a:lnTo>
                <a:lnTo>
                  <a:pt x="1252913" y="32479"/>
                </a:lnTo>
                <a:lnTo>
                  <a:pt x="1249676" y="36483"/>
                </a:lnTo>
                <a:lnTo>
                  <a:pt x="1249676" y="26771"/>
                </a:lnTo>
                <a:lnTo>
                  <a:pt x="1238749" y="26771"/>
                </a:lnTo>
                <a:lnTo>
                  <a:pt x="1238749" y="95201"/>
                </a:lnTo>
                <a:lnTo>
                  <a:pt x="1250251" y="95201"/>
                </a:lnTo>
                <a:close/>
              </a:path>
              <a:path w="2188370" h="123250">
                <a:moveTo>
                  <a:pt x="1330446" y="27839"/>
                </a:moveTo>
                <a:lnTo>
                  <a:pt x="1320195" y="35524"/>
                </a:lnTo>
                <a:lnTo>
                  <a:pt x="1323901" y="55523"/>
                </a:lnTo>
                <a:lnTo>
                  <a:pt x="1324114" y="49645"/>
                </a:lnTo>
                <a:lnTo>
                  <a:pt x="1326010" y="44800"/>
                </a:lnTo>
                <a:lnTo>
                  <a:pt x="1329588" y="40987"/>
                </a:lnTo>
                <a:lnTo>
                  <a:pt x="1333166" y="37175"/>
                </a:lnTo>
                <a:lnTo>
                  <a:pt x="1330446" y="27839"/>
                </a:lnTo>
                <a:close/>
              </a:path>
              <a:path w="2188370" h="123250">
                <a:moveTo>
                  <a:pt x="1373739" y="64660"/>
                </a:moveTo>
                <a:lnTo>
                  <a:pt x="1373739" y="57759"/>
                </a:lnTo>
                <a:lnTo>
                  <a:pt x="1373399" y="52733"/>
                </a:lnTo>
                <a:lnTo>
                  <a:pt x="1372718" y="49581"/>
                </a:lnTo>
                <a:lnTo>
                  <a:pt x="1371951" y="44981"/>
                </a:lnTo>
                <a:lnTo>
                  <a:pt x="1370417" y="40955"/>
                </a:lnTo>
                <a:lnTo>
                  <a:pt x="1368117" y="37505"/>
                </a:lnTo>
                <a:lnTo>
                  <a:pt x="1365732" y="33885"/>
                </a:lnTo>
                <a:lnTo>
                  <a:pt x="1362260" y="30935"/>
                </a:lnTo>
                <a:lnTo>
                  <a:pt x="1357702" y="28656"/>
                </a:lnTo>
                <a:lnTo>
                  <a:pt x="1353144" y="26377"/>
                </a:lnTo>
                <a:lnTo>
                  <a:pt x="1348437" y="25238"/>
                </a:lnTo>
                <a:lnTo>
                  <a:pt x="1343414" y="25238"/>
                </a:lnTo>
                <a:lnTo>
                  <a:pt x="1330446" y="27839"/>
                </a:lnTo>
                <a:lnTo>
                  <a:pt x="1333166" y="37175"/>
                </a:lnTo>
                <a:lnTo>
                  <a:pt x="1337596" y="35269"/>
                </a:lnTo>
                <a:lnTo>
                  <a:pt x="1350248" y="35269"/>
                </a:lnTo>
                <a:lnTo>
                  <a:pt x="1355508" y="38038"/>
                </a:lnTo>
                <a:lnTo>
                  <a:pt x="1358661" y="43575"/>
                </a:lnTo>
                <a:lnTo>
                  <a:pt x="1360364" y="46557"/>
                </a:lnTo>
                <a:lnTo>
                  <a:pt x="1361451" y="50539"/>
                </a:lnTo>
                <a:lnTo>
                  <a:pt x="1361919" y="55523"/>
                </a:lnTo>
                <a:lnTo>
                  <a:pt x="1323901" y="55523"/>
                </a:lnTo>
                <a:lnTo>
                  <a:pt x="1320195" y="35524"/>
                </a:lnTo>
                <a:lnTo>
                  <a:pt x="1318494" y="37647"/>
                </a:lnTo>
                <a:lnTo>
                  <a:pt x="1313061" y="48716"/>
                </a:lnTo>
                <a:lnTo>
                  <a:pt x="1311250" y="62296"/>
                </a:lnTo>
                <a:lnTo>
                  <a:pt x="1311302" y="64820"/>
                </a:lnTo>
                <a:lnTo>
                  <a:pt x="1313824" y="78162"/>
                </a:lnTo>
                <a:lnTo>
                  <a:pt x="1320131" y="88332"/>
                </a:lnTo>
                <a:lnTo>
                  <a:pt x="1326052" y="94530"/>
                </a:lnTo>
                <a:lnTo>
                  <a:pt x="1333273" y="97629"/>
                </a:lnTo>
                <a:lnTo>
                  <a:pt x="1345285" y="97629"/>
                </a:lnTo>
                <a:lnTo>
                  <a:pt x="1348416" y="97288"/>
                </a:lnTo>
                <a:lnTo>
                  <a:pt x="1351185" y="96607"/>
                </a:lnTo>
                <a:lnTo>
                  <a:pt x="1356339" y="95414"/>
                </a:lnTo>
                <a:lnTo>
                  <a:pt x="1360663" y="93114"/>
                </a:lnTo>
                <a:lnTo>
                  <a:pt x="1364156" y="89706"/>
                </a:lnTo>
                <a:lnTo>
                  <a:pt x="1366243" y="87747"/>
                </a:lnTo>
                <a:lnTo>
                  <a:pt x="1368128" y="85223"/>
                </a:lnTo>
                <a:lnTo>
                  <a:pt x="1369810" y="82135"/>
                </a:lnTo>
                <a:lnTo>
                  <a:pt x="1371493" y="79047"/>
                </a:lnTo>
                <a:lnTo>
                  <a:pt x="1372483" y="76246"/>
                </a:lnTo>
                <a:lnTo>
                  <a:pt x="1372782" y="73733"/>
                </a:lnTo>
                <a:lnTo>
                  <a:pt x="1361472" y="73733"/>
                </a:lnTo>
                <a:lnTo>
                  <a:pt x="1360619" y="76757"/>
                </a:lnTo>
                <a:lnTo>
                  <a:pt x="1359172" y="79419"/>
                </a:lnTo>
                <a:lnTo>
                  <a:pt x="1357127" y="81719"/>
                </a:lnTo>
                <a:lnTo>
                  <a:pt x="1353549" y="85681"/>
                </a:lnTo>
                <a:lnTo>
                  <a:pt x="1348757" y="87661"/>
                </a:lnTo>
                <a:lnTo>
                  <a:pt x="1336318" y="87661"/>
                </a:lnTo>
                <a:lnTo>
                  <a:pt x="1331569" y="85564"/>
                </a:lnTo>
                <a:lnTo>
                  <a:pt x="1328502" y="81368"/>
                </a:lnTo>
                <a:lnTo>
                  <a:pt x="1325434" y="77172"/>
                </a:lnTo>
                <a:lnTo>
                  <a:pt x="1323795" y="71603"/>
                </a:lnTo>
                <a:lnTo>
                  <a:pt x="1323582" y="64660"/>
                </a:lnTo>
                <a:lnTo>
                  <a:pt x="1373739" y="64660"/>
                </a:lnTo>
                <a:close/>
              </a:path>
              <a:path w="2188370" h="123250">
                <a:moveTo>
                  <a:pt x="1404027" y="86256"/>
                </a:moveTo>
                <a:lnTo>
                  <a:pt x="1401130" y="82550"/>
                </a:lnTo>
                <a:lnTo>
                  <a:pt x="1399554" y="80505"/>
                </a:lnTo>
                <a:lnTo>
                  <a:pt x="1398596" y="77566"/>
                </a:lnTo>
                <a:lnTo>
                  <a:pt x="1398255" y="73733"/>
                </a:lnTo>
                <a:lnTo>
                  <a:pt x="1387201" y="73733"/>
                </a:lnTo>
                <a:lnTo>
                  <a:pt x="1387499" y="80548"/>
                </a:lnTo>
                <a:lnTo>
                  <a:pt x="1389767" y="86266"/>
                </a:lnTo>
                <a:lnTo>
                  <a:pt x="1394005" y="90888"/>
                </a:lnTo>
                <a:lnTo>
                  <a:pt x="1398244" y="95510"/>
                </a:lnTo>
                <a:lnTo>
                  <a:pt x="1405454" y="97820"/>
                </a:lnTo>
                <a:lnTo>
                  <a:pt x="1425091" y="97820"/>
                </a:lnTo>
                <a:lnTo>
                  <a:pt x="1432130" y="95605"/>
                </a:lnTo>
                <a:lnTo>
                  <a:pt x="1436751" y="91176"/>
                </a:lnTo>
                <a:lnTo>
                  <a:pt x="1441374" y="86746"/>
                </a:lnTo>
                <a:lnTo>
                  <a:pt x="1443685" y="81485"/>
                </a:lnTo>
                <a:lnTo>
                  <a:pt x="1443685" y="69090"/>
                </a:lnTo>
                <a:lnTo>
                  <a:pt x="1441448" y="64468"/>
                </a:lnTo>
                <a:lnTo>
                  <a:pt x="1436976" y="61529"/>
                </a:lnTo>
                <a:lnTo>
                  <a:pt x="1434164" y="59655"/>
                </a:lnTo>
                <a:lnTo>
                  <a:pt x="1428627" y="57717"/>
                </a:lnTo>
                <a:lnTo>
                  <a:pt x="1420363" y="55715"/>
                </a:lnTo>
                <a:lnTo>
                  <a:pt x="1412759" y="53862"/>
                </a:lnTo>
                <a:lnTo>
                  <a:pt x="1409436" y="53053"/>
                </a:lnTo>
                <a:lnTo>
                  <a:pt x="1406923" y="52115"/>
                </a:lnTo>
                <a:lnTo>
                  <a:pt x="1405219" y="51050"/>
                </a:lnTo>
                <a:lnTo>
                  <a:pt x="1402280" y="49262"/>
                </a:lnTo>
                <a:lnTo>
                  <a:pt x="1400811" y="46876"/>
                </a:lnTo>
                <a:lnTo>
                  <a:pt x="1400811" y="41168"/>
                </a:lnTo>
                <a:lnTo>
                  <a:pt x="1401929" y="38975"/>
                </a:lnTo>
                <a:lnTo>
                  <a:pt x="1404165" y="37314"/>
                </a:lnTo>
                <a:lnTo>
                  <a:pt x="1406401" y="35652"/>
                </a:lnTo>
                <a:lnTo>
                  <a:pt x="1409691" y="34822"/>
                </a:lnTo>
                <a:lnTo>
                  <a:pt x="1420554" y="34822"/>
                </a:lnTo>
                <a:lnTo>
                  <a:pt x="1425134" y="36334"/>
                </a:lnTo>
                <a:lnTo>
                  <a:pt x="1427775" y="39358"/>
                </a:lnTo>
                <a:lnTo>
                  <a:pt x="1429393" y="41488"/>
                </a:lnTo>
                <a:lnTo>
                  <a:pt x="1430309" y="43852"/>
                </a:lnTo>
                <a:lnTo>
                  <a:pt x="1430522" y="46450"/>
                </a:lnTo>
                <a:lnTo>
                  <a:pt x="1441384" y="46450"/>
                </a:lnTo>
                <a:lnTo>
                  <a:pt x="1441470" y="42020"/>
                </a:lnTo>
                <a:lnTo>
                  <a:pt x="1440085" y="37888"/>
                </a:lnTo>
                <a:lnTo>
                  <a:pt x="1437231" y="34055"/>
                </a:lnTo>
                <a:lnTo>
                  <a:pt x="1432673" y="28006"/>
                </a:lnTo>
                <a:lnTo>
                  <a:pt x="1425240" y="24982"/>
                </a:lnTo>
                <a:lnTo>
                  <a:pt x="1407051" y="24982"/>
                </a:lnTo>
                <a:lnTo>
                  <a:pt x="1400779" y="26984"/>
                </a:lnTo>
                <a:lnTo>
                  <a:pt x="1396114" y="30988"/>
                </a:lnTo>
                <a:lnTo>
                  <a:pt x="1391450" y="34992"/>
                </a:lnTo>
                <a:lnTo>
                  <a:pt x="1389118" y="40231"/>
                </a:lnTo>
                <a:lnTo>
                  <a:pt x="1389118" y="52201"/>
                </a:lnTo>
                <a:lnTo>
                  <a:pt x="1391588" y="56503"/>
                </a:lnTo>
                <a:lnTo>
                  <a:pt x="1396530" y="59612"/>
                </a:lnTo>
                <a:lnTo>
                  <a:pt x="1399298" y="61401"/>
                </a:lnTo>
                <a:lnTo>
                  <a:pt x="1403601" y="63020"/>
                </a:lnTo>
                <a:lnTo>
                  <a:pt x="1409436" y="64468"/>
                </a:lnTo>
                <a:lnTo>
                  <a:pt x="1418574" y="66768"/>
                </a:lnTo>
                <a:lnTo>
                  <a:pt x="1423472" y="68004"/>
                </a:lnTo>
                <a:lnTo>
                  <a:pt x="1426752" y="69090"/>
                </a:lnTo>
                <a:lnTo>
                  <a:pt x="1428414" y="70027"/>
                </a:lnTo>
                <a:lnTo>
                  <a:pt x="1431012" y="71560"/>
                </a:lnTo>
                <a:lnTo>
                  <a:pt x="1432311" y="73797"/>
                </a:lnTo>
                <a:lnTo>
                  <a:pt x="1432311" y="80612"/>
                </a:lnTo>
                <a:lnTo>
                  <a:pt x="1430693" y="83477"/>
                </a:lnTo>
                <a:lnTo>
                  <a:pt x="1427455" y="85329"/>
                </a:lnTo>
                <a:lnTo>
                  <a:pt x="1424218" y="87182"/>
                </a:lnTo>
                <a:lnTo>
                  <a:pt x="1420469" y="88109"/>
                </a:lnTo>
                <a:lnTo>
                  <a:pt x="1409053" y="88109"/>
                </a:lnTo>
                <a:lnTo>
                  <a:pt x="1404027" y="86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100443" y="4467887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4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196315" y="4490607"/>
            <a:ext cx="0" cy="60097"/>
          </a:xfrm>
          <a:custGeom>
            <a:avLst/>
            <a:gdLst/>
            <a:ahLst/>
            <a:cxnLst/>
            <a:rect l="l" t="t" r="r" b="b"/>
            <a:pathLst>
              <a:path h="68110">
                <a:moveTo>
                  <a:pt x="0" y="0"/>
                </a:moveTo>
                <a:lnTo>
                  <a:pt x="0" y="68110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612684" y="4468479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084556" y="4582162"/>
            <a:ext cx="1692485" cy="109539"/>
          </a:xfrm>
          <a:custGeom>
            <a:avLst/>
            <a:gdLst/>
            <a:ahLst/>
            <a:cxnLst/>
            <a:rect l="l" t="t" r="r" b="b"/>
            <a:pathLst>
              <a:path w="1861734" h="124144">
                <a:moveTo>
                  <a:pt x="626786" y="28773"/>
                </a:moveTo>
                <a:lnTo>
                  <a:pt x="621184" y="35205"/>
                </a:lnTo>
                <a:lnTo>
                  <a:pt x="624603" y="70708"/>
                </a:lnTo>
                <a:lnTo>
                  <a:pt x="624603" y="56439"/>
                </a:lnTo>
                <a:lnTo>
                  <a:pt x="625391" y="51136"/>
                </a:lnTo>
                <a:lnTo>
                  <a:pt x="626967" y="47089"/>
                </a:lnTo>
                <a:lnTo>
                  <a:pt x="633549" y="25557"/>
                </a:lnTo>
                <a:lnTo>
                  <a:pt x="626786" y="28773"/>
                </a:lnTo>
                <a:close/>
              </a:path>
              <a:path w="1861734" h="124144">
                <a:moveTo>
                  <a:pt x="626584" y="103698"/>
                </a:moveTo>
                <a:lnTo>
                  <a:pt x="614891" y="103698"/>
                </a:lnTo>
                <a:lnTo>
                  <a:pt x="615487" y="110727"/>
                </a:lnTo>
                <a:lnTo>
                  <a:pt x="618299" y="115892"/>
                </a:lnTo>
                <a:lnTo>
                  <a:pt x="623325" y="119193"/>
                </a:lnTo>
                <a:lnTo>
                  <a:pt x="628352" y="122494"/>
                </a:lnTo>
                <a:lnTo>
                  <a:pt x="634550" y="124144"/>
                </a:lnTo>
                <a:lnTo>
                  <a:pt x="641919" y="124144"/>
                </a:lnTo>
                <a:lnTo>
                  <a:pt x="648117" y="123767"/>
                </a:lnTo>
                <a:lnTo>
                  <a:pt x="660750" y="119421"/>
                </a:lnTo>
                <a:lnTo>
                  <a:pt x="668946" y="110216"/>
                </a:lnTo>
                <a:lnTo>
                  <a:pt x="671503" y="105189"/>
                </a:lnTo>
                <a:lnTo>
                  <a:pt x="672780" y="98331"/>
                </a:lnTo>
                <a:lnTo>
                  <a:pt x="672780" y="27410"/>
                </a:lnTo>
                <a:lnTo>
                  <a:pt x="662174" y="27410"/>
                </a:lnTo>
                <a:lnTo>
                  <a:pt x="662174" y="36035"/>
                </a:lnTo>
                <a:lnTo>
                  <a:pt x="659916" y="33182"/>
                </a:lnTo>
                <a:lnTo>
                  <a:pt x="657701" y="31009"/>
                </a:lnTo>
                <a:lnTo>
                  <a:pt x="655529" y="29518"/>
                </a:lnTo>
                <a:lnTo>
                  <a:pt x="651525" y="26877"/>
                </a:lnTo>
                <a:lnTo>
                  <a:pt x="646839" y="25557"/>
                </a:lnTo>
                <a:lnTo>
                  <a:pt x="633549" y="25557"/>
                </a:lnTo>
                <a:lnTo>
                  <a:pt x="626967" y="47089"/>
                </a:lnTo>
                <a:lnTo>
                  <a:pt x="629949" y="39507"/>
                </a:lnTo>
                <a:lnTo>
                  <a:pt x="635486" y="35716"/>
                </a:lnTo>
                <a:lnTo>
                  <a:pt x="648990" y="35716"/>
                </a:lnTo>
                <a:lnTo>
                  <a:pt x="653441" y="37761"/>
                </a:lnTo>
                <a:lnTo>
                  <a:pt x="656934" y="41850"/>
                </a:lnTo>
                <a:lnTo>
                  <a:pt x="660427" y="45939"/>
                </a:lnTo>
                <a:lnTo>
                  <a:pt x="662174" y="52222"/>
                </a:lnTo>
                <a:lnTo>
                  <a:pt x="662174" y="66321"/>
                </a:lnTo>
                <a:lnTo>
                  <a:pt x="661237" y="71241"/>
                </a:lnTo>
                <a:lnTo>
                  <a:pt x="659362" y="75458"/>
                </a:lnTo>
                <a:lnTo>
                  <a:pt x="655997" y="82912"/>
                </a:lnTo>
                <a:lnTo>
                  <a:pt x="650183" y="86639"/>
                </a:lnTo>
                <a:lnTo>
                  <a:pt x="636637" y="86639"/>
                </a:lnTo>
                <a:lnTo>
                  <a:pt x="632430" y="84627"/>
                </a:lnTo>
                <a:lnTo>
                  <a:pt x="629299" y="80601"/>
                </a:lnTo>
                <a:lnTo>
                  <a:pt x="626169" y="76576"/>
                </a:lnTo>
                <a:lnTo>
                  <a:pt x="624603" y="70708"/>
                </a:lnTo>
                <a:lnTo>
                  <a:pt x="621184" y="35205"/>
                </a:lnTo>
                <a:lnTo>
                  <a:pt x="619638" y="37142"/>
                </a:lnTo>
                <a:lnTo>
                  <a:pt x="614496" y="48053"/>
                </a:lnTo>
                <a:lnTo>
                  <a:pt x="612782" y="62040"/>
                </a:lnTo>
                <a:lnTo>
                  <a:pt x="612827" y="64643"/>
                </a:lnTo>
                <a:lnTo>
                  <a:pt x="615182" y="78609"/>
                </a:lnTo>
                <a:lnTo>
                  <a:pt x="621121" y="88140"/>
                </a:lnTo>
                <a:lnTo>
                  <a:pt x="626680" y="93401"/>
                </a:lnTo>
                <a:lnTo>
                  <a:pt x="633165" y="96031"/>
                </a:lnTo>
                <a:lnTo>
                  <a:pt x="645901" y="96031"/>
                </a:lnTo>
                <a:lnTo>
                  <a:pt x="650183" y="95179"/>
                </a:lnTo>
                <a:lnTo>
                  <a:pt x="653420" y="93476"/>
                </a:lnTo>
                <a:lnTo>
                  <a:pt x="656658" y="91772"/>
                </a:lnTo>
                <a:lnTo>
                  <a:pt x="659426" y="89173"/>
                </a:lnTo>
                <a:lnTo>
                  <a:pt x="661726" y="85681"/>
                </a:lnTo>
                <a:lnTo>
                  <a:pt x="661854" y="95094"/>
                </a:lnTo>
                <a:lnTo>
                  <a:pt x="661109" y="101633"/>
                </a:lnTo>
                <a:lnTo>
                  <a:pt x="659490" y="105296"/>
                </a:lnTo>
                <a:lnTo>
                  <a:pt x="656764" y="111515"/>
                </a:lnTo>
                <a:lnTo>
                  <a:pt x="650992" y="114624"/>
                </a:lnTo>
                <a:lnTo>
                  <a:pt x="636594" y="114624"/>
                </a:lnTo>
                <a:lnTo>
                  <a:pt x="632505" y="113347"/>
                </a:lnTo>
                <a:lnTo>
                  <a:pt x="629906" y="110791"/>
                </a:lnTo>
                <a:lnTo>
                  <a:pt x="628245" y="109129"/>
                </a:lnTo>
                <a:lnTo>
                  <a:pt x="627138" y="106765"/>
                </a:lnTo>
                <a:lnTo>
                  <a:pt x="626584" y="103698"/>
                </a:lnTo>
                <a:close/>
              </a:path>
              <a:path w="1861734" h="124144">
                <a:moveTo>
                  <a:pt x="709016" y="27839"/>
                </a:moveTo>
                <a:lnTo>
                  <a:pt x="698765" y="35524"/>
                </a:lnTo>
                <a:lnTo>
                  <a:pt x="702471" y="55523"/>
                </a:lnTo>
                <a:lnTo>
                  <a:pt x="702684" y="49645"/>
                </a:lnTo>
                <a:lnTo>
                  <a:pt x="704579" y="44800"/>
                </a:lnTo>
                <a:lnTo>
                  <a:pt x="708158" y="40987"/>
                </a:lnTo>
                <a:lnTo>
                  <a:pt x="711736" y="37175"/>
                </a:lnTo>
                <a:lnTo>
                  <a:pt x="709016" y="27839"/>
                </a:lnTo>
                <a:close/>
              </a:path>
              <a:path w="1861734" h="124144">
                <a:moveTo>
                  <a:pt x="752309" y="64660"/>
                </a:moveTo>
                <a:lnTo>
                  <a:pt x="752309" y="57759"/>
                </a:lnTo>
                <a:lnTo>
                  <a:pt x="751969" y="52733"/>
                </a:lnTo>
                <a:lnTo>
                  <a:pt x="751287" y="49581"/>
                </a:lnTo>
                <a:lnTo>
                  <a:pt x="750521" y="44981"/>
                </a:lnTo>
                <a:lnTo>
                  <a:pt x="748987" y="40955"/>
                </a:lnTo>
                <a:lnTo>
                  <a:pt x="746687" y="37505"/>
                </a:lnTo>
                <a:lnTo>
                  <a:pt x="744301" y="33884"/>
                </a:lnTo>
                <a:lnTo>
                  <a:pt x="740830" y="30935"/>
                </a:lnTo>
                <a:lnTo>
                  <a:pt x="736272" y="28656"/>
                </a:lnTo>
                <a:lnTo>
                  <a:pt x="731714" y="26377"/>
                </a:lnTo>
                <a:lnTo>
                  <a:pt x="727007" y="25237"/>
                </a:lnTo>
                <a:lnTo>
                  <a:pt x="721983" y="25238"/>
                </a:lnTo>
                <a:lnTo>
                  <a:pt x="709016" y="27839"/>
                </a:lnTo>
                <a:lnTo>
                  <a:pt x="711736" y="37175"/>
                </a:lnTo>
                <a:lnTo>
                  <a:pt x="716166" y="35269"/>
                </a:lnTo>
                <a:lnTo>
                  <a:pt x="728817" y="35269"/>
                </a:lnTo>
                <a:lnTo>
                  <a:pt x="734078" y="38037"/>
                </a:lnTo>
                <a:lnTo>
                  <a:pt x="737230" y="43575"/>
                </a:lnTo>
                <a:lnTo>
                  <a:pt x="738933" y="46557"/>
                </a:lnTo>
                <a:lnTo>
                  <a:pt x="740020" y="50539"/>
                </a:lnTo>
                <a:lnTo>
                  <a:pt x="740489" y="55523"/>
                </a:lnTo>
                <a:lnTo>
                  <a:pt x="702471" y="55523"/>
                </a:lnTo>
                <a:lnTo>
                  <a:pt x="698765" y="35524"/>
                </a:lnTo>
                <a:lnTo>
                  <a:pt x="697063" y="37647"/>
                </a:lnTo>
                <a:lnTo>
                  <a:pt x="691630" y="48716"/>
                </a:lnTo>
                <a:lnTo>
                  <a:pt x="689820" y="62296"/>
                </a:lnTo>
                <a:lnTo>
                  <a:pt x="689872" y="64819"/>
                </a:lnTo>
                <a:lnTo>
                  <a:pt x="692393" y="78162"/>
                </a:lnTo>
                <a:lnTo>
                  <a:pt x="698701" y="88332"/>
                </a:lnTo>
                <a:lnTo>
                  <a:pt x="704622" y="94530"/>
                </a:lnTo>
                <a:lnTo>
                  <a:pt x="711842" y="97629"/>
                </a:lnTo>
                <a:lnTo>
                  <a:pt x="723855" y="97629"/>
                </a:lnTo>
                <a:lnTo>
                  <a:pt x="726986" y="97288"/>
                </a:lnTo>
                <a:lnTo>
                  <a:pt x="729754" y="96606"/>
                </a:lnTo>
                <a:lnTo>
                  <a:pt x="734909" y="95414"/>
                </a:lnTo>
                <a:lnTo>
                  <a:pt x="739232" y="93114"/>
                </a:lnTo>
                <a:lnTo>
                  <a:pt x="742725" y="89706"/>
                </a:lnTo>
                <a:lnTo>
                  <a:pt x="744812" y="87747"/>
                </a:lnTo>
                <a:lnTo>
                  <a:pt x="746697" y="85223"/>
                </a:lnTo>
                <a:lnTo>
                  <a:pt x="748380" y="82135"/>
                </a:lnTo>
                <a:lnTo>
                  <a:pt x="750063" y="79046"/>
                </a:lnTo>
                <a:lnTo>
                  <a:pt x="751053" y="76246"/>
                </a:lnTo>
                <a:lnTo>
                  <a:pt x="751351" y="73733"/>
                </a:lnTo>
                <a:lnTo>
                  <a:pt x="740042" y="73733"/>
                </a:lnTo>
                <a:lnTo>
                  <a:pt x="739189" y="76757"/>
                </a:lnTo>
                <a:lnTo>
                  <a:pt x="737741" y="79419"/>
                </a:lnTo>
                <a:lnTo>
                  <a:pt x="735697" y="81719"/>
                </a:lnTo>
                <a:lnTo>
                  <a:pt x="732119" y="85681"/>
                </a:lnTo>
                <a:lnTo>
                  <a:pt x="727326" y="87661"/>
                </a:lnTo>
                <a:lnTo>
                  <a:pt x="714888" y="87661"/>
                </a:lnTo>
                <a:lnTo>
                  <a:pt x="710138" y="85564"/>
                </a:lnTo>
                <a:lnTo>
                  <a:pt x="707071" y="81368"/>
                </a:lnTo>
                <a:lnTo>
                  <a:pt x="704004" y="77172"/>
                </a:lnTo>
                <a:lnTo>
                  <a:pt x="702364" y="71603"/>
                </a:lnTo>
                <a:lnTo>
                  <a:pt x="702151" y="64660"/>
                </a:lnTo>
                <a:lnTo>
                  <a:pt x="752309" y="64660"/>
                </a:lnTo>
                <a:close/>
              </a:path>
              <a:path w="1861734" h="124144">
                <a:moveTo>
                  <a:pt x="884659" y="26771"/>
                </a:moveTo>
                <a:lnTo>
                  <a:pt x="887109" y="37974"/>
                </a:lnTo>
                <a:lnTo>
                  <a:pt x="890346" y="44278"/>
                </a:lnTo>
                <a:lnTo>
                  <a:pt x="890499" y="44578"/>
                </a:lnTo>
                <a:lnTo>
                  <a:pt x="892391" y="48282"/>
                </a:lnTo>
                <a:lnTo>
                  <a:pt x="896288" y="33608"/>
                </a:lnTo>
                <a:lnTo>
                  <a:pt x="890197" y="27729"/>
                </a:lnTo>
                <a:lnTo>
                  <a:pt x="882742" y="24790"/>
                </a:lnTo>
                <a:lnTo>
                  <a:pt x="873649" y="24791"/>
                </a:lnTo>
                <a:lnTo>
                  <a:pt x="860556" y="27394"/>
                </a:lnTo>
                <a:lnTo>
                  <a:pt x="871305" y="26771"/>
                </a:lnTo>
                <a:lnTo>
                  <a:pt x="884659" y="26771"/>
                </a:lnTo>
                <a:close/>
              </a:path>
              <a:path w="1861734" h="124144">
                <a:moveTo>
                  <a:pt x="934626" y="26771"/>
                </a:moveTo>
                <a:lnTo>
                  <a:pt x="922038" y="26771"/>
                </a:lnTo>
                <a:lnTo>
                  <a:pt x="902933" y="82486"/>
                </a:lnTo>
                <a:lnTo>
                  <a:pt x="901599" y="78416"/>
                </a:lnTo>
                <a:lnTo>
                  <a:pt x="897375" y="86895"/>
                </a:lnTo>
                <a:lnTo>
                  <a:pt x="899034" y="84473"/>
                </a:lnTo>
                <a:lnTo>
                  <a:pt x="908812" y="95201"/>
                </a:lnTo>
                <a:lnTo>
                  <a:pt x="934626" y="26771"/>
                </a:lnTo>
                <a:close/>
              </a:path>
              <a:path w="1861734" h="124144">
                <a:moveTo>
                  <a:pt x="970733" y="27839"/>
                </a:moveTo>
                <a:lnTo>
                  <a:pt x="960482" y="35524"/>
                </a:lnTo>
                <a:lnTo>
                  <a:pt x="964188" y="55523"/>
                </a:lnTo>
                <a:lnTo>
                  <a:pt x="964401" y="49645"/>
                </a:lnTo>
                <a:lnTo>
                  <a:pt x="966297" y="44800"/>
                </a:lnTo>
                <a:lnTo>
                  <a:pt x="969875" y="40987"/>
                </a:lnTo>
                <a:lnTo>
                  <a:pt x="973453" y="37175"/>
                </a:lnTo>
                <a:lnTo>
                  <a:pt x="970733" y="27839"/>
                </a:lnTo>
                <a:close/>
              </a:path>
              <a:path w="1861734" h="124144">
                <a:moveTo>
                  <a:pt x="1014026" y="64660"/>
                </a:moveTo>
                <a:lnTo>
                  <a:pt x="1014026" y="57759"/>
                </a:lnTo>
                <a:lnTo>
                  <a:pt x="1013686" y="52733"/>
                </a:lnTo>
                <a:lnTo>
                  <a:pt x="1013005" y="49581"/>
                </a:lnTo>
                <a:lnTo>
                  <a:pt x="1012238" y="44981"/>
                </a:lnTo>
                <a:lnTo>
                  <a:pt x="1010705" y="40955"/>
                </a:lnTo>
                <a:lnTo>
                  <a:pt x="1008404" y="37505"/>
                </a:lnTo>
                <a:lnTo>
                  <a:pt x="1006019" y="33885"/>
                </a:lnTo>
                <a:lnTo>
                  <a:pt x="1002547" y="30935"/>
                </a:lnTo>
                <a:lnTo>
                  <a:pt x="997989" y="28656"/>
                </a:lnTo>
                <a:lnTo>
                  <a:pt x="993431" y="26377"/>
                </a:lnTo>
                <a:lnTo>
                  <a:pt x="988724" y="25237"/>
                </a:lnTo>
                <a:lnTo>
                  <a:pt x="983701" y="25238"/>
                </a:lnTo>
                <a:lnTo>
                  <a:pt x="970733" y="27839"/>
                </a:lnTo>
                <a:lnTo>
                  <a:pt x="973453" y="37175"/>
                </a:lnTo>
                <a:lnTo>
                  <a:pt x="977883" y="35269"/>
                </a:lnTo>
                <a:lnTo>
                  <a:pt x="990535" y="35269"/>
                </a:lnTo>
                <a:lnTo>
                  <a:pt x="995796" y="38038"/>
                </a:lnTo>
                <a:lnTo>
                  <a:pt x="998948" y="43575"/>
                </a:lnTo>
                <a:lnTo>
                  <a:pt x="1000651" y="46557"/>
                </a:lnTo>
                <a:lnTo>
                  <a:pt x="1001738" y="50539"/>
                </a:lnTo>
                <a:lnTo>
                  <a:pt x="1002206" y="55523"/>
                </a:lnTo>
                <a:lnTo>
                  <a:pt x="964188" y="55523"/>
                </a:lnTo>
                <a:lnTo>
                  <a:pt x="960482" y="35524"/>
                </a:lnTo>
                <a:lnTo>
                  <a:pt x="958781" y="37647"/>
                </a:lnTo>
                <a:lnTo>
                  <a:pt x="953348" y="48716"/>
                </a:lnTo>
                <a:lnTo>
                  <a:pt x="951537" y="62296"/>
                </a:lnTo>
                <a:lnTo>
                  <a:pt x="951589" y="64819"/>
                </a:lnTo>
                <a:lnTo>
                  <a:pt x="954111" y="78162"/>
                </a:lnTo>
                <a:lnTo>
                  <a:pt x="960419" y="88332"/>
                </a:lnTo>
                <a:lnTo>
                  <a:pt x="966340" y="94530"/>
                </a:lnTo>
                <a:lnTo>
                  <a:pt x="973560" y="97629"/>
                </a:lnTo>
                <a:lnTo>
                  <a:pt x="985572" y="97629"/>
                </a:lnTo>
                <a:lnTo>
                  <a:pt x="988703" y="97288"/>
                </a:lnTo>
                <a:lnTo>
                  <a:pt x="991472" y="96606"/>
                </a:lnTo>
                <a:lnTo>
                  <a:pt x="996626" y="95414"/>
                </a:lnTo>
                <a:lnTo>
                  <a:pt x="1000950" y="93114"/>
                </a:lnTo>
                <a:lnTo>
                  <a:pt x="1004443" y="89706"/>
                </a:lnTo>
                <a:lnTo>
                  <a:pt x="1006530" y="87747"/>
                </a:lnTo>
                <a:lnTo>
                  <a:pt x="1008415" y="85223"/>
                </a:lnTo>
                <a:lnTo>
                  <a:pt x="1010098" y="82135"/>
                </a:lnTo>
                <a:lnTo>
                  <a:pt x="1011780" y="79046"/>
                </a:lnTo>
                <a:lnTo>
                  <a:pt x="1012771" y="76246"/>
                </a:lnTo>
                <a:lnTo>
                  <a:pt x="1013069" y="73733"/>
                </a:lnTo>
                <a:lnTo>
                  <a:pt x="1001759" y="73733"/>
                </a:lnTo>
                <a:lnTo>
                  <a:pt x="1000907" y="76757"/>
                </a:lnTo>
                <a:lnTo>
                  <a:pt x="999459" y="79419"/>
                </a:lnTo>
                <a:lnTo>
                  <a:pt x="997414" y="81719"/>
                </a:lnTo>
                <a:lnTo>
                  <a:pt x="993836" y="85681"/>
                </a:lnTo>
                <a:lnTo>
                  <a:pt x="989044" y="87661"/>
                </a:lnTo>
                <a:lnTo>
                  <a:pt x="976605" y="87661"/>
                </a:lnTo>
                <a:lnTo>
                  <a:pt x="971856" y="85564"/>
                </a:lnTo>
                <a:lnTo>
                  <a:pt x="968789" y="81368"/>
                </a:lnTo>
                <a:lnTo>
                  <a:pt x="965722" y="77172"/>
                </a:lnTo>
                <a:lnTo>
                  <a:pt x="964082" y="71603"/>
                </a:lnTo>
                <a:lnTo>
                  <a:pt x="963869" y="64660"/>
                </a:lnTo>
                <a:lnTo>
                  <a:pt x="1014026" y="64660"/>
                </a:lnTo>
                <a:close/>
              </a:path>
              <a:path w="1861734" h="124144">
                <a:moveTo>
                  <a:pt x="1021120" y="26771"/>
                </a:moveTo>
                <a:lnTo>
                  <a:pt x="1021120" y="95201"/>
                </a:lnTo>
                <a:lnTo>
                  <a:pt x="1032621" y="95201"/>
                </a:lnTo>
                <a:lnTo>
                  <a:pt x="1032621" y="50987"/>
                </a:lnTo>
                <a:lnTo>
                  <a:pt x="1034176" y="46695"/>
                </a:lnTo>
                <a:lnTo>
                  <a:pt x="1037285" y="42968"/>
                </a:lnTo>
                <a:lnTo>
                  <a:pt x="1040395" y="39241"/>
                </a:lnTo>
                <a:lnTo>
                  <a:pt x="1044846" y="37377"/>
                </a:lnTo>
                <a:lnTo>
                  <a:pt x="1051949" y="37399"/>
                </a:lnTo>
                <a:lnTo>
                  <a:pt x="1054409" y="37697"/>
                </a:lnTo>
                <a:lnTo>
                  <a:pt x="1054409" y="25557"/>
                </a:lnTo>
                <a:lnTo>
                  <a:pt x="1053174" y="25429"/>
                </a:lnTo>
                <a:lnTo>
                  <a:pt x="1050703" y="25237"/>
                </a:lnTo>
                <a:lnTo>
                  <a:pt x="1046146" y="25237"/>
                </a:lnTo>
                <a:lnTo>
                  <a:pt x="1042120" y="26888"/>
                </a:lnTo>
                <a:lnTo>
                  <a:pt x="1038627" y="30189"/>
                </a:lnTo>
                <a:lnTo>
                  <a:pt x="1035134" y="33490"/>
                </a:lnTo>
                <a:lnTo>
                  <a:pt x="1032940" y="36291"/>
                </a:lnTo>
                <a:lnTo>
                  <a:pt x="1032046" y="38591"/>
                </a:lnTo>
                <a:lnTo>
                  <a:pt x="1032046" y="26771"/>
                </a:lnTo>
                <a:lnTo>
                  <a:pt x="1021120" y="26771"/>
                </a:lnTo>
                <a:close/>
              </a:path>
              <a:path w="1861734" h="124144">
                <a:moveTo>
                  <a:pt x="1173469" y="27090"/>
                </a:moveTo>
                <a:lnTo>
                  <a:pt x="1173469" y="95201"/>
                </a:lnTo>
                <a:lnTo>
                  <a:pt x="1185162" y="95201"/>
                </a:lnTo>
                <a:lnTo>
                  <a:pt x="1185162" y="27090"/>
                </a:lnTo>
                <a:lnTo>
                  <a:pt x="1173469" y="27090"/>
                </a:lnTo>
                <a:close/>
              </a:path>
              <a:path w="1861734" h="124144">
                <a:moveTo>
                  <a:pt x="1173469" y="1341"/>
                </a:moveTo>
                <a:lnTo>
                  <a:pt x="1173469" y="14376"/>
                </a:lnTo>
                <a:lnTo>
                  <a:pt x="1185162" y="14376"/>
                </a:lnTo>
                <a:lnTo>
                  <a:pt x="1185162" y="1341"/>
                </a:lnTo>
                <a:lnTo>
                  <a:pt x="1173469" y="1341"/>
                </a:lnTo>
                <a:close/>
              </a:path>
              <a:path w="1861734" h="124144">
                <a:moveTo>
                  <a:pt x="1244649" y="40380"/>
                </a:moveTo>
                <a:lnTo>
                  <a:pt x="1242902" y="37186"/>
                </a:lnTo>
                <a:lnTo>
                  <a:pt x="1243946" y="88332"/>
                </a:lnTo>
                <a:lnTo>
                  <a:pt x="1246310" y="90807"/>
                </a:lnTo>
                <a:lnTo>
                  <a:pt x="1245756" y="42510"/>
                </a:lnTo>
                <a:lnTo>
                  <a:pt x="1244649" y="40380"/>
                </a:lnTo>
                <a:close/>
              </a:path>
              <a:path w="1861734" h="124144">
                <a:moveTo>
                  <a:pt x="1258003" y="64660"/>
                </a:moveTo>
                <a:lnTo>
                  <a:pt x="1247396" y="64660"/>
                </a:lnTo>
                <a:lnTo>
                  <a:pt x="1247609" y="71603"/>
                </a:lnTo>
                <a:lnTo>
                  <a:pt x="1249249" y="77172"/>
                </a:lnTo>
                <a:lnTo>
                  <a:pt x="1258003" y="64660"/>
                </a:lnTo>
                <a:close/>
              </a:path>
              <a:path w="1861734" h="124144">
                <a:moveTo>
                  <a:pt x="1258003" y="55395"/>
                </a:moveTo>
                <a:lnTo>
                  <a:pt x="1258003" y="48324"/>
                </a:lnTo>
                <a:lnTo>
                  <a:pt x="1256981" y="37175"/>
                </a:lnTo>
                <a:lnTo>
                  <a:pt x="1256150" y="36036"/>
                </a:lnTo>
                <a:lnTo>
                  <a:pt x="1258706" y="32372"/>
                </a:lnTo>
                <a:lnTo>
                  <a:pt x="1261411" y="35269"/>
                </a:lnTo>
                <a:lnTo>
                  <a:pt x="1262891" y="40253"/>
                </a:lnTo>
                <a:lnTo>
                  <a:pt x="1266693" y="35269"/>
                </a:lnTo>
                <a:lnTo>
                  <a:pt x="1261709" y="29657"/>
                </a:lnTo>
                <a:lnTo>
                  <a:pt x="1254616" y="33054"/>
                </a:lnTo>
                <a:lnTo>
                  <a:pt x="1252913" y="30796"/>
                </a:lnTo>
                <a:lnTo>
                  <a:pt x="1253402" y="40987"/>
                </a:lnTo>
                <a:lnTo>
                  <a:pt x="1258003" y="55523"/>
                </a:lnTo>
                <a:lnTo>
                  <a:pt x="1258003" y="55395"/>
                </a:lnTo>
                <a:close/>
              </a:path>
              <a:path w="1861734" h="124144">
                <a:moveTo>
                  <a:pt x="1261411" y="35269"/>
                </a:moveTo>
                <a:lnTo>
                  <a:pt x="1258706" y="32372"/>
                </a:lnTo>
                <a:lnTo>
                  <a:pt x="1256150" y="36036"/>
                </a:lnTo>
                <a:lnTo>
                  <a:pt x="1256981" y="37175"/>
                </a:lnTo>
                <a:lnTo>
                  <a:pt x="1258003" y="48324"/>
                </a:lnTo>
                <a:lnTo>
                  <a:pt x="1259632" y="43277"/>
                </a:lnTo>
                <a:lnTo>
                  <a:pt x="1262891" y="40253"/>
                </a:lnTo>
                <a:lnTo>
                  <a:pt x="1261411" y="35269"/>
                </a:lnTo>
                <a:close/>
              </a:path>
              <a:path w="1861734" h="124144">
                <a:moveTo>
                  <a:pt x="1246310" y="45896"/>
                </a:moveTo>
                <a:lnTo>
                  <a:pt x="1247716" y="55523"/>
                </a:lnTo>
                <a:lnTo>
                  <a:pt x="1258003" y="55523"/>
                </a:lnTo>
                <a:lnTo>
                  <a:pt x="1253402" y="40987"/>
                </a:lnTo>
                <a:lnTo>
                  <a:pt x="1252913" y="30796"/>
                </a:lnTo>
                <a:lnTo>
                  <a:pt x="1254616" y="33054"/>
                </a:lnTo>
                <a:lnTo>
                  <a:pt x="1261709" y="29657"/>
                </a:lnTo>
                <a:lnTo>
                  <a:pt x="1266693" y="35269"/>
                </a:lnTo>
                <a:lnTo>
                  <a:pt x="1274062" y="35269"/>
                </a:lnTo>
                <a:lnTo>
                  <a:pt x="1268610" y="26121"/>
                </a:lnTo>
                <a:lnTo>
                  <a:pt x="1265159" y="27889"/>
                </a:lnTo>
                <a:lnTo>
                  <a:pt x="1267228" y="25238"/>
                </a:lnTo>
                <a:lnTo>
                  <a:pt x="1254261" y="27839"/>
                </a:lnTo>
                <a:lnTo>
                  <a:pt x="1251671" y="29781"/>
                </a:lnTo>
                <a:lnTo>
                  <a:pt x="1249824" y="44800"/>
                </a:lnTo>
                <a:lnTo>
                  <a:pt x="1247929" y="49645"/>
                </a:lnTo>
                <a:lnTo>
                  <a:pt x="1246310" y="45896"/>
                </a:lnTo>
                <a:close/>
              </a:path>
              <a:path w="1861734" h="124144">
                <a:moveTo>
                  <a:pt x="1246310" y="90807"/>
                </a:moveTo>
                <a:lnTo>
                  <a:pt x="1246310" y="95201"/>
                </a:lnTo>
                <a:lnTo>
                  <a:pt x="1258003" y="95201"/>
                </a:lnTo>
                <a:lnTo>
                  <a:pt x="1255383" y="85564"/>
                </a:lnTo>
                <a:lnTo>
                  <a:pt x="1252316" y="81368"/>
                </a:lnTo>
                <a:lnTo>
                  <a:pt x="1249867" y="94530"/>
                </a:lnTo>
                <a:lnTo>
                  <a:pt x="1246310" y="90807"/>
                </a:lnTo>
                <a:close/>
              </a:path>
              <a:path w="1861734" h="124144">
                <a:moveTo>
                  <a:pt x="1295307" y="79046"/>
                </a:moveTo>
                <a:lnTo>
                  <a:pt x="1298257" y="95201"/>
                </a:lnTo>
                <a:lnTo>
                  <a:pt x="1297554" y="64660"/>
                </a:lnTo>
                <a:lnTo>
                  <a:pt x="1286309" y="47664"/>
                </a:lnTo>
                <a:lnTo>
                  <a:pt x="1297554" y="64660"/>
                </a:lnTo>
                <a:lnTo>
                  <a:pt x="1291932" y="37505"/>
                </a:lnTo>
                <a:lnTo>
                  <a:pt x="1294232" y="40955"/>
                </a:lnTo>
                <a:lnTo>
                  <a:pt x="1295765" y="44981"/>
                </a:lnTo>
                <a:lnTo>
                  <a:pt x="1296532" y="49581"/>
                </a:lnTo>
                <a:lnTo>
                  <a:pt x="1297554" y="64660"/>
                </a:lnTo>
                <a:lnTo>
                  <a:pt x="1298257" y="95201"/>
                </a:lnTo>
                <a:lnTo>
                  <a:pt x="1298257" y="43596"/>
                </a:lnTo>
                <a:lnTo>
                  <a:pt x="1297554" y="57759"/>
                </a:lnTo>
                <a:lnTo>
                  <a:pt x="1297214" y="52733"/>
                </a:lnTo>
                <a:lnTo>
                  <a:pt x="1297363" y="38783"/>
                </a:lnTo>
                <a:lnTo>
                  <a:pt x="1295574" y="35205"/>
                </a:lnTo>
                <a:lnTo>
                  <a:pt x="1292251" y="28560"/>
                </a:lnTo>
                <a:lnTo>
                  <a:pt x="1289546" y="33885"/>
                </a:lnTo>
                <a:lnTo>
                  <a:pt x="1286309" y="43106"/>
                </a:lnTo>
                <a:lnTo>
                  <a:pt x="1285169" y="39976"/>
                </a:lnTo>
                <a:lnTo>
                  <a:pt x="1282890" y="38272"/>
                </a:lnTo>
                <a:lnTo>
                  <a:pt x="1280611" y="36568"/>
                </a:lnTo>
                <a:lnTo>
                  <a:pt x="1277832" y="35716"/>
                </a:lnTo>
                <a:lnTo>
                  <a:pt x="1276959" y="26377"/>
                </a:lnTo>
                <a:lnTo>
                  <a:pt x="1285989" y="25238"/>
                </a:lnTo>
                <a:lnTo>
                  <a:pt x="1267228" y="25238"/>
                </a:lnTo>
                <a:lnTo>
                  <a:pt x="1265159" y="27889"/>
                </a:lnTo>
                <a:lnTo>
                  <a:pt x="1268610" y="26121"/>
                </a:lnTo>
                <a:lnTo>
                  <a:pt x="1274062" y="35269"/>
                </a:lnTo>
                <a:lnTo>
                  <a:pt x="1266693" y="35269"/>
                </a:lnTo>
                <a:lnTo>
                  <a:pt x="1262891" y="40253"/>
                </a:lnTo>
                <a:lnTo>
                  <a:pt x="1266150" y="37228"/>
                </a:lnTo>
                <a:lnTo>
                  <a:pt x="1270037" y="35716"/>
                </a:lnTo>
                <a:lnTo>
                  <a:pt x="1274912" y="35716"/>
                </a:lnTo>
                <a:lnTo>
                  <a:pt x="1279323" y="38038"/>
                </a:lnTo>
                <a:lnTo>
                  <a:pt x="1282475" y="43575"/>
                </a:lnTo>
                <a:lnTo>
                  <a:pt x="1284178" y="46557"/>
                </a:lnTo>
                <a:lnTo>
                  <a:pt x="1285265" y="50539"/>
                </a:lnTo>
                <a:lnTo>
                  <a:pt x="1285734" y="55523"/>
                </a:lnTo>
                <a:lnTo>
                  <a:pt x="1247716" y="55523"/>
                </a:lnTo>
                <a:lnTo>
                  <a:pt x="1246310" y="45896"/>
                </a:lnTo>
                <a:lnTo>
                  <a:pt x="1246310" y="50539"/>
                </a:lnTo>
                <a:lnTo>
                  <a:pt x="1246310" y="45896"/>
                </a:lnTo>
                <a:lnTo>
                  <a:pt x="1247929" y="49645"/>
                </a:lnTo>
                <a:lnTo>
                  <a:pt x="1249824" y="44800"/>
                </a:lnTo>
                <a:lnTo>
                  <a:pt x="1251671" y="29781"/>
                </a:lnTo>
                <a:lnTo>
                  <a:pt x="1244010" y="35524"/>
                </a:lnTo>
                <a:lnTo>
                  <a:pt x="1242741" y="37107"/>
                </a:lnTo>
                <a:lnTo>
                  <a:pt x="1242308" y="37647"/>
                </a:lnTo>
                <a:lnTo>
                  <a:pt x="1236875" y="48716"/>
                </a:lnTo>
                <a:lnTo>
                  <a:pt x="1235064" y="62296"/>
                </a:lnTo>
                <a:lnTo>
                  <a:pt x="1235117" y="64819"/>
                </a:lnTo>
                <a:lnTo>
                  <a:pt x="1237638" y="78162"/>
                </a:lnTo>
                <a:lnTo>
                  <a:pt x="1243946" y="88332"/>
                </a:lnTo>
                <a:lnTo>
                  <a:pt x="1242902" y="37186"/>
                </a:lnTo>
                <a:lnTo>
                  <a:pt x="1244649" y="40380"/>
                </a:lnTo>
                <a:lnTo>
                  <a:pt x="1245756" y="42510"/>
                </a:lnTo>
                <a:lnTo>
                  <a:pt x="1246310" y="90807"/>
                </a:lnTo>
                <a:lnTo>
                  <a:pt x="1247609" y="71603"/>
                </a:lnTo>
                <a:lnTo>
                  <a:pt x="1247396" y="64660"/>
                </a:lnTo>
                <a:lnTo>
                  <a:pt x="1286309" y="64660"/>
                </a:lnTo>
                <a:lnTo>
                  <a:pt x="1296596" y="73733"/>
                </a:lnTo>
                <a:lnTo>
                  <a:pt x="1293625" y="82135"/>
                </a:lnTo>
                <a:lnTo>
                  <a:pt x="1291942" y="85223"/>
                </a:lnTo>
                <a:lnTo>
                  <a:pt x="1296596" y="73733"/>
                </a:lnTo>
                <a:lnTo>
                  <a:pt x="1285286" y="73733"/>
                </a:lnTo>
                <a:lnTo>
                  <a:pt x="1284434" y="76757"/>
                </a:lnTo>
                <a:lnTo>
                  <a:pt x="1282986" y="79419"/>
                </a:lnTo>
                <a:lnTo>
                  <a:pt x="1280942" y="81719"/>
                </a:lnTo>
                <a:lnTo>
                  <a:pt x="1277363" y="85681"/>
                </a:lnTo>
                <a:lnTo>
                  <a:pt x="1272571" y="87661"/>
                </a:lnTo>
                <a:lnTo>
                  <a:pt x="1269100" y="97629"/>
                </a:lnTo>
                <a:lnTo>
                  <a:pt x="1272230" y="97288"/>
                </a:lnTo>
                <a:lnTo>
                  <a:pt x="1274999" y="96607"/>
                </a:lnTo>
                <a:lnTo>
                  <a:pt x="1280153" y="95414"/>
                </a:lnTo>
                <a:lnTo>
                  <a:pt x="1284477" y="93114"/>
                </a:lnTo>
                <a:lnTo>
                  <a:pt x="1286309" y="91327"/>
                </a:lnTo>
                <a:lnTo>
                  <a:pt x="1287970" y="89706"/>
                </a:lnTo>
                <a:lnTo>
                  <a:pt x="1290057" y="87747"/>
                </a:lnTo>
                <a:lnTo>
                  <a:pt x="1298257" y="95201"/>
                </a:lnTo>
                <a:lnTo>
                  <a:pt x="1295307" y="79046"/>
                </a:lnTo>
                <a:lnTo>
                  <a:pt x="1296298" y="76246"/>
                </a:lnTo>
                <a:lnTo>
                  <a:pt x="1295307" y="79046"/>
                </a:lnTo>
                <a:close/>
              </a:path>
              <a:path w="1861734" h="124144">
                <a:moveTo>
                  <a:pt x="1266565" y="87661"/>
                </a:moveTo>
                <a:lnTo>
                  <a:pt x="1260133" y="87661"/>
                </a:lnTo>
                <a:lnTo>
                  <a:pt x="1258003" y="86721"/>
                </a:lnTo>
                <a:lnTo>
                  <a:pt x="1258003" y="64660"/>
                </a:lnTo>
                <a:lnTo>
                  <a:pt x="1249249" y="77172"/>
                </a:lnTo>
                <a:lnTo>
                  <a:pt x="1247609" y="71603"/>
                </a:lnTo>
                <a:lnTo>
                  <a:pt x="1246310" y="90807"/>
                </a:lnTo>
                <a:lnTo>
                  <a:pt x="1249867" y="94530"/>
                </a:lnTo>
                <a:lnTo>
                  <a:pt x="1252316" y="81368"/>
                </a:lnTo>
                <a:lnTo>
                  <a:pt x="1255383" y="85564"/>
                </a:lnTo>
                <a:lnTo>
                  <a:pt x="1258003" y="95201"/>
                </a:lnTo>
                <a:lnTo>
                  <a:pt x="1251430" y="95201"/>
                </a:lnTo>
                <a:lnTo>
                  <a:pt x="1257087" y="97629"/>
                </a:lnTo>
                <a:lnTo>
                  <a:pt x="1269100" y="97629"/>
                </a:lnTo>
                <a:lnTo>
                  <a:pt x="1272571" y="87661"/>
                </a:lnTo>
                <a:lnTo>
                  <a:pt x="1266565" y="87661"/>
                </a:lnTo>
                <a:close/>
              </a:path>
              <a:path w="1861734" h="124144">
                <a:moveTo>
                  <a:pt x="1286075" y="30935"/>
                </a:moveTo>
                <a:lnTo>
                  <a:pt x="1286309" y="43106"/>
                </a:lnTo>
                <a:lnTo>
                  <a:pt x="1289546" y="33885"/>
                </a:lnTo>
                <a:lnTo>
                  <a:pt x="1292251" y="28560"/>
                </a:lnTo>
                <a:lnTo>
                  <a:pt x="1285989" y="25238"/>
                </a:lnTo>
                <a:lnTo>
                  <a:pt x="1281517" y="28656"/>
                </a:lnTo>
                <a:lnTo>
                  <a:pt x="1282890" y="38272"/>
                </a:lnTo>
                <a:lnTo>
                  <a:pt x="1285169" y="39976"/>
                </a:lnTo>
                <a:lnTo>
                  <a:pt x="1286309" y="43106"/>
                </a:lnTo>
                <a:lnTo>
                  <a:pt x="1286075" y="30935"/>
                </a:lnTo>
                <a:close/>
              </a:path>
              <a:path w="1861734" h="124144">
                <a:moveTo>
                  <a:pt x="1281517" y="28656"/>
                </a:moveTo>
                <a:lnTo>
                  <a:pt x="1285989" y="25238"/>
                </a:lnTo>
                <a:lnTo>
                  <a:pt x="1276959" y="26377"/>
                </a:lnTo>
                <a:lnTo>
                  <a:pt x="1277832" y="35716"/>
                </a:lnTo>
                <a:lnTo>
                  <a:pt x="1280611" y="36568"/>
                </a:lnTo>
                <a:lnTo>
                  <a:pt x="1282890" y="38272"/>
                </a:lnTo>
                <a:lnTo>
                  <a:pt x="1281517" y="28656"/>
                </a:lnTo>
                <a:close/>
              </a:path>
              <a:path w="1861734" h="124144">
                <a:moveTo>
                  <a:pt x="1297554" y="64660"/>
                </a:moveTo>
                <a:lnTo>
                  <a:pt x="1296532" y="49581"/>
                </a:lnTo>
                <a:lnTo>
                  <a:pt x="1295765" y="44981"/>
                </a:lnTo>
                <a:lnTo>
                  <a:pt x="1294232" y="40955"/>
                </a:lnTo>
                <a:lnTo>
                  <a:pt x="1291932" y="37505"/>
                </a:lnTo>
                <a:lnTo>
                  <a:pt x="1297554" y="64660"/>
                </a:lnTo>
                <a:close/>
              </a:path>
              <a:path w="1861734" h="124144">
                <a:moveTo>
                  <a:pt x="1297363" y="38783"/>
                </a:moveTo>
                <a:lnTo>
                  <a:pt x="1297214" y="52733"/>
                </a:lnTo>
                <a:lnTo>
                  <a:pt x="1297554" y="57759"/>
                </a:lnTo>
                <a:lnTo>
                  <a:pt x="1298257" y="43596"/>
                </a:lnTo>
                <a:lnTo>
                  <a:pt x="1297363" y="38783"/>
                </a:lnTo>
                <a:close/>
              </a:path>
              <a:path w="1861734" h="124144">
                <a:moveTo>
                  <a:pt x="1298257" y="95201"/>
                </a:moveTo>
                <a:lnTo>
                  <a:pt x="1290057" y="87747"/>
                </a:lnTo>
                <a:lnTo>
                  <a:pt x="1287970" y="89706"/>
                </a:lnTo>
                <a:lnTo>
                  <a:pt x="1286309" y="91327"/>
                </a:lnTo>
                <a:lnTo>
                  <a:pt x="1286309" y="95201"/>
                </a:lnTo>
                <a:lnTo>
                  <a:pt x="1298257" y="95201"/>
                </a:lnTo>
                <a:close/>
              </a:path>
              <a:path w="1861734" h="124144">
                <a:moveTo>
                  <a:pt x="1355402" y="113730"/>
                </a:moveTo>
                <a:lnTo>
                  <a:pt x="1358937" y="111366"/>
                </a:lnTo>
                <a:lnTo>
                  <a:pt x="1360982" y="107532"/>
                </a:lnTo>
                <a:lnTo>
                  <a:pt x="1363026" y="103699"/>
                </a:lnTo>
                <a:lnTo>
                  <a:pt x="1364049" y="99247"/>
                </a:lnTo>
                <a:lnTo>
                  <a:pt x="1364049" y="81272"/>
                </a:lnTo>
                <a:lnTo>
                  <a:pt x="1350375" y="81272"/>
                </a:lnTo>
                <a:lnTo>
                  <a:pt x="1350375" y="95201"/>
                </a:lnTo>
                <a:lnTo>
                  <a:pt x="1357340" y="95201"/>
                </a:lnTo>
                <a:lnTo>
                  <a:pt x="1357521" y="96234"/>
                </a:lnTo>
                <a:lnTo>
                  <a:pt x="1357531" y="98587"/>
                </a:lnTo>
                <a:lnTo>
                  <a:pt x="1356573" y="102357"/>
                </a:lnTo>
                <a:lnTo>
                  <a:pt x="1355380" y="105977"/>
                </a:lnTo>
                <a:lnTo>
                  <a:pt x="1353314" y="108043"/>
                </a:lnTo>
                <a:lnTo>
                  <a:pt x="1350375" y="108555"/>
                </a:lnTo>
                <a:lnTo>
                  <a:pt x="1350375" y="114624"/>
                </a:lnTo>
                <a:lnTo>
                  <a:pt x="1355402" y="113730"/>
                </a:lnTo>
                <a:close/>
              </a:path>
              <a:path w="1861734" h="124144">
                <a:moveTo>
                  <a:pt x="1485832" y="68741"/>
                </a:moveTo>
                <a:lnTo>
                  <a:pt x="1481276" y="82486"/>
                </a:lnTo>
                <a:lnTo>
                  <a:pt x="1462938" y="26771"/>
                </a:lnTo>
                <a:lnTo>
                  <a:pt x="1449904" y="26771"/>
                </a:lnTo>
                <a:lnTo>
                  <a:pt x="1475206" y="97181"/>
                </a:lnTo>
                <a:lnTo>
                  <a:pt x="1474610" y="98715"/>
                </a:lnTo>
                <a:lnTo>
                  <a:pt x="1473652" y="101058"/>
                </a:lnTo>
                <a:lnTo>
                  <a:pt x="1472331" y="104210"/>
                </a:lnTo>
                <a:lnTo>
                  <a:pt x="1471010" y="107362"/>
                </a:lnTo>
                <a:lnTo>
                  <a:pt x="1467507" y="112037"/>
                </a:lnTo>
                <a:lnTo>
                  <a:pt x="1464940" y="113091"/>
                </a:lnTo>
                <a:lnTo>
                  <a:pt x="1462129" y="113091"/>
                </a:lnTo>
                <a:lnTo>
                  <a:pt x="1459552" y="112771"/>
                </a:lnTo>
                <a:lnTo>
                  <a:pt x="1456102" y="111877"/>
                </a:lnTo>
                <a:lnTo>
                  <a:pt x="1456102" y="122356"/>
                </a:lnTo>
                <a:lnTo>
                  <a:pt x="1457379" y="122696"/>
                </a:lnTo>
                <a:lnTo>
                  <a:pt x="1460201" y="123186"/>
                </a:lnTo>
                <a:lnTo>
                  <a:pt x="1469711" y="123250"/>
                </a:lnTo>
                <a:lnTo>
                  <a:pt x="1474396" y="121333"/>
                </a:lnTo>
                <a:lnTo>
                  <a:pt x="1477123" y="117500"/>
                </a:lnTo>
                <a:lnTo>
                  <a:pt x="1479785" y="112853"/>
                </a:lnTo>
                <a:lnTo>
                  <a:pt x="1484705" y="101910"/>
                </a:lnTo>
                <a:lnTo>
                  <a:pt x="1487371" y="77690"/>
                </a:lnTo>
                <a:lnTo>
                  <a:pt x="1498074" y="31803"/>
                </a:lnTo>
                <a:lnTo>
                  <a:pt x="1493800" y="35013"/>
                </a:lnTo>
                <a:lnTo>
                  <a:pt x="1491839" y="37549"/>
                </a:lnTo>
                <a:lnTo>
                  <a:pt x="1486744" y="48655"/>
                </a:lnTo>
                <a:lnTo>
                  <a:pt x="1485046" y="62487"/>
                </a:lnTo>
                <a:lnTo>
                  <a:pt x="1485074" y="64334"/>
                </a:lnTo>
                <a:lnTo>
                  <a:pt x="1485832" y="68741"/>
                </a:lnTo>
                <a:close/>
              </a:path>
              <a:path w="1861734" h="124144">
                <a:moveTo>
                  <a:pt x="1503945" y="27394"/>
                </a:moveTo>
                <a:lnTo>
                  <a:pt x="1504854" y="37505"/>
                </a:lnTo>
                <a:lnTo>
                  <a:pt x="1507080" y="26771"/>
                </a:lnTo>
                <a:lnTo>
                  <a:pt x="1499742" y="26771"/>
                </a:lnTo>
                <a:lnTo>
                  <a:pt x="1498074" y="31803"/>
                </a:lnTo>
                <a:lnTo>
                  <a:pt x="1496867" y="54714"/>
                </a:lnTo>
                <a:lnTo>
                  <a:pt x="1498464" y="48239"/>
                </a:lnTo>
                <a:lnTo>
                  <a:pt x="1501659" y="42872"/>
                </a:lnTo>
                <a:lnTo>
                  <a:pt x="1504854" y="37505"/>
                </a:lnTo>
                <a:lnTo>
                  <a:pt x="1503945" y="27394"/>
                </a:lnTo>
                <a:close/>
              </a:path>
              <a:path w="1861734" h="124144">
                <a:moveTo>
                  <a:pt x="1540764" y="86895"/>
                </a:moveTo>
                <a:lnTo>
                  <a:pt x="1542423" y="84473"/>
                </a:lnTo>
                <a:lnTo>
                  <a:pt x="1547216" y="73152"/>
                </a:lnTo>
                <a:lnTo>
                  <a:pt x="1548814" y="59548"/>
                </a:lnTo>
                <a:lnTo>
                  <a:pt x="1548761" y="56978"/>
                </a:lnTo>
                <a:lnTo>
                  <a:pt x="1546167" y="43522"/>
                </a:lnTo>
                <a:lnTo>
                  <a:pt x="1539677" y="33608"/>
                </a:lnTo>
                <a:lnTo>
                  <a:pt x="1533586" y="27729"/>
                </a:lnTo>
                <a:lnTo>
                  <a:pt x="1526131" y="24790"/>
                </a:lnTo>
                <a:lnTo>
                  <a:pt x="1517038" y="24791"/>
                </a:lnTo>
                <a:lnTo>
                  <a:pt x="1507080" y="26771"/>
                </a:lnTo>
                <a:lnTo>
                  <a:pt x="1512458" y="26771"/>
                </a:lnTo>
                <a:lnTo>
                  <a:pt x="1516994" y="34822"/>
                </a:lnTo>
                <a:lnTo>
                  <a:pt x="1524917" y="34822"/>
                </a:lnTo>
                <a:lnTo>
                  <a:pt x="1530498" y="37974"/>
                </a:lnTo>
                <a:lnTo>
                  <a:pt x="1533735" y="44278"/>
                </a:lnTo>
                <a:lnTo>
                  <a:pt x="1535780" y="48282"/>
                </a:lnTo>
                <a:lnTo>
                  <a:pt x="1536802" y="53478"/>
                </a:lnTo>
                <a:lnTo>
                  <a:pt x="1536802" y="66939"/>
                </a:lnTo>
                <a:lnTo>
                  <a:pt x="1535386" y="73360"/>
                </a:lnTo>
                <a:lnTo>
                  <a:pt x="1532553" y="79132"/>
                </a:lnTo>
                <a:lnTo>
                  <a:pt x="1531316" y="94621"/>
                </a:lnTo>
                <a:lnTo>
                  <a:pt x="1540764" y="86895"/>
                </a:lnTo>
                <a:close/>
              </a:path>
              <a:path w="1861734" h="124144">
                <a:moveTo>
                  <a:pt x="1532553" y="79132"/>
                </a:moveTo>
                <a:lnTo>
                  <a:pt x="1529720" y="84903"/>
                </a:lnTo>
                <a:lnTo>
                  <a:pt x="1524491" y="87789"/>
                </a:lnTo>
                <a:lnTo>
                  <a:pt x="1509923" y="87789"/>
                </a:lnTo>
                <a:lnTo>
                  <a:pt x="1504854" y="85361"/>
                </a:lnTo>
                <a:lnTo>
                  <a:pt x="1501659" y="80505"/>
                </a:lnTo>
                <a:lnTo>
                  <a:pt x="1498464" y="75649"/>
                </a:lnTo>
                <a:lnTo>
                  <a:pt x="1496956" y="69918"/>
                </a:lnTo>
                <a:lnTo>
                  <a:pt x="1501659" y="56801"/>
                </a:lnTo>
                <a:lnTo>
                  <a:pt x="1504828" y="47933"/>
                </a:lnTo>
                <a:lnTo>
                  <a:pt x="1509433" y="35101"/>
                </a:lnTo>
                <a:lnTo>
                  <a:pt x="1509584" y="34680"/>
                </a:lnTo>
                <a:lnTo>
                  <a:pt x="1509966" y="34822"/>
                </a:lnTo>
                <a:lnTo>
                  <a:pt x="1516994" y="34822"/>
                </a:lnTo>
                <a:lnTo>
                  <a:pt x="1512458" y="26771"/>
                </a:lnTo>
                <a:lnTo>
                  <a:pt x="1507080" y="26771"/>
                </a:lnTo>
                <a:lnTo>
                  <a:pt x="1504854" y="37505"/>
                </a:lnTo>
                <a:lnTo>
                  <a:pt x="1501659" y="42872"/>
                </a:lnTo>
                <a:lnTo>
                  <a:pt x="1498464" y="48239"/>
                </a:lnTo>
                <a:lnTo>
                  <a:pt x="1496867" y="54714"/>
                </a:lnTo>
                <a:lnTo>
                  <a:pt x="1496867" y="69580"/>
                </a:lnTo>
                <a:lnTo>
                  <a:pt x="1496867" y="62296"/>
                </a:lnTo>
                <a:lnTo>
                  <a:pt x="1496867" y="69580"/>
                </a:lnTo>
                <a:lnTo>
                  <a:pt x="1496867" y="54714"/>
                </a:lnTo>
                <a:lnTo>
                  <a:pt x="1498074" y="31803"/>
                </a:lnTo>
                <a:lnTo>
                  <a:pt x="1487371" y="77690"/>
                </a:lnTo>
                <a:lnTo>
                  <a:pt x="1484705" y="101910"/>
                </a:lnTo>
                <a:lnTo>
                  <a:pt x="1491180" y="85553"/>
                </a:lnTo>
                <a:lnTo>
                  <a:pt x="1491454" y="84824"/>
                </a:lnTo>
                <a:lnTo>
                  <a:pt x="1492673" y="81585"/>
                </a:lnTo>
                <a:lnTo>
                  <a:pt x="1496814" y="70316"/>
                </a:lnTo>
                <a:lnTo>
                  <a:pt x="1493353" y="88141"/>
                </a:lnTo>
                <a:lnTo>
                  <a:pt x="1498890" y="94509"/>
                </a:lnTo>
                <a:lnTo>
                  <a:pt x="1506366" y="97693"/>
                </a:lnTo>
                <a:lnTo>
                  <a:pt x="1518001" y="97645"/>
                </a:lnTo>
                <a:lnTo>
                  <a:pt x="1531316" y="94621"/>
                </a:lnTo>
                <a:lnTo>
                  <a:pt x="1532553" y="79132"/>
                </a:lnTo>
                <a:close/>
              </a:path>
              <a:path w="1861734" h="124144">
                <a:moveTo>
                  <a:pt x="1492673" y="81585"/>
                </a:moveTo>
                <a:lnTo>
                  <a:pt x="1491454" y="84824"/>
                </a:lnTo>
                <a:lnTo>
                  <a:pt x="1493353" y="88141"/>
                </a:lnTo>
                <a:lnTo>
                  <a:pt x="1496814" y="70316"/>
                </a:lnTo>
                <a:lnTo>
                  <a:pt x="1492673" y="81585"/>
                </a:lnTo>
                <a:close/>
              </a:path>
              <a:path w="1861734" h="124144">
                <a:moveTo>
                  <a:pt x="1566641" y="26771"/>
                </a:moveTo>
                <a:lnTo>
                  <a:pt x="1554884" y="26771"/>
                </a:lnTo>
                <a:lnTo>
                  <a:pt x="1554884" y="79121"/>
                </a:lnTo>
                <a:lnTo>
                  <a:pt x="1555843" y="83785"/>
                </a:lnTo>
                <a:lnTo>
                  <a:pt x="1557760" y="87278"/>
                </a:lnTo>
                <a:lnTo>
                  <a:pt x="1561295" y="93795"/>
                </a:lnTo>
                <a:lnTo>
                  <a:pt x="1567941" y="97054"/>
                </a:lnTo>
                <a:lnTo>
                  <a:pt x="1583956" y="97054"/>
                </a:lnTo>
                <a:lnTo>
                  <a:pt x="1589282" y="95265"/>
                </a:lnTo>
                <a:lnTo>
                  <a:pt x="1593669" y="91687"/>
                </a:lnTo>
                <a:lnTo>
                  <a:pt x="1595884" y="89898"/>
                </a:lnTo>
                <a:lnTo>
                  <a:pt x="1597737" y="87704"/>
                </a:lnTo>
                <a:lnTo>
                  <a:pt x="1599228" y="85106"/>
                </a:lnTo>
                <a:lnTo>
                  <a:pt x="1599100" y="95201"/>
                </a:lnTo>
                <a:lnTo>
                  <a:pt x="1609963" y="95201"/>
                </a:lnTo>
                <a:lnTo>
                  <a:pt x="1609963" y="26771"/>
                </a:lnTo>
                <a:lnTo>
                  <a:pt x="1598461" y="26771"/>
                </a:lnTo>
                <a:lnTo>
                  <a:pt x="1598461" y="67067"/>
                </a:lnTo>
                <a:lnTo>
                  <a:pt x="1597673" y="72327"/>
                </a:lnTo>
                <a:lnTo>
                  <a:pt x="1596097" y="76161"/>
                </a:lnTo>
                <a:lnTo>
                  <a:pt x="1593201" y="83317"/>
                </a:lnTo>
                <a:lnTo>
                  <a:pt x="1587748" y="86895"/>
                </a:lnTo>
                <a:lnTo>
                  <a:pt x="1574160" y="86895"/>
                </a:lnTo>
                <a:lnTo>
                  <a:pt x="1570347" y="84850"/>
                </a:lnTo>
                <a:lnTo>
                  <a:pt x="1568303" y="80761"/>
                </a:lnTo>
                <a:lnTo>
                  <a:pt x="1567195" y="78546"/>
                </a:lnTo>
                <a:lnTo>
                  <a:pt x="1566641" y="75692"/>
                </a:lnTo>
                <a:lnTo>
                  <a:pt x="1566641" y="26771"/>
                </a:lnTo>
                <a:close/>
              </a:path>
              <a:path w="1861734" h="124144">
                <a:moveTo>
                  <a:pt x="1750555" y="70985"/>
                </a:moveTo>
                <a:lnTo>
                  <a:pt x="1749490" y="76054"/>
                </a:lnTo>
                <a:lnTo>
                  <a:pt x="1749341" y="76363"/>
                </a:lnTo>
                <a:lnTo>
                  <a:pt x="1749341" y="80314"/>
                </a:lnTo>
                <a:lnTo>
                  <a:pt x="1752152" y="90888"/>
                </a:lnTo>
                <a:lnTo>
                  <a:pt x="1755411" y="86767"/>
                </a:lnTo>
                <a:lnTo>
                  <a:pt x="1756664" y="87185"/>
                </a:lnTo>
                <a:lnTo>
                  <a:pt x="1757264" y="86692"/>
                </a:lnTo>
                <a:lnTo>
                  <a:pt x="1760459" y="80058"/>
                </a:lnTo>
                <a:lnTo>
                  <a:pt x="1761737" y="70985"/>
                </a:lnTo>
                <a:lnTo>
                  <a:pt x="1752982" y="84850"/>
                </a:lnTo>
                <a:lnTo>
                  <a:pt x="1750555" y="82933"/>
                </a:lnTo>
                <a:lnTo>
                  <a:pt x="1749341" y="76991"/>
                </a:lnTo>
                <a:lnTo>
                  <a:pt x="1750555" y="82933"/>
                </a:lnTo>
                <a:lnTo>
                  <a:pt x="1750555" y="70985"/>
                </a:lnTo>
                <a:close/>
              </a:path>
              <a:path w="1861734" h="124144">
                <a:moveTo>
                  <a:pt x="1739341" y="87864"/>
                </a:moveTo>
                <a:lnTo>
                  <a:pt x="1743366" y="91719"/>
                </a:lnTo>
                <a:lnTo>
                  <a:pt x="1744772" y="82965"/>
                </a:lnTo>
                <a:lnTo>
                  <a:pt x="1747232" y="58995"/>
                </a:lnTo>
                <a:lnTo>
                  <a:pt x="1743271" y="62488"/>
                </a:lnTo>
                <a:lnTo>
                  <a:pt x="1741982" y="85883"/>
                </a:lnTo>
                <a:lnTo>
                  <a:pt x="1739341" y="87864"/>
                </a:lnTo>
                <a:close/>
              </a:path>
              <a:path w="1861734" h="124144">
                <a:moveTo>
                  <a:pt x="1750555" y="70985"/>
                </a:moveTo>
                <a:lnTo>
                  <a:pt x="1750555" y="82933"/>
                </a:lnTo>
                <a:lnTo>
                  <a:pt x="1752982" y="84850"/>
                </a:lnTo>
                <a:lnTo>
                  <a:pt x="1761737" y="70985"/>
                </a:lnTo>
                <a:lnTo>
                  <a:pt x="1750555" y="70985"/>
                </a:lnTo>
                <a:close/>
              </a:path>
              <a:path w="1861734" h="124144">
                <a:moveTo>
                  <a:pt x="1753015" y="30413"/>
                </a:moveTo>
                <a:lnTo>
                  <a:pt x="1752919" y="41467"/>
                </a:lnTo>
                <a:lnTo>
                  <a:pt x="1754324" y="39678"/>
                </a:lnTo>
                <a:lnTo>
                  <a:pt x="1757850" y="34161"/>
                </a:lnTo>
                <a:lnTo>
                  <a:pt x="1754314" y="26760"/>
                </a:lnTo>
                <a:lnTo>
                  <a:pt x="1750993" y="28845"/>
                </a:lnTo>
                <a:lnTo>
                  <a:pt x="1753015" y="30413"/>
                </a:lnTo>
                <a:close/>
              </a:path>
              <a:path w="1861734" h="124144">
                <a:moveTo>
                  <a:pt x="1754644" y="67407"/>
                </a:moveTo>
                <a:lnTo>
                  <a:pt x="1756732" y="66215"/>
                </a:lnTo>
                <a:lnTo>
                  <a:pt x="1759863" y="65341"/>
                </a:lnTo>
                <a:lnTo>
                  <a:pt x="1764037" y="64788"/>
                </a:lnTo>
                <a:lnTo>
                  <a:pt x="1771002" y="63893"/>
                </a:lnTo>
                <a:lnTo>
                  <a:pt x="1775304" y="63212"/>
                </a:lnTo>
                <a:lnTo>
                  <a:pt x="1777518" y="62615"/>
                </a:lnTo>
                <a:lnTo>
                  <a:pt x="1779733" y="62019"/>
                </a:lnTo>
                <a:lnTo>
                  <a:pt x="1782950" y="60379"/>
                </a:lnTo>
                <a:lnTo>
                  <a:pt x="1782950" y="76715"/>
                </a:lnTo>
                <a:lnTo>
                  <a:pt x="1779755" y="81805"/>
                </a:lnTo>
                <a:lnTo>
                  <a:pt x="1773430" y="94115"/>
                </a:lnTo>
                <a:lnTo>
                  <a:pt x="1777817" y="91857"/>
                </a:lnTo>
                <a:lnTo>
                  <a:pt x="1781182" y="89195"/>
                </a:lnTo>
                <a:lnTo>
                  <a:pt x="1783525" y="86128"/>
                </a:lnTo>
                <a:lnTo>
                  <a:pt x="1783909" y="88854"/>
                </a:lnTo>
                <a:lnTo>
                  <a:pt x="1785506" y="92454"/>
                </a:lnTo>
                <a:lnTo>
                  <a:pt x="1787295" y="95265"/>
                </a:lnTo>
                <a:lnTo>
                  <a:pt x="1790170" y="96671"/>
                </a:lnTo>
                <a:lnTo>
                  <a:pt x="1795751" y="96671"/>
                </a:lnTo>
                <a:lnTo>
                  <a:pt x="1798903" y="96351"/>
                </a:lnTo>
                <a:lnTo>
                  <a:pt x="1802054" y="95521"/>
                </a:lnTo>
                <a:lnTo>
                  <a:pt x="1802054" y="87023"/>
                </a:lnTo>
                <a:lnTo>
                  <a:pt x="1800649" y="87246"/>
                </a:lnTo>
                <a:lnTo>
                  <a:pt x="1798285" y="87406"/>
                </a:lnTo>
                <a:lnTo>
                  <a:pt x="1795186" y="86320"/>
                </a:lnTo>
                <a:lnTo>
                  <a:pt x="1794451" y="83445"/>
                </a:lnTo>
                <a:lnTo>
                  <a:pt x="1794451" y="37548"/>
                </a:lnTo>
                <a:lnTo>
                  <a:pt x="1791959" y="32777"/>
                </a:lnTo>
                <a:lnTo>
                  <a:pt x="1786976" y="29710"/>
                </a:lnTo>
                <a:lnTo>
                  <a:pt x="1781949" y="26643"/>
                </a:lnTo>
                <a:lnTo>
                  <a:pt x="1775410" y="25110"/>
                </a:lnTo>
                <a:lnTo>
                  <a:pt x="1760416" y="25110"/>
                </a:lnTo>
                <a:lnTo>
                  <a:pt x="1754314" y="26760"/>
                </a:lnTo>
                <a:lnTo>
                  <a:pt x="1757850" y="34161"/>
                </a:lnTo>
                <a:lnTo>
                  <a:pt x="1754324" y="39678"/>
                </a:lnTo>
                <a:lnTo>
                  <a:pt x="1752919" y="41467"/>
                </a:lnTo>
                <a:lnTo>
                  <a:pt x="1753015" y="30413"/>
                </a:lnTo>
                <a:lnTo>
                  <a:pt x="1750993" y="28845"/>
                </a:lnTo>
                <a:lnTo>
                  <a:pt x="1749873" y="45556"/>
                </a:lnTo>
                <a:lnTo>
                  <a:pt x="1749053" y="30062"/>
                </a:lnTo>
                <a:lnTo>
                  <a:pt x="1743793" y="33363"/>
                </a:lnTo>
                <a:lnTo>
                  <a:pt x="1742502" y="36129"/>
                </a:lnTo>
                <a:lnTo>
                  <a:pt x="1741056" y="39230"/>
                </a:lnTo>
                <a:lnTo>
                  <a:pt x="1740843" y="47664"/>
                </a:lnTo>
                <a:lnTo>
                  <a:pt x="1750214" y="47664"/>
                </a:lnTo>
                <a:lnTo>
                  <a:pt x="1743463" y="36472"/>
                </a:lnTo>
                <a:lnTo>
                  <a:pt x="1745890" y="39262"/>
                </a:lnTo>
                <a:lnTo>
                  <a:pt x="1748319" y="42052"/>
                </a:lnTo>
                <a:lnTo>
                  <a:pt x="1750214" y="47664"/>
                </a:lnTo>
                <a:lnTo>
                  <a:pt x="1751577" y="47664"/>
                </a:lnTo>
                <a:lnTo>
                  <a:pt x="1752003" y="44129"/>
                </a:lnTo>
                <a:lnTo>
                  <a:pt x="1761737" y="49773"/>
                </a:lnTo>
                <a:lnTo>
                  <a:pt x="1756838" y="36440"/>
                </a:lnTo>
                <a:lnTo>
                  <a:pt x="1758579" y="35779"/>
                </a:lnTo>
                <a:lnTo>
                  <a:pt x="1761098" y="34822"/>
                </a:lnTo>
                <a:lnTo>
                  <a:pt x="1772301" y="34822"/>
                </a:lnTo>
                <a:lnTo>
                  <a:pt x="1776294" y="35706"/>
                </a:lnTo>
                <a:lnTo>
                  <a:pt x="1779084" y="37473"/>
                </a:lnTo>
                <a:lnTo>
                  <a:pt x="1781875" y="39241"/>
                </a:lnTo>
                <a:lnTo>
                  <a:pt x="1783270" y="42084"/>
                </a:lnTo>
                <a:lnTo>
                  <a:pt x="1783270" y="47920"/>
                </a:lnTo>
                <a:lnTo>
                  <a:pt x="1782503" y="50412"/>
                </a:lnTo>
                <a:lnTo>
                  <a:pt x="1779841" y="53393"/>
                </a:lnTo>
                <a:lnTo>
                  <a:pt x="1777200" y="53734"/>
                </a:lnTo>
                <a:lnTo>
                  <a:pt x="1758861" y="56034"/>
                </a:lnTo>
                <a:lnTo>
                  <a:pt x="1752429" y="56844"/>
                </a:lnTo>
                <a:lnTo>
                  <a:pt x="1747563" y="80048"/>
                </a:lnTo>
                <a:lnTo>
                  <a:pt x="1746921" y="95122"/>
                </a:lnTo>
                <a:lnTo>
                  <a:pt x="1747392" y="95574"/>
                </a:lnTo>
                <a:lnTo>
                  <a:pt x="1747041" y="95084"/>
                </a:lnTo>
                <a:lnTo>
                  <a:pt x="1752152" y="90888"/>
                </a:lnTo>
                <a:lnTo>
                  <a:pt x="1749341" y="80314"/>
                </a:lnTo>
                <a:lnTo>
                  <a:pt x="1749341" y="72604"/>
                </a:lnTo>
                <a:lnTo>
                  <a:pt x="1751109" y="69409"/>
                </a:lnTo>
                <a:lnTo>
                  <a:pt x="1754644" y="67407"/>
                </a:lnTo>
                <a:close/>
              </a:path>
              <a:path w="1861734" h="124144">
                <a:moveTo>
                  <a:pt x="1779755" y="81805"/>
                </a:moveTo>
                <a:lnTo>
                  <a:pt x="1773366" y="84914"/>
                </a:lnTo>
                <a:lnTo>
                  <a:pt x="1769575" y="86788"/>
                </a:lnTo>
                <a:lnTo>
                  <a:pt x="1765656" y="87725"/>
                </a:lnTo>
                <a:lnTo>
                  <a:pt x="1758286" y="87725"/>
                </a:lnTo>
                <a:lnTo>
                  <a:pt x="1756664" y="87185"/>
                </a:lnTo>
                <a:lnTo>
                  <a:pt x="1755411" y="86767"/>
                </a:lnTo>
                <a:lnTo>
                  <a:pt x="1752152" y="90888"/>
                </a:lnTo>
                <a:lnTo>
                  <a:pt x="1747041" y="95084"/>
                </a:lnTo>
                <a:lnTo>
                  <a:pt x="1747392" y="95574"/>
                </a:lnTo>
                <a:lnTo>
                  <a:pt x="1752578" y="97501"/>
                </a:lnTo>
                <a:lnTo>
                  <a:pt x="1764207" y="97501"/>
                </a:lnTo>
                <a:lnTo>
                  <a:pt x="1769042" y="96372"/>
                </a:lnTo>
                <a:lnTo>
                  <a:pt x="1773430" y="94115"/>
                </a:lnTo>
                <a:lnTo>
                  <a:pt x="1779755" y="81805"/>
                </a:lnTo>
                <a:close/>
              </a:path>
              <a:path w="1861734" h="124144">
                <a:moveTo>
                  <a:pt x="1758579" y="35779"/>
                </a:moveTo>
                <a:lnTo>
                  <a:pt x="1756838" y="36440"/>
                </a:lnTo>
                <a:lnTo>
                  <a:pt x="1761737" y="49773"/>
                </a:lnTo>
                <a:lnTo>
                  <a:pt x="1760757" y="40615"/>
                </a:lnTo>
                <a:lnTo>
                  <a:pt x="1758579" y="35779"/>
                </a:lnTo>
                <a:close/>
              </a:path>
              <a:path w="1861734" h="124144">
                <a:moveTo>
                  <a:pt x="1751577" y="47664"/>
                </a:moveTo>
                <a:lnTo>
                  <a:pt x="1750214" y="47664"/>
                </a:lnTo>
                <a:lnTo>
                  <a:pt x="1750555" y="49773"/>
                </a:lnTo>
                <a:lnTo>
                  <a:pt x="1761737" y="49773"/>
                </a:lnTo>
                <a:lnTo>
                  <a:pt x="1752003" y="44129"/>
                </a:lnTo>
                <a:lnTo>
                  <a:pt x="1751577" y="47664"/>
                </a:lnTo>
                <a:close/>
              </a:path>
              <a:path w="1861734" h="124144">
                <a:moveTo>
                  <a:pt x="1725167" y="24790"/>
                </a:moveTo>
                <a:lnTo>
                  <a:pt x="1717734" y="28134"/>
                </a:lnTo>
                <a:lnTo>
                  <a:pt x="1711898" y="34822"/>
                </a:lnTo>
                <a:lnTo>
                  <a:pt x="1709685" y="37688"/>
                </a:lnTo>
                <a:lnTo>
                  <a:pt x="1704780" y="48788"/>
                </a:lnTo>
                <a:lnTo>
                  <a:pt x="1703144" y="62871"/>
                </a:lnTo>
                <a:lnTo>
                  <a:pt x="1703146" y="63294"/>
                </a:lnTo>
                <a:lnTo>
                  <a:pt x="1705199" y="76521"/>
                </a:lnTo>
                <a:lnTo>
                  <a:pt x="1711131" y="87374"/>
                </a:lnTo>
                <a:lnTo>
                  <a:pt x="1716456" y="93912"/>
                </a:lnTo>
                <a:lnTo>
                  <a:pt x="1723591" y="97182"/>
                </a:lnTo>
                <a:lnTo>
                  <a:pt x="1740502" y="97182"/>
                </a:lnTo>
                <a:lnTo>
                  <a:pt x="1746921" y="95122"/>
                </a:lnTo>
                <a:lnTo>
                  <a:pt x="1747563" y="80048"/>
                </a:lnTo>
                <a:lnTo>
                  <a:pt x="1752429" y="56844"/>
                </a:lnTo>
                <a:lnTo>
                  <a:pt x="1747232" y="58995"/>
                </a:lnTo>
                <a:lnTo>
                  <a:pt x="1744772" y="82965"/>
                </a:lnTo>
                <a:lnTo>
                  <a:pt x="1743366" y="91719"/>
                </a:lnTo>
                <a:lnTo>
                  <a:pt x="1739341" y="87864"/>
                </a:lnTo>
                <a:lnTo>
                  <a:pt x="1741982" y="85883"/>
                </a:lnTo>
                <a:lnTo>
                  <a:pt x="1743271" y="62488"/>
                </a:lnTo>
                <a:lnTo>
                  <a:pt x="1739309" y="65980"/>
                </a:lnTo>
                <a:lnTo>
                  <a:pt x="1737329" y="70900"/>
                </a:lnTo>
                <a:lnTo>
                  <a:pt x="1737329" y="83040"/>
                </a:lnTo>
                <a:lnTo>
                  <a:pt x="1738996" y="87036"/>
                </a:lnTo>
                <a:lnTo>
                  <a:pt x="1738202" y="87342"/>
                </a:lnTo>
                <a:lnTo>
                  <a:pt x="1727212" y="87342"/>
                </a:lnTo>
                <a:lnTo>
                  <a:pt x="1722654" y="84999"/>
                </a:lnTo>
                <a:lnTo>
                  <a:pt x="1719757" y="80314"/>
                </a:lnTo>
                <a:lnTo>
                  <a:pt x="1716861" y="75628"/>
                </a:lnTo>
                <a:lnTo>
                  <a:pt x="1715412" y="69857"/>
                </a:lnTo>
                <a:lnTo>
                  <a:pt x="1715412" y="56183"/>
                </a:lnTo>
                <a:lnTo>
                  <a:pt x="1716435" y="50454"/>
                </a:lnTo>
                <a:lnTo>
                  <a:pt x="1718479" y="45811"/>
                </a:lnTo>
                <a:lnTo>
                  <a:pt x="1721631" y="38655"/>
                </a:lnTo>
                <a:lnTo>
                  <a:pt x="1726871" y="35077"/>
                </a:lnTo>
                <a:lnTo>
                  <a:pt x="1739565" y="35077"/>
                </a:lnTo>
                <a:lnTo>
                  <a:pt x="1742502" y="36129"/>
                </a:lnTo>
                <a:lnTo>
                  <a:pt x="1743793" y="33363"/>
                </a:lnTo>
                <a:lnTo>
                  <a:pt x="1749053" y="30062"/>
                </a:lnTo>
                <a:lnTo>
                  <a:pt x="1749873" y="45556"/>
                </a:lnTo>
                <a:lnTo>
                  <a:pt x="1750993" y="28845"/>
                </a:lnTo>
                <a:lnTo>
                  <a:pt x="1748180" y="26665"/>
                </a:lnTo>
                <a:lnTo>
                  <a:pt x="1741908" y="24790"/>
                </a:lnTo>
                <a:lnTo>
                  <a:pt x="1725167" y="24790"/>
                </a:lnTo>
                <a:close/>
              </a:path>
              <a:path w="1861734" h="124144">
                <a:moveTo>
                  <a:pt x="1745890" y="39262"/>
                </a:moveTo>
                <a:lnTo>
                  <a:pt x="1743463" y="36472"/>
                </a:lnTo>
                <a:lnTo>
                  <a:pt x="1750214" y="47664"/>
                </a:lnTo>
                <a:lnTo>
                  <a:pt x="1748319" y="42052"/>
                </a:lnTo>
                <a:lnTo>
                  <a:pt x="1745890" y="39262"/>
                </a:lnTo>
                <a:close/>
              </a:path>
              <a:path w="1861734" h="124144">
                <a:moveTo>
                  <a:pt x="1817454" y="95201"/>
                </a:moveTo>
                <a:lnTo>
                  <a:pt x="1817454" y="54884"/>
                </a:lnTo>
                <a:lnTo>
                  <a:pt x="1817741" y="51445"/>
                </a:lnTo>
                <a:lnTo>
                  <a:pt x="1818317" y="49038"/>
                </a:lnTo>
                <a:lnTo>
                  <a:pt x="1818892" y="46631"/>
                </a:lnTo>
                <a:lnTo>
                  <a:pt x="1820138" y="44299"/>
                </a:lnTo>
                <a:lnTo>
                  <a:pt x="1822054" y="42042"/>
                </a:lnTo>
                <a:lnTo>
                  <a:pt x="1824440" y="39230"/>
                </a:lnTo>
                <a:lnTo>
                  <a:pt x="1827208" y="37356"/>
                </a:lnTo>
                <a:lnTo>
                  <a:pt x="1830361" y="36419"/>
                </a:lnTo>
                <a:lnTo>
                  <a:pt x="1832107" y="35865"/>
                </a:lnTo>
                <a:lnTo>
                  <a:pt x="1834344" y="35588"/>
                </a:lnTo>
                <a:lnTo>
                  <a:pt x="1842437" y="35588"/>
                </a:lnTo>
                <a:lnTo>
                  <a:pt x="1846143" y="37718"/>
                </a:lnTo>
                <a:lnTo>
                  <a:pt x="1848188" y="41978"/>
                </a:lnTo>
                <a:lnTo>
                  <a:pt x="1849423" y="44534"/>
                </a:lnTo>
                <a:lnTo>
                  <a:pt x="1850041" y="47899"/>
                </a:lnTo>
                <a:lnTo>
                  <a:pt x="1850041" y="95201"/>
                </a:lnTo>
                <a:lnTo>
                  <a:pt x="1861734" y="95201"/>
                </a:lnTo>
                <a:lnTo>
                  <a:pt x="1861734" y="44406"/>
                </a:lnTo>
                <a:lnTo>
                  <a:pt x="1860797" y="39103"/>
                </a:lnTo>
                <a:lnTo>
                  <a:pt x="1858922" y="35397"/>
                </a:lnTo>
                <a:lnTo>
                  <a:pt x="1855515" y="28624"/>
                </a:lnTo>
                <a:lnTo>
                  <a:pt x="1848955" y="25238"/>
                </a:lnTo>
                <a:lnTo>
                  <a:pt x="1834812" y="25238"/>
                </a:lnTo>
                <a:lnTo>
                  <a:pt x="1830787" y="26111"/>
                </a:lnTo>
                <a:lnTo>
                  <a:pt x="1827166" y="27857"/>
                </a:lnTo>
                <a:lnTo>
                  <a:pt x="1823545" y="29604"/>
                </a:lnTo>
                <a:lnTo>
                  <a:pt x="1820116" y="32479"/>
                </a:lnTo>
                <a:lnTo>
                  <a:pt x="1816879" y="36483"/>
                </a:lnTo>
                <a:lnTo>
                  <a:pt x="1816879" y="26771"/>
                </a:lnTo>
                <a:lnTo>
                  <a:pt x="1805953" y="26771"/>
                </a:lnTo>
                <a:lnTo>
                  <a:pt x="1805953" y="95201"/>
                </a:lnTo>
                <a:lnTo>
                  <a:pt x="1817454" y="95201"/>
                </a:lnTo>
                <a:close/>
              </a:path>
              <a:path w="1861734" h="124144">
                <a:moveTo>
                  <a:pt x="1509966" y="34822"/>
                </a:moveTo>
                <a:lnTo>
                  <a:pt x="1509584" y="34680"/>
                </a:lnTo>
                <a:lnTo>
                  <a:pt x="1509433" y="35101"/>
                </a:lnTo>
                <a:lnTo>
                  <a:pt x="1509966" y="34822"/>
                </a:lnTo>
                <a:close/>
              </a:path>
              <a:path w="1861734" h="124144">
                <a:moveTo>
                  <a:pt x="1217557" y="26771"/>
                </a:moveTo>
                <a:lnTo>
                  <a:pt x="1206183" y="26771"/>
                </a:lnTo>
                <a:lnTo>
                  <a:pt x="1206183" y="95201"/>
                </a:lnTo>
                <a:lnTo>
                  <a:pt x="1217685" y="95201"/>
                </a:lnTo>
                <a:lnTo>
                  <a:pt x="1217685" y="50092"/>
                </a:lnTo>
                <a:lnTo>
                  <a:pt x="1219463" y="44001"/>
                </a:lnTo>
                <a:lnTo>
                  <a:pt x="1223019" y="40636"/>
                </a:lnTo>
                <a:lnTo>
                  <a:pt x="1226577" y="37271"/>
                </a:lnTo>
                <a:lnTo>
                  <a:pt x="1230527" y="35588"/>
                </a:lnTo>
                <a:lnTo>
                  <a:pt x="1239644" y="35588"/>
                </a:lnTo>
                <a:lnTo>
                  <a:pt x="1242741" y="37107"/>
                </a:lnTo>
                <a:lnTo>
                  <a:pt x="1244010" y="35524"/>
                </a:lnTo>
                <a:lnTo>
                  <a:pt x="1251671" y="29781"/>
                </a:lnTo>
                <a:lnTo>
                  <a:pt x="1251038" y="29263"/>
                </a:lnTo>
                <a:lnTo>
                  <a:pt x="1247716" y="26579"/>
                </a:lnTo>
                <a:lnTo>
                  <a:pt x="1243328" y="25238"/>
                </a:lnTo>
                <a:lnTo>
                  <a:pt x="1233062" y="25238"/>
                </a:lnTo>
                <a:lnTo>
                  <a:pt x="1228760" y="26537"/>
                </a:lnTo>
                <a:lnTo>
                  <a:pt x="1224969" y="29135"/>
                </a:lnTo>
                <a:lnTo>
                  <a:pt x="1222754" y="30669"/>
                </a:lnTo>
                <a:lnTo>
                  <a:pt x="1220283" y="33118"/>
                </a:lnTo>
                <a:lnTo>
                  <a:pt x="1217557" y="36483"/>
                </a:lnTo>
                <a:lnTo>
                  <a:pt x="1217557" y="26771"/>
                </a:lnTo>
                <a:close/>
              </a:path>
              <a:path w="1861734" h="124144">
                <a:moveTo>
                  <a:pt x="1296596" y="73733"/>
                </a:moveTo>
                <a:lnTo>
                  <a:pt x="1286309" y="64660"/>
                </a:lnTo>
                <a:lnTo>
                  <a:pt x="1286309" y="73733"/>
                </a:lnTo>
                <a:lnTo>
                  <a:pt x="1296596" y="73733"/>
                </a:lnTo>
                <a:close/>
              </a:path>
              <a:path w="1861734" h="124144">
                <a:moveTo>
                  <a:pt x="1296596" y="73733"/>
                </a:moveTo>
                <a:lnTo>
                  <a:pt x="1291942" y="85223"/>
                </a:lnTo>
                <a:lnTo>
                  <a:pt x="1293625" y="82135"/>
                </a:lnTo>
                <a:lnTo>
                  <a:pt x="1296596" y="73733"/>
                </a:lnTo>
                <a:close/>
              </a:path>
              <a:path w="1861734" h="124144">
                <a:moveTo>
                  <a:pt x="1156856" y="96287"/>
                </a:moveTo>
                <a:lnTo>
                  <a:pt x="1160061" y="96202"/>
                </a:lnTo>
                <a:lnTo>
                  <a:pt x="1162915" y="95861"/>
                </a:lnTo>
                <a:lnTo>
                  <a:pt x="1165609" y="95201"/>
                </a:lnTo>
                <a:lnTo>
                  <a:pt x="1165609" y="86128"/>
                </a:lnTo>
                <a:lnTo>
                  <a:pt x="1162138" y="86320"/>
                </a:lnTo>
                <a:lnTo>
                  <a:pt x="1159497" y="86320"/>
                </a:lnTo>
                <a:lnTo>
                  <a:pt x="1157111" y="85617"/>
                </a:lnTo>
                <a:lnTo>
                  <a:pt x="1154683" y="83210"/>
                </a:lnTo>
                <a:lnTo>
                  <a:pt x="1154683" y="36163"/>
                </a:lnTo>
                <a:lnTo>
                  <a:pt x="1165609" y="36163"/>
                </a:lnTo>
                <a:lnTo>
                  <a:pt x="1165609" y="26771"/>
                </a:lnTo>
                <a:lnTo>
                  <a:pt x="1154683" y="26771"/>
                </a:lnTo>
                <a:lnTo>
                  <a:pt x="1154683" y="7667"/>
                </a:lnTo>
                <a:lnTo>
                  <a:pt x="1143054" y="7667"/>
                </a:lnTo>
                <a:lnTo>
                  <a:pt x="1143054" y="26771"/>
                </a:lnTo>
                <a:lnTo>
                  <a:pt x="1133789" y="26771"/>
                </a:lnTo>
                <a:lnTo>
                  <a:pt x="1133789" y="36163"/>
                </a:lnTo>
                <a:lnTo>
                  <a:pt x="1143054" y="36163"/>
                </a:lnTo>
                <a:lnTo>
                  <a:pt x="1143054" y="85851"/>
                </a:lnTo>
                <a:lnTo>
                  <a:pt x="1144013" y="89418"/>
                </a:lnTo>
                <a:lnTo>
                  <a:pt x="1145930" y="92166"/>
                </a:lnTo>
                <a:lnTo>
                  <a:pt x="1147846" y="94913"/>
                </a:lnTo>
                <a:lnTo>
                  <a:pt x="1151488" y="96287"/>
                </a:lnTo>
                <a:lnTo>
                  <a:pt x="1156856" y="96287"/>
                </a:lnTo>
                <a:close/>
              </a:path>
              <a:path w="1861734" h="124144">
                <a:moveTo>
                  <a:pt x="889994" y="77441"/>
                </a:moveTo>
                <a:lnTo>
                  <a:pt x="881528" y="34822"/>
                </a:lnTo>
                <a:lnTo>
                  <a:pt x="874274" y="34822"/>
                </a:lnTo>
                <a:lnTo>
                  <a:pt x="889994" y="77441"/>
                </a:lnTo>
                <a:close/>
              </a:path>
              <a:path w="1861734" h="124144">
                <a:moveTo>
                  <a:pt x="893413" y="53478"/>
                </a:moveTo>
                <a:lnTo>
                  <a:pt x="901599" y="78416"/>
                </a:lnTo>
                <a:lnTo>
                  <a:pt x="903828" y="73152"/>
                </a:lnTo>
                <a:lnTo>
                  <a:pt x="905425" y="59548"/>
                </a:lnTo>
                <a:lnTo>
                  <a:pt x="905372" y="56978"/>
                </a:lnTo>
                <a:lnTo>
                  <a:pt x="902779" y="43522"/>
                </a:lnTo>
                <a:lnTo>
                  <a:pt x="896288" y="33608"/>
                </a:lnTo>
                <a:lnTo>
                  <a:pt x="892391" y="48282"/>
                </a:lnTo>
                <a:lnTo>
                  <a:pt x="893405" y="53434"/>
                </a:lnTo>
                <a:lnTo>
                  <a:pt x="890499" y="44578"/>
                </a:lnTo>
                <a:lnTo>
                  <a:pt x="890346" y="44278"/>
                </a:lnTo>
                <a:lnTo>
                  <a:pt x="887109" y="37974"/>
                </a:lnTo>
                <a:lnTo>
                  <a:pt x="884659" y="26771"/>
                </a:lnTo>
                <a:lnTo>
                  <a:pt x="871305" y="26771"/>
                </a:lnTo>
                <a:lnTo>
                  <a:pt x="860556" y="27394"/>
                </a:lnTo>
                <a:lnTo>
                  <a:pt x="855075" y="48239"/>
                </a:lnTo>
                <a:lnTo>
                  <a:pt x="858270" y="42872"/>
                </a:lnTo>
                <a:lnTo>
                  <a:pt x="861465" y="37505"/>
                </a:lnTo>
                <a:lnTo>
                  <a:pt x="866577" y="34822"/>
                </a:lnTo>
                <a:lnTo>
                  <a:pt x="881528" y="34822"/>
                </a:lnTo>
                <a:lnTo>
                  <a:pt x="889994" y="77441"/>
                </a:lnTo>
                <a:lnTo>
                  <a:pt x="891997" y="73360"/>
                </a:lnTo>
                <a:lnTo>
                  <a:pt x="893413" y="66939"/>
                </a:lnTo>
                <a:lnTo>
                  <a:pt x="893413" y="53478"/>
                </a:lnTo>
                <a:close/>
              </a:path>
              <a:path w="1861734" h="124144">
                <a:moveTo>
                  <a:pt x="850411" y="35013"/>
                </a:moveTo>
                <a:lnTo>
                  <a:pt x="848450" y="37549"/>
                </a:lnTo>
                <a:lnTo>
                  <a:pt x="843355" y="48655"/>
                </a:lnTo>
                <a:lnTo>
                  <a:pt x="841657" y="62487"/>
                </a:lnTo>
                <a:lnTo>
                  <a:pt x="841685" y="64334"/>
                </a:lnTo>
                <a:lnTo>
                  <a:pt x="843982" y="77690"/>
                </a:lnTo>
                <a:lnTo>
                  <a:pt x="849964" y="88140"/>
                </a:lnTo>
                <a:lnTo>
                  <a:pt x="855501" y="94509"/>
                </a:lnTo>
                <a:lnTo>
                  <a:pt x="862977" y="97693"/>
                </a:lnTo>
                <a:lnTo>
                  <a:pt x="874612" y="97644"/>
                </a:lnTo>
                <a:lnTo>
                  <a:pt x="887927" y="94621"/>
                </a:lnTo>
                <a:lnTo>
                  <a:pt x="894383" y="89341"/>
                </a:lnTo>
                <a:lnTo>
                  <a:pt x="896544" y="95201"/>
                </a:lnTo>
                <a:lnTo>
                  <a:pt x="908812" y="95201"/>
                </a:lnTo>
                <a:lnTo>
                  <a:pt x="899034" y="84473"/>
                </a:lnTo>
                <a:lnTo>
                  <a:pt x="897375" y="86895"/>
                </a:lnTo>
                <a:lnTo>
                  <a:pt x="901599" y="78416"/>
                </a:lnTo>
                <a:lnTo>
                  <a:pt x="893413" y="53478"/>
                </a:lnTo>
                <a:lnTo>
                  <a:pt x="893413" y="66939"/>
                </a:lnTo>
                <a:lnTo>
                  <a:pt x="891997" y="73360"/>
                </a:lnTo>
                <a:lnTo>
                  <a:pt x="889994" y="77441"/>
                </a:lnTo>
                <a:lnTo>
                  <a:pt x="889164" y="79132"/>
                </a:lnTo>
                <a:lnTo>
                  <a:pt x="886331" y="84903"/>
                </a:lnTo>
                <a:lnTo>
                  <a:pt x="881102" y="87789"/>
                </a:lnTo>
                <a:lnTo>
                  <a:pt x="866534" y="87789"/>
                </a:lnTo>
                <a:lnTo>
                  <a:pt x="861465" y="85361"/>
                </a:lnTo>
                <a:lnTo>
                  <a:pt x="858270" y="80505"/>
                </a:lnTo>
                <a:lnTo>
                  <a:pt x="855075" y="75649"/>
                </a:lnTo>
                <a:lnTo>
                  <a:pt x="853478" y="69580"/>
                </a:lnTo>
                <a:lnTo>
                  <a:pt x="853478" y="54714"/>
                </a:lnTo>
                <a:lnTo>
                  <a:pt x="855075" y="48239"/>
                </a:lnTo>
                <a:lnTo>
                  <a:pt x="860556" y="27394"/>
                </a:lnTo>
                <a:lnTo>
                  <a:pt x="850411" y="35013"/>
                </a:lnTo>
                <a:close/>
              </a:path>
              <a:path w="1861734" h="124144">
                <a:moveTo>
                  <a:pt x="420434" y="49772"/>
                </a:moveTo>
                <a:lnTo>
                  <a:pt x="412660" y="43596"/>
                </a:lnTo>
                <a:lnTo>
                  <a:pt x="410728" y="49773"/>
                </a:lnTo>
                <a:lnTo>
                  <a:pt x="420434" y="49772"/>
                </a:lnTo>
                <a:close/>
              </a:path>
              <a:path w="1861734" h="124144">
                <a:moveTo>
                  <a:pt x="400680" y="85883"/>
                </a:moveTo>
                <a:lnTo>
                  <a:pt x="399221" y="35420"/>
                </a:lnTo>
                <a:lnTo>
                  <a:pt x="399221" y="86446"/>
                </a:lnTo>
                <a:lnTo>
                  <a:pt x="400680" y="85883"/>
                </a:lnTo>
                <a:close/>
              </a:path>
              <a:path w="1861734" h="124144">
                <a:moveTo>
                  <a:pt x="240844" y="96287"/>
                </a:moveTo>
                <a:lnTo>
                  <a:pt x="244050" y="96202"/>
                </a:lnTo>
                <a:lnTo>
                  <a:pt x="246904" y="95861"/>
                </a:lnTo>
                <a:lnTo>
                  <a:pt x="249598" y="95201"/>
                </a:lnTo>
                <a:lnTo>
                  <a:pt x="249598" y="86128"/>
                </a:lnTo>
                <a:lnTo>
                  <a:pt x="246127" y="86319"/>
                </a:lnTo>
                <a:lnTo>
                  <a:pt x="243485" y="86319"/>
                </a:lnTo>
                <a:lnTo>
                  <a:pt x="241100" y="85617"/>
                </a:lnTo>
                <a:lnTo>
                  <a:pt x="238672" y="83210"/>
                </a:lnTo>
                <a:lnTo>
                  <a:pt x="238672" y="36163"/>
                </a:lnTo>
                <a:lnTo>
                  <a:pt x="249598" y="36163"/>
                </a:lnTo>
                <a:lnTo>
                  <a:pt x="249598" y="26771"/>
                </a:lnTo>
                <a:lnTo>
                  <a:pt x="238672" y="26771"/>
                </a:lnTo>
                <a:lnTo>
                  <a:pt x="238672" y="7667"/>
                </a:lnTo>
                <a:lnTo>
                  <a:pt x="227043" y="7667"/>
                </a:lnTo>
                <a:lnTo>
                  <a:pt x="227043" y="26771"/>
                </a:lnTo>
                <a:lnTo>
                  <a:pt x="217778" y="26771"/>
                </a:lnTo>
                <a:lnTo>
                  <a:pt x="217778" y="36163"/>
                </a:lnTo>
                <a:lnTo>
                  <a:pt x="227043" y="36163"/>
                </a:lnTo>
                <a:lnTo>
                  <a:pt x="227043" y="85851"/>
                </a:lnTo>
                <a:lnTo>
                  <a:pt x="228001" y="89418"/>
                </a:lnTo>
                <a:lnTo>
                  <a:pt x="229918" y="92166"/>
                </a:lnTo>
                <a:lnTo>
                  <a:pt x="231835" y="94913"/>
                </a:lnTo>
                <a:lnTo>
                  <a:pt x="235477" y="96287"/>
                </a:lnTo>
                <a:lnTo>
                  <a:pt x="240844" y="96287"/>
                </a:lnTo>
                <a:close/>
              </a:path>
              <a:path w="1861734" h="124144">
                <a:moveTo>
                  <a:pt x="123894" y="48324"/>
                </a:moveTo>
                <a:lnTo>
                  <a:pt x="125523" y="43277"/>
                </a:lnTo>
                <a:lnTo>
                  <a:pt x="128782" y="40252"/>
                </a:lnTo>
                <a:lnTo>
                  <a:pt x="132040" y="37228"/>
                </a:lnTo>
                <a:lnTo>
                  <a:pt x="135927" y="35716"/>
                </a:lnTo>
                <a:lnTo>
                  <a:pt x="143723" y="35716"/>
                </a:lnTo>
                <a:lnTo>
                  <a:pt x="146502" y="36568"/>
                </a:lnTo>
                <a:lnTo>
                  <a:pt x="148781" y="38272"/>
                </a:lnTo>
                <a:lnTo>
                  <a:pt x="151060" y="39975"/>
                </a:lnTo>
                <a:lnTo>
                  <a:pt x="152199" y="43106"/>
                </a:lnTo>
                <a:lnTo>
                  <a:pt x="152199" y="95201"/>
                </a:lnTo>
                <a:lnTo>
                  <a:pt x="164148" y="95201"/>
                </a:lnTo>
                <a:lnTo>
                  <a:pt x="164148" y="43596"/>
                </a:lnTo>
                <a:lnTo>
                  <a:pt x="163253" y="38783"/>
                </a:lnTo>
                <a:lnTo>
                  <a:pt x="161464" y="35205"/>
                </a:lnTo>
                <a:lnTo>
                  <a:pt x="158142" y="28560"/>
                </a:lnTo>
                <a:lnTo>
                  <a:pt x="151880" y="25237"/>
                </a:lnTo>
                <a:lnTo>
                  <a:pt x="138377" y="25237"/>
                </a:lnTo>
                <a:lnTo>
                  <a:pt x="134500" y="26121"/>
                </a:lnTo>
                <a:lnTo>
                  <a:pt x="131050" y="27889"/>
                </a:lnTo>
                <a:lnTo>
                  <a:pt x="127600" y="29657"/>
                </a:lnTo>
                <a:lnTo>
                  <a:pt x="124596" y="32372"/>
                </a:lnTo>
                <a:lnTo>
                  <a:pt x="122041" y="36035"/>
                </a:lnTo>
                <a:lnTo>
                  <a:pt x="120507" y="33054"/>
                </a:lnTo>
                <a:lnTo>
                  <a:pt x="118803" y="30796"/>
                </a:lnTo>
                <a:lnTo>
                  <a:pt x="116929" y="29263"/>
                </a:lnTo>
                <a:lnTo>
                  <a:pt x="113606" y="26579"/>
                </a:lnTo>
                <a:lnTo>
                  <a:pt x="109219" y="25237"/>
                </a:lnTo>
                <a:lnTo>
                  <a:pt x="98953" y="25237"/>
                </a:lnTo>
                <a:lnTo>
                  <a:pt x="94651" y="26536"/>
                </a:lnTo>
                <a:lnTo>
                  <a:pt x="90859" y="29135"/>
                </a:lnTo>
                <a:lnTo>
                  <a:pt x="88644" y="30668"/>
                </a:lnTo>
                <a:lnTo>
                  <a:pt x="86173" y="33118"/>
                </a:lnTo>
                <a:lnTo>
                  <a:pt x="83447" y="36483"/>
                </a:lnTo>
                <a:lnTo>
                  <a:pt x="83447" y="26771"/>
                </a:lnTo>
                <a:lnTo>
                  <a:pt x="72074" y="26771"/>
                </a:lnTo>
                <a:lnTo>
                  <a:pt x="71733" y="25429"/>
                </a:lnTo>
                <a:lnTo>
                  <a:pt x="69262" y="25237"/>
                </a:lnTo>
                <a:lnTo>
                  <a:pt x="64705" y="25237"/>
                </a:lnTo>
                <a:lnTo>
                  <a:pt x="60679" y="26888"/>
                </a:lnTo>
                <a:lnTo>
                  <a:pt x="57186" y="30189"/>
                </a:lnTo>
                <a:lnTo>
                  <a:pt x="54950" y="32303"/>
                </a:lnTo>
                <a:lnTo>
                  <a:pt x="53693" y="33490"/>
                </a:lnTo>
                <a:lnTo>
                  <a:pt x="51500" y="36291"/>
                </a:lnTo>
                <a:lnTo>
                  <a:pt x="50605" y="38591"/>
                </a:lnTo>
                <a:lnTo>
                  <a:pt x="43449" y="27090"/>
                </a:lnTo>
                <a:lnTo>
                  <a:pt x="50605" y="27090"/>
                </a:lnTo>
                <a:lnTo>
                  <a:pt x="50605" y="26771"/>
                </a:lnTo>
                <a:lnTo>
                  <a:pt x="39678" y="26771"/>
                </a:lnTo>
                <a:lnTo>
                  <a:pt x="39678" y="95201"/>
                </a:lnTo>
                <a:lnTo>
                  <a:pt x="51180" y="95201"/>
                </a:lnTo>
                <a:lnTo>
                  <a:pt x="51180" y="50986"/>
                </a:lnTo>
                <a:lnTo>
                  <a:pt x="52735" y="46695"/>
                </a:lnTo>
                <a:lnTo>
                  <a:pt x="54950" y="44040"/>
                </a:lnTo>
                <a:lnTo>
                  <a:pt x="55845" y="42968"/>
                </a:lnTo>
                <a:lnTo>
                  <a:pt x="58954" y="39241"/>
                </a:lnTo>
                <a:lnTo>
                  <a:pt x="63406" y="37377"/>
                </a:lnTo>
                <a:lnTo>
                  <a:pt x="70509" y="37399"/>
                </a:lnTo>
                <a:lnTo>
                  <a:pt x="72074" y="37588"/>
                </a:lnTo>
                <a:lnTo>
                  <a:pt x="72969" y="37697"/>
                </a:lnTo>
                <a:lnTo>
                  <a:pt x="83575" y="95201"/>
                </a:lnTo>
                <a:lnTo>
                  <a:pt x="83575" y="50092"/>
                </a:lnTo>
                <a:lnTo>
                  <a:pt x="85353" y="44001"/>
                </a:lnTo>
                <a:lnTo>
                  <a:pt x="88910" y="40636"/>
                </a:lnTo>
                <a:lnTo>
                  <a:pt x="92467" y="37271"/>
                </a:lnTo>
                <a:lnTo>
                  <a:pt x="96418" y="35588"/>
                </a:lnTo>
                <a:lnTo>
                  <a:pt x="105534" y="35588"/>
                </a:lnTo>
                <a:lnTo>
                  <a:pt x="108793" y="37186"/>
                </a:lnTo>
                <a:lnTo>
                  <a:pt x="110539" y="40380"/>
                </a:lnTo>
                <a:lnTo>
                  <a:pt x="111647" y="42510"/>
                </a:lnTo>
                <a:lnTo>
                  <a:pt x="112200" y="45896"/>
                </a:lnTo>
                <a:lnTo>
                  <a:pt x="112200" y="95201"/>
                </a:lnTo>
                <a:lnTo>
                  <a:pt x="123894" y="95201"/>
                </a:lnTo>
                <a:lnTo>
                  <a:pt x="123894" y="48324"/>
                </a:lnTo>
                <a:close/>
              </a:path>
              <a:path w="1861734" h="124144">
                <a:moveTo>
                  <a:pt x="21362" y="15068"/>
                </a:moveTo>
                <a:lnTo>
                  <a:pt x="22044" y="13257"/>
                </a:lnTo>
                <a:lnTo>
                  <a:pt x="24812" y="10542"/>
                </a:lnTo>
                <a:lnTo>
                  <a:pt x="29807" y="10574"/>
                </a:lnTo>
                <a:lnTo>
                  <a:pt x="32394" y="10734"/>
                </a:lnTo>
                <a:lnTo>
                  <a:pt x="32394" y="255"/>
                </a:lnTo>
                <a:lnTo>
                  <a:pt x="29775" y="63"/>
                </a:lnTo>
                <a:lnTo>
                  <a:pt x="19871" y="0"/>
                </a:lnTo>
                <a:lnTo>
                  <a:pt x="14696" y="1959"/>
                </a:lnTo>
                <a:lnTo>
                  <a:pt x="12012" y="5878"/>
                </a:lnTo>
                <a:lnTo>
                  <a:pt x="10521" y="8093"/>
                </a:lnTo>
                <a:lnTo>
                  <a:pt x="9690" y="11585"/>
                </a:lnTo>
                <a:lnTo>
                  <a:pt x="9520" y="16356"/>
                </a:lnTo>
                <a:lnTo>
                  <a:pt x="9520" y="27090"/>
                </a:lnTo>
                <a:lnTo>
                  <a:pt x="0" y="27090"/>
                </a:lnTo>
                <a:lnTo>
                  <a:pt x="0" y="36163"/>
                </a:lnTo>
                <a:lnTo>
                  <a:pt x="9520" y="36163"/>
                </a:lnTo>
                <a:lnTo>
                  <a:pt x="9520" y="95201"/>
                </a:lnTo>
                <a:lnTo>
                  <a:pt x="20894" y="95201"/>
                </a:lnTo>
                <a:lnTo>
                  <a:pt x="20894" y="36163"/>
                </a:lnTo>
                <a:lnTo>
                  <a:pt x="32394" y="36163"/>
                </a:lnTo>
                <a:lnTo>
                  <a:pt x="32394" y="27090"/>
                </a:lnTo>
                <a:lnTo>
                  <a:pt x="21021" y="27090"/>
                </a:lnTo>
                <a:lnTo>
                  <a:pt x="21021" y="19679"/>
                </a:lnTo>
                <a:lnTo>
                  <a:pt x="21362" y="15068"/>
                </a:lnTo>
                <a:close/>
              </a:path>
              <a:path w="1861734" h="124144">
                <a:moveTo>
                  <a:pt x="43449" y="1341"/>
                </a:moveTo>
                <a:lnTo>
                  <a:pt x="43449" y="14376"/>
                </a:lnTo>
                <a:lnTo>
                  <a:pt x="54950" y="14376"/>
                </a:lnTo>
                <a:lnTo>
                  <a:pt x="54950" y="1341"/>
                </a:lnTo>
                <a:lnTo>
                  <a:pt x="43449" y="1341"/>
                </a:lnTo>
                <a:close/>
              </a:path>
              <a:path w="1861734" h="124144">
                <a:moveTo>
                  <a:pt x="54950" y="44040"/>
                </a:moveTo>
                <a:lnTo>
                  <a:pt x="52735" y="46695"/>
                </a:lnTo>
                <a:lnTo>
                  <a:pt x="51180" y="50986"/>
                </a:lnTo>
                <a:lnTo>
                  <a:pt x="51180" y="95201"/>
                </a:lnTo>
                <a:lnTo>
                  <a:pt x="54950" y="95201"/>
                </a:lnTo>
                <a:lnTo>
                  <a:pt x="51180" y="55842"/>
                </a:lnTo>
                <a:lnTo>
                  <a:pt x="54950" y="95201"/>
                </a:lnTo>
                <a:lnTo>
                  <a:pt x="54950" y="44040"/>
                </a:lnTo>
                <a:close/>
              </a:path>
              <a:path w="1861734" h="124144">
                <a:moveTo>
                  <a:pt x="43449" y="27090"/>
                </a:moveTo>
                <a:lnTo>
                  <a:pt x="50605" y="38591"/>
                </a:lnTo>
                <a:lnTo>
                  <a:pt x="51500" y="36291"/>
                </a:lnTo>
                <a:lnTo>
                  <a:pt x="53693" y="33490"/>
                </a:lnTo>
                <a:lnTo>
                  <a:pt x="54950" y="32303"/>
                </a:lnTo>
                <a:lnTo>
                  <a:pt x="54950" y="27090"/>
                </a:lnTo>
                <a:lnTo>
                  <a:pt x="43449" y="27090"/>
                </a:lnTo>
                <a:close/>
              </a:path>
              <a:path w="1861734" h="124144">
                <a:moveTo>
                  <a:pt x="72969" y="25557"/>
                </a:moveTo>
                <a:lnTo>
                  <a:pt x="71733" y="25429"/>
                </a:lnTo>
                <a:lnTo>
                  <a:pt x="72074" y="26771"/>
                </a:lnTo>
                <a:lnTo>
                  <a:pt x="72969" y="26771"/>
                </a:lnTo>
                <a:lnTo>
                  <a:pt x="72969" y="25557"/>
                </a:lnTo>
                <a:close/>
              </a:path>
              <a:path w="1861734" h="124144">
                <a:moveTo>
                  <a:pt x="72074" y="37588"/>
                </a:moveTo>
                <a:lnTo>
                  <a:pt x="72074" y="95201"/>
                </a:lnTo>
                <a:lnTo>
                  <a:pt x="83575" y="95201"/>
                </a:lnTo>
                <a:lnTo>
                  <a:pt x="72969" y="37697"/>
                </a:lnTo>
                <a:lnTo>
                  <a:pt x="72074" y="37588"/>
                </a:lnTo>
                <a:close/>
              </a:path>
              <a:path w="1861734" h="124144">
                <a:moveTo>
                  <a:pt x="300300" y="79131"/>
                </a:moveTo>
                <a:lnTo>
                  <a:pt x="297467" y="84903"/>
                </a:lnTo>
                <a:lnTo>
                  <a:pt x="292238" y="87789"/>
                </a:lnTo>
                <a:lnTo>
                  <a:pt x="277670" y="87789"/>
                </a:lnTo>
                <a:lnTo>
                  <a:pt x="272601" y="85361"/>
                </a:lnTo>
                <a:lnTo>
                  <a:pt x="269406" y="80505"/>
                </a:lnTo>
                <a:lnTo>
                  <a:pt x="274113" y="97692"/>
                </a:lnTo>
                <a:lnTo>
                  <a:pt x="285748" y="97644"/>
                </a:lnTo>
                <a:lnTo>
                  <a:pt x="299063" y="94621"/>
                </a:lnTo>
                <a:lnTo>
                  <a:pt x="300300" y="79131"/>
                </a:lnTo>
                <a:close/>
              </a:path>
              <a:path w="1861734" h="124144">
                <a:moveTo>
                  <a:pt x="252793" y="62487"/>
                </a:moveTo>
                <a:lnTo>
                  <a:pt x="252821" y="64334"/>
                </a:lnTo>
                <a:lnTo>
                  <a:pt x="255117" y="77690"/>
                </a:lnTo>
                <a:lnTo>
                  <a:pt x="261099" y="88140"/>
                </a:lnTo>
                <a:lnTo>
                  <a:pt x="266637" y="94508"/>
                </a:lnTo>
                <a:lnTo>
                  <a:pt x="274113" y="97692"/>
                </a:lnTo>
                <a:lnTo>
                  <a:pt x="269406" y="80505"/>
                </a:lnTo>
                <a:lnTo>
                  <a:pt x="266211" y="75649"/>
                </a:lnTo>
                <a:lnTo>
                  <a:pt x="264613" y="69580"/>
                </a:lnTo>
                <a:lnTo>
                  <a:pt x="264613" y="54714"/>
                </a:lnTo>
                <a:lnTo>
                  <a:pt x="266211" y="48239"/>
                </a:lnTo>
                <a:lnTo>
                  <a:pt x="269406" y="42872"/>
                </a:lnTo>
                <a:lnTo>
                  <a:pt x="272601" y="37505"/>
                </a:lnTo>
                <a:lnTo>
                  <a:pt x="277712" y="34821"/>
                </a:lnTo>
                <a:lnTo>
                  <a:pt x="292664" y="34822"/>
                </a:lnTo>
                <a:lnTo>
                  <a:pt x="298244" y="37973"/>
                </a:lnTo>
                <a:lnTo>
                  <a:pt x="301482" y="44278"/>
                </a:lnTo>
                <a:lnTo>
                  <a:pt x="303526" y="48282"/>
                </a:lnTo>
                <a:lnTo>
                  <a:pt x="304549" y="53478"/>
                </a:lnTo>
                <a:lnTo>
                  <a:pt x="304549" y="66939"/>
                </a:lnTo>
                <a:lnTo>
                  <a:pt x="303132" y="73360"/>
                </a:lnTo>
                <a:lnTo>
                  <a:pt x="300300" y="79131"/>
                </a:lnTo>
                <a:lnTo>
                  <a:pt x="299063" y="94621"/>
                </a:lnTo>
                <a:lnTo>
                  <a:pt x="308510" y="86895"/>
                </a:lnTo>
                <a:lnTo>
                  <a:pt x="310169" y="84473"/>
                </a:lnTo>
                <a:lnTo>
                  <a:pt x="314963" y="73152"/>
                </a:lnTo>
                <a:lnTo>
                  <a:pt x="316561" y="59548"/>
                </a:lnTo>
                <a:lnTo>
                  <a:pt x="316508" y="56978"/>
                </a:lnTo>
                <a:lnTo>
                  <a:pt x="313914" y="43522"/>
                </a:lnTo>
                <a:lnTo>
                  <a:pt x="307424" y="33607"/>
                </a:lnTo>
                <a:lnTo>
                  <a:pt x="301333" y="27729"/>
                </a:lnTo>
                <a:lnTo>
                  <a:pt x="293878" y="24790"/>
                </a:lnTo>
                <a:lnTo>
                  <a:pt x="284785" y="24791"/>
                </a:lnTo>
                <a:lnTo>
                  <a:pt x="271692" y="27394"/>
                </a:lnTo>
                <a:lnTo>
                  <a:pt x="261547" y="35013"/>
                </a:lnTo>
                <a:lnTo>
                  <a:pt x="259585" y="37548"/>
                </a:lnTo>
                <a:lnTo>
                  <a:pt x="254491" y="48654"/>
                </a:lnTo>
                <a:lnTo>
                  <a:pt x="252793" y="62487"/>
                </a:lnTo>
                <a:close/>
              </a:path>
              <a:path w="1861734" h="124144">
                <a:moveTo>
                  <a:pt x="408187" y="76054"/>
                </a:moveTo>
                <a:lnTo>
                  <a:pt x="410722" y="90993"/>
                </a:lnTo>
                <a:lnTo>
                  <a:pt x="409253" y="70985"/>
                </a:lnTo>
                <a:lnTo>
                  <a:pt x="408571" y="45556"/>
                </a:lnTo>
                <a:lnTo>
                  <a:pt x="407016" y="42052"/>
                </a:lnTo>
                <a:lnTo>
                  <a:pt x="406260" y="80047"/>
                </a:lnTo>
                <a:lnTo>
                  <a:pt x="410722" y="90993"/>
                </a:lnTo>
                <a:lnTo>
                  <a:pt x="408187" y="76054"/>
                </a:lnTo>
                <a:close/>
              </a:path>
              <a:path w="1861734" h="124144">
                <a:moveTo>
                  <a:pt x="406260" y="80047"/>
                </a:moveTo>
                <a:lnTo>
                  <a:pt x="407016" y="42052"/>
                </a:lnTo>
                <a:lnTo>
                  <a:pt x="404588" y="39262"/>
                </a:lnTo>
                <a:lnTo>
                  <a:pt x="403470" y="82965"/>
                </a:lnTo>
                <a:lnTo>
                  <a:pt x="405373" y="95201"/>
                </a:lnTo>
                <a:lnTo>
                  <a:pt x="405738" y="95084"/>
                </a:lnTo>
                <a:lnTo>
                  <a:pt x="410722" y="90993"/>
                </a:lnTo>
                <a:lnTo>
                  <a:pt x="406260" y="80047"/>
                </a:lnTo>
                <a:close/>
              </a:path>
              <a:path w="1861734" h="124144">
                <a:moveTo>
                  <a:pt x="411713" y="30413"/>
                </a:moveTo>
                <a:lnTo>
                  <a:pt x="410722" y="29645"/>
                </a:lnTo>
                <a:lnTo>
                  <a:pt x="410722" y="36035"/>
                </a:lnTo>
                <a:lnTo>
                  <a:pt x="409253" y="49772"/>
                </a:lnTo>
                <a:lnTo>
                  <a:pt x="410722" y="70985"/>
                </a:lnTo>
                <a:lnTo>
                  <a:pt x="410728" y="49773"/>
                </a:lnTo>
                <a:lnTo>
                  <a:pt x="412660" y="43596"/>
                </a:lnTo>
                <a:lnTo>
                  <a:pt x="420434" y="49772"/>
                </a:lnTo>
                <a:lnTo>
                  <a:pt x="419455" y="40614"/>
                </a:lnTo>
                <a:lnTo>
                  <a:pt x="418552" y="38611"/>
                </a:lnTo>
                <a:lnTo>
                  <a:pt x="416536" y="40316"/>
                </a:lnTo>
                <a:lnTo>
                  <a:pt x="413448" y="32585"/>
                </a:lnTo>
                <a:lnTo>
                  <a:pt x="411713" y="30413"/>
                </a:lnTo>
                <a:close/>
              </a:path>
              <a:path w="1861734" h="124144">
                <a:moveTo>
                  <a:pt x="405738" y="95084"/>
                </a:moveTo>
                <a:lnTo>
                  <a:pt x="405373" y="95201"/>
                </a:lnTo>
                <a:lnTo>
                  <a:pt x="410722" y="95201"/>
                </a:lnTo>
                <a:lnTo>
                  <a:pt x="410722" y="90993"/>
                </a:lnTo>
                <a:lnTo>
                  <a:pt x="405738" y="95084"/>
                </a:lnTo>
                <a:close/>
              </a:path>
              <a:path w="1861734" h="124144">
                <a:moveTo>
                  <a:pt x="375132" y="50454"/>
                </a:moveTo>
                <a:lnTo>
                  <a:pt x="377177" y="45811"/>
                </a:lnTo>
                <a:lnTo>
                  <a:pt x="376431" y="28134"/>
                </a:lnTo>
                <a:lnTo>
                  <a:pt x="370596" y="34822"/>
                </a:lnTo>
                <a:lnTo>
                  <a:pt x="368383" y="37688"/>
                </a:lnTo>
                <a:lnTo>
                  <a:pt x="363477" y="48787"/>
                </a:lnTo>
                <a:lnTo>
                  <a:pt x="361842" y="62871"/>
                </a:lnTo>
                <a:lnTo>
                  <a:pt x="361843" y="63294"/>
                </a:lnTo>
                <a:lnTo>
                  <a:pt x="363896" y="76521"/>
                </a:lnTo>
                <a:lnTo>
                  <a:pt x="369829" y="87374"/>
                </a:lnTo>
                <a:lnTo>
                  <a:pt x="375153" y="93912"/>
                </a:lnTo>
                <a:lnTo>
                  <a:pt x="382288" y="97181"/>
                </a:lnTo>
                <a:lnTo>
                  <a:pt x="399199" y="97181"/>
                </a:lnTo>
                <a:lnTo>
                  <a:pt x="405373" y="95201"/>
                </a:lnTo>
                <a:lnTo>
                  <a:pt x="399221" y="95201"/>
                </a:lnTo>
                <a:lnTo>
                  <a:pt x="405373" y="95201"/>
                </a:lnTo>
                <a:lnTo>
                  <a:pt x="403470" y="82965"/>
                </a:lnTo>
                <a:lnTo>
                  <a:pt x="404588" y="39262"/>
                </a:lnTo>
                <a:lnTo>
                  <a:pt x="407016" y="42052"/>
                </a:lnTo>
                <a:lnTo>
                  <a:pt x="408571" y="45556"/>
                </a:lnTo>
                <a:lnTo>
                  <a:pt x="409253" y="70985"/>
                </a:lnTo>
                <a:lnTo>
                  <a:pt x="410722" y="90993"/>
                </a:lnTo>
                <a:lnTo>
                  <a:pt x="410850" y="90888"/>
                </a:lnTo>
                <a:lnTo>
                  <a:pt x="415962" y="86692"/>
                </a:lnTo>
                <a:lnTo>
                  <a:pt x="419156" y="80058"/>
                </a:lnTo>
                <a:lnTo>
                  <a:pt x="420434" y="70985"/>
                </a:lnTo>
                <a:lnTo>
                  <a:pt x="410722" y="70985"/>
                </a:lnTo>
                <a:lnTo>
                  <a:pt x="409253" y="49772"/>
                </a:lnTo>
                <a:lnTo>
                  <a:pt x="410722" y="36035"/>
                </a:lnTo>
                <a:lnTo>
                  <a:pt x="410722" y="1022"/>
                </a:lnTo>
                <a:lnTo>
                  <a:pt x="406878" y="26664"/>
                </a:lnTo>
                <a:lnTo>
                  <a:pt x="402160" y="36472"/>
                </a:lnTo>
                <a:lnTo>
                  <a:pt x="399221" y="24790"/>
                </a:lnTo>
                <a:lnTo>
                  <a:pt x="392895" y="24790"/>
                </a:lnTo>
                <a:lnTo>
                  <a:pt x="385568" y="35077"/>
                </a:lnTo>
                <a:lnTo>
                  <a:pt x="398263" y="35077"/>
                </a:lnTo>
                <a:lnTo>
                  <a:pt x="399221" y="35420"/>
                </a:lnTo>
                <a:lnTo>
                  <a:pt x="400680" y="85883"/>
                </a:lnTo>
                <a:lnTo>
                  <a:pt x="399221" y="86446"/>
                </a:lnTo>
                <a:lnTo>
                  <a:pt x="396899" y="87342"/>
                </a:lnTo>
                <a:lnTo>
                  <a:pt x="385909" y="87342"/>
                </a:lnTo>
                <a:lnTo>
                  <a:pt x="381351" y="84999"/>
                </a:lnTo>
                <a:lnTo>
                  <a:pt x="378454" y="80313"/>
                </a:lnTo>
                <a:lnTo>
                  <a:pt x="375558" y="75628"/>
                </a:lnTo>
                <a:lnTo>
                  <a:pt x="374110" y="69856"/>
                </a:lnTo>
                <a:lnTo>
                  <a:pt x="374110" y="56183"/>
                </a:lnTo>
                <a:lnTo>
                  <a:pt x="375132" y="50454"/>
                </a:lnTo>
                <a:close/>
              </a:path>
              <a:path w="1861734" h="124144">
                <a:moveTo>
                  <a:pt x="383865" y="24790"/>
                </a:moveTo>
                <a:lnTo>
                  <a:pt x="376431" y="28134"/>
                </a:lnTo>
                <a:lnTo>
                  <a:pt x="377177" y="45811"/>
                </a:lnTo>
                <a:lnTo>
                  <a:pt x="380329" y="38655"/>
                </a:lnTo>
                <a:lnTo>
                  <a:pt x="385568" y="35077"/>
                </a:lnTo>
                <a:lnTo>
                  <a:pt x="392895" y="24790"/>
                </a:lnTo>
                <a:lnTo>
                  <a:pt x="383865" y="24790"/>
                </a:lnTo>
                <a:close/>
              </a:path>
              <a:path w="1861734" h="124144">
                <a:moveTo>
                  <a:pt x="400605" y="24790"/>
                </a:moveTo>
                <a:lnTo>
                  <a:pt x="402160" y="36472"/>
                </a:lnTo>
                <a:lnTo>
                  <a:pt x="406878" y="26664"/>
                </a:lnTo>
                <a:lnTo>
                  <a:pt x="410722" y="1022"/>
                </a:lnTo>
                <a:lnTo>
                  <a:pt x="399221" y="1022"/>
                </a:lnTo>
                <a:lnTo>
                  <a:pt x="399221" y="24790"/>
                </a:lnTo>
                <a:lnTo>
                  <a:pt x="402160" y="36472"/>
                </a:lnTo>
                <a:lnTo>
                  <a:pt x="400605" y="24790"/>
                </a:lnTo>
                <a:close/>
              </a:path>
              <a:path w="1861734" h="124144">
                <a:moveTo>
                  <a:pt x="439177" y="37271"/>
                </a:moveTo>
                <a:lnTo>
                  <a:pt x="441265" y="41019"/>
                </a:lnTo>
                <a:lnTo>
                  <a:pt x="442542" y="43362"/>
                </a:lnTo>
                <a:lnTo>
                  <a:pt x="443181" y="47046"/>
                </a:lnTo>
                <a:lnTo>
                  <a:pt x="443181" y="95201"/>
                </a:lnTo>
                <a:lnTo>
                  <a:pt x="455002" y="95201"/>
                </a:lnTo>
                <a:lnTo>
                  <a:pt x="455002" y="44576"/>
                </a:lnTo>
                <a:lnTo>
                  <a:pt x="454044" y="39315"/>
                </a:lnTo>
                <a:lnTo>
                  <a:pt x="452127" y="35524"/>
                </a:lnTo>
                <a:lnTo>
                  <a:pt x="448591" y="28581"/>
                </a:lnTo>
                <a:lnTo>
                  <a:pt x="441861" y="25110"/>
                </a:lnTo>
                <a:lnTo>
                  <a:pt x="426398" y="25110"/>
                </a:lnTo>
                <a:lnTo>
                  <a:pt x="421776" y="26324"/>
                </a:lnTo>
                <a:lnTo>
                  <a:pt x="418070" y="28752"/>
                </a:lnTo>
                <a:lnTo>
                  <a:pt x="416547" y="34161"/>
                </a:lnTo>
                <a:lnTo>
                  <a:pt x="413916" y="32121"/>
                </a:lnTo>
                <a:lnTo>
                  <a:pt x="411713" y="30413"/>
                </a:lnTo>
                <a:lnTo>
                  <a:pt x="413448" y="32585"/>
                </a:lnTo>
                <a:lnTo>
                  <a:pt x="416536" y="40316"/>
                </a:lnTo>
                <a:lnTo>
                  <a:pt x="418552" y="38611"/>
                </a:lnTo>
                <a:lnTo>
                  <a:pt x="420413" y="37036"/>
                </a:lnTo>
                <a:lnTo>
                  <a:pt x="424737" y="35396"/>
                </a:lnTo>
                <a:lnTo>
                  <a:pt x="435258" y="35396"/>
                </a:lnTo>
                <a:lnTo>
                  <a:pt x="439177" y="37271"/>
                </a:lnTo>
                <a:close/>
              </a:path>
              <a:path w="1861734" h="124144">
                <a:moveTo>
                  <a:pt x="415897" y="30157"/>
                </a:moveTo>
                <a:lnTo>
                  <a:pt x="413916" y="32121"/>
                </a:lnTo>
                <a:lnTo>
                  <a:pt x="416547" y="34161"/>
                </a:lnTo>
                <a:lnTo>
                  <a:pt x="418070" y="28752"/>
                </a:lnTo>
                <a:lnTo>
                  <a:pt x="415897" y="30157"/>
                </a:lnTo>
                <a:close/>
              </a:path>
              <a:path w="1861734" h="124144">
                <a:moveTo>
                  <a:pt x="463436" y="65980"/>
                </a:moveTo>
                <a:lnTo>
                  <a:pt x="461456" y="70900"/>
                </a:lnTo>
                <a:lnTo>
                  <a:pt x="461456" y="83040"/>
                </a:lnTo>
                <a:lnTo>
                  <a:pt x="463468" y="87864"/>
                </a:lnTo>
                <a:lnTo>
                  <a:pt x="467493" y="91718"/>
                </a:lnTo>
                <a:lnTo>
                  <a:pt x="471519" y="95573"/>
                </a:lnTo>
                <a:lnTo>
                  <a:pt x="476705" y="97501"/>
                </a:lnTo>
                <a:lnTo>
                  <a:pt x="474682" y="82933"/>
                </a:lnTo>
                <a:lnTo>
                  <a:pt x="473468" y="80313"/>
                </a:lnTo>
                <a:lnTo>
                  <a:pt x="473468" y="72604"/>
                </a:lnTo>
                <a:lnTo>
                  <a:pt x="475236" y="69409"/>
                </a:lnTo>
                <a:lnTo>
                  <a:pt x="478771" y="67407"/>
                </a:lnTo>
                <a:lnTo>
                  <a:pt x="480858" y="66214"/>
                </a:lnTo>
                <a:lnTo>
                  <a:pt x="483990" y="65341"/>
                </a:lnTo>
                <a:lnTo>
                  <a:pt x="488164" y="64787"/>
                </a:lnTo>
                <a:lnTo>
                  <a:pt x="495129" y="63893"/>
                </a:lnTo>
                <a:lnTo>
                  <a:pt x="499431" y="63211"/>
                </a:lnTo>
                <a:lnTo>
                  <a:pt x="501646" y="62615"/>
                </a:lnTo>
                <a:lnTo>
                  <a:pt x="503861" y="62019"/>
                </a:lnTo>
                <a:lnTo>
                  <a:pt x="507077" y="60379"/>
                </a:lnTo>
                <a:lnTo>
                  <a:pt x="507077" y="76714"/>
                </a:lnTo>
                <a:lnTo>
                  <a:pt x="503882" y="81804"/>
                </a:lnTo>
                <a:lnTo>
                  <a:pt x="497557" y="94115"/>
                </a:lnTo>
                <a:lnTo>
                  <a:pt x="501944" y="91857"/>
                </a:lnTo>
                <a:lnTo>
                  <a:pt x="505309" y="89195"/>
                </a:lnTo>
                <a:lnTo>
                  <a:pt x="507652" y="86128"/>
                </a:lnTo>
                <a:lnTo>
                  <a:pt x="508036" y="88854"/>
                </a:lnTo>
                <a:lnTo>
                  <a:pt x="509633" y="92453"/>
                </a:lnTo>
                <a:lnTo>
                  <a:pt x="511422" y="95265"/>
                </a:lnTo>
                <a:lnTo>
                  <a:pt x="514297" y="96670"/>
                </a:lnTo>
                <a:lnTo>
                  <a:pt x="519877" y="96670"/>
                </a:lnTo>
                <a:lnTo>
                  <a:pt x="523030" y="96351"/>
                </a:lnTo>
                <a:lnTo>
                  <a:pt x="526182" y="95520"/>
                </a:lnTo>
                <a:lnTo>
                  <a:pt x="526182" y="87022"/>
                </a:lnTo>
                <a:lnTo>
                  <a:pt x="524776" y="87246"/>
                </a:lnTo>
                <a:lnTo>
                  <a:pt x="522412" y="87406"/>
                </a:lnTo>
                <a:lnTo>
                  <a:pt x="519313" y="86319"/>
                </a:lnTo>
                <a:lnTo>
                  <a:pt x="518578" y="83444"/>
                </a:lnTo>
                <a:lnTo>
                  <a:pt x="518578" y="37548"/>
                </a:lnTo>
                <a:lnTo>
                  <a:pt x="516087" y="32777"/>
                </a:lnTo>
                <a:lnTo>
                  <a:pt x="511102" y="29710"/>
                </a:lnTo>
                <a:lnTo>
                  <a:pt x="506076" y="26643"/>
                </a:lnTo>
                <a:lnTo>
                  <a:pt x="499537" y="25110"/>
                </a:lnTo>
                <a:lnTo>
                  <a:pt x="484543" y="25110"/>
                </a:lnTo>
                <a:lnTo>
                  <a:pt x="478441" y="26760"/>
                </a:lnTo>
                <a:lnTo>
                  <a:pt x="473180" y="30061"/>
                </a:lnTo>
                <a:lnTo>
                  <a:pt x="467920" y="33363"/>
                </a:lnTo>
                <a:lnTo>
                  <a:pt x="465183" y="39230"/>
                </a:lnTo>
                <a:lnTo>
                  <a:pt x="464969" y="47664"/>
                </a:lnTo>
                <a:lnTo>
                  <a:pt x="475704" y="47664"/>
                </a:lnTo>
                <a:lnTo>
                  <a:pt x="476130" y="44129"/>
                </a:lnTo>
                <a:lnTo>
                  <a:pt x="477046" y="41466"/>
                </a:lnTo>
                <a:lnTo>
                  <a:pt x="478452" y="39677"/>
                </a:lnTo>
                <a:lnTo>
                  <a:pt x="480965" y="36440"/>
                </a:lnTo>
                <a:lnTo>
                  <a:pt x="485225" y="34822"/>
                </a:lnTo>
                <a:lnTo>
                  <a:pt x="496428" y="34822"/>
                </a:lnTo>
                <a:lnTo>
                  <a:pt x="500421" y="35705"/>
                </a:lnTo>
                <a:lnTo>
                  <a:pt x="503211" y="37473"/>
                </a:lnTo>
                <a:lnTo>
                  <a:pt x="506002" y="39241"/>
                </a:lnTo>
                <a:lnTo>
                  <a:pt x="507397" y="42084"/>
                </a:lnTo>
                <a:lnTo>
                  <a:pt x="507397" y="47920"/>
                </a:lnTo>
                <a:lnTo>
                  <a:pt x="506630" y="50411"/>
                </a:lnTo>
                <a:lnTo>
                  <a:pt x="503968" y="53393"/>
                </a:lnTo>
                <a:lnTo>
                  <a:pt x="501327" y="53734"/>
                </a:lnTo>
                <a:lnTo>
                  <a:pt x="482989" y="56034"/>
                </a:lnTo>
                <a:lnTo>
                  <a:pt x="476556" y="56843"/>
                </a:lnTo>
                <a:lnTo>
                  <a:pt x="471359" y="58994"/>
                </a:lnTo>
                <a:lnTo>
                  <a:pt x="467398" y="62487"/>
                </a:lnTo>
                <a:lnTo>
                  <a:pt x="463436" y="65980"/>
                </a:lnTo>
                <a:close/>
              </a:path>
              <a:path w="1861734" h="124144">
                <a:moveTo>
                  <a:pt x="503882" y="81804"/>
                </a:moveTo>
                <a:lnTo>
                  <a:pt x="497493" y="84914"/>
                </a:lnTo>
                <a:lnTo>
                  <a:pt x="493702" y="86788"/>
                </a:lnTo>
                <a:lnTo>
                  <a:pt x="489782" y="87725"/>
                </a:lnTo>
                <a:lnTo>
                  <a:pt x="482413" y="87725"/>
                </a:lnTo>
                <a:lnTo>
                  <a:pt x="479538" y="86767"/>
                </a:lnTo>
                <a:lnTo>
                  <a:pt x="477110" y="84850"/>
                </a:lnTo>
                <a:lnTo>
                  <a:pt x="474682" y="82933"/>
                </a:lnTo>
                <a:lnTo>
                  <a:pt x="476705" y="97501"/>
                </a:lnTo>
                <a:lnTo>
                  <a:pt x="488334" y="97501"/>
                </a:lnTo>
                <a:lnTo>
                  <a:pt x="493169" y="96372"/>
                </a:lnTo>
                <a:lnTo>
                  <a:pt x="497557" y="94115"/>
                </a:lnTo>
                <a:lnTo>
                  <a:pt x="503882" y="81804"/>
                </a:lnTo>
                <a:close/>
              </a:path>
              <a:path w="1861734" h="124144">
                <a:moveTo>
                  <a:pt x="552486" y="95201"/>
                </a:moveTo>
                <a:lnTo>
                  <a:pt x="552486" y="54884"/>
                </a:lnTo>
                <a:lnTo>
                  <a:pt x="552773" y="51444"/>
                </a:lnTo>
                <a:lnTo>
                  <a:pt x="553349" y="49038"/>
                </a:lnTo>
                <a:lnTo>
                  <a:pt x="553924" y="46631"/>
                </a:lnTo>
                <a:lnTo>
                  <a:pt x="555170" y="44299"/>
                </a:lnTo>
                <a:lnTo>
                  <a:pt x="557086" y="42042"/>
                </a:lnTo>
                <a:lnTo>
                  <a:pt x="559472" y="39230"/>
                </a:lnTo>
                <a:lnTo>
                  <a:pt x="562240" y="37356"/>
                </a:lnTo>
                <a:lnTo>
                  <a:pt x="565393" y="36419"/>
                </a:lnTo>
                <a:lnTo>
                  <a:pt x="567139" y="35865"/>
                </a:lnTo>
                <a:lnTo>
                  <a:pt x="569376" y="35588"/>
                </a:lnTo>
                <a:lnTo>
                  <a:pt x="577469" y="35588"/>
                </a:lnTo>
                <a:lnTo>
                  <a:pt x="581175" y="37718"/>
                </a:lnTo>
                <a:lnTo>
                  <a:pt x="583219" y="41978"/>
                </a:lnTo>
                <a:lnTo>
                  <a:pt x="584455" y="44533"/>
                </a:lnTo>
                <a:lnTo>
                  <a:pt x="585073" y="47898"/>
                </a:lnTo>
                <a:lnTo>
                  <a:pt x="585073" y="95201"/>
                </a:lnTo>
                <a:lnTo>
                  <a:pt x="596766" y="95201"/>
                </a:lnTo>
                <a:lnTo>
                  <a:pt x="596766" y="44405"/>
                </a:lnTo>
                <a:lnTo>
                  <a:pt x="595828" y="39102"/>
                </a:lnTo>
                <a:lnTo>
                  <a:pt x="593954" y="35396"/>
                </a:lnTo>
                <a:lnTo>
                  <a:pt x="590547" y="28624"/>
                </a:lnTo>
                <a:lnTo>
                  <a:pt x="583987" y="25237"/>
                </a:lnTo>
                <a:lnTo>
                  <a:pt x="569844" y="25237"/>
                </a:lnTo>
                <a:lnTo>
                  <a:pt x="565819" y="26111"/>
                </a:lnTo>
                <a:lnTo>
                  <a:pt x="562198" y="27857"/>
                </a:lnTo>
                <a:lnTo>
                  <a:pt x="558577" y="29603"/>
                </a:lnTo>
                <a:lnTo>
                  <a:pt x="555148" y="32479"/>
                </a:lnTo>
                <a:lnTo>
                  <a:pt x="551911" y="36483"/>
                </a:lnTo>
                <a:lnTo>
                  <a:pt x="551911" y="26771"/>
                </a:lnTo>
                <a:lnTo>
                  <a:pt x="540985" y="26771"/>
                </a:lnTo>
                <a:lnTo>
                  <a:pt x="540985" y="95201"/>
                </a:lnTo>
                <a:lnTo>
                  <a:pt x="552486" y="95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129283" y="4584022"/>
            <a:ext cx="0" cy="82140"/>
          </a:xfrm>
          <a:custGeom>
            <a:avLst/>
            <a:gdLst/>
            <a:ahLst/>
            <a:cxnLst/>
            <a:rect l="l" t="t" r="r" b="b"/>
            <a:pathLst>
              <a:path h="93092">
                <a:moveTo>
                  <a:pt x="0" y="0"/>
                </a:moveTo>
                <a:lnTo>
                  <a:pt x="0" y="93092"/>
                </a:lnTo>
              </a:path>
            </a:pathLst>
          </a:custGeom>
          <a:ln w="127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156661" y="4583938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086357" y="4698523"/>
            <a:ext cx="1997675" cy="108637"/>
          </a:xfrm>
          <a:custGeom>
            <a:avLst/>
            <a:gdLst/>
            <a:ahLst/>
            <a:cxnLst/>
            <a:rect l="l" t="t" r="r" b="b"/>
            <a:pathLst>
              <a:path w="2197443" h="123122">
                <a:moveTo>
                  <a:pt x="786217" y="25749"/>
                </a:moveTo>
                <a:lnTo>
                  <a:pt x="774716" y="25749"/>
                </a:lnTo>
                <a:lnTo>
                  <a:pt x="760723" y="79355"/>
                </a:lnTo>
                <a:lnTo>
                  <a:pt x="747304" y="25749"/>
                </a:lnTo>
                <a:lnTo>
                  <a:pt x="734398" y="25749"/>
                </a:lnTo>
                <a:lnTo>
                  <a:pt x="721043" y="79675"/>
                </a:lnTo>
                <a:lnTo>
                  <a:pt x="707881" y="25749"/>
                </a:lnTo>
                <a:lnTo>
                  <a:pt x="695293" y="25749"/>
                </a:lnTo>
                <a:lnTo>
                  <a:pt x="715037" y="94178"/>
                </a:lnTo>
                <a:lnTo>
                  <a:pt x="726986" y="94178"/>
                </a:lnTo>
                <a:lnTo>
                  <a:pt x="740468" y="41211"/>
                </a:lnTo>
                <a:lnTo>
                  <a:pt x="754397" y="94178"/>
                </a:lnTo>
                <a:lnTo>
                  <a:pt x="766345" y="94178"/>
                </a:lnTo>
                <a:lnTo>
                  <a:pt x="786217" y="25749"/>
                </a:lnTo>
                <a:close/>
              </a:path>
              <a:path w="2197443" h="123122">
                <a:moveTo>
                  <a:pt x="816084" y="26817"/>
                </a:moveTo>
                <a:lnTo>
                  <a:pt x="805833" y="34502"/>
                </a:lnTo>
                <a:lnTo>
                  <a:pt x="809539" y="54501"/>
                </a:lnTo>
                <a:lnTo>
                  <a:pt x="809752" y="48622"/>
                </a:lnTo>
                <a:lnTo>
                  <a:pt x="811648" y="43777"/>
                </a:lnTo>
                <a:lnTo>
                  <a:pt x="815226" y="39965"/>
                </a:lnTo>
                <a:lnTo>
                  <a:pt x="818804" y="36153"/>
                </a:lnTo>
                <a:lnTo>
                  <a:pt x="816084" y="26817"/>
                </a:lnTo>
                <a:close/>
              </a:path>
              <a:path w="2197443" h="123122">
                <a:moveTo>
                  <a:pt x="859377" y="63637"/>
                </a:moveTo>
                <a:lnTo>
                  <a:pt x="859377" y="56737"/>
                </a:lnTo>
                <a:lnTo>
                  <a:pt x="859037" y="51711"/>
                </a:lnTo>
                <a:lnTo>
                  <a:pt x="858355" y="48559"/>
                </a:lnTo>
                <a:lnTo>
                  <a:pt x="857589" y="43958"/>
                </a:lnTo>
                <a:lnTo>
                  <a:pt x="856055" y="39933"/>
                </a:lnTo>
                <a:lnTo>
                  <a:pt x="853755" y="36483"/>
                </a:lnTo>
                <a:lnTo>
                  <a:pt x="851370" y="32862"/>
                </a:lnTo>
                <a:lnTo>
                  <a:pt x="847898" y="29912"/>
                </a:lnTo>
                <a:lnTo>
                  <a:pt x="843340" y="27634"/>
                </a:lnTo>
                <a:lnTo>
                  <a:pt x="838782" y="25355"/>
                </a:lnTo>
                <a:lnTo>
                  <a:pt x="834075" y="24215"/>
                </a:lnTo>
                <a:lnTo>
                  <a:pt x="829051" y="24215"/>
                </a:lnTo>
                <a:lnTo>
                  <a:pt x="816084" y="26817"/>
                </a:lnTo>
                <a:lnTo>
                  <a:pt x="818804" y="36153"/>
                </a:lnTo>
                <a:lnTo>
                  <a:pt x="823234" y="34247"/>
                </a:lnTo>
                <a:lnTo>
                  <a:pt x="835885" y="34247"/>
                </a:lnTo>
                <a:lnTo>
                  <a:pt x="841146" y="37015"/>
                </a:lnTo>
                <a:lnTo>
                  <a:pt x="844298" y="42553"/>
                </a:lnTo>
                <a:lnTo>
                  <a:pt x="846002" y="45534"/>
                </a:lnTo>
                <a:lnTo>
                  <a:pt x="847089" y="49517"/>
                </a:lnTo>
                <a:lnTo>
                  <a:pt x="847557" y="54501"/>
                </a:lnTo>
                <a:lnTo>
                  <a:pt x="809539" y="54501"/>
                </a:lnTo>
                <a:lnTo>
                  <a:pt x="805833" y="34502"/>
                </a:lnTo>
                <a:lnTo>
                  <a:pt x="804131" y="36624"/>
                </a:lnTo>
                <a:lnTo>
                  <a:pt x="798699" y="47694"/>
                </a:lnTo>
                <a:lnTo>
                  <a:pt x="796888" y="61273"/>
                </a:lnTo>
                <a:lnTo>
                  <a:pt x="796940" y="63797"/>
                </a:lnTo>
                <a:lnTo>
                  <a:pt x="799462" y="77140"/>
                </a:lnTo>
                <a:lnTo>
                  <a:pt x="805769" y="87310"/>
                </a:lnTo>
                <a:lnTo>
                  <a:pt x="811690" y="93508"/>
                </a:lnTo>
                <a:lnTo>
                  <a:pt x="818910" y="96606"/>
                </a:lnTo>
                <a:lnTo>
                  <a:pt x="830923" y="96606"/>
                </a:lnTo>
                <a:lnTo>
                  <a:pt x="834054" y="96266"/>
                </a:lnTo>
                <a:lnTo>
                  <a:pt x="836823" y="95584"/>
                </a:lnTo>
                <a:lnTo>
                  <a:pt x="841977" y="94391"/>
                </a:lnTo>
                <a:lnTo>
                  <a:pt x="846300" y="92091"/>
                </a:lnTo>
                <a:lnTo>
                  <a:pt x="849793" y="88684"/>
                </a:lnTo>
                <a:lnTo>
                  <a:pt x="851881" y="86724"/>
                </a:lnTo>
                <a:lnTo>
                  <a:pt x="853766" y="84200"/>
                </a:lnTo>
                <a:lnTo>
                  <a:pt x="855448" y="81112"/>
                </a:lnTo>
                <a:lnTo>
                  <a:pt x="857131" y="78024"/>
                </a:lnTo>
                <a:lnTo>
                  <a:pt x="858121" y="75223"/>
                </a:lnTo>
                <a:lnTo>
                  <a:pt x="858419" y="72710"/>
                </a:lnTo>
                <a:lnTo>
                  <a:pt x="847110" y="72710"/>
                </a:lnTo>
                <a:lnTo>
                  <a:pt x="846257" y="75735"/>
                </a:lnTo>
                <a:lnTo>
                  <a:pt x="844810" y="78397"/>
                </a:lnTo>
                <a:lnTo>
                  <a:pt x="842765" y="80697"/>
                </a:lnTo>
                <a:lnTo>
                  <a:pt x="839187" y="84658"/>
                </a:lnTo>
                <a:lnTo>
                  <a:pt x="834395" y="86639"/>
                </a:lnTo>
                <a:lnTo>
                  <a:pt x="821956" y="86639"/>
                </a:lnTo>
                <a:lnTo>
                  <a:pt x="817207" y="84541"/>
                </a:lnTo>
                <a:lnTo>
                  <a:pt x="814140" y="80346"/>
                </a:lnTo>
                <a:lnTo>
                  <a:pt x="811073" y="76150"/>
                </a:lnTo>
                <a:lnTo>
                  <a:pt x="809433" y="70581"/>
                </a:lnTo>
                <a:lnTo>
                  <a:pt x="809220" y="63637"/>
                </a:lnTo>
                <a:lnTo>
                  <a:pt x="859377" y="63637"/>
                </a:lnTo>
                <a:close/>
              </a:path>
              <a:path w="2197443" h="123122">
                <a:moveTo>
                  <a:pt x="877056" y="26068"/>
                </a:moveTo>
                <a:lnTo>
                  <a:pt x="877056" y="94178"/>
                </a:lnTo>
                <a:lnTo>
                  <a:pt x="888749" y="94178"/>
                </a:lnTo>
                <a:lnTo>
                  <a:pt x="888749" y="26068"/>
                </a:lnTo>
                <a:lnTo>
                  <a:pt x="877056" y="26068"/>
                </a:lnTo>
                <a:close/>
              </a:path>
              <a:path w="2197443" h="123122">
                <a:moveTo>
                  <a:pt x="877056" y="319"/>
                </a:moveTo>
                <a:lnTo>
                  <a:pt x="877056" y="13353"/>
                </a:lnTo>
                <a:lnTo>
                  <a:pt x="888749" y="13353"/>
                </a:lnTo>
                <a:lnTo>
                  <a:pt x="888749" y="319"/>
                </a:lnTo>
                <a:lnTo>
                  <a:pt x="877056" y="319"/>
                </a:lnTo>
                <a:close/>
              </a:path>
              <a:path w="2197443" h="123122">
                <a:moveTo>
                  <a:pt x="919238" y="27751"/>
                </a:moveTo>
                <a:lnTo>
                  <a:pt x="913636" y="34183"/>
                </a:lnTo>
                <a:lnTo>
                  <a:pt x="917055" y="69686"/>
                </a:lnTo>
                <a:lnTo>
                  <a:pt x="917055" y="55417"/>
                </a:lnTo>
                <a:lnTo>
                  <a:pt x="917843" y="50113"/>
                </a:lnTo>
                <a:lnTo>
                  <a:pt x="919419" y="46067"/>
                </a:lnTo>
                <a:lnTo>
                  <a:pt x="926000" y="24535"/>
                </a:lnTo>
                <a:lnTo>
                  <a:pt x="919238" y="27751"/>
                </a:lnTo>
                <a:close/>
              </a:path>
              <a:path w="2197443" h="123122">
                <a:moveTo>
                  <a:pt x="919035" y="102676"/>
                </a:moveTo>
                <a:lnTo>
                  <a:pt x="907342" y="102676"/>
                </a:lnTo>
                <a:lnTo>
                  <a:pt x="907939" y="109705"/>
                </a:lnTo>
                <a:lnTo>
                  <a:pt x="910750" y="114869"/>
                </a:lnTo>
                <a:lnTo>
                  <a:pt x="915777" y="118170"/>
                </a:lnTo>
                <a:lnTo>
                  <a:pt x="920803" y="121472"/>
                </a:lnTo>
                <a:lnTo>
                  <a:pt x="927001" y="123122"/>
                </a:lnTo>
                <a:lnTo>
                  <a:pt x="934370" y="123122"/>
                </a:lnTo>
                <a:lnTo>
                  <a:pt x="940569" y="122745"/>
                </a:lnTo>
                <a:lnTo>
                  <a:pt x="953202" y="118399"/>
                </a:lnTo>
                <a:lnTo>
                  <a:pt x="961398" y="109193"/>
                </a:lnTo>
                <a:lnTo>
                  <a:pt x="963954" y="104167"/>
                </a:lnTo>
                <a:lnTo>
                  <a:pt x="965232" y="97309"/>
                </a:lnTo>
                <a:lnTo>
                  <a:pt x="965232" y="26388"/>
                </a:lnTo>
                <a:lnTo>
                  <a:pt x="954625" y="26388"/>
                </a:lnTo>
                <a:lnTo>
                  <a:pt x="954625" y="35013"/>
                </a:lnTo>
                <a:lnTo>
                  <a:pt x="952368" y="32159"/>
                </a:lnTo>
                <a:lnTo>
                  <a:pt x="950153" y="29987"/>
                </a:lnTo>
                <a:lnTo>
                  <a:pt x="947980" y="28496"/>
                </a:lnTo>
                <a:lnTo>
                  <a:pt x="943976" y="25855"/>
                </a:lnTo>
                <a:lnTo>
                  <a:pt x="939290" y="24535"/>
                </a:lnTo>
                <a:lnTo>
                  <a:pt x="926000" y="24535"/>
                </a:lnTo>
                <a:lnTo>
                  <a:pt x="919419" y="46067"/>
                </a:lnTo>
                <a:lnTo>
                  <a:pt x="922400" y="38485"/>
                </a:lnTo>
                <a:lnTo>
                  <a:pt x="927938" y="34694"/>
                </a:lnTo>
                <a:lnTo>
                  <a:pt x="941441" y="34694"/>
                </a:lnTo>
                <a:lnTo>
                  <a:pt x="945892" y="36738"/>
                </a:lnTo>
                <a:lnTo>
                  <a:pt x="949386" y="40828"/>
                </a:lnTo>
                <a:lnTo>
                  <a:pt x="952879" y="44917"/>
                </a:lnTo>
                <a:lnTo>
                  <a:pt x="954625" y="51200"/>
                </a:lnTo>
                <a:lnTo>
                  <a:pt x="954625" y="65299"/>
                </a:lnTo>
                <a:lnTo>
                  <a:pt x="953688" y="70218"/>
                </a:lnTo>
                <a:lnTo>
                  <a:pt x="951814" y="74436"/>
                </a:lnTo>
                <a:lnTo>
                  <a:pt x="948449" y="81890"/>
                </a:lnTo>
                <a:lnTo>
                  <a:pt x="942634" y="85617"/>
                </a:lnTo>
                <a:lnTo>
                  <a:pt x="929088" y="85617"/>
                </a:lnTo>
                <a:lnTo>
                  <a:pt x="924882" y="83604"/>
                </a:lnTo>
                <a:lnTo>
                  <a:pt x="921751" y="79579"/>
                </a:lnTo>
                <a:lnTo>
                  <a:pt x="918620" y="75554"/>
                </a:lnTo>
                <a:lnTo>
                  <a:pt x="917055" y="69686"/>
                </a:lnTo>
                <a:lnTo>
                  <a:pt x="913636" y="34183"/>
                </a:lnTo>
                <a:lnTo>
                  <a:pt x="912089" y="36119"/>
                </a:lnTo>
                <a:lnTo>
                  <a:pt x="906947" y="47031"/>
                </a:lnTo>
                <a:lnTo>
                  <a:pt x="905234" y="61018"/>
                </a:lnTo>
                <a:lnTo>
                  <a:pt x="905278" y="63621"/>
                </a:lnTo>
                <a:lnTo>
                  <a:pt x="907634" y="77587"/>
                </a:lnTo>
                <a:lnTo>
                  <a:pt x="913572" y="87118"/>
                </a:lnTo>
                <a:lnTo>
                  <a:pt x="919131" y="92379"/>
                </a:lnTo>
                <a:lnTo>
                  <a:pt x="925617" y="95009"/>
                </a:lnTo>
                <a:lnTo>
                  <a:pt x="938353" y="95009"/>
                </a:lnTo>
                <a:lnTo>
                  <a:pt x="942634" y="94157"/>
                </a:lnTo>
                <a:lnTo>
                  <a:pt x="945872" y="92453"/>
                </a:lnTo>
                <a:lnTo>
                  <a:pt x="949109" y="90750"/>
                </a:lnTo>
                <a:lnTo>
                  <a:pt x="951878" y="88151"/>
                </a:lnTo>
                <a:lnTo>
                  <a:pt x="954178" y="84658"/>
                </a:lnTo>
                <a:lnTo>
                  <a:pt x="954306" y="94072"/>
                </a:lnTo>
                <a:lnTo>
                  <a:pt x="953560" y="100610"/>
                </a:lnTo>
                <a:lnTo>
                  <a:pt x="951942" y="104274"/>
                </a:lnTo>
                <a:lnTo>
                  <a:pt x="949215" y="110493"/>
                </a:lnTo>
                <a:lnTo>
                  <a:pt x="943444" y="113602"/>
                </a:lnTo>
                <a:lnTo>
                  <a:pt x="929046" y="113602"/>
                </a:lnTo>
                <a:lnTo>
                  <a:pt x="924956" y="112324"/>
                </a:lnTo>
                <a:lnTo>
                  <a:pt x="922358" y="109768"/>
                </a:lnTo>
                <a:lnTo>
                  <a:pt x="920697" y="108107"/>
                </a:lnTo>
                <a:lnTo>
                  <a:pt x="919589" y="105743"/>
                </a:lnTo>
                <a:lnTo>
                  <a:pt x="919035" y="102676"/>
                </a:lnTo>
                <a:close/>
              </a:path>
              <a:path w="2197443" h="123122">
                <a:moveTo>
                  <a:pt x="1026061" y="36248"/>
                </a:moveTo>
                <a:lnTo>
                  <a:pt x="1028148" y="39997"/>
                </a:lnTo>
                <a:lnTo>
                  <a:pt x="1029426" y="42340"/>
                </a:lnTo>
                <a:lnTo>
                  <a:pt x="1030065" y="46024"/>
                </a:lnTo>
                <a:lnTo>
                  <a:pt x="1030065" y="94178"/>
                </a:lnTo>
                <a:lnTo>
                  <a:pt x="1041886" y="94178"/>
                </a:lnTo>
                <a:lnTo>
                  <a:pt x="1041886" y="43554"/>
                </a:lnTo>
                <a:lnTo>
                  <a:pt x="1040927" y="38293"/>
                </a:lnTo>
                <a:lnTo>
                  <a:pt x="1039010" y="34502"/>
                </a:lnTo>
                <a:lnTo>
                  <a:pt x="1035475" y="27559"/>
                </a:lnTo>
                <a:lnTo>
                  <a:pt x="1028744" y="24087"/>
                </a:lnTo>
                <a:lnTo>
                  <a:pt x="1013281" y="24087"/>
                </a:lnTo>
                <a:lnTo>
                  <a:pt x="1008660" y="25301"/>
                </a:lnTo>
                <a:lnTo>
                  <a:pt x="1004954" y="27729"/>
                </a:lnTo>
                <a:lnTo>
                  <a:pt x="1002781" y="29135"/>
                </a:lnTo>
                <a:lnTo>
                  <a:pt x="1000332" y="31563"/>
                </a:lnTo>
                <a:lnTo>
                  <a:pt x="997606" y="35013"/>
                </a:lnTo>
                <a:lnTo>
                  <a:pt x="997606" y="0"/>
                </a:lnTo>
                <a:lnTo>
                  <a:pt x="986105" y="0"/>
                </a:lnTo>
                <a:lnTo>
                  <a:pt x="986105" y="94178"/>
                </a:lnTo>
                <a:lnTo>
                  <a:pt x="997606" y="94178"/>
                </a:lnTo>
                <a:lnTo>
                  <a:pt x="997606" y="48772"/>
                </a:lnTo>
                <a:lnTo>
                  <a:pt x="999543" y="42574"/>
                </a:lnTo>
                <a:lnTo>
                  <a:pt x="1003420" y="39294"/>
                </a:lnTo>
                <a:lnTo>
                  <a:pt x="1007297" y="36014"/>
                </a:lnTo>
                <a:lnTo>
                  <a:pt x="1011620" y="34374"/>
                </a:lnTo>
                <a:lnTo>
                  <a:pt x="1022142" y="34374"/>
                </a:lnTo>
                <a:lnTo>
                  <a:pt x="1026061" y="36248"/>
                </a:lnTo>
                <a:close/>
              </a:path>
              <a:path w="2197443" h="123122">
                <a:moveTo>
                  <a:pt x="1107762" y="85233"/>
                </a:moveTo>
                <a:lnTo>
                  <a:pt x="1104866" y="81528"/>
                </a:lnTo>
                <a:lnTo>
                  <a:pt x="1103290" y="79483"/>
                </a:lnTo>
                <a:lnTo>
                  <a:pt x="1102331" y="76544"/>
                </a:lnTo>
                <a:lnTo>
                  <a:pt x="1101990" y="72710"/>
                </a:lnTo>
                <a:lnTo>
                  <a:pt x="1090937" y="72710"/>
                </a:lnTo>
                <a:lnTo>
                  <a:pt x="1091235" y="79526"/>
                </a:lnTo>
                <a:lnTo>
                  <a:pt x="1093503" y="85244"/>
                </a:lnTo>
                <a:lnTo>
                  <a:pt x="1097741" y="89866"/>
                </a:lnTo>
                <a:lnTo>
                  <a:pt x="1101980" y="94487"/>
                </a:lnTo>
                <a:lnTo>
                  <a:pt x="1109189" y="96798"/>
                </a:lnTo>
                <a:lnTo>
                  <a:pt x="1128827" y="96798"/>
                </a:lnTo>
                <a:lnTo>
                  <a:pt x="1135866" y="94583"/>
                </a:lnTo>
                <a:lnTo>
                  <a:pt x="1140487" y="90153"/>
                </a:lnTo>
                <a:lnTo>
                  <a:pt x="1145110" y="85723"/>
                </a:lnTo>
                <a:lnTo>
                  <a:pt x="1147421" y="80463"/>
                </a:lnTo>
                <a:lnTo>
                  <a:pt x="1147421" y="68067"/>
                </a:lnTo>
                <a:lnTo>
                  <a:pt x="1145184" y="63446"/>
                </a:lnTo>
                <a:lnTo>
                  <a:pt x="1140711" y="60507"/>
                </a:lnTo>
                <a:lnTo>
                  <a:pt x="1137900" y="58632"/>
                </a:lnTo>
                <a:lnTo>
                  <a:pt x="1132362" y="56694"/>
                </a:lnTo>
                <a:lnTo>
                  <a:pt x="1124098" y="54692"/>
                </a:lnTo>
                <a:lnTo>
                  <a:pt x="1116495" y="52839"/>
                </a:lnTo>
                <a:lnTo>
                  <a:pt x="1113172" y="52030"/>
                </a:lnTo>
                <a:lnTo>
                  <a:pt x="1110659" y="51093"/>
                </a:lnTo>
                <a:lnTo>
                  <a:pt x="1108954" y="50028"/>
                </a:lnTo>
                <a:lnTo>
                  <a:pt x="1106016" y="48239"/>
                </a:lnTo>
                <a:lnTo>
                  <a:pt x="1104546" y="45854"/>
                </a:lnTo>
                <a:lnTo>
                  <a:pt x="1104546" y="40146"/>
                </a:lnTo>
                <a:lnTo>
                  <a:pt x="1105664" y="37952"/>
                </a:lnTo>
                <a:lnTo>
                  <a:pt x="1107901" y="36291"/>
                </a:lnTo>
                <a:lnTo>
                  <a:pt x="1110137" y="34630"/>
                </a:lnTo>
                <a:lnTo>
                  <a:pt x="1113427" y="33799"/>
                </a:lnTo>
                <a:lnTo>
                  <a:pt x="1124290" y="33799"/>
                </a:lnTo>
                <a:lnTo>
                  <a:pt x="1128869" y="35311"/>
                </a:lnTo>
                <a:lnTo>
                  <a:pt x="1131510" y="38336"/>
                </a:lnTo>
                <a:lnTo>
                  <a:pt x="1133128" y="40465"/>
                </a:lnTo>
                <a:lnTo>
                  <a:pt x="1134045" y="42830"/>
                </a:lnTo>
                <a:lnTo>
                  <a:pt x="1134258" y="45428"/>
                </a:lnTo>
                <a:lnTo>
                  <a:pt x="1145120" y="45428"/>
                </a:lnTo>
                <a:lnTo>
                  <a:pt x="1145205" y="40998"/>
                </a:lnTo>
                <a:lnTo>
                  <a:pt x="1143821" y="36866"/>
                </a:lnTo>
                <a:lnTo>
                  <a:pt x="1140967" y="33033"/>
                </a:lnTo>
                <a:lnTo>
                  <a:pt x="1136409" y="26984"/>
                </a:lnTo>
                <a:lnTo>
                  <a:pt x="1128976" y="23960"/>
                </a:lnTo>
                <a:lnTo>
                  <a:pt x="1110787" y="23960"/>
                </a:lnTo>
                <a:lnTo>
                  <a:pt x="1104514" y="25962"/>
                </a:lnTo>
                <a:lnTo>
                  <a:pt x="1099850" y="29966"/>
                </a:lnTo>
                <a:lnTo>
                  <a:pt x="1095186" y="33970"/>
                </a:lnTo>
                <a:lnTo>
                  <a:pt x="1092853" y="39209"/>
                </a:lnTo>
                <a:lnTo>
                  <a:pt x="1092853" y="51178"/>
                </a:lnTo>
                <a:lnTo>
                  <a:pt x="1095323" y="55480"/>
                </a:lnTo>
                <a:lnTo>
                  <a:pt x="1100265" y="58590"/>
                </a:lnTo>
                <a:lnTo>
                  <a:pt x="1103034" y="60379"/>
                </a:lnTo>
                <a:lnTo>
                  <a:pt x="1107336" y="61998"/>
                </a:lnTo>
                <a:lnTo>
                  <a:pt x="1113172" y="63446"/>
                </a:lnTo>
                <a:lnTo>
                  <a:pt x="1122309" y="65746"/>
                </a:lnTo>
                <a:lnTo>
                  <a:pt x="1127208" y="66981"/>
                </a:lnTo>
                <a:lnTo>
                  <a:pt x="1130488" y="68067"/>
                </a:lnTo>
                <a:lnTo>
                  <a:pt x="1132149" y="69004"/>
                </a:lnTo>
                <a:lnTo>
                  <a:pt x="1134748" y="70538"/>
                </a:lnTo>
                <a:lnTo>
                  <a:pt x="1136047" y="72774"/>
                </a:lnTo>
                <a:lnTo>
                  <a:pt x="1136047" y="79589"/>
                </a:lnTo>
                <a:lnTo>
                  <a:pt x="1134428" y="82454"/>
                </a:lnTo>
                <a:lnTo>
                  <a:pt x="1131191" y="84307"/>
                </a:lnTo>
                <a:lnTo>
                  <a:pt x="1127954" y="86160"/>
                </a:lnTo>
                <a:lnTo>
                  <a:pt x="1124205" y="87086"/>
                </a:lnTo>
                <a:lnTo>
                  <a:pt x="1112789" y="87086"/>
                </a:lnTo>
                <a:lnTo>
                  <a:pt x="1107762" y="85233"/>
                </a:lnTo>
                <a:close/>
              </a:path>
              <a:path w="2197443" h="123122">
                <a:moveTo>
                  <a:pt x="1236140" y="78109"/>
                </a:moveTo>
                <a:lnTo>
                  <a:pt x="1233307" y="83881"/>
                </a:lnTo>
                <a:lnTo>
                  <a:pt x="1228078" y="86767"/>
                </a:lnTo>
                <a:lnTo>
                  <a:pt x="1213510" y="86767"/>
                </a:lnTo>
                <a:lnTo>
                  <a:pt x="1208441" y="84339"/>
                </a:lnTo>
                <a:lnTo>
                  <a:pt x="1205246" y="79483"/>
                </a:lnTo>
                <a:lnTo>
                  <a:pt x="1209953" y="96670"/>
                </a:lnTo>
                <a:lnTo>
                  <a:pt x="1221588" y="96622"/>
                </a:lnTo>
                <a:lnTo>
                  <a:pt x="1234903" y="93598"/>
                </a:lnTo>
                <a:lnTo>
                  <a:pt x="1236140" y="78109"/>
                </a:lnTo>
                <a:close/>
              </a:path>
              <a:path w="2197443" h="123122">
                <a:moveTo>
                  <a:pt x="1188633" y="61465"/>
                </a:moveTo>
                <a:lnTo>
                  <a:pt x="1188661" y="63311"/>
                </a:lnTo>
                <a:lnTo>
                  <a:pt x="1190958" y="76668"/>
                </a:lnTo>
                <a:lnTo>
                  <a:pt x="1196940" y="87118"/>
                </a:lnTo>
                <a:lnTo>
                  <a:pt x="1202477" y="93486"/>
                </a:lnTo>
                <a:lnTo>
                  <a:pt x="1209953" y="96670"/>
                </a:lnTo>
                <a:lnTo>
                  <a:pt x="1205246" y="79483"/>
                </a:lnTo>
                <a:lnTo>
                  <a:pt x="1202051" y="74627"/>
                </a:lnTo>
                <a:lnTo>
                  <a:pt x="1200454" y="68557"/>
                </a:lnTo>
                <a:lnTo>
                  <a:pt x="1200454" y="53691"/>
                </a:lnTo>
                <a:lnTo>
                  <a:pt x="1202051" y="47217"/>
                </a:lnTo>
                <a:lnTo>
                  <a:pt x="1205246" y="41850"/>
                </a:lnTo>
                <a:lnTo>
                  <a:pt x="1208441" y="36483"/>
                </a:lnTo>
                <a:lnTo>
                  <a:pt x="1213553" y="33799"/>
                </a:lnTo>
                <a:lnTo>
                  <a:pt x="1228504" y="33799"/>
                </a:lnTo>
                <a:lnTo>
                  <a:pt x="1234085" y="36951"/>
                </a:lnTo>
                <a:lnTo>
                  <a:pt x="1237322" y="43255"/>
                </a:lnTo>
                <a:lnTo>
                  <a:pt x="1239367" y="47260"/>
                </a:lnTo>
                <a:lnTo>
                  <a:pt x="1240389" y="52456"/>
                </a:lnTo>
                <a:lnTo>
                  <a:pt x="1240389" y="65916"/>
                </a:lnTo>
                <a:lnTo>
                  <a:pt x="1238973" y="72338"/>
                </a:lnTo>
                <a:lnTo>
                  <a:pt x="1236140" y="78109"/>
                </a:lnTo>
                <a:lnTo>
                  <a:pt x="1234903" y="93598"/>
                </a:lnTo>
                <a:lnTo>
                  <a:pt x="1244351" y="85872"/>
                </a:lnTo>
                <a:lnTo>
                  <a:pt x="1246010" y="83450"/>
                </a:lnTo>
                <a:lnTo>
                  <a:pt x="1250804" y="72130"/>
                </a:lnTo>
                <a:lnTo>
                  <a:pt x="1252401" y="58526"/>
                </a:lnTo>
                <a:lnTo>
                  <a:pt x="1252348" y="55956"/>
                </a:lnTo>
                <a:lnTo>
                  <a:pt x="1249754" y="42500"/>
                </a:lnTo>
                <a:lnTo>
                  <a:pt x="1243264" y="32585"/>
                </a:lnTo>
                <a:lnTo>
                  <a:pt x="1237173" y="26707"/>
                </a:lnTo>
                <a:lnTo>
                  <a:pt x="1229718" y="23768"/>
                </a:lnTo>
                <a:lnTo>
                  <a:pt x="1220625" y="23769"/>
                </a:lnTo>
                <a:lnTo>
                  <a:pt x="1207532" y="26372"/>
                </a:lnTo>
                <a:lnTo>
                  <a:pt x="1197387" y="33991"/>
                </a:lnTo>
                <a:lnTo>
                  <a:pt x="1195426" y="36526"/>
                </a:lnTo>
                <a:lnTo>
                  <a:pt x="1190331" y="47632"/>
                </a:lnTo>
                <a:lnTo>
                  <a:pt x="1188633" y="61465"/>
                </a:lnTo>
                <a:close/>
              </a:path>
              <a:path w="2197443" h="123122">
                <a:moveTo>
                  <a:pt x="1281133" y="94178"/>
                </a:moveTo>
                <a:lnTo>
                  <a:pt x="1281133" y="53862"/>
                </a:lnTo>
                <a:lnTo>
                  <a:pt x="1281421" y="50422"/>
                </a:lnTo>
                <a:lnTo>
                  <a:pt x="1281996" y="48016"/>
                </a:lnTo>
                <a:lnTo>
                  <a:pt x="1282571" y="45609"/>
                </a:lnTo>
                <a:lnTo>
                  <a:pt x="1283817" y="43277"/>
                </a:lnTo>
                <a:lnTo>
                  <a:pt x="1285734" y="41019"/>
                </a:lnTo>
                <a:lnTo>
                  <a:pt x="1288119" y="38208"/>
                </a:lnTo>
                <a:lnTo>
                  <a:pt x="1290887" y="36334"/>
                </a:lnTo>
                <a:lnTo>
                  <a:pt x="1294040" y="35397"/>
                </a:lnTo>
                <a:lnTo>
                  <a:pt x="1295787" y="34843"/>
                </a:lnTo>
                <a:lnTo>
                  <a:pt x="1298023" y="34566"/>
                </a:lnTo>
                <a:lnTo>
                  <a:pt x="1306116" y="34566"/>
                </a:lnTo>
                <a:lnTo>
                  <a:pt x="1309822" y="36696"/>
                </a:lnTo>
                <a:lnTo>
                  <a:pt x="1311867" y="40955"/>
                </a:lnTo>
                <a:lnTo>
                  <a:pt x="1313103" y="43511"/>
                </a:lnTo>
                <a:lnTo>
                  <a:pt x="1313720" y="46876"/>
                </a:lnTo>
                <a:lnTo>
                  <a:pt x="1313720" y="94179"/>
                </a:lnTo>
                <a:lnTo>
                  <a:pt x="1325413" y="94179"/>
                </a:lnTo>
                <a:lnTo>
                  <a:pt x="1325413" y="43383"/>
                </a:lnTo>
                <a:lnTo>
                  <a:pt x="1324476" y="38080"/>
                </a:lnTo>
                <a:lnTo>
                  <a:pt x="1322602" y="34374"/>
                </a:lnTo>
                <a:lnTo>
                  <a:pt x="1319194" y="27602"/>
                </a:lnTo>
                <a:lnTo>
                  <a:pt x="1312634" y="24215"/>
                </a:lnTo>
                <a:lnTo>
                  <a:pt x="1298492" y="24215"/>
                </a:lnTo>
                <a:lnTo>
                  <a:pt x="1294466" y="25089"/>
                </a:lnTo>
                <a:lnTo>
                  <a:pt x="1290845" y="26835"/>
                </a:lnTo>
                <a:lnTo>
                  <a:pt x="1287225" y="28582"/>
                </a:lnTo>
                <a:lnTo>
                  <a:pt x="1283796" y="31456"/>
                </a:lnTo>
                <a:lnTo>
                  <a:pt x="1280558" y="35461"/>
                </a:lnTo>
                <a:lnTo>
                  <a:pt x="1280558" y="25749"/>
                </a:lnTo>
                <a:lnTo>
                  <a:pt x="1269632" y="25749"/>
                </a:lnTo>
                <a:lnTo>
                  <a:pt x="1269632" y="94178"/>
                </a:lnTo>
                <a:lnTo>
                  <a:pt x="1281133" y="94178"/>
                </a:lnTo>
                <a:close/>
              </a:path>
              <a:path w="2197443" h="123122">
                <a:moveTo>
                  <a:pt x="1377467" y="64958"/>
                </a:moveTo>
                <a:lnTo>
                  <a:pt x="1375486" y="69878"/>
                </a:lnTo>
                <a:lnTo>
                  <a:pt x="1375486" y="82018"/>
                </a:lnTo>
                <a:lnTo>
                  <a:pt x="1377499" y="86841"/>
                </a:lnTo>
                <a:lnTo>
                  <a:pt x="1381524" y="90696"/>
                </a:lnTo>
                <a:lnTo>
                  <a:pt x="1385550" y="94551"/>
                </a:lnTo>
                <a:lnTo>
                  <a:pt x="1390736" y="96479"/>
                </a:lnTo>
                <a:lnTo>
                  <a:pt x="1388713" y="81911"/>
                </a:lnTo>
                <a:lnTo>
                  <a:pt x="1387499" y="79291"/>
                </a:lnTo>
                <a:lnTo>
                  <a:pt x="1387499" y="71582"/>
                </a:lnTo>
                <a:lnTo>
                  <a:pt x="1389266" y="68387"/>
                </a:lnTo>
                <a:lnTo>
                  <a:pt x="1392802" y="66385"/>
                </a:lnTo>
                <a:lnTo>
                  <a:pt x="1394889" y="65192"/>
                </a:lnTo>
                <a:lnTo>
                  <a:pt x="1398020" y="64319"/>
                </a:lnTo>
                <a:lnTo>
                  <a:pt x="1402195" y="63765"/>
                </a:lnTo>
                <a:lnTo>
                  <a:pt x="1409159" y="62871"/>
                </a:lnTo>
                <a:lnTo>
                  <a:pt x="1413462" y="62189"/>
                </a:lnTo>
                <a:lnTo>
                  <a:pt x="1415677" y="61593"/>
                </a:lnTo>
                <a:lnTo>
                  <a:pt x="1417891" y="60997"/>
                </a:lnTo>
                <a:lnTo>
                  <a:pt x="1421108" y="59357"/>
                </a:lnTo>
                <a:lnTo>
                  <a:pt x="1421108" y="75692"/>
                </a:lnTo>
                <a:lnTo>
                  <a:pt x="1417913" y="80782"/>
                </a:lnTo>
                <a:lnTo>
                  <a:pt x="1411587" y="93092"/>
                </a:lnTo>
                <a:lnTo>
                  <a:pt x="1415975" y="90835"/>
                </a:lnTo>
                <a:lnTo>
                  <a:pt x="1419340" y="88173"/>
                </a:lnTo>
                <a:lnTo>
                  <a:pt x="1421683" y="85106"/>
                </a:lnTo>
                <a:lnTo>
                  <a:pt x="1422066" y="87832"/>
                </a:lnTo>
                <a:lnTo>
                  <a:pt x="1423664" y="91431"/>
                </a:lnTo>
                <a:lnTo>
                  <a:pt x="1425453" y="94242"/>
                </a:lnTo>
                <a:lnTo>
                  <a:pt x="1428328" y="95648"/>
                </a:lnTo>
                <a:lnTo>
                  <a:pt x="1433908" y="95648"/>
                </a:lnTo>
                <a:lnTo>
                  <a:pt x="1437060" y="95329"/>
                </a:lnTo>
                <a:lnTo>
                  <a:pt x="1440213" y="94498"/>
                </a:lnTo>
                <a:lnTo>
                  <a:pt x="1440213" y="86000"/>
                </a:lnTo>
                <a:lnTo>
                  <a:pt x="1438807" y="86224"/>
                </a:lnTo>
                <a:lnTo>
                  <a:pt x="1436443" y="86384"/>
                </a:lnTo>
                <a:lnTo>
                  <a:pt x="1433344" y="85297"/>
                </a:lnTo>
                <a:lnTo>
                  <a:pt x="1432609" y="82422"/>
                </a:lnTo>
                <a:lnTo>
                  <a:pt x="1432609" y="36525"/>
                </a:lnTo>
                <a:lnTo>
                  <a:pt x="1430117" y="31755"/>
                </a:lnTo>
                <a:lnTo>
                  <a:pt x="1425133" y="28688"/>
                </a:lnTo>
                <a:lnTo>
                  <a:pt x="1420107" y="25621"/>
                </a:lnTo>
                <a:lnTo>
                  <a:pt x="1413567" y="24088"/>
                </a:lnTo>
                <a:lnTo>
                  <a:pt x="1398574" y="24088"/>
                </a:lnTo>
                <a:lnTo>
                  <a:pt x="1392472" y="25738"/>
                </a:lnTo>
                <a:lnTo>
                  <a:pt x="1387211" y="29039"/>
                </a:lnTo>
                <a:lnTo>
                  <a:pt x="1381950" y="32340"/>
                </a:lnTo>
                <a:lnTo>
                  <a:pt x="1379213" y="38208"/>
                </a:lnTo>
                <a:lnTo>
                  <a:pt x="1379000" y="46642"/>
                </a:lnTo>
                <a:lnTo>
                  <a:pt x="1389735" y="46642"/>
                </a:lnTo>
                <a:lnTo>
                  <a:pt x="1390161" y="43106"/>
                </a:lnTo>
                <a:lnTo>
                  <a:pt x="1391077" y="40444"/>
                </a:lnTo>
                <a:lnTo>
                  <a:pt x="1392482" y="38655"/>
                </a:lnTo>
                <a:lnTo>
                  <a:pt x="1394996" y="35418"/>
                </a:lnTo>
                <a:lnTo>
                  <a:pt x="1399255" y="33799"/>
                </a:lnTo>
                <a:lnTo>
                  <a:pt x="1410459" y="33799"/>
                </a:lnTo>
                <a:lnTo>
                  <a:pt x="1414452" y="34683"/>
                </a:lnTo>
                <a:lnTo>
                  <a:pt x="1417242" y="36451"/>
                </a:lnTo>
                <a:lnTo>
                  <a:pt x="1420032" y="38219"/>
                </a:lnTo>
                <a:lnTo>
                  <a:pt x="1421427" y="41062"/>
                </a:lnTo>
                <a:lnTo>
                  <a:pt x="1421427" y="46897"/>
                </a:lnTo>
                <a:lnTo>
                  <a:pt x="1420661" y="49389"/>
                </a:lnTo>
                <a:lnTo>
                  <a:pt x="1417998" y="52371"/>
                </a:lnTo>
                <a:lnTo>
                  <a:pt x="1415357" y="52712"/>
                </a:lnTo>
                <a:lnTo>
                  <a:pt x="1397019" y="55012"/>
                </a:lnTo>
                <a:lnTo>
                  <a:pt x="1390587" y="55821"/>
                </a:lnTo>
                <a:lnTo>
                  <a:pt x="1385390" y="57972"/>
                </a:lnTo>
                <a:lnTo>
                  <a:pt x="1381428" y="61465"/>
                </a:lnTo>
                <a:lnTo>
                  <a:pt x="1377467" y="64958"/>
                </a:lnTo>
                <a:close/>
              </a:path>
              <a:path w="2197443" h="123122">
                <a:moveTo>
                  <a:pt x="1417913" y="80782"/>
                </a:moveTo>
                <a:lnTo>
                  <a:pt x="1411523" y="83892"/>
                </a:lnTo>
                <a:lnTo>
                  <a:pt x="1407732" y="85766"/>
                </a:lnTo>
                <a:lnTo>
                  <a:pt x="1403813" y="86703"/>
                </a:lnTo>
                <a:lnTo>
                  <a:pt x="1396443" y="86703"/>
                </a:lnTo>
                <a:lnTo>
                  <a:pt x="1393569" y="85745"/>
                </a:lnTo>
                <a:lnTo>
                  <a:pt x="1391141" y="83828"/>
                </a:lnTo>
                <a:lnTo>
                  <a:pt x="1388713" y="81911"/>
                </a:lnTo>
                <a:lnTo>
                  <a:pt x="1390736" y="96479"/>
                </a:lnTo>
                <a:lnTo>
                  <a:pt x="1402365" y="96479"/>
                </a:lnTo>
                <a:lnTo>
                  <a:pt x="1407200" y="95350"/>
                </a:lnTo>
                <a:lnTo>
                  <a:pt x="1411587" y="93092"/>
                </a:lnTo>
                <a:lnTo>
                  <a:pt x="1417913" y="80782"/>
                </a:lnTo>
                <a:close/>
              </a:path>
              <a:path w="2197443" h="123122">
                <a:moveTo>
                  <a:pt x="1568522" y="26817"/>
                </a:moveTo>
                <a:lnTo>
                  <a:pt x="1558271" y="34502"/>
                </a:lnTo>
                <a:lnTo>
                  <a:pt x="1561977" y="54501"/>
                </a:lnTo>
                <a:lnTo>
                  <a:pt x="1562190" y="48623"/>
                </a:lnTo>
                <a:lnTo>
                  <a:pt x="1564086" y="43777"/>
                </a:lnTo>
                <a:lnTo>
                  <a:pt x="1567664" y="39965"/>
                </a:lnTo>
                <a:lnTo>
                  <a:pt x="1571242" y="36153"/>
                </a:lnTo>
                <a:lnTo>
                  <a:pt x="1568522" y="26817"/>
                </a:lnTo>
                <a:close/>
              </a:path>
              <a:path w="2197443" h="123122">
                <a:moveTo>
                  <a:pt x="1611815" y="63638"/>
                </a:moveTo>
                <a:lnTo>
                  <a:pt x="1611815" y="56737"/>
                </a:lnTo>
                <a:lnTo>
                  <a:pt x="1611475" y="51711"/>
                </a:lnTo>
                <a:lnTo>
                  <a:pt x="1610793" y="48559"/>
                </a:lnTo>
                <a:lnTo>
                  <a:pt x="1610027" y="43958"/>
                </a:lnTo>
                <a:lnTo>
                  <a:pt x="1608493" y="39933"/>
                </a:lnTo>
                <a:lnTo>
                  <a:pt x="1606193" y="36483"/>
                </a:lnTo>
                <a:lnTo>
                  <a:pt x="1603807" y="32862"/>
                </a:lnTo>
                <a:lnTo>
                  <a:pt x="1600336" y="29913"/>
                </a:lnTo>
                <a:lnTo>
                  <a:pt x="1595778" y="27634"/>
                </a:lnTo>
                <a:lnTo>
                  <a:pt x="1591220" y="25355"/>
                </a:lnTo>
                <a:lnTo>
                  <a:pt x="1586513" y="24215"/>
                </a:lnTo>
                <a:lnTo>
                  <a:pt x="1581489" y="24216"/>
                </a:lnTo>
                <a:lnTo>
                  <a:pt x="1568522" y="26817"/>
                </a:lnTo>
                <a:lnTo>
                  <a:pt x="1571242" y="36153"/>
                </a:lnTo>
                <a:lnTo>
                  <a:pt x="1575672" y="34247"/>
                </a:lnTo>
                <a:lnTo>
                  <a:pt x="1588323" y="34247"/>
                </a:lnTo>
                <a:lnTo>
                  <a:pt x="1593584" y="37015"/>
                </a:lnTo>
                <a:lnTo>
                  <a:pt x="1596736" y="42553"/>
                </a:lnTo>
                <a:lnTo>
                  <a:pt x="1598440" y="45534"/>
                </a:lnTo>
                <a:lnTo>
                  <a:pt x="1599526" y="49517"/>
                </a:lnTo>
                <a:lnTo>
                  <a:pt x="1599995" y="54501"/>
                </a:lnTo>
                <a:lnTo>
                  <a:pt x="1561977" y="54501"/>
                </a:lnTo>
                <a:lnTo>
                  <a:pt x="1558271" y="34502"/>
                </a:lnTo>
                <a:lnTo>
                  <a:pt x="1556569" y="36624"/>
                </a:lnTo>
                <a:lnTo>
                  <a:pt x="1551137" y="47694"/>
                </a:lnTo>
                <a:lnTo>
                  <a:pt x="1549326" y="61273"/>
                </a:lnTo>
                <a:lnTo>
                  <a:pt x="1549378" y="63797"/>
                </a:lnTo>
                <a:lnTo>
                  <a:pt x="1551900" y="77140"/>
                </a:lnTo>
                <a:lnTo>
                  <a:pt x="1558207" y="87310"/>
                </a:lnTo>
                <a:lnTo>
                  <a:pt x="1564128" y="93508"/>
                </a:lnTo>
                <a:lnTo>
                  <a:pt x="1571348" y="96607"/>
                </a:lnTo>
                <a:lnTo>
                  <a:pt x="1583361" y="96607"/>
                </a:lnTo>
                <a:lnTo>
                  <a:pt x="1586492" y="96266"/>
                </a:lnTo>
                <a:lnTo>
                  <a:pt x="1589260" y="95584"/>
                </a:lnTo>
                <a:lnTo>
                  <a:pt x="1594415" y="94392"/>
                </a:lnTo>
                <a:lnTo>
                  <a:pt x="1598738" y="92091"/>
                </a:lnTo>
                <a:lnTo>
                  <a:pt x="1602231" y="88684"/>
                </a:lnTo>
                <a:lnTo>
                  <a:pt x="1604319" y="86724"/>
                </a:lnTo>
                <a:lnTo>
                  <a:pt x="1606204" y="84201"/>
                </a:lnTo>
                <a:lnTo>
                  <a:pt x="1607886" y="81113"/>
                </a:lnTo>
                <a:lnTo>
                  <a:pt x="1609569" y="78024"/>
                </a:lnTo>
                <a:lnTo>
                  <a:pt x="1610559" y="75224"/>
                </a:lnTo>
                <a:lnTo>
                  <a:pt x="1610857" y="72710"/>
                </a:lnTo>
                <a:lnTo>
                  <a:pt x="1599548" y="72710"/>
                </a:lnTo>
                <a:lnTo>
                  <a:pt x="1598695" y="75735"/>
                </a:lnTo>
                <a:lnTo>
                  <a:pt x="1597248" y="78397"/>
                </a:lnTo>
                <a:lnTo>
                  <a:pt x="1595203" y="80697"/>
                </a:lnTo>
                <a:lnTo>
                  <a:pt x="1591625" y="84659"/>
                </a:lnTo>
                <a:lnTo>
                  <a:pt x="1586832" y="86639"/>
                </a:lnTo>
                <a:lnTo>
                  <a:pt x="1574394" y="86639"/>
                </a:lnTo>
                <a:lnTo>
                  <a:pt x="1569644" y="84541"/>
                </a:lnTo>
                <a:lnTo>
                  <a:pt x="1566577" y="80346"/>
                </a:lnTo>
                <a:lnTo>
                  <a:pt x="1563510" y="76150"/>
                </a:lnTo>
                <a:lnTo>
                  <a:pt x="1561870" y="70581"/>
                </a:lnTo>
                <a:lnTo>
                  <a:pt x="1561657" y="63638"/>
                </a:lnTo>
                <a:lnTo>
                  <a:pt x="1611815" y="63638"/>
                </a:lnTo>
                <a:close/>
              </a:path>
              <a:path w="2197443" h="123122">
                <a:moveTo>
                  <a:pt x="1628280" y="64958"/>
                </a:moveTo>
                <a:lnTo>
                  <a:pt x="1626299" y="69878"/>
                </a:lnTo>
                <a:lnTo>
                  <a:pt x="1626299" y="82018"/>
                </a:lnTo>
                <a:lnTo>
                  <a:pt x="1628312" y="86841"/>
                </a:lnTo>
                <a:lnTo>
                  <a:pt x="1632336" y="90696"/>
                </a:lnTo>
                <a:lnTo>
                  <a:pt x="1636362" y="94551"/>
                </a:lnTo>
                <a:lnTo>
                  <a:pt x="1641549" y="96479"/>
                </a:lnTo>
                <a:lnTo>
                  <a:pt x="1639525" y="81911"/>
                </a:lnTo>
                <a:lnTo>
                  <a:pt x="1638311" y="79292"/>
                </a:lnTo>
                <a:lnTo>
                  <a:pt x="1638311" y="71582"/>
                </a:lnTo>
                <a:lnTo>
                  <a:pt x="1640079" y="68387"/>
                </a:lnTo>
                <a:lnTo>
                  <a:pt x="1643615" y="66385"/>
                </a:lnTo>
                <a:lnTo>
                  <a:pt x="1645702" y="65192"/>
                </a:lnTo>
                <a:lnTo>
                  <a:pt x="1648833" y="64319"/>
                </a:lnTo>
                <a:lnTo>
                  <a:pt x="1653007" y="63765"/>
                </a:lnTo>
                <a:lnTo>
                  <a:pt x="1659972" y="62871"/>
                </a:lnTo>
                <a:lnTo>
                  <a:pt x="1664274" y="62189"/>
                </a:lnTo>
                <a:lnTo>
                  <a:pt x="1666489" y="61593"/>
                </a:lnTo>
                <a:lnTo>
                  <a:pt x="1668704" y="60997"/>
                </a:lnTo>
                <a:lnTo>
                  <a:pt x="1671920" y="59357"/>
                </a:lnTo>
                <a:lnTo>
                  <a:pt x="1671920" y="75692"/>
                </a:lnTo>
                <a:lnTo>
                  <a:pt x="1668726" y="80782"/>
                </a:lnTo>
                <a:lnTo>
                  <a:pt x="1662400" y="93092"/>
                </a:lnTo>
                <a:lnTo>
                  <a:pt x="1666787" y="90835"/>
                </a:lnTo>
                <a:lnTo>
                  <a:pt x="1670153" y="88173"/>
                </a:lnTo>
                <a:lnTo>
                  <a:pt x="1672496" y="85106"/>
                </a:lnTo>
                <a:lnTo>
                  <a:pt x="1672879" y="87832"/>
                </a:lnTo>
                <a:lnTo>
                  <a:pt x="1674476" y="91431"/>
                </a:lnTo>
                <a:lnTo>
                  <a:pt x="1676265" y="94243"/>
                </a:lnTo>
                <a:lnTo>
                  <a:pt x="1679141" y="95648"/>
                </a:lnTo>
                <a:lnTo>
                  <a:pt x="1684721" y="95648"/>
                </a:lnTo>
                <a:lnTo>
                  <a:pt x="1687873" y="95329"/>
                </a:lnTo>
                <a:lnTo>
                  <a:pt x="1691025" y="94498"/>
                </a:lnTo>
                <a:lnTo>
                  <a:pt x="1691025" y="86000"/>
                </a:lnTo>
                <a:lnTo>
                  <a:pt x="1689620" y="86224"/>
                </a:lnTo>
                <a:lnTo>
                  <a:pt x="1687255" y="86384"/>
                </a:lnTo>
                <a:lnTo>
                  <a:pt x="1684156" y="85297"/>
                </a:lnTo>
                <a:lnTo>
                  <a:pt x="1683422" y="82422"/>
                </a:lnTo>
                <a:lnTo>
                  <a:pt x="1683422" y="36525"/>
                </a:lnTo>
                <a:lnTo>
                  <a:pt x="1680930" y="31755"/>
                </a:lnTo>
                <a:lnTo>
                  <a:pt x="1675946" y="28688"/>
                </a:lnTo>
                <a:lnTo>
                  <a:pt x="1670919" y="25621"/>
                </a:lnTo>
                <a:lnTo>
                  <a:pt x="1664380" y="24088"/>
                </a:lnTo>
                <a:lnTo>
                  <a:pt x="1649387" y="24088"/>
                </a:lnTo>
                <a:lnTo>
                  <a:pt x="1643284" y="25738"/>
                </a:lnTo>
                <a:lnTo>
                  <a:pt x="1638024" y="29039"/>
                </a:lnTo>
                <a:lnTo>
                  <a:pt x="1632763" y="32341"/>
                </a:lnTo>
                <a:lnTo>
                  <a:pt x="1630026" y="38208"/>
                </a:lnTo>
                <a:lnTo>
                  <a:pt x="1629813" y="46642"/>
                </a:lnTo>
                <a:lnTo>
                  <a:pt x="1640548" y="46642"/>
                </a:lnTo>
                <a:lnTo>
                  <a:pt x="1640974" y="43106"/>
                </a:lnTo>
                <a:lnTo>
                  <a:pt x="1641889" y="40444"/>
                </a:lnTo>
                <a:lnTo>
                  <a:pt x="1643294" y="38655"/>
                </a:lnTo>
                <a:lnTo>
                  <a:pt x="1645808" y="35418"/>
                </a:lnTo>
                <a:lnTo>
                  <a:pt x="1650068" y="33799"/>
                </a:lnTo>
                <a:lnTo>
                  <a:pt x="1661271" y="33799"/>
                </a:lnTo>
                <a:lnTo>
                  <a:pt x="1665265" y="34683"/>
                </a:lnTo>
                <a:lnTo>
                  <a:pt x="1668055" y="36451"/>
                </a:lnTo>
                <a:lnTo>
                  <a:pt x="1670845" y="38219"/>
                </a:lnTo>
                <a:lnTo>
                  <a:pt x="1672240" y="41062"/>
                </a:lnTo>
                <a:lnTo>
                  <a:pt x="1672240" y="46898"/>
                </a:lnTo>
                <a:lnTo>
                  <a:pt x="1671473" y="49389"/>
                </a:lnTo>
                <a:lnTo>
                  <a:pt x="1668811" y="52371"/>
                </a:lnTo>
                <a:lnTo>
                  <a:pt x="1666170" y="52712"/>
                </a:lnTo>
                <a:lnTo>
                  <a:pt x="1647832" y="55012"/>
                </a:lnTo>
                <a:lnTo>
                  <a:pt x="1641399" y="55821"/>
                </a:lnTo>
                <a:lnTo>
                  <a:pt x="1636203" y="57972"/>
                </a:lnTo>
                <a:lnTo>
                  <a:pt x="1632241" y="61465"/>
                </a:lnTo>
                <a:lnTo>
                  <a:pt x="1628280" y="64958"/>
                </a:lnTo>
                <a:close/>
              </a:path>
              <a:path w="2197443" h="123122">
                <a:moveTo>
                  <a:pt x="1668726" y="80782"/>
                </a:moveTo>
                <a:lnTo>
                  <a:pt x="1662336" y="83892"/>
                </a:lnTo>
                <a:lnTo>
                  <a:pt x="1658545" y="85766"/>
                </a:lnTo>
                <a:lnTo>
                  <a:pt x="1654626" y="86703"/>
                </a:lnTo>
                <a:lnTo>
                  <a:pt x="1647256" y="86703"/>
                </a:lnTo>
                <a:lnTo>
                  <a:pt x="1644381" y="85745"/>
                </a:lnTo>
                <a:lnTo>
                  <a:pt x="1641953" y="83828"/>
                </a:lnTo>
                <a:lnTo>
                  <a:pt x="1639525" y="81911"/>
                </a:lnTo>
                <a:lnTo>
                  <a:pt x="1641549" y="96479"/>
                </a:lnTo>
                <a:lnTo>
                  <a:pt x="1653178" y="96479"/>
                </a:lnTo>
                <a:lnTo>
                  <a:pt x="1658012" y="95350"/>
                </a:lnTo>
                <a:lnTo>
                  <a:pt x="1662400" y="93092"/>
                </a:lnTo>
                <a:lnTo>
                  <a:pt x="1668726" y="80782"/>
                </a:lnTo>
                <a:close/>
              </a:path>
              <a:path w="2197443" h="123122">
                <a:moveTo>
                  <a:pt x="1706147" y="25749"/>
                </a:moveTo>
                <a:lnTo>
                  <a:pt x="1706147" y="94179"/>
                </a:lnTo>
                <a:lnTo>
                  <a:pt x="1717649" y="94179"/>
                </a:lnTo>
                <a:lnTo>
                  <a:pt x="1717649" y="49964"/>
                </a:lnTo>
                <a:lnTo>
                  <a:pt x="1719203" y="45673"/>
                </a:lnTo>
                <a:lnTo>
                  <a:pt x="1722313" y="41946"/>
                </a:lnTo>
                <a:lnTo>
                  <a:pt x="1725423" y="38219"/>
                </a:lnTo>
                <a:lnTo>
                  <a:pt x="1729874" y="36355"/>
                </a:lnTo>
                <a:lnTo>
                  <a:pt x="1736977" y="36376"/>
                </a:lnTo>
                <a:lnTo>
                  <a:pt x="1739437" y="36675"/>
                </a:lnTo>
                <a:lnTo>
                  <a:pt x="1739437" y="24535"/>
                </a:lnTo>
                <a:lnTo>
                  <a:pt x="1738202" y="24407"/>
                </a:lnTo>
                <a:lnTo>
                  <a:pt x="1735730" y="24215"/>
                </a:lnTo>
                <a:lnTo>
                  <a:pt x="1731173" y="24215"/>
                </a:lnTo>
                <a:lnTo>
                  <a:pt x="1727148" y="25866"/>
                </a:lnTo>
                <a:lnTo>
                  <a:pt x="1723655" y="29167"/>
                </a:lnTo>
                <a:lnTo>
                  <a:pt x="1720162" y="32468"/>
                </a:lnTo>
                <a:lnTo>
                  <a:pt x="1717968" y="35269"/>
                </a:lnTo>
                <a:lnTo>
                  <a:pt x="1717074" y="37569"/>
                </a:lnTo>
                <a:lnTo>
                  <a:pt x="1717074" y="25749"/>
                </a:lnTo>
                <a:lnTo>
                  <a:pt x="1706147" y="25749"/>
                </a:lnTo>
                <a:close/>
              </a:path>
              <a:path w="2197443" h="123122">
                <a:moveTo>
                  <a:pt x="1746444" y="51817"/>
                </a:moveTo>
                <a:lnTo>
                  <a:pt x="1746444" y="63638"/>
                </a:lnTo>
                <a:lnTo>
                  <a:pt x="1778520" y="63638"/>
                </a:lnTo>
                <a:lnTo>
                  <a:pt x="1778520" y="51817"/>
                </a:lnTo>
                <a:lnTo>
                  <a:pt x="1746444" y="51817"/>
                </a:lnTo>
                <a:close/>
              </a:path>
              <a:path w="2197443" h="123122">
                <a:moveTo>
                  <a:pt x="1868624" y="78109"/>
                </a:moveTo>
                <a:lnTo>
                  <a:pt x="1865791" y="83881"/>
                </a:lnTo>
                <a:lnTo>
                  <a:pt x="1860562" y="86767"/>
                </a:lnTo>
                <a:lnTo>
                  <a:pt x="1845994" y="86767"/>
                </a:lnTo>
                <a:lnTo>
                  <a:pt x="1840925" y="84339"/>
                </a:lnTo>
                <a:lnTo>
                  <a:pt x="1837730" y="79483"/>
                </a:lnTo>
                <a:lnTo>
                  <a:pt x="1842437" y="96670"/>
                </a:lnTo>
                <a:lnTo>
                  <a:pt x="1854072" y="96622"/>
                </a:lnTo>
                <a:lnTo>
                  <a:pt x="1867387" y="93599"/>
                </a:lnTo>
                <a:lnTo>
                  <a:pt x="1868624" y="78109"/>
                </a:lnTo>
                <a:close/>
              </a:path>
              <a:path w="2197443" h="123122">
                <a:moveTo>
                  <a:pt x="1821117" y="61465"/>
                </a:moveTo>
                <a:lnTo>
                  <a:pt x="1821145" y="63312"/>
                </a:lnTo>
                <a:lnTo>
                  <a:pt x="1823442" y="76668"/>
                </a:lnTo>
                <a:lnTo>
                  <a:pt x="1829424" y="87118"/>
                </a:lnTo>
                <a:lnTo>
                  <a:pt x="1834961" y="93486"/>
                </a:lnTo>
                <a:lnTo>
                  <a:pt x="1842437" y="96670"/>
                </a:lnTo>
                <a:lnTo>
                  <a:pt x="1837730" y="79483"/>
                </a:lnTo>
                <a:lnTo>
                  <a:pt x="1834535" y="74627"/>
                </a:lnTo>
                <a:lnTo>
                  <a:pt x="1832938" y="68557"/>
                </a:lnTo>
                <a:lnTo>
                  <a:pt x="1832938" y="53692"/>
                </a:lnTo>
                <a:lnTo>
                  <a:pt x="1834535" y="47217"/>
                </a:lnTo>
                <a:lnTo>
                  <a:pt x="1837730" y="41850"/>
                </a:lnTo>
                <a:lnTo>
                  <a:pt x="1840925" y="36483"/>
                </a:lnTo>
                <a:lnTo>
                  <a:pt x="1846037" y="33799"/>
                </a:lnTo>
                <a:lnTo>
                  <a:pt x="1860988" y="33799"/>
                </a:lnTo>
                <a:lnTo>
                  <a:pt x="1866569" y="36951"/>
                </a:lnTo>
                <a:lnTo>
                  <a:pt x="1869806" y="43256"/>
                </a:lnTo>
                <a:lnTo>
                  <a:pt x="1871851" y="47260"/>
                </a:lnTo>
                <a:lnTo>
                  <a:pt x="1872873" y="52456"/>
                </a:lnTo>
                <a:lnTo>
                  <a:pt x="1872873" y="65916"/>
                </a:lnTo>
                <a:lnTo>
                  <a:pt x="1871457" y="72338"/>
                </a:lnTo>
                <a:lnTo>
                  <a:pt x="1868624" y="78109"/>
                </a:lnTo>
                <a:lnTo>
                  <a:pt x="1867387" y="93599"/>
                </a:lnTo>
                <a:lnTo>
                  <a:pt x="1876835" y="85872"/>
                </a:lnTo>
                <a:lnTo>
                  <a:pt x="1878494" y="83451"/>
                </a:lnTo>
                <a:lnTo>
                  <a:pt x="1883288" y="72130"/>
                </a:lnTo>
                <a:lnTo>
                  <a:pt x="1884885" y="58526"/>
                </a:lnTo>
                <a:lnTo>
                  <a:pt x="1884832" y="55956"/>
                </a:lnTo>
                <a:lnTo>
                  <a:pt x="1882238" y="42500"/>
                </a:lnTo>
                <a:lnTo>
                  <a:pt x="1875748" y="32585"/>
                </a:lnTo>
                <a:lnTo>
                  <a:pt x="1869657" y="26707"/>
                </a:lnTo>
                <a:lnTo>
                  <a:pt x="1862202" y="23768"/>
                </a:lnTo>
                <a:lnTo>
                  <a:pt x="1853109" y="23769"/>
                </a:lnTo>
                <a:lnTo>
                  <a:pt x="1840016" y="26372"/>
                </a:lnTo>
                <a:lnTo>
                  <a:pt x="1829871" y="33991"/>
                </a:lnTo>
                <a:lnTo>
                  <a:pt x="1827910" y="36526"/>
                </a:lnTo>
                <a:lnTo>
                  <a:pt x="1822815" y="47632"/>
                </a:lnTo>
                <a:lnTo>
                  <a:pt x="1821117" y="61465"/>
                </a:lnTo>
                <a:close/>
              </a:path>
              <a:path w="2197443" h="123122">
                <a:moveTo>
                  <a:pt x="1899113" y="51817"/>
                </a:moveTo>
                <a:lnTo>
                  <a:pt x="1899113" y="63638"/>
                </a:lnTo>
                <a:lnTo>
                  <a:pt x="1931189" y="63638"/>
                </a:lnTo>
                <a:lnTo>
                  <a:pt x="1931189" y="51817"/>
                </a:lnTo>
                <a:lnTo>
                  <a:pt x="1899113" y="51817"/>
                </a:lnTo>
                <a:close/>
              </a:path>
              <a:path w="2197443" h="123122">
                <a:moveTo>
                  <a:pt x="2026528" y="26817"/>
                </a:moveTo>
                <a:lnTo>
                  <a:pt x="2016277" y="34502"/>
                </a:lnTo>
                <a:lnTo>
                  <a:pt x="2019983" y="54501"/>
                </a:lnTo>
                <a:lnTo>
                  <a:pt x="2020196" y="48623"/>
                </a:lnTo>
                <a:lnTo>
                  <a:pt x="2022091" y="43777"/>
                </a:lnTo>
                <a:lnTo>
                  <a:pt x="2025669" y="39965"/>
                </a:lnTo>
                <a:lnTo>
                  <a:pt x="2029248" y="36153"/>
                </a:lnTo>
                <a:lnTo>
                  <a:pt x="2026528" y="26817"/>
                </a:lnTo>
                <a:close/>
              </a:path>
              <a:path w="2197443" h="123122">
                <a:moveTo>
                  <a:pt x="2069821" y="63638"/>
                </a:moveTo>
                <a:lnTo>
                  <a:pt x="2069821" y="56737"/>
                </a:lnTo>
                <a:lnTo>
                  <a:pt x="2069481" y="51711"/>
                </a:lnTo>
                <a:lnTo>
                  <a:pt x="2068799" y="48559"/>
                </a:lnTo>
                <a:lnTo>
                  <a:pt x="2068032" y="43958"/>
                </a:lnTo>
                <a:lnTo>
                  <a:pt x="2066499" y="39933"/>
                </a:lnTo>
                <a:lnTo>
                  <a:pt x="2064199" y="36483"/>
                </a:lnTo>
                <a:lnTo>
                  <a:pt x="2061813" y="32862"/>
                </a:lnTo>
                <a:lnTo>
                  <a:pt x="2058341" y="29913"/>
                </a:lnTo>
                <a:lnTo>
                  <a:pt x="2053784" y="27634"/>
                </a:lnTo>
                <a:lnTo>
                  <a:pt x="2049226" y="25355"/>
                </a:lnTo>
                <a:lnTo>
                  <a:pt x="2044519" y="24215"/>
                </a:lnTo>
                <a:lnTo>
                  <a:pt x="2039495" y="24216"/>
                </a:lnTo>
                <a:lnTo>
                  <a:pt x="2026528" y="26817"/>
                </a:lnTo>
                <a:lnTo>
                  <a:pt x="2029248" y="36153"/>
                </a:lnTo>
                <a:lnTo>
                  <a:pt x="2033678" y="34247"/>
                </a:lnTo>
                <a:lnTo>
                  <a:pt x="2046329" y="34247"/>
                </a:lnTo>
                <a:lnTo>
                  <a:pt x="2051590" y="37015"/>
                </a:lnTo>
                <a:lnTo>
                  <a:pt x="2054742" y="42553"/>
                </a:lnTo>
                <a:lnTo>
                  <a:pt x="2056445" y="45534"/>
                </a:lnTo>
                <a:lnTo>
                  <a:pt x="2057532" y="49517"/>
                </a:lnTo>
                <a:lnTo>
                  <a:pt x="2058001" y="54501"/>
                </a:lnTo>
                <a:lnTo>
                  <a:pt x="2019983" y="54501"/>
                </a:lnTo>
                <a:lnTo>
                  <a:pt x="2016277" y="34502"/>
                </a:lnTo>
                <a:lnTo>
                  <a:pt x="2014575" y="36624"/>
                </a:lnTo>
                <a:lnTo>
                  <a:pt x="2009142" y="47694"/>
                </a:lnTo>
                <a:lnTo>
                  <a:pt x="2007331" y="61273"/>
                </a:lnTo>
                <a:lnTo>
                  <a:pt x="2007384" y="63797"/>
                </a:lnTo>
                <a:lnTo>
                  <a:pt x="2009905" y="77140"/>
                </a:lnTo>
                <a:lnTo>
                  <a:pt x="2016213" y="87310"/>
                </a:lnTo>
                <a:lnTo>
                  <a:pt x="2022134" y="93508"/>
                </a:lnTo>
                <a:lnTo>
                  <a:pt x="2029354" y="96607"/>
                </a:lnTo>
                <a:lnTo>
                  <a:pt x="2041366" y="96607"/>
                </a:lnTo>
                <a:lnTo>
                  <a:pt x="2044497" y="96266"/>
                </a:lnTo>
                <a:lnTo>
                  <a:pt x="2047266" y="95584"/>
                </a:lnTo>
                <a:lnTo>
                  <a:pt x="2052420" y="94392"/>
                </a:lnTo>
                <a:lnTo>
                  <a:pt x="2056744" y="92091"/>
                </a:lnTo>
                <a:lnTo>
                  <a:pt x="2060237" y="88684"/>
                </a:lnTo>
                <a:lnTo>
                  <a:pt x="2062324" y="86724"/>
                </a:lnTo>
                <a:lnTo>
                  <a:pt x="2064209" y="84201"/>
                </a:lnTo>
                <a:lnTo>
                  <a:pt x="2065892" y="81113"/>
                </a:lnTo>
                <a:lnTo>
                  <a:pt x="2067574" y="78024"/>
                </a:lnTo>
                <a:lnTo>
                  <a:pt x="2068565" y="75224"/>
                </a:lnTo>
                <a:lnTo>
                  <a:pt x="2068863" y="72710"/>
                </a:lnTo>
                <a:lnTo>
                  <a:pt x="2057553" y="72710"/>
                </a:lnTo>
                <a:lnTo>
                  <a:pt x="2056701" y="75735"/>
                </a:lnTo>
                <a:lnTo>
                  <a:pt x="2055253" y="78397"/>
                </a:lnTo>
                <a:lnTo>
                  <a:pt x="2053209" y="80697"/>
                </a:lnTo>
                <a:lnTo>
                  <a:pt x="2049630" y="84659"/>
                </a:lnTo>
                <a:lnTo>
                  <a:pt x="2044838" y="86639"/>
                </a:lnTo>
                <a:lnTo>
                  <a:pt x="2032400" y="86639"/>
                </a:lnTo>
                <a:lnTo>
                  <a:pt x="2027650" y="84541"/>
                </a:lnTo>
                <a:lnTo>
                  <a:pt x="2024583" y="80346"/>
                </a:lnTo>
                <a:lnTo>
                  <a:pt x="2021516" y="76150"/>
                </a:lnTo>
                <a:lnTo>
                  <a:pt x="2019876" y="70581"/>
                </a:lnTo>
                <a:lnTo>
                  <a:pt x="2019663" y="63638"/>
                </a:lnTo>
                <a:lnTo>
                  <a:pt x="2069821" y="63638"/>
                </a:lnTo>
                <a:close/>
              </a:path>
              <a:path w="2197443" h="123122">
                <a:moveTo>
                  <a:pt x="2086285" y="64958"/>
                </a:moveTo>
                <a:lnTo>
                  <a:pt x="2084304" y="69878"/>
                </a:lnTo>
                <a:lnTo>
                  <a:pt x="2084304" y="82018"/>
                </a:lnTo>
                <a:lnTo>
                  <a:pt x="2086317" y="86842"/>
                </a:lnTo>
                <a:lnTo>
                  <a:pt x="2090342" y="90696"/>
                </a:lnTo>
                <a:lnTo>
                  <a:pt x="2094368" y="94551"/>
                </a:lnTo>
                <a:lnTo>
                  <a:pt x="2099554" y="96479"/>
                </a:lnTo>
                <a:lnTo>
                  <a:pt x="2097531" y="81911"/>
                </a:lnTo>
                <a:lnTo>
                  <a:pt x="2096317" y="79292"/>
                </a:lnTo>
                <a:lnTo>
                  <a:pt x="2096317" y="71582"/>
                </a:lnTo>
                <a:lnTo>
                  <a:pt x="2098085" y="68387"/>
                </a:lnTo>
                <a:lnTo>
                  <a:pt x="2101620" y="66385"/>
                </a:lnTo>
                <a:lnTo>
                  <a:pt x="2103708" y="65192"/>
                </a:lnTo>
                <a:lnTo>
                  <a:pt x="2106838" y="64319"/>
                </a:lnTo>
                <a:lnTo>
                  <a:pt x="2111013" y="63765"/>
                </a:lnTo>
                <a:lnTo>
                  <a:pt x="2117978" y="62871"/>
                </a:lnTo>
                <a:lnTo>
                  <a:pt x="2122280" y="62189"/>
                </a:lnTo>
                <a:lnTo>
                  <a:pt x="2124494" y="61593"/>
                </a:lnTo>
                <a:lnTo>
                  <a:pt x="2126709" y="60997"/>
                </a:lnTo>
                <a:lnTo>
                  <a:pt x="2129926" y="59357"/>
                </a:lnTo>
                <a:lnTo>
                  <a:pt x="2129926" y="75692"/>
                </a:lnTo>
                <a:lnTo>
                  <a:pt x="2126731" y="80782"/>
                </a:lnTo>
                <a:lnTo>
                  <a:pt x="2120406" y="93092"/>
                </a:lnTo>
                <a:lnTo>
                  <a:pt x="2124793" y="90835"/>
                </a:lnTo>
                <a:lnTo>
                  <a:pt x="2128158" y="88173"/>
                </a:lnTo>
                <a:lnTo>
                  <a:pt x="2130501" y="85106"/>
                </a:lnTo>
                <a:lnTo>
                  <a:pt x="2130885" y="87832"/>
                </a:lnTo>
                <a:lnTo>
                  <a:pt x="2132482" y="91431"/>
                </a:lnTo>
                <a:lnTo>
                  <a:pt x="2134271" y="94243"/>
                </a:lnTo>
                <a:lnTo>
                  <a:pt x="2137146" y="95648"/>
                </a:lnTo>
                <a:lnTo>
                  <a:pt x="2142727" y="95648"/>
                </a:lnTo>
                <a:lnTo>
                  <a:pt x="2145879" y="95329"/>
                </a:lnTo>
                <a:lnTo>
                  <a:pt x="2149030" y="94498"/>
                </a:lnTo>
                <a:lnTo>
                  <a:pt x="2149030" y="86000"/>
                </a:lnTo>
                <a:lnTo>
                  <a:pt x="2147625" y="86224"/>
                </a:lnTo>
                <a:lnTo>
                  <a:pt x="2145261" y="86384"/>
                </a:lnTo>
                <a:lnTo>
                  <a:pt x="2142162" y="85297"/>
                </a:lnTo>
                <a:lnTo>
                  <a:pt x="2141427" y="82422"/>
                </a:lnTo>
                <a:lnTo>
                  <a:pt x="2141427" y="36526"/>
                </a:lnTo>
                <a:lnTo>
                  <a:pt x="2138935" y="31755"/>
                </a:lnTo>
                <a:lnTo>
                  <a:pt x="2133952" y="28688"/>
                </a:lnTo>
                <a:lnTo>
                  <a:pt x="2128925" y="25621"/>
                </a:lnTo>
                <a:lnTo>
                  <a:pt x="2122386" y="24088"/>
                </a:lnTo>
                <a:lnTo>
                  <a:pt x="2107392" y="24088"/>
                </a:lnTo>
                <a:lnTo>
                  <a:pt x="2101290" y="25738"/>
                </a:lnTo>
                <a:lnTo>
                  <a:pt x="2096029" y="29039"/>
                </a:lnTo>
                <a:lnTo>
                  <a:pt x="2090769" y="32341"/>
                </a:lnTo>
                <a:lnTo>
                  <a:pt x="2088032" y="38208"/>
                </a:lnTo>
                <a:lnTo>
                  <a:pt x="2087818" y="46642"/>
                </a:lnTo>
                <a:lnTo>
                  <a:pt x="2098553" y="46642"/>
                </a:lnTo>
                <a:lnTo>
                  <a:pt x="2098979" y="43107"/>
                </a:lnTo>
                <a:lnTo>
                  <a:pt x="2099895" y="40444"/>
                </a:lnTo>
                <a:lnTo>
                  <a:pt x="2101300" y="38655"/>
                </a:lnTo>
                <a:lnTo>
                  <a:pt x="2103814" y="35418"/>
                </a:lnTo>
                <a:lnTo>
                  <a:pt x="2108074" y="33799"/>
                </a:lnTo>
                <a:lnTo>
                  <a:pt x="2119277" y="33799"/>
                </a:lnTo>
                <a:lnTo>
                  <a:pt x="2123270" y="34683"/>
                </a:lnTo>
                <a:lnTo>
                  <a:pt x="2126060" y="36451"/>
                </a:lnTo>
                <a:lnTo>
                  <a:pt x="2128851" y="38219"/>
                </a:lnTo>
                <a:lnTo>
                  <a:pt x="2130246" y="41062"/>
                </a:lnTo>
                <a:lnTo>
                  <a:pt x="2130246" y="46898"/>
                </a:lnTo>
                <a:lnTo>
                  <a:pt x="2129479" y="49389"/>
                </a:lnTo>
                <a:lnTo>
                  <a:pt x="2126817" y="52371"/>
                </a:lnTo>
                <a:lnTo>
                  <a:pt x="2124176" y="52712"/>
                </a:lnTo>
                <a:lnTo>
                  <a:pt x="2105837" y="55012"/>
                </a:lnTo>
                <a:lnTo>
                  <a:pt x="2099405" y="55821"/>
                </a:lnTo>
                <a:lnTo>
                  <a:pt x="2094208" y="57972"/>
                </a:lnTo>
                <a:lnTo>
                  <a:pt x="2090247" y="61465"/>
                </a:lnTo>
                <a:lnTo>
                  <a:pt x="2086285" y="64958"/>
                </a:lnTo>
                <a:close/>
              </a:path>
              <a:path w="2197443" h="123122">
                <a:moveTo>
                  <a:pt x="2126731" y="80782"/>
                </a:moveTo>
                <a:lnTo>
                  <a:pt x="2120342" y="83892"/>
                </a:lnTo>
                <a:lnTo>
                  <a:pt x="2116551" y="85766"/>
                </a:lnTo>
                <a:lnTo>
                  <a:pt x="2112632" y="86703"/>
                </a:lnTo>
                <a:lnTo>
                  <a:pt x="2105262" y="86703"/>
                </a:lnTo>
                <a:lnTo>
                  <a:pt x="2102387" y="85745"/>
                </a:lnTo>
                <a:lnTo>
                  <a:pt x="2099958" y="83828"/>
                </a:lnTo>
                <a:lnTo>
                  <a:pt x="2097531" y="81911"/>
                </a:lnTo>
                <a:lnTo>
                  <a:pt x="2099554" y="96479"/>
                </a:lnTo>
                <a:lnTo>
                  <a:pt x="2111183" y="96479"/>
                </a:lnTo>
                <a:lnTo>
                  <a:pt x="2116018" y="95350"/>
                </a:lnTo>
                <a:lnTo>
                  <a:pt x="2120406" y="93092"/>
                </a:lnTo>
                <a:lnTo>
                  <a:pt x="2126731" y="80782"/>
                </a:lnTo>
                <a:close/>
              </a:path>
              <a:path w="2197443" h="123122">
                <a:moveTo>
                  <a:pt x="2164152" y="25749"/>
                </a:moveTo>
                <a:lnTo>
                  <a:pt x="2164152" y="94179"/>
                </a:lnTo>
                <a:lnTo>
                  <a:pt x="2175654" y="94179"/>
                </a:lnTo>
                <a:lnTo>
                  <a:pt x="2175654" y="49964"/>
                </a:lnTo>
                <a:lnTo>
                  <a:pt x="2177209" y="45673"/>
                </a:lnTo>
                <a:lnTo>
                  <a:pt x="2180319" y="41946"/>
                </a:lnTo>
                <a:lnTo>
                  <a:pt x="2183428" y="38219"/>
                </a:lnTo>
                <a:lnTo>
                  <a:pt x="2187880" y="36355"/>
                </a:lnTo>
                <a:lnTo>
                  <a:pt x="2194983" y="36376"/>
                </a:lnTo>
                <a:lnTo>
                  <a:pt x="2197443" y="36675"/>
                </a:lnTo>
                <a:lnTo>
                  <a:pt x="2197443" y="24535"/>
                </a:lnTo>
                <a:lnTo>
                  <a:pt x="2196207" y="24407"/>
                </a:lnTo>
                <a:lnTo>
                  <a:pt x="2193736" y="24215"/>
                </a:lnTo>
                <a:lnTo>
                  <a:pt x="2189179" y="24215"/>
                </a:lnTo>
                <a:lnTo>
                  <a:pt x="2185154" y="25866"/>
                </a:lnTo>
                <a:lnTo>
                  <a:pt x="2181660" y="29167"/>
                </a:lnTo>
                <a:lnTo>
                  <a:pt x="2178168" y="32468"/>
                </a:lnTo>
                <a:lnTo>
                  <a:pt x="2175974" y="35269"/>
                </a:lnTo>
                <a:lnTo>
                  <a:pt x="2175079" y="37569"/>
                </a:lnTo>
                <a:lnTo>
                  <a:pt x="2175079" y="25749"/>
                </a:lnTo>
                <a:lnTo>
                  <a:pt x="2164152" y="25749"/>
                </a:lnTo>
                <a:close/>
              </a:path>
              <a:path w="2197443" h="123122">
                <a:moveTo>
                  <a:pt x="1963946" y="96159"/>
                </a:moveTo>
                <a:lnTo>
                  <a:pt x="1963350" y="97693"/>
                </a:lnTo>
                <a:lnTo>
                  <a:pt x="1962391" y="100036"/>
                </a:lnTo>
                <a:lnTo>
                  <a:pt x="1961071" y="103188"/>
                </a:lnTo>
                <a:lnTo>
                  <a:pt x="1959750" y="106340"/>
                </a:lnTo>
                <a:lnTo>
                  <a:pt x="1958770" y="108427"/>
                </a:lnTo>
                <a:lnTo>
                  <a:pt x="1956246" y="111015"/>
                </a:lnTo>
                <a:lnTo>
                  <a:pt x="1953680" y="112069"/>
                </a:lnTo>
                <a:lnTo>
                  <a:pt x="1950869" y="112069"/>
                </a:lnTo>
                <a:lnTo>
                  <a:pt x="1948291" y="111749"/>
                </a:lnTo>
                <a:lnTo>
                  <a:pt x="1944841" y="110855"/>
                </a:lnTo>
                <a:lnTo>
                  <a:pt x="1944841" y="121333"/>
                </a:lnTo>
                <a:lnTo>
                  <a:pt x="1946119" y="121674"/>
                </a:lnTo>
                <a:lnTo>
                  <a:pt x="1948940" y="122164"/>
                </a:lnTo>
                <a:lnTo>
                  <a:pt x="1958451" y="122228"/>
                </a:lnTo>
                <a:lnTo>
                  <a:pt x="1963136" y="120311"/>
                </a:lnTo>
                <a:lnTo>
                  <a:pt x="1965862" y="116477"/>
                </a:lnTo>
                <a:lnTo>
                  <a:pt x="1968525" y="111831"/>
                </a:lnTo>
                <a:lnTo>
                  <a:pt x="1973444" y="100888"/>
                </a:lnTo>
                <a:lnTo>
                  <a:pt x="1979920" y="84531"/>
                </a:lnTo>
                <a:lnTo>
                  <a:pt x="1981412" y="80563"/>
                </a:lnTo>
                <a:lnTo>
                  <a:pt x="1985553" y="69293"/>
                </a:lnTo>
                <a:lnTo>
                  <a:pt x="1990398" y="55779"/>
                </a:lnTo>
                <a:lnTo>
                  <a:pt x="1993567" y="46911"/>
                </a:lnTo>
                <a:lnTo>
                  <a:pt x="1998323" y="33658"/>
                </a:lnTo>
                <a:lnTo>
                  <a:pt x="2001197" y="25749"/>
                </a:lnTo>
                <a:lnTo>
                  <a:pt x="1988482" y="25749"/>
                </a:lnTo>
                <a:lnTo>
                  <a:pt x="1970016" y="81464"/>
                </a:lnTo>
                <a:lnTo>
                  <a:pt x="1951678" y="25749"/>
                </a:lnTo>
                <a:lnTo>
                  <a:pt x="1938643" y="25749"/>
                </a:lnTo>
                <a:lnTo>
                  <a:pt x="1963946" y="96159"/>
                </a:lnTo>
                <a:close/>
              </a:path>
              <a:path w="2197443" h="123122">
                <a:moveTo>
                  <a:pt x="1809169" y="95265"/>
                </a:moveTo>
                <a:lnTo>
                  <a:pt x="1812374" y="95180"/>
                </a:lnTo>
                <a:lnTo>
                  <a:pt x="1815228" y="94839"/>
                </a:lnTo>
                <a:lnTo>
                  <a:pt x="1817922" y="94179"/>
                </a:lnTo>
                <a:lnTo>
                  <a:pt x="1817922" y="85106"/>
                </a:lnTo>
                <a:lnTo>
                  <a:pt x="1814451" y="85297"/>
                </a:lnTo>
                <a:lnTo>
                  <a:pt x="1811810" y="85297"/>
                </a:lnTo>
                <a:lnTo>
                  <a:pt x="1809424" y="84595"/>
                </a:lnTo>
                <a:lnTo>
                  <a:pt x="1806996" y="82188"/>
                </a:lnTo>
                <a:lnTo>
                  <a:pt x="1806996" y="35141"/>
                </a:lnTo>
                <a:lnTo>
                  <a:pt x="1817922" y="35141"/>
                </a:lnTo>
                <a:lnTo>
                  <a:pt x="1817922" y="25749"/>
                </a:lnTo>
                <a:lnTo>
                  <a:pt x="1806996" y="25749"/>
                </a:lnTo>
                <a:lnTo>
                  <a:pt x="1806996" y="6645"/>
                </a:lnTo>
                <a:lnTo>
                  <a:pt x="1795367" y="6645"/>
                </a:lnTo>
                <a:lnTo>
                  <a:pt x="1795367" y="25749"/>
                </a:lnTo>
                <a:lnTo>
                  <a:pt x="1786102" y="25749"/>
                </a:lnTo>
                <a:lnTo>
                  <a:pt x="1786102" y="35141"/>
                </a:lnTo>
                <a:lnTo>
                  <a:pt x="1795367" y="35141"/>
                </a:lnTo>
                <a:lnTo>
                  <a:pt x="1795367" y="84829"/>
                </a:lnTo>
                <a:lnTo>
                  <a:pt x="1796326" y="88396"/>
                </a:lnTo>
                <a:lnTo>
                  <a:pt x="1798243" y="91144"/>
                </a:lnTo>
                <a:lnTo>
                  <a:pt x="1800160" y="93891"/>
                </a:lnTo>
                <a:lnTo>
                  <a:pt x="1803802" y="95265"/>
                </a:lnTo>
                <a:lnTo>
                  <a:pt x="1809169" y="95265"/>
                </a:lnTo>
                <a:close/>
              </a:path>
              <a:path w="2197443" h="123122">
                <a:moveTo>
                  <a:pt x="1505940" y="96159"/>
                </a:moveTo>
                <a:lnTo>
                  <a:pt x="1505344" y="97693"/>
                </a:lnTo>
                <a:lnTo>
                  <a:pt x="1504385" y="100036"/>
                </a:lnTo>
                <a:lnTo>
                  <a:pt x="1503065" y="103188"/>
                </a:lnTo>
                <a:lnTo>
                  <a:pt x="1501744" y="106340"/>
                </a:lnTo>
                <a:lnTo>
                  <a:pt x="1500765" y="108427"/>
                </a:lnTo>
                <a:lnTo>
                  <a:pt x="1498241" y="111014"/>
                </a:lnTo>
                <a:lnTo>
                  <a:pt x="1495674" y="112069"/>
                </a:lnTo>
                <a:lnTo>
                  <a:pt x="1492863" y="112069"/>
                </a:lnTo>
                <a:lnTo>
                  <a:pt x="1490286" y="111749"/>
                </a:lnTo>
                <a:lnTo>
                  <a:pt x="1486835" y="110855"/>
                </a:lnTo>
                <a:lnTo>
                  <a:pt x="1486835" y="121333"/>
                </a:lnTo>
                <a:lnTo>
                  <a:pt x="1488113" y="121674"/>
                </a:lnTo>
                <a:lnTo>
                  <a:pt x="1490935" y="122164"/>
                </a:lnTo>
                <a:lnTo>
                  <a:pt x="1500445" y="122228"/>
                </a:lnTo>
                <a:lnTo>
                  <a:pt x="1505130" y="120311"/>
                </a:lnTo>
                <a:lnTo>
                  <a:pt x="1507856" y="116477"/>
                </a:lnTo>
                <a:lnTo>
                  <a:pt x="1510519" y="111830"/>
                </a:lnTo>
                <a:lnTo>
                  <a:pt x="1515438" y="100888"/>
                </a:lnTo>
                <a:lnTo>
                  <a:pt x="1521914" y="84531"/>
                </a:lnTo>
                <a:lnTo>
                  <a:pt x="1523407" y="80563"/>
                </a:lnTo>
                <a:lnTo>
                  <a:pt x="1527548" y="69293"/>
                </a:lnTo>
                <a:lnTo>
                  <a:pt x="1532392" y="55779"/>
                </a:lnTo>
                <a:lnTo>
                  <a:pt x="1535562" y="46910"/>
                </a:lnTo>
                <a:lnTo>
                  <a:pt x="1540318" y="33658"/>
                </a:lnTo>
                <a:lnTo>
                  <a:pt x="1543192" y="25749"/>
                </a:lnTo>
                <a:lnTo>
                  <a:pt x="1530476" y="25749"/>
                </a:lnTo>
                <a:lnTo>
                  <a:pt x="1512010" y="81464"/>
                </a:lnTo>
                <a:lnTo>
                  <a:pt x="1493672" y="25749"/>
                </a:lnTo>
                <a:lnTo>
                  <a:pt x="1480638" y="25749"/>
                </a:lnTo>
                <a:lnTo>
                  <a:pt x="1505940" y="96159"/>
                </a:lnTo>
                <a:close/>
              </a:path>
              <a:path w="2197443" h="123122">
                <a:moveTo>
                  <a:pt x="1078541" y="95265"/>
                </a:moveTo>
                <a:lnTo>
                  <a:pt x="1081746" y="95179"/>
                </a:lnTo>
                <a:lnTo>
                  <a:pt x="1084600" y="94839"/>
                </a:lnTo>
                <a:lnTo>
                  <a:pt x="1087294" y="94178"/>
                </a:lnTo>
                <a:lnTo>
                  <a:pt x="1087294" y="85106"/>
                </a:lnTo>
                <a:lnTo>
                  <a:pt x="1083823" y="85297"/>
                </a:lnTo>
                <a:lnTo>
                  <a:pt x="1081182" y="85297"/>
                </a:lnTo>
                <a:lnTo>
                  <a:pt x="1078796" y="84594"/>
                </a:lnTo>
                <a:lnTo>
                  <a:pt x="1076368" y="82188"/>
                </a:lnTo>
                <a:lnTo>
                  <a:pt x="1076368" y="35141"/>
                </a:lnTo>
                <a:lnTo>
                  <a:pt x="1087294" y="35141"/>
                </a:lnTo>
                <a:lnTo>
                  <a:pt x="1087294" y="25749"/>
                </a:lnTo>
                <a:lnTo>
                  <a:pt x="1076368" y="25749"/>
                </a:lnTo>
                <a:lnTo>
                  <a:pt x="1076368" y="6645"/>
                </a:lnTo>
                <a:lnTo>
                  <a:pt x="1064739" y="6645"/>
                </a:lnTo>
                <a:lnTo>
                  <a:pt x="1064739" y="25749"/>
                </a:lnTo>
                <a:lnTo>
                  <a:pt x="1055474" y="25749"/>
                </a:lnTo>
                <a:lnTo>
                  <a:pt x="1055474" y="35141"/>
                </a:lnTo>
                <a:lnTo>
                  <a:pt x="1064739" y="35141"/>
                </a:lnTo>
                <a:lnTo>
                  <a:pt x="1064739" y="84829"/>
                </a:lnTo>
                <a:lnTo>
                  <a:pt x="1065698" y="88396"/>
                </a:lnTo>
                <a:lnTo>
                  <a:pt x="1067615" y="91144"/>
                </a:lnTo>
                <a:lnTo>
                  <a:pt x="1069531" y="93891"/>
                </a:lnTo>
                <a:lnTo>
                  <a:pt x="1073173" y="95265"/>
                </a:lnTo>
                <a:lnTo>
                  <a:pt x="1078541" y="95265"/>
                </a:lnTo>
                <a:close/>
              </a:path>
              <a:path w="2197443" h="123122">
                <a:moveTo>
                  <a:pt x="500581" y="95265"/>
                </a:moveTo>
                <a:lnTo>
                  <a:pt x="503787" y="95179"/>
                </a:lnTo>
                <a:lnTo>
                  <a:pt x="506641" y="94839"/>
                </a:lnTo>
                <a:lnTo>
                  <a:pt x="509335" y="94178"/>
                </a:lnTo>
                <a:lnTo>
                  <a:pt x="509335" y="85106"/>
                </a:lnTo>
                <a:lnTo>
                  <a:pt x="505863" y="85297"/>
                </a:lnTo>
                <a:lnTo>
                  <a:pt x="503222" y="85297"/>
                </a:lnTo>
                <a:lnTo>
                  <a:pt x="500837" y="84594"/>
                </a:lnTo>
                <a:lnTo>
                  <a:pt x="498409" y="82188"/>
                </a:lnTo>
                <a:lnTo>
                  <a:pt x="498409" y="35141"/>
                </a:lnTo>
                <a:lnTo>
                  <a:pt x="509335" y="35141"/>
                </a:lnTo>
                <a:lnTo>
                  <a:pt x="509335" y="25749"/>
                </a:lnTo>
                <a:lnTo>
                  <a:pt x="498409" y="25749"/>
                </a:lnTo>
                <a:lnTo>
                  <a:pt x="498409" y="6644"/>
                </a:lnTo>
                <a:lnTo>
                  <a:pt x="486780" y="6644"/>
                </a:lnTo>
                <a:lnTo>
                  <a:pt x="486780" y="25749"/>
                </a:lnTo>
                <a:lnTo>
                  <a:pt x="477514" y="25749"/>
                </a:lnTo>
                <a:lnTo>
                  <a:pt x="477514" y="35141"/>
                </a:lnTo>
                <a:lnTo>
                  <a:pt x="486780" y="35141"/>
                </a:lnTo>
                <a:lnTo>
                  <a:pt x="486780" y="84829"/>
                </a:lnTo>
                <a:lnTo>
                  <a:pt x="487738" y="88396"/>
                </a:lnTo>
                <a:lnTo>
                  <a:pt x="489655" y="91143"/>
                </a:lnTo>
                <a:lnTo>
                  <a:pt x="491572" y="93891"/>
                </a:lnTo>
                <a:lnTo>
                  <a:pt x="495214" y="95265"/>
                </a:lnTo>
                <a:lnTo>
                  <a:pt x="500581" y="95265"/>
                </a:lnTo>
                <a:close/>
              </a:path>
              <a:path w="2197443" h="123122">
                <a:moveTo>
                  <a:pt x="23726" y="34055"/>
                </a:moveTo>
                <a:lnTo>
                  <a:pt x="36420" y="34055"/>
                </a:lnTo>
                <a:lnTo>
                  <a:pt x="40318" y="35450"/>
                </a:lnTo>
                <a:lnTo>
                  <a:pt x="42745" y="38240"/>
                </a:lnTo>
                <a:lnTo>
                  <a:pt x="45174" y="41030"/>
                </a:lnTo>
                <a:lnTo>
                  <a:pt x="46729" y="44533"/>
                </a:lnTo>
                <a:lnTo>
                  <a:pt x="47410" y="48750"/>
                </a:lnTo>
                <a:lnTo>
                  <a:pt x="58592" y="48750"/>
                </a:lnTo>
                <a:lnTo>
                  <a:pt x="57612" y="39592"/>
                </a:lnTo>
                <a:lnTo>
                  <a:pt x="54705" y="33139"/>
                </a:lnTo>
                <a:lnTo>
                  <a:pt x="49870" y="29390"/>
                </a:lnTo>
                <a:lnTo>
                  <a:pt x="45036" y="25642"/>
                </a:lnTo>
                <a:lnTo>
                  <a:pt x="38763" y="23768"/>
                </a:lnTo>
                <a:lnTo>
                  <a:pt x="22022" y="23768"/>
                </a:lnTo>
                <a:lnTo>
                  <a:pt x="14589" y="27112"/>
                </a:lnTo>
                <a:lnTo>
                  <a:pt x="8753" y="33799"/>
                </a:lnTo>
                <a:lnTo>
                  <a:pt x="6541" y="36666"/>
                </a:lnTo>
                <a:lnTo>
                  <a:pt x="1635" y="47765"/>
                </a:lnTo>
                <a:lnTo>
                  <a:pt x="0" y="61848"/>
                </a:lnTo>
                <a:lnTo>
                  <a:pt x="1" y="62271"/>
                </a:lnTo>
                <a:lnTo>
                  <a:pt x="2054" y="75498"/>
                </a:lnTo>
                <a:lnTo>
                  <a:pt x="7986" y="86351"/>
                </a:lnTo>
                <a:lnTo>
                  <a:pt x="13311" y="92890"/>
                </a:lnTo>
                <a:lnTo>
                  <a:pt x="20446" y="96159"/>
                </a:lnTo>
                <a:lnTo>
                  <a:pt x="37357" y="96159"/>
                </a:lnTo>
                <a:lnTo>
                  <a:pt x="43896" y="94061"/>
                </a:lnTo>
                <a:lnTo>
                  <a:pt x="49008" y="89866"/>
                </a:lnTo>
                <a:lnTo>
                  <a:pt x="54119" y="85670"/>
                </a:lnTo>
                <a:lnTo>
                  <a:pt x="57314" y="79036"/>
                </a:lnTo>
                <a:lnTo>
                  <a:pt x="58592" y="69963"/>
                </a:lnTo>
                <a:lnTo>
                  <a:pt x="47410" y="69963"/>
                </a:lnTo>
                <a:lnTo>
                  <a:pt x="46345" y="75032"/>
                </a:lnTo>
                <a:lnTo>
                  <a:pt x="44418" y="79025"/>
                </a:lnTo>
                <a:lnTo>
                  <a:pt x="41627" y="81943"/>
                </a:lnTo>
                <a:lnTo>
                  <a:pt x="38838" y="84861"/>
                </a:lnTo>
                <a:lnTo>
                  <a:pt x="35057" y="86319"/>
                </a:lnTo>
                <a:lnTo>
                  <a:pt x="24067" y="86319"/>
                </a:lnTo>
                <a:lnTo>
                  <a:pt x="19509" y="83977"/>
                </a:lnTo>
                <a:lnTo>
                  <a:pt x="16612" y="79291"/>
                </a:lnTo>
                <a:lnTo>
                  <a:pt x="13716" y="74606"/>
                </a:lnTo>
                <a:lnTo>
                  <a:pt x="12268" y="68834"/>
                </a:lnTo>
                <a:lnTo>
                  <a:pt x="12268" y="55161"/>
                </a:lnTo>
                <a:lnTo>
                  <a:pt x="13290" y="49432"/>
                </a:lnTo>
                <a:lnTo>
                  <a:pt x="15335" y="44789"/>
                </a:lnTo>
                <a:lnTo>
                  <a:pt x="18487" y="37633"/>
                </a:lnTo>
                <a:lnTo>
                  <a:pt x="23726" y="34055"/>
                </a:lnTo>
                <a:close/>
              </a:path>
              <a:path w="2197443" h="123122">
                <a:moveTo>
                  <a:pt x="110050" y="36248"/>
                </a:moveTo>
                <a:lnTo>
                  <a:pt x="112137" y="39997"/>
                </a:lnTo>
                <a:lnTo>
                  <a:pt x="113414" y="42340"/>
                </a:lnTo>
                <a:lnTo>
                  <a:pt x="114053" y="46024"/>
                </a:lnTo>
                <a:lnTo>
                  <a:pt x="114053" y="94178"/>
                </a:lnTo>
                <a:lnTo>
                  <a:pt x="125874" y="94178"/>
                </a:lnTo>
                <a:lnTo>
                  <a:pt x="125874" y="43553"/>
                </a:lnTo>
                <a:lnTo>
                  <a:pt x="124916" y="38293"/>
                </a:lnTo>
                <a:lnTo>
                  <a:pt x="122999" y="34502"/>
                </a:lnTo>
                <a:lnTo>
                  <a:pt x="119464" y="27559"/>
                </a:lnTo>
                <a:lnTo>
                  <a:pt x="112733" y="24087"/>
                </a:lnTo>
                <a:lnTo>
                  <a:pt x="97270" y="24087"/>
                </a:lnTo>
                <a:lnTo>
                  <a:pt x="92649" y="25301"/>
                </a:lnTo>
                <a:lnTo>
                  <a:pt x="88943" y="27729"/>
                </a:lnTo>
                <a:lnTo>
                  <a:pt x="86770" y="29135"/>
                </a:lnTo>
                <a:lnTo>
                  <a:pt x="84320" y="31563"/>
                </a:lnTo>
                <a:lnTo>
                  <a:pt x="81594" y="35013"/>
                </a:lnTo>
                <a:lnTo>
                  <a:pt x="81594" y="0"/>
                </a:lnTo>
                <a:lnTo>
                  <a:pt x="70093" y="0"/>
                </a:lnTo>
                <a:lnTo>
                  <a:pt x="70093" y="94178"/>
                </a:lnTo>
                <a:lnTo>
                  <a:pt x="81594" y="94178"/>
                </a:lnTo>
                <a:lnTo>
                  <a:pt x="81594" y="48771"/>
                </a:lnTo>
                <a:lnTo>
                  <a:pt x="83532" y="42574"/>
                </a:lnTo>
                <a:lnTo>
                  <a:pt x="87409" y="39294"/>
                </a:lnTo>
                <a:lnTo>
                  <a:pt x="91285" y="36014"/>
                </a:lnTo>
                <a:lnTo>
                  <a:pt x="95609" y="34374"/>
                </a:lnTo>
                <a:lnTo>
                  <a:pt x="106130" y="34374"/>
                </a:lnTo>
                <a:lnTo>
                  <a:pt x="110050" y="36248"/>
                </a:lnTo>
                <a:close/>
              </a:path>
              <a:path w="2197443" h="123122">
                <a:moveTo>
                  <a:pt x="145214" y="64958"/>
                </a:moveTo>
                <a:lnTo>
                  <a:pt x="143233" y="69878"/>
                </a:lnTo>
                <a:lnTo>
                  <a:pt x="143233" y="82017"/>
                </a:lnTo>
                <a:lnTo>
                  <a:pt x="145246" y="86841"/>
                </a:lnTo>
                <a:lnTo>
                  <a:pt x="149271" y="90696"/>
                </a:lnTo>
                <a:lnTo>
                  <a:pt x="153296" y="94551"/>
                </a:lnTo>
                <a:lnTo>
                  <a:pt x="158483" y="96478"/>
                </a:lnTo>
                <a:lnTo>
                  <a:pt x="156459" y="81911"/>
                </a:lnTo>
                <a:lnTo>
                  <a:pt x="155245" y="79291"/>
                </a:lnTo>
                <a:lnTo>
                  <a:pt x="155245" y="71581"/>
                </a:lnTo>
                <a:lnTo>
                  <a:pt x="157013" y="68387"/>
                </a:lnTo>
                <a:lnTo>
                  <a:pt x="160549" y="66385"/>
                </a:lnTo>
                <a:lnTo>
                  <a:pt x="162636" y="65192"/>
                </a:lnTo>
                <a:lnTo>
                  <a:pt x="165767" y="64319"/>
                </a:lnTo>
                <a:lnTo>
                  <a:pt x="169941" y="63765"/>
                </a:lnTo>
                <a:lnTo>
                  <a:pt x="176906" y="62871"/>
                </a:lnTo>
                <a:lnTo>
                  <a:pt x="181208" y="62189"/>
                </a:lnTo>
                <a:lnTo>
                  <a:pt x="183423" y="61593"/>
                </a:lnTo>
                <a:lnTo>
                  <a:pt x="185638" y="60996"/>
                </a:lnTo>
                <a:lnTo>
                  <a:pt x="188854" y="59356"/>
                </a:lnTo>
                <a:lnTo>
                  <a:pt x="188854" y="75692"/>
                </a:lnTo>
                <a:lnTo>
                  <a:pt x="185659" y="80782"/>
                </a:lnTo>
                <a:lnTo>
                  <a:pt x="179334" y="93092"/>
                </a:lnTo>
                <a:lnTo>
                  <a:pt x="183721" y="90835"/>
                </a:lnTo>
                <a:lnTo>
                  <a:pt x="187087" y="88172"/>
                </a:lnTo>
                <a:lnTo>
                  <a:pt x="189430" y="85105"/>
                </a:lnTo>
                <a:lnTo>
                  <a:pt x="189813" y="87832"/>
                </a:lnTo>
                <a:lnTo>
                  <a:pt x="191410" y="91431"/>
                </a:lnTo>
                <a:lnTo>
                  <a:pt x="193199" y="94242"/>
                </a:lnTo>
                <a:lnTo>
                  <a:pt x="196074" y="95648"/>
                </a:lnTo>
                <a:lnTo>
                  <a:pt x="201655" y="95648"/>
                </a:lnTo>
                <a:lnTo>
                  <a:pt x="204807" y="95328"/>
                </a:lnTo>
                <a:lnTo>
                  <a:pt x="207959" y="94498"/>
                </a:lnTo>
                <a:lnTo>
                  <a:pt x="207959" y="86000"/>
                </a:lnTo>
                <a:lnTo>
                  <a:pt x="206554" y="86224"/>
                </a:lnTo>
                <a:lnTo>
                  <a:pt x="204189" y="86383"/>
                </a:lnTo>
                <a:lnTo>
                  <a:pt x="201090" y="85297"/>
                </a:lnTo>
                <a:lnTo>
                  <a:pt x="200356" y="82422"/>
                </a:lnTo>
                <a:lnTo>
                  <a:pt x="200356" y="36525"/>
                </a:lnTo>
                <a:lnTo>
                  <a:pt x="197864" y="31755"/>
                </a:lnTo>
                <a:lnTo>
                  <a:pt x="192880" y="28688"/>
                </a:lnTo>
                <a:lnTo>
                  <a:pt x="187853" y="25621"/>
                </a:lnTo>
                <a:lnTo>
                  <a:pt x="181314" y="24087"/>
                </a:lnTo>
                <a:lnTo>
                  <a:pt x="166321" y="24087"/>
                </a:lnTo>
                <a:lnTo>
                  <a:pt x="160218" y="25738"/>
                </a:lnTo>
                <a:lnTo>
                  <a:pt x="154958" y="29039"/>
                </a:lnTo>
                <a:lnTo>
                  <a:pt x="149697" y="32340"/>
                </a:lnTo>
                <a:lnTo>
                  <a:pt x="146960" y="38208"/>
                </a:lnTo>
                <a:lnTo>
                  <a:pt x="146747" y="46642"/>
                </a:lnTo>
                <a:lnTo>
                  <a:pt x="157482" y="46642"/>
                </a:lnTo>
                <a:lnTo>
                  <a:pt x="157907" y="43106"/>
                </a:lnTo>
                <a:lnTo>
                  <a:pt x="158823" y="40444"/>
                </a:lnTo>
                <a:lnTo>
                  <a:pt x="160229" y="38655"/>
                </a:lnTo>
                <a:lnTo>
                  <a:pt x="162742" y="35418"/>
                </a:lnTo>
                <a:lnTo>
                  <a:pt x="167002" y="33799"/>
                </a:lnTo>
                <a:lnTo>
                  <a:pt x="178205" y="33799"/>
                </a:lnTo>
                <a:lnTo>
                  <a:pt x="182199" y="34683"/>
                </a:lnTo>
                <a:lnTo>
                  <a:pt x="184988" y="36451"/>
                </a:lnTo>
                <a:lnTo>
                  <a:pt x="187779" y="38218"/>
                </a:lnTo>
                <a:lnTo>
                  <a:pt x="189174" y="41062"/>
                </a:lnTo>
                <a:lnTo>
                  <a:pt x="189174" y="46897"/>
                </a:lnTo>
                <a:lnTo>
                  <a:pt x="188407" y="49389"/>
                </a:lnTo>
                <a:lnTo>
                  <a:pt x="185745" y="52371"/>
                </a:lnTo>
                <a:lnTo>
                  <a:pt x="183104" y="52712"/>
                </a:lnTo>
                <a:lnTo>
                  <a:pt x="164766" y="55012"/>
                </a:lnTo>
                <a:lnTo>
                  <a:pt x="158333" y="55821"/>
                </a:lnTo>
                <a:lnTo>
                  <a:pt x="153137" y="57972"/>
                </a:lnTo>
                <a:lnTo>
                  <a:pt x="149175" y="61465"/>
                </a:lnTo>
                <a:lnTo>
                  <a:pt x="145214" y="64958"/>
                </a:lnTo>
                <a:close/>
              </a:path>
              <a:path w="2197443" h="123122">
                <a:moveTo>
                  <a:pt x="185659" y="80782"/>
                </a:moveTo>
                <a:lnTo>
                  <a:pt x="179270" y="83891"/>
                </a:lnTo>
                <a:lnTo>
                  <a:pt x="175479" y="85766"/>
                </a:lnTo>
                <a:lnTo>
                  <a:pt x="171560" y="86703"/>
                </a:lnTo>
                <a:lnTo>
                  <a:pt x="164190" y="86703"/>
                </a:lnTo>
                <a:lnTo>
                  <a:pt x="161315" y="85744"/>
                </a:lnTo>
                <a:lnTo>
                  <a:pt x="158887" y="83828"/>
                </a:lnTo>
                <a:lnTo>
                  <a:pt x="156459" y="81911"/>
                </a:lnTo>
                <a:lnTo>
                  <a:pt x="158483" y="96478"/>
                </a:lnTo>
                <a:lnTo>
                  <a:pt x="170112" y="96478"/>
                </a:lnTo>
                <a:lnTo>
                  <a:pt x="174946" y="95350"/>
                </a:lnTo>
                <a:lnTo>
                  <a:pt x="179334" y="93092"/>
                </a:lnTo>
                <a:lnTo>
                  <a:pt x="185659" y="80782"/>
                </a:lnTo>
                <a:close/>
              </a:path>
              <a:path w="2197443" h="123122">
                <a:moveTo>
                  <a:pt x="234263" y="94178"/>
                </a:moveTo>
                <a:lnTo>
                  <a:pt x="234263" y="53862"/>
                </a:lnTo>
                <a:lnTo>
                  <a:pt x="234550" y="50422"/>
                </a:lnTo>
                <a:lnTo>
                  <a:pt x="235126" y="48015"/>
                </a:lnTo>
                <a:lnTo>
                  <a:pt x="235701" y="45609"/>
                </a:lnTo>
                <a:lnTo>
                  <a:pt x="236947" y="43277"/>
                </a:lnTo>
                <a:lnTo>
                  <a:pt x="238864" y="41019"/>
                </a:lnTo>
                <a:lnTo>
                  <a:pt x="241249" y="38208"/>
                </a:lnTo>
                <a:lnTo>
                  <a:pt x="244018" y="36334"/>
                </a:lnTo>
                <a:lnTo>
                  <a:pt x="247170" y="35396"/>
                </a:lnTo>
                <a:lnTo>
                  <a:pt x="248917" y="34843"/>
                </a:lnTo>
                <a:lnTo>
                  <a:pt x="251153" y="34566"/>
                </a:lnTo>
                <a:lnTo>
                  <a:pt x="259246" y="34566"/>
                </a:lnTo>
                <a:lnTo>
                  <a:pt x="262952" y="36696"/>
                </a:lnTo>
                <a:lnTo>
                  <a:pt x="264997" y="40955"/>
                </a:lnTo>
                <a:lnTo>
                  <a:pt x="266232" y="43511"/>
                </a:lnTo>
                <a:lnTo>
                  <a:pt x="266850" y="46876"/>
                </a:lnTo>
                <a:lnTo>
                  <a:pt x="266850" y="94178"/>
                </a:lnTo>
                <a:lnTo>
                  <a:pt x="278543" y="94178"/>
                </a:lnTo>
                <a:lnTo>
                  <a:pt x="278543" y="43383"/>
                </a:lnTo>
                <a:lnTo>
                  <a:pt x="277605" y="38080"/>
                </a:lnTo>
                <a:lnTo>
                  <a:pt x="275732" y="34374"/>
                </a:lnTo>
                <a:lnTo>
                  <a:pt x="272324" y="27601"/>
                </a:lnTo>
                <a:lnTo>
                  <a:pt x="265764" y="24215"/>
                </a:lnTo>
                <a:lnTo>
                  <a:pt x="251621" y="24215"/>
                </a:lnTo>
                <a:lnTo>
                  <a:pt x="247596" y="25088"/>
                </a:lnTo>
                <a:lnTo>
                  <a:pt x="243975" y="26835"/>
                </a:lnTo>
                <a:lnTo>
                  <a:pt x="240355" y="28581"/>
                </a:lnTo>
                <a:lnTo>
                  <a:pt x="236926" y="31456"/>
                </a:lnTo>
                <a:lnTo>
                  <a:pt x="233688" y="35460"/>
                </a:lnTo>
                <a:lnTo>
                  <a:pt x="233688" y="25749"/>
                </a:lnTo>
                <a:lnTo>
                  <a:pt x="222762" y="25749"/>
                </a:lnTo>
                <a:lnTo>
                  <a:pt x="222762" y="94178"/>
                </a:lnTo>
                <a:lnTo>
                  <a:pt x="234263" y="94178"/>
                </a:lnTo>
                <a:close/>
              </a:path>
              <a:path w="2197443" h="123122">
                <a:moveTo>
                  <a:pt x="308563" y="27750"/>
                </a:moveTo>
                <a:lnTo>
                  <a:pt x="302962" y="34182"/>
                </a:lnTo>
                <a:lnTo>
                  <a:pt x="306380" y="69686"/>
                </a:lnTo>
                <a:lnTo>
                  <a:pt x="306380" y="55416"/>
                </a:lnTo>
                <a:lnTo>
                  <a:pt x="307168" y="50113"/>
                </a:lnTo>
                <a:lnTo>
                  <a:pt x="308744" y="46067"/>
                </a:lnTo>
                <a:lnTo>
                  <a:pt x="315326" y="24535"/>
                </a:lnTo>
                <a:lnTo>
                  <a:pt x="308563" y="27750"/>
                </a:lnTo>
                <a:close/>
              </a:path>
              <a:path w="2197443" h="123122">
                <a:moveTo>
                  <a:pt x="308361" y="102676"/>
                </a:moveTo>
                <a:lnTo>
                  <a:pt x="296668" y="102676"/>
                </a:lnTo>
                <a:lnTo>
                  <a:pt x="297264" y="109705"/>
                </a:lnTo>
                <a:lnTo>
                  <a:pt x="300076" y="114869"/>
                </a:lnTo>
                <a:lnTo>
                  <a:pt x="305102" y="118170"/>
                </a:lnTo>
                <a:lnTo>
                  <a:pt x="310129" y="121471"/>
                </a:lnTo>
                <a:lnTo>
                  <a:pt x="316327" y="123122"/>
                </a:lnTo>
                <a:lnTo>
                  <a:pt x="323696" y="123122"/>
                </a:lnTo>
                <a:lnTo>
                  <a:pt x="329894" y="122744"/>
                </a:lnTo>
                <a:lnTo>
                  <a:pt x="342527" y="118399"/>
                </a:lnTo>
                <a:lnTo>
                  <a:pt x="350724" y="109193"/>
                </a:lnTo>
                <a:lnTo>
                  <a:pt x="353280" y="104167"/>
                </a:lnTo>
                <a:lnTo>
                  <a:pt x="354557" y="97309"/>
                </a:lnTo>
                <a:lnTo>
                  <a:pt x="354557" y="26388"/>
                </a:lnTo>
                <a:lnTo>
                  <a:pt x="343951" y="26388"/>
                </a:lnTo>
                <a:lnTo>
                  <a:pt x="343951" y="35013"/>
                </a:lnTo>
                <a:lnTo>
                  <a:pt x="341693" y="32159"/>
                </a:lnTo>
                <a:lnTo>
                  <a:pt x="339478" y="29987"/>
                </a:lnTo>
                <a:lnTo>
                  <a:pt x="337306" y="28496"/>
                </a:lnTo>
                <a:lnTo>
                  <a:pt x="333302" y="25855"/>
                </a:lnTo>
                <a:lnTo>
                  <a:pt x="328616" y="24535"/>
                </a:lnTo>
                <a:lnTo>
                  <a:pt x="315326" y="24535"/>
                </a:lnTo>
                <a:lnTo>
                  <a:pt x="308744" y="46067"/>
                </a:lnTo>
                <a:lnTo>
                  <a:pt x="311726" y="38485"/>
                </a:lnTo>
                <a:lnTo>
                  <a:pt x="317264" y="34694"/>
                </a:lnTo>
                <a:lnTo>
                  <a:pt x="330767" y="34694"/>
                </a:lnTo>
                <a:lnTo>
                  <a:pt x="335218" y="36738"/>
                </a:lnTo>
                <a:lnTo>
                  <a:pt x="338711" y="40827"/>
                </a:lnTo>
                <a:lnTo>
                  <a:pt x="342205" y="44917"/>
                </a:lnTo>
                <a:lnTo>
                  <a:pt x="343951" y="51199"/>
                </a:lnTo>
                <a:lnTo>
                  <a:pt x="343951" y="65299"/>
                </a:lnTo>
                <a:lnTo>
                  <a:pt x="343014" y="70218"/>
                </a:lnTo>
                <a:lnTo>
                  <a:pt x="341140" y="74435"/>
                </a:lnTo>
                <a:lnTo>
                  <a:pt x="337774" y="81890"/>
                </a:lnTo>
                <a:lnTo>
                  <a:pt x="331960" y="85617"/>
                </a:lnTo>
                <a:lnTo>
                  <a:pt x="318414" y="85617"/>
                </a:lnTo>
                <a:lnTo>
                  <a:pt x="314208" y="83604"/>
                </a:lnTo>
                <a:lnTo>
                  <a:pt x="311077" y="79579"/>
                </a:lnTo>
                <a:lnTo>
                  <a:pt x="307946" y="75553"/>
                </a:lnTo>
                <a:lnTo>
                  <a:pt x="306380" y="69686"/>
                </a:lnTo>
                <a:lnTo>
                  <a:pt x="302962" y="34182"/>
                </a:lnTo>
                <a:lnTo>
                  <a:pt x="301415" y="36119"/>
                </a:lnTo>
                <a:lnTo>
                  <a:pt x="296273" y="47031"/>
                </a:lnTo>
                <a:lnTo>
                  <a:pt x="294560" y="61018"/>
                </a:lnTo>
                <a:lnTo>
                  <a:pt x="294604" y="63621"/>
                </a:lnTo>
                <a:lnTo>
                  <a:pt x="296959" y="77586"/>
                </a:lnTo>
                <a:lnTo>
                  <a:pt x="302898" y="87118"/>
                </a:lnTo>
                <a:lnTo>
                  <a:pt x="308457" y="92379"/>
                </a:lnTo>
                <a:lnTo>
                  <a:pt x="314942" y="95009"/>
                </a:lnTo>
                <a:lnTo>
                  <a:pt x="327679" y="95009"/>
                </a:lnTo>
                <a:lnTo>
                  <a:pt x="331960" y="94157"/>
                </a:lnTo>
                <a:lnTo>
                  <a:pt x="335197" y="92453"/>
                </a:lnTo>
                <a:lnTo>
                  <a:pt x="338435" y="90749"/>
                </a:lnTo>
                <a:lnTo>
                  <a:pt x="341203" y="88151"/>
                </a:lnTo>
                <a:lnTo>
                  <a:pt x="343503" y="84658"/>
                </a:lnTo>
                <a:lnTo>
                  <a:pt x="343632" y="94072"/>
                </a:lnTo>
                <a:lnTo>
                  <a:pt x="342886" y="100610"/>
                </a:lnTo>
                <a:lnTo>
                  <a:pt x="341267" y="104273"/>
                </a:lnTo>
                <a:lnTo>
                  <a:pt x="338541" y="110492"/>
                </a:lnTo>
                <a:lnTo>
                  <a:pt x="332769" y="113602"/>
                </a:lnTo>
                <a:lnTo>
                  <a:pt x="318371" y="113602"/>
                </a:lnTo>
                <a:lnTo>
                  <a:pt x="314282" y="112324"/>
                </a:lnTo>
                <a:lnTo>
                  <a:pt x="311683" y="109768"/>
                </a:lnTo>
                <a:lnTo>
                  <a:pt x="310022" y="108107"/>
                </a:lnTo>
                <a:lnTo>
                  <a:pt x="308915" y="105743"/>
                </a:lnTo>
                <a:lnTo>
                  <a:pt x="308361" y="102676"/>
                </a:lnTo>
                <a:close/>
              </a:path>
              <a:path w="2197443" h="123122">
                <a:moveTo>
                  <a:pt x="390793" y="26817"/>
                </a:moveTo>
                <a:lnTo>
                  <a:pt x="380542" y="34502"/>
                </a:lnTo>
                <a:lnTo>
                  <a:pt x="384248" y="54501"/>
                </a:lnTo>
                <a:lnTo>
                  <a:pt x="384461" y="48622"/>
                </a:lnTo>
                <a:lnTo>
                  <a:pt x="386357" y="43777"/>
                </a:lnTo>
                <a:lnTo>
                  <a:pt x="389935" y="39965"/>
                </a:lnTo>
                <a:lnTo>
                  <a:pt x="393513" y="36152"/>
                </a:lnTo>
                <a:lnTo>
                  <a:pt x="390793" y="26817"/>
                </a:lnTo>
                <a:close/>
              </a:path>
              <a:path w="2197443" h="123122">
                <a:moveTo>
                  <a:pt x="434086" y="63637"/>
                </a:moveTo>
                <a:lnTo>
                  <a:pt x="434086" y="56737"/>
                </a:lnTo>
                <a:lnTo>
                  <a:pt x="433746" y="51711"/>
                </a:lnTo>
                <a:lnTo>
                  <a:pt x="433064" y="48559"/>
                </a:lnTo>
                <a:lnTo>
                  <a:pt x="432298" y="43958"/>
                </a:lnTo>
                <a:lnTo>
                  <a:pt x="430764" y="39933"/>
                </a:lnTo>
                <a:lnTo>
                  <a:pt x="428464" y="36483"/>
                </a:lnTo>
                <a:lnTo>
                  <a:pt x="426078" y="32862"/>
                </a:lnTo>
                <a:lnTo>
                  <a:pt x="422607" y="29912"/>
                </a:lnTo>
                <a:lnTo>
                  <a:pt x="418049" y="27634"/>
                </a:lnTo>
                <a:lnTo>
                  <a:pt x="413491" y="25355"/>
                </a:lnTo>
                <a:lnTo>
                  <a:pt x="408784" y="24215"/>
                </a:lnTo>
                <a:lnTo>
                  <a:pt x="403760" y="24215"/>
                </a:lnTo>
                <a:lnTo>
                  <a:pt x="390793" y="26817"/>
                </a:lnTo>
                <a:lnTo>
                  <a:pt x="393513" y="36152"/>
                </a:lnTo>
                <a:lnTo>
                  <a:pt x="397943" y="34246"/>
                </a:lnTo>
                <a:lnTo>
                  <a:pt x="410594" y="34246"/>
                </a:lnTo>
                <a:lnTo>
                  <a:pt x="415855" y="37015"/>
                </a:lnTo>
                <a:lnTo>
                  <a:pt x="419007" y="42553"/>
                </a:lnTo>
                <a:lnTo>
                  <a:pt x="420711" y="45534"/>
                </a:lnTo>
                <a:lnTo>
                  <a:pt x="421798" y="49517"/>
                </a:lnTo>
                <a:lnTo>
                  <a:pt x="422266" y="54501"/>
                </a:lnTo>
                <a:lnTo>
                  <a:pt x="384248" y="54501"/>
                </a:lnTo>
                <a:lnTo>
                  <a:pt x="380542" y="34502"/>
                </a:lnTo>
                <a:lnTo>
                  <a:pt x="378840" y="36624"/>
                </a:lnTo>
                <a:lnTo>
                  <a:pt x="373408" y="47694"/>
                </a:lnTo>
                <a:lnTo>
                  <a:pt x="371597" y="61273"/>
                </a:lnTo>
                <a:lnTo>
                  <a:pt x="371649" y="63797"/>
                </a:lnTo>
                <a:lnTo>
                  <a:pt x="374171" y="77140"/>
                </a:lnTo>
                <a:lnTo>
                  <a:pt x="380478" y="87310"/>
                </a:lnTo>
                <a:lnTo>
                  <a:pt x="386399" y="93507"/>
                </a:lnTo>
                <a:lnTo>
                  <a:pt x="393619" y="96606"/>
                </a:lnTo>
                <a:lnTo>
                  <a:pt x="405632" y="96606"/>
                </a:lnTo>
                <a:lnTo>
                  <a:pt x="408763" y="96266"/>
                </a:lnTo>
                <a:lnTo>
                  <a:pt x="411532" y="95584"/>
                </a:lnTo>
                <a:lnTo>
                  <a:pt x="416686" y="94391"/>
                </a:lnTo>
                <a:lnTo>
                  <a:pt x="421009" y="92091"/>
                </a:lnTo>
                <a:lnTo>
                  <a:pt x="424502" y="88684"/>
                </a:lnTo>
                <a:lnTo>
                  <a:pt x="426589" y="86724"/>
                </a:lnTo>
                <a:lnTo>
                  <a:pt x="428475" y="84200"/>
                </a:lnTo>
                <a:lnTo>
                  <a:pt x="430157" y="81112"/>
                </a:lnTo>
                <a:lnTo>
                  <a:pt x="431840" y="78024"/>
                </a:lnTo>
                <a:lnTo>
                  <a:pt x="432830" y="75223"/>
                </a:lnTo>
                <a:lnTo>
                  <a:pt x="433128" y="72710"/>
                </a:lnTo>
                <a:lnTo>
                  <a:pt x="421819" y="72710"/>
                </a:lnTo>
                <a:lnTo>
                  <a:pt x="420967" y="75734"/>
                </a:lnTo>
                <a:lnTo>
                  <a:pt x="419518" y="78397"/>
                </a:lnTo>
                <a:lnTo>
                  <a:pt x="417474" y="80697"/>
                </a:lnTo>
                <a:lnTo>
                  <a:pt x="413896" y="84658"/>
                </a:lnTo>
                <a:lnTo>
                  <a:pt x="409103" y="86639"/>
                </a:lnTo>
                <a:lnTo>
                  <a:pt x="396665" y="86639"/>
                </a:lnTo>
                <a:lnTo>
                  <a:pt x="391916" y="84541"/>
                </a:lnTo>
                <a:lnTo>
                  <a:pt x="388849" y="80345"/>
                </a:lnTo>
                <a:lnTo>
                  <a:pt x="385781" y="76150"/>
                </a:lnTo>
                <a:lnTo>
                  <a:pt x="384142" y="70580"/>
                </a:lnTo>
                <a:lnTo>
                  <a:pt x="383928" y="63637"/>
                </a:lnTo>
                <a:lnTo>
                  <a:pt x="434086" y="63637"/>
                </a:lnTo>
                <a:close/>
              </a:path>
              <a:path w="2197443" h="123122">
                <a:moveTo>
                  <a:pt x="557150" y="36248"/>
                </a:moveTo>
                <a:lnTo>
                  <a:pt x="559238" y="39997"/>
                </a:lnTo>
                <a:lnTo>
                  <a:pt x="560515" y="42340"/>
                </a:lnTo>
                <a:lnTo>
                  <a:pt x="561154" y="46024"/>
                </a:lnTo>
                <a:lnTo>
                  <a:pt x="561154" y="94178"/>
                </a:lnTo>
                <a:lnTo>
                  <a:pt x="572975" y="94178"/>
                </a:lnTo>
                <a:lnTo>
                  <a:pt x="572975" y="43554"/>
                </a:lnTo>
                <a:lnTo>
                  <a:pt x="572017" y="38293"/>
                </a:lnTo>
                <a:lnTo>
                  <a:pt x="570100" y="34502"/>
                </a:lnTo>
                <a:lnTo>
                  <a:pt x="566564" y="27559"/>
                </a:lnTo>
                <a:lnTo>
                  <a:pt x="559834" y="24087"/>
                </a:lnTo>
                <a:lnTo>
                  <a:pt x="544371" y="24087"/>
                </a:lnTo>
                <a:lnTo>
                  <a:pt x="539749" y="25301"/>
                </a:lnTo>
                <a:lnTo>
                  <a:pt x="536043" y="27729"/>
                </a:lnTo>
                <a:lnTo>
                  <a:pt x="533871" y="29135"/>
                </a:lnTo>
                <a:lnTo>
                  <a:pt x="531421" y="31563"/>
                </a:lnTo>
                <a:lnTo>
                  <a:pt x="528695" y="35013"/>
                </a:lnTo>
                <a:lnTo>
                  <a:pt x="528695" y="0"/>
                </a:lnTo>
                <a:lnTo>
                  <a:pt x="517194" y="0"/>
                </a:lnTo>
                <a:lnTo>
                  <a:pt x="517194" y="94178"/>
                </a:lnTo>
                <a:lnTo>
                  <a:pt x="528695" y="94178"/>
                </a:lnTo>
                <a:lnTo>
                  <a:pt x="528695" y="48771"/>
                </a:lnTo>
                <a:lnTo>
                  <a:pt x="530633" y="42574"/>
                </a:lnTo>
                <a:lnTo>
                  <a:pt x="534510" y="39294"/>
                </a:lnTo>
                <a:lnTo>
                  <a:pt x="538386" y="36014"/>
                </a:lnTo>
                <a:lnTo>
                  <a:pt x="542710" y="34374"/>
                </a:lnTo>
                <a:lnTo>
                  <a:pt x="553231" y="34374"/>
                </a:lnTo>
                <a:lnTo>
                  <a:pt x="557150" y="36248"/>
                </a:lnTo>
                <a:close/>
              </a:path>
              <a:path w="2197443" h="123122">
                <a:moveTo>
                  <a:pt x="608891" y="26817"/>
                </a:moveTo>
                <a:lnTo>
                  <a:pt x="598640" y="34502"/>
                </a:lnTo>
                <a:lnTo>
                  <a:pt x="602346" y="54501"/>
                </a:lnTo>
                <a:lnTo>
                  <a:pt x="602559" y="48622"/>
                </a:lnTo>
                <a:lnTo>
                  <a:pt x="604455" y="43777"/>
                </a:lnTo>
                <a:lnTo>
                  <a:pt x="608033" y="39965"/>
                </a:lnTo>
                <a:lnTo>
                  <a:pt x="611611" y="36153"/>
                </a:lnTo>
                <a:lnTo>
                  <a:pt x="608891" y="26817"/>
                </a:lnTo>
                <a:close/>
              </a:path>
              <a:path w="2197443" h="123122">
                <a:moveTo>
                  <a:pt x="652184" y="63637"/>
                </a:moveTo>
                <a:lnTo>
                  <a:pt x="652184" y="56737"/>
                </a:lnTo>
                <a:lnTo>
                  <a:pt x="651844" y="51711"/>
                </a:lnTo>
                <a:lnTo>
                  <a:pt x="651162" y="48559"/>
                </a:lnTo>
                <a:lnTo>
                  <a:pt x="650396" y="43958"/>
                </a:lnTo>
                <a:lnTo>
                  <a:pt x="648862" y="39933"/>
                </a:lnTo>
                <a:lnTo>
                  <a:pt x="646562" y="36483"/>
                </a:lnTo>
                <a:lnTo>
                  <a:pt x="644176" y="32862"/>
                </a:lnTo>
                <a:lnTo>
                  <a:pt x="640705" y="29912"/>
                </a:lnTo>
                <a:lnTo>
                  <a:pt x="636147" y="27634"/>
                </a:lnTo>
                <a:lnTo>
                  <a:pt x="631589" y="25355"/>
                </a:lnTo>
                <a:lnTo>
                  <a:pt x="626882" y="24215"/>
                </a:lnTo>
                <a:lnTo>
                  <a:pt x="621858" y="24215"/>
                </a:lnTo>
                <a:lnTo>
                  <a:pt x="608891" y="26817"/>
                </a:lnTo>
                <a:lnTo>
                  <a:pt x="611611" y="36153"/>
                </a:lnTo>
                <a:lnTo>
                  <a:pt x="616041" y="34246"/>
                </a:lnTo>
                <a:lnTo>
                  <a:pt x="628692" y="34246"/>
                </a:lnTo>
                <a:lnTo>
                  <a:pt x="633953" y="37015"/>
                </a:lnTo>
                <a:lnTo>
                  <a:pt x="637105" y="42553"/>
                </a:lnTo>
                <a:lnTo>
                  <a:pt x="638809" y="45534"/>
                </a:lnTo>
                <a:lnTo>
                  <a:pt x="639895" y="49517"/>
                </a:lnTo>
                <a:lnTo>
                  <a:pt x="640364" y="54501"/>
                </a:lnTo>
                <a:lnTo>
                  <a:pt x="602346" y="54501"/>
                </a:lnTo>
                <a:lnTo>
                  <a:pt x="598640" y="34502"/>
                </a:lnTo>
                <a:lnTo>
                  <a:pt x="596938" y="36624"/>
                </a:lnTo>
                <a:lnTo>
                  <a:pt x="591506" y="47694"/>
                </a:lnTo>
                <a:lnTo>
                  <a:pt x="589695" y="61273"/>
                </a:lnTo>
                <a:lnTo>
                  <a:pt x="589747" y="63797"/>
                </a:lnTo>
                <a:lnTo>
                  <a:pt x="592269" y="77140"/>
                </a:lnTo>
                <a:lnTo>
                  <a:pt x="598576" y="87310"/>
                </a:lnTo>
                <a:lnTo>
                  <a:pt x="604497" y="93508"/>
                </a:lnTo>
                <a:lnTo>
                  <a:pt x="611717" y="96606"/>
                </a:lnTo>
                <a:lnTo>
                  <a:pt x="623730" y="96606"/>
                </a:lnTo>
                <a:lnTo>
                  <a:pt x="626861" y="96266"/>
                </a:lnTo>
                <a:lnTo>
                  <a:pt x="629629" y="95584"/>
                </a:lnTo>
                <a:lnTo>
                  <a:pt x="634784" y="94391"/>
                </a:lnTo>
                <a:lnTo>
                  <a:pt x="639107" y="92091"/>
                </a:lnTo>
                <a:lnTo>
                  <a:pt x="642600" y="88684"/>
                </a:lnTo>
                <a:lnTo>
                  <a:pt x="644687" y="86724"/>
                </a:lnTo>
                <a:lnTo>
                  <a:pt x="646573" y="84200"/>
                </a:lnTo>
                <a:lnTo>
                  <a:pt x="648255" y="81112"/>
                </a:lnTo>
                <a:lnTo>
                  <a:pt x="649937" y="78024"/>
                </a:lnTo>
                <a:lnTo>
                  <a:pt x="650928" y="75223"/>
                </a:lnTo>
                <a:lnTo>
                  <a:pt x="651226" y="72710"/>
                </a:lnTo>
                <a:lnTo>
                  <a:pt x="639917" y="72710"/>
                </a:lnTo>
                <a:lnTo>
                  <a:pt x="639065" y="75735"/>
                </a:lnTo>
                <a:lnTo>
                  <a:pt x="637616" y="78397"/>
                </a:lnTo>
                <a:lnTo>
                  <a:pt x="635572" y="80697"/>
                </a:lnTo>
                <a:lnTo>
                  <a:pt x="631994" y="84658"/>
                </a:lnTo>
                <a:lnTo>
                  <a:pt x="627201" y="86639"/>
                </a:lnTo>
                <a:lnTo>
                  <a:pt x="614763" y="86639"/>
                </a:lnTo>
                <a:lnTo>
                  <a:pt x="610014" y="84541"/>
                </a:lnTo>
                <a:lnTo>
                  <a:pt x="606947" y="80345"/>
                </a:lnTo>
                <a:lnTo>
                  <a:pt x="603879" y="76150"/>
                </a:lnTo>
                <a:lnTo>
                  <a:pt x="602240" y="70581"/>
                </a:lnTo>
                <a:lnTo>
                  <a:pt x="602026" y="63637"/>
                </a:lnTo>
                <a:lnTo>
                  <a:pt x="652184" y="63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888995" y="4699397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674034" y="4749460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812824" y="4749460"/>
            <a:ext cx="29159" cy="0"/>
          </a:xfrm>
          <a:custGeom>
            <a:avLst/>
            <a:gdLst/>
            <a:ahLst/>
            <a:cxnLst/>
            <a:rect l="l" t="t" r="r" b="b"/>
            <a:pathLst>
              <a:path w="32075">
                <a:moveTo>
                  <a:pt x="0" y="0"/>
                </a:moveTo>
                <a:lnTo>
                  <a:pt x="32075" y="0"/>
                </a:lnTo>
              </a:path>
            </a:pathLst>
          </a:custGeom>
          <a:ln w="130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380587" y="4890936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089784" y="4813982"/>
            <a:ext cx="54776" cy="85016"/>
          </a:xfrm>
          <a:custGeom>
            <a:avLst/>
            <a:gdLst/>
            <a:ahLst/>
            <a:cxnLst/>
            <a:rect l="l" t="t" r="r" b="b"/>
            <a:pathLst>
              <a:path w="60254" h="96351">
                <a:moveTo>
                  <a:pt x="10606" y="94178"/>
                </a:moveTo>
                <a:lnTo>
                  <a:pt x="10606" y="85425"/>
                </a:lnTo>
                <a:lnTo>
                  <a:pt x="11352" y="70879"/>
                </a:lnTo>
                <a:lnTo>
                  <a:pt x="10543" y="65661"/>
                </a:lnTo>
                <a:lnTo>
                  <a:pt x="10543" y="50326"/>
                </a:lnTo>
                <a:lnTo>
                  <a:pt x="12513" y="43937"/>
                </a:lnTo>
                <a:lnTo>
                  <a:pt x="16453" y="40061"/>
                </a:lnTo>
                <a:lnTo>
                  <a:pt x="20393" y="36184"/>
                </a:lnTo>
                <a:lnTo>
                  <a:pt x="24983" y="34246"/>
                </a:lnTo>
                <a:lnTo>
                  <a:pt x="36229" y="34246"/>
                </a:lnTo>
                <a:lnTo>
                  <a:pt x="40776" y="36610"/>
                </a:lnTo>
                <a:lnTo>
                  <a:pt x="43864" y="41338"/>
                </a:lnTo>
                <a:lnTo>
                  <a:pt x="46953" y="46067"/>
                </a:lnTo>
                <a:lnTo>
                  <a:pt x="48497" y="52030"/>
                </a:lnTo>
                <a:lnTo>
                  <a:pt x="48497" y="67322"/>
                </a:lnTo>
                <a:lnTo>
                  <a:pt x="46953" y="73839"/>
                </a:lnTo>
                <a:lnTo>
                  <a:pt x="43864" y="78780"/>
                </a:lnTo>
                <a:lnTo>
                  <a:pt x="40776" y="83721"/>
                </a:lnTo>
                <a:lnTo>
                  <a:pt x="36122" y="86192"/>
                </a:lnTo>
                <a:lnTo>
                  <a:pt x="21639" y="86192"/>
                </a:lnTo>
                <a:lnTo>
                  <a:pt x="15995" y="82422"/>
                </a:lnTo>
                <a:lnTo>
                  <a:pt x="12971" y="74882"/>
                </a:lnTo>
                <a:lnTo>
                  <a:pt x="13035" y="88705"/>
                </a:lnTo>
                <a:lnTo>
                  <a:pt x="15313" y="91090"/>
                </a:lnTo>
                <a:lnTo>
                  <a:pt x="17443" y="92581"/>
                </a:lnTo>
                <a:lnTo>
                  <a:pt x="21021" y="95094"/>
                </a:lnTo>
                <a:lnTo>
                  <a:pt x="25409" y="96351"/>
                </a:lnTo>
                <a:lnTo>
                  <a:pt x="39892" y="96351"/>
                </a:lnTo>
                <a:lnTo>
                  <a:pt x="47155" y="92773"/>
                </a:lnTo>
                <a:lnTo>
                  <a:pt x="52394" y="85617"/>
                </a:lnTo>
                <a:lnTo>
                  <a:pt x="53825" y="83514"/>
                </a:lnTo>
                <a:lnTo>
                  <a:pt x="58647" y="72207"/>
                </a:lnTo>
                <a:lnTo>
                  <a:pt x="60254" y="58654"/>
                </a:lnTo>
                <a:lnTo>
                  <a:pt x="60222" y="56535"/>
                </a:lnTo>
                <a:lnTo>
                  <a:pt x="58007" y="42809"/>
                </a:lnTo>
                <a:lnTo>
                  <a:pt x="52298" y="32745"/>
                </a:lnTo>
                <a:lnTo>
                  <a:pt x="46995" y="26888"/>
                </a:lnTo>
                <a:lnTo>
                  <a:pt x="40084" y="23960"/>
                </a:lnTo>
                <a:lnTo>
                  <a:pt x="27475" y="23960"/>
                </a:lnTo>
                <a:lnTo>
                  <a:pt x="23684" y="24822"/>
                </a:lnTo>
                <a:lnTo>
                  <a:pt x="20191" y="26547"/>
                </a:lnTo>
                <a:lnTo>
                  <a:pt x="16698" y="28272"/>
                </a:lnTo>
                <a:lnTo>
                  <a:pt x="13695" y="30775"/>
                </a:lnTo>
                <a:lnTo>
                  <a:pt x="11182" y="34055"/>
                </a:lnTo>
                <a:lnTo>
                  <a:pt x="11182" y="0"/>
                </a:lnTo>
                <a:lnTo>
                  <a:pt x="0" y="0"/>
                </a:lnTo>
                <a:lnTo>
                  <a:pt x="0" y="94178"/>
                </a:lnTo>
                <a:lnTo>
                  <a:pt x="10606" y="94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099427" y="4876522"/>
            <a:ext cx="2207" cy="15729"/>
          </a:xfrm>
          <a:custGeom>
            <a:avLst/>
            <a:gdLst/>
            <a:ahLst/>
            <a:cxnLst/>
            <a:rect l="l" t="t" r="r" b="b"/>
            <a:pathLst>
              <a:path w="2428" h="17826">
                <a:moveTo>
                  <a:pt x="745" y="0"/>
                </a:moveTo>
                <a:lnTo>
                  <a:pt x="0" y="14546"/>
                </a:lnTo>
                <a:lnTo>
                  <a:pt x="2428" y="17826"/>
                </a:lnTo>
                <a:lnTo>
                  <a:pt x="2364" y="4003"/>
                </a:lnTo>
                <a:lnTo>
                  <a:pt x="7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157087" y="4835237"/>
            <a:ext cx="58842" cy="63874"/>
          </a:xfrm>
          <a:custGeom>
            <a:avLst/>
            <a:gdLst/>
            <a:ahLst/>
            <a:cxnLst/>
            <a:rect l="l" t="t" r="r" b="b"/>
            <a:pathLst>
              <a:path w="64726" h="72391">
                <a:moveTo>
                  <a:pt x="1980" y="40870"/>
                </a:moveTo>
                <a:lnTo>
                  <a:pt x="0" y="45790"/>
                </a:lnTo>
                <a:lnTo>
                  <a:pt x="0" y="57929"/>
                </a:lnTo>
                <a:lnTo>
                  <a:pt x="2012" y="62753"/>
                </a:lnTo>
                <a:lnTo>
                  <a:pt x="6037" y="66608"/>
                </a:lnTo>
                <a:lnTo>
                  <a:pt x="10063" y="70463"/>
                </a:lnTo>
                <a:lnTo>
                  <a:pt x="15249" y="72391"/>
                </a:lnTo>
                <a:lnTo>
                  <a:pt x="13226" y="57823"/>
                </a:lnTo>
                <a:lnTo>
                  <a:pt x="12012" y="55203"/>
                </a:lnTo>
                <a:lnTo>
                  <a:pt x="12012" y="47494"/>
                </a:lnTo>
                <a:lnTo>
                  <a:pt x="13780" y="44299"/>
                </a:lnTo>
                <a:lnTo>
                  <a:pt x="17315" y="42297"/>
                </a:lnTo>
                <a:lnTo>
                  <a:pt x="19402" y="41104"/>
                </a:lnTo>
                <a:lnTo>
                  <a:pt x="22533" y="40231"/>
                </a:lnTo>
                <a:lnTo>
                  <a:pt x="26708" y="39677"/>
                </a:lnTo>
                <a:lnTo>
                  <a:pt x="33673" y="38783"/>
                </a:lnTo>
                <a:lnTo>
                  <a:pt x="37975" y="38101"/>
                </a:lnTo>
                <a:lnTo>
                  <a:pt x="40190" y="37505"/>
                </a:lnTo>
                <a:lnTo>
                  <a:pt x="42405" y="36909"/>
                </a:lnTo>
                <a:lnTo>
                  <a:pt x="45621" y="35269"/>
                </a:lnTo>
                <a:lnTo>
                  <a:pt x="45621" y="51604"/>
                </a:lnTo>
                <a:lnTo>
                  <a:pt x="42426" y="56694"/>
                </a:lnTo>
                <a:lnTo>
                  <a:pt x="36101" y="69004"/>
                </a:lnTo>
                <a:lnTo>
                  <a:pt x="40488" y="66747"/>
                </a:lnTo>
                <a:lnTo>
                  <a:pt x="43853" y="64085"/>
                </a:lnTo>
                <a:lnTo>
                  <a:pt x="46196" y="61018"/>
                </a:lnTo>
                <a:lnTo>
                  <a:pt x="46580" y="63744"/>
                </a:lnTo>
                <a:lnTo>
                  <a:pt x="48177" y="67343"/>
                </a:lnTo>
                <a:lnTo>
                  <a:pt x="49966" y="70154"/>
                </a:lnTo>
                <a:lnTo>
                  <a:pt x="52841" y="71560"/>
                </a:lnTo>
                <a:lnTo>
                  <a:pt x="58421" y="71560"/>
                </a:lnTo>
                <a:lnTo>
                  <a:pt x="61574" y="71241"/>
                </a:lnTo>
                <a:lnTo>
                  <a:pt x="64726" y="70410"/>
                </a:lnTo>
                <a:lnTo>
                  <a:pt x="64726" y="61912"/>
                </a:lnTo>
                <a:lnTo>
                  <a:pt x="63320" y="62136"/>
                </a:lnTo>
                <a:lnTo>
                  <a:pt x="60956" y="62295"/>
                </a:lnTo>
                <a:lnTo>
                  <a:pt x="57857" y="61209"/>
                </a:lnTo>
                <a:lnTo>
                  <a:pt x="57122" y="58334"/>
                </a:lnTo>
                <a:lnTo>
                  <a:pt x="57122" y="12437"/>
                </a:lnTo>
                <a:lnTo>
                  <a:pt x="54630" y="7667"/>
                </a:lnTo>
                <a:lnTo>
                  <a:pt x="49647" y="4600"/>
                </a:lnTo>
                <a:lnTo>
                  <a:pt x="44620" y="1533"/>
                </a:lnTo>
                <a:lnTo>
                  <a:pt x="38081" y="0"/>
                </a:lnTo>
                <a:lnTo>
                  <a:pt x="23087" y="0"/>
                </a:lnTo>
                <a:lnTo>
                  <a:pt x="16985" y="1650"/>
                </a:lnTo>
                <a:lnTo>
                  <a:pt x="11724" y="4951"/>
                </a:lnTo>
                <a:lnTo>
                  <a:pt x="6464" y="8252"/>
                </a:lnTo>
                <a:lnTo>
                  <a:pt x="3727" y="14120"/>
                </a:lnTo>
                <a:lnTo>
                  <a:pt x="3513" y="22554"/>
                </a:lnTo>
                <a:lnTo>
                  <a:pt x="14248" y="22554"/>
                </a:lnTo>
                <a:lnTo>
                  <a:pt x="14674" y="19018"/>
                </a:lnTo>
                <a:lnTo>
                  <a:pt x="15590" y="16356"/>
                </a:lnTo>
                <a:lnTo>
                  <a:pt x="16995" y="14567"/>
                </a:lnTo>
                <a:lnTo>
                  <a:pt x="19509" y="11330"/>
                </a:lnTo>
                <a:lnTo>
                  <a:pt x="23769" y="9711"/>
                </a:lnTo>
                <a:lnTo>
                  <a:pt x="34972" y="9711"/>
                </a:lnTo>
                <a:lnTo>
                  <a:pt x="38965" y="10595"/>
                </a:lnTo>
                <a:lnTo>
                  <a:pt x="41755" y="12363"/>
                </a:lnTo>
                <a:lnTo>
                  <a:pt x="44546" y="14130"/>
                </a:lnTo>
                <a:lnTo>
                  <a:pt x="45941" y="16974"/>
                </a:lnTo>
                <a:lnTo>
                  <a:pt x="45941" y="22809"/>
                </a:lnTo>
                <a:lnTo>
                  <a:pt x="45174" y="25301"/>
                </a:lnTo>
                <a:lnTo>
                  <a:pt x="42512" y="28283"/>
                </a:lnTo>
                <a:lnTo>
                  <a:pt x="39871" y="28624"/>
                </a:lnTo>
                <a:lnTo>
                  <a:pt x="21532" y="30924"/>
                </a:lnTo>
                <a:lnTo>
                  <a:pt x="15100" y="31733"/>
                </a:lnTo>
                <a:lnTo>
                  <a:pt x="9903" y="33884"/>
                </a:lnTo>
                <a:lnTo>
                  <a:pt x="5942" y="37377"/>
                </a:lnTo>
                <a:lnTo>
                  <a:pt x="1980" y="40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169112" y="4885261"/>
            <a:ext cx="26545" cy="13849"/>
          </a:xfrm>
          <a:custGeom>
            <a:avLst/>
            <a:gdLst/>
            <a:ahLst/>
            <a:cxnLst/>
            <a:rect l="l" t="t" r="r" b="b"/>
            <a:pathLst>
              <a:path w="29200" h="15696">
                <a:moveTo>
                  <a:pt x="29200" y="0"/>
                </a:moveTo>
                <a:lnTo>
                  <a:pt x="22810" y="3109"/>
                </a:lnTo>
                <a:lnTo>
                  <a:pt x="19019" y="4983"/>
                </a:lnTo>
                <a:lnTo>
                  <a:pt x="15100" y="5920"/>
                </a:lnTo>
                <a:lnTo>
                  <a:pt x="7731" y="5920"/>
                </a:lnTo>
                <a:lnTo>
                  <a:pt x="4856" y="4962"/>
                </a:lnTo>
                <a:lnTo>
                  <a:pt x="2427" y="3045"/>
                </a:lnTo>
                <a:lnTo>
                  <a:pt x="0" y="1128"/>
                </a:lnTo>
                <a:lnTo>
                  <a:pt x="2023" y="15696"/>
                </a:lnTo>
                <a:lnTo>
                  <a:pt x="13652" y="15696"/>
                </a:lnTo>
                <a:lnTo>
                  <a:pt x="18487" y="14567"/>
                </a:lnTo>
                <a:lnTo>
                  <a:pt x="22874" y="12310"/>
                </a:lnTo>
                <a:lnTo>
                  <a:pt x="29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225553" y="4835123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4"/>
                </a:lnTo>
                <a:lnTo>
                  <a:pt x="6804" y="65906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4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5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09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6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294183" y="4814855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314775" y="4835123"/>
            <a:ext cx="51348" cy="64269"/>
          </a:xfrm>
          <a:custGeom>
            <a:avLst/>
            <a:gdLst/>
            <a:ahLst/>
            <a:cxnLst/>
            <a:rect l="l" t="t" r="r" b="b"/>
            <a:pathLst>
              <a:path w="56483" h="72838">
                <a:moveTo>
                  <a:pt x="16825" y="61273"/>
                </a:moveTo>
                <a:lnTo>
                  <a:pt x="13929" y="57567"/>
                </a:lnTo>
                <a:lnTo>
                  <a:pt x="12352" y="55523"/>
                </a:lnTo>
                <a:lnTo>
                  <a:pt x="11394" y="52584"/>
                </a:lnTo>
                <a:lnTo>
                  <a:pt x="11053" y="48750"/>
                </a:lnTo>
                <a:lnTo>
                  <a:pt x="0" y="48750"/>
                </a:lnTo>
                <a:lnTo>
                  <a:pt x="298" y="55565"/>
                </a:lnTo>
                <a:lnTo>
                  <a:pt x="2566" y="61284"/>
                </a:lnTo>
                <a:lnTo>
                  <a:pt x="6804" y="65906"/>
                </a:lnTo>
                <a:lnTo>
                  <a:pt x="11042" y="70527"/>
                </a:lnTo>
                <a:lnTo>
                  <a:pt x="18252" y="72838"/>
                </a:lnTo>
                <a:lnTo>
                  <a:pt x="37889" y="72838"/>
                </a:lnTo>
                <a:lnTo>
                  <a:pt x="44929" y="70623"/>
                </a:lnTo>
                <a:lnTo>
                  <a:pt x="49550" y="66193"/>
                </a:lnTo>
                <a:lnTo>
                  <a:pt x="54172" y="61763"/>
                </a:lnTo>
                <a:lnTo>
                  <a:pt x="56483" y="56503"/>
                </a:lnTo>
                <a:lnTo>
                  <a:pt x="56483" y="44107"/>
                </a:lnTo>
                <a:lnTo>
                  <a:pt x="54247" y="39486"/>
                </a:lnTo>
                <a:lnTo>
                  <a:pt x="49774" y="36546"/>
                </a:lnTo>
                <a:lnTo>
                  <a:pt x="46963" y="34672"/>
                </a:lnTo>
                <a:lnTo>
                  <a:pt x="41425" y="32734"/>
                </a:lnTo>
                <a:lnTo>
                  <a:pt x="33161" y="30732"/>
                </a:lnTo>
                <a:lnTo>
                  <a:pt x="25558" y="28879"/>
                </a:lnTo>
                <a:lnTo>
                  <a:pt x="22235" y="28070"/>
                </a:lnTo>
                <a:lnTo>
                  <a:pt x="19722" y="27133"/>
                </a:lnTo>
                <a:lnTo>
                  <a:pt x="18018" y="26068"/>
                </a:lnTo>
                <a:lnTo>
                  <a:pt x="15079" y="24279"/>
                </a:lnTo>
                <a:lnTo>
                  <a:pt x="13609" y="21894"/>
                </a:lnTo>
                <a:lnTo>
                  <a:pt x="13609" y="16186"/>
                </a:lnTo>
                <a:lnTo>
                  <a:pt x="14727" y="13992"/>
                </a:lnTo>
                <a:lnTo>
                  <a:pt x="16964" y="12331"/>
                </a:lnTo>
                <a:lnTo>
                  <a:pt x="19200" y="10670"/>
                </a:lnTo>
                <a:lnTo>
                  <a:pt x="22491" y="9839"/>
                </a:lnTo>
                <a:lnTo>
                  <a:pt x="33353" y="9839"/>
                </a:lnTo>
                <a:lnTo>
                  <a:pt x="37932" y="11351"/>
                </a:lnTo>
                <a:lnTo>
                  <a:pt x="40573" y="14375"/>
                </a:lnTo>
                <a:lnTo>
                  <a:pt x="42192" y="16505"/>
                </a:lnTo>
                <a:lnTo>
                  <a:pt x="43108" y="18869"/>
                </a:lnTo>
                <a:lnTo>
                  <a:pt x="43321" y="21468"/>
                </a:lnTo>
                <a:lnTo>
                  <a:pt x="54183" y="21468"/>
                </a:lnTo>
                <a:lnTo>
                  <a:pt x="54268" y="17038"/>
                </a:lnTo>
                <a:lnTo>
                  <a:pt x="52884" y="12906"/>
                </a:lnTo>
                <a:lnTo>
                  <a:pt x="50030" y="9072"/>
                </a:lnTo>
                <a:lnTo>
                  <a:pt x="45472" y="3024"/>
                </a:lnTo>
                <a:lnTo>
                  <a:pt x="38039" y="0"/>
                </a:lnTo>
                <a:lnTo>
                  <a:pt x="19850" y="0"/>
                </a:lnTo>
                <a:lnTo>
                  <a:pt x="13577" y="2001"/>
                </a:lnTo>
                <a:lnTo>
                  <a:pt x="8913" y="6005"/>
                </a:lnTo>
                <a:lnTo>
                  <a:pt x="4248" y="10010"/>
                </a:lnTo>
                <a:lnTo>
                  <a:pt x="1916" y="15249"/>
                </a:lnTo>
                <a:lnTo>
                  <a:pt x="1916" y="27218"/>
                </a:lnTo>
                <a:lnTo>
                  <a:pt x="4387" y="31520"/>
                </a:lnTo>
                <a:lnTo>
                  <a:pt x="9328" y="34630"/>
                </a:lnTo>
                <a:lnTo>
                  <a:pt x="12097" y="36419"/>
                </a:lnTo>
                <a:lnTo>
                  <a:pt x="16399" y="38037"/>
                </a:lnTo>
                <a:lnTo>
                  <a:pt x="22235" y="39486"/>
                </a:lnTo>
                <a:lnTo>
                  <a:pt x="31372" y="41786"/>
                </a:lnTo>
                <a:lnTo>
                  <a:pt x="36271" y="43021"/>
                </a:lnTo>
                <a:lnTo>
                  <a:pt x="39551" y="44107"/>
                </a:lnTo>
                <a:lnTo>
                  <a:pt x="41212" y="45044"/>
                </a:lnTo>
                <a:lnTo>
                  <a:pt x="43811" y="46578"/>
                </a:lnTo>
                <a:lnTo>
                  <a:pt x="45110" y="48814"/>
                </a:lnTo>
                <a:lnTo>
                  <a:pt x="45110" y="55629"/>
                </a:lnTo>
                <a:lnTo>
                  <a:pt x="43492" y="58494"/>
                </a:lnTo>
                <a:lnTo>
                  <a:pt x="40254" y="60347"/>
                </a:lnTo>
                <a:lnTo>
                  <a:pt x="37016" y="62200"/>
                </a:lnTo>
                <a:lnTo>
                  <a:pt x="33268" y="63126"/>
                </a:lnTo>
                <a:lnTo>
                  <a:pt x="21852" y="63126"/>
                </a:lnTo>
                <a:lnTo>
                  <a:pt x="16825" y="61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094605" y="5159457"/>
            <a:ext cx="2072085" cy="108750"/>
          </a:xfrm>
          <a:custGeom>
            <a:avLst/>
            <a:gdLst/>
            <a:ahLst/>
            <a:cxnLst/>
            <a:rect l="l" t="t" r="r" b="b"/>
            <a:pathLst>
              <a:path w="2279294" h="123250">
                <a:moveTo>
                  <a:pt x="1155968" y="27839"/>
                </a:moveTo>
                <a:lnTo>
                  <a:pt x="1145717" y="35524"/>
                </a:lnTo>
                <a:lnTo>
                  <a:pt x="1149423" y="55523"/>
                </a:lnTo>
                <a:lnTo>
                  <a:pt x="1149636" y="49645"/>
                </a:lnTo>
                <a:lnTo>
                  <a:pt x="1151531" y="44800"/>
                </a:lnTo>
                <a:lnTo>
                  <a:pt x="1155110" y="40987"/>
                </a:lnTo>
                <a:lnTo>
                  <a:pt x="1158688" y="37175"/>
                </a:lnTo>
                <a:lnTo>
                  <a:pt x="1155968" y="27839"/>
                </a:lnTo>
                <a:close/>
              </a:path>
              <a:path w="2279294" h="123250">
                <a:moveTo>
                  <a:pt x="1199261" y="64660"/>
                </a:moveTo>
                <a:lnTo>
                  <a:pt x="1199261" y="57759"/>
                </a:lnTo>
                <a:lnTo>
                  <a:pt x="1198921" y="52733"/>
                </a:lnTo>
                <a:lnTo>
                  <a:pt x="1198239" y="49581"/>
                </a:lnTo>
                <a:lnTo>
                  <a:pt x="1197473" y="44981"/>
                </a:lnTo>
                <a:lnTo>
                  <a:pt x="1195939" y="40955"/>
                </a:lnTo>
                <a:lnTo>
                  <a:pt x="1193639" y="37505"/>
                </a:lnTo>
                <a:lnTo>
                  <a:pt x="1191253" y="33884"/>
                </a:lnTo>
                <a:lnTo>
                  <a:pt x="1187782" y="30935"/>
                </a:lnTo>
                <a:lnTo>
                  <a:pt x="1183224" y="28656"/>
                </a:lnTo>
                <a:lnTo>
                  <a:pt x="1178666" y="26377"/>
                </a:lnTo>
                <a:lnTo>
                  <a:pt x="1173959" y="25238"/>
                </a:lnTo>
                <a:lnTo>
                  <a:pt x="1168935" y="25238"/>
                </a:lnTo>
                <a:lnTo>
                  <a:pt x="1155968" y="27839"/>
                </a:lnTo>
                <a:lnTo>
                  <a:pt x="1158688" y="37175"/>
                </a:lnTo>
                <a:lnTo>
                  <a:pt x="1163118" y="35269"/>
                </a:lnTo>
                <a:lnTo>
                  <a:pt x="1175769" y="35269"/>
                </a:lnTo>
                <a:lnTo>
                  <a:pt x="1181030" y="38038"/>
                </a:lnTo>
                <a:lnTo>
                  <a:pt x="1184182" y="43575"/>
                </a:lnTo>
                <a:lnTo>
                  <a:pt x="1185885" y="46557"/>
                </a:lnTo>
                <a:lnTo>
                  <a:pt x="1186972" y="50539"/>
                </a:lnTo>
                <a:lnTo>
                  <a:pt x="1187441" y="55523"/>
                </a:lnTo>
                <a:lnTo>
                  <a:pt x="1149423" y="55523"/>
                </a:lnTo>
                <a:lnTo>
                  <a:pt x="1145717" y="35524"/>
                </a:lnTo>
                <a:lnTo>
                  <a:pt x="1144015" y="37647"/>
                </a:lnTo>
                <a:lnTo>
                  <a:pt x="1138582" y="48716"/>
                </a:lnTo>
                <a:lnTo>
                  <a:pt x="1136772" y="62296"/>
                </a:lnTo>
                <a:lnTo>
                  <a:pt x="1136824" y="64819"/>
                </a:lnTo>
                <a:lnTo>
                  <a:pt x="1139346" y="78162"/>
                </a:lnTo>
                <a:lnTo>
                  <a:pt x="1145653" y="88332"/>
                </a:lnTo>
                <a:lnTo>
                  <a:pt x="1151574" y="94530"/>
                </a:lnTo>
                <a:lnTo>
                  <a:pt x="1158794" y="97629"/>
                </a:lnTo>
                <a:lnTo>
                  <a:pt x="1170807" y="97629"/>
                </a:lnTo>
                <a:lnTo>
                  <a:pt x="1173938" y="97288"/>
                </a:lnTo>
                <a:lnTo>
                  <a:pt x="1176706" y="96606"/>
                </a:lnTo>
                <a:lnTo>
                  <a:pt x="1181861" y="95414"/>
                </a:lnTo>
                <a:lnTo>
                  <a:pt x="1186184" y="93114"/>
                </a:lnTo>
                <a:lnTo>
                  <a:pt x="1189677" y="89706"/>
                </a:lnTo>
                <a:lnTo>
                  <a:pt x="1191765" y="87747"/>
                </a:lnTo>
                <a:lnTo>
                  <a:pt x="1193650" y="85223"/>
                </a:lnTo>
                <a:lnTo>
                  <a:pt x="1195332" y="82135"/>
                </a:lnTo>
                <a:lnTo>
                  <a:pt x="1197015" y="79046"/>
                </a:lnTo>
                <a:lnTo>
                  <a:pt x="1198005" y="76246"/>
                </a:lnTo>
                <a:lnTo>
                  <a:pt x="1198303" y="73733"/>
                </a:lnTo>
                <a:lnTo>
                  <a:pt x="1186994" y="73733"/>
                </a:lnTo>
                <a:lnTo>
                  <a:pt x="1186141" y="76757"/>
                </a:lnTo>
                <a:lnTo>
                  <a:pt x="1184693" y="79419"/>
                </a:lnTo>
                <a:lnTo>
                  <a:pt x="1182649" y="81719"/>
                </a:lnTo>
                <a:lnTo>
                  <a:pt x="1179071" y="85681"/>
                </a:lnTo>
                <a:lnTo>
                  <a:pt x="1174278" y="87661"/>
                </a:lnTo>
                <a:lnTo>
                  <a:pt x="1161840" y="87661"/>
                </a:lnTo>
                <a:lnTo>
                  <a:pt x="1157090" y="85564"/>
                </a:lnTo>
                <a:lnTo>
                  <a:pt x="1154023" y="81368"/>
                </a:lnTo>
                <a:lnTo>
                  <a:pt x="1150956" y="77172"/>
                </a:lnTo>
                <a:lnTo>
                  <a:pt x="1149316" y="71603"/>
                </a:lnTo>
                <a:lnTo>
                  <a:pt x="1149103" y="64660"/>
                </a:lnTo>
                <a:lnTo>
                  <a:pt x="1199261" y="64660"/>
                </a:lnTo>
                <a:close/>
              </a:path>
              <a:path w="2279294" h="123250">
                <a:moveTo>
                  <a:pt x="1227396" y="71901"/>
                </a:moveTo>
                <a:lnTo>
                  <a:pt x="1226652" y="86447"/>
                </a:lnTo>
                <a:lnTo>
                  <a:pt x="1229080" y="89727"/>
                </a:lnTo>
                <a:lnTo>
                  <a:pt x="1229016" y="75905"/>
                </a:lnTo>
                <a:lnTo>
                  <a:pt x="1227396" y="71901"/>
                </a:lnTo>
                <a:close/>
              </a:path>
              <a:path w="2279294" h="123250">
                <a:moveTo>
                  <a:pt x="1434260" y="79132"/>
                </a:moveTo>
                <a:lnTo>
                  <a:pt x="1431427" y="84903"/>
                </a:lnTo>
                <a:lnTo>
                  <a:pt x="1426199" y="87789"/>
                </a:lnTo>
                <a:lnTo>
                  <a:pt x="1411630" y="87789"/>
                </a:lnTo>
                <a:lnTo>
                  <a:pt x="1406561" y="85361"/>
                </a:lnTo>
                <a:lnTo>
                  <a:pt x="1403366" y="80505"/>
                </a:lnTo>
                <a:lnTo>
                  <a:pt x="1408073" y="97693"/>
                </a:lnTo>
                <a:lnTo>
                  <a:pt x="1419708" y="97645"/>
                </a:lnTo>
                <a:lnTo>
                  <a:pt x="1433023" y="94621"/>
                </a:lnTo>
                <a:lnTo>
                  <a:pt x="1434260" y="79132"/>
                </a:lnTo>
                <a:close/>
              </a:path>
              <a:path w="2279294" h="123250">
                <a:moveTo>
                  <a:pt x="1386753" y="62487"/>
                </a:moveTo>
                <a:lnTo>
                  <a:pt x="1386781" y="64334"/>
                </a:lnTo>
                <a:lnTo>
                  <a:pt x="1389078" y="77690"/>
                </a:lnTo>
                <a:lnTo>
                  <a:pt x="1395060" y="88141"/>
                </a:lnTo>
                <a:lnTo>
                  <a:pt x="1400598" y="94509"/>
                </a:lnTo>
                <a:lnTo>
                  <a:pt x="1408073" y="97693"/>
                </a:lnTo>
                <a:lnTo>
                  <a:pt x="1403366" y="80505"/>
                </a:lnTo>
                <a:lnTo>
                  <a:pt x="1400172" y="75649"/>
                </a:lnTo>
                <a:lnTo>
                  <a:pt x="1398574" y="69580"/>
                </a:lnTo>
                <a:lnTo>
                  <a:pt x="1398574" y="54714"/>
                </a:lnTo>
                <a:lnTo>
                  <a:pt x="1400172" y="48239"/>
                </a:lnTo>
                <a:lnTo>
                  <a:pt x="1403366" y="42872"/>
                </a:lnTo>
                <a:lnTo>
                  <a:pt x="1406561" y="37505"/>
                </a:lnTo>
                <a:lnTo>
                  <a:pt x="1411673" y="34822"/>
                </a:lnTo>
                <a:lnTo>
                  <a:pt x="1426624" y="34822"/>
                </a:lnTo>
                <a:lnTo>
                  <a:pt x="1432205" y="37974"/>
                </a:lnTo>
                <a:lnTo>
                  <a:pt x="1435442" y="44278"/>
                </a:lnTo>
                <a:lnTo>
                  <a:pt x="1437487" y="48282"/>
                </a:lnTo>
                <a:lnTo>
                  <a:pt x="1438509" y="53478"/>
                </a:lnTo>
                <a:lnTo>
                  <a:pt x="1438509" y="66939"/>
                </a:lnTo>
                <a:lnTo>
                  <a:pt x="1437093" y="73360"/>
                </a:lnTo>
                <a:lnTo>
                  <a:pt x="1434260" y="79132"/>
                </a:lnTo>
                <a:lnTo>
                  <a:pt x="1433023" y="94621"/>
                </a:lnTo>
                <a:lnTo>
                  <a:pt x="1442471" y="86895"/>
                </a:lnTo>
                <a:lnTo>
                  <a:pt x="1444130" y="84473"/>
                </a:lnTo>
                <a:lnTo>
                  <a:pt x="1448924" y="73152"/>
                </a:lnTo>
                <a:lnTo>
                  <a:pt x="1450522" y="59548"/>
                </a:lnTo>
                <a:lnTo>
                  <a:pt x="1450468" y="56978"/>
                </a:lnTo>
                <a:lnTo>
                  <a:pt x="1447875" y="43522"/>
                </a:lnTo>
                <a:lnTo>
                  <a:pt x="1441384" y="33608"/>
                </a:lnTo>
                <a:lnTo>
                  <a:pt x="1435293" y="27729"/>
                </a:lnTo>
                <a:lnTo>
                  <a:pt x="1427839" y="24790"/>
                </a:lnTo>
                <a:lnTo>
                  <a:pt x="1418745" y="24791"/>
                </a:lnTo>
                <a:lnTo>
                  <a:pt x="1405652" y="27394"/>
                </a:lnTo>
                <a:lnTo>
                  <a:pt x="1395507" y="35013"/>
                </a:lnTo>
                <a:lnTo>
                  <a:pt x="1393546" y="37549"/>
                </a:lnTo>
                <a:lnTo>
                  <a:pt x="1388452" y="48655"/>
                </a:lnTo>
                <a:lnTo>
                  <a:pt x="1386753" y="62487"/>
                </a:lnTo>
                <a:close/>
              </a:path>
              <a:path w="2279294" h="123250">
                <a:moveTo>
                  <a:pt x="1515830" y="27839"/>
                </a:moveTo>
                <a:lnTo>
                  <a:pt x="1505579" y="35524"/>
                </a:lnTo>
                <a:lnTo>
                  <a:pt x="1509284" y="55523"/>
                </a:lnTo>
                <a:lnTo>
                  <a:pt x="1509497" y="49645"/>
                </a:lnTo>
                <a:lnTo>
                  <a:pt x="1511393" y="44800"/>
                </a:lnTo>
                <a:lnTo>
                  <a:pt x="1514971" y="40987"/>
                </a:lnTo>
                <a:lnTo>
                  <a:pt x="1518549" y="37175"/>
                </a:lnTo>
                <a:lnTo>
                  <a:pt x="1515830" y="27839"/>
                </a:lnTo>
                <a:close/>
              </a:path>
              <a:path w="2279294" h="123250">
                <a:moveTo>
                  <a:pt x="1559123" y="64660"/>
                </a:moveTo>
                <a:lnTo>
                  <a:pt x="1559123" y="57759"/>
                </a:lnTo>
                <a:lnTo>
                  <a:pt x="1558782" y="52733"/>
                </a:lnTo>
                <a:lnTo>
                  <a:pt x="1558101" y="49581"/>
                </a:lnTo>
                <a:lnTo>
                  <a:pt x="1557334" y="44981"/>
                </a:lnTo>
                <a:lnTo>
                  <a:pt x="1555801" y="40955"/>
                </a:lnTo>
                <a:lnTo>
                  <a:pt x="1553500" y="37505"/>
                </a:lnTo>
                <a:lnTo>
                  <a:pt x="1551115" y="33885"/>
                </a:lnTo>
                <a:lnTo>
                  <a:pt x="1547643" y="30935"/>
                </a:lnTo>
                <a:lnTo>
                  <a:pt x="1543085" y="28656"/>
                </a:lnTo>
                <a:lnTo>
                  <a:pt x="1538527" y="26377"/>
                </a:lnTo>
                <a:lnTo>
                  <a:pt x="1533820" y="25238"/>
                </a:lnTo>
                <a:lnTo>
                  <a:pt x="1528797" y="25238"/>
                </a:lnTo>
                <a:lnTo>
                  <a:pt x="1515830" y="27839"/>
                </a:lnTo>
                <a:lnTo>
                  <a:pt x="1518549" y="37175"/>
                </a:lnTo>
                <a:lnTo>
                  <a:pt x="1522979" y="35269"/>
                </a:lnTo>
                <a:lnTo>
                  <a:pt x="1535631" y="35269"/>
                </a:lnTo>
                <a:lnTo>
                  <a:pt x="1540892" y="38038"/>
                </a:lnTo>
                <a:lnTo>
                  <a:pt x="1544044" y="43575"/>
                </a:lnTo>
                <a:lnTo>
                  <a:pt x="1545747" y="46557"/>
                </a:lnTo>
                <a:lnTo>
                  <a:pt x="1546834" y="50539"/>
                </a:lnTo>
                <a:lnTo>
                  <a:pt x="1547303" y="55523"/>
                </a:lnTo>
                <a:lnTo>
                  <a:pt x="1509284" y="55523"/>
                </a:lnTo>
                <a:lnTo>
                  <a:pt x="1505579" y="35524"/>
                </a:lnTo>
                <a:lnTo>
                  <a:pt x="1503877" y="37647"/>
                </a:lnTo>
                <a:lnTo>
                  <a:pt x="1498444" y="48717"/>
                </a:lnTo>
                <a:lnTo>
                  <a:pt x="1496633" y="62296"/>
                </a:lnTo>
                <a:lnTo>
                  <a:pt x="1496685" y="64820"/>
                </a:lnTo>
                <a:lnTo>
                  <a:pt x="1499207" y="78162"/>
                </a:lnTo>
                <a:lnTo>
                  <a:pt x="1505515" y="88332"/>
                </a:lnTo>
                <a:lnTo>
                  <a:pt x="1511436" y="94530"/>
                </a:lnTo>
                <a:lnTo>
                  <a:pt x="1518656" y="97629"/>
                </a:lnTo>
                <a:lnTo>
                  <a:pt x="1530668" y="97629"/>
                </a:lnTo>
                <a:lnTo>
                  <a:pt x="1533799" y="97288"/>
                </a:lnTo>
                <a:lnTo>
                  <a:pt x="1536568" y="96606"/>
                </a:lnTo>
                <a:lnTo>
                  <a:pt x="1541722" y="95414"/>
                </a:lnTo>
                <a:lnTo>
                  <a:pt x="1546046" y="93114"/>
                </a:lnTo>
                <a:lnTo>
                  <a:pt x="1549539" y="89706"/>
                </a:lnTo>
                <a:lnTo>
                  <a:pt x="1551626" y="87747"/>
                </a:lnTo>
                <a:lnTo>
                  <a:pt x="1553511" y="85223"/>
                </a:lnTo>
                <a:lnTo>
                  <a:pt x="1555194" y="82135"/>
                </a:lnTo>
                <a:lnTo>
                  <a:pt x="1556876" y="79046"/>
                </a:lnTo>
                <a:lnTo>
                  <a:pt x="1557867" y="76246"/>
                </a:lnTo>
                <a:lnTo>
                  <a:pt x="1558165" y="73733"/>
                </a:lnTo>
                <a:lnTo>
                  <a:pt x="1546855" y="73733"/>
                </a:lnTo>
                <a:lnTo>
                  <a:pt x="1546003" y="76757"/>
                </a:lnTo>
                <a:lnTo>
                  <a:pt x="1544555" y="79419"/>
                </a:lnTo>
                <a:lnTo>
                  <a:pt x="1542510" y="81719"/>
                </a:lnTo>
                <a:lnTo>
                  <a:pt x="1538932" y="85681"/>
                </a:lnTo>
                <a:lnTo>
                  <a:pt x="1534140" y="87661"/>
                </a:lnTo>
                <a:lnTo>
                  <a:pt x="1521702" y="87661"/>
                </a:lnTo>
                <a:lnTo>
                  <a:pt x="1516952" y="85564"/>
                </a:lnTo>
                <a:lnTo>
                  <a:pt x="1513885" y="81368"/>
                </a:lnTo>
                <a:lnTo>
                  <a:pt x="1510817" y="77172"/>
                </a:lnTo>
                <a:lnTo>
                  <a:pt x="1509178" y="71603"/>
                </a:lnTo>
                <a:lnTo>
                  <a:pt x="1508965" y="64660"/>
                </a:lnTo>
                <a:lnTo>
                  <a:pt x="1559123" y="64660"/>
                </a:lnTo>
                <a:close/>
              </a:path>
              <a:path w="2279294" h="123250">
                <a:moveTo>
                  <a:pt x="1592647" y="25238"/>
                </a:moveTo>
                <a:lnTo>
                  <a:pt x="1589548" y="41882"/>
                </a:lnTo>
                <a:lnTo>
                  <a:pt x="1593105" y="37558"/>
                </a:lnTo>
                <a:lnTo>
                  <a:pt x="1601209" y="25238"/>
                </a:lnTo>
                <a:lnTo>
                  <a:pt x="1592647" y="25238"/>
                </a:lnTo>
                <a:close/>
              </a:path>
              <a:path w="2279294" h="123250">
                <a:moveTo>
                  <a:pt x="1664637" y="26771"/>
                </a:moveTo>
                <a:lnTo>
                  <a:pt x="1652880" y="26771"/>
                </a:lnTo>
                <a:lnTo>
                  <a:pt x="1652880" y="79121"/>
                </a:lnTo>
                <a:lnTo>
                  <a:pt x="1653838" y="83785"/>
                </a:lnTo>
                <a:lnTo>
                  <a:pt x="1655755" y="87278"/>
                </a:lnTo>
                <a:lnTo>
                  <a:pt x="1659291" y="93795"/>
                </a:lnTo>
                <a:lnTo>
                  <a:pt x="1665936" y="97054"/>
                </a:lnTo>
                <a:lnTo>
                  <a:pt x="1681952" y="97054"/>
                </a:lnTo>
                <a:lnTo>
                  <a:pt x="1687277" y="95265"/>
                </a:lnTo>
                <a:lnTo>
                  <a:pt x="1691665" y="91687"/>
                </a:lnTo>
                <a:lnTo>
                  <a:pt x="1693880" y="89898"/>
                </a:lnTo>
                <a:lnTo>
                  <a:pt x="1695733" y="87704"/>
                </a:lnTo>
                <a:lnTo>
                  <a:pt x="1697224" y="85106"/>
                </a:lnTo>
                <a:lnTo>
                  <a:pt x="1697096" y="95201"/>
                </a:lnTo>
                <a:lnTo>
                  <a:pt x="1707958" y="95201"/>
                </a:lnTo>
                <a:lnTo>
                  <a:pt x="1707958" y="26771"/>
                </a:lnTo>
                <a:lnTo>
                  <a:pt x="1696457" y="26771"/>
                </a:lnTo>
                <a:lnTo>
                  <a:pt x="1696457" y="67067"/>
                </a:lnTo>
                <a:lnTo>
                  <a:pt x="1695669" y="72327"/>
                </a:lnTo>
                <a:lnTo>
                  <a:pt x="1694093" y="76161"/>
                </a:lnTo>
                <a:lnTo>
                  <a:pt x="1691196" y="83317"/>
                </a:lnTo>
                <a:lnTo>
                  <a:pt x="1685744" y="86895"/>
                </a:lnTo>
                <a:lnTo>
                  <a:pt x="1672155" y="86895"/>
                </a:lnTo>
                <a:lnTo>
                  <a:pt x="1668343" y="84850"/>
                </a:lnTo>
                <a:lnTo>
                  <a:pt x="1666298" y="80761"/>
                </a:lnTo>
                <a:lnTo>
                  <a:pt x="1665190" y="78546"/>
                </a:lnTo>
                <a:lnTo>
                  <a:pt x="1664637" y="75692"/>
                </a:lnTo>
                <a:lnTo>
                  <a:pt x="1664637" y="26771"/>
                </a:lnTo>
                <a:close/>
              </a:path>
              <a:path w="2279294" h="123250">
                <a:moveTo>
                  <a:pt x="1729470" y="27091"/>
                </a:moveTo>
                <a:lnTo>
                  <a:pt x="1729470" y="95201"/>
                </a:lnTo>
                <a:lnTo>
                  <a:pt x="1741163" y="95201"/>
                </a:lnTo>
                <a:lnTo>
                  <a:pt x="1741163" y="27091"/>
                </a:lnTo>
                <a:lnTo>
                  <a:pt x="1729470" y="27091"/>
                </a:lnTo>
                <a:close/>
              </a:path>
              <a:path w="2279294" h="123250">
                <a:moveTo>
                  <a:pt x="1729470" y="1342"/>
                </a:moveTo>
                <a:lnTo>
                  <a:pt x="1729470" y="14376"/>
                </a:lnTo>
                <a:lnTo>
                  <a:pt x="1741163" y="14376"/>
                </a:lnTo>
                <a:lnTo>
                  <a:pt x="1741163" y="1342"/>
                </a:lnTo>
                <a:lnTo>
                  <a:pt x="1729470" y="1342"/>
                </a:lnTo>
                <a:close/>
              </a:path>
              <a:path w="2279294" h="123250">
                <a:moveTo>
                  <a:pt x="1893363" y="26771"/>
                </a:moveTo>
                <a:lnTo>
                  <a:pt x="1893363" y="95201"/>
                </a:lnTo>
                <a:lnTo>
                  <a:pt x="1904864" y="95201"/>
                </a:lnTo>
                <a:lnTo>
                  <a:pt x="1904864" y="50987"/>
                </a:lnTo>
                <a:lnTo>
                  <a:pt x="1906419" y="46695"/>
                </a:lnTo>
                <a:lnTo>
                  <a:pt x="1909528" y="42968"/>
                </a:lnTo>
                <a:lnTo>
                  <a:pt x="1912638" y="39241"/>
                </a:lnTo>
                <a:lnTo>
                  <a:pt x="1917089" y="37377"/>
                </a:lnTo>
                <a:lnTo>
                  <a:pt x="1924192" y="37399"/>
                </a:lnTo>
                <a:lnTo>
                  <a:pt x="1926652" y="37697"/>
                </a:lnTo>
                <a:lnTo>
                  <a:pt x="1926652" y="25557"/>
                </a:lnTo>
                <a:lnTo>
                  <a:pt x="1925417" y="25429"/>
                </a:lnTo>
                <a:lnTo>
                  <a:pt x="1922946" y="25238"/>
                </a:lnTo>
                <a:lnTo>
                  <a:pt x="1918389" y="25238"/>
                </a:lnTo>
                <a:lnTo>
                  <a:pt x="1914363" y="26888"/>
                </a:lnTo>
                <a:lnTo>
                  <a:pt x="1910870" y="30189"/>
                </a:lnTo>
                <a:lnTo>
                  <a:pt x="1907377" y="33491"/>
                </a:lnTo>
                <a:lnTo>
                  <a:pt x="1905183" y="36291"/>
                </a:lnTo>
                <a:lnTo>
                  <a:pt x="1904289" y="38591"/>
                </a:lnTo>
                <a:lnTo>
                  <a:pt x="1904289" y="26771"/>
                </a:lnTo>
                <a:lnTo>
                  <a:pt x="1893363" y="26771"/>
                </a:lnTo>
                <a:close/>
              </a:path>
              <a:path w="2279294" h="123250">
                <a:moveTo>
                  <a:pt x="1935449" y="65980"/>
                </a:moveTo>
                <a:lnTo>
                  <a:pt x="1933468" y="70900"/>
                </a:lnTo>
                <a:lnTo>
                  <a:pt x="1933468" y="83040"/>
                </a:lnTo>
                <a:lnTo>
                  <a:pt x="1935481" y="87864"/>
                </a:lnTo>
                <a:lnTo>
                  <a:pt x="1939505" y="91719"/>
                </a:lnTo>
                <a:lnTo>
                  <a:pt x="1943532" y="95574"/>
                </a:lnTo>
                <a:lnTo>
                  <a:pt x="1948718" y="97501"/>
                </a:lnTo>
                <a:lnTo>
                  <a:pt x="1946694" y="82933"/>
                </a:lnTo>
                <a:lnTo>
                  <a:pt x="1945480" y="80314"/>
                </a:lnTo>
                <a:lnTo>
                  <a:pt x="1945480" y="72604"/>
                </a:lnTo>
                <a:lnTo>
                  <a:pt x="1947248" y="69409"/>
                </a:lnTo>
                <a:lnTo>
                  <a:pt x="1950784" y="67407"/>
                </a:lnTo>
                <a:lnTo>
                  <a:pt x="1952871" y="66215"/>
                </a:lnTo>
                <a:lnTo>
                  <a:pt x="1956002" y="65341"/>
                </a:lnTo>
                <a:lnTo>
                  <a:pt x="1960176" y="64788"/>
                </a:lnTo>
                <a:lnTo>
                  <a:pt x="1967141" y="63893"/>
                </a:lnTo>
                <a:lnTo>
                  <a:pt x="1971443" y="63212"/>
                </a:lnTo>
                <a:lnTo>
                  <a:pt x="1973658" y="62615"/>
                </a:lnTo>
                <a:lnTo>
                  <a:pt x="1975873" y="62019"/>
                </a:lnTo>
                <a:lnTo>
                  <a:pt x="1979090" y="60379"/>
                </a:lnTo>
                <a:lnTo>
                  <a:pt x="1979090" y="76714"/>
                </a:lnTo>
                <a:lnTo>
                  <a:pt x="1975895" y="81805"/>
                </a:lnTo>
                <a:lnTo>
                  <a:pt x="1969569" y="94115"/>
                </a:lnTo>
                <a:lnTo>
                  <a:pt x="1973957" y="91857"/>
                </a:lnTo>
                <a:lnTo>
                  <a:pt x="1977322" y="89195"/>
                </a:lnTo>
                <a:lnTo>
                  <a:pt x="1979665" y="86128"/>
                </a:lnTo>
                <a:lnTo>
                  <a:pt x="1980048" y="88854"/>
                </a:lnTo>
                <a:lnTo>
                  <a:pt x="1981645" y="92453"/>
                </a:lnTo>
                <a:lnTo>
                  <a:pt x="1983435" y="95265"/>
                </a:lnTo>
                <a:lnTo>
                  <a:pt x="1986310" y="96670"/>
                </a:lnTo>
                <a:lnTo>
                  <a:pt x="1991890" y="96670"/>
                </a:lnTo>
                <a:lnTo>
                  <a:pt x="1995042" y="96351"/>
                </a:lnTo>
                <a:lnTo>
                  <a:pt x="1998194" y="95520"/>
                </a:lnTo>
                <a:lnTo>
                  <a:pt x="1998194" y="87023"/>
                </a:lnTo>
                <a:lnTo>
                  <a:pt x="1996789" y="87246"/>
                </a:lnTo>
                <a:lnTo>
                  <a:pt x="1994425" y="87406"/>
                </a:lnTo>
                <a:lnTo>
                  <a:pt x="1991326" y="86320"/>
                </a:lnTo>
                <a:lnTo>
                  <a:pt x="1990591" y="83445"/>
                </a:lnTo>
                <a:lnTo>
                  <a:pt x="1990591" y="37548"/>
                </a:lnTo>
                <a:lnTo>
                  <a:pt x="1988099" y="32777"/>
                </a:lnTo>
                <a:lnTo>
                  <a:pt x="1983115" y="29710"/>
                </a:lnTo>
                <a:lnTo>
                  <a:pt x="1978089" y="26643"/>
                </a:lnTo>
                <a:lnTo>
                  <a:pt x="1971549" y="25110"/>
                </a:lnTo>
                <a:lnTo>
                  <a:pt x="1956556" y="25110"/>
                </a:lnTo>
                <a:lnTo>
                  <a:pt x="1950454" y="26760"/>
                </a:lnTo>
                <a:lnTo>
                  <a:pt x="1945193" y="30062"/>
                </a:lnTo>
                <a:lnTo>
                  <a:pt x="1939932" y="33363"/>
                </a:lnTo>
                <a:lnTo>
                  <a:pt x="1937195" y="39230"/>
                </a:lnTo>
                <a:lnTo>
                  <a:pt x="1936982" y="47664"/>
                </a:lnTo>
                <a:lnTo>
                  <a:pt x="1947717" y="47664"/>
                </a:lnTo>
                <a:lnTo>
                  <a:pt x="1948143" y="44129"/>
                </a:lnTo>
                <a:lnTo>
                  <a:pt x="1949059" y="41467"/>
                </a:lnTo>
                <a:lnTo>
                  <a:pt x="1950464" y="39678"/>
                </a:lnTo>
                <a:lnTo>
                  <a:pt x="1952977" y="36440"/>
                </a:lnTo>
                <a:lnTo>
                  <a:pt x="1957237" y="34822"/>
                </a:lnTo>
                <a:lnTo>
                  <a:pt x="1968440" y="34822"/>
                </a:lnTo>
                <a:lnTo>
                  <a:pt x="1972434" y="35706"/>
                </a:lnTo>
                <a:lnTo>
                  <a:pt x="1975224" y="37473"/>
                </a:lnTo>
                <a:lnTo>
                  <a:pt x="1978014" y="39241"/>
                </a:lnTo>
                <a:lnTo>
                  <a:pt x="1979409" y="42084"/>
                </a:lnTo>
                <a:lnTo>
                  <a:pt x="1979409" y="47920"/>
                </a:lnTo>
                <a:lnTo>
                  <a:pt x="1978642" y="50412"/>
                </a:lnTo>
                <a:lnTo>
                  <a:pt x="1975980" y="53393"/>
                </a:lnTo>
                <a:lnTo>
                  <a:pt x="1973339" y="53734"/>
                </a:lnTo>
                <a:lnTo>
                  <a:pt x="1955001" y="56034"/>
                </a:lnTo>
                <a:lnTo>
                  <a:pt x="1948569" y="56844"/>
                </a:lnTo>
                <a:lnTo>
                  <a:pt x="1943372" y="58995"/>
                </a:lnTo>
                <a:lnTo>
                  <a:pt x="1939410" y="62488"/>
                </a:lnTo>
                <a:lnTo>
                  <a:pt x="1935449" y="65980"/>
                </a:lnTo>
                <a:close/>
              </a:path>
              <a:path w="2279294" h="123250">
                <a:moveTo>
                  <a:pt x="1975895" y="81805"/>
                </a:moveTo>
                <a:lnTo>
                  <a:pt x="1969505" y="84914"/>
                </a:lnTo>
                <a:lnTo>
                  <a:pt x="1965714" y="86788"/>
                </a:lnTo>
                <a:lnTo>
                  <a:pt x="1961795" y="87725"/>
                </a:lnTo>
                <a:lnTo>
                  <a:pt x="1954425" y="87725"/>
                </a:lnTo>
                <a:lnTo>
                  <a:pt x="1951550" y="86767"/>
                </a:lnTo>
                <a:lnTo>
                  <a:pt x="1949122" y="84850"/>
                </a:lnTo>
                <a:lnTo>
                  <a:pt x="1946694" y="82933"/>
                </a:lnTo>
                <a:lnTo>
                  <a:pt x="1948718" y="97501"/>
                </a:lnTo>
                <a:lnTo>
                  <a:pt x="1960347" y="97501"/>
                </a:lnTo>
                <a:lnTo>
                  <a:pt x="1965182" y="96372"/>
                </a:lnTo>
                <a:lnTo>
                  <a:pt x="1969569" y="94115"/>
                </a:lnTo>
                <a:lnTo>
                  <a:pt x="1975895" y="81805"/>
                </a:lnTo>
                <a:close/>
              </a:path>
              <a:path w="2279294" h="123250">
                <a:moveTo>
                  <a:pt x="2045712" y="27091"/>
                </a:moveTo>
                <a:lnTo>
                  <a:pt x="2045712" y="95201"/>
                </a:lnTo>
                <a:lnTo>
                  <a:pt x="2057405" y="95201"/>
                </a:lnTo>
                <a:lnTo>
                  <a:pt x="2057405" y="27091"/>
                </a:lnTo>
                <a:lnTo>
                  <a:pt x="2045712" y="27091"/>
                </a:lnTo>
                <a:close/>
              </a:path>
              <a:path w="2279294" h="123250">
                <a:moveTo>
                  <a:pt x="2045712" y="1342"/>
                </a:moveTo>
                <a:lnTo>
                  <a:pt x="2045712" y="14376"/>
                </a:lnTo>
                <a:lnTo>
                  <a:pt x="2057405" y="14376"/>
                </a:lnTo>
                <a:lnTo>
                  <a:pt x="2057405" y="1342"/>
                </a:lnTo>
                <a:lnTo>
                  <a:pt x="2045712" y="1342"/>
                </a:lnTo>
                <a:close/>
              </a:path>
              <a:path w="2279294" h="123250">
                <a:moveTo>
                  <a:pt x="2121269" y="79132"/>
                </a:moveTo>
                <a:lnTo>
                  <a:pt x="2118436" y="84904"/>
                </a:lnTo>
                <a:lnTo>
                  <a:pt x="2113207" y="87789"/>
                </a:lnTo>
                <a:lnTo>
                  <a:pt x="2098639" y="87789"/>
                </a:lnTo>
                <a:lnTo>
                  <a:pt x="2093570" y="85361"/>
                </a:lnTo>
                <a:lnTo>
                  <a:pt x="2090374" y="80505"/>
                </a:lnTo>
                <a:lnTo>
                  <a:pt x="2095082" y="97693"/>
                </a:lnTo>
                <a:lnTo>
                  <a:pt x="2106717" y="97645"/>
                </a:lnTo>
                <a:lnTo>
                  <a:pt x="2120032" y="94621"/>
                </a:lnTo>
                <a:lnTo>
                  <a:pt x="2121269" y="79132"/>
                </a:lnTo>
                <a:close/>
              </a:path>
              <a:path w="2279294" h="123250">
                <a:moveTo>
                  <a:pt x="2073762" y="62488"/>
                </a:moveTo>
                <a:lnTo>
                  <a:pt x="2073790" y="64334"/>
                </a:lnTo>
                <a:lnTo>
                  <a:pt x="2076087" y="77690"/>
                </a:lnTo>
                <a:lnTo>
                  <a:pt x="2082068" y="88141"/>
                </a:lnTo>
                <a:lnTo>
                  <a:pt x="2087606" y="94509"/>
                </a:lnTo>
                <a:lnTo>
                  <a:pt x="2095082" y="97693"/>
                </a:lnTo>
                <a:lnTo>
                  <a:pt x="2090374" y="80505"/>
                </a:lnTo>
                <a:lnTo>
                  <a:pt x="2087180" y="75650"/>
                </a:lnTo>
                <a:lnTo>
                  <a:pt x="2085583" y="69580"/>
                </a:lnTo>
                <a:lnTo>
                  <a:pt x="2085583" y="54714"/>
                </a:lnTo>
                <a:lnTo>
                  <a:pt x="2087180" y="48239"/>
                </a:lnTo>
                <a:lnTo>
                  <a:pt x="2090374" y="42872"/>
                </a:lnTo>
                <a:lnTo>
                  <a:pt x="2093570" y="37505"/>
                </a:lnTo>
                <a:lnTo>
                  <a:pt x="2098681" y="34822"/>
                </a:lnTo>
                <a:lnTo>
                  <a:pt x="2113633" y="34822"/>
                </a:lnTo>
                <a:lnTo>
                  <a:pt x="2119213" y="37974"/>
                </a:lnTo>
                <a:lnTo>
                  <a:pt x="2122451" y="44278"/>
                </a:lnTo>
                <a:lnTo>
                  <a:pt x="2124495" y="48282"/>
                </a:lnTo>
                <a:lnTo>
                  <a:pt x="2125518" y="53479"/>
                </a:lnTo>
                <a:lnTo>
                  <a:pt x="2125518" y="66939"/>
                </a:lnTo>
                <a:lnTo>
                  <a:pt x="2124101" y="73360"/>
                </a:lnTo>
                <a:lnTo>
                  <a:pt x="2121269" y="79132"/>
                </a:lnTo>
                <a:lnTo>
                  <a:pt x="2120032" y="94621"/>
                </a:lnTo>
                <a:lnTo>
                  <a:pt x="2129479" y="86895"/>
                </a:lnTo>
                <a:lnTo>
                  <a:pt x="2131138" y="84473"/>
                </a:lnTo>
                <a:lnTo>
                  <a:pt x="2135932" y="73152"/>
                </a:lnTo>
                <a:lnTo>
                  <a:pt x="2137530" y="59548"/>
                </a:lnTo>
                <a:lnTo>
                  <a:pt x="2137477" y="56979"/>
                </a:lnTo>
                <a:lnTo>
                  <a:pt x="2134883" y="43522"/>
                </a:lnTo>
                <a:lnTo>
                  <a:pt x="2128393" y="33608"/>
                </a:lnTo>
                <a:lnTo>
                  <a:pt x="2122302" y="27730"/>
                </a:lnTo>
                <a:lnTo>
                  <a:pt x="2114847" y="24790"/>
                </a:lnTo>
                <a:lnTo>
                  <a:pt x="2105754" y="24791"/>
                </a:lnTo>
                <a:lnTo>
                  <a:pt x="2092661" y="27394"/>
                </a:lnTo>
                <a:lnTo>
                  <a:pt x="2082516" y="35013"/>
                </a:lnTo>
                <a:lnTo>
                  <a:pt x="2080554" y="37549"/>
                </a:lnTo>
                <a:lnTo>
                  <a:pt x="2075460" y="48655"/>
                </a:lnTo>
                <a:lnTo>
                  <a:pt x="2073762" y="62488"/>
                </a:lnTo>
                <a:close/>
              </a:path>
              <a:path w="2279294" h="123250">
                <a:moveTo>
                  <a:pt x="2263032" y="79132"/>
                </a:moveTo>
                <a:lnTo>
                  <a:pt x="2260199" y="84904"/>
                </a:lnTo>
                <a:lnTo>
                  <a:pt x="2254971" y="87789"/>
                </a:lnTo>
                <a:lnTo>
                  <a:pt x="2240402" y="87789"/>
                </a:lnTo>
                <a:lnTo>
                  <a:pt x="2235333" y="85361"/>
                </a:lnTo>
                <a:lnTo>
                  <a:pt x="2232138" y="80506"/>
                </a:lnTo>
                <a:lnTo>
                  <a:pt x="2236846" y="97693"/>
                </a:lnTo>
                <a:lnTo>
                  <a:pt x="2248481" y="97645"/>
                </a:lnTo>
                <a:lnTo>
                  <a:pt x="2261795" y="94621"/>
                </a:lnTo>
                <a:lnTo>
                  <a:pt x="2263032" y="79132"/>
                </a:lnTo>
                <a:close/>
              </a:path>
              <a:path w="2279294" h="123250">
                <a:moveTo>
                  <a:pt x="2215526" y="62488"/>
                </a:moveTo>
                <a:lnTo>
                  <a:pt x="2215554" y="64334"/>
                </a:lnTo>
                <a:lnTo>
                  <a:pt x="2217850" y="77690"/>
                </a:lnTo>
                <a:lnTo>
                  <a:pt x="2223832" y="88141"/>
                </a:lnTo>
                <a:lnTo>
                  <a:pt x="2229370" y="94509"/>
                </a:lnTo>
                <a:lnTo>
                  <a:pt x="2236846" y="97693"/>
                </a:lnTo>
                <a:lnTo>
                  <a:pt x="2232138" y="80506"/>
                </a:lnTo>
                <a:lnTo>
                  <a:pt x="2228944" y="75650"/>
                </a:lnTo>
                <a:lnTo>
                  <a:pt x="2227346" y="69580"/>
                </a:lnTo>
                <a:lnTo>
                  <a:pt x="2227346" y="54714"/>
                </a:lnTo>
                <a:lnTo>
                  <a:pt x="2228944" y="48239"/>
                </a:lnTo>
                <a:lnTo>
                  <a:pt x="2232138" y="42872"/>
                </a:lnTo>
                <a:lnTo>
                  <a:pt x="2235333" y="37505"/>
                </a:lnTo>
                <a:lnTo>
                  <a:pt x="2240445" y="34822"/>
                </a:lnTo>
                <a:lnTo>
                  <a:pt x="2255397" y="34822"/>
                </a:lnTo>
                <a:lnTo>
                  <a:pt x="2260977" y="37974"/>
                </a:lnTo>
                <a:lnTo>
                  <a:pt x="2264214" y="44278"/>
                </a:lnTo>
                <a:lnTo>
                  <a:pt x="2266259" y="48282"/>
                </a:lnTo>
                <a:lnTo>
                  <a:pt x="2267281" y="53479"/>
                </a:lnTo>
                <a:lnTo>
                  <a:pt x="2267281" y="66939"/>
                </a:lnTo>
                <a:lnTo>
                  <a:pt x="2265865" y="73360"/>
                </a:lnTo>
                <a:lnTo>
                  <a:pt x="2263032" y="79132"/>
                </a:lnTo>
                <a:lnTo>
                  <a:pt x="2261795" y="94621"/>
                </a:lnTo>
                <a:lnTo>
                  <a:pt x="2271243" y="86895"/>
                </a:lnTo>
                <a:lnTo>
                  <a:pt x="2272902" y="84473"/>
                </a:lnTo>
                <a:lnTo>
                  <a:pt x="2277696" y="73152"/>
                </a:lnTo>
                <a:lnTo>
                  <a:pt x="2279294" y="59549"/>
                </a:lnTo>
                <a:lnTo>
                  <a:pt x="2279240" y="56979"/>
                </a:lnTo>
                <a:lnTo>
                  <a:pt x="2276647" y="43522"/>
                </a:lnTo>
                <a:lnTo>
                  <a:pt x="2270157" y="33608"/>
                </a:lnTo>
                <a:lnTo>
                  <a:pt x="2264065" y="27730"/>
                </a:lnTo>
                <a:lnTo>
                  <a:pt x="2256611" y="24791"/>
                </a:lnTo>
                <a:lnTo>
                  <a:pt x="2247517" y="24791"/>
                </a:lnTo>
                <a:lnTo>
                  <a:pt x="2234425" y="27394"/>
                </a:lnTo>
                <a:lnTo>
                  <a:pt x="2224279" y="35013"/>
                </a:lnTo>
                <a:lnTo>
                  <a:pt x="2222318" y="37549"/>
                </a:lnTo>
                <a:lnTo>
                  <a:pt x="2217224" y="48655"/>
                </a:lnTo>
                <a:lnTo>
                  <a:pt x="2215526" y="62488"/>
                </a:lnTo>
                <a:close/>
              </a:path>
              <a:path w="2279294" h="123250">
                <a:moveTo>
                  <a:pt x="2203577" y="96287"/>
                </a:moveTo>
                <a:lnTo>
                  <a:pt x="2206783" y="96202"/>
                </a:lnTo>
                <a:lnTo>
                  <a:pt x="2209637" y="95861"/>
                </a:lnTo>
                <a:lnTo>
                  <a:pt x="2212330" y="95201"/>
                </a:lnTo>
                <a:lnTo>
                  <a:pt x="2212330" y="86128"/>
                </a:lnTo>
                <a:lnTo>
                  <a:pt x="2208859" y="86320"/>
                </a:lnTo>
                <a:lnTo>
                  <a:pt x="2206218" y="86320"/>
                </a:lnTo>
                <a:lnTo>
                  <a:pt x="2203833" y="85617"/>
                </a:lnTo>
                <a:lnTo>
                  <a:pt x="2201405" y="83210"/>
                </a:lnTo>
                <a:lnTo>
                  <a:pt x="2201405" y="36164"/>
                </a:lnTo>
                <a:lnTo>
                  <a:pt x="2212330" y="36164"/>
                </a:lnTo>
                <a:lnTo>
                  <a:pt x="2212330" y="26771"/>
                </a:lnTo>
                <a:lnTo>
                  <a:pt x="2201405" y="26771"/>
                </a:lnTo>
                <a:lnTo>
                  <a:pt x="2201405" y="7667"/>
                </a:lnTo>
                <a:lnTo>
                  <a:pt x="2189776" y="7667"/>
                </a:lnTo>
                <a:lnTo>
                  <a:pt x="2189776" y="26771"/>
                </a:lnTo>
                <a:lnTo>
                  <a:pt x="2180511" y="26771"/>
                </a:lnTo>
                <a:lnTo>
                  <a:pt x="2180511" y="36164"/>
                </a:lnTo>
                <a:lnTo>
                  <a:pt x="2189776" y="36164"/>
                </a:lnTo>
                <a:lnTo>
                  <a:pt x="2189776" y="85851"/>
                </a:lnTo>
                <a:lnTo>
                  <a:pt x="2190734" y="89419"/>
                </a:lnTo>
                <a:lnTo>
                  <a:pt x="2192651" y="92166"/>
                </a:lnTo>
                <a:lnTo>
                  <a:pt x="2194568" y="94913"/>
                </a:lnTo>
                <a:lnTo>
                  <a:pt x="2198210" y="96287"/>
                </a:lnTo>
                <a:lnTo>
                  <a:pt x="2203577" y="96287"/>
                </a:lnTo>
                <a:close/>
              </a:path>
              <a:path w="2279294" h="123250">
                <a:moveTo>
                  <a:pt x="2029099" y="96287"/>
                </a:moveTo>
                <a:lnTo>
                  <a:pt x="2032304" y="96202"/>
                </a:lnTo>
                <a:lnTo>
                  <a:pt x="2035158" y="95861"/>
                </a:lnTo>
                <a:lnTo>
                  <a:pt x="2037852" y="95201"/>
                </a:lnTo>
                <a:lnTo>
                  <a:pt x="2037852" y="86128"/>
                </a:lnTo>
                <a:lnTo>
                  <a:pt x="2034381" y="86320"/>
                </a:lnTo>
                <a:lnTo>
                  <a:pt x="2031740" y="86320"/>
                </a:lnTo>
                <a:lnTo>
                  <a:pt x="2029354" y="85617"/>
                </a:lnTo>
                <a:lnTo>
                  <a:pt x="2026926" y="83210"/>
                </a:lnTo>
                <a:lnTo>
                  <a:pt x="2026926" y="36164"/>
                </a:lnTo>
                <a:lnTo>
                  <a:pt x="2037852" y="36164"/>
                </a:lnTo>
                <a:lnTo>
                  <a:pt x="2037852" y="26771"/>
                </a:lnTo>
                <a:lnTo>
                  <a:pt x="2026926" y="26771"/>
                </a:lnTo>
                <a:lnTo>
                  <a:pt x="2026926" y="7667"/>
                </a:lnTo>
                <a:lnTo>
                  <a:pt x="2015297" y="7667"/>
                </a:lnTo>
                <a:lnTo>
                  <a:pt x="2015297" y="26771"/>
                </a:lnTo>
                <a:lnTo>
                  <a:pt x="2006032" y="26771"/>
                </a:lnTo>
                <a:lnTo>
                  <a:pt x="2006032" y="36163"/>
                </a:lnTo>
                <a:lnTo>
                  <a:pt x="2015297" y="36163"/>
                </a:lnTo>
                <a:lnTo>
                  <a:pt x="2015297" y="85851"/>
                </a:lnTo>
                <a:lnTo>
                  <a:pt x="2016256" y="89419"/>
                </a:lnTo>
                <a:lnTo>
                  <a:pt x="2018173" y="92166"/>
                </a:lnTo>
                <a:lnTo>
                  <a:pt x="2020089" y="94913"/>
                </a:lnTo>
                <a:lnTo>
                  <a:pt x="2023731" y="96287"/>
                </a:lnTo>
                <a:lnTo>
                  <a:pt x="2029099" y="96287"/>
                </a:lnTo>
                <a:close/>
              </a:path>
              <a:path w="2279294" h="123250">
                <a:moveTo>
                  <a:pt x="1813109" y="97182"/>
                </a:moveTo>
                <a:lnTo>
                  <a:pt x="1812513" y="98715"/>
                </a:lnTo>
                <a:lnTo>
                  <a:pt x="1811555" y="101058"/>
                </a:lnTo>
                <a:lnTo>
                  <a:pt x="1810234" y="104210"/>
                </a:lnTo>
                <a:lnTo>
                  <a:pt x="1808914" y="107362"/>
                </a:lnTo>
                <a:lnTo>
                  <a:pt x="1807934" y="109449"/>
                </a:lnTo>
                <a:lnTo>
                  <a:pt x="1805410" y="112037"/>
                </a:lnTo>
                <a:lnTo>
                  <a:pt x="1802843" y="113091"/>
                </a:lnTo>
                <a:lnTo>
                  <a:pt x="1800032" y="113091"/>
                </a:lnTo>
                <a:lnTo>
                  <a:pt x="1797455" y="112772"/>
                </a:lnTo>
                <a:lnTo>
                  <a:pt x="1794005" y="111877"/>
                </a:lnTo>
                <a:lnTo>
                  <a:pt x="1794005" y="122356"/>
                </a:lnTo>
                <a:lnTo>
                  <a:pt x="1795282" y="122696"/>
                </a:lnTo>
                <a:lnTo>
                  <a:pt x="1798104" y="123186"/>
                </a:lnTo>
                <a:lnTo>
                  <a:pt x="1807614" y="123250"/>
                </a:lnTo>
                <a:lnTo>
                  <a:pt x="1812299" y="121333"/>
                </a:lnTo>
                <a:lnTo>
                  <a:pt x="1815026" y="117500"/>
                </a:lnTo>
                <a:lnTo>
                  <a:pt x="1817688" y="112853"/>
                </a:lnTo>
                <a:lnTo>
                  <a:pt x="1822608" y="101910"/>
                </a:lnTo>
                <a:lnTo>
                  <a:pt x="1829083" y="85553"/>
                </a:lnTo>
                <a:lnTo>
                  <a:pt x="1830576" y="81585"/>
                </a:lnTo>
                <a:lnTo>
                  <a:pt x="1834717" y="70316"/>
                </a:lnTo>
                <a:lnTo>
                  <a:pt x="1839562" y="56801"/>
                </a:lnTo>
                <a:lnTo>
                  <a:pt x="1842731" y="47933"/>
                </a:lnTo>
                <a:lnTo>
                  <a:pt x="1847487" y="34681"/>
                </a:lnTo>
                <a:lnTo>
                  <a:pt x="1850360" y="26771"/>
                </a:lnTo>
                <a:lnTo>
                  <a:pt x="1837645" y="26771"/>
                </a:lnTo>
                <a:lnTo>
                  <a:pt x="1819180" y="82486"/>
                </a:lnTo>
                <a:lnTo>
                  <a:pt x="1800841" y="26771"/>
                </a:lnTo>
                <a:lnTo>
                  <a:pt x="1787807" y="26771"/>
                </a:lnTo>
                <a:lnTo>
                  <a:pt x="1813109" y="97182"/>
                </a:lnTo>
                <a:close/>
              </a:path>
              <a:path w="2279294" h="123250">
                <a:moveTo>
                  <a:pt x="1778286" y="96287"/>
                </a:moveTo>
                <a:lnTo>
                  <a:pt x="1781492" y="96202"/>
                </a:lnTo>
                <a:lnTo>
                  <a:pt x="1784346" y="95861"/>
                </a:lnTo>
                <a:lnTo>
                  <a:pt x="1787040" y="95201"/>
                </a:lnTo>
                <a:lnTo>
                  <a:pt x="1787040" y="86128"/>
                </a:lnTo>
                <a:lnTo>
                  <a:pt x="1783568" y="86320"/>
                </a:lnTo>
                <a:lnTo>
                  <a:pt x="1780927" y="86320"/>
                </a:lnTo>
                <a:lnTo>
                  <a:pt x="1778542" y="85617"/>
                </a:lnTo>
                <a:lnTo>
                  <a:pt x="1776114" y="83210"/>
                </a:lnTo>
                <a:lnTo>
                  <a:pt x="1776114" y="36163"/>
                </a:lnTo>
                <a:lnTo>
                  <a:pt x="1787040" y="36163"/>
                </a:lnTo>
                <a:lnTo>
                  <a:pt x="1787040" y="26771"/>
                </a:lnTo>
                <a:lnTo>
                  <a:pt x="1776114" y="26771"/>
                </a:lnTo>
                <a:lnTo>
                  <a:pt x="1776114" y="7667"/>
                </a:lnTo>
                <a:lnTo>
                  <a:pt x="1764485" y="7667"/>
                </a:lnTo>
                <a:lnTo>
                  <a:pt x="1764485" y="26771"/>
                </a:lnTo>
                <a:lnTo>
                  <a:pt x="1755220" y="26771"/>
                </a:lnTo>
                <a:lnTo>
                  <a:pt x="1755220" y="36163"/>
                </a:lnTo>
                <a:lnTo>
                  <a:pt x="1764485" y="36163"/>
                </a:lnTo>
                <a:lnTo>
                  <a:pt x="1764485" y="85851"/>
                </a:lnTo>
                <a:lnTo>
                  <a:pt x="1765443" y="89419"/>
                </a:lnTo>
                <a:lnTo>
                  <a:pt x="1767360" y="92166"/>
                </a:lnTo>
                <a:lnTo>
                  <a:pt x="1769277" y="94913"/>
                </a:lnTo>
                <a:lnTo>
                  <a:pt x="1772919" y="96287"/>
                </a:lnTo>
                <a:lnTo>
                  <a:pt x="1778286" y="96287"/>
                </a:lnTo>
                <a:close/>
              </a:path>
              <a:path w="2279294" h="123250">
                <a:moveTo>
                  <a:pt x="1584213" y="52882"/>
                </a:moveTo>
                <a:lnTo>
                  <a:pt x="1585991" y="46205"/>
                </a:lnTo>
                <a:lnTo>
                  <a:pt x="1589548" y="41882"/>
                </a:lnTo>
                <a:lnTo>
                  <a:pt x="1592647" y="25238"/>
                </a:lnTo>
                <a:lnTo>
                  <a:pt x="1585672" y="28752"/>
                </a:lnTo>
                <a:lnTo>
                  <a:pt x="1580283" y="35780"/>
                </a:lnTo>
                <a:lnTo>
                  <a:pt x="1578782" y="37895"/>
                </a:lnTo>
                <a:lnTo>
                  <a:pt x="1573846" y="49122"/>
                </a:lnTo>
                <a:lnTo>
                  <a:pt x="1572201" y="62743"/>
                </a:lnTo>
                <a:lnTo>
                  <a:pt x="1572249" y="65318"/>
                </a:lnTo>
                <a:lnTo>
                  <a:pt x="1574692" y="78978"/>
                </a:lnTo>
                <a:lnTo>
                  <a:pt x="1580826" y="88812"/>
                </a:lnTo>
                <a:lnTo>
                  <a:pt x="1586577" y="94519"/>
                </a:lnTo>
                <a:lnTo>
                  <a:pt x="1593095" y="97373"/>
                </a:lnTo>
                <a:lnTo>
                  <a:pt x="1605448" y="97373"/>
                </a:lnTo>
                <a:lnTo>
                  <a:pt x="1609676" y="96468"/>
                </a:lnTo>
                <a:lnTo>
                  <a:pt x="1613062" y="94658"/>
                </a:lnTo>
                <a:lnTo>
                  <a:pt x="1616449" y="92847"/>
                </a:lnTo>
                <a:lnTo>
                  <a:pt x="1619100" y="90409"/>
                </a:lnTo>
                <a:lnTo>
                  <a:pt x="1621017" y="87342"/>
                </a:lnTo>
                <a:lnTo>
                  <a:pt x="1621017" y="122483"/>
                </a:lnTo>
                <a:lnTo>
                  <a:pt x="1632582" y="122483"/>
                </a:lnTo>
                <a:lnTo>
                  <a:pt x="1632582" y="26771"/>
                </a:lnTo>
                <a:lnTo>
                  <a:pt x="1621656" y="26771"/>
                </a:lnTo>
                <a:lnTo>
                  <a:pt x="1621656" y="36291"/>
                </a:lnTo>
                <a:lnTo>
                  <a:pt x="1619697" y="33309"/>
                </a:lnTo>
                <a:lnTo>
                  <a:pt x="1617652" y="31052"/>
                </a:lnTo>
                <a:lnTo>
                  <a:pt x="1615522" y="29519"/>
                </a:lnTo>
                <a:lnTo>
                  <a:pt x="1611646" y="26665"/>
                </a:lnTo>
                <a:lnTo>
                  <a:pt x="1606875" y="25238"/>
                </a:lnTo>
                <a:lnTo>
                  <a:pt x="1601209" y="25238"/>
                </a:lnTo>
                <a:lnTo>
                  <a:pt x="1593105" y="37558"/>
                </a:lnTo>
                <a:lnTo>
                  <a:pt x="1597376" y="35397"/>
                </a:lnTo>
                <a:lnTo>
                  <a:pt x="1610197" y="35397"/>
                </a:lnTo>
                <a:lnTo>
                  <a:pt x="1615671" y="38783"/>
                </a:lnTo>
                <a:lnTo>
                  <a:pt x="1618781" y="45556"/>
                </a:lnTo>
                <a:lnTo>
                  <a:pt x="1620612" y="49517"/>
                </a:lnTo>
                <a:lnTo>
                  <a:pt x="1621528" y="54458"/>
                </a:lnTo>
                <a:lnTo>
                  <a:pt x="1621528" y="66811"/>
                </a:lnTo>
                <a:lnTo>
                  <a:pt x="1620698" y="72093"/>
                </a:lnTo>
                <a:lnTo>
                  <a:pt x="1619036" y="76225"/>
                </a:lnTo>
                <a:lnTo>
                  <a:pt x="1616011" y="83721"/>
                </a:lnTo>
                <a:lnTo>
                  <a:pt x="1610496" y="87470"/>
                </a:lnTo>
                <a:lnTo>
                  <a:pt x="1594905" y="87470"/>
                </a:lnTo>
                <a:lnTo>
                  <a:pt x="1589644" y="83913"/>
                </a:lnTo>
                <a:lnTo>
                  <a:pt x="1586705" y="76800"/>
                </a:lnTo>
                <a:lnTo>
                  <a:pt x="1585044" y="72796"/>
                </a:lnTo>
                <a:lnTo>
                  <a:pt x="1584213" y="67833"/>
                </a:lnTo>
                <a:lnTo>
                  <a:pt x="1584213" y="52882"/>
                </a:lnTo>
                <a:close/>
              </a:path>
              <a:path w="2279294" h="123250">
                <a:moveTo>
                  <a:pt x="1374805" y="96287"/>
                </a:moveTo>
                <a:lnTo>
                  <a:pt x="1378010" y="96202"/>
                </a:lnTo>
                <a:lnTo>
                  <a:pt x="1380864" y="95861"/>
                </a:lnTo>
                <a:lnTo>
                  <a:pt x="1383559" y="95201"/>
                </a:lnTo>
                <a:lnTo>
                  <a:pt x="1383559" y="86128"/>
                </a:lnTo>
                <a:lnTo>
                  <a:pt x="1380087" y="86320"/>
                </a:lnTo>
                <a:lnTo>
                  <a:pt x="1377446" y="86320"/>
                </a:lnTo>
                <a:lnTo>
                  <a:pt x="1375061" y="85617"/>
                </a:lnTo>
                <a:lnTo>
                  <a:pt x="1372632" y="83210"/>
                </a:lnTo>
                <a:lnTo>
                  <a:pt x="1372632" y="36163"/>
                </a:lnTo>
                <a:lnTo>
                  <a:pt x="1383559" y="36163"/>
                </a:lnTo>
                <a:lnTo>
                  <a:pt x="1383559" y="26771"/>
                </a:lnTo>
                <a:lnTo>
                  <a:pt x="1372632" y="26771"/>
                </a:lnTo>
                <a:lnTo>
                  <a:pt x="1372632" y="7667"/>
                </a:lnTo>
                <a:lnTo>
                  <a:pt x="1361003" y="7667"/>
                </a:lnTo>
                <a:lnTo>
                  <a:pt x="1361003" y="26771"/>
                </a:lnTo>
                <a:lnTo>
                  <a:pt x="1351739" y="26771"/>
                </a:lnTo>
                <a:lnTo>
                  <a:pt x="1351739" y="36163"/>
                </a:lnTo>
                <a:lnTo>
                  <a:pt x="1361003" y="36163"/>
                </a:lnTo>
                <a:lnTo>
                  <a:pt x="1361003" y="85851"/>
                </a:lnTo>
                <a:lnTo>
                  <a:pt x="1361962" y="89418"/>
                </a:lnTo>
                <a:lnTo>
                  <a:pt x="1363879" y="92166"/>
                </a:lnTo>
                <a:lnTo>
                  <a:pt x="1365796" y="94913"/>
                </a:lnTo>
                <a:lnTo>
                  <a:pt x="1369438" y="96287"/>
                </a:lnTo>
                <a:lnTo>
                  <a:pt x="1374805" y="96287"/>
                </a:lnTo>
                <a:close/>
              </a:path>
              <a:path w="2279294" h="123250">
                <a:moveTo>
                  <a:pt x="1309376" y="96287"/>
                </a:moveTo>
                <a:lnTo>
                  <a:pt x="1312581" y="96202"/>
                </a:lnTo>
                <a:lnTo>
                  <a:pt x="1315435" y="95861"/>
                </a:lnTo>
                <a:lnTo>
                  <a:pt x="1318129" y="95201"/>
                </a:lnTo>
                <a:lnTo>
                  <a:pt x="1318129" y="86128"/>
                </a:lnTo>
                <a:lnTo>
                  <a:pt x="1314658" y="86320"/>
                </a:lnTo>
                <a:lnTo>
                  <a:pt x="1312017" y="86320"/>
                </a:lnTo>
                <a:lnTo>
                  <a:pt x="1309631" y="85617"/>
                </a:lnTo>
                <a:lnTo>
                  <a:pt x="1307203" y="83210"/>
                </a:lnTo>
                <a:lnTo>
                  <a:pt x="1307203" y="36163"/>
                </a:lnTo>
                <a:lnTo>
                  <a:pt x="1318129" y="36163"/>
                </a:lnTo>
                <a:lnTo>
                  <a:pt x="1318129" y="26771"/>
                </a:lnTo>
                <a:lnTo>
                  <a:pt x="1307203" y="26771"/>
                </a:lnTo>
                <a:lnTo>
                  <a:pt x="1307203" y="7667"/>
                </a:lnTo>
                <a:lnTo>
                  <a:pt x="1295574" y="7667"/>
                </a:lnTo>
                <a:lnTo>
                  <a:pt x="1295574" y="26771"/>
                </a:lnTo>
                <a:lnTo>
                  <a:pt x="1286309" y="26771"/>
                </a:lnTo>
                <a:lnTo>
                  <a:pt x="1286309" y="36163"/>
                </a:lnTo>
                <a:lnTo>
                  <a:pt x="1295574" y="36163"/>
                </a:lnTo>
                <a:lnTo>
                  <a:pt x="1295574" y="85851"/>
                </a:lnTo>
                <a:lnTo>
                  <a:pt x="1296533" y="89418"/>
                </a:lnTo>
                <a:lnTo>
                  <a:pt x="1298449" y="92166"/>
                </a:lnTo>
                <a:lnTo>
                  <a:pt x="1300366" y="94913"/>
                </a:lnTo>
                <a:lnTo>
                  <a:pt x="1304008" y="96287"/>
                </a:lnTo>
                <a:lnTo>
                  <a:pt x="1309376" y="96287"/>
                </a:lnTo>
                <a:close/>
              </a:path>
              <a:path w="2279294" h="123250">
                <a:moveTo>
                  <a:pt x="1226652" y="95201"/>
                </a:moveTo>
                <a:lnTo>
                  <a:pt x="1226652" y="86447"/>
                </a:lnTo>
                <a:lnTo>
                  <a:pt x="1227396" y="71901"/>
                </a:lnTo>
                <a:lnTo>
                  <a:pt x="1226588" y="66683"/>
                </a:lnTo>
                <a:lnTo>
                  <a:pt x="1226588" y="51349"/>
                </a:lnTo>
                <a:lnTo>
                  <a:pt x="1228558" y="44959"/>
                </a:lnTo>
                <a:lnTo>
                  <a:pt x="1232498" y="41083"/>
                </a:lnTo>
                <a:lnTo>
                  <a:pt x="1236438" y="37207"/>
                </a:lnTo>
                <a:lnTo>
                  <a:pt x="1241028" y="35269"/>
                </a:lnTo>
                <a:lnTo>
                  <a:pt x="1252274" y="35269"/>
                </a:lnTo>
                <a:lnTo>
                  <a:pt x="1256821" y="37633"/>
                </a:lnTo>
                <a:lnTo>
                  <a:pt x="1259910" y="42361"/>
                </a:lnTo>
                <a:lnTo>
                  <a:pt x="1262998" y="47089"/>
                </a:lnTo>
                <a:lnTo>
                  <a:pt x="1264542" y="53052"/>
                </a:lnTo>
                <a:lnTo>
                  <a:pt x="1264542" y="68344"/>
                </a:lnTo>
                <a:lnTo>
                  <a:pt x="1262998" y="74861"/>
                </a:lnTo>
                <a:lnTo>
                  <a:pt x="1259910" y="79802"/>
                </a:lnTo>
                <a:lnTo>
                  <a:pt x="1256821" y="84744"/>
                </a:lnTo>
                <a:lnTo>
                  <a:pt x="1252167" y="87214"/>
                </a:lnTo>
                <a:lnTo>
                  <a:pt x="1237684" y="87214"/>
                </a:lnTo>
                <a:lnTo>
                  <a:pt x="1232040" y="83444"/>
                </a:lnTo>
                <a:lnTo>
                  <a:pt x="1229016" y="75905"/>
                </a:lnTo>
                <a:lnTo>
                  <a:pt x="1229080" y="89727"/>
                </a:lnTo>
                <a:lnTo>
                  <a:pt x="1231359" y="92113"/>
                </a:lnTo>
                <a:lnTo>
                  <a:pt x="1233489" y="93603"/>
                </a:lnTo>
                <a:lnTo>
                  <a:pt x="1237066" y="96117"/>
                </a:lnTo>
                <a:lnTo>
                  <a:pt x="1241454" y="97373"/>
                </a:lnTo>
                <a:lnTo>
                  <a:pt x="1255937" y="97373"/>
                </a:lnTo>
                <a:lnTo>
                  <a:pt x="1263199" y="93795"/>
                </a:lnTo>
                <a:lnTo>
                  <a:pt x="1268440" y="86639"/>
                </a:lnTo>
                <a:lnTo>
                  <a:pt x="1269870" y="84536"/>
                </a:lnTo>
                <a:lnTo>
                  <a:pt x="1274692" y="73230"/>
                </a:lnTo>
                <a:lnTo>
                  <a:pt x="1276299" y="59676"/>
                </a:lnTo>
                <a:lnTo>
                  <a:pt x="1276267" y="57558"/>
                </a:lnTo>
                <a:lnTo>
                  <a:pt x="1274052" y="43832"/>
                </a:lnTo>
                <a:lnTo>
                  <a:pt x="1268344" y="33767"/>
                </a:lnTo>
                <a:lnTo>
                  <a:pt x="1263040" y="27910"/>
                </a:lnTo>
                <a:lnTo>
                  <a:pt x="1256129" y="24982"/>
                </a:lnTo>
                <a:lnTo>
                  <a:pt x="1243520" y="24982"/>
                </a:lnTo>
                <a:lnTo>
                  <a:pt x="1239729" y="25845"/>
                </a:lnTo>
                <a:lnTo>
                  <a:pt x="1236236" y="27570"/>
                </a:lnTo>
                <a:lnTo>
                  <a:pt x="1232743" y="29295"/>
                </a:lnTo>
                <a:lnTo>
                  <a:pt x="1229740" y="31797"/>
                </a:lnTo>
                <a:lnTo>
                  <a:pt x="1227227" y="35077"/>
                </a:lnTo>
                <a:lnTo>
                  <a:pt x="1227227" y="1022"/>
                </a:lnTo>
                <a:lnTo>
                  <a:pt x="1216045" y="1022"/>
                </a:lnTo>
                <a:lnTo>
                  <a:pt x="1216045" y="95201"/>
                </a:lnTo>
                <a:lnTo>
                  <a:pt x="1226652" y="95201"/>
                </a:lnTo>
                <a:close/>
              </a:path>
              <a:path w="2279294" h="123250">
                <a:moveTo>
                  <a:pt x="788049" y="97181"/>
                </a:moveTo>
                <a:lnTo>
                  <a:pt x="787453" y="98715"/>
                </a:lnTo>
                <a:lnTo>
                  <a:pt x="786494" y="101058"/>
                </a:lnTo>
                <a:lnTo>
                  <a:pt x="785174" y="104210"/>
                </a:lnTo>
                <a:lnTo>
                  <a:pt x="783853" y="107362"/>
                </a:lnTo>
                <a:lnTo>
                  <a:pt x="782874" y="109449"/>
                </a:lnTo>
                <a:lnTo>
                  <a:pt x="780350" y="112037"/>
                </a:lnTo>
                <a:lnTo>
                  <a:pt x="777783" y="113091"/>
                </a:lnTo>
                <a:lnTo>
                  <a:pt x="774972" y="113091"/>
                </a:lnTo>
                <a:lnTo>
                  <a:pt x="772395" y="112771"/>
                </a:lnTo>
                <a:lnTo>
                  <a:pt x="768944" y="111877"/>
                </a:lnTo>
                <a:lnTo>
                  <a:pt x="768944" y="122355"/>
                </a:lnTo>
                <a:lnTo>
                  <a:pt x="770222" y="122696"/>
                </a:lnTo>
                <a:lnTo>
                  <a:pt x="773044" y="123186"/>
                </a:lnTo>
                <a:lnTo>
                  <a:pt x="782554" y="123250"/>
                </a:lnTo>
                <a:lnTo>
                  <a:pt x="787239" y="121333"/>
                </a:lnTo>
                <a:lnTo>
                  <a:pt x="789965" y="117500"/>
                </a:lnTo>
                <a:lnTo>
                  <a:pt x="792628" y="112853"/>
                </a:lnTo>
                <a:lnTo>
                  <a:pt x="797547" y="101910"/>
                </a:lnTo>
                <a:lnTo>
                  <a:pt x="804023" y="85553"/>
                </a:lnTo>
                <a:lnTo>
                  <a:pt x="805516" y="81585"/>
                </a:lnTo>
                <a:lnTo>
                  <a:pt x="809657" y="70315"/>
                </a:lnTo>
                <a:lnTo>
                  <a:pt x="814501" y="56801"/>
                </a:lnTo>
                <a:lnTo>
                  <a:pt x="817671" y="47933"/>
                </a:lnTo>
                <a:lnTo>
                  <a:pt x="822427" y="34680"/>
                </a:lnTo>
                <a:lnTo>
                  <a:pt x="825300" y="26771"/>
                </a:lnTo>
                <a:lnTo>
                  <a:pt x="812585" y="26771"/>
                </a:lnTo>
                <a:lnTo>
                  <a:pt x="794119" y="82486"/>
                </a:lnTo>
                <a:lnTo>
                  <a:pt x="775781" y="26771"/>
                </a:lnTo>
                <a:lnTo>
                  <a:pt x="762746" y="26771"/>
                </a:lnTo>
                <a:lnTo>
                  <a:pt x="788049" y="97181"/>
                </a:lnTo>
                <a:close/>
              </a:path>
              <a:path w="2279294" h="123250">
                <a:moveTo>
                  <a:pt x="720511" y="96287"/>
                </a:moveTo>
                <a:lnTo>
                  <a:pt x="723717" y="96202"/>
                </a:lnTo>
                <a:lnTo>
                  <a:pt x="726571" y="95861"/>
                </a:lnTo>
                <a:lnTo>
                  <a:pt x="729265" y="95201"/>
                </a:lnTo>
                <a:lnTo>
                  <a:pt x="729265" y="86128"/>
                </a:lnTo>
                <a:lnTo>
                  <a:pt x="725793" y="86320"/>
                </a:lnTo>
                <a:lnTo>
                  <a:pt x="723152" y="86320"/>
                </a:lnTo>
                <a:lnTo>
                  <a:pt x="720767" y="85617"/>
                </a:lnTo>
                <a:lnTo>
                  <a:pt x="718339" y="83210"/>
                </a:lnTo>
                <a:lnTo>
                  <a:pt x="718339" y="36163"/>
                </a:lnTo>
                <a:lnTo>
                  <a:pt x="729265" y="36163"/>
                </a:lnTo>
                <a:lnTo>
                  <a:pt x="729265" y="26771"/>
                </a:lnTo>
                <a:lnTo>
                  <a:pt x="718339" y="26771"/>
                </a:lnTo>
                <a:lnTo>
                  <a:pt x="718339" y="7667"/>
                </a:lnTo>
                <a:lnTo>
                  <a:pt x="706710" y="7667"/>
                </a:lnTo>
                <a:lnTo>
                  <a:pt x="706710" y="26771"/>
                </a:lnTo>
                <a:lnTo>
                  <a:pt x="697445" y="26771"/>
                </a:lnTo>
                <a:lnTo>
                  <a:pt x="697445" y="36163"/>
                </a:lnTo>
                <a:lnTo>
                  <a:pt x="706710" y="36163"/>
                </a:lnTo>
                <a:lnTo>
                  <a:pt x="706710" y="85851"/>
                </a:lnTo>
                <a:lnTo>
                  <a:pt x="707668" y="89418"/>
                </a:lnTo>
                <a:lnTo>
                  <a:pt x="709585" y="92166"/>
                </a:lnTo>
                <a:lnTo>
                  <a:pt x="711502" y="94913"/>
                </a:lnTo>
                <a:lnTo>
                  <a:pt x="715144" y="96287"/>
                </a:lnTo>
                <a:lnTo>
                  <a:pt x="720511" y="96287"/>
                </a:lnTo>
                <a:close/>
              </a:path>
              <a:path w="2279294" h="123250">
                <a:moveTo>
                  <a:pt x="496918" y="122483"/>
                </a:moveTo>
                <a:lnTo>
                  <a:pt x="496918" y="87533"/>
                </a:lnTo>
                <a:lnTo>
                  <a:pt x="499431" y="90643"/>
                </a:lnTo>
                <a:lnTo>
                  <a:pt x="498835" y="76863"/>
                </a:lnTo>
                <a:lnTo>
                  <a:pt x="497259" y="73157"/>
                </a:lnTo>
                <a:lnTo>
                  <a:pt x="496471" y="68664"/>
                </a:lnTo>
                <a:lnTo>
                  <a:pt x="496471" y="56822"/>
                </a:lnTo>
                <a:lnTo>
                  <a:pt x="497259" y="51412"/>
                </a:lnTo>
                <a:lnTo>
                  <a:pt x="498835" y="47153"/>
                </a:lnTo>
                <a:lnTo>
                  <a:pt x="501774" y="39187"/>
                </a:lnTo>
                <a:lnTo>
                  <a:pt x="501412" y="30647"/>
                </a:lnTo>
                <a:lnTo>
                  <a:pt x="498899" y="33054"/>
                </a:lnTo>
                <a:lnTo>
                  <a:pt x="496599" y="36163"/>
                </a:lnTo>
                <a:lnTo>
                  <a:pt x="496599" y="27090"/>
                </a:lnTo>
                <a:lnTo>
                  <a:pt x="485417" y="27090"/>
                </a:lnTo>
                <a:lnTo>
                  <a:pt x="485417" y="122483"/>
                </a:lnTo>
                <a:lnTo>
                  <a:pt x="496918" y="122483"/>
                </a:lnTo>
                <a:close/>
              </a:path>
              <a:path w="2279294" h="123250">
                <a:moveTo>
                  <a:pt x="111945" y="97181"/>
                </a:moveTo>
                <a:lnTo>
                  <a:pt x="111349" y="98715"/>
                </a:lnTo>
                <a:lnTo>
                  <a:pt x="110391" y="101057"/>
                </a:lnTo>
                <a:lnTo>
                  <a:pt x="109070" y="104210"/>
                </a:lnTo>
                <a:lnTo>
                  <a:pt x="107750" y="107362"/>
                </a:lnTo>
                <a:lnTo>
                  <a:pt x="106770" y="109449"/>
                </a:lnTo>
                <a:lnTo>
                  <a:pt x="104246" y="112036"/>
                </a:lnTo>
                <a:lnTo>
                  <a:pt x="101679" y="113091"/>
                </a:lnTo>
                <a:lnTo>
                  <a:pt x="98868" y="113091"/>
                </a:lnTo>
                <a:lnTo>
                  <a:pt x="96291" y="112771"/>
                </a:lnTo>
                <a:lnTo>
                  <a:pt x="92840" y="111877"/>
                </a:lnTo>
                <a:lnTo>
                  <a:pt x="92840" y="122355"/>
                </a:lnTo>
                <a:lnTo>
                  <a:pt x="94118" y="122696"/>
                </a:lnTo>
                <a:lnTo>
                  <a:pt x="96940" y="123186"/>
                </a:lnTo>
                <a:lnTo>
                  <a:pt x="106450" y="123250"/>
                </a:lnTo>
                <a:lnTo>
                  <a:pt x="111136" y="121333"/>
                </a:lnTo>
                <a:lnTo>
                  <a:pt x="113862" y="117499"/>
                </a:lnTo>
                <a:lnTo>
                  <a:pt x="116525" y="112853"/>
                </a:lnTo>
                <a:lnTo>
                  <a:pt x="121444" y="101910"/>
                </a:lnTo>
                <a:lnTo>
                  <a:pt x="127919" y="85553"/>
                </a:lnTo>
                <a:lnTo>
                  <a:pt x="129412" y="81585"/>
                </a:lnTo>
                <a:lnTo>
                  <a:pt x="133553" y="70315"/>
                </a:lnTo>
                <a:lnTo>
                  <a:pt x="138398" y="56801"/>
                </a:lnTo>
                <a:lnTo>
                  <a:pt x="141567" y="47933"/>
                </a:lnTo>
                <a:lnTo>
                  <a:pt x="146323" y="34680"/>
                </a:lnTo>
                <a:lnTo>
                  <a:pt x="149196" y="26771"/>
                </a:lnTo>
                <a:lnTo>
                  <a:pt x="136481" y="26771"/>
                </a:lnTo>
                <a:lnTo>
                  <a:pt x="118016" y="82486"/>
                </a:lnTo>
                <a:lnTo>
                  <a:pt x="99677" y="26771"/>
                </a:lnTo>
                <a:lnTo>
                  <a:pt x="86642" y="26771"/>
                </a:lnTo>
                <a:lnTo>
                  <a:pt x="111945" y="97181"/>
                </a:lnTo>
                <a:close/>
              </a:path>
              <a:path w="2279294" h="123250">
                <a:moveTo>
                  <a:pt x="0" y="1341"/>
                </a:moveTo>
                <a:lnTo>
                  <a:pt x="0" y="95201"/>
                </a:lnTo>
                <a:lnTo>
                  <a:pt x="12843" y="95201"/>
                </a:lnTo>
                <a:lnTo>
                  <a:pt x="12843" y="1341"/>
                </a:lnTo>
                <a:lnTo>
                  <a:pt x="0" y="1341"/>
                </a:lnTo>
                <a:close/>
              </a:path>
              <a:path w="2279294" h="123250">
                <a:moveTo>
                  <a:pt x="43023" y="15068"/>
                </a:moveTo>
                <a:lnTo>
                  <a:pt x="43705" y="13257"/>
                </a:lnTo>
                <a:lnTo>
                  <a:pt x="46473" y="10542"/>
                </a:lnTo>
                <a:lnTo>
                  <a:pt x="51468" y="10574"/>
                </a:lnTo>
                <a:lnTo>
                  <a:pt x="54056" y="10734"/>
                </a:lnTo>
                <a:lnTo>
                  <a:pt x="54056" y="255"/>
                </a:lnTo>
                <a:lnTo>
                  <a:pt x="51436" y="63"/>
                </a:lnTo>
                <a:lnTo>
                  <a:pt x="41532" y="0"/>
                </a:lnTo>
                <a:lnTo>
                  <a:pt x="36357" y="1959"/>
                </a:lnTo>
                <a:lnTo>
                  <a:pt x="33673" y="5878"/>
                </a:lnTo>
                <a:lnTo>
                  <a:pt x="32182" y="8093"/>
                </a:lnTo>
                <a:lnTo>
                  <a:pt x="31351" y="11585"/>
                </a:lnTo>
                <a:lnTo>
                  <a:pt x="31181" y="16356"/>
                </a:lnTo>
                <a:lnTo>
                  <a:pt x="31181" y="27090"/>
                </a:lnTo>
                <a:lnTo>
                  <a:pt x="21661" y="27090"/>
                </a:lnTo>
                <a:lnTo>
                  <a:pt x="21661" y="36163"/>
                </a:lnTo>
                <a:lnTo>
                  <a:pt x="31181" y="36163"/>
                </a:lnTo>
                <a:lnTo>
                  <a:pt x="31181" y="95201"/>
                </a:lnTo>
                <a:lnTo>
                  <a:pt x="42555" y="95201"/>
                </a:lnTo>
                <a:lnTo>
                  <a:pt x="42555" y="36163"/>
                </a:lnTo>
                <a:lnTo>
                  <a:pt x="54056" y="36163"/>
                </a:lnTo>
                <a:lnTo>
                  <a:pt x="54056" y="27090"/>
                </a:lnTo>
                <a:lnTo>
                  <a:pt x="42682" y="27090"/>
                </a:lnTo>
                <a:lnTo>
                  <a:pt x="42682" y="19679"/>
                </a:lnTo>
                <a:lnTo>
                  <a:pt x="43023" y="15068"/>
                </a:lnTo>
                <a:close/>
              </a:path>
              <a:path w="2279294" h="123250">
                <a:moveTo>
                  <a:pt x="202007" y="79131"/>
                </a:moveTo>
                <a:lnTo>
                  <a:pt x="199174" y="84903"/>
                </a:lnTo>
                <a:lnTo>
                  <a:pt x="193945" y="87789"/>
                </a:lnTo>
                <a:lnTo>
                  <a:pt x="179377" y="87789"/>
                </a:lnTo>
                <a:lnTo>
                  <a:pt x="174308" y="85361"/>
                </a:lnTo>
                <a:lnTo>
                  <a:pt x="171113" y="80505"/>
                </a:lnTo>
                <a:lnTo>
                  <a:pt x="175820" y="97692"/>
                </a:lnTo>
                <a:lnTo>
                  <a:pt x="187455" y="97644"/>
                </a:lnTo>
                <a:lnTo>
                  <a:pt x="200770" y="94621"/>
                </a:lnTo>
                <a:lnTo>
                  <a:pt x="202007" y="79131"/>
                </a:lnTo>
                <a:close/>
              </a:path>
              <a:path w="2279294" h="123250">
                <a:moveTo>
                  <a:pt x="154500" y="62487"/>
                </a:moveTo>
                <a:lnTo>
                  <a:pt x="154528" y="64334"/>
                </a:lnTo>
                <a:lnTo>
                  <a:pt x="156825" y="77690"/>
                </a:lnTo>
                <a:lnTo>
                  <a:pt x="162807" y="88140"/>
                </a:lnTo>
                <a:lnTo>
                  <a:pt x="168344" y="94508"/>
                </a:lnTo>
                <a:lnTo>
                  <a:pt x="175820" y="97692"/>
                </a:lnTo>
                <a:lnTo>
                  <a:pt x="171113" y="80505"/>
                </a:lnTo>
                <a:lnTo>
                  <a:pt x="167918" y="75649"/>
                </a:lnTo>
                <a:lnTo>
                  <a:pt x="166321" y="69579"/>
                </a:lnTo>
                <a:lnTo>
                  <a:pt x="166321" y="54713"/>
                </a:lnTo>
                <a:lnTo>
                  <a:pt x="167918" y="48239"/>
                </a:lnTo>
                <a:lnTo>
                  <a:pt x="171113" y="42872"/>
                </a:lnTo>
                <a:lnTo>
                  <a:pt x="174308" y="37505"/>
                </a:lnTo>
                <a:lnTo>
                  <a:pt x="179420" y="34821"/>
                </a:lnTo>
                <a:lnTo>
                  <a:pt x="194371" y="34821"/>
                </a:lnTo>
                <a:lnTo>
                  <a:pt x="199951" y="37973"/>
                </a:lnTo>
                <a:lnTo>
                  <a:pt x="203189" y="44278"/>
                </a:lnTo>
                <a:lnTo>
                  <a:pt x="205233" y="48282"/>
                </a:lnTo>
                <a:lnTo>
                  <a:pt x="206256" y="53478"/>
                </a:lnTo>
                <a:lnTo>
                  <a:pt x="206256" y="66939"/>
                </a:lnTo>
                <a:lnTo>
                  <a:pt x="204839" y="73360"/>
                </a:lnTo>
                <a:lnTo>
                  <a:pt x="202007" y="79131"/>
                </a:lnTo>
                <a:lnTo>
                  <a:pt x="200770" y="94621"/>
                </a:lnTo>
                <a:lnTo>
                  <a:pt x="210217" y="86894"/>
                </a:lnTo>
                <a:lnTo>
                  <a:pt x="211877" y="84473"/>
                </a:lnTo>
                <a:lnTo>
                  <a:pt x="216670" y="73152"/>
                </a:lnTo>
                <a:lnTo>
                  <a:pt x="218268" y="59548"/>
                </a:lnTo>
                <a:lnTo>
                  <a:pt x="218215" y="56978"/>
                </a:lnTo>
                <a:lnTo>
                  <a:pt x="215621" y="43522"/>
                </a:lnTo>
                <a:lnTo>
                  <a:pt x="209131" y="33607"/>
                </a:lnTo>
                <a:lnTo>
                  <a:pt x="203040" y="27729"/>
                </a:lnTo>
                <a:lnTo>
                  <a:pt x="195585" y="24790"/>
                </a:lnTo>
                <a:lnTo>
                  <a:pt x="186492" y="24791"/>
                </a:lnTo>
                <a:lnTo>
                  <a:pt x="173399" y="27394"/>
                </a:lnTo>
                <a:lnTo>
                  <a:pt x="163254" y="35013"/>
                </a:lnTo>
                <a:lnTo>
                  <a:pt x="161292" y="37548"/>
                </a:lnTo>
                <a:lnTo>
                  <a:pt x="156198" y="48654"/>
                </a:lnTo>
                <a:lnTo>
                  <a:pt x="154500" y="62487"/>
                </a:lnTo>
                <a:close/>
              </a:path>
              <a:path w="2279294" h="123250">
                <a:moveTo>
                  <a:pt x="247000" y="26771"/>
                </a:moveTo>
                <a:lnTo>
                  <a:pt x="235243" y="26771"/>
                </a:lnTo>
                <a:lnTo>
                  <a:pt x="235243" y="79121"/>
                </a:lnTo>
                <a:lnTo>
                  <a:pt x="236201" y="83785"/>
                </a:lnTo>
                <a:lnTo>
                  <a:pt x="238119" y="87278"/>
                </a:lnTo>
                <a:lnTo>
                  <a:pt x="241654" y="93795"/>
                </a:lnTo>
                <a:lnTo>
                  <a:pt x="248299" y="97054"/>
                </a:lnTo>
                <a:lnTo>
                  <a:pt x="264316" y="97054"/>
                </a:lnTo>
                <a:lnTo>
                  <a:pt x="269641" y="95265"/>
                </a:lnTo>
                <a:lnTo>
                  <a:pt x="274028" y="91686"/>
                </a:lnTo>
                <a:lnTo>
                  <a:pt x="276243" y="89897"/>
                </a:lnTo>
                <a:lnTo>
                  <a:pt x="278096" y="87704"/>
                </a:lnTo>
                <a:lnTo>
                  <a:pt x="279587" y="85105"/>
                </a:lnTo>
                <a:lnTo>
                  <a:pt x="279459" y="95201"/>
                </a:lnTo>
                <a:lnTo>
                  <a:pt x="290321" y="95201"/>
                </a:lnTo>
                <a:lnTo>
                  <a:pt x="290321" y="26771"/>
                </a:lnTo>
                <a:lnTo>
                  <a:pt x="278820" y="26771"/>
                </a:lnTo>
                <a:lnTo>
                  <a:pt x="278820" y="67066"/>
                </a:lnTo>
                <a:lnTo>
                  <a:pt x="278032" y="72327"/>
                </a:lnTo>
                <a:lnTo>
                  <a:pt x="276456" y="76160"/>
                </a:lnTo>
                <a:lnTo>
                  <a:pt x="273559" y="83317"/>
                </a:lnTo>
                <a:lnTo>
                  <a:pt x="268107" y="86894"/>
                </a:lnTo>
                <a:lnTo>
                  <a:pt x="254518" y="86894"/>
                </a:lnTo>
                <a:lnTo>
                  <a:pt x="250706" y="84850"/>
                </a:lnTo>
                <a:lnTo>
                  <a:pt x="248661" y="80761"/>
                </a:lnTo>
                <a:lnTo>
                  <a:pt x="247554" y="78546"/>
                </a:lnTo>
                <a:lnTo>
                  <a:pt x="247000" y="75692"/>
                </a:lnTo>
                <a:lnTo>
                  <a:pt x="247000" y="26771"/>
                </a:lnTo>
                <a:close/>
              </a:path>
              <a:path w="2279294" h="123250">
                <a:moveTo>
                  <a:pt x="359911" y="27839"/>
                </a:moveTo>
                <a:lnTo>
                  <a:pt x="349659" y="35524"/>
                </a:lnTo>
                <a:lnTo>
                  <a:pt x="353365" y="55523"/>
                </a:lnTo>
                <a:lnTo>
                  <a:pt x="353578" y="49645"/>
                </a:lnTo>
                <a:lnTo>
                  <a:pt x="355474" y="44799"/>
                </a:lnTo>
                <a:lnTo>
                  <a:pt x="359052" y="40987"/>
                </a:lnTo>
                <a:lnTo>
                  <a:pt x="362630" y="37175"/>
                </a:lnTo>
                <a:lnTo>
                  <a:pt x="359911" y="27839"/>
                </a:lnTo>
                <a:close/>
              </a:path>
              <a:path w="2279294" h="123250">
                <a:moveTo>
                  <a:pt x="403204" y="64660"/>
                </a:moveTo>
                <a:lnTo>
                  <a:pt x="403204" y="57759"/>
                </a:lnTo>
                <a:lnTo>
                  <a:pt x="402863" y="52733"/>
                </a:lnTo>
                <a:lnTo>
                  <a:pt x="402182" y="49581"/>
                </a:lnTo>
                <a:lnTo>
                  <a:pt x="401415" y="44980"/>
                </a:lnTo>
                <a:lnTo>
                  <a:pt x="399882" y="40955"/>
                </a:lnTo>
                <a:lnTo>
                  <a:pt x="397581" y="37505"/>
                </a:lnTo>
                <a:lnTo>
                  <a:pt x="395196" y="33884"/>
                </a:lnTo>
                <a:lnTo>
                  <a:pt x="391724" y="30935"/>
                </a:lnTo>
                <a:lnTo>
                  <a:pt x="387166" y="28656"/>
                </a:lnTo>
                <a:lnTo>
                  <a:pt x="382608" y="26377"/>
                </a:lnTo>
                <a:lnTo>
                  <a:pt x="377901" y="25237"/>
                </a:lnTo>
                <a:lnTo>
                  <a:pt x="372878" y="25238"/>
                </a:lnTo>
                <a:lnTo>
                  <a:pt x="359911" y="27839"/>
                </a:lnTo>
                <a:lnTo>
                  <a:pt x="362630" y="37175"/>
                </a:lnTo>
                <a:lnTo>
                  <a:pt x="367060" y="35269"/>
                </a:lnTo>
                <a:lnTo>
                  <a:pt x="379712" y="35269"/>
                </a:lnTo>
                <a:lnTo>
                  <a:pt x="384973" y="38037"/>
                </a:lnTo>
                <a:lnTo>
                  <a:pt x="388124" y="43575"/>
                </a:lnTo>
                <a:lnTo>
                  <a:pt x="389828" y="46557"/>
                </a:lnTo>
                <a:lnTo>
                  <a:pt x="390915" y="50539"/>
                </a:lnTo>
                <a:lnTo>
                  <a:pt x="391383" y="55523"/>
                </a:lnTo>
                <a:lnTo>
                  <a:pt x="353365" y="55523"/>
                </a:lnTo>
                <a:lnTo>
                  <a:pt x="349659" y="35524"/>
                </a:lnTo>
                <a:lnTo>
                  <a:pt x="347958" y="37646"/>
                </a:lnTo>
                <a:lnTo>
                  <a:pt x="342525" y="48716"/>
                </a:lnTo>
                <a:lnTo>
                  <a:pt x="340714" y="62296"/>
                </a:lnTo>
                <a:lnTo>
                  <a:pt x="340766" y="64819"/>
                </a:lnTo>
                <a:lnTo>
                  <a:pt x="343288" y="78162"/>
                </a:lnTo>
                <a:lnTo>
                  <a:pt x="349595" y="88332"/>
                </a:lnTo>
                <a:lnTo>
                  <a:pt x="355517" y="94530"/>
                </a:lnTo>
                <a:lnTo>
                  <a:pt x="362737" y="97629"/>
                </a:lnTo>
                <a:lnTo>
                  <a:pt x="374749" y="97629"/>
                </a:lnTo>
                <a:lnTo>
                  <a:pt x="377880" y="97288"/>
                </a:lnTo>
                <a:lnTo>
                  <a:pt x="380649" y="96606"/>
                </a:lnTo>
                <a:lnTo>
                  <a:pt x="385803" y="95414"/>
                </a:lnTo>
                <a:lnTo>
                  <a:pt x="390126" y="93113"/>
                </a:lnTo>
                <a:lnTo>
                  <a:pt x="393620" y="89706"/>
                </a:lnTo>
                <a:lnTo>
                  <a:pt x="395707" y="87746"/>
                </a:lnTo>
                <a:lnTo>
                  <a:pt x="397592" y="85223"/>
                </a:lnTo>
                <a:lnTo>
                  <a:pt x="399275" y="82134"/>
                </a:lnTo>
                <a:lnTo>
                  <a:pt x="400957" y="79046"/>
                </a:lnTo>
                <a:lnTo>
                  <a:pt x="401948" y="76246"/>
                </a:lnTo>
                <a:lnTo>
                  <a:pt x="402245" y="73733"/>
                </a:lnTo>
                <a:lnTo>
                  <a:pt x="390936" y="73733"/>
                </a:lnTo>
                <a:lnTo>
                  <a:pt x="390084" y="76757"/>
                </a:lnTo>
                <a:lnTo>
                  <a:pt x="388636" y="79419"/>
                </a:lnTo>
                <a:lnTo>
                  <a:pt x="386591" y="81719"/>
                </a:lnTo>
                <a:lnTo>
                  <a:pt x="383013" y="85681"/>
                </a:lnTo>
                <a:lnTo>
                  <a:pt x="378221" y="87661"/>
                </a:lnTo>
                <a:lnTo>
                  <a:pt x="365782" y="87661"/>
                </a:lnTo>
                <a:lnTo>
                  <a:pt x="361033" y="85563"/>
                </a:lnTo>
                <a:lnTo>
                  <a:pt x="357966" y="81368"/>
                </a:lnTo>
                <a:lnTo>
                  <a:pt x="354899" y="77172"/>
                </a:lnTo>
                <a:lnTo>
                  <a:pt x="353259" y="71603"/>
                </a:lnTo>
                <a:lnTo>
                  <a:pt x="353046" y="64660"/>
                </a:lnTo>
                <a:lnTo>
                  <a:pt x="403204" y="64660"/>
                </a:lnTo>
                <a:close/>
              </a:path>
              <a:path w="2279294" h="123250">
                <a:moveTo>
                  <a:pt x="413150" y="95201"/>
                </a:moveTo>
                <a:lnTo>
                  <a:pt x="427719" y="95201"/>
                </a:lnTo>
                <a:lnTo>
                  <a:pt x="444204" y="69516"/>
                </a:lnTo>
                <a:lnTo>
                  <a:pt x="461200" y="95201"/>
                </a:lnTo>
                <a:lnTo>
                  <a:pt x="475896" y="95201"/>
                </a:lnTo>
                <a:lnTo>
                  <a:pt x="451807" y="60123"/>
                </a:lnTo>
                <a:lnTo>
                  <a:pt x="474874" y="27090"/>
                </a:lnTo>
                <a:lnTo>
                  <a:pt x="460881" y="26771"/>
                </a:lnTo>
                <a:lnTo>
                  <a:pt x="444970" y="50859"/>
                </a:lnTo>
                <a:lnTo>
                  <a:pt x="429252" y="26771"/>
                </a:lnTo>
                <a:lnTo>
                  <a:pt x="414364" y="26771"/>
                </a:lnTo>
                <a:lnTo>
                  <a:pt x="437239" y="60123"/>
                </a:lnTo>
                <a:lnTo>
                  <a:pt x="413150" y="95201"/>
                </a:lnTo>
                <a:close/>
              </a:path>
              <a:path w="2279294" h="123250">
                <a:moveTo>
                  <a:pt x="503755" y="94114"/>
                </a:moveTo>
                <a:lnTo>
                  <a:pt x="507248" y="96372"/>
                </a:lnTo>
                <a:lnTo>
                  <a:pt x="511571" y="97501"/>
                </a:lnTo>
                <a:lnTo>
                  <a:pt x="523286" y="97501"/>
                </a:lnTo>
                <a:lnTo>
                  <a:pt x="529036" y="95478"/>
                </a:lnTo>
                <a:lnTo>
                  <a:pt x="533977" y="91431"/>
                </a:lnTo>
                <a:lnTo>
                  <a:pt x="539152" y="85754"/>
                </a:lnTo>
                <a:lnTo>
                  <a:pt x="544041" y="74400"/>
                </a:lnTo>
                <a:lnTo>
                  <a:pt x="545671" y="59484"/>
                </a:lnTo>
                <a:lnTo>
                  <a:pt x="545651" y="57864"/>
                </a:lnTo>
                <a:lnTo>
                  <a:pt x="543436" y="44219"/>
                </a:lnTo>
                <a:lnTo>
                  <a:pt x="537556" y="34023"/>
                </a:lnTo>
                <a:lnTo>
                  <a:pt x="532146" y="28081"/>
                </a:lnTo>
                <a:lnTo>
                  <a:pt x="525565" y="25110"/>
                </a:lnTo>
                <a:lnTo>
                  <a:pt x="512573" y="25110"/>
                </a:lnTo>
                <a:lnTo>
                  <a:pt x="508015" y="26388"/>
                </a:lnTo>
                <a:lnTo>
                  <a:pt x="504138" y="28943"/>
                </a:lnTo>
                <a:lnTo>
                  <a:pt x="501412" y="30647"/>
                </a:lnTo>
                <a:lnTo>
                  <a:pt x="501774" y="39187"/>
                </a:lnTo>
                <a:lnTo>
                  <a:pt x="507226" y="35205"/>
                </a:lnTo>
                <a:lnTo>
                  <a:pt x="523115" y="35205"/>
                </a:lnTo>
                <a:lnTo>
                  <a:pt x="528568" y="38974"/>
                </a:lnTo>
                <a:lnTo>
                  <a:pt x="531550" y="46514"/>
                </a:lnTo>
                <a:lnTo>
                  <a:pt x="533126" y="50433"/>
                </a:lnTo>
                <a:lnTo>
                  <a:pt x="533914" y="55118"/>
                </a:lnTo>
                <a:lnTo>
                  <a:pt x="533914" y="69516"/>
                </a:lnTo>
                <a:lnTo>
                  <a:pt x="532135" y="76235"/>
                </a:lnTo>
                <a:lnTo>
                  <a:pt x="528578" y="80729"/>
                </a:lnTo>
                <a:lnTo>
                  <a:pt x="525022" y="85223"/>
                </a:lnTo>
                <a:lnTo>
                  <a:pt x="520560" y="87470"/>
                </a:lnTo>
                <a:lnTo>
                  <a:pt x="507269" y="87470"/>
                </a:lnTo>
                <a:lnTo>
                  <a:pt x="501817" y="83934"/>
                </a:lnTo>
                <a:lnTo>
                  <a:pt x="498835" y="76863"/>
                </a:lnTo>
                <a:lnTo>
                  <a:pt x="499431" y="90643"/>
                </a:lnTo>
                <a:lnTo>
                  <a:pt x="501710" y="92837"/>
                </a:lnTo>
                <a:lnTo>
                  <a:pt x="503755" y="94114"/>
                </a:lnTo>
                <a:close/>
              </a:path>
              <a:path w="2279294" h="123250">
                <a:moveTo>
                  <a:pt x="578009" y="27839"/>
                </a:moveTo>
                <a:lnTo>
                  <a:pt x="567757" y="35524"/>
                </a:lnTo>
                <a:lnTo>
                  <a:pt x="571463" y="55523"/>
                </a:lnTo>
                <a:lnTo>
                  <a:pt x="571676" y="49645"/>
                </a:lnTo>
                <a:lnTo>
                  <a:pt x="573572" y="44800"/>
                </a:lnTo>
                <a:lnTo>
                  <a:pt x="577150" y="40987"/>
                </a:lnTo>
                <a:lnTo>
                  <a:pt x="580728" y="37175"/>
                </a:lnTo>
                <a:lnTo>
                  <a:pt x="578009" y="27839"/>
                </a:lnTo>
                <a:close/>
              </a:path>
              <a:path w="2279294" h="123250">
                <a:moveTo>
                  <a:pt x="621302" y="64660"/>
                </a:moveTo>
                <a:lnTo>
                  <a:pt x="621302" y="57759"/>
                </a:lnTo>
                <a:lnTo>
                  <a:pt x="620961" y="52733"/>
                </a:lnTo>
                <a:lnTo>
                  <a:pt x="620280" y="49581"/>
                </a:lnTo>
                <a:lnTo>
                  <a:pt x="619513" y="44980"/>
                </a:lnTo>
                <a:lnTo>
                  <a:pt x="617980" y="40955"/>
                </a:lnTo>
                <a:lnTo>
                  <a:pt x="615679" y="37505"/>
                </a:lnTo>
                <a:lnTo>
                  <a:pt x="613294" y="33884"/>
                </a:lnTo>
                <a:lnTo>
                  <a:pt x="609822" y="30935"/>
                </a:lnTo>
                <a:lnTo>
                  <a:pt x="605264" y="28656"/>
                </a:lnTo>
                <a:lnTo>
                  <a:pt x="600706" y="26377"/>
                </a:lnTo>
                <a:lnTo>
                  <a:pt x="595999" y="25237"/>
                </a:lnTo>
                <a:lnTo>
                  <a:pt x="590976" y="25238"/>
                </a:lnTo>
                <a:lnTo>
                  <a:pt x="578009" y="27839"/>
                </a:lnTo>
                <a:lnTo>
                  <a:pt x="580728" y="37175"/>
                </a:lnTo>
                <a:lnTo>
                  <a:pt x="585158" y="35269"/>
                </a:lnTo>
                <a:lnTo>
                  <a:pt x="597809" y="35269"/>
                </a:lnTo>
                <a:lnTo>
                  <a:pt x="603071" y="38037"/>
                </a:lnTo>
                <a:lnTo>
                  <a:pt x="606222" y="43575"/>
                </a:lnTo>
                <a:lnTo>
                  <a:pt x="607926" y="46557"/>
                </a:lnTo>
                <a:lnTo>
                  <a:pt x="609013" y="50539"/>
                </a:lnTo>
                <a:lnTo>
                  <a:pt x="609481" y="55523"/>
                </a:lnTo>
                <a:lnTo>
                  <a:pt x="571463" y="55523"/>
                </a:lnTo>
                <a:lnTo>
                  <a:pt x="567757" y="35524"/>
                </a:lnTo>
                <a:lnTo>
                  <a:pt x="566056" y="37646"/>
                </a:lnTo>
                <a:lnTo>
                  <a:pt x="560623" y="48716"/>
                </a:lnTo>
                <a:lnTo>
                  <a:pt x="558812" y="62296"/>
                </a:lnTo>
                <a:lnTo>
                  <a:pt x="558864" y="64819"/>
                </a:lnTo>
                <a:lnTo>
                  <a:pt x="561386" y="78162"/>
                </a:lnTo>
                <a:lnTo>
                  <a:pt x="567693" y="88332"/>
                </a:lnTo>
                <a:lnTo>
                  <a:pt x="573615" y="94530"/>
                </a:lnTo>
                <a:lnTo>
                  <a:pt x="580834" y="97629"/>
                </a:lnTo>
                <a:lnTo>
                  <a:pt x="592847" y="97629"/>
                </a:lnTo>
                <a:lnTo>
                  <a:pt x="595978" y="97288"/>
                </a:lnTo>
                <a:lnTo>
                  <a:pt x="598747" y="96606"/>
                </a:lnTo>
                <a:lnTo>
                  <a:pt x="603901" y="95414"/>
                </a:lnTo>
                <a:lnTo>
                  <a:pt x="608224" y="93114"/>
                </a:lnTo>
                <a:lnTo>
                  <a:pt x="611718" y="89706"/>
                </a:lnTo>
                <a:lnTo>
                  <a:pt x="613805" y="87746"/>
                </a:lnTo>
                <a:lnTo>
                  <a:pt x="615690" y="85223"/>
                </a:lnTo>
                <a:lnTo>
                  <a:pt x="617373" y="82135"/>
                </a:lnTo>
                <a:lnTo>
                  <a:pt x="619055" y="79046"/>
                </a:lnTo>
                <a:lnTo>
                  <a:pt x="620046" y="76246"/>
                </a:lnTo>
                <a:lnTo>
                  <a:pt x="620343" y="73733"/>
                </a:lnTo>
                <a:lnTo>
                  <a:pt x="609034" y="73733"/>
                </a:lnTo>
                <a:lnTo>
                  <a:pt x="608182" y="76757"/>
                </a:lnTo>
                <a:lnTo>
                  <a:pt x="606734" y="79419"/>
                </a:lnTo>
                <a:lnTo>
                  <a:pt x="604689" y="81719"/>
                </a:lnTo>
                <a:lnTo>
                  <a:pt x="601111" y="85681"/>
                </a:lnTo>
                <a:lnTo>
                  <a:pt x="596319" y="87661"/>
                </a:lnTo>
                <a:lnTo>
                  <a:pt x="583880" y="87661"/>
                </a:lnTo>
                <a:lnTo>
                  <a:pt x="579131" y="85563"/>
                </a:lnTo>
                <a:lnTo>
                  <a:pt x="576064" y="81368"/>
                </a:lnTo>
                <a:lnTo>
                  <a:pt x="572997" y="77172"/>
                </a:lnTo>
                <a:lnTo>
                  <a:pt x="571357" y="71603"/>
                </a:lnTo>
                <a:lnTo>
                  <a:pt x="571143" y="64660"/>
                </a:lnTo>
                <a:lnTo>
                  <a:pt x="621302" y="64660"/>
                </a:lnTo>
                <a:close/>
              </a:path>
              <a:path w="2279294" h="123250">
                <a:moveTo>
                  <a:pt x="658042" y="35077"/>
                </a:moveTo>
                <a:lnTo>
                  <a:pt x="670736" y="35077"/>
                </a:lnTo>
                <a:lnTo>
                  <a:pt x="674634" y="36472"/>
                </a:lnTo>
                <a:lnTo>
                  <a:pt x="677061" y="39262"/>
                </a:lnTo>
                <a:lnTo>
                  <a:pt x="679490" y="42052"/>
                </a:lnTo>
                <a:lnTo>
                  <a:pt x="681045" y="45556"/>
                </a:lnTo>
                <a:lnTo>
                  <a:pt x="681726" y="49773"/>
                </a:lnTo>
                <a:lnTo>
                  <a:pt x="692908" y="49773"/>
                </a:lnTo>
                <a:lnTo>
                  <a:pt x="691928" y="40614"/>
                </a:lnTo>
                <a:lnTo>
                  <a:pt x="689021" y="34161"/>
                </a:lnTo>
                <a:lnTo>
                  <a:pt x="684186" y="30413"/>
                </a:lnTo>
                <a:lnTo>
                  <a:pt x="679352" y="26664"/>
                </a:lnTo>
                <a:lnTo>
                  <a:pt x="673079" y="24790"/>
                </a:lnTo>
                <a:lnTo>
                  <a:pt x="656338" y="24790"/>
                </a:lnTo>
                <a:lnTo>
                  <a:pt x="648905" y="28134"/>
                </a:lnTo>
                <a:lnTo>
                  <a:pt x="643069" y="34822"/>
                </a:lnTo>
                <a:lnTo>
                  <a:pt x="640857" y="37688"/>
                </a:lnTo>
                <a:lnTo>
                  <a:pt x="635951" y="48787"/>
                </a:lnTo>
                <a:lnTo>
                  <a:pt x="634315" y="62871"/>
                </a:lnTo>
                <a:lnTo>
                  <a:pt x="634317" y="63294"/>
                </a:lnTo>
                <a:lnTo>
                  <a:pt x="636370" y="76521"/>
                </a:lnTo>
                <a:lnTo>
                  <a:pt x="642302" y="87374"/>
                </a:lnTo>
                <a:lnTo>
                  <a:pt x="647627" y="93912"/>
                </a:lnTo>
                <a:lnTo>
                  <a:pt x="654762" y="97181"/>
                </a:lnTo>
                <a:lnTo>
                  <a:pt x="671673" y="97181"/>
                </a:lnTo>
                <a:lnTo>
                  <a:pt x="678212" y="95084"/>
                </a:lnTo>
                <a:lnTo>
                  <a:pt x="683324" y="90888"/>
                </a:lnTo>
                <a:lnTo>
                  <a:pt x="688435" y="86692"/>
                </a:lnTo>
                <a:lnTo>
                  <a:pt x="691630" y="80058"/>
                </a:lnTo>
                <a:lnTo>
                  <a:pt x="692908" y="70985"/>
                </a:lnTo>
                <a:lnTo>
                  <a:pt x="681726" y="70985"/>
                </a:lnTo>
                <a:lnTo>
                  <a:pt x="680661" y="76054"/>
                </a:lnTo>
                <a:lnTo>
                  <a:pt x="678734" y="80047"/>
                </a:lnTo>
                <a:lnTo>
                  <a:pt x="675944" y="82965"/>
                </a:lnTo>
                <a:lnTo>
                  <a:pt x="673154" y="85883"/>
                </a:lnTo>
                <a:lnTo>
                  <a:pt x="669373" y="87342"/>
                </a:lnTo>
                <a:lnTo>
                  <a:pt x="658383" y="87342"/>
                </a:lnTo>
                <a:lnTo>
                  <a:pt x="653825" y="84999"/>
                </a:lnTo>
                <a:lnTo>
                  <a:pt x="650928" y="80314"/>
                </a:lnTo>
                <a:lnTo>
                  <a:pt x="648032" y="75628"/>
                </a:lnTo>
                <a:lnTo>
                  <a:pt x="646583" y="69856"/>
                </a:lnTo>
                <a:lnTo>
                  <a:pt x="646583" y="56183"/>
                </a:lnTo>
                <a:lnTo>
                  <a:pt x="647606" y="50454"/>
                </a:lnTo>
                <a:lnTo>
                  <a:pt x="649651" y="45811"/>
                </a:lnTo>
                <a:lnTo>
                  <a:pt x="652803" y="38655"/>
                </a:lnTo>
                <a:lnTo>
                  <a:pt x="658042" y="35077"/>
                </a:lnTo>
                <a:close/>
              </a:path>
              <a:path w="2279294" h="123250">
                <a:moveTo>
                  <a:pt x="878110" y="79132"/>
                </a:moveTo>
                <a:lnTo>
                  <a:pt x="875278" y="84903"/>
                </a:lnTo>
                <a:lnTo>
                  <a:pt x="870049" y="87789"/>
                </a:lnTo>
                <a:lnTo>
                  <a:pt x="855480" y="87789"/>
                </a:lnTo>
                <a:lnTo>
                  <a:pt x="850411" y="85361"/>
                </a:lnTo>
                <a:lnTo>
                  <a:pt x="847216" y="80505"/>
                </a:lnTo>
                <a:lnTo>
                  <a:pt x="851924" y="97693"/>
                </a:lnTo>
                <a:lnTo>
                  <a:pt x="863559" y="97644"/>
                </a:lnTo>
                <a:lnTo>
                  <a:pt x="876873" y="94621"/>
                </a:lnTo>
                <a:lnTo>
                  <a:pt x="878110" y="79132"/>
                </a:lnTo>
                <a:close/>
              </a:path>
              <a:path w="2279294" h="123250">
                <a:moveTo>
                  <a:pt x="830604" y="62487"/>
                </a:moveTo>
                <a:lnTo>
                  <a:pt x="830632" y="64334"/>
                </a:lnTo>
                <a:lnTo>
                  <a:pt x="832928" y="77690"/>
                </a:lnTo>
                <a:lnTo>
                  <a:pt x="838910" y="88140"/>
                </a:lnTo>
                <a:lnTo>
                  <a:pt x="844448" y="94509"/>
                </a:lnTo>
                <a:lnTo>
                  <a:pt x="851924" y="97693"/>
                </a:lnTo>
                <a:lnTo>
                  <a:pt x="847216" y="80505"/>
                </a:lnTo>
                <a:lnTo>
                  <a:pt x="844022" y="75649"/>
                </a:lnTo>
                <a:lnTo>
                  <a:pt x="842424" y="69580"/>
                </a:lnTo>
                <a:lnTo>
                  <a:pt x="842424" y="54714"/>
                </a:lnTo>
                <a:lnTo>
                  <a:pt x="844022" y="48239"/>
                </a:lnTo>
                <a:lnTo>
                  <a:pt x="847216" y="42872"/>
                </a:lnTo>
                <a:lnTo>
                  <a:pt x="850411" y="37505"/>
                </a:lnTo>
                <a:lnTo>
                  <a:pt x="855523" y="34822"/>
                </a:lnTo>
                <a:lnTo>
                  <a:pt x="870475" y="34822"/>
                </a:lnTo>
                <a:lnTo>
                  <a:pt x="876055" y="37974"/>
                </a:lnTo>
                <a:lnTo>
                  <a:pt x="879292" y="44278"/>
                </a:lnTo>
                <a:lnTo>
                  <a:pt x="881337" y="48282"/>
                </a:lnTo>
                <a:lnTo>
                  <a:pt x="882359" y="53478"/>
                </a:lnTo>
                <a:lnTo>
                  <a:pt x="882359" y="66939"/>
                </a:lnTo>
                <a:lnTo>
                  <a:pt x="880943" y="73360"/>
                </a:lnTo>
                <a:lnTo>
                  <a:pt x="878110" y="79132"/>
                </a:lnTo>
                <a:lnTo>
                  <a:pt x="876873" y="94621"/>
                </a:lnTo>
                <a:lnTo>
                  <a:pt x="886321" y="86895"/>
                </a:lnTo>
                <a:lnTo>
                  <a:pt x="887980" y="84473"/>
                </a:lnTo>
                <a:lnTo>
                  <a:pt x="892774" y="73152"/>
                </a:lnTo>
                <a:lnTo>
                  <a:pt x="894372" y="59548"/>
                </a:lnTo>
                <a:lnTo>
                  <a:pt x="894318" y="56978"/>
                </a:lnTo>
                <a:lnTo>
                  <a:pt x="891725" y="43522"/>
                </a:lnTo>
                <a:lnTo>
                  <a:pt x="885235" y="33608"/>
                </a:lnTo>
                <a:lnTo>
                  <a:pt x="879143" y="27729"/>
                </a:lnTo>
                <a:lnTo>
                  <a:pt x="871689" y="24790"/>
                </a:lnTo>
                <a:lnTo>
                  <a:pt x="862596" y="24791"/>
                </a:lnTo>
                <a:lnTo>
                  <a:pt x="849503" y="27394"/>
                </a:lnTo>
                <a:lnTo>
                  <a:pt x="839357" y="35013"/>
                </a:lnTo>
                <a:lnTo>
                  <a:pt x="837396" y="37549"/>
                </a:lnTo>
                <a:lnTo>
                  <a:pt x="832302" y="48655"/>
                </a:lnTo>
                <a:lnTo>
                  <a:pt x="830604" y="62487"/>
                </a:lnTo>
                <a:close/>
              </a:path>
              <a:path w="2279294" h="123250">
                <a:moveTo>
                  <a:pt x="923104" y="26771"/>
                </a:moveTo>
                <a:lnTo>
                  <a:pt x="911347" y="26771"/>
                </a:lnTo>
                <a:lnTo>
                  <a:pt x="911347" y="79121"/>
                </a:lnTo>
                <a:lnTo>
                  <a:pt x="912305" y="83785"/>
                </a:lnTo>
                <a:lnTo>
                  <a:pt x="914222" y="87278"/>
                </a:lnTo>
                <a:lnTo>
                  <a:pt x="917758" y="93795"/>
                </a:lnTo>
                <a:lnTo>
                  <a:pt x="924403" y="97054"/>
                </a:lnTo>
                <a:lnTo>
                  <a:pt x="940420" y="97054"/>
                </a:lnTo>
                <a:lnTo>
                  <a:pt x="945744" y="95265"/>
                </a:lnTo>
                <a:lnTo>
                  <a:pt x="950132" y="91687"/>
                </a:lnTo>
                <a:lnTo>
                  <a:pt x="952347" y="89898"/>
                </a:lnTo>
                <a:lnTo>
                  <a:pt x="954200" y="87704"/>
                </a:lnTo>
                <a:lnTo>
                  <a:pt x="955691" y="85106"/>
                </a:lnTo>
                <a:lnTo>
                  <a:pt x="955563" y="95201"/>
                </a:lnTo>
                <a:lnTo>
                  <a:pt x="966425" y="95201"/>
                </a:lnTo>
                <a:lnTo>
                  <a:pt x="966425" y="26771"/>
                </a:lnTo>
                <a:lnTo>
                  <a:pt x="954924" y="26771"/>
                </a:lnTo>
                <a:lnTo>
                  <a:pt x="954924" y="67066"/>
                </a:lnTo>
                <a:lnTo>
                  <a:pt x="954136" y="72327"/>
                </a:lnTo>
                <a:lnTo>
                  <a:pt x="952560" y="76161"/>
                </a:lnTo>
                <a:lnTo>
                  <a:pt x="949663" y="83317"/>
                </a:lnTo>
                <a:lnTo>
                  <a:pt x="944211" y="86895"/>
                </a:lnTo>
                <a:lnTo>
                  <a:pt x="930622" y="86895"/>
                </a:lnTo>
                <a:lnTo>
                  <a:pt x="926810" y="84850"/>
                </a:lnTo>
                <a:lnTo>
                  <a:pt x="924765" y="80761"/>
                </a:lnTo>
                <a:lnTo>
                  <a:pt x="923657" y="78546"/>
                </a:lnTo>
                <a:lnTo>
                  <a:pt x="923104" y="75692"/>
                </a:lnTo>
                <a:lnTo>
                  <a:pt x="923104" y="26771"/>
                </a:lnTo>
                <a:close/>
              </a:path>
              <a:path w="2279294" h="123250">
                <a:moveTo>
                  <a:pt x="988256" y="26771"/>
                </a:moveTo>
                <a:lnTo>
                  <a:pt x="988256" y="95201"/>
                </a:lnTo>
                <a:lnTo>
                  <a:pt x="999757" y="95201"/>
                </a:lnTo>
                <a:lnTo>
                  <a:pt x="999757" y="50987"/>
                </a:lnTo>
                <a:lnTo>
                  <a:pt x="1001312" y="46695"/>
                </a:lnTo>
                <a:lnTo>
                  <a:pt x="1004422" y="42968"/>
                </a:lnTo>
                <a:lnTo>
                  <a:pt x="1007531" y="39241"/>
                </a:lnTo>
                <a:lnTo>
                  <a:pt x="1011983" y="37377"/>
                </a:lnTo>
                <a:lnTo>
                  <a:pt x="1019086" y="37399"/>
                </a:lnTo>
                <a:lnTo>
                  <a:pt x="1021546" y="37697"/>
                </a:lnTo>
                <a:lnTo>
                  <a:pt x="1021546" y="25557"/>
                </a:lnTo>
                <a:lnTo>
                  <a:pt x="1020311" y="25429"/>
                </a:lnTo>
                <a:lnTo>
                  <a:pt x="1017839" y="25237"/>
                </a:lnTo>
                <a:lnTo>
                  <a:pt x="1013282" y="25237"/>
                </a:lnTo>
                <a:lnTo>
                  <a:pt x="1009257" y="26888"/>
                </a:lnTo>
                <a:lnTo>
                  <a:pt x="1005764" y="30189"/>
                </a:lnTo>
                <a:lnTo>
                  <a:pt x="1002271" y="33490"/>
                </a:lnTo>
                <a:lnTo>
                  <a:pt x="1000077" y="36291"/>
                </a:lnTo>
                <a:lnTo>
                  <a:pt x="999182" y="38591"/>
                </a:lnTo>
                <a:lnTo>
                  <a:pt x="999182" y="26771"/>
                </a:lnTo>
                <a:lnTo>
                  <a:pt x="988256" y="26771"/>
                </a:lnTo>
                <a:close/>
              </a:path>
              <a:path w="2279294" h="123250">
                <a:moveTo>
                  <a:pt x="1076219" y="80186"/>
                </a:moveTo>
                <a:lnTo>
                  <a:pt x="1073110" y="75245"/>
                </a:lnTo>
                <a:lnTo>
                  <a:pt x="1071555" y="69111"/>
                </a:lnTo>
                <a:lnTo>
                  <a:pt x="1071555" y="53180"/>
                </a:lnTo>
                <a:lnTo>
                  <a:pt x="1073355" y="46663"/>
                </a:lnTo>
                <a:lnTo>
                  <a:pt x="1076954" y="42233"/>
                </a:lnTo>
                <a:lnTo>
                  <a:pt x="1080554" y="37803"/>
                </a:lnTo>
                <a:lnTo>
                  <a:pt x="1085250" y="35588"/>
                </a:lnTo>
                <a:lnTo>
                  <a:pt x="1096240" y="35588"/>
                </a:lnTo>
                <a:lnTo>
                  <a:pt x="1100606" y="37665"/>
                </a:lnTo>
                <a:lnTo>
                  <a:pt x="1104142" y="41818"/>
                </a:lnTo>
                <a:lnTo>
                  <a:pt x="1107678" y="45971"/>
                </a:lnTo>
                <a:lnTo>
                  <a:pt x="1109445" y="52371"/>
                </a:lnTo>
                <a:lnTo>
                  <a:pt x="1109445" y="69580"/>
                </a:lnTo>
                <a:lnTo>
                  <a:pt x="1107731" y="76150"/>
                </a:lnTo>
                <a:lnTo>
                  <a:pt x="1104302" y="80729"/>
                </a:lnTo>
                <a:lnTo>
                  <a:pt x="1100873" y="85308"/>
                </a:lnTo>
                <a:lnTo>
                  <a:pt x="1096517" y="96692"/>
                </a:lnTo>
                <a:lnTo>
                  <a:pt x="1100180" y="94817"/>
                </a:lnTo>
                <a:lnTo>
                  <a:pt x="1103843" y="92943"/>
                </a:lnTo>
                <a:lnTo>
                  <a:pt x="1107017" y="89898"/>
                </a:lnTo>
                <a:lnTo>
                  <a:pt x="1109701" y="85681"/>
                </a:lnTo>
                <a:lnTo>
                  <a:pt x="1109701" y="95201"/>
                </a:lnTo>
                <a:lnTo>
                  <a:pt x="1120052" y="95201"/>
                </a:lnTo>
                <a:lnTo>
                  <a:pt x="1120052" y="1022"/>
                </a:lnTo>
                <a:lnTo>
                  <a:pt x="1108998" y="1022"/>
                </a:lnTo>
                <a:lnTo>
                  <a:pt x="1108998" y="35588"/>
                </a:lnTo>
                <a:lnTo>
                  <a:pt x="1106400" y="32394"/>
                </a:lnTo>
                <a:lnTo>
                  <a:pt x="1104078" y="30157"/>
                </a:lnTo>
                <a:lnTo>
                  <a:pt x="1102033" y="28880"/>
                </a:lnTo>
                <a:lnTo>
                  <a:pt x="1098498" y="26664"/>
                </a:lnTo>
                <a:lnTo>
                  <a:pt x="1094110" y="25557"/>
                </a:lnTo>
                <a:lnTo>
                  <a:pt x="1079414" y="25557"/>
                </a:lnTo>
                <a:lnTo>
                  <a:pt x="1072141" y="29210"/>
                </a:lnTo>
                <a:lnTo>
                  <a:pt x="1067050" y="36515"/>
                </a:lnTo>
                <a:lnTo>
                  <a:pt x="1061103" y="49247"/>
                </a:lnTo>
                <a:lnTo>
                  <a:pt x="1059415" y="62423"/>
                </a:lnTo>
                <a:lnTo>
                  <a:pt x="1059442" y="64211"/>
                </a:lnTo>
                <a:lnTo>
                  <a:pt x="1061751" y="77526"/>
                </a:lnTo>
                <a:lnTo>
                  <a:pt x="1067785" y="88013"/>
                </a:lnTo>
                <a:lnTo>
                  <a:pt x="1073365" y="94423"/>
                </a:lnTo>
                <a:lnTo>
                  <a:pt x="1079968" y="97629"/>
                </a:lnTo>
                <a:lnTo>
                  <a:pt x="1079329" y="85127"/>
                </a:lnTo>
                <a:lnTo>
                  <a:pt x="1076219" y="80186"/>
                </a:lnTo>
                <a:close/>
              </a:path>
              <a:path w="2279294" h="123250">
                <a:moveTo>
                  <a:pt x="1079329" y="85127"/>
                </a:moveTo>
                <a:lnTo>
                  <a:pt x="1079968" y="97629"/>
                </a:lnTo>
                <a:lnTo>
                  <a:pt x="1092321" y="97629"/>
                </a:lnTo>
                <a:lnTo>
                  <a:pt x="1096517" y="96692"/>
                </a:lnTo>
                <a:lnTo>
                  <a:pt x="1100873" y="85308"/>
                </a:lnTo>
                <a:lnTo>
                  <a:pt x="1096496" y="87597"/>
                </a:lnTo>
                <a:lnTo>
                  <a:pt x="1084313" y="87597"/>
                </a:lnTo>
                <a:lnTo>
                  <a:pt x="1079329" y="851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100443" y="5160641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41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672165" y="516123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959658" y="5161233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086357" y="5275819"/>
            <a:ext cx="2057175" cy="108637"/>
          </a:xfrm>
          <a:custGeom>
            <a:avLst/>
            <a:gdLst/>
            <a:ahLst/>
            <a:cxnLst/>
            <a:rect l="l" t="t" r="r" b="b"/>
            <a:pathLst>
              <a:path w="2262893" h="123122">
                <a:moveTo>
                  <a:pt x="1037179" y="112708"/>
                </a:moveTo>
                <a:lnTo>
                  <a:pt x="1040714" y="110344"/>
                </a:lnTo>
                <a:lnTo>
                  <a:pt x="1042759" y="106510"/>
                </a:lnTo>
                <a:lnTo>
                  <a:pt x="1044804" y="102676"/>
                </a:lnTo>
                <a:lnTo>
                  <a:pt x="1045826" y="98225"/>
                </a:lnTo>
                <a:lnTo>
                  <a:pt x="1045826" y="80250"/>
                </a:lnTo>
                <a:lnTo>
                  <a:pt x="1032152" y="80250"/>
                </a:lnTo>
                <a:lnTo>
                  <a:pt x="1032152" y="94178"/>
                </a:lnTo>
                <a:lnTo>
                  <a:pt x="1039117" y="94178"/>
                </a:lnTo>
                <a:lnTo>
                  <a:pt x="1039298" y="95211"/>
                </a:lnTo>
                <a:lnTo>
                  <a:pt x="1039308" y="97565"/>
                </a:lnTo>
                <a:lnTo>
                  <a:pt x="1038350" y="101335"/>
                </a:lnTo>
                <a:lnTo>
                  <a:pt x="1037157" y="104955"/>
                </a:lnTo>
                <a:lnTo>
                  <a:pt x="1035091" y="107021"/>
                </a:lnTo>
                <a:lnTo>
                  <a:pt x="1032152" y="107532"/>
                </a:lnTo>
                <a:lnTo>
                  <a:pt x="1032152" y="113602"/>
                </a:lnTo>
                <a:lnTo>
                  <a:pt x="1037179" y="112708"/>
                </a:lnTo>
                <a:close/>
              </a:path>
              <a:path w="2262893" h="123122">
                <a:moveTo>
                  <a:pt x="1167825" y="36248"/>
                </a:moveTo>
                <a:lnTo>
                  <a:pt x="1169912" y="39997"/>
                </a:lnTo>
                <a:lnTo>
                  <a:pt x="1171190" y="42340"/>
                </a:lnTo>
                <a:lnTo>
                  <a:pt x="1171829" y="46024"/>
                </a:lnTo>
                <a:lnTo>
                  <a:pt x="1171829" y="94178"/>
                </a:lnTo>
                <a:lnTo>
                  <a:pt x="1183649" y="94178"/>
                </a:lnTo>
                <a:lnTo>
                  <a:pt x="1183649" y="43554"/>
                </a:lnTo>
                <a:lnTo>
                  <a:pt x="1182691" y="38293"/>
                </a:lnTo>
                <a:lnTo>
                  <a:pt x="1180774" y="34502"/>
                </a:lnTo>
                <a:lnTo>
                  <a:pt x="1177239" y="27559"/>
                </a:lnTo>
                <a:lnTo>
                  <a:pt x="1170508" y="24088"/>
                </a:lnTo>
                <a:lnTo>
                  <a:pt x="1155045" y="24088"/>
                </a:lnTo>
                <a:lnTo>
                  <a:pt x="1150424" y="25301"/>
                </a:lnTo>
                <a:lnTo>
                  <a:pt x="1146718" y="27729"/>
                </a:lnTo>
                <a:lnTo>
                  <a:pt x="1144545" y="29135"/>
                </a:lnTo>
                <a:lnTo>
                  <a:pt x="1142096" y="31563"/>
                </a:lnTo>
                <a:lnTo>
                  <a:pt x="1139370" y="35013"/>
                </a:lnTo>
                <a:lnTo>
                  <a:pt x="1139370" y="0"/>
                </a:lnTo>
                <a:lnTo>
                  <a:pt x="1127868" y="0"/>
                </a:lnTo>
                <a:lnTo>
                  <a:pt x="1127868" y="94178"/>
                </a:lnTo>
                <a:lnTo>
                  <a:pt x="1139370" y="94178"/>
                </a:lnTo>
                <a:lnTo>
                  <a:pt x="1139370" y="48772"/>
                </a:lnTo>
                <a:lnTo>
                  <a:pt x="1141307" y="42574"/>
                </a:lnTo>
                <a:lnTo>
                  <a:pt x="1145184" y="39294"/>
                </a:lnTo>
                <a:lnTo>
                  <a:pt x="1149060" y="36014"/>
                </a:lnTo>
                <a:lnTo>
                  <a:pt x="1153384" y="34374"/>
                </a:lnTo>
                <a:lnTo>
                  <a:pt x="1163906" y="34374"/>
                </a:lnTo>
                <a:lnTo>
                  <a:pt x="1167825" y="36248"/>
                </a:lnTo>
                <a:close/>
              </a:path>
              <a:path w="2262893" h="123122">
                <a:moveTo>
                  <a:pt x="1219565" y="26817"/>
                </a:moveTo>
                <a:lnTo>
                  <a:pt x="1209314" y="34502"/>
                </a:lnTo>
                <a:lnTo>
                  <a:pt x="1213020" y="54501"/>
                </a:lnTo>
                <a:lnTo>
                  <a:pt x="1213233" y="48623"/>
                </a:lnTo>
                <a:lnTo>
                  <a:pt x="1215129" y="43777"/>
                </a:lnTo>
                <a:lnTo>
                  <a:pt x="1218707" y="39965"/>
                </a:lnTo>
                <a:lnTo>
                  <a:pt x="1222285" y="36153"/>
                </a:lnTo>
                <a:lnTo>
                  <a:pt x="1219565" y="26817"/>
                </a:lnTo>
                <a:close/>
              </a:path>
              <a:path w="2262893" h="123122">
                <a:moveTo>
                  <a:pt x="1262858" y="63638"/>
                </a:moveTo>
                <a:lnTo>
                  <a:pt x="1262858" y="56737"/>
                </a:lnTo>
                <a:lnTo>
                  <a:pt x="1262518" y="51711"/>
                </a:lnTo>
                <a:lnTo>
                  <a:pt x="1261837" y="48559"/>
                </a:lnTo>
                <a:lnTo>
                  <a:pt x="1261070" y="43958"/>
                </a:lnTo>
                <a:lnTo>
                  <a:pt x="1259536" y="39933"/>
                </a:lnTo>
                <a:lnTo>
                  <a:pt x="1257236" y="36483"/>
                </a:lnTo>
                <a:lnTo>
                  <a:pt x="1254851" y="32862"/>
                </a:lnTo>
                <a:lnTo>
                  <a:pt x="1251379" y="29912"/>
                </a:lnTo>
                <a:lnTo>
                  <a:pt x="1246821" y="27634"/>
                </a:lnTo>
                <a:lnTo>
                  <a:pt x="1242263" y="25355"/>
                </a:lnTo>
                <a:lnTo>
                  <a:pt x="1237556" y="24215"/>
                </a:lnTo>
                <a:lnTo>
                  <a:pt x="1232533" y="24216"/>
                </a:lnTo>
                <a:lnTo>
                  <a:pt x="1219565" y="26817"/>
                </a:lnTo>
                <a:lnTo>
                  <a:pt x="1222285" y="36153"/>
                </a:lnTo>
                <a:lnTo>
                  <a:pt x="1226715" y="34247"/>
                </a:lnTo>
                <a:lnTo>
                  <a:pt x="1239367" y="34247"/>
                </a:lnTo>
                <a:lnTo>
                  <a:pt x="1244627" y="37015"/>
                </a:lnTo>
                <a:lnTo>
                  <a:pt x="1247780" y="42553"/>
                </a:lnTo>
                <a:lnTo>
                  <a:pt x="1249483" y="45534"/>
                </a:lnTo>
                <a:lnTo>
                  <a:pt x="1250570" y="49517"/>
                </a:lnTo>
                <a:lnTo>
                  <a:pt x="1251038" y="54501"/>
                </a:lnTo>
                <a:lnTo>
                  <a:pt x="1213020" y="54501"/>
                </a:lnTo>
                <a:lnTo>
                  <a:pt x="1209314" y="34502"/>
                </a:lnTo>
                <a:lnTo>
                  <a:pt x="1207613" y="36624"/>
                </a:lnTo>
                <a:lnTo>
                  <a:pt x="1202180" y="47694"/>
                </a:lnTo>
                <a:lnTo>
                  <a:pt x="1200369" y="61273"/>
                </a:lnTo>
                <a:lnTo>
                  <a:pt x="1200421" y="63797"/>
                </a:lnTo>
                <a:lnTo>
                  <a:pt x="1202943" y="77140"/>
                </a:lnTo>
                <a:lnTo>
                  <a:pt x="1209250" y="87310"/>
                </a:lnTo>
                <a:lnTo>
                  <a:pt x="1215171" y="93508"/>
                </a:lnTo>
                <a:lnTo>
                  <a:pt x="1222392" y="96606"/>
                </a:lnTo>
                <a:lnTo>
                  <a:pt x="1234404" y="96606"/>
                </a:lnTo>
                <a:lnTo>
                  <a:pt x="1237535" y="96266"/>
                </a:lnTo>
                <a:lnTo>
                  <a:pt x="1240304" y="95584"/>
                </a:lnTo>
                <a:lnTo>
                  <a:pt x="1245458" y="94391"/>
                </a:lnTo>
                <a:lnTo>
                  <a:pt x="1249782" y="92091"/>
                </a:lnTo>
                <a:lnTo>
                  <a:pt x="1253275" y="88684"/>
                </a:lnTo>
                <a:lnTo>
                  <a:pt x="1255362" y="86724"/>
                </a:lnTo>
                <a:lnTo>
                  <a:pt x="1257247" y="84201"/>
                </a:lnTo>
                <a:lnTo>
                  <a:pt x="1258929" y="81112"/>
                </a:lnTo>
                <a:lnTo>
                  <a:pt x="1260612" y="78024"/>
                </a:lnTo>
                <a:lnTo>
                  <a:pt x="1261602" y="75224"/>
                </a:lnTo>
                <a:lnTo>
                  <a:pt x="1261901" y="72710"/>
                </a:lnTo>
                <a:lnTo>
                  <a:pt x="1250591" y="72710"/>
                </a:lnTo>
                <a:lnTo>
                  <a:pt x="1249738" y="75735"/>
                </a:lnTo>
                <a:lnTo>
                  <a:pt x="1248291" y="78397"/>
                </a:lnTo>
                <a:lnTo>
                  <a:pt x="1246246" y="80697"/>
                </a:lnTo>
                <a:lnTo>
                  <a:pt x="1242668" y="84658"/>
                </a:lnTo>
                <a:lnTo>
                  <a:pt x="1237876" y="86639"/>
                </a:lnTo>
                <a:lnTo>
                  <a:pt x="1225437" y="86639"/>
                </a:lnTo>
                <a:lnTo>
                  <a:pt x="1220688" y="84541"/>
                </a:lnTo>
                <a:lnTo>
                  <a:pt x="1217621" y="80346"/>
                </a:lnTo>
                <a:lnTo>
                  <a:pt x="1214554" y="76150"/>
                </a:lnTo>
                <a:lnTo>
                  <a:pt x="1212914" y="70581"/>
                </a:lnTo>
                <a:lnTo>
                  <a:pt x="1212701" y="63638"/>
                </a:lnTo>
                <a:lnTo>
                  <a:pt x="1262858" y="63638"/>
                </a:lnTo>
                <a:close/>
              </a:path>
              <a:path w="2262893" h="123122">
                <a:moveTo>
                  <a:pt x="1313571" y="319"/>
                </a:moveTo>
                <a:lnTo>
                  <a:pt x="1313571" y="94179"/>
                </a:lnTo>
                <a:lnTo>
                  <a:pt x="1325072" y="94179"/>
                </a:lnTo>
                <a:lnTo>
                  <a:pt x="1325072" y="319"/>
                </a:lnTo>
                <a:lnTo>
                  <a:pt x="1313571" y="319"/>
                </a:lnTo>
                <a:close/>
              </a:path>
              <a:path w="2262893" h="123122">
                <a:moveTo>
                  <a:pt x="1361329" y="26817"/>
                </a:moveTo>
                <a:lnTo>
                  <a:pt x="1351078" y="34502"/>
                </a:lnTo>
                <a:lnTo>
                  <a:pt x="1354784" y="54501"/>
                </a:lnTo>
                <a:lnTo>
                  <a:pt x="1354997" y="48623"/>
                </a:lnTo>
                <a:lnTo>
                  <a:pt x="1356892" y="43777"/>
                </a:lnTo>
                <a:lnTo>
                  <a:pt x="1360471" y="39965"/>
                </a:lnTo>
                <a:lnTo>
                  <a:pt x="1364049" y="36153"/>
                </a:lnTo>
                <a:lnTo>
                  <a:pt x="1361329" y="26817"/>
                </a:lnTo>
                <a:close/>
              </a:path>
              <a:path w="2262893" h="123122">
                <a:moveTo>
                  <a:pt x="1404622" y="63638"/>
                </a:moveTo>
                <a:lnTo>
                  <a:pt x="1404622" y="56737"/>
                </a:lnTo>
                <a:lnTo>
                  <a:pt x="1404282" y="51711"/>
                </a:lnTo>
                <a:lnTo>
                  <a:pt x="1403600" y="48559"/>
                </a:lnTo>
                <a:lnTo>
                  <a:pt x="1402834" y="43958"/>
                </a:lnTo>
                <a:lnTo>
                  <a:pt x="1401300" y="39933"/>
                </a:lnTo>
                <a:lnTo>
                  <a:pt x="1399000" y="36483"/>
                </a:lnTo>
                <a:lnTo>
                  <a:pt x="1396614" y="32862"/>
                </a:lnTo>
                <a:lnTo>
                  <a:pt x="1393143" y="29912"/>
                </a:lnTo>
                <a:lnTo>
                  <a:pt x="1388585" y="27634"/>
                </a:lnTo>
                <a:lnTo>
                  <a:pt x="1384027" y="25355"/>
                </a:lnTo>
                <a:lnTo>
                  <a:pt x="1379320" y="24215"/>
                </a:lnTo>
                <a:lnTo>
                  <a:pt x="1374296" y="24216"/>
                </a:lnTo>
                <a:lnTo>
                  <a:pt x="1361329" y="26817"/>
                </a:lnTo>
                <a:lnTo>
                  <a:pt x="1364049" y="36153"/>
                </a:lnTo>
                <a:lnTo>
                  <a:pt x="1368479" y="34247"/>
                </a:lnTo>
                <a:lnTo>
                  <a:pt x="1381130" y="34247"/>
                </a:lnTo>
                <a:lnTo>
                  <a:pt x="1386391" y="37015"/>
                </a:lnTo>
                <a:lnTo>
                  <a:pt x="1389543" y="42553"/>
                </a:lnTo>
                <a:lnTo>
                  <a:pt x="1391246" y="45534"/>
                </a:lnTo>
                <a:lnTo>
                  <a:pt x="1392333" y="49517"/>
                </a:lnTo>
                <a:lnTo>
                  <a:pt x="1392802" y="54501"/>
                </a:lnTo>
                <a:lnTo>
                  <a:pt x="1354784" y="54501"/>
                </a:lnTo>
                <a:lnTo>
                  <a:pt x="1351078" y="34502"/>
                </a:lnTo>
                <a:lnTo>
                  <a:pt x="1349376" y="36624"/>
                </a:lnTo>
                <a:lnTo>
                  <a:pt x="1343943" y="47694"/>
                </a:lnTo>
                <a:lnTo>
                  <a:pt x="1342133" y="61273"/>
                </a:lnTo>
                <a:lnTo>
                  <a:pt x="1342185" y="63797"/>
                </a:lnTo>
                <a:lnTo>
                  <a:pt x="1344707" y="77140"/>
                </a:lnTo>
                <a:lnTo>
                  <a:pt x="1351014" y="87310"/>
                </a:lnTo>
                <a:lnTo>
                  <a:pt x="1356935" y="93508"/>
                </a:lnTo>
                <a:lnTo>
                  <a:pt x="1364155" y="96606"/>
                </a:lnTo>
                <a:lnTo>
                  <a:pt x="1376168" y="96606"/>
                </a:lnTo>
                <a:lnTo>
                  <a:pt x="1379299" y="96266"/>
                </a:lnTo>
                <a:lnTo>
                  <a:pt x="1382067" y="95584"/>
                </a:lnTo>
                <a:lnTo>
                  <a:pt x="1387222" y="94391"/>
                </a:lnTo>
                <a:lnTo>
                  <a:pt x="1391545" y="92091"/>
                </a:lnTo>
                <a:lnTo>
                  <a:pt x="1395038" y="88684"/>
                </a:lnTo>
                <a:lnTo>
                  <a:pt x="1397126" y="86724"/>
                </a:lnTo>
                <a:lnTo>
                  <a:pt x="1399011" y="84201"/>
                </a:lnTo>
                <a:lnTo>
                  <a:pt x="1400693" y="81112"/>
                </a:lnTo>
                <a:lnTo>
                  <a:pt x="1402376" y="78024"/>
                </a:lnTo>
                <a:lnTo>
                  <a:pt x="1403366" y="75224"/>
                </a:lnTo>
                <a:lnTo>
                  <a:pt x="1403664" y="72710"/>
                </a:lnTo>
                <a:lnTo>
                  <a:pt x="1392355" y="72710"/>
                </a:lnTo>
                <a:lnTo>
                  <a:pt x="1391502" y="75735"/>
                </a:lnTo>
                <a:lnTo>
                  <a:pt x="1390054" y="78397"/>
                </a:lnTo>
                <a:lnTo>
                  <a:pt x="1388010" y="80697"/>
                </a:lnTo>
                <a:lnTo>
                  <a:pt x="1384432" y="84658"/>
                </a:lnTo>
                <a:lnTo>
                  <a:pt x="1379639" y="86639"/>
                </a:lnTo>
                <a:lnTo>
                  <a:pt x="1367201" y="86639"/>
                </a:lnTo>
                <a:lnTo>
                  <a:pt x="1362451" y="84541"/>
                </a:lnTo>
                <a:lnTo>
                  <a:pt x="1359384" y="80346"/>
                </a:lnTo>
                <a:lnTo>
                  <a:pt x="1356317" y="76150"/>
                </a:lnTo>
                <a:lnTo>
                  <a:pt x="1354677" y="70581"/>
                </a:lnTo>
                <a:lnTo>
                  <a:pt x="1354464" y="63638"/>
                </a:lnTo>
                <a:lnTo>
                  <a:pt x="1404622" y="63638"/>
                </a:lnTo>
                <a:close/>
              </a:path>
              <a:path w="2262893" h="123122">
                <a:moveTo>
                  <a:pt x="1477890" y="25749"/>
                </a:moveTo>
                <a:lnTo>
                  <a:pt x="1465303" y="25749"/>
                </a:lnTo>
                <a:lnTo>
                  <a:pt x="1446198" y="81464"/>
                </a:lnTo>
                <a:lnTo>
                  <a:pt x="1427923" y="25749"/>
                </a:lnTo>
                <a:lnTo>
                  <a:pt x="1414569" y="25749"/>
                </a:lnTo>
                <a:lnTo>
                  <a:pt x="1439808" y="94179"/>
                </a:lnTo>
                <a:lnTo>
                  <a:pt x="1452076" y="94179"/>
                </a:lnTo>
                <a:lnTo>
                  <a:pt x="1477890" y="25749"/>
                </a:lnTo>
                <a:close/>
              </a:path>
              <a:path w="2262893" h="123122">
                <a:moveTo>
                  <a:pt x="1503093" y="26817"/>
                </a:moveTo>
                <a:lnTo>
                  <a:pt x="1492842" y="34502"/>
                </a:lnTo>
                <a:lnTo>
                  <a:pt x="1496548" y="54501"/>
                </a:lnTo>
                <a:lnTo>
                  <a:pt x="1496761" y="48623"/>
                </a:lnTo>
                <a:lnTo>
                  <a:pt x="1498656" y="43777"/>
                </a:lnTo>
                <a:lnTo>
                  <a:pt x="1502234" y="39965"/>
                </a:lnTo>
                <a:lnTo>
                  <a:pt x="1505812" y="36153"/>
                </a:lnTo>
                <a:lnTo>
                  <a:pt x="1503093" y="26817"/>
                </a:lnTo>
                <a:close/>
              </a:path>
              <a:path w="2262893" h="123122">
                <a:moveTo>
                  <a:pt x="1546386" y="63638"/>
                </a:moveTo>
                <a:lnTo>
                  <a:pt x="1546386" y="56737"/>
                </a:lnTo>
                <a:lnTo>
                  <a:pt x="1546046" y="51711"/>
                </a:lnTo>
                <a:lnTo>
                  <a:pt x="1545364" y="48559"/>
                </a:lnTo>
                <a:lnTo>
                  <a:pt x="1544597" y="43958"/>
                </a:lnTo>
                <a:lnTo>
                  <a:pt x="1543064" y="39933"/>
                </a:lnTo>
                <a:lnTo>
                  <a:pt x="1540764" y="36483"/>
                </a:lnTo>
                <a:lnTo>
                  <a:pt x="1538378" y="32862"/>
                </a:lnTo>
                <a:lnTo>
                  <a:pt x="1534906" y="29913"/>
                </a:lnTo>
                <a:lnTo>
                  <a:pt x="1530348" y="27634"/>
                </a:lnTo>
                <a:lnTo>
                  <a:pt x="1525791" y="25355"/>
                </a:lnTo>
                <a:lnTo>
                  <a:pt x="1521084" y="24215"/>
                </a:lnTo>
                <a:lnTo>
                  <a:pt x="1516060" y="24216"/>
                </a:lnTo>
                <a:lnTo>
                  <a:pt x="1503093" y="26817"/>
                </a:lnTo>
                <a:lnTo>
                  <a:pt x="1505812" y="36153"/>
                </a:lnTo>
                <a:lnTo>
                  <a:pt x="1510243" y="34247"/>
                </a:lnTo>
                <a:lnTo>
                  <a:pt x="1522894" y="34247"/>
                </a:lnTo>
                <a:lnTo>
                  <a:pt x="1528155" y="37015"/>
                </a:lnTo>
                <a:lnTo>
                  <a:pt x="1531307" y="42553"/>
                </a:lnTo>
                <a:lnTo>
                  <a:pt x="1533010" y="45534"/>
                </a:lnTo>
                <a:lnTo>
                  <a:pt x="1534097" y="49517"/>
                </a:lnTo>
                <a:lnTo>
                  <a:pt x="1534566" y="54501"/>
                </a:lnTo>
                <a:lnTo>
                  <a:pt x="1496548" y="54501"/>
                </a:lnTo>
                <a:lnTo>
                  <a:pt x="1492842" y="34502"/>
                </a:lnTo>
                <a:lnTo>
                  <a:pt x="1491140" y="36624"/>
                </a:lnTo>
                <a:lnTo>
                  <a:pt x="1485707" y="47694"/>
                </a:lnTo>
                <a:lnTo>
                  <a:pt x="1483896" y="61273"/>
                </a:lnTo>
                <a:lnTo>
                  <a:pt x="1483948" y="63797"/>
                </a:lnTo>
                <a:lnTo>
                  <a:pt x="1486470" y="77140"/>
                </a:lnTo>
                <a:lnTo>
                  <a:pt x="1492778" y="87310"/>
                </a:lnTo>
                <a:lnTo>
                  <a:pt x="1498699" y="93508"/>
                </a:lnTo>
                <a:lnTo>
                  <a:pt x="1505919" y="96606"/>
                </a:lnTo>
                <a:lnTo>
                  <a:pt x="1517931" y="96606"/>
                </a:lnTo>
                <a:lnTo>
                  <a:pt x="1521062" y="96266"/>
                </a:lnTo>
                <a:lnTo>
                  <a:pt x="1523831" y="95584"/>
                </a:lnTo>
                <a:lnTo>
                  <a:pt x="1528985" y="94391"/>
                </a:lnTo>
                <a:lnTo>
                  <a:pt x="1533309" y="92091"/>
                </a:lnTo>
                <a:lnTo>
                  <a:pt x="1536802" y="88684"/>
                </a:lnTo>
                <a:lnTo>
                  <a:pt x="1538889" y="86724"/>
                </a:lnTo>
                <a:lnTo>
                  <a:pt x="1540774" y="84201"/>
                </a:lnTo>
                <a:lnTo>
                  <a:pt x="1542457" y="81112"/>
                </a:lnTo>
                <a:lnTo>
                  <a:pt x="1544139" y="78024"/>
                </a:lnTo>
                <a:lnTo>
                  <a:pt x="1545130" y="75224"/>
                </a:lnTo>
                <a:lnTo>
                  <a:pt x="1545428" y="72710"/>
                </a:lnTo>
                <a:lnTo>
                  <a:pt x="1534118" y="72710"/>
                </a:lnTo>
                <a:lnTo>
                  <a:pt x="1533266" y="75735"/>
                </a:lnTo>
                <a:lnTo>
                  <a:pt x="1531818" y="78397"/>
                </a:lnTo>
                <a:lnTo>
                  <a:pt x="1529773" y="80697"/>
                </a:lnTo>
                <a:lnTo>
                  <a:pt x="1526195" y="84658"/>
                </a:lnTo>
                <a:lnTo>
                  <a:pt x="1521403" y="86639"/>
                </a:lnTo>
                <a:lnTo>
                  <a:pt x="1508965" y="86639"/>
                </a:lnTo>
                <a:lnTo>
                  <a:pt x="1504215" y="84541"/>
                </a:lnTo>
                <a:lnTo>
                  <a:pt x="1501148" y="80346"/>
                </a:lnTo>
                <a:lnTo>
                  <a:pt x="1498080" y="76150"/>
                </a:lnTo>
                <a:lnTo>
                  <a:pt x="1496441" y="70581"/>
                </a:lnTo>
                <a:lnTo>
                  <a:pt x="1496228" y="63638"/>
                </a:lnTo>
                <a:lnTo>
                  <a:pt x="1546386" y="63638"/>
                </a:lnTo>
                <a:close/>
              </a:path>
              <a:path w="2262893" h="123122">
                <a:moveTo>
                  <a:pt x="1564384" y="25749"/>
                </a:moveTo>
                <a:lnTo>
                  <a:pt x="1564384" y="94179"/>
                </a:lnTo>
                <a:lnTo>
                  <a:pt x="1575885" y="94179"/>
                </a:lnTo>
                <a:lnTo>
                  <a:pt x="1575885" y="49964"/>
                </a:lnTo>
                <a:lnTo>
                  <a:pt x="1577440" y="45673"/>
                </a:lnTo>
                <a:lnTo>
                  <a:pt x="1580549" y="41946"/>
                </a:lnTo>
                <a:lnTo>
                  <a:pt x="1583659" y="38219"/>
                </a:lnTo>
                <a:lnTo>
                  <a:pt x="1588110" y="36355"/>
                </a:lnTo>
                <a:lnTo>
                  <a:pt x="1595213" y="36376"/>
                </a:lnTo>
                <a:lnTo>
                  <a:pt x="1597673" y="36675"/>
                </a:lnTo>
                <a:lnTo>
                  <a:pt x="1597673" y="24535"/>
                </a:lnTo>
                <a:lnTo>
                  <a:pt x="1596438" y="24407"/>
                </a:lnTo>
                <a:lnTo>
                  <a:pt x="1593967" y="24215"/>
                </a:lnTo>
                <a:lnTo>
                  <a:pt x="1589410" y="24215"/>
                </a:lnTo>
                <a:lnTo>
                  <a:pt x="1585384" y="25866"/>
                </a:lnTo>
                <a:lnTo>
                  <a:pt x="1581891" y="29167"/>
                </a:lnTo>
                <a:lnTo>
                  <a:pt x="1578398" y="32468"/>
                </a:lnTo>
                <a:lnTo>
                  <a:pt x="1576204" y="35269"/>
                </a:lnTo>
                <a:lnTo>
                  <a:pt x="1575310" y="37569"/>
                </a:lnTo>
                <a:lnTo>
                  <a:pt x="1575310" y="25749"/>
                </a:lnTo>
                <a:lnTo>
                  <a:pt x="1564384" y="25749"/>
                </a:lnTo>
                <a:close/>
              </a:path>
              <a:path w="2262893" h="123122">
                <a:moveTo>
                  <a:pt x="1623047" y="26817"/>
                </a:moveTo>
                <a:lnTo>
                  <a:pt x="1612795" y="34502"/>
                </a:lnTo>
                <a:lnTo>
                  <a:pt x="1616501" y="54501"/>
                </a:lnTo>
                <a:lnTo>
                  <a:pt x="1616714" y="48623"/>
                </a:lnTo>
                <a:lnTo>
                  <a:pt x="1618610" y="43777"/>
                </a:lnTo>
                <a:lnTo>
                  <a:pt x="1622188" y="39965"/>
                </a:lnTo>
                <a:lnTo>
                  <a:pt x="1625766" y="36153"/>
                </a:lnTo>
                <a:lnTo>
                  <a:pt x="1623047" y="26817"/>
                </a:lnTo>
                <a:close/>
              </a:path>
              <a:path w="2262893" h="123122">
                <a:moveTo>
                  <a:pt x="1666340" y="63638"/>
                </a:moveTo>
                <a:lnTo>
                  <a:pt x="1666340" y="56737"/>
                </a:lnTo>
                <a:lnTo>
                  <a:pt x="1665999" y="51711"/>
                </a:lnTo>
                <a:lnTo>
                  <a:pt x="1665318" y="48559"/>
                </a:lnTo>
                <a:lnTo>
                  <a:pt x="1664551" y="43958"/>
                </a:lnTo>
                <a:lnTo>
                  <a:pt x="1663018" y="39933"/>
                </a:lnTo>
                <a:lnTo>
                  <a:pt x="1660717" y="36483"/>
                </a:lnTo>
                <a:lnTo>
                  <a:pt x="1658332" y="32862"/>
                </a:lnTo>
                <a:lnTo>
                  <a:pt x="1654860" y="29913"/>
                </a:lnTo>
                <a:lnTo>
                  <a:pt x="1650302" y="27634"/>
                </a:lnTo>
                <a:lnTo>
                  <a:pt x="1645744" y="25355"/>
                </a:lnTo>
                <a:lnTo>
                  <a:pt x="1641037" y="24215"/>
                </a:lnTo>
                <a:lnTo>
                  <a:pt x="1636014" y="24216"/>
                </a:lnTo>
                <a:lnTo>
                  <a:pt x="1623047" y="26817"/>
                </a:lnTo>
                <a:lnTo>
                  <a:pt x="1625766" y="36153"/>
                </a:lnTo>
                <a:lnTo>
                  <a:pt x="1630196" y="34247"/>
                </a:lnTo>
                <a:lnTo>
                  <a:pt x="1642848" y="34247"/>
                </a:lnTo>
                <a:lnTo>
                  <a:pt x="1648109" y="37015"/>
                </a:lnTo>
                <a:lnTo>
                  <a:pt x="1651261" y="42553"/>
                </a:lnTo>
                <a:lnTo>
                  <a:pt x="1652964" y="45534"/>
                </a:lnTo>
                <a:lnTo>
                  <a:pt x="1654051" y="49517"/>
                </a:lnTo>
                <a:lnTo>
                  <a:pt x="1654519" y="54501"/>
                </a:lnTo>
                <a:lnTo>
                  <a:pt x="1616501" y="54501"/>
                </a:lnTo>
                <a:lnTo>
                  <a:pt x="1612795" y="34502"/>
                </a:lnTo>
                <a:lnTo>
                  <a:pt x="1611094" y="36624"/>
                </a:lnTo>
                <a:lnTo>
                  <a:pt x="1605661" y="47694"/>
                </a:lnTo>
                <a:lnTo>
                  <a:pt x="1603850" y="61274"/>
                </a:lnTo>
                <a:lnTo>
                  <a:pt x="1603902" y="63797"/>
                </a:lnTo>
                <a:lnTo>
                  <a:pt x="1606424" y="77140"/>
                </a:lnTo>
                <a:lnTo>
                  <a:pt x="1612732" y="87310"/>
                </a:lnTo>
                <a:lnTo>
                  <a:pt x="1618653" y="93508"/>
                </a:lnTo>
                <a:lnTo>
                  <a:pt x="1625873" y="96607"/>
                </a:lnTo>
                <a:lnTo>
                  <a:pt x="1637885" y="96607"/>
                </a:lnTo>
                <a:lnTo>
                  <a:pt x="1641016" y="96266"/>
                </a:lnTo>
                <a:lnTo>
                  <a:pt x="1643785" y="95584"/>
                </a:lnTo>
                <a:lnTo>
                  <a:pt x="1648939" y="94392"/>
                </a:lnTo>
                <a:lnTo>
                  <a:pt x="1653263" y="92091"/>
                </a:lnTo>
                <a:lnTo>
                  <a:pt x="1656756" y="88684"/>
                </a:lnTo>
                <a:lnTo>
                  <a:pt x="1658843" y="86724"/>
                </a:lnTo>
                <a:lnTo>
                  <a:pt x="1660728" y="84201"/>
                </a:lnTo>
                <a:lnTo>
                  <a:pt x="1662411" y="81112"/>
                </a:lnTo>
                <a:lnTo>
                  <a:pt x="1664093" y="78024"/>
                </a:lnTo>
                <a:lnTo>
                  <a:pt x="1665084" y="75224"/>
                </a:lnTo>
                <a:lnTo>
                  <a:pt x="1665382" y="72710"/>
                </a:lnTo>
                <a:lnTo>
                  <a:pt x="1654072" y="72710"/>
                </a:lnTo>
                <a:lnTo>
                  <a:pt x="1653220" y="75735"/>
                </a:lnTo>
                <a:lnTo>
                  <a:pt x="1651772" y="78397"/>
                </a:lnTo>
                <a:lnTo>
                  <a:pt x="1649727" y="80697"/>
                </a:lnTo>
                <a:lnTo>
                  <a:pt x="1646149" y="84659"/>
                </a:lnTo>
                <a:lnTo>
                  <a:pt x="1641357" y="86639"/>
                </a:lnTo>
                <a:lnTo>
                  <a:pt x="1628918" y="86639"/>
                </a:lnTo>
                <a:lnTo>
                  <a:pt x="1624169" y="84541"/>
                </a:lnTo>
                <a:lnTo>
                  <a:pt x="1621102" y="80346"/>
                </a:lnTo>
                <a:lnTo>
                  <a:pt x="1618034" y="76150"/>
                </a:lnTo>
                <a:lnTo>
                  <a:pt x="1616395" y="70581"/>
                </a:lnTo>
                <a:lnTo>
                  <a:pt x="1616182" y="63638"/>
                </a:lnTo>
                <a:lnTo>
                  <a:pt x="1666340" y="63638"/>
                </a:lnTo>
                <a:close/>
              </a:path>
              <a:path w="2262893" h="123122">
                <a:moveTo>
                  <a:pt x="1695966" y="79164"/>
                </a:moveTo>
                <a:lnTo>
                  <a:pt x="1692857" y="74223"/>
                </a:lnTo>
                <a:lnTo>
                  <a:pt x="1691302" y="68089"/>
                </a:lnTo>
                <a:lnTo>
                  <a:pt x="1691302" y="52158"/>
                </a:lnTo>
                <a:lnTo>
                  <a:pt x="1693102" y="45641"/>
                </a:lnTo>
                <a:lnTo>
                  <a:pt x="1696701" y="41211"/>
                </a:lnTo>
                <a:lnTo>
                  <a:pt x="1700301" y="36781"/>
                </a:lnTo>
                <a:lnTo>
                  <a:pt x="1704997" y="34566"/>
                </a:lnTo>
                <a:lnTo>
                  <a:pt x="1715987" y="34566"/>
                </a:lnTo>
                <a:lnTo>
                  <a:pt x="1720354" y="36643"/>
                </a:lnTo>
                <a:lnTo>
                  <a:pt x="1723889" y="40796"/>
                </a:lnTo>
                <a:lnTo>
                  <a:pt x="1727425" y="44949"/>
                </a:lnTo>
                <a:lnTo>
                  <a:pt x="1729192" y="51349"/>
                </a:lnTo>
                <a:lnTo>
                  <a:pt x="1729192" y="68557"/>
                </a:lnTo>
                <a:lnTo>
                  <a:pt x="1727478" y="75128"/>
                </a:lnTo>
                <a:lnTo>
                  <a:pt x="1724048" y="79707"/>
                </a:lnTo>
                <a:lnTo>
                  <a:pt x="1720620" y="84286"/>
                </a:lnTo>
                <a:lnTo>
                  <a:pt x="1716264" y="95669"/>
                </a:lnTo>
                <a:lnTo>
                  <a:pt x="1719928" y="93795"/>
                </a:lnTo>
                <a:lnTo>
                  <a:pt x="1723590" y="91921"/>
                </a:lnTo>
                <a:lnTo>
                  <a:pt x="1726764" y="88875"/>
                </a:lnTo>
                <a:lnTo>
                  <a:pt x="1729448" y="84659"/>
                </a:lnTo>
                <a:lnTo>
                  <a:pt x="1729448" y="94179"/>
                </a:lnTo>
                <a:lnTo>
                  <a:pt x="1739799" y="94179"/>
                </a:lnTo>
                <a:lnTo>
                  <a:pt x="1739799" y="0"/>
                </a:lnTo>
                <a:lnTo>
                  <a:pt x="1728745" y="0"/>
                </a:lnTo>
                <a:lnTo>
                  <a:pt x="1728745" y="34566"/>
                </a:lnTo>
                <a:lnTo>
                  <a:pt x="1726147" y="31371"/>
                </a:lnTo>
                <a:lnTo>
                  <a:pt x="1723825" y="29135"/>
                </a:lnTo>
                <a:lnTo>
                  <a:pt x="1721781" y="27857"/>
                </a:lnTo>
                <a:lnTo>
                  <a:pt x="1718245" y="25642"/>
                </a:lnTo>
                <a:lnTo>
                  <a:pt x="1713858" y="24535"/>
                </a:lnTo>
                <a:lnTo>
                  <a:pt x="1699161" y="24535"/>
                </a:lnTo>
                <a:lnTo>
                  <a:pt x="1691888" y="28187"/>
                </a:lnTo>
                <a:lnTo>
                  <a:pt x="1686798" y="35493"/>
                </a:lnTo>
                <a:lnTo>
                  <a:pt x="1680850" y="48225"/>
                </a:lnTo>
                <a:lnTo>
                  <a:pt x="1679162" y="61401"/>
                </a:lnTo>
                <a:lnTo>
                  <a:pt x="1679189" y="63189"/>
                </a:lnTo>
                <a:lnTo>
                  <a:pt x="1681498" y="76504"/>
                </a:lnTo>
                <a:lnTo>
                  <a:pt x="1687532" y="86991"/>
                </a:lnTo>
                <a:lnTo>
                  <a:pt x="1693113" y="93401"/>
                </a:lnTo>
                <a:lnTo>
                  <a:pt x="1699715" y="96607"/>
                </a:lnTo>
                <a:lnTo>
                  <a:pt x="1699076" y="84105"/>
                </a:lnTo>
                <a:lnTo>
                  <a:pt x="1695966" y="79164"/>
                </a:lnTo>
                <a:close/>
              </a:path>
              <a:path w="2262893" h="123122">
                <a:moveTo>
                  <a:pt x="1699076" y="84105"/>
                </a:moveTo>
                <a:lnTo>
                  <a:pt x="1699715" y="96607"/>
                </a:lnTo>
                <a:lnTo>
                  <a:pt x="1712068" y="96607"/>
                </a:lnTo>
                <a:lnTo>
                  <a:pt x="1716264" y="95669"/>
                </a:lnTo>
                <a:lnTo>
                  <a:pt x="1720620" y="84286"/>
                </a:lnTo>
                <a:lnTo>
                  <a:pt x="1716243" y="86575"/>
                </a:lnTo>
                <a:lnTo>
                  <a:pt x="1704060" y="86575"/>
                </a:lnTo>
                <a:lnTo>
                  <a:pt x="1699076" y="84105"/>
                </a:lnTo>
                <a:close/>
              </a:path>
              <a:path w="2262893" h="123122">
                <a:moveTo>
                  <a:pt x="1803524" y="70879"/>
                </a:moveTo>
                <a:lnTo>
                  <a:pt x="1802779" y="85425"/>
                </a:lnTo>
                <a:lnTo>
                  <a:pt x="1805207" y="88705"/>
                </a:lnTo>
                <a:lnTo>
                  <a:pt x="1805143" y="74883"/>
                </a:lnTo>
                <a:lnTo>
                  <a:pt x="1803524" y="70879"/>
                </a:lnTo>
                <a:close/>
              </a:path>
              <a:path w="2262893" h="123122">
                <a:moveTo>
                  <a:pt x="1884764" y="26817"/>
                </a:moveTo>
                <a:lnTo>
                  <a:pt x="1874513" y="34502"/>
                </a:lnTo>
                <a:lnTo>
                  <a:pt x="1878219" y="54501"/>
                </a:lnTo>
                <a:lnTo>
                  <a:pt x="1878432" y="48623"/>
                </a:lnTo>
                <a:lnTo>
                  <a:pt x="1880328" y="43777"/>
                </a:lnTo>
                <a:lnTo>
                  <a:pt x="1883906" y="39965"/>
                </a:lnTo>
                <a:lnTo>
                  <a:pt x="1887484" y="36153"/>
                </a:lnTo>
                <a:lnTo>
                  <a:pt x="1884764" y="26817"/>
                </a:lnTo>
                <a:close/>
              </a:path>
              <a:path w="2262893" h="123122">
                <a:moveTo>
                  <a:pt x="1928057" y="63638"/>
                </a:moveTo>
                <a:lnTo>
                  <a:pt x="1928057" y="56737"/>
                </a:lnTo>
                <a:lnTo>
                  <a:pt x="1927717" y="51711"/>
                </a:lnTo>
                <a:lnTo>
                  <a:pt x="1927035" y="48559"/>
                </a:lnTo>
                <a:lnTo>
                  <a:pt x="1926269" y="43958"/>
                </a:lnTo>
                <a:lnTo>
                  <a:pt x="1924735" y="39933"/>
                </a:lnTo>
                <a:lnTo>
                  <a:pt x="1922435" y="36483"/>
                </a:lnTo>
                <a:lnTo>
                  <a:pt x="1920049" y="32862"/>
                </a:lnTo>
                <a:lnTo>
                  <a:pt x="1916578" y="29913"/>
                </a:lnTo>
                <a:lnTo>
                  <a:pt x="1912020" y="27634"/>
                </a:lnTo>
                <a:lnTo>
                  <a:pt x="1907462" y="25355"/>
                </a:lnTo>
                <a:lnTo>
                  <a:pt x="1902755" y="24215"/>
                </a:lnTo>
                <a:lnTo>
                  <a:pt x="1897731" y="24216"/>
                </a:lnTo>
                <a:lnTo>
                  <a:pt x="1884764" y="26817"/>
                </a:lnTo>
                <a:lnTo>
                  <a:pt x="1887484" y="36153"/>
                </a:lnTo>
                <a:lnTo>
                  <a:pt x="1891914" y="34247"/>
                </a:lnTo>
                <a:lnTo>
                  <a:pt x="1904565" y="34247"/>
                </a:lnTo>
                <a:lnTo>
                  <a:pt x="1909826" y="37015"/>
                </a:lnTo>
                <a:lnTo>
                  <a:pt x="1912978" y="42553"/>
                </a:lnTo>
                <a:lnTo>
                  <a:pt x="1914682" y="45534"/>
                </a:lnTo>
                <a:lnTo>
                  <a:pt x="1915768" y="49517"/>
                </a:lnTo>
                <a:lnTo>
                  <a:pt x="1916237" y="54501"/>
                </a:lnTo>
                <a:lnTo>
                  <a:pt x="1878219" y="54501"/>
                </a:lnTo>
                <a:lnTo>
                  <a:pt x="1874513" y="34502"/>
                </a:lnTo>
                <a:lnTo>
                  <a:pt x="1872811" y="36624"/>
                </a:lnTo>
                <a:lnTo>
                  <a:pt x="1867379" y="47694"/>
                </a:lnTo>
                <a:lnTo>
                  <a:pt x="1865568" y="61274"/>
                </a:lnTo>
                <a:lnTo>
                  <a:pt x="1865620" y="63797"/>
                </a:lnTo>
                <a:lnTo>
                  <a:pt x="1868142" y="77140"/>
                </a:lnTo>
                <a:lnTo>
                  <a:pt x="1874449" y="87310"/>
                </a:lnTo>
                <a:lnTo>
                  <a:pt x="1880370" y="93508"/>
                </a:lnTo>
                <a:lnTo>
                  <a:pt x="1887590" y="96607"/>
                </a:lnTo>
                <a:lnTo>
                  <a:pt x="1899603" y="96607"/>
                </a:lnTo>
                <a:lnTo>
                  <a:pt x="1902734" y="96266"/>
                </a:lnTo>
                <a:lnTo>
                  <a:pt x="1905502" y="95584"/>
                </a:lnTo>
                <a:lnTo>
                  <a:pt x="1910657" y="94392"/>
                </a:lnTo>
                <a:lnTo>
                  <a:pt x="1914980" y="92091"/>
                </a:lnTo>
                <a:lnTo>
                  <a:pt x="1918473" y="88684"/>
                </a:lnTo>
                <a:lnTo>
                  <a:pt x="1920561" y="86724"/>
                </a:lnTo>
                <a:lnTo>
                  <a:pt x="1922446" y="84201"/>
                </a:lnTo>
                <a:lnTo>
                  <a:pt x="1924128" y="81112"/>
                </a:lnTo>
                <a:lnTo>
                  <a:pt x="1925811" y="78024"/>
                </a:lnTo>
                <a:lnTo>
                  <a:pt x="1926801" y="75224"/>
                </a:lnTo>
                <a:lnTo>
                  <a:pt x="1927099" y="72710"/>
                </a:lnTo>
                <a:lnTo>
                  <a:pt x="1915790" y="72710"/>
                </a:lnTo>
                <a:lnTo>
                  <a:pt x="1914937" y="75735"/>
                </a:lnTo>
                <a:lnTo>
                  <a:pt x="1913490" y="78397"/>
                </a:lnTo>
                <a:lnTo>
                  <a:pt x="1911445" y="80697"/>
                </a:lnTo>
                <a:lnTo>
                  <a:pt x="1907867" y="84659"/>
                </a:lnTo>
                <a:lnTo>
                  <a:pt x="1903074" y="86639"/>
                </a:lnTo>
                <a:lnTo>
                  <a:pt x="1890636" y="86639"/>
                </a:lnTo>
                <a:lnTo>
                  <a:pt x="1885887" y="84541"/>
                </a:lnTo>
                <a:lnTo>
                  <a:pt x="1882820" y="80346"/>
                </a:lnTo>
                <a:lnTo>
                  <a:pt x="1879752" y="76150"/>
                </a:lnTo>
                <a:lnTo>
                  <a:pt x="1878113" y="70581"/>
                </a:lnTo>
                <a:lnTo>
                  <a:pt x="1877899" y="63638"/>
                </a:lnTo>
                <a:lnTo>
                  <a:pt x="1928057" y="63638"/>
                </a:lnTo>
                <a:close/>
              </a:path>
              <a:path w="2262893" h="123122">
                <a:moveTo>
                  <a:pt x="1977236" y="64958"/>
                </a:moveTo>
                <a:lnTo>
                  <a:pt x="1975256" y="69878"/>
                </a:lnTo>
                <a:lnTo>
                  <a:pt x="1975256" y="82018"/>
                </a:lnTo>
                <a:lnTo>
                  <a:pt x="1977268" y="86842"/>
                </a:lnTo>
                <a:lnTo>
                  <a:pt x="1981293" y="90696"/>
                </a:lnTo>
                <a:lnTo>
                  <a:pt x="1985319" y="94551"/>
                </a:lnTo>
                <a:lnTo>
                  <a:pt x="1990505" y="96479"/>
                </a:lnTo>
                <a:lnTo>
                  <a:pt x="1988482" y="81911"/>
                </a:lnTo>
                <a:lnTo>
                  <a:pt x="1987268" y="79292"/>
                </a:lnTo>
                <a:lnTo>
                  <a:pt x="1987268" y="71582"/>
                </a:lnTo>
                <a:lnTo>
                  <a:pt x="1989036" y="68387"/>
                </a:lnTo>
                <a:lnTo>
                  <a:pt x="1992571" y="66385"/>
                </a:lnTo>
                <a:lnTo>
                  <a:pt x="1994659" y="65192"/>
                </a:lnTo>
                <a:lnTo>
                  <a:pt x="1997790" y="64319"/>
                </a:lnTo>
                <a:lnTo>
                  <a:pt x="2001964" y="63765"/>
                </a:lnTo>
                <a:lnTo>
                  <a:pt x="2008929" y="62871"/>
                </a:lnTo>
                <a:lnTo>
                  <a:pt x="2013231" y="62189"/>
                </a:lnTo>
                <a:lnTo>
                  <a:pt x="2015445" y="61593"/>
                </a:lnTo>
                <a:lnTo>
                  <a:pt x="2017660" y="60997"/>
                </a:lnTo>
                <a:lnTo>
                  <a:pt x="2020877" y="59357"/>
                </a:lnTo>
                <a:lnTo>
                  <a:pt x="2020877" y="75692"/>
                </a:lnTo>
                <a:lnTo>
                  <a:pt x="2017682" y="80782"/>
                </a:lnTo>
                <a:lnTo>
                  <a:pt x="2011357" y="93092"/>
                </a:lnTo>
                <a:lnTo>
                  <a:pt x="2015744" y="90835"/>
                </a:lnTo>
                <a:lnTo>
                  <a:pt x="2019109" y="88173"/>
                </a:lnTo>
                <a:lnTo>
                  <a:pt x="2021452" y="85106"/>
                </a:lnTo>
                <a:lnTo>
                  <a:pt x="2021836" y="87832"/>
                </a:lnTo>
                <a:lnTo>
                  <a:pt x="2023433" y="91431"/>
                </a:lnTo>
                <a:lnTo>
                  <a:pt x="2025222" y="94243"/>
                </a:lnTo>
                <a:lnTo>
                  <a:pt x="2028097" y="95648"/>
                </a:lnTo>
                <a:lnTo>
                  <a:pt x="2033678" y="95648"/>
                </a:lnTo>
                <a:lnTo>
                  <a:pt x="2036830" y="95329"/>
                </a:lnTo>
                <a:lnTo>
                  <a:pt x="2039981" y="94498"/>
                </a:lnTo>
                <a:lnTo>
                  <a:pt x="2039981" y="86000"/>
                </a:lnTo>
                <a:lnTo>
                  <a:pt x="2038576" y="86224"/>
                </a:lnTo>
                <a:lnTo>
                  <a:pt x="2036212" y="86384"/>
                </a:lnTo>
                <a:lnTo>
                  <a:pt x="2033113" y="85297"/>
                </a:lnTo>
                <a:lnTo>
                  <a:pt x="2032378" y="82422"/>
                </a:lnTo>
                <a:lnTo>
                  <a:pt x="2032378" y="36526"/>
                </a:lnTo>
                <a:lnTo>
                  <a:pt x="2029886" y="31755"/>
                </a:lnTo>
                <a:lnTo>
                  <a:pt x="2024903" y="28688"/>
                </a:lnTo>
                <a:lnTo>
                  <a:pt x="2019876" y="25621"/>
                </a:lnTo>
                <a:lnTo>
                  <a:pt x="2013337" y="24088"/>
                </a:lnTo>
                <a:lnTo>
                  <a:pt x="1998343" y="24088"/>
                </a:lnTo>
                <a:lnTo>
                  <a:pt x="1992241" y="25738"/>
                </a:lnTo>
                <a:lnTo>
                  <a:pt x="1986980" y="29039"/>
                </a:lnTo>
                <a:lnTo>
                  <a:pt x="1981720" y="32341"/>
                </a:lnTo>
                <a:lnTo>
                  <a:pt x="1978983" y="38208"/>
                </a:lnTo>
                <a:lnTo>
                  <a:pt x="1978770" y="46642"/>
                </a:lnTo>
                <a:lnTo>
                  <a:pt x="1989504" y="46642"/>
                </a:lnTo>
                <a:lnTo>
                  <a:pt x="1989930" y="43107"/>
                </a:lnTo>
                <a:lnTo>
                  <a:pt x="1990846" y="40444"/>
                </a:lnTo>
                <a:lnTo>
                  <a:pt x="1992251" y="38655"/>
                </a:lnTo>
                <a:lnTo>
                  <a:pt x="1994765" y="35418"/>
                </a:lnTo>
                <a:lnTo>
                  <a:pt x="1999025" y="33799"/>
                </a:lnTo>
                <a:lnTo>
                  <a:pt x="2010228" y="33799"/>
                </a:lnTo>
                <a:lnTo>
                  <a:pt x="2014221" y="34683"/>
                </a:lnTo>
                <a:lnTo>
                  <a:pt x="2017011" y="36451"/>
                </a:lnTo>
                <a:lnTo>
                  <a:pt x="2019802" y="38219"/>
                </a:lnTo>
                <a:lnTo>
                  <a:pt x="2021197" y="41062"/>
                </a:lnTo>
                <a:lnTo>
                  <a:pt x="2021197" y="46898"/>
                </a:lnTo>
                <a:lnTo>
                  <a:pt x="2020430" y="49389"/>
                </a:lnTo>
                <a:lnTo>
                  <a:pt x="2017768" y="52371"/>
                </a:lnTo>
                <a:lnTo>
                  <a:pt x="2015127" y="52712"/>
                </a:lnTo>
                <a:lnTo>
                  <a:pt x="1996788" y="55012"/>
                </a:lnTo>
                <a:lnTo>
                  <a:pt x="1990356" y="55821"/>
                </a:lnTo>
                <a:lnTo>
                  <a:pt x="1985159" y="57972"/>
                </a:lnTo>
                <a:lnTo>
                  <a:pt x="1981198" y="61465"/>
                </a:lnTo>
                <a:lnTo>
                  <a:pt x="1977236" y="64958"/>
                </a:lnTo>
                <a:close/>
              </a:path>
              <a:path w="2262893" h="123122">
                <a:moveTo>
                  <a:pt x="2017682" y="80782"/>
                </a:moveTo>
                <a:lnTo>
                  <a:pt x="2011293" y="83892"/>
                </a:lnTo>
                <a:lnTo>
                  <a:pt x="2007502" y="85766"/>
                </a:lnTo>
                <a:lnTo>
                  <a:pt x="2003583" y="86703"/>
                </a:lnTo>
                <a:lnTo>
                  <a:pt x="1996213" y="86703"/>
                </a:lnTo>
                <a:lnTo>
                  <a:pt x="1993338" y="85745"/>
                </a:lnTo>
                <a:lnTo>
                  <a:pt x="1990909" y="83828"/>
                </a:lnTo>
                <a:lnTo>
                  <a:pt x="1988482" y="81911"/>
                </a:lnTo>
                <a:lnTo>
                  <a:pt x="1990505" y="96479"/>
                </a:lnTo>
                <a:lnTo>
                  <a:pt x="2002134" y="96479"/>
                </a:lnTo>
                <a:lnTo>
                  <a:pt x="2006969" y="95350"/>
                </a:lnTo>
                <a:lnTo>
                  <a:pt x="2011357" y="93092"/>
                </a:lnTo>
                <a:lnTo>
                  <a:pt x="2017682" y="80782"/>
                </a:lnTo>
                <a:close/>
              </a:path>
              <a:path w="2262893" h="123122">
                <a:moveTo>
                  <a:pt x="2171139" y="25749"/>
                </a:moveTo>
                <a:lnTo>
                  <a:pt x="2159638" y="25749"/>
                </a:lnTo>
                <a:lnTo>
                  <a:pt x="2145645" y="79355"/>
                </a:lnTo>
                <a:lnTo>
                  <a:pt x="2132227" y="25749"/>
                </a:lnTo>
                <a:lnTo>
                  <a:pt x="2119319" y="25749"/>
                </a:lnTo>
                <a:lnTo>
                  <a:pt x="2105965" y="79675"/>
                </a:lnTo>
                <a:lnTo>
                  <a:pt x="2092803" y="25749"/>
                </a:lnTo>
                <a:lnTo>
                  <a:pt x="2080215" y="25749"/>
                </a:lnTo>
                <a:lnTo>
                  <a:pt x="2099958" y="94179"/>
                </a:lnTo>
                <a:lnTo>
                  <a:pt x="2111908" y="94179"/>
                </a:lnTo>
                <a:lnTo>
                  <a:pt x="2125390" y="41211"/>
                </a:lnTo>
                <a:lnTo>
                  <a:pt x="2139319" y="94179"/>
                </a:lnTo>
                <a:lnTo>
                  <a:pt x="2151267" y="94179"/>
                </a:lnTo>
                <a:lnTo>
                  <a:pt x="2171139" y="25749"/>
                </a:lnTo>
                <a:close/>
              </a:path>
              <a:path w="2262893" h="123122">
                <a:moveTo>
                  <a:pt x="2185643" y="26068"/>
                </a:moveTo>
                <a:lnTo>
                  <a:pt x="2185643" y="94179"/>
                </a:lnTo>
                <a:lnTo>
                  <a:pt x="2197336" y="94179"/>
                </a:lnTo>
                <a:lnTo>
                  <a:pt x="2197336" y="26068"/>
                </a:lnTo>
                <a:lnTo>
                  <a:pt x="2185643" y="26068"/>
                </a:lnTo>
                <a:close/>
              </a:path>
              <a:path w="2262893" h="123122">
                <a:moveTo>
                  <a:pt x="2185643" y="319"/>
                </a:moveTo>
                <a:lnTo>
                  <a:pt x="2185643" y="13354"/>
                </a:lnTo>
                <a:lnTo>
                  <a:pt x="2197336" y="13354"/>
                </a:lnTo>
                <a:lnTo>
                  <a:pt x="2197336" y="319"/>
                </a:lnTo>
                <a:lnTo>
                  <a:pt x="2185643" y="319"/>
                </a:lnTo>
                <a:close/>
              </a:path>
              <a:path w="2262893" h="123122">
                <a:moveTo>
                  <a:pt x="2218677" y="319"/>
                </a:moveTo>
                <a:lnTo>
                  <a:pt x="2218677" y="94179"/>
                </a:lnTo>
                <a:lnTo>
                  <a:pt x="2230179" y="94179"/>
                </a:lnTo>
                <a:lnTo>
                  <a:pt x="2230179" y="319"/>
                </a:lnTo>
                <a:lnTo>
                  <a:pt x="2218677" y="319"/>
                </a:lnTo>
                <a:close/>
              </a:path>
              <a:path w="2262893" h="123122">
                <a:moveTo>
                  <a:pt x="2251392" y="319"/>
                </a:moveTo>
                <a:lnTo>
                  <a:pt x="2251392" y="94179"/>
                </a:lnTo>
                <a:lnTo>
                  <a:pt x="2262893" y="94179"/>
                </a:lnTo>
                <a:lnTo>
                  <a:pt x="2262893" y="319"/>
                </a:lnTo>
                <a:lnTo>
                  <a:pt x="2251392" y="319"/>
                </a:lnTo>
                <a:close/>
              </a:path>
              <a:path w="2262893" h="123122">
                <a:moveTo>
                  <a:pt x="1961837" y="95265"/>
                </a:moveTo>
                <a:lnTo>
                  <a:pt x="1965043" y="95180"/>
                </a:lnTo>
                <a:lnTo>
                  <a:pt x="1967897" y="94839"/>
                </a:lnTo>
                <a:lnTo>
                  <a:pt x="1970591" y="94179"/>
                </a:lnTo>
                <a:lnTo>
                  <a:pt x="1970591" y="85106"/>
                </a:lnTo>
                <a:lnTo>
                  <a:pt x="1967119" y="85297"/>
                </a:lnTo>
                <a:lnTo>
                  <a:pt x="1964478" y="85297"/>
                </a:lnTo>
                <a:lnTo>
                  <a:pt x="1962093" y="84595"/>
                </a:lnTo>
                <a:lnTo>
                  <a:pt x="1959665" y="82188"/>
                </a:lnTo>
                <a:lnTo>
                  <a:pt x="1959665" y="35141"/>
                </a:lnTo>
                <a:lnTo>
                  <a:pt x="1970591" y="35141"/>
                </a:lnTo>
                <a:lnTo>
                  <a:pt x="1970591" y="25749"/>
                </a:lnTo>
                <a:lnTo>
                  <a:pt x="1959665" y="25749"/>
                </a:lnTo>
                <a:lnTo>
                  <a:pt x="1959665" y="6645"/>
                </a:lnTo>
                <a:lnTo>
                  <a:pt x="1948036" y="6645"/>
                </a:lnTo>
                <a:lnTo>
                  <a:pt x="1948036" y="25749"/>
                </a:lnTo>
                <a:lnTo>
                  <a:pt x="1938771" y="25749"/>
                </a:lnTo>
                <a:lnTo>
                  <a:pt x="1938771" y="35141"/>
                </a:lnTo>
                <a:lnTo>
                  <a:pt x="1948036" y="35141"/>
                </a:lnTo>
                <a:lnTo>
                  <a:pt x="1948036" y="84829"/>
                </a:lnTo>
                <a:lnTo>
                  <a:pt x="1948994" y="88396"/>
                </a:lnTo>
                <a:lnTo>
                  <a:pt x="1950911" y="91144"/>
                </a:lnTo>
                <a:lnTo>
                  <a:pt x="1952828" y="93891"/>
                </a:lnTo>
                <a:lnTo>
                  <a:pt x="1956470" y="95265"/>
                </a:lnTo>
                <a:lnTo>
                  <a:pt x="1961837" y="95265"/>
                </a:lnTo>
                <a:close/>
              </a:path>
              <a:path w="2262893" h="123122">
                <a:moveTo>
                  <a:pt x="1802779" y="94179"/>
                </a:moveTo>
                <a:lnTo>
                  <a:pt x="1802779" y="85425"/>
                </a:lnTo>
                <a:lnTo>
                  <a:pt x="1803524" y="70879"/>
                </a:lnTo>
                <a:lnTo>
                  <a:pt x="1802715" y="65661"/>
                </a:lnTo>
                <a:lnTo>
                  <a:pt x="1802715" y="50326"/>
                </a:lnTo>
                <a:lnTo>
                  <a:pt x="1804685" y="43937"/>
                </a:lnTo>
                <a:lnTo>
                  <a:pt x="1808626" y="40061"/>
                </a:lnTo>
                <a:lnTo>
                  <a:pt x="1812566" y="36185"/>
                </a:lnTo>
                <a:lnTo>
                  <a:pt x="1817155" y="34247"/>
                </a:lnTo>
                <a:lnTo>
                  <a:pt x="1828401" y="34247"/>
                </a:lnTo>
                <a:lnTo>
                  <a:pt x="1832948" y="36611"/>
                </a:lnTo>
                <a:lnTo>
                  <a:pt x="1836037" y="41339"/>
                </a:lnTo>
                <a:lnTo>
                  <a:pt x="1839125" y="46067"/>
                </a:lnTo>
                <a:lnTo>
                  <a:pt x="1840669" y="52030"/>
                </a:lnTo>
                <a:lnTo>
                  <a:pt x="1840669" y="67322"/>
                </a:lnTo>
                <a:lnTo>
                  <a:pt x="1839125" y="73839"/>
                </a:lnTo>
                <a:lnTo>
                  <a:pt x="1836037" y="78780"/>
                </a:lnTo>
                <a:lnTo>
                  <a:pt x="1832948" y="83721"/>
                </a:lnTo>
                <a:lnTo>
                  <a:pt x="1828295" y="86192"/>
                </a:lnTo>
                <a:lnTo>
                  <a:pt x="1813811" y="86192"/>
                </a:lnTo>
                <a:lnTo>
                  <a:pt x="1808168" y="82422"/>
                </a:lnTo>
                <a:lnTo>
                  <a:pt x="1805143" y="74883"/>
                </a:lnTo>
                <a:lnTo>
                  <a:pt x="1805207" y="88705"/>
                </a:lnTo>
                <a:lnTo>
                  <a:pt x="1807486" y="91090"/>
                </a:lnTo>
                <a:lnTo>
                  <a:pt x="1809616" y="92581"/>
                </a:lnTo>
                <a:lnTo>
                  <a:pt x="1813194" y="95094"/>
                </a:lnTo>
                <a:lnTo>
                  <a:pt x="1817582" y="96351"/>
                </a:lnTo>
                <a:lnTo>
                  <a:pt x="1832065" y="96351"/>
                </a:lnTo>
                <a:lnTo>
                  <a:pt x="1839327" y="92773"/>
                </a:lnTo>
                <a:lnTo>
                  <a:pt x="1844567" y="85617"/>
                </a:lnTo>
                <a:lnTo>
                  <a:pt x="1845998" y="83514"/>
                </a:lnTo>
                <a:lnTo>
                  <a:pt x="1850819" y="72208"/>
                </a:lnTo>
                <a:lnTo>
                  <a:pt x="1852426" y="58654"/>
                </a:lnTo>
                <a:lnTo>
                  <a:pt x="1852395" y="56535"/>
                </a:lnTo>
                <a:lnTo>
                  <a:pt x="1850180" y="42809"/>
                </a:lnTo>
                <a:lnTo>
                  <a:pt x="1844471" y="32745"/>
                </a:lnTo>
                <a:lnTo>
                  <a:pt x="1839167" y="26888"/>
                </a:lnTo>
                <a:lnTo>
                  <a:pt x="1832257" y="23960"/>
                </a:lnTo>
                <a:lnTo>
                  <a:pt x="1819648" y="23960"/>
                </a:lnTo>
                <a:lnTo>
                  <a:pt x="1815857" y="24822"/>
                </a:lnTo>
                <a:lnTo>
                  <a:pt x="1812364" y="26547"/>
                </a:lnTo>
                <a:lnTo>
                  <a:pt x="1808870" y="28273"/>
                </a:lnTo>
                <a:lnTo>
                  <a:pt x="1805868" y="30775"/>
                </a:lnTo>
                <a:lnTo>
                  <a:pt x="1803354" y="34055"/>
                </a:lnTo>
                <a:lnTo>
                  <a:pt x="1803354" y="0"/>
                </a:lnTo>
                <a:lnTo>
                  <a:pt x="1792173" y="0"/>
                </a:lnTo>
                <a:lnTo>
                  <a:pt x="1792173" y="94179"/>
                </a:lnTo>
                <a:lnTo>
                  <a:pt x="1802779" y="94179"/>
                </a:lnTo>
                <a:close/>
              </a:path>
              <a:path w="2262893" h="123122">
                <a:moveTo>
                  <a:pt x="1111255" y="95265"/>
                </a:moveTo>
                <a:lnTo>
                  <a:pt x="1114461" y="95179"/>
                </a:lnTo>
                <a:lnTo>
                  <a:pt x="1117315" y="94839"/>
                </a:lnTo>
                <a:lnTo>
                  <a:pt x="1120009" y="94178"/>
                </a:lnTo>
                <a:lnTo>
                  <a:pt x="1120009" y="85106"/>
                </a:lnTo>
                <a:lnTo>
                  <a:pt x="1116538" y="85297"/>
                </a:lnTo>
                <a:lnTo>
                  <a:pt x="1113896" y="85297"/>
                </a:lnTo>
                <a:lnTo>
                  <a:pt x="1111511" y="84594"/>
                </a:lnTo>
                <a:lnTo>
                  <a:pt x="1109083" y="82188"/>
                </a:lnTo>
                <a:lnTo>
                  <a:pt x="1109083" y="35141"/>
                </a:lnTo>
                <a:lnTo>
                  <a:pt x="1120009" y="35141"/>
                </a:lnTo>
                <a:lnTo>
                  <a:pt x="1120009" y="25749"/>
                </a:lnTo>
                <a:lnTo>
                  <a:pt x="1109083" y="25749"/>
                </a:lnTo>
                <a:lnTo>
                  <a:pt x="1109083" y="6645"/>
                </a:lnTo>
                <a:lnTo>
                  <a:pt x="1097454" y="6645"/>
                </a:lnTo>
                <a:lnTo>
                  <a:pt x="1097454" y="25749"/>
                </a:lnTo>
                <a:lnTo>
                  <a:pt x="1088189" y="25749"/>
                </a:lnTo>
                <a:lnTo>
                  <a:pt x="1088189" y="35141"/>
                </a:lnTo>
                <a:lnTo>
                  <a:pt x="1097454" y="35141"/>
                </a:lnTo>
                <a:lnTo>
                  <a:pt x="1097454" y="84829"/>
                </a:lnTo>
                <a:lnTo>
                  <a:pt x="1098412" y="88396"/>
                </a:lnTo>
                <a:lnTo>
                  <a:pt x="1100329" y="91144"/>
                </a:lnTo>
                <a:lnTo>
                  <a:pt x="1102246" y="93891"/>
                </a:lnTo>
                <a:lnTo>
                  <a:pt x="1105888" y="95265"/>
                </a:lnTo>
                <a:lnTo>
                  <a:pt x="1111255" y="95265"/>
                </a:lnTo>
                <a:close/>
              </a:path>
              <a:path w="2262893" h="123122">
                <a:moveTo>
                  <a:pt x="855715" y="25749"/>
                </a:moveTo>
                <a:lnTo>
                  <a:pt x="844341" y="25749"/>
                </a:lnTo>
                <a:lnTo>
                  <a:pt x="844341" y="94178"/>
                </a:lnTo>
                <a:lnTo>
                  <a:pt x="855842" y="94178"/>
                </a:lnTo>
                <a:lnTo>
                  <a:pt x="855842" y="49070"/>
                </a:lnTo>
                <a:lnTo>
                  <a:pt x="857621" y="42979"/>
                </a:lnTo>
                <a:lnTo>
                  <a:pt x="861177" y="39614"/>
                </a:lnTo>
                <a:lnTo>
                  <a:pt x="864734" y="36248"/>
                </a:lnTo>
                <a:lnTo>
                  <a:pt x="868685" y="34566"/>
                </a:lnTo>
                <a:lnTo>
                  <a:pt x="877801" y="34566"/>
                </a:lnTo>
                <a:lnTo>
                  <a:pt x="881060" y="36163"/>
                </a:lnTo>
                <a:lnTo>
                  <a:pt x="882806" y="39358"/>
                </a:lnTo>
                <a:lnTo>
                  <a:pt x="883913" y="41488"/>
                </a:lnTo>
                <a:lnTo>
                  <a:pt x="884468" y="44874"/>
                </a:lnTo>
                <a:lnTo>
                  <a:pt x="884468" y="94178"/>
                </a:lnTo>
                <a:lnTo>
                  <a:pt x="896161" y="94178"/>
                </a:lnTo>
                <a:lnTo>
                  <a:pt x="896161" y="47302"/>
                </a:lnTo>
                <a:lnTo>
                  <a:pt x="897790" y="42254"/>
                </a:lnTo>
                <a:lnTo>
                  <a:pt x="901049" y="39230"/>
                </a:lnTo>
                <a:lnTo>
                  <a:pt x="904307" y="36206"/>
                </a:lnTo>
                <a:lnTo>
                  <a:pt x="908194" y="34694"/>
                </a:lnTo>
                <a:lnTo>
                  <a:pt x="915990" y="34694"/>
                </a:lnTo>
                <a:lnTo>
                  <a:pt x="918769" y="35546"/>
                </a:lnTo>
                <a:lnTo>
                  <a:pt x="921047" y="37249"/>
                </a:lnTo>
                <a:lnTo>
                  <a:pt x="923327" y="38953"/>
                </a:lnTo>
                <a:lnTo>
                  <a:pt x="924466" y="42084"/>
                </a:lnTo>
                <a:lnTo>
                  <a:pt x="924466" y="94178"/>
                </a:lnTo>
                <a:lnTo>
                  <a:pt x="936415" y="94178"/>
                </a:lnTo>
                <a:lnTo>
                  <a:pt x="936415" y="42574"/>
                </a:lnTo>
                <a:lnTo>
                  <a:pt x="935520" y="37761"/>
                </a:lnTo>
                <a:lnTo>
                  <a:pt x="933731" y="34183"/>
                </a:lnTo>
                <a:lnTo>
                  <a:pt x="930409" y="27538"/>
                </a:lnTo>
                <a:lnTo>
                  <a:pt x="924147" y="24215"/>
                </a:lnTo>
                <a:lnTo>
                  <a:pt x="910644" y="24215"/>
                </a:lnTo>
                <a:lnTo>
                  <a:pt x="906767" y="25099"/>
                </a:lnTo>
                <a:lnTo>
                  <a:pt x="903317" y="26867"/>
                </a:lnTo>
                <a:lnTo>
                  <a:pt x="899866" y="28635"/>
                </a:lnTo>
                <a:lnTo>
                  <a:pt x="896863" y="31350"/>
                </a:lnTo>
                <a:lnTo>
                  <a:pt x="894308" y="35013"/>
                </a:lnTo>
                <a:lnTo>
                  <a:pt x="892774" y="32032"/>
                </a:lnTo>
                <a:lnTo>
                  <a:pt x="891070" y="29774"/>
                </a:lnTo>
                <a:lnTo>
                  <a:pt x="889196" y="28241"/>
                </a:lnTo>
                <a:lnTo>
                  <a:pt x="885873" y="25557"/>
                </a:lnTo>
                <a:lnTo>
                  <a:pt x="881486" y="24215"/>
                </a:lnTo>
                <a:lnTo>
                  <a:pt x="871220" y="24215"/>
                </a:lnTo>
                <a:lnTo>
                  <a:pt x="866918" y="25514"/>
                </a:lnTo>
                <a:lnTo>
                  <a:pt x="863126" y="28113"/>
                </a:lnTo>
                <a:lnTo>
                  <a:pt x="860911" y="29646"/>
                </a:lnTo>
                <a:lnTo>
                  <a:pt x="858441" y="32095"/>
                </a:lnTo>
                <a:lnTo>
                  <a:pt x="855715" y="35460"/>
                </a:lnTo>
                <a:lnTo>
                  <a:pt x="855715" y="25749"/>
                </a:lnTo>
                <a:close/>
              </a:path>
              <a:path w="2262893" h="123122">
                <a:moveTo>
                  <a:pt x="795013" y="95265"/>
                </a:moveTo>
                <a:lnTo>
                  <a:pt x="798219" y="95179"/>
                </a:lnTo>
                <a:lnTo>
                  <a:pt x="801073" y="94839"/>
                </a:lnTo>
                <a:lnTo>
                  <a:pt x="803767" y="94178"/>
                </a:lnTo>
                <a:lnTo>
                  <a:pt x="803767" y="85106"/>
                </a:lnTo>
                <a:lnTo>
                  <a:pt x="800295" y="85297"/>
                </a:lnTo>
                <a:lnTo>
                  <a:pt x="797654" y="85297"/>
                </a:lnTo>
                <a:lnTo>
                  <a:pt x="795269" y="84594"/>
                </a:lnTo>
                <a:lnTo>
                  <a:pt x="792841" y="82188"/>
                </a:lnTo>
                <a:lnTo>
                  <a:pt x="792841" y="35141"/>
                </a:lnTo>
                <a:lnTo>
                  <a:pt x="803767" y="35141"/>
                </a:lnTo>
                <a:lnTo>
                  <a:pt x="803767" y="25749"/>
                </a:lnTo>
                <a:lnTo>
                  <a:pt x="792841" y="25749"/>
                </a:lnTo>
                <a:lnTo>
                  <a:pt x="792841" y="6645"/>
                </a:lnTo>
                <a:lnTo>
                  <a:pt x="781212" y="6645"/>
                </a:lnTo>
                <a:lnTo>
                  <a:pt x="781212" y="25749"/>
                </a:lnTo>
                <a:lnTo>
                  <a:pt x="771947" y="25749"/>
                </a:lnTo>
                <a:lnTo>
                  <a:pt x="771947" y="35141"/>
                </a:lnTo>
                <a:lnTo>
                  <a:pt x="781212" y="35141"/>
                </a:lnTo>
                <a:lnTo>
                  <a:pt x="781212" y="84829"/>
                </a:lnTo>
                <a:lnTo>
                  <a:pt x="782170" y="88396"/>
                </a:lnTo>
                <a:lnTo>
                  <a:pt x="784087" y="91144"/>
                </a:lnTo>
                <a:lnTo>
                  <a:pt x="786004" y="93891"/>
                </a:lnTo>
                <a:lnTo>
                  <a:pt x="789646" y="95265"/>
                </a:lnTo>
                <a:lnTo>
                  <a:pt x="795013" y="95265"/>
                </a:lnTo>
                <a:close/>
              </a:path>
              <a:path w="2262893" h="123122">
                <a:moveTo>
                  <a:pt x="23726" y="34055"/>
                </a:moveTo>
                <a:lnTo>
                  <a:pt x="36420" y="34055"/>
                </a:lnTo>
                <a:lnTo>
                  <a:pt x="40318" y="35450"/>
                </a:lnTo>
                <a:lnTo>
                  <a:pt x="42745" y="38240"/>
                </a:lnTo>
                <a:lnTo>
                  <a:pt x="45174" y="41030"/>
                </a:lnTo>
                <a:lnTo>
                  <a:pt x="46729" y="44533"/>
                </a:lnTo>
                <a:lnTo>
                  <a:pt x="47410" y="48750"/>
                </a:lnTo>
                <a:lnTo>
                  <a:pt x="58592" y="48750"/>
                </a:lnTo>
                <a:lnTo>
                  <a:pt x="57612" y="39592"/>
                </a:lnTo>
                <a:lnTo>
                  <a:pt x="54705" y="33139"/>
                </a:lnTo>
                <a:lnTo>
                  <a:pt x="49870" y="29390"/>
                </a:lnTo>
                <a:lnTo>
                  <a:pt x="45036" y="25642"/>
                </a:lnTo>
                <a:lnTo>
                  <a:pt x="38763" y="23768"/>
                </a:lnTo>
                <a:lnTo>
                  <a:pt x="22022" y="23768"/>
                </a:lnTo>
                <a:lnTo>
                  <a:pt x="14589" y="27112"/>
                </a:lnTo>
                <a:lnTo>
                  <a:pt x="8753" y="33799"/>
                </a:lnTo>
                <a:lnTo>
                  <a:pt x="6541" y="36666"/>
                </a:lnTo>
                <a:lnTo>
                  <a:pt x="1635" y="47765"/>
                </a:lnTo>
                <a:lnTo>
                  <a:pt x="0" y="61848"/>
                </a:lnTo>
                <a:lnTo>
                  <a:pt x="1" y="62271"/>
                </a:lnTo>
                <a:lnTo>
                  <a:pt x="2054" y="75498"/>
                </a:lnTo>
                <a:lnTo>
                  <a:pt x="7986" y="86351"/>
                </a:lnTo>
                <a:lnTo>
                  <a:pt x="13311" y="92890"/>
                </a:lnTo>
                <a:lnTo>
                  <a:pt x="20446" y="96159"/>
                </a:lnTo>
                <a:lnTo>
                  <a:pt x="37357" y="96159"/>
                </a:lnTo>
                <a:lnTo>
                  <a:pt x="43896" y="94061"/>
                </a:lnTo>
                <a:lnTo>
                  <a:pt x="49008" y="89865"/>
                </a:lnTo>
                <a:lnTo>
                  <a:pt x="54119" y="85670"/>
                </a:lnTo>
                <a:lnTo>
                  <a:pt x="57314" y="79036"/>
                </a:lnTo>
                <a:lnTo>
                  <a:pt x="58592" y="69963"/>
                </a:lnTo>
                <a:lnTo>
                  <a:pt x="47410" y="69963"/>
                </a:lnTo>
                <a:lnTo>
                  <a:pt x="46345" y="75032"/>
                </a:lnTo>
                <a:lnTo>
                  <a:pt x="44418" y="79025"/>
                </a:lnTo>
                <a:lnTo>
                  <a:pt x="41627" y="81943"/>
                </a:lnTo>
                <a:lnTo>
                  <a:pt x="38838" y="84861"/>
                </a:lnTo>
                <a:lnTo>
                  <a:pt x="35057" y="86319"/>
                </a:lnTo>
                <a:lnTo>
                  <a:pt x="24067" y="86319"/>
                </a:lnTo>
                <a:lnTo>
                  <a:pt x="19509" y="83977"/>
                </a:lnTo>
                <a:lnTo>
                  <a:pt x="16612" y="79291"/>
                </a:lnTo>
                <a:lnTo>
                  <a:pt x="13716" y="74606"/>
                </a:lnTo>
                <a:lnTo>
                  <a:pt x="12268" y="68834"/>
                </a:lnTo>
                <a:lnTo>
                  <a:pt x="12268" y="55161"/>
                </a:lnTo>
                <a:lnTo>
                  <a:pt x="13290" y="49432"/>
                </a:lnTo>
                <a:lnTo>
                  <a:pt x="15335" y="44789"/>
                </a:lnTo>
                <a:lnTo>
                  <a:pt x="18487" y="37633"/>
                </a:lnTo>
                <a:lnTo>
                  <a:pt x="23726" y="34055"/>
                </a:lnTo>
                <a:close/>
              </a:path>
              <a:path w="2262893" h="123122">
                <a:moveTo>
                  <a:pt x="110050" y="36248"/>
                </a:moveTo>
                <a:lnTo>
                  <a:pt x="112137" y="39997"/>
                </a:lnTo>
                <a:lnTo>
                  <a:pt x="113414" y="42340"/>
                </a:lnTo>
                <a:lnTo>
                  <a:pt x="114053" y="46024"/>
                </a:lnTo>
                <a:lnTo>
                  <a:pt x="114053" y="94178"/>
                </a:lnTo>
                <a:lnTo>
                  <a:pt x="125874" y="94178"/>
                </a:lnTo>
                <a:lnTo>
                  <a:pt x="125874" y="43554"/>
                </a:lnTo>
                <a:lnTo>
                  <a:pt x="124916" y="38293"/>
                </a:lnTo>
                <a:lnTo>
                  <a:pt x="122999" y="34502"/>
                </a:lnTo>
                <a:lnTo>
                  <a:pt x="119464" y="27559"/>
                </a:lnTo>
                <a:lnTo>
                  <a:pt x="112733" y="24087"/>
                </a:lnTo>
                <a:lnTo>
                  <a:pt x="97270" y="24087"/>
                </a:lnTo>
                <a:lnTo>
                  <a:pt x="92649" y="25301"/>
                </a:lnTo>
                <a:lnTo>
                  <a:pt x="88943" y="27729"/>
                </a:lnTo>
                <a:lnTo>
                  <a:pt x="86770" y="29135"/>
                </a:lnTo>
                <a:lnTo>
                  <a:pt x="84320" y="31563"/>
                </a:lnTo>
                <a:lnTo>
                  <a:pt x="81594" y="35013"/>
                </a:lnTo>
                <a:lnTo>
                  <a:pt x="81594" y="0"/>
                </a:lnTo>
                <a:lnTo>
                  <a:pt x="70093" y="0"/>
                </a:lnTo>
                <a:lnTo>
                  <a:pt x="70093" y="94178"/>
                </a:lnTo>
                <a:lnTo>
                  <a:pt x="81594" y="94178"/>
                </a:lnTo>
                <a:lnTo>
                  <a:pt x="81594" y="48771"/>
                </a:lnTo>
                <a:lnTo>
                  <a:pt x="83532" y="42574"/>
                </a:lnTo>
                <a:lnTo>
                  <a:pt x="87409" y="39294"/>
                </a:lnTo>
                <a:lnTo>
                  <a:pt x="91285" y="36014"/>
                </a:lnTo>
                <a:lnTo>
                  <a:pt x="95609" y="34374"/>
                </a:lnTo>
                <a:lnTo>
                  <a:pt x="106130" y="34374"/>
                </a:lnTo>
                <a:lnTo>
                  <a:pt x="110050" y="36248"/>
                </a:lnTo>
                <a:close/>
              </a:path>
              <a:path w="2262893" h="123122">
                <a:moveTo>
                  <a:pt x="145214" y="64958"/>
                </a:moveTo>
                <a:lnTo>
                  <a:pt x="143233" y="69878"/>
                </a:lnTo>
                <a:lnTo>
                  <a:pt x="143233" y="82017"/>
                </a:lnTo>
                <a:lnTo>
                  <a:pt x="145246" y="86841"/>
                </a:lnTo>
                <a:lnTo>
                  <a:pt x="149271" y="90696"/>
                </a:lnTo>
                <a:lnTo>
                  <a:pt x="153296" y="94551"/>
                </a:lnTo>
                <a:lnTo>
                  <a:pt x="158483" y="96478"/>
                </a:lnTo>
                <a:lnTo>
                  <a:pt x="156459" y="81911"/>
                </a:lnTo>
                <a:lnTo>
                  <a:pt x="155245" y="79291"/>
                </a:lnTo>
                <a:lnTo>
                  <a:pt x="155245" y="71581"/>
                </a:lnTo>
                <a:lnTo>
                  <a:pt x="157013" y="68387"/>
                </a:lnTo>
                <a:lnTo>
                  <a:pt x="160549" y="66385"/>
                </a:lnTo>
                <a:lnTo>
                  <a:pt x="162636" y="65192"/>
                </a:lnTo>
                <a:lnTo>
                  <a:pt x="165767" y="64319"/>
                </a:lnTo>
                <a:lnTo>
                  <a:pt x="169941" y="63765"/>
                </a:lnTo>
                <a:lnTo>
                  <a:pt x="176906" y="62871"/>
                </a:lnTo>
                <a:lnTo>
                  <a:pt x="181208" y="62189"/>
                </a:lnTo>
                <a:lnTo>
                  <a:pt x="183423" y="61593"/>
                </a:lnTo>
                <a:lnTo>
                  <a:pt x="185638" y="60996"/>
                </a:lnTo>
                <a:lnTo>
                  <a:pt x="188854" y="59356"/>
                </a:lnTo>
                <a:lnTo>
                  <a:pt x="188854" y="75692"/>
                </a:lnTo>
                <a:lnTo>
                  <a:pt x="185659" y="80782"/>
                </a:lnTo>
                <a:lnTo>
                  <a:pt x="179334" y="93092"/>
                </a:lnTo>
                <a:lnTo>
                  <a:pt x="183721" y="90835"/>
                </a:lnTo>
                <a:lnTo>
                  <a:pt x="187087" y="88172"/>
                </a:lnTo>
                <a:lnTo>
                  <a:pt x="189430" y="85105"/>
                </a:lnTo>
                <a:lnTo>
                  <a:pt x="189813" y="87832"/>
                </a:lnTo>
                <a:lnTo>
                  <a:pt x="191410" y="91431"/>
                </a:lnTo>
                <a:lnTo>
                  <a:pt x="193199" y="94242"/>
                </a:lnTo>
                <a:lnTo>
                  <a:pt x="196074" y="95648"/>
                </a:lnTo>
                <a:lnTo>
                  <a:pt x="201655" y="95648"/>
                </a:lnTo>
                <a:lnTo>
                  <a:pt x="204807" y="95328"/>
                </a:lnTo>
                <a:lnTo>
                  <a:pt x="207959" y="94498"/>
                </a:lnTo>
                <a:lnTo>
                  <a:pt x="207959" y="86000"/>
                </a:lnTo>
                <a:lnTo>
                  <a:pt x="206554" y="86224"/>
                </a:lnTo>
                <a:lnTo>
                  <a:pt x="204189" y="86383"/>
                </a:lnTo>
                <a:lnTo>
                  <a:pt x="201090" y="85297"/>
                </a:lnTo>
                <a:lnTo>
                  <a:pt x="200356" y="82422"/>
                </a:lnTo>
                <a:lnTo>
                  <a:pt x="200356" y="36525"/>
                </a:lnTo>
                <a:lnTo>
                  <a:pt x="197864" y="31754"/>
                </a:lnTo>
                <a:lnTo>
                  <a:pt x="192880" y="28688"/>
                </a:lnTo>
                <a:lnTo>
                  <a:pt x="187853" y="25621"/>
                </a:lnTo>
                <a:lnTo>
                  <a:pt x="181314" y="24087"/>
                </a:lnTo>
                <a:lnTo>
                  <a:pt x="166321" y="24087"/>
                </a:lnTo>
                <a:lnTo>
                  <a:pt x="160218" y="25738"/>
                </a:lnTo>
                <a:lnTo>
                  <a:pt x="154958" y="29039"/>
                </a:lnTo>
                <a:lnTo>
                  <a:pt x="149697" y="32340"/>
                </a:lnTo>
                <a:lnTo>
                  <a:pt x="146960" y="38208"/>
                </a:lnTo>
                <a:lnTo>
                  <a:pt x="146747" y="46642"/>
                </a:lnTo>
                <a:lnTo>
                  <a:pt x="157482" y="46642"/>
                </a:lnTo>
                <a:lnTo>
                  <a:pt x="157907" y="43106"/>
                </a:lnTo>
                <a:lnTo>
                  <a:pt x="158823" y="40444"/>
                </a:lnTo>
                <a:lnTo>
                  <a:pt x="160229" y="38655"/>
                </a:lnTo>
                <a:lnTo>
                  <a:pt x="162742" y="35418"/>
                </a:lnTo>
                <a:lnTo>
                  <a:pt x="167002" y="33799"/>
                </a:lnTo>
                <a:lnTo>
                  <a:pt x="178205" y="33799"/>
                </a:lnTo>
                <a:lnTo>
                  <a:pt x="182199" y="34683"/>
                </a:lnTo>
                <a:lnTo>
                  <a:pt x="184988" y="36451"/>
                </a:lnTo>
                <a:lnTo>
                  <a:pt x="187779" y="38218"/>
                </a:lnTo>
                <a:lnTo>
                  <a:pt x="189174" y="41062"/>
                </a:lnTo>
                <a:lnTo>
                  <a:pt x="189174" y="46897"/>
                </a:lnTo>
                <a:lnTo>
                  <a:pt x="188407" y="49389"/>
                </a:lnTo>
                <a:lnTo>
                  <a:pt x="185745" y="52371"/>
                </a:lnTo>
                <a:lnTo>
                  <a:pt x="183104" y="52712"/>
                </a:lnTo>
                <a:lnTo>
                  <a:pt x="164766" y="55012"/>
                </a:lnTo>
                <a:lnTo>
                  <a:pt x="158333" y="55821"/>
                </a:lnTo>
                <a:lnTo>
                  <a:pt x="153137" y="57972"/>
                </a:lnTo>
                <a:lnTo>
                  <a:pt x="149175" y="61465"/>
                </a:lnTo>
                <a:lnTo>
                  <a:pt x="145214" y="64958"/>
                </a:lnTo>
                <a:close/>
              </a:path>
              <a:path w="2262893" h="123122">
                <a:moveTo>
                  <a:pt x="185659" y="80782"/>
                </a:moveTo>
                <a:lnTo>
                  <a:pt x="179270" y="83891"/>
                </a:lnTo>
                <a:lnTo>
                  <a:pt x="175479" y="85766"/>
                </a:lnTo>
                <a:lnTo>
                  <a:pt x="171560" y="86703"/>
                </a:lnTo>
                <a:lnTo>
                  <a:pt x="164190" y="86703"/>
                </a:lnTo>
                <a:lnTo>
                  <a:pt x="161315" y="85744"/>
                </a:lnTo>
                <a:lnTo>
                  <a:pt x="158887" y="83828"/>
                </a:lnTo>
                <a:lnTo>
                  <a:pt x="156459" y="81911"/>
                </a:lnTo>
                <a:lnTo>
                  <a:pt x="158483" y="96478"/>
                </a:lnTo>
                <a:lnTo>
                  <a:pt x="170112" y="96478"/>
                </a:lnTo>
                <a:lnTo>
                  <a:pt x="174946" y="95350"/>
                </a:lnTo>
                <a:lnTo>
                  <a:pt x="179334" y="93092"/>
                </a:lnTo>
                <a:lnTo>
                  <a:pt x="185659" y="80782"/>
                </a:lnTo>
                <a:close/>
              </a:path>
              <a:path w="2262893" h="123122">
                <a:moveTo>
                  <a:pt x="234263" y="94178"/>
                </a:moveTo>
                <a:lnTo>
                  <a:pt x="234263" y="53862"/>
                </a:lnTo>
                <a:lnTo>
                  <a:pt x="234550" y="50422"/>
                </a:lnTo>
                <a:lnTo>
                  <a:pt x="235126" y="48015"/>
                </a:lnTo>
                <a:lnTo>
                  <a:pt x="235701" y="45609"/>
                </a:lnTo>
                <a:lnTo>
                  <a:pt x="236947" y="43277"/>
                </a:lnTo>
                <a:lnTo>
                  <a:pt x="238864" y="41019"/>
                </a:lnTo>
                <a:lnTo>
                  <a:pt x="241249" y="38208"/>
                </a:lnTo>
                <a:lnTo>
                  <a:pt x="244018" y="36334"/>
                </a:lnTo>
                <a:lnTo>
                  <a:pt x="247170" y="35396"/>
                </a:lnTo>
                <a:lnTo>
                  <a:pt x="248917" y="34843"/>
                </a:lnTo>
                <a:lnTo>
                  <a:pt x="251153" y="34566"/>
                </a:lnTo>
                <a:lnTo>
                  <a:pt x="259246" y="34566"/>
                </a:lnTo>
                <a:lnTo>
                  <a:pt x="262952" y="36696"/>
                </a:lnTo>
                <a:lnTo>
                  <a:pt x="264997" y="40955"/>
                </a:lnTo>
                <a:lnTo>
                  <a:pt x="266232" y="43511"/>
                </a:lnTo>
                <a:lnTo>
                  <a:pt x="266850" y="46876"/>
                </a:lnTo>
                <a:lnTo>
                  <a:pt x="266850" y="94178"/>
                </a:lnTo>
                <a:lnTo>
                  <a:pt x="278543" y="94178"/>
                </a:lnTo>
                <a:lnTo>
                  <a:pt x="278543" y="43383"/>
                </a:lnTo>
                <a:lnTo>
                  <a:pt x="277605" y="38080"/>
                </a:lnTo>
                <a:lnTo>
                  <a:pt x="275732" y="34374"/>
                </a:lnTo>
                <a:lnTo>
                  <a:pt x="272324" y="27601"/>
                </a:lnTo>
                <a:lnTo>
                  <a:pt x="265764" y="24215"/>
                </a:lnTo>
                <a:lnTo>
                  <a:pt x="251621" y="24215"/>
                </a:lnTo>
                <a:lnTo>
                  <a:pt x="247596" y="25088"/>
                </a:lnTo>
                <a:lnTo>
                  <a:pt x="243975" y="26835"/>
                </a:lnTo>
                <a:lnTo>
                  <a:pt x="240355" y="28581"/>
                </a:lnTo>
                <a:lnTo>
                  <a:pt x="236926" y="31456"/>
                </a:lnTo>
                <a:lnTo>
                  <a:pt x="233688" y="35460"/>
                </a:lnTo>
                <a:lnTo>
                  <a:pt x="233688" y="25749"/>
                </a:lnTo>
                <a:lnTo>
                  <a:pt x="222762" y="25749"/>
                </a:lnTo>
                <a:lnTo>
                  <a:pt x="222762" y="94178"/>
                </a:lnTo>
                <a:lnTo>
                  <a:pt x="234263" y="94178"/>
                </a:lnTo>
                <a:close/>
              </a:path>
              <a:path w="2262893" h="123122">
                <a:moveTo>
                  <a:pt x="308563" y="27751"/>
                </a:moveTo>
                <a:lnTo>
                  <a:pt x="302962" y="34182"/>
                </a:lnTo>
                <a:lnTo>
                  <a:pt x="306380" y="69686"/>
                </a:lnTo>
                <a:lnTo>
                  <a:pt x="306380" y="55416"/>
                </a:lnTo>
                <a:lnTo>
                  <a:pt x="307168" y="50113"/>
                </a:lnTo>
                <a:lnTo>
                  <a:pt x="308744" y="46067"/>
                </a:lnTo>
                <a:lnTo>
                  <a:pt x="315326" y="24535"/>
                </a:lnTo>
                <a:lnTo>
                  <a:pt x="308563" y="27751"/>
                </a:lnTo>
                <a:close/>
              </a:path>
              <a:path w="2262893" h="123122">
                <a:moveTo>
                  <a:pt x="308361" y="102676"/>
                </a:moveTo>
                <a:lnTo>
                  <a:pt x="296668" y="102676"/>
                </a:lnTo>
                <a:lnTo>
                  <a:pt x="297264" y="109704"/>
                </a:lnTo>
                <a:lnTo>
                  <a:pt x="300076" y="114869"/>
                </a:lnTo>
                <a:lnTo>
                  <a:pt x="305102" y="118170"/>
                </a:lnTo>
                <a:lnTo>
                  <a:pt x="310129" y="121471"/>
                </a:lnTo>
                <a:lnTo>
                  <a:pt x="316327" y="123122"/>
                </a:lnTo>
                <a:lnTo>
                  <a:pt x="323696" y="123122"/>
                </a:lnTo>
                <a:lnTo>
                  <a:pt x="329894" y="122745"/>
                </a:lnTo>
                <a:lnTo>
                  <a:pt x="342527" y="118399"/>
                </a:lnTo>
                <a:lnTo>
                  <a:pt x="350724" y="109193"/>
                </a:lnTo>
                <a:lnTo>
                  <a:pt x="353280" y="104167"/>
                </a:lnTo>
                <a:lnTo>
                  <a:pt x="354557" y="97309"/>
                </a:lnTo>
                <a:lnTo>
                  <a:pt x="354557" y="26388"/>
                </a:lnTo>
                <a:lnTo>
                  <a:pt x="343951" y="26388"/>
                </a:lnTo>
                <a:lnTo>
                  <a:pt x="343951" y="35013"/>
                </a:lnTo>
                <a:lnTo>
                  <a:pt x="341693" y="32159"/>
                </a:lnTo>
                <a:lnTo>
                  <a:pt x="339478" y="29987"/>
                </a:lnTo>
                <a:lnTo>
                  <a:pt x="337306" y="28496"/>
                </a:lnTo>
                <a:lnTo>
                  <a:pt x="333302" y="25855"/>
                </a:lnTo>
                <a:lnTo>
                  <a:pt x="328616" y="24535"/>
                </a:lnTo>
                <a:lnTo>
                  <a:pt x="315326" y="24535"/>
                </a:lnTo>
                <a:lnTo>
                  <a:pt x="308744" y="46067"/>
                </a:lnTo>
                <a:lnTo>
                  <a:pt x="311726" y="38485"/>
                </a:lnTo>
                <a:lnTo>
                  <a:pt x="317264" y="34694"/>
                </a:lnTo>
                <a:lnTo>
                  <a:pt x="330767" y="34694"/>
                </a:lnTo>
                <a:lnTo>
                  <a:pt x="335218" y="36738"/>
                </a:lnTo>
                <a:lnTo>
                  <a:pt x="338711" y="40827"/>
                </a:lnTo>
                <a:lnTo>
                  <a:pt x="342205" y="44917"/>
                </a:lnTo>
                <a:lnTo>
                  <a:pt x="343951" y="51199"/>
                </a:lnTo>
                <a:lnTo>
                  <a:pt x="343951" y="65299"/>
                </a:lnTo>
                <a:lnTo>
                  <a:pt x="343014" y="70218"/>
                </a:lnTo>
                <a:lnTo>
                  <a:pt x="341140" y="74435"/>
                </a:lnTo>
                <a:lnTo>
                  <a:pt x="337774" y="81890"/>
                </a:lnTo>
                <a:lnTo>
                  <a:pt x="331960" y="85617"/>
                </a:lnTo>
                <a:lnTo>
                  <a:pt x="318414" y="85617"/>
                </a:lnTo>
                <a:lnTo>
                  <a:pt x="314208" y="83604"/>
                </a:lnTo>
                <a:lnTo>
                  <a:pt x="311077" y="79579"/>
                </a:lnTo>
                <a:lnTo>
                  <a:pt x="307946" y="75553"/>
                </a:lnTo>
                <a:lnTo>
                  <a:pt x="306380" y="69686"/>
                </a:lnTo>
                <a:lnTo>
                  <a:pt x="302962" y="34182"/>
                </a:lnTo>
                <a:lnTo>
                  <a:pt x="301415" y="36119"/>
                </a:lnTo>
                <a:lnTo>
                  <a:pt x="296273" y="47031"/>
                </a:lnTo>
                <a:lnTo>
                  <a:pt x="294560" y="61018"/>
                </a:lnTo>
                <a:lnTo>
                  <a:pt x="294604" y="63621"/>
                </a:lnTo>
                <a:lnTo>
                  <a:pt x="296959" y="77586"/>
                </a:lnTo>
                <a:lnTo>
                  <a:pt x="302898" y="87118"/>
                </a:lnTo>
                <a:lnTo>
                  <a:pt x="308457" y="92379"/>
                </a:lnTo>
                <a:lnTo>
                  <a:pt x="314942" y="95009"/>
                </a:lnTo>
                <a:lnTo>
                  <a:pt x="327679" y="95009"/>
                </a:lnTo>
                <a:lnTo>
                  <a:pt x="331960" y="94157"/>
                </a:lnTo>
                <a:lnTo>
                  <a:pt x="335197" y="92453"/>
                </a:lnTo>
                <a:lnTo>
                  <a:pt x="338435" y="90749"/>
                </a:lnTo>
                <a:lnTo>
                  <a:pt x="341203" y="88151"/>
                </a:lnTo>
                <a:lnTo>
                  <a:pt x="343503" y="84658"/>
                </a:lnTo>
                <a:lnTo>
                  <a:pt x="343632" y="94072"/>
                </a:lnTo>
                <a:lnTo>
                  <a:pt x="342886" y="100610"/>
                </a:lnTo>
                <a:lnTo>
                  <a:pt x="341267" y="104274"/>
                </a:lnTo>
                <a:lnTo>
                  <a:pt x="338541" y="110492"/>
                </a:lnTo>
                <a:lnTo>
                  <a:pt x="332769" y="113602"/>
                </a:lnTo>
                <a:lnTo>
                  <a:pt x="318371" y="113602"/>
                </a:lnTo>
                <a:lnTo>
                  <a:pt x="314282" y="112324"/>
                </a:lnTo>
                <a:lnTo>
                  <a:pt x="311683" y="109768"/>
                </a:lnTo>
                <a:lnTo>
                  <a:pt x="310022" y="108107"/>
                </a:lnTo>
                <a:lnTo>
                  <a:pt x="308915" y="105743"/>
                </a:lnTo>
                <a:lnTo>
                  <a:pt x="308361" y="102676"/>
                </a:lnTo>
                <a:close/>
              </a:path>
              <a:path w="2262893" h="123122">
                <a:moveTo>
                  <a:pt x="390793" y="26817"/>
                </a:moveTo>
                <a:lnTo>
                  <a:pt x="380542" y="34502"/>
                </a:lnTo>
                <a:lnTo>
                  <a:pt x="384248" y="54501"/>
                </a:lnTo>
                <a:lnTo>
                  <a:pt x="384461" y="48622"/>
                </a:lnTo>
                <a:lnTo>
                  <a:pt x="386357" y="43777"/>
                </a:lnTo>
                <a:lnTo>
                  <a:pt x="389935" y="39965"/>
                </a:lnTo>
                <a:lnTo>
                  <a:pt x="393513" y="36153"/>
                </a:lnTo>
                <a:lnTo>
                  <a:pt x="390793" y="26817"/>
                </a:lnTo>
                <a:close/>
              </a:path>
              <a:path w="2262893" h="123122">
                <a:moveTo>
                  <a:pt x="434086" y="63637"/>
                </a:moveTo>
                <a:lnTo>
                  <a:pt x="434086" y="56737"/>
                </a:lnTo>
                <a:lnTo>
                  <a:pt x="433746" y="51711"/>
                </a:lnTo>
                <a:lnTo>
                  <a:pt x="433064" y="48559"/>
                </a:lnTo>
                <a:lnTo>
                  <a:pt x="432298" y="43958"/>
                </a:lnTo>
                <a:lnTo>
                  <a:pt x="430764" y="39933"/>
                </a:lnTo>
                <a:lnTo>
                  <a:pt x="428464" y="36483"/>
                </a:lnTo>
                <a:lnTo>
                  <a:pt x="426078" y="32862"/>
                </a:lnTo>
                <a:lnTo>
                  <a:pt x="422607" y="29912"/>
                </a:lnTo>
                <a:lnTo>
                  <a:pt x="418049" y="27633"/>
                </a:lnTo>
                <a:lnTo>
                  <a:pt x="413491" y="25355"/>
                </a:lnTo>
                <a:lnTo>
                  <a:pt x="408784" y="24215"/>
                </a:lnTo>
                <a:lnTo>
                  <a:pt x="403760" y="24216"/>
                </a:lnTo>
                <a:lnTo>
                  <a:pt x="390793" y="26817"/>
                </a:lnTo>
                <a:lnTo>
                  <a:pt x="393513" y="36153"/>
                </a:lnTo>
                <a:lnTo>
                  <a:pt x="397943" y="34246"/>
                </a:lnTo>
                <a:lnTo>
                  <a:pt x="410594" y="34246"/>
                </a:lnTo>
                <a:lnTo>
                  <a:pt x="415855" y="37015"/>
                </a:lnTo>
                <a:lnTo>
                  <a:pt x="419007" y="42553"/>
                </a:lnTo>
                <a:lnTo>
                  <a:pt x="420711" y="45534"/>
                </a:lnTo>
                <a:lnTo>
                  <a:pt x="421798" y="49517"/>
                </a:lnTo>
                <a:lnTo>
                  <a:pt x="422266" y="54501"/>
                </a:lnTo>
                <a:lnTo>
                  <a:pt x="384248" y="54501"/>
                </a:lnTo>
                <a:lnTo>
                  <a:pt x="380542" y="34502"/>
                </a:lnTo>
                <a:lnTo>
                  <a:pt x="378840" y="36624"/>
                </a:lnTo>
                <a:lnTo>
                  <a:pt x="373408" y="47694"/>
                </a:lnTo>
                <a:lnTo>
                  <a:pt x="371597" y="61273"/>
                </a:lnTo>
                <a:lnTo>
                  <a:pt x="371649" y="63797"/>
                </a:lnTo>
                <a:lnTo>
                  <a:pt x="374171" y="77140"/>
                </a:lnTo>
                <a:lnTo>
                  <a:pt x="380478" y="87310"/>
                </a:lnTo>
                <a:lnTo>
                  <a:pt x="386399" y="93507"/>
                </a:lnTo>
                <a:lnTo>
                  <a:pt x="393619" y="96606"/>
                </a:lnTo>
                <a:lnTo>
                  <a:pt x="405632" y="96606"/>
                </a:lnTo>
                <a:lnTo>
                  <a:pt x="408763" y="96266"/>
                </a:lnTo>
                <a:lnTo>
                  <a:pt x="411532" y="95584"/>
                </a:lnTo>
                <a:lnTo>
                  <a:pt x="416686" y="94391"/>
                </a:lnTo>
                <a:lnTo>
                  <a:pt x="421009" y="92091"/>
                </a:lnTo>
                <a:lnTo>
                  <a:pt x="424502" y="88684"/>
                </a:lnTo>
                <a:lnTo>
                  <a:pt x="426589" y="86724"/>
                </a:lnTo>
                <a:lnTo>
                  <a:pt x="428475" y="84200"/>
                </a:lnTo>
                <a:lnTo>
                  <a:pt x="430157" y="81112"/>
                </a:lnTo>
                <a:lnTo>
                  <a:pt x="431840" y="78024"/>
                </a:lnTo>
                <a:lnTo>
                  <a:pt x="432830" y="75223"/>
                </a:lnTo>
                <a:lnTo>
                  <a:pt x="433128" y="72710"/>
                </a:lnTo>
                <a:lnTo>
                  <a:pt x="421819" y="72710"/>
                </a:lnTo>
                <a:lnTo>
                  <a:pt x="420967" y="75734"/>
                </a:lnTo>
                <a:lnTo>
                  <a:pt x="419518" y="78397"/>
                </a:lnTo>
                <a:lnTo>
                  <a:pt x="417474" y="80697"/>
                </a:lnTo>
                <a:lnTo>
                  <a:pt x="413896" y="84658"/>
                </a:lnTo>
                <a:lnTo>
                  <a:pt x="409103" y="86639"/>
                </a:lnTo>
                <a:lnTo>
                  <a:pt x="396665" y="86639"/>
                </a:lnTo>
                <a:lnTo>
                  <a:pt x="391916" y="84541"/>
                </a:lnTo>
                <a:lnTo>
                  <a:pt x="388849" y="80345"/>
                </a:lnTo>
                <a:lnTo>
                  <a:pt x="385781" y="76150"/>
                </a:lnTo>
                <a:lnTo>
                  <a:pt x="384142" y="70580"/>
                </a:lnTo>
                <a:lnTo>
                  <a:pt x="383928" y="63637"/>
                </a:lnTo>
                <a:lnTo>
                  <a:pt x="434086" y="63637"/>
                </a:lnTo>
                <a:close/>
              </a:path>
              <a:path w="2262893" h="123122">
                <a:moveTo>
                  <a:pt x="527322" y="78109"/>
                </a:moveTo>
                <a:lnTo>
                  <a:pt x="524489" y="83881"/>
                </a:lnTo>
                <a:lnTo>
                  <a:pt x="519260" y="86767"/>
                </a:lnTo>
                <a:lnTo>
                  <a:pt x="504692" y="86767"/>
                </a:lnTo>
                <a:lnTo>
                  <a:pt x="499623" y="84339"/>
                </a:lnTo>
                <a:lnTo>
                  <a:pt x="496428" y="79483"/>
                </a:lnTo>
                <a:lnTo>
                  <a:pt x="501135" y="96670"/>
                </a:lnTo>
                <a:lnTo>
                  <a:pt x="512770" y="96622"/>
                </a:lnTo>
                <a:lnTo>
                  <a:pt x="526085" y="93598"/>
                </a:lnTo>
                <a:lnTo>
                  <a:pt x="527322" y="78109"/>
                </a:lnTo>
                <a:close/>
              </a:path>
              <a:path w="2262893" h="123122">
                <a:moveTo>
                  <a:pt x="479815" y="61465"/>
                </a:moveTo>
                <a:lnTo>
                  <a:pt x="479843" y="63311"/>
                </a:lnTo>
                <a:lnTo>
                  <a:pt x="482139" y="76668"/>
                </a:lnTo>
                <a:lnTo>
                  <a:pt x="488121" y="87118"/>
                </a:lnTo>
                <a:lnTo>
                  <a:pt x="493659" y="93486"/>
                </a:lnTo>
                <a:lnTo>
                  <a:pt x="501135" y="96670"/>
                </a:lnTo>
                <a:lnTo>
                  <a:pt x="496428" y="79483"/>
                </a:lnTo>
                <a:lnTo>
                  <a:pt x="493233" y="74627"/>
                </a:lnTo>
                <a:lnTo>
                  <a:pt x="491635" y="68557"/>
                </a:lnTo>
                <a:lnTo>
                  <a:pt x="491635" y="53691"/>
                </a:lnTo>
                <a:lnTo>
                  <a:pt x="493233" y="47217"/>
                </a:lnTo>
                <a:lnTo>
                  <a:pt x="496428" y="41850"/>
                </a:lnTo>
                <a:lnTo>
                  <a:pt x="499623" y="36483"/>
                </a:lnTo>
                <a:lnTo>
                  <a:pt x="504734" y="33799"/>
                </a:lnTo>
                <a:lnTo>
                  <a:pt x="519686" y="33799"/>
                </a:lnTo>
                <a:lnTo>
                  <a:pt x="525266" y="36951"/>
                </a:lnTo>
                <a:lnTo>
                  <a:pt x="528504" y="43255"/>
                </a:lnTo>
                <a:lnTo>
                  <a:pt x="530548" y="47259"/>
                </a:lnTo>
                <a:lnTo>
                  <a:pt x="531571" y="52456"/>
                </a:lnTo>
                <a:lnTo>
                  <a:pt x="531571" y="65916"/>
                </a:lnTo>
                <a:lnTo>
                  <a:pt x="530154" y="72338"/>
                </a:lnTo>
                <a:lnTo>
                  <a:pt x="527322" y="78109"/>
                </a:lnTo>
                <a:lnTo>
                  <a:pt x="526085" y="93598"/>
                </a:lnTo>
                <a:lnTo>
                  <a:pt x="535532" y="85872"/>
                </a:lnTo>
                <a:lnTo>
                  <a:pt x="537191" y="83450"/>
                </a:lnTo>
                <a:lnTo>
                  <a:pt x="541985" y="72129"/>
                </a:lnTo>
                <a:lnTo>
                  <a:pt x="543583" y="58526"/>
                </a:lnTo>
                <a:lnTo>
                  <a:pt x="543530" y="55956"/>
                </a:lnTo>
                <a:lnTo>
                  <a:pt x="540936" y="42499"/>
                </a:lnTo>
                <a:lnTo>
                  <a:pt x="534446" y="32585"/>
                </a:lnTo>
                <a:lnTo>
                  <a:pt x="528355" y="26707"/>
                </a:lnTo>
                <a:lnTo>
                  <a:pt x="520900" y="23768"/>
                </a:lnTo>
                <a:lnTo>
                  <a:pt x="511807" y="23769"/>
                </a:lnTo>
                <a:lnTo>
                  <a:pt x="498714" y="26372"/>
                </a:lnTo>
                <a:lnTo>
                  <a:pt x="488569" y="33991"/>
                </a:lnTo>
                <a:lnTo>
                  <a:pt x="486607" y="36526"/>
                </a:lnTo>
                <a:lnTo>
                  <a:pt x="481513" y="47632"/>
                </a:lnTo>
                <a:lnTo>
                  <a:pt x="479815" y="61465"/>
                </a:lnTo>
                <a:close/>
              </a:path>
              <a:path w="2262893" h="123122">
                <a:moveTo>
                  <a:pt x="616403" y="25749"/>
                </a:moveTo>
                <a:lnTo>
                  <a:pt x="603816" y="25749"/>
                </a:lnTo>
                <a:lnTo>
                  <a:pt x="584710" y="81464"/>
                </a:lnTo>
                <a:lnTo>
                  <a:pt x="566436" y="25749"/>
                </a:lnTo>
                <a:lnTo>
                  <a:pt x="553082" y="25749"/>
                </a:lnTo>
                <a:lnTo>
                  <a:pt x="578321" y="94178"/>
                </a:lnTo>
                <a:lnTo>
                  <a:pt x="590589" y="94178"/>
                </a:lnTo>
                <a:lnTo>
                  <a:pt x="616403" y="25749"/>
                </a:lnTo>
                <a:close/>
              </a:path>
              <a:path w="2262893" h="123122">
                <a:moveTo>
                  <a:pt x="641606" y="26817"/>
                </a:moveTo>
                <a:lnTo>
                  <a:pt x="631355" y="34502"/>
                </a:lnTo>
                <a:lnTo>
                  <a:pt x="635061" y="54501"/>
                </a:lnTo>
                <a:lnTo>
                  <a:pt x="635273" y="48622"/>
                </a:lnTo>
                <a:lnTo>
                  <a:pt x="637169" y="43777"/>
                </a:lnTo>
                <a:lnTo>
                  <a:pt x="640747" y="39965"/>
                </a:lnTo>
                <a:lnTo>
                  <a:pt x="644326" y="36153"/>
                </a:lnTo>
                <a:lnTo>
                  <a:pt x="641606" y="26817"/>
                </a:lnTo>
                <a:close/>
              </a:path>
              <a:path w="2262893" h="123122">
                <a:moveTo>
                  <a:pt x="684899" y="63637"/>
                </a:moveTo>
                <a:lnTo>
                  <a:pt x="684899" y="56737"/>
                </a:lnTo>
                <a:lnTo>
                  <a:pt x="684559" y="51711"/>
                </a:lnTo>
                <a:lnTo>
                  <a:pt x="683877" y="48559"/>
                </a:lnTo>
                <a:lnTo>
                  <a:pt x="683110" y="43958"/>
                </a:lnTo>
                <a:lnTo>
                  <a:pt x="681577" y="39933"/>
                </a:lnTo>
                <a:lnTo>
                  <a:pt x="679277" y="36483"/>
                </a:lnTo>
                <a:lnTo>
                  <a:pt x="676891" y="32862"/>
                </a:lnTo>
                <a:lnTo>
                  <a:pt x="673420" y="29912"/>
                </a:lnTo>
                <a:lnTo>
                  <a:pt x="668862" y="27633"/>
                </a:lnTo>
                <a:lnTo>
                  <a:pt x="664304" y="25355"/>
                </a:lnTo>
                <a:lnTo>
                  <a:pt x="659597" y="24215"/>
                </a:lnTo>
                <a:lnTo>
                  <a:pt x="654573" y="24216"/>
                </a:lnTo>
                <a:lnTo>
                  <a:pt x="641606" y="26817"/>
                </a:lnTo>
                <a:lnTo>
                  <a:pt x="644326" y="36153"/>
                </a:lnTo>
                <a:lnTo>
                  <a:pt x="648755" y="34247"/>
                </a:lnTo>
                <a:lnTo>
                  <a:pt x="661407" y="34247"/>
                </a:lnTo>
                <a:lnTo>
                  <a:pt x="666668" y="37015"/>
                </a:lnTo>
                <a:lnTo>
                  <a:pt x="669820" y="42553"/>
                </a:lnTo>
                <a:lnTo>
                  <a:pt x="671524" y="45534"/>
                </a:lnTo>
                <a:lnTo>
                  <a:pt x="672610" y="49517"/>
                </a:lnTo>
                <a:lnTo>
                  <a:pt x="673079" y="54501"/>
                </a:lnTo>
                <a:lnTo>
                  <a:pt x="635061" y="54501"/>
                </a:lnTo>
                <a:lnTo>
                  <a:pt x="631355" y="34502"/>
                </a:lnTo>
                <a:lnTo>
                  <a:pt x="629653" y="36624"/>
                </a:lnTo>
                <a:lnTo>
                  <a:pt x="624220" y="47694"/>
                </a:lnTo>
                <a:lnTo>
                  <a:pt x="622409" y="61273"/>
                </a:lnTo>
                <a:lnTo>
                  <a:pt x="622462" y="63797"/>
                </a:lnTo>
                <a:lnTo>
                  <a:pt x="624983" y="77140"/>
                </a:lnTo>
                <a:lnTo>
                  <a:pt x="631291" y="87310"/>
                </a:lnTo>
                <a:lnTo>
                  <a:pt x="637212" y="93508"/>
                </a:lnTo>
                <a:lnTo>
                  <a:pt x="644432" y="96606"/>
                </a:lnTo>
                <a:lnTo>
                  <a:pt x="656444" y="96606"/>
                </a:lnTo>
                <a:lnTo>
                  <a:pt x="659575" y="96266"/>
                </a:lnTo>
                <a:lnTo>
                  <a:pt x="662344" y="95584"/>
                </a:lnTo>
                <a:lnTo>
                  <a:pt x="667498" y="94391"/>
                </a:lnTo>
                <a:lnTo>
                  <a:pt x="671822" y="92091"/>
                </a:lnTo>
                <a:lnTo>
                  <a:pt x="675315" y="88684"/>
                </a:lnTo>
                <a:lnTo>
                  <a:pt x="677402" y="86724"/>
                </a:lnTo>
                <a:lnTo>
                  <a:pt x="679287" y="84200"/>
                </a:lnTo>
                <a:lnTo>
                  <a:pt x="680970" y="81112"/>
                </a:lnTo>
                <a:lnTo>
                  <a:pt x="682652" y="78024"/>
                </a:lnTo>
                <a:lnTo>
                  <a:pt x="683643" y="75223"/>
                </a:lnTo>
                <a:lnTo>
                  <a:pt x="683941" y="72710"/>
                </a:lnTo>
                <a:lnTo>
                  <a:pt x="672631" y="72710"/>
                </a:lnTo>
                <a:lnTo>
                  <a:pt x="671779" y="75735"/>
                </a:lnTo>
                <a:lnTo>
                  <a:pt x="670331" y="78397"/>
                </a:lnTo>
                <a:lnTo>
                  <a:pt x="668287" y="80697"/>
                </a:lnTo>
                <a:lnTo>
                  <a:pt x="664708" y="84658"/>
                </a:lnTo>
                <a:lnTo>
                  <a:pt x="659916" y="86639"/>
                </a:lnTo>
                <a:lnTo>
                  <a:pt x="647477" y="86639"/>
                </a:lnTo>
                <a:lnTo>
                  <a:pt x="642728" y="84541"/>
                </a:lnTo>
                <a:lnTo>
                  <a:pt x="639661" y="80345"/>
                </a:lnTo>
                <a:lnTo>
                  <a:pt x="636594" y="76150"/>
                </a:lnTo>
                <a:lnTo>
                  <a:pt x="634954" y="70581"/>
                </a:lnTo>
                <a:lnTo>
                  <a:pt x="634741" y="63637"/>
                </a:lnTo>
                <a:lnTo>
                  <a:pt x="684899" y="63637"/>
                </a:lnTo>
                <a:close/>
              </a:path>
              <a:path w="2262893" h="123122">
                <a:moveTo>
                  <a:pt x="702897" y="25749"/>
                </a:moveTo>
                <a:lnTo>
                  <a:pt x="702897" y="94178"/>
                </a:lnTo>
                <a:lnTo>
                  <a:pt x="714398" y="94178"/>
                </a:lnTo>
                <a:lnTo>
                  <a:pt x="714398" y="49964"/>
                </a:lnTo>
                <a:lnTo>
                  <a:pt x="715953" y="45673"/>
                </a:lnTo>
                <a:lnTo>
                  <a:pt x="719063" y="41946"/>
                </a:lnTo>
                <a:lnTo>
                  <a:pt x="722172" y="38218"/>
                </a:lnTo>
                <a:lnTo>
                  <a:pt x="726624" y="36355"/>
                </a:lnTo>
                <a:lnTo>
                  <a:pt x="733727" y="36376"/>
                </a:lnTo>
                <a:lnTo>
                  <a:pt x="736187" y="36674"/>
                </a:lnTo>
                <a:lnTo>
                  <a:pt x="736187" y="24535"/>
                </a:lnTo>
                <a:lnTo>
                  <a:pt x="734951" y="24407"/>
                </a:lnTo>
                <a:lnTo>
                  <a:pt x="732480" y="24215"/>
                </a:lnTo>
                <a:lnTo>
                  <a:pt x="727923" y="24215"/>
                </a:lnTo>
                <a:lnTo>
                  <a:pt x="723897" y="25866"/>
                </a:lnTo>
                <a:lnTo>
                  <a:pt x="720404" y="29167"/>
                </a:lnTo>
                <a:lnTo>
                  <a:pt x="716911" y="32468"/>
                </a:lnTo>
                <a:lnTo>
                  <a:pt x="714718" y="35269"/>
                </a:lnTo>
                <a:lnTo>
                  <a:pt x="713823" y="37569"/>
                </a:lnTo>
                <a:lnTo>
                  <a:pt x="713823" y="25749"/>
                </a:lnTo>
                <a:lnTo>
                  <a:pt x="702897" y="25749"/>
                </a:lnTo>
                <a:close/>
              </a:path>
              <a:path w="2262893" h="123122">
                <a:moveTo>
                  <a:pt x="811626" y="26068"/>
                </a:moveTo>
                <a:lnTo>
                  <a:pt x="811626" y="94178"/>
                </a:lnTo>
                <a:lnTo>
                  <a:pt x="823319" y="94178"/>
                </a:lnTo>
                <a:lnTo>
                  <a:pt x="823319" y="26068"/>
                </a:lnTo>
                <a:lnTo>
                  <a:pt x="811626" y="26068"/>
                </a:lnTo>
                <a:close/>
              </a:path>
              <a:path w="2262893" h="123122">
                <a:moveTo>
                  <a:pt x="811626" y="319"/>
                </a:moveTo>
                <a:lnTo>
                  <a:pt x="811626" y="13353"/>
                </a:lnTo>
                <a:lnTo>
                  <a:pt x="823319" y="13353"/>
                </a:lnTo>
                <a:lnTo>
                  <a:pt x="823319" y="319"/>
                </a:lnTo>
                <a:lnTo>
                  <a:pt x="811626" y="319"/>
                </a:lnTo>
                <a:close/>
              </a:path>
              <a:path w="2262893" h="123122">
                <a:moveTo>
                  <a:pt x="968753" y="26817"/>
                </a:moveTo>
                <a:lnTo>
                  <a:pt x="958502" y="34502"/>
                </a:lnTo>
                <a:lnTo>
                  <a:pt x="962208" y="54501"/>
                </a:lnTo>
                <a:lnTo>
                  <a:pt x="962421" y="48622"/>
                </a:lnTo>
                <a:lnTo>
                  <a:pt x="964316" y="43777"/>
                </a:lnTo>
                <a:lnTo>
                  <a:pt x="967894" y="39965"/>
                </a:lnTo>
                <a:lnTo>
                  <a:pt x="971473" y="36153"/>
                </a:lnTo>
                <a:lnTo>
                  <a:pt x="968753" y="26817"/>
                </a:lnTo>
                <a:close/>
              </a:path>
              <a:path w="2262893" h="123122">
                <a:moveTo>
                  <a:pt x="1012046" y="63637"/>
                </a:moveTo>
                <a:lnTo>
                  <a:pt x="1012046" y="56737"/>
                </a:lnTo>
                <a:lnTo>
                  <a:pt x="1011706" y="51711"/>
                </a:lnTo>
                <a:lnTo>
                  <a:pt x="1011024" y="48559"/>
                </a:lnTo>
                <a:lnTo>
                  <a:pt x="1010257" y="43958"/>
                </a:lnTo>
                <a:lnTo>
                  <a:pt x="1008724" y="39933"/>
                </a:lnTo>
                <a:lnTo>
                  <a:pt x="1006424" y="36483"/>
                </a:lnTo>
                <a:lnTo>
                  <a:pt x="1004038" y="32862"/>
                </a:lnTo>
                <a:lnTo>
                  <a:pt x="1000566" y="29912"/>
                </a:lnTo>
                <a:lnTo>
                  <a:pt x="996009" y="27634"/>
                </a:lnTo>
                <a:lnTo>
                  <a:pt x="991451" y="25355"/>
                </a:lnTo>
                <a:lnTo>
                  <a:pt x="986744" y="24215"/>
                </a:lnTo>
                <a:lnTo>
                  <a:pt x="981720" y="24216"/>
                </a:lnTo>
                <a:lnTo>
                  <a:pt x="968753" y="26817"/>
                </a:lnTo>
                <a:lnTo>
                  <a:pt x="971473" y="36153"/>
                </a:lnTo>
                <a:lnTo>
                  <a:pt x="975903" y="34247"/>
                </a:lnTo>
                <a:lnTo>
                  <a:pt x="988554" y="34247"/>
                </a:lnTo>
                <a:lnTo>
                  <a:pt x="993815" y="37015"/>
                </a:lnTo>
                <a:lnTo>
                  <a:pt x="996967" y="42553"/>
                </a:lnTo>
                <a:lnTo>
                  <a:pt x="998670" y="45534"/>
                </a:lnTo>
                <a:lnTo>
                  <a:pt x="999757" y="49517"/>
                </a:lnTo>
                <a:lnTo>
                  <a:pt x="1000226" y="54501"/>
                </a:lnTo>
                <a:lnTo>
                  <a:pt x="962208" y="54501"/>
                </a:lnTo>
                <a:lnTo>
                  <a:pt x="958502" y="34502"/>
                </a:lnTo>
                <a:lnTo>
                  <a:pt x="956800" y="36624"/>
                </a:lnTo>
                <a:lnTo>
                  <a:pt x="951367" y="47694"/>
                </a:lnTo>
                <a:lnTo>
                  <a:pt x="949556" y="61273"/>
                </a:lnTo>
                <a:lnTo>
                  <a:pt x="949609" y="63797"/>
                </a:lnTo>
                <a:lnTo>
                  <a:pt x="952130" y="77140"/>
                </a:lnTo>
                <a:lnTo>
                  <a:pt x="958438" y="87310"/>
                </a:lnTo>
                <a:lnTo>
                  <a:pt x="964359" y="93508"/>
                </a:lnTo>
                <a:lnTo>
                  <a:pt x="971579" y="96606"/>
                </a:lnTo>
                <a:lnTo>
                  <a:pt x="983591" y="96606"/>
                </a:lnTo>
                <a:lnTo>
                  <a:pt x="986722" y="96266"/>
                </a:lnTo>
                <a:lnTo>
                  <a:pt x="989491" y="95584"/>
                </a:lnTo>
                <a:lnTo>
                  <a:pt x="994645" y="94391"/>
                </a:lnTo>
                <a:lnTo>
                  <a:pt x="998969" y="92091"/>
                </a:lnTo>
                <a:lnTo>
                  <a:pt x="1002462" y="88684"/>
                </a:lnTo>
                <a:lnTo>
                  <a:pt x="1004549" y="86724"/>
                </a:lnTo>
                <a:lnTo>
                  <a:pt x="1006434" y="84200"/>
                </a:lnTo>
                <a:lnTo>
                  <a:pt x="1008117" y="81112"/>
                </a:lnTo>
                <a:lnTo>
                  <a:pt x="1009799" y="78024"/>
                </a:lnTo>
                <a:lnTo>
                  <a:pt x="1010790" y="75223"/>
                </a:lnTo>
                <a:lnTo>
                  <a:pt x="1011088" y="72710"/>
                </a:lnTo>
                <a:lnTo>
                  <a:pt x="999778" y="72710"/>
                </a:lnTo>
                <a:lnTo>
                  <a:pt x="998926" y="75735"/>
                </a:lnTo>
                <a:lnTo>
                  <a:pt x="997478" y="78397"/>
                </a:lnTo>
                <a:lnTo>
                  <a:pt x="995434" y="80697"/>
                </a:lnTo>
                <a:lnTo>
                  <a:pt x="991855" y="84658"/>
                </a:lnTo>
                <a:lnTo>
                  <a:pt x="987063" y="86639"/>
                </a:lnTo>
                <a:lnTo>
                  <a:pt x="974625" y="86639"/>
                </a:lnTo>
                <a:lnTo>
                  <a:pt x="969875" y="84541"/>
                </a:lnTo>
                <a:lnTo>
                  <a:pt x="966808" y="80346"/>
                </a:lnTo>
                <a:lnTo>
                  <a:pt x="963741" y="76150"/>
                </a:lnTo>
                <a:lnTo>
                  <a:pt x="962101" y="70581"/>
                </a:lnTo>
                <a:lnTo>
                  <a:pt x="961888" y="63637"/>
                </a:lnTo>
                <a:lnTo>
                  <a:pt x="1012046" y="63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829514" y="5276692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285740" y="527610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73306" y="5281851"/>
            <a:ext cx="10629" cy="0"/>
          </a:xfrm>
          <a:custGeom>
            <a:avLst/>
            <a:gdLst/>
            <a:ahLst/>
            <a:cxnLst/>
            <a:rect l="l" t="t" r="r" b="b"/>
            <a:pathLst>
              <a:path w="11692">
                <a:moveTo>
                  <a:pt x="0" y="0"/>
                </a:moveTo>
                <a:lnTo>
                  <a:pt x="11692" y="0"/>
                </a:lnTo>
              </a:path>
            </a:pathLst>
          </a:custGeom>
          <a:ln w="143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138305" y="5276100"/>
            <a:ext cx="0" cy="82817"/>
          </a:xfrm>
          <a:custGeom>
            <a:avLst/>
            <a:gdLst/>
            <a:ahLst/>
            <a:cxnLst/>
            <a:rect l="l" t="t" r="r" b="b"/>
            <a:pathLst>
              <a:path h="93859">
                <a:moveTo>
                  <a:pt x="0" y="0"/>
                </a:moveTo>
                <a:lnTo>
                  <a:pt x="0" y="93859"/>
                </a:lnTo>
              </a:path>
            </a:pathLst>
          </a:custGeom>
          <a:ln w="127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086356" y="5391277"/>
            <a:ext cx="950751" cy="108637"/>
          </a:xfrm>
          <a:custGeom>
            <a:avLst/>
            <a:gdLst/>
            <a:ahLst/>
            <a:cxnLst/>
            <a:rect l="l" t="t" r="r" b="b"/>
            <a:pathLst>
              <a:path w="1045826" h="123122">
                <a:moveTo>
                  <a:pt x="855715" y="25749"/>
                </a:moveTo>
                <a:lnTo>
                  <a:pt x="844341" y="25749"/>
                </a:lnTo>
                <a:lnTo>
                  <a:pt x="844341" y="94178"/>
                </a:lnTo>
                <a:lnTo>
                  <a:pt x="855842" y="94178"/>
                </a:lnTo>
                <a:lnTo>
                  <a:pt x="855842" y="49070"/>
                </a:lnTo>
                <a:lnTo>
                  <a:pt x="857621" y="42979"/>
                </a:lnTo>
                <a:lnTo>
                  <a:pt x="861177" y="39614"/>
                </a:lnTo>
                <a:lnTo>
                  <a:pt x="864734" y="36248"/>
                </a:lnTo>
                <a:lnTo>
                  <a:pt x="868685" y="34566"/>
                </a:lnTo>
                <a:lnTo>
                  <a:pt x="877801" y="34566"/>
                </a:lnTo>
                <a:lnTo>
                  <a:pt x="881060" y="36163"/>
                </a:lnTo>
                <a:lnTo>
                  <a:pt x="882806" y="39358"/>
                </a:lnTo>
                <a:lnTo>
                  <a:pt x="883913" y="41488"/>
                </a:lnTo>
                <a:lnTo>
                  <a:pt x="884468" y="44874"/>
                </a:lnTo>
                <a:lnTo>
                  <a:pt x="884468" y="94178"/>
                </a:lnTo>
                <a:lnTo>
                  <a:pt x="896161" y="94178"/>
                </a:lnTo>
                <a:lnTo>
                  <a:pt x="896161" y="47302"/>
                </a:lnTo>
                <a:lnTo>
                  <a:pt x="897790" y="42254"/>
                </a:lnTo>
                <a:lnTo>
                  <a:pt x="901049" y="39230"/>
                </a:lnTo>
                <a:lnTo>
                  <a:pt x="904307" y="36206"/>
                </a:lnTo>
                <a:lnTo>
                  <a:pt x="908194" y="34694"/>
                </a:lnTo>
                <a:lnTo>
                  <a:pt x="915990" y="34694"/>
                </a:lnTo>
                <a:lnTo>
                  <a:pt x="918769" y="35546"/>
                </a:lnTo>
                <a:lnTo>
                  <a:pt x="921047" y="37250"/>
                </a:lnTo>
                <a:lnTo>
                  <a:pt x="923327" y="38953"/>
                </a:lnTo>
                <a:lnTo>
                  <a:pt x="924466" y="42084"/>
                </a:lnTo>
                <a:lnTo>
                  <a:pt x="924466" y="94178"/>
                </a:lnTo>
                <a:lnTo>
                  <a:pt x="936415" y="94178"/>
                </a:lnTo>
                <a:lnTo>
                  <a:pt x="936415" y="42574"/>
                </a:lnTo>
                <a:lnTo>
                  <a:pt x="935520" y="37761"/>
                </a:lnTo>
                <a:lnTo>
                  <a:pt x="933731" y="34183"/>
                </a:lnTo>
                <a:lnTo>
                  <a:pt x="930409" y="27538"/>
                </a:lnTo>
                <a:lnTo>
                  <a:pt x="924147" y="24215"/>
                </a:lnTo>
                <a:lnTo>
                  <a:pt x="910644" y="24215"/>
                </a:lnTo>
                <a:lnTo>
                  <a:pt x="906767" y="25099"/>
                </a:lnTo>
                <a:lnTo>
                  <a:pt x="903317" y="26867"/>
                </a:lnTo>
                <a:lnTo>
                  <a:pt x="899866" y="28635"/>
                </a:lnTo>
                <a:lnTo>
                  <a:pt x="896863" y="31350"/>
                </a:lnTo>
                <a:lnTo>
                  <a:pt x="894308" y="35013"/>
                </a:lnTo>
                <a:lnTo>
                  <a:pt x="892774" y="32032"/>
                </a:lnTo>
                <a:lnTo>
                  <a:pt x="891070" y="29774"/>
                </a:lnTo>
                <a:lnTo>
                  <a:pt x="889196" y="28241"/>
                </a:lnTo>
                <a:lnTo>
                  <a:pt x="885873" y="25557"/>
                </a:lnTo>
                <a:lnTo>
                  <a:pt x="881486" y="24215"/>
                </a:lnTo>
                <a:lnTo>
                  <a:pt x="871220" y="24215"/>
                </a:lnTo>
                <a:lnTo>
                  <a:pt x="866918" y="25514"/>
                </a:lnTo>
                <a:lnTo>
                  <a:pt x="863126" y="28113"/>
                </a:lnTo>
                <a:lnTo>
                  <a:pt x="860911" y="29646"/>
                </a:lnTo>
                <a:lnTo>
                  <a:pt x="858441" y="32095"/>
                </a:lnTo>
                <a:lnTo>
                  <a:pt x="855715" y="35460"/>
                </a:lnTo>
                <a:lnTo>
                  <a:pt x="855715" y="25749"/>
                </a:lnTo>
                <a:close/>
              </a:path>
              <a:path w="1045826" h="123122">
                <a:moveTo>
                  <a:pt x="795013" y="95265"/>
                </a:moveTo>
                <a:lnTo>
                  <a:pt x="798219" y="95179"/>
                </a:lnTo>
                <a:lnTo>
                  <a:pt x="801073" y="94839"/>
                </a:lnTo>
                <a:lnTo>
                  <a:pt x="803767" y="94178"/>
                </a:lnTo>
                <a:lnTo>
                  <a:pt x="803767" y="85106"/>
                </a:lnTo>
                <a:lnTo>
                  <a:pt x="800295" y="85297"/>
                </a:lnTo>
                <a:lnTo>
                  <a:pt x="797654" y="85297"/>
                </a:lnTo>
                <a:lnTo>
                  <a:pt x="795269" y="84594"/>
                </a:lnTo>
                <a:lnTo>
                  <a:pt x="792841" y="82188"/>
                </a:lnTo>
                <a:lnTo>
                  <a:pt x="792841" y="35141"/>
                </a:lnTo>
                <a:lnTo>
                  <a:pt x="803767" y="35141"/>
                </a:lnTo>
                <a:lnTo>
                  <a:pt x="803767" y="25749"/>
                </a:lnTo>
                <a:lnTo>
                  <a:pt x="792841" y="25749"/>
                </a:lnTo>
                <a:lnTo>
                  <a:pt x="792841" y="6645"/>
                </a:lnTo>
                <a:lnTo>
                  <a:pt x="781212" y="6645"/>
                </a:lnTo>
                <a:lnTo>
                  <a:pt x="781212" y="25749"/>
                </a:lnTo>
                <a:lnTo>
                  <a:pt x="771947" y="25749"/>
                </a:lnTo>
                <a:lnTo>
                  <a:pt x="771947" y="35141"/>
                </a:lnTo>
                <a:lnTo>
                  <a:pt x="781212" y="35141"/>
                </a:lnTo>
                <a:lnTo>
                  <a:pt x="781212" y="84829"/>
                </a:lnTo>
                <a:lnTo>
                  <a:pt x="782170" y="88396"/>
                </a:lnTo>
                <a:lnTo>
                  <a:pt x="784087" y="91143"/>
                </a:lnTo>
                <a:lnTo>
                  <a:pt x="786004" y="93891"/>
                </a:lnTo>
                <a:lnTo>
                  <a:pt x="789646" y="95265"/>
                </a:lnTo>
                <a:lnTo>
                  <a:pt x="795013" y="95265"/>
                </a:lnTo>
                <a:close/>
              </a:path>
              <a:path w="1045826" h="123122">
                <a:moveTo>
                  <a:pt x="23726" y="34055"/>
                </a:moveTo>
                <a:lnTo>
                  <a:pt x="36420" y="34055"/>
                </a:lnTo>
                <a:lnTo>
                  <a:pt x="40318" y="35450"/>
                </a:lnTo>
                <a:lnTo>
                  <a:pt x="42745" y="38240"/>
                </a:lnTo>
                <a:lnTo>
                  <a:pt x="45174" y="41030"/>
                </a:lnTo>
                <a:lnTo>
                  <a:pt x="46729" y="44533"/>
                </a:lnTo>
                <a:lnTo>
                  <a:pt x="47410" y="48750"/>
                </a:lnTo>
                <a:lnTo>
                  <a:pt x="58592" y="48750"/>
                </a:lnTo>
                <a:lnTo>
                  <a:pt x="57612" y="39592"/>
                </a:lnTo>
                <a:lnTo>
                  <a:pt x="54705" y="33139"/>
                </a:lnTo>
                <a:lnTo>
                  <a:pt x="49870" y="29390"/>
                </a:lnTo>
                <a:lnTo>
                  <a:pt x="45036" y="25642"/>
                </a:lnTo>
                <a:lnTo>
                  <a:pt x="38763" y="23768"/>
                </a:lnTo>
                <a:lnTo>
                  <a:pt x="22022" y="23768"/>
                </a:lnTo>
                <a:lnTo>
                  <a:pt x="14589" y="27112"/>
                </a:lnTo>
                <a:lnTo>
                  <a:pt x="8753" y="33799"/>
                </a:lnTo>
                <a:lnTo>
                  <a:pt x="6541" y="36666"/>
                </a:lnTo>
                <a:lnTo>
                  <a:pt x="1635" y="47765"/>
                </a:lnTo>
                <a:lnTo>
                  <a:pt x="0" y="61848"/>
                </a:lnTo>
                <a:lnTo>
                  <a:pt x="1" y="62271"/>
                </a:lnTo>
                <a:lnTo>
                  <a:pt x="2054" y="75498"/>
                </a:lnTo>
                <a:lnTo>
                  <a:pt x="7986" y="86351"/>
                </a:lnTo>
                <a:lnTo>
                  <a:pt x="13311" y="92890"/>
                </a:lnTo>
                <a:lnTo>
                  <a:pt x="20446" y="96159"/>
                </a:lnTo>
                <a:lnTo>
                  <a:pt x="37357" y="96159"/>
                </a:lnTo>
                <a:lnTo>
                  <a:pt x="43896" y="94061"/>
                </a:lnTo>
                <a:lnTo>
                  <a:pt x="49008" y="89866"/>
                </a:lnTo>
                <a:lnTo>
                  <a:pt x="54119" y="85670"/>
                </a:lnTo>
                <a:lnTo>
                  <a:pt x="57314" y="79036"/>
                </a:lnTo>
                <a:lnTo>
                  <a:pt x="58592" y="69963"/>
                </a:lnTo>
                <a:lnTo>
                  <a:pt x="47410" y="69963"/>
                </a:lnTo>
                <a:lnTo>
                  <a:pt x="46345" y="75032"/>
                </a:lnTo>
                <a:lnTo>
                  <a:pt x="44418" y="79025"/>
                </a:lnTo>
                <a:lnTo>
                  <a:pt x="41627" y="81943"/>
                </a:lnTo>
                <a:lnTo>
                  <a:pt x="38838" y="84861"/>
                </a:lnTo>
                <a:lnTo>
                  <a:pt x="35057" y="86319"/>
                </a:lnTo>
                <a:lnTo>
                  <a:pt x="24067" y="86319"/>
                </a:lnTo>
                <a:lnTo>
                  <a:pt x="19509" y="83977"/>
                </a:lnTo>
                <a:lnTo>
                  <a:pt x="16612" y="79291"/>
                </a:lnTo>
                <a:lnTo>
                  <a:pt x="13716" y="74606"/>
                </a:lnTo>
                <a:lnTo>
                  <a:pt x="12268" y="68834"/>
                </a:lnTo>
                <a:lnTo>
                  <a:pt x="12268" y="55161"/>
                </a:lnTo>
                <a:lnTo>
                  <a:pt x="13290" y="49432"/>
                </a:lnTo>
                <a:lnTo>
                  <a:pt x="15335" y="44789"/>
                </a:lnTo>
                <a:lnTo>
                  <a:pt x="18487" y="37633"/>
                </a:lnTo>
                <a:lnTo>
                  <a:pt x="23726" y="34055"/>
                </a:lnTo>
                <a:close/>
              </a:path>
              <a:path w="1045826" h="123122">
                <a:moveTo>
                  <a:pt x="110050" y="36248"/>
                </a:moveTo>
                <a:lnTo>
                  <a:pt x="112137" y="39997"/>
                </a:lnTo>
                <a:lnTo>
                  <a:pt x="113414" y="42340"/>
                </a:lnTo>
                <a:lnTo>
                  <a:pt x="114053" y="46024"/>
                </a:lnTo>
                <a:lnTo>
                  <a:pt x="114053" y="94178"/>
                </a:lnTo>
                <a:lnTo>
                  <a:pt x="125874" y="94178"/>
                </a:lnTo>
                <a:lnTo>
                  <a:pt x="125874" y="43553"/>
                </a:lnTo>
                <a:lnTo>
                  <a:pt x="124916" y="38293"/>
                </a:lnTo>
                <a:lnTo>
                  <a:pt x="122999" y="34502"/>
                </a:lnTo>
                <a:lnTo>
                  <a:pt x="119464" y="27559"/>
                </a:lnTo>
                <a:lnTo>
                  <a:pt x="112733" y="24087"/>
                </a:lnTo>
                <a:lnTo>
                  <a:pt x="97270" y="24087"/>
                </a:lnTo>
                <a:lnTo>
                  <a:pt x="92649" y="25301"/>
                </a:lnTo>
                <a:lnTo>
                  <a:pt x="88943" y="27729"/>
                </a:lnTo>
                <a:lnTo>
                  <a:pt x="86770" y="29135"/>
                </a:lnTo>
                <a:lnTo>
                  <a:pt x="84320" y="31563"/>
                </a:lnTo>
                <a:lnTo>
                  <a:pt x="81594" y="35013"/>
                </a:lnTo>
                <a:lnTo>
                  <a:pt x="81594" y="0"/>
                </a:lnTo>
                <a:lnTo>
                  <a:pt x="70093" y="0"/>
                </a:lnTo>
                <a:lnTo>
                  <a:pt x="70093" y="94178"/>
                </a:lnTo>
                <a:lnTo>
                  <a:pt x="81594" y="94178"/>
                </a:lnTo>
                <a:lnTo>
                  <a:pt x="81594" y="48771"/>
                </a:lnTo>
                <a:lnTo>
                  <a:pt x="83532" y="42574"/>
                </a:lnTo>
                <a:lnTo>
                  <a:pt x="87409" y="39294"/>
                </a:lnTo>
                <a:lnTo>
                  <a:pt x="91285" y="36014"/>
                </a:lnTo>
                <a:lnTo>
                  <a:pt x="95609" y="34374"/>
                </a:lnTo>
                <a:lnTo>
                  <a:pt x="106130" y="34374"/>
                </a:lnTo>
                <a:lnTo>
                  <a:pt x="110050" y="36248"/>
                </a:lnTo>
                <a:close/>
              </a:path>
              <a:path w="1045826" h="123122">
                <a:moveTo>
                  <a:pt x="145214" y="64958"/>
                </a:moveTo>
                <a:lnTo>
                  <a:pt x="143233" y="69878"/>
                </a:lnTo>
                <a:lnTo>
                  <a:pt x="143233" y="82017"/>
                </a:lnTo>
                <a:lnTo>
                  <a:pt x="145246" y="86841"/>
                </a:lnTo>
                <a:lnTo>
                  <a:pt x="149271" y="90696"/>
                </a:lnTo>
                <a:lnTo>
                  <a:pt x="153296" y="94551"/>
                </a:lnTo>
                <a:lnTo>
                  <a:pt x="158483" y="96478"/>
                </a:lnTo>
                <a:lnTo>
                  <a:pt x="156459" y="81911"/>
                </a:lnTo>
                <a:lnTo>
                  <a:pt x="155245" y="79291"/>
                </a:lnTo>
                <a:lnTo>
                  <a:pt x="155245" y="71581"/>
                </a:lnTo>
                <a:lnTo>
                  <a:pt x="157013" y="68387"/>
                </a:lnTo>
                <a:lnTo>
                  <a:pt x="160549" y="66385"/>
                </a:lnTo>
                <a:lnTo>
                  <a:pt x="162636" y="65192"/>
                </a:lnTo>
                <a:lnTo>
                  <a:pt x="165767" y="64319"/>
                </a:lnTo>
                <a:lnTo>
                  <a:pt x="169941" y="63765"/>
                </a:lnTo>
                <a:lnTo>
                  <a:pt x="176906" y="62871"/>
                </a:lnTo>
                <a:lnTo>
                  <a:pt x="181208" y="62189"/>
                </a:lnTo>
                <a:lnTo>
                  <a:pt x="183423" y="61593"/>
                </a:lnTo>
                <a:lnTo>
                  <a:pt x="185638" y="60996"/>
                </a:lnTo>
                <a:lnTo>
                  <a:pt x="188854" y="59356"/>
                </a:lnTo>
                <a:lnTo>
                  <a:pt x="188854" y="75692"/>
                </a:lnTo>
                <a:lnTo>
                  <a:pt x="185659" y="80782"/>
                </a:lnTo>
                <a:lnTo>
                  <a:pt x="179334" y="93092"/>
                </a:lnTo>
                <a:lnTo>
                  <a:pt x="183721" y="90835"/>
                </a:lnTo>
                <a:lnTo>
                  <a:pt x="187087" y="88172"/>
                </a:lnTo>
                <a:lnTo>
                  <a:pt x="189430" y="85105"/>
                </a:lnTo>
                <a:lnTo>
                  <a:pt x="189813" y="87832"/>
                </a:lnTo>
                <a:lnTo>
                  <a:pt x="191410" y="91431"/>
                </a:lnTo>
                <a:lnTo>
                  <a:pt x="193199" y="94242"/>
                </a:lnTo>
                <a:lnTo>
                  <a:pt x="196074" y="95648"/>
                </a:lnTo>
                <a:lnTo>
                  <a:pt x="201655" y="95648"/>
                </a:lnTo>
                <a:lnTo>
                  <a:pt x="204807" y="95328"/>
                </a:lnTo>
                <a:lnTo>
                  <a:pt x="207959" y="94498"/>
                </a:lnTo>
                <a:lnTo>
                  <a:pt x="207959" y="86000"/>
                </a:lnTo>
                <a:lnTo>
                  <a:pt x="206554" y="86224"/>
                </a:lnTo>
                <a:lnTo>
                  <a:pt x="204189" y="86383"/>
                </a:lnTo>
                <a:lnTo>
                  <a:pt x="201090" y="85297"/>
                </a:lnTo>
                <a:lnTo>
                  <a:pt x="200356" y="82422"/>
                </a:lnTo>
                <a:lnTo>
                  <a:pt x="200356" y="36525"/>
                </a:lnTo>
                <a:lnTo>
                  <a:pt x="197864" y="31755"/>
                </a:lnTo>
                <a:lnTo>
                  <a:pt x="192880" y="28688"/>
                </a:lnTo>
                <a:lnTo>
                  <a:pt x="187853" y="25621"/>
                </a:lnTo>
                <a:lnTo>
                  <a:pt x="181314" y="24087"/>
                </a:lnTo>
                <a:lnTo>
                  <a:pt x="166321" y="24087"/>
                </a:lnTo>
                <a:lnTo>
                  <a:pt x="160218" y="25738"/>
                </a:lnTo>
                <a:lnTo>
                  <a:pt x="154958" y="29039"/>
                </a:lnTo>
                <a:lnTo>
                  <a:pt x="149697" y="32340"/>
                </a:lnTo>
                <a:lnTo>
                  <a:pt x="146960" y="38208"/>
                </a:lnTo>
                <a:lnTo>
                  <a:pt x="146747" y="46642"/>
                </a:lnTo>
                <a:lnTo>
                  <a:pt x="157482" y="46642"/>
                </a:lnTo>
                <a:lnTo>
                  <a:pt x="157907" y="43106"/>
                </a:lnTo>
                <a:lnTo>
                  <a:pt x="158823" y="40444"/>
                </a:lnTo>
                <a:lnTo>
                  <a:pt x="160229" y="38655"/>
                </a:lnTo>
                <a:lnTo>
                  <a:pt x="162742" y="35418"/>
                </a:lnTo>
                <a:lnTo>
                  <a:pt x="167002" y="33799"/>
                </a:lnTo>
                <a:lnTo>
                  <a:pt x="178205" y="33799"/>
                </a:lnTo>
                <a:lnTo>
                  <a:pt x="182199" y="34683"/>
                </a:lnTo>
                <a:lnTo>
                  <a:pt x="184988" y="36451"/>
                </a:lnTo>
                <a:lnTo>
                  <a:pt x="187779" y="38218"/>
                </a:lnTo>
                <a:lnTo>
                  <a:pt x="189174" y="41062"/>
                </a:lnTo>
                <a:lnTo>
                  <a:pt x="189174" y="46897"/>
                </a:lnTo>
                <a:lnTo>
                  <a:pt x="188407" y="49389"/>
                </a:lnTo>
                <a:lnTo>
                  <a:pt x="185745" y="52371"/>
                </a:lnTo>
                <a:lnTo>
                  <a:pt x="183104" y="52712"/>
                </a:lnTo>
                <a:lnTo>
                  <a:pt x="164766" y="55012"/>
                </a:lnTo>
                <a:lnTo>
                  <a:pt x="158333" y="55821"/>
                </a:lnTo>
                <a:lnTo>
                  <a:pt x="153137" y="57972"/>
                </a:lnTo>
                <a:lnTo>
                  <a:pt x="149175" y="61465"/>
                </a:lnTo>
                <a:lnTo>
                  <a:pt x="145214" y="64958"/>
                </a:lnTo>
                <a:close/>
              </a:path>
              <a:path w="1045826" h="123122">
                <a:moveTo>
                  <a:pt x="185659" y="80782"/>
                </a:moveTo>
                <a:lnTo>
                  <a:pt x="179270" y="83892"/>
                </a:lnTo>
                <a:lnTo>
                  <a:pt x="175479" y="85766"/>
                </a:lnTo>
                <a:lnTo>
                  <a:pt x="171560" y="86703"/>
                </a:lnTo>
                <a:lnTo>
                  <a:pt x="164190" y="86703"/>
                </a:lnTo>
                <a:lnTo>
                  <a:pt x="161315" y="85744"/>
                </a:lnTo>
                <a:lnTo>
                  <a:pt x="158887" y="83828"/>
                </a:lnTo>
                <a:lnTo>
                  <a:pt x="156459" y="81911"/>
                </a:lnTo>
                <a:lnTo>
                  <a:pt x="158483" y="96478"/>
                </a:lnTo>
                <a:lnTo>
                  <a:pt x="170112" y="96478"/>
                </a:lnTo>
                <a:lnTo>
                  <a:pt x="174946" y="95350"/>
                </a:lnTo>
                <a:lnTo>
                  <a:pt x="179334" y="93092"/>
                </a:lnTo>
                <a:lnTo>
                  <a:pt x="185659" y="80782"/>
                </a:lnTo>
                <a:close/>
              </a:path>
              <a:path w="1045826" h="123122">
                <a:moveTo>
                  <a:pt x="234263" y="94178"/>
                </a:moveTo>
                <a:lnTo>
                  <a:pt x="234263" y="53862"/>
                </a:lnTo>
                <a:lnTo>
                  <a:pt x="234550" y="50422"/>
                </a:lnTo>
                <a:lnTo>
                  <a:pt x="235126" y="48015"/>
                </a:lnTo>
                <a:lnTo>
                  <a:pt x="235701" y="45609"/>
                </a:lnTo>
                <a:lnTo>
                  <a:pt x="236947" y="43277"/>
                </a:lnTo>
                <a:lnTo>
                  <a:pt x="238864" y="41019"/>
                </a:lnTo>
                <a:lnTo>
                  <a:pt x="241249" y="38208"/>
                </a:lnTo>
                <a:lnTo>
                  <a:pt x="244018" y="36334"/>
                </a:lnTo>
                <a:lnTo>
                  <a:pt x="247170" y="35396"/>
                </a:lnTo>
                <a:lnTo>
                  <a:pt x="248917" y="34843"/>
                </a:lnTo>
                <a:lnTo>
                  <a:pt x="251153" y="34566"/>
                </a:lnTo>
                <a:lnTo>
                  <a:pt x="259246" y="34566"/>
                </a:lnTo>
                <a:lnTo>
                  <a:pt x="262952" y="36696"/>
                </a:lnTo>
                <a:lnTo>
                  <a:pt x="264997" y="40955"/>
                </a:lnTo>
                <a:lnTo>
                  <a:pt x="266232" y="43511"/>
                </a:lnTo>
                <a:lnTo>
                  <a:pt x="266850" y="46876"/>
                </a:lnTo>
                <a:lnTo>
                  <a:pt x="266850" y="94178"/>
                </a:lnTo>
                <a:lnTo>
                  <a:pt x="278543" y="94178"/>
                </a:lnTo>
                <a:lnTo>
                  <a:pt x="278543" y="43383"/>
                </a:lnTo>
                <a:lnTo>
                  <a:pt x="277605" y="38080"/>
                </a:lnTo>
                <a:lnTo>
                  <a:pt x="275732" y="34374"/>
                </a:lnTo>
                <a:lnTo>
                  <a:pt x="272324" y="27601"/>
                </a:lnTo>
                <a:lnTo>
                  <a:pt x="265764" y="24215"/>
                </a:lnTo>
                <a:lnTo>
                  <a:pt x="251621" y="24215"/>
                </a:lnTo>
                <a:lnTo>
                  <a:pt x="247596" y="25088"/>
                </a:lnTo>
                <a:lnTo>
                  <a:pt x="243975" y="26835"/>
                </a:lnTo>
                <a:lnTo>
                  <a:pt x="240355" y="28581"/>
                </a:lnTo>
                <a:lnTo>
                  <a:pt x="236926" y="31456"/>
                </a:lnTo>
                <a:lnTo>
                  <a:pt x="233688" y="35460"/>
                </a:lnTo>
                <a:lnTo>
                  <a:pt x="233688" y="25749"/>
                </a:lnTo>
                <a:lnTo>
                  <a:pt x="222762" y="25749"/>
                </a:lnTo>
                <a:lnTo>
                  <a:pt x="222762" y="94178"/>
                </a:lnTo>
                <a:lnTo>
                  <a:pt x="234263" y="94178"/>
                </a:lnTo>
                <a:close/>
              </a:path>
              <a:path w="1045826" h="123122">
                <a:moveTo>
                  <a:pt x="308563" y="27751"/>
                </a:moveTo>
                <a:lnTo>
                  <a:pt x="302962" y="34183"/>
                </a:lnTo>
                <a:lnTo>
                  <a:pt x="306380" y="69686"/>
                </a:lnTo>
                <a:lnTo>
                  <a:pt x="306380" y="55416"/>
                </a:lnTo>
                <a:lnTo>
                  <a:pt x="307168" y="50113"/>
                </a:lnTo>
                <a:lnTo>
                  <a:pt x="308744" y="46067"/>
                </a:lnTo>
                <a:lnTo>
                  <a:pt x="315326" y="24535"/>
                </a:lnTo>
                <a:lnTo>
                  <a:pt x="308563" y="27751"/>
                </a:lnTo>
                <a:close/>
              </a:path>
              <a:path w="1045826" h="123122">
                <a:moveTo>
                  <a:pt x="308361" y="102676"/>
                </a:moveTo>
                <a:lnTo>
                  <a:pt x="296668" y="102676"/>
                </a:lnTo>
                <a:lnTo>
                  <a:pt x="297264" y="109704"/>
                </a:lnTo>
                <a:lnTo>
                  <a:pt x="300076" y="114869"/>
                </a:lnTo>
                <a:lnTo>
                  <a:pt x="305102" y="118170"/>
                </a:lnTo>
                <a:lnTo>
                  <a:pt x="310129" y="121471"/>
                </a:lnTo>
                <a:lnTo>
                  <a:pt x="316327" y="123122"/>
                </a:lnTo>
                <a:lnTo>
                  <a:pt x="323696" y="123122"/>
                </a:lnTo>
                <a:lnTo>
                  <a:pt x="329894" y="122745"/>
                </a:lnTo>
                <a:lnTo>
                  <a:pt x="342527" y="118399"/>
                </a:lnTo>
                <a:lnTo>
                  <a:pt x="350724" y="109193"/>
                </a:lnTo>
                <a:lnTo>
                  <a:pt x="353280" y="104167"/>
                </a:lnTo>
                <a:lnTo>
                  <a:pt x="354557" y="97309"/>
                </a:lnTo>
                <a:lnTo>
                  <a:pt x="354557" y="26388"/>
                </a:lnTo>
                <a:lnTo>
                  <a:pt x="343951" y="26388"/>
                </a:lnTo>
                <a:lnTo>
                  <a:pt x="343951" y="35013"/>
                </a:lnTo>
                <a:lnTo>
                  <a:pt x="341693" y="32159"/>
                </a:lnTo>
                <a:lnTo>
                  <a:pt x="339478" y="29987"/>
                </a:lnTo>
                <a:lnTo>
                  <a:pt x="337306" y="28496"/>
                </a:lnTo>
                <a:lnTo>
                  <a:pt x="333302" y="25855"/>
                </a:lnTo>
                <a:lnTo>
                  <a:pt x="328616" y="24535"/>
                </a:lnTo>
                <a:lnTo>
                  <a:pt x="315326" y="24535"/>
                </a:lnTo>
                <a:lnTo>
                  <a:pt x="308744" y="46067"/>
                </a:lnTo>
                <a:lnTo>
                  <a:pt x="311726" y="38485"/>
                </a:lnTo>
                <a:lnTo>
                  <a:pt x="317264" y="34694"/>
                </a:lnTo>
                <a:lnTo>
                  <a:pt x="330767" y="34694"/>
                </a:lnTo>
                <a:lnTo>
                  <a:pt x="335218" y="36738"/>
                </a:lnTo>
                <a:lnTo>
                  <a:pt x="338711" y="40827"/>
                </a:lnTo>
                <a:lnTo>
                  <a:pt x="342205" y="44917"/>
                </a:lnTo>
                <a:lnTo>
                  <a:pt x="343951" y="51199"/>
                </a:lnTo>
                <a:lnTo>
                  <a:pt x="343951" y="65299"/>
                </a:lnTo>
                <a:lnTo>
                  <a:pt x="343014" y="70218"/>
                </a:lnTo>
                <a:lnTo>
                  <a:pt x="341140" y="74435"/>
                </a:lnTo>
                <a:lnTo>
                  <a:pt x="337774" y="81890"/>
                </a:lnTo>
                <a:lnTo>
                  <a:pt x="331960" y="85617"/>
                </a:lnTo>
                <a:lnTo>
                  <a:pt x="318414" y="85617"/>
                </a:lnTo>
                <a:lnTo>
                  <a:pt x="314208" y="83604"/>
                </a:lnTo>
                <a:lnTo>
                  <a:pt x="311077" y="79579"/>
                </a:lnTo>
                <a:lnTo>
                  <a:pt x="307946" y="75553"/>
                </a:lnTo>
                <a:lnTo>
                  <a:pt x="306380" y="69686"/>
                </a:lnTo>
                <a:lnTo>
                  <a:pt x="302962" y="34183"/>
                </a:lnTo>
                <a:lnTo>
                  <a:pt x="301415" y="36119"/>
                </a:lnTo>
                <a:lnTo>
                  <a:pt x="296273" y="47031"/>
                </a:lnTo>
                <a:lnTo>
                  <a:pt x="294560" y="61018"/>
                </a:lnTo>
                <a:lnTo>
                  <a:pt x="294604" y="63621"/>
                </a:lnTo>
                <a:lnTo>
                  <a:pt x="296959" y="77586"/>
                </a:lnTo>
                <a:lnTo>
                  <a:pt x="302898" y="87118"/>
                </a:lnTo>
                <a:lnTo>
                  <a:pt x="308457" y="92379"/>
                </a:lnTo>
                <a:lnTo>
                  <a:pt x="314942" y="95009"/>
                </a:lnTo>
                <a:lnTo>
                  <a:pt x="327679" y="95009"/>
                </a:lnTo>
                <a:lnTo>
                  <a:pt x="331960" y="94157"/>
                </a:lnTo>
                <a:lnTo>
                  <a:pt x="335197" y="92453"/>
                </a:lnTo>
                <a:lnTo>
                  <a:pt x="338435" y="90749"/>
                </a:lnTo>
                <a:lnTo>
                  <a:pt x="341203" y="88151"/>
                </a:lnTo>
                <a:lnTo>
                  <a:pt x="343503" y="84658"/>
                </a:lnTo>
                <a:lnTo>
                  <a:pt x="343632" y="94072"/>
                </a:lnTo>
                <a:lnTo>
                  <a:pt x="342886" y="100610"/>
                </a:lnTo>
                <a:lnTo>
                  <a:pt x="341267" y="104273"/>
                </a:lnTo>
                <a:lnTo>
                  <a:pt x="338541" y="110492"/>
                </a:lnTo>
                <a:lnTo>
                  <a:pt x="332769" y="113602"/>
                </a:lnTo>
                <a:lnTo>
                  <a:pt x="318371" y="113602"/>
                </a:lnTo>
                <a:lnTo>
                  <a:pt x="314282" y="112324"/>
                </a:lnTo>
                <a:lnTo>
                  <a:pt x="311683" y="109768"/>
                </a:lnTo>
                <a:lnTo>
                  <a:pt x="310022" y="108107"/>
                </a:lnTo>
                <a:lnTo>
                  <a:pt x="308915" y="105743"/>
                </a:lnTo>
                <a:lnTo>
                  <a:pt x="308361" y="102676"/>
                </a:lnTo>
                <a:close/>
              </a:path>
              <a:path w="1045826" h="123122">
                <a:moveTo>
                  <a:pt x="390793" y="26817"/>
                </a:moveTo>
                <a:lnTo>
                  <a:pt x="380542" y="34502"/>
                </a:lnTo>
                <a:lnTo>
                  <a:pt x="384248" y="54501"/>
                </a:lnTo>
                <a:lnTo>
                  <a:pt x="384461" y="48622"/>
                </a:lnTo>
                <a:lnTo>
                  <a:pt x="386357" y="43777"/>
                </a:lnTo>
                <a:lnTo>
                  <a:pt x="389935" y="39965"/>
                </a:lnTo>
                <a:lnTo>
                  <a:pt x="393513" y="36153"/>
                </a:lnTo>
                <a:lnTo>
                  <a:pt x="390793" y="26817"/>
                </a:lnTo>
                <a:close/>
              </a:path>
              <a:path w="1045826" h="123122">
                <a:moveTo>
                  <a:pt x="434086" y="63637"/>
                </a:moveTo>
                <a:lnTo>
                  <a:pt x="434086" y="56737"/>
                </a:lnTo>
                <a:lnTo>
                  <a:pt x="433746" y="51711"/>
                </a:lnTo>
                <a:lnTo>
                  <a:pt x="433064" y="48559"/>
                </a:lnTo>
                <a:lnTo>
                  <a:pt x="432298" y="43958"/>
                </a:lnTo>
                <a:lnTo>
                  <a:pt x="430764" y="39933"/>
                </a:lnTo>
                <a:lnTo>
                  <a:pt x="428464" y="36483"/>
                </a:lnTo>
                <a:lnTo>
                  <a:pt x="426078" y="32862"/>
                </a:lnTo>
                <a:lnTo>
                  <a:pt x="422607" y="29912"/>
                </a:lnTo>
                <a:lnTo>
                  <a:pt x="418049" y="27633"/>
                </a:lnTo>
                <a:lnTo>
                  <a:pt x="413491" y="25355"/>
                </a:lnTo>
                <a:lnTo>
                  <a:pt x="408784" y="24215"/>
                </a:lnTo>
                <a:lnTo>
                  <a:pt x="403760" y="24216"/>
                </a:lnTo>
                <a:lnTo>
                  <a:pt x="390793" y="26817"/>
                </a:lnTo>
                <a:lnTo>
                  <a:pt x="393513" y="36153"/>
                </a:lnTo>
                <a:lnTo>
                  <a:pt x="397943" y="34246"/>
                </a:lnTo>
                <a:lnTo>
                  <a:pt x="410594" y="34246"/>
                </a:lnTo>
                <a:lnTo>
                  <a:pt x="415855" y="37015"/>
                </a:lnTo>
                <a:lnTo>
                  <a:pt x="419007" y="42553"/>
                </a:lnTo>
                <a:lnTo>
                  <a:pt x="420711" y="45534"/>
                </a:lnTo>
                <a:lnTo>
                  <a:pt x="421798" y="49517"/>
                </a:lnTo>
                <a:lnTo>
                  <a:pt x="422266" y="54501"/>
                </a:lnTo>
                <a:lnTo>
                  <a:pt x="384248" y="54501"/>
                </a:lnTo>
                <a:lnTo>
                  <a:pt x="380542" y="34502"/>
                </a:lnTo>
                <a:lnTo>
                  <a:pt x="378840" y="36624"/>
                </a:lnTo>
                <a:lnTo>
                  <a:pt x="373408" y="47694"/>
                </a:lnTo>
                <a:lnTo>
                  <a:pt x="371597" y="61273"/>
                </a:lnTo>
                <a:lnTo>
                  <a:pt x="371649" y="63797"/>
                </a:lnTo>
                <a:lnTo>
                  <a:pt x="374171" y="77140"/>
                </a:lnTo>
                <a:lnTo>
                  <a:pt x="380478" y="87310"/>
                </a:lnTo>
                <a:lnTo>
                  <a:pt x="386399" y="93508"/>
                </a:lnTo>
                <a:lnTo>
                  <a:pt x="393619" y="96606"/>
                </a:lnTo>
                <a:lnTo>
                  <a:pt x="405632" y="96606"/>
                </a:lnTo>
                <a:lnTo>
                  <a:pt x="408763" y="96266"/>
                </a:lnTo>
                <a:lnTo>
                  <a:pt x="411532" y="95584"/>
                </a:lnTo>
                <a:lnTo>
                  <a:pt x="416686" y="94391"/>
                </a:lnTo>
                <a:lnTo>
                  <a:pt x="421009" y="92091"/>
                </a:lnTo>
                <a:lnTo>
                  <a:pt x="424502" y="88684"/>
                </a:lnTo>
                <a:lnTo>
                  <a:pt x="426589" y="86724"/>
                </a:lnTo>
                <a:lnTo>
                  <a:pt x="428475" y="84200"/>
                </a:lnTo>
                <a:lnTo>
                  <a:pt x="430157" y="81112"/>
                </a:lnTo>
                <a:lnTo>
                  <a:pt x="431840" y="78024"/>
                </a:lnTo>
                <a:lnTo>
                  <a:pt x="432830" y="75223"/>
                </a:lnTo>
                <a:lnTo>
                  <a:pt x="433128" y="72710"/>
                </a:lnTo>
                <a:lnTo>
                  <a:pt x="421819" y="72710"/>
                </a:lnTo>
                <a:lnTo>
                  <a:pt x="420967" y="75734"/>
                </a:lnTo>
                <a:lnTo>
                  <a:pt x="419518" y="78397"/>
                </a:lnTo>
                <a:lnTo>
                  <a:pt x="417474" y="80697"/>
                </a:lnTo>
                <a:lnTo>
                  <a:pt x="413896" y="84658"/>
                </a:lnTo>
                <a:lnTo>
                  <a:pt x="409103" y="86639"/>
                </a:lnTo>
                <a:lnTo>
                  <a:pt x="396665" y="86639"/>
                </a:lnTo>
                <a:lnTo>
                  <a:pt x="391916" y="84541"/>
                </a:lnTo>
                <a:lnTo>
                  <a:pt x="388849" y="80345"/>
                </a:lnTo>
                <a:lnTo>
                  <a:pt x="385781" y="76150"/>
                </a:lnTo>
                <a:lnTo>
                  <a:pt x="384142" y="70580"/>
                </a:lnTo>
                <a:lnTo>
                  <a:pt x="383928" y="63637"/>
                </a:lnTo>
                <a:lnTo>
                  <a:pt x="434086" y="63637"/>
                </a:lnTo>
                <a:close/>
              </a:path>
              <a:path w="1045826" h="123122">
                <a:moveTo>
                  <a:pt x="527322" y="78109"/>
                </a:moveTo>
                <a:lnTo>
                  <a:pt x="524489" y="83881"/>
                </a:lnTo>
                <a:lnTo>
                  <a:pt x="519260" y="86767"/>
                </a:lnTo>
                <a:lnTo>
                  <a:pt x="504692" y="86767"/>
                </a:lnTo>
                <a:lnTo>
                  <a:pt x="499623" y="84339"/>
                </a:lnTo>
                <a:lnTo>
                  <a:pt x="496428" y="79483"/>
                </a:lnTo>
                <a:lnTo>
                  <a:pt x="501135" y="96670"/>
                </a:lnTo>
                <a:lnTo>
                  <a:pt x="512770" y="96622"/>
                </a:lnTo>
                <a:lnTo>
                  <a:pt x="526085" y="93598"/>
                </a:lnTo>
                <a:lnTo>
                  <a:pt x="527322" y="78109"/>
                </a:lnTo>
                <a:close/>
              </a:path>
              <a:path w="1045826" h="123122">
                <a:moveTo>
                  <a:pt x="479815" y="61465"/>
                </a:moveTo>
                <a:lnTo>
                  <a:pt x="479843" y="63311"/>
                </a:lnTo>
                <a:lnTo>
                  <a:pt x="482139" y="76668"/>
                </a:lnTo>
                <a:lnTo>
                  <a:pt x="488121" y="87118"/>
                </a:lnTo>
                <a:lnTo>
                  <a:pt x="493659" y="93486"/>
                </a:lnTo>
                <a:lnTo>
                  <a:pt x="501135" y="96670"/>
                </a:lnTo>
                <a:lnTo>
                  <a:pt x="496428" y="79483"/>
                </a:lnTo>
                <a:lnTo>
                  <a:pt x="493233" y="74627"/>
                </a:lnTo>
                <a:lnTo>
                  <a:pt x="491635" y="68557"/>
                </a:lnTo>
                <a:lnTo>
                  <a:pt x="491635" y="53691"/>
                </a:lnTo>
                <a:lnTo>
                  <a:pt x="493233" y="47217"/>
                </a:lnTo>
                <a:lnTo>
                  <a:pt x="496428" y="41850"/>
                </a:lnTo>
                <a:lnTo>
                  <a:pt x="499623" y="36483"/>
                </a:lnTo>
                <a:lnTo>
                  <a:pt x="504734" y="33799"/>
                </a:lnTo>
                <a:lnTo>
                  <a:pt x="519686" y="33799"/>
                </a:lnTo>
                <a:lnTo>
                  <a:pt x="525266" y="36951"/>
                </a:lnTo>
                <a:lnTo>
                  <a:pt x="528504" y="43255"/>
                </a:lnTo>
                <a:lnTo>
                  <a:pt x="530548" y="47259"/>
                </a:lnTo>
                <a:lnTo>
                  <a:pt x="531571" y="52456"/>
                </a:lnTo>
                <a:lnTo>
                  <a:pt x="531571" y="65916"/>
                </a:lnTo>
                <a:lnTo>
                  <a:pt x="530154" y="72337"/>
                </a:lnTo>
                <a:lnTo>
                  <a:pt x="527322" y="78109"/>
                </a:lnTo>
                <a:lnTo>
                  <a:pt x="526085" y="93598"/>
                </a:lnTo>
                <a:lnTo>
                  <a:pt x="535532" y="85872"/>
                </a:lnTo>
                <a:lnTo>
                  <a:pt x="537191" y="83450"/>
                </a:lnTo>
                <a:lnTo>
                  <a:pt x="541985" y="72129"/>
                </a:lnTo>
                <a:lnTo>
                  <a:pt x="543583" y="58526"/>
                </a:lnTo>
                <a:lnTo>
                  <a:pt x="543530" y="55956"/>
                </a:lnTo>
                <a:lnTo>
                  <a:pt x="540936" y="42499"/>
                </a:lnTo>
                <a:lnTo>
                  <a:pt x="534446" y="32585"/>
                </a:lnTo>
                <a:lnTo>
                  <a:pt x="528355" y="26707"/>
                </a:lnTo>
                <a:lnTo>
                  <a:pt x="520900" y="23768"/>
                </a:lnTo>
                <a:lnTo>
                  <a:pt x="511807" y="23769"/>
                </a:lnTo>
                <a:lnTo>
                  <a:pt x="498714" y="26372"/>
                </a:lnTo>
                <a:lnTo>
                  <a:pt x="488569" y="33991"/>
                </a:lnTo>
                <a:lnTo>
                  <a:pt x="486607" y="36526"/>
                </a:lnTo>
                <a:lnTo>
                  <a:pt x="481513" y="47632"/>
                </a:lnTo>
                <a:lnTo>
                  <a:pt x="479815" y="61465"/>
                </a:lnTo>
                <a:close/>
              </a:path>
              <a:path w="1045826" h="123122">
                <a:moveTo>
                  <a:pt x="616403" y="25749"/>
                </a:moveTo>
                <a:lnTo>
                  <a:pt x="603816" y="25749"/>
                </a:lnTo>
                <a:lnTo>
                  <a:pt x="584710" y="81464"/>
                </a:lnTo>
                <a:lnTo>
                  <a:pt x="566436" y="25749"/>
                </a:lnTo>
                <a:lnTo>
                  <a:pt x="553082" y="25749"/>
                </a:lnTo>
                <a:lnTo>
                  <a:pt x="578321" y="94178"/>
                </a:lnTo>
                <a:lnTo>
                  <a:pt x="590589" y="94178"/>
                </a:lnTo>
                <a:lnTo>
                  <a:pt x="616403" y="25749"/>
                </a:lnTo>
                <a:close/>
              </a:path>
              <a:path w="1045826" h="123122">
                <a:moveTo>
                  <a:pt x="641606" y="26817"/>
                </a:moveTo>
                <a:lnTo>
                  <a:pt x="631355" y="34502"/>
                </a:lnTo>
                <a:lnTo>
                  <a:pt x="635061" y="54501"/>
                </a:lnTo>
                <a:lnTo>
                  <a:pt x="635273" y="48622"/>
                </a:lnTo>
                <a:lnTo>
                  <a:pt x="637169" y="43777"/>
                </a:lnTo>
                <a:lnTo>
                  <a:pt x="640747" y="39965"/>
                </a:lnTo>
                <a:lnTo>
                  <a:pt x="644326" y="36153"/>
                </a:lnTo>
                <a:lnTo>
                  <a:pt x="641606" y="26817"/>
                </a:lnTo>
                <a:close/>
              </a:path>
              <a:path w="1045826" h="123122">
                <a:moveTo>
                  <a:pt x="684899" y="63637"/>
                </a:moveTo>
                <a:lnTo>
                  <a:pt x="684899" y="56737"/>
                </a:lnTo>
                <a:lnTo>
                  <a:pt x="684559" y="51711"/>
                </a:lnTo>
                <a:lnTo>
                  <a:pt x="683877" y="48559"/>
                </a:lnTo>
                <a:lnTo>
                  <a:pt x="683110" y="43958"/>
                </a:lnTo>
                <a:lnTo>
                  <a:pt x="681577" y="39933"/>
                </a:lnTo>
                <a:lnTo>
                  <a:pt x="679277" y="36483"/>
                </a:lnTo>
                <a:lnTo>
                  <a:pt x="676891" y="32862"/>
                </a:lnTo>
                <a:lnTo>
                  <a:pt x="673420" y="29912"/>
                </a:lnTo>
                <a:lnTo>
                  <a:pt x="668862" y="27634"/>
                </a:lnTo>
                <a:lnTo>
                  <a:pt x="664304" y="25355"/>
                </a:lnTo>
                <a:lnTo>
                  <a:pt x="659597" y="24215"/>
                </a:lnTo>
                <a:lnTo>
                  <a:pt x="654573" y="24216"/>
                </a:lnTo>
                <a:lnTo>
                  <a:pt x="641606" y="26817"/>
                </a:lnTo>
                <a:lnTo>
                  <a:pt x="644326" y="36153"/>
                </a:lnTo>
                <a:lnTo>
                  <a:pt x="648755" y="34246"/>
                </a:lnTo>
                <a:lnTo>
                  <a:pt x="661407" y="34246"/>
                </a:lnTo>
                <a:lnTo>
                  <a:pt x="666668" y="37015"/>
                </a:lnTo>
                <a:lnTo>
                  <a:pt x="669820" y="42553"/>
                </a:lnTo>
                <a:lnTo>
                  <a:pt x="671524" y="45534"/>
                </a:lnTo>
                <a:lnTo>
                  <a:pt x="672610" y="49517"/>
                </a:lnTo>
                <a:lnTo>
                  <a:pt x="673079" y="54501"/>
                </a:lnTo>
                <a:lnTo>
                  <a:pt x="635061" y="54501"/>
                </a:lnTo>
                <a:lnTo>
                  <a:pt x="631355" y="34502"/>
                </a:lnTo>
                <a:lnTo>
                  <a:pt x="629653" y="36624"/>
                </a:lnTo>
                <a:lnTo>
                  <a:pt x="624220" y="47694"/>
                </a:lnTo>
                <a:lnTo>
                  <a:pt x="622409" y="61273"/>
                </a:lnTo>
                <a:lnTo>
                  <a:pt x="622462" y="63797"/>
                </a:lnTo>
                <a:lnTo>
                  <a:pt x="624983" y="77140"/>
                </a:lnTo>
                <a:lnTo>
                  <a:pt x="631291" y="87310"/>
                </a:lnTo>
                <a:lnTo>
                  <a:pt x="637212" y="93508"/>
                </a:lnTo>
                <a:lnTo>
                  <a:pt x="644432" y="96606"/>
                </a:lnTo>
                <a:lnTo>
                  <a:pt x="656444" y="96606"/>
                </a:lnTo>
                <a:lnTo>
                  <a:pt x="659575" y="96266"/>
                </a:lnTo>
                <a:lnTo>
                  <a:pt x="662344" y="95584"/>
                </a:lnTo>
                <a:lnTo>
                  <a:pt x="667498" y="94391"/>
                </a:lnTo>
                <a:lnTo>
                  <a:pt x="671822" y="92091"/>
                </a:lnTo>
                <a:lnTo>
                  <a:pt x="675315" y="88684"/>
                </a:lnTo>
                <a:lnTo>
                  <a:pt x="677402" y="86724"/>
                </a:lnTo>
                <a:lnTo>
                  <a:pt x="679287" y="84200"/>
                </a:lnTo>
                <a:lnTo>
                  <a:pt x="680970" y="81112"/>
                </a:lnTo>
                <a:lnTo>
                  <a:pt x="682652" y="78024"/>
                </a:lnTo>
                <a:lnTo>
                  <a:pt x="683643" y="75223"/>
                </a:lnTo>
                <a:lnTo>
                  <a:pt x="683941" y="72710"/>
                </a:lnTo>
                <a:lnTo>
                  <a:pt x="672631" y="72710"/>
                </a:lnTo>
                <a:lnTo>
                  <a:pt x="671779" y="75735"/>
                </a:lnTo>
                <a:lnTo>
                  <a:pt x="670331" y="78397"/>
                </a:lnTo>
                <a:lnTo>
                  <a:pt x="668287" y="80697"/>
                </a:lnTo>
                <a:lnTo>
                  <a:pt x="664708" y="84658"/>
                </a:lnTo>
                <a:lnTo>
                  <a:pt x="659916" y="86639"/>
                </a:lnTo>
                <a:lnTo>
                  <a:pt x="647477" y="86639"/>
                </a:lnTo>
                <a:lnTo>
                  <a:pt x="642728" y="84541"/>
                </a:lnTo>
                <a:lnTo>
                  <a:pt x="639661" y="80346"/>
                </a:lnTo>
                <a:lnTo>
                  <a:pt x="636594" y="76150"/>
                </a:lnTo>
                <a:lnTo>
                  <a:pt x="634954" y="70581"/>
                </a:lnTo>
                <a:lnTo>
                  <a:pt x="634741" y="63637"/>
                </a:lnTo>
                <a:lnTo>
                  <a:pt x="684899" y="63637"/>
                </a:lnTo>
                <a:close/>
              </a:path>
              <a:path w="1045826" h="123122">
                <a:moveTo>
                  <a:pt x="702897" y="25749"/>
                </a:moveTo>
                <a:lnTo>
                  <a:pt x="702897" y="94178"/>
                </a:lnTo>
                <a:lnTo>
                  <a:pt x="714398" y="94178"/>
                </a:lnTo>
                <a:lnTo>
                  <a:pt x="714398" y="49964"/>
                </a:lnTo>
                <a:lnTo>
                  <a:pt x="715953" y="45673"/>
                </a:lnTo>
                <a:lnTo>
                  <a:pt x="719063" y="41946"/>
                </a:lnTo>
                <a:lnTo>
                  <a:pt x="722172" y="38218"/>
                </a:lnTo>
                <a:lnTo>
                  <a:pt x="726624" y="36355"/>
                </a:lnTo>
                <a:lnTo>
                  <a:pt x="733727" y="36376"/>
                </a:lnTo>
                <a:lnTo>
                  <a:pt x="736187" y="36674"/>
                </a:lnTo>
                <a:lnTo>
                  <a:pt x="736187" y="24535"/>
                </a:lnTo>
                <a:lnTo>
                  <a:pt x="734951" y="24407"/>
                </a:lnTo>
                <a:lnTo>
                  <a:pt x="732480" y="24215"/>
                </a:lnTo>
                <a:lnTo>
                  <a:pt x="727923" y="24215"/>
                </a:lnTo>
                <a:lnTo>
                  <a:pt x="723897" y="25866"/>
                </a:lnTo>
                <a:lnTo>
                  <a:pt x="720404" y="29167"/>
                </a:lnTo>
                <a:lnTo>
                  <a:pt x="716911" y="32468"/>
                </a:lnTo>
                <a:lnTo>
                  <a:pt x="714718" y="35269"/>
                </a:lnTo>
                <a:lnTo>
                  <a:pt x="713823" y="37569"/>
                </a:lnTo>
                <a:lnTo>
                  <a:pt x="713823" y="25749"/>
                </a:lnTo>
                <a:lnTo>
                  <a:pt x="702897" y="25749"/>
                </a:lnTo>
                <a:close/>
              </a:path>
              <a:path w="1045826" h="123122">
                <a:moveTo>
                  <a:pt x="811626" y="26068"/>
                </a:moveTo>
                <a:lnTo>
                  <a:pt x="811626" y="94178"/>
                </a:lnTo>
                <a:lnTo>
                  <a:pt x="823319" y="94178"/>
                </a:lnTo>
                <a:lnTo>
                  <a:pt x="823319" y="26068"/>
                </a:lnTo>
                <a:lnTo>
                  <a:pt x="811626" y="26068"/>
                </a:lnTo>
                <a:close/>
              </a:path>
              <a:path w="1045826" h="123122">
                <a:moveTo>
                  <a:pt x="811626" y="319"/>
                </a:moveTo>
                <a:lnTo>
                  <a:pt x="811626" y="13353"/>
                </a:lnTo>
                <a:lnTo>
                  <a:pt x="823319" y="13353"/>
                </a:lnTo>
                <a:lnTo>
                  <a:pt x="823319" y="319"/>
                </a:lnTo>
                <a:lnTo>
                  <a:pt x="811626" y="319"/>
                </a:lnTo>
                <a:close/>
              </a:path>
              <a:path w="1045826" h="123122">
                <a:moveTo>
                  <a:pt x="968753" y="26817"/>
                </a:moveTo>
                <a:lnTo>
                  <a:pt x="958502" y="34502"/>
                </a:lnTo>
                <a:lnTo>
                  <a:pt x="962208" y="54501"/>
                </a:lnTo>
                <a:lnTo>
                  <a:pt x="962421" y="48622"/>
                </a:lnTo>
                <a:lnTo>
                  <a:pt x="964316" y="43777"/>
                </a:lnTo>
                <a:lnTo>
                  <a:pt x="967894" y="39965"/>
                </a:lnTo>
                <a:lnTo>
                  <a:pt x="971473" y="36153"/>
                </a:lnTo>
                <a:lnTo>
                  <a:pt x="968753" y="26817"/>
                </a:lnTo>
                <a:close/>
              </a:path>
              <a:path w="1045826" h="123122">
                <a:moveTo>
                  <a:pt x="1012046" y="63637"/>
                </a:moveTo>
                <a:lnTo>
                  <a:pt x="1012046" y="56737"/>
                </a:lnTo>
                <a:lnTo>
                  <a:pt x="1011706" y="51711"/>
                </a:lnTo>
                <a:lnTo>
                  <a:pt x="1011024" y="48559"/>
                </a:lnTo>
                <a:lnTo>
                  <a:pt x="1010257" y="43958"/>
                </a:lnTo>
                <a:lnTo>
                  <a:pt x="1008724" y="39933"/>
                </a:lnTo>
                <a:lnTo>
                  <a:pt x="1006424" y="36483"/>
                </a:lnTo>
                <a:lnTo>
                  <a:pt x="1004038" y="32862"/>
                </a:lnTo>
                <a:lnTo>
                  <a:pt x="1000566" y="29912"/>
                </a:lnTo>
                <a:lnTo>
                  <a:pt x="996009" y="27634"/>
                </a:lnTo>
                <a:lnTo>
                  <a:pt x="991451" y="25355"/>
                </a:lnTo>
                <a:lnTo>
                  <a:pt x="986744" y="24215"/>
                </a:lnTo>
                <a:lnTo>
                  <a:pt x="981720" y="24216"/>
                </a:lnTo>
                <a:lnTo>
                  <a:pt x="968753" y="26817"/>
                </a:lnTo>
                <a:lnTo>
                  <a:pt x="971473" y="36153"/>
                </a:lnTo>
                <a:lnTo>
                  <a:pt x="975903" y="34247"/>
                </a:lnTo>
                <a:lnTo>
                  <a:pt x="988554" y="34247"/>
                </a:lnTo>
                <a:lnTo>
                  <a:pt x="993815" y="37015"/>
                </a:lnTo>
                <a:lnTo>
                  <a:pt x="996967" y="42553"/>
                </a:lnTo>
                <a:lnTo>
                  <a:pt x="998670" y="45534"/>
                </a:lnTo>
                <a:lnTo>
                  <a:pt x="999757" y="49517"/>
                </a:lnTo>
                <a:lnTo>
                  <a:pt x="1000226" y="54501"/>
                </a:lnTo>
                <a:lnTo>
                  <a:pt x="962208" y="54501"/>
                </a:lnTo>
                <a:lnTo>
                  <a:pt x="958502" y="34502"/>
                </a:lnTo>
                <a:lnTo>
                  <a:pt x="956800" y="36624"/>
                </a:lnTo>
                <a:lnTo>
                  <a:pt x="951367" y="47694"/>
                </a:lnTo>
                <a:lnTo>
                  <a:pt x="949556" y="61273"/>
                </a:lnTo>
                <a:lnTo>
                  <a:pt x="949609" y="63797"/>
                </a:lnTo>
                <a:lnTo>
                  <a:pt x="952130" y="77140"/>
                </a:lnTo>
                <a:lnTo>
                  <a:pt x="958438" y="87310"/>
                </a:lnTo>
                <a:lnTo>
                  <a:pt x="964359" y="93508"/>
                </a:lnTo>
                <a:lnTo>
                  <a:pt x="971579" y="96606"/>
                </a:lnTo>
                <a:lnTo>
                  <a:pt x="983591" y="96606"/>
                </a:lnTo>
                <a:lnTo>
                  <a:pt x="986722" y="96266"/>
                </a:lnTo>
                <a:lnTo>
                  <a:pt x="989491" y="95584"/>
                </a:lnTo>
                <a:lnTo>
                  <a:pt x="994645" y="94391"/>
                </a:lnTo>
                <a:lnTo>
                  <a:pt x="998969" y="92091"/>
                </a:lnTo>
                <a:lnTo>
                  <a:pt x="1002462" y="88684"/>
                </a:lnTo>
                <a:lnTo>
                  <a:pt x="1004549" y="86724"/>
                </a:lnTo>
                <a:lnTo>
                  <a:pt x="1006434" y="84201"/>
                </a:lnTo>
                <a:lnTo>
                  <a:pt x="1008117" y="81112"/>
                </a:lnTo>
                <a:lnTo>
                  <a:pt x="1009799" y="78024"/>
                </a:lnTo>
                <a:lnTo>
                  <a:pt x="1010790" y="75223"/>
                </a:lnTo>
                <a:lnTo>
                  <a:pt x="1011088" y="72710"/>
                </a:lnTo>
                <a:lnTo>
                  <a:pt x="999778" y="72710"/>
                </a:lnTo>
                <a:lnTo>
                  <a:pt x="998926" y="75735"/>
                </a:lnTo>
                <a:lnTo>
                  <a:pt x="997478" y="78397"/>
                </a:lnTo>
                <a:lnTo>
                  <a:pt x="995434" y="80697"/>
                </a:lnTo>
                <a:lnTo>
                  <a:pt x="991855" y="84658"/>
                </a:lnTo>
                <a:lnTo>
                  <a:pt x="987063" y="86639"/>
                </a:lnTo>
                <a:lnTo>
                  <a:pt x="974625" y="86639"/>
                </a:lnTo>
                <a:lnTo>
                  <a:pt x="969875" y="84541"/>
                </a:lnTo>
                <a:lnTo>
                  <a:pt x="966808" y="80346"/>
                </a:lnTo>
                <a:lnTo>
                  <a:pt x="963741" y="76150"/>
                </a:lnTo>
                <a:lnTo>
                  <a:pt x="962101" y="70581"/>
                </a:lnTo>
                <a:lnTo>
                  <a:pt x="961888" y="63637"/>
                </a:lnTo>
                <a:lnTo>
                  <a:pt x="1012046" y="63637"/>
                </a:lnTo>
                <a:close/>
              </a:path>
              <a:path w="1045826" h="123122">
                <a:moveTo>
                  <a:pt x="1032472" y="80250"/>
                </a:moveTo>
                <a:lnTo>
                  <a:pt x="1032472" y="94178"/>
                </a:lnTo>
                <a:lnTo>
                  <a:pt x="1045826" y="94178"/>
                </a:lnTo>
                <a:lnTo>
                  <a:pt x="1045826" y="80250"/>
                </a:lnTo>
                <a:lnTo>
                  <a:pt x="1032472" y="80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829514" y="5392150"/>
            <a:ext cx="0" cy="82225"/>
          </a:xfrm>
          <a:custGeom>
            <a:avLst/>
            <a:gdLst/>
            <a:ahLst/>
            <a:cxnLst/>
            <a:rect l="l" t="t" r="r" b="b"/>
            <a:pathLst>
              <a:path h="93188">
                <a:moveTo>
                  <a:pt x="0" y="0"/>
                </a:moveTo>
                <a:lnTo>
                  <a:pt x="0" y="93188"/>
                </a:lnTo>
              </a:path>
            </a:pathLst>
          </a:custGeom>
          <a:ln w="129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024967" y="5468231"/>
            <a:ext cx="12140" cy="0"/>
          </a:xfrm>
          <a:custGeom>
            <a:avLst/>
            <a:gdLst/>
            <a:ahLst/>
            <a:cxnLst/>
            <a:rect l="l" t="t" r="r" b="b"/>
            <a:pathLst>
              <a:path w="13354">
                <a:moveTo>
                  <a:pt x="0" y="0"/>
                </a:moveTo>
                <a:lnTo>
                  <a:pt x="13354" y="0"/>
                </a:lnTo>
              </a:path>
            </a:pathLst>
          </a:custGeom>
          <a:ln w="151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557513" y="4637299"/>
            <a:ext cx="436195" cy="0"/>
          </a:xfrm>
          <a:custGeom>
            <a:avLst/>
            <a:gdLst/>
            <a:ahLst/>
            <a:cxnLst/>
            <a:rect l="l" t="t" r="r" b="b"/>
            <a:pathLst>
              <a:path w="479815">
                <a:moveTo>
                  <a:pt x="479815" y="0"/>
                </a:moveTo>
                <a:lnTo>
                  <a:pt x="0" y="0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557513" y="5330052"/>
            <a:ext cx="436195" cy="0"/>
          </a:xfrm>
          <a:custGeom>
            <a:avLst/>
            <a:gdLst/>
            <a:ahLst/>
            <a:cxnLst/>
            <a:rect l="l" t="t" r="r" b="b"/>
            <a:pathLst>
              <a:path w="479815">
                <a:moveTo>
                  <a:pt x="479815" y="0"/>
                </a:moveTo>
                <a:lnTo>
                  <a:pt x="0" y="0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34285" y="2376227"/>
            <a:ext cx="79308" cy="105837"/>
          </a:xfrm>
          <a:custGeom>
            <a:avLst/>
            <a:gdLst/>
            <a:ahLst/>
            <a:cxnLst/>
            <a:rect l="l" t="t" r="r" b="b"/>
            <a:pathLst>
              <a:path w="87239" h="119949">
                <a:moveTo>
                  <a:pt x="87239" y="0"/>
                </a:moveTo>
                <a:lnTo>
                  <a:pt x="0" y="0"/>
                </a:lnTo>
                <a:lnTo>
                  <a:pt x="43619" y="119949"/>
                </a:lnTo>
                <a:lnTo>
                  <a:pt x="8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73938" y="2299253"/>
            <a:ext cx="0" cy="144323"/>
          </a:xfrm>
          <a:custGeom>
            <a:avLst/>
            <a:gdLst/>
            <a:ahLst/>
            <a:cxnLst/>
            <a:rect l="l" t="t" r="r" b="b"/>
            <a:pathLst>
              <a:path h="163566">
                <a:moveTo>
                  <a:pt x="0" y="0"/>
                </a:moveTo>
                <a:lnTo>
                  <a:pt x="0" y="163566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23507" y="3588546"/>
            <a:ext cx="79308" cy="105837"/>
          </a:xfrm>
          <a:custGeom>
            <a:avLst/>
            <a:gdLst/>
            <a:ahLst/>
            <a:cxnLst/>
            <a:rect l="l" t="t" r="r" b="b"/>
            <a:pathLst>
              <a:path w="87239" h="119949">
                <a:moveTo>
                  <a:pt x="87239" y="0"/>
                </a:moveTo>
                <a:lnTo>
                  <a:pt x="0" y="0"/>
                </a:lnTo>
                <a:lnTo>
                  <a:pt x="43619" y="119949"/>
                </a:lnTo>
                <a:lnTo>
                  <a:pt x="8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63160" y="3511572"/>
            <a:ext cx="0" cy="144323"/>
          </a:xfrm>
          <a:custGeom>
            <a:avLst/>
            <a:gdLst/>
            <a:ahLst/>
            <a:cxnLst/>
            <a:rect l="l" t="t" r="r" b="b"/>
            <a:pathLst>
              <a:path h="163566">
                <a:moveTo>
                  <a:pt x="0" y="0"/>
                </a:moveTo>
                <a:lnTo>
                  <a:pt x="0" y="163566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23507" y="4281300"/>
            <a:ext cx="79308" cy="105837"/>
          </a:xfrm>
          <a:custGeom>
            <a:avLst/>
            <a:gdLst/>
            <a:ahLst/>
            <a:cxnLst/>
            <a:rect l="l" t="t" r="r" b="b"/>
            <a:pathLst>
              <a:path w="87239" h="119949">
                <a:moveTo>
                  <a:pt x="87239" y="0"/>
                </a:moveTo>
                <a:lnTo>
                  <a:pt x="0" y="0"/>
                </a:lnTo>
                <a:lnTo>
                  <a:pt x="43619" y="119949"/>
                </a:lnTo>
                <a:lnTo>
                  <a:pt x="8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63160" y="4117733"/>
            <a:ext cx="0" cy="230918"/>
          </a:xfrm>
          <a:custGeom>
            <a:avLst/>
            <a:gdLst/>
            <a:ahLst/>
            <a:cxnLst/>
            <a:rect l="l" t="t" r="r" b="b"/>
            <a:pathLst>
              <a:path h="261707">
                <a:moveTo>
                  <a:pt x="0" y="0"/>
                </a:moveTo>
                <a:lnTo>
                  <a:pt x="0" y="261707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23507" y="5060649"/>
            <a:ext cx="79308" cy="105837"/>
          </a:xfrm>
          <a:custGeom>
            <a:avLst/>
            <a:gdLst/>
            <a:ahLst/>
            <a:cxnLst/>
            <a:rect l="l" t="t" r="r" b="b"/>
            <a:pathLst>
              <a:path w="87239" h="119949">
                <a:moveTo>
                  <a:pt x="87239" y="0"/>
                </a:moveTo>
                <a:lnTo>
                  <a:pt x="0" y="0"/>
                </a:lnTo>
                <a:lnTo>
                  <a:pt x="43619" y="119949"/>
                </a:lnTo>
                <a:lnTo>
                  <a:pt x="8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763160" y="4983675"/>
            <a:ext cx="0" cy="144323"/>
          </a:xfrm>
          <a:custGeom>
            <a:avLst/>
            <a:gdLst/>
            <a:ahLst/>
            <a:cxnLst/>
            <a:rect l="l" t="t" r="r" b="b"/>
            <a:pathLst>
              <a:path h="163566">
                <a:moveTo>
                  <a:pt x="0" y="0"/>
                </a:moveTo>
                <a:lnTo>
                  <a:pt x="0" y="163566"/>
                </a:lnTo>
              </a:path>
            </a:pathLst>
          </a:custGeom>
          <a:ln w="109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449286" y="2388498"/>
            <a:ext cx="1230486" cy="86086"/>
          </a:xfrm>
          <a:custGeom>
            <a:avLst/>
            <a:gdLst/>
            <a:ahLst/>
            <a:cxnLst/>
            <a:rect l="l" t="t" r="r" b="b"/>
            <a:pathLst>
              <a:path w="1353535" h="97564">
                <a:moveTo>
                  <a:pt x="1089430" y="66174"/>
                </a:moveTo>
                <a:lnTo>
                  <a:pt x="1089693" y="79514"/>
                </a:lnTo>
                <a:lnTo>
                  <a:pt x="1094568" y="88875"/>
                </a:lnTo>
                <a:lnTo>
                  <a:pt x="1100127" y="94583"/>
                </a:lnTo>
                <a:lnTo>
                  <a:pt x="1107337" y="97437"/>
                </a:lnTo>
                <a:lnTo>
                  <a:pt x="1116197" y="97437"/>
                </a:lnTo>
                <a:lnTo>
                  <a:pt x="1120157" y="97277"/>
                </a:lnTo>
                <a:lnTo>
                  <a:pt x="1132737" y="94220"/>
                </a:lnTo>
                <a:lnTo>
                  <a:pt x="1143404" y="87278"/>
                </a:lnTo>
                <a:lnTo>
                  <a:pt x="1148143" y="83018"/>
                </a:lnTo>
                <a:lnTo>
                  <a:pt x="1151186" y="78823"/>
                </a:lnTo>
                <a:lnTo>
                  <a:pt x="1152533" y="74691"/>
                </a:lnTo>
                <a:lnTo>
                  <a:pt x="1133940" y="74691"/>
                </a:lnTo>
                <a:lnTo>
                  <a:pt x="1132525" y="76735"/>
                </a:lnTo>
                <a:lnTo>
                  <a:pt x="1129534" y="79483"/>
                </a:lnTo>
                <a:lnTo>
                  <a:pt x="1126739" y="81613"/>
                </a:lnTo>
                <a:lnTo>
                  <a:pt x="1123467" y="82677"/>
                </a:lnTo>
                <a:lnTo>
                  <a:pt x="1116182" y="82677"/>
                </a:lnTo>
                <a:lnTo>
                  <a:pt x="1113344" y="81804"/>
                </a:lnTo>
                <a:lnTo>
                  <a:pt x="1111202" y="80058"/>
                </a:lnTo>
                <a:lnTo>
                  <a:pt x="1107668" y="77247"/>
                </a:lnTo>
                <a:lnTo>
                  <a:pt x="1106515" y="72348"/>
                </a:lnTo>
                <a:lnTo>
                  <a:pt x="1107744" y="65362"/>
                </a:lnTo>
                <a:lnTo>
                  <a:pt x="1110745" y="53350"/>
                </a:lnTo>
                <a:lnTo>
                  <a:pt x="1112301" y="48835"/>
                </a:lnTo>
                <a:lnTo>
                  <a:pt x="1116444" y="26451"/>
                </a:lnTo>
                <a:lnTo>
                  <a:pt x="1105392" y="33288"/>
                </a:lnTo>
                <a:lnTo>
                  <a:pt x="1101295" y="37373"/>
                </a:lnTo>
                <a:lnTo>
                  <a:pt x="1094618" y="47829"/>
                </a:lnTo>
                <a:lnTo>
                  <a:pt x="1090329" y="61018"/>
                </a:lnTo>
                <a:lnTo>
                  <a:pt x="1089430" y="66174"/>
                </a:lnTo>
                <a:close/>
              </a:path>
              <a:path w="1353535" h="97564">
                <a:moveTo>
                  <a:pt x="1157769" y="51561"/>
                </a:moveTo>
                <a:lnTo>
                  <a:pt x="1158119" y="46109"/>
                </a:lnTo>
                <a:lnTo>
                  <a:pt x="1157369" y="41317"/>
                </a:lnTo>
                <a:lnTo>
                  <a:pt x="1155522" y="37186"/>
                </a:lnTo>
                <a:lnTo>
                  <a:pt x="1153493" y="32500"/>
                </a:lnTo>
                <a:lnTo>
                  <a:pt x="1150388" y="29071"/>
                </a:lnTo>
                <a:lnTo>
                  <a:pt x="1146207" y="26899"/>
                </a:lnTo>
                <a:lnTo>
                  <a:pt x="1142026" y="24726"/>
                </a:lnTo>
                <a:lnTo>
                  <a:pt x="1137039" y="23640"/>
                </a:lnTo>
                <a:lnTo>
                  <a:pt x="1128940" y="23701"/>
                </a:lnTo>
                <a:lnTo>
                  <a:pt x="1116444" y="26451"/>
                </a:lnTo>
                <a:lnTo>
                  <a:pt x="1112301" y="48835"/>
                </a:lnTo>
                <a:lnTo>
                  <a:pt x="1114521" y="45257"/>
                </a:lnTo>
                <a:lnTo>
                  <a:pt x="1117403" y="42616"/>
                </a:lnTo>
                <a:lnTo>
                  <a:pt x="1120287" y="39975"/>
                </a:lnTo>
                <a:lnTo>
                  <a:pt x="1123836" y="38655"/>
                </a:lnTo>
                <a:lnTo>
                  <a:pt x="1131930" y="38655"/>
                </a:lnTo>
                <a:lnTo>
                  <a:pt x="1134913" y="39901"/>
                </a:lnTo>
                <a:lnTo>
                  <a:pt x="1137003" y="42393"/>
                </a:lnTo>
                <a:lnTo>
                  <a:pt x="1139093" y="44885"/>
                </a:lnTo>
                <a:lnTo>
                  <a:pt x="1139776" y="48537"/>
                </a:lnTo>
                <a:lnTo>
                  <a:pt x="1139050" y="53350"/>
                </a:lnTo>
                <a:lnTo>
                  <a:pt x="1110745" y="53350"/>
                </a:lnTo>
                <a:lnTo>
                  <a:pt x="1107744" y="65362"/>
                </a:lnTo>
                <a:lnTo>
                  <a:pt x="1155411" y="65362"/>
                </a:lnTo>
                <a:lnTo>
                  <a:pt x="1156773" y="59357"/>
                </a:lnTo>
                <a:lnTo>
                  <a:pt x="1157559" y="54756"/>
                </a:lnTo>
                <a:lnTo>
                  <a:pt x="1157769" y="51561"/>
                </a:lnTo>
                <a:close/>
              </a:path>
              <a:path w="1353535" h="97564">
                <a:moveTo>
                  <a:pt x="1272277" y="82294"/>
                </a:moveTo>
                <a:lnTo>
                  <a:pt x="1268571" y="82294"/>
                </a:lnTo>
                <a:lnTo>
                  <a:pt x="1265855" y="81240"/>
                </a:lnTo>
                <a:lnTo>
                  <a:pt x="1265297" y="78759"/>
                </a:lnTo>
                <a:lnTo>
                  <a:pt x="1265903" y="75905"/>
                </a:lnTo>
                <a:lnTo>
                  <a:pt x="1273727" y="39102"/>
                </a:lnTo>
                <a:lnTo>
                  <a:pt x="1285036" y="39102"/>
                </a:lnTo>
                <a:lnTo>
                  <a:pt x="1287793" y="26132"/>
                </a:lnTo>
                <a:lnTo>
                  <a:pt x="1276483" y="26132"/>
                </a:lnTo>
                <a:lnTo>
                  <a:pt x="1280612" y="6708"/>
                </a:lnTo>
                <a:lnTo>
                  <a:pt x="1262593" y="6708"/>
                </a:lnTo>
                <a:lnTo>
                  <a:pt x="1258465" y="26132"/>
                </a:lnTo>
                <a:lnTo>
                  <a:pt x="1248753" y="26132"/>
                </a:lnTo>
                <a:lnTo>
                  <a:pt x="1245996" y="39102"/>
                </a:lnTo>
                <a:lnTo>
                  <a:pt x="1255708" y="39102"/>
                </a:lnTo>
                <a:lnTo>
                  <a:pt x="1246594" y="81975"/>
                </a:lnTo>
                <a:lnTo>
                  <a:pt x="1245671" y="86319"/>
                </a:lnTo>
                <a:lnTo>
                  <a:pt x="1246010" y="89535"/>
                </a:lnTo>
                <a:lnTo>
                  <a:pt x="1247610" y="91623"/>
                </a:lnTo>
                <a:lnTo>
                  <a:pt x="1250066" y="94903"/>
                </a:lnTo>
                <a:lnTo>
                  <a:pt x="1255627" y="96393"/>
                </a:lnTo>
                <a:lnTo>
                  <a:pt x="1264295" y="96095"/>
                </a:lnTo>
                <a:lnTo>
                  <a:pt x="1272989" y="95776"/>
                </a:lnTo>
                <a:lnTo>
                  <a:pt x="1275882" y="82166"/>
                </a:lnTo>
                <a:lnTo>
                  <a:pt x="1272277" y="82294"/>
                </a:lnTo>
                <a:close/>
              </a:path>
              <a:path w="1353535" h="97564">
                <a:moveTo>
                  <a:pt x="1295109" y="59548"/>
                </a:moveTo>
                <a:lnTo>
                  <a:pt x="1297722" y="62487"/>
                </a:lnTo>
                <a:lnTo>
                  <a:pt x="1302760" y="64936"/>
                </a:lnTo>
                <a:lnTo>
                  <a:pt x="1310224" y="66896"/>
                </a:lnTo>
                <a:lnTo>
                  <a:pt x="1320619" y="69495"/>
                </a:lnTo>
                <a:lnTo>
                  <a:pt x="1326555" y="71326"/>
                </a:lnTo>
                <a:lnTo>
                  <a:pt x="1329510" y="73456"/>
                </a:lnTo>
                <a:lnTo>
                  <a:pt x="1329598" y="77055"/>
                </a:lnTo>
                <a:lnTo>
                  <a:pt x="1327751" y="80782"/>
                </a:lnTo>
                <a:lnTo>
                  <a:pt x="1325416" y="81847"/>
                </a:lnTo>
                <a:lnTo>
                  <a:pt x="1323080" y="82912"/>
                </a:lnTo>
                <a:lnTo>
                  <a:pt x="1320124" y="83444"/>
                </a:lnTo>
                <a:lnTo>
                  <a:pt x="1310454" y="83444"/>
                </a:lnTo>
                <a:lnTo>
                  <a:pt x="1306538" y="82230"/>
                </a:lnTo>
                <a:lnTo>
                  <a:pt x="1304797" y="79802"/>
                </a:lnTo>
                <a:lnTo>
                  <a:pt x="1303809" y="78439"/>
                </a:lnTo>
                <a:lnTo>
                  <a:pt x="1303467" y="76139"/>
                </a:lnTo>
                <a:lnTo>
                  <a:pt x="1303772" y="72902"/>
                </a:lnTo>
                <a:lnTo>
                  <a:pt x="1285306" y="72902"/>
                </a:lnTo>
                <a:lnTo>
                  <a:pt x="1283784" y="80058"/>
                </a:lnTo>
                <a:lnTo>
                  <a:pt x="1285142" y="85947"/>
                </a:lnTo>
                <a:lnTo>
                  <a:pt x="1289377" y="90568"/>
                </a:lnTo>
                <a:lnTo>
                  <a:pt x="1293614" y="95190"/>
                </a:lnTo>
                <a:lnTo>
                  <a:pt x="1301205" y="97501"/>
                </a:lnTo>
                <a:lnTo>
                  <a:pt x="1312928" y="97497"/>
                </a:lnTo>
                <a:lnTo>
                  <a:pt x="1326806" y="95783"/>
                </a:lnTo>
                <a:lnTo>
                  <a:pt x="1337346" y="90952"/>
                </a:lnTo>
                <a:lnTo>
                  <a:pt x="1343407" y="86586"/>
                </a:lnTo>
                <a:lnTo>
                  <a:pt x="1347171" y="80952"/>
                </a:lnTo>
                <a:lnTo>
                  <a:pt x="1348638" y="74052"/>
                </a:lnTo>
                <a:lnTo>
                  <a:pt x="1349751" y="68813"/>
                </a:lnTo>
                <a:lnTo>
                  <a:pt x="1348890" y="64447"/>
                </a:lnTo>
                <a:lnTo>
                  <a:pt x="1346055" y="60954"/>
                </a:lnTo>
                <a:lnTo>
                  <a:pt x="1343167" y="57504"/>
                </a:lnTo>
                <a:lnTo>
                  <a:pt x="1338283" y="54926"/>
                </a:lnTo>
                <a:lnTo>
                  <a:pt x="1331405" y="53223"/>
                </a:lnTo>
                <a:lnTo>
                  <a:pt x="1321049" y="50837"/>
                </a:lnTo>
                <a:lnTo>
                  <a:pt x="1315081" y="49155"/>
                </a:lnTo>
                <a:lnTo>
                  <a:pt x="1311910" y="47238"/>
                </a:lnTo>
                <a:lnTo>
                  <a:pt x="1311781" y="43639"/>
                </a:lnTo>
                <a:lnTo>
                  <a:pt x="1313283" y="40530"/>
                </a:lnTo>
                <a:lnTo>
                  <a:pt x="1317174" y="38059"/>
                </a:lnTo>
                <a:lnTo>
                  <a:pt x="1320127" y="37441"/>
                </a:lnTo>
                <a:lnTo>
                  <a:pt x="1328902" y="37441"/>
                </a:lnTo>
                <a:lnTo>
                  <a:pt x="1332048" y="38676"/>
                </a:lnTo>
                <a:lnTo>
                  <a:pt x="1333524" y="41147"/>
                </a:lnTo>
                <a:lnTo>
                  <a:pt x="1334566" y="44363"/>
                </a:lnTo>
                <a:lnTo>
                  <a:pt x="1334323" y="46706"/>
                </a:lnTo>
                <a:lnTo>
                  <a:pt x="1352534" y="46706"/>
                </a:lnTo>
                <a:lnTo>
                  <a:pt x="1353535" y="38186"/>
                </a:lnTo>
                <a:lnTo>
                  <a:pt x="1351668" y="32191"/>
                </a:lnTo>
                <a:lnTo>
                  <a:pt x="1346933" y="28720"/>
                </a:lnTo>
                <a:lnTo>
                  <a:pt x="1342196" y="25248"/>
                </a:lnTo>
                <a:lnTo>
                  <a:pt x="1335484" y="23513"/>
                </a:lnTo>
                <a:lnTo>
                  <a:pt x="1317635" y="23513"/>
                </a:lnTo>
                <a:lnTo>
                  <a:pt x="1310041" y="25823"/>
                </a:lnTo>
                <a:lnTo>
                  <a:pt x="1304011" y="30445"/>
                </a:lnTo>
                <a:lnTo>
                  <a:pt x="1297980" y="35066"/>
                </a:lnTo>
                <a:lnTo>
                  <a:pt x="1294282" y="40593"/>
                </a:lnTo>
                <a:lnTo>
                  <a:pt x="1292915" y="47025"/>
                </a:lnTo>
                <a:lnTo>
                  <a:pt x="1291755" y="52477"/>
                </a:lnTo>
                <a:lnTo>
                  <a:pt x="1292487" y="56652"/>
                </a:lnTo>
                <a:lnTo>
                  <a:pt x="1295109" y="59548"/>
                </a:lnTo>
                <a:close/>
              </a:path>
              <a:path w="1353535" h="97564">
                <a:moveTo>
                  <a:pt x="1183181" y="95137"/>
                </a:moveTo>
                <a:lnTo>
                  <a:pt x="1191194" y="57439"/>
                </a:lnTo>
                <a:lnTo>
                  <a:pt x="1192108" y="53138"/>
                </a:lnTo>
                <a:lnTo>
                  <a:pt x="1193456" y="49602"/>
                </a:lnTo>
                <a:lnTo>
                  <a:pt x="1195237" y="46833"/>
                </a:lnTo>
                <a:lnTo>
                  <a:pt x="1198651" y="41594"/>
                </a:lnTo>
                <a:lnTo>
                  <a:pt x="1203446" y="38974"/>
                </a:lnTo>
                <a:lnTo>
                  <a:pt x="1214649" y="38974"/>
                </a:lnTo>
                <a:lnTo>
                  <a:pt x="1217677" y="40763"/>
                </a:lnTo>
                <a:lnTo>
                  <a:pt x="1218706" y="44342"/>
                </a:lnTo>
                <a:lnTo>
                  <a:pt x="1219269" y="46301"/>
                </a:lnTo>
                <a:lnTo>
                  <a:pt x="1219161" y="49112"/>
                </a:lnTo>
                <a:lnTo>
                  <a:pt x="1218383" y="52776"/>
                </a:lnTo>
                <a:lnTo>
                  <a:pt x="1209378" y="95137"/>
                </a:lnTo>
                <a:lnTo>
                  <a:pt x="1228036" y="95137"/>
                </a:lnTo>
                <a:lnTo>
                  <a:pt x="1238005" y="48239"/>
                </a:lnTo>
                <a:lnTo>
                  <a:pt x="1239860" y="39507"/>
                </a:lnTo>
                <a:lnTo>
                  <a:pt x="1238900" y="33256"/>
                </a:lnTo>
                <a:lnTo>
                  <a:pt x="1235122" y="29486"/>
                </a:lnTo>
                <a:lnTo>
                  <a:pt x="1231344" y="25717"/>
                </a:lnTo>
                <a:lnTo>
                  <a:pt x="1225855" y="23832"/>
                </a:lnTo>
                <a:lnTo>
                  <a:pt x="1212906" y="23832"/>
                </a:lnTo>
                <a:lnTo>
                  <a:pt x="1207857" y="25237"/>
                </a:lnTo>
                <a:lnTo>
                  <a:pt x="1203511" y="28049"/>
                </a:lnTo>
                <a:lnTo>
                  <a:pt x="1201089" y="29625"/>
                </a:lnTo>
                <a:lnTo>
                  <a:pt x="1198326" y="32202"/>
                </a:lnTo>
                <a:lnTo>
                  <a:pt x="1195223" y="35780"/>
                </a:lnTo>
                <a:lnTo>
                  <a:pt x="1197382" y="25621"/>
                </a:lnTo>
                <a:lnTo>
                  <a:pt x="1179811" y="25621"/>
                </a:lnTo>
                <a:lnTo>
                  <a:pt x="1165034" y="95137"/>
                </a:lnTo>
                <a:lnTo>
                  <a:pt x="1183181" y="95137"/>
                </a:lnTo>
                <a:close/>
              </a:path>
              <a:path w="1353535" h="97564">
                <a:moveTo>
                  <a:pt x="834224" y="95136"/>
                </a:moveTo>
                <a:lnTo>
                  <a:pt x="842237" y="57439"/>
                </a:lnTo>
                <a:lnTo>
                  <a:pt x="843152" y="53137"/>
                </a:lnTo>
                <a:lnTo>
                  <a:pt x="844499" y="49602"/>
                </a:lnTo>
                <a:lnTo>
                  <a:pt x="846280" y="46833"/>
                </a:lnTo>
                <a:lnTo>
                  <a:pt x="849694" y="41594"/>
                </a:lnTo>
                <a:lnTo>
                  <a:pt x="854490" y="38974"/>
                </a:lnTo>
                <a:lnTo>
                  <a:pt x="865692" y="38974"/>
                </a:lnTo>
                <a:lnTo>
                  <a:pt x="868721" y="40763"/>
                </a:lnTo>
                <a:lnTo>
                  <a:pt x="869749" y="44341"/>
                </a:lnTo>
                <a:lnTo>
                  <a:pt x="870313" y="46301"/>
                </a:lnTo>
                <a:lnTo>
                  <a:pt x="870204" y="49112"/>
                </a:lnTo>
                <a:lnTo>
                  <a:pt x="869426" y="52775"/>
                </a:lnTo>
                <a:lnTo>
                  <a:pt x="860421" y="95136"/>
                </a:lnTo>
                <a:lnTo>
                  <a:pt x="879079" y="95136"/>
                </a:lnTo>
                <a:lnTo>
                  <a:pt x="889048" y="48239"/>
                </a:lnTo>
                <a:lnTo>
                  <a:pt x="890904" y="39507"/>
                </a:lnTo>
                <a:lnTo>
                  <a:pt x="889943" y="33256"/>
                </a:lnTo>
                <a:lnTo>
                  <a:pt x="886165" y="29486"/>
                </a:lnTo>
                <a:lnTo>
                  <a:pt x="882387" y="25717"/>
                </a:lnTo>
                <a:lnTo>
                  <a:pt x="876899" y="23832"/>
                </a:lnTo>
                <a:lnTo>
                  <a:pt x="863949" y="23832"/>
                </a:lnTo>
                <a:lnTo>
                  <a:pt x="858901" y="25237"/>
                </a:lnTo>
                <a:lnTo>
                  <a:pt x="854554" y="28049"/>
                </a:lnTo>
                <a:lnTo>
                  <a:pt x="852132" y="29625"/>
                </a:lnTo>
                <a:lnTo>
                  <a:pt x="849369" y="32201"/>
                </a:lnTo>
                <a:lnTo>
                  <a:pt x="846267" y="35779"/>
                </a:lnTo>
                <a:lnTo>
                  <a:pt x="848426" y="25620"/>
                </a:lnTo>
                <a:lnTo>
                  <a:pt x="830854" y="25620"/>
                </a:lnTo>
                <a:lnTo>
                  <a:pt x="816078" y="95136"/>
                </a:lnTo>
                <a:lnTo>
                  <a:pt x="834224" y="95136"/>
                </a:lnTo>
                <a:close/>
              </a:path>
              <a:path w="1353535" h="97564">
                <a:moveTo>
                  <a:pt x="20018" y="958"/>
                </a:moveTo>
                <a:lnTo>
                  <a:pt x="0" y="95136"/>
                </a:lnTo>
                <a:lnTo>
                  <a:pt x="19551" y="95136"/>
                </a:lnTo>
                <a:lnTo>
                  <a:pt x="26750" y="61273"/>
                </a:lnTo>
                <a:lnTo>
                  <a:pt x="48006" y="61262"/>
                </a:lnTo>
                <a:lnTo>
                  <a:pt x="48537" y="45044"/>
                </a:lnTo>
                <a:lnTo>
                  <a:pt x="30199" y="45044"/>
                </a:lnTo>
                <a:lnTo>
                  <a:pt x="36094" y="17314"/>
                </a:lnTo>
                <a:lnTo>
                  <a:pt x="59075" y="17314"/>
                </a:lnTo>
                <a:lnTo>
                  <a:pt x="62463" y="18357"/>
                </a:lnTo>
                <a:lnTo>
                  <a:pt x="66730" y="22532"/>
                </a:lnTo>
                <a:lnTo>
                  <a:pt x="67276" y="26025"/>
                </a:lnTo>
                <a:lnTo>
                  <a:pt x="66235" y="30924"/>
                </a:lnTo>
                <a:lnTo>
                  <a:pt x="65194" y="35822"/>
                </a:lnTo>
                <a:lnTo>
                  <a:pt x="63145" y="39400"/>
                </a:lnTo>
                <a:lnTo>
                  <a:pt x="61480" y="59405"/>
                </a:lnTo>
                <a:lnTo>
                  <a:pt x="72305" y="54372"/>
                </a:lnTo>
                <a:lnTo>
                  <a:pt x="81042" y="44262"/>
                </a:lnTo>
                <a:lnTo>
                  <a:pt x="85751" y="30796"/>
                </a:lnTo>
                <a:lnTo>
                  <a:pt x="87914" y="20615"/>
                </a:lnTo>
                <a:lnTo>
                  <a:pt x="86701" y="13097"/>
                </a:lnTo>
                <a:lnTo>
                  <a:pt x="82111" y="8241"/>
                </a:lnTo>
                <a:lnTo>
                  <a:pt x="77520" y="3386"/>
                </a:lnTo>
                <a:lnTo>
                  <a:pt x="70497" y="958"/>
                </a:lnTo>
                <a:lnTo>
                  <a:pt x="20018" y="958"/>
                </a:lnTo>
                <a:close/>
              </a:path>
              <a:path w="1353535" h="97564">
                <a:moveTo>
                  <a:pt x="61480" y="59405"/>
                </a:moveTo>
                <a:lnTo>
                  <a:pt x="63145" y="39400"/>
                </a:lnTo>
                <a:lnTo>
                  <a:pt x="60088" y="41658"/>
                </a:lnTo>
                <a:lnTo>
                  <a:pt x="57031" y="43915"/>
                </a:lnTo>
                <a:lnTo>
                  <a:pt x="53181" y="45044"/>
                </a:lnTo>
                <a:lnTo>
                  <a:pt x="48537" y="45044"/>
                </a:lnTo>
                <a:lnTo>
                  <a:pt x="48006" y="61262"/>
                </a:lnTo>
                <a:lnTo>
                  <a:pt x="61480" y="59405"/>
                </a:lnTo>
                <a:close/>
              </a:path>
              <a:path w="1353535" h="97564">
                <a:moveTo>
                  <a:pt x="116114" y="97564"/>
                </a:moveTo>
                <a:lnTo>
                  <a:pt x="113972" y="82294"/>
                </a:lnTo>
                <a:lnTo>
                  <a:pt x="110275" y="80398"/>
                </a:lnTo>
                <a:lnTo>
                  <a:pt x="108205" y="76608"/>
                </a:lnTo>
                <a:lnTo>
                  <a:pt x="106136" y="72816"/>
                </a:lnTo>
                <a:lnTo>
                  <a:pt x="101658" y="95113"/>
                </a:lnTo>
                <a:lnTo>
                  <a:pt x="116114" y="97564"/>
                </a:lnTo>
                <a:close/>
              </a:path>
              <a:path w="1353535" h="97564">
                <a:moveTo>
                  <a:pt x="91658" y="86671"/>
                </a:moveTo>
                <a:lnTo>
                  <a:pt x="92355" y="87759"/>
                </a:lnTo>
                <a:lnTo>
                  <a:pt x="101658" y="95113"/>
                </a:lnTo>
                <a:lnTo>
                  <a:pt x="106136" y="72816"/>
                </a:lnTo>
                <a:lnTo>
                  <a:pt x="105844" y="67428"/>
                </a:lnTo>
                <a:lnTo>
                  <a:pt x="107328" y="60442"/>
                </a:lnTo>
                <a:lnTo>
                  <a:pt x="108813" y="53457"/>
                </a:lnTo>
                <a:lnTo>
                  <a:pt x="111394" y="48079"/>
                </a:lnTo>
                <a:lnTo>
                  <a:pt x="115071" y="44310"/>
                </a:lnTo>
                <a:lnTo>
                  <a:pt x="118748" y="40539"/>
                </a:lnTo>
                <a:lnTo>
                  <a:pt x="123248" y="38655"/>
                </a:lnTo>
                <a:lnTo>
                  <a:pt x="133898" y="38655"/>
                </a:lnTo>
                <a:lnTo>
                  <a:pt x="137586" y="40539"/>
                </a:lnTo>
                <a:lnTo>
                  <a:pt x="139639" y="44310"/>
                </a:lnTo>
                <a:lnTo>
                  <a:pt x="141692" y="48079"/>
                </a:lnTo>
                <a:lnTo>
                  <a:pt x="141975" y="53457"/>
                </a:lnTo>
                <a:lnTo>
                  <a:pt x="140491" y="60442"/>
                </a:lnTo>
                <a:lnTo>
                  <a:pt x="139005" y="67428"/>
                </a:lnTo>
                <a:lnTo>
                  <a:pt x="136433" y="72816"/>
                </a:lnTo>
                <a:lnTo>
                  <a:pt x="132773" y="76608"/>
                </a:lnTo>
                <a:lnTo>
                  <a:pt x="129113" y="80398"/>
                </a:lnTo>
                <a:lnTo>
                  <a:pt x="124621" y="82294"/>
                </a:lnTo>
                <a:lnTo>
                  <a:pt x="113972" y="82294"/>
                </a:lnTo>
                <a:lnTo>
                  <a:pt x="116114" y="97564"/>
                </a:lnTo>
                <a:lnTo>
                  <a:pt x="122433" y="97202"/>
                </a:lnTo>
                <a:lnTo>
                  <a:pt x="134958" y="93758"/>
                </a:lnTo>
                <a:lnTo>
                  <a:pt x="145203" y="86671"/>
                </a:lnTo>
                <a:lnTo>
                  <a:pt x="148385" y="83279"/>
                </a:lnTo>
                <a:lnTo>
                  <a:pt x="155409" y="72661"/>
                </a:lnTo>
                <a:lnTo>
                  <a:pt x="159595" y="60442"/>
                </a:lnTo>
                <a:lnTo>
                  <a:pt x="160264" y="45511"/>
                </a:lnTo>
                <a:lnTo>
                  <a:pt x="156332" y="34310"/>
                </a:lnTo>
                <a:lnTo>
                  <a:pt x="155622" y="33180"/>
                </a:lnTo>
                <a:lnTo>
                  <a:pt x="146344" y="25737"/>
                </a:lnTo>
                <a:lnTo>
                  <a:pt x="131910" y="23256"/>
                </a:lnTo>
                <a:lnTo>
                  <a:pt x="125513" y="23633"/>
                </a:lnTo>
                <a:lnTo>
                  <a:pt x="113022" y="27134"/>
                </a:lnTo>
                <a:lnTo>
                  <a:pt x="102788" y="34310"/>
                </a:lnTo>
                <a:lnTo>
                  <a:pt x="99650" y="37678"/>
                </a:lnTo>
                <a:lnTo>
                  <a:pt x="92589" y="48330"/>
                </a:lnTo>
                <a:lnTo>
                  <a:pt x="88415" y="60442"/>
                </a:lnTo>
                <a:lnTo>
                  <a:pt x="87721" y="75576"/>
                </a:lnTo>
                <a:lnTo>
                  <a:pt x="91658" y="86671"/>
                </a:lnTo>
                <a:close/>
              </a:path>
              <a:path w="1353535" h="97564">
                <a:moveTo>
                  <a:pt x="171905" y="59548"/>
                </a:moveTo>
                <a:lnTo>
                  <a:pt x="174517" y="62487"/>
                </a:lnTo>
                <a:lnTo>
                  <a:pt x="179556" y="64936"/>
                </a:lnTo>
                <a:lnTo>
                  <a:pt x="187019" y="66896"/>
                </a:lnTo>
                <a:lnTo>
                  <a:pt x="197415" y="69494"/>
                </a:lnTo>
                <a:lnTo>
                  <a:pt x="203351" y="71325"/>
                </a:lnTo>
                <a:lnTo>
                  <a:pt x="206306" y="73455"/>
                </a:lnTo>
                <a:lnTo>
                  <a:pt x="206393" y="77055"/>
                </a:lnTo>
                <a:lnTo>
                  <a:pt x="204546" y="80782"/>
                </a:lnTo>
                <a:lnTo>
                  <a:pt x="202212" y="81847"/>
                </a:lnTo>
                <a:lnTo>
                  <a:pt x="199876" y="82912"/>
                </a:lnTo>
                <a:lnTo>
                  <a:pt x="196920" y="83444"/>
                </a:lnTo>
                <a:lnTo>
                  <a:pt x="187250" y="83444"/>
                </a:lnTo>
                <a:lnTo>
                  <a:pt x="183334" y="82230"/>
                </a:lnTo>
                <a:lnTo>
                  <a:pt x="181593" y="79802"/>
                </a:lnTo>
                <a:lnTo>
                  <a:pt x="180604" y="78439"/>
                </a:lnTo>
                <a:lnTo>
                  <a:pt x="180262" y="76139"/>
                </a:lnTo>
                <a:lnTo>
                  <a:pt x="180567" y="72902"/>
                </a:lnTo>
                <a:lnTo>
                  <a:pt x="162101" y="72902"/>
                </a:lnTo>
                <a:lnTo>
                  <a:pt x="160580" y="80058"/>
                </a:lnTo>
                <a:lnTo>
                  <a:pt x="161938" y="85947"/>
                </a:lnTo>
                <a:lnTo>
                  <a:pt x="166173" y="90568"/>
                </a:lnTo>
                <a:lnTo>
                  <a:pt x="170409" y="95190"/>
                </a:lnTo>
                <a:lnTo>
                  <a:pt x="178001" y="97500"/>
                </a:lnTo>
                <a:lnTo>
                  <a:pt x="189724" y="97497"/>
                </a:lnTo>
                <a:lnTo>
                  <a:pt x="203602" y="95783"/>
                </a:lnTo>
                <a:lnTo>
                  <a:pt x="214142" y="90951"/>
                </a:lnTo>
                <a:lnTo>
                  <a:pt x="220202" y="86585"/>
                </a:lnTo>
                <a:lnTo>
                  <a:pt x="223966" y="80952"/>
                </a:lnTo>
                <a:lnTo>
                  <a:pt x="225433" y="74052"/>
                </a:lnTo>
                <a:lnTo>
                  <a:pt x="226547" y="68812"/>
                </a:lnTo>
                <a:lnTo>
                  <a:pt x="225686" y="64447"/>
                </a:lnTo>
                <a:lnTo>
                  <a:pt x="222850" y="60953"/>
                </a:lnTo>
                <a:lnTo>
                  <a:pt x="219963" y="57504"/>
                </a:lnTo>
                <a:lnTo>
                  <a:pt x="215079" y="54926"/>
                </a:lnTo>
                <a:lnTo>
                  <a:pt x="208200" y="53222"/>
                </a:lnTo>
                <a:lnTo>
                  <a:pt x="197845" y="50837"/>
                </a:lnTo>
                <a:lnTo>
                  <a:pt x="191877" y="49154"/>
                </a:lnTo>
                <a:lnTo>
                  <a:pt x="188706" y="47238"/>
                </a:lnTo>
                <a:lnTo>
                  <a:pt x="188577" y="43639"/>
                </a:lnTo>
                <a:lnTo>
                  <a:pt x="190079" y="40529"/>
                </a:lnTo>
                <a:lnTo>
                  <a:pt x="193969" y="38058"/>
                </a:lnTo>
                <a:lnTo>
                  <a:pt x="196923" y="37440"/>
                </a:lnTo>
                <a:lnTo>
                  <a:pt x="205698" y="37440"/>
                </a:lnTo>
                <a:lnTo>
                  <a:pt x="208842" y="38676"/>
                </a:lnTo>
                <a:lnTo>
                  <a:pt x="210319" y="41147"/>
                </a:lnTo>
                <a:lnTo>
                  <a:pt x="211361" y="44363"/>
                </a:lnTo>
                <a:lnTo>
                  <a:pt x="211119" y="46705"/>
                </a:lnTo>
                <a:lnTo>
                  <a:pt x="229329" y="46705"/>
                </a:lnTo>
                <a:lnTo>
                  <a:pt x="230330" y="38186"/>
                </a:lnTo>
                <a:lnTo>
                  <a:pt x="228464" y="32191"/>
                </a:lnTo>
                <a:lnTo>
                  <a:pt x="223728" y="28720"/>
                </a:lnTo>
                <a:lnTo>
                  <a:pt x="218992" y="25248"/>
                </a:lnTo>
                <a:lnTo>
                  <a:pt x="212279" y="23512"/>
                </a:lnTo>
                <a:lnTo>
                  <a:pt x="194431" y="23512"/>
                </a:lnTo>
                <a:lnTo>
                  <a:pt x="186836" y="25823"/>
                </a:lnTo>
                <a:lnTo>
                  <a:pt x="180807" y="30444"/>
                </a:lnTo>
                <a:lnTo>
                  <a:pt x="174776" y="35066"/>
                </a:lnTo>
                <a:lnTo>
                  <a:pt x="171078" y="40593"/>
                </a:lnTo>
                <a:lnTo>
                  <a:pt x="169711" y="47025"/>
                </a:lnTo>
                <a:lnTo>
                  <a:pt x="168551" y="52477"/>
                </a:lnTo>
                <a:lnTo>
                  <a:pt x="169283" y="56651"/>
                </a:lnTo>
                <a:lnTo>
                  <a:pt x="171905" y="59548"/>
                </a:lnTo>
                <a:close/>
              </a:path>
              <a:path w="1353535" h="97564">
                <a:moveTo>
                  <a:pt x="248239" y="59548"/>
                </a:moveTo>
                <a:lnTo>
                  <a:pt x="250851" y="62487"/>
                </a:lnTo>
                <a:lnTo>
                  <a:pt x="255890" y="64936"/>
                </a:lnTo>
                <a:lnTo>
                  <a:pt x="263353" y="66896"/>
                </a:lnTo>
                <a:lnTo>
                  <a:pt x="273749" y="69494"/>
                </a:lnTo>
                <a:lnTo>
                  <a:pt x="279685" y="71325"/>
                </a:lnTo>
                <a:lnTo>
                  <a:pt x="282640" y="73455"/>
                </a:lnTo>
                <a:lnTo>
                  <a:pt x="282727" y="77055"/>
                </a:lnTo>
                <a:lnTo>
                  <a:pt x="280880" y="80782"/>
                </a:lnTo>
                <a:lnTo>
                  <a:pt x="278546" y="81847"/>
                </a:lnTo>
                <a:lnTo>
                  <a:pt x="276210" y="82912"/>
                </a:lnTo>
                <a:lnTo>
                  <a:pt x="273254" y="83444"/>
                </a:lnTo>
                <a:lnTo>
                  <a:pt x="263584" y="83444"/>
                </a:lnTo>
                <a:lnTo>
                  <a:pt x="259668" y="82230"/>
                </a:lnTo>
                <a:lnTo>
                  <a:pt x="257927" y="79802"/>
                </a:lnTo>
                <a:lnTo>
                  <a:pt x="256939" y="78439"/>
                </a:lnTo>
                <a:lnTo>
                  <a:pt x="256596" y="76139"/>
                </a:lnTo>
                <a:lnTo>
                  <a:pt x="256901" y="72902"/>
                </a:lnTo>
                <a:lnTo>
                  <a:pt x="238435" y="72902"/>
                </a:lnTo>
                <a:lnTo>
                  <a:pt x="236914" y="80058"/>
                </a:lnTo>
                <a:lnTo>
                  <a:pt x="238272" y="85947"/>
                </a:lnTo>
                <a:lnTo>
                  <a:pt x="242507" y="90568"/>
                </a:lnTo>
                <a:lnTo>
                  <a:pt x="246743" y="95190"/>
                </a:lnTo>
                <a:lnTo>
                  <a:pt x="254335" y="97500"/>
                </a:lnTo>
                <a:lnTo>
                  <a:pt x="266059" y="97497"/>
                </a:lnTo>
                <a:lnTo>
                  <a:pt x="279936" y="95783"/>
                </a:lnTo>
                <a:lnTo>
                  <a:pt x="290476" y="90951"/>
                </a:lnTo>
                <a:lnTo>
                  <a:pt x="296537" y="86585"/>
                </a:lnTo>
                <a:lnTo>
                  <a:pt x="300301" y="80952"/>
                </a:lnTo>
                <a:lnTo>
                  <a:pt x="301768" y="74052"/>
                </a:lnTo>
                <a:lnTo>
                  <a:pt x="302881" y="68812"/>
                </a:lnTo>
                <a:lnTo>
                  <a:pt x="302020" y="64447"/>
                </a:lnTo>
                <a:lnTo>
                  <a:pt x="299185" y="60953"/>
                </a:lnTo>
                <a:lnTo>
                  <a:pt x="296297" y="57504"/>
                </a:lnTo>
                <a:lnTo>
                  <a:pt x="291413" y="54926"/>
                </a:lnTo>
                <a:lnTo>
                  <a:pt x="284535" y="53222"/>
                </a:lnTo>
                <a:lnTo>
                  <a:pt x="274179" y="50837"/>
                </a:lnTo>
                <a:lnTo>
                  <a:pt x="268211" y="49154"/>
                </a:lnTo>
                <a:lnTo>
                  <a:pt x="265040" y="47238"/>
                </a:lnTo>
                <a:lnTo>
                  <a:pt x="264911" y="43639"/>
                </a:lnTo>
                <a:lnTo>
                  <a:pt x="266413" y="40529"/>
                </a:lnTo>
                <a:lnTo>
                  <a:pt x="270303" y="38058"/>
                </a:lnTo>
                <a:lnTo>
                  <a:pt x="273257" y="37440"/>
                </a:lnTo>
                <a:lnTo>
                  <a:pt x="282032" y="37440"/>
                </a:lnTo>
                <a:lnTo>
                  <a:pt x="285177" y="38676"/>
                </a:lnTo>
                <a:lnTo>
                  <a:pt x="286654" y="41147"/>
                </a:lnTo>
                <a:lnTo>
                  <a:pt x="287696" y="44363"/>
                </a:lnTo>
                <a:lnTo>
                  <a:pt x="287453" y="46705"/>
                </a:lnTo>
                <a:lnTo>
                  <a:pt x="305663" y="46705"/>
                </a:lnTo>
                <a:lnTo>
                  <a:pt x="306665" y="38186"/>
                </a:lnTo>
                <a:lnTo>
                  <a:pt x="304798" y="32191"/>
                </a:lnTo>
                <a:lnTo>
                  <a:pt x="300063" y="28720"/>
                </a:lnTo>
                <a:lnTo>
                  <a:pt x="295326" y="25248"/>
                </a:lnTo>
                <a:lnTo>
                  <a:pt x="288614" y="23512"/>
                </a:lnTo>
                <a:lnTo>
                  <a:pt x="270765" y="23512"/>
                </a:lnTo>
                <a:lnTo>
                  <a:pt x="263171" y="25823"/>
                </a:lnTo>
                <a:lnTo>
                  <a:pt x="257141" y="30444"/>
                </a:lnTo>
                <a:lnTo>
                  <a:pt x="251110" y="35066"/>
                </a:lnTo>
                <a:lnTo>
                  <a:pt x="247412" y="40593"/>
                </a:lnTo>
                <a:lnTo>
                  <a:pt x="246045" y="47025"/>
                </a:lnTo>
                <a:lnTo>
                  <a:pt x="244885" y="52477"/>
                </a:lnTo>
                <a:lnTo>
                  <a:pt x="245617" y="56651"/>
                </a:lnTo>
                <a:lnTo>
                  <a:pt x="248239" y="59548"/>
                </a:lnTo>
                <a:close/>
              </a:path>
              <a:path w="1353535" h="97564">
                <a:moveTo>
                  <a:pt x="334721" y="383"/>
                </a:moveTo>
                <a:lnTo>
                  <a:pt x="331150" y="17186"/>
                </a:lnTo>
                <a:lnTo>
                  <a:pt x="349616" y="17186"/>
                </a:lnTo>
                <a:lnTo>
                  <a:pt x="353187" y="383"/>
                </a:lnTo>
                <a:lnTo>
                  <a:pt x="334721" y="383"/>
                </a:lnTo>
                <a:close/>
              </a:path>
              <a:path w="1353535" h="97564">
                <a:moveTo>
                  <a:pt x="329384" y="25493"/>
                </a:moveTo>
                <a:lnTo>
                  <a:pt x="314580" y="95136"/>
                </a:lnTo>
                <a:lnTo>
                  <a:pt x="333046" y="95136"/>
                </a:lnTo>
                <a:lnTo>
                  <a:pt x="347850" y="25493"/>
                </a:lnTo>
                <a:lnTo>
                  <a:pt x="329384" y="25493"/>
                </a:lnTo>
                <a:close/>
              </a:path>
              <a:path w="1353535" h="97564">
                <a:moveTo>
                  <a:pt x="364227" y="95136"/>
                </a:moveTo>
                <a:lnTo>
                  <a:pt x="366088" y="86383"/>
                </a:lnTo>
                <a:lnTo>
                  <a:pt x="367791" y="89791"/>
                </a:lnTo>
                <a:lnTo>
                  <a:pt x="369542" y="92176"/>
                </a:lnTo>
                <a:lnTo>
                  <a:pt x="371340" y="93539"/>
                </a:lnTo>
                <a:lnTo>
                  <a:pt x="374344" y="95839"/>
                </a:lnTo>
                <a:lnTo>
                  <a:pt x="371981" y="76097"/>
                </a:lnTo>
                <a:lnTo>
                  <a:pt x="370172" y="72177"/>
                </a:lnTo>
                <a:lnTo>
                  <a:pt x="369902" y="67236"/>
                </a:lnTo>
                <a:lnTo>
                  <a:pt x="371170" y="61273"/>
                </a:lnTo>
                <a:lnTo>
                  <a:pt x="372248" y="56204"/>
                </a:lnTo>
                <a:lnTo>
                  <a:pt x="373764" y="52073"/>
                </a:lnTo>
                <a:lnTo>
                  <a:pt x="375722" y="48878"/>
                </a:lnTo>
                <a:lnTo>
                  <a:pt x="379469" y="42872"/>
                </a:lnTo>
                <a:lnTo>
                  <a:pt x="384644" y="39869"/>
                </a:lnTo>
                <a:lnTo>
                  <a:pt x="391247" y="39869"/>
                </a:lnTo>
                <a:lnTo>
                  <a:pt x="390334" y="25024"/>
                </a:lnTo>
                <a:lnTo>
                  <a:pt x="386601" y="27153"/>
                </a:lnTo>
                <a:lnTo>
                  <a:pt x="383470" y="28858"/>
                </a:lnTo>
                <a:lnTo>
                  <a:pt x="380410" y="31328"/>
                </a:lnTo>
                <a:lnTo>
                  <a:pt x="377422" y="34566"/>
                </a:lnTo>
                <a:lnTo>
                  <a:pt x="384539" y="1085"/>
                </a:lnTo>
                <a:lnTo>
                  <a:pt x="366392" y="1085"/>
                </a:lnTo>
                <a:lnTo>
                  <a:pt x="346400" y="95136"/>
                </a:lnTo>
                <a:lnTo>
                  <a:pt x="364227" y="95136"/>
                </a:lnTo>
                <a:close/>
              </a:path>
              <a:path w="1353535" h="97564">
                <a:moveTo>
                  <a:pt x="397517" y="94204"/>
                </a:moveTo>
                <a:lnTo>
                  <a:pt x="408145" y="86319"/>
                </a:lnTo>
                <a:lnTo>
                  <a:pt x="411062" y="82887"/>
                </a:lnTo>
                <a:lnTo>
                  <a:pt x="417455" y="72146"/>
                </a:lnTo>
                <a:lnTo>
                  <a:pt x="421531" y="59420"/>
                </a:lnTo>
                <a:lnTo>
                  <a:pt x="422562" y="44704"/>
                </a:lnTo>
                <a:lnTo>
                  <a:pt x="419200" y="33863"/>
                </a:lnTo>
                <a:lnTo>
                  <a:pt x="415427" y="27261"/>
                </a:lnTo>
                <a:lnTo>
                  <a:pt x="408962" y="23959"/>
                </a:lnTo>
                <a:lnTo>
                  <a:pt x="394735" y="23959"/>
                </a:lnTo>
                <a:lnTo>
                  <a:pt x="390334" y="25024"/>
                </a:lnTo>
                <a:lnTo>
                  <a:pt x="391247" y="39869"/>
                </a:lnTo>
                <a:lnTo>
                  <a:pt x="397764" y="39869"/>
                </a:lnTo>
                <a:lnTo>
                  <a:pt x="401584" y="42935"/>
                </a:lnTo>
                <a:lnTo>
                  <a:pt x="402709" y="49070"/>
                </a:lnTo>
                <a:lnTo>
                  <a:pt x="403298" y="52307"/>
                </a:lnTo>
                <a:lnTo>
                  <a:pt x="403068" y="56396"/>
                </a:lnTo>
                <a:lnTo>
                  <a:pt x="402018" y="61337"/>
                </a:lnTo>
                <a:lnTo>
                  <a:pt x="400705" y="67513"/>
                </a:lnTo>
                <a:lnTo>
                  <a:pt x="398346" y="72497"/>
                </a:lnTo>
                <a:lnTo>
                  <a:pt x="394943" y="76288"/>
                </a:lnTo>
                <a:lnTo>
                  <a:pt x="391538" y="80079"/>
                </a:lnTo>
                <a:lnTo>
                  <a:pt x="387493" y="81974"/>
                </a:lnTo>
                <a:lnTo>
                  <a:pt x="377397" y="81974"/>
                </a:lnTo>
                <a:lnTo>
                  <a:pt x="373788" y="80015"/>
                </a:lnTo>
                <a:lnTo>
                  <a:pt x="371981" y="76097"/>
                </a:lnTo>
                <a:lnTo>
                  <a:pt x="374344" y="95839"/>
                </a:lnTo>
                <a:lnTo>
                  <a:pt x="378721" y="96989"/>
                </a:lnTo>
                <a:lnTo>
                  <a:pt x="385070" y="96984"/>
                </a:lnTo>
                <a:lnTo>
                  <a:pt x="397517" y="94204"/>
                </a:lnTo>
                <a:close/>
              </a:path>
              <a:path w="1353535" h="97564">
                <a:moveTo>
                  <a:pt x="443776" y="958"/>
                </a:moveTo>
                <a:lnTo>
                  <a:pt x="423757" y="95136"/>
                </a:lnTo>
                <a:lnTo>
                  <a:pt x="441967" y="95136"/>
                </a:lnTo>
                <a:lnTo>
                  <a:pt x="461987" y="958"/>
                </a:lnTo>
                <a:lnTo>
                  <a:pt x="443776" y="958"/>
                </a:lnTo>
                <a:close/>
              </a:path>
              <a:path w="1353535" h="97564">
                <a:moveTo>
                  <a:pt x="456946" y="66174"/>
                </a:moveTo>
                <a:lnTo>
                  <a:pt x="457209" y="79514"/>
                </a:lnTo>
                <a:lnTo>
                  <a:pt x="462084" y="88875"/>
                </a:lnTo>
                <a:lnTo>
                  <a:pt x="467643" y="94583"/>
                </a:lnTo>
                <a:lnTo>
                  <a:pt x="474853" y="97437"/>
                </a:lnTo>
                <a:lnTo>
                  <a:pt x="483713" y="97437"/>
                </a:lnTo>
                <a:lnTo>
                  <a:pt x="487673" y="97277"/>
                </a:lnTo>
                <a:lnTo>
                  <a:pt x="500252" y="94220"/>
                </a:lnTo>
                <a:lnTo>
                  <a:pt x="510920" y="87278"/>
                </a:lnTo>
                <a:lnTo>
                  <a:pt x="515659" y="83018"/>
                </a:lnTo>
                <a:lnTo>
                  <a:pt x="518702" y="78823"/>
                </a:lnTo>
                <a:lnTo>
                  <a:pt x="520049" y="74690"/>
                </a:lnTo>
                <a:lnTo>
                  <a:pt x="501456" y="74690"/>
                </a:lnTo>
                <a:lnTo>
                  <a:pt x="500041" y="76735"/>
                </a:lnTo>
                <a:lnTo>
                  <a:pt x="497050" y="79482"/>
                </a:lnTo>
                <a:lnTo>
                  <a:pt x="494255" y="81612"/>
                </a:lnTo>
                <a:lnTo>
                  <a:pt x="490983" y="82677"/>
                </a:lnTo>
                <a:lnTo>
                  <a:pt x="483698" y="82677"/>
                </a:lnTo>
                <a:lnTo>
                  <a:pt x="480860" y="81804"/>
                </a:lnTo>
                <a:lnTo>
                  <a:pt x="478718" y="80058"/>
                </a:lnTo>
                <a:lnTo>
                  <a:pt x="475184" y="77246"/>
                </a:lnTo>
                <a:lnTo>
                  <a:pt x="474031" y="72348"/>
                </a:lnTo>
                <a:lnTo>
                  <a:pt x="475260" y="65362"/>
                </a:lnTo>
                <a:lnTo>
                  <a:pt x="478261" y="53350"/>
                </a:lnTo>
                <a:lnTo>
                  <a:pt x="479817" y="48835"/>
                </a:lnTo>
                <a:lnTo>
                  <a:pt x="483960" y="26451"/>
                </a:lnTo>
                <a:lnTo>
                  <a:pt x="472908" y="33288"/>
                </a:lnTo>
                <a:lnTo>
                  <a:pt x="468811" y="37373"/>
                </a:lnTo>
                <a:lnTo>
                  <a:pt x="462134" y="47829"/>
                </a:lnTo>
                <a:lnTo>
                  <a:pt x="457845" y="61017"/>
                </a:lnTo>
                <a:lnTo>
                  <a:pt x="456946" y="66174"/>
                </a:lnTo>
                <a:close/>
              </a:path>
              <a:path w="1353535" h="97564">
                <a:moveTo>
                  <a:pt x="525285" y="51561"/>
                </a:moveTo>
                <a:lnTo>
                  <a:pt x="525635" y="46109"/>
                </a:lnTo>
                <a:lnTo>
                  <a:pt x="524885" y="41317"/>
                </a:lnTo>
                <a:lnTo>
                  <a:pt x="523038" y="37185"/>
                </a:lnTo>
                <a:lnTo>
                  <a:pt x="521009" y="32500"/>
                </a:lnTo>
                <a:lnTo>
                  <a:pt x="517904" y="29071"/>
                </a:lnTo>
                <a:lnTo>
                  <a:pt x="513723" y="26899"/>
                </a:lnTo>
                <a:lnTo>
                  <a:pt x="509542" y="24726"/>
                </a:lnTo>
                <a:lnTo>
                  <a:pt x="504555" y="23640"/>
                </a:lnTo>
                <a:lnTo>
                  <a:pt x="496456" y="23701"/>
                </a:lnTo>
                <a:lnTo>
                  <a:pt x="483960" y="26451"/>
                </a:lnTo>
                <a:lnTo>
                  <a:pt x="479817" y="48835"/>
                </a:lnTo>
                <a:lnTo>
                  <a:pt x="482037" y="45257"/>
                </a:lnTo>
                <a:lnTo>
                  <a:pt x="484919" y="42616"/>
                </a:lnTo>
                <a:lnTo>
                  <a:pt x="487803" y="39975"/>
                </a:lnTo>
                <a:lnTo>
                  <a:pt x="491351" y="38655"/>
                </a:lnTo>
                <a:lnTo>
                  <a:pt x="499446" y="38655"/>
                </a:lnTo>
                <a:lnTo>
                  <a:pt x="502429" y="39901"/>
                </a:lnTo>
                <a:lnTo>
                  <a:pt x="504519" y="42392"/>
                </a:lnTo>
                <a:lnTo>
                  <a:pt x="506609" y="44884"/>
                </a:lnTo>
                <a:lnTo>
                  <a:pt x="507291" y="48537"/>
                </a:lnTo>
                <a:lnTo>
                  <a:pt x="506566" y="53350"/>
                </a:lnTo>
                <a:lnTo>
                  <a:pt x="478261" y="53350"/>
                </a:lnTo>
                <a:lnTo>
                  <a:pt x="475260" y="65362"/>
                </a:lnTo>
                <a:lnTo>
                  <a:pt x="522927" y="65362"/>
                </a:lnTo>
                <a:lnTo>
                  <a:pt x="524289" y="59356"/>
                </a:lnTo>
                <a:lnTo>
                  <a:pt x="525075" y="54756"/>
                </a:lnTo>
                <a:lnTo>
                  <a:pt x="525285" y="51561"/>
                </a:lnTo>
                <a:close/>
              </a:path>
              <a:path w="1353535" h="97564">
                <a:moveTo>
                  <a:pt x="623985" y="95136"/>
                </a:moveTo>
                <a:lnTo>
                  <a:pt x="645646" y="95136"/>
                </a:lnTo>
                <a:lnTo>
                  <a:pt x="646149" y="92772"/>
                </a:lnTo>
                <a:lnTo>
                  <a:pt x="643707" y="89834"/>
                </a:lnTo>
                <a:lnTo>
                  <a:pt x="643697" y="85872"/>
                </a:lnTo>
                <a:lnTo>
                  <a:pt x="644147" y="82954"/>
                </a:lnTo>
                <a:lnTo>
                  <a:pt x="645061" y="78652"/>
                </a:lnTo>
                <a:lnTo>
                  <a:pt x="646405" y="72326"/>
                </a:lnTo>
                <a:lnTo>
                  <a:pt x="647809" y="65724"/>
                </a:lnTo>
                <a:lnTo>
                  <a:pt x="647947" y="60815"/>
                </a:lnTo>
                <a:lnTo>
                  <a:pt x="646820" y="57599"/>
                </a:lnTo>
                <a:lnTo>
                  <a:pt x="645693" y="54383"/>
                </a:lnTo>
                <a:lnTo>
                  <a:pt x="643144" y="51902"/>
                </a:lnTo>
                <a:lnTo>
                  <a:pt x="639169" y="50155"/>
                </a:lnTo>
                <a:lnTo>
                  <a:pt x="644747" y="48367"/>
                </a:lnTo>
                <a:lnTo>
                  <a:pt x="649124" y="45310"/>
                </a:lnTo>
                <a:lnTo>
                  <a:pt x="652300" y="40987"/>
                </a:lnTo>
                <a:lnTo>
                  <a:pt x="655477" y="36663"/>
                </a:lnTo>
                <a:lnTo>
                  <a:pt x="657541" y="32266"/>
                </a:lnTo>
                <a:lnTo>
                  <a:pt x="658491" y="27793"/>
                </a:lnTo>
                <a:lnTo>
                  <a:pt x="659279" y="24087"/>
                </a:lnTo>
                <a:lnTo>
                  <a:pt x="659384" y="20786"/>
                </a:lnTo>
                <a:lnTo>
                  <a:pt x="658807" y="17889"/>
                </a:lnTo>
                <a:lnTo>
                  <a:pt x="658230" y="14993"/>
                </a:lnTo>
                <a:lnTo>
                  <a:pt x="657173" y="12352"/>
                </a:lnTo>
                <a:lnTo>
                  <a:pt x="655635" y="9967"/>
                </a:lnTo>
                <a:lnTo>
                  <a:pt x="653781" y="7070"/>
                </a:lnTo>
                <a:lnTo>
                  <a:pt x="651233" y="4876"/>
                </a:lnTo>
                <a:lnTo>
                  <a:pt x="647993" y="3386"/>
                </a:lnTo>
                <a:lnTo>
                  <a:pt x="644753" y="1895"/>
                </a:lnTo>
                <a:lnTo>
                  <a:pt x="639846" y="1085"/>
                </a:lnTo>
                <a:lnTo>
                  <a:pt x="633270" y="958"/>
                </a:lnTo>
                <a:lnTo>
                  <a:pt x="629964" y="17314"/>
                </a:lnTo>
                <a:lnTo>
                  <a:pt x="633041" y="17868"/>
                </a:lnTo>
                <a:lnTo>
                  <a:pt x="634935" y="18975"/>
                </a:lnTo>
                <a:lnTo>
                  <a:pt x="638309" y="20935"/>
                </a:lnTo>
                <a:lnTo>
                  <a:pt x="639390" y="24769"/>
                </a:lnTo>
                <a:lnTo>
                  <a:pt x="638177" y="30477"/>
                </a:lnTo>
                <a:lnTo>
                  <a:pt x="637055" y="35758"/>
                </a:lnTo>
                <a:lnTo>
                  <a:pt x="634343" y="39294"/>
                </a:lnTo>
                <a:lnTo>
                  <a:pt x="630043" y="41083"/>
                </a:lnTo>
                <a:lnTo>
                  <a:pt x="627611" y="42105"/>
                </a:lnTo>
                <a:lnTo>
                  <a:pt x="624180" y="42616"/>
                </a:lnTo>
                <a:lnTo>
                  <a:pt x="597451" y="42616"/>
                </a:lnTo>
                <a:lnTo>
                  <a:pt x="587073" y="958"/>
                </a:lnTo>
                <a:lnTo>
                  <a:pt x="567054" y="95136"/>
                </a:lnTo>
                <a:lnTo>
                  <a:pt x="586287" y="95136"/>
                </a:lnTo>
                <a:lnTo>
                  <a:pt x="594137" y="58206"/>
                </a:lnTo>
                <a:lnTo>
                  <a:pt x="620249" y="58206"/>
                </a:lnTo>
                <a:lnTo>
                  <a:pt x="623987" y="59207"/>
                </a:lnTo>
                <a:lnTo>
                  <a:pt x="627353" y="63211"/>
                </a:lnTo>
                <a:lnTo>
                  <a:pt x="627598" y="67215"/>
                </a:lnTo>
                <a:lnTo>
                  <a:pt x="626407" y="73221"/>
                </a:lnTo>
                <a:lnTo>
                  <a:pt x="624675" y="81974"/>
                </a:lnTo>
                <a:lnTo>
                  <a:pt x="624128" y="84743"/>
                </a:lnTo>
                <a:lnTo>
                  <a:pt x="623830" y="87448"/>
                </a:lnTo>
                <a:lnTo>
                  <a:pt x="623764" y="91367"/>
                </a:lnTo>
                <a:lnTo>
                  <a:pt x="623985" y="95136"/>
                </a:lnTo>
                <a:close/>
              </a:path>
              <a:path w="1353535" h="97564">
                <a:moveTo>
                  <a:pt x="633270" y="958"/>
                </a:moveTo>
                <a:lnTo>
                  <a:pt x="587073" y="958"/>
                </a:lnTo>
                <a:lnTo>
                  <a:pt x="597451" y="42616"/>
                </a:lnTo>
                <a:lnTo>
                  <a:pt x="602829" y="17314"/>
                </a:lnTo>
                <a:lnTo>
                  <a:pt x="629964" y="17314"/>
                </a:lnTo>
                <a:lnTo>
                  <a:pt x="633270" y="958"/>
                </a:lnTo>
                <a:close/>
              </a:path>
              <a:path w="1353535" h="97564">
                <a:moveTo>
                  <a:pt x="664139" y="66174"/>
                </a:moveTo>
                <a:lnTo>
                  <a:pt x="664402" y="79514"/>
                </a:lnTo>
                <a:lnTo>
                  <a:pt x="669277" y="88875"/>
                </a:lnTo>
                <a:lnTo>
                  <a:pt x="674837" y="94583"/>
                </a:lnTo>
                <a:lnTo>
                  <a:pt x="682046" y="97437"/>
                </a:lnTo>
                <a:lnTo>
                  <a:pt x="690906" y="97437"/>
                </a:lnTo>
                <a:lnTo>
                  <a:pt x="694866" y="97277"/>
                </a:lnTo>
                <a:lnTo>
                  <a:pt x="707446" y="94220"/>
                </a:lnTo>
                <a:lnTo>
                  <a:pt x="718113" y="87278"/>
                </a:lnTo>
                <a:lnTo>
                  <a:pt x="722852" y="83018"/>
                </a:lnTo>
                <a:lnTo>
                  <a:pt x="725895" y="78823"/>
                </a:lnTo>
                <a:lnTo>
                  <a:pt x="727242" y="74690"/>
                </a:lnTo>
                <a:lnTo>
                  <a:pt x="708649" y="74690"/>
                </a:lnTo>
                <a:lnTo>
                  <a:pt x="707234" y="76735"/>
                </a:lnTo>
                <a:lnTo>
                  <a:pt x="704243" y="79482"/>
                </a:lnTo>
                <a:lnTo>
                  <a:pt x="701448" y="81612"/>
                </a:lnTo>
                <a:lnTo>
                  <a:pt x="698176" y="82677"/>
                </a:lnTo>
                <a:lnTo>
                  <a:pt x="690891" y="82677"/>
                </a:lnTo>
                <a:lnTo>
                  <a:pt x="688053" y="81804"/>
                </a:lnTo>
                <a:lnTo>
                  <a:pt x="685911" y="80058"/>
                </a:lnTo>
                <a:lnTo>
                  <a:pt x="682377" y="77246"/>
                </a:lnTo>
                <a:lnTo>
                  <a:pt x="681224" y="72348"/>
                </a:lnTo>
                <a:lnTo>
                  <a:pt x="682453" y="65362"/>
                </a:lnTo>
                <a:lnTo>
                  <a:pt x="685454" y="53350"/>
                </a:lnTo>
                <a:lnTo>
                  <a:pt x="687010" y="48835"/>
                </a:lnTo>
                <a:lnTo>
                  <a:pt x="691153" y="26451"/>
                </a:lnTo>
                <a:lnTo>
                  <a:pt x="680101" y="33288"/>
                </a:lnTo>
                <a:lnTo>
                  <a:pt x="676004" y="37373"/>
                </a:lnTo>
                <a:lnTo>
                  <a:pt x="669327" y="47829"/>
                </a:lnTo>
                <a:lnTo>
                  <a:pt x="665038" y="61017"/>
                </a:lnTo>
                <a:lnTo>
                  <a:pt x="664139" y="66174"/>
                </a:lnTo>
                <a:close/>
              </a:path>
              <a:path w="1353535" h="97564">
                <a:moveTo>
                  <a:pt x="732478" y="51561"/>
                </a:moveTo>
                <a:lnTo>
                  <a:pt x="732828" y="46109"/>
                </a:lnTo>
                <a:lnTo>
                  <a:pt x="732078" y="41317"/>
                </a:lnTo>
                <a:lnTo>
                  <a:pt x="730231" y="37185"/>
                </a:lnTo>
                <a:lnTo>
                  <a:pt x="728202" y="32500"/>
                </a:lnTo>
                <a:lnTo>
                  <a:pt x="725097" y="29071"/>
                </a:lnTo>
                <a:lnTo>
                  <a:pt x="720916" y="26899"/>
                </a:lnTo>
                <a:lnTo>
                  <a:pt x="716735" y="24726"/>
                </a:lnTo>
                <a:lnTo>
                  <a:pt x="711748" y="23640"/>
                </a:lnTo>
                <a:lnTo>
                  <a:pt x="703649" y="23701"/>
                </a:lnTo>
                <a:lnTo>
                  <a:pt x="691153" y="26451"/>
                </a:lnTo>
                <a:lnTo>
                  <a:pt x="687010" y="48835"/>
                </a:lnTo>
                <a:lnTo>
                  <a:pt x="689230" y="45257"/>
                </a:lnTo>
                <a:lnTo>
                  <a:pt x="692112" y="42616"/>
                </a:lnTo>
                <a:lnTo>
                  <a:pt x="694996" y="39975"/>
                </a:lnTo>
                <a:lnTo>
                  <a:pt x="698545" y="38655"/>
                </a:lnTo>
                <a:lnTo>
                  <a:pt x="706639" y="38655"/>
                </a:lnTo>
                <a:lnTo>
                  <a:pt x="709622" y="39901"/>
                </a:lnTo>
                <a:lnTo>
                  <a:pt x="711712" y="42392"/>
                </a:lnTo>
                <a:lnTo>
                  <a:pt x="713802" y="44884"/>
                </a:lnTo>
                <a:lnTo>
                  <a:pt x="714485" y="48537"/>
                </a:lnTo>
                <a:lnTo>
                  <a:pt x="713759" y="53350"/>
                </a:lnTo>
                <a:lnTo>
                  <a:pt x="685454" y="53350"/>
                </a:lnTo>
                <a:lnTo>
                  <a:pt x="682453" y="65362"/>
                </a:lnTo>
                <a:lnTo>
                  <a:pt x="730120" y="65362"/>
                </a:lnTo>
                <a:lnTo>
                  <a:pt x="731482" y="59356"/>
                </a:lnTo>
                <a:lnTo>
                  <a:pt x="732268" y="54756"/>
                </a:lnTo>
                <a:lnTo>
                  <a:pt x="732478" y="51561"/>
                </a:lnTo>
                <a:close/>
              </a:path>
              <a:path w="1353535" h="97564">
                <a:moveTo>
                  <a:pt x="781782" y="14854"/>
                </a:moveTo>
                <a:lnTo>
                  <a:pt x="786568" y="14982"/>
                </a:lnTo>
                <a:lnTo>
                  <a:pt x="789257" y="15206"/>
                </a:lnTo>
                <a:lnTo>
                  <a:pt x="792407" y="383"/>
                </a:lnTo>
                <a:lnTo>
                  <a:pt x="790816" y="255"/>
                </a:lnTo>
                <a:lnTo>
                  <a:pt x="787712" y="31"/>
                </a:lnTo>
                <a:lnTo>
                  <a:pt x="775429" y="0"/>
                </a:lnTo>
                <a:lnTo>
                  <a:pt x="768617" y="2086"/>
                </a:lnTo>
                <a:lnTo>
                  <a:pt x="765089" y="6261"/>
                </a:lnTo>
                <a:lnTo>
                  <a:pt x="761978" y="9072"/>
                </a:lnTo>
                <a:lnTo>
                  <a:pt x="759630" y="14205"/>
                </a:lnTo>
                <a:lnTo>
                  <a:pt x="758046" y="21659"/>
                </a:lnTo>
                <a:lnTo>
                  <a:pt x="757095" y="26132"/>
                </a:lnTo>
                <a:lnTo>
                  <a:pt x="747127" y="26132"/>
                </a:lnTo>
                <a:lnTo>
                  <a:pt x="744397" y="38974"/>
                </a:lnTo>
                <a:lnTo>
                  <a:pt x="754557" y="38974"/>
                </a:lnTo>
                <a:lnTo>
                  <a:pt x="742619" y="95136"/>
                </a:lnTo>
                <a:lnTo>
                  <a:pt x="760765" y="95136"/>
                </a:lnTo>
                <a:lnTo>
                  <a:pt x="772703" y="38974"/>
                </a:lnTo>
                <a:lnTo>
                  <a:pt x="784652" y="38974"/>
                </a:lnTo>
                <a:lnTo>
                  <a:pt x="787382" y="26132"/>
                </a:lnTo>
                <a:lnTo>
                  <a:pt x="775433" y="26132"/>
                </a:lnTo>
                <a:lnTo>
                  <a:pt x="775976" y="23576"/>
                </a:lnTo>
                <a:lnTo>
                  <a:pt x="776393" y="21616"/>
                </a:lnTo>
                <a:lnTo>
                  <a:pt x="776973" y="18890"/>
                </a:lnTo>
                <a:lnTo>
                  <a:pt x="778851" y="16516"/>
                </a:lnTo>
                <a:lnTo>
                  <a:pt x="781782" y="14854"/>
                </a:lnTo>
                <a:close/>
              </a:path>
              <a:path w="1353535" h="97564">
                <a:moveTo>
                  <a:pt x="803632" y="383"/>
                </a:moveTo>
                <a:lnTo>
                  <a:pt x="800060" y="17186"/>
                </a:lnTo>
                <a:lnTo>
                  <a:pt x="818526" y="17186"/>
                </a:lnTo>
                <a:lnTo>
                  <a:pt x="822098" y="383"/>
                </a:lnTo>
                <a:lnTo>
                  <a:pt x="803632" y="383"/>
                </a:lnTo>
                <a:close/>
              </a:path>
              <a:path w="1353535" h="97564">
                <a:moveTo>
                  <a:pt x="798295" y="25493"/>
                </a:moveTo>
                <a:lnTo>
                  <a:pt x="783491" y="95136"/>
                </a:lnTo>
                <a:lnTo>
                  <a:pt x="801957" y="95136"/>
                </a:lnTo>
                <a:lnTo>
                  <a:pt x="816761" y="25493"/>
                </a:lnTo>
                <a:lnTo>
                  <a:pt x="798295" y="25493"/>
                </a:lnTo>
                <a:close/>
              </a:path>
              <a:path w="1353535" h="97564">
                <a:moveTo>
                  <a:pt x="893142" y="66174"/>
                </a:moveTo>
                <a:lnTo>
                  <a:pt x="893405" y="79514"/>
                </a:lnTo>
                <a:lnTo>
                  <a:pt x="898280" y="88875"/>
                </a:lnTo>
                <a:lnTo>
                  <a:pt x="903839" y="94583"/>
                </a:lnTo>
                <a:lnTo>
                  <a:pt x="911049" y="97437"/>
                </a:lnTo>
                <a:lnTo>
                  <a:pt x="919909" y="97437"/>
                </a:lnTo>
                <a:lnTo>
                  <a:pt x="923869" y="97277"/>
                </a:lnTo>
                <a:lnTo>
                  <a:pt x="936448" y="94220"/>
                </a:lnTo>
                <a:lnTo>
                  <a:pt x="947116" y="87278"/>
                </a:lnTo>
                <a:lnTo>
                  <a:pt x="951855" y="83018"/>
                </a:lnTo>
                <a:lnTo>
                  <a:pt x="954898" y="78823"/>
                </a:lnTo>
                <a:lnTo>
                  <a:pt x="956245" y="74690"/>
                </a:lnTo>
                <a:lnTo>
                  <a:pt x="937652" y="74690"/>
                </a:lnTo>
                <a:lnTo>
                  <a:pt x="936237" y="76735"/>
                </a:lnTo>
                <a:lnTo>
                  <a:pt x="933246" y="79482"/>
                </a:lnTo>
                <a:lnTo>
                  <a:pt x="930451" y="81613"/>
                </a:lnTo>
                <a:lnTo>
                  <a:pt x="927179" y="82677"/>
                </a:lnTo>
                <a:lnTo>
                  <a:pt x="919894" y="82677"/>
                </a:lnTo>
                <a:lnTo>
                  <a:pt x="917056" y="81804"/>
                </a:lnTo>
                <a:lnTo>
                  <a:pt x="914914" y="80058"/>
                </a:lnTo>
                <a:lnTo>
                  <a:pt x="911380" y="77246"/>
                </a:lnTo>
                <a:lnTo>
                  <a:pt x="910227" y="72348"/>
                </a:lnTo>
                <a:lnTo>
                  <a:pt x="911456" y="65362"/>
                </a:lnTo>
                <a:lnTo>
                  <a:pt x="914457" y="53350"/>
                </a:lnTo>
                <a:lnTo>
                  <a:pt x="916013" y="48835"/>
                </a:lnTo>
                <a:lnTo>
                  <a:pt x="920155" y="26451"/>
                </a:lnTo>
                <a:lnTo>
                  <a:pt x="909104" y="33288"/>
                </a:lnTo>
                <a:lnTo>
                  <a:pt x="905007" y="37373"/>
                </a:lnTo>
                <a:lnTo>
                  <a:pt x="898330" y="47829"/>
                </a:lnTo>
                <a:lnTo>
                  <a:pt x="894041" y="61017"/>
                </a:lnTo>
                <a:lnTo>
                  <a:pt x="893142" y="66174"/>
                </a:lnTo>
                <a:close/>
              </a:path>
              <a:path w="1353535" h="97564">
                <a:moveTo>
                  <a:pt x="961481" y="51561"/>
                </a:moveTo>
                <a:lnTo>
                  <a:pt x="961831" y="46109"/>
                </a:lnTo>
                <a:lnTo>
                  <a:pt x="961081" y="41317"/>
                </a:lnTo>
                <a:lnTo>
                  <a:pt x="959234" y="37186"/>
                </a:lnTo>
                <a:lnTo>
                  <a:pt x="957205" y="32500"/>
                </a:lnTo>
                <a:lnTo>
                  <a:pt x="954099" y="29071"/>
                </a:lnTo>
                <a:lnTo>
                  <a:pt x="949919" y="26899"/>
                </a:lnTo>
                <a:lnTo>
                  <a:pt x="945738" y="24726"/>
                </a:lnTo>
                <a:lnTo>
                  <a:pt x="940750" y="23640"/>
                </a:lnTo>
                <a:lnTo>
                  <a:pt x="932651" y="23701"/>
                </a:lnTo>
                <a:lnTo>
                  <a:pt x="920155" y="26451"/>
                </a:lnTo>
                <a:lnTo>
                  <a:pt x="916013" y="48835"/>
                </a:lnTo>
                <a:lnTo>
                  <a:pt x="918233" y="45257"/>
                </a:lnTo>
                <a:lnTo>
                  <a:pt x="921115" y="42616"/>
                </a:lnTo>
                <a:lnTo>
                  <a:pt x="923998" y="39975"/>
                </a:lnTo>
                <a:lnTo>
                  <a:pt x="927547" y="38655"/>
                </a:lnTo>
                <a:lnTo>
                  <a:pt x="935642" y="38655"/>
                </a:lnTo>
                <a:lnTo>
                  <a:pt x="938625" y="39901"/>
                </a:lnTo>
                <a:lnTo>
                  <a:pt x="940715" y="42392"/>
                </a:lnTo>
                <a:lnTo>
                  <a:pt x="942805" y="44885"/>
                </a:lnTo>
                <a:lnTo>
                  <a:pt x="943487" y="48537"/>
                </a:lnTo>
                <a:lnTo>
                  <a:pt x="942762" y="53350"/>
                </a:lnTo>
                <a:lnTo>
                  <a:pt x="914457" y="53350"/>
                </a:lnTo>
                <a:lnTo>
                  <a:pt x="911456" y="65362"/>
                </a:lnTo>
                <a:lnTo>
                  <a:pt x="959123" y="65362"/>
                </a:lnTo>
                <a:lnTo>
                  <a:pt x="960484" y="59356"/>
                </a:lnTo>
                <a:lnTo>
                  <a:pt x="961270" y="54756"/>
                </a:lnTo>
                <a:lnTo>
                  <a:pt x="961481" y="51561"/>
                </a:lnTo>
                <a:close/>
              </a:path>
              <a:path w="1353535" h="97564">
                <a:moveTo>
                  <a:pt x="1036153" y="53670"/>
                </a:moveTo>
                <a:lnTo>
                  <a:pt x="1036814" y="50560"/>
                </a:lnTo>
                <a:lnTo>
                  <a:pt x="1037870" y="47898"/>
                </a:lnTo>
                <a:lnTo>
                  <a:pt x="1039320" y="45683"/>
                </a:lnTo>
                <a:lnTo>
                  <a:pt x="1042125" y="41509"/>
                </a:lnTo>
                <a:lnTo>
                  <a:pt x="1046040" y="39422"/>
                </a:lnTo>
                <a:lnTo>
                  <a:pt x="1055412" y="39422"/>
                </a:lnTo>
                <a:lnTo>
                  <a:pt x="1058049" y="41040"/>
                </a:lnTo>
                <a:lnTo>
                  <a:pt x="1058980" y="44278"/>
                </a:lnTo>
                <a:lnTo>
                  <a:pt x="1059434" y="48154"/>
                </a:lnTo>
                <a:lnTo>
                  <a:pt x="1058872" y="50794"/>
                </a:lnTo>
                <a:lnTo>
                  <a:pt x="1049447" y="95137"/>
                </a:lnTo>
                <a:lnTo>
                  <a:pt x="1068104" y="95137"/>
                </a:lnTo>
                <a:lnTo>
                  <a:pt x="1077562" y="51242"/>
                </a:lnTo>
                <a:lnTo>
                  <a:pt x="1078522" y="46727"/>
                </a:lnTo>
                <a:lnTo>
                  <a:pt x="1079039" y="43298"/>
                </a:lnTo>
                <a:lnTo>
                  <a:pt x="1079180" y="37420"/>
                </a:lnTo>
                <a:lnTo>
                  <a:pt x="1078493" y="34438"/>
                </a:lnTo>
                <a:lnTo>
                  <a:pt x="1077050" y="32010"/>
                </a:lnTo>
                <a:lnTo>
                  <a:pt x="1075256" y="29028"/>
                </a:lnTo>
                <a:lnTo>
                  <a:pt x="1072995" y="26941"/>
                </a:lnTo>
                <a:lnTo>
                  <a:pt x="1070266" y="25749"/>
                </a:lnTo>
                <a:lnTo>
                  <a:pt x="1067538" y="24556"/>
                </a:lnTo>
                <a:lnTo>
                  <a:pt x="1064641" y="23960"/>
                </a:lnTo>
                <a:lnTo>
                  <a:pt x="1056973" y="23960"/>
                </a:lnTo>
                <a:lnTo>
                  <a:pt x="1052595" y="24918"/>
                </a:lnTo>
                <a:lnTo>
                  <a:pt x="1048439" y="26835"/>
                </a:lnTo>
                <a:lnTo>
                  <a:pt x="1044496" y="28752"/>
                </a:lnTo>
                <a:lnTo>
                  <a:pt x="1040897" y="31754"/>
                </a:lnTo>
                <a:lnTo>
                  <a:pt x="1037642" y="35844"/>
                </a:lnTo>
                <a:lnTo>
                  <a:pt x="1037004" y="32436"/>
                </a:lnTo>
                <a:lnTo>
                  <a:pt x="1035594" y="29646"/>
                </a:lnTo>
                <a:lnTo>
                  <a:pt x="1033415" y="27474"/>
                </a:lnTo>
                <a:lnTo>
                  <a:pt x="1030633" y="25131"/>
                </a:lnTo>
                <a:lnTo>
                  <a:pt x="1026580" y="23960"/>
                </a:lnTo>
                <a:lnTo>
                  <a:pt x="1015632" y="23960"/>
                </a:lnTo>
                <a:lnTo>
                  <a:pt x="1010763" y="25323"/>
                </a:lnTo>
                <a:lnTo>
                  <a:pt x="1006648" y="28049"/>
                </a:lnTo>
                <a:lnTo>
                  <a:pt x="1004320" y="29582"/>
                </a:lnTo>
                <a:lnTo>
                  <a:pt x="1001643" y="32159"/>
                </a:lnTo>
                <a:lnTo>
                  <a:pt x="998616" y="35780"/>
                </a:lnTo>
                <a:lnTo>
                  <a:pt x="1000775" y="25621"/>
                </a:lnTo>
                <a:lnTo>
                  <a:pt x="983076" y="25621"/>
                </a:lnTo>
                <a:lnTo>
                  <a:pt x="968299" y="95136"/>
                </a:lnTo>
                <a:lnTo>
                  <a:pt x="986765" y="95137"/>
                </a:lnTo>
                <a:lnTo>
                  <a:pt x="995674" y="53223"/>
                </a:lnTo>
                <a:lnTo>
                  <a:pt x="996480" y="49431"/>
                </a:lnTo>
                <a:lnTo>
                  <a:pt x="997577" y="46578"/>
                </a:lnTo>
                <a:lnTo>
                  <a:pt x="998964" y="44661"/>
                </a:lnTo>
                <a:lnTo>
                  <a:pt x="1001468" y="41296"/>
                </a:lnTo>
                <a:lnTo>
                  <a:pt x="1005319" y="39613"/>
                </a:lnTo>
                <a:lnTo>
                  <a:pt x="1014988" y="39613"/>
                </a:lnTo>
                <a:lnTo>
                  <a:pt x="1017634" y="41296"/>
                </a:lnTo>
                <a:lnTo>
                  <a:pt x="1018452" y="44661"/>
                </a:lnTo>
                <a:lnTo>
                  <a:pt x="1018906" y="46535"/>
                </a:lnTo>
                <a:lnTo>
                  <a:pt x="1018694" y="49538"/>
                </a:lnTo>
                <a:lnTo>
                  <a:pt x="1017815" y="53670"/>
                </a:lnTo>
                <a:lnTo>
                  <a:pt x="1009000" y="95137"/>
                </a:lnTo>
                <a:lnTo>
                  <a:pt x="1027339" y="95137"/>
                </a:lnTo>
                <a:lnTo>
                  <a:pt x="1036153" y="536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42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21836" y="2039471"/>
            <a:ext cx="670155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130242" marR="3062674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Bottom-up Betas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881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01021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025515" y="2768787"/>
            <a:ext cx="2857660" cy="591188"/>
          </a:xfrm>
          <a:custGeom>
            <a:avLst/>
            <a:gdLst/>
            <a:ahLst/>
            <a:cxnLst/>
            <a:rect l="l" t="t" r="r" b="b"/>
            <a:pathLst>
              <a:path w="3143426" h="670013">
                <a:moveTo>
                  <a:pt x="0" y="0"/>
                </a:moveTo>
                <a:lnTo>
                  <a:pt x="0" y="670013"/>
                </a:lnTo>
                <a:lnTo>
                  <a:pt x="3143426" y="670013"/>
                </a:lnTo>
                <a:lnTo>
                  <a:pt x="3143426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084065" y="2810144"/>
            <a:ext cx="2735554" cy="193564"/>
          </a:xfrm>
          <a:custGeom>
            <a:avLst/>
            <a:gdLst/>
            <a:ahLst/>
            <a:cxnLst/>
            <a:rect l="l" t="t" r="r" b="b"/>
            <a:pathLst>
              <a:path w="3009109" h="219372">
                <a:moveTo>
                  <a:pt x="1953076" y="95855"/>
                </a:moveTo>
                <a:lnTo>
                  <a:pt x="1956105" y="83194"/>
                </a:lnTo>
                <a:lnTo>
                  <a:pt x="1961927" y="72866"/>
                </a:lnTo>
                <a:lnTo>
                  <a:pt x="1972469" y="63907"/>
                </a:lnTo>
                <a:lnTo>
                  <a:pt x="1984802" y="61029"/>
                </a:lnTo>
                <a:lnTo>
                  <a:pt x="1989080" y="61029"/>
                </a:lnTo>
                <a:lnTo>
                  <a:pt x="1992526" y="61862"/>
                </a:lnTo>
                <a:lnTo>
                  <a:pt x="1995140" y="63527"/>
                </a:lnTo>
                <a:lnTo>
                  <a:pt x="1997675" y="65272"/>
                </a:lnTo>
                <a:lnTo>
                  <a:pt x="1999458" y="68246"/>
                </a:lnTo>
                <a:lnTo>
                  <a:pt x="2000488" y="72450"/>
                </a:lnTo>
                <a:lnTo>
                  <a:pt x="2001914" y="78160"/>
                </a:lnTo>
                <a:lnTo>
                  <a:pt x="2002864" y="81808"/>
                </a:lnTo>
                <a:lnTo>
                  <a:pt x="2004389" y="84584"/>
                </a:lnTo>
                <a:lnTo>
                  <a:pt x="2006489" y="86488"/>
                </a:lnTo>
                <a:lnTo>
                  <a:pt x="2008588" y="88391"/>
                </a:lnTo>
                <a:lnTo>
                  <a:pt x="2011024" y="89343"/>
                </a:lnTo>
                <a:lnTo>
                  <a:pt x="2017599" y="89343"/>
                </a:lnTo>
                <a:lnTo>
                  <a:pt x="2020411" y="88213"/>
                </a:lnTo>
                <a:lnTo>
                  <a:pt x="2022233" y="85952"/>
                </a:lnTo>
                <a:lnTo>
                  <a:pt x="2024055" y="83692"/>
                </a:lnTo>
                <a:lnTo>
                  <a:pt x="2024966" y="72529"/>
                </a:lnTo>
                <a:lnTo>
                  <a:pt x="2021382" y="66918"/>
                </a:lnTo>
                <a:lnTo>
                  <a:pt x="2014213" y="61802"/>
                </a:lnTo>
                <a:lnTo>
                  <a:pt x="2001793" y="55861"/>
                </a:lnTo>
                <a:lnTo>
                  <a:pt x="1988605" y="54129"/>
                </a:lnTo>
                <a:lnTo>
                  <a:pt x="1983161" y="54371"/>
                </a:lnTo>
                <a:lnTo>
                  <a:pt x="1970444" y="57127"/>
                </a:lnTo>
                <a:lnTo>
                  <a:pt x="1959148" y="62955"/>
                </a:lnTo>
                <a:lnTo>
                  <a:pt x="1949272" y="71855"/>
                </a:lnTo>
                <a:lnTo>
                  <a:pt x="1944804" y="77539"/>
                </a:lnTo>
                <a:lnTo>
                  <a:pt x="1938638" y="88668"/>
                </a:lnTo>
                <a:lnTo>
                  <a:pt x="1934939" y="100891"/>
                </a:lnTo>
                <a:lnTo>
                  <a:pt x="1933706" y="114206"/>
                </a:lnTo>
                <a:lnTo>
                  <a:pt x="1933841" y="119001"/>
                </a:lnTo>
                <a:lnTo>
                  <a:pt x="1935968" y="132543"/>
                </a:lnTo>
                <a:lnTo>
                  <a:pt x="1940676" y="144189"/>
                </a:lnTo>
                <a:lnTo>
                  <a:pt x="1947965" y="153941"/>
                </a:lnTo>
                <a:lnTo>
                  <a:pt x="1956680" y="161254"/>
                </a:lnTo>
                <a:lnTo>
                  <a:pt x="1968186" y="166744"/>
                </a:lnTo>
                <a:lnTo>
                  <a:pt x="1980762" y="168574"/>
                </a:lnTo>
                <a:lnTo>
                  <a:pt x="1992096" y="167026"/>
                </a:lnTo>
                <a:lnTo>
                  <a:pt x="2003600" y="161718"/>
                </a:lnTo>
                <a:lnTo>
                  <a:pt x="2014034" y="152632"/>
                </a:lnTo>
                <a:lnTo>
                  <a:pt x="2021695" y="142253"/>
                </a:lnTo>
                <a:lnTo>
                  <a:pt x="2028294" y="130029"/>
                </a:lnTo>
                <a:lnTo>
                  <a:pt x="2024966" y="128006"/>
                </a:lnTo>
                <a:lnTo>
                  <a:pt x="2020372" y="134748"/>
                </a:lnTo>
                <a:lnTo>
                  <a:pt x="2016252" y="139665"/>
                </a:lnTo>
                <a:lnTo>
                  <a:pt x="2012608" y="142758"/>
                </a:lnTo>
                <a:lnTo>
                  <a:pt x="2006191" y="148151"/>
                </a:lnTo>
                <a:lnTo>
                  <a:pt x="1998864" y="150848"/>
                </a:lnTo>
                <a:lnTo>
                  <a:pt x="1990625" y="150848"/>
                </a:lnTo>
                <a:lnTo>
                  <a:pt x="1984376" y="150354"/>
                </a:lnTo>
                <a:lnTo>
                  <a:pt x="1972436" y="145828"/>
                </a:lnTo>
                <a:lnTo>
                  <a:pt x="1962878" y="136572"/>
                </a:lnTo>
                <a:lnTo>
                  <a:pt x="1958391" y="129223"/>
                </a:lnTo>
                <a:lnTo>
                  <a:pt x="1954047" y="117297"/>
                </a:lnTo>
                <a:lnTo>
                  <a:pt x="1952600" y="104332"/>
                </a:lnTo>
                <a:lnTo>
                  <a:pt x="1953076" y="95855"/>
                </a:lnTo>
                <a:close/>
              </a:path>
              <a:path w="3009109" h="219372">
                <a:moveTo>
                  <a:pt x="1685313" y="71299"/>
                </a:moveTo>
                <a:lnTo>
                  <a:pt x="1686680" y="71042"/>
                </a:lnTo>
                <a:lnTo>
                  <a:pt x="1687987" y="70844"/>
                </a:lnTo>
                <a:lnTo>
                  <a:pt x="1689294" y="70645"/>
                </a:lnTo>
                <a:lnTo>
                  <a:pt x="1690344" y="70546"/>
                </a:lnTo>
                <a:lnTo>
                  <a:pt x="1695018" y="70546"/>
                </a:lnTo>
                <a:lnTo>
                  <a:pt x="1697691" y="72231"/>
                </a:lnTo>
                <a:lnTo>
                  <a:pt x="1699157" y="75602"/>
                </a:lnTo>
                <a:lnTo>
                  <a:pt x="1700622" y="78973"/>
                </a:lnTo>
                <a:lnTo>
                  <a:pt x="1701355" y="84584"/>
                </a:lnTo>
                <a:lnTo>
                  <a:pt x="1701355" y="152434"/>
                </a:lnTo>
                <a:lnTo>
                  <a:pt x="1700167" y="156578"/>
                </a:lnTo>
                <a:lnTo>
                  <a:pt x="1697790" y="158521"/>
                </a:lnTo>
                <a:lnTo>
                  <a:pt x="1695414" y="160464"/>
                </a:lnTo>
                <a:lnTo>
                  <a:pt x="1690581" y="161753"/>
                </a:lnTo>
                <a:lnTo>
                  <a:pt x="1683293" y="162387"/>
                </a:lnTo>
                <a:lnTo>
                  <a:pt x="1683293" y="166313"/>
                </a:lnTo>
                <a:lnTo>
                  <a:pt x="1741876" y="166313"/>
                </a:lnTo>
                <a:lnTo>
                  <a:pt x="1741876" y="162387"/>
                </a:lnTo>
                <a:lnTo>
                  <a:pt x="1734509" y="162546"/>
                </a:lnTo>
                <a:lnTo>
                  <a:pt x="1729240" y="161297"/>
                </a:lnTo>
                <a:lnTo>
                  <a:pt x="1726072" y="158640"/>
                </a:lnTo>
                <a:lnTo>
                  <a:pt x="1722903" y="155983"/>
                </a:lnTo>
                <a:lnTo>
                  <a:pt x="1721319" y="151244"/>
                </a:lnTo>
                <a:lnTo>
                  <a:pt x="1721319" y="86012"/>
                </a:lnTo>
                <a:lnTo>
                  <a:pt x="1723339" y="81392"/>
                </a:lnTo>
                <a:lnTo>
                  <a:pt x="1727379" y="76911"/>
                </a:lnTo>
                <a:lnTo>
                  <a:pt x="1731419" y="72430"/>
                </a:lnTo>
                <a:lnTo>
                  <a:pt x="1734826" y="70189"/>
                </a:lnTo>
                <a:lnTo>
                  <a:pt x="1739341" y="70189"/>
                </a:lnTo>
                <a:lnTo>
                  <a:pt x="1741737" y="71577"/>
                </a:lnTo>
                <a:lnTo>
                  <a:pt x="1744787" y="74353"/>
                </a:lnTo>
                <a:lnTo>
                  <a:pt x="1747837" y="77129"/>
                </a:lnTo>
                <a:lnTo>
                  <a:pt x="1750867" y="78517"/>
                </a:lnTo>
                <a:lnTo>
                  <a:pt x="1756809" y="78517"/>
                </a:lnTo>
                <a:lnTo>
                  <a:pt x="1759245" y="77406"/>
                </a:lnTo>
                <a:lnTo>
                  <a:pt x="1761186" y="75186"/>
                </a:lnTo>
                <a:lnTo>
                  <a:pt x="1763126" y="72965"/>
                </a:lnTo>
                <a:lnTo>
                  <a:pt x="1764097" y="70229"/>
                </a:lnTo>
                <a:lnTo>
                  <a:pt x="1764097" y="63329"/>
                </a:lnTo>
                <a:lnTo>
                  <a:pt x="1762830" y="60295"/>
                </a:lnTo>
                <a:lnTo>
                  <a:pt x="1760294" y="57876"/>
                </a:lnTo>
                <a:lnTo>
                  <a:pt x="1757759" y="55457"/>
                </a:lnTo>
                <a:lnTo>
                  <a:pt x="1754472" y="54248"/>
                </a:lnTo>
                <a:lnTo>
                  <a:pt x="1745362" y="54248"/>
                </a:lnTo>
                <a:lnTo>
                  <a:pt x="1740470" y="56231"/>
                </a:lnTo>
                <a:lnTo>
                  <a:pt x="1735756" y="60196"/>
                </a:lnTo>
                <a:lnTo>
                  <a:pt x="1731043" y="64162"/>
                </a:lnTo>
                <a:lnTo>
                  <a:pt x="1726151" y="69674"/>
                </a:lnTo>
                <a:lnTo>
                  <a:pt x="1721081" y="76732"/>
                </a:lnTo>
                <a:lnTo>
                  <a:pt x="1721081" y="55953"/>
                </a:lnTo>
                <a:lnTo>
                  <a:pt x="1721021" y="55120"/>
                </a:lnTo>
                <a:lnTo>
                  <a:pt x="1720784" y="54327"/>
                </a:lnTo>
                <a:lnTo>
                  <a:pt x="1719893" y="54129"/>
                </a:lnTo>
                <a:lnTo>
                  <a:pt x="1715694" y="56032"/>
                </a:lnTo>
                <a:lnTo>
                  <a:pt x="1711614" y="57738"/>
                </a:lnTo>
                <a:lnTo>
                  <a:pt x="1707653" y="59244"/>
                </a:lnTo>
                <a:lnTo>
                  <a:pt x="1705831" y="59958"/>
                </a:lnTo>
                <a:lnTo>
                  <a:pt x="1702543" y="61148"/>
                </a:lnTo>
                <a:lnTo>
                  <a:pt x="1697790" y="62813"/>
                </a:lnTo>
                <a:lnTo>
                  <a:pt x="1693037" y="64479"/>
                </a:lnTo>
                <a:lnTo>
                  <a:pt x="1688403" y="66105"/>
                </a:lnTo>
                <a:lnTo>
                  <a:pt x="1683887" y="67691"/>
                </a:lnTo>
                <a:lnTo>
                  <a:pt x="1683887" y="71617"/>
                </a:lnTo>
                <a:lnTo>
                  <a:pt x="1685313" y="71299"/>
                </a:lnTo>
                <a:close/>
              </a:path>
              <a:path w="3009109" h="219372">
                <a:moveTo>
                  <a:pt x="402593" y="71299"/>
                </a:moveTo>
                <a:lnTo>
                  <a:pt x="403959" y="71042"/>
                </a:lnTo>
                <a:lnTo>
                  <a:pt x="405266" y="70843"/>
                </a:lnTo>
                <a:lnTo>
                  <a:pt x="406573" y="70645"/>
                </a:lnTo>
                <a:lnTo>
                  <a:pt x="407623" y="70546"/>
                </a:lnTo>
                <a:lnTo>
                  <a:pt x="412297" y="70546"/>
                </a:lnTo>
                <a:lnTo>
                  <a:pt x="414971" y="72231"/>
                </a:lnTo>
                <a:lnTo>
                  <a:pt x="416436" y="75602"/>
                </a:lnTo>
                <a:lnTo>
                  <a:pt x="417902" y="78973"/>
                </a:lnTo>
                <a:lnTo>
                  <a:pt x="418635" y="84584"/>
                </a:lnTo>
                <a:lnTo>
                  <a:pt x="418635" y="152434"/>
                </a:lnTo>
                <a:lnTo>
                  <a:pt x="417446" y="156578"/>
                </a:lnTo>
                <a:lnTo>
                  <a:pt x="415070" y="158521"/>
                </a:lnTo>
                <a:lnTo>
                  <a:pt x="412693" y="160464"/>
                </a:lnTo>
                <a:lnTo>
                  <a:pt x="407861" y="161753"/>
                </a:lnTo>
                <a:lnTo>
                  <a:pt x="400572" y="162387"/>
                </a:lnTo>
                <a:lnTo>
                  <a:pt x="400572" y="166313"/>
                </a:lnTo>
                <a:lnTo>
                  <a:pt x="459155" y="166313"/>
                </a:lnTo>
                <a:lnTo>
                  <a:pt x="459155" y="162387"/>
                </a:lnTo>
                <a:lnTo>
                  <a:pt x="451788" y="162546"/>
                </a:lnTo>
                <a:lnTo>
                  <a:pt x="446520" y="161297"/>
                </a:lnTo>
                <a:lnTo>
                  <a:pt x="443351" y="158640"/>
                </a:lnTo>
                <a:lnTo>
                  <a:pt x="440182" y="155983"/>
                </a:lnTo>
                <a:lnTo>
                  <a:pt x="438598" y="151244"/>
                </a:lnTo>
                <a:lnTo>
                  <a:pt x="438598" y="86011"/>
                </a:lnTo>
                <a:lnTo>
                  <a:pt x="440618" y="81392"/>
                </a:lnTo>
                <a:lnTo>
                  <a:pt x="444658" y="76911"/>
                </a:lnTo>
                <a:lnTo>
                  <a:pt x="448698" y="72430"/>
                </a:lnTo>
                <a:lnTo>
                  <a:pt x="452105" y="70189"/>
                </a:lnTo>
                <a:lnTo>
                  <a:pt x="456620" y="70189"/>
                </a:lnTo>
                <a:lnTo>
                  <a:pt x="459017" y="71577"/>
                </a:lnTo>
                <a:lnTo>
                  <a:pt x="462067" y="74353"/>
                </a:lnTo>
                <a:lnTo>
                  <a:pt x="465116" y="77129"/>
                </a:lnTo>
                <a:lnTo>
                  <a:pt x="468147" y="78517"/>
                </a:lnTo>
                <a:lnTo>
                  <a:pt x="474088" y="78517"/>
                </a:lnTo>
                <a:lnTo>
                  <a:pt x="476524" y="77406"/>
                </a:lnTo>
                <a:lnTo>
                  <a:pt x="478465" y="75186"/>
                </a:lnTo>
                <a:lnTo>
                  <a:pt x="480406" y="72965"/>
                </a:lnTo>
                <a:lnTo>
                  <a:pt x="481376" y="70229"/>
                </a:lnTo>
                <a:lnTo>
                  <a:pt x="481376" y="63329"/>
                </a:lnTo>
                <a:lnTo>
                  <a:pt x="480109" y="60295"/>
                </a:lnTo>
                <a:lnTo>
                  <a:pt x="477574" y="57876"/>
                </a:lnTo>
                <a:lnTo>
                  <a:pt x="475039" y="55457"/>
                </a:lnTo>
                <a:lnTo>
                  <a:pt x="471751" y="54248"/>
                </a:lnTo>
                <a:lnTo>
                  <a:pt x="462641" y="54248"/>
                </a:lnTo>
                <a:lnTo>
                  <a:pt x="457749" y="56230"/>
                </a:lnTo>
                <a:lnTo>
                  <a:pt x="453035" y="60196"/>
                </a:lnTo>
                <a:lnTo>
                  <a:pt x="448322" y="64161"/>
                </a:lnTo>
                <a:lnTo>
                  <a:pt x="443430" y="69673"/>
                </a:lnTo>
                <a:lnTo>
                  <a:pt x="438360" y="76732"/>
                </a:lnTo>
                <a:lnTo>
                  <a:pt x="438360" y="55953"/>
                </a:lnTo>
                <a:lnTo>
                  <a:pt x="438301" y="55120"/>
                </a:lnTo>
                <a:lnTo>
                  <a:pt x="438063" y="54327"/>
                </a:lnTo>
                <a:lnTo>
                  <a:pt x="437172" y="54129"/>
                </a:lnTo>
                <a:lnTo>
                  <a:pt x="432973" y="56032"/>
                </a:lnTo>
                <a:lnTo>
                  <a:pt x="428893" y="57737"/>
                </a:lnTo>
                <a:lnTo>
                  <a:pt x="424932" y="59244"/>
                </a:lnTo>
                <a:lnTo>
                  <a:pt x="423110" y="59958"/>
                </a:lnTo>
                <a:lnTo>
                  <a:pt x="419823" y="61148"/>
                </a:lnTo>
                <a:lnTo>
                  <a:pt x="415070" y="62813"/>
                </a:lnTo>
                <a:lnTo>
                  <a:pt x="410316" y="64479"/>
                </a:lnTo>
                <a:lnTo>
                  <a:pt x="405682" y="66104"/>
                </a:lnTo>
                <a:lnTo>
                  <a:pt x="401167" y="67691"/>
                </a:lnTo>
                <a:lnTo>
                  <a:pt x="401167" y="71617"/>
                </a:lnTo>
                <a:lnTo>
                  <a:pt x="402593" y="71299"/>
                </a:lnTo>
                <a:close/>
              </a:path>
              <a:path w="3009109" h="219372">
                <a:moveTo>
                  <a:pt x="80922" y="2260"/>
                </a:moveTo>
                <a:lnTo>
                  <a:pt x="49076" y="103737"/>
                </a:lnTo>
                <a:lnTo>
                  <a:pt x="76882" y="36641"/>
                </a:lnTo>
                <a:lnTo>
                  <a:pt x="105044" y="103737"/>
                </a:lnTo>
                <a:lnTo>
                  <a:pt x="85675" y="2260"/>
                </a:lnTo>
                <a:lnTo>
                  <a:pt x="80922" y="2260"/>
                </a:lnTo>
                <a:close/>
              </a:path>
              <a:path w="3009109" h="219372">
                <a:moveTo>
                  <a:pt x="168143" y="166313"/>
                </a:moveTo>
                <a:lnTo>
                  <a:pt x="168143" y="161911"/>
                </a:lnTo>
                <a:lnTo>
                  <a:pt x="162439" y="161118"/>
                </a:lnTo>
                <a:lnTo>
                  <a:pt x="158379" y="159631"/>
                </a:lnTo>
                <a:lnTo>
                  <a:pt x="155963" y="157450"/>
                </a:lnTo>
                <a:lnTo>
                  <a:pt x="153547" y="155269"/>
                </a:lnTo>
                <a:lnTo>
                  <a:pt x="150318" y="149579"/>
                </a:lnTo>
                <a:lnTo>
                  <a:pt x="146278" y="140379"/>
                </a:lnTo>
                <a:lnTo>
                  <a:pt x="85675" y="2260"/>
                </a:lnTo>
                <a:lnTo>
                  <a:pt x="105044" y="103737"/>
                </a:lnTo>
                <a:lnTo>
                  <a:pt x="49076" y="103737"/>
                </a:lnTo>
                <a:lnTo>
                  <a:pt x="80922" y="2260"/>
                </a:lnTo>
                <a:lnTo>
                  <a:pt x="30182" y="121820"/>
                </a:lnTo>
                <a:lnTo>
                  <a:pt x="23802" y="136385"/>
                </a:lnTo>
                <a:lnTo>
                  <a:pt x="18136" y="148075"/>
                </a:lnTo>
                <a:lnTo>
                  <a:pt x="14081" y="154773"/>
                </a:lnTo>
                <a:lnTo>
                  <a:pt x="10952" y="158818"/>
                </a:lnTo>
                <a:lnTo>
                  <a:pt x="6258" y="161197"/>
                </a:lnTo>
                <a:lnTo>
                  <a:pt x="0" y="161911"/>
                </a:lnTo>
                <a:lnTo>
                  <a:pt x="0" y="166313"/>
                </a:lnTo>
                <a:lnTo>
                  <a:pt x="48244" y="166313"/>
                </a:lnTo>
                <a:lnTo>
                  <a:pt x="48244" y="161911"/>
                </a:lnTo>
                <a:lnTo>
                  <a:pt x="42540" y="161435"/>
                </a:lnTo>
                <a:lnTo>
                  <a:pt x="38659" y="160722"/>
                </a:lnTo>
                <a:lnTo>
                  <a:pt x="36599" y="159770"/>
                </a:lnTo>
                <a:lnTo>
                  <a:pt x="33272" y="158184"/>
                </a:lnTo>
                <a:lnTo>
                  <a:pt x="31608" y="155329"/>
                </a:lnTo>
                <a:lnTo>
                  <a:pt x="31608" y="149142"/>
                </a:lnTo>
                <a:lnTo>
                  <a:pt x="33450" y="142817"/>
                </a:lnTo>
                <a:lnTo>
                  <a:pt x="38351" y="129937"/>
                </a:lnTo>
                <a:lnTo>
                  <a:pt x="44798" y="113611"/>
                </a:lnTo>
                <a:lnTo>
                  <a:pt x="108490" y="113611"/>
                </a:lnTo>
                <a:lnTo>
                  <a:pt x="118591" y="137048"/>
                </a:lnTo>
                <a:lnTo>
                  <a:pt x="120017" y="140379"/>
                </a:lnTo>
                <a:lnTo>
                  <a:pt x="121126" y="143551"/>
                </a:lnTo>
                <a:lnTo>
                  <a:pt x="121918" y="146565"/>
                </a:lnTo>
                <a:lnTo>
                  <a:pt x="122710" y="149579"/>
                </a:lnTo>
                <a:lnTo>
                  <a:pt x="123106" y="151680"/>
                </a:lnTo>
                <a:lnTo>
                  <a:pt x="123106" y="156439"/>
                </a:lnTo>
                <a:lnTo>
                  <a:pt x="120017" y="159591"/>
                </a:lnTo>
                <a:lnTo>
                  <a:pt x="113363" y="161277"/>
                </a:lnTo>
                <a:lnTo>
                  <a:pt x="106233" y="161911"/>
                </a:lnTo>
                <a:lnTo>
                  <a:pt x="106233" y="166313"/>
                </a:lnTo>
                <a:lnTo>
                  <a:pt x="168143" y="166313"/>
                </a:lnTo>
                <a:close/>
              </a:path>
              <a:path w="3009109" h="219372">
                <a:moveTo>
                  <a:pt x="213238" y="71398"/>
                </a:moveTo>
                <a:lnTo>
                  <a:pt x="212882" y="70248"/>
                </a:lnTo>
                <a:lnTo>
                  <a:pt x="212525" y="69098"/>
                </a:lnTo>
                <a:lnTo>
                  <a:pt x="212347" y="67889"/>
                </a:lnTo>
                <a:lnTo>
                  <a:pt x="212347" y="63923"/>
                </a:lnTo>
                <a:lnTo>
                  <a:pt x="213199" y="62179"/>
                </a:lnTo>
                <a:lnTo>
                  <a:pt x="214902" y="61385"/>
                </a:lnTo>
                <a:lnTo>
                  <a:pt x="216605" y="60592"/>
                </a:lnTo>
                <a:lnTo>
                  <a:pt x="219516" y="59958"/>
                </a:lnTo>
                <a:lnTo>
                  <a:pt x="223636" y="59482"/>
                </a:lnTo>
                <a:lnTo>
                  <a:pt x="223636" y="55794"/>
                </a:lnTo>
                <a:lnTo>
                  <a:pt x="175748" y="55794"/>
                </a:lnTo>
                <a:lnTo>
                  <a:pt x="175748" y="59482"/>
                </a:lnTo>
                <a:lnTo>
                  <a:pt x="179550" y="59958"/>
                </a:lnTo>
                <a:lnTo>
                  <a:pt x="182442" y="60910"/>
                </a:lnTo>
                <a:lnTo>
                  <a:pt x="184422" y="62337"/>
                </a:lnTo>
                <a:lnTo>
                  <a:pt x="187750" y="64875"/>
                </a:lnTo>
                <a:lnTo>
                  <a:pt x="190879" y="69673"/>
                </a:lnTo>
                <a:lnTo>
                  <a:pt x="193810" y="76732"/>
                </a:lnTo>
                <a:lnTo>
                  <a:pt x="230172" y="163815"/>
                </a:lnTo>
                <a:lnTo>
                  <a:pt x="230805" y="165163"/>
                </a:lnTo>
                <a:lnTo>
                  <a:pt x="231399" y="166293"/>
                </a:lnTo>
                <a:lnTo>
                  <a:pt x="231954" y="167205"/>
                </a:lnTo>
                <a:lnTo>
                  <a:pt x="232508" y="168117"/>
                </a:lnTo>
                <a:lnTo>
                  <a:pt x="233182" y="168573"/>
                </a:lnTo>
                <a:lnTo>
                  <a:pt x="234687" y="168573"/>
                </a:lnTo>
                <a:lnTo>
                  <a:pt x="237182" y="164647"/>
                </a:lnTo>
                <a:lnTo>
                  <a:pt x="271524" y="78992"/>
                </a:lnTo>
                <a:lnTo>
                  <a:pt x="274772" y="70823"/>
                </a:lnTo>
                <a:lnTo>
                  <a:pt x="277248" y="65609"/>
                </a:lnTo>
                <a:lnTo>
                  <a:pt x="278951" y="63348"/>
                </a:lnTo>
                <a:lnTo>
                  <a:pt x="280654" y="61088"/>
                </a:lnTo>
                <a:lnTo>
                  <a:pt x="283447" y="59799"/>
                </a:lnTo>
                <a:lnTo>
                  <a:pt x="287328" y="59482"/>
                </a:lnTo>
                <a:lnTo>
                  <a:pt x="287328" y="55794"/>
                </a:lnTo>
                <a:lnTo>
                  <a:pt x="253581" y="55794"/>
                </a:lnTo>
                <a:lnTo>
                  <a:pt x="253581" y="59482"/>
                </a:lnTo>
                <a:lnTo>
                  <a:pt x="256591" y="59720"/>
                </a:lnTo>
                <a:lnTo>
                  <a:pt x="258968" y="60196"/>
                </a:lnTo>
                <a:lnTo>
                  <a:pt x="260711" y="60910"/>
                </a:lnTo>
                <a:lnTo>
                  <a:pt x="263642" y="62258"/>
                </a:lnTo>
                <a:lnTo>
                  <a:pt x="265107" y="64479"/>
                </a:lnTo>
                <a:lnTo>
                  <a:pt x="265107" y="69079"/>
                </a:lnTo>
                <a:lnTo>
                  <a:pt x="264652" y="71260"/>
                </a:lnTo>
                <a:lnTo>
                  <a:pt x="263741" y="74115"/>
                </a:lnTo>
                <a:lnTo>
                  <a:pt x="262830" y="76970"/>
                </a:lnTo>
                <a:lnTo>
                  <a:pt x="261859" y="79706"/>
                </a:lnTo>
                <a:lnTo>
                  <a:pt x="260829" y="82323"/>
                </a:lnTo>
                <a:lnTo>
                  <a:pt x="239440" y="136810"/>
                </a:lnTo>
                <a:lnTo>
                  <a:pt x="214724" y="75304"/>
                </a:lnTo>
                <a:lnTo>
                  <a:pt x="213852" y="73084"/>
                </a:lnTo>
                <a:lnTo>
                  <a:pt x="213238" y="71398"/>
                </a:lnTo>
                <a:close/>
              </a:path>
              <a:path w="3009109" h="219372">
                <a:moveTo>
                  <a:pt x="325948" y="67413"/>
                </a:moveTo>
                <a:lnTo>
                  <a:pt x="332840" y="63408"/>
                </a:lnTo>
                <a:lnTo>
                  <a:pt x="350981" y="63408"/>
                </a:lnTo>
                <a:lnTo>
                  <a:pt x="357477" y="66898"/>
                </a:lnTo>
                <a:lnTo>
                  <a:pt x="361359" y="73877"/>
                </a:lnTo>
                <a:lnTo>
                  <a:pt x="363498" y="77763"/>
                </a:lnTo>
                <a:lnTo>
                  <a:pt x="365003" y="83672"/>
                </a:lnTo>
                <a:lnTo>
                  <a:pt x="365874" y="91603"/>
                </a:lnTo>
                <a:lnTo>
                  <a:pt x="315728" y="91603"/>
                </a:lnTo>
                <a:lnTo>
                  <a:pt x="316838" y="85099"/>
                </a:lnTo>
                <a:lnTo>
                  <a:pt x="311926" y="72092"/>
                </a:lnTo>
                <a:lnTo>
                  <a:pt x="308566" y="76605"/>
                </a:lnTo>
                <a:lnTo>
                  <a:pt x="302577" y="87752"/>
                </a:lnTo>
                <a:lnTo>
                  <a:pt x="298983" y="100009"/>
                </a:lnTo>
                <a:lnTo>
                  <a:pt x="297785" y="113373"/>
                </a:lnTo>
                <a:lnTo>
                  <a:pt x="297837" y="116228"/>
                </a:lnTo>
                <a:lnTo>
                  <a:pt x="299515" y="129237"/>
                </a:lnTo>
                <a:lnTo>
                  <a:pt x="303558" y="141252"/>
                </a:lnTo>
                <a:lnTo>
                  <a:pt x="309965" y="152275"/>
                </a:lnTo>
                <a:lnTo>
                  <a:pt x="319394" y="161789"/>
                </a:lnTo>
                <a:lnTo>
                  <a:pt x="330830" y="167324"/>
                </a:lnTo>
                <a:lnTo>
                  <a:pt x="344485" y="169168"/>
                </a:lnTo>
                <a:lnTo>
                  <a:pt x="354782" y="168177"/>
                </a:lnTo>
                <a:lnTo>
                  <a:pt x="366785" y="163924"/>
                </a:lnTo>
                <a:lnTo>
                  <a:pt x="377223" y="156320"/>
                </a:lnTo>
                <a:lnTo>
                  <a:pt x="383129" y="150047"/>
                </a:lnTo>
                <a:lnTo>
                  <a:pt x="390526" y="139532"/>
                </a:lnTo>
                <a:lnTo>
                  <a:pt x="395463" y="128363"/>
                </a:lnTo>
                <a:lnTo>
                  <a:pt x="391304" y="126935"/>
                </a:lnTo>
                <a:lnTo>
                  <a:pt x="386471" y="134946"/>
                </a:lnTo>
                <a:lnTo>
                  <a:pt x="381203" y="141132"/>
                </a:lnTo>
                <a:lnTo>
                  <a:pt x="375500" y="145494"/>
                </a:lnTo>
                <a:lnTo>
                  <a:pt x="369796" y="149856"/>
                </a:lnTo>
                <a:lnTo>
                  <a:pt x="362785" y="152037"/>
                </a:lnTo>
                <a:lnTo>
                  <a:pt x="354467" y="152037"/>
                </a:lnTo>
                <a:lnTo>
                  <a:pt x="350200" y="151787"/>
                </a:lnTo>
                <a:lnTo>
                  <a:pt x="338198" y="147935"/>
                </a:lnTo>
                <a:lnTo>
                  <a:pt x="327730" y="139427"/>
                </a:lnTo>
                <a:lnTo>
                  <a:pt x="325676" y="136894"/>
                </a:lnTo>
                <a:lnTo>
                  <a:pt x="320363" y="127063"/>
                </a:lnTo>
                <a:lnTo>
                  <a:pt x="316889" y="114504"/>
                </a:lnTo>
                <a:lnTo>
                  <a:pt x="315253" y="99216"/>
                </a:lnTo>
                <a:lnTo>
                  <a:pt x="390710" y="99216"/>
                </a:lnTo>
                <a:lnTo>
                  <a:pt x="389730" y="88093"/>
                </a:lnTo>
                <a:lnTo>
                  <a:pt x="385559" y="75947"/>
                </a:lnTo>
                <a:lnTo>
                  <a:pt x="378114" y="66323"/>
                </a:lnTo>
                <a:lnTo>
                  <a:pt x="373039" y="62237"/>
                </a:lnTo>
                <a:lnTo>
                  <a:pt x="361574" y="56602"/>
                </a:lnTo>
                <a:lnTo>
                  <a:pt x="348763" y="54724"/>
                </a:lnTo>
                <a:lnTo>
                  <a:pt x="345871" y="54796"/>
                </a:lnTo>
                <a:lnTo>
                  <a:pt x="332892" y="57183"/>
                </a:lnTo>
                <a:lnTo>
                  <a:pt x="325948" y="67413"/>
                </a:lnTo>
                <a:close/>
              </a:path>
              <a:path w="3009109" h="219372">
                <a:moveTo>
                  <a:pt x="321577" y="62949"/>
                </a:moveTo>
                <a:lnTo>
                  <a:pt x="311926" y="72092"/>
                </a:lnTo>
                <a:lnTo>
                  <a:pt x="316838" y="85099"/>
                </a:lnTo>
                <a:lnTo>
                  <a:pt x="318660" y="79706"/>
                </a:lnTo>
                <a:lnTo>
                  <a:pt x="321195" y="75423"/>
                </a:lnTo>
                <a:lnTo>
                  <a:pt x="325948" y="67413"/>
                </a:lnTo>
                <a:lnTo>
                  <a:pt x="332892" y="57183"/>
                </a:lnTo>
                <a:lnTo>
                  <a:pt x="321577" y="62949"/>
                </a:lnTo>
                <a:close/>
              </a:path>
              <a:path w="3009109" h="219372">
                <a:moveTo>
                  <a:pt x="489496" y="156102"/>
                </a:moveTo>
                <a:lnTo>
                  <a:pt x="494487" y="160900"/>
                </a:lnTo>
                <a:lnTo>
                  <a:pt x="499478" y="165698"/>
                </a:lnTo>
                <a:lnTo>
                  <a:pt x="505380" y="168098"/>
                </a:lnTo>
                <a:lnTo>
                  <a:pt x="512193" y="168098"/>
                </a:lnTo>
                <a:lnTo>
                  <a:pt x="515282" y="150372"/>
                </a:lnTo>
                <a:lnTo>
                  <a:pt x="510529" y="146961"/>
                </a:lnTo>
                <a:lnTo>
                  <a:pt x="508152" y="141648"/>
                </a:lnTo>
                <a:lnTo>
                  <a:pt x="508152" y="134430"/>
                </a:lnTo>
                <a:lnTo>
                  <a:pt x="508483" y="130748"/>
                </a:lnTo>
                <a:lnTo>
                  <a:pt x="513702" y="120045"/>
                </a:lnTo>
                <a:lnTo>
                  <a:pt x="525264" y="110399"/>
                </a:lnTo>
                <a:lnTo>
                  <a:pt x="531205" y="106751"/>
                </a:lnTo>
                <a:lnTo>
                  <a:pt x="538731" y="103420"/>
                </a:lnTo>
                <a:lnTo>
                  <a:pt x="547841" y="100406"/>
                </a:lnTo>
                <a:lnTo>
                  <a:pt x="547841" y="142639"/>
                </a:lnTo>
                <a:lnTo>
                  <a:pt x="545445" y="146366"/>
                </a:lnTo>
                <a:lnTo>
                  <a:pt x="540652" y="149301"/>
                </a:lnTo>
                <a:lnTo>
                  <a:pt x="535859" y="152235"/>
                </a:lnTo>
                <a:lnTo>
                  <a:pt x="530849" y="153703"/>
                </a:lnTo>
                <a:lnTo>
                  <a:pt x="532750" y="161673"/>
                </a:lnTo>
                <a:lnTo>
                  <a:pt x="537028" y="159135"/>
                </a:lnTo>
                <a:lnTo>
                  <a:pt x="542177" y="155249"/>
                </a:lnTo>
                <a:lnTo>
                  <a:pt x="548198" y="150015"/>
                </a:lnTo>
                <a:lnTo>
                  <a:pt x="548435" y="154853"/>
                </a:lnTo>
                <a:lnTo>
                  <a:pt x="549762" y="159016"/>
                </a:lnTo>
                <a:lnTo>
                  <a:pt x="552179" y="162506"/>
                </a:lnTo>
                <a:lnTo>
                  <a:pt x="554595" y="165996"/>
                </a:lnTo>
                <a:lnTo>
                  <a:pt x="558496" y="167741"/>
                </a:lnTo>
                <a:lnTo>
                  <a:pt x="568478" y="167741"/>
                </a:lnTo>
                <a:lnTo>
                  <a:pt x="572993" y="166234"/>
                </a:lnTo>
                <a:lnTo>
                  <a:pt x="577430" y="163220"/>
                </a:lnTo>
                <a:lnTo>
                  <a:pt x="580361" y="161237"/>
                </a:lnTo>
                <a:lnTo>
                  <a:pt x="583094" y="158699"/>
                </a:lnTo>
                <a:lnTo>
                  <a:pt x="585629" y="155606"/>
                </a:lnTo>
                <a:lnTo>
                  <a:pt x="585629" y="149420"/>
                </a:lnTo>
                <a:lnTo>
                  <a:pt x="582698" y="151561"/>
                </a:lnTo>
                <a:lnTo>
                  <a:pt x="580638" y="152910"/>
                </a:lnTo>
                <a:lnTo>
                  <a:pt x="579450" y="153465"/>
                </a:lnTo>
                <a:lnTo>
                  <a:pt x="578262" y="154020"/>
                </a:lnTo>
                <a:lnTo>
                  <a:pt x="576756" y="154298"/>
                </a:lnTo>
                <a:lnTo>
                  <a:pt x="571686" y="154298"/>
                </a:lnTo>
                <a:lnTo>
                  <a:pt x="569547" y="152751"/>
                </a:lnTo>
                <a:lnTo>
                  <a:pt x="568518" y="149658"/>
                </a:lnTo>
                <a:lnTo>
                  <a:pt x="567884" y="147913"/>
                </a:lnTo>
                <a:lnTo>
                  <a:pt x="567567" y="144741"/>
                </a:lnTo>
                <a:lnTo>
                  <a:pt x="567567" y="81967"/>
                </a:lnTo>
                <a:lnTo>
                  <a:pt x="566101" y="73996"/>
                </a:lnTo>
                <a:lnTo>
                  <a:pt x="563170" y="68523"/>
                </a:lnTo>
                <a:lnTo>
                  <a:pt x="557729" y="61584"/>
                </a:lnTo>
                <a:lnTo>
                  <a:pt x="546818" y="55546"/>
                </a:lnTo>
                <a:lnTo>
                  <a:pt x="531918" y="53534"/>
                </a:lnTo>
                <a:lnTo>
                  <a:pt x="524621" y="53872"/>
                </a:lnTo>
                <a:lnTo>
                  <a:pt x="511650" y="56771"/>
                </a:lnTo>
                <a:lnTo>
                  <a:pt x="501795" y="62635"/>
                </a:lnTo>
                <a:lnTo>
                  <a:pt x="494943" y="68702"/>
                </a:lnTo>
                <a:lnTo>
                  <a:pt x="491516" y="74511"/>
                </a:lnTo>
                <a:lnTo>
                  <a:pt x="491516" y="82918"/>
                </a:lnTo>
                <a:lnTo>
                  <a:pt x="492467" y="85516"/>
                </a:lnTo>
                <a:lnTo>
                  <a:pt x="494368" y="87855"/>
                </a:lnTo>
                <a:lnTo>
                  <a:pt x="496270" y="90195"/>
                </a:lnTo>
                <a:lnTo>
                  <a:pt x="499003" y="91365"/>
                </a:lnTo>
                <a:lnTo>
                  <a:pt x="504865" y="91365"/>
                </a:lnTo>
                <a:lnTo>
                  <a:pt x="506845" y="90849"/>
                </a:lnTo>
                <a:lnTo>
                  <a:pt x="508509" y="89818"/>
                </a:lnTo>
                <a:lnTo>
                  <a:pt x="511440" y="88073"/>
                </a:lnTo>
                <a:lnTo>
                  <a:pt x="512906" y="84980"/>
                </a:lnTo>
                <a:lnTo>
                  <a:pt x="512906" y="79904"/>
                </a:lnTo>
                <a:lnTo>
                  <a:pt x="512708" y="78457"/>
                </a:lnTo>
                <a:lnTo>
                  <a:pt x="512311" y="76197"/>
                </a:lnTo>
                <a:lnTo>
                  <a:pt x="511915" y="73936"/>
                </a:lnTo>
                <a:lnTo>
                  <a:pt x="511717" y="72330"/>
                </a:lnTo>
                <a:lnTo>
                  <a:pt x="511717" y="67651"/>
                </a:lnTo>
                <a:lnTo>
                  <a:pt x="513539" y="64717"/>
                </a:lnTo>
                <a:lnTo>
                  <a:pt x="517183" y="62575"/>
                </a:lnTo>
                <a:lnTo>
                  <a:pt x="520828" y="60513"/>
                </a:lnTo>
                <a:lnTo>
                  <a:pt x="524670" y="59482"/>
                </a:lnTo>
                <a:lnTo>
                  <a:pt x="537186" y="59482"/>
                </a:lnTo>
                <a:lnTo>
                  <a:pt x="542771" y="62139"/>
                </a:lnTo>
                <a:lnTo>
                  <a:pt x="545465" y="67453"/>
                </a:lnTo>
                <a:lnTo>
                  <a:pt x="547049" y="70625"/>
                </a:lnTo>
                <a:lnTo>
                  <a:pt x="547841" y="76256"/>
                </a:lnTo>
                <a:lnTo>
                  <a:pt x="547841" y="94458"/>
                </a:lnTo>
                <a:lnTo>
                  <a:pt x="535543" y="99193"/>
                </a:lnTo>
                <a:lnTo>
                  <a:pt x="522026" y="104803"/>
                </a:lnTo>
                <a:lnTo>
                  <a:pt x="511589" y="109688"/>
                </a:lnTo>
                <a:lnTo>
                  <a:pt x="504231" y="113849"/>
                </a:lnTo>
                <a:lnTo>
                  <a:pt x="496876" y="119794"/>
                </a:lnTo>
                <a:lnTo>
                  <a:pt x="489469" y="130398"/>
                </a:lnTo>
                <a:lnTo>
                  <a:pt x="487001" y="142639"/>
                </a:lnTo>
                <a:lnTo>
                  <a:pt x="487001" y="150015"/>
                </a:lnTo>
                <a:lnTo>
                  <a:pt x="489496" y="156102"/>
                </a:lnTo>
                <a:close/>
              </a:path>
              <a:path w="3009109" h="219372">
                <a:moveTo>
                  <a:pt x="518372" y="152592"/>
                </a:moveTo>
                <a:lnTo>
                  <a:pt x="515282" y="150372"/>
                </a:lnTo>
                <a:lnTo>
                  <a:pt x="512193" y="168098"/>
                </a:lnTo>
                <a:lnTo>
                  <a:pt x="518689" y="168098"/>
                </a:lnTo>
                <a:lnTo>
                  <a:pt x="525541" y="165956"/>
                </a:lnTo>
                <a:lnTo>
                  <a:pt x="532750" y="161673"/>
                </a:lnTo>
                <a:lnTo>
                  <a:pt x="530849" y="153703"/>
                </a:lnTo>
                <a:lnTo>
                  <a:pt x="521818" y="153703"/>
                </a:lnTo>
                <a:lnTo>
                  <a:pt x="518372" y="152592"/>
                </a:lnTo>
                <a:close/>
              </a:path>
              <a:path w="3009109" h="219372">
                <a:moveTo>
                  <a:pt x="629200" y="128601"/>
                </a:moveTo>
                <a:lnTo>
                  <a:pt x="631497" y="128601"/>
                </a:lnTo>
                <a:lnTo>
                  <a:pt x="636646" y="129315"/>
                </a:lnTo>
                <a:lnTo>
                  <a:pt x="640211" y="129672"/>
                </a:lnTo>
                <a:lnTo>
                  <a:pt x="642192" y="129672"/>
                </a:lnTo>
                <a:lnTo>
                  <a:pt x="649964" y="129153"/>
                </a:lnTo>
                <a:lnTo>
                  <a:pt x="662402" y="125487"/>
                </a:lnTo>
                <a:lnTo>
                  <a:pt x="672434" y="118311"/>
                </a:lnTo>
                <a:lnTo>
                  <a:pt x="673968" y="116690"/>
                </a:lnTo>
                <a:lnTo>
                  <a:pt x="681239" y="105514"/>
                </a:lnTo>
                <a:lnTo>
                  <a:pt x="683663" y="93387"/>
                </a:lnTo>
                <a:lnTo>
                  <a:pt x="683663" y="89263"/>
                </a:lnTo>
                <a:lnTo>
                  <a:pt x="682990" y="84901"/>
                </a:lnTo>
                <a:lnTo>
                  <a:pt x="681643" y="80301"/>
                </a:lnTo>
                <a:lnTo>
                  <a:pt x="680851" y="77842"/>
                </a:lnTo>
                <a:lnTo>
                  <a:pt x="679742" y="74948"/>
                </a:lnTo>
                <a:lnTo>
                  <a:pt x="678316" y="71617"/>
                </a:lnTo>
                <a:lnTo>
                  <a:pt x="698873" y="71617"/>
                </a:lnTo>
                <a:lnTo>
                  <a:pt x="698873" y="61980"/>
                </a:lnTo>
                <a:lnTo>
                  <a:pt x="695942" y="61980"/>
                </a:lnTo>
                <a:lnTo>
                  <a:pt x="693506" y="62040"/>
                </a:lnTo>
                <a:lnTo>
                  <a:pt x="690139" y="62159"/>
                </a:lnTo>
                <a:lnTo>
                  <a:pt x="686772" y="62278"/>
                </a:lnTo>
                <a:lnTo>
                  <a:pt x="684257" y="62337"/>
                </a:lnTo>
                <a:lnTo>
                  <a:pt x="676177" y="62337"/>
                </a:lnTo>
                <a:lnTo>
                  <a:pt x="669483" y="60969"/>
                </a:lnTo>
                <a:lnTo>
                  <a:pt x="662511" y="58233"/>
                </a:lnTo>
                <a:lnTo>
                  <a:pt x="655540" y="55497"/>
                </a:lnTo>
                <a:lnTo>
                  <a:pt x="649163" y="54129"/>
                </a:lnTo>
                <a:lnTo>
                  <a:pt x="643380" y="54129"/>
                </a:lnTo>
                <a:lnTo>
                  <a:pt x="634020" y="54880"/>
                </a:lnTo>
                <a:lnTo>
                  <a:pt x="621771" y="58971"/>
                </a:lnTo>
                <a:lnTo>
                  <a:pt x="612128" y="66620"/>
                </a:lnTo>
                <a:lnTo>
                  <a:pt x="609775" y="69456"/>
                </a:lnTo>
                <a:lnTo>
                  <a:pt x="603251" y="80962"/>
                </a:lnTo>
                <a:lnTo>
                  <a:pt x="601077" y="93030"/>
                </a:lnTo>
                <a:lnTo>
                  <a:pt x="601077" y="100644"/>
                </a:lnTo>
                <a:lnTo>
                  <a:pt x="603077" y="107505"/>
                </a:lnTo>
                <a:lnTo>
                  <a:pt x="607078" y="113611"/>
                </a:lnTo>
                <a:lnTo>
                  <a:pt x="611078" y="119718"/>
                </a:lnTo>
                <a:lnTo>
                  <a:pt x="616683" y="123961"/>
                </a:lnTo>
                <a:lnTo>
                  <a:pt x="623892" y="126341"/>
                </a:lnTo>
                <a:lnTo>
                  <a:pt x="627491" y="111060"/>
                </a:lnTo>
                <a:lnTo>
                  <a:pt x="622831" y="99373"/>
                </a:lnTo>
                <a:lnTo>
                  <a:pt x="621278" y="86368"/>
                </a:lnTo>
                <a:lnTo>
                  <a:pt x="621278" y="80658"/>
                </a:lnTo>
                <a:lnTo>
                  <a:pt x="622030" y="75860"/>
                </a:lnTo>
                <a:lnTo>
                  <a:pt x="623536" y="71974"/>
                </a:lnTo>
                <a:lnTo>
                  <a:pt x="626467" y="64598"/>
                </a:lnTo>
                <a:lnTo>
                  <a:pt x="631814" y="60910"/>
                </a:lnTo>
                <a:lnTo>
                  <a:pt x="648529" y="60910"/>
                </a:lnTo>
                <a:lnTo>
                  <a:pt x="654926" y="65629"/>
                </a:lnTo>
                <a:lnTo>
                  <a:pt x="658768" y="75067"/>
                </a:lnTo>
                <a:lnTo>
                  <a:pt x="663167" y="88852"/>
                </a:lnTo>
                <a:lnTo>
                  <a:pt x="664531" y="100525"/>
                </a:lnTo>
                <a:lnTo>
                  <a:pt x="664531" y="109963"/>
                </a:lnTo>
                <a:lnTo>
                  <a:pt x="662155" y="116585"/>
                </a:lnTo>
                <a:lnTo>
                  <a:pt x="657402" y="120392"/>
                </a:lnTo>
                <a:lnTo>
                  <a:pt x="654471" y="122772"/>
                </a:lnTo>
                <a:lnTo>
                  <a:pt x="650827" y="123961"/>
                </a:lnTo>
                <a:lnTo>
                  <a:pt x="639023" y="123961"/>
                </a:lnTo>
                <a:lnTo>
                  <a:pt x="632963" y="120115"/>
                </a:lnTo>
                <a:lnTo>
                  <a:pt x="629200" y="128601"/>
                </a:lnTo>
                <a:close/>
              </a:path>
              <a:path w="3009109" h="219372">
                <a:moveTo>
                  <a:pt x="603849" y="159215"/>
                </a:moveTo>
                <a:lnTo>
                  <a:pt x="607018" y="161673"/>
                </a:lnTo>
                <a:lnTo>
                  <a:pt x="608840" y="163022"/>
                </a:lnTo>
                <a:lnTo>
                  <a:pt x="611573" y="164410"/>
                </a:lnTo>
                <a:lnTo>
                  <a:pt x="615217" y="165837"/>
                </a:lnTo>
                <a:lnTo>
                  <a:pt x="613792" y="167265"/>
                </a:lnTo>
                <a:lnTo>
                  <a:pt x="605949" y="174284"/>
                </a:lnTo>
                <a:lnTo>
                  <a:pt x="600007" y="179677"/>
                </a:lnTo>
                <a:lnTo>
                  <a:pt x="596027" y="183741"/>
                </a:lnTo>
                <a:lnTo>
                  <a:pt x="594006" y="186478"/>
                </a:lnTo>
                <a:lnTo>
                  <a:pt x="591986" y="189214"/>
                </a:lnTo>
                <a:lnTo>
                  <a:pt x="590976" y="192010"/>
                </a:lnTo>
                <a:lnTo>
                  <a:pt x="590976" y="200654"/>
                </a:lnTo>
                <a:lnTo>
                  <a:pt x="594779" y="206186"/>
                </a:lnTo>
                <a:lnTo>
                  <a:pt x="602384" y="211460"/>
                </a:lnTo>
                <a:lnTo>
                  <a:pt x="607363" y="214354"/>
                </a:lnTo>
                <a:lnTo>
                  <a:pt x="619040" y="218117"/>
                </a:lnTo>
                <a:lnTo>
                  <a:pt x="612187" y="199584"/>
                </a:lnTo>
                <a:lnTo>
                  <a:pt x="608444" y="194984"/>
                </a:lnTo>
                <a:lnTo>
                  <a:pt x="608444" y="184039"/>
                </a:lnTo>
                <a:lnTo>
                  <a:pt x="610345" y="179360"/>
                </a:lnTo>
                <a:lnTo>
                  <a:pt x="614148" y="174284"/>
                </a:lnTo>
                <a:lnTo>
                  <a:pt x="617871" y="169287"/>
                </a:lnTo>
                <a:lnTo>
                  <a:pt x="620208" y="166789"/>
                </a:lnTo>
                <a:lnTo>
                  <a:pt x="621159" y="166789"/>
                </a:lnTo>
                <a:lnTo>
                  <a:pt x="623060" y="167185"/>
                </a:lnTo>
                <a:lnTo>
                  <a:pt x="625952" y="167661"/>
                </a:lnTo>
                <a:lnTo>
                  <a:pt x="629833" y="168217"/>
                </a:lnTo>
                <a:lnTo>
                  <a:pt x="633715" y="168772"/>
                </a:lnTo>
                <a:lnTo>
                  <a:pt x="636527" y="169089"/>
                </a:lnTo>
                <a:lnTo>
                  <a:pt x="638270" y="169168"/>
                </a:lnTo>
                <a:lnTo>
                  <a:pt x="640964" y="169327"/>
                </a:lnTo>
                <a:lnTo>
                  <a:pt x="643934" y="169466"/>
                </a:lnTo>
                <a:lnTo>
                  <a:pt x="647182" y="169585"/>
                </a:lnTo>
                <a:lnTo>
                  <a:pt x="650431" y="169704"/>
                </a:lnTo>
                <a:lnTo>
                  <a:pt x="653520" y="169803"/>
                </a:lnTo>
                <a:lnTo>
                  <a:pt x="656451" y="169882"/>
                </a:lnTo>
                <a:lnTo>
                  <a:pt x="667938" y="170041"/>
                </a:lnTo>
                <a:lnTo>
                  <a:pt x="675741" y="170635"/>
                </a:lnTo>
                <a:lnTo>
                  <a:pt x="679860" y="171667"/>
                </a:lnTo>
                <a:lnTo>
                  <a:pt x="686515" y="173411"/>
                </a:lnTo>
                <a:lnTo>
                  <a:pt x="689842" y="176941"/>
                </a:lnTo>
                <a:lnTo>
                  <a:pt x="689842" y="188917"/>
                </a:lnTo>
                <a:lnTo>
                  <a:pt x="685723" y="194528"/>
                </a:lnTo>
                <a:lnTo>
                  <a:pt x="677484" y="199088"/>
                </a:lnTo>
                <a:lnTo>
                  <a:pt x="671529" y="201828"/>
                </a:lnTo>
                <a:lnTo>
                  <a:pt x="659569" y="204903"/>
                </a:lnTo>
                <a:lnTo>
                  <a:pt x="645400" y="205929"/>
                </a:lnTo>
                <a:lnTo>
                  <a:pt x="644725" y="205926"/>
                </a:lnTo>
                <a:lnTo>
                  <a:pt x="631420" y="204932"/>
                </a:lnTo>
                <a:lnTo>
                  <a:pt x="633280" y="219372"/>
                </a:lnTo>
                <a:lnTo>
                  <a:pt x="638851" y="219181"/>
                </a:lnTo>
                <a:lnTo>
                  <a:pt x="651185" y="217396"/>
                </a:lnTo>
                <a:lnTo>
                  <a:pt x="663448" y="213732"/>
                </a:lnTo>
                <a:lnTo>
                  <a:pt x="675642" y="208189"/>
                </a:lnTo>
                <a:lnTo>
                  <a:pt x="686507" y="200638"/>
                </a:lnTo>
                <a:lnTo>
                  <a:pt x="694088" y="190341"/>
                </a:lnTo>
                <a:lnTo>
                  <a:pt x="696615" y="178210"/>
                </a:lnTo>
                <a:lnTo>
                  <a:pt x="696195" y="172865"/>
                </a:lnTo>
                <a:lnTo>
                  <a:pt x="690651" y="161218"/>
                </a:lnTo>
                <a:lnTo>
                  <a:pt x="678672" y="154179"/>
                </a:lnTo>
                <a:lnTo>
                  <a:pt x="667176" y="152014"/>
                </a:lnTo>
                <a:lnTo>
                  <a:pt x="654015" y="151050"/>
                </a:lnTo>
                <a:lnTo>
                  <a:pt x="637201" y="150729"/>
                </a:lnTo>
                <a:lnTo>
                  <a:pt x="632765" y="150729"/>
                </a:lnTo>
                <a:lnTo>
                  <a:pt x="628724" y="150332"/>
                </a:lnTo>
                <a:lnTo>
                  <a:pt x="625080" y="149539"/>
                </a:lnTo>
                <a:lnTo>
                  <a:pt x="619535" y="148349"/>
                </a:lnTo>
                <a:lnTo>
                  <a:pt x="616762" y="146485"/>
                </a:lnTo>
                <a:lnTo>
                  <a:pt x="616762" y="141489"/>
                </a:lnTo>
                <a:lnTo>
                  <a:pt x="618644" y="138317"/>
                </a:lnTo>
                <a:lnTo>
                  <a:pt x="622407" y="134430"/>
                </a:lnTo>
                <a:lnTo>
                  <a:pt x="626169" y="130544"/>
                </a:lnTo>
                <a:lnTo>
                  <a:pt x="629200" y="128601"/>
                </a:lnTo>
                <a:lnTo>
                  <a:pt x="632963" y="120115"/>
                </a:lnTo>
                <a:lnTo>
                  <a:pt x="628289" y="112422"/>
                </a:lnTo>
                <a:lnTo>
                  <a:pt x="627491" y="111060"/>
                </a:lnTo>
                <a:lnTo>
                  <a:pt x="623892" y="126341"/>
                </a:lnTo>
                <a:lnTo>
                  <a:pt x="614940" y="134272"/>
                </a:lnTo>
                <a:lnTo>
                  <a:pt x="609098" y="140002"/>
                </a:lnTo>
                <a:lnTo>
                  <a:pt x="606365" y="143531"/>
                </a:lnTo>
                <a:lnTo>
                  <a:pt x="603632" y="147060"/>
                </a:lnTo>
                <a:lnTo>
                  <a:pt x="602265" y="150292"/>
                </a:lnTo>
                <a:lnTo>
                  <a:pt x="602265" y="156399"/>
                </a:lnTo>
                <a:lnTo>
                  <a:pt x="603849" y="159215"/>
                </a:lnTo>
                <a:close/>
              </a:path>
              <a:path w="3009109" h="219372">
                <a:moveTo>
                  <a:pt x="619674" y="202122"/>
                </a:moveTo>
                <a:lnTo>
                  <a:pt x="612187" y="199584"/>
                </a:lnTo>
                <a:lnTo>
                  <a:pt x="619040" y="218117"/>
                </a:lnTo>
                <a:lnTo>
                  <a:pt x="633280" y="219372"/>
                </a:lnTo>
                <a:lnTo>
                  <a:pt x="631420" y="204932"/>
                </a:lnTo>
                <a:lnTo>
                  <a:pt x="619674" y="202122"/>
                </a:lnTo>
                <a:close/>
              </a:path>
              <a:path w="3009109" h="219372">
                <a:moveTo>
                  <a:pt x="739156" y="67413"/>
                </a:moveTo>
                <a:lnTo>
                  <a:pt x="746048" y="63408"/>
                </a:lnTo>
                <a:lnTo>
                  <a:pt x="764190" y="63408"/>
                </a:lnTo>
                <a:lnTo>
                  <a:pt x="770686" y="66898"/>
                </a:lnTo>
                <a:lnTo>
                  <a:pt x="774567" y="73877"/>
                </a:lnTo>
                <a:lnTo>
                  <a:pt x="776706" y="77763"/>
                </a:lnTo>
                <a:lnTo>
                  <a:pt x="778211" y="83672"/>
                </a:lnTo>
                <a:lnTo>
                  <a:pt x="779083" y="91603"/>
                </a:lnTo>
                <a:lnTo>
                  <a:pt x="728937" y="91603"/>
                </a:lnTo>
                <a:lnTo>
                  <a:pt x="730046" y="85099"/>
                </a:lnTo>
                <a:lnTo>
                  <a:pt x="725134" y="72092"/>
                </a:lnTo>
                <a:lnTo>
                  <a:pt x="721774" y="76605"/>
                </a:lnTo>
                <a:lnTo>
                  <a:pt x="715785" y="87752"/>
                </a:lnTo>
                <a:lnTo>
                  <a:pt x="712192" y="100009"/>
                </a:lnTo>
                <a:lnTo>
                  <a:pt x="710994" y="113373"/>
                </a:lnTo>
                <a:lnTo>
                  <a:pt x="711046" y="116228"/>
                </a:lnTo>
                <a:lnTo>
                  <a:pt x="712724" y="129237"/>
                </a:lnTo>
                <a:lnTo>
                  <a:pt x="716767" y="141253"/>
                </a:lnTo>
                <a:lnTo>
                  <a:pt x="723174" y="152275"/>
                </a:lnTo>
                <a:lnTo>
                  <a:pt x="732602" y="161789"/>
                </a:lnTo>
                <a:lnTo>
                  <a:pt x="744038" y="167324"/>
                </a:lnTo>
                <a:lnTo>
                  <a:pt x="757694" y="169168"/>
                </a:lnTo>
                <a:lnTo>
                  <a:pt x="767991" y="168177"/>
                </a:lnTo>
                <a:lnTo>
                  <a:pt x="779993" y="163924"/>
                </a:lnTo>
                <a:lnTo>
                  <a:pt x="790431" y="156320"/>
                </a:lnTo>
                <a:lnTo>
                  <a:pt x="796338" y="150047"/>
                </a:lnTo>
                <a:lnTo>
                  <a:pt x="803734" y="139532"/>
                </a:lnTo>
                <a:lnTo>
                  <a:pt x="808671" y="128363"/>
                </a:lnTo>
                <a:lnTo>
                  <a:pt x="804512" y="126936"/>
                </a:lnTo>
                <a:lnTo>
                  <a:pt x="799680" y="134946"/>
                </a:lnTo>
                <a:lnTo>
                  <a:pt x="794412" y="141132"/>
                </a:lnTo>
                <a:lnTo>
                  <a:pt x="788708" y="145494"/>
                </a:lnTo>
                <a:lnTo>
                  <a:pt x="783004" y="149856"/>
                </a:lnTo>
                <a:lnTo>
                  <a:pt x="775993" y="152037"/>
                </a:lnTo>
                <a:lnTo>
                  <a:pt x="767675" y="152037"/>
                </a:lnTo>
                <a:lnTo>
                  <a:pt x="763409" y="151787"/>
                </a:lnTo>
                <a:lnTo>
                  <a:pt x="751406" y="147935"/>
                </a:lnTo>
                <a:lnTo>
                  <a:pt x="740939" y="139427"/>
                </a:lnTo>
                <a:lnTo>
                  <a:pt x="738884" y="136894"/>
                </a:lnTo>
                <a:lnTo>
                  <a:pt x="733572" y="127063"/>
                </a:lnTo>
                <a:lnTo>
                  <a:pt x="730098" y="114504"/>
                </a:lnTo>
                <a:lnTo>
                  <a:pt x="728462" y="99217"/>
                </a:lnTo>
                <a:lnTo>
                  <a:pt x="803918" y="99217"/>
                </a:lnTo>
                <a:lnTo>
                  <a:pt x="802938" y="88093"/>
                </a:lnTo>
                <a:lnTo>
                  <a:pt x="798768" y="75947"/>
                </a:lnTo>
                <a:lnTo>
                  <a:pt x="791322" y="66323"/>
                </a:lnTo>
                <a:lnTo>
                  <a:pt x="786247" y="62237"/>
                </a:lnTo>
                <a:lnTo>
                  <a:pt x="774783" y="56602"/>
                </a:lnTo>
                <a:lnTo>
                  <a:pt x="761971" y="54724"/>
                </a:lnTo>
                <a:lnTo>
                  <a:pt x="759080" y="54796"/>
                </a:lnTo>
                <a:lnTo>
                  <a:pt x="746101" y="57183"/>
                </a:lnTo>
                <a:lnTo>
                  <a:pt x="739156" y="67413"/>
                </a:lnTo>
                <a:close/>
              </a:path>
              <a:path w="3009109" h="219372">
                <a:moveTo>
                  <a:pt x="734786" y="62949"/>
                </a:moveTo>
                <a:lnTo>
                  <a:pt x="725134" y="72092"/>
                </a:lnTo>
                <a:lnTo>
                  <a:pt x="730046" y="85099"/>
                </a:lnTo>
                <a:lnTo>
                  <a:pt x="731868" y="79706"/>
                </a:lnTo>
                <a:lnTo>
                  <a:pt x="734403" y="75424"/>
                </a:lnTo>
                <a:lnTo>
                  <a:pt x="739156" y="67413"/>
                </a:lnTo>
                <a:lnTo>
                  <a:pt x="746101" y="57183"/>
                </a:lnTo>
                <a:lnTo>
                  <a:pt x="734786" y="62949"/>
                </a:lnTo>
                <a:close/>
              </a:path>
              <a:path w="3009109" h="219372">
                <a:moveTo>
                  <a:pt x="917519" y="49846"/>
                </a:moveTo>
                <a:lnTo>
                  <a:pt x="913716" y="45405"/>
                </a:lnTo>
                <a:lnTo>
                  <a:pt x="911815" y="40051"/>
                </a:lnTo>
                <a:lnTo>
                  <a:pt x="911815" y="26806"/>
                </a:lnTo>
                <a:lnTo>
                  <a:pt x="914291" y="21354"/>
                </a:lnTo>
                <a:lnTo>
                  <a:pt x="919242" y="17428"/>
                </a:lnTo>
                <a:lnTo>
                  <a:pt x="924193" y="13502"/>
                </a:lnTo>
                <a:lnTo>
                  <a:pt x="929996" y="11539"/>
                </a:lnTo>
                <a:lnTo>
                  <a:pt x="936650" y="11539"/>
                </a:lnTo>
                <a:lnTo>
                  <a:pt x="950581" y="14239"/>
                </a:lnTo>
                <a:lnTo>
                  <a:pt x="962614" y="20818"/>
                </a:lnTo>
                <a:lnTo>
                  <a:pt x="970482" y="28464"/>
                </a:lnTo>
                <a:lnTo>
                  <a:pt x="976893" y="39407"/>
                </a:lnTo>
                <a:lnTo>
                  <a:pt x="981687" y="53534"/>
                </a:lnTo>
                <a:lnTo>
                  <a:pt x="987509" y="53534"/>
                </a:lnTo>
                <a:lnTo>
                  <a:pt x="982162" y="1665"/>
                </a:lnTo>
                <a:lnTo>
                  <a:pt x="977171" y="1665"/>
                </a:lnTo>
                <a:lnTo>
                  <a:pt x="976537" y="4282"/>
                </a:lnTo>
                <a:lnTo>
                  <a:pt x="975646" y="6305"/>
                </a:lnTo>
                <a:lnTo>
                  <a:pt x="974497" y="7732"/>
                </a:lnTo>
                <a:lnTo>
                  <a:pt x="973349" y="9160"/>
                </a:lnTo>
                <a:lnTo>
                  <a:pt x="971269" y="9874"/>
                </a:lnTo>
                <a:lnTo>
                  <a:pt x="967150" y="9874"/>
                </a:lnTo>
                <a:lnTo>
                  <a:pt x="962694" y="8506"/>
                </a:lnTo>
                <a:lnTo>
                  <a:pt x="954891" y="5769"/>
                </a:lnTo>
                <a:lnTo>
                  <a:pt x="947087" y="3033"/>
                </a:lnTo>
                <a:lnTo>
                  <a:pt x="940413" y="1665"/>
                </a:lnTo>
                <a:lnTo>
                  <a:pt x="934868" y="1665"/>
                </a:lnTo>
                <a:lnTo>
                  <a:pt x="924629" y="2542"/>
                </a:lnTo>
                <a:lnTo>
                  <a:pt x="912460" y="6587"/>
                </a:lnTo>
                <a:lnTo>
                  <a:pt x="902427" y="13918"/>
                </a:lnTo>
                <a:lnTo>
                  <a:pt x="897420" y="19918"/>
                </a:lnTo>
                <a:lnTo>
                  <a:pt x="891996" y="31351"/>
                </a:lnTo>
                <a:lnTo>
                  <a:pt x="890188" y="44612"/>
                </a:lnTo>
                <a:lnTo>
                  <a:pt x="890247" y="46703"/>
                </a:lnTo>
                <a:lnTo>
                  <a:pt x="893178" y="58895"/>
                </a:lnTo>
                <a:lnTo>
                  <a:pt x="900526" y="70070"/>
                </a:lnTo>
                <a:lnTo>
                  <a:pt x="904249" y="74115"/>
                </a:lnTo>
                <a:lnTo>
                  <a:pt x="909240" y="78120"/>
                </a:lnTo>
                <a:lnTo>
                  <a:pt x="915499" y="82086"/>
                </a:lnTo>
                <a:lnTo>
                  <a:pt x="936294" y="95053"/>
                </a:lnTo>
                <a:lnTo>
                  <a:pt x="940454" y="97677"/>
                </a:lnTo>
                <a:lnTo>
                  <a:pt x="952525" y="105832"/>
                </a:lnTo>
                <a:lnTo>
                  <a:pt x="959822" y="111827"/>
                </a:lnTo>
                <a:lnTo>
                  <a:pt x="965526" y="117696"/>
                </a:lnTo>
                <a:lnTo>
                  <a:pt x="968377" y="124596"/>
                </a:lnTo>
                <a:lnTo>
                  <a:pt x="968377" y="141330"/>
                </a:lnTo>
                <a:lnTo>
                  <a:pt x="965545" y="148191"/>
                </a:lnTo>
                <a:lnTo>
                  <a:pt x="959881" y="153108"/>
                </a:lnTo>
                <a:lnTo>
                  <a:pt x="954217" y="158025"/>
                </a:lnTo>
                <a:lnTo>
                  <a:pt x="947503" y="160484"/>
                </a:lnTo>
                <a:lnTo>
                  <a:pt x="939740" y="160484"/>
                </a:lnTo>
                <a:lnTo>
                  <a:pt x="925081" y="158253"/>
                </a:lnTo>
                <a:lnTo>
                  <a:pt x="913694" y="152592"/>
                </a:lnTo>
                <a:lnTo>
                  <a:pt x="903735" y="143472"/>
                </a:lnTo>
                <a:lnTo>
                  <a:pt x="901271" y="140373"/>
                </a:lnTo>
                <a:lnTo>
                  <a:pt x="894869" y="130036"/>
                </a:lnTo>
                <a:lnTo>
                  <a:pt x="889237" y="117299"/>
                </a:lnTo>
                <a:lnTo>
                  <a:pt x="883652" y="117299"/>
                </a:lnTo>
                <a:lnTo>
                  <a:pt x="890901" y="169168"/>
                </a:lnTo>
                <a:lnTo>
                  <a:pt x="896248" y="169168"/>
                </a:lnTo>
                <a:lnTo>
                  <a:pt x="896565" y="167185"/>
                </a:lnTo>
                <a:lnTo>
                  <a:pt x="897219" y="165322"/>
                </a:lnTo>
                <a:lnTo>
                  <a:pt x="898209" y="163577"/>
                </a:lnTo>
                <a:lnTo>
                  <a:pt x="899199" y="161832"/>
                </a:lnTo>
                <a:lnTo>
                  <a:pt x="901120" y="160960"/>
                </a:lnTo>
                <a:lnTo>
                  <a:pt x="905160" y="160960"/>
                </a:lnTo>
                <a:lnTo>
                  <a:pt x="909854" y="162387"/>
                </a:lnTo>
                <a:lnTo>
                  <a:pt x="918054" y="165242"/>
                </a:lnTo>
                <a:lnTo>
                  <a:pt x="926253" y="168098"/>
                </a:lnTo>
                <a:lnTo>
                  <a:pt x="934115" y="169525"/>
                </a:lnTo>
                <a:lnTo>
                  <a:pt x="942751" y="169517"/>
                </a:lnTo>
                <a:lnTo>
                  <a:pt x="956375" y="167952"/>
                </a:lnTo>
                <a:lnTo>
                  <a:pt x="968304" y="163672"/>
                </a:lnTo>
                <a:lnTo>
                  <a:pt x="978537" y="156677"/>
                </a:lnTo>
                <a:lnTo>
                  <a:pt x="985418" y="149089"/>
                </a:lnTo>
                <a:lnTo>
                  <a:pt x="991086" y="137707"/>
                </a:lnTo>
                <a:lnTo>
                  <a:pt x="992975" y="124675"/>
                </a:lnTo>
                <a:lnTo>
                  <a:pt x="992970" y="123986"/>
                </a:lnTo>
                <a:lnTo>
                  <a:pt x="990856" y="111052"/>
                </a:lnTo>
                <a:lnTo>
                  <a:pt x="984895" y="99931"/>
                </a:lnTo>
                <a:lnTo>
                  <a:pt x="978909" y="93541"/>
                </a:lnTo>
                <a:lnTo>
                  <a:pt x="969218" y="85623"/>
                </a:lnTo>
                <a:lnTo>
                  <a:pt x="956614" y="77208"/>
                </a:lnTo>
                <a:lnTo>
                  <a:pt x="935224" y="64003"/>
                </a:lnTo>
                <a:lnTo>
                  <a:pt x="927223" y="59086"/>
                </a:lnTo>
                <a:lnTo>
                  <a:pt x="921321" y="54367"/>
                </a:lnTo>
                <a:lnTo>
                  <a:pt x="917519" y="49846"/>
                </a:lnTo>
                <a:close/>
              </a:path>
              <a:path w="3009109" h="219372">
                <a:moveTo>
                  <a:pt x="1045815" y="56627"/>
                </a:moveTo>
                <a:lnTo>
                  <a:pt x="1045815" y="26331"/>
                </a:lnTo>
                <a:lnTo>
                  <a:pt x="1045319" y="25419"/>
                </a:lnTo>
                <a:lnTo>
                  <a:pt x="1044705" y="25339"/>
                </a:lnTo>
                <a:lnTo>
                  <a:pt x="1043676" y="25339"/>
                </a:lnTo>
                <a:lnTo>
                  <a:pt x="1041204" y="28662"/>
                </a:lnTo>
                <a:lnTo>
                  <a:pt x="1031908" y="40989"/>
                </a:lnTo>
                <a:lnTo>
                  <a:pt x="1026624" y="47645"/>
                </a:lnTo>
                <a:lnTo>
                  <a:pt x="1024207" y="50461"/>
                </a:lnTo>
                <a:lnTo>
                  <a:pt x="1020266" y="54129"/>
                </a:lnTo>
                <a:lnTo>
                  <a:pt x="1014800" y="58649"/>
                </a:lnTo>
                <a:lnTo>
                  <a:pt x="1012899" y="60236"/>
                </a:lnTo>
                <a:lnTo>
                  <a:pt x="1011770" y="61247"/>
                </a:lnTo>
                <a:lnTo>
                  <a:pt x="1011414" y="61683"/>
                </a:lnTo>
                <a:lnTo>
                  <a:pt x="1010879" y="62734"/>
                </a:lnTo>
                <a:lnTo>
                  <a:pt x="1010879" y="63924"/>
                </a:lnTo>
                <a:lnTo>
                  <a:pt x="1011374" y="64717"/>
                </a:lnTo>
                <a:lnTo>
                  <a:pt x="1012067" y="65193"/>
                </a:lnTo>
                <a:lnTo>
                  <a:pt x="1025019" y="65193"/>
                </a:lnTo>
                <a:lnTo>
                  <a:pt x="1025019" y="145296"/>
                </a:lnTo>
                <a:lnTo>
                  <a:pt x="1025931" y="151561"/>
                </a:lnTo>
                <a:lnTo>
                  <a:pt x="1027753" y="156082"/>
                </a:lnTo>
                <a:lnTo>
                  <a:pt x="1031080" y="164410"/>
                </a:lnTo>
                <a:lnTo>
                  <a:pt x="1037417" y="168573"/>
                </a:lnTo>
                <a:lnTo>
                  <a:pt x="1051043" y="168573"/>
                </a:lnTo>
                <a:lnTo>
                  <a:pt x="1055479" y="167423"/>
                </a:lnTo>
                <a:lnTo>
                  <a:pt x="1060074" y="165123"/>
                </a:lnTo>
                <a:lnTo>
                  <a:pt x="1064669" y="162823"/>
                </a:lnTo>
                <a:lnTo>
                  <a:pt x="1069026" y="158898"/>
                </a:lnTo>
                <a:lnTo>
                  <a:pt x="1073145" y="153346"/>
                </a:lnTo>
                <a:lnTo>
                  <a:pt x="1075759" y="149777"/>
                </a:lnTo>
                <a:lnTo>
                  <a:pt x="1072670" y="147160"/>
                </a:lnTo>
                <a:lnTo>
                  <a:pt x="1069976" y="150094"/>
                </a:lnTo>
                <a:lnTo>
                  <a:pt x="1067580" y="152236"/>
                </a:lnTo>
                <a:lnTo>
                  <a:pt x="1065481" y="153584"/>
                </a:lnTo>
                <a:lnTo>
                  <a:pt x="1063381" y="154932"/>
                </a:lnTo>
                <a:lnTo>
                  <a:pt x="1060906" y="155606"/>
                </a:lnTo>
                <a:lnTo>
                  <a:pt x="1052509" y="155606"/>
                </a:lnTo>
                <a:lnTo>
                  <a:pt x="1048785" y="152870"/>
                </a:lnTo>
                <a:lnTo>
                  <a:pt x="1046884" y="147398"/>
                </a:lnTo>
                <a:lnTo>
                  <a:pt x="1045854" y="144305"/>
                </a:lnTo>
                <a:lnTo>
                  <a:pt x="1045339" y="139744"/>
                </a:lnTo>
                <a:lnTo>
                  <a:pt x="1045339" y="133717"/>
                </a:lnTo>
                <a:lnTo>
                  <a:pt x="1045577" y="65193"/>
                </a:lnTo>
                <a:lnTo>
                  <a:pt x="1069818" y="65193"/>
                </a:lnTo>
                <a:lnTo>
                  <a:pt x="1069818" y="56627"/>
                </a:lnTo>
                <a:lnTo>
                  <a:pt x="1045815" y="56627"/>
                </a:lnTo>
                <a:close/>
              </a:path>
              <a:path w="3009109" h="219372">
                <a:moveTo>
                  <a:pt x="1104587" y="62737"/>
                </a:moveTo>
                <a:lnTo>
                  <a:pt x="1103785" y="84805"/>
                </a:lnTo>
                <a:lnTo>
                  <a:pt x="1108873" y="73936"/>
                </a:lnTo>
                <a:lnTo>
                  <a:pt x="1115778" y="56605"/>
                </a:lnTo>
                <a:lnTo>
                  <a:pt x="1104587" y="62737"/>
                </a:lnTo>
                <a:close/>
              </a:path>
              <a:path w="3009109" h="219372">
                <a:moveTo>
                  <a:pt x="1192767" y="155765"/>
                </a:moveTo>
                <a:lnTo>
                  <a:pt x="1193242" y="155606"/>
                </a:lnTo>
                <a:lnTo>
                  <a:pt x="1193242" y="151680"/>
                </a:lnTo>
                <a:lnTo>
                  <a:pt x="1192370" y="151839"/>
                </a:lnTo>
                <a:lnTo>
                  <a:pt x="1191499" y="151938"/>
                </a:lnTo>
                <a:lnTo>
                  <a:pt x="1190628" y="151978"/>
                </a:lnTo>
                <a:lnTo>
                  <a:pt x="1189756" y="152018"/>
                </a:lnTo>
                <a:lnTo>
                  <a:pt x="1182547" y="152037"/>
                </a:lnTo>
                <a:lnTo>
                  <a:pt x="1179180" y="151006"/>
                </a:lnTo>
                <a:lnTo>
                  <a:pt x="1177913" y="148944"/>
                </a:lnTo>
                <a:lnTo>
                  <a:pt x="1176645" y="146882"/>
                </a:lnTo>
                <a:lnTo>
                  <a:pt x="1176012" y="143274"/>
                </a:lnTo>
                <a:lnTo>
                  <a:pt x="1176012" y="138118"/>
                </a:lnTo>
                <a:lnTo>
                  <a:pt x="1176249" y="40924"/>
                </a:lnTo>
                <a:lnTo>
                  <a:pt x="1176249" y="36244"/>
                </a:lnTo>
                <a:lnTo>
                  <a:pt x="1176289" y="31506"/>
                </a:lnTo>
                <a:lnTo>
                  <a:pt x="1176368" y="26707"/>
                </a:lnTo>
                <a:lnTo>
                  <a:pt x="1176447" y="21909"/>
                </a:lnTo>
                <a:lnTo>
                  <a:pt x="1176527" y="17250"/>
                </a:lnTo>
                <a:lnTo>
                  <a:pt x="1176606" y="12729"/>
                </a:lnTo>
                <a:lnTo>
                  <a:pt x="1176844" y="237"/>
                </a:lnTo>
                <a:lnTo>
                  <a:pt x="1176131" y="0"/>
                </a:lnTo>
                <a:lnTo>
                  <a:pt x="1173199" y="1110"/>
                </a:lnTo>
                <a:lnTo>
                  <a:pt x="1171100" y="1863"/>
                </a:lnTo>
                <a:lnTo>
                  <a:pt x="1169833" y="2260"/>
                </a:lnTo>
                <a:lnTo>
                  <a:pt x="1167139" y="3212"/>
                </a:lnTo>
                <a:lnTo>
                  <a:pt x="1164010" y="4203"/>
                </a:lnTo>
                <a:lnTo>
                  <a:pt x="1160445" y="5234"/>
                </a:lnTo>
                <a:lnTo>
                  <a:pt x="1156880" y="6265"/>
                </a:lnTo>
                <a:lnTo>
                  <a:pt x="1153315" y="7256"/>
                </a:lnTo>
                <a:lnTo>
                  <a:pt x="1149750" y="8208"/>
                </a:lnTo>
                <a:lnTo>
                  <a:pt x="1140006" y="10706"/>
                </a:lnTo>
                <a:lnTo>
                  <a:pt x="1140006" y="14632"/>
                </a:lnTo>
                <a:lnTo>
                  <a:pt x="1142462" y="14394"/>
                </a:lnTo>
                <a:lnTo>
                  <a:pt x="1144047" y="14236"/>
                </a:lnTo>
                <a:lnTo>
                  <a:pt x="1144760" y="14156"/>
                </a:lnTo>
                <a:lnTo>
                  <a:pt x="1145473" y="14077"/>
                </a:lnTo>
                <a:lnTo>
                  <a:pt x="1146304" y="14037"/>
                </a:lnTo>
                <a:lnTo>
                  <a:pt x="1151295" y="14037"/>
                </a:lnTo>
                <a:lnTo>
                  <a:pt x="1153850" y="14949"/>
                </a:lnTo>
                <a:lnTo>
                  <a:pt x="1154919" y="16774"/>
                </a:lnTo>
                <a:lnTo>
                  <a:pt x="1155989" y="18598"/>
                </a:lnTo>
                <a:lnTo>
                  <a:pt x="1156524" y="21929"/>
                </a:lnTo>
                <a:lnTo>
                  <a:pt x="1156524" y="64598"/>
                </a:lnTo>
                <a:lnTo>
                  <a:pt x="1153593" y="61663"/>
                </a:lnTo>
                <a:lnTo>
                  <a:pt x="1150543" y="59363"/>
                </a:lnTo>
                <a:lnTo>
                  <a:pt x="1147374" y="57698"/>
                </a:lnTo>
                <a:lnTo>
                  <a:pt x="1142541" y="55160"/>
                </a:lnTo>
                <a:lnTo>
                  <a:pt x="1137234" y="53891"/>
                </a:lnTo>
                <a:lnTo>
                  <a:pt x="1131451" y="53891"/>
                </a:lnTo>
                <a:lnTo>
                  <a:pt x="1128247" y="53994"/>
                </a:lnTo>
                <a:lnTo>
                  <a:pt x="1115778" y="56605"/>
                </a:lnTo>
                <a:lnTo>
                  <a:pt x="1108873" y="73936"/>
                </a:lnTo>
                <a:lnTo>
                  <a:pt x="1109762" y="72584"/>
                </a:lnTo>
                <a:lnTo>
                  <a:pt x="1119469" y="63650"/>
                </a:lnTo>
                <a:lnTo>
                  <a:pt x="1132164" y="60672"/>
                </a:lnTo>
                <a:lnTo>
                  <a:pt x="1137392" y="60672"/>
                </a:lnTo>
                <a:lnTo>
                  <a:pt x="1142759" y="62793"/>
                </a:lnTo>
                <a:lnTo>
                  <a:pt x="1148265" y="67037"/>
                </a:lnTo>
                <a:lnTo>
                  <a:pt x="1153771" y="71280"/>
                </a:lnTo>
                <a:lnTo>
                  <a:pt x="1156524" y="78556"/>
                </a:lnTo>
                <a:lnTo>
                  <a:pt x="1156524" y="143155"/>
                </a:lnTo>
                <a:lnTo>
                  <a:pt x="1154622" y="146605"/>
                </a:lnTo>
                <a:lnTo>
                  <a:pt x="1150820" y="150253"/>
                </a:lnTo>
                <a:lnTo>
                  <a:pt x="1147017" y="153901"/>
                </a:lnTo>
                <a:lnTo>
                  <a:pt x="1142027" y="155725"/>
                </a:lnTo>
                <a:lnTo>
                  <a:pt x="1135847" y="155725"/>
                </a:lnTo>
                <a:lnTo>
                  <a:pt x="1130305" y="155321"/>
                </a:lnTo>
                <a:lnTo>
                  <a:pt x="1118331" y="150645"/>
                </a:lnTo>
                <a:lnTo>
                  <a:pt x="1109408" y="140736"/>
                </a:lnTo>
                <a:lnTo>
                  <a:pt x="1105146" y="132019"/>
                </a:lnTo>
                <a:lnTo>
                  <a:pt x="1101703" y="119845"/>
                </a:lnTo>
                <a:lnTo>
                  <a:pt x="1100555" y="106592"/>
                </a:lnTo>
                <a:lnTo>
                  <a:pt x="1101060" y="97413"/>
                </a:lnTo>
                <a:lnTo>
                  <a:pt x="1103785" y="84805"/>
                </a:lnTo>
                <a:lnTo>
                  <a:pt x="1104587" y="62737"/>
                </a:lnTo>
                <a:lnTo>
                  <a:pt x="1094673" y="72390"/>
                </a:lnTo>
                <a:lnTo>
                  <a:pt x="1089606" y="79517"/>
                </a:lnTo>
                <a:lnTo>
                  <a:pt x="1084070" y="90835"/>
                </a:lnTo>
                <a:lnTo>
                  <a:pt x="1080748" y="103231"/>
                </a:lnTo>
                <a:lnTo>
                  <a:pt x="1079641" y="116705"/>
                </a:lnTo>
                <a:lnTo>
                  <a:pt x="1079642" y="116954"/>
                </a:lnTo>
                <a:lnTo>
                  <a:pt x="1081068" y="130030"/>
                </a:lnTo>
                <a:lnTo>
                  <a:pt x="1085247" y="142022"/>
                </a:lnTo>
                <a:lnTo>
                  <a:pt x="1092178" y="152930"/>
                </a:lnTo>
                <a:lnTo>
                  <a:pt x="1100388" y="160907"/>
                </a:lnTo>
                <a:lnTo>
                  <a:pt x="1111712" y="166657"/>
                </a:lnTo>
                <a:lnTo>
                  <a:pt x="1124915" y="168573"/>
                </a:lnTo>
                <a:lnTo>
                  <a:pt x="1132520" y="168573"/>
                </a:lnTo>
                <a:lnTo>
                  <a:pt x="1139214" y="166789"/>
                </a:lnTo>
                <a:lnTo>
                  <a:pt x="1144997" y="163220"/>
                </a:lnTo>
                <a:lnTo>
                  <a:pt x="1148245" y="161158"/>
                </a:lnTo>
                <a:lnTo>
                  <a:pt x="1152087" y="157708"/>
                </a:lnTo>
                <a:lnTo>
                  <a:pt x="1156524" y="152870"/>
                </a:lnTo>
                <a:lnTo>
                  <a:pt x="1156524" y="167503"/>
                </a:lnTo>
                <a:lnTo>
                  <a:pt x="1157356" y="168573"/>
                </a:lnTo>
                <a:lnTo>
                  <a:pt x="1176012" y="161555"/>
                </a:lnTo>
                <a:lnTo>
                  <a:pt x="1187023" y="157748"/>
                </a:lnTo>
                <a:lnTo>
                  <a:pt x="1192767" y="155765"/>
                </a:lnTo>
                <a:close/>
              </a:path>
              <a:path w="3009109" h="219372">
                <a:moveTo>
                  <a:pt x="1390617" y="166313"/>
                </a:moveTo>
                <a:lnTo>
                  <a:pt x="1401668" y="125151"/>
                </a:lnTo>
                <a:lnTo>
                  <a:pt x="1394895" y="125151"/>
                </a:lnTo>
                <a:lnTo>
                  <a:pt x="1390128" y="134470"/>
                </a:lnTo>
                <a:lnTo>
                  <a:pt x="1382273" y="145115"/>
                </a:lnTo>
                <a:lnTo>
                  <a:pt x="1373743" y="151383"/>
                </a:lnTo>
                <a:lnTo>
                  <a:pt x="1365164" y="154228"/>
                </a:lnTo>
                <a:lnTo>
                  <a:pt x="1352750" y="156154"/>
                </a:lnTo>
                <a:lnTo>
                  <a:pt x="1337263" y="156796"/>
                </a:lnTo>
                <a:lnTo>
                  <a:pt x="1333998" y="156789"/>
                </a:lnTo>
                <a:lnTo>
                  <a:pt x="1318023" y="156419"/>
                </a:lnTo>
                <a:lnTo>
                  <a:pt x="1309873" y="155487"/>
                </a:lnTo>
                <a:lnTo>
                  <a:pt x="1306823" y="154615"/>
                </a:lnTo>
                <a:lnTo>
                  <a:pt x="1305298" y="151760"/>
                </a:lnTo>
                <a:lnTo>
                  <a:pt x="1305298" y="86606"/>
                </a:lnTo>
                <a:lnTo>
                  <a:pt x="1353027" y="86606"/>
                </a:lnTo>
                <a:lnTo>
                  <a:pt x="1359603" y="88133"/>
                </a:lnTo>
                <a:lnTo>
                  <a:pt x="1362455" y="91187"/>
                </a:lnTo>
                <a:lnTo>
                  <a:pt x="1365306" y="94240"/>
                </a:lnTo>
                <a:lnTo>
                  <a:pt x="1367643" y="100486"/>
                </a:lnTo>
                <a:lnTo>
                  <a:pt x="1369465" y="109924"/>
                </a:lnTo>
                <a:lnTo>
                  <a:pt x="1375169" y="109924"/>
                </a:lnTo>
                <a:lnTo>
                  <a:pt x="1375169" y="53534"/>
                </a:lnTo>
                <a:lnTo>
                  <a:pt x="1369465" y="53534"/>
                </a:lnTo>
                <a:lnTo>
                  <a:pt x="1367723" y="62972"/>
                </a:lnTo>
                <a:lnTo>
                  <a:pt x="1365425" y="69237"/>
                </a:lnTo>
                <a:lnTo>
                  <a:pt x="1362573" y="72331"/>
                </a:lnTo>
                <a:lnTo>
                  <a:pt x="1359721" y="75424"/>
                </a:lnTo>
                <a:lnTo>
                  <a:pt x="1353107" y="76970"/>
                </a:lnTo>
                <a:lnTo>
                  <a:pt x="1305298" y="76970"/>
                </a:lnTo>
                <a:lnTo>
                  <a:pt x="1305298" y="19431"/>
                </a:lnTo>
                <a:lnTo>
                  <a:pt x="1305714" y="17269"/>
                </a:lnTo>
                <a:lnTo>
                  <a:pt x="1306545" y="16119"/>
                </a:lnTo>
                <a:lnTo>
                  <a:pt x="1307377" y="14969"/>
                </a:lnTo>
                <a:lnTo>
                  <a:pt x="1309576" y="14394"/>
                </a:lnTo>
                <a:lnTo>
                  <a:pt x="1346175" y="14394"/>
                </a:lnTo>
                <a:lnTo>
                  <a:pt x="1349985" y="14435"/>
                </a:lnTo>
                <a:lnTo>
                  <a:pt x="1364999" y="15813"/>
                </a:lnTo>
                <a:lnTo>
                  <a:pt x="1373743" y="19153"/>
                </a:lnTo>
                <a:lnTo>
                  <a:pt x="1377863" y="22325"/>
                </a:lnTo>
                <a:lnTo>
                  <a:pt x="1380952" y="29305"/>
                </a:lnTo>
                <a:lnTo>
                  <a:pt x="1383012" y="40091"/>
                </a:lnTo>
                <a:lnTo>
                  <a:pt x="1389191" y="40091"/>
                </a:lnTo>
                <a:lnTo>
                  <a:pt x="1388359" y="5115"/>
                </a:lnTo>
                <a:lnTo>
                  <a:pt x="1259073" y="5115"/>
                </a:lnTo>
                <a:lnTo>
                  <a:pt x="1259073" y="9636"/>
                </a:lnTo>
                <a:lnTo>
                  <a:pt x="1268104" y="10270"/>
                </a:lnTo>
                <a:lnTo>
                  <a:pt x="1273927" y="11916"/>
                </a:lnTo>
                <a:lnTo>
                  <a:pt x="1276541" y="14573"/>
                </a:lnTo>
                <a:lnTo>
                  <a:pt x="1279155" y="17230"/>
                </a:lnTo>
                <a:lnTo>
                  <a:pt x="1280462" y="22881"/>
                </a:lnTo>
                <a:lnTo>
                  <a:pt x="1280462" y="149103"/>
                </a:lnTo>
                <a:lnTo>
                  <a:pt x="1279136" y="154833"/>
                </a:lnTo>
                <a:lnTo>
                  <a:pt x="1273828" y="159354"/>
                </a:lnTo>
                <a:lnTo>
                  <a:pt x="1268025" y="160960"/>
                </a:lnTo>
                <a:lnTo>
                  <a:pt x="1259073" y="161911"/>
                </a:lnTo>
                <a:lnTo>
                  <a:pt x="1259073" y="166313"/>
                </a:lnTo>
                <a:lnTo>
                  <a:pt x="1390617" y="166313"/>
                </a:lnTo>
                <a:close/>
              </a:path>
              <a:path w="3009109" h="219372">
                <a:moveTo>
                  <a:pt x="1484849" y="71343"/>
                </a:moveTo>
                <a:lnTo>
                  <a:pt x="1485245" y="70229"/>
                </a:lnTo>
                <a:lnTo>
                  <a:pt x="1486413" y="71042"/>
                </a:lnTo>
                <a:lnTo>
                  <a:pt x="1487720" y="70843"/>
                </a:lnTo>
                <a:lnTo>
                  <a:pt x="1489027" y="70645"/>
                </a:lnTo>
                <a:lnTo>
                  <a:pt x="1490077" y="70546"/>
                </a:lnTo>
                <a:lnTo>
                  <a:pt x="1494751" y="70546"/>
                </a:lnTo>
                <a:lnTo>
                  <a:pt x="1497425" y="72231"/>
                </a:lnTo>
                <a:lnTo>
                  <a:pt x="1498890" y="75602"/>
                </a:lnTo>
                <a:lnTo>
                  <a:pt x="1500356" y="78973"/>
                </a:lnTo>
                <a:lnTo>
                  <a:pt x="1501088" y="84584"/>
                </a:lnTo>
                <a:lnTo>
                  <a:pt x="1501088" y="152434"/>
                </a:lnTo>
                <a:lnTo>
                  <a:pt x="1499900" y="156578"/>
                </a:lnTo>
                <a:lnTo>
                  <a:pt x="1497524" y="158521"/>
                </a:lnTo>
                <a:lnTo>
                  <a:pt x="1495147" y="160464"/>
                </a:lnTo>
                <a:lnTo>
                  <a:pt x="1490315" y="161753"/>
                </a:lnTo>
                <a:lnTo>
                  <a:pt x="1483026" y="162387"/>
                </a:lnTo>
                <a:lnTo>
                  <a:pt x="1483026" y="166313"/>
                </a:lnTo>
                <a:lnTo>
                  <a:pt x="1541609" y="166313"/>
                </a:lnTo>
                <a:lnTo>
                  <a:pt x="1541609" y="162387"/>
                </a:lnTo>
                <a:lnTo>
                  <a:pt x="1534242" y="162546"/>
                </a:lnTo>
                <a:lnTo>
                  <a:pt x="1528974" y="161297"/>
                </a:lnTo>
                <a:lnTo>
                  <a:pt x="1525805" y="158640"/>
                </a:lnTo>
                <a:lnTo>
                  <a:pt x="1522636" y="155983"/>
                </a:lnTo>
                <a:lnTo>
                  <a:pt x="1521052" y="151244"/>
                </a:lnTo>
                <a:lnTo>
                  <a:pt x="1521052" y="86012"/>
                </a:lnTo>
                <a:lnTo>
                  <a:pt x="1523072" y="81392"/>
                </a:lnTo>
                <a:lnTo>
                  <a:pt x="1527112" y="76911"/>
                </a:lnTo>
                <a:lnTo>
                  <a:pt x="1531152" y="72430"/>
                </a:lnTo>
                <a:lnTo>
                  <a:pt x="1534559" y="70189"/>
                </a:lnTo>
                <a:lnTo>
                  <a:pt x="1539074" y="70189"/>
                </a:lnTo>
                <a:lnTo>
                  <a:pt x="1541471" y="71577"/>
                </a:lnTo>
                <a:lnTo>
                  <a:pt x="1544521" y="74353"/>
                </a:lnTo>
                <a:lnTo>
                  <a:pt x="1547571" y="77129"/>
                </a:lnTo>
                <a:lnTo>
                  <a:pt x="1550601" y="78517"/>
                </a:lnTo>
                <a:lnTo>
                  <a:pt x="1556542" y="78517"/>
                </a:lnTo>
                <a:lnTo>
                  <a:pt x="1558978" y="77406"/>
                </a:lnTo>
                <a:lnTo>
                  <a:pt x="1560919" y="75186"/>
                </a:lnTo>
                <a:lnTo>
                  <a:pt x="1562860" y="72965"/>
                </a:lnTo>
                <a:lnTo>
                  <a:pt x="1563830" y="70229"/>
                </a:lnTo>
                <a:lnTo>
                  <a:pt x="1563830" y="63329"/>
                </a:lnTo>
                <a:lnTo>
                  <a:pt x="1562563" y="60295"/>
                </a:lnTo>
                <a:lnTo>
                  <a:pt x="1560028" y="57876"/>
                </a:lnTo>
                <a:lnTo>
                  <a:pt x="1557493" y="55457"/>
                </a:lnTo>
                <a:lnTo>
                  <a:pt x="1554205" y="54248"/>
                </a:lnTo>
                <a:lnTo>
                  <a:pt x="1545095" y="54248"/>
                </a:lnTo>
                <a:lnTo>
                  <a:pt x="1540203" y="56231"/>
                </a:lnTo>
                <a:lnTo>
                  <a:pt x="1535489" y="60196"/>
                </a:lnTo>
                <a:lnTo>
                  <a:pt x="1530776" y="64162"/>
                </a:lnTo>
                <a:lnTo>
                  <a:pt x="1525884" y="69674"/>
                </a:lnTo>
                <a:lnTo>
                  <a:pt x="1520814" y="76732"/>
                </a:lnTo>
                <a:lnTo>
                  <a:pt x="1520814" y="55953"/>
                </a:lnTo>
                <a:lnTo>
                  <a:pt x="1520755" y="55120"/>
                </a:lnTo>
                <a:lnTo>
                  <a:pt x="1520517" y="54327"/>
                </a:lnTo>
                <a:lnTo>
                  <a:pt x="1519626" y="54129"/>
                </a:lnTo>
                <a:lnTo>
                  <a:pt x="1515427" y="56032"/>
                </a:lnTo>
                <a:lnTo>
                  <a:pt x="1511347" y="57737"/>
                </a:lnTo>
                <a:lnTo>
                  <a:pt x="1507387" y="59244"/>
                </a:lnTo>
                <a:lnTo>
                  <a:pt x="1505564" y="59958"/>
                </a:lnTo>
                <a:lnTo>
                  <a:pt x="1502277" y="61148"/>
                </a:lnTo>
                <a:lnTo>
                  <a:pt x="1497524" y="62813"/>
                </a:lnTo>
                <a:lnTo>
                  <a:pt x="1492770" y="64479"/>
                </a:lnTo>
                <a:lnTo>
                  <a:pt x="1488136" y="66105"/>
                </a:lnTo>
                <a:lnTo>
                  <a:pt x="1485245" y="67120"/>
                </a:lnTo>
                <a:lnTo>
                  <a:pt x="1483621" y="67691"/>
                </a:lnTo>
                <a:lnTo>
                  <a:pt x="1483621" y="71617"/>
                </a:lnTo>
                <a:lnTo>
                  <a:pt x="1484849" y="71343"/>
                </a:lnTo>
                <a:close/>
              </a:path>
              <a:path w="3009109" h="219372">
                <a:moveTo>
                  <a:pt x="1462885" y="71577"/>
                </a:moveTo>
                <a:lnTo>
                  <a:pt x="1465935" y="74353"/>
                </a:lnTo>
                <a:lnTo>
                  <a:pt x="1468985" y="77129"/>
                </a:lnTo>
                <a:lnTo>
                  <a:pt x="1472015" y="78517"/>
                </a:lnTo>
                <a:lnTo>
                  <a:pt x="1477956" y="78517"/>
                </a:lnTo>
                <a:lnTo>
                  <a:pt x="1480392" y="77406"/>
                </a:lnTo>
                <a:lnTo>
                  <a:pt x="1482333" y="75186"/>
                </a:lnTo>
                <a:lnTo>
                  <a:pt x="1484274" y="72965"/>
                </a:lnTo>
                <a:lnTo>
                  <a:pt x="1484849" y="71343"/>
                </a:lnTo>
                <a:lnTo>
                  <a:pt x="1483621" y="71617"/>
                </a:lnTo>
                <a:lnTo>
                  <a:pt x="1483621" y="67691"/>
                </a:lnTo>
                <a:lnTo>
                  <a:pt x="1485245" y="67120"/>
                </a:lnTo>
                <a:lnTo>
                  <a:pt x="1485245" y="63329"/>
                </a:lnTo>
                <a:lnTo>
                  <a:pt x="1483977" y="60295"/>
                </a:lnTo>
                <a:lnTo>
                  <a:pt x="1481442" y="57876"/>
                </a:lnTo>
                <a:lnTo>
                  <a:pt x="1478907" y="55457"/>
                </a:lnTo>
                <a:lnTo>
                  <a:pt x="1475619" y="54248"/>
                </a:lnTo>
                <a:lnTo>
                  <a:pt x="1466509" y="54248"/>
                </a:lnTo>
                <a:lnTo>
                  <a:pt x="1461617" y="56231"/>
                </a:lnTo>
                <a:lnTo>
                  <a:pt x="1456904" y="60196"/>
                </a:lnTo>
                <a:lnTo>
                  <a:pt x="1452190" y="64162"/>
                </a:lnTo>
                <a:lnTo>
                  <a:pt x="1447299" y="69674"/>
                </a:lnTo>
                <a:lnTo>
                  <a:pt x="1442229" y="76732"/>
                </a:lnTo>
                <a:lnTo>
                  <a:pt x="1442229" y="55953"/>
                </a:lnTo>
                <a:lnTo>
                  <a:pt x="1442169" y="55120"/>
                </a:lnTo>
                <a:lnTo>
                  <a:pt x="1441931" y="54327"/>
                </a:lnTo>
                <a:lnTo>
                  <a:pt x="1441040" y="54129"/>
                </a:lnTo>
                <a:lnTo>
                  <a:pt x="1436842" y="56032"/>
                </a:lnTo>
                <a:lnTo>
                  <a:pt x="1432762" y="57737"/>
                </a:lnTo>
                <a:lnTo>
                  <a:pt x="1428801" y="59244"/>
                </a:lnTo>
                <a:lnTo>
                  <a:pt x="1426979" y="59958"/>
                </a:lnTo>
                <a:lnTo>
                  <a:pt x="1423691" y="61148"/>
                </a:lnTo>
                <a:lnTo>
                  <a:pt x="1418938" y="62813"/>
                </a:lnTo>
                <a:lnTo>
                  <a:pt x="1414185" y="64479"/>
                </a:lnTo>
                <a:lnTo>
                  <a:pt x="1409550" y="66105"/>
                </a:lnTo>
                <a:lnTo>
                  <a:pt x="1405035" y="67691"/>
                </a:lnTo>
                <a:lnTo>
                  <a:pt x="1405035" y="71617"/>
                </a:lnTo>
                <a:lnTo>
                  <a:pt x="1406461" y="71299"/>
                </a:lnTo>
                <a:lnTo>
                  <a:pt x="1407827" y="71042"/>
                </a:lnTo>
                <a:lnTo>
                  <a:pt x="1409135" y="70843"/>
                </a:lnTo>
                <a:lnTo>
                  <a:pt x="1410442" y="70645"/>
                </a:lnTo>
                <a:lnTo>
                  <a:pt x="1411491" y="70546"/>
                </a:lnTo>
                <a:lnTo>
                  <a:pt x="1416165" y="70546"/>
                </a:lnTo>
                <a:lnTo>
                  <a:pt x="1418839" y="72231"/>
                </a:lnTo>
                <a:lnTo>
                  <a:pt x="1420304" y="75602"/>
                </a:lnTo>
                <a:lnTo>
                  <a:pt x="1421770" y="78973"/>
                </a:lnTo>
                <a:lnTo>
                  <a:pt x="1422503" y="84584"/>
                </a:lnTo>
                <a:lnTo>
                  <a:pt x="1422503" y="152434"/>
                </a:lnTo>
                <a:lnTo>
                  <a:pt x="1421315" y="156578"/>
                </a:lnTo>
                <a:lnTo>
                  <a:pt x="1418938" y="158521"/>
                </a:lnTo>
                <a:lnTo>
                  <a:pt x="1416561" y="160464"/>
                </a:lnTo>
                <a:lnTo>
                  <a:pt x="1411729" y="161753"/>
                </a:lnTo>
                <a:lnTo>
                  <a:pt x="1404441" y="162387"/>
                </a:lnTo>
                <a:lnTo>
                  <a:pt x="1404441" y="166313"/>
                </a:lnTo>
                <a:lnTo>
                  <a:pt x="1463024" y="166313"/>
                </a:lnTo>
                <a:lnTo>
                  <a:pt x="1463024" y="162387"/>
                </a:lnTo>
                <a:lnTo>
                  <a:pt x="1455656" y="162546"/>
                </a:lnTo>
                <a:lnTo>
                  <a:pt x="1450388" y="161297"/>
                </a:lnTo>
                <a:lnTo>
                  <a:pt x="1447219" y="158640"/>
                </a:lnTo>
                <a:lnTo>
                  <a:pt x="1444051" y="155983"/>
                </a:lnTo>
                <a:lnTo>
                  <a:pt x="1442466" y="151244"/>
                </a:lnTo>
                <a:lnTo>
                  <a:pt x="1442466" y="86012"/>
                </a:lnTo>
                <a:lnTo>
                  <a:pt x="1444486" y="81392"/>
                </a:lnTo>
                <a:lnTo>
                  <a:pt x="1448526" y="76911"/>
                </a:lnTo>
                <a:lnTo>
                  <a:pt x="1452567" y="72430"/>
                </a:lnTo>
                <a:lnTo>
                  <a:pt x="1455973" y="70189"/>
                </a:lnTo>
                <a:lnTo>
                  <a:pt x="1460489" y="70189"/>
                </a:lnTo>
                <a:lnTo>
                  <a:pt x="1462885" y="71577"/>
                </a:lnTo>
                <a:close/>
              </a:path>
              <a:path w="3009109" h="219372">
                <a:moveTo>
                  <a:pt x="1485245" y="70229"/>
                </a:moveTo>
                <a:lnTo>
                  <a:pt x="1484849" y="71343"/>
                </a:lnTo>
                <a:lnTo>
                  <a:pt x="1485047" y="71299"/>
                </a:lnTo>
                <a:lnTo>
                  <a:pt x="1486413" y="71042"/>
                </a:lnTo>
                <a:lnTo>
                  <a:pt x="1485245" y="70229"/>
                </a:lnTo>
                <a:close/>
              </a:path>
              <a:path w="3009109" h="219372">
                <a:moveTo>
                  <a:pt x="1659884" y="152513"/>
                </a:moveTo>
                <a:lnTo>
                  <a:pt x="1663528" y="147856"/>
                </a:lnTo>
                <a:lnTo>
                  <a:pt x="1669821" y="136728"/>
                </a:lnTo>
                <a:lnTo>
                  <a:pt x="1673598" y="124560"/>
                </a:lnTo>
                <a:lnTo>
                  <a:pt x="1674856" y="111351"/>
                </a:lnTo>
                <a:lnTo>
                  <a:pt x="1674581" y="104677"/>
                </a:lnTo>
                <a:lnTo>
                  <a:pt x="1672102" y="91474"/>
                </a:lnTo>
                <a:lnTo>
                  <a:pt x="1667044" y="79978"/>
                </a:lnTo>
                <a:lnTo>
                  <a:pt x="1659409" y="70189"/>
                </a:lnTo>
                <a:lnTo>
                  <a:pt x="1656517" y="67491"/>
                </a:lnTo>
                <a:lnTo>
                  <a:pt x="1645971" y="60398"/>
                </a:lnTo>
                <a:lnTo>
                  <a:pt x="1633943" y="56142"/>
                </a:lnTo>
                <a:lnTo>
                  <a:pt x="1620432" y="54724"/>
                </a:lnTo>
                <a:lnTo>
                  <a:pt x="1616120" y="54864"/>
                </a:lnTo>
                <a:lnTo>
                  <a:pt x="1603088" y="57278"/>
                </a:lnTo>
                <a:lnTo>
                  <a:pt x="1591633" y="62684"/>
                </a:lnTo>
                <a:lnTo>
                  <a:pt x="1581754" y="71081"/>
                </a:lnTo>
                <a:lnTo>
                  <a:pt x="1578655" y="74734"/>
                </a:lnTo>
                <a:lnTo>
                  <a:pt x="1572026" y="85570"/>
                </a:lnTo>
                <a:lnTo>
                  <a:pt x="1568048" y="97696"/>
                </a:lnTo>
                <a:lnTo>
                  <a:pt x="1566722" y="111113"/>
                </a:lnTo>
                <a:lnTo>
                  <a:pt x="1567092" y="118666"/>
                </a:lnTo>
                <a:lnTo>
                  <a:pt x="1569717" y="131552"/>
                </a:lnTo>
                <a:lnTo>
                  <a:pt x="1574862" y="143072"/>
                </a:lnTo>
                <a:lnTo>
                  <a:pt x="1582526" y="153227"/>
                </a:lnTo>
                <a:lnTo>
                  <a:pt x="1585596" y="156266"/>
                </a:lnTo>
                <a:lnTo>
                  <a:pt x="1596170" y="163897"/>
                </a:lnTo>
                <a:lnTo>
                  <a:pt x="1597351" y="142600"/>
                </a:lnTo>
                <a:lnTo>
                  <a:pt x="1592680" y="130758"/>
                </a:lnTo>
                <a:lnTo>
                  <a:pt x="1589877" y="118360"/>
                </a:lnTo>
                <a:lnTo>
                  <a:pt x="1588943" y="105403"/>
                </a:lnTo>
                <a:lnTo>
                  <a:pt x="1588952" y="103927"/>
                </a:lnTo>
                <a:lnTo>
                  <a:pt x="1590416" y="88671"/>
                </a:lnTo>
                <a:lnTo>
                  <a:pt x="1594373" y="76711"/>
                </a:lnTo>
                <a:lnTo>
                  <a:pt x="1600826" y="68048"/>
                </a:lnTo>
                <a:lnTo>
                  <a:pt x="1605421" y="63924"/>
                </a:lnTo>
                <a:lnTo>
                  <a:pt x="1610847" y="61862"/>
                </a:lnTo>
                <a:lnTo>
                  <a:pt x="1617105" y="61862"/>
                </a:lnTo>
                <a:lnTo>
                  <a:pt x="1624027" y="62664"/>
                </a:lnTo>
                <a:lnTo>
                  <a:pt x="1635095" y="68523"/>
                </a:lnTo>
                <a:lnTo>
                  <a:pt x="1643604" y="80063"/>
                </a:lnTo>
                <a:lnTo>
                  <a:pt x="1649036" y="93575"/>
                </a:lnTo>
                <a:lnTo>
                  <a:pt x="1651825" y="105969"/>
                </a:lnTo>
                <a:lnTo>
                  <a:pt x="1652754" y="118846"/>
                </a:lnTo>
                <a:lnTo>
                  <a:pt x="1652379" y="127521"/>
                </a:lnTo>
                <a:lnTo>
                  <a:pt x="1650042" y="140378"/>
                </a:lnTo>
                <a:lnTo>
                  <a:pt x="1645565" y="150967"/>
                </a:lnTo>
                <a:lnTo>
                  <a:pt x="1640772" y="159136"/>
                </a:lnTo>
                <a:lnTo>
                  <a:pt x="1633939" y="163220"/>
                </a:lnTo>
                <a:lnTo>
                  <a:pt x="1625067" y="163220"/>
                </a:lnTo>
                <a:lnTo>
                  <a:pt x="1618173" y="162391"/>
                </a:lnTo>
                <a:lnTo>
                  <a:pt x="1607190" y="156484"/>
                </a:lnTo>
                <a:lnTo>
                  <a:pt x="1608020" y="168475"/>
                </a:lnTo>
                <a:lnTo>
                  <a:pt x="1621145" y="170001"/>
                </a:lnTo>
                <a:lnTo>
                  <a:pt x="1625975" y="169813"/>
                </a:lnTo>
                <a:lnTo>
                  <a:pt x="1638848" y="167169"/>
                </a:lnTo>
                <a:lnTo>
                  <a:pt x="1650151" y="161403"/>
                </a:lnTo>
                <a:lnTo>
                  <a:pt x="1659884" y="152513"/>
                </a:lnTo>
                <a:close/>
              </a:path>
              <a:path w="3009109" h="219372">
                <a:moveTo>
                  <a:pt x="1608020" y="168475"/>
                </a:moveTo>
                <a:lnTo>
                  <a:pt x="1607190" y="156484"/>
                </a:lnTo>
                <a:lnTo>
                  <a:pt x="1598509" y="144899"/>
                </a:lnTo>
                <a:lnTo>
                  <a:pt x="1597351" y="142600"/>
                </a:lnTo>
                <a:lnTo>
                  <a:pt x="1596170" y="163897"/>
                </a:lnTo>
                <a:lnTo>
                  <a:pt x="1608020" y="168475"/>
                </a:lnTo>
                <a:close/>
              </a:path>
              <a:path w="3009109" h="219372">
                <a:moveTo>
                  <a:pt x="1833058" y="156102"/>
                </a:moveTo>
                <a:lnTo>
                  <a:pt x="1838048" y="160900"/>
                </a:lnTo>
                <a:lnTo>
                  <a:pt x="1843039" y="165699"/>
                </a:lnTo>
                <a:lnTo>
                  <a:pt x="1848941" y="168098"/>
                </a:lnTo>
                <a:lnTo>
                  <a:pt x="1855754" y="168098"/>
                </a:lnTo>
                <a:lnTo>
                  <a:pt x="1858843" y="150372"/>
                </a:lnTo>
                <a:lnTo>
                  <a:pt x="1854090" y="146962"/>
                </a:lnTo>
                <a:lnTo>
                  <a:pt x="1851713" y="141648"/>
                </a:lnTo>
                <a:lnTo>
                  <a:pt x="1851713" y="134431"/>
                </a:lnTo>
                <a:lnTo>
                  <a:pt x="1852044" y="130748"/>
                </a:lnTo>
                <a:lnTo>
                  <a:pt x="1857263" y="120045"/>
                </a:lnTo>
                <a:lnTo>
                  <a:pt x="1868825" y="110400"/>
                </a:lnTo>
                <a:lnTo>
                  <a:pt x="1874766" y="106751"/>
                </a:lnTo>
                <a:lnTo>
                  <a:pt x="1882292" y="103420"/>
                </a:lnTo>
                <a:lnTo>
                  <a:pt x="1891403" y="100406"/>
                </a:lnTo>
                <a:lnTo>
                  <a:pt x="1891403" y="142639"/>
                </a:lnTo>
                <a:lnTo>
                  <a:pt x="1889006" y="146367"/>
                </a:lnTo>
                <a:lnTo>
                  <a:pt x="1884213" y="149301"/>
                </a:lnTo>
                <a:lnTo>
                  <a:pt x="1879421" y="152236"/>
                </a:lnTo>
                <a:lnTo>
                  <a:pt x="1874410" y="153703"/>
                </a:lnTo>
                <a:lnTo>
                  <a:pt x="1876311" y="161674"/>
                </a:lnTo>
                <a:lnTo>
                  <a:pt x="1880589" y="159136"/>
                </a:lnTo>
                <a:lnTo>
                  <a:pt x="1885738" y="155250"/>
                </a:lnTo>
                <a:lnTo>
                  <a:pt x="1891759" y="150015"/>
                </a:lnTo>
                <a:lnTo>
                  <a:pt x="1891997" y="154853"/>
                </a:lnTo>
                <a:lnTo>
                  <a:pt x="1893324" y="159017"/>
                </a:lnTo>
                <a:lnTo>
                  <a:pt x="1895740" y="162506"/>
                </a:lnTo>
                <a:lnTo>
                  <a:pt x="1898156" y="165996"/>
                </a:lnTo>
                <a:lnTo>
                  <a:pt x="1902058" y="167741"/>
                </a:lnTo>
                <a:lnTo>
                  <a:pt x="1912039" y="167741"/>
                </a:lnTo>
                <a:lnTo>
                  <a:pt x="1916555" y="166234"/>
                </a:lnTo>
                <a:lnTo>
                  <a:pt x="1920991" y="163220"/>
                </a:lnTo>
                <a:lnTo>
                  <a:pt x="1923922" y="161237"/>
                </a:lnTo>
                <a:lnTo>
                  <a:pt x="1926655" y="158699"/>
                </a:lnTo>
                <a:lnTo>
                  <a:pt x="1929190" y="155606"/>
                </a:lnTo>
                <a:lnTo>
                  <a:pt x="1929190" y="149420"/>
                </a:lnTo>
                <a:lnTo>
                  <a:pt x="1926259" y="151562"/>
                </a:lnTo>
                <a:lnTo>
                  <a:pt x="1924199" y="152910"/>
                </a:lnTo>
                <a:lnTo>
                  <a:pt x="1923011" y="153465"/>
                </a:lnTo>
                <a:lnTo>
                  <a:pt x="1921823" y="154020"/>
                </a:lnTo>
                <a:lnTo>
                  <a:pt x="1920318" y="154298"/>
                </a:lnTo>
                <a:lnTo>
                  <a:pt x="1915248" y="154298"/>
                </a:lnTo>
                <a:lnTo>
                  <a:pt x="1913109" y="152751"/>
                </a:lnTo>
                <a:lnTo>
                  <a:pt x="1912079" y="149658"/>
                </a:lnTo>
                <a:lnTo>
                  <a:pt x="1911445" y="147913"/>
                </a:lnTo>
                <a:lnTo>
                  <a:pt x="1911128" y="144741"/>
                </a:lnTo>
                <a:lnTo>
                  <a:pt x="1911128" y="81967"/>
                </a:lnTo>
                <a:lnTo>
                  <a:pt x="1909663" y="73996"/>
                </a:lnTo>
                <a:lnTo>
                  <a:pt x="1906731" y="68524"/>
                </a:lnTo>
                <a:lnTo>
                  <a:pt x="1901290" y="61584"/>
                </a:lnTo>
                <a:lnTo>
                  <a:pt x="1890379" y="55546"/>
                </a:lnTo>
                <a:lnTo>
                  <a:pt x="1875480" y="53534"/>
                </a:lnTo>
                <a:lnTo>
                  <a:pt x="1868182" y="53872"/>
                </a:lnTo>
                <a:lnTo>
                  <a:pt x="1855211" y="56771"/>
                </a:lnTo>
                <a:lnTo>
                  <a:pt x="1845356" y="62635"/>
                </a:lnTo>
                <a:lnTo>
                  <a:pt x="1838504" y="68702"/>
                </a:lnTo>
                <a:lnTo>
                  <a:pt x="1835078" y="74512"/>
                </a:lnTo>
                <a:lnTo>
                  <a:pt x="1835078" y="82919"/>
                </a:lnTo>
                <a:lnTo>
                  <a:pt x="1836028" y="85516"/>
                </a:lnTo>
                <a:lnTo>
                  <a:pt x="1837929" y="87856"/>
                </a:lnTo>
                <a:lnTo>
                  <a:pt x="1839831" y="90195"/>
                </a:lnTo>
                <a:lnTo>
                  <a:pt x="1842564" y="91365"/>
                </a:lnTo>
                <a:lnTo>
                  <a:pt x="1848426" y="91365"/>
                </a:lnTo>
                <a:lnTo>
                  <a:pt x="1850407" y="90850"/>
                </a:lnTo>
                <a:lnTo>
                  <a:pt x="1852070" y="89819"/>
                </a:lnTo>
                <a:lnTo>
                  <a:pt x="1855001" y="88074"/>
                </a:lnTo>
                <a:lnTo>
                  <a:pt x="1856467" y="84981"/>
                </a:lnTo>
                <a:lnTo>
                  <a:pt x="1856467" y="79905"/>
                </a:lnTo>
                <a:lnTo>
                  <a:pt x="1856269" y="78457"/>
                </a:lnTo>
                <a:lnTo>
                  <a:pt x="1855873" y="76197"/>
                </a:lnTo>
                <a:lnTo>
                  <a:pt x="1855477" y="73937"/>
                </a:lnTo>
                <a:lnTo>
                  <a:pt x="1855279" y="72331"/>
                </a:lnTo>
                <a:lnTo>
                  <a:pt x="1855279" y="67651"/>
                </a:lnTo>
                <a:lnTo>
                  <a:pt x="1857101" y="64717"/>
                </a:lnTo>
                <a:lnTo>
                  <a:pt x="1860745" y="62575"/>
                </a:lnTo>
                <a:lnTo>
                  <a:pt x="1864389" y="60513"/>
                </a:lnTo>
                <a:lnTo>
                  <a:pt x="1868231" y="59482"/>
                </a:lnTo>
                <a:lnTo>
                  <a:pt x="1880748" y="59482"/>
                </a:lnTo>
                <a:lnTo>
                  <a:pt x="1886333" y="62139"/>
                </a:lnTo>
                <a:lnTo>
                  <a:pt x="1889026" y="67453"/>
                </a:lnTo>
                <a:lnTo>
                  <a:pt x="1890610" y="70625"/>
                </a:lnTo>
                <a:lnTo>
                  <a:pt x="1891403" y="76256"/>
                </a:lnTo>
                <a:lnTo>
                  <a:pt x="1891403" y="94458"/>
                </a:lnTo>
                <a:lnTo>
                  <a:pt x="1879104" y="99193"/>
                </a:lnTo>
                <a:lnTo>
                  <a:pt x="1865587" y="104803"/>
                </a:lnTo>
                <a:lnTo>
                  <a:pt x="1855150" y="109689"/>
                </a:lnTo>
                <a:lnTo>
                  <a:pt x="1847792" y="113850"/>
                </a:lnTo>
                <a:lnTo>
                  <a:pt x="1840437" y="119794"/>
                </a:lnTo>
                <a:lnTo>
                  <a:pt x="1833031" y="130398"/>
                </a:lnTo>
                <a:lnTo>
                  <a:pt x="1830562" y="142639"/>
                </a:lnTo>
                <a:lnTo>
                  <a:pt x="1830562" y="150015"/>
                </a:lnTo>
                <a:lnTo>
                  <a:pt x="1833058" y="156102"/>
                </a:lnTo>
                <a:close/>
              </a:path>
              <a:path w="3009109" h="219372">
                <a:moveTo>
                  <a:pt x="1861933" y="152593"/>
                </a:moveTo>
                <a:lnTo>
                  <a:pt x="1858843" y="150372"/>
                </a:lnTo>
                <a:lnTo>
                  <a:pt x="1855754" y="168098"/>
                </a:lnTo>
                <a:lnTo>
                  <a:pt x="1862250" y="168098"/>
                </a:lnTo>
                <a:lnTo>
                  <a:pt x="1869102" y="165956"/>
                </a:lnTo>
                <a:lnTo>
                  <a:pt x="1876311" y="161674"/>
                </a:lnTo>
                <a:lnTo>
                  <a:pt x="1874410" y="153703"/>
                </a:lnTo>
                <a:lnTo>
                  <a:pt x="1865379" y="153703"/>
                </a:lnTo>
                <a:lnTo>
                  <a:pt x="1861933" y="152593"/>
                </a:lnTo>
                <a:close/>
              </a:path>
              <a:path w="3009109" h="219372">
                <a:moveTo>
                  <a:pt x="2212519" y="152513"/>
                </a:moveTo>
                <a:lnTo>
                  <a:pt x="2216162" y="147857"/>
                </a:lnTo>
                <a:lnTo>
                  <a:pt x="2222456" y="136728"/>
                </a:lnTo>
                <a:lnTo>
                  <a:pt x="2226232" y="124560"/>
                </a:lnTo>
                <a:lnTo>
                  <a:pt x="2227491" y="111351"/>
                </a:lnTo>
                <a:lnTo>
                  <a:pt x="2227216" y="104677"/>
                </a:lnTo>
                <a:lnTo>
                  <a:pt x="2224736" y="91474"/>
                </a:lnTo>
                <a:lnTo>
                  <a:pt x="2219679" y="79978"/>
                </a:lnTo>
                <a:lnTo>
                  <a:pt x="2212043" y="70189"/>
                </a:lnTo>
                <a:lnTo>
                  <a:pt x="2209152" y="67492"/>
                </a:lnTo>
                <a:lnTo>
                  <a:pt x="2198606" y="60398"/>
                </a:lnTo>
                <a:lnTo>
                  <a:pt x="2186578" y="56142"/>
                </a:lnTo>
                <a:lnTo>
                  <a:pt x="2173067" y="54724"/>
                </a:lnTo>
                <a:lnTo>
                  <a:pt x="2168754" y="54865"/>
                </a:lnTo>
                <a:lnTo>
                  <a:pt x="2155723" y="57278"/>
                </a:lnTo>
                <a:lnTo>
                  <a:pt x="2144268" y="62684"/>
                </a:lnTo>
                <a:lnTo>
                  <a:pt x="2134388" y="71082"/>
                </a:lnTo>
                <a:lnTo>
                  <a:pt x="2131290" y="74735"/>
                </a:lnTo>
                <a:lnTo>
                  <a:pt x="2124660" y="85570"/>
                </a:lnTo>
                <a:lnTo>
                  <a:pt x="2120682" y="97696"/>
                </a:lnTo>
                <a:lnTo>
                  <a:pt x="2119356" y="111113"/>
                </a:lnTo>
                <a:lnTo>
                  <a:pt x="2119726" y="118666"/>
                </a:lnTo>
                <a:lnTo>
                  <a:pt x="2122351" y="131552"/>
                </a:lnTo>
                <a:lnTo>
                  <a:pt x="2127496" y="143072"/>
                </a:lnTo>
                <a:lnTo>
                  <a:pt x="2135160" y="153227"/>
                </a:lnTo>
                <a:lnTo>
                  <a:pt x="2138231" y="156267"/>
                </a:lnTo>
                <a:lnTo>
                  <a:pt x="2148805" y="163897"/>
                </a:lnTo>
                <a:lnTo>
                  <a:pt x="2149985" y="142600"/>
                </a:lnTo>
                <a:lnTo>
                  <a:pt x="2145314" y="130758"/>
                </a:lnTo>
                <a:lnTo>
                  <a:pt x="2142512" y="118360"/>
                </a:lnTo>
                <a:lnTo>
                  <a:pt x="2141577" y="105403"/>
                </a:lnTo>
                <a:lnTo>
                  <a:pt x="2141587" y="103927"/>
                </a:lnTo>
                <a:lnTo>
                  <a:pt x="2143050" y="88671"/>
                </a:lnTo>
                <a:lnTo>
                  <a:pt x="2147008" y="76711"/>
                </a:lnTo>
                <a:lnTo>
                  <a:pt x="2153460" y="68048"/>
                </a:lnTo>
                <a:lnTo>
                  <a:pt x="2158055" y="63924"/>
                </a:lnTo>
                <a:lnTo>
                  <a:pt x="2163481" y="61862"/>
                </a:lnTo>
                <a:lnTo>
                  <a:pt x="2169740" y="61862"/>
                </a:lnTo>
                <a:lnTo>
                  <a:pt x="2176662" y="62664"/>
                </a:lnTo>
                <a:lnTo>
                  <a:pt x="2187730" y="68523"/>
                </a:lnTo>
                <a:lnTo>
                  <a:pt x="2196239" y="80063"/>
                </a:lnTo>
                <a:lnTo>
                  <a:pt x="2201671" y="93575"/>
                </a:lnTo>
                <a:lnTo>
                  <a:pt x="2204459" y="105969"/>
                </a:lnTo>
                <a:lnTo>
                  <a:pt x="2205389" y="118846"/>
                </a:lnTo>
                <a:lnTo>
                  <a:pt x="2205014" y="127522"/>
                </a:lnTo>
                <a:lnTo>
                  <a:pt x="2202677" y="140378"/>
                </a:lnTo>
                <a:lnTo>
                  <a:pt x="2198199" y="150967"/>
                </a:lnTo>
                <a:lnTo>
                  <a:pt x="2193407" y="159136"/>
                </a:lnTo>
                <a:lnTo>
                  <a:pt x="2186574" y="163220"/>
                </a:lnTo>
                <a:lnTo>
                  <a:pt x="2177701" y="163220"/>
                </a:lnTo>
                <a:lnTo>
                  <a:pt x="2170807" y="162391"/>
                </a:lnTo>
                <a:lnTo>
                  <a:pt x="2159824" y="156484"/>
                </a:lnTo>
                <a:lnTo>
                  <a:pt x="2160655" y="168475"/>
                </a:lnTo>
                <a:lnTo>
                  <a:pt x="2173780" y="170001"/>
                </a:lnTo>
                <a:lnTo>
                  <a:pt x="2178610" y="169814"/>
                </a:lnTo>
                <a:lnTo>
                  <a:pt x="2191483" y="167170"/>
                </a:lnTo>
                <a:lnTo>
                  <a:pt x="2202786" y="161403"/>
                </a:lnTo>
                <a:lnTo>
                  <a:pt x="2212519" y="152513"/>
                </a:lnTo>
                <a:close/>
              </a:path>
              <a:path w="3009109" h="219372">
                <a:moveTo>
                  <a:pt x="2160655" y="168475"/>
                </a:moveTo>
                <a:lnTo>
                  <a:pt x="2159824" y="156484"/>
                </a:lnTo>
                <a:lnTo>
                  <a:pt x="2151143" y="144900"/>
                </a:lnTo>
                <a:lnTo>
                  <a:pt x="2149985" y="142600"/>
                </a:lnTo>
                <a:lnTo>
                  <a:pt x="2148805" y="163897"/>
                </a:lnTo>
                <a:lnTo>
                  <a:pt x="2160655" y="168475"/>
                </a:lnTo>
                <a:close/>
              </a:path>
              <a:path w="3009109" h="219372">
                <a:moveTo>
                  <a:pt x="2547220" y="86963"/>
                </a:moveTo>
                <a:lnTo>
                  <a:pt x="2547447" y="86964"/>
                </a:lnTo>
                <a:lnTo>
                  <a:pt x="2561666" y="87813"/>
                </a:lnTo>
                <a:lnTo>
                  <a:pt x="2574107" y="90311"/>
                </a:lnTo>
                <a:lnTo>
                  <a:pt x="2573680" y="75741"/>
                </a:lnTo>
                <a:lnTo>
                  <a:pt x="2566906" y="77050"/>
                </a:lnTo>
                <a:lnTo>
                  <a:pt x="2558747" y="77208"/>
                </a:lnTo>
                <a:lnTo>
                  <a:pt x="2547220" y="86963"/>
                </a:lnTo>
                <a:close/>
              </a:path>
              <a:path w="3009109" h="219372">
                <a:moveTo>
                  <a:pt x="2627430" y="121463"/>
                </a:moveTo>
                <a:lnTo>
                  <a:pt x="2627246" y="117342"/>
                </a:lnTo>
                <a:lnTo>
                  <a:pt x="2623673" y="104720"/>
                </a:lnTo>
                <a:lnTo>
                  <a:pt x="2615547" y="94994"/>
                </a:lnTo>
                <a:lnTo>
                  <a:pt x="2610657" y="91465"/>
                </a:lnTo>
                <a:lnTo>
                  <a:pt x="2599567" y="85607"/>
                </a:lnTo>
                <a:lnTo>
                  <a:pt x="2586909" y="81491"/>
                </a:lnTo>
                <a:lnTo>
                  <a:pt x="2595940" y="79270"/>
                </a:lnTo>
                <a:lnTo>
                  <a:pt x="2602714" y="76455"/>
                </a:lnTo>
                <a:lnTo>
                  <a:pt x="2607229" y="73045"/>
                </a:lnTo>
                <a:lnTo>
                  <a:pt x="2616896" y="60469"/>
                </a:lnTo>
                <a:lnTo>
                  <a:pt x="2619231" y="46872"/>
                </a:lnTo>
                <a:lnTo>
                  <a:pt x="2617617" y="34067"/>
                </a:lnTo>
                <a:lnTo>
                  <a:pt x="2611902" y="22660"/>
                </a:lnTo>
                <a:lnTo>
                  <a:pt x="2602060" y="14514"/>
                </a:lnTo>
                <a:lnTo>
                  <a:pt x="2594894" y="11201"/>
                </a:lnTo>
                <a:lnTo>
                  <a:pt x="2583551" y="7820"/>
                </a:lnTo>
                <a:lnTo>
                  <a:pt x="2570472" y="5792"/>
                </a:lnTo>
                <a:lnTo>
                  <a:pt x="2555657" y="5115"/>
                </a:lnTo>
                <a:lnTo>
                  <a:pt x="2487449" y="5115"/>
                </a:lnTo>
                <a:lnTo>
                  <a:pt x="2487449" y="9636"/>
                </a:lnTo>
                <a:lnTo>
                  <a:pt x="2497273" y="10112"/>
                </a:lnTo>
                <a:lnTo>
                  <a:pt x="2503630" y="11639"/>
                </a:lnTo>
                <a:lnTo>
                  <a:pt x="2506521" y="14216"/>
                </a:lnTo>
                <a:lnTo>
                  <a:pt x="2509413" y="16794"/>
                </a:lnTo>
                <a:lnTo>
                  <a:pt x="2510859" y="22563"/>
                </a:lnTo>
                <a:lnTo>
                  <a:pt x="2510859" y="139903"/>
                </a:lnTo>
                <a:lnTo>
                  <a:pt x="2535575" y="151720"/>
                </a:lnTo>
                <a:lnTo>
                  <a:pt x="2535575" y="86844"/>
                </a:lnTo>
                <a:lnTo>
                  <a:pt x="2537635" y="86924"/>
                </a:lnTo>
                <a:lnTo>
                  <a:pt x="2539160" y="86963"/>
                </a:lnTo>
                <a:lnTo>
                  <a:pt x="2547220" y="86963"/>
                </a:lnTo>
                <a:lnTo>
                  <a:pt x="2558747" y="77208"/>
                </a:lnTo>
                <a:lnTo>
                  <a:pt x="2535575" y="77565"/>
                </a:lnTo>
                <a:lnTo>
                  <a:pt x="2535575" y="18717"/>
                </a:lnTo>
                <a:lnTo>
                  <a:pt x="2536169" y="16338"/>
                </a:lnTo>
                <a:lnTo>
                  <a:pt x="2537358" y="15465"/>
                </a:lnTo>
                <a:lnTo>
                  <a:pt x="2538546" y="14593"/>
                </a:lnTo>
                <a:lnTo>
                  <a:pt x="2541675" y="14157"/>
                </a:lnTo>
                <a:lnTo>
                  <a:pt x="2546745" y="14157"/>
                </a:lnTo>
                <a:lnTo>
                  <a:pt x="2552905" y="14263"/>
                </a:lnTo>
                <a:lnTo>
                  <a:pt x="2566601" y="15557"/>
                </a:lnTo>
                <a:lnTo>
                  <a:pt x="2576690" y="18320"/>
                </a:lnTo>
                <a:lnTo>
                  <a:pt x="2584779" y="23258"/>
                </a:lnTo>
                <a:lnTo>
                  <a:pt x="2592080" y="33548"/>
                </a:lnTo>
                <a:lnTo>
                  <a:pt x="2594514" y="47705"/>
                </a:lnTo>
                <a:lnTo>
                  <a:pt x="2594167" y="52981"/>
                </a:lnTo>
                <a:lnTo>
                  <a:pt x="2589407" y="65173"/>
                </a:lnTo>
                <a:lnTo>
                  <a:pt x="2579067" y="73283"/>
                </a:lnTo>
                <a:lnTo>
                  <a:pt x="2573680" y="75741"/>
                </a:lnTo>
                <a:lnTo>
                  <a:pt x="2574107" y="90311"/>
                </a:lnTo>
                <a:lnTo>
                  <a:pt x="2584770" y="94458"/>
                </a:lnTo>
                <a:lnTo>
                  <a:pt x="2589987" y="97900"/>
                </a:lnTo>
                <a:lnTo>
                  <a:pt x="2597126" y="108063"/>
                </a:lnTo>
                <a:lnTo>
                  <a:pt x="2599505" y="122415"/>
                </a:lnTo>
                <a:lnTo>
                  <a:pt x="2599147" y="128980"/>
                </a:lnTo>
                <a:lnTo>
                  <a:pt x="2595204" y="141919"/>
                </a:lnTo>
                <a:lnTo>
                  <a:pt x="2586909" y="150253"/>
                </a:lnTo>
                <a:lnTo>
                  <a:pt x="2581398" y="152962"/>
                </a:lnTo>
                <a:lnTo>
                  <a:pt x="2569477" y="156373"/>
                </a:lnTo>
                <a:lnTo>
                  <a:pt x="2555657" y="157510"/>
                </a:lnTo>
                <a:lnTo>
                  <a:pt x="2547023" y="157510"/>
                </a:lnTo>
                <a:lnTo>
                  <a:pt x="2541517" y="156895"/>
                </a:lnTo>
                <a:lnTo>
                  <a:pt x="2510859" y="149024"/>
                </a:lnTo>
                <a:lnTo>
                  <a:pt x="2509413" y="154833"/>
                </a:lnTo>
                <a:lnTo>
                  <a:pt x="2506521" y="157331"/>
                </a:lnTo>
                <a:lnTo>
                  <a:pt x="2503630" y="159830"/>
                </a:lnTo>
                <a:lnTo>
                  <a:pt x="2497273" y="161356"/>
                </a:lnTo>
                <a:lnTo>
                  <a:pt x="2487449" y="161912"/>
                </a:lnTo>
                <a:lnTo>
                  <a:pt x="2487449" y="166313"/>
                </a:lnTo>
                <a:lnTo>
                  <a:pt x="2566827" y="166313"/>
                </a:lnTo>
                <a:lnTo>
                  <a:pt x="2577240" y="165913"/>
                </a:lnTo>
                <a:lnTo>
                  <a:pt x="2590006" y="164068"/>
                </a:lnTo>
                <a:lnTo>
                  <a:pt x="2601050" y="160722"/>
                </a:lnTo>
                <a:lnTo>
                  <a:pt x="2610313" y="155883"/>
                </a:lnTo>
                <a:lnTo>
                  <a:pt x="2619823" y="146983"/>
                </a:lnTo>
                <a:lnTo>
                  <a:pt x="2625528" y="135510"/>
                </a:lnTo>
                <a:lnTo>
                  <a:pt x="2627430" y="121463"/>
                </a:lnTo>
                <a:close/>
              </a:path>
              <a:path w="3009109" h="219372">
                <a:moveTo>
                  <a:pt x="2536763" y="154437"/>
                </a:moveTo>
                <a:lnTo>
                  <a:pt x="2535575" y="151720"/>
                </a:lnTo>
                <a:lnTo>
                  <a:pt x="2510859" y="139903"/>
                </a:lnTo>
                <a:lnTo>
                  <a:pt x="2510859" y="149024"/>
                </a:lnTo>
                <a:lnTo>
                  <a:pt x="2541517" y="156895"/>
                </a:lnTo>
                <a:lnTo>
                  <a:pt x="2539140" y="155666"/>
                </a:lnTo>
                <a:lnTo>
                  <a:pt x="2536763" y="154437"/>
                </a:lnTo>
                <a:close/>
              </a:path>
              <a:path w="3009109" h="219372">
                <a:moveTo>
                  <a:pt x="2678447" y="67414"/>
                </a:moveTo>
                <a:lnTo>
                  <a:pt x="2685339" y="63408"/>
                </a:lnTo>
                <a:lnTo>
                  <a:pt x="2703481" y="63408"/>
                </a:lnTo>
                <a:lnTo>
                  <a:pt x="2709977" y="66898"/>
                </a:lnTo>
                <a:lnTo>
                  <a:pt x="2713859" y="73877"/>
                </a:lnTo>
                <a:lnTo>
                  <a:pt x="2715997" y="77764"/>
                </a:lnTo>
                <a:lnTo>
                  <a:pt x="2717503" y="83672"/>
                </a:lnTo>
                <a:lnTo>
                  <a:pt x="2718374" y="91603"/>
                </a:lnTo>
                <a:lnTo>
                  <a:pt x="2668228" y="91603"/>
                </a:lnTo>
                <a:lnTo>
                  <a:pt x="2669337" y="85100"/>
                </a:lnTo>
                <a:lnTo>
                  <a:pt x="2664426" y="72093"/>
                </a:lnTo>
                <a:lnTo>
                  <a:pt x="2661065" y="76605"/>
                </a:lnTo>
                <a:lnTo>
                  <a:pt x="2655076" y="87753"/>
                </a:lnTo>
                <a:lnTo>
                  <a:pt x="2651483" y="100009"/>
                </a:lnTo>
                <a:lnTo>
                  <a:pt x="2650285" y="113374"/>
                </a:lnTo>
                <a:lnTo>
                  <a:pt x="2650337" y="116228"/>
                </a:lnTo>
                <a:lnTo>
                  <a:pt x="2652015" y="129237"/>
                </a:lnTo>
                <a:lnTo>
                  <a:pt x="2656058" y="141253"/>
                </a:lnTo>
                <a:lnTo>
                  <a:pt x="2662465" y="152276"/>
                </a:lnTo>
                <a:lnTo>
                  <a:pt x="2671893" y="161790"/>
                </a:lnTo>
                <a:lnTo>
                  <a:pt x="2683330" y="167324"/>
                </a:lnTo>
                <a:lnTo>
                  <a:pt x="2696985" y="169169"/>
                </a:lnTo>
                <a:lnTo>
                  <a:pt x="2707282" y="168177"/>
                </a:lnTo>
                <a:lnTo>
                  <a:pt x="2719284" y="163924"/>
                </a:lnTo>
                <a:lnTo>
                  <a:pt x="2729722" y="156320"/>
                </a:lnTo>
                <a:lnTo>
                  <a:pt x="2735629" y="150047"/>
                </a:lnTo>
                <a:lnTo>
                  <a:pt x="2743025" y="139533"/>
                </a:lnTo>
                <a:lnTo>
                  <a:pt x="2747963" y="128363"/>
                </a:lnTo>
                <a:lnTo>
                  <a:pt x="2743803" y="126936"/>
                </a:lnTo>
                <a:lnTo>
                  <a:pt x="2738971" y="134946"/>
                </a:lnTo>
                <a:lnTo>
                  <a:pt x="2733703" y="141132"/>
                </a:lnTo>
                <a:lnTo>
                  <a:pt x="2727999" y="145494"/>
                </a:lnTo>
                <a:lnTo>
                  <a:pt x="2722295" y="149857"/>
                </a:lnTo>
                <a:lnTo>
                  <a:pt x="2715284" y="152038"/>
                </a:lnTo>
                <a:lnTo>
                  <a:pt x="2706966" y="152038"/>
                </a:lnTo>
                <a:lnTo>
                  <a:pt x="2702700" y="151788"/>
                </a:lnTo>
                <a:lnTo>
                  <a:pt x="2690697" y="147935"/>
                </a:lnTo>
                <a:lnTo>
                  <a:pt x="2680230" y="139427"/>
                </a:lnTo>
                <a:lnTo>
                  <a:pt x="2678175" y="136895"/>
                </a:lnTo>
                <a:lnTo>
                  <a:pt x="2672863" y="127063"/>
                </a:lnTo>
                <a:lnTo>
                  <a:pt x="2669389" y="114504"/>
                </a:lnTo>
                <a:lnTo>
                  <a:pt x="2667753" y="99217"/>
                </a:lnTo>
                <a:lnTo>
                  <a:pt x="2743209" y="99217"/>
                </a:lnTo>
                <a:lnTo>
                  <a:pt x="2742230" y="88093"/>
                </a:lnTo>
                <a:lnTo>
                  <a:pt x="2738059" y="75948"/>
                </a:lnTo>
                <a:lnTo>
                  <a:pt x="2730613" y="66323"/>
                </a:lnTo>
                <a:lnTo>
                  <a:pt x="2725538" y="62237"/>
                </a:lnTo>
                <a:lnTo>
                  <a:pt x="2714074" y="56602"/>
                </a:lnTo>
                <a:lnTo>
                  <a:pt x="2701263" y="54724"/>
                </a:lnTo>
                <a:lnTo>
                  <a:pt x="2698371" y="54796"/>
                </a:lnTo>
                <a:lnTo>
                  <a:pt x="2685392" y="57184"/>
                </a:lnTo>
                <a:lnTo>
                  <a:pt x="2678447" y="67414"/>
                </a:lnTo>
                <a:close/>
              </a:path>
              <a:path w="3009109" h="219372">
                <a:moveTo>
                  <a:pt x="2674077" y="62949"/>
                </a:moveTo>
                <a:lnTo>
                  <a:pt x="2664426" y="72093"/>
                </a:lnTo>
                <a:lnTo>
                  <a:pt x="2669337" y="85100"/>
                </a:lnTo>
                <a:lnTo>
                  <a:pt x="2671159" y="79707"/>
                </a:lnTo>
                <a:lnTo>
                  <a:pt x="2673694" y="75424"/>
                </a:lnTo>
                <a:lnTo>
                  <a:pt x="2678447" y="67414"/>
                </a:lnTo>
                <a:lnTo>
                  <a:pt x="2685392" y="57184"/>
                </a:lnTo>
                <a:lnTo>
                  <a:pt x="2674077" y="62949"/>
                </a:lnTo>
                <a:close/>
              </a:path>
              <a:path w="3009109" h="219372">
                <a:moveTo>
                  <a:pt x="2789909" y="56627"/>
                </a:moveTo>
                <a:lnTo>
                  <a:pt x="2789909" y="26331"/>
                </a:lnTo>
                <a:lnTo>
                  <a:pt x="2789612" y="25577"/>
                </a:lnTo>
                <a:lnTo>
                  <a:pt x="2788800" y="25339"/>
                </a:lnTo>
                <a:lnTo>
                  <a:pt x="2787770" y="25339"/>
                </a:lnTo>
                <a:lnTo>
                  <a:pt x="2785299" y="28662"/>
                </a:lnTo>
                <a:lnTo>
                  <a:pt x="2776003" y="40989"/>
                </a:lnTo>
                <a:lnTo>
                  <a:pt x="2770718" y="47645"/>
                </a:lnTo>
                <a:lnTo>
                  <a:pt x="2768302" y="50461"/>
                </a:lnTo>
                <a:lnTo>
                  <a:pt x="2764361" y="54129"/>
                </a:lnTo>
                <a:lnTo>
                  <a:pt x="2758895" y="58650"/>
                </a:lnTo>
                <a:lnTo>
                  <a:pt x="2756993" y="60236"/>
                </a:lnTo>
                <a:lnTo>
                  <a:pt x="2755865" y="61247"/>
                </a:lnTo>
                <a:lnTo>
                  <a:pt x="2755508" y="61683"/>
                </a:lnTo>
                <a:lnTo>
                  <a:pt x="2754973" y="62734"/>
                </a:lnTo>
                <a:lnTo>
                  <a:pt x="2754973" y="63924"/>
                </a:lnTo>
                <a:lnTo>
                  <a:pt x="2755469" y="64717"/>
                </a:lnTo>
                <a:lnTo>
                  <a:pt x="2756162" y="65193"/>
                </a:lnTo>
                <a:lnTo>
                  <a:pt x="2769114" y="65193"/>
                </a:lnTo>
                <a:lnTo>
                  <a:pt x="2769114" y="145296"/>
                </a:lnTo>
                <a:lnTo>
                  <a:pt x="2770025" y="151562"/>
                </a:lnTo>
                <a:lnTo>
                  <a:pt x="2771847" y="156082"/>
                </a:lnTo>
                <a:lnTo>
                  <a:pt x="2775174" y="164410"/>
                </a:lnTo>
                <a:lnTo>
                  <a:pt x="2781512" y="168574"/>
                </a:lnTo>
                <a:lnTo>
                  <a:pt x="2795138" y="168574"/>
                </a:lnTo>
                <a:lnTo>
                  <a:pt x="2799574" y="167424"/>
                </a:lnTo>
                <a:lnTo>
                  <a:pt x="2804169" y="165124"/>
                </a:lnTo>
                <a:lnTo>
                  <a:pt x="2808763" y="162824"/>
                </a:lnTo>
                <a:lnTo>
                  <a:pt x="2813120" y="158898"/>
                </a:lnTo>
                <a:lnTo>
                  <a:pt x="2817240" y="153346"/>
                </a:lnTo>
                <a:lnTo>
                  <a:pt x="2819854" y="149777"/>
                </a:lnTo>
                <a:lnTo>
                  <a:pt x="2816765" y="147160"/>
                </a:lnTo>
                <a:lnTo>
                  <a:pt x="2814071" y="150095"/>
                </a:lnTo>
                <a:lnTo>
                  <a:pt x="2811675" y="152236"/>
                </a:lnTo>
                <a:lnTo>
                  <a:pt x="2809575" y="153584"/>
                </a:lnTo>
                <a:lnTo>
                  <a:pt x="2807476" y="154932"/>
                </a:lnTo>
                <a:lnTo>
                  <a:pt x="2805000" y="155607"/>
                </a:lnTo>
                <a:lnTo>
                  <a:pt x="2796603" y="155607"/>
                </a:lnTo>
                <a:lnTo>
                  <a:pt x="2792880" y="152870"/>
                </a:lnTo>
                <a:lnTo>
                  <a:pt x="2790978" y="147398"/>
                </a:lnTo>
                <a:lnTo>
                  <a:pt x="2789949" y="144305"/>
                </a:lnTo>
                <a:lnTo>
                  <a:pt x="2789434" y="139745"/>
                </a:lnTo>
                <a:lnTo>
                  <a:pt x="2789434" y="133717"/>
                </a:lnTo>
                <a:lnTo>
                  <a:pt x="2789671" y="65193"/>
                </a:lnTo>
                <a:lnTo>
                  <a:pt x="2813912" y="65193"/>
                </a:lnTo>
                <a:lnTo>
                  <a:pt x="2813912" y="56627"/>
                </a:lnTo>
                <a:lnTo>
                  <a:pt x="2789909" y="56627"/>
                </a:lnTo>
                <a:close/>
              </a:path>
              <a:path w="3009109" h="219372">
                <a:moveTo>
                  <a:pt x="2829321" y="156102"/>
                </a:moveTo>
                <a:lnTo>
                  <a:pt x="2834312" y="160901"/>
                </a:lnTo>
                <a:lnTo>
                  <a:pt x="2839303" y="165699"/>
                </a:lnTo>
                <a:lnTo>
                  <a:pt x="2845204" y="168098"/>
                </a:lnTo>
                <a:lnTo>
                  <a:pt x="2852017" y="168098"/>
                </a:lnTo>
                <a:lnTo>
                  <a:pt x="2855107" y="150372"/>
                </a:lnTo>
                <a:lnTo>
                  <a:pt x="2850353" y="146962"/>
                </a:lnTo>
                <a:lnTo>
                  <a:pt x="2847977" y="141648"/>
                </a:lnTo>
                <a:lnTo>
                  <a:pt x="2847977" y="134431"/>
                </a:lnTo>
                <a:lnTo>
                  <a:pt x="2848307" y="130749"/>
                </a:lnTo>
                <a:lnTo>
                  <a:pt x="2853527" y="120045"/>
                </a:lnTo>
                <a:lnTo>
                  <a:pt x="2865088" y="110400"/>
                </a:lnTo>
                <a:lnTo>
                  <a:pt x="2871030" y="106751"/>
                </a:lnTo>
                <a:lnTo>
                  <a:pt x="2878556" y="103420"/>
                </a:lnTo>
                <a:lnTo>
                  <a:pt x="2887666" y="100407"/>
                </a:lnTo>
                <a:lnTo>
                  <a:pt x="2887666" y="142639"/>
                </a:lnTo>
                <a:lnTo>
                  <a:pt x="2885269" y="146367"/>
                </a:lnTo>
                <a:lnTo>
                  <a:pt x="2880477" y="149301"/>
                </a:lnTo>
                <a:lnTo>
                  <a:pt x="2875684" y="152236"/>
                </a:lnTo>
                <a:lnTo>
                  <a:pt x="2870673" y="153703"/>
                </a:lnTo>
                <a:lnTo>
                  <a:pt x="2872574" y="161674"/>
                </a:lnTo>
                <a:lnTo>
                  <a:pt x="2876852" y="159136"/>
                </a:lnTo>
                <a:lnTo>
                  <a:pt x="2882002" y="155250"/>
                </a:lnTo>
                <a:lnTo>
                  <a:pt x="2888022" y="150015"/>
                </a:lnTo>
                <a:lnTo>
                  <a:pt x="2888260" y="154853"/>
                </a:lnTo>
                <a:lnTo>
                  <a:pt x="2889587" y="159017"/>
                </a:lnTo>
                <a:lnTo>
                  <a:pt x="2892003" y="162507"/>
                </a:lnTo>
                <a:lnTo>
                  <a:pt x="2894419" y="165996"/>
                </a:lnTo>
                <a:lnTo>
                  <a:pt x="2898321" y="167741"/>
                </a:lnTo>
                <a:lnTo>
                  <a:pt x="2908302" y="167741"/>
                </a:lnTo>
                <a:lnTo>
                  <a:pt x="2912818" y="166234"/>
                </a:lnTo>
                <a:lnTo>
                  <a:pt x="2917254" y="163220"/>
                </a:lnTo>
                <a:lnTo>
                  <a:pt x="2920186" y="161238"/>
                </a:lnTo>
                <a:lnTo>
                  <a:pt x="2922919" y="158700"/>
                </a:lnTo>
                <a:lnTo>
                  <a:pt x="2925453" y="155607"/>
                </a:lnTo>
                <a:lnTo>
                  <a:pt x="2925453" y="149420"/>
                </a:lnTo>
                <a:lnTo>
                  <a:pt x="2922523" y="151562"/>
                </a:lnTo>
                <a:lnTo>
                  <a:pt x="2920463" y="152910"/>
                </a:lnTo>
                <a:lnTo>
                  <a:pt x="2919275" y="153465"/>
                </a:lnTo>
                <a:lnTo>
                  <a:pt x="2918086" y="154020"/>
                </a:lnTo>
                <a:lnTo>
                  <a:pt x="2916581" y="154298"/>
                </a:lnTo>
                <a:lnTo>
                  <a:pt x="2911511" y="154298"/>
                </a:lnTo>
                <a:lnTo>
                  <a:pt x="2909372" y="152751"/>
                </a:lnTo>
                <a:lnTo>
                  <a:pt x="2908342" y="149658"/>
                </a:lnTo>
                <a:lnTo>
                  <a:pt x="2907708" y="147913"/>
                </a:lnTo>
                <a:lnTo>
                  <a:pt x="2907391" y="144741"/>
                </a:lnTo>
                <a:lnTo>
                  <a:pt x="2907391" y="81967"/>
                </a:lnTo>
                <a:lnTo>
                  <a:pt x="2905926" y="73996"/>
                </a:lnTo>
                <a:lnTo>
                  <a:pt x="2902995" y="68524"/>
                </a:lnTo>
                <a:lnTo>
                  <a:pt x="2897553" y="61584"/>
                </a:lnTo>
                <a:lnTo>
                  <a:pt x="2886642" y="55547"/>
                </a:lnTo>
                <a:lnTo>
                  <a:pt x="2871743" y="53534"/>
                </a:lnTo>
                <a:lnTo>
                  <a:pt x="2864445" y="53873"/>
                </a:lnTo>
                <a:lnTo>
                  <a:pt x="2851474" y="56772"/>
                </a:lnTo>
                <a:lnTo>
                  <a:pt x="2841619" y="62635"/>
                </a:lnTo>
                <a:lnTo>
                  <a:pt x="2834767" y="68702"/>
                </a:lnTo>
                <a:lnTo>
                  <a:pt x="2831341" y="74512"/>
                </a:lnTo>
                <a:lnTo>
                  <a:pt x="2831341" y="82919"/>
                </a:lnTo>
                <a:lnTo>
                  <a:pt x="2832291" y="85516"/>
                </a:lnTo>
                <a:lnTo>
                  <a:pt x="2834193" y="87856"/>
                </a:lnTo>
                <a:lnTo>
                  <a:pt x="2836094" y="90195"/>
                </a:lnTo>
                <a:lnTo>
                  <a:pt x="2838827" y="91365"/>
                </a:lnTo>
                <a:lnTo>
                  <a:pt x="2844689" y="91365"/>
                </a:lnTo>
                <a:lnTo>
                  <a:pt x="2846670" y="90850"/>
                </a:lnTo>
                <a:lnTo>
                  <a:pt x="2848333" y="89819"/>
                </a:lnTo>
                <a:lnTo>
                  <a:pt x="2851265" y="88074"/>
                </a:lnTo>
                <a:lnTo>
                  <a:pt x="2852730" y="84981"/>
                </a:lnTo>
                <a:lnTo>
                  <a:pt x="2852730" y="79905"/>
                </a:lnTo>
                <a:lnTo>
                  <a:pt x="2852532" y="78458"/>
                </a:lnTo>
                <a:lnTo>
                  <a:pt x="2852136" y="76197"/>
                </a:lnTo>
                <a:lnTo>
                  <a:pt x="2851740" y="73937"/>
                </a:lnTo>
                <a:lnTo>
                  <a:pt x="2851542" y="72331"/>
                </a:lnTo>
                <a:lnTo>
                  <a:pt x="2851542" y="67651"/>
                </a:lnTo>
                <a:lnTo>
                  <a:pt x="2853364" y="64717"/>
                </a:lnTo>
                <a:lnTo>
                  <a:pt x="2857008" y="62576"/>
                </a:lnTo>
                <a:lnTo>
                  <a:pt x="2860652" y="60514"/>
                </a:lnTo>
                <a:lnTo>
                  <a:pt x="2864494" y="59483"/>
                </a:lnTo>
                <a:lnTo>
                  <a:pt x="2877011" y="59483"/>
                </a:lnTo>
                <a:lnTo>
                  <a:pt x="2882596" y="62139"/>
                </a:lnTo>
                <a:lnTo>
                  <a:pt x="2885289" y="67453"/>
                </a:lnTo>
                <a:lnTo>
                  <a:pt x="2886874" y="70626"/>
                </a:lnTo>
                <a:lnTo>
                  <a:pt x="2887666" y="76257"/>
                </a:lnTo>
                <a:lnTo>
                  <a:pt x="2887666" y="94458"/>
                </a:lnTo>
                <a:lnTo>
                  <a:pt x="2875368" y="99193"/>
                </a:lnTo>
                <a:lnTo>
                  <a:pt x="2861851" y="104803"/>
                </a:lnTo>
                <a:lnTo>
                  <a:pt x="2851414" y="109689"/>
                </a:lnTo>
                <a:lnTo>
                  <a:pt x="2844056" y="113850"/>
                </a:lnTo>
                <a:lnTo>
                  <a:pt x="2836700" y="119794"/>
                </a:lnTo>
                <a:lnTo>
                  <a:pt x="2829294" y="130399"/>
                </a:lnTo>
                <a:lnTo>
                  <a:pt x="2826825" y="142639"/>
                </a:lnTo>
                <a:lnTo>
                  <a:pt x="2826825" y="150015"/>
                </a:lnTo>
                <a:lnTo>
                  <a:pt x="2829321" y="156102"/>
                </a:lnTo>
                <a:close/>
              </a:path>
              <a:path w="3009109" h="219372">
                <a:moveTo>
                  <a:pt x="2858196" y="152593"/>
                </a:moveTo>
                <a:lnTo>
                  <a:pt x="2855107" y="150372"/>
                </a:lnTo>
                <a:lnTo>
                  <a:pt x="2852017" y="168098"/>
                </a:lnTo>
                <a:lnTo>
                  <a:pt x="2858513" y="168098"/>
                </a:lnTo>
                <a:lnTo>
                  <a:pt x="2865366" y="165957"/>
                </a:lnTo>
                <a:lnTo>
                  <a:pt x="2872574" y="161674"/>
                </a:lnTo>
                <a:lnTo>
                  <a:pt x="2870673" y="153703"/>
                </a:lnTo>
                <a:lnTo>
                  <a:pt x="2861642" y="153703"/>
                </a:lnTo>
                <a:lnTo>
                  <a:pt x="2858196" y="152593"/>
                </a:lnTo>
                <a:close/>
              </a:path>
              <a:path w="3009109" h="219372">
                <a:moveTo>
                  <a:pt x="2940069" y="167265"/>
                </a:moveTo>
                <a:lnTo>
                  <a:pt x="2940466" y="166313"/>
                </a:lnTo>
                <a:lnTo>
                  <a:pt x="2941020" y="165501"/>
                </a:lnTo>
                <a:lnTo>
                  <a:pt x="2941733" y="164826"/>
                </a:lnTo>
                <a:lnTo>
                  <a:pt x="2942446" y="164152"/>
                </a:lnTo>
                <a:lnTo>
                  <a:pt x="2943278" y="163815"/>
                </a:lnTo>
                <a:lnTo>
                  <a:pt x="2945338" y="163815"/>
                </a:lnTo>
                <a:lnTo>
                  <a:pt x="2948903" y="164608"/>
                </a:lnTo>
                <a:lnTo>
                  <a:pt x="2954923" y="166195"/>
                </a:lnTo>
                <a:lnTo>
                  <a:pt x="2960944" y="167781"/>
                </a:lnTo>
                <a:lnTo>
                  <a:pt x="2966331" y="168574"/>
                </a:lnTo>
                <a:lnTo>
                  <a:pt x="2971084" y="168574"/>
                </a:lnTo>
                <a:lnTo>
                  <a:pt x="2975124" y="168442"/>
                </a:lnTo>
                <a:lnTo>
                  <a:pt x="2988107" y="165767"/>
                </a:lnTo>
                <a:lnTo>
                  <a:pt x="2998593" y="159651"/>
                </a:lnTo>
                <a:lnTo>
                  <a:pt x="3005604" y="153703"/>
                </a:lnTo>
                <a:lnTo>
                  <a:pt x="3009109" y="146050"/>
                </a:lnTo>
                <a:lnTo>
                  <a:pt x="3009109" y="136691"/>
                </a:lnTo>
                <a:lnTo>
                  <a:pt x="3008991" y="134208"/>
                </a:lnTo>
                <a:lnTo>
                  <a:pt x="3005476" y="123457"/>
                </a:lnTo>
                <a:lnTo>
                  <a:pt x="2997078" y="113578"/>
                </a:lnTo>
                <a:lnTo>
                  <a:pt x="2983799" y="104570"/>
                </a:lnTo>
                <a:lnTo>
                  <a:pt x="2968113" y="96124"/>
                </a:lnTo>
                <a:lnTo>
                  <a:pt x="2955786" y="86930"/>
                </a:lnTo>
                <a:lnTo>
                  <a:pt x="2951715" y="76614"/>
                </a:lnTo>
                <a:lnTo>
                  <a:pt x="2951715" y="72014"/>
                </a:lnTo>
                <a:lnTo>
                  <a:pt x="2953299" y="68008"/>
                </a:lnTo>
                <a:lnTo>
                  <a:pt x="2956468" y="64598"/>
                </a:lnTo>
                <a:lnTo>
                  <a:pt x="2959637" y="61188"/>
                </a:lnTo>
                <a:lnTo>
                  <a:pt x="2963994" y="59483"/>
                </a:lnTo>
                <a:lnTo>
                  <a:pt x="2978808" y="59483"/>
                </a:lnTo>
                <a:lnTo>
                  <a:pt x="2985898" y="63448"/>
                </a:lnTo>
                <a:lnTo>
                  <a:pt x="2990810" y="71379"/>
                </a:lnTo>
                <a:lnTo>
                  <a:pt x="2993503" y="75662"/>
                </a:lnTo>
                <a:lnTo>
                  <a:pt x="2995642" y="81650"/>
                </a:lnTo>
                <a:lnTo>
                  <a:pt x="2997226" y="89343"/>
                </a:lnTo>
                <a:lnTo>
                  <a:pt x="3000910" y="89343"/>
                </a:lnTo>
                <a:lnTo>
                  <a:pt x="3000078" y="56152"/>
                </a:lnTo>
                <a:lnTo>
                  <a:pt x="2997226" y="56152"/>
                </a:lnTo>
                <a:lnTo>
                  <a:pt x="2996751" y="57024"/>
                </a:lnTo>
                <a:lnTo>
                  <a:pt x="2996197" y="57658"/>
                </a:lnTo>
                <a:lnTo>
                  <a:pt x="2995563" y="58055"/>
                </a:lnTo>
                <a:lnTo>
                  <a:pt x="2994929" y="58451"/>
                </a:lnTo>
                <a:lnTo>
                  <a:pt x="2993899" y="58650"/>
                </a:lnTo>
                <a:lnTo>
                  <a:pt x="2991839" y="58650"/>
                </a:lnTo>
                <a:lnTo>
                  <a:pt x="2989007" y="57857"/>
                </a:lnTo>
                <a:lnTo>
                  <a:pt x="2983977" y="56270"/>
                </a:lnTo>
                <a:lnTo>
                  <a:pt x="2978946" y="54684"/>
                </a:lnTo>
                <a:lnTo>
                  <a:pt x="2974332" y="53891"/>
                </a:lnTo>
                <a:lnTo>
                  <a:pt x="2960548" y="53891"/>
                </a:lnTo>
                <a:lnTo>
                  <a:pt x="2952586" y="56746"/>
                </a:lnTo>
                <a:lnTo>
                  <a:pt x="2946248" y="62457"/>
                </a:lnTo>
                <a:lnTo>
                  <a:pt x="2939911" y="68167"/>
                </a:lnTo>
                <a:lnTo>
                  <a:pt x="2936742" y="75463"/>
                </a:lnTo>
                <a:lnTo>
                  <a:pt x="2936742" y="91564"/>
                </a:lnTo>
                <a:lnTo>
                  <a:pt x="2939040" y="97829"/>
                </a:lnTo>
                <a:lnTo>
                  <a:pt x="2943635" y="103143"/>
                </a:lnTo>
                <a:lnTo>
                  <a:pt x="2952986" y="111469"/>
                </a:lnTo>
                <a:lnTo>
                  <a:pt x="2965142" y="118965"/>
                </a:lnTo>
                <a:lnTo>
                  <a:pt x="2978451" y="126579"/>
                </a:lnTo>
                <a:lnTo>
                  <a:pt x="2983442" y="129514"/>
                </a:lnTo>
                <a:lnTo>
                  <a:pt x="2986928" y="132527"/>
                </a:lnTo>
                <a:lnTo>
                  <a:pt x="2988908" y="135620"/>
                </a:lnTo>
                <a:lnTo>
                  <a:pt x="2990889" y="138713"/>
                </a:lnTo>
                <a:lnTo>
                  <a:pt x="2991879" y="141926"/>
                </a:lnTo>
                <a:lnTo>
                  <a:pt x="2991879" y="150491"/>
                </a:lnTo>
                <a:lnTo>
                  <a:pt x="2990156" y="154754"/>
                </a:lnTo>
                <a:lnTo>
                  <a:pt x="2986710" y="158045"/>
                </a:lnTo>
                <a:lnTo>
                  <a:pt x="2983264" y="161337"/>
                </a:lnTo>
                <a:lnTo>
                  <a:pt x="2978570" y="162982"/>
                </a:lnTo>
                <a:lnTo>
                  <a:pt x="2972629" y="162982"/>
                </a:lnTo>
                <a:lnTo>
                  <a:pt x="2969951" y="162886"/>
                </a:lnTo>
                <a:lnTo>
                  <a:pt x="2957494" y="159060"/>
                </a:lnTo>
                <a:lnTo>
                  <a:pt x="2948269" y="149658"/>
                </a:lnTo>
                <a:lnTo>
                  <a:pt x="2945179" y="144820"/>
                </a:lnTo>
                <a:lnTo>
                  <a:pt x="2942723" y="137881"/>
                </a:lnTo>
                <a:lnTo>
                  <a:pt x="2940901" y="128839"/>
                </a:lnTo>
                <a:lnTo>
                  <a:pt x="2936980" y="128839"/>
                </a:lnTo>
                <a:lnTo>
                  <a:pt x="2936980" y="167265"/>
                </a:lnTo>
                <a:lnTo>
                  <a:pt x="2940069" y="167265"/>
                </a:lnTo>
                <a:close/>
              </a:path>
              <a:path w="3009109" h="219372">
                <a:moveTo>
                  <a:pt x="2344340" y="167265"/>
                </a:moveTo>
                <a:lnTo>
                  <a:pt x="2344736" y="166313"/>
                </a:lnTo>
                <a:lnTo>
                  <a:pt x="2345290" y="165500"/>
                </a:lnTo>
                <a:lnTo>
                  <a:pt x="2346003" y="164826"/>
                </a:lnTo>
                <a:lnTo>
                  <a:pt x="2346716" y="164152"/>
                </a:lnTo>
                <a:lnTo>
                  <a:pt x="2347548" y="163815"/>
                </a:lnTo>
                <a:lnTo>
                  <a:pt x="2349607" y="163815"/>
                </a:lnTo>
                <a:lnTo>
                  <a:pt x="2353173" y="164608"/>
                </a:lnTo>
                <a:lnTo>
                  <a:pt x="2359193" y="166194"/>
                </a:lnTo>
                <a:lnTo>
                  <a:pt x="2365214" y="167781"/>
                </a:lnTo>
                <a:lnTo>
                  <a:pt x="2370601" y="168574"/>
                </a:lnTo>
                <a:lnTo>
                  <a:pt x="2375354" y="168574"/>
                </a:lnTo>
                <a:lnTo>
                  <a:pt x="2379394" y="168442"/>
                </a:lnTo>
                <a:lnTo>
                  <a:pt x="2392377" y="165767"/>
                </a:lnTo>
                <a:lnTo>
                  <a:pt x="2402863" y="159651"/>
                </a:lnTo>
                <a:lnTo>
                  <a:pt x="2409874" y="153703"/>
                </a:lnTo>
                <a:lnTo>
                  <a:pt x="2413379" y="146050"/>
                </a:lnTo>
                <a:lnTo>
                  <a:pt x="2413379" y="136691"/>
                </a:lnTo>
                <a:lnTo>
                  <a:pt x="2413261" y="134208"/>
                </a:lnTo>
                <a:lnTo>
                  <a:pt x="2409746" y="123457"/>
                </a:lnTo>
                <a:lnTo>
                  <a:pt x="2401348" y="113578"/>
                </a:lnTo>
                <a:lnTo>
                  <a:pt x="2388069" y="104570"/>
                </a:lnTo>
                <a:lnTo>
                  <a:pt x="2372383" y="96124"/>
                </a:lnTo>
                <a:lnTo>
                  <a:pt x="2360057" y="86930"/>
                </a:lnTo>
                <a:lnTo>
                  <a:pt x="2355985" y="76613"/>
                </a:lnTo>
                <a:lnTo>
                  <a:pt x="2355985" y="72014"/>
                </a:lnTo>
                <a:lnTo>
                  <a:pt x="2357569" y="68008"/>
                </a:lnTo>
                <a:lnTo>
                  <a:pt x="2360738" y="64598"/>
                </a:lnTo>
                <a:lnTo>
                  <a:pt x="2363907" y="61188"/>
                </a:lnTo>
                <a:lnTo>
                  <a:pt x="2368264" y="59482"/>
                </a:lnTo>
                <a:lnTo>
                  <a:pt x="2383078" y="59482"/>
                </a:lnTo>
                <a:lnTo>
                  <a:pt x="2390168" y="63448"/>
                </a:lnTo>
                <a:lnTo>
                  <a:pt x="2395080" y="71379"/>
                </a:lnTo>
                <a:lnTo>
                  <a:pt x="2397773" y="75662"/>
                </a:lnTo>
                <a:lnTo>
                  <a:pt x="2399912" y="81650"/>
                </a:lnTo>
                <a:lnTo>
                  <a:pt x="2401496" y="89343"/>
                </a:lnTo>
                <a:lnTo>
                  <a:pt x="2405180" y="89343"/>
                </a:lnTo>
                <a:lnTo>
                  <a:pt x="2404348" y="56151"/>
                </a:lnTo>
                <a:lnTo>
                  <a:pt x="2401496" y="56151"/>
                </a:lnTo>
                <a:lnTo>
                  <a:pt x="2401021" y="57024"/>
                </a:lnTo>
                <a:lnTo>
                  <a:pt x="2400466" y="57658"/>
                </a:lnTo>
                <a:lnTo>
                  <a:pt x="2399833" y="58055"/>
                </a:lnTo>
                <a:lnTo>
                  <a:pt x="2399199" y="58451"/>
                </a:lnTo>
                <a:lnTo>
                  <a:pt x="2398169" y="58650"/>
                </a:lnTo>
                <a:lnTo>
                  <a:pt x="2396109" y="58650"/>
                </a:lnTo>
                <a:lnTo>
                  <a:pt x="2393277" y="57857"/>
                </a:lnTo>
                <a:lnTo>
                  <a:pt x="2388247" y="56270"/>
                </a:lnTo>
                <a:lnTo>
                  <a:pt x="2383216" y="54684"/>
                </a:lnTo>
                <a:lnTo>
                  <a:pt x="2378602" y="53891"/>
                </a:lnTo>
                <a:lnTo>
                  <a:pt x="2364818" y="53891"/>
                </a:lnTo>
                <a:lnTo>
                  <a:pt x="2356856" y="56746"/>
                </a:lnTo>
                <a:lnTo>
                  <a:pt x="2350519" y="62457"/>
                </a:lnTo>
                <a:lnTo>
                  <a:pt x="2344181" y="68167"/>
                </a:lnTo>
                <a:lnTo>
                  <a:pt x="2341012" y="75463"/>
                </a:lnTo>
                <a:lnTo>
                  <a:pt x="2341012" y="91563"/>
                </a:lnTo>
                <a:lnTo>
                  <a:pt x="2343310" y="97829"/>
                </a:lnTo>
                <a:lnTo>
                  <a:pt x="2347905" y="103143"/>
                </a:lnTo>
                <a:lnTo>
                  <a:pt x="2357256" y="111469"/>
                </a:lnTo>
                <a:lnTo>
                  <a:pt x="2369412" y="118965"/>
                </a:lnTo>
                <a:lnTo>
                  <a:pt x="2382721" y="126579"/>
                </a:lnTo>
                <a:lnTo>
                  <a:pt x="2387712" y="129513"/>
                </a:lnTo>
                <a:lnTo>
                  <a:pt x="2391198" y="132527"/>
                </a:lnTo>
                <a:lnTo>
                  <a:pt x="2393178" y="135620"/>
                </a:lnTo>
                <a:lnTo>
                  <a:pt x="2395159" y="138713"/>
                </a:lnTo>
                <a:lnTo>
                  <a:pt x="2396149" y="141925"/>
                </a:lnTo>
                <a:lnTo>
                  <a:pt x="2396149" y="150491"/>
                </a:lnTo>
                <a:lnTo>
                  <a:pt x="2394426" y="154754"/>
                </a:lnTo>
                <a:lnTo>
                  <a:pt x="2390980" y="158045"/>
                </a:lnTo>
                <a:lnTo>
                  <a:pt x="2387534" y="161337"/>
                </a:lnTo>
                <a:lnTo>
                  <a:pt x="2382840" y="162982"/>
                </a:lnTo>
                <a:lnTo>
                  <a:pt x="2376899" y="162982"/>
                </a:lnTo>
                <a:lnTo>
                  <a:pt x="2374221" y="162886"/>
                </a:lnTo>
                <a:lnTo>
                  <a:pt x="2361764" y="159059"/>
                </a:lnTo>
                <a:lnTo>
                  <a:pt x="2352539" y="149658"/>
                </a:lnTo>
                <a:lnTo>
                  <a:pt x="2349449" y="144820"/>
                </a:lnTo>
                <a:lnTo>
                  <a:pt x="2346993" y="137881"/>
                </a:lnTo>
                <a:lnTo>
                  <a:pt x="2345171" y="128839"/>
                </a:lnTo>
                <a:lnTo>
                  <a:pt x="2341250" y="128839"/>
                </a:lnTo>
                <a:lnTo>
                  <a:pt x="2341250" y="167265"/>
                </a:lnTo>
                <a:lnTo>
                  <a:pt x="2344340" y="167265"/>
                </a:lnTo>
                <a:close/>
              </a:path>
              <a:path w="3009109" h="219372">
                <a:moveTo>
                  <a:pt x="2250544" y="167265"/>
                </a:moveTo>
                <a:lnTo>
                  <a:pt x="2250940" y="166313"/>
                </a:lnTo>
                <a:lnTo>
                  <a:pt x="2251494" y="165500"/>
                </a:lnTo>
                <a:lnTo>
                  <a:pt x="2252208" y="164826"/>
                </a:lnTo>
                <a:lnTo>
                  <a:pt x="2252920" y="164152"/>
                </a:lnTo>
                <a:lnTo>
                  <a:pt x="2253752" y="163815"/>
                </a:lnTo>
                <a:lnTo>
                  <a:pt x="2255812" y="163815"/>
                </a:lnTo>
                <a:lnTo>
                  <a:pt x="2259377" y="164608"/>
                </a:lnTo>
                <a:lnTo>
                  <a:pt x="2265397" y="166194"/>
                </a:lnTo>
                <a:lnTo>
                  <a:pt x="2271418" y="167781"/>
                </a:lnTo>
                <a:lnTo>
                  <a:pt x="2276805" y="168574"/>
                </a:lnTo>
                <a:lnTo>
                  <a:pt x="2281558" y="168574"/>
                </a:lnTo>
                <a:lnTo>
                  <a:pt x="2285598" y="168442"/>
                </a:lnTo>
                <a:lnTo>
                  <a:pt x="2298582" y="165767"/>
                </a:lnTo>
                <a:lnTo>
                  <a:pt x="2309067" y="159651"/>
                </a:lnTo>
                <a:lnTo>
                  <a:pt x="2316078" y="153703"/>
                </a:lnTo>
                <a:lnTo>
                  <a:pt x="2319584" y="146050"/>
                </a:lnTo>
                <a:lnTo>
                  <a:pt x="2319584" y="136691"/>
                </a:lnTo>
                <a:lnTo>
                  <a:pt x="2319465" y="134208"/>
                </a:lnTo>
                <a:lnTo>
                  <a:pt x="2315950" y="123457"/>
                </a:lnTo>
                <a:lnTo>
                  <a:pt x="2307552" y="113578"/>
                </a:lnTo>
                <a:lnTo>
                  <a:pt x="2294273" y="104570"/>
                </a:lnTo>
                <a:lnTo>
                  <a:pt x="2278587" y="96124"/>
                </a:lnTo>
                <a:lnTo>
                  <a:pt x="2266261" y="86930"/>
                </a:lnTo>
                <a:lnTo>
                  <a:pt x="2262189" y="76613"/>
                </a:lnTo>
                <a:lnTo>
                  <a:pt x="2262189" y="72013"/>
                </a:lnTo>
                <a:lnTo>
                  <a:pt x="2263773" y="68008"/>
                </a:lnTo>
                <a:lnTo>
                  <a:pt x="2266942" y="64598"/>
                </a:lnTo>
                <a:lnTo>
                  <a:pt x="2270111" y="61188"/>
                </a:lnTo>
                <a:lnTo>
                  <a:pt x="2274468" y="59482"/>
                </a:lnTo>
                <a:lnTo>
                  <a:pt x="2289282" y="59482"/>
                </a:lnTo>
                <a:lnTo>
                  <a:pt x="2296372" y="63448"/>
                </a:lnTo>
                <a:lnTo>
                  <a:pt x="2301284" y="71379"/>
                </a:lnTo>
                <a:lnTo>
                  <a:pt x="2303977" y="75662"/>
                </a:lnTo>
                <a:lnTo>
                  <a:pt x="2306116" y="81650"/>
                </a:lnTo>
                <a:lnTo>
                  <a:pt x="2307700" y="89343"/>
                </a:lnTo>
                <a:lnTo>
                  <a:pt x="2311384" y="89343"/>
                </a:lnTo>
                <a:lnTo>
                  <a:pt x="2310552" y="56151"/>
                </a:lnTo>
                <a:lnTo>
                  <a:pt x="2307700" y="56151"/>
                </a:lnTo>
                <a:lnTo>
                  <a:pt x="2307225" y="57024"/>
                </a:lnTo>
                <a:lnTo>
                  <a:pt x="2306671" y="57658"/>
                </a:lnTo>
                <a:lnTo>
                  <a:pt x="2306037" y="58055"/>
                </a:lnTo>
                <a:lnTo>
                  <a:pt x="2305403" y="58451"/>
                </a:lnTo>
                <a:lnTo>
                  <a:pt x="2304373" y="58650"/>
                </a:lnTo>
                <a:lnTo>
                  <a:pt x="2302314" y="58650"/>
                </a:lnTo>
                <a:lnTo>
                  <a:pt x="2299482" y="57857"/>
                </a:lnTo>
                <a:lnTo>
                  <a:pt x="2294451" y="56270"/>
                </a:lnTo>
                <a:lnTo>
                  <a:pt x="2289421" y="54684"/>
                </a:lnTo>
                <a:lnTo>
                  <a:pt x="2284806" y="53891"/>
                </a:lnTo>
                <a:lnTo>
                  <a:pt x="2271022" y="53891"/>
                </a:lnTo>
                <a:lnTo>
                  <a:pt x="2263060" y="56746"/>
                </a:lnTo>
                <a:lnTo>
                  <a:pt x="2256723" y="62457"/>
                </a:lnTo>
                <a:lnTo>
                  <a:pt x="2250385" y="68167"/>
                </a:lnTo>
                <a:lnTo>
                  <a:pt x="2247217" y="75463"/>
                </a:lnTo>
                <a:lnTo>
                  <a:pt x="2247217" y="91563"/>
                </a:lnTo>
                <a:lnTo>
                  <a:pt x="2249514" y="97829"/>
                </a:lnTo>
                <a:lnTo>
                  <a:pt x="2254109" y="103143"/>
                </a:lnTo>
                <a:lnTo>
                  <a:pt x="2263460" y="111469"/>
                </a:lnTo>
                <a:lnTo>
                  <a:pt x="2275617" y="118965"/>
                </a:lnTo>
                <a:lnTo>
                  <a:pt x="2288926" y="126579"/>
                </a:lnTo>
                <a:lnTo>
                  <a:pt x="2293917" y="129513"/>
                </a:lnTo>
                <a:lnTo>
                  <a:pt x="2297402" y="132527"/>
                </a:lnTo>
                <a:lnTo>
                  <a:pt x="2299383" y="135620"/>
                </a:lnTo>
                <a:lnTo>
                  <a:pt x="2301363" y="138713"/>
                </a:lnTo>
                <a:lnTo>
                  <a:pt x="2302353" y="141925"/>
                </a:lnTo>
                <a:lnTo>
                  <a:pt x="2302353" y="150491"/>
                </a:lnTo>
                <a:lnTo>
                  <a:pt x="2300630" y="154754"/>
                </a:lnTo>
                <a:lnTo>
                  <a:pt x="2297184" y="158045"/>
                </a:lnTo>
                <a:lnTo>
                  <a:pt x="2293738" y="161337"/>
                </a:lnTo>
                <a:lnTo>
                  <a:pt x="2289045" y="162982"/>
                </a:lnTo>
                <a:lnTo>
                  <a:pt x="2283103" y="162982"/>
                </a:lnTo>
                <a:lnTo>
                  <a:pt x="2280425" y="162886"/>
                </a:lnTo>
                <a:lnTo>
                  <a:pt x="2267968" y="159059"/>
                </a:lnTo>
                <a:lnTo>
                  <a:pt x="2258743" y="149658"/>
                </a:lnTo>
                <a:lnTo>
                  <a:pt x="2255653" y="144820"/>
                </a:lnTo>
                <a:lnTo>
                  <a:pt x="2253198" y="137881"/>
                </a:lnTo>
                <a:lnTo>
                  <a:pt x="2251375" y="128839"/>
                </a:lnTo>
                <a:lnTo>
                  <a:pt x="2247454" y="128839"/>
                </a:lnTo>
                <a:lnTo>
                  <a:pt x="2247454" y="167265"/>
                </a:lnTo>
                <a:lnTo>
                  <a:pt x="2250544" y="167265"/>
                </a:lnTo>
                <a:close/>
              </a:path>
              <a:path w="3009109" h="219372">
                <a:moveTo>
                  <a:pt x="2037681" y="71300"/>
                </a:moveTo>
                <a:lnTo>
                  <a:pt x="2039048" y="71042"/>
                </a:lnTo>
                <a:lnTo>
                  <a:pt x="2040355" y="70844"/>
                </a:lnTo>
                <a:lnTo>
                  <a:pt x="2041662" y="70645"/>
                </a:lnTo>
                <a:lnTo>
                  <a:pt x="2042712" y="70546"/>
                </a:lnTo>
                <a:lnTo>
                  <a:pt x="2047386" y="70546"/>
                </a:lnTo>
                <a:lnTo>
                  <a:pt x="2050059" y="72231"/>
                </a:lnTo>
                <a:lnTo>
                  <a:pt x="2051525" y="75602"/>
                </a:lnTo>
                <a:lnTo>
                  <a:pt x="2052990" y="78973"/>
                </a:lnTo>
                <a:lnTo>
                  <a:pt x="2053723" y="84584"/>
                </a:lnTo>
                <a:lnTo>
                  <a:pt x="2053723" y="152434"/>
                </a:lnTo>
                <a:lnTo>
                  <a:pt x="2052535" y="156578"/>
                </a:lnTo>
                <a:lnTo>
                  <a:pt x="2050158" y="158521"/>
                </a:lnTo>
                <a:lnTo>
                  <a:pt x="2047782" y="160464"/>
                </a:lnTo>
                <a:lnTo>
                  <a:pt x="2042949" y="161753"/>
                </a:lnTo>
                <a:lnTo>
                  <a:pt x="2035661" y="162388"/>
                </a:lnTo>
                <a:lnTo>
                  <a:pt x="2035661" y="166313"/>
                </a:lnTo>
                <a:lnTo>
                  <a:pt x="2094244" y="166313"/>
                </a:lnTo>
                <a:lnTo>
                  <a:pt x="2094244" y="162388"/>
                </a:lnTo>
                <a:lnTo>
                  <a:pt x="2086877" y="162546"/>
                </a:lnTo>
                <a:lnTo>
                  <a:pt x="2081608" y="161297"/>
                </a:lnTo>
                <a:lnTo>
                  <a:pt x="2078440" y="158640"/>
                </a:lnTo>
                <a:lnTo>
                  <a:pt x="2075271" y="155983"/>
                </a:lnTo>
                <a:lnTo>
                  <a:pt x="2073686" y="151244"/>
                </a:lnTo>
                <a:lnTo>
                  <a:pt x="2073686" y="86012"/>
                </a:lnTo>
                <a:lnTo>
                  <a:pt x="2075706" y="81392"/>
                </a:lnTo>
                <a:lnTo>
                  <a:pt x="2079747" y="76911"/>
                </a:lnTo>
                <a:lnTo>
                  <a:pt x="2083787" y="72430"/>
                </a:lnTo>
                <a:lnTo>
                  <a:pt x="2087193" y="70189"/>
                </a:lnTo>
                <a:lnTo>
                  <a:pt x="2091709" y="70189"/>
                </a:lnTo>
                <a:lnTo>
                  <a:pt x="2094105" y="71577"/>
                </a:lnTo>
                <a:lnTo>
                  <a:pt x="2097155" y="74353"/>
                </a:lnTo>
                <a:lnTo>
                  <a:pt x="2100205" y="77129"/>
                </a:lnTo>
                <a:lnTo>
                  <a:pt x="2103235" y="78517"/>
                </a:lnTo>
                <a:lnTo>
                  <a:pt x="2109177" y="78517"/>
                </a:lnTo>
                <a:lnTo>
                  <a:pt x="2111613" y="77406"/>
                </a:lnTo>
                <a:lnTo>
                  <a:pt x="2113554" y="75186"/>
                </a:lnTo>
                <a:lnTo>
                  <a:pt x="2115494" y="72965"/>
                </a:lnTo>
                <a:lnTo>
                  <a:pt x="2116465" y="70229"/>
                </a:lnTo>
                <a:lnTo>
                  <a:pt x="2116465" y="63329"/>
                </a:lnTo>
                <a:lnTo>
                  <a:pt x="2115198" y="60295"/>
                </a:lnTo>
                <a:lnTo>
                  <a:pt x="2112662" y="57876"/>
                </a:lnTo>
                <a:lnTo>
                  <a:pt x="2110127" y="55457"/>
                </a:lnTo>
                <a:lnTo>
                  <a:pt x="2106840" y="54248"/>
                </a:lnTo>
                <a:lnTo>
                  <a:pt x="2097729" y="54248"/>
                </a:lnTo>
                <a:lnTo>
                  <a:pt x="2092838" y="56231"/>
                </a:lnTo>
                <a:lnTo>
                  <a:pt x="2088124" y="60196"/>
                </a:lnTo>
                <a:lnTo>
                  <a:pt x="2083411" y="64162"/>
                </a:lnTo>
                <a:lnTo>
                  <a:pt x="2078519" y="69674"/>
                </a:lnTo>
                <a:lnTo>
                  <a:pt x="2073449" y="76732"/>
                </a:lnTo>
                <a:lnTo>
                  <a:pt x="2073449" y="55953"/>
                </a:lnTo>
                <a:lnTo>
                  <a:pt x="2073389" y="55120"/>
                </a:lnTo>
                <a:lnTo>
                  <a:pt x="2073152" y="54327"/>
                </a:lnTo>
                <a:lnTo>
                  <a:pt x="2072261" y="54129"/>
                </a:lnTo>
                <a:lnTo>
                  <a:pt x="2068062" y="56032"/>
                </a:lnTo>
                <a:lnTo>
                  <a:pt x="2063982" y="57738"/>
                </a:lnTo>
                <a:lnTo>
                  <a:pt x="2060021" y="59244"/>
                </a:lnTo>
                <a:lnTo>
                  <a:pt x="2058199" y="59958"/>
                </a:lnTo>
                <a:lnTo>
                  <a:pt x="2054911" y="61148"/>
                </a:lnTo>
                <a:lnTo>
                  <a:pt x="2050158" y="62813"/>
                </a:lnTo>
                <a:lnTo>
                  <a:pt x="2045405" y="64479"/>
                </a:lnTo>
                <a:lnTo>
                  <a:pt x="2040771" y="66105"/>
                </a:lnTo>
                <a:lnTo>
                  <a:pt x="2036255" y="67691"/>
                </a:lnTo>
                <a:lnTo>
                  <a:pt x="2036255" y="71617"/>
                </a:lnTo>
                <a:lnTo>
                  <a:pt x="2037681" y="71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29898" y="3118545"/>
            <a:ext cx="2305321" cy="194194"/>
          </a:xfrm>
          <a:custGeom>
            <a:avLst/>
            <a:gdLst/>
            <a:ahLst/>
            <a:cxnLst/>
            <a:rect l="l" t="t" r="r" b="b"/>
            <a:pathLst>
              <a:path w="2535853" h="220086">
                <a:moveTo>
                  <a:pt x="1405741" y="57459"/>
                </a:moveTo>
                <a:lnTo>
                  <a:pt x="1402738" y="59363"/>
                </a:lnTo>
                <a:lnTo>
                  <a:pt x="1403767" y="59165"/>
                </a:lnTo>
                <a:lnTo>
                  <a:pt x="1405741" y="57459"/>
                </a:lnTo>
                <a:close/>
              </a:path>
              <a:path w="2535853" h="220086">
                <a:moveTo>
                  <a:pt x="1389746" y="167027"/>
                </a:moveTo>
                <a:lnTo>
                  <a:pt x="1383963" y="169155"/>
                </a:lnTo>
                <a:lnTo>
                  <a:pt x="1394294" y="167027"/>
                </a:lnTo>
                <a:lnTo>
                  <a:pt x="1389746" y="167027"/>
                </a:lnTo>
                <a:close/>
              </a:path>
              <a:path w="2535853" h="220086">
                <a:moveTo>
                  <a:pt x="1361425" y="57460"/>
                </a:moveTo>
                <a:lnTo>
                  <a:pt x="1355087" y="63170"/>
                </a:lnTo>
                <a:lnTo>
                  <a:pt x="1353044" y="65011"/>
                </a:lnTo>
                <a:lnTo>
                  <a:pt x="1352473" y="103856"/>
                </a:lnTo>
                <a:lnTo>
                  <a:pt x="1347878" y="98542"/>
                </a:lnTo>
                <a:lnTo>
                  <a:pt x="1345581" y="92277"/>
                </a:lnTo>
                <a:lnTo>
                  <a:pt x="1341382" y="93070"/>
                </a:lnTo>
                <a:lnTo>
                  <a:pt x="1341382" y="149142"/>
                </a:lnTo>
                <a:lnTo>
                  <a:pt x="1340352" y="155765"/>
                </a:lnTo>
                <a:lnTo>
                  <a:pt x="1338293" y="158461"/>
                </a:lnTo>
                <a:lnTo>
                  <a:pt x="1336233" y="161158"/>
                </a:lnTo>
                <a:lnTo>
                  <a:pt x="1331440" y="162982"/>
                </a:lnTo>
                <a:lnTo>
                  <a:pt x="1323914" y="163934"/>
                </a:lnTo>
                <a:lnTo>
                  <a:pt x="1323914" y="167027"/>
                </a:lnTo>
                <a:lnTo>
                  <a:pt x="1345819" y="167027"/>
                </a:lnTo>
                <a:lnTo>
                  <a:pt x="1345819" y="129553"/>
                </a:lnTo>
                <a:lnTo>
                  <a:pt x="1349740" y="129553"/>
                </a:lnTo>
                <a:lnTo>
                  <a:pt x="1351562" y="138594"/>
                </a:lnTo>
                <a:lnTo>
                  <a:pt x="1351285" y="164866"/>
                </a:lnTo>
                <a:lnTo>
                  <a:pt x="1352116" y="164529"/>
                </a:lnTo>
                <a:lnTo>
                  <a:pt x="1364213" y="167027"/>
                </a:lnTo>
                <a:lnTo>
                  <a:pt x="1357741" y="165322"/>
                </a:lnTo>
                <a:lnTo>
                  <a:pt x="1361876" y="155232"/>
                </a:lnTo>
                <a:lnTo>
                  <a:pt x="1360751" y="150372"/>
                </a:lnTo>
                <a:lnTo>
                  <a:pt x="1357107" y="150372"/>
                </a:lnTo>
                <a:lnTo>
                  <a:pt x="1354176" y="164529"/>
                </a:lnTo>
                <a:lnTo>
                  <a:pt x="1353067" y="164529"/>
                </a:lnTo>
                <a:lnTo>
                  <a:pt x="1354018" y="145534"/>
                </a:lnTo>
                <a:lnTo>
                  <a:pt x="1353163" y="104633"/>
                </a:lnTo>
                <a:lnTo>
                  <a:pt x="1354731" y="67017"/>
                </a:lnTo>
                <a:lnTo>
                  <a:pt x="1356830" y="71101"/>
                </a:lnTo>
                <a:lnTo>
                  <a:pt x="1358494" y="76256"/>
                </a:lnTo>
                <a:lnTo>
                  <a:pt x="1360553" y="74166"/>
                </a:lnTo>
                <a:lnTo>
                  <a:pt x="1360553" y="72727"/>
                </a:lnTo>
                <a:lnTo>
                  <a:pt x="1362138" y="68722"/>
                </a:lnTo>
                <a:lnTo>
                  <a:pt x="1365307" y="65311"/>
                </a:lnTo>
                <a:lnTo>
                  <a:pt x="1368475" y="61901"/>
                </a:lnTo>
                <a:lnTo>
                  <a:pt x="1372832" y="60196"/>
                </a:lnTo>
                <a:lnTo>
                  <a:pt x="1378378" y="60196"/>
                </a:lnTo>
                <a:lnTo>
                  <a:pt x="1381348" y="58134"/>
                </a:lnTo>
                <a:lnTo>
                  <a:pt x="1383170" y="54604"/>
                </a:lnTo>
                <a:lnTo>
                  <a:pt x="1369386" y="54604"/>
                </a:lnTo>
                <a:lnTo>
                  <a:pt x="1361425" y="57460"/>
                </a:lnTo>
                <a:close/>
              </a:path>
              <a:path w="2535853" h="220086">
                <a:moveTo>
                  <a:pt x="1271808" y="72172"/>
                </a:moveTo>
                <a:lnTo>
                  <a:pt x="1270600" y="70942"/>
                </a:lnTo>
                <a:lnTo>
                  <a:pt x="1270348" y="71651"/>
                </a:lnTo>
                <a:lnTo>
                  <a:pt x="1271808" y="72172"/>
                </a:lnTo>
                <a:close/>
              </a:path>
              <a:path w="2535853" h="220086">
                <a:moveTo>
                  <a:pt x="1260380" y="79230"/>
                </a:moveTo>
                <a:lnTo>
                  <a:pt x="1259034" y="72330"/>
                </a:lnTo>
                <a:lnTo>
                  <a:pt x="1257370" y="79230"/>
                </a:lnTo>
                <a:lnTo>
                  <a:pt x="1260380" y="79230"/>
                </a:lnTo>
                <a:close/>
              </a:path>
              <a:path w="2535853" h="220086">
                <a:moveTo>
                  <a:pt x="1222196" y="56746"/>
                </a:moveTo>
                <a:lnTo>
                  <a:pt x="1223682" y="159175"/>
                </a:lnTo>
                <a:lnTo>
                  <a:pt x="1226395" y="54842"/>
                </a:lnTo>
                <a:lnTo>
                  <a:pt x="1222196" y="56746"/>
                </a:lnTo>
                <a:close/>
              </a:path>
              <a:path w="2535853" h="220086">
                <a:moveTo>
                  <a:pt x="1191816" y="72013"/>
                </a:moveTo>
                <a:lnTo>
                  <a:pt x="1193182" y="71755"/>
                </a:lnTo>
                <a:lnTo>
                  <a:pt x="1194490" y="71557"/>
                </a:lnTo>
                <a:lnTo>
                  <a:pt x="1195797" y="71359"/>
                </a:lnTo>
                <a:lnTo>
                  <a:pt x="1196846" y="71260"/>
                </a:lnTo>
                <a:lnTo>
                  <a:pt x="1196153" y="66997"/>
                </a:lnTo>
                <a:lnTo>
                  <a:pt x="1195106" y="66748"/>
                </a:lnTo>
                <a:lnTo>
                  <a:pt x="1194905" y="66818"/>
                </a:lnTo>
                <a:lnTo>
                  <a:pt x="1190390" y="68404"/>
                </a:lnTo>
                <a:lnTo>
                  <a:pt x="1190390" y="72330"/>
                </a:lnTo>
                <a:lnTo>
                  <a:pt x="1191816" y="72013"/>
                </a:lnTo>
                <a:close/>
              </a:path>
              <a:path w="2535853" h="220086">
                <a:moveTo>
                  <a:pt x="712697" y="72013"/>
                </a:moveTo>
                <a:lnTo>
                  <a:pt x="714063" y="71755"/>
                </a:lnTo>
                <a:lnTo>
                  <a:pt x="715371" y="71557"/>
                </a:lnTo>
                <a:lnTo>
                  <a:pt x="716678" y="71359"/>
                </a:lnTo>
                <a:lnTo>
                  <a:pt x="717727" y="71259"/>
                </a:lnTo>
                <a:lnTo>
                  <a:pt x="722401" y="71259"/>
                </a:lnTo>
                <a:lnTo>
                  <a:pt x="725075" y="72945"/>
                </a:lnTo>
                <a:lnTo>
                  <a:pt x="726541" y="76316"/>
                </a:lnTo>
                <a:lnTo>
                  <a:pt x="728006" y="79686"/>
                </a:lnTo>
                <a:lnTo>
                  <a:pt x="728739" y="85297"/>
                </a:lnTo>
                <a:lnTo>
                  <a:pt x="728739" y="153147"/>
                </a:lnTo>
                <a:lnTo>
                  <a:pt x="727551" y="157291"/>
                </a:lnTo>
                <a:lnTo>
                  <a:pt x="725174" y="159234"/>
                </a:lnTo>
                <a:lnTo>
                  <a:pt x="722797" y="161178"/>
                </a:lnTo>
                <a:lnTo>
                  <a:pt x="717965" y="162466"/>
                </a:lnTo>
                <a:lnTo>
                  <a:pt x="710677" y="163101"/>
                </a:lnTo>
                <a:lnTo>
                  <a:pt x="710677" y="167027"/>
                </a:lnTo>
                <a:lnTo>
                  <a:pt x="769260" y="167027"/>
                </a:lnTo>
                <a:lnTo>
                  <a:pt x="769260" y="163101"/>
                </a:lnTo>
                <a:lnTo>
                  <a:pt x="761892" y="163259"/>
                </a:lnTo>
                <a:lnTo>
                  <a:pt x="756624" y="162010"/>
                </a:lnTo>
                <a:lnTo>
                  <a:pt x="753455" y="159353"/>
                </a:lnTo>
                <a:lnTo>
                  <a:pt x="750286" y="156696"/>
                </a:lnTo>
                <a:lnTo>
                  <a:pt x="748702" y="151958"/>
                </a:lnTo>
                <a:lnTo>
                  <a:pt x="748702" y="86725"/>
                </a:lnTo>
                <a:lnTo>
                  <a:pt x="750722" y="82105"/>
                </a:lnTo>
                <a:lnTo>
                  <a:pt x="754762" y="77624"/>
                </a:lnTo>
                <a:lnTo>
                  <a:pt x="758803" y="73143"/>
                </a:lnTo>
                <a:lnTo>
                  <a:pt x="762209" y="70903"/>
                </a:lnTo>
                <a:lnTo>
                  <a:pt x="766725" y="70903"/>
                </a:lnTo>
                <a:lnTo>
                  <a:pt x="769121" y="72291"/>
                </a:lnTo>
                <a:lnTo>
                  <a:pt x="772171" y="75066"/>
                </a:lnTo>
                <a:lnTo>
                  <a:pt x="775221" y="77842"/>
                </a:lnTo>
                <a:lnTo>
                  <a:pt x="778251" y="79230"/>
                </a:lnTo>
                <a:lnTo>
                  <a:pt x="784192" y="79230"/>
                </a:lnTo>
                <a:lnTo>
                  <a:pt x="786628" y="78120"/>
                </a:lnTo>
                <a:lnTo>
                  <a:pt x="788569" y="75899"/>
                </a:lnTo>
                <a:lnTo>
                  <a:pt x="790510" y="73678"/>
                </a:lnTo>
                <a:lnTo>
                  <a:pt x="791481" y="70942"/>
                </a:lnTo>
                <a:lnTo>
                  <a:pt x="791481" y="64042"/>
                </a:lnTo>
                <a:lnTo>
                  <a:pt x="790213" y="61009"/>
                </a:lnTo>
                <a:lnTo>
                  <a:pt x="787678" y="58590"/>
                </a:lnTo>
                <a:lnTo>
                  <a:pt x="785143" y="56171"/>
                </a:lnTo>
                <a:lnTo>
                  <a:pt x="781855" y="54961"/>
                </a:lnTo>
                <a:lnTo>
                  <a:pt x="772745" y="54961"/>
                </a:lnTo>
                <a:lnTo>
                  <a:pt x="767853" y="56944"/>
                </a:lnTo>
                <a:lnTo>
                  <a:pt x="763140" y="60910"/>
                </a:lnTo>
                <a:lnTo>
                  <a:pt x="758426" y="64875"/>
                </a:lnTo>
                <a:lnTo>
                  <a:pt x="753534" y="70387"/>
                </a:lnTo>
                <a:lnTo>
                  <a:pt x="748465" y="77446"/>
                </a:lnTo>
                <a:lnTo>
                  <a:pt x="748465" y="56666"/>
                </a:lnTo>
                <a:lnTo>
                  <a:pt x="748405" y="55834"/>
                </a:lnTo>
                <a:lnTo>
                  <a:pt x="748167" y="55041"/>
                </a:lnTo>
                <a:lnTo>
                  <a:pt x="747276" y="54842"/>
                </a:lnTo>
                <a:lnTo>
                  <a:pt x="743078" y="56746"/>
                </a:lnTo>
                <a:lnTo>
                  <a:pt x="738998" y="58451"/>
                </a:lnTo>
                <a:lnTo>
                  <a:pt x="735037" y="59958"/>
                </a:lnTo>
                <a:lnTo>
                  <a:pt x="733215" y="60672"/>
                </a:lnTo>
                <a:lnTo>
                  <a:pt x="729927" y="61861"/>
                </a:lnTo>
                <a:lnTo>
                  <a:pt x="725174" y="63527"/>
                </a:lnTo>
                <a:lnTo>
                  <a:pt x="720421" y="65192"/>
                </a:lnTo>
                <a:lnTo>
                  <a:pt x="715786" y="66818"/>
                </a:lnTo>
                <a:lnTo>
                  <a:pt x="711271" y="68404"/>
                </a:lnTo>
                <a:lnTo>
                  <a:pt x="711271" y="72330"/>
                </a:lnTo>
                <a:lnTo>
                  <a:pt x="712697" y="72013"/>
                </a:lnTo>
                <a:close/>
              </a:path>
              <a:path w="2535853" h="220086">
                <a:moveTo>
                  <a:pt x="57156" y="167027"/>
                </a:moveTo>
                <a:lnTo>
                  <a:pt x="57156" y="162625"/>
                </a:lnTo>
                <a:lnTo>
                  <a:pt x="48363" y="161673"/>
                </a:lnTo>
                <a:lnTo>
                  <a:pt x="42699" y="159889"/>
                </a:lnTo>
                <a:lnTo>
                  <a:pt x="40164" y="157271"/>
                </a:lnTo>
                <a:lnTo>
                  <a:pt x="39612" y="156649"/>
                </a:lnTo>
                <a:lnTo>
                  <a:pt x="35659" y="147084"/>
                </a:lnTo>
                <a:lnTo>
                  <a:pt x="34341" y="131218"/>
                </a:lnTo>
                <a:lnTo>
                  <a:pt x="34341" y="36284"/>
                </a:lnTo>
                <a:lnTo>
                  <a:pt x="142000" y="169882"/>
                </a:lnTo>
                <a:lnTo>
                  <a:pt x="146159" y="169882"/>
                </a:lnTo>
                <a:lnTo>
                  <a:pt x="146159" y="28868"/>
                </a:lnTo>
                <a:lnTo>
                  <a:pt x="147704" y="20699"/>
                </a:lnTo>
                <a:lnTo>
                  <a:pt x="150794" y="17130"/>
                </a:lnTo>
                <a:lnTo>
                  <a:pt x="153883" y="13561"/>
                </a:lnTo>
                <a:lnTo>
                  <a:pt x="160062" y="11301"/>
                </a:lnTo>
                <a:lnTo>
                  <a:pt x="169331" y="10349"/>
                </a:lnTo>
                <a:lnTo>
                  <a:pt x="169331" y="5828"/>
                </a:lnTo>
                <a:lnTo>
                  <a:pt x="112174" y="5828"/>
                </a:lnTo>
                <a:lnTo>
                  <a:pt x="112174" y="10349"/>
                </a:lnTo>
                <a:lnTo>
                  <a:pt x="121126" y="11142"/>
                </a:lnTo>
                <a:lnTo>
                  <a:pt x="126909" y="12847"/>
                </a:lnTo>
                <a:lnTo>
                  <a:pt x="129523" y="15465"/>
                </a:lnTo>
                <a:lnTo>
                  <a:pt x="130143" y="16155"/>
                </a:lnTo>
                <a:lnTo>
                  <a:pt x="134134" y="25753"/>
                </a:lnTo>
                <a:lnTo>
                  <a:pt x="135465" y="41637"/>
                </a:lnTo>
                <a:lnTo>
                  <a:pt x="135465" y="123128"/>
                </a:lnTo>
                <a:lnTo>
                  <a:pt x="41709" y="5828"/>
                </a:lnTo>
                <a:lnTo>
                  <a:pt x="0" y="5828"/>
                </a:lnTo>
                <a:lnTo>
                  <a:pt x="0" y="10349"/>
                </a:lnTo>
                <a:lnTo>
                  <a:pt x="4990" y="10508"/>
                </a:lnTo>
                <a:lnTo>
                  <a:pt x="8733" y="11083"/>
                </a:lnTo>
                <a:lnTo>
                  <a:pt x="13724" y="13065"/>
                </a:lnTo>
                <a:lnTo>
                  <a:pt x="20319" y="19866"/>
                </a:lnTo>
                <a:lnTo>
                  <a:pt x="23647" y="23792"/>
                </a:lnTo>
                <a:lnTo>
                  <a:pt x="23646" y="144066"/>
                </a:lnTo>
                <a:lnTo>
                  <a:pt x="22221" y="152255"/>
                </a:lnTo>
                <a:lnTo>
                  <a:pt x="19369" y="155784"/>
                </a:lnTo>
                <a:lnTo>
                  <a:pt x="16517" y="159314"/>
                </a:lnTo>
                <a:lnTo>
                  <a:pt x="10060" y="161594"/>
                </a:lnTo>
                <a:lnTo>
                  <a:pt x="0" y="162625"/>
                </a:lnTo>
                <a:lnTo>
                  <a:pt x="0" y="167027"/>
                </a:lnTo>
                <a:lnTo>
                  <a:pt x="57156" y="167027"/>
                </a:lnTo>
                <a:close/>
              </a:path>
              <a:path w="2535853" h="220086">
                <a:moveTo>
                  <a:pt x="212109" y="145970"/>
                </a:moveTo>
                <a:lnTo>
                  <a:pt x="210604" y="142718"/>
                </a:lnTo>
                <a:lnTo>
                  <a:pt x="209852" y="138396"/>
                </a:lnTo>
                <a:lnTo>
                  <a:pt x="209852" y="56865"/>
                </a:lnTo>
                <a:lnTo>
                  <a:pt x="174322" y="56865"/>
                </a:lnTo>
                <a:lnTo>
                  <a:pt x="174322" y="60196"/>
                </a:lnTo>
                <a:lnTo>
                  <a:pt x="180026" y="60751"/>
                </a:lnTo>
                <a:lnTo>
                  <a:pt x="183749" y="61702"/>
                </a:lnTo>
                <a:lnTo>
                  <a:pt x="185492" y="63051"/>
                </a:lnTo>
                <a:lnTo>
                  <a:pt x="188185" y="65192"/>
                </a:lnTo>
                <a:lnTo>
                  <a:pt x="189532" y="69435"/>
                </a:lnTo>
                <a:lnTo>
                  <a:pt x="189538" y="138422"/>
                </a:lnTo>
                <a:lnTo>
                  <a:pt x="191973" y="152506"/>
                </a:lnTo>
                <a:lnTo>
                  <a:pt x="198801" y="161911"/>
                </a:lnTo>
                <a:lnTo>
                  <a:pt x="204900" y="166828"/>
                </a:lnTo>
                <a:lnTo>
                  <a:pt x="211396" y="169287"/>
                </a:lnTo>
                <a:lnTo>
                  <a:pt x="225814" y="169287"/>
                </a:lnTo>
                <a:lnTo>
                  <a:pt x="232944" y="166908"/>
                </a:lnTo>
                <a:lnTo>
                  <a:pt x="239678" y="162149"/>
                </a:lnTo>
                <a:lnTo>
                  <a:pt x="244114" y="159056"/>
                </a:lnTo>
                <a:lnTo>
                  <a:pt x="249026" y="154297"/>
                </a:lnTo>
                <a:lnTo>
                  <a:pt x="254413" y="147873"/>
                </a:lnTo>
                <a:lnTo>
                  <a:pt x="254413" y="167027"/>
                </a:lnTo>
                <a:lnTo>
                  <a:pt x="254452" y="167919"/>
                </a:lnTo>
                <a:lnTo>
                  <a:pt x="254611" y="168633"/>
                </a:lnTo>
                <a:lnTo>
                  <a:pt x="255244" y="168811"/>
                </a:lnTo>
                <a:lnTo>
                  <a:pt x="262216" y="166115"/>
                </a:lnTo>
                <a:lnTo>
                  <a:pt x="266731" y="164409"/>
                </a:lnTo>
                <a:lnTo>
                  <a:pt x="268791" y="163696"/>
                </a:lnTo>
                <a:lnTo>
                  <a:pt x="273623" y="162109"/>
                </a:lnTo>
                <a:lnTo>
                  <a:pt x="277069" y="161019"/>
                </a:lnTo>
                <a:lnTo>
                  <a:pt x="279129" y="160424"/>
                </a:lnTo>
                <a:lnTo>
                  <a:pt x="281189" y="159829"/>
                </a:lnTo>
                <a:lnTo>
                  <a:pt x="284397" y="158937"/>
                </a:lnTo>
                <a:lnTo>
                  <a:pt x="288754" y="157747"/>
                </a:lnTo>
                <a:lnTo>
                  <a:pt x="288754" y="154416"/>
                </a:lnTo>
                <a:lnTo>
                  <a:pt x="282496" y="154654"/>
                </a:lnTo>
                <a:lnTo>
                  <a:pt x="278396" y="153762"/>
                </a:lnTo>
                <a:lnTo>
                  <a:pt x="276455" y="151739"/>
                </a:lnTo>
                <a:lnTo>
                  <a:pt x="274514" y="149717"/>
                </a:lnTo>
                <a:lnTo>
                  <a:pt x="273544" y="146009"/>
                </a:lnTo>
                <a:lnTo>
                  <a:pt x="273544" y="56865"/>
                </a:lnTo>
                <a:lnTo>
                  <a:pt x="235162" y="56865"/>
                </a:lnTo>
                <a:lnTo>
                  <a:pt x="235162" y="60790"/>
                </a:lnTo>
                <a:lnTo>
                  <a:pt x="242292" y="61187"/>
                </a:lnTo>
                <a:lnTo>
                  <a:pt x="247045" y="62337"/>
                </a:lnTo>
                <a:lnTo>
                  <a:pt x="249422" y="64240"/>
                </a:lnTo>
                <a:lnTo>
                  <a:pt x="251798" y="66144"/>
                </a:lnTo>
                <a:lnTo>
                  <a:pt x="252987" y="70149"/>
                </a:lnTo>
                <a:lnTo>
                  <a:pt x="252987" y="141449"/>
                </a:lnTo>
                <a:lnTo>
                  <a:pt x="249976" y="144939"/>
                </a:lnTo>
                <a:lnTo>
                  <a:pt x="247006" y="147675"/>
                </a:lnTo>
                <a:lnTo>
                  <a:pt x="244074" y="149658"/>
                </a:lnTo>
                <a:lnTo>
                  <a:pt x="238925" y="153227"/>
                </a:lnTo>
                <a:lnTo>
                  <a:pt x="233657" y="155011"/>
                </a:lnTo>
                <a:lnTo>
                  <a:pt x="220427" y="155011"/>
                </a:lnTo>
                <a:lnTo>
                  <a:pt x="215041" y="151997"/>
                </a:lnTo>
                <a:lnTo>
                  <a:pt x="212109" y="145970"/>
                </a:lnTo>
                <a:close/>
              </a:path>
              <a:path w="2535853" h="220086">
                <a:moveTo>
                  <a:pt x="351852" y="167027"/>
                </a:moveTo>
                <a:lnTo>
                  <a:pt x="351852" y="163934"/>
                </a:lnTo>
                <a:lnTo>
                  <a:pt x="344802" y="163854"/>
                </a:lnTo>
                <a:lnTo>
                  <a:pt x="340227" y="162665"/>
                </a:lnTo>
                <a:lnTo>
                  <a:pt x="338128" y="160365"/>
                </a:lnTo>
                <a:lnTo>
                  <a:pt x="336028" y="158065"/>
                </a:lnTo>
                <a:lnTo>
                  <a:pt x="334979" y="153901"/>
                </a:lnTo>
                <a:lnTo>
                  <a:pt x="334979" y="82799"/>
                </a:lnTo>
                <a:lnTo>
                  <a:pt x="338544" y="78516"/>
                </a:lnTo>
                <a:lnTo>
                  <a:pt x="342663" y="75047"/>
                </a:lnTo>
                <a:lnTo>
                  <a:pt x="348644" y="62516"/>
                </a:lnTo>
                <a:lnTo>
                  <a:pt x="341871" y="67452"/>
                </a:lnTo>
                <a:lnTo>
                  <a:pt x="334028" y="74590"/>
                </a:lnTo>
                <a:lnTo>
                  <a:pt x="334028" y="57420"/>
                </a:lnTo>
                <a:lnTo>
                  <a:pt x="333989" y="56666"/>
                </a:lnTo>
                <a:lnTo>
                  <a:pt x="333592" y="55675"/>
                </a:lnTo>
                <a:lnTo>
                  <a:pt x="332800" y="55675"/>
                </a:lnTo>
                <a:lnTo>
                  <a:pt x="329077" y="57023"/>
                </a:lnTo>
                <a:lnTo>
                  <a:pt x="322026" y="59720"/>
                </a:lnTo>
                <a:lnTo>
                  <a:pt x="314976" y="62416"/>
                </a:lnTo>
                <a:lnTo>
                  <a:pt x="309906" y="64280"/>
                </a:lnTo>
                <a:lnTo>
                  <a:pt x="306816" y="65311"/>
                </a:lnTo>
                <a:lnTo>
                  <a:pt x="298261" y="68166"/>
                </a:lnTo>
                <a:lnTo>
                  <a:pt x="298261" y="72330"/>
                </a:lnTo>
                <a:lnTo>
                  <a:pt x="299370" y="71934"/>
                </a:lnTo>
                <a:lnTo>
                  <a:pt x="300340" y="71656"/>
                </a:lnTo>
                <a:lnTo>
                  <a:pt x="301172" y="71497"/>
                </a:lnTo>
                <a:lnTo>
                  <a:pt x="302004" y="71339"/>
                </a:lnTo>
                <a:lnTo>
                  <a:pt x="303251" y="71259"/>
                </a:lnTo>
                <a:lnTo>
                  <a:pt x="308480" y="71259"/>
                </a:lnTo>
                <a:lnTo>
                  <a:pt x="311035" y="72171"/>
                </a:lnTo>
                <a:lnTo>
                  <a:pt x="312579" y="73996"/>
                </a:lnTo>
                <a:lnTo>
                  <a:pt x="314124" y="75820"/>
                </a:lnTo>
                <a:lnTo>
                  <a:pt x="314897" y="79666"/>
                </a:lnTo>
                <a:lnTo>
                  <a:pt x="314897" y="153940"/>
                </a:lnTo>
                <a:lnTo>
                  <a:pt x="313312" y="158540"/>
                </a:lnTo>
                <a:lnTo>
                  <a:pt x="310144" y="160840"/>
                </a:lnTo>
                <a:lnTo>
                  <a:pt x="308084" y="162347"/>
                </a:lnTo>
                <a:lnTo>
                  <a:pt x="303964" y="163378"/>
                </a:lnTo>
                <a:lnTo>
                  <a:pt x="297785" y="163933"/>
                </a:lnTo>
                <a:lnTo>
                  <a:pt x="297785" y="167027"/>
                </a:lnTo>
                <a:lnTo>
                  <a:pt x="351852" y="167027"/>
                </a:lnTo>
                <a:close/>
              </a:path>
              <a:path w="2535853" h="220086">
                <a:moveTo>
                  <a:pt x="482565" y="167027"/>
                </a:moveTo>
                <a:lnTo>
                  <a:pt x="482565" y="163934"/>
                </a:lnTo>
                <a:lnTo>
                  <a:pt x="476069" y="163299"/>
                </a:lnTo>
                <a:lnTo>
                  <a:pt x="471573" y="161971"/>
                </a:lnTo>
                <a:lnTo>
                  <a:pt x="469077" y="159948"/>
                </a:lnTo>
                <a:lnTo>
                  <a:pt x="466582" y="157926"/>
                </a:lnTo>
                <a:lnTo>
                  <a:pt x="465334" y="154099"/>
                </a:lnTo>
                <a:lnTo>
                  <a:pt x="465334" y="99097"/>
                </a:lnTo>
                <a:lnTo>
                  <a:pt x="465301" y="95557"/>
                </a:lnTo>
                <a:lnTo>
                  <a:pt x="464229" y="81315"/>
                </a:lnTo>
                <a:lnTo>
                  <a:pt x="461651" y="71259"/>
                </a:lnTo>
                <a:lnTo>
                  <a:pt x="459419" y="66902"/>
                </a:lnTo>
                <a:lnTo>
                  <a:pt x="450050" y="58482"/>
                </a:lnTo>
                <a:lnTo>
                  <a:pt x="436102" y="55675"/>
                </a:lnTo>
                <a:lnTo>
                  <a:pt x="428260" y="55675"/>
                </a:lnTo>
                <a:lnTo>
                  <a:pt x="420575" y="58134"/>
                </a:lnTo>
                <a:lnTo>
                  <a:pt x="413049" y="63051"/>
                </a:lnTo>
                <a:lnTo>
                  <a:pt x="408692" y="65906"/>
                </a:lnTo>
                <a:lnTo>
                  <a:pt x="403583" y="70308"/>
                </a:lnTo>
                <a:lnTo>
                  <a:pt x="397720" y="76256"/>
                </a:lnTo>
                <a:lnTo>
                  <a:pt x="396057" y="71101"/>
                </a:lnTo>
                <a:lnTo>
                  <a:pt x="393958" y="67016"/>
                </a:lnTo>
                <a:lnTo>
                  <a:pt x="391423" y="64003"/>
                </a:lnTo>
                <a:lnTo>
                  <a:pt x="386590" y="58451"/>
                </a:lnTo>
                <a:lnTo>
                  <a:pt x="380094" y="55675"/>
                </a:lnTo>
                <a:lnTo>
                  <a:pt x="365914" y="55675"/>
                </a:lnTo>
                <a:lnTo>
                  <a:pt x="360052" y="57043"/>
                </a:lnTo>
                <a:lnTo>
                  <a:pt x="354348" y="59779"/>
                </a:lnTo>
                <a:lnTo>
                  <a:pt x="348644" y="62516"/>
                </a:lnTo>
                <a:lnTo>
                  <a:pt x="342663" y="75047"/>
                </a:lnTo>
                <a:lnTo>
                  <a:pt x="347337" y="72390"/>
                </a:lnTo>
                <a:lnTo>
                  <a:pt x="352011" y="69733"/>
                </a:lnTo>
                <a:lnTo>
                  <a:pt x="356764" y="68404"/>
                </a:lnTo>
                <a:lnTo>
                  <a:pt x="370073" y="68404"/>
                </a:lnTo>
                <a:lnTo>
                  <a:pt x="375618" y="72290"/>
                </a:lnTo>
                <a:lnTo>
                  <a:pt x="378233" y="80063"/>
                </a:lnTo>
                <a:lnTo>
                  <a:pt x="379817" y="84663"/>
                </a:lnTo>
                <a:lnTo>
                  <a:pt x="380609" y="93070"/>
                </a:lnTo>
                <a:lnTo>
                  <a:pt x="380609" y="149142"/>
                </a:lnTo>
                <a:lnTo>
                  <a:pt x="379579" y="155764"/>
                </a:lnTo>
                <a:lnTo>
                  <a:pt x="377520" y="158461"/>
                </a:lnTo>
                <a:lnTo>
                  <a:pt x="375460" y="161158"/>
                </a:lnTo>
                <a:lnTo>
                  <a:pt x="370667" y="162982"/>
                </a:lnTo>
                <a:lnTo>
                  <a:pt x="363141" y="163934"/>
                </a:lnTo>
                <a:lnTo>
                  <a:pt x="363141" y="167027"/>
                </a:lnTo>
                <a:lnTo>
                  <a:pt x="417684" y="167027"/>
                </a:lnTo>
                <a:lnTo>
                  <a:pt x="417684" y="163934"/>
                </a:lnTo>
                <a:lnTo>
                  <a:pt x="410396" y="163696"/>
                </a:lnTo>
                <a:lnTo>
                  <a:pt x="405623" y="161911"/>
                </a:lnTo>
                <a:lnTo>
                  <a:pt x="403365" y="158580"/>
                </a:lnTo>
                <a:lnTo>
                  <a:pt x="401107" y="155249"/>
                </a:lnTo>
                <a:lnTo>
                  <a:pt x="399978" y="150371"/>
                </a:lnTo>
                <a:lnTo>
                  <a:pt x="399978" y="83037"/>
                </a:lnTo>
                <a:lnTo>
                  <a:pt x="404256" y="78675"/>
                </a:lnTo>
                <a:lnTo>
                  <a:pt x="407861" y="75503"/>
                </a:lnTo>
                <a:lnTo>
                  <a:pt x="410792" y="73520"/>
                </a:lnTo>
                <a:lnTo>
                  <a:pt x="415862" y="70109"/>
                </a:lnTo>
                <a:lnTo>
                  <a:pt x="420971" y="68404"/>
                </a:lnTo>
                <a:lnTo>
                  <a:pt x="434676" y="68404"/>
                </a:lnTo>
                <a:lnTo>
                  <a:pt x="440420" y="71656"/>
                </a:lnTo>
                <a:lnTo>
                  <a:pt x="443351" y="78159"/>
                </a:lnTo>
                <a:lnTo>
                  <a:pt x="445015" y="81808"/>
                </a:lnTo>
                <a:lnTo>
                  <a:pt x="445846" y="87478"/>
                </a:lnTo>
                <a:lnTo>
                  <a:pt x="445846" y="153028"/>
                </a:lnTo>
                <a:lnTo>
                  <a:pt x="444757" y="157390"/>
                </a:lnTo>
                <a:lnTo>
                  <a:pt x="442579" y="159532"/>
                </a:lnTo>
                <a:lnTo>
                  <a:pt x="440400" y="161673"/>
                </a:lnTo>
                <a:lnTo>
                  <a:pt x="435865" y="163061"/>
                </a:lnTo>
                <a:lnTo>
                  <a:pt x="428973" y="163696"/>
                </a:lnTo>
                <a:lnTo>
                  <a:pt x="428973" y="167027"/>
                </a:lnTo>
                <a:lnTo>
                  <a:pt x="482565" y="167027"/>
                </a:lnTo>
                <a:close/>
              </a:path>
              <a:path w="2535853" h="220086">
                <a:moveTo>
                  <a:pt x="487635" y="15108"/>
                </a:moveTo>
                <a:lnTo>
                  <a:pt x="492229" y="15108"/>
                </a:lnTo>
                <a:lnTo>
                  <a:pt x="495160" y="16079"/>
                </a:lnTo>
                <a:lnTo>
                  <a:pt x="496428" y="18022"/>
                </a:lnTo>
                <a:lnTo>
                  <a:pt x="497695" y="19966"/>
                </a:lnTo>
                <a:lnTo>
                  <a:pt x="498329" y="23237"/>
                </a:lnTo>
                <a:lnTo>
                  <a:pt x="498329" y="157073"/>
                </a:lnTo>
                <a:lnTo>
                  <a:pt x="502567" y="160563"/>
                </a:lnTo>
                <a:lnTo>
                  <a:pt x="511044" y="164052"/>
                </a:lnTo>
                <a:lnTo>
                  <a:pt x="512034" y="164452"/>
                </a:lnTo>
                <a:lnTo>
                  <a:pt x="524382" y="168078"/>
                </a:lnTo>
                <a:lnTo>
                  <a:pt x="527324" y="158521"/>
                </a:lnTo>
                <a:lnTo>
                  <a:pt x="521857" y="156736"/>
                </a:lnTo>
                <a:lnTo>
                  <a:pt x="518768" y="153782"/>
                </a:lnTo>
                <a:lnTo>
                  <a:pt x="518055" y="149658"/>
                </a:lnTo>
                <a:lnTo>
                  <a:pt x="517738" y="951"/>
                </a:lnTo>
                <a:lnTo>
                  <a:pt x="513856" y="2220"/>
                </a:lnTo>
                <a:lnTo>
                  <a:pt x="506647" y="4758"/>
                </a:lnTo>
                <a:lnTo>
                  <a:pt x="499438" y="7296"/>
                </a:lnTo>
                <a:lnTo>
                  <a:pt x="491318" y="9596"/>
                </a:lnTo>
                <a:lnTo>
                  <a:pt x="482287" y="11658"/>
                </a:lnTo>
                <a:lnTo>
                  <a:pt x="482287" y="15703"/>
                </a:lnTo>
                <a:lnTo>
                  <a:pt x="487635" y="15108"/>
                </a:lnTo>
                <a:close/>
              </a:path>
              <a:path w="2535853" h="220086">
                <a:moveTo>
                  <a:pt x="569471" y="159897"/>
                </a:moveTo>
                <a:lnTo>
                  <a:pt x="579133" y="151323"/>
                </a:lnTo>
                <a:lnTo>
                  <a:pt x="584202" y="144892"/>
                </a:lnTo>
                <a:lnTo>
                  <a:pt x="590298" y="133744"/>
                </a:lnTo>
                <a:lnTo>
                  <a:pt x="593956" y="121493"/>
                </a:lnTo>
                <a:lnTo>
                  <a:pt x="595175" y="108139"/>
                </a:lnTo>
                <a:lnTo>
                  <a:pt x="595140" y="105646"/>
                </a:lnTo>
                <a:lnTo>
                  <a:pt x="593493" y="91955"/>
                </a:lnTo>
                <a:lnTo>
                  <a:pt x="589385" y="80017"/>
                </a:lnTo>
                <a:lnTo>
                  <a:pt x="582817" y="69832"/>
                </a:lnTo>
                <a:lnTo>
                  <a:pt x="576681" y="63676"/>
                </a:lnTo>
                <a:lnTo>
                  <a:pt x="565580" y="57229"/>
                </a:lnTo>
                <a:lnTo>
                  <a:pt x="552990" y="55080"/>
                </a:lnTo>
                <a:lnTo>
                  <a:pt x="551585" y="55102"/>
                </a:lnTo>
                <a:lnTo>
                  <a:pt x="538940" y="57537"/>
                </a:lnTo>
                <a:lnTo>
                  <a:pt x="527799" y="64003"/>
                </a:lnTo>
                <a:lnTo>
                  <a:pt x="523679" y="67413"/>
                </a:lnTo>
                <a:lnTo>
                  <a:pt x="520590" y="71022"/>
                </a:lnTo>
                <a:lnTo>
                  <a:pt x="518530" y="74828"/>
                </a:lnTo>
                <a:lnTo>
                  <a:pt x="518530" y="2379"/>
                </a:lnTo>
                <a:lnTo>
                  <a:pt x="518451" y="1427"/>
                </a:lnTo>
                <a:lnTo>
                  <a:pt x="517738" y="951"/>
                </a:lnTo>
                <a:lnTo>
                  <a:pt x="518055" y="149658"/>
                </a:lnTo>
                <a:lnTo>
                  <a:pt x="518055" y="83672"/>
                </a:lnTo>
                <a:lnTo>
                  <a:pt x="520748" y="79290"/>
                </a:lnTo>
                <a:lnTo>
                  <a:pt x="526135" y="75840"/>
                </a:lnTo>
                <a:lnTo>
                  <a:pt x="531522" y="72390"/>
                </a:lnTo>
                <a:lnTo>
                  <a:pt x="537028" y="70665"/>
                </a:lnTo>
                <a:lnTo>
                  <a:pt x="542652" y="70665"/>
                </a:lnTo>
                <a:lnTo>
                  <a:pt x="546220" y="70846"/>
                </a:lnTo>
                <a:lnTo>
                  <a:pt x="558393" y="75298"/>
                </a:lnTo>
                <a:lnTo>
                  <a:pt x="566894" y="85714"/>
                </a:lnTo>
                <a:lnTo>
                  <a:pt x="570107" y="93232"/>
                </a:lnTo>
                <a:lnTo>
                  <a:pt x="573312" y="105478"/>
                </a:lnTo>
                <a:lnTo>
                  <a:pt x="574380" y="118489"/>
                </a:lnTo>
                <a:lnTo>
                  <a:pt x="574098" y="124954"/>
                </a:lnTo>
                <a:lnTo>
                  <a:pt x="571552" y="137694"/>
                </a:lnTo>
                <a:lnTo>
                  <a:pt x="566359" y="148706"/>
                </a:lnTo>
                <a:lnTo>
                  <a:pt x="555171" y="158560"/>
                </a:lnTo>
                <a:lnTo>
                  <a:pt x="541702" y="161197"/>
                </a:lnTo>
                <a:lnTo>
                  <a:pt x="537582" y="161197"/>
                </a:lnTo>
                <a:lnTo>
                  <a:pt x="532790" y="160305"/>
                </a:lnTo>
                <a:lnTo>
                  <a:pt x="527324" y="158521"/>
                </a:lnTo>
                <a:lnTo>
                  <a:pt x="524382" y="168078"/>
                </a:lnTo>
                <a:lnTo>
                  <a:pt x="536949" y="169287"/>
                </a:lnTo>
                <a:lnTo>
                  <a:pt x="545498" y="168774"/>
                </a:lnTo>
                <a:lnTo>
                  <a:pt x="558259" y="165713"/>
                </a:lnTo>
                <a:lnTo>
                  <a:pt x="569471" y="159897"/>
                </a:lnTo>
                <a:close/>
              </a:path>
              <a:path w="2535853" h="220086">
                <a:moveTo>
                  <a:pt x="636052" y="68127"/>
                </a:moveTo>
                <a:lnTo>
                  <a:pt x="642944" y="64122"/>
                </a:lnTo>
                <a:lnTo>
                  <a:pt x="661085" y="64122"/>
                </a:lnTo>
                <a:lnTo>
                  <a:pt x="667581" y="67611"/>
                </a:lnTo>
                <a:lnTo>
                  <a:pt x="671463" y="74591"/>
                </a:lnTo>
                <a:lnTo>
                  <a:pt x="673602" y="78477"/>
                </a:lnTo>
                <a:lnTo>
                  <a:pt x="675107" y="84385"/>
                </a:lnTo>
                <a:lnTo>
                  <a:pt x="675979" y="92316"/>
                </a:lnTo>
                <a:lnTo>
                  <a:pt x="625833" y="92316"/>
                </a:lnTo>
                <a:lnTo>
                  <a:pt x="626942" y="85813"/>
                </a:lnTo>
                <a:lnTo>
                  <a:pt x="622030" y="72806"/>
                </a:lnTo>
                <a:lnTo>
                  <a:pt x="618670" y="77318"/>
                </a:lnTo>
                <a:lnTo>
                  <a:pt x="612681" y="88466"/>
                </a:lnTo>
                <a:lnTo>
                  <a:pt x="609087" y="100722"/>
                </a:lnTo>
                <a:lnTo>
                  <a:pt x="607890" y="114087"/>
                </a:lnTo>
                <a:lnTo>
                  <a:pt x="607942" y="116942"/>
                </a:lnTo>
                <a:lnTo>
                  <a:pt x="609620" y="129950"/>
                </a:lnTo>
                <a:lnTo>
                  <a:pt x="613662" y="141966"/>
                </a:lnTo>
                <a:lnTo>
                  <a:pt x="620070" y="152989"/>
                </a:lnTo>
                <a:lnTo>
                  <a:pt x="629498" y="162503"/>
                </a:lnTo>
                <a:lnTo>
                  <a:pt x="640934" y="168037"/>
                </a:lnTo>
                <a:lnTo>
                  <a:pt x="654589" y="169882"/>
                </a:lnTo>
                <a:lnTo>
                  <a:pt x="664887" y="168891"/>
                </a:lnTo>
                <a:lnTo>
                  <a:pt x="676889" y="164638"/>
                </a:lnTo>
                <a:lnTo>
                  <a:pt x="687327" y="157034"/>
                </a:lnTo>
                <a:lnTo>
                  <a:pt x="693234" y="150761"/>
                </a:lnTo>
                <a:lnTo>
                  <a:pt x="700630" y="140246"/>
                </a:lnTo>
                <a:lnTo>
                  <a:pt x="705567" y="129077"/>
                </a:lnTo>
                <a:lnTo>
                  <a:pt x="701408" y="127649"/>
                </a:lnTo>
                <a:lnTo>
                  <a:pt x="696576" y="135659"/>
                </a:lnTo>
                <a:lnTo>
                  <a:pt x="691308" y="141846"/>
                </a:lnTo>
                <a:lnTo>
                  <a:pt x="685604" y="146208"/>
                </a:lnTo>
                <a:lnTo>
                  <a:pt x="679900" y="150570"/>
                </a:lnTo>
                <a:lnTo>
                  <a:pt x="672889" y="152751"/>
                </a:lnTo>
                <a:lnTo>
                  <a:pt x="664571" y="152751"/>
                </a:lnTo>
                <a:lnTo>
                  <a:pt x="660304" y="152501"/>
                </a:lnTo>
                <a:lnTo>
                  <a:pt x="648302" y="148648"/>
                </a:lnTo>
                <a:lnTo>
                  <a:pt x="637835" y="140140"/>
                </a:lnTo>
                <a:lnTo>
                  <a:pt x="635780" y="137608"/>
                </a:lnTo>
                <a:lnTo>
                  <a:pt x="630468" y="127777"/>
                </a:lnTo>
                <a:lnTo>
                  <a:pt x="626994" y="115217"/>
                </a:lnTo>
                <a:lnTo>
                  <a:pt x="625357" y="99930"/>
                </a:lnTo>
                <a:lnTo>
                  <a:pt x="700814" y="99930"/>
                </a:lnTo>
                <a:lnTo>
                  <a:pt x="699834" y="88807"/>
                </a:lnTo>
                <a:lnTo>
                  <a:pt x="695664" y="76661"/>
                </a:lnTo>
                <a:lnTo>
                  <a:pt x="688218" y="67036"/>
                </a:lnTo>
                <a:lnTo>
                  <a:pt x="683143" y="62950"/>
                </a:lnTo>
                <a:lnTo>
                  <a:pt x="671679" y="57315"/>
                </a:lnTo>
                <a:lnTo>
                  <a:pt x="658867" y="55437"/>
                </a:lnTo>
                <a:lnTo>
                  <a:pt x="655976" y="55509"/>
                </a:lnTo>
                <a:lnTo>
                  <a:pt x="642997" y="57897"/>
                </a:lnTo>
                <a:lnTo>
                  <a:pt x="636052" y="68127"/>
                </a:lnTo>
                <a:close/>
              </a:path>
              <a:path w="2535853" h="220086">
                <a:moveTo>
                  <a:pt x="631681" y="63662"/>
                </a:moveTo>
                <a:lnTo>
                  <a:pt x="622030" y="72806"/>
                </a:lnTo>
                <a:lnTo>
                  <a:pt x="626942" y="85813"/>
                </a:lnTo>
                <a:lnTo>
                  <a:pt x="628764" y="80420"/>
                </a:lnTo>
                <a:lnTo>
                  <a:pt x="631299" y="76137"/>
                </a:lnTo>
                <a:lnTo>
                  <a:pt x="636052" y="68127"/>
                </a:lnTo>
                <a:lnTo>
                  <a:pt x="642997" y="57897"/>
                </a:lnTo>
                <a:lnTo>
                  <a:pt x="631681" y="63662"/>
                </a:lnTo>
                <a:close/>
              </a:path>
              <a:path w="2535853" h="220086">
                <a:moveTo>
                  <a:pt x="948375" y="153227"/>
                </a:moveTo>
                <a:lnTo>
                  <a:pt x="952018" y="148570"/>
                </a:lnTo>
                <a:lnTo>
                  <a:pt x="958312" y="137442"/>
                </a:lnTo>
                <a:lnTo>
                  <a:pt x="962088" y="125273"/>
                </a:lnTo>
                <a:lnTo>
                  <a:pt x="963347" y="112065"/>
                </a:lnTo>
                <a:lnTo>
                  <a:pt x="963072" y="105391"/>
                </a:lnTo>
                <a:lnTo>
                  <a:pt x="960593" y="92187"/>
                </a:lnTo>
                <a:lnTo>
                  <a:pt x="955535" y="80691"/>
                </a:lnTo>
                <a:lnTo>
                  <a:pt x="947899" y="70903"/>
                </a:lnTo>
                <a:lnTo>
                  <a:pt x="945008" y="68205"/>
                </a:lnTo>
                <a:lnTo>
                  <a:pt x="934462" y="61112"/>
                </a:lnTo>
                <a:lnTo>
                  <a:pt x="922434" y="56856"/>
                </a:lnTo>
                <a:lnTo>
                  <a:pt x="908923" y="55437"/>
                </a:lnTo>
                <a:lnTo>
                  <a:pt x="904610" y="55578"/>
                </a:lnTo>
                <a:lnTo>
                  <a:pt x="891579" y="57992"/>
                </a:lnTo>
                <a:lnTo>
                  <a:pt x="880124" y="63397"/>
                </a:lnTo>
                <a:lnTo>
                  <a:pt x="870245" y="71795"/>
                </a:lnTo>
                <a:lnTo>
                  <a:pt x="867146" y="75448"/>
                </a:lnTo>
                <a:lnTo>
                  <a:pt x="860516" y="86283"/>
                </a:lnTo>
                <a:lnTo>
                  <a:pt x="856539" y="98410"/>
                </a:lnTo>
                <a:lnTo>
                  <a:pt x="855213" y="111827"/>
                </a:lnTo>
                <a:lnTo>
                  <a:pt x="855583" y="119380"/>
                </a:lnTo>
                <a:lnTo>
                  <a:pt x="858208" y="132265"/>
                </a:lnTo>
                <a:lnTo>
                  <a:pt x="863352" y="143786"/>
                </a:lnTo>
                <a:lnTo>
                  <a:pt x="871017" y="153940"/>
                </a:lnTo>
                <a:lnTo>
                  <a:pt x="874087" y="156980"/>
                </a:lnTo>
                <a:lnTo>
                  <a:pt x="884661" y="164610"/>
                </a:lnTo>
                <a:lnTo>
                  <a:pt x="885842" y="143313"/>
                </a:lnTo>
                <a:lnTo>
                  <a:pt x="881171" y="131472"/>
                </a:lnTo>
                <a:lnTo>
                  <a:pt x="878368" y="119073"/>
                </a:lnTo>
                <a:lnTo>
                  <a:pt x="877434" y="106116"/>
                </a:lnTo>
                <a:lnTo>
                  <a:pt x="877443" y="104640"/>
                </a:lnTo>
                <a:lnTo>
                  <a:pt x="878906" y="89384"/>
                </a:lnTo>
                <a:lnTo>
                  <a:pt x="882864" y="77424"/>
                </a:lnTo>
                <a:lnTo>
                  <a:pt x="889317" y="68761"/>
                </a:lnTo>
                <a:lnTo>
                  <a:pt x="893911" y="64637"/>
                </a:lnTo>
                <a:lnTo>
                  <a:pt x="899338" y="62575"/>
                </a:lnTo>
                <a:lnTo>
                  <a:pt x="905596" y="62575"/>
                </a:lnTo>
                <a:lnTo>
                  <a:pt x="912518" y="63377"/>
                </a:lnTo>
                <a:lnTo>
                  <a:pt x="923586" y="69236"/>
                </a:lnTo>
                <a:lnTo>
                  <a:pt x="932095" y="80777"/>
                </a:lnTo>
                <a:lnTo>
                  <a:pt x="937527" y="94288"/>
                </a:lnTo>
                <a:lnTo>
                  <a:pt x="940316" y="106682"/>
                </a:lnTo>
                <a:lnTo>
                  <a:pt x="941245" y="119560"/>
                </a:lnTo>
                <a:lnTo>
                  <a:pt x="940870" y="128235"/>
                </a:lnTo>
                <a:lnTo>
                  <a:pt x="938533" y="141091"/>
                </a:lnTo>
                <a:lnTo>
                  <a:pt x="934056" y="151680"/>
                </a:lnTo>
                <a:lnTo>
                  <a:pt x="929263" y="159849"/>
                </a:lnTo>
                <a:lnTo>
                  <a:pt x="922430" y="163934"/>
                </a:lnTo>
                <a:lnTo>
                  <a:pt x="913558" y="163934"/>
                </a:lnTo>
                <a:lnTo>
                  <a:pt x="906663" y="163104"/>
                </a:lnTo>
                <a:lnTo>
                  <a:pt x="895681" y="157197"/>
                </a:lnTo>
                <a:lnTo>
                  <a:pt x="896511" y="169189"/>
                </a:lnTo>
                <a:lnTo>
                  <a:pt x="909636" y="170715"/>
                </a:lnTo>
                <a:lnTo>
                  <a:pt x="914466" y="170527"/>
                </a:lnTo>
                <a:lnTo>
                  <a:pt x="927339" y="167883"/>
                </a:lnTo>
                <a:lnTo>
                  <a:pt x="938642" y="162116"/>
                </a:lnTo>
                <a:lnTo>
                  <a:pt x="948375" y="153227"/>
                </a:lnTo>
                <a:close/>
              </a:path>
              <a:path w="2535853" h="220086">
                <a:moveTo>
                  <a:pt x="896511" y="169189"/>
                </a:moveTo>
                <a:lnTo>
                  <a:pt x="895681" y="157197"/>
                </a:lnTo>
                <a:lnTo>
                  <a:pt x="886999" y="145613"/>
                </a:lnTo>
                <a:lnTo>
                  <a:pt x="885842" y="143313"/>
                </a:lnTo>
                <a:lnTo>
                  <a:pt x="884661" y="164610"/>
                </a:lnTo>
                <a:lnTo>
                  <a:pt x="896511" y="169189"/>
                </a:lnTo>
                <a:close/>
              </a:path>
              <a:path w="2535853" h="220086">
                <a:moveTo>
                  <a:pt x="1045814" y="57341"/>
                </a:moveTo>
                <a:lnTo>
                  <a:pt x="1015988" y="57341"/>
                </a:lnTo>
                <a:lnTo>
                  <a:pt x="1015988" y="23991"/>
                </a:lnTo>
                <a:lnTo>
                  <a:pt x="1016583" y="19827"/>
                </a:lnTo>
                <a:lnTo>
                  <a:pt x="1017771" y="16654"/>
                </a:lnTo>
                <a:lnTo>
                  <a:pt x="1019910" y="10706"/>
                </a:lnTo>
                <a:lnTo>
                  <a:pt x="1023989" y="7732"/>
                </a:lnTo>
                <a:lnTo>
                  <a:pt x="1032704" y="7732"/>
                </a:lnTo>
                <a:lnTo>
                  <a:pt x="1034803" y="8307"/>
                </a:lnTo>
                <a:lnTo>
                  <a:pt x="1036308" y="9457"/>
                </a:lnTo>
                <a:lnTo>
                  <a:pt x="1037813" y="10607"/>
                </a:lnTo>
                <a:lnTo>
                  <a:pt x="1039121" y="12015"/>
                </a:lnTo>
                <a:lnTo>
                  <a:pt x="1040230" y="13680"/>
                </a:lnTo>
                <a:lnTo>
                  <a:pt x="1042250" y="16773"/>
                </a:lnTo>
                <a:lnTo>
                  <a:pt x="1044547" y="20263"/>
                </a:lnTo>
                <a:lnTo>
                  <a:pt x="1046527" y="22702"/>
                </a:lnTo>
                <a:lnTo>
                  <a:pt x="1048191" y="24090"/>
                </a:lnTo>
                <a:lnTo>
                  <a:pt x="1049855" y="25478"/>
                </a:lnTo>
                <a:lnTo>
                  <a:pt x="1056826" y="26172"/>
                </a:lnTo>
                <a:lnTo>
                  <a:pt x="1059123" y="25141"/>
                </a:lnTo>
                <a:lnTo>
                  <a:pt x="1061025" y="23079"/>
                </a:lnTo>
                <a:lnTo>
                  <a:pt x="1062926" y="21016"/>
                </a:lnTo>
                <a:lnTo>
                  <a:pt x="1063877" y="18677"/>
                </a:lnTo>
                <a:lnTo>
                  <a:pt x="1063877" y="11380"/>
                </a:lnTo>
                <a:lnTo>
                  <a:pt x="1061124" y="7653"/>
                </a:lnTo>
                <a:lnTo>
                  <a:pt x="1055618" y="4877"/>
                </a:lnTo>
                <a:lnTo>
                  <a:pt x="1050112" y="2101"/>
                </a:lnTo>
                <a:lnTo>
                  <a:pt x="1043874" y="713"/>
                </a:lnTo>
                <a:lnTo>
                  <a:pt x="1036902" y="713"/>
                </a:lnTo>
                <a:lnTo>
                  <a:pt x="1030634" y="1104"/>
                </a:lnTo>
                <a:lnTo>
                  <a:pt x="1018033" y="5035"/>
                </a:lnTo>
                <a:lnTo>
                  <a:pt x="1008200" y="13192"/>
                </a:lnTo>
                <a:lnTo>
                  <a:pt x="1001135" y="25577"/>
                </a:lnTo>
                <a:lnTo>
                  <a:pt x="999210" y="31294"/>
                </a:lnTo>
                <a:lnTo>
                  <a:pt x="996821" y="43409"/>
                </a:lnTo>
                <a:lnTo>
                  <a:pt x="996025" y="57341"/>
                </a:lnTo>
                <a:lnTo>
                  <a:pt x="975705" y="57341"/>
                </a:lnTo>
                <a:lnTo>
                  <a:pt x="975705" y="65311"/>
                </a:lnTo>
                <a:lnTo>
                  <a:pt x="996025" y="65311"/>
                </a:lnTo>
                <a:lnTo>
                  <a:pt x="996025" y="150491"/>
                </a:lnTo>
                <a:lnTo>
                  <a:pt x="994698" y="156260"/>
                </a:lnTo>
                <a:lnTo>
                  <a:pt x="992044" y="158997"/>
                </a:lnTo>
                <a:lnTo>
                  <a:pt x="989390" y="161733"/>
                </a:lnTo>
                <a:lnTo>
                  <a:pt x="983865" y="163299"/>
                </a:lnTo>
                <a:lnTo>
                  <a:pt x="975468" y="163696"/>
                </a:lnTo>
                <a:lnTo>
                  <a:pt x="975468" y="167027"/>
                </a:lnTo>
                <a:lnTo>
                  <a:pt x="1038804" y="167027"/>
                </a:lnTo>
                <a:lnTo>
                  <a:pt x="1038804" y="163696"/>
                </a:lnTo>
                <a:lnTo>
                  <a:pt x="1028584" y="162982"/>
                </a:lnTo>
                <a:lnTo>
                  <a:pt x="1022266" y="161376"/>
                </a:lnTo>
                <a:lnTo>
                  <a:pt x="1019850" y="158878"/>
                </a:lnTo>
                <a:lnTo>
                  <a:pt x="1017434" y="156379"/>
                </a:lnTo>
                <a:lnTo>
                  <a:pt x="1016226" y="150649"/>
                </a:lnTo>
                <a:lnTo>
                  <a:pt x="1016226" y="65311"/>
                </a:lnTo>
                <a:lnTo>
                  <a:pt x="1045814" y="65311"/>
                </a:lnTo>
                <a:lnTo>
                  <a:pt x="1045814" y="57341"/>
                </a:lnTo>
                <a:close/>
              </a:path>
              <a:path w="2535853" h="220086">
                <a:moveTo>
                  <a:pt x="1213581" y="56270"/>
                </a:moveTo>
                <a:lnTo>
                  <a:pt x="1210531" y="56904"/>
                </a:lnTo>
                <a:lnTo>
                  <a:pt x="1208650" y="57261"/>
                </a:lnTo>
                <a:lnTo>
                  <a:pt x="1207937" y="57341"/>
                </a:lnTo>
                <a:lnTo>
                  <a:pt x="1205402" y="57658"/>
                </a:lnTo>
                <a:lnTo>
                  <a:pt x="1204293" y="63527"/>
                </a:lnTo>
                <a:lnTo>
                  <a:pt x="1205659" y="76316"/>
                </a:lnTo>
                <a:lnTo>
                  <a:pt x="1207125" y="79686"/>
                </a:lnTo>
                <a:lnTo>
                  <a:pt x="1209046" y="61861"/>
                </a:lnTo>
                <a:lnTo>
                  <a:pt x="1207858" y="85297"/>
                </a:lnTo>
                <a:lnTo>
                  <a:pt x="1207858" y="153147"/>
                </a:lnTo>
                <a:lnTo>
                  <a:pt x="1236812" y="167027"/>
                </a:lnTo>
                <a:lnTo>
                  <a:pt x="1236812" y="163696"/>
                </a:lnTo>
                <a:lnTo>
                  <a:pt x="1235743" y="162010"/>
                </a:lnTo>
                <a:lnTo>
                  <a:pt x="1232574" y="159354"/>
                </a:lnTo>
                <a:lnTo>
                  <a:pt x="1230396" y="162903"/>
                </a:lnTo>
                <a:lnTo>
                  <a:pt x="1226019" y="161396"/>
                </a:lnTo>
                <a:lnTo>
                  <a:pt x="1207858" y="146803"/>
                </a:lnTo>
                <a:lnTo>
                  <a:pt x="1221345" y="156954"/>
                </a:lnTo>
                <a:lnTo>
                  <a:pt x="1220177" y="79706"/>
                </a:lnTo>
                <a:lnTo>
                  <a:pt x="1221345" y="156954"/>
                </a:lnTo>
                <a:lnTo>
                  <a:pt x="1220236" y="74591"/>
                </a:lnTo>
                <a:lnTo>
                  <a:pt x="1221345" y="156954"/>
                </a:lnTo>
                <a:lnTo>
                  <a:pt x="1220414" y="69475"/>
                </a:lnTo>
                <a:lnTo>
                  <a:pt x="1221345" y="156954"/>
                </a:lnTo>
                <a:lnTo>
                  <a:pt x="1221008" y="58292"/>
                </a:lnTo>
                <a:lnTo>
                  <a:pt x="1221008" y="57579"/>
                </a:lnTo>
                <a:lnTo>
                  <a:pt x="1221008" y="58292"/>
                </a:lnTo>
                <a:lnTo>
                  <a:pt x="1221345" y="156954"/>
                </a:lnTo>
                <a:lnTo>
                  <a:pt x="1221008" y="57242"/>
                </a:lnTo>
                <a:lnTo>
                  <a:pt x="1220850" y="60592"/>
                </a:lnTo>
                <a:lnTo>
                  <a:pt x="1220533" y="64479"/>
                </a:lnTo>
                <a:lnTo>
                  <a:pt x="1220335" y="71220"/>
                </a:lnTo>
                <a:lnTo>
                  <a:pt x="1220276" y="72925"/>
                </a:lnTo>
                <a:lnTo>
                  <a:pt x="1220196" y="76256"/>
                </a:lnTo>
                <a:lnTo>
                  <a:pt x="1220177" y="151680"/>
                </a:lnTo>
                <a:lnTo>
                  <a:pt x="1207858" y="93149"/>
                </a:lnTo>
                <a:lnTo>
                  <a:pt x="1220177" y="151680"/>
                </a:lnTo>
                <a:lnTo>
                  <a:pt x="1212334" y="60672"/>
                </a:lnTo>
                <a:lnTo>
                  <a:pt x="1213581" y="56270"/>
                </a:lnTo>
                <a:close/>
              </a:path>
              <a:path w="2535853" h="220086">
                <a:moveTo>
                  <a:pt x="1221008" y="57242"/>
                </a:moveTo>
                <a:lnTo>
                  <a:pt x="1221008" y="56706"/>
                </a:lnTo>
                <a:lnTo>
                  <a:pt x="1220810" y="56111"/>
                </a:lnTo>
                <a:lnTo>
                  <a:pt x="1220018" y="55477"/>
                </a:lnTo>
                <a:lnTo>
                  <a:pt x="1219226" y="55318"/>
                </a:lnTo>
                <a:lnTo>
                  <a:pt x="1218513" y="55318"/>
                </a:lnTo>
                <a:lnTo>
                  <a:pt x="1216631" y="55635"/>
                </a:lnTo>
                <a:lnTo>
                  <a:pt x="1218117" y="58451"/>
                </a:lnTo>
                <a:lnTo>
                  <a:pt x="1220177" y="77961"/>
                </a:lnTo>
                <a:lnTo>
                  <a:pt x="1220196" y="76256"/>
                </a:lnTo>
                <a:lnTo>
                  <a:pt x="1220276" y="72925"/>
                </a:lnTo>
                <a:lnTo>
                  <a:pt x="1220335" y="71220"/>
                </a:lnTo>
                <a:lnTo>
                  <a:pt x="1220533" y="64479"/>
                </a:lnTo>
                <a:lnTo>
                  <a:pt x="1220850" y="60592"/>
                </a:lnTo>
                <a:lnTo>
                  <a:pt x="1221008" y="57242"/>
                </a:lnTo>
                <a:close/>
              </a:path>
              <a:path w="2535853" h="220086">
                <a:moveTo>
                  <a:pt x="1220177" y="143353"/>
                </a:moveTo>
                <a:lnTo>
                  <a:pt x="1220177" y="77961"/>
                </a:lnTo>
                <a:lnTo>
                  <a:pt x="1218117" y="58451"/>
                </a:lnTo>
                <a:lnTo>
                  <a:pt x="1216631" y="55635"/>
                </a:lnTo>
                <a:lnTo>
                  <a:pt x="1213581" y="56270"/>
                </a:lnTo>
                <a:lnTo>
                  <a:pt x="1214156" y="59958"/>
                </a:lnTo>
                <a:lnTo>
                  <a:pt x="1220177" y="151680"/>
                </a:lnTo>
                <a:lnTo>
                  <a:pt x="1220177" y="143353"/>
                </a:lnTo>
                <a:close/>
              </a:path>
              <a:path w="2535853" h="220086">
                <a:moveTo>
                  <a:pt x="1198609" y="58054"/>
                </a:moveTo>
                <a:lnTo>
                  <a:pt x="1194925" y="58213"/>
                </a:lnTo>
                <a:lnTo>
                  <a:pt x="1191618" y="58292"/>
                </a:lnTo>
                <a:lnTo>
                  <a:pt x="1153989" y="58292"/>
                </a:lnTo>
                <a:lnTo>
                  <a:pt x="1153989" y="46554"/>
                </a:lnTo>
                <a:lnTo>
                  <a:pt x="1154226" y="38524"/>
                </a:lnTo>
                <a:lnTo>
                  <a:pt x="1154702" y="34202"/>
                </a:lnTo>
                <a:lnTo>
                  <a:pt x="1155177" y="29879"/>
                </a:lnTo>
                <a:lnTo>
                  <a:pt x="1156207" y="25736"/>
                </a:lnTo>
                <a:lnTo>
                  <a:pt x="1157791" y="21770"/>
                </a:lnTo>
                <a:lnTo>
                  <a:pt x="1160643" y="16456"/>
                </a:lnTo>
                <a:lnTo>
                  <a:pt x="1163733" y="12828"/>
                </a:lnTo>
                <a:lnTo>
                  <a:pt x="1167060" y="10885"/>
                </a:lnTo>
                <a:lnTo>
                  <a:pt x="1170387" y="8942"/>
                </a:lnTo>
                <a:lnTo>
                  <a:pt x="1174942" y="7970"/>
                </a:lnTo>
                <a:lnTo>
                  <a:pt x="1186429" y="7970"/>
                </a:lnTo>
                <a:lnTo>
                  <a:pt x="1191697" y="11360"/>
                </a:lnTo>
                <a:lnTo>
                  <a:pt x="1196529" y="18142"/>
                </a:lnTo>
                <a:lnTo>
                  <a:pt x="1201362" y="24923"/>
                </a:lnTo>
                <a:lnTo>
                  <a:pt x="1205600" y="28313"/>
                </a:lnTo>
                <a:lnTo>
                  <a:pt x="1211858" y="28313"/>
                </a:lnTo>
                <a:lnTo>
                  <a:pt x="1214017" y="27421"/>
                </a:lnTo>
                <a:lnTo>
                  <a:pt x="1215720" y="25636"/>
                </a:lnTo>
                <a:lnTo>
                  <a:pt x="1217424" y="23852"/>
                </a:lnTo>
                <a:lnTo>
                  <a:pt x="1218275" y="21730"/>
                </a:lnTo>
                <a:lnTo>
                  <a:pt x="1218275" y="14513"/>
                </a:lnTo>
                <a:lnTo>
                  <a:pt x="1215106" y="10389"/>
                </a:lnTo>
                <a:lnTo>
                  <a:pt x="1208769" y="6899"/>
                </a:lnTo>
                <a:lnTo>
                  <a:pt x="1202431" y="3410"/>
                </a:lnTo>
                <a:lnTo>
                  <a:pt x="1195460" y="1665"/>
                </a:lnTo>
                <a:lnTo>
                  <a:pt x="1187855" y="1665"/>
                </a:lnTo>
                <a:lnTo>
                  <a:pt x="1182210" y="1846"/>
                </a:lnTo>
                <a:lnTo>
                  <a:pt x="1168400" y="4201"/>
                </a:lnTo>
                <a:lnTo>
                  <a:pt x="1156993" y="9275"/>
                </a:lnTo>
                <a:lnTo>
                  <a:pt x="1147988" y="17071"/>
                </a:lnTo>
                <a:lnTo>
                  <a:pt x="1145003" y="20945"/>
                </a:lnTo>
                <a:lnTo>
                  <a:pt x="1139327" y="31606"/>
                </a:lnTo>
                <a:lnTo>
                  <a:pt x="1135866" y="44055"/>
                </a:lnTo>
                <a:lnTo>
                  <a:pt x="1134620" y="58292"/>
                </a:lnTo>
                <a:lnTo>
                  <a:pt x="1117627" y="58292"/>
                </a:lnTo>
                <a:lnTo>
                  <a:pt x="1117627" y="65549"/>
                </a:lnTo>
                <a:lnTo>
                  <a:pt x="1134620" y="65549"/>
                </a:lnTo>
                <a:lnTo>
                  <a:pt x="1134620" y="152711"/>
                </a:lnTo>
                <a:lnTo>
                  <a:pt x="1133392" y="157985"/>
                </a:lnTo>
                <a:lnTo>
                  <a:pt x="1130936" y="160127"/>
                </a:lnTo>
                <a:lnTo>
                  <a:pt x="1128480" y="162268"/>
                </a:lnTo>
                <a:lnTo>
                  <a:pt x="1124162" y="163458"/>
                </a:lnTo>
                <a:lnTo>
                  <a:pt x="1117983" y="163696"/>
                </a:lnTo>
                <a:lnTo>
                  <a:pt x="1117983" y="167027"/>
                </a:lnTo>
                <a:lnTo>
                  <a:pt x="1171457" y="167027"/>
                </a:lnTo>
                <a:lnTo>
                  <a:pt x="1171457" y="163696"/>
                </a:lnTo>
                <a:lnTo>
                  <a:pt x="1165357" y="163141"/>
                </a:lnTo>
                <a:lnTo>
                  <a:pt x="1161237" y="162030"/>
                </a:lnTo>
                <a:lnTo>
                  <a:pt x="1159098" y="160365"/>
                </a:lnTo>
                <a:lnTo>
                  <a:pt x="1155692" y="157747"/>
                </a:lnTo>
                <a:lnTo>
                  <a:pt x="1153989" y="152830"/>
                </a:lnTo>
                <a:lnTo>
                  <a:pt x="1153989" y="65549"/>
                </a:lnTo>
                <a:lnTo>
                  <a:pt x="1164604" y="65549"/>
                </a:lnTo>
                <a:lnTo>
                  <a:pt x="1172724" y="65589"/>
                </a:lnTo>
                <a:lnTo>
                  <a:pt x="1178349" y="65668"/>
                </a:lnTo>
                <a:lnTo>
                  <a:pt x="1180250" y="65748"/>
                </a:lnTo>
                <a:lnTo>
                  <a:pt x="1183141" y="65827"/>
                </a:lnTo>
                <a:lnTo>
                  <a:pt x="1187023" y="65906"/>
                </a:lnTo>
                <a:lnTo>
                  <a:pt x="1192569" y="66144"/>
                </a:lnTo>
                <a:lnTo>
                  <a:pt x="1195106" y="66748"/>
                </a:lnTo>
                <a:lnTo>
                  <a:pt x="1196153" y="66997"/>
                </a:lnTo>
                <a:lnTo>
                  <a:pt x="1196846" y="71260"/>
                </a:lnTo>
                <a:lnTo>
                  <a:pt x="1197638" y="71260"/>
                </a:lnTo>
                <a:lnTo>
                  <a:pt x="1197777" y="68464"/>
                </a:lnTo>
                <a:lnTo>
                  <a:pt x="1199540" y="65192"/>
                </a:lnTo>
                <a:lnTo>
                  <a:pt x="1198609" y="58054"/>
                </a:lnTo>
                <a:close/>
              </a:path>
              <a:path w="2535853" h="220086">
                <a:moveTo>
                  <a:pt x="1205659" y="76316"/>
                </a:moveTo>
                <a:lnTo>
                  <a:pt x="1204293" y="63527"/>
                </a:lnTo>
                <a:lnTo>
                  <a:pt x="1204194" y="72945"/>
                </a:lnTo>
                <a:lnTo>
                  <a:pt x="1204293" y="159234"/>
                </a:lnTo>
                <a:lnTo>
                  <a:pt x="1206670" y="157291"/>
                </a:lnTo>
                <a:lnTo>
                  <a:pt x="1207125" y="79686"/>
                </a:lnTo>
                <a:lnTo>
                  <a:pt x="1205659" y="76316"/>
                </a:lnTo>
                <a:close/>
              </a:path>
              <a:path w="2535853" h="220086">
                <a:moveTo>
                  <a:pt x="1200213" y="73480"/>
                </a:moveTo>
                <a:lnTo>
                  <a:pt x="1200213" y="79111"/>
                </a:lnTo>
                <a:lnTo>
                  <a:pt x="1201916" y="161178"/>
                </a:lnTo>
                <a:lnTo>
                  <a:pt x="1201520" y="71260"/>
                </a:lnTo>
                <a:lnTo>
                  <a:pt x="1199705" y="71260"/>
                </a:lnTo>
                <a:lnTo>
                  <a:pt x="1200213" y="73480"/>
                </a:lnTo>
                <a:close/>
              </a:path>
              <a:path w="2535853" h="220086">
                <a:moveTo>
                  <a:pt x="1197480" y="159175"/>
                </a:moveTo>
                <a:lnTo>
                  <a:pt x="1195658" y="161316"/>
                </a:lnTo>
                <a:lnTo>
                  <a:pt x="1190944" y="162744"/>
                </a:lnTo>
                <a:lnTo>
                  <a:pt x="1183339" y="163458"/>
                </a:lnTo>
                <a:lnTo>
                  <a:pt x="1183339" y="167027"/>
                </a:lnTo>
                <a:lnTo>
                  <a:pt x="1236812" y="167027"/>
                </a:lnTo>
                <a:lnTo>
                  <a:pt x="1189796" y="167027"/>
                </a:lnTo>
                <a:lnTo>
                  <a:pt x="1189796" y="163101"/>
                </a:lnTo>
                <a:lnTo>
                  <a:pt x="1197084" y="162466"/>
                </a:lnTo>
                <a:lnTo>
                  <a:pt x="1197480" y="159175"/>
                </a:lnTo>
                <a:close/>
              </a:path>
              <a:path w="2535853" h="220086">
                <a:moveTo>
                  <a:pt x="1212334" y="60672"/>
                </a:moveTo>
                <a:lnTo>
                  <a:pt x="1220177" y="151680"/>
                </a:lnTo>
                <a:lnTo>
                  <a:pt x="1214156" y="59958"/>
                </a:lnTo>
                <a:lnTo>
                  <a:pt x="1213581" y="56270"/>
                </a:lnTo>
                <a:lnTo>
                  <a:pt x="1212334" y="60672"/>
                </a:lnTo>
                <a:close/>
              </a:path>
              <a:path w="2535853" h="220086">
                <a:moveTo>
                  <a:pt x="1236812" y="167027"/>
                </a:moveTo>
                <a:lnTo>
                  <a:pt x="1207858" y="153147"/>
                </a:lnTo>
                <a:lnTo>
                  <a:pt x="1207858" y="85297"/>
                </a:lnTo>
                <a:lnTo>
                  <a:pt x="1209046" y="61861"/>
                </a:lnTo>
                <a:lnTo>
                  <a:pt x="1207125" y="79686"/>
                </a:lnTo>
                <a:lnTo>
                  <a:pt x="1206670" y="157291"/>
                </a:lnTo>
                <a:lnTo>
                  <a:pt x="1204293" y="159234"/>
                </a:lnTo>
                <a:lnTo>
                  <a:pt x="1204194" y="72945"/>
                </a:lnTo>
                <a:lnTo>
                  <a:pt x="1204293" y="63527"/>
                </a:lnTo>
                <a:lnTo>
                  <a:pt x="1205402" y="57658"/>
                </a:lnTo>
                <a:lnTo>
                  <a:pt x="1202293" y="57896"/>
                </a:lnTo>
                <a:lnTo>
                  <a:pt x="1198609" y="58054"/>
                </a:lnTo>
                <a:lnTo>
                  <a:pt x="1199540" y="65192"/>
                </a:lnTo>
                <a:lnTo>
                  <a:pt x="1197777" y="68464"/>
                </a:lnTo>
                <a:lnTo>
                  <a:pt x="1197638" y="71260"/>
                </a:lnTo>
                <a:lnTo>
                  <a:pt x="1199705" y="71260"/>
                </a:lnTo>
                <a:lnTo>
                  <a:pt x="1199401" y="69931"/>
                </a:lnTo>
                <a:lnTo>
                  <a:pt x="1199705" y="71260"/>
                </a:lnTo>
                <a:lnTo>
                  <a:pt x="1201520" y="71260"/>
                </a:lnTo>
                <a:lnTo>
                  <a:pt x="1201916" y="161178"/>
                </a:lnTo>
                <a:lnTo>
                  <a:pt x="1200213" y="79111"/>
                </a:lnTo>
                <a:lnTo>
                  <a:pt x="1200213" y="151760"/>
                </a:lnTo>
                <a:lnTo>
                  <a:pt x="1199302" y="157034"/>
                </a:lnTo>
                <a:lnTo>
                  <a:pt x="1197480" y="159175"/>
                </a:lnTo>
                <a:lnTo>
                  <a:pt x="1197084" y="162466"/>
                </a:lnTo>
                <a:lnTo>
                  <a:pt x="1189796" y="163101"/>
                </a:lnTo>
                <a:lnTo>
                  <a:pt x="1189796" y="167027"/>
                </a:lnTo>
                <a:lnTo>
                  <a:pt x="1236812" y="167027"/>
                </a:lnTo>
                <a:close/>
              </a:path>
              <a:path w="2535853" h="220086">
                <a:moveTo>
                  <a:pt x="1227584" y="56666"/>
                </a:moveTo>
                <a:lnTo>
                  <a:pt x="1227524" y="55834"/>
                </a:lnTo>
                <a:lnTo>
                  <a:pt x="1227286" y="55041"/>
                </a:lnTo>
                <a:lnTo>
                  <a:pt x="1226395" y="54842"/>
                </a:lnTo>
                <a:lnTo>
                  <a:pt x="1223682" y="159175"/>
                </a:lnTo>
                <a:lnTo>
                  <a:pt x="1222196" y="56746"/>
                </a:lnTo>
                <a:lnTo>
                  <a:pt x="1221008" y="57242"/>
                </a:lnTo>
                <a:lnTo>
                  <a:pt x="1221345" y="156954"/>
                </a:lnTo>
                <a:lnTo>
                  <a:pt x="1207858" y="146803"/>
                </a:lnTo>
                <a:lnTo>
                  <a:pt x="1226019" y="161396"/>
                </a:lnTo>
                <a:lnTo>
                  <a:pt x="1230396" y="162903"/>
                </a:lnTo>
                <a:lnTo>
                  <a:pt x="1232574" y="159354"/>
                </a:lnTo>
                <a:lnTo>
                  <a:pt x="1229406" y="156697"/>
                </a:lnTo>
                <a:lnTo>
                  <a:pt x="1227821" y="151958"/>
                </a:lnTo>
                <a:lnTo>
                  <a:pt x="1227821" y="86725"/>
                </a:lnTo>
                <a:lnTo>
                  <a:pt x="1229841" y="82105"/>
                </a:lnTo>
                <a:lnTo>
                  <a:pt x="1233881" y="77624"/>
                </a:lnTo>
                <a:lnTo>
                  <a:pt x="1237922" y="73143"/>
                </a:lnTo>
                <a:lnTo>
                  <a:pt x="1241328" y="70903"/>
                </a:lnTo>
                <a:lnTo>
                  <a:pt x="1245844" y="70903"/>
                </a:lnTo>
                <a:lnTo>
                  <a:pt x="1248240" y="72291"/>
                </a:lnTo>
                <a:lnTo>
                  <a:pt x="1251290" y="75067"/>
                </a:lnTo>
                <a:lnTo>
                  <a:pt x="1254340" y="77842"/>
                </a:lnTo>
                <a:lnTo>
                  <a:pt x="1257370" y="79230"/>
                </a:lnTo>
                <a:lnTo>
                  <a:pt x="1259034" y="72330"/>
                </a:lnTo>
                <a:lnTo>
                  <a:pt x="1260380" y="79230"/>
                </a:lnTo>
                <a:lnTo>
                  <a:pt x="1263311" y="79230"/>
                </a:lnTo>
                <a:lnTo>
                  <a:pt x="1262777" y="71339"/>
                </a:lnTo>
                <a:lnTo>
                  <a:pt x="1264024" y="71260"/>
                </a:lnTo>
                <a:lnTo>
                  <a:pt x="1265747" y="78120"/>
                </a:lnTo>
                <a:lnTo>
                  <a:pt x="1267688" y="75899"/>
                </a:lnTo>
                <a:lnTo>
                  <a:pt x="1269253" y="71260"/>
                </a:lnTo>
                <a:lnTo>
                  <a:pt x="1265688" y="71260"/>
                </a:lnTo>
                <a:lnTo>
                  <a:pt x="1267589" y="65311"/>
                </a:lnTo>
                <a:lnTo>
                  <a:pt x="1261945" y="71498"/>
                </a:lnTo>
                <a:lnTo>
                  <a:pt x="1261113" y="71656"/>
                </a:lnTo>
                <a:lnTo>
                  <a:pt x="1260143" y="71934"/>
                </a:lnTo>
                <a:lnTo>
                  <a:pt x="1259034" y="68167"/>
                </a:lnTo>
                <a:lnTo>
                  <a:pt x="1260974" y="54961"/>
                </a:lnTo>
                <a:lnTo>
                  <a:pt x="1251864" y="54961"/>
                </a:lnTo>
                <a:lnTo>
                  <a:pt x="1246972" y="56944"/>
                </a:lnTo>
                <a:lnTo>
                  <a:pt x="1242259" y="60910"/>
                </a:lnTo>
                <a:lnTo>
                  <a:pt x="1237545" y="64875"/>
                </a:lnTo>
                <a:lnTo>
                  <a:pt x="1232654" y="70387"/>
                </a:lnTo>
                <a:lnTo>
                  <a:pt x="1227584" y="77446"/>
                </a:lnTo>
                <a:lnTo>
                  <a:pt x="1227584" y="56666"/>
                </a:lnTo>
                <a:close/>
              </a:path>
              <a:path w="2535853" h="220086">
                <a:moveTo>
                  <a:pt x="1236812" y="163696"/>
                </a:moveTo>
                <a:lnTo>
                  <a:pt x="1236812" y="167027"/>
                </a:lnTo>
                <a:lnTo>
                  <a:pt x="1248378" y="167027"/>
                </a:lnTo>
                <a:lnTo>
                  <a:pt x="1248378" y="163101"/>
                </a:lnTo>
                <a:lnTo>
                  <a:pt x="1241011" y="163260"/>
                </a:lnTo>
                <a:lnTo>
                  <a:pt x="1235743" y="162010"/>
                </a:lnTo>
                <a:lnTo>
                  <a:pt x="1236812" y="163696"/>
                </a:lnTo>
                <a:close/>
              </a:path>
              <a:path w="2535853" h="220086">
                <a:moveTo>
                  <a:pt x="1264024" y="71260"/>
                </a:moveTo>
                <a:lnTo>
                  <a:pt x="1262777" y="71339"/>
                </a:lnTo>
                <a:lnTo>
                  <a:pt x="1263311" y="79230"/>
                </a:lnTo>
                <a:lnTo>
                  <a:pt x="1265747" y="78120"/>
                </a:lnTo>
                <a:lnTo>
                  <a:pt x="1264024" y="71260"/>
                </a:lnTo>
                <a:close/>
              </a:path>
              <a:path w="2535853" h="220086">
                <a:moveTo>
                  <a:pt x="1360751" y="111247"/>
                </a:moveTo>
                <a:lnTo>
                  <a:pt x="1361825" y="112183"/>
                </a:lnTo>
                <a:lnTo>
                  <a:pt x="1360751" y="83037"/>
                </a:lnTo>
                <a:lnTo>
                  <a:pt x="1360553" y="77327"/>
                </a:lnTo>
                <a:lnTo>
                  <a:pt x="1360553" y="74166"/>
                </a:lnTo>
                <a:lnTo>
                  <a:pt x="1358494" y="76256"/>
                </a:lnTo>
                <a:lnTo>
                  <a:pt x="1356830" y="71101"/>
                </a:lnTo>
                <a:lnTo>
                  <a:pt x="1354731" y="67017"/>
                </a:lnTo>
                <a:lnTo>
                  <a:pt x="1353163" y="104633"/>
                </a:lnTo>
                <a:lnTo>
                  <a:pt x="1354018" y="145534"/>
                </a:lnTo>
                <a:lnTo>
                  <a:pt x="1353067" y="164529"/>
                </a:lnTo>
                <a:lnTo>
                  <a:pt x="1354176" y="164529"/>
                </a:lnTo>
                <a:lnTo>
                  <a:pt x="1357107" y="150372"/>
                </a:lnTo>
                <a:lnTo>
                  <a:pt x="1360751" y="150372"/>
                </a:lnTo>
                <a:lnTo>
                  <a:pt x="1360751" y="111247"/>
                </a:lnTo>
                <a:close/>
              </a:path>
              <a:path w="2535853" h="220086">
                <a:moveTo>
                  <a:pt x="1349304" y="167027"/>
                </a:moveTo>
                <a:lnTo>
                  <a:pt x="1364213" y="167027"/>
                </a:lnTo>
                <a:lnTo>
                  <a:pt x="1350572" y="165540"/>
                </a:lnTo>
                <a:lnTo>
                  <a:pt x="1349859" y="166214"/>
                </a:lnTo>
                <a:lnTo>
                  <a:pt x="1349740" y="129553"/>
                </a:lnTo>
                <a:lnTo>
                  <a:pt x="1345819" y="129553"/>
                </a:lnTo>
                <a:lnTo>
                  <a:pt x="1345819" y="167978"/>
                </a:lnTo>
                <a:lnTo>
                  <a:pt x="1348908" y="167978"/>
                </a:lnTo>
                <a:lnTo>
                  <a:pt x="1349304" y="167027"/>
                </a:lnTo>
                <a:close/>
              </a:path>
              <a:path w="2535853" h="220086">
                <a:moveTo>
                  <a:pt x="1348750" y="68880"/>
                </a:moveTo>
                <a:lnTo>
                  <a:pt x="1353044" y="65011"/>
                </a:lnTo>
                <a:lnTo>
                  <a:pt x="1352196" y="64003"/>
                </a:lnTo>
                <a:lnTo>
                  <a:pt x="1347363" y="58451"/>
                </a:lnTo>
                <a:lnTo>
                  <a:pt x="1345581" y="76177"/>
                </a:lnTo>
                <a:lnTo>
                  <a:pt x="1347878" y="98542"/>
                </a:lnTo>
                <a:lnTo>
                  <a:pt x="1352473" y="103856"/>
                </a:lnTo>
                <a:lnTo>
                  <a:pt x="1353044" y="65011"/>
                </a:lnTo>
                <a:lnTo>
                  <a:pt x="1348750" y="68880"/>
                </a:lnTo>
                <a:close/>
              </a:path>
              <a:path w="2535853" h="220086">
                <a:moveTo>
                  <a:pt x="1303436" y="75047"/>
                </a:moveTo>
                <a:lnTo>
                  <a:pt x="1308110" y="72390"/>
                </a:lnTo>
                <a:lnTo>
                  <a:pt x="1312784" y="69733"/>
                </a:lnTo>
                <a:lnTo>
                  <a:pt x="1317537" y="68404"/>
                </a:lnTo>
                <a:lnTo>
                  <a:pt x="1330846" y="68404"/>
                </a:lnTo>
                <a:lnTo>
                  <a:pt x="1336391" y="72291"/>
                </a:lnTo>
                <a:lnTo>
                  <a:pt x="1339006" y="80063"/>
                </a:lnTo>
                <a:lnTo>
                  <a:pt x="1340590" y="84663"/>
                </a:lnTo>
                <a:lnTo>
                  <a:pt x="1341382" y="93070"/>
                </a:lnTo>
                <a:lnTo>
                  <a:pt x="1345581" y="92277"/>
                </a:lnTo>
                <a:lnTo>
                  <a:pt x="1347878" y="98542"/>
                </a:lnTo>
                <a:lnTo>
                  <a:pt x="1345581" y="76177"/>
                </a:lnTo>
                <a:lnTo>
                  <a:pt x="1345581" y="85060"/>
                </a:lnTo>
                <a:lnTo>
                  <a:pt x="1345581" y="76177"/>
                </a:lnTo>
                <a:lnTo>
                  <a:pt x="1347363" y="58451"/>
                </a:lnTo>
                <a:lnTo>
                  <a:pt x="1340867" y="55675"/>
                </a:lnTo>
                <a:lnTo>
                  <a:pt x="1326687" y="55675"/>
                </a:lnTo>
                <a:lnTo>
                  <a:pt x="1320825" y="57043"/>
                </a:lnTo>
                <a:lnTo>
                  <a:pt x="1315121" y="59779"/>
                </a:lnTo>
                <a:lnTo>
                  <a:pt x="1309417" y="62516"/>
                </a:lnTo>
                <a:lnTo>
                  <a:pt x="1302644" y="67453"/>
                </a:lnTo>
                <a:lnTo>
                  <a:pt x="1294801" y="74591"/>
                </a:lnTo>
                <a:lnTo>
                  <a:pt x="1294801" y="57420"/>
                </a:lnTo>
                <a:lnTo>
                  <a:pt x="1294761" y="56667"/>
                </a:lnTo>
                <a:lnTo>
                  <a:pt x="1294366" y="55675"/>
                </a:lnTo>
                <a:lnTo>
                  <a:pt x="1293573" y="55675"/>
                </a:lnTo>
                <a:lnTo>
                  <a:pt x="1289850" y="57023"/>
                </a:lnTo>
                <a:lnTo>
                  <a:pt x="1282799" y="59720"/>
                </a:lnTo>
                <a:lnTo>
                  <a:pt x="1275749" y="62416"/>
                </a:lnTo>
                <a:lnTo>
                  <a:pt x="1270679" y="64280"/>
                </a:lnTo>
                <a:lnTo>
                  <a:pt x="1270600" y="67691"/>
                </a:lnTo>
                <a:lnTo>
                  <a:pt x="1270600" y="64042"/>
                </a:lnTo>
                <a:lnTo>
                  <a:pt x="1269332" y="61009"/>
                </a:lnTo>
                <a:lnTo>
                  <a:pt x="1266797" y="58590"/>
                </a:lnTo>
                <a:lnTo>
                  <a:pt x="1264262" y="56171"/>
                </a:lnTo>
                <a:lnTo>
                  <a:pt x="1260974" y="54961"/>
                </a:lnTo>
                <a:lnTo>
                  <a:pt x="1259034" y="68167"/>
                </a:lnTo>
                <a:lnTo>
                  <a:pt x="1260143" y="71934"/>
                </a:lnTo>
                <a:lnTo>
                  <a:pt x="1261113" y="71656"/>
                </a:lnTo>
                <a:lnTo>
                  <a:pt x="1261945" y="71498"/>
                </a:lnTo>
                <a:lnTo>
                  <a:pt x="1267589" y="65311"/>
                </a:lnTo>
                <a:lnTo>
                  <a:pt x="1265688" y="71260"/>
                </a:lnTo>
                <a:lnTo>
                  <a:pt x="1269253" y="71260"/>
                </a:lnTo>
                <a:lnTo>
                  <a:pt x="1267688" y="75899"/>
                </a:lnTo>
                <a:lnTo>
                  <a:pt x="1269629" y="73679"/>
                </a:lnTo>
                <a:lnTo>
                  <a:pt x="1270348" y="71651"/>
                </a:lnTo>
                <a:lnTo>
                  <a:pt x="1270600" y="70942"/>
                </a:lnTo>
                <a:lnTo>
                  <a:pt x="1271808" y="72172"/>
                </a:lnTo>
                <a:lnTo>
                  <a:pt x="1273353" y="73996"/>
                </a:lnTo>
                <a:lnTo>
                  <a:pt x="1274897" y="75820"/>
                </a:lnTo>
                <a:lnTo>
                  <a:pt x="1275670" y="79666"/>
                </a:lnTo>
                <a:lnTo>
                  <a:pt x="1275670" y="153941"/>
                </a:lnTo>
                <a:lnTo>
                  <a:pt x="1274085" y="158541"/>
                </a:lnTo>
                <a:lnTo>
                  <a:pt x="1270916" y="160841"/>
                </a:lnTo>
                <a:lnTo>
                  <a:pt x="1268857" y="162347"/>
                </a:lnTo>
                <a:lnTo>
                  <a:pt x="1264737" y="163379"/>
                </a:lnTo>
                <a:lnTo>
                  <a:pt x="1258558" y="163934"/>
                </a:lnTo>
                <a:lnTo>
                  <a:pt x="1258558" y="167027"/>
                </a:lnTo>
                <a:lnTo>
                  <a:pt x="1312626" y="167027"/>
                </a:lnTo>
                <a:lnTo>
                  <a:pt x="1312626" y="163934"/>
                </a:lnTo>
                <a:lnTo>
                  <a:pt x="1305575" y="163854"/>
                </a:lnTo>
                <a:lnTo>
                  <a:pt x="1301000" y="162665"/>
                </a:lnTo>
                <a:lnTo>
                  <a:pt x="1298901" y="160365"/>
                </a:lnTo>
                <a:lnTo>
                  <a:pt x="1296801" y="158065"/>
                </a:lnTo>
                <a:lnTo>
                  <a:pt x="1295752" y="153901"/>
                </a:lnTo>
                <a:lnTo>
                  <a:pt x="1295752" y="82799"/>
                </a:lnTo>
                <a:lnTo>
                  <a:pt x="1299317" y="78516"/>
                </a:lnTo>
                <a:lnTo>
                  <a:pt x="1303436" y="75047"/>
                </a:lnTo>
                <a:close/>
              </a:path>
              <a:path w="2535853" h="220086">
                <a:moveTo>
                  <a:pt x="1369782" y="168494"/>
                </a:moveTo>
                <a:lnTo>
                  <a:pt x="1375169" y="169287"/>
                </a:lnTo>
                <a:lnTo>
                  <a:pt x="1379923" y="169287"/>
                </a:lnTo>
                <a:lnTo>
                  <a:pt x="1378457" y="163934"/>
                </a:lnTo>
                <a:lnTo>
                  <a:pt x="1378457" y="167027"/>
                </a:lnTo>
                <a:lnTo>
                  <a:pt x="1366396" y="161911"/>
                </a:lnTo>
                <a:lnTo>
                  <a:pt x="1371169" y="163696"/>
                </a:lnTo>
                <a:lnTo>
                  <a:pt x="1378790" y="163599"/>
                </a:lnTo>
                <a:lnTo>
                  <a:pt x="1366332" y="159773"/>
                </a:lnTo>
                <a:lnTo>
                  <a:pt x="1361876" y="155232"/>
                </a:lnTo>
                <a:lnTo>
                  <a:pt x="1357741" y="165322"/>
                </a:lnTo>
                <a:lnTo>
                  <a:pt x="1364213" y="167027"/>
                </a:lnTo>
                <a:lnTo>
                  <a:pt x="1363762" y="166908"/>
                </a:lnTo>
                <a:lnTo>
                  <a:pt x="1361880" y="155249"/>
                </a:lnTo>
                <a:lnTo>
                  <a:pt x="1364138" y="158580"/>
                </a:lnTo>
                <a:lnTo>
                  <a:pt x="1364213" y="167027"/>
                </a:lnTo>
                <a:lnTo>
                  <a:pt x="1369782" y="168494"/>
                </a:lnTo>
                <a:close/>
              </a:path>
              <a:path w="2535853" h="220086">
                <a:moveTo>
                  <a:pt x="1349740" y="129553"/>
                </a:moveTo>
                <a:lnTo>
                  <a:pt x="1349859" y="166214"/>
                </a:lnTo>
                <a:lnTo>
                  <a:pt x="1350572" y="165540"/>
                </a:lnTo>
                <a:lnTo>
                  <a:pt x="1364213" y="167027"/>
                </a:lnTo>
                <a:lnTo>
                  <a:pt x="1352116" y="164529"/>
                </a:lnTo>
                <a:lnTo>
                  <a:pt x="1351285" y="164866"/>
                </a:lnTo>
                <a:lnTo>
                  <a:pt x="1351562" y="138594"/>
                </a:lnTo>
                <a:lnTo>
                  <a:pt x="1349740" y="129553"/>
                </a:lnTo>
                <a:close/>
              </a:path>
              <a:path w="2535853" h="220086">
                <a:moveTo>
                  <a:pt x="1364138" y="158580"/>
                </a:moveTo>
                <a:lnTo>
                  <a:pt x="1361880" y="155249"/>
                </a:lnTo>
                <a:lnTo>
                  <a:pt x="1363762" y="166908"/>
                </a:lnTo>
                <a:lnTo>
                  <a:pt x="1364213" y="167027"/>
                </a:lnTo>
                <a:lnTo>
                  <a:pt x="1364138" y="158580"/>
                </a:lnTo>
                <a:close/>
              </a:path>
              <a:path w="2535853" h="220086">
                <a:moveTo>
                  <a:pt x="1405917" y="114291"/>
                </a:moveTo>
                <a:lnTo>
                  <a:pt x="1392637" y="105284"/>
                </a:lnTo>
                <a:lnTo>
                  <a:pt x="1376952" y="96837"/>
                </a:lnTo>
                <a:lnTo>
                  <a:pt x="1364625" y="87644"/>
                </a:lnTo>
                <a:lnTo>
                  <a:pt x="1362217" y="81543"/>
                </a:lnTo>
                <a:lnTo>
                  <a:pt x="1365029" y="78675"/>
                </a:lnTo>
                <a:lnTo>
                  <a:pt x="1368634" y="75503"/>
                </a:lnTo>
                <a:lnTo>
                  <a:pt x="1371565" y="73520"/>
                </a:lnTo>
                <a:lnTo>
                  <a:pt x="1376635" y="70110"/>
                </a:lnTo>
                <a:lnTo>
                  <a:pt x="1381744" y="68404"/>
                </a:lnTo>
                <a:lnTo>
                  <a:pt x="1395449" y="68404"/>
                </a:lnTo>
                <a:lnTo>
                  <a:pt x="1398398" y="70074"/>
                </a:lnTo>
                <a:lnTo>
                  <a:pt x="1400678" y="59363"/>
                </a:lnTo>
                <a:lnTo>
                  <a:pt x="1401312" y="59363"/>
                </a:lnTo>
                <a:lnTo>
                  <a:pt x="1404124" y="78160"/>
                </a:lnTo>
                <a:lnTo>
                  <a:pt x="1404401" y="58768"/>
                </a:lnTo>
                <a:lnTo>
                  <a:pt x="1405035" y="58372"/>
                </a:lnTo>
                <a:lnTo>
                  <a:pt x="1405788" y="81808"/>
                </a:lnTo>
                <a:lnTo>
                  <a:pt x="1406619" y="87479"/>
                </a:lnTo>
                <a:lnTo>
                  <a:pt x="1409749" y="90056"/>
                </a:lnTo>
                <a:lnTo>
                  <a:pt x="1410823" y="58482"/>
                </a:lnTo>
                <a:lnTo>
                  <a:pt x="1408948" y="58104"/>
                </a:lnTo>
                <a:lnTo>
                  <a:pt x="1408917" y="56865"/>
                </a:lnTo>
                <a:lnTo>
                  <a:pt x="1406065" y="56865"/>
                </a:lnTo>
                <a:lnTo>
                  <a:pt x="1405741" y="57459"/>
                </a:lnTo>
                <a:lnTo>
                  <a:pt x="1405590" y="57737"/>
                </a:lnTo>
                <a:lnTo>
                  <a:pt x="1405741" y="57459"/>
                </a:lnTo>
                <a:lnTo>
                  <a:pt x="1403767" y="59165"/>
                </a:lnTo>
                <a:lnTo>
                  <a:pt x="1402738" y="59363"/>
                </a:lnTo>
                <a:lnTo>
                  <a:pt x="1405741" y="57459"/>
                </a:lnTo>
                <a:lnTo>
                  <a:pt x="1397846" y="58570"/>
                </a:lnTo>
                <a:lnTo>
                  <a:pt x="1394737" y="64161"/>
                </a:lnTo>
                <a:lnTo>
                  <a:pt x="1387646" y="60196"/>
                </a:lnTo>
                <a:lnTo>
                  <a:pt x="1388850" y="55733"/>
                </a:lnTo>
                <a:lnTo>
                  <a:pt x="1387785" y="55398"/>
                </a:lnTo>
                <a:lnTo>
                  <a:pt x="1383170" y="54604"/>
                </a:lnTo>
                <a:lnTo>
                  <a:pt x="1381348" y="58134"/>
                </a:lnTo>
                <a:lnTo>
                  <a:pt x="1378378" y="60196"/>
                </a:lnTo>
                <a:lnTo>
                  <a:pt x="1373823" y="63051"/>
                </a:lnTo>
                <a:lnTo>
                  <a:pt x="1369465" y="65906"/>
                </a:lnTo>
                <a:lnTo>
                  <a:pt x="1364356" y="70308"/>
                </a:lnTo>
                <a:lnTo>
                  <a:pt x="1360553" y="74166"/>
                </a:lnTo>
                <a:lnTo>
                  <a:pt x="1360553" y="77327"/>
                </a:lnTo>
                <a:lnTo>
                  <a:pt x="1360751" y="83037"/>
                </a:lnTo>
                <a:lnTo>
                  <a:pt x="1361825" y="112183"/>
                </a:lnTo>
                <a:lnTo>
                  <a:pt x="1373981" y="119679"/>
                </a:lnTo>
                <a:lnTo>
                  <a:pt x="1387290" y="127292"/>
                </a:lnTo>
                <a:lnTo>
                  <a:pt x="1392281" y="130227"/>
                </a:lnTo>
                <a:lnTo>
                  <a:pt x="1395766" y="133241"/>
                </a:lnTo>
                <a:lnTo>
                  <a:pt x="1397747" y="136334"/>
                </a:lnTo>
                <a:lnTo>
                  <a:pt x="1399727" y="139427"/>
                </a:lnTo>
                <a:lnTo>
                  <a:pt x="1400718" y="142639"/>
                </a:lnTo>
                <a:lnTo>
                  <a:pt x="1401173" y="161673"/>
                </a:lnTo>
                <a:lnTo>
                  <a:pt x="1403352" y="159532"/>
                </a:lnTo>
                <a:lnTo>
                  <a:pt x="1405917" y="114291"/>
                </a:lnTo>
                <a:close/>
              </a:path>
              <a:path w="2535853" h="220086">
                <a:moveTo>
                  <a:pt x="1398398" y="70074"/>
                </a:moveTo>
                <a:lnTo>
                  <a:pt x="1399648" y="72092"/>
                </a:lnTo>
                <a:lnTo>
                  <a:pt x="1402342" y="76375"/>
                </a:lnTo>
                <a:lnTo>
                  <a:pt x="1404481" y="82363"/>
                </a:lnTo>
                <a:lnTo>
                  <a:pt x="1406065" y="90056"/>
                </a:lnTo>
                <a:lnTo>
                  <a:pt x="1406619" y="90056"/>
                </a:lnTo>
                <a:lnTo>
                  <a:pt x="1406619" y="115117"/>
                </a:lnTo>
                <a:lnTo>
                  <a:pt x="1405917" y="114291"/>
                </a:lnTo>
                <a:lnTo>
                  <a:pt x="1403352" y="159532"/>
                </a:lnTo>
                <a:lnTo>
                  <a:pt x="1401173" y="161673"/>
                </a:lnTo>
                <a:lnTo>
                  <a:pt x="1400718" y="142639"/>
                </a:lnTo>
                <a:lnTo>
                  <a:pt x="1400718" y="151204"/>
                </a:lnTo>
                <a:lnTo>
                  <a:pt x="1398995" y="155467"/>
                </a:lnTo>
                <a:lnTo>
                  <a:pt x="1396638" y="163061"/>
                </a:lnTo>
                <a:lnTo>
                  <a:pt x="1389746" y="163696"/>
                </a:lnTo>
                <a:lnTo>
                  <a:pt x="1381467" y="163696"/>
                </a:lnTo>
                <a:lnTo>
                  <a:pt x="1378790" y="163599"/>
                </a:lnTo>
                <a:lnTo>
                  <a:pt x="1371169" y="163696"/>
                </a:lnTo>
                <a:lnTo>
                  <a:pt x="1366396" y="161911"/>
                </a:lnTo>
                <a:lnTo>
                  <a:pt x="1378457" y="167027"/>
                </a:lnTo>
                <a:lnTo>
                  <a:pt x="1378457" y="163934"/>
                </a:lnTo>
                <a:lnTo>
                  <a:pt x="1379923" y="169287"/>
                </a:lnTo>
                <a:lnTo>
                  <a:pt x="1383963" y="169155"/>
                </a:lnTo>
                <a:lnTo>
                  <a:pt x="1389746" y="167027"/>
                </a:lnTo>
                <a:lnTo>
                  <a:pt x="1394294" y="167027"/>
                </a:lnTo>
                <a:lnTo>
                  <a:pt x="1396946" y="166481"/>
                </a:lnTo>
                <a:lnTo>
                  <a:pt x="1407431" y="160365"/>
                </a:lnTo>
                <a:lnTo>
                  <a:pt x="1405530" y="157391"/>
                </a:lnTo>
                <a:lnTo>
                  <a:pt x="1406619" y="153029"/>
                </a:lnTo>
                <a:lnTo>
                  <a:pt x="1406619" y="146446"/>
                </a:lnTo>
                <a:lnTo>
                  <a:pt x="1406619" y="153029"/>
                </a:lnTo>
                <a:lnTo>
                  <a:pt x="1405530" y="157391"/>
                </a:lnTo>
                <a:lnTo>
                  <a:pt x="1407431" y="160365"/>
                </a:lnTo>
                <a:lnTo>
                  <a:pt x="1414314" y="124170"/>
                </a:lnTo>
                <a:lnTo>
                  <a:pt x="1420192" y="66902"/>
                </a:lnTo>
                <a:lnTo>
                  <a:pt x="1410823" y="58482"/>
                </a:lnTo>
                <a:lnTo>
                  <a:pt x="1409749" y="90056"/>
                </a:lnTo>
                <a:lnTo>
                  <a:pt x="1406619" y="87479"/>
                </a:lnTo>
                <a:lnTo>
                  <a:pt x="1405788" y="81808"/>
                </a:lnTo>
                <a:lnTo>
                  <a:pt x="1405035" y="58372"/>
                </a:lnTo>
                <a:lnTo>
                  <a:pt x="1404401" y="58768"/>
                </a:lnTo>
                <a:lnTo>
                  <a:pt x="1404124" y="78160"/>
                </a:lnTo>
                <a:lnTo>
                  <a:pt x="1401193" y="71656"/>
                </a:lnTo>
                <a:lnTo>
                  <a:pt x="1398398" y="70074"/>
                </a:lnTo>
                <a:close/>
              </a:path>
              <a:path w="2535853" h="220086">
                <a:moveTo>
                  <a:pt x="1427355" y="157926"/>
                </a:moveTo>
                <a:lnTo>
                  <a:pt x="1426107" y="154099"/>
                </a:lnTo>
                <a:lnTo>
                  <a:pt x="1426107" y="99098"/>
                </a:lnTo>
                <a:lnTo>
                  <a:pt x="1426074" y="95557"/>
                </a:lnTo>
                <a:lnTo>
                  <a:pt x="1425002" y="81315"/>
                </a:lnTo>
                <a:lnTo>
                  <a:pt x="1422424" y="71260"/>
                </a:lnTo>
                <a:lnTo>
                  <a:pt x="1420192" y="66902"/>
                </a:lnTo>
                <a:lnTo>
                  <a:pt x="1414314" y="124170"/>
                </a:lnTo>
                <a:lnTo>
                  <a:pt x="1407431" y="160365"/>
                </a:lnTo>
                <a:lnTo>
                  <a:pt x="1396946" y="166481"/>
                </a:lnTo>
                <a:lnTo>
                  <a:pt x="1394294" y="167027"/>
                </a:lnTo>
                <a:lnTo>
                  <a:pt x="1443338" y="167027"/>
                </a:lnTo>
                <a:lnTo>
                  <a:pt x="1414442" y="154416"/>
                </a:lnTo>
                <a:lnTo>
                  <a:pt x="1417830" y="134922"/>
                </a:lnTo>
                <a:lnTo>
                  <a:pt x="1417948" y="137404"/>
                </a:lnTo>
                <a:lnTo>
                  <a:pt x="1427355" y="157926"/>
                </a:lnTo>
                <a:close/>
              </a:path>
              <a:path w="2535853" h="220086">
                <a:moveTo>
                  <a:pt x="1443338" y="163934"/>
                </a:moveTo>
                <a:lnTo>
                  <a:pt x="1436842" y="163299"/>
                </a:lnTo>
                <a:lnTo>
                  <a:pt x="1432346" y="161971"/>
                </a:lnTo>
                <a:lnTo>
                  <a:pt x="1429850" y="159948"/>
                </a:lnTo>
                <a:lnTo>
                  <a:pt x="1427355" y="157926"/>
                </a:lnTo>
                <a:lnTo>
                  <a:pt x="1417948" y="146763"/>
                </a:lnTo>
                <a:lnTo>
                  <a:pt x="1427355" y="157926"/>
                </a:lnTo>
                <a:lnTo>
                  <a:pt x="1417948" y="137404"/>
                </a:lnTo>
                <a:lnTo>
                  <a:pt x="1417830" y="134922"/>
                </a:lnTo>
                <a:lnTo>
                  <a:pt x="1414442" y="154416"/>
                </a:lnTo>
                <a:lnTo>
                  <a:pt x="1443338" y="167027"/>
                </a:lnTo>
                <a:lnTo>
                  <a:pt x="1443338" y="163934"/>
                </a:lnTo>
                <a:close/>
              </a:path>
              <a:path w="2535853" h="220086">
                <a:moveTo>
                  <a:pt x="1401193" y="71656"/>
                </a:moveTo>
                <a:lnTo>
                  <a:pt x="1404124" y="78160"/>
                </a:lnTo>
                <a:lnTo>
                  <a:pt x="1401312" y="59363"/>
                </a:lnTo>
                <a:lnTo>
                  <a:pt x="1400678" y="59363"/>
                </a:lnTo>
                <a:lnTo>
                  <a:pt x="1398398" y="70074"/>
                </a:lnTo>
                <a:lnTo>
                  <a:pt x="1401193" y="71656"/>
                </a:lnTo>
                <a:close/>
              </a:path>
              <a:path w="2535853" h="220086">
                <a:moveTo>
                  <a:pt x="1392815" y="56984"/>
                </a:moveTo>
                <a:lnTo>
                  <a:pt x="1394737" y="64161"/>
                </a:lnTo>
                <a:lnTo>
                  <a:pt x="1397846" y="58570"/>
                </a:lnTo>
                <a:lnTo>
                  <a:pt x="1405741" y="57459"/>
                </a:lnTo>
                <a:lnTo>
                  <a:pt x="1396875" y="55675"/>
                </a:lnTo>
                <a:lnTo>
                  <a:pt x="1389033" y="55675"/>
                </a:lnTo>
                <a:lnTo>
                  <a:pt x="1388850" y="55733"/>
                </a:lnTo>
                <a:lnTo>
                  <a:pt x="1387646" y="60196"/>
                </a:lnTo>
                <a:lnTo>
                  <a:pt x="1394737" y="64161"/>
                </a:lnTo>
                <a:lnTo>
                  <a:pt x="1392815" y="56984"/>
                </a:lnTo>
                <a:close/>
              </a:path>
              <a:path w="2535853" h="220086">
                <a:moveTo>
                  <a:pt x="1387409" y="163696"/>
                </a:moveTo>
                <a:lnTo>
                  <a:pt x="1389746" y="163696"/>
                </a:lnTo>
                <a:lnTo>
                  <a:pt x="1396638" y="163061"/>
                </a:lnTo>
                <a:lnTo>
                  <a:pt x="1398995" y="155467"/>
                </a:lnTo>
                <a:lnTo>
                  <a:pt x="1395548" y="158759"/>
                </a:lnTo>
                <a:lnTo>
                  <a:pt x="1392102" y="162050"/>
                </a:lnTo>
                <a:lnTo>
                  <a:pt x="1387409" y="163696"/>
                </a:lnTo>
                <a:close/>
              </a:path>
              <a:path w="2535853" h="220086">
                <a:moveTo>
                  <a:pt x="1659290" y="13442"/>
                </a:moveTo>
                <a:lnTo>
                  <a:pt x="1659290" y="9953"/>
                </a:lnTo>
                <a:lnTo>
                  <a:pt x="1658081" y="6999"/>
                </a:lnTo>
                <a:lnTo>
                  <a:pt x="1655665" y="4580"/>
                </a:lnTo>
                <a:lnTo>
                  <a:pt x="1653249" y="2161"/>
                </a:lnTo>
                <a:lnTo>
                  <a:pt x="1650338" y="951"/>
                </a:lnTo>
                <a:lnTo>
                  <a:pt x="1643446" y="951"/>
                </a:lnTo>
                <a:lnTo>
                  <a:pt x="1640515" y="2180"/>
                </a:lnTo>
                <a:lnTo>
                  <a:pt x="1638138" y="4639"/>
                </a:lnTo>
                <a:lnTo>
                  <a:pt x="1635762" y="7098"/>
                </a:lnTo>
                <a:lnTo>
                  <a:pt x="1634573" y="10032"/>
                </a:lnTo>
                <a:lnTo>
                  <a:pt x="1634573" y="16853"/>
                </a:lnTo>
                <a:lnTo>
                  <a:pt x="1635762" y="19767"/>
                </a:lnTo>
                <a:lnTo>
                  <a:pt x="1638138" y="22186"/>
                </a:lnTo>
                <a:lnTo>
                  <a:pt x="1640515" y="24605"/>
                </a:lnTo>
                <a:lnTo>
                  <a:pt x="1643446" y="25815"/>
                </a:lnTo>
                <a:lnTo>
                  <a:pt x="1650338" y="25815"/>
                </a:lnTo>
                <a:lnTo>
                  <a:pt x="1653249" y="24605"/>
                </a:lnTo>
                <a:lnTo>
                  <a:pt x="1655665" y="22186"/>
                </a:lnTo>
                <a:lnTo>
                  <a:pt x="1658081" y="19767"/>
                </a:lnTo>
                <a:lnTo>
                  <a:pt x="1659290" y="16853"/>
                </a:lnTo>
                <a:lnTo>
                  <a:pt x="1659290" y="13442"/>
                </a:lnTo>
                <a:close/>
              </a:path>
              <a:path w="2535853" h="220086">
                <a:moveTo>
                  <a:pt x="1677114" y="167027"/>
                </a:moveTo>
                <a:lnTo>
                  <a:pt x="1677114" y="163696"/>
                </a:lnTo>
                <a:lnTo>
                  <a:pt x="1669430" y="163061"/>
                </a:lnTo>
                <a:lnTo>
                  <a:pt x="1664498" y="161594"/>
                </a:lnTo>
                <a:lnTo>
                  <a:pt x="1662320" y="159294"/>
                </a:lnTo>
                <a:lnTo>
                  <a:pt x="1660141" y="156994"/>
                </a:lnTo>
                <a:lnTo>
                  <a:pt x="1659052" y="151323"/>
                </a:lnTo>
                <a:lnTo>
                  <a:pt x="1659052" y="56230"/>
                </a:lnTo>
                <a:lnTo>
                  <a:pt x="1658814" y="55080"/>
                </a:lnTo>
                <a:lnTo>
                  <a:pt x="1658181" y="55080"/>
                </a:lnTo>
                <a:lnTo>
                  <a:pt x="1656755" y="55556"/>
                </a:lnTo>
                <a:lnTo>
                  <a:pt x="1654536" y="56508"/>
                </a:lnTo>
                <a:lnTo>
                  <a:pt x="1651304" y="57808"/>
                </a:lnTo>
                <a:lnTo>
                  <a:pt x="1640572" y="61705"/>
                </a:lnTo>
                <a:lnTo>
                  <a:pt x="1625542" y="66739"/>
                </a:lnTo>
                <a:lnTo>
                  <a:pt x="1620433" y="68404"/>
                </a:lnTo>
                <a:lnTo>
                  <a:pt x="1620433" y="72092"/>
                </a:lnTo>
                <a:lnTo>
                  <a:pt x="1624394" y="70982"/>
                </a:lnTo>
                <a:lnTo>
                  <a:pt x="1626790" y="70348"/>
                </a:lnTo>
                <a:lnTo>
                  <a:pt x="1627622" y="70189"/>
                </a:lnTo>
                <a:lnTo>
                  <a:pt x="1628453" y="70030"/>
                </a:lnTo>
                <a:lnTo>
                  <a:pt x="1629305" y="69951"/>
                </a:lnTo>
                <a:lnTo>
                  <a:pt x="1633979" y="69951"/>
                </a:lnTo>
                <a:lnTo>
                  <a:pt x="1636474" y="71577"/>
                </a:lnTo>
                <a:lnTo>
                  <a:pt x="1637663" y="74829"/>
                </a:lnTo>
                <a:lnTo>
                  <a:pt x="1638376" y="76811"/>
                </a:lnTo>
                <a:lnTo>
                  <a:pt x="1638732" y="80380"/>
                </a:lnTo>
                <a:lnTo>
                  <a:pt x="1638732" y="151561"/>
                </a:lnTo>
                <a:lnTo>
                  <a:pt x="1637623" y="157252"/>
                </a:lnTo>
                <a:lnTo>
                  <a:pt x="1633187" y="161455"/>
                </a:lnTo>
                <a:lnTo>
                  <a:pt x="1627840" y="162903"/>
                </a:lnTo>
                <a:lnTo>
                  <a:pt x="1619363" y="163696"/>
                </a:lnTo>
                <a:lnTo>
                  <a:pt x="1619363" y="167027"/>
                </a:lnTo>
                <a:lnTo>
                  <a:pt x="1677114" y="167027"/>
                </a:lnTo>
                <a:close/>
              </a:path>
              <a:path w="2535853" h="220086">
                <a:moveTo>
                  <a:pt x="1752174" y="70883"/>
                </a:moveTo>
                <a:lnTo>
                  <a:pt x="1754709" y="75364"/>
                </a:lnTo>
                <a:lnTo>
                  <a:pt x="1757244" y="79845"/>
                </a:lnTo>
                <a:lnTo>
                  <a:pt x="1758512" y="85496"/>
                </a:lnTo>
                <a:lnTo>
                  <a:pt x="1758512" y="151204"/>
                </a:lnTo>
                <a:lnTo>
                  <a:pt x="1757363" y="156459"/>
                </a:lnTo>
                <a:lnTo>
                  <a:pt x="1755066" y="158878"/>
                </a:lnTo>
                <a:lnTo>
                  <a:pt x="1752769" y="161297"/>
                </a:lnTo>
                <a:lnTo>
                  <a:pt x="1748728" y="162903"/>
                </a:lnTo>
                <a:lnTo>
                  <a:pt x="1742945" y="163696"/>
                </a:lnTo>
                <a:lnTo>
                  <a:pt x="1742945" y="167027"/>
                </a:lnTo>
                <a:lnTo>
                  <a:pt x="1793685" y="167027"/>
                </a:lnTo>
                <a:lnTo>
                  <a:pt x="1793685" y="163696"/>
                </a:lnTo>
                <a:lnTo>
                  <a:pt x="1788298" y="163616"/>
                </a:lnTo>
                <a:lnTo>
                  <a:pt x="1784456" y="162308"/>
                </a:lnTo>
                <a:lnTo>
                  <a:pt x="1782159" y="159770"/>
                </a:lnTo>
                <a:lnTo>
                  <a:pt x="1779861" y="157232"/>
                </a:lnTo>
                <a:lnTo>
                  <a:pt x="1778713" y="153108"/>
                </a:lnTo>
                <a:lnTo>
                  <a:pt x="1778713" y="91841"/>
                </a:lnTo>
                <a:lnTo>
                  <a:pt x="1777791" y="80423"/>
                </a:lnTo>
                <a:lnTo>
                  <a:pt x="1773554" y="68116"/>
                </a:lnTo>
                <a:lnTo>
                  <a:pt x="1765879" y="59601"/>
                </a:lnTo>
                <a:lnTo>
                  <a:pt x="1761443" y="56508"/>
                </a:lnTo>
                <a:lnTo>
                  <a:pt x="1756532" y="54961"/>
                </a:lnTo>
                <a:lnTo>
                  <a:pt x="1744490" y="54961"/>
                </a:lnTo>
                <a:lnTo>
                  <a:pt x="1738073" y="56904"/>
                </a:lnTo>
                <a:lnTo>
                  <a:pt x="1731894" y="60791"/>
                </a:lnTo>
                <a:lnTo>
                  <a:pt x="1727775" y="63329"/>
                </a:lnTo>
                <a:lnTo>
                  <a:pt x="1722071" y="68008"/>
                </a:lnTo>
                <a:lnTo>
                  <a:pt x="1714783" y="74829"/>
                </a:lnTo>
                <a:lnTo>
                  <a:pt x="1714783" y="56627"/>
                </a:lnTo>
                <a:lnTo>
                  <a:pt x="1714724" y="56072"/>
                </a:lnTo>
                <a:lnTo>
                  <a:pt x="1714486" y="55279"/>
                </a:lnTo>
                <a:lnTo>
                  <a:pt x="1713595" y="55080"/>
                </a:lnTo>
                <a:lnTo>
                  <a:pt x="1702425" y="58768"/>
                </a:lnTo>
                <a:lnTo>
                  <a:pt x="1690304" y="62734"/>
                </a:lnTo>
                <a:lnTo>
                  <a:pt x="1682620" y="65192"/>
                </a:lnTo>
                <a:lnTo>
                  <a:pt x="1679372" y="66144"/>
                </a:lnTo>
                <a:lnTo>
                  <a:pt x="1679372" y="70308"/>
                </a:lnTo>
                <a:lnTo>
                  <a:pt x="1682917" y="69872"/>
                </a:lnTo>
                <a:lnTo>
                  <a:pt x="1683649" y="69832"/>
                </a:lnTo>
                <a:lnTo>
                  <a:pt x="1689036" y="69832"/>
                </a:lnTo>
                <a:lnTo>
                  <a:pt x="1692126" y="71339"/>
                </a:lnTo>
                <a:lnTo>
                  <a:pt x="1693631" y="74353"/>
                </a:lnTo>
                <a:lnTo>
                  <a:pt x="1694582" y="76415"/>
                </a:lnTo>
                <a:lnTo>
                  <a:pt x="1695057" y="79984"/>
                </a:lnTo>
                <a:lnTo>
                  <a:pt x="1695057" y="152672"/>
                </a:lnTo>
                <a:lnTo>
                  <a:pt x="1693928" y="157371"/>
                </a:lnTo>
                <a:lnTo>
                  <a:pt x="1689413" y="161574"/>
                </a:lnTo>
                <a:lnTo>
                  <a:pt x="1685472" y="162982"/>
                </a:lnTo>
                <a:lnTo>
                  <a:pt x="1679847" y="163696"/>
                </a:lnTo>
                <a:lnTo>
                  <a:pt x="1679847" y="167027"/>
                </a:lnTo>
                <a:lnTo>
                  <a:pt x="1731775" y="167027"/>
                </a:lnTo>
                <a:lnTo>
                  <a:pt x="1731775" y="163696"/>
                </a:lnTo>
                <a:lnTo>
                  <a:pt x="1726309" y="163537"/>
                </a:lnTo>
                <a:lnTo>
                  <a:pt x="1722309" y="162486"/>
                </a:lnTo>
                <a:lnTo>
                  <a:pt x="1719774" y="160543"/>
                </a:lnTo>
                <a:lnTo>
                  <a:pt x="1717239" y="158600"/>
                </a:lnTo>
                <a:lnTo>
                  <a:pt x="1715971" y="154773"/>
                </a:lnTo>
                <a:lnTo>
                  <a:pt x="1715971" y="82442"/>
                </a:lnTo>
                <a:lnTo>
                  <a:pt x="1720249" y="78239"/>
                </a:lnTo>
                <a:lnTo>
                  <a:pt x="1723735" y="75225"/>
                </a:lnTo>
                <a:lnTo>
                  <a:pt x="1726428" y="73401"/>
                </a:lnTo>
                <a:lnTo>
                  <a:pt x="1731261" y="70229"/>
                </a:lnTo>
                <a:lnTo>
                  <a:pt x="1736014" y="68642"/>
                </a:lnTo>
                <a:lnTo>
                  <a:pt x="1747500" y="68642"/>
                </a:lnTo>
                <a:lnTo>
                  <a:pt x="1752174" y="70883"/>
                </a:lnTo>
                <a:close/>
              </a:path>
              <a:path w="2535853" h="220086">
                <a:moveTo>
                  <a:pt x="1938736" y="56865"/>
                </a:moveTo>
                <a:lnTo>
                  <a:pt x="1935884" y="56865"/>
                </a:lnTo>
                <a:lnTo>
                  <a:pt x="1937310" y="83632"/>
                </a:lnTo>
                <a:lnTo>
                  <a:pt x="1938261" y="86229"/>
                </a:lnTo>
                <a:lnTo>
                  <a:pt x="1939119" y="72157"/>
                </a:lnTo>
                <a:lnTo>
                  <a:pt x="1938736" y="56865"/>
                </a:lnTo>
                <a:lnTo>
                  <a:pt x="1937310" y="75225"/>
                </a:lnTo>
                <a:lnTo>
                  <a:pt x="1937310" y="80777"/>
                </a:lnTo>
                <a:lnTo>
                  <a:pt x="1937310" y="75225"/>
                </a:lnTo>
                <a:lnTo>
                  <a:pt x="1938736" y="56865"/>
                </a:lnTo>
                <a:close/>
              </a:path>
              <a:path w="2535853" h="220086">
                <a:moveTo>
                  <a:pt x="1942670" y="120508"/>
                </a:moveTo>
                <a:lnTo>
                  <a:pt x="1941926" y="121573"/>
                </a:lnTo>
                <a:lnTo>
                  <a:pt x="1944134" y="124170"/>
                </a:lnTo>
                <a:lnTo>
                  <a:pt x="1950025" y="114563"/>
                </a:lnTo>
                <a:lnTo>
                  <a:pt x="1942670" y="120508"/>
                </a:lnTo>
                <a:close/>
              </a:path>
              <a:path w="2535853" h="220086">
                <a:moveTo>
                  <a:pt x="2028888" y="159413"/>
                </a:moveTo>
                <a:lnTo>
                  <a:pt x="2031423" y="156320"/>
                </a:lnTo>
                <a:lnTo>
                  <a:pt x="2031423" y="150134"/>
                </a:lnTo>
                <a:lnTo>
                  <a:pt x="2028492" y="152275"/>
                </a:lnTo>
                <a:lnTo>
                  <a:pt x="2026432" y="153623"/>
                </a:lnTo>
                <a:lnTo>
                  <a:pt x="2025244" y="154179"/>
                </a:lnTo>
                <a:lnTo>
                  <a:pt x="2024055" y="154734"/>
                </a:lnTo>
                <a:lnTo>
                  <a:pt x="2022550" y="155011"/>
                </a:lnTo>
                <a:lnTo>
                  <a:pt x="2020728" y="155011"/>
                </a:lnTo>
                <a:lnTo>
                  <a:pt x="2021599" y="163934"/>
                </a:lnTo>
                <a:lnTo>
                  <a:pt x="2023473" y="163765"/>
                </a:lnTo>
                <a:lnTo>
                  <a:pt x="2026155" y="161951"/>
                </a:lnTo>
                <a:lnTo>
                  <a:pt x="2028888" y="159413"/>
                </a:lnTo>
                <a:close/>
              </a:path>
              <a:path w="2535853" h="220086">
                <a:moveTo>
                  <a:pt x="2021600" y="165037"/>
                </a:moveTo>
                <a:lnTo>
                  <a:pt x="2021599" y="167027"/>
                </a:lnTo>
                <a:lnTo>
                  <a:pt x="2075667" y="167027"/>
                </a:lnTo>
                <a:lnTo>
                  <a:pt x="2023224" y="163934"/>
                </a:lnTo>
                <a:lnTo>
                  <a:pt x="2021600" y="165037"/>
                </a:lnTo>
                <a:close/>
              </a:path>
              <a:path w="2535853" h="220086">
                <a:moveTo>
                  <a:pt x="1964166" y="153306"/>
                </a:moveTo>
                <a:lnTo>
                  <a:pt x="1961076" y="151086"/>
                </a:lnTo>
                <a:lnTo>
                  <a:pt x="1957986" y="168811"/>
                </a:lnTo>
                <a:lnTo>
                  <a:pt x="1964483" y="168811"/>
                </a:lnTo>
                <a:lnTo>
                  <a:pt x="1971335" y="166670"/>
                </a:lnTo>
                <a:lnTo>
                  <a:pt x="1978544" y="162387"/>
                </a:lnTo>
                <a:lnTo>
                  <a:pt x="1976643" y="154417"/>
                </a:lnTo>
                <a:lnTo>
                  <a:pt x="1967612" y="154417"/>
                </a:lnTo>
                <a:lnTo>
                  <a:pt x="1964166" y="153306"/>
                </a:lnTo>
                <a:close/>
              </a:path>
              <a:path w="2535853" h="220086">
                <a:moveTo>
                  <a:pt x="1947649" y="134922"/>
                </a:moveTo>
                <a:lnTo>
                  <a:pt x="1944262" y="154417"/>
                </a:lnTo>
                <a:lnTo>
                  <a:pt x="1947767" y="146763"/>
                </a:lnTo>
                <a:lnTo>
                  <a:pt x="1947767" y="137404"/>
                </a:lnTo>
                <a:lnTo>
                  <a:pt x="1947649" y="134922"/>
                </a:lnTo>
                <a:close/>
              </a:path>
              <a:path w="2535853" h="220086">
                <a:moveTo>
                  <a:pt x="1932795" y="143353"/>
                </a:moveTo>
                <a:lnTo>
                  <a:pt x="1932795" y="150729"/>
                </a:lnTo>
                <a:lnTo>
                  <a:pt x="1935290" y="156816"/>
                </a:lnTo>
                <a:lnTo>
                  <a:pt x="1935263" y="131112"/>
                </a:lnTo>
                <a:lnTo>
                  <a:pt x="1932795" y="143353"/>
                </a:lnTo>
                <a:close/>
              </a:path>
              <a:path w="2535853" h="220086">
                <a:moveTo>
                  <a:pt x="2126288" y="66977"/>
                </a:moveTo>
                <a:lnTo>
                  <a:pt x="2126288" y="70903"/>
                </a:lnTo>
                <a:lnTo>
                  <a:pt x="2126914" y="70799"/>
                </a:lnTo>
                <a:lnTo>
                  <a:pt x="2127397" y="70308"/>
                </a:lnTo>
                <a:lnTo>
                  <a:pt x="2132507" y="65906"/>
                </a:lnTo>
                <a:lnTo>
                  <a:pt x="2135431" y="63990"/>
                </a:lnTo>
                <a:lnTo>
                  <a:pt x="2126288" y="66977"/>
                </a:lnTo>
                <a:close/>
              </a:path>
              <a:path w="2535853" h="220086">
                <a:moveTo>
                  <a:pt x="2159749" y="55675"/>
                </a:moveTo>
                <a:lnTo>
                  <a:pt x="2152074" y="55675"/>
                </a:lnTo>
                <a:lnTo>
                  <a:pt x="2144390" y="58134"/>
                </a:lnTo>
                <a:lnTo>
                  <a:pt x="2137577" y="63289"/>
                </a:lnTo>
                <a:lnTo>
                  <a:pt x="2136032" y="70308"/>
                </a:lnTo>
                <a:lnTo>
                  <a:pt x="2131992" y="70308"/>
                </a:lnTo>
                <a:lnTo>
                  <a:pt x="2131675" y="75503"/>
                </a:lnTo>
                <a:lnTo>
                  <a:pt x="2134606" y="73520"/>
                </a:lnTo>
                <a:lnTo>
                  <a:pt x="2138325" y="71018"/>
                </a:lnTo>
                <a:lnTo>
                  <a:pt x="2137973" y="63210"/>
                </a:lnTo>
                <a:lnTo>
                  <a:pt x="2145934" y="60474"/>
                </a:lnTo>
                <a:lnTo>
                  <a:pt x="2149935" y="68405"/>
                </a:lnTo>
                <a:lnTo>
                  <a:pt x="2158491" y="68405"/>
                </a:lnTo>
                <a:lnTo>
                  <a:pt x="2162650" y="70759"/>
                </a:lnTo>
                <a:lnTo>
                  <a:pt x="2159917" y="55675"/>
                </a:lnTo>
                <a:lnTo>
                  <a:pt x="2161461" y="55080"/>
                </a:lnTo>
                <a:lnTo>
                  <a:pt x="2159749" y="55675"/>
                </a:lnTo>
                <a:close/>
              </a:path>
              <a:path w="2535853" h="220086">
                <a:moveTo>
                  <a:pt x="2128803" y="70506"/>
                </a:moveTo>
                <a:lnTo>
                  <a:pt x="2128070" y="78675"/>
                </a:lnTo>
                <a:lnTo>
                  <a:pt x="2131675" y="75503"/>
                </a:lnTo>
                <a:lnTo>
                  <a:pt x="2129556" y="70427"/>
                </a:lnTo>
                <a:lnTo>
                  <a:pt x="2128803" y="70506"/>
                </a:lnTo>
                <a:close/>
              </a:path>
              <a:path w="2535853" h="220086">
                <a:moveTo>
                  <a:pt x="2137973" y="63210"/>
                </a:moveTo>
                <a:lnTo>
                  <a:pt x="2138325" y="71018"/>
                </a:lnTo>
                <a:lnTo>
                  <a:pt x="2139676" y="70110"/>
                </a:lnTo>
                <a:lnTo>
                  <a:pt x="2140251" y="72866"/>
                </a:lnTo>
                <a:lnTo>
                  <a:pt x="2141716" y="74571"/>
                </a:lnTo>
                <a:lnTo>
                  <a:pt x="2144786" y="68405"/>
                </a:lnTo>
                <a:lnTo>
                  <a:pt x="2145934" y="60474"/>
                </a:lnTo>
                <a:lnTo>
                  <a:pt x="2137973" y="63210"/>
                </a:lnTo>
                <a:close/>
              </a:path>
              <a:path w="2535853" h="220086">
                <a:moveTo>
                  <a:pt x="2139676" y="70110"/>
                </a:moveTo>
                <a:lnTo>
                  <a:pt x="2138325" y="71018"/>
                </a:lnTo>
                <a:lnTo>
                  <a:pt x="2138785" y="71161"/>
                </a:lnTo>
                <a:lnTo>
                  <a:pt x="2140251" y="72866"/>
                </a:lnTo>
                <a:lnTo>
                  <a:pt x="2139676" y="70110"/>
                </a:lnTo>
                <a:close/>
              </a:path>
              <a:path w="2535853" h="220086">
                <a:moveTo>
                  <a:pt x="2161461" y="55080"/>
                </a:moveTo>
                <a:lnTo>
                  <a:pt x="2159917" y="55675"/>
                </a:lnTo>
                <a:lnTo>
                  <a:pt x="2162650" y="70759"/>
                </a:lnTo>
                <a:lnTo>
                  <a:pt x="2164032" y="71542"/>
                </a:lnTo>
                <a:lnTo>
                  <a:pt x="2164234" y="71656"/>
                </a:lnTo>
                <a:lnTo>
                  <a:pt x="2167878" y="67691"/>
                </a:lnTo>
                <a:lnTo>
                  <a:pt x="2170255" y="74650"/>
                </a:lnTo>
                <a:lnTo>
                  <a:pt x="2167165" y="78160"/>
                </a:lnTo>
                <a:lnTo>
                  <a:pt x="2168829" y="81808"/>
                </a:lnTo>
                <a:lnTo>
                  <a:pt x="2169661" y="87479"/>
                </a:lnTo>
                <a:lnTo>
                  <a:pt x="2169661" y="146446"/>
                </a:lnTo>
                <a:lnTo>
                  <a:pt x="2172216" y="157212"/>
                </a:lnTo>
                <a:lnTo>
                  <a:pt x="2174855" y="167027"/>
                </a:lnTo>
                <a:lnTo>
                  <a:pt x="2177028" y="167741"/>
                </a:lnTo>
                <a:lnTo>
                  <a:pt x="2180276" y="168851"/>
                </a:lnTo>
                <a:lnTo>
                  <a:pt x="2184118" y="169406"/>
                </a:lnTo>
                <a:lnTo>
                  <a:pt x="2188555" y="169406"/>
                </a:lnTo>
                <a:lnTo>
                  <a:pt x="2191208" y="169331"/>
                </a:lnTo>
                <a:lnTo>
                  <a:pt x="2202029" y="167027"/>
                </a:lnTo>
                <a:lnTo>
                  <a:pt x="2181108" y="161198"/>
                </a:lnTo>
                <a:lnTo>
                  <a:pt x="2176295" y="159869"/>
                </a:lnTo>
                <a:lnTo>
                  <a:pt x="2175087" y="71042"/>
                </a:lnTo>
                <a:lnTo>
                  <a:pt x="2176434" y="61267"/>
                </a:lnTo>
                <a:lnTo>
                  <a:pt x="2172473" y="63805"/>
                </a:lnTo>
                <a:lnTo>
                  <a:pt x="2173865" y="58482"/>
                </a:lnTo>
                <a:lnTo>
                  <a:pt x="2162650" y="56865"/>
                </a:lnTo>
                <a:lnTo>
                  <a:pt x="2162577" y="56211"/>
                </a:lnTo>
                <a:lnTo>
                  <a:pt x="2162551" y="55973"/>
                </a:lnTo>
                <a:lnTo>
                  <a:pt x="2162155" y="55259"/>
                </a:lnTo>
                <a:lnTo>
                  <a:pt x="2161461" y="55080"/>
                </a:lnTo>
                <a:close/>
              </a:path>
              <a:path w="2535853" h="220086">
                <a:moveTo>
                  <a:pt x="2127397" y="70308"/>
                </a:moveTo>
                <a:lnTo>
                  <a:pt x="2126914" y="70799"/>
                </a:lnTo>
                <a:lnTo>
                  <a:pt x="2127714" y="70665"/>
                </a:lnTo>
                <a:lnTo>
                  <a:pt x="2132507" y="65906"/>
                </a:lnTo>
                <a:lnTo>
                  <a:pt x="2127397" y="70308"/>
                </a:lnTo>
                <a:close/>
              </a:path>
              <a:path w="2535853" h="220086">
                <a:moveTo>
                  <a:pt x="2163006" y="145137"/>
                </a:moveTo>
                <a:lnTo>
                  <a:pt x="2163006" y="81808"/>
                </a:lnTo>
                <a:lnTo>
                  <a:pt x="2165423" y="78259"/>
                </a:lnTo>
                <a:lnTo>
                  <a:pt x="2166760" y="77260"/>
                </a:lnTo>
                <a:lnTo>
                  <a:pt x="2167165" y="78160"/>
                </a:lnTo>
                <a:lnTo>
                  <a:pt x="2170255" y="74650"/>
                </a:lnTo>
                <a:lnTo>
                  <a:pt x="2167878" y="67691"/>
                </a:lnTo>
                <a:lnTo>
                  <a:pt x="2164234" y="71656"/>
                </a:lnTo>
                <a:lnTo>
                  <a:pt x="2164032" y="71542"/>
                </a:lnTo>
                <a:lnTo>
                  <a:pt x="2162650" y="72925"/>
                </a:lnTo>
                <a:lnTo>
                  <a:pt x="2159679" y="163061"/>
                </a:lnTo>
                <a:lnTo>
                  <a:pt x="2163006" y="162043"/>
                </a:lnTo>
                <a:lnTo>
                  <a:pt x="2163006" y="158580"/>
                </a:lnTo>
                <a:lnTo>
                  <a:pt x="2165124" y="160779"/>
                </a:lnTo>
                <a:lnTo>
                  <a:pt x="2168136" y="154555"/>
                </a:lnTo>
                <a:lnTo>
                  <a:pt x="2165066" y="150530"/>
                </a:lnTo>
                <a:lnTo>
                  <a:pt x="2163006" y="145137"/>
                </a:lnTo>
                <a:close/>
              </a:path>
              <a:path w="2535853" h="220086">
                <a:moveTo>
                  <a:pt x="2189149" y="154099"/>
                </a:moveTo>
                <a:lnTo>
                  <a:pt x="2189149" y="99098"/>
                </a:lnTo>
                <a:lnTo>
                  <a:pt x="2189115" y="95557"/>
                </a:lnTo>
                <a:lnTo>
                  <a:pt x="2188044" y="81316"/>
                </a:lnTo>
                <a:lnTo>
                  <a:pt x="2186653" y="161198"/>
                </a:lnTo>
                <a:lnTo>
                  <a:pt x="2190397" y="157926"/>
                </a:lnTo>
                <a:lnTo>
                  <a:pt x="2189149" y="154099"/>
                </a:lnTo>
                <a:close/>
              </a:path>
              <a:path w="2535853" h="220086">
                <a:moveTo>
                  <a:pt x="2186653" y="161198"/>
                </a:moveTo>
                <a:lnTo>
                  <a:pt x="2188044" y="81316"/>
                </a:lnTo>
                <a:lnTo>
                  <a:pt x="2185465" y="71260"/>
                </a:lnTo>
                <a:lnTo>
                  <a:pt x="2184429" y="69237"/>
                </a:lnTo>
                <a:lnTo>
                  <a:pt x="2180435" y="69237"/>
                </a:lnTo>
                <a:lnTo>
                  <a:pt x="2176434" y="61267"/>
                </a:lnTo>
                <a:lnTo>
                  <a:pt x="2175087" y="71042"/>
                </a:lnTo>
                <a:lnTo>
                  <a:pt x="2176295" y="159869"/>
                </a:lnTo>
                <a:lnTo>
                  <a:pt x="2181108" y="161198"/>
                </a:lnTo>
                <a:lnTo>
                  <a:pt x="2202029" y="167027"/>
                </a:lnTo>
                <a:lnTo>
                  <a:pt x="2199883" y="163299"/>
                </a:lnTo>
                <a:lnTo>
                  <a:pt x="2195387" y="161971"/>
                </a:lnTo>
                <a:lnTo>
                  <a:pt x="2195209" y="161198"/>
                </a:lnTo>
                <a:lnTo>
                  <a:pt x="2194433" y="161198"/>
                </a:lnTo>
                <a:lnTo>
                  <a:pt x="2192892" y="159948"/>
                </a:lnTo>
                <a:lnTo>
                  <a:pt x="2190397" y="157926"/>
                </a:lnTo>
                <a:lnTo>
                  <a:pt x="2186653" y="161198"/>
                </a:lnTo>
                <a:close/>
              </a:path>
              <a:path w="2535853" h="220086">
                <a:moveTo>
                  <a:pt x="2169661" y="153029"/>
                </a:moveTo>
                <a:lnTo>
                  <a:pt x="2169119" y="155196"/>
                </a:lnTo>
                <a:lnTo>
                  <a:pt x="2168136" y="154555"/>
                </a:lnTo>
                <a:lnTo>
                  <a:pt x="2165124" y="160779"/>
                </a:lnTo>
                <a:lnTo>
                  <a:pt x="2164214" y="161673"/>
                </a:lnTo>
                <a:lnTo>
                  <a:pt x="2163006" y="162043"/>
                </a:lnTo>
                <a:lnTo>
                  <a:pt x="2159679" y="163061"/>
                </a:lnTo>
                <a:lnTo>
                  <a:pt x="2162650" y="72925"/>
                </a:lnTo>
                <a:lnTo>
                  <a:pt x="2162650" y="70759"/>
                </a:lnTo>
                <a:lnTo>
                  <a:pt x="2158491" y="68405"/>
                </a:lnTo>
                <a:lnTo>
                  <a:pt x="2149935" y="68405"/>
                </a:lnTo>
                <a:lnTo>
                  <a:pt x="2145934" y="60474"/>
                </a:lnTo>
                <a:lnTo>
                  <a:pt x="2144786" y="68405"/>
                </a:lnTo>
                <a:lnTo>
                  <a:pt x="2141716" y="74571"/>
                </a:lnTo>
                <a:lnTo>
                  <a:pt x="2142449" y="78437"/>
                </a:lnTo>
                <a:lnTo>
                  <a:pt x="2152787" y="167027"/>
                </a:lnTo>
                <a:lnTo>
                  <a:pt x="2152787" y="163696"/>
                </a:lnTo>
                <a:lnTo>
                  <a:pt x="2163006" y="167027"/>
                </a:lnTo>
                <a:lnTo>
                  <a:pt x="2171958" y="166075"/>
                </a:lnTo>
                <a:lnTo>
                  <a:pt x="2167284" y="163022"/>
                </a:lnTo>
                <a:lnTo>
                  <a:pt x="2166393" y="159532"/>
                </a:lnTo>
                <a:lnTo>
                  <a:pt x="2168571" y="157391"/>
                </a:lnTo>
                <a:lnTo>
                  <a:pt x="2171958" y="166075"/>
                </a:lnTo>
                <a:lnTo>
                  <a:pt x="2174855" y="167027"/>
                </a:lnTo>
                <a:lnTo>
                  <a:pt x="2172216" y="157212"/>
                </a:lnTo>
                <a:lnTo>
                  <a:pt x="2169661" y="146446"/>
                </a:lnTo>
                <a:lnTo>
                  <a:pt x="2169661" y="153029"/>
                </a:lnTo>
                <a:close/>
              </a:path>
              <a:path w="2535853" h="220086">
                <a:moveTo>
                  <a:pt x="2195209" y="161198"/>
                </a:moveTo>
                <a:lnTo>
                  <a:pt x="2195387" y="161971"/>
                </a:lnTo>
                <a:lnTo>
                  <a:pt x="2199883" y="163299"/>
                </a:lnTo>
                <a:lnTo>
                  <a:pt x="2202029" y="167027"/>
                </a:lnTo>
                <a:lnTo>
                  <a:pt x="2206379" y="167027"/>
                </a:lnTo>
                <a:lnTo>
                  <a:pt x="2206379" y="165089"/>
                </a:lnTo>
                <a:lnTo>
                  <a:pt x="2203654" y="166681"/>
                </a:lnTo>
                <a:lnTo>
                  <a:pt x="2206379" y="163934"/>
                </a:lnTo>
                <a:lnTo>
                  <a:pt x="2202517" y="156935"/>
                </a:lnTo>
                <a:lnTo>
                  <a:pt x="2195209" y="161198"/>
                </a:lnTo>
                <a:close/>
              </a:path>
              <a:path w="2535853" h="220086">
                <a:moveTo>
                  <a:pt x="2206379" y="163934"/>
                </a:moveTo>
                <a:lnTo>
                  <a:pt x="2203654" y="166681"/>
                </a:lnTo>
                <a:lnTo>
                  <a:pt x="2206379" y="165089"/>
                </a:lnTo>
                <a:lnTo>
                  <a:pt x="2214672" y="160242"/>
                </a:lnTo>
                <a:lnTo>
                  <a:pt x="2224263" y="150015"/>
                </a:lnTo>
                <a:lnTo>
                  <a:pt x="2228488" y="143621"/>
                </a:lnTo>
                <a:lnTo>
                  <a:pt x="2234030" y="132045"/>
                </a:lnTo>
                <a:lnTo>
                  <a:pt x="2237355" y="119781"/>
                </a:lnTo>
                <a:lnTo>
                  <a:pt x="2238463" y="106830"/>
                </a:lnTo>
                <a:lnTo>
                  <a:pt x="2238435" y="104510"/>
                </a:lnTo>
                <a:lnTo>
                  <a:pt x="2236883" y="90463"/>
                </a:lnTo>
                <a:lnTo>
                  <a:pt x="2232951" y="78488"/>
                </a:lnTo>
                <a:lnTo>
                  <a:pt x="2226639" y="68583"/>
                </a:lnTo>
                <a:lnTo>
                  <a:pt x="2221892" y="63697"/>
                </a:lnTo>
                <a:lnTo>
                  <a:pt x="2210899" y="56878"/>
                </a:lnTo>
                <a:lnTo>
                  <a:pt x="2198417" y="54605"/>
                </a:lnTo>
                <a:lnTo>
                  <a:pt x="2190891" y="54605"/>
                </a:lnTo>
                <a:lnTo>
                  <a:pt x="2183564" y="56825"/>
                </a:lnTo>
                <a:lnTo>
                  <a:pt x="2183233" y="66902"/>
                </a:lnTo>
                <a:lnTo>
                  <a:pt x="2176746" y="61072"/>
                </a:lnTo>
                <a:lnTo>
                  <a:pt x="2173865" y="58482"/>
                </a:lnTo>
                <a:lnTo>
                  <a:pt x="2172473" y="63805"/>
                </a:lnTo>
                <a:lnTo>
                  <a:pt x="2176434" y="61267"/>
                </a:lnTo>
                <a:lnTo>
                  <a:pt x="2180435" y="69237"/>
                </a:lnTo>
                <a:lnTo>
                  <a:pt x="2194615" y="69237"/>
                </a:lnTo>
                <a:lnTo>
                  <a:pt x="2201923" y="72846"/>
                </a:lnTo>
                <a:lnTo>
                  <a:pt x="2208221" y="80063"/>
                </a:lnTo>
                <a:lnTo>
                  <a:pt x="2212412" y="86279"/>
                </a:lnTo>
                <a:lnTo>
                  <a:pt x="2216354" y="97990"/>
                </a:lnTo>
                <a:lnTo>
                  <a:pt x="2217668" y="112779"/>
                </a:lnTo>
                <a:lnTo>
                  <a:pt x="2216798" y="125945"/>
                </a:lnTo>
                <a:lnTo>
                  <a:pt x="2213772" y="138376"/>
                </a:lnTo>
                <a:lnTo>
                  <a:pt x="2208577" y="148409"/>
                </a:lnTo>
                <a:lnTo>
                  <a:pt x="2202517" y="156935"/>
                </a:lnTo>
                <a:lnTo>
                  <a:pt x="2206379" y="163934"/>
                </a:lnTo>
                <a:close/>
              </a:path>
              <a:path w="2535853" h="220086">
                <a:moveTo>
                  <a:pt x="2168571" y="157391"/>
                </a:moveTo>
                <a:lnTo>
                  <a:pt x="2166393" y="159532"/>
                </a:lnTo>
                <a:lnTo>
                  <a:pt x="2167284" y="163022"/>
                </a:lnTo>
                <a:lnTo>
                  <a:pt x="2171958" y="166075"/>
                </a:lnTo>
                <a:lnTo>
                  <a:pt x="2168571" y="157391"/>
                </a:lnTo>
                <a:close/>
              </a:path>
              <a:path w="2535853" h="220086">
                <a:moveTo>
                  <a:pt x="2184039" y="220086"/>
                </a:moveTo>
                <a:lnTo>
                  <a:pt x="2184039" y="215922"/>
                </a:lnTo>
                <a:lnTo>
                  <a:pt x="2175246" y="215287"/>
                </a:lnTo>
                <a:lnTo>
                  <a:pt x="2169542" y="214058"/>
                </a:lnTo>
                <a:lnTo>
                  <a:pt x="2166927" y="212234"/>
                </a:lnTo>
                <a:lnTo>
                  <a:pt x="2164313" y="210410"/>
                </a:lnTo>
                <a:lnTo>
                  <a:pt x="2163006" y="205492"/>
                </a:lnTo>
                <a:lnTo>
                  <a:pt x="2163006" y="167027"/>
                </a:lnTo>
                <a:lnTo>
                  <a:pt x="2152787" y="163696"/>
                </a:lnTo>
                <a:lnTo>
                  <a:pt x="2152787" y="167027"/>
                </a:lnTo>
                <a:lnTo>
                  <a:pt x="2142449" y="78437"/>
                </a:lnTo>
                <a:lnTo>
                  <a:pt x="2142449" y="204461"/>
                </a:lnTo>
                <a:lnTo>
                  <a:pt x="2141439" y="208704"/>
                </a:lnTo>
                <a:lnTo>
                  <a:pt x="2139419" y="211401"/>
                </a:lnTo>
                <a:lnTo>
                  <a:pt x="2137399" y="214098"/>
                </a:lnTo>
                <a:lnTo>
                  <a:pt x="2132665" y="215684"/>
                </a:lnTo>
                <a:lnTo>
                  <a:pt x="2125219" y="216160"/>
                </a:lnTo>
                <a:lnTo>
                  <a:pt x="2125219" y="220086"/>
                </a:lnTo>
                <a:lnTo>
                  <a:pt x="2184039" y="220086"/>
                </a:lnTo>
                <a:close/>
              </a:path>
              <a:path w="2535853" h="220086">
                <a:moveTo>
                  <a:pt x="2374245" y="167027"/>
                </a:moveTo>
                <a:lnTo>
                  <a:pt x="2374245" y="163696"/>
                </a:lnTo>
                <a:lnTo>
                  <a:pt x="2366798" y="163141"/>
                </a:lnTo>
                <a:lnTo>
                  <a:pt x="2361887" y="161852"/>
                </a:lnTo>
                <a:lnTo>
                  <a:pt x="2359510" y="159830"/>
                </a:lnTo>
                <a:lnTo>
                  <a:pt x="2357134" y="157807"/>
                </a:lnTo>
                <a:lnTo>
                  <a:pt x="2355945" y="153346"/>
                </a:lnTo>
                <a:lnTo>
                  <a:pt x="2355945" y="2220"/>
                </a:lnTo>
                <a:lnTo>
                  <a:pt x="2355886" y="1189"/>
                </a:lnTo>
                <a:lnTo>
                  <a:pt x="2355648" y="237"/>
                </a:lnTo>
                <a:lnTo>
                  <a:pt x="2354757" y="0"/>
                </a:lnTo>
                <a:lnTo>
                  <a:pt x="2352340" y="761"/>
                </a:lnTo>
                <a:lnTo>
                  <a:pt x="2338972" y="4882"/>
                </a:lnTo>
                <a:lnTo>
                  <a:pt x="2326905" y="8435"/>
                </a:lnTo>
                <a:lnTo>
                  <a:pt x="2316137" y="11420"/>
                </a:lnTo>
                <a:lnTo>
                  <a:pt x="2316137" y="15346"/>
                </a:lnTo>
                <a:lnTo>
                  <a:pt x="2321069" y="14275"/>
                </a:lnTo>
                <a:lnTo>
                  <a:pt x="2323584" y="13918"/>
                </a:lnTo>
                <a:lnTo>
                  <a:pt x="2329526" y="13918"/>
                </a:lnTo>
                <a:lnTo>
                  <a:pt x="2332734" y="15584"/>
                </a:lnTo>
                <a:lnTo>
                  <a:pt x="2334318" y="18915"/>
                </a:lnTo>
                <a:lnTo>
                  <a:pt x="2335190" y="20898"/>
                </a:lnTo>
                <a:lnTo>
                  <a:pt x="2335625" y="24506"/>
                </a:lnTo>
                <a:lnTo>
                  <a:pt x="2335625" y="152553"/>
                </a:lnTo>
                <a:lnTo>
                  <a:pt x="2334318" y="156974"/>
                </a:lnTo>
                <a:lnTo>
                  <a:pt x="2331704" y="159235"/>
                </a:lnTo>
                <a:lnTo>
                  <a:pt x="2329090" y="161495"/>
                </a:lnTo>
                <a:lnTo>
                  <a:pt x="2324099" y="162982"/>
                </a:lnTo>
                <a:lnTo>
                  <a:pt x="2316732" y="163696"/>
                </a:lnTo>
                <a:lnTo>
                  <a:pt x="2316732" y="167027"/>
                </a:lnTo>
                <a:lnTo>
                  <a:pt x="2374245" y="167027"/>
                </a:lnTo>
                <a:close/>
              </a:path>
              <a:path w="2535853" h="220086">
                <a:moveTo>
                  <a:pt x="2466337" y="68127"/>
                </a:moveTo>
                <a:lnTo>
                  <a:pt x="2473229" y="64122"/>
                </a:lnTo>
                <a:lnTo>
                  <a:pt x="2491371" y="64122"/>
                </a:lnTo>
                <a:lnTo>
                  <a:pt x="2497867" y="67612"/>
                </a:lnTo>
                <a:lnTo>
                  <a:pt x="2501749" y="74591"/>
                </a:lnTo>
                <a:lnTo>
                  <a:pt x="2503887" y="78477"/>
                </a:lnTo>
                <a:lnTo>
                  <a:pt x="2505392" y="84386"/>
                </a:lnTo>
                <a:lnTo>
                  <a:pt x="2506264" y="92317"/>
                </a:lnTo>
                <a:lnTo>
                  <a:pt x="2456118" y="92317"/>
                </a:lnTo>
                <a:lnTo>
                  <a:pt x="2457227" y="85813"/>
                </a:lnTo>
                <a:lnTo>
                  <a:pt x="2452316" y="72806"/>
                </a:lnTo>
                <a:lnTo>
                  <a:pt x="2448955" y="77319"/>
                </a:lnTo>
                <a:lnTo>
                  <a:pt x="2442966" y="88466"/>
                </a:lnTo>
                <a:lnTo>
                  <a:pt x="2439373" y="100723"/>
                </a:lnTo>
                <a:lnTo>
                  <a:pt x="2438175" y="114087"/>
                </a:lnTo>
                <a:lnTo>
                  <a:pt x="2438227" y="116942"/>
                </a:lnTo>
                <a:lnTo>
                  <a:pt x="2439905" y="129951"/>
                </a:lnTo>
                <a:lnTo>
                  <a:pt x="2443948" y="141966"/>
                </a:lnTo>
                <a:lnTo>
                  <a:pt x="2450355" y="152989"/>
                </a:lnTo>
                <a:lnTo>
                  <a:pt x="2459783" y="162503"/>
                </a:lnTo>
                <a:lnTo>
                  <a:pt x="2471220" y="168037"/>
                </a:lnTo>
                <a:lnTo>
                  <a:pt x="2484875" y="169882"/>
                </a:lnTo>
                <a:lnTo>
                  <a:pt x="2495172" y="168891"/>
                </a:lnTo>
                <a:lnTo>
                  <a:pt x="2507174" y="164638"/>
                </a:lnTo>
                <a:lnTo>
                  <a:pt x="2517612" y="157034"/>
                </a:lnTo>
                <a:lnTo>
                  <a:pt x="2523519" y="150761"/>
                </a:lnTo>
                <a:lnTo>
                  <a:pt x="2530916" y="140246"/>
                </a:lnTo>
                <a:lnTo>
                  <a:pt x="2535853" y="129077"/>
                </a:lnTo>
                <a:lnTo>
                  <a:pt x="2531693" y="127649"/>
                </a:lnTo>
                <a:lnTo>
                  <a:pt x="2526861" y="135660"/>
                </a:lnTo>
                <a:lnTo>
                  <a:pt x="2521593" y="141846"/>
                </a:lnTo>
                <a:lnTo>
                  <a:pt x="2515889" y="146208"/>
                </a:lnTo>
                <a:lnTo>
                  <a:pt x="2510186" y="150570"/>
                </a:lnTo>
                <a:lnTo>
                  <a:pt x="2503174" y="152751"/>
                </a:lnTo>
                <a:lnTo>
                  <a:pt x="2494856" y="152751"/>
                </a:lnTo>
                <a:lnTo>
                  <a:pt x="2490590" y="152501"/>
                </a:lnTo>
                <a:lnTo>
                  <a:pt x="2478587" y="148649"/>
                </a:lnTo>
                <a:lnTo>
                  <a:pt x="2468120" y="140141"/>
                </a:lnTo>
                <a:lnTo>
                  <a:pt x="2466065" y="137608"/>
                </a:lnTo>
                <a:lnTo>
                  <a:pt x="2460753" y="127777"/>
                </a:lnTo>
                <a:lnTo>
                  <a:pt x="2457279" y="115218"/>
                </a:lnTo>
                <a:lnTo>
                  <a:pt x="2455643" y="99930"/>
                </a:lnTo>
                <a:lnTo>
                  <a:pt x="2531099" y="99930"/>
                </a:lnTo>
                <a:lnTo>
                  <a:pt x="2530120" y="88807"/>
                </a:lnTo>
                <a:lnTo>
                  <a:pt x="2525949" y="76661"/>
                </a:lnTo>
                <a:lnTo>
                  <a:pt x="2518503" y="67037"/>
                </a:lnTo>
                <a:lnTo>
                  <a:pt x="2513428" y="62951"/>
                </a:lnTo>
                <a:lnTo>
                  <a:pt x="2501964" y="57316"/>
                </a:lnTo>
                <a:lnTo>
                  <a:pt x="2489153" y="55437"/>
                </a:lnTo>
                <a:lnTo>
                  <a:pt x="2486261" y="55510"/>
                </a:lnTo>
                <a:lnTo>
                  <a:pt x="2473282" y="57897"/>
                </a:lnTo>
                <a:lnTo>
                  <a:pt x="2466337" y="68127"/>
                </a:lnTo>
                <a:close/>
              </a:path>
              <a:path w="2535853" h="220086">
                <a:moveTo>
                  <a:pt x="2461967" y="63663"/>
                </a:moveTo>
                <a:lnTo>
                  <a:pt x="2452316" y="72806"/>
                </a:lnTo>
                <a:lnTo>
                  <a:pt x="2457227" y="85813"/>
                </a:lnTo>
                <a:lnTo>
                  <a:pt x="2459049" y="80420"/>
                </a:lnTo>
                <a:lnTo>
                  <a:pt x="2461584" y="76137"/>
                </a:lnTo>
                <a:lnTo>
                  <a:pt x="2466337" y="68127"/>
                </a:lnTo>
                <a:lnTo>
                  <a:pt x="2473282" y="57897"/>
                </a:lnTo>
                <a:lnTo>
                  <a:pt x="2461967" y="63663"/>
                </a:lnTo>
                <a:close/>
              </a:path>
              <a:path w="2535853" h="220086">
                <a:moveTo>
                  <a:pt x="2171958" y="166075"/>
                </a:moveTo>
                <a:lnTo>
                  <a:pt x="2163006" y="167027"/>
                </a:lnTo>
                <a:lnTo>
                  <a:pt x="2174855" y="167027"/>
                </a:lnTo>
                <a:lnTo>
                  <a:pt x="2171958" y="166075"/>
                </a:lnTo>
                <a:close/>
              </a:path>
              <a:path w="2535853" h="220086">
                <a:moveTo>
                  <a:pt x="2183233" y="66902"/>
                </a:moveTo>
                <a:lnTo>
                  <a:pt x="2183564" y="56825"/>
                </a:lnTo>
                <a:lnTo>
                  <a:pt x="2176746" y="61072"/>
                </a:lnTo>
                <a:lnTo>
                  <a:pt x="2183233" y="66902"/>
                </a:lnTo>
                <a:close/>
              </a:path>
              <a:path w="2535853" h="220086">
                <a:moveTo>
                  <a:pt x="2162650" y="56865"/>
                </a:moveTo>
                <a:lnTo>
                  <a:pt x="2173865" y="58482"/>
                </a:lnTo>
                <a:lnTo>
                  <a:pt x="2162577" y="56211"/>
                </a:lnTo>
                <a:lnTo>
                  <a:pt x="2162650" y="56865"/>
                </a:lnTo>
                <a:close/>
              </a:path>
              <a:path w="2535853" h="220086">
                <a:moveTo>
                  <a:pt x="2132507" y="65906"/>
                </a:moveTo>
                <a:lnTo>
                  <a:pt x="2130309" y="70348"/>
                </a:lnTo>
                <a:lnTo>
                  <a:pt x="2131120" y="70308"/>
                </a:lnTo>
                <a:lnTo>
                  <a:pt x="2132507" y="65906"/>
                </a:lnTo>
                <a:close/>
              </a:path>
              <a:path w="2535853" h="220086">
                <a:moveTo>
                  <a:pt x="2038711" y="153941"/>
                </a:moveTo>
                <a:lnTo>
                  <a:pt x="2037127" y="158541"/>
                </a:lnTo>
                <a:lnTo>
                  <a:pt x="2033958" y="160841"/>
                </a:lnTo>
                <a:lnTo>
                  <a:pt x="2031898" y="162348"/>
                </a:lnTo>
                <a:lnTo>
                  <a:pt x="2027779" y="163379"/>
                </a:lnTo>
                <a:lnTo>
                  <a:pt x="2023473" y="163765"/>
                </a:lnTo>
                <a:lnTo>
                  <a:pt x="2021599" y="163934"/>
                </a:lnTo>
                <a:lnTo>
                  <a:pt x="2020728" y="155011"/>
                </a:lnTo>
                <a:lnTo>
                  <a:pt x="2017480" y="155011"/>
                </a:lnTo>
                <a:lnTo>
                  <a:pt x="2015341" y="153465"/>
                </a:lnTo>
                <a:lnTo>
                  <a:pt x="2014311" y="150372"/>
                </a:lnTo>
                <a:lnTo>
                  <a:pt x="2013678" y="148627"/>
                </a:lnTo>
                <a:lnTo>
                  <a:pt x="2013361" y="145455"/>
                </a:lnTo>
                <a:lnTo>
                  <a:pt x="2013361" y="82680"/>
                </a:lnTo>
                <a:lnTo>
                  <a:pt x="2011895" y="74710"/>
                </a:lnTo>
                <a:lnTo>
                  <a:pt x="2008964" y="69237"/>
                </a:lnTo>
                <a:lnTo>
                  <a:pt x="2003522" y="62297"/>
                </a:lnTo>
                <a:lnTo>
                  <a:pt x="1992612" y="56260"/>
                </a:lnTo>
                <a:lnTo>
                  <a:pt x="1977712" y="54248"/>
                </a:lnTo>
                <a:lnTo>
                  <a:pt x="1970414" y="54586"/>
                </a:lnTo>
                <a:lnTo>
                  <a:pt x="1959333" y="65430"/>
                </a:lnTo>
                <a:lnTo>
                  <a:pt x="1962977" y="63289"/>
                </a:lnTo>
                <a:lnTo>
                  <a:pt x="1966621" y="61227"/>
                </a:lnTo>
                <a:lnTo>
                  <a:pt x="1970463" y="60196"/>
                </a:lnTo>
                <a:lnTo>
                  <a:pt x="1982980" y="60196"/>
                </a:lnTo>
                <a:lnTo>
                  <a:pt x="1988565" y="62853"/>
                </a:lnTo>
                <a:lnTo>
                  <a:pt x="1991259" y="68167"/>
                </a:lnTo>
                <a:lnTo>
                  <a:pt x="1992843" y="71339"/>
                </a:lnTo>
                <a:lnTo>
                  <a:pt x="1993635" y="76970"/>
                </a:lnTo>
                <a:lnTo>
                  <a:pt x="1993635" y="95172"/>
                </a:lnTo>
                <a:lnTo>
                  <a:pt x="1981337" y="99907"/>
                </a:lnTo>
                <a:lnTo>
                  <a:pt x="1967820" y="105517"/>
                </a:lnTo>
                <a:lnTo>
                  <a:pt x="1957383" y="110402"/>
                </a:lnTo>
                <a:lnTo>
                  <a:pt x="1950025" y="114563"/>
                </a:lnTo>
                <a:lnTo>
                  <a:pt x="1951174" y="168811"/>
                </a:lnTo>
                <a:lnTo>
                  <a:pt x="1957986" y="168811"/>
                </a:lnTo>
                <a:lnTo>
                  <a:pt x="1961076" y="151086"/>
                </a:lnTo>
                <a:lnTo>
                  <a:pt x="1956323" y="147675"/>
                </a:lnTo>
                <a:lnTo>
                  <a:pt x="1953946" y="142361"/>
                </a:lnTo>
                <a:lnTo>
                  <a:pt x="1953946" y="135144"/>
                </a:lnTo>
                <a:lnTo>
                  <a:pt x="1954277" y="131462"/>
                </a:lnTo>
                <a:lnTo>
                  <a:pt x="1959496" y="120758"/>
                </a:lnTo>
                <a:lnTo>
                  <a:pt x="1971058" y="111113"/>
                </a:lnTo>
                <a:lnTo>
                  <a:pt x="1976999" y="107465"/>
                </a:lnTo>
                <a:lnTo>
                  <a:pt x="1984525" y="104134"/>
                </a:lnTo>
                <a:lnTo>
                  <a:pt x="1993635" y="101120"/>
                </a:lnTo>
                <a:lnTo>
                  <a:pt x="1993635" y="143353"/>
                </a:lnTo>
                <a:lnTo>
                  <a:pt x="1991239" y="147080"/>
                </a:lnTo>
                <a:lnTo>
                  <a:pt x="1986446" y="150015"/>
                </a:lnTo>
                <a:lnTo>
                  <a:pt x="1981653" y="152949"/>
                </a:lnTo>
                <a:lnTo>
                  <a:pt x="1976643" y="154417"/>
                </a:lnTo>
                <a:lnTo>
                  <a:pt x="1978544" y="162387"/>
                </a:lnTo>
                <a:lnTo>
                  <a:pt x="1982822" y="159849"/>
                </a:lnTo>
                <a:lnTo>
                  <a:pt x="1987971" y="155963"/>
                </a:lnTo>
                <a:lnTo>
                  <a:pt x="1993992" y="150729"/>
                </a:lnTo>
                <a:lnTo>
                  <a:pt x="1994229" y="155567"/>
                </a:lnTo>
                <a:lnTo>
                  <a:pt x="1995556" y="159730"/>
                </a:lnTo>
                <a:lnTo>
                  <a:pt x="1997972" y="163220"/>
                </a:lnTo>
                <a:lnTo>
                  <a:pt x="2000389" y="166710"/>
                </a:lnTo>
                <a:lnTo>
                  <a:pt x="2004290" y="168454"/>
                </a:lnTo>
                <a:lnTo>
                  <a:pt x="2014272" y="168454"/>
                </a:lnTo>
                <a:lnTo>
                  <a:pt x="2018787" y="166948"/>
                </a:lnTo>
                <a:lnTo>
                  <a:pt x="2021600" y="165037"/>
                </a:lnTo>
                <a:lnTo>
                  <a:pt x="2023224" y="163934"/>
                </a:lnTo>
                <a:lnTo>
                  <a:pt x="2075667" y="167027"/>
                </a:lnTo>
                <a:lnTo>
                  <a:pt x="2075667" y="163934"/>
                </a:lnTo>
                <a:lnTo>
                  <a:pt x="2068616" y="163854"/>
                </a:lnTo>
                <a:lnTo>
                  <a:pt x="2064041" y="162665"/>
                </a:lnTo>
                <a:lnTo>
                  <a:pt x="2061942" y="160365"/>
                </a:lnTo>
                <a:lnTo>
                  <a:pt x="2059843" y="158065"/>
                </a:lnTo>
                <a:lnTo>
                  <a:pt x="2058793" y="153901"/>
                </a:lnTo>
                <a:lnTo>
                  <a:pt x="2058793" y="82799"/>
                </a:lnTo>
                <a:lnTo>
                  <a:pt x="2062358" y="78517"/>
                </a:lnTo>
                <a:lnTo>
                  <a:pt x="2066478" y="75047"/>
                </a:lnTo>
                <a:lnTo>
                  <a:pt x="2071151" y="72390"/>
                </a:lnTo>
                <a:lnTo>
                  <a:pt x="2075825" y="69733"/>
                </a:lnTo>
                <a:lnTo>
                  <a:pt x="2080578" y="68405"/>
                </a:lnTo>
                <a:lnTo>
                  <a:pt x="2093887" y="68405"/>
                </a:lnTo>
                <a:lnTo>
                  <a:pt x="2099433" y="72291"/>
                </a:lnTo>
                <a:lnTo>
                  <a:pt x="2102047" y="80063"/>
                </a:lnTo>
                <a:lnTo>
                  <a:pt x="2103631" y="84663"/>
                </a:lnTo>
                <a:lnTo>
                  <a:pt x="2104424" y="93070"/>
                </a:lnTo>
                <a:lnTo>
                  <a:pt x="2104424" y="149143"/>
                </a:lnTo>
                <a:lnTo>
                  <a:pt x="2103394" y="155765"/>
                </a:lnTo>
                <a:lnTo>
                  <a:pt x="2101334" y="158461"/>
                </a:lnTo>
                <a:lnTo>
                  <a:pt x="2099274" y="161158"/>
                </a:lnTo>
                <a:lnTo>
                  <a:pt x="2094482" y="162982"/>
                </a:lnTo>
                <a:lnTo>
                  <a:pt x="2086956" y="163934"/>
                </a:lnTo>
                <a:lnTo>
                  <a:pt x="2086956" y="167027"/>
                </a:lnTo>
                <a:lnTo>
                  <a:pt x="2141498" y="167027"/>
                </a:lnTo>
                <a:lnTo>
                  <a:pt x="2141498" y="163934"/>
                </a:lnTo>
                <a:lnTo>
                  <a:pt x="2134210" y="163696"/>
                </a:lnTo>
                <a:lnTo>
                  <a:pt x="2129437" y="161911"/>
                </a:lnTo>
                <a:lnTo>
                  <a:pt x="2127179" y="158580"/>
                </a:lnTo>
                <a:lnTo>
                  <a:pt x="2124921" y="155249"/>
                </a:lnTo>
                <a:lnTo>
                  <a:pt x="2123793" y="150372"/>
                </a:lnTo>
                <a:lnTo>
                  <a:pt x="2123793" y="83037"/>
                </a:lnTo>
                <a:lnTo>
                  <a:pt x="2128070" y="78675"/>
                </a:lnTo>
                <a:lnTo>
                  <a:pt x="2128803" y="70506"/>
                </a:lnTo>
                <a:lnTo>
                  <a:pt x="2129556" y="70427"/>
                </a:lnTo>
                <a:lnTo>
                  <a:pt x="2131675" y="75503"/>
                </a:lnTo>
                <a:lnTo>
                  <a:pt x="2131992" y="70308"/>
                </a:lnTo>
                <a:lnTo>
                  <a:pt x="2136032" y="70308"/>
                </a:lnTo>
                <a:lnTo>
                  <a:pt x="2137577" y="63289"/>
                </a:lnTo>
                <a:lnTo>
                  <a:pt x="2144390" y="58134"/>
                </a:lnTo>
                <a:lnTo>
                  <a:pt x="2136864" y="63051"/>
                </a:lnTo>
                <a:lnTo>
                  <a:pt x="2135431" y="63990"/>
                </a:lnTo>
                <a:lnTo>
                  <a:pt x="2132507" y="65906"/>
                </a:lnTo>
                <a:lnTo>
                  <a:pt x="2131120" y="70308"/>
                </a:lnTo>
                <a:lnTo>
                  <a:pt x="2130309" y="70348"/>
                </a:lnTo>
                <a:lnTo>
                  <a:pt x="2132507" y="65906"/>
                </a:lnTo>
                <a:lnTo>
                  <a:pt x="2127714" y="70665"/>
                </a:lnTo>
                <a:lnTo>
                  <a:pt x="2126914" y="70799"/>
                </a:lnTo>
                <a:lnTo>
                  <a:pt x="2121535" y="76256"/>
                </a:lnTo>
                <a:lnTo>
                  <a:pt x="2119871" y="71101"/>
                </a:lnTo>
                <a:lnTo>
                  <a:pt x="2117772" y="67017"/>
                </a:lnTo>
                <a:lnTo>
                  <a:pt x="2115237" y="64003"/>
                </a:lnTo>
                <a:lnTo>
                  <a:pt x="2110405" y="58451"/>
                </a:lnTo>
                <a:lnTo>
                  <a:pt x="2103909" y="55675"/>
                </a:lnTo>
                <a:lnTo>
                  <a:pt x="2089728" y="55675"/>
                </a:lnTo>
                <a:lnTo>
                  <a:pt x="2083866" y="57043"/>
                </a:lnTo>
                <a:lnTo>
                  <a:pt x="2078162" y="59780"/>
                </a:lnTo>
                <a:lnTo>
                  <a:pt x="2072458" y="62516"/>
                </a:lnTo>
                <a:lnTo>
                  <a:pt x="2065685" y="67453"/>
                </a:lnTo>
                <a:lnTo>
                  <a:pt x="2057842" y="74591"/>
                </a:lnTo>
                <a:lnTo>
                  <a:pt x="2057842" y="57420"/>
                </a:lnTo>
                <a:lnTo>
                  <a:pt x="2057803" y="56667"/>
                </a:lnTo>
                <a:lnTo>
                  <a:pt x="2057407" y="55675"/>
                </a:lnTo>
                <a:lnTo>
                  <a:pt x="2056615" y="55675"/>
                </a:lnTo>
                <a:lnTo>
                  <a:pt x="2052891" y="57024"/>
                </a:lnTo>
                <a:lnTo>
                  <a:pt x="2045841" y="59720"/>
                </a:lnTo>
                <a:lnTo>
                  <a:pt x="2038790" y="62417"/>
                </a:lnTo>
                <a:lnTo>
                  <a:pt x="2033720" y="64280"/>
                </a:lnTo>
                <a:lnTo>
                  <a:pt x="2030631" y="65311"/>
                </a:lnTo>
                <a:lnTo>
                  <a:pt x="2022075" y="68167"/>
                </a:lnTo>
                <a:lnTo>
                  <a:pt x="2022075" y="72330"/>
                </a:lnTo>
                <a:lnTo>
                  <a:pt x="2023184" y="71934"/>
                </a:lnTo>
                <a:lnTo>
                  <a:pt x="2024155" y="71656"/>
                </a:lnTo>
                <a:lnTo>
                  <a:pt x="2024986" y="71498"/>
                </a:lnTo>
                <a:lnTo>
                  <a:pt x="2025818" y="71339"/>
                </a:lnTo>
                <a:lnTo>
                  <a:pt x="2027066" y="71260"/>
                </a:lnTo>
                <a:lnTo>
                  <a:pt x="2032294" y="71260"/>
                </a:lnTo>
                <a:lnTo>
                  <a:pt x="2034849" y="72172"/>
                </a:lnTo>
                <a:lnTo>
                  <a:pt x="2036394" y="73996"/>
                </a:lnTo>
                <a:lnTo>
                  <a:pt x="2037938" y="75820"/>
                </a:lnTo>
                <a:lnTo>
                  <a:pt x="2038711" y="79667"/>
                </a:lnTo>
                <a:lnTo>
                  <a:pt x="2038711" y="153941"/>
                </a:lnTo>
                <a:close/>
              </a:path>
              <a:path w="2535853" h="220086">
                <a:moveTo>
                  <a:pt x="1878727" y="167979"/>
                </a:moveTo>
                <a:lnTo>
                  <a:pt x="1879124" y="167027"/>
                </a:lnTo>
                <a:lnTo>
                  <a:pt x="1879678" y="166214"/>
                </a:lnTo>
                <a:lnTo>
                  <a:pt x="1880391" y="165540"/>
                </a:lnTo>
                <a:lnTo>
                  <a:pt x="1881104" y="164866"/>
                </a:lnTo>
                <a:lnTo>
                  <a:pt x="1881936" y="164529"/>
                </a:lnTo>
                <a:lnTo>
                  <a:pt x="1883996" y="164529"/>
                </a:lnTo>
                <a:lnTo>
                  <a:pt x="1887561" y="165322"/>
                </a:lnTo>
                <a:lnTo>
                  <a:pt x="1893581" y="166908"/>
                </a:lnTo>
                <a:lnTo>
                  <a:pt x="1899602" y="168494"/>
                </a:lnTo>
                <a:lnTo>
                  <a:pt x="1904988" y="169287"/>
                </a:lnTo>
                <a:lnTo>
                  <a:pt x="1909742" y="169287"/>
                </a:lnTo>
                <a:lnTo>
                  <a:pt x="1913782" y="169155"/>
                </a:lnTo>
                <a:lnTo>
                  <a:pt x="1926765" y="166481"/>
                </a:lnTo>
                <a:lnTo>
                  <a:pt x="1937251" y="160365"/>
                </a:lnTo>
                <a:lnTo>
                  <a:pt x="1935290" y="156816"/>
                </a:lnTo>
                <a:lnTo>
                  <a:pt x="1932795" y="150729"/>
                </a:lnTo>
                <a:lnTo>
                  <a:pt x="1932795" y="143353"/>
                </a:lnTo>
                <a:lnTo>
                  <a:pt x="1935263" y="131112"/>
                </a:lnTo>
                <a:lnTo>
                  <a:pt x="1935290" y="156816"/>
                </a:lnTo>
                <a:lnTo>
                  <a:pt x="1937251" y="160365"/>
                </a:lnTo>
                <a:lnTo>
                  <a:pt x="1938170" y="159585"/>
                </a:lnTo>
                <a:lnTo>
                  <a:pt x="1944262" y="154417"/>
                </a:lnTo>
                <a:lnTo>
                  <a:pt x="1947649" y="134922"/>
                </a:lnTo>
                <a:lnTo>
                  <a:pt x="1947767" y="137404"/>
                </a:lnTo>
                <a:lnTo>
                  <a:pt x="1947767" y="146763"/>
                </a:lnTo>
                <a:lnTo>
                  <a:pt x="1944262" y="154417"/>
                </a:lnTo>
                <a:lnTo>
                  <a:pt x="1938170" y="159585"/>
                </a:lnTo>
                <a:lnTo>
                  <a:pt x="1940281" y="161614"/>
                </a:lnTo>
                <a:lnTo>
                  <a:pt x="1945272" y="166412"/>
                </a:lnTo>
                <a:lnTo>
                  <a:pt x="1951174" y="168811"/>
                </a:lnTo>
                <a:lnTo>
                  <a:pt x="1950025" y="114563"/>
                </a:lnTo>
                <a:lnTo>
                  <a:pt x="1944134" y="124170"/>
                </a:lnTo>
                <a:lnTo>
                  <a:pt x="1941926" y="121573"/>
                </a:lnTo>
                <a:lnTo>
                  <a:pt x="1935736" y="114291"/>
                </a:lnTo>
                <a:lnTo>
                  <a:pt x="1922457" y="105284"/>
                </a:lnTo>
                <a:lnTo>
                  <a:pt x="1906771" y="96837"/>
                </a:lnTo>
                <a:lnTo>
                  <a:pt x="1894444" y="87644"/>
                </a:lnTo>
                <a:lnTo>
                  <a:pt x="1890372" y="77327"/>
                </a:lnTo>
                <a:lnTo>
                  <a:pt x="1890372" y="72727"/>
                </a:lnTo>
                <a:lnTo>
                  <a:pt x="1891957" y="68722"/>
                </a:lnTo>
                <a:lnTo>
                  <a:pt x="1895126" y="65311"/>
                </a:lnTo>
                <a:lnTo>
                  <a:pt x="1898295" y="61901"/>
                </a:lnTo>
                <a:lnTo>
                  <a:pt x="1902651" y="60196"/>
                </a:lnTo>
                <a:lnTo>
                  <a:pt x="1917466" y="60196"/>
                </a:lnTo>
                <a:lnTo>
                  <a:pt x="1924556" y="64161"/>
                </a:lnTo>
                <a:lnTo>
                  <a:pt x="1929468" y="72093"/>
                </a:lnTo>
                <a:lnTo>
                  <a:pt x="1932161" y="76375"/>
                </a:lnTo>
                <a:lnTo>
                  <a:pt x="1934300" y="82363"/>
                </a:lnTo>
                <a:lnTo>
                  <a:pt x="1935884" y="90056"/>
                </a:lnTo>
                <a:lnTo>
                  <a:pt x="1939568" y="90056"/>
                </a:lnTo>
                <a:lnTo>
                  <a:pt x="1939511" y="87768"/>
                </a:lnTo>
                <a:lnTo>
                  <a:pt x="1940162" y="88569"/>
                </a:lnTo>
                <a:lnTo>
                  <a:pt x="1942063" y="90909"/>
                </a:lnTo>
                <a:lnTo>
                  <a:pt x="1944797" y="92079"/>
                </a:lnTo>
                <a:lnTo>
                  <a:pt x="1950658" y="92079"/>
                </a:lnTo>
                <a:lnTo>
                  <a:pt x="1952639" y="91563"/>
                </a:lnTo>
                <a:lnTo>
                  <a:pt x="1954303" y="90532"/>
                </a:lnTo>
                <a:lnTo>
                  <a:pt x="1957234" y="88787"/>
                </a:lnTo>
                <a:lnTo>
                  <a:pt x="1958700" y="85694"/>
                </a:lnTo>
                <a:lnTo>
                  <a:pt x="1958700" y="80618"/>
                </a:lnTo>
                <a:lnTo>
                  <a:pt x="1958501" y="79171"/>
                </a:lnTo>
                <a:lnTo>
                  <a:pt x="1958105" y="76911"/>
                </a:lnTo>
                <a:lnTo>
                  <a:pt x="1957709" y="74650"/>
                </a:lnTo>
                <a:lnTo>
                  <a:pt x="1957511" y="73044"/>
                </a:lnTo>
                <a:lnTo>
                  <a:pt x="1957511" y="68365"/>
                </a:lnTo>
                <a:lnTo>
                  <a:pt x="1959333" y="65430"/>
                </a:lnTo>
                <a:lnTo>
                  <a:pt x="1970414" y="54586"/>
                </a:lnTo>
                <a:lnTo>
                  <a:pt x="1957443" y="57485"/>
                </a:lnTo>
                <a:lnTo>
                  <a:pt x="1947589" y="63349"/>
                </a:lnTo>
                <a:lnTo>
                  <a:pt x="1940736" y="69416"/>
                </a:lnTo>
                <a:lnTo>
                  <a:pt x="1939119" y="72157"/>
                </a:lnTo>
                <a:lnTo>
                  <a:pt x="1938261" y="86229"/>
                </a:lnTo>
                <a:lnTo>
                  <a:pt x="1937310" y="83632"/>
                </a:lnTo>
                <a:lnTo>
                  <a:pt x="1935884" y="56865"/>
                </a:lnTo>
                <a:lnTo>
                  <a:pt x="1935409" y="57737"/>
                </a:lnTo>
                <a:lnTo>
                  <a:pt x="1934854" y="58372"/>
                </a:lnTo>
                <a:lnTo>
                  <a:pt x="1934221" y="58768"/>
                </a:lnTo>
                <a:lnTo>
                  <a:pt x="1933587" y="59165"/>
                </a:lnTo>
                <a:lnTo>
                  <a:pt x="1932557" y="59363"/>
                </a:lnTo>
                <a:lnTo>
                  <a:pt x="1930497" y="59363"/>
                </a:lnTo>
                <a:lnTo>
                  <a:pt x="1927665" y="58570"/>
                </a:lnTo>
                <a:lnTo>
                  <a:pt x="1922635" y="56984"/>
                </a:lnTo>
                <a:lnTo>
                  <a:pt x="1917604" y="55398"/>
                </a:lnTo>
                <a:lnTo>
                  <a:pt x="1912990" y="54605"/>
                </a:lnTo>
                <a:lnTo>
                  <a:pt x="1899205" y="54605"/>
                </a:lnTo>
                <a:lnTo>
                  <a:pt x="1891244" y="57460"/>
                </a:lnTo>
                <a:lnTo>
                  <a:pt x="1884906" y="63170"/>
                </a:lnTo>
                <a:lnTo>
                  <a:pt x="1878569" y="68880"/>
                </a:lnTo>
                <a:lnTo>
                  <a:pt x="1875400" y="76177"/>
                </a:lnTo>
                <a:lnTo>
                  <a:pt x="1875400" y="92277"/>
                </a:lnTo>
                <a:lnTo>
                  <a:pt x="1877697" y="98542"/>
                </a:lnTo>
                <a:lnTo>
                  <a:pt x="1882292" y="103856"/>
                </a:lnTo>
                <a:lnTo>
                  <a:pt x="1891644" y="112183"/>
                </a:lnTo>
                <a:lnTo>
                  <a:pt x="1903800" y="119679"/>
                </a:lnTo>
                <a:lnTo>
                  <a:pt x="1917109" y="127292"/>
                </a:lnTo>
                <a:lnTo>
                  <a:pt x="1922100" y="130227"/>
                </a:lnTo>
                <a:lnTo>
                  <a:pt x="1925586" y="133241"/>
                </a:lnTo>
                <a:lnTo>
                  <a:pt x="1927566" y="136334"/>
                </a:lnTo>
                <a:lnTo>
                  <a:pt x="1929546" y="139427"/>
                </a:lnTo>
                <a:lnTo>
                  <a:pt x="1930537" y="142639"/>
                </a:lnTo>
                <a:lnTo>
                  <a:pt x="1930537" y="151204"/>
                </a:lnTo>
                <a:lnTo>
                  <a:pt x="1928814" y="155467"/>
                </a:lnTo>
                <a:lnTo>
                  <a:pt x="1925368" y="158759"/>
                </a:lnTo>
                <a:lnTo>
                  <a:pt x="1921922" y="162050"/>
                </a:lnTo>
                <a:lnTo>
                  <a:pt x="1917228" y="163696"/>
                </a:lnTo>
                <a:lnTo>
                  <a:pt x="1911287" y="163696"/>
                </a:lnTo>
                <a:lnTo>
                  <a:pt x="1908609" y="163599"/>
                </a:lnTo>
                <a:lnTo>
                  <a:pt x="1896152" y="159773"/>
                </a:lnTo>
                <a:lnTo>
                  <a:pt x="1886926" y="150372"/>
                </a:lnTo>
                <a:lnTo>
                  <a:pt x="1883837" y="145534"/>
                </a:lnTo>
                <a:lnTo>
                  <a:pt x="1881381" y="138594"/>
                </a:lnTo>
                <a:lnTo>
                  <a:pt x="1879559" y="129553"/>
                </a:lnTo>
                <a:lnTo>
                  <a:pt x="1875638" y="129553"/>
                </a:lnTo>
                <a:lnTo>
                  <a:pt x="1875638" y="167979"/>
                </a:lnTo>
                <a:lnTo>
                  <a:pt x="1878727" y="1679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91444" y="3212178"/>
            <a:ext cx="29959" cy="15675"/>
          </a:xfrm>
          <a:custGeom>
            <a:avLst/>
            <a:gdLst/>
            <a:ahLst/>
            <a:cxnLst/>
            <a:rect l="l" t="t" r="r" b="b"/>
            <a:pathLst>
              <a:path w="32955" h="17765">
                <a:moveTo>
                  <a:pt x="0" y="17765"/>
                </a:moveTo>
                <a:lnTo>
                  <a:pt x="32955" y="0"/>
                </a:lnTo>
              </a:path>
            </a:pathLst>
          </a:custGeom>
          <a:ln w="126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28316" y="3207699"/>
            <a:ext cx="41482" cy="116446"/>
          </a:xfrm>
          <a:custGeom>
            <a:avLst/>
            <a:gdLst/>
            <a:ahLst/>
            <a:cxnLst/>
            <a:rect l="l" t="t" r="r" b="b"/>
            <a:pathLst>
              <a:path w="45630" h="131972">
                <a:moveTo>
                  <a:pt x="0" y="0"/>
                </a:moveTo>
                <a:lnTo>
                  <a:pt x="45630" y="131972"/>
                </a:lnTo>
              </a:path>
            </a:pathLst>
          </a:custGeom>
          <a:ln w="177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274408" y="3062141"/>
            <a:ext cx="48395" cy="264243"/>
          </a:xfrm>
          <a:custGeom>
            <a:avLst/>
            <a:gdLst/>
            <a:ahLst/>
            <a:cxnLst/>
            <a:rect l="l" t="t" r="r" b="b"/>
            <a:pathLst>
              <a:path w="53235" h="299475">
                <a:moveTo>
                  <a:pt x="0" y="299475"/>
                </a:moveTo>
                <a:lnTo>
                  <a:pt x="53235" y="0"/>
                </a:lnTo>
              </a:path>
            </a:pathLst>
          </a:custGeom>
          <a:ln w="1014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22804" y="3064380"/>
            <a:ext cx="2401355" cy="0"/>
          </a:xfrm>
          <a:custGeom>
            <a:avLst/>
            <a:gdLst/>
            <a:ahLst/>
            <a:cxnLst/>
            <a:rect l="l" t="t" r="r" b="b"/>
            <a:pathLst>
              <a:path w="2641491">
                <a:moveTo>
                  <a:pt x="0" y="0"/>
                </a:moveTo>
                <a:lnTo>
                  <a:pt x="2641491" y="0"/>
                </a:lnTo>
              </a:path>
            </a:pathLst>
          </a:custGeom>
          <a:ln w="101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62388" y="3037508"/>
            <a:ext cx="2788523" cy="0"/>
          </a:xfrm>
          <a:custGeom>
            <a:avLst/>
            <a:gdLst/>
            <a:ahLst/>
            <a:cxnLst/>
            <a:rect l="l" t="t" r="r" b="b"/>
            <a:pathLst>
              <a:path w="3067375">
                <a:moveTo>
                  <a:pt x="0" y="0"/>
                </a:moveTo>
                <a:lnTo>
                  <a:pt x="3067375" y="0"/>
                </a:lnTo>
              </a:path>
            </a:pathLst>
          </a:custGeom>
          <a:ln w="101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43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25515" y="2768787"/>
            <a:ext cx="2857660" cy="5911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19554" marR="2751946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Why bottom-up betas?</a:t>
            </a:r>
            <a:endParaRPr sz="2100">
              <a:latin typeface="Times New Roman"/>
              <a:cs typeface="Times New Roman"/>
            </a:endParaRPr>
          </a:p>
          <a:p>
            <a:pPr marL="1395001" marR="285894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significantly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28589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single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beta.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Roughly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speaking,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 </a:t>
            </a:r>
            <a:endParaRPr sz="1600">
              <a:latin typeface="Times New Roman"/>
              <a:cs typeface="Times New Roman"/>
            </a:endParaRPr>
          </a:p>
          <a:p>
            <a:pPr marL="1395001" marR="28589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written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follows: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Std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endParaRPr sz="1600">
              <a:latin typeface="Times New Roman"/>
              <a:cs typeface="Times New Roman"/>
            </a:endParaRPr>
          </a:p>
          <a:p>
            <a:pPr marL="1395001" marR="538771" indent="-303444">
              <a:lnSpc>
                <a:spcPts val="1806"/>
              </a:lnSpc>
              <a:spcBef>
                <a:spcPts val="306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adjusted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reflect</a:t>
            </a:r>
            <a:r>
              <a:rPr sz="1600" spc="-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93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 </a:t>
            </a:r>
            <a:endParaRPr sz="1600">
              <a:latin typeface="Times New Roman"/>
              <a:cs typeface="Times New Roman"/>
            </a:endParaRPr>
          </a:p>
          <a:p>
            <a:pPr marL="1395001" marR="53877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mix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leverage.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reflect</a:t>
            </a:r>
            <a:r>
              <a:rPr sz="1600" spc="-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past.</a:t>
            </a:r>
            <a:endParaRPr sz="1600">
              <a:latin typeface="Times New Roman"/>
              <a:cs typeface="Times New Roman"/>
            </a:endParaRPr>
          </a:p>
          <a:p>
            <a:pPr marL="1395001" marR="367312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 </a:t>
            </a:r>
            <a:endParaRPr sz="1600">
              <a:latin typeface="Times New Roman"/>
              <a:cs typeface="Times New Roman"/>
            </a:endParaRPr>
          </a:p>
          <a:p>
            <a:pPr marL="1395001" marR="36731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prices.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initial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public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ferings,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private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businesses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 </a:t>
            </a:r>
            <a:endParaRPr sz="1600">
              <a:latin typeface="Times New Roman"/>
              <a:cs typeface="Times New Roman"/>
            </a:endParaRPr>
          </a:p>
          <a:p>
            <a:pPr marL="1395001" marR="36731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divisions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82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062388" y="2914243"/>
            <a:ext cx="278852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2780930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object 94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4917" y="2238375"/>
            <a:ext cx="7650787" cy="491735"/>
          </a:xfrm>
          <a:custGeom>
            <a:avLst/>
            <a:gdLst/>
            <a:ahLst/>
            <a:cxnLst/>
            <a:rect l="l" t="t" r="r" b="b"/>
            <a:pathLst>
              <a:path w="8415866" h="557300">
                <a:moveTo>
                  <a:pt x="0" y="0"/>
                </a:moveTo>
                <a:lnTo>
                  <a:pt x="0" y="557300"/>
                </a:lnTo>
                <a:lnTo>
                  <a:pt x="8415866" y="557300"/>
                </a:lnTo>
                <a:lnTo>
                  <a:pt x="8415866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80653" y="2300374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00872" y="2278678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32281" y="1515"/>
                </a:moveTo>
                <a:lnTo>
                  <a:pt x="28453" y="0"/>
                </a:lnTo>
                <a:lnTo>
                  <a:pt x="20684" y="0"/>
                </a:lnTo>
                <a:lnTo>
                  <a:pt x="18006" y="570"/>
                </a:lnTo>
                <a:lnTo>
                  <a:pt x="15398" y="1710"/>
                </a:lnTo>
                <a:lnTo>
                  <a:pt x="1279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94" y="10108"/>
                </a:lnTo>
                <a:lnTo>
                  <a:pt x="14524" y="9051"/>
                </a:lnTo>
                <a:lnTo>
                  <a:pt x="16855" y="7994"/>
                </a:lnTo>
                <a:lnTo>
                  <a:pt x="19088" y="7466"/>
                </a:lnTo>
                <a:lnTo>
                  <a:pt x="23306" y="7466"/>
                </a:lnTo>
                <a:lnTo>
                  <a:pt x="24998" y="7751"/>
                </a:lnTo>
                <a:lnTo>
                  <a:pt x="27606" y="8891"/>
                </a:lnTo>
                <a:lnTo>
                  <a:pt x="29299" y="10928"/>
                </a:lnTo>
                <a:lnTo>
                  <a:pt x="30422" y="13452"/>
                </a:lnTo>
                <a:lnTo>
                  <a:pt x="30672" y="15329"/>
                </a:lnTo>
                <a:lnTo>
                  <a:pt x="30922" y="17206"/>
                </a:lnTo>
                <a:lnTo>
                  <a:pt x="31047" y="19215"/>
                </a:lnTo>
                <a:lnTo>
                  <a:pt x="31047" y="47885"/>
                </a:lnTo>
                <a:lnTo>
                  <a:pt x="38871" y="47885"/>
                </a:lnTo>
                <a:lnTo>
                  <a:pt x="38871" y="11943"/>
                </a:lnTo>
                <a:lnTo>
                  <a:pt x="37553" y="7577"/>
                </a:lnTo>
                <a:lnTo>
                  <a:pt x="34917" y="4546"/>
                </a:lnTo>
                <a:lnTo>
                  <a:pt x="32281" y="1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55277" y="2278678"/>
            <a:ext cx="11116" cy="8980"/>
          </a:xfrm>
          <a:custGeom>
            <a:avLst/>
            <a:gdLst/>
            <a:ahLst/>
            <a:cxnLst/>
            <a:rect l="l" t="t" r="r" b="b"/>
            <a:pathLst>
              <a:path w="12228" h="10177">
                <a:moveTo>
                  <a:pt x="5458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6" y="7702"/>
                </a:lnTo>
                <a:lnTo>
                  <a:pt x="7623" y="6465"/>
                </a:lnTo>
                <a:lnTo>
                  <a:pt x="12228" y="0"/>
                </a:lnTo>
                <a:lnTo>
                  <a:pt x="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45849" y="2278678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4" y="38506"/>
                </a:moveTo>
                <a:lnTo>
                  <a:pt x="6492" y="42692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9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8" y="47092"/>
                </a:lnTo>
                <a:lnTo>
                  <a:pt x="38649" y="46161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9" y="37721"/>
                </a:lnTo>
                <a:lnTo>
                  <a:pt x="37227" y="38965"/>
                </a:lnTo>
                <a:lnTo>
                  <a:pt x="34022" y="40231"/>
                </a:lnTo>
                <a:lnTo>
                  <a:pt x="30818" y="41496"/>
                </a:lnTo>
                <a:lnTo>
                  <a:pt x="27634" y="42128"/>
                </a:lnTo>
                <a:lnTo>
                  <a:pt x="22085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7"/>
                </a:lnTo>
                <a:lnTo>
                  <a:pt x="9239" y="32889"/>
                </a:lnTo>
                <a:lnTo>
                  <a:pt x="8379" y="30762"/>
                </a:lnTo>
                <a:lnTo>
                  <a:pt x="7949" y="28266"/>
                </a:lnTo>
                <a:lnTo>
                  <a:pt x="7949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9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4" y="6465"/>
                </a:lnTo>
                <a:lnTo>
                  <a:pt x="29444" y="7591"/>
                </a:lnTo>
                <a:lnTo>
                  <a:pt x="31484" y="9843"/>
                </a:lnTo>
                <a:lnTo>
                  <a:pt x="33523" y="12096"/>
                </a:lnTo>
                <a:lnTo>
                  <a:pt x="34557" y="15280"/>
                </a:lnTo>
                <a:lnTo>
                  <a:pt x="34584" y="19395"/>
                </a:lnTo>
                <a:lnTo>
                  <a:pt x="7949" y="19395"/>
                </a:lnTo>
                <a:lnTo>
                  <a:pt x="8282" y="15725"/>
                </a:lnTo>
                <a:lnTo>
                  <a:pt x="9690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4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30866" y="2278825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1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0" y="21815"/>
                </a:lnTo>
                <a:lnTo>
                  <a:pt x="22286" y="21231"/>
                </a:lnTo>
                <a:lnTo>
                  <a:pt x="20496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092123" y="2278825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0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0" y="21815"/>
                </a:lnTo>
                <a:lnTo>
                  <a:pt x="22286" y="21231"/>
                </a:lnTo>
                <a:lnTo>
                  <a:pt x="20497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938996" y="2278825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60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0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0" y="21815"/>
                </a:lnTo>
                <a:lnTo>
                  <a:pt x="22286" y="21231"/>
                </a:lnTo>
                <a:lnTo>
                  <a:pt x="20497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50269" y="2266127"/>
            <a:ext cx="30192" cy="36031"/>
          </a:xfrm>
          <a:custGeom>
            <a:avLst/>
            <a:gdLst/>
            <a:ahLst/>
            <a:cxnLst/>
            <a:rect l="l" t="t" r="r" b="b"/>
            <a:pathLst>
              <a:path w="33211" h="40835">
                <a:moveTo>
                  <a:pt x="15662" y="31951"/>
                </a:moveTo>
                <a:lnTo>
                  <a:pt x="17972" y="32055"/>
                </a:lnTo>
                <a:lnTo>
                  <a:pt x="19872" y="32264"/>
                </a:lnTo>
                <a:lnTo>
                  <a:pt x="21773" y="32472"/>
                </a:lnTo>
                <a:lnTo>
                  <a:pt x="24721" y="33619"/>
                </a:lnTo>
                <a:lnTo>
                  <a:pt x="26691" y="34648"/>
                </a:lnTo>
                <a:lnTo>
                  <a:pt x="28050" y="35899"/>
                </a:lnTo>
                <a:lnTo>
                  <a:pt x="29548" y="38847"/>
                </a:lnTo>
                <a:lnTo>
                  <a:pt x="29923" y="40835"/>
                </a:lnTo>
                <a:lnTo>
                  <a:pt x="32462" y="29483"/>
                </a:lnTo>
                <a:lnTo>
                  <a:pt x="29160" y="27641"/>
                </a:lnTo>
                <a:lnTo>
                  <a:pt x="24970" y="26778"/>
                </a:lnTo>
                <a:lnTo>
                  <a:pt x="24970" y="26445"/>
                </a:lnTo>
                <a:lnTo>
                  <a:pt x="27468" y="25193"/>
                </a:lnTo>
                <a:lnTo>
                  <a:pt x="29465" y="23532"/>
                </a:lnTo>
                <a:lnTo>
                  <a:pt x="30964" y="21460"/>
                </a:lnTo>
                <a:lnTo>
                  <a:pt x="32462" y="19389"/>
                </a:lnTo>
                <a:lnTo>
                  <a:pt x="33211" y="16879"/>
                </a:lnTo>
                <a:lnTo>
                  <a:pt x="33211" y="11317"/>
                </a:lnTo>
                <a:lnTo>
                  <a:pt x="32698" y="9072"/>
                </a:lnTo>
                <a:lnTo>
                  <a:pt x="31671" y="7195"/>
                </a:lnTo>
                <a:lnTo>
                  <a:pt x="30644" y="5318"/>
                </a:lnTo>
                <a:lnTo>
                  <a:pt x="28994" y="3781"/>
                </a:lnTo>
                <a:lnTo>
                  <a:pt x="26718" y="2586"/>
                </a:lnTo>
                <a:lnTo>
                  <a:pt x="24665" y="1529"/>
                </a:lnTo>
                <a:lnTo>
                  <a:pt x="22515" y="834"/>
                </a:lnTo>
                <a:lnTo>
                  <a:pt x="20268" y="500"/>
                </a:lnTo>
                <a:lnTo>
                  <a:pt x="18020" y="166"/>
                </a:lnTo>
                <a:lnTo>
                  <a:pt x="14635" y="0"/>
                </a:lnTo>
                <a:lnTo>
                  <a:pt x="10113" y="0"/>
                </a:lnTo>
                <a:lnTo>
                  <a:pt x="0" y="7049"/>
                </a:lnTo>
                <a:lnTo>
                  <a:pt x="12568" y="7049"/>
                </a:lnTo>
                <a:lnTo>
                  <a:pt x="14871" y="7139"/>
                </a:lnTo>
                <a:lnTo>
                  <a:pt x="16730" y="7320"/>
                </a:lnTo>
                <a:lnTo>
                  <a:pt x="18589" y="7501"/>
                </a:lnTo>
                <a:lnTo>
                  <a:pt x="21475" y="8717"/>
                </a:lnTo>
                <a:lnTo>
                  <a:pt x="23389" y="10191"/>
                </a:lnTo>
                <a:lnTo>
                  <a:pt x="24388" y="12249"/>
                </a:lnTo>
                <a:lnTo>
                  <a:pt x="24638" y="15016"/>
                </a:lnTo>
                <a:lnTo>
                  <a:pt x="24638" y="16823"/>
                </a:lnTo>
                <a:lnTo>
                  <a:pt x="24367" y="18387"/>
                </a:lnTo>
                <a:lnTo>
                  <a:pt x="23285" y="21029"/>
                </a:lnTo>
                <a:lnTo>
                  <a:pt x="21058" y="22941"/>
                </a:lnTo>
                <a:lnTo>
                  <a:pt x="18339" y="24324"/>
                </a:lnTo>
                <a:lnTo>
                  <a:pt x="15662" y="31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42778" y="2266127"/>
            <a:ext cx="42488" cy="54801"/>
          </a:xfrm>
          <a:custGeom>
            <a:avLst/>
            <a:gdLst/>
            <a:ahLst/>
            <a:cxnLst/>
            <a:rect l="l" t="t" r="r" b="b"/>
            <a:pathLst>
              <a:path w="46737" h="62108">
                <a:moveTo>
                  <a:pt x="32607" y="60940"/>
                </a:moveTo>
                <a:lnTo>
                  <a:pt x="35396" y="60162"/>
                </a:lnTo>
                <a:lnTo>
                  <a:pt x="37955" y="58855"/>
                </a:lnTo>
                <a:lnTo>
                  <a:pt x="40286" y="57019"/>
                </a:lnTo>
                <a:lnTo>
                  <a:pt x="42256" y="55490"/>
                </a:lnTo>
                <a:lnTo>
                  <a:pt x="43824" y="53543"/>
                </a:lnTo>
                <a:lnTo>
                  <a:pt x="44989" y="51180"/>
                </a:lnTo>
                <a:lnTo>
                  <a:pt x="46154" y="48816"/>
                </a:lnTo>
                <a:lnTo>
                  <a:pt x="46737" y="46091"/>
                </a:lnTo>
                <a:lnTo>
                  <a:pt x="46737" y="38694"/>
                </a:lnTo>
                <a:lnTo>
                  <a:pt x="45530" y="35128"/>
                </a:lnTo>
                <a:lnTo>
                  <a:pt x="43116" y="32305"/>
                </a:lnTo>
                <a:lnTo>
                  <a:pt x="40702" y="29483"/>
                </a:lnTo>
                <a:lnTo>
                  <a:pt x="38163" y="40835"/>
                </a:lnTo>
                <a:lnTo>
                  <a:pt x="38163" y="45535"/>
                </a:lnTo>
                <a:lnTo>
                  <a:pt x="37803" y="47328"/>
                </a:lnTo>
                <a:lnTo>
                  <a:pt x="37081" y="48719"/>
                </a:lnTo>
                <a:lnTo>
                  <a:pt x="35222" y="51347"/>
                </a:lnTo>
                <a:lnTo>
                  <a:pt x="32198" y="53432"/>
                </a:lnTo>
                <a:lnTo>
                  <a:pt x="30311" y="54120"/>
                </a:lnTo>
                <a:lnTo>
                  <a:pt x="28009" y="54496"/>
                </a:lnTo>
                <a:lnTo>
                  <a:pt x="25706" y="54871"/>
                </a:lnTo>
                <a:lnTo>
                  <a:pt x="22751" y="55059"/>
                </a:lnTo>
                <a:lnTo>
                  <a:pt x="8240" y="55059"/>
                </a:lnTo>
                <a:lnTo>
                  <a:pt x="8240" y="31951"/>
                </a:lnTo>
                <a:lnTo>
                  <a:pt x="23902" y="31951"/>
                </a:lnTo>
                <a:lnTo>
                  <a:pt x="26580" y="24324"/>
                </a:lnTo>
                <a:lnTo>
                  <a:pt x="23528" y="24853"/>
                </a:lnTo>
                <a:lnTo>
                  <a:pt x="21475" y="24985"/>
                </a:lnTo>
                <a:lnTo>
                  <a:pt x="8240" y="24985"/>
                </a:lnTo>
                <a:lnTo>
                  <a:pt x="8240" y="7049"/>
                </a:lnTo>
                <a:lnTo>
                  <a:pt x="18353" y="0"/>
                </a:lnTo>
                <a:lnTo>
                  <a:pt x="0" y="0"/>
                </a:lnTo>
                <a:lnTo>
                  <a:pt x="0" y="62108"/>
                </a:lnTo>
                <a:lnTo>
                  <a:pt x="26275" y="62108"/>
                </a:lnTo>
                <a:lnTo>
                  <a:pt x="29819" y="61719"/>
                </a:lnTo>
                <a:lnTo>
                  <a:pt x="32607" y="60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93564" y="2279819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6797" y="46390"/>
                </a:moveTo>
                <a:lnTo>
                  <a:pt x="10598" y="47885"/>
                </a:lnTo>
                <a:lnTo>
                  <a:pt x="18395" y="47885"/>
                </a:lnTo>
                <a:lnTo>
                  <a:pt x="21058" y="47328"/>
                </a:lnTo>
                <a:lnTo>
                  <a:pt x="23472" y="46216"/>
                </a:lnTo>
                <a:lnTo>
                  <a:pt x="25886" y="45104"/>
                </a:lnTo>
                <a:lnTo>
                  <a:pt x="28411" y="43505"/>
                </a:lnTo>
                <a:lnTo>
                  <a:pt x="31047" y="41419"/>
                </a:lnTo>
                <a:lnTo>
                  <a:pt x="31047" y="46592"/>
                </a:lnTo>
                <a:lnTo>
                  <a:pt x="38871" y="46592"/>
                </a:lnTo>
                <a:lnTo>
                  <a:pt x="38871" y="0"/>
                </a:lnTo>
                <a:lnTo>
                  <a:pt x="31047" y="0"/>
                </a:lnTo>
                <a:lnTo>
                  <a:pt x="31047" y="34787"/>
                </a:lnTo>
                <a:lnTo>
                  <a:pt x="28966" y="36428"/>
                </a:lnTo>
                <a:lnTo>
                  <a:pt x="26725" y="37776"/>
                </a:lnTo>
                <a:lnTo>
                  <a:pt x="24325" y="38833"/>
                </a:lnTo>
                <a:lnTo>
                  <a:pt x="21925" y="39890"/>
                </a:lnTo>
                <a:lnTo>
                  <a:pt x="19713" y="40418"/>
                </a:lnTo>
                <a:lnTo>
                  <a:pt x="15412" y="40418"/>
                </a:lnTo>
                <a:lnTo>
                  <a:pt x="13678" y="40140"/>
                </a:lnTo>
                <a:lnTo>
                  <a:pt x="11292" y="39028"/>
                </a:lnTo>
                <a:lnTo>
                  <a:pt x="9572" y="36914"/>
                </a:lnTo>
                <a:lnTo>
                  <a:pt x="8379" y="34280"/>
                </a:lnTo>
                <a:lnTo>
                  <a:pt x="8157" y="32597"/>
                </a:lnTo>
                <a:lnTo>
                  <a:pt x="7935" y="30915"/>
                </a:lnTo>
                <a:lnTo>
                  <a:pt x="7824" y="28892"/>
                </a:lnTo>
                <a:lnTo>
                  <a:pt x="7824" y="0"/>
                </a:lnTo>
                <a:lnTo>
                  <a:pt x="0" y="0"/>
                </a:lnTo>
                <a:lnTo>
                  <a:pt x="0" y="36025"/>
                </a:lnTo>
                <a:lnTo>
                  <a:pt x="1359" y="40411"/>
                </a:lnTo>
                <a:lnTo>
                  <a:pt x="4078" y="43401"/>
                </a:lnTo>
                <a:lnTo>
                  <a:pt x="6797" y="463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980199" y="2269347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787838" y="2265134"/>
            <a:ext cx="46725" cy="56789"/>
          </a:xfrm>
          <a:custGeom>
            <a:avLst/>
            <a:gdLst/>
            <a:ahLst/>
            <a:cxnLst/>
            <a:rect l="l" t="t" r="r" b="b"/>
            <a:pathLst>
              <a:path w="51398" h="64361">
                <a:moveTo>
                  <a:pt x="8573" y="36609"/>
                </a:moveTo>
                <a:lnTo>
                  <a:pt x="8573" y="28071"/>
                </a:lnTo>
                <a:lnTo>
                  <a:pt x="9107" y="24394"/>
                </a:lnTo>
                <a:lnTo>
                  <a:pt x="10175" y="21210"/>
                </a:lnTo>
                <a:lnTo>
                  <a:pt x="11243" y="18026"/>
                </a:lnTo>
                <a:lnTo>
                  <a:pt x="12735" y="15391"/>
                </a:lnTo>
                <a:lnTo>
                  <a:pt x="14649" y="13306"/>
                </a:lnTo>
                <a:lnTo>
                  <a:pt x="16619" y="11164"/>
                </a:lnTo>
                <a:lnTo>
                  <a:pt x="18860" y="9586"/>
                </a:lnTo>
                <a:lnTo>
                  <a:pt x="21370" y="8571"/>
                </a:lnTo>
                <a:lnTo>
                  <a:pt x="23881" y="7556"/>
                </a:lnTo>
                <a:lnTo>
                  <a:pt x="26705" y="7049"/>
                </a:lnTo>
                <a:lnTo>
                  <a:pt x="33669" y="7049"/>
                </a:lnTo>
                <a:lnTo>
                  <a:pt x="37262" y="7702"/>
                </a:lnTo>
                <a:lnTo>
                  <a:pt x="40619" y="9009"/>
                </a:lnTo>
                <a:lnTo>
                  <a:pt x="43976" y="10316"/>
                </a:lnTo>
                <a:lnTo>
                  <a:pt x="47361" y="12402"/>
                </a:lnTo>
                <a:lnTo>
                  <a:pt x="50774" y="15266"/>
                </a:lnTo>
                <a:lnTo>
                  <a:pt x="51398" y="15266"/>
                </a:lnTo>
                <a:lnTo>
                  <a:pt x="51398" y="5464"/>
                </a:lnTo>
                <a:lnTo>
                  <a:pt x="47347" y="3434"/>
                </a:lnTo>
                <a:lnTo>
                  <a:pt x="43664" y="2016"/>
                </a:lnTo>
                <a:lnTo>
                  <a:pt x="40348" y="1209"/>
                </a:lnTo>
                <a:lnTo>
                  <a:pt x="37033" y="403"/>
                </a:lnTo>
                <a:lnTo>
                  <a:pt x="33710" y="0"/>
                </a:lnTo>
                <a:lnTo>
                  <a:pt x="25831" y="0"/>
                </a:lnTo>
                <a:lnTo>
                  <a:pt x="21690" y="709"/>
                </a:lnTo>
                <a:lnTo>
                  <a:pt x="17958" y="2127"/>
                </a:lnTo>
                <a:lnTo>
                  <a:pt x="14226" y="3545"/>
                </a:lnTo>
                <a:lnTo>
                  <a:pt x="11042" y="5603"/>
                </a:lnTo>
                <a:lnTo>
                  <a:pt x="8406" y="8300"/>
                </a:lnTo>
                <a:lnTo>
                  <a:pt x="5687" y="11081"/>
                </a:lnTo>
                <a:lnTo>
                  <a:pt x="3606" y="14487"/>
                </a:lnTo>
                <a:lnTo>
                  <a:pt x="2164" y="18520"/>
                </a:lnTo>
                <a:lnTo>
                  <a:pt x="721" y="22552"/>
                </a:lnTo>
                <a:lnTo>
                  <a:pt x="0" y="27126"/>
                </a:lnTo>
                <a:lnTo>
                  <a:pt x="0" y="37637"/>
                </a:lnTo>
                <a:lnTo>
                  <a:pt x="749" y="42372"/>
                </a:lnTo>
                <a:lnTo>
                  <a:pt x="2247" y="46446"/>
                </a:lnTo>
                <a:lnTo>
                  <a:pt x="3745" y="50519"/>
                </a:lnTo>
                <a:lnTo>
                  <a:pt x="5826" y="53877"/>
                </a:lnTo>
                <a:lnTo>
                  <a:pt x="8490" y="56519"/>
                </a:lnTo>
                <a:lnTo>
                  <a:pt x="11209" y="59216"/>
                </a:lnTo>
                <a:lnTo>
                  <a:pt x="14406" y="61198"/>
                </a:lnTo>
                <a:lnTo>
                  <a:pt x="18083" y="62463"/>
                </a:lnTo>
                <a:lnTo>
                  <a:pt x="21759" y="63728"/>
                </a:lnTo>
                <a:lnTo>
                  <a:pt x="25845" y="64361"/>
                </a:lnTo>
                <a:lnTo>
                  <a:pt x="32725" y="64361"/>
                </a:lnTo>
                <a:lnTo>
                  <a:pt x="34910" y="64173"/>
                </a:lnTo>
                <a:lnTo>
                  <a:pt x="36894" y="63798"/>
                </a:lnTo>
                <a:lnTo>
                  <a:pt x="38878" y="63422"/>
                </a:lnTo>
                <a:lnTo>
                  <a:pt x="40716" y="62970"/>
                </a:lnTo>
                <a:lnTo>
                  <a:pt x="42408" y="62442"/>
                </a:lnTo>
                <a:lnTo>
                  <a:pt x="44406" y="61802"/>
                </a:lnTo>
                <a:lnTo>
                  <a:pt x="46022" y="61191"/>
                </a:lnTo>
                <a:lnTo>
                  <a:pt x="48492" y="60023"/>
                </a:lnTo>
                <a:lnTo>
                  <a:pt x="51398" y="58730"/>
                </a:lnTo>
                <a:lnTo>
                  <a:pt x="51398" y="49053"/>
                </a:lnTo>
                <a:lnTo>
                  <a:pt x="50815" y="49053"/>
                </a:lnTo>
                <a:lnTo>
                  <a:pt x="47791" y="51778"/>
                </a:lnTo>
                <a:lnTo>
                  <a:pt x="44545" y="53822"/>
                </a:lnTo>
                <a:lnTo>
                  <a:pt x="41077" y="55184"/>
                </a:lnTo>
                <a:lnTo>
                  <a:pt x="37609" y="56547"/>
                </a:lnTo>
                <a:lnTo>
                  <a:pt x="33891" y="57228"/>
                </a:lnTo>
                <a:lnTo>
                  <a:pt x="27037" y="57228"/>
                </a:lnTo>
                <a:lnTo>
                  <a:pt x="24298" y="56734"/>
                </a:lnTo>
                <a:lnTo>
                  <a:pt x="21703" y="55747"/>
                </a:lnTo>
                <a:lnTo>
                  <a:pt x="19109" y="54760"/>
                </a:lnTo>
                <a:lnTo>
                  <a:pt x="16841" y="53238"/>
                </a:lnTo>
                <a:lnTo>
                  <a:pt x="14899" y="51180"/>
                </a:lnTo>
                <a:lnTo>
                  <a:pt x="13040" y="49205"/>
                </a:lnTo>
                <a:lnTo>
                  <a:pt x="11521" y="46647"/>
                </a:lnTo>
                <a:lnTo>
                  <a:pt x="10342" y="43505"/>
                </a:lnTo>
                <a:lnTo>
                  <a:pt x="9162" y="40363"/>
                </a:lnTo>
                <a:lnTo>
                  <a:pt x="8573" y="36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849412" y="2309452"/>
            <a:ext cx="5133" cy="12618"/>
          </a:xfrm>
          <a:custGeom>
            <a:avLst/>
            <a:gdLst/>
            <a:ahLst/>
            <a:cxnLst/>
            <a:rect l="l" t="t" r="r" b="b"/>
            <a:pathLst>
              <a:path w="5646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6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841000" y="2278678"/>
            <a:ext cx="39007" cy="43392"/>
          </a:xfrm>
          <a:custGeom>
            <a:avLst/>
            <a:gdLst/>
            <a:ahLst/>
            <a:cxnLst/>
            <a:rect l="l" t="t" r="r" b="b"/>
            <a:pathLst>
              <a:path w="42908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3" y="34877"/>
                </a:lnTo>
                <a:lnTo>
                  <a:pt x="8073" y="30449"/>
                </a:lnTo>
                <a:lnTo>
                  <a:pt x="8073" y="18575"/>
                </a:lnTo>
                <a:lnTo>
                  <a:pt x="9246" y="14091"/>
                </a:lnTo>
                <a:lnTo>
                  <a:pt x="11590" y="11157"/>
                </a:lnTo>
                <a:lnTo>
                  <a:pt x="13935" y="8224"/>
                </a:lnTo>
                <a:lnTo>
                  <a:pt x="17229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6" y="11157"/>
                </a:lnTo>
                <a:lnTo>
                  <a:pt x="33655" y="14091"/>
                </a:lnTo>
                <a:lnTo>
                  <a:pt x="34834" y="18575"/>
                </a:lnTo>
                <a:lnTo>
                  <a:pt x="34834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3" y="40926"/>
                </a:lnTo>
                <a:lnTo>
                  <a:pt x="25636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9" y="49178"/>
                </a:lnTo>
                <a:lnTo>
                  <a:pt x="27995" y="49178"/>
                </a:lnTo>
                <a:lnTo>
                  <a:pt x="33197" y="46981"/>
                </a:lnTo>
                <a:lnTo>
                  <a:pt x="37081" y="42587"/>
                </a:lnTo>
                <a:lnTo>
                  <a:pt x="40966" y="38194"/>
                </a:lnTo>
                <a:lnTo>
                  <a:pt x="42908" y="32201"/>
                </a:lnTo>
                <a:lnTo>
                  <a:pt x="42908" y="17018"/>
                </a:lnTo>
                <a:lnTo>
                  <a:pt x="40966" y="11018"/>
                </a:lnTo>
                <a:lnTo>
                  <a:pt x="37081" y="6611"/>
                </a:lnTo>
                <a:lnTo>
                  <a:pt x="33197" y="2203"/>
                </a:lnTo>
                <a:lnTo>
                  <a:pt x="27995" y="0"/>
                </a:lnTo>
                <a:lnTo>
                  <a:pt x="14899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890111" y="2278678"/>
            <a:ext cx="61670" cy="42251"/>
          </a:xfrm>
          <a:custGeom>
            <a:avLst/>
            <a:gdLst/>
            <a:ahLst/>
            <a:cxnLst/>
            <a:rect l="l" t="t" r="r" b="b"/>
            <a:pathLst>
              <a:path w="67837" h="47885">
                <a:moveTo>
                  <a:pt x="30943" y="2002"/>
                </a:moveTo>
                <a:lnTo>
                  <a:pt x="28737" y="667"/>
                </a:lnTo>
                <a:lnTo>
                  <a:pt x="26053" y="0"/>
                </a:lnTo>
                <a:lnTo>
                  <a:pt x="20143" y="0"/>
                </a:lnTo>
                <a:lnTo>
                  <a:pt x="17555" y="570"/>
                </a:lnTo>
                <a:lnTo>
                  <a:pt x="15128" y="1710"/>
                </a:lnTo>
                <a:lnTo>
                  <a:pt x="1270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03" y="10108"/>
                </a:lnTo>
                <a:lnTo>
                  <a:pt x="14254" y="9051"/>
                </a:lnTo>
                <a:lnTo>
                  <a:pt x="16404" y="7994"/>
                </a:lnTo>
                <a:lnTo>
                  <a:pt x="18547" y="7466"/>
                </a:lnTo>
                <a:lnTo>
                  <a:pt x="22931" y="7466"/>
                </a:lnTo>
                <a:lnTo>
                  <a:pt x="24651" y="7765"/>
                </a:lnTo>
                <a:lnTo>
                  <a:pt x="27038" y="8961"/>
                </a:lnTo>
                <a:lnTo>
                  <a:pt x="28591" y="11053"/>
                </a:lnTo>
                <a:lnTo>
                  <a:pt x="29555" y="13646"/>
                </a:lnTo>
                <a:lnTo>
                  <a:pt x="29736" y="15495"/>
                </a:lnTo>
                <a:lnTo>
                  <a:pt x="29916" y="17345"/>
                </a:lnTo>
                <a:lnTo>
                  <a:pt x="30006" y="19298"/>
                </a:lnTo>
                <a:lnTo>
                  <a:pt x="30006" y="47885"/>
                </a:lnTo>
                <a:lnTo>
                  <a:pt x="37831" y="47885"/>
                </a:lnTo>
                <a:lnTo>
                  <a:pt x="37831" y="17226"/>
                </a:lnTo>
                <a:lnTo>
                  <a:pt x="37747" y="15537"/>
                </a:lnTo>
                <a:lnTo>
                  <a:pt x="37539" y="13306"/>
                </a:lnTo>
                <a:lnTo>
                  <a:pt x="39731" y="11609"/>
                </a:lnTo>
                <a:lnTo>
                  <a:pt x="41923" y="10212"/>
                </a:lnTo>
                <a:lnTo>
                  <a:pt x="44115" y="9114"/>
                </a:lnTo>
                <a:lnTo>
                  <a:pt x="46307" y="8015"/>
                </a:lnTo>
                <a:lnTo>
                  <a:pt x="48499" y="7466"/>
                </a:lnTo>
                <a:lnTo>
                  <a:pt x="52938" y="7466"/>
                </a:lnTo>
                <a:lnTo>
                  <a:pt x="54658" y="7772"/>
                </a:lnTo>
                <a:lnTo>
                  <a:pt x="57044" y="8995"/>
                </a:lnTo>
                <a:lnTo>
                  <a:pt x="58598" y="11095"/>
                </a:lnTo>
                <a:lnTo>
                  <a:pt x="59562" y="13695"/>
                </a:lnTo>
                <a:lnTo>
                  <a:pt x="59742" y="15558"/>
                </a:lnTo>
                <a:lnTo>
                  <a:pt x="59923" y="17421"/>
                </a:lnTo>
                <a:lnTo>
                  <a:pt x="60013" y="19354"/>
                </a:lnTo>
                <a:lnTo>
                  <a:pt x="60013" y="47885"/>
                </a:lnTo>
                <a:lnTo>
                  <a:pt x="67837" y="47885"/>
                </a:lnTo>
                <a:lnTo>
                  <a:pt x="67837" y="12082"/>
                </a:lnTo>
                <a:lnTo>
                  <a:pt x="66623" y="7751"/>
                </a:lnTo>
                <a:lnTo>
                  <a:pt x="64196" y="4650"/>
                </a:lnTo>
                <a:lnTo>
                  <a:pt x="61768" y="1550"/>
                </a:lnTo>
                <a:lnTo>
                  <a:pt x="58002" y="0"/>
                </a:lnTo>
                <a:lnTo>
                  <a:pt x="49927" y="0"/>
                </a:lnTo>
                <a:lnTo>
                  <a:pt x="47139" y="590"/>
                </a:lnTo>
                <a:lnTo>
                  <a:pt x="44531" y="1772"/>
                </a:lnTo>
                <a:lnTo>
                  <a:pt x="41923" y="2954"/>
                </a:lnTo>
                <a:lnTo>
                  <a:pt x="39037" y="4880"/>
                </a:lnTo>
                <a:lnTo>
                  <a:pt x="35874" y="7549"/>
                </a:lnTo>
                <a:lnTo>
                  <a:pt x="34792" y="5186"/>
                </a:lnTo>
                <a:lnTo>
                  <a:pt x="33148" y="3336"/>
                </a:lnTo>
                <a:lnTo>
                  <a:pt x="30943" y="2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963908" y="2278677"/>
            <a:ext cx="30097" cy="57415"/>
          </a:xfrm>
          <a:custGeom>
            <a:avLst/>
            <a:gdLst/>
            <a:ahLst/>
            <a:cxnLst/>
            <a:rect l="l" t="t" r="r" b="b"/>
            <a:pathLst>
              <a:path w="33107" h="65070">
                <a:moveTo>
                  <a:pt x="7824" y="45549"/>
                </a:moveTo>
                <a:lnTo>
                  <a:pt x="9849" y="46661"/>
                </a:lnTo>
                <a:lnTo>
                  <a:pt x="7824" y="39167"/>
                </a:lnTo>
                <a:lnTo>
                  <a:pt x="7824" y="12763"/>
                </a:lnTo>
                <a:lnTo>
                  <a:pt x="9905" y="11178"/>
                </a:lnTo>
                <a:lnTo>
                  <a:pt x="12083" y="9899"/>
                </a:lnTo>
                <a:lnTo>
                  <a:pt x="14358" y="8926"/>
                </a:lnTo>
                <a:lnTo>
                  <a:pt x="16633" y="7953"/>
                </a:lnTo>
                <a:lnTo>
                  <a:pt x="18894" y="7466"/>
                </a:lnTo>
                <a:lnTo>
                  <a:pt x="25109" y="7466"/>
                </a:lnTo>
                <a:lnTo>
                  <a:pt x="28050" y="8856"/>
                </a:lnTo>
                <a:lnTo>
                  <a:pt x="29965" y="11637"/>
                </a:lnTo>
                <a:lnTo>
                  <a:pt x="31879" y="14418"/>
                </a:lnTo>
                <a:lnTo>
                  <a:pt x="32836" y="18617"/>
                </a:lnTo>
                <a:lnTo>
                  <a:pt x="33107" y="2120"/>
                </a:lnTo>
                <a:lnTo>
                  <a:pt x="28744" y="0"/>
                </a:lnTo>
                <a:lnTo>
                  <a:pt x="20198" y="0"/>
                </a:lnTo>
                <a:lnTo>
                  <a:pt x="17431" y="590"/>
                </a:lnTo>
                <a:lnTo>
                  <a:pt x="14836" y="1772"/>
                </a:lnTo>
                <a:lnTo>
                  <a:pt x="12242" y="2954"/>
                </a:lnTo>
                <a:lnTo>
                  <a:pt x="9905" y="4421"/>
                </a:lnTo>
                <a:lnTo>
                  <a:pt x="7824" y="6173"/>
                </a:lnTo>
                <a:lnTo>
                  <a:pt x="7824" y="1293"/>
                </a:lnTo>
                <a:lnTo>
                  <a:pt x="0" y="1293"/>
                </a:lnTo>
                <a:lnTo>
                  <a:pt x="0" y="65070"/>
                </a:lnTo>
                <a:lnTo>
                  <a:pt x="7824" y="65070"/>
                </a:lnTo>
                <a:lnTo>
                  <a:pt x="7824" y="45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971020" y="2280548"/>
            <a:ext cx="30078" cy="41190"/>
          </a:xfrm>
          <a:custGeom>
            <a:avLst/>
            <a:gdLst/>
            <a:ahLst/>
            <a:cxnLst/>
            <a:rect l="l" t="t" r="r" b="b"/>
            <a:pathLst>
              <a:path w="33086" h="46682">
                <a:moveTo>
                  <a:pt x="12527" y="46682"/>
                </a:moveTo>
                <a:lnTo>
                  <a:pt x="15301" y="46682"/>
                </a:lnTo>
                <a:lnTo>
                  <a:pt x="17930" y="46119"/>
                </a:lnTo>
                <a:lnTo>
                  <a:pt x="20413" y="44993"/>
                </a:lnTo>
                <a:lnTo>
                  <a:pt x="22896" y="43866"/>
                </a:lnTo>
                <a:lnTo>
                  <a:pt x="25054" y="42274"/>
                </a:lnTo>
                <a:lnTo>
                  <a:pt x="26885" y="40217"/>
                </a:lnTo>
                <a:lnTo>
                  <a:pt x="28855" y="38048"/>
                </a:lnTo>
                <a:lnTo>
                  <a:pt x="30381" y="35399"/>
                </a:lnTo>
                <a:lnTo>
                  <a:pt x="31463" y="32270"/>
                </a:lnTo>
                <a:lnTo>
                  <a:pt x="32545" y="29142"/>
                </a:lnTo>
                <a:lnTo>
                  <a:pt x="33086" y="25687"/>
                </a:lnTo>
                <a:lnTo>
                  <a:pt x="33086" y="14369"/>
                </a:lnTo>
                <a:lnTo>
                  <a:pt x="31525" y="8481"/>
                </a:lnTo>
                <a:lnTo>
                  <a:pt x="28404" y="4240"/>
                </a:lnTo>
                <a:lnTo>
                  <a:pt x="25283" y="0"/>
                </a:lnTo>
                <a:lnTo>
                  <a:pt x="25012" y="16496"/>
                </a:lnTo>
                <a:lnTo>
                  <a:pt x="25012" y="27898"/>
                </a:lnTo>
                <a:lnTo>
                  <a:pt x="23791" y="32264"/>
                </a:lnTo>
                <a:lnTo>
                  <a:pt x="21350" y="35211"/>
                </a:lnTo>
                <a:lnTo>
                  <a:pt x="18908" y="38159"/>
                </a:lnTo>
                <a:lnTo>
                  <a:pt x="15509" y="39633"/>
                </a:lnTo>
                <a:lnTo>
                  <a:pt x="9128" y="39633"/>
                </a:lnTo>
                <a:lnTo>
                  <a:pt x="7317" y="39452"/>
                </a:lnTo>
                <a:lnTo>
                  <a:pt x="4126" y="38729"/>
                </a:lnTo>
                <a:lnTo>
                  <a:pt x="2219" y="38048"/>
                </a:lnTo>
                <a:lnTo>
                  <a:pt x="0" y="37046"/>
                </a:lnTo>
                <a:lnTo>
                  <a:pt x="2025" y="44541"/>
                </a:lnTo>
                <a:lnTo>
                  <a:pt x="4016" y="45361"/>
                </a:lnTo>
                <a:lnTo>
                  <a:pt x="5972" y="45889"/>
                </a:lnTo>
                <a:lnTo>
                  <a:pt x="7928" y="46418"/>
                </a:lnTo>
                <a:lnTo>
                  <a:pt x="10113" y="46682"/>
                </a:lnTo>
                <a:lnTo>
                  <a:pt x="12527" y="466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014207" y="2295792"/>
            <a:ext cx="5120" cy="10648"/>
          </a:xfrm>
          <a:custGeom>
            <a:avLst/>
            <a:gdLst/>
            <a:ahLst/>
            <a:cxnLst/>
            <a:rect l="l" t="t" r="r" b="b"/>
            <a:pathLst>
              <a:path w="5632" h="12068">
                <a:moveTo>
                  <a:pt x="2802" y="1251"/>
                </a:moveTo>
                <a:lnTo>
                  <a:pt x="0" y="2502"/>
                </a:lnTo>
                <a:lnTo>
                  <a:pt x="2136" y="12068"/>
                </a:lnTo>
                <a:lnTo>
                  <a:pt x="2829" y="10212"/>
                </a:lnTo>
                <a:lnTo>
                  <a:pt x="5632" y="0"/>
                </a:lnTo>
                <a:lnTo>
                  <a:pt x="2802" y="12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057997" y="2279819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091693" y="2295792"/>
            <a:ext cx="5120" cy="10648"/>
          </a:xfrm>
          <a:custGeom>
            <a:avLst/>
            <a:gdLst/>
            <a:ahLst/>
            <a:cxnLst/>
            <a:rect l="l" t="t" r="r" b="b"/>
            <a:pathLst>
              <a:path w="5632" h="12068">
                <a:moveTo>
                  <a:pt x="2802" y="1251"/>
                </a:moveTo>
                <a:lnTo>
                  <a:pt x="0" y="2502"/>
                </a:lnTo>
                <a:lnTo>
                  <a:pt x="2136" y="12068"/>
                </a:lnTo>
                <a:lnTo>
                  <a:pt x="2829" y="10212"/>
                </a:lnTo>
                <a:lnTo>
                  <a:pt x="5632" y="0"/>
                </a:lnTo>
                <a:lnTo>
                  <a:pt x="2802" y="12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135483" y="2263662"/>
            <a:ext cx="29971" cy="57267"/>
          </a:xfrm>
          <a:custGeom>
            <a:avLst/>
            <a:gdLst/>
            <a:ahLst/>
            <a:cxnLst/>
            <a:rect l="l" t="t" r="r" b="b"/>
            <a:pathLst>
              <a:path w="32968" h="64903">
                <a:moveTo>
                  <a:pt x="7824" y="62734"/>
                </a:moveTo>
                <a:lnTo>
                  <a:pt x="9738" y="63791"/>
                </a:lnTo>
                <a:lnTo>
                  <a:pt x="7824" y="56477"/>
                </a:lnTo>
                <a:lnTo>
                  <a:pt x="7824" y="29782"/>
                </a:lnTo>
                <a:lnTo>
                  <a:pt x="9822" y="28224"/>
                </a:lnTo>
                <a:lnTo>
                  <a:pt x="11986" y="26952"/>
                </a:lnTo>
                <a:lnTo>
                  <a:pt x="14316" y="25965"/>
                </a:lnTo>
                <a:lnTo>
                  <a:pt x="16647" y="24978"/>
                </a:lnTo>
                <a:lnTo>
                  <a:pt x="18950" y="24484"/>
                </a:lnTo>
                <a:lnTo>
                  <a:pt x="25303" y="24484"/>
                </a:lnTo>
                <a:lnTo>
                  <a:pt x="28258" y="25923"/>
                </a:lnTo>
                <a:lnTo>
                  <a:pt x="30089" y="28801"/>
                </a:lnTo>
                <a:lnTo>
                  <a:pt x="31921" y="31680"/>
                </a:lnTo>
                <a:lnTo>
                  <a:pt x="32836" y="35899"/>
                </a:lnTo>
                <a:lnTo>
                  <a:pt x="32968" y="19131"/>
                </a:lnTo>
                <a:lnTo>
                  <a:pt x="28633" y="17018"/>
                </a:lnTo>
                <a:lnTo>
                  <a:pt x="20059" y="17018"/>
                </a:lnTo>
                <a:lnTo>
                  <a:pt x="17285" y="17595"/>
                </a:lnTo>
                <a:lnTo>
                  <a:pt x="14816" y="18749"/>
                </a:lnTo>
                <a:lnTo>
                  <a:pt x="12346" y="19903"/>
                </a:lnTo>
                <a:lnTo>
                  <a:pt x="10016" y="21384"/>
                </a:lnTo>
                <a:lnTo>
                  <a:pt x="7824" y="23191"/>
                </a:lnTo>
                <a:lnTo>
                  <a:pt x="7824" y="0"/>
                </a:lnTo>
                <a:lnTo>
                  <a:pt x="0" y="0"/>
                </a:lnTo>
                <a:lnTo>
                  <a:pt x="0" y="64903"/>
                </a:lnTo>
                <a:lnTo>
                  <a:pt x="7324" y="64903"/>
                </a:lnTo>
                <a:lnTo>
                  <a:pt x="7824" y="627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142596" y="2280543"/>
            <a:ext cx="30078" cy="41527"/>
          </a:xfrm>
          <a:custGeom>
            <a:avLst/>
            <a:gdLst/>
            <a:ahLst/>
            <a:cxnLst/>
            <a:rect l="l" t="t" r="r" b="b"/>
            <a:pathLst>
              <a:path w="33086" h="47064">
                <a:moveTo>
                  <a:pt x="15565" y="47064"/>
                </a:moveTo>
                <a:lnTo>
                  <a:pt x="18159" y="46515"/>
                </a:lnTo>
                <a:lnTo>
                  <a:pt x="20517" y="45417"/>
                </a:lnTo>
                <a:lnTo>
                  <a:pt x="22876" y="44318"/>
                </a:lnTo>
                <a:lnTo>
                  <a:pt x="25040" y="42671"/>
                </a:lnTo>
                <a:lnTo>
                  <a:pt x="27010" y="40474"/>
                </a:lnTo>
                <a:lnTo>
                  <a:pt x="28869" y="38360"/>
                </a:lnTo>
                <a:lnTo>
                  <a:pt x="30346" y="35746"/>
                </a:lnTo>
                <a:lnTo>
                  <a:pt x="31442" y="32632"/>
                </a:lnTo>
                <a:lnTo>
                  <a:pt x="32538" y="29517"/>
                </a:lnTo>
                <a:lnTo>
                  <a:pt x="33086" y="26014"/>
                </a:lnTo>
                <a:lnTo>
                  <a:pt x="33086" y="14418"/>
                </a:lnTo>
                <a:lnTo>
                  <a:pt x="31498" y="8453"/>
                </a:lnTo>
                <a:lnTo>
                  <a:pt x="28321" y="4226"/>
                </a:lnTo>
                <a:lnTo>
                  <a:pt x="25144" y="0"/>
                </a:lnTo>
                <a:lnTo>
                  <a:pt x="25012" y="16768"/>
                </a:lnTo>
                <a:lnTo>
                  <a:pt x="25012" y="28419"/>
                </a:lnTo>
                <a:lnTo>
                  <a:pt x="23784" y="32889"/>
                </a:lnTo>
                <a:lnTo>
                  <a:pt x="21329" y="35740"/>
                </a:lnTo>
                <a:lnTo>
                  <a:pt x="18873" y="38590"/>
                </a:lnTo>
                <a:lnTo>
                  <a:pt x="15482" y="40015"/>
                </a:lnTo>
                <a:lnTo>
                  <a:pt x="9128" y="40015"/>
                </a:lnTo>
                <a:lnTo>
                  <a:pt x="7317" y="39820"/>
                </a:lnTo>
                <a:lnTo>
                  <a:pt x="4127" y="39042"/>
                </a:lnTo>
                <a:lnTo>
                  <a:pt x="2219" y="38347"/>
                </a:lnTo>
                <a:lnTo>
                  <a:pt x="0" y="37345"/>
                </a:lnTo>
                <a:lnTo>
                  <a:pt x="1914" y="44659"/>
                </a:lnTo>
                <a:lnTo>
                  <a:pt x="3856" y="45500"/>
                </a:lnTo>
                <a:lnTo>
                  <a:pt x="5826" y="46126"/>
                </a:lnTo>
                <a:lnTo>
                  <a:pt x="7796" y="46751"/>
                </a:lnTo>
                <a:lnTo>
                  <a:pt x="10099" y="47064"/>
                </a:lnTo>
                <a:lnTo>
                  <a:pt x="15565" y="47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187082" y="2263662"/>
            <a:ext cx="0" cy="57267"/>
          </a:xfrm>
          <a:custGeom>
            <a:avLst/>
            <a:gdLst/>
            <a:ahLst/>
            <a:cxnLst/>
            <a:rect l="l" t="t" r="r" b="b"/>
            <a:pathLst>
              <a:path h="64903">
                <a:moveTo>
                  <a:pt x="0" y="0"/>
                </a:moveTo>
                <a:lnTo>
                  <a:pt x="0" y="64903"/>
                </a:lnTo>
              </a:path>
            </a:pathLst>
          </a:custGeom>
          <a:ln w="90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210182" y="2278678"/>
            <a:ext cx="11116" cy="8980"/>
          </a:xfrm>
          <a:custGeom>
            <a:avLst/>
            <a:gdLst/>
            <a:ahLst/>
            <a:cxnLst/>
            <a:rect l="l" t="t" r="r" b="b"/>
            <a:pathLst>
              <a:path w="12228" h="10177">
                <a:moveTo>
                  <a:pt x="5458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6" y="7702"/>
                </a:lnTo>
                <a:lnTo>
                  <a:pt x="7623" y="6465"/>
                </a:lnTo>
                <a:lnTo>
                  <a:pt x="12228" y="0"/>
                </a:lnTo>
                <a:lnTo>
                  <a:pt x="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200755" y="2278678"/>
            <a:ext cx="38365" cy="43208"/>
          </a:xfrm>
          <a:custGeom>
            <a:avLst/>
            <a:gdLst/>
            <a:ahLst/>
            <a:cxnLst/>
            <a:rect l="l" t="t" r="r" b="b"/>
            <a:pathLst>
              <a:path w="42201" h="48969">
                <a:moveTo>
                  <a:pt x="2164" y="38506"/>
                </a:moveTo>
                <a:lnTo>
                  <a:pt x="6492" y="42691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9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8" y="47092"/>
                </a:lnTo>
                <a:lnTo>
                  <a:pt x="38649" y="46160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9" y="37721"/>
                </a:lnTo>
                <a:lnTo>
                  <a:pt x="37227" y="38965"/>
                </a:lnTo>
                <a:lnTo>
                  <a:pt x="34022" y="40230"/>
                </a:lnTo>
                <a:lnTo>
                  <a:pt x="30818" y="41496"/>
                </a:lnTo>
                <a:lnTo>
                  <a:pt x="27634" y="42128"/>
                </a:lnTo>
                <a:lnTo>
                  <a:pt x="22085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6"/>
                </a:lnTo>
                <a:lnTo>
                  <a:pt x="9239" y="32889"/>
                </a:lnTo>
                <a:lnTo>
                  <a:pt x="8379" y="30762"/>
                </a:lnTo>
                <a:lnTo>
                  <a:pt x="7949" y="28266"/>
                </a:lnTo>
                <a:lnTo>
                  <a:pt x="7949" y="25402"/>
                </a:lnTo>
                <a:lnTo>
                  <a:pt x="42201" y="25402"/>
                </a:lnTo>
                <a:lnTo>
                  <a:pt x="42201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9" y="0"/>
                </a:lnTo>
                <a:lnTo>
                  <a:pt x="22598" y="0"/>
                </a:lnTo>
                <a:lnTo>
                  <a:pt x="17993" y="6465"/>
                </a:lnTo>
                <a:lnTo>
                  <a:pt x="26344" y="6465"/>
                </a:lnTo>
                <a:lnTo>
                  <a:pt x="29445" y="7591"/>
                </a:lnTo>
                <a:lnTo>
                  <a:pt x="31484" y="9843"/>
                </a:lnTo>
                <a:lnTo>
                  <a:pt x="33523" y="12096"/>
                </a:lnTo>
                <a:lnTo>
                  <a:pt x="34556" y="15280"/>
                </a:lnTo>
                <a:lnTo>
                  <a:pt x="34584" y="19395"/>
                </a:lnTo>
                <a:lnTo>
                  <a:pt x="7949" y="19395"/>
                </a:lnTo>
                <a:lnTo>
                  <a:pt x="8282" y="15725"/>
                </a:lnTo>
                <a:lnTo>
                  <a:pt x="9690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4" y="11192"/>
                </a:lnTo>
                <a:lnTo>
                  <a:pt x="0" y="17240"/>
                </a:lnTo>
                <a:lnTo>
                  <a:pt x="0" y="32562"/>
                </a:lnTo>
                <a:lnTo>
                  <a:pt x="2164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271268" y="2263294"/>
            <a:ext cx="27165" cy="57635"/>
          </a:xfrm>
          <a:custGeom>
            <a:avLst/>
            <a:gdLst/>
            <a:ahLst/>
            <a:cxnLst/>
            <a:rect l="l" t="t" r="r" b="b"/>
            <a:pathLst>
              <a:path w="29881" h="65320">
                <a:moveTo>
                  <a:pt x="26968" y="25319"/>
                </a:moveTo>
                <a:lnTo>
                  <a:pt x="26968" y="18728"/>
                </a:lnTo>
                <a:lnTo>
                  <a:pt x="12859" y="18728"/>
                </a:lnTo>
                <a:lnTo>
                  <a:pt x="12859" y="13250"/>
                </a:lnTo>
                <a:lnTo>
                  <a:pt x="13615" y="10560"/>
                </a:lnTo>
                <a:lnTo>
                  <a:pt x="16640" y="7584"/>
                </a:lnTo>
                <a:lnTo>
                  <a:pt x="19074" y="6840"/>
                </a:lnTo>
                <a:lnTo>
                  <a:pt x="22432" y="6840"/>
                </a:lnTo>
                <a:lnTo>
                  <a:pt x="24707" y="6972"/>
                </a:lnTo>
                <a:lnTo>
                  <a:pt x="27481" y="7501"/>
                </a:lnTo>
                <a:lnTo>
                  <a:pt x="29881" y="8008"/>
                </a:lnTo>
                <a:lnTo>
                  <a:pt x="29881" y="834"/>
                </a:lnTo>
                <a:lnTo>
                  <a:pt x="28716" y="611"/>
                </a:lnTo>
                <a:lnTo>
                  <a:pt x="26032" y="250"/>
                </a:lnTo>
                <a:lnTo>
                  <a:pt x="23056" y="0"/>
                </a:lnTo>
                <a:lnTo>
                  <a:pt x="16120" y="0"/>
                </a:lnTo>
                <a:lnTo>
                  <a:pt x="12152" y="1480"/>
                </a:lnTo>
                <a:lnTo>
                  <a:pt x="9405" y="4442"/>
                </a:lnTo>
                <a:lnTo>
                  <a:pt x="6658" y="7403"/>
                </a:lnTo>
                <a:lnTo>
                  <a:pt x="5285" y="11651"/>
                </a:lnTo>
                <a:lnTo>
                  <a:pt x="5285" y="18728"/>
                </a:lnTo>
                <a:lnTo>
                  <a:pt x="0" y="18728"/>
                </a:lnTo>
                <a:lnTo>
                  <a:pt x="0" y="25319"/>
                </a:lnTo>
                <a:lnTo>
                  <a:pt x="5285" y="25319"/>
                </a:lnTo>
                <a:lnTo>
                  <a:pt x="5285" y="65320"/>
                </a:lnTo>
                <a:lnTo>
                  <a:pt x="13109" y="65320"/>
                </a:lnTo>
                <a:lnTo>
                  <a:pt x="13109" y="25319"/>
                </a:lnTo>
                <a:lnTo>
                  <a:pt x="26968" y="25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301145" y="2269347"/>
            <a:ext cx="8020" cy="0"/>
          </a:xfrm>
          <a:custGeom>
            <a:avLst/>
            <a:gdLst/>
            <a:ahLst/>
            <a:cxnLst/>
            <a:rect l="l" t="t" r="r" b="b"/>
            <a:pathLst>
              <a:path w="8822">
                <a:moveTo>
                  <a:pt x="0" y="0"/>
                </a:moveTo>
                <a:lnTo>
                  <a:pt x="8822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301599" y="2300374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321818" y="2279819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53180" y="2278678"/>
            <a:ext cx="61670" cy="42251"/>
          </a:xfrm>
          <a:custGeom>
            <a:avLst/>
            <a:gdLst/>
            <a:ahLst/>
            <a:cxnLst/>
            <a:rect l="l" t="t" r="r" b="b"/>
            <a:pathLst>
              <a:path w="67837" h="47885">
                <a:moveTo>
                  <a:pt x="30943" y="2002"/>
                </a:moveTo>
                <a:lnTo>
                  <a:pt x="28737" y="667"/>
                </a:lnTo>
                <a:lnTo>
                  <a:pt x="26053" y="0"/>
                </a:lnTo>
                <a:lnTo>
                  <a:pt x="20143" y="0"/>
                </a:lnTo>
                <a:lnTo>
                  <a:pt x="17555" y="570"/>
                </a:lnTo>
                <a:lnTo>
                  <a:pt x="15128" y="1710"/>
                </a:lnTo>
                <a:lnTo>
                  <a:pt x="1270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03" y="10108"/>
                </a:lnTo>
                <a:lnTo>
                  <a:pt x="14254" y="9051"/>
                </a:lnTo>
                <a:lnTo>
                  <a:pt x="16404" y="7994"/>
                </a:lnTo>
                <a:lnTo>
                  <a:pt x="18547" y="7466"/>
                </a:lnTo>
                <a:lnTo>
                  <a:pt x="22931" y="7466"/>
                </a:lnTo>
                <a:lnTo>
                  <a:pt x="24651" y="7765"/>
                </a:lnTo>
                <a:lnTo>
                  <a:pt x="27037" y="8961"/>
                </a:lnTo>
                <a:lnTo>
                  <a:pt x="28591" y="11053"/>
                </a:lnTo>
                <a:lnTo>
                  <a:pt x="29555" y="13646"/>
                </a:lnTo>
                <a:lnTo>
                  <a:pt x="29736" y="15495"/>
                </a:lnTo>
                <a:lnTo>
                  <a:pt x="29916" y="17345"/>
                </a:lnTo>
                <a:lnTo>
                  <a:pt x="30006" y="19298"/>
                </a:lnTo>
                <a:lnTo>
                  <a:pt x="30006" y="47885"/>
                </a:lnTo>
                <a:lnTo>
                  <a:pt x="37831" y="47885"/>
                </a:lnTo>
                <a:lnTo>
                  <a:pt x="37831" y="17226"/>
                </a:lnTo>
                <a:lnTo>
                  <a:pt x="37747" y="15537"/>
                </a:lnTo>
                <a:lnTo>
                  <a:pt x="37539" y="13306"/>
                </a:lnTo>
                <a:lnTo>
                  <a:pt x="39731" y="11609"/>
                </a:lnTo>
                <a:lnTo>
                  <a:pt x="41923" y="10212"/>
                </a:lnTo>
                <a:lnTo>
                  <a:pt x="44115" y="9113"/>
                </a:lnTo>
                <a:lnTo>
                  <a:pt x="46307" y="8015"/>
                </a:lnTo>
                <a:lnTo>
                  <a:pt x="48499" y="7466"/>
                </a:lnTo>
                <a:lnTo>
                  <a:pt x="52938" y="7466"/>
                </a:lnTo>
                <a:lnTo>
                  <a:pt x="54658" y="7772"/>
                </a:lnTo>
                <a:lnTo>
                  <a:pt x="57044" y="8995"/>
                </a:lnTo>
                <a:lnTo>
                  <a:pt x="58598" y="11095"/>
                </a:lnTo>
                <a:lnTo>
                  <a:pt x="59562" y="13695"/>
                </a:lnTo>
                <a:lnTo>
                  <a:pt x="59742" y="15558"/>
                </a:lnTo>
                <a:lnTo>
                  <a:pt x="59923" y="17421"/>
                </a:lnTo>
                <a:lnTo>
                  <a:pt x="60013" y="19354"/>
                </a:lnTo>
                <a:lnTo>
                  <a:pt x="60013" y="47885"/>
                </a:lnTo>
                <a:lnTo>
                  <a:pt x="67837" y="47885"/>
                </a:lnTo>
                <a:lnTo>
                  <a:pt x="67837" y="12082"/>
                </a:lnTo>
                <a:lnTo>
                  <a:pt x="66623" y="7751"/>
                </a:lnTo>
                <a:lnTo>
                  <a:pt x="64196" y="4650"/>
                </a:lnTo>
                <a:lnTo>
                  <a:pt x="61768" y="1550"/>
                </a:lnTo>
                <a:lnTo>
                  <a:pt x="58001" y="0"/>
                </a:lnTo>
                <a:lnTo>
                  <a:pt x="49928" y="0"/>
                </a:lnTo>
                <a:lnTo>
                  <a:pt x="47139" y="590"/>
                </a:lnTo>
                <a:lnTo>
                  <a:pt x="44531" y="1772"/>
                </a:lnTo>
                <a:lnTo>
                  <a:pt x="41923" y="2954"/>
                </a:lnTo>
                <a:lnTo>
                  <a:pt x="39037" y="4880"/>
                </a:lnTo>
                <a:lnTo>
                  <a:pt x="35874" y="7549"/>
                </a:lnTo>
                <a:lnTo>
                  <a:pt x="34792" y="5186"/>
                </a:lnTo>
                <a:lnTo>
                  <a:pt x="33148" y="3336"/>
                </a:lnTo>
                <a:lnTo>
                  <a:pt x="30943" y="2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424138" y="2278825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5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0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1" y="21815"/>
                </a:lnTo>
                <a:lnTo>
                  <a:pt x="22286" y="21231"/>
                </a:lnTo>
                <a:lnTo>
                  <a:pt x="20496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086296" y="2278825"/>
            <a:ext cx="35905" cy="43245"/>
          </a:xfrm>
          <a:custGeom>
            <a:avLst/>
            <a:gdLst/>
            <a:ahLst/>
            <a:cxnLst/>
            <a:rect l="l" t="t" r="r" b="b"/>
            <a:pathLst>
              <a:path w="39495" h="49011">
                <a:moveTo>
                  <a:pt x="8073" y="31297"/>
                </a:moveTo>
                <a:lnTo>
                  <a:pt x="5937" y="21731"/>
                </a:lnTo>
                <a:lnTo>
                  <a:pt x="3780" y="23448"/>
                </a:lnTo>
                <a:lnTo>
                  <a:pt x="2268" y="25631"/>
                </a:lnTo>
                <a:lnTo>
                  <a:pt x="755" y="27814"/>
                </a:lnTo>
                <a:lnTo>
                  <a:pt x="0" y="30672"/>
                </a:lnTo>
                <a:lnTo>
                  <a:pt x="0" y="38513"/>
                </a:lnTo>
                <a:lnTo>
                  <a:pt x="1456" y="42059"/>
                </a:lnTo>
                <a:lnTo>
                  <a:pt x="4369" y="44840"/>
                </a:lnTo>
                <a:lnTo>
                  <a:pt x="7283" y="47620"/>
                </a:lnTo>
                <a:lnTo>
                  <a:pt x="10834" y="49011"/>
                </a:lnTo>
                <a:lnTo>
                  <a:pt x="17299" y="49011"/>
                </a:lnTo>
                <a:lnTo>
                  <a:pt x="19282" y="48795"/>
                </a:lnTo>
                <a:lnTo>
                  <a:pt x="20975" y="48364"/>
                </a:lnTo>
                <a:lnTo>
                  <a:pt x="22668" y="47933"/>
                </a:lnTo>
                <a:lnTo>
                  <a:pt x="24166" y="47398"/>
                </a:lnTo>
                <a:lnTo>
                  <a:pt x="26580" y="46258"/>
                </a:lnTo>
                <a:lnTo>
                  <a:pt x="28903" y="44735"/>
                </a:lnTo>
                <a:lnTo>
                  <a:pt x="31713" y="42754"/>
                </a:lnTo>
                <a:lnTo>
                  <a:pt x="31713" y="47718"/>
                </a:lnTo>
                <a:lnTo>
                  <a:pt x="39495" y="47718"/>
                </a:lnTo>
                <a:lnTo>
                  <a:pt x="39495" y="13097"/>
                </a:lnTo>
                <a:lnTo>
                  <a:pt x="39037" y="10580"/>
                </a:lnTo>
                <a:lnTo>
                  <a:pt x="38122" y="8550"/>
                </a:lnTo>
                <a:lnTo>
                  <a:pt x="37206" y="6520"/>
                </a:lnTo>
                <a:lnTo>
                  <a:pt x="35874" y="4866"/>
                </a:lnTo>
                <a:lnTo>
                  <a:pt x="34126" y="3587"/>
                </a:lnTo>
                <a:lnTo>
                  <a:pt x="32351" y="2280"/>
                </a:lnTo>
                <a:lnTo>
                  <a:pt x="30249" y="1355"/>
                </a:lnTo>
                <a:lnTo>
                  <a:pt x="27821" y="813"/>
                </a:lnTo>
                <a:lnTo>
                  <a:pt x="25393" y="271"/>
                </a:lnTo>
                <a:lnTo>
                  <a:pt x="22543" y="0"/>
                </a:lnTo>
                <a:lnTo>
                  <a:pt x="16466" y="0"/>
                </a:lnTo>
                <a:lnTo>
                  <a:pt x="13623" y="250"/>
                </a:lnTo>
                <a:lnTo>
                  <a:pt x="10737" y="750"/>
                </a:lnTo>
                <a:lnTo>
                  <a:pt x="7851" y="1251"/>
                </a:lnTo>
                <a:lnTo>
                  <a:pt x="5646" y="1710"/>
                </a:lnTo>
                <a:lnTo>
                  <a:pt x="4120" y="2127"/>
                </a:lnTo>
                <a:lnTo>
                  <a:pt x="4120" y="10094"/>
                </a:lnTo>
                <a:lnTo>
                  <a:pt x="4536" y="10094"/>
                </a:lnTo>
                <a:lnTo>
                  <a:pt x="7227" y="9065"/>
                </a:lnTo>
                <a:lnTo>
                  <a:pt x="9835" y="8279"/>
                </a:lnTo>
                <a:lnTo>
                  <a:pt x="12360" y="7737"/>
                </a:lnTo>
                <a:lnTo>
                  <a:pt x="14885" y="7195"/>
                </a:lnTo>
                <a:lnTo>
                  <a:pt x="17174" y="6924"/>
                </a:lnTo>
                <a:lnTo>
                  <a:pt x="20920" y="6924"/>
                </a:lnTo>
                <a:lnTo>
                  <a:pt x="24096" y="7257"/>
                </a:lnTo>
                <a:lnTo>
                  <a:pt x="26982" y="7911"/>
                </a:lnTo>
                <a:lnTo>
                  <a:pt x="29257" y="9218"/>
                </a:lnTo>
                <a:lnTo>
                  <a:pt x="30776" y="11303"/>
                </a:lnTo>
                <a:lnTo>
                  <a:pt x="31713" y="13945"/>
                </a:lnTo>
                <a:lnTo>
                  <a:pt x="31713" y="16934"/>
                </a:lnTo>
                <a:lnTo>
                  <a:pt x="27162" y="17157"/>
                </a:lnTo>
                <a:lnTo>
                  <a:pt x="22903" y="17491"/>
                </a:lnTo>
                <a:lnTo>
                  <a:pt x="18936" y="17936"/>
                </a:lnTo>
                <a:lnTo>
                  <a:pt x="14968" y="18380"/>
                </a:lnTo>
                <a:lnTo>
                  <a:pt x="11569" y="19229"/>
                </a:lnTo>
                <a:lnTo>
                  <a:pt x="8767" y="29441"/>
                </a:lnTo>
                <a:lnTo>
                  <a:pt x="11541" y="26744"/>
                </a:lnTo>
                <a:lnTo>
                  <a:pt x="13359" y="25750"/>
                </a:lnTo>
                <a:lnTo>
                  <a:pt x="15606" y="25110"/>
                </a:lnTo>
                <a:lnTo>
                  <a:pt x="17493" y="24582"/>
                </a:lnTo>
                <a:lnTo>
                  <a:pt x="20053" y="24178"/>
                </a:lnTo>
                <a:lnTo>
                  <a:pt x="23285" y="23900"/>
                </a:lnTo>
                <a:lnTo>
                  <a:pt x="26517" y="23622"/>
                </a:lnTo>
                <a:lnTo>
                  <a:pt x="29326" y="23414"/>
                </a:lnTo>
                <a:lnTo>
                  <a:pt x="31713" y="23275"/>
                </a:lnTo>
                <a:lnTo>
                  <a:pt x="31713" y="36247"/>
                </a:lnTo>
                <a:lnTo>
                  <a:pt x="29770" y="37749"/>
                </a:lnTo>
                <a:lnTo>
                  <a:pt x="27662" y="39035"/>
                </a:lnTo>
                <a:lnTo>
                  <a:pt x="25387" y="40105"/>
                </a:lnTo>
                <a:lnTo>
                  <a:pt x="23111" y="41176"/>
                </a:lnTo>
                <a:lnTo>
                  <a:pt x="20600" y="41711"/>
                </a:lnTo>
                <a:lnTo>
                  <a:pt x="14552" y="41711"/>
                </a:lnTo>
                <a:lnTo>
                  <a:pt x="12096" y="41037"/>
                </a:lnTo>
                <a:lnTo>
                  <a:pt x="8878" y="38340"/>
                </a:lnTo>
                <a:lnTo>
                  <a:pt x="8073" y="36330"/>
                </a:lnTo>
                <a:lnTo>
                  <a:pt x="8073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008810" y="2278825"/>
            <a:ext cx="35905" cy="43245"/>
          </a:xfrm>
          <a:custGeom>
            <a:avLst/>
            <a:gdLst/>
            <a:ahLst/>
            <a:cxnLst/>
            <a:rect l="l" t="t" r="r" b="b"/>
            <a:pathLst>
              <a:path w="39495" h="49011">
                <a:moveTo>
                  <a:pt x="8074" y="31297"/>
                </a:moveTo>
                <a:lnTo>
                  <a:pt x="5937" y="21731"/>
                </a:lnTo>
                <a:lnTo>
                  <a:pt x="3780" y="23448"/>
                </a:lnTo>
                <a:lnTo>
                  <a:pt x="2268" y="25631"/>
                </a:lnTo>
                <a:lnTo>
                  <a:pt x="755" y="27814"/>
                </a:lnTo>
                <a:lnTo>
                  <a:pt x="0" y="30672"/>
                </a:lnTo>
                <a:lnTo>
                  <a:pt x="0" y="38513"/>
                </a:lnTo>
                <a:lnTo>
                  <a:pt x="1456" y="42059"/>
                </a:lnTo>
                <a:lnTo>
                  <a:pt x="4370" y="44840"/>
                </a:lnTo>
                <a:lnTo>
                  <a:pt x="7283" y="47620"/>
                </a:lnTo>
                <a:lnTo>
                  <a:pt x="10834" y="49011"/>
                </a:lnTo>
                <a:lnTo>
                  <a:pt x="17299" y="49011"/>
                </a:lnTo>
                <a:lnTo>
                  <a:pt x="19283" y="48795"/>
                </a:lnTo>
                <a:lnTo>
                  <a:pt x="20975" y="48364"/>
                </a:lnTo>
                <a:lnTo>
                  <a:pt x="22668" y="47933"/>
                </a:lnTo>
                <a:lnTo>
                  <a:pt x="24166" y="47398"/>
                </a:lnTo>
                <a:lnTo>
                  <a:pt x="26580" y="46258"/>
                </a:lnTo>
                <a:lnTo>
                  <a:pt x="28903" y="44735"/>
                </a:lnTo>
                <a:lnTo>
                  <a:pt x="31713" y="42754"/>
                </a:lnTo>
                <a:lnTo>
                  <a:pt x="31713" y="47718"/>
                </a:lnTo>
                <a:lnTo>
                  <a:pt x="39495" y="47718"/>
                </a:lnTo>
                <a:lnTo>
                  <a:pt x="39495" y="13097"/>
                </a:lnTo>
                <a:lnTo>
                  <a:pt x="39037" y="10580"/>
                </a:lnTo>
                <a:lnTo>
                  <a:pt x="38122" y="8550"/>
                </a:lnTo>
                <a:lnTo>
                  <a:pt x="37206" y="6520"/>
                </a:lnTo>
                <a:lnTo>
                  <a:pt x="35875" y="4866"/>
                </a:lnTo>
                <a:lnTo>
                  <a:pt x="34126" y="3587"/>
                </a:lnTo>
                <a:lnTo>
                  <a:pt x="32351" y="2280"/>
                </a:lnTo>
                <a:lnTo>
                  <a:pt x="30249" y="1355"/>
                </a:lnTo>
                <a:lnTo>
                  <a:pt x="27821" y="813"/>
                </a:lnTo>
                <a:lnTo>
                  <a:pt x="25394" y="271"/>
                </a:lnTo>
                <a:lnTo>
                  <a:pt x="22543" y="0"/>
                </a:lnTo>
                <a:lnTo>
                  <a:pt x="16466" y="0"/>
                </a:lnTo>
                <a:lnTo>
                  <a:pt x="13623" y="250"/>
                </a:lnTo>
                <a:lnTo>
                  <a:pt x="10737" y="750"/>
                </a:lnTo>
                <a:lnTo>
                  <a:pt x="7852" y="1251"/>
                </a:lnTo>
                <a:lnTo>
                  <a:pt x="5646" y="1710"/>
                </a:lnTo>
                <a:lnTo>
                  <a:pt x="4120" y="2127"/>
                </a:lnTo>
                <a:lnTo>
                  <a:pt x="4120" y="10094"/>
                </a:lnTo>
                <a:lnTo>
                  <a:pt x="4536" y="10094"/>
                </a:lnTo>
                <a:lnTo>
                  <a:pt x="7227" y="9065"/>
                </a:lnTo>
                <a:lnTo>
                  <a:pt x="9835" y="8279"/>
                </a:lnTo>
                <a:lnTo>
                  <a:pt x="12360" y="7737"/>
                </a:lnTo>
                <a:lnTo>
                  <a:pt x="14885" y="7195"/>
                </a:lnTo>
                <a:lnTo>
                  <a:pt x="17174" y="6924"/>
                </a:lnTo>
                <a:lnTo>
                  <a:pt x="20920" y="6924"/>
                </a:lnTo>
                <a:lnTo>
                  <a:pt x="24097" y="7257"/>
                </a:lnTo>
                <a:lnTo>
                  <a:pt x="26982" y="7911"/>
                </a:lnTo>
                <a:lnTo>
                  <a:pt x="29257" y="9218"/>
                </a:lnTo>
                <a:lnTo>
                  <a:pt x="30776" y="11303"/>
                </a:lnTo>
                <a:lnTo>
                  <a:pt x="31713" y="13945"/>
                </a:lnTo>
                <a:lnTo>
                  <a:pt x="31713" y="16934"/>
                </a:lnTo>
                <a:lnTo>
                  <a:pt x="27162" y="17157"/>
                </a:lnTo>
                <a:lnTo>
                  <a:pt x="22903" y="17491"/>
                </a:lnTo>
                <a:lnTo>
                  <a:pt x="18936" y="17936"/>
                </a:lnTo>
                <a:lnTo>
                  <a:pt x="14968" y="18380"/>
                </a:lnTo>
                <a:lnTo>
                  <a:pt x="11569" y="19229"/>
                </a:lnTo>
                <a:lnTo>
                  <a:pt x="8767" y="29441"/>
                </a:lnTo>
                <a:lnTo>
                  <a:pt x="11542" y="26744"/>
                </a:lnTo>
                <a:lnTo>
                  <a:pt x="13359" y="25750"/>
                </a:lnTo>
                <a:lnTo>
                  <a:pt x="15606" y="25110"/>
                </a:lnTo>
                <a:lnTo>
                  <a:pt x="17493" y="24582"/>
                </a:lnTo>
                <a:lnTo>
                  <a:pt x="20053" y="24178"/>
                </a:lnTo>
                <a:lnTo>
                  <a:pt x="23285" y="23900"/>
                </a:lnTo>
                <a:lnTo>
                  <a:pt x="26517" y="23622"/>
                </a:lnTo>
                <a:lnTo>
                  <a:pt x="29326" y="23414"/>
                </a:lnTo>
                <a:lnTo>
                  <a:pt x="31713" y="23275"/>
                </a:lnTo>
                <a:lnTo>
                  <a:pt x="31713" y="36247"/>
                </a:lnTo>
                <a:lnTo>
                  <a:pt x="29771" y="37749"/>
                </a:lnTo>
                <a:lnTo>
                  <a:pt x="27662" y="39035"/>
                </a:lnTo>
                <a:lnTo>
                  <a:pt x="25387" y="40105"/>
                </a:lnTo>
                <a:lnTo>
                  <a:pt x="23112" y="41176"/>
                </a:lnTo>
                <a:lnTo>
                  <a:pt x="20601" y="41711"/>
                </a:lnTo>
                <a:lnTo>
                  <a:pt x="14552" y="41711"/>
                </a:lnTo>
                <a:lnTo>
                  <a:pt x="12097" y="41037"/>
                </a:lnTo>
                <a:lnTo>
                  <a:pt x="8878" y="38340"/>
                </a:lnTo>
                <a:lnTo>
                  <a:pt x="8074" y="36330"/>
                </a:lnTo>
                <a:lnTo>
                  <a:pt x="8074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962498" y="2263294"/>
            <a:ext cx="608922" cy="58776"/>
          </a:xfrm>
          <a:custGeom>
            <a:avLst/>
            <a:gdLst/>
            <a:ahLst/>
            <a:cxnLst/>
            <a:rect l="l" t="t" r="r" b="b"/>
            <a:pathLst>
              <a:path w="669814" h="66613">
                <a:moveTo>
                  <a:pt x="70333" y="53008"/>
                </a:moveTo>
                <a:lnTo>
                  <a:pt x="70111" y="51326"/>
                </a:lnTo>
                <a:lnTo>
                  <a:pt x="69888" y="49643"/>
                </a:lnTo>
                <a:lnTo>
                  <a:pt x="69778" y="47620"/>
                </a:lnTo>
                <a:lnTo>
                  <a:pt x="69778" y="18728"/>
                </a:lnTo>
                <a:lnTo>
                  <a:pt x="61953" y="18728"/>
                </a:lnTo>
                <a:lnTo>
                  <a:pt x="61953" y="54753"/>
                </a:lnTo>
                <a:lnTo>
                  <a:pt x="63313" y="59140"/>
                </a:lnTo>
                <a:lnTo>
                  <a:pt x="66032" y="62129"/>
                </a:lnTo>
                <a:lnTo>
                  <a:pt x="68751" y="65118"/>
                </a:lnTo>
                <a:lnTo>
                  <a:pt x="72552" y="66613"/>
                </a:lnTo>
                <a:lnTo>
                  <a:pt x="80349" y="66613"/>
                </a:lnTo>
                <a:lnTo>
                  <a:pt x="83012" y="66057"/>
                </a:lnTo>
                <a:lnTo>
                  <a:pt x="85426" y="64945"/>
                </a:lnTo>
                <a:lnTo>
                  <a:pt x="87840" y="63832"/>
                </a:lnTo>
                <a:lnTo>
                  <a:pt x="90365" y="62233"/>
                </a:lnTo>
                <a:lnTo>
                  <a:pt x="93001" y="60148"/>
                </a:lnTo>
                <a:lnTo>
                  <a:pt x="93001" y="65320"/>
                </a:lnTo>
                <a:lnTo>
                  <a:pt x="100825" y="65320"/>
                </a:lnTo>
                <a:lnTo>
                  <a:pt x="100825" y="18728"/>
                </a:lnTo>
                <a:lnTo>
                  <a:pt x="93001" y="18728"/>
                </a:lnTo>
                <a:lnTo>
                  <a:pt x="93001" y="53516"/>
                </a:lnTo>
                <a:lnTo>
                  <a:pt x="90919" y="55156"/>
                </a:lnTo>
                <a:lnTo>
                  <a:pt x="88679" y="56505"/>
                </a:lnTo>
                <a:lnTo>
                  <a:pt x="86279" y="57562"/>
                </a:lnTo>
                <a:lnTo>
                  <a:pt x="83879" y="58618"/>
                </a:lnTo>
                <a:lnTo>
                  <a:pt x="81667" y="59147"/>
                </a:lnTo>
                <a:lnTo>
                  <a:pt x="77366" y="59147"/>
                </a:lnTo>
                <a:lnTo>
                  <a:pt x="75632" y="58869"/>
                </a:lnTo>
                <a:lnTo>
                  <a:pt x="73246" y="57756"/>
                </a:lnTo>
                <a:lnTo>
                  <a:pt x="71526" y="55643"/>
                </a:lnTo>
                <a:lnTo>
                  <a:pt x="70333" y="53008"/>
                </a:lnTo>
                <a:close/>
              </a:path>
              <a:path w="669814" h="66613">
                <a:moveTo>
                  <a:pt x="145994" y="19437"/>
                </a:moveTo>
                <a:lnTo>
                  <a:pt x="143788" y="18102"/>
                </a:lnTo>
                <a:lnTo>
                  <a:pt x="141104" y="17435"/>
                </a:lnTo>
                <a:lnTo>
                  <a:pt x="135194" y="17435"/>
                </a:lnTo>
                <a:lnTo>
                  <a:pt x="132606" y="18005"/>
                </a:lnTo>
                <a:lnTo>
                  <a:pt x="130179" y="19145"/>
                </a:lnTo>
                <a:lnTo>
                  <a:pt x="127751" y="20285"/>
                </a:lnTo>
                <a:lnTo>
                  <a:pt x="125316" y="21870"/>
                </a:lnTo>
                <a:lnTo>
                  <a:pt x="122874" y="23900"/>
                </a:lnTo>
                <a:lnTo>
                  <a:pt x="122874" y="18728"/>
                </a:lnTo>
                <a:lnTo>
                  <a:pt x="115050" y="18728"/>
                </a:lnTo>
                <a:lnTo>
                  <a:pt x="115050" y="65320"/>
                </a:lnTo>
                <a:lnTo>
                  <a:pt x="122874" y="65320"/>
                </a:lnTo>
                <a:lnTo>
                  <a:pt x="122874" y="30532"/>
                </a:lnTo>
                <a:lnTo>
                  <a:pt x="125011" y="28892"/>
                </a:lnTo>
                <a:lnTo>
                  <a:pt x="127154" y="27543"/>
                </a:lnTo>
                <a:lnTo>
                  <a:pt x="129305" y="26486"/>
                </a:lnTo>
                <a:lnTo>
                  <a:pt x="131455" y="25430"/>
                </a:lnTo>
                <a:lnTo>
                  <a:pt x="133598" y="24901"/>
                </a:lnTo>
                <a:lnTo>
                  <a:pt x="137982" y="24901"/>
                </a:lnTo>
                <a:lnTo>
                  <a:pt x="139702" y="25200"/>
                </a:lnTo>
                <a:lnTo>
                  <a:pt x="142088" y="26396"/>
                </a:lnTo>
                <a:lnTo>
                  <a:pt x="143642" y="28489"/>
                </a:lnTo>
                <a:lnTo>
                  <a:pt x="144606" y="31082"/>
                </a:lnTo>
                <a:lnTo>
                  <a:pt x="144787" y="32931"/>
                </a:lnTo>
                <a:lnTo>
                  <a:pt x="144967" y="34780"/>
                </a:lnTo>
                <a:lnTo>
                  <a:pt x="145057" y="36734"/>
                </a:lnTo>
                <a:lnTo>
                  <a:pt x="145057" y="65320"/>
                </a:lnTo>
                <a:lnTo>
                  <a:pt x="152881" y="65320"/>
                </a:lnTo>
                <a:lnTo>
                  <a:pt x="152881" y="34662"/>
                </a:lnTo>
                <a:lnTo>
                  <a:pt x="152798" y="32973"/>
                </a:lnTo>
                <a:lnTo>
                  <a:pt x="152590" y="30741"/>
                </a:lnTo>
                <a:lnTo>
                  <a:pt x="154782" y="29045"/>
                </a:lnTo>
                <a:lnTo>
                  <a:pt x="156974" y="27647"/>
                </a:lnTo>
                <a:lnTo>
                  <a:pt x="159165" y="26549"/>
                </a:lnTo>
                <a:lnTo>
                  <a:pt x="161358" y="25451"/>
                </a:lnTo>
                <a:lnTo>
                  <a:pt x="163550" y="24901"/>
                </a:lnTo>
                <a:lnTo>
                  <a:pt x="167989" y="24901"/>
                </a:lnTo>
                <a:lnTo>
                  <a:pt x="169709" y="25207"/>
                </a:lnTo>
                <a:lnTo>
                  <a:pt x="172095" y="26431"/>
                </a:lnTo>
                <a:lnTo>
                  <a:pt x="173649" y="28530"/>
                </a:lnTo>
                <a:lnTo>
                  <a:pt x="174613" y="31130"/>
                </a:lnTo>
                <a:lnTo>
                  <a:pt x="174793" y="32993"/>
                </a:lnTo>
                <a:lnTo>
                  <a:pt x="174974" y="34857"/>
                </a:lnTo>
                <a:lnTo>
                  <a:pt x="175064" y="36789"/>
                </a:lnTo>
                <a:lnTo>
                  <a:pt x="175064" y="65320"/>
                </a:lnTo>
                <a:lnTo>
                  <a:pt x="182888" y="65320"/>
                </a:lnTo>
                <a:lnTo>
                  <a:pt x="182888" y="29517"/>
                </a:lnTo>
                <a:lnTo>
                  <a:pt x="181674" y="25186"/>
                </a:lnTo>
                <a:lnTo>
                  <a:pt x="179246" y="22086"/>
                </a:lnTo>
                <a:lnTo>
                  <a:pt x="176819" y="18985"/>
                </a:lnTo>
                <a:lnTo>
                  <a:pt x="173052" y="17435"/>
                </a:lnTo>
                <a:lnTo>
                  <a:pt x="164979" y="17435"/>
                </a:lnTo>
                <a:lnTo>
                  <a:pt x="162190" y="18026"/>
                </a:lnTo>
                <a:lnTo>
                  <a:pt x="159582" y="19208"/>
                </a:lnTo>
                <a:lnTo>
                  <a:pt x="156974" y="20390"/>
                </a:lnTo>
                <a:lnTo>
                  <a:pt x="154088" y="22315"/>
                </a:lnTo>
                <a:lnTo>
                  <a:pt x="150925" y="24985"/>
                </a:lnTo>
                <a:lnTo>
                  <a:pt x="149843" y="22621"/>
                </a:lnTo>
                <a:lnTo>
                  <a:pt x="148199" y="20772"/>
                </a:lnTo>
                <a:lnTo>
                  <a:pt x="145994" y="19437"/>
                </a:lnTo>
                <a:close/>
              </a:path>
              <a:path w="669814" h="66613">
                <a:moveTo>
                  <a:pt x="204050" y="63151"/>
                </a:moveTo>
                <a:lnTo>
                  <a:pt x="205964" y="64208"/>
                </a:lnTo>
                <a:lnTo>
                  <a:pt x="204050" y="56894"/>
                </a:lnTo>
                <a:lnTo>
                  <a:pt x="204050" y="30199"/>
                </a:lnTo>
                <a:lnTo>
                  <a:pt x="206048" y="28642"/>
                </a:lnTo>
                <a:lnTo>
                  <a:pt x="208212" y="27369"/>
                </a:lnTo>
                <a:lnTo>
                  <a:pt x="210542" y="26382"/>
                </a:lnTo>
                <a:lnTo>
                  <a:pt x="212873" y="25395"/>
                </a:lnTo>
                <a:lnTo>
                  <a:pt x="215176" y="24901"/>
                </a:lnTo>
                <a:lnTo>
                  <a:pt x="221530" y="24901"/>
                </a:lnTo>
                <a:lnTo>
                  <a:pt x="224485" y="26340"/>
                </a:lnTo>
                <a:lnTo>
                  <a:pt x="226316" y="29219"/>
                </a:lnTo>
                <a:lnTo>
                  <a:pt x="228147" y="32097"/>
                </a:lnTo>
                <a:lnTo>
                  <a:pt x="229063" y="36316"/>
                </a:lnTo>
                <a:lnTo>
                  <a:pt x="229195" y="19548"/>
                </a:lnTo>
                <a:lnTo>
                  <a:pt x="224859" y="17435"/>
                </a:lnTo>
                <a:lnTo>
                  <a:pt x="216286" y="17435"/>
                </a:lnTo>
                <a:lnTo>
                  <a:pt x="213511" y="18012"/>
                </a:lnTo>
                <a:lnTo>
                  <a:pt x="211042" y="19166"/>
                </a:lnTo>
                <a:lnTo>
                  <a:pt x="208572" y="20320"/>
                </a:lnTo>
                <a:lnTo>
                  <a:pt x="206242" y="21801"/>
                </a:lnTo>
                <a:lnTo>
                  <a:pt x="204050" y="23608"/>
                </a:lnTo>
                <a:lnTo>
                  <a:pt x="204050" y="417"/>
                </a:lnTo>
                <a:lnTo>
                  <a:pt x="196226" y="417"/>
                </a:lnTo>
                <a:lnTo>
                  <a:pt x="196226" y="65320"/>
                </a:lnTo>
                <a:lnTo>
                  <a:pt x="203551" y="65320"/>
                </a:lnTo>
                <a:lnTo>
                  <a:pt x="204050" y="63151"/>
                </a:lnTo>
                <a:close/>
              </a:path>
              <a:path w="669814" h="66613">
                <a:moveTo>
                  <a:pt x="219615" y="66613"/>
                </a:moveTo>
                <a:lnTo>
                  <a:pt x="222210" y="66064"/>
                </a:lnTo>
                <a:lnTo>
                  <a:pt x="224568" y="64965"/>
                </a:lnTo>
                <a:lnTo>
                  <a:pt x="226926" y="63867"/>
                </a:lnTo>
                <a:lnTo>
                  <a:pt x="229090" y="62219"/>
                </a:lnTo>
                <a:lnTo>
                  <a:pt x="231060" y="60023"/>
                </a:lnTo>
                <a:lnTo>
                  <a:pt x="232919" y="57909"/>
                </a:lnTo>
                <a:lnTo>
                  <a:pt x="234397" y="55295"/>
                </a:lnTo>
                <a:lnTo>
                  <a:pt x="235493" y="52181"/>
                </a:lnTo>
                <a:lnTo>
                  <a:pt x="236589" y="49066"/>
                </a:lnTo>
                <a:lnTo>
                  <a:pt x="237137" y="45563"/>
                </a:lnTo>
                <a:lnTo>
                  <a:pt x="237137" y="33967"/>
                </a:lnTo>
                <a:lnTo>
                  <a:pt x="235548" y="28002"/>
                </a:lnTo>
                <a:lnTo>
                  <a:pt x="232371" y="23775"/>
                </a:lnTo>
                <a:lnTo>
                  <a:pt x="229195" y="19548"/>
                </a:lnTo>
                <a:lnTo>
                  <a:pt x="229063" y="36316"/>
                </a:lnTo>
                <a:lnTo>
                  <a:pt x="229063" y="47968"/>
                </a:lnTo>
                <a:lnTo>
                  <a:pt x="227835" y="52438"/>
                </a:lnTo>
                <a:lnTo>
                  <a:pt x="225379" y="55288"/>
                </a:lnTo>
                <a:lnTo>
                  <a:pt x="222924" y="58139"/>
                </a:lnTo>
                <a:lnTo>
                  <a:pt x="219532" y="59564"/>
                </a:lnTo>
                <a:lnTo>
                  <a:pt x="213179" y="59564"/>
                </a:lnTo>
                <a:lnTo>
                  <a:pt x="211368" y="59369"/>
                </a:lnTo>
                <a:lnTo>
                  <a:pt x="208177" y="58591"/>
                </a:lnTo>
                <a:lnTo>
                  <a:pt x="206270" y="57895"/>
                </a:lnTo>
                <a:lnTo>
                  <a:pt x="204050" y="56894"/>
                </a:lnTo>
                <a:lnTo>
                  <a:pt x="205964" y="64208"/>
                </a:lnTo>
                <a:lnTo>
                  <a:pt x="207907" y="65049"/>
                </a:lnTo>
                <a:lnTo>
                  <a:pt x="209877" y="65675"/>
                </a:lnTo>
                <a:lnTo>
                  <a:pt x="211847" y="66300"/>
                </a:lnTo>
                <a:lnTo>
                  <a:pt x="214150" y="66613"/>
                </a:lnTo>
                <a:lnTo>
                  <a:pt x="219615" y="66613"/>
                </a:lnTo>
                <a:close/>
              </a:path>
              <a:path w="669814" h="66613">
                <a:moveTo>
                  <a:pt x="261531" y="17435"/>
                </a:moveTo>
                <a:lnTo>
                  <a:pt x="256072" y="19673"/>
                </a:lnTo>
                <a:lnTo>
                  <a:pt x="257875" y="27613"/>
                </a:lnTo>
                <a:lnTo>
                  <a:pt x="260359" y="25138"/>
                </a:lnTo>
                <a:lnTo>
                  <a:pt x="263695" y="23900"/>
                </a:lnTo>
                <a:lnTo>
                  <a:pt x="268301" y="17435"/>
                </a:lnTo>
                <a:lnTo>
                  <a:pt x="261531" y="17435"/>
                </a:lnTo>
                <a:close/>
              </a:path>
              <a:path w="669814" h="66613">
                <a:moveTo>
                  <a:pt x="247866" y="55942"/>
                </a:moveTo>
                <a:lnTo>
                  <a:pt x="252195" y="60127"/>
                </a:lnTo>
                <a:lnTo>
                  <a:pt x="256523" y="64312"/>
                </a:lnTo>
                <a:lnTo>
                  <a:pt x="262543" y="66405"/>
                </a:lnTo>
                <a:lnTo>
                  <a:pt x="273281" y="66405"/>
                </a:lnTo>
                <a:lnTo>
                  <a:pt x="276167" y="66029"/>
                </a:lnTo>
                <a:lnTo>
                  <a:pt x="278914" y="65278"/>
                </a:lnTo>
                <a:lnTo>
                  <a:pt x="281660" y="64527"/>
                </a:lnTo>
                <a:lnTo>
                  <a:pt x="284352" y="63596"/>
                </a:lnTo>
                <a:lnTo>
                  <a:pt x="286988" y="62484"/>
                </a:lnTo>
                <a:lnTo>
                  <a:pt x="286988" y="53933"/>
                </a:lnTo>
                <a:lnTo>
                  <a:pt x="285212" y="55156"/>
                </a:lnTo>
                <a:lnTo>
                  <a:pt x="282929" y="56401"/>
                </a:lnTo>
                <a:lnTo>
                  <a:pt x="279725" y="57666"/>
                </a:lnTo>
                <a:lnTo>
                  <a:pt x="276520" y="58931"/>
                </a:lnTo>
                <a:lnTo>
                  <a:pt x="273336" y="59564"/>
                </a:lnTo>
                <a:lnTo>
                  <a:pt x="267788" y="59564"/>
                </a:lnTo>
                <a:lnTo>
                  <a:pt x="265602" y="59230"/>
                </a:lnTo>
                <a:lnTo>
                  <a:pt x="263619" y="58563"/>
                </a:lnTo>
                <a:lnTo>
                  <a:pt x="261635" y="57895"/>
                </a:lnTo>
                <a:lnTo>
                  <a:pt x="259921" y="56894"/>
                </a:lnTo>
                <a:lnTo>
                  <a:pt x="256981" y="54197"/>
                </a:lnTo>
                <a:lnTo>
                  <a:pt x="255802" y="52452"/>
                </a:lnTo>
                <a:lnTo>
                  <a:pt x="254942" y="50325"/>
                </a:lnTo>
                <a:lnTo>
                  <a:pt x="254081" y="48197"/>
                </a:lnTo>
                <a:lnTo>
                  <a:pt x="253651" y="45702"/>
                </a:lnTo>
                <a:lnTo>
                  <a:pt x="253651" y="42837"/>
                </a:lnTo>
                <a:lnTo>
                  <a:pt x="287903" y="42837"/>
                </a:lnTo>
                <a:lnTo>
                  <a:pt x="287903" y="31825"/>
                </a:lnTo>
                <a:lnTo>
                  <a:pt x="286204" y="26612"/>
                </a:lnTo>
                <a:lnTo>
                  <a:pt x="282805" y="22941"/>
                </a:lnTo>
                <a:lnTo>
                  <a:pt x="279406" y="19270"/>
                </a:lnTo>
                <a:lnTo>
                  <a:pt x="274571" y="17435"/>
                </a:lnTo>
                <a:lnTo>
                  <a:pt x="268301" y="17435"/>
                </a:lnTo>
                <a:lnTo>
                  <a:pt x="263695" y="23900"/>
                </a:lnTo>
                <a:lnTo>
                  <a:pt x="272046" y="23900"/>
                </a:lnTo>
                <a:lnTo>
                  <a:pt x="275147" y="25027"/>
                </a:lnTo>
                <a:lnTo>
                  <a:pt x="277186" y="27279"/>
                </a:lnTo>
                <a:lnTo>
                  <a:pt x="279226" y="29531"/>
                </a:lnTo>
                <a:lnTo>
                  <a:pt x="280259" y="32715"/>
                </a:lnTo>
                <a:lnTo>
                  <a:pt x="280287" y="36831"/>
                </a:lnTo>
                <a:lnTo>
                  <a:pt x="253651" y="36831"/>
                </a:lnTo>
                <a:lnTo>
                  <a:pt x="253984" y="33160"/>
                </a:lnTo>
                <a:lnTo>
                  <a:pt x="255392" y="30088"/>
                </a:lnTo>
                <a:lnTo>
                  <a:pt x="257875" y="27613"/>
                </a:lnTo>
                <a:lnTo>
                  <a:pt x="256072" y="19673"/>
                </a:lnTo>
                <a:lnTo>
                  <a:pt x="251924" y="24151"/>
                </a:lnTo>
                <a:lnTo>
                  <a:pt x="247776" y="28628"/>
                </a:lnTo>
                <a:lnTo>
                  <a:pt x="245702" y="34676"/>
                </a:lnTo>
                <a:lnTo>
                  <a:pt x="245702" y="49998"/>
                </a:lnTo>
                <a:lnTo>
                  <a:pt x="247866" y="55942"/>
                </a:lnTo>
                <a:close/>
              </a:path>
              <a:path w="669814" h="66613">
                <a:moveTo>
                  <a:pt x="299725" y="18728"/>
                </a:moveTo>
                <a:lnTo>
                  <a:pt x="299725" y="65320"/>
                </a:lnTo>
                <a:lnTo>
                  <a:pt x="307549" y="65320"/>
                </a:lnTo>
                <a:lnTo>
                  <a:pt x="307549" y="32243"/>
                </a:lnTo>
                <a:lnTo>
                  <a:pt x="309630" y="30546"/>
                </a:lnTo>
                <a:lnTo>
                  <a:pt x="311794" y="29163"/>
                </a:lnTo>
                <a:lnTo>
                  <a:pt x="314041" y="28092"/>
                </a:lnTo>
                <a:lnTo>
                  <a:pt x="316288" y="27022"/>
                </a:lnTo>
                <a:lnTo>
                  <a:pt x="318619" y="26486"/>
                </a:lnTo>
                <a:lnTo>
                  <a:pt x="323829" y="26549"/>
                </a:lnTo>
                <a:lnTo>
                  <a:pt x="326020" y="26799"/>
                </a:lnTo>
                <a:lnTo>
                  <a:pt x="328732" y="27279"/>
                </a:lnTo>
                <a:lnTo>
                  <a:pt x="328732" y="19229"/>
                </a:lnTo>
                <a:lnTo>
                  <a:pt x="327512" y="19034"/>
                </a:lnTo>
                <a:lnTo>
                  <a:pt x="325375" y="18763"/>
                </a:lnTo>
                <a:lnTo>
                  <a:pt x="320562" y="18728"/>
                </a:lnTo>
                <a:lnTo>
                  <a:pt x="318141" y="19249"/>
                </a:lnTo>
                <a:lnTo>
                  <a:pt x="315768" y="20292"/>
                </a:lnTo>
                <a:lnTo>
                  <a:pt x="313396" y="21335"/>
                </a:lnTo>
                <a:lnTo>
                  <a:pt x="310656" y="23108"/>
                </a:lnTo>
                <a:lnTo>
                  <a:pt x="307549" y="25610"/>
                </a:lnTo>
                <a:lnTo>
                  <a:pt x="307549" y="18728"/>
                </a:lnTo>
                <a:lnTo>
                  <a:pt x="299725" y="18728"/>
                </a:lnTo>
                <a:close/>
              </a:path>
              <a:path w="669814" h="66613">
                <a:moveTo>
                  <a:pt x="370959" y="55330"/>
                </a:moveTo>
                <a:lnTo>
                  <a:pt x="368601" y="52313"/>
                </a:lnTo>
                <a:lnTo>
                  <a:pt x="369024" y="64416"/>
                </a:lnTo>
                <a:lnTo>
                  <a:pt x="374247" y="66613"/>
                </a:lnTo>
                <a:lnTo>
                  <a:pt x="373318" y="58347"/>
                </a:lnTo>
                <a:lnTo>
                  <a:pt x="370959" y="55330"/>
                </a:lnTo>
                <a:close/>
              </a:path>
              <a:path w="669814" h="66613">
                <a:moveTo>
                  <a:pt x="359348" y="42045"/>
                </a:moveTo>
                <a:lnTo>
                  <a:pt x="359348" y="49637"/>
                </a:lnTo>
                <a:lnTo>
                  <a:pt x="361283" y="55629"/>
                </a:lnTo>
                <a:lnTo>
                  <a:pt x="365153" y="60023"/>
                </a:lnTo>
                <a:lnTo>
                  <a:pt x="369024" y="64416"/>
                </a:lnTo>
                <a:lnTo>
                  <a:pt x="368601" y="52313"/>
                </a:lnTo>
                <a:lnTo>
                  <a:pt x="367422" y="47885"/>
                </a:lnTo>
                <a:lnTo>
                  <a:pt x="367422" y="36011"/>
                </a:lnTo>
                <a:lnTo>
                  <a:pt x="368594" y="31527"/>
                </a:lnTo>
                <a:lnTo>
                  <a:pt x="370938" y="28593"/>
                </a:lnTo>
                <a:lnTo>
                  <a:pt x="373283" y="25659"/>
                </a:lnTo>
                <a:lnTo>
                  <a:pt x="376578" y="24192"/>
                </a:lnTo>
                <a:lnTo>
                  <a:pt x="385012" y="24192"/>
                </a:lnTo>
                <a:lnTo>
                  <a:pt x="388286" y="25659"/>
                </a:lnTo>
                <a:lnTo>
                  <a:pt x="390645" y="28593"/>
                </a:lnTo>
                <a:lnTo>
                  <a:pt x="393003" y="31527"/>
                </a:lnTo>
                <a:lnTo>
                  <a:pt x="394182" y="36011"/>
                </a:lnTo>
                <a:lnTo>
                  <a:pt x="394182" y="47940"/>
                </a:lnTo>
                <a:lnTo>
                  <a:pt x="392996" y="52382"/>
                </a:lnTo>
                <a:lnTo>
                  <a:pt x="390624" y="55372"/>
                </a:lnTo>
                <a:lnTo>
                  <a:pt x="388252" y="58361"/>
                </a:lnTo>
                <a:lnTo>
                  <a:pt x="384985" y="59856"/>
                </a:lnTo>
                <a:lnTo>
                  <a:pt x="376605" y="59856"/>
                </a:lnTo>
                <a:lnTo>
                  <a:pt x="373318" y="58347"/>
                </a:lnTo>
                <a:lnTo>
                  <a:pt x="374247" y="66613"/>
                </a:lnTo>
                <a:lnTo>
                  <a:pt x="387343" y="66613"/>
                </a:lnTo>
                <a:lnTo>
                  <a:pt x="392545" y="64416"/>
                </a:lnTo>
                <a:lnTo>
                  <a:pt x="396429" y="60023"/>
                </a:lnTo>
                <a:lnTo>
                  <a:pt x="400314" y="55629"/>
                </a:lnTo>
                <a:lnTo>
                  <a:pt x="402256" y="49637"/>
                </a:lnTo>
                <a:lnTo>
                  <a:pt x="402256" y="34453"/>
                </a:lnTo>
                <a:lnTo>
                  <a:pt x="400314" y="28454"/>
                </a:lnTo>
                <a:lnTo>
                  <a:pt x="396429" y="24046"/>
                </a:lnTo>
                <a:lnTo>
                  <a:pt x="392545" y="19639"/>
                </a:lnTo>
                <a:lnTo>
                  <a:pt x="387343" y="17435"/>
                </a:lnTo>
                <a:lnTo>
                  <a:pt x="374247" y="17435"/>
                </a:lnTo>
                <a:lnTo>
                  <a:pt x="369024" y="19639"/>
                </a:lnTo>
                <a:lnTo>
                  <a:pt x="365153" y="24046"/>
                </a:lnTo>
                <a:lnTo>
                  <a:pt x="361283" y="28454"/>
                </a:lnTo>
                <a:lnTo>
                  <a:pt x="359348" y="34453"/>
                </a:lnTo>
                <a:lnTo>
                  <a:pt x="359348" y="42045"/>
                </a:lnTo>
                <a:close/>
              </a:path>
              <a:path w="669814" h="66613">
                <a:moveTo>
                  <a:pt x="435470" y="25319"/>
                </a:moveTo>
                <a:lnTo>
                  <a:pt x="435470" y="18728"/>
                </a:lnTo>
                <a:lnTo>
                  <a:pt x="421361" y="18728"/>
                </a:lnTo>
                <a:lnTo>
                  <a:pt x="421361" y="13250"/>
                </a:lnTo>
                <a:lnTo>
                  <a:pt x="422117" y="10560"/>
                </a:lnTo>
                <a:lnTo>
                  <a:pt x="425141" y="7584"/>
                </a:lnTo>
                <a:lnTo>
                  <a:pt x="427576" y="6840"/>
                </a:lnTo>
                <a:lnTo>
                  <a:pt x="430933" y="6840"/>
                </a:lnTo>
                <a:lnTo>
                  <a:pt x="433208" y="6972"/>
                </a:lnTo>
                <a:lnTo>
                  <a:pt x="435983" y="7501"/>
                </a:lnTo>
                <a:lnTo>
                  <a:pt x="438383" y="8008"/>
                </a:lnTo>
                <a:lnTo>
                  <a:pt x="438383" y="834"/>
                </a:lnTo>
                <a:lnTo>
                  <a:pt x="437217" y="611"/>
                </a:lnTo>
                <a:lnTo>
                  <a:pt x="434533" y="250"/>
                </a:lnTo>
                <a:lnTo>
                  <a:pt x="431557" y="0"/>
                </a:lnTo>
                <a:lnTo>
                  <a:pt x="424621" y="0"/>
                </a:lnTo>
                <a:lnTo>
                  <a:pt x="420653" y="1480"/>
                </a:lnTo>
                <a:lnTo>
                  <a:pt x="417907" y="4442"/>
                </a:lnTo>
                <a:lnTo>
                  <a:pt x="415160" y="7403"/>
                </a:lnTo>
                <a:lnTo>
                  <a:pt x="413786" y="11651"/>
                </a:lnTo>
                <a:lnTo>
                  <a:pt x="413786" y="18728"/>
                </a:lnTo>
                <a:lnTo>
                  <a:pt x="408501" y="18728"/>
                </a:lnTo>
                <a:lnTo>
                  <a:pt x="408501" y="25319"/>
                </a:lnTo>
                <a:lnTo>
                  <a:pt x="413786" y="25319"/>
                </a:lnTo>
                <a:lnTo>
                  <a:pt x="413786" y="65320"/>
                </a:lnTo>
                <a:lnTo>
                  <a:pt x="421611" y="65320"/>
                </a:lnTo>
                <a:lnTo>
                  <a:pt x="421611" y="25319"/>
                </a:lnTo>
                <a:lnTo>
                  <a:pt x="435470" y="25319"/>
                </a:lnTo>
                <a:close/>
              </a:path>
              <a:path w="669814" h="66613">
                <a:moveTo>
                  <a:pt x="492293" y="25319"/>
                </a:moveTo>
                <a:lnTo>
                  <a:pt x="492293" y="18728"/>
                </a:lnTo>
                <a:lnTo>
                  <a:pt x="478184" y="18728"/>
                </a:lnTo>
                <a:lnTo>
                  <a:pt x="478184" y="13250"/>
                </a:lnTo>
                <a:lnTo>
                  <a:pt x="478940" y="10560"/>
                </a:lnTo>
                <a:lnTo>
                  <a:pt x="481964" y="7584"/>
                </a:lnTo>
                <a:lnTo>
                  <a:pt x="484399" y="6840"/>
                </a:lnTo>
                <a:lnTo>
                  <a:pt x="487756" y="6840"/>
                </a:lnTo>
                <a:lnTo>
                  <a:pt x="490031" y="6972"/>
                </a:lnTo>
                <a:lnTo>
                  <a:pt x="492806" y="7501"/>
                </a:lnTo>
                <a:lnTo>
                  <a:pt x="495206" y="8008"/>
                </a:lnTo>
                <a:lnTo>
                  <a:pt x="495206" y="834"/>
                </a:lnTo>
                <a:lnTo>
                  <a:pt x="494040" y="611"/>
                </a:lnTo>
                <a:lnTo>
                  <a:pt x="491356" y="250"/>
                </a:lnTo>
                <a:lnTo>
                  <a:pt x="488380" y="0"/>
                </a:lnTo>
                <a:lnTo>
                  <a:pt x="481444" y="0"/>
                </a:lnTo>
                <a:lnTo>
                  <a:pt x="477476" y="1480"/>
                </a:lnTo>
                <a:lnTo>
                  <a:pt x="474729" y="4442"/>
                </a:lnTo>
                <a:lnTo>
                  <a:pt x="471983" y="7403"/>
                </a:lnTo>
                <a:lnTo>
                  <a:pt x="470609" y="11651"/>
                </a:lnTo>
                <a:lnTo>
                  <a:pt x="470609" y="18728"/>
                </a:lnTo>
                <a:lnTo>
                  <a:pt x="465324" y="18728"/>
                </a:lnTo>
                <a:lnTo>
                  <a:pt x="465324" y="25319"/>
                </a:lnTo>
                <a:lnTo>
                  <a:pt x="470609" y="25319"/>
                </a:lnTo>
                <a:lnTo>
                  <a:pt x="470609" y="65320"/>
                </a:lnTo>
                <a:lnTo>
                  <a:pt x="478433" y="65320"/>
                </a:lnTo>
                <a:lnTo>
                  <a:pt x="478433" y="25319"/>
                </a:lnTo>
                <a:lnTo>
                  <a:pt x="492293" y="25319"/>
                </a:lnTo>
                <a:close/>
              </a:path>
              <a:path w="669814" h="66613">
                <a:moveTo>
                  <a:pt x="498188" y="2794"/>
                </a:moveTo>
                <a:lnTo>
                  <a:pt x="498188" y="10928"/>
                </a:lnTo>
                <a:lnTo>
                  <a:pt x="507011" y="10928"/>
                </a:lnTo>
                <a:lnTo>
                  <a:pt x="507011" y="2794"/>
                </a:lnTo>
                <a:lnTo>
                  <a:pt x="498188" y="2794"/>
                </a:lnTo>
                <a:close/>
              </a:path>
              <a:path w="669814" h="66613">
                <a:moveTo>
                  <a:pt x="498688" y="18728"/>
                </a:moveTo>
                <a:lnTo>
                  <a:pt x="498688" y="65320"/>
                </a:lnTo>
                <a:lnTo>
                  <a:pt x="506512" y="65320"/>
                </a:lnTo>
                <a:lnTo>
                  <a:pt x="506512" y="18728"/>
                </a:lnTo>
                <a:lnTo>
                  <a:pt x="498688" y="18728"/>
                </a:lnTo>
                <a:close/>
              </a:path>
              <a:path w="669814" h="66613">
                <a:moveTo>
                  <a:pt x="520928" y="18728"/>
                </a:moveTo>
                <a:lnTo>
                  <a:pt x="520928" y="65320"/>
                </a:lnTo>
                <a:lnTo>
                  <a:pt x="528752" y="65320"/>
                </a:lnTo>
                <a:lnTo>
                  <a:pt x="528752" y="32243"/>
                </a:lnTo>
                <a:lnTo>
                  <a:pt x="530833" y="30546"/>
                </a:lnTo>
                <a:lnTo>
                  <a:pt x="532997" y="29163"/>
                </a:lnTo>
                <a:lnTo>
                  <a:pt x="535244" y="28092"/>
                </a:lnTo>
                <a:lnTo>
                  <a:pt x="537492" y="27022"/>
                </a:lnTo>
                <a:lnTo>
                  <a:pt x="539822" y="26486"/>
                </a:lnTo>
                <a:lnTo>
                  <a:pt x="545032" y="26549"/>
                </a:lnTo>
                <a:lnTo>
                  <a:pt x="547223" y="26799"/>
                </a:lnTo>
                <a:lnTo>
                  <a:pt x="549936" y="27279"/>
                </a:lnTo>
                <a:lnTo>
                  <a:pt x="549936" y="19229"/>
                </a:lnTo>
                <a:lnTo>
                  <a:pt x="548715" y="19034"/>
                </a:lnTo>
                <a:lnTo>
                  <a:pt x="546579" y="18763"/>
                </a:lnTo>
                <a:lnTo>
                  <a:pt x="541765" y="18728"/>
                </a:lnTo>
                <a:lnTo>
                  <a:pt x="539344" y="19250"/>
                </a:lnTo>
                <a:lnTo>
                  <a:pt x="536972" y="20292"/>
                </a:lnTo>
                <a:lnTo>
                  <a:pt x="534599" y="21335"/>
                </a:lnTo>
                <a:lnTo>
                  <a:pt x="531859" y="23108"/>
                </a:lnTo>
                <a:lnTo>
                  <a:pt x="528752" y="25611"/>
                </a:lnTo>
                <a:lnTo>
                  <a:pt x="528752" y="18728"/>
                </a:lnTo>
                <a:lnTo>
                  <a:pt x="520928" y="18728"/>
                </a:lnTo>
                <a:close/>
              </a:path>
              <a:path w="669814" h="66613">
                <a:moveTo>
                  <a:pt x="586371" y="19437"/>
                </a:moveTo>
                <a:lnTo>
                  <a:pt x="584165" y="18102"/>
                </a:lnTo>
                <a:lnTo>
                  <a:pt x="581480" y="17435"/>
                </a:lnTo>
                <a:lnTo>
                  <a:pt x="575571" y="17435"/>
                </a:lnTo>
                <a:lnTo>
                  <a:pt x="572983" y="18005"/>
                </a:lnTo>
                <a:lnTo>
                  <a:pt x="570556" y="19145"/>
                </a:lnTo>
                <a:lnTo>
                  <a:pt x="568128" y="20285"/>
                </a:lnTo>
                <a:lnTo>
                  <a:pt x="565693" y="21870"/>
                </a:lnTo>
                <a:lnTo>
                  <a:pt x="563252" y="23900"/>
                </a:lnTo>
                <a:lnTo>
                  <a:pt x="563252" y="18728"/>
                </a:lnTo>
                <a:lnTo>
                  <a:pt x="555427" y="18728"/>
                </a:lnTo>
                <a:lnTo>
                  <a:pt x="555427" y="65320"/>
                </a:lnTo>
                <a:lnTo>
                  <a:pt x="563252" y="65320"/>
                </a:lnTo>
                <a:lnTo>
                  <a:pt x="563252" y="30533"/>
                </a:lnTo>
                <a:lnTo>
                  <a:pt x="565388" y="28892"/>
                </a:lnTo>
                <a:lnTo>
                  <a:pt x="567531" y="27543"/>
                </a:lnTo>
                <a:lnTo>
                  <a:pt x="569682" y="26486"/>
                </a:lnTo>
                <a:lnTo>
                  <a:pt x="571832" y="25430"/>
                </a:lnTo>
                <a:lnTo>
                  <a:pt x="573975" y="24901"/>
                </a:lnTo>
                <a:lnTo>
                  <a:pt x="578359" y="24901"/>
                </a:lnTo>
                <a:lnTo>
                  <a:pt x="580079" y="25200"/>
                </a:lnTo>
                <a:lnTo>
                  <a:pt x="582465" y="26396"/>
                </a:lnTo>
                <a:lnTo>
                  <a:pt x="584019" y="28489"/>
                </a:lnTo>
                <a:lnTo>
                  <a:pt x="584983" y="31082"/>
                </a:lnTo>
                <a:lnTo>
                  <a:pt x="585164" y="32931"/>
                </a:lnTo>
                <a:lnTo>
                  <a:pt x="585344" y="34780"/>
                </a:lnTo>
                <a:lnTo>
                  <a:pt x="585434" y="36734"/>
                </a:lnTo>
                <a:lnTo>
                  <a:pt x="585434" y="65320"/>
                </a:lnTo>
                <a:lnTo>
                  <a:pt x="593258" y="65320"/>
                </a:lnTo>
                <a:lnTo>
                  <a:pt x="593258" y="34662"/>
                </a:lnTo>
                <a:lnTo>
                  <a:pt x="593175" y="32973"/>
                </a:lnTo>
                <a:lnTo>
                  <a:pt x="592967" y="30741"/>
                </a:lnTo>
                <a:lnTo>
                  <a:pt x="595159" y="29045"/>
                </a:lnTo>
                <a:lnTo>
                  <a:pt x="597351" y="27647"/>
                </a:lnTo>
                <a:lnTo>
                  <a:pt x="599543" y="26549"/>
                </a:lnTo>
                <a:lnTo>
                  <a:pt x="601735" y="25451"/>
                </a:lnTo>
                <a:lnTo>
                  <a:pt x="603926" y="24901"/>
                </a:lnTo>
                <a:lnTo>
                  <a:pt x="608366" y="24901"/>
                </a:lnTo>
                <a:lnTo>
                  <a:pt x="610086" y="25207"/>
                </a:lnTo>
                <a:lnTo>
                  <a:pt x="612472" y="26431"/>
                </a:lnTo>
                <a:lnTo>
                  <a:pt x="614026" y="28530"/>
                </a:lnTo>
                <a:lnTo>
                  <a:pt x="614990" y="31130"/>
                </a:lnTo>
                <a:lnTo>
                  <a:pt x="615171" y="32994"/>
                </a:lnTo>
                <a:lnTo>
                  <a:pt x="615351" y="34857"/>
                </a:lnTo>
                <a:lnTo>
                  <a:pt x="615441" y="36789"/>
                </a:lnTo>
                <a:lnTo>
                  <a:pt x="615441" y="65320"/>
                </a:lnTo>
                <a:lnTo>
                  <a:pt x="623265" y="65320"/>
                </a:lnTo>
                <a:lnTo>
                  <a:pt x="623265" y="29518"/>
                </a:lnTo>
                <a:lnTo>
                  <a:pt x="622051" y="25187"/>
                </a:lnTo>
                <a:lnTo>
                  <a:pt x="619624" y="22086"/>
                </a:lnTo>
                <a:lnTo>
                  <a:pt x="617196" y="18985"/>
                </a:lnTo>
                <a:lnTo>
                  <a:pt x="613429" y="17435"/>
                </a:lnTo>
                <a:lnTo>
                  <a:pt x="605355" y="17435"/>
                </a:lnTo>
                <a:lnTo>
                  <a:pt x="602567" y="18026"/>
                </a:lnTo>
                <a:lnTo>
                  <a:pt x="599959" y="19208"/>
                </a:lnTo>
                <a:lnTo>
                  <a:pt x="597351" y="20390"/>
                </a:lnTo>
                <a:lnTo>
                  <a:pt x="594465" y="22315"/>
                </a:lnTo>
                <a:lnTo>
                  <a:pt x="591302" y="24985"/>
                </a:lnTo>
                <a:lnTo>
                  <a:pt x="590220" y="22621"/>
                </a:lnTo>
                <a:lnTo>
                  <a:pt x="588576" y="20772"/>
                </a:lnTo>
                <a:lnTo>
                  <a:pt x="586371" y="19437"/>
                </a:lnTo>
                <a:close/>
              </a:path>
              <a:path w="669814" h="66613">
                <a:moveTo>
                  <a:pt x="641680" y="28614"/>
                </a:moveTo>
                <a:lnTo>
                  <a:pt x="642665" y="26980"/>
                </a:lnTo>
                <a:lnTo>
                  <a:pt x="644635" y="25882"/>
                </a:lnTo>
                <a:lnTo>
                  <a:pt x="646605" y="24783"/>
                </a:lnTo>
                <a:lnTo>
                  <a:pt x="649019" y="24234"/>
                </a:lnTo>
                <a:lnTo>
                  <a:pt x="654624" y="24234"/>
                </a:lnTo>
                <a:lnTo>
                  <a:pt x="657426" y="24742"/>
                </a:lnTo>
                <a:lnTo>
                  <a:pt x="660283" y="25757"/>
                </a:lnTo>
                <a:lnTo>
                  <a:pt x="663141" y="26772"/>
                </a:lnTo>
                <a:lnTo>
                  <a:pt x="665569" y="28016"/>
                </a:lnTo>
                <a:lnTo>
                  <a:pt x="667566" y="29490"/>
                </a:lnTo>
                <a:lnTo>
                  <a:pt x="667983" y="29490"/>
                </a:lnTo>
                <a:lnTo>
                  <a:pt x="667983" y="21106"/>
                </a:lnTo>
                <a:lnTo>
                  <a:pt x="666096" y="20132"/>
                </a:lnTo>
                <a:lnTo>
                  <a:pt x="663731" y="19305"/>
                </a:lnTo>
                <a:lnTo>
                  <a:pt x="660887" y="18624"/>
                </a:lnTo>
                <a:lnTo>
                  <a:pt x="658043" y="17943"/>
                </a:lnTo>
                <a:lnTo>
                  <a:pt x="655234" y="17602"/>
                </a:lnTo>
                <a:lnTo>
                  <a:pt x="649490" y="17602"/>
                </a:lnTo>
                <a:lnTo>
                  <a:pt x="646806" y="17984"/>
                </a:lnTo>
                <a:lnTo>
                  <a:pt x="644406" y="18749"/>
                </a:lnTo>
                <a:lnTo>
                  <a:pt x="642006" y="19514"/>
                </a:lnTo>
                <a:lnTo>
                  <a:pt x="640030" y="20550"/>
                </a:lnTo>
                <a:lnTo>
                  <a:pt x="638475" y="21856"/>
                </a:lnTo>
                <a:lnTo>
                  <a:pt x="635666" y="24707"/>
                </a:lnTo>
                <a:lnTo>
                  <a:pt x="634876" y="26403"/>
                </a:lnTo>
                <a:lnTo>
                  <a:pt x="634085" y="28099"/>
                </a:lnTo>
                <a:lnTo>
                  <a:pt x="633689" y="29907"/>
                </a:lnTo>
                <a:lnTo>
                  <a:pt x="633689" y="34884"/>
                </a:lnTo>
                <a:lnTo>
                  <a:pt x="634543" y="37464"/>
                </a:lnTo>
                <a:lnTo>
                  <a:pt x="636249" y="39563"/>
                </a:lnTo>
                <a:lnTo>
                  <a:pt x="637955" y="41663"/>
                </a:lnTo>
                <a:lnTo>
                  <a:pt x="640848" y="43255"/>
                </a:lnTo>
                <a:lnTo>
                  <a:pt x="644926" y="44339"/>
                </a:lnTo>
                <a:lnTo>
                  <a:pt x="648027" y="45090"/>
                </a:lnTo>
                <a:lnTo>
                  <a:pt x="649816" y="45424"/>
                </a:lnTo>
                <a:lnTo>
                  <a:pt x="651606" y="45757"/>
                </a:lnTo>
                <a:lnTo>
                  <a:pt x="654166" y="46300"/>
                </a:lnTo>
                <a:lnTo>
                  <a:pt x="657162" y="46967"/>
                </a:lnTo>
                <a:lnTo>
                  <a:pt x="659187" y="47773"/>
                </a:lnTo>
                <a:lnTo>
                  <a:pt x="660242" y="48719"/>
                </a:lnTo>
                <a:lnTo>
                  <a:pt x="661824" y="51055"/>
                </a:lnTo>
                <a:lnTo>
                  <a:pt x="661824" y="55282"/>
                </a:lnTo>
                <a:lnTo>
                  <a:pt x="660852" y="57033"/>
                </a:lnTo>
                <a:lnTo>
                  <a:pt x="658910" y="58146"/>
                </a:lnTo>
                <a:lnTo>
                  <a:pt x="656968" y="59258"/>
                </a:lnTo>
                <a:lnTo>
                  <a:pt x="654277" y="59814"/>
                </a:lnTo>
                <a:lnTo>
                  <a:pt x="648062" y="59814"/>
                </a:lnTo>
                <a:lnTo>
                  <a:pt x="645162" y="59265"/>
                </a:lnTo>
                <a:lnTo>
                  <a:pt x="642138" y="58167"/>
                </a:lnTo>
                <a:lnTo>
                  <a:pt x="639114" y="57068"/>
                </a:lnTo>
                <a:lnTo>
                  <a:pt x="636367" y="55587"/>
                </a:lnTo>
                <a:lnTo>
                  <a:pt x="633897" y="53724"/>
                </a:lnTo>
                <a:lnTo>
                  <a:pt x="633482" y="53724"/>
                </a:lnTo>
                <a:lnTo>
                  <a:pt x="633482" y="62525"/>
                </a:lnTo>
                <a:lnTo>
                  <a:pt x="635423" y="63499"/>
                </a:lnTo>
                <a:lnTo>
                  <a:pt x="637831" y="64396"/>
                </a:lnTo>
                <a:lnTo>
                  <a:pt x="640702" y="65216"/>
                </a:lnTo>
                <a:lnTo>
                  <a:pt x="643574" y="66036"/>
                </a:lnTo>
                <a:lnTo>
                  <a:pt x="646730" y="66446"/>
                </a:lnTo>
                <a:lnTo>
                  <a:pt x="656247" y="66446"/>
                </a:lnTo>
                <a:lnTo>
                  <a:pt x="661040" y="65084"/>
                </a:lnTo>
                <a:lnTo>
                  <a:pt x="664549" y="62359"/>
                </a:lnTo>
                <a:lnTo>
                  <a:pt x="668059" y="59633"/>
                </a:lnTo>
                <a:lnTo>
                  <a:pt x="669814" y="56144"/>
                </a:lnTo>
                <a:lnTo>
                  <a:pt x="669814" y="48496"/>
                </a:lnTo>
                <a:lnTo>
                  <a:pt x="668829" y="45771"/>
                </a:lnTo>
                <a:lnTo>
                  <a:pt x="666859" y="43713"/>
                </a:lnTo>
                <a:lnTo>
                  <a:pt x="664889" y="41683"/>
                </a:lnTo>
                <a:lnTo>
                  <a:pt x="662087" y="40251"/>
                </a:lnTo>
                <a:lnTo>
                  <a:pt x="658452" y="39417"/>
                </a:lnTo>
                <a:lnTo>
                  <a:pt x="655768" y="38833"/>
                </a:lnTo>
                <a:lnTo>
                  <a:pt x="653978" y="38499"/>
                </a:lnTo>
                <a:lnTo>
                  <a:pt x="652189" y="38166"/>
                </a:lnTo>
                <a:lnTo>
                  <a:pt x="649130" y="37498"/>
                </a:lnTo>
                <a:lnTo>
                  <a:pt x="646522" y="36887"/>
                </a:lnTo>
                <a:lnTo>
                  <a:pt x="644635" y="36094"/>
                </a:lnTo>
                <a:lnTo>
                  <a:pt x="643470" y="35121"/>
                </a:lnTo>
                <a:lnTo>
                  <a:pt x="641680" y="32702"/>
                </a:lnTo>
                <a:lnTo>
                  <a:pt x="641680" y="28614"/>
                </a:lnTo>
                <a:close/>
              </a:path>
              <a:path w="669814" h="66613">
                <a:moveTo>
                  <a:pt x="0" y="65320"/>
                </a:moveTo>
                <a:lnTo>
                  <a:pt x="7699" y="65320"/>
                </a:lnTo>
                <a:lnTo>
                  <a:pt x="7699" y="9760"/>
                </a:lnTo>
                <a:lnTo>
                  <a:pt x="37082" y="65320"/>
                </a:lnTo>
                <a:lnTo>
                  <a:pt x="47278" y="65320"/>
                </a:lnTo>
                <a:lnTo>
                  <a:pt x="47278" y="3211"/>
                </a:lnTo>
                <a:lnTo>
                  <a:pt x="39578" y="3211"/>
                </a:lnTo>
                <a:lnTo>
                  <a:pt x="39578" y="53933"/>
                </a:lnTo>
                <a:lnTo>
                  <a:pt x="12776" y="3211"/>
                </a:lnTo>
                <a:lnTo>
                  <a:pt x="0" y="3211"/>
                </a:lnTo>
                <a:lnTo>
                  <a:pt x="0" y="65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415396" y="2269347"/>
            <a:ext cx="8020" cy="0"/>
          </a:xfrm>
          <a:custGeom>
            <a:avLst/>
            <a:gdLst/>
            <a:ahLst/>
            <a:cxnLst/>
            <a:rect l="l" t="t" r="r" b="b"/>
            <a:pathLst>
              <a:path w="8822">
                <a:moveTo>
                  <a:pt x="0" y="0"/>
                </a:moveTo>
                <a:lnTo>
                  <a:pt x="8822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415851" y="2300374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97564" y="2263662"/>
            <a:ext cx="810023" cy="72836"/>
          </a:xfrm>
          <a:custGeom>
            <a:avLst/>
            <a:gdLst/>
            <a:ahLst/>
            <a:cxnLst/>
            <a:rect l="l" t="t" r="r" b="b"/>
            <a:pathLst>
              <a:path w="891025" h="82547">
                <a:moveTo>
                  <a:pt x="380107" y="0"/>
                </a:moveTo>
                <a:lnTo>
                  <a:pt x="380107" y="64903"/>
                </a:lnTo>
                <a:lnTo>
                  <a:pt x="387932" y="64903"/>
                </a:lnTo>
                <a:lnTo>
                  <a:pt x="387932" y="0"/>
                </a:lnTo>
                <a:lnTo>
                  <a:pt x="380107" y="0"/>
                </a:lnTo>
                <a:close/>
              </a:path>
              <a:path w="891025" h="82547">
                <a:moveTo>
                  <a:pt x="414888" y="17018"/>
                </a:moveTo>
                <a:lnTo>
                  <a:pt x="409429" y="19256"/>
                </a:lnTo>
                <a:lnTo>
                  <a:pt x="411233" y="27196"/>
                </a:lnTo>
                <a:lnTo>
                  <a:pt x="413716" y="24721"/>
                </a:lnTo>
                <a:lnTo>
                  <a:pt x="417052" y="23483"/>
                </a:lnTo>
                <a:lnTo>
                  <a:pt x="421658" y="17018"/>
                </a:lnTo>
                <a:lnTo>
                  <a:pt x="414888" y="17018"/>
                </a:lnTo>
                <a:close/>
              </a:path>
              <a:path w="891025" h="82547">
                <a:moveTo>
                  <a:pt x="401224" y="55525"/>
                </a:moveTo>
                <a:lnTo>
                  <a:pt x="405551" y="59710"/>
                </a:lnTo>
                <a:lnTo>
                  <a:pt x="409880" y="63895"/>
                </a:lnTo>
                <a:lnTo>
                  <a:pt x="415901" y="65987"/>
                </a:lnTo>
                <a:lnTo>
                  <a:pt x="426638" y="65987"/>
                </a:lnTo>
                <a:lnTo>
                  <a:pt x="429524" y="65612"/>
                </a:lnTo>
                <a:lnTo>
                  <a:pt x="432270" y="64861"/>
                </a:lnTo>
                <a:lnTo>
                  <a:pt x="435018" y="64110"/>
                </a:lnTo>
                <a:lnTo>
                  <a:pt x="437708" y="63179"/>
                </a:lnTo>
                <a:lnTo>
                  <a:pt x="440345" y="62067"/>
                </a:lnTo>
                <a:lnTo>
                  <a:pt x="440345" y="53516"/>
                </a:lnTo>
                <a:lnTo>
                  <a:pt x="438569" y="54739"/>
                </a:lnTo>
                <a:lnTo>
                  <a:pt x="436287" y="55984"/>
                </a:lnTo>
                <a:lnTo>
                  <a:pt x="433082" y="57249"/>
                </a:lnTo>
                <a:lnTo>
                  <a:pt x="429877" y="58514"/>
                </a:lnTo>
                <a:lnTo>
                  <a:pt x="426694" y="59147"/>
                </a:lnTo>
                <a:lnTo>
                  <a:pt x="421145" y="59147"/>
                </a:lnTo>
                <a:lnTo>
                  <a:pt x="418960" y="58813"/>
                </a:lnTo>
                <a:lnTo>
                  <a:pt x="416976" y="58146"/>
                </a:lnTo>
                <a:lnTo>
                  <a:pt x="414992" y="57478"/>
                </a:lnTo>
                <a:lnTo>
                  <a:pt x="413279" y="56477"/>
                </a:lnTo>
                <a:lnTo>
                  <a:pt x="410338" y="53780"/>
                </a:lnTo>
                <a:lnTo>
                  <a:pt x="409159" y="52035"/>
                </a:lnTo>
                <a:lnTo>
                  <a:pt x="408298" y="49908"/>
                </a:lnTo>
                <a:lnTo>
                  <a:pt x="407438" y="47780"/>
                </a:lnTo>
                <a:lnTo>
                  <a:pt x="407008" y="45285"/>
                </a:lnTo>
                <a:lnTo>
                  <a:pt x="407008" y="42420"/>
                </a:lnTo>
                <a:lnTo>
                  <a:pt x="441260" y="42420"/>
                </a:lnTo>
                <a:lnTo>
                  <a:pt x="441260" y="31408"/>
                </a:lnTo>
                <a:lnTo>
                  <a:pt x="439561" y="26195"/>
                </a:lnTo>
                <a:lnTo>
                  <a:pt x="436162" y="22524"/>
                </a:lnTo>
                <a:lnTo>
                  <a:pt x="432763" y="18853"/>
                </a:lnTo>
                <a:lnTo>
                  <a:pt x="427928" y="17018"/>
                </a:lnTo>
                <a:lnTo>
                  <a:pt x="421658" y="17018"/>
                </a:lnTo>
                <a:lnTo>
                  <a:pt x="417052" y="23483"/>
                </a:lnTo>
                <a:lnTo>
                  <a:pt x="425404" y="23483"/>
                </a:lnTo>
                <a:lnTo>
                  <a:pt x="428504" y="24609"/>
                </a:lnTo>
                <a:lnTo>
                  <a:pt x="430544" y="26862"/>
                </a:lnTo>
                <a:lnTo>
                  <a:pt x="432583" y="29114"/>
                </a:lnTo>
                <a:lnTo>
                  <a:pt x="433616" y="32298"/>
                </a:lnTo>
                <a:lnTo>
                  <a:pt x="433644" y="36414"/>
                </a:lnTo>
                <a:lnTo>
                  <a:pt x="407008" y="36414"/>
                </a:lnTo>
                <a:lnTo>
                  <a:pt x="407341" y="32743"/>
                </a:lnTo>
                <a:lnTo>
                  <a:pt x="408749" y="29670"/>
                </a:lnTo>
                <a:lnTo>
                  <a:pt x="411233" y="27196"/>
                </a:lnTo>
                <a:lnTo>
                  <a:pt x="409429" y="19256"/>
                </a:lnTo>
                <a:lnTo>
                  <a:pt x="405281" y="23734"/>
                </a:lnTo>
                <a:lnTo>
                  <a:pt x="401133" y="28211"/>
                </a:lnTo>
                <a:lnTo>
                  <a:pt x="399059" y="34259"/>
                </a:lnTo>
                <a:lnTo>
                  <a:pt x="399059" y="49581"/>
                </a:lnTo>
                <a:lnTo>
                  <a:pt x="401224" y="55525"/>
                </a:lnTo>
                <a:close/>
              </a:path>
              <a:path w="891025" h="82547">
                <a:moveTo>
                  <a:pt x="493285" y="18311"/>
                </a:moveTo>
                <a:lnTo>
                  <a:pt x="485086" y="18311"/>
                </a:lnTo>
                <a:lnTo>
                  <a:pt x="470811" y="55393"/>
                </a:lnTo>
                <a:lnTo>
                  <a:pt x="456411" y="18311"/>
                </a:lnTo>
                <a:lnTo>
                  <a:pt x="447921" y="18311"/>
                </a:lnTo>
                <a:lnTo>
                  <a:pt x="466608" y="64903"/>
                </a:lnTo>
                <a:lnTo>
                  <a:pt x="474474" y="64903"/>
                </a:lnTo>
                <a:lnTo>
                  <a:pt x="493285" y="18311"/>
                </a:lnTo>
                <a:close/>
              </a:path>
              <a:path w="891025" h="82547">
                <a:moveTo>
                  <a:pt x="514328" y="17018"/>
                </a:moveTo>
                <a:lnTo>
                  <a:pt x="508869" y="19256"/>
                </a:lnTo>
                <a:lnTo>
                  <a:pt x="510673" y="27196"/>
                </a:lnTo>
                <a:lnTo>
                  <a:pt x="513156" y="24721"/>
                </a:lnTo>
                <a:lnTo>
                  <a:pt x="516492" y="23483"/>
                </a:lnTo>
                <a:lnTo>
                  <a:pt x="521098" y="17018"/>
                </a:lnTo>
                <a:lnTo>
                  <a:pt x="514328" y="17018"/>
                </a:lnTo>
                <a:close/>
              </a:path>
              <a:path w="891025" h="82547">
                <a:moveTo>
                  <a:pt x="500663" y="55525"/>
                </a:moveTo>
                <a:lnTo>
                  <a:pt x="504992" y="59710"/>
                </a:lnTo>
                <a:lnTo>
                  <a:pt x="509320" y="63895"/>
                </a:lnTo>
                <a:lnTo>
                  <a:pt x="515341" y="65988"/>
                </a:lnTo>
                <a:lnTo>
                  <a:pt x="526078" y="65988"/>
                </a:lnTo>
                <a:lnTo>
                  <a:pt x="528964" y="65612"/>
                </a:lnTo>
                <a:lnTo>
                  <a:pt x="531711" y="64861"/>
                </a:lnTo>
                <a:lnTo>
                  <a:pt x="534458" y="64110"/>
                </a:lnTo>
                <a:lnTo>
                  <a:pt x="537149" y="63179"/>
                </a:lnTo>
                <a:lnTo>
                  <a:pt x="539784" y="62067"/>
                </a:lnTo>
                <a:lnTo>
                  <a:pt x="539784" y="53516"/>
                </a:lnTo>
                <a:lnTo>
                  <a:pt x="538009" y="54739"/>
                </a:lnTo>
                <a:lnTo>
                  <a:pt x="535727" y="55984"/>
                </a:lnTo>
                <a:lnTo>
                  <a:pt x="532522" y="57249"/>
                </a:lnTo>
                <a:lnTo>
                  <a:pt x="529318" y="58514"/>
                </a:lnTo>
                <a:lnTo>
                  <a:pt x="526134" y="59147"/>
                </a:lnTo>
                <a:lnTo>
                  <a:pt x="520585" y="59147"/>
                </a:lnTo>
                <a:lnTo>
                  <a:pt x="518400" y="58813"/>
                </a:lnTo>
                <a:lnTo>
                  <a:pt x="516416" y="58146"/>
                </a:lnTo>
                <a:lnTo>
                  <a:pt x="514432" y="57478"/>
                </a:lnTo>
                <a:lnTo>
                  <a:pt x="512719" y="56477"/>
                </a:lnTo>
                <a:lnTo>
                  <a:pt x="509778" y="53780"/>
                </a:lnTo>
                <a:lnTo>
                  <a:pt x="508598" y="52035"/>
                </a:lnTo>
                <a:lnTo>
                  <a:pt x="507738" y="49908"/>
                </a:lnTo>
                <a:lnTo>
                  <a:pt x="506878" y="47780"/>
                </a:lnTo>
                <a:lnTo>
                  <a:pt x="506448" y="45285"/>
                </a:lnTo>
                <a:lnTo>
                  <a:pt x="506448" y="42420"/>
                </a:lnTo>
                <a:lnTo>
                  <a:pt x="540700" y="42420"/>
                </a:lnTo>
                <a:lnTo>
                  <a:pt x="540700" y="31408"/>
                </a:lnTo>
                <a:lnTo>
                  <a:pt x="539001" y="26195"/>
                </a:lnTo>
                <a:lnTo>
                  <a:pt x="535602" y="22524"/>
                </a:lnTo>
                <a:lnTo>
                  <a:pt x="532203" y="18853"/>
                </a:lnTo>
                <a:lnTo>
                  <a:pt x="527369" y="17018"/>
                </a:lnTo>
                <a:lnTo>
                  <a:pt x="521098" y="17018"/>
                </a:lnTo>
                <a:lnTo>
                  <a:pt x="516492" y="23483"/>
                </a:lnTo>
                <a:lnTo>
                  <a:pt x="524843" y="23483"/>
                </a:lnTo>
                <a:lnTo>
                  <a:pt x="527944" y="24609"/>
                </a:lnTo>
                <a:lnTo>
                  <a:pt x="529984" y="26862"/>
                </a:lnTo>
                <a:lnTo>
                  <a:pt x="532023" y="29114"/>
                </a:lnTo>
                <a:lnTo>
                  <a:pt x="533056" y="32298"/>
                </a:lnTo>
                <a:lnTo>
                  <a:pt x="533084" y="36414"/>
                </a:lnTo>
                <a:lnTo>
                  <a:pt x="506448" y="36414"/>
                </a:lnTo>
                <a:lnTo>
                  <a:pt x="506781" y="32743"/>
                </a:lnTo>
                <a:lnTo>
                  <a:pt x="508190" y="29670"/>
                </a:lnTo>
                <a:lnTo>
                  <a:pt x="510673" y="27196"/>
                </a:lnTo>
                <a:lnTo>
                  <a:pt x="508869" y="19256"/>
                </a:lnTo>
                <a:lnTo>
                  <a:pt x="504721" y="23734"/>
                </a:lnTo>
                <a:lnTo>
                  <a:pt x="500573" y="28211"/>
                </a:lnTo>
                <a:lnTo>
                  <a:pt x="498499" y="34259"/>
                </a:lnTo>
                <a:lnTo>
                  <a:pt x="498499" y="49581"/>
                </a:lnTo>
                <a:lnTo>
                  <a:pt x="500663" y="55525"/>
                </a:lnTo>
                <a:close/>
              </a:path>
              <a:path w="891025" h="82547">
                <a:moveTo>
                  <a:pt x="552522" y="18311"/>
                </a:moveTo>
                <a:lnTo>
                  <a:pt x="552522" y="64903"/>
                </a:lnTo>
                <a:lnTo>
                  <a:pt x="560346" y="64903"/>
                </a:lnTo>
                <a:lnTo>
                  <a:pt x="560346" y="31826"/>
                </a:lnTo>
                <a:lnTo>
                  <a:pt x="562427" y="30129"/>
                </a:lnTo>
                <a:lnTo>
                  <a:pt x="564591" y="28746"/>
                </a:lnTo>
                <a:lnTo>
                  <a:pt x="566839" y="27675"/>
                </a:lnTo>
                <a:lnTo>
                  <a:pt x="569086" y="26605"/>
                </a:lnTo>
                <a:lnTo>
                  <a:pt x="571416" y="26069"/>
                </a:lnTo>
                <a:lnTo>
                  <a:pt x="576626" y="26132"/>
                </a:lnTo>
                <a:lnTo>
                  <a:pt x="578817" y="26382"/>
                </a:lnTo>
                <a:lnTo>
                  <a:pt x="581530" y="26862"/>
                </a:lnTo>
                <a:lnTo>
                  <a:pt x="581530" y="18812"/>
                </a:lnTo>
                <a:lnTo>
                  <a:pt x="580309" y="18617"/>
                </a:lnTo>
                <a:lnTo>
                  <a:pt x="578173" y="18346"/>
                </a:lnTo>
                <a:lnTo>
                  <a:pt x="573359" y="18311"/>
                </a:lnTo>
                <a:lnTo>
                  <a:pt x="570938" y="18832"/>
                </a:lnTo>
                <a:lnTo>
                  <a:pt x="568565" y="19875"/>
                </a:lnTo>
                <a:lnTo>
                  <a:pt x="566193" y="20918"/>
                </a:lnTo>
                <a:lnTo>
                  <a:pt x="563454" y="22691"/>
                </a:lnTo>
                <a:lnTo>
                  <a:pt x="560346" y="25193"/>
                </a:lnTo>
                <a:lnTo>
                  <a:pt x="560346" y="18311"/>
                </a:lnTo>
                <a:lnTo>
                  <a:pt x="552522" y="18311"/>
                </a:lnTo>
                <a:close/>
              </a:path>
              <a:path w="891025" h="82547">
                <a:moveTo>
                  <a:pt x="599563" y="17018"/>
                </a:moveTo>
                <a:lnTo>
                  <a:pt x="594103" y="19256"/>
                </a:lnTo>
                <a:lnTo>
                  <a:pt x="595906" y="27196"/>
                </a:lnTo>
                <a:lnTo>
                  <a:pt x="598390" y="24721"/>
                </a:lnTo>
                <a:lnTo>
                  <a:pt x="601727" y="23483"/>
                </a:lnTo>
                <a:lnTo>
                  <a:pt x="606332" y="17018"/>
                </a:lnTo>
                <a:lnTo>
                  <a:pt x="599563" y="17018"/>
                </a:lnTo>
                <a:close/>
              </a:path>
              <a:path w="891025" h="82547">
                <a:moveTo>
                  <a:pt x="585898" y="55525"/>
                </a:moveTo>
                <a:lnTo>
                  <a:pt x="590226" y="59710"/>
                </a:lnTo>
                <a:lnTo>
                  <a:pt x="594554" y="63895"/>
                </a:lnTo>
                <a:lnTo>
                  <a:pt x="600575" y="65988"/>
                </a:lnTo>
                <a:lnTo>
                  <a:pt x="611313" y="65988"/>
                </a:lnTo>
                <a:lnTo>
                  <a:pt x="614198" y="65612"/>
                </a:lnTo>
                <a:lnTo>
                  <a:pt x="616945" y="64861"/>
                </a:lnTo>
                <a:lnTo>
                  <a:pt x="619692" y="64110"/>
                </a:lnTo>
                <a:lnTo>
                  <a:pt x="622383" y="63179"/>
                </a:lnTo>
                <a:lnTo>
                  <a:pt x="625019" y="62067"/>
                </a:lnTo>
                <a:lnTo>
                  <a:pt x="625019" y="53516"/>
                </a:lnTo>
                <a:lnTo>
                  <a:pt x="623243" y="54739"/>
                </a:lnTo>
                <a:lnTo>
                  <a:pt x="620961" y="55984"/>
                </a:lnTo>
                <a:lnTo>
                  <a:pt x="617756" y="57249"/>
                </a:lnTo>
                <a:lnTo>
                  <a:pt x="614552" y="58514"/>
                </a:lnTo>
                <a:lnTo>
                  <a:pt x="611368" y="59147"/>
                </a:lnTo>
                <a:lnTo>
                  <a:pt x="605819" y="59147"/>
                </a:lnTo>
                <a:lnTo>
                  <a:pt x="603634" y="58813"/>
                </a:lnTo>
                <a:lnTo>
                  <a:pt x="601650" y="58146"/>
                </a:lnTo>
                <a:lnTo>
                  <a:pt x="599666" y="57478"/>
                </a:lnTo>
                <a:lnTo>
                  <a:pt x="597953" y="56477"/>
                </a:lnTo>
                <a:lnTo>
                  <a:pt x="595012" y="53780"/>
                </a:lnTo>
                <a:lnTo>
                  <a:pt x="593832" y="52035"/>
                </a:lnTo>
                <a:lnTo>
                  <a:pt x="592973" y="49908"/>
                </a:lnTo>
                <a:lnTo>
                  <a:pt x="592113" y="47780"/>
                </a:lnTo>
                <a:lnTo>
                  <a:pt x="591682" y="45285"/>
                </a:lnTo>
                <a:lnTo>
                  <a:pt x="591682" y="42420"/>
                </a:lnTo>
                <a:lnTo>
                  <a:pt x="625934" y="42420"/>
                </a:lnTo>
                <a:lnTo>
                  <a:pt x="625934" y="31408"/>
                </a:lnTo>
                <a:lnTo>
                  <a:pt x="624235" y="26195"/>
                </a:lnTo>
                <a:lnTo>
                  <a:pt x="620836" y="22524"/>
                </a:lnTo>
                <a:lnTo>
                  <a:pt x="617437" y="18853"/>
                </a:lnTo>
                <a:lnTo>
                  <a:pt x="612603" y="17018"/>
                </a:lnTo>
                <a:lnTo>
                  <a:pt x="606332" y="17018"/>
                </a:lnTo>
                <a:lnTo>
                  <a:pt x="601727" y="23483"/>
                </a:lnTo>
                <a:lnTo>
                  <a:pt x="610078" y="23483"/>
                </a:lnTo>
                <a:lnTo>
                  <a:pt x="613179" y="24609"/>
                </a:lnTo>
                <a:lnTo>
                  <a:pt x="615218" y="26862"/>
                </a:lnTo>
                <a:lnTo>
                  <a:pt x="617257" y="29114"/>
                </a:lnTo>
                <a:lnTo>
                  <a:pt x="618291" y="32298"/>
                </a:lnTo>
                <a:lnTo>
                  <a:pt x="618318" y="36414"/>
                </a:lnTo>
                <a:lnTo>
                  <a:pt x="591682" y="36414"/>
                </a:lnTo>
                <a:lnTo>
                  <a:pt x="592016" y="32743"/>
                </a:lnTo>
                <a:lnTo>
                  <a:pt x="593424" y="29670"/>
                </a:lnTo>
                <a:lnTo>
                  <a:pt x="595906" y="27196"/>
                </a:lnTo>
                <a:lnTo>
                  <a:pt x="594103" y="19256"/>
                </a:lnTo>
                <a:lnTo>
                  <a:pt x="589955" y="23734"/>
                </a:lnTo>
                <a:lnTo>
                  <a:pt x="585807" y="28211"/>
                </a:lnTo>
                <a:lnTo>
                  <a:pt x="583733" y="34259"/>
                </a:lnTo>
                <a:lnTo>
                  <a:pt x="583733" y="49581"/>
                </a:lnTo>
                <a:lnTo>
                  <a:pt x="585898" y="55525"/>
                </a:lnTo>
                <a:close/>
              </a:path>
              <a:path w="891025" h="82547">
                <a:moveTo>
                  <a:pt x="650366" y="58730"/>
                </a:moveTo>
                <a:lnTo>
                  <a:pt x="647342" y="57291"/>
                </a:lnTo>
                <a:lnTo>
                  <a:pt x="645455" y="54413"/>
                </a:lnTo>
                <a:lnTo>
                  <a:pt x="647106" y="66196"/>
                </a:lnTo>
                <a:lnTo>
                  <a:pt x="655513" y="66196"/>
                </a:lnTo>
                <a:lnTo>
                  <a:pt x="658163" y="65654"/>
                </a:lnTo>
                <a:lnTo>
                  <a:pt x="660604" y="64569"/>
                </a:lnTo>
                <a:lnTo>
                  <a:pt x="663046" y="63485"/>
                </a:lnTo>
                <a:lnTo>
                  <a:pt x="665391" y="61969"/>
                </a:lnTo>
                <a:lnTo>
                  <a:pt x="667638" y="60023"/>
                </a:lnTo>
                <a:lnTo>
                  <a:pt x="667638" y="64903"/>
                </a:lnTo>
                <a:lnTo>
                  <a:pt x="675462" y="64903"/>
                </a:lnTo>
                <a:lnTo>
                  <a:pt x="675462" y="0"/>
                </a:lnTo>
                <a:lnTo>
                  <a:pt x="667638" y="0"/>
                </a:lnTo>
                <a:lnTo>
                  <a:pt x="667638" y="20188"/>
                </a:lnTo>
                <a:lnTo>
                  <a:pt x="665557" y="19104"/>
                </a:lnTo>
                <a:lnTo>
                  <a:pt x="663573" y="18304"/>
                </a:lnTo>
                <a:lnTo>
                  <a:pt x="661687" y="17790"/>
                </a:lnTo>
                <a:lnTo>
                  <a:pt x="659800" y="17275"/>
                </a:lnTo>
                <a:lnTo>
                  <a:pt x="657636" y="17018"/>
                </a:lnTo>
                <a:lnTo>
                  <a:pt x="658496" y="24192"/>
                </a:lnTo>
                <a:lnTo>
                  <a:pt x="660313" y="24373"/>
                </a:lnTo>
                <a:lnTo>
                  <a:pt x="661978" y="24735"/>
                </a:lnTo>
                <a:lnTo>
                  <a:pt x="663642" y="25096"/>
                </a:lnTo>
                <a:lnTo>
                  <a:pt x="665529" y="25750"/>
                </a:lnTo>
                <a:lnTo>
                  <a:pt x="667638" y="26695"/>
                </a:lnTo>
                <a:lnTo>
                  <a:pt x="667638" y="53432"/>
                </a:lnTo>
                <a:lnTo>
                  <a:pt x="665668" y="54990"/>
                </a:lnTo>
                <a:lnTo>
                  <a:pt x="663545" y="56262"/>
                </a:lnTo>
                <a:lnTo>
                  <a:pt x="661270" y="57249"/>
                </a:lnTo>
                <a:lnTo>
                  <a:pt x="658995" y="58236"/>
                </a:lnTo>
                <a:lnTo>
                  <a:pt x="656748" y="58730"/>
                </a:lnTo>
                <a:lnTo>
                  <a:pt x="650366" y="58730"/>
                </a:lnTo>
                <a:close/>
              </a:path>
              <a:path w="891025" h="82547">
                <a:moveTo>
                  <a:pt x="636182" y="55490"/>
                </a:moveTo>
                <a:lnTo>
                  <a:pt x="639441" y="59772"/>
                </a:lnTo>
                <a:lnTo>
                  <a:pt x="642702" y="64055"/>
                </a:lnTo>
                <a:lnTo>
                  <a:pt x="647106" y="66196"/>
                </a:lnTo>
                <a:lnTo>
                  <a:pt x="645455" y="54413"/>
                </a:lnTo>
                <a:lnTo>
                  <a:pt x="643569" y="51534"/>
                </a:lnTo>
                <a:lnTo>
                  <a:pt x="642625" y="47328"/>
                </a:lnTo>
                <a:lnTo>
                  <a:pt x="642625" y="36178"/>
                </a:lnTo>
                <a:lnTo>
                  <a:pt x="643846" y="31840"/>
                </a:lnTo>
                <a:lnTo>
                  <a:pt x="646288" y="28781"/>
                </a:lnTo>
                <a:lnTo>
                  <a:pt x="648729" y="25722"/>
                </a:lnTo>
                <a:lnTo>
                  <a:pt x="652142" y="24192"/>
                </a:lnTo>
                <a:lnTo>
                  <a:pt x="658496" y="24192"/>
                </a:lnTo>
                <a:lnTo>
                  <a:pt x="657636" y="17018"/>
                </a:lnTo>
                <a:lnTo>
                  <a:pt x="652503" y="17018"/>
                </a:lnTo>
                <a:lnTo>
                  <a:pt x="649902" y="17574"/>
                </a:lnTo>
                <a:lnTo>
                  <a:pt x="647390" y="18686"/>
                </a:lnTo>
                <a:lnTo>
                  <a:pt x="644879" y="19799"/>
                </a:lnTo>
                <a:lnTo>
                  <a:pt x="642681" y="21412"/>
                </a:lnTo>
                <a:lnTo>
                  <a:pt x="640794" y="23525"/>
                </a:lnTo>
                <a:lnTo>
                  <a:pt x="638880" y="25694"/>
                </a:lnTo>
                <a:lnTo>
                  <a:pt x="637360" y="28322"/>
                </a:lnTo>
                <a:lnTo>
                  <a:pt x="636237" y="31409"/>
                </a:lnTo>
                <a:lnTo>
                  <a:pt x="635113" y="34495"/>
                </a:lnTo>
                <a:lnTo>
                  <a:pt x="634551" y="38013"/>
                </a:lnTo>
                <a:lnTo>
                  <a:pt x="634551" y="49553"/>
                </a:lnTo>
                <a:lnTo>
                  <a:pt x="636182" y="55490"/>
                </a:lnTo>
                <a:close/>
              </a:path>
              <a:path w="891025" h="82547">
                <a:moveTo>
                  <a:pt x="726755" y="62734"/>
                </a:moveTo>
                <a:lnTo>
                  <a:pt x="728670" y="63791"/>
                </a:lnTo>
                <a:lnTo>
                  <a:pt x="726755" y="56477"/>
                </a:lnTo>
                <a:lnTo>
                  <a:pt x="726755" y="29782"/>
                </a:lnTo>
                <a:lnTo>
                  <a:pt x="728753" y="28225"/>
                </a:lnTo>
                <a:lnTo>
                  <a:pt x="730917" y="26952"/>
                </a:lnTo>
                <a:lnTo>
                  <a:pt x="733248" y="25965"/>
                </a:lnTo>
                <a:lnTo>
                  <a:pt x="735579" y="24978"/>
                </a:lnTo>
                <a:lnTo>
                  <a:pt x="737882" y="24484"/>
                </a:lnTo>
                <a:lnTo>
                  <a:pt x="744236" y="24484"/>
                </a:lnTo>
                <a:lnTo>
                  <a:pt x="747190" y="25923"/>
                </a:lnTo>
                <a:lnTo>
                  <a:pt x="749022" y="28802"/>
                </a:lnTo>
                <a:lnTo>
                  <a:pt x="750853" y="31680"/>
                </a:lnTo>
                <a:lnTo>
                  <a:pt x="751768" y="35899"/>
                </a:lnTo>
                <a:lnTo>
                  <a:pt x="751900" y="19131"/>
                </a:lnTo>
                <a:lnTo>
                  <a:pt x="747565" y="17018"/>
                </a:lnTo>
                <a:lnTo>
                  <a:pt x="738992" y="17018"/>
                </a:lnTo>
                <a:lnTo>
                  <a:pt x="736217" y="17595"/>
                </a:lnTo>
                <a:lnTo>
                  <a:pt x="733748" y="18749"/>
                </a:lnTo>
                <a:lnTo>
                  <a:pt x="731278" y="19903"/>
                </a:lnTo>
                <a:lnTo>
                  <a:pt x="728948" y="21384"/>
                </a:lnTo>
                <a:lnTo>
                  <a:pt x="726755" y="23191"/>
                </a:lnTo>
                <a:lnTo>
                  <a:pt x="726755" y="0"/>
                </a:lnTo>
                <a:lnTo>
                  <a:pt x="718932" y="0"/>
                </a:lnTo>
                <a:lnTo>
                  <a:pt x="718932" y="64903"/>
                </a:lnTo>
                <a:lnTo>
                  <a:pt x="726256" y="64903"/>
                </a:lnTo>
                <a:lnTo>
                  <a:pt x="726755" y="62734"/>
                </a:lnTo>
                <a:close/>
              </a:path>
              <a:path w="891025" h="82547">
                <a:moveTo>
                  <a:pt x="742321" y="66196"/>
                </a:moveTo>
                <a:lnTo>
                  <a:pt x="744915" y="65647"/>
                </a:lnTo>
                <a:lnTo>
                  <a:pt x="747273" y="64548"/>
                </a:lnTo>
                <a:lnTo>
                  <a:pt x="749632" y="63450"/>
                </a:lnTo>
                <a:lnTo>
                  <a:pt x="751796" y="61802"/>
                </a:lnTo>
                <a:lnTo>
                  <a:pt x="753765" y="59606"/>
                </a:lnTo>
                <a:lnTo>
                  <a:pt x="755625" y="57492"/>
                </a:lnTo>
                <a:lnTo>
                  <a:pt x="757102" y="54878"/>
                </a:lnTo>
                <a:lnTo>
                  <a:pt x="758198" y="51764"/>
                </a:lnTo>
                <a:lnTo>
                  <a:pt x="759294" y="48649"/>
                </a:lnTo>
                <a:lnTo>
                  <a:pt x="759842" y="45146"/>
                </a:lnTo>
                <a:lnTo>
                  <a:pt x="759842" y="33550"/>
                </a:lnTo>
                <a:lnTo>
                  <a:pt x="758253" y="27585"/>
                </a:lnTo>
                <a:lnTo>
                  <a:pt x="755077" y="23358"/>
                </a:lnTo>
                <a:lnTo>
                  <a:pt x="751900" y="19131"/>
                </a:lnTo>
                <a:lnTo>
                  <a:pt x="751768" y="35899"/>
                </a:lnTo>
                <a:lnTo>
                  <a:pt x="751768" y="47551"/>
                </a:lnTo>
                <a:lnTo>
                  <a:pt x="750540" y="52021"/>
                </a:lnTo>
                <a:lnTo>
                  <a:pt x="748085" y="54871"/>
                </a:lnTo>
                <a:lnTo>
                  <a:pt x="745630" y="57722"/>
                </a:lnTo>
                <a:lnTo>
                  <a:pt x="742238" y="59147"/>
                </a:lnTo>
                <a:lnTo>
                  <a:pt x="735884" y="59147"/>
                </a:lnTo>
                <a:lnTo>
                  <a:pt x="734074" y="58952"/>
                </a:lnTo>
                <a:lnTo>
                  <a:pt x="730883" y="58174"/>
                </a:lnTo>
                <a:lnTo>
                  <a:pt x="728975" y="57478"/>
                </a:lnTo>
                <a:lnTo>
                  <a:pt x="726755" y="56477"/>
                </a:lnTo>
                <a:lnTo>
                  <a:pt x="728670" y="63791"/>
                </a:lnTo>
                <a:lnTo>
                  <a:pt x="730612" y="64632"/>
                </a:lnTo>
                <a:lnTo>
                  <a:pt x="732582" y="65258"/>
                </a:lnTo>
                <a:lnTo>
                  <a:pt x="734552" y="65883"/>
                </a:lnTo>
                <a:lnTo>
                  <a:pt x="736855" y="66196"/>
                </a:lnTo>
                <a:lnTo>
                  <a:pt x="742321" y="66196"/>
                </a:lnTo>
                <a:close/>
              </a:path>
              <a:path w="891025" h="82547">
                <a:moveTo>
                  <a:pt x="784237" y="17018"/>
                </a:moveTo>
                <a:lnTo>
                  <a:pt x="778777" y="19256"/>
                </a:lnTo>
                <a:lnTo>
                  <a:pt x="780581" y="27196"/>
                </a:lnTo>
                <a:lnTo>
                  <a:pt x="783064" y="24721"/>
                </a:lnTo>
                <a:lnTo>
                  <a:pt x="786401" y="23483"/>
                </a:lnTo>
                <a:lnTo>
                  <a:pt x="791007" y="17018"/>
                </a:lnTo>
                <a:lnTo>
                  <a:pt x="784237" y="17018"/>
                </a:lnTo>
                <a:close/>
              </a:path>
              <a:path w="891025" h="82547">
                <a:moveTo>
                  <a:pt x="770572" y="55525"/>
                </a:moveTo>
                <a:lnTo>
                  <a:pt x="774900" y="59710"/>
                </a:lnTo>
                <a:lnTo>
                  <a:pt x="779228" y="63895"/>
                </a:lnTo>
                <a:lnTo>
                  <a:pt x="785249" y="65988"/>
                </a:lnTo>
                <a:lnTo>
                  <a:pt x="795987" y="65988"/>
                </a:lnTo>
                <a:lnTo>
                  <a:pt x="798872" y="65612"/>
                </a:lnTo>
                <a:lnTo>
                  <a:pt x="801619" y="64861"/>
                </a:lnTo>
                <a:lnTo>
                  <a:pt x="804366" y="64111"/>
                </a:lnTo>
                <a:lnTo>
                  <a:pt x="807057" y="63179"/>
                </a:lnTo>
                <a:lnTo>
                  <a:pt x="809693" y="62067"/>
                </a:lnTo>
                <a:lnTo>
                  <a:pt x="809693" y="53516"/>
                </a:lnTo>
                <a:lnTo>
                  <a:pt x="807917" y="54739"/>
                </a:lnTo>
                <a:lnTo>
                  <a:pt x="805635" y="55984"/>
                </a:lnTo>
                <a:lnTo>
                  <a:pt x="802431" y="57249"/>
                </a:lnTo>
                <a:lnTo>
                  <a:pt x="799226" y="58514"/>
                </a:lnTo>
                <a:lnTo>
                  <a:pt x="796042" y="59147"/>
                </a:lnTo>
                <a:lnTo>
                  <a:pt x="790493" y="59147"/>
                </a:lnTo>
                <a:lnTo>
                  <a:pt x="788308" y="58813"/>
                </a:lnTo>
                <a:lnTo>
                  <a:pt x="786324" y="58146"/>
                </a:lnTo>
                <a:lnTo>
                  <a:pt x="784340" y="57478"/>
                </a:lnTo>
                <a:lnTo>
                  <a:pt x="782627" y="56477"/>
                </a:lnTo>
                <a:lnTo>
                  <a:pt x="779686" y="53780"/>
                </a:lnTo>
                <a:lnTo>
                  <a:pt x="778507" y="52035"/>
                </a:lnTo>
                <a:lnTo>
                  <a:pt x="777647" y="49908"/>
                </a:lnTo>
                <a:lnTo>
                  <a:pt x="776787" y="47780"/>
                </a:lnTo>
                <a:lnTo>
                  <a:pt x="776357" y="45285"/>
                </a:lnTo>
                <a:lnTo>
                  <a:pt x="776357" y="42420"/>
                </a:lnTo>
                <a:lnTo>
                  <a:pt x="810609" y="42420"/>
                </a:lnTo>
                <a:lnTo>
                  <a:pt x="810609" y="31409"/>
                </a:lnTo>
                <a:lnTo>
                  <a:pt x="808909" y="26195"/>
                </a:lnTo>
                <a:lnTo>
                  <a:pt x="805511" y="22524"/>
                </a:lnTo>
                <a:lnTo>
                  <a:pt x="802112" y="18853"/>
                </a:lnTo>
                <a:lnTo>
                  <a:pt x="797277" y="17018"/>
                </a:lnTo>
                <a:lnTo>
                  <a:pt x="791007" y="17018"/>
                </a:lnTo>
                <a:lnTo>
                  <a:pt x="786401" y="23483"/>
                </a:lnTo>
                <a:lnTo>
                  <a:pt x="794752" y="23483"/>
                </a:lnTo>
                <a:lnTo>
                  <a:pt x="797853" y="24609"/>
                </a:lnTo>
                <a:lnTo>
                  <a:pt x="799892" y="26862"/>
                </a:lnTo>
                <a:lnTo>
                  <a:pt x="801931" y="29114"/>
                </a:lnTo>
                <a:lnTo>
                  <a:pt x="802965" y="32298"/>
                </a:lnTo>
                <a:lnTo>
                  <a:pt x="802992" y="36414"/>
                </a:lnTo>
                <a:lnTo>
                  <a:pt x="776357" y="36414"/>
                </a:lnTo>
                <a:lnTo>
                  <a:pt x="776690" y="32743"/>
                </a:lnTo>
                <a:lnTo>
                  <a:pt x="778098" y="29671"/>
                </a:lnTo>
                <a:lnTo>
                  <a:pt x="780581" y="27196"/>
                </a:lnTo>
                <a:lnTo>
                  <a:pt x="778777" y="19256"/>
                </a:lnTo>
                <a:lnTo>
                  <a:pt x="774630" y="23734"/>
                </a:lnTo>
                <a:lnTo>
                  <a:pt x="770482" y="28211"/>
                </a:lnTo>
                <a:lnTo>
                  <a:pt x="768408" y="34259"/>
                </a:lnTo>
                <a:lnTo>
                  <a:pt x="768408" y="49581"/>
                </a:lnTo>
                <a:lnTo>
                  <a:pt x="770572" y="55525"/>
                </a:lnTo>
                <a:close/>
              </a:path>
              <a:path w="891025" h="82547">
                <a:moveTo>
                  <a:pt x="830421" y="18311"/>
                </a:moveTo>
                <a:lnTo>
                  <a:pt x="830421" y="4922"/>
                </a:lnTo>
                <a:lnTo>
                  <a:pt x="822597" y="4922"/>
                </a:lnTo>
                <a:lnTo>
                  <a:pt x="822597" y="18311"/>
                </a:lnTo>
                <a:lnTo>
                  <a:pt x="817311" y="18311"/>
                </a:lnTo>
                <a:lnTo>
                  <a:pt x="817311" y="24901"/>
                </a:lnTo>
                <a:lnTo>
                  <a:pt x="822597" y="24901"/>
                </a:lnTo>
                <a:lnTo>
                  <a:pt x="822597" y="55323"/>
                </a:lnTo>
                <a:lnTo>
                  <a:pt x="823831" y="59425"/>
                </a:lnTo>
                <a:lnTo>
                  <a:pt x="826300" y="61983"/>
                </a:lnTo>
                <a:lnTo>
                  <a:pt x="828770" y="64542"/>
                </a:lnTo>
                <a:lnTo>
                  <a:pt x="832377" y="65821"/>
                </a:lnTo>
                <a:lnTo>
                  <a:pt x="837121" y="65821"/>
                </a:lnTo>
                <a:lnTo>
                  <a:pt x="840028" y="65696"/>
                </a:lnTo>
                <a:lnTo>
                  <a:pt x="841762" y="65445"/>
                </a:lnTo>
                <a:lnTo>
                  <a:pt x="843496" y="65195"/>
                </a:lnTo>
                <a:lnTo>
                  <a:pt x="846569" y="64486"/>
                </a:lnTo>
                <a:lnTo>
                  <a:pt x="846569" y="57437"/>
                </a:lnTo>
                <a:lnTo>
                  <a:pt x="844544" y="58000"/>
                </a:lnTo>
                <a:lnTo>
                  <a:pt x="841768" y="58751"/>
                </a:lnTo>
                <a:lnTo>
                  <a:pt x="839161" y="58938"/>
                </a:lnTo>
                <a:lnTo>
                  <a:pt x="836969" y="58938"/>
                </a:lnTo>
                <a:lnTo>
                  <a:pt x="835339" y="58681"/>
                </a:lnTo>
                <a:lnTo>
                  <a:pt x="833202" y="57652"/>
                </a:lnTo>
                <a:lnTo>
                  <a:pt x="831753" y="55726"/>
                </a:lnTo>
                <a:lnTo>
                  <a:pt x="830698" y="53245"/>
                </a:lnTo>
                <a:lnTo>
                  <a:pt x="830476" y="50492"/>
                </a:lnTo>
                <a:lnTo>
                  <a:pt x="830421" y="24901"/>
                </a:lnTo>
                <a:lnTo>
                  <a:pt x="846569" y="24901"/>
                </a:lnTo>
                <a:lnTo>
                  <a:pt x="846569" y="18311"/>
                </a:lnTo>
                <a:lnTo>
                  <a:pt x="830421" y="18311"/>
                </a:lnTo>
                <a:close/>
              </a:path>
              <a:path w="891025" h="82547">
                <a:moveTo>
                  <a:pt x="860269" y="37665"/>
                </a:moveTo>
                <a:lnTo>
                  <a:pt x="857467" y="38917"/>
                </a:lnTo>
                <a:lnTo>
                  <a:pt x="859603" y="48483"/>
                </a:lnTo>
                <a:lnTo>
                  <a:pt x="860297" y="46626"/>
                </a:lnTo>
                <a:lnTo>
                  <a:pt x="863099" y="36414"/>
                </a:lnTo>
                <a:lnTo>
                  <a:pt x="860269" y="37665"/>
                </a:lnTo>
                <a:close/>
              </a:path>
              <a:path w="891025" h="82547">
                <a:moveTo>
                  <a:pt x="859603" y="48483"/>
                </a:moveTo>
                <a:lnTo>
                  <a:pt x="857467" y="38917"/>
                </a:lnTo>
                <a:lnTo>
                  <a:pt x="855310" y="40634"/>
                </a:lnTo>
                <a:lnTo>
                  <a:pt x="853798" y="42817"/>
                </a:lnTo>
                <a:lnTo>
                  <a:pt x="852286" y="45000"/>
                </a:lnTo>
                <a:lnTo>
                  <a:pt x="851529" y="47857"/>
                </a:lnTo>
                <a:lnTo>
                  <a:pt x="851529" y="55699"/>
                </a:lnTo>
                <a:lnTo>
                  <a:pt x="852986" y="59244"/>
                </a:lnTo>
                <a:lnTo>
                  <a:pt x="855899" y="62025"/>
                </a:lnTo>
                <a:lnTo>
                  <a:pt x="858813" y="64806"/>
                </a:lnTo>
                <a:lnTo>
                  <a:pt x="862364" y="66196"/>
                </a:lnTo>
                <a:lnTo>
                  <a:pt x="868828" y="66196"/>
                </a:lnTo>
                <a:lnTo>
                  <a:pt x="870813" y="65981"/>
                </a:lnTo>
                <a:lnTo>
                  <a:pt x="872505" y="65550"/>
                </a:lnTo>
                <a:lnTo>
                  <a:pt x="874198" y="65119"/>
                </a:lnTo>
                <a:lnTo>
                  <a:pt x="875696" y="64583"/>
                </a:lnTo>
                <a:lnTo>
                  <a:pt x="878110" y="63443"/>
                </a:lnTo>
                <a:lnTo>
                  <a:pt x="880433" y="61921"/>
                </a:lnTo>
                <a:lnTo>
                  <a:pt x="883242" y="59939"/>
                </a:lnTo>
                <a:lnTo>
                  <a:pt x="883242" y="64903"/>
                </a:lnTo>
                <a:lnTo>
                  <a:pt x="891025" y="64903"/>
                </a:lnTo>
                <a:lnTo>
                  <a:pt x="891025" y="30282"/>
                </a:lnTo>
                <a:lnTo>
                  <a:pt x="890567" y="27766"/>
                </a:lnTo>
                <a:lnTo>
                  <a:pt x="889651" y="25736"/>
                </a:lnTo>
                <a:lnTo>
                  <a:pt x="888736" y="23706"/>
                </a:lnTo>
                <a:lnTo>
                  <a:pt x="887404" y="22051"/>
                </a:lnTo>
                <a:lnTo>
                  <a:pt x="885656" y="20772"/>
                </a:lnTo>
                <a:lnTo>
                  <a:pt x="883880" y="19465"/>
                </a:lnTo>
                <a:lnTo>
                  <a:pt x="881779" y="18540"/>
                </a:lnTo>
                <a:lnTo>
                  <a:pt x="879351" y="17998"/>
                </a:lnTo>
                <a:lnTo>
                  <a:pt x="876923" y="17456"/>
                </a:lnTo>
                <a:lnTo>
                  <a:pt x="874073" y="17185"/>
                </a:lnTo>
                <a:lnTo>
                  <a:pt x="867996" y="17185"/>
                </a:lnTo>
                <a:lnTo>
                  <a:pt x="865152" y="17435"/>
                </a:lnTo>
                <a:lnTo>
                  <a:pt x="862266" y="17936"/>
                </a:lnTo>
                <a:lnTo>
                  <a:pt x="859381" y="18436"/>
                </a:lnTo>
                <a:lnTo>
                  <a:pt x="857175" y="18895"/>
                </a:lnTo>
                <a:lnTo>
                  <a:pt x="855649" y="19312"/>
                </a:lnTo>
                <a:lnTo>
                  <a:pt x="855649" y="27279"/>
                </a:lnTo>
                <a:lnTo>
                  <a:pt x="856066" y="27279"/>
                </a:lnTo>
                <a:lnTo>
                  <a:pt x="858757" y="26250"/>
                </a:lnTo>
                <a:lnTo>
                  <a:pt x="861365" y="25465"/>
                </a:lnTo>
                <a:lnTo>
                  <a:pt x="863890" y="24922"/>
                </a:lnTo>
                <a:lnTo>
                  <a:pt x="866415" y="24380"/>
                </a:lnTo>
                <a:lnTo>
                  <a:pt x="868704" y="24109"/>
                </a:lnTo>
                <a:lnTo>
                  <a:pt x="872449" y="24109"/>
                </a:lnTo>
                <a:lnTo>
                  <a:pt x="875626" y="24443"/>
                </a:lnTo>
                <a:lnTo>
                  <a:pt x="878512" y="25096"/>
                </a:lnTo>
                <a:lnTo>
                  <a:pt x="880787" y="26403"/>
                </a:lnTo>
                <a:lnTo>
                  <a:pt x="882305" y="28489"/>
                </a:lnTo>
                <a:lnTo>
                  <a:pt x="883242" y="31130"/>
                </a:lnTo>
                <a:lnTo>
                  <a:pt x="883242" y="34120"/>
                </a:lnTo>
                <a:lnTo>
                  <a:pt x="878692" y="34342"/>
                </a:lnTo>
                <a:lnTo>
                  <a:pt x="874433" y="34676"/>
                </a:lnTo>
                <a:lnTo>
                  <a:pt x="870465" y="35121"/>
                </a:lnTo>
                <a:lnTo>
                  <a:pt x="866498" y="35566"/>
                </a:lnTo>
                <a:lnTo>
                  <a:pt x="863099" y="36414"/>
                </a:lnTo>
                <a:lnTo>
                  <a:pt x="860297" y="46626"/>
                </a:lnTo>
                <a:lnTo>
                  <a:pt x="863071" y="43929"/>
                </a:lnTo>
                <a:lnTo>
                  <a:pt x="864889" y="42935"/>
                </a:lnTo>
                <a:lnTo>
                  <a:pt x="867136" y="42295"/>
                </a:lnTo>
                <a:lnTo>
                  <a:pt x="869023" y="41767"/>
                </a:lnTo>
                <a:lnTo>
                  <a:pt x="871583" y="41364"/>
                </a:lnTo>
                <a:lnTo>
                  <a:pt x="874815" y="41086"/>
                </a:lnTo>
                <a:lnTo>
                  <a:pt x="878047" y="40808"/>
                </a:lnTo>
                <a:lnTo>
                  <a:pt x="880856" y="40599"/>
                </a:lnTo>
                <a:lnTo>
                  <a:pt x="883242" y="40460"/>
                </a:lnTo>
                <a:lnTo>
                  <a:pt x="883242" y="53432"/>
                </a:lnTo>
                <a:lnTo>
                  <a:pt x="881300" y="54934"/>
                </a:lnTo>
                <a:lnTo>
                  <a:pt x="879192" y="56220"/>
                </a:lnTo>
                <a:lnTo>
                  <a:pt x="876916" y="57291"/>
                </a:lnTo>
                <a:lnTo>
                  <a:pt x="874641" y="58361"/>
                </a:lnTo>
                <a:lnTo>
                  <a:pt x="872130" y="58897"/>
                </a:lnTo>
                <a:lnTo>
                  <a:pt x="866082" y="58897"/>
                </a:lnTo>
                <a:lnTo>
                  <a:pt x="863626" y="58222"/>
                </a:lnTo>
                <a:lnTo>
                  <a:pt x="860408" y="55525"/>
                </a:lnTo>
                <a:lnTo>
                  <a:pt x="859603" y="53516"/>
                </a:lnTo>
                <a:lnTo>
                  <a:pt x="859603" y="48483"/>
                </a:lnTo>
                <a:close/>
              </a:path>
              <a:path w="891025" h="82547">
                <a:moveTo>
                  <a:pt x="202082" y="48482"/>
                </a:moveTo>
                <a:lnTo>
                  <a:pt x="199946" y="38917"/>
                </a:lnTo>
                <a:lnTo>
                  <a:pt x="197788" y="40634"/>
                </a:lnTo>
                <a:lnTo>
                  <a:pt x="196276" y="42817"/>
                </a:lnTo>
                <a:lnTo>
                  <a:pt x="194764" y="45000"/>
                </a:lnTo>
                <a:lnTo>
                  <a:pt x="194008" y="47857"/>
                </a:lnTo>
                <a:lnTo>
                  <a:pt x="194008" y="55699"/>
                </a:lnTo>
                <a:lnTo>
                  <a:pt x="195465" y="59244"/>
                </a:lnTo>
                <a:lnTo>
                  <a:pt x="198378" y="62025"/>
                </a:lnTo>
                <a:lnTo>
                  <a:pt x="201291" y="64806"/>
                </a:lnTo>
                <a:lnTo>
                  <a:pt x="204843" y="66196"/>
                </a:lnTo>
                <a:lnTo>
                  <a:pt x="211307" y="66196"/>
                </a:lnTo>
                <a:lnTo>
                  <a:pt x="213291" y="65981"/>
                </a:lnTo>
                <a:lnTo>
                  <a:pt x="214983" y="65549"/>
                </a:lnTo>
                <a:lnTo>
                  <a:pt x="216675" y="65119"/>
                </a:lnTo>
                <a:lnTo>
                  <a:pt x="218174" y="64583"/>
                </a:lnTo>
                <a:lnTo>
                  <a:pt x="220588" y="63443"/>
                </a:lnTo>
                <a:lnTo>
                  <a:pt x="222912" y="61921"/>
                </a:lnTo>
                <a:lnTo>
                  <a:pt x="225721" y="59939"/>
                </a:lnTo>
                <a:lnTo>
                  <a:pt x="225721" y="64903"/>
                </a:lnTo>
                <a:lnTo>
                  <a:pt x="233504" y="64903"/>
                </a:lnTo>
                <a:lnTo>
                  <a:pt x="233504" y="30282"/>
                </a:lnTo>
                <a:lnTo>
                  <a:pt x="233046" y="27766"/>
                </a:lnTo>
                <a:lnTo>
                  <a:pt x="232130" y="25736"/>
                </a:lnTo>
                <a:lnTo>
                  <a:pt x="231214" y="23706"/>
                </a:lnTo>
                <a:lnTo>
                  <a:pt x="229883" y="22051"/>
                </a:lnTo>
                <a:lnTo>
                  <a:pt x="228135" y="20772"/>
                </a:lnTo>
                <a:lnTo>
                  <a:pt x="226359" y="19465"/>
                </a:lnTo>
                <a:lnTo>
                  <a:pt x="224257" y="18540"/>
                </a:lnTo>
                <a:lnTo>
                  <a:pt x="221830" y="17998"/>
                </a:lnTo>
                <a:lnTo>
                  <a:pt x="219402" y="17456"/>
                </a:lnTo>
                <a:lnTo>
                  <a:pt x="216551" y="17185"/>
                </a:lnTo>
                <a:lnTo>
                  <a:pt x="210475" y="17185"/>
                </a:lnTo>
                <a:lnTo>
                  <a:pt x="207631" y="17435"/>
                </a:lnTo>
                <a:lnTo>
                  <a:pt x="204745" y="17936"/>
                </a:lnTo>
                <a:lnTo>
                  <a:pt x="201860" y="18436"/>
                </a:lnTo>
                <a:lnTo>
                  <a:pt x="199654" y="18895"/>
                </a:lnTo>
                <a:lnTo>
                  <a:pt x="198128" y="19312"/>
                </a:lnTo>
                <a:lnTo>
                  <a:pt x="198128" y="27279"/>
                </a:lnTo>
                <a:lnTo>
                  <a:pt x="198545" y="27279"/>
                </a:lnTo>
                <a:lnTo>
                  <a:pt x="201236" y="26250"/>
                </a:lnTo>
                <a:lnTo>
                  <a:pt x="203844" y="25464"/>
                </a:lnTo>
                <a:lnTo>
                  <a:pt x="206368" y="24922"/>
                </a:lnTo>
                <a:lnTo>
                  <a:pt x="208894" y="24380"/>
                </a:lnTo>
                <a:lnTo>
                  <a:pt x="211182" y="24109"/>
                </a:lnTo>
                <a:lnTo>
                  <a:pt x="214928" y="24109"/>
                </a:lnTo>
                <a:lnTo>
                  <a:pt x="218105" y="24443"/>
                </a:lnTo>
                <a:lnTo>
                  <a:pt x="220990" y="25096"/>
                </a:lnTo>
                <a:lnTo>
                  <a:pt x="223266" y="26403"/>
                </a:lnTo>
                <a:lnTo>
                  <a:pt x="224785" y="28489"/>
                </a:lnTo>
                <a:lnTo>
                  <a:pt x="225721" y="31130"/>
                </a:lnTo>
                <a:lnTo>
                  <a:pt x="225721" y="34120"/>
                </a:lnTo>
                <a:lnTo>
                  <a:pt x="221171" y="34342"/>
                </a:lnTo>
                <a:lnTo>
                  <a:pt x="216912" y="34676"/>
                </a:lnTo>
                <a:lnTo>
                  <a:pt x="212944" y="35121"/>
                </a:lnTo>
                <a:lnTo>
                  <a:pt x="208977" y="35566"/>
                </a:lnTo>
                <a:lnTo>
                  <a:pt x="205578" y="36414"/>
                </a:lnTo>
                <a:lnTo>
                  <a:pt x="202776" y="46626"/>
                </a:lnTo>
                <a:lnTo>
                  <a:pt x="205550" y="43929"/>
                </a:lnTo>
                <a:lnTo>
                  <a:pt x="207368" y="42935"/>
                </a:lnTo>
                <a:lnTo>
                  <a:pt x="209615" y="42295"/>
                </a:lnTo>
                <a:lnTo>
                  <a:pt x="211502" y="41767"/>
                </a:lnTo>
                <a:lnTo>
                  <a:pt x="214061" y="41364"/>
                </a:lnTo>
                <a:lnTo>
                  <a:pt x="217293" y="41086"/>
                </a:lnTo>
                <a:lnTo>
                  <a:pt x="220526" y="40807"/>
                </a:lnTo>
                <a:lnTo>
                  <a:pt x="223334" y="40599"/>
                </a:lnTo>
                <a:lnTo>
                  <a:pt x="225721" y="40460"/>
                </a:lnTo>
                <a:lnTo>
                  <a:pt x="225721" y="53432"/>
                </a:lnTo>
                <a:lnTo>
                  <a:pt x="223779" y="54934"/>
                </a:lnTo>
                <a:lnTo>
                  <a:pt x="221670" y="56220"/>
                </a:lnTo>
                <a:lnTo>
                  <a:pt x="219395" y="57291"/>
                </a:lnTo>
                <a:lnTo>
                  <a:pt x="217120" y="58361"/>
                </a:lnTo>
                <a:lnTo>
                  <a:pt x="214609" y="58896"/>
                </a:lnTo>
                <a:lnTo>
                  <a:pt x="208561" y="58896"/>
                </a:lnTo>
                <a:lnTo>
                  <a:pt x="206105" y="58222"/>
                </a:lnTo>
                <a:lnTo>
                  <a:pt x="202887" y="55525"/>
                </a:lnTo>
                <a:lnTo>
                  <a:pt x="202082" y="53516"/>
                </a:lnTo>
                <a:lnTo>
                  <a:pt x="202082" y="48482"/>
                </a:lnTo>
                <a:close/>
              </a:path>
              <a:path w="891025" h="82547">
                <a:moveTo>
                  <a:pt x="14441" y="47593"/>
                </a:moveTo>
                <a:lnTo>
                  <a:pt x="16938" y="40502"/>
                </a:lnTo>
                <a:lnTo>
                  <a:pt x="27842" y="10010"/>
                </a:lnTo>
                <a:lnTo>
                  <a:pt x="38704" y="40502"/>
                </a:lnTo>
                <a:lnTo>
                  <a:pt x="41243" y="47593"/>
                </a:lnTo>
                <a:lnTo>
                  <a:pt x="47319" y="64903"/>
                </a:lnTo>
                <a:lnTo>
                  <a:pt x="56101" y="64903"/>
                </a:lnTo>
                <a:lnTo>
                  <a:pt x="33544" y="2794"/>
                </a:lnTo>
                <a:lnTo>
                  <a:pt x="22557" y="2794"/>
                </a:lnTo>
                <a:lnTo>
                  <a:pt x="0" y="64903"/>
                </a:lnTo>
                <a:lnTo>
                  <a:pt x="8365" y="64903"/>
                </a:lnTo>
                <a:lnTo>
                  <a:pt x="14441" y="47593"/>
                </a:lnTo>
                <a:close/>
              </a:path>
              <a:path w="891025" h="82547">
                <a:moveTo>
                  <a:pt x="16938" y="40502"/>
                </a:moveTo>
                <a:lnTo>
                  <a:pt x="14441" y="47593"/>
                </a:lnTo>
                <a:lnTo>
                  <a:pt x="41243" y="47593"/>
                </a:lnTo>
                <a:lnTo>
                  <a:pt x="38704" y="40502"/>
                </a:lnTo>
                <a:lnTo>
                  <a:pt x="16938" y="40502"/>
                </a:lnTo>
                <a:close/>
              </a:path>
              <a:path w="891025" h="82547">
                <a:moveTo>
                  <a:pt x="103643" y="18311"/>
                </a:moveTo>
                <a:lnTo>
                  <a:pt x="95444" y="18311"/>
                </a:lnTo>
                <a:lnTo>
                  <a:pt x="81169" y="55393"/>
                </a:lnTo>
                <a:lnTo>
                  <a:pt x="66769" y="18311"/>
                </a:lnTo>
                <a:lnTo>
                  <a:pt x="58279" y="18311"/>
                </a:lnTo>
                <a:lnTo>
                  <a:pt x="76965" y="64903"/>
                </a:lnTo>
                <a:lnTo>
                  <a:pt x="84831" y="64903"/>
                </a:lnTo>
                <a:lnTo>
                  <a:pt x="103643" y="18311"/>
                </a:lnTo>
                <a:close/>
              </a:path>
              <a:path w="891025" h="82547">
                <a:moveTo>
                  <a:pt x="124686" y="17018"/>
                </a:moveTo>
                <a:lnTo>
                  <a:pt x="119226" y="19256"/>
                </a:lnTo>
                <a:lnTo>
                  <a:pt x="121031" y="27196"/>
                </a:lnTo>
                <a:lnTo>
                  <a:pt x="123514" y="24721"/>
                </a:lnTo>
                <a:lnTo>
                  <a:pt x="126850" y="23483"/>
                </a:lnTo>
                <a:lnTo>
                  <a:pt x="131456" y="17018"/>
                </a:lnTo>
                <a:lnTo>
                  <a:pt x="124686" y="17018"/>
                </a:lnTo>
                <a:close/>
              </a:path>
              <a:path w="891025" h="82547">
                <a:moveTo>
                  <a:pt x="111021" y="55525"/>
                </a:moveTo>
                <a:lnTo>
                  <a:pt x="115350" y="59710"/>
                </a:lnTo>
                <a:lnTo>
                  <a:pt x="119678" y="63895"/>
                </a:lnTo>
                <a:lnTo>
                  <a:pt x="125699" y="65987"/>
                </a:lnTo>
                <a:lnTo>
                  <a:pt x="136436" y="65987"/>
                </a:lnTo>
                <a:lnTo>
                  <a:pt x="139322" y="65612"/>
                </a:lnTo>
                <a:lnTo>
                  <a:pt x="142068" y="64861"/>
                </a:lnTo>
                <a:lnTo>
                  <a:pt x="144815" y="64110"/>
                </a:lnTo>
                <a:lnTo>
                  <a:pt x="147506" y="63179"/>
                </a:lnTo>
                <a:lnTo>
                  <a:pt x="150142" y="62067"/>
                </a:lnTo>
                <a:lnTo>
                  <a:pt x="150142" y="53516"/>
                </a:lnTo>
                <a:lnTo>
                  <a:pt x="148367" y="54739"/>
                </a:lnTo>
                <a:lnTo>
                  <a:pt x="146085" y="55984"/>
                </a:lnTo>
                <a:lnTo>
                  <a:pt x="142880" y="57249"/>
                </a:lnTo>
                <a:lnTo>
                  <a:pt x="139675" y="58514"/>
                </a:lnTo>
                <a:lnTo>
                  <a:pt x="136492" y="59147"/>
                </a:lnTo>
                <a:lnTo>
                  <a:pt x="130943" y="59147"/>
                </a:lnTo>
                <a:lnTo>
                  <a:pt x="128758" y="58813"/>
                </a:lnTo>
                <a:lnTo>
                  <a:pt x="126774" y="58146"/>
                </a:lnTo>
                <a:lnTo>
                  <a:pt x="124789" y="57478"/>
                </a:lnTo>
                <a:lnTo>
                  <a:pt x="123077" y="56477"/>
                </a:lnTo>
                <a:lnTo>
                  <a:pt x="120136" y="53780"/>
                </a:lnTo>
                <a:lnTo>
                  <a:pt x="118956" y="52035"/>
                </a:lnTo>
                <a:lnTo>
                  <a:pt x="118096" y="49908"/>
                </a:lnTo>
                <a:lnTo>
                  <a:pt x="117236" y="47780"/>
                </a:lnTo>
                <a:lnTo>
                  <a:pt x="116806" y="45284"/>
                </a:lnTo>
                <a:lnTo>
                  <a:pt x="116806" y="42420"/>
                </a:lnTo>
                <a:lnTo>
                  <a:pt x="151058" y="42420"/>
                </a:lnTo>
                <a:lnTo>
                  <a:pt x="151058" y="31408"/>
                </a:lnTo>
                <a:lnTo>
                  <a:pt x="149358" y="26195"/>
                </a:lnTo>
                <a:lnTo>
                  <a:pt x="145960" y="22524"/>
                </a:lnTo>
                <a:lnTo>
                  <a:pt x="142561" y="18853"/>
                </a:lnTo>
                <a:lnTo>
                  <a:pt x="137726" y="17018"/>
                </a:lnTo>
                <a:lnTo>
                  <a:pt x="131456" y="17018"/>
                </a:lnTo>
                <a:lnTo>
                  <a:pt x="126850" y="23483"/>
                </a:lnTo>
                <a:lnTo>
                  <a:pt x="135201" y="23483"/>
                </a:lnTo>
                <a:lnTo>
                  <a:pt x="138302" y="24609"/>
                </a:lnTo>
                <a:lnTo>
                  <a:pt x="140341" y="26862"/>
                </a:lnTo>
                <a:lnTo>
                  <a:pt x="142381" y="29114"/>
                </a:lnTo>
                <a:lnTo>
                  <a:pt x="143414" y="32298"/>
                </a:lnTo>
                <a:lnTo>
                  <a:pt x="143442" y="36414"/>
                </a:lnTo>
                <a:lnTo>
                  <a:pt x="116806" y="36414"/>
                </a:lnTo>
                <a:lnTo>
                  <a:pt x="117139" y="32743"/>
                </a:lnTo>
                <a:lnTo>
                  <a:pt x="118547" y="29670"/>
                </a:lnTo>
                <a:lnTo>
                  <a:pt x="121031" y="27196"/>
                </a:lnTo>
                <a:lnTo>
                  <a:pt x="119226" y="19256"/>
                </a:lnTo>
                <a:lnTo>
                  <a:pt x="115079" y="23733"/>
                </a:lnTo>
                <a:lnTo>
                  <a:pt x="110931" y="28211"/>
                </a:lnTo>
                <a:lnTo>
                  <a:pt x="108857" y="34259"/>
                </a:lnTo>
                <a:lnTo>
                  <a:pt x="108857" y="49581"/>
                </a:lnTo>
                <a:lnTo>
                  <a:pt x="111021" y="55525"/>
                </a:lnTo>
                <a:close/>
              </a:path>
              <a:path w="891025" h="82547">
                <a:moveTo>
                  <a:pt x="162880" y="18311"/>
                </a:moveTo>
                <a:lnTo>
                  <a:pt x="162880" y="64903"/>
                </a:lnTo>
                <a:lnTo>
                  <a:pt x="170704" y="64903"/>
                </a:lnTo>
                <a:lnTo>
                  <a:pt x="170704" y="31826"/>
                </a:lnTo>
                <a:lnTo>
                  <a:pt x="172785" y="30129"/>
                </a:lnTo>
                <a:lnTo>
                  <a:pt x="174949" y="28746"/>
                </a:lnTo>
                <a:lnTo>
                  <a:pt x="177196" y="27675"/>
                </a:lnTo>
                <a:lnTo>
                  <a:pt x="179444" y="26605"/>
                </a:lnTo>
                <a:lnTo>
                  <a:pt x="181774" y="26069"/>
                </a:lnTo>
                <a:lnTo>
                  <a:pt x="186983" y="26132"/>
                </a:lnTo>
                <a:lnTo>
                  <a:pt x="189175" y="26382"/>
                </a:lnTo>
                <a:lnTo>
                  <a:pt x="191888" y="26862"/>
                </a:lnTo>
                <a:lnTo>
                  <a:pt x="191888" y="18811"/>
                </a:lnTo>
                <a:lnTo>
                  <a:pt x="190667" y="18617"/>
                </a:lnTo>
                <a:lnTo>
                  <a:pt x="188530" y="18346"/>
                </a:lnTo>
                <a:lnTo>
                  <a:pt x="183716" y="18311"/>
                </a:lnTo>
                <a:lnTo>
                  <a:pt x="181296" y="18832"/>
                </a:lnTo>
                <a:lnTo>
                  <a:pt x="178924" y="19875"/>
                </a:lnTo>
                <a:lnTo>
                  <a:pt x="176551" y="20918"/>
                </a:lnTo>
                <a:lnTo>
                  <a:pt x="173811" y="22691"/>
                </a:lnTo>
                <a:lnTo>
                  <a:pt x="170704" y="25193"/>
                </a:lnTo>
                <a:lnTo>
                  <a:pt x="170704" y="18311"/>
                </a:lnTo>
                <a:lnTo>
                  <a:pt x="162880" y="18311"/>
                </a:lnTo>
                <a:close/>
              </a:path>
              <a:path w="891025" h="82547">
                <a:moveTo>
                  <a:pt x="202748" y="37665"/>
                </a:moveTo>
                <a:lnTo>
                  <a:pt x="199946" y="38917"/>
                </a:lnTo>
                <a:lnTo>
                  <a:pt x="202082" y="48482"/>
                </a:lnTo>
                <a:lnTo>
                  <a:pt x="202776" y="46626"/>
                </a:lnTo>
                <a:lnTo>
                  <a:pt x="205578" y="36414"/>
                </a:lnTo>
                <a:lnTo>
                  <a:pt x="202748" y="37665"/>
                </a:lnTo>
                <a:close/>
              </a:path>
              <a:path w="891025" h="82547">
                <a:moveTo>
                  <a:pt x="268160" y="17018"/>
                </a:moveTo>
                <a:lnTo>
                  <a:pt x="266842" y="24067"/>
                </a:lnTo>
                <a:lnTo>
                  <a:pt x="268617" y="24067"/>
                </a:lnTo>
                <a:lnTo>
                  <a:pt x="270414" y="17289"/>
                </a:lnTo>
                <a:lnTo>
                  <a:pt x="268160" y="17018"/>
                </a:lnTo>
                <a:close/>
              </a:path>
              <a:path w="891025" h="82547">
                <a:moveTo>
                  <a:pt x="251471" y="73037"/>
                </a:moveTo>
                <a:lnTo>
                  <a:pt x="249779" y="72536"/>
                </a:lnTo>
                <a:lnTo>
                  <a:pt x="249779" y="80545"/>
                </a:lnTo>
                <a:lnTo>
                  <a:pt x="252053" y="81184"/>
                </a:lnTo>
                <a:lnTo>
                  <a:pt x="254363" y="81678"/>
                </a:lnTo>
                <a:lnTo>
                  <a:pt x="256708" y="82026"/>
                </a:lnTo>
                <a:lnTo>
                  <a:pt x="259053" y="82373"/>
                </a:lnTo>
                <a:lnTo>
                  <a:pt x="261459" y="82547"/>
                </a:lnTo>
                <a:lnTo>
                  <a:pt x="271364" y="82547"/>
                </a:lnTo>
                <a:lnTo>
                  <a:pt x="276872" y="80698"/>
                </a:lnTo>
                <a:lnTo>
                  <a:pt x="280451" y="76999"/>
                </a:lnTo>
                <a:lnTo>
                  <a:pt x="284030" y="73301"/>
                </a:lnTo>
                <a:lnTo>
                  <a:pt x="285820" y="67503"/>
                </a:lnTo>
                <a:lnTo>
                  <a:pt x="285820" y="18311"/>
                </a:lnTo>
                <a:lnTo>
                  <a:pt x="278495" y="18311"/>
                </a:lnTo>
                <a:lnTo>
                  <a:pt x="277995" y="20313"/>
                </a:lnTo>
                <a:lnTo>
                  <a:pt x="275970" y="19201"/>
                </a:lnTo>
                <a:lnTo>
                  <a:pt x="274049" y="18374"/>
                </a:lnTo>
                <a:lnTo>
                  <a:pt x="272231" y="17831"/>
                </a:lnTo>
                <a:lnTo>
                  <a:pt x="270414" y="17289"/>
                </a:lnTo>
                <a:lnTo>
                  <a:pt x="268617" y="24067"/>
                </a:lnTo>
                <a:lnTo>
                  <a:pt x="270400" y="24269"/>
                </a:lnTo>
                <a:lnTo>
                  <a:pt x="272190" y="24672"/>
                </a:lnTo>
                <a:lnTo>
                  <a:pt x="273979" y="25075"/>
                </a:lnTo>
                <a:lnTo>
                  <a:pt x="275915" y="25750"/>
                </a:lnTo>
                <a:lnTo>
                  <a:pt x="277995" y="26695"/>
                </a:lnTo>
                <a:lnTo>
                  <a:pt x="277995" y="52097"/>
                </a:lnTo>
                <a:lnTo>
                  <a:pt x="276081" y="53571"/>
                </a:lnTo>
                <a:lnTo>
                  <a:pt x="273979" y="54746"/>
                </a:lnTo>
                <a:lnTo>
                  <a:pt x="271691" y="55622"/>
                </a:lnTo>
                <a:lnTo>
                  <a:pt x="269402" y="56498"/>
                </a:lnTo>
                <a:lnTo>
                  <a:pt x="267119" y="56936"/>
                </a:lnTo>
                <a:lnTo>
                  <a:pt x="260599" y="56936"/>
                </a:lnTo>
                <a:lnTo>
                  <a:pt x="257561" y="55587"/>
                </a:lnTo>
                <a:lnTo>
                  <a:pt x="255730" y="52890"/>
                </a:lnTo>
                <a:lnTo>
                  <a:pt x="253899" y="50193"/>
                </a:lnTo>
                <a:lnTo>
                  <a:pt x="252983" y="46230"/>
                </a:lnTo>
                <a:lnTo>
                  <a:pt x="252983" y="35496"/>
                </a:lnTo>
                <a:lnTo>
                  <a:pt x="254218" y="31297"/>
                </a:lnTo>
                <a:lnTo>
                  <a:pt x="256687" y="28405"/>
                </a:lnTo>
                <a:lnTo>
                  <a:pt x="259156" y="25513"/>
                </a:lnTo>
                <a:lnTo>
                  <a:pt x="262541" y="24067"/>
                </a:lnTo>
                <a:lnTo>
                  <a:pt x="266842" y="24067"/>
                </a:lnTo>
                <a:lnTo>
                  <a:pt x="268160" y="17018"/>
                </a:lnTo>
                <a:lnTo>
                  <a:pt x="262916" y="17018"/>
                </a:lnTo>
                <a:lnTo>
                  <a:pt x="260349" y="17567"/>
                </a:lnTo>
                <a:lnTo>
                  <a:pt x="257768" y="18665"/>
                </a:lnTo>
                <a:lnTo>
                  <a:pt x="255189" y="19764"/>
                </a:lnTo>
                <a:lnTo>
                  <a:pt x="252997" y="21300"/>
                </a:lnTo>
                <a:lnTo>
                  <a:pt x="251194" y="23275"/>
                </a:lnTo>
                <a:lnTo>
                  <a:pt x="249251" y="25388"/>
                </a:lnTo>
                <a:lnTo>
                  <a:pt x="247718" y="27898"/>
                </a:lnTo>
                <a:lnTo>
                  <a:pt x="246595" y="30804"/>
                </a:lnTo>
                <a:lnTo>
                  <a:pt x="245471" y="33710"/>
                </a:lnTo>
                <a:lnTo>
                  <a:pt x="244909" y="37165"/>
                </a:lnTo>
                <a:lnTo>
                  <a:pt x="244909" y="48482"/>
                </a:lnTo>
                <a:lnTo>
                  <a:pt x="246539" y="54148"/>
                </a:lnTo>
                <a:lnTo>
                  <a:pt x="249799" y="58166"/>
                </a:lnTo>
                <a:lnTo>
                  <a:pt x="253059" y="62185"/>
                </a:lnTo>
                <a:lnTo>
                  <a:pt x="257464" y="64194"/>
                </a:lnTo>
                <a:lnTo>
                  <a:pt x="266343" y="64194"/>
                </a:lnTo>
                <a:lnTo>
                  <a:pt x="269083" y="63728"/>
                </a:lnTo>
                <a:lnTo>
                  <a:pt x="271233" y="62797"/>
                </a:lnTo>
                <a:lnTo>
                  <a:pt x="273383" y="61865"/>
                </a:lnTo>
                <a:lnTo>
                  <a:pt x="275637" y="60454"/>
                </a:lnTo>
                <a:lnTo>
                  <a:pt x="277995" y="58563"/>
                </a:lnTo>
                <a:lnTo>
                  <a:pt x="277995" y="64708"/>
                </a:lnTo>
                <a:lnTo>
                  <a:pt x="277788" y="66418"/>
                </a:lnTo>
                <a:lnTo>
                  <a:pt x="276955" y="69477"/>
                </a:lnTo>
                <a:lnTo>
                  <a:pt x="275291" y="71869"/>
                </a:lnTo>
                <a:lnTo>
                  <a:pt x="272960" y="73899"/>
                </a:lnTo>
                <a:lnTo>
                  <a:pt x="271211" y="74538"/>
                </a:lnTo>
                <a:lnTo>
                  <a:pt x="269464" y="75178"/>
                </a:lnTo>
                <a:lnTo>
                  <a:pt x="267258" y="75498"/>
                </a:lnTo>
                <a:lnTo>
                  <a:pt x="261820" y="75498"/>
                </a:lnTo>
                <a:lnTo>
                  <a:pt x="259046" y="75129"/>
                </a:lnTo>
                <a:lnTo>
                  <a:pt x="256271" y="74392"/>
                </a:lnTo>
                <a:lnTo>
                  <a:pt x="253496" y="73655"/>
                </a:lnTo>
                <a:lnTo>
                  <a:pt x="251471" y="73037"/>
                </a:lnTo>
                <a:close/>
              </a:path>
              <a:path w="891025" h="82547">
                <a:moveTo>
                  <a:pt x="313419" y="17018"/>
                </a:moveTo>
                <a:lnTo>
                  <a:pt x="307960" y="19256"/>
                </a:lnTo>
                <a:lnTo>
                  <a:pt x="309763" y="27196"/>
                </a:lnTo>
                <a:lnTo>
                  <a:pt x="312246" y="24721"/>
                </a:lnTo>
                <a:lnTo>
                  <a:pt x="315582" y="23483"/>
                </a:lnTo>
                <a:lnTo>
                  <a:pt x="320189" y="17018"/>
                </a:lnTo>
                <a:lnTo>
                  <a:pt x="313419" y="17018"/>
                </a:lnTo>
                <a:close/>
              </a:path>
              <a:path w="891025" h="82547">
                <a:moveTo>
                  <a:pt x="299754" y="55525"/>
                </a:moveTo>
                <a:lnTo>
                  <a:pt x="304082" y="59710"/>
                </a:lnTo>
                <a:lnTo>
                  <a:pt x="308410" y="63895"/>
                </a:lnTo>
                <a:lnTo>
                  <a:pt x="314431" y="65987"/>
                </a:lnTo>
                <a:lnTo>
                  <a:pt x="325169" y="65987"/>
                </a:lnTo>
                <a:lnTo>
                  <a:pt x="328054" y="65612"/>
                </a:lnTo>
                <a:lnTo>
                  <a:pt x="330802" y="64861"/>
                </a:lnTo>
                <a:lnTo>
                  <a:pt x="333548" y="64110"/>
                </a:lnTo>
                <a:lnTo>
                  <a:pt x="336240" y="63179"/>
                </a:lnTo>
                <a:lnTo>
                  <a:pt x="338875" y="62067"/>
                </a:lnTo>
                <a:lnTo>
                  <a:pt x="338875" y="53516"/>
                </a:lnTo>
                <a:lnTo>
                  <a:pt x="337099" y="54739"/>
                </a:lnTo>
                <a:lnTo>
                  <a:pt x="334818" y="55984"/>
                </a:lnTo>
                <a:lnTo>
                  <a:pt x="331613" y="57249"/>
                </a:lnTo>
                <a:lnTo>
                  <a:pt x="328408" y="58514"/>
                </a:lnTo>
                <a:lnTo>
                  <a:pt x="325224" y="59147"/>
                </a:lnTo>
                <a:lnTo>
                  <a:pt x="319675" y="59147"/>
                </a:lnTo>
                <a:lnTo>
                  <a:pt x="317490" y="58813"/>
                </a:lnTo>
                <a:lnTo>
                  <a:pt x="315506" y="58146"/>
                </a:lnTo>
                <a:lnTo>
                  <a:pt x="313523" y="57478"/>
                </a:lnTo>
                <a:lnTo>
                  <a:pt x="311810" y="56477"/>
                </a:lnTo>
                <a:lnTo>
                  <a:pt x="308868" y="53780"/>
                </a:lnTo>
                <a:lnTo>
                  <a:pt x="307689" y="52035"/>
                </a:lnTo>
                <a:lnTo>
                  <a:pt x="306829" y="49908"/>
                </a:lnTo>
                <a:lnTo>
                  <a:pt x="305969" y="47780"/>
                </a:lnTo>
                <a:lnTo>
                  <a:pt x="305539" y="45285"/>
                </a:lnTo>
                <a:lnTo>
                  <a:pt x="305539" y="42420"/>
                </a:lnTo>
                <a:lnTo>
                  <a:pt x="339791" y="42420"/>
                </a:lnTo>
                <a:lnTo>
                  <a:pt x="339791" y="31408"/>
                </a:lnTo>
                <a:lnTo>
                  <a:pt x="338092" y="26195"/>
                </a:lnTo>
                <a:lnTo>
                  <a:pt x="334692" y="22524"/>
                </a:lnTo>
                <a:lnTo>
                  <a:pt x="331294" y="18853"/>
                </a:lnTo>
                <a:lnTo>
                  <a:pt x="326459" y="17018"/>
                </a:lnTo>
                <a:lnTo>
                  <a:pt x="320189" y="17018"/>
                </a:lnTo>
                <a:lnTo>
                  <a:pt x="315582" y="23483"/>
                </a:lnTo>
                <a:lnTo>
                  <a:pt x="323934" y="23483"/>
                </a:lnTo>
                <a:lnTo>
                  <a:pt x="327035" y="24609"/>
                </a:lnTo>
                <a:lnTo>
                  <a:pt x="329074" y="26862"/>
                </a:lnTo>
                <a:lnTo>
                  <a:pt x="331113" y="29114"/>
                </a:lnTo>
                <a:lnTo>
                  <a:pt x="332147" y="32298"/>
                </a:lnTo>
                <a:lnTo>
                  <a:pt x="332175" y="36414"/>
                </a:lnTo>
                <a:lnTo>
                  <a:pt x="305539" y="36414"/>
                </a:lnTo>
                <a:lnTo>
                  <a:pt x="305872" y="32743"/>
                </a:lnTo>
                <a:lnTo>
                  <a:pt x="307280" y="29670"/>
                </a:lnTo>
                <a:lnTo>
                  <a:pt x="309763" y="27196"/>
                </a:lnTo>
                <a:lnTo>
                  <a:pt x="307960" y="19256"/>
                </a:lnTo>
                <a:lnTo>
                  <a:pt x="303812" y="23733"/>
                </a:lnTo>
                <a:lnTo>
                  <a:pt x="299664" y="28211"/>
                </a:lnTo>
                <a:lnTo>
                  <a:pt x="297590" y="34259"/>
                </a:lnTo>
                <a:lnTo>
                  <a:pt x="297590" y="49581"/>
                </a:lnTo>
                <a:lnTo>
                  <a:pt x="299754" y="55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67183" y="2265759"/>
            <a:ext cx="430078" cy="68456"/>
          </a:xfrm>
          <a:custGeom>
            <a:avLst/>
            <a:gdLst/>
            <a:ahLst/>
            <a:cxnLst/>
            <a:rect l="l" t="t" r="r" b="b"/>
            <a:pathLst>
              <a:path w="473086" h="77583">
                <a:moveTo>
                  <a:pt x="69280" y="53147"/>
                </a:moveTo>
                <a:lnTo>
                  <a:pt x="73608" y="57332"/>
                </a:lnTo>
                <a:lnTo>
                  <a:pt x="77937" y="61517"/>
                </a:lnTo>
                <a:lnTo>
                  <a:pt x="83957" y="63610"/>
                </a:lnTo>
                <a:lnTo>
                  <a:pt x="94695" y="63610"/>
                </a:lnTo>
                <a:lnTo>
                  <a:pt x="97580" y="63234"/>
                </a:lnTo>
                <a:lnTo>
                  <a:pt x="100327" y="62484"/>
                </a:lnTo>
                <a:lnTo>
                  <a:pt x="103074" y="61733"/>
                </a:lnTo>
                <a:lnTo>
                  <a:pt x="105766" y="60801"/>
                </a:lnTo>
                <a:lnTo>
                  <a:pt x="108402" y="59689"/>
                </a:lnTo>
                <a:lnTo>
                  <a:pt x="108402" y="51138"/>
                </a:lnTo>
                <a:lnTo>
                  <a:pt x="106626" y="52362"/>
                </a:lnTo>
                <a:lnTo>
                  <a:pt x="104343" y="53606"/>
                </a:lnTo>
                <a:lnTo>
                  <a:pt x="101139" y="54871"/>
                </a:lnTo>
                <a:lnTo>
                  <a:pt x="97935" y="56137"/>
                </a:lnTo>
                <a:lnTo>
                  <a:pt x="94751" y="56769"/>
                </a:lnTo>
                <a:lnTo>
                  <a:pt x="89201" y="56769"/>
                </a:lnTo>
                <a:lnTo>
                  <a:pt x="87017" y="56435"/>
                </a:lnTo>
                <a:lnTo>
                  <a:pt x="85033" y="55768"/>
                </a:lnTo>
                <a:lnTo>
                  <a:pt x="83049" y="55101"/>
                </a:lnTo>
                <a:lnTo>
                  <a:pt x="81336" y="54100"/>
                </a:lnTo>
                <a:lnTo>
                  <a:pt x="78395" y="51402"/>
                </a:lnTo>
                <a:lnTo>
                  <a:pt x="77216" y="49657"/>
                </a:lnTo>
                <a:lnTo>
                  <a:pt x="76355" y="47530"/>
                </a:lnTo>
                <a:lnTo>
                  <a:pt x="75495" y="45403"/>
                </a:lnTo>
                <a:lnTo>
                  <a:pt x="75065" y="42907"/>
                </a:lnTo>
                <a:lnTo>
                  <a:pt x="75065" y="40043"/>
                </a:lnTo>
                <a:lnTo>
                  <a:pt x="109317" y="40043"/>
                </a:lnTo>
                <a:lnTo>
                  <a:pt x="109317" y="29031"/>
                </a:lnTo>
                <a:lnTo>
                  <a:pt x="107618" y="23817"/>
                </a:lnTo>
                <a:lnTo>
                  <a:pt x="104219" y="20146"/>
                </a:lnTo>
                <a:lnTo>
                  <a:pt x="100820" y="16476"/>
                </a:lnTo>
                <a:lnTo>
                  <a:pt x="95985" y="14640"/>
                </a:lnTo>
                <a:lnTo>
                  <a:pt x="89715" y="14640"/>
                </a:lnTo>
                <a:lnTo>
                  <a:pt x="85109" y="21106"/>
                </a:lnTo>
                <a:lnTo>
                  <a:pt x="93460" y="21106"/>
                </a:lnTo>
                <a:lnTo>
                  <a:pt x="96561" y="22232"/>
                </a:lnTo>
                <a:lnTo>
                  <a:pt x="98600" y="24484"/>
                </a:lnTo>
                <a:lnTo>
                  <a:pt x="100639" y="26737"/>
                </a:lnTo>
                <a:lnTo>
                  <a:pt x="101673" y="29921"/>
                </a:lnTo>
                <a:lnTo>
                  <a:pt x="101701" y="34036"/>
                </a:lnTo>
                <a:lnTo>
                  <a:pt x="75065" y="34036"/>
                </a:lnTo>
                <a:lnTo>
                  <a:pt x="75398" y="30366"/>
                </a:lnTo>
                <a:lnTo>
                  <a:pt x="76806" y="27293"/>
                </a:lnTo>
                <a:lnTo>
                  <a:pt x="79289" y="24818"/>
                </a:lnTo>
                <a:lnTo>
                  <a:pt x="77486" y="16879"/>
                </a:lnTo>
                <a:lnTo>
                  <a:pt x="73338" y="21356"/>
                </a:lnTo>
                <a:lnTo>
                  <a:pt x="69190" y="25833"/>
                </a:lnTo>
                <a:lnTo>
                  <a:pt x="67116" y="31881"/>
                </a:lnTo>
                <a:lnTo>
                  <a:pt x="67116" y="47203"/>
                </a:lnTo>
                <a:lnTo>
                  <a:pt x="69280" y="53147"/>
                </a:lnTo>
                <a:close/>
              </a:path>
              <a:path w="473086" h="77583">
                <a:moveTo>
                  <a:pt x="133749" y="56352"/>
                </a:moveTo>
                <a:lnTo>
                  <a:pt x="130725" y="54913"/>
                </a:lnTo>
                <a:lnTo>
                  <a:pt x="128838" y="52035"/>
                </a:lnTo>
                <a:lnTo>
                  <a:pt x="130489" y="63818"/>
                </a:lnTo>
                <a:lnTo>
                  <a:pt x="138895" y="63818"/>
                </a:lnTo>
                <a:lnTo>
                  <a:pt x="141545" y="63276"/>
                </a:lnTo>
                <a:lnTo>
                  <a:pt x="143986" y="62192"/>
                </a:lnTo>
                <a:lnTo>
                  <a:pt x="146428" y="61107"/>
                </a:lnTo>
                <a:lnTo>
                  <a:pt x="148773" y="59592"/>
                </a:lnTo>
                <a:lnTo>
                  <a:pt x="151020" y="57645"/>
                </a:lnTo>
                <a:lnTo>
                  <a:pt x="151020" y="62525"/>
                </a:lnTo>
                <a:lnTo>
                  <a:pt x="158845" y="62525"/>
                </a:lnTo>
                <a:lnTo>
                  <a:pt x="158845" y="-2377"/>
                </a:lnTo>
                <a:lnTo>
                  <a:pt x="151020" y="-2377"/>
                </a:lnTo>
                <a:lnTo>
                  <a:pt x="151020" y="17810"/>
                </a:lnTo>
                <a:lnTo>
                  <a:pt x="148939" y="16726"/>
                </a:lnTo>
                <a:lnTo>
                  <a:pt x="146956" y="15926"/>
                </a:lnTo>
                <a:lnTo>
                  <a:pt x="145069" y="15412"/>
                </a:lnTo>
                <a:lnTo>
                  <a:pt x="143182" y="14898"/>
                </a:lnTo>
                <a:lnTo>
                  <a:pt x="141018" y="14640"/>
                </a:lnTo>
                <a:lnTo>
                  <a:pt x="141879" y="21815"/>
                </a:lnTo>
                <a:lnTo>
                  <a:pt x="143696" y="21995"/>
                </a:lnTo>
                <a:lnTo>
                  <a:pt x="145360" y="22357"/>
                </a:lnTo>
                <a:lnTo>
                  <a:pt x="147025" y="22719"/>
                </a:lnTo>
                <a:lnTo>
                  <a:pt x="148912" y="23372"/>
                </a:lnTo>
                <a:lnTo>
                  <a:pt x="151020" y="24317"/>
                </a:lnTo>
                <a:lnTo>
                  <a:pt x="151020" y="51055"/>
                </a:lnTo>
                <a:lnTo>
                  <a:pt x="149051" y="52612"/>
                </a:lnTo>
                <a:lnTo>
                  <a:pt x="146928" y="53884"/>
                </a:lnTo>
                <a:lnTo>
                  <a:pt x="144653" y="54871"/>
                </a:lnTo>
                <a:lnTo>
                  <a:pt x="142378" y="55858"/>
                </a:lnTo>
                <a:lnTo>
                  <a:pt x="140130" y="56352"/>
                </a:lnTo>
                <a:lnTo>
                  <a:pt x="133749" y="56352"/>
                </a:lnTo>
                <a:close/>
              </a:path>
              <a:path w="473086" h="77583">
                <a:moveTo>
                  <a:pt x="119564" y="53112"/>
                </a:moveTo>
                <a:lnTo>
                  <a:pt x="122824" y="57395"/>
                </a:lnTo>
                <a:lnTo>
                  <a:pt x="126084" y="61677"/>
                </a:lnTo>
                <a:lnTo>
                  <a:pt x="130489" y="63818"/>
                </a:lnTo>
                <a:lnTo>
                  <a:pt x="128838" y="52035"/>
                </a:lnTo>
                <a:lnTo>
                  <a:pt x="126951" y="49157"/>
                </a:lnTo>
                <a:lnTo>
                  <a:pt x="126008" y="44951"/>
                </a:lnTo>
                <a:lnTo>
                  <a:pt x="126008" y="33800"/>
                </a:lnTo>
                <a:lnTo>
                  <a:pt x="127229" y="29462"/>
                </a:lnTo>
                <a:lnTo>
                  <a:pt x="129671" y="26403"/>
                </a:lnTo>
                <a:lnTo>
                  <a:pt x="132111" y="23344"/>
                </a:lnTo>
                <a:lnTo>
                  <a:pt x="135524" y="21815"/>
                </a:lnTo>
                <a:lnTo>
                  <a:pt x="141879" y="21815"/>
                </a:lnTo>
                <a:lnTo>
                  <a:pt x="141018" y="14640"/>
                </a:lnTo>
                <a:lnTo>
                  <a:pt x="135886" y="14640"/>
                </a:lnTo>
                <a:lnTo>
                  <a:pt x="133284" y="15196"/>
                </a:lnTo>
                <a:lnTo>
                  <a:pt x="130773" y="16309"/>
                </a:lnTo>
                <a:lnTo>
                  <a:pt x="128262" y="17421"/>
                </a:lnTo>
                <a:lnTo>
                  <a:pt x="126063" y="19034"/>
                </a:lnTo>
                <a:lnTo>
                  <a:pt x="124176" y="21147"/>
                </a:lnTo>
                <a:lnTo>
                  <a:pt x="122262" y="23316"/>
                </a:lnTo>
                <a:lnTo>
                  <a:pt x="120743" y="25944"/>
                </a:lnTo>
                <a:lnTo>
                  <a:pt x="119619" y="29031"/>
                </a:lnTo>
                <a:lnTo>
                  <a:pt x="118496" y="32118"/>
                </a:lnTo>
                <a:lnTo>
                  <a:pt x="117934" y="35635"/>
                </a:lnTo>
                <a:lnTo>
                  <a:pt x="117934" y="47176"/>
                </a:lnTo>
                <a:lnTo>
                  <a:pt x="119564" y="53112"/>
                </a:lnTo>
                <a:close/>
              </a:path>
              <a:path w="473086" h="77583">
                <a:moveTo>
                  <a:pt x="173486" y="0"/>
                </a:moveTo>
                <a:lnTo>
                  <a:pt x="173486" y="8133"/>
                </a:lnTo>
                <a:lnTo>
                  <a:pt x="182309" y="8133"/>
                </a:lnTo>
                <a:lnTo>
                  <a:pt x="182309" y="0"/>
                </a:lnTo>
                <a:lnTo>
                  <a:pt x="173486" y="0"/>
                </a:lnTo>
                <a:close/>
              </a:path>
              <a:path w="473086" h="77583">
                <a:moveTo>
                  <a:pt x="173986" y="15933"/>
                </a:moveTo>
                <a:lnTo>
                  <a:pt x="173986" y="62525"/>
                </a:lnTo>
                <a:lnTo>
                  <a:pt x="181810" y="62525"/>
                </a:lnTo>
                <a:lnTo>
                  <a:pt x="181810" y="15933"/>
                </a:lnTo>
                <a:lnTo>
                  <a:pt x="173986" y="15933"/>
                </a:lnTo>
                <a:close/>
              </a:path>
              <a:path w="473086" h="77583">
                <a:moveTo>
                  <a:pt x="201594" y="35288"/>
                </a:moveTo>
                <a:lnTo>
                  <a:pt x="198792" y="36539"/>
                </a:lnTo>
                <a:lnTo>
                  <a:pt x="200928" y="46105"/>
                </a:lnTo>
                <a:lnTo>
                  <a:pt x="201622" y="44249"/>
                </a:lnTo>
                <a:lnTo>
                  <a:pt x="204425" y="34036"/>
                </a:lnTo>
                <a:lnTo>
                  <a:pt x="201594" y="35288"/>
                </a:lnTo>
                <a:close/>
              </a:path>
              <a:path w="473086" h="77583">
                <a:moveTo>
                  <a:pt x="279242" y="16156"/>
                </a:moveTo>
                <a:lnTo>
                  <a:pt x="275414" y="14640"/>
                </a:lnTo>
                <a:lnTo>
                  <a:pt x="267644" y="14640"/>
                </a:lnTo>
                <a:lnTo>
                  <a:pt x="264967" y="15210"/>
                </a:lnTo>
                <a:lnTo>
                  <a:pt x="262359" y="16351"/>
                </a:lnTo>
                <a:lnTo>
                  <a:pt x="259751" y="17491"/>
                </a:lnTo>
                <a:lnTo>
                  <a:pt x="257227" y="19076"/>
                </a:lnTo>
                <a:lnTo>
                  <a:pt x="254785" y="21106"/>
                </a:lnTo>
                <a:lnTo>
                  <a:pt x="254785" y="15933"/>
                </a:lnTo>
                <a:lnTo>
                  <a:pt x="246960" y="15933"/>
                </a:lnTo>
                <a:lnTo>
                  <a:pt x="246960" y="62525"/>
                </a:lnTo>
                <a:lnTo>
                  <a:pt x="254785" y="62525"/>
                </a:lnTo>
                <a:lnTo>
                  <a:pt x="254785" y="27738"/>
                </a:lnTo>
                <a:lnTo>
                  <a:pt x="256921" y="26097"/>
                </a:lnTo>
                <a:lnTo>
                  <a:pt x="259155" y="24748"/>
                </a:lnTo>
                <a:lnTo>
                  <a:pt x="261485" y="23692"/>
                </a:lnTo>
                <a:lnTo>
                  <a:pt x="263816" y="22635"/>
                </a:lnTo>
                <a:lnTo>
                  <a:pt x="266050" y="22107"/>
                </a:lnTo>
                <a:lnTo>
                  <a:pt x="270267" y="22107"/>
                </a:lnTo>
                <a:lnTo>
                  <a:pt x="271959" y="22392"/>
                </a:lnTo>
                <a:lnTo>
                  <a:pt x="274567" y="23532"/>
                </a:lnTo>
                <a:lnTo>
                  <a:pt x="276260" y="25569"/>
                </a:lnTo>
                <a:lnTo>
                  <a:pt x="277383" y="28092"/>
                </a:lnTo>
                <a:lnTo>
                  <a:pt x="277633" y="29969"/>
                </a:lnTo>
                <a:lnTo>
                  <a:pt x="277883" y="31846"/>
                </a:lnTo>
                <a:lnTo>
                  <a:pt x="278008" y="33856"/>
                </a:lnTo>
                <a:lnTo>
                  <a:pt x="278008" y="62525"/>
                </a:lnTo>
                <a:lnTo>
                  <a:pt x="285832" y="62525"/>
                </a:lnTo>
                <a:lnTo>
                  <a:pt x="285832" y="26584"/>
                </a:lnTo>
                <a:lnTo>
                  <a:pt x="284514" y="22218"/>
                </a:lnTo>
                <a:lnTo>
                  <a:pt x="281878" y="19187"/>
                </a:lnTo>
                <a:lnTo>
                  <a:pt x="279242" y="16156"/>
                </a:lnTo>
                <a:close/>
              </a:path>
              <a:path w="473086" h="77583">
                <a:moveTo>
                  <a:pt x="371710" y="55031"/>
                </a:moveTo>
                <a:lnTo>
                  <a:pt x="374977" y="51472"/>
                </a:lnTo>
                <a:lnTo>
                  <a:pt x="377433" y="46884"/>
                </a:lnTo>
                <a:lnTo>
                  <a:pt x="379888" y="42295"/>
                </a:lnTo>
                <a:lnTo>
                  <a:pt x="381116" y="37179"/>
                </a:lnTo>
                <a:lnTo>
                  <a:pt x="381116" y="25499"/>
                </a:lnTo>
                <a:lnTo>
                  <a:pt x="379937" y="20285"/>
                </a:lnTo>
                <a:lnTo>
                  <a:pt x="377578" y="15892"/>
                </a:lnTo>
                <a:lnTo>
                  <a:pt x="375220" y="11498"/>
                </a:lnTo>
                <a:lnTo>
                  <a:pt x="371932" y="7980"/>
                </a:lnTo>
                <a:lnTo>
                  <a:pt x="367715" y="5339"/>
                </a:lnTo>
                <a:lnTo>
                  <a:pt x="365245" y="3809"/>
                </a:lnTo>
                <a:lnTo>
                  <a:pt x="362228" y="2607"/>
                </a:lnTo>
                <a:lnTo>
                  <a:pt x="358663" y="1731"/>
                </a:lnTo>
                <a:lnTo>
                  <a:pt x="355097" y="855"/>
                </a:lnTo>
                <a:lnTo>
                  <a:pt x="350291" y="417"/>
                </a:lnTo>
                <a:lnTo>
                  <a:pt x="328760" y="417"/>
                </a:lnTo>
                <a:lnTo>
                  <a:pt x="328760" y="62525"/>
                </a:lnTo>
                <a:lnTo>
                  <a:pt x="350096" y="62525"/>
                </a:lnTo>
                <a:lnTo>
                  <a:pt x="344742" y="55434"/>
                </a:lnTo>
                <a:lnTo>
                  <a:pt x="337000" y="55434"/>
                </a:lnTo>
                <a:lnTo>
                  <a:pt x="337000" y="7508"/>
                </a:lnTo>
                <a:lnTo>
                  <a:pt x="348570" y="7508"/>
                </a:lnTo>
                <a:lnTo>
                  <a:pt x="351859" y="7779"/>
                </a:lnTo>
                <a:lnTo>
                  <a:pt x="354606" y="8321"/>
                </a:lnTo>
                <a:lnTo>
                  <a:pt x="357352" y="8863"/>
                </a:lnTo>
                <a:lnTo>
                  <a:pt x="359946" y="9830"/>
                </a:lnTo>
                <a:lnTo>
                  <a:pt x="362387" y="11220"/>
                </a:lnTo>
                <a:lnTo>
                  <a:pt x="365745" y="13139"/>
                </a:lnTo>
                <a:lnTo>
                  <a:pt x="368269" y="15767"/>
                </a:lnTo>
                <a:lnTo>
                  <a:pt x="369962" y="19104"/>
                </a:lnTo>
                <a:lnTo>
                  <a:pt x="371655" y="22440"/>
                </a:lnTo>
                <a:lnTo>
                  <a:pt x="372501" y="26542"/>
                </a:lnTo>
                <a:lnTo>
                  <a:pt x="372501" y="36247"/>
                </a:lnTo>
                <a:lnTo>
                  <a:pt x="371731" y="40279"/>
                </a:lnTo>
                <a:lnTo>
                  <a:pt x="370191" y="43505"/>
                </a:lnTo>
                <a:lnTo>
                  <a:pt x="368652" y="46731"/>
                </a:lnTo>
                <a:lnTo>
                  <a:pt x="366342" y="49331"/>
                </a:lnTo>
                <a:lnTo>
                  <a:pt x="363262" y="51305"/>
                </a:lnTo>
                <a:lnTo>
                  <a:pt x="360793" y="52890"/>
                </a:lnTo>
                <a:lnTo>
                  <a:pt x="358080" y="53975"/>
                </a:lnTo>
                <a:lnTo>
                  <a:pt x="355126" y="54558"/>
                </a:lnTo>
                <a:lnTo>
                  <a:pt x="358164" y="61357"/>
                </a:lnTo>
                <a:lnTo>
                  <a:pt x="361646" y="60579"/>
                </a:lnTo>
                <a:lnTo>
                  <a:pt x="364801" y="59314"/>
                </a:lnTo>
                <a:lnTo>
                  <a:pt x="367632" y="57562"/>
                </a:lnTo>
                <a:lnTo>
                  <a:pt x="371710" y="55031"/>
                </a:lnTo>
                <a:close/>
              </a:path>
              <a:path w="473086" h="77583">
                <a:moveTo>
                  <a:pt x="358164" y="61357"/>
                </a:moveTo>
                <a:lnTo>
                  <a:pt x="355126" y="54558"/>
                </a:lnTo>
                <a:lnTo>
                  <a:pt x="352171" y="55142"/>
                </a:lnTo>
                <a:lnTo>
                  <a:pt x="348709" y="55434"/>
                </a:lnTo>
                <a:lnTo>
                  <a:pt x="344742" y="55434"/>
                </a:lnTo>
                <a:lnTo>
                  <a:pt x="350096" y="62525"/>
                </a:lnTo>
                <a:lnTo>
                  <a:pt x="354682" y="62136"/>
                </a:lnTo>
                <a:lnTo>
                  <a:pt x="358164" y="61357"/>
                </a:lnTo>
                <a:close/>
              </a:path>
              <a:path w="473086" h="77583">
                <a:moveTo>
                  <a:pt x="413844" y="-2377"/>
                </a:moveTo>
                <a:lnTo>
                  <a:pt x="384129" y="75206"/>
                </a:lnTo>
                <a:lnTo>
                  <a:pt x="391328" y="75206"/>
                </a:lnTo>
                <a:lnTo>
                  <a:pt x="421168" y="-2377"/>
                </a:lnTo>
                <a:lnTo>
                  <a:pt x="413844" y="-2377"/>
                </a:lnTo>
                <a:close/>
              </a:path>
              <a:path w="473086" h="77583">
                <a:moveTo>
                  <a:pt x="440499" y="55184"/>
                </a:moveTo>
                <a:lnTo>
                  <a:pt x="440499" y="32118"/>
                </a:lnTo>
                <a:lnTo>
                  <a:pt x="473086" y="32118"/>
                </a:lnTo>
                <a:lnTo>
                  <a:pt x="473086" y="24776"/>
                </a:lnTo>
                <a:lnTo>
                  <a:pt x="440499" y="24776"/>
                </a:lnTo>
                <a:lnTo>
                  <a:pt x="440499" y="7758"/>
                </a:lnTo>
                <a:lnTo>
                  <a:pt x="473086" y="7758"/>
                </a:lnTo>
                <a:lnTo>
                  <a:pt x="473086" y="417"/>
                </a:lnTo>
                <a:lnTo>
                  <a:pt x="432259" y="417"/>
                </a:lnTo>
                <a:lnTo>
                  <a:pt x="432259" y="62525"/>
                </a:lnTo>
                <a:lnTo>
                  <a:pt x="473086" y="62525"/>
                </a:lnTo>
                <a:lnTo>
                  <a:pt x="473086" y="55184"/>
                </a:lnTo>
                <a:lnTo>
                  <a:pt x="440499" y="55184"/>
                </a:lnTo>
                <a:close/>
              </a:path>
              <a:path w="473086" h="77583">
                <a:moveTo>
                  <a:pt x="200928" y="46105"/>
                </a:moveTo>
                <a:lnTo>
                  <a:pt x="198792" y="36539"/>
                </a:lnTo>
                <a:lnTo>
                  <a:pt x="196635" y="38256"/>
                </a:lnTo>
                <a:lnTo>
                  <a:pt x="195123" y="40439"/>
                </a:lnTo>
                <a:lnTo>
                  <a:pt x="193611" y="42622"/>
                </a:lnTo>
                <a:lnTo>
                  <a:pt x="192855" y="45479"/>
                </a:lnTo>
                <a:lnTo>
                  <a:pt x="192855" y="53321"/>
                </a:lnTo>
                <a:lnTo>
                  <a:pt x="194311" y="56867"/>
                </a:lnTo>
                <a:lnTo>
                  <a:pt x="197225" y="59647"/>
                </a:lnTo>
                <a:lnTo>
                  <a:pt x="200138" y="62428"/>
                </a:lnTo>
                <a:lnTo>
                  <a:pt x="203689" y="63818"/>
                </a:lnTo>
                <a:lnTo>
                  <a:pt x="210154" y="63818"/>
                </a:lnTo>
                <a:lnTo>
                  <a:pt x="212138" y="63603"/>
                </a:lnTo>
                <a:lnTo>
                  <a:pt x="213831" y="63172"/>
                </a:lnTo>
                <a:lnTo>
                  <a:pt x="215523" y="62741"/>
                </a:lnTo>
                <a:lnTo>
                  <a:pt x="217021" y="62206"/>
                </a:lnTo>
                <a:lnTo>
                  <a:pt x="219435" y="61065"/>
                </a:lnTo>
                <a:lnTo>
                  <a:pt x="221758" y="59543"/>
                </a:lnTo>
                <a:lnTo>
                  <a:pt x="224568" y="57562"/>
                </a:lnTo>
                <a:lnTo>
                  <a:pt x="224568" y="62525"/>
                </a:lnTo>
                <a:lnTo>
                  <a:pt x="232351" y="62525"/>
                </a:lnTo>
                <a:lnTo>
                  <a:pt x="232351" y="27905"/>
                </a:lnTo>
                <a:lnTo>
                  <a:pt x="231892" y="25388"/>
                </a:lnTo>
                <a:lnTo>
                  <a:pt x="230977" y="23358"/>
                </a:lnTo>
                <a:lnTo>
                  <a:pt x="230061" y="21328"/>
                </a:lnTo>
                <a:lnTo>
                  <a:pt x="228730" y="19674"/>
                </a:lnTo>
                <a:lnTo>
                  <a:pt x="226982" y="18394"/>
                </a:lnTo>
                <a:lnTo>
                  <a:pt x="225205" y="17087"/>
                </a:lnTo>
                <a:lnTo>
                  <a:pt x="223104" y="16163"/>
                </a:lnTo>
                <a:lnTo>
                  <a:pt x="220677" y="15621"/>
                </a:lnTo>
                <a:lnTo>
                  <a:pt x="218249" y="15078"/>
                </a:lnTo>
                <a:lnTo>
                  <a:pt x="215398" y="14807"/>
                </a:lnTo>
                <a:lnTo>
                  <a:pt x="209322" y="14807"/>
                </a:lnTo>
                <a:lnTo>
                  <a:pt x="206478" y="15057"/>
                </a:lnTo>
                <a:lnTo>
                  <a:pt x="203592" y="15558"/>
                </a:lnTo>
                <a:lnTo>
                  <a:pt x="200707" y="16059"/>
                </a:lnTo>
                <a:lnTo>
                  <a:pt x="198501" y="16517"/>
                </a:lnTo>
                <a:lnTo>
                  <a:pt x="196975" y="16934"/>
                </a:lnTo>
                <a:lnTo>
                  <a:pt x="196975" y="24901"/>
                </a:lnTo>
                <a:lnTo>
                  <a:pt x="197391" y="24901"/>
                </a:lnTo>
                <a:lnTo>
                  <a:pt x="200082" y="23873"/>
                </a:lnTo>
                <a:lnTo>
                  <a:pt x="202690" y="23087"/>
                </a:lnTo>
                <a:lnTo>
                  <a:pt x="205215" y="22545"/>
                </a:lnTo>
                <a:lnTo>
                  <a:pt x="207740" y="22002"/>
                </a:lnTo>
                <a:lnTo>
                  <a:pt x="210029" y="21731"/>
                </a:lnTo>
                <a:lnTo>
                  <a:pt x="213775" y="21731"/>
                </a:lnTo>
                <a:lnTo>
                  <a:pt x="216952" y="22065"/>
                </a:lnTo>
                <a:lnTo>
                  <a:pt x="219837" y="22719"/>
                </a:lnTo>
                <a:lnTo>
                  <a:pt x="222112" y="24025"/>
                </a:lnTo>
                <a:lnTo>
                  <a:pt x="223631" y="26111"/>
                </a:lnTo>
                <a:lnTo>
                  <a:pt x="224568" y="28753"/>
                </a:lnTo>
                <a:lnTo>
                  <a:pt x="224568" y="31742"/>
                </a:lnTo>
                <a:lnTo>
                  <a:pt x="220017" y="31965"/>
                </a:lnTo>
                <a:lnTo>
                  <a:pt x="215759" y="32298"/>
                </a:lnTo>
                <a:lnTo>
                  <a:pt x="211791" y="32743"/>
                </a:lnTo>
                <a:lnTo>
                  <a:pt x="207824" y="33188"/>
                </a:lnTo>
                <a:lnTo>
                  <a:pt x="204425" y="34036"/>
                </a:lnTo>
                <a:lnTo>
                  <a:pt x="201622" y="44249"/>
                </a:lnTo>
                <a:lnTo>
                  <a:pt x="204396" y="41551"/>
                </a:lnTo>
                <a:lnTo>
                  <a:pt x="206214" y="40557"/>
                </a:lnTo>
                <a:lnTo>
                  <a:pt x="208461" y="39918"/>
                </a:lnTo>
                <a:lnTo>
                  <a:pt x="210348" y="39389"/>
                </a:lnTo>
                <a:lnTo>
                  <a:pt x="212908" y="38986"/>
                </a:lnTo>
                <a:lnTo>
                  <a:pt x="216140" y="38708"/>
                </a:lnTo>
                <a:lnTo>
                  <a:pt x="219373" y="38430"/>
                </a:lnTo>
                <a:lnTo>
                  <a:pt x="222182" y="38221"/>
                </a:lnTo>
                <a:lnTo>
                  <a:pt x="224568" y="38082"/>
                </a:lnTo>
                <a:lnTo>
                  <a:pt x="224568" y="51055"/>
                </a:lnTo>
                <a:lnTo>
                  <a:pt x="222626" y="52556"/>
                </a:lnTo>
                <a:lnTo>
                  <a:pt x="220517" y="53842"/>
                </a:lnTo>
                <a:lnTo>
                  <a:pt x="218241" y="54913"/>
                </a:lnTo>
                <a:lnTo>
                  <a:pt x="215967" y="55984"/>
                </a:lnTo>
                <a:lnTo>
                  <a:pt x="213455" y="56519"/>
                </a:lnTo>
                <a:lnTo>
                  <a:pt x="207407" y="56519"/>
                </a:lnTo>
                <a:lnTo>
                  <a:pt x="204952" y="55845"/>
                </a:lnTo>
                <a:lnTo>
                  <a:pt x="201733" y="53147"/>
                </a:lnTo>
                <a:lnTo>
                  <a:pt x="200928" y="51138"/>
                </a:lnTo>
                <a:lnTo>
                  <a:pt x="200928" y="46105"/>
                </a:lnTo>
                <a:close/>
              </a:path>
              <a:path w="473086" h="77583">
                <a:moveTo>
                  <a:pt x="0" y="62525"/>
                </a:moveTo>
                <a:lnTo>
                  <a:pt x="7699" y="62525"/>
                </a:lnTo>
                <a:lnTo>
                  <a:pt x="7699" y="9009"/>
                </a:lnTo>
                <a:lnTo>
                  <a:pt x="24804" y="45424"/>
                </a:lnTo>
                <a:lnTo>
                  <a:pt x="29715" y="45424"/>
                </a:lnTo>
                <a:lnTo>
                  <a:pt x="46945" y="9009"/>
                </a:lnTo>
                <a:lnTo>
                  <a:pt x="46945" y="62525"/>
                </a:lnTo>
                <a:lnTo>
                  <a:pt x="55186" y="62525"/>
                </a:lnTo>
                <a:lnTo>
                  <a:pt x="55186" y="417"/>
                </a:lnTo>
                <a:lnTo>
                  <a:pt x="43741" y="417"/>
                </a:lnTo>
                <a:lnTo>
                  <a:pt x="27759" y="34996"/>
                </a:lnTo>
                <a:lnTo>
                  <a:pt x="11236" y="417"/>
                </a:lnTo>
                <a:lnTo>
                  <a:pt x="0" y="417"/>
                </a:lnTo>
                <a:lnTo>
                  <a:pt x="0" y="62525"/>
                </a:lnTo>
                <a:close/>
              </a:path>
              <a:path w="473086" h="77583">
                <a:moveTo>
                  <a:pt x="82945" y="14640"/>
                </a:moveTo>
                <a:lnTo>
                  <a:pt x="77486" y="16879"/>
                </a:lnTo>
                <a:lnTo>
                  <a:pt x="79289" y="24818"/>
                </a:lnTo>
                <a:lnTo>
                  <a:pt x="81772" y="22343"/>
                </a:lnTo>
                <a:lnTo>
                  <a:pt x="85109" y="21106"/>
                </a:lnTo>
                <a:lnTo>
                  <a:pt x="89715" y="14640"/>
                </a:lnTo>
                <a:lnTo>
                  <a:pt x="82945" y="14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24898" y="2269347"/>
            <a:ext cx="8020" cy="0"/>
          </a:xfrm>
          <a:custGeom>
            <a:avLst/>
            <a:gdLst/>
            <a:ahLst/>
            <a:cxnLst/>
            <a:rect l="l" t="t" r="r" b="b"/>
            <a:pathLst>
              <a:path w="8822">
                <a:moveTo>
                  <a:pt x="0" y="0"/>
                </a:moveTo>
                <a:lnTo>
                  <a:pt x="8822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25353" y="2300374"/>
            <a:ext cx="7112" cy="0"/>
          </a:xfrm>
          <a:custGeom>
            <a:avLst/>
            <a:gdLst/>
            <a:ahLst/>
            <a:cxnLst/>
            <a:rect l="l" t="t" r="r" b="b"/>
            <a:pathLst>
              <a:path w="7823">
                <a:moveTo>
                  <a:pt x="0" y="0"/>
                </a:moveTo>
                <a:lnTo>
                  <a:pt x="7823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201371" y="2263662"/>
            <a:ext cx="568125" cy="58408"/>
          </a:xfrm>
          <a:custGeom>
            <a:avLst/>
            <a:gdLst/>
            <a:ahLst/>
            <a:cxnLst/>
            <a:rect l="l" t="t" r="r" b="b"/>
            <a:pathLst>
              <a:path w="624938" h="66196">
                <a:moveTo>
                  <a:pt x="476234" y="66196"/>
                </a:moveTo>
                <a:lnTo>
                  <a:pt x="478828" y="65647"/>
                </a:lnTo>
                <a:lnTo>
                  <a:pt x="481186" y="64549"/>
                </a:lnTo>
                <a:lnTo>
                  <a:pt x="483545" y="63450"/>
                </a:lnTo>
                <a:lnTo>
                  <a:pt x="485709" y="61803"/>
                </a:lnTo>
                <a:lnTo>
                  <a:pt x="487678" y="59606"/>
                </a:lnTo>
                <a:lnTo>
                  <a:pt x="489538" y="57492"/>
                </a:lnTo>
                <a:lnTo>
                  <a:pt x="491014" y="54878"/>
                </a:lnTo>
                <a:lnTo>
                  <a:pt x="492111" y="51764"/>
                </a:lnTo>
                <a:lnTo>
                  <a:pt x="493206" y="48649"/>
                </a:lnTo>
                <a:lnTo>
                  <a:pt x="493755" y="45146"/>
                </a:lnTo>
                <a:lnTo>
                  <a:pt x="493755" y="33550"/>
                </a:lnTo>
                <a:lnTo>
                  <a:pt x="492167" y="27585"/>
                </a:lnTo>
                <a:lnTo>
                  <a:pt x="488989" y="23358"/>
                </a:lnTo>
                <a:lnTo>
                  <a:pt x="485812" y="19131"/>
                </a:lnTo>
                <a:lnTo>
                  <a:pt x="485681" y="35899"/>
                </a:lnTo>
                <a:lnTo>
                  <a:pt x="485681" y="47551"/>
                </a:lnTo>
                <a:lnTo>
                  <a:pt x="484453" y="52021"/>
                </a:lnTo>
                <a:lnTo>
                  <a:pt x="481998" y="54871"/>
                </a:lnTo>
                <a:lnTo>
                  <a:pt x="479542" y="57722"/>
                </a:lnTo>
                <a:lnTo>
                  <a:pt x="476150" y="59147"/>
                </a:lnTo>
                <a:lnTo>
                  <a:pt x="469797" y="59147"/>
                </a:lnTo>
                <a:lnTo>
                  <a:pt x="467986" y="58952"/>
                </a:lnTo>
                <a:lnTo>
                  <a:pt x="464795" y="58174"/>
                </a:lnTo>
                <a:lnTo>
                  <a:pt x="462888" y="57478"/>
                </a:lnTo>
                <a:lnTo>
                  <a:pt x="460668" y="56477"/>
                </a:lnTo>
                <a:lnTo>
                  <a:pt x="462583" y="63791"/>
                </a:lnTo>
                <a:lnTo>
                  <a:pt x="464525" y="64632"/>
                </a:lnTo>
                <a:lnTo>
                  <a:pt x="466495" y="65258"/>
                </a:lnTo>
                <a:lnTo>
                  <a:pt x="468464" y="65883"/>
                </a:lnTo>
                <a:lnTo>
                  <a:pt x="470768" y="66196"/>
                </a:lnTo>
                <a:lnTo>
                  <a:pt x="476234" y="66196"/>
                </a:lnTo>
                <a:close/>
              </a:path>
              <a:path w="624938" h="66196">
                <a:moveTo>
                  <a:pt x="518149" y="17018"/>
                </a:moveTo>
                <a:lnTo>
                  <a:pt x="512690" y="19257"/>
                </a:lnTo>
                <a:lnTo>
                  <a:pt x="514493" y="27196"/>
                </a:lnTo>
                <a:lnTo>
                  <a:pt x="516976" y="24721"/>
                </a:lnTo>
                <a:lnTo>
                  <a:pt x="520313" y="23483"/>
                </a:lnTo>
                <a:lnTo>
                  <a:pt x="524919" y="17018"/>
                </a:lnTo>
                <a:lnTo>
                  <a:pt x="518149" y="17018"/>
                </a:lnTo>
                <a:close/>
              </a:path>
              <a:path w="624938" h="66196">
                <a:moveTo>
                  <a:pt x="504484" y="55525"/>
                </a:moveTo>
                <a:lnTo>
                  <a:pt x="508813" y="59710"/>
                </a:lnTo>
                <a:lnTo>
                  <a:pt x="513141" y="63895"/>
                </a:lnTo>
                <a:lnTo>
                  <a:pt x="519162" y="65988"/>
                </a:lnTo>
                <a:lnTo>
                  <a:pt x="529899" y="65988"/>
                </a:lnTo>
                <a:lnTo>
                  <a:pt x="532785" y="65612"/>
                </a:lnTo>
                <a:lnTo>
                  <a:pt x="535532" y="64861"/>
                </a:lnTo>
                <a:lnTo>
                  <a:pt x="538278" y="64111"/>
                </a:lnTo>
                <a:lnTo>
                  <a:pt x="540970" y="63179"/>
                </a:lnTo>
                <a:lnTo>
                  <a:pt x="543606" y="62067"/>
                </a:lnTo>
                <a:lnTo>
                  <a:pt x="543606" y="53516"/>
                </a:lnTo>
                <a:lnTo>
                  <a:pt x="541830" y="54739"/>
                </a:lnTo>
                <a:lnTo>
                  <a:pt x="539548" y="55984"/>
                </a:lnTo>
                <a:lnTo>
                  <a:pt x="536343" y="57249"/>
                </a:lnTo>
                <a:lnTo>
                  <a:pt x="533138" y="58514"/>
                </a:lnTo>
                <a:lnTo>
                  <a:pt x="529955" y="59147"/>
                </a:lnTo>
                <a:lnTo>
                  <a:pt x="524405" y="59147"/>
                </a:lnTo>
                <a:lnTo>
                  <a:pt x="522221" y="58813"/>
                </a:lnTo>
                <a:lnTo>
                  <a:pt x="520237" y="58146"/>
                </a:lnTo>
                <a:lnTo>
                  <a:pt x="518253" y="57478"/>
                </a:lnTo>
                <a:lnTo>
                  <a:pt x="516540" y="56477"/>
                </a:lnTo>
                <a:lnTo>
                  <a:pt x="513599" y="53780"/>
                </a:lnTo>
                <a:lnTo>
                  <a:pt x="512420" y="52035"/>
                </a:lnTo>
                <a:lnTo>
                  <a:pt x="511559" y="49908"/>
                </a:lnTo>
                <a:lnTo>
                  <a:pt x="510700" y="47780"/>
                </a:lnTo>
                <a:lnTo>
                  <a:pt x="510269" y="45285"/>
                </a:lnTo>
                <a:lnTo>
                  <a:pt x="510269" y="42420"/>
                </a:lnTo>
                <a:lnTo>
                  <a:pt x="544521" y="42420"/>
                </a:lnTo>
                <a:lnTo>
                  <a:pt x="544521" y="31409"/>
                </a:lnTo>
                <a:lnTo>
                  <a:pt x="542821" y="26195"/>
                </a:lnTo>
                <a:lnTo>
                  <a:pt x="539423" y="22524"/>
                </a:lnTo>
                <a:lnTo>
                  <a:pt x="536024" y="18853"/>
                </a:lnTo>
                <a:lnTo>
                  <a:pt x="531189" y="17018"/>
                </a:lnTo>
                <a:lnTo>
                  <a:pt x="524919" y="17018"/>
                </a:lnTo>
                <a:lnTo>
                  <a:pt x="520313" y="23483"/>
                </a:lnTo>
                <a:lnTo>
                  <a:pt x="528665" y="23483"/>
                </a:lnTo>
                <a:lnTo>
                  <a:pt x="531765" y="24610"/>
                </a:lnTo>
                <a:lnTo>
                  <a:pt x="533804" y="26862"/>
                </a:lnTo>
                <a:lnTo>
                  <a:pt x="535844" y="29114"/>
                </a:lnTo>
                <a:lnTo>
                  <a:pt x="536877" y="32298"/>
                </a:lnTo>
                <a:lnTo>
                  <a:pt x="536905" y="36414"/>
                </a:lnTo>
                <a:lnTo>
                  <a:pt x="510269" y="36414"/>
                </a:lnTo>
                <a:lnTo>
                  <a:pt x="510602" y="32743"/>
                </a:lnTo>
                <a:lnTo>
                  <a:pt x="512010" y="29671"/>
                </a:lnTo>
                <a:lnTo>
                  <a:pt x="514493" y="27196"/>
                </a:lnTo>
                <a:lnTo>
                  <a:pt x="512690" y="19257"/>
                </a:lnTo>
                <a:lnTo>
                  <a:pt x="508542" y="23734"/>
                </a:lnTo>
                <a:lnTo>
                  <a:pt x="504394" y="28211"/>
                </a:lnTo>
                <a:lnTo>
                  <a:pt x="502320" y="34259"/>
                </a:lnTo>
                <a:lnTo>
                  <a:pt x="502320" y="49581"/>
                </a:lnTo>
                <a:lnTo>
                  <a:pt x="504484" y="55525"/>
                </a:lnTo>
                <a:close/>
              </a:path>
              <a:path w="624938" h="66196">
                <a:moveTo>
                  <a:pt x="564333" y="18311"/>
                </a:moveTo>
                <a:lnTo>
                  <a:pt x="564333" y="4922"/>
                </a:lnTo>
                <a:lnTo>
                  <a:pt x="556509" y="4922"/>
                </a:lnTo>
                <a:lnTo>
                  <a:pt x="556509" y="18311"/>
                </a:lnTo>
                <a:lnTo>
                  <a:pt x="551224" y="18311"/>
                </a:lnTo>
                <a:lnTo>
                  <a:pt x="551224" y="24902"/>
                </a:lnTo>
                <a:lnTo>
                  <a:pt x="556509" y="24902"/>
                </a:lnTo>
                <a:lnTo>
                  <a:pt x="556509" y="55323"/>
                </a:lnTo>
                <a:lnTo>
                  <a:pt x="557743" y="59425"/>
                </a:lnTo>
                <a:lnTo>
                  <a:pt x="560214" y="61983"/>
                </a:lnTo>
                <a:lnTo>
                  <a:pt x="562682" y="64542"/>
                </a:lnTo>
                <a:lnTo>
                  <a:pt x="566290" y="65821"/>
                </a:lnTo>
                <a:lnTo>
                  <a:pt x="571034" y="65821"/>
                </a:lnTo>
                <a:lnTo>
                  <a:pt x="573940" y="65696"/>
                </a:lnTo>
                <a:lnTo>
                  <a:pt x="575674" y="65445"/>
                </a:lnTo>
                <a:lnTo>
                  <a:pt x="577409" y="65195"/>
                </a:lnTo>
                <a:lnTo>
                  <a:pt x="580481" y="64486"/>
                </a:lnTo>
                <a:lnTo>
                  <a:pt x="580481" y="57437"/>
                </a:lnTo>
                <a:lnTo>
                  <a:pt x="578456" y="58000"/>
                </a:lnTo>
                <a:lnTo>
                  <a:pt x="575681" y="58751"/>
                </a:lnTo>
                <a:lnTo>
                  <a:pt x="573073" y="58938"/>
                </a:lnTo>
                <a:lnTo>
                  <a:pt x="570882" y="58938"/>
                </a:lnTo>
                <a:lnTo>
                  <a:pt x="569251" y="58681"/>
                </a:lnTo>
                <a:lnTo>
                  <a:pt x="567115" y="57652"/>
                </a:lnTo>
                <a:lnTo>
                  <a:pt x="565665" y="55726"/>
                </a:lnTo>
                <a:lnTo>
                  <a:pt x="564610" y="53245"/>
                </a:lnTo>
                <a:lnTo>
                  <a:pt x="564389" y="50492"/>
                </a:lnTo>
                <a:lnTo>
                  <a:pt x="564333" y="24902"/>
                </a:lnTo>
                <a:lnTo>
                  <a:pt x="580481" y="24902"/>
                </a:lnTo>
                <a:lnTo>
                  <a:pt x="580481" y="18311"/>
                </a:lnTo>
                <a:lnTo>
                  <a:pt x="564333" y="18311"/>
                </a:lnTo>
                <a:close/>
              </a:path>
              <a:path w="624938" h="66196">
                <a:moveTo>
                  <a:pt x="594181" y="37665"/>
                </a:moveTo>
                <a:lnTo>
                  <a:pt x="591379" y="38917"/>
                </a:lnTo>
                <a:lnTo>
                  <a:pt x="593516" y="48483"/>
                </a:lnTo>
                <a:lnTo>
                  <a:pt x="594209" y="46626"/>
                </a:lnTo>
                <a:lnTo>
                  <a:pt x="597012" y="36414"/>
                </a:lnTo>
                <a:lnTo>
                  <a:pt x="594181" y="37665"/>
                </a:lnTo>
                <a:close/>
              </a:path>
              <a:path w="624938" h="66196">
                <a:moveTo>
                  <a:pt x="593516" y="48483"/>
                </a:moveTo>
                <a:lnTo>
                  <a:pt x="591379" y="38917"/>
                </a:lnTo>
                <a:lnTo>
                  <a:pt x="589222" y="40634"/>
                </a:lnTo>
                <a:lnTo>
                  <a:pt x="587710" y="42817"/>
                </a:lnTo>
                <a:lnTo>
                  <a:pt x="586198" y="45000"/>
                </a:lnTo>
                <a:lnTo>
                  <a:pt x="585442" y="47857"/>
                </a:lnTo>
                <a:lnTo>
                  <a:pt x="585442" y="55699"/>
                </a:lnTo>
                <a:lnTo>
                  <a:pt x="586898" y="59244"/>
                </a:lnTo>
                <a:lnTo>
                  <a:pt x="589811" y="62025"/>
                </a:lnTo>
                <a:lnTo>
                  <a:pt x="592725" y="64806"/>
                </a:lnTo>
                <a:lnTo>
                  <a:pt x="596276" y="66196"/>
                </a:lnTo>
                <a:lnTo>
                  <a:pt x="602741" y="66196"/>
                </a:lnTo>
                <a:lnTo>
                  <a:pt x="604725" y="65981"/>
                </a:lnTo>
                <a:lnTo>
                  <a:pt x="606418" y="65550"/>
                </a:lnTo>
                <a:lnTo>
                  <a:pt x="608110" y="65119"/>
                </a:lnTo>
                <a:lnTo>
                  <a:pt x="609608" y="64583"/>
                </a:lnTo>
                <a:lnTo>
                  <a:pt x="612022" y="63443"/>
                </a:lnTo>
                <a:lnTo>
                  <a:pt x="614346" y="61921"/>
                </a:lnTo>
                <a:lnTo>
                  <a:pt x="617155" y="59939"/>
                </a:lnTo>
                <a:lnTo>
                  <a:pt x="617155" y="64903"/>
                </a:lnTo>
                <a:lnTo>
                  <a:pt x="624938" y="64903"/>
                </a:lnTo>
                <a:lnTo>
                  <a:pt x="624938" y="30282"/>
                </a:lnTo>
                <a:lnTo>
                  <a:pt x="624480" y="27766"/>
                </a:lnTo>
                <a:lnTo>
                  <a:pt x="623564" y="25736"/>
                </a:lnTo>
                <a:lnTo>
                  <a:pt x="622649" y="23706"/>
                </a:lnTo>
                <a:lnTo>
                  <a:pt x="621317" y="22051"/>
                </a:lnTo>
                <a:lnTo>
                  <a:pt x="619569" y="20772"/>
                </a:lnTo>
                <a:lnTo>
                  <a:pt x="617793" y="19465"/>
                </a:lnTo>
                <a:lnTo>
                  <a:pt x="615692" y="18540"/>
                </a:lnTo>
                <a:lnTo>
                  <a:pt x="613263" y="17998"/>
                </a:lnTo>
                <a:lnTo>
                  <a:pt x="610836" y="17456"/>
                </a:lnTo>
                <a:lnTo>
                  <a:pt x="607985" y="17185"/>
                </a:lnTo>
                <a:lnTo>
                  <a:pt x="601909" y="17185"/>
                </a:lnTo>
                <a:lnTo>
                  <a:pt x="599065" y="17435"/>
                </a:lnTo>
                <a:lnTo>
                  <a:pt x="596179" y="17936"/>
                </a:lnTo>
                <a:lnTo>
                  <a:pt x="593294" y="18436"/>
                </a:lnTo>
                <a:lnTo>
                  <a:pt x="591088" y="18895"/>
                </a:lnTo>
                <a:lnTo>
                  <a:pt x="589562" y="19312"/>
                </a:lnTo>
                <a:lnTo>
                  <a:pt x="589562" y="27279"/>
                </a:lnTo>
                <a:lnTo>
                  <a:pt x="589978" y="27279"/>
                </a:lnTo>
                <a:lnTo>
                  <a:pt x="592670" y="26250"/>
                </a:lnTo>
                <a:lnTo>
                  <a:pt x="595278" y="25465"/>
                </a:lnTo>
                <a:lnTo>
                  <a:pt x="597803" y="24922"/>
                </a:lnTo>
                <a:lnTo>
                  <a:pt x="600327" y="24380"/>
                </a:lnTo>
                <a:lnTo>
                  <a:pt x="602616" y="24109"/>
                </a:lnTo>
                <a:lnTo>
                  <a:pt x="606362" y="24109"/>
                </a:lnTo>
                <a:lnTo>
                  <a:pt x="609539" y="24443"/>
                </a:lnTo>
                <a:lnTo>
                  <a:pt x="612425" y="25096"/>
                </a:lnTo>
                <a:lnTo>
                  <a:pt x="614700" y="26403"/>
                </a:lnTo>
                <a:lnTo>
                  <a:pt x="616218" y="28489"/>
                </a:lnTo>
                <a:lnTo>
                  <a:pt x="617155" y="31130"/>
                </a:lnTo>
                <a:lnTo>
                  <a:pt x="617155" y="34120"/>
                </a:lnTo>
                <a:lnTo>
                  <a:pt x="612605" y="34342"/>
                </a:lnTo>
                <a:lnTo>
                  <a:pt x="608346" y="34676"/>
                </a:lnTo>
                <a:lnTo>
                  <a:pt x="604378" y="35121"/>
                </a:lnTo>
                <a:lnTo>
                  <a:pt x="600411" y="35566"/>
                </a:lnTo>
                <a:lnTo>
                  <a:pt x="597012" y="36414"/>
                </a:lnTo>
                <a:lnTo>
                  <a:pt x="594209" y="46626"/>
                </a:lnTo>
                <a:lnTo>
                  <a:pt x="596984" y="43929"/>
                </a:lnTo>
                <a:lnTo>
                  <a:pt x="598802" y="42935"/>
                </a:lnTo>
                <a:lnTo>
                  <a:pt x="601049" y="42295"/>
                </a:lnTo>
                <a:lnTo>
                  <a:pt x="602935" y="41767"/>
                </a:lnTo>
                <a:lnTo>
                  <a:pt x="605495" y="41364"/>
                </a:lnTo>
                <a:lnTo>
                  <a:pt x="608727" y="41086"/>
                </a:lnTo>
                <a:lnTo>
                  <a:pt x="611960" y="40808"/>
                </a:lnTo>
                <a:lnTo>
                  <a:pt x="614769" y="40599"/>
                </a:lnTo>
                <a:lnTo>
                  <a:pt x="617155" y="40460"/>
                </a:lnTo>
                <a:lnTo>
                  <a:pt x="617155" y="53432"/>
                </a:lnTo>
                <a:lnTo>
                  <a:pt x="615212" y="54934"/>
                </a:lnTo>
                <a:lnTo>
                  <a:pt x="613104" y="56220"/>
                </a:lnTo>
                <a:lnTo>
                  <a:pt x="610829" y="57291"/>
                </a:lnTo>
                <a:lnTo>
                  <a:pt x="608554" y="58361"/>
                </a:lnTo>
                <a:lnTo>
                  <a:pt x="606043" y="58897"/>
                </a:lnTo>
                <a:lnTo>
                  <a:pt x="599994" y="58897"/>
                </a:lnTo>
                <a:lnTo>
                  <a:pt x="597539" y="58222"/>
                </a:lnTo>
                <a:lnTo>
                  <a:pt x="594320" y="55525"/>
                </a:lnTo>
                <a:lnTo>
                  <a:pt x="593516" y="53516"/>
                </a:lnTo>
                <a:lnTo>
                  <a:pt x="593516" y="48483"/>
                </a:lnTo>
                <a:close/>
              </a:path>
              <a:path w="624938" h="66196">
                <a:moveTo>
                  <a:pt x="10723" y="63624"/>
                </a:moveTo>
                <a:lnTo>
                  <a:pt x="13609" y="64653"/>
                </a:lnTo>
                <a:lnTo>
                  <a:pt x="16494" y="65682"/>
                </a:lnTo>
                <a:lnTo>
                  <a:pt x="19879" y="66196"/>
                </a:lnTo>
                <a:lnTo>
                  <a:pt x="27565" y="66196"/>
                </a:lnTo>
                <a:lnTo>
                  <a:pt x="30894" y="65709"/>
                </a:lnTo>
                <a:lnTo>
                  <a:pt x="33751" y="64736"/>
                </a:lnTo>
                <a:lnTo>
                  <a:pt x="36610" y="63763"/>
                </a:lnTo>
                <a:lnTo>
                  <a:pt x="39107" y="62220"/>
                </a:lnTo>
                <a:lnTo>
                  <a:pt x="41243" y="60106"/>
                </a:lnTo>
                <a:lnTo>
                  <a:pt x="43491" y="57881"/>
                </a:lnTo>
                <a:lnTo>
                  <a:pt x="45107" y="55094"/>
                </a:lnTo>
                <a:lnTo>
                  <a:pt x="46092" y="51743"/>
                </a:lnTo>
                <a:lnTo>
                  <a:pt x="47076" y="48392"/>
                </a:lnTo>
                <a:lnTo>
                  <a:pt x="47569" y="44464"/>
                </a:lnTo>
                <a:lnTo>
                  <a:pt x="47569" y="2794"/>
                </a:lnTo>
                <a:lnTo>
                  <a:pt x="39329" y="2794"/>
                </a:lnTo>
                <a:lnTo>
                  <a:pt x="39329" y="43616"/>
                </a:lnTo>
                <a:lnTo>
                  <a:pt x="39100" y="46154"/>
                </a:lnTo>
                <a:lnTo>
                  <a:pt x="38642" y="48197"/>
                </a:lnTo>
                <a:lnTo>
                  <a:pt x="38184" y="50241"/>
                </a:lnTo>
                <a:lnTo>
                  <a:pt x="37414" y="52056"/>
                </a:lnTo>
                <a:lnTo>
                  <a:pt x="36332" y="53641"/>
                </a:lnTo>
                <a:lnTo>
                  <a:pt x="35084" y="55476"/>
                </a:lnTo>
                <a:lnTo>
                  <a:pt x="33419" y="56846"/>
                </a:lnTo>
                <a:lnTo>
                  <a:pt x="31338" y="57749"/>
                </a:lnTo>
                <a:lnTo>
                  <a:pt x="29257" y="58653"/>
                </a:lnTo>
                <a:lnTo>
                  <a:pt x="26732" y="59105"/>
                </a:lnTo>
                <a:lnTo>
                  <a:pt x="20822" y="59105"/>
                </a:lnTo>
                <a:lnTo>
                  <a:pt x="18304" y="58646"/>
                </a:lnTo>
                <a:lnTo>
                  <a:pt x="16209" y="57729"/>
                </a:lnTo>
                <a:lnTo>
                  <a:pt x="14115" y="56811"/>
                </a:lnTo>
                <a:lnTo>
                  <a:pt x="12457" y="55448"/>
                </a:lnTo>
                <a:lnTo>
                  <a:pt x="11236" y="53641"/>
                </a:lnTo>
                <a:lnTo>
                  <a:pt x="10154" y="52056"/>
                </a:lnTo>
                <a:lnTo>
                  <a:pt x="9385" y="50290"/>
                </a:lnTo>
                <a:lnTo>
                  <a:pt x="8926" y="48343"/>
                </a:lnTo>
                <a:lnTo>
                  <a:pt x="8469" y="46397"/>
                </a:lnTo>
                <a:lnTo>
                  <a:pt x="8240" y="43741"/>
                </a:lnTo>
                <a:lnTo>
                  <a:pt x="8240" y="2794"/>
                </a:lnTo>
                <a:lnTo>
                  <a:pt x="0" y="2794"/>
                </a:lnTo>
                <a:lnTo>
                  <a:pt x="0" y="44659"/>
                </a:lnTo>
                <a:lnTo>
                  <a:pt x="492" y="48621"/>
                </a:lnTo>
                <a:lnTo>
                  <a:pt x="1477" y="51847"/>
                </a:lnTo>
                <a:lnTo>
                  <a:pt x="2461" y="55073"/>
                </a:lnTo>
                <a:lnTo>
                  <a:pt x="4078" y="57826"/>
                </a:lnTo>
                <a:lnTo>
                  <a:pt x="6325" y="60106"/>
                </a:lnTo>
                <a:lnTo>
                  <a:pt x="8295" y="62108"/>
                </a:lnTo>
                <a:lnTo>
                  <a:pt x="10723" y="63624"/>
                </a:lnTo>
                <a:close/>
              </a:path>
              <a:path w="624938" h="66196">
                <a:moveTo>
                  <a:pt x="93454" y="18533"/>
                </a:moveTo>
                <a:lnTo>
                  <a:pt x="89625" y="17018"/>
                </a:lnTo>
                <a:lnTo>
                  <a:pt x="81857" y="17018"/>
                </a:lnTo>
                <a:lnTo>
                  <a:pt x="79179" y="17588"/>
                </a:lnTo>
                <a:lnTo>
                  <a:pt x="76571" y="18728"/>
                </a:lnTo>
                <a:lnTo>
                  <a:pt x="73963" y="19868"/>
                </a:lnTo>
                <a:lnTo>
                  <a:pt x="71438" y="21453"/>
                </a:lnTo>
                <a:lnTo>
                  <a:pt x="68996" y="23483"/>
                </a:lnTo>
                <a:lnTo>
                  <a:pt x="68996" y="18311"/>
                </a:lnTo>
                <a:lnTo>
                  <a:pt x="61173" y="18311"/>
                </a:lnTo>
                <a:lnTo>
                  <a:pt x="61173" y="64903"/>
                </a:lnTo>
                <a:lnTo>
                  <a:pt x="68996" y="64903"/>
                </a:lnTo>
                <a:lnTo>
                  <a:pt x="68996" y="30115"/>
                </a:lnTo>
                <a:lnTo>
                  <a:pt x="71133" y="28475"/>
                </a:lnTo>
                <a:lnTo>
                  <a:pt x="73367" y="27126"/>
                </a:lnTo>
                <a:lnTo>
                  <a:pt x="75697" y="26069"/>
                </a:lnTo>
                <a:lnTo>
                  <a:pt x="78027" y="25013"/>
                </a:lnTo>
                <a:lnTo>
                  <a:pt x="80261" y="24484"/>
                </a:lnTo>
                <a:lnTo>
                  <a:pt x="84479" y="24484"/>
                </a:lnTo>
                <a:lnTo>
                  <a:pt x="86171" y="24769"/>
                </a:lnTo>
                <a:lnTo>
                  <a:pt x="88779" y="25909"/>
                </a:lnTo>
                <a:lnTo>
                  <a:pt x="90471" y="27946"/>
                </a:lnTo>
                <a:lnTo>
                  <a:pt x="91595" y="30470"/>
                </a:lnTo>
                <a:lnTo>
                  <a:pt x="91844" y="32347"/>
                </a:lnTo>
                <a:lnTo>
                  <a:pt x="92094" y="34224"/>
                </a:lnTo>
                <a:lnTo>
                  <a:pt x="92219" y="36233"/>
                </a:lnTo>
                <a:lnTo>
                  <a:pt x="92219" y="64903"/>
                </a:lnTo>
                <a:lnTo>
                  <a:pt x="100044" y="64903"/>
                </a:lnTo>
                <a:lnTo>
                  <a:pt x="100044" y="28961"/>
                </a:lnTo>
                <a:lnTo>
                  <a:pt x="98726" y="24596"/>
                </a:lnTo>
                <a:lnTo>
                  <a:pt x="96090" y="21564"/>
                </a:lnTo>
                <a:lnTo>
                  <a:pt x="93454" y="18533"/>
                </a:lnTo>
                <a:close/>
              </a:path>
              <a:path w="624938" h="66196">
                <a:moveTo>
                  <a:pt x="114020" y="0"/>
                </a:moveTo>
                <a:lnTo>
                  <a:pt x="114020" y="64903"/>
                </a:lnTo>
                <a:lnTo>
                  <a:pt x="121844" y="64903"/>
                </a:lnTo>
                <a:lnTo>
                  <a:pt x="121844" y="0"/>
                </a:lnTo>
                <a:lnTo>
                  <a:pt x="114020" y="0"/>
                </a:lnTo>
                <a:close/>
              </a:path>
              <a:path w="624938" h="66196">
                <a:moveTo>
                  <a:pt x="148801" y="17018"/>
                </a:moveTo>
                <a:lnTo>
                  <a:pt x="143342" y="19256"/>
                </a:lnTo>
                <a:lnTo>
                  <a:pt x="145145" y="27196"/>
                </a:lnTo>
                <a:lnTo>
                  <a:pt x="147629" y="24721"/>
                </a:lnTo>
                <a:lnTo>
                  <a:pt x="150965" y="23483"/>
                </a:lnTo>
                <a:lnTo>
                  <a:pt x="155570" y="17018"/>
                </a:lnTo>
                <a:lnTo>
                  <a:pt x="148801" y="17018"/>
                </a:lnTo>
                <a:close/>
              </a:path>
              <a:path w="624938" h="66196">
                <a:moveTo>
                  <a:pt x="135136" y="55525"/>
                </a:moveTo>
                <a:lnTo>
                  <a:pt x="139464" y="59710"/>
                </a:lnTo>
                <a:lnTo>
                  <a:pt x="143793" y="63895"/>
                </a:lnTo>
                <a:lnTo>
                  <a:pt x="149813" y="65988"/>
                </a:lnTo>
                <a:lnTo>
                  <a:pt x="160551" y="65988"/>
                </a:lnTo>
                <a:lnTo>
                  <a:pt x="163436" y="65612"/>
                </a:lnTo>
                <a:lnTo>
                  <a:pt x="166183" y="64861"/>
                </a:lnTo>
                <a:lnTo>
                  <a:pt x="168930" y="64110"/>
                </a:lnTo>
                <a:lnTo>
                  <a:pt x="171621" y="63179"/>
                </a:lnTo>
                <a:lnTo>
                  <a:pt x="174257" y="62067"/>
                </a:lnTo>
                <a:lnTo>
                  <a:pt x="174257" y="53516"/>
                </a:lnTo>
                <a:lnTo>
                  <a:pt x="172482" y="54739"/>
                </a:lnTo>
                <a:lnTo>
                  <a:pt x="170199" y="55984"/>
                </a:lnTo>
                <a:lnTo>
                  <a:pt x="166995" y="57249"/>
                </a:lnTo>
                <a:lnTo>
                  <a:pt x="163790" y="58514"/>
                </a:lnTo>
                <a:lnTo>
                  <a:pt x="160606" y="59147"/>
                </a:lnTo>
                <a:lnTo>
                  <a:pt x="155057" y="59147"/>
                </a:lnTo>
                <a:lnTo>
                  <a:pt x="152872" y="58813"/>
                </a:lnTo>
                <a:lnTo>
                  <a:pt x="150888" y="58146"/>
                </a:lnTo>
                <a:lnTo>
                  <a:pt x="148905" y="57478"/>
                </a:lnTo>
                <a:lnTo>
                  <a:pt x="147191" y="56477"/>
                </a:lnTo>
                <a:lnTo>
                  <a:pt x="144250" y="53780"/>
                </a:lnTo>
                <a:lnTo>
                  <a:pt x="143071" y="52035"/>
                </a:lnTo>
                <a:lnTo>
                  <a:pt x="142211" y="49908"/>
                </a:lnTo>
                <a:lnTo>
                  <a:pt x="141351" y="47780"/>
                </a:lnTo>
                <a:lnTo>
                  <a:pt x="140921" y="45285"/>
                </a:lnTo>
                <a:lnTo>
                  <a:pt x="140921" y="42420"/>
                </a:lnTo>
                <a:lnTo>
                  <a:pt x="175173" y="42420"/>
                </a:lnTo>
                <a:lnTo>
                  <a:pt x="175173" y="31408"/>
                </a:lnTo>
                <a:lnTo>
                  <a:pt x="173473" y="26195"/>
                </a:lnTo>
                <a:lnTo>
                  <a:pt x="170074" y="22524"/>
                </a:lnTo>
                <a:lnTo>
                  <a:pt x="166675" y="18853"/>
                </a:lnTo>
                <a:lnTo>
                  <a:pt x="161841" y="17018"/>
                </a:lnTo>
                <a:lnTo>
                  <a:pt x="155570" y="17018"/>
                </a:lnTo>
                <a:lnTo>
                  <a:pt x="150965" y="23483"/>
                </a:lnTo>
                <a:lnTo>
                  <a:pt x="159316" y="23483"/>
                </a:lnTo>
                <a:lnTo>
                  <a:pt x="162417" y="24609"/>
                </a:lnTo>
                <a:lnTo>
                  <a:pt x="164456" y="26862"/>
                </a:lnTo>
                <a:lnTo>
                  <a:pt x="166495" y="29114"/>
                </a:lnTo>
                <a:lnTo>
                  <a:pt x="167529" y="32298"/>
                </a:lnTo>
                <a:lnTo>
                  <a:pt x="167557" y="36414"/>
                </a:lnTo>
                <a:lnTo>
                  <a:pt x="140921" y="36414"/>
                </a:lnTo>
                <a:lnTo>
                  <a:pt x="141253" y="32743"/>
                </a:lnTo>
                <a:lnTo>
                  <a:pt x="142662" y="29670"/>
                </a:lnTo>
                <a:lnTo>
                  <a:pt x="145145" y="27196"/>
                </a:lnTo>
                <a:lnTo>
                  <a:pt x="143342" y="19256"/>
                </a:lnTo>
                <a:lnTo>
                  <a:pt x="139194" y="23734"/>
                </a:lnTo>
                <a:lnTo>
                  <a:pt x="135045" y="28211"/>
                </a:lnTo>
                <a:lnTo>
                  <a:pt x="132972" y="34259"/>
                </a:lnTo>
                <a:lnTo>
                  <a:pt x="132972" y="49581"/>
                </a:lnTo>
                <a:lnTo>
                  <a:pt x="135136" y="55525"/>
                </a:lnTo>
                <a:close/>
              </a:path>
              <a:path w="624938" h="66196">
                <a:moveTo>
                  <a:pt x="227198" y="18311"/>
                </a:moveTo>
                <a:lnTo>
                  <a:pt x="218998" y="18311"/>
                </a:lnTo>
                <a:lnTo>
                  <a:pt x="204724" y="55393"/>
                </a:lnTo>
                <a:lnTo>
                  <a:pt x="190324" y="18311"/>
                </a:lnTo>
                <a:lnTo>
                  <a:pt x="181834" y="18311"/>
                </a:lnTo>
                <a:lnTo>
                  <a:pt x="200520" y="64903"/>
                </a:lnTo>
                <a:lnTo>
                  <a:pt x="208386" y="64903"/>
                </a:lnTo>
                <a:lnTo>
                  <a:pt x="227198" y="18311"/>
                </a:lnTo>
                <a:close/>
              </a:path>
              <a:path w="624938" h="66196">
                <a:moveTo>
                  <a:pt x="248241" y="17018"/>
                </a:moveTo>
                <a:lnTo>
                  <a:pt x="242782" y="19256"/>
                </a:lnTo>
                <a:lnTo>
                  <a:pt x="244585" y="27196"/>
                </a:lnTo>
                <a:lnTo>
                  <a:pt x="247068" y="24721"/>
                </a:lnTo>
                <a:lnTo>
                  <a:pt x="250404" y="23483"/>
                </a:lnTo>
                <a:lnTo>
                  <a:pt x="255010" y="17018"/>
                </a:lnTo>
                <a:lnTo>
                  <a:pt x="248241" y="17018"/>
                </a:lnTo>
                <a:close/>
              </a:path>
              <a:path w="624938" h="66196">
                <a:moveTo>
                  <a:pt x="234576" y="55525"/>
                </a:moveTo>
                <a:lnTo>
                  <a:pt x="238904" y="59710"/>
                </a:lnTo>
                <a:lnTo>
                  <a:pt x="243233" y="63895"/>
                </a:lnTo>
                <a:lnTo>
                  <a:pt x="249253" y="65988"/>
                </a:lnTo>
                <a:lnTo>
                  <a:pt x="259991" y="65988"/>
                </a:lnTo>
                <a:lnTo>
                  <a:pt x="262876" y="65612"/>
                </a:lnTo>
                <a:lnTo>
                  <a:pt x="265623" y="64861"/>
                </a:lnTo>
                <a:lnTo>
                  <a:pt x="268370" y="64110"/>
                </a:lnTo>
                <a:lnTo>
                  <a:pt x="271061" y="63179"/>
                </a:lnTo>
                <a:lnTo>
                  <a:pt x="273697" y="62067"/>
                </a:lnTo>
                <a:lnTo>
                  <a:pt x="273697" y="53516"/>
                </a:lnTo>
                <a:lnTo>
                  <a:pt x="271921" y="54739"/>
                </a:lnTo>
                <a:lnTo>
                  <a:pt x="269639" y="55984"/>
                </a:lnTo>
                <a:lnTo>
                  <a:pt x="266435" y="57249"/>
                </a:lnTo>
                <a:lnTo>
                  <a:pt x="263230" y="58514"/>
                </a:lnTo>
                <a:lnTo>
                  <a:pt x="260046" y="59147"/>
                </a:lnTo>
                <a:lnTo>
                  <a:pt x="254497" y="59147"/>
                </a:lnTo>
                <a:lnTo>
                  <a:pt x="252312" y="58813"/>
                </a:lnTo>
                <a:lnTo>
                  <a:pt x="250328" y="58146"/>
                </a:lnTo>
                <a:lnTo>
                  <a:pt x="248345" y="57478"/>
                </a:lnTo>
                <a:lnTo>
                  <a:pt x="246631" y="56477"/>
                </a:lnTo>
                <a:lnTo>
                  <a:pt x="243690" y="53780"/>
                </a:lnTo>
                <a:lnTo>
                  <a:pt x="242511" y="52035"/>
                </a:lnTo>
                <a:lnTo>
                  <a:pt x="241651" y="49908"/>
                </a:lnTo>
                <a:lnTo>
                  <a:pt x="240791" y="47780"/>
                </a:lnTo>
                <a:lnTo>
                  <a:pt x="240361" y="45285"/>
                </a:lnTo>
                <a:lnTo>
                  <a:pt x="240361" y="42420"/>
                </a:lnTo>
                <a:lnTo>
                  <a:pt x="274613" y="42420"/>
                </a:lnTo>
                <a:lnTo>
                  <a:pt x="274613" y="31408"/>
                </a:lnTo>
                <a:lnTo>
                  <a:pt x="272913" y="26195"/>
                </a:lnTo>
                <a:lnTo>
                  <a:pt x="269514" y="22524"/>
                </a:lnTo>
                <a:lnTo>
                  <a:pt x="266116" y="18853"/>
                </a:lnTo>
                <a:lnTo>
                  <a:pt x="261281" y="17018"/>
                </a:lnTo>
                <a:lnTo>
                  <a:pt x="255010" y="17018"/>
                </a:lnTo>
                <a:lnTo>
                  <a:pt x="250404" y="23483"/>
                </a:lnTo>
                <a:lnTo>
                  <a:pt x="258756" y="23483"/>
                </a:lnTo>
                <a:lnTo>
                  <a:pt x="261856" y="24609"/>
                </a:lnTo>
                <a:lnTo>
                  <a:pt x="263896" y="26862"/>
                </a:lnTo>
                <a:lnTo>
                  <a:pt x="265935" y="29114"/>
                </a:lnTo>
                <a:lnTo>
                  <a:pt x="266968" y="32298"/>
                </a:lnTo>
                <a:lnTo>
                  <a:pt x="266996" y="36414"/>
                </a:lnTo>
                <a:lnTo>
                  <a:pt x="240361" y="36414"/>
                </a:lnTo>
                <a:lnTo>
                  <a:pt x="240694" y="32743"/>
                </a:lnTo>
                <a:lnTo>
                  <a:pt x="242102" y="29670"/>
                </a:lnTo>
                <a:lnTo>
                  <a:pt x="244585" y="27196"/>
                </a:lnTo>
                <a:lnTo>
                  <a:pt x="242782" y="19256"/>
                </a:lnTo>
                <a:lnTo>
                  <a:pt x="238634" y="23734"/>
                </a:lnTo>
                <a:lnTo>
                  <a:pt x="234485" y="28211"/>
                </a:lnTo>
                <a:lnTo>
                  <a:pt x="232412" y="34259"/>
                </a:lnTo>
                <a:lnTo>
                  <a:pt x="232412" y="49581"/>
                </a:lnTo>
                <a:lnTo>
                  <a:pt x="234576" y="55525"/>
                </a:lnTo>
                <a:close/>
              </a:path>
              <a:path w="624938" h="66196">
                <a:moveTo>
                  <a:pt x="286434" y="18311"/>
                </a:moveTo>
                <a:lnTo>
                  <a:pt x="286434" y="64903"/>
                </a:lnTo>
                <a:lnTo>
                  <a:pt x="294259" y="64903"/>
                </a:lnTo>
                <a:lnTo>
                  <a:pt x="294259" y="31826"/>
                </a:lnTo>
                <a:lnTo>
                  <a:pt x="296339" y="30129"/>
                </a:lnTo>
                <a:lnTo>
                  <a:pt x="298503" y="28746"/>
                </a:lnTo>
                <a:lnTo>
                  <a:pt x="300751" y="27675"/>
                </a:lnTo>
                <a:lnTo>
                  <a:pt x="302998" y="26605"/>
                </a:lnTo>
                <a:lnTo>
                  <a:pt x="305329" y="26069"/>
                </a:lnTo>
                <a:lnTo>
                  <a:pt x="310538" y="26132"/>
                </a:lnTo>
                <a:lnTo>
                  <a:pt x="312730" y="26382"/>
                </a:lnTo>
                <a:lnTo>
                  <a:pt x="315442" y="26862"/>
                </a:lnTo>
                <a:lnTo>
                  <a:pt x="315442" y="18812"/>
                </a:lnTo>
                <a:lnTo>
                  <a:pt x="314221" y="18617"/>
                </a:lnTo>
                <a:lnTo>
                  <a:pt x="312085" y="18346"/>
                </a:lnTo>
                <a:lnTo>
                  <a:pt x="307271" y="18311"/>
                </a:lnTo>
                <a:lnTo>
                  <a:pt x="304850" y="18832"/>
                </a:lnTo>
                <a:lnTo>
                  <a:pt x="302478" y="19875"/>
                </a:lnTo>
                <a:lnTo>
                  <a:pt x="300106" y="20918"/>
                </a:lnTo>
                <a:lnTo>
                  <a:pt x="297366" y="22691"/>
                </a:lnTo>
                <a:lnTo>
                  <a:pt x="294259" y="25193"/>
                </a:lnTo>
                <a:lnTo>
                  <a:pt x="294259" y="18311"/>
                </a:lnTo>
                <a:lnTo>
                  <a:pt x="286434" y="18311"/>
                </a:lnTo>
                <a:close/>
              </a:path>
              <a:path w="624938" h="66196">
                <a:moveTo>
                  <a:pt x="333475" y="17018"/>
                </a:moveTo>
                <a:lnTo>
                  <a:pt x="328015" y="19256"/>
                </a:lnTo>
                <a:lnTo>
                  <a:pt x="329819" y="27196"/>
                </a:lnTo>
                <a:lnTo>
                  <a:pt x="332303" y="24721"/>
                </a:lnTo>
                <a:lnTo>
                  <a:pt x="335639" y="23483"/>
                </a:lnTo>
                <a:lnTo>
                  <a:pt x="340245" y="17018"/>
                </a:lnTo>
                <a:lnTo>
                  <a:pt x="333475" y="17018"/>
                </a:lnTo>
                <a:close/>
              </a:path>
              <a:path w="624938" h="66196">
                <a:moveTo>
                  <a:pt x="319810" y="55525"/>
                </a:moveTo>
                <a:lnTo>
                  <a:pt x="324138" y="59710"/>
                </a:lnTo>
                <a:lnTo>
                  <a:pt x="328466" y="63895"/>
                </a:lnTo>
                <a:lnTo>
                  <a:pt x="334487" y="65988"/>
                </a:lnTo>
                <a:lnTo>
                  <a:pt x="345225" y="65988"/>
                </a:lnTo>
                <a:lnTo>
                  <a:pt x="348110" y="65612"/>
                </a:lnTo>
                <a:lnTo>
                  <a:pt x="350857" y="64861"/>
                </a:lnTo>
                <a:lnTo>
                  <a:pt x="353604" y="64111"/>
                </a:lnTo>
                <a:lnTo>
                  <a:pt x="356296" y="63179"/>
                </a:lnTo>
                <a:lnTo>
                  <a:pt x="358932" y="62067"/>
                </a:lnTo>
                <a:lnTo>
                  <a:pt x="358932" y="53516"/>
                </a:lnTo>
                <a:lnTo>
                  <a:pt x="357155" y="54739"/>
                </a:lnTo>
                <a:lnTo>
                  <a:pt x="354873" y="55984"/>
                </a:lnTo>
                <a:lnTo>
                  <a:pt x="351669" y="57249"/>
                </a:lnTo>
                <a:lnTo>
                  <a:pt x="348465" y="58514"/>
                </a:lnTo>
                <a:lnTo>
                  <a:pt x="345280" y="59147"/>
                </a:lnTo>
                <a:lnTo>
                  <a:pt x="339731" y="59147"/>
                </a:lnTo>
                <a:lnTo>
                  <a:pt x="337546" y="58813"/>
                </a:lnTo>
                <a:lnTo>
                  <a:pt x="335563" y="58146"/>
                </a:lnTo>
                <a:lnTo>
                  <a:pt x="333578" y="57478"/>
                </a:lnTo>
                <a:lnTo>
                  <a:pt x="331866" y="56477"/>
                </a:lnTo>
                <a:lnTo>
                  <a:pt x="328925" y="53780"/>
                </a:lnTo>
                <a:lnTo>
                  <a:pt x="327745" y="52035"/>
                </a:lnTo>
                <a:lnTo>
                  <a:pt x="326885" y="49908"/>
                </a:lnTo>
                <a:lnTo>
                  <a:pt x="326026" y="47780"/>
                </a:lnTo>
                <a:lnTo>
                  <a:pt x="325595" y="45285"/>
                </a:lnTo>
                <a:lnTo>
                  <a:pt x="325595" y="42420"/>
                </a:lnTo>
                <a:lnTo>
                  <a:pt x="359847" y="42420"/>
                </a:lnTo>
                <a:lnTo>
                  <a:pt x="359847" y="31409"/>
                </a:lnTo>
                <a:lnTo>
                  <a:pt x="358147" y="26195"/>
                </a:lnTo>
                <a:lnTo>
                  <a:pt x="354749" y="22524"/>
                </a:lnTo>
                <a:lnTo>
                  <a:pt x="351350" y="18853"/>
                </a:lnTo>
                <a:lnTo>
                  <a:pt x="346515" y="17018"/>
                </a:lnTo>
                <a:lnTo>
                  <a:pt x="340245" y="17018"/>
                </a:lnTo>
                <a:lnTo>
                  <a:pt x="335639" y="23483"/>
                </a:lnTo>
                <a:lnTo>
                  <a:pt x="343991" y="23483"/>
                </a:lnTo>
                <a:lnTo>
                  <a:pt x="347091" y="24609"/>
                </a:lnTo>
                <a:lnTo>
                  <a:pt x="349130" y="26862"/>
                </a:lnTo>
                <a:lnTo>
                  <a:pt x="351169" y="29114"/>
                </a:lnTo>
                <a:lnTo>
                  <a:pt x="352203" y="32298"/>
                </a:lnTo>
                <a:lnTo>
                  <a:pt x="352231" y="36414"/>
                </a:lnTo>
                <a:lnTo>
                  <a:pt x="325595" y="36414"/>
                </a:lnTo>
                <a:lnTo>
                  <a:pt x="325928" y="32743"/>
                </a:lnTo>
                <a:lnTo>
                  <a:pt x="327336" y="29671"/>
                </a:lnTo>
                <a:lnTo>
                  <a:pt x="329819" y="27196"/>
                </a:lnTo>
                <a:lnTo>
                  <a:pt x="328015" y="19256"/>
                </a:lnTo>
                <a:lnTo>
                  <a:pt x="323868" y="23734"/>
                </a:lnTo>
                <a:lnTo>
                  <a:pt x="319720" y="28211"/>
                </a:lnTo>
                <a:lnTo>
                  <a:pt x="317646" y="34259"/>
                </a:lnTo>
                <a:lnTo>
                  <a:pt x="317646" y="49581"/>
                </a:lnTo>
                <a:lnTo>
                  <a:pt x="319810" y="55525"/>
                </a:lnTo>
                <a:close/>
              </a:path>
              <a:path w="624938" h="66196">
                <a:moveTo>
                  <a:pt x="384279" y="58730"/>
                </a:moveTo>
                <a:lnTo>
                  <a:pt x="381254" y="57291"/>
                </a:lnTo>
                <a:lnTo>
                  <a:pt x="379368" y="54413"/>
                </a:lnTo>
                <a:lnTo>
                  <a:pt x="381019" y="66196"/>
                </a:lnTo>
                <a:lnTo>
                  <a:pt x="389426" y="66196"/>
                </a:lnTo>
                <a:lnTo>
                  <a:pt x="392075" y="65654"/>
                </a:lnTo>
                <a:lnTo>
                  <a:pt x="394517" y="64569"/>
                </a:lnTo>
                <a:lnTo>
                  <a:pt x="396959" y="63485"/>
                </a:lnTo>
                <a:lnTo>
                  <a:pt x="399303" y="61969"/>
                </a:lnTo>
                <a:lnTo>
                  <a:pt x="401551" y="60023"/>
                </a:lnTo>
                <a:lnTo>
                  <a:pt x="401551" y="64903"/>
                </a:lnTo>
                <a:lnTo>
                  <a:pt x="409374" y="64903"/>
                </a:lnTo>
                <a:lnTo>
                  <a:pt x="409374" y="0"/>
                </a:lnTo>
                <a:lnTo>
                  <a:pt x="401551" y="0"/>
                </a:lnTo>
                <a:lnTo>
                  <a:pt x="401551" y="20188"/>
                </a:lnTo>
                <a:lnTo>
                  <a:pt x="399469" y="19104"/>
                </a:lnTo>
                <a:lnTo>
                  <a:pt x="397486" y="18304"/>
                </a:lnTo>
                <a:lnTo>
                  <a:pt x="395599" y="17790"/>
                </a:lnTo>
                <a:lnTo>
                  <a:pt x="393712" y="17275"/>
                </a:lnTo>
                <a:lnTo>
                  <a:pt x="391548" y="17018"/>
                </a:lnTo>
                <a:lnTo>
                  <a:pt x="392408" y="24192"/>
                </a:lnTo>
                <a:lnTo>
                  <a:pt x="394225" y="24373"/>
                </a:lnTo>
                <a:lnTo>
                  <a:pt x="395890" y="24735"/>
                </a:lnTo>
                <a:lnTo>
                  <a:pt x="397555" y="25096"/>
                </a:lnTo>
                <a:lnTo>
                  <a:pt x="399442" y="25750"/>
                </a:lnTo>
                <a:lnTo>
                  <a:pt x="401551" y="26695"/>
                </a:lnTo>
                <a:lnTo>
                  <a:pt x="401551" y="53432"/>
                </a:lnTo>
                <a:lnTo>
                  <a:pt x="399581" y="54990"/>
                </a:lnTo>
                <a:lnTo>
                  <a:pt x="397457" y="56262"/>
                </a:lnTo>
                <a:lnTo>
                  <a:pt x="395182" y="57249"/>
                </a:lnTo>
                <a:lnTo>
                  <a:pt x="392908" y="58236"/>
                </a:lnTo>
                <a:lnTo>
                  <a:pt x="390660" y="58730"/>
                </a:lnTo>
                <a:lnTo>
                  <a:pt x="384279" y="58730"/>
                </a:lnTo>
                <a:close/>
              </a:path>
              <a:path w="624938" h="66196">
                <a:moveTo>
                  <a:pt x="370094" y="55490"/>
                </a:moveTo>
                <a:lnTo>
                  <a:pt x="373354" y="59773"/>
                </a:lnTo>
                <a:lnTo>
                  <a:pt x="376614" y="64055"/>
                </a:lnTo>
                <a:lnTo>
                  <a:pt x="381019" y="66196"/>
                </a:lnTo>
                <a:lnTo>
                  <a:pt x="379368" y="54413"/>
                </a:lnTo>
                <a:lnTo>
                  <a:pt x="377481" y="51534"/>
                </a:lnTo>
                <a:lnTo>
                  <a:pt x="376538" y="47329"/>
                </a:lnTo>
                <a:lnTo>
                  <a:pt x="376538" y="36178"/>
                </a:lnTo>
                <a:lnTo>
                  <a:pt x="377759" y="31840"/>
                </a:lnTo>
                <a:lnTo>
                  <a:pt x="380200" y="28781"/>
                </a:lnTo>
                <a:lnTo>
                  <a:pt x="382642" y="25722"/>
                </a:lnTo>
                <a:lnTo>
                  <a:pt x="386054" y="24192"/>
                </a:lnTo>
                <a:lnTo>
                  <a:pt x="392408" y="24192"/>
                </a:lnTo>
                <a:lnTo>
                  <a:pt x="391548" y="17018"/>
                </a:lnTo>
                <a:lnTo>
                  <a:pt x="386416" y="17018"/>
                </a:lnTo>
                <a:lnTo>
                  <a:pt x="383814" y="17574"/>
                </a:lnTo>
                <a:lnTo>
                  <a:pt x="381303" y="18686"/>
                </a:lnTo>
                <a:lnTo>
                  <a:pt x="378792" y="19799"/>
                </a:lnTo>
                <a:lnTo>
                  <a:pt x="376593" y="21412"/>
                </a:lnTo>
                <a:lnTo>
                  <a:pt x="374707" y="23525"/>
                </a:lnTo>
                <a:lnTo>
                  <a:pt x="372792" y="25694"/>
                </a:lnTo>
                <a:lnTo>
                  <a:pt x="371273" y="28322"/>
                </a:lnTo>
                <a:lnTo>
                  <a:pt x="370149" y="31409"/>
                </a:lnTo>
                <a:lnTo>
                  <a:pt x="369026" y="34495"/>
                </a:lnTo>
                <a:lnTo>
                  <a:pt x="368463" y="38013"/>
                </a:lnTo>
                <a:lnTo>
                  <a:pt x="368463" y="49553"/>
                </a:lnTo>
                <a:lnTo>
                  <a:pt x="370094" y="55490"/>
                </a:lnTo>
                <a:close/>
              </a:path>
              <a:path w="624938" h="66196">
                <a:moveTo>
                  <a:pt x="460668" y="62734"/>
                </a:moveTo>
                <a:lnTo>
                  <a:pt x="462583" y="63791"/>
                </a:lnTo>
                <a:lnTo>
                  <a:pt x="460668" y="56477"/>
                </a:lnTo>
                <a:lnTo>
                  <a:pt x="460668" y="29782"/>
                </a:lnTo>
                <a:lnTo>
                  <a:pt x="462666" y="28224"/>
                </a:lnTo>
                <a:lnTo>
                  <a:pt x="464830" y="26952"/>
                </a:lnTo>
                <a:lnTo>
                  <a:pt x="467161" y="25965"/>
                </a:lnTo>
                <a:lnTo>
                  <a:pt x="469491" y="24978"/>
                </a:lnTo>
                <a:lnTo>
                  <a:pt x="471794" y="24484"/>
                </a:lnTo>
                <a:lnTo>
                  <a:pt x="478148" y="24484"/>
                </a:lnTo>
                <a:lnTo>
                  <a:pt x="481103" y="25923"/>
                </a:lnTo>
                <a:lnTo>
                  <a:pt x="482934" y="28802"/>
                </a:lnTo>
                <a:lnTo>
                  <a:pt x="484765" y="31680"/>
                </a:lnTo>
                <a:lnTo>
                  <a:pt x="485681" y="35899"/>
                </a:lnTo>
                <a:lnTo>
                  <a:pt x="485812" y="19131"/>
                </a:lnTo>
                <a:lnTo>
                  <a:pt x="481477" y="17018"/>
                </a:lnTo>
                <a:lnTo>
                  <a:pt x="472904" y="17018"/>
                </a:lnTo>
                <a:lnTo>
                  <a:pt x="470130" y="17595"/>
                </a:lnTo>
                <a:lnTo>
                  <a:pt x="467660" y="18749"/>
                </a:lnTo>
                <a:lnTo>
                  <a:pt x="465191" y="19903"/>
                </a:lnTo>
                <a:lnTo>
                  <a:pt x="462860" y="21384"/>
                </a:lnTo>
                <a:lnTo>
                  <a:pt x="460668" y="23191"/>
                </a:lnTo>
                <a:lnTo>
                  <a:pt x="460668" y="0"/>
                </a:lnTo>
                <a:lnTo>
                  <a:pt x="452844" y="0"/>
                </a:lnTo>
                <a:lnTo>
                  <a:pt x="452844" y="64903"/>
                </a:lnTo>
                <a:lnTo>
                  <a:pt x="460169" y="64903"/>
                </a:lnTo>
                <a:lnTo>
                  <a:pt x="460668" y="627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901893" y="2263662"/>
            <a:ext cx="621011" cy="68456"/>
          </a:xfrm>
          <a:custGeom>
            <a:avLst/>
            <a:gdLst/>
            <a:ahLst/>
            <a:cxnLst/>
            <a:rect l="l" t="t" r="r" b="b"/>
            <a:pathLst>
              <a:path w="683112" h="77583">
                <a:moveTo>
                  <a:pt x="643075" y="55525"/>
                </a:moveTo>
                <a:lnTo>
                  <a:pt x="647403" y="59710"/>
                </a:lnTo>
                <a:lnTo>
                  <a:pt x="651732" y="63895"/>
                </a:lnTo>
                <a:lnTo>
                  <a:pt x="657752" y="65988"/>
                </a:lnTo>
                <a:lnTo>
                  <a:pt x="668490" y="65988"/>
                </a:lnTo>
                <a:lnTo>
                  <a:pt x="671375" y="65612"/>
                </a:lnTo>
                <a:lnTo>
                  <a:pt x="674122" y="64861"/>
                </a:lnTo>
                <a:lnTo>
                  <a:pt x="676869" y="64111"/>
                </a:lnTo>
                <a:lnTo>
                  <a:pt x="679560" y="63179"/>
                </a:lnTo>
                <a:lnTo>
                  <a:pt x="682197" y="62067"/>
                </a:lnTo>
                <a:lnTo>
                  <a:pt x="682197" y="53516"/>
                </a:lnTo>
                <a:lnTo>
                  <a:pt x="680421" y="54739"/>
                </a:lnTo>
                <a:lnTo>
                  <a:pt x="678138" y="55984"/>
                </a:lnTo>
                <a:lnTo>
                  <a:pt x="674934" y="57249"/>
                </a:lnTo>
                <a:lnTo>
                  <a:pt x="671730" y="58514"/>
                </a:lnTo>
                <a:lnTo>
                  <a:pt x="668546" y="59147"/>
                </a:lnTo>
                <a:lnTo>
                  <a:pt x="662996" y="59147"/>
                </a:lnTo>
                <a:lnTo>
                  <a:pt x="660812" y="58813"/>
                </a:lnTo>
                <a:lnTo>
                  <a:pt x="658827" y="58146"/>
                </a:lnTo>
                <a:lnTo>
                  <a:pt x="656844" y="57478"/>
                </a:lnTo>
                <a:lnTo>
                  <a:pt x="655130" y="56477"/>
                </a:lnTo>
                <a:lnTo>
                  <a:pt x="652190" y="53780"/>
                </a:lnTo>
                <a:lnTo>
                  <a:pt x="651011" y="52035"/>
                </a:lnTo>
                <a:lnTo>
                  <a:pt x="650150" y="49908"/>
                </a:lnTo>
                <a:lnTo>
                  <a:pt x="649290" y="47780"/>
                </a:lnTo>
                <a:lnTo>
                  <a:pt x="648860" y="45285"/>
                </a:lnTo>
                <a:lnTo>
                  <a:pt x="648860" y="42420"/>
                </a:lnTo>
                <a:lnTo>
                  <a:pt x="683112" y="42420"/>
                </a:lnTo>
                <a:lnTo>
                  <a:pt x="683112" y="31409"/>
                </a:lnTo>
                <a:lnTo>
                  <a:pt x="681413" y="26195"/>
                </a:lnTo>
                <a:lnTo>
                  <a:pt x="678014" y="22524"/>
                </a:lnTo>
                <a:lnTo>
                  <a:pt x="674615" y="18853"/>
                </a:lnTo>
                <a:lnTo>
                  <a:pt x="669780" y="17018"/>
                </a:lnTo>
                <a:lnTo>
                  <a:pt x="663510" y="17018"/>
                </a:lnTo>
                <a:lnTo>
                  <a:pt x="658904" y="23483"/>
                </a:lnTo>
                <a:lnTo>
                  <a:pt x="667255" y="23483"/>
                </a:lnTo>
                <a:lnTo>
                  <a:pt x="670356" y="24610"/>
                </a:lnTo>
                <a:lnTo>
                  <a:pt x="672395" y="26862"/>
                </a:lnTo>
                <a:lnTo>
                  <a:pt x="674435" y="29114"/>
                </a:lnTo>
                <a:lnTo>
                  <a:pt x="675468" y="32298"/>
                </a:lnTo>
                <a:lnTo>
                  <a:pt x="675495" y="36414"/>
                </a:lnTo>
                <a:lnTo>
                  <a:pt x="648860" y="36414"/>
                </a:lnTo>
                <a:lnTo>
                  <a:pt x="649193" y="32743"/>
                </a:lnTo>
                <a:lnTo>
                  <a:pt x="650601" y="29671"/>
                </a:lnTo>
                <a:lnTo>
                  <a:pt x="653084" y="27196"/>
                </a:lnTo>
                <a:lnTo>
                  <a:pt x="651281" y="19257"/>
                </a:lnTo>
                <a:lnTo>
                  <a:pt x="647133" y="23734"/>
                </a:lnTo>
                <a:lnTo>
                  <a:pt x="642985" y="28211"/>
                </a:lnTo>
                <a:lnTo>
                  <a:pt x="640911" y="34259"/>
                </a:lnTo>
                <a:lnTo>
                  <a:pt x="640911" y="49581"/>
                </a:lnTo>
                <a:lnTo>
                  <a:pt x="643075" y="55525"/>
                </a:lnTo>
                <a:close/>
              </a:path>
              <a:path w="683112" h="77583">
                <a:moveTo>
                  <a:pt x="523080" y="48483"/>
                </a:moveTo>
                <a:lnTo>
                  <a:pt x="520943" y="38917"/>
                </a:lnTo>
                <a:lnTo>
                  <a:pt x="518786" y="40634"/>
                </a:lnTo>
                <a:lnTo>
                  <a:pt x="517274" y="42817"/>
                </a:lnTo>
                <a:lnTo>
                  <a:pt x="515762" y="45000"/>
                </a:lnTo>
                <a:lnTo>
                  <a:pt x="515006" y="47857"/>
                </a:lnTo>
                <a:lnTo>
                  <a:pt x="515006" y="55699"/>
                </a:lnTo>
                <a:lnTo>
                  <a:pt x="516463" y="59244"/>
                </a:lnTo>
                <a:lnTo>
                  <a:pt x="519375" y="62025"/>
                </a:lnTo>
                <a:lnTo>
                  <a:pt x="522289" y="64806"/>
                </a:lnTo>
                <a:lnTo>
                  <a:pt x="525841" y="66196"/>
                </a:lnTo>
                <a:lnTo>
                  <a:pt x="532305" y="66196"/>
                </a:lnTo>
                <a:lnTo>
                  <a:pt x="534289" y="65981"/>
                </a:lnTo>
                <a:lnTo>
                  <a:pt x="535981" y="65550"/>
                </a:lnTo>
                <a:lnTo>
                  <a:pt x="537674" y="65119"/>
                </a:lnTo>
                <a:lnTo>
                  <a:pt x="539172" y="64583"/>
                </a:lnTo>
                <a:lnTo>
                  <a:pt x="541586" y="63443"/>
                </a:lnTo>
                <a:lnTo>
                  <a:pt x="543910" y="61921"/>
                </a:lnTo>
                <a:lnTo>
                  <a:pt x="546719" y="59939"/>
                </a:lnTo>
                <a:lnTo>
                  <a:pt x="546719" y="64903"/>
                </a:lnTo>
                <a:lnTo>
                  <a:pt x="554501" y="64903"/>
                </a:lnTo>
                <a:lnTo>
                  <a:pt x="554501" y="30282"/>
                </a:lnTo>
                <a:lnTo>
                  <a:pt x="554044" y="27766"/>
                </a:lnTo>
                <a:lnTo>
                  <a:pt x="553128" y="25736"/>
                </a:lnTo>
                <a:lnTo>
                  <a:pt x="552212" y="23706"/>
                </a:lnTo>
                <a:lnTo>
                  <a:pt x="550881" y="22051"/>
                </a:lnTo>
                <a:lnTo>
                  <a:pt x="549133" y="20772"/>
                </a:lnTo>
                <a:lnTo>
                  <a:pt x="547357" y="19465"/>
                </a:lnTo>
                <a:lnTo>
                  <a:pt x="545256" y="18540"/>
                </a:lnTo>
                <a:lnTo>
                  <a:pt x="542827" y="17998"/>
                </a:lnTo>
                <a:lnTo>
                  <a:pt x="540400" y="17456"/>
                </a:lnTo>
                <a:lnTo>
                  <a:pt x="537549" y="17185"/>
                </a:lnTo>
                <a:lnTo>
                  <a:pt x="531472" y="17185"/>
                </a:lnTo>
                <a:lnTo>
                  <a:pt x="528629" y="17435"/>
                </a:lnTo>
                <a:lnTo>
                  <a:pt x="525743" y="17936"/>
                </a:lnTo>
                <a:lnTo>
                  <a:pt x="522858" y="18436"/>
                </a:lnTo>
                <a:lnTo>
                  <a:pt x="520652" y="18895"/>
                </a:lnTo>
                <a:lnTo>
                  <a:pt x="519125" y="19312"/>
                </a:lnTo>
                <a:lnTo>
                  <a:pt x="519125" y="27279"/>
                </a:lnTo>
                <a:lnTo>
                  <a:pt x="519542" y="27279"/>
                </a:lnTo>
                <a:lnTo>
                  <a:pt x="522233" y="26250"/>
                </a:lnTo>
                <a:lnTo>
                  <a:pt x="524842" y="25465"/>
                </a:lnTo>
                <a:lnTo>
                  <a:pt x="527367" y="24922"/>
                </a:lnTo>
                <a:lnTo>
                  <a:pt x="529891" y="24380"/>
                </a:lnTo>
                <a:lnTo>
                  <a:pt x="532180" y="24109"/>
                </a:lnTo>
                <a:lnTo>
                  <a:pt x="535926" y="24109"/>
                </a:lnTo>
                <a:lnTo>
                  <a:pt x="539103" y="24443"/>
                </a:lnTo>
                <a:lnTo>
                  <a:pt x="541988" y="25096"/>
                </a:lnTo>
                <a:lnTo>
                  <a:pt x="544264" y="26403"/>
                </a:lnTo>
                <a:lnTo>
                  <a:pt x="545783" y="28489"/>
                </a:lnTo>
                <a:lnTo>
                  <a:pt x="546719" y="31130"/>
                </a:lnTo>
                <a:lnTo>
                  <a:pt x="546719" y="34120"/>
                </a:lnTo>
                <a:lnTo>
                  <a:pt x="542169" y="34342"/>
                </a:lnTo>
                <a:lnTo>
                  <a:pt x="537909" y="34676"/>
                </a:lnTo>
                <a:lnTo>
                  <a:pt x="533942" y="35121"/>
                </a:lnTo>
                <a:lnTo>
                  <a:pt x="529974" y="35566"/>
                </a:lnTo>
                <a:lnTo>
                  <a:pt x="526576" y="36414"/>
                </a:lnTo>
                <a:lnTo>
                  <a:pt x="523773" y="46626"/>
                </a:lnTo>
                <a:lnTo>
                  <a:pt x="526548" y="43929"/>
                </a:lnTo>
                <a:lnTo>
                  <a:pt x="528365" y="42935"/>
                </a:lnTo>
                <a:lnTo>
                  <a:pt x="530613" y="42295"/>
                </a:lnTo>
                <a:lnTo>
                  <a:pt x="532499" y="41767"/>
                </a:lnTo>
                <a:lnTo>
                  <a:pt x="535059" y="41364"/>
                </a:lnTo>
                <a:lnTo>
                  <a:pt x="538292" y="41086"/>
                </a:lnTo>
                <a:lnTo>
                  <a:pt x="541523" y="40808"/>
                </a:lnTo>
                <a:lnTo>
                  <a:pt x="544333" y="40599"/>
                </a:lnTo>
                <a:lnTo>
                  <a:pt x="546719" y="40460"/>
                </a:lnTo>
                <a:lnTo>
                  <a:pt x="546719" y="53432"/>
                </a:lnTo>
                <a:lnTo>
                  <a:pt x="544777" y="54934"/>
                </a:lnTo>
                <a:lnTo>
                  <a:pt x="542668" y="56220"/>
                </a:lnTo>
                <a:lnTo>
                  <a:pt x="540393" y="57291"/>
                </a:lnTo>
                <a:lnTo>
                  <a:pt x="538118" y="58361"/>
                </a:lnTo>
                <a:lnTo>
                  <a:pt x="535607" y="58897"/>
                </a:lnTo>
                <a:lnTo>
                  <a:pt x="529559" y="58897"/>
                </a:lnTo>
                <a:lnTo>
                  <a:pt x="527103" y="58222"/>
                </a:lnTo>
                <a:lnTo>
                  <a:pt x="523884" y="55525"/>
                </a:lnTo>
                <a:lnTo>
                  <a:pt x="523080" y="53516"/>
                </a:lnTo>
                <a:lnTo>
                  <a:pt x="523080" y="48483"/>
                </a:lnTo>
                <a:close/>
              </a:path>
              <a:path w="683112" h="77583">
                <a:moveTo>
                  <a:pt x="117577" y="28197"/>
                </a:moveTo>
                <a:lnTo>
                  <a:pt x="118562" y="26563"/>
                </a:lnTo>
                <a:lnTo>
                  <a:pt x="120531" y="25465"/>
                </a:lnTo>
                <a:lnTo>
                  <a:pt x="122501" y="24366"/>
                </a:lnTo>
                <a:lnTo>
                  <a:pt x="124916" y="23817"/>
                </a:lnTo>
                <a:lnTo>
                  <a:pt x="130520" y="23817"/>
                </a:lnTo>
                <a:lnTo>
                  <a:pt x="133322" y="24324"/>
                </a:lnTo>
                <a:lnTo>
                  <a:pt x="136181" y="25339"/>
                </a:lnTo>
                <a:lnTo>
                  <a:pt x="139038" y="26354"/>
                </a:lnTo>
                <a:lnTo>
                  <a:pt x="141466" y="27599"/>
                </a:lnTo>
                <a:lnTo>
                  <a:pt x="143464" y="29073"/>
                </a:lnTo>
                <a:lnTo>
                  <a:pt x="143880" y="29073"/>
                </a:lnTo>
                <a:lnTo>
                  <a:pt x="143880" y="20689"/>
                </a:lnTo>
                <a:lnTo>
                  <a:pt x="141993" y="19715"/>
                </a:lnTo>
                <a:lnTo>
                  <a:pt x="139628" y="18888"/>
                </a:lnTo>
                <a:lnTo>
                  <a:pt x="136784" y="18207"/>
                </a:lnTo>
                <a:lnTo>
                  <a:pt x="133940" y="17525"/>
                </a:lnTo>
                <a:lnTo>
                  <a:pt x="131130" y="17185"/>
                </a:lnTo>
                <a:lnTo>
                  <a:pt x="125387" y="17185"/>
                </a:lnTo>
                <a:lnTo>
                  <a:pt x="122702" y="17567"/>
                </a:lnTo>
                <a:lnTo>
                  <a:pt x="120303" y="18332"/>
                </a:lnTo>
                <a:lnTo>
                  <a:pt x="117903" y="19097"/>
                </a:lnTo>
                <a:lnTo>
                  <a:pt x="115927" y="20132"/>
                </a:lnTo>
                <a:lnTo>
                  <a:pt x="114373" y="21439"/>
                </a:lnTo>
                <a:lnTo>
                  <a:pt x="111563" y="24290"/>
                </a:lnTo>
                <a:lnTo>
                  <a:pt x="110772" y="25986"/>
                </a:lnTo>
                <a:lnTo>
                  <a:pt x="109982" y="27682"/>
                </a:lnTo>
                <a:lnTo>
                  <a:pt x="109586" y="29490"/>
                </a:lnTo>
                <a:lnTo>
                  <a:pt x="109586" y="34467"/>
                </a:lnTo>
                <a:lnTo>
                  <a:pt x="110439" y="37046"/>
                </a:lnTo>
                <a:lnTo>
                  <a:pt x="112145" y="39146"/>
                </a:lnTo>
                <a:lnTo>
                  <a:pt x="113852" y="41245"/>
                </a:lnTo>
                <a:lnTo>
                  <a:pt x="116745" y="42837"/>
                </a:lnTo>
                <a:lnTo>
                  <a:pt x="120823" y="43922"/>
                </a:lnTo>
                <a:lnTo>
                  <a:pt x="123923" y="44673"/>
                </a:lnTo>
                <a:lnTo>
                  <a:pt x="125713" y="45006"/>
                </a:lnTo>
                <a:lnTo>
                  <a:pt x="127503" y="45340"/>
                </a:lnTo>
                <a:lnTo>
                  <a:pt x="130063" y="45882"/>
                </a:lnTo>
                <a:lnTo>
                  <a:pt x="133059" y="46550"/>
                </a:lnTo>
                <a:lnTo>
                  <a:pt x="135085" y="47356"/>
                </a:lnTo>
                <a:lnTo>
                  <a:pt x="136139" y="48302"/>
                </a:lnTo>
                <a:lnTo>
                  <a:pt x="137721" y="50638"/>
                </a:lnTo>
                <a:lnTo>
                  <a:pt x="137721" y="54864"/>
                </a:lnTo>
                <a:lnTo>
                  <a:pt x="136749" y="56616"/>
                </a:lnTo>
                <a:lnTo>
                  <a:pt x="134807" y="57729"/>
                </a:lnTo>
                <a:lnTo>
                  <a:pt x="132865" y="58841"/>
                </a:lnTo>
                <a:lnTo>
                  <a:pt x="130174" y="59397"/>
                </a:lnTo>
                <a:lnTo>
                  <a:pt x="123958" y="59397"/>
                </a:lnTo>
                <a:lnTo>
                  <a:pt x="121059" y="58848"/>
                </a:lnTo>
                <a:lnTo>
                  <a:pt x="118034" y="57749"/>
                </a:lnTo>
                <a:lnTo>
                  <a:pt x="115010" y="56651"/>
                </a:lnTo>
                <a:lnTo>
                  <a:pt x="112264" y="55170"/>
                </a:lnTo>
                <a:lnTo>
                  <a:pt x="109794" y="53307"/>
                </a:lnTo>
                <a:lnTo>
                  <a:pt x="109378" y="53307"/>
                </a:lnTo>
                <a:lnTo>
                  <a:pt x="109378" y="62108"/>
                </a:lnTo>
                <a:lnTo>
                  <a:pt x="111320" y="63082"/>
                </a:lnTo>
                <a:lnTo>
                  <a:pt x="113727" y="63978"/>
                </a:lnTo>
                <a:lnTo>
                  <a:pt x="116599" y="64799"/>
                </a:lnTo>
                <a:lnTo>
                  <a:pt x="119470" y="65619"/>
                </a:lnTo>
                <a:lnTo>
                  <a:pt x="122626" y="66029"/>
                </a:lnTo>
                <a:lnTo>
                  <a:pt x="132143" y="66029"/>
                </a:lnTo>
                <a:lnTo>
                  <a:pt x="136936" y="64667"/>
                </a:lnTo>
                <a:lnTo>
                  <a:pt x="140446" y="61941"/>
                </a:lnTo>
                <a:lnTo>
                  <a:pt x="143956" y="59216"/>
                </a:lnTo>
                <a:lnTo>
                  <a:pt x="145711" y="55726"/>
                </a:lnTo>
                <a:lnTo>
                  <a:pt x="145711" y="48079"/>
                </a:lnTo>
                <a:lnTo>
                  <a:pt x="144726" y="45354"/>
                </a:lnTo>
                <a:lnTo>
                  <a:pt x="142756" y="43296"/>
                </a:lnTo>
                <a:lnTo>
                  <a:pt x="140787" y="41266"/>
                </a:lnTo>
                <a:lnTo>
                  <a:pt x="137984" y="39834"/>
                </a:lnTo>
                <a:lnTo>
                  <a:pt x="134349" y="39000"/>
                </a:lnTo>
                <a:lnTo>
                  <a:pt x="131665" y="38416"/>
                </a:lnTo>
                <a:lnTo>
                  <a:pt x="129875" y="38082"/>
                </a:lnTo>
                <a:lnTo>
                  <a:pt x="128085" y="37749"/>
                </a:lnTo>
                <a:lnTo>
                  <a:pt x="125027" y="37081"/>
                </a:lnTo>
                <a:lnTo>
                  <a:pt x="122419" y="36469"/>
                </a:lnTo>
                <a:lnTo>
                  <a:pt x="120531" y="35677"/>
                </a:lnTo>
                <a:lnTo>
                  <a:pt x="119367" y="34704"/>
                </a:lnTo>
                <a:lnTo>
                  <a:pt x="117577" y="32284"/>
                </a:lnTo>
                <a:lnTo>
                  <a:pt x="117577" y="28197"/>
                </a:lnTo>
                <a:close/>
              </a:path>
              <a:path w="683112" h="77583">
                <a:moveTo>
                  <a:pt x="66468" y="48482"/>
                </a:moveTo>
                <a:lnTo>
                  <a:pt x="64331" y="38917"/>
                </a:lnTo>
                <a:lnTo>
                  <a:pt x="62174" y="40634"/>
                </a:lnTo>
                <a:lnTo>
                  <a:pt x="60662" y="42817"/>
                </a:lnTo>
                <a:lnTo>
                  <a:pt x="59150" y="45000"/>
                </a:lnTo>
                <a:lnTo>
                  <a:pt x="58394" y="47857"/>
                </a:lnTo>
                <a:lnTo>
                  <a:pt x="58394" y="55699"/>
                </a:lnTo>
                <a:lnTo>
                  <a:pt x="59850" y="59244"/>
                </a:lnTo>
                <a:lnTo>
                  <a:pt x="62763" y="62025"/>
                </a:lnTo>
                <a:lnTo>
                  <a:pt x="65677" y="64806"/>
                </a:lnTo>
                <a:lnTo>
                  <a:pt x="69228" y="66196"/>
                </a:lnTo>
                <a:lnTo>
                  <a:pt x="75693" y="66196"/>
                </a:lnTo>
                <a:lnTo>
                  <a:pt x="77677" y="65981"/>
                </a:lnTo>
                <a:lnTo>
                  <a:pt x="79370" y="65550"/>
                </a:lnTo>
                <a:lnTo>
                  <a:pt x="81062" y="65119"/>
                </a:lnTo>
                <a:lnTo>
                  <a:pt x="82560" y="64583"/>
                </a:lnTo>
                <a:lnTo>
                  <a:pt x="84974" y="63443"/>
                </a:lnTo>
                <a:lnTo>
                  <a:pt x="87298" y="61921"/>
                </a:lnTo>
                <a:lnTo>
                  <a:pt x="90107" y="59939"/>
                </a:lnTo>
                <a:lnTo>
                  <a:pt x="90107" y="64903"/>
                </a:lnTo>
                <a:lnTo>
                  <a:pt x="97890" y="64903"/>
                </a:lnTo>
                <a:lnTo>
                  <a:pt x="97890" y="30282"/>
                </a:lnTo>
                <a:lnTo>
                  <a:pt x="97432" y="27766"/>
                </a:lnTo>
                <a:lnTo>
                  <a:pt x="96516" y="25736"/>
                </a:lnTo>
                <a:lnTo>
                  <a:pt x="95600" y="23706"/>
                </a:lnTo>
                <a:lnTo>
                  <a:pt x="94269" y="22051"/>
                </a:lnTo>
                <a:lnTo>
                  <a:pt x="92521" y="20772"/>
                </a:lnTo>
                <a:lnTo>
                  <a:pt x="90745" y="19465"/>
                </a:lnTo>
                <a:lnTo>
                  <a:pt x="88644" y="18540"/>
                </a:lnTo>
                <a:lnTo>
                  <a:pt x="86216" y="17998"/>
                </a:lnTo>
                <a:lnTo>
                  <a:pt x="83788" y="17456"/>
                </a:lnTo>
                <a:lnTo>
                  <a:pt x="80937" y="17185"/>
                </a:lnTo>
                <a:lnTo>
                  <a:pt x="74861" y="17185"/>
                </a:lnTo>
                <a:lnTo>
                  <a:pt x="72017" y="17435"/>
                </a:lnTo>
                <a:lnTo>
                  <a:pt x="69131" y="17936"/>
                </a:lnTo>
                <a:lnTo>
                  <a:pt x="66246" y="18436"/>
                </a:lnTo>
                <a:lnTo>
                  <a:pt x="64039" y="18895"/>
                </a:lnTo>
                <a:lnTo>
                  <a:pt x="62513" y="19312"/>
                </a:lnTo>
                <a:lnTo>
                  <a:pt x="62513" y="27279"/>
                </a:lnTo>
                <a:lnTo>
                  <a:pt x="62930" y="27279"/>
                </a:lnTo>
                <a:lnTo>
                  <a:pt x="65622" y="26250"/>
                </a:lnTo>
                <a:lnTo>
                  <a:pt x="68229" y="25465"/>
                </a:lnTo>
                <a:lnTo>
                  <a:pt x="70755" y="24922"/>
                </a:lnTo>
                <a:lnTo>
                  <a:pt x="73280" y="24380"/>
                </a:lnTo>
                <a:lnTo>
                  <a:pt x="75568" y="24109"/>
                </a:lnTo>
                <a:lnTo>
                  <a:pt x="79313" y="24109"/>
                </a:lnTo>
                <a:lnTo>
                  <a:pt x="82491" y="24443"/>
                </a:lnTo>
                <a:lnTo>
                  <a:pt x="85376" y="25096"/>
                </a:lnTo>
                <a:lnTo>
                  <a:pt x="87651" y="26403"/>
                </a:lnTo>
                <a:lnTo>
                  <a:pt x="89171" y="28489"/>
                </a:lnTo>
                <a:lnTo>
                  <a:pt x="90107" y="31130"/>
                </a:lnTo>
                <a:lnTo>
                  <a:pt x="90107" y="34120"/>
                </a:lnTo>
                <a:lnTo>
                  <a:pt x="85557" y="34342"/>
                </a:lnTo>
                <a:lnTo>
                  <a:pt x="81298" y="34676"/>
                </a:lnTo>
                <a:lnTo>
                  <a:pt x="77330" y="35121"/>
                </a:lnTo>
                <a:lnTo>
                  <a:pt x="73363" y="35566"/>
                </a:lnTo>
                <a:lnTo>
                  <a:pt x="69964" y="36414"/>
                </a:lnTo>
                <a:lnTo>
                  <a:pt x="67161" y="46626"/>
                </a:lnTo>
                <a:lnTo>
                  <a:pt x="69936" y="43929"/>
                </a:lnTo>
                <a:lnTo>
                  <a:pt x="71753" y="42935"/>
                </a:lnTo>
                <a:lnTo>
                  <a:pt x="74001" y="42295"/>
                </a:lnTo>
                <a:lnTo>
                  <a:pt x="75887" y="41767"/>
                </a:lnTo>
                <a:lnTo>
                  <a:pt x="78447" y="41364"/>
                </a:lnTo>
                <a:lnTo>
                  <a:pt x="81679" y="41086"/>
                </a:lnTo>
                <a:lnTo>
                  <a:pt x="84911" y="40808"/>
                </a:lnTo>
                <a:lnTo>
                  <a:pt x="87721" y="40599"/>
                </a:lnTo>
                <a:lnTo>
                  <a:pt x="90107" y="40460"/>
                </a:lnTo>
                <a:lnTo>
                  <a:pt x="90107" y="53432"/>
                </a:lnTo>
                <a:lnTo>
                  <a:pt x="88165" y="54934"/>
                </a:lnTo>
                <a:lnTo>
                  <a:pt x="86056" y="56220"/>
                </a:lnTo>
                <a:lnTo>
                  <a:pt x="83780" y="57291"/>
                </a:lnTo>
                <a:lnTo>
                  <a:pt x="81506" y="58361"/>
                </a:lnTo>
                <a:lnTo>
                  <a:pt x="78995" y="58896"/>
                </a:lnTo>
                <a:lnTo>
                  <a:pt x="72946" y="58896"/>
                </a:lnTo>
                <a:lnTo>
                  <a:pt x="70491" y="58222"/>
                </a:lnTo>
                <a:lnTo>
                  <a:pt x="67272" y="55525"/>
                </a:lnTo>
                <a:lnTo>
                  <a:pt x="66468" y="53516"/>
                </a:lnTo>
                <a:lnTo>
                  <a:pt x="66468" y="48482"/>
                </a:lnTo>
                <a:close/>
              </a:path>
              <a:path w="683112" h="77583">
                <a:moveTo>
                  <a:pt x="8572" y="38277"/>
                </a:moveTo>
                <a:lnTo>
                  <a:pt x="8572" y="29740"/>
                </a:lnTo>
                <a:lnTo>
                  <a:pt x="9107" y="26062"/>
                </a:lnTo>
                <a:lnTo>
                  <a:pt x="10174" y="22878"/>
                </a:lnTo>
                <a:lnTo>
                  <a:pt x="11243" y="19694"/>
                </a:lnTo>
                <a:lnTo>
                  <a:pt x="12735" y="17060"/>
                </a:lnTo>
                <a:lnTo>
                  <a:pt x="14649" y="14974"/>
                </a:lnTo>
                <a:lnTo>
                  <a:pt x="16619" y="12833"/>
                </a:lnTo>
                <a:lnTo>
                  <a:pt x="18860" y="11255"/>
                </a:lnTo>
                <a:lnTo>
                  <a:pt x="21370" y="10240"/>
                </a:lnTo>
                <a:lnTo>
                  <a:pt x="23881" y="9225"/>
                </a:lnTo>
                <a:lnTo>
                  <a:pt x="26705" y="8717"/>
                </a:lnTo>
                <a:lnTo>
                  <a:pt x="33668" y="8717"/>
                </a:lnTo>
                <a:lnTo>
                  <a:pt x="37261" y="9371"/>
                </a:lnTo>
                <a:lnTo>
                  <a:pt x="40619" y="10678"/>
                </a:lnTo>
                <a:lnTo>
                  <a:pt x="43975" y="11985"/>
                </a:lnTo>
                <a:lnTo>
                  <a:pt x="47361" y="14070"/>
                </a:lnTo>
                <a:lnTo>
                  <a:pt x="50774" y="16934"/>
                </a:lnTo>
                <a:lnTo>
                  <a:pt x="51398" y="16934"/>
                </a:lnTo>
                <a:lnTo>
                  <a:pt x="51398" y="7132"/>
                </a:lnTo>
                <a:lnTo>
                  <a:pt x="47347" y="5102"/>
                </a:lnTo>
                <a:lnTo>
                  <a:pt x="43664" y="3684"/>
                </a:lnTo>
                <a:lnTo>
                  <a:pt x="40348" y="2878"/>
                </a:lnTo>
                <a:lnTo>
                  <a:pt x="37033" y="2071"/>
                </a:lnTo>
                <a:lnTo>
                  <a:pt x="33710" y="1668"/>
                </a:lnTo>
                <a:lnTo>
                  <a:pt x="25831" y="1668"/>
                </a:lnTo>
                <a:lnTo>
                  <a:pt x="21690" y="2377"/>
                </a:lnTo>
                <a:lnTo>
                  <a:pt x="17957" y="3795"/>
                </a:lnTo>
                <a:lnTo>
                  <a:pt x="14226" y="5213"/>
                </a:lnTo>
                <a:lnTo>
                  <a:pt x="11042" y="7271"/>
                </a:lnTo>
                <a:lnTo>
                  <a:pt x="8406" y="9969"/>
                </a:lnTo>
                <a:lnTo>
                  <a:pt x="5687" y="12749"/>
                </a:lnTo>
                <a:lnTo>
                  <a:pt x="3606" y="16156"/>
                </a:lnTo>
                <a:lnTo>
                  <a:pt x="2163" y="20188"/>
                </a:lnTo>
                <a:lnTo>
                  <a:pt x="721" y="24220"/>
                </a:lnTo>
                <a:lnTo>
                  <a:pt x="0" y="28794"/>
                </a:lnTo>
                <a:lnTo>
                  <a:pt x="0" y="39306"/>
                </a:lnTo>
                <a:lnTo>
                  <a:pt x="748" y="44040"/>
                </a:lnTo>
                <a:lnTo>
                  <a:pt x="2247" y="48114"/>
                </a:lnTo>
                <a:lnTo>
                  <a:pt x="3745" y="52188"/>
                </a:lnTo>
                <a:lnTo>
                  <a:pt x="5826" y="55546"/>
                </a:lnTo>
                <a:lnTo>
                  <a:pt x="8489" y="58187"/>
                </a:lnTo>
                <a:lnTo>
                  <a:pt x="11209" y="60885"/>
                </a:lnTo>
                <a:lnTo>
                  <a:pt x="14406" y="62866"/>
                </a:lnTo>
                <a:lnTo>
                  <a:pt x="18082" y="64131"/>
                </a:lnTo>
                <a:lnTo>
                  <a:pt x="21759" y="65397"/>
                </a:lnTo>
                <a:lnTo>
                  <a:pt x="25845" y="66029"/>
                </a:lnTo>
                <a:lnTo>
                  <a:pt x="32725" y="66029"/>
                </a:lnTo>
                <a:lnTo>
                  <a:pt x="34911" y="65842"/>
                </a:lnTo>
                <a:lnTo>
                  <a:pt x="36893" y="65466"/>
                </a:lnTo>
                <a:lnTo>
                  <a:pt x="38878" y="65091"/>
                </a:lnTo>
                <a:lnTo>
                  <a:pt x="40716" y="64639"/>
                </a:lnTo>
                <a:lnTo>
                  <a:pt x="42408" y="64110"/>
                </a:lnTo>
                <a:lnTo>
                  <a:pt x="44406" y="63471"/>
                </a:lnTo>
                <a:lnTo>
                  <a:pt x="46022" y="62859"/>
                </a:lnTo>
                <a:lnTo>
                  <a:pt x="48491" y="61691"/>
                </a:lnTo>
                <a:lnTo>
                  <a:pt x="51398" y="60398"/>
                </a:lnTo>
                <a:lnTo>
                  <a:pt x="51398" y="50721"/>
                </a:lnTo>
                <a:lnTo>
                  <a:pt x="50816" y="50721"/>
                </a:lnTo>
                <a:lnTo>
                  <a:pt x="47791" y="53446"/>
                </a:lnTo>
                <a:lnTo>
                  <a:pt x="44544" y="55490"/>
                </a:lnTo>
                <a:lnTo>
                  <a:pt x="41077" y="56853"/>
                </a:lnTo>
                <a:lnTo>
                  <a:pt x="37608" y="58215"/>
                </a:lnTo>
                <a:lnTo>
                  <a:pt x="33891" y="58896"/>
                </a:lnTo>
                <a:lnTo>
                  <a:pt x="27037" y="58896"/>
                </a:lnTo>
                <a:lnTo>
                  <a:pt x="24298" y="58403"/>
                </a:lnTo>
                <a:lnTo>
                  <a:pt x="21703" y="57416"/>
                </a:lnTo>
                <a:lnTo>
                  <a:pt x="19109" y="56429"/>
                </a:lnTo>
                <a:lnTo>
                  <a:pt x="16841" y="54906"/>
                </a:lnTo>
                <a:lnTo>
                  <a:pt x="14899" y="52848"/>
                </a:lnTo>
                <a:lnTo>
                  <a:pt x="13039" y="50874"/>
                </a:lnTo>
                <a:lnTo>
                  <a:pt x="11520" y="48316"/>
                </a:lnTo>
                <a:lnTo>
                  <a:pt x="10341" y="45173"/>
                </a:lnTo>
                <a:lnTo>
                  <a:pt x="9163" y="42031"/>
                </a:lnTo>
                <a:lnTo>
                  <a:pt x="8572" y="38277"/>
                </a:lnTo>
                <a:close/>
              </a:path>
              <a:path w="683112" h="77583">
                <a:moveTo>
                  <a:pt x="67133" y="37665"/>
                </a:moveTo>
                <a:lnTo>
                  <a:pt x="64331" y="38917"/>
                </a:lnTo>
                <a:lnTo>
                  <a:pt x="66468" y="48482"/>
                </a:lnTo>
                <a:lnTo>
                  <a:pt x="67161" y="46626"/>
                </a:lnTo>
                <a:lnTo>
                  <a:pt x="69964" y="36414"/>
                </a:lnTo>
                <a:lnTo>
                  <a:pt x="67133" y="37665"/>
                </a:lnTo>
                <a:close/>
              </a:path>
              <a:path w="683112" h="77583">
                <a:moveTo>
                  <a:pt x="187399" y="18533"/>
                </a:moveTo>
                <a:lnTo>
                  <a:pt x="183570" y="17018"/>
                </a:lnTo>
                <a:lnTo>
                  <a:pt x="175801" y="17018"/>
                </a:lnTo>
                <a:lnTo>
                  <a:pt x="173124" y="17588"/>
                </a:lnTo>
                <a:lnTo>
                  <a:pt x="170515" y="18728"/>
                </a:lnTo>
                <a:lnTo>
                  <a:pt x="167907" y="19868"/>
                </a:lnTo>
                <a:lnTo>
                  <a:pt x="165382" y="21453"/>
                </a:lnTo>
                <a:lnTo>
                  <a:pt x="162941" y="23483"/>
                </a:lnTo>
                <a:lnTo>
                  <a:pt x="162941" y="0"/>
                </a:lnTo>
                <a:lnTo>
                  <a:pt x="155117" y="0"/>
                </a:lnTo>
                <a:lnTo>
                  <a:pt x="155117" y="64903"/>
                </a:lnTo>
                <a:lnTo>
                  <a:pt x="162941" y="64903"/>
                </a:lnTo>
                <a:lnTo>
                  <a:pt x="162941" y="30115"/>
                </a:lnTo>
                <a:lnTo>
                  <a:pt x="165078" y="28475"/>
                </a:lnTo>
                <a:lnTo>
                  <a:pt x="167311" y="27126"/>
                </a:lnTo>
                <a:lnTo>
                  <a:pt x="169641" y="26069"/>
                </a:lnTo>
                <a:lnTo>
                  <a:pt x="171971" y="25013"/>
                </a:lnTo>
                <a:lnTo>
                  <a:pt x="174206" y="24484"/>
                </a:lnTo>
                <a:lnTo>
                  <a:pt x="178423" y="24484"/>
                </a:lnTo>
                <a:lnTo>
                  <a:pt x="180115" y="24769"/>
                </a:lnTo>
                <a:lnTo>
                  <a:pt x="182723" y="25909"/>
                </a:lnTo>
                <a:lnTo>
                  <a:pt x="184416" y="27946"/>
                </a:lnTo>
                <a:lnTo>
                  <a:pt x="185540" y="30470"/>
                </a:lnTo>
                <a:lnTo>
                  <a:pt x="185789" y="32347"/>
                </a:lnTo>
                <a:lnTo>
                  <a:pt x="186039" y="34224"/>
                </a:lnTo>
                <a:lnTo>
                  <a:pt x="186163" y="36233"/>
                </a:lnTo>
                <a:lnTo>
                  <a:pt x="186163" y="64903"/>
                </a:lnTo>
                <a:lnTo>
                  <a:pt x="193988" y="64903"/>
                </a:lnTo>
                <a:lnTo>
                  <a:pt x="193988" y="28961"/>
                </a:lnTo>
                <a:lnTo>
                  <a:pt x="192670" y="24596"/>
                </a:lnTo>
                <a:lnTo>
                  <a:pt x="190034" y="21565"/>
                </a:lnTo>
                <a:lnTo>
                  <a:pt x="187399" y="18533"/>
                </a:lnTo>
                <a:close/>
              </a:path>
              <a:path w="683112" h="77583">
                <a:moveTo>
                  <a:pt x="228649" y="0"/>
                </a:moveTo>
                <a:lnTo>
                  <a:pt x="198933" y="77583"/>
                </a:lnTo>
                <a:lnTo>
                  <a:pt x="206133" y="77583"/>
                </a:lnTo>
                <a:lnTo>
                  <a:pt x="235973" y="0"/>
                </a:lnTo>
                <a:lnTo>
                  <a:pt x="228649" y="0"/>
                </a:lnTo>
                <a:close/>
              </a:path>
              <a:path w="683112" h="77583">
                <a:moveTo>
                  <a:pt x="255304" y="10136"/>
                </a:moveTo>
                <a:lnTo>
                  <a:pt x="286642" y="10136"/>
                </a:lnTo>
                <a:lnTo>
                  <a:pt x="286642" y="2794"/>
                </a:lnTo>
                <a:lnTo>
                  <a:pt x="247064" y="2794"/>
                </a:lnTo>
                <a:lnTo>
                  <a:pt x="247064" y="64903"/>
                </a:lnTo>
                <a:lnTo>
                  <a:pt x="255304" y="64903"/>
                </a:lnTo>
                <a:lnTo>
                  <a:pt x="255304" y="34996"/>
                </a:lnTo>
                <a:lnTo>
                  <a:pt x="282231" y="34996"/>
                </a:lnTo>
                <a:lnTo>
                  <a:pt x="282231" y="27654"/>
                </a:lnTo>
                <a:lnTo>
                  <a:pt x="255304" y="27654"/>
                </a:lnTo>
                <a:lnTo>
                  <a:pt x="255304" y="10136"/>
                </a:lnTo>
                <a:close/>
              </a:path>
              <a:path w="683112" h="77583">
                <a:moveTo>
                  <a:pt x="294728" y="2377"/>
                </a:moveTo>
                <a:lnTo>
                  <a:pt x="294728" y="10511"/>
                </a:lnTo>
                <a:lnTo>
                  <a:pt x="303551" y="10511"/>
                </a:lnTo>
                <a:lnTo>
                  <a:pt x="303551" y="2377"/>
                </a:lnTo>
                <a:lnTo>
                  <a:pt x="294728" y="2377"/>
                </a:lnTo>
                <a:close/>
              </a:path>
              <a:path w="683112" h="77583">
                <a:moveTo>
                  <a:pt x="295227" y="18311"/>
                </a:moveTo>
                <a:lnTo>
                  <a:pt x="295227" y="64903"/>
                </a:lnTo>
                <a:lnTo>
                  <a:pt x="303052" y="64903"/>
                </a:lnTo>
                <a:lnTo>
                  <a:pt x="303052" y="18311"/>
                </a:lnTo>
                <a:lnTo>
                  <a:pt x="295227" y="18311"/>
                </a:lnTo>
                <a:close/>
              </a:path>
              <a:path w="683112" h="77583">
                <a:moveTo>
                  <a:pt x="317468" y="18311"/>
                </a:moveTo>
                <a:lnTo>
                  <a:pt x="317468" y="64903"/>
                </a:lnTo>
                <a:lnTo>
                  <a:pt x="325292" y="64903"/>
                </a:lnTo>
                <a:lnTo>
                  <a:pt x="325292" y="31826"/>
                </a:lnTo>
                <a:lnTo>
                  <a:pt x="327373" y="30129"/>
                </a:lnTo>
                <a:lnTo>
                  <a:pt x="329536" y="28746"/>
                </a:lnTo>
                <a:lnTo>
                  <a:pt x="331784" y="27675"/>
                </a:lnTo>
                <a:lnTo>
                  <a:pt x="334031" y="26605"/>
                </a:lnTo>
                <a:lnTo>
                  <a:pt x="336362" y="26069"/>
                </a:lnTo>
                <a:lnTo>
                  <a:pt x="341572" y="26132"/>
                </a:lnTo>
                <a:lnTo>
                  <a:pt x="343763" y="26382"/>
                </a:lnTo>
                <a:lnTo>
                  <a:pt x="346475" y="26862"/>
                </a:lnTo>
                <a:lnTo>
                  <a:pt x="346475" y="18812"/>
                </a:lnTo>
                <a:lnTo>
                  <a:pt x="345254" y="18617"/>
                </a:lnTo>
                <a:lnTo>
                  <a:pt x="343118" y="18346"/>
                </a:lnTo>
                <a:lnTo>
                  <a:pt x="338305" y="18311"/>
                </a:lnTo>
                <a:lnTo>
                  <a:pt x="335884" y="18832"/>
                </a:lnTo>
                <a:lnTo>
                  <a:pt x="333512" y="19875"/>
                </a:lnTo>
                <a:lnTo>
                  <a:pt x="331140" y="20918"/>
                </a:lnTo>
                <a:lnTo>
                  <a:pt x="328400" y="22691"/>
                </a:lnTo>
                <a:lnTo>
                  <a:pt x="325292" y="25193"/>
                </a:lnTo>
                <a:lnTo>
                  <a:pt x="325292" y="18311"/>
                </a:lnTo>
                <a:lnTo>
                  <a:pt x="317468" y="18311"/>
                </a:lnTo>
                <a:close/>
              </a:path>
              <a:path w="683112" h="77583">
                <a:moveTo>
                  <a:pt x="382911" y="19020"/>
                </a:moveTo>
                <a:lnTo>
                  <a:pt x="380704" y="17685"/>
                </a:lnTo>
                <a:lnTo>
                  <a:pt x="378020" y="17018"/>
                </a:lnTo>
                <a:lnTo>
                  <a:pt x="372111" y="17018"/>
                </a:lnTo>
                <a:lnTo>
                  <a:pt x="369523" y="17588"/>
                </a:lnTo>
                <a:lnTo>
                  <a:pt x="367096" y="18728"/>
                </a:lnTo>
                <a:lnTo>
                  <a:pt x="364667" y="19868"/>
                </a:lnTo>
                <a:lnTo>
                  <a:pt x="362233" y="21453"/>
                </a:lnTo>
                <a:lnTo>
                  <a:pt x="359791" y="23483"/>
                </a:lnTo>
                <a:lnTo>
                  <a:pt x="359791" y="18311"/>
                </a:lnTo>
                <a:lnTo>
                  <a:pt x="351967" y="18311"/>
                </a:lnTo>
                <a:lnTo>
                  <a:pt x="351967" y="64903"/>
                </a:lnTo>
                <a:lnTo>
                  <a:pt x="359791" y="64903"/>
                </a:lnTo>
                <a:lnTo>
                  <a:pt x="359791" y="30115"/>
                </a:lnTo>
                <a:lnTo>
                  <a:pt x="361928" y="28475"/>
                </a:lnTo>
                <a:lnTo>
                  <a:pt x="364071" y="27126"/>
                </a:lnTo>
                <a:lnTo>
                  <a:pt x="366222" y="26069"/>
                </a:lnTo>
                <a:lnTo>
                  <a:pt x="368372" y="25013"/>
                </a:lnTo>
                <a:lnTo>
                  <a:pt x="370515" y="24484"/>
                </a:lnTo>
                <a:lnTo>
                  <a:pt x="374899" y="24484"/>
                </a:lnTo>
                <a:lnTo>
                  <a:pt x="376619" y="24783"/>
                </a:lnTo>
                <a:lnTo>
                  <a:pt x="379005" y="25979"/>
                </a:lnTo>
                <a:lnTo>
                  <a:pt x="380559" y="28072"/>
                </a:lnTo>
                <a:lnTo>
                  <a:pt x="381523" y="30665"/>
                </a:lnTo>
                <a:lnTo>
                  <a:pt x="381704" y="32514"/>
                </a:lnTo>
                <a:lnTo>
                  <a:pt x="381884" y="34363"/>
                </a:lnTo>
                <a:lnTo>
                  <a:pt x="381974" y="36317"/>
                </a:lnTo>
                <a:lnTo>
                  <a:pt x="381974" y="64903"/>
                </a:lnTo>
                <a:lnTo>
                  <a:pt x="389799" y="64903"/>
                </a:lnTo>
                <a:lnTo>
                  <a:pt x="389799" y="34245"/>
                </a:lnTo>
                <a:lnTo>
                  <a:pt x="389715" y="32556"/>
                </a:lnTo>
                <a:lnTo>
                  <a:pt x="389507" y="30324"/>
                </a:lnTo>
                <a:lnTo>
                  <a:pt x="391699" y="28628"/>
                </a:lnTo>
                <a:lnTo>
                  <a:pt x="393891" y="27230"/>
                </a:lnTo>
                <a:lnTo>
                  <a:pt x="396083" y="26132"/>
                </a:lnTo>
                <a:lnTo>
                  <a:pt x="398274" y="25034"/>
                </a:lnTo>
                <a:lnTo>
                  <a:pt x="400467" y="24484"/>
                </a:lnTo>
                <a:lnTo>
                  <a:pt x="404906" y="24484"/>
                </a:lnTo>
                <a:lnTo>
                  <a:pt x="406626" y="24790"/>
                </a:lnTo>
                <a:lnTo>
                  <a:pt x="409012" y="26014"/>
                </a:lnTo>
                <a:lnTo>
                  <a:pt x="410565" y="28113"/>
                </a:lnTo>
                <a:lnTo>
                  <a:pt x="411530" y="30713"/>
                </a:lnTo>
                <a:lnTo>
                  <a:pt x="411710" y="32576"/>
                </a:lnTo>
                <a:lnTo>
                  <a:pt x="411891" y="34440"/>
                </a:lnTo>
                <a:lnTo>
                  <a:pt x="411981" y="36372"/>
                </a:lnTo>
                <a:lnTo>
                  <a:pt x="411981" y="64903"/>
                </a:lnTo>
                <a:lnTo>
                  <a:pt x="419805" y="64903"/>
                </a:lnTo>
                <a:lnTo>
                  <a:pt x="419805" y="29100"/>
                </a:lnTo>
                <a:lnTo>
                  <a:pt x="418591" y="24769"/>
                </a:lnTo>
                <a:lnTo>
                  <a:pt x="416163" y="21669"/>
                </a:lnTo>
                <a:lnTo>
                  <a:pt x="413735" y="18568"/>
                </a:lnTo>
                <a:lnTo>
                  <a:pt x="409969" y="17018"/>
                </a:lnTo>
                <a:lnTo>
                  <a:pt x="401895" y="17018"/>
                </a:lnTo>
                <a:lnTo>
                  <a:pt x="399107" y="17609"/>
                </a:lnTo>
                <a:lnTo>
                  <a:pt x="396499" y="18791"/>
                </a:lnTo>
                <a:lnTo>
                  <a:pt x="393891" y="19973"/>
                </a:lnTo>
                <a:lnTo>
                  <a:pt x="391005" y="21898"/>
                </a:lnTo>
                <a:lnTo>
                  <a:pt x="387842" y="24568"/>
                </a:lnTo>
                <a:lnTo>
                  <a:pt x="386760" y="22204"/>
                </a:lnTo>
                <a:lnTo>
                  <a:pt x="385116" y="20355"/>
                </a:lnTo>
                <a:lnTo>
                  <a:pt x="382911" y="19020"/>
                </a:lnTo>
                <a:close/>
              </a:path>
              <a:path w="683112" h="77583">
                <a:moveTo>
                  <a:pt x="511038" y="2794"/>
                </a:moveTo>
                <a:lnTo>
                  <a:pt x="502631" y="2794"/>
                </a:lnTo>
                <a:lnTo>
                  <a:pt x="483196" y="57437"/>
                </a:lnTo>
                <a:lnTo>
                  <a:pt x="463760" y="2794"/>
                </a:lnTo>
                <a:lnTo>
                  <a:pt x="454937" y="2794"/>
                </a:lnTo>
                <a:lnTo>
                  <a:pt x="477494" y="64903"/>
                </a:lnTo>
                <a:lnTo>
                  <a:pt x="488481" y="64903"/>
                </a:lnTo>
                <a:lnTo>
                  <a:pt x="511038" y="2794"/>
                </a:lnTo>
                <a:close/>
              </a:path>
              <a:path w="683112" h="77583">
                <a:moveTo>
                  <a:pt x="523746" y="37665"/>
                </a:moveTo>
                <a:lnTo>
                  <a:pt x="520943" y="38917"/>
                </a:lnTo>
                <a:lnTo>
                  <a:pt x="523080" y="48483"/>
                </a:lnTo>
                <a:lnTo>
                  <a:pt x="523773" y="46626"/>
                </a:lnTo>
                <a:lnTo>
                  <a:pt x="526576" y="36414"/>
                </a:lnTo>
                <a:lnTo>
                  <a:pt x="523746" y="37665"/>
                </a:lnTo>
                <a:close/>
              </a:path>
              <a:path w="683112" h="77583">
                <a:moveTo>
                  <a:pt x="569195" y="0"/>
                </a:moveTo>
                <a:lnTo>
                  <a:pt x="569195" y="64903"/>
                </a:lnTo>
                <a:lnTo>
                  <a:pt x="577019" y="64903"/>
                </a:lnTo>
                <a:lnTo>
                  <a:pt x="577019" y="0"/>
                </a:lnTo>
                <a:lnTo>
                  <a:pt x="569195" y="0"/>
                </a:lnTo>
                <a:close/>
              </a:path>
              <a:path w="683112" h="77583">
                <a:moveTo>
                  <a:pt x="599481" y="52591"/>
                </a:moveTo>
                <a:lnTo>
                  <a:pt x="599259" y="50909"/>
                </a:lnTo>
                <a:lnTo>
                  <a:pt x="599037" y="49226"/>
                </a:lnTo>
                <a:lnTo>
                  <a:pt x="598926" y="47203"/>
                </a:lnTo>
                <a:lnTo>
                  <a:pt x="598926" y="18311"/>
                </a:lnTo>
                <a:lnTo>
                  <a:pt x="591102" y="18311"/>
                </a:lnTo>
                <a:lnTo>
                  <a:pt x="591102" y="54336"/>
                </a:lnTo>
                <a:lnTo>
                  <a:pt x="592461" y="58723"/>
                </a:lnTo>
                <a:lnTo>
                  <a:pt x="595181" y="61712"/>
                </a:lnTo>
                <a:lnTo>
                  <a:pt x="597899" y="64702"/>
                </a:lnTo>
                <a:lnTo>
                  <a:pt x="601701" y="66196"/>
                </a:lnTo>
                <a:lnTo>
                  <a:pt x="609497" y="66196"/>
                </a:lnTo>
                <a:lnTo>
                  <a:pt x="612160" y="65640"/>
                </a:lnTo>
                <a:lnTo>
                  <a:pt x="614575" y="64528"/>
                </a:lnTo>
                <a:lnTo>
                  <a:pt x="616988" y="63415"/>
                </a:lnTo>
                <a:lnTo>
                  <a:pt x="619514" y="61816"/>
                </a:lnTo>
                <a:lnTo>
                  <a:pt x="622149" y="59731"/>
                </a:lnTo>
                <a:lnTo>
                  <a:pt x="622149" y="64903"/>
                </a:lnTo>
                <a:lnTo>
                  <a:pt x="629973" y="64903"/>
                </a:lnTo>
                <a:lnTo>
                  <a:pt x="629973" y="18311"/>
                </a:lnTo>
                <a:lnTo>
                  <a:pt x="622149" y="18311"/>
                </a:lnTo>
                <a:lnTo>
                  <a:pt x="622149" y="53099"/>
                </a:lnTo>
                <a:lnTo>
                  <a:pt x="620068" y="54739"/>
                </a:lnTo>
                <a:lnTo>
                  <a:pt x="617828" y="56088"/>
                </a:lnTo>
                <a:lnTo>
                  <a:pt x="615428" y="57145"/>
                </a:lnTo>
                <a:lnTo>
                  <a:pt x="613028" y="58201"/>
                </a:lnTo>
                <a:lnTo>
                  <a:pt x="610815" y="58730"/>
                </a:lnTo>
                <a:lnTo>
                  <a:pt x="606515" y="58730"/>
                </a:lnTo>
                <a:lnTo>
                  <a:pt x="604780" y="58452"/>
                </a:lnTo>
                <a:lnTo>
                  <a:pt x="602395" y="57339"/>
                </a:lnTo>
                <a:lnTo>
                  <a:pt x="600674" y="55226"/>
                </a:lnTo>
                <a:lnTo>
                  <a:pt x="599481" y="52591"/>
                </a:lnTo>
                <a:close/>
              </a:path>
              <a:path w="683112" h="77583">
                <a:moveTo>
                  <a:pt x="656740" y="17018"/>
                </a:moveTo>
                <a:lnTo>
                  <a:pt x="651281" y="19257"/>
                </a:lnTo>
                <a:lnTo>
                  <a:pt x="653084" y="27196"/>
                </a:lnTo>
                <a:lnTo>
                  <a:pt x="655568" y="24721"/>
                </a:lnTo>
                <a:lnTo>
                  <a:pt x="658904" y="23483"/>
                </a:lnTo>
                <a:lnTo>
                  <a:pt x="663510" y="17018"/>
                </a:lnTo>
                <a:lnTo>
                  <a:pt x="656740" y="17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169829" y="2269347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170282" y="2300374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422899" y="2263662"/>
            <a:ext cx="0" cy="57267"/>
          </a:xfrm>
          <a:custGeom>
            <a:avLst/>
            <a:gdLst/>
            <a:ahLst/>
            <a:cxnLst/>
            <a:rect l="l" t="t" r="r" b="b"/>
            <a:pathLst>
              <a:path h="64903">
                <a:moveTo>
                  <a:pt x="0" y="0"/>
                </a:moveTo>
                <a:lnTo>
                  <a:pt x="0" y="64903"/>
                </a:lnTo>
              </a:path>
            </a:pathLst>
          </a:custGeom>
          <a:ln w="90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183718" y="2278862"/>
            <a:ext cx="34278" cy="42987"/>
          </a:xfrm>
          <a:custGeom>
            <a:avLst/>
            <a:gdLst/>
            <a:ahLst/>
            <a:cxnLst/>
            <a:rect l="l" t="t" r="r" b="b"/>
            <a:pathLst>
              <a:path w="37706" h="48719">
                <a:moveTo>
                  <a:pt x="9371" y="34377"/>
                </a:moveTo>
                <a:lnTo>
                  <a:pt x="8115" y="30060"/>
                </a:lnTo>
                <a:lnTo>
                  <a:pt x="8115" y="18659"/>
                </a:lnTo>
                <a:lnTo>
                  <a:pt x="9398" y="14272"/>
                </a:lnTo>
                <a:lnTo>
                  <a:pt x="11964" y="11283"/>
                </a:lnTo>
                <a:lnTo>
                  <a:pt x="14531" y="8293"/>
                </a:lnTo>
                <a:lnTo>
                  <a:pt x="18034" y="6799"/>
                </a:lnTo>
                <a:lnTo>
                  <a:pt x="24888" y="6799"/>
                </a:lnTo>
                <a:lnTo>
                  <a:pt x="27363" y="7299"/>
                </a:lnTo>
                <a:lnTo>
                  <a:pt x="29902" y="8300"/>
                </a:lnTo>
                <a:lnTo>
                  <a:pt x="32441" y="9301"/>
                </a:lnTo>
                <a:lnTo>
                  <a:pt x="34904" y="10733"/>
                </a:lnTo>
                <a:lnTo>
                  <a:pt x="37289" y="12596"/>
                </a:lnTo>
                <a:lnTo>
                  <a:pt x="37706" y="12596"/>
                </a:lnTo>
                <a:lnTo>
                  <a:pt x="37706" y="3879"/>
                </a:lnTo>
                <a:lnTo>
                  <a:pt x="35569" y="2794"/>
                </a:lnTo>
                <a:lnTo>
                  <a:pt x="33218" y="1877"/>
                </a:lnTo>
                <a:lnTo>
                  <a:pt x="30651" y="1126"/>
                </a:lnTo>
                <a:lnTo>
                  <a:pt x="28084" y="375"/>
                </a:lnTo>
                <a:lnTo>
                  <a:pt x="25470" y="0"/>
                </a:lnTo>
                <a:lnTo>
                  <a:pt x="15953" y="0"/>
                </a:lnTo>
                <a:lnTo>
                  <a:pt x="10439" y="2168"/>
                </a:lnTo>
                <a:lnTo>
                  <a:pt x="6263" y="6507"/>
                </a:lnTo>
                <a:lnTo>
                  <a:pt x="2087" y="10845"/>
                </a:lnTo>
                <a:lnTo>
                  <a:pt x="0" y="16823"/>
                </a:lnTo>
                <a:lnTo>
                  <a:pt x="0" y="28530"/>
                </a:lnTo>
                <a:lnTo>
                  <a:pt x="555" y="32104"/>
                </a:lnTo>
                <a:lnTo>
                  <a:pt x="1664" y="35163"/>
                </a:lnTo>
                <a:lnTo>
                  <a:pt x="2774" y="38221"/>
                </a:lnTo>
                <a:lnTo>
                  <a:pt x="4342" y="40752"/>
                </a:lnTo>
                <a:lnTo>
                  <a:pt x="6367" y="42754"/>
                </a:lnTo>
                <a:lnTo>
                  <a:pt x="8365" y="44756"/>
                </a:lnTo>
                <a:lnTo>
                  <a:pt x="10765" y="46251"/>
                </a:lnTo>
                <a:lnTo>
                  <a:pt x="13567" y="47238"/>
                </a:lnTo>
                <a:lnTo>
                  <a:pt x="16370" y="48225"/>
                </a:lnTo>
                <a:lnTo>
                  <a:pt x="19449" y="48719"/>
                </a:lnTo>
                <a:lnTo>
                  <a:pt x="25443" y="48719"/>
                </a:lnTo>
                <a:lnTo>
                  <a:pt x="27932" y="48371"/>
                </a:lnTo>
                <a:lnTo>
                  <a:pt x="30277" y="47676"/>
                </a:lnTo>
                <a:lnTo>
                  <a:pt x="32621" y="46981"/>
                </a:lnTo>
                <a:lnTo>
                  <a:pt x="35097" y="46008"/>
                </a:lnTo>
                <a:lnTo>
                  <a:pt x="37706" y="44756"/>
                </a:lnTo>
                <a:lnTo>
                  <a:pt x="37706" y="36122"/>
                </a:lnTo>
                <a:lnTo>
                  <a:pt x="35916" y="37158"/>
                </a:lnTo>
                <a:lnTo>
                  <a:pt x="33918" y="38465"/>
                </a:lnTo>
                <a:lnTo>
                  <a:pt x="31713" y="39667"/>
                </a:lnTo>
                <a:lnTo>
                  <a:pt x="28938" y="40877"/>
                </a:lnTo>
                <a:lnTo>
                  <a:pt x="25664" y="41711"/>
                </a:lnTo>
                <a:lnTo>
                  <a:pt x="22473" y="41920"/>
                </a:lnTo>
                <a:lnTo>
                  <a:pt x="17923" y="41920"/>
                </a:lnTo>
                <a:lnTo>
                  <a:pt x="14393" y="40411"/>
                </a:lnTo>
                <a:lnTo>
                  <a:pt x="11881" y="37394"/>
                </a:lnTo>
                <a:lnTo>
                  <a:pt x="9371" y="34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866396" y="2278862"/>
            <a:ext cx="34278" cy="42987"/>
          </a:xfrm>
          <a:custGeom>
            <a:avLst/>
            <a:gdLst/>
            <a:ahLst/>
            <a:cxnLst/>
            <a:rect l="l" t="t" r="r" b="b"/>
            <a:pathLst>
              <a:path w="37706" h="48719">
                <a:moveTo>
                  <a:pt x="9371" y="34377"/>
                </a:moveTo>
                <a:lnTo>
                  <a:pt x="8116" y="30060"/>
                </a:lnTo>
                <a:lnTo>
                  <a:pt x="8116" y="18659"/>
                </a:lnTo>
                <a:lnTo>
                  <a:pt x="9398" y="14272"/>
                </a:lnTo>
                <a:lnTo>
                  <a:pt x="11965" y="11283"/>
                </a:lnTo>
                <a:lnTo>
                  <a:pt x="14532" y="8293"/>
                </a:lnTo>
                <a:lnTo>
                  <a:pt x="18035" y="6799"/>
                </a:lnTo>
                <a:lnTo>
                  <a:pt x="24888" y="6799"/>
                </a:lnTo>
                <a:lnTo>
                  <a:pt x="27364" y="7299"/>
                </a:lnTo>
                <a:lnTo>
                  <a:pt x="29902" y="8300"/>
                </a:lnTo>
                <a:lnTo>
                  <a:pt x="32442" y="9301"/>
                </a:lnTo>
                <a:lnTo>
                  <a:pt x="34905" y="10733"/>
                </a:lnTo>
                <a:lnTo>
                  <a:pt x="37290" y="12596"/>
                </a:lnTo>
                <a:lnTo>
                  <a:pt x="37706" y="12596"/>
                </a:lnTo>
                <a:lnTo>
                  <a:pt x="37706" y="3879"/>
                </a:lnTo>
                <a:lnTo>
                  <a:pt x="35570" y="2794"/>
                </a:lnTo>
                <a:lnTo>
                  <a:pt x="33219" y="1877"/>
                </a:lnTo>
                <a:lnTo>
                  <a:pt x="30652" y="1126"/>
                </a:lnTo>
                <a:lnTo>
                  <a:pt x="28085" y="375"/>
                </a:lnTo>
                <a:lnTo>
                  <a:pt x="25470" y="0"/>
                </a:lnTo>
                <a:lnTo>
                  <a:pt x="15954" y="0"/>
                </a:lnTo>
                <a:lnTo>
                  <a:pt x="10439" y="2168"/>
                </a:lnTo>
                <a:lnTo>
                  <a:pt x="6264" y="6507"/>
                </a:lnTo>
                <a:lnTo>
                  <a:pt x="2088" y="10845"/>
                </a:lnTo>
                <a:lnTo>
                  <a:pt x="0" y="16823"/>
                </a:lnTo>
                <a:lnTo>
                  <a:pt x="0" y="28530"/>
                </a:lnTo>
                <a:lnTo>
                  <a:pt x="555" y="32104"/>
                </a:lnTo>
                <a:lnTo>
                  <a:pt x="1664" y="35163"/>
                </a:lnTo>
                <a:lnTo>
                  <a:pt x="2775" y="38221"/>
                </a:lnTo>
                <a:lnTo>
                  <a:pt x="4343" y="40752"/>
                </a:lnTo>
                <a:lnTo>
                  <a:pt x="6368" y="42754"/>
                </a:lnTo>
                <a:lnTo>
                  <a:pt x="8366" y="44756"/>
                </a:lnTo>
                <a:lnTo>
                  <a:pt x="10765" y="46251"/>
                </a:lnTo>
                <a:lnTo>
                  <a:pt x="13567" y="47238"/>
                </a:lnTo>
                <a:lnTo>
                  <a:pt x="16370" y="48225"/>
                </a:lnTo>
                <a:lnTo>
                  <a:pt x="19449" y="48719"/>
                </a:lnTo>
                <a:lnTo>
                  <a:pt x="25442" y="48719"/>
                </a:lnTo>
                <a:lnTo>
                  <a:pt x="27932" y="48371"/>
                </a:lnTo>
                <a:lnTo>
                  <a:pt x="30277" y="47676"/>
                </a:lnTo>
                <a:lnTo>
                  <a:pt x="32622" y="46981"/>
                </a:lnTo>
                <a:lnTo>
                  <a:pt x="35098" y="46008"/>
                </a:lnTo>
                <a:lnTo>
                  <a:pt x="37706" y="44756"/>
                </a:lnTo>
                <a:lnTo>
                  <a:pt x="37706" y="36122"/>
                </a:lnTo>
                <a:lnTo>
                  <a:pt x="35916" y="37158"/>
                </a:lnTo>
                <a:lnTo>
                  <a:pt x="33919" y="38465"/>
                </a:lnTo>
                <a:lnTo>
                  <a:pt x="31713" y="39667"/>
                </a:lnTo>
                <a:lnTo>
                  <a:pt x="28939" y="40877"/>
                </a:lnTo>
                <a:lnTo>
                  <a:pt x="25664" y="41711"/>
                </a:lnTo>
                <a:lnTo>
                  <a:pt x="22474" y="41920"/>
                </a:lnTo>
                <a:lnTo>
                  <a:pt x="17924" y="41920"/>
                </a:lnTo>
                <a:lnTo>
                  <a:pt x="14393" y="40411"/>
                </a:lnTo>
                <a:lnTo>
                  <a:pt x="11882" y="37394"/>
                </a:lnTo>
                <a:lnTo>
                  <a:pt x="9371" y="34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658301" y="2265134"/>
            <a:ext cx="46725" cy="56789"/>
          </a:xfrm>
          <a:custGeom>
            <a:avLst/>
            <a:gdLst/>
            <a:ahLst/>
            <a:cxnLst/>
            <a:rect l="l" t="t" r="r" b="b"/>
            <a:pathLst>
              <a:path w="51398" h="64361">
                <a:moveTo>
                  <a:pt x="8572" y="36609"/>
                </a:moveTo>
                <a:lnTo>
                  <a:pt x="8572" y="28071"/>
                </a:lnTo>
                <a:lnTo>
                  <a:pt x="9107" y="24394"/>
                </a:lnTo>
                <a:lnTo>
                  <a:pt x="10175" y="21210"/>
                </a:lnTo>
                <a:lnTo>
                  <a:pt x="11243" y="18026"/>
                </a:lnTo>
                <a:lnTo>
                  <a:pt x="12734" y="15391"/>
                </a:lnTo>
                <a:lnTo>
                  <a:pt x="14649" y="13306"/>
                </a:lnTo>
                <a:lnTo>
                  <a:pt x="16619" y="11164"/>
                </a:lnTo>
                <a:lnTo>
                  <a:pt x="18860" y="9586"/>
                </a:lnTo>
                <a:lnTo>
                  <a:pt x="21370" y="8571"/>
                </a:lnTo>
                <a:lnTo>
                  <a:pt x="23881" y="7556"/>
                </a:lnTo>
                <a:lnTo>
                  <a:pt x="26705" y="7049"/>
                </a:lnTo>
                <a:lnTo>
                  <a:pt x="33669" y="7049"/>
                </a:lnTo>
                <a:lnTo>
                  <a:pt x="37261" y="7702"/>
                </a:lnTo>
                <a:lnTo>
                  <a:pt x="40619" y="9009"/>
                </a:lnTo>
                <a:lnTo>
                  <a:pt x="43976" y="10316"/>
                </a:lnTo>
                <a:lnTo>
                  <a:pt x="47361" y="12402"/>
                </a:lnTo>
                <a:lnTo>
                  <a:pt x="50774" y="15266"/>
                </a:lnTo>
                <a:lnTo>
                  <a:pt x="51398" y="15266"/>
                </a:lnTo>
                <a:lnTo>
                  <a:pt x="51398" y="5464"/>
                </a:lnTo>
                <a:lnTo>
                  <a:pt x="47347" y="3434"/>
                </a:lnTo>
                <a:lnTo>
                  <a:pt x="43664" y="2016"/>
                </a:lnTo>
                <a:lnTo>
                  <a:pt x="40349" y="1209"/>
                </a:lnTo>
                <a:lnTo>
                  <a:pt x="37032" y="403"/>
                </a:lnTo>
                <a:lnTo>
                  <a:pt x="33710" y="0"/>
                </a:lnTo>
                <a:lnTo>
                  <a:pt x="25830" y="0"/>
                </a:lnTo>
                <a:lnTo>
                  <a:pt x="21689" y="709"/>
                </a:lnTo>
                <a:lnTo>
                  <a:pt x="17957" y="2127"/>
                </a:lnTo>
                <a:lnTo>
                  <a:pt x="14226" y="3545"/>
                </a:lnTo>
                <a:lnTo>
                  <a:pt x="11042" y="5603"/>
                </a:lnTo>
                <a:lnTo>
                  <a:pt x="8407" y="8300"/>
                </a:lnTo>
                <a:lnTo>
                  <a:pt x="5687" y="11081"/>
                </a:lnTo>
                <a:lnTo>
                  <a:pt x="3606" y="14487"/>
                </a:lnTo>
                <a:lnTo>
                  <a:pt x="2164" y="18520"/>
                </a:lnTo>
                <a:lnTo>
                  <a:pt x="720" y="22552"/>
                </a:lnTo>
                <a:lnTo>
                  <a:pt x="0" y="27126"/>
                </a:lnTo>
                <a:lnTo>
                  <a:pt x="0" y="37637"/>
                </a:lnTo>
                <a:lnTo>
                  <a:pt x="749" y="42372"/>
                </a:lnTo>
                <a:lnTo>
                  <a:pt x="2247" y="46446"/>
                </a:lnTo>
                <a:lnTo>
                  <a:pt x="3745" y="50519"/>
                </a:lnTo>
                <a:lnTo>
                  <a:pt x="5826" y="53877"/>
                </a:lnTo>
                <a:lnTo>
                  <a:pt x="8489" y="56519"/>
                </a:lnTo>
                <a:lnTo>
                  <a:pt x="11209" y="59216"/>
                </a:lnTo>
                <a:lnTo>
                  <a:pt x="14406" y="61198"/>
                </a:lnTo>
                <a:lnTo>
                  <a:pt x="18082" y="62463"/>
                </a:lnTo>
                <a:lnTo>
                  <a:pt x="21759" y="63728"/>
                </a:lnTo>
                <a:lnTo>
                  <a:pt x="25845" y="64361"/>
                </a:lnTo>
                <a:lnTo>
                  <a:pt x="32725" y="64361"/>
                </a:lnTo>
                <a:lnTo>
                  <a:pt x="34910" y="64173"/>
                </a:lnTo>
                <a:lnTo>
                  <a:pt x="36893" y="63798"/>
                </a:lnTo>
                <a:lnTo>
                  <a:pt x="38878" y="63422"/>
                </a:lnTo>
                <a:lnTo>
                  <a:pt x="40716" y="62970"/>
                </a:lnTo>
                <a:lnTo>
                  <a:pt x="42409" y="62442"/>
                </a:lnTo>
                <a:lnTo>
                  <a:pt x="44406" y="61802"/>
                </a:lnTo>
                <a:lnTo>
                  <a:pt x="46022" y="61191"/>
                </a:lnTo>
                <a:lnTo>
                  <a:pt x="48492" y="60023"/>
                </a:lnTo>
                <a:lnTo>
                  <a:pt x="51398" y="58730"/>
                </a:lnTo>
                <a:lnTo>
                  <a:pt x="51398" y="49053"/>
                </a:lnTo>
                <a:lnTo>
                  <a:pt x="50816" y="49053"/>
                </a:lnTo>
                <a:lnTo>
                  <a:pt x="47791" y="51778"/>
                </a:lnTo>
                <a:lnTo>
                  <a:pt x="44545" y="53822"/>
                </a:lnTo>
                <a:lnTo>
                  <a:pt x="41077" y="55184"/>
                </a:lnTo>
                <a:lnTo>
                  <a:pt x="37608" y="56547"/>
                </a:lnTo>
                <a:lnTo>
                  <a:pt x="33891" y="57228"/>
                </a:lnTo>
                <a:lnTo>
                  <a:pt x="27037" y="57228"/>
                </a:lnTo>
                <a:lnTo>
                  <a:pt x="24298" y="56734"/>
                </a:lnTo>
                <a:lnTo>
                  <a:pt x="21703" y="55747"/>
                </a:lnTo>
                <a:lnTo>
                  <a:pt x="19109" y="54760"/>
                </a:lnTo>
                <a:lnTo>
                  <a:pt x="16841" y="53238"/>
                </a:lnTo>
                <a:lnTo>
                  <a:pt x="14899" y="51180"/>
                </a:lnTo>
                <a:lnTo>
                  <a:pt x="13040" y="49205"/>
                </a:lnTo>
                <a:lnTo>
                  <a:pt x="11520" y="46647"/>
                </a:lnTo>
                <a:lnTo>
                  <a:pt x="10341" y="43505"/>
                </a:lnTo>
                <a:lnTo>
                  <a:pt x="9163" y="40363"/>
                </a:lnTo>
                <a:lnTo>
                  <a:pt x="8572" y="36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719874" y="2309452"/>
            <a:ext cx="5133" cy="12618"/>
          </a:xfrm>
          <a:custGeom>
            <a:avLst/>
            <a:gdLst/>
            <a:ahLst/>
            <a:cxnLst/>
            <a:rect l="l" t="t" r="r" b="b"/>
            <a:pathLst>
              <a:path w="5646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6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711462" y="2278678"/>
            <a:ext cx="39008" cy="43392"/>
          </a:xfrm>
          <a:custGeom>
            <a:avLst/>
            <a:gdLst/>
            <a:ahLst/>
            <a:cxnLst/>
            <a:rect l="l" t="t" r="r" b="b"/>
            <a:pathLst>
              <a:path w="42909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3" y="34877"/>
                </a:lnTo>
                <a:lnTo>
                  <a:pt x="8074" y="30449"/>
                </a:lnTo>
                <a:lnTo>
                  <a:pt x="8074" y="18575"/>
                </a:lnTo>
                <a:lnTo>
                  <a:pt x="9246" y="14091"/>
                </a:lnTo>
                <a:lnTo>
                  <a:pt x="11591" y="11157"/>
                </a:lnTo>
                <a:lnTo>
                  <a:pt x="13935" y="8224"/>
                </a:lnTo>
                <a:lnTo>
                  <a:pt x="17230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7" y="11157"/>
                </a:lnTo>
                <a:lnTo>
                  <a:pt x="33655" y="14091"/>
                </a:lnTo>
                <a:lnTo>
                  <a:pt x="34834" y="18575"/>
                </a:lnTo>
                <a:lnTo>
                  <a:pt x="34834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4" y="40926"/>
                </a:lnTo>
                <a:lnTo>
                  <a:pt x="25637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9" y="49178"/>
                </a:lnTo>
                <a:lnTo>
                  <a:pt x="27995" y="49178"/>
                </a:lnTo>
                <a:lnTo>
                  <a:pt x="33198" y="46981"/>
                </a:lnTo>
                <a:lnTo>
                  <a:pt x="37082" y="42587"/>
                </a:lnTo>
                <a:lnTo>
                  <a:pt x="40966" y="38194"/>
                </a:lnTo>
                <a:lnTo>
                  <a:pt x="42909" y="32201"/>
                </a:lnTo>
                <a:lnTo>
                  <a:pt x="42909" y="17018"/>
                </a:lnTo>
                <a:lnTo>
                  <a:pt x="40966" y="11018"/>
                </a:lnTo>
                <a:lnTo>
                  <a:pt x="37082" y="6611"/>
                </a:lnTo>
                <a:lnTo>
                  <a:pt x="33198" y="2203"/>
                </a:lnTo>
                <a:lnTo>
                  <a:pt x="27995" y="0"/>
                </a:lnTo>
                <a:lnTo>
                  <a:pt x="14899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760574" y="2279819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3" y="46591"/>
                </a:lnTo>
                <a:lnTo>
                  <a:pt x="7823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5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6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0" y="2606"/>
                </a:lnTo>
                <a:lnTo>
                  <a:pt x="10931" y="4379"/>
                </a:lnTo>
                <a:lnTo>
                  <a:pt x="7823" y="6882"/>
                </a:lnTo>
                <a:lnTo>
                  <a:pt x="78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791937" y="2279819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6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5" y="7758"/>
                </a:lnTo>
                <a:lnTo>
                  <a:pt x="24104" y="7820"/>
                </a:lnTo>
                <a:lnTo>
                  <a:pt x="26296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1" y="34"/>
                </a:lnTo>
                <a:lnTo>
                  <a:pt x="20837" y="0"/>
                </a:lnTo>
                <a:lnTo>
                  <a:pt x="18416" y="521"/>
                </a:lnTo>
                <a:lnTo>
                  <a:pt x="16044" y="1564"/>
                </a:lnTo>
                <a:lnTo>
                  <a:pt x="13672" y="2606"/>
                </a:lnTo>
                <a:lnTo>
                  <a:pt x="10932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829738" y="2278678"/>
            <a:ext cx="11117" cy="8980"/>
          </a:xfrm>
          <a:custGeom>
            <a:avLst/>
            <a:gdLst/>
            <a:ahLst/>
            <a:cxnLst/>
            <a:rect l="l" t="t" r="r" b="b"/>
            <a:pathLst>
              <a:path w="12229" h="10177">
                <a:moveTo>
                  <a:pt x="5459" y="0"/>
                </a:moveTo>
                <a:lnTo>
                  <a:pt x="0" y="2238"/>
                </a:lnTo>
                <a:lnTo>
                  <a:pt x="1804" y="10177"/>
                </a:lnTo>
                <a:lnTo>
                  <a:pt x="4286" y="7702"/>
                </a:lnTo>
                <a:lnTo>
                  <a:pt x="7623" y="6465"/>
                </a:lnTo>
                <a:lnTo>
                  <a:pt x="12229" y="0"/>
                </a:lnTo>
                <a:lnTo>
                  <a:pt x="54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820311" y="2278678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3" y="38506"/>
                </a:moveTo>
                <a:lnTo>
                  <a:pt x="6493" y="42692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8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7" y="47092"/>
                </a:lnTo>
                <a:lnTo>
                  <a:pt x="38649" y="46161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8" y="37721"/>
                </a:lnTo>
                <a:lnTo>
                  <a:pt x="37227" y="38965"/>
                </a:lnTo>
                <a:lnTo>
                  <a:pt x="34022" y="40231"/>
                </a:lnTo>
                <a:lnTo>
                  <a:pt x="30817" y="41496"/>
                </a:lnTo>
                <a:lnTo>
                  <a:pt x="27634" y="42128"/>
                </a:lnTo>
                <a:lnTo>
                  <a:pt x="22084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7"/>
                </a:lnTo>
                <a:lnTo>
                  <a:pt x="9238" y="32889"/>
                </a:lnTo>
                <a:lnTo>
                  <a:pt x="8379" y="30762"/>
                </a:lnTo>
                <a:lnTo>
                  <a:pt x="7948" y="28266"/>
                </a:lnTo>
                <a:lnTo>
                  <a:pt x="7948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8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4" y="6465"/>
                </a:lnTo>
                <a:lnTo>
                  <a:pt x="29444" y="7591"/>
                </a:lnTo>
                <a:lnTo>
                  <a:pt x="31483" y="9843"/>
                </a:lnTo>
                <a:lnTo>
                  <a:pt x="33524" y="12096"/>
                </a:lnTo>
                <a:lnTo>
                  <a:pt x="34556" y="15280"/>
                </a:lnTo>
                <a:lnTo>
                  <a:pt x="34584" y="19395"/>
                </a:lnTo>
                <a:lnTo>
                  <a:pt x="7948" y="19395"/>
                </a:lnTo>
                <a:lnTo>
                  <a:pt x="8281" y="15725"/>
                </a:lnTo>
                <a:lnTo>
                  <a:pt x="9689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3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903511" y="2268005"/>
            <a:ext cx="26598" cy="53734"/>
          </a:xfrm>
          <a:custGeom>
            <a:avLst/>
            <a:gdLst/>
            <a:ahLst/>
            <a:cxnLst/>
            <a:rect l="l" t="t" r="r" b="b"/>
            <a:pathLst>
              <a:path w="29258" h="60899">
                <a:moveTo>
                  <a:pt x="13110" y="13389"/>
                </a:moveTo>
                <a:lnTo>
                  <a:pt x="13110" y="0"/>
                </a:lnTo>
                <a:lnTo>
                  <a:pt x="5286" y="0"/>
                </a:lnTo>
                <a:lnTo>
                  <a:pt x="5286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6" y="19979"/>
                </a:lnTo>
                <a:lnTo>
                  <a:pt x="5286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9" y="59619"/>
                </a:lnTo>
                <a:lnTo>
                  <a:pt x="15066" y="60899"/>
                </a:lnTo>
                <a:lnTo>
                  <a:pt x="19810" y="60899"/>
                </a:lnTo>
                <a:lnTo>
                  <a:pt x="22717" y="60773"/>
                </a:lnTo>
                <a:lnTo>
                  <a:pt x="24451" y="60523"/>
                </a:lnTo>
                <a:lnTo>
                  <a:pt x="26185" y="60273"/>
                </a:lnTo>
                <a:lnTo>
                  <a:pt x="29258" y="59564"/>
                </a:lnTo>
                <a:lnTo>
                  <a:pt x="29258" y="52515"/>
                </a:lnTo>
                <a:lnTo>
                  <a:pt x="27232" y="53078"/>
                </a:lnTo>
                <a:lnTo>
                  <a:pt x="24457" y="53828"/>
                </a:lnTo>
                <a:lnTo>
                  <a:pt x="21850" y="54016"/>
                </a:lnTo>
                <a:lnTo>
                  <a:pt x="19658" y="54016"/>
                </a:lnTo>
                <a:lnTo>
                  <a:pt x="18028" y="53759"/>
                </a:lnTo>
                <a:lnTo>
                  <a:pt x="15891" y="52730"/>
                </a:lnTo>
                <a:lnTo>
                  <a:pt x="14442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10" y="19979"/>
                </a:lnTo>
                <a:lnTo>
                  <a:pt x="29258" y="19979"/>
                </a:lnTo>
                <a:lnTo>
                  <a:pt x="29258" y="13389"/>
                </a:lnTo>
                <a:lnTo>
                  <a:pt x="13110" y="1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944122" y="2278678"/>
            <a:ext cx="11117" cy="8980"/>
          </a:xfrm>
          <a:custGeom>
            <a:avLst/>
            <a:gdLst/>
            <a:ahLst/>
            <a:cxnLst/>
            <a:rect l="l" t="t" r="r" b="b"/>
            <a:pathLst>
              <a:path w="12229" h="10177">
                <a:moveTo>
                  <a:pt x="5459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7" y="7702"/>
                </a:lnTo>
                <a:lnTo>
                  <a:pt x="7623" y="6465"/>
                </a:lnTo>
                <a:lnTo>
                  <a:pt x="12229" y="0"/>
                </a:lnTo>
                <a:lnTo>
                  <a:pt x="54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934694" y="2278678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3" y="38506"/>
                </a:moveTo>
                <a:lnTo>
                  <a:pt x="6491" y="42692"/>
                </a:lnTo>
                <a:lnTo>
                  <a:pt x="10821" y="46877"/>
                </a:lnTo>
                <a:lnTo>
                  <a:pt x="16841" y="48969"/>
                </a:lnTo>
                <a:lnTo>
                  <a:pt x="27578" y="48969"/>
                </a:lnTo>
                <a:lnTo>
                  <a:pt x="30463" y="48594"/>
                </a:lnTo>
                <a:lnTo>
                  <a:pt x="33211" y="47843"/>
                </a:lnTo>
                <a:lnTo>
                  <a:pt x="35957" y="47092"/>
                </a:lnTo>
                <a:lnTo>
                  <a:pt x="38649" y="46161"/>
                </a:lnTo>
                <a:lnTo>
                  <a:pt x="41284" y="45048"/>
                </a:lnTo>
                <a:lnTo>
                  <a:pt x="41284" y="36497"/>
                </a:lnTo>
                <a:lnTo>
                  <a:pt x="39508" y="37721"/>
                </a:lnTo>
                <a:lnTo>
                  <a:pt x="37227" y="38965"/>
                </a:lnTo>
                <a:lnTo>
                  <a:pt x="34022" y="40231"/>
                </a:lnTo>
                <a:lnTo>
                  <a:pt x="30818" y="41496"/>
                </a:lnTo>
                <a:lnTo>
                  <a:pt x="27633" y="42128"/>
                </a:lnTo>
                <a:lnTo>
                  <a:pt x="22084" y="42128"/>
                </a:lnTo>
                <a:lnTo>
                  <a:pt x="19899" y="41795"/>
                </a:lnTo>
                <a:lnTo>
                  <a:pt x="17916" y="41127"/>
                </a:lnTo>
                <a:lnTo>
                  <a:pt x="15933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8" y="35017"/>
                </a:lnTo>
                <a:lnTo>
                  <a:pt x="9238" y="32889"/>
                </a:lnTo>
                <a:lnTo>
                  <a:pt x="8378" y="30762"/>
                </a:lnTo>
                <a:lnTo>
                  <a:pt x="7948" y="28266"/>
                </a:lnTo>
                <a:lnTo>
                  <a:pt x="7948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6"/>
                </a:lnTo>
                <a:lnTo>
                  <a:pt x="33703" y="1835"/>
                </a:lnTo>
                <a:lnTo>
                  <a:pt x="28868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3" y="6465"/>
                </a:lnTo>
                <a:lnTo>
                  <a:pt x="29444" y="7591"/>
                </a:lnTo>
                <a:lnTo>
                  <a:pt x="31483" y="9844"/>
                </a:lnTo>
                <a:lnTo>
                  <a:pt x="33523" y="12096"/>
                </a:lnTo>
                <a:lnTo>
                  <a:pt x="34556" y="15280"/>
                </a:lnTo>
                <a:lnTo>
                  <a:pt x="34584" y="19396"/>
                </a:lnTo>
                <a:lnTo>
                  <a:pt x="7948" y="19395"/>
                </a:lnTo>
                <a:lnTo>
                  <a:pt x="8281" y="15725"/>
                </a:lnTo>
                <a:lnTo>
                  <a:pt x="9689" y="12652"/>
                </a:lnTo>
                <a:lnTo>
                  <a:pt x="12172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3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990806" y="2263662"/>
            <a:ext cx="27278" cy="58408"/>
          </a:xfrm>
          <a:custGeom>
            <a:avLst/>
            <a:gdLst/>
            <a:ahLst/>
            <a:cxnLst/>
            <a:rect l="l" t="t" r="r" b="b"/>
            <a:pathLst>
              <a:path w="30006" h="66196">
                <a:moveTo>
                  <a:pt x="4910" y="58730"/>
                </a:moveTo>
                <a:lnTo>
                  <a:pt x="1887" y="57291"/>
                </a:lnTo>
                <a:lnTo>
                  <a:pt x="0" y="54412"/>
                </a:lnTo>
                <a:lnTo>
                  <a:pt x="1651" y="66196"/>
                </a:lnTo>
                <a:lnTo>
                  <a:pt x="10057" y="66196"/>
                </a:lnTo>
                <a:lnTo>
                  <a:pt x="12707" y="65654"/>
                </a:lnTo>
                <a:lnTo>
                  <a:pt x="15149" y="64569"/>
                </a:lnTo>
                <a:lnTo>
                  <a:pt x="17590" y="63485"/>
                </a:lnTo>
                <a:lnTo>
                  <a:pt x="19935" y="61969"/>
                </a:lnTo>
                <a:lnTo>
                  <a:pt x="22182" y="60023"/>
                </a:lnTo>
                <a:lnTo>
                  <a:pt x="22182" y="64903"/>
                </a:lnTo>
                <a:lnTo>
                  <a:pt x="30006" y="64903"/>
                </a:lnTo>
                <a:lnTo>
                  <a:pt x="30006" y="0"/>
                </a:lnTo>
                <a:lnTo>
                  <a:pt x="22182" y="0"/>
                </a:lnTo>
                <a:lnTo>
                  <a:pt x="22182" y="20188"/>
                </a:lnTo>
                <a:lnTo>
                  <a:pt x="20102" y="19103"/>
                </a:lnTo>
                <a:lnTo>
                  <a:pt x="18118" y="18304"/>
                </a:lnTo>
                <a:lnTo>
                  <a:pt x="16231" y="17790"/>
                </a:lnTo>
                <a:lnTo>
                  <a:pt x="14344" y="17275"/>
                </a:lnTo>
                <a:lnTo>
                  <a:pt x="12179" y="17018"/>
                </a:lnTo>
                <a:lnTo>
                  <a:pt x="13040" y="24192"/>
                </a:lnTo>
                <a:lnTo>
                  <a:pt x="14858" y="24373"/>
                </a:lnTo>
                <a:lnTo>
                  <a:pt x="16522" y="24735"/>
                </a:lnTo>
                <a:lnTo>
                  <a:pt x="18186" y="25096"/>
                </a:lnTo>
                <a:lnTo>
                  <a:pt x="20074" y="25750"/>
                </a:lnTo>
                <a:lnTo>
                  <a:pt x="22182" y="26695"/>
                </a:lnTo>
                <a:lnTo>
                  <a:pt x="22182" y="53432"/>
                </a:lnTo>
                <a:lnTo>
                  <a:pt x="20213" y="54989"/>
                </a:lnTo>
                <a:lnTo>
                  <a:pt x="18090" y="56262"/>
                </a:lnTo>
                <a:lnTo>
                  <a:pt x="15814" y="57249"/>
                </a:lnTo>
                <a:lnTo>
                  <a:pt x="13539" y="58236"/>
                </a:lnTo>
                <a:lnTo>
                  <a:pt x="11292" y="58730"/>
                </a:lnTo>
                <a:lnTo>
                  <a:pt x="4910" y="58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980892" y="2278678"/>
            <a:ext cx="21768" cy="43392"/>
          </a:xfrm>
          <a:custGeom>
            <a:avLst/>
            <a:gdLst/>
            <a:ahLst/>
            <a:cxnLst/>
            <a:rect l="l" t="t" r="r" b="b"/>
            <a:pathLst>
              <a:path w="23945" h="49178">
                <a:moveTo>
                  <a:pt x="1630" y="38472"/>
                </a:moveTo>
                <a:lnTo>
                  <a:pt x="4890" y="42754"/>
                </a:lnTo>
                <a:lnTo>
                  <a:pt x="8150" y="47036"/>
                </a:lnTo>
                <a:lnTo>
                  <a:pt x="12555" y="49178"/>
                </a:lnTo>
                <a:lnTo>
                  <a:pt x="10904" y="37394"/>
                </a:lnTo>
                <a:lnTo>
                  <a:pt x="9017" y="34516"/>
                </a:lnTo>
                <a:lnTo>
                  <a:pt x="8074" y="30310"/>
                </a:lnTo>
                <a:lnTo>
                  <a:pt x="8074" y="19159"/>
                </a:lnTo>
                <a:lnTo>
                  <a:pt x="9295" y="14821"/>
                </a:lnTo>
                <a:lnTo>
                  <a:pt x="11737" y="11762"/>
                </a:lnTo>
                <a:lnTo>
                  <a:pt x="14177" y="8703"/>
                </a:lnTo>
                <a:lnTo>
                  <a:pt x="17590" y="7174"/>
                </a:lnTo>
                <a:lnTo>
                  <a:pt x="23945" y="7174"/>
                </a:lnTo>
                <a:lnTo>
                  <a:pt x="23084" y="0"/>
                </a:lnTo>
                <a:lnTo>
                  <a:pt x="17952" y="0"/>
                </a:lnTo>
                <a:lnTo>
                  <a:pt x="15350" y="556"/>
                </a:lnTo>
                <a:lnTo>
                  <a:pt x="12840" y="1668"/>
                </a:lnTo>
                <a:lnTo>
                  <a:pt x="10328" y="2780"/>
                </a:lnTo>
                <a:lnTo>
                  <a:pt x="8129" y="4393"/>
                </a:lnTo>
                <a:lnTo>
                  <a:pt x="6242" y="6507"/>
                </a:lnTo>
                <a:lnTo>
                  <a:pt x="4329" y="8676"/>
                </a:lnTo>
                <a:lnTo>
                  <a:pt x="2809" y="11303"/>
                </a:lnTo>
                <a:lnTo>
                  <a:pt x="1685" y="14390"/>
                </a:lnTo>
                <a:lnTo>
                  <a:pt x="562" y="17477"/>
                </a:lnTo>
                <a:lnTo>
                  <a:pt x="0" y="20994"/>
                </a:lnTo>
                <a:lnTo>
                  <a:pt x="0" y="32535"/>
                </a:lnTo>
                <a:lnTo>
                  <a:pt x="1630" y="38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053176" y="2263294"/>
            <a:ext cx="27165" cy="57635"/>
          </a:xfrm>
          <a:custGeom>
            <a:avLst/>
            <a:gdLst/>
            <a:ahLst/>
            <a:cxnLst/>
            <a:rect l="l" t="t" r="r" b="b"/>
            <a:pathLst>
              <a:path w="29882" h="65320">
                <a:moveTo>
                  <a:pt x="26968" y="25319"/>
                </a:moveTo>
                <a:lnTo>
                  <a:pt x="26968" y="18728"/>
                </a:lnTo>
                <a:lnTo>
                  <a:pt x="12859" y="18728"/>
                </a:lnTo>
                <a:lnTo>
                  <a:pt x="12859" y="13250"/>
                </a:lnTo>
                <a:lnTo>
                  <a:pt x="13616" y="10560"/>
                </a:lnTo>
                <a:lnTo>
                  <a:pt x="16640" y="7584"/>
                </a:lnTo>
                <a:lnTo>
                  <a:pt x="19074" y="6840"/>
                </a:lnTo>
                <a:lnTo>
                  <a:pt x="22431" y="6840"/>
                </a:lnTo>
                <a:lnTo>
                  <a:pt x="24706" y="6972"/>
                </a:lnTo>
                <a:lnTo>
                  <a:pt x="27481" y="7501"/>
                </a:lnTo>
                <a:lnTo>
                  <a:pt x="29882" y="8008"/>
                </a:lnTo>
                <a:lnTo>
                  <a:pt x="29882" y="834"/>
                </a:lnTo>
                <a:lnTo>
                  <a:pt x="28716" y="611"/>
                </a:lnTo>
                <a:lnTo>
                  <a:pt x="26031" y="250"/>
                </a:lnTo>
                <a:lnTo>
                  <a:pt x="23056" y="0"/>
                </a:lnTo>
                <a:lnTo>
                  <a:pt x="16119" y="0"/>
                </a:lnTo>
                <a:lnTo>
                  <a:pt x="12152" y="1480"/>
                </a:lnTo>
                <a:lnTo>
                  <a:pt x="9405" y="4442"/>
                </a:lnTo>
                <a:lnTo>
                  <a:pt x="6658" y="7403"/>
                </a:lnTo>
                <a:lnTo>
                  <a:pt x="5285" y="11651"/>
                </a:lnTo>
                <a:lnTo>
                  <a:pt x="5285" y="18728"/>
                </a:lnTo>
                <a:lnTo>
                  <a:pt x="0" y="18728"/>
                </a:lnTo>
                <a:lnTo>
                  <a:pt x="0" y="25319"/>
                </a:lnTo>
                <a:lnTo>
                  <a:pt x="5285" y="25319"/>
                </a:lnTo>
                <a:lnTo>
                  <a:pt x="5285" y="65320"/>
                </a:lnTo>
                <a:lnTo>
                  <a:pt x="13108" y="65320"/>
                </a:lnTo>
                <a:lnTo>
                  <a:pt x="13108" y="25319"/>
                </a:lnTo>
                <a:lnTo>
                  <a:pt x="26968" y="25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088854" y="2309452"/>
            <a:ext cx="5132" cy="12618"/>
          </a:xfrm>
          <a:custGeom>
            <a:avLst/>
            <a:gdLst/>
            <a:ahLst/>
            <a:cxnLst/>
            <a:rect l="l" t="t" r="r" b="b"/>
            <a:pathLst>
              <a:path w="5645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5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080442" y="2278678"/>
            <a:ext cx="39007" cy="43392"/>
          </a:xfrm>
          <a:custGeom>
            <a:avLst/>
            <a:gdLst/>
            <a:ahLst/>
            <a:cxnLst/>
            <a:rect l="l" t="t" r="r" b="b"/>
            <a:pathLst>
              <a:path w="42908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2" y="34877"/>
                </a:lnTo>
                <a:lnTo>
                  <a:pt x="8074" y="30449"/>
                </a:lnTo>
                <a:lnTo>
                  <a:pt x="8074" y="18575"/>
                </a:lnTo>
                <a:lnTo>
                  <a:pt x="9246" y="14091"/>
                </a:lnTo>
                <a:lnTo>
                  <a:pt x="11590" y="11157"/>
                </a:lnTo>
                <a:lnTo>
                  <a:pt x="13935" y="8224"/>
                </a:lnTo>
                <a:lnTo>
                  <a:pt x="17229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6" y="11157"/>
                </a:lnTo>
                <a:lnTo>
                  <a:pt x="33655" y="14091"/>
                </a:lnTo>
                <a:lnTo>
                  <a:pt x="34833" y="18575"/>
                </a:lnTo>
                <a:lnTo>
                  <a:pt x="34833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4" y="40926"/>
                </a:lnTo>
                <a:lnTo>
                  <a:pt x="25636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8" y="49178"/>
                </a:lnTo>
                <a:lnTo>
                  <a:pt x="27995" y="49178"/>
                </a:lnTo>
                <a:lnTo>
                  <a:pt x="33197" y="46981"/>
                </a:lnTo>
                <a:lnTo>
                  <a:pt x="37081" y="42587"/>
                </a:lnTo>
                <a:lnTo>
                  <a:pt x="40965" y="38194"/>
                </a:lnTo>
                <a:lnTo>
                  <a:pt x="42908" y="32201"/>
                </a:lnTo>
                <a:lnTo>
                  <a:pt x="42908" y="17018"/>
                </a:lnTo>
                <a:lnTo>
                  <a:pt x="40965" y="11018"/>
                </a:lnTo>
                <a:lnTo>
                  <a:pt x="37081" y="6611"/>
                </a:lnTo>
                <a:lnTo>
                  <a:pt x="33197" y="2203"/>
                </a:lnTo>
                <a:lnTo>
                  <a:pt x="27995" y="0"/>
                </a:lnTo>
                <a:lnTo>
                  <a:pt x="14898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129553" y="2279819"/>
            <a:ext cx="26371" cy="41110"/>
          </a:xfrm>
          <a:custGeom>
            <a:avLst/>
            <a:gdLst/>
            <a:ahLst/>
            <a:cxnLst/>
            <a:rect l="l" t="t" r="r" b="b"/>
            <a:pathLst>
              <a:path w="29008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5" y="7758"/>
                </a:lnTo>
                <a:lnTo>
                  <a:pt x="24104" y="7820"/>
                </a:lnTo>
                <a:lnTo>
                  <a:pt x="26296" y="8071"/>
                </a:lnTo>
                <a:lnTo>
                  <a:pt x="29008" y="8550"/>
                </a:lnTo>
                <a:lnTo>
                  <a:pt x="29008" y="500"/>
                </a:lnTo>
                <a:lnTo>
                  <a:pt x="27787" y="305"/>
                </a:lnTo>
                <a:lnTo>
                  <a:pt x="25651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227820" y="2295792"/>
            <a:ext cx="5120" cy="10648"/>
          </a:xfrm>
          <a:custGeom>
            <a:avLst/>
            <a:gdLst/>
            <a:ahLst/>
            <a:cxnLst/>
            <a:rect l="l" t="t" r="r" b="b"/>
            <a:pathLst>
              <a:path w="5632" h="12068">
                <a:moveTo>
                  <a:pt x="2803" y="1251"/>
                </a:moveTo>
                <a:lnTo>
                  <a:pt x="0" y="2502"/>
                </a:lnTo>
                <a:lnTo>
                  <a:pt x="2136" y="12068"/>
                </a:lnTo>
                <a:lnTo>
                  <a:pt x="2830" y="10212"/>
                </a:lnTo>
                <a:lnTo>
                  <a:pt x="5632" y="0"/>
                </a:lnTo>
                <a:lnTo>
                  <a:pt x="2803" y="12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310353" y="2263662"/>
            <a:ext cx="35337" cy="57267"/>
          </a:xfrm>
          <a:custGeom>
            <a:avLst/>
            <a:gdLst/>
            <a:ahLst/>
            <a:cxnLst/>
            <a:rect l="l" t="t" r="r" b="b"/>
            <a:pathLst>
              <a:path w="38871" h="64903">
                <a:moveTo>
                  <a:pt x="32281" y="18533"/>
                </a:moveTo>
                <a:lnTo>
                  <a:pt x="28452" y="17018"/>
                </a:lnTo>
                <a:lnTo>
                  <a:pt x="20683" y="17018"/>
                </a:lnTo>
                <a:lnTo>
                  <a:pt x="18006" y="17588"/>
                </a:lnTo>
                <a:lnTo>
                  <a:pt x="15399" y="18728"/>
                </a:lnTo>
                <a:lnTo>
                  <a:pt x="12790" y="19868"/>
                </a:lnTo>
                <a:lnTo>
                  <a:pt x="10265" y="21453"/>
                </a:lnTo>
                <a:lnTo>
                  <a:pt x="7824" y="23483"/>
                </a:lnTo>
                <a:lnTo>
                  <a:pt x="7824" y="0"/>
                </a:lnTo>
                <a:lnTo>
                  <a:pt x="0" y="0"/>
                </a:lnTo>
                <a:lnTo>
                  <a:pt x="0" y="64903"/>
                </a:lnTo>
                <a:lnTo>
                  <a:pt x="7824" y="64903"/>
                </a:lnTo>
                <a:lnTo>
                  <a:pt x="7824" y="30115"/>
                </a:lnTo>
                <a:lnTo>
                  <a:pt x="9960" y="28475"/>
                </a:lnTo>
                <a:lnTo>
                  <a:pt x="12193" y="27126"/>
                </a:lnTo>
                <a:lnTo>
                  <a:pt x="14524" y="26069"/>
                </a:lnTo>
                <a:lnTo>
                  <a:pt x="16854" y="25013"/>
                </a:lnTo>
                <a:lnTo>
                  <a:pt x="19088" y="24484"/>
                </a:lnTo>
                <a:lnTo>
                  <a:pt x="23306" y="24484"/>
                </a:lnTo>
                <a:lnTo>
                  <a:pt x="24998" y="24769"/>
                </a:lnTo>
                <a:lnTo>
                  <a:pt x="27605" y="25909"/>
                </a:lnTo>
                <a:lnTo>
                  <a:pt x="29298" y="27946"/>
                </a:lnTo>
                <a:lnTo>
                  <a:pt x="30422" y="30470"/>
                </a:lnTo>
                <a:lnTo>
                  <a:pt x="30672" y="32347"/>
                </a:lnTo>
                <a:lnTo>
                  <a:pt x="30921" y="34224"/>
                </a:lnTo>
                <a:lnTo>
                  <a:pt x="31046" y="36233"/>
                </a:lnTo>
                <a:lnTo>
                  <a:pt x="31046" y="64903"/>
                </a:lnTo>
                <a:lnTo>
                  <a:pt x="38871" y="64903"/>
                </a:lnTo>
                <a:lnTo>
                  <a:pt x="38871" y="28961"/>
                </a:lnTo>
                <a:lnTo>
                  <a:pt x="37553" y="24596"/>
                </a:lnTo>
                <a:lnTo>
                  <a:pt x="34918" y="21565"/>
                </a:lnTo>
                <a:lnTo>
                  <a:pt x="32281" y="18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268773" y="2278825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6" y="6632"/>
                </a:lnTo>
                <a:lnTo>
                  <a:pt x="21141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8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3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4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1" y="31116"/>
                </a:lnTo>
                <a:lnTo>
                  <a:pt x="28341" y="33452"/>
                </a:lnTo>
                <a:lnTo>
                  <a:pt x="28341" y="37679"/>
                </a:lnTo>
                <a:lnTo>
                  <a:pt x="27370" y="39431"/>
                </a:lnTo>
                <a:lnTo>
                  <a:pt x="25427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1" y="39466"/>
                </a:lnTo>
                <a:lnTo>
                  <a:pt x="2884" y="37985"/>
                </a:lnTo>
                <a:lnTo>
                  <a:pt x="415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1" y="48434"/>
                </a:lnTo>
                <a:lnTo>
                  <a:pt x="13248" y="48844"/>
                </a:lnTo>
                <a:lnTo>
                  <a:pt x="22764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1" y="21815"/>
                </a:lnTo>
                <a:lnTo>
                  <a:pt x="22286" y="21231"/>
                </a:lnTo>
                <a:lnTo>
                  <a:pt x="20496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39" y="19284"/>
                </a:lnTo>
                <a:lnTo>
                  <a:pt x="11153" y="18492"/>
                </a:lnTo>
                <a:lnTo>
                  <a:pt x="9987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222423" y="2278825"/>
            <a:ext cx="35905" cy="43245"/>
          </a:xfrm>
          <a:custGeom>
            <a:avLst/>
            <a:gdLst/>
            <a:ahLst/>
            <a:cxnLst/>
            <a:rect l="l" t="t" r="r" b="b"/>
            <a:pathLst>
              <a:path w="39495" h="49011">
                <a:moveTo>
                  <a:pt x="8074" y="31297"/>
                </a:moveTo>
                <a:lnTo>
                  <a:pt x="5937" y="21731"/>
                </a:lnTo>
                <a:lnTo>
                  <a:pt x="3780" y="23448"/>
                </a:lnTo>
                <a:lnTo>
                  <a:pt x="2268" y="25631"/>
                </a:lnTo>
                <a:lnTo>
                  <a:pt x="756" y="27814"/>
                </a:lnTo>
                <a:lnTo>
                  <a:pt x="0" y="30672"/>
                </a:lnTo>
                <a:lnTo>
                  <a:pt x="0" y="38513"/>
                </a:lnTo>
                <a:lnTo>
                  <a:pt x="1456" y="42059"/>
                </a:lnTo>
                <a:lnTo>
                  <a:pt x="4369" y="44840"/>
                </a:lnTo>
                <a:lnTo>
                  <a:pt x="7283" y="47620"/>
                </a:lnTo>
                <a:lnTo>
                  <a:pt x="10835" y="49011"/>
                </a:lnTo>
                <a:lnTo>
                  <a:pt x="17299" y="49011"/>
                </a:lnTo>
                <a:lnTo>
                  <a:pt x="19282" y="48795"/>
                </a:lnTo>
                <a:lnTo>
                  <a:pt x="20975" y="48364"/>
                </a:lnTo>
                <a:lnTo>
                  <a:pt x="22668" y="47933"/>
                </a:lnTo>
                <a:lnTo>
                  <a:pt x="24166" y="47398"/>
                </a:lnTo>
                <a:lnTo>
                  <a:pt x="26580" y="46258"/>
                </a:lnTo>
                <a:lnTo>
                  <a:pt x="28904" y="44735"/>
                </a:lnTo>
                <a:lnTo>
                  <a:pt x="31713" y="42754"/>
                </a:lnTo>
                <a:lnTo>
                  <a:pt x="31713" y="47718"/>
                </a:lnTo>
                <a:lnTo>
                  <a:pt x="39495" y="47718"/>
                </a:lnTo>
                <a:lnTo>
                  <a:pt x="39495" y="13097"/>
                </a:lnTo>
                <a:lnTo>
                  <a:pt x="39038" y="10580"/>
                </a:lnTo>
                <a:lnTo>
                  <a:pt x="38121" y="8550"/>
                </a:lnTo>
                <a:lnTo>
                  <a:pt x="37207" y="6520"/>
                </a:lnTo>
                <a:lnTo>
                  <a:pt x="35874" y="4866"/>
                </a:lnTo>
                <a:lnTo>
                  <a:pt x="34127" y="3587"/>
                </a:lnTo>
                <a:lnTo>
                  <a:pt x="32351" y="2280"/>
                </a:lnTo>
                <a:lnTo>
                  <a:pt x="30249" y="1355"/>
                </a:lnTo>
                <a:lnTo>
                  <a:pt x="27821" y="813"/>
                </a:lnTo>
                <a:lnTo>
                  <a:pt x="25394" y="271"/>
                </a:lnTo>
                <a:lnTo>
                  <a:pt x="22543" y="0"/>
                </a:lnTo>
                <a:lnTo>
                  <a:pt x="16466" y="0"/>
                </a:lnTo>
                <a:lnTo>
                  <a:pt x="13622" y="250"/>
                </a:lnTo>
                <a:lnTo>
                  <a:pt x="10737" y="750"/>
                </a:lnTo>
                <a:lnTo>
                  <a:pt x="7852" y="1251"/>
                </a:lnTo>
                <a:lnTo>
                  <a:pt x="5645" y="1710"/>
                </a:lnTo>
                <a:lnTo>
                  <a:pt x="4119" y="2127"/>
                </a:lnTo>
                <a:lnTo>
                  <a:pt x="4119" y="10094"/>
                </a:lnTo>
                <a:lnTo>
                  <a:pt x="4536" y="10094"/>
                </a:lnTo>
                <a:lnTo>
                  <a:pt x="7227" y="9065"/>
                </a:lnTo>
                <a:lnTo>
                  <a:pt x="9835" y="8279"/>
                </a:lnTo>
                <a:lnTo>
                  <a:pt x="12361" y="7737"/>
                </a:lnTo>
                <a:lnTo>
                  <a:pt x="14885" y="7195"/>
                </a:lnTo>
                <a:lnTo>
                  <a:pt x="17174" y="6924"/>
                </a:lnTo>
                <a:lnTo>
                  <a:pt x="20920" y="6924"/>
                </a:lnTo>
                <a:lnTo>
                  <a:pt x="24097" y="7257"/>
                </a:lnTo>
                <a:lnTo>
                  <a:pt x="26982" y="7911"/>
                </a:lnTo>
                <a:lnTo>
                  <a:pt x="29257" y="9218"/>
                </a:lnTo>
                <a:lnTo>
                  <a:pt x="30777" y="11303"/>
                </a:lnTo>
                <a:lnTo>
                  <a:pt x="31713" y="13945"/>
                </a:lnTo>
                <a:lnTo>
                  <a:pt x="31713" y="16934"/>
                </a:lnTo>
                <a:lnTo>
                  <a:pt x="27162" y="17157"/>
                </a:lnTo>
                <a:lnTo>
                  <a:pt x="22903" y="17491"/>
                </a:lnTo>
                <a:lnTo>
                  <a:pt x="18936" y="17936"/>
                </a:lnTo>
                <a:lnTo>
                  <a:pt x="14968" y="18380"/>
                </a:lnTo>
                <a:lnTo>
                  <a:pt x="11569" y="19229"/>
                </a:lnTo>
                <a:lnTo>
                  <a:pt x="8767" y="29441"/>
                </a:lnTo>
                <a:lnTo>
                  <a:pt x="11542" y="26744"/>
                </a:lnTo>
                <a:lnTo>
                  <a:pt x="13359" y="25750"/>
                </a:lnTo>
                <a:lnTo>
                  <a:pt x="15607" y="25110"/>
                </a:lnTo>
                <a:lnTo>
                  <a:pt x="17493" y="24582"/>
                </a:lnTo>
                <a:lnTo>
                  <a:pt x="20053" y="24178"/>
                </a:lnTo>
                <a:lnTo>
                  <a:pt x="23285" y="23900"/>
                </a:lnTo>
                <a:lnTo>
                  <a:pt x="26517" y="23622"/>
                </a:lnTo>
                <a:lnTo>
                  <a:pt x="29327" y="23414"/>
                </a:lnTo>
                <a:lnTo>
                  <a:pt x="31713" y="23275"/>
                </a:lnTo>
                <a:lnTo>
                  <a:pt x="31713" y="36247"/>
                </a:lnTo>
                <a:lnTo>
                  <a:pt x="29771" y="37749"/>
                </a:lnTo>
                <a:lnTo>
                  <a:pt x="27662" y="39035"/>
                </a:lnTo>
                <a:lnTo>
                  <a:pt x="25387" y="40105"/>
                </a:lnTo>
                <a:lnTo>
                  <a:pt x="23112" y="41176"/>
                </a:lnTo>
                <a:lnTo>
                  <a:pt x="20601" y="41711"/>
                </a:lnTo>
                <a:lnTo>
                  <a:pt x="14552" y="41711"/>
                </a:lnTo>
                <a:lnTo>
                  <a:pt x="12097" y="41037"/>
                </a:lnTo>
                <a:lnTo>
                  <a:pt x="8878" y="38340"/>
                </a:lnTo>
                <a:lnTo>
                  <a:pt x="8074" y="36330"/>
                </a:lnTo>
                <a:lnTo>
                  <a:pt x="8074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42777" y="2360573"/>
            <a:ext cx="597853" cy="58408"/>
          </a:xfrm>
          <a:custGeom>
            <a:avLst/>
            <a:gdLst/>
            <a:ahLst/>
            <a:cxnLst/>
            <a:rect l="l" t="t" r="r" b="b"/>
            <a:pathLst>
              <a:path w="657638" h="66196">
                <a:moveTo>
                  <a:pt x="173986" y="18311"/>
                </a:moveTo>
                <a:lnTo>
                  <a:pt x="173986" y="64903"/>
                </a:lnTo>
                <a:lnTo>
                  <a:pt x="181810" y="64903"/>
                </a:lnTo>
                <a:lnTo>
                  <a:pt x="181810" y="18311"/>
                </a:lnTo>
                <a:lnTo>
                  <a:pt x="173986" y="18311"/>
                </a:lnTo>
                <a:close/>
              </a:path>
              <a:path w="657638" h="66196">
                <a:moveTo>
                  <a:pt x="201595" y="37665"/>
                </a:moveTo>
                <a:lnTo>
                  <a:pt x="198792" y="38917"/>
                </a:lnTo>
                <a:lnTo>
                  <a:pt x="200929" y="48482"/>
                </a:lnTo>
                <a:lnTo>
                  <a:pt x="201622" y="46626"/>
                </a:lnTo>
                <a:lnTo>
                  <a:pt x="204425" y="36414"/>
                </a:lnTo>
                <a:lnTo>
                  <a:pt x="201595" y="37665"/>
                </a:lnTo>
                <a:close/>
              </a:path>
              <a:path w="657638" h="66196">
                <a:moveTo>
                  <a:pt x="275996" y="64903"/>
                </a:moveTo>
                <a:lnTo>
                  <a:pt x="283695" y="64903"/>
                </a:lnTo>
                <a:lnTo>
                  <a:pt x="283695" y="9343"/>
                </a:lnTo>
                <a:lnTo>
                  <a:pt x="313078" y="64903"/>
                </a:lnTo>
                <a:lnTo>
                  <a:pt x="323274" y="64903"/>
                </a:lnTo>
                <a:lnTo>
                  <a:pt x="323274" y="2794"/>
                </a:lnTo>
                <a:lnTo>
                  <a:pt x="315575" y="2794"/>
                </a:lnTo>
                <a:lnTo>
                  <a:pt x="315575" y="53516"/>
                </a:lnTo>
                <a:lnTo>
                  <a:pt x="288773" y="2794"/>
                </a:lnTo>
                <a:lnTo>
                  <a:pt x="275996" y="2794"/>
                </a:lnTo>
                <a:lnTo>
                  <a:pt x="275996" y="64903"/>
                </a:lnTo>
                <a:close/>
              </a:path>
              <a:path w="657638" h="66196">
                <a:moveTo>
                  <a:pt x="350824" y="17018"/>
                </a:moveTo>
                <a:lnTo>
                  <a:pt x="345365" y="19256"/>
                </a:lnTo>
                <a:lnTo>
                  <a:pt x="347168" y="27196"/>
                </a:lnTo>
                <a:lnTo>
                  <a:pt x="349652" y="24721"/>
                </a:lnTo>
                <a:lnTo>
                  <a:pt x="352988" y="23483"/>
                </a:lnTo>
                <a:lnTo>
                  <a:pt x="357594" y="17018"/>
                </a:lnTo>
                <a:lnTo>
                  <a:pt x="350824" y="17018"/>
                </a:lnTo>
                <a:close/>
              </a:path>
              <a:path w="657638" h="66196">
                <a:moveTo>
                  <a:pt x="337159" y="55525"/>
                </a:moveTo>
                <a:lnTo>
                  <a:pt x="341487" y="59710"/>
                </a:lnTo>
                <a:lnTo>
                  <a:pt x="345816" y="63895"/>
                </a:lnTo>
                <a:lnTo>
                  <a:pt x="351836" y="65988"/>
                </a:lnTo>
                <a:lnTo>
                  <a:pt x="362574" y="65988"/>
                </a:lnTo>
                <a:lnTo>
                  <a:pt x="365460" y="65612"/>
                </a:lnTo>
                <a:lnTo>
                  <a:pt x="368206" y="64861"/>
                </a:lnTo>
                <a:lnTo>
                  <a:pt x="370953" y="64110"/>
                </a:lnTo>
                <a:lnTo>
                  <a:pt x="373644" y="63179"/>
                </a:lnTo>
                <a:lnTo>
                  <a:pt x="376280" y="62067"/>
                </a:lnTo>
                <a:lnTo>
                  <a:pt x="376280" y="53516"/>
                </a:lnTo>
                <a:lnTo>
                  <a:pt x="374505" y="54739"/>
                </a:lnTo>
                <a:lnTo>
                  <a:pt x="372223" y="55984"/>
                </a:lnTo>
                <a:lnTo>
                  <a:pt x="369018" y="57249"/>
                </a:lnTo>
                <a:lnTo>
                  <a:pt x="365813" y="58514"/>
                </a:lnTo>
                <a:lnTo>
                  <a:pt x="362630" y="59147"/>
                </a:lnTo>
                <a:lnTo>
                  <a:pt x="357080" y="59147"/>
                </a:lnTo>
                <a:lnTo>
                  <a:pt x="354895" y="58813"/>
                </a:lnTo>
                <a:lnTo>
                  <a:pt x="352912" y="58146"/>
                </a:lnTo>
                <a:lnTo>
                  <a:pt x="350928" y="57478"/>
                </a:lnTo>
                <a:lnTo>
                  <a:pt x="349215" y="56477"/>
                </a:lnTo>
                <a:lnTo>
                  <a:pt x="346274" y="53780"/>
                </a:lnTo>
                <a:lnTo>
                  <a:pt x="345094" y="52035"/>
                </a:lnTo>
                <a:lnTo>
                  <a:pt x="344234" y="49908"/>
                </a:lnTo>
                <a:lnTo>
                  <a:pt x="343374" y="47780"/>
                </a:lnTo>
                <a:lnTo>
                  <a:pt x="342944" y="45285"/>
                </a:lnTo>
                <a:lnTo>
                  <a:pt x="342944" y="42420"/>
                </a:lnTo>
                <a:lnTo>
                  <a:pt x="377196" y="42420"/>
                </a:lnTo>
                <a:lnTo>
                  <a:pt x="377196" y="31408"/>
                </a:lnTo>
                <a:lnTo>
                  <a:pt x="375497" y="26194"/>
                </a:lnTo>
                <a:lnTo>
                  <a:pt x="372098" y="22524"/>
                </a:lnTo>
                <a:lnTo>
                  <a:pt x="368699" y="18853"/>
                </a:lnTo>
                <a:lnTo>
                  <a:pt x="363864" y="17018"/>
                </a:lnTo>
                <a:lnTo>
                  <a:pt x="357594" y="17018"/>
                </a:lnTo>
                <a:lnTo>
                  <a:pt x="352988" y="23483"/>
                </a:lnTo>
                <a:lnTo>
                  <a:pt x="361339" y="23483"/>
                </a:lnTo>
                <a:lnTo>
                  <a:pt x="364440" y="24609"/>
                </a:lnTo>
                <a:lnTo>
                  <a:pt x="366479" y="26862"/>
                </a:lnTo>
                <a:lnTo>
                  <a:pt x="368518" y="29114"/>
                </a:lnTo>
                <a:lnTo>
                  <a:pt x="369552" y="32298"/>
                </a:lnTo>
                <a:lnTo>
                  <a:pt x="369580" y="36414"/>
                </a:lnTo>
                <a:lnTo>
                  <a:pt x="342944" y="36414"/>
                </a:lnTo>
                <a:lnTo>
                  <a:pt x="343277" y="32743"/>
                </a:lnTo>
                <a:lnTo>
                  <a:pt x="344685" y="29670"/>
                </a:lnTo>
                <a:lnTo>
                  <a:pt x="347168" y="27196"/>
                </a:lnTo>
                <a:lnTo>
                  <a:pt x="345365" y="19256"/>
                </a:lnTo>
                <a:lnTo>
                  <a:pt x="341217" y="23734"/>
                </a:lnTo>
                <a:lnTo>
                  <a:pt x="337069" y="28211"/>
                </a:lnTo>
                <a:lnTo>
                  <a:pt x="334995" y="34259"/>
                </a:lnTo>
                <a:lnTo>
                  <a:pt x="334995" y="49581"/>
                </a:lnTo>
                <a:lnTo>
                  <a:pt x="337159" y="55525"/>
                </a:lnTo>
                <a:close/>
              </a:path>
              <a:path w="657638" h="66196">
                <a:moveTo>
                  <a:pt x="397008" y="18311"/>
                </a:moveTo>
                <a:lnTo>
                  <a:pt x="397008" y="4921"/>
                </a:lnTo>
                <a:lnTo>
                  <a:pt x="389184" y="4921"/>
                </a:lnTo>
                <a:lnTo>
                  <a:pt x="389184" y="18311"/>
                </a:lnTo>
                <a:lnTo>
                  <a:pt x="383898" y="18311"/>
                </a:lnTo>
                <a:lnTo>
                  <a:pt x="383898" y="24901"/>
                </a:lnTo>
                <a:lnTo>
                  <a:pt x="389184" y="24901"/>
                </a:lnTo>
                <a:lnTo>
                  <a:pt x="389184" y="55323"/>
                </a:lnTo>
                <a:lnTo>
                  <a:pt x="390419" y="59425"/>
                </a:lnTo>
                <a:lnTo>
                  <a:pt x="392888" y="61983"/>
                </a:lnTo>
                <a:lnTo>
                  <a:pt x="395357" y="64542"/>
                </a:lnTo>
                <a:lnTo>
                  <a:pt x="398964" y="65821"/>
                </a:lnTo>
                <a:lnTo>
                  <a:pt x="403709" y="65821"/>
                </a:lnTo>
                <a:lnTo>
                  <a:pt x="406615" y="65696"/>
                </a:lnTo>
                <a:lnTo>
                  <a:pt x="408349" y="65445"/>
                </a:lnTo>
                <a:lnTo>
                  <a:pt x="410083" y="65195"/>
                </a:lnTo>
                <a:lnTo>
                  <a:pt x="413156" y="64486"/>
                </a:lnTo>
                <a:lnTo>
                  <a:pt x="413156" y="57437"/>
                </a:lnTo>
                <a:lnTo>
                  <a:pt x="411131" y="58000"/>
                </a:lnTo>
                <a:lnTo>
                  <a:pt x="408356" y="58751"/>
                </a:lnTo>
                <a:lnTo>
                  <a:pt x="405748" y="58938"/>
                </a:lnTo>
                <a:lnTo>
                  <a:pt x="403556" y="58938"/>
                </a:lnTo>
                <a:lnTo>
                  <a:pt x="401926" y="58681"/>
                </a:lnTo>
                <a:lnTo>
                  <a:pt x="399790" y="57652"/>
                </a:lnTo>
                <a:lnTo>
                  <a:pt x="398340" y="55726"/>
                </a:lnTo>
                <a:lnTo>
                  <a:pt x="397286" y="53245"/>
                </a:lnTo>
                <a:lnTo>
                  <a:pt x="397064" y="50492"/>
                </a:lnTo>
                <a:lnTo>
                  <a:pt x="397008" y="24901"/>
                </a:lnTo>
                <a:lnTo>
                  <a:pt x="413156" y="24901"/>
                </a:lnTo>
                <a:lnTo>
                  <a:pt x="413156" y="18311"/>
                </a:lnTo>
                <a:lnTo>
                  <a:pt x="397008" y="18311"/>
                </a:lnTo>
                <a:close/>
              </a:path>
              <a:path w="657638" h="66196">
                <a:moveTo>
                  <a:pt x="479961" y="18311"/>
                </a:moveTo>
                <a:lnTo>
                  <a:pt x="472095" y="18311"/>
                </a:lnTo>
                <a:lnTo>
                  <a:pt x="464022" y="54392"/>
                </a:lnTo>
                <a:lnTo>
                  <a:pt x="452119" y="18311"/>
                </a:lnTo>
                <a:lnTo>
                  <a:pt x="445668" y="18311"/>
                </a:lnTo>
                <a:lnTo>
                  <a:pt x="434056" y="54392"/>
                </a:lnTo>
                <a:lnTo>
                  <a:pt x="425525" y="18311"/>
                </a:lnTo>
                <a:lnTo>
                  <a:pt x="417367" y="18311"/>
                </a:lnTo>
                <a:lnTo>
                  <a:pt x="429603" y="64903"/>
                </a:lnTo>
                <a:lnTo>
                  <a:pt x="436803" y="64903"/>
                </a:lnTo>
                <a:lnTo>
                  <a:pt x="448664" y="28989"/>
                </a:lnTo>
                <a:lnTo>
                  <a:pt x="460609" y="64903"/>
                </a:lnTo>
                <a:lnTo>
                  <a:pt x="467850" y="64903"/>
                </a:lnTo>
                <a:lnTo>
                  <a:pt x="479961" y="18311"/>
                </a:lnTo>
                <a:close/>
              </a:path>
              <a:path w="657638" h="66196">
                <a:moveTo>
                  <a:pt x="498811" y="54913"/>
                </a:moveTo>
                <a:lnTo>
                  <a:pt x="496452" y="51896"/>
                </a:lnTo>
                <a:lnTo>
                  <a:pt x="496875" y="63999"/>
                </a:lnTo>
                <a:lnTo>
                  <a:pt x="502098" y="66196"/>
                </a:lnTo>
                <a:lnTo>
                  <a:pt x="501169" y="57930"/>
                </a:lnTo>
                <a:lnTo>
                  <a:pt x="498811" y="54913"/>
                </a:lnTo>
                <a:close/>
              </a:path>
              <a:path w="657638" h="66196">
                <a:moveTo>
                  <a:pt x="487199" y="41628"/>
                </a:moveTo>
                <a:lnTo>
                  <a:pt x="487199" y="49219"/>
                </a:lnTo>
                <a:lnTo>
                  <a:pt x="489134" y="55212"/>
                </a:lnTo>
                <a:lnTo>
                  <a:pt x="493005" y="59606"/>
                </a:lnTo>
                <a:lnTo>
                  <a:pt x="496875" y="63999"/>
                </a:lnTo>
                <a:lnTo>
                  <a:pt x="496452" y="51896"/>
                </a:lnTo>
                <a:lnTo>
                  <a:pt x="495273" y="47468"/>
                </a:lnTo>
                <a:lnTo>
                  <a:pt x="495273" y="35594"/>
                </a:lnTo>
                <a:lnTo>
                  <a:pt x="496445" y="31110"/>
                </a:lnTo>
                <a:lnTo>
                  <a:pt x="498790" y="28176"/>
                </a:lnTo>
                <a:lnTo>
                  <a:pt x="501134" y="25242"/>
                </a:lnTo>
                <a:lnTo>
                  <a:pt x="504429" y="23775"/>
                </a:lnTo>
                <a:lnTo>
                  <a:pt x="512864" y="23775"/>
                </a:lnTo>
                <a:lnTo>
                  <a:pt x="516138" y="25242"/>
                </a:lnTo>
                <a:lnTo>
                  <a:pt x="518496" y="28176"/>
                </a:lnTo>
                <a:lnTo>
                  <a:pt x="520854" y="31110"/>
                </a:lnTo>
                <a:lnTo>
                  <a:pt x="522033" y="35594"/>
                </a:lnTo>
                <a:lnTo>
                  <a:pt x="522033" y="47523"/>
                </a:lnTo>
                <a:lnTo>
                  <a:pt x="520847" y="51965"/>
                </a:lnTo>
                <a:lnTo>
                  <a:pt x="518475" y="54955"/>
                </a:lnTo>
                <a:lnTo>
                  <a:pt x="516103" y="57944"/>
                </a:lnTo>
                <a:lnTo>
                  <a:pt x="512836" y="59439"/>
                </a:lnTo>
                <a:lnTo>
                  <a:pt x="504457" y="59439"/>
                </a:lnTo>
                <a:lnTo>
                  <a:pt x="501169" y="57930"/>
                </a:lnTo>
                <a:lnTo>
                  <a:pt x="502098" y="66196"/>
                </a:lnTo>
                <a:lnTo>
                  <a:pt x="515194" y="66196"/>
                </a:lnTo>
                <a:lnTo>
                  <a:pt x="520396" y="63999"/>
                </a:lnTo>
                <a:lnTo>
                  <a:pt x="524281" y="59606"/>
                </a:lnTo>
                <a:lnTo>
                  <a:pt x="528165" y="55212"/>
                </a:lnTo>
                <a:lnTo>
                  <a:pt x="530107" y="49219"/>
                </a:lnTo>
                <a:lnTo>
                  <a:pt x="530107" y="34036"/>
                </a:lnTo>
                <a:lnTo>
                  <a:pt x="528165" y="28037"/>
                </a:lnTo>
                <a:lnTo>
                  <a:pt x="524281" y="23629"/>
                </a:lnTo>
                <a:lnTo>
                  <a:pt x="520396" y="19222"/>
                </a:lnTo>
                <a:lnTo>
                  <a:pt x="515194" y="17018"/>
                </a:lnTo>
                <a:lnTo>
                  <a:pt x="502098" y="17018"/>
                </a:lnTo>
                <a:lnTo>
                  <a:pt x="496875" y="19222"/>
                </a:lnTo>
                <a:lnTo>
                  <a:pt x="493005" y="23629"/>
                </a:lnTo>
                <a:lnTo>
                  <a:pt x="489134" y="28037"/>
                </a:lnTo>
                <a:lnTo>
                  <a:pt x="487199" y="34036"/>
                </a:lnTo>
                <a:lnTo>
                  <a:pt x="487199" y="41628"/>
                </a:lnTo>
                <a:close/>
              </a:path>
              <a:path w="657638" h="66196">
                <a:moveTo>
                  <a:pt x="541222" y="18311"/>
                </a:moveTo>
                <a:lnTo>
                  <a:pt x="541222" y="64903"/>
                </a:lnTo>
                <a:lnTo>
                  <a:pt x="549046" y="64903"/>
                </a:lnTo>
                <a:lnTo>
                  <a:pt x="549046" y="31826"/>
                </a:lnTo>
                <a:lnTo>
                  <a:pt x="551127" y="30129"/>
                </a:lnTo>
                <a:lnTo>
                  <a:pt x="553291" y="28746"/>
                </a:lnTo>
                <a:lnTo>
                  <a:pt x="555538" y="27675"/>
                </a:lnTo>
                <a:lnTo>
                  <a:pt x="557786" y="26605"/>
                </a:lnTo>
                <a:lnTo>
                  <a:pt x="560116" y="26069"/>
                </a:lnTo>
                <a:lnTo>
                  <a:pt x="565325" y="26132"/>
                </a:lnTo>
                <a:lnTo>
                  <a:pt x="567517" y="26382"/>
                </a:lnTo>
                <a:lnTo>
                  <a:pt x="570229" y="26862"/>
                </a:lnTo>
                <a:lnTo>
                  <a:pt x="570229" y="18812"/>
                </a:lnTo>
                <a:lnTo>
                  <a:pt x="569009" y="18617"/>
                </a:lnTo>
                <a:lnTo>
                  <a:pt x="566872" y="18346"/>
                </a:lnTo>
                <a:lnTo>
                  <a:pt x="562058" y="18311"/>
                </a:lnTo>
                <a:lnTo>
                  <a:pt x="559638" y="18832"/>
                </a:lnTo>
                <a:lnTo>
                  <a:pt x="557265" y="19875"/>
                </a:lnTo>
                <a:lnTo>
                  <a:pt x="554893" y="20918"/>
                </a:lnTo>
                <a:lnTo>
                  <a:pt x="552153" y="22691"/>
                </a:lnTo>
                <a:lnTo>
                  <a:pt x="549046" y="25193"/>
                </a:lnTo>
                <a:lnTo>
                  <a:pt x="549046" y="18311"/>
                </a:lnTo>
                <a:lnTo>
                  <a:pt x="541222" y="18311"/>
                </a:lnTo>
                <a:close/>
              </a:path>
              <a:path w="657638" h="66196">
                <a:moveTo>
                  <a:pt x="576054" y="0"/>
                </a:moveTo>
                <a:lnTo>
                  <a:pt x="576054" y="64903"/>
                </a:lnTo>
                <a:lnTo>
                  <a:pt x="583878" y="64903"/>
                </a:lnTo>
                <a:lnTo>
                  <a:pt x="583878" y="49345"/>
                </a:lnTo>
                <a:lnTo>
                  <a:pt x="588956" y="44506"/>
                </a:lnTo>
                <a:lnTo>
                  <a:pt x="607601" y="64903"/>
                </a:lnTo>
                <a:lnTo>
                  <a:pt x="617922" y="64903"/>
                </a:lnTo>
                <a:lnTo>
                  <a:pt x="594741" y="39834"/>
                </a:lnTo>
                <a:lnTo>
                  <a:pt x="616340" y="18311"/>
                </a:lnTo>
                <a:lnTo>
                  <a:pt x="606477" y="18311"/>
                </a:lnTo>
                <a:lnTo>
                  <a:pt x="583878" y="41628"/>
                </a:lnTo>
                <a:lnTo>
                  <a:pt x="583878" y="0"/>
                </a:lnTo>
                <a:lnTo>
                  <a:pt x="576054" y="0"/>
                </a:lnTo>
                <a:close/>
              </a:path>
              <a:path w="657638" h="66196">
                <a:moveTo>
                  <a:pt x="629504" y="28197"/>
                </a:moveTo>
                <a:lnTo>
                  <a:pt x="630489" y="26563"/>
                </a:lnTo>
                <a:lnTo>
                  <a:pt x="632459" y="25465"/>
                </a:lnTo>
                <a:lnTo>
                  <a:pt x="634429" y="24366"/>
                </a:lnTo>
                <a:lnTo>
                  <a:pt x="636842" y="23817"/>
                </a:lnTo>
                <a:lnTo>
                  <a:pt x="642447" y="23817"/>
                </a:lnTo>
                <a:lnTo>
                  <a:pt x="645249" y="24324"/>
                </a:lnTo>
                <a:lnTo>
                  <a:pt x="648107" y="25339"/>
                </a:lnTo>
                <a:lnTo>
                  <a:pt x="650965" y="26354"/>
                </a:lnTo>
                <a:lnTo>
                  <a:pt x="653393" y="27599"/>
                </a:lnTo>
                <a:lnTo>
                  <a:pt x="655390" y="29073"/>
                </a:lnTo>
                <a:lnTo>
                  <a:pt x="655807" y="29073"/>
                </a:lnTo>
                <a:lnTo>
                  <a:pt x="655807" y="20689"/>
                </a:lnTo>
                <a:lnTo>
                  <a:pt x="653920" y="19715"/>
                </a:lnTo>
                <a:lnTo>
                  <a:pt x="651555" y="18888"/>
                </a:lnTo>
                <a:lnTo>
                  <a:pt x="648711" y="18207"/>
                </a:lnTo>
                <a:lnTo>
                  <a:pt x="645867" y="17525"/>
                </a:lnTo>
                <a:lnTo>
                  <a:pt x="643057" y="17185"/>
                </a:lnTo>
                <a:lnTo>
                  <a:pt x="637314" y="17185"/>
                </a:lnTo>
                <a:lnTo>
                  <a:pt x="634630" y="17567"/>
                </a:lnTo>
                <a:lnTo>
                  <a:pt x="632230" y="18332"/>
                </a:lnTo>
                <a:lnTo>
                  <a:pt x="629830" y="19097"/>
                </a:lnTo>
                <a:lnTo>
                  <a:pt x="627853" y="20132"/>
                </a:lnTo>
                <a:lnTo>
                  <a:pt x="626299" y="21439"/>
                </a:lnTo>
                <a:lnTo>
                  <a:pt x="623490" y="24290"/>
                </a:lnTo>
                <a:lnTo>
                  <a:pt x="622699" y="25986"/>
                </a:lnTo>
                <a:lnTo>
                  <a:pt x="621908" y="27682"/>
                </a:lnTo>
                <a:lnTo>
                  <a:pt x="621513" y="29490"/>
                </a:lnTo>
                <a:lnTo>
                  <a:pt x="621513" y="34467"/>
                </a:lnTo>
                <a:lnTo>
                  <a:pt x="622366" y="37047"/>
                </a:lnTo>
                <a:lnTo>
                  <a:pt x="624073" y="39146"/>
                </a:lnTo>
                <a:lnTo>
                  <a:pt x="625779" y="41246"/>
                </a:lnTo>
                <a:lnTo>
                  <a:pt x="628671" y="42838"/>
                </a:lnTo>
                <a:lnTo>
                  <a:pt x="632750" y="43922"/>
                </a:lnTo>
                <a:lnTo>
                  <a:pt x="635851" y="44673"/>
                </a:lnTo>
                <a:lnTo>
                  <a:pt x="637640" y="45007"/>
                </a:lnTo>
                <a:lnTo>
                  <a:pt x="639430" y="45340"/>
                </a:lnTo>
                <a:lnTo>
                  <a:pt x="641989" y="45883"/>
                </a:lnTo>
                <a:lnTo>
                  <a:pt x="644986" y="46550"/>
                </a:lnTo>
                <a:lnTo>
                  <a:pt x="647011" y="47356"/>
                </a:lnTo>
                <a:lnTo>
                  <a:pt x="648066" y="48302"/>
                </a:lnTo>
                <a:lnTo>
                  <a:pt x="649647" y="50638"/>
                </a:lnTo>
                <a:lnTo>
                  <a:pt x="649647" y="54864"/>
                </a:lnTo>
                <a:lnTo>
                  <a:pt x="648676" y="56616"/>
                </a:lnTo>
                <a:lnTo>
                  <a:pt x="646734" y="57729"/>
                </a:lnTo>
                <a:lnTo>
                  <a:pt x="644792" y="58841"/>
                </a:lnTo>
                <a:lnTo>
                  <a:pt x="642100" y="59397"/>
                </a:lnTo>
                <a:lnTo>
                  <a:pt x="635885" y="59397"/>
                </a:lnTo>
                <a:lnTo>
                  <a:pt x="632986" y="58848"/>
                </a:lnTo>
                <a:lnTo>
                  <a:pt x="629962" y="57749"/>
                </a:lnTo>
                <a:lnTo>
                  <a:pt x="626937" y="56651"/>
                </a:lnTo>
                <a:lnTo>
                  <a:pt x="624191" y="55170"/>
                </a:lnTo>
                <a:lnTo>
                  <a:pt x="621721" y="53307"/>
                </a:lnTo>
                <a:lnTo>
                  <a:pt x="621305" y="53307"/>
                </a:lnTo>
                <a:lnTo>
                  <a:pt x="621305" y="62108"/>
                </a:lnTo>
                <a:lnTo>
                  <a:pt x="623247" y="63082"/>
                </a:lnTo>
                <a:lnTo>
                  <a:pt x="625654" y="63978"/>
                </a:lnTo>
                <a:lnTo>
                  <a:pt x="628526" y="64799"/>
                </a:lnTo>
                <a:lnTo>
                  <a:pt x="631397" y="65619"/>
                </a:lnTo>
                <a:lnTo>
                  <a:pt x="634553" y="66029"/>
                </a:lnTo>
                <a:lnTo>
                  <a:pt x="644070" y="66029"/>
                </a:lnTo>
                <a:lnTo>
                  <a:pt x="648863" y="64667"/>
                </a:lnTo>
                <a:lnTo>
                  <a:pt x="652373" y="61942"/>
                </a:lnTo>
                <a:lnTo>
                  <a:pt x="655883" y="59216"/>
                </a:lnTo>
                <a:lnTo>
                  <a:pt x="657638" y="55726"/>
                </a:lnTo>
                <a:lnTo>
                  <a:pt x="657638" y="48079"/>
                </a:lnTo>
                <a:lnTo>
                  <a:pt x="656653" y="45354"/>
                </a:lnTo>
                <a:lnTo>
                  <a:pt x="654683" y="43296"/>
                </a:lnTo>
                <a:lnTo>
                  <a:pt x="652713" y="41266"/>
                </a:lnTo>
                <a:lnTo>
                  <a:pt x="649911" y="39834"/>
                </a:lnTo>
                <a:lnTo>
                  <a:pt x="646276" y="39000"/>
                </a:lnTo>
                <a:lnTo>
                  <a:pt x="643592" y="38416"/>
                </a:lnTo>
                <a:lnTo>
                  <a:pt x="641802" y="38082"/>
                </a:lnTo>
                <a:lnTo>
                  <a:pt x="640012" y="37749"/>
                </a:lnTo>
                <a:lnTo>
                  <a:pt x="636953" y="37081"/>
                </a:lnTo>
                <a:lnTo>
                  <a:pt x="634345" y="36470"/>
                </a:lnTo>
                <a:lnTo>
                  <a:pt x="632459" y="35677"/>
                </a:lnTo>
                <a:lnTo>
                  <a:pt x="631293" y="34704"/>
                </a:lnTo>
                <a:lnTo>
                  <a:pt x="629504" y="32284"/>
                </a:lnTo>
                <a:lnTo>
                  <a:pt x="629504" y="28197"/>
                </a:lnTo>
                <a:close/>
              </a:path>
              <a:path w="657638" h="66196">
                <a:moveTo>
                  <a:pt x="200929" y="48482"/>
                </a:moveTo>
                <a:lnTo>
                  <a:pt x="198792" y="38917"/>
                </a:lnTo>
                <a:lnTo>
                  <a:pt x="196635" y="40634"/>
                </a:lnTo>
                <a:lnTo>
                  <a:pt x="195123" y="42817"/>
                </a:lnTo>
                <a:lnTo>
                  <a:pt x="193611" y="45000"/>
                </a:lnTo>
                <a:lnTo>
                  <a:pt x="192855" y="47857"/>
                </a:lnTo>
                <a:lnTo>
                  <a:pt x="192855" y="55699"/>
                </a:lnTo>
                <a:lnTo>
                  <a:pt x="194311" y="59244"/>
                </a:lnTo>
                <a:lnTo>
                  <a:pt x="197225" y="62025"/>
                </a:lnTo>
                <a:lnTo>
                  <a:pt x="200138" y="64806"/>
                </a:lnTo>
                <a:lnTo>
                  <a:pt x="203689" y="66196"/>
                </a:lnTo>
                <a:lnTo>
                  <a:pt x="210154" y="66196"/>
                </a:lnTo>
                <a:lnTo>
                  <a:pt x="212138" y="65981"/>
                </a:lnTo>
                <a:lnTo>
                  <a:pt x="213830" y="65550"/>
                </a:lnTo>
                <a:lnTo>
                  <a:pt x="215523" y="65118"/>
                </a:lnTo>
                <a:lnTo>
                  <a:pt x="217021" y="64583"/>
                </a:lnTo>
                <a:lnTo>
                  <a:pt x="219435" y="63443"/>
                </a:lnTo>
                <a:lnTo>
                  <a:pt x="221759" y="61921"/>
                </a:lnTo>
                <a:lnTo>
                  <a:pt x="224568" y="59939"/>
                </a:lnTo>
                <a:lnTo>
                  <a:pt x="224568" y="64903"/>
                </a:lnTo>
                <a:lnTo>
                  <a:pt x="232350" y="64903"/>
                </a:lnTo>
                <a:lnTo>
                  <a:pt x="232350" y="30282"/>
                </a:lnTo>
                <a:lnTo>
                  <a:pt x="231893" y="27766"/>
                </a:lnTo>
                <a:lnTo>
                  <a:pt x="230977" y="25736"/>
                </a:lnTo>
                <a:lnTo>
                  <a:pt x="230061" y="23706"/>
                </a:lnTo>
                <a:lnTo>
                  <a:pt x="228730" y="22051"/>
                </a:lnTo>
                <a:lnTo>
                  <a:pt x="226982" y="20772"/>
                </a:lnTo>
                <a:lnTo>
                  <a:pt x="225206" y="19465"/>
                </a:lnTo>
                <a:lnTo>
                  <a:pt x="223104" y="18540"/>
                </a:lnTo>
                <a:lnTo>
                  <a:pt x="220677" y="17998"/>
                </a:lnTo>
                <a:lnTo>
                  <a:pt x="218249" y="17456"/>
                </a:lnTo>
                <a:lnTo>
                  <a:pt x="215398" y="17185"/>
                </a:lnTo>
                <a:lnTo>
                  <a:pt x="209322" y="17185"/>
                </a:lnTo>
                <a:lnTo>
                  <a:pt x="206478" y="17435"/>
                </a:lnTo>
                <a:lnTo>
                  <a:pt x="203592" y="17936"/>
                </a:lnTo>
                <a:lnTo>
                  <a:pt x="200707" y="18436"/>
                </a:lnTo>
                <a:lnTo>
                  <a:pt x="198501" y="18895"/>
                </a:lnTo>
                <a:lnTo>
                  <a:pt x="196975" y="19312"/>
                </a:lnTo>
                <a:lnTo>
                  <a:pt x="196975" y="27279"/>
                </a:lnTo>
                <a:lnTo>
                  <a:pt x="197391" y="27279"/>
                </a:lnTo>
                <a:lnTo>
                  <a:pt x="200082" y="26250"/>
                </a:lnTo>
                <a:lnTo>
                  <a:pt x="202690" y="25465"/>
                </a:lnTo>
                <a:lnTo>
                  <a:pt x="205215" y="24922"/>
                </a:lnTo>
                <a:lnTo>
                  <a:pt x="207740" y="24380"/>
                </a:lnTo>
                <a:lnTo>
                  <a:pt x="210029" y="24109"/>
                </a:lnTo>
                <a:lnTo>
                  <a:pt x="213775" y="24109"/>
                </a:lnTo>
                <a:lnTo>
                  <a:pt x="216952" y="24443"/>
                </a:lnTo>
                <a:lnTo>
                  <a:pt x="219837" y="25096"/>
                </a:lnTo>
                <a:lnTo>
                  <a:pt x="222112" y="26403"/>
                </a:lnTo>
                <a:lnTo>
                  <a:pt x="223631" y="28489"/>
                </a:lnTo>
                <a:lnTo>
                  <a:pt x="224568" y="31130"/>
                </a:lnTo>
                <a:lnTo>
                  <a:pt x="224568" y="34120"/>
                </a:lnTo>
                <a:lnTo>
                  <a:pt x="220018" y="34342"/>
                </a:lnTo>
                <a:lnTo>
                  <a:pt x="215759" y="34676"/>
                </a:lnTo>
                <a:lnTo>
                  <a:pt x="211791" y="35121"/>
                </a:lnTo>
                <a:lnTo>
                  <a:pt x="207823" y="35566"/>
                </a:lnTo>
                <a:lnTo>
                  <a:pt x="204425" y="36414"/>
                </a:lnTo>
                <a:lnTo>
                  <a:pt x="201622" y="46626"/>
                </a:lnTo>
                <a:lnTo>
                  <a:pt x="204397" y="43929"/>
                </a:lnTo>
                <a:lnTo>
                  <a:pt x="206214" y="42935"/>
                </a:lnTo>
                <a:lnTo>
                  <a:pt x="208461" y="42295"/>
                </a:lnTo>
                <a:lnTo>
                  <a:pt x="210348" y="41767"/>
                </a:lnTo>
                <a:lnTo>
                  <a:pt x="212908" y="41364"/>
                </a:lnTo>
                <a:lnTo>
                  <a:pt x="216140" y="41086"/>
                </a:lnTo>
                <a:lnTo>
                  <a:pt x="219372" y="40807"/>
                </a:lnTo>
                <a:lnTo>
                  <a:pt x="222182" y="40599"/>
                </a:lnTo>
                <a:lnTo>
                  <a:pt x="224568" y="40460"/>
                </a:lnTo>
                <a:lnTo>
                  <a:pt x="224568" y="53432"/>
                </a:lnTo>
                <a:lnTo>
                  <a:pt x="222626" y="54934"/>
                </a:lnTo>
                <a:lnTo>
                  <a:pt x="220517" y="56220"/>
                </a:lnTo>
                <a:lnTo>
                  <a:pt x="218242" y="57291"/>
                </a:lnTo>
                <a:lnTo>
                  <a:pt x="215967" y="58361"/>
                </a:lnTo>
                <a:lnTo>
                  <a:pt x="213456" y="58896"/>
                </a:lnTo>
                <a:lnTo>
                  <a:pt x="207407" y="58896"/>
                </a:lnTo>
                <a:lnTo>
                  <a:pt x="204952" y="58222"/>
                </a:lnTo>
                <a:lnTo>
                  <a:pt x="201733" y="55525"/>
                </a:lnTo>
                <a:lnTo>
                  <a:pt x="200929" y="53516"/>
                </a:lnTo>
                <a:lnTo>
                  <a:pt x="200929" y="48482"/>
                </a:lnTo>
                <a:close/>
              </a:path>
              <a:path w="657638" h="66196">
                <a:moveTo>
                  <a:pt x="0" y="64903"/>
                </a:moveTo>
                <a:lnTo>
                  <a:pt x="7699" y="64903"/>
                </a:lnTo>
                <a:lnTo>
                  <a:pt x="7699" y="11387"/>
                </a:lnTo>
                <a:lnTo>
                  <a:pt x="24804" y="47801"/>
                </a:lnTo>
                <a:lnTo>
                  <a:pt x="29715" y="47801"/>
                </a:lnTo>
                <a:lnTo>
                  <a:pt x="46945" y="11387"/>
                </a:lnTo>
                <a:lnTo>
                  <a:pt x="46945" y="64903"/>
                </a:lnTo>
                <a:lnTo>
                  <a:pt x="55185" y="64903"/>
                </a:lnTo>
                <a:lnTo>
                  <a:pt x="55185" y="2794"/>
                </a:lnTo>
                <a:lnTo>
                  <a:pt x="43740" y="2794"/>
                </a:lnTo>
                <a:lnTo>
                  <a:pt x="27759" y="37373"/>
                </a:lnTo>
                <a:lnTo>
                  <a:pt x="11236" y="2794"/>
                </a:lnTo>
                <a:lnTo>
                  <a:pt x="0" y="2794"/>
                </a:lnTo>
                <a:lnTo>
                  <a:pt x="0" y="64903"/>
                </a:lnTo>
                <a:close/>
              </a:path>
              <a:path w="657638" h="66196">
                <a:moveTo>
                  <a:pt x="82945" y="17018"/>
                </a:moveTo>
                <a:lnTo>
                  <a:pt x="77486" y="19256"/>
                </a:lnTo>
                <a:lnTo>
                  <a:pt x="79289" y="27196"/>
                </a:lnTo>
                <a:lnTo>
                  <a:pt x="81773" y="24721"/>
                </a:lnTo>
                <a:lnTo>
                  <a:pt x="85109" y="23483"/>
                </a:lnTo>
                <a:lnTo>
                  <a:pt x="89715" y="17018"/>
                </a:lnTo>
                <a:lnTo>
                  <a:pt x="82945" y="17018"/>
                </a:lnTo>
                <a:close/>
              </a:path>
              <a:path w="657638" h="66196">
                <a:moveTo>
                  <a:pt x="69280" y="55525"/>
                </a:moveTo>
                <a:lnTo>
                  <a:pt x="73608" y="59710"/>
                </a:lnTo>
                <a:lnTo>
                  <a:pt x="77937" y="63895"/>
                </a:lnTo>
                <a:lnTo>
                  <a:pt x="83957" y="65987"/>
                </a:lnTo>
                <a:lnTo>
                  <a:pt x="94695" y="65987"/>
                </a:lnTo>
                <a:lnTo>
                  <a:pt x="97580" y="65612"/>
                </a:lnTo>
                <a:lnTo>
                  <a:pt x="100327" y="64861"/>
                </a:lnTo>
                <a:lnTo>
                  <a:pt x="103074" y="64110"/>
                </a:lnTo>
                <a:lnTo>
                  <a:pt x="105765" y="63179"/>
                </a:lnTo>
                <a:lnTo>
                  <a:pt x="108401" y="62067"/>
                </a:lnTo>
                <a:lnTo>
                  <a:pt x="108401" y="53516"/>
                </a:lnTo>
                <a:lnTo>
                  <a:pt x="106626" y="54739"/>
                </a:lnTo>
                <a:lnTo>
                  <a:pt x="104343" y="55984"/>
                </a:lnTo>
                <a:lnTo>
                  <a:pt x="101139" y="57249"/>
                </a:lnTo>
                <a:lnTo>
                  <a:pt x="97934" y="58514"/>
                </a:lnTo>
                <a:lnTo>
                  <a:pt x="94750" y="59147"/>
                </a:lnTo>
                <a:lnTo>
                  <a:pt x="89201" y="59147"/>
                </a:lnTo>
                <a:lnTo>
                  <a:pt x="87016" y="58813"/>
                </a:lnTo>
                <a:lnTo>
                  <a:pt x="85033" y="58146"/>
                </a:lnTo>
                <a:lnTo>
                  <a:pt x="83049" y="57478"/>
                </a:lnTo>
                <a:lnTo>
                  <a:pt x="81336" y="56477"/>
                </a:lnTo>
                <a:lnTo>
                  <a:pt x="78394" y="53780"/>
                </a:lnTo>
                <a:lnTo>
                  <a:pt x="77215" y="52035"/>
                </a:lnTo>
                <a:lnTo>
                  <a:pt x="76355" y="49908"/>
                </a:lnTo>
                <a:lnTo>
                  <a:pt x="75495" y="47780"/>
                </a:lnTo>
                <a:lnTo>
                  <a:pt x="75065" y="45285"/>
                </a:lnTo>
                <a:lnTo>
                  <a:pt x="75065" y="42420"/>
                </a:lnTo>
                <a:lnTo>
                  <a:pt x="109317" y="42420"/>
                </a:lnTo>
                <a:lnTo>
                  <a:pt x="109317" y="31408"/>
                </a:lnTo>
                <a:lnTo>
                  <a:pt x="107617" y="26194"/>
                </a:lnTo>
                <a:lnTo>
                  <a:pt x="104219" y="22524"/>
                </a:lnTo>
                <a:lnTo>
                  <a:pt x="100820" y="18853"/>
                </a:lnTo>
                <a:lnTo>
                  <a:pt x="95985" y="17018"/>
                </a:lnTo>
                <a:lnTo>
                  <a:pt x="89715" y="17018"/>
                </a:lnTo>
                <a:lnTo>
                  <a:pt x="85109" y="23483"/>
                </a:lnTo>
                <a:lnTo>
                  <a:pt x="93460" y="23483"/>
                </a:lnTo>
                <a:lnTo>
                  <a:pt x="96561" y="24609"/>
                </a:lnTo>
                <a:lnTo>
                  <a:pt x="98600" y="26862"/>
                </a:lnTo>
                <a:lnTo>
                  <a:pt x="100639" y="29114"/>
                </a:lnTo>
                <a:lnTo>
                  <a:pt x="101673" y="32298"/>
                </a:lnTo>
                <a:lnTo>
                  <a:pt x="101701" y="36414"/>
                </a:lnTo>
                <a:lnTo>
                  <a:pt x="75065" y="36414"/>
                </a:lnTo>
                <a:lnTo>
                  <a:pt x="75398" y="32743"/>
                </a:lnTo>
                <a:lnTo>
                  <a:pt x="76806" y="29670"/>
                </a:lnTo>
                <a:lnTo>
                  <a:pt x="79289" y="27196"/>
                </a:lnTo>
                <a:lnTo>
                  <a:pt x="77486" y="19256"/>
                </a:lnTo>
                <a:lnTo>
                  <a:pt x="73338" y="23733"/>
                </a:lnTo>
                <a:lnTo>
                  <a:pt x="69190" y="28211"/>
                </a:lnTo>
                <a:lnTo>
                  <a:pt x="67116" y="34259"/>
                </a:lnTo>
                <a:lnTo>
                  <a:pt x="67116" y="49581"/>
                </a:lnTo>
                <a:lnTo>
                  <a:pt x="69280" y="55525"/>
                </a:lnTo>
                <a:close/>
              </a:path>
              <a:path w="657638" h="66196">
                <a:moveTo>
                  <a:pt x="133749" y="58730"/>
                </a:moveTo>
                <a:lnTo>
                  <a:pt x="130725" y="57291"/>
                </a:lnTo>
                <a:lnTo>
                  <a:pt x="128838" y="54412"/>
                </a:lnTo>
                <a:lnTo>
                  <a:pt x="130489" y="66196"/>
                </a:lnTo>
                <a:lnTo>
                  <a:pt x="138896" y="66196"/>
                </a:lnTo>
                <a:lnTo>
                  <a:pt x="141545" y="65654"/>
                </a:lnTo>
                <a:lnTo>
                  <a:pt x="143987" y="64569"/>
                </a:lnTo>
                <a:lnTo>
                  <a:pt x="146428" y="63485"/>
                </a:lnTo>
                <a:lnTo>
                  <a:pt x="148773" y="61969"/>
                </a:lnTo>
                <a:lnTo>
                  <a:pt x="151020" y="60023"/>
                </a:lnTo>
                <a:lnTo>
                  <a:pt x="151020" y="64903"/>
                </a:lnTo>
                <a:lnTo>
                  <a:pt x="158845" y="64903"/>
                </a:lnTo>
                <a:lnTo>
                  <a:pt x="158845" y="0"/>
                </a:lnTo>
                <a:lnTo>
                  <a:pt x="151020" y="0"/>
                </a:lnTo>
                <a:lnTo>
                  <a:pt x="151020" y="20188"/>
                </a:lnTo>
                <a:lnTo>
                  <a:pt x="148939" y="19103"/>
                </a:lnTo>
                <a:lnTo>
                  <a:pt x="146956" y="18304"/>
                </a:lnTo>
                <a:lnTo>
                  <a:pt x="145069" y="17790"/>
                </a:lnTo>
                <a:lnTo>
                  <a:pt x="143182" y="17275"/>
                </a:lnTo>
                <a:lnTo>
                  <a:pt x="141018" y="17018"/>
                </a:lnTo>
                <a:lnTo>
                  <a:pt x="141878" y="24192"/>
                </a:lnTo>
                <a:lnTo>
                  <a:pt x="143696" y="24373"/>
                </a:lnTo>
                <a:lnTo>
                  <a:pt x="145360" y="24735"/>
                </a:lnTo>
                <a:lnTo>
                  <a:pt x="147025" y="25096"/>
                </a:lnTo>
                <a:lnTo>
                  <a:pt x="148912" y="25750"/>
                </a:lnTo>
                <a:lnTo>
                  <a:pt x="151020" y="26695"/>
                </a:lnTo>
                <a:lnTo>
                  <a:pt x="151020" y="53432"/>
                </a:lnTo>
                <a:lnTo>
                  <a:pt x="149050" y="54989"/>
                </a:lnTo>
                <a:lnTo>
                  <a:pt x="146928" y="56262"/>
                </a:lnTo>
                <a:lnTo>
                  <a:pt x="144653" y="57249"/>
                </a:lnTo>
                <a:lnTo>
                  <a:pt x="142378" y="58236"/>
                </a:lnTo>
                <a:lnTo>
                  <a:pt x="140130" y="58730"/>
                </a:lnTo>
                <a:lnTo>
                  <a:pt x="133749" y="58730"/>
                </a:lnTo>
                <a:close/>
              </a:path>
              <a:path w="657638" h="66196">
                <a:moveTo>
                  <a:pt x="119564" y="55490"/>
                </a:moveTo>
                <a:lnTo>
                  <a:pt x="122824" y="59772"/>
                </a:lnTo>
                <a:lnTo>
                  <a:pt x="126084" y="64055"/>
                </a:lnTo>
                <a:lnTo>
                  <a:pt x="130489" y="66196"/>
                </a:lnTo>
                <a:lnTo>
                  <a:pt x="128838" y="54412"/>
                </a:lnTo>
                <a:lnTo>
                  <a:pt x="126951" y="51534"/>
                </a:lnTo>
                <a:lnTo>
                  <a:pt x="126008" y="47328"/>
                </a:lnTo>
                <a:lnTo>
                  <a:pt x="126008" y="36177"/>
                </a:lnTo>
                <a:lnTo>
                  <a:pt x="127229" y="31839"/>
                </a:lnTo>
                <a:lnTo>
                  <a:pt x="129670" y="28781"/>
                </a:lnTo>
                <a:lnTo>
                  <a:pt x="132112" y="25722"/>
                </a:lnTo>
                <a:lnTo>
                  <a:pt x="135524" y="24192"/>
                </a:lnTo>
                <a:lnTo>
                  <a:pt x="141878" y="24192"/>
                </a:lnTo>
                <a:lnTo>
                  <a:pt x="141018" y="17018"/>
                </a:lnTo>
                <a:lnTo>
                  <a:pt x="135885" y="17018"/>
                </a:lnTo>
                <a:lnTo>
                  <a:pt x="133284" y="17574"/>
                </a:lnTo>
                <a:lnTo>
                  <a:pt x="130773" y="18686"/>
                </a:lnTo>
                <a:lnTo>
                  <a:pt x="128262" y="19799"/>
                </a:lnTo>
                <a:lnTo>
                  <a:pt x="126063" y="21412"/>
                </a:lnTo>
                <a:lnTo>
                  <a:pt x="124177" y="23525"/>
                </a:lnTo>
                <a:lnTo>
                  <a:pt x="122262" y="25694"/>
                </a:lnTo>
                <a:lnTo>
                  <a:pt x="120743" y="28322"/>
                </a:lnTo>
                <a:lnTo>
                  <a:pt x="119619" y="31408"/>
                </a:lnTo>
                <a:lnTo>
                  <a:pt x="118496" y="34495"/>
                </a:lnTo>
                <a:lnTo>
                  <a:pt x="117934" y="38013"/>
                </a:lnTo>
                <a:lnTo>
                  <a:pt x="117934" y="49553"/>
                </a:lnTo>
                <a:lnTo>
                  <a:pt x="119564" y="55490"/>
                </a:lnTo>
                <a:close/>
              </a:path>
              <a:path w="657638" h="66196">
                <a:moveTo>
                  <a:pt x="173486" y="2377"/>
                </a:moveTo>
                <a:lnTo>
                  <a:pt x="173486" y="10511"/>
                </a:lnTo>
                <a:lnTo>
                  <a:pt x="182309" y="10511"/>
                </a:lnTo>
                <a:lnTo>
                  <a:pt x="182309" y="2377"/>
                </a:lnTo>
                <a:lnTo>
                  <a:pt x="173486" y="2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91055" y="2360573"/>
            <a:ext cx="1442815" cy="72836"/>
          </a:xfrm>
          <a:custGeom>
            <a:avLst/>
            <a:gdLst/>
            <a:ahLst/>
            <a:cxnLst/>
            <a:rect l="l" t="t" r="r" b="b"/>
            <a:pathLst>
              <a:path w="1587097" h="82547">
                <a:moveTo>
                  <a:pt x="62930" y="48482"/>
                </a:moveTo>
                <a:lnTo>
                  <a:pt x="60794" y="38917"/>
                </a:lnTo>
                <a:lnTo>
                  <a:pt x="58637" y="40634"/>
                </a:lnTo>
                <a:lnTo>
                  <a:pt x="57124" y="42817"/>
                </a:lnTo>
                <a:lnTo>
                  <a:pt x="55612" y="45000"/>
                </a:lnTo>
                <a:lnTo>
                  <a:pt x="54856" y="47857"/>
                </a:lnTo>
                <a:lnTo>
                  <a:pt x="54856" y="55699"/>
                </a:lnTo>
                <a:lnTo>
                  <a:pt x="56313" y="59244"/>
                </a:lnTo>
                <a:lnTo>
                  <a:pt x="59226" y="62025"/>
                </a:lnTo>
                <a:lnTo>
                  <a:pt x="62140" y="64806"/>
                </a:lnTo>
                <a:lnTo>
                  <a:pt x="65691" y="66196"/>
                </a:lnTo>
                <a:lnTo>
                  <a:pt x="72156" y="66196"/>
                </a:lnTo>
                <a:lnTo>
                  <a:pt x="74140" y="65981"/>
                </a:lnTo>
                <a:lnTo>
                  <a:pt x="75832" y="65549"/>
                </a:lnTo>
                <a:lnTo>
                  <a:pt x="77524" y="65118"/>
                </a:lnTo>
                <a:lnTo>
                  <a:pt x="79023" y="64583"/>
                </a:lnTo>
                <a:lnTo>
                  <a:pt x="81436" y="63443"/>
                </a:lnTo>
                <a:lnTo>
                  <a:pt x="83760" y="61921"/>
                </a:lnTo>
                <a:lnTo>
                  <a:pt x="86569" y="59939"/>
                </a:lnTo>
                <a:lnTo>
                  <a:pt x="86569" y="64903"/>
                </a:lnTo>
                <a:lnTo>
                  <a:pt x="94352" y="64903"/>
                </a:lnTo>
                <a:lnTo>
                  <a:pt x="94352" y="30282"/>
                </a:lnTo>
                <a:lnTo>
                  <a:pt x="93894" y="27766"/>
                </a:lnTo>
                <a:lnTo>
                  <a:pt x="92979" y="25736"/>
                </a:lnTo>
                <a:lnTo>
                  <a:pt x="92063" y="23706"/>
                </a:lnTo>
                <a:lnTo>
                  <a:pt x="90731" y="22051"/>
                </a:lnTo>
                <a:lnTo>
                  <a:pt x="88983" y="20772"/>
                </a:lnTo>
                <a:lnTo>
                  <a:pt x="87207" y="19465"/>
                </a:lnTo>
                <a:lnTo>
                  <a:pt x="85106" y="18540"/>
                </a:lnTo>
                <a:lnTo>
                  <a:pt x="82678" y="17998"/>
                </a:lnTo>
                <a:lnTo>
                  <a:pt x="80250" y="17456"/>
                </a:lnTo>
                <a:lnTo>
                  <a:pt x="77399" y="17185"/>
                </a:lnTo>
                <a:lnTo>
                  <a:pt x="71323" y="17185"/>
                </a:lnTo>
                <a:lnTo>
                  <a:pt x="68479" y="17435"/>
                </a:lnTo>
                <a:lnTo>
                  <a:pt x="65594" y="17936"/>
                </a:lnTo>
                <a:lnTo>
                  <a:pt x="62708" y="18436"/>
                </a:lnTo>
                <a:lnTo>
                  <a:pt x="60503" y="18895"/>
                </a:lnTo>
                <a:lnTo>
                  <a:pt x="58976" y="19312"/>
                </a:lnTo>
                <a:lnTo>
                  <a:pt x="58976" y="27279"/>
                </a:lnTo>
                <a:lnTo>
                  <a:pt x="59393" y="27279"/>
                </a:lnTo>
                <a:lnTo>
                  <a:pt x="62084" y="26250"/>
                </a:lnTo>
                <a:lnTo>
                  <a:pt x="64692" y="25465"/>
                </a:lnTo>
                <a:lnTo>
                  <a:pt x="67217" y="24922"/>
                </a:lnTo>
                <a:lnTo>
                  <a:pt x="69742" y="24380"/>
                </a:lnTo>
                <a:lnTo>
                  <a:pt x="72031" y="24109"/>
                </a:lnTo>
                <a:lnTo>
                  <a:pt x="75776" y="24109"/>
                </a:lnTo>
                <a:lnTo>
                  <a:pt x="78953" y="24443"/>
                </a:lnTo>
                <a:lnTo>
                  <a:pt x="81839" y="25096"/>
                </a:lnTo>
                <a:lnTo>
                  <a:pt x="84114" y="26403"/>
                </a:lnTo>
                <a:lnTo>
                  <a:pt x="85633" y="28489"/>
                </a:lnTo>
                <a:lnTo>
                  <a:pt x="86569" y="31130"/>
                </a:lnTo>
                <a:lnTo>
                  <a:pt x="86569" y="34120"/>
                </a:lnTo>
                <a:lnTo>
                  <a:pt x="82019" y="34342"/>
                </a:lnTo>
                <a:lnTo>
                  <a:pt x="77760" y="34676"/>
                </a:lnTo>
                <a:lnTo>
                  <a:pt x="73793" y="35121"/>
                </a:lnTo>
                <a:lnTo>
                  <a:pt x="69825" y="35566"/>
                </a:lnTo>
                <a:lnTo>
                  <a:pt x="66426" y="36414"/>
                </a:lnTo>
                <a:lnTo>
                  <a:pt x="63624" y="46626"/>
                </a:lnTo>
                <a:lnTo>
                  <a:pt x="66398" y="43929"/>
                </a:lnTo>
                <a:lnTo>
                  <a:pt x="68216" y="42935"/>
                </a:lnTo>
                <a:lnTo>
                  <a:pt x="70463" y="42295"/>
                </a:lnTo>
                <a:lnTo>
                  <a:pt x="72350" y="41767"/>
                </a:lnTo>
                <a:lnTo>
                  <a:pt x="74909" y="41364"/>
                </a:lnTo>
                <a:lnTo>
                  <a:pt x="78142" y="41086"/>
                </a:lnTo>
                <a:lnTo>
                  <a:pt x="81374" y="40807"/>
                </a:lnTo>
                <a:lnTo>
                  <a:pt x="84183" y="40599"/>
                </a:lnTo>
                <a:lnTo>
                  <a:pt x="86569" y="40460"/>
                </a:lnTo>
                <a:lnTo>
                  <a:pt x="86569" y="53432"/>
                </a:lnTo>
                <a:lnTo>
                  <a:pt x="84627" y="54934"/>
                </a:lnTo>
                <a:lnTo>
                  <a:pt x="82519" y="56220"/>
                </a:lnTo>
                <a:lnTo>
                  <a:pt x="80243" y="57291"/>
                </a:lnTo>
                <a:lnTo>
                  <a:pt x="77968" y="58361"/>
                </a:lnTo>
                <a:lnTo>
                  <a:pt x="75457" y="58896"/>
                </a:lnTo>
                <a:lnTo>
                  <a:pt x="69409" y="58896"/>
                </a:lnTo>
                <a:lnTo>
                  <a:pt x="66953" y="58222"/>
                </a:lnTo>
                <a:lnTo>
                  <a:pt x="63735" y="55525"/>
                </a:lnTo>
                <a:lnTo>
                  <a:pt x="62930" y="53516"/>
                </a:lnTo>
                <a:lnTo>
                  <a:pt x="62930" y="48482"/>
                </a:lnTo>
                <a:close/>
              </a:path>
              <a:path w="1587097" h="82547">
                <a:moveTo>
                  <a:pt x="39988" y="13646"/>
                </a:moveTo>
                <a:lnTo>
                  <a:pt x="38725" y="11491"/>
                </a:lnTo>
                <a:lnTo>
                  <a:pt x="37463" y="9336"/>
                </a:lnTo>
                <a:lnTo>
                  <a:pt x="35708" y="7549"/>
                </a:lnTo>
                <a:lnTo>
                  <a:pt x="33460" y="6131"/>
                </a:lnTo>
                <a:lnTo>
                  <a:pt x="31463" y="4880"/>
                </a:lnTo>
                <a:lnTo>
                  <a:pt x="29215" y="4011"/>
                </a:lnTo>
                <a:lnTo>
                  <a:pt x="26718" y="3524"/>
                </a:lnTo>
                <a:lnTo>
                  <a:pt x="26774" y="11248"/>
                </a:lnTo>
                <a:lnTo>
                  <a:pt x="29410" y="13000"/>
                </a:lnTo>
                <a:lnTo>
                  <a:pt x="31067" y="15537"/>
                </a:lnTo>
                <a:lnTo>
                  <a:pt x="32004" y="18492"/>
                </a:lnTo>
                <a:lnTo>
                  <a:pt x="32004" y="22607"/>
                </a:lnTo>
                <a:lnTo>
                  <a:pt x="31706" y="24533"/>
                </a:lnTo>
                <a:lnTo>
                  <a:pt x="31109" y="26048"/>
                </a:lnTo>
                <a:lnTo>
                  <a:pt x="31907" y="36219"/>
                </a:lnTo>
                <a:lnTo>
                  <a:pt x="35000" y="33946"/>
                </a:lnTo>
                <a:lnTo>
                  <a:pt x="37248" y="30929"/>
                </a:lnTo>
                <a:lnTo>
                  <a:pt x="39495" y="27912"/>
                </a:lnTo>
                <a:lnTo>
                  <a:pt x="40619" y="24165"/>
                </a:lnTo>
                <a:lnTo>
                  <a:pt x="40619" y="16378"/>
                </a:lnTo>
                <a:lnTo>
                  <a:pt x="39988" y="13646"/>
                </a:lnTo>
                <a:close/>
              </a:path>
              <a:path w="1587097" h="82547">
                <a:moveTo>
                  <a:pt x="24221" y="3037"/>
                </a:moveTo>
                <a:lnTo>
                  <a:pt x="21100" y="2794"/>
                </a:lnTo>
                <a:lnTo>
                  <a:pt x="0" y="2794"/>
                </a:lnTo>
                <a:lnTo>
                  <a:pt x="0" y="64903"/>
                </a:lnTo>
                <a:lnTo>
                  <a:pt x="8240" y="64903"/>
                </a:lnTo>
                <a:lnTo>
                  <a:pt x="8240" y="40210"/>
                </a:lnTo>
                <a:lnTo>
                  <a:pt x="19851" y="40210"/>
                </a:lnTo>
                <a:lnTo>
                  <a:pt x="40577" y="64903"/>
                </a:lnTo>
                <a:lnTo>
                  <a:pt x="51273" y="64903"/>
                </a:lnTo>
                <a:lnTo>
                  <a:pt x="27967" y="37749"/>
                </a:lnTo>
                <a:lnTo>
                  <a:pt x="31907" y="36219"/>
                </a:lnTo>
                <a:lnTo>
                  <a:pt x="31109" y="26048"/>
                </a:lnTo>
                <a:lnTo>
                  <a:pt x="29590" y="28906"/>
                </a:lnTo>
                <a:lnTo>
                  <a:pt x="26982" y="31325"/>
                </a:lnTo>
                <a:lnTo>
                  <a:pt x="25331" y="32180"/>
                </a:lnTo>
                <a:lnTo>
                  <a:pt x="23389" y="32639"/>
                </a:lnTo>
                <a:lnTo>
                  <a:pt x="21447" y="33098"/>
                </a:lnTo>
                <a:lnTo>
                  <a:pt x="19172" y="33327"/>
                </a:lnTo>
                <a:lnTo>
                  <a:pt x="8240" y="33327"/>
                </a:lnTo>
                <a:lnTo>
                  <a:pt x="8240" y="9885"/>
                </a:lnTo>
                <a:lnTo>
                  <a:pt x="20156" y="9885"/>
                </a:lnTo>
                <a:lnTo>
                  <a:pt x="22085" y="10045"/>
                </a:lnTo>
                <a:lnTo>
                  <a:pt x="23722" y="10365"/>
                </a:lnTo>
                <a:lnTo>
                  <a:pt x="26774" y="11248"/>
                </a:lnTo>
                <a:lnTo>
                  <a:pt x="26718" y="3524"/>
                </a:lnTo>
                <a:lnTo>
                  <a:pt x="24221" y="3037"/>
                </a:lnTo>
                <a:close/>
              </a:path>
              <a:path w="1587097" h="82547">
                <a:moveTo>
                  <a:pt x="63596" y="37665"/>
                </a:moveTo>
                <a:lnTo>
                  <a:pt x="60794" y="38917"/>
                </a:lnTo>
                <a:lnTo>
                  <a:pt x="62930" y="48482"/>
                </a:lnTo>
                <a:lnTo>
                  <a:pt x="63624" y="46626"/>
                </a:lnTo>
                <a:lnTo>
                  <a:pt x="66426" y="36414"/>
                </a:lnTo>
                <a:lnTo>
                  <a:pt x="63596" y="37665"/>
                </a:lnTo>
                <a:close/>
              </a:path>
              <a:path w="1587097" h="82547">
                <a:moveTo>
                  <a:pt x="121572" y="58730"/>
                </a:moveTo>
                <a:lnTo>
                  <a:pt x="118548" y="57291"/>
                </a:lnTo>
                <a:lnTo>
                  <a:pt x="116661" y="54412"/>
                </a:lnTo>
                <a:lnTo>
                  <a:pt x="118312" y="66196"/>
                </a:lnTo>
                <a:lnTo>
                  <a:pt x="126719" y="66196"/>
                </a:lnTo>
                <a:lnTo>
                  <a:pt x="129369" y="65654"/>
                </a:lnTo>
                <a:lnTo>
                  <a:pt x="131811" y="64569"/>
                </a:lnTo>
                <a:lnTo>
                  <a:pt x="134252" y="63485"/>
                </a:lnTo>
                <a:lnTo>
                  <a:pt x="136596" y="61969"/>
                </a:lnTo>
                <a:lnTo>
                  <a:pt x="138844" y="60023"/>
                </a:lnTo>
                <a:lnTo>
                  <a:pt x="138844" y="64903"/>
                </a:lnTo>
                <a:lnTo>
                  <a:pt x="146668" y="64903"/>
                </a:lnTo>
                <a:lnTo>
                  <a:pt x="146668" y="0"/>
                </a:lnTo>
                <a:lnTo>
                  <a:pt x="138844" y="0"/>
                </a:lnTo>
                <a:lnTo>
                  <a:pt x="138844" y="20188"/>
                </a:lnTo>
                <a:lnTo>
                  <a:pt x="136763" y="19103"/>
                </a:lnTo>
                <a:lnTo>
                  <a:pt x="134779" y="18304"/>
                </a:lnTo>
                <a:lnTo>
                  <a:pt x="132893" y="17790"/>
                </a:lnTo>
                <a:lnTo>
                  <a:pt x="131006" y="17275"/>
                </a:lnTo>
                <a:lnTo>
                  <a:pt x="128842" y="17018"/>
                </a:lnTo>
                <a:lnTo>
                  <a:pt x="129702" y="24192"/>
                </a:lnTo>
                <a:lnTo>
                  <a:pt x="131519" y="24373"/>
                </a:lnTo>
                <a:lnTo>
                  <a:pt x="133184" y="24735"/>
                </a:lnTo>
                <a:lnTo>
                  <a:pt x="134849" y="25096"/>
                </a:lnTo>
                <a:lnTo>
                  <a:pt x="136735" y="25750"/>
                </a:lnTo>
                <a:lnTo>
                  <a:pt x="138844" y="26695"/>
                </a:lnTo>
                <a:lnTo>
                  <a:pt x="138844" y="53432"/>
                </a:lnTo>
                <a:lnTo>
                  <a:pt x="136874" y="54989"/>
                </a:lnTo>
                <a:lnTo>
                  <a:pt x="134752" y="56262"/>
                </a:lnTo>
                <a:lnTo>
                  <a:pt x="132476" y="57249"/>
                </a:lnTo>
                <a:lnTo>
                  <a:pt x="130201" y="58236"/>
                </a:lnTo>
                <a:lnTo>
                  <a:pt x="127954" y="58730"/>
                </a:lnTo>
                <a:lnTo>
                  <a:pt x="121572" y="58730"/>
                </a:lnTo>
                <a:close/>
              </a:path>
              <a:path w="1587097" h="82547">
                <a:moveTo>
                  <a:pt x="107387" y="55490"/>
                </a:moveTo>
                <a:lnTo>
                  <a:pt x="110648" y="59772"/>
                </a:lnTo>
                <a:lnTo>
                  <a:pt x="113908" y="64055"/>
                </a:lnTo>
                <a:lnTo>
                  <a:pt x="118312" y="66196"/>
                </a:lnTo>
                <a:lnTo>
                  <a:pt x="116661" y="54412"/>
                </a:lnTo>
                <a:lnTo>
                  <a:pt x="114775" y="51534"/>
                </a:lnTo>
                <a:lnTo>
                  <a:pt x="113831" y="47328"/>
                </a:lnTo>
                <a:lnTo>
                  <a:pt x="113831" y="36177"/>
                </a:lnTo>
                <a:lnTo>
                  <a:pt x="115052" y="31839"/>
                </a:lnTo>
                <a:lnTo>
                  <a:pt x="117494" y="28781"/>
                </a:lnTo>
                <a:lnTo>
                  <a:pt x="119935" y="25722"/>
                </a:lnTo>
                <a:lnTo>
                  <a:pt x="123348" y="24192"/>
                </a:lnTo>
                <a:lnTo>
                  <a:pt x="129702" y="24192"/>
                </a:lnTo>
                <a:lnTo>
                  <a:pt x="128842" y="17018"/>
                </a:lnTo>
                <a:lnTo>
                  <a:pt x="123709" y="17018"/>
                </a:lnTo>
                <a:lnTo>
                  <a:pt x="121108" y="17574"/>
                </a:lnTo>
                <a:lnTo>
                  <a:pt x="118597" y="18686"/>
                </a:lnTo>
                <a:lnTo>
                  <a:pt x="116086" y="19799"/>
                </a:lnTo>
                <a:lnTo>
                  <a:pt x="113887" y="21412"/>
                </a:lnTo>
                <a:lnTo>
                  <a:pt x="112000" y="23525"/>
                </a:lnTo>
                <a:lnTo>
                  <a:pt x="110086" y="25694"/>
                </a:lnTo>
                <a:lnTo>
                  <a:pt x="108567" y="28322"/>
                </a:lnTo>
                <a:lnTo>
                  <a:pt x="107443" y="31408"/>
                </a:lnTo>
                <a:lnTo>
                  <a:pt x="106319" y="34495"/>
                </a:lnTo>
                <a:lnTo>
                  <a:pt x="105757" y="38013"/>
                </a:lnTo>
                <a:lnTo>
                  <a:pt x="105757" y="49553"/>
                </a:lnTo>
                <a:lnTo>
                  <a:pt x="107387" y="55490"/>
                </a:lnTo>
                <a:close/>
              </a:path>
              <a:path w="1587097" h="82547">
                <a:moveTo>
                  <a:pt x="161310" y="2377"/>
                </a:moveTo>
                <a:lnTo>
                  <a:pt x="161310" y="10511"/>
                </a:lnTo>
                <a:lnTo>
                  <a:pt x="170133" y="10511"/>
                </a:lnTo>
                <a:lnTo>
                  <a:pt x="170133" y="2377"/>
                </a:lnTo>
                <a:lnTo>
                  <a:pt x="161310" y="2377"/>
                </a:lnTo>
                <a:close/>
              </a:path>
              <a:path w="1587097" h="82547">
                <a:moveTo>
                  <a:pt x="161809" y="18311"/>
                </a:moveTo>
                <a:lnTo>
                  <a:pt x="161809" y="64903"/>
                </a:lnTo>
                <a:lnTo>
                  <a:pt x="169634" y="64903"/>
                </a:lnTo>
                <a:lnTo>
                  <a:pt x="169634" y="18311"/>
                </a:lnTo>
                <a:lnTo>
                  <a:pt x="161809" y="18311"/>
                </a:lnTo>
                <a:close/>
              </a:path>
              <a:path w="1587097" h="82547">
                <a:moveTo>
                  <a:pt x="189418" y="37665"/>
                </a:moveTo>
                <a:lnTo>
                  <a:pt x="186616" y="38917"/>
                </a:lnTo>
                <a:lnTo>
                  <a:pt x="188752" y="48482"/>
                </a:lnTo>
                <a:lnTo>
                  <a:pt x="189446" y="46626"/>
                </a:lnTo>
                <a:lnTo>
                  <a:pt x="192248" y="36414"/>
                </a:lnTo>
                <a:lnTo>
                  <a:pt x="189418" y="37665"/>
                </a:lnTo>
                <a:close/>
              </a:path>
              <a:path w="1587097" h="82547">
                <a:moveTo>
                  <a:pt x="268564" y="37665"/>
                </a:moveTo>
                <a:lnTo>
                  <a:pt x="265762" y="38917"/>
                </a:lnTo>
                <a:lnTo>
                  <a:pt x="267898" y="48482"/>
                </a:lnTo>
                <a:lnTo>
                  <a:pt x="268592" y="46626"/>
                </a:lnTo>
                <a:lnTo>
                  <a:pt x="271394" y="36414"/>
                </a:lnTo>
                <a:lnTo>
                  <a:pt x="268564" y="37665"/>
                </a:lnTo>
                <a:close/>
              </a:path>
              <a:path w="1587097" h="82547">
                <a:moveTo>
                  <a:pt x="346212" y="18533"/>
                </a:moveTo>
                <a:lnTo>
                  <a:pt x="342383" y="17018"/>
                </a:lnTo>
                <a:lnTo>
                  <a:pt x="334614" y="17018"/>
                </a:lnTo>
                <a:lnTo>
                  <a:pt x="331937" y="17588"/>
                </a:lnTo>
                <a:lnTo>
                  <a:pt x="329329" y="18728"/>
                </a:lnTo>
                <a:lnTo>
                  <a:pt x="326721" y="19868"/>
                </a:lnTo>
                <a:lnTo>
                  <a:pt x="324196" y="21453"/>
                </a:lnTo>
                <a:lnTo>
                  <a:pt x="321754" y="23483"/>
                </a:lnTo>
                <a:lnTo>
                  <a:pt x="321754" y="18311"/>
                </a:lnTo>
                <a:lnTo>
                  <a:pt x="313930" y="18311"/>
                </a:lnTo>
                <a:lnTo>
                  <a:pt x="313930" y="64903"/>
                </a:lnTo>
                <a:lnTo>
                  <a:pt x="321754" y="64903"/>
                </a:lnTo>
                <a:lnTo>
                  <a:pt x="321754" y="30115"/>
                </a:lnTo>
                <a:lnTo>
                  <a:pt x="323891" y="28475"/>
                </a:lnTo>
                <a:lnTo>
                  <a:pt x="326124" y="27126"/>
                </a:lnTo>
                <a:lnTo>
                  <a:pt x="328455" y="26069"/>
                </a:lnTo>
                <a:lnTo>
                  <a:pt x="330785" y="25013"/>
                </a:lnTo>
                <a:lnTo>
                  <a:pt x="333019" y="24484"/>
                </a:lnTo>
                <a:lnTo>
                  <a:pt x="337237" y="24484"/>
                </a:lnTo>
                <a:lnTo>
                  <a:pt x="338929" y="24769"/>
                </a:lnTo>
                <a:lnTo>
                  <a:pt x="341537" y="25909"/>
                </a:lnTo>
                <a:lnTo>
                  <a:pt x="343229" y="27946"/>
                </a:lnTo>
                <a:lnTo>
                  <a:pt x="344353" y="30470"/>
                </a:lnTo>
                <a:lnTo>
                  <a:pt x="344603" y="32347"/>
                </a:lnTo>
                <a:lnTo>
                  <a:pt x="344853" y="34224"/>
                </a:lnTo>
                <a:lnTo>
                  <a:pt x="344977" y="36233"/>
                </a:lnTo>
                <a:lnTo>
                  <a:pt x="344977" y="64903"/>
                </a:lnTo>
                <a:lnTo>
                  <a:pt x="352802" y="64903"/>
                </a:lnTo>
                <a:lnTo>
                  <a:pt x="352802" y="28961"/>
                </a:lnTo>
                <a:lnTo>
                  <a:pt x="351484" y="24596"/>
                </a:lnTo>
                <a:lnTo>
                  <a:pt x="348848" y="21564"/>
                </a:lnTo>
                <a:lnTo>
                  <a:pt x="346212" y="18533"/>
                </a:lnTo>
                <a:close/>
              </a:path>
              <a:path w="1587097" h="82547">
                <a:moveTo>
                  <a:pt x="379305" y="58730"/>
                </a:moveTo>
                <a:lnTo>
                  <a:pt x="376280" y="57291"/>
                </a:lnTo>
                <a:lnTo>
                  <a:pt x="374393" y="54412"/>
                </a:lnTo>
                <a:lnTo>
                  <a:pt x="376044" y="66196"/>
                </a:lnTo>
                <a:lnTo>
                  <a:pt x="384451" y="66196"/>
                </a:lnTo>
                <a:lnTo>
                  <a:pt x="387101" y="65654"/>
                </a:lnTo>
                <a:lnTo>
                  <a:pt x="389543" y="64569"/>
                </a:lnTo>
                <a:lnTo>
                  <a:pt x="391984" y="63485"/>
                </a:lnTo>
                <a:lnTo>
                  <a:pt x="394329" y="61969"/>
                </a:lnTo>
                <a:lnTo>
                  <a:pt x="396576" y="60023"/>
                </a:lnTo>
                <a:lnTo>
                  <a:pt x="396576" y="64903"/>
                </a:lnTo>
                <a:lnTo>
                  <a:pt x="404400" y="64903"/>
                </a:lnTo>
                <a:lnTo>
                  <a:pt x="404400" y="0"/>
                </a:lnTo>
                <a:lnTo>
                  <a:pt x="396576" y="0"/>
                </a:lnTo>
                <a:lnTo>
                  <a:pt x="396576" y="20188"/>
                </a:lnTo>
                <a:lnTo>
                  <a:pt x="394495" y="19104"/>
                </a:lnTo>
                <a:lnTo>
                  <a:pt x="392511" y="18304"/>
                </a:lnTo>
                <a:lnTo>
                  <a:pt x="390625" y="17790"/>
                </a:lnTo>
                <a:lnTo>
                  <a:pt x="388738" y="17275"/>
                </a:lnTo>
                <a:lnTo>
                  <a:pt x="386574" y="17018"/>
                </a:lnTo>
                <a:lnTo>
                  <a:pt x="387434" y="24192"/>
                </a:lnTo>
                <a:lnTo>
                  <a:pt x="389251" y="24373"/>
                </a:lnTo>
                <a:lnTo>
                  <a:pt x="390916" y="24735"/>
                </a:lnTo>
                <a:lnTo>
                  <a:pt x="392581" y="25096"/>
                </a:lnTo>
                <a:lnTo>
                  <a:pt x="394467" y="25750"/>
                </a:lnTo>
                <a:lnTo>
                  <a:pt x="396576" y="26695"/>
                </a:lnTo>
                <a:lnTo>
                  <a:pt x="396576" y="53432"/>
                </a:lnTo>
                <a:lnTo>
                  <a:pt x="394606" y="54990"/>
                </a:lnTo>
                <a:lnTo>
                  <a:pt x="392483" y="56262"/>
                </a:lnTo>
                <a:lnTo>
                  <a:pt x="390208" y="57249"/>
                </a:lnTo>
                <a:lnTo>
                  <a:pt x="387933" y="58236"/>
                </a:lnTo>
                <a:lnTo>
                  <a:pt x="385686" y="58730"/>
                </a:lnTo>
                <a:lnTo>
                  <a:pt x="379305" y="58730"/>
                </a:lnTo>
                <a:close/>
              </a:path>
              <a:path w="1587097" h="82547">
                <a:moveTo>
                  <a:pt x="365120" y="55490"/>
                </a:moveTo>
                <a:lnTo>
                  <a:pt x="368380" y="59772"/>
                </a:lnTo>
                <a:lnTo>
                  <a:pt x="371640" y="64055"/>
                </a:lnTo>
                <a:lnTo>
                  <a:pt x="376044" y="66196"/>
                </a:lnTo>
                <a:lnTo>
                  <a:pt x="374393" y="54412"/>
                </a:lnTo>
                <a:lnTo>
                  <a:pt x="372507" y="51534"/>
                </a:lnTo>
                <a:lnTo>
                  <a:pt x="371563" y="47328"/>
                </a:lnTo>
                <a:lnTo>
                  <a:pt x="371563" y="36177"/>
                </a:lnTo>
                <a:lnTo>
                  <a:pt x="372784" y="31840"/>
                </a:lnTo>
                <a:lnTo>
                  <a:pt x="375226" y="28781"/>
                </a:lnTo>
                <a:lnTo>
                  <a:pt x="377667" y="25722"/>
                </a:lnTo>
                <a:lnTo>
                  <a:pt x="381080" y="24192"/>
                </a:lnTo>
                <a:lnTo>
                  <a:pt x="387434" y="24192"/>
                </a:lnTo>
                <a:lnTo>
                  <a:pt x="386574" y="17018"/>
                </a:lnTo>
                <a:lnTo>
                  <a:pt x="381441" y="17018"/>
                </a:lnTo>
                <a:lnTo>
                  <a:pt x="378840" y="17574"/>
                </a:lnTo>
                <a:lnTo>
                  <a:pt x="376329" y="18686"/>
                </a:lnTo>
                <a:lnTo>
                  <a:pt x="373818" y="19799"/>
                </a:lnTo>
                <a:lnTo>
                  <a:pt x="371619" y="21412"/>
                </a:lnTo>
                <a:lnTo>
                  <a:pt x="369732" y="23525"/>
                </a:lnTo>
                <a:lnTo>
                  <a:pt x="367818" y="25694"/>
                </a:lnTo>
                <a:lnTo>
                  <a:pt x="366299" y="28322"/>
                </a:lnTo>
                <a:lnTo>
                  <a:pt x="365175" y="31408"/>
                </a:lnTo>
                <a:lnTo>
                  <a:pt x="364051" y="34495"/>
                </a:lnTo>
                <a:lnTo>
                  <a:pt x="363490" y="38013"/>
                </a:lnTo>
                <a:lnTo>
                  <a:pt x="363490" y="49553"/>
                </a:lnTo>
                <a:lnTo>
                  <a:pt x="365120" y="55490"/>
                </a:lnTo>
                <a:close/>
              </a:path>
              <a:path w="1587097" h="82547">
                <a:moveTo>
                  <a:pt x="548089" y="2794"/>
                </a:moveTo>
                <a:lnTo>
                  <a:pt x="539682" y="2794"/>
                </a:lnTo>
                <a:lnTo>
                  <a:pt x="520246" y="57437"/>
                </a:lnTo>
                <a:lnTo>
                  <a:pt x="500810" y="2794"/>
                </a:lnTo>
                <a:lnTo>
                  <a:pt x="440170" y="2794"/>
                </a:lnTo>
                <a:lnTo>
                  <a:pt x="440170" y="10135"/>
                </a:lnTo>
                <a:lnTo>
                  <a:pt x="462311" y="10135"/>
                </a:lnTo>
                <a:lnTo>
                  <a:pt x="462311" y="64903"/>
                </a:lnTo>
                <a:lnTo>
                  <a:pt x="470552" y="64903"/>
                </a:lnTo>
                <a:lnTo>
                  <a:pt x="470552" y="10135"/>
                </a:lnTo>
                <a:lnTo>
                  <a:pt x="492693" y="10135"/>
                </a:lnTo>
                <a:lnTo>
                  <a:pt x="491987" y="2794"/>
                </a:lnTo>
                <a:lnTo>
                  <a:pt x="492693" y="10135"/>
                </a:lnTo>
                <a:lnTo>
                  <a:pt x="492693" y="4737"/>
                </a:lnTo>
                <a:lnTo>
                  <a:pt x="514544" y="64903"/>
                </a:lnTo>
                <a:lnTo>
                  <a:pt x="525531" y="64903"/>
                </a:lnTo>
                <a:lnTo>
                  <a:pt x="548089" y="2794"/>
                </a:lnTo>
                <a:close/>
              </a:path>
              <a:path w="1587097" h="82547">
                <a:moveTo>
                  <a:pt x="591663" y="62734"/>
                </a:moveTo>
                <a:lnTo>
                  <a:pt x="593577" y="63791"/>
                </a:lnTo>
                <a:lnTo>
                  <a:pt x="591663" y="56477"/>
                </a:lnTo>
                <a:lnTo>
                  <a:pt x="591663" y="29782"/>
                </a:lnTo>
                <a:lnTo>
                  <a:pt x="593660" y="28224"/>
                </a:lnTo>
                <a:lnTo>
                  <a:pt x="595824" y="26952"/>
                </a:lnTo>
                <a:lnTo>
                  <a:pt x="598155" y="25965"/>
                </a:lnTo>
                <a:lnTo>
                  <a:pt x="600486" y="24978"/>
                </a:lnTo>
                <a:lnTo>
                  <a:pt x="602789" y="24484"/>
                </a:lnTo>
                <a:lnTo>
                  <a:pt x="609142" y="24484"/>
                </a:lnTo>
                <a:lnTo>
                  <a:pt x="612097" y="25923"/>
                </a:lnTo>
                <a:lnTo>
                  <a:pt x="613928" y="28802"/>
                </a:lnTo>
                <a:lnTo>
                  <a:pt x="615760" y="31680"/>
                </a:lnTo>
                <a:lnTo>
                  <a:pt x="616675" y="35899"/>
                </a:lnTo>
                <a:lnTo>
                  <a:pt x="616807" y="19131"/>
                </a:lnTo>
                <a:lnTo>
                  <a:pt x="612472" y="17018"/>
                </a:lnTo>
                <a:lnTo>
                  <a:pt x="603899" y="17018"/>
                </a:lnTo>
                <a:lnTo>
                  <a:pt x="601124" y="17595"/>
                </a:lnTo>
                <a:lnTo>
                  <a:pt x="598655" y="18749"/>
                </a:lnTo>
                <a:lnTo>
                  <a:pt x="596185" y="19903"/>
                </a:lnTo>
                <a:lnTo>
                  <a:pt x="593855" y="21384"/>
                </a:lnTo>
                <a:lnTo>
                  <a:pt x="591663" y="23191"/>
                </a:lnTo>
                <a:lnTo>
                  <a:pt x="591663" y="0"/>
                </a:lnTo>
                <a:lnTo>
                  <a:pt x="583839" y="0"/>
                </a:lnTo>
                <a:lnTo>
                  <a:pt x="583839" y="64903"/>
                </a:lnTo>
                <a:lnTo>
                  <a:pt x="591163" y="64903"/>
                </a:lnTo>
                <a:lnTo>
                  <a:pt x="591663" y="62734"/>
                </a:lnTo>
                <a:close/>
              </a:path>
              <a:path w="1587097" h="82547">
                <a:moveTo>
                  <a:pt x="607228" y="66196"/>
                </a:moveTo>
                <a:lnTo>
                  <a:pt x="609822" y="65647"/>
                </a:lnTo>
                <a:lnTo>
                  <a:pt x="612181" y="64549"/>
                </a:lnTo>
                <a:lnTo>
                  <a:pt x="614539" y="63450"/>
                </a:lnTo>
                <a:lnTo>
                  <a:pt x="616703" y="61802"/>
                </a:lnTo>
                <a:lnTo>
                  <a:pt x="618673" y="59606"/>
                </a:lnTo>
                <a:lnTo>
                  <a:pt x="620532" y="57492"/>
                </a:lnTo>
                <a:lnTo>
                  <a:pt x="622009" y="54878"/>
                </a:lnTo>
                <a:lnTo>
                  <a:pt x="623105" y="51764"/>
                </a:lnTo>
                <a:lnTo>
                  <a:pt x="624201" y="48649"/>
                </a:lnTo>
                <a:lnTo>
                  <a:pt x="624749" y="45146"/>
                </a:lnTo>
                <a:lnTo>
                  <a:pt x="624749" y="33550"/>
                </a:lnTo>
                <a:lnTo>
                  <a:pt x="623161" y="27585"/>
                </a:lnTo>
                <a:lnTo>
                  <a:pt x="619984" y="23358"/>
                </a:lnTo>
                <a:lnTo>
                  <a:pt x="616807" y="19131"/>
                </a:lnTo>
                <a:lnTo>
                  <a:pt x="616675" y="35899"/>
                </a:lnTo>
                <a:lnTo>
                  <a:pt x="616675" y="47551"/>
                </a:lnTo>
                <a:lnTo>
                  <a:pt x="615448" y="52021"/>
                </a:lnTo>
                <a:lnTo>
                  <a:pt x="612992" y="54871"/>
                </a:lnTo>
                <a:lnTo>
                  <a:pt x="610536" y="57722"/>
                </a:lnTo>
                <a:lnTo>
                  <a:pt x="607145" y="59147"/>
                </a:lnTo>
                <a:lnTo>
                  <a:pt x="600791" y="59147"/>
                </a:lnTo>
                <a:lnTo>
                  <a:pt x="598981" y="58952"/>
                </a:lnTo>
                <a:lnTo>
                  <a:pt x="595790" y="58174"/>
                </a:lnTo>
                <a:lnTo>
                  <a:pt x="593882" y="57478"/>
                </a:lnTo>
                <a:lnTo>
                  <a:pt x="591663" y="56477"/>
                </a:lnTo>
                <a:lnTo>
                  <a:pt x="593577" y="63791"/>
                </a:lnTo>
                <a:lnTo>
                  <a:pt x="595519" y="64632"/>
                </a:lnTo>
                <a:lnTo>
                  <a:pt x="597489" y="65258"/>
                </a:lnTo>
                <a:lnTo>
                  <a:pt x="599459" y="65883"/>
                </a:lnTo>
                <a:lnTo>
                  <a:pt x="601762" y="66196"/>
                </a:lnTo>
                <a:lnTo>
                  <a:pt x="607228" y="66196"/>
                </a:lnTo>
                <a:close/>
              </a:path>
              <a:path w="1587097" h="82547">
                <a:moveTo>
                  <a:pt x="636603" y="18311"/>
                </a:moveTo>
                <a:lnTo>
                  <a:pt x="636603" y="64903"/>
                </a:lnTo>
                <a:lnTo>
                  <a:pt x="644427" y="64903"/>
                </a:lnTo>
                <a:lnTo>
                  <a:pt x="644427" y="31826"/>
                </a:lnTo>
                <a:lnTo>
                  <a:pt x="646508" y="30129"/>
                </a:lnTo>
                <a:lnTo>
                  <a:pt x="648672" y="28746"/>
                </a:lnTo>
                <a:lnTo>
                  <a:pt x="650919" y="27675"/>
                </a:lnTo>
                <a:lnTo>
                  <a:pt x="653167" y="26605"/>
                </a:lnTo>
                <a:lnTo>
                  <a:pt x="655497" y="26069"/>
                </a:lnTo>
                <a:lnTo>
                  <a:pt x="660707" y="26132"/>
                </a:lnTo>
                <a:lnTo>
                  <a:pt x="662898" y="26382"/>
                </a:lnTo>
                <a:lnTo>
                  <a:pt x="665611" y="26862"/>
                </a:lnTo>
                <a:lnTo>
                  <a:pt x="665611" y="18812"/>
                </a:lnTo>
                <a:lnTo>
                  <a:pt x="664390" y="18617"/>
                </a:lnTo>
                <a:lnTo>
                  <a:pt x="662253" y="18346"/>
                </a:lnTo>
                <a:lnTo>
                  <a:pt x="657440" y="18311"/>
                </a:lnTo>
                <a:lnTo>
                  <a:pt x="655019" y="18832"/>
                </a:lnTo>
                <a:lnTo>
                  <a:pt x="652646" y="19875"/>
                </a:lnTo>
                <a:lnTo>
                  <a:pt x="650274" y="20918"/>
                </a:lnTo>
                <a:lnTo>
                  <a:pt x="647534" y="22691"/>
                </a:lnTo>
                <a:lnTo>
                  <a:pt x="644427" y="25193"/>
                </a:lnTo>
                <a:lnTo>
                  <a:pt x="644427" y="18311"/>
                </a:lnTo>
                <a:lnTo>
                  <a:pt x="636603" y="18311"/>
                </a:lnTo>
                <a:close/>
              </a:path>
              <a:path w="1587097" h="82547">
                <a:moveTo>
                  <a:pt x="679426" y="54913"/>
                </a:moveTo>
                <a:lnTo>
                  <a:pt x="677068" y="51896"/>
                </a:lnTo>
                <a:lnTo>
                  <a:pt x="677491" y="63999"/>
                </a:lnTo>
                <a:lnTo>
                  <a:pt x="682714" y="66196"/>
                </a:lnTo>
                <a:lnTo>
                  <a:pt x="681784" y="57930"/>
                </a:lnTo>
                <a:lnTo>
                  <a:pt x="679426" y="54913"/>
                </a:lnTo>
                <a:close/>
              </a:path>
              <a:path w="1587097" h="82547">
                <a:moveTo>
                  <a:pt x="667814" y="41628"/>
                </a:moveTo>
                <a:lnTo>
                  <a:pt x="667814" y="49219"/>
                </a:lnTo>
                <a:lnTo>
                  <a:pt x="669750" y="55212"/>
                </a:lnTo>
                <a:lnTo>
                  <a:pt x="673620" y="59606"/>
                </a:lnTo>
                <a:lnTo>
                  <a:pt x="677491" y="63999"/>
                </a:lnTo>
                <a:lnTo>
                  <a:pt x="677068" y="51896"/>
                </a:lnTo>
                <a:lnTo>
                  <a:pt x="675888" y="47468"/>
                </a:lnTo>
                <a:lnTo>
                  <a:pt x="675888" y="35594"/>
                </a:lnTo>
                <a:lnTo>
                  <a:pt x="677060" y="31110"/>
                </a:lnTo>
                <a:lnTo>
                  <a:pt x="679405" y="28176"/>
                </a:lnTo>
                <a:lnTo>
                  <a:pt x="681750" y="25242"/>
                </a:lnTo>
                <a:lnTo>
                  <a:pt x="685044" y="23775"/>
                </a:lnTo>
                <a:lnTo>
                  <a:pt x="693479" y="23775"/>
                </a:lnTo>
                <a:lnTo>
                  <a:pt x="696753" y="25242"/>
                </a:lnTo>
                <a:lnTo>
                  <a:pt x="699111" y="28176"/>
                </a:lnTo>
                <a:lnTo>
                  <a:pt x="701470" y="31110"/>
                </a:lnTo>
                <a:lnTo>
                  <a:pt x="702649" y="35594"/>
                </a:lnTo>
                <a:lnTo>
                  <a:pt x="702649" y="47523"/>
                </a:lnTo>
                <a:lnTo>
                  <a:pt x="701463" y="51965"/>
                </a:lnTo>
                <a:lnTo>
                  <a:pt x="699090" y="54955"/>
                </a:lnTo>
                <a:lnTo>
                  <a:pt x="696718" y="57944"/>
                </a:lnTo>
                <a:lnTo>
                  <a:pt x="693451" y="59439"/>
                </a:lnTo>
                <a:lnTo>
                  <a:pt x="685072" y="59439"/>
                </a:lnTo>
                <a:lnTo>
                  <a:pt x="681784" y="57930"/>
                </a:lnTo>
                <a:lnTo>
                  <a:pt x="682714" y="66196"/>
                </a:lnTo>
                <a:lnTo>
                  <a:pt x="695810" y="66196"/>
                </a:lnTo>
                <a:lnTo>
                  <a:pt x="701012" y="63999"/>
                </a:lnTo>
                <a:lnTo>
                  <a:pt x="704896" y="59606"/>
                </a:lnTo>
                <a:lnTo>
                  <a:pt x="708781" y="55212"/>
                </a:lnTo>
                <a:lnTo>
                  <a:pt x="710723" y="49220"/>
                </a:lnTo>
                <a:lnTo>
                  <a:pt x="710723" y="34036"/>
                </a:lnTo>
                <a:lnTo>
                  <a:pt x="708781" y="28037"/>
                </a:lnTo>
                <a:lnTo>
                  <a:pt x="704896" y="23629"/>
                </a:lnTo>
                <a:lnTo>
                  <a:pt x="701012" y="19222"/>
                </a:lnTo>
                <a:lnTo>
                  <a:pt x="695810" y="17018"/>
                </a:lnTo>
                <a:lnTo>
                  <a:pt x="682714" y="17018"/>
                </a:lnTo>
                <a:lnTo>
                  <a:pt x="677491" y="19222"/>
                </a:lnTo>
                <a:lnTo>
                  <a:pt x="673620" y="23629"/>
                </a:lnTo>
                <a:lnTo>
                  <a:pt x="669750" y="28037"/>
                </a:lnTo>
                <a:lnTo>
                  <a:pt x="667814" y="34036"/>
                </a:lnTo>
                <a:lnTo>
                  <a:pt x="667814" y="41628"/>
                </a:lnTo>
                <a:close/>
              </a:path>
              <a:path w="1587097" h="82547">
                <a:moveTo>
                  <a:pt x="727206" y="37665"/>
                </a:moveTo>
                <a:lnTo>
                  <a:pt x="724403" y="38917"/>
                </a:lnTo>
                <a:lnTo>
                  <a:pt x="726540" y="48483"/>
                </a:lnTo>
                <a:lnTo>
                  <a:pt x="727233" y="46626"/>
                </a:lnTo>
                <a:lnTo>
                  <a:pt x="730036" y="36414"/>
                </a:lnTo>
                <a:lnTo>
                  <a:pt x="727206" y="37665"/>
                </a:lnTo>
                <a:close/>
              </a:path>
              <a:path w="1587097" h="82547">
                <a:moveTo>
                  <a:pt x="785182" y="58730"/>
                </a:moveTo>
                <a:lnTo>
                  <a:pt x="782158" y="57291"/>
                </a:lnTo>
                <a:lnTo>
                  <a:pt x="780271" y="54413"/>
                </a:lnTo>
                <a:lnTo>
                  <a:pt x="781922" y="66196"/>
                </a:lnTo>
                <a:lnTo>
                  <a:pt x="790328" y="66196"/>
                </a:lnTo>
                <a:lnTo>
                  <a:pt x="792978" y="65654"/>
                </a:lnTo>
                <a:lnTo>
                  <a:pt x="795420" y="64569"/>
                </a:lnTo>
                <a:lnTo>
                  <a:pt x="797861" y="63485"/>
                </a:lnTo>
                <a:lnTo>
                  <a:pt x="800206" y="61969"/>
                </a:lnTo>
                <a:lnTo>
                  <a:pt x="802453" y="60023"/>
                </a:lnTo>
                <a:lnTo>
                  <a:pt x="802453" y="64903"/>
                </a:lnTo>
                <a:lnTo>
                  <a:pt x="810278" y="64903"/>
                </a:lnTo>
                <a:lnTo>
                  <a:pt x="810278" y="0"/>
                </a:lnTo>
                <a:lnTo>
                  <a:pt x="802453" y="0"/>
                </a:lnTo>
                <a:lnTo>
                  <a:pt x="802453" y="20188"/>
                </a:lnTo>
                <a:lnTo>
                  <a:pt x="800373" y="19104"/>
                </a:lnTo>
                <a:lnTo>
                  <a:pt x="798389" y="18304"/>
                </a:lnTo>
                <a:lnTo>
                  <a:pt x="796502" y="17790"/>
                </a:lnTo>
                <a:lnTo>
                  <a:pt x="794615" y="17275"/>
                </a:lnTo>
                <a:lnTo>
                  <a:pt x="792451" y="17018"/>
                </a:lnTo>
                <a:lnTo>
                  <a:pt x="793311" y="24192"/>
                </a:lnTo>
                <a:lnTo>
                  <a:pt x="795129" y="24373"/>
                </a:lnTo>
                <a:lnTo>
                  <a:pt x="796793" y="24735"/>
                </a:lnTo>
                <a:lnTo>
                  <a:pt x="798458" y="25096"/>
                </a:lnTo>
                <a:lnTo>
                  <a:pt x="800345" y="25750"/>
                </a:lnTo>
                <a:lnTo>
                  <a:pt x="802453" y="26695"/>
                </a:lnTo>
                <a:lnTo>
                  <a:pt x="802453" y="53432"/>
                </a:lnTo>
                <a:lnTo>
                  <a:pt x="800483" y="54990"/>
                </a:lnTo>
                <a:lnTo>
                  <a:pt x="798361" y="56262"/>
                </a:lnTo>
                <a:lnTo>
                  <a:pt x="796086" y="57249"/>
                </a:lnTo>
                <a:lnTo>
                  <a:pt x="793811" y="58236"/>
                </a:lnTo>
                <a:lnTo>
                  <a:pt x="791563" y="58730"/>
                </a:lnTo>
                <a:lnTo>
                  <a:pt x="785182" y="58730"/>
                </a:lnTo>
                <a:close/>
              </a:path>
              <a:path w="1587097" h="82547">
                <a:moveTo>
                  <a:pt x="770997" y="55490"/>
                </a:moveTo>
                <a:lnTo>
                  <a:pt x="774257" y="59773"/>
                </a:lnTo>
                <a:lnTo>
                  <a:pt x="777517" y="64055"/>
                </a:lnTo>
                <a:lnTo>
                  <a:pt x="781922" y="66196"/>
                </a:lnTo>
                <a:lnTo>
                  <a:pt x="780271" y="54413"/>
                </a:lnTo>
                <a:lnTo>
                  <a:pt x="778384" y="51534"/>
                </a:lnTo>
                <a:lnTo>
                  <a:pt x="777441" y="47329"/>
                </a:lnTo>
                <a:lnTo>
                  <a:pt x="777441" y="36178"/>
                </a:lnTo>
                <a:lnTo>
                  <a:pt x="778662" y="31840"/>
                </a:lnTo>
                <a:lnTo>
                  <a:pt x="781103" y="28781"/>
                </a:lnTo>
                <a:lnTo>
                  <a:pt x="783545" y="25722"/>
                </a:lnTo>
                <a:lnTo>
                  <a:pt x="786957" y="24192"/>
                </a:lnTo>
                <a:lnTo>
                  <a:pt x="793311" y="24192"/>
                </a:lnTo>
                <a:lnTo>
                  <a:pt x="792451" y="17018"/>
                </a:lnTo>
                <a:lnTo>
                  <a:pt x="787318" y="17018"/>
                </a:lnTo>
                <a:lnTo>
                  <a:pt x="784717" y="17574"/>
                </a:lnTo>
                <a:lnTo>
                  <a:pt x="782206" y="18686"/>
                </a:lnTo>
                <a:lnTo>
                  <a:pt x="779695" y="19799"/>
                </a:lnTo>
                <a:lnTo>
                  <a:pt x="777496" y="21412"/>
                </a:lnTo>
                <a:lnTo>
                  <a:pt x="775610" y="23525"/>
                </a:lnTo>
                <a:lnTo>
                  <a:pt x="773695" y="25694"/>
                </a:lnTo>
                <a:lnTo>
                  <a:pt x="772176" y="28322"/>
                </a:lnTo>
                <a:lnTo>
                  <a:pt x="771052" y="31409"/>
                </a:lnTo>
                <a:lnTo>
                  <a:pt x="769929" y="34495"/>
                </a:lnTo>
                <a:lnTo>
                  <a:pt x="769367" y="38013"/>
                </a:lnTo>
                <a:lnTo>
                  <a:pt x="769367" y="49553"/>
                </a:lnTo>
                <a:lnTo>
                  <a:pt x="770997" y="55490"/>
                </a:lnTo>
                <a:close/>
              </a:path>
              <a:path w="1587097" h="82547">
                <a:moveTo>
                  <a:pt x="873321" y="37665"/>
                </a:moveTo>
                <a:lnTo>
                  <a:pt x="870519" y="38917"/>
                </a:lnTo>
                <a:lnTo>
                  <a:pt x="872656" y="48483"/>
                </a:lnTo>
                <a:lnTo>
                  <a:pt x="873349" y="46626"/>
                </a:lnTo>
                <a:lnTo>
                  <a:pt x="876151" y="36414"/>
                </a:lnTo>
                <a:lnTo>
                  <a:pt x="873321" y="37665"/>
                </a:lnTo>
                <a:close/>
              </a:path>
              <a:path w="1587097" h="82547">
                <a:moveTo>
                  <a:pt x="969295" y="18311"/>
                </a:moveTo>
                <a:lnTo>
                  <a:pt x="969295" y="4922"/>
                </a:lnTo>
                <a:lnTo>
                  <a:pt x="961471" y="4922"/>
                </a:lnTo>
                <a:lnTo>
                  <a:pt x="961471" y="18311"/>
                </a:lnTo>
                <a:lnTo>
                  <a:pt x="956185" y="18311"/>
                </a:lnTo>
                <a:lnTo>
                  <a:pt x="956185" y="24902"/>
                </a:lnTo>
                <a:lnTo>
                  <a:pt x="961471" y="24902"/>
                </a:lnTo>
                <a:lnTo>
                  <a:pt x="961471" y="55323"/>
                </a:lnTo>
                <a:lnTo>
                  <a:pt x="962706" y="59425"/>
                </a:lnTo>
                <a:lnTo>
                  <a:pt x="965175" y="61983"/>
                </a:lnTo>
                <a:lnTo>
                  <a:pt x="967644" y="64542"/>
                </a:lnTo>
                <a:lnTo>
                  <a:pt x="971251" y="65821"/>
                </a:lnTo>
                <a:lnTo>
                  <a:pt x="975996" y="65821"/>
                </a:lnTo>
                <a:lnTo>
                  <a:pt x="978902" y="65696"/>
                </a:lnTo>
                <a:lnTo>
                  <a:pt x="980636" y="65445"/>
                </a:lnTo>
                <a:lnTo>
                  <a:pt x="982370" y="65195"/>
                </a:lnTo>
                <a:lnTo>
                  <a:pt x="985443" y="64486"/>
                </a:lnTo>
                <a:lnTo>
                  <a:pt x="985443" y="57437"/>
                </a:lnTo>
                <a:lnTo>
                  <a:pt x="983418" y="58000"/>
                </a:lnTo>
                <a:lnTo>
                  <a:pt x="980643" y="58751"/>
                </a:lnTo>
                <a:lnTo>
                  <a:pt x="978035" y="58938"/>
                </a:lnTo>
                <a:lnTo>
                  <a:pt x="975843" y="58938"/>
                </a:lnTo>
                <a:lnTo>
                  <a:pt x="974213" y="58681"/>
                </a:lnTo>
                <a:lnTo>
                  <a:pt x="972077" y="57652"/>
                </a:lnTo>
                <a:lnTo>
                  <a:pt x="970627" y="55727"/>
                </a:lnTo>
                <a:lnTo>
                  <a:pt x="969573" y="53245"/>
                </a:lnTo>
                <a:lnTo>
                  <a:pt x="969351" y="50492"/>
                </a:lnTo>
                <a:lnTo>
                  <a:pt x="969295" y="24902"/>
                </a:lnTo>
                <a:lnTo>
                  <a:pt x="985443" y="24902"/>
                </a:lnTo>
                <a:lnTo>
                  <a:pt x="985443" y="18311"/>
                </a:lnTo>
                <a:lnTo>
                  <a:pt x="969295" y="18311"/>
                </a:lnTo>
                <a:close/>
              </a:path>
              <a:path w="1587097" h="82547">
                <a:moveTo>
                  <a:pt x="993358" y="2377"/>
                </a:moveTo>
                <a:lnTo>
                  <a:pt x="993358" y="10511"/>
                </a:lnTo>
                <a:lnTo>
                  <a:pt x="1002182" y="10511"/>
                </a:lnTo>
                <a:lnTo>
                  <a:pt x="1002182" y="2377"/>
                </a:lnTo>
                <a:lnTo>
                  <a:pt x="993358" y="2377"/>
                </a:lnTo>
                <a:close/>
              </a:path>
              <a:path w="1587097" h="82547">
                <a:moveTo>
                  <a:pt x="993858" y="18311"/>
                </a:moveTo>
                <a:lnTo>
                  <a:pt x="993858" y="64903"/>
                </a:lnTo>
                <a:lnTo>
                  <a:pt x="1001682" y="64903"/>
                </a:lnTo>
                <a:lnTo>
                  <a:pt x="1001682" y="18311"/>
                </a:lnTo>
                <a:lnTo>
                  <a:pt x="993858" y="18311"/>
                </a:lnTo>
                <a:close/>
              </a:path>
              <a:path w="1587097" h="82547">
                <a:moveTo>
                  <a:pt x="1048380" y="18534"/>
                </a:moveTo>
                <a:lnTo>
                  <a:pt x="1044551" y="17018"/>
                </a:lnTo>
                <a:lnTo>
                  <a:pt x="1036782" y="17018"/>
                </a:lnTo>
                <a:lnTo>
                  <a:pt x="1034105" y="17588"/>
                </a:lnTo>
                <a:lnTo>
                  <a:pt x="1031497" y="18728"/>
                </a:lnTo>
                <a:lnTo>
                  <a:pt x="1028889" y="19868"/>
                </a:lnTo>
                <a:lnTo>
                  <a:pt x="1026364" y="21453"/>
                </a:lnTo>
                <a:lnTo>
                  <a:pt x="1023922" y="23483"/>
                </a:lnTo>
                <a:lnTo>
                  <a:pt x="1023922" y="18311"/>
                </a:lnTo>
                <a:lnTo>
                  <a:pt x="1016098" y="18311"/>
                </a:lnTo>
                <a:lnTo>
                  <a:pt x="1016098" y="64903"/>
                </a:lnTo>
                <a:lnTo>
                  <a:pt x="1023922" y="64903"/>
                </a:lnTo>
                <a:lnTo>
                  <a:pt x="1023922" y="30116"/>
                </a:lnTo>
                <a:lnTo>
                  <a:pt x="1026059" y="28475"/>
                </a:lnTo>
                <a:lnTo>
                  <a:pt x="1028292" y="27126"/>
                </a:lnTo>
                <a:lnTo>
                  <a:pt x="1030623" y="26070"/>
                </a:lnTo>
                <a:lnTo>
                  <a:pt x="1032953" y="25013"/>
                </a:lnTo>
                <a:lnTo>
                  <a:pt x="1035187" y="24484"/>
                </a:lnTo>
                <a:lnTo>
                  <a:pt x="1039404" y="24484"/>
                </a:lnTo>
                <a:lnTo>
                  <a:pt x="1041097" y="24769"/>
                </a:lnTo>
                <a:lnTo>
                  <a:pt x="1043705" y="25910"/>
                </a:lnTo>
                <a:lnTo>
                  <a:pt x="1045397" y="27947"/>
                </a:lnTo>
                <a:lnTo>
                  <a:pt x="1046521" y="30470"/>
                </a:lnTo>
                <a:lnTo>
                  <a:pt x="1046771" y="32347"/>
                </a:lnTo>
                <a:lnTo>
                  <a:pt x="1047020" y="34224"/>
                </a:lnTo>
                <a:lnTo>
                  <a:pt x="1047145" y="36233"/>
                </a:lnTo>
                <a:lnTo>
                  <a:pt x="1047145" y="64903"/>
                </a:lnTo>
                <a:lnTo>
                  <a:pt x="1054969" y="64903"/>
                </a:lnTo>
                <a:lnTo>
                  <a:pt x="1054969" y="28961"/>
                </a:lnTo>
                <a:lnTo>
                  <a:pt x="1053651" y="24596"/>
                </a:lnTo>
                <a:lnTo>
                  <a:pt x="1051016" y="21565"/>
                </a:lnTo>
                <a:lnTo>
                  <a:pt x="1048380" y="18534"/>
                </a:lnTo>
                <a:close/>
              </a:path>
              <a:path w="1587097" h="82547">
                <a:moveTo>
                  <a:pt x="1088908" y="17018"/>
                </a:moveTo>
                <a:lnTo>
                  <a:pt x="1087590" y="24067"/>
                </a:lnTo>
                <a:lnTo>
                  <a:pt x="1089366" y="24067"/>
                </a:lnTo>
                <a:lnTo>
                  <a:pt x="1091162" y="17289"/>
                </a:lnTo>
                <a:lnTo>
                  <a:pt x="1088908" y="17018"/>
                </a:lnTo>
                <a:close/>
              </a:path>
              <a:path w="1587097" h="82547">
                <a:moveTo>
                  <a:pt x="1072219" y="73037"/>
                </a:moveTo>
                <a:lnTo>
                  <a:pt x="1070527" y="72536"/>
                </a:lnTo>
                <a:lnTo>
                  <a:pt x="1070527" y="80545"/>
                </a:lnTo>
                <a:lnTo>
                  <a:pt x="1072802" y="81185"/>
                </a:lnTo>
                <a:lnTo>
                  <a:pt x="1075112" y="81678"/>
                </a:lnTo>
                <a:lnTo>
                  <a:pt x="1077456" y="82026"/>
                </a:lnTo>
                <a:lnTo>
                  <a:pt x="1079801" y="82373"/>
                </a:lnTo>
                <a:lnTo>
                  <a:pt x="1082208" y="82547"/>
                </a:lnTo>
                <a:lnTo>
                  <a:pt x="1092113" y="82547"/>
                </a:lnTo>
                <a:lnTo>
                  <a:pt x="1097620" y="80698"/>
                </a:lnTo>
                <a:lnTo>
                  <a:pt x="1101199" y="77000"/>
                </a:lnTo>
                <a:lnTo>
                  <a:pt x="1104778" y="73301"/>
                </a:lnTo>
                <a:lnTo>
                  <a:pt x="1106568" y="67503"/>
                </a:lnTo>
                <a:lnTo>
                  <a:pt x="1106568" y="18311"/>
                </a:lnTo>
                <a:lnTo>
                  <a:pt x="1099243" y="18311"/>
                </a:lnTo>
                <a:lnTo>
                  <a:pt x="1098744" y="20313"/>
                </a:lnTo>
                <a:lnTo>
                  <a:pt x="1096719" y="19201"/>
                </a:lnTo>
                <a:lnTo>
                  <a:pt x="1094797" y="18374"/>
                </a:lnTo>
                <a:lnTo>
                  <a:pt x="1092980" y="17831"/>
                </a:lnTo>
                <a:lnTo>
                  <a:pt x="1091162" y="17289"/>
                </a:lnTo>
                <a:lnTo>
                  <a:pt x="1089366" y="24067"/>
                </a:lnTo>
                <a:lnTo>
                  <a:pt x="1091149" y="24269"/>
                </a:lnTo>
                <a:lnTo>
                  <a:pt x="1092938" y="24672"/>
                </a:lnTo>
                <a:lnTo>
                  <a:pt x="1094728" y="25075"/>
                </a:lnTo>
                <a:lnTo>
                  <a:pt x="1096663" y="25750"/>
                </a:lnTo>
                <a:lnTo>
                  <a:pt x="1098744" y="26695"/>
                </a:lnTo>
                <a:lnTo>
                  <a:pt x="1098744" y="52098"/>
                </a:lnTo>
                <a:lnTo>
                  <a:pt x="1096829" y="53571"/>
                </a:lnTo>
                <a:lnTo>
                  <a:pt x="1094728" y="54746"/>
                </a:lnTo>
                <a:lnTo>
                  <a:pt x="1092439" y="55622"/>
                </a:lnTo>
                <a:lnTo>
                  <a:pt x="1090150" y="56498"/>
                </a:lnTo>
                <a:lnTo>
                  <a:pt x="1087868" y="56936"/>
                </a:lnTo>
                <a:lnTo>
                  <a:pt x="1081348" y="56936"/>
                </a:lnTo>
                <a:lnTo>
                  <a:pt x="1078309" y="55588"/>
                </a:lnTo>
                <a:lnTo>
                  <a:pt x="1076478" y="52890"/>
                </a:lnTo>
                <a:lnTo>
                  <a:pt x="1074647" y="50193"/>
                </a:lnTo>
                <a:lnTo>
                  <a:pt x="1073731" y="46230"/>
                </a:lnTo>
                <a:lnTo>
                  <a:pt x="1073731" y="35496"/>
                </a:lnTo>
                <a:lnTo>
                  <a:pt x="1074966" y="31297"/>
                </a:lnTo>
                <a:lnTo>
                  <a:pt x="1077435" y="28405"/>
                </a:lnTo>
                <a:lnTo>
                  <a:pt x="1079904" y="25513"/>
                </a:lnTo>
                <a:lnTo>
                  <a:pt x="1083290" y="24067"/>
                </a:lnTo>
                <a:lnTo>
                  <a:pt x="1087590" y="24067"/>
                </a:lnTo>
                <a:lnTo>
                  <a:pt x="1088908" y="17018"/>
                </a:lnTo>
                <a:lnTo>
                  <a:pt x="1083664" y="17018"/>
                </a:lnTo>
                <a:lnTo>
                  <a:pt x="1081098" y="17567"/>
                </a:lnTo>
                <a:lnTo>
                  <a:pt x="1078517" y="18666"/>
                </a:lnTo>
                <a:lnTo>
                  <a:pt x="1075937" y="19764"/>
                </a:lnTo>
                <a:lnTo>
                  <a:pt x="1073745" y="21300"/>
                </a:lnTo>
                <a:lnTo>
                  <a:pt x="1071942" y="23275"/>
                </a:lnTo>
                <a:lnTo>
                  <a:pt x="1069999" y="25388"/>
                </a:lnTo>
                <a:lnTo>
                  <a:pt x="1068467" y="27898"/>
                </a:lnTo>
                <a:lnTo>
                  <a:pt x="1067343" y="30804"/>
                </a:lnTo>
                <a:lnTo>
                  <a:pt x="1066219" y="33710"/>
                </a:lnTo>
                <a:lnTo>
                  <a:pt x="1065657" y="37165"/>
                </a:lnTo>
                <a:lnTo>
                  <a:pt x="1065657" y="48483"/>
                </a:lnTo>
                <a:lnTo>
                  <a:pt x="1067288" y="54148"/>
                </a:lnTo>
                <a:lnTo>
                  <a:pt x="1070547" y="58167"/>
                </a:lnTo>
                <a:lnTo>
                  <a:pt x="1073808" y="62185"/>
                </a:lnTo>
                <a:lnTo>
                  <a:pt x="1078212" y="64194"/>
                </a:lnTo>
                <a:lnTo>
                  <a:pt x="1087090" y="64194"/>
                </a:lnTo>
                <a:lnTo>
                  <a:pt x="1089831" y="63728"/>
                </a:lnTo>
                <a:lnTo>
                  <a:pt x="1091981" y="62797"/>
                </a:lnTo>
                <a:lnTo>
                  <a:pt x="1094131" y="61865"/>
                </a:lnTo>
                <a:lnTo>
                  <a:pt x="1096386" y="60454"/>
                </a:lnTo>
                <a:lnTo>
                  <a:pt x="1098744" y="58563"/>
                </a:lnTo>
                <a:lnTo>
                  <a:pt x="1098744" y="64708"/>
                </a:lnTo>
                <a:lnTo>
                  <a:pt x="1098536" y="66419"/>
                </a:lnTo>
                <a:lnTo>
                  <a:pt x="1097703" y="69478"/>
                </a:lnTo>
                <a:lnTo>
                  <a:pt x="1096039" y="71869"/>
                </a:lnTo>
                <a:lnTo>
                  <a:pt x="1093708" y="73899"/>
                </a:lnTo>
                <a:lnTo>
                  <a:pt x="1091960" y="74539"/>
                </a:lnTo>
                <a:lnTo>
                  <a:pt x="1090212" y="75178"/>
                </a:lnTo>
                <a:lnTo>
                  <a:pt x="1088006" y="75498"/>
                </a:lnTo>
                <a:lnTo>
                  <a:pt x="1082568" y="75498"/>
                </a:lnTo>
                <a:lnTo>
                  <a:pt x="1079794" y="75129"/>
                </a:lnTo>
                <a:lnTo>
                  <a:pt x="1077019" y="74393"/>
                </a:lnTo>
                <a:lnTo>
                  <a:pt x="1074245" y="73656"/>
                </a:lnTo>
                <a:lnTo>
                  <a:pt x="1072219" y="73037"/>
                </a:lnTo>
                <a:close/>
              </a:path>
              <a:path w="1587097" h="82547">
                <a:moveTo>
                  <a:pt x="1200978" y="54913"/>
                </a:moveTo>
                <a:lnTo>
                  <a:pt x="1198620" y="51896"/>
                </a:lnTo>
                <a:lnTo>
                  <a:pt x="1199043" y="63999"/>
                </a:lnTo>
                <a:lnTo>
                  <a:pt x="1204266" y="66196"/>
                </a:lnTo>
                <a:lnTo>
                  <a:pt x="1203337" y="57930"/>
                </a:lnTo>
                <a:lnTo>
                  <a:pt x="1200978" y="54913"/>
                </a:lnTo>
                <a:close/>
              </a:path>
              <a:path w="1587097" h="82547">
                <a:moveTo>
                  <a:pt x="1189367" y="41628"/>
                </a:moveTo>
                <a:lnTo>
                  <a:pt x="1189367" y="49220"/>
                </a:lnTo>
                <a:lnTo>
                  <a:pt x="1191302" y="55212"/>
                </a:lnTo>
                <a:lnTo>
                  <a:pt x="1195173" y="59606"/>
                </a:lnTo>
                <a:lnTo>
                  <a:pt x="1199043" y="63999"/>
                </a:lnTo>
                <a:lnTo>
                  <a:pt x="1198620" y="51896"/>
                </a:lnTo>
                <a:lnTo>
                  <a:pt x="1197441" y="47468"/>
                </a:lnTo>
                <a:lnTo>
                  <a:pt x="1197441" y="35594"/>
                </a:lnTo>
                <a:lnTo>
                  <a:pt x="1198613" y="31110"/>
                </a:lnTo>
                <a:lnTo>
                  <a:pt x="1200958" y="28176"/>
                </a:lnTo>
                <a:lnTo>
                  <a:pt x="1203302" y="25242"/>
                </a:lnTo>
                <a:lnTo>
                  <a:pt x="1206597" y="23775"/>
                </a:lnTo>
                <a:lnTo>
                  <a:pt x="1215031" y="23775"/>
                </a:lnTo>
                <a:lnTo>
                  <a:pt x="1218305" y="25242"/>
                </a:lnTo>
                <a:lnTo>
                  <a:pt x="1220664" y="28176"/>
                </a:lnTo>
                <a:lnTo>
                  <a:pt x="1223022" y="31110"/>
                </a:lnTo>
                <a:lnTo>
                  <a:pt x="1224201" y="35594"/>
                </a:lnTo>
                <a:lnTo>
                  <a:pt x="1224201" y="47523"/>
                </a:lnTo>
                <a:lnTo>
                  <a:pt x="1223015" y="51966"/>
                </a:lnTo>
                <a:lnTo>
                  <a:pt x="1220643" y="54955"/>
                </a:lnTo>
                <a:lnTo>
                  <a:pt x="1218271" y="57944"/>
                </a:lnTo>
                <a:lnTo>
                  <a:pt x="1215003" y="59439"/>
                </a:lnTo>
                <a:lnTo>
                  <a:pt x="1206624" y="59439"/>
                </a:lnTo>
                <a:lnTo>
                  <a:pt x="1203337" y="57930"/>
                </a:lnTo>
                <a:lnTo>
                  <a:pt x="1204266" y="66196"/>
                </a:lnTo>
                <a:lnTo>
                  <a:pt x="1217362" y="66196"/>
                </a:lnTo>
                <a:lnTo>
                  <a:pt x="1222564" y="63999"/>
                </a:lnTo>
                <a:lnTo>
                  <a:pt x="1226448" y="59606"/>
                </a:lnTo>
                <a:lnTo>
                  <a:pt x="1230333" y="55212"/>
                </a:lnTo>
                <a:lnTo>
                  <a:pt x="1232275" y="49220"/>
                </a:lnTo>
                <a:lnTo>
                  <a:pt x="1232275" y="34036"/>
                </a:lnTo>
                <a:lnTo>
                  <a:pt x="1230333" y="28037"/>
                </a:lnTo>
                <a:lnTo>
                  <a:pt x="1226448" y="23629"/>
                </a:lnTo>
                <a:lnTo>
                  <a:pt x="1222564" y="19222"/>
                </a:lnTo>
                <a:lnTo>
                  <a:pt x="1217362" y="17018"/>
                </a:lnTo>
                <a:lnTo>
                  <a:pt x="1204266" y="17018"/>
                </a:lnTo>
                <a:lnTo>
                  <a:pt x="1199043" y="19222"/>
                </a:lnTo>
                <a:lnTo>
                  <a:pt x="1195173" y="23629"/>
                </a:lnTo>
                <a:lnTo>
                  <a:pt x="1191302" y="28037"/>
                </a:lnTo>
                <a:lnTo>
                  <a:pt x="1189367" y="34036"/>
                </a:lnTo>
                <a:lnTo>
                  <a:pt x="1189367" y="41628"/>
                </a:lnTo>
                <a:close/>
              </a:path>
              <a:path w="1587097" h="82547">
                <a:moveTo>
                  <a:pt x="1274332" y="19020"/>
                </a:moveTo>
                <a:lnTo>
                  <a:pt x="1272127" y="17685"/>
                </a:lnTo>
                <a:lnTo>
                  <a:pt x="1269442" y="17018"/>
                </a:lnTo>
                <a:lnTo>
                  <a:pt x="1263532" y="17018"/>
                </a:lnTo>
                <a:lnTo>
                  <a:pt x="1260945" y="17588"/>
                </a:lnTo>
                <a:lnTo>
                  <a:pt x="1258517" y="18728"/>
                </a:lnTo>
                <a:lnTo>
                  <a:pt x="1256090" y="19868"/>
                </a:lnTo>
                <a:lnTo>
                  <a:pt x="1253655" y="21453"/>
                </a:lnTo>
                <a:lnTo>
                  <a:pt x="1251214" y="23483"/>
                </a:lnTo>
                <a:lnTo>
                  <a:pt x="1251214" y="18311"/>
                </a:lnTo>
                <a:lnTo>
                  <a:pt x="1243389" y="18311"/>
                </a:lnTo>
                <a:lnTo>
                  <a:pt x="1243389" y="64903"/>
                </a:lnTo>
                <a:lnTo>
                  <a:pt x="1251214" y="64903"/>
                </a:lnTo>
                <a:lnTo>
                  <a:pt x="1251214" y="30116"/>
                </a:lnTo>
                <a:lnTo>
                  <a:pt x="1253350" y="28475"/>
                </a:lnTo>
                <a:lnTo>
                  <a:pt x="1255493" y="27126"/>
                </a:lnTo>
                <a:lnTo>
                  <a:pt x="1257644" y="26070"/>
                </a:lnTo>
                <a:lnTo>
                  <a:pt x="1259794" y="25013"/>
                </a:lnTo>
                <a:lnTo>
                  <a:pt x="1261937" y="24484"/>
                </a:lnTo>
                <a:lnTo>
                  <a:pt x="1266321" y="24484"/>
                </a:lnTo>
                <a:lnTo>
                  <a:pt x="1268041" y="24783"/>
                </a:lnTo>
                <a:lnTo>
                  <a:pt x="1270427" y="25979"/>
                </a:lnTo>
                <a:lnTo>
                  <a:pt x="1271981" y="28072"/>
                </a:lnTo>
                <a:lnTo>
                  <a:pt x="1272945" y="30665"/>
                </a:lnTo>
                <a:lnTo>
                  <a:pt x="1273125" y="32514"/>
                </a:lnTo>
                <a:lnTo>
                  <a:pt x="1273306" y="34363"/>
                </a:lnTo>
                <a:lnTo>
                  <a:pt x="1273396" y="36317"/>
                </a:lnTo>
                <a:lnTo>
                  <a:pt x="1273396" y="64903"/>
                </a:lnTo>
                <a:lnTo>
                  <a:pt x="1281220" y="64903"/>
                </a:lnTo>
                <a:lnTo>
                  <a:pt x="1281220" y="34245"/>
                </a:lnTo>
                <a:lnTo>
                  <a:pt x="1281137" y="32556"/>
                </a:lnTo>
                <a:lnTo>
                  <a:pt x="1280929" y="30324"/>
                </a:lnTo>
                <a:lnTo>
                  <a:pt x="1283121" y="28628"/>
                </a:lnTo>
                <a:lnTo>
                  <a:pt x="1285313" y="27231"/>
                </a:lnTo>
                <a:lnTo>
                  <a:pt x="1287505" y="26132"/>
                </a:lnTo>
                <a:lnTo>
                  <a:pt x="1289696" y="25034"/>
                </a:lnTo>
                <a:lnTo>
                  <a:pt x="1291888" y="24484"/>
                </a:lnTo>
                <a:lnTo>
                  <a:pt x="1296328" y="24484"/>
                </a:lnTo>
                <a:lnTo>
                  <a:pt x="1298048" y="24790"/>
                </a:lnTo>
                <a:lnTo>
                  <a:pt x="1300434" y="26014"/>
                </a:lnTo>
                <a:lnTo>
                  <a:pt x="1301988" y="28113"/>
                </a:lnTo>
                <a:lnTo>
                  <a:pt x="1302952" y="30713"/>
                </a:lnTo>
                <a:lnTo>
                  <a:pt x="1303132" y="32577"/>
                </a:lnTo>
                <a:lnTo>
                  <a:pt x="1303313" y="34440"/>
                </a:lnTo>
                <a:lnTo>
                  <a:pt x="1303403" y="36372"/>
                </a:lnTo>
                <a:lnTo>
                  <a:pt x="1303403" y="64903"/>
                </a:lnTo>
                <a:lnTo>
                  <a:pt x="1311227" y="64903"/>
                </a:lnTo>
                <a:lnTo>
                  <a:pt x="1311227" y="29101"/>
                </a:lnTo>
                <a:lnTo>
                  <a:pt x="1310013" y="24770"/>
                </a:lnTo>
                <a:lnTo>
                  <a:pt x="1307585" y="21669"/>
                </a:lnTo>
                <a:lnTo>
                  <a:pt x="1305158" y="18568"/>
                </a:lnTo>
                <a:lnTo>
                  <a:pt x="1301391" y="17018"/>
                </a:lnTo>
                <a:lnTo>
                  <a:pt x="1293317" y="17018"/>
                </a:lnTo>
                <a:lnTo>
                  <a:pt x="1290529" y="17609"/>
                </a:lnTo>
                <a:lnTo>
                  <a:pt x="1287921" y="18791"/>
                </a:lnTo>
                <a:lnTo>
                  <a:pt x="1285313" y="19973"/>
                </a:lnTo>
                <a:lnTo>
                  <a:pt x="1282427" y="21898"/>
                </a:lnTo>
                <a:lnTo>
                  <a:pt x="1279264" y="24568"/>
                </a:lnTo>
                <a:lnTo>
                  <a:pt x="1278182" y="22204"/>
                </a:lnTo>
                <a:lnTo>
                  <a:pt x="1276538" y="20355"/>
                </a:lnTo>
                <a:lnTo>
                  <a:pt x="1274332" y="19020"/>
                </a:lnTo>
                <a:close/>
              </a:path>
              <a:path w="1587097" h="82547">
                <a:moveTo>
                  <a:pt x="1332389" y="62567"/>
                </a:moveTo>
                <a:lnTo>
                  <a:pt x="1334414" y="63680"/>
                </a:lnTo>
                <a:lnTo>
                  <a:pt x="1332389" y="56185"/>
                </a:lnTo>
                <a:lnTo>
                  <a:pt x="1332389" y="29782"/>
                </a:lnTo>
                <a:lnTo>
                  <a:pt x="1334470" y="28197"/>
                </a:lnTo>
                <a:lnTo>
                  <a:pt x="1336648" y="26918"/>
                </a:lnTo>
                <a:lnTo>
                  <a:pt x="1338923" y="25944"/>
                </a:lnTo>
                <a:lnTo>
                  <a:pt x="1341198" y="24971"/>
                </a:lnTo>
                <a:lnTo>
                  <a:pt x="1343459" y="24484"/>
                </a:lnTo>
                <a:lnTo>
                  <a:pt x="1349674" y="24484"/>
                </a:lnTo>
                <a:lnTo>
                  <a:pt x="1352615" y="25875"/>
                </a:lnTo>
                <a:lnTo>
                  <a:pt x="1354530" y="28656"/>
                </a:lnTo>
                <a:lnTo>
                  <a:pt x="1356444" y="31436"/>
                </a:lnTo>
                <a:lnTo>
                  <a:pt x="1357402" y="35635"/>
                </a:lnTo>
                <a:lnTo>
                  <a:pt x="1357672" y="19138"/>
                </a:lnTo>
                <a:lnTo>
                  <a:pt x="1353309" y="17018"/>
                </a:lnTo>
                <a:lnTo>
                  <a:pt x="1344764" y="17018"/>
                </a:lnTo>
                <a:lnTo>
                  <a:pt x="1341996" y="17609"/>
                </a:lnTo>
                <a:lnTo>
                  <a:pt x="1339401" y="18791"/>
                </a:lnTo>
                <a:lnTo>
                  <a:pt x="1336808" y="19973"/>
                </a:lnTo>
                <a:lnTo>
                  <a:pt x="1334470" y="21440"/>
                </a:lnTo>
                <a:lnTo>
                  <a:pt x="1332389" y="23191"/>
                </a:lnTo>
                <a:lnTo>
                  <a:pt x="1332389" y="18311"/>
                </a:lnTo>
                <a:lnTo>
                  <a:pt x="1324565" y="18311"/>
                </a:lnTo>
                <a:lnTo>
                  <a:pt x="1324565" y="82088"/>
                </a:lnTo>
                <a:lnTo>
                  <a:pt x="1332389" y="82088"/>
                </a:lnTo>
                <a:lnTo>
                  <a:pt x="1332389" y="62567"/>
                </a:lnTo>
                <a:close/>
              </a:path>
              <a:path w="1587097" h="82547">
                <a:moveTo>
                  <a:pt x="1344916" y="65821"/>
                </a:moveTo>
                <a:lnTo>
                  <a:pt x="1347691" y="65821"/>
                </a:lnTo>
                <a:lnTo>
                  <a:pt x="1350320" y="65258"/>
                </a:lnTo>
                <a:lnTo>
                  <a:pt x="1352803" y="64131"/>
                </a:lnTo>
                <a:lnTo>
                  <a:pt x="1355286" y="63005"/>
                </a:lnTo>
                <a:lnTo>
                  <a:pt x="1357443" y="61413"/>
                </a:lnTo>
                <a:lnTo>
                  <a:pt x="1359274" y="59355"/>
                </a:lnTo>
                <a:lnTo>
                  <a:pt x="1361244" y="57186"/>
                </a:lnTo>
                <a:lnTo>
                  <a:pt x="1362770" y="54538"/>
                </a:lnTo>
                <a:lnTo>
                  <a:pt x="1363852" y="51409"/>
                </a:lnTo>
                <a:lnTo>
                  <a:pt x="1364934" y="48281"/>
                </a:lnTo>
                <a:lnTo>
                  <a:pt x="1365476" y="44826"/>
                </a:lnTo>
                <a:lnTo>
                  <a:pt x="1365476" y="33508"/>
                </a:lnTo>
                <a:lnTo>
                  <a:pt x="1363915" y="27620"/>
                </a:lnTo>
                <a:lnTo>
                  <a:pt x="1360793" y="23379"/>
                </a:lnTo>
                <a:lnTo>
                  <a:pt x="1357672" y="19138"/>
                </a:lnTo>
                <a:lnTo>
                  <a:pt x="1357402" y="35635"/>
                </a:lnTo>
                <a:lnTo>
                  <a:pt x="1357402" y="47037"/>
                </a:lnTo>
                <a:lnTo>
                  <a:pt x="1356181" y="51402"/>
                </a:lnTo>
                <a:lnTo>
                  <a:pt x="1353739" y="54350"/>
                </a:lnTo>
                <a:lnTo>
                  <a:pt x="1351297" y="57298"/>
                </a:lnTo>
                <a:lnTo>
                  <a:pt x="1347899" y="58772"/>
                </a:lnTo>
                <a:lnTo>
                  <a:pt x="1341517" y="58772"/>
                </a:lnTo>
                <a:lnTo>
                  <a:pt x="1339707" y="58591"/>
                </a:lnTo>
                <a:lnTo>
                  <a:pt x="1336516" y="57868"/>
                </a:lnTo>
                <a:lnTo>
                  <a:pt x="1334609" y="57186"/>
                </a:lnTo>
                <a:lnTo>
                  <a:pt x="1332389" y="56185"/>
                </a:lnTo>
                <a:lnTo>
                  <a:pt x="1334414" y="63680"/>
                </a:lnTo>
                <a:lnTo>
                  <a:pt x="1336405" y="64500"/>
                </a:lnTo>
                <a:lnTo>
                  <a:pt x="1338361" y="65028"/>
                </a:lnTo>
                <a:lnTo>
                  <a:pt x="1340317" y="65557"/>
                </a:lnTo>
                <a:lnTo>
                  <a:pt x="1342502" y="65821"/>
                </a:lnTo>
                <a:lnTo>
                  <a:pt x="1344916" y="65821"/>
                </a:lnTo>
                <a:close/>
              </a:path>
              <a:path w="1587097" h="82547">
                <a:moveTo>
                  <a:pt x="1382698" y="37665"/>
                </a:moveTo>
                <a:lnTo>
                  <a:pt x="1379895" y="38917"/>
                </a:lnTo>
                <a:lnTo>
                  <a:pt x="1382032" y="48483"/>
                </a:lnTo>
                <a:lnTo>
                  <a:pt x="1382725" y="46626"/>
                </a:lnTo>
                <a:lnTo>
                  <a:pt x="1385528" y="36414"/>
                </a:lnTo>
                <a:lnTo>
                  <a:pt x="1382698" y="37665"/>
                </a:lnTo>
                <a:close/>
              </a:path>
              <a:path w="1587097" h="82547">
                <a:moveTo>
                  <a:pt x="1460345" y="18534"/>
                </a:moveTo>
                <a:lnTo>
                  <a:pt x="1456517" y="17018"/>
                </a:lnTo>
                <a:lnTo>
                  <a:pt x="1448748" y="17018"/>
                </a:lnTo>
                <a:lnTo>
                  <a:pt x="1446070" y="17588"/>
                </a:lnTo>
                <a:lnTo>
                  <a:pt x="1443462" y="18728"/>
                </a:lnTo>
                <a:lnTo>
                  <a:pt x="1440854" y="19868"/>
                </a:lnTo>
                <a:lnTo>
                  <a:pt x="1438329" y="21453"/>
                </a:lnTo>
                <a:lnTo>
                  <a:pt x="1435888" y="23483"/>
                </a:lnTo>
                <a:lnTo>
                  <a:pt x="1435888" y="18311"/>
                </a:lnTo>
                <a:lnTo>
                  <a:pt x="1428063" y="18311"/>
                </a:lnTo>
                <a:lnTo>
                  <a:pt x="1428063" y="64903"/>
                </a:lnTo>
                <a:lnTo>
                  <a:pt x="1435888" y="64903"/>
                </a:lnTo>
                <a:lnTo>
                  <a:pt x="1435888" y="30116"/>
                </a:lnTo>
                <a:lnTo>
                  <a:pt x="1438024" y="28475"/>
                </a:lnTo>
                <a:lnTo>
                  <a:pt x="1440257" y="27126"/>
                </a:lnTo>
                <a:lnTo>
                  <a:pt x="1442588" y="26070"/>
                </a:lnTo>
                <a:lnTo>
                  <a:pt x="1444919" y="25013"/>
                </a:lnTo>
                <a:lnTo>
                  <a:pt x="1447152" y="24485"/>
                </a:lnTo>
                <a:lnTo>
                  <a:pt x="1451370" y="24485"/>
                </a:lnTo>
                <a:lnTo>
                  <a:pt x="1453062" y="24770"/>
                </a:lnTo>
                <a:lnTo>
                  <a:pt x="1455670" y="25910"/>
                </a:lnTo>
                <a:lnTo>
                  <a:pt x="1457363" y="27947"/>
                </a:lnTo>
                <a:lnTo>
                  <a:pt x="1458486" y="30470"/>
                </a:lnTo>
                <a:lnTo>
                  <a:pt x="1458736" y="32347"/>
                </a:lnTo>
                <a:lnTo>
                  <a:pt x="1458986" y="34224"/>
                </a:lnTo>
                <a:lnTo>
                  <a:pt x="1459111" y="36233"/>
                </a:lnTo>
                <a:lnTo>
                  <a:pt x="1459111" y="64903"/>
                </a:lnTo>
                <a:lnTo>
                  <a:pt x="1466935" y="64903"/>
                </a:lnTo>
                <a:lnTo>
                  <a:pt x="1466935" y="28962"/>
                </a:lnTo>
                <a:lnTo>
                  <a:pt x="1465617" y="24596"/>
                </a:lnTo>
                <a:lnTo>
                  <a:pt x="1462981" y="21565"/>
                </a:lnTo>
                <a:lnTo>
                  <a:pt x="1460345" y="18534"/>
                </a:lnTo>
                <a:close/>
              </a:path>
              <a:path w="1587097" h="82547">
                <a:moveTo>
                  <a:pt x="1480411" y="2377"/>
                </a:moveTo>
                <a:lnTo>
                  <a:pt x="1480411" y="10511"/>
                </a:lnTo>
                <a:lnTo>
                  <a:pt x="1489234" y="10511"/>
                </a:lnTo>
                <a:lnTo>
                  <a:pt x="1489234" y="2377"/>
                </a:lnTo>
                <a:lnTo>
                  <a:pt x="1480411" y="2377"/>
                </a:lnTo>
                <a:close/>
              </a:path>
              <a:path w="1587097" h="82547">
                <a:moveTo>
                  <a:pt x="1480911" y="18311"/>
                </a:moveTo>
                <a:lnTo>
                  <a:pt x="1480911" y="64903"/>
                </a:lnTo>
                <a:lnTo>
                  <a:pt x="1488735" y="64903"/>
                </a:lnTo>
                <a:lnTo>
                  <a:pt x="1488735" y="18311"/>
                </a:lnTo>
                <a:lnTo>
                  <a:pt x="1480911" y="18311"/>
                </a:lnTo>
                <a:close/>
              </a:path>
              <a:path w="1587097" h="82547">
                <a:moveTo>
                  <a:pt x="1515692" y="17018"/>
                </a:moveTo>
                <a:lnTo>
                  <a:pt x="1510233" y="19257"/>
                </a:lnTo>
                <a:lnTo>
                  <a:pt x="1512036" y="27196"/>
                </a:lnTo>
                <a:lnTo>
                  <a:pt x="1514519" y="24721"/>
                </a:lnTo>
                <a:lnTo>
                  <a:pt x="1517856" y="23483"/>
                </a:lnTo>
                <a:lnTo>
                  <a:pt x="1522461" y="17018"/>
                </a:lnTo>
                <a:lnTo>
                  <a:pt x="1515692" y="17018"/>
                </a:lnTo>
                <a:close/>
              </a:path>
              <a:path w="1587097" h="82547">
                <a:moveTo>
                  <a:pt x="1502027" y="55525"/>
                </a:moveTo>
                <a:lnTo>
                  <a:pt x="1506355" y="59710"/>
                </a:lnTo>
                <a:lnTo>
                  <a:pt x="1510684" y="63895"/>
                </a:lnTo>
                <a:lnTo>
                  <a:pt x="1516704" y="65988"/>
                </a:lnTo>
                <a:lnTo>
                  <a:pt x="1527442" y="65988"/>
                </a:lnTo>
                <a:lnTo>
                  <a:pt x="1530328" y="65612"/>
                </a:lnTo>
                <a:lnTo>
                  <a:pt x="1533074" y="64861"/>
                </a:lnTo>
                <a:lnTo>
                  <a:pt x="1535821" y="64111"/>
                </a:lnTo>
                <a:lnTo>
                  <a:pt x="1538512" y="63179"/>
                </a:lnTo>
                <a:lnTo>
                  <a:pt x="1541148" y="62067"/>
                </a:lnTo>
                <a:lnTo>
                  <a:pt x="1541148" y="53516"/>
                </a:lnTo>
                <a:lnTo>
                  <a:pt x="1539373" y="54739"/>
                </a:lnTo>
                <a:lnTo>
                  <a:pt x="1537090" y="55984"/>
                </a:lnTo>
                <a:lnTo>
                  <a:pt x="1533886" y="57249"/>
                </a:lnTo>
                <a:lnTo>
                  <a:pt x="1530681" y="58514"/>
                </a:lnTo>
                <a:lnTo>
                  <a:pt x="1527497" y="59147"/>
                </a:lnTo>
                <a:lnTo>
                  <a:pt x="1521948" y="59147"/>
                </a:lnTo>
                <a:lnTo>
                  <a:pt x="1519763" y="58813"/>
                </a:lnTo>
                <a:lnTo>
                  <a:pt x="1517780" y="58146"/>
                </a:lnTo>
                <a:lnTo>
                  <a:pt x="1515796" y="57479"/>
                </a:lnTo>
                <a:lnTo>
                  <a:pt x="1514082" y="56477"/>
                </a:lnTo>
                <a:lnTo>
                  <a:pt x="1511141" y="53780"/>
                </a:lnTo>
                <a:lnTo>
                  <a:pt x="1509962" y="52035"/>
                </a:lnTo>
                <a:lnTo>
                  <a:pt x="1509102" y="49908"/>
                </a:lnTo>
                <a:lnTo>
                  <a:pt x="1508242" y="47781"/>
                </a:lnTo>
                <a:lnTo>
                  <a:pt x="1507812" y="45285"/>
                </a:lnTo>
                <a:lnTo>
                  <a:pt x="1507812" y="42421"/>
                </a:lnTo>
                <a:lnTo>
                  <a:pt x="1542064" y="42421"/>
                </a:lnTo>
                <a:lnTo>
                  <a:pt x="1542064" y="31409"/>
                </a:lnTo>
                <a:lnTo>
                  <a:pt x="1540364" y="26195"/>
                </a:lnTo>
                <a:lnTo>
                  <a:pt x="1536966" y="22524"/>
                </a:lnTo>
                <a:lnTo>
                  <a:pt x="1533567" y="18853"/>
                </a:lnTo>
                <a:lnTo>
                  <a:pt x="1528732" y="17018"/>
                </a:lnTo>
                <a:lnTo>
                  <a:pt x="1522461" y="17018"/>
                </a:lnTo>
                <a:lnTo>
                  <a:pt x="1517856" y="23483"/>
                </a:lnTo>
                <a:lnTo>
                  <a:pt x="1526207" y="23483"/>
                </a:lnTo>
                <a:lnTo>
                  <a:pt x="1529308" y="24610"/>
                </a:lnTo>
                <a:lnTo>
                  <a:pt x="1531347" y="26862"/>
                </a:lnTo>
                <a:lnTo>
                  <a:pt x="1533386" y="29115"/>
                </a:lnTo>
                <a:lnTo>
                  <a:pt x="1534420" y="32299"/>
                </a:lnTo>
                <a:lnTo>
                  <a:pt x="1534448" y="36414"/>
                </a:lnTo>
                <a:lnTo>
                  <a:pt x="1507812" y="36414"/>
                </a:lnTo>
                <a:lnTo>
                  <a:pt x="1508145" y="32743"/>
                </a:lnTo>
                <a:lnTo>
                  <a:pt x="1509553" y="29671"/>
                </a:lnTo>
                <a:lnTo>
                  <a:pt x="1512036" y="27196"/>
                </a:lnTo>
                <a:lnTo>
                  <a:pt x="1510233" y="19257"/>
                </a:lnTo>
                <a:lnTo>
                  <a:pt x="1506085" y="23734"/>
                </a:lnTo>
                <a:lnTo>
                  <a:pt x="1501937" y="28211"/>
                </a:lnTo>
                <a:lnTo>
                  <a:pt x="1499863" y="34259"/>
                </a:lnTo>
                <a:lnTo>
                  <a:pt x="1499863" y="49581"/>
                </a:lnTo>
                <a:lnTo>
                  <a:pt x="1502027" y="55525"/>
                </a:lnTo>
                <a:close/>
              </a:path>
              <a:path w="1587097" h="82547">
                <a:moveTo>
                  <a:pt x="1558963" y="28197"/>
                </a:moveTo>
                <a:lnTo>
                  <a:pt x="1559948" y="26563"/>
                </a:lnTo>
                <a:lnTo>
                  <a:pt x="1561918" y="25465"/>
                </a:lnTo>
                <a:lnTo>
                  <a:pt x="1563888" y="24366"/>
                </a:lnTo>
                <a:lnTo>
                  <a:pt x="1566302" y="23817"/>
                </a:lnTo>
                <a:lnTo>
                  <a:pt x="1571906" y="23817"/>
                </a:lnTo>
                <a:lnTo>
                  <a:pt x="1574708" y="24325"/>
                </a:lnTo>
                <a:lnTo>
                  <a:pt x="1577567" y="25340"/>
                </a:lnTo>
                <a:lnTo>
                  <a:pt x="1580424" y="26355"/>
                </a:lnTo>
                <a:lnTo>
                  <a:pt x="1582852" y="27599"/>
                </a:lnTo>
                <a:lnTo>
                  <a:pt x="1584849" y="29073"/>
                </a:lnTo>
                <a:lnTo>
                  <a:pt x="1585266" y="29073"/>
                </a:lnTo>
                <a:lnTo>
                  <a:pt x="1585266" y="20689"/>
                </a:lnTo>
                <a:lnTo>
                  <a:pt x="1583379" y="19715"/>
                </a:lnTo>
                <a:lnTo>
                  <a:pt x="1581013" y="18888"/>
                </a:lnTo>
                <a:lnTo>
                  <a:pt x="1578170" y="18207"/>
                </a:lnTo>
                <a:lnTo>
                  <a:pt x="1575326" y="17526"/>
                </a:lnTo>
                <a:lnTo>
                  <a:pt x="1572516" y="17185"/>
                </a:lnTo>
                <a:lnTo>
                  <a:pt x="1566773" y="17185"/>
                </a:lnTo>
                <a:lnTo>
                  <a:pt x="1564089" y="17567"/>
                </a:lnTo>
                <a:lnTo>
                  <a:pt x="1561689" y="18332"/>
                </a:lnTo>
                <a:lnTo>
                  <a:pt x="1559289" y="19097"/>
                </a:lnTo>
                <a:lnTo>
                  <a:pt x="1557312" y="20133"/>
                </a:lnTo>
                <a:lnTo>
                  <a:pt x="1555758" y="21440"/>
                </a:lnTo>
                <a:lnTo>
                  <a:pt x="1552949" y="24290"/>
                </a:lnTo>
                <a:lnTo>
                  <a:pt x="1552158" y="25986"/>
                </a:lnTo>
                <a:lnTo>
                  <a:pt x="1551367" y="27682"/>
                </a:lnTo>
                <a:lnTo>
                  <a:pt x="1550972" y="29490"/>
                </a:lnTo>
                <a:lnTo>
                  <a:pt x="1550972" y="34468"/>
                </a:lnTo>
                <a:lnTo>
                  <a:pt x="1551825" y="37047"/>
                </a:lnTo>
                <a:lnTo>
                  <a:pt x="1553532" y="39146"/>
                </a:lnTo>
                <a:lnTo>
                  <a:pt x="1555238" y="41246"/>
                </a:lnTo>
                <a:lnTo>
                  <a:pt x="1558130" y="42838"/>
                </a:lnTo>
                <a:lnTo>
                  <a:pt x="1562209" y="43922"/>
                </a:lnTo>
                <a:lnTo>
                  <a:pt x="1565310" y="44673"/>
                </a:lnTo>
                <a:lnTo>
                  <a:pt x="1567099" y="45007"/>
                </a:lnTo>
                <a:lnTo>
                  <a:pt x="1568889" y="45340"/>
                </a:lnTo>
                <a:lnTo>
                  <a:pt x="1571448" y="45883"/>
                </a:lnTo>
                <a:lnTo>
                  <a:pt x="1574445" y="46550"/>
                </a:lnTo>
                <a:lnTo>
                  <a:pt x="1576470" y="47356"/>
                </a:lnTo>
                <a:lnTo>
                  <a:pt x="1577524" y="48302"/>
                </a:lnTo>
                <a:lnTo>
                  <a:pt x="1579106" y="50638"/>
                </a:lnTo>
                <a:lnTo>
                  <a:pt x="1579106" y="54865"/>
                </a:lnTo>
                <a:lnTo>
                  <a:pt x="1578135" y="56616"/>
                </a:lnTo>
                <a:lnTo>
                  <a:pt x="1576193" y="57729"/>
                </a:lnTo>
                <a:lnTo>
                  <a:pt x="1574251" y="58841"/>
                </a:lnTo>
                <a:lnTo>
                  <a:pt x="1571559" y="59397"/>
                </a:lnTo>
                <a:lnTo>
                  <a:pt x="1565344" y="59397"/>
                </a:lnTo>
                <a:lnTo>
                  <a:pt x="1562445" y="58848"/>
                </a:lnTo>
                <a:lnTo>
                  <a:pt x="1559421" y="57750"/>
                </a:lnTo>
                <a:lnTo>
                  <a:pt x="1556396" y="56651"/>
                </a:lnTo>
                <a:lnTo>
                  <a:pt x="1553649" y="55170"/>
                </a:lnTo>
                <a:lnTo>
                  <a:pt x="1551180" y="53307"/>
                </a:lnTo>
                <a:lnTo>
                  <a:pt x="1550764" y="53307"/>
                </a:lnTo>
                <a:lnTo>
                  <a:pt x="1550764" y="62109"/>
                </a:lnTo>
                <a:lnTo>
                  <a:pt x="1552706" y="63082"/>
                </a:lnTo>
                <a:lnTo>
                  <a:pt x="1555113" y="63979"/>
                </a:lnTo>
                <a:lnTo>
                  <a:pt x="1557985" y="64799"/>
                </a:lnTo>
                <a:lnTo>
                  <a:pt x="1560856" y="65619"/>
                </a:lnTo>
                <a:lnTo>
                  <a:pt x="1564012" y="66029"/>
                </a:lnTo>
                <a:lnTo>
                  <a:pt x="1573529" y="66029"/>
                </a:lnTo>
                <a:lnTo>
                  <a:pt x="1578322" y="64667"/>
                </a:lnTo>
                <a:lnTo>
                  <a:pt x="1581832" y="61942"/>
                </a:lnTo>
                <a:lnTo>
                  <a:pt x="1585342" y="59217"/>
                </a:lnTo>
                <a:lnTo>
                  <a:pt x="1587097" y="55727"/>
                </a:lnTo>
                <a:lnTo>
                  <a:pt x="1587097" y="48079"/>
                </a:lnTo>
                <a:lnTo>
                  <a:pt x="1586112" y="45354"/>
                </a:lnTo>
                <a:lnTo>
                  <a:pt x="1584142" y="43297"/>
                </a:lnTo>
                <a:lnTo>
                  <a:pt x="1582172" y="41267"/>
                </a:lnTo>
                <a:lnTo>
                  <a:pt x="1579370" y="39834"/>
                </a:lnTo>
                <a:lnTo>
                  <a:pt x="1575735" y="39000"/>
                </a:lnTo>
                <a:lnTo>
                  <a:pt x="1573051" y="38416"/>
                </a:lnTo>
                <a:lnTo>
                  <a:pt x="1571261" y="38083"/>
                </a:lnTo>
                <a:lnTo>
                  <a:pt x="1569471" y="37749"/>
                </a:lnTo>
                <a:lnTo>
                  <a:pt x="1566412" y="37081"/>
                </a:lnTo>
                <a:lnTo>
                  <a:pt x="1563804" y="36470"/>
                </a:lnTo>
                <a:lnTo>
                  <a:pt x="1561918" y="35677"/>
                </a:lnTo>
                <a:lnTo>
                  <a:pt x="1560752" y="34704"/>
                </a:lnTo>
                <a:lnTo>
                  <a:pt x="1558963" y="32285"/>
                </a:lnTo>
                <a:lnTo>
                  <a:pt x="1558963" y="28197"/>
                </a:lnTo>
                <a:close/>
              </a:path>
              <a:path w="1587097" h="82547">
                <a:moveTo>
                  <a:pt x="1382032" y="48483"/>
                </a:moveTo>
                <a:lnTo>
                  <a:pt x="1379895" y="38917"/>
                </a:lnTo>
                <a:lnTo>
                  <a:pt x="1377738" y="40634"/>
                </a:lnTo>
                <a:lnTo>
                  <a:pt x="1376226" y="42817"/>
                </a:lnTo>
                <a:lnTo>
                  <a:pt x="1374714" y="45000"/>
                </a:lnTo>
                <a:lnTo>
                  <a:pt x="1373958" y="47857"/>
                </a:lnTo>
                <a:lnTo>
                  <a:pt x="1373958" y="55699"/>
                </a:lnTo>
                <a:lnTo>
                  <a:pt x="1375414" y="59244"/>
                </a:lnTo>
                <a:lnTo>
                  <a:pt x="1378328" y="62025"/>
                </a:lnTo>
                <a:lnTo>
                  <a:pt x="1381241" y="64806"/>
                </a:lnTo>
                <a:lnTo>
                  <a:pt x="1384792" y="66196"/>
                </a:lnTo>
                <a:lnTo>
                  <a:pt x="1391257" y="66196"/>
                </a:lnTo>
                <a:lnTo>
                  <a:pt x="1393241" y="65981"/>
                </a:lnTo>
                <a:lnTo>
                  <a:pt x="1394933" y="65550"/>
                </a:lnTo>
                <a:lnTo>
                  <a:pt x="1396626" y="65119"/>
                </a:lnTo>
                <a:lnTo>
                  <a:pt x="1398124" y="64583"/>
                </a:lnTo>
                <a:lnTo>
                  <a:pt x="1400538" y="63443"/>
                </a:lnTo>
                <a:lnTo>
                  <a:pt x="1402862" y="61921"/>
                </a:lnTo>
                <a:lnTo>
                  <a:pt x="1405671" y="59939"/>
                </a:lnTo>
                <a:lnTo>
                  <a:pt x="1405671" y="64903"/>
                </a:lnTo>
                <a:lnTo>
                  <a:pt x="1413453" y="64903"/>
                </a:lnTo>
                <a:lnTo>
                  <a:pt x="1413453" y="30282"/>
                </a:lnTo>
                <a:lnTo>
                  <a:pt x="1412996" y="27766"/>
                </a:lnTo>
                <a:lnTo>
                  <a:pt x="1412080" y="25736"/>
                </a:lnTo>
                <a:lnTo>
                  <a:pt x="1411164" y="23706"/>
                </a:lnTo>
                <a:lnTo>
                  <a:pt x="1409833" y="22051"/>
                </a:lnTo>
                <a:lnTo>
                  <a:pt x="1408085" y="20772"/>
                </a:lnTo>
                <a:lnTo>
                  <a:pt x="1406309" y="19465"/>
                </a:lnTo>
                <a:lnTo>
                  <a:pt x="1404207" y="18541"/>
                </a:lnTo>
                <a:lnTo>
                  <a:pt x="1401779" y="17998"/>
                </a:lnTo>
                <a:lnTo>
                  <a:pt x="1399352" y="17456"/>
                </a:lnTo>
                <a:lnTo>
                  <a:pt x="1396501" y="17185"/>
                </a:lnTo>
                <a:lnTo>
                  <a:pt x="1390425" y="17185"/>
                </a:lnTo>
                <a:lnTo>
                  <a:pt x="1387581" y="17435"/>
                </a:lnTo>
                <a:lnTo>
                  <a:pt x="1384695" y="17936"/>
                </a:lnTo>
                <a:lnTo>
                  <a:pt x="1381809" y="18436"/>
                </a:lnTo>
                <a:lnTo>
                  <a:pt x="1379604" y="18895"/>
                </a:lnTo>
                <a:lnTo>
                  <a:pt x="1378078" y="19312"/>
                </a:lnTo>
                <a:lnTo>
                  <a:pt x="1378078" y="27279"/>
                </a:lnTo>
                <a:lnTo>
                  <a:pt x="1378494" y="27279"/>
                </a:lnTo>
                <a:lnTo>
                  <a:pt x="1381186" y="26250"/>
                </a:lnTo>
                <a:lnTo>
                  <a:pt x="1383793" y="25465"/>
                </a:lnTo>
                <a:lnTo>
                  <a:pt x="1386318" y="24922"/>
                </a:lnTo>
                <a:lnTo>
                  <a:pt x="1388843" y="24380"/>
                </a:lnTo>
                <a:lnTo>
                  <a:pt x="1391132" y="24109"/>
                </a:lnTo>
                <a:lnTo>
                  <a:pt x="1394878" y="24109"/>
                </a:lnTo>
                <a:lnTo>
                  <a:pt x="1398055" y="24443"/>
                </a:lnTo>
                <a:lnTo>
                  <a:pt x="1400940" y="25096"/>
                </a:lnTo>
                <a:lnTo>
                  <a:pt x="1403215" y="26403"/>
                </a:lnTo>
                <a:lnTo>
                  <a:pt x="1404735" y="28489"/>
                </a:lnTo>
                <a:lnTo>
                  <a:pt x="1405671" y="31131"/>
                </a:lnTo>
                <a:lnTo>
                  <a:pt x="1405671" y="34120"/>
                </a:lnTo>
                <a:lnTo>
                  <a:pt x="1401120" y="34342"/>
                </a:lnTo>
                <a:lnTo>
                  <a:pt x="1396862" y="34676"/>
                </a:lnTo>
                <a:lnTo>
                  <a:pt x="1392894" y="35121"/>
                </a:lnTo>
                <a:lnTo>
                  <a:pt x="1388926" y="35566"/>
                </a:lnTo>
                <a:lnTo>
                  <a:pt x="1385528" y="36414"/>
                </a:lnTo>
                <a:lnTo>
                  <a:pt x="1382725" y="46626"/>
                </a:lnTo>
                <a:lnTo>
                  <a:pt x="1385500" y="43929"/>
                </a:lnTo>
                <a:lnTo>
                  <a:pt x="1387317" y="42935"/>
                </a:lnTo>
                <a:lnTo>
                  <a:pt x="1389565" y="42295"/>
                </a:lnTo>
                <a:lnTo>
                  <a:pt x="1391451" y="41767"/>
                </a:lnTo>
                <a:lnTo>
                  <a:pt x="1394011" y="41364"/>
                </a:lnTo>
                <a:lnTo>
                  <a:pt x="1397243" y="41086"/>
                </a:lnTo>
                <a:lnTo>
                  <a:pt x="1400475" y="40808"/>
                </a:lnTo>
                <a:lnTo>
                  <a:pt x="1403285" y="40599"/>
                </a:lnTo>
                <a:lnTo>
                  <a:pt x="1405671" y="40460"/>
                </a:lnTo>
                <a:lnTo>
                  <a:pt x="1405671" y="53432"/>
                </a:lnTo>
                <a:lnTo>
                  <a:pt x="1403729" y="54934"/>
                </a:lnTo>
                <a:lnTo>
                  <a:pt x="1401620" y="56220"/>
                </a:lnTo>
                <a:lnTo>
                  <a:pt x="1399345" y="57291"/>
                </a:lnTo>
                <a:lnTo>
                  <a:pt x="1397070" y="58361"/>
                </a:lnTo>
                <a:lnTo>
                  <a:pt x="1394559" y="58897"/>
                </a:lnTo>
                <a:lnTo>
                  <a:pt x="1388510" y="58897"/>
                </a:lnTo>
                <a:lnTo>
                  <a:pt x="1386055" y="58222"/>
                </a:lnTo>
                <a:lnTo>
                  <a:pt x="1382836" y="55525"/>
                </a:lnTo>
                <a:lnTo>
                  <a:pt x="1382032" y="53516"/>
                </a:lnTo>
                <a:lnTo>
                  <a:pt x="1382032" y="48483"/>
                </a:lnTo>
                <a:close/>
              </a:path>
              <a:path w="1587097" h="82547">
                <a:moveTo>
                  <a:pt x="1156079" y="51604"/>
                </a:moveTo>
                <a:lnTo>
                  <a:pt x="1154824" y="47287"/>
                </a:lnTo>
                <a:lnTo>
                  <a:pt x="1154824" y="35886"/>
                </a:lnTo>
                <a:lnTo>
                  <a:pt x="1156106" y="31499"/>
                </a:lnTo>
                <a:lnTo>
                  <a:pt x="1158673" y="28510"/>
                </a:lnTo>
                <a:lnTo>
                  <a:pt x="1161240" y="25520"/>
                </a:lnTo>
                <a:lnTo>
                  <a:pt x="1164743" y="24026"/>
                </a:lnTo>
                <a:lnTo>
                  <a:pt x="1171596" y="24026"/>
                </a:lnTo>
                <a:lnTo>
                  <a:pt x="1174072" y="24526"/>
                </a:lnTo>
                <a:lnTo>
                  <a:pt x="1176611" y="25527"/>
                </a:lnTo>
                <a:lnTo>
                  <a:pt x="1179149" y="26528"/>
                </a:lnTo>
                <a:lnTo>
                  <a:pt x="1181612" y="27960"/>
                </a:lnTo>
                <a:lnTo>
                  <a:pt x="1183998" y="29824"/>
                </a:lnTo>
                <a:lnTo>
                  <a:pt x="1184414" y="29824"/>
                </a:lnTo>
                <a:lnTo>
                  <a:pt x="1184414" y="21106"/>
                </a:lnTo>
                <a:lnTo>
                  <a:pt x="1182278" y="20021"/>
                </a:lnTo>
                <a:lnTo>
                  <a:pt x="1179926" y="19104"/>
                </a:lnTo>
                <a:lnTo>
                  <a:pt x="1177360" y="18353"/>
                </a:lnTo>
                <a:lnTo>
                  <a:pt x="1174793" y="17602"/>
                </a:lnTo>
                <a:lnTo>
                  <a:pt x="1172178" y="17227"/>
                </a:lnTo>
                <a:lnTo>
                  <a:pt x="1162662" y="17227"/>
                </a:lnTo>
                <a:lnTo>
                  <a:pt x="1157147" y="19396"/>
                </a:lnTo>
                <a:lnTo>
                  <a:pt x="1152972" y="23734"/>
                </a:lnTo>
                <a:lnTo>
                  <a:pt x="1148796" y="28072"/>
                </a:lnTo>
                <a:lnTo>
                  <a:pt x="1146708" y="34050"/>
                </a:lnTo>
                <a:lnTo>
                  <a:pt x="1146708" y="45757"/>
                </a:lnTo>
                <a:lnTo>
                  <a:pt x="1147263" y="49331"/>
                </a:lnTo>
                <a:lnTo>
                  <a:pt x="1148372" y="52390"/>
                </a:lnTo>
                <a:lnTo>
                  <a:pt x="1149482" y="55448"/>
                </a:lnTo>
                <a:lnTo>
                  <a:pt x="1151050" y="57979"/>
                </a:lnTo>
                <a:lnTo>
                  <a:pt x="1153076" y="59981"/>
                </a:lnTo>
                <a:lnTo>
                  <a:pt x="1155073" y="61983"/>
                </a:lnTo>
                <a:lnTo>
                  <a:pt x="1157473" y="63478"/>
                </a:lnTo>
                <a:lnTo>
                  <a:pt x="1160275" y="64465"/>
                </a:lnTo>
                <a:lnTo>
                  <a:pt x="1163078" y="65452"/>
                </a:lnTo>
                <a:lnTo>
                  <a:pt x="1166158" y="65946"/>
                </a:lnTo>
                <a:lnTo>
                  <a:pt x="1172151" y="65946"/>
                </a:lnTo>
                <a:lnTo>
                  <a:pt x="1174641" y="65598"/>
                </a:lnTo>
                <a:lnTo>
                  <a:pt x="1176985" y="64903"/>
                </a:lnTo>
                <a:lnTo>
                  <a:pt x="1179330" y="64208"/>
                </a:lnTo>
                <a:lnTo>
                  <a:pt x="1181806" y="63235"/>
                </a:lnTo>
                <a:lnTo>
                  <a:pt x="1184414" y="61983"/>
                </a:lnTo>
                <a:lnTo>
                  <a:pt x="1184414" y="53349"/>
                </a:lnTo>
                <a:lnTo>
                  <a:pt x="1182624" y="54385"/>
                </a:lnTo>
                <a:lnTo>
                  <a:pt x="1180627" y="55692"/>
                </a:lnTo>
                <a:lnTo>
                  <a:pt x="1178421" y="56894"/>
                </a:lnTo>
                <a:lnTo>
                  <a:pt x="1175646" y="58104"/>
                </a:lnTo>
                <a:lnTo>
                  <a:pt x="1172372" y="58938"/>
                </a:lnTo>
                <a:lnTo>
                  <a:pt x="1169182" y="59147"/>
                </a:lnTo>
                <a:lnTo>
                  <a:pt x="1164632" y="59147"/>
                </a:lnTo>
                <a:lnTo>
                  <a:pt x="1161101" y="57638"/>
                </a:lnTo>
                <a:lnTo>
                  <a:pt x="1158590" y="54621"/>
                </a:lnTo>
                <a:lnTo>
                  <a:pt x="1156079" y="51604"/>
                </a:lnTo>
                <a:close/>
              </a:path>
              <a:path w="1587097" h="82547">
                <a:moveTo>
                  <a:pt x="923765" y="28197"/>
                </a:moveTo>
                <a:lnTo>
                  <a:pt x="924750" y="26563"/>
                </a:lnTo>
                <a:lnTo>
                  <a:pt x="926720" y="25465"/>
                </a:lnTo>
                <a:lnTo>
                  <a:pt x="928690" y="24366"/>
                </a:lnTo>
                <a:lnTo>
                  <a:pt x="931103" y="23817"/>
                </a:lnTo>
                <a:lnTo>
                  <a:pt x="936708" y="23817"/>
                </a:lnTo>
                <a:lnTo>
                  <a:pt x="939510" y="24325"/>
                </a:lnTo>
                <a:lnTo>
                  <a:pt x="942368" y="25340"/>
                </a:lnTo>
                <a:lnTo>
                  <a:pt x="945226" y="26355"/>
                </a:lnTo>
                <a:lnTo>
                  <a:pt x="947654" y="27599"/>
                </a:lnTo>
                <a:lnTo>
                  <a:pt x="949651" y="29073"/>
                </a:lnTo>
                <a:lnTo>
                  <a:pt x="950068" y="29073"/>
                </a:lnTo>
                <a:lnTo>
                  <a:pt x="950068" y="20689"/>
                </a:lnTo>
                <a:lnTo>
                  <a:pt x="948181" y="19715"/>
                </a:lnTo>
                <a:lnTo>
                  <a:pt x="945815" y="18888"/>
                </a:lnTo>
                <a:lnTo>
                  <a:pt x="942972" y="18207"/>
                </a:lnTo>
                <a:lnTo>
                  <a:pt x="940128" y="17526"/>
                </a:lnTo>
                <a:lnTo>
                  <a:pt x="937318" y="17185"/>
                </a:lnTo>
                <a:lnTo>
                  <a:pt x="931575" y="17185"/>
                </a:lnTo>
                <a:lnTo>
                  <a:pt x="928891" y="17567"/>
                </a:lnTo>
                <a:lnTo>
                  <a:pt x="926491" y="18332"/>
                </a:lnTo>
                <a:lnTo>
                  <a:pt x="924091" y="19097"/>
                </a:lnTo>
                <a:lnTo>
                  <a:pt x="922114" y="20132"/>
                </a:lnTo>
                <a:lnTo>
                  <a:pt x="920560" y="21439"/>
                </a:lnTo>
                <a:lnTo>
                  <a:pt x="917751" y="24290"/>
                </a:lnTo>
                <a:lnTo>
                  <a:pt x="916960" y="25986"/>
                </a:lnTo>
                <a:lnTo>
                  <a:pt x="916169" y="27682"/>
                </a:lnTo>
                <a:lnTo>
                  <a:pt x="915774" y="29490"/>
                </a:lnTo>
                <a:lnTo>
                  <a:pt x="915774" y="34467"/>
                </a:lnTo>
                <a:lnTo>
                  <a:pt x="916627" y="37047"/>
                </a:lnTo>
                <a:lnTo>
                  <a:pt x="918333" y="39146"/>
                </a:lnTo>
                <a:lnTo>
                  <a:pt x="920040" y="41246"/>
                </a:lnTo>
                <a:lnTo>
                  <a:pt x="922932" y="42838"/>
                </a:lnTo>
                <a:lnTo>
                  <a:pt x="927011" y="43922"/>
                </a:lnTo>
                <a:lnTo>
                  <a:pt x="930112" y="44673"/>
                </a:lnTo>
                <a:lnTo>
                  <a:pt x="931901" y="45007"/>
                </a:lnTo>
                <a:lnTo>
                  <a:pt x="933691" y="45340"/>
                </a:lnTo>
                <a:lnTo>
                  <a:pt x="936250" y="45883"/>
                </a:lnTo>
                <a:lnTo>
                  <a:pt x="939247" y="46550"/>
                </a:lnTo>
                <a:lnTo>
                  <a:pt x="941272" y="47356"/>
                </a:lnTo>
                <a:lnTo>
                  <a:pt x="942326" y="48302"/>
                </a:lnTo>
                <a:lnTo>
                  <a:pt x="943908" y="50638"/>
                </a:lnTo>
                <a:lnTo>
                  <a:pt x="943908" y="54865"/>
                </a:lnTo>
                <a:lnTo>
                  <a:pt x="942937" y="56616"/>
                </a:lnTo>
                <a:lnTo>
                  <a:pt x="940995" y="57729"/>
                </a:lnTo>
                <a:lnTo>
                  <a:pt x="939052" y="58841"/>
                </a:lnTo>
                <a:lnTo>
                  <a:pt x="936361" y="59397"/>
                </a:lnTo>
                <a:lnTo>
                  <a:pt x="930146" y="59397"/>
                </a:lnTo>
                <a:lnTo>
                  <a:pt x="927247" y="58848"/>
                </a:lnTo>
                <a:lnTo>
                  <a:pt x="924223" y="57750"/>
                </a:lnTo>
                <a:lnTo>
                  <a:pt x="921198" y="56651"/>
                </a:lnTo>
                <a:lnTo>
                  <a:pt x="918452" y="55170"/>
                </a:lnTo>
                <a:lnTo>
                  <a:pt x="915982" y="53307"/>
                </a:lnTo>
                <a:lnTo>
                  <a:pt x="915566" y="53307"/>
                </a:lnTo>
                <a:lnTo>
                  <a:pt x="915566" y="62108"/>
                </a:lnTo>
                <a:lnTo>
                  <a:pt x="917508" y="63082"/>
                </a:lnTo>
                <a:lnTo>
                  <a:pt x="919915" y="63978"/>
                </a:lnTo>
                <a:lnTo>
                  <a:pt x="922787" y="64799"/>
                </a:lnTo>
                <a:lnTo>
                  <a:pt x="925658" y="65619"/>
                </a:lnTo>
                <a:lnTo>
                  <a:pt x="928814" y="66029"/>
                </a:lnTo>
                <a:lnTo>
                  <a:pt x="938331" y="66029"/>
                </a:lnTo>
                <a:lnTo>
                  <a:pt x="943124" y="64667"/>
                </a:lnTo>
                <a:lnTo>
                  <a:pt x="946634" y="61942"/>
                </a:lnTo>
                <a:lnTo>
                  <a:pt x="950144" y="59216"/>
                </a:lnTo>
                <a:lnTo>
                  <a:pt x="951899" y="55727"/>
                </a:lnTo>
                <a:lnTo>
                  <a:pt x="951899" y="48079"/>
                </a:lnTo>
                <a:lnTo>
                  <a:pt x="950914" y="45354"/>
                </a:lnTo>
                <a:lnTo>
                  <a:pt x="948944" y="43296"/>
                </a:lnTo>
                <a:lnTo>
                  <a:pt x="946974" y="41266"/>
                </a:lnTo>
                <a:lnTo>
                  <a:pt x="944172" y="39834"/>
                </a:lnTo>
                <a:lnTo>
                  <a:pt x="940537" y="39000"/>
                </a:lnTo>
                <a:lnTo>
                  <a:pt x="937853" y="38416"/>
                </a:lnTo>
                <a:lnTo>
                  <a:pt x="936063" y="38082"/>
                </a:lnTo>
                <a:lnTo>
                  <a:pt x="934274" y="37749"/>
                </a:lnTo>
                <a:lnTo>
                  <a:pt x="931214" y="37081"/>
                </a:lnTo>
                <a:lnTo>
                  <a:pt x="928606" y="36470"/>
                </a:lnTo>
                <a:lnTo>
                  <a:pt x="926720" y="35677"/>
                </a:lnTo>
                <a:lnTo>
                  <a:pt x="925554" y="34704"/>
                </a:lnTo>
                <a:lnTo>
                  <a:pt x="923765" y="32285"/>
                </a:lnTo>
                <a:lnTo>
                  <a:pt x="923765" y="28197"/>
                </a:lnTo>
                <a:close/>
              </a:path>
              <a:path w="1587097" h="82547">
                <a:moveTo>
                  <a:pt x="872656" y="48483"/>
                </a:moveTo>
                <a:lnTo>
                  <a:pt x="870519" y="38917"/>
                </a:lnTo>
                <a:lnTo>
                  <a:pt x="868362" y="40634"/>
                </a:lnTo>
                <a:lnTo>
                  <a:pt x="866850" y="42817"/>
                </a:lnTo>
                <a:lnTo>
                  <a:pt x="865338" y="45000"/>
                </a:lnTo>
                <a:lnTo>
                  <a:pt x="864582" y="47857"/>
                </a:lnTo>
                <a:lnTo>
                  <a:pt x="864582" y="55699"/>
                </a:lnTo>
                <a:lnTo>
                  <a:pt x="866038" y="59244"/>
                </a:lnTo>
                <a:lnTo>
                  <a:pt x="868951" y="62025"/>
                </a:lnTo>
                <a:lnTo>
                  <a:pt x="871865" y="64806"/>
                </a:lnTo>
                <a:lnTo>
                  <a:pt x="875416" y="66196"/>
                </a:lnTo>
                <a:lnTo>
                  <a:pt x="881881" y="66196"/>
                </a:lnTo>
                <a:lnTo>
                  <a:pt x="883865" y="65981"/>
                </a:lnTo>
                <a:lnTo>
                  <a:pt x="885557" y="65550"/>
                </a:lnTo>
                <a:lnTo>
                  <a:pt x="887250" y="65119"/>
                </a:lnTo>
                <a:lnTo>
                  <a:pt x="888748" y="64583"/>
                </a:lnTo>
                <a:lnTo>
                  <a:pt x="891162" y="63443"/>
                </a:lnTo>
                <a:lnTo>
                  <a:pt x="893485" y="61921"/>
                </a:lnTo>
                <a:lnTo>
                  <a:pt x="896295" y="59939"/>
                </a:lnTo>
                <a:lnTo>
                  <a:pt x="896295" y="64903"/>
                </a:lnTo>
                <a:lnTo>
                  <a:pt x="904077" y="64903"/>
                </a:lnTo>
                <a:lnTo>
                  <a:pt x="904077" y="30282"/>
                </a:lnTo>
                <a:lnTo>
                  <a:pt x="903619" y="27766"/>
                </a:lnTo>
                <a:lnTo>
                  <a:pt x="902704" y="25736"/>
                </a:lnTo>
                <a:lnTo>
                  <a:pt x="901788" y="23706"/>
                </a:lnTo>
                <a:lnTo>
                  <a:pt x="900457" y="22051"/>
                </a:lnTo>
                <a:lnTo>
                  <a:pt x="898709" y="20772"/>
                </a:lnTo>
                <a:lnTo>
                  <a:pt x="896933" y="19465"/>
                </a:lnTo>
                <a:lnTo>
                  <a:pt x="894831" y="18540"/>
                </a:lnTo>
                <a:lnTo>
                  <a:pt x="892403" y="17998"/>
                </a:lnTo>
                <a:lnTo>
                  <a:pt x="889976" y="17456"/>
                </a:lnTo>
                <a:lnTo>
                  <a:pt x="887125" y="17185"/>
                </a:lnTo>
                <a:lnTo>
                  <a:pt x="881048" y="17185"/>
                </a:lnTo>
                <a:lnTo>
                  <a:pt x="878205" y="17435"/>
                </a:lnTo>
                <a:lnTo>
                  <a:pt x="875319" y="17936"/>
                </a:lnTo>
                <a:lnTo>
                  <a:pt x="872434" y="18436"/>
                </a:lnTo>
                <a:lnTo>
                  <a:pt x="870228" y="18895"/>
                </a:lnTo>
                <a:lnTo>
                  <a:pt x="868702" y="19312"/>
                </a:lnTo>
                <a:lnTo>
                  <a:pt x="868702" y="27279"/>
                </a:lnTo>
                <a:lnTo>
                  <a:pt x="869118" y="27279"/>
                </a:lnTo>
                <a:lnTo>
                  <a:pt x="871809" y="26250"/>
                </a:lnTo>
                <a:lnTo>
                  <a:pt x="874417" y="25465"/>
                </a:lnTo>
                <a:lnTo>
                  <a:pt x="876942" y="24922"/>
                </a:lnTo>
                <a:lnTo>
                  <a:pt x="879467" y="24380"/>
                </a:lnTo>
                <a:lnTo>
                  <a:pt x="881756" y="24109"/>
                </a:lnTo>
                <a:lnTo>
                  <a:pt x="885502" y="24109"/>
                </a:lnTo>
                <a:lnTo>
                  <a:pt x="888679" y="24443"/>
                </a:lnTo>
                <a:lnTo>
                  <a:pt x="891564" y="25096"/>
                </a:lnTo>
                <a:lnTo>
                  <a:pt x="893839" y="26403"/>
                </a:lnTo>
                <a:lnTo>
                  <a:pt x="895358" y="28489"/>
                </a:lnTo>
                <a:lnTo>
                  <a:pt x="896295" y="31130"/>
                </a:lnTo>
                <a:lnTo>
                  <a:pt x="896295" y="34120"/>
                </a:lnTo>
                <a:lnTo>
                  <a:pt x="891744" y="34342"/>
                </a:lnTo>
                <a:lnTo>
                  <a:pt x="887486" y="34676"/>
                </a:lnTo>
                <a:lnTo>
                  <a:pt x="883518" y="35121"/>
                </a:lnTo>
                <a:lnTo>
                  <a:pt x="879550" y="35566"/>
                </a:lnTo>
                <a:lnTo>
                  <a:pt x="876151" y="36414"/>
                </a:lnTo>
                <a:lnTo>
                  <a:pt x="873349" y="46626"/>
                </a:lnTo>
                <a:lnTo>
                  <a:pt x="876124" y="43929"/>
                </a:lnTo>
                <a:lnTo>
                  <a:pt x="877941" y="42935"/>
                </a:lnTo>
                <a:lnTo>
                  <a:pt x="880188" y="42295"/>
                </a:lnTo>
                <a:lnTo>
                  <a:pt x="882075" y="41767"/>
                </a:lnTo>
                <a:lnTo>
                  <a:pt x="884635" y="41364"/>
                </a:lnTo>
                <a:lnTo>
                  <a:pt x="887867" y="41086"/>
                </a:lnTo>
                <a:lnTo>
                  <a:pt x="891099" y="40808"/>
                </a:lnTo>
                <a:lnTo>
                  <a:pt x="893909" y="40599"/>
                </a:lnTo>
                <a:lnTo>
                  <a:pt x="896295" y="40460"/>
                </a:lnTo>
                <a:lnTo>
                  <a:pt x="896295" y="53432"/>
                </a:lnTo>
                <a:lnTo>
                  <a:pt x="894352" y="54934"/>
                </a:lnTo>
                <a:lnTo>
                  <a:pt x="892244" y="56220"/>
                </a:lnTo>
                <a:lnTo>
                  <a:pt x="889969" y="57291"/>
                </a:lnTo>
                <a:lnTo>
                  <a:pt x="887693" y="58361"/>
                </a:lnTo>
                <a:lnTo>
                  <a:pt x="885183" y="58897"/>
                </a:lnTo>
                <a:lnTo>
                  <a:pt x="879134" y="58897"/>
                </a:lnTo>
                <a:lnTo>
                  <a:pt x="876679" y="58222"/>
                </a:lnTo>
                <a:lnTo>
                  <a:pt x="873460" y="55525"/>
                </a:lnTo>
                <a:lnTo>
                  <a:pt x="872656" y="53516"/>
                </a:lnTo>
                <a:lnTo>
                  <a:pt x="872656" y="48483"/>
                </a:lnTo>
                <a:close/>
              </a:path>
              <a:path w="1587097" h="82547">
                <a:moveTo>
                  <a:pt x="831377" y="51604"/>
                </a:moveTo>
                <a:lnTo>
                  <a:pt x="830122" y="47287"/>
                </a:lnTo>
                <a:lnTo>
                  <a:pt x="830122" y="35886"/>
                </a:lnTo>
                <a:lnTo>
                  <a:pt x="831405" y="31499"/>
                </a:lnTo>
                <a:lnTo>
                  <a:pt x="833971" y="28510"/>
                </a:lnTo>
                <a:lnTo>
                  <a:pt x="836538" y="25520"/>
                </a:lnTo>
                <a:lnTo>
                  <a:pt x="840041" y="24026"/>
                </a:lnTo>
                <a:lnTo>
                  <a:pt x="846894" y="24026"/>
                </a:lnTo>
                <a:lnTo>
                  <a:pt x="849370" y="24526"/>
                </a:lnTo>
                <a:lnTo>
                  <a:pt x="851909" y="25527"/>
                </a:lnTo>
                <a:lnTo>
                  <a:pt x="854447" y="26528"/>
                </a:lnTo>
                <a:lnTo>
                  <a:pt x="856910" y="27960"/>
                </a:lnTo>
                <a:lnTo>
                  <a:pt x="859296" y="29824"/>
                </a:lnTo>
                <a:lnTo>
                  <a:pt x="859712" y="29824"/>
                </a:lnTo>
                <a:lnTo>
                  <a:pt x="859712" y="21106"/>
                </a:lnTo>
                <a:lnTo>
                  <a:pt x="857576" y="20021"/>
                </a:lnTo>
                <a:lnTo>
                  <a:pt x="855224" y="19104"/>
                </a:lnTo>
                <a:lnTo>
                  <a:pt x="852658" y="18353"/>
                </a:lnTo>
                <a:lnTo>
                  <a:pt x="850092" y="17602"/>
                </a:lnTo>
                <a:lnTo>
                  <a:pt x="847476" y="17227"/>
                </a:lnTo>
                <a:lnTo>
                  <a:pt x="837960" y="17227"/>
                </a:lnTo>
                <a:lnTo>
                  <a:pt x="832445" y="19396"/>
                </a:lnTo>
                <a:lnTo>
                  <a:pt x="828270" y="23734"/>
                </a:lnTo>
                <a:lnTo>
                  <a:pt x="824094" y="28072"/>
                </a:lnTo>
                <a:lnTo>
                  <a:pt x="822006" y="34050"/>
                </a:lnTo>
                <a:lnTo>
                  <a:pt x="822006" y="45757"/>
                </a:lnTo>
                <a:lnTo>
                  <a:pt x="822561" y="49331"/>
                </a:lnTo>
                <a:lnTo>
                  <a:pt x="823671" y="52390"/>
                </a:lnTo>
                <a:lnTo>
                  <a:pt x="824781" y="55448"/>
                </a:lnTo>
                <a:lnTo>
                  <a:pt x="826348" y="57979"/>
                </a:lnTo>
                <a:lnTo>
                  <a:pt x="828374" y="59981"/>
                </a:lnTo>
                <a:lnTo>
                  <a:pt x="830371" y="61983"/>
                </a:lnTo>
                <a:lnTo>
                  <a:pt x="832771" y="63478"/>
                </a:lnTo>
                <a:lnTo>
                  <a:pt x="835574" y="64465"/>
                </a:lnTo>
                <a:lnTo>
                  <a:pt x="838376" y="65452"/>
                </a:lnTo>
                <a:lnTo>
                  <a:pt x="841456" y="65946"/>
                </a:lnTo>
                <a:lnTo>
                  <a:pt x="847449" y="65946"/>
                </a:lnTo>
                <a:lnTo>
                  <a:pt x="849939" y="65598"/>
                </a:lnTo>
                <a:lnTo>
                  <a:pt x="852283" y="64903"/>
                </a:lnTo>
                <a:lnTo>
                  <a:pt x="854628" y="64208"/>
                </a:lnTo>
                <a:lnTo>
                  <a:pt x="857104" y="63235"/>
                </a:lnTo>
                <a:lnTo>
                  <a:pt x="859712" y="61983"/>
                </a:lnTo>
                <a:lnTo>
                  <a:pt x="859712" y="53349"/>
                </a:lnTo>
                <a:lnTo>
                  <a:pt x="857923" y="54385"/>
                </a:lnTo>
                <a:lnTo>
                  <a:pt x="855925" y="55692"/>
                </a:lnTo>
                <a:lnTo>
                  <a:pt x="853719" y="56894"/>
                </a:lnTo>
                <a:lnTo>
                  <a:pt x="850945" y="58104"/>
                </a:lnTo>
                <a:lnTo>
                  <a:pt x="847671" y="58938"/>
                </a:lnTo>
                <a:lnTo>
                  <a:pt x="844480" y="59147"/>
                </a:lnTo>
                <a:lnTo>
                  <a:pt x="839930" y="59147"/>
                </a:lnTo>
                <a:lnTo>
                  <a:pt x="836399" y="57638"/>
                </a:lnTo>
                <a:lnTo>
                  <a:pt x="833888" y="54621"/>
                </a:lnTo>
                <a:lnTo>
                  <a:pt x="831377" y="51604"/>
                </a:lnTo>
                <a:close/>
              </a:path>
              <a:path w="1587097" h="82547">
                <a:moveTo>
                  <a:pt x="726540" y="48483"/>
                </a:moveTo>
                <a:lnTo>
                  <a:pt x="724403" y="38917"/>
                </a:lnTo>
                <a:lnTo>
                  <a:pt x="722246" y="40634"/>
                </a:lnTo>
                <a:lnTo>
                  <a:pt x="720734" y="42817"/>
                </a:lnTo>
                <a:lnTo>
                  <a:pt x="719222" y="45000"/>
                </a:lnTo>
                <a:lnTo>
                  <a:pt x="718466" y="47857"/>
                </a:lnTo>
                <a:lnTo>
                  <a:pt x="718466" y="55699"/>
                </a:lnTo>
                <a:lnTo>
                  <a:pt x="719922" y="59244"/>
                </a:lnTo>
                <a:lnTo>
                  <a:pt x="722836" y="62025"/>
                </a:lnTo>
                <a:lnTo>
                  <a:pt x="725749" y="64806"/>
                </a:lnTo>
                <a:lnTo>
                  <a:pt x="729301" y="66196"/>
                </a:lnTo>
                <a:lnTo>
                  <a:pt x="735765" y="66196"/>
                </a:lnTo>
                <a:lnTo>
                  <a:pt x="737749" y="65981"/>
                </a:lnTo>
                <a:lnTo>
                  <a:pt x="739441" y="65550"/>
                </a:lnTo>
                <a:lnTo>
                  <a:pt x="741134" y="65119"/>
                </a:lnTo>
                <a:lnTo>
                  <a:pt x="742632" y="64583"/>
                </a:lnTo>
                <a:lnTo>
                  <a:pt x="745046" y="63443"/>
                </a:lnTo>
                <a:lnTo>
                  <a:pt x="747370" y="61921"/>
                </a:lnTo>
                <a:lnTo>
                  <a:pt x="750179" y="59939"/>
                </a:lnTo>
                <a:lnTo>
                  <a:pt x="750179" y="64903"/>
                </a:lnTo>
                <a:lnTo>
                  <a:pt x="757961" y="64903"/>
                </a:lnTo>
                <a:lnTo>
                  <a:pt x="757961" y="30282"/>
                </a:lnTo>
                <a:lnTo>
                  <a:pt x="757504" y="27766"/>
                </a:lnTo>
                <a:lnTo>
                  <a:pt x="756588" y="25736"/>
                </a:lnTo>
                <a:lnTo>
                  <a:pt x="755672" y="23706"/>
                </a:lnTo>
                <a:lnTo>
                  <a:pt x="754341" y="22051"/>
                </a:lnTo>
                <a:lnTo>
                  <a:pt x="752593" y="20772"/>
                </a:lnTo>
                <a:lnTo>
                  <a:pt x="750817" y="19465"/>
                </a:lnTo>
                <a:lnTo>
                  <a:pt x="748715" y="18540"/>
                </a:lnTo>
                <a:lnTo>
                  <a:pt x="746288" y="17998"/>
                </a:lnTo>
                <a:lnTo>
                  <a:pt x="743860" y="17456"/>
                </a:lnTo>
                <a:lnTo>
                  <a:pt x="741009" y="17185"/>
                </a:lnTo>
                <a:lnTo>
                  <a:pt x="734933" y="17185"/>
                </a:lnTo>
                <a:lnTo>
                  <a:pt x="732089" y="17435"/>
                </a:lnTo>
                <a:lnTo>
                  <a:pt x="729203" y="17936"/>
                </a:lnTo>
                <a:lnTo>
                  <a:pt x="726318" y="18436"/>
                </a:lnTo>
                <a:lnTo>
                  <a:pt x="724112" y="18895"/>
                </a:lnTo>
                <a:lnTo>
                  <a:pt x="722586" y="19312"/>
                </a:lnTo>
                <a:lnTo>
                  <a:pt x="722586" y="27279"/>
                </a:lnTo>
                <a:lnTo>
                  <a:pt x="723002" y="27279"/>
                </a:lnTo>
                <a:lnTo>
                  <a:pt x="725693" y="26250"/>
                </a:lnTo>
                <a:lnTo>
                  <a:pt x="728301" y="25465"/>
                </a:lnTo>
                <a:lnTo>
                  <a:pt x="730826" y="24922"/>
                </a:lnTo>
                <a:lnTo>
                  <a:pt x="733351" y="24380"/>
                </a:lnTo>
                <a:lnTo>
                  <a:pt x="735640" y="24109"/>
                </a:lnTo>
                <a:lnTo>
                  <a:pt x="739386" y="24109"/>
                </a:lnTo>
                <a:lnTo>
                  <a:pt x="742563" y="24443"/>
                </a:lnTo>
                <a:lnTo>
                  <a:pt x="745448" y="25096"/>
                </a:lnTo>
                <a:lnTo>
                  <a:pt x="747723" y="26403"/>
                </a:lnTo>
                <a:lnTo>
                  <a:pt x="749243" y="28489"/>
                </a:lnTo>
                <a:lnTo>
                  <a:pt x="750179" y="31130"/>
                </a:lnTo>
                <a:lnTo>
                  <a:pt x="750179" y="34120"/>
                </a:lnTo>
                <a:lnTo>
                  <a:pt x="745629" y="34342"/>
                </a:lnTo>
                <a:lnTo>
                  <a:pt x="741370" y="34676"/>
                </a:lnTo>
                <a:lnTo>
                  <a:pt x="737402" y="35121"/>
                </a:lnTo>
                <a:lnTo>
                  <a:pt x="733434" y="35566"/>
                </a:lnTo>
                <a:lnTo>
                  <a:pt x="730036" y="36414"/>
                </a:lnTo>
                <a:lnTo>
                  <a:pt x="727233" y="46626"/>
                </a:lnTo>
                <a:lnTo>
                  <a:pt x="730008" y="43929"/>
                </a:lnTo>
                <a:lnTo>
                  <a:pt x="731825" y="42935"/>
                </a:lnTo>
                <a:lnTo>
                  <a:pt x="734073" y="42295"/>
                </a:lnTo>
                <a:lnTo>
                  <a:pt x="735959" y="41767"/>
                </a:lnTo>
                <a:lnTo>
                  <a:pt x="738519" y="41364"/>
                </a:lnTo>
                <a:lnTo>
                  <a:pt x="741751" y="41086"/>
                </a:lnTo>
                <a:lnTo>
                  <a:pt x="744984" y="40808"/>
                </a:lnTo>
                <a:lnTo>
                  <a:pt x="747793" y="40599"/>
                </a:lnTo>
                <a:lnTo>
                  <a:pt x="750179" y="40460"/>
                </a:lnTo>
                <a:lnTo>
                  <a:pt x="750179" y="53432"/>
                </a:lnTo>
                <a:lnTo>
                  <a:pt x="748237" y="54934"/>
                </a:lnTo>
                <a:lnTo>
                  <a:pt x="746128" y="56220"/>
                </a:lnTo>
                <a:lnTo>
                  <a:pt x="743853" y="57291"/>
                </a:lnTo>
                <a:lnTo>
                  <a:pt x="741578" y="58361"/>
                </a:lnTo>
                <a:lnTo>
                  <a:pt x="739067" y="58897"/>
                </a:lnTo>
                <a:lnTo>
                  <a:pt x="733018" y="58897"/>
                </a:lnTo>
                <a:lnTo>
                  <a:pt x="730563" y="58222"/>
                </a:lnTo>
                <a:lnTo>
                  <a:pt x="727344" y="55525"/>
                </a:lnTo>
                <a:lnTo>
                  <a:pt x="726540" y="53516"/>
                </a:lnTo>
                <a:lnTo>
                  <a:pt x="726540" y="48483"/>
                </a:lnTo>
                <a:close/>
              </a:path>
              <a:path w="1587097" h="82547">
                <a:moveTo>
                  <a:pt x="267898" y="48482"/>
                </a:moveTo>
                <a:lnTo>
                  <a:pt x="265762" y="38917"/>
                </a:lnTo>
                <a:lnTo>
                  <a:pt x="263605" y="40634"/>
                </a:lnTo>
                <a:lnTo>
                  <a:pt x="262093" y="42817"/>
                </a:lnTo>
                <a:lnTo>
                  <a:pt x="260580" y="45000"/>
                </a:lnTo>
                <a:lnTo>
                  <a:pt x="259824" y="47857"/>
                </a:lnTo>
                <a:lnTo>
                  <a:pt x="259824" y="55699"/>
                </a:lnTo>
                <a:lnTo>
                  <a:pt x="261281" y="59244"/>
                </a:lnTo>
                <a:lnTo>
                  <a:pt x="264194" y="62025"/>
                </a:lnTo>
                <a:lnTo>
                  <a:pt x="267108" y="64806"/>
                </a:lnTo>
                <a:lnTo>
                  <a:pt x="270659" y="66196"/>
                </a:lnTo>
                <a:lnTo>
                  <a:pt x="277124" y="66196"/>
                </a:lnTo>
                <a:lnTo>
                  <a:pt x="279108" y="65981"/>
                </a:lnTo>
                <a:lnTo>
                  <a:pt x="280800" y="65550"/>
                </a:lnTo>
                <a:lnTo>
                  <a:pt x="282492" y="65119"/>
                </a:lnTo>
                <a:lnTo>
                  <a:pt x="283991" y="64583"/>
                </a:lnTo>
                <a:lnTo>
                  <a:pt x="286405" y="63443"/>
                </a:lnTo>
                <a:lnTo>
                  <a:pt x="288728" y="61921"/>
                </a:lnTo>
                <a:lnTo>
                  <a:pt x="291538" y="59939"/>
                </a:lnTo>
                <a:lnTo>
                  <a:pt x="291538" y="64903"/>
                </a:lnTo>
                <a:lnTo>
                  <a:pt x="299320" y="64903"/>
                </a:lnTo>
                <a:lnTo>
                  <a:pt x="299320" y="30282"/>
                </a:lnTo>
                <a:lnTo>
                  <a:pt x="298862" y="27766"/>
                </a:lnTo>
                <a:lnTo>
                  <a:pt x="297947" y="25736"/>
                </a:lnTo>
                <a:lnTo>
                  <a:pt x="297031" y="23706"/>
                </a:lnTo>
                <a:lnTo>
                  <a:pt x="295699" y="22051"/>
                </a:lnTo>
                <a:lnTo>
                  <a:pt x="293951" y="20772"/>
                </a:lnTo>
                <a:lnTo>
                  <a:pt x="292176" y="19465"/>
                </a:lnTo>
                <a:lnTo>
                  <a:pt x="290074" y="18540"/>
                </a:lnTo>
                <a:lnTo>
                  <a:pt x="287646" y="17998"/>
                </a:lnTo>
                <a:lnTo>
                  <a:pt x="285218" y="17456"/>
                </a:lnTo>
                <a:lnTo>
                  <a:pt x="282368" y="17185"/>
                </a:lnTo>
                <a:lnTo>
                  <a:pt x="276291" y="17185"/>
                </a:lnTo>
                <a:lnTo>
                  <a:pt x="273447" y="17435"/>
                </a:lnTo>
                <a:lnTo>
                  <a:pt x="270562" y="17936"/>
                </a:lnTo>
                <a:lnTo>
                  <a:pt x="267676" y="18436"/>
                </a:lnTo>
                <a:lnTo>
                  <a:pt x="265470" y="18895"/>
                </a:lnTo>
                <a:lnTo>
                  <a:pt x="263945" y="19312"/>
                </a:lnTo>
                <a:lnTo>
                  <a:pt x="263945" y="27279"/>
                </a:lnTo>
                <a:lnTo>
                  <a:pt x="264361" y="27279"/>
                </a:lnTo>
                <a:lnTo>
                  <a:pt x="267052" y="26250"/>
                </a:lnTo>
                <a:lnTo>
                  <a:pt x="269660" y="25465"/>
                </a:lnTo>
                <a:lnTo>
                  <a:pt x="272185" y="24922"/>
                </a:lnTo>
                <a:lnTo>
                  <a:pt x="274710" y="24380"/>
                </a:lnTo>
                <a:lnTo>
                  <a:pt x="276999" y="24109"/>
                </a:lnTo>
                <a:lnTo>
                  <a:pt x="280744" y="24109"/>
                </a:lnTo>
                <a:lnTo>
                  <a:pt x="283921" y="24443"/>
                </a:lnTo>
                <a:lnTo>
                  <a:pt x="286807" y="25096"/>
                </a:lnTo>
                <a:lnTo>
                  <a:pt x="289082" y="26403"/>
                </a:lnTo>
                <a:lnTo>
                  <a:pt x="290601" y="28489"/>
                </a:lnTo>
                <a:lnTo>
                  <a:pt x="291538" y="31130"/>
                </a:lnTo>
                <a:lnTo>
                  <a:pt x="291538" y="34120"/>
                </a:lnTo>
                <a:lnTo>
                  <a:pt x="286987" y="34342"/>
                </a:lnTo>
                <a:lnTo>
                  <a:pt x="282728" y="34676"/>
                </a:lnTo>
                <a:lnTo>
                  <a:pt x="278761" y="35121"/>
                </a:lnTo>
                <a:lnTo>
                  <a:pt x="274793" y="35566"/>
                </a:lnTo>
                <a:lnTo>
                  <a:pt x="271394" y="36414"/>
                </a:lnTo>
                <a:lnTo>
                  <a:pt x="268592" y="46626"/>
                </a:lnTo>
                <a:lnTo>
                  <a:pt x="271367" y="43929"/>
                </a:lnTo>
                <a:lnTo>
                  <a:pt x="273184" y="42935"/>
                </a:lnTo>
                <a:lnTo>
                  <a:pt x="275431" y="42295"/>
                </a:lnTo>
                <a:lnTo>
                  <a:pt x="277318" y="41767"/>
                </a:lnTo>
                <a:lnTo>
                  <a:pt x="279877" y="41364"/>
                </a:lnTo>
                <a:lnTo>
                  <a:pt x="283110" y="41086"/>
                </a:lnTo>
                <a:lnTo>
                  <a:pt x="286342" y="40807"/>
                </a:lnTo>
                <a:lnTo>
                  <a:pt x="289151" y="40599"/>
                </a:lnTo>
                <a:lnTo>
                  <a:pt x="291538" y="40460"/>
                </a:lnTo>
                <a:lnTo>
                  <a:pt x="291538" y="53432"/>
                </a:lnTo>
                <a:lnTo>
                  <a:pt x="289595" y="54934"/>
                </a:lnTo>
                <a:lnTo>
                  <a:pt x="287487" y="56220"/>
                </a:lnTo>
                <a:lnTo>
                  <a:pt x="285212" y="57291"/>
                </a:lnTo>
                <a:lnTo>
                  <a:pt x="282937" y="58361"/>
                </a:lnTo>
                <a:lnTo>
                  <a:pt x="280425" y="58896"/>
                </a:lnTo>
                <a:lnTo>
                  <a:pt x="274377" y="58896"/>
                </a:lnTo>
                <a:lnTo>
                  <a:pt x="271921" y="58222"/>
                </a:lnTo>
                <a:lnTo>
                  <a:pt x="268703" y="55525"/>
                </a:lnTo>
                <a:lnTo>
                  <a:pt x="267898" y="53516"/>
                </a:lnTo>
                <a:lnTo>
                  <a:pt x="267898" y="48482"/>
                </a:lnTo>
                <a:close/>
              </a:path>
              <a:path w="1587097" h="82547">
                <a:moveTo>
                  <a:pt x="188752" y="48482"/>
                </a:moveTo>
                <a:lnTo>
                  <a:pt x="186616" y="38917"/>
                </a:lnTo>
                <a:lnTo>
                  <a:pt x="184459" y="40634"/>
                </a:lnTo>
                <a:lnTo>
                  <a:pt x="182946" y="42817"/>
                </a:lnTo>
                <a:lnTo>
                  <a:pt x="181434" y="45000"/>
                </a:lnTo>
                <a:lnTo>
                  <a:pt x="180678" y="47857"/>
                </a:lnTo>
                <a:lnTo>
                  <a:pt x="180678" y="55699"/>
                </a:lnTo>
                <a:lnTo>
                  <a:pt x="182135" y="59244"/>
                </a:lnTo>
                <a:lnTo>
                  <a:pt x="185048" y="62025"/>
                </a:lnTo>
                <a:lnTo>
                  <a:pt x="187962" y="64806"/>
                </a:lnTo>
                <a:lnTo>
                  <a:pt x="191513" y="66196"/>
                </a:lnTo>
                <a:lnTo>
                  <a:pt x="197978" y="66196"/>
                </a:lnTo>
                <a:lnTo>
                  <a:pt x="199961" y="65981"/>
                </a:lnTo>
                <a:lnTo>
                  <a:pt x="201654" y="65549"/>
                </a:lnTo>
                <a:lnTo>
                  <a:pt x="203346" y="65118"/>
                </a:lnTo>
                <a:lnTo>
                  <a:pt x="204845" y="64583"/>
                </a:lnTo>
                <a:lnTo>
                  <a:pt x="207259" y="63443"/>
                </a:lnTo>
                <a:lnTo>
                  <a:pt x="209582" y="61921"/>
                </a:lnTo>
                <a:lnTo>
                  <a:pt x="212391" y="59939"/>
                </a:lnTo>
                <a:lnTo>
                  <a:pt x="212391" y="64903"/>
                </a:lnTo>
                <a:lnTo>
                  <a:pt x="220174" y="64903"/>
                </a:lnTo>
                <a:lnTo>
                  <a:pt x="220174" y="30282"/>
                </a:lnTo>
                <a:lnTo>
                  <a:pt x="219716" y="27766"/>
                </a:lnTo>
                <a:lnTo>
                  <a:pt x="218801" y="25736"/>
                </a:lnTo>
                <a:lnTo>
                  <a:pt x="217885" y="23706"/>
                </a:lnTo>
                <a:lnTo>
                  <a:pt x="216553" y="22051"/>
                </a:lnTo>
                <a:lnTo>
                  <a:pt x="214805" y="20772"/>
                </a:lnTo>
                <a:lnTo>
                  <a:pt x="213030" y="19465"/>
                </a:lnTo>
                <a:lnTo>
                  <a:pt x="210928" y="18540"/>
                </a:lnTo>
                <a:lnTo>
                  <a:pt x="208500" y="17998"/>
                </a:lnTo>
                <a:lnTo>
                  <a:pt x="206072" y="17456"/>
                </a:lnTo>
                <a:lnTo>
                  <a:pt x="203221" y="17185"/>
                </a:lnTo>
                <a:lnTo>
                  <a:pt x="197145" y="17185"/>
                </a:lnTo>
                <a:lnTo>
                  <a:pt x="194301" y="17435"/>
                </a:lnTo>
                <a:lnTo>
                  <a:pt x="191416" y="17936"/>
                </a:lnTo>
                <a:lnTo>
                  <a:pt x="188530" y="18436"/>
                </a:lnTo>
                <a:lnTo>
                  <a:pt x="186324" y="18895"/>
                </a:lnTo>
                <a:lnTo>
                  <a:pt x="184799" y="19312"/>
                </a:lnTo>
                <a:lnTo>
                  <a:pt x="184799" y="27279"/>
                </a:lnTo>
                <a:lnTo>
                  <a:pt x="185215" y="27279"/>
                </a:lnTo>
                <a:lnTo>
                  <a:pt x="187906" y="26250"/>
                </a:lnTo>
                <a:lnTo>
                  <a:pt x="190514" y="25465"/>
                </a:lnTo>
                <a:lnTo>
                  <a:pt x="193039" y="24922"/>
                </a:lnTo>
                <a:lnTo>
                  <a:pt x="195564" y="24380"/>
                </a:lnTo>
                <a:lnTo>
                  <a:pt x="197853" y="24109"/>
                </a:lnTo>
                <a:lnTo>
                  <a:pt x="201598" y="24109"/>
                </a:lnTo>
                <a:lnTo>
                  <a:pt x="204775" y="24443"/>
                </a:lnTo>
                <a:lnTo>
                  <a:pt x="207661" y="25096"/>
                </a:lnTo>
                <a:lnTo>
                  <a:pt x="209936" y="26403"/>
                </a:lnTo>
                <a:lnTo>
                  <a:pt x="211455" y="28489"/>
                </a:lnTo>
                <a:lnTo>
                  <a:pt x="212391" y="31130"/>
                </a:lnTo>
                <a:lnTo>
                  <a:pt x="212391" y="34120"/>
                </a:lnTo>
                <a:lnTo>
                  <a:pt x="207841" y="34342"/>
                </a:lnTo>
                <a:lnTo>
                  <a:pt x="203582" y="34676"/>
                </a:lnTo>
                <a:lnTo>
                  <a:pt x="199615" y="35121"/>
                </a:lnTo>
                <a:lnTo>
                  <a:pt x="195647" y="35566"/>
                </a:lnTo>
                <a:lnTo>
                  <a:pt x="192248" y="36414"/>
                </a:lnTo>
                <a:lnTo>
                  <a:pt x="189446" y="46626"/>
                </a:lnTo>
                <a:lnTo>
                  <a:pt x="192220" y="43929"/>
                </a:lnTo>
                <a:lnTo>
                  <a:pt x="194038" y="42935"/>
                </a:lnTo>
                <a:lnTo>
                  <a:pt x="196285" y="42295"/>
                </a:lnTo>
                <a:lnTo>
                  <a:pt x="198172" y="41767"/>
                </a:lnTo>
                <a:lnTo>
                  <a:pt x="200731" y="41364"/>
                </a:lnTo>
                <a:lnTo>
                  <a:pt x="203964" y="41086"/>
                </a:lnTo>
                <a:lnTo>
                  <a:pt x="207196" y="40807"/>
                </a:lnTo>
                <a:lnTo>
                  <a:pt x="210005" y="40599"/>
                </a:lnTo>
                <a:lnTo>
                  <a:pt x="212391" y="40460"/>
                </a:lnTo>
                <a:lnTo>
                  <a:pt x="212391" y="53432"/>
                </a:lnTo>
                <a:lnTo>
                  <a:pt x="210449" y="54934"/>
                </a:lnTo>
                <a:lnTo>
                  <a:pt x="208341" y="56220"/>
                </a:lnTo>
                <a:lnTo>
                  <a:pt x="206065" y="57291"/>
                </a:lnTo>
                <a:lnTo>
                  <a:pt x="203790" y="58361"/>
                </a:lnTo>
                <a:lnTo>
                  <a:pt x="201279" y="58896"/>
                </a:lnTo>
                <a:lnTo>
                  <a:pt x="195231" y="58896"/>
                </a:lnTo>
                <a:lnTo>
                  <a:pt x="192775" y="58222"/>
                </a:lnTo>
                <a:lnTo>
                  <a:pt x="189557" y="55525"/>
                </a:lnTo>
                <a:lnTo>
                  <a:pt x="188752" y="53516"/>
                </a:lnTo>
                <a:lnTo>
                  <a:pt x="188752" y="48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937700" y="2366259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938154" y="2397285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694109" y="2366259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694562" y="2397285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136884" y="2366259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137337" y="2397285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71684" y="2363039"/>
            <a:ext cx="87391" cy="55942"/>
          </a:xfrm>
          <a:custGeom>
            <a:avLst/>
            <a:gdLst/>
            <a:ahLst/>
            <a:cxnLst/>
            <a:rect l="l" t="t" r="r" b="b"/>
            <a:pathLst>
              <a:path w="96130" h="63401">
                <a:moveTo>
                  <a:pt x="54928" y="37957"/>
                </a:moveTo>
                <a:lnTo>
                  <a:pt x="49268" y="44631"/>
                </a:lnTo>
                <a:lnTo>
                  <a:pt x="78941" y="44631"/>
                </a:lnTo>
                <a:lnTo>
                  <a:pt x="54928" y="37957"/>
                </a:lnTo>
                <a:close/>
              </a:path>
              <a:path w="96130" h="63401">
                <a:moveTo>
                  <a:pt x="8615" y="54976"/>
                </a:moveTo>
                <a:lnTo>
                  <a:pt x="11362" y="52640"/>
                </a:lnTo>
                <a:lnTo>
                  <a:pt x="14316" y="50102"/>
                </a:lnTo>
                <a:lnTo>
                  <a:pt x="17479" y="47363"/>
                </a:lnTo>
                <a:lnTo>
                  <a:pt x="20642" y="44624"/>
                </a:lnTo>
                <a:lnTo>
                  <a:pt x="23708" y="41795"/>
                </a:lnTo>
                <a:lnTo>
                  <a:pt x="26677" y="38875"/>
                </a:lnTo>
                <a:lnTo>
                  <a:pt x="28758" y="36845"/>
                </a:lnTo>
                <a:lnTo>
                  <a:pt x="30526" y="34996"/>
                </a:lnTo>
                <a:lnTo>
                  <a:pt x="31983" y="33327"/>
                </a:lnTo>
                <a:lnTo>
                  <a:pt x="33440" y="31659"/>
                </a:lnTo>
                <a:lnTo>
                  <a:pt x="34709" y="29962"/>
                </a:lnTo>
                <a:lnTo>
                  <a:pt x="35791" y="28238"/>
                </a:lnTo>
                <a:lnTo>
                  <a:pt x="36957" y="26403"/>
                </a:lnTo>
                <a:lnTo>
                  <a:pt x="37837" y="24463"/>
                </a:lnTo>
                <a:lnTo>
                  <a:pt x="38434" y="22420"/>
                </a:lnTo>
                <a:lnTo>
                  <a:pt x="39030" y="20376"/>
                </a:lnTo>
                <a:lnTo>
                  <a:pt x="39329" y="18172"/>
                </a:lnTo>
                <a:lnTo>
                  <a:pt x="39329" y="10552"/>
                </a:lnTo>
                <a:lnTo>
                  <a:pt x="37525" y="6388"/>
                </a:lnTo>
                <a:lnTo>
                  <a:pt x="33918" y="3316"/>
                </a:lnTo>
                <a:lnTo>
                  <a:pt x="30312" y="243"/>
                </a:lnTo>
                <a:lnTo>
                  <a:pt x="25331" y="-1293"/>
                </a:lnTo>
                <a:lnTo>
                  <a:pt x="15898" y="-1293"/>
                </a:lnTo>
                <a:lnTo>
                  <a:pt x="12714" y="-889"/>
                </a:lnTo>
                <a:lnTo>
                  <a:pt x="9426" y="-83"/>
                </a:lnTo>
                <a:lnTo>
                  <a:pt x="6138" y="722"/>
                </a:lnTo>
                <a:lnTo>
                  <a:pt x="3509" y="1612"/>
                </a:lnTo>
                <a:lnTo>
                  <a:pt x="1539" y="2586"/>
                </a:lnTo>
                <a:lnTo>
                  <a:pt x="1539" y="11345"/>
                </a:lnTo>
                <a:lnTo>
                  <a:pt x="1956" y="11345"/>
                </a:lnTo>
                <a:lnTo>
                  <a:pt x="4758" y="9510"/>
                </a:lnTo>
                <a:lnTo>
                  <a:pt x="7630" y="8147"/>
                </a:lnTo>
                <a:lnTo>
                  <a:pt x="10570" y="7257"/>
                </a:lnTo>
                <a:lnTo>
                  <a:pt x="13511" y="6367"/>
                </a:lnTo>
                <a:lnTo>
                  <a:pt x="16244" y="5923"/>
                </a:lnTo>
                <a:lnTo>
                  <a:pt x="22570" y="5923"/>
                </a:lnTo>
                <a:lnTo>
                  <a:pt x="25532" y="6833"/>
                </a:lnTo>
                <a:lnTo>
                  <a:pt x="27655" y="8655"/>
                </a:lnTo>
                <a:lnTo>
                  <a:pt x="29777" y="10476"/>
                </a:lnTo>
                <a:lnTo>
                  <a:pt x="30839" y="13000"/>
                </a:lnTo>
                <a:lnTo>
                  <a:pt x="30839" y="19757"/>
                </a:lnTo>
                <a:lnTo>
                  <a:pt x="29854" y="23045"/>
                </a:lnTo>
                <a:lnTo>
                  <a:pt x="27884" y="26090"/>
                </a:lnTo>
                <a:lnTo>
                  <a:pt x="25914" y="29135"/>
                </a:lnTo>
                <a:lnTo>
                  <a:pt x="22265" y="33244"/>
                </a:lnTo>
                <a:lnTo>
                  <a:pt x="16938" y="38416"/>
                </a:lnTo>
                <a:lnTo>
                  <a:pt x="14413" y="40891"/>
                </a:lnTo>
                <a:lnTo>
                  <a:pt x="11687" y="43380"/>
                </a:lnTo>
                <a:lnTo>
                  <a:pt x="8760" y="45882"/>
                </a:lnTo>
                <a:lnTo>
                  <a:pt x="5833" y="48385"/>
                </a:lnTo>
                <a:lnTo>
                  <a:pt x="2913" y="50888"/>
                </a:lnTo>
                <a:lnTo>
                  <a:pt x="0" y="53391"/>
                </a:lnTo>
                <a:lnTo>
                  <a:pt x="0" y="62108"/>
                </a:lnTo>
                <a:lnTo>
                  <a:pt x="41951" y="62108"/>
                </a:lnTo>
                <a:lnTo>
                  <a:pt x="41951" y="54976"/>
                </a:lnTo>
                <a:lnTo>
                  <a:pt x="8615" y="54976"/>
                </a:lnTo>
                <a:close/>
              </a:path>
              <a:path w="96130" h="63401">
                <a:moveTo>
                  <a:pt x="54928" y="37957"/>
                </a:moveTo>
                <a:lnTo>
                  <a:pt x="78941" y="44631"/>
                </a:lnTo>
                <a:lnTo>
                  <a:pt x="78941" y="62108"/>
                </a:lnTo>
                <a:lnTo>
                  <a:pt x="86932" y="62108"/>
                </a:lnTo>
                <a:lnTo>
                  <a:pt x="86932" y="44631"/>
                </a:lnTo>
                <a:lnTo>
                  <a:pt x="96130" y="44631"/>
                </a:lnTo>
                <a:lnTo>
                  <a:pt x="96130" y="37957"/>
                </a:lnTo>
                <a:lnTo>
                  <a:pt x="86932" y="37957"/>
                </a:lnTo>
                <a:lnTo>
                  <a:pt x="86932" y="0"/>
                </a:lnTo>
                <a:lnTo>
                  <a:pt x="79275" y="0"/>
                </a:lnTo>
                <a:lnTo>
                  <a:pt x="49268" y="35037"/>
                </a:lnTo>
                <a:lnTo>
                  <a:pt x="49268" y="44631"/>
                </a:lnTo>
                <a:lnTo>
                  <a:pt x="54928" y="37957"/>
                </a:lnTo>
                <a:lnTo>
                  <a:pt x="78941" y="9927"/>
                </a:lnTo>
                <a:lnTo>
                  <a:pt x="78941" y="37957"/>
                </a:lnTo>
                <a:lnTo>
                  <a:pt x="54928" y="37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461661" y="2362855"/>
            <a:ext cx="30495" cy="54986"/>
          </a:xfrm>
          <a:custGeom>
            <a:avLst/>
            <a:gdLst/>
            <a:ahLst/>
            <a:cxnLst/>
            <a:rect l="l" t="t" r="r" b="b"/>
            <a:pathLst>
              <a:path w="33544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0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508682" y="2412596"/>
            <a:ext cx="9043" cy="0"/>
          </a:xfrm>
          <a:custGeom>
            <a:avLst/>
            <a:gdLst/>
            <a:ahLst/>
            <a:cxnLst/>
            <a:rect l="l" t="t" r="r" b="b"/>
            <a:pathLst>
              <a:path w="9947">
                <a:moveTo>
                  <a:pt x="0" y="0"/>
                </a:moveTo>
                <a:lnTo>
                  <a:pt x="9947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532875" y="2361898"/>
            <a:ext cx="38136" cy="55942"/>
          </a:xfrm>
          <a:custGeom>
            <a:avLst/>
            <a:gdLst/>
            <a:ahLst/>
            <a:cxnLst/>
            <a:rect l="l" t="t" r="r" b="b"/>
            <a:pathLst>
              <a:path w="41950" h="63401">
                <a:moveTo>
                  <a:pt x="8614" y="56269"/>
                </a:moveTo>
                <a:lnTo>
                  <a:pt x="11361" y="53933"/>
                </a:lnTo>
                <a:lnTo>
                  <a:pt x="14316" y="51395"/>
                </a:lnTo>
                <a:lnTo>
                  <a:pt x="17479" y="48656"/>
                </a:lnTo>
                <a:lnTo>
                  <a:pt x="20642" y="45917"/>
                </a:lnTo>
                <a:lnTo>
                  <a:pt x="23708" y="43088"/>
                </a:lnTo>
                <a:lnTo>
                  <a:pt x="26676" y="40168"/>
                </a:lnTo>
                <a:lnTo>
                  <a:pt x="28758" y="38138"/>
                </a:lnTo>
                <a:lnTo>
                  <a:pt x="30526" y="36289"/>
                </a:lnTo>
                <a:lnTo>
                  <a:pt x="31983" y="34620"/>
                </a:lnTo>
                <a:lnTo>
                  <a:pt x="33439" y="32952"/>
                </a:lnTo>
                <a:lnTo>
                  <a:pt x="34709" y="31255"/>
                </a:lnTo>
                <a:lnTo>
                  <a:pt x="35791" y="29531"/>
                </a:lnTo>
                <a:lnTo>
                  <a:pt x="36956" y="27696"/>
                </a:lnTo>
                <a:lnTo>
                  <a:pt x="37837" y="25757"/>
                </a:lnTo>
                <a:lnTo>
                  <a:pt x="38434" y="23713"/>
                </a:lnTo>
                <a:lnTo>
                  <a:pt x="39030" y="21669"/>
                </a:lnTo>
                <a:lnTo>
                  <a:pt x="39328" y="19465"/>
                </a:lnTo>
                <a:lnTo>
                  <a:pt x="39328" y="11846"/>
                </a:lnTo>
                <a:lnTo>
                  <a:pt x="37525" y="7681"/>
                </a:lnTo>
                <a:lnTo>
                  <a:pt x="33918" y="4609"/>
                </a:lnTo>
                <a:lnTo>
                  <a:pt x="30311" y="1536"/>
                </a:lnTo>
                <a:lnTo>
                  <a:pt x="25331" y="0"/>
                </a:lnTo>
                <a:lnTo>
                  <a:pt x="15898" y="0"/>
                </a:lnTo>
                <a:lnTo>
                  <a:pt x="12714" y="403"/>
                </a:lnTo>
                <a:lnTo>
                  <a:pt x="9426" y="1209"/>
                </a:lnTo>
                <a:lnTo>
                  <a:pt x="6138" y="2016"/>
                </a:lnTo>
                <a:lnTo>
                  <a:pt x="3508" y="2905"/>
                </a:lnTo>
                <a:lnTo>
                  <a:pt x="1539" y="3879"/>
                </a:lnTo>
                <a:lnTo>
                  <a:pt x="1539" y="12638"/>
                </a:lnTo>
                <a:lnTo>
                  <a:pt x="1955" y="12638"/>
                </a:lnTo>
                <a:lnTo>
                  <a:pt x="4757" y="10803"/>
                </a:lnTo>
                <a:lnTo>
                  <a:pt x="7629" y="9440"/>
                </a:lnTo>
                <a:lnTo>
                  <a:pt x="10570" y="8550"/>
                </a:lnTo>
                <a:lnTo>
                  <a:pt x="13511" y="7661"/>
                </a:lnTo>
                <a:lnTo>
                  <a:pt x="16244" y="7216"/>
                </a:lnTo>
                <a:lnTo>
                  <a:pt x="22570" y="7216"/>
                </a:lnTo>
                <a:lnTo>
                  <a:pt x="25532" y="8126"/>
                </a:lnTo>
                <a:lnTo>
                  <a:pt x="27654" y="9948"/>
                </a:lnTo>
                <a:lnTo>
                  <a:pt x="29776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3" y="27383"/>
                </a:lnTo>
                <a:lnTo>
                  <a:pt x="25913" y="30428"/>
                </a:lnTo>
                <a:lnTo>
                  <a:pt x="22265" y="34537"/>
                </a:lnTo>
                <a:lnTo>
                  <a:pt x="16938" y="39709"/>
                </a:lnTo>
                <a:lnTo>
                  <a:pt x="14413" y="42184"/>
                </a:lnTo>
                <a:lnTo>
                  <a:pt x="11687" y="44673"/>
                </a:lnTo>
                <a:lnTo>
                  <a:pt x="8760" y="47175"/>
                </a:lnTo>
                <a:lnTo>
                  <a:pt x="5833" y="49678"/>
                </a:lnTo>
                <a:lnTo>
                  <a:pt x="2912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0" y="63401"/>
                </a:lnTo>
                <a:lnTo>
                  <a:pt x="41950" y="56269"/>
                </a:lnTo>
                <a:lnTo>
                  <a:pt x="8614" y="56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581070" y="2361897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4"/>
                </a:lnTo>
                <a:lnTo>
                  <a:pt x="2136" y="61747"/>
                </a:lnTo>
                <a:lnTo>
                  <a:pt x="4869" y="62644"/>
                </a:lnTo>
                <a:lnTo>
                  <a:pt x="8198" y="63464"/>
                </a:lnTo>
                <a:lnTo>
                  <a:pt x="11528" y="64284"/>
                </a:lnTo>
                <a:lnTo>
                  <a:pt x="14912" y="64694"/>
                </a:lnTo>
                <a:lnTo>
                  <a:pt x="21710" y="64694"/>
                </a:lnTo>
                <a:lnTo>
                  <a:pt x="24796" y="64229"/>
                </a:lnTo>
                <a:lnTo>
                  <a:pt x="27613" y="63297"/>
                </a:lnTo>
                <a:lnTo>
                  <a:pt x="30429" y="62366"/>
                </a:lnTo>
                <a:lnTo>
                  <a:pt x="32878" y="60926"/>
                </a:lnTo>
                <a:lnTo>
                  <a:pt x="34959" y="58980"/>
                </a:lnTo>
                <a:lnTo>
                  <a:pt x="36818" y="57228"/>
                </a:lnTo>
                <a:lnTo>
                  <a:pt x="38260" y="55170"/>
                </a:lnTo>
                <a:lnTo>
                  <a:pt x="39287" y="52807"/>
                </a:lnTo>
                <a:lnTo>
                  <a:pt x="40313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7" y="39806"/>
                </a:lnTo>
                <a:lnTo>
                  <a:pt x="39537" y="37999"/>
                </a:lnTo>
                <a:lnTo>
                  <a:pt x="38677" y="36191"/>
                </a:lnTo>
                <a:lnTo>
                  <a:pt x="36249" y="33494"/>
                </a:lnTo>
                <a:lnTo>
                  <a:pt x="33599" y="31554"/>
                </a:lnTo>
                <a:lnTo>
                  <a:pt x="31879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3" y="28197"/>
                </a:lnTo>
                <a:lnTo>
                  <a:pt x="33467" y="26577"/>
                </a:lnTo>
                <a:lnTo>
                  <a:pt x="35895" y="24005"/>
                </a:lnTo>
                <a:lnTo>
                  <a:pt x="38322" y="21432"/>
                </a:lnTo>
                <a:lnTo>
                  <a:pt x="39537" y="18422"/>
                </a:lnTo>
                <a:lnTo>
                  <a:pt x="39537" y="12443"/>
                </a:lnTo>
                <a:lnTo>
                  <a:pt x="39023" y="10233"/>
                </a:lnTo>
                <a:lnTo>
                  <a:pt x="37996" y="8342"/>
                </a:lnTo>
                <a:lnTo>
                  <a:pt x="36970" y="6451"/>
                </a:lnTo>
                <a:lnTo>
                  <a:pt x="35458" y="4838"/>
                </a:lnTo>
                <a:lnTo>
                  <a:pt x="33460" y="3503"/>
                </a:lnTo>
                <a:lnTo>
                  <a:pt x="31601" y="2280"/>
                </a:lnTo>
                <a:lnTo>
                  <a:pt x="29521" y="1390"/>
                </a:lnTo>
                <a:lnTo>
                  <a:pt x="27217" y="834"/>
                </a:lnTo>
                <a:lnTo>
                  <a:pt x="24915" y="278"/>
                </a:lnTo>
                <a:lnTo>
                  <a:pt x="22251" y="0"/>
                </a:lnTo>
                <a:lnTo>
                  <a:pt x="16147" y="0"/>
                </a:lnTo>
                <a:lnTo>
                  <a:pt x="12963" y="410"/>
                </a:lnTo>
                <a:lnTo>
                  <a:pt x="9675" y="1230"/>
                </a:lnTo>
                <a:lnTo>
                  <a:pt x="6387" y="2050"/>
                </a:lnTo>
                <a:lnTo>
                  <a:pt x="3759" y="2947"/>
                </a:lnTo>
                <a:lnTo>
                  <a:pt x="1789" y="3920"/>
                </a:lnTo>
                <a:lnTo>
                  <a:pt x="1789" y="12638"/>
                </a:lnTo>
                <a:lnTo>
                  <a:pt x="2205" y="12638"/>
                </a:lnTo>
                <a:lnTo>
                  <a:pt x="4841" y="10914"/>
                </a:lnTo>
                <a:lnTo>
                  <a:pt x="7643" y="9579"/>
                </a:lnTo>
                <a:lnTo>
                  <a:pt x="10612" y="8634"/>
                </a:lnTo>
                <a:lnTo>
                  <a:pt x="13581" y="7688"/>
                </a:lnTo>
                <a:lnTo>
                  <a:pt x="16383" y="7216"/>
                </a:lnTo>
                <a:lnTo>
                  <a:pt x="20739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7" y="9134"/>
                </a:lnTo>
                <a:lnTo>
                  <a:pt x="29493" y="10782"/>
                </a:lnTo>
                <a:lnTo>
                  <a:pt x="30769" y="13034"/>
                </a:lnTo>
                <a:lnTo>
                  <a:pt x="31088" y="15850"/>
                </a:lnTo>
                <a:lnTo>
                  <a:pt x="31088" y="19243"/>
                </a:lnTo>
                <a:lnTo>
                  <a:pt x="29833" y="21822"/>
                </a:lnTo>
                <a:lnTo>
                  <a:pt x="27321" y="23587"/>
                </a:lnTo>
                <a:lnTo>
                  <a:pt x="24811" y="25353"/>
                </a:lnTo>
                <a:lnTo>
                  <a:pt x="21446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29" y="33320"/>
                </a:lnTo>
                <a:lnTo>
                  <a:pt x="23805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8" y="37394"/>
                </a:lnTo>
                <a:lnTo>
                  <a:pt x="31983" y="40314"/>
                </a:lnTo>
                <a:lnTo>
                  <a:pt x="32337" y="42156"/>
                </a:lnTo>
                <a:lnTo>
                  <a:pt x="32337" y="46633"/>
                </a:lnTo>
                <a:lnTo>
                  <a:pt x="32025" y="48496"/>
                </a:lnTo>
                <a:lnTo>
                  <a:pt x="30776" y="51444"/>
                </a:lnTo>
                <a:lnTo>
                  <a:pt x="28550" y="54016"/>
                </a:lnTo>
                <a:lnTo>
                  <a:pt x="25733" y="56018"/>
                </a:lnTo>
                <a:lnTo>
                  <a:pt x="23763" y="56602"/>
                </a:lnTo>
                <a:lnTo>
                  <a:pt x="21794" y="57186"/>
                </a:lnTo>
                <a:lnTo>
                  <a:pt x="19935" y="57478"/>
                </a:lnTo>
                <a:lnTo>
                  <a:pt x="15217" y="57478"/>
                </a:lnTo>
                <a:lnTo>
                  <a:pt x="12138" y="56964"/>
                </a:lnTo>
                <a:lnTo>
                  <a:pt x="8948" y="55935"/>
                </a:lnTo>
                <a:lnTo>
                  <a:pt x="5757" y="54906"/>
                </a:lnTo>
                <a:lnTo>
                  <a:pt x="2982" y="53613"/>
                </a:lnTo>
                <a:lnTo>
                  <a:pt x="623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859421" y="2361897"/>
            <a:ext cx="291202" cy="57083"/>
          </a:xfrm>
          <a:custGeom>
            <a:avLst/>
            <a:gdLst/>
            <a:ahLst/>
            <a:cxnLst/>
            <a:rect l="l" t="t" r="r" b="b"/>
            <a:pathLst>
              <a:path w="320322" h="64694">
                <a:moveTo>
                  <a:pt x="138133" y="39250"/>
                </a:moveTo>
                <a:lnTo>
                  <a:pt x="132473" y="45924"/>
                </a:lnTo>
                <a:lnTo>
                  <a:pt x="162147" y="45924"/>
                </a:lnTo>
                <a:lnTo>
                  <a:pt x="138133" y="39250"/>
                </a:lnTo>
                <a:close/>
              </a:path>
              <a:path w="320322" h="64694">
                <a:moveTo>
                  <a:pt x="53478" y="51486"/>
                </a:moveTo>
                <a:lnTo>
                  <a:pt x="56905" y="56769"/>
                </a:lnTo>
                <a:lnTo>
                  <a:pt x="60331" y="62053"/>
                </a:lnTo>
                <a:lnTo>
                  <a:pt x="61629" y="48830"/>
                </a:lnTo>
                <a:lnTo>
                  <a:pt x="60976" y="46216"/>
                </a:lnTo>
                <a:lnTo>
                  <a:pt x="60672" y="43296"/>
                </a:lnTo>
                <a:lnTo>
                  <a:pt x="60366" y="40376"/>
                </a:lnTo>
                <a:lnTo>
                  <a:pt x="60214" y="36748"/>
                </a:lnTo>
                <a:lnTo>
                  <a:pt x="60214" y="28461"/>
                </a:lnTo>
                <a:lnTo>
                  <a:pt x="60387" y="24832"/>
                </a:lnTo>
                <a:lnTo>
                  <a:pt x="60733" y="21523"/>
                </a:lnTo>
                <a:lnTo>
                  <a:pt x="61080" y="18214"/>
                </a:lnTo>
                <a:lnTo>
                  <a:pt x="61725" y="15530"/>
                </a:lnTo>
                <a:lnTo>
                  <a:pt x="62669" y="13472"/>
                </a:lnTo>
                <a:lnTo>
                  <a:pt x="63668" y="11276"/>
                </a:lnTo>
                <a:lnTo>
                  <a:pt x="65021" y="9635"/>
                </a:lnTo>
                <a:lnTo>
                  <a:pt x="66726" y="8550"/>
                </a:lnTo>
                <a:lnTo>
                  <a:pt x="68433" y="7466"/>
                </a:lnTo>
                <a:lnTo>
                  <a:pt x="70590" y="6924"/>
                </a:lnTo>
                <a:lnTo>
                  <a:pt x="75834" y="6924"/>
                </a:lnTo>
                <a:lnTo>
                  <a:pt x="77992" y="7466"/>
                </a:lnTo>
                <a:lnTo>
                  <a:pt x="79670" y="8550"/>
                </a:lnTo>
                <a:lnTo>
                  <a:pt x="81348" y="9635"/>
                </a:lnTo>
                <a:lnTo>
                  <a:pt x="82673" y="11248"/>
                </a:lnTo>
                <a:lnTo>
                  <a:pt x="83644" y="13389"/>
                </a:lnTo>
                <a:lnTo>
                  <a:pt x="84644" y="15558"/>
                </a:lnTo>
                <a:lnTo>
                  <a:pt x="85316" y="18200"/>
                </a:lnTo>
                <a:lnTo>
                  <a:pt x="85663" y="21314"/>
                </a:lnTo>
                <a:lnTo>
                  <a:pt x="86010" y="24429"/>
                </a:lnTo>
                <a:lnTo>
                  <a:pt x="86183" y="28099"/>
                </a:lnTo>
                <a:lnTo>
                  <a:pt x="86183" y="36609"/>
                </a:lnTo>
                <a:lnTo>
                  <a:pt x="86010" y="40272"/>
                </a:lnTo>
                <a:lnTo>
                  <a:pt x="85663" y="43317"/>
                </a:lnTo>
                <a:lnTo>
                  <a:pt x="85316" y="46362"/>
                </a:lnTo>
                <a:lnTo>
                  <a:pt x="84657" y="49011"/>
                </a:lnTo>
                <a:lnTo>
                  <a:pt x="83686" y="51263"/>
                </a:lnTo>
                <a:lnTo>
                  <a:pt x="82743" y="53460"/>
                </a:lnTo>
                <a:lnTo>
                  <a:pt x="81411" y="55101"/>
                </a:lnTo>
                <a:lnTo>
                  <a:pt x="79691" y="56185"/>
                </a:lnTo>
                <a:lnTo>
                  <a:pt x="77970" y="57270"/>
                </a:lnTo>
                <a:lnTo>
                  <a:pt x="75806" y="57812"/>
                </a:lnTo>
                <a:lnTo>
                  <a:pt x="70424" y="57812"/>
                </a:lnTo>
                <a:lnTo>
                  <a:pt x="68197" y="57242"/>
                </a:lnTo>
                <a:lnTo>
                  <a:pt x="66518" y="56102"/>
                </a:lnTo>
                <a:lnTo>
                  <a:pt x="65763" y="64694"/>
                </a:lnTo>
                <a:lnTo>
                  <a:pt x="80523" y="64694"/>
                </a:lnTo>
                <a:lnTo>
                  <a:pt x="85927" y="62087"/>
                </a:lnTo>
                <a:lnTo>
                  <a:pt x="89409" y="56873"/>
                </a:lnTo>
                <a:lnTo>
                  <a:pt x="92890" y="51659"/>
                </a:lnTo>
                <a:lnTo>
                  <a:pt x="94632" y="43477"/>
                </a:lnTo>
                <a:lnTo>
                  <a:pt x="94632" y="21509"/>
                </a:lnTo>
                <a:lnTo>
                  <a:pt x="92918" y="13424"/>
                </a:lnTo>
                <a:lnTo>
                  <a:pt x="89492" y="8071"/>
                </a:lnTo>
                <a:lnTo>
                  <a:pt x="86065" y="2718"/>
                </a:lnTo>
                <a:lnTo>
                  <a:pt x="80634" y="41"/>
                </a:lnTo>
                <a:lnTo>
                  <a:pt x="65846" y="41"/>
                </a:lnTo>
                <a:lnTo>
                  <a:pt x="60435" y="2676"/>
                </a:lnTo>
                <a:lnTo>
                  <a:pt x="56967" y="7946"/>
                </a:lnTo>
                <a:lnTo>
                  <a:pt x="53499" y="13215"/>
                </a:lnTo>
                <a:lnTo>
                  <a:pt x="51765" y="21370"/>
                </a:lnTo>
                <a:lnTo>
                  <a:pt x="51765" y="43366"/>
                </a:lnTo>
                <a:lnTo>
                  <a:pt x="53478" y="51486"/>
                </a:lnTo>
                <a:close/>
              </a:path>
              <a:path w="320322" h="64694">
                <a:moveTo>
                  <a:pt x="8615" y="56269"/>
                </a:moveTo>
                <a:lnTo>
                  <a:pt x="11362" y="53933"/>
                </a:lnTo>
                <a:lnTo>
                  <a:pt x="14316" y="51395"/>
                </a:lnTo>
                <a:lnTo>
                  <a:pt x="17480" y="48656"/>
                </a:lnTo>
                <a:lnTo>
                  <a:pt x="20642" y="45917"/>
                </a:lnTo>
                <a:lnTo>
                  <a:pt x="23708" y="43088"/>
                </a:lnTo>
                <a:lnTo>
                  <a:pt x="26676" y="40168"/>
                </a:lnTo>
                <a:lnTo>
                  <a:pt x="28758" y="38138"/>
                </a:lnTo>
                <a:lnTo>
                  <a:pt x="30527" y="36289"/>
                </a:lnTo>
                <a:lnTo>
                  <a:pt x="31983" y="34620"/>
                </a:lnTo>
                <a:lnTo>
                  <a:pt x="33440" y="32952"/>
                </a:lnTo>
                <a:lnTo>
                  <a:pt x="34709" y="31256"/>
                </a:lnTo>
                <a:lnTo>
                  <a:pt x="35791" y="29531"/>
                </a:lnTo>
                <a:lnTo>
                  <a:pt x="36957" y="27696"/>
                </a:lnTo>
                <a:lnTo>
                  <a:pt x="37838" y="25756"/>
                </a:lnTo>
                <a:lnTo>
                  <a:pt x="38435" y="23713"/>
                </a:lnTo>
                <a:lnTo>
                  <a:pt x="39031" y="21669"/>
                </a:lnTo>
                <a:lnTo>
                  <a:pt x="39329" y="19465"/>
                </a:lnTo>
                <a:lnTo>
                  <a:pt x="39329" y="11846"/>
                </a:lnTo>
                <a:lnTo>
                  <a:pt x="37525" y="7681"/>
                </a:lnTo>
                <a:lnTo>
                  <a:pt x="33919" y="4609"/>
                </a:lnTo>
                <a:lnTo>
                  <a:pt x="30311" y="1536"/>
                </a:lnTo>
                <a:lnTo>
                  <a:pt x="25332" y="0"/>
                </a:lnTo>
                <a:lnTo>
                  <a:pt x="15898" y="0"/>
                </a:lnTo>
                <a:lnTo>
                  <a:pt x="12714" y="403"/>
                </a:lnTo>
                <a:lnTo>
                  <a:pt x="9427" y="1209"/>
                </a:lnTo>
                <a:lnTo>
                  <a:pt x="6138" y="2016"/>
                </a:lnTo>
                <a:lnTo>
                  <a:pt x="3509" y="2905"/>
                </a:lnTo>
                <a:lnTo>
                  <a:pt x="1540" y="3879"/>
                </a:lnTo>
                <a:lnTo>
                  <a:pt x="1540" y="12638"/>
                </a:lnTo>
                <a:lnTo>
                  <a:pt x="1956" y="12638"/>
                </a:lnTo>
                <a:lnTo>
                  <a:pt x="4758" y="10803"/>
                </a:lnTo>
                <a:lnTo>
                  <a:pt x="7630" y="9440"/>
                </a:lnTo>
                <a:lnTo>
                  <a:pt x="10571" y="8550"/>
                </a:lnTo>
                <a:lnTo>
                  <a:pt x="13512" y="7661"/>
                </a:lnTo>
                <a:lnTo>
                  <a:pt x="16244" y="7216"/>
                </a:lnTo>
                <a:lnTo>
                  <a:pt x="22571" y="7216"/>
                </a:lnTo>
                <a:lnTo>
                  <a:pt x="25533" y="8126"/>
                </a:lnTo>
                <a:lnTo>
                  <a:pt x="27655" y="9948"/>
                </a:lnTo>
                <a:lnTo>
                  <a:pt x="29777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4" y="27383"/>
                </a:lnTo>
                <a:lnTo>
                  <a:pt x="25914" y="30428"/>
                </a:lnTo>
                <a:lnTo>
                  <a:pt x="22266" y="34537"/>
                </a:lnTo>
                <a:lnTo>
                  <a:pt x="16938" y="39709"/>
                </a:lnTo>
                <a:lnTo>
                  <a:pt x="14414" y="42184"/>
                </a:lnTo>
                <a:lnTo>
                  <a:pt x="11687" y="44673"/>
                </a:lnTo>
                <a:lnTo>
                  <a:pt x="8760" y="47175"/>
                </a:lnTo>
                <a:lnTo>
                  <a:pt x="5833" y="49678"/>
                </a:lnTo>
                <a:lnTo>
                  <a:pt x="2913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1" y="63401"/>
                </a:lnTo>
                <a:lnTo>
                  <a:pt x="41951" y="56269"/>
                </a:lnTo>
                <a:lnTo>
                  <a:pt x="8615" y="56269"/>
                </a:lnTo>
                <a:close/>
              </a:path>
              <a:path w="320322" h="64694">
                <a:moveTo>
                  <a:pt x="65763" y="64694"/>
                </a:moveTo>
                <a:lnTo>
                  <a:pt x="66518" y="56102"/>
                </a:lnTo>
                <a:lnTo>
                  <a:pt x="64840" y="54962"/>
                </a:lnTo>
                <a:lnTo>
                  <a:pt x="63543" y="53307"/>
                </a:lnTo>
                <a:lnTo>
                  <a:pt x="62628" y="51138"/>
                </a:lnTo>
                <a:lnTo>
                  <a:pt x="61629" y="48830"/>
                </a:lnTo>
                <a:lnTo>
                  <a:pt x="60331" y="62053"/>
                </a:lnTo>
                <a:lnTo>
                  <a:pt x="65763" y="64694"/>
                </a:lnTo>
                <a:close/>
              </a:path>
              <a:path w="320322" h="64694">
                <a:moveTo>
                  <a:pt x="109357" y="51513"/>
                </a:moveTo>
                <a:lnTo>
                  <a:pt x="109357" y="63401"/>
                </a:lnTo>
                <a:lnTo>
                  <a:pt x="119303" y="63401"/>
                </a:lnTo>
                <a:lnTo>
                  <a:pt x="119303" y="51513"/>
                </a:lnTo>
                <a:lnTo>
                  <a:pt x="109357" y="51513"/>
                </a:lnTo>
                <a:close/>
              </a:path>
              <a:path w="320322" h="64694">
                <a:moveTo>
                  <a:pt x="138133" y="39250"/>
                </a:moveTo>
                <a:lnTo>
                  <a:pt x="162147" y="45924"/>
                </a:lnTo>
                <a:lnTo>
                  <a:pt x="162147" y="63401"/>
                </a:lnTo>
                <a:lnTo>
                  <a:pt x="170137" y="63401"/>
                </a:lnTo>
                <a:lnTo>
                  <a:pt x="170137" y="45924"/>
                </a:lnTo>
                <a:lnTo>
                  <a:pt x="179334" y="45924"/>
                </a:lnTo>
                <a:lnTo>
                  <a:pt x="179334" y="39250"/>
                </a:lnTo>
                <a:lnTo>
                  <a:pt x="170137" y="39250"/>
                </a:lnTo>
                <a:lnTo>
                  <a:pt x="170137" y="1293"/>
                </a:lnTo>
                <a:lnTo>
                  <a:pt x="162480" y="1293"/>
                </a:lnTo>
                <a:lnTo>
                  <a:pt x="132473" y="36330"/>
                </a:lnTo>
                <a:lnTo>
                  <a:pt x="132473" y="45924"/>
                </a:lnTo>
                <a:lnTo>
                  <a:pt x="138133" y="39250"/>
                </a:lnTo>
                <a:lnTo>
                  <a:pt x="162147" y="11220"/>
                </a:lnTo>
                <a:lnTo>
                  <a:pt x="162147" y="39250"/>
                </a:lnTo>
                <a:lnTo>
                  <a:pt x="138133" y="39250"/>
                </a:lnTo>
                <a:close/>
              </a:path>
              <a:path w="320322" h="64694">
                <a:moveTo>
                  <a:pt x="189815" y="52264"/>
                </a:moveTo>
                <a:lnTo>
                  <a:pt x="189815" y="61066"/>
                </a:lnTo>
                <a:lnTo>
                  <a:pt x="191979" y="62067"/>
                </a:lnTo>
                <a:lnTo>
                  <a:pt x="194628" y="62922"/>
                </a:lnTo>
                <a:lnTo>
                  <a:pt x="197764" y="63631"/>
                </a:lnTo>
                <a:lnTo>
                  <a:pt x="200899" y="64340"/>
                </a:lnTo>
                <a:lnTo>
                  <a:pt x="204159" y="64694"/>
                </a:lnTo>
                <a:lnTo>
                  <a:pt x="211179" y="64694"/>
                </a:lnTo>
                <a:lnTo>
                  <a:pt x="214376" y="64173"/>
                </a:lnTo>
                <a:lnTo>
                  <a:pt x="217137" y="63130"/>
                </a:lnTo>
                <a:lnTo>
                  <a:pt x="219898" y="62087"/>
                </a:lnTo>
                <a:lnTo>
                  <a:pt x="222277" y="60593"/>
                </a:lnTo>
                <a:lnTo>
                  <a:pt x="224274" y="58646"/>
                </a:lnTo>
                <a:lnTo>
                  <a:pt x="226106" y="56839"/>
                </a:lnTo>
                <a:lnTo>
                  <a:pt x="227548" y="54614"/>
                </a:lnTo>
                <a:lnTo>
                  <a:pt x="228603" y="51972"/>
                </a:lnTo>
                <a:lnTo>
                  <a:pt x="229657" y="49331"/>
                </a:lnTo>
                <a:lnTo>
                  <a:pt x="230184" y="46564"/>
                </a:lnTo>
                <a:lnTo>
                  <a:pt x="230184" y="40029"/>
                </a:lnTo>
                <a:lnTo>
                  <a:pt x="229574" y="36998"/>
                </a:lnTo>
                <a:lnTo>
                  <a:pt x="228353" y="34579"/>
                </a:lnTo>
                <a:lnTo>
                  <a:pt x="227133" y="32159"/>
                </a:lnTo>
                <a:lnTo>
                  <a:pt x="225412" y="30185"/>
                </a:lnTo>
                <a:lnTo>
                  <a:pt x="223193" y="28655"/>
                </a:lnTo>
                <a:lnTo>
                  <a:pt x="221084" y="27210"/>
                </a:lnTo>
                <a:lnTo>
                  <a:pt x="218767" y="26202"/>
                </a:lnTo>
                <a:lnTo>
                  <a:pt x="216242" y="25631"/>
                </a:lnTo>
                <a:lnTo>
                  <a:pt x="213717" y="25061"/>
                </a:lnTo>
                <a:lnTo>
                  <a:pt x="210776" y="24776"/>
                </a:lnTo>
                <a:lnTo>
                  <a:pt x="205422" y="24804"/>
                </a:lnTo>
                <a:lnTo>
                  <a:pt x="202925" y="24915"/>
                </a:lnTo>
                <a:lnTo>
                  <a:pt x="200511" y="25110"/>
                </a:lnTo>
                <a:lnTo>
                  <a:pt x="200511" y="8592"/>
                </a:lnTo>
                <a:lnTo>
                  <a:pt x="229768" y="8592"/>
                </a:lnTo>
                <a:lnTo>
                  <a:pt x="229768" y="1293"/>
                </a:lnTo>
                <a:lnTo>
                  <a:pt x="192478" y="1293"/>
                </a:lnTo>
                <a:lnTo>
                  <a:pt x="192478" y="33285"/>
                </a:lnTo>
                <a:lnTo>
                  <a:pt x="194115" y="32952"/>
                </a:lnTo>
                <a:lnTo>
                  <a:pt x="196065" y="32618"/>
                </a:lnTo>
                <a:lnTo>
                  <a:pt x="198325" y="32284"/>
                </a:lnTo>
                <a:lnTo>
                  <a:pt x="200587" y="31951"/>
                </a:lnTo>
                <a:lnTo>
                  <a:pt x="202938" y="31784"/>
                </a:lnTo>
                <a:lnTo>
                  <a:pt x="207932" y="31784"/>
                </a:lnTo>
                <a:lnTo>
                  <a:pt x="210242" y="31999"/>
                </a:lnTo>
                <a:lnTo>
                  <a:pt x="212310" y="32430"/>
                </a:lnTo>
                <a:lnTo>
                  <a:pt x="214376" y="32861"/>
                </a:lnTo>
                <a:lnTo>
                  <a:pt x="216132" y="33605"/>
                </a:lnTo>
                <a:lnTo>
                  <a:pt x="217574" y="34662"/>
                </a:lnTo>
                <a:lnTo>
                  <a:pt x="219898" y="36734"/>
                </a:lnTo>
                <a:lnTo>
                  <a:pt x="221369" y="39681"/>
                </a:lnTo>
                <a:lnTo>
                  <a:pt x="221736" y="41489"/>
                </a:lnTo>
                <a:lnTo>
                  <a:pt x="221736" y="45827"/>
                </a:lnTo>
                <a:lnTo>
                  <a:pt x="221424" y="47759"/>
                </a:lnTo>
                <a:lnTo>
                  <a:pt x="220800" y="49428"/>
                </a:lnTo>
                <a:lnTo>
                  <a:pt x="220175" y="51096"/>
                </a:lnTo>
                <a:lnTo>
                  <a:pt x="219253" y="52529"/>
                </a:lnTo>
                <a:lnTo>
                  <a:pt x="216589" y="55115"/>
                </a:lnTo>
                <a:lnTo>
                  <a:pt x="214945" y="56088"/>
                </a:lnTo>
                <a:lnTo>
                  <a:pt x="213100" y="56644"/>
                </a:lnTo>
                <a:lnTo>
                  <a:pt x="211255" y="57200"/>
                </a:lnTo>
                <a:lnTo>
                  <a:pt x="209348" y="57478"/>
                </a:lnTo>
                <a:lnTo>
                  <a:pt x="204437" y="57478"/>
                </a:lnTo>
                <a:lnTo>
                  <a:pt x="201440" y="56971"/>
                </a:lnTo>
                <a:lnTo>
                  <a:pt x="198388" y="55956"/>
                </a:lnTo>
                <a:lnTo>
                  <a:pt x="195336" y="54941"/>
                </a:lnTo>
                <a:lnTo>
                  <a:pt x="192673" y="53710"/>
                </a:lnTo>
                <a:lnTo>
                  <a:pt x="190398" y="52264"/>
                </a:lnTo>
                <a:lnTo>
                  <a:pt x="189815" y="52264"/>
                </a:lnTo>
                <a:close/>
              </a:path>
              <a:path w="320322" h="64694">
                <a:moveTo>
                  <a:pt x="293478" y="1293"/>
                </a:moveTo>
                <a:lnTo>
                  <a:pt x="261016" y="63401"/>
                </a:lnTo>
                <a:lnTo>
                  <a:pt x="267883" y="63401"/>
                </a:lnTo>
                <a:lnTo>
                  <a:pt x="300345" y="1293"/>
                </a:lnTo>
                <a:lnTo>
                  <a:pt x="293478" y="1293"/>
                </a:lnTo>
                <a:close/>
              </a:path>
              <a:path w="320322" h="64694">
                <a:moveTo>
                  <a:pt x="240997" y="18561"/>
                </a:moveTo>
                <a:lnTo>
                  <a:pt x="240997" y="24762"/>
                </a:lnTo>
                <a:lnTo>
                  <a:pt x="242288" y="29378"/>
                </a:lnTo>
                <a:lnTo>
                  <a:pt x="244868" y="32410"/>
                </a:lnTo>
                <a:lnTo>
                  <a:pt x="247448" y="35441"/>
                </a:lnTo>
                <a:lnTo>
                  <a:pt x="251263" y="36956"/>
                </a:lnTo>
                <a:lnTo>
                  <a:pt x="249016" y="26716"/>
                </a:lnTo>
                <a:lnTo>
                  <a:pt x="248405" y="23372"/>
                </a:lnTo>
                <a:lnTo>
                  <a:pt x="247586" y="1640"/>
                </a:lnTo>
                <a:lnTo>
                  <a:pt x="244951" y="4671"/>
                </a:lnTo>
                <a:lnTo>
                  <a:pt x="242315" y="7702"/>
                </a:lnTo>
                <a:lnTo>
                  <a:pt x="240997" y="12332"/>
                </a:lnTo>
                <a:lnTo>
                  <a:pt x="240997" y="18561"/>
                </a:lnTo>
                <a:close/>
              </a:path>
              <a:path w="320322" h="64694">
                <a:moveTo>
                  <a:pt x="297140" y="46216"/>
                </a:moveTo>
                <a:lnTo>
                  <a:pt x="297140" y="41405"/>
                </a:lnTo>
                <a:lnTo>
                  <a:pt x="297750" y="38055"/>
                </a:lnTo>
                <a:lnTo>
                  <a:pt x="296287" y="29295"/>
                </a:lnTo>
                <a:lnTo>
                  <a:pt x="293665" y="32326"/>
                </a:lnTo>
                <a:lnTo>
                  <a:pt x="291043" y="35357"/>
                </a:lnTo>
                <a:lnTo>
                  <a:pt x="289733" y="39987"/>
                </a:lnTo>
                <a:lnTo>
                  <a:pt x="289733" y="52362"/>
                </a:lnTo>
                <a:lnTo>
                  <a:pt x="291022" y="56964"/>
                </a:lnTo>
                <a:lnTo>
                  <a:pt x="293603" y="60023"/>
                </a:lnTo>
                <a:lnTo>
                  <a:pt x="296183" y="63082"/>
                </a:lnTo>
                <a:lnTo>
                  <a:pt x="299984" y="64611"/>
                </a:lnTo>
                <a:lnTo>
                  <a:pt x="297750" y="54371"/>
                </a:lnTo>
                <a:lnTo>
                  <a:pt x="297140" y="51027"/>
                </a:lnTo>
                <a:lnTo>
                  <a:pt x="297140" y="46216"/>
                </a:lnTo>
                <a:close/>
              </a:path>
              <a:path w="320322" h="64694">
                <a:moveTo>
                  <a:pt x="309945" y="64611"/>
                </a:moveTo>
                <a:lnTo>
                  <a:pt x="313732" y="63096"/>
                </a:lnTo>
                <a:lnTo>
                  <a:pt x="316368" y="60064"/>
                </a:lnTo>
                <a:lnTo>
                  <a:pt x="319004" y="57033"/>
                </a:lnTo>
                <a:lnTo>
                  <a:pt x="320322" y="52403"/>
                </a:lnTo>
                <a:lnTo>
                  <a:pt x="320322" y="39973"/>
                </a:lnTo>
                <a:lnTo>
                  <a:pt x="319032" y="35357"/>
                </a:lnTo>
                <a:lnTo>
                  <a:pt x="316451" y="32326"/>
                </a:lnTo>
                <a:lnTo>
                  <a:pt x="313871" y="29295"/>
                </a:lnTo>
                <a:lnTo>
                  <a:pt x="310056" y="27780"/>
                </a:lnTo>
                <a:lnTo>
                  <a:pt x="300067" y="27780"/>
                </a:lnTo>
                <a:lnTo>
                  <a:pt x="296287" y="29295"/>
                </a:lnTo>
                <a:lnTo>
                  <a:pt x="297750" y="38055"/>
                </a:lnTo>
                <a:lnTo>
                  <a:pt x="298972" y="36164"/>
                </a:lnTo>
                <a:lnTo>
                  <a:pt x="300192" y="34273"/>
                </a:lnTo>
                <a:lnTo>
                  <a:pt x="302217" y="33327"/>
                </a:lnTo>
                <a:lnTo>
                  <a:pt x="307823" y="33327"/>
                </a:lnTo>
                <a:lnTo>
                  <a:pt x="309827" y="34273"/>
                </a:lnTo>
                <a:lnTo>
                  <a:pt x="311062" y="36164"/>
                </a:lnTo>
                <a:lnTo>
                  <a:pt x="312297" y="38055"/>
                </a:lnTo>
                <a:lnTo>
                  <a:pt x="312914" y="41391"/>
                </a:lnTo>
                <a:lnTo>
                  <a:pt x="312914" y="51013"/>
                </a:lnTo>
                <a:lnTo>
                  <a:pt x="312297" y="54371"/>
                </a:lnTo>
                <a:lnTo>
                  <a:pt x="311062" y="56248"/>
                </a:lnTo>
                <a:lnTo>
                  <a:pt x="309827" y="58125"/>
                </a:lnTo>
                <a:lnTo>
                  <a:pt x="307823" y="59063"/>
                </a:lnTo>
                <a:lnTo>
                  <a:pt x="302217" y="59063"/>
                </a:lnTo>
                <a:lnTo>
                  <a:pt x="300192" y="58125"/>
                </a:lnTo>
                <a:lnTo>
                  <a:pt x="298972" y="56248"/>
                </a:lnTo>
                <a:lnTo>
                  <a:pt x="297750" y="54371"/>
                </a:lnTo>
                <a:lnTo>
                  <a:pt x="299984" y="64611"/>
                </a:lnTo>
                <a:lnTo>
                  <a:pt x="309945" y="64611"/>
                </a:lnTo>
                <a:close/>
              </a:path>
              <a:path w="320322" h="64694">
                <a:moveTo>
                  <a:pt x="248405" y="13750"/>
                </a:moveTo>
                <a:lnTo>
                  <a:pt x="249016" y="10400"/>
                </a:lnTo>
                <a:lnTo>
                  <a:pt x="250236" y="8509"/>
                </a:lnTo>
                <a:lnTo>
                  <a:pt x="251457" y="6618"/>
                </a:lnTo>
                <a:lnTo>
                  <a:pt x="253483" y="5672"/>
                </a:lnTo>
                <a:lnTo>
                  <a:pt x="259088" y="5672"/>
                </a:lnTo>
                <a:lnTo>
                  <a:pt x="261092" y="6618"/>
                </a:lnTo>
                <a:lnTo>
                  <a:pt x="262327" y="8509"/>
                </a:lnTo>
                <a:lnTo>
                  <a:pt x="263562" y="10400"/>
                </a:lnTo>
                <a:lnTo>
                  <a:pt x="264178" y="13737"/>
                </a:lnTo>
                <a:lnTo>
                  <a:pt x="264178" y="23358"/>
                </a:lnTo>
                <a:lnTo>
                  <a:pt x="263562" y="26716"/>
                </a:lnTo>
                <a:lnTo>
                  <a:pt x="262327" y="28593"/>
                </a:lnTo>
                <a:lnTo>
                  <a:pt x="261092" y="30470"/>
                </a:lnTo>
                <a:lnTo>
                  <a:pt x="259088" y="31408"/>
                </a:lnTo>
                <a:lnTo>
                  <a:pt x="253483" y="31408"/>
                </a:lnTo>
                <a:lnTo>
                  <a:pt x="251457" y="30470"/>
                </a:lnTo>
                <a:lnTo>
                  <a:pt x="250236" y="28593"/>
                </a:lnTo>
                <a:lnTo>
                  <a:pt x="249016" y="26716"/>
                </a:lnTo>
                <a:lnTo>
                  <a:pt x="251263" y="36956"/>
                </a:lnTo>
                <a:lnTo>
                  <a:pt x="261252" y="36956"/>
                </a:lnTo>
                <a:lnTo>
                  <a:pt x="265032" y="35441"/>
                </a:lnTo>
                <a:lnTo>
                  <a:pt x="267654" y="32410"/>
                </a:lnTo>
                <a:lnTo>
                  <a:pt x="270276" y="29378"/>
                </a:lnTo>
                <a:lnTo>
                  <a:pt x="271586" y="24749"/>
                </a:lnTo>
                <a:lnTo>
                  <a:pt x="271586" y="12374"/>
                </a:lnTo>
                <a:lnTo>
                  <a:pt x="270297" y="7772"/>
                </a:lnTo>
                <a:lnTo>
                  <a:pt x="267716" y="4713"/>
                </a:lnTo>
                <a:lnTo>
                  <a:pt x="265136" y="1654"/>
                </a:lnTo>
                <a:lnTo>
                  <a:pt x="261334" y="125"/>
                </a:lnTo>
                <a:lnTo>
                  <a:pt x="251374" y="125"/>
                </a:lnTo>
                <a:lnTo>
                  <a:pt x="247586" y="1640"/>
                </a:lnTo>
                <a:lnTo>
                  <a:pt x="248405" y="23372"/>
                </a:lnTo>
                <a:lnTo>
                  <a:pt x="248405" y="13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746608" y="2412596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777681" y="2404983"/>
            <a:ext cx="5625" cy="13998"/>
          </a:xfrm>
          <a:custGeom>
            <a:avLst/>
            <a:gdLst/>
            <a:ahLst/>
            <a:cxnLst/>
            <a:rect l="l" t="t" r="r" b="b"/>
            <a:pathLst>
              <a:path w="6187" h="15864">
                <a:moveTo>
                  <a:pt x="5430" y="15864"/>
                </a:moveTo>
                <a:lnTo>
                  <a:pt x="6187" y="7271"/>
                </a:lnTo>
                <a:lnTo>
                  <a:pt x="4508" y="6131"/>
                </a:lnTo>
                <a:lnTo>
                  <a:pt x="3210" y="4477"/>
                </a:lnTo>
                <a:lnTo>
                  <a:pt x="2295" y="2308"/>
                </a:lnTo>
                <a:lnTo>
                  <a:pt x="1296" y="0"/>
                </a:lnTo>
                <a:lnTo>
                  <a:pt x="0" y="13222"/>
                </a:lnTo>
                <a:lnTo>
                  <a:pt x="5430" y="1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817293" y="2388581"/>
            <a:ext cx="11078" cy="25910"/>
          </a:xfrm>
          <a:custGeom>
            <a:avLst/>
            <a:gdLst/>
            <a:ahLst/>
            <a:cxnLst/>
            <a:rect l="l" t="t" r="r" b="b"/>
            <a:pathLst>
              <a:path w="12186" h="29365">
                <a:moveTo>
                  <a:pt x="0" y="16017"/>
                </a:moveTo>
                <a:lnTo>
                  <a:pt x="0" y="21439"/>
                </a:lnTo>
                <a:lnTo>
                  <a:pt x="1990" y="25889"/>
                </a:lnTo>
                <a:lnTo>
                  <a:pt x="5971" y="29365"/>
                </a:lnTo>
                <a:lnTo>
                  <a:pt x="8406" y="19145"/>
                </a:lnTo>
                <a:lnTo>
                  <a:pt x="8406" y="12444"/>
                </a:lnTo>
                <a:lnTo>
                  <a:pt x="9163" y="9802"/>
                </a:lnTo>
                <a:lnTo>
                  <a:pt x="10675" y="7466"/>
                </a:lnTo>
                <a:lnTo>
                  <a:pt x="12186" y="5130"/>
                </a:lnTo>
                <a:lnTo>
                  <a:pt x="11444" y="0"/>
                </a:lnTo>
                <a:lnTo>
                  <a:pt x="7810" y="1640"/>
                </a:lnTo>
                <a:lnTo>
                  <a:pt x="4994" y="3858"/>
                </a:lnTo>
                <a:lnTo>
                  <a:pt x="2996" y="6653"/>
                </a:lnTo>
                <a:lnTo>
                  <a:pt x="998" y="9447"/>
                </a:lnTo>
                <a:lnTo>
                  <a:pt x="0" y="12569"/>
                </a:lnTo>
                <a:lnTo>
                  <a:pt x="0" y="16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834092" y="2361787"/>
            <a:ext cx="21717" cy="25518"/>
          </a:xfrm>
          <a:custGeom>
            <a:avLst/>
            <a:gdLst/>
            <a:ahLst/>
            <a:cxnLst/>
            <a:rect l="l" t="t" r="r" b="b"/>
            <a:pathLst>
              <a:path w="23889" h="28920">
                <a:moveTo>
                  <a:pt x="14663" y="1487"/>
                </a:moveTo>
                <a:lnTo>
                  <a:pt x="9725" y="0"/>
                </a:lnTo>
                <a:lnTo>
                  <a:pt x="3537" y="0"/>
                </a:lnTo>
                <a:lnTo>
                  <a:pt x="0" y="6131"/>
                </a:lnTo>
                <a:lnTo>
                  <a:pt x="7047" y="6131"/>
                </a:lnTo>
                <a:lnTo>
                  <a:pt x="9968" y="7014"/>
                </a:lnTo>
                <a:lnTo>
                  <a:pt x="12257" y="8780"/>
                </a:lnTo>
                <a:lnTo>
                  <a:pt x="14545" y="10546"/>
                </a:lnTo>
                <a:lnTo>
                  <a:pt x="15690" y="12916"/>
                </a:lnTo>
                <a:lnTo>
                  <a:pt x="16953" y="28920"/>
                </a:lnTo>
                <a:lnTo>
                  <a:pt x="19519" y="26799"/>
                </a:lnTo>
                <a:lnTo>
                  <a:pt x="21267" y="24088"/>
                </a:lnTo>
                <a:lnTo>
                  <a:pt x="23015" y="21377"/>
                </a:lnTo>
                <a:lnTo>
                  <a:pt x="23889" y="18617"/>
                </a:lnTo>
                <a:lnTo>
                  <a:pt x="23889" y="11220"/>
                </a:lnTo>
                <a:lnTo>
                  <a:pt x="22044" y="7438"/>
                </a:lnTo>
                <a:lnTo>
                  <a:pt x="18354" y="4463"/>
                </a:lnTo>
                <a:lnTo>
                  <a:pt x="14663" y="1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818806" y="2361788"/>
            <a:ext cx="38515" cy="57304"/>
          </a:xfrm>
          <a:custGeom>
            <a:avLst/>
            <a:gdLst/>
            <a:ahLst/>
            <a:cxnLst/>
            <a:rect l="l" t="t" r="r" b="b"/>
            <a:pathLst>
              <a:path w="42367" h="64945">
                <a:moveTo>
                  <a:pt x="797" y="22162"/>
                </a:moveTo>
                <a:lnTo>
                  <a:pt x="2392" y="24276"/>
                </a:lnTo>
                <a:lnTo>
                  <a:pt x="3988" y="26389"/>
                </a:lnTo>
                <a:lnTo>
                  <a:pt x="6451" y="28336"/>
                </a:lnTo>
                <a:lnTo>
                  <a:pt x="9780" y="30115"/>
                </a:lnTo>
                <a:lnTo>
                  <a:pt x="9780" y="30366"/>
                </a:lnTo>
                <a:lnTo>
                  <a:pt x="10522" y="35496"/>
                </a:lnTo>
                <a:lnTo>
                  <a:pt x="12527" y="33647"/>
                </a:lnTo>
                <a:lnTo>
                  <a:pt x="15024" y="32284"/>
                </a:lnTo>
                <a:lnTo>
                  <a:pt x="17604" y="33230"/>
                </a:lnTo>
                <a:lnTo>
                  <a:pt x="19671" y="33967"/>
                </a:lnTo>
                <a:lnTo>
                  <a:pt x="22778" y="35023"/>
                </a:lnTo>
                <a:lnTo>
                  <a:pt x="25512" y="36205"/>
                </a:lnTo>
                <a:lnTo>
                  <a:pt x="28785" y="37763"/>
                </a:lnTo>
                <a:lnTo>
                  <a:pt x="30984" y="39313"/>
                </a:lnTo>
                <a:lnTo>
                  <a:pt x="33232" y="42399"/>
                </a:lnTo>
                <a:lnTo>
                  <a:pt x="33794" y="44450"/>
                </a:lnTo>
                <a:lnTo>
                  <a:pt x="33794" y="50651"/>
                </a:lnTo>
                <a:lnTo>
                  <a:pt x="32580" y="53516"/>
                </a:lnTo>
                <a:lnTo>
                  <a:pt x="30152" y="55601"/>
                </a:lnTo>
                <a:lnTo>
                  <a:pt x="27724" y="57687"/>
                </a:lnTo>
                <a:lnTo>
                  <a:pt x="24485" y="58730"/>
                </a:lnTo>
                <a:lnTo>
                  <a:pt x="16466" y="58730"/>
                </a:lnTo>
                <a:lnTo>
                  <a:pt x="13192" y="57506"/>
                </a:lnTo>
                <a:lnTo>
                  <a:pt x="10612" y="55059"/>
                </a:lnTo>
                <a:lnTo>
                  <a:pt x="8032" y="52612"/>
                </a:lnTo>
                <a:lnTo>
                  <a:pt x="6742" y="49511"/>
                </a:lnTo>
                <a:lnTo>
                  <a:pt x="4307" y="59731"/>
                </a:lnTo>
                <a:lnTo>
                  <a:pt x="8289" y="63207"/>
                </a:lnTo>
                <a:lnTo>
                  <a:pt x="13637" y="64945"/>
                </a:lnTo>
                <a:lnTo>
                  <a:pt x="26677" y="64945"/>
                </a:lnTo>
                <a:lnTo>
                  <a:pt x="31928" y="63165"/>
                </a:lnTo>
                <a:lnTo>
                  <a:pt x="36104" y="59606"/>
                </a:lnTo>
                <a:lnTo>
                  <a:pt x="40280" y="56046"/>
                </a:lnTo>
                <a:lnTo>
                  <a:pt x="42367" y="51583"/>
                </a:lnTo>
                <a:lnTo>
                  <a:pt x="42367" y="42434"/>
                </a:lnTo>
                <a:lnTo>
                  <a:pt x="41341" y="39320"/>
                </a:lnTo>
                <a:lnTo>
                  <a:pt x="39287" y="36873"/>
                </a:lnTo>
                <a:lnTo>
                  <a:pt x="37234" y="34426"/>
                </a:lnTo>
                <a:lnTo>
                  <a:pt x="34265" y="32368"/>
                </a:lnTo>
                <a:lnTo>
                  <a:pt x="30381" y="30699"/>
                </a:lnTo>
                <a:lnTo>
                  <a:pt x="30381" y="30449"/>
                </a:lnTo>
                <a:lnTo>
                  <a:pt x="33766" y="28920"/>
                </a:lnTo>
                <a:lnTo>
                  <a:pt x="32503" y="12916"/>
                </a:lnTo>
                <a:lnTo>
                  <a:pt x="32503" y="18478"/>
                </a:lnTo>
                <a:lnTo>
                  <a:pt x="31977" y="20758"/>
                </a:lnTo>
                <a:lnTo>
                  <a:pt x="30922" y="22732"/>
                </a:lnTo>
                <a:lnTo>
                  <a:pt x="29868" y="24707"/>
                </a:lnTo>
                <a:lnTo>
                  <a:pt x="27967" y="26612"/>
                </a:lnTo>
                <a:lnTo>
                  <a:pt x="25220" y="28447"/>
                </a:lnTo>
                <a:lnTo>
                  <a:pt x="23389" y="27919"/>
                </a:lnTo>
                <a:lnTo>
                  <a:pt x="21510" y="27251"/>
                </a:lnTo>
                <a:lnTo>
                  <a:pt x="19581" y="26445"/>
                </a:lnTo>
                <a:lnTo>
                  <a:pt x="17653" y="25638"/>
                </a:lnTo>
                <a:lnTo>
                  <a:pt x="15149" y="24484"/>
                </a:lnTo>
                <a:lnTo>
                  <a:pt x="12873" y="23344"/>
                </a:lnTo>
                <a:lnTo>
                  <a:pt x="11174" y="22044"/>
                </a:lnTo>
                <a:lnTo>
                  <a:pt x="8926" y="19124"/>
                </a:lnTo>
                <a:lnTo>
                  <a:pt x="8365" y="17393"/>
                </a:lnTo>
                <a:lnTo>
                  <a:pt x="8365" y="12555"/>
                </a:lnTo>
                <a:lnTo>
                  <a:pt x="9481" y="10302"/>
                </a:lnTo>
                <a:lnTo>
                  <a:pt x="11715" y="8634"/>
                </a:lnTo>
                <a:lnTo>
                  <a:pt x="13948" y="6965"/>
                </a:lnTo>
                <a:lnTo>
                  <a:pt x="16813" y="6131"/>
                </a:lnTo>
                <a:lnTo>
                  <a:pt x="20351" y="0"/>
                </a:lnTo>
                <a:lnTo>
                  <a:pt x="14441" y="0"/>
                </a:lnTo>
                <a:lnTo>
                  <a:pt x="9572" y="1557"/>
                </a:lnTo>
                <a:lnTo>
                  <a:pt x="5743" y="4671"/>
                </a:lnTo>
                <a:lnTo>
                  <a:pt x="1914" y="7786"/>
                </a:lnTo>
                <a:lnTo>
                  <a:pt x="0" y="11679"/>
                </a:lnTo>
                <a:lnTo>
                  <a:pt x="0" y="19521"/>
                </a:lnTo>
                <a:lnTo>
                  <a:pt x="797" y="22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769893" y="2361935"/>
            <a:ext cx="38969" cy="57047"/>
          </a:xfrm>
          <a:custGeom>
            <a:avLst/>
            <a:gdLst/>
            <a:ahLst/>
            <a:cxnLst/>
            <a:rect l="l" t="t" r="r" b="b"/>
            <a:pathLst>
              <a:path w="42866" h="64653">
                <a:moveTo>
                  <a:pt x="1713" y="51444"/>
                </a:moveTo>
                <a:lnTo>
                  <a:pt x="5139" y="56727"/>
                </a:lnTo>
                <a:lnTo>
                  <a:pt x="8566" y="62011"/>
                </a:lnTo>
                <a:lnTo>
                  <a:pt x="9863" y="48788"/>
                </a:lnTo>
                <a:lnTo>
                  <a:pt x="9211" y="46174"/>
                </a:lnTo>
                <a:lnTo>
                  <a:pt x="8906" y="43255"/>
                </a:lnTo>
                <a:lnTo>
                  <a:pt x="8601" y="40335"/>
                </a:lnTo>
                <a:lnTo>
                  <a:pt x="8448" y="36706"/>
                </a:lnTo>
                <a:lnTo>
                  <a:pt x="8448" y="28419"/>
                </a:lnTo>
                <a:lnTo>
                  <a:pt x="8621" y="24790"/>
                </a:lnTo>
                <a:lnTo>
                  <a:pt x="8969" y="21481"/>
                </a:lnTo>
                <a:lnTo>
                  <a:pt x="9315" y="18172"/>
                </a:lnTo>
                <a:lnTo>
                  <a:pt x="9960" y="15488"/>
                </a:lnTo>
                <a:lnTo>
                  <a:pt x="10903" y="13431"/>
                </a:lnTo>
                <a:lnTo>
                  <a:pt x="11902" y="11234"/>
                </a:lnTo>
                <a:lnTo>
                  <a:pt x="13255" y="9593"/>
                </a:lnTo>
                <a:lnTo>
                  <a:pt x="14961" y="8509"/>
                </a:lnTo>
                <a:lnTo>
                  <a:pt x="16667" y="7424"/>
                </a:lnTo>
                <a:lnTo>
                  <a:pt x="18825" y="6882"/>
                </a:lnTo>
                <a:lnTo>
                  <a:pt x="24069" y="6882"/>
                </a:lnTo>
                <a:lnTo>
                  <a:pt x="26225" y="7424"/>
                </a:lnTo>
                <a:lnTo>
                  <a:pt x="27905" y="8509"/>
                </a:lnTo>
                <a:lnTo>
                  <a:pt x="29583" y="9593"/>
                </a:lnTo>
                <a:lnTo>
                  <a:pt x="30908" y="11206"/>
                </a:lnTo>
                <a:lnTo>
                  <a:pt x="31879" y="13347"/>
                </a:lnTo>
                <a:lnTo>
                  <a:pt x="32878" y="15516"/>
                </a:lnTo>
                <a:lnTo>
                  <a:pt x="33551" y="18158"/>
                </a:lnTo>
                <a:lnTo>
                  <a:pt x="33898" y="21273"/>
                </a:lnTo>
                <a:lnTo>
                  <a:pt x="34244" y="24387"/>
                </a:lnTo>
                <a:lnTo>
                  <a:pt x="34418" y="28058"/>
                </a:lnTo>
                <a:lnTo>
                  <a:pt x="34418" y="36567"/>
                </a:lnTo>
                <a:lnTo>
                  <a:pt x="34244" y="40230"/>
                </a:lnTo>
                <a:lnTo>
                  <a:pt x="33898" y="43275"/>
                </a:lnTo>
                <a:lnTo>
                  <a:pt x="33551" y="46320"/>
                </a:lnTo>
                <a:lnTo>
                  <a:pt x="32892" y="48969"/>
                </a:lnTo>
                <a:lnTo>
                  <a:pt x="31921" y="51222"/>
                </a:lnTo>
                <a:lnTo>
                  <a:pt x="30977" y="53418"/>
                </a:lnTo>
                <a:lnTo>
                  <a:pt x="29645" y="55059"/>
                </a:lnTo>
                <a:lnTo>
                  <a:pt x="27925" y="56144"/>
                </a:lnTo>
                <a:lnTo>
                  <a:pt x="26205" y="57228"/>
                </a:lnTo>
                <a:lnTo>
                  <a:pt x="24041" y="57770"/>
                </a:lnTo>
                <a:lnTo>
                  <a:pt x="18658" y="57770"/>
                </a:lnTo>
                <a:lnTo>
                  <a:pt x="16432" y="57200"/>
                </a:lnTo>
                <a:lnTo>
                  <a:pt x="14753" y="56060"/>
                </a:lnTo>
                <a:lnTo>
                  <a:pt x="13997" y="64653"/>
                </a:lnTo>
                <a:lnTo>
                  <a:pt x="28758" y="64653"/>
                </a:lnTo>
                <a:lnTo>
                  <a:pt x="34161" y="62046"/>
                </a:lnTo>
                <a:lnTo>
                  <a:pt x="37643" y="56832"/>
                </a:lnTo>
                <a:lnTo>
                  <a:pt x="41125" y="51618"/>
                </a:lnTo>
                <a:lnTo>
                  <a:pt x="42866" y="43435"/>
                </a:lnTo>
                <a:lnTo>
                  <a:pt x="42866" y="21467"/>
                </a:lnTo>
                <a:lnTo>
                  <a:pt x="41153" y="13382"/>
                </a:lnTo>
                <a:lnTo>
                  <a:pt x="37727" y="8029"/>
                </a:lnTo>
                <a:lnTo>
                  <a:pt x="34300" y="2676"/>
                </a:lnTo>
                <a:lnTo>
                  <a:pt x="28869" y="0"/>
                </a:lnTo>
                <a:lnTo>
                  <a:pt x="14081" y="0"/>
                </a:lnTo>
                <a:lnTo>
                  <a:pt x="8670" y="2634"/>
                </a:lnTo>
                <a:lnTo>
                  <a:pt x="5202" y="7904"/>
                </a:lnTo>
                <a:lnTo>
                  <a:pt x="1734" y="13174"/>
                </a:lnTo>
                <a:lnTo>
                  <a:pt x="0" y="21328"/>
                </a:lnTo>
                <a:lnTo>
                  <a:pt x="0" y="43324"/>
                </a:lnTo>
                <a:lnTo>
                  <a:pt x="1713" y="5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699587" y="2362855"/>
            <a:ext cx="30494" cy="54986"/>
          </a:xfrm>
          <a:custGeom>
            <a:avLst/>
            <a:gdLst/>
            <a:ahLst/>
            <a:cxnLst/>
            <a:rect l="l" t="t" r="r" b="b"/>
            <a:pathLst>
              <a:path w="33543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5" y="7946"/>
                </a:lnTo>
                <a:lnTo>
                  <a:pt x="5617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367639" y="2362008"/>
            <a:ext cx="244142" cy="57047"/>
          </a:xfrm>
          <a:custGeom>
            <a:avLst/>
            <a:gdLst/>
            <a:ahLst/>
            <a:cxnLst/>
            <a:rect l="l" t="t" r="r" b="b"/>
            <a:pathLst>
              <a:path w="268556" h="64653">
                <a:moveTo>
                  <a:pt x="245375" y="46091"/>
                </a:moveTo>
                <a:lnTo>
                  <a:pt x="245375" y="41280"/>
                </a:lnTo>
                <a:lnTo>
                  <a:pt x="245986" y="37929"/>
                </a:lnTo>
                <a:lnTo>
                  <a:pt x="244522" y="29170"/>
                </a:lnTo>
                <a:lnTo>
                  <a:pt x="241900" y="32201"/>
                </a:lnTo>
                <a:lnTo>
                  <a:pt x="239278" y="35232"/>
                </a:lnTo>
                <a:lnTo>
                  <a:pt x="237968" y="39862"/>
                </a:lnTo>
                <a:lnTo>
                  <a:pt x="237968" y="52237"/>
                </a:lnTo>
                <a:lnTo>
                  <a:pt x="239257" y="56839"/>
                </a:lnTo>
                <a:lnTo>
                  <a:pt x="241837" y="59898"/>
                </a:lnTo>
                <a:lnTo>
                  <a:pt x="244418" y="62956"/>
                </a:lnTo>
                <a:lnTo>
                  <a:pt x="248219" y="64486"/>
                </a:lnTo>
                <a:lnTo>
                  <a:pt x="245986" y="54246"/>
                </a:lnTo>
                <a:lnTo>
                  <a:pt x="245375" y="50902"/>
                </a:lnTo>
                <a:lnTo>
                  <a:pt x="245375" y="46091"/>
                </a:lnTo>
                <a:close/>
              </a:path>
              <a:path w="268556" h="64653">
                <a:moveTo>
                  <a:pt x="258179" y="64486"/>
                </a:moveTo>
                <a:lnTo>
                  <a:pt x="261967" y="62970"/>
                </a:lnTo>
                <a:lnTo>
                  <a:pt x="264603" y="59939"/>
                </a:lnTo>
                <a:lnTo>
                  <a:pt x="267238" y="56908"/>
                </a:lnTo>
                <a:lnTo>
                  <a:pt x="268556" y="52278"/>
                </a:lnTo>
                <a:lnTo>
                  <a:pt x="268556" y="39848"/>
                </a:lnTo>
                <a:lnTo>
                  <a:pt x="267266" y="35232"/>
                </a:lnTo>
                <a:lnTo>
                  <a:pt x="264686" y="32201"/>
                </a:lnTo>
                <a:lnTo>
                  <a:pt x="262105" y="29170"/>
                </a:lnTo>
                <a:lnTo>
                  <a:pt x="258291" y="27654"/>
                </a:lnTo>
                <a:lnTo>
                  <a:pt x="248302" y="27654"/>
                </a:lnTo>
                <a:lnTo>
                  <a:pt x="244522" y="29170"/>
                </a:lnTo>
                <a:lnTo>
                  <a:pt x="245986" y="37929"/>
                </a:lnTo>
                <a:lnTo>
                  <a:pt x="247206" y="36038"/>
                </a:lnTo>
                <a:lnTo>
                  <a:pt x="248427" y="34148"/>
                </a:lnTo>
                <a:lnTo>
                  <a:pt x="250453" y="33202"/>
                </a:lnTo>
                <a:lnTo>
                  <a:pt x="256057" y="33202"/>
                </a:lnTo>
                <a:lnTo>
                  <a:pt x="258062" y="34148"/>
                </a:lnTo>
                <a:lnTo>
                  <a:pt x="259296" y="36038"/>
                </a:lnTo>
                <a:lnTo>
                  <a:pt x="260531" y="37929"/>
                </a:lnTo>
                <a:lnTo>
                  <a:pt x="261148" y="41266"/>
                </a:lnTo>
                <a:lnTo>
                  <a:pt x="261148" y="50888"/>
                </a:lnTo>
                <a:lnTo>
                  <a:pt x="260531" y="54246"/>
                </a:lnTo>
                <a:lnTo>
                  <a:pt x="259296" y="56123"/>
                </a:lnTo>
                <a:lnTo>
                  <a:pt x="258062" y="58000"/>
                </a:lnTo>
                <a:lnTo>
                  <a:pt x="256057" y="58938"/>
                </a:lnTo>
                <a:lnTo>
                  <a:pt x="250453" y="58938"/>
                </a:lnTo>
                <a:lnTo>
                  <a:pt x="248427" y="58000"/>
                </a:lnTo>
                <a:lnTo>
                  <a:pt x="247206" y="56123"/>
                </a:lnTo>
                <a:lnTo>
                  <a:pt x="245986" y="54246"/>
                </a:lnTo>
                <a:lnTo>
                  <a:pt x="248219" y="64486"/>
                </a:lnTo>
                <a:lnTo>
                  <a:pt x="258179" y="64486"/>
                </a:lnTo>
                <a:close/>
              </a:path>
              <a:path w="268556" h="64653">
                <a:moveTo>
                  <a:pt x="196640" y="13625"/>
                </a:moveTo>
                <a:lnTo>
                  <a:pt x="197250" y="10275"/>
                </a:lnTo>
                <a:lnTo>
                  <a:pt x="198471" y="8384"/>
                </a:lnTo>
                <a:lnTo>
                  <a:pt x="199692" y="6493"/>
                </a:lnTo>
                <a:lnTo>
                  <a:pt x="201717" y="5547"/>
                </a:lnTo>
                <a:lnTo>
                  <a:pt x="207322" y="5547"/>
                </a:lnTo>
                <a:lnTo>
                  <a:pt x="209327" y="6493"/>
                </a:lnTo>
                <a:lnTo>
                  <a:pt x="210561" y="8384"/>
                </a:lnTo>
                <a:lnTo>
                  <a:pt x="211796" y="10275"/>
                </a:lnTo>
                <a:lnTo>
                  <a:pt x="212414" y="13611"/>
                </a:lnTo>
                <a:lnTo>
                  <a:pt x="212414" y="23233"/>
                </a:lnTo>
                <a:lnTo>
                  <a:pt x="211796" y="26591"/>
                </a:lnTo>
                <a:lnTo>
                  <a:pt x="210561" y="28468"/>
                </a:lnTo>
                <a:lnTo>
                  <a:pt x="209327" y="30345"/>
                </a:lnTo>
                <a:lnTo>
                  <a:pt x="207322" y="31283"/>
                </a:lnTo>
                <a:lnTo>
                  <a:pt x="201717" y="31283"/>
                </a:lnTo>
                <a:lnTo>
                  <a:pt x="199692" y="30345"/>
                </a:lnTo>
                <a:lnTo>
                  <a:pt x="198471" y="28468"/>
                </a:lnTo>
                <a:lnTo>
                  <a:pt x="197250" y="26591"/>
                </a:lnTo>
                <a:lnTo>
                  <a:pt x="199498" y="36831"/>
                </a:lnTo>
                <a:lnTo>
                  <a:pt x="209487" y="36831"/>
                </a:lnTo>
                <a:lnTo>
                  <a:pt x="213267" y="35315"/>
                </a:lnTo>
                <a:lnTo>
                  <a:pt x="215889" y="32284"/>
                </a:lnTo>
                <a:lnTo>
                  <a:pt x="218510" y="29253"/>
                </a:lnTo>
                <a:lnTo>
                  <a:pt x="219821" y="24623"/>
                </a:lnTo>
                <a:lnTo>
                  <a:pt x="219821" y="12249"/>
                </a:lnTo>
                <a:lnTo>
                  <a:pt x="218531" y="7647"/>
                </a:lnTo>
                <a:lnTo>
                  <a:pt x="215951" y="4588"/>
                </a:lnTo>
                <a:lnTo>
                  <a:pt x="213371" y="1529"/>
                </a:lnTo>
                <a:lnTo>
                  <a:pt x="209570" y="0"/>
                </a:lnTo>
                <a:lnTo>
                  <a:pt x="199609" y="0"/>
                </a:lnTo>
                <a:lnTo>
                  <a:pt x="195822" y="1515"/>
                </a:lnTo>
                <a:lnTo>
                  <a:pt x="196640" y="23247"/>
                </a:lnTo>
                <a:lnTo>
                  <a:pt x="196640" y="13625"/>
                </a:lnTo>
                <a:close/>
              </a:path>
              <a:path w="268556" h="64653">
                <a:moveTo>
                  <a:pt x="1713" y="51361"/>
                </a:moveTo>
                <a:lnTo>
                  <a:pt x="5139" y="56644"/>
                </a:lnTo>
                <a:lnTo>
                  <a:pt x="8566" y="61928"/>
                </a:lnTo>
                <a:lnTo>
                  <a:pt x="9863" y="48705"/>
                </a:lnTo>
                <a:lnTo>
                  <a:pt x="9211" y="46091"/>
                </a:lnTo>
                <a:lnTo>
                  <a:pt x="8906" y="43171"/>
                </a:lnTo>
                <a:lnTo>
                  <a:pt x="8601" y="40251"/>
                </a:lnTo>
                <a:lnTo>
                  <a:pt x="8448" y="36622"/>
                </a:lnTo>
                <a:lnTo>
                  <a:pt x="8448" y="28336"/>
                </a:lnTo>
                <a:lnTo>
                  <a:pt x="8621" y="24707"/>
                </a:lnTo>
                <a:lnTo>
                  <a:pt x="8969" y="21398"/>
                </a:lnTo>
                <a:lnTo>
                  <a:pt x="9315" y="18088"/>
                </a:lnTo>
                <a:lnTo>
                  <a:pt x="9960" y="15405"/>
                </a:lnTo>
                <a:lnTo>
                  <a:pt x="10903" y="13347"/>
                </a:lnTo>
                <a:lnTo>
                  <a:pt x="11902" y="11150"/>
                </a:lnTo>
                <a:lnTo>
                  <a:pt x="13254" y="9510"/>
                </a:lnTo>
                <a:lnTo>
                  <a:pt x="14961" y="8425"/>
                </a:lnTo>
                <a:lnTo>
                  <a:pt x="16667" y="7341"/>
                </a:lnTo>
                <a:lnTo>
                  <a:pt x="18825" y="6798"/>
                </a:lnTo>
                <a:lnTo>
                  <a:pt x="24069" y="6798"/>
                </a:lnTo>
                <a:lnTo>
                  <a:pt x="26225" y="7341"/>
                </a:lnTo>
                <a:lnTo>
                  <a:pt x="27905" y="8425"/>
                </a:lnTo>
                <a:lnTo>
                  <a:pt x="29583" y="9510"/>
                </a:lnTo>
                <a:lnTo>
                  <a:pt x="30908" y="11123"/>
                </a:lnTo>
                <a:lnTo>
                  <a:pt x="31879" y="13264"/>
                </a:lnTo>
                <a:lnTo>
                  <a:pt x="32878" y="15433"/>
                </a:lnTo>
                <a:lnTo>
                  <a:pt x="33551" y="18075"/>
                </a:lnTo>
                <a:lnTo>
                  <a:pt x="33898" y="21189"/>
                </a:lnTo>
                <a:lnTo>
                  <a:pt x="34244" y="24304"/>
                </a:lnTo>
                <a:lnTo>
                  <a:pt x="34418" y="27974"/>
                </a:lnTo>
                <a:lnTo>
                  <a:pt x="34418" y="36483"/>
                </a:lnTo>
                <a:lnTo>
                  <a:pt x="34244" y="40147"/>
                </a:lnTo>
                <a:lnTo>
                  <a:pt x="33898" y="43192"/>
                </a:lnTo>
                <a:lnTo>
                  <a:pt x="33551" y="46237"/>
                </a:lnTo>
                <a:lnTo>
                  <a:pt x="32892" y="48886"/>
                </a:lnTo>
                <a:lnTo>
                  <a:pt x="31921" y="51138"/>
                </a:lnTo>
                <a:lnTo>
                  <a:pt x="30977" y="53335"/>
                </a:lnTo>
                <a:lnTo>
                  <a:pt x="29646" y="54976"/>
                </a:lnTo>
                <a:lnTo>
                  <a:pt x="27925" y="56060"/>
                </a:lnTo>
                <a:lnTo>
                  <a:pt x="26205" y="57145"/>
                </a:lnTo>
                <a:lnTo>
                  <a:pt x="24041" y="57687"/>
                </a:lnTo>
                <a:lnTo>
                  <a:pt x="18658" y="57687"/>
                </a:lnTo>
                <a:lnTo>
                  <a:pt x="16432" y="57117"/>
                </a:lnTo>
                <a:lnTo>
                  <a:pt x="14753" y="55977"/>
                </a:lnTo>
                <a:lnTo>
                  <a:pt x="13997" y="64569"/>
                </a:lnTo>
                <a:lnTo>
                  <a:pt x="28758" y="64569"/>
                </a:lnTo>
                <a:lnTo>
                  <a:pt x="34161" y="61962"/>
                </a:lnTo>
                <a:lnTo>
                  <a:pt x="37643" y="56748"/>
                </a:lnTo>
                <a:lnTo>
                  <a:pt x="41126" y="51534"/>
                </a:lnTo>
                <a:lnTo>
                  <a:pt x="42866" y="43352"/>
                </a:lnTo>
                <a:lnTo>
                  <a:pt x="42866" y="21384"/>
                </a:lnTo>
                <a:lnTo>
                  <a:pt x="41153" y="13299"/>
                </a:lnTo>
                <a:lnTo>
                  <a:pt x="37726" y="7946"/>
                </a:lnTo>
                <a:lnTo>
                  <a:pt x="34300" y="2593"/>
                </a:lnTo>
                <a:lnTo>
                  <a:pt x="28868" y="-83"/>
                </a:lnTo>
                <a:lnTo>
                  <a:pt x="14081" y="-83"/>
                </a:lnTo>
                <a:lnTo>
                  <a:pt x="8670" y="2551"/>
                </a:lnTo>
                <a:lnTo>
                  <a:pt x="5202" y="7820"/>
                </a:lnTo>
                <a:lnTo>
                  <a:pt x="1734" y="13090"/>
                </a:lnTo>
                <a:lnTo>
                  <a:pt x="0" y="21245"/>
                </a:lnTo>
                <a:lnTo>
                  <a:pt x="0" y="43241"/>
                </a:lnTo>
                <a:lnTo>
                  <a:pt x="1713" y="51361"/>
                </a:lnTo>
                <a:close/>
              </a:path>
              <a:path w="268556" h="64653">
                <a:moveTo>
                  <a:pt x="13997" y="64569"/>
                </a:moveTo>
                <a:lnTo>
                  <a:pt x="14753" y="55977"/>
                </a:lnTo>
                <a:lnTo>
                  <a:pt x="13074" y="54837"/>
                </a:lnTo>
                <a:lnTo>
                  <a:pt x="11777" y="53182"/>
                </a:lnTo>
                <a:lnTo>
                  <a:pt x="10863" y="51013"/>
                </a:lnTo>
                <a:lnTo>
                  <a:pt x="9863" y="48705"/>
                </a:lnTo>
                <a:lnTo>
                  <a:pt x="8566" y="61928"/>
                </a:lnTo>
                <a:lnTo>
                  <a:pt x="13997" y="64569"/>
                </a:lnTo>
                <a:close/>
              </a:path>
              <a:path w="268556" h="64653">
                <a:moveTo>
                  <a:pt x="57591" y="51388"/>
                </a:moveTo>
                <a:lnTo>
                  <a:pt x="57591" y="63276"/>
                </a:lnTo>
                <a:lnTo>
                  <a:pt x="67538" y="63276"/>
                </a:lnTo>
                <a:lnTo>
                  <a:pt x="67538" y="51388"/>
                </a:lnTo>
                <a:lnTo>
                  <a:pt x="57591" y="51388"/>
                </a:lnTo>
                <a:close/>
              </a:path>
              <a:path w="268556" h="64653">
                <a:moveTo>
                  <a:pt x="119205" y="8467"/>
                </a:moveTo>
                <a:lnTo>
                  <a:pt x="89364" y="63276"/>
                </a:lnTo>
                <a:lnTo>
                  <a:pt x="98270" y="63276"/>
                </a:lnTo>
                <a:lnTo>
                  <a:pt x="126321" y="10469"/>
                </a:lnTo>
                <a:lnTo>
                  <a:pt x="126321" y="1167"/>
                </a:lnTo>
                <a:lnTo>
                  <a:pt x="83912" y="1167"/>
                </a:lnTo>
                <a:lnTo>
                  <a:pt x="83912" y="8467"/>
                </a:lnTo>
                <a:lnTo>
                  <a:pt x="119205" y="8467"/>
                </a:lnTo>
                <a:close/>
              </a:path>
              <a:path w="268556" h="64653">
                <a:moveTo>
                  <a:pt x="138049" y="52139"/>
                </a:moveTo>
                <a:lnTo>
                  <a:pt x="138049" y="60940"/>
                </a:lnTo>
                <a:lnTo>
                  <a:pt x="140213" y="61941"/>
                </a:lnTo>
                <a:lnTo>
                  <a:pt x="142863" y="62797"/>
                </a:lnTo>
                <a:lnTo>
                  <a:pt x="145998" y="63506"/>
                </a:lnTo>
                <a:lnTo>
                  <a:pt x="149134" y="64215"/>
                </a:lnTo>
                <a:lnTo>
                  <a:pt x="152394" y="64569"/>
                </a:lnTo>
                <a:lnTo>
                  <a:pt x="159413" y="64569"/>
                </a:lnTo>
                <a:lnTo>
                  <a:pt x="162611" y="64048"/>
                </a:lnTo>
                <a:lnTo>
                  <a:pt x="165372" y="63005"/>
                </a:lnTo>
                <a:lnTo>
                  <a:pt x="168132" y="61962"/>
                </a:lnTo>
                <a:lnTo>
                  <a:pt x="170512" y="60468"/>
                </a:lnTo>
                <a:lnTo>
                  <a:pt x="172509" y="58521"/>
                </a:lnTo>
                <a:lnTo>
                  <a:pt x="174341" y="56714"/>
                </a:lnTo>
                <a:lnTo>
                  <a:pt x="175783" y="54489"/>
                </a:lnTo>
                <a:lnTo>
                  <a:pt x="176837" y="51847"/>
                </a:lnTo>
                <a:lnTo>
                  <a:pt x="177892" y="49205"/>
                </a:lnTo>
                <a:lnTo>
                  <a:pt x="178419" y="46439"/>
                </a:lnTo>
                <a:lnTo>
                  <a:pt x="178419" y="39904"/>
                </a:lnTo>
                <a:lnTo>
                  <a:pt x="177808" y="36873"/>
                </a:lnTo>
                <a:lnTo>
                  <a:pt x="176588" y="34453"/>
                </a:lnTo>
                <a:lnTo>
                  <a:pt x="175367" y="32034"/>
                </a:lnTo>
                <a:lnTo>
                  <a:pt x="173646" y="30060"/>
                </a:lnTo>
                <a:lnTo>
                  <a:pt x="171427" y="28530"/>
                </a:lnTo>
                <a:lnTo>
                  <a:pt x="169319" y="27084"/>
                </a:lnTo>
                <a:lnTo>
                  <a:pt x="167002" y="26076"/>
                </a:lnTo>
                <a:lnTo>
                  <a:pt x="164477" y="25506"/>
                </a:lnTo>
                <a:lnTo>
                  <a:pt x="161952" y="24936"/>
                </a:lnTo>
                <a:lnTo>
                  <a:pt x="159011" y="24651"/>
                </a:lnTo>
                <a:lnTo>
                  <a:pt x="153656" y="24679"/>
                </a:lnTo>
                <a:lnTo>
                  <a:pt x="151159" y="24790"/>
                </a:lnTo>
                <a:lnTo>
                  <a:pt x="148745" y="24985"/>
                </a:lnTo>
                <a:lnTo>
                  <a:pt x="148745" y="8467"/>
                </a:lnTo>
                <a:lnTo>
                  <a:pt x="178003" y="8467"/>
                </a:lnTo>
                <a:lnTo>
                  <a:pt x="178003" y="1167"/>
                </a:lnTo>
                <a:lnTo>
                  <a:pt x="140713" y="1167"/>
                </a:lnTo>
                <a:lnTo>
                  <a:pt x="140713" y="33160"/>
                </a:lnTo>
                <a:lnTo>
                  <a:pt x="142350" y="32827"/>
                </a:lnTo>
                <a:lnTo>
                  <a:pt x="144299" y="32493"/>
                </a:lnTo>
                <a:lnTo>
                  <a:pt x="146561" y="32159"/>
                </a:lnTo>
                <a:lnTo>
                  <a:pt x="148822" y="31826"/>
                </a:lnTo>
                <a:lnTo>
                  <a:pt x="151173" y="31659"/>
                </a:lnTo>
                <a:lnTo>
                  <a:pt x="156168" y="31659"/>
                </a:lnTo>
                <a:lnTo>
                  <a:pt x="158477" y="31874"/>
                </a:lnTo>
                <a:lnTo>
                  <a:pt x="160544" y="32305"/>
                </a:lnTo>
                <a:lnTo>
                  <a:pt x="162611" y="32736"/>
                </a:lnTo>
                <a:lnTo>
                  <a:pt x="164366" y="33480"/>
                </a:lnTo>
                <a:lnTo>
                  <a:pt x="165809" y="34537"/>
                </a:lnTo>
                <a:lnTo>
                  <a:pt x="168132" y="36609"/>
                </a:lnTo>
                <a:lnTo>
                  <a:pt x="169603" y="39556"/>
                </a:lnTo>
                <a:lnTo>
                  <a:pt x="169971" y="41364"/>
                </a:lnTo>
                <a:lnTo>
                  <a:pt x="169971" y="45702"/>
                </a:lnTo>
                <a:lnTo>
                  <a:pt x="169658" y="47634"/>
                </a:lnTo>
                <a:lnTo>
                  <a:pt x="169034" y="49303"/>
                </a:lnTo>
                <a:lnTo>
                  <a:pt x="168409" y="50971"/>
                </a:lnTo>
                <a:lnTo>
                  <a:pt x="167487" y="52403"/>
                </a:lnTo>
                <a:lnTo>
                  <a:pt x="164824" y="54989"/>
                </a:lnTo>
                <a:lnTo>
                  <a:pt x="163180" y="55963"/>
                </a:lnTo>
                <a:lnTo>
                  <a:pt x="161335" y="56519"/>
                </a:lnTo>
                <a:lnTo>
                  <a:pt x="159490" y="57075"/>
                </a:lnTo>
                <a:lnTo>
                  <a:pt x="157582" y="57353"/>
                </a:lnTo>
                <a:lnTo>
                  <a:pt x="152671" y="57353"/>
                </a:lnTo>
                <a:lnTo>
                  <a:pt x="149674" y="56846"/>
                </a:lnTo>
                <a:lnTo>
                  <a:pt x="146622" y="55831"/>
                </a:lnTo>
                <a:lnTo>
                  <a:pt x="143571" y="54816"/>
                </a:lnTo>
                <a:lnTo>
                  <a:pt x="140907" y="53585"/>
                </a:lnTo>
                <a:lnTo>
                  <a:pt x="138632" y="52139"/>
                </a:lnTo>
                <a:lnTo>
                  <a:pt x="138049" y="52139"/>
                </a:lnTo>
                <a:close/>
              </a:path>
              <a:path w="268556" h="64653">
                <a:moveTo>
                  <a:pt x="241712" y="1167"/>
                </a:moveTo>
                <a:lnTo>
                  <a:pt x="209250" y="63276"/>
                </a:lnTo>
                <a:lnTo>
                  <a:pt x="216117" y="63276"/>
                </a:lnTo>
                <a:lnTo>
                  <a:pt x="248579" y="1167"/>
                </a:lnTo>
                <a:lnTo>
                  <a:pt x="241712" y="1167"/>
                </a:lnTo>
                <a:close/>
              </a:path>
              <a:path w="268556" h="64653">
                <a:moveTo>
                  <a:pt x="189231" y="18436"/>
                </a:moveTo>
                <a:lnTo>
                  <a:pt x="189231" y="24637"/>
                </a:lnTo>
                <a:lnTo>
                  <a:pt x="190522" y="29253"/>
                </a:lnTo>
                <a:lnTo>
                  <a:pt x="193102" y="32284"/>
                </a:lnTo>
                <a:lnTo>
                  <a:pt x="195683" y="35315"/>
                </a:lnTo>
                <a:lnTo>
                  <a:pt x="199498" y="36831"/>
                </a:lnTo>
                <a:lnTo>
                  <a:pt x="197250" y="26591"/>
                </a:lnTo>
                <a:lnTo>
                  <a:pt x="196640" y="23247"/>
                </a:lnTo>
                <a:lnTo>
                  <a:pt x="195822" y="1515"/>
                </a:lnTo>
                <a:lnTo>
                  <a:pt x="193186" y="4546"/>
                </a:lnTo>
                <a:lnTo>
                  <a:pt x="190550" y="7577"/>
                </a:lnTo>
                <a:lnTo>
                  <a:pt x="189231" y="12207"/>
                </a:lnTo>
                <a:lnTo>
                  <a:pt x="189231" y="18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182884" y="2362855"/>
            <a:ext cx="30494" cy="54986"/>
          </a:xfrm>
          <a:custGeom>
            <a:avLst/>
            <a:gdLst/>
            <a:ahLst/>
            <a:cxnLst/>
            <a:rect l="l" t="t" r="r" b="b"/>
            <a:pathLst>
              <a:path w="33543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229905" y="2412596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260977" y="2404983"/>
            <a:ext cx="5624" cy="13998"/>
          </a:xfrm>
          <a:custGeom>
            <a:avLst/>
            <a:gdLst/>
            <a:ahLst/>
            <a:cxnLst/>
            <a:rect l="l" t="t" r="r" b="b"/>
            <a:pathLst>
              <a:path w="6186" h="15864">
                <a:moveTo>
                  <a:pt x="5431" y="15864"/>
                </a:moveTo>
                <a:lnTo>
                  <a:pt x="6186" y="7271"/>
                </a:lnTo>
                <a:lnTo>
                  <a:pt x="4508" y="6131"/>
                </a:lnTo>
                <a:lnTo>
                  <a:pt x="3210" y="4477"/>
                </a:lnTo>
                <a:lnTo>
                  <a:pt x="2295" y="2308"/>
                </a:lnTo>
                <a:lnTo>
                  <a:pt x="1297" y="0"/>
                </a:lnTo>
                <a:lnTo>
                  <a:pt x="0" y="13222"/>
                </a:lnTo>
                <a:lnTo>
                  <a:pt x="5431" y="1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8300250" y="2361934"/>
            <a:ext cx="39877" cy="48214"/>
          </a:xfrm>
          <a:custGeom>
            <a:avLst/>
            <a:gdLst/>
            <a:ahLst/>
            <a:cxnLst/>
            <a:rect l="l" t="t" r="r" b="b"/>
            <a:pathLst>
              <a:path w="43865" h="54642">
                <a:moveTo>
                  <a:pt x="617" y="28211"/>
                </a:moveTo>
                <a:lnTo>
                  <a:pt x="1851" y="30824"/>
                </a:lnTo>
                <a:lnTo>
                  <a:pt x="3086" y="33438"/>
                </a:lnTo>
                <a:lnTo>
                  <a:pt x="4924" y="35593"/>
                </a:lnTo>
                <a:lnTo>
                  <a:pt x="7366" y="37290"/>
                </a:lnTo>
                <a:lnTo>
                  <a:pt x="8448" y="23747"/>
                </a:lnTo>
                <a:lnTo>
                  <a:pt x="8448" y="16573"/>
                </a:lnTo>
                <a:lnTo>
                  <a:pt x="9606" y="13055"/>
                </a:lnTo>
                <a:lnTo>
                  <a:pt x="11922" y="10553"/>
                </a:lnTo>
                <a:lnTo>
                  <a:pt x="14240" y="8050"/>
                </a:lnTo>
                <a:lnTo>
                  <a:pt x="17396" y="6799"/>
                </a:lnTo>
                <a:lnTo>
                  <a:pt x="23139" y="6799"/>
                </a:lnTo>
                <a:lnTo>
                  <a:pt x="26260" y="7612"/>
                </a:lnTo>
                <a:lnTo>
                  <a:pt x="29160" y="9051"/>
                </a:lnTo>
                <a:lnTo>
                  <a:pt x="32018" y="11748"/>
                </a:lnTo>
                <a:lnTo>
                  <a:pt x="33239" y="13778"/>
                </a:lnTo>
                <a:lnTo>
                  <a:pt x="34126" y="16392"/>
                </a:lnTo>
                <a:lnTo>
                  <a:pt x="35014" y="19006"/>
                </a:lnTo>
                <a:lnTo>
                  <a:pt x="35458" y="22468"/>
                </a:lnTo>
                <a:lnTo>
                  <a:pt x="36416" y="54642"/>
                </a:lnTo>
                <a:lnTo>
                  <a:pt x="38912" y="51527"/>
                </a:lnTo>
                <a:lnTo>
                  <a:pt x="40778" y="47759"/>
                </a:lnTo>
                <a:lnTo>
                  <a:pt x="42013" y="43338"/>
                </a:lnTo>
                <a:lnTo>
                  <a:pt x="43247" y="38917"/>
                </a:lnTo>
                <a:lnTo>
                  <a:pt x="43865" y="33995"/>
                </a:lnTo>
                <a:lnTo>
                  <a:pt x="43865" y="22816"/>
                </a:lnTo>
                <a:lnTo>
                  <a:pt x="43226" y="18123"/>
                </a:lnTo>
                <a:lnTo>
                  <a:pt x="41951" y="14494"/>
                </a:lnTo>
                <a:lnTo>
                  <a:pt x="40674" y="10865"/>
                </a:lnTo>
                <a:lnTo>
                  <a:pt x="38857" y="7897"/>
                </a:lnTo>
                <a:lnTo>
                  <a:pt x="36498" y="5589"/>
                </a:lnTo>
                <a:lnTo>
                  <a:pt x="34584" y="3726"/>
                </a:lnTo>
                <a:lnTo>
                  <a:pt x="32350" y="2328"/>
                </a:lnTo>
                <a:lnTo>
                  <a:pt x="29798" y="1397"/>
                </a:lnTo>
                <a:lnTo>
                  <a:pt x="27245" y="465"/>
                </a:lnTo>
                <a:lnTo>
                  <a:pt x="24470" y="0"/>
                </a:lnTo>
                <a:lnTo>
                  <a:pt x="15481" y="0"/>
                </a:lnTo>
                <a:lnTo>
                  <a:pt x="10403" y="1988"/>
                </a:lnTo>
                <a:lnTo>
                  <a:pt x="6242" y="5964"/>
                </a:lnTo>
                <a:lnTo>
                  <a:pt x="2080" y="9941"/>
                </a:lnTo>
                <a:lnTo>
                  <a:pt x="0" y="15099"/>
                </a:lnTo>
                <a:lnTo>
                  <a:pt x="0" y="25082"/>
                </a:lnTo>
                <a:lnTo>
                  <a:pt x="617" y="28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8305736" y="2381760"/>
            <a:ext cx="27619" cy="37148"/>
          </a:xfrm>
          <a:custGeom>
            <a:avLst/>
            <a:gdLst/>
            <a:ahLst/>
            <a:cxnLst/>
            <a:rect l="l" t="t" r="r" b="b"/>
            <a:pathLst>
              <a:path w="30381" h="42101">
                <a:moveTo>
                  <a:pt x="0" y="33174"/>
                </a:moveTo>
                <a:lnTo>
                  <a:pt x="0" y="41141"/>
                </a:lnTo>
                <a:lnTo>
                  <a:pt x="2136" y="41718"/>
                </a:lnTo>
                <a:lnTo>
                  <a:pt x="4688" y="42024"/>
                </a:lnTo>
                <a:lnTo>
                  <a:pt x="12623" y="42101"/>
                </a:lnTo>
                <a:lnTo>
                  <a:pt x="17090" y="41239"/>
                </a:lnTo>
                <a:lnTo>
                  <a:pt x="20890" y="39514"/>
                </a:lnTo>
                <a:lnTo>
                  <a:pt x="24692" y="37790"/>
                </a:lnTo>
                <a:lnTo>
                  <a:pt x="27856" y="35343"/>
                </a:lnTo>
                <a:lnTo>
                  <a:pt x="30381" y="32173"/>
                </a:lnTo>
                <a:lnTo>
                  <a:pt x="29423" y="0"/>
                </a:lnTo>
                <a:lnTo>
                  <a:pt x="29361" y="6500"/>
                </a:lnTo>
                <a:lnTo>
                  <a:pt x="29257" y="8231"/>
                </a:lnTo>
                <a:lnTo>
                  <a:pt x="27315" y="9343"/>
                </a:lnTo>
                <a:lnTo>
                  <a:pt x="25233" y="10191"/>
                </a:lnTo>
                <a:lnTo>
                  <a:pt x="23013" y="10775"/>
                </a:lnTo>
                <a:lnTo>
                  <a:pt x="20794" y="11359"/>
                </a:lnTo>
                <a:lnTo>
                  <a:pt x="18602" y="11651"/>
                </a:lnTo>
                <a:lnTo>
                  <a:pt x="14607" y="11651"/>
                </a:lnTo>
                <a:lnTo>
                  <a:pt x="12942" y="11505"/>
                </a:lnTo>
                <a:lnTo>
                  <a:pt x="9946" y="10921"/>
                </a:lnTo>
                <a:lnTo>
                  <a:pt x="7324" y="9482"/>
                </a:lnTo>
                <a:lnTo>
                  <a:pt x="5548" y="8231"/>
                </a:lnTo>
                <a:lnTo>
                  <a:pt x="4286" y="6771"/>
                </a:lnTo>
                <a:lnTo>
                  <a:pt x="3537" y="5102"/>
                </a:lnTo>
                <a:lnTo>
                  <a:pt x="2787" y="3434"/>
                </a:lnTo>
                <a:lnTo>
                  <a:pt x="2413" y="1279"/>
                </a:lnTo>
                <a:lnTo>
                  <a:pt x="1331" y="14821"/>
                </a:lnTo>
                <a:lnTo>
                  <a:pt x="3412" y="16267"/>
                </a:lnTo>
                <a:lnTo>
                  <a:pt x="5486" y="17240"/>
                </a:lnTo>
                <a:lnTo>
                  <a:pt x="7552" y="17741"/>
                </a:lnTo>
                <a:lnTo>
                  <a:pt x="9619" y="18241"/>
                </a:lnTo>
                <a:lnTo>
                  <a:pt x="11930" y="18492"/>
                </a:lnTo>
                <a:lnTo>
                  <a:pt x="17174" y="18492"/>
                </a:lnTo>
                <a:lnTo>
                  <a:pt x="19657" y="18158"/>
                </a:lnTo>
                <a:lnTo>
                  <a:pt x="21933" y="17491"/>
                </a:lnTo>
                <a:lnTo>
                  <a:pt x="24207" y="16823"/>
                </a:lnTo>
                <a:lnTo>
                  <a:pt x="26635" y="15711"/>
                </a:lnTo>
                <a:lnTo>
                  <a:pt x="29215" y="14154"/>
                </a:lnTo>
                <a:lnTo>
                  <a:pt x="28660" y="20633"/>
                </a:lnTo>
                <a:lnTo>
                  <a:pt x="26642" y="25715"/>
                </a:lnTo>
                <a:lnTo>
                  <a:pt x="23159" y="29399"/>
                </a:lnTo>
                <a:lnTo>
                  <a:pt x="19677" y="33084"/>
                </a:lnTo>
                <a:lnTo>
                  <a:pt x="14871" y="34926"/>
                </a:lnTo>
                <a:lnTo>
                  <a:pt x="6935" y="34926"/>
                </a:lnTo>
                <a:lnTo>
                  <a:pt x="5298" y="34738"/>
                </a:lnTo>
                <a:lnTo>
                  <a:pt x="2357" y="33988"/>
                </a:lnTo>
                <a:lnTo>
                  <a:pt x="0" y="33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350261" y="2361897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4"/>
                </a:lnTo>
                <a:lnTo>
                  <a:pt x="2136" y="61747"/>
                </a:lnTo>
                <a:lnTo>
                  <a:pt x="4869" y="62644"/>
                </a:lnTo>
                <a:lnTo>
                  <a:pt x="8198" y="63464"/>
                </a:lnTo>
                <a:lnTo>
                  <a:pt x="11528" y="64284"/>
                </a:lnTo>
                <a:lnTo>
                  <a:pt x="14913" y="64694"/>
                </a:lnTo>
                <a:lnTo>
                  <a:pt x="21710" y="64694"/>
                </a:lnTo>
                <a:lnTo>
                  <a:pt x="24798" y="64229"/>
                </a:lnTo>
                <a:lnTo>
                  <a:pt x="27612" y="63297"/>
                </a:lnTo>
                <a:lnTo>
                  <a:pt x="30430" y="62366"/>
                </a:lnTo>
                <a:lnTo>
                  <a:pt x="32878" y="60926"/>
                </a:lnTo>
                <a:lnTo>
                  <a:pt x="34958" y="58980"/>
                </a:lnTo>
                <a:lnTo>
                  <a:pt x="36817" y="57228"/>
                </a:lnTo>
                <a:lnTo>
                  <a:pt x="38260" y="55170"/>
                </a:lnTo>
                <a:lnTo>
                  <a:pt x="39287" y="52807"/>
                </a:lnTo>
                <a:lnTo>
                  <a:pt x="40313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6" y="39806"/>
                </a:lnTo>
                <a:lnTo>
                  <a:pt x="39537" y="37999"/>
                </a:lnTo>
                <a:lnTo>
                  <a:pt x="38676" y="36191"/>
                </a:lnTo>
                <a:lnTo>
                  <a:pt x="36249" y="33494"/>
                </a:lnTo>
                <a:lnTo>
                  <a:pt x="33599" y="31554"/>
                </a:lnTo>
                <a:lnTo>
                  <a:pt x="31880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2" y="28197"/>
                </a:lnTo>
                <a:lnTo>
                  <a:pt x="33467" y="26577"/>
                </a:lnTo>
                <a:lnTo>
                  <a:pt x="35895" y="24005"/>
                </a:lnTo>
                <a:lnTo>
                  <a:pt x="38322" y="21432"/>
                </a:lnTo>
                <a:lnTo>
                  <a:pt x="39537" y="18422"/>
                </a:lnTo>
                <a:lnTo>
                  <a:pt x="39537" y="12444"/>
                </a:lnTo>
                <a:lnTo>
                  <a:pt x="39023" y="10233"/>
                </a:lnTo>
                <a:lnTo>
                  <a:pt x="37997" y="8342"/>
                </a:lnTo>
                <a:lnTo>
                  <a:pt x="36971" y="6451"/>
                </a:lnTo>
                <a:lnTo>
                  <a:pt x="35458" y="4838"/>
                </a:lnTo>
                <a:lnTo>
                  <a:pt x="33461" y="3503"/>
                </a:lnTo>
                <a:lnTo>
                  <a:pt x="31602" y="2280"/>
                </a:lnTo>
                <a:lnTo>
                  <a:pt x="29521" y="1390"/>
                </a:lnTo>
                <a:lnTo>
                  <a:pt x="27218" y="834"/>
                </a:lnTo>
                <a:lnTo>
                  <a:pt x="24915" y="278"/>
                </a:lnTo>
                <a:lnTo>
                  <a:pt x="22251" y="0"/>
                </a:lnTo>
                <a:lnTo>
                  <a:pt x="16147" y="0"/>
                </a:lnTo>
                <a:lnTo>
                  <a:pt x="12964" y="410"/>
                </a:lnTo>
                <a:lnTo>
                  <a:pt x="9677" y="1230"/>
                </a:lnTo>
                <a:lnTo>
                  <a:pt x="6388" y="2050"/>
                </a:lnTo>
                <a:lnTo>
                  <a:pt x="3759" y="2947"/>
                </a:lnTo>
                <a:lnTo>
                  <a:pt x="1790" y="3920"/>
                </a:lnTo>
                <a:lnTo>
                  <a:pt x="1790" y="12638"/>
                </a:lnTo>
                <a:lnTo>
                  <a:pt x="2206" y="12638"/>
                </a:lnTo>
                <a:lnTo>
                  <a:pt x="4841" y="10914"/>
                </a:lnTo>
                <a:lnTo>
                  <a:pt x="7643" y="9579"/>
                </a:lnTo>
                <a:lnTo>
                  <a:pt x="10612" y="8634"/>
                </a:lnTo>
                <a:lnTo>
                  <a:pt x="13580" y="7688"/>
                </a:lnTo>
                <a:lnTo>
                  <a:pt x="16383" y="7216"/>
                </a:lnTo>
                <a:lnTo>
                  <a:pt x="20739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7" y="9134"/>
                </a:lnTo>
                <a:lnTo>
                  <a:pt x="29492" y="10782"/>
                </a:lnTo>
                <a:lnTo>
                  <a:pt x="30769" y="13034"/>
                </a:lnTo>
                <a:lnTo>
                  <a:pt x="31088" y="15850"/>
                </a:lnTo>
                <a:lnTo>
                  <a:pt x="31088" y="19243"/>
                </a:lnTo>
                <a:lnTo>
                  <a:pt x="29833" y="21822"/>
                </a:lnTo>
                <a:lnTo>
                  <a:pt x="27321" y="23587"/>
                </a:lnTo>
                <a:lnTo>
                  <a:pt x="24811" y="25353"/>
                </a:lnTo>
                <a:lnTo>
                  <a:pt x="21447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30" y="33320"/>
                </a:lnTo>
                <a:lnTo>
                  <a:pt x="23805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9" y="37394"/>
                </a:lnTo>
                <a:lnTo>
                  <a:pt x="31983" y="40314"/>
                </a:lnTo>
                <a:lnTo>
                  <a:pt x="32336" y="42156"/>
                </a:lnTo>
                <a:lnTo>
                  <a:pt x="32336" y="46633"/>
                </a:lnTo>
                <a:lnTo>
                  <a:pt x="32025" y="48496"/>
                </a:lnTo>
                <a:lnTo>
                  <a:pt x="30776" y="51444"/>
                </a:lnTo>
                <a:lnTo>
                  <a:pt x="28549" y="54016"/>
                </a:lnTo>
                <a:lnTo>
                  <a:pt x="25733" y="56018"/>
                </a:lnTo>
                <a:lnTo>
                  <a:pt x="23764" y="56602"/>
                </a:lnTo>
                <a:lnTo>
                  <a:pt x="21794" y="57186"/>
                </a:lnTo>
                <a:lnTo>
                  <a:pt x="19935" y="57478"/>
                </a:lnTo>
                <a:lnTo>
                  <a:pt x="15218" y="57478"/>
                </a:lnTo>
                <a:lnTo>
                  <a:pt x="12138" y="56964"/>
                </a:lnTo>
                <a:lnTo>
                  <a:pt x="8947" y="55935"/>
                </a:lnTo>
                <a:lnTo>
                  <a:pt x="5757" y="54906"/>
                </a:lnTo>
                <a:lnTo>
                  <a:pt x="2982" y="53613"/>
                </a:lnTo>
                <a:lnTo>
                  <a:pt x="624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398001" y="2361898"/>
            <a:ext cx="38137" cy="55942"/>
          </a:xfrm>
          <a:custGeom>
            <a:avLst/>
            <a:gdLst/>
            <a:ahLst/>
            <a:cxnLst/>
            <a:rect l="l" t="t" r="r" b="b"/>
            <a:pathLst>
              <a:path w="41951" h="63401">
                <a:moveTo>
                  <a:pt x="8614" y="56269"/>
                </a:moveTo>
                <a:lnTo>
                  <a:pt x="11361" y="53933"/>
                </a:lnTo>
                <a:lnTo>
                  <a:pt x="14316" y="51395"/>
                </a:lnTo>
                <a:lnTo>
                  <a:pt x="17479" y="48656"/>
                </a:lnTo>
                <a:lnTo>
                  <a:pt x="20642" y="45917"/>
                </a:lnTo>
                <a:lnTo>
                  <a:pt x="23709" y="43088"/>
                </a:lnTo>
                <a:lnTo>
                  <a:pt x="26676" y="40168"/>
                </a:lnTo>
                <a:lnTo>
                  <a:pt x="28757" y="38138"/>
                </a:lnTo>
                <a:lnTo>
                  <a:pt x="30526" y="36289"/>
                </a:lnTo>
                <a:lnTo>
                  <a:pt x="31983" y="34620"/>
                </a:lnTo>
                <a:lnTo>
                  <a:pt x="33439" y="32952"/>
                </a:lnTo>
                <a:lnTo>
                  <a:pt x="34709" y="31256"/>
                </a:lnTo>
                <a:lnTo>
                  <a:pt x="35791" y="29531"/>
                </a:lnTo>
                <a:lnTo>
                  <a:pt x="36957" y="27696"/>
                </a:lnTo>
                <a:lnTo>
                  <a:pt x="37837" y="25757"/>
                </a:lnTo>
                <a:lnTo>
                  <a:pt x="38433" y="23713"/>
                </a:lnTo>
                <a:lnTo>
                  <a:pt x="39031" y="21669"/>
                </a:lnTo>
                <a:lnTo>
                  <a:pt x="39328" y="19465"/>
                </a:lnTo>
                <a:lnTo>
                  <a:pt x="39328" y="11846"/>
                </a:lnTo>
                <a:lnTo>
                  <a:pt x="37525" y="7681"/>
                </a:lnTo>
                <a:lnTo>
                  <a:pt x="33919" y="4609"/>
                </a:lnTo>
                <a:lnTo>
                  <a:pt x="30311" y="1536"/>
                </a:lnTo>
                <a:lnTo>
                  <a:pt x="25330" y="0"/>
                </a:lnTo>
                <a:lnTo>
                  <a:pt x="15898" y="0"/>
                </a:lnTo>
                <a:lnTo>
                  <a:pt x="12714" y="403"/>
                </a:lnTo>
                <a:lnTo>
                  <a:pt x="9426" y="1209"/>
                </a:lnTo>
                <a:lnTo>
                  <a:pt x="6138" y="2016"/>
                </a:lnTo>
                <a:lnTo>
                  <a:pt x="3509" y="2905"/>
                </a:lnTo>
                <a:lnTo>
                  <a:pt x="1538" y="3879"/>
                </a:lnTo>
                <a:lnTo>
                  <a:pt x="1538" y="12638"/>
                </a:lnTo>
                <a:lnTo>
                  <a:pt x="1956" y="12638"/>
                </a:lnTo>
                <a:lnTo>
                  <a:pt x="4757" y="10803"/>
                </a:lnTo>
                <a:lnTo>
                  <a:pt x="7629" y="9440"/>
                </a:lnTo>
                <a:lnTo>
                  <a:pt x="10570" y="8550"/>
                </a:lnTo>
                <a:lnTo>
                  <a:pt x="13511" y="7661"/>
                </a:lnTo>
                <a:lnTo>
                  <a:pt x="16244" y="7216"/>
                </a:lnTo>
                <a:lnTo>
                  <a:pt x="22570" y="7216"/>
                </a:lnTo>
                <a:lnTo>
                  <a:pt x="25532" y="8126"/>
                </a:lnTo>
                <a:lnTo>
                  <a:pt x="27654" y="9948"/>
                </a:lnTo>
                <a:lnTo>
                  <a:pt x="29777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4" y="27383"/>
                </a:lnTo>
                <a:lnTo>
                  <a:pt x="25914" y="30428"/>
                </a:lnTo>
                <a:lnTo>
                  <a:pt x="22265" y="34537"/>
                </a:lnTo>
                <a:lnTo>
                  <a:pt x="16938" y="39709"/>
                </a:lnTo>
                <a:lnTo>
                  <a:pt x="14413" y="42184"/>
                </a:lnTo>
                <a:lnTo>
                  <a:pt x="11687" y="44673"/>
                </a:lnTo>
                <a:lnTo>
                  <a:pt x="8760" y="47175"/>
                </a:lnTo>
                <a:lnTo>
                  <a:pt x="5833" y="49678"/>
                </a:lnTo>
                <a:lnTo>
                  <a:pt x="2912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1" y="63401"/>
                </a:lnTo>
                <a:lnTo>
                  <a:pt x="41951" y="56269"/>
                </a:lnTo>
                <a:lnTo>
                  <a:pt x="8614" y="56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253190" y="2361935"/>
            <a:ext cx="38970" cy="57047"/>
          </a:xfrm>
          <a:custGeom>
            <a:avLst/>
            <a:gdLst/>
            <a:ahLst/>
            <a:cxnLst/>
            <a:rect l="l" t="t" r="r" b="b"/>
            <a:pathLst>
              <a:path w="42867" h="64653">
                <a:moveTo>
                  <a:pt x="1713" y="51444"/>
                </a:moveTo>
                <a:lnTo>
                  <a:pt x="5140" y="56727"/>
                </a:lnTo>
                <a:lnTo>
                  <a:pt x="8567" y="62011"/>
                </a:lnTo>
                <a:lnTo>
                  <a:pt x="9864" y="48788"/>
                </a:lnTo>
                <a:lnTo>
                  <a:pt x="9211" y="46174"/>
                </a:lnTo>
                <a:lnTo>
                  <a:pt x="8906" y="43255"/>
                </a:lnTo>
                <a:lnTo>
                  <a:pt x="8601" y="40335"/>
                </a:lnTo>
                <a:lnTo>
                  <a:pt x="8449" y="36706"/>
                </a:lnTo>
                <a:lnTo>
                  <a:pt x="8449" y="28419"/>
                </a:lnTo>
                <a:lnTo>
                  <a:pt x="8622" y="24790"/>
                </a:lnTo>
                <a:lnTo>
                  <a:pt x="8969" y="21481"/>
                </a:lnTo>
                <a:lnTo>
                  <a:pt x="9316" y="18172"/>
                </a:lnTo>
                <a:lnTo>
                  <a:pt x="9960" y="15488"/>
                </a:lnTo>
                <a:lnTo>
                  <a:pt x="10904" y="13431"/>
                </a:lnTo>
                <a:lnTo>
                  <a:pt x="11903" y="11234"/>
                </a:lnTo>
                <a:lnTo>
                  <a:pt x="13255" y="9593"/>
                </a:lnTo>
                <a:lnTo>
                  <a:pt x="14962" y="8509"/>
                </a:lnTo>
                <a:lnTo>
                  <a:pt x="16668" y="7424"/>
                </a:lnTo>
                <a:lnTo>
                  <a:pt x="18825" y="6882"/>
                </a:lnTo>
                <a:lnTo>
                  <a:pt x="24069" y="6882"/>
                </a:lnTo>
                <a:lnTo>
                  <a:pt x="26226" y="7424"/>
                </a:lnTo>
                <a:lnTo>
                  <a:pt x="27905" y="8509"/>
                </a:lnTo>
                <a:lnTo>
                  <a:pt x="29584" y="9593"/>
                </a:lnTo>
                <a:lnTo>
                  <a:pt x="30908" y="11206"/>
                </a:lnTo>
                <a:lnTo>
                  <a:pt x="31880" y="13347"/>
                </a:lnTo>
                <a:lnTo>
                  <a:pt x="32879" y="15516"/>
                </a:lnTo>
                <a:lnTo>
                  <a:pt x="33551" y="18158"/>
                </a:lnTo>
                <a:lnTo>
                  <a:pt x="33898" y="21273"/>
                </a:lnTo>
                <a:lnTo>
                  <a:pt x="34245" y="24387"/>
                </a:lnTo>
                <a:lnTo>
                  <a:pt x="34418" y="28058"/>
                </a:lnTo>
                <a:lnTo>
                  <a:pt x="34418" y="36567"/>
                </a:lnTo>
                <a:lnTo>
                  <a:pt x="34245" y="40230"/>
                </a:lnTo>
                <a:lnTo>
                  <a:pt x="33898" y="43275"/>
                </a:lnTo>
                <a:lnTo>
                  <a:pt x="33551" y="46320"/>
                </a:lnTo>
                <a:lnTo>
                  <a:pt x="32893" y="48969"/>
                </a:lnTo>
                <a:lnTo>
                  <a:pt x="31921" y="51222"/>
                </a:lnTo>
                <a:lnTo>
                  <a:pt x="30978" y="53418"/>
                </a:lnTo>
                <a:lnTo>
                  <a:pt x="29647" y="55059"/>
                </a:lnTo>
                <a:lnTo>
                  <a:pt x="27925" y="56144"/>
                </a:lnTo>
                <a:lnTo>
                  <a:pt x="26206" y="57228"/>
                </a:lnTo>
                <a:lnTo>
                  <a:pt x="24042" y="57770"/>
                </a:lnTo>
                <a:lnTo>
                  <a:pt x="18659" y="57770"/>
                </a:lnTo>
                <a:lnTo>
                  <a:pt x="16433" y="57200"/>
                </a:lnTo>
                <a:lnTo>
                  <a:pt x="14754" y="56060"/>
                </a:lnTo>
                <a:lnTo>
                  <a:pt x="13998" y="64653"/>
                </a:lnTo>
                <a:lnTo>
                  <a:pt x="28759" y="64653"/>
                </a:lnTo>
                <a:lnTo>
                  <a:pt x="34162" y="62046"/>
                </a:lnTo>
                <a:lnTo>
                  <a:pt x="37644" y="56832"/>
                </a:lnTo>
                <a:lnTo>
                  <a:pt x="41126" y="51618"/>
                </a:lnTo>
                <a:lnTo>
                  <a:pt x="42867" y="43435"/>
                </a:lnTo>
                <a:lnTo>
                  <a:pt x="42867" y="21467"/>
                </a:lnTo>
                <a:lnTo>
                  <a:pt x="41154" y="13382"/>
                </a:lnTo>
                <a:lnTo>
                  <a:pt x="37727" y="8029"/>
                </a:lnTo>
                <a:lnTo>
                  <a:pt x="34301" y="2676"/>
                </a:lnTo>
                <a:lnTo>
                  <a:pt x="28869" y="0"/>
                </a:lnTo>
                <a:lnTo>
                  <a:pt x="14081" y="0"/>
                </a:lnTo>
                <a:lnTo>
                  <a:pt x="8671" y="2634"/>
                </a:lnTo>
                <a:lnTo>
                  <a:pt x="5202" y="7904"/>
                </a:lnTo>
                <a:lnTo>
                  <a:pt x="1734" y="13174"/>
                </a:lnTo>
                <a:lnTo>
                  <a:pt x="0" y="21328"/>
                </a:lnTo>
                <a:lnTo>
                  <a:pt x="0" y="43324"/>
                </a:lnTo>
                <a:lnTo>
                  <a:pt x="1713" y="5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42777" y="2457485"/>
            <a:ext cx="675338" cy="58408"/>
          </a:xfrm>
          <a:custGeom>
            <a:avLst/>
            <a:gdLst/>
            <a:ahLst/>
            <a:cxnLst/>
            <a:rect l="l" t="t" r="r" b="b"/>
            <a:pathLst>
              <a:path w="742872" h="66196">
                <a:moveTo>
                  <a:pt x="259781" y="48482"/>
                </a:moveTo>
                <a:lnTo>
                  <a:pt x="257644" y="38917"/>
                </a:lnTo>
                <a:lnTo>
                  <a:pt x="255487" y="40634"/>
                </a:lnTo>
                <a:lnTo>
                  <a:pt x="253975" y="42817"/>
                </a:lnTo>
                <a:lnTo>
                  <a:pt x="252463" y="45000"/>
                </a:lnTo>
                <a:lnTo>
                  <a:pt x="251707" y="47857"/>
                </a:lnTo>
                <a:lnTo>
                  <a:pt x="251707" y="55699"/>
                </a:lnTo>
                <a:lnTo>
                  <a:pt x="253164" y="59244"/>
                </a:lnTo>
                <a:lnTo>
                  <a:pt x="256077" y="62025"/>
                </a:lnTo>
                <a:lnTo>
                  <a:pt x="258990" y="64806"/>
                </a:lnTo>
                <a:lnTo>
                  <a:pt x="262541" y="66196"/>
                </a:lnTo>
                <a:lnTo>
                  <a:pt x="269006" y="66196"/>
                </a:lnTo>
                <a:lnTo>
                  <a:pt x="270990" y="65981"/>
                </a:lnTo>
                <a:lnTo>
                  <a:pt x="272682" y="65550"/>
                </a:lnTo>
                <a:lnTo>
                  <a:pt x="274375" y="65119"/>
                </a:lnTo>
                <a:lnTo>
                  <a:pt x="275873" y="64583"/>
                </a:lnTo>
                <a:lnTo>
                  <a:pt x="278287" y="63443"/>
                </a:lnTo>
                <a:lnTo>
                  <a:pt x="280611" y="61921"/>
                </a:lnTo>
                <a:lnTo>
                  <a:pt x="283420" y="59939"/>
                </a:lnTo>
                <a:lnTo>
                  <a:pt x="283420" y="64903"/>
                </a:lnTo>
                <a:lnTo>
                  <a:pt x="291203" y="64903"/>
                </a:lnTo>
                <a:lnTo>
                  <a:pt x="291203" y="30282"/>
                </a:lnTo>
                <a:lnTo>
                  <a:pt x="290745" y="27766"/>
                </a:lnTo>
                <a:lnTo>
                  <a:pt x="289829" y="25736"/>
                </a:lnTo>
                <a:lnTo>
                  <a:pt x="288914" y="23706"/>
                </a:lnTo>
                <a:lnTo>
                  <a:pt x="287582" y="22051"/>
                </a:lnTo>
                <a:lnTo>
                  <a:pt x="285834" y="20772"/>
                </a:lnTo>
                <a:lnTo>
                  <a:pt x="284058" y="19465"/>
                </a:lnTo>
                <a:lnTo>
                  <a:pt x="281956" y="18540"/>
                </a:lnTo>
                <a:lnTo>
                  <a:pt x="279529" y="17998"/>
                </a:lnTo>
                <a:lnTo>
                  <a:pt x="277101" y="17456"/>
                </a:lnTo>
                <a:lnTo>
                  <a:pt x="274250" y="17185"/>
                </a:lnTo>
                <a:lnTo>
                  <a:pt x="268174" y="17185"/>
                </a:lnTo>
                <a:lnTo>
                  <a:pt x="265330" y="17435"/>
                </a:lnTo>
                <a:lnTo>
                  <a:pt x="262444" y="17936"/>
                </a:lnTo>
                <a:lnTo>
                  <a:pt x="259559" y="18436"/>
                </a:lnTo>
                <a:lnTo>
                  <a:pt x="257353" y="18895"/>
                </a:lnTo>
                <a:lnTo>
                  <a:pt x="255827" y="19312"/>
                </a:lnTo>
                <a:lnTo>
                  <a:pt x="255827" y="27279"/>
                </a:lnTo>
                <a:lnTo>
                  <a:pt x="256243" y="27279"/>
                </a:lnTo>
                <a:lnTo>
                  <a:pt x="258935" y="26250"/>
                </a:lnTo>
                <a:lnTo>
                  <a:pt x="261543" y="25465"/>
                </a:lnTo>
                <a:lnTo>
                  <a:pt x="264068" y="24922"/>
                </a:lnTo>
                <a:lnTo>
                  <a:pt x="266592" y="24380"/>
                </a:lnTo>
                <a:lnTo>
                  <a:pt x="268881" y="24109"/>
                </a:lnTo>
                <a:lnTo>
                  <a:pt x="272627" y="24109"/>
                </a:lnTo>
                <a:lnTo>
                  <a:pt x="275804" y="24443"/>
                </a:lnTo>
                <a:lnTo>
                  <a:pt x="278689" y="25096"/>
                </a:lnTo>
                <a:lnTo>
                  <a:pt x="280965" y="26403"/>
                </a:lnTo>
                <a:lnTo>
                  <a:pt x="282484" y="28489"/>
                </a:lnTo>
                <a:lnTo>
                  <a:pt x="283420" y="31130"/>
                </a:lnTo>
                <a:lnTo>
                  <a:pt x="283420" y="34120"/>
                </a:lnTo>
                <a:lnTo>
                  <a:pt x="278870" y="34342"/>
                </a:lnTo>
                <a:lnTo>
                  <a:pt x="274611" y="34676"/>
                </a:lnTo>
                <a:lnTo>
                  <a:pt x="270643" y="35121"/>
                </a:lnTo>
                <a:lnTo>
                  <a:pt x="266676" y="35566"/>
                </a:lnTo>
                <a:lnTo>
                  <a:pt x="263277" y="36414"/>
                </a:lnTo>
                <a:lnTo>
                  <a:pt x="260474" y="46626"/>
                </a:lnTo>
                <a:lnTo>
                  <a:pt x="263249" y="43929"/>
                </a:lnTo>
                <a:lnTo>
                  <a:pt x="265066" y="42935"/>
                </a:lnTo>
                <a:lnTo>
                  <a:pt x="267314" y="42295"/>
                </a:lnTo>
                <a:lnTo>
                  <a:pt x="269200" y="41767"/>
                </a:lnTo>
                <a:lnTo>
                  <a:pt x="271760" y="41364"/>
                </a:lnTo>
                <a:lnTo>
                  <a:pt x="274992" y="41086"/>
                </a:lnTo>
                <a:lnTo>
                  <a:pt x="278225" y="40808"/>
                </a:lnTo>
                <a:lnTo>
                  <a:pt x="281034" y="40599"/>
                </a:lnTo>
                <a:lnTo>
                  <a:pt x="283420" y="40460"/>
                </a:lnTo>
                <a:lnTo>
                  <a:pt x="283420" y="53432"/>
                </a:lnTo>
                <a:lnTo>
                  <a:pt x="281478" y="54934"/>
                </a:lnTo>
                <a:lnTo>
                  <a:pt x="279369" y="56220"/>
                </a:lnTo>
                <a:lnTo>
                  <a:pt x="277094" y="57291"/>
                </a:lnTo>
                <a:lnTo>
                  <a:pt x="274819" y="58361"/>
                </a:lnTo>
                <a:lnTo>
                  <a:pt x="272308" y="58897"/>
                </a:lnTo>
                <a:lnTo>
                  <a:pt x="266259" y="58897"/>
                </a:lnTo>
                <a:lnTo>
                  <a:pt x="263804" y="58222"/>
                </a:lnTo>
                <a:lnTo>
                  <a:pt x="260585" y="55525"/>
                </a:lnTo>
                <a:lnTo>
                  <a:pt x="259781" y="53516"/>
                </a:lnTo>
                <a:lnTo>
                  <a:pt x="259781" y="48482"/>
                </a:lnTo>
                <a:close/>
              </a:path>
              <a:path w="742872" h="66196">
                <a:moveTo>
                  <a:pt x="189127" y="28197"/>
                </a:moveTo>
                <a:lnTo>
                  <a:pt x="190112" y="26563"/>
                </a:lnTo>
                <a:lnTo>
                  <a:pt x="192082" y="25465"/>
                </a:lnTo>
                <a:lnTo>
                  <a:pt x="194052" y="24366"/>
                </a:lnTo>
                <a:lnTo>
                  <a:pt x="196466" y="23817"/>
                </a:lnTo>
                <a:lnTo>
                  <a:pt x="202070" y="23817"/>
                </a:lnTo>
                <a:lnTo>
                  <a:pt x="204872" y="24324"/>
                </a:lnTo>
                <a:lnTo>
                  <a:pt x="207730" y="25339"/>
                </a:lnTo>
                <a:lnTo>
                  <a:pt x="210588" y="26354"/>
                </a:lnTo>
                <a:lnTo>
                  <a:pt x="213016" y="27599"/>
                </a:lnTo>
                <a:lnTo>
                  <a:pt x="215013" y="29073"/>
                </a:lnTo>
                <a:lnTo>
                  <a:pt x="215430" y="29073"/>
                </a:lnTo>
                <a:lnTo>
                  <a:pt x="215430" y="20689"/>
                </a:lnTo>
                <a:lnTo>
                  <a:pt x="213543" y="19715"/>
                </a:lnTo>
                <a:lnTo>
                  <a:pt x="211178" y="18888"/>
                </a:lnTo>
                <a:lnTo>
                  <a:pt x="208334" y="18207"/>
                </a:lnTo>
                <a:lnTo>
                  <a:pt x="205490" y="17525"/>
                </a:lnTo>
                <a:lnTo>
                  <a:pt x="202681" y="17185"/>
                </a:lnTo>
                <a:lnTo>
                  <a:pt x="196937" y="17185"/>
                </a:lnTo>
                <a:lnTo>
                  <a:pt x="194253" y="17567"/>
                </a:lnTo>
                <a:lnTo>
                  <a:pt x="191853" y="18332"/>
                </a:lnTo>
                <a:lnTo>
                  <a:pt x="189453" y="19097"/>
                </a:lnTo>
                <a:lnTo>
                  <a:pt x="187476" y="20132"/>
                </a:lnTo>
                <a:lnTo>
                  <a:pt x="185922" y="21439"/>
                </a:lnTo>
                <a:lnTo>
                  <a:pt x="183113" y="24290"/>
                </a:lnTo>
                <a:lnTo>
                  <a:pt x="182322" y="25986"/>
                </a:lnTo>
                <a:lnTo>
                  <a:pt x="181532" y="27682"/>
                </a:lnTo>
                <a:lnTo>
                  <a:pt x="181136" y="29490"/>
                </a:lnTo>
                <a:lnTo>
                  <a:pt x="181136" y="34467"/>
                </a:lnTo>
                <a:lnTo>
                  <a:pt x="181989" y="37046"/>
                </a:lnTo>
                <a:lnTo>
                  <a:pt x="183696" y="39146"/>
                </a:lnTo>
                <a:lnTo>
                  <a:pt x="185402" y="41245"/>
                </a:lnTo>
                <a:lnTo>
                  <a:pt x="188294" y="42837"/>
                </a:lnTo>
                <a:lnTo>
                  <a:pt x="192373" y="43922"/>
                </a:lnTo>
                <a:lnTo>
                  <a:pt x="195474" y="44673"/>
                </a:lnTo>
                <a:lnTo>
                  <a:pt x="197263" y="45006"/>
                </a:lnTo>
                <a:lnTo>
                  <a:pt x="199053" y="45340"/>
                </a:lnTo>
                <a:lnTo>
                  <a:pt x="201612" y="45882"/>
                </a:lnTo>
                <a:lnTo>
                  <a:pt x="204609" y="46550"/>
                </a:lnTo>
                <a:lnTo>
                  <a:pt x="206634" y="47356"/>
                </a:lnTo>
                <a:lnTo>
                  <a:pt x="207689" y="48302"/>
                </a:lnTo>
                <a:lnTo>
                  <a:pt x="209270" y="50638"/>
                </a:lnTo>
                <a:lnTo>
                  <a:pt x="209270" y="54864"/>
                </a:lnTo>
                <a:lnTo>
                  <a:pt x="208299" y="56616"/>
                </a:lnTo>
                <a:lnTo>
                  <a:pt x="206357" y="57729"/>
                </a:lnTo>
                <a:lnTo>
                  <a:pt x="204415" y="58841"/>
                </a:lnTo>
                <a:lnTo>
                  <a:pt x="201723" y="59397"/>
                </a:lnTo>
                <a:lnTo>
                  <a:pt x="195508" y="59397"/>
                </a:lnTo>
                <a:lnTo>
                  <a:pt x="192609" y="58848"/>
                </a:lnTo>
                <a:lnTo>
                  <a:pt x="189585" y="57749"/>
                </a:lnTo>
                <a:lnTo>
                  <a:pt x="186560" y="56651"/>
                </a:lnTo>
                <a:lnTo>
                  <a:pt x="183814" y="55170"/>
                </a:lnTo>
                <a:lnTo>
                  <a:pt x="181344" y="53307"/>
                </a:lnTo>
                <a:lnTo>
                  <a:pt x="180928" y="53307"/>
                </a:lnTo>
                <a:lnTo>
                  <a:pt x="180928" y="62108"/>
                </a:lnTo>
                <a:lnTo>
                  <a:pt x="182870" y="63082"/>
                </a:lnTo>
                <a:lnTo>
                  <a:pt x="185277" y="63978"/>
                </a:lnTo>
                <a:lnTo>
                  <a:pt x="188149" y="64799"/>
                </a:lnTo>
                <a:lnTo>
                  <a:pt x="191021" y="65619"/>
                </a:lnTo>
                <a:lnTo>
                  <a:pt x="194177" y="66029"/>
                </a:lnTo>
                <a:lnTo>
                  <a:pt x="203693" y="66029"/>
                </a:lnTo>
                <a:lnTo>
                  <a:pt x="208486" y="64667"/>
                </a:lnTo>
                <a:lnTo>
                  <a:pt x="211996" y="61941"/>
                </a:lnTo>
                <a:lnTo>
                  <a:pt x="215506" y="59216"/>
                </a:lnTo>
                <a:lnTo>
                  <a:pt x="217261" y="55726"/>
                </a:lnTo>
                <a:lnTo>
                  <a:pt x="217261" y="48079"/>
                </a:lnTo>
                <a:lnTo>
                  <a:pt x="216276" y="45354"/>
                </a:lnTo>
                <a:lnTo>
                  <a:pt x="214306" y="43296"/>
                </a:lnTo>
                <a:lnTo>
                  <a:pt x="212336" y="41266"/>
                </a:lnTo>
                <a:lnTo>
                  <a:pt x="209534" y="39834"/>
                </a:lnTo>
                <a:lnTo>
                  <a:pt x="205899" y="39000"/>
                </a:lnTo>
                <a:lnTo>
                  <a:pt x="203215" y="38416"/>
                </a:lnTo>
                <a:lnTo>
                  <a:pt x="201425" y="38082"/>
                </a:lnTo>
                <a:lnTo>
                  <a:pt x="199635" y="37749"/>
                </a:lnTo>
                <a:lnTo>
                  <a:pt x="196577" y="37081"/>
                </a:lnTo>
                <a:lnTo>
                  <a:pt x="193968" y="36469"/>
                </a:lnTo>
                <a:lnTo>
                  <a:pt x="192082" y="35677"/>
                </a:lnTo>
                <a:lnTo>
                  <a:pt x="190916" y="34704"/>
                </a:lnTo>
                <a:lnTo>
                  <a:pt x="189127" y="32284"/>
                </a:lnTo>
                <a:lnTo>
                  <a:pt x="189127" y="28197"/>
                </a:lnTo>
                <a:close/>
              </a:path>
              <a:path w="742872" h="66196">
                <a:moveTo>
                  <a:pt x="54813" y="48482"/>
                </a:moveTo>
                <a:lnTo>
                  <a:pt x="52676" y="38917"/>
                </a:lnTo>
                <a:lnTo>
                  <a:pt x="50519" y="40634"/>
                </a:lnTo>
                <a:lnTo>
                  <a:pt x="49007" y="42817"/>
                </a:lnTo>
                <a:lnTo>
                  <a:pt x="47495" y="45000"/>
                </a:lnTo>
                <a:lnTo>
                  <a:pt x="46739" y="47857"/>
                </a:lnTo>
                <a:lnTo>
                  <a:pt x="46739" y="55699"/>
                </a:lnTo>
                <a:lnTo>
                  <a:pt x="48195" y="59244"/>
                </a:lnTo>
                <a:lnTo>
                  <a:pt x="51109" y="62025"/>
                </a:lnTo>
                <a:lnTo>
                  <a:pt x="54022" y="64806"/>
                </a:lnTo>
                <a:lnTo>
                  <a:pt x="57573" y="66196"/>
                </a:lnTo>
                <a:lnTo>
                  <a:pt x="64038" y="66196"/>
                </a:lnTo>
                <a:lnTo>
                  <a:pt x="66022" y="65980"/>
                </a:lnTo>
                <a:lnTo>
                  <a:pt x="67714" y="65549"/>
                </a:lnTo>
                <a:lnTo>
                  <a:pt x="69407" y="65118"/>
                </a:lnTo>
                <a:lnTo>
                  <a:pt x="70905" y="64583"/>
                </a:lnTo>
                <a:lnTo>
                  <a:pt x="73319" y="63443"/>
                </a:lnTo>
                <a:lnTo>
                  <a:pt x="75643" y="61921"/>
                </a:lnTo>
                <a:lnTo>
                  <a:pt x="78452" y="59939"/>
                </a:lnTo>
                <a:lnTo>
                  <a:pt x="78452" y="64903"/>
                </a:lnTo>
                <a:lnTo>
                  <a:pt x="86235" y="64903"/>
                </a:lnTo>
                <a:lnTo>
                  <a:pt x="86235" y="30282"/>
                </a:lnTo>
                <a:lnTo>
                  <a:pt x="85777" y="27766"/>
                </a:lnTo>
                <a:lnTo>
                  <a:pt x="84861" y="25736"/>
                </a:lnTo>
                <a:lnTo>
                  <a:pt x="83946" y="23706"/>
                </a:lnTo>
                <a:lnTo>
                  <a:pt x="82614" y="22051"/>
                </a:lnTo>
                <a:lnTo>
                  <a:pt x="80866" y="20772"/>
                </a:lnTo>
                <a:lnTo>
                  <a:pt x="79090" y="19465"/>
                </a:lnTo>
                <a:lnTo>
                  <a:pt x="76988" y="18540"/>
                </a:lnTo>
                <a:lnTo>
                  <a:pt x="74561" y="17998"/>
                </a:lnTo>
                <a:lnTo>
                  <a:pt x="72133" y="17456"/>
                </a:lnTo>
                <a:lnTo>
                  <a:pt x="69282" y="17185"/>
                </a:lnTo>
                <a:lnTo>
                  <a:pt x="63206" y="17185"/>
                </a:lnTo>
                <a:lnTo>
                  <a:pt x="60362" y="17435"/>
                </a:lnTo>
                <a:lnTo>
                  <a:pt x="57476" y="17936"/>
                </a:lnTo>
                <a:lnTo>
                  <a:pt x="54591" y="18436"/>
                </a:lnTo>
                <a:lnTo>
                  <a:pt x="52385" y="18895"/>
                </a:lnTo>
                <a:lnTo>
                  <a:pt x="50859" y="19312"/>
                </a:lnTo>
                <a:lnTo>
                  <a:pt x="50859" y="27279"/>
                </a:lnTo>
                <a:lnTo>
                  <a:pt x="51275" y="27279"/>
                </a:lnTo>
                <a:lnTo>
                  <a:pt x="53967" y="26250"/>
                </a:lnTo>
                <a:lnTo>
                  <a:pt x="56575" y="25464"/>
                </a:lnTo>
                <a:lnTo>
                  <a:pt x="59099" y="24922"/>
                </a:lnTo>
                <a:lnTo>
                  <a:pt x="61624" y="24380"/>
                </a:lnTo>
                <a:lnTo>
                  <a:pt x="63913" y="24109"/>
                </a:lnTo>
                <a:lnTo>
                  <a:pt x="67659" y="24109"/>
                </a:lnTo>
                <a:lnTo>
                  <a:pt x="70836" y="24443"/>
                </a:lnTo>
                <a:lnTo>
                  <a:pt x="73721" y="25096"/>
                </a:lnTo>
                <a:lnTo>
                  <a:pt x="75996" y="26403"/>
                </a:lnTo>
                <a:lnTo>
                  <a:pt x="77516" y="28489"/>
                </a:lnTo>
                <a:lnTo>
                  <a:pt x="78452" y="31130"/>
                </a:lnTo>
                <a:lnTo>
                  <a:pt x="78452" y="34120"/>
                </a:lnTo>
                <a:lnTo>
                  <a:pt x="73902" y="34342"/>
                </a:lnTo>
                <a:lnTo>
                  <a:pt x="69643" y="34676"/>
                </a:lnTo>
                <a:lnTo>
                  <a:pt x="65675" y="35121"/>
                </a:lnTo>
                <a:lnTo>
                  <a:pt x="61708" y="35566"/>
                </a:lnTo>
                <a:lnTo>
                  <a:pt x="58309" y="36414"/>
                </a:lnTo>
                <a:lnTo>
                  <a:pt x="55506" y="46626"/>
                </a:lnTo>
                <a:lnTo>
                  <a:pt x="58281" y="43929"/>
                </a:lnTo>
                <a:lnTo>
                  <a:pt x="60098" y="42935"/>
                </a:lnTo>
                <a:lnTo>
                  <a:pt x="62346" y="42295"/>
                </a:lnTo>
                <a:lnTo>
                  <a:pt x="64232" y="41767"/>
                </a:lnTo>
                <a:lnTo>
                  <a:pt x="66792" y="41364"/>
                </a:lnTo>
                <a:lnTo>
                  <a:pt x="70024" y="41086"/>
                </a:lnTo>
                <a:lnTo>
                  <a:pt x="73257" y="40807"/>
                </a:lnTo>
                <a:lnTo>
                  <a:pt x="76066" y="40599"/>
                </a:lnTo>
                <a:lnTo>
                  <a:pt x="78452" y="40460"/>
                </a:lnTo>
                <a:lnTo>
                  <a:pt x="78452" y="53432"/>
                </a:lnTo>
                <a:lnTo>
                  <a:pt x="76510" y="54934"/>
                </a:lnTo>
                <a:lnTo>
                  <a:pt x="74401" y="56220"/>
                </a:lnTo>
                <a:lnTo>
                  <a:pt x="72126" y="57291"/>
                </a:lnTo>
                <a:lnTo>
                  <a:pt x="69851" y="58361"/>
                </a:lnTo>
                <a:lnTo>
                  <a:pt x="67340" y="58896"/>
                </a:lnTo>
                <a:lnTo>
                  <a:pt x="61291" y="58896"/>
                </a:lnTo>
                <a:lnTo>
                  <a:pt x="58836" y="58222"/>
                </a:lnTo>
                <a:lnTo>
                  <a:pt x="55617" y="55525"/>
                </a:lnTo>
                <a:lnTo>
                  <a:pt x="54813" y="53516"/>
                </a:lnTo>
                <a:lnTo>
                  <a:pt x="54813" y="48482"/>
                </a:lnTo>
                <a:close/>
              </a:path>
              <a:path w="742872" h="66196">
                <a:moveTo>
                  <a:pt x="29687" y="29615"/>
                </a:moveTo>
                <a:lnTo>
                  <a:pt x="27079" y="32257"/>
                </a:lnTo>
                <a:lnTo>
                  <a:pt x="25387" y="33209"/>
                </a:lnTo>
                <a:lnTo>
                  <a:pt x="23306" y="33807"/>
                </a:lnTo>
                <a:lnTo>
                  <a:pt x="24596" y="41218"/>
                </a:lnTo>
                <a:lnTo>
                  <a:pt x="27509" y="40147"/>
                </a:lnTo>
                <a:lnTo>
                  <a:pt x="30422" y="39076"/>
                </a:lnTo>
                <a:lnTo>
                  <a:pt x="32947" y="37471"/>
                </a:lnTo>
                <a:lnTo>
                  <a:pt x="35084" y="35329"/>
                </a:lnTo>
                <a:lnTo>
                  <a:pt x="36804" y="33605"/>
                </a:lnTo>
                <a:lnTo>
                  <a:pt x="38143" y="31568"/>
                </a:lnTo>
                <a:lnTo>
                  <a:pt x="39100" y="29219"/>
                </a:lnTo>
                <a:lnTo>
                  <a:pt x="40057" y="26869"/>
                </a:lnTo>
                <a:lnTo>
                  <a:pt x="40536" y="24317"/>
                </a:lnTo>
                <a:lnTo>
                  <a:pt x="40536" y="17949"/>
                </a:lnTo>
                <a:lnTo>
                  <a:pt x="39891" y="14960"/>
                </a:lnTo>
                <a:lnTo>
                  <a:pt x="38600" y="12596"/>
                </a:lnTo>
                <a:lnTo>
                  <a:pt x="37310" y="10233"/>
                </a:lnTo>
                <a:lnTo>
                  <a:pt x="35486" y="8258"/>
                </a:lnTo>
                <a:lnTo>
                  <a:pt x="33128" y="6673"/>
                </a:lnTo>
                <a:lnTo>
                  <a:pt x="31130" y="5339"/>
                </a:lnTo>
                <a:lnTo>
                  <a:pt x="28841" y="4358"/>
                </a:lnTo>
                <a:lnTo>
                  <a:pt x="26261" y="3733"/>
                </a:lnTo>
                <a:lnTo>
                  <a:pt x="23680" y="3107"/>
                </a:lnTo>
                <a:lnTo>
                  <a:pt x="20531" y="2794"/>
                </a:lnTo>
                <a:lnTo>
                  <a:pt x="0" y="2794"/>
                </a:lnTo>
                <a:lnTo>
                  <a:pt x="0" y="64903"/>
                </a:lnTo>
                <a:lnTo>
                  <a:pt x="8240" y="64903"/>
                </a:lnTo>
                <a:lnTo>
                  <a:pt x="8240" y="41753"/>
                </a:lnTo>
                <a:lnTo>
                  <a:pt x="20920" y="41753"/>
                </a:lnTo>
                <a:lnTo>
                  <a:pt x="18520" y="34704"/>
                </a:lnTo>
                <a:lnTo>
                  <a:pt x="8240" y="34704"/>
                </a:lnTo>
                <a:lnTo>
                  <a:pt x="8240" y="9885"/>
                </a:lnTo>
                <a:lnTo>
                  <a:pt x="19005" y="9885"/>
                </a:lnTo>
                <a:lnTo>
                  <a:pt x="21162" y="10073"/>
                </a:lnTo>
                <a:lnTo>
                  <a:pt x="22869" y="10448"/>
                </a:lnTo>
                <a:lnTo>
                  <a:pt x="24575" y="10824"/>
                </a:lnTo>
                <a:lnTo>
                  <a:pt x="27426" y="12304"/>
                </a:lnTo>
                <a:lnTo>
                  <a:pt x="30090" y="14599"/>
                </a:lnTo>
                <a:lnTo>
                  <a:pt x="31588" y="17769"/>
                </a:lnTo>
                <a:lnTo>
                  <a:pt x="31962" y="19632"/>
                </a:lnTo>
                <a:lnTo>
                  <a:pt x="31962" y="23608"/>
                </a:lnTo>
                <a:lnTo>
                  <a:pt x="31692" y="25263"/>
                </a:lnTo>
                <a:lnTo>
                  <a:pt x="31151" y="26737"/>
                </a:lnTo>
                <a:lnTo>
                  <a:pt x="29687" y="29615"/>
                </a:lnTo>
                <a:close/>
              </a:path>
              <a:path w="742872" h="66196">
                <a:moveTo>
                  <a:pt x="21225" y="34405"/>
                </a:moveTo>
                <a:lnTo>
                  <a:pt x="18520" y="34704"/>
                </a:lnTo>
                <a:lnTo>
                  <a:pt x="20920" y="41753"/>
                </a:lnTo>
                <a:lnTo>
                  <a:pt x="24596" y="41218"/>
                </a:lnTo>
                <a:lnTo>
                  <a:pt x="23306" y="33807"/>
                </a:lnTo>
                <a:lnTo>
                  <a:pt x="21225" y="34405"/>
                </a:lnTo>
                <a:close/>
              </a:path>
              <a:path w="742872" h="66196">
                <a:moveTo>
                  <a:pt x="55479" y="37665"/>
                </a:moveTo>
                <a:lnTo>
                  <a:pt x="52676" y="38917"/>
                </a:lnTo>
                <a:lnTo>
                  <a:pt x="54813" y="48482"/>
                </a:lnTo>
                <a:lnTo>
                  <a:pt x="55506" y="46626"/>
                </a:lnTo>
                <a:lnTo>
                  <a:pt x="58309" y="36414"/>
                </a:lnTo>
                <a:lnTo>
                  <a:pt x="55479" y="37665"/>
                </a:lnTo>
                <a:close/>
              </a:path>
              <a:path w="742872" h="66196">
                <a:moveTo>
                  <a:pt x="100845" y="18311"/>
                </a:moveTo>
                <a:lnTo>
                  <a:pt x="100845" y="64903"/>
                </a:lnTo>
                <a:lnTo>
                  <a:pt x="108669" y="64903"/>
                </a:lnTo>
                <a:lnTo>
                  <a:pt x="108669" y="31826"/>
                </a:lnTo>
                <a:lnTo>
                  <a:pt x="110750" y="30129"/>
                </a:lnTo>
                <a:lnTo>
                  <a:pt x="112914" y="28746"/>
                </a:lnTo>
                <a:lnTo>
                  <a:pt x="115161" y="27675"/>
                </a:lnTo>
                <a:lnTo>
                  <a:pt x="117409" y="26605"/>
                </a:lnTo>
                <a:lnTo>
                  <a:pt x="119739" y="26069"/>
                </a:lnTo>
                <a:lnTo>
                  <a:pt x="124948" y="26132"/>
                </a:lnTo>
                <a:lnTo>
                  <a:pt x="127140" y="26382"/>
                </a:lnTo>
                <a:lnTo>
                  <a:pt x="129853" y="26862"/>
                </a:lnTo>
                <a:lnTo>
                  <a:pt x="129853" y="18811"/>
                </a:lnTo>
                <a:lnTo>
                  <a:pt x="128632" y="18617"/>
                </a:lnTo>
                <a:lnTo>
                  <a:pt x="126495" y="18346"/>
                </a:lnTo>
                <a:lnTo>
                  <a:pt x="121681" y="18311"/>
                </a:lnTo>
                <a:lnTo>
                  <a:pt x="119261" y="18832"/>
                </a:lnTo>
                <a:lnTo>
                  <a:pt x="116888" y="19875"/>
                </a:lnTo>
                <a:lnTo>
                  <a:pt x="114516" y="20918"/>
                </a:lnTo>
                <a:lnTo>
                  <a:pt x="111776" y="22691"/>
                </a:lnTo>
                <a:lnTo>
                  <a:pt x="108669" y="25193"/>
                </a:lnTo>
                <a:lnTo>
                  <a:pt x="108669" y="18311"/>
                </a:lnTo>
                <a:lnTo>
                  <a:pt x="100845" y="18311"/>
                </a:lnTo>
                <a:close/>
              </a:path>
              <a:path w="742872" h="66196">
                <a:moveTo>
                  <a:pt x="135677" y="0"/>
                </a:moveTo>
                <a:lnTo>
                  <a:pt x="135677" y="64903"/>
                </a:lnTo>
                <a:lnTo>
                  <a:pt x="143501" y="64903"/>
                </a:lnTo>
                <a:lnTo>
                  <a:pt x="143501" y="49345"/>
                </a:lnTo>
                <a:lnTo>
                  <a:pt x="148579" y="44506"/>
                </a:lnTo>
                <a:lnTo>
                  <a:pt x="167224" y="64903"/>
                </a:lnTo>
                <a:lnTo>
                  <a:pt x="177545" y="64903"/>
                </a:lnTo>
                <a:lnTo>
                  <a:pt x="154364" y="39834"/>
                </a:lnTo>
                <a:lnTo>
                  <a:pt x="175964" y="18311"/>
                </a:lnTo>
                <a:lnTo>
                  <a:pt x="166100" y="18311"/>
                </a:lnTo>
                <a:lnTo>
                  <a:pt x="143501" y="41628"/>
                </a:lnTo>
                <a:lnTo>
                  <a:pt x="143501" y="0"/>
                </a:lnTo>
                <a:lnTo>
                  <a:pt x="135677" y="0"/>
                </a:lnTo>
                <a:close/>
              </a:path>
              <a:path w="742872" h="66196">
                <a:moveTo>
                  <a:pt x="260447" y="37665"/>
                </a:moveTo>
                <a:lnTo>
                  <a:pt x="257644" y="38917"/>
                </a:lnTo>
                <a:lnTo>
                  <a:pt x="259781" y="48482"/>
                </a:lnTo>
                <a:lnTo>
                  <a:pt x="260474" y="46626"/>
                </a:lnTo>
                <a:lnTo>
                  <a:pt x="263277" y="36414"/>
                </a:lnTo>
                <a:lnTo>
                  <a:pt x="260447" y="37665"/>
                </a:lnTo>
                <a:close/>
              </a:path>
              <a:path w="742872" h="66196">
                <a:moveTo>
                  <a:pt x="338095" y="18533"/>
                </a:moveTo>
                <a:lnTo>
                  <a:pt x="334266" y="17018"/>
                </a:lnTo>
                <a:lnTo>
                  <a:pt x="326497" y="17018"/>
                </a:lnTo>
                <a:lnTo>
                  <a:pt x="323819" y="17588"/>
                </a:lnTo>
                <a:lnTo>
                  <a:pt x="321211" y="18728"/>
                </a:lnTo>
                <a:lnTo>
                  <a:pt x="318603" y="19868"/>
                </a:lnTo>
                <a:lnTo>
                  <a:pt x="316078" y="21453"/>
                </a:lnTo>
                <a:lnTo>
                  <a:pt x="313637" y="23483"/>
                </a:lnTo>
                <a:lnTo>
                  <a:pt x="313637" y="18311"/>
                </a:lnTo>
                <a:lnTo>
                  <a:pt x="305813" y="18311"/>
                </a:lnTo>
                <a:lnTo>
                  <a:pt x="305813" y="64903"/>
                </a:lnTo>
                <a:lnTo>
                  <a:pt x="313637" y="64903"/>
                </a:lnTo>
                <a:lnTo>
                  <a:pt x="313637" y="30115"/>
                </a:lnTo>
                <a:lnTo>
                  <a:pt x="315773" y="28475"/>
                </a:lnTo>
                <a:lnTo>
                  <a:pt x="318007" y="27126"/>
                </a:lnTo>
                <a:lnTo>
                  <a:pt x="320337" y="26069"/>
                </a:lnTo>
                <a:lnTo>
                  <a:pt x="322668" y="25013"/>
                </a:lnTo>
                <a:lnTo>
                  <a:pt x="324902" y="24484"/>
                </a:lnTo>
                <a:lnTo>
                  <a:pt x="329119" y="24484"/>
                </a:lnTo>
                <a:lnTo>
                  <a:pt x="330811" y="24769"/>
                </a:lnTo>
                <a:lnTo>
                  <a:pt x="333419" y="25909"/>
                </a:lnTo>
                <a:lnTo>
                  <a:pt x="335112" y="27946"/>
                </a:lnTo>
                <a:lnTo>
                  <a:pt x="336236" y="30470"/>
                </a:lnTo>
                <a:lnTo>
                  <a:pt x="336485" y="32347"/>
                </a:lnTo>
                <a:lnTo>
                  <a:pt x="336735" y="34224"/>
                </a:lnTo>
                <a:lnTo>
                  <a:pt x="336860" y="36233"/>
                </a:lnTo>
                <a:lnTo>
                  <a:pt x="336860" y="64903"/>
                </a:lnTo>
                <a:lnTo>
                  <a:pt x="344684" y="64903"/>
                </a:lnTo>
                <a:lnTo>
                  <a:pt x="344684" y="28961"/>
                </a:lnTo>
                <a:lnTo>
                  <a:pt x="343366" y="24596"/>
                </a:lnTo>
                <a:lnTo>
                  <a:pt x="340730" y="21565"/>
                </a:lnTo>
                <a:lnTo>
                  <a:pt x="338095" y="18533"/>
                </a:lnTo>
                <a:close/>
              </a:path>
              <a:path w="742872" h="66196">
                <a:moveTo>
                  <a:pt x="371187" y="58730"/>
                </a:moveTo>
                <a:lnTo>
                  <a:pt x="368163" y="57291"/>
                </a:lnTo>
                <a:lnTo>
                  <a:pt x="366276" y="54413"/>
                </a:lnTo>
                <a:lnTo>
                  <a:pt x="367927" y="66196"/>
                </a:lnTo>
                <a:lnTo>
                  <a:pt x="376334" y="66196"/>
                </a:lnTo>
                <a:lnTo>
                  <a:pt x="378984" y="65654"/>
                </a:lnTo>
                <a:lnTo>
                  <a:pt x="381425" y="64569"/>
                </a:lnTo>
                <a:lnTo>
                  <a:pt x="383867" y="63485"/>
                </a:lnTo>
                <a:lnTo>
                  <a:pt x="386211" y="61969"/>
                </a:lnTo>
                <a:lnTo>
                  <a:pt x="388459" y="60023"/>
                </a:lnTo>
                <a:lnTo>
                  <a:pt x="388459" y="64903"/>
                </a:lnTo>
                <a:lnTo>
                  <a:pt x="396283" y="64903"/>
                </a:lnTo>
                <a:lnTo>
                  <a:pt x="396283" y="0"/>
                </a:lnTo>
                <a:lnTo>
                  <a:pt x="388459" y="0"/>
                </a:lnTo>
                <a:lnTo>
                  <a:pt x="388459" y="20188"/>
                </a:lnTo>
                <a:lnTo>
                  <a:pt x="386378" y="19104"/>
                </a:lnTo>
                <a:lnTo>
                  <a:pt x="384394" y="18304"/>
                </a:lnTo>
                <a:lnTo>
                  <a:pt x="382507" y="17790"/>
                </a:lnTo>
                <a:lnTo>
                  <a:pt x="380620" y="17275"/>
                </a:lnTo>
                <a:lnTo>
                  <a:pt x="378456" y="17018"/>
                </a:lnTo>
                <a:lnTo>
                  <a:pt x="379316" y="24192"/>
                </a:lnTo>
                <a:lnTo>
                  <a:pt x="381134" y="24373"/>
                </a:lnTo>
                <a:lnTo>
                  <a:pt x="382799" y="24735"/>
                </a:lnTo>
                <a:lnTo>
                  <a:pt x="384463" y="25096"/>
                </a:lnTo>
                <a:lnTo>
                  <a:pt x="386350" y="25750"/>
                </a:lnTo>
                <a:lnTo>
                  <a:pt x="388459" y="26695"/>
                </a:lnTo>
                <a:lnTo>
                  <a:pt x="388459" y="53432"/>
                </a:lnTo>
                <a:lnTo>
                  <a:pt x="386489" y="54990"/>
                </a:lnTo>
                <a:lnTo>
                  <a:pt x="384366" y="56262"/>
                </a:lnTo>
                <a:lnTo>
                  <a:pt x="382091" y="57249"/>
                </a:lnTo>
                <a:lnTo>
                  <a:pt x="379816" y="58236"/>
                </a:lnTo>
                <a:lnTo>
                  <a:pt x="377568" y="58730"/>
                </a:lnTo>
                <a:lnTo>
                  <a:pt x="371187" y="58730"/>
                </a:lnTo>
                <a:close/>
              </a:path>
              <a:path w="742872" h="66196">
                <a:moveTo>
                  <a:pt x="357002" y="55490"/>
                </a:moveTo>
                <a:lnTo>
                  <a:pt x="360262" y="59772"/>
                </a:lnTo>
                <a:lnTo>
                  <a:pt x="363522" y="64055"/>
                </a:lnTo>
                <a:lnTo>
                  <a:pt x="367927" y="66196"/>
                </a:lnTo>
                <a:lnTo>
                  <a:pt x="366276" y="54413"/>
                </a:lnTo>
                <a:lnTo>
                  <a:pt x="364389" y="51534"/>
                </a:lnTo>
                <a:lnTo>
                  <a:pt x="363446" y="47328"/>
                </a:lnTo>
                <a:lnTo>
                  <a:pt x="363446" y="36177"/>
                </a:lnTo>
                <a:lnTo>
                  <a:pt x="364667" y="31840"/>
                </a:lnTo>
                <a:lnTo>
                  <a:pt x="367108" y="28781"/>
                </a:lnTo>
                <a:lnTo>
                  <a:pt x="369550" y="25722"/>
                </a:lnTo>
                <a:lnTo>
                  <a:pt x="372963" y="24192"/>
                </a:lnTo>
                <a:lnTo>
                  <a:pt x="379316" y="24192"/>
                </a:lnTo>
                <a:lnTo>
                  <a:pt x="378456" y="17018"/>
                </a:lnTo>
                <a:lnTo>
                  <a:pt x="373323" y="17018"/>
                </a:lnTo>
                <a:lnTo>
                  <a:pt x="370722" y="17574"/>
                </a:lnTo>
                <a:lnTo>
                  <a:pt x="368211" y="18686"/>
                </a:lnTo>
                <a:lnTo>
                  <a:pt x="365700" y="19799"/>
                </a:lnTo>
                <a:lnTo>
                  <a:pt x="363501" y="21412"/>
                </a:lnTo>
                <a:lnTo>
                  <a:pt x="361615" y="23525"/>
                </a:lnTo>
                <a:lnTo>
                  <a:pt x="359700" y="25694"/>
                </a:lnTo>
                <a:lnTo>
                  <a:pt x="358181" y="28322"/>
                </a:lnTo>
                <a:lnTo>
                  <a:pt x="357058" y="31408"/>
                </a:lnTo>
                <a:lnTo>
                  <a:pt x="355934" y="34495"/>
                </a:lnTo>
                <a:lnTo>
                  <a:pt x="355372" y="38013"/>
                </a:lnTo>
                <a:lnTo>
                  <a:pt x="355372" y="49553"/>
                </a:lnTo>
                <a:lnTo>
                  <a:pt x="357002" y="55490"/>
                </a:lnTo>
                <a:close/>
              </a:path>
              <a:path w="742872" h="66196">
                <a:moveTo>
                  <a:pt x="480365" y="13646"/>
                </a:moveTo>
                <a:lnTo>
                  <a:pt x="479102" y="11491"/>
                </a:lnTo>
                <a:lnTo>
                  <a:pt x="477840" y="9336"/>
                </a:lnTo>
                <a:lnTo>
                  <a:pt x="476085" y="7549"/>
                </a:lnTo>
                <a:lnTo>
                  <a:pt x="473838" y="6131"/>
                </a:lnTo>
                <a:lnTo>
                  <a:pt x="471840" y="4880"/>
                </a:lnTo>
                <a:lnTo>
                  <a:pt x="469592" y="4011"/>
                </a:lnTo>
                <a:lnTo>
                  <a:pt x="467095" y="3524"/>
                </a:lnTo>
                <a:lnTo>
                  <a:pt x="467151" y="11248"/>
                </a:lnTo>
                <a:lnTo>
                  <a:pt x="469787" y="13000"/>
                </a:lnTo>
                <a:lnTo>
                  <a:pt x="471444" y="15537"/>
                </a:lnTo>
                <a:lnTo>
                  <a:pt x="472381" y="18492"/>
                </a:lnTo>
                <a:lnTo>
                  <a:pt x="472381" y="22607"/>
                </a:lnTo>
                <a:lnTo>
                  <a:pt x="472083" y="24533"/>
                </a:lnTo>
                <a:lnTo>
                  <a:pt x="471486" y="26049"/>
                </a:lnTo>
                <a:lnTo>
                  <a:pt x="472284" y="36219"/>
                </a:lnTo>
                <a:lnTo>
                  <a:pt x="475377" y="33946"/>
                </a:lnTo>
                <a:lnTo>
                  <a:pt x="477625" y="30929"/>
                </a:lnTo>
                <a:lnTo>
                  <a:pt x="479872" y="27912"/>
                </a:lnTo>
                <a:lnTo>
                  <a:pt x="480996" y="24165"/>
                </a:lnTo>
                <a:lnTo>
                  <a:pt x="480996" y="16378"/>
                </a:lnTo>
                <a:lnTo>
                  <a:pt x="480365" y="13646"/>
                </a:lnTo>
                <a:close/>
              </a:path>
              <a:path w="742872" h="66196">
                <a:moveTo>
                  <a:pt x="464598" y="3038"/>
                </a:moveTo>
                <a:lnTo>
                  <a:pt x="461477" y="2794"/>
                </a:lnTo>
                <a:lnTo>
                  <a:pt x="440376" y="2794"/>
                </a:lnTo>
                <a:lnTo>
                  <a:pt x="440376" y="64903"/>
                </a:lnTo>
                <a:lnTo>
                  <a:pt x="448617" y="64903"/>
                </a:lnTo>
                <a:lnTo>
                  <a:pt x="448617" y="40210"/>
                </a:lnTo>
                <a:lnTo>
                  <a:pt x="460228" y="40210"/>
                </a:lnTo>
                <a:lnTo>
                  <a:pt x="480954" y="64903"/>
                </a:lnTo>
                <a:lnTo>
                  <a:pt x="491650" y="64903"/>
                </a:lnTo>
                <a:lnTo>
                  <a:pt x="468344" y="37749"/>
                </a:lnTo>
                <a:lnTo>
                  <a:pt x="472284" y="36219"/>
                </a:lnTo>
                <a:lnTo>
                  <a:pt x="471486" y="26049"/>
                </a:lnTo>
                <a:lnTo>
                  <a:pt x="469967" y="28906"/>
                </a:lnTo>
                <a:lnTo>
                  <a:pt x="467359" y="31325"/>
                </a:lnTo>
                <a:lnTo>
                  <a:pt x="465708" y="32180"/>
                </a:lnTo>
                <a:lnTo>
                  <a:pt x="463766" y="32639"/>
                </a:lnTo>
                <a:lnTo>
                  <a:pt x="461824" y="33098"/>
                </a:lnTo>
                <a:lnTo>
                  <a:pt x="459549" y="33327"/>
                </a:lnTo>
                <a:lnTo>
                  <a:pt x="448617" y="33327"/>
                </a:lnTo>
                <a:lnTo>
                  <a:pt x="448617" y="9885"/>
                </a:lnTo>
                <a:lnTo>
                  <a:pt x="460534" y="9885"/>
                </a:lnTo>
                <a:lnTo>
                  <a:pt x="462462" y="10045"/>
                </a:lnTo>
                <a:lnTo>
                  <a:pt x="464099" y="10365"/>
                </a:lnTo>
                <a:lnTo>
                  <a:pt x="467151" y="11248"/>
                </a:lnTo>
                <a:lnTo>
                  <a:pt x="467095" y="3524"/>
                </a:lnTo>
                <a:lnTo>
                  <a:pt x="464598" y="3038"/>
                </a:lnTo>
                <a:close/>
              </a:path>
              <a:path w="742872" h="66196">
                <a:moveTo>
                  <a:pt x="511145" y="17018"/>
                </a:moveTo>
                <a:lnTo>
                  <a:pt x="505686" y="19256"/>
                </a:lnTo>
                <a:lnTo>
                  <a:pt x="507490" y="27196"/>
                </a:lnTo>
                <a:lnTo>
                  <a:pt x="509973" y="24721"/>
                </a:lnTo>
                <a:lnTo>
                  <a:pt x="513310" y="23483"/>
                </a:lnTo>
                <a:lnTo>
                  <a:pt x="517915" y="17018"/>
                </a:lnTo>
                <a:lnTo>
                  <a:pt x="511145" y="17018"/>
                </a:lnTo>
                <a:close/>
              </a:path>
              <a:path w="742872" h="66196">
                <a:moveTo>
                  <a:pt x="497481" y="55525"/>
                </a:moveTo>
                <a:lnTo>
                  <a:pt x="501809" y="59710"/>
                </a:lnTo>
                <a:lnTo>
                  <a:pt x="506137" y="63895"/>
                </a:lnTo>
                <a:lnTo>
                  <a:pt x="512158" y="65988"/>
                </a:lnTo>
                <a:lnTo>
                  <a:pt x="522896" y="65988"/>
                </a:lnTo>
                <a:lnTo>
                  <a:pt x="525781" y="65612"/>
                </a:lnTo>
                <a:lnTo>
                  <a:pt x="528528" y="64861"/>
                </a:lnTo>
                <a:lnTo>
                  <a:pt x="531275" y="64110"/>
                </a:lnTo>
                <a:lnTo>
                  <a:pt x="533966" y="63179"/>
                </a:lnTo>
                <a:lnTo>
                  <a:pt x="536602" y="62067"/>
                </a:lnTo>
                <a:lnTo>
                  <a:pt x="536602" y="53516"/>
                </a:lnTo>
                <a:lnTo>
                  <a:pt x="534826" y="54739"/>
                </a:lnTo>
                <a:lnTo>
                  <a:pt x="532544" y="55984"/>
                </a:lnTo>
                <a:lnTo>
                  <a:pt x="529339" y="57249"/>
                </a:lnTo>
                <a:lnTo>
                  <a:pt x="526135" y="58514"/>
                </a:lnTo>
                <a:lnTo>
                  <a:pt x="522951" y="59147"/>
                </a:lnTo>
                <a:lnTo>
                  <a:pt x="517402" y="59147"/>
                </a:lnTo>
                <a:lnTo>
                  <a:pt x="515217" y="58813"/>
                </a:lnTo>
                <a:lnTo>
                  <a:pt x="513233" y="58146"/>
                </a:lnTo>
                <a:lnTo>
                  <a:pt x="511249" y="57478"/>
                </a:lnTo>
                <a:lnTo>
                  <a:pt x="509536" y="56477"/>
                </a:lnTo>
                <a:lnTo>
                  <a:pt x="506595" y="53780"/>
                </a:lnTo>
                <a:lnTo>
                  <a:pt x="505416" y="52035"/>
                </a:lnTo>
                <a:lnTo>
                  <a:pt x="504556" y="49908"/>
                </a:lnTo>
                <a:lnTo>
                  <a:pt x="503696" y="47780"/>
                </a:lnTo>
                <a:lnTo>
                  <a:pt x="503266" y="45285"/>
                </a:lnTo>
                <a:lnTo>
                  <a:pt x="503266" y="42420"/>
                </a:lnTo>
                <a:lnTo>
                  <a:pt x="537517" y="42420"/>
                </a:lnTo>
                <a:lnTo>
                  <a:pt x="537517" y="31408"/>
                </a:lnTo>
                <a:lnTo>
                  <a:pt x="535818" y="26195"/>
                </a:lnTo>
                <a:lnTo>
                  <a:pt x="532419" y="22524"/>
                </a:lnTo>
                <a:lnTo>
                  <a:pt x="529020" y="18853"/>
                </a:lnTo>
                <a:lnTo>
                  <a:pt x="524186" y="17018"/>
                </a:lnTo>
                <a:lnTo>
                  <a:pt x="517915" y="17018"/>
                </a:lnTo>
                <a:lnTo>
                  <a:pt x="513310" y="23483"/>
                </a:lnTo>
                <a:lnTo>
                  <a:pt x="521661" y="23483"/>
                </a:lnTo>
                <a:lnTo>
                  <a:pt x="524761" y="24609"/>
                </a:lnTo>
                <a:lnTo>
                  <a:pt x="526801" y="26862"/>
                </a:lnTo>
                <a:lnTo>
                  <a:pt x="528840" y="29114"/>
                </a:lnTo>
                <a:lnTo>
                  <a:pt x="529874" y="32298"/>
                </a:lnTo>
                <a:lnTo>
                  <a:pt x="529901" y="36414"/>
                </a:lnTo>
                <a:lnTo>
                  <a:pt x="503266" y="36414"/>
                </a:lnTo>
                <a:lnTo>
                  <a:pt x="503599" y="32743"/>
                </a:lnTo>
                <a:lnTo>
                  <a:pt x="505007" y="29671"/>
                </a:lnTo>
                <a:lnTo>
                  <a:pt x="507490" y="27196"/>
                </a:lnTo>
                <a:lnTo>
                  <a:pt x="505686" y="19256"/>
                </a:lnTo>
                <a:lnTo>
                  <a:pt x="501538" y="23734"/>
                </a:lnTo>
                <a:lnTo>
                  <a:pt x="497391" y="28211"/>
                </a:lnTo>
                <a:lnTo>
                  <a:pt x="495317" y="34259"/>
                </a:lnTo>
                <a:lnTo>
                  <a:pt x="495317" y="49581"/>
                </a:lnTo>
                <a:lnTo>
                  <a:pt x="497481" y="55525"/>
                </a:lnTo>
                <a:close/>
              </a:path>
              <a:path w="742872" h="66196">
                <a:moveTo>
                  <a:pt x="600280" y="54913"/>
                </a:moveTo>
                <a:lnTo>
                  <a:pt x="597921" y="51896"/>
                </a:lnTo>
                <a:lnTo>
                  <a:pt x="598345" y="63999"/>
                </a:lnTo>
                <a:lnTo>
                  <a:pt x="603568" y="66196"/>
                </a:lnTo>
                <a:lnTo>
                  <a:pt x="602638" y="57930"/>
                </a:lnTo>
                <a:lnTo>
                  <a:pt x="600280" y="54913"/>
                </a:lnTo>
                <a:close/>
              </a:path>
              <a:path w="742872" h="66196">
                <a:moveTo>
                  <a:pt x="588668" y="41628"/>
                </a:moveTo>
                <a:lnTo>
                  <a:pt x="588668" y="49219"/>
                </a:lnTo>
                <a:lnTo>
                  <a:pt x="590604" y="55212"/>
                </a:lnTo>
                <a:lnTo>
                  <a:pt x="594474" y="59606"/>
                </a:lnTo>
                <a:lnTo>
                  <a:pt x="598345" y="63999"/>
                </a:lnTo>
                <a:lnTo>
                  <a:pt x="597921" y="51896"/>
                </a:lnTo>
                <a:lnTo>
                  <a:pt x="596742" y="47468"/>
                </a:lnTo>
                <a:lnTo>
                  <a:pt x="596742" y="35594"/>
                </a:lnTo>
                <a:lnTo>
                  <a:pt x="597915" y="31110"/>
                </a:lnTo>
                <a:lnTo>
                  <a:pt x="600259" y="28176"/>
                </a:lnTo>
                <a:lnTo>
                  <a:pt x="602603" y="25242"/>
                </a:lnTo>
                <a:lnTo>
                  <a:pt x="605898" y="23775"/>
                </a:lnTo>
                <a:lnTo>
                  <a:pt x="614333" y="23775"/>
                </a:lnTo>
                <a:lnTo>
                  <a:pt x="617607" y="25242"/>
                </a:lnTo>
                <a:lnTo>
                  <a:pt x="619965" y="28176"/>
                </a:lnTo>
                <a:lnTo>
                  <a:pt x="622324" y="31110"/>
                </a:lnTo>
                <a:lnTo>
                  <a:pt x="623503" y="35594"/>
                </a:lnTo>
                <a:lnTo>
                  <a:pt x="623503" y="47523"/>
                </a:lnTo>
                <a:lnTo>
                  <a:pt x="622317" y="51965"/>
                </a:lnTo>
                <a:lnTo>
                  <a:pt x="619944" y="54955"/>
                </a:lnTo>
                <a:lnTo>
                  <a:pt x="617572" y="57944"/>
                </a:lnTo>
                <a:lnTo>
                  <a:pt x="614305" y="59439"/>
                </a:lnTo>
                <a:lnTo>
                  <a:pt x="605926" y="59439"/>
                </a:lnTo>
                <a:lnTo>
                  <a:pt x="602638" y="57930"/>
                </a:lnTo>
                <a:lnTo>
                  <a:pt x="603568" y="66196"/>
                </a:lnTo>
                <a:lnTo>
                  <a:pt x="616664" y="66196"/>
                </a:lnTo>
                <a:lnTo>
                  <a:pt x="621866" y="63999"/>
                </a:lnTo>
                <a:lnTo>
                  <a:pt x="625750" y="59606"/>
                </a:lnTo>
                <a:lnTo>
                  <a:pt x="629635" y="55212"/>
                </a:lnTo>
                <a:lnTo>
                  <a:pt x="631577" y="49219"/>
                </a:lnTo>
                <a:lnTo>
                  <a:pt x="631577" y="34036"/>
                </a:lnTo>
                <a:lnTo>
                  <a:pt x="629635" y="28037"/>
                </a:lnTo>
                <a:lnTo>
                  <a:pt x="625750" y="23629"/>
                </a:lnTo>
                <a:lnTo>
                  <a:pt x="621866" y="19222"/>
                </a:lnTo>
                <a:lnTo>
                  <a:pt x="616664" y="17018"/>
                </a:lnTo>
                <a:lnTo>
                  <a:pt x="603568" y="17018"/>
                </a:lnTo>
                <a:lnTo>
                  <a:pt x="598345" y="19222"/>
                </a:lnTo>
                <a:lnTo>
                  <a:pt x="594474" y="23629"/>
                </a:lnTo>
                <a:lnTo>
                  <a:pt x="590604" y="28037"/>
                </a:lnTo>
                <a:lnTo>
                  <a:pt x="588668" y="34036"/>
                </a:lnTo>
                <a:lnTo>
                  <a:pt x="588668" y="41628"/>
                </a:lnTo>
                <a:close/>
              </a:path>
              <a:path w="742872" h="66196">
                <a:moveTo>
                  <a:pt x="642691" y="18311"/>
                </a:moveTo>
                <a:lnTo>
                  <a:pt x="642691" y="64903"/>
                </a:lnTo>
                <a:lnTo>
                  <a:pt x="650515" y="64903"/>
                </a:lnTo>
                <a:lnTo>
                  <a:pt x="650515" y="31826"/>
                </a:lnTo>
                <a:lnTo>
                  <a:pt x="652596" y="30129"/>
                </a:lnTo>
                <a:lnTo>
                  <a:pt x="654760" y="28746"/>
                </a:lnTo>
                <a:lnTo>
                  <a:pt x="657008" y="27675"/>
                </a:lnTo>
                <a:lnTo>
                  <a:pt x="659255" y="26605"/>
                </a:lnTo>
                <a:lnTo>
                  <a:pt x="661586" y="26069"/>
                </a:lnTo>
                <a:lnTo>
                  <a:pt x="666795" y="26132"/>
                </a:lnTo>
                <a:lnTo>
                  <a:pt x="668987" y="26382"/>
                </a:lnTo>
                <a:lnTo>
                  <a:pt x="671699" y="26862"/>
                </a:lnTo>
                <a:lnTo>
                  <a:pt x="671699" y="18812"/>
                </a:lnTo>
                <a:lnTo>
                  <a:pt x="670478" y="18617"/>
                </a:lnTo>
                <a:lnTo>
                  <a:pt x="668342" y="18346"/>
                </a:lnTo>
                <a:lnTo>
                  <a:pt x="663528" y="18311"/>
                </a:lnTo>
                <a:lnTo>
                  <a:pt x="661107" y="18832"/>
                </a:lnTo>
                <a:lnTo>
                  <a:pt x="658735" y="19875"/>
                </a:lnTo>
                <a:lnTo>
                  <a:pt x="656362" y="20918"/>
                </a:lnTo>
                <a:lnTo>
                  <a:pt x="653623" y="22691"/>
                </a:lnTo>
                <a:lnTo>
                  <a:pt x="650515" y="25193"/>
                </a:lnTo>
                <a:lnTo>
                  <a:pt x="650515" y="18311"/>
                </a:lnTo>
                <a:lnTo>
                  <a:pt x="642691" y="18311"/>
                </a:lnTo>
                <a:close/>
              </a:path>
              <a:path w="742872" h="66196">
                <a:moveTo>
                  <a:pt x="685181" y="18311"/>
                </a:moveTo>
                <a:lnTo>
                  <a:pt x="685181" y="4922"/>
                </a:lnTo>
                <a:lnTo>
                  <a:pt x="677357" y="4922"/>
                </a:lnTo>
                <a:lnTo>
                  <a:pt x="677357" y="18311"/>
                </a:lnTo>
                <a:lnTo>
                  <a:pt x="672071" y="18311"/>
                </a:lnTo>
                <a:lnTo>
                  <a:pt x="672071" y="24901"/>
                </a:lnTo>
                <a:lnTo>
                  <a:pt x="677357" y="24901"/>
                </a:lnTo>
                <a:lnTo>
                  <a:pt x="677357" y="55323"/>
                </a:lnTo>
                <a:lnTo>
                  <a:pt x="678592" y="59425"/>
                </a:lnTo>
                <a:lnTo>
                  <a:pt x="681061" y="61983"/>
                </a:lnTo>
                <a:lnTo>
                  <a:pt x="683530" y="64542"/>
                </a:lnTo>
                <a:lnTo>
                  <a:pt x="687137" y="65821"/>
                </a:lnTo>
                <a:lnTo>
                  <a:pt x="691882" y="65821"/>
                </a:lnTo>
                <a:lnTo>
                  <a:pt x="694788" y="65696"/>
                </a:lnTo>
                <a:lnTo>
                  <a:pt x="696522" y="65445"/>
                </a:lnTo>
                <a:lnTo>
                  <a:pt x="698256" y="65195"/>
                </a:lnTo>
                <a:lnTo>
                  <a:pt x="701329" y="64486"/>
                </a:lnTo>
                <a:lnTo>
                  <a:pt x="701329" y="57437"/>
                </a:lnTo>
                <a:lnTo>
                  <a:pt x="699304" y="58000"/>
                </a:lnTo>
                <a:lnTo>
                  <a:pt x="696529" y="58751"/>
                </a:lnTo>
                <a:lnTo>
                  <a:pt x="693921" y="58938"/>
                </a:lnTo>
                <a:lnTo>
                  <a:pt x="691729" y="58938"/>
                </a:lnTo>
                <a:lnTo>
                  <a:pt x="690099" y="58681"/>
                </a:lnTo>
                <a:lnTo>
                  <a:pt x="687963" y="57652"/>
                </a:lnTo>
                <a:lnTo>
                  <a:pt x="686513" y="55726"/>
                </a:lnTo>
                <a:lnTo>
                  <a:pt x="685459" y="53245"/>
                </a:lnTo>
                <a:lnTo>
                  <a:pt x="685237" y="50492"/>
                </a:lnTo>
                <a:lnTo>
                  <a:pt x="685181" y="24901"/>
                </a:lnTo>
                <a:lnTo>
                  <a:pt x="701329" y="24901"/>
                </a:lnTo>
                <a:lnTo>
                  <a:pt x="701329" y="18311"/>
                </a:lnTo>
                <a:lnTo>
                  <a:pt x="685181" y="18311"/>
                </a:lnTo>
                <a:close/>
              </a:path>
              <a:path w="742872" h="66196">
                <a:moveTo>
                  <a:pt x="714738" y="28197"/>
                </a:moveTo>
                <a:lnTo>
                  <a:pt x="715723" y="26563"/>
                </a:lnTo>
                <a:lnTo>
                  <a:pt x="717693" y="25465"/>
                </a:lnTo>
                <a:lnTo>
                  <a:pt x="719663" y="24366"/>
                </a:lnTo>
                <a:lnTo>
                  <a:pt x="722077" y="23817"/>
                </a:lnTo>
                <a:lnTo>
                  <a:pt x="727681" y="23817"/>
                </a:lnTo>
                <a:lnTo>
                  <a:pt x="730484" y="24324"/>
                </a:lnTo>
                <a:lnTo>
                  <a:pt x="733341" y="25339"/>
                </a:lnTo>
                <a:lnTo>
                  <a:pt x="736199" y="26354"/>
                </a:lnTo>
                <a:lnTo>
                  <a:pt x="738627" y="27599"/>
                </a:lnTo>
                <a:lnTo>
                  <a:pt x="740625" y="29073"/>
                </a:lnTo>
                <a:lnTo>
                  <a:pt x="741041" y="29073"/>
                </a:lnTo>
                <a:lnTo>
                  <a:pt x="741041" y="20689"/>
                </a:lnTo>
                <a:lnTo>
                  <a:pt x="739154" y="19715"/>
                </a:lnTo>
                <a:lnTo>
                  <a:pt x="736789" y="18888"/>
                </a:lnTo>
                <a:lnTo>
                  <a:pt x="733945" y="18207"/>
                </a:lnTo>
                <a:lnTo>
                  <a:pt x="731101" y="17525"/>
                </a:lnTo>
                <a:lnTo>
                  <a:pt x="728292" y="17185"/>
                </a:lnTo>
                <a:lnTo>
                  <a:pt x="722548" y="17185"/>
                </a:lnTo>
                <a:lnTo>
                  <a:pt x="719864" y="17567"/>
                </a:lnTo>
                <a:lnTo>
                  <a:pt x="717464" y="18332"/>
                </a:lnTo>
                <a:lnTo>
                  <a:pt x="715064" y="19097"/>
                </a:lnTo>
                <a:lnTo>
                  <a:pt x="713087" y="20132"/>
                </a:lnTo>
                <a:lnTo>
                  <a:pt x="711533" y="21439"/>
                </a:lnTo>
                <a:lnTo>
                  <a:pt x="708724" y="24290"/>
                </a:lnTo>
                <a:lnTo>
                  <a:pt x="707933" y="25986"/>
                </a:lnTo>
                <a:lnTo>
                  <a:pt x="707143" y="27682"/>
                </a:lnTo>
                <a:lnTo>
                  <a:pt x="706747" y="29490"/>
                </a:lnTo>
                <a:lnTo>
                  <a:pt x="706747" y="34467"/>
                </a:lnTo>
                <a:lnTo>
                  <a:pt x="707601" y="37047"/>
                </a:lnTo>
                <a:lnTo>
                  <a:pt x="709307" y="39146"/>
                </a:lnTo>
                <a:lnTo>
                  <a:pt x="711013" y="41246"/>
                </a:lnTo>
                <a:lnTo>
                  <a:pt x="713906" y="42838"/>
                </a:lnTo>
                <a:lnTo>
                  <a:pt x="717984" y="43922"/>
                </a:lnTo>
                <a:lnTo>
                  <a:pt x="721085" y="44673"/>
                </a:lnTo>
                <a:lnTo>
                  <a:pt x="722874" y="45007"/>
                </a:lnTo>
                <a:lnTo>
                  <a:pt x="724664" y="45340"/>
                </a:lnTo>
                <a:lnTo>
                  <a:pt x="727224" y="45882"/>
                </a:lnTo>
                <a:lnTo>
                  <a:pt x="730220" y="46550"/>
                </a:lnTo>
                <a:lnTo>
                  <a:pt x="732245" y="47356"/>
                </a:lnTo>
                <a:lnTo>
                  <a:pt x="733300" y="48302"/>
                </a:lnTo>
                <a:lnTo>
                  <a:pt x="734881" y="50638"/>
                </a:lnTo>
                <a:lnTo>
                  <a:pt x="734881" y="54864"/>
                </a:lnTo>
                <a:lnTo>
                  <a:pt x="733910" y="56616"/>
                </a:lnTo>
                <a:lnTo>
                  <a:pt x="731968" y="57729"/>
                </a:lnTo>
                <a:lnTo>
                  <a:pt x="730026" y="58841"/>
                </a:lnTo>
                <a:lnTo>
                  <a:pt x="727335" y="59397"/>
                </a:lnTo>
                <a:lnTo>
                  <a:pt x="721119" y="59397"/>
                </a:lnTo>
                <a:lnTo>
                  <a:pt x="718220" y="58848"/>
                </a:lnTo>
                <a:lnTo>
                  <a:pt x="715196" y="57749"/>
                </a:lnTo>
                <a:lnTo>
                  <a:pt x="712172" y="56651"/>
                </a:lnTo>
                <a:lnTo>
                  <a:pt x="709425" y="55170"/>
                </a:lnTo>
                <a:lnTo>
                  <a:pt x="706955" y="53307"/>
                </a:lnTo>
                <a:lnTo>
                  <a:pt x="706539" y="53307"/>
                </a:lnTo>
                <a:lnTo>
                  <a:pt x="706539" y="62108"/>
                </a:lnTo>
                <a:lnTo>
                  <a:pt x="708481" y="63082"/>
                </a:lnTo>
                <a:lnTo>
                  <a:pt x="710888" y="63978"/>
                </a:lnTo>
                <a:lnTo>
                  <a:pt x="713760" y="64799"/>
                </a:lnTo>
                <a:lnTo>
                  <a:pt x="716632" y="65619"/>
                </a:lnTo>
                <a:lnTo>
                  <a:pt x="719788" y="66029"/>
                </a:lnTo>
                <a:lnTo>
                  <a:pt x="729304" y="66029"/>
                </a:lnTo>
                <a:lnTo>
                  <a:pt x="734097" y="64667"/>
                </a:lnTo>
                <a:lnTo>
                  <a:pt x="737607" y="61942"/>
                </a:lnTo>
                <a:lnTo>
                  <a:pt x="741117" y="59216"/>
                </a:lnTo>
                <a:lnTo>
                  <a:pt x="742872" y="55727"/>
                </a:lnTo>
                <a:lnTo>
                  <a:pt x="742872" y="48079"/>
                </a:lnTo>
                <a:lnTo>
                  <a:pt x="741887" y="45354"/>
                </a:lnTo>
                <a:lnTo>
                  <a:pt x="739917" y="43296"/>
                </a:lnTo>
                <a:lnTo>
                  <a:pt x="737947" y="41266"/>
                </a:lnTo>
                <a:lnTo>
                  <a:pt x="735145" y="39834"/>
                </a:lnTo>
                <a:lnTo>
                  <a:pt x="731510" y="39000"/>
                </a:lnTo>
                <a:lnTo>
                  <a:pt x="728826" y="38416"/>
                </a:lnTo>
                <a:lnTo>
                  <a:pt x="727036" y="38082"/>
                </a:lnTo>
                <a:lnTo>
                  <a:pt x="725247" y="37749"/>
                </a:lnTo>
                <a:lnTo>
                  <a:pt x="722188" y="37081"/>
                </a:lnTo>
                <a:lnTo>
                  <a:pt x="719580" y="36470"/>
                </a:lnTo>
                <a:lnTo>
                  <a:pt x="717693" y="35677"/>
                </a:lnTo>
                <a:lnTo>
                  <a:pt x="716528" y="34704"/>
                </a:lnTo>
                <a:lnTo>
                  <a:pt x="714738" y="32284"/>
                </a:lnTo>
                <a:lnTo>
                  <a:pt x="714738" y="28197"/>
                </a:lnTo>
                <a:close/>
              </a:path>
              <a:path w="742872" h="66196">
                <a:moveTo>
                  <a:pt x="554416" y="28197"/>
                </a:moveTo>
                <a:lnTo>
                  <a:pt x="555401" y="26563"/>
                </a:lnTo>
                <a:lnTo>
                  <a:pt x="557371" y="25465"/>
                </a:lnTo>
                <a:lnTo>
                  <a:pt x="559341" y="24366"/>
                </a:lnTo>
                <a:lnTo>
                  <a:pt x="561755" y="23817"/>
                </a:lnTo>
                <a:lnTo>
                  <a:pt x="567360" y="23817"/>
                </a:lnTo>
                <a:lnTo>
                  <a:pt x="570162" y="24324"/>
                </a:lnTo>
                <a:lnTo>
                  <a:pt x="573020" y="25339"/>
                </a:lnTo>
                <a:lnTo>
                  <a:pt x="575878" y="26354"/>
                </a:lnTo>
                <a:lnTo>
                  <a:pt x="578305" y="27599"/>
                </a:lnTo>
                <a:lnTo>
                  <a:pt x="580303" y="29073"/>
                </a:lnTo>
                <a:lnTo>
                  <a:pt x="580719" y="29073"/>
                </a:lnTo>
                <a:lnTo>
                  <a:pt x="580719" y="20689"/>
                </a:lnTo>
                <a:lnTo>
                  <a:pt x="578833" y="19715"/>
                </a:lnTo>
                <a:lnTo>
                  <a:pt x="576467" y="18888"/>
                </a:lnTo>
                <a:lnTo>
                  <a:pt x="573623" y="18207"/>
                </a:lnTo>
                <a:lnTo>
                  <a:pt x="570779" y="17525"/>
                </a:lnTo>
                <a:lnTo>
                  <a:pt x="567970" y="17185"/>
                </a:lnTo>
                <a:lnTo>
                  <a:pt x="562227" y="17185"/>
                </a:lnTo>
                <a:lnTo>
                  <a:pt x="559542" y="17567"/>
                </a:lnTo>
                <a:lnTo>
                  <a:pt x="557143" y="18332"/>
                </a:lnTo>
                <a:lnTo>
                  <a:pt x="554742" y="19097"/>
                </a:lnTo>
                <a:lnTo>
                  <a:pt x="552766" y="20132"/>
                </a:lnTo>
                <a:lnTo>
                  <a:pt x="551212" y="21439"/>
                </a:lnTo>
                <a:lnTo>
                  <a:pt x="548403" y="24290"/>
                </a:lnTo>
                <a:lnTo>
                  <a:pt x="547612" y="25986"/>
                </a:lnTo>
                <a:lnTo>
                  <a:pt x="546821" y="27682"/>
                </a:lnTo>
                <a:lnTo>
                  <a:pt x="546426" y="29490"/>
                </a:lnTo>
                <a:lnTo>
                  <a:pt x="546426" y="34467"/>
                </a:lnTo>
                <a:lnTo>
                  <a:pt x="547279" y="37047"/>
                </a:lnTo>
                <a:lnTo>
                  <a:pt x="548985" y="39146"/>
                </a:lnTo>
                <a:lnTo>
                  <a:pt x="550692" y="41246"/>
                </a:lnTo>
                <a:lnTo>
                  <a:pt x="553584" y="42838"/>
                </a:lnTo>
                <a:lnTo>
                  <a:pt x="557663" y="43922"/>
                </a:lnTo>
                <a:lnTo>
                  <a:pt x="560763" y="44673"/>
                </a:lnTo>
                <a:lnTo>
                  <a:pt x="562553" y="45007"/>
                </a:lnTo>
                <a:lnTo>
                  <a:pt x="564342" y="45340"/>
                </a:lnTo>
                <a:lnTo>
                  <a:pt x="566902" y="45882"/>
                </a:lnTo>
                <a:lnTo>
                  <a:pt x="569899" y="46550"/>
                </a:lnTo>
                <a:lnTo>
                  <a:pt x="571924" y="47356"/>
                </a:lnTo>
                <a:lnTo>
                  <a:pt x="572978" y="48302"/>
                </a:lnTo>
                <a:lnTo>
                  <a:pt x="574560" y="50638"/>
                </a:lnTo>
                <a:lnTo>
                  <a:pt x="574560" y="54864"/>
                </a:lnTo>
                <a:lnTo>
                  <a:pt x="573589" y="56616"/>
                </a:lnTo>
                <a:lnTo>
                  <a:pt x="571646" y="57729"/>
                </a:lnTo>
                <a:lnTo>
                  <a:pt x="569704" y="58841"/>
                </a:lnTo>
                <a:lnTo>
                  <a:pt x="567013" y="59397"/>
                </a:lnTo>
                <a:lnTo>
                  <a:pt x="560798" y="59397"/>
                </a:lnTo>
                <a:lnTo>
                  <a:pt x="557899" y="58848"/>
                </a:lnTo>
                <a:lnTo>
                  <a:pt x="554874" y="57749"/>
                </a:lnTo>
                <a:lnTo>
                  <a:pt x="551850" y="56651"/>
                </a:lnTo>
                <a:lnTo>
                  <a:pt x="549103" y="55170"/>
                </a:lnTo>
                <a:lnTo>
                  <a:pt x="546634" y="53307"/>
                </a:lnTo>
                <a:lnTo>
                  <a:pt x="546218" y="53307"/>
                </a:lnTo>
                <a:lnTo>
                  <a:pt x="546218" y="62108"/>
                </a:lnTo>
                <a:lnTo>
                  <a:pt x="548160" y="63082"/>
                </a:lnTo>
                <a:lnTo>
                  <a:pt x="550567" y="63978"/>
                </a:lnTo>
                <a:lnTo>
                  <a:pt x="553439" y="64799"/>
                </a:lnTo>
                <a:lnTo>
                  <a:pt x="556310" y="65619"/>
                </a:lnTo>
                <a:lnTo>
                  <a:pt x="559466" y="66029"/>
                </a:lnTo>
                <a:lnTo>
                  <a:pt x="568983" y="66029"/>
                </a:lnTo>
                <a:lnTo>
                  <a:pt x="573776" y="64667"/>
                </a:lnTo>
                <a:lnTo>
                  <a:pt x="577286" y="61942"/>
                </a:lnTo>
                <a:lnTo>
                  <a:pt x="580796" y="59216"/>
                </a:lnTo>
                <a:lnTo>
                  <a:pt x="582550" y="55726"/>
                </a:lnTo>
                <a:lnTo>
                  <a:pt x="582550" y="48079"/>
                </a:lnTo>
                <a:lnTo>
                  <a:pt x="581565" y="45354"/>
                </a:lnTo>
                <a:lnTo>
                  <a:pt x="579596" y="43296"/>
                </a:lnTo>
                <a:lnTo>
                  <a:pt x="577626" y="41266"/>
                </a:lnTo>
                <a:lnTo>
                  <a:pt x="574823" y="39834"/>
                </a:lnTo>
                <a:lnTo>
                  <a:pt x="571189" y="39000"/>
                </a:lnTo>
                <a:lnTo>
                  <a:pt x="568504" y="38416"/>
                </a:lnTo>
                <a:lnTo>
                  <a:pt x="566715" y="38082"/>
                </a:lnTo>
                <a:lnTo>
                  <a:pt x="564925" y="37749"/>
                </a:lnTo>
                <a:lnTo>
                  <a:pt x="561866" y="37081"/>
                </a:lnTo>
                <a:lnTo>
                  <a:pt x="559258" y="36470"/>
                </a:lnTo>
                <a:lnTo>
                  <a:pt x="557371" y="35677"/>
                </a:lnTo>
                <a:lnTo>
                  <a:pt x="556206" y="34704"/>
                </a:lnTo>
                <a:lnTo>
                  <a:pt x="554416" y="32284"/>
                </a:lnTo>
                <a:lnTo>
                  <a:pt x="554416" y="28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783487" y="2457117"/>
            <a:ext cx="1321240" cy="72799"/>
          </a:xfrm>
          <a:custGeom>
            <a:avLst/>
            <a:gdLst/>
            <a:ahLst/>
            <a:cxnLst/>
            <a:rect l="l" t="t" r="r" b="b"/>
            <a:pathLst>
              <a:path w="1453364" h="82505">
                <a:moveTo>
                  <a:pt x="1172379" y="18951"/>
                </a:moveTo>
                <a:lnTo>
                  <a:pt x="1168550" y="17435"/>
                </a:lnTo>
                <a:lnTo>
                  <a:pt x="1160781" y="17435"/>
                </a:lnTo>
                <a:lnTo>
                  <a:pt x="1158104" y="18005"/>
                </a:lnTo>
                <a:lnTo>
                  <a:pt x="1155495" y="19145"/>
                </a:lnTo>
                <a:lnTo>
                  <a:pt x="1152887" y="20285"/>
                </a:lnTo>
                <a:lnTo>
                  <a:pt x="1150363" y="21870"/>
                </a:lnTo>
                <a:lnTo>
                  <a:pt x="1147921" y="23900"/>
                </a:lnTo>
                <a:lnTo>
                  <a:pt x="1147921" y="18728"/>
                </a:lnTo>
                <a:lnTo>
                  <a:pt x="1140097" y="18728"/>
                </a:lnTo>
                <a:lnTo>
                  <a:pt x="1140097" y="65320"/>
                </a:lnTo>
                <a:lnTo>
                  <a:pt x="1147921" y="65320"/>
                </a:lnTo>
                <a:lnTo>
                  <a:pt x="1147921" y="30532"/>
                </a:lnTo>
                <a:lnTo>
                  <a:pt x="1150057" y="28892"/>
                </a:lnTo>
                <a:lnTo>
                  <a:pt x="1152291" y="27543"/>
                </a:lnTo>
                <a:lnTo>
                  <a:pt x="1154621" y="26486"/>
                </a:lnTo>
                <a:lnTo>
                  <a:pt x="1156952" y="25430"/>
                </a:lnTo>
                <a:lnTo>
                  <a:pt x="1159186" y="24901"/>
                </a:lnTo>
                <a:lnTo>
                  <a:pt x="1163403" y="24901"/>
                </a:lnTo>
                <a:lnTo>
                  <a:pt x="1165095" y="25186"/>
                </a:lnTo>
                <a:lnTo>
                  <a:pt x="1167704" y="26327"/>
                </a:lnTo>
                <a:lnTo>
                  <a:pt x="1169396" y="28364"/>
                </a:lnTo>
                <a:lnTo>
                  <a:pt x="1170520" y="30887"/>
                </a:lnTo>
                <a:lnTo>
                  <a:pt x="1170769" y="32764"/>
                </a:lnTo>
                <a:lnTo>
                  <a:pt x="1171019" y="34641"/>
                </a:lnTo>
                <a:lnTo>
                  <a:pt x="1171144" y="36650"/>
                </a:lnTo>
                <a:lnTo>
                  <a:pt x="1171144" y="65320"/>
                </a:lnTo>
                <a:lnTo>
                  <a:pt x="1178968" y="65320"/>
                </a:lnTo>
                <a:lnTo>
                  <a:pt x="1178968" y="29378"/>
                </a:lnTo>
                <a:lnTo>
                  <a:pt x="1177650" y="25013"/>
                </a:lnTo>
                <a:lnTo>
                  <a:pt x="1175014" y="21982"/>
                </a:lnTo>
                <a:lnTo>
                  <a:pt x="1172379" y="18951"/>
                </a:lnTo>
                <a:close/>
              </a:path>
              <a:path w="1453364" h="82505">
                <a:moveTo>
                  <a:pt x="1200851" y="18728"/>
                </a:moveTo>
                <a:lnTo>
                  <a:pt x="1200851" y="5339"/>
                </a:lnTo>
                <a:lnTo>
                  <a:pt x="1193027" y="5339"/>
                </a:lnTo>
                <a:lnTo>
                  <a:pt x="1193027" y="18728"/>
                </a:lnTo>
                <a:lnTo>
                  <a:pt x="1187742" y="18728"/>
                </a:lnTo>
                <a:lnTo>
                  <a:pt x="1187742" y="25319"/>
                </a:lnTo>
                <a:lnTo>
                  <a:pt x="1193027" y="25319"/>
                </a:lnTo>
                <a:lnTo>
                  <a:pt x="1193027" y="55740"/>
                </a:lnTo>
                <a:lnTo>
                  <a:pt x="1194262" y="59842"/>
                </a:lnTo>
                <a:lnTo>
                  <a:pt x="1196731" y="62400"/>
                </a:lnTo>
                <a:lnTo>
                  <a:pt x="1199201" y="64959"/>
                </a:lnTo>
                <a:lnTo>
                  <a:pt x="1202808" y="66238"/>
                </a:lnTo>
                <a:lnTo>
                  <a:pt x="1207552" y="66238"/>
                </a:lnTo>
                <a:lnTo>
                  <a:pt x="1210458" y="66113"/>
                </a:lnTo>
                <a:lnTo>
                  <a:pt x="1212192" y="65862"/>
                </a:lnTo>
                <a:lnTo>
                  <a:pt x="1213927" y="65612"/>
                </a:lnTo>
                <a:lnTo>
                  <a:pt x="1216999" y="64903"/>
                </a:lnTo>
                <a:lnTo>
                  <a:pt x="1216999" y="57854"/>
                </a:lnTo>
                <a:lnTo>
                  <a:pt x="1214974" y="58417"/>
                </a:lnTo>
                <a:lnTo>
                  <a:pt x="1212199" y="59168"/>
                </a:lnTo>
                <a:lnTo>
                  <a:pt x="1209591" y="59355"/>
                </a:lnTo>
                <a:lnTo>
                  <a:pt x="1207399" y="59355"/>
                </a:lnTo>
                <a:lnTo>
                  <a:pt x="1205769" y="59098"/>
                </a:lnTo>
                <a:lnTo>
                  <a:pt x="1203633" y="58069"/>
                </a:lnTo>
                <a:lnTo>
                  <a:pt x="1202183" y="56144"/>
                </a:lnTo>
                <a:lnTo>
                  <a:pt x="1201129" y="53662"/>
                </a:lnTo>
                <a:lnTo>
                  <a:pt x="1200907" y="50909"/>
                </a:lnTo>
                <a:lnTo>
                  <a:pt x="1200851" y="25319"/>
                </a:lnTo>
                <a:lnTo>
                  <a:pt x="1216999" y="25319"/>
                </a:lnTo>
                <a:lnTo>
                  <a:pt x="1216999" y="18728"/>
                </a:lnTo>
                <a:lnTo>
                  <a:pt x="1200851" y="18728"/>
                </a:lnTo>
                <a:close/>
              </a:path>
              <a:path w="1453364" h="82505">
                <a:moveTo>
                  <a:pt x="1275842" y="25319"/>
                </a:moveTo>
                <a:lnTo>
                  <a:pt x="1275842" y="18728"/>
                </a:lnTo>
                <a:lnTo>
                  <a:pt x="1261733" y="18728"/>
                </a:lnTo>
                <a:lnTo>
                  <a:pt x="1261733" y="13250"/>
                </a:lnTo>
                <a:lnTo>
                  <a:pt x="1262489" y="10560"/>
                </a:lnTo>
                <a:lnTo>
                  <a:pt x="1265513" y="7584"/>
                </a:lnTo>
                <a:lnTo>
                  <a:pt x="1267948" y="6840"/>
                </a:lnTo>
                <a:lnTo>
                  <a:pt x="1271305" y="6840"/>
                </a:lnTo>
                <a:lnTo>
                  <a:pt x="1273580" y="6972"/>
                </a:lnTo>
                <a:lnTo>
                  <a:pt x="1276355" y="7501"/>
                </a:lnTo>
                <a:lnTo>
                  <a:pt x="1278755" y="8008"/>
                </a:lnTo>
                <a:lnTo>
                  <a:pt x="1278755" y="834"/>
                </a:lnTo>
                <a:lnTo>
                  <a:pt x="1277590" y="611"/>
                </a:lnTo>
                <a:lnTo>
                  <a:pt x="1274905" y="250"/>
                </a:lnTo>
                <a:lnTo>
                  <a:pt x="1271929" y="0"/>
                </a:lnTo>
                <a:lnTo>
                  <a:pt x="1264993" y="0"/>
                </a:lnTo>
                <a:lnTo>
                  <a:pt x="1261026" y="1480"/>
                </a:lnTo>
                <a:lnTo>
                  <a:pt x="1258279" y="4442"/>
                </a:lnTo>
                <a:lnTo>
                  <a:pt x="1255532" y="7403"/>
                </a:lnTo>
                <a:lnTo>
                  <a:pt x="1254159" y="11651"/>
                </a:lnTo>
                <a:lnTo>
                  <a:pt x="1254159" y="18728"/>
                </a:lnTo>
                <a:lnTo>
                  <a:pt x="1248873" y="18728"/>
                </a:lnTo>
                <a:lnTo>
                  <a:pt x="1248873" y="25319"/>
                </a:lnTo>
                <a:lnTo>
                  <a:pt x="1254159" y="25319"/>
                </a:lnTo>
                <a:lnTo>
                  <a:pt x="1254159" y="65320"/>
                </a:lnTo>
                <a:lnTo>
                  <a:pt x="1261983" y="65320"/>
                </a:lnTo>
                <a:lnTo>
                  <a:pt x="1261983" y="25319"/>
                </a:lnTo>
                <a:lnTo>
                  <a:pt x="1275842" y="25319"/>
                </a:lnTo>
                <a:close/>
              </a:path>
              <a:path w="1453364" h="82505">
                <a:moveTo>
                  <a:pt x="1281738" y="2794"/>
                </a:moveTo>
                <a:lnTo>
                  <a:pt x="1281738" y="10928"/>
                </a:lnTo>
                <a:lnTo>
                  <a:pt x="1290561" y="10928"/>
                </a:lnTo>
                <a:lnTo>
                  <a:pt x="1290561" y="2794"/>
                </a:lnTo>
                <a:lnTo>
                  <a:pt x="1281738" y="2794"/>
                </a:lnTo>
                <a:close/>
              </a:path>
              <a:path w="1453364" h="82505">
                <a:moveTo>
                  <a:pt x="1282237" y="18728"/>
                </a:moveTo>
                <a:lnTo>
                  <a:pt x="1282237" y="65320"/>
                </a:lnTo>
                <a:lnTo>
                  <a:pt x="1290061" y="65320"/>
                </a:lnTo>
                <a:lnTo>
                  <a:pt x="1290061" y="18728"/>
                </a:lnTo>
                <a:lnTo>
                  <a:pt x="1282237" y="18728"/>
                </a:lnTo>
                <a:close/>
              </a:path>
              <a:path w="1453364" h="82505">
                <a:moveTo>
                  <a:pt x="1304477" y="18728"/>
                </a:moveTo>
                <a:lnTo>
                  <a:pt x="1304477" y="65320"/>
                </a:lnTo>
                <a:lnTo>
                  <a:pt x="1312301" y="65320"/>
                </a:lnTo>
                <a:lnTo>
                  <a:pt x="1312301" y="32243"/>
                </a:lnTo>
                <a:lnTo>
                  <a:pt x="1314382" y="30546"/>
                </a:lnTo>
                <a:lnTo>
                  <a:pt x="1316546" y="29163"/>
                </a:lnTo>
                <a:lnTo>
                  <a:pt x="1318794" y="28092"/>
                </a:lnTo>
                <a:lnTo>
                  <a:pt x="1321041" y="27022"/>
                </a:lnTo>
                <a:lnTo>
                  <a:pt x="1323372" y="26486"/>
                </a:lnTo>
                <a:lnTo>
                  <a:pt x="1328581" y="26549"/>
                </a:lnTo>
                <a:lnTo>
                  <a:pt x="1330773" y="26799"/>
                </a:lnTo>
                <a:lnTo>
                  <a:pt x="1333485" y="27279"/>
                </a:lnTo>
                <a:lnTo>
                  <a:pt x="1333485" y="19229"/>
                </a:lnTo>
                <a:lnTo>
                  <a:pt x="1332264" y="19034"/>
                </a:lnTo>
                <a:lnTo>
                  <a:pt x="1330128" y="18763"/>
                </a:lnTo>
                <a:lnTo>
                  <a:pt x="1325314" y="18728"/>
                </a:lnTo>
                <a:lnTo>
                  <a:pt x="1322893" y="19249"/>
                </a:lnTo>
                <a:lnTo>
                  <a:pt x="1320521" y="20292"/>
                </a:lnTo>
                <a:lnTo>
                  <a:pt x="1318149" y="21335"/>
                </a:lnTo>
                <a:lnTo>
                  <a:pt x="1315409" y="23108"/>
                </a:lnTo>
                <a:lnTo>
                  <a:pt x="1312301" y="25611"/>
                </a:lnTo>
                <a:lnTo>
                  <a:pt x="1312301" y="18728"/>
                </a:lnTo>
                <a:lnTo>
                  <a:pt x="1304477" y="18728"/>
                </a:lnTo>
                <a:close/>
              </a:path>
              <a:path w="1453364" h="82505">
                <a:moveTo>
                  <a:pt x="1369920" y="19437"/>
                </a:moveTo>
                <a:lnTo>
                  <a:pt x="1367714" y="18102"/>
                </a:lnTo>
                <a:lnTo>
                  <a:pt x="1365030" y="17435"/>
                </a:lnTo>
                <a:lnTo>
                  <a:pt x="1359120" y="17435"/>
                </a:lnTo>
                <a:lnTo>
                  <a:pt x="1356533" y="18005"/>
                </a:lnTo>
                <a:lnTo>
                  <a:pt x="1354105" y="19145"/>
                </a:lnTo>
                <a:lnTo>
                  <a:pt x="1351677" y="20285"/>
                </a:lnTo>
                <a:lnTo>
                  <a:pt x="1349242" y="21870"/>
                </a:lnTo>
                <a:lnTo>
                  <a:pt x="1346801" y="23900"/>
                </a:lnTo>
                <a:lnTo>
                  <a:pt x="1346801" y="18728"/>
                </a:lnTo>
                <a:lnTo>
                  <a:pt x="1338977" y="18728"/>
                </a:lnTo>
                <a:lnTo>
                  <a:pt x="1338977" y="65320"/>
                </a:lnTo>
                <a:lnTo>
                  <a:pt x="1346801" y="65320"/>
                </a:lnTo>
                <a:lnTo>
                  <a:pt x="1346801" y="30533"/>
                </a:lnTo>
                <a:lnTo>
                  <a:pt x="1348937" y="28892"/>
                </a:lnTo>
                <a:lnTo>
                  <a:pt x="1351080" y="27543"/>
                </a:lnTo>
                <a:lnTo>
                  <a:pt x="1353231" y="26486"/>
                </a:lnTo>
                <a:lnTo>
                  <a:pt x="1355381" y="25430"/>
                </a:lnTo>
                <a:lnTo>
                  <a:pt x="1357524" y="24901"/>
                </a:lnTo>
                <a:lnTo>
                  <a:pt x="1361908" y="24901"/>
                </a:lnTo>
                <a:lnTo>
                  <a:pt x="1363628" y="25200"/>
                </a:lnTo>
                <a:lnTo>
                  <a:pt x="1366015" y="26396"/>
                </a:lnTo>
                <a:lnTo>
                  <a:pt x="1367568" y="28489"/>
                </a:lnTo>
                <a:lnTo>
                  <a:pt x="1368533" y="31082"/>
                </a:lnTo>
                <a:lnTo>
                  <a:pt x="1368713" y="32931"/>
                </a:lnTo>
                <a:lnTo>
                  <a:pt x="1368893" y="34780"/>
                </a:lnTo>
                <a:lnTo>
                  <a:pt x="1368984" y="36734"/>
                </a:lnTo>
                <a:lnTo>
                  <a:pt x="1368984" y="65320"/>
                </a:lnTo>
                <a:lnTo>
                  <a:pt x="1376808" y="65320"/>
                </a:lnTo>
                <a:lnTo>
                  <a:pt x="1376808" y="34662"/>
                </a:lnTo>
                <a:lnTo>
                  <a:pt x="1376724" y="32973"/>
                </a:lnTo>
                <a:lnTo>
                  <a:pt x="1376516" y="30741"/>
                </a:lnTo>
                <a:lnTo>
                  <a:pt x="1378708" y="29045"/>
                </a:lnTo>
                <a:lnTo>
                  <a:pt x="1380900" y="27647"/>
                </a:lnTo>
                <a:lnTo>
                  <a:pt x="1383092" y="26549"/>
                </a:lnTo>
                <a:lnTo>
                  <a:pt x="1385284" y="25451"/>
                </a:lnTo>
                <a:lnTo>
                  <a:pt x="1387476" y="24901"/>
                </a:lnTo>
                <a:lnTo>
                  <a:pt x="1391915" y="24901"/>
                </a:lnTo>
                <a:lnTo>
                  <a:pt x="1393635" y="25207"/>
                </a:lnTo>
                <a:lnTo>
                  <a:pt x="1396021" y="26431"/>
                </a:lnTo>
                <a:lnTo>
                  <a:pt x="1397575" y="28530"/>
                </a:lnTo>
                <a:lnTo>
                  <a:pt x="1398539" y="31130"/>
                </a:lnTo>
                <a:lnTo>
                  <a:pt x="1398720" y="32994"/>
                </a:lnTo>
                <a:lnTo>
                  <a:pt x="1398900" y="34857"/>
                </a:lnTo>
                <a:lnTo>
                  <a:pt x="1398990" y="36789"/>
                </a:lnTo>
                <a:lnTo>
                  <a:pt x="1398990" y="65320"/>
                </a:lnTo>
                <a:lnTo>
                  <a:pt x="1406815" y="65320"/>
                </a:lnTo>
                <a:lnTo>
                  <a:pt x="1406815" y="29517"/>
                </a:lnTo>
                <a:lnTo>
                  <a:pt x="1405600" y="25186"/>
                </a:lnTo>
                <a:lnTo>
                  <a:pt x="1403173" y="22086"/>
                </a:lnTo>
                <a:lnTo>
                  <a:pt x="1400745" y="18985"/>
                </a:lnTo>
                <a:lnTo>
                  <a:pt x="1396979" y="17435"/>
                </a:lnTo>
                <a:lnTo>
                  <a:pt x="1388905" y="17435"/>
                </a:lnTo>
                <a:lnTo>
                  <a:pt x="1386116" y="18026"/>
                </a:lnTo>
                <a:lnTo>
                  <a:pt x="1383508" y="19208"/>
                </a:lnTo>
                <a:lnTo>
                  <a:pt x="1380900" y="20390"/>
                </a:lnTo>
                <a:lnTo>
                  <a:pt x="1378015" y="22315"/>
                </a:lnTo>
                <a:lnTo>
                  <a:pt x="1374852" y="24985"/>
                </a:lnTo>
                <a:lnTo>
                  <a:pt x="1373770" y="22621"/>
                </a:lnTo>
                <a:lnTo>
                  <a:pt x="1372126" y="20772"/>
                </a:lnTo>
                <a:lnTo>
                  <a:pt x="1369920" y="19437"/>
                </a:lnTo>
                <a:close/>
              </a:path>
              <a:path w="1453364" h="82505">
                <a:moveTo>
                  <a:pt x="1425229" y="28614"/>
                </a:moveTo>
                <a:lnTo>
                  <a:pt x="1426214" y="26980"/>
                </a:lnTo>
                <a:lnTo>
                  <a:pt x="1428185" y="25882"/>
                </a:lnTo>
                <a:lnTo>
                  <a:pt x="1430154" y="24783"/>
                </a:lnTo>
                <a:lnTo>
                  <a:pt x="1432568" y="24234"/>
                </a:lnTo>
                <a:lnTo>
                  <a:pt x="1438173" y="24234"/>
                </a:lnTo>
                <a:lnTo>
                  <a:pt x="1440975" y="24742"/>
                </a:lnTo>
                <a:lnTo>
                  <a:pt x="1443833" y="25757"/>
                </a:lnTo>
                <a:lnTo>
                  <a:pt x="1446691" y="26772"/>
                </a:lnTo>
                <a:lnTo>
                  <a:pt x="1449118" y="28016"/>
                </a:lnTo>
                <a:lnTo>
                  <a:pt x="1451116" y="29490"/>
                </a:lnTo>
                <a:lnTo>
                  <a:pt x="1451532" y="29490"/>
                </a:lnTo>
                <a:lnTo>
                  <a:pt x="1451532" y="21106"/>
                </a:lnTo>
                <a:lnTo>
                  <a:pt x="1449645" y="20132"/>
                </a:lnTo>
                <a:lnTo>
                  <a:pt x="1447280" y="19305"/>
                </a:lnTo>
                <a:lnTo>
                  <a:pt x="1444436" y="18624"/>
                </a:lnTo>
                <a:lnTo>
                  <a:pt x="1441592" y="17943"/>
                </a:lnTo>
                <a:lnTo>
                  <a:pt x="1438783" y="17602"/>
                </a:lnTo>
                <a:lnTo>
                  <a:pt x="1433040" y="17602"/>
                </a:lnTo>
                <a:lnTo>
                  <a:pt x="1430356" y="17984"/>
                </a:lnTo>
                <a:lnTo>
                  <a:pt x="1427955" y="18749"/>
                </a:lnTo>
                <a:lnTo>
                  <a:pt x="1425555" y="19514"/>
                </a:lnTo>
                <a:lnTo>
                  <a:pt x="1423579" y="20550"/>
                </a:lnTo>
                <a:lnTo>
                  <a:pt x="1422025" y="21856"/>
                </a:lnTo>
                <a:lnTo>
                  <a:pt x="1419216" y="24707"/>
                </a:lnTo>
                <a:lnTo>
                  <a:pt x="1418425" y="26403"/>
                </a:lnTo>
                <a:lnTo>
                  <a:pt x="1417634" y="28099"/>
                </a:lnTo>
                <a:lnTo>
                  <a:pt x="1417239" y="29907"/>
                </a:lnTo>
                <a:lnTo>
                  <a:pt x="1417239" y="34884"/>
                </a:lnTo>
                <a:lnTo>
                  <a:pt x="1418092" y="37464"/>
                </a:lnTo>
                <a:lnTo>
                  <a:pt x="1419798" y="39563"/>
                </a:lnTo>
                <a:lnTo>
                  <a:pt x="1421504" y="41663"/>
                </a:lnTo>
                <a:lnTo>
                  <a:pt x="1424397" y="43255"/>
                </a:lnTo>
                <a:lnTo>
                  <a:pt x="1428476" y="44339"/>
                </a:lnTo>
                <a:lnTo>
                  <a:pt x="1431576" y="45090"/>
                </a:lnTo>
                <a:lnTo>
                  <a:pt x="1433366" y="45424"/>
                </a:lnTo>
                <a:lnTo>
                  <a:pt x="1435156" y="45757"/>
                </a:lnTo>
                <a:lnTo>
                  <a:pt x="1437715" y="46300"/>
                </a:lnTo>
                <a:lnTo>
                  <a:pt x="1440712" y="46967"/>
                </a:lnTo>
                <a:lnTo>
                  <a:pt x="1442737" y="47773"/>
                </a:lnTo>
                <a:lnTo>
                  <a:pt x="1443791" y="48719"/>
                </a:lnTo>
                <a:lnTo>
                  <a:pt x="1445373" y="51055"/>
                </a:lnTo>
                <a:lnTo>
                  <a:pt x="1445373" y="55282"/>
                </a:lnTo>
                <a:lnTo>
                  <a:pt x="1444402" y="57033"/>
                </a:lnTo>
                <a:lnTo>
                  <a:pt x="1442459" y="58146"/>
                </a:lnTo>
                <a:lnTo>
                  <a:pt x="1440517" y="59258"/>
                </a:lnTo>
                <a:lnTo>
                  <a:pt x="1437826" y="59814"/>
                </a:lnTo>
                <a:lnTo>
                  <a:pt x="1431611" y="59814"/>
                </a:lnTo>
                <a:lnTo>
                  <a:pt x="1428711" y="59265"/>
                </a:lnTo>
                <a:lnTo>
                  <a:pt x="1425687" y="58167"/>
                </a:lnTo>
                <a:lnTo>
                  <a:pt x="1422663" y="57068"/>
                </a:lnTo>
                <a:lnTo>
                  <a:pt x="1419916" y="55587"/>
                </a:lnTo>
                <a:lnTo>
                  <a:pt x="1417447" y="53724"/>
                </a:lnTo>
                <a:lnTo>
                  <a:pt x="1417031" y="53724"/>
                </a:lnTo>
                <a:lnTo>
                  <a:pt x="1417031" y="62525"/>
                </a:lnTo>
                <a:lnTo>
                  <a:pt x="1418973" y="63499"/>
                </a:lnTo>
                <a:lnTo>
                  <a:pt x="1421379" y="64396"/>
                </a:lnTo>
                <a:lnTo>
                  <a:pt x="1424252" y="65216"/>
                </a:lnTo>
                <a:lnTo>
                  <a:pt x="1427123" y="66036"/>
                </a:lnTo>
                <a:lnTo>
                  <a:pt x="1430279" y="66446"/>
                </a:lnTo>
                <a:lnTo>
                  <a:pt x="1439796" y="66446"/>
                </a:lnTo>
                <a:lnTo>
                  <a:pt x="1444589" y="65084"/>
                </a:lnTo>
                <a:lnTo>
                  <a:pt x="1448098" y="62359"/>
                </a:lnTo>
                <a:lnTo>
                  <a:pt x="1451609" y="59633"/>
                </a:lnTo>
                <a:lnTo>
                  <a:pt x="1453364" y="56144"/>
                </a:lnTo>
                <a:lnTo>
                  <a:pt x="1453364" y="48496"/>
                </a:lnTo>
                <a:lnTo>
                  <a:pt x="1452379" y="45771"/>
                </a:lnTo>
                <a:lnTo>
                  <a:pt x="1450408" y="43713"/>
                </a:lnTo>
                <a:lnTo>
                  <a:pt x="1448439" y="41683"/>
                </a:lnTo>
                <a:lnTo>
                  <a:pt x="1445636" y="40251"/>
                </a:lnTo>
                <a:lnTo>
                  <a:pt x="1442002" y="39417"/>
                </a:lnTo>
                <a:lnTo>
                  <a:pt x="1439317" y="38833"/>
                </a:lnTo>
                <a:lnTo>
                  <a:pt x="1437528" y="38499"/>
                </a:lnTo>
                <a:lnTo>
                  <a:pt x="1435738" y="38166"/>
                </a:lnTo>
                <a:lnTo>
                  <a:pt x="1432679" y="37498"/>
                </a:lnTo>
                <a:lnTo>
                  <a:pt x="1430071" y="36887"/>
                </a:lnTo>
                <a:lnTo>
                  <a:pt x="1428185" y="36094"/>
                </a:lnTo>
                <a:lnTo>
                  <a:pt x="1427019" y="35121"/>
                </a:lnTo>
                <a:lnTo>
                  <a:pt x="1425229" y="32702"/>
                </a:lnTo>
                <a:lnTo>
                  <a:pt x="1425229" y="28614"/>
                </a:lnTo>
                <a:close/>
              </a:path>
              <a:path w="1453364" h="82505">
                <a:moveTo>
                  <a:pt x="887067" y="48899"/>
                </a:moveTo>
                <a:lnTo>
                  <a:pt x="884931" y="39334"/>
                </a:lnTo>
                <a:lnTo>
                  <a:pt x="882774" y="41051"/>
                </a:lnTo>
                <a:lnTo>
                  <a:pt x="881262" y="43234"/>
                </a:lnTo>
                <a:lnTo>
                  <a:pt x="879750" y="45417"/>
                </a:lnTo>
                <a:lnTo>
                  <a:pt x="878994" y="48274"/>
                </a:lnTo>
                <a:lnTo>
                  <a:pt x="878994" y="56116"/>
                </a:lnTo>
                <a:lnTo>
                  <a:pt x="880450" y="59661"/>
                </a:lnTo>
                <a:lnTo>
                  <a:pt x="883363" y="62442"/>
                </a:lnTo>
                <a:lnTo>
                  <a:pt x="886277" y="65223"/>
                </a:lnTo>
                <a:lnTo>
                  <a:pt x="889828" y="66613"/>
                </a:lnTo>
                <a:lnTo>
                  <a:pt x="896293" y="66613"/>
                </a:lnTo>
                <a:lnTo>
                  <a:pt x="898277" y="66398"/>
                </a:lnTo>
                <a:lnTo>
                  <a:pt x="899969" y="65967"/>
                </a:lnTo>
                <a:lnTo>
                  <a:pt x="901662" y="65536"/>
                </a:lnTo>
                <a:lnTo>
                  <a:pt x="903160" y="65000"/>
                </a:lnTo>
                <a:lnTo>
                  <a:pt x="905574" y="63860"/>
                </a:lnTo>
                <a:lnTo>
                  <a:pt x="907897" y="62338"/>
                </a:lnTo>
                <a:lnTo>
                  <a:pt x="910707" y="60356"/>
                </a:lnTo>
                <a:lnTo>
                  <a:pt x="910707" y="65320"/>
                </a:lnTo>
                <a:lnTo>
                  <a:pt x="918489" y="65320"/>
                </a:lnTo>
                <a:lnTo>
                  <a:pt x="918489" y="30699"/>
                </a:lnTo>
                <a:lnTo>
                  <a:pt x="918032" y="28183"/>
                </a:lnTo>
                <a:lnTo>
                  <a:pt x="917116" y="26153"/>
                </a:lnTo>
                <a:lnTo>
                  <a:pt x="916200" y="24123"/>
                </a:lnTo>
                <a:lnTo>
                  <a:pt x="914869" y="22468"/>
                </a:lnTo>
                <a:lnTo>
                  <a:pt x="913120" y="21189"/>
                </a:lnTo>
                <a:lnTo>
                  <a:pt x="911345" y="19882"/>
                </a:lnTo>
                <a:lnTo>
                  <a:pt x="909243" y="18957"/>
                </a:lnTo>
                <a:lnTo>
                  <a:pt x="906815" y="18415"/>
                </a:lnTo>
                <a:lnTo>
                  <a:pt x="904388" y="17873"/>
                </a:lnTo>
                <a:lnTo>
                  <a:pt x="901537" y="17602"/>
                </a:lnTo>
                <a:lnTo>
                  <a:pt x="895460" y="17602"/>
                </a:lnTo>
                <a:lnTo>
                  <a:pt x="892617" y="17852"/>
                </a:lnTo>
                <a:lnTo>
                  <a:pt x="889731" y="18353"/>
                </a:lnTo>
                <a:lnTo>
                  <a:pt x="886845" y="18853"/>
                </a:lnTo>
                <a:lnTo>
                  <a:pt x="884640" y="19312"/>
                </a:lnTo>
                <a:lnTo>
                  <a:pt x="883114" y="19729"/>
                </a:lnTo>
                <a:lnTo>
                  <a:pt x="883114" y="27696"/>
                </a:lnTo>
                <a:lnTo>
                  <a:pt x="883530" y="27696"/>
                </a:lnTo>
                <a:lnTo>
                  <a:pt x="886221" y="26667"/>
                </a:lnTo>
                <a:lnTo>
                  <a:pt x="888829" y="25882"/>
                </a:lnTo>
                <a:lnTo>
                  <a:pt x="891354" y="25339"/>
                </a:lnTo>
                <a:lnTo>
                  <a:pt x="893879" y="24797"/>
                </a:lnTo>
                <a:lnTo>
                  <a:pt x="896168" y="24526"/>
                </a:lnTo>
                <a:lnTo>
                  <a:pt x="899914" y="24526"/>
                </a:lnTo>
                <a:lnTo>
                  <a:pt x="903090" y="24860"/>
                </a:lnTo>
                <a:lnTo>
                  <a:pt x="905976" y="25513"/>
                </a:lnTo>
                <a:lnTo>
                  <a:pt x="908251" y="26820"/>
                </a:lnTo>
                <a:lnTo>
                  <a:pt x="909770" y="28906"/>
                </a:lnTo>
                <a:lnTo>
                  <a:pt x="910707" y="31547"/>
                </a:lnTo>
                <a:lnTo>
                  <a:pt x="910707" y="34537"/>
                </a:lnTo>
                <a:lnTo>
                  <a:pt x="906156" y="34759"/>
                </a:lnTo>
                <a:lnTo>
                  <a:pt x="901897" y="35093"/>
                </a:lnTo>
                <a:lnTo>
                  <a:pt x="897930" y="35538"/>
                </a:lnTo>
                <a:lnTo>
                  <a:pt x="893962" y="35983"/>
                </a:lnTo>
                <a:lnTo>
                  <a:pt x="890563" y="36831"/>
                </a:lnTo>
                <a:lnTo>
                  <a:pt x="887761" y="47043"/>
                </a:lnTo>
                <a:lnTo>
                  <a:pt x="890536" y="44346"/>
                </a:lnTo>
                <a:lnTo>
                  <a:pt x="892353" y="43352"/>
                </a:lnTo>
                <a:lnTo>
                  <a:pt x="894600" y="42712"/>
                </a:lnTo>
                <a:lnTo>
                  <a:pt x="896487" y="42184"/>
                </a:lnTo>
                <a:lnTo>
                  <a:pt x="899047" y="41781"/>
                </a:lnTo>
                <a:lnTo>
                  <a:pt x="902279" y="41503"/>
                </a:lnTo>
                <a:lnTo>
                  <a:pt x="905511" y="41225"/>
                </a:lnTo>
                <a:lnTo>
                  <a:pt x="908321" y="41016"/>
                </a:lnTo>
                <a:lnTo>
                  <a:pt x="910707" y="40877"/>
                </a:lnTo>
                <a:lnTo>
                  <a:pt x="910707" y="53849"/>
                </a:lnTo>
                <a:lnTo>
                  <a:pt x="908764" y="55351"/>
                </a:lnTo>
                <a:lnTo>
                  <a:pt x="906656" y="56637"/>
                </a:lnTo>
                <a:lnTo>
                  <a:pt x="904381" y="57708"/>
                </a:lnTo>
                <a:lnTo>
                  <a:pt x="902105" y="58778"/>
                </a:lnTo>
                <a:lnTo>
                  <a:pt x="899595" y="59314"/>
                </a:lnTo>
                <a:lnTo>
                  <a:pt x="893546" y="59314"/>
                </a:lnTo>
                <a:lnTo>
                  <a:pt x="891090" y="58639"/>
                </a:lnTo>
                <a:lnTo>
                  <a:pt x="887872" y="55942"/>
                </a:lnTo>
                <a:lnTo>
                  <a:pt x="887067" y="53933"/>
                </a:lnTo>
                <a:lnTo>
                  <a:pt x="887067" y="48899"/>
                </a:lnTo>
                <a:close/>
              </a:path>
              <a:path w="1453364" h="82505">
                <a:moveTo>
                  <a:pt x="379721" y="48899"/>
                </a:moveTo>
                <a:lnTo>
                  <a:pt x="377584" y="39334"/>
                </a:lnTo>
                <a:lnTo>
                  <a:pt x="375427" y="41051"/>
                </a:lnTo>
                <a:lnTo>
                  <a:pt x="373915" y="43234"/>
                </a:lnTo>
                <a:lnTo>
                  <a:pt x="372403" y="45416"/>
                </a:lnTo>
                <a:lnTo>
                  <a:pt x="371647" y="48274"/>
                </a:lnTo>
                <a:lnTo>
                  <a:pt x="371647" y="56116"/>
                </a:lnTo>
                <a:lnTo>
                  <a:pt x="373103" y="59661"/>
                </a:lnTo>
                <a:lnTo>
                  <a:pt x="376017" y="62442"/>
                </a:lnTo>
                <a:lnTo>
                  <a:pt x="378930" y="65223"/>
                </a:lnTo>
                <a:lnTo>
                  <a:pt x="382482" y="66613"/>
                </a:lnTo>
                <a:lnTo>
                  <a:pt x="388946" y="66613"/>
                </a:lnTo>
                <a:lnTo>
                  <a:pt x="390930" y="66397"/>
                </a:lnTo>
                <a:lnTo>
                  <a:pt x="392622" y="65966"/>
                </a:lnTo>
                <a:lnTo>
                  <a:pt x="394315" y="65535"/>
                </a:lnTo>
                <a:lnTo>
                  <a:pt x="395813" y="65000"/>
                </a:lnTo>
                <a:lnTo>
                  <a:pt x="398227" y="63860"/>
                </a:lnTo>
                <a:lnTo>
                  <a:pt x="400551" y="62338"/>
                </a:lnTo>
                <a:lnTo>
                  <a:pt x="403360" y="60356"/>
                </a:lnTo>
                <a:lnTo>
                  <a:pt x="403360" y="65320"/>
                </a:lnTo>
                <a:lnTo>
                  <a:pt x="411143" y="65320"/>
                </a:lnTo>
                <a:lnTo>
                  <a:pt x="411143" y="30699"/>
                </a:lnTo>
                <a:lnTo>
                  <a:pt x="410685" y="28183"/>
                </a:lnTo>
                <a:lnTo>
                  <a:pt x="409769" y="26153"/>
                </a:lnTo>
                <a:lnTo>
                  <a:pt x="408853" y="24123"/>
                </a:lnTo>
                <a:lnTo>
                  <a:pt x="407522" y="22468"/>
                </a:lnTo>
                <a:lnTo>
                  <a:pt x="405774" y="21189"/>
                </a:lnTo>
                <a:lnTo>
                  <a:pt x="403998" y="19882"/>
                </a:lnTo>
                <a:lnTo>
                  <a:pt x="401896" y="18957"/>
                </a:lnTo>
                <a:lnTo>
                  <a:pt x="399469" y="18415"/>
                </a:lnTo>
                <a:lnTo>
                  <a:pt x="397041" y="17873"/>
                </a:lnTo>
                <a:lnTo>
                  <a:pt x="394190" y="17602"/>
                </a:lnTo>
                <a:lnTo>
                  <a:pt x="388114" y="17602"/>
                </a:lnTo>
                <a:lnTo>
                  <a:pt x="385270" y="17852"/>
                </a:lnTo>
                <a:lnTo>
                  <a:pt x="382384" y="18353"/>
                </a:lnTo>
                <a:lnTo>
                  <a:pt x="379499" y="18853"/>
                </a:lnTo>
                <a:lnTo>
                  <a:pt x="377293" y="19312"/>
                </a:lnTo>
                <a:lnTo>
                  <a:pt x="375767" y="19729"/>
                </a:lnTo>
                <a:lnTo>
                  <a:pt x="375767" y="27696"/>
                </a:lnTo>
                <a:lnTo>
                  <a:pt x="376183" y="27696"/>
                </a:lnTo>
                <a:lnTo>
                  <a:pt x="378875" y="26667"/>
                </a:lnTo>
                <a:lnTo>
                  <a:pt x="381483" y="25881"/>
                </a:lnTo>
                <a:lnTo>
                  <a:pt x="384007" y="25339"/>
                </a:lnTo>
                <a:lnTo>
                  <a:pt x="386532" y="24797"/>
                </a:lnTo>
                <a:lnTo>
                  <a:pt x="388821" y="24526"/>
                </a:lnTo>
                <a:lnTo>
                  <a:pt x="392567" y="24526"/>
                </a:lnTo>
                <a:lnTo>
                  <a:pt x="395744" y="24860"/>
                </a:lnTo>
                <a:lnTo>
                  <a:pt x="398629" y="25513"/>
                </a:lnTo>
                <a:lnTo>
                  <a:pt x="400904" y="26820"/>
                </a:lnTo>
                <a:lnTo>
                  <a:pt x="402424" y="28906"/>
                </a:lnTo>
                <a:lnTo>
                  <a:pt x="403360" y="31547"/>
                </a:lnTo>
                <a:lnTo>
                  <a:pt x="403360" y="34537"/>
                </a:lnTo>
                <a:lnTo>
                  <a:pt x="398810" y="34759"/>
                </a:lnTo>
                <a:lnTo>
                  <a:pt x="394551" y="35093"/>
                </a:lnTo>
                <a:lnTo>
                  <a:pt x="390583" y="35538"/>
                </a:lnTo>
                <a:lnTo>
                  <a:pt x="386615" y="35983"/>
                </a:lnTo>
                <a:lnTo>
                  <a:pt x="383217" y="36831"/>
                </a:lnTo>
                <a:lnTo>
                  <a:pt x="380414" y="47043"/>
                </a:lnTo>
                <a:lnTo>
                  <a:pt x="383189" y="44346"/>
                </a:lnTo>
                <a:lnTo>
                  <a:pt x="385006" y="43352"/>
                </a:lnTo>
                <a:lnTo>
                  <a:pt x="387254" y="42712"/>
                </a:lnTo>
                <a:lnTo>
                  <a:pt x="389140" y="42184"/>
                </a:lnTo>
                <a:lnTo>
                  <a:pt x="391700" y="41781"/>
                </a:lnTo>
                <a:lnTo>
                  <a:pt x="394932" y="41503"/>
                </a:lnTo>
                <a:lnTo>
                  <a:pt x="398165" y="41224"/>
                </a:lnTo>
                <a:lnTo>
                  <a:pt x="400974" y="41016"/>
                </a:lnTo>
                <a:lnTo>
                  <a:pt x="403360" y="40877"/>
                </a:lnTo>
                <a:lnTo>
                  <a:pt x="403360" y="53849"/>
                </a:lnTo>
                <a:lnTo>
                  <a:pt x="401418" y="55351"/>
                </a:lnTo>
                <a:lnTo>
                  <a:pt x="399309" y="56637"/>
                </a:lnTo>
                <a:lnTo>
                  <a:pt x="397034" y="57708"/>
                </a:lnTo>
                <a:lnTo>
                  <a:pt x="394759" y="58778"/>
                </a:lnTo>
                <a:lnTo>
                  <a:pt x="392248" y="59313"/>
                </a:lnTo>
                <a:lnTo>
                  <a:pt x="386199" y="59313"/>
                </a:lnTo>
                <a:lnTo>
                  <a:pt x="383744" y="58639"/>
                </a:lnTo>
                <a:lnTo>
                  <a:pt x="380525" y="55942"/>
                </a:lnTo>
                <a:lnTo>
                  <a:pt x="379721" y="53933"/>
                </a:lnTo>
                <a:lnTo>
                  <a:pt x="379721" y="48899"/>
                </a:lnTo>
                <a:close/>
              </a:path>
              <a:path w="1453364" h="82505">
                <a:moveTo>
                  <a:pt x="22140" y="65320"/>
                </a:moveTo>
                <a:lnTo>
                  <a:pt x="30381" y="65320"/>
                </a:lnTo>
                <a:lnTo>
                  <a:pt x="30381" y="10552"/>
                </a:lnTo>
                <a:lnTo>
                  <a:pt x="52522" y="10552"/>
                </a:lnTo>
                <a:lnTo>
                  <a:pt x="52522" y="3211"/>
                </a:lnTo>
                <a:lnTo>
                  <a:pt x="0" y="3211"/>
                </a:lnTo>
                <a:lnTo>
                  <a:pt x="0" y="10552"/>
                </a:lnTo>
                <a:lnTo>
                  <a:pt x="22140" y="10552"/>
                </a:lnTo>
                <a:lnTo>
                  <a:pt x="22140" y="65320"/>
                </a:lnTo>
                <a:close/>
              </a:path>
              <a:path w="1453364" h="82505">
                <a:moveTo>
                  <a:pt x="90715" y="18950"/>
                </a:moveTo>
                <a:lnTo>
                  <a:pt x="86887" y="17435"/>
                </a:lnTo>
                <a:lnTo>
                  <a:pt x="79118" y="17435"/>
                </a:lnTo>
                <a:lnTo>
                  <a:pt x="76440" y="18005"/>
                </a:lnTo>
                <a:lnTo>
                  <a:pt x="73832" y="19145"/>
                </a:lnTo>
                <a:lnTo>
                  <a:pt x="71224" y="20285"/>
                </a:lnTo>
                <a:lnTo>
                  <a:pt x="68699" y="21870"/>
                </a:lnTo>
                <a:lnTo>
                  <a:pt x="66258" y="23900"/>
                </a:lnTo>
                <a:lnTo>
                  <a:pt x="66258" y="416"/>
                </a:lnTo>
                <a:lnTo>
                  <a:pt x="58433" y="416"/>
                </a:lnTo>
                <a:lnTo>
                  <a:pt x="58433" y="65320"/>
                </a:lnTo>
                <a:lnTo>
                  <a:pt x="66258" y="65320"/>
                </a:lnTo>
                <a:lnTo>
                  <a:pt x="66258" y="30532"/>
                </a:lnTo>
                <a:lnTo>
                  <a:pt x="68394" y="28892"/>
                </a:lnTo>
                <a:lnTo>
                  <a:pt x="70628" y="27543"/>
                </a:lnTo>
                <a:lnTo>
                  <a:pt x="72958" y="26486"/>
                </a:lnTo>
                <a:lnTo>
                  <a:pt x="75289" y="25430"/>
                </a:lnTo>
                <a:lnTo>
                  <a:pt x="77522" y="24901"/>
                </a:lnTo>
                <a:lnTo>
                  <a:pt x="81740" y="24901"/>
                </a:lnTo>
                <a:lnTo>
                  <a:pt x="83432" y="25186"/>
                </a:lnTo>
                <a:lnTo>
                  <a:pt x="86040" y="26326"/>
                </a:lnTo>
                <a:lnTo>
                  <a:pt x="87733" y="28363"/>
                </a:lnTo>
                <a:lnTo>
                  <a:pt x="88857" y="30887"/>
                </a:lnTo>
                <a:lnTo>
                  <a:pt x="89106" y="32764"/>
                </a:lnTo>
                <a:lnTo>
                  <a:pt x="89356" y="34641"/>
                </a:lnTo>
                <a:lnTo>
                  <a:pt x="89481" y="36650"/>
                </a:lnTo>
                <a:lnTo>
                  <a:pt x="89481" y="65320"/>
                </a:lnTo>
                <a:lnTo>
                  <a:pt x="97305" y="65320"/>
                </a:lnTo>
                <a:lnTo>
                  <a:pt x="97305" y="29378"/>
                </a:lnTo>
                <a:lnTo>
                  <a:pt x="95987" y="25012"/>
                </a:lnTo>
                <a:lnTo>
                  <a:pt x="93351" y="21981"/>
                </a:lnTo>
                <a:lnTo>
                  <a:pt x="90715" y="18950"/>
                </a:lnTo>
                <a:close/>
              </a:path>
              <a:path w="1453364" h="82505">
                <a:moveTo>
                  <a:pt x="123739" y="17435"/>
                </a:moveTo>
                <a:lnTo>
                  <a:pt x="118280" y="19673"/>
                </a:lnTo>
                <a:lnTo>
                  <a:pt x="120083" y="27612"/>
                </a:lnTo>
                <a:lnTo>
                  <a:pt x="122566" y="25138"/>
                </a:lnTo>
                <a:lnTo>
                  <a:pt x="125903" y="23900"/>
                </a:lnTo>
                <a:lnTo>
                  <a:pt x="130508" y="17435"/>
                </a:lnTo>
                <a:lnTo>
                  <a:pt x="123739" y="17435"/>
                </a:lnTo>
                <a:close/>
              </a:path>
              <a:path w="1453364" h="82505">
                <a:moveTo>
                  <a:pt x="110074" y="55942"/>
                </a:moveTo>
                <a:lnTo>
                  <a:pt x="114402" y="60127"/>
                </a:lnTo>
                <a:lnTo>
                  <a:pt x="118731" y="64312"/>
                </a:lnTo>
                <a:lnTo>
                  <a:pt x="124751" y="66404"/>
                </a:lnTo>
                <a:lnTo>
                  <a:pt x="135489" y="66404"/>
                </a:lnTo>
                <a:lnTo>
                  <a:pt x="138374" y="66029"/>
                </a:lnTo>
                <a:lnTo>
                  <a:pt x="141121" y="65278"/>
                </a:lnTo>
                <a:lnTo>
                  <a:pt x="143868" y="64527"/>
                </a:lnTo>
                <a:lnTo>
                  <a:pt x="146559" y="63596"/>
                </a:lnTo>
                <a:lnTo>
                  <a:pt x="149195" y="62483"/>
                </a:lnTo>
                <a:lnTo>
                  <a:pt x="149195" y="53933"/>
                </a:lnTo>
                <a:lnTo>
                  <a:pt x="147419" y="55156"/>
                </a:lnTo>
                <a:lnTo>
                  <a:pt x="145137" y="56401"/>
                </a:lnTo>
                <a:lnTo>
                  <a:pt x="141933" y="57666"/>
                </a:lnTo>
                <a:lnTo>
                  <a:pt x="138728" y="58931"/>
                </a:lnTo>
                <a:lnTo>
                  <a:pt x="135544" y="59564"/>
                </a:lnTo>
                <a:lnTo>
                  <a:pt x="129995" y="59564"/>
                </a:lnTo>
                <a:lnTo>
                  <a:pt x="127810" y="59230"/>
                </a:lnTo>
                <a:lnTo>
                  <a:pt x="125826" y="58563"/>
                </a:lnTo>
                <a:lnTo>
                  <a:pt x="123843" y="57895"/>
                </a:lnTo>
                <a:lnTo>
                  <a:pt x="122129" y="56894"/>
                </a:lnTo>
                <a:lnTo>
                  <a:pt x="119188" y="54197"/>
                </a:lnTo>
                <a:lnTo>
                  <a:pt x="118009" y="52452"/>
                </a:lnTo>
                <a:lnTo>
                  <a:pt x="117149" y="50325"/>
                </a:lnTo>
                <a:lnTo>
                  <a:pt x="116289" y="48197"/>
                </a:lnTo>
                <a:lnTo>
                  <a:pt x="115859" y="45701"/>
                </a:lnTo>
                <a:lnTo>
                  <a:pt x="115859" y="42837"/>
                </a:lnTo>
                <a:lnTo>
                  <a:pt x="150111" y="42837"/>
                </a:lnTo>
                <a:lnTo>
                  <a:pt x="150111" y="31825"/>
                </a:lnTo>
                <a:lnTo>
                  <a:pt x="148411" y="26611"/>
                </a:lnTo>
                <a:lnTo>
                  <a:pt x="145012" y="22941"/>
                </a:lnTo>
                <a:lnTo>
                  <a:pt x="141614" y="19270"/>
                </a:lnTo>
                <a:lnTo>
                  <a:pt x="136779" y="17435"/>
                </a:lnTo>
                <a:lnTo>
                  <a:pt x="130508" y="17435"/>
                </a:lnTo>
                <a:lnTo>
                  <a:pt x="125903" y="23900"/>
                </a:lnTo>
                <a:lnTo>
                  <a:pt x="134254" y="23900"/>
                </a:lnTo>
                <a:lnTo>
                  <a:pt x="137355" y="25026"/>
                </a:lnTo>
                <a:lnTo>
                  <a:pt x="139394" y="27279"/>
                </a:lnTo>
                <a:lnTo>
                  <a:pt x="141433" y="29531"/>
                </a:lnTo>
                <a:lnTo>
                  <a:pt x="142467" y="32715"/>
                </a:lnTo>
                <a:lnTo>
                  <a:pt x="142495" y="36831"/>
                </a:lnTo>
                <a:lnTo>
                  <a:pt x="115859" y="36831"/>
                </a:lnTo>
                <a:lnTo>
                  <a:pt x="116192" y="33160"/>
                </a:lnTo>
                <a:lnTo>
                  <a:pt x="117600" y="30087"/>
                </a:lnTo>
                <a:lnTo>
                  <a:pt x="120083" y="27612"/>
                </a:lnTo>
                <a:lnTo>
                  <a:pt x="118280" y="19673"/>
                </a:lnTo>
                <a:lnTo>
                  <a:pt x="114132" y="24150"/>
                </a:lnTo>
                <a:lnTo>
                  <a:pt x="109984" y="28627"/>
                </a:lnTo>
                <a:lnTo>
                  <a:pt x="107910" y="34676"/>
                </a:lnTo>
                <a:lnTo>
                  <a:pt x="107910" y="49998"/>
                </a:lnTo>
                <a:lnTo>
                  <a:pt x="110074" y="55942"/>
                </a:lnTo>
                <a:close/>
              </a:path>
              <a:path w="1453364" h="82505">
                <a:moveTo>
                  <a:pt x="192875" y="19437"/>
                </a:moveTo>
                <a:lnTo>
                  <a:pt x="190670" y="18102"/>
                </a:lnTo>
                <a:lnTo>
                  <a:pt x="187985" y="17435"/>
                </a:lnTo>
                <a:lnTo>
                  <a:pt x="182075" y="17435"/>
                </a:lnTo>
                <a:lnTo>
                  <a:pt x="179488" y="18005"/>
                </a:lnTo>
                <a:lnTo>
                  <a:pt x="177060" y="19145"/>
                </a:lnTo>
                <a:lnTo>
                  <a:pt x="174633" y="20285"/>
                </a:lnTo>
                <a:lnTo>
                  <a:pt x="172198" y="21870"/>
                </a:lnTo>
                <a:lnTo>
                  <a:pt x="169756" y="23900"/>
                </a:lnTo>
                <a:lnTo>
                  <a:pt x="169756" y="18728"/>
                </a:lnTo>
                <a:lnTo>
                  <a:pt x="161932" y="18728"/>
                </a:lnTo>
                <a:lnTo>
                  <a:pt x="161932" y="65320"/>
                </a:lnTo>
                <a:lnTo>
                  <a:pt x="169756" y="65320"/>
                </a:lnTo>
                <a:lnTo>
                  <a:pt x="169756" y="30532"/>
                </a:lnTo>
                <a:lnTo>
                  <a:pt x="171893" y="28892"/>
                </a:lnTo>
                <a:lnTo>
                  <a:pt x="174036" y="27543"/>
                </a:lnTo>
                <a:lnTo>
                  <a:pt x="176187" y="26486"/>
                </a:lnTo>
                <a:lnTo>
                  <a:pt x="178337" y="25430"/>
                </a:lnTo>
                <a:lnTo>
                  <a:pt x="180480" y="24901"/>
                </a:lnTo>
                <a:lnTo>
                  <a:pt x="184864" y="24901"/>
                </a:lnTo>
                <a:lnTo>
                  <a:pt x="186584" y="25200"/>
                </a:lnTo>
                <a:lnTo>
                  <a:pt x="188970" y="26396"/>
                </a:lnTo>
                <a:lnTo>
                  <a:pt x="190524" y="28488"/>
                </a:lnTo>
                <a:lnTo>
                  <a:pt x="191488" y="31082"/>
                </a:lnTo>
                <a:lnTo>
                  <a:pt x="191669" y="32931"/>
                </a:lnTo>
                <a:lnTo>
                  <a:pt x="191849" y="34780"/>
                </a:lnTo>
                <a:lnTo>
                  <a:pt x="191939" y="36733"/>
                </a:lnTo>
                <a:lnTo>
                  <a:pt x="191939" y="65320"/>
                </a:lnTo>
                <a:lnTo>
                  <a:pt x="199763" y="65320"/>
                </a:lnTo>
                <a:lnTo>
                  <a:pt x="199763" y="34662"/>
                </a:lnTo>
                <a:lnTo>
                  <a:pt x="199680" y="32972"/>
                </a:lnTo>
                <a:lnTo>
                  <a:pt x="199472" y="30741"/>
                </a:lnTo>
                <a:lnTo>
                  <a:pt x="201664" y="29045"/>
                </a:lnTo>
                <a:lnTo>
                  <a:pt x="203856" y="27647"/>
                </a:lnTo>
                <a:lnTo>
                  <a:pt x="206048" y="26549"/>
                </a:lnTo>
                <a:lnTo>
                  <a:pt x="208240" y="25450"/>
                </a:lnTo>
                <a:lnTo>
                  <a:pt x="210431" y="24901"/>
                </a:lnTo>
                <a:lnTo>
                  <a:pt x="214871" y="24901"/>
                </a:lnTo>
                <a:lnTo>
                  <a:pt x="216591" y="25207"/>
                </a:lnTo>
                <a:lnTo>
                  <a:pt x="218977" y="26431"/>
                </a:lnTo>
                <a:lnTo>
                  <a:pt x="220531" y="28530"/>
                </a:lnTo>
                <a:lnTo>
                  <a:pt x="221495" y="31130"/>
                </a:lnTo>
                <a:lnTo>
                  <a:pt x="221675" y="32993"/>
                </a:lnTo>
                <a:lnTo>
                  <a:pt x="221856" y="34856"/>
                </a:lnTo>
                <a:lnTo>
                  <a:pt x="221946" y="36789"/>
                </a:lnTo>
                <a:lnTo>
                  <a:pt x="221946" y="65320"/>
                </a:lnTo>
                <a:lnTo>
                  <a:pt x="229770" y="65320"/>
                </a:lnTo>
                <a:lnTo>
                  <a:pt x="229770" y="29517"/>
                </a:lnTo>
                <a:lnTo>
                  <a:pt x="228556" y="25186"/>
                </a:lnTo>
                <a:lnTo>
                  <a:pt x="226129" y="22086"/>
                </a:lnTo>
                <a:lnTo>
                  <a:pt x="223701" y="18985"/>
                </a:lnTo>
                <a:lnTo>
                  <a:pt x="219934" y="17435"/>
                </a:lnTo>
                <a:lnTo>
                  <a:pt x="211860" y="17435"/>
                </a:lnTo>
                <a:lnTo>
                  <a:pt x="209072" y="18026"/>
                </a:lnTo>
                <a:lnTo>
                  <a:pt x="206464" y="19208"/>
                </a:lnTo>
                <a:lnTo>
                  <a:pt x="203856" y="20389"/>
                </a:lnTo>
                <a:lnTo>
                  <a:pt x="200970" y="22315"/>
                </a:lnTo>
                <a:lnTo>
                  <a:pt x="197807" y="24985"/>
                </a:lnTo>
                <a:lnTo>
                  <a:pt x="196725" y="22621"/>
                </a:lnTo>
                <a:lnTo>
                  <a:pt x="195081" y="20772"/>
                </a:lnTo>
                <a:lnTo>
                  <a:pt x="192875" y="19437"/>
                </a:lnTo>
                <a:close/>
              </a:path>
              <a:path w="1453364" h="82505">
                <a:moveTo>
                  <a:pt x="255649" y="17435"/>
                </a:moveTo>
                <a:lnTo>
                  <a:pt x="250190" y="19673"/>
                </a:lnTo>
                <a:lnTo>
                  <a:pt x="251993" y="27612"/>
                </a:lnTo>
                <a:lnTo>
                  <a:pt x="254476" y="25138"/>
                </a:lnTo>
                <a:lnTo>
                  <a:pt x="257813" y="23900"/>
                </a:lnTo>
                <a:lnTo>
                  <a:pt x="262418" y="17435"/>
                </a:lnTo>
                <a:lnTo>
                  <a:pt x="255649" y="17435"/>
                </a:lnTo>
                <a:close/>
              </a:path>
              <a:path w="1453364" h="82505">
                <a:moveTo>
                  <a:pt x="241984" y="55942"/>
                </a:moveTo>
                <a:lnTo>
                  <a:pt x="246312" y="60127"/>
                </a:lnTo>
                <a:lnTo>
                  <a:pt x="250641" y="64312"/>
                </a:lnTo>
                <a:lnTo>
                  <a:pt x="256661" y="66404"/>
                </a:lnTo>
                <a:lnTo>
                  <a:pt x="267399" y="66404"/>
                </a:lnTo>
                <a:lnTo>
                  <a:pt x="270284" y="66029"/>
                </a:lnTo>
                <a:lnTo>
                  <a:pt x="273031" y="65278"/>
                </a:lnTo>
                <a:lnTo>
                  <a:pt x="275778" y="64527"/>
                </a:lnTo>
                <a:lnTo>
                  <a:pt x="278469" y="63596"/>
                </a:lnTo>
                <a:lnTo>
                  <a:pt x="281105" y="62484"/>
                </a:lnTo>
                <a:lnTo>
                  <a:pt x="281105" y="53933"/>
                </a:lnTo>
                <a:lnTo>
                  <a:pt x="279330" y="55156"/>
                </a:lnTo>
                <a:lnTo>
                  <a:pt x="277047" y="56401"/>
                </a:lnTo>
                <a:lnTo>
                  <a:pt x="273843" y="57666"/>
                </a:lnTo>
                <a:lnTo>
                  <a:pt x="270638" y="58931"/>
                </a:lnTo>
                <a:lnTo>
                  <a:pt x="267454" y="59564"/>
                </a:lnTo>
                <a:lnTo>
                  <a:pt x="261905" y="59564"/>
                </a:lnTo>
                <a:lnTo>
                  <a:pt x="259720" y="59230"/>
                </a:lnTo>
                <a:lnTo>
                  <a:pt x="257737" y="58563"/>
                </a:lnTo>
                <a:lnTo>
                  <a:pt x="255753" y="57895"/>
                </a:lnTo>
                <a:lnTo>
                  <a:pt x="254039" y="56894"/>
                </a:lnTo>
                <a:lnTo>
                  <a:pt x="251098" y="54197"/>
                </a:lnTo>
                <a:lnTo>
                  <a:pt x="249919" y="52452"/>
                </a:lnTo>
                <a:lnTo>
                  <a:pt x="249059" y="50325"/>
                </a:lnTo>
                <a:lnTo>
                  <a:pt x="248199" y="48197"/>
                </a:lnTo>
                <a:lnTo>
                  <a:pt x="247769" y="45702"/>
                </a:lnTo>
                <a:lnTo>
                  <a:pt x="247769" y="42837"/>
                </a:lnTo>
                <a:lnTo>
                  <a:pt x="282021" y="42837"/>
                </a:lnTo>
                <a:lnTo>
                  <a:pt x="282021" y="31825"/>
                </a:lnTo>
                <a:lnTo>
                  <a:pt x="280321" y="26611"/>
                </a:lnTo>
                <a:lnTo>
                  <a:pt x="276922" y="22941"/>
                </a:lnTo>
                <a:lnTo>
                  <a:pt x="273524" y="19270"/>
                </a:lnTo>
                <a:lnTo>
                  <a:pt x="268689" y="17435"/>
                </a:lnTo>
                <a:lnTo>
                  <a:pt x="262418" y="17435"/>
                </a:lnTo>
                <a:lnTo>
                  <a:pt x="257813" y="23900"/>
                </a:lnTo>
                <a:lnTo>
                  <a:pt x="266164" y="23900"/>
                </a:lnTo>
                <a:lnTo>
                  <a:pt x="269265" y="25026"/>
                </a:lnTo>
                <a:lnTo>
                  <a:pt x="271304" y="27279"/>
                </a:lnTo>
                <a:lnTo>
                  <a:pt x="273343" y="29531"/>
                </a:lnTo>
                <a:lnTo>
                  <a:pt x="274377" y="32715"/>
                </a:lnTo>
                <a:lnTo>
                  <a:pt x="274405" y="36831"/>
                </a:lnTo>
                <a:lnTo>
                  <a:pt x="247769" y="36831"/>
                </a:lnTo>
                <a:lnTo>
                  <a:pt x="248102" y="33160"/>
                </a:lnTo>
                <a:lnTo>
                  <a:pt x="249510" y="30087"/>
                </a:lnTo>
                <a:lnTo>
                  <a:pt x="251993" y="27612"/>
                </a:lnTo>
                <a:lnTo>
                  <a:pt x="250190" y="19673"/>
                </a:lnTo>
                <a:lnTo>
                  <a:pt x="246042" y="24150"/>
                </a:lnTo>
                <a:lnTo>
                  <a:pt x="241894" y="28627"/>
                </a:lnTo>
                <a:lnTo>
                  <a:pt x="239820" y="34676"/>
                </a:lnTo>
                <a:lnTo>
                  <a:pt x="239820" y="49998"/>
                </a:lnTo>
                <a:lnTo>
                  <a:pt x="241984" y="55942"/>
                </a:lnTo>
                <a:close/>
              </a:path>
              <a:path w="1453364" h="82505">
                <a:moveTo>
                  <a:pt x="330078" y="62984"/>
                </a:moveTo>
                <a:lnTo>
                  <a:pt x="332104" y="64096"/>
                </a:lnTo>
                <a:lnTo>
                  <a:pt x="330078" y="56602"/>
                </a:lnTo>
                <a:lnTo>
                  <a:pt x="330078" y="30199"/>
                </a:lnTo>
                <a:lnTo>
                  <a:pt x="332159" y="28614"/>
                </a:lnTo>
                <a:lnTo>
                  <a:pt x="334337" y="27334"/>
                </a:lnTo>
                <a:lnTo>
                  <a:pt x="336612" y="26361"/>
                </a:lnTo>
                <a:lnTo>
                  <a:pt x="338887" y="25388"/>
                </a:lnTo>
                <a:lnTo>
                  <a:pt x="341149" y="24901"/>
                </a:lnTo>
                <a:lnTo>
                  <a:pt x="347363" y="24901"/>
                </a:lnTo>
                <a:lnTo>
                  <a:pt x="350305" y="26292"/>
                </a:lnTo>
                <a:lnTo>
                  <a:pt x="352219" y="29072"/>
                </a:lnTo>
                <a:lnTo>
                  <a:pt x="354133" y="31853"/>
                </a:lnTo>
                <a:lnTo>
                  <a:pt x="355090" y="36052"/>
                </a:lnTo>
                <a:lnTo>
                  <a:pt x="355361" y="19555"/>
                </a:lnTo>
                <a:lnTo>
                  <a:pt x="350998" y="17435"/>
                </a:lnTo>
                <a:lnTo>
                  <a:pt x="342453" y="17435"/>
                </a:lnTo>
                <a:lnTo>
                  <a:pt x="339685" y="18026"/>
                </a:lnTo>
                <a:lnTo>
                  <a:pt x="337091" y="19208"/>
                </a:lnTo>
                <a:lnTo>
                  <a:pt x="334496" y="20389"/>
                </a:lnTo>
                <a:lnTo>
                  <a:pt x="332159" y="21856"/>
                </a:lnTo>
                <a:lnTo>
                  <a:pt x="330078" y="23608"/>
                </a:lnTo>
                <a:lnTo>
                  <a:pt x="330078" y="18728"/>
                </a:lnTo>
                <a:lnTo>
                  <a:pt x="322254" y="18728"/>
                </a:lnTo>
                <a:lnTo>
                  <a:pt x="322254" y="82505"/>
                </a:lnTo>
                <a:lnTo>
                  <a:pt x="330078" y="82505"/>
                </a:lnTo>
                <a:lnTo>
                  <a:pt x="330078" y="62984"/>
                </a:lnTo>
                <a:close/>
              </a:path>
              <a:path w="1453364" h="82505">
                <a:moveTo>
                  <a:pt x="342605" y="66238"/>
                </a:moveTo>
                <a:lnTo>
                  <a:pt x="345380" y="66238"/>
                </a:lnTo>
                <a:lnTo>
                  <a:pt x="348009" y="65675"/>
                </a:lnTo>
                <a:lnTo>
                  <a:pt x="350492" y="64548"/>
                </a:lnTo>
                <a:lnTo>
                  <a:pt x="352975" y="63422"/>
                </a:lnTo>
                <a:lnTo>
                  <a:pt x="355132" y="61830"/>
                </a:lnTo>
                <a:lnTo>
                  <a:pt x="356963" y="59772"/>
                </a:lnTo>
                <a:lnTo>
                  <a:pt x="358933" y="57603"/>
                </a:lnTo>
                <a:lnTo>
                  <a:pt x="360459" y="54955"/>
                </a:lnTo>
                <a:lnTo>
                  <a:pt x="361542" y="51826"/>
                </a:lnTo>
                <a:lnTo>
                  <a:pt x="362623" y="48698"/>
                </a:lnTo>
                <a:lnTo>
                  <a:pt x="363165" y="45243"/>
                </a:lnTo>
                <a:lnTo>
                  <a:pt x="363165" y="33925"/>
                </a:lnTo>
                <a:lnTo>
                  <a:pt x="361604" y="28037"/>
                </a:lnTo>
                <a:lnTo>
                  <a:pt x="358482" y="23796"/>
                </a:lnTo>
                <a:lnTo>
                  <a:pt x="355361" y="19555"/>
                </a:lnTo>
                <a:lnTo>
                  <a:pt x="355090" y="36052"/>
                </a:lnTo>
                <a:lnTo>
                  <a:pt x="355090" y="47453"/>
                </a:lnTo>
                <a:lnTo>
                  <a:pt x="353870" y="51819"/>
                </a:lnTo>
                <a:lnTo>
                  <a:pt x="351428" y="54767"/>
                </a:lnTo>
                <a:lnTo>
                  <a:pt x="348987" y="57714"/>
                </a:lnTo>
                <a:lnTo>
                  <a:pt x="345588" y="59188"/>
                </a:lnTo>
                <a:lnTo>
                  <a:pt x="339206" y="59188"/>
                </a:lnTo>
                <a:lnTo>
                  <a:pt x="337396" y="59008"/>
                </a:lnTo>
                <a:lnTo>
                  <a:pt x="334205" y="58285"/>
                </a:lnTo>
                <a:lnTo>
                  <a:pt x="332298" y="57603"/>
                </a:lnTo>
                <a:lnTo>
                  <a:pt x="330078" y="56602"/>
                </a:lnTo>
                <a:lnTo>
                  <a:pt x="332104" y="64096"/>
                </a:lnTo>
                <a:lnTo>
                  <a:pt x="334094" y="64917"/>
                </a:lnTo>
                <a:lnTo>
                  <a:pt x="336050" y="65445"/>
                </a:lnTo>
                <a:lnTo>
                  <a:pt x="338006" y="65973"/>
                </a:lnTo>
                <a:lnTo>
                  <a:pt x="340191" y="66238"/>
                </a:lnTo>
                <a:lnTo>
                  <a:pt x="342605" y="66238"/>
                </a:lnTo>
                <a:close/>
              </a:path>
              <a:path w="1453364" h="82505">
                <a:moveTo>
                  <a:pt x="380387" y="38082"/>
                </a:moveTo>
                <a:lnTo>
                  <a:pt x="377584" y="39334"/>
                </a:lnTo>
                <a:lnTo>
                  <a:pt x="379721" y="48899"/>
                </a:lnTo>
                <a:lnTo>
                  <a:pt x="380414" y="47043"/>
                </a:lnTo>
                <a:lnTo>
                  <a:pt x="383217" y="36831"/>
                </a:lnTo>
                <a:lnTo>
                  <a:pt x="380387" y="38082"/>
                </a:lnTo>
                <a:close/>
              </a:path>
              <a:path w="1453364" h="82505">
                <a:moveTo>
                  <a:pt x="425753" y="18728"/>
                </a:moveTo>
                <a:lnTo>
                  <a:pt x="425753" y="65320"/>
                </a:lnTo>
                <a:lnTo>
                  <a:pt x="433577" y="65320"/>
                </a:lnTo>
                <a:lnTo>
                  <a:pt x="433577" y="32243"/>
                </a:lnTo>
                <a:lnTo>
                  <a:pt x="435658" y="30546"/>
                </a:lnTo>
                <a:lnTo>
                  <a:pt x="437822" y="29163"/>
                </a:lnTo>
                <a:lnTo>
                  <a:pt x="440069" y="28092"/>
                </a:lnTo>
                <a:lnTo>
                  <a:pt x="442317" y="27022"/>
                </a:lnTo>
                <a:lnTo>
                  <a:pt x="444647" y="26486"/>
                </a:lnTo>
                <a:lnTo>
                  <a:pt x="449856" y="26549"/>
                </a:lnTo>
                <a:lnTo>
                  <a:pt x="452048" y="26799"/>
                </a:lnTo>
                <a:lnTo>
                  <a:pt x="454760" y="27279"/>
                </a:lnTo>
                <a:lnTo>
                  <a:pt x="454760" y="19228"/>
                </a:lnTo>
                <a:lnTo>
                  <a:pt x="453540" y="19034"/>
                </a:lnTo>
                <a:lnTo>
                  <a:pt x="451403" y="18763"/>
                </a:lnTo>
                <a:lnTo>
                  <a:pt x="446589" y="18728"/>
                </a:lnTo>
                <a:lnTo>
                  <a:pt x="444168" y="19249"/>
                </a:lnTo>
                <a:lnTo>
                  <a:pt x="441796" y="20292"/>
                </a:lnTo>
                <a:lnTo>
                  <a:pt x="439424" y="21335"/>
                </a:lnTo>
                <a:lnTo>
                  <a:pt x="436684" y="23108"/>
                </a:lnTo>
                <a:lnTo>
                  <a:pt x="433577" y="25610"/>
                </a:lnTo>
                <a:lnTo>
                  <a:pt x="433577" y="18728"/>
                </a:lnTo>
                <a:lnTo>
                  <a:pt x="425753" y="18728"/>
                </a:lnTo>
                <a:close/>
              </a:path>
              <a:path w="1453364" h="82505">
                <a:moveTo>
                  <a:pt x="460585" y="416"/>
                </a:moveTo>
                <a:lnTo>
                  <a:pt x="460585" y="65320"/>
                </a:lnTo>
                <a:lnTo>
                  <a:pt x="468409" y="65320"/>
                </a:lnTo>
                <a:lnTo>
                  <a:pt x="468409" y="49762"/>
                </a:lnTo>
                <a:lnTo>
                  <a:pt x="473487" y="44923"/>
                </a:lnTo>
                <a:lnTo>
                  <a:pt x="492132" y="65320"/>
                </a:lnTo>
                <a:lnTo>
                  <a:pt x="502453" y="65320"/>
                </a:lnTo>
                <a:lnTo>
                  <a:pt x="479272" y="40251"/>
                </a:lnTo>
                <a:lnTo>
                  <a:pt x="500871" y="18728"/>
                </a:lnTo>
                <a:lnTo>
                  <a:pt x="491008" y="18728"/>
                </a:lnTo>
                <a:lnTo>
                  <a:pt x="468409" y="42045"/>
                </a:lnTo>
                <a:lnTo>
                  <a:pt x="468409" y="416"/>
                </a:lnTo>
                <a:lnTo>
                  <a:pt x="460585" y="416"/>
                </a:lnTo>
                <a:close/>
              </a:path>
              <a:path w="1453364" h="82505">
                <a:moveTo>
                  <a:pt x="564837" y="64256"/>
                </a:moveTo>
                <a:lnTo>
                  <a:pt x="561778" y="59181"/>
                </a:lnTo>
                <a:lnTo>
                  <a:pt x="559218" y="59814"/>
                </a:lnTo>
                <a:lnTo>
                  <a:pt x="552282" y="59814"/>
                </a:lnTo>
                <a:lnTo>
                  <a:pt x="548918" y="58570"/>
                </a:lnTo>
                <a:lnTo>
                  <a:pt x="554557" y="66613"/>
                </a:lnTo>
                <a:lnTo>
                  <a:pt x="558081" y="66613"/>
                </a:lnTo>
                <a:lnTo>
                  <a:pt x="561507" y="65827"/>
                </a:lnTo>
                <a:lnTo>
                  <a:pt x="564837" y="64256"/>
                </a:lnTo>
                <a:close/>
              </a:path>
              <a:path w="1453364" h="82505">
                <a:moveTo>
                  <a:pt x="536363" y="58166"/>
                </a:moveTo>
                <a:lnTo>
                  <a:pt x="540178" y="61545"/>
                </a:lnTo>
                <a:lnTo>
                  <a:pt x="543993" y="64924"/>
                </a:lnTo>
                <a:lnTo>
                  <a:pt x="548786" y="66613"/>
                </a:lnTo>
                <a:lnTo>
                  <a:pt x="554557" y="66613"/>
                </a:lnTo>
                <a:lnTo>
                  <a:pt x="548918" y="58570"/>
                </a:lnTo>
                <a:lnTo>
                  <a:pt x="546546" y="56081"/>
                </a:lnTo>
                <a:lnTo>
                  <a:pt x="544173" y="53592"/>
                </a:lnTo>
                <a:lnTo>
                  <a:pt x="542987" y="50318"/>
                </a:lnTo>
                <a:lnTo>
                  <a:pt x="542987" y="44339"/>
                </a:lnTo>
                <a:lnTo>
                  <a:pt x="543237" y="42615"/>
                </a:lnTo>
                <a:lnTo>
                  <a:pt x="544236" y="39556"/>
                </a:lnTo>
                <a:lnTo>
                  <a:pt x="545651" y="37165"/>
                </a:lnTo>
                <a:lnTo>
                  <a:pt x="547371" y="35072"/>
                </a:lnTo>
                <a:lnTo>
                  <a:pt x="549091" y="33709"/>
                </a:lnTo>
                <a:lnTo>
                  <a:pt x="550812" y="32743"/>
                </a:lnTo>
                <a:lnTo>
                  <a:pt x="570705" y="52181"/>
                </a:lnTo>
                <a:lnTo>
                  <a:pt x="568985" y="54739"/>
                </a:lnTo>
                <a:lnTo>
                  <a:pt x="566855" y="56651"/>
                </a:lnTo>
                <a:lnTo>
                  <a:pt x="564317" y="57916"/>
                </a:lnTo>
                <a:lnTo>
                  <a:pt x="561778" y="59181"/>
                </a:lnTo>
                <a:lnTo>
                  <a:pt x="564837" y="64256"/>
                </a:lnTo>
                <a:lnTo>
                  <a:pt x="568166" y="62685"/>
                </a:lnTo>
                <a:lnTo>
                  <a:pt x="571427" y="59925"/>
                </a:lnTo>
                <a:lnTo>
                  <a:pt x="574617" y="55977"/>
                </a:lnTo>
                <a:lnTo>
                  <a:pt x="584148" y="65320"/>
                </a:lnTo>
                <a:lnTo>
                  <a:pt x="594386" y="65320"/>
                </a:lnTo>
                <a:lnTo>
                  <a:pt x="578654" y="49970"/>
                </a:lnTo>
                <a:lnTo>
                  <a:pt x="580319" y="46939"/>
                </a:lnTo>
                <a:lnTo>
                  <a:pt x="581498" y="43755"/>
                </a:lnTo>
                <a:lnTo>
                  <a:pt x="582192" y="40418"/>
                </a:lnTo>
                <a:lnTo>
                  <a:pt x="582885" y="37081"/>
                </a:lnTo>
                <a:lnTo>
                  <a:pt x="583232" y="34078"/>
                </a:lnTo>
                <a:lnTo>
                  <a:pt x="583232" y="27404"/>
                </a:lnTo>
                <a:lnTo>
                  <a:pt x="575117" y="27404"/>
                </a:lnTo>
                <a:lnTo>
                  <a:pt x="575075" y="37498"/>
                </a:lnTo>
                <a:lnTo>
                  <a:pt x="574936" y="40335"/>
                </a:lnTo>
                <a:lnTo>
                  <a:pt x="574548" y="43004"/>
                </a:lnTo>
                <a:lnTo>
                  <a:pt x="573868" y="45340"/>
                </a:lnTo>
                <a:lnTo>
                  <a:pt x="558428" y="30240"/>
                </a:lnTo>
                <a:lnTo>
                  <a:pt x="561036" y="29351"/>
                </a:lnTo>
                <a:lnTo>
                  <a:pt x="561930" y="21085"/>
                </a:lnTo>
                <a:lnTo>
                  <a:pt x="560529" y="22962"/>
                </a:lnTo>
                <a:lnTo>
                  <a:pt x="559128" y="24839"/>
                </a:lnTo>
                <a:lnTo>
                  <a:pt x="557068" y="26264"/>
                </a:lnTo>
                <a:lnTo>
                  <a:pt x="554349" y="27237"/>
                </a:lnTo>
                <a:lnTo>
                  <a:pt x="550714" y="25040"/>
                </a:lnTo>
                <a:lnTo>
                  <a:pt x="548349" y="23135"/>
                </a:lnTo>
                <a:lnTo>
                  <a:pt x="546157" y="19910"/>
                </a:lnTo>
                <a:lnTo>
                  <a:pt x="545609" y="18061"/>
                </a:lnTo>
                <a:lnTo>
                  <a:pt x="545609" y="13500"/>
                </a:lnTo>
                <a:lnTo>
                  <a:pt x="546414" y="11408"/>
                </a:lnTo>
                <a:lnTo>
                  <a:pt x="548023" y="9697"/>
                </a:lnTo>
                <a:lnTo>
                  <a:pt x="549632" y="7987"/>
                </a:lnTo>
                <a:lnTo>
                  <a:pt x="551991" y="1918"/>
                </a:lnTo>
                <a:lnTo>
                  <a:pt x="549528" y="2335"/>
                </a:lnTo>
                <a:lnTo>
                  <a:pt x="547295" y="3169"/>
                </a:lnTo>
                <a:lnTo>
                  <a:pt x="545061" y="4004"/>
                </a:lnTo>
                <a:lnTo>
                  <a:pt x="543251" y="5088"/>
                </a:lnTo>
                <a:lnTo>
                  <a:pt x="541864" y="6423"/>
                </a:lnTo>
                <a:lnTo>
                  <a:pt x="539290" y="9350"/>
                </a:lnTo>
                <a:lnTo>
                  <a:pt x="538555" y="11032"/>
                </a:lnTo>
                <a:lnTo>
                  <a:pt x="537820" y="12715"/>
                </a:lnTo>
                <a:lnTo>
                  <a:pt x="537452" y="14487"/>
                </a:lnTo>
                <a:lnTo>
                  <a:pt x="537452" y="19437"/>
                </a:lnTo>
                <a:lnTo>
                  <a:pt x="538125" y="21995"/>
                </a:lnTo>
                <a:lnTo>
                  <a:pt x="539471" y="24025"/>
                </a:lnTo>
                <a:lnTo>
                  <a:pt x="540816" y="26055"/>
                </a:lnTo>
                <a:lnTo>
                  <a:pt x="543015" y="28071"/>
                </a:lnTo>
                <a:lnTo>
                  <a:pt x="546067" y="30074"/>
                </a:lnTo>
                <a:lnTo>
                  <a:pt x="543140" y="31944"/>
                </a:lnTo>
                <a:lnTo>
                  <a:pt x="540254" y="34252"/>
                </a:lnTo>
                <a:lnTo>
                  <a:pt x="538076" y="36789"/>
                </a:lnTo>
                <a:lnTo>
                  <a:pt x="536259" y="39765"/>
                </a:lnTo>
                <a:lnTo>
                  <a:pt x="535538" y="41628"/>
                </a:lnTo>
                <a:lnTo>
                  <a:pt x="534816" y="43491"/>
                </a:lnTo>
                <a:lnTo>
                  <a:pt x="534456" y="45702"/>
                </a:lnTo>
                <a:lnTo>
                  <a:pt x="534456" y="53738"/>
                </a:lnTo>
                <a:lnTo>
                  <a:pt x="536363" y="58166"/>
                </a:lnTo>
                <a:close/>
              </a:path>
              <a:path w="1453364" h="82505">
                <a:moveTo>
                  <a:pt x="563158" y="28280"/>
                </a:moveTo>
                <a:lnTo>
                  <a:pt x="566432" y="25777"/>
                </a:lnTo>
                <a:lnTo>
                  <a:pt x="568583" y="23108"/>
                </a:lnTo>
                <a:lnTo>
                  <a:pt x="569956" y="20501"/>
                </a:lnTo>
                <a:lnTo>
                  <a:pt x="570622" y="17414"/>
                </a:lnTo>
                <a:lnTo>
                  <a:pt x="570788" y="14807"/>
                </a:lnTo>
                <a:lnTo>
                  <a:pt x="570788" y="11081"/>
                </a:lnTo>
                <a:lnTo>
                  <a:pt x="569304" y="8001"/>
                </a:lnTo>
                <a:lnTo>
                  <a:pt x="566335" y="5568"/>
                </a:lnTo>
                <a:lnTo>
                  <a:pt x="563366" y="3135"/>
                </a:lnTo>
                <a:lnTo>
                  <a:pt x="559482" y="1918"/>
                </a:lnTo>
                <a:lnTo>
                  <a:pt x="551991" y="1918"/>
                </a:lnTo>
                <a:lnTo>
                  <a:pt x="549632" y="7987"/>
                </a:lnTo>
                <a:lnTo>
                  <a:pt x="551713" y="7132"/>
                </a:lnTo>
                <a:lnTo>
                  <a:pt x="556707" y="7132"/>
                </a:lnTo>
                <a:lnTo>
                  <a:pt x="558712" y="7890"/>
                </a:lnTo>
                <a:lnTo>
                  <a:pt x="561847" y="10921"/>
                </a:lnTo>
                <a:lnTo>
                  <a:pt x="562631" y="13000"/>
                </a:lnTo>
                <a:lnTo>
                  <a:pt x="562631" y="18645"/>
                </a:lnTo>
                <a:lnTo>
                  <a:pt x="561930" y="21085"/>
                </a:lnTo>
                <a:lnTo>
                  <a:pt x="561036" y="29351"/>
                </a:lnTo>
                <a:lnTo>
                  <a:pt x="563158" y="28280"/>
                </a:lnTo>
                <a:close/>
              </a:path>
              <a:path w="1453364" h="82505">
                <a:moveTo>
                  <a:pt x="635527" y="57979"/>
                </a:moveTo>
                <a:lnTo>
                  <a:pt x="635527" y="34912"/>
                </a:lnTo>
                <a:lnTo>
                  <a:pt x="668114" y="34912"/>
                </a:lnTo>
                <a:lnTo>
                  <a:pt x="668114" y="27571"/>
                </a:lnTo>
                <a:lnTo>
                  <a:pt x="635527" y="27571"/>
                </a:lnTo>
                <a:lnTo>
                  <a:pt x="635527" y="10552"/>
                </a:lnTo>
                <a:lnTo>
                  <a:pt x="668114" y="10553"/>
                </a:lnTo>
                <a:lnTo>
                  <a:pt x="668114" y="3211"/>
                </a:lnTo>
                <a:lnTo>
                  <a:pt x="627286" y="3211"/>
                </a:lnTo>
                <a:lnTo>
                  <a:pt x="627286" y="65320"/>
                </a:lnTo>
                <a:lnTo>
                  <a:pt x="668114" y="65320"/>
                </a:lnTo>
                <a:lnTo>
                  <a:pt x="668114" y="57979"/>
                </a:lnTo>
                <a:lnTo>
                  <a:pt x="635527" y="57979"/>
                </a:lnTo>
                <a:close/>
              </a:path>
              <a:path w="1453364" h="82505">
                <a:moveTo>
                  <a:pt x="711708" y="18950"/>
                </a:moveTo>
                <a:lnTo>
                  <a:pt x="707879" y="17435"/>
                </a:lnTo>
                <a:lnTo>
                  <a:pt x="700110" y="17435"/>
                </a:lnTo>
                <a:lnTo>
                  <a:pt x="697433" y="18005"/>
                </a:lnTo>
                <a:lnTo>
                  <a:pt x="694825" y="19145"/>
                </a:lnTo>
                <a:lnTo>
                  <a:pt x="692216" y="20285"/>
                </a:lnTo>
                <a:lnTo>
                  <a:pt x="689692" y="21870"/>
                </a:lnTo>
                <a:lnTo>
                  <a:pt x="687250" y="23900"/>
                </a:lnTo>
                <a:lnTo>
                  <a:pt x="687250" y="18728"/>
                </a:lnTo>
                <a:lnTo>
                  <a:pt x="679426" y="18728"/>
                </a:lnTo>
                <a:lnTo>
                  <a:pt x="679426" y="65320"/>
                </a:lnTo>
                <a:lnTo>
                  <a:pt x="687250" y="65320"/>
                </a:lnTo>
                <a:lnTo>
                  <a:pt x="687250" y="30532"/>
                </a:lnTo>
                <a:lnTo>
                  <a:pt x="689387" y="28892"/>
                </a:lnTo>
                <a:lnTo>
                  <a:pt x="691620" y="27543"/>
                </a:lnTo>
                <a:lnTo>
                  <a:pt x="693951" y="26486"/>
                </a:lnTo>
                <a:lnTo>
                  <a:pt x="696281" y="25430"/>
                </a:lnTo>
                <a:lnTo>
                  <a:pt x="698515" y="24901"/>
                </a:lnTo>
                <a:lnTo>
                  <a:pt x="702732" y="24901"/>
                </a:lnTo>
                <a:lnTo>
                  <a:pt x="704425" y="25186"/>
                </a:lnTo>
                <a:lnTo>
                  <a:pt x="707033" y="26326"/>
                </a:lnTo>
                <a:lnTo>
                  <a:pt x="708725" y="28363"/>
                </a:lnTo>
                <a:lnTo>
                  <a:pt x="709849" y="30887"/>
                </a:lnTo>
                <a:lnTo>
                  <a:pt x="710099" y="32764"/>
                </a:lnTo>
                <a:lnTo>
                  <a:pt x="710348" y="34641"/>
                </a:lnTo>
                <a:lnTo>
                  <a:pt x="710473" y="36650"/>
                </a:lnTo>
                <a:lnTo>
                  <a:pt x="710473" y="65320"/>
                </a:lnTo>
                <a:lnTo>
                  <a:pt x="718297" y="65320"/>
                </a:lnTo>
                <a:lnTo>
                  <a:pt x="718297" y="29378"/>
                </a:lnTo>
                <a:lnTo>
                  <a:pt x="716979" y="25013"/>
                </a:lnTo>
                <a:lnTo>
                  <a:pt x="714343" y="21982"/>
                </a:lnTo>
                <a:lnTo>
                  <a:pt x="711708" y="18950"/>
                </a:lnTo>
                <a:close/>
              </a:path>
              <a:path w="1453364" h="82505">
                <a:moveTo>
                  <a:pt x="740181" y="18728"/>
                </a:moveTo>
                <a:lnTo>
                  <a:pt x="740181" y="5339"/>
                </a:lnTo>
                <a:lnTo>
                  <a:pt x="732356" y="5339"/>
                </a:lnTo>
                <a:lnTo>
                  <a:pt x="732356" y="18728"/>
                </a:lnTo>
                <a:lnTo>
                  <a:pt x="727071" y="18728"/>
                </a:lnTo>
                <a:lnTo>
                  <a:pt x="727071" y="25318"/>
                </a:lnTo>
                <a:lnTo>
                  <a:pt x="732356" y="25318"/>
                </a:lnTo>
                <a:lnTo>
                  <a:pt x="732356" y="55740"/>
                </a:lnTo>
                <a:lnTo>
                  <a:pt x="733591" y="59842"/>
                </a:lnTo>
                <a:lnTo>
                  <a:pt x="736060" y="62400"/>
                </a:lnTo>
                <a:lnTo>
                  <a:pt x="738530" y="64959"/>
                </a:lnTo>
                <a:lnTo>
                  <a:pt x="742137" y="66238"/>
                </a:lnTo>
                <a:lnTo>
                  <a:pt x="746881" y="66238"/>
                </a:lnTo>
                <a:lnTo>
                  <a:pt x="749787" y="66113"/>
                </a:lnTo>
                <a:lnTo>
                  <a:pt x="751522" y="65862"/>
                </a:lnTo>
                <a:lnTo>
                  <a:pt x="753256" y="65612"/>
                </a:lnTo>
                <a:lnTo>
                  <a:pt x="756329" y="64903"/>
                </a:lnTo>
                <a:lnTo>
                  <a:pt x="756329" y="57854"/>
                </a:lnTo>
                <a:lnTo>
                  <a:pt x="754303" y="58417"/>
                </a:lnTo>
                <a:lnTo>
                  <a:pt x="751528" y="59168"/>
                </a:lnTo>
                <a:lnTo>
                  <a:pt x="748921" y="59355"/>
                </a:lnTo>
                <a:lnTo>
                  <a:pt x="746729" y="59355"/>
                </a:lnTo>
                <a:lnTo>
                  <a:pt x="745099" y="59098"/>
                </a:lnTo>
                <a:lnTo>
                  <a:pt x="742962" y="58069"/>
                </a:lnTo>
                <a:lnTo>
                  <a:pt x="741512" y="56143"/>
                </a:lnTo>
                <a:lnTo>
                  <a:pt x="740458" y="53662"/>
                </a:lnTo>
                <a:lnTo>
                  <a:pt x="740236" y="50909"/>
                </a:lnTo>
                <a:lnTo>
                  <a:pt x="740181" y="25318"/>
                </a:lnTo>
                <a:lnTo>
                  <a:pt x="756329" y="25318"/>
                </a:lnTo>
                <a:lnTo>
                  <a:pt x="756329" y="18728"/>
                </a:lnTo>
                <a:lnTo>
                  <a:pt x="740181" y="18728"/>
                </a:lnTo>
                <a:close/>
              </a:path>
              <a:path w="1453364" h="82505">
                <a:moveTo>
                  <a:pt x="777201" y="17435"/>
                </a:moveTo>
                <a:lnTo>
                  <a:pt x="771742" y="19673"/>
                </a:lnTo>
                <a:lnTo>
                  <a:pt x="773545" y="27613"/>
                </a:lnTo>
                <a:lnTo>
                  <a:pt x="776029" y="25138"/>
                </a:lnTo>
                <a:lnTo>
                  <a:pt x="779365" y="23900"/>
                </a:lnTo>
                <a:lnTo>
                  <a:pt x="783971" y="17435"/>
                </a:lnTo>
                <a:lnTo>
                  <a:pt x="777201" y="17435"/>
                </a:lnTo>
                <a:close/>
              </a:path>
              <a:path w="1453364" h="82505">
                <a:moveTo>
                  <a:pt x="763536" y="55942"/>
                </a:moveTo>
                <a:lnTo>
                  <a:pt x="767865" y="60127"/>
                </a:lnTo>
                <a:lnTo>
                  <a:pt x="772193" y="64312"/>
                </a:lnTo>
                <a:lnTo>
                  <a:pt x="778214" y="66405"/>
                </a:lnTo>
                <a:lnTo>
                  <a:pt x="788952" y="66405"/>
                </a:lnTo>
                <a:lnTo>
                  <a:pt x="791837" y="66029"/>
                </a:lnTo>
                <a:lnTo>
                  <a:pt x="794583" y="65278"/>
                </a:lnTo>
                <a:lnTo>
                  <a:pt x="797331" y="64527"/>
                </a:lnTo>
                <a:lnTo>
                  <a:pt x="800022" y="63596"/>
                </a:lnTo>
                <a:lnTo>
                  <a:pt x="802658" y="62484"/>
                </a:lnTo>
                <a:lnTo>
                  <a:pt x="802658" y="53933"/>
                </a:lnTo>
                <a:lnTo>
                  <a:pt x="800882" y="55156"/>
                </a:lnTo>
                <a:lnTo>
                  <a:pt x="798600" y="56401"/>
                </a:lnTo>
                <a:lnTo>
                  <a:pt x="795395" y="57666"/>
                </a:lnTo>
                <a:lnTo>
                  <a:pt x="792191" y="58931"/>
                </a:lnTo>
                <a:lnTo>
                  <a:pt x="789007" y="59564"/>
                </a:lnTo>
                <a:lnTo>
                  <a:pt x="783458" y="59564"/>
                </a:lnTo>
                <a:lnTo>
                  <a:pt x="781273" y="59230"/>
                </a:lnTo>
                <a:lnTo>
                  <a:pt x="779289" y="58563"/>
                </a:lnTo>
                <a:lnTo>
                  <a:pt x="777305" y="57895"/>
                </a:lnTo>
                <a:lnTo>
                  <a:pt x="775592" y="56894"/>
                </a:lnTo>
                <a:lnTo>
                  <a:pt x="772651" y="54197"/>
                </a:lnTo>
                <a:lnTo>
                  <a:pt x="771472" y="52452"/>
                </a:lnTo>
                <a:lnTo>
                  <a:pt x="770612" y="50325"/>
                </a:lnTo>
                <a:lnTo>
                  <a:pt x="769751" y="48197"/>
                </a:lnTo>
                <a:lnTo>
                  <a:pt x="769321" y="45702"/>
                </a:lnTo>
                <a:lnTo>
                  <a:pt x="769321" y="42837"/>
                </a:lnTo>
                <a:lnTo>
                  <a:pt x="803573" y="42837"/>
                </a:lnTo>
                <a:lnTo>
                  <a:pt x="803573" y="31825"/>
                </a:lnTo>
                <a:lnTo>
                  <a:pt x="801874" y="26612"/>
                </a:lnTo>
                <a:lnTo>
                  <a:pt x="798475" y="22941"/>
                </a:lnTo>
                <a:lnTo>
                  <a:pt x="795076" y="19270"/>
                </a:lnTo>
                <a:lnTo>
                  <a:pt x="790241" y="17435"/>
                </a:lnTo>
                <a:lnTo>
                  <a:pt x="783971" y="17435"/>
                </a:lnTo>
                <a:lnTo>
                  <a:pt x="779365" y="23900"/>
                </a:lnTo>
                <a:lnTo>
                  <a:pt x="787717" y="23900"/>
                </a:lnTo>
                <a:lnTo>
                  <a:pt x="790817" y="25026"/>
                </a:lnTo>
                <a:lnTo>
                  <a:pt x="792856" y="27279"/>
                </a:lnTo>
                <a:lnTo>
                  <a:pt x="794896" y="29531"/>
                </a:lnTo>
                <a:lnTo>
                  <a:pt x="795929" y="32715"/>
                </a:lnTo>
                <a:lnTo>
                  <a:pt x="795957" y="36831"/>
                </a:lnTo>
                <a:lnTo>
                  <a:pt x="769321" y="36831"/>
                </a:lnTo>
                <a:lnTo>
                  <a:pt x="769654" y="33160"/>
                </a:lnTo>
                <a:lnTo>
                  <a:pt x="771062" y="30087"/>
                </a:lnTo>
                <a:lnTo>
                  <a:pt x="773545" y="27613"/>
                </a:lnTo>
                <a:lnTo>
                  <a:pt x="771742" y="19673"/>
                </a:lnTo>
                <a:lnTo>
                  <a:pt x="767594" y="24151"/>
                </a:lnTo>
                <a:lnTo>
                  <a:pt x="763446" y="28628"/>
                </a:lnTo>
                <a:lnTo>
                  <a:pt x="761372" y="34676"/>
                </a:lnTo>
                <a:lnTo>
                  <a:pt x="761372" y="49998"/>
                </a:lnTo>
                <a:lnTo>
                  <a:pt x="763536" y="55942"/>
                </a:lnTo>
                <a:close/>
              </a:path>
              <a:path w="1453364" h="82505">
                <a:moveTo>
                  <a:pt x="815395" y="18728"/>
                </a:moveTo>
                <a:lnTo>
                  <a:pt x="815395" y="65320"/>
                </a:lnTo>
                <a:lnTo>
                  <a:pt x="823219" y="65320"/>
                </a:lnTo>
                <a:lnTo>
                  <a:pt x="823219" y="32243"/>
                </a:lnTo>
                <a:lnTo>
                  <a:pt x="825300" y="30546"/>
                </a:lnTo>
                <a:lnTo>
                  <a:pt x="827464" y="29163"/>
                </a:lnTo>
                <a:lnTo>
                  <a:pt x="829712" y="28092"/>
                </a:lnTo>
                <a:lnTo>
                  <a:pt x="831959" y="27022"/>
                </a:lnTo>
                <a:lnTo>
                  <a:pt x="834290" y="26486"/>
                </a:lnTo>
                <a:lnTo>
                  <a:pt x="839499" y="26549"/>
                </a:lnTo>
                <a:lnTo>
                  <a:pt x="841690" y="26799"/>
                </a:lnTo>
                <a:lnTo>
                  <a:pt x="844403" y="27279"/>
                </a:lnTo>
                <a:lnTo>
                  <a:pt x="844403" y="19229"/>
                </a:lnTo>
                <a:lnTo>
                  <a:pt x="843182" y="19034"/>
                </a:lnTo>
                <a:lnTo>
                  <a:pt x="841045" y="18763"/>
                </a:lnTo>
                <a:lnTo>
                  <a:pt x="836232" y="18728"/>
                </a:lnTo>
                <a:lnTo>
                  <a:pt x="833811" y="19249"/>
                </a:lnTo>
                <a:lnTo>
                  <a:pt x="831439" y="20292"/>
                </a:lnTo>
                <a:lnTo>
                  <a:pt x="829066" y="21335"/>
                </a:lnTo>
                <a:lnTo>
                  <a:pt x="826326" y="23108"/>
                </a:lnTo>
                <a:lnTo>
                  <a:pt x="823219" y="25610"/>
                </a:lnTo>
                <a:lnTo>
                  <a:pt x="823219" y="18728"/>
                </a:lnTo>
                <a:lnTo>
                  <a:pt x="815395" y="18728"/>
                </a:lnTo>
                <a:close/>
              </a:path>
              <a:path w="1453364" h="82505">
                <a:moveTo>
                  <a:pt x="857885" y="18728"/>
                </a:moveTo>
                <a:lnTo>
                  <a:pt x="857885" y="5339"/>
                </a:lnTo>
                <a:lnTo>
                  <a:pt x="850061" y="5339"/>
                </a:lnTo>
                <a:lnTo>
                  <a:pt x="850061" y="18728"/>
                </a:lnTo>
                <a:lnTo>
                  <a:pt x="844775" y="18728"/>
                </a:lnTo>
                <a:lnTo>
                  <a:pt x="844775" y="25318"/>
                </a:lnTo>
                <a:lnTo>
                  <a:pt x="850061" y="25318"/>
                </a:lnTo>
                <a:lnTo>
                  <a:pt x="850061" y="55740"/>
                </a:lnTo>
                <a:lnTo>
                  <a:pt x="851296" y="59842"/>
                </a:lnTo>
                <a:lnTo>
                  <a:pt x="853765" y="62400"/>
                </a:lnTo>
                <a:lnTo>
                  <a:pt x="856234" y="64959"/>
                </a:lnTo>
                <a:lnTo>
                  <a:pt x="859841" y="66238"/>
                </a:lnTo>
                <a:lnTo>
                  <a:pt x="864586" y="66238"/>
                </a:lnTo>
                <a:lnTo>
                  <a:pt x="867492" y="66113"/>
                </a:lnTo>
                <a:lnTo>
                  <a:pt x="869226" y="65862"/>
                </a:lnTo>
                <a:lnTo>
                  <a:pt x="870960" y="65612"/>
                </a:lnTo>
                <a:lnTo>
                  <a:pt x="874033" y="64903"/>
                </a:lnTo>
                <a:lnTo>
                  <a:pt x="874033" y="57854"/>
                </a:lnTo>
                <a:lnTo>
                  <a:pt x="872008" y="58417"/>
                </a:lnTo>
                <a:lnTo>
                  <a:pt x="869233" y="59168"/>
                </a:lnTo>
                <a:lnTo>
                  <a:pt x="866625" y="59355"/>
                </a:lnTo>
                <a:lnTo>
                  <a:pt x="864433" y="59355"/>
                </a:lnTo>
                <a:lnTo>
                  <a:pt x="862803" y="59098"/>
                </a:lnTo>
                <a:lnTo>
                  <a:pt x="860666" y="58069"/>
                </a:lnTo>
                <a:lnTo>
                  <a:pt x="859217" y="56143"/>
                </a:lnTo>
                <a:lnTo>
                  <a:pt x="858162" y="53662"/>
                </a:lnTo>
                <a:lnTo>
                  <a:pt x="857941" y="50909"/>
                </a:lnTo>
                <a:lnTo>
                  <a:pt x="857885" y="25318"/>
                </a:lnTo>
                <a:lnTo>
                  <a:pt x="874033" y="25318"/>
                </a:lnTo>
                <a:lnTo>
                  <a:pt x="874033" y="18728"/>
                </a:lnTo>
                <a:lnTo>
                  <a:pt x="857885" y="18728"/>
                </a:lnTo>
                <a:close/>
              </a:path>
              <a:path w="1453364" h="82505">
                <a:moveTo>
                  <a:pt x="887733" y="38082"/>
                </a:moveTo>
                <a:lnTo>
                  <a:pt x="884931" y="39334"/>
                </a:lnTo>
                <a:lnTo>
                  <a:pt x="887067" y="48899"/>
                </a:lnTo>
                <a:lnTo>
                  <a:pt x="887761" y="47043"/>
                </a:lnTo>
                <a:lnTo>
                  <a:pt x="890563" y="36831"/>
                </a:lnTo>
                <a:lnTo>
                  <a:pt x="887733" y="38082"/>
                </a:lnTo>
                <a:close/>
              </a:path>
              <a:path w="1453364" h="82505">
                <a:moveTo>
                  <a:pt x="932683" y="2794"/>
                </a:moveTo>
                <a:lnTo>
                  <a:pt x="932683" y="10928"/>
                </a:lnTo>
                <a:lnTo>
                  <a:pt x="941506" y="10928"/>
                </a:lnTo>
                <a:lnTo>
                  <a:pt x="941506" y="2794"/>
                </a:lnTo>
                <a:lnTo>
                  <a:pt x="932683" y="2794"/>
                </a:lnTo>
                <a:close/>
              </a:path>
              <a:path w="1453364" h="82505">
                <a:moveTo>
                  <a:pt x="933182" y="18728"/>
                </a:moveTo>
                <a:lnTo>
                  <a:pt x="933182" y="65320"/>
                </a:lnTo>
                <a:lnTo>
                  <a:pt x="941007" y="65320"/>
                </a:lnTo>
                <a:lnTo>
                  <a:pt x="941007" y="18728"/>
                </a:lnTo>
                <a:lnTo>
                  <a:pt x="933182" y="18728"/>
                </a:lnTo>
                <a:close/>
              </a:path>
              <a:path w="1453364" h="82505">
                <a:moveTo>
                  <a:pt x="987704" y="18950"/>
                </a:moveTo>
                <a:lnTo>
                  <a:pt x="983875" y="17435"/>
                </a:lnTo>
                <a:lnTo>
                  <a:pt x="976107" y="17435"/>
                </a:lnTo>
                <a:lnTo>
                  <a:pt x="973429" y="18005"/>
                </a:lnTo>
                <a:lnTo>
                  <a:pt x="970821" y="19145"/>
                </a:lnTo>
                <a:lnTo>
                  <a:pt x="968213" y="20285"/>
                </a:lnTo>
                <a:lnTo>
                  <a:pt x="965689" y="21870"/>
                </a:lnTo>
                <a:lnTo>
                  <a:pt x="963247" y="23900"/>
                </a:lnTo>
                <a:lnTo>
                  <a:pt x="963247" y="18728"/>
                </a:lnTo>
                <a:lnTo>
                  <a:pt x="955422" y="18728"/>
                </a:lnTo>
                <a:lnTo>
                  <a:pt x="955422" y="65320"/>
                </a:lnTo>
                <a:lnTo>
                  <a:pt x="963247" y="65320"/>
                </a:lnTo>
                <a:lnTo>
                  <a:pt x="963247" y="30532"/>
                </a:lnTo>
                <a:lnTo>
                  <a:pt x="965383" y="28892"/>
                </a:lnTo>
                <a:lnTo>
                  <a:pt x="967617" y="27543"/>
                </a:lnTo>
                <a:lnTo>
                  <a:pt x="969947" y="26486"/>
                </a:lnTo>
                <a:lnTo>
                  <a:pt x="972278" y="25430"/>
                </a:lnTo>
                <a:lnTo>
                  <a:pt x="974511" y="24901"/>
                </a:lnTo>
                <a:lnTo>
                  <a:pt x="978729" y="24901"/>
                </a:lnTo>
                <a:lnTo>
                  <a:pt x="980421" y="25186"/>
                </a:lnTo>
                <a:lnTo>
                  <a:pt x="983029" y="26327"/>
                </a:lnTo>
                <a:lnTo>
                  <a:pt x="984722" y="28363"/>
                </a:lnTo>
                <a:lnTo>
                  <a:pt x="985845" y="30887"/>
                </a:lnTo>
                <a:lnTo>
                  <a:pt x="986095" y="32764"/>
                </a:lnTo>
                <a:lnTo>
                  <a:pt x="986345" y="34641"/>
                </a:lnTo>
                <a:lnTo>
                  <a:pt x="986470" y="36650"/>
                </a:lnTo>
                <a:lnTo>
                  <a:pt x="986470" y="65320"/>
                </a:lnTo>
                <a:lnTo>
                  <a:pt x="994294" y="65320"/>
                </a:lnTo>
                <a:lnTo>
                  <a:pt x="994294" y="29378"/>
                </a:lnTo>
                <a:lnTo>
                  <a:pt x="992976" y="25013"/>
                </a:lnTo>
                <a:lnTo>
                  <a:pt x="990340" y="21982"/>
                </a:lnTo>
                <a:lnTo>
                  <a:pt x="987704" y="18950"/>
                </a:lnTo>
                <a:close/>
              </a:path>
              <a:path w="1453364" h="82505">
                <a:moveTo>
                  <a:pt x="1039130" y="19437"/>
                </a:moveTo>
                <a:lnTo>
                  <a:pt x="1036924" y="18102"/>
                </a:lnTo>
                <a:lnTo>
                  <a:pt x="1034240" y="17435"/>
                </a:lnTo>
                <a:lnTo>
                  <a:pt x="1028330" y="17435"/>
                </a:lnTo>
                <a:lnTo>
                  <a:pt x="1025742" y="18005"/>
                </a:lnTo>
                <a:lnTo>
                  <a:pt x="1023315" y="19145"/>
                </a:lnTo>
                <a:lnTo>
                  <a:pt x="1020887" y="20285"/>
                </a:lnTo>
                <a:lnTo>
                  <a:pt x="1018452" y="21870"/>
                </a:lnTo>
                <a:lnTo>
                  <a:pt x="1016011" y="23900"/>
                </a:lnTo>
                <a:lnTo>
                  <a:pt x="1016011" y="18728"/>
                </a:lnTo>
                <a:lnTo>
                  <a:pt x="1008187" y="18728"/>
                </a:lnTo>
                <a:lnTo>
                  <a:pt x="1008187" y="65320"/>
                </a:lnTo>
                <a:lnTo>
                  <a:pt x="1016011" y="65320"/>
                </a:lnTo>
                <a:lnTo>
                  <a:pt x="1016011" y="30532"/>
                </a:lnTo>
                <a:lnTo>
                  <a:pt x="1018147" y="28892"/>
                </a:lnTo>
                <a:lnTo>
                  <a:pt x="1020290" y="27543"/>
                </a:lnTo>
                <a:lnTo>
                  <a:pt x="1022441" y="26486"/>
                </a:lnTo>
                <a:lnTo>
                  <a:pt x="1024591" y="25430"/>
                </a:lnTo>
                <a:lnTo>
                  <a:pt x="1026734" y="24901"/>
                </a:lnTo>
                <a:lnTo>
                  <a:pt x="1031118" y="24901"/>
                </a:lnTo>
                <a:lnTo>
                  <a:pt x="1032838" y="25200"/>
                </a:lnTo>
                <a:lnTo>
                  <a:pt x="1035225" y="26396"/>
                </a:lnTo>
                <a:lnTo>
                  <a:pt x="1036778" y="28489"/>
                </a:lnTo>
                <a:lnTo>
                  <a:pt x="1037742" y="31082"/>
                </a:lnTo>
                <a:lnTo>
                  <a:pt x="1037923" y="32931"/>
                </a:lnTo>
                <a:lnTo>
                  <a:pt x="1038103" y="34780"/>
                </a:lnTo>
                <a:lnTo>
                  <a:pt x="1038193" y="36734"/>
                </a:lnTo>
                <a:lnTo>
                  <a:pt x="1038193" y="65320"/>
                </a:lnTo>
                <a:lnTo>
                  <a:pt x="1046018" y="65320"/>
                </a:lnTo>
                <a:lnTo>
                  <a:pt x="1046018" y="34662"/>
                </a:lnTo>
                <a:lnTo>
                  <a:pt x="1045934" y="32973"/>
                </a:lnTo>
                <a:lnTo>
                  <a:pt x="1045726" y="30741"/>
                </a:lnTo>
                <a:lnTo>
                  <a:pt x="1047918" y="29045"/>
                </a:lnTo>
                <a:lnTo>
                  <a:pt x="1050110" y="27647"/>
                </a:lnTo>
                <a:lnTo>
                  <a:pt x="1052302" y="26549"/>
                </a:lnTo>
                <a:lnTo>
                  <a:pt x="1054494" y="25451"/>
                </a:lnTo>
                <a:lnTo>
                  <a:pt x="1056686" y="24901"/>
                </a:lnTo>
                <a:lnTo>
                  <a:pt x="1061125" y="24901"/>
                </a:lnTo>
                <a:lnTo>
                  <a:pt x="1062845" y="25207"/>
                </a:lnTo>
                <a:lnTo>
                  <a:pt x="1065231" y="26431"/>
                </a:lnTo>
                <a:lnTo>
                  <a:pt x="1066785" y="28530"/>
                </a:lnTo>
                <a:lnTo>
                  <a:pt x="1067749" y="31130"/>
                </a:lnTo>
                <a:lnTo>
                  <a:pt x="1067930" y="32993"/>
                </a:lnTo>
                <a:lnTo>
                  <a:pt x="1068110" y="34857"/>
                </a:lnTo>
                <a:lnTo>
                  <a:pt x="1068200" y="36789"/>
                </a:lnTo>
                <a:lnTo>
                  <a:pt x="1068200" y="65320"/>
                </a:lnTo>
                <a:lnTo>
                  <a:pt x="1076024" y="65320"/>
                </a:lnTo>
                <a:lnTo>
                  <a:pt x="1076024" y="29517"/>
                </a:lnTo>
                <a:lnTo>
                  <a:pt x="1074810" y="25186"/>
                </a:lnTo>
                <a:lnTo>
                  <a:pt x="1072383" y="22086"/>
                </a:lnTo>
                <a:lnTo>
                  <a:pt x="1069955" y="18985"/>
                </a:lnTo>
                <a:lnTo>
                  <a:pt x="1066189" y="17435"/>
                </a:lnTo>
                <a:lnTo>
                  <a:pt x="1058115" y="17435"/>
                </a:lnTo>
                <a:lnTo>
                  <a:pt x="1055326" y="18026"/>
                </a:lnTo>
                <a:lnTo>
                  <a:pt x="1052718" y="19208"/>
                </a:lnTo>
                <a:lnTo>
                  <a:pt x="1050110" y="20390"/>
                </a:lnTo>
                <a:lnTo>
                  <a:pt x="1047225" y="22315"/>
                </a:lnTo>
                <a:lnTo>
                  <a:pt x="1044062" y="24985"/>
                </a:lnTo>
                <a:lnTo>
                  <a:pt x="1042980" y="22621"/>
                </a:lnTo>
                <a:lnTo>
                  <a:pt x="1041335" y="20772"/>
                </a:lnTo>
                <a:lnTo>
                  <a:pt x="1039130" y="19437"/>
                </a:lnTo>
                <a:close/>
              </a:path>
              <a:path w="1453364" h="82505">
                <a:moveTo>
                  <a:pt x="1101903" y="17435"/>
                </a:moveTo>
                <a:lnTo>
                  <a:pt x="1096444" y="19674"/>
                </a:lnTo>
                <a:lnTo>
                  <a:pt x="1098248" y="27613"/>
                </a:lnTo>
                <a:lnTo>
                  <a:pt x="1100731" y="25138"/>
                </a:lnTo>
                <a:lnTo>
                  <a:pt x="1104067" y="23900"/>
                </a:lnTo>
                <a:lnTo>
                  <a:pt x="1108673" y="17435"/>
                </a:lnTo>
                <a:lnTo>
                  <a:pt x="1101903" y="17435"/>
                </a:lnTo>
                <a:close/>
              </a:path>
              <a:path w="1453364" h="82505">
                <a:moveTo>
                  <a:pt x="1088238" y="55942"/>
                </a:moveTo>
                <a:lnTo>
                  <a:pt x="1092567" y="60127"/>
                </a:lnTo>
                <a:lnTo>
                  <a:pt x="1096895" y="64312"/>
                </a:lnTo>
                <a:lnTo>
                  <a:pt x="1102915" y="66405"/>
                </a:lnTo>
                <a:lnTo>
                  <a:pt x="1113653" y="66405"/>
                </a:lnTo>
                <a:lnTo>
                  <a:pt x="1116539" y="66029"/>
                </a:lnTo>
                <a:lnTo>
                  <a:pt x="1119285" y="65278"/>
                </a:lnTo>
                <a:lnTo>
                  <a:pt x="1122032" y="64528"/>
                </a:lnTo>
                <a:lnTo>
                  <a:pt x="1124724" y="63596"/>
                </a:lnTo>
                <a:lnTo>
                  <a:pt x="1127360" y="62484"/>
                </a:lnTo>
                <a:lnTo>
                  <a:pt x="1127360" y="53933"/>
                </a:lnTo>
                <a:lnTo>
                  <a:pt x="1125584" y="55156"/>
                </a:lnTo>
                <a:lnTo>
                  <a:pt x="1123302" y="56401"/>
                </a:lnTo>
                <a:lnTo>
                  <a:pt x="1120097" y="57666"/>
                </a:lnTo>
                <a:lnTo>
                  <a:pt x="1116892" y="58931"/>
                </a:lnTo>
                <a:lnTo>
                  <a:pt x="1113709" y="59564"/>
                </a:lnTo>
                <a:lnTo>
                  <a:pt x="1108160" y="59564"/>
                </a:lnTo>
                <a:lnTo>
                  <a:pt x="1105975" y="59230"/>
                </a:lnTo>
                <a:lnTo>
                  <a:pt x="1103991" y="58563"/>
                </a:lnTo>
                <a:lnTo>
                  <a:pt x="1102007" y="57895"/>
                </a:lnTo>
                <a:lnTo>
                  <a:pt x="1100294" y="56894"/>
                </a:lnTo>
                <a:lnTo>
                  <a:pt x="1097352" y="54197"/>
                </a:lnTo>
                <a:lnTo>
                  <a:pt x="1096174" y="52452"/>
                </a:lnTo>
                <a:lnTo>
                  <a:pt x="1095313" y="50325"/>
                </a:lnTo>
                <a:lnTo>
                  <a:pt x="1094453" y="48197"/>
                </a:lnTo>
                <a:lnTo>
                  <a:pt x="1094023" y="45702"/>
                </a:lnTo>
                <a:lnTo>
                  <a:pt x="1094023" y="42837"/>
                </a:lnTo>
                <a:lnTo>
                  <a:pt x="1128275" y="42837"/>
                </a:lnTo>
                <a:lnTo>
                  <a:pt x="1128275" y="31826"/>
                </a:lnTo>
                <a:lnTo>
                  <a:pt x="1126576" y="26612"/>
                </a:lnTo>
                <a:lnTo>
                  <a:pt x="1123177" y="22941"/>
                </a:lnTo>
                <a:lnTo>
                  <a:pt x="1119778" y="19270"/>
                </a:lnTo>
                <a:lnTo>
                  <a:pt x="1114943" y="17435"/>
                </a:lnTo>
                <a:lnTo>
                  <a:pt x="1108673" y="17435"/>
                </a:lnTo>
                <a:lnTo>
                  <a:pt x="1104067" y="23900"/>
                </a:lnTo>
                <a:lnTo>
                  <a:pt x="1112418" y="23900"/>
                </a:lnTo>
                <a:lnTo>
                  <a:pt x="1115519" y="25027"/>
                </a:lnTo>
                <a:lnTo>
                  <a:pt x="1117558" y="27279"/>
                </a:lnTo>
                <a:lnTo>
                  <a:pt x="1119598" y="29531"/>
                </a:lnTo>
                <a:lnTo>
                  <a:pt x="1120631" y="32715"/>
                </a:lnTo>
                <a:lnTo>
                  <a:pt x="1120659" y="36831"/>
                </a:lnTo>
                <a:lnTo>
                  <a:pt x="1094023" y="36831"/>
                </a:lnTo>
                <a:lnTo>
                  <a:pt x="1094356" y="33160"/>
                </a:lnTo>
                <a:lnTo>
                  <a:pt x="1095764" y="30088"/>
                </a:lnTo>
                <a:lnTo>
                  <a:pt x="1098248" y="27613"/>
                </a:lnTo>
                <a:lnTo>
                  <a:pt x="1096444" y="19674"/>
                </a:lnTo>
                <a:lnTo>
                  <a:pt x="1092296" y="24151"/>
                </a:lnTo>
                <a:lnTo>
                  <a:pt x="1088148" y="28628"/>
                </a:lnTo>
                <a:lnTo>
                  <a:pt x="1086074" y="34676"/>
                </a:lnTo>
                <a:lnTo>
                  <a:pt x="1086074" y="49998"/>
                </a:lnTo>
                <a:lnTo>
                  <a:pt x="1088238" y="559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31835" y="2494196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948704" y="2463170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949157" y="2494196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19679" y="2458846"/>
            <a:ext cx="33105" cy="56973"/>
          </a:xfrm>
          <a:custGeom>
            <a:avLst/>
            <a:gdLst/>
            <a:ahLst/>
            <a:cxnLst/>
            <a:rect l="l" t="t" r="r" b="b"/>
            <a:pathLst>
              <a:path w="36415" h="64569">
                <a:moveTo>
                  <a:pt x="6034" y="55643"/>
                </a:moveTo>
                <a:lnTo>
                  <a:pt x="6034" y="63610"/>
                </a:lnTo>
                <a:lnTo>
                  <a:pt x="8171" y="64187"/>
                </a:lnTo>
                <a:lnTo>
                  <a:pt x="10723" y="64493"/>
                </a:lnTo>
                <a:lnTo>
                  <a:pt x="18658" y="64569"/>
                </a:lnTo>
                <a:lnTo>
                  <a:pt x="23125" y="63707"/>
                </a:lnTo>
                <a:lnTo>
                  <a:pt x="26927" y="61983"/>
                </a:lnTo>
                <a:lnTo>
                  <a:pt x="30728" y="60259"/>
                </a:lnTo>
                <a:lnTo>
                  <a:pt x="33891" y="57812"/>
                </a:lnTo>
                <a:lnTo>
                  <a:pt x="36415" y="54642"/>
                </a:lnTo>
                <a:lnTo>
                  <a:pt x="35458" y="22468"/>
                </a:lnTo>
                <a:lnTo>
                  <a:pt x="35396" y="28968"/>
                </a:lnTo>
                <a:lnTo>
                  <a:pt x="35292" y="30699"/>
                </a:lnTo>
                <a:lnTo>
                  <a:pt x="33350" y="31812"/>
                </a:lnTo>
                <a:lnTo>
                  <a:pt x="31269" y="32660"/>
                </a:lnTo>
                <a:lnTo>
                  <a:pt x="29049" y="33244"/>
                </a:lnTo>
                <a:lnTo>
                  <a:pt x="26829" y="33828"/>
                </a:lnTo>
                <a:lnTo>
                  <a:pt x="24638" y="34120"/>
                </a:lnTo>
                <a:lnTo>
                  <a:pt x="20642" y="34120"/>
                </a:lnTo>
                <a:lnTo>
                  <a:pt x="18977" y="33974"/>
                </a:lnTo>
                <a:lnTo>
                  <a:pt x="15981" y="33390"/>
                </a:lnTo>
                <a:lnTo>
                  <a:pt x="13359" y="31951"/>
                </a:lnTo>
                <a:lnTo>
                  <a:pt x="11583" y="30699"/>
                </a:lnTo>
                <a:lnTo>
                  <a:pt x="10321" y="29239"/>
                </a:lnTo>
                <a:lnTo>
                  <a:pt x="9571" y="27571"/>
                </a:lnTo>
                <a:lnTo>
                  <a:pt x="8823" y="25903"/>
                </a:lnTo>
                <a:lnTo>
                  <a:pt x="8448" y="23747"/>
                </a:lnTo>
                <a:lnTo>
                  <a:pt x="7366" y="37290"/>
                </a:lnTo>
                <a:lnTo>
                  <a:pt x="9447" y="38736"/>
                </a:lnTo>
                <a:lnTo>
                  <a:pt x="11521" y="39709"/>
                </a:lnTo>
                <a:lnTo>
                  <a:pt x="13588" y="40210"/>
                </a:lnTo>
                <a:lnTo>
                  <a:pt x="15655" y="40710"/>
                </a:lnTo>
                <a:lnTo>
                  <a:pt x="17965" y="40960"/>
                </a:lnTo>
                <a:lnTo>
                  <a:pt x="23209" y="40960"/>
                </a:lnTo>
                <a:lnTo>
                  <a:pt x="25692" y="40627"/>
                </a:lnTo>
                <a:lnTo>
                  <a:pt x="27967" y="39959"/>
                </a:lnTo>
                <a:lnTo>
                  <a:pt x="30242" y="39292"/>
                </a:lnTo>
                <a:lnTo>
                  <a:pt x="32670" y="38180"/>
                </a:lnTo>
                <a:lnTo>
                  <a:pt x="35250" y="36622"/>
                </a:lnTo>
                <a:lnTo>
                  <a:pt x="34695" y="43102"/>
                </a:lnTo>
                <a:lnTo>
                  <a:pt x="32677" y="48184"/>
                </a:lnTo>
                <a:lnTo>
                  <a:pt x="29195" y="51868"/>
                </a:lnTo>
                <a:lnTo>
                  <a:pt x="25713" y="55553"/>
                </a:lnTo>
                <a:lnTo>
                  <a:pt x="20906" y="57395"/>
                </a:lnTo>
                <a:lnTo>
                  <a:pt x="12971" y="57395"/>
                </a:lnTo>
                <a:lnTo>
                  <a:pt x="11334" y="57207"/>
                </a:lnTo>
                <a:lnTo>
                  <a:pt x="8393" y="56456"/>
                </a:lnTo>
                <a:lnTo>
                  <a:pt x="6034" y="55643"/>
                </a:lnTo>
                <a:close/>
              </a:path>
              <a:path w="36415" h="64569">
                <a:moveTo>
                  <a:pt x="617" y="28211"/>
                </a:moveTo>
                <a:lnTo>
                  <a:pt x="1852" y="30824"/>
                </a:lnTo>
                <a:lnTo>
                  <a:pt x="3086" y="33438"/>
                </a:lnTo>
                <a:lnTo>
                  <a:pt x="4924" y="35594"/>
                </a:lnTo>
                <a:lnTo>
                  <a:pt x="7366" y="37290"/>
                </a:lnTo>
                <a:lnTo>
                  <a:pt x="8448" y="23747"/>
                </a:lnTo>
                <a:lnTo>
                  <a:pt x="8448" y="16573"/>
                </a:lnTo>
                <a:lnTo>
                  <a:pt x="9606" y="13055"/>
                </a:lnTo>
                <a:lnTo>
                  <a:pt x="11923" y="10553"/>
                </a:lnTo>
                <a:lnTo>
                  <a:pt x="14240" y="8050"/>
                </a:lnTo>
                <a:lnTo>
                  <a:pt x="17396" y="6799"/>
                </a:lnTo>
                <a:lnTo>
                  <a:pt x="23139" y="6799"/>
                </a:lnTo>
                <a:lnTo>
                  <a:pt x="26260" y="7612"/>
                </a:lnTo>
                <a:lnTo>
                  <a:pt x="29160" y="9051"/>
                </a:lnTo>
                <a:lnTo>
                  <a:pt x="32018" y="11748"/>
                </a:lnTo>
                <a:lnTo>
                  <a:pt x="33239" y="13778"/>
                </a:lnTo>
                <a:lnTo>
                  <a:pt x="34126" y="16392"/>
                </a:lnTo>
                <a:lnTo>
                  <a:pt x="35014" y="19006"/>
                </a:lnTo>
                <a:lnTo>
                  <a:pt x="35458" y="22468"/>
                </a:lnTo>
                <a:lnTo>
                  <a:pt x="36415" y="54642"/>
                </a:lnTo>
                <a:lnTo>
                  <a:pt x="38913" y="51527"/>
                </a:lnTo>
                <a:lnTo>
                  <a:pt x="40779" y="47759"/>
                </a:lnTo>
                <a:lnTo>
                  <a:pt x="42013" y="43338"/>
                </a:lnTo>
                <a:lnTo>
                  <a:pt x="43248" y="38917"/>
                </a:lnTo>
                <a:lnTo>
                  <a:pt x="43865" y="33995"/>
                </a:lnTo>
                <a:lnTo>
                  <a:pt x="43865" y="22816"/>
                </a:lnTo>
                <a:lnTo>
                  <a:pt x="43227" y="18123"/>
                </a:lnTo>
                <a:lnTo>
                  <a:pt x="41950" y="14494"/>
                </a:lnTo>
                <a:lnTo>
                  <a:pt x="40675" y="10865"/>
                </a:lnTo>
                <a:lnTo>
                  <a:pt x="38857" y="7897"/>
                </a:lnTo>
                <a:lnTo>
                  <a:pt x="36499" y="5589"/>
                </a:lnTo>
                <a:lnTo>
                  <a:pt x="34585" y="3726"/>
                </a:lnTo>
                <a:lnTo>
                  <a:pt x="32351" y="2328"/>
                </a:lnTo>
                <a:lnTo>
                  <a:pt x="29798" y="1397"/>
                </a:lnTo>
                <a:lnTo>
                  <a:pt x="27246" y="465"/>
                </a:lnTo>
                <a:lnTo>
                  <a:pt x="24471" y="0"/>
                </a:lnTo>
                <a:lnTo>
                  <a:pt x="15482" y="0"/>
                </a:lnTo>
                <a:lnTo>
                  <a:pt x="10404" y="1988"/>
                </a:lnTo>
                <a:lnTo>
                  <a:pt x="6242" y="5964"/>
                </a:lnTo>
                <a:lnTo>
                  <a:pt x="2080" y="9941"/>
                </a:lnTo>
                <a:lnTo>
                  <a:pt x="0" y="15099"/>
                </a:lnTo>
                <a:lnTo>
                  <a:pt x="0" y="25082"/>
                </a:lnTo>
                <a:lnTo>
                  <a:pt x="617" y="28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581070" y="2458809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3"/>
                </a:lnTo>
                <a:lnTo>
                  <a:pt x="2136" y="61747"/>
                </a:lnTo>
                <a:lnTo>
                  <a:pt x="4869" y="62644"/>
                </a:lnTo>
                <a:lnTo>
                  <a:pt x="8198" y="63464"/>
                </a:lnTo>
                <a:lnTo>
                  <a:pt x="11528" y="64284"/>
                </a:lnTo>
                <a:lnTo>
                  <a:pt x="14912" y="64694"/>
                </a:lnTo>
                <a:lnTo>
                  <a:pt x="21710" y="64694"/>
                </a:lnTo>
                <a:lnTo>
                  <a:pt x="24796" y="64229"/>
                </a:lnTo>
                <a:lnTo>
                  <a:pt x="27613" y="63297"/>
                </a:lnTo>
                <a:lnTo>
                  <a:pt x="30429" y="62365"/>
                </a:lnTo>
                <a:lnTo>
                  <a:pt x="32878" y="60926"/>
                </a:lnTo>
                <a:lnTo>
                  <a:pt x="34959" y="58980"/>
                </a:lnTo>
                <a:lnTo>
                  <a:pt x="36818" y="57228"/>
                </a:lnTo>
                <a:lnTo>
                  <a:pt x="38260" y="55170"/>
                </a:lnTo>
                <a:lnTo>
                  <a:pt x="39287" y="52807"/>
                </a:lnTo>
                <a:lnTo>
                  <a:pt x="40313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7" y="39806"/>
                </a:lnTo>
                <a:lnTo>
                  <a:pt x="39537" y="37999"/>
                </a:lnTo>
                <a:lnTo>
                  <a:pt x="38677" y="36191"/>
                </a:lnTo>
                <a:lnTo>
                  <a:pt x="36249" y="33494"/>
                </a:lnTo>
                <a:lnTo>
                  <a:pt x="33599" y="31554"/>
                </a:lnTo>
                <a:lnTo>
                  <a:pt x="31879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3" y="28197"/>
                </a:lnTo>
                <a:lnTo>
                  <a:pt x="33467" y="26577"/>
                </a:lnTo>
                <a:lnTo>
                  <a:pt x="35895" y="24005"/>
                </a:lnTo>
                <a:lnTo>
                  <a:pt x="38322" y="21432"/>
                </a:lnTo>
                <a:lnTo>
                  <a:pt x="39537" y="18422"/>
                </a:lnTo>
                <a:lnTo>
                  <a:pt x="39537" y="12443"/>
                </a:lnTo>
                <a:lnTo>
                  <a:pt x="39023" y="10233"/>
                </a:lnTo>
                <a:lnTo>
                  <a:pt x="37996" y="8342"/>
                </a:lnTo>
                <a:lnTo>
                  <a:pt x="36970" y="6451"/>
                </a:lnTo>
                <a:lnTo>
                  <a:pt x="35458" y="4838"/>
                </a:lnTo>
                <a:lnTo>
                  <a:pt x="33460" y="3503"/>
                </a:lnTo>
                <a:lnTo>
                  <a:pt x="31601" y="2280"/>
                </a:lnTo>
                <a:lnTo>
                  <a:pt x="29521" y="1390"/>
                </a:lnTo>
                <a:lnTo>
                  <a:pt x="27217" y="834"/>
                </a:lnTo>
                <a:lnTo>
                  <a:pt x="24915" y="278"/>
                </a:lnTo>
                <a:lnTo>
                  <a:pt x="22251" y="0"/>
                </a:lnTo>
                <a:lnTo>
                  <a:pt x="16147" y="0"/>
                </a:lnTo>
                <a:lnTo>
                  <a:pt x="12963" y="410"/>
                </a:lnTo>
                <a:lnTo>
                  <a:pt x="9675" y="1230"/>
                </a:lnTo>
                <a:lnTo>
                  <a:pt x="6387" y="2050"/>
                </a:lnTo>
                <a:lnTo>
                  <a:pt x="3759" y="2947"/>
                </a:lnTo>
                <a:lnTo>
                  <a:pt x="1789" y="3920"/>
                </a:lnTo>
                <a:lnTo>
                  <a:pt x="1789" y="12638"/>
                </a:lnTo>
                <a:lnTo>
                  <a:pt x="2205" y="12638"/>
                </a:lnTo>
                <a:lnTo>
                  <a:pt x="4841" y="10914"/>
                </a:lnTo>
                <a:lnTo>
                  <a:pt x="7643" y="9579"/>
                </a:lnTo>
                <a:lnTo>
                  <a:pt x="10612" y="8634"/>
                </a:lnTo>
                <a:lnTo>
                  <a:pt x="13581" y="7688"/>
                </a:lnTo>
                <a:lnTo>
                  <a:pt x="16383" y="7216"/>
                </a:lnTo>
                <a:lnTo>
                  <a:pt x="20739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7" y="9134"/>
                </a:lnTo>
                <a:lnTo>
                  <a:pt x="29493" y="10782"/>
                </a:lnTo>
                <a:lnTo>
                  <a:pt x="30769" y="13034"/>
                </a:lnTo>
                <a:lnTo>
                  <a:pt x="31088" y="15850"/>
                </a:lnTo>
                <a:lnTo>
                  <a:pt x="31088" y="19243"/>
                </a:lnTo>
                <a:lnTo>
                  <a:pt x="29833" y="21822"/>
                </a:lnTo>
                <a:lnTo>
                  <a:pt x="27321" y="23587"/>
                </a:lnTo>
                <a:lnTo>
                  <a:pt x="24811" y="25353"/>
                </a:lnTo>
                <a:lnTo>
                  <a:pt x="21446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29" y="33320"/>
                </a:lnTo>
                <a:lnTo>
                  <a:pt x="23805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8" y="37394"/>
                </a:lnTo>
                <a:lnTo>
                  <a:pt x="31983" y="40314"/>
                </a:lnTo>
                <a:lnTo>
                  <a:pt x="32337" y="42156"/>
                </a:lnTo>
                <a:lnTo>
                  <a:pt x="32337" y="46633"/>
                </a:lnTo>
                <a:lnTo>
                  <a:pt x="32025" y="48496"/>
                </a:lnTo>
                <a:lnTo>
                  <a:pt x="30776" y="51444"/>
                </a:lnTo>
                <a:lnTo>
                  <a:pt x="28550" y="54016"/>
                </a:lnTo>
                <a:lnTo>
                  <a:pt x="25733" y="56018"/>
                </a:lnTo>
                <a:lnTo>
                  <a:pt x="23763" y="56602"/>
                </a:lnTo>
                <a:lnTo>
                  <a:pt x="21794" y="57186"/>
                </a:lnTo>
                <a:lnTo>
                  <a:pt x="19935" y="57478"/>
                </a:lnTo>
                <a:lnTo>
                  <a:pt x="15217" y="57478"/>
                </a:lnTo>
                <a:lnTo>
                  <a:pt x="12138" y="56964"/>
                </a:lnTo>
                <a:lnTo>
                  <a:pt x="8948" y="55935"/>
                </a:lnTo>
                <a:lnTo>
                  <a:pt x="5757" y="54906"/>
                </a:lnTo>
                <a:lnTo>
                  <a:pt x="2982" y="53613"/>
                </a:lnTo>
                <a:lnTo>
                  <a:pt x="623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461661" y="2459766"/>
            <a:ext cx="30495" cy="54986"/>
          </a:xfrm>
          <a:custGeom>
            <a:avLst/>
            <a:gdLst/>
            <a:ahLst/>
            <a:cxnLst/>
            <a:rect l="l" t="t" r="r" b="b"/>
            <a:pathLst>
              <a:path w="33544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0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508682" y="2509507"/>
            <a:ext cx="9043" cy="0"/>
          </a:xfrm>
          <a:custGeom>
            <a:avLst/>
            <a:gdLst/>
            <a:ahLst/>
            <a:cxnLst/>
            <a:rect l="l" t="t" r="r" b="b"/>
            <a:pathLst>
              <a:path w="9947">
                <a:moveTo>
                  <a:pt x="0" y="0"/>
                </a:moveTo>
                <a:lnTo>
                  <a:pt x="9947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531967" y="2458920"/>
            <a:ext cx="34392" cy="53648"/>
          </a:xfrm>
          <a:custGeom>
            <a:avLst/>
            <a:gdLst/>
            <a:ahLst/>
            <a:cxnLst/>
            <a:rect l="l" t="t" r="r" b="b"/>
            <a:pathLst>
              <a:path w="37831" h="60801">
                <a:moveTo>
                  <a:pt x="8614" y="27946"/>
                </a:moveTo>
                <a:lnTo>
                  <a:pt x="9197" y="21578"/>
                </a:lnTo>
                <a:lnTo>
                  <a:pt x="11265" y="16524"/>
                </a:lnTo>
                <a:lnTo>
                  <a:pt x="14816" y="12784"/>
                </a:lnTo>
                <a:lnTo>
                  <a:pt x="18367" y="9044"/>
                </a:lnTo>
                <a:lnTo>
                  <a:pt x="23125" y="7174"/>
                </a:lnTo>
                <a:lnTo>
                  <a:pt x="29091" y="7174"/>
                </a:lnTo>
                <a:lnTo>
                  <a:pt x="32330" y="7362"/>
                </a:lnTo>
                <a:lnTo>
                  <a:pt x="35465" y="8112"/>
                </a:lnTo>
                <a:lnTo>
                  <a:pt x="37831" y="8926"/>
                </a:lnTo>
                <a:lnTo>
                  <a:pt x="37831" y="959"/>
                </a:lnTo>
                <a:lnTo>
                  <a:pt x="35569" y="347"/>
                </a:lnTo>
                <a:lnTo>
                  <a:pt x="33350" y="69"/>
                </a:lnTo>
                <a:lnTo>
                  <a:pt x="25207" y="0"/>
                </a:lnTo>
                <a:lnTo>
                  <a:pt x="20712" y="882"/>
                </a:lnTo>
                <a:lnTo>
                  <a:pt x="16855" y="2648"/>
                </a:lnTo>
                <a:lnTo>
                  <a:pt x="12999" y="4414"/>
                </a:lnTo>
                <a:lnTo>
                  <a:pt x="9849" y="6868"/>
                </a:lnTo>
                <a:lnTo>
                  <a:pt x="7408" y="10010"/>
                </a:lnTo>
                <a:lnTo>
                  <a:pt x="4828" y="13319"/>
                </a:lnTo>
                <a:lnTo>
                  <a:pt x="2948" y="17101"/>
                </a:lnTo>
                <a:lnTo>
                  <a:pt x="1768" y="21356"/>
                </a:lnTo>
                <a:lnTo>
                  <a:pt x="589" y="25611"/>
                </a:lnTo>
                <a:lnTo>
                  <a:pt x="0" y="30491"/>
                </a:lnTo>
                <a:lnTo>
                  <a:pt x="0" y="41364"/>
                </a:lnTo>
                <a:lnTo>
                  <a:pt x="645" y="45952"/>
                </a:lnTo>
                <a:lnTo>
                  <a:pt x="1935" y="49762"/>
                </a:lnTo>
                <a:lnTo>
                  <a:pt x="3225" y="53571"/>
                </a:lnTo>
                <a:lnTo>
                  <a:pt x="5063" y="56630"/>
                </a:lnTo>
                <a:lnTo>
                  <a:pt x="7449" y="58938"/>
                </a:lnTo>
                <a:lnTo>
                  <a:pt x="9364" y="60801"/>
                </a:lnTo>
                <a:lnTo>
                  <a:pt x="8407" y="42184"/>
                </a:lnTo>
                <a:lnTo>
                  <a:pt x="8448" y="35642"/>
                </a:lnTo>
                <a:lnTo>
                  <a:pt x="8573" y="33869"/>
                </a:lnTo>
                <a:lnTo>
                  <a:pt x="10710" y="32701"/>
                </a:lnTo>
                <a:lnTo>
                  <a:pt x="12790" y="31839"/>
                </a:lnTo>
                <a:lnTo>
                  <a:pt x="14816" y="31283"/>
                </a:lnTo>
                <a:lnTo>
                  <a:pt x="16841" y="30727"/>
                </a:lnTo>
                <a:lnTo>
                  <a:pt x="19033" y="30449"/>
                </a:lnTo>
                <a:lnTo>
                  <a:pt x="23084" y="30449"/>
                </a:lnTo>
                <a:lnTo>
                  <a:pt x="24707" y="30588"/>
                </a:lnTo>
                <a:lnTo>
                  <a:pt x="27815" y="31144"/>
                </a:lnTo>
                <a:lnTo>
                  <a:pt x="30506" y="32618"/>
                </a:lnTo>
                <a:lnTo>
                  <a:pt x="30319" y="24338"/>
                </a:lnTo>
                <a:lnTo>
                  <a:pt x="28307" y="23852"/>
                </a:lnTo>
                <a:lnTo>
                  <a:pt x="25983" y="23608"/>
                </a:lnTo>
                <a:lnTo>
                  <a:pt x="20378" y="23608"/>
                </a:lnTo>
                <a:lnTo>
                  <a:pt x="17764" y="23977"/>
                </a:lnTo>
                <a:lnTo>
                  <a:pt x="15502" y="24714"/>
                </a:lnTo>
                <a:lnTo>
                  <a:pt x="13241" y="25451"/>
                </a:lnTo>
                <a:lnTo>
                  <a:pt x="10945" y="26528"/>
                </a:lnTo>
                <a:lnTo>
                  <a:pt x="8614" y="27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539609" y="2480395"/>
            <a:ext cx="32235" cy="35497"/>
          </a:xfrm>
          <a:custGeom>
            <a:avLst/>
            <a:gdLst/>
            <a:ahLst/>
            <a:cxnLst/>
            <a:rect l="l" t="t" r="r" b="b"/>
            <a:pathLst>
              <a:path w="35458" h="40230">
                <a:moveTo>
                  <a:pt x="1352" y="23859"/>
                </a:moveTo>
                <a:lnTo>
                  <a:pt x="450" y="21314"/>
                </a:lnTo>
                <a:lnTo>
                  <a:pt x="0" y="17845"/>
                </a:lnTo>
                <a:lnTo>
                  <a:pt x="957" y="36462"/>
                </a:lnTo>
                <a:lnTo>
                  <a:pt x="3162" y="37867"/>
                </a:lnTo>
                <a:lnTo>
                  <a:pt x="5659" y="38812"/>
                </a:lnTo>
                <a:lnTo>
                  <a:pt x="8156" y="39758"/>
                </a:lnTo>
                <a:lnTo>
                  <a:pt x="10931" y="40230"/>
                </a:lnTo>
                <a:lnTo>
                  <a:pt x="20004" y="40230"/>
                </a:lnTo>
                <a:lnTo>
                  <a:pt x="25088" y="38235"/>
                </a:lnTo>
                <a:lnTo>
                  <a:pt x="29236" y="34245"/>
                </a:lnTo>
                <a:lnTo>
                  <a:pt x="33384" y="30254"/>
                </a:lnTo>
                <a:lnTo>
                  <a:pt x="35458" y="25103"/>
                </a:lnTo>
                <a:lnTo>
                  <a:pt x="35458" y="15092"/>
                </a:lnTo>
                <a:lnTo>
                  <a:pt x="34841" y="11950"/>
                </a:lnTo>
                <a:lnTo>
                  <a:pt x="33606" y="9364"/>
                </a:lnTo>
                <a:lnTo>
                  <a:pt x="32371" y="6778"/>
                </a:lnTo>
                <a:lnTo>
                  <a:pt x="30533" y="4636"/>
                </a:lnTo>
                <a:lnTo>
                  <a:pt x="28091" y="2940"/>
                </a:lnTo>
                <a:lnTo>
                  <a:pt x="25983" y="1466"/>
                </a:lnTo>
                <a:lnTo>
                  <a:pt x="23923" y="486"/>
                </a:lnTo>
                <a:lnTo>
                  <a:pt x="21911" y="0"/>
                </a:lnTo>
                <a:lnTo>
                  <a:pt x="22099" y="8279"/>
                </a:lnTo>
                <a:lnTo>
                  <a:pt x="23847" y="9531"/>
                </a:lnTo>
                <a:lnTo>
                  <a:pt x="25102" y="11004"/>
                </a:lnTo>
                <a:lnTo>
                  <a:pt x="25865" y="12701"/>
                </a:lnTo>
                <a:lnTo>
                  <a:pt x="26628" y="14397"/>
                </a:lnTo>
                <a:lnTo>
                  <a:pt x="27009" y="16538"/>
                </a:lnTo>
                <a:lnTo>
                  <a:pt x="27009" y="23740"/>
                </a:lnTo>
                <a:lnTo>
                  <a:pt x="25858" y="27279"/>
                </a:lnTo>
                <a:lnTo>
                  <a:pt x="23555" y="29740"/>
                </a:lnTo>
                <a:lnTo>
                  <a:pt x="21252" y="32201"/>
                </a:lnTo>
                <a:lnTo>
                  <a:pt x="18090" y="33431"/>
                </a:lnTo>
                <a:lnTo>
                  <a:pt x="12318" y="33431"/>
                </a:lnTo>
                <a:lnTo>
                  <a:pt x="9217" y="32576"/>
                </a:lnTo>
                <a:lnTo>
                  <a:pt x="6353" y="31109"/>
                </a:lnTo>
                <a:lnTo>
                  <a:pt x="3495" y="28412"/>
                </a:lnTo>
                <a:lnTo>
                  <a:pt x="2254" y="26403"/>
                </a:lnTo>
                <a:lnTo>
                  <a:pt x="1352" y="238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815881" y="2458809"/>
            <a:ext cx="334743" cy="57083"/>
          </a:xfrm>
          <a:custGeom>
            <a:avLst/>
            <a:gdLst/>
            <a:ahLst/>
            <a:cxnLst/>
            <a:rect l="l" t="t" r="r" b="b"/>
            <a:pathLst>
              <a:path w="368217" h="64694">
                <a:moveTo>
                  <a:pt x="357840" y="64611"/>
                </a:moveTo>
                <a:lnTo>
                  <a:pt x="361627" y="63096"/>
                </a:lnTo>
                <a:lnTo>
                  <a:pt x="364263" y="60064"/>
                </a:lnTo>
                <a:lnTo>
                  <a:pt x="366898" y="57033"/>
                </a:lnTo>
                <a:lnTo>
                  <a:pt x="368217" y="52403"/>
                </a:lnTo>
                <a:lnTo>
                  <a:pt x="368217" y="39973"/>
                </a:lnTo>
                <a:lnTo>
                  <a:pt x="366927" y="35357"/>
                </a:lnTo>
                <a:lnTo>
                  <a:pt x="364346" y="32326"/>
                </a:lnTo>
                <a:lnTo>
                  <a:pt x="361765" y="29295"/>
                </a:lnTo>
                <a:lnTo>
                  <a:pt x="357950" y="27780"/>
                </a:lnTo>
                <a:lnTo>
                  <a:pt x="347962" y="27780"/>
                </a:lnTo>
                <a:lnTo>
                  <a:pt x="344181" y="29295"/>
                </a:lnTo>
                <a:lnTo>
                  <a:pt x="345645" y="38054"/>
                </a:lnTo>
                <a:lnTo>
                  <a:pt x="346866" y="36164"/>
                </a:lnTo>
                <a:lnTo>
                  <a:pt x="348087" y="34273"/>
                </a:lnTo>
                <a:lnTo>
                  <a:pt x="350112" y="33327"/>
                </a:lnTo>
                <a:lnTo>
                  <a:pt x="355717" y="33327"/>
                </a:lnTo>
                <a:lnTo>
                  <a:pt x="357722" y="34273"/>
                </a:lnTo>
                <a:lnTo>
                  <a:pt x="358956" y="36164"/>
                </a:lnTo>
                <a:lnTo>
                  <a:pt x="360191" y="38054"/>
                </a:lnTo>
                <a:lnTo>
                  <a:pt x="360809" y="41391"/>
                </a:lnTo>
                <a:lnTo>
                  <a:pt x="360809" y="51013"/>
                </a:lnTo>
                <a:lnTo>
                  <a:pt x="360191" y="54371"/>
                </a:lnTo>
                <a:lnTo>
                  <a:pt x="358956" y="56248"/>
                </a:lnTo>
                <a:lnTo>
                  <a:pt x="357722" y="58125"/>
                </a:lnTo>
                <a:lnTo>
                  <a:pt x="355717" y="59063"/>
                </a:lnTo>
                <a:lnTo>
                  <a:pt x="350112" y="59063"/>
                </a:lnTo>
                <a:lnTo>
                  <a:pt x="348087" y="58125"/>
                </a:lnTo>
                <a:lnTo>
                  <a:pt x="346866" y="56248"/>
                </a:lnTo>
                <a:lnTo>
                  <a:pt x="345645" y="54371"/>
                </a:lnTo>
                <a:lnTo>
                  <a:pt x="347878" y="64611"/>
                </a:lnTo>
                <a:lnTo>
                  <a:pt x="357840" y="64611"/>
                </a:lnTo>
                <a:close/>
              </a:path>
              <a:path w="368217" h="64694">
                <a:moveTo>
                  <a:pt x="296300" y="13750"/>
                </a:moveTo>
                <a:lnTo>
                  <a:pt x="296911" y="10400"/>
                </a:lnTo>
                <a:lnTo>
                  <a:pt x="298131" y="8509"/>
                </a:lnTo>
                <a:lnTo>
                  <a:pt x="299352" y="6618"/>
                </a:lnTo>
                <a:lnTo>
                  <a:pt x="301378" y="5672"/>
                </a:lnTo>
                <a:lnTo>
                  <a:pt x="306982" y="5672"/>
                </a:lnTo>
                <a:lnTo>
                  <a:pt x="308987" y="6618"/>
                </a:lnTo>
                <a:lnTo>
                  <a:pt x="310221" y="8509"/>
                </a:lnTo>
                <a:lnTo>
                  <a:pt x="311456" y="10400"/>
                </a:lnTo>
                <a:lnTo>
                  <a:pt x="312073" y="13737"/>
                </a:lnTo>
                <a:lnTo>
                  <a:pt x="312073" y="23358"/>
                </a:lnTo>
                <a:lnTo>
                  <a:pt x="311456" y="26716"/>
                </a:lnTo>
                <a:lnTo>
                  <a:pt x="310221" y="28593"/>
                </a:lnTo>
                <a:lnTo>
                  <a:pt x="308987" y="30470"/>
                </a:lnTo>
                <a:lnTo>
                  <a:pt x="306982" y="31408"/>
                </a:lnTo>
                <a:lnTo>
                  <a:pt x="301378" y="31408"/>
                </a:lnTo>
                <a:lnTo>
                  <a:pt x="299352" y="30470"/>
                </a:lnTo>
                <a:lnTo>
                  <a:pt x="298131" y="28593"/>
                </a:lnTo>
                <a:lnTo>
                  <a:pt x="296911" y="26716"/>
                </a:lnTo>
                <a:lnTo>
                  <a:pt x="299158" y="36956"/>
                </a:lnTo>
                <a:lnTo>
                  <a:pt x="309146" y="36956"/>
                </a:lnTo>
                <a:lnTo>
                  <a:pt x="312927" y="35441"/>
                </a:lnTo>
                <a:lnTo>
                  <a:pt x="315549" y="32410"/>
                </a:lnTo>
                <a:lnTo>
                  <a:pt x="318171" y="29378"/>
                </a:lnTo>
                <a:lnTo>
                  <a:pt x="319481" y="24748"/>
                </a:lnTo>
                <a:lnTo>
                  <a:pt x="319481" y="12374"/>
                </a:lnTo>
                <a:lnTo>
                  <a:pt x="318191" y="7772"/>
                </a:lnTo>
                <a:lnTo>
                  <a:pt x="315611" y="4713"/>
                </a:lnTo>
                <a:lnTo>
                  <a:pt x="313030" y="1654"/>
                </a:lnTo>
                <a:lnTo>
                  <a:pt x="309229" y="125"/>
                </a:lnTo>
                <a:lnTo>
                  <a:pt x="299268" y="125"/>
                </a:lnTo>
                <a:lnTo>
                  <a:pt x="295481" y="1640"/>
                </a:lnTo>
                <a:lnTo>
                  <a:pt x="296300" y="23372"/>
                </a:lnTo>
                <a:lnTo>
                  <a:pt x="296300" y="13750"/>
                </a:lnTo>
                <a:close/>
              </a:path>
              <a:path w="368217" h="64694">
                <a:moveTo>
                  <a:pt x="101372" y="51486"/>
                </a:moveTo>
                <a:lnTo>
                  <a:pt x="104799" y="56769"/>
                </a:lnTo>
                <a:lnTo>
                  <a:pt x="108225" y="62053"/>
                </a:lnTo>
                <a:lnTo>
                  <a:pt x="109523" y="48830"/>
                </a:lnTo>
                <a:lnTo>
                  <a:pt x="108871" y="46216"/>
                </a:lnTo>
                <a:lnTo>
                  <a:pt x="108566" y="43296"/>
                </a:lnTo>
                <a:lnTo>
                  <a:pt x="108260" y="40376"/>
                </a:lnTo>
                <a:lnTo>
                  <a:pt x="108108" y="36748"/>
                </a:lnTo>
                <a:lnTo>
                  <a:pt x="108108" y="28461"/>
                </a:lnTo>
                <a:lnTo>
                  <a:pt x="108281" y="24832"/>
                </a:lnTo>
                <a:lnTo>
                  <a:pt x="108628" y="21523"/>
                </a:lnTo>
                <a:lnTo>
                  <a:pt x="108975" y="18214"/>
                </a:lnTo>
                <a:lnTo>
                  <a:pt x="109620" y="15530"/>
                </a:lnTo>
                <a:lnTo>
                  <a:pt x="110564" y="13472"/>
                </a:lnTo>
                <a:lnTo>
                  <a:pt x="111562" y="11275"/>
                </a:lnTo>
                <a:lnTo>
                  <a:pt x="112915" y="9635"/>
                </a:lnTo>
                <a:lnTo>
                  <a:pt x="114621" y="8550"/>
                </a:lnTo>
                <a:lnTo>
                  <a:pt x="116328" y="7466"/>
                </a:lnTo>
                <a:lnTo>
                  <a:pt x="118484" y="6924"/>
                </a:lnTo>
                <a:lnTo>
                  <a:pt x="123728" y="6924"/>
                </a:lnTo>
                <a:lnTo>
                  <a:pt x="125886" y="7466"/>
                </a:lnTo>
                <a:lnTo>
                  <a:pt x="127564" y="8550"/>
                </a:lnTo>
                <a:lnTo>
                  <a:pt x="129243" y="9635"/>
                </a:lnTo>
                <a:lnTo>
                  <a:pt x="130568" y="11248"/>
                </a:lnTo>
                <a:lnTo>
                  <a:pt x="131539" y="13389"/>
                </a:lnTo>
                <a:lnTo>
                  <a:pt x="132538" y="15558"/>
                </a:lnTo>
                <a:lnTo>
                  <a:pt x="133211" y="18200"/>
                </a:lnTo>
                <a:lnTo>
                  <a:pt x="133557" y="21314"/>
                </a:lnTo>
                <a:lnTo>
                  <a:pt x="133904" y="24429"/>
                </a:lnTo>
                <a:lnTo>
                  <a:pt x="134077" y="28099"/>
                </a:lnTo>
                <a:lnTo>
                  <a:pt x="134077" y="36608"/>
                </a:lnTo>
                <a:lnTo>
                  <a:pt x="133904" y="40272"/>
                </a:lnTo>
                <a:lnTo>
                  <a:pt x="133557" y="43317"/>
                </a:lnTo>
                <a:lnTo>
                  <a:pt x="133211" y="46362"/>
                </a:lnTo>
                <a:lnTo>
                  <a:pt x="132551" y="49011"/>
                </a:lnTo>
                <a:lnTo>
                  <a:pt x="131581" y="51263"/>
                </a:lnTo>
                <a:lnTo>
                  <a:pt x="130638" y="53460"/>
                </a:lnTo>
                <a:lnTo>
                  <a:pt x="129306" y="55101"/>
                </a:lnTo>
                <a:lnTo>
                  <a:pt x="127585" y="56185"/>
                </a:lnTo>
                <a:lnTo>
                  <a:pt x="125865" y="57270"/>
                </a:lnTo>
                <a:lnTo>
                  <a:pt x="123701" y="57812"/>
                </a:lnTo>
                <a:lnTo>
                  <a:pt x="118319" y="57812"/>
                </a:lnTo>
                <a:lnTo>
                  <a:pt x="116091" y="57242"/>
                </a:lnTo>
                <a:lnTo>
                  <a:pt x="114413" y="56102"/>
                </a:lnTo>
                <a:lnTo>
                  <a:pt x="113657" y="64694"/>
                </a:lnTo>
                <a:lnTo>
                  <a:pt x="128418" y="64694"/>
                </a:lnTo>
                <a:lnTo>
                  <a:pt x="133821" y="62087"/>
                </a:lnTo>
                <a:lnTo>
                  <a:pt x="137303" y="56873"/>
                </a:lnTo>
                <a:lnTo>
                  <a:pt x="140785" y="51659"/>
                </a:lnTo>
                <a:lnTo>
                  <a:pt x="142527" y="43477"/>
                </a:lnTo>
                <a:lnTo>
                  <a:pt x="142527" y="21509"/>
                </a:lnTo>
                <a:lnTo>
                  <a:pt x="140813" y="13424"/>
                </a:lnTo>
                <a:lnTo>
                  <a:pt x="137386" y="8071"/>
                </a:lnTo>
                <a:lnTo>
                  <a:pt x="133960" y="2718"/>
                </a:lnTo>
                <a:lnTo>
                  <a:pt x="128529" y="41"/>
                </a:lnTo>
                <a:lnTo>
                  <a:pt x="113740" y="41"/>
                </a:lnTo>
                <a:lnTo>
                  <a:pt x="108329" y="2676"/>
                </a:lnTo>
                <a:lnTo>
                  <a:pt x="104862" y="7945"/>
                </a:lnTo>
                <a:lnTo>
                  <a:pt x="101393" y="13215"/>
                </a:lnTo>
                <a:lnTo>
                  <a:pt x="99660" y="21370"/>
                </a:lnTo>
                <a:lnTo>
                  <a:pt x="99660" y="43366"/>
                </a:lnTo>
                <a:lnTo>
                  <a:pt x="101372" y="51486"/>
                </a:lnTo>
                <a:close/>
              </a:path>
              <a:path w="368217" h="64694">
                <a:moveTo>
                  <a:pt x="12901" y="15433"/>
                </a:moveTo>
                <a:lnTo>
                  <a:pt x="12901" y="57061"/>
                </a:lnTo>
                <a:lnTo>
                  <a:pt x="0" y="57061"/>
                </a:lnTo>
                <a:lnTo>
                  <a:pt x="0" y="63401"/>
                </a:lnTo>
                <a:lnTo>
                  <a:pt x="33544" y="63401"/>
                </a:lnTo>
                <a:lnTo>
                  <a:pt x="33544" y="57061"/>
                </a:lnTo>
                <a:lnTo>
                  <a:pt x="20892" y="57061"/>
                </a:lnTo>
                <a:lnTo>
                  <a:pt x="20892" y="1084"/>
                </a:lnTo>
                <a:lnTo>
                  <a:pt x="14441" y="1084"/>
                </a:lnTo>
                <a:lnTo>
                  <a:pt x="14330" y="2891"/>
                </a:lnTo>
                <a:lnTo>
                  <a:pt x="13907" y="4330"/>
                </a:lnTo>
                <a:lnTo>
                  <a:pt x="12437" y="6472"/>
                </a:lnTo>
                <a:lnTo>
                  <a:pt x="10154" y="8050"/>
                </a:lnTo>
                <a:lnTo>
                  <a:pt x="7616" y="9030"/>
                </a:lnTo>
                <a:lnTo>
                  <a:pt x="5618" y="9322"/>
                </a:lnTo>
                <a:lnTo>
                  <a:pt x="3621" y="9614"/>
                </a:lnTo>
                <a:lnTo>
                  <a:pt x="1747" y="9760"/>
                </a:lnTo>
                <a:lnTo>
                  <a:pt x="0" y="9760"/>
                </a:lnTo>
                <a:lnTo>
                  <a:pt x="0" y="15433"/>
                </a:lnTo>
                <a:lnTo>
                  <a:pt x="12901" y="15433"/>
                </a:lnTo>
                <a:close/>
              </a:path>
              <a:path w="368217" h="64694">
                <a:moveTo>
                  <a:pt x="56509" y="56269"/>
                </a:moveTo>
                <a:lnTo>
                  <a:pt x="59256" y="53933"/>
                </a:lnTo>
                <a:lnTo>
                  <a:pt x="62211" y="51395"/>
                </a:lnTo>
                <a:lnTo>
                  <a:pt x="65374" y="48656"/>
                </a:lnTo>
                <a:lnTo>
                  <a:pt x="68537" y="45917"/>
                </a:lnTo>
                <a:lnTo>
                  <a:pt x="71603" y="43088"/>
                </a:lnTo>
                <a:lnTo>
                  <a:pt x="74571" y="40168"/>
                </a:lnTo>
                <a:lnTo>
                  <a:pt x="76653" y="38138"/>
                </a:lnTo>
                <a:lnTo>
                  <a:pt x="78421" y="36289"/>
                </a:lnTo>
                <a:lnTo>
                  <a:pt x="79878" y="34620"/>
                </a:lnTo>
                <a:lnTo>
                  <a:pt x="81335" y="32952"/>
                </a:lnTo>
                <a:lnTo>
                  <a:pt x="82604" y="31255"/>
                </a:lnTo>
                <a:lnTo>
                  <a:pt x="83686" y="29531"/>
                </a:lnTo>
                <a:lnTo>
                  <a:pt x="84851" y="27696"/>
                </a:lnTo>
                <a:lnTo>
                  <a:pt x="85732" y="25756"/>
                </a:lnTo>
                <a:lnTo>
                  <a:pt x="86329" y="23713"/>
                </a:lnTo>
                <a:lnTo>
                  <a:pt x="86926" y="21669"/>
                </a:lnTo>
                <a:lnTo>
                  <a:pt x="87223" y="19465"/>
                </a:lnTo>
                <a:lnTo>
                  <a:pt x="87223" y="11846"/>
                </a:lnTo>
                <a:lnTo>
                  <a:pt x="85420" y="7681"/>
                </a:lnTo>
                <a:lnTo>
                  <a:pt x="81813" y="4609"/>
                </a:lnTo>
                <a:lnTo>
                  <a:pt x="78206" y="1536"/>
                </a:lnTo>
                <a:lnTo>
                  <a:pt x="73226" y="0"/>
                </a:lnTo>
                <a:lnTo>
                  <a:pt x="63793" y="0"/>
                </a:lnTo>
                <a:lnTo>
                  <a:pt x="60609" y="403"/>
                </a:lnTo>
                <a:lnTo>
                  <a:pt x="57321" y="1209"/>
                </a:lnTo>
                <a:lnTo>
                  <a:pt x="54032" y="2015"/>
                </a:lnTo>
                <a:lnTo>
                  <a:pt x="51404" y="2905"/>
                </a:lnTo>
                <a:lnTo>
                  <a:pt x="49434" y="3879"/>
                </a:lnTo>
                <a:lnTo>
                  <a:pt x="49434" y="12638"/>
                </a:lnTo>
                <a:lnTo>
                  <a:pt x="49850" y="12638"/>
                </a:lnTo>
                <a:lnTo>
                  <a:pt x="52653" y="10803"/>
                </a:lnTo>
                <a:lnTo>
                  <a:pt x="55524" y="9440"/>
                </a:lnTo>
                <a:lnTo>
                  <a:pt x="58465" y="8550"/>
                </a:lnTo>
                <a:lnTo>
                  <a:pt x="61406" y="7660"/>
                </a:lnTo>
                <a:lnTo>
                  <a:pt x="64139" y="7216"/>
                </a:lnTo>
                <a:lnTo>
                  <a:pt x="70465" y="7216"/>
                </a:lnTo>
                <a:lnTo>
                  <a:pt x="73427" y="8126"/>
                </a:lnTo>
                <a:lnTo>
                  <a:pt x="75550" y="9948"/>
                </a:lnTo>
                <a:lnTo>
                  <a:pt x="77672" y="11769"/>
                </a:lnTo>
                <a:lnTo>
                  <a:pt x="78733" y="14293"/>
                </a:lnTo>
                <a:lnTo>
                  <a:pt x="78733" y="21050"/>
                </a:lnTo>
                <a:lnTo>
                  <a:pt x="77749" y="24338"/>
                </a:lnTo>
                <a:lnTo>
                  <a:pt x="75778" y="27383"/>
                </a:lnTo>
                <a:lnTo>
                  <a:pt x="73809" y="30428"/>
                </a:lnTo>
                <a:lnTo>
                  <a:pt x="70160" y="34537"/>
                </a:lnTo>
                <a:lnTo>
                  <a:pt x="64833" y="39709"/>
                </a:lnTo>
                <a:lnTo>
                  <a:pt x="62308" y="42184"/>
                </a:lnTo>
                <a:lnTo>
                  <a:pt x="59582" y="44673"/>
                </a:lnTo>
                <a:lnTo>
                  <a:pt x="56654" y="47175"/>
                </a:lnTo>
                <a:lnTo>
                  <a:pt x="53728" y="49678"/>
                </a:lnTo>
                <a:lnTo>
                  <a:pt x="50808" y="52181"/>
                </a:lnTo>
                <a:lnTo>
                  <a:pt x="47894" y="54684"/>
                </a:lnTo>
                <a:lnTo>
                  <a:pt x="47894" y="63401"/>
                </a:lnTo>
                <a:lnTo>
                  <a:pt x="89845" y="63401"/>
                </a:lnTo>
                <a:lnTo>
                  <a:pt x="89845" y="56269"/>
                </a:lnTo>
                <a:lnTo>
                  <a:pt x="56509" y="56269"/>
                </a:lnTo>
                <a:close/>
              </a:path>
              <a:path w="368217" h="64694">
                <a:moveTo>
                  <a:pt x="113657" y="64694"/>
                </a:moveTo>
                <a:lnTo>
                  <a:pt x="114413" y="56102"/>
                </a:lnTo>
                <a:lnTo>
                  <a:pt x="112735" y="54962"/>
                </a:lnTo>
                <a:lnTo>
                  <a:pt x="111437" y="53307"/>
                </a:lnTo>
                <a:lnTo>
                  <a:pt x="110522" y="51138"/>
                </a:lnTo>
                <a:lnTo>
                  <a:pt x="109523" y="48830"/>
                </a:lnTo>
                <a:lnTo>
                  <a:pt x="108225" y="62053"/>
                </a:lnTo>
                <a:lnTo>
                  <a:pt x="113657" y="64694"/>
                </a:lnTo>
                <a:close/>
              </a:path>
              <a:path w="368217" h="64694">
                <a:moveTo>
                  <a:pt x="157251" y="51513"/>
                </a:moveTo>
                <a:lnTo>
                  <a:pt x="157251" y="63401"/>
                </a:lnTo>
                <a:lnTo>
                  <a:pt x="167198" y="63401"/>
                </a:lnTo>
                <a:lnTo>
                  <a:pt x="167198" y="51513"/>
                </a:lnTo>
                <a:lnTo>
                  <a:pt x="157251" y="51513"/>
                </a:lnTo>
                <a:close/>
              </a:path>
              <a:path w="368217" h="64694">
                <a:moveTo>
                  <a:pt x="218864" y="8592"/>
                </a:moveTo>
                <a:lnTo>
                  <a:pt x="189024" y="63401"/>
                </a:lnTo>
                <a:lnTo>
                  <a:pt x="197930" y="63401"/>
                </a:lnTo>
                <a:lnTo>
                  <a:pt x="225980" y="10594"/>
                </a:lnTo>
                <a:lnTo>
                  <a:pt x="225980" y="1293"/>
                </a:lnTo>
                <a:lnTo>
                  <a:pt x="183572" y="1293"/>
                </a:lnTo>
                <a:lnTo>
                  <a:pt x="183572" y="8592"/>
                </a:lnTo>
                <a:lnTo>
                  <a:pt x="218864" y="8592"/>
                </a:lnTo>
                <a:close/>
              </a:path>
              <a:path w="368217" h="64694">
                <a:moveTo>
                  <a:pt x="244244" y="28071"/>
                </a:moveTo>
                <a:lnTo>
                  <a:pt x="244825" y="21703"/>
                </a:lnTo>
                <a:lnTo>
                  <a:pt x="246893" y="16649"/>
                </a:lnTo>
                <a:lnTo>
                  <a:pt x="250445" y="12909"/>
                </a:lnTo>
                <a:lnTo>
                  <a:pt x="253996" y="9169"/>
                </a:lnTo>
                <a:lnTo>
                  <a:pt x="258755" y="7299"/>
                </a:lnTo>
                <a:lnTo>
                  <a:pt x="264720" y="7299"/>
                </a:lnTo>
                <a:lnTo>
                  <a:pt x="267959" y="7487"/>
                </a:lnTo>
                <a:lnTo>
                  <a:pt x="271094" y="8238"/>
                </a:lnTo>
                <a:lnTo>
                  <a:pt x="273459" y="9051"/>
                </a:lnTo>
                <a:lnTo>
                  <a:pt x="273459" y="1084"/>
                </a:lnTo>
                <a:lnTo>
                  <a:pt x="271198" y="472"/>
                </a:lnTo>
                <a:lnTo>
                  <a:pt x="268978" y="194"/>
                </a:lnTo>
                <a:lnTo>
                  <a:pt x="260835" y="125"/>
                </a:lnTo>
                <a:lnTo>
                  <a:pt x="256341" y="1007"/>
                </a:lnTo>
                <a:lnTo>
                  <a:pt x="252483" y="2773"/>
                </a:lnTo>
                <a:lnTo>
                  <a:pt x="248627" y="4539"/>
                </a:lnTo>
                <a:lnTo>
                  <a:pt x="245478" y="6993"/>
                </a:lnTo>
                <a:lnTo>
                  <a:pt x="243037" y="10135"/>
                </a:lnTo>
                <a:lnTo>
                  <a:pt x="240456" y="13445"/>
                </a:lnTo>
                <a:lnTo>
                  <a:pt x="238577" y="17226"/>
                </a:lnTo>
                <a:lnTo>
                  <a:pt x="237397" y="21481"/>
                </a:lnTo>
                <a:lnTo>
                  <a:pt x="236218" y="25736"/>
                </a:lnTo>
                <a:lnTo>
                  <a:pt x="235629" y="30616"/>
                </a:lnTo>
                <a:lnTo>
                  <a:pt x="235629" y="41489"/>
                </a:lnTo>
                <a:lnTo>
                  <a:pt x="236274" y="46077"/>
                </a:lnTo>
                <a:lnTo>
                  <a:pt x="237563" y="49887"/>
                </a:lnTo>
                <a:lnTo>
                  <a:pt x="238854" y="53696"/>
                </a:lnTo>
                <a:lnTo>
                  <a:pt x="240692" y="56755"/>
                </a:lnTo>
                <a:lnTo>
                  <a:pt x="243078" y="59063"/>
                </a:lnTo>
                <a:lnTo>
                  <a:pt x="244993" y="60926"/>
                </a:lnTo>
                <a:lnTo>
                  <a:pt x="244035" y="42309"/>
                </a:lnTo>
                <a:lnTo>
                  <a:pt x="244077" y="35767"/>
                </a:lnTo>
                <a:lnTo>
                  <a:pt x="244202" y="33995"/>
                </a:lnTo>
                <a:lnTo>
                  <a:pt x="246338" y="32827"/>
                </a:lnTo>
                <a:lnTo>
                  <a:pt x="248419" y="31965"/>
                </a:lnTo>
                <a:lnTo>
                  <a:pt x="250445" y="31408"/>
                </a:lnTo>
                <a:lnTo>
                  <a:pt x="252470" y="30852"/>
                </a:lnTo>
                <a:lnTo>
                  <a:pt x="254662" y="30574"/>
                </a:lnTo>
                <a:lnTo>
                  <a:pt x="258713" y="30574"/>
                </a:lnTo>
                <a:lnTo>
                  <a:pt x="260336" y="30713"/>
                </a:lnTo>
                <a:lnTo>
                  <a:pt x="263443" y="31269"/>
                </a:lnTo>
                <a:lnTo>
                  <a:pt x="266134" y="32743"/>
                </a:lnTo>
                <a:lnTo>
                  <a:pt x="265947" y="24463"/>
                </a:lnTo>
                <a:lnTo>
                  <a:pt x="263935" y="23977"/>
                </a:lnTo>
                <a:lnTo>
                  <a:pt x="261612" y="23733"/>
                </a:lnTo>
                <a:lnTo>
                  <a:pt x="256008" y="23733"/>
                </a:lnTo>
                <a:lnTo>
                  <a:pt x="253393" y="24102"/>
                </a:lnTo>
                <a:lnTo>
                  <a:pt x="251131" y="24839"/>
                </a:lnTo>
                <a:lnTo>
                  <a:pt x="248870" y="25576"/>
                </a:lnTo>
                <a:lnTo>
                  <a:pt x="246574" y="26653"/>
                </a:lnTo>
                <a:lnTo>
                  <a:pt x="244244" y="28071"/>
                </a:lnTo>
                <a:close/>
              </a:path>
              <a:path w="368217" h="64694">
                <a:moveTo>
                  <a:pt x="245388" y="48323"/>
                </a:moveTo>
                <a:lnTo>
                  <a:pt x="244486" y="45778"/>
                </a:lnTo>
                <a:lnTo>
                  <a:pt x="244035" y="42309"/>
                </a:lnTo>
                <a:lnTo>
                  <a:pt x="244993" y="60926"/>
                </a:lnTo>
                <a:lnTo>
                  <a:pt x="247198" y="62331"/>
                </a:lnTo>
                <a:lnTo>
                  <a:pt x="249696" y="63276"/>
                </a:lnTo>
                <a:lnTo>
                  <a:pt x="252193" y="64222"/>
                </a:lnTo>
                <a:lnTo>
                  <a:pt x="254967" y="64694"/>
                </a:lnTo>
                <a:lnTo>
                  <a:pt x="264039" y="64694"/>
                </a:lnTo>
                <a:lnTo>
                  <a:pt x="269124" y="62699"/>
                </a:lnTo>
                <a:lnTo>
                  <a:pt x="273272" y="58709"/>
                </a:lnTo>
                <a:lnTo>
                  <a:pt x="277420" y="54718"/>
                </a:lnTo>
                <a:lnTo>
                  <a:pt x="279494" y="49567"/>
                </a:lnTo>
                <a:lnTo>
                  <a:pt x="279494" y="39556"/>
                </a:lnTo>
                <a:lnTo>
                  <a:pt x="278877" y="36414"/>
                </a:lnTo>
                <a:lnTo>
                  <a:pt x="277642" y="33828"/>
                </a:lnTo>
                <a:lnTo>
                  <a:pt x="276407" y="31242"/>
                </a:lnTo>
                <a:lnTo>
                  <a:pt x="274569" y="29100"/>
                </a:lnTo>
                <a:lnTo>
                  <a:pt x="272128" y="27404"/>
                </a:lnTo>
                <a:lnTo>
                  <a:pt x="270019" y="25930"/>
                </a:lnTo>
                <a:lnTo>
                  <a:pt x="267959" y="24950"/>
                </a:lnTo>
                <a:lnTo>
                  <a:pt x="265947" y="24463"/>
                </a:lnTo>
                <a:lnTo>
                  <a:pt x="266134" y="32743"/>
                </a:lnTo>
                <a:lnTo>
                  <a:pt x="267883" y="33995"/>
                </a:lnTo>
                <a:lnTo>
                  <a:pt x="269138" y="35468"/>
                </a:lnTo>
                <a:lnTo>
                  <a:pt x="269901" y="37165"/>
                </a:lnTo>
                <a:lnTo>
                  <a:pt x="270664" y="38861"/>
                </a:lnTo>
                <a:lnTo>
                  <a:pt x="271045" y="41002"/>
                </a:lnTo>
                <a:lnTo>
                  <a:pt x="271045" y="48204"/>
                </a:lnTo>
                <a:lnTo>
                  <a:pt x="269894" y="51743"/>
                </a:lnTo>
                <a:lnTo>
                  <a:pt x="267591" y="54204"/>
                </a:lnTo>
                <a:lnTo>
                  <a:pt x="265288" y="56665"/>
                </a:lnTo>
                <a:lnTo>
                  <a:pt x="262125" y="57895"/>
                </a:lnTo>
                <a:lnTo>
                  <a:pt x="256354" y="57895"/>
                </a:lnTo>
                <a:lnTo>
                  <a:pt x="253253" y="57040"/>
                </a:lnTo>
                <a:lnTo>
                  <a:pt x="250388" y="55573"/>
                </a:lnTo>
                <a:lnTo>
                  <a:pt x="247531" y="52876"/>
                </a:lnTo>
                <a:lnTo>
                  <a:pt x="246290" y="50867"/>
                </a:lnTo>
                <a:lnTo>
                  <a:pt x="245388" y="48323"/>
                </a:lnTo>
                <a:close/>
              </a:path>
              <a:path w="368217" h="64694">
                <a:moveTo>
                  <a:pt x="341373" y="1293"/>
                </a:moveTo>
                <a:lnTo>
                  <a:pt x="308911" y="63401"/>
                </a:lnTo>
                <a:lnTo>
                  <a:pt x="315777" y="63401"/>
                </a:lnTo>
                <a:lnTo>
                  <a:pt x="348239" y="1293"/>
                </a:lnTo>
                <a:lnTo>
                  <a:pt x="341373" y="1293"/>
                </a:lnTo>
                <a:close/>
              </a:path>
              <a:path w="368217" h="64694">
                <a:moveTo>
                  <a:pt x="288892" y="18561"/>
                </a:moveTo>
                <a:lnTo>
                  <a:pt x="288892" y="24762"/>
                </a:lnTo>
                <a:lnTo>
                  <a:pt x="290182" y="29378"/>
                </a:lnTo>
                <a:lnTo>
                  <a:pt x="292762" y="32410"/>
                </a:lnTo>
                <a:lnTo>
                  <a:pt x="295343" y="35441"/>
                </a:lnTo>
                <a:lnTo>
                  <a:pt x="299158" y="36956"/>
                </a:lnTo>
                <a:lnTo>
                  <a:pt x="296911" y="26716"/>
                </a:lnTo>
                <a:lnTo>
                  <a:pt x="296300" y="23372"/>
                </a:lnTo>
                <a:lnTo>
                  <a:pt x="295481" y="1640"/>
                </a:lnTo>
                <a:lnTo>
                  <a:pt x="292846" y="4671"/>
                </a:lnTo>
                <a:lnTo>
                  <a:pt x="290210" y="7702"/>
                </a:lnTo>
                <a:lnTo>
                  <a:pt x="288892" y="12332"/>
                </a:lnTo>
                <a:lnTo>
                  <a:pt x="288892" y="18561"/>
                </a:lnTo>
                <a:close/>
              </a:path>
              <a:path w="368217" h="64694">
                <a:moveTo>
                  <a:pt x="345035" y="46216"/>
                </a:moveTo>
                <a:lnTo>
                  <a:pt x="345035" y="41405"/>
                </a:lnTo>
                <a:lnTo>
                  <a:pt x="345645" y="38054"/>
                </a:lnTo>
                <a:lnTo>
                  <a:pt x="344181" y="29295"/>
                </a:lnTo>
                <a:lnTo>
                  <a:pt x="341559" y="32326"/>
                </a:lnTo>
                <a:lnTo>
                  <a:pt x="338937" y="35357"/>
                </a:lnTo>
                <a:lnTo>
                  <a:pt x="337628" y="39987"/>
                </a:lnTo>
                <a:lnTo>
                  <a:pt x="337628" y="52362"/>
                </a:lnTo>
                <a:lnTo>
                  <a:pt x="338917" y="56964"/>
                </a:lnTo>
                <a:lnTo>
                  <a:pt x="341498" y="60023"/>
                </a:lnTo>
                <a:lnTo>
                  <a:pt x="344077" y="63082"/>
                </a:lnTo>
                <a:lnTo>
                  <a:pt x="347878" y="64611"/>
                </a:lnTo>
                <a:lnTo>
                  <a:pt x="345645" y="54371"/>
                </a:lnTo>
                <a:lnTo>
                  <a:pt x="345035" y="51027"/>
                </a:lnTo>
                <a:lnTo>
                  <a:pt x="345035" y="46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702040" y="2501895"/>
            <a:ext cx="5625" cy="13998"/>
          </a:xfrm>
          <a:custGeom>
            <a:avLst/>
            <a:gdLst/>
            <a:ahLst/>
            <a:cxnLst/>
            <a:rect l="l" t="t" r="r" b="b"/>
            <a:pathLst>
              <a:path w="6187" h="15864">
                <a:moveTo>
                  <a:pt x="5431" y="15864"/>
                </a:moveTo>
                <a:lnTo>
                  <a:pt x="6187" y="7271"/>
                </a:lnTo>
                <a:lnTo>
                  <a:pt x="4508" y="6131"/>
                </a:lnTo>
                <a:lnTo>
                  <a:pt x="3211" y="4477"/>
                </a:lnTo>
                <a:lnTo>
                  <a:pt x="2295" y="2308"/>
                </a:lnTo>
                <a:lnTo>
                  <a:pt x="1296" y="0"/>
                </a:lnTo>
                <a:lnTo>
                  <a:pt x="0" y="13222"/>
                </a:lnTo>
                <a:lnTo>
                  <a:pt x="5431" y="1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746608" y="2509507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768985" y="2458846"/>
            <a:ext cx="39877" cy="48214"/>
          </a:xfrm>
          <a:custGeom>
            <a:avLst/>
            <a:gdLst/>
            <a:ahLst/>
            <a:cxnLst/>
            <a:rect l="l" t="t" r="r" b="b"/>
            <a:pathLst>
              <a:path w="43865" h="54642">
                <a:moveTo>
                  <a:pt x="618" y="28211"/>
                </a:moveTo>
                <a:lnTo>
                  <a:pt x="1851" y="30824"/>
                </a:lnTo>
                <a:lnTo>
                  <a:pt x="3086" y="33438"/>
                </a:lnTo>
                <a:lnTo>
                  <a:pt x="4925" y="35594"/>
                </a:lnTo>
                <a:lnTo>
                  <a:pt x="7366" y="37290"/>
                </a:lnTo>
                <a:lnTo>
                  <a:pt x="8448" y="23747"/>
                </a:lnTo>
                <a:lnTo>
                  <a:pt x="8448" y="16573"/>
                </a:lnTo>
                <a:lnTo>
                  <a:pt x="9607" y="13055"/>
                </a:lnTo>
                <a:lnTo>
                  <a:pt x="11924" y="10553"/>
                </a:lnTo>
                <a:lnTo>
                  <a:pt x="14241" y="8050"/>
                </a:lnTo>
                <a:lnTo>
                  <a:pt x="17396" y="6798"/>
                </a:lnTo>
                <a:lnTo>
                  <a:pt x="23140" y="6798"/>
                </a:lnTo>
                <a:lnTo>
                  <a:pt x="26261" y="7612"/>
                </a:lnTo>
                <a:lnTo>
                  <a:pt x="29160" y="9051"/>
                </a:lnTo>
                <a:lnTo>
                  <a:pt x="32018" y="11748"/>
                </a:lnTo>
                <a:lnTo>
                  <a:pt x="33239" y="13778"/>
                </a:lnTo>
                <a:lnTo>
                  <a:pt x="34127" y="16392"/>
                </a:lnTo>
                <a:lnTo>
                  <a:pt x="35015" y="19006"/>
                </a:lnTo>
                <a:lnTo>
                  <a:pt x="35458" y="22468"/>
                </a:lnTo>
                <a:lnTo>
                  <a:pt x="36416" y="54642"/>
                </a:lnTo>
                <a:lnTo>
                  <a:pt x="38913" y="51527"/>
                </a:lnTo>
                <a:lnTo>
                  <a:pt x="40779" y="47759"/>
                </a:lnTo>
                <a:lnTo>
                  <a:pt x="42013" y="43338"/>
                </a:lnTo>
                <a:lnTo>
                  <a:pt x="43248" y="38917"/>
                </a:lnTo>
                <a:lnTo>
                  <a:pt x="43865" y="33995"/>
                </a:lnTo>
                <a:lnTo>
                  <a:pt x="43865" y="22816"/>
                </a:lnTo>
                <a:lnTo>
                  <a:pt x="43228" y="18123"/>
                </a:lnTo>
                <a:lnTo>
                  <a:pt x="41951" y="14494"/>
                </a:lnTo>
                <a:lnTo>
                  <a:pt x="40674" y="10865"/>
                </a:lnTo>
                <a:lnTo>
                  <a:pt x="38857" y="7897"/>
                </a:lnTo>
                <a:lnTo>
                  <a:pt x="36499" y="5589"/>
                </a:lnTo>
                <a:lnTo>
                  <a:pt x="34585" y="3726"/>
                </a:lnTo>
                <a:lnTo>
                  <a:pt x="32351" y="2328"/>
                </a:lnTo>
                <a:lnTo>
                  <a:pt x="29798" y="1397"/>
                </a:lnTo>
                <a:lnTo>
                  <a:pt x="27246" y="465"/>
                </a:lnTo>
                <a:lnTo>
                  <a:pt x="24471" y="0"/>
                </a:lnTo>
                <a:lnTo>
                  <a:pt x="15482" y="0"/>
                </a:lnTo>
                <a:lnTo>
                  <a:pt x="10404" y="1988"/>
                </a:lnTo>
                <a:lnTo>
                  <a:pt x="6243" y="5964"/>
                </a:lnTo>
                <a:lnTo>
                  <a:pt x="2081" y="9941"/>
                </a:lnTo>
                <a:lnTo>
                  <a:pt x="0" y="15099"/>
                </a:lnTo>
                <a:lnTo>
                  <a:pt x="0" y="25082"/>
                </a:lnTo>
                <a:lnTo>
                  <a:pt x="618" y="28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774471" y="2478672"/>
            <a:ext cx="27619" cy="37148"/>
          </a:xfrm>
          <a:custGeom>
            <a:avLst/>
            <a:gdLst/>
            <a:ahLst/>
            <a:cxnLst/>
            <a:rect l="l" t="t" r="r" b="b"/>
            <a:pathLst>
              <a:path w="30381" h="42101">
                <a:moveTo>
                  <a:pt x="0" y="33174"/>
                </a:moveTo>
                <a:lnTo>
                  <a:pt x="0" y="41141"/>
                </a:lnTo>
                <a:lnTo>
                  <a:pt x="2136" y="41718"/>
                </a:lnTo>
                <a:lnTo>
                  <a:pt x="4689" y="42024"/>
                </a:lnTo>
                <a:lnTo>
                  <a:pt x="12624" y="42101"/>
                </a:lnTo>
                <a:lnTo>
                  <a:pt x="17091" y="41239"/>
                </a:lnTo>
                <a:lnTo>
                  <a:pt x="20892" y="39514"/>
                </a:lnTo>
                <a:lnTo>
                  <a:pt x="24693" y="37790"/>
                </a:lnTo>
                <a:lnTo>
                  <a:pt x="27856" y="35343"/>
                </a:lnTo>
                <a:lnTo>
                  <a:pt x="30381" y="32173"/>
                </a:lnTo>
                <a:lnTo>
                  <a:pt x="29423" y="0"/>
                </a:lnTo>
                <a:lnTo>
                  <a:pt x="29361" y="6500"/>
                </a:lnTo>
                <a:lnTo>
                  <a:pt x="29257" y="8231"/>
                </a:lnTo>
                <a:lnTo>
                  <a:pt x="27315" y="9343"/>
                </a:lnTo>
                <a:lnTo>
                  <a:pt x="25234" y="10191"/>
                </a:lnTo>
                <a:lnTo>
                  <a:pt x="23015" y="10775"/>
                </a:lnTo>
                <a:lnTo>
                  <a:pt x="20795" y="11359"/>
                </a:lnTo>
                <a:lnTo>
                  <a:pt x="18603" y="11651"/>
                </a:lnTo>
                <a:lnTo>
                  <a:pt x="14608" y="11651"/>
                </a:lnTo>
                <a:lnTo>
                  <a:pt x="12943" y="11505"/>
                </a:lnTo>
                <a:lnTo>
                  <a:pt x="9946" y="10921"/>
                </a:lnTo>
                <a:lnTo>
                  <a:pt x="7324" y="9482"/>
                </a:lnTo>
                <a:lnTo>
                  <a:pt x="5548" y="8231"/>
                </a:lnTo>
                <a:lnTo>
                  <a:pt x="4286" y="6771"/>
                </a:lnTo>
                <a:lnTo>
                  <a:pt x="3537" y="5102"/>
                </a:lnTo>
                <a:lnTo>
                  <a:pt x="2788" y="3434"/>
                </a:lnTo>
                <a:lnTo>
                  <a:pt x="2413" y="1279"/>
                </a:lnTo>
                <a:lnTo>
                  <a:pt x="1331" y="14821"/>
                </a:lnTo>
                <a:lnTo>
                  <a:pt x="3412" y="16267"/>
                </a:lnTo>
                <a:lnTo>
                  <a:pt x="5486" y="17240"/>
                </a:lnTo>
                <a:lnTo>
                  <a:pt x="7553" y="17741"/>
                </a:lnTo>
                <a:lnTo>
                  <a:pt x="9620" y="18241"/>
                </a:lnTo>
                <a:lnTo>
                  <a:pt x="11930" y="18492"/>
                </a:lnTo>
                <a:lnTo>
                  <a:pt x="17174" y="18492"/>
                </a:lnTo>
                <a:lnTo>
                  <a:pt x="19657" y="18158"/>
                </a:lnTo>
                <a:lnTo>
                  <a:pt x="21933" y="17491"/>
                </a:lnTo>
                <a:lnTo>
                  <a:pt x="24207" y="16823"/>
                </a:lnTo>
                <a:lnTo>
                  <a:pt x="26635" y="15711"/>
                </a:lnTo>
                <a:lnTo>
                  <a:pt x="29215" y="14154"/>
                </a:lnTo>
                <a:lnTo>
                  <a:pt x="28661" y="20633"/>
                </a:lnTo>
                <a:lnTo>
                  <a:pt x="26642" y="25715"/>
                </a:lnTo>
                <a:lnTo>
                  <a:pt x="23160" y="29399"/>
                </a:lnTo>
                <a:lnTo>
                  <a:pt x="19678" y="33084"/>
                </a:lnTo>
                <a:lnTo>
                  <a:pt x="14871" y="34926"/>
                </a:lnTo>
                <a:lnTo>
                  <a:pt x="6936" y="34926"/>
                </a:lnTo>
                <a:lnTo>
                  <a:pt x="5299" y="34738"/>
                </a:lnTo>
                <a:lnTo>
                  <a:pt x="2358" y="33988"/>
                </a:lnTo>
                <a:lnTo>
                  <a:pt x="0" y="33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823195" y="2459766"/>
            <a:ext cx="30494" cy="54986"/>
          </a:xfrm>
          <a:custGeom>
            <a:avLst/>
            <a:gdLst/>
            <a:ahLst/>
            <a:cxnLst/>
            <a:rect l="l" t="t" r="r" b="b"/>
            <a:pathLst>
              <a:path w="33543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5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694252" y="2458846"/>
            <a:ext cx="38969" cy="57047"/>
          </a:xfrm>
          <a:custGeom>
            <a:avLst/>
            <a:gdLst/>
            <a:ahLst/>
            <a:cxnLst/>
            <a:rect l="l" t="t" r="r" b="b"/>
            <a:pathLst>
              <a:path w="42866" h="64653">
                <a:moveTo>
                  <a:pt x="1713" y="51444"/>
                </a:moveTo>
                <a:lnTo>
                  <a:pt x="5140" y="56727"/>
                </a:lnTo>
                <a:lnTo>
                  <a:pt x="8566" y="62011"/>
                </a:lnTo>
                <a:lnTo>
                  <a:pt x="9863" y="48788"/>
                </a:lnTo>
                <a:lnTo>
                  <a:pt x="9211" y="46174"/>
                </a:lnTo>
                <a:lnTo>
                  <a:pt x="8906" y="43255"/>
                </a:lnTo>
                <a:lnTo>
                  <a:pt x="8601" y="40335"/>
                </a:lnTo>
                <a:lnTo>
                  <a:pt x="8448" y="36706"/>
                </a:lnTo>
                <a:lnTo>
                  <a:pt x="8448" y="28419"/>
                </a:lnTo>
                <a:lnTo>
                  <a:pt x="8621" y="24790"/>
                </a:lnTo>
                <a:lnTo>
                  <a:pt x="8968" y="21481"/>
                </a:lnTo>
                <a:lnTo>
                  <a:pt x="9315" y="18172"/>
                </a:lnTo>
                <a:lnTo>
                  <a:pt x="9960" y="15488"/>
                </a:lnTo>
                <a:lnTo>
                  <a:pt x="10904" y="13431"/>
                </a:lnTo>
                <a:lnTo>
                  <a:pt x="11903" y="11234"/>
                </a:lnTo>
                <a:lnTo>
                  <a:pt x="13255" y="9593"/>
                </a:lnTo>
                <a:lnTo>
                  <a:pt x="14961" y="8509"/>
                </a:lnTo>
                <a:lnTo>
                  <a:pt x="16668" y="7424"/>
                </a:lnTo>
                <a:lnTo>
                  <a:pt x="18824" y="6882"/>
                </a:lnTo>
                <a:lnTo>
                  <a:pt x="24069" y="6882"/>
                </a:lnTo>
                <a:lnTo>
                  <a:pt x="26226" y="7424"/>
                </a:lnTo>
                <a:lnTo>
                  <a:pt x="27904" y="8509"/>
                </a:lnTo>
                <a:lnTo>
                  <a:pt x="29583" y="9593"/>
                </a:lnTo>
                <a:lnTo>
                  <a:pt x="30908" y="11206"/>
                </a:lnTo>
                <a:lnTo>
                  <a:pt x="31879" y="13347"/>
                </a:lnTo>
                <a:lnTo>
                  <a:pt x="32878" y="15516"/>
                </a:lnTo>
                <a:lnTo>
                  <a:pt x="33551" y="18158"/>
                </a:lnTo>
                <a:lnTo>
                  <a:pt x="33897" y="21273"/>
                </a:lnTo>
                <a:lnTo>
                  <a:pt x="34244" y="24387"/>
                </a:lnTo>
                <a:lnTo>
                  <a:pt x="34418" y="28058"/>
                </a:lnTo>
                <a:lnTo>
                  <a:pt x="34418" y="36567"/>
                </a:lnTo>
                <a:lnTo>
                  <a:pt x="34244" y="40230"/>
                </a:lnTo>
                <a:lnTo>
                  <a:pt x="33897" y="43275"/>
                </a:lnTo>
                <a:lnTo>
                  <a:pt x="33551" y="46320"/>
                </a:lnTo>
                <a:lnTo>
                  <a:pt x="32892" y="48969"/>
                </a:lnTo>
                <a:lnTo>
                  <a:pt x="31920" y="51222"/>
                </a:lnTo>
                <a:lnTo>
                  <a:pt x="30978" y="53418"/>
                </a:lnTo>
                <a:lnTo>
                  <a:pt x="29646" y="55059"/>
                </a:lnTo>
                <a:lnTo>
                  <a:pt x="27925" y="56144"/>
                </a:lnTo>
                <a:lnTo>
                  <a:pt x="26205" y="57228"/>
                </a:lnTo>
                <a:lnTo>
                  <a:pt x="24041" y="57770"/>
                </a:lnTo>
                <a:lnTo>
                  <a:pt x="18658" y="57770"/>
                </a:lnTo>
                <a:lnTo>
                  <a:pt x="16432" y="57200"/>
                </a:lnTo>
                <a:lnTo>
                  <a:pt x="14753" y="56060"/>
                </a:lnTo>
                <a:lnTo>
                  <a:pt x="13997" y="64653"/>
                </a:lnTo>
                <a:lnTo>
                  <a:pt x="28758" y="64653"/>
                </a:lnTo>
                <a:lnTo>
                  <a:pt x="34161" y="62046"/>
                </a:lnTo>
                <a:lnTo>
                  <a:pt x="37643" y="56832"/>
                </a:lnTo>
                <a:lnTo>
                  <a:pt x="41125" y="51618"/>
                </a:lnTo>
                <a:lnTo>
                  <a:pt x="42866" y="43435"/>
                </a:lnTo>
                <a:lnTo>
                  <a:pt x="42866" y="21467"/>
                </a:lnTo>
                <a:lnTo>
                  <a:pt x="41153" y="13382"/>
                </a:lnTo>
                <a:lnTo>
                  <a:pt x="37727" y="8029"/>
                </a:lnTo>
                <a:lnTo>
                  <a:pt x="34301" y="2676"/>
                </a:lnTo>
                <a:lnTo>
                  <a:pt x="28869" y="0"/>
                </a:lnTo>
                <a:lnTo>
                  <a:pt x="14081" y="0"/>
                </a:lnTo>
                <a:lnTo>
                  <a:pt x="8670" y="2634"/>
                </a:lnTo>
                <a:lnTo>
                  <a:pt x="5201" y="7904"/>
                </a:lnTo>
                <a:lnTo>
                  <a:pt x="1734" y="13173"/>
                </a:lnTo>
                <a:lnTo>
                  <a:pt x="0" y="21328"/>
                </a:lnTo>
                <a:lnTo>
                  <a:pt x="0" y="43324"/>
                </a:lnTo>
                <a:lnTo>
                  <a:pt x="1713" y="5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368547" y="2458809"/>
            <a:ext cx="243235" cy="57010"/>
          </a:xfrm>
          <a:custGeom>
            <a:avLst/>
            <a:gdLst/>
            <a:ahLst/>
            <a:cxnLst/>
            <a:rect l="l" t="t" r="r" b="b"/>
            <a:pathLst>
              <a:path w="267558" h="64611">
                <a:moveTo>
                  <a:pt x="8615" y="56269"/>
                </a:moveTo>
                <a:lnTo>
                  <a:pt x="11362" y="53933"/>
                </a:lnTo>
                <a:lnTo>
                  <a:pt x="14316" y="51395"/>
                </a:lnTo>
                <a:lnTo>
                  <a:pt x="17480" y="48656"/>
                </a:lnTo>
                <a:lnTo>
                  <a:pt x="20642" y="45917"/>
                </a:lnTo>
                <a:lnTo>
                  <a:pt x="23708" y="43088"/>
                </a:lnTo>
                <a:lnTo>
                  <a:pt x="26676" y="40168"/>
                </a:lnTo>
                <a:lnTo>
                  <a:pt x="28758" y="38138"/>
                </a:lnTo>
                <a:lnTo>
                  <a:pt x="30527" y="36289"/>
                </a:lnTo>
                <a:lnTo>
                  <a:pt x="31983" y="34620"/>
                </a:lnTo>
                <a:lnTo>
                  <a:pt x="33440" y="32952"/>
                </a:lnTo>
                <a:lnTo>
                  <a:pt x="34709" y="31255"/>
                </a:lnTo>
                <a:lnTo>
                  <a:pt x="35791" y="29531"/>
                </a:lnTo>
                <a:lnTo>
                  <a:pt x="36956" y="27696"/>
                </a:lnTo>
                <a:lnTo>
                  <a:pt x="37838" y="25757"/>
                </a:lnTo>
                <a:lnTo>
                  <a:pt x="38434" y="23713"/>
                </a:lnTo>
                <a:lnTo>
                  <a:pt x="39031" y="21669"/>
                </a:lnTo>
                <a:lnTo>
                  <a:pt x="39328" y="19465"/>
                </a:lnTo>
                <a:lnTo>
                  <a:pt x="39328" y="11846"/>
                </a:lnTo>
                <a:lnTo>
                  <a:pt x="37525" y="7681"/>
                </a:lnTo>
                <a:lnTo>
                  <a:pt x="33919" y="4609"/>
                </a:lnTo>
                <a:lnTo>
                  <a:pt x="30312" y="1536"/>
                </a:lnTo>
                <a:lnTo>
                  <a:pt x="25332" y="0"/>
                </a:lnTo>
                <a:lnTo>
                  <a:pt x="15898" y="0"/>
                </a:lnTo>
                <a:lnTo>
                  <a:pt x="12714" y="403"/>
                </a:lnTo>
                <a:lnTo>
                  <a:pt x="9426" y="1209"/>
                </a:lnTo>
                <a:lnTo>
                  <a:pt x="6138" y="2016"/>
                </a:lnTo>
                <a:lnTo>
                  <a:pt x="3509" y="2905"/>
                </a:lnTo>
                <a:lnTo>
                  <a:pt x="1540" y="3879"/>
                </a:lnTo>
                <a:lnTo>
                  <a:pt x="1540" y="12638"/>
                </a:lnTo>
                <a:lnTo>
                  <a:pt x="1956" y="12638"/>
                </a:lnTo>
                <a:lnTo>
                  <a:pt x="4758" y="10803"/>
                </a:lnTo>
                <a:lnTo>
                  <a:pt x="7630" y="9440"/>
                </a:lnTo>
                <a:lnTo>
                  <a:pt x="10571" y="8550"/>
                </a:lnTo>
                <a:lnTo>
                  <a:pt x="13512" y="7661"/>
                </a:lnTo>
                <a:lnTo>
                  <a:pt x="16244" y="7216"/>
                </a:lnTo>
                <a:lnTo>
                  <a:pt x="22571" y="7216"/>
                </a:lnTo>
                <a:lnTo>
                  <a:pt x="25533" y="8126"/>
                </a:lnTo>
                <a:lnTo>
                  <a:pt x="27655" y="9948"/>
                </a:lnTo>
                <a:lnTo>
                  <a:pt x="29777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4" y="27383"/>
                </a:lnTo>
                <a:lnTo>
                  <a:pt x="25914" y="30428"/>
                </a:lnTo>
                <a:lnTo>
                  <a:pt x="22266" y="34537"/>
                </a:lnTo>
                <a:lnTo>
                  <a:pt x="16938" y="39709"/>
                </a:lnTo>
                <a:lnTo>
                  <a:pt x="14414" y="42184"/>
                </a:lnTo>
                <a:lnTo>
                  <a:pt x="11687" y="44673"/>
                </a:lnTo>
                <a:lnTo>
                  <a:pt x="8760" y="47175"/>
                </a:lnTo>
                <a:lnTo>
                  <a:pt x="5833" y="49678"/>
                </a:lnTo>
                <a:lnTo>
                  <a:pt x="2913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1" y="63401"/>
                </a:lnTo>
                <a:lnTo>
                  <a:pt x="41951" y="56269"/>
                </a:lnTo>
                <a:lnTo>
                  <a:pt x="8615" y="56269"/>
                </a:lnTo>
                <a:close/>
              </a:path>
              <a:path w="267558" h="64611">
                <a:moveTo>
                  <a:pt x="56592" y="51513"/>
                </a:moveTo>
                <a:lnTo>
                  <a:pt x="56592" y="63401"/>
                </a:lnTo>
                <a:lnTo>
                  <a:pt x="66540" y="63401"/>
                </a:lnTo>
                <a:lnTo>
                  <a:pt x="66540" y="51513"/>
                </a:lnTo>
                <a:lnTo>
                  <a:pt x="56592" y="51513"/>
                </a:lnTo>
                <a:close/>
              </a:path>
              <a:path w="267558" h="64611">
                <a:moveTo>
                  <a:pt x="118206" y="8592"/>
                </a:moveTo>
                <a:lnTo>
                  <a:pt x="88365" y="63401"/>
                </a:lnTo>
                <a:lnTo>
                  <a:pt x="97271" y="63401"/>
                </a:lnTo>
                <a:lnTo>
                  <a:pt x="125322" y="10594"/>
                </a:lnTo>
                <a:lnTo>
                  <a:pt x="125322" y="1293"/>
                </a:lnTo>
                <a:lnTo>
                  <a:pt x="82914" y="1293"/>
                </a:lnTo>
                <a:lnTo>
                  <a:pt x="82914" y="8592"/>
                </a:lnTo>
                <a:lnTo>
                  <a:pt x="118206" y="8592"/>
                </a:lnTo>
                <a:close/>
              </a:path>
              <a:path w="267558" h="64611">
                <a:moveTo>
                  <a:pt x="170970" y="8592"/>
                </a:moveTo>
                <a:lnTo>
                  <a:pt x="141130" y="63401"/>
                </a:lnTo>
                <a:lnTo>
                  <a:pt x="150035" y="63401"/>
                </a:lnTo>
                <a:lnTo>
                  <a:pt x="178086" y="10594"/>
                </a:lnTo>
                <a:lnTo>
                  <a:pt x="178086" y="1293"/>
                </a:lnTo>
                <a:lnTo>
                  <a:pt x="135677" y="1293"/>
                </a:lnTo>
                <a:lnTo>
                  <a:pt x="135677" y="8592"/>
                </a:lnTo>
                <a:lnTo>
                  <a:pt x="170970" y="8592"/>
                </a:lnTo>
                <a:close/>
              </a:path>
              <a:path w="267558" h="64611">
                <a:moveTo>
                  <a:pt x="240714" y="1293"/>
                </a:moveTo>
                <a:lnTo>
                  <a:pt x="208252" y="63401"/>
                </a:lnTo>
                <a:lnTo>
                  <a:pt x="215118" y="63401"/>
                </a:lnTo>
                <a:lnTo>
                  <a:pt x="247580" y="1293"/>
                </a:lnTo>
                <a:lnTo>
                  <a:pt x="240714" y="1293"/>
                </a:lnTo>
                <a:close/>
              </a:path>
              <a:path w="267558" h="64611">
                <a:moveTo>
                  <a:pt x="188233" y="18561"/>
                </a:moveTo>
                <a:lnTo>
                  <a:pt x="188233" y="24762"/>
                </a:lnTo>
                <a:lnTo>
                  <a:pt x="189523" y="29378"/>
                </a:lnTo>
                <a:lnTo>
                  <a:pt x="192104" y="32410"/>
                </a:lnTo>
                <a:lnTo>
                  <a:pt x="194684" y="35441"/>
                </a:lnTo>
                <a:lnTo>
                  <a:pt x="198499" y="36956"/>
                </a:lnTo>
                <a:lnTo>
                  <a:pt x="196252" y="26716"/>
                </a:lnTo>
                <a:lnTo>
                  <a:pt x="195641" y="23372"/>
                </a:lnTo>
                <a:lnTo>
                  <a:pt x="194823" y="1640"/>
                </a:lnTo>
                <a:lnTo>
                  <a:pt x="192187" y="4671"/>
                </a:lnTo>
                <a:lnTo>
                  <a:pt x="189551" y="7702"/>
                </a:lnTo>
                <a:lnTo>
                  <a:pt x="188233" y="12332"/>
                </a:lnTo>
                <a:lnTo>
                  <a:pt x="188233" y="18561"/>
                </a:lnTo>
                <a:close/>
              </a:path>
              <a:path w="267558" h="64611">
                <a:moveTo>
                  <a:pt x="244377" y="46216"/>
                </a:moveTo>
                <a:lnTo>
                  <a:pt x="244377" y="41405"/>
                </a:lnTo>
                <a:lnTo>
                  <a:pt x="244987" y="38055"/>
                </a:lnTo>
                <a:lnTo>
                  <a:pt x="243523" y="29295"/>
                </a:lnTo>
                <a:lnTo>
                  <a:pt x="240901" y="32326"/>
                </a:lnTo>
                <a:lnTo>
                  <a:pt x="238279" y="35357"/>
                </a:lnTo>
                <a:lnTo>
                  <a:pt x="236969" y="39987"/>
                </a:lnTo>
                <a:lnTo>
                  <a:pt x="236969" y="52362"/>
                </a:lnTo>
                <a:lnTo>
                  <a:pt x="238259" y="56964"/>
                </a:lnTo>
                <a:lnTo>
                  <a:pt x="240839" y="60023"/>
                </a:lnTo>
                <a:lnTo>
                  <a:pt x="243419" y="63082"/>
                </a:lnTo>
                <a:lnTo>
                  <a:pt x="247220" y="64611"/>
                </a:lnTo>
                <a:lnTo>
                  <a:pt x="244987" y="54371"/>
                </a:lnTo>
                <a:lnTo>
                  <a:pt x="244377" y="51027"/>
                </a:lnTo>
                <a:lnTo>
                  <a:pt x="244377" y="46216"/>
                </a:lnTo>
                <a:close/>
              </a:path>
              <a:path w="267558" h="64611">
                <a:moveTo>
                  <a:pt x="257181" y="64611"/>
                </a:moveTo>
                <a:lnTo>
                  <a:pt x="260968" y="63096"/>
                </a:lnTo>
                <a:lnTo>
                  <a:pt x="263604" y="60064"/>
                </a:lnTo>
                <a:lnTo>
                  <a:pt x="266239" y="57033"/>
                </a:lnTo>
                <a:lnTo>
                  <a:pt x="267558" y="52403"/>
                </a:lnTo>
                <a:lnTo>
                  <a:pt x="267558" y="39973"/>
                </a:lnTo>
                <a:lnTo>
                  <a:pt x="266267" y="35357"/>
                </a:lnTo>
                <a:lnTo>
                  <a:pt x="263687" y="32326"/>
                </a:lnTo>
                <a:lnTo>
                  <a:pt x="261106" y="29295"/>
                </a:lnTo>
                <a:lnTo>
                  <a:pt x="257292" y="27780"/>
                </a:lnTo>
                <a:lnTo>
                  <a:pt x="247303" y="27780"/>
                </a:lnTo>
                <a:lnTo>
                  <a:pt x="243523" y="29295"/>
                </a:lnTo>
                <a:lnTo>
                  <a:pt x="244987" y="38055"/>
                </a:lnTo>
                <a:lnTo>
                  <a:pt x="246207" y="36164"/>
                </a:lnTo>
                <a:lnTo>
                  <a:pt x="247428" y="34273"/>
                </a:lnTo>
                <a:lnTo>
                  <a:pt x="249454" y="33327"/>
                </a:lnTo>
                <a:lnTo>
                  <a:pt x="255058" y="33327"/>
                </a:lnTo>
                <a:lnTo>
                  <a:pt x="257063" y="34273"/>
                </a:lnTo>
                <a:lnTo>
                  <a:pt x="258298" y="36164"/>
                </a:lnTo>
                <a:lnTo>
                  <a:pt x="259533" y="38055"/>
                </a:lnTo>
                <a:lnTo>
                  <a:pt x="260149" y="41391"/>
                </a:lnTo>
                <a:lnTo>
                  <a:pt x="260149" y="51013"/>
                </a:lnTo>
                <a:lnTo>
                  <a:pt x="259533" y="54371"/>
                </a:lnTo>
                <a:lnTo>
                  <a:pt x="258298" y="56248"/>
                </a:lnTo>
                <a:lnTo>
                  <a:pt x="257063" y="58125"/>
                </a:lnTo>
                <a:lnTo>
                  <a:pt x="255058" y="59063"/>
                </a:lnTo>
                <a:lnTo>
                  <a:pt x="249454" y="59063"/>
                </a:lnTo>
                <a:lnTo>
                  <a:pt x="247428" y="58125"/>
                </a:lnTo>
                <a:lnTo>
                  <a:pt x="246207" y="56248"/>
                </a:lnTo>
                <a:lnTo>
                  <a:pt x="244987" y="54371"/>
                </a:lnTo>
                <a:lnTo>
                  <a:pt x="247220" y="64611"/>
                </a:lnTo>
                <a:lnTo>
                  <a:pt x="257181" y="64611"/>
                </a:lnTo>
                <a:close/>
              </a:path>
              <a:path w="267558" h="64611">
                <a:moveTo>
                  <a:pt x="195641" y="13750"/>
                </a:moveTo>
                <a:lnTo>
                  <a:pt x="196252" y="10400"/>
                </a:lnTo>
                <a:lnTo>
                  <a:pt x="197473" y="8509"/>
                </a:lnTo>
                <a:lnTo>
                  <a:pt x="198694" y="6618"/>
                </a:lnTo>
                <a:lnTo>
                  <a:pt x="200719" y="5672"/>
                </a:lnTo>
                <a:lnTo>
                  <a:pt x="206323" y="5672"/>
                </a:lnTo>
                <a:lnTo>
                  <a:pt x="208328" y="6618"/>
                </a:lnTo>
                <a:lnTo>
                  <a:pt x="209563" y="8509"/>
                </a:lnTo>
                <a:lnTo>
                  <a:pt x="210797" y="10400"/>
                </a:lnTo>
                <a:lnTo>
                  <a:pt x="211415" y="13737"/>
                </a:lnTo>
                <a:lnTo>
                  <a:pt x="211415" y="23358"/>
                </a:lnTo>
                <a:lnTo>
                  <a:pt x="210797" y="26716"/>
                </a:lnTo>
                <a:lnTo>
                  <a:pt x="209563" y="28593"/>
                </a:lnTo>
                <a:lnTo>
                  <a:pt x="208328" y="30470"/>
                </a:lnTo>
                <a:lnTo>
                  <a:pt x="206323" y="31408"/>
                </a:lnTo>
                <a:lnTo>
                  <a:pt x="200719" y="31408"/>
                </a:lnTo>
                <a:lnTo>
                  <a:pt x="198694" y="30470"/>
                </a:lnTo>
                <a:lnTo>
                  <a:pt x="197473" y="28593"/>
                </a:lnTo>
                <a:lnTo>
                  <a:pt x="196252" y="26716"/>
                </a:lnTo>
                <a:lnTo>
                  <a:pt x="198499" y="36956"/>
                </a:lnTo>
                <a:lnTo>
                  <a:pt x="208488" y="36956"/>
                </a:lnTo>
                <a:lnTo>
                  <a:pt x="212268" y="35441"/>
                </a:lnTo>
                <a:lnTo>
                  <a:pt x="214890" y="32410"/>
                </a:lnTo>
                <a:lnTo>
                  <a:pt x="217512" y="29378"/>
                </a:lnTo>
                <a:lnTo>
                  <a:pt x="218823" y="24749"/>
                </a:lnTo>
                <a:lnTo>
                  <a:pt x="218823" y="12374"/>
                </a:lnTo>
                <a:lnTo>
                  <a:pt x="217533" y="7772"/>
                </a:lnTo>
                <a:lnTo>
                  <a:pt x="214952" y="4713"/>
                </a:lnTo>
                <a:lnTo>
                  <a:pt x="212372" y="1654"/>
                </a:lnTo>
                <a:lnTo>
                  <a:pt x="208571" y="125"/>
                </a:lnTo>
                <a:lnTo>
                  <a:pt x="198610" y="125"/>
                </a:lnTo>
                <a:lnTo>
                  <a:pt x="194823" y="1640"/>
                </a:lnTo>
                <a:lnTo>
                  <a:pt x="195641" y="23372"/>
                </a:lnTo>
                <a:lnTo>
                  <a:pt x="195641" y="13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8177549" y="2458809"/>
            <a:ext cx="259874" cy="57083"/>
          </a:xfrm>
          <a:custGeom>
            <a:avLst/>
            <a:gdLst/>
            <a:ahLst/>
            <a:cxnLst/>
            <a:rect l="l" t="t" r="r" b="b"/>
            <a:pathLst>
              <a:path w="285861" h="64694">
                <a:moveTo>
                  <a:pt x="197347" y="28071"/>
                </a:moveTo>
                <a:lnTo>
                  <a:pt x="197929" y="21703"/>
                </a:lnTo>
                <a:lnTo>
                  <a:pt x="199997" y="16649"/>
                </a:lnTo>
                <a:lnTo>
                  <a:pt x="203548" y="12909"/>
                </a:lnTo>
                <a:lnTo>
                  <a:pt x="207100" y="9169"/>
                </a:lnTo>
                <a:lnTo>
                  <a:pt x="211857" y="7299"/>
                </a:lnTo>
                <a:lnTo>
                  <a:pt x="217823" y="7299"/>
                </a:lnTo>
                <a:lnTo>
                  <a:pt x="221062" y="7487"/>
                </a:lnTo>
                <a:lnTo>
                  <a:pt x="224198" y="8238"/>
                </a:lnTo>
                <a:lnTo>
                  <a:pt x="226564" y="9051"/>
                </a:lnTo>
                <a:lnTo>
                  <a:pt x="226564" y="1084"/>
                </a:lnTo>
                <a:lnTo>
                  <a:pt x="224301" y="472"/>
                </a:lnTo>
                <a:lnTo>
                  <a:pt x="222082" y="194"/>
                </a:lnTo>
                <a:lnTo>
                  <a:pt x="213939" y="125"/>
                </a:lnTo>
                <a:lnTo>
                  <a:pt x="209443" y="1007"/>
                </a:lnTo>
                <a:lnTo>
                  <a:pt x="205588" y="2773"/>
                </a:lnTo>
                <a:lnTo>
                  <a:pt x="201731" y="4539"/>
                </a:lnTo>
                <a:lnTo>
                  <a:pt x="198583" y="6993"/>
                </a:lnTo>
                <a:lnTo>
                  <a:pt x="196140" y="10135"/>
                </a:lnTo>
                <a:lnTo>
                  <a:pt x="193560" y="13445"/>
                </a:lnTo>
                <a:lnTo>
                  <a:pt x="191681" y="17226"/>
                </a:lnTo>
                <a:lnTo>
                  <a:pt x="190501" y="21481"/>
                </a:lnTo>
                <a:lnTo>
                  <a:pt x="189322" y="25736"/>
                </a:lnTo>
                <a:lnTo>
                  <a:pt x="188733" y="30616"/>
                </a:lnTo>
                <a:lnTo>
                  <a:pt x="188733" y="41489"/>
                </a:lnTo>
                <a:lnTo>
                  <a:pt x="189378" y="46077"/>
                </a:lnTo>
                <a:lnTo>
                  <a:pt x="190667" y="49887"/>
                </a:lnTo>
                <a:lnTo>
                  <a:pt x="191958" y="53696"/>
                </a:lnTo>
                <a:lnTo>
                  <a:pt x="193796" y="56755"/>
                </a:lnTo>
                <a:lnTo>
                  <a:pt x="196182" y="59063"/>
                </a:lnTo>
                <a:lnTo>
                  <a:pt x="198097" y="60926"/>
                </a:lnTo>
                <a:lnTo>
                  <a:pt x="197139" y="42309"/>
                </a:lnTo>
                <a:lnTo>
                  <a:pt x="197180" y="35767"/>
                </a:lnTo>
                <a:lnTo>
                  <a:pt x="197305" y="33995"/>
                </a:lnTo>
                <a:lnTo>
                  <a:pt x="199442" y="32827"/>
                </a:lnTo>
                <a:lnTo>
                  <a:pt x="201524" y="31965"/>
                </a:lnTo>
                <a:lnTo>
                  <a:pt x="203548" y="31408"/>
                </a:lnTo>
                <a:lnTo>
                  <a:pt x="205574" y="30852"/>
                </a:lnTo>
                <a:lnTo>
                  <a:pt x="207766" y="30574"/>
                </a:lnTo>
                <a:lnTo>
                  <a:pt x="211816" y="30574"/>
                </a:lnTo>
                <a:lnTo>
                  <a:pt x="213441" y="30713"/>
                </a:lnTo>
                <a:lnTo>
                  <a:pt x="216548" y="31269"/>
                </a:lnTo>
                <a:lnTo>
                  <a:pt x="219238" y="32743"/>
                </a:lnTo>
                <a:lnTo>
                  <a:pt x="219051" y="24463"/>
                </a:lnTo>
                <a:lnTo>
                  <a:pt x="217039" y="23977"/>
                </a:lnTo>
                <a:lnTo>
                  <a:pt x="214716" y="23733"/>
                </a:lnTo>
                <a:lnTo>
                  <a:pt x="209111" y="23733"/>
                </a:lnTo>
                <a:lnTo>
                  <a:pt x="206495" y="24102"/>
                </a:lnTo>
                <a:lnTo>
                  <a:pt x="204235" y="24839"/>
                </a:lnTo>
                <a:lnTo>
                  <a:pt x="201974" y="25576"/>
                </a:lnTo>
                <a:lnTo>
                  <a:pt x="199678" y="26653"/>
                </a:lnTo>
                <a:lnTo>
                  <a:pt x="197347" y="28071"/>
                </a:lnTo>
                <a:close/>
              </a:path>
              <a:path w="285861" h="64694">
                <a:moveTo>
                  <a:pt x="198492" y="48323"/>
                </a:moveTo>
                <a:lnTo>
                  <a:pt x="197590" y="45778"/>
                </a:lnTo>
                <a:lnTo>
                  <a:pt x="197139" y="42309"/>
                </a:lnTo>
                <a:lnTo>
                  <a:pt x="198097" y="60926"/>
                </a:lnTo>
                <a:lnTo>
                  <a:pt x="200302" y="62331"/>
                </a:lnTo>
                <a:lnTo>
                  <a:pt x="202800" y="63276"/>
                </a:lnTo>
                <a:lnTo>
                  <a:pt x="205296" y="64222"/>
                </a:lnTo>
                <a:lnTo>
                  <a:pt x="208071" y="64694"/>
                </a:lnTo>
                <a:lnTo>
                  <a:pt x="217143" y="64694"/>
                </a:lnTo>
                <a:lnTo>
                  <a:pt x="222228" y="62699"/>
                </a:lnTo>
                <a:lnTo>
                  <a:pt x="226377" y="58709"/>
                </a:lnTo>
                <a:lnTo>
                  <a:pt x="230524" y="54718"/>
                </a:lnTo>
                <a:lnTo>
                  <a:pt x="232599" y="49567"/>
                </a:lnTo>
                <a:lnTo>
                  <a:pt x="232599" y="39556"/>
                </a:lnTo>
                <a:lnTo>
                  <a:pt x="231981" y="36414"/>
                </a:lnTo>
                <a:lnTo>
                  <a:pt x="230746" y="33828"/>
                </a:lnTo>
                <a:lnTo>
                  <a:pt x="229512" y="31242"/>
                </a:lnTo>
                <a:lnTo>
                  <a:pt x="227673" y="29100"/>
                </a:lnTo>
                <a:lnTo>
                  <a:pt x="225231" y="27404"/>
                </a:lnTo>
                <a:lnTo>
                  <a:pt x="223123" y="25930"/>
                </a:lnTo>
                <a:lnTo>
                  <a:pt x="221062" y="24950"/>
                </a:lnTo>
                <a:lnTo>
                  <a:pt x="219051" y="24463"/>
                </a:lnTo>
                <a:lnTo>
                  <a:pt x="219238" y="32743"/>
                </a:lnTo>
                <a:lnTo>
                  <a:pt x="220987" y="33995"/>
                </a:lnTo>
                <a:lnTo>
                  <a:pt x="222242" y="35468"/>
                </a:lnTo>
                <a:lnTo>
                  <a:pt x="223005" y="37165"/>
                </a:lnTo>
                <a:lnTo>
                  <a:pt x="223767" y="38861"/>
                </a:lnTo>
                <a:lnTo>
                  <a:pt x="224150" y="41002"/>
                </a:lnTo>
                <a:lnTo>
                  <a:pt x="224150" y="48204"/>
                </a:lnTo>
                <a:lnTo>
                  <a:pt x="222998" y="51743"/>
                </a:lnTo>
                <a:lnTo>
                  <a:pt x="220696" y="54204"/>
                </a:lnTo>
                <a:lnTo>
                  <a:pt x="218393" y="56665"/>
                </a:lnTo>
                <a:lnTo>
                  <a:pt x="215229" y="57895"/>
                </a:lnTo>
                <a:lnTo>
                  <a:pt x="209458" y="57895"/>
                </a:lnTo>
                <a:lnTo>
                  <a:pt x="206358" y="57040"/>
                </a:lnTo>
                <a:lnTo>
                  <a:pt x="203493" y="55573"/>
                </a:lnTo>
                <a:lnTo>
                  <a:pt x="200636" y="52876"/>
                </a:lnTo>
                <a:lnTo>
                  <a:pt x="199393" y="50867"/>
                </a:lnTo>
                <a:lnTo>
                  <a:pt x="198492" y="48323"/>
                </a:lnTo>
                <a:close/>
              </a:path>
              <a:path w="285861" h="64694">
                <a:moveTo>
                  <a:pt x="244659" y="39250"/>
                </a:moveTo>
                <a:lnTo>
                  <a:pt x="268673" y="45924"/>
                </a:lnTo>
                <a:lnTo>
                  <a:pt x="268673" y="63401"/>
                </a:lnTo>
                <a:lnTo>
                  <a:pt x="276664" y="63401"/>
                </a:lnTo>
                <a:lnTo>
                  <a:pt x="276664" y="45924"/>
                </a:lnTo>
                <a:lnTo>
                  <a:pt x="285861" y="45924"/>
                </a:lnTo>
                <a:lnTo>
                  <a:pt x="285861" y="39250"/>
                </a:lnTo>
                <a:lnTo>
                  <a:pt x="276664" y="39250"/>
                </a:lnTo>
                <a:lnTo>
                  <a:pt x="276664" y="1293"/>
                </a:lnTo>
                <a:lnTo>
                  <a:pt x="269007" y="1293"/>
                </a:lnTo>
                <a:lnTo>
                  <a:pt x="238999" y="36330"/>
                </a:lnTo>
                <a:lnTo>
                  <a:pt x="238999" y="45924"/>
                </a:lnTo>
                <a:lnTo>
                  <a:pt x="244659" y="39250"/>
                </a:lnTo>
                <a:lnTo>
                  <a:pt x="268673" y="11220"/>
                </a:lnTo>
                <a:lnTo>
                  <a:pt x="268673" y="39250"/>
                </a:lnTo>
                <a:lnTo>
                  <a:pt x="244659" y="39250"/>
                </a:lnTo>
                <a:close/>
              </a:path>
              <a:path w="285861" h="64694">
                <a:moveTo>
                  <a:pt x="244659" y="39250"/>
                </a:moveTo>
                <a:lnTo>
                  <a:pt x="238999" y="45924"/>
                </a:lnTo>
                <a:lnTo>
                  <a:pt x="268673" y="45924"/>
                </a:lnTo>
                <a:lnTo>
                  <a:pt x="244659" y="39250"/>
                </a:lnTo>
                <a:close/>
              </a:path>
              <a:path w="285861" h="64694">
                <a:moveTo>
                  <a:pt x="1712" y="51486"/>
                </a:moveTo>
                <a:lnTo>
                  <a:pt x="5139" y="56769"/>
                </a:lnTo>
                <a:lnTo>
                  <a:pt x="8565" y="62053"/>
                </a:lnTo>
                <a:lnTo>
                  <a:pt x="9862" y="48830"/>
                </a:lnTo>
                <a:lnTo>
                  <a:pt x="9211" y="46216"/>
                </a:lnTo>
                <a:lnTo>
                  <a:pt x="8906" y="43296"/>
                </a:lnTo>
                <a:lnTo>
                  <a:pt x="8600" y="40376"/>
                </a:lnTo>
                <a:lnTo>
                  <a:pt x="8447" y="36748"/>
                </a:lnTo>
                <a:lnTo>
                  <a:pt x="8447" y="28461"/>
                </a:lnTo>
                <a:lnTo>
                  <a:pt x="8621" y="24832"/>
                </a:lnTo>
                <a:lnTo>
                  <a:pt x="8967" y="21523"/>
                </a:lnTo>
                <a:lnTo>
                  <a:pt x="9315" y="18214"/>
                </a:lnTo>
                <a:lnTo>
                  <a:pt x="9960" y="15530"/>
                </a:lnTo>
                <a:lnTo>
                  <a:pt x="10903" y="13472"/>
                </a:lnTo>
                <a:lnTo>
                  <a:pt x="11902" y="11275"/>
                </a:lnTo>
                <a:lnTo>
                  <a:pt x="13254" y="9635"/>
                </a:lnTo>
                <a:lnTo>
                  <a:pt x="14960" y="8550"/>
                </a:lnTo>
                <a:lnTo>
                  <a:pt x="16667" y="7466"/>
                </a:lnTo>
                <a:lnTo>
                  <a:pt x="18824" y="6924"/>
                </a:lnTo>
                <a:lnTo>
                  <a:pt x="24068" y="6924"/>
                </a:lnTo>
                <a:lnTo>
                  <a:pt x="26225" y="7466"/>
                </a:lnTo>
                <a:lnTo>
                  <a:pt x="27904" y="8550"/>
                </a:lnTo>
                <a:lnTo>
                  <a:pt x="29583" y="9635"/>
                </a:lnTo>
                <a:lnTo>
                  <a:pt x="30908" y="11248"/>
                </a:lnTo>
                <a:lnTo>
                  <a:pt x="31879" y="13389"/>
                </a:lnTo>
                <a:lnTo>
                  <a:pt x="32878" y="15558"/>
                </a:lnTo>
                <a:lnTo>
                  <a:pt x="33551" y="18200"/>
                </a:lnTo>
                <a:lnTo>
                  <a:pt x="33897" y="21314"/>
                </a:lnTo>
                <a:lnTo>
                  <a:pt x="34244" y="24429"/>
                </a:lnTo>
                <a:lnTo>
                  <a:pt x="34417" y="28099"/>
                </a:lnTo>
                <a:lnTo>
                  <a:pt x="34417" y="36608"/>
                </a:lnTo>
                <a:lnTo>
                  <a:pt x="34244" y="40272"/>
                </a:lnTo>
                <a:lnTo>
                  <a:pt x="33897" y="43317"/>
                </a:lnTo>
                <a:lnTo>
                  <a:pt x="33551" y="46362"/>
                </a:lnTo>
                <a:lnTo>
                  <a:pt x="32891" y="49011"/>
                </a:lnTo>
                <a:lnTo>
                  <a:pt x="31920" y="51263"/>
                </a:lnTo>
                <a:lnTo>
                  <a:pt x="30977" y="53460"/>
                </a:lnTo>
                <a:lnTo>
                  <a:pt x="29645" y="55101"/>
                </a:lnTo>
                <a:lnTo>
                  <a:pt x="27925" y="56185"/>
                </a:lnTo>
                <a:lnTo>
                  <a:pt x="26204" y="57270"/>
                </a:lnTo>
                <a:lnTo>
                  <a:pt x="24040" y="57812"/>
                </a:lnTo>
                <a:lnTo>
                  <a:pt x="18658" y="57812"/>
                </a:lnTo>
                <a:lnTo>
                  <a:pt x="16431" y="57242"/>
                </a:lnTo>
                <a:lnTo>
                  <a:pt x="14753" y="56102"/>
                </a:lnTo>
                <a:lnTo>
                  <a:pt x="13997" y="64694"/>
                </a:lnTo>
                <a:lnTo>
                  <a:pt x="28758" y="64694"/>
                </a:lnTo>
                <a:lnTo>
                  <a:pt x="34161" y="62087"/>
                </a:lnTo>
                <a:lnTo>
                  <a:pt x="37643" y="56873"/>
                </a:lnTo>
                <a:lnTo>
                  <a:pt x="41125" y="51659"/>
                </a:lnTo>
                <a:lnTo>
                  <a:pt x="42866" y="43477"/>
                </a:lnTo>
                <a:lnTo>
                  <a:pt x="42866" y="21509"/>
                </a:lnTo>
                <a:lnTo>
                  <a:pt x="41152" y="13424"/>
                </a:lnTo>
                <a:lnTo>
                  <a:pt x="37726" y="8071"/>
                </a:lnTo>
                <a:lnTo>
                  <a:pt x="34300" y="2718"/>
                </a:lnTo>
                <a:lnTo>
                  <a:pt x="28868" y="41"/>
                </a:lnTo>
                <a:lnTo>
                  <a:pt x="14080" y="41"/>
                </a:lnTo>
                <a:lnTo>
                  <a:pt x="8670" y="2676"/>
                </a:lnTo>
                <a:lnTo>
                  <a:pt x="5201" y="7945"/>
                </a:lnTo>
                <a:lnTo>
                  <a:pt x="1733" y="13215"/>
                </a:lnTo>
                <a:lnTo>
                  <a:pt x="0" y="21370"/>
                </a:lnTo>
                <a:lnTo>
                  <a:pt x="0" y="43366"/>
                </a:lnTo>
                <a:lnTo>
                  <a:pt x="1712" y="51486"/>
                </a:lnTo>
                <a:close/>
              </a:path>
              <a:path w="285861" h="64694">
                <a:moveTo>
                  <a:pt x="13997" y="64694"/>
                </a:moveTo>
                <a:lnTo>
                  <a:pt x="14753" y="56102"/>
                </a:lnTo>
                <a:lnTo>
                  <a:pt x="13074" y="54962"/>
                </a:lnTo>
                <a:lnTo>
                  <a:pt x="11777" y="53307"/>
                </a:lnTo>
                <a:lnTo>
                  <a:pt x="10861" y="51138"/>
                </a:lnTo>
                <a:lnTo>
                  <a:pt x="9862" y="48830"/>
                </a:lnTo>
                <a:lnTo>
                  <a:pt x="8565" y="62053"/>
                </a:lnTo>
                <a:lnTo>
                  <a:pt x="13997" y="64694"/>
                </a:lnTo>
                <a:close/>
              </a:path>
              <a:path w="285861" h="64694">
                <a:moveTo>
                  <a:pt x="57591" y="51513"/>
                </a:moveTo>
                <a:lnTo>
                  <a:pt x="57591" y="63401"/>
                </a:lnTo>
                <a:lnTo>
                  <a:pt x="67537" y="63401"/>
                </a:lnTo>
                <a:lnTo>
                  <a:pt x="67537" y="51513"/>
                </a:lnTo>
                <a:lnTo>
                  <a:pt x="57591" y="51513"/>
                </a:lnTo>
                <a:close/>
              </a:path>
              <a:path w="285861" h="64694">
                <a:moveTo>
                  <a:pt x="82823" y="28252"/>
                </a:moveTo>
                <a:lnTo>
                  <a:pt x="84057" y="30866"/>
                </a:lnTo>
                <a:lnTo>
                  <a:pt x="85292" y="33480"/>
                </a:lnTo>
                <a:lnTo>
                  <a:pt x="87130" y="35635"/>
                </a:lnTo>
                <a:lnTo>
                  <a:pt x="89572" y="37331"/>
                </a:lnTo>
                <a:lnTo>
                  <a:pt x="90654" y="23789"/>
                </a:lnTo>
                <a:lnTo>
                  <a:pt x="90654" y="16615"/>
                </a:lnTo>
                <a:lnTo>
                  <a:pt x="91812" y="13097"/>
                </a:lnTo>
                <a:lnTo>
                  <a:pt x="94129" y="10594"/>
                </a:lnTo>
                <a:lnTo>
                  <a:pt x="96445" y="8091"/>
                </a:lnTo>
                <a:lnTo>
                  <a:pt x="99602" y="6840"/>
                </a:lnTo>
                <a:lnTo>
                  <a:pt x="105345" y="6840"/>
                </a:lnTo>
                <a:lnTo>
                  <a:pt x="108466" y="7654"/>
                </a:lnTo>
                <a:lnTo>
                  <a:pt x="111366" y="9093"/>
                </a:lnTo>
                <a:lnTo>
                  <a:pt x="114223" y="11790"/>
                </a:lnTo>
                <a:lnTo>
                  <a:pt x="115444" y="13820"/>
                </a:lnTo>
                <a:lnTo>
                  <a:pt x="116332" y="16434"/>
                </a:lnTo>
                <a:lnTo>
                  <a:pt x="117220" y="19048"/>
                </a:lnTo>
                <a:lnTo>
                  <a:pt x="117664" y="22510"/>
                </a:lnTo>
                <a:lnTo>
                  <a:pt x="118621" y="54684"/>
                </a:lnTo>
                <a:lnTo>
                  <a:pt x="121118" y="51569"/>
                </a:lnTo>
                <a:lnTo>
                  <a:pt x="122984" y="47801"/>
                </a:lnTo>
                <a:lnTo>
                  <a:pt x="124220" y="43380"/>
                </a:lnTo>
                <a:lnTo>
                  <a:pt x="125454" y="38958"/>
                </a:lnTo>
                <a:lnTo>
                  <a:pt x="126071" y="34036"/>
                </a:lnTo>
                <a:lnTo>
                  <a:pt x="126071" y="22857"/>
                </a:lnTo>
                <a:lnTo>
                  <a:pt x="125433" y="18165"/>
                </a:lnTo>
                <a:lnTo>
                  <a:pt x="124156" y="14536"/>
                </a:lnTo>
                <a:lnTo>
                  <a:pt x="122881" y="10907"/>
                </a:lnTo>
                <a:lnTo>
                  <a:pt x="121063" y="7939"/>
                </a:lnTo>
                <a:lnTo>
                  <a:pt x="118704" y="5631"/>
                </a:lnTo>
                <a:lnTo>
                  <a:pt x="116790" y="3767"/>
                </a:lnTo>
                <a:lnTo>
                  <a:pt x="114557" y="2370"/>
                </a:lnTo>
                <a:lnTo>
                  <a:pt x="112004" y="1439"/>
                </a:lnTo>
                <a:lnTo>
                  <a:pt x="109451" y="507"/>
                </a:lnTo>
                <a:lnTo>
                  <a:pt x="106677" y="41"/>
                </a:lnTo>
                <a:lnTo>
                  <a:pt x="97687" y="41"/>
                </a:lnTo>
                <a:lnTo>
                  <a:pt x="92609" y="2029"/>
                </a:lnTo>
                <a:lnTo>
                  <a:pt x="88447" y="6006"/>
                </a:lnTo>
                <a:lnTo>
                  <a:pt x="84286" y="9983"/>
                </a:lnTo>
                <a:lnTo>
                  <a:pt x="82206" y="15141"/>
                </a:lnTo>
                <a:lnTo>
                  <a:pt x="82206" y="25124"/>
                </a:lnTo>
                <a:lnTo>
                  <a:pt x="82823" y="28252"/>
                </a:lnTo>
                <a:close/>
              </a:path>
              <a:path w="285861" h="64694">
                <a:moveTo>
                  <a:pt x="88240" y="55685"/>
                </a:moveTo>
                <a:lnTo>
                  <a:pt x="88240" y="63652"/>
                </a:lnTo>
                <a:lnTo>
                  <a:pt x="90376" y="64229"/>
                </a:lnTo>
                <a:lnTo>
                  <a:pt x="92929" y="64534"/>
                </a:lnTo>
                <a:lnTo>
                  <a:pt x="100864" y="64611"/>
                </a:lnTo>
                <a:lnTo>
                  <a:pt x="105331" y="63749"/>
                </a:lnTo>
                <a:lnTo>
                  <a:pt x="109132" y="62025"/>
                </a:lnTo>
                <a:lnTo>
                  <a:pt x="112934" y="60301"/>
                </a:lnTo>
                <a:lnTo>
                  <a:pt x="116097" y="57854"/>
                </a:lnTo>
                <a:lnTo>
                  <a:pt x="118621" y="54684"/>
                </a:lnTo>
                <a:lnTo>
                  <a:pt x="117664" y="22510"/>
                </a:lnTo>
                <a:lnTo>
                  <a:pt x="117602" y="29010"/>
                </a:lnTo>
                <a:lnTo>
                  <a:pt x="117498" y="30741"/>
                </a:lnTo>
                <a:lnTo>
                  <a:pt x="115555" y="31853"/>
                </a:lnTo>
                <a:lnTo>
                  <a:pt x="113475" y="32701"/>
                </a:lnTo>
                <a:lnTo>
                  <a:pt x="111255" y="33285"/>
                </a:lnTo>
                <a:lnTo>
                  <a:pt x="109035" y="33869"/>
                </a:lnTo>
                <a:lnTo>
                  <a:pt x="106844" y="34161"/>
                </a:lnTo>
                <a:lnTo>
                  <a:pt x="102848" y="34161"/>
                </a:lnTo>
                <a:lnTo>
                  <a:pt x="101183" y="34015"/>
                </a:lnTo>
                <a:lnTo>
                  <a:pt x="98187" y="33431"/>
                </a:lnTo>
                <a:lnTo>
                  <a:pt x="95565" y="31992"/>
                </a:lnTo>
                <a:lnTo>
                  <a:pt x="93789" y="30741"/>
                </a:lnTo>
                <a:lnTo>
                  <a:pt x="92527" y="29281"/>
                </a:lnTo>
                <a:lnTo>
                  <a:pt x="91778" y="27613"/>
                </a:lnTo>
                <a:lnTo>
                  <a:pt x="91028" y="25944"/>
                </a:lnTo>
                <a:lnTo>
                  <a:pt x="90654" y="23789"/>
                </a:lnTo>
                <a:lnTo>
                  <a:pt x="89572" y="37331"/>
                </a:lnTo>
                <a:lnTo>
                  <a:pt x="91653" y="38777"/>
                </a:lnTo>
                <a:lnTo>
                  <a:pt x="93727" y="39751"/>
                </a:lnTo>
                <a:lnTo>
                  <a:pt x="95794" y="40251"/>
                </a:lnTo>
                <a:lnTo>
                  <a:pt x="97861" y="40752"/>
                </a:lnTo>
                <a:lnTo>
                  <a:pt x="100170" y="41002"/>
                </a:lnTo>
                <a:lnTo>
                  <a:pt x="105414" y="41002"/>
                </a:lnTo>
                <a:lnTo>
                  <a:pt x="107897" y="40668"/>
                </a:lnTo>
                <a:lnTo>
                  <a:pt x="110172" y="40001"/>
                </a:lnTo>
                <a:lnTo>
                  <a:pt x="112448" y="39334"/>
                </a:lnTo>
                <a:lnTo>
                  <a:pt x="114876" y="38221"/>
                </a:lnTo>
                <a:lnTo>
                  <a:pt x="117456" y="36664"/>
                </a:lnTo>
                <a:lnTo>
                  <a:pt x="116901" y="43143"/>
                </a:lnTo>
                <a:lnTo>
                  <a:pt x="114883" y="48225"/>
                </a:lnTo>
                <a:lnTo>
                  <a:pt x="111400" y="51910"/>
                </a:lnTo>
                <a:lnTo>
                  <a:pt x="107919" y="55594"/>
                </a:lnTo>
                <a:lnTo>
                  <a:pt x="103111" y="57437"/>
                </a:lnTo>
                <a:lnTo>
                  <a:pt x="95176" y="57437"/>
                </a:lnTo>
                <a:lnTo>
                  <a:pt x="93539" y="57249"/>
                </a:lnTo>
                <a:lnTo>
                  <a:pt x="90598" y="56498"/>
                </a:lnTo>
                <a:lnTo>
                  <a:pt x="88240" y="55685"/>
                </a:lnTo>
                <a:close/>
              </a:path>
              <a:path w="285861" h="64694">
                <a:moveTo>
                  <a:pt x="137217" y="52056"/>
                </a:moveTo>
                <a:lnTo>
                  <a:pt x="137217" y="60773"/>
                </a:lnTo>
                <a:lnTo>
                  <a:pt x="139353" y="61747"/>
                </a:lnTo>
                <a:lnTo>
                  <a:pt x="142087" y="62644"/>
                </a:lnTo>
                <a:lnTo>
                  <a:pt x="145415" y="63464"/>
                </a:lnTo>
                <a:lnTo>
                  <a:pt x="148745" y="64284"/>
                </a:lnTo>
                <a:lnTo>
                  <a:pt x="152130" y="64694"/>
                </a:lnTo>
                <a:lnTo>
                  <a:pt x="158928" y="64694"/>
                </a:lnTo>
                <a:lnTo>
                  <a:pt x="162015" y="64229"/>
                </a:lnTo>
                <a:lnTo>
                  <a:pt x="164830" y="63297"/>
                </a:lnTo>
                <a:lnTo>
                  <a:pt x="167647" y="62365"/>
                </a:lnTo>
                <a:lnTo>
                  <a:pt x="170095" y="60926"/>
                </a:lnTo>
                <a:lnTo>
                  <a:pt x="172176" y="58980"/>
                </a:lnTo>
                <a:lnTo>
                  <a:pt x="174035" y="57228"/>
                </a:lnTo>
                <a:lnTo>
                  <a:pt x="175478" y="55170"/>
                </a:lnTo>
                <a:lnTo>
                  <a:pt x="176505" y="52807"/>
                </a:lnTo>
                <a:lnTo>
                  <a:pt x="177531" y="50443"/>
                </a:lnTo>
                <a:lnTo>
                  <a:pt x="178044" y="47843"/>
                </a:lnTo>
                <a:lnTo>
                  <a:pt x="178044" y="42142"/>
                </a:lnTo>
                <a:lnTo>
                  <a:pt x="177614" y="39806"/>
                </a:lnTo>
                <a:lnTo>
                  <a:pt x="176753" y="37999"/>
                </a:lnTo>
                <a:lnTo>
                  <a:pt x="175894" y="36191"/>
                </a:lnTo>
                <a:lnTo>
                  <a:pt x="173466" y="33494"/>
                </a:lnTo>
                <a:lnTo>
                  <a:pt x="170817" y="31554"/>
                </a:lnTo>
                <a:lnTo>
                  <a:pt x="169096" y="30845"/>
                </a:lnTo>
                <a:lnTo>
                  <a:pt x="167376" y="30136"/>
                </a:lnTo>
                <a:lnTo>
                  <a:pt x="164518" y="28864"/>
                </a:lnTo>
                <a:lnTo>
                  <a:pt x="167820" y="28197"/>
                </a:lnTo>
                <a:lnTo>
                  <a:pt x="170684" y="26577"/>
                </a:lnTo>
                <a:lnTo>
                  <a:pt x="173113" y="24005"/>
                </a:lnTo>
                <a:lnTo>
                  <a:pt x="175541" y="21432"/>
                </a:lnTo>
                <a:lnTo>
                  <a:pt x="176753" y="18422"/>
                </a:lnTo>
                <a:lnTo>
                  <a:pt x="176753" y="12443"/>
                </a:lnTo>
                <a:lnTo>
                  <a:pt x="176241" y="10233"/>
                </a:lnTo>
                <a:lnTo>
                  <a:pt x="175215" y="8342"/>
                </a:lnTo>
                <a:lnTo>
                  <a:pt x="174189" y="6451"/>
                </a:lnTo>
                <a:lnTo>
                  <a:pt x="172677" y="4838"/>
                </a:lnTo>
                <a:lnTo>
                  <a:pt x="170678" y="3503"/>
                </a:lnTo>
                <a:lnTo>
                  <a:pt x="168819" y="2280"/>
                </a:lnTo>
                <a:lnTo>
                  <a:pt x="166738" y="1390"/>
                </a:lnTo>
                <a:lnTo>
                  <a:pt x="164434" y="834"/>
                </a:lnTo>
                <a:lnTo>
                  <a:pt x="162132" y="278"/>
                </a:lnTo>
                <a:lnTo>
                  <a:pt x="159469" y="0"/>
                </a:lnTo>
                <a:lnTo>
                  <a:pt x="153365" y="0"/>
                </a:lnTo>
                <a:lnTo>
                  <a:pt x="150181" y="410"/>
                </a:lnTo>
                <a:lnTo>
                  <a:pt x="146892" y="1230"/>
                </a:lnTo>
                <a:lnTo>
                  <a:pt x="143605" y="2050"/>
                </a:lnTo>
                <a:lnTo>
                  <a:pt x="140976" y="2947"/>
                </a:lnTo>
                <a:lnTo>
                  <a:pt x="139007" y="3920"/>
                </a:lnTo>
                <a:lnTo>
                  <a:pt x="139007" y="12638"/>
                </a:lnTo>
                <a:lnTo>
                  <a:pt x="139422" y="12638"/>
                </a:lnTo>
                <a:lnTo>
                  <a:pt x="142059" y="10914"/>
                </a:lnTo>
                <a:lnTo>
                  <a:pt x="144861" y="9579"/>
                </a:lnTo>
                <a:lnTo>
                  <a:pt x="147829" y="8634"/>
                </a:lnTo>
                <a:lnTo>
                  <a:pt x="150799" y="7688"/>
                </a:lnTo>
                <a:lnTo>
                  <a:pt x="153601" y="7216"/>
                </a:lnTo>
                <a:lnTo>
                  <a:pt x="157956" y="7216"/>
                </a:lnTo>
                <a:lnTo>
                  <a:pt x="159496" y="7355"/>
                </a:lnTo>
                <a:lnTo>
                  <a:pt x="162215" y="7911"/>
                </a:lnTo>
                <a:lnTo>
                  <a:pt x="164685" y="9134"/>
                </a:lnTo>
                <a:lnTo>
                  <a:pt x="166711" y="10782"/>
                </a:lnTo>
                <a:lnTo>
                  <a:pt x="167986" y="13034"/>
                </a:lnTo>
                <a:lnTo>
                  <a:pt x="168306" y="15850"/>
                </a:lnTo>
                <a:lnTo>
                  <a:pt x="168306" y="19243"/>
                </a:lnTo>
                <a:lnTo>
                  <a:pt x="167050" y="21822"/>
                </a:lnTo>
                <a:lnTo>
                  <a:pt x="164540" y="23587"/>
                </a:lnTo>
                <a:lnTo>
                  <a:pt x="162029" y="25353"/>
                </a:lnTo>
                <a:lnTo>
                  <a:pt x="158664" y="26236"/>
                </a:lnTo>
                <a:lnTo>
                  <a:pt x="151533" y="26236"/>
                </a:lnTo>
                <a:lnTo>
                  <a:pt x="151533" y="33160"/>
                </a:lnTo>
                <a:lnTo>
                  <a:pt x="157332" y="33160"/>
                </a:lnTo>
                <a:lnTo>
                  <a:pt x="159247" y="33320"/>
                </a:lnTo>
                <a:lnTo>
                  <a:pt x="161023" y="33640"/>
                </a:lnTo>
                <a:lnTo>
                  <a:pt x="162798" y="33960"/>
                </a:lnTo>
                <a:lnTo>
                  <a:pt x="165559" y="35413"/>
                </a:lnTo>
                <a:lnTo>
                  <a:pt x="167786" y="37394"/>
                </a:lnTo>
                <a:lnTo>
                  <a:pt x="169200" y="40314"/>
                </a:lnTo>
                <a:lnTo>
                  <a:pt x="169554" y="42156"/>
                </a:lnTo>
                <a:lnTo>
                  <a:pt x="169554" y="46633"/>
                </a:lnTo>
                <a:lnTo>
                  <a:pt x="169241" y="48496"/>
                </a:lnTo>
                <a:lnTo>
                  <a:pt x="167994" y="51444"/>
                </a:lnTo>
                <a:lnTo>
                  <a:pt x="165767" y="54016"/>
                </a:lnTo>
                <a:lnTo>
                  <a:pt x="162951" y="56018"/>
                </a:lnTo>
                <a:lnTo>
                  <a:pt x="160981" y="56602"/>
                </a:lnTo>
                <a:lnTo>
                  <a:pt x="159011" y="57186"/>
                </a:lnTo>
                <a:lnTo>
                  <a:pt x="157152" y="57478"/>
                </a:lnTo>
                <a:lnTo>
                  <a:pt x="152435" y="57478"/>
                </a:lnTo>
                <a:lnTo>
                  <a:pt x="149355" y="56964"/>
                </a:lnTo>
                <a:lnTo>
                  <a:pt x="146165" y="55935"/>
                </a:lnTo>
                <a:lnTo>
                  <a:pt x="142974" y="54906"/>
                </a:lnTo>
                <a:lnTo>
                  <a:pt x="140200" y="53613"/>
                </a:lnTo>
                <a:lnTo>
                  <a:pt x="137841" y="52056"/>
                </a:lnTo>
                <a:lnTo>
                  <a:pt x="137217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840280" y="2555868"/>
            <a:ext cx="43434" cy="56789"/>
          </a:xfrm>
          <a:custGeom>
            <a:avLst/>
            <a:gdLst/>
            <a:ahLst/>
            <a:cxnLst/>
            <a:rect l="l" t="t" r="r" b="b"/>
            <a:pathLst>
              <a:path w="47777" h="64361">
                <a:moveTo>
                  <a:pt x="39204" y="43922"/>
                </a:moveTo>
                <a:lnTo>
                  <a:pt x="39204" y="49873"/>
                </a:lnTo>
                <a:lnTo>
                  <a:pt x="37782" y="52431"/>
                </a:lnTo>
                <a:lnTo>
                  <a:pt x="34938" y="54350"/>
                </a:lnTo>
                <a:lnTo>
                  <a:pt x="32094" y="56269"/>
                </a:lnTo>
                <a:lnTo>
                  <a:pt x="28120" y="57228"/>
                </a:lnTo>
                <a:lnTo>
                  <a:pt x="19407" y="57228"/>
                </a:lnTo>
                <a:lnTo>
                  <a:pt x="15551" y="56519"/>
                </a:lnTo>
                <a:lnTo>
                  <a:pt x="11445" y="55101"/>
                </a:lnTo>
                <a:lnTo>
                  <a:pt x="7338" y="53682"/>
                </a:lnTo>
                <a:lnTo>
                  <a:pt x="3717" y="51666"/>
                </a:lnTo>
                <a:lnTo>
                  <a:pt x="582" y="49052"/>
                </a:lnTo>
                <a:lnTo>
                  <a:pt x="0" y="49052"/>
                </a:lnTo>
                <a:lnTo>
                  <a:pt x="0" y="59397"/>
                </a:lnTo>
                <a:lnTo>
                  <a:pt x="3690" y="61038"/>
                </a:lnTo>
                <a:lnTo>
                  <a:pt x="7317" y="62275"/>
                </a:lnTo>
                <a:lnTo>
                  <a:pt x="10883" y="63109"/>
                </a:lnTo>
                <a:lnTo>
                  <a:pt x="14448" y="63944"/>
                </a:lnTo>
                <a:lnTo>
                  <a:pt x="18464" y="64361"/>
                </a:lnTo>
                <a:lnTo>
                  <a:pt x="27093" y="64361"/>
                </a:lnTo>
                <a:lnTo>
                  <a:pt x="30651" y="63860"/>
                </a:lnTo>
                <a:lnTo>
                  <a:pt x="33606" y="62859"/>
                </a:lnTo>
                <a:lnTo>
                  <a:pt x="36561" y="61858"/>
                </a:lnTo>
                <a:lnTo>
                  <a:pt x="39148" y="60468"/>
                </a:lnTo>
                <a:lnTo>
                  <a:pt x="41368" y="58688"/>
                </a:lnTo>
                <a:lnTo>
                  <a:pt x="43394" y="57047"/>
                </a:lnTo>
                <a:lnTo>
                  <a:pt x="44968" y="55045"/>
                </a:lnTo>
                <a:lnTo>
                  <a:pt x="46092" y="52681"/>
                </a:lnTo>
                <a:lnTo>
                  <a:pt x="47215" y="50318"/>
                </a:lnTo>
                <a:lnTo>
                  <a:pt x="47777" y="47926"/>
                </a:lnTo>
                <a:lnTo>
                  <a:pt x="47777" y="41058"/>
                </a:lnTo>
                <a:lnTo>
                  <a:pt x="46612" y="37596"/>
                </a:lnTo>
                <a:lnTo>
                  <a:pt x="44281" y="35121"/>
                </a:lnTo>
                <a:lnTo>
                  <a:pt x="41951" y="32646"/>
                </a:lnTo>
                <a:lnTo>
                  <a:pt x="38483" y="30797"/>
                </a:lnTo>
                <a:lnTo>
                  <a:pt x="33877" y="29573"/>
                </a:lnTo>
                <a:lnTo>
                  <a:pt x="31602" y="28989"/>
                </a:lnTo>
                <a:lnTo>
                  <a:pt x="28827" y="28419"/>
                </a:lnTo>
                <a:lnTo>
                  <a:pt x="25553" y="27863"/>
                </a:lnTo>
                <a:lnTo>
                  <a:pt x="22279" y="27307"/>
                </a:lnTo>
                <a:lnTo>
                  <a:pt x="19754" y="26834"/>
                </a:lnTo>
                <a:lnTo>
                  <a:pt x="17979" y="26445"/>
                </a:lnTo>
                <a:lnTo>
                  <a:pt x="14621" y="25666"/>
                </a:lnTo>
                <a:lnTo>
                  <a:pt x="12277" y="24540"/>
                </a:lnTo>
                <a:lnTo>
                  <a:pt x="9613" y="21592"/>
                </a:lnTo>
                <a:lnTo>
                  <a:pt x="8947" y="19562"/>
                </a:lnTo>
                <a:lnTo>
                  <a:pt x="8947" y="14084"/>
                </a:lnTo>
                <a:lnTo>
                  <a:pt x="10286" y="11720"/>
                </a:lnTo>
                <a:lnTo>
                  <a:pt x="12964" y="9885"/>
                </a:lnTo>
                <a:lnTo>
                  <a:pt x="15641" y="8050"/>
                </a:lnTo>
                <a:lnTo>
                  <a:pt x="19186" y="7132"/>
                </a:lnTo>
                <a:lnTo>
                  <a:pt x="27620" y="7132"/>
                </a:lnTo>
                <a:lnTo>
                  <a:pt x="31553" y="7793"/>
                </a:lnTo>
                <a:lnTo>
                  <a:pt x="35396" y="9113"/>
                </a:lnTo>
                <a:lnTo>
                  <a:pt x="39239" y="10434"/>
                </a:lnTo>
                <a:lnTo>
                  <a:pt x="42339" y="12096"/>
                </a:lnTo>
                <a:lnTo>
                  <a:pt x="44698" y="14098"/>
                </a:lnTo>
                <a:lnTo>
                  <a:pt x="45280" y="14098"/>
                </a:lnTo>
                <a:lnTo>
                  <a:pt x="45280" y="4338"/>
                </a:lnTo>
                <a:lnTo>
                  <a:pt x="42478" y="3114"/>
                </a:lnTo>
                <a:lnTo>
                  <a:pt x="39259" y="2085"/>
                </a:lnTo>
                <a:lnTo>
                  <a:pt x="35625" y="1251"/>
                </a:lnTo>
                <a:lnTo>
                  <a:pt x="31990" y="417"/>
                </a:lnTo>
                <a:lnTo>
                  <a:pt x="27995" y="0"/>
                </a:lnTo>
                <a:lnTo>
                  <a:pt x="16897" y="0"/>
                </a:lnTo>
                <a:lnTo>
                  <a:pt x="11334" y="1661"/>
                </a:lnTo>
                <a:lnTo>
                  <a:pt x="6950" y="4984"/>
                </a:lnTo>
                <a:lnTo>
                  <a:pt x="2566" y="8307"/>
                </a:lnTo>
                <a:lnTo>
                  <a:pt x="374" y="12569"/>
                </a:lnTo>
                <a:lnTo>
                  <a:pt x="374" y="22301"/>
                </a:lnTo>
                <a:lnTo>
                  <a:pt x="1699" y="25979"/>
                </a:lnTo>
                <a:lnTo>
                  <a:pt x="4349" y="28801"/>
                </a:lnTo>
                <a:lnTo>
                  <a:pt x="6998" y="31624"/>
                </a:lnTo>
                <a:lnTo>
                  <a:pt x="11070" y="33619"/>
                </a:lnTo>
                <a:lnTo>
                  <a:pt x="16564" y="34787"/>
                </a:lnTo>
                <a:lnTo>
                  <a:pt x="19283" y="35343"/>
                </a:lnTo>
                <a:lnTo>
                  <a:pt x="21856" y="35802"/>
                </a:lnTo>
                <a:lnTo>
                  <a:pt x="24284" y="36164"/>
                </a:lnTo>
                <a:lnTo>
                  <a:pt x="26712" y="36525"/>
                </a:lnTo>
                <a:lnTo>
                  <a:pt x="28966" y="36984"/>
                </a:lnTo>
                <a:lnTo>
                  <a:pt x="31047" y="37540"/>
                </a:lnTo>
                <a:lnTo>
                  <a:pt x="33794" y="38263"/>
                </a:lnTo>
                <a:lnTo>
                  <a:pt x="35840" y="39278"/>
                </a:lnTo>
                <a:lnTo>
                  <a:pt x="38531" y="41892"/>
                </a:lnTo>
                <a:lnTo>
                  <a:pt x="39204" y="43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889213" y="2558739"/>
            <a:ext cx="26597" cy="53734"/>
          </a:xfrm>
          <a:custGeom>
            <a:avLst/>
            <a:gdLst/>
            <a:ahLst/>
            <a:cxnLst/>
            <a:rect l="l" t="t" r="r" b="b"/>
            <a:pathLst>
              <a:path w="29257" h="60899">
                <a:moveTo>
                  <a:pt x="19657" y="54016"/>
                </a:moveTo>
                <a:lnTo>
                  <a:pt x="18027" y="53759"/>
                </a:lnTo>
                <a:lnTo>
                  <a:pt x="15891" y="52730"/>
                </a:lnTo>
                <a:lnTo>
                  <a:pt x="14441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09" y="19979"/>
                </a:lnTo>
                <a:lnTo>
                  <a:pt x="29257" y="19979"/>
                </a:lnTo>
                <a:lnTo>
                  <a:pt x="29257" y="13389"/>
                </a:lnTo>
                <a:lnTo>
                  <a:pt x="13109" y="13389"/>
                </a:lnTo>
                <a:lnTo>
                  <a:pt x="13109" y="0"/>
                </a:lnTo>
                <a:lnTo>
                  <a:pt x="5285" y="0"/>
                </a:lnTo>
                <a:lnTo>
                  <a:pt x="5285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5" y="19979"/>
                </a:lnTo>
                <a:lnTo>
                  <a:pt x="5285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8" y="59620"/>
                </a:lnTo>
                <a:lnTo>
                  <a:pt x="15065" y="60899"/>
                </a:lnTo>
                <a:lnTo>
                  <a:pt x="19810" y="60899"/>
                </a:lnTo>
                <a:lnTo>
                  <a:pt x="22716" y="60774"/>
                </a:lnTo>
                <a:lnTo>
                  <a:pt x="24450" y="60523"/>
                </a:lnTo>
                <a:lnTo>
                  <a:pt x="26184" y="60273"/>
                </a:lnTo>
                <a:lnTo>
                  <a:pt x="29257" y="59564"/>
                </a:lnTo>
                <a:lnTo>
                  <a:pt x="29257" y="52515"/>
                </a:lnTo>
                <a:lnTo>
                  <a:pt x="27232" y="53078"/>
                </a:lnTo>
                <a:lnTo>
                  <a:pt x="24457" y="53829"/>
                </a:lnTo>
                <a:lnTo>
                  <a:pt x="21849" y="54016"/>
                </a:lnTo>
                <a:lnTo>
                  <a:pt x="19657" y="54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923083" y="2570553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6797" y="46390"/>
                </a:moveTo>
                <a:lnTo>
                  <a:pt x="10598" y="47885"/>
                </a:lnTo>
                <a:lnTo>
                  <a:pt x="18395" y="47885"/>
                </a:lnTo>
                <a:lnTo>
                  <a:pt x="21058" y="47328"/>
                </a:lnTo>
                <a:lnTo>
                  <a:pt x="23472" y="46216"/>
                </a:lnTo>
                <a:lnTo>
                  <a:pt x="25886" y="45104"/>
                </a:lnTo>
                <a:lnTo>
                  <a:pt x="28411" y="43505"/>
                </a:lnTo>
                <a:lnTo>
                  <a:pt x="31047" y="41419"/>
                </a:lnTo>
                <a:lnTo>
                  <a:pt x="31047" y="46592"/>
                </a:lnTo>
                <a:lnTo>
                  <a:pt x="38871" y="46592"/>
                </a:lnTo>
                <a:lnTo>
                  <a:pt x="38871" y="0"/>
                </a:lnTo>
                <a:lnTo>
                  <a:pt x="31047" y="0"/>
                </a:lnTo>
                <a:lnTo>
                  <a:pt x="31047" y="34787"/>
                </a:lnTo>
                <a:lnTo>
                  <a:pt x="28966" y="36428"/>
                </a:lnTo>
                <a:lnTo>
                  <a:pt x="26725" y="37776"/>
                </a:lnTo>
                <a:lnTo>
                  <a:pt x="24325" y="38833"/>
                </a:lnTo>
                <a:lnTo>
                  <a:pt x="21925" y="39890"/>
                </a:lnTo>
                <a:lnTo>
                  <a:pt x="19713" y="40418"/>
                </a:lnTo>
                <a:lnTo>
                  <a:pt x="15412" y="40418"/>
                </a:lnTo>
                <a:lnTo>
                  <a:pt x="13678" y="40140"/>
                </a:lnTo>
                <a:lnTo>
                  <a:pt x="11292" y="39028"/>
                </a:lnTo>
                <a:lnTo>
                  <a:pt x="9572" y="36914"/>
                </a:lnTo>
                <a:lnTo>
                  <a:pt x="8379" y="34280"/>
                </a:lnTo>
                <a:lnTo>
                  <a:pt x="8157" y="32597"/>
                </a:lnTo>
                <a:lnTo>
                  <a:pt x="7935" y="30915"/>
                </a:lnTo>
                <a:lnTo>
                  <a:pt x="7824" y="28892"/>
                </a:lnTo>
                <a:lnTo>
                  <a:pt x="7824" y="0"/>
                </a:lnTo>
                <a:lnTo>
                  <a:pt x="0" y="0"/>
                </a:lnTo>
                <a:lnTo>
                  <a:pt x="0" y="36025"/>
                </a:lnTo>
                <a:lnTo>
                  <a:pt x="1359" y="40411"/>
                </a:lnTo>
                <a:lnTo>
                  <a:pt x="4078" y="43401"/>
                </a:lnTo>
                <a:lnTo>
                  <a:pt x="6797" y="463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978352" y="2554396"/>
            <a:ext cx="27278" cy="58408"/>
          </a:xfrm>
          <a:custGeom>
            <a:avLst/>
            <a:gdLst/>
            <a:ahLst/>
            <a:cxnLst/>
            <a:rect l="l" t="t" r="r" b="b"/>
            <a:pathLst>
              <a:path w="30006" h="66196">
                <a:moveTo>
                  <a:pt x="4910" y="58730"/>
                </a:moveTo>
                <a:lnTo>
                  <a:pt x="1886" y="57291"/>
                </a:lnTo>
                <a:lnTo>
                  <a:pt x="0" y="54412"/>
                </a:lnTo>
                <a:lnTo>
                  <a:pt x="1650" y="66196"/>
                </a:lnTo>
                <a:lnTo>
                  <a:pt x="10057" y="66196"/>
                </a:lnTo>
                <a:lnTo>
                  <a:pt x="12707" y="65654"/>
                </a:lnTo>
                <a:lnTo>
                  <a:pt x="15149" y="64569"/>
                </a:lnTo>
                <a:lnTo>
                  <a:pt x="17590" y="63485"/>
                </a:lnTo>
                <a:lnTo>
                  <a:pt x="19935" y="61969"/>
                </a:lnTo>
                <a:lnTo>
                  <a:pt x="22182" y="60023"/>
                </a:lnTo>
                <a:lnTo>
                  <a:pt x="22182" y="64903"/>
                </a:lnTo>
                <a:lnTo>
                  <a:pt x="30006" y="64903"/>
                </a:lnTo>
                <a:lnTo>
                  <a:pt x="30006" y="0"/>
                </a:lnTo>
                <a:lnTo>
                  <a:pt x="22182" y="0"/>
                </a:lnTo>
                <a:lnTo>
                  <a:pt x="22182" y="20188"/>
                </a:lnTo>
                <a:lnTo>
                  <a:pt x="20101" y="19103"/>
                </a:lnTo>
                <a:lnTo>
                  <a:pt x="18117" y="18304"/>
                </a:lnTo>
                <a:lnTo>
                  <a:pt x="16231" y="17790"/>
                </a:lnTo>
                <a:lnTo>
                  <a:pt x="14344" y="17275"/>
                </a:lnTo>
                <a:lnTo>
                  <a:pt x="12180" y="17018"/>
                </a:lnTo>
                <a:lnTo>
                  <a:pt x="13040" y="24192"/>
                </a:lnTo>
                <a:lnTo>
                  <a:pt x="14857" y="24373"/>
                </a:lnTo>
                <a:lnTo>
                  <a:pt x="16522" y="24735"/>
                </a:lnTo>
                <a:lnTo>
                  <a:pt x="18187" y="25096"/>
                </a:lnTo>
                <a:lnTo>
                  <a:pt x="20073" y="25750"/>
                </a:lnTo>
                <a:lnTo>
                  <a:pt x="22182" y="26695"/>
                </a:lnTo>
                <a:lnTo>
                  <a:pt x="22182" y="53432"/>
                </a:lnTo>
                <a:lnTo>
                  <a:pt x="20212" y="54989"/>
                </a:lnTo>
                <a:lnTo>
                  <a:pt x="18090" y="56262"/>
                </a:lnTo>
                <a:lnTo>
                  <a:pt x="15814" y="57249"/>
                </a:lnTo>
                <a:lnTo>
                  <a:pt x="13539" y="58236"/>
                </a:lnTo>
                <a:lnTo>
                  <a:pt x="11292" y="58730"/>
                </a:lnTo>
                <a:lnTo>
                  <a:pt x="4910" y="58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968439" y="2569412"/>
            <a:ext cx="21767" cy="43392"/>
          </a:xfrm>
          <a:custGeom>
            <a:avLst/>
            <a:gdLst/>
            <a:ahLst/>
            <a:cxnLst/>
            <a:rect l="l" t="t" r="r" b="b"/>
            <a:pathLst>
              <a:path w="23944" h="49178">
                <a:moveTo>
                  <a:pt x="1630" y="38472"/>
                </a:moveTo>
                <a:lnTo>
                  <a:pt x="4890" y="42754"/>
                </a:lnTo>
                <a:lnTo>
                  <a:pt x="8150" y="47036"/>
                </a:lnTo>
                <a:lnTo>
                  <a:pt x="12554" y="49178"/>
                </a:lnTo>
                <a:lnTo>
                  <a:pt x="10903" y="37394"/>
                </a:lnTo>
                <a:lnTo>
                  <a:pt x="9017" y="34516"/>
                </a:lnTo>
                <a:lnTo>
                  <a:pt x="8073" y="30310"/>
                </a:lnTo>
                <a:lnTo>
                  <a:pt x="8073" y="19159"/>
                </a:lnTo>
                <a:lnTo>
                  <a:pt x="9294" y="14821"/>
                </a:lnTo>
                <a:lnTo>
                  <a:pt x="11736" y="11762"/>
                </a:lnTo>
                <a:lnTo>
                  <a:pt x="14177" y="8703"/>
                </a:lnTo>
                <a:lnTo>
                  <a:pt x="17590" y="7174"/>
                </a:lnTo>
                <a:lnTo>
                  <a:pt x="23944" y="7174"/>
                </a:lnTo>
                <a:lnTo>
                  <a:pt x="23084" y="0"/>
                </a:lnTo>
                <a:lnTo>
                  <a:pt x="17951" y="0"/>
                </a:lnTo>
                <a:lnTo>
                  <a:pt x="15350" y="556"/>
                </a:lnTo>
                <a:lnTo>
                  <a:pt x="12839" y="1668"/>
                </a:lnTo>
                <a:lnTo>
                  <a:pt x="10328" y="2780"/>
                </a:lnTo>
                <a:lnTo>
                  <a:pt x="8129" y="4393"/>
                </a:lnTo>
                <a:lnTo>
                  <a:pt x="6242" y="6507"/>
                </a:lnTo>
                <a:lnTo>
                  <a:pt x="4328" y="8676"/>
                </a:lnTo>
                <a:lnTo>
                  <a:pt x="2809" y="11303"/>
                </a:lnTo>
                <a:lnTo>
                  <a:pt x="1685" y="14390"/>
                </a:lnTo>
                <a:lnTo>
                  <a:pt x="561" y="17477"/>
                </a:lnTo>
                <a:lnTo>
                  <a:pt x="0" y="20994"/>
                </a:lnTo>
                <a:lnTo>
                  <a:pt x="0" y="32535"/>
                </a:lnTo>
                <a:lnTo>
                  <a:pt x="1630" y="38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018941" y="2560082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019395" y="2591108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45036" y="2600186"/>
            <a:ext cx="5133" cy="12618"/>
          </a:xfrm>
          <a:custGeom>
            <a:avLst/>
            <a:gdLst/>
            <a:ahLst/>
            <a:cxnLst/>
            <a:rect l="l" t="t" r="r" b="b"/>
            <a:pathLst>
              <a:path w="5646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6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36625" y="2569412"/>
            <a:ext cx="39007" cy="43392"/>
          </a:xfrm>
          <a:custGeom>
            <a:avLst/>
            <a:gdLst/>
            <a:ahLst/>
            <a:cxnLst/>
            <a:rect l="l" t="t" r="r" b="b"/>
            <a:pathLst>
              <a:path w="42908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3" y="34877"/>
                </a:lnTo>
                <a:lnTo>
                  <a:pt x="8073" y="30449"/>
                </a:lnTo>
                <a:lnTo>
                  <a:pt x="8073" y="18575"/>
                </a:lnTo>
                <a:lnTo>
                  <a:pt x="9246" y="14091"/>
                </a:lnTo>
                <a:lnTo>
                  <a:pt x="11590" y="11157"/>
                </a:lnTo>
                <a:lnTo>
                  <a:pt x="13935" y="8224"/>
                </a:lnTo>
                <a:lnTo>
                  <a:pt x="17229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6" y="11157"/>
                </a:lnTo>
                <a:lnTo>
                  <a:pt x="33655" y="14091"/>
                </a:lnTo>
                <a:lnTo>
                  <a:pt x="34834" y="18575"/>
                </a:lnTo>
                <a:lnTo>
                  <a:pt x="34834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3" y="40926"/>
                </a:lnTo>
                <a:lnTo>
                  <a:pt x="25636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9" y="49178"/>
                </a:lnTo>
                <a:lnTo>
                  <a:pt x="27995" y="49178"/>
                </a:lnTo>
                <a:lnTo>
                  <a:pt x="33197" y="46981"/>
                </a:lnTo>
                <a:lnTo>
                  <a:pt x="37081" y="42587"/>
                </a:lnTo>
                <a:lnTo>
                  <a:pt x="40966" y="38194"/>
                </a:lnTo>
                <a:lnTo>
                  <a:pt x="42908" y="32201"/>
                </a:lnTo>
                <a:lnTo>
                  <a:pt x="42908" y="17018"/>
                </a:lnTo>
                <a:lnTo>
                  <a:pt x="40966" y="11018"/>
                </a:lnTo>
                <a:lnTo>
                  <a:pt x="37081" y="6611"/>
                </a:lnTo>
                <a:lnTo>
                  <a:pt x="33197" y="2203"/>
                </a:lnTo>
                <a:lnTo>
                  <a:pt x="27995" y="0"/>
                </a:lnTo>
                <a:lnTo>
                  <a:pt x="14899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112133" y="2556861"/>
            <a:ext cx="37115" cy="54801"/>
          </a:xfrm>
          <a:custGeom>
            <a:avLst/>
            <a:gdLst/>
            <a:ahLst/>
            <a:cxnLst/>
            <a:rect l="l" t="t" r="r" b="b"/>
            <a:pathLst>
              <a:path w="40827" h="62108">
                <a:moveTo>
                  <a:pt x="8240" y="54767"/>
                </a:moveTo>
                <a:lnTo>
                  <a:pt x="8240" y="31700"/>
                </a:lnTo>
                <a:lnTo>
                  <a:pt x="40827" y="31700"/>
                </a:lnTo>
                <a:lnTo>
                  <a:pt x="40827" y="24359"/>
                </a:lnTo>
                <a:lnTo>
                  <a:pt x="8240" y="24359"/>
                </a:lnTo>
                <a:lnTo>
                  <a:pt x="8240" y="7341"/>
                </a:lnTo>
                <a:lnTo>
                  <a:pt x="40827" y="7341"/>
                </a:lnTo>
                <a:lnTo>
                  <a:pt x="40827" y="0"/>
                </a:lnTo>
                <a:lnTo>
                  <a:pt x="0" y="0"/>
                </a:lnTo>
                <a:lnTo>
                  <a:pt x="0" y="62108"/>
                </a:lnTo>
                <a:lnTo>
                  <a:pt x="40827" y="62108"/>
                </a:lnTo>
                <a:lnTo>
                  <a:pt x="40827" y="54767"/>
                </a:lnTo>
                <a:lnTo>
                  <a:pt x="8240" y="547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159532" y="2569412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32281" y="1515"/>
                </a:moveTo>
                <a:lnTo>
                  <a:pt x="28453" y="0"/>
                </a:lnTo>
                <a:lnTo>
                  <a:pt x="20684" y="0"/>
                </a:lnTo>
                <a:lnTo>
                  <a:pt x="18006" y="570"/>
                </a:lnTo>
                <a:lnTo>
                  <a:pt x="15398" y="1710"/>
                </a:lnTo>
                <a:lnTo>
                  <a:pt x="1279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94" y="10108"/>
                </a:lnTo>
                <a:lnTo>
                  <a:pt x="14524" y="9051"/>
                </a:lnTo>
                <a:lnTo>
                  <a:pt x="16855" y="7994"/>
                </a:lnTo>
                <a:lnTo>
                  <a:pt x="19088" y="7466"/>
                </a:lnTo>
                <a:lnTo>
                  <a:pt x="23306" y="7466"/>
                </a:lnTo>
                <a:lnTo>
                  <a:pt x="24998" y="7751"/>
                </a:lnTo>
                <a:lnTo>
                  <a:pt x="27606" y="8891"/>
                </a:lnTo>
                <a:lnTo>
                  <a:pt x="29299" y="10928"/>
                </a:lnTo>
                <a:lnTo>
                  <a:pt x="30422" y="13452"/>
                </a:lnTo>
                <a:lnTo>
                  <a:pt x="30672" y="15329"/>
                </a:lnTo>
                <a:lnTo>
                  <a:pt x="30922" y="17206"/>
                </a:lnTo>
                <a:lnTo>
                  <a:pt x="31047" y="19215"/>
                </a:lnTo>
                <a:lnTo>
                  <a:pt x="31047" y="47885"/>
                </a:lnTo>
                <a:lnTo>
                  <a:pt x="38871" y="47885"/>
                </a:lnTo>
                <a:lnTo>
                  <a:pt x="38871" y="11943"/>
                </a:lnTo>
                <a:lnTo>
                  <a:pt x="37553" y="7577"/>
                </a:lnTo>
                <a:lnTo>
                  <a:pt x="34917" y="4546"/>
                </a:lnTo>
                <a:lnTo>
                  <a:pt x="32281" y="1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202846" y="2558739"/>
            <a:ext cx="26597" cy="53734"/>
          </a:xfrm>
          <a:custGeom>
            <a:avLst/>
            <a:gdLst/>
            <a:ahLst/>
            <a:cxnLst/>
            <a:rect l="l" t="t" r="r" b="b"/>
            <a:pathLst>
              <a:path w="29257" h="60899">
                <a:moveTo>
                  <a:pt x="13109" y="13389"/>
                </a:moveTo>
                <a:lnTo>
                  <a:pt x="13109" y="0"/>
                </a:lnTo>
                <a:lnTo>
                  <a:pt x="5285" y="0"/>
                </a:lnTo>
                <a:lnTo>
                  <a:pt x="5285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5" y="19979"/>
                </a:lnTo>
                <a:lnTo>
                  <a:pt x="5285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8" y="59620"/>
                </a:lnTo>
                <a:lnTo>
                  <a:pt x="15065" y="60899"/>
                </a:lnTo>
                <a:lnTo>
                  <a:pt x="19810" y="60899"/>
                </a:lnTo>
                <a:lnTo>
                  <a:pt x="22716" y="60774"/>
                </a:lnTo>
                <a:lnTo>
                  <a:pt x="24450" y="60523"/>
                </a:lnTo>
                <a:lnTo>
                  <a:pt x="26184" y="60273"/>
                </a:lnTo>
                <a:lnTo>
                  <a:pt x="29257" y="59564"/>
                </a:lnTo>
                <a:lnTo>
                  <a:pt x="29257" y="52515"/>
                </a:lnTo>
                <a:lnTo>
                  <a:pt x="27232" y="53078"/>
                </a:lnTo>
                <a:lnTo>
                  <a:pt x="24457" y="53828"/>
                </a:lnTo>
                <a:lnTo>
                  <a:pt x="21849" y="54016"/>
                </a:lnTo>
                <a:lnTo>
                  <a:pt x="19657" y="54016"/>
                </a:lnTo>
                <a:lnTo>
                  <a:pt x="18027" y="53759"/>
                </a:lnTo>
                <a:lnTo>
                  <a:pt x="15891" y="52730"/>
                </a:lnTo>
                <a:lnTo>
                  <a:pt x="14441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09" y="19979"/>
                </a:lnTo>
                <a:lnTo>
                  <a:pt x="29257" y="19979"/>
                </a:lnTo>
                <a:lnTo>
                  <a:pt x="29257" y="13389"/>
                </a:lnTo>
                <a:lnTo>
                  <a:pt x="13109" y="1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43456" y="2569412"/>
            <a:ext cx="11116" cy="8980"/>
          </a:xfrm>
          <a:custGeom>
            <a:avLst/>
            <a:gdLst/>
            <a:ahLst/>
            <a:cxnLst/>
            <a:rect l="l" t="t" r="r" b="b"/>
            <a:pathLst>
              <a:path w="12228" h="10177">
                <a:moveTo>
                  <a:pt x="5458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6" y="7702"/>
                </a:lnTo>
                <a:lnTo>
                  <a:pt x="7622" y="6465"/>
                </a:lnTo>
                <a:lnTo>
                  <a:pt x="12228" y="0"/>
                </a:lnTo>
                <a:lnTo>
                  <a:pt x="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234028" y="2569412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4" y="38506"/>
                </a:moveTo>
                <a:lnTo>
                  <a:pt x="6492" y="42691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9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8" y="47092"/>
                </a:lnTo>
                <a:lnTo>
                  <a:pt x="38649" y="46160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9" y="37721"/>
                </a:lnTo>
                <a:lnTo>
                  <a:pt x="37227" y="38965"/>
                </a:lnTo>
                <a:lnTo>
                  <a:pt x="34022" y="40230"/>
                </a:lnTo>
                <a:lnTo>
                  <a:pt x="30818" y="41496"/>
                </a:lnTo>
                <a:lnTo>
                  <a:pt x="27634" y="42128"/>
                </a:lnTo>
                <a:lnTo>
                  <a:pt x="22085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7"/>
                </a:lnTo>
                <a:lnTo>
                  <a:pt x="9239" y="32889"/>
                </a:lnTo>
                <a:lnTo>
                  <a:pt x="8379" y="30762"/>
                </a:lnTo>
                <a:lnTo>
                  <a:pt x="7949" y="28266"/>
                </a:lnTo>
                <a:lnTo>
                  <a:pt x="7949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9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4" y="6465"/>
                </a:lnTo>
                <a:lnTo>
                  <a:pt x="29444" y="7591"/>
                </a:lnTo>
                <a:lnTo>
                  <a:pt x="31484" y="9843"/>
                </a:lnTo>
                <a:lnTo>
                  <a:pt x="33523" y="12096"/>
                </a:lnTo>
                <a:lnTo>
                  <a:pt x="34557" y="15280"/>
                </a:lnTo>
                <a:lnTo>
                  <a:pt x="34584" y="19395"/>
                </a:lnTo>
                <a:lnTo>
                  <a:pt x="7949" y="19395"/>
                </a:lnTo>
                <a:lnTo>
                  <a:pt x="8282" y="15725"/>
                </a:lnTo>
                <a:lnTo>
                  <a:pt x="9690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4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83140" y="2570553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09850" y="2558739"/>
            <a:ext cx="26597" cy="53734"/>
          </a:xfrm>
          <a:custGeom>
            <a:avLst/>
            <a:gdLst/>
            <a:ahLst/>
            <a:cxnLst/>
            <a:rect l="l" t="t" r="r" b="b"/>
            <a:pathLst>
              <a:path w="29257" h="60899">
                <a:moveTo>
                  <a:pt x="13109" y="13389"/>
                </a:moveTo>
                <a:lnTo>
                  <a:pt x="13109" y="0"/>
                </a:lnTo>
                <a:lnTo>
                  <a:pt x="5285" y="0"/>
                </a:lnTo>
                <a:lnTo>
                  <a:pt x="5285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5" y="19979"/>
                </a:lnTo>
                <a:lnTo>
                  <a:pt x="5285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8" y="59620"/>
                </a:lnTo>
                <a:lnTo>
                  <a:pt x="15065" y="60899"/>
                </a:lnTo>
                <a:lnTo>
                  <a:pt x="19810" y="60899"/>
                </a:lnTo>
                <a:lnTo>
                  <a:pt x="22716" y="60774"/>
                </a:lnTo>
                <a:lnTo>
                  <a:pt x="24450" y="60523"/>
                </a:lnTo>
                <a:lnTo>
                  <a:pt x="26184" y="60273"/>
                </a:lnTo>
                <a:lnTo>
                  <a:pt x="29257" y="59564"/>
                </a:lnTo>
                <a:lnTo>
                  <a:pt x="29257" y="52515"/>
                </a:lnTo>
                <a:lnTo>
                  <a:pt x="27232" y="53078"/>
                </a:lnTo>
                <a:lnTo>
                  <a:pt x="24457" y="53828"/>
                </a:lnTo>
                <a:lnTo>
                  <a:pt x="21849" y="54016"/>
                </a:lnTo>
                <a:lnTo>
                  <a:pt x="19657" y="54016"/>
                </a:lnTo>
                <a:lnTo>
                  <a:pt x="18027" y="53759"/>
                </a:lnTo>
                <a:lnTo>
                  <a:pt x="15891" y="52730"/>
                </a:lnTo>
                <a:lnTo>
                  <a:pt x="14441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09" y="19979"/>
                </a:lnTo>
                <a:lnTo>
                  <a:pt x="29257" y="19979"/>
                </a:lnTo>
                <a:lnTo>
                  <a:pt x="29257" y="13389"/>
                </a:lnTo>
                <a:lnTo>
                  <a:pt x="13109" y="1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346355" y="2586526"/>
            <a:ext cx="5120" cy="10648"/>
          </a:xfrm>
          <a:custGeom>
            <a:avLst/>
            <a:gdLst/>
            <a:ahLst/>
            <a:cxnLst/>
            <a:rect l="l" t="t" r="r" b="b"/>
            <a:pathLst>
              <a:path w="5632" h="12068">
                <a:moveTo>
                  <a:pt x="2802" y="1251"/>
                </a:moveTo>
                <a:lnTo>
                  <a:pt x="0" y="2502"/>
                </a:lnTo>
                <a:lnTo>
                  <a:pt x="2136" y="12068"/>
                </a:lnTo>
                <a:lnTo>
                  <a:pt x="2830" y="10212"/>
                </a:lnTo>
                <a:lnTo>
                  <a:pt x="5632" y="0"/>
                </a:lnTo>
                <a:lnTo>
                  <a:pt x="2802" y="12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389766" y="2560082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390220" y="2591108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10439" y="2569412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32281" y="1515"/>
                </a:moveTo>
                <a:lnTo>
                  <a:pt x="28453" y="0"/>
                </a:lnTo>
                <a:lnTo>
                  <a:pt x="20684" y="0"/>
                </a:lnTo>
                <a:lnTo>
                  <a:pt x="18006" y="570"/>
                </a:lnTo>
                <a:lnTo>
                  <a:pt x="15398" y="1710"/>
                </a:lnTo>
                <a:lnTo>
                  <a:pt x="1279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94" y="10108"/>
                </a:lnTo>
                <a:lnTo>
                  <a:pt x="14524" y="9051"/>
                </a:lnTo>
                <a:lnTo>
                  <a:pt x="16855" y="7994"/>
                </a:lnTo>
                <a:lnTo>
                  <a:pt x="19088" y="7466"/>
                </a:lnTo>
                <a:lnTo>
                  <a:pt x="23306" y="7466"/>
                </a:lnTo>
                <a:lnTo>
                  <a:pt x="24998" y="7751"/>
                </a:lnTo>
                <a:lnTo>
                  <a:pt x="27606" y="8891"/>
                </a:lnTo>
                <a:lnTo>
                  <a:pt x="29299" y="10928"/>
                </a:lnTo>
                <a:lnTo>
                  <a:pt x="30422" y="13452"/>
                </a:lnTo>
                <a:lnTo>
                  <a:pt x="30672" y="15329"/>
                </a:lnTo>
                <a:lnTo>
                  <a:pt x="30922" y="17206"/>
                </a:lnTo>
                <a:lnTo>
                  <a:pt x="31047" y="19215"/>
                </a:lnTo>
                <a:lnTo>
                  <a:pt x="31047" y="47885"/>
                </a:lnTo>
                <a:lnTo>
                  <a:pt x="38871" y="47885"/>
                </a:lnTo>
                <a:lnTo>
                  <a:pt x="38871" y="11943"/>
                </a:lnTo>
                <a:lnTo>
                  <a:pt x="37553" y="7577"/>
                </a:lnTo>
                <a:lnTo>
                  <a:pt x="34917" y="4546"/>
                </a:lnTo>
                <a:lnTo>
                  <a:pt x="32281" y="1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58406" y="2569412"/>
            <a:ext cx="61670" cy="42251"/>
          </a:xfrm>
          <a:custGeom>
            <a:avLst/>
            <a:gdLst/>
            <a:ahLst/>
            <a:cxnLst/>
            <a:rect l="l" t="t" r="r" b="b"/>
            <a:pathLst>
              <a:path w="67837" h="47885">
                <a:moveTo>
                  <a:pt x="30943" y="2002"/>
                </a:moveTo>
                <a:lnTo>
                  <a:pt x="28737" y="667"/>
                </a:lnTo>
                <a:lnTo>
                  <a:pt x="26053" y="0"/>
                </a:lnTo>
                <a:lnTo>
                  <a:pt x="20143" y="0"/>
                </a:lnTo>
                <a:lnTo>
                  <a:pt x="17555" y="570"/>
                </a:lnTo>
                <a:lnTo>
                  <a:pt x="15128" y="1710"/>
                </a:lnTo>
                <a:lnTo>
                  <a:pt x="1270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04" y="10108"/>
                </a:lnTo>
                <a:lnTo>
                  <a:pt x="14254" y="9051"/>
                </a:lnTo>
                <a:lnTo>
                  <a:pt x="16404" y="7994"/>
                </a:lnTo>
                <a:lnTo>
                  <a:pt x="18547" y="7466"/>
                </a:lnTo>
                <a:lnTo>
                  <a:pt x="22931" y="7466"/>
                </a:lnTo>
                <a:lnTo>
                  <a:pt x="24651" y="7765"/>
                </a:lnTo>
                <a:lnTo>
                  <a:pt x="27038" y="8961"/>
                </a:lnTo>
                <a:lnTo>
                  <a:pt x="28591" y="11053"/>
                </a:lnTo>
                <a:lnTo>
                  <a:pt x="29555" y="13646"/>
                </a:lnTo>
                <a:lnTo>
                  <a:pt x="29736" y="15495"/>
                </a:lnTo>
                <a:lnTo>
                  <a:pt x="29916" y="17345"/>
                </a:lnTo>
                <a:lnTo>
                  <a:pt x="30006" y="19298"/>
                </a:lnTo>
                <a:lnTo>
                  <a:pt x="30006" y="47885"/>
                </a:lnTo>
                <a:lnTo>
                  <a:pt x="37831" y="47885"/>
                </a:lnTo>
                <a:lnTo>
                  <a:pt x="37831" y="17226"/>
                </a:lnTo>
                <a:lnTo>
                  <a:pt x="37747" y="15537"/>
                </a:lnTo>
                <a:lnTo>
                  <a:pt x="37539" y="13306"/>
                </a:lnTo>
                <a:lnTo>
                  <a:pt x="39731" y="11609"/>
                </a:lnTo>
                <a:lnTo>
                  <a:pt x="41923" y="10212"/>
                </a:lnTo>
                <a:lnTo>
                  <a:pt x="44115" y="9114"/>
                </a:lnTo>
                <a:lnTo>
                  <a:pt x="46307" y="8015"/>
                </a:lnTo>
                <a:lnTo>
                  <a:pt x="48499" y="7466"/>
                </a:lnTo>
                <a:lnTo>
                  <a:pt x="52938" y="7466"/>
                </a:lnTo>
                <a:lnTo>
                  <a:pt x="54658" y="7772"/>
                </a:lnTo>
                <a:lnTo>
                  <a:pt x="57044" y="8995"/>
                </a:lnTo>
                <a:lnTo>
                  <a:pt x="58598" y="11095"/>
                </a:lnTo>
                <a:lnTo>
                  <a:pt x="59562" y="13695"/>
                </a:lnTo>
                <a:lnTo>
                  <a:pt x="59743" y="15558"/>
                </a:lnTo>
                <a:lnTo>
                  <a:pt x="59923" y="17421"/>
                </a:lnTo>
                <a:lnTo>
                  <a:pt x="60013" y="19354"/>
                </a:lnTo>
                <a:lnTo>
                  <a:pt x="60013" y="47885"/>
                </a:lnTo>
                <a:lnTo>
                  <a:pt x="67837" y="47885"/>
                </a:lnTo>
                <a:lnTo>
                  <a:pt x="67837" y="12082"/>
                </a:lnTo>
                <a:lnTo>
                  <a:pt x="66623" y="7751"/>
                </a:lnTo>
                <a:lnTo>
                  <a:pt x="64196" y="4650"/>
                </a:lnTo>
                <a:lnTo>
                  <a:pt x="61768" y="1550"/>
                </a:lnTo>
                <a:lnTo>
                  <a:pt x="58002" y="0"/>
                </a:lnTo>
                <a:lnTo>
                  <a:pt x="49928" y="0"/>
                </a:lnTo>
                <a:lnTo>
                  <a:pt x="47139" y="590"/>
                </a:lnTo>
                <a:lnTo>
                  <a:pt x="44531" y="1772"/>
                </a:lnTo>
                <a:lnTo>
                  <a:pt x="41923" y="2954"/>
                </a:lnTo>
                <a:lnTo>
                  <a:pt x="39037" y="4880"/>
                </a:lnTo>
                <a:lnTo>
                  <a:pt x="35875" y="7549"/>
                </a:lnTo>
                <a:lnTo>
                  <a:pt x="34792" y="5186"/>
                </a:lnTo>
                <a:lnTo>
                  <a:pt x="33148" y="3336"/>
                </a:lnTo>
                <a:lnTo>
                  <a:pt x="30943" y="2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538639" y="2569412"/>
            <a:ext cx="11116" cy="8980"/>
          </a:xfrm>
          <a:custGeom>
            <a:avLst/>
            <a:gdLst/>
            <a:ahLst/>
            <a:cxnLst/>
            <a:rect l="l" t="t" r="r" b="b"/>
            <a:pathLst>
              <a:path w="12228" h="10177">
                <a:moveTo>
                  <a:pt x="5458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6" y="7702"/>
                </a:lnTo>
                <a:lnTo>
                  <a:pt x="7623" y="6465"/>
                </a:lnTo>
                <a:lnTo>
                  <a:pt x="12228" y="0"/>
                </a:lnTo>
                <a:lnTo>
                  <a:pt x="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529212" y="2569412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4" y="38506"/>
                </a:moveTo>
                <a:lnTo>
                  <a:pt x="6492" y="42691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9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8" y="47092"/>
                </a:lnTo>
                <a:lnTo>
                  <a:pt x="38649" y="46161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9" y="37721"/>
                </a:lnTo>
                <a:lnTo>
                  <a:pt x="37227" y="38965"/>
                </a:lnTo>
                <a:lnTo>
                  <a:pt x="34022" y="40230"/>
                </a:lnTo>
                <a:lnTo>
                  <a:pt x="30818" y="41496"/>
                </a:lnTo>
                <a:lnTo>
                  <a:pt x="27634" y="42128"/>
                </a:lnTo>
                <a:lnTo>
                  <a:pt x="22085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7"/>
                </a:lnTo>
                <a:lnTo>
                  <a:pt x="9239" y="32889"/>
                </a:lnTo>
                <a:lnTo>
                  <a:pt x="8379" y="30762"/>
                </a:lnTo>
                <a:lnTo>
                  <a:pt x="7949" y="28266"/>
                </a:lnTo>
                <a:lnTo>
                  <a:pt x="7949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9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4" y="6465"/>
                </a:lnTo>
                <a:lnTo>
                  <a:pt x="29444" y="7591"/>
                </a:lnTo>
                <a:lnTo>
                  <a:pt x="31484" y="9843"/>
                </a:lnTo>
                <a:lnTo>
                  <a:pt x="33523" y="12096"/>
                </a:lnTo>
                <a:lnTo>
                  <a:pt x="34557" y="15280"/>
                </a:lnTo>
                <a:lnTo>
                  <a:pt x="34584" y="19395"/>
                </a:lnTo>
                <a:lnTo>
                  <a:pt x="7949" y="19395"/>
                </a:lnTo>
                <a:lnTo>
                  <a:pt x="8282" y="15725"/>
                </a:lnTo>
                <a:lnTo>
                  <a:pt x="9690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4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578324" y="2569412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32281" y="1515"/>
                </a:moveTo>
                <a:lnTo>
                  <a:pt x="28453" y="0"/>
                </a:lnTo>
                <a:lnTo>
                  <a:pt x="20684" y="0"/>
                </a:lnTo>
                <a:lnTo>
                  <a:pt x="18006" y="570"/>
                </a:lnTo>
                <a:lnTo>
                  <a:pt x="15398" y="1710"/>
                </a:lnTo>
                <a:lnTo>
                  <a:pt x="1279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94" y="10108"/>
                </a:lnTo>
                <a:lnTo>
                  <a:pt x="14524" y="9051"/>
                </a:lnTo>
                <a:lnTo>
                  <a:pt x="16855" y="7994"/>
                </a:lnTo>
                <a:lnTo>
                  <a:pt x="19088" y="7466"/>
                </a:lnTo>
                <a:lnTo>
                  <a:pt x="23306" y="7466"/>
                </a:lnTo>
                <a:lnTo>
                  <a:pt x="24998" y="7751"/>
                </a:lnTo>
                <a:lnTo>
                  <a:pt x="27606" y="8891"/>
                </a:lnTo>
                <a:lnTo>
                  <a:pt x="29299" y="10928"/>
                </a:lnTo>
                <a:lnTo>
                  <a:pt x="30422" y="13452"/>
                </a:lnTo>
                <a:lnTo>
                  <a:pt x="30672" y="15329"/>
                </a:lnTo>
                <a:lnTo>
                  <a:pt x="30922" y="17206"/>
                </a:lnTo>
                <a:lnTo>
                  <a:pt x="31047" y="19215"/>
                </a:lnTo>
                <a:lnTo>
                  <a:pt x="31047" y="47885"/>
                </a:lnTo>
                <a:lnTo>
                  <a:pt x="38871" y="47885"/>
                </a:lnTo>
                <a:lnTo>
                  <a:pt x="38871" y="11943"/>
                </a:lnTo>
                <a:lnTo>
                  <a:pt x="37553" y="7577"/>
                </a:lnTo>
                <a:lnTo>
                  <a:pt x="34917" y="4546"/>
                </a:lnTo>
                <a:lnTo>
                  <a:pt x="32281" y="1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621638" y="2558739"/>
            <a:ext cx="26597" cy="53734"/>
          </a:xfrm>
          <a:custGeom>
            <a:avLst/>
            <a:gdLst/>
            <a:ahLst/>
            <a:cxnLst/>
            <a:rect l="l" t="t" r="r" b="b"/>
            <a:pathLst>
              <a:path w="29257" h="60899">
                <a:moveTo>
                  <a:pt x="13109" y="13389"/>
                </a:moveTo>
                <a:lnTo>
                  <a:pt x="13109" y="0"/>
                </a:lnTo>
                <a:lnTo>
                  <a:pt x="5285" y="0"/>
                </a:lnTo>
                <a:lnTo>
                  <a:pt x="5285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5" y="19979"/>
                </a:lnTo>
                <a:lnTo>
                  <a:pt x="5285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9" y="59619"/>
                </a:lnTo>
                <a:lnTo>
                  <a:pt x="15065" y="60899"/>
                </a:lnTo>
                <a:lnTo>
                  <a:pt x="19810" y="60899"/>
                </a:lnTo>
                <a:lnTo>
                  <a:pt x="22716" y="60774"/>
                </a:lnTo>
                <a:lnTo>
                  <a:pt x="24450" y="60523"/>
                </a:lnTo>
                <a:lnTo>
                  <a:pt x="26185" y="60273"/>
                </a:lnTo>
                <a:lnTo>
                  <a:pt x="29257" y="59564"/>
                </a:lnTo>
                <a:lnTo>
                  <a:pt x="29257" y="52515"/>
                </a:lnTo>
                <a:lnTo>
                  <a:pt x="27232" y="53078"/>
                </a:lnTo>
                <a:lnTo>
                  <a:pt x="24457" y="53829"/>
                </a:lnTo>
                <a:lnTo>
                  <a:pt x="21849" y="54016"/>
                </a:lnTo>
                <a:lnTo>
                  <a:pt x="19657" y="54016"/>
                </a:lnTo>
                <a:lnTo>
                  <a:pt x="18027" y="53759"/>
                </a:lnTo>
                <a:lnTo>
                  <a:pt x="15891" y="52730"/>
                </a:lnTo>
                <a:lnTo>
                  <a:pt x="14441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09" y="19979"/>
                </a:lnTo>
                <a:lnTo>
                  <a:pt x="29257" y="19979"/>
                </a:lnTo>
                <a:lnTo>
                  <a:pt x="29257" y="13389"/>
                </a:lnTo>
                <a:lnTo>
                  <a:pt x="13109" y="1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40958" y="2569560"/>
            <a:ext cx="35905" cy="43245"/>
          </a:xfrm>
          <a:custGeom>
            <a:avLst/>
            <a:gdLst/>
            <a:ahLst/>
            <a:cxnLst/>
            <a:rect l="l" t="t" r="r" b="b"/>
            <a:pathLst>
              <a:path w="39495" h="49011">
                <a:moveTo>
                  <a:pt x="8073" y="31297"/>
                </a:moveTo>
                <a:lnTo>
                  <a:pt x="5937" y="21731"/>
                </a:lnTo>
                <a:lnTo>
                  <a:pt x="3780" y="23448"/>
                </a:lnTo>
                <a:lnTo>
                  <a:pt x="2268" y="25631"/>
                </a:lnTo>
                <a:lnTo>
                  <a:pt x="756" y="27814"/>
                </a:lnTo>
                <a:lnTo>
                  <a:pt x="0" y="30672"/>
                </a:lnTo>
                <a:lnTo>
                  <a:pt x="0" y="38513"/>
                </a:lnTo>
                <a:lnTo>
                  <a:pt x="1456" y="42059"/>
                </a:lnTo>
                <a:lnTo>
                  <a:pt x="4369" y="44840"/>
                </a:lnTo>
                <a:lnTo>
                  <a:pt x="7283" y="47620"/>
                </a:lnTo>
                <a:lnTo>
                  <a:pt x="10834" y="49011"/>
                </a:lnTo>
                <a:lnTo>
                  <a:pt x="17299" y="49011"/>
                </a:lnTo>
                <a:lnTo>
                  <a:pt x="19283" y="48795"/>
                </a:lnTo>
                <a:lnTo>
                  <a:pt x="20975" y="48364"/>
                </a:lnTo>
                <a:lnTo>
                  <a:pt x="22668" y="47933"/>
                </a:lnTo>
                <a:lnTo>
                  <a:pt x="24166" y="47398"/>
                </a:lnTo>
                <a:lnTo>
                  <a:pt x="26580" y="46258"/>
                </a:lnTo>
                <a:lnTo>
                  <a:pt x="28903" y="44735"/>
                </a:lnTo>
                <a:lnTo>
                  <a:pt x="31713" y="42754"/>
                </a:lnTo>
                <a:lnTo>
                  <a:pt x="31713" y="47718"/>
                </a:lnTo>
                <a:lnTo>
                  <a:pt x="39495" y="47718"/>
                </a:lnTo>
                <a:lnTo>
                  <a:pt x="39495" y="13097"/>
                </a:lnTo>
                <a:lnTo>
                  <a:pt x="39038" y="10580"/>
                </a:lnTo>
                <a:lnTo>
                  <a:pt x="38122" y="8550"/>
                </a:lnTo>
                <a:lnTo>
                  <a:pt x="37206" y="6520"/>
                </a:lnTo>
                <a:lnTo>
                  <a:pt x="35875" y="4866"/>
                </a:lnTo>
                <a:lnTo>
                  <a:pt x="34127" y="3587"/>
                </a:lnTo>
                <a:lnTo>
                  <a:pt x="32351" y="2280"/>
                </a:lnTo>
                <a:lnTo>
                  <a:pt x="30249" y="1355"/>
                </a:lnTo>
                <a:lnTo>
                  <a:pt x="27821" y="813"/>
                </a:lnTo>
                <a:lnTo>
                  <a:pt x="25394" y="271"/>
                </a:lnTo>
                <a:lnTo>
                  <a:pt x="22543" y="0"/>
                </a:lnTo>
                <a:lnTo>
                  <a:pt x="16467" y="0"/>
                </a:lnTo>
                <a:lnTo>
                  <a:pt x="13623" y="250"/>
                </a:lnTo>
                <a:lnTo>
                  <a:pt x="10737" y="750"/>
                </a:lnTo>
                <a:lnTo>
                  <a:pt x="7851" y="1251"/>
                </a:lnTo>
                <a:lnTo>
                  <a:pt x="5646" y="1710"/>
                </a:lnTo>
                <a:lnTo>
                  <a:pt x="4120" y="2127"/>
                </a:lnTo>
                <a:lnTo>
                  <a:pt x="4120" y="10094"/>
                </a:lnTo>
                <a:lnTo>
                  <a:pt x="4536" y="10094"/>
                </a:lnTo>
                <a:lnTo>
                  <a:pt x="7227" y="9065"/>
                </a:lnTo>
                <a:lnTo>
                  <a:pt x="9835" y="8279"/>
                </a:lnTo>
                <a:lnTo>
                  <a:pt x="12360" y="7737"/>
                </a:lnTo>
                <a:lnTo>
                  <a:pt x="14885" y="7195"/>
                </a:lnTo>
                <a:lnTo>
                  <a:pt x="17174" y="6924"/>
                </a:lnTo>
                <a:lnTo>
                  <a:pt x="20920" y="6924"/>
                </a:lnTo>
                <a:lnTo>
                  <a:pt x="24096" y="7257"/>
                </a:lnTo>
                <a:lnTo>
                  <a:pt x="26982" y="7911"/>
                </a:lnTo>
                <a:lnTo>
                  <a:pt x="29257" y="9218"/>
                </a:lnTo>
                <a:lnTo>
                  <a:pt x="30776" y="11303"/>
                </a:lnTo>
                <a:lnTo>
                  <a:pt x="31713" y="13945"/>
                </a:lnTo>
                <a:lnTo>
                  <a:pt x="31713" y="16934"/>
                </a:lnTo>
                <a:lnTo>
                  <a:pt x="27162" y="17157"/>
                </a:lnTo>
                <a:lnTo>
                  <a:pt x="22903" y="17491"/>
                </a:lnTo>
                <a:lnTo>
                  <a:pt x="18936" y="17936"/>
                </a:lnTo>
                <a:lnTo>
                  <a:pt x="14968" y="18380"/>
                </a:lnTo>
                <a:lnTo>
                  <a:pt x="11569" y="19229"/>
                </a:lnTo>
                <a:lnTo>
                  <a:pt x="8767" y="29441"/>
                </a:lnTo>
                <a:lnTo>
                  <a:pt x="11542" y="26744"/>
                </a:lnTo>
                <a:lnTo>
                  <a:pt x="13359" y="25750"/>
                </a:lnTo>
                <a:lnTo>
                  <a:pt x="15606" y="25110"/>
                </a:lnTo>
                <a:lnTo>
                  <a:pt x="17493" y="24582"/>
                </a:lnTo>
                <a:lnTo>
                  <a:pt x="20053" y="24178"/>
                </a:lnTo>
                <a:lnTo>
                  <a:pt x="23285" y="23900"/>
                </a:lnTo>
                <a:lnTo>
                  <a:pt x="26517" y="23622"/>
                </a:lnTo>
                <a:lnTo>
                  <a:pt x="29327" y="23414"/>
                </a:lnTo>
                <a:lnTo>
                  <a:pt x="31713" y="23275"/>
                </a:lnTo>
                <a:lnTo>
                  <a:pt x="31713" y="36247"/>
                </a:lnTo>
                <a:lnTo>
                  <a:pt x="29770" y="37749"/>
                </a:lnTo>
                <a:lnTo>
                  <a:pt x="27662" y="39035"/>
                </a:lnTo>
                <a:lnTo>
                  <a:pt x="25387" y="40105"/>
                </a:lnTo>
                <a:lnTo>
                  <a:pt x="23112" y="41176"/>
                </a:lnTo>
                <a:lnTo>
                  <a:pt x="20601" y="41711"/>
                </a:lnTo>
                <a:lnTo>
                  <a:pt x="14552" y="41711"/>
                </a:lnTo>
                <a:lnTo>
                  <a:pt x="12097" y="41037"/>
                </a:lnTo>
                <a:lnTo>
                  <a:pt x="8878" y="38340"/>
                </a:lnTo>
                <a:lnTo>
                  <a:pt x="8073" y="36330"/>
                </a:lnTo>
                <a:lnTo>
                  <a:pt x="8073" y="31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791054" y="2556494"/>
            <a:ext cx="643975" cy="70333"/>
          </a:xfrm>
          <a:custGeom>
            <a:avLst/>
            <a:gdLst/>
            <a:ahLst/>
            <a:cxnLst/>
            <a:rect l="l" t="t" r="r" b="b"/>
            <a:pathLst>
              <a:path w="708372" h="79711">
                <a:moveTo>
                  <a:pt x="581621" y="16156"/>
                </a:moveTo>
                <a:lnTo>
                  <a:pt x="577792" y="14640"/>
                </a:lnTo>
                <a:lnTo>
                  <a:pt x="570023" y="14640"/>
                </a:lnTo>
                <a:lnTo>
                  <a:pt x="567346" y="15210"/>
                </a:lnTo>
                <a:lnTo>
                  <a:pt x="564738" y="16351"/>
                </a:lnTo>
                <a:lnTo>
                  <a:pt x="562130" y="17491"/>
                </a:lnTo>
                <a:lnTo>
                  <a:pt x="559605" y="19076"/>
                </a:lnTo>
                <a:lnTo>
                  <a:pt x="557163" y="21106"/>
                </a:lnTo>
                <a:lnTo>
                  <a:pt x="557163" y="15933"/>
                </a:lnTo>
                <a:lnTo>
                  <a:pt x="549339" y="15933"/>
                </a:lnTo>
                <a:lnTo>
                  <a:pt x="549339" y="62525"/>
                </a:lnTo>
                <a:lnTo>
                  <a:pt x="557163" y="62525"/>
                </a:lnTo>
                <a:lnTo>
                  <a:pt x="557163" y="27738"/>
                </a:lnTo>
                <a:lnTo>
                  <a:pt x="559300" y="26097"/>
                </a:lnTo>
                <a:lnTo>
                  <a:pt x="561533" y="24749"/>
                </a:lnTo>
                <a:lnTo>
                  <a:pt x="563864" y="23692"/>
                </a:lnTo>
                <a:lnTo>
                  <a:pt x="566194" y="22635"/>
                </a:lnTo>
                <a:lnTo>
                  <a:pt x="568428" y="22107"/>
                </a:lnTo>
                <a:lnTo>
                  <a:pt x="572645" y="22107"/>
                </a:lnTo>
                <a:lnTo>
                  <a:pt x="574338" y="22392"/>
                </a:lnTo>
                <a:lnTo>
                  <a:pt x="576946" y="23532"/>
                </a:lnTo>
                <a:lnTo>
                  <a:pt x="578638" y="25569"/>
                </a:lnTo>
                <a:lnTo>
                  <a:pt x="579762" y="28092"/>
                </a:lnTo>
                <a:lnTo>
                  <a:pt x="580012" y="29969"/>
                </a:lnTo>
                <a:lnTo>
                  <a:pt x="580261" y="31847"/>
                </a:lnTo>
                <a:lnTo>
                  <a:pt x="580386" y="33856"/>
                </a:lnTo>
                <a:lnTo>
                  <a:pt x="580386" y="62525"/>
                </a:lnTo>
                <a:lnTo>
                  <a:pt x="588210" y="62525"/>
                </a:lnTo>
                <a:lnTo>
                  <a:pt x="588210" y="26584"/>
                </a:lnTo>
                <a:lnTo>
                  <a:pt x="586893" y="22218"/>
                </a:lnTo>
                <a:lnTo>
                  <a:pt x="584257" y="19187"/>
                </a:lnTo>
                <a:lnTo>
                  <a:pt x="581621" y="16156"/>
                </a:lnTo>
                <a:close/>
              </a:path>
              <a:path w="708372" h="79711">
                <a:moveTo>
                  <a:pt x="601687" y="0"/>
                </a:moveTo>
                <a:lnTo>
                  <a:pt x="601687" y="8133"/>
                </a:lnTo>
                <a:lnTo>
                  <a:pt x="610510" y="8133"/>
                </a:lnTo>
                <a:lnTo>
                  <a:pt x="610510" y="0"/>
                </a:lnTo>
                <a:lnTo>
                  <a:pt x="601687" y="0"/>
                </a:lnTo>
                <a:close/>
              </a:path>
              <a:path w="708372" h="79711">
                <a:moveTo>
                  <a:pt x="602186" y="15934"/>
                </a:moveTo>
                <a:lnTo>
                  <a:pt x="602186" y="62525"/>
                </a:lnTo>
                <a:lnTo>
                  <a:pt x="610011" y="62525"/>
                </a:lnTo>
                <a:lnTo>
                  <a:pt x="610011" y="15934"/>
                </a:lnTo>
                <a:lnTo>
                  <a:pt x="602186" y="15934"/>
                </a:lnTo>
                <a:close/>
              </a:path>
              <a:path w="708372" h="79711">
                <a:moveTo>
                  <a:pt x="636967" y="14640"/>
                </a:moveTo>
                <a:lnTo>
                  <a:pt x="631508" y="16879"/>
                </a:lnTo>
                <a:lnTo>
                  <a:pt x="633312" y="24818"/>
                </a:lnTo>
                <a:lnTo>
                  <a:pt x="635795" y="22343"/>
                </a:lnTo>
                <a:lnTo>
                  <a:pt x="639131" y="21106"/>
                </a:lnTo>
                <a:lnTo>
                  <a:pt x="643737" y="14640"/>
                </a:lnTo>
                <a:lnTo>
                  <a:pt x="636967" y="14640"/>
                </a:lnTo>
                <a:close/>
              </a:path>
              <a:path w="708372" h="79711">
                <a:moveTo>
                  <a:pt x="623303" y="53147"/>
                </a:moveTo>
                <a:lnTo>
                  <a:pt x="627631" y="57332"/>
                </a:lnTo>
                <a:lnTo>
                  <a:pt x="631959" y="61517"/>
                </a:lnTo>
                <a:lnTo>
                  <a:pt x="637980" y="63610"/>
                </a:lnTo>
                <a:lnTo>
                  <a:pt x="648718" y="63610"/>
                </a:lnTo>
                <a:lnTo>
                  <a:pt x="651603" y="63235"/>
                </a:lnTo>
                <a:lnTo>
                  <a:pt x="654350" y="62484"/>
                </a:lnTo>
                <a:lnTo>
                  <a:pt x="657097" y="61733"/>
                </a:lnTo>
                <a:lnTo>
                  <a:pt x="659788" y="60801"/>
                </a:lnTo>
                <a:lnTo>
                  <a:pt x="662424" y="59689"/>
                </a:lnTo>
                <a:lnTo>
                  <a:pt x="662424" y="51138"/>
                </a:lnTo>
                <a:lnTo>
                  <a:pt x="660648" y="52362"/>
                </a:lnTo>
                <a:lnTo>
                  <a:pt x="658366" y="53606"/>
                </a:lnTo>
                <a:lnTo>
                  <a:pt x="655161" y="54871"/>
                </a:lnTo>
                <a:lnTo>
                  <a:pt x="651957" y="56137"/>
                </a:lnTo>
                <a:lnTo>
                  <a:pt x="648773" y="56769"/>
                </a:lnTo>
                <a:lnTo>
                  <a:pt x="643224" y="56769"/>
                </a:lnTo>
                <a:lnTo>
                  <a:pt x="641039" y="56436"/>
                </a:lnTo>
                <a:lnTo>
                  <a:pt x="639055" y="55768"/>
                </a:lnTo>
                <a:lnTo>
                  <a:pt x="637071" y="55101"/>
                </a:lnTo>
                <a:lnTo>
                  <a:pt x="635358" y="54100"/>
                </a:lnTo>
                <a:lnTo>
                  <a:pt x="632417" y="51402"/>
                </a:lnTo>
                <a:lnTo>
                  <a:pt x="631238" y="49657"/>
                </a:lnTo>
                <a:lnTo>
                  <a:pt x="630378" y="47530"/>
                </a:lnTo>
                <a:lnTo>
                  <a:pt x="629518" y="45403"/>
                </a:lnTo>
                <a:lnTo>
                  <a:pt x="629088" y="42907"/>
                </a:lnTo>
                <a:lnTo>
                  <a:pt x="629088" y="40043"/>
                </a:lnTo>
                <a:lnTo>
                  <a:pt x="663339" y="40043"/>
                </a:lnTo>
                <a:lnTo>
                  <a:pt x="663339" y="29031"/>
                </a:lnTo>
                <a:lnTo>
                  <a:pt x="661640" y="23817"/>
                </a:lnTo>
                <a:lnTo>
                  <a:pt x="658241" y="20146"/>
                </a:lnTo>
                <a:lnTo>
                  <a:pt x="654842" y="16476"/>
                </a:lnTo>
                <a:lnTo>
                  <a:pt x="650008" y="14640"/>
                </a:lnTo>
                <a:lnTo>
                  <a:pt x="643737" y="14640"/>
                </a:lnTo>
                <a:lnTo>
                  <a:pt x="639131" y="21106"/>
                </a:lnTo>
                <a:lnTo>
                  <a:pt x="647483" y="21106"/>
                </a:lnTo>
                <a:lnTo>
                  <a:pt x="650583" y="22232"/>
                </a:lnTo>
                <a:lnTo>
                  <a:pt x="652623" y="24484"/>
                </a:lnTo>
                <a:lnTo>
                  <a:pt x="654662" y="26737"/>
                </a:lnTo>
                <a:lnTo>
                  <a:pt x="655696" y="29921"/>
                </a:lnTo>
                <a:lnTo>
                  <a:pt x="655723" y="34036"/>
                </a:lnTo>
                <a:lnTo>
                  <a:pt x="629088" y="34036"/>
                </a:lnTo>
                <a:lnTo>
                  <a:pt x="629421" y="30366"/>
                </a:lnTo>
                <a:lnTo>
                  <a:pt x="630829" y="27293"/>
                </a:lnTo>
                <a:lnTo>
                  <a:pt x="633312" y="24818"/>
                </a:lnTo>
                <a:lnTo>
                  <a:pt x="631508" y="16879"/>
                </a:lnTo>
                <a:lnTo>
                  <a:pt x="627360" y="21356"/>
                </a:lnTo>
                <a:lnTo>
                  <a:pt x="623212" y="25833"/>
                </a:lnTo>
                <a:lnTo>
                  <a:pt x="621138" y="31881"/>
                </a:lnTo>
                <a:lnTo>
                  <a:pt x="621138" y="47203"/>
                </a:lnTo>
                <a:lnTo>
                  <a:pt x="623303" y="53147"/>
                </a:lnTo>
                <a:close/>
              </a:path>
              <a:path w="708372" h="79711">
                <a:moveTo>
                  <a:pt x="680238" y="25819"/>
                </a:moveTo>
                <a:lnTo>
                  <a:pt x="681223" y="24185"/>
                </a:lnTo>
                <a:lnTo>
                  <a:pt x="683193" y="23087"/>
                </a:lnTo>
                <a:lnTo>
                  <a:pt x="685163" y="21989"/>
                </a:lnTo>
                <a:lnTo>
                  <a:pt x="687577" y="21439"/>
                </a:lnTo>
                <a:lnTo>
                  <a:pt x="693182" y="21439"/>
                </a:lnTo>
                <a:lnTo>
                  <a:pt x="695984" y="21947"/>
                </a:lnTo>
                <a:lnTo>
                  <a:pt x="698842" y="22962"/>
                </a:lnTo>
                <a:lnTo>
                  <a:pt x="701699" y="23977"/>
                </a:lnTo>
                <a:lnTo>
                  <a:pt x="704127" y="25221"/>
                </a:lnTo>
                <a:lnTo>
                  <a:pt x="706125" y="26695"/>
                </a:lnTo>
                <a:lnTo>
                  <a:pt x="706541" y="26695"/>
                </a:lnTo>
                <a:lnTo>
                  <a:pt x="706541" y="18311"/>
                </a:lnTo>
                <a:lnTo>
                  <a:pt x="704654" y="17338"/>
                </a:lnTo>
                <a:lnTo>
                  <a:pt x="702289" y="16510"/>
                </a:lnTo>
                <a:lnTo>
                  <a:pt x="699445" y="15829"/>
                </a:lnTo>
                <a:lnTo>
                  <a:pt x="696601" y="15148"/>
                </a:lnTo>
                <a:lnTo>
                  <a:pt x="693792" y="14807"/>
                </a:lnTo>
                <a:lnTo>
                  <a:pt x="688049" y="14807"/>
                </a:lnTo>
                <a:lnTo>
                  <a:pt x="685364" y="15190"/>
                </a:lnTo>
                <a:lnTo>
                  <a:pt x="682964" y="15954"/>
                </a:lnTo>
                <a:lnTo>
                  <a:pt x="680564" y="16719"/>
                </a:lnTo>
                <a:lnTo>
                  <a:pt x="678588" y="17755"/>
                </a:lnTo>
                <a:lnTo>
                  <a:pt x="677034" y="19062"/>
                </a:lnTo>
                <a:lnTo>
                  <a:pt x="674225" y="21912"/>
                </a:lnTo>
                <a:lnTo>
                  <a:pt x="673434" y="23608"/>
                </a:lnTo>
                <a:lnTo>
                  <a:pt x="672643" y="25305"/>
                </a:lnTo>
                <a:lnTo>
                  <a:pt x="672248" y="27112"/>
                </a:lnTo>
                <a:lnTo>
                  <a:pt x="672248" y="32090"/>
                </a:lnTo>
                <a:lnTo>
                  <a:pt x="673101" y="34669"/>
                </a:lnTo>
                <a:lnTo>
                  <a:pt x="674807" y="36769"/>
                </a:lnTo>
                <a:lnTo>
                  <a:pt x="676514" y="38868"/>
                </a:lnTo>
                <a:lnTo>
                  <a:pt x="679406" y="40460"/>
                </a:lnTo>
                <a:lnTo>
                  <a:pt x="683485" y="41544"/>
                </a:lnTo>
                <a:lnTo>
                  <a:pt x="686585" y="42295"/>
                </a:lnTo>
                <a:lnTo>
                  <a:pt x="688375" y="42629"/>
                </a:lnTo>
                <a:lnTo>
                  <a:pt x="690164" y="42963"/>
                </a:lnTo>
                <a:lnTo>
                  <a:pt x="692724" y="43505"/>
                </a:lnTo>
                <a:lnTo>
                  <a:pt x="695720" y="44172"/>
                </a:lnTo>
                <a:lnTo>
                  <a:pt x="697746" y="44979"/>
                </a:lnTo>
                <a:lnTo>
                  <a:pt x="698800" y="45924"/>
                </a:lnTo>
                <a:lnTo>
                  <a:pt x="700382" y="48260"/>
                </a:lnTo>
                <a:lnTo>
                  <a:pt x="700382" y="52487"/>
                </a:lnTo>
                <a:lnTo>
                  <a:pt x="699410" y="54239"/>
                </a:lnTo>
                <a:lnTo>
                  <a:pt x="697468" y="55351"/>
                </a:lnTo>
                <a:lnTo>
                  <a:pt x="695526" y="56463"/>
                </a:lnTo>
                <a:lnTo>
                  <a:pt x="692835" y="57020"/>
                </a:lnTo>
                <a:lnTo>
                  <a:pt x="686620" y="57020"/>
                </a:lnTo>
                <a:lnTo>
                  <a:pt x="683720" y="56470"/>
                </a:lnTo>
                <a:lnTo>
                  <a:pt x="680696" y="55372"/>
                </a:lnTo>
                <a:lnTo>
                  <a:pt x="677672" y="54274"/>
                </a:lnTo>
                <a:lnTo>
                  <a:pt x="674925" y="52793"/>
                </a:lnTo>
                <a:lnTo>
                  <a:pt x="672456" y="50930"/>
                </a:lnTo>
                <a:lnTo>
                  <a:pt x="672040" y="50930"/>
                </a:lnTo>
                <a:lnTo>
                  <a:pt x="672040" y="59731"/>
                </a:lnTo>
                <a:lnTo>
                  <a:pt x="673982" y="60704"/>
                </a:lnTo>
                <a:lnTo>
                  <a:pt x="676389" y="61601"/>
                </a:lnTo>
                <a:lnTo>
                  <a:pt x="679260" y="62421"/>
                </a:lnTo>
                <a:lnTo>
                  <a:pt x="682132" y="63242"/>
                </a:lnTo>
                <a:lnTo>
                  <a:pt x="685288" y="63652"/>
                </a:lnTo>
                <a:lnTo>
                  <a:pt x="694805" y="63652"/>
                </a:lnTo>
                <a:lnTo>
                  <a:pt x="699598" y="62289"/>
                </a:lnTo>
                <a:lnTo>
                  <a:pt x="703108" y="59564"/>
                </a:lnTo>
                <a:lnTo>
                  <a:pt x="706617" y="56839"/>
                </a:lnTo>
                <a:lnTo>
                  <a:pt x="708372" y="53349"/>
                </a:lnTo>
                <a:lnTo>
                  <a:pt x="708372" y="45702"/>
                </a:lnTo>
                <a:lnTo>
                  <a:pt x="707387" y="42977"/>
                </a:lnTo>
                <a:lnTo>
                  <a:pt x="705418" y="40919"/>
                </a:lnTo>
                <a:lnTo>
                  <a:pt x="703448" y="38889"/>
                </a:lnTo>
                <a:lnTo>
                  <a:pt x="700645" y="37457"/>
                </a:lnTo>
                <a:lnTo>
                  <a:pt x="697010" y="36623"/>
                </a:lnTo>
                <a:lnTo>
                  <a:pt x="694326" y="36039"/>
                </a:lnTo>
                <a:lnTo>
                  <a:pt x="692537" y="35705"/>
                </a:lnTo>
                <a:lnTo>
                  <a:pt x="690747" y="35371"/>
                </a:lnTo>
                <a:lnTo>
                  <a:pt x="687688" y="34704"/>
                </a:lnTo>
                <a:lnTo>
                  <a:pt x="685080" y="34092"/>
                </a:lnTo>
                <a:lnTo>
                  <a:pt x="683193" y="33299"/>
                </a:lnTo>
                <a:lnTo>
                  <a:pt x="682028" y="32326"/>
                </a:lnTo>
                <a:lnTo>
                  <a:pt x="680238" y="29907"/>
                </a:lnTo>
                <a:lnTo>
                  <a:pt x="680238" y="25819"/>
                </a:lnTo>
                <a:close/>
              </a:path>
              <a:path w="708372" h="79711">
                <a:moveTo>
                  <a:pt x="503307" y="46105"/>
                </a:moveTo>
                <a:lnTo>
                  <a:pt x="501171" y="36539"/>
                </a:lnTo>
                <a:lnTo>
                  <a:pt x="499013" y="38256"/>
                </a:lnTo>
                <a:lnTo>
                  <a:pt x="497501" y="40439"/>
                </a:lnTo>
                <a:lnTo>
                  <a:pt x="495989" y="42622"/>
                </a:lnTo>
                <a:lnTo>
                  <a:pt x="495233" y="45479"/>
                </a:lnTo>
                <a:lnTo>
                  <a:pt x="495233" y="53321"/>
                </a:lnTo>
                <a:lnTo>
                  <a:pt x="496690" y="56867"/>
                </a:lnTo>
                <a:lnTo>
                  <a:pt x="499603" y="59647"/>
                </a:lnTo>
                <a:lnTo>
                  <a:pt x="502516" y="62428"/>
                </a:lnTo>
                <a:lnTo>
                  <a:pt x="506068" y="63819"/>
                </a:lnTo>
                <a:lnTo>
                  <a:pt x="512532" y="63819"/>
                </a:lnTo>
                <a:lnTo>
                  <a:pt x="514516" y="63603"/>
                </a:lnTo>
                <a:lnTo>
                  <a:pt x="516209" y="63172"/>
                </a:lnTo>
                <a:lnTo>
                  <a:pt x="517901" y="62741"/>
                </a:lnTo>
                <a:lnTo>
                  <a:pt x="519400" y="62206"/>
                </a:lnTo>
                <a:lnTo>
                  <a:pt x="521813" y="61066"/>
                </a:lnTo>
                <a:lnTo>
                  <a:pt x="524137" y="59543"/>
                </a:lnTo>
                <a:lnTo>
                  <a:pt x="526946" y="57562"/>
                </a:lnTo>
                <a:lnTo>
                  <a:pt x="526946" y="62525"/>
                </a:lnTo>
                <a:lnTo>
                  <a:pt x="534729" y="62525"/>
                </a:lnTo>
                <a:lnTo>
                  <a:pt x="534729" y="27905"/>
                </a:lnTo>
                <a:lnTo>
                  <a:pt x="534271" y="25388"/>
                </a:lnTo>
                <a:lnTo>
                  <a:pt x="533355" y="23358"/>
                </a:lnTo>
                <a:lnTo>
                  <a:pt x="532440" y="21328"/>
                </a:lnTo>
                <a:lnTo>
                  <a:pt x="531108" y="19674"/>
                </a:lnTo>
                <a:lnTo>
                  <a:pt x="529360" y="18394"/>
                </a:lnTo>
                <a:lnTo>
                  <a:pt x="527584" y="17087"/>
                </a:lnTo>
                <a:lnTo>
                  <a:pt x="525483" y="16163"/>
                </a:lnTo>
                <a:lnTo>
                  <a:pt x="523055" y="15621"/>
                </a:lnTo>
                <a:lnTo>
                  <a:pt x="520627" y="15078"/>
                </a:lnTo>
                <a:lnTo>
                  <a:pt x="517776" y="14807"/>
                </a:lnTo>
                <a:lnTo>
                  <a:pt x="511700" y="14807"/>
                </a:lnTo>
                <a:lnTo>
                  <a:pt x="508856" y="15058"/>
                </a:lnTo>
                <a:lnTo>
                  <a:pt x="505971" y="15558"/>
                </a:lnTo>
                <a:lnTo>
                  <a:pt x="503085" y="16059"/>
                </a:lnTo>
                <a:lnTo>
                  <a:pt x="500879" y="16517"/>
                </a:lnTo>
                <a:lnTo>
                  <a:pt x="499353" y="16935"/>
                </a:lnTo>
                <a:lnTo>
                  <a:pt x="499353" y="24901"/>
                </a:lnTo>
                <a:lnTo>
                  <a:pt x="499770" y="24901"/>
                </a:lnTo>
                <a:lnTo>
                  <a:pt x="502461" y="23873"/>
                </a:lnTo>
                <a:lnTo>
                  <a:pt x="505069" y="23087"/>
                </a:lnTo>
                <a:lnTo>
                  <a:pt x="507594" y="22545"/>
                </a:lnTo>
                <a:lnTo>
                  <a:pt x="510119" y="22003"/>
                </a:lnTo>
                <a:lnTo>
                  <a:pt x="512408" y="21731"/>
                </a:lnTo>
                <a:lnTo>
                  <a:pt x="516153" y="21731"/>
                </a:lnTo>
                <a:lnTo>
                  <a:pt x="519330" y="22065"/>
                </a:lnTo>
                <a:lnTo>
                  <a:pt x="522216" y="22719"/>
                </a:lnTo>
                <a:lnTo>
                  <a:pt x="524491" y="24026"/>
                </a:lnTo>
                <a:lnTo>
                  <a:pt x="526010" y="26111"/>
                </a:lnTo>
                <a:lnTo>
                  <a:pt x="526946" y="28753"/>
                </a:lnTo>
                <a:lnTo>
                  <a:pt x="526946" y="31742"/>
                </a:lnTo>
                <a:lnTo>
                  <a:pt x="522396" y="31965"/>
                </a:lnTo>
                <a:lnTo>
                  <a:pt x="518137" y="32298"/>
                </a:lnTo>
                <a:lnTo>
                  <a:pt x="514170" y="32743"/>
                </a:lnTo>
                <a:lnTo>
                  <a:pt x="510202" y="33188"/>
                </a:lnTo>
                <a:lnTo>
                  <a:pt x="506803" y="34036"/>
                </a:lnTo>
                <a:lnTo>
                  <a:pt x="504001" y="44249"/>
                </a:lnTo>
                <a:lnTo>
                  <a:pt x="506775" y="41551"/>
                </a:lnTo>
                <a:lnTo>
                  <a:pt x="508593" y="40557"/>
                </a:lnTo>
                <a:lnTo>
                  <a:pt x="510840" y="39918"/>
                </a:lnTo>
                <a:lnTo>
                  <a:pt x="512727" y="39389"/>
                </a:lnTo>
                <a:lnTo>
                  <a:pt x="515286" y="38986"/>
                </a:lnTo>
                <a:lnTo>
                  <a:pt x="518519" y="38708"/>
                </a:lnTo>
                <a:lnTo>
                  <a:pt x="521751" y="38430"/>
                </a:lnTo>
                <a:lnTo>
                  <a:pt x="524560" y="38221"/>
                </a:lnTo>
                <a:lnTo>
                  <a:pt x="526946" y="38082"/>
                </a:lnTo>
                <a:lnTo>
                  <a:pt x="526946" y="51055"/>
                </a:lnTo>
                <a:lnTo>
                  <a:pt x="525004" y="52556"/>
                </a:lnTo>
                <a:lnTo>
                  <a:pt x="522895" y="53842"/>
                </a:lnTo>
                <a:lnTo>
                  <a:pt x="520620" y="54913"/>
                </a:lnTo>
                <a:lnTo>
                  <a:pt x="518345" y="55984"/>
                </a:lnTo>
                <a:lnTo>
                  <a:pt x="515834" y="56519"/>
                </a:lnTo>
                <a:lnTo>
                  <a:pt x="509786" y="56519"/>
                </a:lnTo>
                <a:lnTo>
                  <a:pt x="507330" y="55845"/>
                </a:lnTo>
                <a:lnTo>
                  <a:pt x="504112" y="53147"/>
                </a:lnTo>
                <a:lnTo>
                  <a:pt x="503307" y="51138"/>
                </a:lnTo>
                <a:lnTo>
                  <a:pt x="503307" y="46105"/>
                </a:lnTo>
                <a:close/>
              </a:path>
              <a:path w="708372" h="79711">
                <a:moveTo>
                  <a:pt x="277355" y="49226"/>
                </a:moveTo>
                <a:lnTo>
                  <a:pt x="276099" y="44909"/>
                </a:lnTo>
                <a:lnTo>
                  <a:pt x="276099" y="33508"/>
                </a:lnTo>
                <a:lnTo>
                  <a:pt x="277382" y="29121"/>
                </a:lnTo>
                <a:lnTo>
                  <a:pt x="279949" y="26132"/>
                </a:lnTo>
                <a:lnTo>
                  <a:pt x="282515" y="23143"/>
                </a:lnTo>
                <a:lnTo>
                  <a:pt x="286018" y="21648"/>
                </a:lnTo>
                <a:lnTo>
                  <a:pt x="292871" y="21648"/>
                </a:lnTo>
                <a:lnTo>
                  <a:pt x="295348" y="22148"/>
                </a:lnTo>
                <a:lnTo>
                  <a:pt x="297886" y="23150"/>
                </a:lnTo>
                <a:lnTo>
                  <a:pt x="300425" y="24151"/>
                </a:lnTo>
                <a:lnTo>
                  <a:pt x="302887" y="25583"/>
                </a:lnTo>
                <a:lnTo>
                  <a:pt x="305273" y="27446"/>
                </a:lnTo>
                <a:lnTo>
                  <a:pt x="305690" y="27446"/>
                </a:lnTo>
                <a:lnTo>
                  <a:pt x="305690" y="18728"/>
                </a:lnTo>
                <a:lnTo>
                  <a:pt x="303553" y="17644"/>
                </a:lnTo>
                <a:lnTo>
                  <a:pt x="301202" y="16726"/>
                </a:lnTo>
                <a:lnTo>
                  <a:pt x="298635" y="15975"/>
                </a:lnTo>
                <a:lnTo>
                  <a:pt x="296069" y="15224"/>
                </a:lnTo>
                <a:lnTo>
                  <a:pt x="293454" y="14849"/>
                </a:lnTo>
                <a:lnTo>
                  <a:pt x="283937" y="14849"/>
                </a:lnTo>
                <a:lnTo>
                  <a:pt x="278423" y="17018"/>
                </a:lnTo>
                <a:lnTo>
                  <a:pt x="274247" y="21356"/>
                </a:lnTo>
                <a:lnTo>
                  <a:pt x="270071" y="25694"/>
                </a:lnTo>
                <a:lnTo>
                  <a:pt x="267983" y="31673"/>
                </a:lnTo>
                <a:lnTo>
                  <a:pt x="267983" y="43380"/>
                </a:lnTo>
                <a:lnTo>
                  <a:pt x="268538" y="46953"/>
                </a:lnTo>
                <a:lnTo>
                  <a:pt x="269648" y="50012"/>
                </a:lnTo>
                <a:lnTo>
                  <a:pt x="270758" y="53071"/>
                </a:lnTo>
                <a:lnTo>
                  <a:pt x="272326" y="55601"/>
                </a:lnTo>
                <a:lnTo>
                  <a:pt x="274351" y="57603"/>
                </a:lnTo>
                <a:lnTo>
                  <a:pt x="276349" y="59606"/>
                </a:lnTo>
                <a:lnTo>
                  <a:pt x="278749" y="61100"/>
                </a:lnTo>
                <a:lnTo>
                  <a:pt x="281551" y="62087"/>
                </a:lnTo>
                <a:lnTo>
                  <a:pt x="284353" y="63075"/>
                </a:lnTo>
                <a:lnTo>
                  <a:pt x="287433" y="63568"/>
                </a:lnTo>
                <a:lnTo>
                  <a:pt x="293426" y="63568"/>
                </a:lnTo>
                <a:lnTo>
                  <a:pt x="295916" y="63221"/>
                </a:lnTo>
                <a:lnTo>
                  <a:pt x="298261" y="62525"/>
                </a:lnTo>
                <a:lnTo>
                  <a:pt x="300605" y="61830"/>
                </a:lnTo>
                <a:lnTo>
                  <a:pt x="303082" y="60857"/>
                </a:lnTo>
                <a:lnTo>
                  <a:pt x="305690" y="59606"/>
                </a:lnTo>
                <a:lnTo>
                  <a:pt x="305690" y="50971"/>
                </a:lnTo>
                <a:lnTo>
                  <a:pt x="303900" y="52007"/>
                </a:lnTo>
                <a:lnTo>
                  <a:pt x="301902" y="53314"/>
                </a:lnTo>
                <a:lnTo>
                  <a:pt x="299697" y="54517"/>
                </a:lnTo>
                <a:lnTo>
                  <a:pt x="296922" y="55726"/>
                </a:lnTo>
                <a:lnTo>
                  <a:pt x="293648" y="56561"/>
                </a:lnTo>
                <a:lnTo>
                  <a:pt x="290457" y="56769"/>
                </a:lnTo>
                <a:lnTo>
                  <a:pt x="285907" y="56769"/>
                </a:lnTo>
                <a:lnTo>
                  <a:pt x="282376" y="55261"/>
                </a:lnTo>
                <a:lnTo>
                  <a:pt x="279865" y="52244"/>
                </a:lnTo>
                <a:lnTo>
                  <a:pt x="277355" y="49226"/>
                </a:lnTo>
                <a:close/>
              </a:path>
              <a:path w="708372" h="79711">
                <a:moveTo>
                  <a:pt x="0" y="62525"/>
                </a:moveTo>
                <a:lnTo>
                  <a:pt x="7699" y="62525"/>
                </a:lnTo>
                <a:lnTo>
                  <a:pt x="7699" y="9009"/>
                </a:lnTo>
                <a:lnTo>
                  <a:pt x="24804" y="45424"/>
                </a:lnTo>
                <a:lnTo>
                  <a:pt x="29715" y="45424"/>
                </a:lnTo>
                <a:lnTo>
                  <a:pt x="46945" y="9009"/>
                </a:lnTo>
                <a:lnTo>
                  <a:pt x="46945" y="62525"/>
                </a:lnTo>
                <a:lnTo>
                  <a:pt x="55185" y="62525"/>
                </a:lnTo>
                <a:lnTo>
                  <a:pt x="55185" y="417"/>
                </a:lnTo>
                <a:lnTo>
                  <a:pt x="43740" y="417"/>
                </a:lnTo>
                <a:lnTo>
                  <a:pt x="27759" y="34996"/>
                </a:lnTo>
                <a:lnTo>
                  <a:pt x="11236" y="417"/>
                </a:lnTo>
                <a:lnTo>
                  <a:pt x="0" y="417"/>
                </a:lnTo>
                <a:lnTo>
                  <a:pt x="0" y="62525"/>
                </a:lnTo>
                <a:close/>
              </a:path>
              <a:path w="708372" h="79711">
                <a:moveTo>
                  <a:pt x="78727" y="52535"/>
                </a:moveTo>
                <a:lnTo>
                  <a:pt x="76369" y="49518"/>
                </a:lnTo>
                <a:lnTo>
                  <a:pt x="76792" y="61622"/>
                </a:lnTo>
                <a:lnTo>
                  <a:pt x="82015" y="63818"/>
                </a:lnTo>
                <a:lnTo>
                  <a:pt x="81086" y="55553"/>
                </a:lnTo>
                <a:lnTo>
                  <a:pt x="78727" y="52535"/>
                </a:lnTo>
                <a:close/>
              </a:path>
              <a:path w="708372" h="79711">
                <a:moveTo>
                  <a:pt x="67116" y="39250"/>
                </a:moveTo>
                <a:lnTo>
                  <a:pt x="67116" y="46842"/>
                </a:lnTo>
                <a:lnTo>
                  <a:pt x="69051" y="52834"/>
                </a:lnTo>
                <a:lnTo>
                  <a:pt x="72922" y="57228"/>
                </a:lnTo>
                <a:lnTo>
                  <a:pt x="76792" y="61622"/>
                </a:lnTo>
                <a:lnTo>
                  <a:pt x="76369" y="49518"/>
                </a:lnTo>
                <a:lnTo>
                  <a:pt x="75190" y="45090"/>
                </a:lnTo>
                <a:lnTo>
                  <a:pt x="75190" y="33216"/>
                </a:lnTo>
                <a:lnTo>
                  <a:pt x="76362" y="28732"/>
                </a:lnTo>
                <a:lnTo>
                  <a:pt x="78707" y="25798"/>
                </a:lnTo>
                <a:lnTo>
                  <a:pt x="81051" y="22864"/>
                </a:lnTo>
                <a:lnTo>
                  <a:pt x="84346" y="21398"/>
                </a:lnTo>
                <a:lnTo>
                  <a:pt x="92780" y="21398"/>
                </a:lnTo>
                <a:lnTo>
                  <a:pt x="96054" y="22864"/>
                </a:lnTo>
                <a:lnTo>
                  <a:pt x="98413" y="25798"/>
                </a:lnTo>
                <a:lnTo>
                  <a:pt x="100771" y="28732"/>
                </a:lnTo>
                <a:lnTo>
                  <a:pt x="101950" y="33216"/>
                </a:lnTo>
                <a:lnTo>
                  <a:pt x="101950" y="45146"/>
                </a:lnTo>
                <a:lnTo>
                  <a:pt x="100764" y="49588"/>
                </a:lnTo>
                <a:lnTo>
                  <a:pt x="98392" y="52577"/>
                </a:lnTo>
                <a:lnTo>
                  <a:pt x="96020" y="55566"/>
                </a:lnTo>
                <a:lnTo>
                  <a:pt x="92753" y="57061"/>
                </a:lnTo>
                <a:lnTo>
                  <a:pt x="84373" y="57061"/>
                </a:lnTo>
                <a:lnTo>
                  <a:pt x="81086" y="55553"/>
                </a:lnTo>
                <a:lnTo>
                  <a:pt x="82015" y="63818"/>
                </a:lnTo>
                <a:lnTo>
                  <a:pt x="95111" y="63818"/>
                </a:lnTo>
                <a:lnTo>
                  <a:pt x="100313" y="61622"/>
                </a:lnTo>
                <a:lnTo>
                  <a:pt x="104198" y="57228"/>
                </a:lnTo>
                <a:lnTo>
                  <a:pt x="108082" y="52834"/>
                </a:lnTo>
                <a:lnTo>
                  <a:pt x="110024" y="46842"/>
                </a:lnTo>
                <a:lnTo>
                  <a:pt x="110024" y="31659"/>
                </a:lnTo>
                <a:lnTo>
                  <a:pt x="108082" y="25659"/>
                </a:lnTo>
                <a:lnTo>
                  <a:pt x="104198" y="21252"/>
                </a:lnTo>
                <a:lnTo>
                  <a:pt x="100313" y="16844"/>
                </a:lnTo>
                <a:lnTo>
                  <a:pt x="95111" y="14640"/>
                </a:lnTo>
                <a:lnTo>
                  <a:pt x="82015" y="14640"/>
                </a:lnTo>
                <a:lnTo>
                  <a:pt x="76792" y="16844"/>
                </a:lnTo>
                <a:lnTo>
                  <a:pt x="72922" y="21252"/>
                </a:lnTo>
                <a:lnTo>
                  <a:pt x="69051" y="25659"/>
                </a:lnTo>
                <a:lnTo>
                  <a:pt x="67116" y="31659"/>
                </a:lnTo>
                <a:lnTo>
                  <a:pt x="67116" y="39250"/>
                </a:lnTo>
                <a:close/>
              </a:path>
              <a:path w="708372" h="79711">
                <a:moveTo>
                  <a:pt x="161342" y="15933"/>
                </a:moveTo>
                <a:lnTo>
                  <a:pt x="153143" y="15933"/>
                </a:lnTo>
                <a:lnTo>
                  <a:pt x="138868" y="53015"/>
                </a:lnTo>
                <a:lnTo>
                  <a:pt x="124468" y="15933"/>
                </a:lnTo>
                <a:lnTo>
                  <a:pt x="115978" y="15933"/>
                </a:lnTo>
                <a:lnTo>
                  <a:pt x="134664" y="62525"/>
                </a:lnTo>
                <a:lnTo>
                  <a:pt x="142530" y="62525"/>
                </a:lnTo>
                <a:lnTo>
                  <a:pt x="161342" y="15933"/>
                </a:lnTo>
                <a:close/>
              </a:path>
              <a:path w="708372" h="79711">
                <a:moveTo>
                  <a:pt x="169428" y="0"/>
                </a:moveTo>
                <a:lnTo>
                  <a:pt x="169428" y="8133"/>
                </a:lnTo>
                <a:lnTo>
                  <a:pt x="178251" y="8133"/>
                </a:lnTo>
                <a:lnTo>
                  <a:pt x="178251" y="0"/>
                </a:lnTo>
                <a:lnTo>
                  <a:pt x="169428" y="0"/>
                </a:lnTo>
                <a:close/>
              </a:path>
              <a:path w="708372" h="79711">
                <a:moveTo>
                  <a:pt x="169927" y="15933"/>
                </a:moveTo>
                <a:lnTo>
                  <a:pt x="169927" y="62525"/>
                </a:lnTo>
                <a:lnTo>
                  <a:pt x="177751" y="62525"/>
                </a:lnTo>
                <a:lnTo>
                  <a:pt x="177751" y="15933"/>
                </a:lnTo>
                <a:lnTo>
                  <a:pt x="169927" y="15933"/>
                </a:lnTo>
                <a:close/>
              </a:path>
              <a:path w="708372" h="79711">
                <a:moveTo>
                  <a:pt x="204708" y="14640"/>
                </a:moveTo>
                <a:lnTo>
                  <a:pt x="199249" y="16879"/>
                </a:lnTo>
                <a:lnTo>
                  <a:pt x="201052" y="24818"/>
                </a:lnTo>
                <a:lnTo>
                  <a:pt x="203536" y="22343"/>
                </a:lnTo>
                <a:lnTo>
                  <a:pt x="206872" y="21106"/>
                </a:lnTo>
                <a:lnTo>
                  <a:pt x="211478" y="14640"/>
                </a:lnTo>
                <a:lnTo>
                  <a:pt x="204708" y="14640"/>
                </a:lnTo>
                <a:close/>
              </a:path>
              <a:path w="708372" h="79711">
                <a:moveTo>
                  <a:pt x="191043" y="53147"/>
                </a:moveTo>
                <a:lnTo>
                  <a:pt x="195372" y="57332"/>
                </a:lnTo>
                <a:lnTo>
                  <a:pt x="199700" y="61517"/>
                </a:lnTo>
                <a:lnTo>
                  <a:pt x="205720" y="63610"/>
                </a:lnTo>
                <a:lnTo>
                  <a:pt x="216458" y="63610"/>
                </a:lnTo>
                <a:lnTo>
                  <a:pt x="219344" y="63234"/>
                </a:lnTo>
                <a:lnTo>
                  <a:pt x="222090" y="62484"/>
                </a:lnTo>
                <a:lnTo>
                  <a:pt x="224837" y="61733"/>
                </a:lnTo>
                <a:lnTo>
                  <a:pt x="227529" y="60801"/>
                </a:lnTo>
                <a:lnTo>
                  <a:pt x="230164" y="59689"/>
                </a:lnTo>
                <a:lnTo>
                  <a:pt x="230164" y="51138"/>
                </a:lnTo>
                <a:lnTo>
                  <a:pt x="228389" y="52362"/>
                </a:lnTo>
                <a:lnTo>
                  <a:pt x="226107" y="53606"/>
                </a:lnTo>
                <a:lnTo>
                  <a:pt x="222902" y="54871"/>
                </a:lnTo>
                <a:lnTo>
                  <a:pt x="219697" y="56137"/>
                </a:lnTo>
                <a:lnTo>
                  <a:pt x="216514" y="56769"/>
                </a:lnTo>
                <a:lnTo>
                  <a:pt x="210965" y="56769"/>
                </a:lnTo>
                <a:lnTo>
                  <a:pt x="208780" y="56435"/>
                </a:lnTo>
                <a:lnTo>
                  <a:pt x="206796" y="55768"/>
                </a:lnTo>
                <a:lnTo>
                  <a:pt x="204812" y="55101"/>
                </a:lnTo>
                <a:lnTo>
                  <a:pt x="203099" y="54100"/>
                </a:lnTo>
                <a:lnTo>
                  <a:pt x="200158" y="51402"/>
                </a:lnTo>
                <a:lnTo>
                  <a:pt x="198978" y="49657"/>
                </a:lnTo>
                <a:lnTo>
                  <a:pt x="198118" y="47530"/>
                </a:lnTo>
                <a:lnTo>
                  <a:pt x="197258" y="45403"/>
                </a:lnTo>
                <a:lnTo>
                  <a:pt x="196828" y="42907"/>
                </a:lnTo>
                <a:lnTo>
                  <a:pt x="196828" y="40043"/>
                </a:lnTo>
                <a:lnTo>
                  <a:pt x="231080" y="40043"/>
                </a:lnTo>
                <a:lnTo>
                  <a:pt x="231080" y="29031"/>
                </a:lnTo>
                <a:lnTo>
                  <a:pt x="229380" y="23817"/>
                </a:lnTo>
                <a:lnTo>
                  <a:pt x="225982" y="20146"/>
                </a:lnTo>
                <a:lnTo>
                  <a:pt x="222583" y="16476"/>
                </a:lnTo>
                <a:lnTo>
                  <a:pt x="217748" y="14640"/>
                </a:lnTo>
                <a:lnTo>
                  <a:pt x="211478" y="14640"/>
                </a:lnTo>
                <a:lnTo>
                  <a:pt x="206872" y="21106"/>
                </a:lnTo>
                <a:lnTo>
                  <a:pt x="215223" y="21106"/>
                </a:lnTo>
                <a:lnTo>
                  <a:pt x="218324" y="22232"/>
                </a:lnTo>
                <a:lnTo>
                  <a:pt x="220363" y="24484"/>
                </a:lnTo>
                <a:lnTo>
                  <a:pt x="222403" y="26737"/>
                </a:lnTo>
                <a:lnTo>
                  <a:pt x="223436" y="29921"/>
                </a:lnTo>
                <a:lnTo>
                  <a:pt x="223464" y="34036"/>
                </a:lnTo>
                <a:lnTo>
                  <a:pt x="196828" y="34036"/>
                </a:lnTo>
                <a:lnTo>
                  <a:pt x="197161" y="30366"/>
                </a:lnTo>
                <a:lnTo>
                  <a:pt x="198569" y="27293"/>
                </a:lnTo>
                <a:lnTo>
                  <a:pt x="201052" y="24818"/>
                </a:lnTo>
                <a:lnTo>
                  <a:pt x="199249" y="16879"/>
                </a:lnTo>
                <a:lnTo>
                  <a:pt x="195101" y="21356"/>
                </a:lnTo>
                <a:lnTo>
                  <a:pt x="190953" y="25833"/>
                </a:lnTo>
                <a:lnTo>
                  <a:pt x="188879" y="31881"/>
                </a:lnTo>
                <a:lnTo>
                  <a:pt x="188879" y="47203"/>
                </a:lnTo>
                <a:lnTo>
                  <a:pt x="191043" y="53147"/>
                </a:lnTo>
                <a:close/>
              </a:path>
              <a:path w="708372" h="79711">
                <a:moveTo>
                  <a:pt x="322254" y="52535"/>
                </a:moveTo>
                <a:lnTo>
                  <a:pt x="319895" y="49518"/>
                </a:lnTo>
                <a:lnTo>
                  <a:pt x="320318" y="61622"/>
                </a:lnTo>
                <a:lnTo>
                  <a:pt x="325542" y="63819"/>
                </a:lnTo>
                <a:lnTo>
                  <a:pt x="324612" y="55553"/>
                </a:lnTo>
                <a:lnTo>
                  <a:pt x="322254" y="52535"/>
                </a:lnTo>
                <a:close/>
              </a:path>
              <a:path w="708372" h="79711">
                <a:moveTo>
                  <a:pt x="310642" y="39250"/>
                </a:moveTo>
                <a:lnTo>
                  <a:pt x="310642" y="46842"/>
                </a:lnTo>
                <a:lnTo>
                  <a:pt x="312578" y="52834"/>
                </a:lnTo>
                <a:lnTo>
                  <a:pt x="316448" y="57228"/>
                </a:lnTo>
                <a:lnTo>
                  <a:pt x="320318" y="61622"/>
                </a:lnTo>
                <a:lnTo>
                  <a:pt x="319895" y="49518"/>
                </a:lnTo>
                <a:lnTo>
                  <a:pt x="318716" y="45090"/>
                </a:lnTo>
                <a:lnTo>
                  <a:pt x="318716" y="33216"/>
                </a:lnTo>
                <a:lnTo>
                  <a:pt x="319888" y="28732"/>
                </a:lnTo>
                <a:lnTo>
                  <a:pt x="322233" y="25798"/>
                </a:lnTo>
                <a:lnTo>
                  <a:pt x="324577" y="22864"/>
                </a:lnTo>
                <a:lnTo>
                  <a:pt x="327872" y="21398"/>
                </a:lnTo>
                <a:lnTo>
                  <a:pt x="336307" y="21398"/>
                </a:lnTo>
                <a:lnTo>
                  <a:pt x="339581" y="22865"/>
                </a:lnTo>
                <a:lnTo>
                  <a:pt x="341939" y="25798"/>
                </a:lnTo>
                <a:lnTo>
                  <a:pt x="344298" y="28732"/>
                </a:lnTo>
                <a:lnTo>
                  <a:pt x="345477" y="33216"/>
                </a:lnTo>
                <a:lnTo>
                  <a:pt x="345477" y="45146"/>
                </a:lnTo>
                <a:lnTo>
                  <a:pt x="344291" y="49588"/>
                </a:lnTo>
                <a:lnTo>
                  <a:pt x="341918" y="52577"/>
                </a:lnTo>
                <a:lnTo>
                  <a:pt x="339546" y="55567"/>
                </a:lnTo>
                <a:lnTo>
                  <a:pt x="336279" y="57061"/>
                </a:lnTo>
                <a:lnTo>
                  <a:pt x="327900" y="57061"/>
                </a:lnTo>
                <a:lnTo>
                  <a:pt x="324612" y="55553"/>
                </a:lnTo>
                <a:lnTo>
                  <a:pt x="325542" y="63819"/>
                </a:lnTo>
                <a:lnTo>
                  <a:pt x="338637" y="63819"/>
                </a:lnTo>
                <a:lnTo>
                  <a:pt x="343840" y="61622"/>
                </a:lnTo>
                <a:lnTo>
                  <a:pt x="347724" y="57228"/>
                </a:lnTo>
                <a:lnTo>
                  <a:pt x="351609" y="52834"/>
                </a:lnTo>
                <a:lnTo>
                  <a:pt x="353551" y="46842"/>
                </a:lnTo>
                <a:lnTo>
                  <a:pt x="353551" y="31659"/>
                </a:lnTo>
                <a:lnTo>
                  <a:pt x="351609" y="25659"/>
                </a:lnTo>
                <a:lnTo>
                  <a:pt x="347724" y="21252"/>
                </a:lnTo>
                <a:lnTo>
                  <a:pt x="343840" y="16844"/>
                </a:lnTo>
                <a:lnTo>
                  <a:pt x="338637" y="14640"/>
                </a:lnTo>
                <a:lnTo>
                  <a:pt x="325542" y="14640"/>
                </a:lnTo>
                <a:lnTo>
                  <a:pt x="320318" y="16844"/>
                </a:lnTo>
                <a:lnTo>
                  <a:pt x="316448" y="21252"/>
                </a:lnTo>
                <a:lnTo>
                  <a:pt x="312578" y="25659"/>
                </a:lnTo>
                <a:lnTo>
                  <a:pt x="310642" y="31659"/>
                </a:lnTo>
                <a:lnTo>
                  <a:pt x="310642" y="39250"/>
                </a:lnTo>
                <a:close/>
              </a:path>
              <a:path w="708372" h="79711">
                <a:moveTo>
                  <a:pt x="395608" y="16643"/>
                </a:moveTo>
                <a:lnTo>
                  <a:pt x="393402" y="15308"/>
                </a:lnTo>
                <a:lnTo>
                  <a:pt x="390718" y="14640"/>
                </a:lnTo>
                <a:lnTo>
                  <a:pt x="384808" y="14640"/>
                </a:lnTo>
                <a:lnTo>
                  <a:pt x="382221" y="15210"/>
                </a:lnTo>
                <a:lnTo>
                  <a:pt x="379793" y="16351"/>
                </a:lnTo>
                <a:lnTo>
                  <a:pt x="377365" y="17491"/>
                </a:lnTo>
                <a:lnTo>
                  <a:pt x="374931" y="19076"/>
                </a:lnTo>
                <a:lnTo>
                  <a:pt x="372489" y="21106"/>
                </a:lnTo>
                <a:lnTo>
                  <a:pt x="372489" y="15933"/>
                </a:lnTo>
                <a:lnTo>
                  <a:pt x="364665" y="15933"/>
                </a:lnTo>
                <a:lnTo>
                  <a:pt x="364665" y="62525"/>
                </a:lnTo>
                <a:lnTo>
                  <a:pt x="372489" y="62525"/>
                </a:lnTo>
                <a:lnTo>
                  <a:pt x="372489" y="27738"/>
                </a:lnTo>
                <a:lnTo>
                  <a:pt x="374625" y="26097"/>
                </a:lnTo>
                <a:lnTo>
                  <a:pt x="376769" y="24749"/>
                </a:lnTo>
                <a:lnTo>
                  <a:pt x="378919" y="23692"/>
                </a:lnTo>
                <a:lnTo>
                  <a:pt x="381069" y="22635"/>
                </a:lnTo>
                <a:lnTo>
                  <a:pt x="383213" y="22107"/>
                </a:lnTo>
                <a:lnTo>
                  <a:pt x="387596" y="22107"/>
                </a:lnTo>
                <a:lnTo>
                  <a:pt x="389317" y="22406"/>
                </a:lnTo>
                <a:lnTo>
                  <a:pt x="391703" y="23601"/>
                </a:lnTo>
                <a:lnTo>
                  <a:pt x="393256" y="25694"/>
                </a:lnTo>
                <a:lnTo>
                  <a:pt x="394221" y="28287"/>
                </a:lnTo>
                <a:lnTo>
                  <a:pt x="394401" y="30136"/>
                </a:lnTo>
                <a:lnTo>
                  <a:pt x="394581" y="31986"/>
                </a:lnTo>
                <a:lnTo>
                  <a:pt x="394671" y="33939"/>
                </a:lnTo>
                <a:lnTo>
                  <a:pt x="394671" y="62525"/>
                </a:lnTo>
                <a:lnTo>
                  <a:pt x="402496" y="62525"/>
                </a:lnTo>
                <a:lnTo>
                  <a:pt x="402496" y="31867"/>
                </a:lnTo>
                <a:lnTo>
                  <a:pt x="402412" y="30178"/>
                </a:lnTo>
                <a:lnTo>
                  <a:pt x="402204" y="27946"/>
                </a:lnTo>
                <a:lnTo>
                  <a:pt x="404396" y="26250"/>
                </a:lnTo>
                <a:lnTo>
                  <a:pt x="406588" y="24853"/>
                </a:lnTo>
                <a:lnTo>
                  <a:pt x="408780" y="23754"/>
                </a:lnTo>
                <a:lnTo>
                  <a:pt x="410972" y="22656"/>
                </a:lnTo>
                <a:lnTo>
                  <a:pt x="413164" y="22107"/>
                </a:lnTo>
                <a:lnTo>
                  <a:pt x="417603" y="22107"/>
                </a:lnTo>
                <a:lnTo>
                  <a:pt x="419323" y="22413"/>
                </a:lnTo>
                <a:lnTo>
                  <a:pt x="421709" y="23636"/>
                </a:lnTo>
                <a:lnTo>
                  <a:pt x="423263" y="25736"/>
                </a:lnTo>
                <a:lnTo>
                  <a:pt x="424227" y="28336"/>
                </a:lnTo>
                <a:lnTo>
                  <a:pt x="424408" y="30199"/>
                </a:lnTo>
                <a:lnTo>
                  <a:pt x="424588" y="32062"/>
                </a:lnTo>
                <a:lnTo>
                  <a:pt x="424678" y="33995"/>
                </a:lnTo>
                <a:lnTo>
                  <a:pt x="424678" y="62525"/>
                </a:lnTo>
                <a:lnTo>
                  <a:pt x="432502" y="62525"/>
                </a:lnTo>
                <a:lnTo>
                  <a:pt x="432502" y="26723"/>
                </a:lnTo>
                <a:lnTo>
                  <a:pt x="431289" y="22392"/>
                </a:lnTo>
                <a:lnTo>
                  <a:pt x="428861" y="19291"/>
                </a:lnTo>
                <a:lnTo>
                  <a:pt x="426433" y="16191"/>
                </a:lnTo>
                <a:lnTo>
                  <a:pt x="422667" y="14640"/>
                </a:lnTo>
                <a:lnTo>
                  <a:pt x="414593" y="14640"/>
                </a:lnTo>
                <a:lnTo>
                  <a:pt x="411804" y="15231"/>
                </a:lnTo>
                <a:lnTo>
                  <a:pt x="409196" y="16413"/>
                </a:lnTo>
                <a:lnTo>
                  <a:pt x="406588" y="17595"/>
                </a:lnTo>
                <a:lnTo>
                  <a:pt x="403703" y="19521"/>
                </a:lnTo>
                <a:lnTo>
                  <a:pt x="400540" y="22190"/>
                </a:lnTo>
                <a:lnTo>
                  <a:pt x="399458" y="19827"/>
                </a:lnTo>
                <a:lnTo>
                  <a:pt x="397814" y="17977"/>
                </a:lnTo>
                <a:lnTo>
                  <a:pt x="395608" y="16643"/>
                </a:lnTo>
                <a:close/>
              </a:path>
              <a:path w="708372" h="79711">
                <a:moveTo>
                  <a:pt x="453664" y="60190"/>
                </a:moveTo>
                <a:lnTo>
                  <a:pt x="455690" y="61302"/>
                </a:lnTo>
                <a:lnTo>
                  <a:pt x="453664" y="53808"/>
                </a:lnTo>
                <a:lnTo>
                  <a:pt x="453664" y="27404"/>
                </a:lnTo>
                <a:lnTo>
                  <a:pt x="455745" y="25819"/>
                </a:lnTo>
                <a:lnTo>
                  <a:pt x="457923" y="24540"/>
                </a:lnTo>
                <a:lnTo>
                  <a:pt x="460199" y="23567"/>
                </a:lnTo>
                <a:lnTo>
                  <a:pt x="462474" y="22593"/>
                </a:lnTo>
                <a:lnTo>
                  <a:pt x="464735" y="22107"/>
                </a:lnTo>
                <a:lnTo>
                  <a:pt x="470950" y="22107"/>
                </a:lnTo>
                <a:lnTo>
                  <a:pt x="473891" y="23497"/>
                </a:lnTo>
                <a:lnTo>
                  <a:pt x="475805" y="26278"/>
                </a:lnTo>
                <a:lnTo>
                  <a:pt x="477720" y="29059"/>
                </a:lnTo>
                <a:lnTo>
                  <a:pt x="478677" y="33258"/>
                </a:lnTo>
                <a:lnTo>
                  <a:pt x="478948" y="16761"/>
                </a:lnTo>
                <a:lnTo>
                  <a:pt x="474585" y="14640"/>
                </a:lnTo>
                <a:lnTo>
                  <a:pt x="466039" y="14640"/>
                </a:lnTo>
                <a:lnTo>
                  <a:pt x="463271" y="15231"/>
                </a:lnTo>
                <a:lnTo>
                  <a:pt x="460677" y="16413"/>
                </a:lnTo>
                <a:lnTo>
                  <a:pt x="458083" y="17595"/>
                </a:lnTo>
                <a:lnTo>
                  <a:pt x="455745" y="19062"/>
                </a:lnTo>
                <a:lnTo>
                  <a:pt x="453664" y="20814"/>
                </a:lnTo>
                <a:lnTo>
                  <a:pt x="453664" y="15933"/>
                </a:lnTo>
                <a:lnTo>
                  <a:pt x="445840" y="15933"/>
                </a:lnTo>
                <a:lnTo>
                  <a:pt x="445840" y="79711"/>
                </a:lnTo>
                <a:lnTo>
                  <a:pt x="453664" y="79711"/>
                </a:lnTo>
                <a:lnTo>
                  <a:pt x="453664" y="60190"/>
                </a:lnTo>
                <a:close/>
              </a:path>
              <a:path w="708372" h="79711">
                <a:moveTo>
                  <a:pt x="466192" y="63443"/>
                </a:moveTo>
                <a:lnTo>
                  <a:pt x="468966" y="63443"/>
                </a:lnTo>
                <a:lnTo>
                  <a:pt x="471595" y="62880"/>
                </a:lnTo>
                <a:lnTo>
                  <a:pt x="474078" y="61754"/>
                </a:lnTo>
                <a:lnTo>
                  <a:pt x="476561" y="60628"/>
                </a:lnTo>
                <a:lnTo>
                  <a:pt x="478719" y="59036"/>
                </a:lnTo>
                <a:lnTo>
                  <a:pt x="480550" y="56978"/>
                </a:lnTo>
                <a:lnTo>
                  <a:pt x="482520" y="54809"/>
                </a:lnTo>
                <a:lnTo>
                  <a:pt x="484046" y="52160"/>
                </a:lnTo>
                <a:lnTo>
                  <a:pt x="485128" y="49032"/>
                </a:lnTo>
                <a:lnTo>
                  <a:pt x="486210" y="45903"/>
                </a:lnTo>
                <a:lnTo>
                  <a:pt x="486751" y="42448"/>
                </a:lnTo>
                <a:lnTo>
                  <a:pt x="486751" y="31130"/>
                </a:lnTo>
                <a:lnTo>
                  <a:pt x="485190" y="25242"/>
                </a:lnTo>
                <a:lnTo>
                  <a:pt x="482069" y="21001"/>
                </a:lnTo>
                <a:lnTo>
                  <a:pt x="478948" y="16761"/>
                </a:lnTo>
                <a:lnTo>
                  <a:pt x="478677" y="33258"/>
                </a:lnTo>
                <a:lnTo>
                  <a:pt x="478677" y="44659"/>
                </a:lnTo>
                <a:lnTo>
                  <a:pt x="477456" y="49025"/>
                </a:lnTo>
                <a:lnTo>
                  <a:pt x="475015" y="51972"/>
                </a:lnTo>
                <a:lnTo>
                  <a:pt x="472573" y="54920"/>
                </a:lnTo>
                <a:lnTo>
                  <a:pt x="469174" y="56394"/>
                </a:lnTo>
                <a:lnTo>
                  <a:pt x="462793" y="56394"/>
                </a:lnTo>
                <a:lnTo>
                  <a:pt x="460982" y="56213"/>
                </a:lnTo>
                <a:lnTo>
                  <a:pt x="457792" y="55490"/>
                </a:lnTo>
                <a:lnTo>
                  <a:pt x="455884" y="54809"/>
                </a:lnTo>
                <a:lnTo>
                  <a:pt x="453664" y="53808"/>
                </a:lnTo>
                <a:lnTo>
                  <a:pt x="455690" y="61302"/>
                </a:lnTo>
                <a:lnTo>
                  <a:pt x="457681" y="62122"/>
                </a:lnTo>
                <a:lnTo>
                  <a:pt x="459637" y="62651"/>
                </a:lnTo>
                <a:lnTo>
                  <a:pt x="461593" y="63179"/>
                </a:lnTo>
                <a:lnTo>
                  <a:pt x="463778" y="63443"/>
                </a:lnTo>
                <a:lnTo>
                  <a:pt x="466192" y="63443"/>
                </a:lnTo>
                <a:close/>
              </a:path>
              <a:path w="708372" h="79711">
                <a:moveTo>
                  <a:pt x="503973" y="35288"/>
                </a:moveTo>
                <a:lnTo>
                  <a:pt x="501171" y="36539"/>
                </a:lnTo>
                <a:lnTo>
                  <a:pt x="503307" y="46105"/>
                </a:lnTo>
                <a:lnTo>
                  <a:pt x="504001" y="44249"/>
                </a:lnTo>
                <a:lnTo>
                  <a:pt x="506803" y="34036"/>
                </a:lnTo>
                <a:lnTo>
                  <a:pt x="503973" y="35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945080" y="2560082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945534" y="2591108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338043" y="2560082"/>
            <a:ext cx="8021" cy="0"/>
          </a:xfrm>
          <a:custGeom>
            <a:avLst/>
            <a:gdLst/>
            <a:ahLst/>
            <a:cxnLst/>
            <a:rect l="l" t="t" r="r" b="b"/>
            <a:pathLst>
              <a:path w="8823">
                <a:moveTo>
                  <a:pt x="0" y="0"/>
                </a:moveTo>
                <a:lnTo>
                  <a:pt x="8823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338496" y="2591108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76110" y="2556678"/>
            <a:ext cx="78462" cy="54986"/>
          </a:xfrm>
          <a:custGeom>
            <a:avLst/>
            <a:gdLst/>
            <a:ahLst/>
            <a:cxnLst/>
            <a:rect l="l" t="t" r="r" b="b"/>
            <a:pathLst>
              <a:path w="86308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1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  <a:path w="86308" h="62317">
                <a:moveTo>
                  <a:pt x="65665" y="14348"/>
                </a:moveTo>
                <a:lnTo>
                  <a:pt x="65665" y="55977"/>
                </a:lnTo>
                <a:lnTo>
                  <a:pt x="52763" y="55977"/>
                </a:lnTo>
                <a:lnTo>
                  <a:pt x="52763" y="62317"/>
                </a:lnTo>
                <a:lnTo>
                  <a:pt x="86308" y="62317"/>
                </a:lnTo>
                <a:lnTo>
                  <a:pt x="86308" y="55977"/>
                </a:lnTo>
                <a:lnTo>
                  <a:pt x="73656" y="55977"/>
                </a:lnTo>
                <a:lnTo>
                  <a:pt x="73656" y="0"/>
                </a:lnTo>
                <a:lnTo>
                  <a:pt x="67205" y="0"/>
                </a:lnTo>
                <a:lnTo>
                  <a:pt x="67094" y="1807"/>
                </a:lnTo>
                <a:lnTo>
                  <a:pt x="66671" y="3246"/>
                </a:lnTo>
                <a:lnTo>
                  <a:pt x="65200" y="5387"/>
                </a:lnTo>
                <a:lnTo>
                  <a:pt x="62918" y="6965"/>
                </a:lnTo>
                <a:lnTo>
                  <a:pt x="60380" y="7946"/>
                </a:lnTo>
                <a:lnTo>
                  <a:pt x="58382" y="8238"/>
                </a:lnTo>
                <a:lnTo>
                  <a:pt x="56385" y="8530"/>
                </a:lnTo>
                <a:lnTo>
                  <a:pt x="54512" y="8676"/>
                </a:lnTo>
                <a:lnTo>
                  <a:pt x="52763" y="8676"/>
                </a:lnTo>
                <a:lnTo>
                  <a:pt x="52763" y="14348"/>
                </a:lnTo>
                <a:lnTo>
                  <a:pt x="65665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508682" y="2606419"/>
            <a:ext cx="9043" cy="0"/>
          </a:xfrm>
          <a:custGeom>
            <a:avLst/>
            <a:gdLst/>
            <a:ahLst/>
            <a:cxnLst/>
            <a:rect l="l" t="t" r="r" b="b"/>
            <a:pathLst>
              <a:path w="9947">
                <a:moveTo>
                  <a:pt x="0" y="0"/>
                </a:moveTo>
                <a:lnTo>
                  <a:pt x="9947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533103" y="2555720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3"/>
                </a:lnTo>
                <a:lnTo>
                  <a:pt x="2136" y="61747"/>
                </a:lnTo>
                <a:lnTo>
                  <a:pt x="4869" y="62644"/>
                </a:lnTo>
                <a:lnTo>
                  <a:pt x="8199" y="63464"/>
                </a:lnTo>
                <a:lnTo>
                  <a:pt x="11528" y="64284"/>
                </a:lnTo>
                <a:lnTo>
                  <a:pt x="14913" y="64694"/>
                </a:lnTo>
                <a:lnTo>
                  <a:pt x="21710" y="64694"/>
                </a:lnTo>
                <a:lnTo>
                  <a:pt x="24797" y="64229"/>
                </a:lnTo>
                <a:lnTo>
                  <a:pt x="27613" y="63297"/>
                </a:lnTo>
                <a:lnTo>
                  <a:pt x="30430" y="62365"/>
                </a:lnTo>
                <a:lnTo>
                  <a:pt x="32878" y="60926"/>
                </a:lnTo>
                <a:lnTo>
                  <a:pt x="34959" y="58980"/>
                </a:lnTo>
                <a:lnTo>
                  <a:pt x="36818" y="57228"/>
                </a:lnTo>
                <a:lnTo>
                  <a:pt x="38261" y="55170"/>
                </a:lnTo>
                <a:lnTo>
                  <a:pt x="39287" y="52807"/>
                </a:lnTo>
                <a:lnTo>
                  <a:pt x="40314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7" y="39806"/>
                </a:lnTo>
                <a:lnTo>
                  <a:pt x="39537" y="37999"/>
                </a:lnTo>
                <a:lnTo>
                  <a:pt x="38677" y="36191"/>
                </a:lnTo>
                <a:lnTo>
                  <a:pt x="36249" y="33494"/>
                </a:lnTo>
                <a:lnTo>
                  <a:pt x="33599" y="31554"/>
                </a:lnTo>
                <a:lnTo>
                  <a:pt x="31879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3" y="28197"/>
                </a:lnTo>
                <a:lnTo>
                  <a:pt x="33468" y="26577"/>
                </a:lnTo>
                <a:lnTo>
                  <a:pt x="35895" y="24005"/>
                </a:lnTo>
                <a:lnTo>
                  <a:pt x="38323" y="21432"/>
                </a:lnTo>
                <a:lnTo>
                  <a:pt x="39537" y="18422"/>
                </a:lnTo>
                <a:lnTo>
                  <a:pt x="39537" y="12443"/>
                </a:lnTo>
                <a:lnTo>
                  <a:pt x="39024" y="10233"/>
                </a:lnTo>
                <a:lnTo>
                  <a:pt x="37997" y="8342"/>
                </a:lnTo>
                <a:lnTo>
                  <a:pt x="36971" y="6451"/>
                </a:lnTo>
                <a:lnTo>
                  <a:pt x="35458" y="4838"/>
                </a:lnTo>
                <a:lnTo>
                  <a:pt x="33461" y="3503"/>
                </a:lnTo>
                <a:lnTo>
                  <a:pt x="31602" y="2280"/>
                </a:lnTo>
                <a:lnTo>
                  <a:pt x="29521" y="1390"/>
                </a:lnTo>
                <a:lnTo>
                  <a:pt x="27218" y="834"/>
                </a:lnTo>
                <a:lnTo>
                  <a:pt x="24915" y="278"/>
                </a:lnTo>
                <a:lnTo>
                  <a:pt x="22252" y="0"/>
                </a:lnTo>
                <a:lnTo>
                  <a:pt x="16148" y="0"/>
                </a:lnTo>
                <a:lnTo>
                  <a:pt x="12964" y="410"/>
                </a:lnTo>
                <a:lnTo>
                  <a:pt x="9676" y="1230"/>
                </a:lnTo>
                <a:lnTo>
                  <a:pt x="6388" y="2050"/>
                </a:lnTo>
                <a:lnTo>
                  <a:pt x="3759" y="2947"/>
                </a:lnTo>
                <a:lnTo>
                  <a:pt x="1789" y="3920"/>
                </a:lnTo>
                <a:lnTo>
                  <a:pt x="1789" y="12638"/>
                </a:lnTo>
                <a:lnTo>
                  <a:pt x="2205" y="12638"/>
                </a:lnTo>
                <a:lnTo>
                  <a:pt x="4841" y="10914"/>
                </a:lnTo>
                <a:lnTo>
                  <a:pt x="7643" y="9579"/>
                </a:lnTo>
                <a:lnTo>
                  <a:pt x="10612" y="8634"/>
                </a:lnTo>
                <a:lnTo>
                  <a:pt x="13581" y="7688"/>
                </a:lnTo>
                <a:lnTo>
                  <a:pt x="16384" y="7216"/>
                </a:lnTo>
                <a:lnTo>
                  <a:pt x="20740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8" y="9134"/>
                </a:lnTo>
                <a:lnTo>
                  <a:pt x="29493" y="10782"/>
                </a:lnTo>
                <a:lnTo>
                  <a:pt x="30770" y="13034"/>
                </a:lnTo>
                <a:lnTo>
                  <a:pt x="31089" y="15850"/>
                </a:lnTo>
                <a:lnTo>
                  <a:pt x="31089" y="19243"/>
                </a:lnTo>
                <a:lnTo>
                  <a:pt x="29833" y="21822"/>
                </a:lnTo>
                <a:lnTo>
                  <a:pt x="27322" y="23587"/>
                </a:lnTo>
                <a:lnTo>
                  <a:pt x="24811" y="25353"/>
                </a:lnTo>
                <a:lnTo>
                  <a:pt x="21447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30" y="33320"/>
                </a:lnTo>
                <a:lnTo>
                  <a:pt x="23805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8" y="37394"/>
                </a:lnTo>
                <a:lnTo>
                  <a:pt x="31983" y="40314"/>
                </a:lnTo>
                <a:lnTo>
                  <a:pt x="32337" y="42156"/>
                </a:lnTo>
                <a:lnTo>
                  <a:pt x="32337" y="46633"/>
                </a:lnTo>
                <a:lnTo>
                  <a:pt x="32024" y="48496"/>
                </a:lnTo>
                <a:lnTo>
                  <a:pt x="30776" y="51444"/>
                </a:lnTo>
                <a:lnTo>
                  <a:pt x="28549" y="54016"/>
                </a:lnTo>
                <a:lnTo>
                  <a:pt x="25734" y="56018"/>
                </a:lnTo>
                <a:lnTo>
                  <a:pt x="23763" y="56602"/>
                </a:lnTo>
                <a:lnTo>
                  <a:pt x="21793" y="57186"/>
                </a:lnTo>
                <a:lnTo>
                  <a:pt x="19935" y="57478"/>
                </a:lnTo>
                <a:lnTo>
                  <a:pt x="15218" y="57478"/>
                </a:lnTo>
                <a:lnTo>
                  <a:pt x="12138" y="56964"/>
                </a:lnTo>
                <a:lnTo>
                  <a:pt x="8947" y="55935"/>
                </a:lnTo>
                <a:lnTo>
                  <a:pt x="5757" y="54906"/>
                </a:lnTo>
                <a:lnTo>
                  <a:pt x="2982" y="53613"/>
                </a:lnTo>
                <a:lnTo>
                  <a:pt x="624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581826" y="2556862"/>
            <a:ext cx="36699" cy="55942"/>
          </a:xfrm>
          <a:custGeom>
            <a:avLst/>
            <a:gdLst/>
            <a:ahLst/>
            <a:cxnLst/>
            <a:rect l="l" t="t" r="r" b="b"/>
            <a:pathLst>
              <a:path w="40369" h="63401">
                <a:moveTo>
                  <a:pt x="0" y="50971"/>
                </a:moveTo>
                <a:lnTo>
                  <a:pt x="0" y="59772"/>
                </a:lnTo>
                <a:lnTo>
                  <a:pt x="2163" y="60774"/>
                </a:lnTo>
                <a:lnTo>
                  <a:pt x="4814" y="61629"/>
                </a:lnTo>
                <a:lnTo>
                  <a:pt x="7949" y="62338"/>
                </a:lnTo>
                <a:lnTo>
                  <a:pt x="11084" y="63047"/>
                </a:lnTo>
                <a:lnTo>
                  <a:pt x="14344" y="63401"/>
                </a:lnTo>
                <a:lnTo>
                  <a:pt x="21364" y="63401"/>
                </a:lnTo>
                <a:lnTo>
                  <a:pt x="24561" y="62880"/>
                </a:lnTo>
                <a:lnTo>
                  <a:pt x="27322" y="61837"/>
                </a:lnTo>
                <a:lnTo>
                  <a:pt x="30082" y="60794"/>
                </a:lnTo>
                <a:lnTo>
                  <a:pt x="32462" y="59300"/>
                </a:lnTo>
                <a:lnTo>
                  <a:pt x="34460" y="57353"/>
                </a:lnTo>
                <a:lnTo>
                  <a:pt x="36290" y="55546"/>
                </a:lnTo>
                <a:lnTo>
                  <a:pt x="37733" y="53321"/>
                </a:lnTo>
                <a:lnTo>
                  <a:pt x="38788" y="50679"/>
                </a:lnTo>
                <a:lnTo>
                  <a:pt x="39842" y="48038"/>
                </a:lnTo>
                <a:lnTo>
                  <a:pt x="40369" y="45271"/>
                </a:lnTo>
                <a:lnTo>
                  <a:pt x="40369" y="38736"/>
                </a:lnTo>
                <a:lnTo>
                  <a:pt x="39758" y="35705"/>
                </a:lnTo>
                <a:lnTo>
                  <a:pt x="38537" y="33286"/>
                </a:lnTo>
                <a:lnTo>
                  <a:pt x="37317" y="30866"/>
                </a:lnTo>
                <a:lnTo>
                  <a:pt x="35597" y="28892"/>
                </a:lnTo>
                <a:lnTo>
                  <a:pt x="33377" y="27362"/>
                </a:lnTo>
                <a:lnTo>
                  <a:pt x="31269" y="25916"/>
                </a:lnTo>
                <a:lnTo>
                  <a:pt x="28952" y="24908"/>
                </a:lnTo>
                <a:lnTo>
                  <a:pt x="26427" y="24338"/>
                </a:lnTo>
                <a:lnTo>
                  <a:pt x="23902" y="23768"/>
                </a:lnTo>
                <a:lnTo>
                  <a:pt x="20961" y="23483"/>
                </a:lnTo>
                <a:lnTo>
                  <a:pt x="15607" y="23511"/>
                </a:lnTo>
                <a:lnTo>
                  <a:pt x="13109" y="23622"/>
                </a:lnTo>
                <a:lnTo>
                  <a:pt x="10696" y="23817"/>
                </a:lnTo>
                <a:lnTo>
                  <a:pt x="10696" y="7299"/>
                </a:lnTo>
                <a:lnTo>
                  <a:pt x="39953" y="7299"/>
                </a:lnTo>
                <a:lnTo>
                  <a:pt x="39953" y="0"/>
                </a:lnTo>
                <a:lnTo>
                  <a:pt x="2663" y="0"/>
                </a:lnTo>
                <a:lnTo>
                  <a:pt x="2663" y="31992"/>
                </a:lnTo>
                <a:lnTo>
                  <a:pt x="4300" y="31659"/>
                </a:lnTo>
                <a:lnTo>
                  <a:pt x="6249" y="31325"/>
                </a:lnTo>
                <a:lnTo>
                  <a:pt x="8511" y="30991"/>
                </a:lnTo>
                <a:lnTo>
                  <a:pt x="10772" y="30658"/>
                </a:lnTo>
                <a:lnTo>
                  <a:pt x="13123" y="30491"/>
                </a:lnTo>
                <a:lnTo>
                  <a:pt x="18117" y="30491"/>
                </a:lnTo>
                <a:lnTo>
                  <a:pt x="20427" y="30706"/>
                </a:lnTo>
                <a:lnTo>
                  <a:pt x="22494" y="31137"/>
                </a:lnTo>
                <a:lnTo>
                  <a:pt x="24561" y="31568"/>
                </a:lnTo>
                <a:lnTo>
                  <a:pt x="26316" y="32312"/>
                </a:lnTo>
                <a:lnTo>
                  <a:pt x="27759" y="33369"/>
                </a:lnTo>
                <a:lnTo>
                  <a:pt x="30082" y="35441"/>
                </a:lnTo>
                <a:lnTo>
                  <a:pt x="31553" y="38388"/>
                </a:lnTo>
                <a:lnTo>
                  <a:pt x="31920" y="40196"/>
                </a:lnTo>
                <a:lnTo>
                  <a:pt x="31920" y="44534"/>
                </a:lnTo>
                <a:lnTo>
                  <a:pt x="31608" y="46466"/>
                </a:lnTo>
                <a:lnTo>
                  <a:pt x="30984" y="48135"/>
                </a:lnTo>
                <a:lnTo>
                  <a:pt x="30360" y="49803"/>
                </a:lnTo>
                <a:lnTo>
                  <a:pt x="29437" y="51235"/>
                </a:lnTo>
                <a:lnTo>
                  <a:pt x="26774" y="53822"/>
                </a:lnTo>
                <a:lnTo>
                  <a:pt x="25130" y="54795"/>
                </a:lnTo>
                <a:lnTo>
                  <a:pt x="23285" y="55351"/>
                </a:lnTo>
                <a:lnTo>
                  <a:pt x="21440" y="55907"/>
                </a:lnTo>
                <a:lnTo>
                  <a:pt x="19532" y="56185"/>
                </a:lnTo>
                <a:lnTo>
                  <a:pt x="14621" y="56185"/>
                </a:lnTo>
                <a:lnTo>
                  <a:pt x="11625" y="55678"/>
                </a:lnTo>
                <a:lnTo>
                  <a:pt x="8572" y="54663"/>
                </a:lnTo>
                <a:lnTo>
                  <a:pt x="5521" y="53648"/>
                </a:lnTo>
                <a:lnTo>
                  <a:pt x="2857" y="52417"/>
                </a:lnTo>
                <a:lnTo>
                  <a:pt x="582" y="50971"/>
                </a:lnTo>
                <a:lnTo>
                  <a:pt x="0" y="5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461661" y="2556678"/>
            <a:ext cx="30495" cy="54986"/>
          </a:xfrm>
          <a:custGeom>
            <a:avLst/>
            <a:gdLst/>
            <a:ahLst/>
            <a:cxnLst/>
            <a:rect l="l" t="t" r="r" b="b"/>
            <a:pathLst>
              <a:path w="33544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0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859421" y="2555720"/>
            <a:ext cx="291202" cy="57083"/>
          </a:xfrm>
          <a:custGeom>
            <a:avLst/>
            <a:gdLst/>
            <a:ahLst/>
            <a:cxnLst/>
            <a:rect l="l" t="t" r="r" b="b"/>
            <a:pathLst>
              <a:path w="320322" h="64694">
                <a:moveTo>
                  <a:pt x="8615" y="56269"/>
                </a:moveTo>
                <a:lnTo>
                  <a:pt x="11362" y="53933"/>
                </a:lnTo>
                <a:lnTo>
                  <a:pt x="14316" y="51395"/>
                </a:lnTo>
                <a:lnTo>
                  <a:pt x="17480" y="48656"/>
                </a:lnTo>
                <a:lnTo>
                  <a:pt x="20642" y="45917"/>
                </a:lnTo>
                <a:lnTo>
                  <a:pt x="23708" y="43088"/>
                </a:lnTo>
                <a:lnTo>
                  <a:pt x="26676" y="40168"/>
                </a:lnTo>
                <a:lnTo>
                  <a:pt x="28758" y="38138"/>
                </a:lnTo>
                <a:lnTo>
                  <a:pt x="30527" y="36289"/>
                </a:lnTo>
                <a:lnTo>
                  <a:pt x="31983" y="34620"/>
                </a:lnTo>
                <a:lnTo>
                  <a:pt x="33440" y="32952"/>
                </a:lnTo>
                <a:lnTo>
                  <a:pt x="34709" y="31255"/>
                </a:lnTo>
                <a:lnTo>
                  <a:pt x="35791" y="29531"/>
                </a:lnTo>
                <a:lnTo>
                  <a:pt x="36957" y="27696"/>
                </a:lnTo>
                <a:lnTo>
                  <a:pt x="37838" y="25756"/>
                </a:lnTo>
                <a:lnTo>
                  <a:pt x="38435" y="23713"/>
                </a:lnTo>
                <a:lnTo>
                  <a:pt x="39031" y="21669"/>
                </a:lnTo>
                <a:lnTo>
                  <a:pt x="39329" y="19465"/>
                </a:lnTo>
                <a:lnTo>
                  <a:pt x="39329" y="11846"/>
                </a:lnTo>
                <a:lnTo>
                  <a:pt x="37525" y="7681"/>
                </a:lnTo>
                <a:lnTo>
                  <a:pt x="33919" y="4609"/>
                </a:lnTo>
                <a:lnTo>
                  <a:pt x="30311" y="1536"/>
                </a:lnTo>
                <a:lnTo>
                  <a:pt x="25332" y="0"/>
                </a:lnTo>
                <a:lnTo>
                  <a:pt x="15898" y="0"/>
                </a:lnTo>
                <a:lnTo>
                  <a:pt x="12714" y="403"/>
                </a:lnTo>
                <a:lnTo>
                  <a:pt x="9427" y="1209"/>
                </a:lnTo>
                <a:lnTo>
                  <a:pt x="6138" y="2016"/>
                </a:lnTo>
                <a:lnTo>
                  <a:pt x="3509" y="2905"/>
                </a:lnTo>
                <a:lnTo>
                  <a:pt x="1540" y="3879"/>
                </a:lnTo>
                <a:lnTo>
                  <a:pt x="1540" y="12638"/>
                </a:lnTo>
                <a:lnTo>
                  <a:pt x="1956" y="12638"/>
                </a:lnTo>
                <a:lnTo>
                  <a:pt x="4758" y="10803"/>
                </a:lnTo>
                <a:lnTo>
                  <a:pt x="7630" y="9440"/>
                </a:lnTo>
                <a:lnTo>
                  <a:pt x="10571" y="8550"/>
                </a:lnTo>
                <a:lnTo>
                  <a:pt x="13512" y="7661"/>
                </a:lnTo>
                <a:lnTo>
                  <a:pt x="16244" y="7216"/>
                </a:lnTo>
                <a:lnTo>
                  <a:pt x="22571" y="7216"/>
                </a:lnTo>
                <a:lnTo>
                  <a:pt x="25533" y="8126"/>
                </a:lnTo>
                <a:lnTo>
                  <a:pt x="27655" y="9948"/>
                </a:lnTo>
                <a:lnTo>
                  <a:pt x="29777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4" y="27383"/>
                </a:lnTo>
                <a:lnTo>
                  <a:pt x="25914" y="30428"/>
                </a:lnTo>
                <a:lnTo>
                  <a:pt x="22266" y="34537"/>
                </a:lnTo>
                <a:lnTo>
                  <a:pt x="16938" y="39709"/>
                </a:lnTo>
                <a:lnTo>
                  <a:pt x="14414" y="42184"/>
                </a:lnTo>
                <a:lnTo>
                  <a:pt x="11687" y="44673"/>
                </a:lnTo>
                <a:lnTo>
                  <a:pt x="8760" y="47175"/>
                </a:lnTo>
                <a:lnTo>
                  <a:pt x="5833" y="49678"/>
                </a:lnTo>
                <a:lnTo>
                  <a:pt x="2913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1" y="63401"/>
                </a:lnTo>
                <a:lnTo>
                  <a:pt x="41951" y="56269"/>
                </a:lnTo>
                <a:lnTo>
                  <a:pt x="8615" y="56269"/>
                </a:lnTo>
                <a:close/>
              </a:path>
              <a:path w="320322" h="64694">
                <a:moveTo>
                  <a:pt x="87765" y="8592"/>
                </a:moveTo>
                <a:lnTo>
                  <a:pt x="57925" y="63401"/>
                </a:lnTo>
                <a:lnTo>
                  <a:pt x="66831" y="63401"/>
                </a:lnTo>
                <a:lnTo>
                  <a:pt x="94881" y="10594"/>
                </a:lnTo>
                <a:lnTo>
                  <a:pt x="94881" y="1293"/>
                </a:lnTo>
                <a:lnTo>
                  <a:pt x="52473" y="1293"/>
                </a:lnTo>
                <a:lnTo>
                  <a:pt x="52473" y="8592"/>
                </a:lnTo>
                <a:lnTo>
                  <a:pt x="87765" y="8592"/>
                </a:lnTo>
                <a:close/>
              </a:path>
              <a:path w="320322" h="64694">
                <a:moveTo>
                  <a:pt x="109357" y="51514"/>
                </a:moveTo>
                <a:lnTo>
                  <a:pt x="109357" y="63401"/>
                </a:lnTo>
                <a:lnTo>
                  <a:pt x="119303" y="63401"/>
                </a:lnTo>
                <a:lnTo>
                  <a:pt x="119303" y="51514"/>
                </a:lnTo>
                <a:lnTo>
                  <a:pt x="109357" y="51514"/>
                </a:lnTo>
                <a:close/>
              </a:path>
              <a:path w="320322" h="64694">
                <a:moveTo>
                  <a:pt x="134588" y="28252"/>
                </a:moveTo>
                <a:lnTo>
                  <a:pt x="135822" y="30866"/>
                </a:lnTo>
                <a:lnTo>
                  <a:pt x="137058" y="33480"/>
                </a:lnTo>
                <a:lnTo>
                  <a:pt x="138896" y="35635"/>
                </a:lnTo>
                <a:lnTo>
                  <a:pt x="141337" y="37332"/>
                </a:lnTo>
                <a:lnTo>
                  <a:pt x="142419" y="23789"/>
                </a:lnTo>
                <a:lnTo>
                  <a:pt x="142419" y="16615"/>
                </a:lnTo>
                <a:lnTo>
                  <a:pt x="143578" y="13097"/>
                </a:lnTo>
                <a:lnTo>
                  <a:pt x="145895" y="10594"/>
                </a:lnTo>
                <a:lnTo>
                  <a:pt x="148212" y="8092"/>
                </a:lnTo>
                <a:lnTo>
                  <a:pt x="151367" y="6840"/>
                </a:lnTo>
                <a:lnTo>
                  <a:pt x="157111" y="6840"/>
                </a:lnTo>
                <a:lnTo>
                  <a:pt x="160232" y="7654"/>
                </a:lnTo>
                <a:lnTo>
                  <a:pt x="163131" y="9093"/>
                </a:lnTo>
                <a:lnTo>
                  <a:pt x="165989" y="11790"/>
                </a:lnTo>
                <a:lnTo>
                  <a:pt x="167210" y="13820"/>
                </a:lnTo>
                <a:lnTo>
                  <a:pt x="168098" y="16434"/>
                </a:lnTo>
                <a:lnTo>
                  <a:pt x="168986" y="19048"/>
                </a:lnTo>
                <a:lnTo>
                  <a:pt x="169429" y="22510"/>
                </a:lnTo>
                <a:lnTo>
                  <a:pt x="170387" y="54684"/>
                </a:lnTo>
                <a:lnTo>
                  <a:pt x="172884" y="51569"/>
                </a:lnTo>
                <a:lnTo>
                  <a:pt x="174750" y="47801"/>
                </a:lnTo>
                <a:lnTo>
                  <a:pt x="175985" y="43380"/>
                </a:lnTo>
                <a:lnTo>
                  <a:pt x="177219" y="38958"/>
                </a:lnTo>
                <a:lnTo>
                  <a:pt x="177836" y="34036"/>
                </a:lnTo>
                <a:lnTo>
                  <a:pt x="177836" y="22858"/>
                </a:lnTo>
                <a:lnTo>
                  <a:pt x="177198" y="18165"/>
                </a:lnTo>
                <a:lnTo>
                  <a:pt x="175922" y="14536"/>
                </a:lnTo>
                <a:lnTo>
                  <a:pt x="174646" y="10907"/>
                </a:lnTo>
                <a:lnTo>
                  <a:pt x="172829" y="7939"/>
                </a:lnTo>
                <a:lnTo>
                  <a:pt x="170470" y="5631"/>
                </a:lnTo>
                <a:lnTo>
                  <a:pt x="168556" y="3767"/>
                </a:lnTo>
                <a:lnTo>
                  <a:pt x="166322" y="2370"/>
                </a:lnTo>
                <a:lnTo>
                  <a:pt x="163770" y="1439"/>
                </a:lnTo>
                <a:lnTo>
                  <a:pt x="161217" y="507"/>
                </a:lnTo>
                <a:lnTo>
                  <a:pt x="158443" y="41"/>
                </a:lnTo>
                <a:lnTo>
                  <a:pt x="149453" y="41"/>
                </a:lnTo>
                <a:lnTo>
                  <a:pt x="144375" y="2029"/>
                </a:lnTo>
                <a:lnTo>
                  <a:pt x="140213" y="6006"/>
                </a:lnTo>
                <a:lnTo>
                  <a:pt x="136052" y="9983"/>
                </a:lnTo>
                <a:lnTo>
                  <a:pt x="133971" y="15141"/>
                </a:lnTo>
                <a:lnTo>
                  <a:pt x="133971" y="25124"/>
                </a:lnTo>
                <a:lnTo>
                  <a:pt x="134588" y="28252"/>
                </a:lnTo>
                <a:close/>
              </a:path>
              <a:path w="320322" h="64694">
                <a:moveTo>
                  <a:pt x="140006" y="55685"/>
                </a:moveTo>
                <a:lnTo>
                  <a:pt x="140006" y="63652"/>
                </a:lnTo>
                <a:lnTo>
                  <a:pt x="142142" y="64229"/>
                </a:lnTo>
                <a:lnTo>
                  <a:pt x="144695" y="64535"/>
                </a:lnTo>
                <a:lnTo>
                  <a:pt x="152630" y="64611"/>
                </a:lnTo>
                <a:lnTo>
                  <a:pt x="157097" y="63749"/>
                </a:lnTo>
                <a:lnTo>
                  <a:pt x="160898" y="62025"/>
                </a:lnTo>
                <a:lnTo>
                  <a:pt x="164699" y="60301"/>
                </a:lnTo>
                <a:lnTo>
                  <a:pt x="167862" y="57854"/>
                </a:lnTo>
                <a:lnTo>
                  <a:pt x="170387" y="54684"/>
                </a:lnTo>
                <a:lnTo>
                  <a:pt x="169429" y="22510"/>
                </a:lnTo>
                <a:lnTo>
                  <a:pt x="169368" y="29010"/>
                </a:lnTo>
                <a:lnTo>
                  <a:pt x="169263" y="30741"/>
                </a:lnTo>
                <a:lnTo>
                  <a:pt x="167321" y="31853"/>
                </a:lnTo>
                <a:lnTo>
                  <a:pt x="165240" y="32701"/>
                </a:lnTo>
                <a:lnTo>
                  <a:pt x="163020" y="33285"/>
                </a:lnTo>
                <a:lnTo>
                  <a:pt x="160801" y="33869"/>
                </a:lnTo>
                <a:lnTo>
                  <a:pt x="158609" y="34161"/>
                </a:lnTo>
                <a:lnTo>
                  <a:pt x="154614" y="34161"/>
                </a:lnTo>
                <a:lnTo>
                  <a:pt x="152949" y="34015"/>
                </a:lnTo>
                <a:lnTo>
                  <a:pt x="149952" y="33431"/>
                </a:lnTo>
                <a:lnTo>
                  <a:pt x="147331" y="31992"/>
                </a:lnTo>
                <a:lnTo>
                  <a:pt x="145555" y="30741"/>
                </a:lnTo>
                <a:lnTo>
                  <a:pt x="144292" y="29281"/>
                </a:lnTo>
                <a:lnTo>
                  <a:pt x="143543" y="27613"/>
                </a:lnTo>
                <a:lnTo>
                  <a:pt x="142794" y="25944"/>
                </a:lnTo>
                <a:lnTo>
                  <a:pt x="142419" y="23789"/>
                </a:lnTo>
                <a:lnTo>
                  <a:pt x="141337" y="37332"/>
                </a:lnTo>
                <a:lnTo>
                  <a:pt x="143419" y="38778"/>
                </a:lnTo>
                <a:lnTo>
                  <a:pt x="145492" y="39751"/>
                </a:lnTo>
                <a:lnTo>
                  <a:pt x="147559" y="40251"/>
                </a:lnTo>
                <a:lnTo>
                  <a:pt x="149627" y="40752"/>
                </a:lnTo>
                <a:lnTo>
                  <a:pt x="151936" y="41002"/>
                </a:lnTo>
                <a:lnTo>
                  <a:pt x="157180" y="41002"/>
                </a:lnTo>
                <a:lnTo>
                  <a:pt x="159663" y="40668"/>
                </a:lnTo>
                <a:lnTo>
                  <a:pt x="161938" y="40001"/>
                </a:lnTo>
                <a:lnTo>
                  <a:pt x="164213" y="39334"/>
                </a:lnTo>
                <a:lnTo>
                  <a:pt x="166641" y="38221"/>
                </a:lnTo>
                <a:lnTo>
                  <a:pt x="169222" y="36664"/>
                </a:lnTo>
                <a:lnTo>
                  <a:pt x="168667" y="43143"/>
                </a:lnTo>
                <a:lnTo>
                  <a:pt x="166648" y="48225"/>
                </a:lnTo>
                <a:lnTo>
                  <a:pt x="163165" y="51910"/>
                </a:lnTo>
                <a:lnTo>
                  <a:pt x="159684" y="55594"/>
                </a:lnTo>
                <a:lnTo>
                  <a:pt x="154877" y="57437"/>
                </a:lnTo>
                <a:lnTo>
                  <a:pt x="146942" y="57437"/>
                </a:lnTo>
                <a:lnTo>
                  <a:pt x="145305" y="57249"/>
                </a:lnTo>
                <a:lnTo>
                  <a:pt x="142364" y="56498"/>
                </a:lnTo>
                <a:lnTo>
                  <a:pt x="140006" y="55685"/>
                </a:lnTo>
                <a:close/>
              </a:path>
              <a:path w="320322" h="64694">
                <a:moveTo>
                  <a:pt x="196349" y="28072"/>
                </a:moveTo>
                <a:lnTo>
                  <a:pt x="196931" y="21703"/>
                </a:lnTo>
                <a:lnTo>
                  <a:pt x="198998" y="16649"/>
                </a:lnTo>
                <a:lnTo>
                  <a:pt x="202550" y="12909"/>
                </a:lnTo>
                <a:lnTo>
                  <a:pt x="206102" y="9169"/>
                </a:lnTo>
                <a:lnTo>
                  <a:pt x="210860" y="7299"/>
                </a:lnTo>
                <a:lnTo>
                  <a:pt x="216825" y="7299"/>
                </a:lnTo>
                <a:lnTo>
                  <a:pt x="220064" y="7487"/>
                </a:lnTo>
                <a:lnTo>
                  <a:pt x="223199" y="8238"/>
                </a:lnTo>
                <a:lnTo>
                  <a:pt x="225565" y="9051"/>
                </a:lnTo>
                <a:lnTo>
                  <a:pt x="225565" y="1084"/>
                </a:lnTo>
                <a:lnTo>
                  <a:pt x="223303" y="472"/>
                </a:lnTo>
                <a:lnTo>
                  <a:pt x="221084" y="194"/>
                </a:lnTo>
                <a:lnTo>
                  <a:pt x="212941" y="125"/>
                </a:lnTo>
                <a:lnTo>
                  <a:pt x="208446" y="1008"/>
                </a:lnTo>
                <a:lnTo>
                  <a:pt x="204589" y="2773"/>
                </a:lnTo>
                <a:lnTo>
                  <a:pt x="200733" y="4539"/>
                </a:lnTo>
                <a:lnTo>
                  <a:pt x="197583" y="6993"/>
                </a:lnTo>
                <a:lnTo>
                  <a:pt x="195142" y="10135"/>
                </a:lnTo>
                <a:lnTo>
                  <a:pt x="192561" y="13445"/>
                </a:lnTo>
                <a:lnTo>
                  <a:pt x="190682" y="17226"/>
                </a:lnTo>
                <a:lnTo>
                  <a:pt x="189503" y="21481"/>
                </a:lnTo>
                <a:lnTo>
                  <a:pt x="188323" y="25736"/>
                </a:lnTo>
                <a:lnTo>
                  <a:pt x="187734" y="30616"/>
                </a:lnTo>
                <a:lnTo>
                  <a:pt x="187734" y="41489"/>
                </a:lnTo>
                <a:lnTo>
                  <a:pt x="188379" y="46077"/>
                </a:lnTo>
                <a:lnTo>
                  <a:pt x="189669" y="49887"/>
                </a:lnTo>
                <a:lnTo>
                  <a:pt x="190960" y="53696"/>
                </a:lnTo>
                <a:lnTo>
                  <a:pt x="192797" y="56755"/>
                </a:lnTo>
                <a:lnTo>
                  <a:pt x="195183" y="59063"/>
                </a:lnTo>
                <a:lnTo>
                  <a:pt x="197098" y="60926"/>
                </a:lnTo>
                <a:lnTo>
                  <a:pt x="196141" y="42309"/>
                </a:lnTo>
                <a:lnTo>
                  <a:pt x="196182" y="35767"/>
                </a:lnTo>
                <a:lnTo>
                  <a:pt x="196307" y="33995"/>
                </a:lnTo>
                <a:lnTo>
                  <a:pt x="198444" y="32827"/>
                </a:lnTo>
                <a:lnTo>
                  <a:pt x="200524" y="31965"/>
                </a:lnTo>
                <a:lnTo>
                  <a:pt x="202550" y="31408"/>
                </a:lnTo>
                <a:lnTo>
                  <a:pt x="204576" y="30852"/>
                </a:lnTo>
                <a:lnTo>
                  <a:pt x="206767" y="30574"/>
                </a:lnTo>
                <a:lnTo>
                  <a:pt x="210818" y="30574"/>
                </a:lnTo>
                <a:lnTo>
                  <a:pt x="212441" y="30713"/>
                </a:lnTo>
                <a:lnTo>
                  <a:pt x="215549" y="31269"/>
                </a:lnTo>
                <a:lnTo>
                  <a:pt x="218239" y="32743"/>
                </a:lnTo>
                <a:lnTo>
                  <a:pt x="218053" y="24463"/>
                </a:lnTo>
                <a:lnTo>
                  <a:pt x="216041" y="23977"/>
                </a:lnTo>
                <a:lnTo>
                  <a:pt x="213717" y="23733"/>
                </a:lnTo>
                <a:lnTo>
                  <a:pt x="208113" y="23733"/>
                </a:lnTo>
                <a:lnTo>
                  <a:pt x="205498" y="24102"/>
                </a:lnTo>
                <a:lnTo>
                  <a:pt x="203236" y="24839"/>
                </a:lnTo>
                <a:lnTo>
                  <a:pt x="200975" y="25576"/>
                </a:lnTo>
                <a:lnTo>
                  <a:pt x="198679" y="26653"/>
                </a:lnTo>
                <a:lnTo>
                  <a:pt x="196349" y="28072"/>
                </a:lnTo>
                <a:close/>
              </a:path>
              <a:path w="320322" h="64694">
                <a:moveTo>
                  <a:pt x="197493" y="48323"/>
                </a:moveTo>
                <a:lnTo>
                  <a:pt x="196592" y="45778"/>
                </a:lnTo>
                <a:lnTo>
                  <a:pt x="196141" y="42309"/>
                </a:lnTo>
                <a:lnTo>
                  <a:pt x="197098" y="60926"/>
                </a:lnTo>
                <a:lnTo>
                  <a:pt x="199303" y="62331"/>
                </a:lnTo>
                <a:lnTo>
                  <a:pt x="201801" y="63276"/>
                </a:lnTo>
                <a:lnTo>
                  <a:pt x="204298" y="64222"/>
                </a:lnTo>
                <a:lnTo>
                  <a:pt x="207073" y="64694"/>
                </a:lnTo>
                <a:lnTo>
                  <a:pt x="216145" y="64694"/>
                </a:lnTo>
                <a:lnTo>
                  <a:pt x="221229" y="62699"/>
                </a:lnTo>
                <a:lnTo>
                  <a:pt x="225377" y="58709"/>
                </a:lnTo>
                <a:lnTo>
                  <a:pt x="229525" y="54718"/>
                </a:lnTo>
                <a:lnTo>
                  <a:pt x="231600" y="49567"/>
                </a:lnTo>
                <a:lnTo>
                  <a:pt x="231600" y="39556"/>
                </a:lnTo>
                <a:lnTo>
                  <a:pt x="230982" y="36414"/>
                </a:lnTo>
                <a:lnTo>
                  <a:pt x="229748" y="33828"/>
                </a:lnTo>
                <a:lnTo>
                  <a:pt x="228513" y="31242"/>
                </a:lnTo>
                <a:lnTo>
                  <a:pt x="226675" y="29100"/>
                </a:lnTo>
                <a:lnTo>
                  <a:pt x="224233" y="27404"/>
                </a:lnTo>
                <a:lnTo>
                  <a:pt x="222124" y="25930"/>
                </a:lnTo>
                <a:lnTo>
                  <a:pt x="220064" y="24950"/>
                </a:lnTo>
                <a:lnTo>
                  <a:pt x="218053" y="24463"/>
                </a:lnTo>
                <a:lnTo>
                  <a:pt x="218239" y="32743"/>
                </a:lnTo>
                <a:lnTo>
                  <a:pt x="219988" y="33995"/>
                </a:lnTo>
                <a:lnTo>
                  <a:pt x="221244" y="35468"/>
                </a:lnTo>
                <a:lnTo>
                  <a:pt x="222006" y="37165"/>
                </a:lnTo>
                <a:lnTo>
                  <a:pt x="222770" y="38861"/>
                </a:lnTo>
                <a:lnTo>
                  <a:pt x="223151" y="41002"/>
                </a:lnTo>
                <a:lnTo>
                  <a:pt x="223151" y="48204"/>
                </a:lnTo>
                <a:lnTo>
                  <a:pt x="222000" y="51743"/>
                </a:lnTo>
                <a:lnTo>
                  <a:pt x="219697" y="54204"/>
                </a:lnTo>
                <a:lnTo>
                  <a:pt x="217393" y="56665"/>
                </a:lnTo>
                <a:lnTo>
                  <a:pt x="214231" y="57895"/>
                </a:lnTo>
                <a:lnTo>
                  <a:pt x="208459" y="57895"/>
                </a:lnTo>
                <a:lnTo>
                  <a:pt x="205359" y="57040"/>
                </a:lnTo>
                <a:lnTo>
                  <a:pt x="202494" y="55573"/>
                </a:lnTo>
                <a:lnTo>
                  <a:pt x="199637" y="52876"/>
                </a:lnTo>
                <a:lnTo>
                  <a:pt x="198395" y="50867"/>
                </a:lnTo>
                <a:lnTo>
                  <a:pt x="197493" y="48323"/>
                </a:lnTo>
                <a:close/>
              </a:path>
              <a:path w="320322" h="64694">
                <a:moveTo>
                  <a:pt x="293478" y="1293"/>
                </a:moveTo>
                <a:lnTo>
                  <a:pt x="261016" y="63401"/>
                </a:lnTo>
                <a:lnTo>
                  <a:pt x="267883" y="63401"/>
                </a:lnTo>
                <a:lnTo>
                  <a:pt x="300345" y="1293"/>
                </a:lnTo>
                <a:lnTo>
                  <a:pt x="293478" y="1293"/>
                </a:lnTo>
                <a:close/>
              </a:path>
              <a:path w="320322" h="64694">
                <a:moveTo>
                  <a:pt x="240997" y="18561"/>
                </a:moveTo>
                <a:lnTo>
                  <a:pt x="240997" y="24762"/>
                </a:lnTo>
                <a:lnTo>
                  <a:pt x="242288" y="29378"/>
                </a:lnTo>
                <a:lnTo>
                  <a:pt x="244868" y="32410"/>
                </a:lnTo>
                <a:lnTo>
                  <a:pt x="247448" y="35441"/>
                </a:lnTo>
                <a:lnTo>
                  <a:pt x="251263" y="36956"/>
                </a:lnTo>
                <a:lnTo>
                  <a:pt x="249016" y="26716"/>
                </a:lnTo>
                <a:lnTo>
                  <a:pt x="248405" y="23372"/>
                </a:lnTo>
                <a:lnTo>
                  <a:pt x="247586" y="1640"/>
                </a:lnTo>
                <a:lnTo>
                  <a:pt x="244951" y="4671"/>
                </a:lnTo>
                <a:lnTo>
                  <a:pt x="242315" y="7702"/>
                </a:lnTo>
                <a:lnTo>
                  <a:pt x="240997" y="12332"/>
                </a:lnTo>
                <a:lnTo>
                  <a:pt x="240997" y="18561"/>
                </a:lnTo>
                <a:close/>
              </a:path>
              <a:path w="320322" h="64694">
                <a:moveTo>
                  <a:pt x="297140" y="46216"/>
                </a:moveTo>
                <a:lnTo>
                  <a:pt x="297140" y="41405"/>
                </a:lnTo>
                <a:lnTo>
                  <a:pt x="297750" y="38055"/>
                </a:lnTo>
                <a:lnTo>
                  <a:pt x="296287" y="29295"/>
                </a:lnTo>
                <a:lnTo>
                  <a:pt x="293665" y="32326"/>
                </a:lnTo>
                <a:lnTo>
                  <a:pt x="291043" y="35357"/>
                </a:lnTo>
                <a:lnTo>
                  <a:pt x="289733" y="39987"/>
                </a:lnTo>
                <a:lnTo>
                  <a:pt x="289733" y="52362"/>
                </a:lnTo>
                <a:lnTo>
                  <a:pt x="291022" y="56964"/>
                </a:lnTo>
                <a:lnTo>
                  <a:pt x="293603" y="60023"/>
                </a:lnTo>
                <a:lnTo>
                  <a:pt x="296183" y="63082"/>
                </a:lnTo>
                <a:lnTo>
                  <a:pt x="299984" y="64611"/>
                </a:lnTo>
                <a:lnTo>
                  <a:pt x="297750" y="54371"/>
                </a:lnTo>
                <a:lnTo>
                  <a:pt x="297140" y="51027"/>
                </a:lnTo>
                <a:lnTo>
                  <a:pt x="297140" y="46216"/>
                </a:lnTo>
                <a:close/>
              </a:path>
              <a:path w="320322" h="64694">
                <a:moveTo>
                  <a:pt x="309945" y="64611"/>
                </a:moveTo>
                <a:lnTo>
                  <a:pt x="313732" y="63095"/>
                </a:lnTo>
                <a:lnTo>
                  <a:pt x="316368" y="60064"/>
                </a:lnTo>
                <a:lnTo>
                  <a:pt x="319004" y="57033"/>
                </a:lnTo>
                <a:lnTo>
                  <a:pt x="320322" y="52403"/>
                </a:lnTo>
                <a:lnTo>
                  <a:pt x="320322" y="39973"/>
                </a:lnTo>
                <a:lnTo>
                  <a:pt x="319032" y="35357"/>
                </a:lnTo>
                <a:lnTo>
                  <a:pt x="316451" y="32326"/>
                </a:lnTo>
                <a:lnTo>
                  <a:pt x="313871" y="29295"/>
                </a:lnTo>
                <a:lnTo>
                  <a:pt x="310056" y="27780"/>
                </a:lnTo>
                <a:lnTo>
                  <a:pt x="300067" y="27780"/>
                </a:lnTo>
                <a:lnTo>
                  <a:pt x="296287" y="29295"/>
                </a:lnTo>
                <a:lnTo>
                  <a:pt x="297750" y="38055"/>
                </a:lnTo>
                <a:lnTo>
                  <a:pt x="298972" y="36164"/>
                </a:lnTo>
                <a:lnTo>
                  <a:pt x="300192" y="34273"/>
                </a:lnTo>
                <a:lnTo>
                  <a:pt x="302217" y="33327"/>
                </a:lnTo>
                <a:lnTo>
                  <a:pt x="307823" y="33327"/>
                </a:lnTo>
                <a:lnTo>
                  <a:pt x="309827" y="34273"/>
                </a:lnTo>
                <a:lnTo>
                  <a:pt x="311062" y="36164"/>
                </a:lnTo>
                <a:lnTo>
                  <a:pt x="312297" y="38055"/>
                </a:lnTo>
                <a:lnTo>
                  <a:pt x="312914" y="41391"/>
                </a:lnTo>
                <a:lnTo>
                  <a:pt x="312914" y="51013"/>
                </a:lnTo>
                <a:lnTo>
                  <a:pt x="312297" y="54371"/>
                </a:lnTo>
                <a:lnTo>
                  <a:pt x="311062" y="56248"/>
                </a:lnTo>
                <a:lnTo>
                  <a:pt x="309827" y="58125"/>
                </a:lnTo>
                <a:lnTo>
                  <a:pt x="307823" y="59063"/>
                </a:lnTo>
                <a:lnTo>
                  <a:pt x="302217" y="59063"/>
                </a:lnTo>
                <a:lnTo>
                  <a:pt x="300192" y="58125"/>
                </a:lnTo>
                <a:lnTo>
                  <a:pt x="298972" y="56248"/>
                </a:lnTo>
                <a:lnTo>
                  <a:pt x="297750" y="54371"/>
                </a:lnTo>
                <a:lnTo>
                  <a:pt x="299984" y="64611"/>
                </a:lnTo>
                <a:lnTo>
                  <a:pt x="309945" y="64611"/>
                </a:lnTo>
                <a:close/>
              </a:path>
              <a:path w="320322" h="64694">
                <a:moveTo>
                  <a:pt x="248405" y="13750"/>
                </a:moveTo>
                <a:lnTo>
                  <a:pt x="249016" y="10400"/>
                </a:lnTo>
                <a:lnTo>
                  <a:pt x="250236" y="8509"/>
                </a:lnTo>
                <a:lnTo>
                  <a:pt x="251457" y="6618"/>
                </a:lnTo>
                <a:lnTo>
                  <a:pt x="253483" y="5672"/>
                </a:lnTo>
                <a:lnTo>
                  <a:pt x="259088" y="5672"/>
                </a:lnTo>
                <a:lnTo>
                  <a:pt x="261092" y="6618"/>
                </a:lnTo>
                <a:lnTo>
                  <a:pt x="262327" y="8509"/>
                </a:lnTo>
                <a:lnTo>
                  <a:pt x="263562" y="10400"/>
                </a:lnTo>
                <a:lnTo>
                  <a:pt x="264178" y="13737"/>
                </a:lnTo>
                <a:lnTo>
                  <a:pt x="264178" y="23358"/>
                </a:lnTo>
                <a:lnTo>
                  <a:pt x="263562" y="26716"/>
                </a:lnTo>
                <a:lnTo>
                  <a:pt x="262327" y="28593"/>
                </a:lnTo>
                <a:lnTo>
                  <a:pt x="261092" y="30470"/>
                </a:lnTo>
                <a:lnTo>
                  <a:pt x="259088" y="31408"/>
                </a:lnTo>
                <a:lnTo>
                  <a:pt x="253483" y="31408"/>
                </a:lnTo>
                <a:lnTo>
                  <a:pt x="251457" y="30470"/>
                </a:lnTo>
                <a:lnTo>
                  <a:pt x="250236" y="28593"/>
                </a:lnTo>
                <a:lnTo>
                  <a:pt x="249016" y="26716"/>
                </a:lnTo>
                <a:lnTo>
                  <a:pt x="251263" y="36956"/>
                </a:lnTo>
                <a:lnTo>
                  <a:pt x="261252" y="36956"/>
                </a:lnTo>
                <a:lnTo>
                  <a:pt x="265032" y="35441"/>
                </a:lnTo>
                <a:lnTo>
                  <a:pt x="267654" y="32410"/>
                </a:lnTo>
                <a:lnTo>
                  <a:pt x="270276" y="29378"/>
                </a:lnTo>
                <a:lnTo>
                  <a:pt x="271586" y="24749"/>
                </a:lnTo>
                <a:lnTo>
                  <a:pt x="271586" y="12374"/>
                </a:lnTo>
                <a:lnTo>
                  <a:pt x="270297" y="7772"/>
                </a:lnTo>
                <a:lnTo>
                  <a:pt x="267716" y="4713"/>
                </a:lnTo>
                <a:lnTo>
                  <a:pt x="265136" y="1654"/>
                </a:lnTo>
                <a:lnTo>
                  <a:pt x="261334" y="125"/>
                </a:lnTo>
                <a:lnTo>
                  <a:pt x="251374" y="125"/>
                </a:lnTo>
                <a:lnTo>
                  <a:pt x="247586" y="1640"/>
                </a:lnTo>
                <a:lnTo>
                  <a:pt x="248405" y="23372"/>
                </a:lnTo>
                <a:lnTo>
                  <a:pt x="248405" y="13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699587" y="2556678"/>
            <a:ext cx="158605" cy="54986"/>
          </a:xfrm>
          <a:custGeom>
            <a:avLst/>
            <a:gdLst/>
            <a:ahLst/>
            <a:cxnLst/>
            <a:rect l="l" t="t" r="r" b="b"/>
            <a:pathLst>
              <a:path w="174465" h="62317">
                <a:moveTo>
                  <a:pt x="51723" y="50429"/>
                </a:moveTo>
                <a:lnTo>
                  <a:pt x="51723" y="62317"/>
                </a:lnTo>
                <a:lnTo>
                  <a:pt x="61669" y="62317"/>
                </a:lnTo>
                <a:lnTo>
                  <a:pt x="61669" y="50429"/>
                </a:lnTo>
                <a:lnTo>
                  <a:pt x="51723" y="50429"/>
                </a:lnTo>
                <a:close/>
              </a:path>
              <a:path w="174465" h="62317">
                <a:moveTo>
                  <a:pt x="96105" y="14348"/>
                </a:moveTo>
                <a:lnTo>
                  <a:pt x="96105" y="55977"/>
                </a:lnTo>
                <a:lnTo>
                  <a:pt x="83204" y="55977"/>
                </a:lnTo>
                <a:lnTo>
                  <a:pt x="83204" y="62317"/>
                </a:lnTo>
                <a:lnTo>
                  <a:pt x="116749" y="62317"/>
                </a:lnTo>
                <a:lnTo>
                  <a:pt x="116749" y="55977"/>
                </a:lnTo>
                <a:lnTo>
                  <a:pt x="104097" y="55977"/>
                </a:lnTo>
                <a:lnTo>
                  <a:pt x="104097" y="0"/>
                </a:lnTo>
                <a:lnTo>
                  <a:pt x="97645" y="0"/>
                </a:lnTo>
                <a:lnTo>
                  <a:pt x="97535" y="1807"/>
                </a:lnTo>
                <a:lnTo>
                  <a:pt x="97112" y="3246"/>
                </a:lnTo>
                <a:lnTo>
                  <a:pt x="95641" y="5387"/>
                </a:lnTo>
                <a:lnTo>
                  <a:pt x="93358" y="6965"/>
                </a:lnTo>
                <a:lnTo>
                  <a:pt x="90820" y="7946"/>
                </a:lnTo>
                <a:lnTo>
                  <a:pt x="88823" y="8238"/>
                </a:lnTo>
                <a:lnTo>
                  <a:pt x="86825" y="8530"/>
                </a:lnTo>
                <a:lnTo>
                  <a:pt x="84952" y="8676"/>
                </a:lnTo>
                <a:lnTo>
                  <a:pt x="83204" y="8676"/>
                </a:lnTo>
                <a:lnTo>
                  <a:pt x="83204" y="14348"/>
                </a:lnTo>
                <a:lnTo>
                  <a:pt x="96105" y="14348"/>
                </a:lnTo>
                <a:close/>
              </a:path>
              <a:path w="174465" h="62317">
                <a:moveTo>
                  <a:pt x="133263" y="38166"/>
                </a:moveTo>
                <a:lnTo>
                  <a:pt x="157277" y="44840"/>
                </a:lnTo>
                <a:lnTo>
                  <a:pt x="157277" y="62317"/>
                </a:lnTo>
                <a:lnTo>
                  <a:pt x="165267" y="62317"/>
                </a:lnTo>
                <a:lnTo>
                  <a:pt x="165267" y="44840"/>
                </a:lnTo>
                <a:lnTo>
                  <a:pt x="174465" y="44840"/>
                </a:lnTo>
                <a:lnTo>
                  <a:pt x="174465" y="38166"/>
                </a:lnTo>
                <a:lnTo>
                  <a:pt x="165267" y="38166"/>
                </a:lnTo>
                <a:lnTo>
                  <a:pt x="165267" y="208"/>
                </a:lnTo>
                <a:lnTo>
                  <a:pt x="157610" y="208"/>
                </a:lnTo>
                <a:lnTo>
                  <a:pt x="127602" y="35246"/>
                </a:lnTo>
                <a:lnTo>
                  <a:pt x="127602" y="44840"/>
                </a:lnTo>
                <a:lnTo>
                  <a:pt x="133263" y="38166"/>
                </a:lnTo>
                <a:lnTo>
                  <a:pt x="157277" y="10136"/>
                </a:lnTo>
                <a:lnTo>
                  <a:pt x="157277" y="38166"/>
                </a:lnTo>
                <a:lnTo>
                  <a:pt x="133263" y="38166"/>
                </a:lnTo>
                <a:close/>
              </a:path>
              <a:path w="174465" h="62317">
                <a:moveTo>
                  <a:pt x="133263" y="38166"/>
                </a:moveTo>
                <a:lnTo>
                  <a:pt x="127602" y="44840"/>
                </a:lnTo>
                <a:lnTo>
                  <a:pt x="157277" y="44840"/>
                </a:lnTo>
                <a:lnTo>
                  <a:pt x="133263" y="38166"/>
                </a:lnTo>
                <a:close/>
              </a:path>
              <a:path w="174465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5" y="7946"/>
                </a:lnTo>
                <a:lnTo>
                  <a:pt x="5617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323162" y="2555611"/>
            <a:ext cx="286775" cy="57304"/>
          </a:xfrm>
          <a:custGeom>
            <a:avLst/>
            <a:gdLst/>
            <a:ahLst/>
            <a:cxnLst/>
            <a:rect l="l" t="t" r="r" b="b"/>
            <a:pathLst>
              <a:path w="315452" h="64945">
                <a:moveTo>
                  <a:pt x="236128" y="18686"/>
                </a:moveTo>
                <a:lnTo>
                  <a:pt x="236128" y="24888"/>
                </a:lnTo>
                <a:lnTo>
                  <a:pt x="237417" y="29504"/>
                </a:lnTo>
                <a:lnTo>
                  <a:pt x="239998" y="32535"/>
                </a:lnTo>
                <a:lnTo>
                  <a:pt x="242578" y="35566"/>
                </a:lnTo>
                <a:lnTo>
                  <a:pt x="246394" y="37081"/>
                </a:lnTo>
                <a:lnTo>
                  <a:pt x="244146" y="26841"/>
                </a:lnTo>
                <a:lnTo>
                  <a:pt x="243535" y="23497"/>
                </a:lnTo>
                <a:lnTo>
                  <a:pt x="242718" y="1765"/>
                </a:lnTo>
                <a:lnTo>
                  <a:pt x="240082" y="4796"/>
                </a:lnTo>
                <a:lnTo>
                  <a:pt x="237445" y="7827"/>
                </a:lnTo>
                <a:lnTo>
                  <a:pt x="236128" y="12457"/>
                </a:lnTo>
                <a:lnTo>
                  <a:pt x="236128" y="18686"/>
                </a:lnTo>
                <a:close/>
              </a:path>
              <a:path w="315452" h="64945">
                <a:moveTo>
                  <a:pt x="292271" y="46341"/>
                </a:moveTo>
                <a:lnTo>
                  <a:pt x="292271" y="41531"/>
                </a:lnTo>
                <a:lnTo>
                  <a:pt x="292881" y="38180"/>
                </a:lnTo>
                <a:lnTo>
                  <a:pt x="291417" y="29420"/>
                </a:lnTo>
                <a:lnTo>
                  <a:pt x="288795" y="32451"/>
                </a:lnTo>
                <a:lnTo>
                  <a:pt x="286173" y="35482"/>
                </a:lnTo>
                <a:lnTo>
                  <a:pt x="284863" y="40112"/>
                </a:lnTo>
                <a:lnTo>
                  <a:pt x="284863" y="52487"/>
                </a:lnTo>
                <a:lnTo>
                  <a:pt x="286153" y="57089"/>
                </a:lnTo>
                <a:lnTo>
                  <a:pt x="288734" y="60148"/>
                </a:lnTo>
                <a:lnTo>
                  <a:pt x="291314" y="63207"/>
                </a:lnTo>
                <a:lnTo>
                  <a:pt x="295115" y="64736"/>
                </a:lnTo>
                <a:lnTo>
                  <a:pt x="292881" y="54496"/>
                </a:lnTo>
                <a:lnTo>
                  <a:pt x="292271" y="51152"/>
                </a:lnTo>
                <a:lnTo>
                  <a:pt x="292271" y="46341"/>
                </a:lnTo>
                <a:close/>
              </a:path>
              <a:path w="315452" h="64945">
                <a:moveTo>
                  <a:pt x="305075" y="64736"/>
                </a:moveTo>
                <a:lnTo>
                  <a:pt x="308862" y="63221"/>
                </a:lnTo>
                <a:lnTo>
                  <a:pt x="311498" y="60190"/>
                </a:lnTo>
                <a:lnTo>
                  <a:pt x="314133" y="57159"/>
                </a:lnTo>
                <a:lnTo>
                  <a:pt x="315452" y="52529"/>
                </a:lnTo>
                <a:lnTo>
                  <a:pt x="315452" y="40098"/>
                </a:lnTo>
                <a:lnTo>
                  <a:pt x="314162" y="35482"/>
                </a:lnTo>
                <a:lnTo>
                  <a:pt x="311582" y="32451"/>
                </a:lnTo>
                <a:lnTo>
                  <a:pt x="309001" y="29420"/>
                </a:lnTo>
                <a:lnTo>
                  <a:pt x="305186" y="27905"/>
                </a:lnTo>
                <a:lnTo>
                  <a:pt x="295198" y="27905"/>
                </a:lnTo>
                <a:lnTo>
                  <a:pt x="291417" y="29420"/>
                </a:lnTo>
                <a:lnTo>
                  <a:pt x="292881" y="38180"/>
                </a:lnTo>
                <a:lnTo>
                  <a:pt x="294102" y="36289"/>
                </a:lnTo>
                <a:lnTo>
                  <a:pt x="295323" y="34398"/>
                </a:lnTo>
                <a:lnTo>
                  <a:pt x="297348" y="33452"/>
                </a:lnTo>
                <a:lnTo>
                  <a:pt x="302952" y="33452"/>
                </a:lnTo>
                <a:lnTo>
                  <a:pt x="304957" y="34398"/>
                </a:lnTo>
                <a:lnTo>
                  <a:pt x="306192" y="36289"/>
                </a:lnTo>
                <a:lnTo>
                  <a:pt x="307426" y="38180"/>
                </a:lnTo>
                <a:lnTo>
                  <a:pt x="308044" y="41517"/>
                </a:lnTo>
                <a:lnTo>
                  <a:pt x="308044" y="51138"/>
                </a:lnTo>
                <a:lnTo>
                  <a:pt x="307426" y="54496"/>
                </a:lnTo>
                <a:lnTo>
                  <a:pt x="306192" y="56373"/>
                </a:lnTo>
                <a:lnTo>
                  <a:pt x="304957" y="58250"/>
                </a:lnTo>
                <a:lnTo>
                  <a:pt x="302952" y="59188"/>
                </a:lnTo>
                <a:lnTo>
                  <a:pt x="297348" y="59188"/>
                </a:lnTo>
                <a:lnTo>
                  <a:pt x="295323" y="58250"/>
                </a:lnTo>
                <a:lnTo>
                  <a:pt x="294102" y="56373"/>
                </a:lnTo>
                <a:lnTo>
                  <a:pt x="292881" y="54496"/>
                </a:lnTo>
                <a:lnTo>
                  <a:pt x="295115" y="64736"/>
                </a:lnTo>
                <a:lnTo>
                  <a:pt x="305075" y="64736"/>
                </a:lnTo>
                <a:close/>
              </a:path>
              <a:path w="315452" h="64945">
                <a:moveTo>
                  <a:pt x="243535" y="13876"/>
                </a:moveTo>
                <a:lnTo>
                  <a:pt x="244146" y="10525"/>
                </a:lnTo>
                <a:lnTo>
                  <a:pt x="245367" y="8634"/>
                </a:lnTo>
                <a:lnTo>
                  <a:pt x="246588" y="6743"/>
                </a:lnTo>
                <a:lnTo>
                  <a:pt x="248613" y="5797"/>
                </a:lnTo>
                <a:lnTo>
                  <a:pt x="254218" y="5797"/>
                </a:lnTo>
                <a:lnTo>
                  <a:pt x="256222" y="6743"/>
                </a:lnTo>
                <a:lnTo>
                  <a:pt x="257456" y="8634"/>
                </a:lnTo>
                <a:lnTo>
                  <a:pt x="258692" y="10525"/>
                </a:lnTo>
                <a:lnTo>
                  <a:pt x="259309" y="13862"/>
                </a:lnTo>
                <a:lnTo>
                  <a:pt x="259309" y="23483"/>
                </a:lnTo>
                <a:lnTo>
                  <a:pt x="258692" y="26841"/>
                </a:lnTo>
                <a:lnTo>
                  <a:pt x="257456" y="28718"/>
                </a:lnTo>
                <a:lnTo>
                  <a:pt x="256222" y="30595"/>
                </a:lnTo>
                <a:lnTo>
                  <a:pt x="254218" y="31534"/>
                </a:lnTo>
                <a:lnTo>
                  <a:pt x="248613" y="31534"/>
                </a:lnTo>
                <a:lnTo>
                  <a:pt x="246588" y="30595"/>
                </a:lnTo>
                <a:lnTo>
                  <a:pt x="245367" y="28718"/>
                </a:lnTo>
                <a:lnTo>
                  <a:pt x="244146" y="26841"/>
                </a:lnTo>
                <a:lnTo>
                  <a:pt x="246394" y="37081"/>
                </a:lnTo>
                <a:lnTo>
                  <a:pt x="256381" y="37081"/>
                </a:lnTo>
                <a:lnTo>
                  <a:pt x="260162" y="35566"/>
                </a:lnTo>
                <a:lnTo>
                  <a:pt x="262784" y="32535"/>
                </a:lnTo>
                <a:lnTo>
                  <a:pt x="265406" y="29504"/>
                </a:lnTo>
                <a:lnTo>
                  <a:pt x="266717" y="24874"/>
                </a:lnTo>
                <a:lnTo>
                  <a:pt x="266717" y="12499"/>
                </a:lnTo>
                <a:lnTo>
                  <a:pt x="265427" y="7897"/>
                </a:lnTo>
                <a:lnTo>
                  <a:pt x="262846" y="4838"/>
                </a:lnTo>
                <a:lnTo>
                  <a:pt x="260266" y="1779"/>
                </a:lnTo>
                <a:lnTo>
                  <a:pt x="256465" y="250"/>
                </a:lnTo>
                <a:lnTo>
                  <a:pt x="246504" y="250"/>
                </a:lnTo>
                <a:lnTo>
                  <a:pt x="242718" y="1765"/>
                </a:lnTo>
                <a:lnTo>
                  <a:pt x="243535" y="23497"/>
                </a:lnTo>
                <a:lnTo>
                  <a:pt x="243535" y="13876"/>
                </a:lnTo>
                <a:close/>
              </a:path>
              <a:path w="315452" h="64945">
                <a:moveTo>
                  <a:pt x="131813" y="51611"/>
                </a:moveTo>
                <a:lnTo>
                  <a:pt x="135240" y="56894"/>
                </a:lnTo>
                <a:lnTo>
                  <a:pt x="138667" y="62178"/>
                </a:lnTo>
                <a:lnTo>
                  <a:pt x="139964" y="48955"/>
                </a:lnTo>
                <a:lnTo>
                  <a:pt x="139312" y="46341"/>
                </a:lnTo>
                <a:lnTo>
                  <a:pt x="139006" y="43421"/>
                </a:lnTo>
                <a:lnTo>
                  <a:pt x="138701" y="40502"/>
                </a:lnTo>
                <a:lnTo>
                  <a:pt x="138548" y="36873"/>
                </a:lnTo>
                <a:lnTo>
                  <a:pt x="138548" y="28586"/>
                </a:lnTo>
                <a:lnTo>
                  <a:pt x="138722" y="24957"/>
                </a:lnTo>
                <a:lnTo>
                  <a:pt x="139069" y="21648"/>
                </a:lnTo>
                <a:lnTo>
                  <a:pt x="139416" y="18339"/>
                </a:lnTo>
                <a:lnTo>
                  <a:pt x="140061" y="15655"/>
                </a:lnTo>
                <a:lnTo>
                  <a:pt x="141004" y="13598"/>
                </a:lnTo>
                <a:lnTo>
                  <a:pt x="142003" y="11401"/>
                </a:lnTo>
                <a:lnTo>
                  <a:pt x="143355" y="9760"/>
                </a:lnTo>
                <a:lnTo>
                  <a:pt x="145062" y="8676"/>
                </a:lnTo>
                <a:lnTo>
                  <a:pt x="146768" y="7591"/>
                </a:lnTo>
                <a:lnTo>
                  <a:pt x="148925" y="7049"/>
                </a:lnTo>
                <a:lnTo>
                  <a:pt x="154169" y="7049"/>
                </a:lnTo>
                <a:lnTo>
                  <a:pt x="156327" y="7591"/>
                </a:lnTo>
                <a:lnTo>
                  <a:pt x="158005" y="8676"/>
                </a:lnTo>
                <a:lnTo>
                  <a:pt x="159683" y="9760"/>
                </a:lnTo>
                <a:lnTo>
                  <a:pt x="161008" y="11373"/>
                </a:lnTo>
                <a:lnTo>
                  <a:pt x="161979" y="13514"/>
                </a:lnTo>
                <a:lnTo>
                  <a:pt x="162978" y="15683"/>
                </a:lnTo>
                <a:lnTo>
                  <a:pt x="163652" y="18325"/>
                </a:lnTo>
                <a:lnTo>
                  <a:pt x="163998" y="21439"/>
                </a:lnTo>
                <a:lnTo>
                  <a:pt x="164345" y="24554"/>
                </a:lnTo>
                <a:lnTo>
                  <a:pt x="164518" y="28224"/>
                </a:lnTo>
                <a:lnTo>
                  <a:pt x="164518" y="36734"/>
                </a:lnTo>
                <a:lnTo>
                  <a:pt x="164345" y="40397"/>
                </a:lnTo>
                <a:lnTo>
                  <a:pt x="163998" y="43442"/>
                </a:lnTo>
                <a:lnTo>
                  <a:pt x="163652" y="46487"/>
                </a:lnTo>
                <a:lnTo>
                  <a:pt x="162992" y="49136"/>
                </a:lnTo>
                <a:lnTo>
                  <a:pt x="162021" y="51388"/>
                </a:lnTo>
                <a:lnTo>
                  <a:pt x="161078" y="53585"/>
                </a:lnTo>
                <a:lnTo>
                  <a:pt x="159746" y="55226"/>
                </a:lnTo>
                <a:lnTo>
                  <a:pt x="158026" y="56310"/>
                </a:lnTo>
                <a:lnTo>
                  <a:pt x="156306" y="57395"/>
                </a:lnTo>
                <a:lnTo>
                  <a:pt x="154141" y="57937"/>
                </a:lnTo>
                <a:lnTo>
                  <a:pt x="148758" y="57937"/>
                </a:lnTo>
                <a:lnTo>
                  <a:pt x="146532" y="57367"/>
                </a:lnTo>
                <a:lnTo>
                  <a:pt x="144854" y="56227"/>
                </a:lnTo>
                <a:lnTo>
                  <a:pt x="144098" y="64820"/>
                </a:lnTo>
                <a:lnTo>
                  <a:pt x="158858" y="64820"/>
                </a:lnTo>
                <a:lnTo>
                  <a:pt x="164262" y="62213"/>
                </a:lnTo>
                <a:lnTo>
                  <a:pt x="167743" y="56999"/>
                </a:lnTo>
                <a:lnTo>
                  <a:pt x="171226" y="51785"/>
                </a:lnTo>
                <a:lnTo>
                  <a:pt x="172967" y="43602"/>
                </a:lnTo>
                <a:lnTo>
                  <a:pt x="172967" y="21634"/>
                </a:lnTo>
                <a:lnTo>
                  <a:pt x="171254" y="13549"/>
                </a:lnTo>
                <a:lnTo>
                  <a:pt x="167827" y="8196"/>
                </a:lnTo>
                <a:lnTo>
                  <a:pt x="164400" y="2843"/>
                </a:lnTo>
                <a:lnTo>
                  <a:pt x="158970" y="166"/>
                </a:lnTo>
                <a:lnTo>
                  <a:pt x="144181" y="166"/>
                </a:lnTo>
                <a:lnTo>
                  <a:pt x="138770" y="2801"/>
                </a:lnTo>
                <a:lnTo>
                  <a:pt x="135302" y="8071"/>
                </a:lnTo>
                <a:lnTo>
                  <a:pt x="131834" y="13340"/>
                </a:lnTo>
                <a:lnTo>
                  <a:pt x="130100" y="21495"/>
                </a:lnTo>
                <a:lnTo>
                  <a:pt x="130100" y="43491"/>
                </a:lnTo>
                <a:lnTo>
                  <a:pt x="131813" y="51611"/>
                </a:lnTo>
                <a:close/>
              </a:path>
              <a:path w="315452" h="64945">
                <a:moveTo>
                  <a:pt x="50058" y="39375"/>
                </a:moveTo>
                <a:lnTo>
                  <a:pt x="44398" y="46049"/>
                </a:lnTo>
                <a:lnTo>
                  <a:pt x="74072" y="46049"/>
                </a:lnTo>
                <a:lnTo>
                  <a:pt x="50058" y="39375"/>
                </a:lnTo>
                <a:close/>
              </a:path>
              <a:path w="315452" h="64945">
                <a:moveTo>
                  <a:pt x="12901" y="15558"/>
                </a:moveTo>
                <a:lnTo>
                  <a:pt x="12901" y="57186"/>
                </a:lnTo>
                <a:lnTo>
                  <a:pt x="0" y="57186"/>
                </a:lnTo>
                <a:lnTo>
                  <a:pt x="0" y="63526"/>
                </a:lnTo>
                <a:lnTo>
                  <a:pt x="33543" y="63526"/>
                </a:lnTo>
                <a:lnTo>
                  <a:pt x="33543" y="57186"/>
                </a:lnTo>
                <a:lnTo>
                  <a:pt x="20892" y="57186"/>
                </a:lnTo>
                <a:lnTo>
                  <a:pt x="20892" y="1209"/>
                </a:lnTo>
                <a:lnTo>
                  <a:pt x="14441" y="1209"/>
                </a:lnTo>
                <a:lnTo>
                  <a:pt x="14330" y="3017"/>
                </a:lnTo>
                <a:lnTo>
                  <a:pt x="13906" y="4456"/>
                </a:lnTo>
                <a:lnTo>
                  <a:pt x="12436" y="6597"/>
                </a:lnTo>
                <a:lnTo>
                  <a:pt x="10154" y="8175"/>
                </a:lnTo>
                <a:lnTo>
                  <a:pt x="7616" y="9155"/>
                </a:lnTo>
                <a:lnTo>
                  <a:pt x="5618" y="9447"/>
                </a:lnTo>
                <a:lnTo>
                  <a:pt x="3620" y="9739"/>
                </a:lnTo>
                <a:lnTo>
                  <a:pt x="1747" y="9885"/>
                </a:lnTo>
                <a:lnTo>
                  <a:pt x="0" y="9885"/>
                </a:lnTo>
                <a:lnTo>
                  <a:pt x="0" y="15558"/>
                </a:lnTo>
                <a:lnTo>
                  <a:pt x="12901" y="15558"/>
                </a:lnTo>
                <a:close/>
              </a:path>
              <a:path w="315452" h="64945">
                <a:moveTo>
                  <a:pt x="50058" y="39375"/>
                </a:moveTo>
                <a:lnTo>
                  <a:pt x="74072" y="46049"/>
                </a:lnTo>
                <a:lnTo>
                  <a:pt x="74072" y="63526"/>
                </a:lnTo>
                <a:lnTo>
                  <a:pt x="82063" y="63526"/>
                </a:lnTo>
                <a:lnTo>
                  <a:pt x="82063" y="46049"/>
                </a:lnTo>
                <a:lnTo>
                  <a:pt x="91260" y="46049"/>
                </a:lnTo>
                <a:lnTo>
                  <a:pt x="91260" y="39375"/>
                </a:lnTo>
                <a:lnTo>
                  <a:pt x="82063" y="39375"/>
                </a:lnTo>
                <a:lnTo>
                  <a:pt x="82063" y="1418"/>
                </a:lnTo>
                <a:lnTo>
                  <a:pt x="74405" y="1418"/>
                </a:lnTo>
                <a:lnTo>
                  <a:pt x="44398" y="36456"/>
                </a:lnTo>
                <a:lnTo>
                  <a:pt x="44398" y="46049"/>
                </a:lnTo>
                <a:lnTo>
                  <a:pt x="50058" y="39375"/>
                </a:lnTo>
                <a:lnTo>
                  <a:pt x="74072" y="11345"/>
                </a:lnTo>
                <a:lnTo>
                  <a:pt x="74072" y="39375"/>
                </a:lnTo>
                <a:lnTo>
                  <a:pt x="50058" y="39375"/>
                </a:lnTo>
                <a:close/>
              </a:path>
              <a:path w="315452" h="64945">
                <a:moveTo>
                  <a:pt x="104487" y="51639"/>
                </a:moveTo>
                <a:lnTo>
                  <a:pt x="104487" y="63526"/>
                </a:lnTo>
                <a:lnTo>
                  <a:pt x="114434" y="63526"/>
                </a:lnTo>
                <a:lnTo>
                  <a:pt x="114434" y="51639"/>
                </a:lnTo>
                <a:lnTo>
                  <a:pt x="104487" y="51639"/>
                </a:lnTo>
                <a:close/>
              </a:path>
              <a:path w="315452" h="64945">
                <a:moveTo>
                  <a:pt x="144098" y="64820"/>
                </a:moveTo>
                <a:lnTo>
                  <a:pt x="144854" y="56227"/>
                </a:lnTo>
                <a:lnTo>
                  <a:pt x="143175" y="55087"/>
                </a:lnTo>
                <a:lnTo>
                  <a:pt x="141878" y="53432"/>
                </a:lnTo>
                <a:lnTo>
                  <a:pt x="140963" y="51263"/>
                </a:lnTo>
                <a:lnTo>
                  <a:pt x="139964" y="48955"/>
                </a:lnTo>
                <a:lnTo>
                  <a:pt x="138667" y="62178"/>
                </a:lnTo>
                <a:lnTo>
                  <a:pt x="144098" y="64820"/>
                </a:lnTo>
                <a:close/>
              </a:path>
              <a:path w="315452" h="64945">
                <a:moveTo>
                  <a:pt x="182240" y="46383"/>
                </a:moveTo>
                <a:lnTo>
                  <a:pt x="182240" y="51806"/>
                </a:lnTo>
                <a:lnTo>
                  <a:pt x="184231" y="56255"/>
                </a:lnTo>
                <a:lnTo>
                  <a:pt x="188212" y="59731"/>
                </a:lnTo>
                <a:lnTo>
                  <a:pt x="190647" y="49511"/>
                </a:lnTo>
                <a:lnTo>
                  <a:pt x="190647" y="42810"/>
                </a:lnTo>
                <a:lnTo>
                  <a:pt x="191402" y="40168"/>
                </a:lnTo>
                <a:lnTo>
                  <a:pt x="192915" y="37832"/>
                </a:lnTo>
                <a:lnTo>
                  <a:pt x="194427" y="35496"/>
                </a:lnTo>
                <a:lnTo>
                  <a:pt x="193685" y="30366"/>
                </a:lnTo>
                <a:lnTo>
                  <a:pt x="190050" y="32006"/>
                </a:lnTo>
                <a:lnTo>
                  <a:pt x="187234" y="34224"/>
                </a:lnTo>
                <a:lnTo>
                  <a:pt x="185236" y="37019"/>
                </a:lnTo>
                <a:lnTo>
                  <a:pt x="183238" y="39813"/>
                </a:lnTo>
                <a:lnTo>
                  <a:pt x="182240" y="42935"/>
                </a:lnTo>
                <a:lnTo>
                  <a:pt x="182240" y="46383"/>
                </a:lnTo>
                <a:close/>
              </a:path>
              <a:path w="315452" h="64945">
                <a:moveTo>
                  <a:pt x="215382" y="1487"/>
                </a:moveTo>
                <a:lnTo>
                  <a:pt x="210443" y="0"/>
                </a:lnTo>
                <a:lnTo>
                  <a:pt x="204256" y="0"/>
                </a:lnTo>
                <a:lnTo>
                  <a:pt x="200719" y="6131"/>
                </a:lnTo>
                <a:lnTo>
                  <a:pt x="207765" y="6131"/>
                </a:lnTo>
                <a:lnTo>
                  <a:pt x="210686" y="7014"/>
                </a:lnTo>
                <a:lnTo>
                  <a:pt x="212975" y="8780"/>
                </a:lnTo>
                <a:lnTo>
                  <a:pt x="215264" y="10546"/>
                </a:lnTo>
                <a:lnTo>
                  <a:pt x="216408" y="12916"/>
                </a:lnTo>
                <a:lnTo>
                  <a:pt x="217670" y="28920"/>
                </a:lnTo>
                <a:lnTo>
                  <a:pt x="220237" y="26799"/>
                </a:lnTo>
                <a:lnTo>
                  <a:pt x="221985" y="24088"/>
                </a:lnTo>
                <a:lnTo>
                  <a:pt x="223733" y="21377"/>
                </a:lnTo>
                <a:lnTo>
                  <a:pt x="224607" y="18617"/>
                </a:lnTo>
                <a:lnTo>
                  <a:pt x="224607" y="11220"/>
                </a:lnTo>
                <a:lnTo>
                  <a:pt x="222762" y="7438"/>
                </a:lnTo>
                <a:lnTo>
                  <a:pt x="219072" y="4463"/>
                </a:lnTo>
                <a:lnTo>
                  <a:pt x="215382" y="1487"/>
                </a:lnTo>
                <a:close/>
              </a:path>
              <a:path w="315452" h="64945">
                <a:moveTo>
                  <a:pt x="184702" y="22162"/>
                </a:moveTo>
                <a:lnTo>
                  <a:pt x="186298" y="24276"/>
                </a:lnTo>
                <a:lnTo>
                  <a:pt x="187893" y="26389"/>
                </a:lnTo>
                <a:lnTo>
                  <a:pt x="190355" y="28336"/>
                </a:lnTo>
                <a:lnTo>
                  <a:pt x="193685" y="30115"/>
                </a:lnTo>
                <a:lnTo>
                  <a:pt x="193685" y="30366"/>
                </a:lnTo>
                <a:lnTo>
                  <a:pt x="194427" y="35496"/>
                </a:lnTo>
                <a:lnTo>
                  <a:pt x="196432" y="33647"/>
                </a:lnTo>
                <a:lnTo>
                  <a:pt x="198929" y="32284"/>
                </a:lnTo>
                <a:lnTo>
                  <a:pt x="201509" y="33230"/>
                </a:lnTo>
                <a:lnTo>
                  <a:pt x="203576" y="33967"/>
                </a:lnTo>
                <a:lnTo>
                  <a:pt x="206684" y="35023"/>
                </a:lnTo>
                <a:lnTo>
                  <a:pt x="209416" y="36205"/>
                </a:lnTo>
                <a:lnTo>
                  <a:pt x="212690" y="37763"/>
                </a:lnTo>
                <a:lnTo>
                  <a:pt x="214889" y="39313"/>
                </a:lnTo>
                <a:lnTo>
                  <a:pt x="217137" y="42400"/>
                </a:lnTo>
                <a:lnTo>
                  <a:pt x="217698" y="44450"/>
                </a:lnTo>
                <a:lnTo>
                  <a:pt x="217698" y="50651"/>
                </a:lnTo>
                <a:lnTo>
                  <a:pt x="216485" y="53516"/>
                </a:lnTo>
                <a:lnTo>
                  <a:pt x="214057" y="55601"/>
                </a:lnTo>
                <a:lnTo>
                  <a:pt x="211629" y="57687"/>
                </a:lnTo>
                <a:lnTo>
                  <a:pt x="208389" y="58730"/>
                </a:lnTo>
                <a:lnTo>
                  <a:pt x="200371" y="58730"/>
                </a:lnTo>
                <a:lnTo>
                  <a:pt x="197097" y="57506"/>
                </a:lnTo>
                <a:lnTo>
                  <a:pt x="194517" y="55059"/>
                </a:lnTo>
                <a:lnTo>
                  <a:pt x="191937" y="52612"/>
                </a:lnTo>
                <a:lnTo>
                  <a:pt x="190647" y="49511"/>
                </a:lnTo>
                <a:lnTo>
                  <a:pt x="188212" y="59731"/>
                </a:lnTo>
                <a:lnTo>
                  <a:pt x="192193" y="63207"/>
                </a:lnTo>
                <a:lnTo>
                  <a:pt x="197541" y="64945"/>
                </a:lnTo>
                <a:lnTo>
                  <a:pt x="210582" y="64945"/>
                </a:lnTo>
                <a:lnTo>
                  <a:pt x="215832" y="63165"/>
                </a:lnTo>
                <a:lnTo>
                  <a:pt x="220009" y="59606"/>
                </a:lnTo>
                <a:lnTo>
                  <a:pt x="224184" y="56046"/>
                </a:lnTo>
                <a:lnTo>
                  <a:pt x="226272" y="51583"/>
                </a:lnTo>
                <a:lnTo>
                  <a:pt x="226272" y="42434"/>
                </a:lnTo>
                <a:lnTo>
                  <a:pt x="225246" y="39320"/>
                </a:lnTo>
                <a:lnTo>
                  <a:pt x="223192" y="36873"/>
                </a:lnTo>
                <a:lnTo>
                  <a:pt x="221139" y="34426"/>
                </a:lnTo>
                <a:lnTo>
                  <a:pt x="218170" y="32368"/>
                </a:lnTo>
                <a:lnTo>
                  <a:pt x="214286" y="30699"/>
                </a:lnTo>
                <a:lnTo>
                  <a:pt x="214286" y="30449"/>
                </a:lnTo>
                <a:lnTo>
                  <a:pt x="217670" y="28920"/>
                </a:lnTo>
                <a:lnTo>
                  <a:pt x="216408" y="12916"/>
                </a:lnTo>
                <a:lnTo>
                  <a:pt x="216408" y="18478"/>
                </a:lnTo>
                <a:lnTo>
                  <a:pt x="215881" y="20758"/>
                </a:lnTo>
                <a:lnTo>
                  <a:pt x="214826" y="22732"/>
                </a:lnTo>
                <a:lnTo>
                  <a:pt x="213773" y="24707"/>
                </a:lnTo>
                <a:lnTo>
                  <a:pt x="211872" y="26612"/>
                </a:lnTo>
                <a:lnTo>
                  <a:pt x="209125" y="28447"/>
                </a:lnTo>
                <a:lnTo>
                  <a:pt x="207294" y="27919"/>
                </a:lnTo>
                <a:lnTo>
                  <a:pt x="205414" y="27251"/>
                </a:lnTo>
                <a:lnTo>
                  <a:pt x="203486" y="26445"/>
                </a:lnTo>
                <a:lnTo>
                  <a:pt x="201557" y="25638"/>
                </a:lnTo>
                <a:lnTo>
                  <a:pt x="199054" y="24484"/>
                </a:lnTo>
                <a:lnTo>
                  <a:pt x="196778" y="23344"/>
                </a:lnTo>
                <a:lnTo>
                  <a:pt x="195079" y="22044"/>
                </a:lnTo>
                <a:lnTo>
                  <a:pt x="192831" y="19124"/>
                </a:lnTo>
                <a:lnTo>
                  <a:pt x="192270" y="17393"/>
                </a:lnTo>
                <a:lnTo>
                  <a:pt x="192270" y="12555"/>
                </a:lnTo>
                <a:lnTo>
                  <a:pt x="193387" y="10302"/>
                </a:lnTo>
                <a:lnTo>
                  <a:pt x="195620" y="8634"/>
                </a:lnTo>
                <a:lnTo>
                  <a:pt x="197854" y="6965"/>
                </a:lnTo>
                <a:lnTo>
                  <a:pt x="200719" y="6131"/>
                </a:lnTo>
                <a:lnTo>
                  <a:pt x="204256" y="0"/>
                </a:lnTo>
                <a:lnTo>
                  <a:pt x="198346" y="0"/>
                </a:lnTo>
                <a:lnTo>
                  <a:pt x="193476" y="1557"/>
                </a:lnTo>
                <a:lnTo>
                  <a:pt x="189648" y="4671"/>
                </a:lnTo>
                <a:lnTo>
                  <a:pt x="185819" y="7786"/>
                </a:lnTo>
                <a:lnTo>
                  <a:pt x="183905" y="11679"/>
                </a:lnTo>
                <a:lnTo>
                  <a:pt x="183905" y="19521"/>
                </a:lnTo>
                <a:lnTo>
                  <a:pt x="184702" y="22162"/>
                </a:lnTo>
                <a:close/>
              </a:path>
              <a:path w="315452" h="64945">
                <a:moveTo>
                  <a:pt x="288608" y="1418"/>
                </a:moveTo>
                <a:lnTo>
                  <a:pt x="256146" y="63527"/>
                </a:lnTo>
                <a:lnTo>
                  <a:pt x="263012" y="63527"/>
                </a:lnTo>
                <a:lnTo>
                  <a:pt x="295475" y="1418"/>
                </a:lnTo>
                <a:lnTo>
                  <a:pt x="288608" y="1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397092" y="2555758"/>
            <a:ext cx="38969" cy="57047"/>
          </a:xfrm>
          <a:custGeom>
            <a:avLst/>
            <a:gdLst/>
            <a:ahLst/>
            <a:cxnLst/>
            <a:rect l="l" t="t" r="r" b="b"/>
            <a:pathLst>
              <a:path w="42866" h="64653">
                <a:moveTo>
                  <a:pt x="1712" y="51444"/>
                </a:moveTo>
                <a:lnTo>
                  <a:pt x="5139" y="56727"/>
                </a:lnTo>
                <a:lnTo>
                  <a:pt x="8567" y="62011"/>
                </a:lnTo>
                <a:lnTo>
                  <a:pt x="9863" y="48788"/>
                </a:lnTo>
                <a:lnTo>
                  <a:pt x="9212" y="46174"/>
                </a:lnTo>
                <a:lnTo>
                  <a:pt x="8906" y="43255"/>
                </a:lnTo>
                <a:lnTo>
                  <a:pt x="8601" y="40335"/>
                </a:lnTo>
                <a:lnTo>
                  <a:pt x="8448" y="36706"/>
                </a:lnTo>
                <a:lnTo>
                  <a:pt x="8448" y="28419"/>
                </a:lnTo>
                <a:lnTo>
                  <a:pt x="8622" y="24790"/>
                </a:lnTo>
                <a:lnTo>
                  <a:pt x="8968" y="21481"/>
                </a:lnTo>
                <a:lnTo>
                  <a:pt x="9315" y="18172"/>
                </a:lnTo>
                <a:lnTo>
                  <a:pt x="9960" y="15488"/>
                </a:lnTo>
                <a:lnTo>
                  <a:pt x="10904" y="13431"/>
                </a:lnTo>
                <a:lnTo>
                  <a:pt x="11903" y="11234"/>
                </a:lnTo>
                <a:lnTo>
                  <a:pt x="13255" y="9593"/>
                </a:lnTo>
                <a:lnTo>
                  <a:pt x="14961" y="8509"/>
                </a:lnTo>
                <a:lnTo>
                  <a:pt x="16668" y="7424"/>
                </a:lnTo>
                <a:lnTo>
                  <a:pt x="18825" y="6882"/>
                </a:lnTo>
                <a:lnTo>
                  <a:pt x="24069" y="6882"/>
                </a:lnTo>
                <a:lnTo>
                  <a:pt x="26226" y="7424"/>
                </a:lnTo>
                <a:lnTo>
                  <a:pt x="27905" y="8509"/>
                </a:lnTo>
                <a:lnTo>
                  <a:pt x="29583" y="9593"/>
                </a:lnTo>
                <a:lnTo>
                  <a:pt x="30908" y="11206"/>
                </a:lnTo>
                <a:lnTo>
                  <a:pt x="31880" y="13347"/>
                </a:lnTo>
                <a:lnTo>
                  <a:pt x="32878" y="15516"/>
                </a:lnTo>
                <a:lnTo>
                  <a:pt x="33550" y="18158"/>
                </a:lnTo>
                <a:lnTo>
                  <a:pt x="33898" y="21273"/>
                </a:lnTo>
                <a:lnTo>
                  <a:pt x="34245" y="24387"/>
                </a:lnTo>
                <a:lnTo>
                  <a:pt x="34418" y="28058"/>
                </a:lnTo>
                <a:lnTo>
                  <a:pt x="34418" y="36567"/>
                </a:lnTo>
                <a:lnTo>
                  <a:pt x="34245" y="40230"/>
                </a:lnTo>
                <a:lnTo>
                  <a:pt x="33898" y="43275"/>
                </a:lnTo>
                <a:lnTo>
                  <a:pt x="33550" y="46320"/>
                </a:lnTo>
                <a:lnTo>
                  <a:pt x="32891" y="48969"/>
                </a:lnTo>
                <a:lnTo>
                  <a:pt x="31921" y="51222"/>
                </a:lnTo>
                <a:lnTo>
                  <a:pt x="30977" y="53418"/>
                </a:lnTo>
                <a:lnTo>
                  <a:pt x="29647" y="55059"/>
                </a:lnTo>
                <a:lnTo>
                  <a:pt x="27926" y="56144"/>
                </a:lnTo>
                <a:lnTo>
                  <a:pt x="26205" y="57228"/>
                </a:lnTo>
                <a:lnTo>
                  <a:pt x="24042" y="57770"/>
                </a:lnTo>
                <a:lnTo>
                  <a:pt x="18658" y="57770"/>
                </a:lnTo>
                <a:lnTo>
                  <a:pt x="16432" y="57200"/>
                </a:lnTo>
                <a:lnTo>
                  <a:pt x="14754" y="56060"/>
                </a:lnTo>
                <a:lnTo>
                  <a:pt x="13997" y="64653"/>
                </a:lnTo>
                <a:lnTo>
                  <a:pt x="28758" y="64653"/>
                </a:lnTo>
                <a:lnTo>
                  <a:pt x="34161" y="62046"/>
                </a:lnTo>
                <a:lnTo>
                  <a:pt x="37643" y="56832"/>
                </a:lnTo>
                <a:lnTo>
                  <a:pt x="41125" y="51618"/>
                </a:lnTo>
                <a:lnTo>
                  <a:pt x="42866" y="43435"/>
                </a:lnTo>
                <a:lnTo>
                  <a:pt x="42866" y="21467"/>
                </a:lnTo>
                <a:lnTo>
                  <a:pt x="41153" y="13382"/>
                </a:lnTo>
                <a:lnTo>
                  <a:pt x="37727" y="8029"/>
                </a:lnTo>
                <a:lnTo>
                  <a:pt x="34300" y="2676"/>
                </a:lnTo>
                <a:lnTo>
                  <a:pt x="28868" y="0"/>
                </a:lnTo>
                <a:lnTo>
                  <a:pt x="14080" y="0"/>
                </a:lnTo>
                <a:lnTo>
                  <a:pt x="8670" y="2634"/>
                </a:lnTo>
                <a:lnTo>
                  <a:pt x="5201" y="7904"/>
                </a:lnTo>
                <a:lnTo>
                  <a:pt x="1733" y="13173"/>
                </a:lnTo>
                <a:lnTo>
                  <a:pt x="0" y="21328"/>
                </a:lnTo>
                <a:lnTo>
                  <a:pt x="0" y="43324"/>
                </a:lnTo>
                <a:lnTo>
                  <a:pt x="1712" y="5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182884" y="2556678"/>
            <a:ext cx="30494" cy="54986"/>
          </a:xfrm>
          <a:custGeom>
            <a:avLst/>
            <a:gdLst/>
            <a:ahLst/>
            <a:cxnLst/>
            <a:rect l="l" t="t" r="r" b="b"/>
            <a:pathLst>
              <a:path w="33543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229905" y="2606419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254325" y="2555720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3"/>
                </a:lnTo>
                <a:lnTo>
                  <a:pt x="2136" y="61747"/>
                </a:lnTo>
                <a:lnTo>
                  <a:pt x="4869" y="62644"/>
                </a:lnTo>
                <a:lnTo>
                  <a:pt x="8198" y="63464"/>
                </a:lnTo>
                <a:lnTo>
                  <a:pt x="11527" y="64284"/>
                </a:lnTo>
                <a:lnTo>
                  <a:pt x="14913" y="64694"/>
                </a:lnTo>
                <a:lnTo>
                  <a:pt x="21711" y="64694"/>
                </a:lnTo>
                <a:lnTo>
                  <a:pt x="24797" y="64229"/>
                </a:lnTo>
                <a:lnTo>
                  <a:pt x="27613" y="63297"/>
                </a:lnTo>
                <a:lnTo>
                  <a:pt x="30430" y="62365"/>
                </a:lnTo>
                <a:lnTo>
                  <a:pt x="32878" y="60926"/>
                </a:lnTo>
                <a:lnTo>
                  <a:pt x="34959" y="58980"/>
                </a:lnTo>
                <a:lnTo>
                  <a:pt x="36819" y="57228"/>
                </a:lnTo>
                <a:lnTo>
                  <a:pt x="38261" y="55170"/>
                </a:lnTo>
                <a:lnTo>
                  <a:pt x="39287" y="52807"/>
                </a:lnTo>
                <a:lnTo>
                  <a:pt x="40313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7" y="39806"/>
                </a:lnTo>
                <a:lnTo>
                  <a:pt x="39537" y="37999"/>
                </a:lnTo>
                <a:lnTo>
                  <a:pt x="38677" y="36191"/>
                </a:lnTo>
                <a:lnTo>
                  <a:pt x="36249" y="33494"/>
                </a:lnTo>
                <a:lnTo>
                  <a:pt x="33599" y="31554"/>
                </a:lnTo>
                <a:lnTo>
                  <a:pt x="31879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3" y="28197"/>
                </a:lnTo>
                <a:lnTo>
                  <a:pt x="33468" y="26577"/>
                </a:lnTo>
                <a:lnTo>
                  <a:pt x="35895" y="24005"/>
                </a:lnTo>
                <a:lnTo>
                  <a:pt x="38323" y="21432"/>
                </a:lnTo>
                <a:lnTo>
                  <a:pt x="39537" y="18422"/>
                </a:lnTo>
                <a:lnTo>
                  <a:pt x="39537" y="12443"/>
                </a:lnTo>
                <a:lnTo>
                  <a:pt x="39024" y="10233"/>
                </a:lnTo>
                <a:lnTo>
                  <a:pt x="37997" y="8342"/>
                </a:lnTo>
                <a:lnTo>
                  <a:pt x="36970" y="6451"/>
                </a:lnTo>
                <a:lnTo>
                  <a:pt x="35458" y="4838"/>
                </a:lnTo>
                <a:lnTo>
                  <a:pt x="33460" y="3503"/>
                </a:lnTo>
                <a:lnTo>
                  <a:pt x="31602" y="2280"/>
                </a:lnTo>
                <a:lnTo>
                  <a:pt x="29521" y="1390"/>
                </a:lnTo>
                <a:lnTo>
                  <a:pt x="27218" y="834"/>
                </a:lnTo>
                <a:lnTo>
                  <a:pt x="24915" y="278"/>
                </a:lnTo>
                <a:lnTo>
                  <a:pt x="22251" y="0"/>
                </a:lnTo>
                <a:lnTo>
                  <a:pt x="16148" y="0"/>
                </a:lnTo>
                <a:lnTo>
                  <a:pt x="12964" y="410"/>
                </a:lnTo>
                <a:lnTo>
                  <a:pt x="9676" y="1230"/>
                </a:lnTo>
                <a:lnTo>
                  <a:pt x="6388" y="2050"/>
                </a:lnTo>
                <a:lnTo>
                  <a:pt x="3759" y="2947"/>
                </a:lnTo>
                <a:lnTo>
                  <a:pt x="1789" y="3920"/>
                </a:lnTo>
                <a:lnTo>
                  <a:pt x="1789" y="12638"/>
                </a:lnTo>
                <a:lnTo>
                  <a:pt x="2206" y="12638"/>
                </a:lnTo>
                <a:lnTo>
                  <a:pt x="4841" y="10914"/>
                </a:lnTo>
                <a:lnTo>
                  <a:pt x="7644" y="9579"/>
                </a:lnTo>
                <a:lnTo>
                  <a:pt x="10612" y="8634"/>
                </a:lnTo>
                <a:lnTo>
                  <a:pt x="13581" y="7688"/>
                </a:lnTo>
                <a:lnTo>
                  <a:pt x="16384" y="7216"/>
                </a:lnTo>
                <a:lnTo>
                  <a:pt x="20740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7" y="9134"/>
                </a:lnTo>
                <a:lnTo>
                  <a:pt x="29493" y="10782"/>
                </a:lnTo>
                <a:lnTo>
                  <a:pt x="30770" y="13034"/>
                </a:lnTo>
                <a:lnTo>
                  <a:pt x="31088" y="15850"/>
                </a:lnTo>
                <a:lnTo>
                  <a:pt x="31088" y="19243"/>
                </a:lnTo>
                <a:lnTo>
                  <a:pt x="29833" y="21822"/>
                </a:lnTo>
                <a:lnTo>
                  <a:pt x="27322" y="23587"/>
                </a:lnTo>
                <a:lnTo>
                  <a:pt x="24811" y="25353"/>
                </a:lnTo>
                <a:lnTo>
                  <a:pt x="21447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29" y="33320"/>
                </a:lnTo>
                <a:lnTo>
                  <a:pt x="23806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8" y="37394"/>
                </a:lnTo>
                <a:lnTo>
                  <a:pt x="31984" y="40314"/>
                </a:lnTo>
                <a:lnTo>
                  <a:pt x="32337" y="42156"/>
                </a:lnTo>
                <a:lnTo>
                  <a:pt x="32337" y="46633"/>
                </a:lnTo>
                <a:lnTo>
                  <a:pt x="32025" y="48496"/>
                </a:lnTo>
                <a:lnTo>
                  <a:pt x="30777" y="51444"/>
                </a:lnTo>
                <a:lnTo>
                  <a:pt x="28550" y="54016"/>
                </a:lnTo>
                <a:lnTo>
                  <a:pt x="25734" y="56018"/>
                </a:lnTo>
                <a:lnTo>
                  <a:pt x="23764" y="56602"/>
                </a:lnTo>
                <a:lnTo>
                  <a:pt x="21794" y="57186"/>
                </a:lnTo>
                <a:lnTo>
                  <a:pt x="19935" y="57478"/>
                </a:lnTo>
                <a:lnTo>
                  <a:pt x="15218" y="57478"/>
                </a:lnTo>
                <a:lnTo>
                  <a:pt x="12138" y="56964"/>
                </a:lnTo>
                <a:lnTo>
                  <a:pt x="8947" y="55935"/>
                </a:lnTo>
                <a:lnTo>
                  <a:pt x="5758" y="54906"/>
                </a:lnTo>
                <a:lnTo>
                  <a:pt x="2982" y="53613"/>
                </a:lnTo>
                <a:lnTo>
                  <a:pt x="623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302293" y="2555720"/>
            <a:ext cx="37115" cy="57083"/>
          </a:xfrm>
          <a:custGeom>
            <a:avLst/>
            <a:gdLst/>
            <a:ahLst/>
            <a:cxnLst/>
            <a:rect l="l" t="t" r="r" b="b"/>
            <a:pathLst>
              <a:path w="40827" h="64694">
                <a:moveTo>
                  <a:pt x="0" y="52056"/>
                </a:moveTo>
                <a:lnTo>
                  <a:pt x="0" y="60773"/>
                </a:lnTo>
                <a:lnTo>
                  <a:pt x="2136" y="61747"/>
                </a:lnTo>
                <a:lnTo>
                  <a:pt x="4870" y="62644"/>
                </a:lnTo>
                <a:lnTo>
                  <a:pt x="8198" y="63464"/>
                </a:lnTo>
                <a:lnTo>
                  <a:pt x="11528" y="64284"/>
                </a:lnTo>
                <a:lnTo>
                  <a:pt x="14913" y="64694"/>
                </a:lnTo>
                <a:lnTo>
                  <a:pt x="21711" y="64694"/>
                </a:lnTo>
                <a:lnTo>
                  <a:pt x="24798" y="64229"/>
                </a:lnTo>
                <a:lnTo>
                  <a:pt x="27613" y="63297"/>
                </a:lnTo>
                <a:lnTo>
                  <a:pt x="30430" y="62365"/>
                </a:lnTo>
                <a:lnTo>
                  <a:pt x="32878" y="60926"/>
                </a:lnTo>
                <a:lnTo>
                  <a:pt x="34959" y="58980"/>
                </a:lnTo>
                <a:lnTo>
                  <a:pt x="36818" y="57228"/>
                </a:lnTo>
                <a:lnTo>
                  <a:pt x="38260" y="55170"/>
                </a:lnTo>
                <a:lnTo>
                  <a:pt x="39288" y="52807"/>
                </a:lnTo>
                <a:lnTo>
                  <a:pt x="40314" y="50443"/>
                </a:lnTo>
                <a:lnTo>
                  <a:pt x="40827" y="47843"/>
                </a:lnTo>
                <a:lnTo>
                  <a:pt x="40827" y="42142"/>
                </a:lnTo>
                <a:lnTo>
                  <a:pt x="40397" y="39806"/>
                </a:lnTo>
                <a:lnTo>
                  <a:pt x="39536" y="37999"/>
                </a:lnTo>
                <a:lnTo>
                  <a:pt x="38677" y="36191"/>
                </a:lnTo>
                <a:lnTo>
                  <a:pt x="36249" y="33494"/>
                </a:lnTo>
                <a:lnTo>
                  <a:pt x="33600" y="31554"/>
                </a:lnTo>
                <a:lnTo>
                  <a:pt x="31879" y="30845"/>
                </a:lnTo>
                <a:lnTo>
                  <a:pt x="30159" y="30136"/>
                </a:lnTo>
                <a:lnTo>
                  <a:pt x="27301" y="28864"/>
                </a:lnTo>
                <a:lnTo>
                  <a:pt x="30603" y="28197"/>
                </a:lnTo>
                <a:lnTo>
                  <a:pt x="33467" y="26577"/>
                </a:lnTo>
                <a:lnTo>
                  <a:pt x="35896" y="24005"/>
                </a:lnTo>
                <a:lnTo>
                  <a:pt x="38324" y="21432"/>
                </a:lnTo>
                <a:lnTo>
                  <a:pt x="39536" y="18422"/>
                </a:lnTo>
                <a:lnTo>
                  <a:pt x="39536" y="12443"/>
                </a:lnTo>
                <a:lnTo>
                  <a:pt x="39024" y="10233"/>
                </a:lnTo>
                <a:lnTo>
                  <a:pt x="37997" y="8342"/>
                </a:lnTo>
                <a:lnTo>
                  <a:pt x="36972" y="6451"/>
                </a:lnTo>
                <a:lnTo>
                  <a:pt x="35460" y="4838"/>
                </a:lnTo>
                <a:lnTo>
                  <a:pt x="33461" y="3503"/>
                </a:lnTo>
                <a:lnTo>
                  <a:pt x="31602" y="2280"/>
                </a:lnTo>
                <a:lnTo>
                  <a:pt x="29521" y="1390"/>
                </a:lnTo>
                <a:lnTo>
                  <a:pt x="27217" y="834"/>
                </a:lnTo>
                <a:lnTo>
                  <a:pt x="24915" y="278"/>
                </a:lnTo>
                <a:lnTo>
                  <a:pt x="22252" y="0"/>
                </a:lnTo>
                <a:lnTo>
                  <a:pt x="16147" y="0"/>
                </a:lnTo>
                <a:lnTo>
                  <a:pt x="12964" y="410"/>
                </a:lnTo>
                <a:lnTo>
                  <a:pt x="9675" y="1230"/>
                </a:lnTo>
                <a:lnTo>
                  <a:pt x="6388" y="2050"/>
                </a:lnTo>
                <a:lnTo>
                  <a:pt x="3759" y="2947"/>
                </a:lnTo>
                <a:lnTo>
                  <a:pt x="1790" y="3920"/>
                </a:lnTo>
                <a:lnTo>
                  <a:pt x="1790" y="12638"/>
                </a:lnTo>
                <a:lnTo>
                  <a:pt x="2205" y="12638"/>
                </a:lnTo>
                <a:lnTo>
                  <a:pt x="4842" y="10914"/>
                </a:lnTo>
                <a:lnTo>
                  <a:pt x="7644" y="9579"/>
                </a:lnTo>
                <a:lnTo>
                  <a:pt x="10612" y="8634"/>
                </a:lnTo>
                <a:lnTo>
                  <a:pt x="13582" y="7688"/>
                </a:lnTo>
                <a:lnTo>
                  <a:pt x="16384" y="7216"/>
                </a:lnTo>
                <a:lnTo>
                  <a:pt x="20739" y="7216"/>
                </a:lnTo>
                <a:lnTo>
                  <a:pt x="22279" y="7355"/>
                </a:lnTo>
                <a:lnTo>
                  <a:pt x="24998" y="7911"/>
                </a:lnTo>
                <a:lnTo>
                  <a:pt x="27468" y="9134"/>
                </a:lnTo>
                <a:lnTo>
                  <a:pt x="29494" y="10782"/>
                </a:lnTo>
                <a:lnTo>
                  <a:pt x="30769" y="13034"/>
                </a:lnTo>
                <a:lnTo>
                  <a:pt x="31089" y="15850"/>
                </a:lnTo>
                <a:lnTo>
                  <a:pt x="31089" y="19243"/>
                </a:lnTo>
                <a:lnTo>
                  <a:pt x="29833" y="21822"/>
                </a:lnTo>
                <a:lnTo>
                  <a:pt x="27323" y="23587"/>
                </a:lnTo>
                <a:lnTo>
                  <a:pt x="24812" y="25353"/>
                </a:lnTo>
                <a:lnTo>
                  <a:pt x="21447" y="26236"/>
                </a:lnTo>
                <a:lnTo>
                  <a:pt x="14316" y="26236"/>
                </a:lnTo>
                <a:lnTo>
                  <a:pt x="14316" y="33160"/>
                </a:lnTo>
                <a:lnTo>
                  <a:pt x="20115" y="33160"/>
                </a:lnTo>
                <a:lnTo>
                  <a:pt x="22030" y="33320"/>
                </a:lnTo>
                <a:lnTo>
                  <a:pt x="23806" y="33640"/>
                </a:lnTo>
                <a:lnTo>
                  <a:pt x="25581" y="33960"/>
                </a:lnTo>
                <a:lnTo>
                  <a:pt x="28341" y="35413"/>
                </a:lnTo>
                <a:lnTo>
                  <a:pt x="30569" y="37394"/>
                </a:lnTo>
                <a:lnTo>
                  <a:pt x="31983" y="40314"/>
                </a:lnTo>
                <a:lnTo>
                  <a:pt x="32337" y="42156"/>
                </a:lnTo>
                <a:lnTo>
                  <a:pt x="32337" y="46633"/>
                </a:lnTo>
                <a:lnTo>
                  <a:pt x="32024" y="48496"/>
                </a:lnTo>
                <a:lnTo>
                  <a:pt x="30777" y="51444"/>
                </a:lnTo>
                <a:lnTo>
                  <a:pt x="28550" y="54016"/>
                </a:lnTo>
                <a:lnTo>
                  <a:pt x="25734" y="56018"/>
                </a:lnTo>
                <a:lnTo>
                  <a:pt x="23764" y="56602"/>
                </a:lnTo>
                <a:lnTo>
                  <a:pt x="21794" y="57186"/>
                </a:lnTo>
                <a:lnTo>
                  <a:pt x="19935" y="57478"/>
                </a:lnTo>
                <a:lnTo>
                  <a:pt x="15218" y="57478"/>
                </a:lnTo>
                <a:lnTo>
                  <a:pt x="12138" y="56964"/>
                </a:lnTo>
                <a:lnTo>
                  <a:pt x="8948" y="55935"/>
                </a:lnTo>
                <a:lnTo>
                  <a:pt x="5757" y="54906"/>
                </a:lnTo>
                <a:lnTo>
                  <a:pt x="2983" y="53613"/>
                </a:lnTo>
                <a:lnTo>
                  <a:pt x="624" y="52056"/>
                </a:lnTo>
                <a:lnTo>
                  <a:pt x="0" y="52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354459" y="2556678"/>
            <a:ext cx="30495" cy="54986"/>
          </a:xfrm>
          <a:custGeom>
            <a:avLst/>
            <a:gdLst/>
            <a:ahLst/>
            <a:cxnLst/>
            <a:rect l="l" t="t" r="r" b="b"/>
            <a:pathLst>
              <a:path w="33544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1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7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1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8404880" y="2598806"/>
            <a:ext cx="5624" cy="13998"/>
          </a:xfrm>
          <a:custGeom>
            <a:avLst/>
            <a:gdLst/>
            <a:ahLst/>
            <a:cxnLst/>
            <a:rect l="l" t="t" r="r" b="b"/>
            <a:pathLst>
              <a:path w="6186" h="15864">
                <a:moveTo>
                  <a:pt x="5430" y="15864"/>
                </a:moveTo>
                <a:lnTo>
                  <a:pt x="6186" y="7271"/>
                </a:lnTo>
                <a:lnTo>
                  <a:pt x="4508" y="6131"/>
                </a:lnTo>
                <a:lnTo>
                  <a:pt x="3211" y="4477"/>
                </a:lnTo>
                <a:lnTo>
                  <a:pt x="2295" y="2308"/>
                </a:lnTo>
                <a:lnTo>
                  <a:pt x="1296" y="0"/>
                </a:lnTo>
                <a:lnTo>
                  <a:pt x="0" y="13222"/>
                </a:lnTo>
                <a:lnTo>
                  <a:pt x="5430" y="15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38588" y="2666470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0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0" y="21815"/>
                </a:lnTo>
                <a:lnTo>
                  <a:pt x="22286" y="21231"/>
                </a:lnTo>
                <a:lnTo>
                  <a:pt x="20497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70137" y="2666508"/>
            <a:ext cx="34278" cy="42987"/>
          </a:xfrm>
          <a:custGeom>
            <a:avLst/>
            <a:gdLst/>
            <a:ahLst/>
            <a:cxnLst/>
            <a:rect l="l" t="t" r="r" b="b"/>
            <a:pathLst>
              <a:path w="37706" h="48719">
                <a:moveTo>
                  <a:pt x="9371" y="34377"/>
                </a:moveTo>
                <a:lnTo>
                  <a:pt x="8115" y="30060"/>
                </a:lnTo>
                <a:lnTo>
                  <a:pt x="8115" y="18659"/>
                </a:lnTo>
                <a:lnTo>
                  <a:pt x="9398" y="14272"/>
                </a:lnTo>
                <a:lnTo>
                  <a:pt x="11965" y="11283"/>
                </a:lnTo>
                <a:lnTo>
                  <a:pt x="14531" y="8293"/>
                </a:lnTo>
                <a:lnTo>
                  <a:pt x="18034" y="6799"/>
                </a:lnTo>
                <a:lnTo>
                  <a:pt x="24887" y="6799"/>
                </a:lnTo>
                <a:lnTo>
                  <a:pt x="27364" y="7299"/>
                </a:lnTo>
                <a:lnTo>
                  <a:pt x="29902" y="8300"/>
                </a:lnTo>
                <a:lnTo>
                  <a:pt x="32441" y="9301"/>
                </a:lnTo>
                <a:lnTo>
                  <a:pt x="34903" y="10733"/>
                </a:lnTo>
                <a:lnTo>
                  <a:pt x="37290" y="12596"/>
                </a:lnTo>
                <a:lnTo>
                  <a:pt x="37706" y="12596"/>
                </a:lnTo>
                <a:lnTo>
                  <a:pt x="37706" y="3879"/>
                </a:lnTo>
                <a:lnTo>
                  <a:pt x="35569" y="2794"/>
                </a:lnTo>
                <a:lnTo>
                  <a:pt x="33218" y="1877"/>
                </a:lnTo>
                <a:lnTo>
                  <a:pt x="30651" y="1126"/>
                </a:lnTo>
                <a:lnTo>
                  <a:pt x="28085" y="375"/>
                </a:lnTo>
                <a:lnTo>
                  <a:pt x="25470" y="0"/>
                </a:lnTo>
                <a:lnTo>
                  <a:pt x="15953" y="0"/>
                </a:lnTo>
                <a:lnTo>
                  <a:pt x="10439" y="2168"/>
                </a:lnTo>
                <a:lnTo>
                  <a:pt x="6263" y="6507"/>
                </a:lnTo>
                <a:lnTo>
                  <a:pt x="2087" y="10845"/>
                </a:lnTo>
                <a:lnTo>
                  <a:pt x="0" y="16823"/>
                </a:lnTo>
                <a:lnTo>
                  <a:pt x="0" y="28530"/>
                </a:lnTo>
                <a:lnTo>
                  <a:pt x="554" y="32104"/>
                </a:lnTo>
                <a:lnTo>
                  <a:pt x="1664" y="35163"/>
                </a:lnTo>
                <a:lnTo>
                  <a:pt x="2774" y="38221"/>
                </a:lnTo>
                <a:lnTo>
                  <a:pt x="4342" y="40752"/>
                </a:lnTo>
                <a:lnTo>
                  <a:pt x="6367" y="42754"/>
                </a:lnTo>
                <a:lnTo>
                  <a:pt x="8365" y="44756"/>
                </a:lnTo>
                <a:lnTo>
                  <a:pt x="10765" y="46251"/>
                </a:lnTo>
                <a:lnTo>
                  <a:pt x="13567" y="47238"/>
                </a:lnTo>
                <a:lnTo>
                  <a:pt x="16369" y="48225"/>
                </a:lnTo>
                <a:lnTo>
                  <a:pt x="19449" y="48719"/>
                </a:lnTo>
                <a:lnTo>
                  <a:pt x="25442" y="48719"/>
                </a:lnTo>
                <a:lnTo>
                  <a:pt x="27932" y="48371"/>
                </a:lnTo>
                <a:lnTo>
                  <a:pt x="30277" y="47676"/>
                </a:lnTo>
                <a:lnTo>
                  <a:pt x="32621" y="46981"/>
                </a:lnTo>
                <a:lnTo>
                  <a:pt x="35098" y="46008"/>
                </a:lnTo>
                <a:lnTo>
                  <a:pt x="37706" y="44756"/>
                </a:lnTo>
                <a:lnTo>
                  <a:pt x="37706" y="36122"/>
                </a:lnTo>
                <a:lnTo>
                  <a:pt x="35916" y="37158"/>
                </a:lnTo>
                <a:lnTo>
                  <a:pt x="33918" y="38465"/>
                </a:lnTo>
                <a:lnTo>
                  <a:pt x="31713" y="39667"/>
                </a:lnTo>
                <a:lnTo>
                  <a:pt x="28938" y="40877"/>
                </a:lnTo>
                <a:lnTo>
                  <a:pt x="25664" y="41711"/>
                </a:lnTo>
                <a:lnTo>
                  <a:pt x="22473" y="41920"/>
                </a:lnTo>
                <a:lnTo>
                  <a:pt x="17923" y="41920"/>
                </a:lnTo>
                <a:lnTo>
                  <a:pt x="14392" y="40411"/>
                </a:lnTo>
                <a:lnTo>
                  <a:pt x="11882" y="37394"/>
                </a:lnTo>
                <a:lnTo>
                  <a:pt x="9371" y="34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986964" y="2666470"/>
            <a:ext cx="33029" cy="43098"/>
          </a:xfrm>
          <a:custGeom>
            <a:avLst/>
            <a:gdLst/>
            <a:ahLst/>
            <a:cxnLst/>
            <a:rect l="l" t="t" r="r" b="b"/>
            <a:pathLst>
              <a:path w="36332" h="48844">
                <a:moveTo>
                  <a:pt x="8198" y="11011"/>
                </a:moveTo>
                <a:lnTo>
                  <a:pt x="9183" y="9378"/>
                </a:lnTo>
                <a:lnTo>
                  <a:pt x="11153" y="8279"/>
                </a:lnTo>
                <a:lnTo>
                  <a:pt x="13123" y="7181"/>
                </a:lnTo>
                <a:lnTo>
                  <a:pt x="15537" y="6632"/>
                </a:lnTo>
                <a:lnTo>
                  <a:pt x="21142" y="6632"/>
                </a:lnTo>
                <a:lnTo>
                  <a:pt x="23944" y="7139"/>
                </a:lnTo>
                <a:lnTo>
                  <a:pt x="26802" y="8154"/>
                </a:lnTo>
                <a:lnTo>
                  <a:pt x="29659" y="9169"/>
                </a:lnTo>
                <a:lnTo>
                  <a:pt x="32087" y="10414"/>
                </a:lnTo>
                <a:lnTo>
                  <a:pt x="34085" y="11887"/>
                </a:lnTo>
                <a:lnTo>
                  <a:pt x="34501" y="11887"/>
                </a:lnTo>
                <a:lnTo>
                  <a:pt x="34501" y="3503"/>
                </a:lnTo>
                <a:lnTo>
                  <a:pt x="32614" y="2530"/>
                </a:lnTo>
                <a:lnTo>
                  <a:pt x="30249" y="1703"/>
                </a:lnTo>
                <a:lnTo>
                  <a:pt x="27405" y="1021"/>
                </a:lnTo>
                <a:lnTo>
                  <a:pt x="24561" y="340"/>
                </a:lnTo>
                <a:lnTo>
                  <a:pt x="21752" y="0"/>
                </a:lnTo>
                <a:lnTo>
                  <a:pt x="16009" y="0"/>
                </a:lnTo>
                <a:lnTo>
                  <a:pt x="13324" y="382"/>
                </a:lnTo>
                <a:lnTo>
                  <a:pt x="10924" y="1147"/>
                </a:lnTo>
                <a:lnTo>
                  <a:pt x="8524" y="1911"/>
                </a:lnTo>
                <a:lnTo>
                  <a:pt x="6547" y="2947"/>
                </a:lnTo>
                <a:lnTo>
                  <a:pt x="4994" y="4254"/>
                </a:lnTo>
                <a:lnTo>
                  <a:pt x="2184" y="7104"/>
                </a:lnTo>
                <a:lnTo>
                  <a:pt x="1394" y="8801"/>
                </a:lnTo>
                <a:lnTo>
                  <a:pt x="603" y="10497"/>
                </a:lnTo>
                <a:lnTo>
                  <a:pt x="208" y="12304"/>
                </a:lnTo>
                <a:lnTo>
                  <a:pt x="208" y="17282"/>
                </a:lnTo>
                <a:lnTo>
                  <a:pt x="1061" y="19861"/>
                </a:lnTo>
                <a:lnTo>
                  <a:pt x="2767" y="21961"/>
                </a:lnTo>
                <a:lnTo>
                  <a:pt x="4473" y="24060"/>
                </a:lnTo>
                <a:lnTo>
                  <a:pt x="7366" y="25652"/>
                </a:lnTo>
                <a:lnTo>
                  <a:pt x="11445" y="26737"/>
                </a:lnTo>
                <a:lnTo>
                  <a:pt x="14545" y="27488"/>
                </a:lnTo>
                <a:lnTo>
                  <a:pt x="16335" y="27821"/>
                </a:lnTo>
                <a:lnTo>
                  <a:pt x="18124" y="28155"/>
                </a:lnTo>
                <a:lnTo>
                  <a:pt x="20684" y="28697"/>
                </a:lnTo>
                <a:lnTo>
                  <a:pt x="23680" y="29365"/>
                </a:lnTo>
                <a:lnTo>
                  <a:pt x="25706" y="30171"/>
                </a:lnTo>
                <a:lnTo>
                  <a:pt x="26760" y="31116"/>
                </a:lnTo>
                <a:lnTo>
                  <a:pt x="28342" y="33452"/>
                </a:lnTo>
                <a:lnTo>
                  <a:pt x="28342" y="37679"/>
                </a:lnTo>
                <a:lnTo>
                  <a:pt x="27371" y="39431"/>
                </a:lnTo>
                <a:lnTo>
                  <a:pt x="25428" y="40543"/>
                </a:lnTo>
                <a:lnTo>
                  <a:pt x="23486" y="41656"/>
                </a:lnTo>
                <a:lnTo>
                  <a:pt x="20795" y="42212"/>
                </a:lnTo>
                <a:lnTo>
                  <a:pt x="14580" y="42212"/>
                </a:lnTo>
                <a:lnTo>
                  <a:pt x="11680" y="41663"/>
                </a:lnTo>
                <a:lnTo>
                  <a:pt x="8656" y="40564"/>
                </a:lnTo>
                <a:lnTo>
                  <a:pt x="5632" y="39466"/>
                </a:lnTo>
                <a:lnTo>
                  <a:pt x="2885" y="37985"/>
                </a:lnTo>
                <a:lnTo>
                  <a:pt x="416" y="36122"/>
                </a:lnTo>
                <a:lnTo>
                  <a:pt x="0" y="36122"/>
                </a:lnTo>
                <a:lnTo>
                  <a:pt x="0" y="44923"/>
                </a:lnTo>
                <a:lnTo>
                  <a:pt x="1942" y="45896"/>
                </a:lnTo>
                <a:lnTo>
                  <a:pt x="4349" y="46793"/>
                </a:lnTo>
                <a:lnTo>
                  <a:pt x="7220" y="47613"/>
                </a:lnTo>
                <a:lnTo>
                  <a:pt x="10092" y="48434"/>
                </a:lnTo>
                <a:lnTo>
                  <a:pt x="13248" y="48844"/>
                </a:lnTo>
                <a:lnTo>
                  <a:pt x="22765" y="48844"/>
                </a:lnTo>
                <a:lnTo>
                  <a:pt x="27558" y="47481"/>
                </a:lnTo>
                <a:lnTo>
                  <a:pt x="31068" y="44756"/>
                </a:lnTo>
                <a:lnTo>
                  <a:pt x="34577" y="42031"/>
                </a:lnTo>
                <a:lnTo>
                  <a:pt x="36332" y="38541"/>
                </a:lnTo>
                <a:lnTo>
                  <a:pt x="36332" y="30894"/>
                </a:lnTo>
                <a:lnTo>
                  <a:pt x="35347" y="28169"/>
                </a:lnTo>
                <a:lnTo>
                  <a:pt x="33377" y="26111"/>
                </a:lnTo>
                <a:lnTo>
                  <a:pt x="31407" y="24081"/>
                </a:lnTo>
                <a:lnTo>
                  <a:pt x="28605" y="22649"/>
                </a:lnTo>
                <a:lnTo>
                  <a:pt x="24970" y="21815"/>
                </a:lnTo>
                <a:lnTo>
                  <a:pt x="22286" y="21231"/>
                </a:lnTo>
                <a:lnTo>
                  <a:pt x="20497" y="20897"/>
                </a:lnTo>
                <a:lnTo>
                  <a:pt x="18707" y="20563"/>
                </a:lnTo>
                <a:lnTo>
                  <a:pt x="15648" y="19896"/>
                </a:lnTo>
                <a:lnTo>
                  <a:pt x="13040" y="19284"/>
                </a:lnTo>
                <a:lnTo>
                  <a:pt x="11153" y="18492"/>
                </a:lnTo>
                <a:lnTo>
                  <a:pt x="9988" y="17518"/>
                </a:lnTo>
                <a:lnTo>
                  <a:pt x="8198" y="15099"/>
                </a:lnTo>
                <a:lnTo>
                  <a:pt x="8198" y="1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839561" y="2652780"/>
            <a:ext cx="46725" cy="56789"/>
          </a:xfrm>
          <a:custGeom>
            <a:avLst/>
            <a:gdLst/>
            <a:ahLst/>
            <a:cxnLst/>
            <a:rect l="l" t="t" r="r" b="b"/>
            <a:pathLst>
              <a:path w="51398" h="64361">
                <a:moveTo>
                  <a:pt x="8573" y="36609"/>
                </a:moveTo>
                <a:lnTo>
                  <a:pt x="8573" y="28071"/>
                </a:lnTo>
                <a:lnTo>
                  <a:pt x="9107" y="24394"/>
                </a:lnTo>
                <a:lnTo>
                  <a:pt x="10175" y="21210"/>
                </a:lnTo>
                <a:lnTo>
                  <a:pt x="11243" y="18026"/>
                </a:lnTo>
                <a:lnTo>
                  <a:pt x="12735" y="15391"/>
                </a:lnTo>
                <a:lnTo>
                  <a:pt x="14649" y="13306"/>
                </a:lnTo>
                <a:lnTo>
                  <a:pt x="16619" y="11164"/>
                </a:lnTo>
                <a:lnTo>
                  <a:pt x="18860" y="9586"/>
                </a:lnTo>
                <a:lnTo>
                  <a:pt x="21370" y="8571"/>
                </a:lnTo>
                <a:lnTo>
                  <a:pt x="23881" y="7556"/>
                </a:lnTo>
                <a:lnTo>
                  <a:pt x="26705" y="7049"/>
                </a:lnTo>
                <a:lnTo>
                  <a:pt x="33669" y="7049"/>
                </a:lnTo>
                <a:lnTo>
                  <a:pt x="37262" y="7702"/>
                </a:lnTo>
                <a:lnTo>
                  <a:pt x="40619" y="9009"/>
                </a:lnTo>
                <a:lnTo>
                  <a:pt x="43976" y="10316"/>
                </a:lnTo>
                <a:lnTo>
                  <a:pt x="47361" y="12402"/>
                </a:lnTo>
                <a:lnTo>
                  <a:pt x="50774" y="15266"/>
                </a:lnTo>
                <a:lnTo>
                  <a:pt x="51398" y="15266"/>
                </a:lnTo>
                <a:lnTo>
                  <a:pt x="51398" y="5464"/>
                </a:lnTo>
                <a:lnTo>
                  <a:pt x="47347" y="3434"/>
                </a:lnTo>
                <a:lnTo>
                  <a:pt x="43664" y="2016"/>
                </a:lnTo>
                <a:lnTo>
                  <a:pt x="40348" y="1209"/>
                </a:lnTo>
                <a:lnTo>
                  <a:pt x="37033" y="403"/>
                </a:lnTo>
                <a:lnTo>
                  <a:pt x="33710" y="0"/>
                </a:lnTo>
                <a:lnTo>
                  <a:pt x="25831" y="0"/>
                </a:lnTo>
                <a:lnTo>
                  <a:pt x="21690" y="709"/>
                </a:lnTo>
                <a:lnTo>
                  <a:pt x="17958" y="2127"/>
                </a:lnTo>
                <a:lnTo>
                  <a:pt x="14226" y="3545"/>
                </a:lnTo>
                <a:lnTo>
                  <a:pt x="11042" y="5603"/>
                </a:lnTo>
                <a:lnTo>
                  <a:pt x="8406" y="8300"/>
                </a:lnTo>
                <a:lnTo>
                  <a:pt x="5687" y="11081"/>
                </a:lnTo>
                <a:lnTo>
                  <a:pt x="3606" y="14487"/>
                </a:lnTo>
                <a:lnTo>
                  <a:pt x="2164" y="18519"/>
                </a:lnTo>
                <a:lnTo>
                  <a:pt x="721" y="22552"/>
                </a:lnTo>
                <a:lnTo>
                  <a:pt x="0" y="27126"/>
                </a:lnTo>
                <a:lnTo>
                  <a:pt x="0" y="37637"/>
                </a:lnTo>
                <a:lnTo>
                  <a:pt x="749" y="42372"/>
                </a:lnTo>
                <a:lnTo>
                  <a:pt x="2247" y="46446"/>
                </a:lnTo>
                <a:lnTo>
                  <a:pt x="3745" y="50519"/>
                </a:lnTo>
                <a:lnTo>
                  <a:pt x="5826" y="53877"/>
                </a:lnTo>
                <a:lnTo>
                  <a:pt x="8490" y="56519"/>
                </a:lnTo>
                <a:lnTo>
                  <a:pt x="11209" y="59216"/>
                </a:lnTo>
                <a:lnTo>
                  <a:pt x="14406" y="61198"/>
                </a:lnTo>
                <a:lnTo>
                  <a:pt x="18083" y="62463"/>
                </a:lnTo>
                <a:lnTo>
                  <a:pt x="21759" y="63728"/>
                </a:lnTo>
                <a:lnTo>
                  <a:pt x="25844" y="64361"/>
                </a:lnTo>
                <a:lnTo>
                  <a:pt x="32725" y="64361"/>
                </a:lnTo>
                <a:lnTo>
                  <a:pt x="34910" y="64173"/>
                </a:lnTo>
                <a:lnTo>
                  <a:pt x="36894" y="63798"/>
                </a:lnTo>
                <a:lnTo>
                  <a:pt x="38878" y="63422"/>
                </a:lnTo>
                <a:lnTo>
                  <a:pt x="40716" y="62970"/>
                </a:lnTo>
                <a:lnTo>
                  <a:pt x="42409" y="62442"/>
                </a:lnTo>
                <a:lnTo>
                  <a:pt x="44406" y="61802"/>
                </a:lnTo>
                <a:lnTo>
                  <a:pt x="46022" y="61191"/>
                </a:lnTo>
                <a:lnTo>
                  <a:pt x="48492" y="60023"/>
                </a:lnTo>
                <a:lnTo>
                  <a:pt x="51398" y="58730"/>
                </a:lnTo>
                <a:lnTo>
                  <a:pt x="51398" y="49052"/>
                </a:lnTo>
                <a:lnTo>
                  <a:pt x="50815" y="49052"/>
                </a:lnTo>
                <a:lnTo>
                  <a:pt x="47791" y="51778"/>
                </a:lnTo>
                <a:lnTo>
                  <a:pt x="44545" y="53822"/>
                </a:lnTo>
                <a:lnTo>
                  <a:pt x="41077" y="55184"/>
                </a:lnTo>
                <a:lnTo>
                  <a:pt x="37609" y="56547"/>
                </a:lnTo>
                <a:lnTo>
                  <a:pt x="33891" y="57228"/>
                </a:lnTo>
                <a:lnTo>
                  <a:pt x="27037" y="57228"/>
                </a:lnTo>
                <a:lnTo>
                  <a:pt x="24298" y="56734"/>
                </a:lnTo>
                <a:lnTo>
                  <a:pt x="21703" y="55747"/>
                </a:lnTo>
                <a:lnTo>
                  <a:pt x="19109" y="54760"/>
                </a:lnTo>
                <a:lnTo>
                  <a:pt x="16841" y="53238"/>
                </a:lnTo>
                <a:lnTo>
                  <a:pt x="14899" y="51180"/>
                </a:lnTo>
                <a:lnTo>
                  <a:pt x="13040" y="49205"/>
                </a:lnTo>
                <a:lnTo>
                  <a:pt x="11521" y="46647"/>
                </a:lnTo>
                <a:lnTo>
                  <a:pt x="10342" y="43505"/>
                </a:lnTo>
                <a:lnTo>
                  <a:pt x="9162" y="40363"/>
                </a:lnTo>
                <a:lnTo>
                  <a:pt x="8573" y="36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901134" y="2697098"/>
            <a:ext cx="5133" cy="12618"/>
          </a:xfrm>
          <a:custGeom>
            <a:avLst/>
            <a:gdLst/>
            <a:ahLst/>
            <a:cxnLst/>
            <a:rect l="l" t="t" r="r" b="b"/>
            <a:pathLst>
              <a:path w="5646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6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92723" y="2666323"/>
            <a:ext cx="39007" cy="43392"/>
          </a:xfrm>
          <a:custGeom>
            <a:avLst/>
            <a:gdLst/>
            <a:ahLst/>
            <a:cxnLst/>
            <a:rect l="l" t="t" r="r" b="b"/>
            <a:pathLst>
              <a:path w="42908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3" y="34877"/>
                </a:lnTo>
                <a:lnTo>
                  <a:pt x="8073" y="30449"/>
                </a:lnTo>
                <a:lnTo>
                  <a:pt x="8073" y="18575"/>
                </a:lnTo>
                <a:lnTo>
                  <a:pt x="9246" y="14091"/>
                </a:lnTo>
                <a:lnTo>
                  <a:pt x="11590" y="11157"/>
                </a:lnTo>
                <a:lnTo>
                  <a:pt x="13935" y="8224"/>
                </a:lnTo>
                <a:lnTo>
                  <a:pt x="17229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6" y="11157"/>
                </a:lnTo>
                <a:lnTo>
                  <a:pt x="33655" y="14091"/>
                </a:lnTo>
                <a:lnTo>
                  <a:pt x="34834" y="18575"/>
                </a:lnTo>
                <a:lnTo>
                  <a:pt x="34834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3" y="40926"/>
                </a:lnTo>
                <a:lnTo>
                  <a:pt x="25636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9" y="49178"/>
                </a:lnTo>
                <a:lnTo>
                  <a:pt x="27995" y="49178"/>
                </a:lnTo>
                <a:lnTo>
                  <a:pt x="33197" y="46981"/>
                </a:lnTo>
                <a:lnTo>
                  <a:pt x="37081" y="42587"/>
                </a:lnTo>
                <a:lnTo>
                  <a:pt x="40966" y="38194"/>
                </a:lnTo>
                <a:lnTo>
                  <a:pt x="42908" y="32201"/>
                </a:lnTo>
                <a:lnTo>
                  <a:pt x="42908" y="17018"/>
                </a:lnTo>
                <a:lnTo>
                  <a:pt x="40966" y="11018"/>
                </a:lnTo>
                <a:lnTo>
                  <a:pt x="37081" y="6611"/>
                </a:lnTo>
                <a:lnTo>
                  <a:pt x="33197" y="2203"/>
                </a:lnTo>
                <a:lnTo>
                  <a:pt x="27995" y="0"/>
                </a:lnTo>
                <a:lnTo>
                  <a:pt x="14899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941834" y="2666324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32281" y="1515"/>
                </a:moveTo>
                <a:lnTo>
                  <a:pt x="28453" y="0"/>
                </a:lnTo>
                <a:lnTo>
                  <a:pt x="20684" y="0"/>
                </a:lnTo>
                <a:lnTo>
                  <a:pt x="18006" y="570"/>
                </a:lnTo>
                <a:lnTo>
                  <a:pt x="15398" y="1710"/>
                </a:lnTo>
                <a:lnTo>
                  <a:pt x="1279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94" y="10108"/>
                </a:lnTo>
                <a:lnTo>
                  <a:pt x="14524" y="9051"/>
                </a:lnTo>
                <a:lnTo>
                  <a:pt x="16855" y="7994"/>
                </a:lnTo>
                <a:lnTo>
                  <a:pt x="19088" y="7466"/>
                </a:lnTo>
                <a:lnTo>
                  <a:pt x="23306" y="7466"/>
                </a:lnTo>
                <a:lnTo>
                  <a:pt x="24998" y="7751"/>
                </a:lnTo>
                <a:lnTo>
                  <a:pt x="27606" y="8891"/>
                </a:lnTo>
                <a:lnTo>
                  <a:pt x="29299" y="10928"/>
                </a:lnTo>
                <a:lnTo>
                  <a:pt x="30422" y="13452"/>
                </a:lnTo>
                <a:lnTo>
                  <a:pt x="30672" y="15329"/>
                </a:lnTo>
                <a:lnTo>
                  <a:pt x="30922" y="17206"/>
                </a:lnTo>
                <a:lnTo>
                  <a:pt x="31047" y="19215"/>
                </a:lnTo>
                <a:lnTo>
                  <a:pt x="31047" y="47885"/>
                </a:lnTo>
                <a:lnTo>
                  <a:pt x="38871" y="47885"/>
                </a:lnTo>
                <a:lnTo>
                  <a:pt x="38871" y="11943"/>
                </a:lnTo>
                <a:lnTo>
                  <a:pt x="37553" y="7577"/>
                </a:lnTo>
                <a:lnTo>
                  <a:pt x="34917" y="4546"/>
                </a:lnTo>
                <a:lnTo>
                  <a:pt x="32281" y="1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028242" y="2667465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8379" y="34280"/>
                </a:moveTo>
                <a:lnTo>
                  <a:pt x="8157" y="32597"/>
                </a:lnTo>
                <a:lnTo>
                  <a:pt x="7935" y="30915"/>
                </a:lnTo>
                <a:lnTo>
                  <a:pt x="7824" y="28892"/>
                </a:lnTo>
                <a:lnTo>
                  <a:pt x="7824" y="0"/>
                </a:lnTo>
                <a:lnTo>
                  <a:pt x="0" y="0"/>
                </a:lnTo>
                <a:lnTo>
                  <a:pt x="0" y="36025"/>
                </a:lnTo>
                <a:lnTo>
                  <a:pt x="1359" y="40411"/>
                </a:lnTo>
                <a:lnTo>
                  <a:pt x="4078" y="43401"/>
                </a:lnTo>
                <a:lnTo>
                  <a:pt x="6797" y="46390"/>
                </a:lnTo>
                <a:lnTo>
                  <a:pt x="10598" y="47885"/>
                </a:lnTo>
                <a:lnTo>
                  <a:pt x="18395" y="47885"/>
                </a:lnTo>
                <a:lnTo>
                  <a:pt x="21058" y="47328"/>
                </a:lnTo>
                <a:lnTo>
                  <a:pt x="23472" y="46216"/>
                </a:lnTo>
                <a:lnTo>
                  <a:pt x="25886" y="45104"/>
                </a:lnTo>
                <a:lnTo>
                  <a:pt x="28411" y="43505"/>
                </a:lnTo>
                <a:lnTo>
                  <a:pt x="31047" y="41419"/>
                </a:lnTo>
                <a:lnTo>
                  <a:pt x="31047" y="46592"/>
                </a:lnTo>
                <a:lnTo>
                  <a:pt x="38871" y="46592"/>
                </a:lnTo>
                <a:lnTo>
                  <a:pt x="38871" y="0"/>
                </a:lnTo>
                <a:lnTo>
                  <a:pt x="31047" y="0"/>
                </a:lnTo>
                <a:lnTo>
                  <a:pt x="31047" y="34787"/>
                </a:lnTo>
                <a:lnTo>
                  <a:pt x="28966" y="36428"/>
                </a:lnTo>
                <a:lnTo>
                  <a:pt x="26725" y="37776"/>
                </a:lnTo>
                <a:lnTo>
                  <a:pt x="24325" y="38833"/>
                </a:lnTo>
                <a:lnTo>
                  <a:pt x="21925" y="39890"/>
                </a:lnTo>
                <a:lnTo>
                  <a:pt x="19713" y="40418"/>
                </a:lnTo>
                <a:lnTo>
                  <a:pt x="15412" y="40418"/>
                </a:lnTo>
                <a:lnTo>
                  <a:pt x="13678" y="40140"/>
                </a:lnTo>
                <a:lnTo>
                  <a:pt x="11292" y="39028"/>
                </a:lnTo>
                <a:lnTo>
                  <a:pt x="9572" y="36914"/>
                </a:lnTo>
                <a:lnTo>
                  <a:pt x="8379" y="3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076512" y="2666324"/>
            <a:ext cx="61670" cy="42251"/>
          </a:xfrm>
          <a:custGeom>
            <a:avLst/>
            <a:gdLst/>
            <a:ahLst/>
            <a:cxnLst/>
            <a:rect l="l" t="t" r="r" b="b"/>
            <a:pathLst>
              <a:path w="67837" h="47885">
                <a:moveTo>
                  <a:pt x="30943" y="2002"/>
                </a:moveTo>
                <a:lnTo>
                  <a:pt x="28737" y="667"/>
                </a:lnTo>
                <a:lnTo>
                  <a:pt x="26053" y="0"/>
                </a:lnTo>
                <a:lnTo>
                  <a:pt x="20143" y="0"/>
                </a:lnTo>
                <a:lnTo>
                  <a:pt x="17555" y="570"/>
                </a:lnTo>
                <a:lnTo>
                  <a:pt x="15128" y="1710"/>
                </a:lnTo>
                <a:lnTo>
                  <a:pt x="12700" y="2850"/>
                </a:lnTo>
                <a:lnTo>
                  <a:pt x="10265" y="4435"/>
                </a:lnTo>
                <a:lnTo>
                  <a:pt x="7824" y="6465"/>
                </a:lnTo>
                <a:lnTo>
                  <a:pt x="7824" y="1293"/>
                </a:lnTo>
                <a:lnTo>
                  <a:pt x="0" y="1293"/>
                </a:lnTo>
                <a:lnTo>
                  <a:pt x="0" y="47885"/>
                </a:lnTo>
                <a:lnTo>
                  <a:pt x="7824" y="47885"/>
                </a:lnTo>
                <a:lnTo>
                  <a:pt x="7824" y="13097"/>
                </a:lnTo>
                <a:lnTo>
                  <a:pt x="9960" y="11456"/>
                </a:lnTo>
                <a:lnTo>
                  <a:pt x="12103" y="10108"/>
                </a:lnTo>
                <a:lnTo>
                  <a:pt x="14254" y="9051"/>
                </a:lnTo>
                <a:lnTo>
                  <a:pt x="16404" y="7994"/>
                </a:lnTo>
                <a:lnTo>
                  <a:pt x="18547" y="7466"/>
                </a:lnTo>
                <a:lnTo>
                  <a:pt x="22931" y="7466"/>
                </a:lnTo>
                <a:lnTo>
                  <a:pt x="24651" y="7765"/>
                </a:lnTo>
                <a:lnTo>
                  <a:pt x="27038" y="8961"/>
                </a:lnTo>
                <a:lnTo>
                  <a:pt x="28591" y="11053"/>
                </a:lnTo>
                <a:lnTo>
                  <a:pt x="29555" y="13646"/>
                </a:lnTo>
                <a:lnTo>
                  <a:pt x="29736" y="15495"/>
                </a:lnTo>
                <a:lnTo>
                  <a:pt x="29916" y="17345"/>
                </a:lnTo>
                <a:lnTo>
                  <a:pt x="30006" y="19298"/>
                </a:lnTo>
                <a:lnTo>
                  <a:pt x="30006" y="47885"/>
                </a:lnTo>
                <a:lnTo>
                  <a:pt x="37831" y="47885"/>
                </a:lnTo>
                <a:lnTo>
                  <a:pt x="37831" y="17226"/>
                </a:lnTo>
                <a:lnTo>
                  <a:pt x="37747" y="15537"/>
                </a:lnTo>
                <a:lnTo>
                  <a:pt x="37539" y="13306"/>
                </a:lnTo>
                <a:lnTo>
                  <a:pt x="39731" y="11609"/>
                </a:lnTo>
                <a:lnTo>
                  <a:pt x="41923" y="10212"/>
                </a:lnTo>
                <a:lnTo>
                  <a:pt x="44115" y="9113"/>
                </a:lnTo>
                <a:lnTo>
                  <a:pt x="46307" y="8015"/>
                </a:lnTo>
                <a:lnTo>
                  <a:pt x="48499" y="7466"/>
                </a:lnTo>
                <a:lnTo>
                  <a:pt x="52938" y="7466"/>
                </a:lnTo>
                <a:lnTo>
                  <a:pt x="54658" y="7772"/>
                </a:lnTo>
                <a:lnTo>
                  <a:pt x="57044" y="8995"/>
                </a:lnTo>
                <a:lnTo>
                  <a:pt x="58598" y="11095"/>
                </a:lnTo>
                <a:lnTo>
                  <a:pt x="59562" y="13695"/>
                </a:lnTo>
                <a:lnTo>
                  <a:pt x="59743" y="15558"/>
                </a:lnTo>
                <a:lnTo>
                  <a:pt x="59923" y="17421"/>
                </a:lnTo>
                <a:lnTo>
                  <a:pt x="60013" y="19354"/>
                </a:lnTo>
                <a:lnTo>
                  <a:pt x="60013" y="47885"/>
                </a:lnTo>
                <a:lnTo>
                  <a:pt x="67837" y="47885"/>
                </a:lnTo>
                <a:lnTo>
                  <a:pt x="67837" y="12082"/>
                </a:lnTo>
                <a:lnTo>
                  <a:pt x="66623" y="7751"/>
                </a:lnTo>
                <a:lnTo>
                  <a:pt x="64196" y="4650"/>
                </a:lnTo>
                <a:lnTo>
                  <a:pt x="61768" y="1550"/>
                </a:lnTo>
                <a:lnTo>
                  <a:pt x="58002" y="0"/>
                </a:lnTo>
                <a:lnTo>
                  <a:pt x="49928" y="0"/>
                </a:lnTo>
                <a:lnTo>
                  <a:pt x="47139" y="590"/>
                </a:lnTo>
                <a:lnTo>
                  <a:pt x="44531" y="1772"/>
                </a:lnTo>
                <a:lnTo>
                  <a:pt x="41923" y="2954"/>
                </a:lnTo>
                <a:lnTo>
                  <a:pt x="39037" y="4880"/>
                </a:lnTo>
                <a:lnTo>
                  <a:pt x="35874" y="7549"/>
                </a:lnTo>
                <a:lnTo>
                  <a:pt x="34792" y="5186"/>
                </a:lnTo>
                <a:lnTo>
                  <a:pt x="33148" y="3336"/>
                </a:lnTo>
                <a:lnTo>
                  <a:pt x="30943" y="20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156746" y="2666324"/>
            <a:ext cx="11116" cy="8980"/>
          </a:xfrm>
          <a:custGeom>
            <a:avLst/>
            <a:gdLst/>
            <a:ahLst/>
            <a:cxnLst/>
            <a:rect l="l" t="t" r="r" b="b"/>
            <a:pathLst>
              <a:path w="12228" h="10177">
                <a:moveTo>
                  <a:pt x="5458" y="0"/>
                </a:moveTo>
                <a:lnTo>
                  <a:pt x="0" y="2238"/>
                </a:lnTo>
                <a:lnTo>
                  <a:pt x="1803" y="10177"/>
                </a:lnTo>
                <a:lnTo>
                  <a:pt x="4286" y="7702"/>
                </a:lnTo>
                <a:lnTo>
                  <a:pt x="7623" y="6465"/>
                </a:lnTo>
                <a:lnTo>
                  <a:pt x="12228" y="0"/>
                </a:lnTo>
                <a:lnTo>
                  <a:pt x="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147318" y="2666324"/>
            <a:ext cx="38364" cy="43208"/>
          </a:xfrm>
          <a:custGeom>
            <a:avLst/>
            <a:gdLst/>
            <a:ahLst/>
            <a:cxnLst/>
            <a:rect l="l" t="t" r="r" b="b"/>
            <a:pathLst>
              <a:path w="42200" h="48969">
                <a:moveTo>
                  <a:pt x="2164" y="38506"/>
                </a:moveTo>
                <a:lnTo>
                  <a:pt x="6492" y="42691"/>
                </a:lnTo>
                <a:lnTo>
                  <a:pt x="10820" y="46877"/>
                </a:lnTo>
                <a:lnTo>
                  <a:pt x="16841" y="48969"/>
                </a:lnTo>
                <a:lnTo>
                  <a:pt x="27579" y="48969"/>
                </a:lnTo>
                <a:lnTo>
                  <a:pt x="30464" y="48594"/>
                </a:lnTo>
                <a:lnTo>
                  <a:pt x="33211" y="47843"/>
                </a:lnTo>
                <a:lnTo>
                  <a:pt x="35958" y="47092"/>
                </a:lnTo>
                <a:lnTo>
                  <a:pt x="38649" y="46160"/>
                </a:lnTo>
                <a:lnTo>
                  <a:pt x="41285" y="45048"/>
                </a:lnTo>
                <a:lnTo>
                  <a:pt x="41285" y="36497"/>
                </a:lnTo>
                <a:lnTo>
                  <a:pt x="39509" y="37721"/>
                </a:lnTo>
                <a:lnTo>
                  <a:pt x="37227" y="38965"/>
                </a:lnTo>
                <a:lnTo>
                  <a:pt x="34022" y="40230"/>
                </a:lnTo>
                <a:lnTo>
                  <a:pt x="30818" y="41496"/>
                </a:lnTo>
                <a:lnTo>
                  <a:pt x="27634" y="42128"/>
                </a:lnTo>
                <a:lnTo>
                  <a:pt x="22085" y="42128"/>
                </a:lnTo>
                <a:lnTo>
                  <a:pt x="19900" y="41795"/>
                </a:lnTo>
                <a:lnTo>
                  <a:pt x="17916" y="41127"/>
                </a:lnTo>
                <a:lnTo>
                  <a:pt x="15932" y="40460"/>
                </a:lnTo>
                <a:lnTo>
                  <a:pt x="14219" y="39459"/>
                </a:lnTo>
                <a:lnTo>
                  <a:pt x="11278" y="36761"/>
                </a:lnTo>
                <a:lnTo>
                  <a:pt x="10099" y="35016"/>
                </a:lnTo>
                <a:lnTo>
                  <a:pt x="9239" y="32889"/>
                </a:lnTo>
                <a:lnTo>
                  <a:pt x="8379" y="30762"/>
                </a:lnTo>
                <a:lnTo>
                  <a:pt x="7949" y="28266"/>
                </a:lnTo>
                <a:lnTo>
                  <a:pt x="7949" y="25402"/>
                </a:lnTo>
                <a:lnTo>
                  <a:pt x="42200" y="25402"/>
                </a:lnTo>
                <a:lnTo>
                  <a:pt x="42200" y="14390"/>
                </a:lnTo>
                <a:lnTo>
                  <a:pt x="40501" y="9176"/>
                </a:lnTo>
                <a:lnTo>
                  <a:pt x="37102" y="5505"/>
                </a:lnTo>
                <a:lnTo>
                  <a:pt x="33703" y="1835"/>
                </a:lnTo>
                <a:lnTo>
                  <a:pt x="28869" y="0"/>
                </a:lnTo>
                <a:lnTo>
                  <a:pt x="22598" y="0"/>
                </a:lnTo>
                <a:lnTo>
                  <a:pt x="17992" y="6465"/>
                </a:lnTo>
                <a:lnTo>
                  <a:pt x="26344" y="6465"/>
                </a:lnTo>
                <a:lnTo>
                  <a:pt x="29444" y="7591"/>
                </a:lnTo>
                <a:lnTo>
                  <a:pt x="31484" y="9843"/>
                </a:lnTo>
                <a:lnTo>
                  <a:pt x="33523" y="12096"/>
                </a:lnTo>
                <a:lnTo>
                  <a:pt x="34557" y="15280"/>
                </a:lnTo>
                <a:lnTo>
                  <a:pt x="34584" y="19395"/>
                </a:lnTo>
                <a:lnTo>
                  <a:pt x="7949" y="19395"/>
                </a:lnTo>
                <a:lnTo>
                  <a:pt x="8282" y="15725"/>
                </a:lnTo>
                <a:lnTo>
                  <a:pt x="9690" y="12652"/>
                </a:lnTo>
                <a:lnTo>
                  <a:pt x="12173" y="10177"/>
                </a:lnTo>
                <a:lnTo>
                  <a:pt x="10369" y="2238"/>
                </a:lnTo>
                <a:lnTo>
                  <a:pt x="6221" y="6715"/>
                </a:lnTo>
                <a:lnTo>
                  <a:pt x="2073" y="11192"/>
                </a:lnTo>
                <a:lnTo>
                  <a:pt x="0" y="17240"/>
                </a:lnTo>
                <a:lnTo>
                  <a:pt x="0" y="32563"/>
                </a:lnTo>
                <a:lnTo>
                  <a:pt x="2164" y="385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196430" y="2667464"/>
            <a:ext cx="26370" cy="41111"/>
          </a:xfrm>
          <a:custGeom>
            <a:avLst/>
            <a:gdLst/>
            <a:ahLst/>
            <a:cxnLst/>
            <a:rect l="l" t="t" r="r" b="b"/>
            <a:pathLst>
              <a:path w="29007" h="46592">
                <a:moveTo>
                  <a:pt x="0" y="0"/>
                </a:moveTo>
                <a:lnTo>
                  <a:pt x="0" y="46592"/>
                </a:lnTo>
                <a:lnTo>
                  <a:pt x="7824" y="46592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254189" y="2653773"/>
            <a:ext cx="36851" cy="54801"/>
          </a:xfrm>
          <a:custGeom>
            <a:avLst/>
            <a:gdLst/>
            <a:ahLst/>
            <a:cxnLst/>
            <a:rect l="l" t="t" r="r" b="b"/>
            <a:pathLst>
              <a:path w="40536" h="62108">
                <a:moveTo>
                  <a:pt x="29687" y="26820"/>
                </a:moveTo>
                <a:lnTo>
                  <a:pt x="27079" y="29462"/>
                </a:lnTo>
                <a:lnTo>
                  <a:pt x="25387" y="30414"/>
                </a:lnTo>
                <a:lnTo>
                  <a:pt x="23306" y="31012"/>
                </a:lnTo>
                <a:lnTo>
                  <a:pt x="24596" y="38423"/>
                </a:lnTo>
                <a:lnTo>
                  <a:pt x="27509" y="37352"/>
                </a:lnTo>
                <a:lnTo>
                  <a:pt x="30422" y="36282"/>
                </a:lnTo>
                <a:lnTo>
                  <a:pt x="32947" y="34676"/>
                </a:lnTo>
                <a:lnTo>
                  <a:pt x="35084" y="32535"/>
                </a:lnTo>
                <a:lnTo>
                  <a:pt x="36804" y="30811"/>
                </a:lnTo>
                <a:lnTo>
                  <a:pt x="38143" y="28774"/>
                </a:lnTo>
                <a:lnTo>
                  <a:pt x="39100" y="26424"/>
                </a:lnTo>
                <a:lnTo>
                  <a:pt x="40057" y="24074"/>
                </a:lnTo>
                <a:lnTo>
                  <a:pt x="40536" y="21523"/>
                </a:lnTo>
                <a:lnTo>
                  <a:pt x="40536" y="15155"/>
                </a:lnTo>
                <a:lnTo>
                  <a:pt x="39891" y="12165"/>
                </a:lnTo>
                <a:lnTo>
                  <a:pt x="38600" y="9802"/>
                </a:lnTo>
                <a:lnTo>
                  <a:pt x="37310" y="7438"/>
                </a:lnTo>
                <a:lnTo>
                  <a:pt x="35486" y="5464"/>
                </a:lnTo>
                <a:lnTo>
                  <a:pt x="33128" y="3879"/>
                </a:lnTo>
                <a:lnTo>
                  <a:pt x="31130" y="2544"/>
                </a:lnTo>
                <a:lnTo>
                  <a:pt x="28841" y="1564"/>
                </a:lnTo>
                <a:lnTo>
                  <a:pt x="26261" y="938"/>
                </a:lnTo>
                <a:lnTo>
                  <a:pt x="23680" y="312"/>
                </a:lnTo>
                <a:lnTo>
                  <a:pt x="20531" y="0"/>
                </a:lnTo>
                <a:lnTo>
                  <a:pt x="0" y="0"/>
                </a:lnTo>
                <a:lnTo>
                  <a:pt x="0" y="62108"/>
                </a:lnTo>
                <a:lnTo>
                  <a:pt x="8240" y="62108"/>
                </a:lnTo>
                <a:lnTo>
                  <a:pt x="8240" y="38958"/>
                </a:lnTo>
                <a:lnTo>
                  <a:pt x="20920" y="38958"/>
                </a:lnTo>
                <a:lnTo>
                  <a:pt x="18520" y="31909"/>
                </a:lnTo>
                <a:lnTo>
                  <a:pt x="8240" y="31909"/>
                </a:lnTo>
                <a:lnTo>
                  <a:pt x="8240" y="7090"/>
                </a:lnTo>
                <a:lnTo>
                  <a:pt x="19005" y="7090"/>
                </a:lnTo>
                <a:lnTo>
                  <a:pt x="21162" y="7278"/>
                </a:lnTo>
                <a:lnTo>
                  <a:pt x="22869" y="7654"/>
                </a:lnTo>
                <a:lnTo>
                  <a:pt x="24575" y="8029"/>
                </a:lnTo>
                <a:lnTo>
                  <a:pt x="27426" y="9510"/>
                </a:lnTo>
                <a:lnTo>
                  <a:pt x="30090" y="11804"/>
                </a:lnTo>
                <a:lnTo>
                  <a:pt x="31588" y="14974"/>
                </a:lnTo>
                <a:lnTo>
                  <a:pt x="31962" y="16837"/>
                </a:lnTo>
                <a:lnTo>
                  <a:pt x="31962" y="20814"/>
                </a:lnTo>
                <a:lnTo>
                  <a:pt x="31692" y="22468"/>
                </a:lnTo>
                <a:lnTo>
                  <a:pt x="31151" y="23942"/>
                </a:lnTo>
                <a:lnTo>
                  <a:pt x="29687" y="26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271025" y="2681137"/>
            <a:ext cx="5524" cy="7011"/>
          </a:xfrm>
          <a:custGeom>
            <a:avLst/>
            <a:gdLst/>
            <a:ahLst/>
            <a:cxnLst/>
            <a:rect l="l" t="t" r="r" b="b"/>
            <a:pathLst>
              <a:path w="6076" h="7946">
                <a:moveTo>
                  <a:pt x="2705" y="597"/>
                </a:moveTo>
                <a:lnTo>
                  <a:pt x="0" y="896"/>
                </a:lnTo>
                <a:lnTo>
                  <a:pt x="2399" y="7946"/>
                </a:lnTo>
                <a:lnTo>
                  <a:pt x="6076" y="7410"/>
                </a:lnTo>
                <a:lnTo>
                  <a:pt x="4786" y="0"/>
                </a:lnTo>
                <a:lnTo>
                  <a:pt x="2705" y="5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299744" y="2667464"/>
            <a:ext cx="26370" cy="41110"/>
          </a:xfrm>
          <a:custGeom>
            <a:avLst/>
            <a:gdLst/>
            <a:ahLst/>
            <a:cxnLst/>
            <a:rect l="l" t="t" r="r" b="b"/>
            <a:pathLst>
              <a:path w="29007" h="46591">
                <a:moveTo>
                  <a:pt x="0" y="0"/>
                </a:moveTo>
                <a:lnTo>
                  <a:pt x="0" y="46591"/>
                </a:lnTo>
                <a:lnTo>
                  <a:pt x="7824" y="46591"/>
                </a:lnTo>
                <a:lnTo>
                  <a:pt x="7824" y="13514"/>
                </a:lnTo>
                <a:lnTo>
                  <a:pt x="9905" y="11818"/>
                </a:lnTo>
                <a:lnTo>
                  <a:pt x="12069" y="10434"/>
                </a:lnTo>
                <a:lnTo>
                  <a:pt x="14316" y="9364"/>
                </a:lnTo>
                <a:lnTo>
                  <a:pt x="16564" y="8293"/>
                </a:lnTo>
                <a:lnTo>
                  <a:pt x="18894" y="7758"/>
                </a:lnTo>
                <a:lnTo>
                  <a:pt x="24103" y="7820"/>
                </a:lnTo>
                <a:lnTo>
                  <a:pt x="26295" y="8071"/>
                </a:lnTo>
                <a:lnTo>
                  <a:pt x="29007" y="8550"/>
                </a:lnTo>
                <a:lnTo>
                  <a:pt x="29007" y="500"/>
                </a:lnTo>
                <a:lnTo>
                  <a:pt x="27787" y="305"/>
                </a:lnTo>
                <a:lnTo>
                  <a:pt x="25650" y="34"/>
                </a:lnTo>
                <a:lnTo>
                  <a:pt x="20836" y="0"/>
                </a:lnTo>
                <a:lnTo>
                  <a:pt x="18416" y="521"/>
                </a:lnTo>
                <a:lnTo>
                  <a:pt x="16043" y="1564"/>
                </a:lnTo>
                <a:lnTo>
                  <a:pt x="13671" y="2606"/>
                </a:lnTo>
                <a:lnTo>
                  <a:pt x="10931" y="4379"/>
                </a:lnTo>
                <a:lnTo>
                  <a:pt x="7824" y="6882"/>
                </a:lnTo>
                <a:lnTo>
                  <a:pt x="782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336530" y="2697098"/>
            <a:ext cx="5133" cy="12618"/>
          </a:xfrm>
          <a:custGeom>
            <a:avLst/>
            <a:gdLst/>
            <a:ahLst/>
            <a:cxnLst/>
            <a:rect l="l" t="t" r="r" b="b"/>
            <a:pathLst>
              <a:path w="5646" h="14300">
                <a:moveTo>
                  <a:pt x="2358" y="3017"/>
                </a:moveTo>
                <a:lnTo>
                  <a:pt x="0" y="0"/>
                </a:lnTo>
                <a:lnTo>
                  <a:pt x="423" y="12103"/>
                </a:lnTo>
                <a:lnTo>
                  <a:pt x="5646" y="14300"/>
                </a:lnTo>
                <a:lnTo>
                  <a:pt x="4716" y="6034"/>
                </a:lnTo>
                <a:lnTo>
                  <a:pt x="2358" y="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328118" y="2666323"/>
            <a:ext cx="39007" cy="43392"/>
          </a:xfrm>
          <a:custGeom>
            <a:avLst/>
            <a:gdLst/>
            <a:ahLst/>
            <a:cxnLst/>
            <a:rect l="l" t="t" r="r" b="b"/>
            <a:pathLst>
              <a:path w="42908" h="49178">
                <a:moveTo>
                  <a:pt x="0" y="24609"/>
                </a:moveTo>
                <a:lnTo>
                  <a:pt x="0" y="32201"/>
                </a:lnTo>
                <a:lnTo>
                  <a:pt x="1935" y="38194"/>
                </a:lnTo>
                <a:lnTo>
                  <a:pt x="5805" y="42587"/>
                </a:lnTo>
                <a:lnTo>
                  <a:pt x="9676" y="46981"/>
                </a:lnTo>
                <a:lnTo>
                  <a:pt x="9253" y="34877"/>
                </a:lnTo>
                <a:lnTo>
                  <a:pt x="8073" y="30449"/>
                </a:lnTo>
                <a:lnTo>
                  <a:pt x="8073" y="18575"/>
                </a:lnTo>
                <a:lnTo>
                  <a:pt x="9246" y="14091"/>
                </a:lnTo>
                <a:lnTo>
                  <a:pt x="11590" y="11157"/>
                </a:lnTo>
                <a:lnTo>
                  <a:pt x="13935" y="8224"/>
                </a:lnTo>
                <a:lnTo>
                  <a:pt x="17229" y="6757"/>
                </a:lnTo>
                <a:lnTo>
                  <a:pt x="25664" y="6757"/>
                </a:lnTo>
                <a:lnTo>
                  <a:pt x="28938" y="8224"/>
                </a:lnTo>
                <a:lnTo>
                  <a:pt x="31296" y="11157"/>
                </a:lnTo>
                <a:lnTo>
                  <a:pt x="33655" y="14091"/>
                </a:lnTo>
                <a:lnTo>
                  <a:pt x="34834" y="18575"/>
                </a:lnTo>
                <a:lnTo>
                  <a:pt x="34834" y="30505"/>
                </a:lnTo>
                <a:lnTo>
                  <a:pt x="33648" y="34947"/>
                </a:lnTo>
                <a:lnTo>
                  <a:pt x="31276" y="37936"/>
                </a:lnTo>
                <a:lnTo>
                  <a:pt x="28903" y="40926"/>
                </a:lnTo>
                <a:lnTo>
                  <a:pt x="25636" y="42420"/>
                </a:lnTo>
                <a:lnTo>
                  <a:pt x="17257" y="42420"/>
                </a:lnTo>
                <a:lnTo>
                  <a:pt x="13969" y="40912"/>
                </a:lnTo>
                <a:lnTo>
                  <a:pt x="14899" y="49178"/>
                </a:lnTo>
                <a:lnTo>
                  <a:pt x="27995" y="49178"/>
                </a:lnTo>
                <a:lnTo>
                  <a:pt x="33197" y="46981"/>
                </a:lnTo>
                <a:lnTo>
                  <a:pt x="37081" y="42587"/>
                </a:lnTo>
                <a:lnTo>
                  <a:pt x="40966" y="38194"/>
                </a:lnTo>
                <a:lnTo>
                  <a:pt x="42908" y="32201"/>
                </a:lnTo>
                <a:lnTo>
                  <a:pt x="42908" y="17018"/>
                </a:lnTo>
                <a:lnTo>
                  <a:pt x="40966" y="11018"/>
                </a:lnTo>
                <a:lnTo>
                  <a:pt x="37081" y="6611"/>
                </a:lnTo>
                <a:lnTo>
                  <a:pt x="33197" y="2203"/>
                </a:lnTo>
                <a:lnTo>
                  <a:pt x="27995" y="0"/>
                </a:lnTo>
                <a:lnTo>
                  <a:pt x="14899" y="0"/>
                </a:lnTo>
                <a:lnTo>
                  <a:pt x="9676" y="2203"/>
                </a:lnTo>
                <a:lnTo>
                  <a:pt x="5805" y="6611"/>
                </a:lnTo>
                <a:lnTo>
                  <a:pt x="1935" y="11018"/>
                </a:lnTo>
                <a:lnTo>
                  <a:pt x="0" y="17018"/>
                </a:lnTo>
                <a:lnTo>
                  <a:pt x="0" y="246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384229" y="2651307"/>
            <a:ext cx="27278" cy="58408"/>
          </a:xfrm>
          <a:custGeom>
            <a:avLst/>
            <a:gdLst/>
            <a:ahLst/>
            <a:cxnLst/>
            <a:rect l="l" t="t" r="r" b="b"/>
            <a:pathLst>
              <a:path w="30006" h="66196">
                <a:moveTo>
                  <a:pt x="4910" y="58730"/>
                </a:moveTo>
                <a:lnTo>
                  <a:pt x="1886" y="57291"/>
                </a:lnTo>
                <a:lnTo>
                  <a:pt x="0" y="54412"/>
                </a:lnTo>
                <a:lnTo>
                  <a:pt x="1650" y="66196"/>
                </a:lnTo>
                <a:lnTo>
                  <a:pt x="10057" y="66196"/>
                </a:lnTo>
                <a:lnTo>
                  <a:pt x="12707" y="65654"/>
                </a:lnTo>
                <a:lnTo>
                  <a:pt x="15149" y="64569"/>
                </a:lnTo>
                <a:lnTo>
                  <a:pt x="17590" y="63485"/>
                </a:lnTo>
                <a:lnTo>
                  <a:pt x="19935" y="61969"/>
                </a:lnTo>
                <a:lnTo>
                  <a:pt x="22182" y="60023"/>
                </a:lnTo>
                <a:lnTo>
                  <a:pt x="22182" y="64903"/>
                </a:lnTo>
                <a:lnTo>
                  <a:pt x="30006" y="64903"/>
                </a:lnTo>
                <a:lnTo>
                  <a:pt x="30006" y="0"/>
                </a:lnTo>
                <a:lnTo>
                  <a:pt x="22182" y="0"/>
                </a:lnTo>
                <a:lnTo>
                  <a:pt x="22182" y="20188"/>
                </a:lnTo>
                <a:lnTo>
                  <a:pt x="20101" y="19103"/>
                </a:lnTo>
                <a:lnTo>
                  <a:pt x="18117" y="18304"/>
                </a:lnTo>
                <a:lnTo>
                  <a:pt x="16231" y="17790"/>
                </a:lnTo>
                <a:lnTo>
                  <a:pt x="14344" y="17275"/>
                </a:lnTo>
                <a:lnTo>
                  <a:pt x="12180" y="17018"/>
                </a:lnTo>
                <a:lnTo>
                  <a:pt x="13040" y="24192"/>
                </a:lnTo>
                <a:lnTo>
                  <a:pt x="14857" y="24373"/>
                </a:lnTo>
                <a:lnTo>
                  <a:pt x="16522" y="24735"/>
                </a:lnTo>
                <a:lnTo>
                  <a:pt x="18187" y="25096"/>
                </a:lnTo>
                <a:lnTo>
                  <a:pt x="20073" y="25750"/>
                </a:lnTo>
                <a:lnTo>
                  <a:pt x="22182" y="26695"/>
                </a:lnTo>
                <a:lnTo>
                  <a:pt x="22182" y="53432"/>
                </a:lnTo>
                <a:lnTo>
                  <a:pt x="20212" y="54989"/>
                </a:lnTo>
                <a:lnTo>
                  <a:pt x="18090" y="56262"/>
                </a:lnTo>
                <a:lnTo>
                  <a:pt x="15814" y="57249"/>
                </a:lnTo>
                <a:lnTo>
                  <a:pt x="13539" y="58236"/>
                </a:lnTo>
                <a:lnTo>
                  <a:pt x="11292" y="58730"/>
                </a:lnTo>
                <a:lnTo>
                  <a:pt x="4910" y="58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374317" y="2666323"/>
            <a:ext cx="21767" cy="43392"/>
          </a:xfrm>
          <a:custGeom>
            <a:avLst/>
            <a:gdLst/>
            <a:ahLst/>
            <a:cxnLst/>
            <a:rect l="l" t="t" r="r" b="b"/>
            <a:pathLst>
              <a:path w="23944" h="49178">
                <a:moveTo>
                  <a:pt x="1630" y="38472"/>
                </a:moveTo>
                <a:lnTo>
                  <a:pt x="4890" y="42754"/>
                </a:lnTo>
                <a:lnTo>
                  <a:pt x="8150" y="47036"/>
                </a:lnTo>
                <a:lnTo>
                  <a:pt x="12554" y="49178"/>
                </a:lnTo>
                <a:lnTo>
                  <a:pt x="10904" y="37394"/>
                </a:lnTo>
                <a:lnTo>
                  <a:pt x="9017" y="34516"/>
                </a:lnTo>
                <a:lnTo>
                  <a:pt x="8073" y="30310"/>
                </a:lnTo>
                <a:lnTo>
                  <a:pt x="8073" y="19159"/>
                </a:lnTo>
                <a:lnTo>
                  <a:pt x="9294" y="14821"/>
                </a:lnTo>
                <a:lnTo>
                  <a:pt x="11736" y="11762"/>
                </a:lnTo>
                <a:lnTo>
                  <a:pt x="14177" y="8703"/>
                </a:lnTo>
                <a:lnTo>
                  <a:pt x="17590" y="7174"/>
                </a:lnTo>
                <a:lnTo>
                  <a:pt x="23944" y="7174"/>
                </a:lnTo>
                <a:lnTo>
                  <a:pt x="23084" y="0"/>
                </a:lnTo>
                <a:lnTo>
                  <a:pt x="17951" y="0"/>
                </a:lnTo>
                <a:lnTo>
                  <a:pt x="15350" y="556"/>
                </a:lnTo>
                <a:lnTo>
                  <a:pt x="12839" y="1668"/>
                </a:lnTo>
                <a:lnTo>
                  <a:pt x="10328" y="2780"/>
                </a:lnTo>
                <a:lnTo>
                  <a:pt x="8129" y="4393"/>
                </a:lnTo>
                <a:lnTo>
                  <a:pt x="6242" y="6507"/>
                </a:lnTo>
                <a:lnTo>
                  <a:pt x="4328" y="8676"/>
                </a:lnTo>
                <a:lnTo>
                  <a:pt x="2809" y="11303"/>
                </a:lnTo>
                <a:lnTo>
                  <a:pt x="1685" y="14390"/>
                </a:lnTo>
                <a:lnTo>
                  <a:pt x="561" y="17477"/>
                </a:lnTo>
                <a:lnTo>
                  <a:pt x="0" y="20994"/>
                </a:lnTo>
                <a:lnTo>
                  <a:pt x="0" y="32535"/>
                </a:lnTo>
                <a:lnTo>
                  <a:pt x="1630" y="38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24895" y="2667465"/>
            <a:ext cx="35337" cy="42251"/>
          </a:xfrm>
          <a:custGeom>
            <a:avLst/>
            <a:gdLst/>
            <a:ahLst/>
            <a:cxnLst/>
            <a:rect l="l" t="t" r="r" b="b"/>
            <a:pathLst>
              <a:path w="38871" h="47885">
                <a:moveTo>
                  <a:pt x="8379" y="34280"/>
                </a:moveTo>
                <a:lnTo>
                  <a:pt x="8157" y="32597"/>
                </a:lnTo>
                <a:lnTo>
                  <a:pt x="7935" y="30915"/>
                </a:lnTo>
                <a:lnTo>
                  <a:pt x="7824" y="28892"/>
                </a:lnTo>
                <a:lnTo>
                  <a:pt x="7824" y="0"/>
                </a:lnTo>
                <a:lnTo>
                  <a:pt x="0" y="0"/>
                </a:lnTo>
                <a:lnTo>
                  <a:pt x="0" y="36025"/>
                </a:lnTo>
                <a:lnTo>
                  <a:pt x="1359" y="40411"/>
                </a:lnTo>
                <a:lnTo>
                  <a:pt x="4078" y="43401"/>
                </a:lnTo>
                <a:lnTo>
                  <a:pt x="6797" y="46390"/>
                </a:lnTo>
                <a:lnTo>
                  <a:pt x="10598" y="47885"/>
                </a:lnTo>
                <a:lnTo>
                  <a:pt x="18395" y="47885"/>
                </a:lnTo>
                <a:lnTo>
                  <a:pt x="21058" y="47328"/>
                </a:lnTo>
                <a:lnTo>
                  <a:pt x="23472" y="46216"/>
                </a:lnTo>
                <a:lnTo>
                  <a:pt x="25886" y="45104"/>
                </a:lnTo>
                <a:lnTo>
                  <a:pt x="28411" y="43505"/>
                </a:lnTo>
                <a:lnTo>
                  <a:pt x="31047" y="41419"/>
                </a:lnTo>
                <a:lnTo>
                  <a:pt x="31047" y="46592"/>
                </a:lnTo>
                <a:lnTo>
                  <a:pt x="38871" y="46592"/>
                </a:lnTo>
                <a:lnTo>
                  <a:pt x="38871" y="0"/>
                </a:lnTo>
                <a:lnTo>
                  <a:pt x="31047" y="0"/>
                </a:lnTo>
                <a:lnTo>
                  <a:pt x="31047" y="34787"/>
                </a:lnTo>
                <a:lnTo>
                  <a:pt x="28966" y="36428"/>
                </a:lnTo>
                <a:lnTo>
                  <a:pt x="26725" y="37776"/>
                </a:lnTo>
                <a:lnTo>
                  <a:pt x="24325" y="38833"/>
                </a:lnTo>
                <a:lnTo>
                  <a:pt x="21925" y="39890"/>
                </a:lnTo>
                <a:lnTo>
                  <a:pt x="19713" y="40418"/>
                </a:lnTo>
                <a:lnTo>
                  <a:pt x="15412" y="40418"/>
                </a:lnTo>
                <a:lnTo>
                  <a:pt x="13678" y="40140"/>
                </a:lnTo>
                <a:lnTo>
                  <a:pt x="11292" y="39028"/>
                </a:lnTo>
                <a:lnTo>
                  <a:pt x="9572" y="36914"/>
                </a:lnTo>
                <a:lnTo>
                  <a:pt x="8379" y="3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07254" y="2655651"/>
            <a:ext cx="26597" cy="53734"/>
          </a:xfrm>
          <a:custGeom>
            <a:avLst/>
            <a:gdLst/>
            <a:ahLst/>
            <a:cxnLst/>
            <a:rect l="l" t="t" r="r" b="b"/>
            <a:pathLst>
              <a:path w="29257" h="60899">
                <a:moveTo>
                  <a:pt x="13109" y="13389"/>
                </a:moveTo>
                <a:lnTo>
                  <a:pt x="13109" y="0"/>
                </a:lnTo>
                <a:lnTo>
                  <a:pt x="5285" y="0"/>
                </a:lnTo>
                <a:lnTo>
                  <a:pt x="5285" y="13389"/>
                </a:lnTo>
                <a:lnTo>
                  <a:pt x="0" y="13389"/>
                </a:lnTo>
                <a:lnTo>
                  <a:pt x="0" y="19979"/>
                </a:lnTo>
                <a:lnTo>
                  <a:pt x="5285" y="19979"/>
                </a:lnTo>
                <a:lnTo>
                  <a:pt x="5285" y="50401"/>
                </a:lnTo>
                <a:lnTo>
                  <a:pt x="6520" y="54503"/>
                </a:lnTo>
                <a:lnTo>
                  <a:pt x="8989" y="57061"/>
                </a:lnTo>
                <a:lnTo>
                  <a:pt x="11458" y="59619"/>
                </a:lnTo>
                <a:lnTo>
                  <a:pt x="15065" y="60899"/>
                </a:lnTo>
                <a:lnTo>
                  <a:pt x="19810" y="60899"/>
                </a:lnTo>
                <a:lnTo>
                  <a:pt x="22716" y="60774"/>
                </a:lnTo>
                <a:lnTo>
                  <a:pt x="24450" y="60523"/>
                </a:lnTo>
                <a:lnTo>
                  <a:pt x="26184" y="60273"/>
                </a:lnTo>
                <a:lnTo>
                  <a:pt x="29257" y="59564"/>
                </a:lnTo>
                <a:lnTo>
                  <a:pt x="29257" y="52515"/>
                </a:lnTo>
                <a:lnTo>
                  <a:pt x="27232" y="53078"/>
                </a:lnTo>
                <a:lnTo>
                  <a:pt x="24457" y="53829"/>
                </a:lnTo>
                <a:lnTo>
                  <a:pt x="21849" y="54016"/>
                </a:lnTo>
                <a:lnTo>
                  <a:pt x="19657" y="54016"/>
                </a:lnTo>
                <a:lnTo>
                  <a:pt x="18027" y="53759"/>
                </a:lnTo>
                <a:lnTo>
                  <a:pt x="15891" y="52730"/>
                </a:lnTo>
                <a:lnTo>
                  <a:pt x="14441" y="50804"/>
                </a:lnTo>
                <a:lnTo>
                  <a:pt x="13387" y="48323"/>
                </a:lnTo>
                <a:lnTo>
                  <a:pt x="13165" y="45570"/>
                </a:lnTo>
                <a:lnTo>
                  <a:pt x="13109" y="19979"/>
                </a:lnTo>
                <a:lnTo>
                  <a:pt x="29257" y="19979"/>
                </a:lnTo>
                <a:lnTo>
                  <a:pt x="29257" y="13389"/>
                </a:lnTo>
                <a:lnTo>
                  <a:pt x="13109" y="1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83487" y="2650940"/>
            <a:ext cx="1905720" cy="72799"/>
          </a:xfrm>
          <a:custGeom>
            <a:avLst/>
            <a:gdLst/>
            <a:ahLst/>
            <a:cxnLst/>
            <a:rect l="l" t="t" r="r" b="b"/>
            <a:pathLst>
              <a:path w="2096292" h="82505">
                <a:moveTo>
                  <a:pt x="1017323" y="28614"/>
                </a:moveTo>
                <a:lnTo>
                  <a:pt x="1018308" y="26980"/>
                </a:lnTo>
                <a:lnTo>
                  <a:pt x="1020278" y="25882"/>
                </a:lnTo>
                <a:lnTo>
                  <a:pt x="1022248" y="24783"/>
                </a:lnTo>
                <a:lnTo>
                  <a:pt x="1024661" y="24234"/>
                </a:lnTo>
                <a:lnTo>
                  <a:pt x="1030266" y="24234"/>
                </a:lnTo>
                <a:lnTo>
                  <a:pt x="1033068" y="24741"/>
                </a:lnTo>
                <a:lnTo>
                  <a:pt x="1035926" y="25756"/>
                </a:lnTo>
                <a:lnTo>
                  <a:pt x="1038784" y="26771"/>
                </a:lnTo>
                <a:lnTo>
                  <a:pt x="1041212" y="28016"/>
                </a:lnTo>
                <a:lnTo>
                  <a:pt x="1043209" y="29490"/>
                </a:lnTo>
                <a:lnTo>
                  <a:pt x="1043625" y="29490"/>
                </a:lnTo>
                <a:lnTo>
                  <a:pt x="1043625" y="21105"/>
                </a:lnTo>
                <a:lnTo>
                  <a:pt x="1041739" y="20132"/>
                </a:lnTo>
                <a:lnTo>
                  <a:pt x="1039373" y="19305"/>
                </a:lnTo>
                <a:lnTo>
                  <a:pt x="1036530" y="18624"/>
                </a:lnTo>
                <a:lnTo>
                  <a:pt x="1033686" y="17942"/>
                </a:lnTo>
                <a:lnTo>
                  <a:pt x="1030876" y="17602"/>
                </a:lnTo>
                <a:lnTo>
                  <a:pt x="1025133" y="17602"/>
                </a:lnTo>
                <a:lnTo>
                  <a:pt x="1022449" y="17984"/>
                </a:lnTo>
                <a:lnTo>
                  <a:pt x="1020049" y="18749"/>
                </a:lnTo>
                <a:lnTo>
                  <a:pt x="1017649" y="19514"/>
                </a:lnTo>
                <a:lnTo>
                  <a:pt x="1015672" y="20549"/>
                </a:lnTo>
                <a:lnTo>
                  <a:pt x="1014118" y="21856"/>
                </a:lnTo>
                <a:lnTo>
                  <a:pt x="1011309" y="24707"/>
                </a:lnTo>
                <a:lnTo>
                  <a:pt x="1010518" y="26403"/>
                </a:lnTo>
                <a:lnTo>
                  <a:pt x="1009727" y="28099"/>
                </a:lnTo>
                <a:lnTo>
                  <a:pt x="1009332" y="29907"/>
                </a:lnTo>
                <a:lnTo>
                  <a:pt x="1009332" y="34884"/>
                </a:lnTo>
                <a:lnTo>
                  <a:pt x="1010185" y="37463"/>
                </a:lnTo>
                <a:lnTo>
                  <a:pt x="1011892" y="39563"/>
                </a:lnTo>
                <a:lnTo>
                  <a:pt x="1013598" y="41662"/>
                </a:lnTo>
                <a:lnTo>
                  <a:pt x="1016490" y="43254"/>
                </a:lnTo>
                <a:lnTo>
                  <a:pt x="1020569" y="44339"/>
                </a:lnTo>
                <a:lnTo>
                  <a:pt x="1023670" y="45090"/>
                </a:lnTo>
                <a:lnTo>
                  <a:pt x="1025459" y="45423"/>
                </a:lnTo>
                <a:lnTo>
                  <a:pt x="1027249" y="45757"/>
                </a:lnTo>
                <a:lnTo>
                  <a:pt x="1029808" y="46299"/>
                </a:lnTo>
                <a:lnTo>
                  <a:pt x="1032805" y="46967"/>
                </a:lnTo>
                <a:lnTo>
                  <a:pt x="1034830" y="47773"/>
                </a:lnTo>
                <a:lnTo>
                  <a:pt x="1035884" y="48719"/>
                </a:lnTo>
                <a:lnTo>
                  <a:pt x="1037466" y="51055"/>
                </a:lnTo>
                <a:lnTo>
                  <a:pt x="1037466" y="55281"/>
                </a:lnTo>
                <a:lnTo>
                  <a:pt x="1036495" y="57033"/>
                </a:lnTo>
                <a:lnTo>
                  <a:pt x="1034553" y="58146"/>
                </a:lnTo>
                <a:lnTo>
                  <a:pt x="1032611" y="59258"/>
                </a:lnTo>
                <a:lnTo>
                  <a:pt x="1029919" y="59814"/>
                </a:lnTo>
                <a:lnTo>
                  <a:pt x="1023704" y="59814"/>
                </a:lnTo>
                <a:lnTo>
                  <a:pt x="1020805" y="59265"/>
                </a:lnTo>
                <a:lnTo>
                  <a:pt x="1017781" y="58166"/>
                </a:lnTo>
                <a:lnTo>
                  <a:pt x="1014756" y="57068"/>
                </a:lnTo>
                <a:lnTo>
                  <a:pt x="1012009" y="55587"/>
                </a:lnTo>
                <a:lnTo>
                  <a:pt x="1009540" y="53724"/>
                </a:lnTo>
                <a:lnTo>
                  <a:pt x="1009124" y="53724"/>
                </a:lnTo>
                <a:lnTo>
                  <a:pt x="1009124" y="62525"/>
                </a:lnTo>
                <a:lnTo>
                  <a:pt x="1011066" y="63499"/>
                </a:lnTo>
                <a:lnTo>
                  <a:pt x="1013473" y="64395"/>
                </a:lnTo>
                <a:lnTo>
                  <a:pt x="1016345" y="65216"/>
                </a:lnTo>
                <a:lnTo>
                  <a:pt x="1019216" y="66036"/>
                </a:lnTo>
                <a:lnTo>
                  <a:pt x="1022372" y="66446"/>
                </a:lnTo>
                <a:lnTo>
                  <a:pt x="1031889" y="66446"/>
                </a:lnTo>
                <a:lnTo>
                  <a:pt x="1036682" y="65084"/>
                </a:lnTo>
                <a:lnTo>
                  <a:pt x="1040192" y="62358"/>
                </a:lnTo>
                <a:lnTo>
                  <a:pt x="1043702" y="59633"/>
                </a:lnTo>
                <a:lnTo>
                  <a:pt x="1045457" y="56143"/>
                </a:lnTo>
                <a:lnTo>
                  <a:pt x="1045457" y="48496"/>
                </a:lnTo>
                <a:lnTo>
                  <a:pt x="1044472" y="45771"/>
                </a:lnTo>
                <a:lnTo>
                  <a:pt x="1042502" y="43713"/>
                </a:lnTo>
                <a:lnTo>
                  <a:pt x="1040532" y="41683"/>
                </a:lnTo>
                <a:lnTo>
                  <a:pt x="1037729" y="40251"/>
                </a:lnTo>
                <a:lnTo>
                  <a:pt x="1034095" y="39417"/>
                </a:lnTo>
                <a:lnTo>
                  <a:pt x="1031411" y="38833"/>
                </a:lnTo>
                <a:lnTo>
                  <a:pt x="1029621" y="38499"/>
                </a:lnTo>
                <a:lnTo>
                  <a:pt x="1027831" y="38166"/>
                </a:lnTo>
                <a:lnTo>
                  <a:pt x="1024772" y="37498"/>
                </a:lnTo>
                <a:lnTo>
                  <a:pt x="1022164" y="36886"/>
                </a:lnTo>
                <a:lnTo>
                  <a:pt x="1020278" y="36094"/>
                </a:lnTo>
                <a:lnTo>
                  <a:pt x="1019112" y="35121"/>
                </a:lnTo>
                <a:lnTo>
                  <a:pt x="1017323" y="32701"/>
                </a:lnTo>
                <a:lnTo>
                  <a:pt x="1017323" y="28614"/>
                </a:lnTo>
                <a:close/>
              </a:path>
              <a:path w="2096292" h="82505">
                <a:moveTo>
                  <a:pt x="836333" y="48899"/>
                </a:moveTo>
                <a:lnTo>
                  <a:pt x="834196" y="39333"/>
                </a:lnTo>
                <a:lnTo>
                  <a:pt x="832039" y="41051"/>
                </a:lnTo>
                <a:lnTo>
                  <a:pt x="830527" y="43234"/>
                </a:lnTo>
                <a:lnTo>
                  <a:pt x="829015" y="45416"/>
                </a:lnTo>
                <a:lnTo>
                  <a:pt x="828259" y="48274"/>
                </a:lnTo>
                <a:lnTo>
                  <a:pt x="828259" y="56116"/>
                </a:lnTo>
                <a:lnTo>
                  <a:pt x="829715" y="59661"/>
                </a:lnTo>
                <a:lnTo>
                  <a:pt x="832629" y="62442"/>
                </a:lnTo>
                <a:lnTo>
                  <a:pt x="835542" y="65223"/>
                </a:lnTo>
                <a:lnTo>
                  <a:pt x="839093" y="66613"/>
                </a:lnTo>
                <a:lnTo>
                  <a:pt x="845558" y="66613"/>
                </a:lnTo>
                <a:lnTo>
                  <a:pt x="847542" y="66397"/>
                </a:lnTo>
                <a:lnTo>
                  <a:pt x="849234" y="65966"/>
                </a:lnTo>
                <a:lnTo>
                  <a:pt x="850927" y="65535"/>
                </a:lnTo>
                <a:lnTo>
                  <a:pt x="852425" y="65000"/>
                </a:lnTo>
                <a:lnTo>
                  <a:pt x="854839" y="63860"/>
                </a:lnTo>
                <a:lnTo>
                  <a:pt x="857163" y="62337"/>
                </a:lnTo>
                <a:lnTo>
                  <a:pt x="859972" y="60356"/>
                </a:lnTo>
                <a:lnTo>
                  <a:pt x="859972" y="65320"/>
                </a:lnTo>
                <a:lnTo>
                  <a:pt x="867755" y="65320"/>
                </a:lnTo>
                <a:lnTo>
                  <a:pt x="867755" y="30699"/>
                </a:lnTo>
                <a:lnTo>
                  <a:pt x="867297" y="28183"/>
                </a:lnTo>
                <a:lnTo>
                  <a:pt x="866381" y="26153"/>
                </a:lnTo>
                <a:lnTo>
                  <a:pt x="865465" y="24123"/>
                </a:lnTo>
                <a:lnTo>
                  <a:pt x="864134" y="22468"/>
                </a:lnTo>
                <a:lnTo>
                  <a:pt x="862386" y="21189"/>
                </a:lnTo>
                <a:lnTo>
                  <a:pt x="860610" y="19882"/>
                </a:lnTo>
                <a:lnTo>
                  <a:pt x="858508" y="18957"/>
                </a:lnTo>
                <a:lnTo>
                  <a:pt x="856081" y="18415"/>
                </a:lnTo>
                <a:lnTo>
                  <a:pt x="853653" y="17873"/>
                </a:lnTo>
                <a:lnTo>
                  <a:pt x="850802" y="17602"/>
                </a:lnTo>
                <a:lnTo>
                  <a:pt x="844726" y="17602"/>
                </a:lnTo>
                <a:lnTo>
                  <a:pt x="841882" y="17852"/>
                </a:lnTo>
                <a:lnTo>
                  <a:pt x="838996" y="18352"/>
                </a:lnTo>
                <a:lnTo>
                  <a:pt x="836111" y="18853"/>
                </a:lnTo>
                <a:lnTo>
                  <a:pt x="833905" y="19312"/>
                </a:lnTo>
                <a:lnTo>
                  <a:pt x="832379" y="19729"/>
                </a:lnTo>
                <a:lnTo>
                  <a:pt x="832379" y="27696"/>
                </a:lnTo>
                <a:lnTo>
                  <a:pt x="832795" y="27696"/>
                </a:lnTo>
                <a:lnTo>
                  <a:pt x="835487" y="26667"/>
                </a:lnTo>
                <a:lnTo>
                  <a:pt x="838095" y="25881"/>
                </a:lnTo>
                <a:lnTo>
                  <a:pt x="840620" y="25339"/>
                </a:lnTo>
                <a:lnTo>
                  <a:pt x="843144" y="24797"/>
                </a:lnTo>
                <a:lnTo>
                  <a:pt x="845433" y="24526"/>
                </a:lnTo>
                <a:lnTo>
                  <a:pt x="849179" y="24526"/>
                </a:lnTo>
                <a:lnTo>
                  <a:pt x="852356" y="24860"/>
                </a:lnTo>
                <a:lnTo>
                  <a:pt x="855241" y="25513"/>
                </a:lnTo>
                <a:lnTo>
                  <a:pt x="857517" y="26820"/>
                </a:lnTo>
                <a:lnTo>
                  <a:pt x="859036" y="28906"/>
                </a:lnTo>
                <a:lnTo>
                  <a:pt x="859972" y="31547"/>
                </a:lnTo>
                <a:lnTo>
                  <a:pt x="859972" y="34537"/>
                </a:lnTo>
                <a:lnTo>
                  <a:pt x="855422" y="34759"/>
                </a:lnTo>
                <a:lnTo>
                  <a:pt x="851163" y="35093"/>
                </a:lnTo>
                <a:lnTo>
                  <a:pt x="847195" y="35538"/>
                </a:lnTo>
                <a:lnTo>
                  <a:pt x="843228" y="35983"/>
                </a:lnTo>
                <a:lnTo>
                  <a:pt x="839829" y="36831"/>
                </a:lnTo>
                <a:lnTo>
                  <a:pt x="837026" y="47043"/>
                </a:lnTo>
                <a:lnTo>
                  <a:pt x="839801" y="44346"/>
                </a:lnTo>
                <a:lnTo>
                  <a:pt x="841618" y="43352"/>
                </a:lnTo>
                <a:lnTo>
                  <a:pt x="843866" y="42712"/>
                </a:lnTo>
                <a:lnTo>
                  <a:pt x="845752" y="42184"/>
                </a:lnTo>
                <a:lnTo>
                  <a:pt x="848312" y="41781"/>
                </a:lnTo>
                <a:lnTo>
                  <a:pt x="851544" y="41503"/>
                </a:lnTo>
                <a:lnTo>
                  <a:pt x="854777" y="41224"/>
                </a:lnTo>
                <a:lnTo>
                  <a:pt x="857586" y="41016"/>
                </a:lnTo>
                <a:lnTo>
                  <a:pt x="859972" y="40877"/>
                </a:lnTo>
                <a:lnTo>
                  <a:pt x="859972" y="53849"/>
                </a:lnTo>
                <a:lnTo>
                  <a:pt x="858030" y="55351"/>
                </a:lnTo>
                <a:lnTo>
                  <a:pt x="855921" y="56637"/>
                </a:lnTo>
                <a:lnTo>
                  <a:pt x="853646" y="57708"/>
                </a:lnTo>
                <a:lnTo>
                  <a:pt x="851371" y="58778"/>
                </a:lnTo>
                <a:lnTo>
                  <a:pt x="848860" y="59313"/>
                </a:lnTo>
                <a:lnTo>
                  <a:pt x="842811" y="59313"/>
                </a:lnTo>
                <a:lnTo>
                  <a:pt x="840356" y="58639"/>
                </a:lnTo>
                <a:lnTo>
                  <a:pt x="837137" y="55942"/>
                </a:lnTo>
                <a:lnTo>
                  <a:pt x="836333" y="53933"/>
                </a:lnTo>
                <a:lnTo>
                  <a:pt x="836333" y="48899"/>
                </a:lnTo>
                <a:close/>
              </a:path>
              <a:path w="2096292" h="82505">
                <a:moveTo>
                  <a:pt x="531925" y="48899"/>
                </a:moveTo>
                <a:lnTo>
                  <a:pt x="529788" y="39333"/>
                </a:lnTo>
                <a:lnTo>
                  <a:pt x="527631" y="41051"/>
                </a:lnTo>
                <a:lnTo>
                  <a:pt x="526119" y="43233"/>
                </a:lnTo>
                <a:lnTo>
                  <a:pt x="524607" y="45416"/>
                </a:lnTo>
                <a:lnTo>
                  <a:pt x="523851" y="48274"/>
                </a:lnTo>
                <a:lnTo>
                  <a:pt x="523851" y="56115"/>
                </a:lnTo>
                <a:lnTo>
                  <a:pt x="525307" y="59661"/>
                </a:lnTo>
                <a:lnTo>
                  <a:pt x="528221" y="62442"/>
                </a:lnTo>
                <a:lnTo>
                  <a:pt x="531134" y="65223"/>
                </a:lnTo>
                <a:lnTo>
                  <a:pt x="534685" y="66613"/>
                </a:lnTo>
                <a:lnTo>
                  <a:pt x="541150" y="66613"/>
                </a:lnTo>
                <a:lnTo>
                  <a:pt x="543134" y="66397"/>
                </a:lnTo>
                <a:lnTo>
                  <a:pt x="544826" y="65966"/>
                </a:lnTo>
                <a:lnTo>
                  <a:pt x="546519" y="65535"/>
                </a:lnTo>
                <a:lnTo>
                  <a:pt x="548017" y="65000"/>
                </a:lnTo>
                <a:lnTo>
                  <a:pt x="550431" y="63860"/>
                </a:lnTo>
                <a:lnTo>
                  <a:pt x="552755" y="62337"/>
                </a:lnTo>
                <a:lnTo>
                  <a:pt x="555564" y="60356"/>
                </a:lnTo>
                <a:lnTo>
                  <a:pt x="555564" y="65320"/>
                </a:lnTo>
                <a:lnTo>
                  <a:pt x="563346" y="65320"/>
                </a:lnTo>
                <a:lnTo>
                  <a:pt x="563346" y="30699"/>
                </a:lnTo>
                <a:lnTo>
                  <a:pt x="562889" y="28183"/>
                </a:lnTo>
                <a:lnTo>
                  <a:pt x="561973" y="26153"/>
                </a:lnTo>
                <a:lnTo>
                  <a:pt x="561057" y="24123"/>
                </a:lnTo>
                <a:lnTo>
                  <a:pt x="559726" y="22468"/>
                </a:lnTo>
                <a:lnTo>
                  <a:pt x="557978" y="21189"/>
                </a:lnTo>
                <a:lnTo>
                  <a:pt x="556202" y="19882"/>
                </a:lnTo>
                <a:lnTo>
                  <a:pt x="554100" y="18957"/>
                </a:lnTo>
                <a:lnTo>
                  <a:pt x="551673" y="18415"/>
                </a:lnTo>
                <a:lnTo>
                  <a:pt x="549245" y="17873"/>
                </a:lnTo>
                <a:lnTo>
                  <a:pt x="546394" y="17602"/>
                </a:lnTo>
                <a:lnTo>
                  <a:pt x="540318" y="17602"/>
                </a:lnTo>
                <a:lnTo>
                  <a:pt x="537474" y="17852"/>
                </a:lnTo>
                <a:lnTo>
                  <a:pt x="534589" y="18352"/>
                </a:lnTo>
                <a:lnTo>
                  <a:pt x="531703" y="18853"/>
                </a:lnTo>
                <a:lnTo>
                  <a:pt x="529497" y="19312"/>
                </a:lnTo>
                <a:lnTo>
                  <a:pt x="527971" y="19729"/>
                </a:lnTo>
                <a:lnTo>
                  <a:pt x="527971" y="27696"/>
                </a:lnTo>
                <a:lnTo>
                  <a:pt x="528387" y="27696"/>
                </a:lnTo>
                <a:lnTo>
                  <a:pt x="531078" y="26667"/>
                </a:lnTo>
                <a:lnTo>
                  <a:pt x="533687" y="25881"/>
                </a:lnTo>
                <a:lnTo>
                  <a:pt x="536212" y="25339"/>
                </a:lnTo>
                <a:lnTo>
                  <a:pt x="538736" y="24797"/>
                </a:lnTo>
                <a:lnTo>
                  <a:pt x="541025" y="24526"/>
                </a:lnTo>
                <a:lnTo>
                  <a:pt x="544771" y="24526"/>
                </a:lnTo>
                <a:lnTo>
                  <a:pt x="547948" y="24859"/>
                </a:lnTo>
                <a:lnTo>
                  <a:pt x="550833" y="25513"/>
                </a:lnTo>
                <a:lnTo>
                  <a:pt x="553109" y="26820"/>
                </a:lnTo>
                <a:lnTo>
                  <a:pt x="554627" y="28906"/>
                </a:lnTo>
                <a:lnTo>
                  <a:pt x="555564" y="31547"/>
                </a:lnTo>
                <a:lnTo>
                  <a:pt x="555564" y="34537"/>
                </a:lnTo>
                <a:lnTo>
                  <a:pt x="551014" y="34759"/>
                </a:lnTo>
                <a:lnTo>
                  <a:pt x="546755" y="35093"/>
                </a:lnTo>
                <a:lnTo>
                  <a:pt x="542787" y="35538"/>
                </a:lnTo>
                <a:lnTo>
                  <a:pt x="538819" y="35983"/>
                </a:lnTo>
                <a:lnTo>
                  <a:pt x="535421" y="36831"/>
                </a:lnTo>
                <a:lnTo>
                  <a:pt x="532618" y="47043"/>
                </a:lnTo>
                <a:lnTo>
                  <a:pt x="535393" y="44346"/>
                </a:lnTo>
                <a:lnTo>
                  <a:pt x="537210" y="43352"/>
                </a:lnTo>
                <a:lnTo>
                  <a:pt x="539458" y="42712"/>
                </a:lnTo>
                <a:lnTo>
                  <a:pt x="541344" y="42184"/>
                </a:lnTo>
                <a:lnTo>
                  <a:pt x="543904" y="41781"/>
                </a:lnTo>
                <a:lnTo>
                  <a:pt x="547136" y="41502"/>
                </a:lnTo>
                <a:lnTo>
                  <a:pt x="550369" y="41224"/>
                </a:lnTo>
                <a:lnTo>
                  <a:pt x="553178" y="41016"/>
                </a:lnTo>
                <a:lnTo>
                  <a:pt x="555564" y="40877"/>
                </a:lnTo>
                <a:lnTo>
                  <a:pt x="555564" y="53849"/>
                </a:lnTo>
                <a:lnTo>
                  <a:pt x="553622" y="55351"/>
                </a:lnTo>
                <a:lnTo>
                  <a:pt x="551513" y="56637"/>
                </a:lnTo>
                <a:lnTo>
                  <a:pt x="549238" y="57708"/>
                </a:lnTo>
                <a:lnTo>
                  <a:pt x="546963" y="58778"/>
                </a:lnTo>
                <a:lnTo>
                  <a:pt x="544452" y="59313"/>
                </a:lnTo>
                <a:lnTo>
                  <a:pt x="538403" y="59313"/>
                </a:lnTo>
                <a:lnTo>
                  <a:pt x="535948" y="58639"/>
                </a:lnTo>
                <a:lnTo>
                  <a:pt x="532729" y="55942"/>
                </a:lnTo>
                <a:lnTo>
                  <a:pt x="531925" y="53933"/>
                </a:lnTo>
                <a:lnTo>
                  <a:pt x="531925" y="48899"/>
                </a:lnTo>
                <a:close/>
              </a:path>
              <a:path w="2096292" h="82505">
                <a:moveTo>
                  <a:pt x="375662" y="48899"/>
                </a:moveTo>
                <a:lnTo>
                  <a:pt x="373526" y="39333"/>
                </a:lnTo>
                <a:lnTo>
                  <a:pt x="371368" y="41051"/>
                </a:lnTo>
                <a:lnTo>
                  <a:pt x="369856" y="43233"/>
                </a:lnTo>
                <a:lnTo>
                  <a:pt x="368344" y="45416"/>
                </a:lnTo>
                <a:lnTo>
                  <a:pt x="367588" y="48274"/>
                </a:lnTo>
                <a:lnTo>
                  <a:pt x="367588" y="56115"/>
                </a:lnTo>
                <a:lnTo>
                  <a:pt x="369045" y="59661"/>
                </a:lnTo>
                <a:lnTo>
                  <a:pt x="371958" y="62442"/>
                </a:lnTo>
                <a:lnTo>
                  <a:pt x="374871" y="65223"/>
                </a:lnTo>
                <a:lnTo>
                  <a:pt x="378423" y="66613"/>
                </a:lnTo>
                <a:lnTo>
                  <a:pt x="384887" y="66613"/>
                </a:lnTo>
                <a:lnTo>
                  <a:pt x="386871" y="66397"/>
                </a:lnTo>
                <a:lnTo>
                  <a:pt x="388564" y="65966"/>
                </a:lnTo>
                <a:lnTo>
                  <a:pt x="390256" y="65535"/>
                </a:lnTo>
                <a:lnTo>
                  <a:pt x="391754" y="65000"/>
                </a:lnTo>
                <a:lnTo>
                  <a:pt x="394168" y="63860"/>
                </a:lnTo>
                <a:lnTo>
                  <a:pt x="396492" y="62337"/>
                </a:lnTo>
                <a:lnTo>
                  <a:pt x="399301" y="60356"/>
                </a:lnTo>
                <a:lnTo>
                  <a:pt x="399301" y="65320"/>
                </a:lnTo>
                <a:lnTo>
                  <a:pt x="407084" y="65320"/>
                </a:lnTo>
                <a:lnTo>
                  <a:pt x="407084" y="30699"/>
                </a:lnTo>
                <a:lnTo>
                  <a:pt x="406626" y="28183"/>
                </a:lnTo>
                <a:lnTo>
                  <a:pt x="405710" y="26153"/>
                </a:lnTo>
                <a:lnTo>
                  <a:pt x="404795" y="24123"/>
                </a:lnTo>
                <a:lnTo>
                  <a:pt x="403463" y="22468"/>
                </a:lnTo>
                <a:lnTo>
                  <a:pt x="401715" y="21189"/>
                </a:lnTo>
                <a:lnTo>
                  <a:pt x="399939" y="19882"/>
                </a:lnTo>
                <a:lnTo>
                  <a:pt x="397838" y="18957"/>
                </a:lnTo>
                <a:lnTo>
                  <a:pt x="395410" y="18415"/>
                </a:lnTo>
                <a:lnTo>
                  <a:pt x="392982" y="17873"/>
                </a:lnTo>
                <a:lnTo>
                  <a:pt x="390131" y="17602"/>
                </a:lnTo>
                <a:lnTo>
                  <a:pt x="384055" y="17602"/>
                </a:lnTo>
                <a:lnTo>
                  <a:pt x="381211" y="17852"/>
                </a:lnTo>
                <a:lnTo>
                  <a:pt x="378326" y="18352"/>
                </a:lnTo>
                <a:lnTo>
                  <a:pt x="375440" y="18853"/>
                </a:lnTo>
                <a:lnTo>
                  <a:pt x="373234" y="19312"/>
                </a:lnTo>
                <a:lnTo>
                  <a:pt x="371708" y="19729"/>
                </a:lnTo>
                <a:lnTo>
                  <a:pt x="371708" y="27696"/>
                </a:lnTo>
                <a:lnTo>
                  <a:pt x="372124" y="27696"/>
                </a:lnTo>
                <a:lnTo>
                  <a:pt x="374816" y="26667"/>
                </a:lnTo>
                <a:lnTo>
                  <a:pt x="377424" y="25881"/>
                </a:lnTo>
                <a:lnTo>
                  <a:pt x="379949" y="25339"/>
                </a:lnTo>
                <a:lnTo>
                  <a:pt x="382474" y="24797"/>
                </a:lnTo>
                <a:lnTo>
                  <a:pt x="384762" y="24526"/>
                </a:lnTo>
                <a:lnTo>
                  <a:pt x="388508" y="24526"/>
                </a:lnTo>
                <a:lnTo>
                  <a:pt x="391685" y="24859"/>
                </a:lnTo>
                <a:lnTo>
                  <a:pt x="394571" y="25513"/>
                </a:lnTo>
                <a:lnTo>
                  <a:pt x="396846" y="26820"/>
                </a:lnTo>
                <a:lnTo>
                  <a:pt x="398365" y="28905"/>
                </a:lnTo>
                <a:lnTo>
                  <a:pt x="399301" y="31547"/>
                </a:lnTo>
                <a:lnTo>
                  <a:pt x="399301" y="34537"/>
                </a:lnTo>
                <a:lnTo>
                  <a:pt x="394751" y="34759"/>
                </a:lnTo>
                <a:lnTo>
                  <a:pt x="390492" y="35093"/>
                </a:lnTo>
                <a:lnTo>
                  <a:pt x="386524" y="35538"/>
                </a:lnTo>
                <a:lnTo>
                  <a:pt x="382557" y="35983"/>
                </a:lnTo>
                <a:lnTo>
                  <a:pt x="379158" y="36831"/>
                </a:lnTo>
                <a:lnTo>
                  <a:pt x="376356" y="47043"/>
                </a:lnTo>
                <a:lnTo>
                  <a:pt x="379130" y="44346"/>
                </a:lnTo>
                <a:lnTo>
                  <a:pt x="380947" y="43352"/>
                </a:lnTo>
                <a:lnTo>
                  <a:pt x="383195" y="42712"/>
                </a:lnTo>
                <a:lnTo>
                  <a:pt x="385082" y="42184"/>
                </a:lnTo>
                <a:lnTo>
                  <a:pt x="387641" y="41781"/>
                </a:lnTo>
                <a:lnTo>
                  <a:pt x="390873" y="41502"/>
                </a:lnTo>
                <a:lnTo>
                  <a:pt x="394106" y="41224"/>
                </a:lnTo>
                <a:lnTo>
                  <a:pt x="396915" y="41016"/>
                </a:lnTo>
                <a:lnTo>
                  <a:pt x="399301" y="40877"/>
                </a:lnTo>
                <a:lnTo>
                  <a:pt x="399301" y="53849"/>
                </a:lnTo>
                <a:lnTo>
                  <a:pt x="397359" y="55351"/>
                </a:lnTo>
                <a:lnTo>
                  <a:pt x="395250" y="56637"/>
                </a:lnTo>
                <a:lnTo>
                  <a:pt x="392975" y="57707"/>
                </a:lnTo>
                <a:lnTo>
                  <a:pt x="390700" y="58778"/>
                </a:lnTo>
                <a:lnTo>
                  <a:pt x="388189" y="59313"/>
                </a:lnTo>
                <a:lnTo>
                  <a:pt x="382141" y="59313"/>
                </a:lnTo>
                <a:lnTo>
                  <a:pt x="379685" y="58639"/>
                </a:lnTo>
                <a:lnTo>
                  <a:pt x="376466" y="55942"/>
                </a:lnTo>
                <a:lnTo>
                  <a:pt x="375662" y="53933"/>
                </a:lnTo>
                <a:lnTo>
                  <a:pt x="375662" y="48899"/>
                </a:lnTo>
                <a:close/>
              </a:path>
              <a:path w="2096292" h="82505">
                <a:moveTo>
                  <a:pt x="190988" y="48899"/>
                </a:moveTo>
                <a:lnTo>
                  <a:pt x="188851" y="39333"/>
                </a:lnTo>
                <a:lnTo>
                  <a:pt x="186694" y="41051"/>
                </a:lnTo>
                <a:lnTo>
                  <a:pt x="185182" y="43233"/>
                </a:lnTo>
                <a:lnTo>
                  <a:pt x="183670" y="45416"/>
                </a:lnTo>
                <a:lnTo>
                  <a:pt x="182914" y="48274"/>
                </a:lnTo>
                <a:lnTo>
                  <a:pt x="182914" y="56115"/>
                </a:lnTo>
                <a:lnTo>
                  <a:pt x="184370" y="59661"/>
                </a:lnTo>
                <a:lnTo>
                  <a:pt x="187284" y="62442"/>
                </a:lnTo>
                <a:lnTo>
                  <a:pt x="190197" y="65223"/>
                </a:lnTo>
                <a:lnTo>
                  <a:pt x="193748" y="66613"/>
                </a:lnTo>
                <a:lnTo>
                  <a:pt x="200213" y="66613"/>
                </a:lnTo>
                <a:lnTo>
                  <a:pt x="202197" y="66397"/>
                </a:lnTo>
                <a:lnTo>
                  <a:pt x="203889" y="65966"/>
                </a:lnTo>
                <a:lnTo>
                  <a:pt x="205582" y="65535"/>
                </a:lnTo>
                <a:lnTo>
                  <a:pt x="207080" y="65000"/>
                </a:lnTo>
                <a:lnTo>
                  <a:pt x="209494" y="63860"/>
                </a:lnTo>
                <a:lnTo>
                  <a:pt x="211818" y="62337"/>
                </a:lnTo>
                <a:lnTo>
                  <a:pt x="214627" y="60356"/>
                </a:lnTo>
                <a:lnTo>
                  <a:pt x="214627" y="65320"/>
                </a:lnTo>
                <a:lnTo>
                  <a:pt x="222410" y="65320"/>
                </a:lnTo>
                <a:lnTo>
                  <a:pt x="222410" y="30699"/>
                </a:lnTo>
                <a:lnTo>
                  <a:pt x="221952" y="28182"/>
                </a:lnTo>
                <a:lnTo>
                  <a:pt x="221036" y="26152"/>
                </a:lnTo>
                <a:lnTo>
                  <a:pt x="220121" y="24123"/>
                </a:lnTo>
                <a:lnTo>
                  <a:pt x="218789" y="22468"/>
                </a:lnTo>
                <a:lnTo>
                  <a:pt x="217041" y="21189"/>
                </a:lnTo>
                <a:lnTo>
                  <a:pt x="215265" y="19882"/>
                </a:lnTo>
                <a:lnTo>
                  <a:pt x="213163" y="18957"/>
                </a:lnTo>
                <a:lnTo>
                  <a:pt x="210736" y="18415"/>
                </a:lnTo>
                <a:lnTo>
                  <a:pt x="208308" y="17873"/>
                </a:lnTo>
                <a:lnTo>
                  <a:pt x="205457" y="17602"/>
                </a:lnTo>
                <a:lnTo>
                  <a:pt x="199381" y="17602"/>
                </a:lnTo>
                <a:lnTo>
                  <a:pt x="196537" y="17852"/>
                </a:lnTo>
                <a:lnTo>
                  <a:pt x="193651" y="18352"/>
                </a:lnTo>
                <a:lnTo>
                  <a:pt x="190766" y="18853"/>
                </a:lnTo>
                <a:lnTo>
                  <a:pt x="188560" y="19312"/>
                </a:lnTo>
                <a:lnTo>
                  <a:pt x="187034" y="19729"/>
                </a:lnTo>
                <a:lnTo>
                  <a:pt x="187034" y="27696"/>
                </a:lnTo>
                <a:lnTo>
                  <a:pt x="187450" y="27696"/>
                </a:lnTo>
                <a:lnTo>
                  <a:pt x="190142" y="26667"/>
                </a:lnTo>
                <a:lnTo>
                  <a:pt x="192750" y="25881"/>
                </a:lnTo>
                <a:lnTo>
                  <a:pt x="195274" y="25339"/>
                </a:lnTo>
                <a:lnTo>
                  <a:pt x="197799" y="24797"/>
                </a:lnTo>
                <a:lnTo>
                  <a:pt x="200088" y="24526"/>
                </a:lnTo>
                <a:lnTo>
                  <a:pt x="203834" y="24526"/>
                </a:lnTo>
                <a:lnTo>
                  <a:pt x="207011" y="24859"/>
                </a:lnTo>
                <a:lnTo>
                  <a:pt x="209896" y="25513"/>
                </a:lnTo>
                <a:lnTo>
                  <a:pt x="212171" y="26820"/>
                </a:lnTo>
                <a:lnTo>
                  <a:pt x="213691" y="28905"/>
                </a:lnTo>
                <a:lnTo>
                  <a:pt x="214627" y="31547"/>
                </a:lnTo>
                <a:lnTo>
                  <a:pt x="214627" y="34537"/>
                </a:lnTo>
                <a:lnTo>
                  <a:pt x="210077" y="34759"/>
                </a:lnTo>
                <a:lnTo>
                  <a:pt x="205818" y="35093"/>
                </a:lnTo>
                <a:lnTo>
                  <a:pt x="201850" y="35538"/>
                </a:lnTo>
                <a:lnTo>
                  <a:pt x="197883" y="35983"/>
                </a:lnTo>
                <a:lnTo>
                  <a:pt x="194484" y="36831"/>
                </a:lnTo>
                <a:lnTo>
                  <a:pt x="191681" y="47043"/>
                </a:lnTo>
                <a:lnTo>
                  <a:pt x="194456" y="44346"/>
                </a:lnTo>
                <a:lnTo>
                  <a:pt x="196273" y="43352"/>
                </a:lnTo>
                <a:lnTo>
                  <a:pt x="198521" y="42712"/>
                </a:lnTo>
                <a:lnTo>
                  <a:pt x="200407" y="42184"/>
                </a:lnTo>
                <a:lnTo>
                  <a:pt x="202967" y="41780"/>
                </a:lnTo>
                <a:lnTo>
                  <a:pt x="206199" y="41502"/>
                </a:lnTo>
                <a:lnTo>
                  <a:pt x="209432" y="41224"/>
                </a:lnTo>
                <a:lnTo>
                  <a:pt x="212241" y="41016"/>
                </a:lnTo>
                <a:lnTo>
                  <a:pt x="214627" y="40877"/>
                </a:lnTo>
                <a:lnTo>
                  <a:pt x="214627" y="53849"/>
                </a:lnTo>
                <a:lnTo>
                  <a:pt x="212685" y="55351"/>
                </a:lnTo>
                <a:lnTo>
                  <a:pt x="210576" y="56637"/>
                </a:lnTo>
                <a:lnTo>
                  <a:pt x="208301" y="57707"/>
                </a:lnTo>
                <a:lnTo>
                  <a:pt x="206026" y="58778"/>
                </a:lnTo>
                <a:lnTo>
                  <a:pt x="203515" y="59313"/>
                </a:lnTo>
                <a:lnTo>
                  <a:pt x="197466" y="59313"/>
                </a:lnTo>
                <a:lnTo>
                  <a:pt x="195011" y="58639"/>
                </a:lnTo>
                <a:lnTo>
                  <a:pt x="191792" y="55942"/>
                </a:lnTo>
                <a:lnTo>
                  <a:pt x="190988" y="53933"/>
                </a:lnTo>
                <a:lnTo>
                  <a:pt x="190988" y="48899"/>
                </a:lnTo>
                <a:close/>
              </a:path>
              <a:path w="2096292" h="82505">
                <a:moveTo>
                  <a:pt x="22140" y="65320"/>
                </a:moveTo>
                <a:lnTo>
                  <a:pt x="30381" y="65320"/>
                </a:lnTo>
                <a:lnTo>
                  <a:pt x="30381" y="10552"/>
                </a:lnTo>
                <a:lnTo>
                  <a:pt x="52522" y="10552"/>
                </a:lnTo>
                <a:lnTo>
                  <a:pt x="52522" y="3211"/>
                </a:lnTo>
                <a:lnTo>
                  <a:pt x="0" y="3211"/>
                </a:lnTo>
                <a:lnTo>
                  <a:pt x="0" y="10552"/>
                </a:lnTo>
                <a:lnTo>
                  <a:pt x="22140" y="10552"/>
                </a:lnTo>
                <a:lnTo>
                  <a:pt x="22140" y="65320"/>
                </a:lnTo>
                <a:close/>
              </a:path>
              <a:path w="2096292" h="82505">
                <a:moveTo>
                  <a:pt x="66757" y="55330"/>
                </a:moveTo>
                <a:lnTo>
                  <a:pt x="64399" y="52313"/>
                </a:lnTo>
                <a:lnTo>
                  <a:pt x="64822" y="64416"/>
                </a:lnTo>
                <a:lnTo>
                  <a:pt x="70045" y="66613"/>
                </a:lnTo>
                <a:lnTo>
                  <a:pt x="69116" y="58347"/>
                </a:lnTo>
                <a:lnTo>
                  <a:pt x="66757" y="55330"/>
                </a:lnTo>
                <a:close/>
              </a:path>
              <a:path w="2096292" h="82505">
                <a:moveTo>
                  <a:pt x="55146" y="42045"/>
                </a:moveTo>
                <a:lnTo>
                  <a:pt x="55146" y="49636"/>
                </a:lnTo>
                <a:lnTo>
                  <a:pt x="57081" y="55629"/>
                </a:lnTo>
                <a:lnTo>
                  <a:pt x="60951" y="60022"/>
                </a:lnTo>
                <a:lnTo>
                  <a:pt x="64822" y="64416"/>
                </a:lnTo>
                <a:lnTo>
                  <a:pt x="64399" y="52313"/>
                </a:lnTo>
                <a:lnTo>
                  <a:pt x="63220" y="47884"/>
                </a:lnTo>
                <a:lnTo>
                  <a:pt x="63220" y="36010"/>
                </a:lnTo>
                <a:lnTo>
                  <a:pt x="64392" y="31526"/>
                </a:lnTo>
                <a:lnTo>
                  <a:pt x="66736" y="28593"/>
                </a:lnTo>
                <a:lnTo>
                  <a:pt x="69081" y="25659"/>
                </a:lnTo>
                <a:lnTo>
                  <a:pt x="72376" y="24192"/>
                </a:lnTo>
                <a:lnTo>
                  <a:pt x="80810" y="24192"/>
                </a:lnTo>
                <a:lnTo>
                  <a:pt x="84084" y="25659"/>
                </a:lnTo>
                <a:lnTo>
                  <a:pt x="86443" y="28593"/>
                </a:lnTo>
                <a:lnTo>
                  <a:pt x="88801" y="31526"/>
                </a:lnTo>
                <a:lnTo>
                  <a:pt x="89980" y="36010"/>
                </a:lnTo>
                <a:lnTo>
                  <a:pt x="89980" y="47940"/>
                </a:lnTo>
                <a:lnTo>
                  <a:pt x="88794" y="52382"/>
                </a:lnTo>
                <a:lnTo>
                  <a:pt x="86422" y="55372"/>
                </a:lnTo>
                <a:lnTo>
                  <a:pt x="84050" y="58361"/>
                </a:lnTo>
                <a:lnTo>
                  <a:pt x="80783" y="59856"/>
                </a:lnTo>
                <a:lnTo>
                  <a:pt x="72403" y="59856"/>
                </a:lnTo>
                <a:lnTo>
                  <a:pt x="69116" y="58347"/>
                </a:lnTo>
                <a:lnTo>
                  <a:pt x="70045" y="66613"/>
                </a:lnTo>
                <a:lnTo>
                  <a:pt x="83141" y="66613"/>
                </a:lnTo>
                <a:lnTo>
                  <a:pt x="88343" y="64416"/>
                </a:lnTo>
                <a:lnTo>
                  <a:pt x="92228" y="60022"/>
                </a:lnTo>
                <a:lnTo>
                  <a:pt x="96112" y="55629"/>
                </a:lnTo>
                <a:lnTo>
                  <a:pt x="98054" y="49636"/>
                </a:lnTo>
                <a:lnTo>
                  <a:pt x="98054" y="34453"/>
                </a:lnTo>
                <a:lnTo>
                  <a:pt x="96112" y="28454"/>
                </a:lnTo>
                <a:lnTo>
                  <a:pt x="92228" y="24046"/>
                </a:lnTo>
                <a:lnTo>
                  <a:pt x="88343" y="19638"/>
                </a:lnTo>
                <a:lnTo>
                  <a:pt x="83141" y="17435"/>
                </a:lnTo>
                <a:lnTo>
                  <a:pt x="70045" y="17435"/>
                </a:lnTo>
                <a:lnTo>
                  <a:pt x="64822" y="19638"/>
                </a:lnTo>
                <a:lnTo>
                  <a:pt x="60951" y="24046"/>
                </a:lnTo>
                <a:lnTo>
                  <a:pt x="57081" y="28454"/>
                </a:lnTo>
                <a:lnTo>
                  <a:pt x="55146" y="34453"/>
                </a:lnTo>
                <a:lnTo>
                  <a:pt x="55146" y="42045"/>
                </a:lnTo>
                <a:close/>
              </a:path>
              <a:path w="2096292" h="82505">
                <a:moveTo>
                  <a:pt x="122528" y="63067"/>
                </a:moveTo>
                <a:lnTo>
                  <a:pt x="113871" y="82505"/>
                </a:lnTo>
                <a:lnTo>
                  <a:pt x="122236" y="82505"/>
                </a:lnTo>
                <a:lnTo>
                  <a:pt x="149371" y="18728"/>
                </a:lnTo>
                <a:lnTo>
                  <a:pt x="141173" y="18728"/>
                </a:lnTo>
                <a:lnTo>
                  <a:pt x="126773" y="53265"/>
                </a:lnTo>
                <a:lnTo>
                  <a:pt x="112498" y="18728"/>
                </a:lnTo>
                <a:lnTo>
                  <a:pt x="104008" y="18728"/>
                </a:lnTo>
                <a:lnTo>
                  <a:pt x="122528" y="63067"/>
                </a:lnTo>
                <a:close/>
              </a:path>
              <a:path w="2096292" h="82505">
                <a:moveTo>
                  <a:pt x="191654" y="38082"/>
                </a:moveTo>
                <a:lnTo>
                  <a:pt x="188851" y="39333"/>
                </a:lnTo>
                <a:lnTo>
                  <a:pt x="190988" y="48899"/>
                </a:lnTo>
                <a:lnTo>
                  <a:pt x="191681" y="47043"/>
                </a:lnTo>
                <a:lnTo>
                  <a:pt x="194484" y="36831"/>
                </a:lnTo>
                <a:lnTo>
                  <a:pt x="191654" y="38082"/>
                </a:lnTo>
                <a:close/>
              </a:path>
              <a:path w="2096292" h="82505">
                <a:moveTo>
                  <a:pt x="269301" y="18950"/>
                </a:moveTo>
                <a:lnTo>
                  <a:pt x="265473" y="17435"/>
                </a:lnTo>
                <a:lnTo>
                  <a:pt x="257704" y="17435"/>
                </a:lnTo>
                <a:lnTo>
                  <a:pt x="255026" y="18005"/>
                </a:lnTo>
                <a:lnTo>
                  <a:pt x="252418" y="19145"/>
                </a:lnTo>
                <a:lnTo>
                  <a:pt x="249810" y="20285"/>
                </a:lnTo>
                <a:lnTo>
                  <a:pt x="247285" y="21870"/>
                </a:lnTo>
                <a:lnTo>
                  <a:pt x="244844" y="23900"/>
                </a:lnTo>
                <a:lnTo>
                  <a:pt x="244844" y="18728"/>
                </a:lnTo>
                <a:lnTo>
                  <a:pt x="237020" y="18728"/>
                </a:lnTo>
                <a:lnTo>
                  <a:pt x="237020" y="65320"/>
                </a:lnTo>
                <a:lnTo>
                  <a:pt x="244844" y="65320"/>
                </a:lnTo>
                <a:lnTo>
                  <a:pt x="244844" y="30532"/>
                </a:lnTo>
                <a:lnTo>
                  <a:pt x="246980" y="28892"/>
                </a:lnTo>
                <a:lnTo>
                  <a:pt x="249214" y="27543"/>
                </a:lnTo>
                <a:lnTo>
                  <a:pt x="251544" y="26486"/>
                </a:lnTo>
                <a:lnTo>
                  <a:pt x="253875" y="25429"/>
                </a:lnTo>
                <a:lnTo>
                  <a:pt x="256109" y="24901"/>
                </a:lnTo>
                <a:lnTo>
                  <a:pt x="260326" y="24901"/>
                </a:lnTo>
                <a:lnTo>
                  <a:pt x="262018" y="25186"/>
                </a:lnTo>
                <a:lnTo>
                  <a:pt x="264626" y="26326"/>
                </a:lnTo>
                <a:lnTo>
                  <a:pt x="266319" y="28363"/>
                </a:lnTo>
                <a:lnTo>
                  <a:pt x="267443" y="30887"/>
                </a:lnTo>
                <a:lnTo>
                  <a:pt x="267692" y="32764"/>
                </a:lnTo>
                <a:lnTo>
                  <a:pt x="267942" y="34641"/>
                </a:lnTo>
                <a:lnTo>
                  <a:pt x="268067" y="36650"/>
                </a:lnTo>
                <a:lnTo>
                  <a:pt x="268067" y="65320"/>
                </a:lnTo>
                <a:lnTo>
                  <a:pt x="275891" y="65320"/>
                </a:lnTo>
                <a:lnTo>
                  <a:pt x="275891" y="29378"/>
                </a:lnTo>
                <a:lnTo>
                  <a:pt x="274573" y="25012"/>
                </a:lnTo>
                <a:lnTo>
                  <a:pt x="271937" y="21981"/>
                </a:lnTo>
                <a:lnTo>
                  <a:pt x="269301" y="18950"/>
                </a:lnTo>
                <a:close/>
              </a:path>
              <a:path w="2096292" h="82505">
                <a:moveTo>
                  <a:pt x="302394" y="59146"/>
                </a:moveTo>
                <a:lnTo>
                  <a:pt x="299370" y="57707"/>
                </a:lnTo>
                <a:lnTo>
                  <a:pt x="297483" y="54829"/>
                </a:lnTo>
                <a:lnTo>
                  <a:pt x="299134" y="66613"/>
                </a:lnTo>
                <a:lnTo>
                  <a:pt x="307541" y="66613"/>
                </a:lnTo>
                <a:lnTo>
                  <a:pt x="310190" y="66071"/>
                </a:lnTo>
                <a:lnTo>
                  <a:pt x="312632" y="64986"/>
                </a:lnTo>
                <a:lnTo>
                  <a:pt x="315074" y="63902"/>
                </a:lnTo>
                <a:lnTo>
                  <a:pt x="317418" y="62386"/>
                </a:lnTo>
                <a:lnTo>
                  <a:pt x="319666" y="60440"/>
                </a:lnTo>
                <a:lnTo>
                  <a:pt x="319666" y="65320"/>
                </a:lnTo>
                <a:lnTo>
                  <a:pt x="327490" y="65320"/>
                </a:lnTo>
                <a:lnTo>
                  <a:pt x="327490" y="416"/>
                </a:lnTo>
                <a:lnTo>
                  <a:pt x="319666" y="416"/>
                </a:lnTo>
                <a:lnTo>
                  <a:pt x="319666" y="20605"/>
                </a:lnTo>
                <a:lnTo>
                  <a:pt x="317585" y="19520"/>
                </a:lnTo>
                <a:lnTo>
                  <a:pt x="315601" y="18721"/>
                </a:lnTo>
                <a:lnTo>
                  <a:pt x="313714" y="18206"/>
                </a:lnTo>
                <a:lnTo>
                  <a:pt x="311828" y="17692"/>
                </a:lnTo>
                <a:lnTo>
                  <a:pt x="309663" y="17435"/>
                </a:lnTo>
                <a:lnTo>
                  <a:pt x="310523" y="24609"/>
                </a:lnTo>
                <a:lnTo>
                  <a:pt x="312341" y="24790"/>
                </a:lnTo>
                <a:lnTo>
                  <a:pt x="314005" y="25151"/>
                </a:lnTo>
                <a:lnTo>
                  <a:pt x="315670" y="25513"/>
                </a:lnTo>
                <a:lnTo>
                  <a:pt x="317557" y="26166"/>
                </a:lnTo>
                <a:lnTo>
                  <a:pt x="319666" y="27112"/>
                </a:lnTo>
                <a:lnTo>
                  <a:pt x="319666" y="53849"/>
                </a:lnTo>
                <a:lnTo>
                  <a:pt x="317696" y="55406"/>
                </a:lnTo>
                <a:lnTo>
                  <a:pt x="315573" y="56679"/>
                </a:lnTo>
                <a:lnTo>
                  <a:pt x="313298" y="57666"/>
                </a:lnTo>
                <a:lnTo>
                  <a:pt x="311023" y="58653"/>
                </a:lnTo>
                <a:lnTo>
                  <a:pt x="308776" y="59146"/>
                </a:lnTo>
                <a:lnTo>
                  <a:pt x="302394" y="59146"/>
                </a:lnTo>
                <a:close/>
              </a:path>
              <a:path w="2096292" h="82505">
                <a:moveTo>
                  <a:pt x="288209" y="55907"/>
                </a:moveTo>
                <a:lnTo>
                  <a:pt x="291469" y="60189"/>
                </a:lnTo>
                <a:lnTo>
                  <a:pt x="294729" y="64472"/>
                </a:lnTo>
                <a:lnTo>
                  <a:pt x="299134" y="66613"/>
                </a:lnTo>
                <a:lnTo>
                  <a:pt x="297483" y="54829"/>
                </a:lnTo>
                <a:lnTo>
                  <a:pt x="295596" y="51951"/>
                </a:lnTo>
                <a:lnTo>
                  <a:pt x="294653" y="47745"/>
                </a:lnTo>
                <a:lnTo>
                  <a:pt x="294653" y="36594"/>
                </a:lnTo>
                <a:lnTo>
                  <a:pt x="295874" y="32256"/>
                </a:lnTo>
                <a:lnTo>
                  <a:pt x="298315" y="29197"/>
                </a:lnTo>
                <a:lnTo>
                  <a:pt x="300757" y="26139"/>
                </a:lnTo>
                <a:lnTo>
                  <a:pt x="304170" y="24609"/>
                </a:lnTo>
                <a:lnTo>
                  <a:pt x="310523" y="24609"/>
                </a:lnTo>
                <a:lnTo>
                  <a:pt x="309663" y="17435"/>
                </a:lnTo>
                <a:lnTo>
                  <a:pt x="304530" y="17435"/>
                </a:lnTo>
                <a:lnTo>
                  <a:pt x="301929" y="17991"/>
                </a:lnTo>
                <a:lnTo>
                  <a:pt x="299418" y="19103"/>
                </a:lnTo>
                <a:lnTo>
                  <a:pt x="296907" y="20216"/>
                </a:lnTo>
                <a:lnTo>
                  <a:pt x="294708" y="21828"/>
                </a:lnTo>
                <a:lnTo>
                  <a:pt x="292822" y="23942"/>
                </a:lnTo>
                <a:lnTo>
                  <a:pt x="290907" y="26111"/>
                </a:lnTo>
                <a:lnTo>
                  <a:pt x="289388" y="28739"/>
                </a:lnTo>
                <a:lnTo>
                  <a:pt x="288265" y="31825"/>
                </a:lnTo>
                <a:lnTo>
                  <a:pt x="287141" y="34912"/>
                </a:lnTo>
                <a:lnTo>
                  <a:pt x="286579" y="38430"/>
                </a:lnTo>
                <a:lnTo>
                  <a:pt x="286579" y="49970"/>
                </a:lnTo>
                <a:lnTo>
                  <a:pt x="288209" y="55907"/>
                </a:lnTo>
                <a:close/>
              </a:path>
              <a:path w="2096292" h="82505">
                <a:moveTo>
                  <a:pt x="376328" y="38082"/>
                </a:moveTo>
                <a:lnTo>
                  <a:pt x="373526" y="39333"/>
                </a:lnTo>
                <a:lnTo>
                  <a:pt x="375662" y="48899"/>
                </a:lnTo>
                <a:lnTo>
                  <a:pt x="376356" y="47043"/>
                </a:lnTo>
                <a:lnTo>
                  <a:pt x="379158" y="36831"/>
                </a:lnTo>
                <a:lnTo>
                  <a:pt x="376328" y="38082"/>
                </a:lnTo>
                <a:close/>
              </a:path>
              <a:path w="2096292" h="82505">
                <a:moveTo>
                  <a:pt x="429518" y="62984"/>
                </a:moveTo>
                <a:lnTo>
                  <a:pt x="431543" y="64096"/>
                </a:lnTo>
                <a:lnTo>
                  <a:pt x="429518" y="56602"/>
                </a:lnTo>
                <a:lnTo>
                  <a:pt x="429518" y="30199"/>
                </a:lnTo>
                <a:lnTo>
                  <a:pt x="431599" y="28613"/>
                </a:lnTo>
                <a:lnTo>
                  <a:pt x="433777" y="27334"/>
                </a:lnTo>
                <a:lnTo>
                  <a:pt x="436052" y="26361"/>
                </a:lnTo>
                <a:lnTo>
                  <a:pt x="438327" y="25388"/>
                </a:lnTo>
                <a:lnTo>
                  <a:pt x="440589" y="24901"/>
                </a:lnTo>
                <a:lnTo>
                  <a:pt x="446803" y="24901"/>
                </a:lnTo>
                <a:lnTo>
                  <a:pt x="449744" y="26292"/>
                </a:lnTo>
                <a:lnTo>
                  <a:pt x="451659" y="29072"/>
                </a:lnTo>
                <a:lnTo>
                  <a:pt x="453573" y="31853"/>
                </a:lnTo>
                <a:lnTo>
                  <a:pt x="454531" y="36052"/>
                </a:lnTo>
                <a:lnTo>
                  <a:pt x="454801" y="19555"/>
                </a:lnTo>
                <a:lnTo>
                  <a:pt x="450438" y="17435"/>
                </a:lnTo>
                <a:lnTo>
                  <a:pt x="441893" y="17435"/>
                </a:lnTo>
                <a:lnTo>
                  <a:pt x="439125" y="18026"/>
                </a:lnTo>
                <a:lnTo>
                  <a:pt x="436531" y="19208"/>
                </a:lnTo>
                <a:lnTo>
                  <a:pt x="433936" y="20389"/>
                </a:lnTo>
                <a:lnTo>
                  <a:pt x="431599" y="21856"/>
                </a:lnTo>
                <a:lnTo>
                  <a:pt x="429518" y="23608"/>
                </a:lnTo>
                <a:lnTo>
                  <a:pt x="429518" y="18728"/>
                </a:lnTo>
                <a:lnTo>
                  <a:pt x="421694" y="18728"/>
                </a:lnTo>
                <a:lnTo>
                  <a:pt x="421694" y="82505"/>
                </a:lnTo>
                <a:lnTo>
                  <a:pt x="429518" y="82505"/>
                </a:lnTo>
                <a:lnTo>
                  <a:pt x="429518" y="62984"/>
                </a:lnTo>
                <a:close/>
              </a:path>
              <a:path w="2096292" h="82505">
                <a:moveTo>
                  <a:pt x="442045" y="66238"/>
                </a:moveTo>
                <a:lnTo>
                  <a:pt x="444820" y="66238"/>
                </a:lnTo>
                <a:lnTo>
                  <a:pt x="447448" y="65674"/>
                </a:lnTo>
                <a:lnTo>
                  <a:pt x="449932" y="64548"/>
                </a:lnTo>
                <a:lnTo>
                  <a:pt x="452415" y="63422"/>
                </a:lnTo>
                <a:lnTo>
                  <a:pt x="454572" y="61830"/>
                </a:lnTo>
                <a:lnTo>
                  <a:pt x="456403" y="59772"/>
                </a:lnTo>
                <a:lnTo>
                  <a:pt x="458373" y="57603"/>
                </a:lnTo>
                <a:lnTo>
                  <a:pt x="459899" y="54955"/>
                </a:lnTo>
                <a:lnTo>
                  <a:pt x="460981" y="51826"/>
                </a:lnTo>
                <a:lnTo>
                  <a:pt x="462063" y="48698"/>
                </a:lnTo>
                <a:lnTo>
                  <a:pt x="462605" y="45243"/>
                </a:lnTo>
                <a:lnTo>
                  <a:pt x="462605" y="33925"/>
                </a:lnTo>
                <a:lnTo>
                  <a:pt x="461044" y="28037"/>
                </a:lnTo>
                <a:lnTo>
                  <a:pt x="457922" y="23796"/>
                </a:lnTo>
                <a:lnTo>
                  <a:pt x="454801" y="19555"/>
                </a:lnTo>
                <a:lnTo>
                  <a:pt x="454531" y="36052"/>
                </a:lnTo>
                <a:lnTo>
                  <a:pt x="454531" y="47453"/>
                </a:lnTo>
                <a:lnTo>
                  <a:pt x="453310" y="51819"/>
                </a:lnTo>
                <a:lnTo>
                  <a:pt x="450868" y="54767"/>
                </a:lnTo>
                <a:lnTo>
                  <a:pt x="448426" y="57714"/>
                </a:lnTo>
                <a:lnTo>
                  <a:pt x="445028" y="59188"/>
                </a:lnTo>
                <a:lnTo>
                  <a:pt x="438646" y="59188"/>
                </a:lnTo>
                <a:lnTo>
                  <a:pt x="436836" y="59007"/>
                </a:lnTo>
                <a:lnTo>
                  <a:pt x="433645" y="58284"/>
                </a:lnTo>
                <a:lnTo>
                  <a:pt x="431738" y="57603"/>
                </a:lnTo>
                <a:lnTo>
                  <a:pt x="429518" y="56602"/>
                </a:lnTo>
                <a:lnTo>
                  <a:pt x="431543" y="64096"/>
                </a:lnTo>
                <a:lnTo>
                  <a:pt x="433534" y="64917"/>
                </a:lnTo>
                <a:lnTo>
                  <a:pt x="435490" y="65445"/>
                </a:lnTo>
                <a:lnTo>
                  <a:pt x="437446" y="65973"/>
                </a:lnTo>
                <a:lnTo>
                  <a:pt x="439631" y="66238"/>
                </a:lnTo>
                <a:lnTo>
                  <a:pt x="442045" y="66238"/>
                </a:lnTo>
                <a:close/>
              </a:path>
              <a:path w="2096292" h="82505">
                <a:moveTo>
                  <a:pt x="482282" y="62984"/>
                </a:moveTo>
                <a:lnTo>
                  <a:pt x="484308" y="64096"/>
                </a:lnTo>
                <a:lnTo>
                  <a:pt x="482282" y="56602"/>
                </a:lnTo>
                <a:lnTo>
                  <a:pt x="482282" y="30199"/>
                </a:lnTo>
                <a:lnTo>
                  <a:pt x="484363" y="28613"/>
                </a:lnTo>
                <a:lnTo>
                  <a:pt x="486541" y="27334"/>
                </a:lnTo>
                <a:lnTo>
                  <a:pt x="488816" y="26361"/>
                </a:lnTo>
                <a:lnTo>
                  <a:pt x="491091" y="25388"/>
                </a:lnTo>
                <a:lnTo>
                  <a:pt x="493353" y="24901"/>
                </a:lnTo>
                <a:lnTo>
                  <a:pt x="499568" y="24901"/>
                </a:lnTo>
                <a:lnTo>
                  <a:pt x="502509" y="26292"/>
                </a:lnTo>
                <a:lnTo>
                  <a:pt x="504423" y="29072"/>
                </a:lnTo>
                <a:lnTo>
                  <a:pt x="506338" y="31853"/>
                </a:lnTo>
                <a:lnTo>
                  <a:pt x="507295" y="36052"/>
                </a:lnTo>
                <a:lnTo>
                  <a:pt x="507565" y="19555"/>
                </a:lnTo>
                <a:lnTo>
                  <a:pt x="503202" y="17435"/>
                </a:lnTo>
                <a:lnTo>
                  <a:pt x="494657" y="17435"/>
                </a:lnTo>
                <a:lnTo>
                  <a:pt x="491889" y="18026"/>
                </a:lnTo>
                <a:lnTo>
                  <a:pt x="489295" y="19208"/>
                </a:lnTo>
                <a:lnTo>
                  <a:pt x="486701" y="20389"/>
                </a:lnTo>
                <a:lnTo>
                  <a:pt x="484363" y="21856"/>
                </a:lnTo>
                <a:lnTo>
                  <a:pt x="482282" y="23608"/>
                </a:lnTo>
                <a:lnTo>
                  <a:pt x="482282" y="18728"/>
                </a:lnTo>
                <a:lnTo>
                  <a:pt x="474458" y="18728"/>
                </a:lnTo>
                <a:lnTo>
                  <a:pt x="474458" y="82505"/>
                </a:lnTo>
                <a:lnTo>
                  <a:pt x="482282" y="82505"/>
                </a:lnTo>
                <a:lnTo>
                  <a:pt x="482282" y="62984"/>
                </a:lnTo>
                <a:close/>
              </a:path>
              <a:path w="2096292" h="82505">
                <a:moveTo>
                  <a:pt x="494809" y="66238"/>
                </a:moveTo>
                <a:lnTo>
                  <a:pt x="497584" y="66238"/>
                </a:lnTo>
                <a:lnTo>
                  <a:pt x="500213" y="65674"/>
                </a:lnTo>
                <a:lnTo>
                  <a:pt x="502696" y="64548"/>
                </a:lnTo>
                <a:lnTo>
                  <a:pt x="505179" y="63422"/>
                </a:lnTo>
                <a:lnTo>
                  <a:pt x="507336" y="61830"/>
                </a:lnTo>
                <a:lnTo>
                  <a:pt x="509167" y="59772"/>
                </a:lnTo>
                <a:lnTo>
                  <a:pt x="511137" y="57603"/>
                </a:lnTo>
                <a:lnTo>
                  <a:pt x="512663" y="54955"/>
                </a:lnTo>
                <a:lnTo>
                  <a:pt x="513745" y="51826"/>
                </a:lnTo>
                <a:lnTo>
                  <a:pt x="514828" y="48698"/>
                </a:lnTo>
                <a:lnTo>
                  <a:pt x="515369" y="45243"/>
                </a:lnTo>
                <a:lnTo>
                  <a:pt x="515369" y="33925"/>
                </a:lnTo>
                <a:lnTo>
                  <a:pt x="513808" y="28037"/>
                </a:lnTo>
                <a:lnTo>
                  <a:pt x="510687" y="23796"/>
                </a:lnTo>
                <a:lnTo>
                  <a:pt x="507565" y="19555"/>
                </a:lnTo>
                <a:lnTo>
                  <a:pt x="507295" y="36052"/>
                </a:lnTo>
                <a:lnTo>
                  <a:pt x="507295" y="47453"/>
                </a:lnTo>
                <a:lnTo>
                  <a:pt x="506074" y="51819"/>
                </a:lnTo>
                <a:lnTo>
                  <a:pt x="503632" y="54767"/>
                </a:lnTo>
                <a:lnTo>
                  <a:pt x="501191" y="57714"/>
                </a:lnTo>
                <a:lnTo>
                  <a:pt x="497792" y="59188"/>
                </a:lnTo>
                <a:lnTo>
                  <a:pt x="491410" y="59188"/>
                </a:lnTo>
                <a:lnTo>
                  <a:pt x="489600" y="59007"/>
                </a:lnTo>
                <a:lnTo>
                  <a:pt x="486409" y="58284"/>
                </a:lnTo>
                <a:lnTo>
                  <a:pt x="484502" y="57603"/>
                </a:lnTo>
                <a:lnTo>
                  <a:pt x="482282" y="56602"/>
                </a:lnTo>
                <a:lnTo>
                  <a:pt x="484308" y="64096"/>
                </a:lnTo>
                <a:lnTo>
                  <a:pt x="486298" y="64917"/>
                </a:lnTo>
                <a:lnTo>
                  <a:pt x="488254" y="65445"/>
                </a:lnTo>
                <a:lnTo>
                  <a:pt x="490210" y="65973"/>
                </a:lnTo>
                <a:lnTo>
                  <a:pt x="492395" y="66238"/>
                </a:lnTo>
                <a:lnTo>
                  <a:pt x="494809" y="66238"/>
                </a:lnTo>
                <a:close/>
              </a:path>
              <a:path w="2096292" h="82505">
                <a:moveTo>
                  <a:pt x="532591" y="38082"/>
                </a:moveTo>
                <a:lnTo>
                  <a:pt x="529788" y="39333"/>
                </a:lnTo>
                <a:lnTo>
                  <a:pt x="531925" y="48899"/>
                </a:lnTo>
                <a:lnTo>
                  <a:pt x="532618" y="47043"/>
                </a:lnTo>
                <a:lnTo>
                  <a:pt x="535421" y="36831"/>
                </a:lnTo>
                <a:lnTo>
                  <a:pt x="532591" y="38082"/>
                </a:lnTo>
                <a:close/>
              </a:path>
              <a:path w="2096292" h="82505">
                <a:moveTo>
                  <a:pt x="577957" y="18728"/>
                </a:moveTo>
                <a:lnTo>
                  <a:pt x="577957" y="65320"/>
                </a:lnTo>
                <a:lnTo>
                  <a:pt x="585781" y="65320"/>
                </a:lnTo>
                <a:lnTo>
                  <a:pt x="585781" y="32242"/>
                </a:lnTo>
                <a:lnTo>
                  <a:pt x="587862" y="30546"/>
                </a:lnTo>
                <a:lnTo>
                  <a:pt x="590026" y="29163"/>
                </a:lnTo>
                <a:lnTo>
                  <a:pt x="592273" y="28092"/>
                </a:lnTo>
                <a:lnTo>
                  <a:pt x="594521" y="27022"/>
                </a:lnTo>
                <a:lnTo>
                  <a:pt x="596851" y="26486"/>
                </a:lnTo>
                <a:lnTo>
                  <a:pt x="602060" y="26549"/>
                </a:lnTo>
                <a:lnTo>
                  <a:pt x="604252" y="26799"/>
                </a:lnTo>
                <a:lnTo>
                  <a:pt x="606965" y="27279"/>
                </a:lnTo>
                <a:lnTo>
                  <a:pt x="606965" y="19228"/>
                </a:lnTo>
                <a:lnTo>
                  <a:pt x="605744" y="19034"/>
                </a:lnTo>
                <a:lnTo>
                  <a:pt x="603607" y="18763"/>
                </a:lnTo>
                <a:lnTo>
                  <a:pt x="598793" y="18728"/>
                </a:lnTo>
                <a:lnTo>
                  <a:pt x="596373" y="19249"/>
                </a:lnTo>
                <a:lnTo>
                  <a:pt x="594000" y="20292"/>
                </a:lnTo>
                <a:lnTo>
                  <a:pt x="591628" y="21335"/>
                </a:lnTo>
                <a:lnTo>
                  <a:pt x="588888" y="23108"/>
                </a:lnTo>
                <a:lnTo>
                  <a:pt x="585781" y="25610"/>
                </a:lnTo>
                <a:lnTo>
                  <a:pt x="585781" y="18728"/>
                </a:lnTo>
                <a:lnTo>
                  <a:pt x="577957" y="18728"/>
                </a:lnTo>
                <a:close/>
              </a:path>
              <a:path w="2096292" h="82505">
                <a:moveTo>
                  <a:pt x="624997" y="17435"/>
                </a:moveTo>
                <a:lnTo>
                  <a:pt x="619538" y="19673"/>
                </a:lnTo>
                <a:lnTo>
                  <a:pt x="621342" y="27612"/>
                </a:lnTo>
                <a:lnTo>
                  <a:pt x="623825" y="25138"/>
                </a:lnTo>
                <a:lnTo>
                  <a:pt x="627161" y="23900"/>
                </a:lnTo>
                <a:lnTo>
                  <a:pt x="631767" y="17435"/>
                </a:lnTo>
                <a:lnTo>
                  <a:pt x="624997" y="17435"/>
                </a:lnTo>
                <a:close/>
              </a:path>
              <a:path w="2096292" h="82505">
                <a:moveTo>
                  <a:pt x="611333" y="55942"/>
                </a:moveTo>
                <a:lnTo>
                  <a:pt x="615661" y="60127"/>
                </a:lnTo>
                <a:lnTo>
                  <a:pt x="619989" y="64312"/>
                </a:lnTo>
                <a:lnTo>
                  <a:pt x="626010" y="66404"/>
                </a:lnTo>
                <a:lnTo>
                  <a:pt x="636747" y="66404"/>
                </a:lnTo>
                <a:lnTo>
                  <a:pt x="639633" y="66029"/>
                </a:lnTo>
                <a:lnTo>
                  <a:pt x="642380" y="65278"/>
                </a:lnTo>
                <a:lnTo>
                  <a:pt x="645127" y="64527"/>
                </a:lnTo>
                <a:lnTo>
                  <a:pt x="647818" y="63596"/>
                </a:lnTo>
                <a:lnTo>
                  <a:pt x="650454" y="62484"/>
                </a:lnTo>
                <a:lnTo>
                  <a:pt x="650454" y="53933"/>
                </a:lnTo>
                <a:lnTo>
                  <a:pt x="648678" y="55156"/>
                </a:lnTo>
                <a:lnTo>
                  <a:pt x="646396" y="56401"/>
                </a:lnTo>
                <a:lnTo>
                  <a:pt x="643191" y="57666"/>
                </a:lnTo>
                <a:lnTo>
                  <a:pt x="639987" y="58931"/>
                </a:lnTo>
                <a:lnTo>
                  <a:pt x="636803" y="59564"/>
                </a:lnTo>
                <a:lnTo>
                  <a:pt x="631254" y="59564"/>
                </a:lnTo>
                <a:lnTo>
                  <a:pt x="629069" y="59230"/>
                </a:lnTo>
                <a:lnTo>
                  <a:pt x="627085" y="58563"/>
                </a:lnTo>
                <a:lnTo>
                  <a:pt x="625101" y="57895"/>
                </a:lnTo>
                <a:lnTo>
                  <a:pt x="623388" y="56894"/>
                </a:lnTo>
                <a:lnTo>
                  <a:pt x="620447" y="54197"/>
                </a:lnTo>
                <a:lnTo>
                  <a:pt x="619268" y="52452"/>
                </a:lnTo>
                <a:lnTo>
                  <a:pt x="618408" y="50325"/>
                </a:lnTo>
                <a:lnTo>
                  <a:pt x="617548" y="48197"/>
                </a:lnTo>
                <a:lnTo>
                  <a:pt x="617117" y="45701"/>
                </a:lnTo>
                <a:lnTo>
                  <a:pt x="617117" y="42837"/>
                </a:lnTo>
                <a:lnTo>
                  <a:pt x="651369" y="42837"/>
                </a:lnTo>
                <a:lnTo>
                  <a:pt x="651369" y="31825"/>
                </a:lnTo>
                <a:lnTo>
                  <a:pt x="649670" y="26611"/>
                </a:lnTo>
                <a:lnTo>
                  <a:pt x="646271" y="22941"/>
                </a:lnTo>
                <a:lnTo>
                  <a:pt x="642872" y="19270"/>
                </a:lnTo>
                <a:lnTo>
                  <a:pt x="638037" y="17435"/>
                </a:lnTo>
                <a:lnTo>
                  <a:pt x="631767" y="17435"/>
                </a:lnTo>
                <a:lnTo>
                  <a:pt x="627161" y="23900"/>
                </a:lnTo>
                <a:lnTo>
                  <a:pt x="635513" y="23900"/>
                </a:lnTo>
                <a:lnTo>
                  <a:pt x="638613" y="25026"/>
                </a:lnTo>
                <a:lnTo>
                  <a:pt x="640653" y="27279"/>
                </a:lnTo>
                <a:lnTo>
                  <a:pt x="642692" y="29531"/>
                </a:lnTo>
                <a:lnTo>
                  <a:pt x="643725" y="32715"/>
                </a:lnTo>
                <a:lnTo>
                  <a:pt x="643753" y="36831"/>
                </a:lnTo>
                <a:lnTo>
                  <a:pt x="617117" y="36831"/>
                </a:lnTo>
                <a:lnTo>
                  <a:pt x="617450" y="33160"/>
                </a:lnTo>
                <a:lnTo>
                  <a:pt x="618858" y="30087"/>
                </a:lnTo>
                <a:lnTo>
                  <a:pt x="621342" y="27612"/>
                </a:lnTo>
                <a:lnTo>
                  <a:pt x="619538" y="19673"/>
                </a:lnTo>
                <a:lnTo>
                  <a:pt x="615390" y="24150"/>
                </a:lnTo>
                <a:lnTo>
                  <a:pt x="611242" y="28627"/>
                </a:lnTo>
                <a:lnTo>
                  <a:pt x="609168" y="34676"/>
                </a:lnTo>
                <a:lnTo>
                  <a:pt x="609168" y="49998"/>
                </a:lnTo>
                <a:lnTo>
                  <a:pt x="611333" y="55942"/>
                </a:lnTo>
                <a:close/>
              </a:path>
              <a:path w="2096292" h="82505">
                <a:moveTo>
                  <a:pt x="663274" y="416"/>
                </a:moveTo>
                <a:lnTo>
                  <a:pt x="663274" y="65320"/>
                </a:lnTo>
                <a:lnTo>
                  <a:pt x="671098" y="65320"/>
                </a:lnTo>
                <a:lnTo>
                  <a:pt x="671098" y="416"/>
                </a:lnTo>
                <a:lnTo>
                  <a:pt x="663274" y="416"/>
                </a:lnTo>
                <a:close/>
              </a:path>
              <a:path w="2096292" h="82505">
                <a:moveTo>
                  <a:pt x="713926" y="18728"/>
                </a:moveTo>
                <a:lnTo>
                  <a:pt x="713926" y="65320"/>
                </a:lnTo>
                <a:lnTo>
                  <a:pt x="721750" y="65320"/>
                </a:lnTo>
                <a:lnTo>
                  <a:pt x="721750" y="32242"/>
                </a:lnTo>
                <a:lnTo>
                  <a:pt x="723831" y="30546"/>
                </a:lnTo>
                <a:lnTo>
                  <a:pt x="725995" y="29163"/>
                </a:lnTo>
                <a:lnTo>
                  <a:pt x="728242" y="28092"/>
                </a:lnTo>
                <a:lnTo>
                  <a:pt x="730489" y="27022"/>
                </a:lnTo>
                <a:lnTo>
                  <a:pt x="732820" y="26486"/>
                </a:lnTo>
                <a:lnTo>
                  <a:pt x="738029" y="26549"/>
                </a:lnTo>
                <a:lnTo>
                  <a:pt x="740221" y="26799"/>
                </a:lnTo>
                <a:lnTo>
                  <a:pt x="742933" y="27279"/>
                </a:lnTo>
                <a:lnTo>
                  <a:pt x="742933" y="19228"/>
                </a:lnTo>
                <a:lnTo>
                  <a:pt x="741713" y="19034"/>
                </a:lnTo>
                <a:lnTo>
                  <a:pt x="739576" y="18763"/>
                </a:lnTo>
                <a:lnTo>
                  <a:pt x="734762" y="18728"/>
                </a:lnTo>
                <a:lnTo>
                  <a:pt x="732342" y="19249"/>
                </a:lnTo>
                <a:lnTo>
                  <a:pt x="729969" y="20292"/>
                </a:lnTo>
                <a:lnTo>
                  <a:pt x="727597" y="21335"/>
                </a:lnTo>
                <a:lnTo>
                  <a:pt x="724857" y="23108"/>
                </a:lnTo>
                <a:lnTo>
                  <a:pt x="721750" y="25610"/>
                </a:lnTo>
                <a:lnTo>
                  <a:pt x="721750" y="18728"/>
                </a:lnTo>
                <a:lnTo>
                  <a:pt x="713926" y="18728"/>
                </a:lnTo>
                <a:close/>
              </a:path>
              <a:path w="2096292" h="82505">
                <a:moveTo>
                  <a:pt x="760966" y="17435"/>
                </a:moveTo>
                <a:lnTo>
                  <a:pt x="755507" y="19673"/>
                </a:lnTo>
                <a:lnTo>
                  <a:pt x="757310" y="27612"/>
                </a:lnTo>
                <a:lnTo>
                  <a:pt x="759794" y="25138"/>
                </a:lnTo>
                <a:lnTo>
                  <a:pt x="763130" y="23900"/>
                </a:lnTo>
                <a:lnTo>
                  <a:pt x="767736" y="17435"/>
                </a:lnTo>
                <a:lnTo>
                  <a:pt x="760966" y="17435"/>
                </a:lnTo>
                <a:close/>
              </a:path>
              <a:path w="2096292" h="82505">
                <a:moveTo>
                  <a:pt x="747301" y="55942"/>
                </a:moveTo>
                <a:lnTo>
                  <a:pt x="751630" y="60127"/>
                </a:lnTo>
                <a:lnTo>
                  <a:pt x="755958" y="64312"/>
                </a:lnTo>
                <a:lnTo>
                  <a:pt x="761979" y="66404"/>
                </a:lnTo>
                <a:lnTo>
                  <a:pt x="772716" y="66404"/>
                </a:lnTo>
                <a:lnTo>
                  <a:pt x="775602" y="66029"/>
                </a:lnTo>
                <a:lnTo>
                  <a:pt x="778348" y="65278"/>
                </a:lnTo>
                <a:lnTo>
                  <a:pt x="781095" y="64527"/>
                </a:lnTo>
                <a:lnTo>
                  <a:pt x="783787" y="63596"/>
                </a:lnTo>
                <a:lnTo>
                  <a:pt x="786422" y="62484"/>
                </a:lnTo>
                <a:lnTo>
                  <a:pt x="786422" y="53933"/>
                </a:lnTo>
                <a:lnTo>
                  <a:pt x="784647" y="55156"/>
                </a:lnTo>
                <a:lnTo>
                  <a:pt x="782365" y="56401"/>
                </a:lnTo>
                <a:lnTo>
                  <a:pt x="779160" y="57666"/>
                </a:lnTo>
                <a:lnTo>
                  <a:pt x="775956" y="58931"/>
                </a:lnTo>
                <a:lnTo>
                  <a:pt x="772772" y="59564"/>
                </a:lnTo>
                <a:lnTo>
                  <a:pt x="767223" y="59564"/>
                </a:lnTo>
                <a:lnTo>
                  <a:pt x="765038" y="59230"/>
                </a:lnTo>
                <a:lnTo>
                  <a:pt x="763054" y="58563"/>
                </a:lnTo>
                <a:lnTo>
                  <a:pt x="761070" y="57895"/>
                </a:lnTo>
                <a:lnTo>
                  <a:pt x="759357" y="56894"/>
                </a:lnTo>
                <a:lnTo>
                  <a:pt x="756416" y="54197"/>
                </a:lnTo>
                <a:lnTo>
                  <a:pt x="755237" y="52452"/>
                </a:lnTo>
                <a:lnTo>
                  <a:pt x="754376" y="50325"/>
                </a:lnTo>
                <a:lnTo>
                  <a:pt x="753516" y="48197"/>
                </a:lnTo>
                <a:lnTo>
                  <a:pt x="753086" y="45702"/>
                </a:lnTo>
                <a:lnTo>
                  <a:pt x="753086" y="42837"/>
                </a:lnTo>
                <a:lnTo>
                  <a:pt x="787338" y="42837"/>
                </a:lnTo>
                <a:lnTo>
                  <a:pt x="787338" y="31825"/>
                </a:lnTo>
                <a:lnTo>
                  <a:pt x="785639" y="26611"/>
                </a:lnTo>
                <a:lnTo>
                  <a:pt x="782240" y="22941"/>
                </a:lnTo>
                <a:lnTo>
                  <a:pt x="778841" y="19270"/>
                </a:lnTo>
                <a:lnTo>
                  <a:pt x="774006" y="17435"/>
                </a:lnTo>
                <a:lnTo>
                  <a:pt x="767736" y="17435"/>
                </a:lnTo>
                <a:lnTo>
                  <a:pt x="763130" y="23900"/>
                </a:lnTo>
                <a:lnTo>
                  <a:pt x="771482" y="23900"/>
                </a:lnTo>
                <a:lnTo>
                  <a:pt x="774582" y="25026"/>
                </a:lnTo>
                <a:lnTo>
                  <a:pt x="776621" y="27279"/>
                </a:lnTo>
                <a:lnTo>
                  <a:pt x="778661" y="29531"/>
                </a:lnTo>
                <a:lnTo>
                  <a:pt x="779694" y="32715"/>
                </a:lnTo>
                <a:lnTo>
                  <a:pt x="779722" y="36831"/>
                </a:lnTo>
                <a:lnTo>
                  <a:pt x="753086" y="36831"/>
                </a:lnTo>
                <a:lnTo>
                  <a:pt x="753419" y="33160"/>
                </a:lnTo>
                <a:lnTo>
                  <a:pt x="754827" y="30087"/>
                </a:lnTo>
                <a:lnTo>
                  <a:pt x="757310" y="27612"/>
                </a:lnTo>
                <a:lnTo>
                  <a:pt x="755507" y="19673"/>
                </a:lnTo>
                <a:lnTo>
                  <a:pt x="751359" y="24150"/>
                </a:lnTo>
                <a:lnTo>
                  <a:pt x="747211" y="28628"/>
                </a:lnTo>
                <a:lnTo>
                  <a:pt x="745137" y="34676"/>
                </a:lnTo>
                <a:lnTo>
                  <a:pt x="745137" y="49998"/>
                </a:lnTo>
                <a:lnTo>
                  <a:pt x="747301" y="55942"/>
                </a:lnTo>
                <a:close/>
              </a:path>
              <a:path w="2096292" h="82505">
                <a:moveTo>
                  <a:pt x="807151" y="18728"/>
                </a:moveTo>
                <a:lnTo>
                  <a:pt x="807151" y="5338"/>
                </a:lnTo>
                <a:lnTo>
                  <a:pt x="799326" y="5338"/>
                </a:lnTo>
                <a:lnTo>
                  <a:pt x="799326" y="18728"/>
                </a:lnTo>
                <a:lnTo>
                  <a:pt x="794041" y="18728"/>
                </a:lnTo>
                <a:lnTo>
                  <a:pt x="794041" y="25318"/>
                </a:lnTo>
                <a:lnTo>
                  <a:pt x="799326" y="25318"/>
                </a:lnTo>
                <a:lnTo>
                  <a:pt x="799326" y="55740"/>
                </a:lnTo>
                <a:lnTo>
                  <a:pt x="800561" y="59842"/>
                </a:lnTo>
                <a:lnTo>
                  <a:pt x="803030" y="62400"/>
                </a:lnTo>
                <a:lnTo>
                  <a:pt x="805499" y="64958"/>
                </a:lnTo>
                <a:lnTo>
                  <a:pt x="809106" y="66238"/>
                </a:lnTo>
                <a:lnTo>
                  <a:pt x="813851" y="66238"/>
                </a:lnTo>
                <a:lnTo>
                  <a:pt x="816757" y="66112"/>
                </a:lnTo>
                <a:lnTo>
                  <a:pt x="818491" y="65862"/>
                </a:lnTo>
                <a:lnTo>
                  <a:pt x="820226" y="65612"/>
                </a:lnTo>
                <a:lnTo>
                  <a:pt x="823298" y="64903"/>
                </a:lnTo>
                <a:lnTo>
                  <a:pt x="823298" y="57854"/>
                </a:lnTo>
                <a:lnTo>
                  <a:pt x="821273" y="58417"/>
                </a:lnTo>
                <a:lnTo>
                  <a:pt x="818498" y="59167"/>
                </a:lnTo>
                <a:lnTo>
                  <a:pt x="815890" y="59355"/>
                </a:lnTo>
                <a:lnTo>
                  <a:pt x="813698" y="59355"/>
                </a:lnTo>
                <a:lnTo>
                  <a:pt x="812068" y="59098"/>
                </a:lnTo>
                <a:lnTo>
                  <a:pt x="809932" y="58069"/>
                </a:lnTo>
                <a:lnTo>
                  <a:pt x="808482" y="56143"/>
                </a:lnTo>
                <a:lnTo>
                  <a:pt x="807428" y="53661"/>
                </a:lnTo>
                <a:lnTo>
                  <a:pt x="807206" y="50908"/>
                </a:lnTo>
                <a:lnTo>
                  <a:pt x="807151" y="25318"/>
                </a:lnTo>
                <a:lnTo>
                  <a:pt x="823298" y="25318"/>
                </a:lnTo>
                <a:lnTo>
                  <a:pt x="823298" y="18728"/>
                </a:lnTo>
                <a:lnTo>
                  <a:pt x="807151" y="18728"/>
                </a:lnTo>
                <a:close/>
              </a:path>
              <a:path w="2096292" h="82505">
                <a:moveTo>
                  <a:pt x="836999" y="38082"/>
                </a:moveTo>
                <a:lnTo>
                  <a:pt x="834196" y="39333"/>
                </a:lnTo>
                <a:lnTo>
                  <a:pt x="836333" y="48899"/>
                </a:lnTo>
                <a:lnTo>
                  <a:pt x="837026" y="47043"/>
                </a:lnTo>
                <a:lnTo>
                  <a:pt x="839829" y="36831"/>
                </a:lnTo>
                <a:lnTo>
                  <a:pt x="836999" y="38082"/>
                </a:lnTo>
                <a:close/>
              </a:path>
              <a:path w="2096292" h="82505">
                <a:moveTo>
                  <a:pt x="881948" y="2794"/>
                </a:moveTo>
                <a:lnTo>
                  <a:pt x="881948" y="10928"/>
                </a:lnTo>
                <a:lnTo>
                  <a:pt x="890771" y="10928"/>
                </a:lnTo>
                <a:lnTo>
                  <a:pt x="890771" y="2794"/>
                </a:lnTo>
                <a:lnTo>
                  <a:pt x="881948" y="2794"/>
                </a:lnTo>
                <a:close/>
              </a:path>
              <a:path w="2096292" h="82505">
                <a:moveTo>
                  <a:pt x="882448" y="18728"/>
                </a:moveTo>
                <a:lnTo>
                  <a:pt x="882448" y="65320"/>
                </a:lnTo>
                <a:lnTo>
                  <a:pt x="890272" y="65320"/>
                </a:lnTo>
                <a:lnTo>
                  <a:pt x="890272" y="18728"/>
                </a:lnTo>
                <a:lnTo>
                  <a:pt x="882448" y="18728"/>
                </a:lnTo>
                <a:close/>
              </a:path>
              <a:path w="2096292" h="82505">
                <a:moveTo>
                  <a:pt x="904771" y="416"/>
                </a:moveTo>
                <a:lnTo>
                  <a:pt x="904771" y="65320"/>
                </a:lnTo>
                <a:lnTo>
                  <a:pt x="912595" y="65320"/>
                </a:lnTo>
                <a:lnTo>
                  <a:pt x="912595" y="416"/>
                </a:lnTo>
                <a:lnTo>
                  <a:pt x="904771" y="416"/>
                </a:lnTo>
                <a:close/>
              </a:path>
              <a:path w="2096292" h="82505">
                <a:moveTo>
                  <a:pt x="939552" y="17435"/>
                </a:moveTo>
                <a:lnTo>
                  <a:pt x="934093" y="19673"/>
                </a:lnTo>
                <a:lnTo>
                  <a:pt x="935897" y="27613"/>
                </a:lnTo>
                <a:lnTo>
                  <a:pt x="938380" y="25138"/>
                </a:lnTo>
                <a:lnTo>
                  <a:pt x="941716" y="23900"/>
                </a:lnTo>
                <a:lnTo>
                  <a:pt x="946322" y="17435"/>
                </a:lnTo>
                <a:lnTo>
                  <a:pt x="939552" y="17435"/>
                </a:lnTo>
                <a:close/>
              </a:path>
              <a:path w="2096292" h="82505">
                <a:moveTo>
                  <a:pt x="925887" y="55942"/>
                </a:moveTo>
                <a:lnTo>
                  <a:pt x="930216" y="60127"/>
                </a:lnTo>
                <a:lnTo>
                  <a:pt x="934544" y="64312"/>
                </a:lnTo>
                <a:lnTo>
                  <a:pt x="940565" y="66404"/>
                </a:lnTo>
                <a:lnTo>
                  <a:pt x="951302" y="66404"/>
                </a:lnTo>
                <a:lnTo>
                  <a:pt x="954188" y="66029"/>
                </a:lnTo>
                <a:lnTo>
                  <a:pt x="956935" y="65278"/>
                </a:lnTo>
                <a:lnTo>
                  <a:pt x="959682" y="64527"/>
                </a:lnTo>
                <a:lnTo>
                  <a:pt x="962373" y="63596"/>
                </a:lnTo>
                <a:lnTo>
                  <a:pt x="965009" y="62484"/>
                </a:lnTo>
                <a:lnTo>
                  <a:pt x="965009" y="53933"/>
                </a:lnTo>
                <a:lnTo>
                  <a:pt x="963233" y="55156"/>
                </a:lnTo>
                <a:lnTo>
                  <a:pt x="960951" y="56401"/>
                </a:lnTo>
                <a:lnTo>
                  <a:pt x="957746" y="57666"/>
                </a:lnTo>
                <a:lnTo>
                  <a:pt x="954542" y="58931"/>
                </a:lnTo>
                <a:lnTo>
                  <a:pt x="951358" y="59564"/>
                </a:lnTo>
                <a:lnTo>
                  <a:pt x="945809" y="59564"/>
                </a:lnTo>
                <a:lnTo>
                  <a:pt x="943624" y="59230"/>
                </a:lnTo>
                <a:lnTo>
                  <a:pt x="941640" y="58563"/>
                </a:lnTo>
                <a:lnTo>
                  <a:pt x="939656" y="57895"/>
                </a:lnTo>
                <a:lnTo>
                  <a:pt x="937943" y="56894"/>
                </a:lnTo>
                <a:lnTo>
                  <a:pt x="935002" y="54197"/>
                </a:lnTo>
                <a:lnTo>
                  <a:pt x="933823" y="52452"/>
                </a:lnTo>
                <a:lnTo>
                  <a:pt x="932962" y="50325"/>
                </a:lnTo>
                <a:lnTo>
                  <a:pt x="932102" y="48197"/>
                </a:lnTo>
                <a:lnTo>
                  <a:pt x="931672" y="45702"/>
                </a:lnTo>
                <a:lnTo>
                  <a:pt x="931672" y="42837"/>
                </a:lnTo>
                <a:lnTo>
                  <a:pt x="965924" y="42837"/>
                </a:lnTo>
                <a:lnTo>
                  <a:pt x="965924" y="31825"/>
                </a:lnTo>
                <a:lnTo>
                  <a:pt x="964225" y="26611"/>
                </a:lnTo>
                <a:lnTo>
                  <a:pt x="960826" y="22941"/>
                </a:lnTo>
                <a:lnTo>
                  <a:pt x="957427" y="19270"/>
                </a:lnTo>
                <a:lnTo>
                  <a:pt x="952592" y="17435"/>
                </a:lnTo>
                <a:lnTo>
                  <a:pt x="946322" y="17435"/>
                </a:lnTo>
                <a:lnTo>
                  <a:pt x="941716" y="23900"/>
                </a:lnTo>
                <a:lnTo>
                  <a:pt x="950068" y="23900"/>
                </a:lnTo>
                <a:lnTo>
                  <a:pt x="953168" y="25026"/>
                </a:lnTo>
                <a:lnTo>
                  <a:pt x="955208" y="27279"/>
                </a:lnTo>
                <a:lnTo>
                  <a:pt x="957247" y="29531"/>
                </a:lnTo>
                <a:lnTo>
                  <a:pt x="958280" y="32715"/>
                </a:lnTo>
                <a:lnTo>
                  <a:pt x="958308" y="36831"/>
                </a:lnTo>
                <a:lnTo>
                  <a:pt x="931672" y="36831"/>
                </a:lnTo>
                <a:lnTo>
                  <a:pt x="932005" y="33160"/>
                </a:lnTo>
                <a:lnTo>
                  <a:pt x="933413" y="30087"/>
                </a:lnTo>
                <a:lnTo>
                  <a:pt x="935897" y="27613"/>
                </a:lnTo>
                <a:lnTo>
                  <a:pt x="934093" y="19673"/>
                </a:lnTo>
                <a:lnTo>
                  <a:pt x="929945" y="24150"/>
                </a:lnTo>
                <a:lnTo>
                  <a:pt x="925797" y="28628"/>
                </a:lnTo>
                <a:lnTo>
                  <a:pt x="923723" y="34676"/>
                </a:lnTo>
                <a:lnTo>
                  <a:pt x="923723" y="49998"/>
                </a:lnTo>
                <a:lnTo>
                  <a:pt x="925887" y="55942"/>
                </a:lnTo>
                <a:close/>
              </a:path>
              <a:path w="2096292" h="82505">
                <a:moveTo>
                  <a:pt x="977746" y="18728"/>
                </a:moveTo>
                <a:lnTo>
                  <a:pt x="977746" y="65320"/>
                </a:lnTo>
                <a:lnTo>
                  <a:pt x="985570" y="65320"/>
                </a:lnTo>
                <a:lnTo>
                  <a:pt x="985570" y="32243"/>
                </a:lnTo>
                <a:lnTo>
                  <a:pt x="987651" y="30546"/>
                </a:lnTo>
                <a:lnTo>
                  <a:pt x="989815" y="29163"/>
                </a:lnTo>
                <a:lnTo>
                  <a:pt x="992062" y="28092"/>
                </a:lnTo>
                <a:lnTo>
                  <a:pt x="994310" y="27022"/>
                </a:lnTo>
                <a:lnTo>
                  <a:pt x="996640" y="26486"/>
                </a:lnTo>
                <a:lnTo>
                  <a:pt x="1001850" y="26549"/>
                </a:lnTo>
                <a:lnTo>
                  <a:pt x="1004042" y="26799"/>
                </a:lnTo>
                <a:lnTo>
                  <a:pt x="1006754" y="27279"/>
                </a:lnTo>
                <a:lnTo>
                  <a:pt x="1006754" y="19228"/>
                </a:lnTo>
                <a:lnTo>
                  <a:pt x="1005533" y="19034"/>
                </a:lnTo>
                <a:lnTo>
                  <a:pt x="1003397" y="18763"/>
                </a:lnTo>
                <a:lnTo>
                  <a:pt x="998583" y="18728"/>
                </a:lnTo>
                <a:lnTo>
                  <a:pt x="996162" y="19249"/>
                </a:lnTo>
                <a:lnTo>
                  <a:pt x="993790" y="20292"/>
                </a:lnTo>
                <a:lnTo>
                  <a:pt x="991417" y="21335"/>
                </a:lnTo>
                <a:lnTo>
                  <a:pt x="988677" y="23108"/>
                </a:lnTo>
                <a:lnTo>
                  <a:pt x="985570" y="25610"/>
                </a:lnTo>
                <a:lnTo>
                  <a:pt x="985570" y="18728"/>
                </a:lnTo>
                <a:lnTo>
                  <a:pt x="977746" y="18728"/>
                </a:lnTo>
                <a:close/>
              </a:path>
              <a:path w="2096292" h="82505">
                <a:moveTo>
                  <a:pt x="1061563" y="18728"/>
                </a:moveTo>
                <a:lnTo>
                  <a:pt x="1061563" y="30616"/>
                </a:lnTo>
                <a:lnTo>
                  <a:pt x="1071509" y="30616"/>
                </a:lnTo>
                <a:lnTo>
                  <a:pt x="1071509" y="18728"/>
                </a:lnTo>
                <a:lnTo>
                  <a:pt x="1061563" y="18728"/>
                </a:lnTo>
                <a:close/>
              </a:path>
              <a:path w="2096292" h="82505">
                <a:moveTo>
                  <a:pt x="1063977" y="53432"/>
                </a:moveTo>
                <a:lnTo>
                  <a:pt x="1056735" y="80753"/>
                </a:lnTo>
                <a:lnTo>
                  <a:pt x="1062812" y="80753"/>
                </a:lnTo>
                <a:lnTo>
                  <a:pt x="1074548" y="53432"/>
                </a:lnTo>
                <a:lnTo>
                  <a:pt x="1063977" y="53432"/>
                </a:lnTo>
                <a:close/>
              </a:path>
              <a:path w="2096292" h="82505">
                <a:moveTo>
                  <a:pt x="1130697" y="57979"/>
                </a:moveTo>
                <a:lnTo>
                  <a:pt x="1130697" y="34912"/>
                </a:lnTo>
                <a:lnTo>
                  <a:pt x="1163284" y="34912"/>
                </a:lnTo>
                <a:lnTo>
                  <a:pt x="1163284" y="27571"/>
                </a:lnTo>
                <a:lnTo>
                  <a:pt x="1130697" y="27571"/>
                </a:lnTo>
                <a:lnTo>
                  <a:pt x="1130697" y="10552"/>
                </a:lnTo>
                <a:lnTo>
                  <a:pt x="1163284" y="10552"/>
                </a:lnTo>
                <a:lnTo>
                  <a:pt x="1163284" y="3211"/>
                </a:lnTo>
                <a:lnTo>
                  <a:pt x="1122456" y="3211"/>
                </a:lnTo>
                <a:lnTo>
                  <a:pt x="1122456" y="65320"/>
                </a:lnTo>
                <a:lnTo>
                  <a:pt x="1163284" y="65320"/>
                </a:lnTo>
                <a:lnTo>
                  <a:pt x="1163284" y="57979"/>
                </a:lnTo>
                <a:lnTo>
                  <a:pt x="1130697" y="57979"/>
                </a:lnTo>
                <a:close/>
              </a:path>
              <a:path w="2096292" h="82505">
                <a:moveTo>
                  <a:pt x="1206878" y="18950"/>
                </a:moveTo>
                <a:lnTo>
                  <a:pt x="1203049" y="17435"/>
                </a:lnTo>
                <a:lnTo>
                  <a:pt x="1195281" y="17435"/>
                </a:lnTo>
                <a:lnTo>
                  <a:pt x="1192603" y="18005"/>
                </a:lnTo>
                <a:lnTo>
                  <a:pt x="1189995" y="19145"/>
                </a:lnTo>
                <a:lnTo>
                  <a:pt x="1187387" y="20285"/>
                </a:lnTo>
                <a:lnTo>
                  <a:pt x="1184862" y="21870"/>
                </a:lnTo>
                <a:lnTo>
                  <a:pt x="1182421" y="23900"/>
                </a:lnTo>
                <a:lnTo>
                  <a:pt x="1182421" y="18728"/>
                </a:lnTo>
                <a:lnTo>
                  <a:pt x="1174596" y="18728"/>
                </a:lnTo>
                <a:lnTo>
                  <a:pt x="1174596" y="65320"/>
                </a:lnTo>
                <a:lnTo>
                  <a:pt x="1182421" y="65320"/>
                </a:lnTo>
                <a:lnTo>
                  <a:pt x="1182421" y="30532"/>
                </a:lnTo>
                <a:lnTo>
                  <a:pt x="1184557" y="28892"/>
                </a:lnTo>
                <a:lnTo>
                  <a:pt x="1186790" y="27543"/>
                </a:lnTo>
                <a:lnTo>
                  <a:pt x="1189121" y="26486"/>
                </a:lnTo>
                <a:lnTo>
                  <a:pt x="1191452" y="25430"/>
                </a:lnTo>
                <a:lnTo>
                  <a:pt x="1193685" y="24901"/>
                </a:lnTo>
                <a:lnTo>
                  <a:pt x="1197903" y="24901"/>
                </a:lnTo>
                <a:lnTo>
                  <a:pt x="1199595" y="25186"/>
                </a:lnTo>
                <a:lnTo>
                  <a:pt x="1202203" y="26326"/>
                </a:lnTo>
                <a:lnTo>
                  <a:pt x="1203896" y="28363"/>
                </a:lnTo>
                <a:lnTo>
                  <a:pt x="1205019" y="30887"/>
                </a:lnTo>
                <a:lnTo>
                  <a:pt x="1205269" y="32764"/>
                </a:lnTo>
                <a:lnTo>
                  <a:pt x="1205519" y="34641"/>
                </a:lnTo>
                <a:lnTo>
                  <a:pt x="1205643" y="36650"/>
                </a:lnTo>
                <a:lnTo>
                  <a:pt x="1205643" y="65320"/>
                </a:lnTo>
                <a:lnTo>
                  <a:pt x="1213468" y="65320"/>
                </a:lnTo>
                <a:lnTo>
                  <a:pt x="1213468" y="29378"/>
                </a:lnTo>
                <a:lnTo>
                  <a:pt x="1212150" y="25013"/>
                </a:lnTo>
                <a:lnTo>
                  <a:pt x="1209514" y="21981"/>
                </a:lnTo>
                <a:lnTo>
                  <a:pt x="1206878" y="18950"/>
                </a:lnTo>
                <a:close/>
              </a:path>
              <a:path w="2096292" h="82505">
                <a:moveTo>
                  <a:pt x="1235351" y="18728"/>
                </a:moveTo>
                <a:lnTo>
                  <a:pt x="1235351" y="5339"/>
                </a:lnTo>
                <a:lnTo>
                  <a:pt x="1227527" y="5339"/>
                </a:lnTo>
                <a:lnTo>
                  <a:pt x="1227527" y="18728"/>
                </a:lnTo>
                <a:lnTo>
                  <a:pt x="1222241" y="18728"/>
                </a:lnTo>
                <a:lnTo>
                  <a:pt x="1222241" y="25318"/>
                </a:lnTo>
                <a:lnTo>
                  <a:pt x="1227527" y="25318"/>
                </a:lnTo>
                <a:lnTo>
                  <a:pt x="1227527" y="55740"/>
                </a:lnTo>
                <a:lnTo>
                  <a:pt x="1228762" y="59842"/>
                </a:lnTo>
                <a:lnTo>
                  <a:pt x="1231231" y="62400"/>
                </a:lnTo>
                <a:lnTo>
                  <a:pt x="1233700" y="64959"/>
                </a:lnTo>
                <a:lnTo>
                  <a:pt x="1237307" y="66238"/>
                </a:lnTo>
                <a:lnTo>
                  <a:pt x="1242052" y="66238"/>
                </a:lnTo>
                <a:lnTo>
                  <a:pt x="1244958" y="66113"/>
                </a:lnTo>
                <a:lnTo>
                  <a:pt x="1246692" y="65862"/>
                </a:lnTo>
                <a:lnTo>
                  <a:pt x="1248426" y="65612"/>
                </a:lnTo>
                <a:lnTo>
                  <a:pt x="1251499" y="64903"/>
                </a:lnTo>
                <a:lnTo>
                  <a:pt x="1251499" y="57854"/>
                </a:lnTo>
                <a:lnTo>
                  <a:pt x="1249473" y="58417"/>
                </a:lnTo>
                <a:lnTo>
                  <a:pt x="1246699" y="59168"/>
                </a:lnTo>
                <a:lnTo>
                  <a:pt x="1244091" y="59355"/>
                </a:lnTo>
                <a:lnTo>
                  <a:pt x="1241899" y="59355"/>
                </a:lnTo>
                <a:lnTo>
                  <a:pt x="1240269" y="59098"/>
                </a:lnTo>
                <a:lnTo>
                  <a:pt x="1238132" y="58069"/>
                </a:lnTo>
                <a:lnTo>
                  <a:pt x="1236683" y="56143"/>
                </a:lnTo>
                <a:lnTo>
                  <a:pt x="1235629" y="53662"/>
                </a:lnTo>
                <a:lnTo>
                  <a:pt x="1235407" y="50909"/>
                </a:lnTo>
                <a:lnTo>
                  <a:pt x="1235351" y="25318"/>
                </a:lnTo>
                <a:lnTo>
                  <a:pt x="1251499" y="25318"/>
                </a:lnTo>
                <a:lnTo>
                  <a:pt x="1251499" y="18728"/>
                </a:lnTo>
                <a:lnTo>
                  <a:pt x="1235351" y="18728"/>
                </a:lnTo>
                <a:close/>
              </a:path>
              <a:path w="2096292" h="82505">
                <a:moveTo>
                  <a:pt x="1272372" y="17435"/>
                </a:moveTo>
                <a:lnTo>
                  <a:pt x="1266913" y="19673"/>
                </a:lnTo>
                <a:lnTo>
                  <a:pt x="1268716" y="27613"/>
                </a:lnTo>
                <a:lnTo>
                  <a:pt x="1271199" y="25138"/>
                </a:lnTo>
                <a:lnTo>
                  <a:pt x="1274536" y="23900"/>
                </a:lnTo>
                <a:lnTo>
                  <a:pt x="1279142" y="17435"/>
                </a:lnTo>
                <a:lnTo>
                  <a:pt x="1272372" y="17435"/>
                </a:lnTo>
                <a:close/>
              </a:path>
              <a:path w="2096292" h="82505">
                <a:moveTo>
                  <a:pt x="1258707" y="55942"/>
                </a:moveTo>
                <a:lnTo>
                  <a:pt x="1263035" y="60127"/>
                </a:lnTo>
                <a:lnTo>
                  <a:pt x="1267363" y="64312"/>
                </a:lnTo>
                <a:lnTo>
                  <a:pt x="1273384" y="66405"/>
                </a:lnTo>
                <a:lnTo>
                  <a:pt x="1284122" y="66405"/>
                </a:lnTo>
                <a:lnTo>
                  <a:pt x="1287007" y="66029"/>
                </a:lnTo>
                <a:lnTo>
                  <a:pt x="1289754" y="65278"/>
                </a:lnTo>
                <a:lnTo>
                  <a:pt x="1292501" y="64528"/>
                </a:lnTo>
                <a:lnTo>
                  <a:pt x="1295192" y="63596"/>
                </a:lnTo>
                <a:lnTo>
                  <a:pt x="1297828" y="62484"/>
                </a:lnTo>
                <a:lnTo>
                  <a:pt x="1297828" y="53933"/>
                </a:lnTo>
                <a:lnTo>
                  <a:pt x="1296052" y="55156"/>
                </a:lnTo>
                <a:lnTo>
                  <a:pt x="1293770" y="56401"/>
                </a:lnTo>
                <a:lnTo>
                  <a:pt x="1290566" y="57666"/>
                </a:lnTo>
                <a:lnTo>
                  <a:pt x="1287361" y="58931"/>
                </a:lnTo>
                <a:lnTo>
                  <a:pt x="1284177" y="59564"/>
                </a:lnTo>
                <a:lnTo>
                  <a:pt x="1278628" y="59564"/>
                </a:lnTo>
                <a:lnTo>
                  <a:pt x="1276443" y="59230"/>
                </a:lnTo>
                <a:lnTo>
                  <a:pt x="1274459" y="58563"/>
                </a:lnTo>
                <a:lnTo>
                  <a:pt x="1272476" y="57895"/>
                </a:lnTo>
                <a:lnTo>
                  <a:pt x="1270762" y="56894"/>
                </a:lnTo>
                <a:lnTo>
                  <a:pt x="1267821" y="54197"/>
                </a:lnTo>
                <a:lnTo>
                  <a:pt x="1266642" y="52452"/>
                </a:lnTo>
                <a:lnTo>
                  <a:pt x="1265782" y="50325"/>
                </a:lnTo>
                <a:lnTo>
                  <a:pt x="1264922" y="48197"/>
                </a:lnTo>
                <a:lnTo>
                  <a:pt x="1264492" y="45702"/>
                </a:lnTo>
                <a:lnTo>
                  <a:pt x="1264492" y="42837"/>
                </a:lnTo>
                <a:lnTo>
                  <a:pt x="1298743" y="42837"/>
                </a:lnTo>
                <a:lnTo>
                  <a:pt x="1298743" y="31825"/>
                </a:lnTo>
                <a:lnTo>
                  <a:pt x="1297044" y="26612"/>
                </a:lnTo>
                <a:lnTo>
                  <a:pt x="1293645" y="22941"/>
                </a:lnTo>
                <a:lnTo>
                  <a:pt x="1290247" y="19270"/>
                </a:lnTo>
                <a:lnTo>
                  <a:pt x="1285412" y="17435"/>
                </a:lnTo>
                <a:lnTo>
                  <a:pt x="1279142" y="17435"/>
                </a:lnTo>
                <a:lnTo>
                  <a:pt x="1274536" y="23900"/>
                </a:lnTo>
                <a:lnTo>
                  <a:pt x="1282887" y="23900"/>
                </a:lnTo>
                <a:lnTo>
                  <a:pt x="1285988" y="25026"/>
                </a:lnTo>
                <a:lnTo>
                  <a:pt x="1288027" y="27279"/>
                </a:lnTo>
                <a:lnTo>
                  <a:pt x="1290066" y="29531"/>
                </a:lnTo>
                <a:lnTo>
                  <a:pt x="1291100" y="32715"/>
                </a:lnTo>
                <a:lnTo>
                  <a:pt x="1291128" y="36831"/>
                </a:lnTo>
                <a:lnTo>
                  <a:pt x="1264492" y="36831"/>
                </a:lnTo>
                <a:lnTo>
                  <a:pt x="1264825" y="33160"/>
                </a:lnTo>
                <a:lnTo>
                  <a:pt x="1266233" y="30087"/>
                </a:lnTo>
                <a:lnTo>
                  <a:pt x="1268716" y="27613"/>
                </a:lnTo>
                <a:lnTo>
                  <a:pt x="1266913" y="19673"/>
                </a:lnTo>
                <a:lnTo>
                  <a:pt x="1262765" y="24151"/>
                </a:lnTo>
                <a:lnTo>
                  <a:pt x="1258617" y="28628"/>
                </a:lnTo>
                <a:lnTo>
                  <a:pt x="1256543" y="34676"/>
                </a:lnTo>
                <a:lnTo>
                  <a:pt x="1256543" y="49998"/>
                </a:lnTo>
                <a:lnTo>
                  <a:pt x="1258707" y="55942"/>
                </a:lnTo>
                <a:close/>
              </a:path>
              <a:path w="2096292" h="82505">
                <a:moveTo>
                  <a:pt x="1310565" y="18728"/>
                </a:moveTo>
                <a:lnTo>
                  <a:pt x="1310565" y="65320"/>
                </a:lnTo>
                <a:lnTo>
                  <a:pt x="1318389" y="65320"/>
                </a:lnTo>
                <a:lnTo>
                  <a:pt x="1318389" y="32243"/>
                </a:lnTo>
                <a:lnTo>
                  <a:pt x="1320470" y="30546"/>
                </a:lnTo>
                <a:lnTo>
                  <a:pt x="1322634" y="29163"/>
                </a:lnTo>
                <a:lnTo>
                  <a:pt x="1324882" y="28092"/>
                </a:lnTo>
                <a:lnTo>
                  <a:pt x="1327129" y="27022"/>
                </a:lnTo>
                <a:lnTo>
                  <a:pt x="1329460" y="26486"/>
                </a:lnTo>
                <a:lnTo>
                  <a:pt x="1334669" y="26549"/>
                </a:lnTo>
                <a:lnTo>
                  <a:pt x="1336861" y="26799"/>
                </a:lnTo>
                <a:lnTo>
                  <a:pt x="1339573" y="27279"/>
                </a:lnTo>
                <a:lnTo>
                  <a:pt x="1339573" y="19229"/>
                </a:lnTo>
                <a:lnTo>
                  <a:pt x="1338352" y="19034"/>
                </a:lnTo>
                <a:lnTo>
                  <a:pt x="1336216" y="18763"/>
                </a:lnTo>
                <a:lnTo>
                  <a:pt x="1331402" y="18728"/>
                </a:lnTo>
                <a:lnTo>
                  <a:pt x="1328981" y="19249"/>
                </a:lnTo>
                <a:lnTo>
                  <a:pt x="1326609" y="20292"/>
                </a:lnTo>
                <a:lnTo>
                  <a:pt x="1324237" y="21335"/>
                </a:lnTo>
                <a:lnTo>
                  <a:pt x="1321497" y="23108"/>
                </a:lnTo>
                <a:lnTo>
                  <a:pt x="1318389" y="25610"/>
                </a:lnTo>
                <a:lnTo>
                  <a:pt x="1318389" y="18728"/>
                </a:lnTo>
                <a:lnTo>
                  <a:pt x="1310565" y="18728"/>
                </a:lnTo>
                <a:close/>
              </a:path>
              <a:path w="2096292" h="82505">
                <a:moveTo>
                  <a:pt x="1353055" y="18728"/>
                </a:moveTo>
                <a:lnTo>
                  <a:pt x="1353055" y="5339"/>
                </a:lnTo>
                <a:lnTo>
                  <a:pt x="1345231" y="5339"/>
                </a:lnTo>
                <a:lnTo>
                  <a:pt x="1345231" y="18728"/>
                </a:lnTo>
                <a:lnTo>
                  <a:pt x="1339946" y="18728"/>
                </a:lnTo>
                <a:lnTo>
                  <a:pt x="1339946" y="25318"/>
                </a:lnTo>
                <a:lnTo>
                  <a:pt x="1345231" y="25318"/>
                </a:lnTo>
                <a:lnTo>
                  <a:pt x="1345231" y="55740"/>
                </a:lnTo>
                <a:lnTo>
                  <a:pt x="1346466" y="59842"/>
                </a:lnTo>
                <a:lnTo>
                  <a:pt x="1348935" y="62400"/>
                </a:lnTo>
                <a:lnTo>
                  <a:pt x="1351405" y="64959"/>
                </a:lnTo>
                <a:lnTo>
                  <a:pt x="1355012" y="66238"/>
                </a:lnTo>
                <a:lnTo>
                  <a:pt x="1359756" y="66238"/>
                </a:lnTo>
                <a:lnTo>
                  <a:pt x="1362662" y="66113"/>
                </a:lnTo>
                <a:lnTo>
                  <a:pt x="1364396" y="65862"/>
                </a:lnTo>
                <a:lnTo>
                  <a:pt x="1366130" y="65612"/>
                </a:lnTo>
                <a:lnTo>
                  <a:pt x="1369203" y="64903"/>
                </a:lnTo>
                <a:lnTo>
                  <a:pt x="1369203" y="57854"/>
                </a:lnTo>
                <a:lnTo>
                  <a:pt x="1367178" y="58417"/>
                </a:lnTo>
                <a:lnTo>
                  <a:pt x="1364403" y="59168"/>
                </a:lnTo>
                <a:lnTo>
                  <a:pt x="1361795" y="59355"/>
                </a:lnTo>
                <a:lnTo>
                  <a:pt x="1359603" y="59355"/>
                </a:lnTo>
                <a:lnTo>
                  <a:pt x="1357973" y="59098"/>
                </a:lnTo>
                <a:lnTo>
                  <a:pt x="1355837" y="58069"/>
                </a:lnTo>
                <a:lnTo>
                  <a:pt x="1354387" y="56143"/>
                </a:lnTo>
                <a:lnTo>
                  <a:pt x="1353333" y="53662"/>
                </a:lnTo>
                <a:lnTo>
                  <a:pt x="1353111" y="50909"/>
                </a:lnTo>
                <a:lnTo>
                  <a:pt x="1353055" y="25318"/>
                </a:lnTo>
                <a:lnTo>
                  <a:pt x="1369203" y="25318"/>
                </a:lnTo>
                <a:lnTo>
                  <a:pt x="1369203" y="18728"/>
                </a:lnTo>
                <a:lnTo>
                  <a:pt x="1353055" y="18728"/>
                </a:lnTo>
                <a:close/>
              </a:path>
              <a:path w="2096292" h="82505">
                <a:moveTo>
                  <a:pt x="1382904" y="38082"/>
                </a:moveTo>
                <a:lnTo>
                  <a:pt x="1380101" y="39334"/>
                </a:lnTo>
                <a:lnTo>
                  <a:pt x="1382238" y="48899"/>
                </a:lnTo>
                <a:lnTo>
                  <a:pt x="1382931" y="47043"/>
                </a:lnTo>
                <a:lnTo>
                  <a:pt x="1385734" y="36831"/>
                </a:lnTo>
                <a:lnTo>
                  <a:pt x="1382904" y="38082"/>
                </a:lnTo>
                <a:close/>
              </a:path>
              <a:path w="2096292" h="82505">
                <a:moveTo>
                  <a:pt x="1427853" y="2794"/>
                </a:moveTo>
                <a:lnTo>
                  <a:pt x="1427853" y="10928"/>
                </a:lnTo>
                <a:lnTo>
                  <a:pt x="1436676" y="10928"/>
                </a:lnTo>
                <a:lnTo>
                  <a:pt x="1436676" y="2794"/>
                </a:lnTo>
                <a:lnTo>
                  <a:pt x="1427853" y="2794"/>
                </a:lnTo>
                <a:close/>
              </a:path>
              <a:path w="2096292" h="82505">
                <a:moveTo>
                  <a:pt x="1428353" y="18728"/>
                </a:moveTo>
                <a:lnTo>
                  <a:pt x="1428353" y="65320"/>
                </a:lnTo>
                <a:lnTo>
                  <a:pt x="1436177" y="65320"/>
                </a:lnTo>
                <a:lnTo>
                  <a:pt x="1436177" y="18728"/>
                </a:lnTo>
                <a:lnTo>
                  <a:pt x="1428353" y="18728"/>
                </a:lnTo>
                <a:close/>
              </a:path>
              <a:path w="2096292" h="82505">
                <a:moveTo>
                  <a:pt x="1482875" y="18950"/>
                </a:moveTo>
                <a:lnTo>
                  <a:pt x="1479046" y="17435"/>
                </a:lnTo>
                <a:lnTo>
                  <a:pt x="1471277" y="17435"/>
                </a:lnTo>
                <a:lnTo>
                  <a:pt x="1468600" y="18005"/>
                </a:lnTo>
                <a:lnTo>
                  <a:pt x="1465992" y="19145"/>
                </a:lnTo>
                <a:lnTo>
                  <a:pt x="1463383" y="20285"/>
                </a:lnTo>
                <a:lnTo>
                  <a:pt x="1460859" y="21870"/>
                </a:lnTo>
                <a:lnTo>
                  <a:pt x="1458417" y="23900"/>
                </a:lnTo>
                <a:lnTo>
                  <a:pt x="1458417" y="18728"/>
                </a:lnTo>
                <a:lnTo>
                  <a:pt x="1450593" y="18728"/>
                </a:lnTo>
                <a:lnTo>
                  <a:pt x="1450593" y="65320"/>
                </a:lnTo>
                <a:lnTo>
                  <a:pt x="1458417" y="65320"/>
                </a:lnTo>
                <a:lnTo>
                  <a:pt x="1458417" y="30532"/>
                </a:lnTo>
                <a:lnTo>
                  <a:pt x="1460553" y="28892"/>
                </a:lnTo>
                <a:lnTo>
                  <a:pt x="1462787" y="27543"/>
                </a:lnTo>
                <a:lnTo>
                  <a:pt x="1465118" y="26486"/>
                </a:lnTo>
                <a:lnTo>
                  <a:pt x="1467448" y="25430"/>
                </a:lnTo>
                <a:lnTo>
                  <a:pt x="1469682" y="24901"/>
                </a:lnTo>
                <a:lnTo>
                  <a:pt x="1473899" y="24901"/>
                </a:lnTo>
                <a:lnTo>
                  <a:pt x="1475592" y="25186"/>
                </a:lnTo>
                <a:lnTo>
                  <a:pt x="1478200" y="26327"/>
                </a:lnTo>
                <a:lnTo>
                  <a:pt x="1479892" y="28363"/>
                </a:lnTo>
                <a:lnTo>
                  <a:pt x="1481016" y="30887"/>
                </a:lnTo>
                <a:lnTo>
                  <a:pt x="1481266" y="32764"/>
                </a:lnTo>
                <a:lnTo>
                  <a:pt x="1481515" y="34641"/>
                </a:lnTo>
                <a:lnTo>
                  <a:pt x="1481640" y="36650"/>
                </a:lnTo>
                <a:lnTo>
                  <a:pt x="1481640" y="65320"/>
                </a:lnTo>
                <a:lnTo>
                  <a:pt x="1489464" y="65320"/>
                </a:lnTo>
                <a:lnTo>
                  <a:pt x="1489464" y="29378"/>
                </a:lnTo>
                <a:lnTo>
                  <a:pt x="1488146" y="25013"/>
                </a:lnTo>
                <a:lnTo>
                  <a:pt x="1485511" y="21982"/>
                </a:lnTo>
                <a:lnTo>
                  <a:pt x="1482875" y="18950"/>
                </a:lnTo>
                <a:close/>
              </a:path>
              <a:path w="2096292" h="82505">
                <a:moveTo>
                  <a:pt x="1534300" y="19437"/>
                </a:moveTo>
                <a:lnTo>
                  <a:pt x="1532094" y="18102"/>
                </a:lnTo>
                <a:lnTo>
                  <a:pt x="1529410" y="17435"/>
                </a:lnTo>
                <a:lnTo>
                  <a:pt x="1523500" y="17435"/>
                </a:lnTo>
                <a:lnTo>
                  <a:pt x="1520913" y="18005"/>
                </a:lnTo>
                <a:lnTo>
                  <a:pt x="1518485" y="19145"/>
                </a:lnTo>
                <a:lnTo>
                  <a:pt x="1516057" y="20285"/>
                </a:lnTo>
                <a:lnTo>
                  <a:pt x="1513623" y="21870"/>
                </a:lnTo>
                <a:lnTo>
                  <a:pt x="1511181" y="23900"/>
                </a:lnTo>
                <a:lnTo>
                  <a:pt x="1511181" y="18728"/>
                </a:lnTo>
                <a:lnTo>
                  <a:pt x="1503357" y="18728"/>
                </a:lnTo>
                <a:lnTo>
                  <a:pt x="1503357" y="65320"/>
                </a:lnTo>
                <a:lnTo>
                  <a:pt x="1511181" y="65320"/>
                </a:lnTo>
                <a:lnTo>
                  <a:pt x="1511181" y="30532"/>
                </a:lnTo>
                <a:lnTo>
                  <a:pt x="1513318" y="28892"/>
                </a:lnTo>
                <a:lnTo>
                  <a:pt x="1515461" y="27543"/>
                </a:lnTo>
                <a:lnTo>
                  <a:pt x="1517611" y="26486"/>
                </a:lnTo>
                <a:lnTo>
                  <a:pt x="1519761" y="25430"/>
                </a:lnTo>
                <a:lnTo>
                  <a:pt x="1521905" y="24901"/>
                </a:lnTo>
                <a:lnTo>
                  <a:pt x="1526288" y="24901"/>
                </a:lnTo>
                <a:lnTo>
                  <a:pt x="1528009" y="25200"/>
                </a:lnTo>
                <a:lnTo>
                  <a:pt x="1530395" y="26396"/>
                </a:lnTo>
                <a:lnTo>
                  <a:pt x="1531949" y="28489"/>
                </a:lnTo>
                <a:lnTo>
                  <a:pt x="1532913" y="31082"/>
                </a:lnTo>
                <a:lnTo>
                  <a:pt x="1533093" y="32931"/>
                </a:lnTo>
                <a:lnTo>
                  <a:pt x="1533274" y="34780"/>
                </a:lnTo>
                <a:lnTo>
                  <a:pt x="1533364" y="36734"/>
                </a:lnTo>
                <a:lnTo>
                  <a:pt x="1533364" y="65320"/>
                </a:lnTo>
                <a:lnTo>
                  <a:pt x="1541188" y="65320"/>
                </a:lnTo>
                <a:lnTo>
                  <a:pt x="1541188" y="34662"/>
                </a:lnTo>
                <a:lnTo>
                  <a:pt x="1541105" y="32973"/>
                </a:lnTo>
                <a:lnTo>
                  <a:pt x="1540897" y="30741"/>
                </a:lnTo>
                <a:lnTo>
                  <a:pt x="1543088" y="29045"/>
                </a:lnTo>
                <a:lnTo>
                  <a:pt x="1545281" y="27647"/>
                </a:lnTo>
                <a:lnTo>
                  <a:pt x="1547472" y="26549"/>
                </a:lnTo>
                <a:lnTo>
                  <a:pt x="1549664" y="25451"/>
                </a:lnTo>
                <a:lnTo>
                  <a:pt x="1551856" y="24901"/>
                </a:lnTo>
                <a:lnTo>
                  <a:pt x="1556295" y="24901"/>
                </a:lnTo>
                <a:lnTo>
                  <a:pt x="1558016" y="25207"/>
                </a:lnTo>
                <a:lnTo>
                  <a:pt x="1560402" y="26431"/>
                </a:lnTo>
                <a:lnTo>
                  <a:pt x="1561955" y="28530"/>
                </a:lnTo>
                <a:lnTo>
                  <a:pt x="1562920" y="31130"/>
                </a:lnTo>
                <a:lnTo>
                  <a:pt x="1563100" y="32993"/>
                </a:lnTo>
                <a:lnTo>
                  <a:pt x="1563280" y="34857"/>
                </a:lnTo>
                <a:lnTo>
                  <a:pt x="1563371" y="36789"/>
                </a:lnTo>
                <a:lnTo>
                  <a:pt x="1563371" y="65320"/>
                </a:lnTo>
                <a:lnTo>
                  <a:pt x="1571195" y="65320"/>
                </a:lnTo>
                <a:lnTo>
                  <a:pt x="1571195" y="29517"/>
                </a:lnTo>
                <a:lnTo>
                  <a:pt x="1569981" y="25186"/>
                </a:lnTo>
                <a:lnTo>
                  <a:pt x="1567553" y="22086"/>
                </a:lnTo>
                <a:lnTo>
                  <a:pt x="1565125" y="18985"/>
                </a:lnTo>
                <a:lnTo>
                  <a:pt x="1561359" y="17435"/>
                </a:lnTo>
                <a:lnTo>
                  <a:pt x="1553285" y="17435"/>
                </a:lnTo>
                <a:lnTo>
                  <a:pt x="1550497" y="18026"/>
                </a:lnTo>
                <a:lnTo>
                  <a:pt x="1547888" y="19208"/>
                </a:lnTo>
                <a:lnTo>
                  <a:pt x="1545281" y="20390"/>
                </a:lnTo>
                <a:lnTo>
                  <a:pt x="1542395" y="22315"/>
                </a:lnTo>
                <a:lnTo>
                  <a:pt x="1539232" y="24985"/>
                </a:lnTo>
                <a:lnTo>
                  <a:pt x="1538150" y="22621"/>
                </a:lnTo>
                <a:lnTo>
                  <a:pt x="1536506" y="20772"/>
                </a:lnTo>
                <a:lnTo>
                  <a:pt x="1534300" y="19437"/>
                </a:lnTo>
                <a:close/>
              </a:path>
              <a:path w="2096292" h="82505">
                <a:moveTo>
                  <a:pt x="1597073" y="17435"/>
                </a:moveTo>
                <a:lnTo>
                  <a:pt x="1591614" y="19673"/>
                </a:lnTo>
                <a:lnTo>
                  <a:pt x="1593418" y="27613"/>
                </a:lnTo>
                <a:lnTo>
                  <a:pt x="1595901" y="25138"/>
                </a:lnTo>
                <a:lnTo>
                  <a:pt x="1599237" y="23900"/>
                </a:lnTo>
                <a:lnTo>
                  <a:pt x="1603843" y="17435"/>
                </a:lnTo>
                <a:lnTo>
                  <a:pt x="1597073" y="17435"/>
                </a:lnTo>
                <a:close/>
              </a:path>
              <a:path w="2096292" h="82505">
                <a:moveTo>
                  <a:pt x="1583409" y="55942"/>
                </a:moveTo>
                <a:lnTo>
                  <a:pt x="1587737" y="60127"/>
                </a:lnTo>
                <a:lnTo>
                  <a:pt x="1592065" y="64312"/>
                </a:lnTo>
                <a:lnTo>
                  <a:pt x="1598086" y="66405"/>
                </a:lnTo>
                <a:lnTo>
                  <a:pt x="1608824" y="66405"/>
                </a:lnTo>
                <a:lnTo>
                  <a:pt x="1611709" y="66029"/>
                </a:lnTo>
                <a:lnTo>
                  <a:pt x="1614456" y="65278"/>
                </a:lnTo>
                <a:lnTo>
                  <a:pt x="1617203" y="64528"/>
                </a:lnTo>
                <a:lnTo>
                  <a:pt x="1619894" y="63596"/>
                </a:lnTo>
                <a:lnTo>
                  <a:pt x="1622530" y="62484"/>
                </a:lnTo>
                <a:lnTo>
                  <a:pt x="1622530" y="53933"/>
                </a:lnTo>
                <a:lnTo>
                  <a:pt x="1620754" y="55156"/>
                </a:lnTo>
                <a:lnTo>
                  <a:pt x="1618472" y="56401"/>
                </a:lnTo>
                <a:lnTo>
                  <a:pt x="1615267" y="57666"/>
                </a:lnTo>
                <a:lnTo>
                  <a:pt x="1612063" y="58931"/>
                </a:lnTo>
                <a:lnTo>
                  <a:pt x="1608879" y="59564"/>
                </a:lnTo>
                <a:lnTo>
                  <a:pt x="1603330" y="59564"/>
                </a:lnTo>
                <a:lnTo>
                  <a:pt x="1601145" y="59230"/>
                </a:lnTo>
                <a:lnTo>
                  <a:pt x="1599161" y="58563"/>
                </a:lnTo>
                <a:lnTo>
                  <a:pt x="1597177" y="57895"/>
                </a:lnTo>
                <a:lnTo>
                  <a:pt x="1595464" y="56894"/>
                </a:lnTo>
                <a:lnTo>
                  <a:pt x="1592523" y="54197"/>
                </a:lnTo>
                <a:lnTo>
                  <a:pt x="1591344" y="52452"/>
                </a:lnTo>
                <a:lnTo>
                  <a:pt x="1590484" y="50325"/>
                </a:lnTo>
                <a:lnTo>
                  <a:pt x="1589624" y="48197"/>
                </a:lnTo>
                <a:lnTo>
                  <a:pt x="1589194" y="45702"/>
                </a:lnTo>
                <a:lnTo>
                  <a:pt x="1589194" y="42837"/>
                </a:lnTo>
                <a:lnTo>
                  <a:pt x="1623445" y="42837"/>
                </a:lnTo>
                <a:lnTo>
                  <a:pt x="1623445" y="31826"/>
                </a:lnTo>
                <a:lnTo>
                  <a:pt x="1621746" y="26612"/>
                </a:lnTo>
                <a:lnTo>
                  <a:pt x="1618347" y="22941"/>
                </a:lnTo>
                <a:lnTo>
                  <a:pt x="1614948" y="19270"/>
                </a:lnTo>
                <a:lnTo>
                  <a:pt x="1610114" y="17435"/>
                </a:lnTo>
                <a:lnTo>
                  <a:pt x="1603843" y="17435"/>
                </a:lnTo>
                <a:lnTo>
                  <a:pt x="1599237" y="23900"/>
                </a:lnTo>
                <a:lnTo>
                  <a:pt x="1607589" y="23900"/>
                </a:lnTo>
                <a:lnTo>
                  <a:pt x="1610689" y="25027"/>
                </a:lnTo>
                <a:lnTo>
                  <a:pt x="1612729" y="27279"/>
                </a:lnTo>
                <a:lnTo>
                  <a:pt x="1614768" y="29531"/>
                </a:lnTo>
                <a:lnTo>
                  <a:pt x="1615801" y="32715"/>
                </a:lnTo>
                <a:lnTo>
                  <a:pt x="1615829" y="36831"/>
                </a:lnTo>
                <a:lnTo>
                  <a:pt x="1589194" y="36831"/>
                </a:lnTo>
                <a:lnTo>
                  <a:pt x="1589527" y="33160"/>
                </a:lnTo>
                <a:lnTo>
                  <a:pt x="1590935" y="30088"/>
                </a:lnTo>
                <a:lnTo>
                  <a:pt x="1593418" y="27613"/>
                </a:lnTo>
                <a:lnTo>
                  <a:pt x="1591614" y="19673"/>
                </a:lnTo>
                <a:lnTo>
                  <a:pt x="1587466" y="24151"/>
                </a:lnTo>
                <a:lnTo>
                  <a:pt x="1583318" y="28628"/>
                </a:lnTo>
                <a:lnTo>
                  <a:pt x="1581244" y="34676"/>
                </a:lnTo>
                <a:lnTo>
                  <a:pt x="1581244" y="49998"/>
                </a:lnTo>
                <a:lnTo>
                  <a:pt x="1583409" y="55942"/>
                </a:lnTo>
                <a:close/>
              </a:path>
              <a:path w="2096292" h="82505">
                <a:moveTo>
                  <a:pt x="1667549" y="18950"/>
                </a:moveTo>
                <a:lnTo>
                  <a:pt x="1663720" y="17435"/>
                </a:lnTo>
                <a:lnTo>
                  <a:pt x="1655952" y="17435"/>
                </a:lnTo>
                <a:lnTo>
                  <a:pt x="1653274" y="18005"/>
                </a:lnTo>
                <a:lnTo>
                  <a:pt x="1650666" y="19145"/>
                </a:lnTo>
                <a:lnTo>
                  <a:pt x="1648058" y="20285"/>
                </a:lnTo>
                <a:lnTo>
                  <a:pt x="1645533" y="21870"/>
                </a:lnTo>
                <a:lnTo>
                  <a:pt x="1643091" y="23900"/>
                </a:lnTo>
                <a:lnTo>
                  <a:pt x="1643091" y="18728"/>
                </a:lnTo>
                <a:lnTo>
                  <a:pt x="1635267" y="18728"/>
                </a:lnTo>
                <a:lnTo>
                  <a:pt x="1635267" y="65320"/>
                </a:lnTo>
                <a:lnTo>
                  <a:pt x="1643091" y="65320"/>
                </a:lnTo>
                <a:lnTo>
                  <a:pt x="1643091" y="30532"/>
                </a:lnTo>
                <a:lnTo>
                  <a:pt x="1645228" y="28892"/>
                </a:lnTo>
                <a:lnTo>
                  <a:pt x="1647461" y="27543"/>
                </a:lnTo>
                <a:lnTo>
                  <a:pt x="1649792" y="26486"/>
                </a:lnTo>
                <a:lnTo>
                  <a:pt x="1652123" y="25430"/>
                </a:lnTo>
                <a:lnTo>
                  <a:pt x="1654356" y="24901"/>
                </a:lnTo>
                <a:lnTo>
                  <a:pt x="1658573" y="24901"/>
                </a:lnTo>
                <a:lnTo>
                  <a:pt x="1660265" y="25186"/>
                </a:lnTo>
                <a:lnTo>
                  <a:pt x="1662874" y="26327"/>
                </a:lnTo>
                <a:lnTo>
                  <a:pt x="1664566" y="28363"/>
                </a:lnTo>
                <a:lnTo>
                  <a:pt x="1665690" y="30887"/>
                </a:lnTo>
                <a:lnTo>
                  <a:pt x="1665940" y="32764"/>
                </a:lnTo>
                <a:lnTo>
                  <a:pt x="1666189" y="34641"/>
                </a:lnTo>
                <a:lnTo>
                  <a:pt x="1666314" y="36650"/>
                </a:lnTo>
                <a:lnTo>
                  <a:pt x="1666314" y="65320"/>
                </a:lnTo>
                <a:lnTo>
                  <a:pt x="1674139" y="65320"/>
                </a:lnTo>
                <a:lnTo>
                  <a:pt x="1674139" y="29378"/>
                </a:lnTo>
                <a:lnTo>
                  <a:pt x="1672821" y="25013"/>
                </a:lnTo>
                <a:lnTo>
                  <a:pt x="1670185" y="21982"/>
                </a:lnTo>
                <a:lnTo>
                  <a:pt x="1667549" y="18950"/>
                </a:lnTo>
                <a:close/>
              </a:path>
              <a:path w="2096292" h="82505">
                <a:moveTo>
                  <a:pt x="1696022" y="18728"/>
                </a:moveTo>
                <a:lnTo>
                  <a:pt x="1696022" y="5339"/>
                </a:lnTo>
                <a:lnTo>
                  <a:pt x="1688198" y="5339"/>
                </a:lnTo>
                <a:lnTo>
                  <a:pt x="1688198" y="18728"/>
                </a:lnTo>
                <a:lnTo>
                  <a:pt x="1682912" y="18728"/>
                </a:lnTo>
                <a:lnTo>
                  <a:pt x="1682912" y="25319"/>
                </a:lnTo>
                <a:lnTo>
                  <a:pt x="1688198" y="25319"/>
                </a:lnTo>
                <a:lnTo>
                  <a:pt x="1688198" y="55740"/>
                </a:lnTo>
                <a:lnTo>
                  <a:pt x="1689432" y="59842"/>
                </a:lnTo>
                <a:lnTo>
                  <a:pt x="1691902" y="62400"/>
                </a:lnTo>
                <a:lnTo>
                  <a:pt x="1694371" y="64959"/>
                </a:lnTo>
                <a:lnTo>
                  <a:pt x="1697978" y="66238"/>
                </a:lnTo>
                <a:lnTo>
                  <a:pt x="1702722" y="66238"/>
                </a:lnTo>
                <a:lnTo>
                  <a:pt x="1705628" y="66113"/>
                </a:lnTo>
                <a:lnTo>
                  <a:pt x="1707363" y="65862"/>
                </a:lnTo>
                <a:lnTo>
                  <a:pt x="1709097" y="65612"/>
                </a:lnTo>
                <a:lnTo>
                  <a:pt x="1712170" y="64903"/>
                </a:lnTo>
                <a:lnTo>
                  <a:pt x="1712170" y="57854"/>
                </a:lnTo>
                <a:lnTo>
                  <a:pt x="1710144" y="58417"/>
                </a:lnTo>
                <a:lnTo>
                  <a:pt x="1707370" y="59168"/>
                </a:lnTo>
                <a:lnTo>
                  <a:pt x="1704762" y="59355"/>
                </a:lnTo>
                <a:lnTo>
                  <a:pt x="1702570" y="59355"/>
                </a:lnTo>
                <a:lnTo>
                  <a:pt x="1700940" y="59098"/>
                </a:lnTo>
                <a:lnTo>
                  <a:pt x="1698803" y="58069"/>
                </a:lnTo>
                <a:lnTo>
                  <a:pt x="1697354" y="56143"/>
                </a:lnTo>
                <a:lnTo>
                  <a:pt x="1696299" y="53662"/>
                </a:lnTo>
                <a:lnTo>
                  <a:pt x="1696077" y="50909"/>
                </a:lnTo>
                <a:lnTo>
                  <a:pt x="1696022" y="25319"/>
                </a:lnTo>
                <a:lnTo>
                  <a:pt x="1712170" y="25319"/>
                </a:lnTo>
                <a:lnTo>
                  <a:pt x="1712170" y="18728"/>
                </a:lnTo>
                <a:lnTo>
                  <a:pt x="1696022" y="18728"/>
                </a:lnTo>
                <a:close/>
              </a:path>
              <a:path w="2096292" h="82505">
                <a:moveTo>
                  <a:pt x="1799854" y="55330"/>
                </a:moveTo>
                <a:lnTo>
                  <a:pt x="1797495" y="52313"/>
                </a:lnTo>
                <a:lnTo>
                  <a:pt x="1797918" y="64416"/>
                </a:lnTo>
                <a:lnTo>
                  <a:pt x="1803141" y="66613"/>
                </a:lnTo>
                <a:lnTo>
                  <a:pt x="1802212" y="58347"/>
                </a:lnTo>
                <a:lnTo>
                  <a:pt x="1799854" y="55330"/>
                </a:lnTo>
                <a:close/>
              </a:path>
              <a:path w="2096292" h="82505">
                <a:moveTo>
                  <a:pt x="1788242" y="42045"/>
                </a:moveTo>
                <a:lnTo>
                  <a:pt x="1788242" y="49637"/>
                </a:lnTo>
                <a:lnTo>
                  <a:pt x="1790177" y="55629"/>
                </a:lnTo>
                <a:lnTo>
                  <a:pt x="1794048" y="60023"/>
                </a:lnTo>
                <a:lnTo>
                  <a:pt x="1797918" y="64416"/>
                </a:lnTo>
                <a:lnTo>
                  <a:pt x="1797495" y="52313"/>
                </a:lnTo>
                <a:lnTo>
                  <a:pt x="1796316" y="47885"/>
                </a:lnTo>
                <a:lnTo>
                  <a:pt x="1796316" y="36011"/>
                </a:lnTo>
                <a:lnTo>
                  <a:pt x="1797488" y="31527"/>
                </a:lnTo>
                <a:lnTo>
                  <a:pt x="1799833" y="28593"/>
                </a:lnTo>
                <a:lnTo>
                  <a:pt x="1802177" y="25659"/>
                </a:lnTo>
                <a:lnTo>
                  <a:pt x="1805472" y="24192"/>
                </a:lnTo>
                <a:lnTo>
                  <a:pt x="1813907" y="24192"/>
                </a:lnTo>
                <a:lnTo>
                  <a:pt x="1817181" y="25659"/>
                </a:lnTo>
                <a:lnTo>
                  <a:pt x="1819539" y="28593"/>
                </a:lnTo>
                <a:lnTo>
                  <a:pt x="1821897" y="31527"/>
                </a:lnTo>
                <a:lnTo>
                  <a:pt x="1823076" y="36011"/>
                </a:lnTo>
                <a:lnTo>
                  <a:pt x="1823076" y="47940"/>
                </a:lnTo>
                <a:lnTo>
                  <a:pt x="1821890" y="52383"/>
                </a:lnTo>
                <a:lnTo>
                  <a:pt x="1819518" y="55372"/>
                </a:lnTo>
                <a:lnTo>
                  <a:pt x="1817146" y="58361"/>
                </a:lnTo>
                <a:lnTo>
                  <a:pt x="1813879" y="59856"/>
                </a:lnTo>
                <a:lnTo>
                  <a:pt x="1805500" y="59856"/>
                </a:lnTo>
                <a:lnTo>
                  <a:pt x="1802212" y="58347"/>
                </a:lnTo>
                <a:lnTo>
                  <a:pt x="1803141" y="66613"/>
                </a:lnTo>
                <a:lnTo>
                  <a:pt x="1816237" y="66613"/>
                </a:lnTo>
                <a:lnTo>
                  <a:pt x="1821439" y="64416"/>
                </a:lnTo>
                <a:lnTo>
                  <a:pt x="1825324" y="60023"/>
                </a:lnTo>
                <a:lnTo>
                  <a:pt x="1829208" y="55629"/>
                </a:lnTo>
                <a:lnTo>
                  <a:pt x="1831150" y="49637"/>
                </a:lnTo>
                <a:lnTo>
                  <a:pt x="1831150" y="34453"/>
                </a:lnTo>
                <a:lnTo>
                  <a:pt x="1829208" y="28454"/>
                </a:lnTo>
                <a:lnTo>
                  <a:pt x="1825324" y="24046"/>
                </a:lnTo>
                <a:lnTo>
                  <a:pt x="1821439" y="19639"/>
                </a:lnTo>
                <a:lnTo>
                  <a:pt x="1816237" y="17435"/>
                </a:lnTo>
                <a:lnTo>
                  <a:pt x="1803141" y="17435"/>
                </a:lnTo>
                <a:lnTo>
                  <a:pt x="1797918" y="19639"/>
                </a:lnTo>
                <a:lnTo>
                  <a:pt x="1794048" y="24046"/>
                </a:lnTo>
                <a:lnTo>
                  <a:pt x="1790177" y="28454"/>
                </a:lnTo>
                <a:lnTo>
                  <a:pt x="1788242" y="34453"/>
                </a:lnTo>
                <a:lnTo>
                  <a:pt x="1788242" y="42045"/>
                </a:lnTo>
                <a:close/>
              </a:path>
              <a:path w="2096292" h="82505">
                <a:moveTo>
                  <a:pt x="1864364" y="25319"/>
                </a:moveTo>
                <a:lnTo>
                  <a:pt x="1864364" y="18728"/>
                </a:lnTo>
                <a:lnTo>
                  <a:pt x="1850255" y="18728"/>
                </a:lnTo>
                <a:lnTo>
                  <a:pt x="1850255" y="13250"/>
                </a:lnTo>
                <a:lnTo>
                  <a:pt x="1851011" y="10560"/>
                </a:lnTo>
                <a:lnTo>
                  <a:pt x="1854036" y="7584"/>
                </a:lnTo>
                <a:lnTo>
                  <a:pt x="1856470" y="6840"/>
                </a:lnTo>
                <a:lnTo>
                  <a:pt x="1859827" y="6840"/>
                </a:lnTo>
                <a:lnTo>
                  <a:pt x="1862102" y="6972"/>
                </a:lnTo>
                <a:lnTo>
                  <a:pt x="1864877" y="7501"/>
                </a:lnTo>
                <a:lnTo>
                  <a:pt x="1867277" y="8008"/>
                </a:lnTo>
                <a:lnTo>
                  <a:pt x="1867277" y="834"/>
                </a:lnTo>
                <a:lnTo>
                  <a:pt x="1866112" y="611"/>
                </a:lnTo>
                <a:lnTo>
                  <a:pt x="1863428" y="250"/>
                </a:lnTo>
                <a:lnTo>
                  <a:pt x="1860451" y="0"/>
                </a:lnTo>
                <a:lnTo>
                  <a:pt x="1853515" y="0"/>
                </a:lnTo>
                <a:lnTo>
                  <a:pt x="1849548" y="1480"/>
                </a:lnTo>
                <a:lnTo>
                  <a:pt x="1846801" y="4442"/>
                </a:lnTo>
                <a:lnTo>
                  <a:pt x="1844054" y="7403"/>
                </a:lnTo>
                <a:lnTo>
                  <a:pt x="1842681" y="11651"/>
                </a:lnTo>
                <a:lnTo>
                  <a:pt x="1842681" y="18728"/>
                </a:lnTo>
                <a:lnTo>
                  <a:pt x="1837395" y="18728"/>
                </a:lnTo>
                <a:lnTo>
                  <a:pt x="1837395" y="25319"/>
                </a:lnTo>
                <a:lnTo>
                  <a:pt x="1842681" y="25319"/>
                </a:lnTo>
                <a:lnTo>
                  <a:pt x="1842681" y="65320"/>
                </a:lnTo>
                <a:lnTo>
                  <a:pt x="1850505" y="65320"/>
                </a:lnTo>
                <a:lnTo>
                  <a:pt x="1850505" y="25319"/>
                </a:lnTo>
                <a:lnTo>
                  <a:pt x="1864364" y="25319"/>
                </a:lnTo>
                <a:close/>
              </a:path>
              <a:path w="2096292" h="82505">
                <a:moveTo>
                  <a:pt x="1878667" y="18728"/>
                </a:moveTo>
                <a:lnTo>
                  <a:pt x="1878667" y="5339"/>
                </a:lnTo>
                <a:lnTo>
                  <a:pt x="1870842" y="5339"/>
                </a:lnTo>
                <a:lnTo>
                  <a:pt x="1870842" y="18728"/>
                </a:lnTo>
                <a:lnTo>
                  <a:pt x="1865557" y="18728"/>
                </a:lnTo>
                <a:lnTo>
                  <a:pt x="1865557" y="25319"/>
                </a:lnTo>
                <a:lnTo>
                  <a:pt x="1870842" y="25319"/>
                </a:lnTo>
                <a:lnTo>
                  <a:pt x="1870842" y="55740"/>
                </a:lnTo>
                <a:lnTo>
                  <a:pt x="1872077" y="59842"/>
                </a:lnTo>
                <a:lnTo>
                  <a:pt x="1874546" y="62400"/>
                </a:lnTo>
                <a:lnTo>
                  <a:pt x="1877016" y="64959"/>
                </a:lnTo>
                <a:lnTo>
                  <a:pt x="1880622" y="66238"/>
                </a:lnTo>
                <a:lnTo>
                  <a:pt x="1885367" y="66238"/>
                </a:lnTo>
                <a:lnTo>
                  <a:pt x="1888273" y="66113"/>
                </a:lnTo>
                <a:lnTo>
                  <a:pt x="1890008" y="65862"/>
                </a:lnTo>
                <a:lnTo>
                  <a:pt x="1891742" y="65612"/>
                </a:lnTo>
                <a:lnTo>
                  <a:pt x="1894814" y="64903"/>
                </a:lnTo>
                <a:lnTo>
                  <a:pt x="1894814" y="57854"/>
                </a:lnTo>
                <a:lnTo>
                  <a:pt x="1892789" y="58417"/>
                </a:lnTo>
                <a:lnTo>
                  <a:pt x="1890014" y="59168"/>
                </a:lnTo>
                <a:lnTo>
                  <a:pt x="1887406" y="59355"/>
                </a:lnTo>
                <a:lnTo>
                  <a:pt x="1885214" y="59355"/>
                </a:lnTo>
                <a:lnTo>
                  <a:pt x="1883585" y="59098"/>
                </a:lnTo>
                <a:lnTo>
                  <a:pt x="1881448" y="58069"/>
                </a:lnTo>
                <a:lnTo>
                  <a:pt x="1879998" y="56143"/>
                </a:lnTo>
                <a:lnTo>
                  <a:pt x="1878944" y="53662"/>
                </a:lnTo>
                <a:lnTo>
                  <a:pt x="1878722" y="50909"/>
                </a:lnTo>
                <a:lnTo>
                  <a:pt x="1878667" y="25319"/>
                </a:lnTo>
                <a:lnTo>
                  <a:pt x="1894814" y="25319"/>
                </a:lnTo>
                <a:lnTo>
                  <a:pt x="1894814" y="18728"/>
                </a:lnTo>
                <a:lnTo>
                  <a:pt x="1878667" y="18728"/>
                </a:lnTo>
                <a:close/>
              </a:path>
              <a:path w="2096292" h="82505">
                <a:moveTo>
                  <a:pt x="1961620" y="18728"/>
                </a:moveTo>
                <a:lnTo>
                  <a:pt x="1953754" y="18728"/>
                </a:lnTo>
                <a:lnTo>
                  <a:pt x="1945680" y="54809"/>
                </a:lnTo>
                <a:lnTo>
                  <a:pt x="1933777" y="18728"/>
                </a:lnTo>
                <a:lnTo>
                  <a:pt x="1927326" y="18728"/>
                </a:lnTo>
                <a:lnTo>
                  <a:pt x="1915715" y="54809"/>
                </a:lnTo>
                <a:lnTo>
                  <a:pt x="1907183" y="18728"/>
                </a:lnTo>
                <a:lnTo>
                  <a:pt x="1899026" y="18728"/>
                </a:lnTo>
                <a:lnTo>
                  <a:pt x="1911261" y="65320"/>
                </a:lnTo>
                <a:lnTo>
                  <a:pt x="1918462" y="65320"/>
                </a:lnTo>
                <a:lnTo>
                  <a:pt x="1930323" y="29406"/>
                </a:lnTo>
                <a:lnTo>
                  <a:pt x="1942267" y="65320"/>
                </a:lnTo>
                <a:lnTo>
                  <a:pt x="1949509" y="65320"/>
                </a:lnTo>
                <a:lnTo>
                  <a:pt x="1961620" y="18728"/>
                </a:lnTo>
                <a:close/>
              </a:path>
              <a:path w="2096292" h="82505">
                <a:moveTo>
                  <a:pt x="1977514" y="38082"/>
                </a:moveTo>
                <a:lnTo>
                  <a:pt x="1974712" y="39334"/>
                </a:lnTo>
                <a:lnTo>
                  <a:pt x="1976848" y="48900"/>
                </a:lnTo>
                <a:lnTo>
                  <a:pt x="1977542" y="47043"/>
                </a:lnTo>
                <a:lnTo>
                  <a:pt x="1980344" y="36831"/>
                </a:lnTo>
                <a:lnTo>
                  <a:pt x="1977514" y="38082"/>
                </a:lnTo>
                <a:close/>
              </a:path>
              <a:path w="2096292" h="82505">
                <a:moveTo>
                  <a:pt x="2022880" y="18728"/>
                </a:moveTo>
                <a:lnTo>
                  <a:pt x="2022880" y="65320"/>
                </a:lnTo>
                <a:lnTo>
                  <a:pt x="2030704" y="65320"/>
                </a:lnTo>
                <a:lnTo>
                  <a:pt x="2030704" y="32243"/>
                </a:lnTo>
                <a:lnTo>
                  <a:pt x="2032785" y="30546"/>
                </a:lnTo>
                <a:lnTo>
                  <a:pt x="2034949" y="29163"/>
                </a:lnTo>
                <a:lnTo>
                  <a:pt x="2037196" y="28092"/>
                </a:lnTo>
                <a:lnTo>
                  <a:pt x="2039444" y="27022"/>
                </a:lnTo>
                <a:lnTo>
                  <a:pt x="2041775" y="26487"/>
                </a:lnTo>
                <a:lnTo>
                  <a:pt x="2046984" y="26549"/>
                </a:lnTo>
                <a:lnTo>
                  <a:pt x="2049176" y="26799"/>
                </a:lnTo>
                <a:lnTo>
                  <a:pt x="2051888" y="27279"/>
                </a:lnTo>
                <a:lnTo>
                  <a:pt x="2051888" y="19229"/>
                </a:lnTo>
                <a:lnTo>
                  <a:pt x="2050667" y="19034"/>
                </a:lnTo>
                <a:lnTo>
                  <a:pt x="2048531" y="18763"/>
                </a:lnTo>
                <a:lnTo>
                  <a:pt x="2043717" y="18728"/>
                </a:lnTo>
                <a:lnTo>
                  <a:pt x="2041296" y="19249"/>
                </a:lnTo>
                <a:lnTo>
                  <a:pt x="2038924" y="20292"/>
                </a:lnTo>
                <a:lnTo>
                  <a:pt x="2036552" y="21335"/>
                </a:lnTo>
                <a:lnTo>
                  <a:pt x="2033812" y="23108"/>
                </a:lnTo>
                <a:lnTo>
                  <a:pt x="2030704" y="25611"/>
                </a:lnTo>
                <a:lnTo>
                  <a:pt x="2030704" y="18728"/>
                </a:lnTo>
                <a:lnTo>
                  <a:pt x="2022880" y="18728"/>
                </a:lnTo>
                <a:close/>
              </a:path>
              <a:path w="2096292" h="82505">
                <a:moveTo>
                  <a:pt x="2069920" y="17435"/>
                </a:moveTo>
                <a:lnTo>
                  <a:pt x="2064462" y="19674"/>
                </a:lnTo>
                <a:lnTo>
                  <a:pt x="2066265" y="27613"/>
                </a:lnTo>
                <a:lnTo>
                  <a:pt x="2068748" y="25138"/>
                </a:lnTo>
                <a:lnTo>
                  <a:pt x="2072085" y="23900"/>
                </a:lnTo>
                <a:lnTo>
                  <a:pt x="2076691" y="17435"/>
                </a:lnTo>
                <a:lnTo>
                  <a:pt x="2069920" y="17435"/>
                </a:lnTo>
                <a:close/>
              </a:path>
              <a:path w="2096292" h="82505">
                <a:moveTo>
                  <a:pt x="2056256" y="55942"/>
                </a:moveTo>
                <a:lnTo>
                  <a:pt x="2060584" y="60127"/>
                </a:lnTo>
                <a:lnTo>
                  <a:pt x="2064913" y="64312"/>
                </a:lnTo>
                <a:lnTo>
                  <a:pt x="2070933" y="66405"/>
                </a:lnTo>
                <a:lnTo>
                  <a:pt x="2081671" y="66405"/>
                </a:lnTo>
                <a:lnTo>
                  <a:pt x="2084556" y="66029"/>
                </a:lnTo>
                <a:lnTo>
                  <a:pt x="2087303" y="65278"/>
                </a:lnTo>
                <a:lnTo>
                  <a:pt x="2090050" y="64528"/>
                </a:lnTo>
                <a:lnTo>
                  <a:pt x="2092741" y="63596"/>
                </a:lnTo>
                <a:lnTo>
                  <a:pt x="2095377" y="62484"/>
                </a:lnTo>
                <a:lnTo>
                  <a:pt x="2095377" y="53933"/>
                </a:lnTo>
                <a:lnTo>
                  <a:pt x="2093601" y="55156"/>
                </a:lnTo>
                <a:lnTo>
                  <a:pt x="2091319" y="56401"/>
                </a:lnTo>
                <a:lnTo>
                  <a:pt x="2088114" y="57666"/>
                </a:lnTo>
                <a:lnTo>
                  <a:pt x="2084910" y="58931"/>
                </a:lnTo>
                <a:lnTo>
                  <a:pt x="2081726" y="59564"/>
                </a:lnTo>
                <a:lnTo>
                  <a:pt x="2076177" y="59564"/>
                </a:lnTo>
                <a:lnTo>
                  <a:pt x="2073992" y="59230"/>
                </a:lnTo>
                <a:lnTo>
                  <a:pt x="2072008" y="58563"/>
                </a:lnTo>
                <a:lnTo>
                  <a:pt x="2070025" y="57895"/>
                </a:lnTo>
                <a:lnTo>
                  <a:pt x="2068311" y="56894"/>
                </a:lnTo>
                <a:lnTo>
                  <a:pt x="2065370" y="54197"/>
                </a:lnTo>
                <a:lnTo>
                  <a:pt x="2064191" y="52452"/>
                </a:lnTo>
                <a:lnTo>
                  <a:pt x="2063331" y="50325"/>
                </a:lnTo>
                <a:lnTo>
                  <a:pt x="2062471" y="48197"/>
                </a:lnTo>
                <a:lnTo>
                  <a:pt x="2062041" y="45702"/>
                </a:lnTo>
                <a:lnTo>
                  <a:pt x="2062041" y="42838"/>
                </a:lnTo>
                <a:lnTo>
                  <a:pt x="2096292" y="42838"/>
                </a:lnTo>
                <a:lnTo>
                  <a:pt x="2096292" y="31826"/>
                </a:lnTo>
                <a:lnTo>
                  <a:pt x="2094593" y="26612"/>
                </a:lnTo>
                <a:lnTo>
                  <a:pt x="2091195" y="22941"/>
                </a:lnTo>
                <a:lnTo>
                  <a:pt x="2087795" y="19270"/>
                </a:lnTo>
                <a:lnTo>
                  <a:pt x="2082961" y="17435"/>
                </a:lnTo>
                <a:lnTo>
                  <a:pt x="2076691" y="17435"/>
                </a:lnTo>
                <a:lnTo>
                  <a:pt x="2072085" y="23900"/>
                </a:lnTo>
                <a:lnTo>
                  <a:pt x="2080436" y="23900"/>
                </a:lnTo>
                <a:lnTo>
                  <a:pt x="2083537" y="25027"/>
                </a:lnTo>
                <a:lnTo>
                  <a:pt x="2085576" y="27279"/>
                </a:lnTo>
                <a:lnTo>
                  <a:pt x="2087615" y="29531"/>
                </a:lnTo>
                <a:lnTo>
                  <a:pt x="2088649" y="32715"/>
                </a:lnTo>
                <a:lnTo>
                  <a:pt x="2088677" y="36831"/>
                </a:lnTo>
                <a:lnTo>
                  <a:pt x="2062041" y="36831"/>
                </a:lnTo>
                <a:lnTo>
                  <a:pt x="2062374" y="33160"/>
                </a:lnTo>
                <a:lnTo>
                  <a:pt x="2063782" y="30088"/>
                </a:lnTo>
                <a:lnTo>
                  <a:pt x="2066265" y="27613"/>
                </a:lnTo>
                <a:lnTo>
                  <a:pt x="2064462" y="19674"/>
                </a:lnTo>
                <a:lnTo>
                  <a:pt x="2060314" y="24151"/>
                </a:lnTo>
                <a:lnTo>
                  <a:pt x="2056166" y="28628"/>
                </a:lnTo>
                <a:lnTo>
                  <a:pt x="2054091" y="34676"/>
                </a:lnTo>
                <a:lnTo>
                  <a:pt x="2054091" y="49998"/>
                </a:lnTo>
                <a:lnTo>
                  <a:pt x="2056256" y="55942"/>
                </a:lnTo>
                <a:close/>
              </a:path>
              <a:path w="2096292" h="82505">
                <a:moveTo>
                  <a:pt x="1976848" y="48900"/>
                </a:moveTo>
                <a:lnTo>
                  <a:pt x="1974712" y="39334"/>
                </a:lnTo>
                <a:lnTo>
                  <a:pt x="1972554" y="41051"/>
                </a:lnTo>
                <a:lnTo>
                  <a:pt x="1971042" y="43234"/>
                </a:lnTo>
                <a:lnTo>
                  <a:pt x="1969530" y="45417"/>
                </a:lnTo>
                <a:lnTo>
                  <a:pt x="1968774" y="48274"/>
                </a:lnTo>
                <a:lnTo>
                  <a:pt x="1968774" y="56116"/>
                </a:lnTo>
                <a:lnTo>
                  <a:pt x="1970231" y="59661"/>
                </a:lnTo>
                <a:lnTo>
                  <a:pt x="1973144" y="62442"/>
                </a:lnTo>
                <a:lnTo>
                  <a:pt x="1976057" y="65223"/>
                </a:lnTo>
                <a:lnTo>
                  <a:pt x="1979609" y="66613"/>
                </a:lnTo>
                <a:lnTo>
                  <a:pt x="1986073" y="66613"/>
                </a:lnTo>
                <a:lnTo>
                  <a:pt x="1988057" y="66398"/>
                </a:lnTo>
                <a:lnTo>
                  <a:pt x="1989750" y="65967"/>
                </a:lnTo>
                <a:lnTo>
                  <a:pt x="1991442" y="65536"/>
                </a:lnTo>
                <a:lnTo>
                  <a:pt x="1992940" y="65000"/>
                </a:lnTo>
                <a:lnTo>
                  <a:pt x="1995354" y="63860"/>
                </a:lnTo>
                <a:lnTo>
                  <a:pt x="1997678" y="62338"/>
                </a:lnTo>
                <a:lnTo>
                  <a:pt x="2000487" y="60356"/>
                </a:lnTo>
                <a:lnTo>
                  <a:pt x="2000487" y="65320"/>
                </a:lnTo>
                <a:lnTo>
                  <a:pt x="2008270" y="65320"/>
                </a:lnTo>
                <a:lnTo>
                  <a:pt x="2008270" y="30699"/>
                </a:lnTo>
                <a:lnTo>
                  <a:pt x="2007812" y="28183"/>
                </a:lnTo>
                <a:lnTo>
                  <a:pt x="2006896" y="26153"/>
                </a:lnTo>
                <a:lnTo>
                  <a:pt x="2005981" y="24123"/>
                </a:lnTo>
                <a:lnTo>
                  <a:pt x="2004649" y="22468"/>
                </a:lnTo>
                <a:lnTo>
                  <a:pt x="2002901" y="21189"/>
                </a:lnTo>
                <a:lnTo>
                  <a:pt x="2001125" y="19882"/>
                </a:lnTo>
                <a:lnTo>
                  <a:pt x="1999024" y="18958"/>
                </a:lnTo>
                <a:lnTo>
                  <a:pt x="1996596" y="18415"/>
                </a:lnTo>
                <a:lnTo>
                  <a:pt x="1994168" y="17873"/>
                </a:lnTo>
                <a:lnTo>
                  <a:pt x="1991317" y="17602"/>
                </a:lnTo>
                <a:lnTo>
                  <a:pt x="1985241" y="17602"/>
                </a:lnTo>
                <a:lnTo>
                  <a:pt x="1982397" y="17852"/>
                </a:lnTo>
                <a:lnTo>
                  <a:pt x="1979512" y="18353"/>
                </a:lnTo>
                <a:lnTo>
                  <a:pt x="1976626" y="18853"/>
                </a:lnTo>
                <a:lnTo>
                  <a:pt x="1974420" y="19312"/>
                </a:lnTo>
                <a:lnTo>
                  <a:pt x="1972894" y="19729"/>
                </a:lnTo>
                <a:lnTo>
                  <a:pt x="1972894" y="27696"/>
                </a:lnTo>
                <a:lnTo>
                  <a:pt x="1973310" y="27696"/>
                </a:lnTo>
                <a:lnTo>
                  <a:pt x="1976002" y="26667"/>
                </a:lnTo>
                <a:lnTo>
                  <a:pt x="1978610" y="25882"/>
                </a:lnTo>
                <a:lnTo>
                  <a:pt x="1981135" y="25339"/>
                </a:lnTo>
                <a:lnTo>
                  <a:pt x="1983660" y="24797"/>
                </a:lnTo>
                <a:lnTo>
                  <a:pt x="1985948" y="24526"/>
                </a:lnTo>
                <a:lnTo>
                  <a:pt x="1989694" y="24526"/>
                </a:lnTo>
                <a:lnTo>
                  <a:pt x="1992871" y="24860"/>
                </a:lnTo>
                <a:lnTo>
                  <a:pt x="1995757" y="25513"/>
                </a:lnTo>
                <a:lnTo>
                  <a:pt x="1998032" y="26820"/>
                </a:lnTo>
                <a:lnTo>
                  <a:pt x="1999551" y="28906"/>
                </a:lnTo>
                <a:lnTo>
                  <a:pt x="2000487" y="31548"/>
                </a:lnTo>
                <a:lnTo>
                  <a:pt x="2000487" y="34537"/>
                </a:lnTo>
                <a:lnTo>
                  <a:pt x="1995937" y="34759"/>
                </a:lnTo>
                <a:lnTo>
                  <a:pt x="1991678" y="35093"/>
                </a:lnTo>
                <a:lnTo>
                  <a:pt x="1987711" y="35538"/>
                </a:lnTo>
                <a:lnTo>
                  <a:pt x="1983743" y="35983"/>
                </a:lnTo>
                <a:lnTo>
                  <a:pt x="1980344" y="36831"/>
                </a:lnTo>
                <a:lnTo>
                  <a:pt x="1977542" y="47043"/>
                </a:lnTo>
                <a:lnTo>
                  <a:pt x="1980316" y="44346"/>
                </a:lnTo>
                <a:lnTo>
                  <a:pt x="1982134" y="43352"/>
                </a:lnTo>
                <a:lnTo>
                  <a:pt x="1984381" y="42712"/>
                </a:lnTo>
                <a:lnTo>
                  <a:pt x="1986268" y="42184"/>
                </a:lnTo>
                <a:lnTo>
                  <a:pt x="1988827" y="41781"/>
                </a:lnTo>
                <a:lnTo>
                  <a:pt x="1992059" y="41503"/>
                </a:lnTo>
                <a:lnTo>
                  <a:pt x="1995292" y="41225"/>
                </a:lnTo>
                <a:lnTo>
                  <a:pt x="1998101" y="41016"/>
                </a:lnTo>
                <a:lnTo>
                  <a:pt x="2000487" y="40877"/>
                </a:lnTo>
                <a:lnTo>
                  <a:pt x="2000487" y="53849"/>
                </a:lnTo>
                <a:lnTo>
                  <a:pt x="1998545" y="55351"/>
                </a:lnTo>
                <a:lnTo>
                  <a:pt x="1996437" y="56637"/>
                </a:lnTo>
                <a:lnTo>
                  <a:pt x="1994161" y="57708"/>
                </a:lnTo>
                <a:lnTo>
                  <a:pt x="1991886" y="58778"/>
                </a:lnTo>
                <a:lnTo>
                  <a:pt x="1989375" y="59314"/>
                </a:lnTo>
                <a:lnTo>
                  <a:pt x="1983327" y="59314"/>
                </a:lnTo>
                <a:lnTo>
                  <a:pt x="1980871" y="58639"/>
                </a:lnTo>
                <a:lnTo>
                  <a:pt x="1977652" y="55942"/>
                </a:lnTo>
                <a:lnTo>
                  <a:pt x="1976848" y="53933"/>
                </a:lnTo>
                <a:lnTo>
                  <a:pt x="1976848" y="48900"/>
                </a:lnTo>
                <a:close/>
              </a:path>
              <a:path w="2096292" h="82505">
                <a:moveTo>
                  <a:pt x="1753990" y="28614"/>
                </a:moveTo>
                <a:lnTo>
                  <a:pt x="1754975" y="26980"/>
                </a:lnTo>
                <a:lnTo>
                  <a:pt x="1756945" y="25882"/>
                </a:lnTo>
                <a:lnTo>
                  <a:pt x="1758915" y="24783"/>
                </a:lnTo>
                <a:lnTo>
                  <a:pt x="1761329" y="24234"/>
                </a:lnTo>
                <a:lnTo>
                  <a:pt x="1766933" y="24234"/>
                </a:lnTo>
                <a:lnTo>
                  <a:pt x="1769736" y="24742"/>
                </a:lnTo>
                <a:lnTo>
                  <a:pt x="1772593" y="25756"/>
                </a:lnTo>
                <a:lnTo>
                  <a:pt x="1775451" y="26771"/>
                </a:lnTo>
                <a:lnTo>
                  <a:pt x="1777879" y="28016"/>
                </a:lnTo>
                <a:lnTo>
                  <a:pt x="1779877" y="29490"/>
                </a:lnTo>
                <a:lnTo>
                  <a:pt x="1780293" y="29490"/>
                </a:lnTo>
                <a:lnTo>
                  <a:pt x="1780293" y="21106"/>
                </a:lnTo>
                <a:lnTo>
                  <a:pt x="1778406" y="20132"/>
                </a:lnTo>
                <a:lnTo>
                  <a:pt x="1776041" y="19305"/>
                </a:lnTo>
                <a:lnTo>
                  <a:pt x="1773197" y="18624"/>
                </a:lnTo>
                <a:lnTo>
                  <a:pt x="1770353" y="17943"/>
                </a:lnTo>
                <a:lnTo>
                  <a:pt x="1767544" y="17602"/>
                </a:lnTo>
                <a:lnTo>
                  <a:pt x="1761801" y="17602"/>
                </a:lnTo>
                <a:lnTo>
                  <a:pt x="1759116" y="17984"/>
                </a:lnTo>
                <a:lnTo>
                  <a:pt x="1756716" y="18749"/>
                </a:lnTo>
                <a:lnTo>
                  <a:pt x="1754316" y="19514"/>
                </a:lnTo>
                <a:lnTo>
                  <a:pt x="1752339" y="20549"/>
                </a:lnTo>
                <a:lnTo>
                  <a:pt x="1750785" y="21856"/>
                </a:lnTo>
                <a:lnTo>
                  <a:pt x="1747976" y="24707"/>
                </a:lnTo>
                <a:lnTo>
                  <a:pt x="1747185" y="26403"/>
                </a:lnTo>
                <a:lnTo>
                  <a:pt x="1746395" y="28099"/>
                </a:lnTo>
                <a:lnTo>
                  <a:pt x="1745999" y="29907"/>
                </a:lnTo>
                <a:lnTo>
                  <a:pt x="1745999" y="34884"/>
                </a:lnTo>
                <a:lnTo>
                  <a:pt x="1746853" y="37464"/>
                </a:lnTo>
                <a:lnTo>
                  <a:pt x="1748559" y="39563"/>
                </a:lnTo>
                <a:lnTo>
                  <a:pt x="1750265" y="41663"/>
                </a:lnTo>
                <a:lnTo>
                  <a:pt x="1753158" y="43255"/>
                </a:lnTo>
                <a:lnTo>
                  <a:pt x="1757236" y="44339"/>
                </a:lnTo>
                <a:lnTo>
                  <a:pt x="1760337" y="45090"/>
                </a:lnTo>
                <a:lnTo>
                  <a:pt x="1762126" y="45424"/>
                </a:lnTo>
                <a:lnTo>
                  <a:pt x="1763916" y="45757"/>
                </a:lnTo>
                <a:lnTo>
                  <a:pt x="1766476" y="46300"/>
                </a:lnTo>
                <a:lnTo>
                  <a:pt x="1769472" y="46967"/>
                </a:lnTo>
                <a:lnTo>
                  <a:pt x="1771497" y="47773"/>
                </a:lnTo>
                <a:lnTo>
                  <a:pt x="1772552" y="48719"/>
                </a:lnTo>
                <a:lnTo>
                  <a:pt x="1774134" y="51055"/>
                </a:lnTo>
                <a:lnTo>
                  <a:pt x="1774134" y="55281"/>
                </a:lnTo>
                <a:lnTo>
                  <a:pt x="1773162" y="57033"/>
                </a:lnTo>
                <a:lnTo>
                  <a:pt x="1771220" y="58146"/>
                </a:lnTo>
                <a:lnTo>
                  <a:pt x="1769278" y="59258"/>
                </a:lnTo>
                <a:lnTo>
                  <a:pt x="1766587" y="59814"/>
                </a:lnTo>
                <a:lnTo>
                  <a:pt x="1760372" y="59814"/>
                </a:lnTo>
                <a:lnTo>
                  <a:pt x="1757472" y="59265"/>
                </a:lnTo>
                <a:lnTo>
                  <a:pt x="1754448" y="58167"/>
                </a:lnTo>
                <a:lnTo>
                  <a:pt x="1751424" y="57068"/>
                </a:lnTo>
                <a:lnTo>
                  <a:pt x="1748677" y="55587"/>
                </a:lnTo>
                <a:lnTo>
                  <a:pt x="1746207" y="53724"/>
                </a:lnTo>
                <a:lnTo>
                  <a:pt x="1745791" y="53724"/>
                </a:lnTo>
                <a:lnTo>
                  <a:pt x="1745791" y="62525"/>
                </a:lnTo>
                <a:lnTo>
                  <a:pt x="1747733" y="63499"/>
                </a:lnTo>
                <a:lnTo>
                  <a:pt x="1750140" y="64395"/>
                </a:lnTo>
                <a:lnTo>
                  <a:pt x="1753012" y="65216"/>
                </a:lnTo>
                <a:lnTo>
                  <a:pt x="1755884" y="66036"/>
                </a:lnTo>
                <a:lnTo>
                  <a:pt x="1759040" y="66446"/>
                </a:lnTo>
                <a:lnTo>
                  <a:pt x="1768556" y="66446"/>
                </a:lnTo>
                <a:lnTo>
                  <a:pt x="1773349" y="65084"/>
                </a:lnTo>
                <a:lnTo>
                  <a:pt x="1776859" y="62359"/>
                </a:lnTo>
                <a:lnTo>
                  <a:pt x="1780369" y="59633"/>
                </a:lnTo>
                <a:lnTo>
                  <a:pt x="1782124" y="56143"/>
                </a:lnTo>
                <a:lnTo>
                  <a:pt x="1782124" y="48496"/>
                </a:lnTo>
                <a:lnTo>
                  <a:pt x="1781139" y="45771"/>
                </a:lnTo>
                <a:lnTo>
                  <a:pt x="1779169" y="43713"/>
                </a:lnTo>
                <a:lnTo>
                  <a:pt x="1777199" y="41683"/>
                </a:lnTo>
                <a:lnTo>
                  <a:pt x="1774397" y="40251"/>
                </a:lnTo>
                <a:lnTo>
                  <a:pt x="1770762" y="39417"/>
                </a:lnTo>
                <a:lnTo>
                  <a:pt x="1768078" y="38833"/>
                </a:lnTo>
                <a:lnTo>
                  <a:pt x="1766288" y="38499"/>
                </a:lnTo>
                <a:lnTo>
                  <a:pt x="1764499" y="38166"/>
                </a:lnTo>
                <a:lnTo>
                  <a:pt x="1761440" y="37498"/>
                </a:lnTo>
                <a:lnTo>
                  <a:pt x="1758832" y="36887"/>
                </a:lnTo>
                <a:lnTo>
                  <a:pt x="1756945" y="36094"/>
                </a:lnTo>
                <a:lnTo>
                  <a:pt x="1755780" y="35121"/>
                </a:lnTo>
                <a:lnTo>
                  <a:pt x="1753990" y="32701"/>
                </a:lnTo>
                <a:lnTo>
                  <a:pt x="1753990" y="28614"/>
                </a:lnTo>
                <a:close/>
              </a:path>
              <a:path w="2096292" h="82505">
                <a:moveTo>
                  <a:pt x="1382238" y="48899"/>
                </a:moveTo>
                <a:lnTo>
                  <a:pt x="1380101" y="39334"/>
                </a:lnTo>
                <a:lnTo>
                  <a:pt x="1377944" y="41051"/>
                </a:lnTo>
                <a:lnTo>
                  <a:pt x="1376432" y="43234"/>
                </a:lnTo>
                <a:lnTo>
                  <a:pt x="1374920" y="45417"/>
                </a:lnTo>
                <a:lnTo>
                  <a:pt x="1374164" y="48274"/>
                </a:lnTo>
                <a:lnTo>
                  <a:pt x="1374164" y="56116"/>
                </a:lnTo>
                <a:lnTo>
                  <a:pt x="1375621" y="59661"/>
                </a:lnTo>
                <a:lnTo>
                  <a:pt x="1378534" y="62442"/>
                </a:lnTo>
                <a:lnTo>
                  <a:pt x="1381447" y="65223"/>
                </a:lnTo>
                <a:lnTo>
                  <a:pt x="1384999" y="66613"/>
                </a:lnTo>
                <a:lnTo>
                  <a:pt x="1391463" y="66613"/>
                </a:lnTo>
                <a:lnTo>
                  <a:pt x="1393447" y="66398"/>
                </a:lnTo>
                <a:lnTo>
                  <a:pt x="1395139" y="65967"/>
                </a:lnTo>
                <a:lnTo>
                  <a:pt x="1396832" y="65536"/>
                </a:lnTo>
                <a:lnTo>
                  <a:pt x="1398330" y="65000"/>
                </a:lnTo>
                <a:lnTo>
                  <a:pt x="1400744" y="63860"/>
                </a:lnTo>
                <a:lnTo>
                  <a:pt x="1403068" y="62338"/>
                </a:lnTo>
                <a:lnTo>
                  <a:pt x="1405877" y="60356"/>
                </a:lnTo>
                <a:lnTo>
                  <a:pt x="1405877" y="65320"/>
                </a:lnTo>
                <a:lnTo>
                  <a:pt x="1413660" y="65320"/>
                </a:lnTo>
                <a:lnTo>
                  <a:pt x="1413660" y="30699"/>
                </a:lnTo>
                <a:lnTo>
                  <a:pt x="1413202" y="28183"/>
                </a:lnTo>
                <a:lnTo>
                  <a:pt x="1412286" y="26153"/>
                </a:lnTo>
                <a:lnTo>
                  <a:pt x="1411371" y="24123"/>
                </a:lnTo>
                <a:lnTo>
                  <a:pt x="1410039" y="22468"/>
                </a:lnTo>
                <a:lnTo>
                  <a:pt x="1408291" y="21189"/>
                </a:lnTo>
                <a:lnTo>
                  <a:pt x="1406515" y="19882"/>
                </a:lnTo>
                <a:lnTo>
                  <a:pt x="1404413" y="18957"/>
                </a:lnTo>
                <a:lnTo>
                  <a:pt x="1401986" y="18415"/>
                </a:lnTo>
                <a:lnTo>
                  <a:pt x="1399558" y="17873"/>
                </a:lnTo>
                <a:lnTo>
                  <a:pt x="1396707" y="17602"/>
                </a:lnTo>
                <a:lnTo>
                  <a:pt x="1390631" y="17602"/>
                </a:lnTo>
                <a:lnTo>
                  <a:pt x="1387787" y="17852"/>
                </a:lnTo>
                <a:lnTo>
                  <a:pt x="1384901" y="18353"/>
                </a:lnTo>
                <a:lnTo>
                  <a:pt x="1382016" y="18853"/>
                </a:lnTo>
                <a:lnTo>
                  <a:pt x="1379810" y="19312"/>
                </a:lnTo>
                <a:lnTo>
                  <a:pt x="1378284" y="19729"/>
                </a:lnTo>
                <a:lnTo>
                  <a:pt x="1378284" y="27696"/>
                </a:lnTo>
                <a:lnTo>
                  <a:pt x="1378700" y="27696"/>
                </a:lnTo>
                <a:lnTo>
                  <a:pt x="1381392" y="26667"/>
                </a:lnTo>
                <a:lnTo>
                  <a:pt x="1384000" y="25882"/>
                </a:lnTo>
                <a:lnTo>
                  <a:pt x="1386525" y="25339"/>
                </a:lnTo>
                <a:lnTo>
                  <a:pt x="1389049" y="24797"/>
                </a:lnTo>
                <a:lnTo>
                  <a:pt x="1391338" y="24526"/>
                </a:lnTo>
                <a:lnTo>
                  <a:pt x="1395084" y="24526"/>
                </a:lnTo>
                <a:lnTo>
                  <a:pt x="1398261" y="24860"/>
                </a:lnTo>
                <a:lnTo>
                  <a:pt x="1401146" y="25513"/>
                </a:lnTo>
                <a:lnTo>
                  <a:pt x="1403422" y="26820"/>
                </a:lnTo>
                <a:lnTo>
                  <a:pt x="1404941" y="28906"/>
                </a:lnTo>
                <a:lnTo>
                  <a:pt x="1405877" y="31547"/>
                </a:lnTo>
                <a:lnTo>
                  <a:pt x="1405877" y="34537"/>
                </a:lnTo>
                <a:lnTo>
                  <a:pt x="1401327" y="34759"/>
                </a:lnTo>
                <a:lnTo>
                  <a:pt x="1397067" y="35093"/>
                </a:lnTo>
                <a:lnTo>
                  <a:pt x="1393100" y="35538"/>
                </a:lnTo>
                <a:lnTo>
                  <a:pt x="1389133" y="35983"/>
                </a:lnTo>
                <a:lnTo>
                  <a:pt x="1385734" y="36831"/>
                </a:lnTo>
                <a:lnTo>
                  <a:pt x="1382931" y="47043"/>
                </a:lnTo>
                <a:lnTo>
                  <a:pt x="1385706" y="44346"/>
                </a:lnTo>
                <a:lnTo>
                  <a:pt x="1387523" y="43352"/>
                </a:lnTo>
                <a:lnTo>
                  <a:pt x="1389771" y="42712"/>
                </a:lnTo>
                <a:lnTo>
                  <a:pt x="1391657" y="42184"/>
                </a:lnTo>
                <a:lnTo>
                  <a:pt x="1394217" y="41781"/>
                </a:lnTo>
                <a:lnTo>
                  <a:pt x="1397449" y="41503"/>
                </a:lnTo>
                <a:lnTo>
                  <a:pt x="1400682" y="41225"/>
                </a:lnTo>
                <a:lnTo>
                  <a:pt x="1403491" y="41016"/>
                </a:lnTo>
                <a:lnTo>
                  <a:pt x="1405877" y="40877"/>
                </a:lnTo>
                <a:lnTo>
                  <a:pt x="1405877" y="53849"/>
                </a:lnTo>
                <a:lnTo>
                  <a:pt x="1403935" y="55351"/>
                </a:lnTo>
                <a:lnTo>
                  <a:pt x="1401826" y="56637"/>
                </a:lnTo>
                <a:lnTo>
                  <a:pt x="1399551" y="57708"/>
                </a:lnTo>
                <a:lnTo>
                  <a:pt x="1397276" y="58778"/>
                </a:lnTo>
                <a:lnTo>
                  <a:pt x="1394765" y="59314"/>
                </a:lnTo>
                <a:lnTo>
                  <a:pt x="1388716" y="59314"/>
                </a:lnTo>
                <a:lnTo>
                  <a:pt x="1386261" y="58639"/>
                </a:lnTo>
                <a:lnTo>
                  <a:pt x="1383043" y="55942"/>
                </a:lnTo>
                <a:lnTo>
                  <a:pt x="1382238" y="53933"/>
                </a:lnTo>
                <a:lnTo>
                  <a:pt x="1382238" y="48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90021" y="2651308"/>
            <a:ext cx="0" cy="57267"/>
          </a:xfrm>
          <a:custGeom>
            <a:avLst/>
            <a:gdLst/>
            <a:ahLst/>
            <a:cxnLst/>
            <a:rect l="l" t="t" r="r" b="b"/>
            <a:pathLst>
              <a:path h="64903">
                <a:moveTo>
                  <a:pt x="0" y="0"/>
                </a:moveTo>
                <a:lnTo>
                  <a:pt x="0" y="64903"/>
                </a:lnTo>
              </a:path>
            </a:pathLst>
          </a:custGeom>
          <a:ln w="90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585259" y="2656993"/>
            <a:ext cx="8020" cy="0"/>
          </a:xfrm>
          <a:custGeom>
            <a:avLst/>
            <a:gdLst/>
            <a:ahLst/>
            <a:cxnLst/>
            <a:rect l="l" t="t" r="r" b="b"/>
            <a:pathLst>
              <a:path w="8822">
                <a:moveTo>
                  <a:pt x="0" y="0"/>
                </a:moveTo>
                <a:lnTo>
                  <a:pt x="8822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609563" y="2651308"/>
            <a:ext cx="0" cy="57267"/>
          </a:xfrm>
          <a:custGeom>
            <a:avLst/>
            <a:gdLst/>
            <a:ahLst/>
            <a:cxnLst/>
            <a:rect l="l" t="t" r="r" b="b"/>
            <a:pathLst>
              <a:path h="64903">
                <a:moveTo>
                  <a:pt x="0" y="0"/>
                </a:moveTo>
                <a:lnTo>
                  <a:pt x="0" y="64903"/>
                </a:lnTo>
              </a:path>
            </a:pathLst>
          </a:custGeom>
          <a:ln w="90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748544" y="2672709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081536" y="2656993"/>
            <a:ext cx="8020" cy="0"/>
          </a:xfrm>
          <a:custGeom>
            <a:avLst/>
            <a:gdLst/>
            <a:ahLst/>
            <a:cxnLst/>
            <a:rect l="l" t="t" r="r" b="b"/>
            <a:pathLst>
              <a:path w="8822">
                <a:moveTo>
                  <a:pt x="0" y="0"/>
                </a:moveTo>
                <a:lnTo>
                  <a:pt x="8822" y="0"/>
                </a:lnTo>
              </a:path>
            </a:pathLst>
          </a:custGeom>
          <a:ln w="94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81990" y="2688019"/>
            <a:ext cx="7113" cy="0"/>
          </a:xfrm>
          <a:custGeom>
            <a:avLst/>
            <a:gdLst/>
            <a:ahLst/>
            <a:cxnLst/>
            <a:rect l="l" t="t" r="r" b="b"/>
            <a:pathLst>
              <a:path w="7824">
                <a:moveTo>
                  <a:pt x="0" y="0"/>
                </a:moveTo>
                <a:lnTo>
                  <a:pt x="7824" y="0"/>
                </a:lnTo>
              </a:path>
            </a:pathLst>
          </a:custGeom>
          <a:ln w="478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571419" y="2653773"/>
            <a:ext cx="86521" cy="54801"/>
          </a:xfrm>
          <a:custGeom>
            <a:avLst/>
            <a:gdLst/>
            <a:ahLst/>
            <a:cxnLst/>
            <a:rect l="l" t="t" r="r" b="b"/>
            <a:pathLst>
              <a:path w="95173" h="62108">
                <a:moveTo>
                  <a:pt x="35292" y="7299"/>
                </a:moveTo>
                <a:lnTo>
                  <a:pt x="5451" y="62108"/>
                </a:lnTo>
                <a:lnTo>
                  <a:pt x="14358" y="62108"/>
                </a:lnTo>
                <a:lnTo>
                  <a:pt x="42408" y="9301"/>
                </a:lnTo>
                <a:lnTo>
                  <a:pt x="42408" y="0"/>
                </a:lnTo>
                <a:lnTo>
                  <a:pt x="0" y="0"/>
                </a:lnTo>
                <a:lnTo>
                  <a:pt x="0" y="7299"/>
                </a:lnTo>
                <a:lnTo>
                  <a:pt x="35292" y="7299"/>
                </a:lnTo>
                <a:close/>
              </a:path>
              <a:path w="95173" h="62108">
                <a:moveTo>
                  <a:pt x="88056" y="7299"/>
                </a:moveTo>
                <a:lnTo>
                  <a:pt x="58216" y="62108"/>
                </a:lnTo>
                <a:lnTo>
                  <a:pt x="67122" y="62108"/>
                </a:lnTo>
                <a:lnTo>
                  <a:pt x="95173" y="9301"/>
                </a:lnTo>
                <a:lnTo>
                  <a:pt x="95173" y="0"/>
                </a:lnTo>
                <a:lnTo>
                  <a:pt x="52764" y="0"/>
                </a:lnTo>
                <a:lnTo>
                  <a:pt x="52764" y="7299"/>
                </a:lnTo>
                <a:lnTo>
                  <a:pt x="88056" y="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461661" y="2653589"/>
            <a:ext cx="158605" cy="54986"/>
          </a:xfrm>
          <a:custGeom>
            <a:avLst/>
            <a:gdLst/>
            <a:ahLst/>
            <a:cxnLst/>
            <a:rect l="l" t="t" r="r" b="b"/>
            <a:pathLst>
              <a:path w="174465" h="62317">
                <a:moveTo>
                  <a:pt x="51722" y="50429"/>
                </a:moveTo>
                <a:lnTo>
                  <a:pt x="51722" y="62317"/>
                </a:lnTo>
                <a:lnTo>
                  <a:pt x="61670" y="62317"/>
                </a:lnTo>
                <a:lnTo>
                  <a:pt x="61670" y="50429"/>
                </a:lnTo>
                <a:lnTo>
                  <a:pt x="51722" y="50429"/>
                </a:lnTo>
                <a:close/>
              </a:path>
              <a:path w="174465" h="62317">
                <a:moveTo>
                  <a:pt x="96106" y="14348"/>
                </a:moveTo>
                <a:lnTo>
                  <a:pt x="96106" y="55977"/>
                </a:lnTo>
                <a:lnTo>
                  <a:pt x="83204" y="55977"/>
                </a:lnTo>
                <a:lnTo>
                  <a:pt x="83204" y="62317"/>
                </a:lnTo>
                <a:lnTo>
                  <a:pt x="116749" y="62317"/>
                </a:lnTo>
                <a:lnTo>
                  <a:pt x="116749" y="55977"/>
                </a:lnTo>
                <a:lnTo>
                  <a:pt x="104097" y="55977"/>
                </a:lnTo>
                <a:lnTo>
                  <a:pt x="104097" y="0"/>
                </a:lnTo>
                <a:lnTo>
                  <a:pt x="97646" y="0"/>
                </a:lnTo>
                <a:lnTo>
                  <a:pt x="97535" y="1807"/>
                </a:lnTo>
                <a:lnTo>
                  <a:pt x="97111" y="3246"/>
                </a:lnTo>
                <a:lnTo>
                  <a:pt x="95641" y="5387"/>
                </a:lnTo>
                <a:lnTo>
                  <a:pt x="93359" y="6965"/>
                </a:lnTo>
                <a:lnTo>
                  <a:pt x="90820" y="7946"/>
                </a:lnTo>
                <a:lnTo>
                  <a:pt x="88823" y="8238"/>
                </a:lnTo>
                <a:lnTo>
                  <a:pt x="86825" y="8530"/>
                </a:lnTo>
                <a:lnTo>
                  <a:pt x="84952" y="8676"/>
                </a:lnTo>
                <a:lnTo>
                  <a:pt x="83204" y="8676"/>
                </a:lnTo>
                <a:lnTo>
                  <a:pt x="83204" y="14348"/>
                </a:lnTo>
                <a:lnTo>
                  <a:pt x="96106" y="14348"/>
                </a:lnTo>
                <a:close/>
              </a:path>
              <a:path w="174465" h="62317">
                <a:moveTo>
                  <a:pt x="133263" y="38166"/>
                </a:moveTo>
                <a:lnTo>
                  <a:pt x="157277" y="44840"/>
                </a:lnTo>
                <a:lnTo>
                  <a:pt x="157277" y="62317"/>
                </a:lnTo>
                <a:lnTo>
                  <a:pt x="165268" y="62317"/>
                </a:lnTo>
                <a:lnTo>
                  <a:pt x="165268" y="44840"/>
                </a:lnTo>
                <a:lnTo>
                  <a:pt x="174465" y="44840"/>
                </a:lnTo>
                <a:lnTo>
                  <a:pt x="174465" y="38166"/>
                </a:lnTo>
                <a:lnTo>
                  <a:pt x="165268" y="38166"/>
                </a:lnTo>
                <a:lnTo>
                  <a:pt x="165268" y="208"/>
                </a:lnTo>
                <a:lnTo>
                  <a:pt x="157610" y="208"/>
                </a:lnTo>
                <a:lnTo>
                  <a:pt x="127603" y="35246"/>
                </a:lnTo>
                <a:lnTo>
                  <a:pt x="127603" y="44840"/>
                </a:lnTo>
                <a:lnTo>
                  <a:pt x="133263" y="38166"/>
                </a:lnTo>
                <a:lnTo>
                  <a:pt x="157277" y="10135"/>
                </a:lnTo>
                <a:lnTo>
                  <a:pt x="157277" y="38166"/>
                </a:lnTo>
                <a:lnTo>
                  <a:pt x="133263" y="38166"/>
                </a:lnTo>
                <a:close/>
              </a:path>
              <a:path w="174465" h="62317">
                <a:moveTo>
                  <a:pt x="133263" y="38166"/>
                </a:moveTo>
                <a:lnTo>
                  <a:pt x="127603" y="44840"/>
                </a:lnTo>
                <a:lnTo>
                  <a:pt x="157277" y="44840"/>
                </a:lnTo>
                <a:lnTo>
                  <a:pt x="133263" y="38166"/>
                </a:lnTo>
                <a:close/>
              </a:path>
              <a:path w="174465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0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907418" y="2652522"/>
            <a:ext cx="245050" cy="57304"/>
          </a:xfrm>
          <a:custGeom>
            <a:avLst/>
            <a:gdLst/>
            <a:ahLst/>
            <a:cxnLst/>
            <a:rect l="l" t="t" r="r" b="b"/>
            <a:pathLst>
              <a:path w="269555" h="64945">
                <a:moveTo>
                  <a:pt x="617" y="28377"/>
                </a:moveTo>
                <a:lnTo>
                  <a:pt x="1851" y="30991"/>
                </a:lnTo>
                <a:lnTo>
                  <a:pt x="3086" y="33605"/>
                </a:lnTo>
                <a:lnTo>
                  <a:pt x="4925" y="35760"/>
                </a:lnTo>
                <a:lnTo>
                  <a:pt x="7366" y="37457"/>
                </a:lnTo>
                <a:lnTo>
                  <a:pt x="8447" y="23914"/>
                </a:lnTo>
                <a:lnTo>
                  <a:pt x="8447" y="16740"/>
                </a:lnTo>
                <a:lnTo>
                  <a:pt x="9607" y="13222"/>
                </a:lnTo>
                <a:lnTo>
                  <a:pt x="11923" y="10719"/>
                </a:lnTo>
                <a:lnTo>
                  <a:pt x="14240" y="8217"/>
                </a:lnTo>
                <a:lnTo>
                  <a:pt x="17396" y="6965"/>
                </a:lnTo>
                <a:lnTo>
                  <a:pt x="23139" y="6965"/>
                </a:lnTo>
                <a:lnTo>
                  <a:pt x="26260" y="7779"/>
                </a:lnTo>
                <a:lnTo>
                  <a:pt x="29160" y="9218"/>
                </a:lnTo>
                <a:lnTo>
                  <a:pt x="32018" y="11915"/>
                </a:lnTo>
                <a:lnTo>
                  <a:pt x="33239" y="13945"/>
                </a:lnTo>
                <a:lnTo>
                  <a:pt x="34127" y="16559"/>
                </a:lnTo>
                <a:lnTo>
                  <a:pt x="35014" y="19173"/>
                </a:lnTo>
                <a:lnTo>
                  <a:pt x="35458" y="22635"/>
                </a:lnTo>
                <a:lnTo>
                  <a:pt x="36415" y="54809"/>
                </a:lnTo>
                <a:lnTo>
                  <a:pt x="38912" y="51694"/>
                </a:lnTo>
                <a:lnTo>
                  <a:pt x="40779" y="47926"/>
                </a:lnTo>
                <a:lnTo>
                  <a:pt x="42013" y="43505"/>
                </a:lnTo>
                <a:lnTo>
                  <a:pt x="43248" y="39083"/>
                </a:lnTo>
                <a:lnTo>
                  <a:pt x="43865" y="34161"/>
                </a:lnTo>
                <a:lnTo>
                  <a:pt x="43865" y="22983"/>
                </a:lnTo>
                <a:lnTo>
                  <a:pt x="43227" y="18290"/>
                </a:lnTo>
                <a:lnTo>
                  <a:pt x="41950" y="14661"/>
                </a:lnTo>
                <a:lnTo>
                  <a:pt x="40674" y="11032"/>
                </a:lnTo>
                <a:lnTo>
                  <a:pt x="38857" y="8064"/>
                </a:lnTo>
                <a:lnTo>
                  <a:pt x="36499" y="5756"/>
                </a:lnTo>
                <a:lnTo>
                  <a:pt x="34584" y="3893"/>
                </a:lnTo>
                <a:lnTo>
                  <a:pt x="32351" y="2495"/>
                </a:lnTo>
                <a:lnTo>
                  <a:pt x="29798" y="1564"/>
                </a:lnTo>
                <a:lnTo>
                  <a:pt x="27246" y="632"/>
                </a:lnTo>
                <a:lnTo>
                  <a:pt x="24471" y="166"/>
                </a:lnTo>
                <a:lnTo>
                  <a:pt x="15482" y="166"/>
                </a:lnTo>
                <a:lnTo>
                  <a:pt x="10404" y="2155"/>
                </a:lnTo>
                <a:lnTo>
                  <a:pt x="6242" y="6131"/>
                </a:lnTo>
                <a:lnTo>
                  <a:pt x="2080" y="10108"/>
                </a:lnTo>
                <a:lnTo>
                  <a:pt x="0" y="15266"/>
                </a:lnTo>
                <a:lnTo>
                  <a:pt x="0" y="25249"/>
                </a:lnTo>
                <a:lnTo>
                  <a:pt x="617" y="28377"/>
                </a:lnTo>
                <a:close/>
              </a:path>
              <a:path w="269555" h="64945">
                <a:moveTo>
                  <a:pt x="6034" y="55810"/>
                </a:moveTo>
                <a:lnTo>
                  <a:pt x="6034" y="63777"/>
                </a:lnTo>
                <a:lnTo>
                  <a:pt x="8170" y="64354"/>
                </a:lnTo>
                <a:lnTo>
                  <a:pt x="10723" y="64660"/>
                </a:lnTo>
                <a:lnTo>
                  <a:pt x="18658" y="64736"/>
                </a:lnTo>
                <a:lnTo>
                  <a:pt x="23125" y="63874"/>
                </a:lnTo>
                <a:lnTo>
                  <a:pt x="26927" y="62150"/>
                </a:lnTo>
                <a:lnTo>
                  <a:pt x="30727" y="60426"/>
                </a:lnTo>
                <a:lnTo>
                  <a:pt x="33890" y="57979"/>
                </a:lnTo>
                <a:lnTo>
                  <a:pt x="36415" y="54809"/>
                </a:lnTo>
                <a:lnTo>
                  <a:pt x="35458" y="22635"/>
                </a:lnTo>
                <a:lnTo>
                  <a:pt x="35395" y="29135"/>
                </a:lnTo>
                <a:lnTo>
                  <a:pt x="35292" y="30866"/>
                </a:lnTo>
                <a:lnTo>
                  <a:pt x="33349" y="31978"/>
                </a:lnTo>
                <a:lnTo>
                  <a:pt x="31269" y="32827"/>
                </a:lnTo>
                <a:lnTo>
                  <a:pt x="29049" y="33411"/>
                </a:lnTo>
                <a:lnTo>
                  <a:pt x="26829" y="33995"/>
                </a:lnTo>
                <a:lnTo>
                  <a:pt x="24637" y="34287"/>
                </a:lnTo>
                <a:lnTo>
                  <a:pt x="20642" y="34287"/>
                </a:lnTo>
                <a:lnTo>
                  <a:pt x="18977" y="34141"/>
                </a:lnTo>
                <a:lnTo>
                  <a:pt x="15980" y="33557"/>
                </a:lnTo>
                <a:lnTo>
                  <a:pt x="13359" y="32118"/>
                </a:lnTo>
                <a:lnTo>
                  <a:pt x="11584" y="30866"/>
                </a:lnTo>
                <a:lnTo>
                  <a:pt x="10321" y="29406"/>
                </a:lnTo>
                <a:lnTo>
                  <a:pt x="9571" y="27738"/>
                </a:lnTo>
                <a:lnTo>
                  <a:pt x="8822" y="26069"/>
                </a:lnTo>
                <a:lnTo>
                  <a:pt x="8447" y="23914"/>
                </a:lnTo>
                <a:lnTo>
                  <a:pt x="7366" y="37457"/>
                </a:lnTo>
                <a:lnTo>
                  <a:pt x="9447" y="38903"/>
                </a:lnTo>
                <a:lnTo>
                  <a:pt x="11521" y="39876"/>
                </a:lnTo>
                <a:lnTo>
                  <a:pt x="13588" y="40376"/>
                </a:lnTo>
                <a:lnTo>
                  <a:pt x="15655" y="40877"/>
                </a:lnTo>
                <a:lnTo>
                  <a:pt x="17965" y="41127"/>
                </a:lnTo>
                <a:lnTo>
                  <a:pt x="23209" y="41127"/>
                </a:lnTo>
                <a:lnTo>
                  <a:pt x="25692" y="40794"/>
                </a:lnTo>
                <a:lnTo>
                  <a:pt x="27967" y="40126"/>
                </a:lnTo>
                <a:lnTo>
                  <a:pt x="30242" y="39459"/>
                </a:lnTo>
                <a:lnTo>
                  <a:pt x="32669" y="38346"/>
                </a:lnTo>
                <a:lnTo>
                  <a:pt x="35250" y="36789"/>
                </a:lnTo>
                <a:lnTo>
                  <a:pt x="34695" y="43268"/>
                </a:lnTo>
                <a:lnTo>
                  <a:pt x="32677" y="48350"/>
                </a:lnTo>
                <a:lnTo>
                  <a:pt x="29195" y="52035"/>
                </a:lnTo>
                <a:lnTo>
                  <a:pt x="25712" y="55719"/>
                </a:lnTo>
                <a:lnTo>
                  <a:pt x="20906" y="57562"/>
                </a:lnTo>
                <a:lnTo>
                  <a:pt x="12971" y="57562"/>
                </a:lnTo>
                <a:lnTo>
                  <a:pt x="11334" y="57374"/>
                </a:lnTo>
                <a:lnTo>
                  <a:pt x="8392" y="56623"/>
                </a:lnTo>
                <a:lnTo>
                  <a:pt x="6034" y="55810"/>
                </a:lnTo>
                <a:close/>
              </a:path>
              <a:path w="269555" h="64945">
                <a:moveTo>
                  <a:pt x="58590" y="51639"/>
                </a:moveTo>
                <a:lnTo>
                  <a:pt x="58590" y="63526"/>
                </a:lnTo>
                <a:lnTo>
                  <a:pt x="68537" y="63526"/>
                </a:lnTo>
                <a:lnTo>
                  <a:pt x="68537" y="51639"/>
                </a:lnTo>
                <a:lnTo>
                  <a:pt x="58590" y="51639"/>
                </a:lnTo>
                <a:close/>
              </a:path>
              <a:path w="269555" h="64945">
                <a:moveTo>
                  <a:pt x="102973" y="15558"/>
                </a:moveTo>
                <a:lnTo>
                  <a:pt x="102973" y="57186"/>
                </a:lnTo>
                <a:lnTo>
                  <a:pt x="90071" y="57186"/>
                </a:lnTo>
                <a:lnTo>
                  <a:pt x="90071" y="63526"/>
                </a:lnTo>
                <a:lnTo>
                  <a:pt x="123616" y="63526"/>
                </a:lnTo>
                <a:lnTo>
                  <a:pt x="123616" y="57186"/>
                </a:lnTo>
                <a:lnTo>
                  <a:pt x="110964" y="57186"/>
                </a:lnTo>
                <a:lnTo>
                  <a:pt x="110964" y="1209"/>
                </a:lnTo>
                <a:lnTo>
                  <a:pt x="104513" y="1209"/>
                </a:lnTo>
                <a:lnTo>
                  <a:pt x="104402" y="3017"/>
                </a:lnTo>
                <a:lnTo>
                  <a:pt x="103979" y="4456"/>
                </a:lnTo>
                <a:lnTo>
                  <a:pt x="102509" y="6597"/>
                </a:lnTo>
                <a:lnTo>
                  <a:pt x="100226" y="8175"/>
                </a:lnTo>
                <a:lnTo>
                  <a:pt x="97687" y="9155"/>
                </a:lnTo>
                <a:lnTo>
                  <a:pt x="95690" y="9447"/>
                </a:lnTo>
                <a:lnTo>
                  <a:pt x="93692" y="9739"/>
                </a:lnTo>
                <a:lnTo>
                  <a:pt x="91819" y="9885"/>
                </a:lnTo>
                <a:lnTo>
                  <a:pt x="90071" y="9885"/>
                </a:lnTo>
                <a:lnTo>
                  <a:pt x="90071" y="15558"/>
                </a:lnTo>
                <a:lnTo>
                  <a:pt x="102973" y="15558"/>
                </a:lnTo>
                <a:close/>
              </a:path>
              <a:path w="269555" h="64945">
                <a:moveTo>
                  <a:pt x="136343" y="46383"/>
                </a:moveTo>
                <a:lnTo>
                  <a:pt x="136343" y="51806"/>
                </a:lnTo>
                <a:lnTo>
                  <a:pt x="138334" y="56255"/>
                </a:lnTo>
                <a:lnTo>
                  <a:pt x="142316" y="59731"/>
                </a:lnTo>
                <a:lnTo>
                  <a:pt x="144750" y="49511"/>
                </a:lnTo>
                <a:lnTo>
                  <a:pt x="144750" y="42810"/>
                </a:lnTo>
                <a:lnTo>
                  <a:pt x="145506" y="40168"/>
                </a:lnTo>
                <a:lnTo>
                  <a:pt x="147018" y="37832"/>
                </a:lnTo>
                <a:lnTo>
                  <a:pt x="148530" y="35496"/>
                </a:lnTo>
                <a:lnTo>
                  <a:pt x="147788" y="30366"/>
                </a:lnTo>
                <a:lnTo>
                  <a:pt x="144153" y="32006"/>
                </a:lnTo>
                <a:lnTo>
                  <a:pt x="141337" y="34224"/>
                </a:lnTo>
                <a:lnTo>
                  <a:pt x="139339" y="37019"/>
                </a:lnTo>
                <a:lnTo>
                  <a:pt x="137342" y="39813"/>
                </a:lnTo>
                <a:lnTo>
                  <a:pt x="136343" y="42935"/>
                </a:lnTo>
                <a:lnTo>
                  <a:pt x="136343" y="46383"/>
                </a:lnTo>
                <a:close/>
              </a:path>
              <a:path w="269555" h="64945">
                <a:moveTo>
                  <a:pt x="169485" y="1487"/>
                </a:moveTo>
                <a:lnTo>
                  <a:pt x="164546" y="0"/>
                </a:lnTo>
                <a:lnTo>
                  <a:pt x="158359" y="0"/>
                </a:lnTo>
                <a:lnTo>
                  <a:pt x="154821" y="6131"/>
                </a:lnTo>
                <a:lnTo>
                  <a:pt x="161869" y="6131"/>
                </a:lnTo>
                <a:lnTo>
                  <a:pt x="164789" y="7014"/>
                </a:lnTo>
                <a:lnTo>
                  <a:pt x="167079" y="8780"/>
                </a:lnTo>
                <a:lnTo>
                  <a:pt x="169367" y="10546"/>
                </a:lnTo>
                <a:lnTo>
                  <a:pt x="170511" y="12916"/>
                </a:lnTo>
                <a:lnTo>
                  <a:pt x="171774" y="28920"/>
                </a:lnTo>
                <a:lnTo>
                  <a:pt x="174341" y="26799"/>
                </a:lnTo>
                <a:lnTo>
                  <a:pt x="176088" y="24088"/>
                </a:lnTo>
                <a:lnTo>
                  <a:pt x="177837" y="21377"/>
                </a:lnTo>
                <a:lnTo>
                  <a:pt x="178710" y="18617"/>
                </a:lnTo>
                <a:lnTo>
                  <a:pt x="178710" y="11220"/>
                </a:lnTo>
                <a:lnTo>
                  <a:pt x="176865" y="7438"/>
                </a:lnTo>
                <a:lnTo>
                  <a:pt x="173175" y="4463"/>
                </a:lnTo>
                <a:lnTo>
                  <a:pt x="169485" y="1487"/>
                </a:lnTo>
                <a:close/>
              </a:path>
              <a:path w="269555" h="64945">
                <a:moveTo>
                  <a:pt x="138805" y="22162"/>
                </a:moveTo>
                <a:lnTo>
                  <a:pt x="140400" y="24276"/>
                </a:lnTo>
                <a:lnTo>
                  <a:pt x="141995" y="26389"/>
                </a:lnTo>
                <a:lnTo>
                  <a:pt x="144458" y="28336"/>
                </a:lnTo>
                <a:lnTo>
                  <a:pt x="147788" y="30115"/>
                </a:lnTo>
                <a:lnTo>
                  <a:pt x="147788" y="30366"/>
                </a:lnTo>
                <a:lnTo>
                  <a:pt x="148530" y="35496"/>
                </a:lnTo>
                <a:lnTo>
                  <a:pt x="150535" y="33647"/>
                </a:lnTo>
                <a:lnTo>
                  <a:pt x="153032" y="32284"/>
                </a:lnTo>
                <a:lnTo>
                  <a:pt x="155612" y="33230"/>
                </a:lnTo>
                <a:lnTo>
                  <a:pt x="157679" y="33967"/>
                </a:lnTo>
                <a:lnTo>
                  <a:pt x="160786" y="35023"/>
                </a:lnTo>
                <a:lnTo>
                  <a:pt x="163520" y="36205"/>
                </a:lnTo>
                <a:lnTo>
                  <a:pt x="166793" y="37763"/>
                </a:lnTo>
                <a:lnTo>
                  <a:pt x="168992" y="39313"/>
                </a:lnTo>
                <a:lnTo>
                  <a:pt x="171240" y="42399"/>
                </a:lnTo>
                <a:lnTo>
                  <a:pt x="171802" y="44450"/>
                </a:lnTo>
                <a:lnTo>
                  <a:pt x="171802" y="50651"/>
                </a:lnTo>
                <a:lnTo>
                  <a:pt x="170588" y="53516"/>
                </a:lnTo>
                <a:lnTo>
                  <a:pt x="168160" y="55601"/>
                </a:lnTo>
                <a:lnTo>
                  <a:pt x="165732" y="57687"/>
                </a:lnTo>
                <a:lnTo>
                  <a:pt x="162493" y="58730"/>
                </a:lnTo>
                <a:lnTo>
                  <a:pt x="154475" y="58730"/>
                </a:lnTo>
                <a:lnTo>
                  <a:pt x="151200" y="57506"/>
                </a:lnTo>
                <a:lnTo>
                  <a:pt x="148620" y="55059"/>
                </a:lnTo>
                <a:lnTo>
                  <a:pt x="146040" y="52612"/>
                </a:lnTo>
                <a:lnTo>
                  <a:pt x="144750" y="49511"/>
                </a:lnTo>
                <a:lnTo>
                  <a:pt x="142316" y="59731"/>
                </a:lnTo>
                <a:lnTo>
                  <a:pt x="146297" y="63207"/>
                </a:lnTo>
                <a:lnTo>
                  <a:pt x="151645" y="64945"/>
                </a:lnTo>
                <a:lnTo>
                  <a:pt x="164685" y="64945"/>
                </a:lnTo>
                <a:lnTo>
                  <a:pt x="169935" y="63165"/>
                </a:lnTo>
                <a:lnTo>
                  <a:pt x="174111" y="59606"/>
                </a:lnTo>
                <a:lnTo>
                  <a:pt x="178288" y="56046"/>
                </a:lnTo>
                <a:lnTo>
                  <a:pt x="180375" y="51583"/>
                </a:lnTo>
                <a:lnTo>
                  <a:pt x="180375" y="42434"/>
                </a:lnTo>
                <a:lnTo>
                  <a:pt x="179348" y="39320"/>
                </a:lnTo>
                <a:lnTo>
                  <a:pt x="177295" y="36873"/>
                </a:lnTo>
                <a:lnTo>
                  <a:pt x="175242" y="34426"/>
                </a:lnTo>
                <a:lnTo>
                  <a:pt x="172274" y="32368"/>
                </a:lnTo>
                <a:lnTo>
                  <a:pt x="168388" y="30699"/>
                </a:lnTo>
                <a:lnTo>
                  <a:pt x="168388" y="30449"/>
                </a:lnTo>
                <a:lnTo>
                  <a:pt x="171774" y="28920"/>
                </a:lnTo>
                <a:lnTo>
                  <a:pt x="170511" y="12916"/>
                </a:lnTo>
                <a:lnTo>
                  <a:pt x="170511" y="18478"/>
                </a:lnTo>
                <a:lnTo>
                  <a:pt x="169984" y="20758"/>
                </a:lnTo>
                <a:lnTo>
                  <a:pt x="168930" y="22732"/>
                </a:lnTo>
                <a:lnTo>
                  <a:pt x="167876" y="24707"/>
                </a:lnTo>
                <a:lnTo>
                  <a:pt x="165975" y="26612"/>
                </a:lnTo>
                <a:lnTo>
                  <a:pt x="163228" y="28447"/>
                </a:lnTo>
                <a:lnTo>
                  <a:pt x="161397" y="27919"/>
                </a:lnTo>
                <a:lnTo>
                  <a:pt x="159518" y="27251"/>
                </a:lnTo>
                <a:lnTo>
                  <a:pt x="157589" y="26445"/>
                </a:lnTo>
                <a:lnTo>
                  <a:pt x="155661" y="25638"/>
                </a:lnTo>
                <a:lnTo>
                  <a:pt x="153157" y="24484"/>
                </a:lnTo>
                <a:lnTo>
                  <a:pt x="150881" y="23344"/>
                </a:lnTo>
                <a:lnTo>
                  <a:pt x="149182" y="22044"/>
                </a:lnTo>
                <a:lnTo>
                  <a:pt x="146934" y="19124"/>
                </a:lnTo>
                <a:lnTo>
                  <a:pt x="146373" y="17393"/>
                </a:lnTo>
                <a:lnTo>
                  <a:pt x="146373" y="12555"/>
                </a:lnTo>
                <a:lnTo>
                  <a:pt x="147489" y="10302"/>
                </a:lnTo>
                <a:lnTo>
                  <a:pt x="149723" y="8634"/>
                </a:lnTo>
                <a:lnTo>
                  <a:pt x="151957" y="6965"/>
                </a:lnTo>
                <a:lnTo>
                  <a:pt x="154821" y="6131"/>
                </a:lnTo>
                <a:lnTo>
                  <a:pt x="158359" y="0"/>
                </a:lnTo>
                <a:lnTo>
                  <a:pt x="152449" y="0"/>
                </a:lnTo>
                <a:lnTo>
                  <a:pt x="147580" y="1557"/>
                </a:lnTo>
                <a:lnTo>
                  <a:pt x="143751" y="4671"/>
                </a:lnTo>
                <a:lnTo>
                  <a:pt x="139922" y="7786"/>
                </a:lnTo>
                <a:lnTo>
                  <a:pt x="138007" y="11679"/>
                </a:lnTo>
                <a:lnTo>
                  <a:pt x="138007" y="19521"/>
                </a:lnTo>
                <a:lnTo>
                  <a:pt x="138805" y="22162"/>
                </a:lnTo>
                <a:close/>
              </a:path>
              <a:path w="269555" h="64945">
                <a:moveTo>
                  <a:pt x="242712" y="1418"/>
                </a:moveTo>
                <a:lnTo>
                  <a:pt x="210249" y="63527"/>
                </a:lnTo>
                <a:lnTo>
                  <a:pt x="217116" y="63527"/>
                </a:lnTo>
                <a:lnTo>
                  <a:pt x="249578" y="1418"/>
                </a:lnTo>
                <a:lnTo>
                  <a:pt x="242712" y="1418"/>
                </a:lnTo>
                <a:close/>
              </a:path>
              <a:path w="269555" h="64945">
                <a:moveTo>
                  <a:pt x="190230" y="18686"/>
                </a:moveTo>
                <a:lnTo>
                  <a:pt x="190230" y="24888"/>
                </a:lnTo>
                <a:lnTo>
                  <a:pt x="191521" y="29504"/>
                </a:lnTo>
                <a:lnTo>
                  <a:pt x="194101" y="32535"/>
                </a:lnTo>
                <a:lnTo>
                  <a:pt x="196682" y="35566"/>
                </a:lnTo>
                <a:lnTo>
                  <a:pt x="200496" y="37081"/>
                </a:lnTo>
                <a:lnTo>
                  <a:pt x="198249" y="26841"/>
                </a:lnTo>
                <a:lnTo>
                  <a:pt x="197639" y="23497"/>
                </a:lnTo>
                <a:lnTo>
                  <a:pt x="196820" y="1765"/>
                </a:lnTo>
                <a:lnTo>
                  <a:pt x="194184" y="4796"/>
                </a:lnTo>
                <a:lnTo>
                  <a:pt x="191549" y="7827"/>
                </a:lnTo>
                <a:lnTo>
                  <a:pt x="190230" y="12457"/>
                </a:lnTo>
                <a:lnTo>
                  <a:pt x="190230" y="18686"/>
                </a:lnTo>
                <a:close/>
              </a:path>
              <a:path w="269555" h="64945">
                <a:moveTo>
                  <a:pt x="246374" y="46341"/>
                </a:moveTo>
                <a:lnTo>
                  <a:pt x="246374" y="41530"/>
                </a:lnTo>
                <a:lnTo>
                  <a:pt x="246984" y="38180"/>
                </a:lnTo>
                <a:lnTo>
                  <a:pt x="245521" y="29420"/>
                </a:lnTo>
                <a:lnTo>
                  <a:pt x="242898" y="32451"/>
                </a:lnTo>
                <a:lnTo>
                  <a:pt x="240276" y="35482"/>
                </a:lnTo>
                <a:lnTo>
                  <a:pt x="238966" y="40112"/>
                </a:lnTo>
                <a:lnTo>
                  <a:pt x="238966" y="52487"/>
                </a:lnTo>
                <a:lnTo>
                  <a:pt x="240256" y="57089"/>
                </a:lnTo>
                <a:lnTo>
                  <a:pt x="242836" y="60148"/>
                </a:lnTo>
                <a:lnTo>
                  <a:pt x="245416" y="63207"/>
                </a:lnTo>
                <a:lnTo>
                  <a:pt x="249218" y="64736"/>
                </a:lnTo>
                <a:lnTo>
                  <a:pt x="246984" y="54496"/>
                </a:lnTo>
                <a:lnTo>
                  <a:pt x="246374" y="51152"/>
                </a:lnTo>
                <a:lnTo>
                  <a:pt x="246374" y="46341"/>
                </a:lnTo>
                <a:close/>
              </a:path>
              <a:path w="269555" h="64945">
                <a:moveTo>
                  <a:pt x="259179" y="64736"/>
                </a:moveTo>
                <a:lnTo>
                  <a:pt x="262966" y="63221"/>
                </a:lnTo>
                <a:lnTo>
                  <a:pt x="265601" y="60190"/>
                </a:lnTo>
                <a:lnTo>
                  <a:pt x="268237" y="57159"/>
                </a:lnTo>
                <a:lnTo>
                  <a:pt x="269555" y="52529"/>
                </a:lnTo>
                <a:lnTo>
                  <a:pt x="269555" y="40098"/>
                </a:lnTo>
                <a:lnTo>
                  <a:pt x="268265" y="35482"/>
                </a:lnTo>
                <a:lnTo>
                  <a:pt x="265685" y="32451"/>
                </a:lnTo>
                <a:lnTo>
                  <a:pt x="263104" y="29420"/>
                </a:lnTo>
                <a:lnTo>
                  <a:pt x="259289" y="27905"/>
                </a:lnTo>
                <a:lnTo>
                  <a:pt x="249301" y="27905"/>
                </a:lnTo>
                <a:lnTo>
                  <a:pt x="245521" y="29420"/>
                </a:lnTo>
                <a:lnTo>
                  <a:pt x="246984" y="38180"/>
                </a:lnTo>
                <a:lnTo>
                  <a:pt x="248205" y="36289"/>
                </a:lnTo>
                <a:lnTo>
                  <a:pt x="249426" y="34398"/>
                </a:lnTo>
                <a:lnTo>
                  <a:pt x="251451" y="33452"/>
                </a:lnTo>
                <a:lnTo>
                  <a:pt x="257056" y="33452"/>
                </a:lnTo>
                <a:lnTo>
                  <a:pt x="259060" y="34398"/>
                </a:lnTo>
                <a:lnTo>
                  <a:pt x="260295" y="36289"/>
                </a:lnTo>
                <a:lnTo>
                  <a:pt x="261530" y="38180"/>
                </a:lnTo>
                <a:lnTo>
                  <a:pt x="262147" y="41517"/>
                </a:lnTo>
                <a:lnTo>
                  <a:pt x="262147" y="51138"/>
                </a:lnTo>
                <a:lnTo>
                  <a:pt x="261530" y="54496"/>
                </a:lnTo>
                <a:lnTo>
                  <a:pt x="260295" y="56373"/>
                </a:lnTo>
                <a:lnTo>
                  <a:pt x="259060" y="58250"/>
                </a:lnTo>
                <a:lnTo>
                  <a:pt x="257056" y="59188"/>
                </a:lnTo>
                <a:lnTo>
                  <a:pt x="251451" y="59188"/>
                </a:lnTo>
                <a:lnTo>
                  <a:pt x="249426" y="58250"/>
                </a:lnTo>
                <a:lnTo>
                  <a:pt x="248205" y="56373"/>
                </a:lnTo>
                <a:lnTo>
                  <a:pt x="246984" y="54496"/>
                </a:lnTo>
                <a:lnTo>
                  <a:pt x="249218" y="64736"/>
                </a:lnTo>
                <a:lnTo>
                  <a:pt x="259179" y="64736"/>
                </a:lnTo>
                <a:close/>
              </a:path>
              <a:path w="269555" h="64945">
                <a:moveTo>
                  <a:pt x="197639" y="13876"/>
                </a:moveTo>
                <a:lnTo>
                  <a:pt x="198249" y="10525"/>
                </a:lnTo>
                <a:lnTo>
                  <a:pt x="199470" y="8634"/>
                </a:lnTo>
                <a:lnTo>
                  <a:pt x="200691" y="6743"/>
                </a:lnTo>
                <a:lnTo>
                  <a:pt x="202716" y="5797"/>
                </a:lnTo>
                <a:lnTo>
                  <a:pt x="208320" y="5797"/>
                </a:lnTo>
                <a:lnTo>
                  <a:pt x="210325" y="6743"/>
                </a:lnTo>
                <a:lnTo>
                  <a:pt x="211560" y="8634"/>
                </a:lnTo>
                <a:lnTo>
                  <a:pt x="212795" y="10525"/>
                </a:lnTo>
                <a:lnTo>
                  <a:pt x="213412" y="13862"/>
                </a:lnTo>
                <a:lnTo>
                  <a:pt x="213412" y="23483"/>
                </a:lnTo>
                <a:lnTo>
                  <a:pt x="212795" y="26841"/>
                </a:lnTo>
                <a:lnTo>
                  <a:pt x="211560" y="28718"/>
                </a:lnTo>
                <a:lnTo>
                  <a:pt x="210325" y="30595"/>
                </a:lnTo>
                <a:lnTo>
                  <a:pt x="208320" y="31534"/>
                </a:lnTo>
                <a:lnTo>
                  <a:pt x="202716" y="31534"/>
                </a:lnTo>
                <a:lnTo>
                  <a:pt x="200691" y="30595"/>
                </a:lnTo>
                <a:lnTo>
                  <a:pt x="199470" y="28718"/>
                </a:lnTo>
                <a:lnTo>
                  <a:pt x="198249" y="26841"/>
                </a:lnTo>
                <a:lnTo>
                  <a:pt x="200496" y="37081"/>
                </a:lnTo>
                <a:lnTo>
                  <a:pt x="210485" y="37081"/>
                </a:lnTo>
                <a:lnTo>
                  <a:pt x="214266" y="35566"/>
                </a:lnTo>
                <a:lnTo>
                  <a:pt x="216887" y="32535"/>
                </a:lnTo>
                <a:lnTo>
                  <a:pt x="219509" y="29504"/>
                </a:lnTo>
                <a:lnTo>
                  <a:pt x="220820" y="24874"/>
                </a:lnTo>
                <a:lnTo>
                  <a:pt x="220820" y="12499"/>
                </a:lnTo>
                <a:lnTo>
                  <a:pt x="219530" y="7897"/>
                </a:lnTo>
                <a:lnTo>
                  <a:pt x="216949" y="4838"/>
                </a:lnTo>
                <a:lnTo>
                  <a:pt x="214369" y="1779"/>
                </a:lnTo>
                <a:lnTo>
                  <a:pt x="210568" y="250"/>
                </a:lnTo>
                <a:lnTo>
                  <a:pt x="200607" y="250"/>
                </a:lnTo>
                <a:lnTo>
                  <a:pt x="196820" y="1765"/>
                </a:lnTo>
                <a:lnTo>
                  <a:pt x="197639" y="23497"/>
                </a:lnTo>
                <a:lnTo>
                  <a:pt x="197639" y="138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699587" y="2652669"/>
            <a:ext cx="157470" cy="57047"/>
          </a:xfrm>
          <a:custGeom>
            <a:avLst/>
            <a:gdLst/>
            <a:ahLst/>
            <a:cxnLst/>
            <a:rect l="l" t="t" r="r" b="b"/>
            <a:pathLst>
              <a:path w="173217" h="64653">
                <a:moveTo>
                  <a:pt x="79050" y="51444"/>
                </a:moveTo>
                <a:lnTo>
                  <a:pt x="82476" y="56727"/>
                </a:lnTo>
                <a:lnTo>
                  <a:pt x="85903" y="62011"/>
                </a:lnTo>
                <a:lnTo>
                  <a:pt x="87199" y="48788"/>
                </a:lnTo>
                <a:lnTo>
                  <a:pt x="86547" y="46174"/>
                </a:lnTo>
                <a:lnTo>
                  <a:pt x="86242" y="43255"/>
                </a:lnTo>
                <a:lnTo>
                  <a:pt x="85937" y="40335"/>
                </a:lnTo>
                <a:lnTo>
                  <a:pt x="85784" y="36706"/>
                </a:lnTo>
                <a:lnTo>
                  <a:pt x="85784" y="28419"/>
                </a:lnTo>
                <a:lnTo>
                  <a:pt x="85958" y="24790"/>
                </a:lnTo>
                <a:lnTo>
                  <a:pt x="86305" y="21481"/>
                </a:lnTo>
                <a:lnTo>
                  <a:pt x="86652" y="18172"/>
                </a:lnTo>
                <a:lnTo>
                  <a:pt x="87296" y="15488"/>
                </a:lnTo>
                <a:lnTo>
                  <a:pt x="88240" y="13431"/>
                </a:lnTo>
                <a:lnTo>
                  <a:pt x="89239" y="11234"/>
                </a:lnTo>
                <a:lnTo>
                  <a:pt x="90591" y="9593"/>
                </a:lnTo>
                <a:lnTo>
                  <a:pt x="92298" y="8509"/>
                </a:lnTo>
                <a:lnTo>
                  <a:pt x="94004" y="7424"/>
                </a:lnTo>
                <a:lnTo>
                  <a:pt x="96161" y="6882"/>
                </a:lnTo>
                <a:lnTo>
                  <a:pt x="101405" y="6882"/>
                </a:lnTo>
                <a:lnTo>
                  <a:pt x="103562" y="7424"/>
                </a:lnTo>
                <a:lnTo>
                  <a:pt x="105241" y="8509"/>
                </a:lnTo>
                <a:lnTo>
                  <a:pt x="106920" y="9593"/>
                </a:lnTo>
                <a:lnTo>
                  <a:pt x="108245" y="11206"/>
                </a:lnTo>
                <a:lnTo>
                  <a:pt x="109216" y="13347"/>
                </a:lnTo>
                <a:lnTo>
                  <a:pt x="110214" y="15516"/>
                </a:lnTo>
                <a:lnTo>
                  <a:pt x="110887" y="18158"/>
                </a:lnTo>
                <a:lnTo>
                  <a:pt x="111234" y="21272"/>
                </a:lnTo>
                <a:lnTo>
                  <a:pt x="111581" y="24387"/>
                </a:lnTo>
                <a:lnTo>
                  <a:pt x="111754" y="28058"/>
                </a:lnTo>
                <a:lnTo>
                  <a:pt x="111754" y="36567"/>
                </a:lnTo>
                <a:lnTo>
                  <a:pt x="111581" y="40230"/>
                </a:lnTo>
                <a:lnTo>
                  <a:pt x="111234" y="43275"/>
                </a:lnTo>
                <a:lnTo>
                  <a:pt x="110887" y="46320"/>
                </a:lnTo>
                <a:lnTo>
                  <a:pt x="110229" y="48969"/>
                </a:lnTo>
                <a:lnTo>
                  <a:pt x="109257" y="51221"/>
                </a:lnTo>
                <a:lnTo>
                  <a:pt x="108314" y="53418"/>
                </a:lnTo>
                <a:lnTo>
                  <a:pt x="106982" y="55059"/>
                </a:lnTo>
                <a:lnTo>
                  <a:pt x="105261" y="56143"/>
                </a:lnTo>
                <a:lnTo>
                  <a:pt x="103542" y="57228"/>
                </a:lnTo>
                <a:lnTo>
                  <a:pt x="101377" y="57770"/>
                </a:lnTo>
                <a:lnTo>
                  <a:pt x="95995" y="57770"/>
                </a:lnTo>
                <a:lnTo>
                  <a:pt x="93768" y="57200"/>
                </a:lnTo>
                <a:lnTo>
                  <a:pt x="92090" y="56060"/>
                </a:lnTo>
                <a:lnTo>
                  <a:pt x="91333" y="64653"/>
                </a:lnTo>
                <a:lnTo>
                  <a:pt x="106094" y="64653"/>
                </a:lnTo>
                <a:lnTo>
                  <a:pt x="111497" y="62046"/>
                </a:lnTo>
                <a:lnTo>
                  <a:pt x="114980" y="56832"/>
                </a:lnTo>
                <a:lnTo>
                  <a:pt x="118462" y="51618"/>
                </a:lnTo>
                <a:lnTo>
                  <a:pt x="120202" y="43435"/>
                </a:lnTo>
                <a:lnTo>
                  <a:pt x="120202" y="21467"/>
                </a:lnTo>
                <a:lnTo>
                  <a:pt x="118490" y="13382"/>
                </a:lnTo>
                <a:lnTo>
                  <a:pt x="115063" y="8029"/>
                </a:lnTo>
                <a:lnTo>
                  <a:pt x="111637" y="2676"/>
                </a:lnTo>
                <a:lnTo>
                  <a:pt x="106205" y="0"/>
                </a:lnTo>
                <a:lnTo>
                  <a:pt x="91417" y="0"/>
                </a:lnTo>
                <a:lnTo>
                  <a:pt x="86007" y="2634"/>
                </a:lnTo>
                <a:lnTo>
                  <a:pt x="82538" y="7904"/>
                </a:lnTo>
                <a:lnTo>
                  <a:pt x="79070" y="13173"/>
                </a:lnTo>
                <a:lnTo>
                  <a:pt x="77336" y="21328"/>
                </a:lnTo>
                <a:lnTo>
                  <a:pt x="77336" y="43324"/>
                </a:lnTo>
                <a:lnTo>
                  <a:pt x="79050" y="51444"/>
                </a:lnTo>
                <a:close/>
              </a:path>
              <a:path w="173217" h="64653">
                <a:moveTo>
                  <a:pt x="12901" y="15391"/>
                </a:moveTo>
                <a:lnTo>
                  <a:pt x="12901" y="57019"/>
                </a:lnTo>
                <a:lnTo>
                  <a:pt x="0" y="57019"/>
                </a:lnTo>
                <a:lnTo>
                  <a:pt x="0" y="63360"/>
                </a:lnTo>
                <a:lnTo>
                  <a:pt x="33543" y="63360"/>
                </a:lnTo>
                <a:lnTo>
                  <a:pt x="33543" y="57019"/>
                </a:lnTo>
                <a:lnTo>
                  <a:pt x="20891" y="57019"/>
                </a:lnTo>
                <a:lnTo>
                  <a:pt x="20891" y="1042"/>
                </a:lnTo>
                <a:lnTo>
                  <a:pt x="14441" y="1042"/>
                </a:lnTo>
                <a:lnTo>
                  <a:pt x="14329" y="2850"/>
                </a:lnTo>
                <a:lnTo>
                  <a:pt x="13907" y="4289"/>
                </a:lnTo>
                <a:lnTo>
                  <a:pt x="12436" y="6430"/>
                </a:lnTo>
                <a:lnTo>
                  <a:pt x="10154" y="8008"/>
                </a:lnTo>
                <a:lnTo>
                  <a:pt x="7615" y="8988"/>
                </a:lnTo>
                <a:lnTo>
                  <a:pt x="5617" y="9280"/>
                </a:lnTo>
                <a:lnTo>
                  <a:pt x="3620" y="9572"/>
                </a:lnTo>
                <a:lnTo>
                  <a:pt x="1747" y="9718"/>
                </a:lnTo>
                <a:lnTo>
                  <a:pt x="0" y="9718"/>
                </a:lnTo>
                <a:lnTo>
                  <a:pt x="0" y="15391"/>
                </a:lnTo>
                <a:lnTo>
                  <a:pt x="12901" y="15391"/>
                </a:lnTo>
                <a:close/>
              </a:path>
              <a:path w="173217" h="64653">
                <a:moveTo>
                  <a:pt x="51723" y="51472"/>
                </a:moveTo>
                <a:lnTo>
                  <a:pt x="51723" y="63360"/>
                </a:lnTo>
                <a:lnTo>
                  <a:pt x="61669" y="63360"/>
                </a:lnTo>
                <a:lnTo>
                  <a:pt x="61669" y="51472"/>
                </a:lnTo>
                <a:lnTo>
                  <a:pt x="51723" y="51472"/>
                </a:lnTo>
                <a:close/>
              </a:path>
              <a:path w="173217" h="64653">
                <a:moveTo>
                  <a:pt x="91333" y="64653"/>
                </a:moveTo>
                <a:lnTo>
                  <a:pt x="92090" y="56060"/>
                </a:lnTo>
                <a:lnTo>
                  <a:pt x="90411" y="54920"/>
                </a:lnTo>
                <a:lnTo>
                  <a:pt x="89114" y="53265"/>
                </a:lnTo>
                <a:lnTo>
                  <a:pt x="88199" y="51096"/>
                </a:lnTo>
                <a:lnTo>
                  <a:pt x="87199" y="48788"/>
                </a:lnTo>
                <a:lnTo>
                  <a:pt x="85903" y="62011"/>
                </a:lnTo>
                <a:lnTo>
                  <a:pt x="91333" y="64653"/>
                </a:lnTo>
                <a:close/>
              </a:path>
              <a:path w="173217" h="64653">
                <a:moveTo>
                  <a:pt x="166100" y="8550"/>
                </a:moveTo>
                <a:lnTo>
                  <a:pt x="136260" y="63360"/>
                </a:lnTo>
                <a:lnTo>
                  <a:pt x="145166" y="63360"/>
                </a:lnTo>
                <a:lnTo>
                  <a:pt x="173217" y="10553"/>
                </a:lnTo>
                <a:lnTo>
                  <a:pt x="173217" y="1251"/>
                </a:lnTo>
                <a:lnTo>
                  <a:pt x="130808" y="1251"/>
                </a:lnTo>
                <a:lnTo>
                  <a:pt x="130808" y="8550"/>
                </a:lnTo>
                <a:lnTo>
                  <a:pt x="166100" y="85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323162" y="2652522"/>
            <a:ext cx="286775" cy="57304"/>
          </a:xfrm>
          <a:custGeom>
            <a:avLst/>
            <a:gdLst/>
            <a:ahLst/>
            <a:cxnLst/>
            <a:rect l="l" t="t" r="r" b="b"/>
            <a:pathLst>
              <a:path w="315452" h="64945">
                <a:moveTo>
                  <a:pt x="56509" y="56394"/>
                </a:moveTo>
                <a:lnTo>
                  <a:pt x="59256" y="54058"/>
                </a:lnTo>
                <a:lnTo>
                  <a:pt x="62211" y="51520"/>
                </a:lnTo>
                <a:lnTo>
                  <a:pt x="65374" y="48781"/>
                </a:lnTo>
                <a:lnTo>
                  <a:pt x="68537" y="46042"/>
                </a:lnTo>
                <a:lnTo>
                  <a:pt x="71602" y="43213"/>
                </a:lnTo>
                <a:lnTo>
                  <a:pt x="74571" y="40293"/>
                </a:lnTo>
                <a:lnTo>
                  <a:pt x="76652" y="38263"/>
                </a:lnTo>
                <a:lnTo>
                  <a:pt x="78421" y="36414"/>
                </a:lnTo>
                <a:lnTo>
                  <a:pt x="79878" y="34745"/>
                </a:lnTo>
                <a:lnTo>
                  <a:pt x="81334" y="33077"/>
                </a:lnTo>
                <a:lnTo>
                  <a:pt x="82603" y="31381"/>
                </a:lnTo>
                <a:lnTo>
                  <a:pt x="83686" y="29657"/>
                </a:lnTo>
                <a:lnTo>
                  <a:pt x="84851" y="27821"/>
                </a:lnTo>
                <a:lnTo>
                  <a:pt x="85732" y="25882"/>
                </a:lnTo>
                <a:lnTo>
                  <a:pt x="86329" y="23838"/>
                </a:lnTo>
                <a:lnTo>
                  <a:pt x="86925" y="21794"/>
                </a:lnTo>
                <a:lnTo>
                  <a:pt x="87223" y="19590"/>
                </a:lnTo>
                <a:lnTo>
                  <a:pt x="87223" y="11971"/>
                </a:lnTo>
                <a:lnTo>
                  <a:pt x="85420" y="7807"/>
                </a:lnTo>
                <a:lnTo>
                  <a:pt x="81813" y="4734"/>
                </a:lnTo>
                <a:lnTo>
                  <a:pt x="78206" y="1661"/>
                </a:lnTo>
                <a:lnTo>
                  <a:pt x="73225" y="125"/>
                </a:lnTo>
                <a:lnTo>
                  <a:pt x="63792" y="125"/>
                </a:lnTo>
                <a:lnTo>
                  <a:pt x="60608" y="528"/>
                </a:lnTo>
                <a:lnTo>
                  <a:pt x="57321" y="1334"/>
                </a:lnTo>
                <a:lnTo>
                  <a:pt x="54032" y="2141"/>
                </a:lnTo>
                <a:lnTo>
                  <a:pt x="51404" y="3031"/>
                </a:lnTo>
                <a:lnTo>
                  <a:pt x="49434" y="4004"/>
                </a:lnTo>
                <a:lnTo>
                  <a:pt x="49434" y="12763"/>
                </a:lnTo>
                <a:lnTo>
                  <a:pt x="49850" y="12763"/>
                </a:lnTo>
                <a:lnTo>
                  <a:pt x="52653" y="10928"/>
                </a:lnTo>
                <a:lnTo>
                  <a:pt x="55524" y="9565"/>
                </a:lnTo>
                <a:lnTo>
                  <a:pt x="58465" y="8676"/>
                </a:lnTo>
                <a:lnTo>
                  <a:pt x="61406" y="7786"/>
                </a:lnTo>
                <a:lnTo>
                  <a:pt x="64139" y="7341"/>
                </a:lnTo>
                <a:lnTo>
                  <a:pt x="70465" y="7341"/>
                </a:lnTo>
                <a:lnTo>
                  <a:pt x="73426" y="8251"/>
                </a:lnTo>
                <a:lnTo>
                  <a:pt x="75550" y="10073"/>
                </a:lnTo>
                <a:lnTo>
                  <a:pt x="77672" y="11894"/>
                </a:lnTo>
                <a:lnTo>
                  <a:pt x="78732" y="14418"/>
                </a:lnTo>
                <a:lnTo>
                  <a:pt x="78732" y="21175"/>
                </a:lnTo>
                <a:lnTo>
                  <a:pt x="77748" y="24463"/>
                </a:lnTo>
                <a:lnTo>
                  <a:pt x="75778" y="27508"/>
                </a:lnTo>
                <a:lnTo>
                  <a:pt x="73809" y="30553"/>
                </a:lnTo>
                <a:lnTo>
                  <a:pt x="70159" y="34662"/>
                </a:lnTo>
                <a:lnTo>
                  <a:pt x="64833" y="39834"/>
                </a:lnTo>
                <a:lnTo>
                  <a:pt x="62308" y="42309"/>
                </a:lnTo>
                <a:lnTo>
                  <a:pt x="59582" y="44798"/>
                </a:lnTo>
                <a:lnTo>
                  <a:pt x="56655" y="47301"/>
                </a:lnTo>
                <a:lnTo>
                  <a:pt x="53727" y="49803"/>
                </a:lnTo>
                <a:lnTo>
                  <a:pt x="50808" y="52306"/>
                </a:lnTo>
                <a:lnTo>
                  <a:pt x="47894" y="54809"/>
                </a:lnTo>
                <a:lnTo>
                  <a:pt x="47894" y="63526"/>
                </a:lnTo>
                <a:lnTo>
                  <a:pt x="89845" y="63526"/>
                </a:lnTo>
                <a:lnTo>
                  <a:pt x="89845" y="56394"/>
                </a:lnTo>
                <a:lnTo>
                  <a:pt x="56509" y="56394"/>
                </a:lnTo>
                <a:close/>
              </a:path>
              <a:path w="315452" h="64945">
                <a:moveTo>
                  <a:pt x="104487" y="51639"/>
                </a:moveTo>
                <a:lnTo>
                  <a:pt x="104487" y="63526"/>
                </a:lnTo>
                <a:lnTo>
                  <a:pt x="114434" y="63526"/>
                </a:lnTo>
                <a:lnTo>
                  <a:pt x="114434" y="51639"/>
                </a:lnTo>
                <a:lnTo>
                  <a:pt x="104487" y="51639"/>
                </a:lnTo>
                <a:close/>
              </a:path>
              <a:path w="315452" h="64945">
                <a:moveTo>
                  <a:pt x="144098" y="64819"/>
                </a:moveTo>
                <a:lnTo>
                  <a:pt x="144854" y="56227"/>
                </a:lnTo>
                <a:lnTo>
                  <a:pt x="143175" y="55087"/>
                </a:lnTo>
                <a:lnTo>
                  <a:pt x="141878" y="53432"/>
                </a:lnTo>
                <a:lnTo>
                  <a:pt x="140963" y="51263"/>
                </a:lnTo>
                <a:lnTo>
                  <a:pt x="139964" y="48955"/>
                </a:lnTo>
                <a:lnTo>
                  <a:pt x="138667" y="62178"/>
                </a:lnTo>
                <a:lnTo>
                  <a:pt x="144098" y="64819"/>
                </a:lnTo>
                <a:close/>
              </a:path>
              <a:path w="315452" h="64945">
                <a:moveTo>
                  <a:pt x="182240" y="46383"/>
                </a:moveTo>
                <a:lnTo>
                  <a:pt x="182240" y="51806"/>
                </a:lnTo>
                <a:lnTo>
                  <a:pt x="184231" y="56255"/>
                </a:lnTo>
                <a:lnTo>
                  <a:pt x="188212" y="59731"/>
                </a:lnTo>
                <a:lnTo>
                  <a:pt x="190647" y="49511"/>
                </a:lnTo>
                <a:lnTo>
                  <a:pt x="190647" y="42810"/>
                </a:lnTo>
                <a:lnTo>
                  <a:pt x="191402" y="40168"/>
                </a:lnTo>
                <a:lnTo>
                  <a:pt x="192915" y="37832"/>
                </a:lnTo>
                <a:lnTo>
                  <a:pt x="194427" y="35496"/>
                </a:lnTo>
                <a:lnTo>
                  <a:pt x="193685" y="30366"/>
                </a:lnTo>
                <a:lnTo>
                  <a:pt x="190050" y="32006"/>
                </a:lnTo>
                <a:lnTo>
                  <a:pt x="187234" y="34224"/>
                </a:lnTo>
                <a:lnTo>
                  <a:pt x="185236" y="37019"/>
                </a:lnTo>
                <a:lnTo>
                  <a:pt x="183238" y="39813"/>
                </a:lnTo>
                <a:lnTo>
                  <a:pt x="182240" y="42935"/>
                </a:lnTo>
                <a:lnTo>
                  <a:pt x="182240" y="46383"/>
                </a:lnTo>
                <a:close/>
              </a:path>
              <a:path w="315452" h="64945">
                <a:moveTo>
                  <a:pt x="215382" y="1487"/>
                </a:moveTo>
                <a:lnTo>
                  <a:pt x="210443" y="0"/>
                </a:lnTo>
                <a:lnTo>
                  <a:pt x="204256" y="0"/>
                </a:lnTo>
                <a:lnTo>
                  <a:pt x="200719" y="6131"/>
                </a:lnTo>
                <a:lnTo>
                  <a:pt x="207765" y="6131"/>
                </a:lnTo>
                <a:lnTo>
                  <a:pt x="210686" y="7014"/>
                </a:lnTo>
                <a:lnTo>
                  <a:pt x="212975" y="8780"/>
                </a:lnTo>
                <a:lnTo>
                  <a:pt x="215264" y="10546"/>
                </a:lnTo>
                <a:lnTo>
                  <a:pt x="216408" y="12916"/>
                </a:lnTo>
                <a:lnTo>
                  <a:pt x="217670" y="28920"/>
                </a:lnTo>
                <a:lnTo>
                  <a:pt x="220237" y="26799"/>
                </a:lnTo>
                <a:lnTo>
                  <a:pt x="221985" y="24088"/>
                </a:lnTo>
                <a:lnTo>
                  <a:pt x="223733" y="21377"/>
                </a:lnTo>
                <a:lnTo>
                  <a:pt x="224607" y="18617"/>
                </a:lnTo>
                <a:lnTo>
                  <a:pt x="224607" y="11220"/>
                </a:lnTo>
                <a:lnTo>
                  <a:pt x="222762" y="7438"/>
                </a:lnTo>
                <a:lnTo>
                  <a:pt x="219072" y="4463"/>
                </a:lnTo>
                <a:lnTo>
                  <a:pt x="215382" y="1487"/>
                </a:lnTo>
                <a:close/>
              </a:path>
              <a:path w="315452" h="64945">
                <a:moveTo>
                  <a:pt x="184702" y="22162"/>
                </a:moveTo>
                <a:lnTo>
                  <a:pt x="186298" y="24276"/>
                </a:lnTo>
                <a:lnTo>
                  <a:pt x="187893" y="26389"/>
                </a:lnTo>
                <a:lnTo>
                  <a:pt x="190355" y="28336"/>
                </a:lnTo>
                <a:lnTo>
                  <a:pt x="193685" y="30115"/>
                </a:lnTo>
                <a:lnTo>
                  <a:pt x="193685" y="30366"/>
                </a:lnTo>
                <a:lnTo>
                  <a:pt x="194427" y="35496"/>
                </a:lnTo>
                <a:lnTo>
                  <a:pt x="196432" y="33647"/>
                </a:lnTo>
                <a:lnTo>
                  <a:pt x="198929" y="32284"/>
                </a:lnTo>
                <a:lnTo>
                  <a:pt x="201509" y="33230"/>
                </a:lnTo>
                <a:lnTo>
                  <a:pt x="203576" y="33967"/>
                </a:lnTo>
                <a:lnTo>
                  <a:pt x="206684" y="35023"/>
                </a:lnTo>
                <a:lnTo>
                  <a:pt x="209416" y="36205"/>
                </a:lnTo>
                <a:lnTo>
                  <a:pt x="212690" y="37763"/>
                </a:lnTo>
                <a:lnTo>
                  <a:pt x="214889" y="39313"/>
                </a:lnTo>
                <a:lnTo>
                  <a:pt x="217137" y="42400"/>
                </a:lnTo>
                <a:lnTo>
                  <a:pt x="217698" y="44450"/>
                </a:lnTo>
                <a:lnTo>
                  <a:pt x="217698" y="50651"/>
                </a:lnTo>
                <a:lnTo>
                  <a:pt x="216485" y="53516"/>
                </a:lnTo>
                <a:lnTo>
                  <a:pt x="214057" y="55601"/>
                </a:lnTo>
                <a:lnTo>
                  <a:pt x="211629" y="57687"/>
                </a:lnTo>
                <a:lnTo>
                  <a:pt x="208389" y="58730"/>
                </a:lnTo>
                <a:lnTo>
                  <a:pt x="200371" y="58730"/>
                </a:lnTo>
                <a:lnTo>
                  <a:pt x="197097" y="57506"/>
                </a:lnTo>
                <a:lnTo>
                  <a:pt x="194517" y="55059"/>
                </a:lnTo>
                <a:lnTo>
                  <a:pt x="191937" y="52612"/>
                </a:lnTo>
                <a:lnTo>
                  <a:pt x="190647" y="49511"/>
                </a:lnTo>
                <a:lnTo>
                  <a:pt x="188212" y="59731"/>
                </a:lnTo>
                <a:lnTo>
                  <a:pt x="192193" y="63207"/>
                </a:lnTo>
                <a:lnTo>
                  <a:pt x="197541" y="64945"/>
                </a:lnTo>
                <a:lnTo>
                  <a:pt x="210582" y="64945"/>
                </a:lnTo>
                <a:lnTo>
                  <a:pt x="215832" y="63165"/>
                </a:lnTo>
                <a:lnTo>
                  <a:pt x="220009" y="59606"/>
                </a:lnTo>
                <a:lnTo>
                  <a:pt x="224184" y="56046"/>
                </a:lnTo>
                <a:lnTo>
                  <a:pt x="226272" y="51583"/>
                </a:lnTo>
                <a:lnTo>
                  <a:pt x="226272" y="42434"/>
                </a:lnTo>
                <a:lnTo>
                  <a:pt x="225246" y="39320"/>
                </a:lnTo>
                <a:lnTo>
                  <a:pt x="223192" y="36873"/>
                </a:lnTo>
                <a:lnTo>
                  <a:pt x="221139" y="34426"/>
                </a:lnTo>
                <a:lnTo>
                  <a:pt x="218170" y="32368"/>
                </a:lnTo>
                <a:lnTo>
                  <a:pt x="214286" y="30699"/>
                </a:lnTo>
                <a:lnTo>
                  <a:pt x="214286" y="30449"/>
                </a:lnTo>
                <a:lnTo>
                  <a:pt x="217670" y="28920"/>
                </a:lnTo>
                <a:lnTo>
                  <a:pt x="216408" y="12916"/>
                </a:lnTo>
                <a:lnTo>
                  <a:pt x="216408" y="18478"/>
                </a:lnTo>
                <a:lnTo>
                  <a:pt x="215881" y="20758"/>
                </a:lnTo>
                <a:lnTo>
                  <a:pt x="214826" y="22732"/>
                </a:lnTo>
                <a:lnTo>
                  <a:pt x="213773" y="24707"/>
                </a:lnTo>
                <a:lnTo>
                  <a:pt x="211872" y="26612"/>
                </a:lnTo>
                <a:lnTo>
                  <a:pt x="209125" y="28447"/>
                </a:lnTo>
                <a:lnTo>
                  <a:pt x="207294" y="27919"/>
                </a:lnTo>
                <a:lnTo>
                  <a:pt x="205414" y="27251"/>
                </a:lnTo>
                <a:lnTo>
                  <a:pt x="203486" y="26445"/>
                </a:lnTo>
                <a:lnTo>
                  <a:pt x="201557" y="25638"/>
                </a:lnTo>
                <a:lnTo>
                  <a:pt x="199054" y="24484"/>
                </a:lnTo>
                <a:lnTo>
                  <a:pt x="196778" y="23344"/>
                </a:lnTo>
                <a:lnTo>
                  <a:pt x="195079" y="22044"/>
                </a:lnTo>
                <a:lnTo>
                  <a:pt x="192831" y="19124"/>
                </a:lnTo>
                <a:lnTo>
                  <a:pt x="192270" y="17393"/>
                </a:lnTo>
                <a:lnTo>
                  <a:pt x="192270" y="12555"/>
                </a:lnTo>
                <a:lnTo>
                  <a:pt x="193387" y="10302"/>
                </a:lnTo>
                <a:lnTo>
                  <a:pt x="195620" y="8634"/>
                </a:lnTo>
                <a:lnTo>
                  <a:pt x="197854" y="6965"/>
                </a:lnTo>
                <a:lnTo>
                  <a:pt x="200719" y="6131"/>
                </a:lnTo>
                <a:lnTo>
                  <a:pt x="204256" y="0"/>
                </a:lnTo>
                <a:lnTo>
                  <a:pt x="198346" y="0"/>
                </a:lnTo>
                <a:lnTo>
                  <a:pt x="193476" y="1557"/>
                </a:lnTo>
                <a:lnTo>
                  <a:pt x="189648" y="4671"/>
                </a:lnTo>
                <a:lnTo>
                  <a:pt x="185819" y="7786"/>
                </a:lnTo>
                <a:lnTo>
                  <a:pt x="183905" y="11679"/>
                </a:lnTo>
                <a:lnTo>
                  <a:pt x="183905" y="19521"/>
                </a:lnTo>
                <a:lnTo>
                  <a:pt x="184702" y="22162"/>
                </a:lnTo>
                <a:close/>
              </a:path>
              <a:path w="315452" h="64945">
                <a:moveTo>
                  <a:pt x="288608" y="1418"/>
                </a:moveTo>
                <a:lnTo>
                  <a:pt x="256146" y="63527"/>
                </a:lnTo>
                <a:lnTo>
                  <a:pt x="263012" y="63527"/>
                </a:lnTo>
                <a:lnTo>
                  <a:pt x="295475" y="1418"/>
                </a:lnTo>
                <a:lnTo>
                  <a:pt x="288608" y="1418"/>
                </a:lnTo>
                <a:close/>
              </a:path>
              <a:path w="315452" h="64945">
                <a:moveTo>
                  <a:pt x="236128" y="18686"/>
                </a:moveTo>
                <a:lnTo>
                  <a:pt x="236128" y="24888"/>
                </a:lnTo>
                <a:lnTo>
                  <a:pt x="237417" y="29504"/>
                </a:lnTo>
                <a:lnTo>
                  <a:pt x="239998" y="32535"/>
                </a:lnTo>
                <a:lnTo>
                  <a:pt x="242578" y="35566"/>
                </a:lnTo>
                <a:lnTo>
                  <a:pt x="246394" y="37081"/>
                </a:lnTo>
                <a:lnTo>
                  <a:pt x="244146" y="26841"/>
                </a:lnTo>
                <a:lnTo>
                  <a:pt x="243535" y="23497"/>
                </a:lnTo>
                <a:lnTo>
                  <a:pt x="242718" y="1765"/>
                </a:lnTo>
                <a:lnTo>
                  <a:pt x="240082" y="4796"/>
                </a:lnTo>
                <a:lnTo>
                  <a:pt x="237445" y="7827"/>
                </a:lnTo>
                <a:lnTo>
                  <a:pt x="236128" y="12457"/>
                </a:lnTo>
                <a:lnTo>
                  <a:pt x="236128" y="18686"/>
                </a:lnTo>
                <a:close/>
              </a:path>
              <a:path w="315452" h="64945">
                <a:moveTo>
                  <a:pt x="292271" y="46341"/>
                </a:moveTo>
                <a:lnTo>
                  <a:pt x="292271" y="41530"/>
                </a:lnTo>
                <a:lnTo>
                  <a:pt x="292881" y="38180"/>
                </a:lnTo>
                <a:lnTo>
                  <a:pt x="291417" y="29420"/>
                </a:lnTo>
                <a:lnTo>
                  <a:pt x="288795" y="32451"/>
                </a:lnTo>
                <a:lnTo>
                  <a:pt x="286173" y="35482"/>
                </a:lnTo>
                <a:lnTo>
                  <a:pt x="284863" y="40112"/>
                </a:lnTo>
                <a:lnTo>
                  <a:pt x="284863" y="52487"/>
                </a:lnTo>
                <a:lnTo>
                  <a:pt x="286153" y="57089"/>
                </a:lnTo>
                <a:lnTo>
                  <a:pt x="288734" y="60148"/>
                </a:lnTo>
                <a:lnTo>
                  <a:pt x="291314" y="63207"/>
                </a:lnTo>
                <a:lnTo>
                  <a:pt x="295115" y="64736"/>
                </a:lnTo>
                <a:lnTo>
                  <a:pt x="292881" y="54496"/>
                </a:lnTo>
                <a:lnTo>
                  <a:pt x="292271" y="51152"/>
                </a:lnTo>
                <a:lnTo>
                  <a:pt x="292271" y="46341"/>
                </a:lnTo>
                <a:close/>
              </a:path>
              <a:path w="315452" h="64945">
                <a:moveTo>
                  <a:pt x="305075" y="64736"/>
                </a:moveTo>
                <a:lnTo>
                  <a:pt x="308862" y="63221"/>
                </a:lnTo>
                <a:lnTo>
                  <a:pt x="311498" y="60190"/>
                </a:lnTo>
                <a:lnTo>
                  <a:pt x="314133" y="57159"/>
                </a:lnTo>
                <a:lnTo>
                  <a:pt x="315452" y="52529"/>
                </a:lnTo>
                <a:lnTo>
                  <a:pt x="315452" y="40098"/>
                </a:lnTo>
                <a:lnTo>
                  <a:pt x="314162" y="35482"/>
                </a:lnTo>
                <a:lnTo>
                  <a:pt x="311582" y="32451"/>
                </a:lnTo>
                <a:lnTo>
                  <a:pt x="309001" y="29420"/>
                </a:lnTo>
                <a:lnTo>
                  <a:pt x="305186" y="27905"/>
                </a:lnTo>
                <a:lnTo>
                  <a:pt x="295198" y="27905"/>
                </a:lnTo>
                <a:lnTo>
                  <a:pt x="291417" y="29420"/>
                </a:lnTo>
                <a:lnTo>
                  <a:pt x="292881" y="38180"/>
                </a:lnTo>
                <a:lnTo>
                  <a:pt x="294102" y="36289"/>
                </a:lnTo>
                <a:lnTo>
                  <a:pt x="295323" y="34398"/>
                </a:lnTo>
                <a:lnTo>
                  <a:pt x="297348" y="33452"/>
                </a:lnTo>
                <a:lnTo>
                  <a:pt x="302952" y="33452"/>
                </a:lnTo>
                <a:lnTo>
                  <a:pt x="304957" y="34398"/>
                </a:lnTo>
                <a:lnTo>
                  <a:pt x="306192" y="36289"/>
                </a:lnTo>
                <a:lnTo>
                  <a:pt x="307426" y="38180"/>
                </a:lnTo>
                <a:lnTo>
                  <a:pt x="308044" y="41517"/>
                </a:lnTo>
                <a:lnTo>
                  <a:pt x="308044" y="51138"/>
                </a:lnTo>
                <a:lnTo>
                  <a:pt x="307426" y="54496"/>
                </a:lnTo>
                <a:lnTo>
                  <a:pt x="306192" y="56373"/>
                </a:lnTo>
                <a:lnTo>
                  <a:pt x="304957" y="58250"/>
                </a:lnTo>
                <a:lnTo>
                  <a:pt x="302952" y="59188"/>
                </a:lnTo>
                <a:lnTo>
                  <a:pt x="297348" y="59188"/>
                </a:lnTo>
                <a:lnTo>
                  <a:pt x="295323" y="58250"/>
                </a:lnTo>
                <a:lnTo>
                  <a:pt x="294102" y="56373"/>
                </a:lnTo>
                <a:lnTo>
                  <a:pt x="292881" y="54496"/>
                </a:lnTo>
                <a:lnTo>
                  <a:pt x="295115" y="64736"/>
                </a:lnTo>
                <a:lnTo>
                  <a:pt x="305075" y="64736"/>
                </a:lnTo>
                <a:close/>
              </a:path>
              <a:path w="315452" h="64945">
                <a:moveTo>
                  <a:pt x="243535" y="13876"/>
                </a:moveTo>
                <a:lnTo>
                  <a:pt x="244146" y="10525"/>
                </a:lnTo>
                <a:lnTo>
                  <a:pt x="245367" y="8634"/>
                </a:lnTo>
                <a:lnTo>
                  <a:pt x="246588" y="6743"/>
                </a:lnTo>
                <a:lnTo>
                  <a:pt x="248613" y="5797"/>
                </a:lnTo>
                <a:lnTo>
                  <a:pt x="254218" y="5797"/>
                </a:lnTo>
                <a:lnTo>
                  <a:pt x="256222" y="6743"/>
                </a:lnTo>
                <a:lnTo>
                  <a:pt x="257456" y="8634"/>
                </a:lnTo>
                <a:lnTo>
                  <a:pt x="258692" y="10525"/>
                </a:lnTo>
                <a:lnTo>
                  <a:pt x="259309" y="13862"/>
                </a:lnTo>
                <a:lnTo>
                  <a:pt x="259309" y="23483"/>
                </a:lnTo>
                <a:lnTo>
                  <a:pt x="258692" y="26841"/>
                </a:lnTo>
                <a:lnTo>
                  <a:pt x="257456" y="28718"/>
                </a:lnTo>
                <a:lnTo>
                  <a:pt x="256222" y="30595"/>
                </a:lnTo>
                <a:lnTo>
                  <a:pt x="254218" y="31534"/>
                </a:lnTo>
                <a:lnTo>
                  <a:pt x="248613" y="31534"/>
                </a:lnTo>
                <a:lnTo>
                  <a:pt x="246588" y="30595"/>
                </a:lnTo>
                <a:lnTo>
                  <a:pt x="245367" y="28718"/>
                </a:lnTo>
                <a:lnTo>
                  <a:pt x="244146" y="26841"/>
                </a:lnTo>
                <a:lnTo>
                  <a:pt x="246394" y="37081"/>
                </a:lnTo>
                <a:lnTo>
                  <a:pt x="256381" y="37081"/>
                </a:lnTo>
                <a:lnTo>
                  <a:pt x="260162" y="35566"/>
                </a:lnTo>
                <a:lnTo>
                  <a:pt x="262784" y="32535"/>
                </a:lnTo>
                <a:lnTo>
                  <a:pt x="265406" y="29504"/>
                </a:lnTo>
                <a:lnTo>
                  <a:pt x="266717" y="24874"/>
                </a:lnTo>
                <a:lnTo>
                  <a:pt x="266717" y="12499"/>
                </a:lnTo>
                <a:lnTo>
                  <a:pt x="265427" y="7897"/>
                </a:lnTo>
                <a:lnTo>
                  <a:pt x="262846" y="4838"/>
                </a:lnTo>
                <a:lnTo>
                  <a:pt x="260266" y="1779"/>
                </a:lnTo>
                <a:lnTo>
                  <a:pt x="256465" y="250"/>
                </a:lnTo>
                <a:lnTo>
                  <a:pt x="246504" y="250"/>
                </a:lnTo>
                <a:lnTo>
                  <a:pt x="242718" y="1765"/>
                </a:lnTo>
                <a:lnTo>
                  <a:pt x="243535" y="23497"/>
                </a:lnTo>
                <a:lnTo>
                  <a:pt x="243535" y="13876"/>
                </a:lnTo>
                <a:close/>
              </a:path>
              <a:path w="315452" h="64945">
                <a:moveTo>
                  <a:pt x="131813" y="51611"/>
                </a:moveTo>
                <a:lnTo>
                  <a:pt x="135240" y="56894"/>
                </a:lnTo>
                <a:lnTo>
                  <a:pt x="138667" y="62178"/>
                </a:lnTo>
                <a:lnTo>
                  <a:pt x="139964" y="48955"/>
                </a:lnTo>
                <a:lnTo>
                  <a:pt x="139312" y="46341"/>
                </a:lnTo>
                <a:lnTo>
                  <a:pt x="139006" y="43421"/>
                </a:lnTo>
                <a:lnTo>
                  <a:pt x="138701" y="40502"/>
                </a:lnTo>
                <a:lnTo>
                  <a:pt x="138548" y="36873"/>
                </a:lnTo>
                <a:lnTo>
                  <a:pt x="138548" y="28586"/>
                </a:lnTo>
                <a:lnTo>
                  <a:pt x="138722" y="24957"/>
                </a:lnTo>
                <a:lnTo>
                  <a:pt x="139069" y="21648"/>
                </a:lnTo>
                <a:lnTo>
                  <a:pt x="139416" y="18339"/>
                </a:lnTo>
                <a:lnTo>
                  <a:pt x="140061" y="15655"/>
                </a:lnTo>
                <a:lnTo>
                  <a:pt x="141004" y="13598"/>
                </a:lnTo>
                <a:lnTo>
                  <a:pt x="142003" y="11401"/>
                </a:lnTo>
                <a:lnTo>
                  <a:pt x="143355" y="9760"/>
                </a:lnTo>
                <a:lnTo>
                  <a:pt x="145062" y="8676"/>
                </a:lnTo>
                <a:lnTo>
                  <a:pt x="146768" y="7591"/>
                </a:lnTo>
                <a:lnTo>
                  <a:pt x="148925" y="7049"/>
                </a:lnTo>
                <a:lnTo>
                  <a:pt x="154169" y="7049"/>
                </a:lnTo>
                <a:lnTo>
                  <a:pt x="156327" y="7591"/>
                </a:lnTo>
                <a:lnTo>
                  <a:pt x="158005" y="8676"/>
                </a:lnTo>
                <a:lnTo>
                  <a:pt x="159683" y="9760"/>
                </a:lnTo>
                <a:lnTo>
                  <a:pt x="161008" y="11373"/>
                </a:lnTo>
                <a:lnTo>
                  <a:pt x="161979" y="13514"/>
                </a:lnTo>
                <a:lnTo>
                  <a:pt x="162978" y="15683"/>
                </a:lnTo>
                <a:lnTo>
                  <a:pt x="163652" y="18325"/>
                </a:lnTo>
                <a:lnTo>
                  <a:pt x="163998" y="21439"/>
                </a:lnTo>
                <a:lnTo>
                  <a:pt x="164345" y="24554"/>
                </a:lnTo>
                <a:lnTo>
                  <a:pt x="164518" y="28224"/>
                </a:lnTo>
                <a:lnTo>
                  <a:pt x="164518" y="36734"/>
                </a:lnTo>
                <a:lnTo>
                  <a:pt x="164345" y="40397"/>
                </a:lnTo>
                <a:lnTo>
                  <a:pt x="163998" y="43442"/>
                </a:lnTo>
                <a:lnTo>
                  <a:pt x="163652" y="46487"/>
                </a:lnTo>
                <a:lnTo>
                  <a:pt x="162992" y="49136"/>
                </a:lnTo>
                <a:lnTo>
                  <a:pt x="162021" y="51388"/>
                </a:lnTo>
                <a:lnTo>
                  <a:pt x="161078" y="53585"/>
                </a:lnTo>
                <a:lnTo>
                  <a:pt x="159746" y="55226"/>
                </a:lnTo>
                <a:lnTo>
                  <a:pt x="158026" y="56310"/>
                </a:lnTo>
                <a:lnTo>
                  <a:pt x="156306" y="57395"/>
                </a:lnTo>
                <a:lnTo>
                  <a:pt x="154141" y="57937"/>
                </a:lnTo>
                <a:lnTo>
                  <a:pt x="148758" y="57937"/>
                </a:lnTo>
                <a:lnTo>
                  <a:pt x="146532" y="57367"/>
                </a:lnTo>
                <a:lnTo>
                  <a:pt x="144854" y="56227"/>
                </a:lnTo>
                <a:lnTo>
                  <a:pt x="144098" y="64819"/>
                </a:lnTo>
                <a:lnTo>
                  <a:pt x="158858" y="64819"/>
                </a:lnTo>
                <a:lnTo>
                  <a:pt x="164262" y="62213"/>
                </a:lnTo>
                <a:lnTo>
                  <a:pt x="167743" y="56999"/>
                </a:lnTo>
                <a:lnTo>
                  <a:pt x="171226" y="51785"/>
                </a:lnTo>
                <a:lnTo>
                  <a:pt x="172967" y="43602"/>
                </a:lnTo>
                <a:lnTo>
                  <a:pt x="172967" y="21634"/>
                </a:lnTo>
                <a:lnTo>
                  <a:pt x="171254" y="13549"/>
                </a:lnTo>
                <a:lnTo>
                  <a:pt x="167827" y="8196"/>
                </a:lnTo>
                <a:lnTo>
                  <a:pt x="164400" y="2843"/>
                </a:lnTo>
                <a:lnTo>
                  <a:pt x="158970" y="166"/>
                </a:lnTo>
                <a:lnTo>
                  <a:pt x="144181" y="166"/>
                </a:lnTo>
                <a:lnTo>
                  <a:pt x="138770" y="2801"/>
                </a:lnTo>
                <a:lnTo>
                  <a:pt x="135302" y="8071"/>
                </a:lnTo>
                <a:lnTo>
                  <a:pt x="131834" y="13340"/>
                </a:lnTo>
                <a:lnTo>
                  <a:pt x="130100" y="21495"/>
                </a:lnTo>
                <a:lnTo>
                  <a:pt x="130100" y="43491"/>
                </a:lnTo>
                <a:lnTo>
                  <a:pt x="131813" y="51611"/>
                </a:lnTo>
                <a:close/>
              </a:path>
              <a:path w="315452" h="64945">
                <a:moveTo>
                  <a:pt x="12901" y="15558"/>
                </a:moveTo>
                <a:lnTo>
                  <a:pt x="12901" y="57186"/>
                </a:lnTo>
                <a:lnTo>
                  <a:pt x="0" y="57186"/>
                </a:lnTo>
                <a:lnTo>
                  <a:pt x="0" y="63526"/>
                </a:lnTo>
                <a:lnTo>
                  <a:pt x="33543" y="63526"/>
                </a:lnTo>
                <a:lnTo>
                  <a:pt x="33543" y="57186"/>
                </a:lnTo>
                <a:lnTo>
                  <a:pt x="20892" y="57186"/>
                </a:lnTo>
                <a:lnTo>
                  <a:pt x="20892" y="1209"/>
                </a:lnTo>
                <a:lnTo>
                  <a:pt x="14441" y="1209"/>
                </a:lnTo>
                <a:lnTo>
                  <a:pt x="14330" y="3017"/>
                </a:lnTo>
                <a:lnTo>
                  <a:pt x="13906" y="4456"/>
                </a:lnTo>
                <a:lnTo>
                  <a:pt x="12436" y="6597"/>
                </a:lnTo>
                <a:lnTo>
                  <a:pt x="10154" y="8175"/>
                </a:lnTo>
                <a:lnTo>
                  <a:pt x="7616" y="9155"/>
                </a:lnTo>
                <a:lnTo>
                  <a:pt x="5618" y="9447"/>
                </a:lnTo>
                <a:lnTo>
                  <a:pt x="3620" y="9739"/>
                </a:lnTo>
                <a:lnTo>
                  <a:pt x="1747" y="9885"/>
                </a:lnTo>
                <a:lnTo>
                  <a:pt x="0" y="9885"/>
                </a:lnTo>
                <a:lnTo>
                  <a:pt x="0" y="15558"/>
                </a:lnTo>
                <a:lnTo>
                  <a:pt x="12901" y="15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8365356" y="2652521"/>
            <a:ext cx="21717" cy="25518"/>
          </a:xfrm>
          <a:custGeom>
            <a:avLst/>
            <a:gdLst/>
            <a:ahLst/>
            <a:cxnLst/>
            <a:rect l="l" t="t" r="r" b="b"/>
            <a:pathLst>
              <a:path w="23889" h="28920">
                <a:moveTo>
                  <a:pt x="14663" y="1487"/>
                </a:moveTo>
                <a:lnTo>
                  <a:pt x="9725" y="0"/>
                </a:lnTo>
                <a:lnTo>
                  <a:pt x="3537" y="0"/>
                </a:lnTo>
                <a:lnTo>
                  <a:pt x="0" y="6131"/>
                </a:lnTo>
                <a:lnTo>
                  <a:pt x="7047" y="6131"/>
                </a:lnTo>
                <a:lnTo>
                  <a:pt x="9967" y="7014"/>
                </a:lnTo>
                <a:lnTo>
                  <a:pt x="12256" y="8780"/>
                </a:lnTo>
                <a:lnTo>
                  <a:pt x="14545" y="10546"/>
                </a:lnTo>
                <a:lnTo>
                  <a:pt x="15689" y="12916"/>
                </a:lnTo>
                <a:lnTo>
                  <a:pt x="16952" y="28920"/>
                </a:lnTo>
                <a:lnTo>
                  <a:pt x="19518" y="26799"/>
                </a:lnTo>
                <a:lnTo>
                  <a:pt x="21266" y="24088"/>
                </a:lnTo>
                <a:lnTo>
                  <a:pt x="23014" y="21377"/>
                </a:lnTo>
                <a:lnTo>
                  <a:pt x="23889" y="18617"/>
                </a:lnTo>
                <a:lnTo>
                  <a:pt x="23889" y="11220"/>
                </a:lnTo>
                <a:lnTo>
                  <a:pt x="22043" y="7438"/>
                </a:lnTo>
                <a:lnTo>
                  <a:pt x="18353" y="4463"/>
                </a:lnTo>
                <a:lnTo>
                  <a:pt x="14663" y="1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8350071" y="2652522"/>
            <a:ext cx="38515" cy="57304"/>
          </a:xfrm>
          <a:custGeom>
            <a:avLst/>
            <a:gdLst/>
            <a:ahLst/>
            <a:cxnLst/>
            <a:rect l="l" t="t" r="r" b="b"/>
            <a:pathLst>
              <a:path w="42366" h="64945">
                <a:moveTo>
                  <a:pt x="797" y="22162"/>
                </a:moveTo>
                <a:lnTo>
                  <a:pt x="2393" y="24276"/>
                </a:lnTo>
                <a:lnTo>
                  <a:pt x="3987" y="26389"/>
                </a:lnTo>
                <a:lnTo>
                  <a:pt x="6450" y="28336"/>
                </a:lnTo>
                <a:lnTo>
                  <a:pt x="9780" y="30115"/>
                </a:lnTo>
                <a:lnTo>
                  <a:pt x="9780" y="30366"/>
                </a:lnTo>
                <a:lnTo>
                  <a:pt x="10522" y="35496"/>
                </a:lnTo>
                <a:lnTo>
                  <a:pt x="12526" y="33647"/>
                </a:lnTo>
                <a:lnTo>
                  <a:pt x="15023" y="32284"/>
                </a:lnTo>
                <a:lnTo>
                  <a:pt x="17604" y="33230"/>
                </a:lnTo>
                <a:lnTo>
                  <a:pt x="19670" y="33967"/>
                </a:lnTo>
                <a:lnTo>
                  <a:pt x="22778" y="35023"/>
                </a:lnTo>
                <a:lnTo>
                  <a:pt x="25511" y="36205"/>
                </a:lnTo>
                <a:lnTo>
                  <a:pt x="28785" y="37763"/>
                </a:lnTo>
                <a:lnTo>
                  <a:pt x="30984" y="39313"/>
                </a:lnTo>
                <a:lnTo>
                  <a:pt x="33231" y="42400"/>
                </a:lnTo>
                <a:lnTo>
                  <a:pt x="33793" y="44450"/>
                </a:lnTo>
                <a:lnTo>
                  <a:pt x="33793" y="50651"/>
                </a:lnTo>
                <a:lnTo>
                  <a:pt x="32580" y="53516"/>
                </a:lnTo>
                <a:lnTo>
                  <a:pt x="30152" y="55601"/>
                </a:lnTo>
                <a:lnTo>
                  <a:pt x="27724" y="57687"/>
                </a:lnTo>
                <a:lnTo>
                  <a:pt x="24484" y="58730"/>
                </a:lnTo>
                <a:lnTo>
                  <a:pt x="16466" y="58730"/>
                </a:lnTo>
                <a:lnTo>
                  <a:pt x="13192" y="57506"/>
                </a:lnTo>
                <a:lnTo>
                  <a:pt x="10612" y="55059"/>
                </a:lnTo>
                <a:lnTo>
                  <a:pt x="8031" y="52612"/>
                </a:lnTo>
                <a:lnTo>
                  <a:pt x="6741" y="49511"/>
                </a:lnTo>
                <a:lnTo>
                  <a:pt x="4307" y="59731"/>
                </a:lnTo>
                <a:lnTo>
                  <a:pt x="8288" y="63207"/>
                </a:lnTo>
                <a:lnTo>
                  <a:pt x="13637" y="64945"/>
                </a:lnTo>
                <a:lnTo>
                  <a:pt x="26676" y="64945"/>
                </a:lnTo>
                <a:lnTo>
                  <a:pt x="31927" y="63165"/>
                </a:lnTo>
                <a:lnTo>
                  <a:pt x="36103" y="59606"/>
                </a:lnTo>
                <a:lnTo>
                  <a:pt x="40279" y="56046"/>
                </a:lnTo>
                <a:lnTo>
                  <a:pt x="42366" y="51583"/>
                </a:lnTo>
                <a:lnTo>
                  <a:pt x="42366" y="42434"/>
                </a:lnTo>
                <a:lnTo>
                  <a:pt x="41339" y="39320"/>
                </a:lnTo>
                <a:lnTo>
                  <a:pt x="39287" y="36873"/>
                </a:lnTo>
                <a:lnTo>
                  <a:pt x="37234" y="34426"/>
                </a:lnTo>
                <a:lnTo>
                  <a:pt x="34265" y="32368"/>
                </a:lnTo>
                <a:lnTo>
                  <a:pt x="30380" y="30699"/>
                </a:lnTo>
                <a:lnTo>
                  <a:pt x="30380" y="30449"/>
                </a:lnTo>
                <a:lnTo>
                  <a:pt x="33766" y="28920"/>
                </a:lnTo>
                <a:lnTo>
                  <a:pt x="32502" y="12916"/>
                </a:lnTo>
                <a:lnTo>
                  <a:pt x="32502" y="18478"/>
                </a:lnTo>
                <a:lnTo>
                  <a:pt x="31977" y="20758"/>
                </a:lnTo>
                <a:lnTo>
                  <a:pt x="30922" y="22732"/>
                </a:lnTo>
                <a:lnTo>
                  <a:pt x="29868" y="24707"/>
                </a:lnTo>
                <a:lnTo>
                  <a:pt x="27966" y="26612"/>
                </a:lnTo>
                <a:lnTo>
                  <a:pt x="25220" y="28447"/>
                </a:lnTo>
                <a:lnTo>
                  <a:pt x="23389" y="27919"/>
                </a:lnTo>
                <a:lnTo>
                  <a:pt x="21508" y="27251"/>
                </a:lnTo>
                <a:lnTo>
                  <a:pt x="19580" y="26445"/>
                </a:lnTo>
                <a:lnTo>
                  <a:pt x="17652" y="25638"/>
                </a:lnTo>
                <a:lnTo>
                  <a:pt x="15148" y="24484"/>
                </a:lnTo>
                <a:lnTo>
                  <a:pt x="12873" y="23344"/>
                </a:lnTo>
                <a:lnTo>
                  <a:pt x="11174" y="22044"/>
                </a:lnTo>
                <a:lnTo>
                  <a:pt x="8927" y="19124"/>
                </a:lnTo>
                <a:lnTo>
                  <a:pt x="8364" y="17393"/>
                </a:lnTo>
                <a:lnTo>
                  <a:pt x="8364" y="12555"/>
                </a:lnTo>
                <a:lnTo>
                  <a:pt x="9482" y="10302"/>
                </a:lnTo>
                <a:lnTo>
                  <a:pt x="11714" y="8634"/>
                </a:lnTo>
                <a:lnTo>
                  <a:pt x="13948" y="6965"/>
                </a:lnTo>
                <a:lnTo>
                  <a:pt x="16813" y="6131"/>
                </a:lnTo>
                <a:lnTo>
                  <a:pt x="20350" y="0"/>
                </a:lnTo>
                <a:lnTo>
                  <a:pt x="14441" y="0"/>
                </a:lnTo>
                <a:lnTo>
                  <a:pt x="9572" y="1557"/>
                </a:lnTo>
                <a:lnTo>
                  <a:pt x="5742" y="4671"/>
                </a:lnTo>
                <a:lnTo>
                  <a:pt x="1914" y="7786"/>
                </a:lnTo>
                <a:lnTo>
                  <a:pt x="0" y="11679"/>
                </a:lnTo>
                <a:lnTo>
                  <a:pt x="0" y="19521"/>
                </a:lnTo>
                <a:lnTo>
                  <a:pt x="797" y="22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8397092" y="2652742"/>
            <a:ext cx="34392" cy="53648"/>
          </a:xfrm>
          <a:custGeom>
            <a:avLst/>
            <a:gdLst/>
            <a:ahLst/>
            <a:cxnLst/>
            <a:rect l="l" t="t" r="r" b="b"/>
            <a:pathLst>
              <a:path w="37831" h="60801">
                <a:moveTo>
                  <a:pt x="8616" y="27946"/>
                </a:moveTo>
                <a:lnTo>
                  <a:pt x="9198" y="21578"/>
                </a:lnTo>
                <a:lnTo>
                  <a:pt x="11265" y="16524"/>
                </a:lnTo>
                <a:lnTo>
                  <a:pt x="14815" y="12784"/>
                </a:lnTo>
                <a:lnTo>
                  <a:pt x="18367" y="9044"/>
                </a:lnTo>
                <a:lnTo>
                  <a:pt x="23126" y="7174"/>
                </a:lnTo>
                <a:lnTo>
                  <a:pt x="29091" y="7174"/>
                </a:lnTo>
                <a:lnTo>
                  <a:pt x="32330" y="7362"/>
                </a:lnTo>
                <a:lnTo>
                  <a:pt x="35465" y="8112"/>
                </a:lnTo>
                <a:lnTo>
                  <a:pt x="37831" y="8926"/>
                </a:lnTo>
                <a:lnTo>
                  <a:pt x="37831" y="959"/>
                </a:lnTo>
                <a:lnTo>
                  <a:pt x="35570" y="347"/>
                </a:lnTo>
                <a:lnTo>
                  <a:pt x="33350" y="69"/>
                </a:lnTo>
                <a:lnTo>
                  <a:pt x="25207" y="0"/>
                </a:lnTo>
                <a:lnTo>
                  <a:pt x="20712" y="882"/>
                </a:lnTo>
                <a:lnTo>
                  <a:pt x="16855" y="2648"/>
                </a:lnTo>
                <a:lnTo>
                  <a:pt x="12999" y="4414"/>
                </a:lnTo>
                <a:lnTo>
                  <a:pt x="9850" y="6868"/>
                </a:lnTo>
                <a:lnTo>
                  <a:pt x="7408" y="10010"/>
                </a:lnTo>
                <a:lnTo>
                  <a:pt x="4828" y="13319"/>
                </a:lnTo>
                <a:lnTo>
                  <a:pt x="2948" y="17101"/>
                </a:lnTo>
                <a:lnTo>
                  <a:pt x="1768" y="21356"/>
                </a:lnTo>
                <a:lnTo>
                  <a:pt x="590" y="25610"/>
                </a:lnTo>
                <a:lnTo>
                  <a:pt x="0" y="30491"/>
                </a:lnTo>
                <a:lnTo>
                  <a:pt x="0" y="41364"/>
                </a:lnTo>
                <a:lnTo>
                  <a:pt x="645" y="45952"/>
                </a:lnTo>
                <a:lnTo>
                  <a:pt x="1935" y="49762"/>
                </a:lnTo>
                <a:lnTo>
                  <a:pt x="3225" y="53571"/>
                </a:lnTo>
                <a:lnTo>
                  <a:pt x="5064" y="56630"/>
                </a:lnTo>
                <a:lnTo>
                  <a:pt x="7449" y="58938"/>
                </a:lnTo>
                <a:lnTo>
                  <a:pt x="9364" y="60801"/>
                </a:lnTo>
                <a:lnTo>
                  <a:pt x="8407" y="42184"/>
                </a:lnTo>
                <a:lnTo>
                  <a:pt x="8448" y="35642"/>
                </a:lnTo>
                <a:lnTo>
                  <a:pt x="8573" y="33869"/>
                </a:lnTo>
                <a:lnTo>
                  <a:pt x="10710" y="32701"/>
                </a:lnTo>
                <a:lnTo>
                  <a:pt x="12790" y="31839"/>
                </a:lnTo>
                <a:lnTo>
                  <a:pt x="14815" y="31283"/>
                </a:lnTo>
                <a:lnTo>
                  <a:pt x="16840" y="30727"/>
                </a:lnTo>
                <a:lnTo>
                  <a:pt x="19033" y="30449"/>
                </a:lnTo>
                <a:lnTo>
                  <a:pt x="23084" y="30449"/>
                </a:lnTo>
                <a:lnTo>
                  <a:pt x="24708" y="30588"/>
                </a:lnTo>
                <a:lnTo>
                  <a:pt x="27814" y="31144"/>
                </a:lnTo>
                <a:lnTo>
                  <a:pt x="30506" y="32618"/>
                </a:lnTo>
                <a:lnTo>
                  <a:pt x="30319" y="24338"/>
                </a:lnTo>
                <a:lnTo>
                  <a:pt x="28307" y="23852"/>
                </a:lnTo>
                <a:lnTo>
                  <a:pt x="25983" y="23608"/>
                </a:lnTo>
                <a:lnTo>
                  <a:pt x="20379" y="23608"/>
                </a:lnTo>
                <a:lnTo>
                  <a:pt x="17763" y="23977"/>
                </a:lnTo>
                <a:lnTo>
                  <a:pt x="15503" y="24714"/>
                </a:lnTo>
                <a:lnTo>
                  <a:pt x="13241" y="25451"/>
                </a:lnTo>
                <a:lnTo>
                  <a:pt x="10946" y="26528"/>
                </a:lnTo>
                <a:lnTo>
                  <a:pt x="8616" y="27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404734" y="2674218"/>
            <a:ext cx="32235" cy="35497"/>
          </a:xfrm>
          <a:custGeom>
            <a:avLst/>
            <a:gdLst/>
            <a:ahLst/>
            <a:cxnLst/>
            <a:rect l="l" t="t" r="r" b="b"/>
            <a:pathLst>
              <a:path w="35458" h="40230">
                <a:moveTo>
                  <a:pt x="1351" y="23859"/>
                </a:moveTo>
                <a:lnTo>
                  <a:pt x="450" y="21314"/>
                </a:lnTo>
                <a:lnTo>
                  <a:pt x="0" y="17845"/>
                </a:lnTo>
                <a:lnTo>
                  <a:pt x="956" y="36463"/>
                </a:lnTo>
                <a:lnTo>
                  <a:pt x="3162" y="37867"/>
                </a:lnTo>
                <a:lnTo>
                  <a:pt x="5659" y="38812"/>
                </a:lnTo>
                <a:lnTo>
                  <a:pt x="8156" y="39758"/>
                </a:lnTo>
                <a:lnTo>
                  <a:pt x="10930" y="40230"/>
                </a:lnTo>
                <a:lnTo>
                  <a:pt x="20004" y="40230"/>
                </a:lnTo>
                <a:lnTo>
                  <a:pt x="25088" y="38235"/>
                </a:lnTo>
                <a:lnTo>
                  <a:pt x="29236" y="34245"/>
                </a:lnTo>
                <a:lnTo>
                  <a:pt x="33384" y="30254"/>
                </a:lnTo>
                <a:lnTo>
                  <a:pt x="35458" y="25103"/>
                </a:lnTo>
                <a:lnTo>
                  <a:pt x="35458" y="15092"/>
                </a:lnTo>
                <a:lnTo>
                  <a:pt x="34841" y="11950"/>
                </a:lnTo>
                <a:lnTo>
                  <a:pt x="33606" y="9364"/>
                </a:lnTo>
                <a:lnTo>
                  <a:pt x="32371" y="6778"/>
                </a:lnTo>
                <a:lnTo>
                  <a:pt x="30533" y="4636"/>
                </a:lnTo>
                <a:lnTo>
                  <a:pt x="28092" y="2940"/>
                </a:lnTo>
                <a:lnTo>
                  <a:pt x="25983" y="1466"/>
                </a:lnTo>
                <a:lnTo>
                  <a:pt x="23922" y="486"/>
                </a:lnTo>
                <a:lnTo>
                  <a:pt x="21911" y="0"/>
                </a:lnTo>
                <a:lnTo>
                  <a:pt x="22099" y="8279"/>
                </a:lnTo>
                <a:lnTo>
                  <a:pt x="23847" y="9531"/>
                </a:lnTo>
                <a:lnTo>
                  <a:pt x="25102" y="11004"/>
                </a:lnTo>
                <a:lnTo>
                  <a:pt x="25865" y="12701"/>
                </a:lnTo>
                <a:lnTo>
                  <a:pt x="26628" y="14397"/>
                </a:lnTo>
                <a:lnTo>
                  <a:pt x="27009" y="16538"/>
                </a:lnTo>
                <a:lnTo>
                  <a:pt x="27009" y="23740"/>
                </a:lnTo>
                <a:lnTo>
                  <a:pt x="25858" y="27279"/>
                </a:lnTo>
                <a:lnTo>
                  <a:pt x="23554" y="29740"/>
                </a:lnTo>
                <a:lnTo>
                  <a:pt x="21252" y="32201"/>
                </a:lnTo>
                <a:lnTo>
                  <a:pt x="18090" y="33431"/>
                </a:lnTo>
                <a:lnTo>
                  <a:pt x="12318" y="33431"/>
                </a:lnTo>
                <a:lnTo>
                  <a:pt x="9218" y="32576"/>
                </a:lnTo>
                <a:lnTo>
                  <a:pt x="6352" y="31109"/>
                </a:lnTo>
                <a:lnTo>
                  <a:pt x="3496" y="28412"/>
                </a:lnTo>
                <a:lnTo>
                  <a:pt x="2255" y="26403"/>
                </a:lnTo>
                <a:lnTo>
                  <a:pt x="1351" y="238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182884" y="2653589"/>
            <a:ext cx="30494" cy="54986"/>
          </a:xfrm>
          <a:custGeom>
            <a:avLst/>
            <a:gdLst/>
            <a:ahLst/>
            <a:cxnLst/>
            <a:rect l="l" t="t" r="r" b="b"/>
            <a:pathLst>
              <a:path w="33543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3" y="62317"/>
                </a:lnTo>
                <a:lnTo>
                  <a:pt x="33543" y="55977"/>
                </a:lnTo>
                <a:lnTo>
                  <a:pt x="20891" y="55977"/>
                </a:lnTo>
                <a:lnTo>
                  <a:pt x="20891" y="0"/>
                </a:lnTo>
                <a:lnTo>
                  <a:pt x="14441" y="0"/>
                </a:lnTo>
                <a:lnTo>
                  <a:pt x="14329" y="1807"/>
                </a:lnTo>
                <a:lnTo>
                  <a:pt x="13907" y="3246"/>
                </a:lnTo>
                <a:lnTo>
                  <a:pt x="12436" y="5387"/>
                </a:lnTo>
                <a:lnTo>
                  <a:pt x="10154" y="6965"/>
                </a:lnTo>
                <a:lnTo>
                  <a:pt x="7616" y="7946"/>
                </a:lnTo>
                <a:lnTo>
                  <a:pt x="5618" y="8238"/>
                </a:lnTo>
                <a:lnTo>
                  <a:pt x="3620" y="8530"/>
                </a:lnTo>
                <a:lnTo>
                  <a:pt x="1747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229905" y="2703330"/>
            <a:ext cx="9042" cy="0"/>
          </a:xfrm>
          <a:custGeom>
            <a:avLst/>
            <a:gdLst/>
            <a:ahLst/>
            <a:cxnLst/>
            <a:rect l="l" t="t" r="r" b="b"/>
            <a:pathLst>
              <a:path w="9946">
                <a:moveTo>
                  <a:pt x="0" y="0"/>
                </a:moveTo>
                <a:lnTo>
                  <a:pt x="9946" y="0"/>
                </a:lnTo>
              </a:path>
            </a:pathLst>
          </a:custGeom>
          <a:ln w="131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254099" y="2652632"/>
            <a:ext cx="38137" cy="55942"/>
          </a:xfrm>
          <a:custGeom>
            <a:avLst/>
            <a:gdLst/>
            <a:ahLst/>
            <a:cxnLst/>
            <a:rect l="l" t="t" r="r" b="b"/>
            <a:pathLst>
              <a:path w="41951" h="63401">
                <a:moveTo>
                  <a:pt x="8614" y="56269"/>
                </a:moveTo>
                <a:lnTo>
                  <a:pt x="11361" y="53933"/>
                </a:lnTo>
                <a:lnTo>
                  <a:pt x="14315" y="51395"/>
                </a:lnTo>
                <a:lnTo>
                  <a:pt x="17479" y="48656"/>
                </a:lnTo>
                <a:lnTo>
                  <a:pt x="20642" y="45917"/>
                </a:lnTo>
                <a:lnTo>
                  <a:pt x="23708" y="43088"/>
                </a:lnTo>
                <a:lnTo>
                  <a:pt x="26676" y="40168"/>
                </a:lnTo>
                <a:lnTo>
                  <a:pt x="28758" y="38138"/>
                </a:lnTo>
                <a:lnTo>
                  <a:pt x="30526" y="36289"/>
                </a:lnTo>
                <a:lnTo>
                  <a:pt x="31983" y="34620"/>
                </a:lnTo>
                <a:lnTo>
                  <a:pt x="33440" y="32952"/>
                </a:lnTo>
                <a:lnTo>
                  <a:pt x="34708" y="31255"/>
                </a:lnTo>
                <a:lnTo>
                  <a:pt x="35791" y="29531"/>
                </a:lnTo>
                <a:lnTo>
                  <a:pt x="36956" y="27696"/>
                </a:lnTo>
                <a:lnTo>
                  <a:pt x="37837" y="25756"/>
                </a:lnTo>
                <a:lnTo>
                  <a:pt x="38434" y="23713"/>
                </a:lnTo>
                <a:lnTo>
                  <a:pt x="39031" y="21669"/>
                </a:lnTo>
                <a:lnTo>
                  <a:pt x="39328" y="19465"/>
                </a:lnTo>
                <a:lnTo>
                  <a:pt x="39328" y="11846"/>
                </a:lnTo>
                <a:lnTo>
                  <a:pt x="37525" y="7681"/>
                </a:lnTo>
                <a:lnTo>
                  <a:pt x="33918" y="4609"/>
                </a:lnTo>
                <a:lnTo>
                  <a:pt x="30311" y="1536"/>
                </a:lnTo>
                <a:lnTo>
                  <a:pt x="25331" y="0"/>
                </a:lnTo>
                <a:lnTo>
                  <a:pt x="15897" y="0"/>
                </a:lnTo>
                <a:lnTo>
                  <a:pt x="12714" y="403"/>
                </a:lnTo>
                <a:lnTo>
                  <a:pt x="9426" y="1209"/>
                </a:lnTo>
                <a:lnTo>
                  <a:pt x="6137" y="2016"/>
                </a:lnTo>
                <a:lnTo>
                  <a:pt x="3509" y="2905"/>
                </a:lnTo>
                <a:lnTo>
                  <a:pt x="1539" y="3879"/>
                </a:lnTo>
                <a:lnTo>
                  <a:pt x="1539" y="12638"/>
                </a:lnTo>
                <a:lnTo>
                  <a:pt x="1955" y="12638"/>
                </a:lnTo>
                <a:lnTo>
                  <a:pt x="4758" y="10803"/>
                </a:lnTo>
                <a:lnTo>
                  <a:pt x="7629" y="9440"/>
                </a:lnTo>
                <a:lnTo>
                  <a:pt x="10570" y="8550"/>
                </a:lnTo>
                <a:lnTo>
                  <a:pt x="13511" y="7661"/>
                </a:lnTo>
                <a:lnTo>
                  <a:pt x="16244" y="7216"/>
                </a:lnTo>
                <a:lnTo>
                  <a:pt x="22570" y="7216"/>
                </a:lnTo>
                <a:lnTo>
                  <a:pt x="25532" y="8126"/>
                </a:lnTo>
                <a:lnTo>
                  <a:pt x="27655" y="9948"/>
                </a:lnTo>
                <a:lnTo>
                  <a:pt x="29777" y="11769"/>
                </a:lnTo>
                <a:lnTo>
                  <a:pt x="30838" y="14293"/>
                </a:lnTo>
                <a:lnTo>
                  <a:pt x="30838" y="21050"/>
                </a:lnTo>
                <a:lnTo>
                  <a:pt x="29854" y="24338"/>
                </a:lnTo>
                <a:lnTo>
                  <a:pt x="27883" y="27383"/>
                </a:lnTo>
                <a:lnTo>
                  <a:pt x="25913" y="30428"/>
                </a:lnTo>
                <a:lnTo>
                  <a:pt x="22265" y="34537"/>
                </a:lnTo>
                <a:lnTo>
                  <a:pt x="16937" y="39709"/>
                </a:lnTo>
                <a:lnTo>
                  <a:pt x="14413" y="42184"/>
                </a:lnTo>
                <a:lnTo>
                  <a:pt x="11687" y="44673"/>
                </a:lnTo>
                <a:lnTo>
                  <a:pt x="8759" y="47175"/>
                </a:lnTo>
                <a:lnTo>
                  <a:pt x="5832" y="49678"/>
                </a:lnTo>
                <a:lnTo>
                  <a:pt x="2912" y="52181"/>
                </a:lnTo>
                <a:lnTo>
                  <a:pt x="0" y="54684"/>
                </a:lnTo>
                <a:lnTo>
                  <a:pt x="0" y="63401"/>
                </a:lnTo>
                <a:lnTo>
                  <a:pt x="41951" y="63401"/>
                </a:lnTo>
                <a:lnTo>
                  <a:pt x="41951" y="56269"/>
                </a:lnTo>
                <a:lnTo>
                  <a:pt x="8614" y="56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306492" y="2653589"/>
            <a:ext cx="30495" cy="54986"/>
          </a:xfrm>
          <a:custGeom>
            <a:avLst/>
            <a:gdLst/>
            <a:ahLst/>
            <a:cxnLst/>
            <a:rect l="l" t="t" r="r" b="b"/>
            <a:pathLst>
              <a:path w="33544" h="62317">
                <a:moveTo>
                  <a:pt x="12901" y="14348"/>
                </a:moveTo>
                <a:lnTo>
                  <a:pt x="12901" y="55977"/>
                </a:lnTo>
                <a:lnTo>
                  <a:pt x="0" y="55977"/>
                </a:lnTo>
                <a:lnTo>
                  <a:pt x="0" y="62317"/>
                </a:lnTo>
                <a:lnTo>
                  <a:pt x="33544" y="62317"/>
                </a:lnTo>
                <a:lnTo>
                  <a:pt x="33544" y="55977"/>
                </a:lnTo>
                <a:lnTo>
                  <a:pt x="20892" y="55977"/>
                </a:lnTo>
                <a:lnTo>
                  <a:pt x="20892" y="0"/>
                </a:lnTo>
                <a:lnTo>
                  <a:pt x="14441" y="0"/>
                </a:lnTo>
                <a:lnTo>
                  <a:pt x="14330" y="1807"/>
                </a:lnTo>
                <a:lnTo>
                  <a:pt x="13907" y="3246"/>
                </a:lnTo>
                <a:lnTo>
                  <a:pt x="12437" y="5387"/>
                </a:lnTo>
                <a:lnTo>
                  <a:pt x="10154" y="6965"/>
                </a:lnTo>
                <a:lnTo>
                  <a:pt x="7615" y="7946"/>
                </a:lnTo>
                <a:lnTo>
                  <a:pt x="5619" y="8238"/>
                </a:lnTo>
                <a:lnTo>
                  <a:pt x="3621" y="8530"/>
                </a:lnTo>
                <a:lnTo>
                  <a:pt x="1748" y="8676"/>
                </a:lnTo>
                <a:lnTo>
                  <a:pt x="0" y="8676"/>
                </a:lnTo>
                <a:lnTo>
                  <a:pt x="0" y="14348"/>
                </a:lnTo>
                <a:lnTo>
                  <a:pt x="12901" y="14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8348558" y="2679316"/>
            <a:ext cx="11079" cy="25910"/>
          </a:xfrm>
          <a:custGeom>
            <a:avLst/>
            <a:gdLst/>
            <a:ahLst/>
            <a:cxnLst/>
            <a:rect l="l" t="t" r="r" b="b"/>
            <a:pathLst>
              <a:path w="12187" h="29365">
                <a:moveTo>
                  <a:pt x="0" y="16017"/>
                </a:moveTo>
                <a:lnTo>
                  <a:pt x="0" y="21439"/>
                </a:lnTo>
                <a:lnTo>
                  <a:pt x="1990" y="25889"/>
                </a:lnTo>
                <a:lnTo>
                  <a:pt x="5972" y="29365"/>
                </a:lnTo>
                <a:lnTo>
                  <a:pt x="8406" y="19145"/>
                </a:lnTo>
                <a:lnTo>
                  <a:pt x="8406" y="12444"/>
                </a:lnTo>
                <a:lnTo>
                  <a:pt x="9162" y="9802"/>
                </a:lnTo>
                <a:lnTo>
                  <a:pt x="10675" y="7466"/>
                </a:lnTo>
                <a:lnTo>
                  <a:pt x="12187" y="5130"/>
                </a:lnTo>
                <a:lnTo>
                  <a:pt x="11445" y="0"/>
                </a:lnTo>
                <a:lnTo>
                  <a:pt x="7810" y="1640"/>
                </a:lnTo>
                <a:lnTo>
                  <a:pt x="4993" y="3858"/>
                </a:lnTo>
                <a:lnTo>
                  <a:pt x="2996" y="6653"/>
                </a:lnTo>
                <a:lnTo>
                  <a:pt x="999" y="9447"/>
                </a:lnTo>
                <a:lnTo>
                  <a:pt x="0" y="12569"/>
                </a:lnTo>
                <a:lnTo>
                  <a:pt x="0" y="16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818606" y="2241964"/>
            <a:ext cx="0" cy="482762"/>
          </a:xfrm>
          <a:custGeom>
            <a:avLst/>
            <a:gdLst/>
            <a:ahLst/>
            <a:cxnLst/>
            <a:rect l="l" t="t" r="r" b="b"/>
            <a:pathLst>
              <a:path h="547130">
                <a:moveTo>
                  <a:pt x="0" y="0"/>
                </a:moveTo>
                <a:lnTo>
                  <a:pt x="0" y="547130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766883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938327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679975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643012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178032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880937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637345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8462015" y="2249143"/>
            <a:ext cx="0" cy="475584"/>
          </a:xfrm>
          <a:custGeom>
            <a:avLst/>
            <a:gdLst/>
            <a:ahLst/>
            <a:cxnLst/>
            <a:rect l="l" t="t" r="r" b="b"/>
            <a:pathLst>
              <a:path h="538995">
                <a:moveTo>
                  <a:pt x="0" y="0"/>
                </a:moveTo>
                <a:lnTo>
                  <a:pt x="0" y="538995"/>
                </a:lnTo>
              </a:path>
            </a:pathLst>
          </a:custGeom>
          <a:ln w="81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825986" y="2241964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825986" y="2338876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25986" y="2435787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825986" y="2532699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25986" y="2629609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25986" y="2726521"/>
            <a:ext cx="7634183" cy="0"/>
          </a:xfrm>
          <a:custGeom>
            <a:avLst/>
            <a:gdLst/>
            <a:ahLst/>
            <a:cxnLst/>
            <a:rect l="l" t="t" r="r" b="b"/>
            <a:pathLst>
              <a:path w="8397601">
                <a:moveTo>
                  <a:pt x="0" y="0"/>
                </a:moveTo>
                <a:lnTo>
                  <a:pt x="8397601" y="0"/>
                </a:lnTo>
              </a:path>
            </a:pathLst>
          </a:custGeom>
          <a:ln w="813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98023" y="3422132"/>
            <a:ext cx="6933526" cy="838437"/>
          </a:xfrm>
          <a:custGeom>
            <a:avLst/>
            <a:gdLst/>
            <a:ahLst/>
            <a:cxnLst/>
            <a:rect l="l" t="t" r="r" b="b"/>
            <a:pathLst>
              <a:path w="7626879" h="950229">
                <a:moveTo>
                  <a:pt x="0" y="0"/>
                </a:moveTo>
                <a:lnTo>
                  <a:pt x="0" y="950229"/>
                </a:lnTo>
                <a:lnTo>
                  <a:pt x="7626879" y="950229"/>
                </a:lnTo>
                <a:lnTo>
                  <a:pt x="7626879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684401" y="3479747"/>
            <a:ext cx="49613" cy="61386"/>
          </a:xfrm>
          <a:custGeom>
            <a:avLst/>
            <a:gdLst/>
            <a:ahLst/>
            <a:cxnLst/>
            <a:rect l="l" t="t" r="r" b="b"/>
            <a:pathLst>
              <a:path w="54574" h="69571">
                <a:moveTo>
                  <a:pt x="12315" y="15684"/>
                </a:moveTo>
                <a:lnTo>
                  <a:pt x="13794" y="13357"/>
                </a:lnTo>
                <a:lnTo>
                  <a:pt x="16753" y="11793"/>
                </a:lnTo>
                <a:lnTo>
                  <a:pt x="19712" y="10228"/>
                </a:lnTo>
                <a:lnTo>
                  <a:pt x="23338" y="9446"/>
                </a:lnTo>
                <a:lnTo>
                  <a:pt x="31757" y="9446"/>
                </a:lnTo>
                <a:lnTo>
                  <a:pt x="35966" y="10169"/>
                </a:lnTo>
                <a:lnTo>
                  <a:pt x="40259" y="11614"/>
                </a:lnTo>
                <a:lnTo>
                  <a:pt x="44551" y="13060"/>
                </a:lnTo>
                <a:lnTo>
                  <a:pt x="48198" y="14833"/>
                </a:lnTo>
                <a:lnTo>
                  <a:pt x="51199" y="16932"/>
                </a:lnTo>
                <a:lnTo>
                  <a:pt x="51824" y="16932"/>
                </a:lnTo>
                <a:lnTo>
                  <a:pt x="51824" y="4990"/>
                </a:lnTo>
                <a:lnTo>
                  <a:pt x="48990" y="3604"/>
                </a:lnTo>
                <a:lnTo>
                  <a:pt x="45437" y="2425"/>
                </a:lnTo>
                <a:lnTo>
                  <a:pt x="41165" y="1455"/>
                </a:lnTo>
                <a:lnTo>
                  <a:pt x="36893" y="485"/>
                </a:lnTo>
                <a:lnTo>
                  <a:pt x="32674" y="0"/>
                </a:lnTo>
                <a:lnTo>
                  <a:pt x="24047" y="0"/>
                </a:lnTo>
                <a:lnTo>
                  <a:pt x="20015" y="544"/>
                </a:lnTo>
                <a:lnTo>
                  <a:pt x="16409" y="1633"/>
                </a:lnTo>
                <a:lnTo>
                  <a:pt x="12804" y="2722"/>
                </a:lnTo>
                <a:lnTo>
                  <a:pt x="9835" y="4198"/>
                </a:lnTo>
                <a:lnTo>
                  <a:pt x="7501" y="6059"/>
                </a:lnTo>
                <a:lnTo>
                  <a:pt x="5084" y="7961"/>
                </a:lnTo>
                <a:lnTo>
                  <a:pt x="3281" y="10119"/>
                </a:lnTo>
                <a:lnTo>
                  <a:pt x="2094" y="12535"/>
                </a:lnTo>
                <a:lnTo>
                  <a:pt x="906" y="14952"/>
                </a:lnTo>
                <a:lnTo>
                  <a:pt x="312" y="17526"/>
                </a:lnTo>
                <a:lnTo>
                  <a:pt x="312" y="24616"/>
                </a:lnTo>
                <a:lnTo>
                  <a:pt x="1594" y="28289"/>
                </a:lnTo>
                <a:lnTo>
                  <a:pt x="4157" y="31280"/>
                </a:lnTo>
                <a:lnTo>
                  <a:pt x="6720" y="34270"/>
                </a:lnTo>
                <a:lnTo>
                  <a:pt x="11064" y="36538"/>
                </a:lnTo>
                <a:lnTo>
                  <a:pt x="17191" y="38083"/>
                </a:lnTo>
                <a:lnTo>
                  <a:pt x="19400" y="38637"/>
                </a:lnTo>
                <a:lnTo>
                  <a:pt x="21848" y="39152"/>
                </a:lnTo>
                <a:lnTo>
                  <a:pt x="24536" y="39627"/>
                </a:lnTo>
                <a:lnTo>
                  <a:pt x="27224" y="40103"/>
                </a:lnTo>
                <a:lnTo>
                  <a:pt x="29402" y="40518"/>
                </a:lnTo>
                <a:lnTo>
                  <a:pt x="31069" y="40875"/>
                </a:lnTo>
                <a:lnTo>
                  <a:pt x="35570" y="41825"/>
                </a:lnTo>
                <a:lnTo>
                  <a:pt x="38612" y="42974"/>
                </a:lnTo>
                <a:lnTo>
                  <a:pt x="40196" y="44321"/>
                </a:lnTo>
                <a:lnTo>
                  <a:pt x="41780" y="45667"/>
                </a:lnTo>
                <a:lnTo>
                  <a:pt x="42572" y="47648"/>
                </a:lnTo>
                <a:lnTo>
                  <a:pt x="42572" y="53668"/>
                </a:lnTo>
                <a:lnTo>
                  <a:pt x="41113" y="56164"/>
                </a:lnTo>
                <a:lnTo>
                  <a:pt x="38196" y="57748"/>
                </a:lnTo>
                <a:lnTo>
                  <a:pt x="35278" y="59332"/>
                </a:lnTo>
                <a:lnTo>
                  <a:pt x="31236" y="60124"/>
                </a:lnTo>
                <a:lnTo>
                  <a:pt x="21900" y="60124"/>
                </a:lnTo>
                <a:lnTo>
                  <a:pt x="17545" y="59342"/>
                </a:lnTo>
                <a:lnTo>
                  <a:pt x="13002" y="57778"/>
                </a:lnTo>
                <a:lnTo>
                  <a:pt x="8460" y="56213"/>
                </a:lnTo>
                <a:lnTo>
                  <a:pt x="4334" y="54104"/>
                </a:lnTo>
                <a:lnTo>
                  <a:pt x="625" y="51450"/>
                </a:lnTo>
                <a:lnTo>
                  <a:pt x="0" y="51450"/>
                </a:lnTo>
                <a:lnTo>
                  <a:pt x="0" y="63986"/>
                </a:lnTo>
                <a:lnTo>
                  <a:pt x="2917" y="65373"/>
                </a:lnTo>
                <a:lnTo>
                  <a:pt x="6532" y="66650"/>
                </a:lnTo>
                <a:lnTo>
                  <a:pt x="10846" y="67818"/>
                </a:lnTo>
                <a:lnTo>
                  <a:pt x="15159" y="68987"/>
                </a:lnTo>
                <a:lnTo>
                  <a:pt x="19900" y="69571"/>
                </a:lnTo>
                <a:lnTo>
                  <a:pt x="34195" y="69571"/>
                </a:lnTo>
                <a:lnTo>
                  <a:pt x="41394" y="67630"/>
                </a:lnTo>
                <a:lnTo>
                  <a:pt x="46666" y="63748"/>
                </a:lnTo>
                <a:lnTo>
                  <a:pt x="51938" y="59867"/>
                </a:lnTo>
                <a:lnTo>
                  <a:pt x="54574" y="54896"/>
                </a:lnTo>
                <a:lnTo>
                  <a:pt x="54574" y="44004"/>
                </a:lnTo>
                <a:lnTo>
                  <a:pt x="53095" y="40122"/>
                </a:lnTo>
                <a:lnTo>
                  <a:pt x="50136" y="37191"/>
                </a:lnTo>
                <a:lnTo>
                  <a:pt x="47177" y="34300"/>
                </a:lnTo>
                <a:lnTo>
                  <a:pt x="42968" y="32260"/>
                </a:lnTo>
                <a:lnTo>
                  <a:pt x="37508" y="31072"/>
                </a:lnTo>
                <a:lnTo>
                  <a:pt x="35716" y="30676"/>
                </a:lnTo>
                <a:lnTo>
                  <a:pt x="33476" y="30240"/>
                </a:lnTo>
                <a:lnTo>
                  <a:pt x="30788" y="29765"/>
                </a:lnTo>
                <a:lnTo>
                  <a:pt x="28100" y="29290"/>
                </a:lnTo>
                <a:lnTo>
                  <a:pt x="25672" y="28814"/>
                </a:lnTo>
                <a:lnTo>
                  <a:pt x="23505" y="28339"/>
                </a:lnTo>
                <a:lnTo>
                  <a:pt x="19587" y="27468"/>
                </a:lnTo>
                <a:lnTo>
                  <a:pt x="16753" y="26339"/>
                </a:lnTo>
                <a:lnTo>
                  <a:pt x="15003" y="24952"/>
                </a:lnTo>
                <a:lnTo>
                  <a:pt x="13211" y="23566"/>
                </a:lnTo>
                <a:lnTo>
                  <a:pt x="12315" y="21507"/>
                </a:lnTo>
                <a:lnTo>
                  <a:pt x="12315" y="1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551125" y="3461661"/>
            <a:ext cx="52568" cy="78056"/>
          </a:xfrm>
          <a:custGeom>
            <a:avLst/>
            <a:gdLst/>
            <a:ahLst/>
            <a:cxnLst/>
            <a:rect l="l" t="t" r="r" b="b"/>
            <a:pathLst>
              <a:path w="57825" h="88464">
                <a:moveTo>
                  <a:pt x="38196" y="74680"/>
                </a:moveTo>
                <a:lnTo>
                  <a:pt x="35987" y="76106"/>
                </a:lnTo>
                <a:lnTo>
                  <a:pt x="33153" y="77087"/>
                </a:lnTo>
                <a:lnTo>
                  <a:pt x="29694" y="77621"/>
                </a:lnTo>
                <a:lnTo>
                  <a:pt x="26235" y="78156"/>
                </a:lnTo>
                <a:lnTo>
                  <a:pt x="27089" y="88464"/>
                </a:lnTo>
                <a:lnTo>
                  <a:pt x="32413" y="87909"/>
                </a:lnTo>
                <a:lnTo>
                  <a:pt x="36602" y="86800"/>
                </a:lnTo>
                <a:lnTo>
                  <a:pt x="40790" y="85691"/>
                </a:lnTo>
                <a:lnTo>
                  <a:pt x="44635" y="83830"/>
                </a:lnTo>
                <a:lnTo>
                  <a:pt x="48135" y="81216"/>
                </a:lnTo>
                <a:lnTo>
                  <a:pt x="51094" y="79037"/>
                </a:lnTo>
                <a:lnTo>
                  <a:pt x="53449" y="76265"/>
                </a:lnTo>
                <a:lnTo>
                  <a:pt x="55200" y="72898"/>
                </a:lnTo>
                <a:lnTo>
                  <a:pt x="56950" y="69531"/>
                </a:lnTo>
                <a:lnTo>
                  <a:pt x="57825" y="65650"/>
                </a:lnTo>
                <a:lnTo>
                  <a:pt x="57825" y="55114"/>
                </a:lnTo>
                <a:lnTo>
                  <a:pt x="56012" y="50034"/>
                </a:lnTo>
                <a:lnTo>
                  <a:pt x="52386" y="46014"/>
                </a:lnTo>
                <a:lnTo>
                  <a:pt x="48761" y="41994"/>
                </a:lnTo>
                <a:lnTo>
                  <a:pt x="43801" y="39370"/>
                </a:lnTo>
                <a:lnTo>
                  <a:pt x="37508" y="38142"/>
                </a:lnTo>
                <a:lnTo>
                  <a:pt x="37508" y="37667"/>
                </a:lnTo>
                <a:lnTo>
                  <a:pt x="41259" y="35884"/>
                </a:lnTo>
                <a:lnTo>
                  <a:pt x="44260" y="33518"/>
                </a:lnTo>
                <a:lnTo>
                  <a:pt x="46510" y="30567"/>
                </a:lnTo>
                <a:lnTo>
                  <a:pt x="48761" y="27616"/>
                </a:lnTo>
                <a:lnTo>
                  <a:pt x="49886" y="24042"/>
                </a:lnTo>
                <a:lnTo>
                  <a:pt x="49886" y="16120"/>
                </a:lnTo>
                <a:lnTo>
                  <a:pt x="49115" y="12922"/>
                </a:lnTo>
                <a:lnTo>
                  <a:pt x="47573" y="10248"/>
                </a:lnTo>
                <a:lnTo>
                  <a:pt x="46031" y="7575"/>
                </a:lnTo>
                <a:lnTo>
                  <a:pt x="43551" y="5386"/>
                </a:lnTo>
                <a:lnTo>
                  <a:pt x="40134" y="3683"/>
                </a:lnTo>
                <a:lnTo>
                  <a:pt x="37050" y="2178"/>
                </a:lnTo>
                <a:lnTo>
                  <a:pt x="33820" y="1188"/>
                </a:lnTo>
                <a:lnTo>
                  <a:pt x="30444" y="713"/>
                </a:lnTo>
                <a:lnTo>
                  <a:pt x="27068" y="237"/>
                </a:lnTo>
                <a:lnTo>
                  <a:pt x="21984" y="0"/>
                </a:lnTo>
                <a:lnTo>
                  <a:pt x="15190" y="0"/>
                </a:lnTo>
                <a:lnTo>
                  <a:pt x="0" y="10040"/>
                </a:lnTo>
                <a:lnTo>
                  <a:pt x="18879" y="10040"/>
                </a:lnTo>
                <a:lnTo>
                  <a:pt x="22338" y="10169"/>
                </a:lnTo>
                <a:lnTo>
                  <a:pt x="25130" y="10426"/>
                </a:lnTo>
                <a:lnTo>
                  <a:pt x="27923" y="10684"/>
                </a:lnTo>
                <a:lnTo>
                  <a:pt x="30298" y="11347"/>
                </a:lnTo>
                <a:lnTo>
                  <a:pt x="32257" y="12417"/>
                </a:lnTo>
                <a:lnTo>
                  <a:pt x="33924" y="13328"/>
                </a:lnTo>
                <a:lnTo>
                  <a:pt x="35132" y="14516"/>
                </a:lnTo>
                <a:lnTo>
                  <a:pt x="35883" y="15981"/>
                </a:lnTo>
                <a:lnTo>
                  <a:pt x="36633" y="17447"/>
                </a:lnTo>
                <a:lnTo>
                  <a:pt x="37008" y="19249"/>
                </a:lnTo>
                <a:lnTo>
                  <a:pt x="37008" y="23962"/>
                </a:lnTo>
                <a:lnTo>
                  <a:pt x="36602" y="26190"/>
                </a:lnTo>
                <a:lnTo>
                  <a:pt x="35789" y="28072"/>
                </a:lnTo>
                <a:lnTo>
                  <a:pt x="34976" y="29953"/>
                </a:lnTo>
                <a:lnTo>
                  <a:pt x="33590" y="31488"/>
                </a:lnTo>
                <a:lnTo>
                  <a:pt x="31632" y="32676"/>
                </a:lnTo>
                <a:lnTo>
                  <a:pt x="29673" y="33864"/>
                </a:lnTo>
                <a:lnTo>
                  <a:pt x="27547" y="34647"/>
                </a:lnTo>
                <a:lnTo>
                  <a:pt x="25255" y="35023"/>
                </a:lnTo>
                <a:lnTo>
                  <a:pt x="22963" y="35399"/>
                </a:lnTo>
                <a:lnTo>
                  <a:pt x="19879" y="35587"/>
                </a:lnTo>
                <a:lnTo>
                  <a:pt x="23526" y="45509"/>
                </a:lnTo>
                <a:lnTo>
                  <a:pt x="26995" y="45658"/>
                </a:lnTo>
                <a:lnTo>
                  <a:pt x="29850" y="45955"/>
                </a:lnTo>
                <a:lnTo>
                  <a:pt x="32705" y="46252"/>
                </a:lnTo>
                <a:lnTo>
                  <a:pt x="35132" y="46895"/>
                </a:lnTo>
                <a:lnTo>
                  <a:pt x="37133" y="47886"/>
                </a:lnTo>
                <a:lnTo>
                  <a:pt x="40092" y="49351"/>
                </a:lnTo>
                <a:lnTo>
                  <a:pt x="42134" y="51134"/>
                </a:lnTo>
                <a:lnTo>
                  <a:pt x="43259" y="53233"/>
                </a:lnTo>
                <a:lnTo>
                  <a:pt x="44385" y="55332"/>
                </a:lnTo>
                <a:lnTo>
                  <a:pt x="44947" y="58164"/>
                </a:lnTo>
                <a:lnTo>
                  <a:pt x="44947" y="64858"/>
                </a:lnTo>
                <a:lnTo>
                  <a:pt x="44405" y="67412"/>
                </a:lnTo>
                <a:lnTo>
                  <a:pt x="43322" y="69393"/>
                </a:lnTo>
                <a:lnTo>
                  <a:pt x="42238" y="71373"/>
                </a:lnTo>
                <a:lnTo>
                  <a:pt x="40530" y="73136"/>
                </a:lnTo>
                <a:lnTo>
                  <a:pt x="38196" y="74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539872" y="3461661"/>
            <a:ext cx="35879" cy="78056"/>
          </a:xfrm>
          <a:custGeom>
            <a:avLst/>
            <a:gdLst/>
            <a:ahLst/>
            <a:cxnLst/>
            <a:rect l="l" t="t" r="r" b="b"/>
            <a:pathLst>
              <a:path w="39467" h="88464">
                <a:moveTo>
                  <a:pt x="34174" y="78423"/>
                </a:moveTo>
                <a:lnTo>
                  <a:pt x="12377" y="78423"/>
                </a:lnTo>
                <a:lnTo>
                  <a:pt x="12377" y="45509"/>
                </a:lnTo>
                <a:lnTo>
                  <a:pt x="35904" y="45509"/>
                </a:lnTo>
                <a:lnTo>
                  <a:pt x="32257" y="35587"/>
                </a:lnTo>
                <a:lnTo>
                  <a:pt x="12377" y="35587"/>
                </a:lnTo>
                <a:lnTo>
                  <a:pt x="12377" y="10040"/>
                </a:lnTo>
                <a:lnTo>
                  <a:pt x="27568" y="0"/>
                </a:lnTo>
                <a:lnTo>
                  <a:pt x="0" y="0"/>
                </a:lnTo>
                <a:lnTo>
                  <a:pt x="0" y="88464"/>
                </a:lnTo>
                <a:lnTo>
                  <a:pt x="39467" y="88464"/>
                </a:lnTo>
                <a:lnTo>
                  <a:pt x="38612" y="78156"/>
                </a:lnTo>
                <a:lnTo>
                  <a:pt x="34174" y="78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616158" y="3481162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14378" y="52579"/>
                </a:moveTo>
                <a:lnTo>
                  <a:pt x="13294" y="50876"/>
                </a:lnTo>
                <a:lnTo>
                  <a:pt x="12586" y="48826"/>
                </a:lnTo>
                <a:lnTo>
                  <a:pt x="12252" y="46430"/>
                </a:lnTo>
                <a:lnTo>
                  <a:pt x="11919" y="44034"/>
                </a:lnTo>
                <a:lnTo>
                  <a:pt x="11752" y="41152"/>
                </a:lnTo>
                <a:lnTo>
                  <a:pt x="11752" y="0"/>
                </a:lnTo>
                <a:lnTo>
                  <a:pt x="0" y="0"/>
                </a:lnTo>
                <a:lnTo>
                  <a:pt x="0" y="51312"/>
                </a:lnTo>
                <a:lnTo>
                  <a:pt x="2042" y="57560"/>
                </a:lnTo>
                <a:lnTo>
                  <a:pt x="6126" y="61818"/>
                </a:lnTo>
                <a:lnTo>
                  <a:pt x="10210" y="66076"/>
                </a:lnTo>
                <a:lnTo>
                  <a:pt x="15920" y="68204"/>
                </a:lnTo>
                <a:lnTo>
                  <a:pt x="27631" y="68204"/>
                </a:lnTo>
                <a:lnTo>
                  <a:pt x="31632" y="67412"/>
                </a:lnTo>
                <a:lnTo>
                  <a:pt x="35258" y="65828"/>
                </a:lnTo>
                <a:lnTo>
                  <a:pt x="38883" y="64244"/>
                </a:lnTo>
                <a:lnTo>
                  <a:pt x="42676" y="61966"/>
                </a:lnTo>
                <a:lnTo>
                  <a:pt x="46635" y="58996"/>
                </a:lnTo>
                <a:lnTo>
                  <a:pt x="46635" y="66363"/>
                </a:lnTo>
                <a:lnTo>
                  <a:pt x="58388" y="66363"/>
                </a:lnTo>
                <a:lnTo>
                  <a:pt x="58388" y="0"/>
                </a:lnTo>
                <a:lnTo>
                  <a:pt x="46635" y="0"/>
                </a:lnTo>
                <a:lnTo>
                  <a:pt x="46635" y="49549"/>
                </a:lnTo>
                <a:lnTo>
                  <a:pt x="43509" y="51886"/>
                </a:lnTo>
                <a:lnTo>
                  <a:pt x="40144" y="53807"/>
                </a:lnTo>
                <a:lnTo>
                  <a:pt x="36539" y="55312"/>
                </a:lnTo>
                <a:lnTo>
                  <a:pt x="32934" y="56817"/>
                </a:lnTo>
                <a:lnTo>
                  <a:pt x="29610" y="57570"/>
                </a:lnTo>
                <a:lnTo>
                  <a:pt x="23151" y="57570"/>
                </a:lnTo>
                <a:lnTo>
                  <a:pt x="20546" y="57174"/>
                </a:lnTo>
                <a:lnTo>
                  <a:pt x="18754" y="56381"/>
                </a:lnTo>
                <a:lnTo>
                  <a:pt x="16962" y="55589"/>
                </a:lnTo>
                <a:lnTo>
                  <a:pt x="15503" y="54322"/>
                </a:lnTo>
                <a:lnTo>
                  <a:pt x="14378" y="52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752315" y="3460401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777342" y="3479537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48490" y="2158"/>
                </a:moveTo>
                <a:lnTo>
                  <a:pt x="42738" y="0"/>
                </a:lnTo>
                <a:lnTo>
                  <a:pt x="31069" y="0"/>
                </a:lnTo>
                <a:lnTo>
                  <a:pt x="27047" y="811"/>
                </a:lnTo>
                <a:lnTo>
                  <a:pt x="23130" y="2435"/>
                </a:lnTo>
                <a:lnTo>
                  <a:pt x="19212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316" y="14397"/>
                </a:lnTo>
                <a:lnTo>
                  <a:pt x="21817" y="12892"/>
                </a:lnTo>
                <a:lnTo>
                  <a:pt x="25318" y="11387"/>
                </a:lnTo>
                <a:lnTo>
                  <a:pt x="28673" y="10634"/>
                </a:lnTo>
                <a:lnTo>
                  <a:pt x="35007" y="10634"/>
                </a:lnTo>
                <a:lnTo>
                  <a:pt x="37550" y="11040"/>
                </a:lnTo>
                <a:lnTo>
                  <a:pt x="39509" y="11852"/>
                </a:lnTo>
                <a:lnTo>
                  <a:pt x="41467" y="12664"/>
                </a:lnTo>
                <a:lnTo>
                  <a:pt x="42968" y="13902"/>
                </a:lnTo>
                <a:lnTo>
                  <a:pt x="44010" y="15565"/>
                </a:lnTo>
                <a:lnTo>
                  <a:pt x="45010" y="17070"/>
                </a:lnTo>
                <a:lnTo>
                  <a:pt x="45697" y="19160"/>
                </a:lnTo>
                <a:lnTo>
                  <a:pt x="46072" y="21833"/>
                </a:lnTo>
                <a:lnTo>
                  <a:pt x="46448" y="24507"/>
                </a:lnTo>
                <a:lnTo>
                  <a:pt x="46635" y="27369"/>
                </a:lnTo>
                <a:lnTo>
                  <a:pt x="46635" y="68204"/>
                </a:lnTo>
                <a:lnTo>
                  <a:pt x="58388" y="68204"/>
                </a:lnTo>
                <a:lnTo>
                  <a:pt x="58388" y="17011"/>
                </a:lnTo>
                <a:lnTo>
                  <a:pt x="56408" y="10793"/>
                </a:lnTo>
                <a:lnTo>
                  <a:pt x="52449" y="6475"/>
                </a:lnTo>
                <a:lnTo>
                  <a:pt x="48490" y="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853400" y="3479549"/>
            <a:ext cx="21326" cy="19751"/>
          </a:xfrm>
          <a:custGeom>
            <a:avLst/>
            <a:gdLst/>
            <a:ahLst/>
            <a:cxnLst/>
            <a:rect l="l" t="t" r="r" b="b"/>
            <a:pathLst>
              <a:path w="23459" h="22384">
                <a:moveTo>
                  <a:pt x="10361" y="2561"/>
                </a:moveTo>
                <a:lnTo>
                  <a:pt x="0" y="9551"/>
                </a:lnTo>
                <a:lnTo>
                  <a:pt x="3094" y="22384"/>
                </a:lnTo>
                <a:lnTo>
                  <a:pt x="5209" y="18008"/>
                </a:lnTo>
                <a:lnTo>
                  <a:pt x="8939" y="14482"/>
                </a:lnTo>
                <a:lnTo>
                  <a:pt x="12669" y="10957"/>
                </a:lnTo>
                <a:lnTo>
                  <a:pt x="23459" y="0"/>
                </a:lnTo>
                <a:lnTo>
                  <a:pt x="10361" y="2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844904" y="3479537"/>
            <a:ext cx="57626" cy="61543"/>
          </a:xfrm>
          <a:custGeom>
            <a:avLst/>
            <a:gdLst/>
            <a:ahLst/>
            <a:cxnLst/>
            <a:rect l="l" t="t" r="r" b="b"/>
            <a:pathLst>
              <a:path w="63389" h="69749">
                <a:moveTo>
                  <a:pt x="0" y="35409"/>
                </a:moveTo>
                <a:lnTo>
                  <a:pt x="43" y="37561"/>
                </a:lnTo>
                <a:lnTo>
                  <a:pt x="2772" y="50822"/>
                </a:lnTo>
                <a:lnTo>
                  <a:pt x="9752" y="60808"/>
                </a:lnTo>
                <a:lnTo>
                  <a:pt x="12007" y="62680"/>
                </a:lnTo>
                <a:lnTo>
                  <a:pt x="22938" y="67982"/>
                </a:lnTo>
                <a:lnTo>
                  <a:pt x="36883" y="69749"/>
                </a:lnTo>
                <a:lnTo>
                  <a:pt x="41426" y="69749"/>
                </a:lnTo>
                <a:lnTo>
                  <a:pt x="45760" y="69214"/>
                </a:lnTo>
                <a:lnTo>
                  <a:pt x="49886" y="68145"/>
                </a:lnTo>
                <a:lnTo>
                  <a:pt x="54012" y="67076"/>
                </a:lnTo>
                <a:lnTo>
                  <a:pt x="58054" y="65749"/>
                </a:lnTo>
                <a:lnTo>
                  <a:pt x="62014" y="64164"/>
                </a:lnTo>
                <a:lnTo>
                  <a:pt x="62014" y="51985"/>
                </a:lnTo>
                <a:lnTo>
                  <a:pt x="61388" y="51985"/>
                </a:lnTo>
                <a:lnTo>
                  <a:pt x="59346" y="53728"/>
                </a:lnTo>
                <a:lnTo>
                  <a:pt x="55919" y="55500"/>
                </a:lnTo>
                <a:lnTo>
                  <a:pt x="51105" y="57302"/>
                </a:lnTo>
                <a:lnTo>
                  <a:pt x="46291" y="59105"/>
                </a:lnTo>
                <a:lnTo>
                  <a:pt x="41509" y="60006"/>
                </a:lnTo>
                <a:lnTo>
                  <a:pt x="33174" y="60006"/>
                </a:lnTo>
                <a:lnTo>
                  <a:pt x="29892" y="59530"/>
                </a:lnTo>
                <a:lnTo>
                  <a:pt x="26912" y="58580"/>
                </a:lnTo>
                <a:lnTo>
                  <a:pt x="23932" y="57629"/>
                </a:lnTo>
                <a:lnTo>
                  <a:pt x="21359" y="56203"/>
                </a:lnTo>
                <a:lnTo>
                  <a:pt x="19191" y="54302"/>
                </a:lnTo>
                <a:lnTo>
                  <a:pt x="16941" y="52361"/>
                </a:lnTo>
                <a:lnTo>
                  <a:pt x="15170" y="49876"/>
                </a:lnTo>
                <a:lnTo>
                  <a:pt x="13878" y="46846"/>
                </a:lnTo>
                <a:lnTo>
                  <a:pt x="12586" y="43816"/>
                </a:lnTo>
                <a:lnTo>
                  <a:pt x="11940" y="40261"/>
                </a:lnTo>
                <a:lnTo>
                  <a:pt x="11940" y="36181"/>
                </a:lnTo>
                <a:lnTo>
                  <a:pt x="63389" y="36181"/>
                </a:lnTo>
                <a:lnTo>
                  <a:pt x="63389" y="20497"/>
                </a:lnTo>
                <a:lnTo>
                  <a:pt x="60836" y="13070"/>
                </a:lnTo>
                <a:lnTo>
                  <a:pt x="55731" y="7842"/>
                </a:lnTo>
                <a:lnTo>
                  <a:pt x="50626" y="2614"/>
                </a:lnTo>
                <a:lnTo>
                  <a:pt x="43364" y="0"/>
                </a:lnTo>
                <a:lnTo>
                  <a:pt x="32805" y="13"/>
                </a:lnTo>
                <a:lnTo>
                  <a:pt x="22015" y="10971"/>
                </a:lnTo>
                <a:lnTo>
                  <a:pt x="27026" y="9208"/>
                </a:lnTo>
                <a:lnTo>
                  <a:pt x="39571" y="9208"/>
                </a:lnTo>
                <a:lnTo>
                  <a:pt x="44228" y="10812"/>
                </a:lnTo>
                <a:lnTo>
                  <a:pt x="47292" y="14021"/>
                </a:lnTo>
                <a:lnTo>
                  <a:pt x="50355" y="17229"/>
                </a:lnTo>
                <a:lnTo>
                  <a:pt x="51907" y="21764"/>
                </a:lnTo>
                <a:lnTo>
                  <a:pt x="51949" y="27626"/>
                </a:lnTo>
                <a:lnTo>
                  <a:pt x="11940" y="27626"/>
                </a:lnTo>
                <a:lnTo>
                  <a:pt x="12440" y="22398"/>
                </a:lnTo>
                <a:lnTo>
                  <a:pt x="9345" y="9565"/>
                </a:lnTo>
                <a:lnTo>
                  <a:pt x="7983" y="11053"/>
                </a:lnTo>
                <a:lnTo>
                  <a:pt x="1995" y="21797"/>
                </a:lnTo>
                <a:lnTo>
                  <a:pt x="0" y="35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972605" y="3479747"/>
            <a:ext cx="49613" cy="61386"/>
          </a:xfrm>
          <a:custGeom>
            <a:avLst/>
            <a:gdLst/>
            <a:ahLst/>
            <a:cxnLst/>
            <a:rect l="l" t="t" r="r" b="b"/>
            <a:pathLst>
              <a:path w="54574" h="69571">
                <a:moveTo>
                  <a:pt x="12315" y="15684"/>
                </a:moveTo>
                <a:lnTo>
                  <a:pt x="13794" y="13357"/>
                </a:lnTo>
                <a:lnTo>
                  <a:pt x="16753" y="11793"/>
                </a:lnTo>
                <a:lnTo>
                  <a:pt x="19712" y="10228"/>
                </a:lnTo>
                <a:lnTo>
                  <a:pt x="23338" y="9446"/>
                </a:lnTo>
                <a:lnTo>
                  <a:pt x="31757" y="9446"/>
                </a:lnTo>
                <a:lnTo>
                  <a:pt x="35966" y="10169"/>
                </a:lnTo>
                <a:lnTo>
                  <a:pt x="40259" y="11615"/>
                </a:lnTo>
                <a:lnTo>
                  <a:pt x="44551" y="13060"/>
                </a:lnTo>
                <a:lnTo>
                  <a:pt x="48198" y="14833"/>
                </a:lnTo>
                <a:lnTo>
                  <a:pt x="51199" y="16932"/>
                </a:lnTo>
                <a:lnTo>
                  <a:pt x="51824" y="16932"/>
                </a:lnTo>
                <a:lnTo>
                  <a:pt x="51824" y="4990"/>
                </a:lnTo>
                <a:lnTo>
                  <a:pt x="48990" y="3604"/>
                </a:lnTo>
                <a:lnTo>
                  <a:pt x="45437" y="2426"/>
                </a:lnTo>
                <a:lnTo>
                  <a:pt x="41165" y="1455"/>
                </a:lnTo>
                <a:lnTo>
                  <a:pt x="36893" y="485"/>
                </a:lnTo>
                <a:lnTo>
                  <a:pt x="32674" y="0"/>
                </a:lnTo>
                <a:lnTo>
                  <a:pt x="24047" y="0"/>
                </a:lnTo>
                <a:lnTo>
                  <a:pt x="20015" y="544"/>
                </a:lnTo>
                <a:lnTo>
                  <a:pt x="16410" y="1633"/>
                </a:lnTo>
                <a:lnTo>
                  <a:pt x="12805" y="2723"/>
                </a:lnTo>
                <a:lnTo>
                  <a:pt x="9835" y="4198"/>
                </a:lnTo>
                <a:lnTo>
                  <a:pt x="7501" y="6060"/>
                </a:lnTo>
                <a:lnTo>
                  <a:pt x="5084" y="7961"/>
                </a:lnTo>
                <a:lnTo>
                  <a:pt x="3282" y="10119"/>
                </a:lnTo>
                <a:lnTo>
                  <a:pt x="2094" y="12535"/>
                </a:lnTo>
                <a:lnTo>
                  <a:pt x="906" y="14952"/>
                </a:lnTo>
                <a:lnTo>
                  <a:pt x="312" y="17526"/>
                </a:lnTo>
                <a:lnTo>
                  <a:pt x="312" y="24616"/>
                </a:lnTo>
                <a:lnTo>
                  <a:pt x="1594" y="28289"/>
                </a:lnTo>
                <a:lnTo>
                  <a:pt x="4157" y="31280"/>
                </a:lnTo>
                <a:lnTo>
                  <a:pt x="6720" y="34270"/>
                </a:lnTo>
                <a:lnTo>
                  <a:pt x="11065" y="36538"/>
                </a:lnTo>
                <a:lnTo>
                  <a:pt x="17191" y="38083"/>
                </a:lnTo>
                <a:lnTo>
                  <a:pt x="19400" y="38637"/>
                </a:lnTo>
                <a:lnTo>
                  <a:pt x="21848" y="39152"/>
                </a:lnTo>
                <a:lnTo>
                  <a:pt x="24536" y="39627"/>
                </a:lnTo>
                <a:lnTo>
                  <a:pt x="27225" y="40103"/>
                </a:lnTo>
                <a:lnTo>
                  <a:pt x="29402" y="40518"/>
                </a:lnTo>
                <a:lnTo>
                  <a:pt x="31069" y="40875"/>
                </a:lnTo>
                <a:lnTo>
                  <a:pt x="35570" y="41826"/>
                </a:lnTo>
                <a:lnTo>
                  <a:pt x="38613" y="42974"/>
                </a:lnTo>
                <a:lnTo>
                  <a:pt x="40196" y="44321"/>
                </a:lnTo>
                <a:lnTo>
                  <a:pt x="41780" y="45667"/>
                </a:lnTo>
                <a:lnTo>
                  <a:pt x="42572" y="47648"/>
                </a:lnTo>
                <a:lnTo>
                  <a:pt x="42572" y="53668"/>
                </a:lnTo>
                <a:lnTo>
                  <a:pt x="41113" y="56164"/>
                </a:lnTo>
                <a:lnTo>
                  <a:pt x="38196" y="57748"/>
                </a:lnTo>
                <a:lnTo>
                  <a:pt x="35278" y="59332"/>
                </a:lnTo>
                <a:lnTo>
                  <a:pt x="31236" y="60124"/>
                </a:lnTo>
                <a:lnTo>
                  <a:pt x="21900" y="60124"/>
                </a:lnTo>
                <a:lnTo>
                  <a:pt x="17545" y="59342"/>
                </a:lnTo>
                <a:lnTo>
                  <a:pt x="13003" y="57778"/>
                </a:lnTo>
                <a:lnTo>
                  <a:pt x="8460" y="56213"/>
                </a:lnTo>
                <a:lnTo>
                  <a:pt x="4334" y="54104"/>
                </a:lnTo>
                <a:lnTo>
                  <a:pt x="625" y="51450"/>
                </a:lnTo>
                <a:lnTo>
                  <a:pt x="0" y="51450"/>
                </a:lnTo>
                <a:lnTo>
                  <a:pt x="0" y="63986"/>
                </a:lnTo>
                <a:lnTo>
                  <a:pt x="2917" y="65373"/>
                </a:lnTo>
                <a:lnTo>
                  <a:pt x="6532" y="66650"/>
                </a:lnTo>
                <a:lnTo>
                  <a:pt x="10846" y="67818"/>
                </a:lnTo>
                <a:lnTo>
                  <a:pt x="15159" y="68987"/>
                </a:lnTo>
                <a:lnTo>
                  <a:pt x="19900" y="69571"/>
                </a:lnTo>
                <a:lnTo>
                  <a:pt x="34195" y="69571"/>
                </a:lnTo>
                <a:lnTo>
                  <a:pt x="41394" y="67630"/>
                </a:lnTo>
                <a:lnTo>
                  <a:pt x="46666" y="63749"/>
                </a:lnTo>
                <a:lnTo>
                  <a:pt x="51939" y="59867"/>
                </a:lnTo>
                <a:lnTo>
                  <a:pt x="54574" y="54896"/>
                </a:lnTo>
                <a:lnTo>
                  <a:pt x="54574" y="44004"/>
                </a:lnTo>
                <a:lnTo>
                  <a:pt x="53095" y="40122"/>
                </a:lnTo>
                <a:lnTo>
                  <a:pt x="50136" y="37191"/>
                </a:lnTo>
                <a:lnTo>
                  <a:pt x="47177" y="34300"/>
                </a:lnTo>
                <a:lnTo>
                  <a:pt x="42968" y="32260"/>
                </a:lnTo>
                <a:lnTo>
                  <a:pt x="37508" y="31072"/>
                </a:lnTo>
                <a:lnTo>
                  <a:pt x="35716" y="30676"/>
                </a:lnTo>
                <a:lnTo>
                  <a:pt x="33476" y="30240"/>
                </a:lnTo>
                <a:lnTo>
                  <a:pt x="30788" y="29765"/>
                </a:lnTo>
                <a:lnTo>
                  <a:pt x="28100" y="29290"/>
                </a:lnTo>
                <a:lnTo>
                  <a:pt x="25672" y="28814"/>
                </a:lnTo>
                <a:lnTo>
                  <a:pt x="23505" y="28339"/>
                </a:lnTo>
                <a:lnTo>
                  <a:pt x="19587" y="27468"/>
                </a:lnTo>
                <a:lnTo>
                  <a:pt x="16753" y="26339"/>
                </a:lnTo>
                <a:lnTo>
                  <a:pt x="15003" y="24953"/>
                </a:lnTo>
                <a:lnTo>
                  <a:pt x="13211" y="23566"/>
                </a:lnTo>
                <a:lnTo>
                  <a:pt x="12315" y="21507"/>
                </a:lnTo>
                <a:lnTo>
                  <a:pt x="12315" y="1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914410" y="3479747"/>
            <a:ext cx="49613" cy="61386"/>
          </a:xfrm>
          <a:custGeom>
            <a:avLst/>
            <a:gdLst/>
            <a:ahLst/>
            <a:cxnLst/>
            <a:rect l="l" t="t" r="r" b="b"/>
            <a:pathLst>
              <a:path w="54574" h="69571">
                <a:moveTo>
                  <a:pt x="12315" y="15684"/>
                </a:moveTo>
                <a:lnTo>
                  <a:pt x="13794" y="13357"/>
                </a:lnTo>
                <a:lnTo>
                  <a:pt x="16753" y="11793"/>
                </a:lnTo>
                <a:lnTo>
                  <a:pt x="19712" y="10228"/>
                </a:lnTo>
                <a:lnTo>
                  <a:pt x="23338" y="9446"/>
                </a:lnTo>
                <a:lnTo>
                  <a:pt x="31757" y="9446"/>
                </a:lnTo>
                <a:lnTo>
                  <a:pt x="35966" y="10169"/>
                </a:lnTo>
                <a:lnTo>
                  <a:pt x="40259" y="11615"/>
                </a:lnTo>
                <a:lnTo>
                  <a:pt x="44551" y="13060"/>
                </a:lnTo>
                <a:lnTo>
                  <a:pt x="48198" y="14833"/>
                </a:lnTo>
                <a:lnTo>
                  <a:pt x="51199" y="16932"/>
                </a:lnTo>
                <a:lnTo>
                  <a:pt x="51824" y="16932"/>
                </a:lnTo>
                <a:lnTo>
                  <a:pt x="51824" y="4990"/>
                </a:lnTo>
                <a:lnTo>
                  <a:pt x="48990" y="3604"/>
                </a:lnTo>
                <a:lnTo>
                  <a:pt x="45437" y="2426"/>
                </a:lnTo>
                <a:lnTo>
                  <a:pt x="41165" y="1455"/>
                </a:lnTo>
                <a:lnTo>
                  <a:pt x="36893" y="485"/>
                </a:lnTo>
                <a:lnTo>
                  <a:pt x="32674" y="0"/>
                </a:lnTo>
                <a:lnTo>
                  <a:pt x="24047" y="0"/>
                </a:lnTo>
                <a:lnTo>
                  <a:pt x="20014" y="544"/>
                </a:lnTo>
                <a:lnTo>
                  <a:pt x="16409" y="1633"/>
                </a:lnTo>
                <a:lnTo>
                  <a:pt x="12805" y="2723"/>
                </a:lnTo>
                <a:lnTo>
                  <a:pt x="9835" y="4198"/>
                </a:lnTo>
                <a:lnTo>
                  <a:pt x="7501" y="6059"/>
                </a:lnTo>
                <a:lnTo>
                  <a:pt x="5084" y="7961"/>
                </a:lnTo>
                <a:lnTo>
                  <a:pt x="3282" y="10119"/>
                </a:lnTo>
                <a:lnTo>
                  <a:pt x="2094" y="12535"/>
                </a:lnTo>
                <a:lnTo>
                  <a:pt x="906" y="14952"/>
                </a:lnTo>
                <a:lnTo>
                  <a:pt x="312" y="17526"/>
                </a:lnTo>
                <a:lnTo>
                  <a:pt x="312" y="24616"/>
                </a:lnTo>
                <a:lnTo>
                  <a:pt x="1594" y="28289"/>
                </a:lnTo>
                <a:lnTo>
                  <a:pt x="4157" y="31280"/>
                </a:lnTo>
                <a:lnTo>
                  <a:pt x="6720" y="34270"/>
                </a:lnTo>
                <a:lnTo>
                  <a:pt x="11064" y="36538"/>
                </a:lnTo>
                <a:lnTo>
                  <a:pt x="17191" y="38083"/>
                </a:lnTo>
                <a:lnTo>
                  <a:pt x="19400" y="38637"/>
                </a:lnTo>
                <a:lnTo>
                  <a:pt x="21848" y="39152"/>
                </a:lnTo>
                <a:lnTo>
                  <a:pt x="24536" y="39627"/>
                </a:lnTo>
                <a:lnTo>
                  <a:pt x="27224" y="40103"/>
                </a:lnTo>
                <a:lnTo>
                  <a:pt x="29402" y="40518"/>
                </a:lnTo>
                <a:lnTo>
                  <a:pt x="31069" y="40875"/>
                </a:lnTo>
                <a:lnTo>
                  <a:pt x="35570" y="41826"/>
                </a:lnTo>
                <a:lnTo>
                  <a:pt x="38612" y="42974"/>
                </a:lnTo>
                <a:lnTo>
                  <a:pt x="40196" y="44321"/>
                </a:lnTo>
                <a:lnTo>
                  <a:pt x="41780" y="45667"/>
                </a:lnTo>
                <a:lnTo>
                  <a:pt x="42572" y="47648"/>
                </a:lnTo>
                <a:lnTo>
                  <a:pt x="42572" y="53668"/>
                </a:lnTo>
                <a:lnTo>
                  <a:pt x="41113" y="56164"/>
                </a:lnTo>
                <a:lnTo>
                  <a:pt x="38196" y="57748"/>
                </a:lnTo>
                <a:lnTo>
                  <a:pt x="35278" y="59332"/>
                </a:lnTo>
                <a:lnTo>
                  <a:pt x="31236" y="60124"/>
                </a:lnTo>
                <a:lnTo>
                  <a:pt x="21900" y="60124"/>
                </a:lnTo>
                <a:lnTo>
                  <a:pt x="17545" y="59342"/>
                </a:lnTo>
                <a:lnTo>
                  <a:pt x="13002" y="57778"/>
                </a:lnTo>
                <a:lnTo>
                  <a:pt x="8460" y="56213"/>
                </a:lnTo>
                <a:lnTo>
                  <a:pt x="4334" y="54104"/>
                </a:lnTo>
                <a:lnTo>
                  <a:pt x="625" y="51450"/>
                </a:lnTo>
                <a:lnTo>
                  <a:pt x="0" y="51450"/>
                </a:lnTo>
                <a:lnTo>
                  <a:pt x="0" y="63986"/>
                </a:lnTo>
                <a:lnTo>
                  <a:pt x="2917" y="65373"/>
                </a:lnTo>
                <a:lnTo>
                  <a:pt x="6532" y="66650"/>
                </a:lnTo>
                <a:lnTo>
                  <a:pt x="10846" y="67818"/>
                </a:lnTo>
                <a:lnTo>
                  <a:pt x="15159" y="68987"/>
                </a:lnTo>
                <a:lnTo>
                  <a:pt x="19900" y="69571"/>
                </a:lnTo>
                <a:lnTo>
                  <a:pt x="34195" y="69571"/>
                </a:lnTo>
                <a:lnTo>
                  <a:pt x="41394" y="67630"/>
                </a:lnTo>
                <a:lnTo>
                  <a:pt x="46666" y="63748"/>
                </a:lnTo>
                <a:lnTo>
                  <a:pt x="51938" y="59867"/>
                </a:lnTo>
                <a:lnTo>
                  <a:pt x="54574" y="54896"/>
                </a:lnTo>
                <a:lnTo>
                  <a:pt x="54574" y="44004"/>
                </a:lnTo>
                <a:lnTo>
                  <a:pt x="53095" y="40122"/>
                </a:lnTo>
                <a:lnTo>
                  <a:pt x="50136" y="37191"/>
                </a:lnTo>
                <a:lnTo>
                  <a:pt x="47177" y="34300"/>
                </a:lnTo>
                <a:lnTo>
                  <a:pt x="42968" y="32260"/>
                </a:lnTo>
                <a:lnTo>
                  <a:pt x="37508" y="31072"/>
                </a:lnTo>
                <a:lnTo>
                  <a:pt x="35716" y="30676"/>
                </a:lnTo>
                <a:lnTo>
                  <a:pt x="33476" y="30240"/>
                </a:lnTo>
                <a:lnTo>
                  <a:pt x="30788" y="29765"/>
                </a:lnTo>
                <a:lnTo>
                  <a:pt x="28100" y="29290"/>
                </a:lnTo>
                <a:lnTo>
                  <a:pt x="25672" y="28814"/>
                </a:lnTo>
                <a:lnTo>
                  <a:pt x="23505" y="28339"/>
                </a:lnTo>
                <a:lnTo>
                  <a:pt x="19587" y="27468"/>
                </a:lnTo>
                <a:lnTo>
                  <a:pt x="16753" y="26339"/>
                </a:lnTo>
                <a:lnTo>
                  <a:pt x="15003" y="24953"/>
                </a:lnTo>
                <a:lnTo>
                  <a:pt x="13211" y="23566"/>
                </a:lnTo>
                <a:lnTo>
                  <a:pt x="12315" y="21507"/>
                </a:lnTo>
                <a:lnTo>
                  <a:pt x="12315" y="1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964265" y="3460036"/>
            <a:ext cx="1008360" cy="81306"/>
          </a:xfrm>
          <a:custGeom>
            <a:avLst/>
            <a:gdLst/>
            <a:ahLst/>
            <a:cxnLst/>
            <a:rect l="l" t="t" r="r" b="b"/>
            <a:pathLst>
              <a:path w="1109196" h="92147">
                <a:moveTo>
                  <a:pt x="82524" y="57510"/>
                </a:moveTo>
                <a:lnTo>
                  <a:pt x="82567" y="59663"/>
                </a:lnTo>
                <a:lnTo>
                  <a:pt x="85297" y="72923"/>
                </a:lnTo>
                <a:lnTo>
                  <a:pt x="92276" y="82909"/>
                </a:lnTo>
                <a:lnTo>
                  <a:pt x="94532" y="84781"/>
                </a:lnTo>
                <a:lnTo>
                  <a:pt x="105463" y="90083"/>
                </a:lnTo>
                <a:lnTo>
                  <a:pt x="119408" y="91850"/>
                </a:lnTo>
                <a:lnTo>
                  <a:pt x="123950" y="91850"/>
                </a:lnTo>
                <a:lnTo>
                  <a:pt x="128285" y="91316"/>
                </a:lnTo>
                <a:lnTo>
                  <a:pt x="132411" y="90246"/>
                </a:lnTo>
                <a:lnTo>
                  <a:pt x="136537" y="89177"/>
                </a:lnTo>
                <a:lnTo>
                  <a:pt x="140579" y="87850"/>
                </a:lnTo>
                <a:lnTo>
                  <a:pt x="144538" y="86266"/>
                </a:lnTo>
                <a:lnTo>
                  <a:pt x="144538" y="74086"/>
                </a:lnTo>
                <a:lnTo>
                  <a:pt x="143913" y="74086"/>
                </a:lnTo>
                <a:lnTo>
                  <a:pt x="141871" y="75829"/>
                </a:lnTo>
                <a:lnTo>
                  <a:pt x="138443" y="77601"/>
                </a:lnTo>
                <a:lnTo>
                  <a:pt x="133630" y="79404"/>
                </a:lnTo>
                <a:lnTo>
                  <a:pt x="128816" y="81206"/>
                </a:lnTo>
                <a:lnTo>
                  <a:pt x="124034" y="82107"/>
                </a:lnTo>
                <a:lnTo>
                  <a:pt x="115698" y="82107"/>
                </a:lnTo>
                <a:lnTo>
                  <a:pt x="112416" y="81631"/>
                </a:lnTo>
                <a:lnTo>
                  <a:pt x="109437" y="80681"/>
                </a:lnTo>
                <a:lnTo>
                  <a:pt x="106457" y="79730"/>
                </a:lnTo>
                <a:lnTo>
                  <a:pt x="103883" y="78304"/>
                </a:lnTo>
                <a:lnTo>
                  <a:pt x="101716" y="76403"/>
                </a:lnTo>
                <a:lnTo>
                  <a:pt x="99466" y="74462"/>
                </a:lnTo>
                <a:lnTo>
                  <a:pt x="97694" y="71977"/>
                </a:lnTo>
                <a:lnTo>
                  <a:pt x="96402" y="68947"/>
                </a:lnTo>
                <a:lnTo>
                  <a:pt x="95110" y="65917"/>
                </a:lnTo>
                <a:lnTo>
                  <a:pt x="94464" y="62362"/>
                </a:lnTo>
                <a:lnTo>
                  <a:pt x="94464" y="58282"/>
                </a:lnTo>
                <a:lnTo>
                  <a:pt x="145914" y="58282"/>
                </a:lnTo>
                <a:lnTo>
                  <a:pt x="145914" y="42598"/>
                </a:lnTo>
                <a:lnTo>
                  <a:pt x="143361" y="35171"/>
                </a:lnTo>
                <a:lnTo>
                  <a:pt x="138256" y="29943"/>
                </a:lnTo>
                <a:lnTo>
                  <a:pt x="133150" y="24715"/>
                </a:lnTo>
                <a:lnTo>
                  <a:pt x="125888" y="22101"/>
                </a:lnTo>
                <a:lnTo>
                  <a:pt x="115330" y="22114"/>
                </a:lnTo>
                <a:lnTo>
                  <a:pt x="104540" y="33072"/>
                </a:lnTo>
                <a:lnTo>
                  <a:pt x="109551" y="31309"/>
                </a:lnTo>
                <a:lnTo>
                  <a:pt x="122096" y="31309"/>
                </a:lnTo>
                <a:lnTo>
                  <a:pt x="126753" y="32914"/>
                </a:lnTo>
                <a:lnTo>
                  <a:pt x="129816" y="36122"/>
                </a:lnTo>
                <a:lnTo>
                  <a:pt x="132880" y="39330"/>
                </a:lnTo>
                <a:lnTo>
                  <a:pt x="134432" y="43865"/>
                </a:lnTo>
                <a:lnTo>
                  <a:pt x="134474" y="49727"/>
                </a:lnTo>
                <a:lnTo>
                  <a:pt x="94464" y="49727"/>
                </a:lnTo>
                <a:lnTo>
                  <a:pt x="94965" y="44499"/>
                </a:lnTo>
                <a:lnTo>
                  <a:pt x="91870" y="31666"/>
                </a:lnTo>
                <a:lnTo>
                  <a:pt x="90508" y="33154"/>
                </a:lnTo>
                <a:lnTo>
                  <a:pt x="84520" y="43898"/>
                </a:lnTo>
                <a:lnTo>
                  <a:pt x="82524" y="57510"/>
                </a:lnTo>
                <a:close/>
              </a:path>
              <a:path w="1109196" h="92147">
                <a:moveTo>
                  <a:pt x="224060" y="23942"/>
                </a:moveTo>
                <a:lnTo>
                  <a:pt x="211744" y="23942"/>
                </a:lnTo>
                <a:lnTo>
                  <a:pt x="190302" y="76760"/>
                </a:lnTo>
                <a:lnTo>
                  <a:pt x="168672" y="23942"/>
                </a:lnTo>
                <a:lnTo>
                  <a:pt x="155919" y="23942"/>
                </a:lnTo>
                <a:lnTo>
                  <a:pt x="183988" y="90306"/>
                </a:lnTo>
                <a:lnTo>
                  <a:pt x="195803" y="90306"/>
                </a:lnTo>
                <a:lnTo>
                  <a:pt x="224060" y="23942"/>
                </a:lnTo>
                <a:close/>
              </a:path>
              <a:path w="1109196" h="92147">
                <a:moveTo>
                  <a:pt x="251599" y="24675"/>
                </a:moveTo>
                <a:lnTo>
                  <a:pt x="241237" y="31666"/>
                </a:lnTo>
                <a:lnTo>
                  <a:pt x="244332" y="44499"/>
                </a:lnTo>
                <a:lnTo>
                  <a:pt x="246447" y="40122"/>
                </a:lnTo>
                <a:lnTo>
                  <a:pt x="250177" y="36597"/>
                </a:lnTo>
                <a:lnTo>
                  <a:pt x="253907" y="33072"/>
                </a:lnTo>
                <a:lnTo>
                  <a:pt x="264697" y="22114"/>
                </a:lnTo>
                <a:lnTo>
                  <a:pt x="251599" y="24675"/>
                </a:lnTo>
                <a:close/>
              </a:path>
              <a:path w="1109196" h="92147">
                <a:moveTo>
                  <a:pt x="231892" y="57510"/>
                </a:moveTo>
                <a:lnTo>
                  <a:pt x="231935" y="59663"/>
                </a:lnTo>
                <a:lnTo>
                  <a:pt x="234664" y="72923"/>
                </a:lnTo>
                <a:lnTo>
                  <a:pt x="241644" y="82909"/>
                </a:lnTo>
                <a:lnTo>
                  <a:pt x="243900" y="84781"/>
                </a:lnTo>
                <a:lnTo>
                  <a:pt x="254830" y="90083"/>
                </a:lnTo>
                <a:lnTo>
                  <a:pt x="268775" y="91850"/>
                </a:lnTo>
                <a:lnTo>
                  <a:pt x="273318" y="91850"/>
                </a:lnTo>
                <a:lnTo>
                  <a:pt x="277652" y="91316"/>
                </a:lnTo>
                <a:lnTo>
                  <a:pt x="281778" y="90246"/>
                </a:lnTo>
                <a:lnTo>
                  <a:pt x="285904" y="89177"/>
                </a:lnTo>
                <a:lnTo>
                  <a:pt x="289947" y="87850"/>
                </a:lnTo>
                <a:lnTo>
                  <a:pt x="293906" y="86266"/>
                </a:lnTo>
                <a:lnTo>
                  <a:pt x="293906" y="74086"/>
                </a:lnTo>
                <a:lnTo>
                  <a:pt x="293281" y="74086"/>
                </a:lnTo>
                <a:lnTo>
                  <a:pt x="291239" y="75829"/>
                </a:lnTo>
                <a:lnTo>
                  <a:pt x="287811" y="77601"/>
                </a:lnTo>
                <a:lnTo>
                  <a:pt x="282997" y="79404"/>
                </a:lnTo>
                <a:lnTo>
                  <a:pt x="278183" y="81206"/>
                </a:lnTo>
                <a:lnTo>
                  <a:pt x="273401" y="82107"/>
                </a:lnTo>
                <a:lnTo>
                  <a:pt x="265066" y="82107"/>
                </a:lnTo>
                <a:lnTo>
                  <a:pt x="261784" y="81631"/>
                </a:lnTo>
                <a:lnTo>
                  <a:pt x="258804" y="80681"/>
                </a:lnTo>
                <a:lnTo>
                  <a:pt x="255824" y="79730"/>
                </a:lnTo>
                <a:lnTo>
                  <a:pt x="253251" y="78304"/>
                </a:lnTo>
                <a:lnTo>
                  <a:pt x="251084" y="76403"/>
                </a:lnTo>
                <a:lnTo>
                  <a:pt x="248833" y="74462"/>
                </a:lnTo>
                <a:lnTo>
                  <a:pt x="247062" y="71977"/>
                </a:lnTo>
                <a:lnTo>
                  <a:pt x="245770" y="68947"/>
                </a:lnTo>
                <a:lnTo>
                  <a:pt x="244478" y="65917"/>
                </a:lnTo>
                <a:lnTo>
                  <a:pt x="243832" y="62362"/>
                </a:lnTo>
                <a:lnTo>
                  <a:pt x="243832" y="58283"/>
                </a:lnTo>
                <a:lnTo>
                  <a:pt x="295281" y="58283"/>
                </a:lnTo>
                <a:lnTo>
                  <a:pt x="295281" y="42598"/>
                </a:lnTo>
                <a:lnTo>
                  <a:pt x="292728" y="35171"/>
                </a:lnTo>
                <a:lnTo>
                  <a:pt x="287623" y="29943"/>
                </a:lnTo>
                <a:lnTo>
                  <a:pt x="282518" y="24715"/>
                </a:lnTo>
                <a:lnTo>
                  <a:pt x="275256" y="22101"/>
                </a:lnTo>
                <a:lnTo>
                  <a:pt x="264697" y="22114"/>
                </a:lnTo>
                <a:lnTo>
                  <a:pt x="253907" y="33072"/>
                </a:lnTo>
                <a:lnTo>
                  <a:pt x="258919" y="31309"/>
                </a:lnTo>
                <a:lnTo>
                  <a:pt x="271463" y="31309"/>
                </a:lnTo>
                <a:lnTo>
                  <a:pt x="276121" y="32914"/>
                </a:lnTo>
                <a:lnTo>
                  <a:pt x="279184" y="36122"/>
                </a:lnTo>
                <a:lnTo>
                  <a:pt x="282247" y="39330"/>
                </a:lnTo>
                <a:lnTo>
                  <a:pt x="283799" y="43865"/>
                </a:lnTo>
                <a:lnTo>
                  <a:pt x="283841" y="49727"/>
                </a:lnTo>
                <a:lnTo>
                  <a:pt x="243832" y="49727"/>
                </a:lnTo>
                <a:lnTo>
                  <a:pt x="244332" y="44499"/>
                </a:lnTo>
                <a:lnTo>
                  <a:pt x="241237" y="31666"/>
                </a:lnTo>
                <a:lnTo>
                  <a:pt x="239875" y="33154"/>
                </a:lnTo>
                <a:lnTo>
                  <a:pt x="233888" y="43898"/>
                </a:lnTo>
                <a:lnTo>
                  <a:pt x="231892" y="57510"/>
                </a:lnTo>
                <a:close/>
              </a:path>
              <a:path w="1109196" h="92147">
                <a:moveTo>
                  <a:pt x="361528" y="24259"/>
                </a:moveTo>
                <a:lnTo>
                  <a:pt x="355777" y="22101"/>
                </a:lnTo>
                <a:lnTo>
                  <a:pt x="344108" y="22101"/>
                </a:lnTo>
                <a:lnTo>
                  <a:pt x="340086" y="22913"/>
                </a:lnTo>
                <a:lnTo>
                  <a:pt x="336168" y="24537"/>
                </a:lnTo>
                <a:lnTo>
                  <a:pt x="332251" y="26160"/>
                </a:lnTo>
                <a:lnTo>
                  <a:pt x="328458" y="28418"/>
                </a:lnTo>
                <a:lnTo>
                  <a:pt x="324791" y="31309"/>
                </a:lnTo>
                <a:lnTo>
                  <a:pt x="324791" y="23942"/>
                </a:lnTo>
                <a:lnTo>
                  <a:pt x="313038" y="23942"/>
                </a:lnTo>
                <a:lnTo>
                  <a:pt x="313038" y="90306"/>
                </a:lnTo>
                <a:lnTo>
                  <a:pt x="324791" y="90306"/>
                </a:lnTo>
                <a:lnTo>
                  <a:pt x="324791" y="40756"/>
                </a:lnTo>
                <a:lnTo>
                  <a:pt x="328000" y="38419"/>
                </a:lnTo>
                <a:lnTo>
                  <a:pt x="331355" y="36498"/>
                </a:lnTo>
                <a:lnTo>
                  <a:pt x="334856" y="34993"/>
                </a:lnTo>
                <a:lnTo>
                  <a:pt x="338356" y="33488"/>
                </a:lnTo>
                <a:lnTo>
                  <a:pt x="341711" y="32735"/>
                </a:lnTo>
                <a:lnTo>
                  <a:pt x="348046" y="32735"/>
                </a:lnTo>
                <a:lnTo>
                  <a:pt x="350588" y="33141"/>
                </a:lnTo>
                <a:lnTo>
                  <a:pt x="352547" y="33953"/>
                </a:lnTo>
                <a:lnTo>
                  <a:pt x="354506" y="34765"/>
                </a:lnTo>
                <a:lnTo>
                  <a:pt x="356006" y="36003"/>
                </a:lnTo>
                <a:lnTo>
                  <a:pt x="357048" y="37667"/>
                </a:lnTo>
                <a:lnTo>
                  <a:pt x="358048" y="39172"/>
                </a:lnTo>
                <a:lnTo>
                  <a:pt x="358736" y="41261"/>
                </a:lnTo>
                <a:lnTo>
                  <a:pt x="359111" y="43935"/>
                </a:lnTo>
                <a:lnTo>
                  <a:pt x="359486" y="46608"/>
                </a:lnTo>
                <a:lnTo>
                  <a:pt x="359674" y="49470"/>
                </a:lnTo>
                <a:lnTo>
                  <a:pt x="359674" y="90306"/>
                </a:lnTo>
                <a:lnTo>
                  <a:pt x="371426" y="90306"/>
                </a:lnTo>
                <a:lnTo>
                  <a:pt x="371426" y="39112"/>
                </a:lnTo>
                <a:lnTo>
                  <a:pt x="369447" y="32894"/>
                </a:lnTo>
                <a:lnTo>
                  <a:pt x="365488" y="28577"/>
                </a:lnTo>
                <a:lnTo>
                  <a:pt x="361528" y="24259"/>
                </a:lnTo>
                <a:close/>
              </a:path>
              <a:path w="1109196" h="92147">
                <a:moveTo>
                  <a:pt x="406172" y="76522"/>
                </a:moveTo>
                <a:lnTo>
                  <a:pt x="405089" y="74819"/>
                </a:lnTo>
                <a:lnTo>
                  <a:pt x="404380" y="72769"/>
                </a:lnTo>
                <a:lnTo>
                  <a:pt x="404047" y="70373"/>
                </a:lnTo>
                <a:lnTo>
                  <a:pt x="403713" y="67977"/>
                </a:lnTo>
                <a:lnTo>
                  <a:pt x="403547" y="65095"/>
                </a:lnTo>
                <a:lnTo>
                  <a:pt x="403547" y="23942"/>
                </a:lnTo>
                <a:lnTo>
                  <a:pt x="391794" y="23942"/>
                </a:lnTo>
                <a:lnTo>
                  <a:pt x="391794" y="75255"/>
                </a:lnTo>
                <a:lnTo>
                  <a:pt x="393836" y="81503"/>
                </a:lnTo>
                <a:lnTo>
                  <a:pt x="397920" y="85761"/>
                </a:lnTo>
                <a:lnTo>
                  <a:pt x="402005" y="90018"/>
                </a:lnTo>
                <a:lnTo>
                  <a:pt x="407715" y="92147"/>
                </a:lnTo>
                <a:lnTo>
                  <a:pt x="419425" y="92147"/>
                </a:lnTo>
                <a:lnTo>
                  <a:pt x="423426" y="91355"/>
                </a:lnTo>
                <a:lnTo>
                  <a:pt x="427052" y="89771"/>
                </a:lnTo>
                <a:lnTo>
                  <a:pt x="430678" y="88186"/>
                </a:lnTo>
                <a:lnTo>
                  <a:pt x="434471" y="85909"/>
                </a:lnTo>
                <a:lnTo>
                  <a:pt x="438430" y="82938"/>
                </a:lnTo>
                <a:lnTo>
                  <a:pt x="438430" y="90306"/>
                </a:lnTo>
                <a:lnTo>
                  <a:pt x="450182" y="90306"/>
                </a:lnTo>
                <a:lnTo>
                  <a:pt x="450182" y="23942"/>
                </a:lnTo>
                <a:lnTo>
                  <a:pt x="438430" y="23942"/>
                </a:lnTo>
                <a:lnTo>
                  <a:pt x="438430" y="73492"/>
                </a:lnTo>
                <a:lnTo>
                  <a:pt x="435304" y="75829"/>
                </a:lnTo>
                <a:lnTo>
                  <a:pt x="431939" y="77750"/>
                </a:lnTo>
                <a:lnTo>
                  <a:pt x="428334" y="79255"/>
                </a:lnTo>
                <a:lnTo>
                  <a:pt x="424729" y="80760"/>
                </a:lnTo>
                <a:lnTo>
                  <a:pt x="421405" y="81513"/>
                </a:lnTo>
                <a:lnTo>
                  <a:pt x="414945" y="81513"/>
                </a:lnTo>
                <a:lnTo>
                  <a:pt x="412341" y="81117"/>
                </a:lnTo>
                <a:lnTo>
                  <a:pt x="410549" y="80324"/>
                </a:lnTo>
                <a:lnTo>
                  <a:pt x="408756" y="79532"/>
                </a:lnTo>
                <a:lnTo>
                  <a:pt x="407297" y="78265"/>
                </a:lnTo>
                <a:lnTo>
                  <a:pt x="406172" y="76522"/>
                </a:lnTo>
                <a:close/>
              </a:path>
              <a:path w="1109196" h="92147">
                <a:moveTo>
                  <a:pt x="486320" y="24675"/>
                </a:moveTo>
                <a:lnTo>
                  <a:pt x="475958" y="31666"/>
                </a:lnTo>
                <a:lnTo>
                  <a:pt x="479052" y="44499"/>
                </a:lnTo>
                <a:lnTo>
                  <a:pt x="481167" y="40122"/>
                </a:lnTo>
                <a:lnTo>
                  <a:pt x="484897" y="36597"/>
                </a:lnTo>
                <a:lnTo>
                  <a:pt x="488627" y="33072"/>
                </a:lnTo>
                <a:lnTo>
                  <a:pt x="499417" y="22114"/>
                </a:lnTo>
                <a:lnTo>
                  <a:pt x="486320" y="24675"/>
                </a:lnTo>
                <a:close/>
              </a:path>
              <a:path w="1109196" h="92147">
                <a:moveTo>
                  <a:pt x="489550" y="90083"/>
                </a:moveTo>
                <a:lnTo>
                  <a:pt x="503495" y="91850"/>
                </a:lnTo>
                <a:lnTo>
                  <a:pt x="508038" y="91850"/>
                </a:lnTo>
                <a:lnTo>
                  <a:pt x="512372" y="91316"/>
                </a:lnTo>
                <a:lnTo>
                  <a:pt x="516498" y="90246"/>
                </a:lnTo>
                <a:lnTo>
                  <a:pt x="520624" y="89177"/>
                </a:lnTo>
                <a:lnTo>
                  <a:pt x="524667" y="87850"/>
                </a:lnTo>
                <a:lnTo>
                  <a:pt x="528626" y="86266"/>
                </a:lnTo>
                <a:lnTo>
                  <a:pt x="528626" y="74086"/>
                </a:lnTo>
                <a:lnTo>
                  <a:pt x="528001" y="74086"/>
                </a:lnTo>
                <a:lnTo>
                  <a:pt x="525959" y="75829"/>
                </a:lnTo>
                <a:lnTo>
                  <a:pt x="522531" y="77601"/>
                </a:lnTo>
                <a:lnTo>
                  <a:pt x="517717" y="79404"/>
                </a:lnTo>
                <a:lnTo>
                  <a:pt x="512904" y="81206"/>
                </a:lnTo>
                <a:lnTo>
                  <a:pt x="508121" y="82107"/>
                </a:lnTo>
                <a:lnTo>
                  <a:pt x="499786" y="82107"/>
                </a:lnTo>
                <a:lnTo>
                  <a:pt x="496504" y="81631"/>
                </a:lnTo>
                <a:lnTo>
                  <a:pt x="493524" y="80681"/>
                </a:lnTo>
                <a:lnTo>
                  <a:pt x="490544" y="79730"/>
                </a:lnTo>
                <a:lnTo>
                  <a:pt x="487971" y="78304"/>
                </a:lnTo>
                <a:lnTo>
                  <a:pt x="485804" y="76403"/>
                </a:lnTo>
                <a:lnTo>
                  <a:pt x="483553" y="74462"/>
                </a:lnTo>
                <a:lnTo>
                  <a:pt x="481782" y="71977"/>
                </a:lnTo>
                <a:lnTo>
                  <a:pt x="480490" y="68947"/>
                </a:lnTo>
                <a:lnTo>
                  <a:pt x="479198" y="65917"/>
                </a:lnTo>
                <a:lnTo>
                  <a:pt x="478552" y="62362"/>
                </a:lnTo>
                <a:lnTo>
                  <a:pt x="478552" y="58283"/>
                </a:lnTo>
                <a:lnTo>
                  <a:pt x="530001" y="58283"/>
                </a:lnTo>
                <a:lnTo>
                  <a:pt x="530001" y="42598"/>
                </a:lnTo>
                <a:lnTo>
                  <a:pt x="527448" y="35171"/>
                </a:lnTo>
                <a:lnTo>
                  <a:pt x="522343" y="29943"/>
                </a:lnTo>
                <a:lnTo>
                  <a:pt x="517238" y="24715"/>
                </a:lnTo>
                <a:lnTo>
                  <a:pt x="509976" y="22101"/>
                </a:lnTo>
                <a:lnTo>
                  <a:pt x="499417" y="22114"/>
                </a:lnTo>
                <a:lnTo>
                  <a:pt x="488627" y="33072"/>
                </a:lnTo>
                <a:lnTo>
                  <a:pt x="493638" y="31310"/>
                </a:lnTo>
                <a:lnTo>
                  <a:pt x="506184" y="31310"/>
                </a:lnTo>
                <a:lnTo>
                  <a:pt x="510841" y="32914"/>
                </a:lnTo>
                <a:lnTo>
                  <a:pt x="513904" y="36122"/>
                </a:lnTo>
                <a:lnTo>
                  <a:pt x="516967" y="39330"/>
                </a:lnTo>
                <a:lnTo>
                  <a:pt x="518520" y="43865"/>
                </a:lnTo>
                <a:lnTo>
                  <a:pt x="518561" y="49727"/>
                </a:lnTo>
                <a:lnTo>
                  <a:pt x="478552" y="49727"/>
                </a:lnTo>
                <a:lnTo>
                  <a:pt x="479052" y="44499"/>
                </a:lnTo>
                <a:lnTo>
                  <a:pt x="475958" y="31666"/>
                </a:lnTo>
                <a:lnTo>
                  <a:pt x="474595" y="33154"/>
                </a:lnTo>
                <a:lnTo>
                  <a:pt x="468608" y="43898"/>
                </a:lnTo>
                <a:lnTo>
                  <a:pt x="466612" y="57510"/>
                </a:lnTo>
                <a:lnTo>
                  <a:pt x="466655" y="59663"/>
                </a:lnTo>
                <a:lnTo>
                  <a:pt x="469384" y="72923"/>
                </a:lnTo>
                <a:lnTo>
                  <a:pt x="476364" y="82909"/>
                </a:lnTo>
                <a:lnTo>
                  <a:pt x="478620" y="84781"/>
                </a:lnTo>
                <a:lnTo>
                  <a:pt x="489550" y="90083"/>
                </a:lnTo>
                <a:close/>
              </a:path>
              <a:path w="1109196" h="92147">
                <a:moveTo>
                  <a:pt x="653824" y="1247"/>
                </a:moveTo>
                <a:lnTo>
                  <a:pt x="653824" y="12832"/>
                </a:lnTo>
                <a:lnTo>
                  <a:pt x="667077" y="12832"/>
                </a:lnTo>
                <a:lnTo>
                  <a:pt x="667077" y="1247"/>
                </a:lnTo>
                <a:lnTo>
                  <a:pt x="653824" y="1247"/>
                </a:lnTo>
                <a:close/>
              </a:path>
              <a:path w="1109196" h="92147">
                <a:moveTo>
                  <a:pt x="654574" y="23942"/>
                </a:moveTo>
                <a:lnTo>
                  <a:pt x="654574" y="90306"/>
                </a:lnTo>
                <a:lnTo>
                  <a:pt x="666327" y="90306"/>
                </a:lnTo>
                <a:lnTo>
                  <a:pt x="666327" y="23942"/>
                </a:lnTo>
                <a:lnTo>
                  <a:pt x="654574" y="23942"/>
                </a:lnTo>
                <a:close/>
              </a:path>
              <a:path w="1109196" h="92147">
                <a:moveTo>
                  <a:pt x="736471" y="24259"/>
                </a:moveTo>
                <a:lnTo>
                  <a:pt x="730719" y="22101"/>
                </a:lnTo>
                <a:lnTo>
                  <a:pt x="719050" y="22101"/>
                </a:lnTo>
                <a:lnTo>
                  <a:pt x="715028" y="22913"/>
                </a:lnTo>
                <a:lnTo>
                  <a:pt x="711111" y="24537"/>
                </a:lnTo>
                <a:lnTo>
                  <a:pt x="707193" y="26160"/>
                </a:lnTo>
                <a:lnTo>
                  <a:pt x="703401" y="28418"/>
                </a:lnTo>
                <a:lnTo>
                  <a:pt x="699733" y="31310"/>
                </a:lnTo>
                <a:lnTo>
                  <a:pt x="699733" y="23942"/>
                </a:lnTo>
                <a:lnTo>
                  <a:pt x="687981" y="23942"/>
                </a:lnTo>
                <a:lnTo>
                  <a:pt x="687981" y="90306"/>
                </a:lnTo>
                <a:lnTo>
                  <a:pt x="699733" y="90306"/>
                </a:lnTo>
                <a:lnTo>
                  <a:pt x="699733" y="40756"/>
                </a:lnTo>
                <a:lnTo>
                  <a:pt x="702942" y="38419"/>
                </a:lnTo>
                <a:lnTo>
                  <a:pt x="706297" y="36498"/>
                </a:lnTo>
                <a:lnTo>
                  <a:pt x="709798" y="34993"/>
                </a:lnTo>
                <a:lnTo>
                  <a:pt x="713299" y="33488"/>
                </a:lnTo>
                <a:lnTo>
                  <a:pt x="716653" y="32735"/>
                </a:lnTo>
                <a:lnTo>
                  <a:pt x="722989" y="32735"/>
                </a:lnTo>
                <a:lnTo>
                  <a:pt x="725531" y="33141"/>
                </a:lnTo>
                <a:lnTo>
                  <a:pt x="727489" y="33953"/>
                </a:lnTo>
                <a:lnTo>
                  <a:pt x="729448" y="34765"/>
                </a:lnTo>
                <a:lnTo>
                  <a:pt x="730949" y="36003"/>
                </a:lnTo>
                <a:lnTo>
                  <a:pt x="731991" y="37667"/>
                </a:lnTo>
                <a:lnTo>
                  <a:pt x="732991" y="39172"/>
                </a:lnTo>
                <a:lnTo>
                  <a:pt x="733678" y="41261"/>
                </a:lnTo>
                <a:lnTo>
                  <a:pt x="734054" y="43935"/>
                </a:lnTo>
                <a:lnTo>
                  <a:pt x="734429" y="46608"/>
                </a:lnTo>
                <a:lnTo>
                  <a:pt x="734616" y="49470"/>
                </a:lnTo>
                <a:lnTo>
                  <a:pt x="734616" y="90306"/>
                </a:lnTo>
                <a:lnTo>
                  <a:pt x="746369" y="90306"/>
                </a:lnTo>
                <a:lnTo>
                  <a:pt x="746369" y="39112"/>
                </a:lnTo>
                <a:lnTo>
                  <a:pt x="744389" y="32894"/>
                </a:lnTo>
                <a:lnTo>
                  <a:pt x="740430" y="28577"/>
                </a:lnTo>
                <a:lnTo>
                  <a:pt x="736471" y="24259"/>
                </a:lnTo>
                <a:close/>
              </a:path>
              <a:path w="1109196" h="92147">
                <a:moveTo>
                  <a:pt x="821353" y="80146"/>
                </a:moveTo>
                <a:lnTo>
                  <a:pt x="825479" y="76819"/>
                </a:lnTo>
                <a:lnTo>
                  <a:pt x="829918" y="73205"/>
                </a:lnTo>
                <a:lnTo>
                  <a:pt x="834669" y="69304"/>
                </a:lnTo>
                <a:lnTo>
                  <a:pt x="839420" y="65402"/>
                </a:lnTo>
                <a:lnTo>
                  <a:pt x="844025" y="61372"/>
                </a:lnTo>
                <a:lnTo>
                  <a:pt x="848484" y="57213"/>
                </a:lnTo>
                <a:lnTo>
                  <a:pt x="851610" y="54322"/>
                </a:lnTo>
                <a:lnTo>
                  <a:pt x="854267" y="51688"/>
                </a:lnTo>
                <a:lnTo>
                  <a:pt x="856455" y="49311"/>
                </a:lnTo>
                <a:lnTo>
                  <a:pt x="858643" y="46935"/>
                </a:lnTo>
                <a:lnTo>
                  <a:pt x="860550" y="44519"/>
                </a:lnTo>
                <a:lnTo>
                  <a:pt x="862175" y="42063"/>
                </a:lnTo>
                <a:lnTo>
                  <a:pt x="863925" y="39449"/>
                </a:lnTo>
                <a:lnTo>
                  <a:pt x="865249" y="36686"/>
                </a:lnTo>
                <a:lnTo>
                  <a:pt x="866144" y="33775"/>
                </a:lnTo>
                <a:lnTo>
                  <a:pt x="867041" y="30864"/>
                </a:lnTo>
                <a:lnTo>
                  <a:pt x="867489" y="27725"/>
                </a:lnTo>
                <a:lnTo>
                  <a:pt x="867489" y="16872"/>
                </a:lnTo>
                <a:lnTo>
                  <a:pt x="864780" y="10941"/>
                </a:lnTo>
                <a:lnTo>
                  <a:pt x="859362" y="6564"/>
                </a:lnTo>
                <a:lnTo>
                  <a:pt x="853944" y="2188"/>
                </a:lnTo>
                <a:lnTo>
                  <a:pt x="846463" y="0"/>
                </a:lnTo>
                <a:lnTo>
                  <a:pt x="832293" y="0"/>
                </a:lnTo>
                <a:lnTo>
                  <a:pt x="827511" y="574"/>
                </a:lnTo>
                <a:lnTo>
                  <a:pt x="822572" y="1722"/>
                </a:lnTo>
                <a:lnTo>
                  <a:pt x="817634" y="2871"/>
                </a:lnTo>
                <a:lnTo>
                  <a:pt x="813685" y="4139"/>
                </a:lnTo>
                <a:lnTo>
                  <a:pt x="810726" y="5525"/>
                </a:lnTo>
                <a:lnTo>
                  <a:pt x="810726" y="18001"/>
                </a:lnTo>
                <a:lnTo>
                  <a:pt x="811351" y="18001"/>
                </a:lnTo>
                <a:lnTo>
                  <a:pt x="815560" y="15387"/>
                </a:lnTo>
                <a:lnTo>
                  <a:pt x="819873" y="13446"/>
                </a:lnTo>
                <a:lnTo>
                  <a:pt x="824291" y="12179"/>
                </a:lnTo>
                <a:lnTo>
                  <a:pt x="828709" y="10912"/>
                </a:lnTo>
                <a:lnTo>
                  <a:pt x="832814" y="10278"/>
                </a:lnTo>
                <a:lnTo>
                  <a:pt x="842316" y="10278"/>
                </a:lnTo>
                <a:lnTo>
                  <a:pt x="846765" y="11575"/>
                </a:lnTo>
                <a:lnTo>
                  <a:pt x="849954" y="14169"/>
                </a:lnTo>
                <a:lnTo>
                  <a:pt x="853142" y="16764"/>
                </a:lnTo>
                <a:lnTo>
                  <a:pt x="854736" y="20358"/>
                </a:lnTo>
                <a:lnTo>
                  <a:pt x="854736" y="29983"/>
                </a:lnTo>
                <a:lnTo>
                  <a:pt x="853256" y="34666"/>
                </a:lnTo>
                <a:lnTo>
                  <a:pt x="850297" y="39003"/>
                </a:lnTo>
                <a:lnTo>
                  <a:pt x="847338" y="43341"/>
                </a:lnTo>
                <a:lnTo>
                  <a:pt x="841858" y="49193"/>
                </a:lnTo>
                <a:lnTo>
                  <a:pt x="833856" y="56560"/>
                </a:lnTo>
                <a:lnTo>
                  <a:pt x="830064" y="60085"/>
                </a:lnTo>
                <a:lnTo>
                  <a:pt x="825969" y="63630"/>
                </a:lnTo>
                <a:lnTo>
                  <a:pt x="821572" y="67194"/>
                </a:lnTo>
                <a:lnTo>
                  <a:pt x="817175" y="70759"/>
                </a:lnTo>
                <a:lnTo>
                  <a:pt x="812789" y="74324"/>
                </a:lnTo>
                <a:lnTo>
                  <a:pt x="808413" y="77889"/>
                </a:lnTo>
                <a:lnTo>
                  <a:pt x="808413" y="90306"/>
                </a:lnTo>
                <a:lnTo>
                  <a:pt x="871427" y="90306"/>
                </a:lnTo>
                <a:lnTo>
                  <a:pt x="871427" y="80146"/>
                </a:lnTo>
                <a:lnTo>
                  <a:pt x="821353" y="80146"/>
                </a:lnTo>
                <a:close/>
              </a:path>
              <a:path w="1109196" h="92147">
                <a:moveTo>
                  <a:pt x="933323" y="89069"/>
                </a:moveTo>
                <a:lnTo>
                  <a:pt x="942713" y="81008"/>
                </a:lnTo>
                <a:lnTo>
                  <a:pt x="946616" y="73445"/>
                </a:lnTo>
                <a:lnTo>
                  <a:pt x="949573" y="61338"/>
                </a:lnTo>
                <a:lnTo>
                  <a:pt x="950558" y="46044"/>
                </a:lnTo>
                <a:lnTo>
                  <a:pt x="949942" y="33918"/>
                </a:lnTo>
                <a:lnTo>
                  <a:pt x="947383" y="21204"/>
                </a:lnTo>
                <a:lnTo>
                  <a:pt x="942838" y="11496"/>
                </a:lnTo>
                <a:lnTo>
                  <a:pt x="932119" y="2587"/>
                </a:lnTo>
                <a:lnTo>
                  <a:pt x="918363" y="59"/>
                </a:lnTo>
                <a:lnTo>
                  <a:pt x="916594" y="92"/>
                </a:lnTo>
                <a:lnTo>
                  <a:pt x="903331" y="3187"/>
                </a:lnTo>
                <a:lnTo>
                  <a:pt x="893983" y="11317"/>
                </a:lnTo>
                <a:lnTo>
                  <a:pt x="890122" y="18846"/>
                </a:lnTo>
                <a:lnTo>
                  <a:pt x="887157" y="30945"/>
                </a:lnTo>
                <a:lnTo>
                  <a:pt x="886168" y="46163"/>
                </a:lnTo>
                <a:lnTo>
                  <a:pt x="886797" y="58538"/>
                </a:lnTo>
                <a:lnTo>
                  <a:pt x="889358" y="71246"/>
                </a:lnTo>
                <a:lnTo>
                  <a:pt x="893889" y="80859"/>
                </a:lnTo>
                <a:lnTo>
                  <a:pt x="894808" y="82122"/>
                </a:lnTo>
                <a:lnTo>
                  <a:pt x="904580" y="89641"/>
                </a:lnTo>
                <a:lnTo>
                  <a:pt x="905809" y="78285"/>
                </a:lnTo>
                <a:lnTo>
                  <a:pt x="903860" y="75928"/>
                </a:lnTo>
                <a:lnTo>
                  <a:pt x="902485" y="72838"/>
                </a:lnTo>
                <a:lnTo>
                  <a:pt x="900985" y="69551"/>
                </a:lnTo>
                <a:lnTo>
                  <a:pt x="900005" y="65828"/>
                </a:lnTo>
                <a:lnTo>
                  <a:pt x="899547" y="61669"/>
                </a:lnTo>
                <a:lnTo>
                  <a:pt x="899088" y="57510"/>
                </a:lnTo>
                <a:lnTo>
                  <a:pt x="898859" y="52342"/>
                </a:lnTo>
                <a:lnTo>
                  <a:pt x="898859" y="40538"/>
                </a:lnTo>
                <a:lnTo>
                  <a:pt x="899119" y="35369"/>
                </a:lnTo>
                <a:lnTo>
                  <a:pt x="899640" y="30656"/>
                </a:lnTo>
                <a:lnTo>
                  <a:pt x="900161" y="25943"/>
                </a:lnTo>
                <a:lnTo>
                  <a:pt x="901130" y="22121"/>
                </a:lnTo>
                <a:lnTo>
                  <a:pt x="902547" y="19190"/>
                </a:lnTo>
                <a:lnTo>
                  <a:pt x="904048" y="16060"/>
                </a:lnTo>
                <a:lnTo>
                  <a:pt x="906079" y="13724"/>
                </a:lnTo>
                <a:lnTo>
                  <a:pt x="908642" y="12179"/>
                </a:lnTo>
                <a:lnTo>
                  <a:pt x="911205" y="10634"/>
                </a:lnTo>
                <a:lnTo>
                  <a:pt x="914446" y="9862"/>
                </a:lnTo>
                <a:lnTo>
                  <a:pt x="922323" y="9862"/>
                </a:lnTo>
                <a:lnTo>
                  <a:pt x="925563" y="10634"/>
                </a:lnTo>
                <a:lnTo>
                  <a:pt x="928084" y="12179"/>
                </a:lnTo>
                <a:lnTo>
                  <a:pt x="930606" y="13724"/>
                </a:lnTo>
                <a:lnTo>
                  <a:pt x="932596" y="16021"/>
                </a:lnTo>
                <a:lnTo>
                  <a:pt x="934054" y="19071"/>
                </a:lnTo>
                <a:lnTo>
                  <a:pt x="935555" y="22160"/>
                </a:lnTo>
                <a:lnTo>
                  <a:pt x="936565" y="25923"/>
                </a:lnTo>
                <a:lnTo>
                  <a:pt x="937086" y="30359"/>
                </a:lnTo>
                <a:lnTo>
                  <a:pt x="937607" y="34795"/>
                </a:lnTo>
                <a:lnTo>
                  <a:pt x="937868" y="40023"/>
                </a:lnTo>
                <a:lnTo>
                  <a:pt x="937868" y="52143"/>
                </a:lnTo>
                <a:lnTo>
                  <a:pt x="937607" y="57362"/>
                </a:lnTo>
                <a:lnTo>
                  <a:pt x="937086" y="61699"/>
                </a:lnTo>
                <a:lnTo>
                  <a:pt x="936565" y="66036"/>
                </a:lnTo>
                <a:lnTo>
                  <a:pt x="935575" y="69809"/>
                </a:lnTo>
                <a:lnTo>
                  <a:pt x="934117" y="73017"/>
                </a:lnTo>
                <a:lnTo>
                  <a:pt x="932700" y="76146"/>
                </a:lnTo>
                <a:lnTo>
                  <a:pt x="930700" y="78483"/>
                </a:lnTo>
                <a:lnTo>
                  <a:pt x="928116" y="80027"/>
                </a:lnTo>
                <a:lnTo>
                  <a:pt x="925532" y="81572"/>
                </a:lnTo>
                <a:lnTo>
                  <a:pt x="922281" y="82344"/>
                </a:lnTo>
                <a:lnTo>
                  <a:pt x="914196" y="82344"/>
                </a:lnTo>
                <a:lnTo>
                  <a:pt x="918363" y="92147"/>
                </a:lnTo>
                <a:lnTo>
                  <a:pt x="920037" y="92118"/>
                </a:lnTo>
                <a:lnTo>
                  <a:pt x="933323" y="89069"/>
                </a:lnTo>
                <a:close/>
              </a:path>
              <a:path w="1109196" h="92147">
                <a:moveTo>
                  <a:pt x="918363" y="92147"/>
                </a:moveTo>
                <a:lnTo>
                  <a:pt x="914196" y="82344"/>
                </a:lnTo>
                <a:lnTo>
                  <a:pt x="910851" y="81532"/>
                </a:lnTo>
                <a:lnTo>
                  <a:pt x="908330" y="79909"/>
                </a:lnTo>
                <a:lnTo>
                  <a:pt x="905809" y="78285"/>
                </a:lnTo>
                <a:lnTo>
                  <a:pt x="904580" y="89641"/>
                </a:lnTo>
                <a:lnTo>
                  <a:pt x="918363" y="92147"/>
                </a:lnTo>
                <a:close/>
              </a:path>
              <a:path w="1109196" h="92147">
                <a:moveTo>
                  <a:pt x="997620" y="92147"/>
                </a:moveTo>
                <a:lnTo>
                  <a:pt x="1012579" y="89069"/>
                </a:lnTo>
                <a:lnTo>
                  <a:pt x="1021969" y="81008"/>
                </a:lnTo>
                <a:lnTo>
                  <a:pt x="1025872" y="73445"/>
                </a:lnTo>
                <a:lnTo>
                  <a:pt x="1028829" y="61338"/>
                </a:lnTo>
                <a:lnTo>
                  <a:pt x="1029814" y="46044"/>
                </a:lnTo>
                <a:lnTo>
                  <a:pt x="1029198" y="33918"/>
                </a:lnTo>
                <a:lnTo>
                  <a:pt x="1026640" y="21204"/>
                </a:lnTo>
                <a:lnTo>
                  <a:pt x="1022094" y="11496"/>
                </a:lnTo>
                <a:lnTo>
                  <a:pt x="1011376" y="2586"/>
                </a:lnTo>
                <a:lnTo>
                  <a:pt x="997620" y="59"/>
                </a:lnTo>
                <a:lnTo>
                  <a:pt x="995851" y="92"/>
                </a:lnTo>
                <a:lnTo>
                  <a:pt x="982587" y="3187"/>
                </a:lnTo>
                <a:lnTo>
                  <a:pt x="973239" y="11317"/>
                </a:lnTo>
                <a:lnTo>
                  <a:pt x="969378" y="18846"/>
                </a:lnTo>
                <a:lnTo>
                  <a:pt x="966413" y="30945"/>
                </a:lnTo>
                <a:lnTo>
                  <a:pt x="965424" y="46163"/>
                </a:lnTo>
                <a:lnTo>
                  <a:pt x="966053" y="58538"/>
                </a:lnTo>
                <a:lnTo>
                  <a:pt x="968614" y="71246"/>
                </a:lnTo>
                <a:lnTo>
                  <a:pt x="973145" y="80859"/>
                </a:lnTo>
                <a:lnTo>
                  <a:pt x="979261" y="65828"/>
                </a:lnTo>
                <a:lnTo>
                  <a:pt x="978803" y="61669"/>
                </a:lnTo>
                <a:lnTo>
                  <a:pt x="978344" y="57510"/>
                </a:lnTo>
                <a:lnTo>
                  <a:pt x="978115" y="52342"/>
                </a:lnTo>
                <a:lnTo>
                  <a:pt x="978115" y="40538"/>
                </a:lnTo>
                <a:lnTo>
                  <a:pt x="978376" y="35369"/>
                </a:lnTo>
                <a:lnTo>
                  <a:pt x="978897" y="30656"/>
                </a:lnTo>
                <a:lnTo>
                  <a:pt x="979417" y="25943"/>
                </a:lnTo>
                <a:lnTo>
                  <a:pt x="980386" y="22121"/>
                </a:lnTo>
                <a:lnTo>
                  <a:pt x="981803" y="19190"/>
                </a:lnTo>
                <a:lnTo>
                  <a:pt x="983304" y="16060"/>
                </a:lnTo>
                <a:lnTo>
                  <a:pt x="985335" y="13724"/>
                </a:lnTo>
                <a:lnTo>
                  <a:pt x="987898" y="12179"/>
                </a:lnTo>
                <a:lnTo>
                  <a:pt x="990461" y="10634"/>
                </a:lnTo>
                <a:lnTo>
                  <a:pt x="993702" y="9862"/>
                </a:lnTo>
                <a:lnTo>
                  <a:pt x="1001579" y="9862"/>
                </a:lnTo>
                <a:lnTo>
                  <a:pt x="1004819" y="10634"/>
                </a:lnTo>
                <a:lnTo>
                  <a:pt x="1007340" y="12179"/>
                </a:lnTo>
                <a:lnTo>
                  <a:pt x="1009862" y="13724"/>
                </a:lnTo>
                <a:lnTo>
                  <a:pt x="1011852" y="16021"/>
                </a:lnTo>
                <a:lnTo>
                  <a:pt x="1013311" y="19071"/>
                </a:lnTo>
                <a:lnTo>
                  <a:pt x="1014811" y="22160"/>
                </a:lnTo>
                <a:lnTo>
                  <a:pt x="1015822" y="25923"/>
                </a:lnTo>
                <a:lnTo>
                  <a:pt x="1016343" y="30359"/>
                </a:lnTo>
                <a:lnTo>
                  <a:pt x="1016864" y="34795"/>
                </a:lnTo>
                <a:lnTo>
                  <a:pt x="1017124" y="40023"/>
                </a:lnTo>
                <a:lnTo>
                  <a:pt x="1017124" y="52143"/>
                </a:lnTo>
                <a:lnTo>
                  <a:pt x="1016864" y="57362"/>
                </a:lnTo>
                <a:lnTo>
                  <a:pt x="1016343" y="61699"/>
                </a:lnTo>
                <a:lnTo>
                  <a:pt x="1015822" y="66036"/>
                </a:lnTo>
                <a:lnTo>
                  <a:pt x="1014832" y="69809"/>
                </a:lnTo>
                <a:lnTo>
                  <a:pt x="1013373" y="73017"/>
                </a:lnTo>
                <a:lnTo>
                  <a:pt x="1011956" y="76146"/>
                </a:lnTo>
                <a:lnTo>
                  <a:pt x="1009956" y="78483"/>
                </a:lnTo>
                <a:lnTo>
                  <a:pt x="1007372" y="80027"/>
                </a:lnTo>
                <a:lnTo>
                  <a:pt x="1004788" y="81572"/>
                </a:lnTo>
                <a:lnTo>
                  <a:pt x="1001537" y="82344"/>
                </a:lnTo>
                <a:lnTo>
                  <a:pt x="993452" y="82344"/>
                </a:lnTo>
                <a:lnTo>
                  <a:pt x="990108" y="81533"/>
                </a:lnTo>
                <a:lnTo>
                  <a:pt x="987586" y="79909"/>
                </a:lnTo>
                <a:lnTo>
                  <a:pt x="985065" y="78285"/>
                </a:lnTo>
                <a:lnTo>
                  <a:pt x="983836" y="89641"/>
                </a:lnTo>
                <a:lnTo>
                  <a:pt x="997620" y="92147"/>
                </a:lnTo>
                <a:close/>
              </a:path>
              <a:path w="1109196" h="92147">
                <a:moveTo>
                  <a:pt x="983836" y="89641"/>
                </a:moveTo>
                <a:lnTo>
                  <a:pt x="985065" y="78285"/>
                </a:lnTo>
                <a:lnTo>
                  <a:pt x="983116" y="75928"/>
                </a:lnTo>
                <a:lnTo>
                  <a:pt x="981741" y="72838"/>
                </a:lnTo>
                <a:lnTo>
                  <a:pt x="980241" y="69551"/>
                </a:lnTo>
                <a:lnTo>
                  <a:pt x="979261" y="65828"/>
                </a:lnTo>
                <a:lnTo>
                  <a:pt x="974064" y="82122"/>
                </a:lnTo>
                <a:lnTo>
                  <a:pt x="983836" y="89641"/>
                </a:lnTo>
                <a:close/>
              </a:path>
              <a:path w="1109196" h="92147">
                <a:moveTo>
                  <a:pt x="1059122" y="80146"/>
                </a:moveTo>
                <a:lnTo>
                  <a:pt x="1063247" y="76819"/>
                </a:lnTo>
                <a:lnTo>
                  <a:pt x="1067686" y="73205"/>
                </a:lnTo>
                <a:lnTo>
                  <a:pt x="1072437" y="69304"/>
                </a:lnTo>
                <a:lnTo>
                  <a:pt x="1077188" y="65402"/>
                </a:lnTo>
                <a:lnTo>
                  <a:pt x="1081793" y="61372"/>
                </a:lnTo>
                <a:lnTo>
                  <a:pt x="1086253" y="57213"/>
                </a:lnTo>
                <a:lnTo>
                  <a:pt x="1089379" y="54322"/>
                </a:lnTo>
                <a:lnTo>
                  <a:pt x="1092036" y="51688"/>
                </a:lnTo>
                <a:lnTo>
                  <a:pt x="1094223" y="49311"/>
                </a:lnTo>
                <a:lnTo>
                  <a:pt x="1096411" y="46935"/>
                </a:lnTo>
                <a:lnTo>
                  <a:pt x="1098318" y="44519"/>
                </a:lnTo>
                <a:lnTo>
                  <a:pt x="1099944" y="42063"/>
                </a:lnTo>
                <a:lnTo>
                  <a:pt x="1101694" y="39449"/>
                </a:lnTo>
                <a:lnTo>
                  <a:pt x="1103017" y="36686"/>
                </a:lnTo>
                <a:lnTo>
                  <a:pt x="1103913" y="33775"/>
                </a:lnTo>
                <a:lnTo>
                  <a:pt x="1104809" y="30864"/>
                </a:lnTo>
                <a:lnTo>
                  <a:pt x="1105257" y="27725"/>
                </a:lnTo>
                <a:lnTo>
                  <a:pt x="1105257" y="16872"/>
                </a:lnTo>
                <a:lnTo>
                  <a:pt x="1102548" y="10941"/>
                </a:lnTo>
                <a:lnTo>
                  <a:pt x="1097130" y="6565"/>
                </a:lnTo>
                <a:lnTo>
                  <a:pt x="1091713" y="2188"/>
                </a:lnTo>
                <a:lnTo>
                  <a:pt x="1084232" y="0"/>
                </a:lnTo>
                <a:lnTo>
                  <a:pt x="1070062" y="0"/>
                </a:lnTo>
                <a:lnTo>
                  <a:pt x="1065279" y="574"/>
                </a:lnTo>
                <a:lnTo>
                  <a:pt x="1060341" y="1722"/>
                </a:lnTo>
                <a:lnTo>
                  <a:pt x="1055402" y="2871"/>
                </a:lnTo>
                <a:lnTo>
                  <a:pt x="1051453" y="4139"/>
                </a:lnTo>
                <a:lnTo>
                  <a:pt x="1048494" y="5525"/>
                </a:lnTo>
                <a:lnTo>
                  <a:pt x="1048494" y="18001"/>
                </a:lnTo>
                <a:lnTo>
                  <a:pt x="1049119" y="18001"/>
                </a:lnTo>
                <a:lnTo>
                  <a:pt x="1053328" y="15387"/>
                </a:lnTo>
                <a:lnTo>
                  <a:pt x="1057642" y="13446"/>
                </a:lnTo>
                <a:lnTo>
                  <a:pt x="1062060" y="12179"/>
                </a:lnTo>
                <a:lnTo>
                  <a:pt x="1066478" y="10912"/>
                </a:lnTo>
                <a:lnTo>
                  <a:pt x="1070582" y="10278"/>
                </a:lnTo>
                <a:lnTo>
                  <a:pt x="1080085" y="10278"/>
                </a:lnTo>
                <a:lnTo>
                  <a:pt x="1084534" y="11575"/>
                </a:lnTo>
                <a:lnTo>
                  <a:pt x="1087722" y="14169"/>
                </a:lnTo>
                <a:lnTo>
                  <a:pt x="1090910" y="16764"/>
                </a:lnTo>
                <a:lnTo>
                  <a:pt x="1092504" y="20358"/>
                </a:lnTo>
                <a:lnTo>
                  <a:pt x="1092504" y="29983"/>
                </a:lnTo>
                <a:lnTo>
                  <a:pt x="1091025" y="34666"/>
                </a:lnTo>
                <a:lnTo>
                  <a:pt x="1088066" y="39003"/>
                </a:lnTo>
                <a:lnTo>
                  <a:pt x="1085107" y="43341"/>
                </a:lnTo>
                <a:lnTo>
                  <a:pt x="1079626" y="49193"/>
                </a:lnTo>
                <a:lnTo>
                  <a:pt x="1071625" y="56560"/>
                </a:lnTo>
                <a:lnTo>
                  <a:pt x="1067832" y="60085"/>
                </a:lnTo>
                <a:lnTo>
                  <a:pt x="1063737" y="63630"/>
                </a:lnTo>
                <a:lnTo>
                  <a:pt x="1059340" y="67195"/>
                </a:lnTo>
                <a:lnTo>
                  <a:pt x="1054944" y="70759"/>
                </a:lnTo>
                <a:lnTo>
                  <a:pt x="1050557" y="74324"/>
                </a:lnTo>
                <a:lnTo>
                  <a:pt x="1046181" y="77889"/>
                </a:lnTo>
                <a:lnTo>
                  <a:pt x="1046181" y="90306"/>
                </a:lnTo>
                <a:lnTo>
                  <a:pt x="1109196" y="90306"/>
                </a:lnTo>
                <a:lnTo>
                  <a:pt x="1109196" y="80146"/>
                </a:lnTo>
                <a:lnTo>
                  <a:pt x="1059122" y="80146"/>
                </a:lnTo>
                <a:close/>
              </a:path>
              <a:path w="1109196" h="92147">
                <a:moveTo>
                  <a:pt x="555385" y="38023"/>
                </a:moveTo>
                <a:lnTo>
                  <a:pt x="556865" y="35696"/>
                </a:lnTo>
                <a:lnTo>
                  <a:pt x="559824" y="34132"/>
                </a:lnTo>
                <a:lnTo>
                  <a:pt x="562783" y="32567"/>
                </a:lnTo>
                <a:lnTo>
                  <a:pt x="566408" y="31785"/>
                </a:lnTo>
                <a:lnTo>
                  <a:pt x="574827" y="31785"/>
                </a:lnTo>
                <a:lnTo>
                  <a:pt x="579036" y="32508"/>
                </a:lnTo>
                <a:lnTo>
                  <a:pt x="583328" y="33953"/>
                </a:lnTo>
                <a:lnTo>
                  <a:pt x="587622" y="35399"/>
                </a:lnTo>
                <a:lnTo>
                  <a:pt x="591268" y="37171"/>
                </a:lnTo>
                <a:lnTo>
                  <a:pt x="594269" y="39271"/>
                </a:lnTo>
                <a:lnTo>
                  <a:pt x="594894" y="39271"/>
                </a:lnTo>
                <a:lnTo>
                  <a:pt x="594894" y="27329"/>
                </a:lnTo>
                <a:lnTo>
                  <a:pt x="592060" y="25943"/>
                </a:lnTo>
                <a:lnTo>
                  <a:pt x="588507" y="24764"/>
                </a:lnTo>
                <a:lnTo>
                  <a:pt x="584235" y="23794"/>
                </a:lnTo>
                <a:lnTo>
                  <a:pt x="579964" y="22824"/>
                </a:lnTo>
                <a:lnTo>
                  <a:pt x="575744" y="22338"/>
                </a:lnTo>
                <a:lnTo>
                  <a:pt x="567117" y="22338"/>
                </a:lnTo>
                <a:lnTo>
                  <a:pt x="563085" y="22883"/>
                </a:lnTo>
                <a:lnTo>
                  <a:pt x="559480" y="23972"/>
                </a:lnTo>
                <a:lnTo>
                  <a:pt x="555875" y="25061"/>
                </a:lnTo>
                <a:lnTo>
                  <a:pt x="552905" y="26537"/>
                </a:lnTo>
                <a:lnTo>
                  <a:pt x="550571" y="28398"/>
                </a:lnTo>
                <a:lnTo>
                  <a:pt x="548154" y="30300"/>
                </a:lnTo>
                <a:lnTo>
                  <a:pt x="546352" y="32458"/>
                </a:lnTo>
                <a:lnTo>
                  <a:pt x="545164" y="34874"/>
                </a:lnTo>
                <a:lnTo>
                  <a:pt x="543976" y="37290"/>
                </a:lnTo>
                <a:lnTo>
                  <a:pt x="543382" y="39865"/>
                </a:lnTo>
                <a:lnTo>
                  <a:pt x="543382" y="46955"/>
                </a:lnTo>
                <a:lnTo>
                  <a:pt x="544664" y="50628"/>
                </a:lnTo>
                <a:lnTo>
                  <a:pt x="547227" y="53619"/>
                </a:lnTo>
                <a:lnTo>
                  <a:pt x="549790" y="56609"/>
                </a:lnTo>
                <a:lnTo>
                  <a:pt x="554135" y="58877"/>
                </a:lnTo>
                <a:lnTo>
                  <a:pt x="560261" y="60421"/>
                </a:lnTo>
                <a:lnTo>
                  <a:pt x="562470" y="60976"/>
                </a:lnTo>
                <a:lnTo>
                  <a:pt x="564918" y="61491"/>
                </a:lnTo>
                <a:lnTo>
                  <a:pt x="567606" y="61966"/>
                </a:lnTo>
                <a:lnTo>
                  <a:pt x="570294" y="62441"/>
                </a:lnTo>
                <a:lnTo>
                  <a:pt x="572472" y="62857"/>
                </a:lnTo>
                <a:lnTo>
                  <a:pt x="574139" y="63214"/>
                </a:lnTo>
                <a:lnTo>
                  <a:pt x="578640" y="64164"/>
                </a:lnTo>
                <a:lnTo>
                  <a:pt x="581683" y="65313"/>
                </a:lnTo>
                <a:lnTo>
                  <a:pt x="583266" y="66660"/>
                </a:lnTo>
                <a:lnTo>
                  <a:pt x="584850" y="68006"/>
                </a:lnTo>
                <a:lnTo>
                  <a:pt x="585642" y="69987"/>
                </a:lnTo>
                <a:lnTo>
                  <a:pt x="585642" y="76007"/>
                </a:lnTo>
                <a:lnTo>
                  <a:pt x="584183" y="78503"/>
                </a:lnTo>
                <a:lnTo>
                  <a:pt x="581266" y="80087"/>
                </a:lnTo>
                <a:lnTo>
                  <a:pt x="578348" y="81671"/>
                </a:lnTo>
                <a:lnTo>
                  <a:pt x="574306" y="82463"/>
                </a:lnTo>
                <a:lnTo>
                  <a:pt x="564970" y="82463"/>
                </a:lnTo>
                <a:lnTo>
                  <a:pt x="560615" y="81681"/>
                </a:lnTo>
                <a:lnTo>
                  <a:pt x="556073" y="80116"/>
                </a:lnTo>
                <a:lnTo>
                  <a:pt x="551530" y="78552"/>
                </a:lnTo>
                <a:lnTo>
                  <a:pt x="547404" y="76443"/>
                </a:lnTo>
                <a:lnTo>
                  <a:pt x="543695" y="73789"/>
                </a:lnTo>
                <a:lnTo>
                  <a:pt x="543070" y="73789"/>
                </a:lnTo>
                <a:lnTo>
                  <a:pt x="543070" y="86325"/>
                </a:lnTo>
                <a:lnTo>
                  <a:pt x="545987" y="87711"/>
                </a:lnTo>
                <a:lnTo>
                  <a:pt x="549602" y="88989"/>
                </a:lnTo>
                <a:lnTo>
                  <a:pt x="553916" y="90157"/>
                </a:lnTo>
                <a:lnTo>
                  <a:pt x="558229" y="91326"/>
                </a:lnTo>
                <a:lnTo>
                  <a:pt x="562970" y="91910"/>
                </a:lnTo>
                <a:lnTo>
                  <a:pt x="577265" y="91910"/>
                </a:lnTo>
                <a:lnTo>
                  <a:pt x="584465" y="89969"/>
                </a:lnTo>
                <a:lnTo>
                  <a:pt x="589736" y="86087"/>
                </a:lnTo>
                <a:lnTo>
                  <a:pt x="595008" y="82206"/>
                </a:lnTo>
                <a:lnTo>
                  <a:pt x="597645" y="77235"/>
                </a:lnTo>
                <a:lnTo>
                  <a:pt x="597645" y="66343"/>
                </a:lnTo>
                <a:lnTo>
                  <a:pt x="596165" y="62461"/>
                </a:lnTo>
                <a:lnTo>
                  <a:pt x="593206" y="59530"/>
                </a:lnTo>
                <a:lnTo>
                  <a:pt x="590247" y="56639"/>
                </a:lnTo>
                <a:lnTo>
                  <a:pt x="586038" y="54599"/>
                </a:lnTo>
                <a:lnTo>
                  <a:pt x="580578" y="53411"/>
                </a:lnTo>
                <a:lnTo>
                  <a:pt x="578786" y="53015"/>
                </a:lnTo>
                <a:lnTo>
                  <a:pt x="576546" y="52579"/>
                </a:lnTo>
                <a:lnTo>
                  <a:pt x="573858" y="52104"/>
                </a:lnTo>
                <a:lnTo>
                  <a:pt x="571170" y="51628"/>
                </a:lnTo>
                <a:lnTo>
                  <a:pt x="568742" y="51153"/>
                </a:lnTo>
                <a:lnTo>
                  <a:pt x="566575" y="50678"/>
                </a:lnTo>
                <a:lnTo>
                  <a:pt x="562657" y="49806"/>
                </a:lnTo>
                <a:lnTo>
                  <a:pt x="559824" y="48678"/>
                </a:lnTo>
                <a:lnTo>
                  <a:pt x="558073" y="47291"/>
                </a:lnTo>
                <a:lnTo>
                  <a:pt x="556281" y="45905"/>
                </a:lnTo>
                <a:lnTo>
                  <a:pt x="555385" y="43845"/>
                </a:lnTo>
                <a:lnTo>
                  <a:pt x="555385" y="38023"/>
                </a:lnTo>
                <a:close/>
              </a:path>
              <a:path w="1109196" h="92147">
                <a:moveTo>
                  <a:pt x="0" y="1841"/>
                </a:moveTo>
                <a:lnTo>
                  <a:pt x="0" y="90306"/>
                </a:lnTo>
                <a:lnTo>
                  <a:pt x="12377" y="90306"/>
                </a:lnTo>
                <a:lnTo>
                  <a:pt x="12377" y="55134"/>
                </a:lnTo>
                <a:lnTo>
                  <a:pt x="29819" y="55134"/>
                </a:lnTo>
                <a:lnTo>
                  <a:pt x="60951" y="90306"/>
                </a:lnTo>
                <a:lnTo>
                  <a:pt x="77017" y="90306"/>
                </a:lnTo>
                <a:lnTo>
                  <a:pt x="42009" y="51628"/>
                </a:lnTo>
                <a:lnTo>
                  <a:pt x="47927" y="49450"/>
                </a:lnTo>
                <a:lnTo>
                  <a:pt x="46729" y="34963"/>
                </a:lnTo>
                <a:lnTo>
                  <a:pt x="45833" y="37122"/>
                </a:lnTo>
                <a:lnTo>
                  <a:pt x="44447" y="39033"/>
                </a:lnTo>
                <a:lnTo>
                  <a:pt x="42572" y="40697"/>
                </a:lnTo>
                <a:lnTo>
                  <a:pt x="40530" y="42479"/>
                </a:lnTo>
                <a:lnTo>
                  <a:pt x="38050" y="43697"/>
                </a:lnTo>
                <a:lnTo>
                  <a:pt x="35133" y="44350"/>
                </a:lnTo>
                <a:lnTo>
                  <a:pt x="32215" y="45004"/>
                </a:lnTo>
                <a:lnTo>
                  <a:pt x="28798" y="45331"/>
                </a:lnTo>
                <a:lnTo>
                  <a:pt x="12377" y="45331"/>
                </a:lnTo>
                <a:lnTo>
                  <a:pt x="12377" y="11941"/>
                </a:lnTo>
                <a:lnTo>
                  <a:pt x="26943" y="11941"/>
                </a:lnTo>
                <a:lnTo>
                  <a:pt x="26068" y="1841"/>
                </a:lnTo>
                <a:lnTo>
                  <a:pt x="0" y="1841"/>
                </a:lnTo>
                <a:close/>
              </a:path>
              <a:path w="1109196" h="92147">
                <a:moveTo>
                  <a:pt x="33174" y="12169"/>
                </a:moveTo>
                <a:lnTo>
                  <a:pt x="35633" y="12624"/>
                </a:lnTo>
                <a:lnTo>
                  <a:pt x="38092" y="13080"/>
                </a:lnTo>
                <a:lnTo>
                  <a:pt x="40217" y="13882"/>
                </a:lnTo>
                <a:lnTo>
                  <a:pt x="42009" y="15031"/>
                </a:lnTo>
                <a:lnTo>
                  <a:pt x="44176" y="16377"/>
                </a:lnTo>
                <a:lnTo>
                  <a:pt x="45729" y="18031"/>
                </a:lnTo>
                <a:lnTo>
                  <a:pt x="46666" y="19991"/>
                </a:lnTo>
                <a:lnTo>
                  <a:pt x="47604" y="21952"/>
                </a:lnTo>
                <a:lnTo>
                  <a:pt x="48073" y="24200"/>
                </a:lnTo>
                <a:lnTo>
                  <a:pt x="48073" y="30062"/>
                </a:lnTo>
                <a:lnTo>
                  <a:pt x="47625" y="32805"/>
                </a:lnTo>
                <a:lnTo>
                  <a:pt x="46729" y="34963"/>
                </a:lnTo>
                <a:lnTo>
                  <a:pt x="47927" y="49450"/>
                </a:lnTo>
                <a:lnTo>
                  <a:pt x="52574" y="46212"/>
                </a:lnTo>
                <a:lnTo>
                  <a:pt x="55950" y="41914"/>
                </a:lnTo>
                <a:lnTo>
                  <a:pt x="59326" y="37617"/>
                </a:lnTo>
                <a:lnTo>
                  <a:pt x="61013" y="32280"/>
                </a:lnTo>
                <a:lnTo>
                  <a:pt x="61013" y="21190"/>
                </a:lnTo>
                <a:lnTo>
                  <a:pt x="60065" y="17298"/>
                </a:lnTo>
                <a:lnTo>
                  <a:pt x="58169" y="14228"/>
                </a:lnTo>
                <a:lnTo>
                  <a:pt x="56273" y="11159"/>
                </a:lnTo>
                <a:lnTo>
                  <a:pt x="53637" y="8614"/>
                </a:lnTo>
                <a:lnTo>
                  <a:pt x="50261" y="6594"/>
                </a:lnTo>
                <a:lnTo>
                  <a:pt x="47260" y="4812"/>
                </a:lnTo>
                <a:lnTo>
                  <a:pt x="43884" y="3574"/>
                </a:lnTo>
                <a:lnTo>
                  <a:pt x="40134" y="2881"/>
                </a:lnTo>
                <a:lnTo>
                  <a:pt x="36383" y="2188"/>
                </a:lnTo>
                <a:lnTo>
                  <a:pt x="31694" y="1841"/>
                </a:lnTo>
                <a:lnTo>
                  <a:pt x="26068" y="1841"/>
                </a:lnTo>
                <a:lnTo>
                  <a:pt x="26943" y="11941"/>
                </a:lnTo>
                <a:lnTo>
                  <a:pt x="30277" y="11941"/>
                </a:lnTo>
                <a:lnTo>
                  <a:pt x="33174" y="12169"/>
                </a:lnTo>
                <a:close/>
              </a:path>
              <a:path w="1109196" h="92147">
                <a:moveTo>
                  <a:pt x="102232" y="24675"/>
                </a:moveTo>
                <a:lnTo>
                  <a:pt x="91870" y="31666"/>
                </a:lnTo>
                <a:lnTo>
                  <a:pt x="94965" y="44499"/>
                </a:lnTo>
                <a:lnTo>
                  <a:pt x="97080" y="40122"/>
                </a:lnTo>
                <a:lnTo>
                  <a:pt x="100810" y="36597"/>
                </a:lnTo>
                <a:lnTo>
                  <a:pt x="104540" y="33072"/>
                </a:lnTo>
                <a:lnTo>
                  <a:pt x="115330" y="22114"/>
                </a:lnTo>
                <a:lnTo>
                  <a:pt x="102232" y="24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564675" y="3460401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241786" y="3458148"/>
            <a:ext cx="493432" cy="83194"/>
          </a:xfrm>
          <a:custGeom>
            <a:avLst/>
            <a:gdLst/>
            <a:ahLst/>
            <a:cxnLst/>
            <a:rect l="l" t="t" r="r" b="b"/>
            <a:pathLst>
              <a:path w="542775" h="94286">
                <a:moveTo>
                  <a:pt x="314005" y="69056"/>
                </a:moveTo>
                <a:lnTo>
                  <a:pt x="315006" y="53648"/>
                </a:lnTo>
                <a:lnTo>
                  <a:pt x="310796" y="55431"/>
                </a:lnTo>
                <a:lnTo>
                  <a:pt x="307556" y="57877"/>
                </a:lnTo>
                <a:lnTo>
                  <a:pt x="305285" y="60986"/>
                </a:lnTo>
                <a:lnTo>
                  <a:pt x="303013" y="64095"/>
                </a:lnTo>
                <a:lnTo>
                  <a:pt x="301878" y="68165"/>
                </a:lnTo>
                <a:lnTo>
                  <a:pt x="301878" y="79334"/>
                </a:lnTo>
                <a:lnTo>
                  <a:pt x="304066" y="84384"/>
                </a:lnTo>
                <a:lnTo>
                  <a:pt x="308442" y="88345"/>
                </a:lnTo>
                <a:lnTo>
                  <a:pt x="312817" y="92306"/>
                </a:lnTo>
                <a:lnTo>
                  <a:pt x="318152" y="94286"/>
                </a:lnTo>
                <a:lnTo>
                  <a:pt x="327863" y="94286"/>
                </a:lnTo>
                <a:lnTo>
                  <a:pt x="330843" y="93979"/>
                </a:lnTo>
                <a:lnTo>
                  <a:pt x="333385" y="93365"/>
                </a:lnTo>
                <a:lnTo>
                  <a:pt x="335927" y="92751"/>
                </a:lnTo>
                <a:lnTo>
                  <a:pt x="338177" y="91989"/>
                </a:lnTo>
                <a:lnTo>
                  <a:pt x="340136" y="91078"/>
                </a:lnTo>
                <a:lnTo>
                  <a:pt x="341803" y="90365"/>
                </a:lnTo>
                <a:lnTo>
                  <a:pt x="343522" y="89405"/>
                </a:lnTo>
                <a:lnTo>
                  <a:pt x="345294" y="88197"/>
                </a:lnTo>
                <a:lnTo>
                  <a:pt x="347065" y="86988"/>
                </a:lnTo>
                <a:lnTo>
                  <a:pt x="349513" y="85374"/>
                </a:lnTo>
                <a:lnTo>
                  <a:pt x="349513" y="92444"/>
                </a:lnTo>
                <a:lnTo>
                  <a:pt x="361204" y="92444"/>
                </a:lnTo>
                <a:lnTo>
                  <a:pt x="361204" y="43133"/>
                </a:lnTo>
                <a:lnTo>
                  <a:pt x="360516" y="39548"/>
                </a:lnTo>
                <a:lnTo>
                  <a:pt x="359141" y="36657"/>
                </a:lnTo>
                <a:lnTo>
                  <a:pt x="357765" y="33765"/>
                </a:lnTo>
                <a:lnTo>
                  <a:pt x="355765" y="31409"/>
                </a:lnTo>
                <a:lnTo>
                  <a:pt x="353139" y="29587"/>
                </a:lnTo>
                <a:lnTo>
                  <a:pt x="350472" y="27725"/>
                </a:lnTo>
                <a:lnTo>
                  <a:pt x="347315" y="26408"/>
                </a:lnTo>
                <a:lnTo>
                  <a:pt x="343668" y="25636"/>
                </a:lnTo>
                <a:lnTo>
                  <a:pt x="340021" y="24863"/>
                </a:lnTo>
                <a:lnTo>
                  <a:pt x="335739" y="24477"/>
                </a:lnTo>
                <a:lnTo>
                  <a:pt x="326612" y="24477"/>
                </a:lnTo>
                <a:lnTo>
                  <a:pt x="322341" y="24834"/>
                </a:lnTo>
                <a:lnTo>
                  <a:pt x="318006" y="25547"/>
                </a:lnTo>
                <a:lnTo>
                  <a:pt x="313672" y="26260"/>
                </a:lnTo>
                <a:lnTo>
                  <a:pt x="310359" y="26913"/>
                </a:lnTo>
                <a:lnTo>
                  <a:pt x="308066" y="27507"/>
                </a:lnTo>
                <a:lnTo>
                  <a:pt x="308066" y="38855"/>
                </a:lnTo>
                <a:lnTo>
                  <a:pt x="308691" y="38855"/>
                </a:lnTo>
                <a:lnTo>
                  <a:pt x="312734" y="37389"/>
                </a:lnTo>
                <a:lnTo>
                  <a:pt x="316652" y="36270"/>
                </a:lnTo>
                <a:lnTo>
                  <a:pt x="320445" y="35498"/>
                </a:lnTo>
                <a:lnTo>
                  <a:pt x="324237" y="34726"/>
                </a:lnTo>
                <a:lnTo>
                  <a:pt x="327675" y="34340"/>
                </a:lnTo>
                <a:lnTo>
                  <a:pt x="333301" y="34340"/>
                </a:lnTo>
                <a:lnTo>
                  <a:pt x="335739" y="34498"/>
                </a:lnTo>
                <a:lnTo>
                  <a:pt x="338073" y="34815"/>
                </a:lnTo>
                <a:lnTo>
                  <a:pt x="340407" y="35132"/>
                </a:lnTo>
                <a:lnTo>
                  <a:pt x="342408" y="35746"/>
                </a:lnTo>
                <a:lnTo>
                  <a:pt x="344075" y="36657"/>
                </a:lnTo>
                <a:lnTo>
                  <a:pt x="345825" y="37607"/>
                </a:lnTo>
                <a:lnTo>
                  <a:pt x="347169" y="38914"/>
                </a:lnTo>
                <a:lnTo>
                  <a:pt x="348107" y="40578"/>
                </a:lnTo>
                <a:lnTo>
                  <a:pt x="349044" y="42241"/>
                </a:lnTo>
                <a:lnTo>
                  <a:pt x="349513" y="44341"/>
                </a:lnTo>
                <a:lnTo>
                  <a:pt x="349513" y="48598"/>
                </a:lnTo>
                <a:lnTo>
                  <a:pt x="342679" y="48915"/>
                </a:lnTo>
                <a:lnTo>
                  <a:pt x="336281" y="49391"/>
                </a:lnTo>
                <a:lnTo>
                  <a:pt x="330321" y="50024"/>
                </a:lnTo>
                <a:lnTo>
                  <a:pt x="324362" y="50658"/>
                </a:lnTo>
                <a:lnTo>
                  <a:pt x="319256" y="51866"/>
                </a:lnTo>
                <a:lnTo>
                  <a:pt x="317131" y="64491"/>
                </a:lnTo>
                <a:lnTo>
                  <a:pt x="319215" y="62570"/>
                </a:lnTo>
                <a:lnTo>
                  <a:pt x="321945" y="61154"/>
                </a:lnTo>
                <a:lnTo>
                  <a:pt x="325320" y="60243"/>
                </a:lnTo>
                <a:lnTo>
                  <a:pt x="328154" y="59491"/>
                </a:lnTo>
                <a:lnTo>
                  <a:pt x="331999" y="58916"/>
                </a:lnTo>
                <a:lnTo>
                  <a:pt x="336854" y="58520"/>
                </a:lnTo>
                <a:lnTo>
                  <a:pt x="341709" y="58124"/>
                </a:lnTo>
                <a:lnTo>
                  <a:pt x="345929" y="57827"/>
                </a:lnTo>
                <a:lnTo>
                  <a:pt x="349513" y="57629"/>
                </a:lnTo>
                <a:lnTo>
                  <a:pt x="349513" y="76106"/>
                </a:lnTo>
                <a:lnTo>
                  <a:pt x="346596" y="78245"/>
                </a:lnTo>
                <a:lnTo>
                  <a:pt x="343428" y="80077"/>
                </a:lnTo>
                <a:lnTo>
                  <a:pt x="340011" y="81602"/>
                </a:lnTo>
                <a:lnTo>
                  <a:pt x="336594" y="83127"/>
                </a:lnTo>
                <a:lnTo>
                  <a:pt x="332822" y="83889"/>
                </a:lnTo>
                <a:lnTo>
                  <a:pt x="323737" y="83889"/>
                </a:lnTo>
                <a:lnTo>
                  <a:pt x="320048" y="82929"/>
                </a:lnTo>
                <a:lnTo>
                  <a:pt x="317631" y="81008"/>
                </a:lnTo>
                <a:lnTo>
                  <a:pt x="315214" y="79087"/>
                </a:lnTo>
                <a:lnTo>
                  <a:pt x="314005" y="76225"/>
                </a:lnTo>
                <a:lnTo>
                  <a:pt x="314005" y="69056"/>
                </a:lnTo>
                <a:close/>
              </a:path>
              <a:path w="542775" h="94286">
                <a:moveTo>
                  <a:pt x="12377" y="81988"/>
                </a:moveTo>
                <a:lnTo>
                  <a:pt x="12377" y="49133"/>
                </a:lnTo>
                <a:lnTo>
                  <a:pt x="61326" y="49133"/>
                </a:lnTo>
                <a:lnTo>
                  <a:pt x="61326" y="38677"/>
                </a:lnTo>
                <a:lnTo>
                  <a:pt x="12377" y="38677"/>
                </a:lnTo>
                <a:lnTo>
                  <a:pt x="12377" y="14436"/>
                </a:lnTo>
                <a:lnTo>
                  <a:pt x="61326" y="14436"/>
                </a:lnTo>
                <a:lnTo>
                  <a:pt x="61326" y="3980"/>
                </a:lnTo>
                <a:lnTo>
                  <a:pt x="0" y="3980"/>
                </a:lnTo>
                <a:lnTo>
                  <a:pt x="0" y="92444"/>
                </a:lnTo>
                <a:lnTo>
                  <a:pt x="61326" y="92444"/>
                </a:lnTo>
                <a:lnTo>
                  <a:pt x="61326" y="81988"/>
                </a:lnTo>
                <a:lnTo>
                  <a:pt x="12377" y="81988"/>
                </a:lnTo>
                <a:close/>
              </a:path>
              <a:path w="542775" h="94286">
                <a:moveTo>
                  <a:pt x="152647" y="3980"/>
                </a:moveTo>
                <a:lnTo>
                  <a:pt x="140019" y="3980"/>
                </a:lnTo>
                <a:lnTo>
                  <a:pt x="110825" y="81810"/>
                </a:lnTo>
                <a:lnTo>
                  <a:pt x="81631" y="3980"/>
                </a:lnTo>
                <a:lnTo>
                  <a:pt x="68378" y="3980"/>
                </a:lnTo>
                <a:lnTo>
                  <a:pt x="102261" y="92444"/>
                </a:lnTo>
                <a:lnTo>
                  <a:pt x="118764" y="92444"/>
                </a:lnTo>
                <a:lnTo>
                  <a:pt x="152647" y="3980"/>
                </a:lnTo>
                <a:close/>
              </a:path>
              <a:path w="542775" h="94286">
                <a:moveTo>
                  <a:pt x="194865" y="0"/>
                </a:moveTo>
                <a:lnTo>
                  <a:pt x="150230" y="110506"/>
                </a:lnTo>
                <a:lnTo>
                  <a:pt x="161045" y="110506"/>
                </a:lnTo>
                <a:lnTo>
                  <a:pt x="205868" y="0"/>
                </a:lnTo>
                <a:lnTo>
                  <a:pt x="194865" y="0"/>
                </a:lnTo>
                <a:close/>
              </a:path>
              <a:path w="542775" h="94286">
                <a:moveTo>
                  <a:pt x="218963" y="20279"/>
                </a:moveTo>
                <a:lnTo>
                  <a:pt x="218963" y="34142"/>
                </a:lnTo>
                <a:lnTo>
                  <a:pt x="220953" y="39380"/>
                </a:lnTo>
                <a:lnTo>
                  <a:pt x="224933" y="43400"/>
                </a:lnTo>
                <a:lnTo>
                  <a:pt x="228913" y="47420"/>
                </a:lnTo>
                <a:lnTo>
                  <a:pt x="235029" y="50262"/>
                </a:lnTo>
                <a:lnTo>
                  <a:pt x="243281" y="51926"/>
                </a:lnTo>
                <a:lnTo>
                  <a:pt x="247365" y="52718"/>
                </a:lnTo>
                <a:lnTo>
                  <a:pt x="251231" y="53371"/>
                </a:lnTo>
                <a:lnTo>
                  <a:pt x="254877" y="53886"/>
                </a:lnTo>
                <a:lnTo>
                  <a:pt x="258524" y="54401"/>
                </a:lnTo>
                <a:lnTo>
                  <a:pt x="261910" y="55055"/>
                </a:lnTo>
                <a:lnTo>
                  <a:pt x="265036" y="55847"/>
                </a:lnTo>
                <a:lnTo>
                  <a:pt x="269162" y="56877"/>
                </a:lnTo>
                <a:lnTo>
                  <a:pt x="272235" y="58322"/>
                </a:lnTo>
                <a:lnTo>
                  <a:pt x="274257" y="60184"/>
                </a:lnTo>
                <a:lnTo>
                  <a:pt x="276278" y="62045"/>
                </a:lnTo>
                <a:lnTo>
                  <a:pt x="277289" y="64937"/>
                </a:lnTo>
                <a:lnTo>
                  <a:pt x="277289" y="73413"/>
                </a:lnTo>
                <a:lnTo>
                  <a:pt x="275153" y="77057"/>
                </a:lnTo>
                <a:lnTo>
                  <a:pt x="270881" y="79790"/>
                </a:lnTo>
                <a:lnTo>
                  <a:pt x="266610" y="82523"/>
                </a:lnTo>
                <a:lnTo>
                  <a:pt x="260639" y="83889"/>
                </a:lnTo>
                <a:lnTo>
                  <a:pt x="247553" y="83889"/>
                </a:lnTo>
                <a:lnTo>
                  <a:pt x="241760" y="82879"/>
                </a:lnTo>
                <a:lnTo>
                  <a:pt x="235592" y="80859"/>
                </a:lnTo>
                <a:lnTo>
                  <a:pt x="229424" y="78839"/>
                </a:lnTo>
                <a:lnTo>
                  <a:pt x="223985" y="75968"/>
                </a:lnTo>
                <a:lnTo>
                  <a:pt x="219275" y="72244"/>
                </a:lnTo>
                <a:lnTo>
                  <a:pt x="218400" y="72244"/>
                </a:lnTo>
                <a:lnTo>
                  <a:pt x="218400" y="86979"/>
                </a:lnTo>
                <a:lnTo>
                  <a:pt x="223943" y="89315"/>
                </a:lnTo>
                <a:lnTo>
                  <a:pt x="229392" y="91078"/>
                </a:lnTo>
                <a:lnTo>
                  <a:pt x="234748" y="92266"/>
                </a:lnTo>
                <a:lnTo>
                  <a:pt x="240103" y="93454"/>
                </a:lnTo>
                <a:lnTo>
                  <a:pt x="246136" y="94049"/>
                </a:lnTo>
                <a:lnTo>
                  <a:pt x="259097" y="94049"/>
                </a:lnTo>
                <a:lnTo>
                  <a:pt x="264442" y="93336"/>
                </a:lnTo>
                <a:lnTo>
                  <a:pt x="268880" y="91910"/>
                </a:lnTo>
                <a:lnTo>
                  <a:pt x="273319" y="90484"/>
                </a:lnTo>
                <a:lnTo>
                  <a:pt x="277205" y="88503"/>
                </a:lnTo>
                <a:lnTo>
                  <a:pt x="280540" y="85969"/>
                </a:lnTo>
                <a:lnTo>
                  <a:pt x="283582" y="83632"/>
                </a:lnTo>
                <a:lnTo>
                  <a:pt x="285947" y="80780"/>
                </a:lnTo>
                <a:lnTo>
                  <a:pt x="287635" y="77413"/>
                </a:lnTo>
                <a:lnTo>
                  <a:pt x="289323" y="74047"/>
                </a:lnTo>
                <a:lnTo>
                  <a:pt x="290167" y="70640"/>
                </a:lnTo>
                <a:lnTo>
                  <a:pt x="290167" y="60857"/>
                </a:lnTo>
                <a:lnTo>
                  <a:pt x="288416" y="55926"/>
                </a:lnTo>
                <a:lnTo>
                  <a:pt x="284915" y="52401"/>
                </a:lnTo>
                <a:lnTo>
                  <a:pt x="281415" y="48876"/>
                </a:lnTo>
                <a:lnTo>
                  <a:pt x="276205" y="46242"/>
                </a:lnTo>
                <a:lnTo>
                  <a:pt x="269287" y="44499"/>
                </a:lnTo>
                <a:lnTo>
                  <a:pt x="265869" y="43667"/>
                </a:lnTo>
                <a:lnTo>
                  <a:pt x="261702" y="42855"/>
                </a:lnTo>
                <a:lnTo>
                  <a:pt x="256784" y="42063"/>
                </a:lnTo>
                <a:lnTo>
                  <a:pt x="251866" y="41271"/>
                </a:lnTo>
                <a:lnTo>
                  <a:pt x="248074" y="40598"/>
                </a:lnTo>
                <a:lnTo>
                  <a:pt x="245406" y="40043"/>
                </a:lnTo>
                <a:lnTo>
                  <a:pt x="240364" y="38934"/>
                </a:lnTo>
                <a:lnTo>
                  <a:pt x="236842" y="37330"/>
                </a:lnTo>
                <a:lnTo>
                  <a:pt x="234842" y="35231"/>
                </a:lnTo>
                <a:lnTo>
                  <a:pt x="232841" y="33131"/>
                </a:lnTo>
                <a:lnTo>
                  <a:pt x="231841" y="30240"/>
                </a:lnTo>
                <a:lnTo>
                  <a:pt x="231841" y="22437"/>
                </a:lnTo>
                <a:lnTo>
                  <a:pt x="233852" y="19071"/>
                </a:lnTo>
                <a:lnTo>
                  <a:pt x="237873" y="16457"/>
                </a:lnTo>
                <a:lnTo>
                  <a:pt x="241895" y="13842"/>
                </a:lnTo>
                <a:lnTo>
                  <a:pt x="247219" y="12535"/>
                </a:lnTo>
                <a:lnTo>
                  <a:pt x="259889" y="12535"/>
                </a:lnTo>
                <a:lnTo>
                  <a:pt x="265796" y="13476"/>
                </a:lnTo>
                <a:lnTo>
                  <a:pt x="271569" y="15357"/>
                </a:lnTo>
                <a:lnTo>
                  <a:pt x="277341" y="17239"/>
                </a:lnTo>
                <a:lnTo>
                  <a:pt x="281998" y="19605"/>
                </a:lnTo>
                <a:lnTo>
                  <a:pt x="285541" y="22457"/>
                </a:lnTo>
                <a:lnTo>
                  <a:pt x="286416" y="22457"/>
                </a:lnTo>
                <a:lnTo>
                  <a:pt x="286416" y="8555"/>
                </a:lnTo>
                <a:lnTo>
                  <a:pt x="282206" y="6812"/>
                </a:lnTo>
                <a:lnTo>
                  <a:pt x="277372" y="5347"/>
                </a:lnTo>
                <a:lnTo>
                  <a:pt x="271913" y="4158"/>
                </a:lnTo>
                <a:lnTo>
                  <a:pt x="266453" y="2970"/>
                </a:lnTo>
                <a:lnTo>
                  <a:pt x="260451" y="2376"/>
                </a:lnTo>
                <a:lnTo>
                  <a:pt x="253149" y="2380"/>
                </a:lnTo>
                <a:lnTo>
                  <a:pt x="239732" y="4241"/>
                </a:lnTo>
                <a:lnTo>
                  <a:pt x="228840" y="9476"/>
                </a:lnTo>
                <a:lnTo>
                  <a:pt x="222255" y="14209"/>
                </a:lnTo>
                <a:lnTo>
                  <a:pt x="218963" y="20279"/>
                </a:lnTo>
                <a:close/>
              </a:path>
              <a:path w="542775" h="94286">
                <a:moveTo>
                  <a:pt x="315047" y="66412"/>
                </a:moveTo>
                <a:lnTo>
                  <a:pt x="317131" y="64491"/>
                </a:lnTo>
                <a:lnTo>
                  <a:pt x="319256" y="51866"/>
                </a:lnTo>
                <a:lnTo>
                  <a:pt x="315006" y="53648"/>
                </a:lnTo>
                <a:lnTo>
                  <a:pt x="314005" y="69056"/>
                </a:lnTo>
                <a:lnTo>
                  <a:pt x="315047" y="66412"/>
                </a:lnTo>
                <a:close/>
              </a:path>
              <a:path w="542775" h="94286">
                <a:moveTo>
                  <a:pt x="383274" y="0"/>
                </a:moveTo>
                <a:lnTo>
                  <a:pt x="383274" y="92444"/>
                </a:lnTo>
                <a:lnTo>
                  <a:pt x="395027" y="92444"/>
                </a:lnTo>
                <a:lnTo>
                  <a:pt x="395027" y="0"/>
                </a:lnTo>
                <a:lnTo>
                  <a:pt x="383274" y="0"/>
                </a:lnTo>
                <a:close/>
              </a:path>
              <a:path w="542775" h="94286">
                <a:moveTo>
                  <a:pt x="431450" y="26814"/>
                </a:moveTo>
                <a:lnTo>
                  <a:pt x="421088" y="33805"/>
                </a:lnTo>
                <a:lnTo>
                  <a:pt x="424182" y="46638"/>
                </a:lnTo>
                <a:lnTo>
                  <a:pt x="426297" y="42261"/>
                </a:lnTo>
                <a:lnTo>
                  <a:pt x="430027" y="38736"/>
                </a:lnTo>
                <a:lnTo>
                  <a:pt x="433757" y="35211"/>
                </a:lnTo>
                <a:lnTo>
                  <a:pt x="444547" y="24253"/>
                </a:lnTo>
                <a:lnTo>
                  <a:pt x="431450" y="26814"/>
                </a:lnTo>
                <a:close/>
              </a:path>
              <a:path w="542775" h="94286">
                <a:moveTo>
                  <a:pt x="434680" y="92222"/>
                </a:moveTo>
                <a:lnTo>
                  <a:pt x="448625" y="93989"/>
                </a:lnTo>
                <a:lnTo>
                  <a:pt x="453168" y="93989"/>
                </a:lnTo>
                <a:lnTo>
                  <a:pt x="457502" y="93455"/>
                </a:lnTo>
                <a:lnTo>
                  <a:pt x="461628" y="92385"/>
                </a:lnTo>
                <a:lnTo>
                  <a:pt x="465754" y="91316"/>
                </a:lnTo>
                <a:lnTo>
                  <a:pt x="469797" y="89989"/>
                </a:lnTo>
                <a:lnTo>
                  <a:pt x="473756" y="88404"/>
                </a:lnTo>
                <a:lnTo>
                  <a:pt x="473756" y="76225"/>
                </a:lnTo>
                <a:lnTo>
                  <a:pt x="473131" y="76225"/>
                </a:lnTo>
                <a:lnTo>
                  <a:pt x="471089" y="77968"/>
                </a:lnTo>
                <a:lnTo>
                  <a:pt x="467661" y="79740"/>
                </a:lnTo>
                <a:lnTo>
                  <a:pt x="462847" y="81542"/>
                </a:lnTo>
                <a:lnTo>
                  <a:pt x="458033" y="83345"/>
                </a:lnTo>
                <a:lnTo>
                  <a:pt x="453251" y="84246"/>
                </a:lnTo>
                <a:lnTo>
                  <a:pt x="444916" y="84246"/>
                </a:lnTo>
                <a:lnTo>
                  <a:pt x="441634" y="83770"/>
                </a:lnTo>
                <a:lnTo>
                  <a:pt x="438654" y="82820"/>
                </a:lnTo>
                <a:lnTo>
                  <a:pt x="435674" y="81869"/>
                </a:lnTo>
                <a:lnTo>
                  <a:pt x="433101" y="80443"/>
                </a:lnTo>
                <a:lnTo>
                  <a:pt x="430934" y="78542"/>
                </a:lnTo>
                <a:lnTo>
                  <a:pt x="428683" y="76601"/>
                </a:lnTo>
                <a:lnTo>
                  <a:pt x="426912" y="74116"/>
                </a:lnTo>
                <a:lnTo>
                  <a:pt x="425620" y="71086"/>
                </a:lnTo>
                <a:lnTo>
                  <a:pt x="424328" y="68056"/>
                </a:lnTo>
                <a:lnTo>
                  <a:pt x="423682" y="64501"/>
                </a:lnTo>
                <a:lnTo>
                  <a:pt x="423682" y="60421"/>
                </a:lnTo>
                <a:lnTo>
                  <a:pt x="475131" y="60421"/>
                </a:lnTo>
                <a:lnTo>
                  <a:pt x="475131" y="44737"/>
                </a:lnTo>
                <a:lnTo>
                  <a:pt x="472579" y="37310"/>
                </a:lnTo>
                <a:lnTo>
                  <a:pt x="467473" y="32082"/>
                </a:lnTo>
                <a:lnTo>
                  <a:pt x="462368" y="26854"/>
                </a:lnTo>
                <a:lnTo>
                  <a:pt x="455106" y="24240"/>
                </a:lnTo>
                <a:lnTo>
                  <a:pt x="444547" y="24253"/>
                </a:lnTo>
                <a:lnTo>
                  <a:pt x="433757" y="35211"/>
                </a:lnTo>
                <a:lnTo>
                  <a:pt x="438769" y="33448"/>
                </a:lnTo>
                <a:lnTo>
                  <a:pt x="451313" y="33448"/>
                </a:lnTo>
                <a:lnTo>
                  <a:pt x="455971" y="35053"/>
                </a:lnTo>
                <a:lnTo>
                  <a:pt x="459034" y="38261"/>
                </a:lnTo>
                <a:lnTo>
                  <a:pt x="462097" y="41469"/>
                </a:lnTo>
                <a:lnTo>
                  <a:pt x="463649" y="46004"/>
                </a:lnTo>
                <a:lnTo>
                  <a:pt x="463691" y="51866"/>
                </a:lnTo>
                <a:lnTo>
                  <a:pt x="423682" y="51866"/>
                </a:lnTo>
                <a:lnTo>
                  <a:pt x="424182" y="46638"/>
                </a:lnTo>
                <a:lnTo>
                  <a:pt x="421088" y="33805"/>
                </a:lnTo>
                <a:lnTo>
                  <a:pt x="419725" y="35293"/>
                </a:lnTo>
                <a:lnTo>
                  <a:pt x="413738" y="46037"/>
                </a:lnTo>
                <a:lnTo>
                  <a:pt x="411742" y="59649"/>
                </a:lnTo>
                <a:lnTo>
                  <a:pt x="411785" y="61801"/>
                </a:lnTo>
                <a:lnTo>
                  <a:pt x="414514" y="75062"/>
                </a:lnTo>
                <a:lnTo>
                  <a:pt x="421494" y="85048"/>
                </a:lnTo>
                <a:lnTo>
                  <a:pt x="423750" y="86920"/>
                </a:lnTo>
                <a:lnTo>
                  <a:pt x="434680" y="92222"/>
                </a:lnTo>
                <a:close/>
              </a:path>
              <a:path w="542775" h="94286">
                <a:moveTo>
                  <a:pt x="500515" y="40162"/>
                </a:moveTo>
                <a:lnTo>
                  <a:pt x="501995" y="37835"/>
                </a:lnTo>
                <a:lnTo>
                  <a:pt x="504954" y="36270"/>
                </a:lnTo>
                <a:lnTo>
                  <a:pt x="507913" y="34706"/>
                </a:lnTo>
                <a:lnTo>
                  <a:pt x="511538" y="33924"/>
                </a:lnTo>
                <a:lnTo>
                  <a:pt x="519957" y="33924"/>
                </a:lnTo>
                <a:lnTo>
                  <a:pt x="524166" y="34647"/>
                </a:lnTo>
                <a:lnTo>
                  <a:pt x="528459" y="36092"/>
                </a:lnTo>
                <a:lnTo>
                  <a:pt x="532752" y="37538"/>
                </a:lnTo>
                <a:lnTo>
                  <a:pt x="536398" y="39310"/>
                </a:lnTo>
                <a:lnTo>
                  <a:pt x="539399" y="41410"/>
                </a:lnTo>
                <a:lnTo>
                  <a:pt x="540024" y="41410"/>
                </a:lnTo>
                <a:lnTo>
                  <a:pt x="540024" y="29468"/>
                </a:lnTo>
                <a:lnTo>
                  <a:pt x="537190" y="28082"/>
                </a:lnTo>
                <a:lnTo>
                  <a:pt x="533637" y="26903"/>
                </a:lnTo>
                <a:lnTo>
                  <a:pt x="529365" y="25933"/>
                </a:lnTo>
                <a:lnTo>
                  <a:pt x="525093" y="24962"/>
                </a:lnTo>
                <a:lnTo>
                  <a:pt x="520874" y="24477"/>
                </a:lnTo>
                <a:lnTo>
                  <a:pt x="512247" y="24477"/>
                </a:lnTo>
                <a:lnTo>
                  <a:pt x="508215" y="25022"/>
                </a:lnTo>
                <a:lnTo>
                  <a:pt x="504610" y="26111"/>
                </a:lnTo>
                <a:lnTo>
                  <a:pt x="501005" y="27200"/>
                </a:lnTo>
                <a:lnTo>
                  <a:pt x="498035" y="28676"/>
                </a:lnTo>
                <a:lnTo>
                  <a:pt x="495702" y="30537"/>
                </a:lnTo>
                <a:lnTo>
                  <a:pt x="493284" y="32438"/>
                </a:lnTo>
                <a:lnTo>
                  <a:pt x="491482" y="34597"/>
                </a:lnTo>
                <a:lnTo>
                  <a:pt x="490294" y="37013"/>
                </a:lnTo>
                <a:lnTo>
                  <a:pt x="489106" y="39429"/>
                </a:lnTo>
                <a:lnTo>
                  <a:pt x="488512" y="42004"/>
                </a:lnTo>
                <a:lnTo>
                  <a:pt x="488512" y="49094"/>
                </a:lnTo>
                <a:lnTo>
                  <a:pt x="489794" y="52767"/>
                </a:lnTo>
                <a:lnTo>
                  <a:pt x="492357" y="55758"/>
                </a:lnTo>
                <a:lnTo>
                  <a:pt x="494920" y="58748"/>
                </a:lnTo>
                <a:lnTo>
                  <a:pt x="499264" y="61016"/>
                </a:lnTo>
                <a:lnTo>
                  <a:pt x="505391" y="62560"/>
                </a:lnTo>
                <a:lnTo>
                  <a:pt x="507600" y="63115"/>
                </a:lnTo>
                <a:lnTo>
                  <a:pt x="510048" y="63630"/>
                </a:lnTo>
                <a:lnTo>
                  <a:pt x="512737" y="64105"/>
                </a:lnTo>
                <a:lnTo>
                  <a:pt x="515425" y="64580"/>
                </a:lnTo>
                <a:lnTo>
                  <a:pt x="517602" y="64996"/>
                </a:lnTo>
                <a:lnTo>
                  <a:pt x="519269" y="65353"/>
                </a:lnTo>
                <a:lnTo>
                  <a:pt x="523771" y="66303"/>
                </a:lnTo>
                <a:lnTo>
                  <a:pt x="526812" y="67452"/>
                </a:lnTo>
                <a:lnTo>
                  <a:pt x="528396" y="68799"/>
                </a:lnTo>
                <a:lnTo>
                  <a:pt x="529980" y="70145"/>
                </a:lnTo>
                <a:lnTo>
                  <a:pt x="530772" y="72126"/>
                </a:lnTo>
                <a:lnTo>
                  <a:pt x="530772" y="78146"/>
                </a:lnTo>
                <a:lnTo>
                  <a:pt x="529313" y="80641"/>
                </a:lnTo>
                <a:lnTo>
                  <a:pt x="526396" y="82226"/>
                </a:lnTo>
                <a:lnTo>
                  <a:pt x="523479" y="83810"/>
                </a:lnTo>
                <a:lnTo>
                  <a:pt x="519436" y="84602"/>
                </a:lnTo>
                <a:lnTo>
                  <a:pt x="510101" y="84602"/>
                </a:lnTo>
                <a:lnTo>
                  <a:pt x="505745" y="83820"/>
                </a:lnTo>
                <a:lnTo>
                  <a:pt x="501203" y="82255"/>
                </a:lnTo>
                <a:lnTo>
                  <a:pt x="496660" y="80691"/>
                </a:lnTo>
                <a:lnTo>
                  <a:pt x="492534" y="78582"/>
                </a:lnTo>
                <a:lnTo>
                  <a:pt x="488825" y="75928"/>
                </a:lnTo>
                <a:lnTo>
                  <a:pt x="488200" y="75928"/>
                </a:lnTo>
                <a:lnTo>
                  <a:pt x="488200" y="88464"/>
                </a:lnTo>
                <a:lnTo>
                  <a:pt x="491117" y="89850"/>
                </a:lnTo>
                <a:lnTo>
                  <a:pt x="494732" y="91128"/>
                </a:lnTo>
                <a:lnTo>
                  <a:pt x="499046" y="92296"/>
                </a:lnTo>
                <a:lnTo>
                  <a:pt x="503360" y="93464"/>
                </a:lnTo>
                <a:lnTo>
                  <a:pt x="508100" y="94049"/>
                </a:lnTo>
                <a:lnTo>
                  <a:pt x="522395" y="94049"/>
                </a:lnTo>
                <a:lnTo>
                  <a:pt x="529594" y="92108"/>
                </a:lnTo>
                <a:lnTo>
                  <a:pt x="534867" y="88226"/>
                </a:lnTo>
                <a:lnTo>
                  <a:pt x="540139" y="84345"/>
                </a:lnTo>
                <a:lnTo>
                  <a:pt x="542775" y="79374"/>
                </a:lnTo>
                <a:lnTo>
                  <a:pt x="542775" y="68482"/>
                </a:lnTo>
                <a:lnTo>
                  <a:pt x="541295" y="64600"/>
                </a:lnTo>
                <a:lnTo>
                  <a:pt x="538336" y="61669"/>
                </a:lnTo>
                <a:lnTo>
                  <a:pt x="535377" y="58778"/>
                </a:lnTo>
                <a:lnTo>
                  <a:pt x="531168" y="56738"/>
                </a:lnTo>
                <a:lnTo>
                  <a:pt x="525708" y="55550"/>
                </a:lnTo>
                <a:lnTo>
                  <a:pt x="523916" y="55154"/>
                </a:lnTo>
                <a:lnTo>
                  <a:pt x="521676" y="54718"/>
                </a:lnTo>
                <a:lnTo>
                  <a:pt x="518988" y="54243"/>
                </a:lnTo>
                <a:lnTo>
                  <a:pt x="516300" y="53767"/>
                </a:lnTo>
                <a:lnTo>
                  <a:pt x="513872" y="53292"/>
                </a:lnTo>
                <a:lnTo>
                  <a:pt x="511705" y="52817"/>
                </a:lnTo>
                <a:lnTo>
                  <a:pt x="507788" y="51945"/>
                </a:lnTo>
                <a:lnTo>
                  <a:pt x="504954" y="50817"/>
                </a:lnTo>
                <a:lnTo>
                  <a:pt x="503203" y="49430"/>
                </a:lnTo>
                <a:lnTo>
                  <a:pt x="501411" y="48044"/>
                </a:lnTo>
                <a:lnTo>
                  <a:pt x="500515" y="45984"/>
                </a:lnTo>
                <a:lnTo>
                  <a:pt x="500515" y="40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834821" y="3458148"/>
            <a:ext cx="911355" cy="83194"/>
          </a:xfrm>
          <a:custGeom>
            <a:avLst/>
            <a:gdLst/>
            <a:ahLst/>
            <a:cxnLst/>
            <a:rect l="l" t="t" r="r" b="b"/>
            <a:pathLst>
              <a:path w="1002490" h="94286">
                <a:moveTo>
                  <a:pt x="354675" y="66412"/>
                </a:moveTo>
                <a:lnTo>
                  <a:pt x="356759" y="64491"/>
                </a:lnTo>
                <a:lnTo>
                  <a:pt x="358884" y="51866"/>
                </a:lnTo>
                <a:lnTo>
                  <a:pt x="354634" y="53648"/>
                </a:lnTo>
                <a:lnTo>
                  <a:pt x="353634" y="69056"/>
                </a:lnTo>
                <a:lnTo>
                  <a:pt x="354675" y="66412"/>
                </a:lnTo>
                <a:close/>
              </a:path>
              <a:path w="1002490" h="94286">
                <a:moveTo>
                  <a:pt x="432300" y="91930"/>
                </a:moveTo>
                <a:lnTo>
                  <a:pt x="437718" y="93752"/>
                </a:lnTo>
                <a:lnTo>
                  <a:pt x="446887" y="93752"/>
                </a:lnTo>
                <a:lnTo>
                  <a:pt x="449210" y="93573"/>
                </a:lnTo>
                <a:lnTo>
                  <a:pt x="451815" y="93217"/>
                </a:lnTo>
                <a:lnTo>
                  <a:pt x="454419" y="92860"/>
                </a:lnTo>
                <a:lnTo>
                  <a:pt x="456826" y="92405"/>
                </a:lnTo>
                <a:lnTo>
                  <a:pt x="459035" y="91850"/>
                </a:lnTo>
                <a:lnTo>
                  <a:pt x="459035" y="81810"/>
                </a:lnTo>
                <a:lnTo>
                  <a:pt x="457493" y="82166"/>
                </a:lnTo>
                <a:lnTo>
                  <a:pt x="455993" y="82612"/>
                </a:lnTo>
                <a:lnTo>
                  <a:pt x="453909" y="83146"/>
                </a:lnTo>
                <a:lnTo>
                  <a:pt x="451825" y="83681"/>
                </a:lnTo>
                <a:lnTo>
                  <a:pt x="449825" y="83949"/>
                </a:lnTo>
                <a:lnTo>
                  <a:pt x="444616" y="83949"/>
                </a:lnTo>
                <a:lnTo>
                  <a:pt x="442167" y="83582"/>
                </a:lnTo>
                <a:lnTo>
                  <a:pt x="440562" y="82849"/>
                </a:lnTo>
                <a:lnTo>
                  <a:pt x="438958" y="82117"/>
                </a:lnTo>
                <a:lnTo>
                  <a:pt x="437697" y="80958"/>
                </a:lnTo>
                <a:lnTo>
                  <a:pt x="436781" y="79374"/>
                </a:lnTo>
                <a:lnTo>
                  <a:pt x="435780" y="77671"/>
                </a:lnTo>
                <a:lnTo>
                  <a:pt x="435197" y="75839"/>
                </a:lnTo>
                <a:lnTo>
                  <a:pt x="435030" y="73878"/>
                </a:lnTo>
                <a:lnTo>
                  <a:pt x="434864" y="71918"/>
                </a:lnTo>
                <a:lnTo>
                  <a:pt x="434780" y="69195"/>
                </a:lnTo>
                <a:lnTo>
                  <a:pt x="434780" y="35468"/>
                </a:lnTo>
                <a:lnTo>
                  <a:pt x="459035" y="35468"/>
                </a:lnTo>
                <a:lnTo>
                  <a:pt x="459035" y="26081"/>
                </a:lnTo>
                <a:lnTo>
                  <a:pt x="434780" y="26081"/>
                </a:lnTo>
                <a:lnTo>
                  <a:pt x="434780" y="7010"/>
                </a:lnTo>
                <a:lnTo>
                  <a:pt x="423027" y="7010"/>
                </a:lnTo>
                <a:lnTo>
                  <a:pt x="423027" y="26081"/>
                </a:lnTo>
                <a:lnTo>
                  <a:pt x="415088" y="26081"/>
                </a:lnTo>
                <a:lnTo>
                  <a:pt x="415088" y="35468"/>
                </a:lnTo>
                <a:lnTo>
                  <a:pt x="423027" y="35468"/>
                </a:lnTo>
                <a:lnTo>
                  <a:pt x="423027" y="78800"/>
                </a:lnTo>
                <a:lnTo>
                  <a:pt x="424882" y="84642"/>
                </a:lnTo>
                <a:lnTo>
                  <a:pt x="428591" y="88286"/>
                </a:lnTo>
                <a:lnTo>
                  <a:pt x="432300" y="91930"/>
                </a:lnTo>
                <a:close/>
              </a:path>
              <a:path w="1002490" h="94286">
                <a:moveTo>
                  <a:pt x="486319" y="26814"/>
                </a:moveTo>
                <a:lnTo>
                  <a:pt x="475958" y="33805"/>
                </a:lnTo>
                <a:lnTo>
                  <a:pt x="479052" y="46638"/>
                </a:lnTo>
                <a:lnTo>
                  <a:pt x="481167" y="42261"/>
                </a:lnTo>
                <a:lnTo>
                  <a:pt x="484897" y="38736"/>
                </a:lnTo>
                <a:lnTo>
                  <a:pt x="488627" y="35211"/>
                </a:lnTo>
                <a:lnTo>
                  <a:pt x="499417" y="24253"/>
                </a:lnTo>
                <a:lnTo>
                  <a:pt x="486319" y="26814"/>
                </a:lnTo>
                <a:close/>
              </a:path>
              <a:path w="1002490" h="94286">
                <a:moveTo>
                  <a:pt x="489550" y="92222"/>
                </a:moveTo>
                <a:lnTo>
                  <a:pt x="503495" y="93989"/>
                </a:lnTo>
                <a:lnTo>
                  <a:pt x="508038" y="93989"/>
                </a:lnTo>
                <a:lnTo>
                  <a:pt x="512372" y="93455"/>
                </a:lnTo>
                <a:lnTo>
                  <a:pt x="516498" y="92385"/>
                </a:lnTo>
                <a:lnTo>
                  <a:pt x="520624" y="91316"/>
                </a:lnTo>
                <a:lnTo>
                  <a:pt x="524667" y="89989"/>
                </a:lnTo>
                <a:lnTo>
                  <a:pt x="528626" y="88404"/>
                </a:lnTo>
                <a:lnTo>
                  <a:pt x="528626" y="76225"/>
                </a:lnTo>
                <a:lnTo>
                  <a:pt x="528001" y="76225"/>
                </a:lnTo>
                <a:lnTo>
                  <a:pt x="525958" y="77968"/>
                </a:lnTo>
                <a:lnTo>
                  <a:pt x="522531" y="79740"/>
                </a:lnTo>
                <a:lnTo>
                  <a:pt x="517717" y="81542"/>
                </a:lnTo>
                <a:lnTo>
                  <a:pt x="512903" y="83345"/>
                </a:lnTo>
                <a:lnTo>
                  <a:pt x="508121" y="84246"/>
                </a:lnTo>
                <a:lnTo>
                  <a:pt x="499786" y="84246"/>
                </a:lnTo>
                <a:lnTo>
                  <a:pt x="496504" y="83770"/>
                </a:lnTo>
                <a:lnTo>
                  <a:pt x="493524" y="82820"/>
                </a:lnTo>
                <a:lnTo>
                  <a:pt x="490544" y="81869"/>
                </a:lnTo>
                <a:lnTo>
                  <a:pt x="487971" y="80443"/>
                </a:lnTo>
                <a:lnTo>
                  <a:pt x="485803" y="78542"/>
                </a:lnTo>
                <a:lnTo>
                  <a:pt x="483553" y="76601"/>
                </a:lnTo>
                <a:lnTo>
                  <a:pt x="481782" y="74116"/>
                </a:lnTo>
                <a:lnTo>
                  <a:pt x="480490" y="71086"/>
                </a:lnTo>
                <a:lnTo>
                  <a:pt x="479197" y="68056"/>
                </a:lnTo>
                <a:lnTo>
                  <a:pt x="478552" y="64501"/>
                </a:lnTo>
                <a:lnTo>
                  <a:pt x="478552" y="60421"/>
                </a:lnTo>
                <a:lnTo>
                  <a:pt x="530001" y="60421"/>
                </a:lnTo>
                <a:lnTo>
                  <a:pt x="530001" y="44737"/>
                </a:lnTo>
                <a:lnTo>
                  <a:pt x="527449" y="37310"/>
                </a:lnTo>
                <a:lnTo>
                  <a:pt x="522343" y="32082"/>
                </a:lnTo>
                <a:lnTo>
                  <a:pt x="517237" y="26854"/>
                </a:lnTo>
                <a:lnTo>
                  <a:pt x="509975" y="24240"/>
                </a:lnTo>
                <a:lnTo>
                  <a:pt x="499417" y="24253"/>
                </a:lnTo>
                <a:lnTo>
                  <a:pt x="488627" y="35211"/>
                </a:lnTo>
                <a:lnTo>
                  <a:pt x="493638" y="33448"/>
                </a:lnTo>
                <a:lnTo>
                  <a:pt x="506183" y="33448"/>
                </a:lnTo>
                <a:lnTo>
                  <a:pt x="510840" y="35053"/>
                </a:lnTo>
                <a:lnTo>
                  <a:pt x="513903" y="38261"/>
                </a:lnTo>
                <a:lnTo>
                  <a:pt x="516967" y="41469"/>
                </a:lnTo>
                <a:lnTo>
                  <a:pt x="518519" y="46004"/>
                </a:lnTo>
                <a:lnTo>
                  <a:pt x="518561" y="51866"/>
                </a:lnTo>
                <a:lnTo>
                  <a:pt x="478552" y="51866"/>
                </a:lnTo>
                <a:lnTo>
                  <a:pt x="479052" y="46638"/>
                </a:lnTo>
                <a:lnTo>
                  <a:pt x="475958" y="33805"/>
                </a:lnTo>
                <a:lnTo>
                  <a:pt x="474595" y="35293"/>
                </a:lnTo>
                <a:lnTo>
                  <a:pt x="468608" y="46037"/>
                </a:lnTo>
                <a:lnTo>
                  <a:pt x="466612" y="59649"/>
                </a:lnTo>
                <a:lnTo>
                  <a:pt x="466655" y="61801"/>
                </a:lnTo>
                <a:lnTo>
                  <a:pt x="469384" y="75062"/>
                </a:lnTo>
                <a:lnTo>
                  <a:pt x="476364" y="85048"/>
                </a:lnTo>
                <a:lnTo>
                  <a:pt x="478620" y="86920"/>
                </a:lnTo>
                <a:lnTo>
                  <a:pt x="489550" y="92222"/>
                </a:lnTo>
                <a:close/>
              </a:path>
              <a:path w="1002490" h="94286">
                <a:moveTo>
                  <a:pt x="566700" y="83651"/>
                </a:moveTo>
                <a:lnTo>
                  <a:pt x="562157" y="81602"/>
                </a:lnTo>
                <a:lnTo>
                  <a:pt x="559323" y="77502"/>
                </a:lnTo>
                <a:lnTo>
                  <a:pt x="561803" y="94286"/>
                </a:lnTo>
                <a:lnTo>
                  <a:pt x="574431" y="94286"/>
                </a:lnTo>
                <a:lnTo>
                  <a:pt x="578410" y="93514"/>
                </a:lnTo>
                <a:lnTo>
                  <a:pt x="582079" y="91969"/>
                </a:lnTo>
                <a:lnTo>
                  <a:pt x="585745" y="90424"/>
                </a:lnTo>
                <a:lnTo>
                  <a:pt x="589268" y="88266"/>
                </a:lnTo>
                <a:lnTo>
                  <a:pt x="592643" y="85493"/>
                </a:lnTo>
                <a:lnTo>
                  <a:pt x="592643" y="92444"/>
                </a:lnTo>
                <a:lnTo>
                  <a:pt x="604396" y="92444"/>
                </a:lnTo>
                <a:lnTo>
                  <a:pt x="604396" y="0"/>
                </a:lnTo>
                <a:lnTo>
                  <a:pt x="592643" y="0"/>
                </a:lnTo>
                <a:lnTo>
                  <a:pt x="592643" y="28755"/>
                </a:lnTo>
                <a:lnTo>
                  <a:pt x="589518" y="27210"/>
                </a:lnTo>
                <a:lnTo>
                  <a:pt x="586537" y="26071"/>
                </a:lnTo>
                <a:lnTo>
                  <a:pt x="583704" y="25339"/>
                </a:lnTo>
                <a:lnTo>
                  <a:pt x="580870" y="24606"/>
                </a:lnTo>
                <a:lnTo>
                  <a:pt x="577619" y="24240"/>
                </a:lnTo>
                <a:lnTo>
                  <a:pt x="578911" y="34458"/>
                </a:lnTo>
                <a:lnTo>
                  <a:pt x="581641" y="34716"/>
                </a:lnTo>
                <a:lnTo>
                  <a:pt x="584142" y="35231"/>
                </a:lnTo>
                <a:lnTo>
                  <a:pt x="586642" y="35746"/>
                </a:lnTo>
                <a:lnTo>
                  <a:pt x="589476" y="36676"/>
                </a:lnTo>
                <a:lnTo>
                  <a:pt x="592643" y="38023"/>
                </a:lnTo>
                <a:lnTo>
                  <a:pt x="592643" y="76106"/>
                </a:lnTo>
                <a:lnTo>
                  <a:pt x="589684" y="78324"/>
                </a:lnTo>
                <a:lnTo>
                  <a:pt x="586496" y="80136"/>
                </a:lnTo>
                <a:lnTo>
                  <a:pt x="583079" y="81542"/>
                </a:lnTo>
                <a:lnTo>
                  <a:pt x="579661" y="82948"/>
                </a:lnTo>
                <a:lnTo>
                  <a:pt x="576286" y="83651"/>
                </a:lnTo>
                <a:lnTo>
                  <a:pt x="566700" y="83651"/>
                </a:lnTo>
                <a:close/>
              </a:path>
              <a:path w="1002490" h="94286">
                <a:moveTo>
                  <a:pt x="543788" y="49133"/>
                </a:moveTo>
                <a:lnTo>
                  <a:pt x="542945" y="54144"/>
                </a:lnTo>
                <a:lnTo>
                  <a:pt x="542955" y="60999"/>
                </a:lnTo>
                <a:lnTo>
                  <a:pt x="544924" y="74703"/>
                </a:lnTo>
                <a:lnTo>
                  <a:pt x="550290" y="85137"/>
                </a:lnTo>
                <a:lnTo>
                  <a:pt x="555187" y="91236"/>
                </a:lnTo>
                <a:lnTo>
                  <a:pt x="561803" y="94286"/>
                </a:lnTo>
                <a:lnTo>
                  <a:pt x="559323" y="77502"/>
                </a:lnTo>
                <a:lnTo>
                  <a:pt x="556489" y="73403"/>
                </a:lnTo>
                <a:lnTo>
                  <a:pt x="555072" y="67412"/>
                </a:lnTo>
                <a:lnTo>
                  <a:pt x="555072" y="51529"/>
                </a:lnTo>
                <a:lnTo>
                  <a:pt x="556906" y="45351"/>
                </a:lnTo>
                <a:lnTo>
                  <a:pt x="560573" y="40994"/>
                </a:lnTo>
                <a:lnTo>
                  <a:pt x="564241" y="36637"/>
                </a:lnTo>
                <a:lnTo>
                  <a:pt x="569367" y="34458"/>
                </a:lnTo>
                <a:lnTo>
                  <a:pt x="578911" y="34458"/>
                </a:lnTo>
                <a:lnTo>
                  <a:pt x="577619" y="24240"/>
                </a:lnTo>
                <a:lnTo>
                  <a:pt x="569909" y="24240"/>
                </a:lnTo>
                <a:lnTo>
                  <a:pt x="566001" y="25032"/>
                </a:lnTo>
                <a:lnTo>
                  <a:pt x="562230" y="26616"/>
                </a:lnTo>
                <a:lnTo>
                  <a:pt x="558459" y="28200"/>
                </a:lnTo>
                <a:lnTo>
                  <a:pt x="555155" y="30498"/>
                </a:lnTo>
                <a:lnTo>
                  <a:pt x="552321" y="33508"/>
                </a:lnTo>
                <a:lnTo>
                  <a:pt x="549446" y="36597"/>
                </a:lnTo>
                <a:lnTo>
                  <a:pt x="547164" y="40340"/>
                </a:lnTo>
                <a:lnTo>
                  <a:pt x="545476" y="44737"/>
                </a:lnTo>
                <a:lnTo>
                  <a:pt x="543788" y="49133"/>
                </a:lnTo>
                <a:close/>
              </a:path>
              <a:path w="1002490" h="94286">
                <a:moveTo>
                  <a:pt x="744020" y="3980"/>
                </a:moveTo>
                <a:lnTo>
                  <a:pt x="731392" y="3980"/>
                </a:lnTo>
                <a:lnTo>
                  <a:pt x="702198" y="81810"/>
                </a:lnTo>
                <a:lnTo>
                  <a:pt x="673004" y="3980"/>
                </a:lnTo>
                <a:lnTo>
                  <a:pt x="659751" y="3980"/>
                </a:lnTo>
                <a:lnTo>
                  <a:pt x="693634" y="92444"/>
                </a:lnTo>
                <a:lnTo>
                  <a:pt x="710137" y="92444"/>
                </a:lnTo>
                <a:lnTo>
                  <a:pt x="744020" y="3980"/>
                </a:lnTo>
                <a:close/>
              </a:path>
              <a:path w="1002490" h="94286">
                <a:moveTo>
                  <a:pt x="763149" y="66412"/>
                </a:moveTo>
                <a:lnTo>
                  <a:pt x="765233" y="64491"/>
                </a:lnTo>
                <a:lnTo>
                  <a:pt x="767359" y="51866"/>
                </a:lnTo>
                <a:lnTo>
                  <a:pt x="763108" y="53649"/>
                </a:lnTo>
                <a:lnTo>
                  <a:pt x="762107" y="69056"/>
                </a:lnTo>
                <a:lnTo>
                  <a:pt x="763149" y="66412"/>
                </a:lnTo>
                <a:close/>
              </a:path>
              <a:path w="1002490" h="94286">
                <a:moveTo>
                  <a:pt x="831376" y="0"/>
                </a:moveTo>
                <a:lnTo>
                  <a:pt x="831376" y="92444"/>
                </a:lnTo>
                <a:lnTo>
                  <a:pt x="843129" y="92444"/>
                </a:lnTo>
                <a:lnTo>
                  <a:pt x="843129" y="0"/>
                </a:lnTo>
                <a:lnTo>
                  <a:pt x="831376" y="0"/>
                </a:lnTo>
                <a:close/>
              </a:path>
              <a:path w="1002490" h="94286">
                <a:moveTo>
                  <a:pt x="922671" y="26081"/>
                </a:moveTo>
                <a:lnTo>
                  <a:pt x="910918" y="26081"/>
                </a:lnTo>
                <a:lnTo>
                  <a:pt x="910918" y="75631"/>
                </a:lnTo>
                <a:lnTo>
                  <a:pt x="907793" y="77968"/>
                </a:lnTo>
                <a:lnTo>
                  <a:pt x="904427" y="79889"/>
                </a:lnTo>
                <a:lnTo>
                  <a:pt x="900822" y="81394"/>
                </a:lnTo>
                <a:lnTo>
                  <a:pt x="897217" y="82899"/>
                </a:lnTo>
                <a:lnTo>
                  <a:pt x="893893" y="83652"/>
                </a:lnTo>
                <a:lnTo>
                  <a:pt x="887433" y="83652"/>
                </a:lnTo>
                <a:lnTo>
                  <a:pt x="884829" y="83256"/>
                </a:lnTo>
                <a:lnTo>
                  <a:pt x="883037" y="82463"/>
                </a:lnTo>
                <a:lnTo>
                  <a:pt x="881245" y="81671"/>
                </a:lnTo>
                <a:lnTo>
                  <a:pt x="879786" y="80404"/>
                </a:lnTo>
                <a:lnTo>
                  <a:pt x="878661" y="78661"/>
                </a:lnTo>
                <a:lnTo>
                  <a:pt x="877577" y="76958"/>
                </a:lnTo>
                <a:lnTo>
                  <a:pt x="876869" y="74908"/>
                </a:lnTo>
                <a:lnTo>
                  <a:pt x="876535" y="72512"/>
                </a:lnTo>
                <a:lnTo>
                  <a:pt x="876202" y="70116"/>
                </a:lnTo>
                <a:lnTo>
                  <a:pt x="876035" y="67234"/>
                </a:lnTo>
                <a:lnTo>
                  <a:pt x="876035" y="26081"/>
                </a:lnTo>
                <a:lnTo>
                  <a:pt x="864283" y="26081"/>
                </a:lnTo>
                <a:lnTo>
                  <a:pt x="864283" y="77394"/>
                </a:lnTo>
                <a:lnTo>
                  <a:pt x="866325" y="83642"/>
                </a:lnTo>
                <a:lnTo>
                  <a:pt x="870409" y="87900"/>
                </a:lnTo>
                <a:lnTo>
                  <a:pt x="874493" y="92157"/>
                </a:lnTo>
                <a:lnTo>
                  <a:pt x="880203" y="94286"/>
                </a:lnTo>
                <a:lnTo>
                  <a:pt x="891914" y="94286"/>
                </a:lnTo>
                <a:lnTo>
                  <a:pt x="895914" y="93494"/>
                </a:lnTo>
                <a:lnTo>
                  <a:pt x="899541" y="91910"/>
                </a:lnTo>
                <a:lnTo>
                  <a:pt x="903167" y="90326"/>
                </a:lnTo>
                <a:lnTo>
                  <a:pt x="906959" y="88048"/>
                </a:lnTo>
                <a:lnTo>
                  <a:pt x="910918" y="85077"/>
                </a:lnTo>
                <a:lnTo>
                  <a:pt x="910918" y="92445"/>
                </a:lnTo>
                <a:lnTo>
                  <a:pt x="922671" y="92445"/>
                </a:lnTo>
                <a:lnTo>
                  <a:pt x="922671" y="26081"/>
                </a:lnTo>
                <a:close/>
              </a:path>
              <a:path w="1002490" h="94286">
                <a:moveTo>
                  <a:pt x="958808" y="26814"/>
                </a:moveTo>
                <a:lnTo>
                  <a:pt x="948446" y="33805"/>
                </a:lnTo>
                <a:lnTo>
                  <a:pt x="951540" y="46638"/>
                </a:lnTo>
                <a:lnTo>
                  <a:pt x="953656" y="42261"/>
                </a:lnTo>
                <a:lnTo>
                  <a:pt x="957386" y="38736"/>
                </a:lnTo>
                <a:lnTo>
                  <a:pt x="961116" y="35211"/>
                </a:lnTo>
                <a:lnTo>
                  <a:pt x="971905" y="24253"/>
                </a:lnTo>
                <a:lnTo>
                  <a:pt x="958808" y="26814"/>
                </a:lnTo>
                <a:close/>
              </a:path>
              <a:path w="1002490" h="94286">
                <a:moveTo>
                  <a:pt x="939100" y="59649"/>
                </a:moveTo>
                <a:lnTo>
                  <a:pt x="939143" y="61801"/>
                </a:lnTo>
                <a:lnTo>
                  <a:pt x="941873" y="75062"/>
                </a:lnTo>
                <a:lnTo>
                  <a:pt x="948852" y="85048"/>
                </a:lnTo>
                <a:lnTo>
                  <a:pt x="951108" y="86920"/>
                </a:lnTo>
                <a:lnTo>
                  <a:pt x="962038" y="92222"/>
                </a:lnTo>
                <a:lnTo>
                  <a:pt x="975984" y="93989"/>
                </a:lnTo>
                <a:lnTo>
                  <a:pt x="980526" y="93989"/>
                </a:lnTo>
                <a:lnTo>
                  <a:pt x="984861" y="93455"/>
                </a:lnTo>
                <a:lnTo>
                  <a:pt x="988986" y="92385"/>
                </a:lnTo>
                <a:lnTo>
                  <a:pt x="993112" y="91316"/>
                </a:lnTo>
                <a:lnTo>
                  <a:pt x="997155" y="89989"/>
                </a:lnTo>
                <a:lnTo>
                  <a:pt x="1001114" y="88404"/>
                </a:lnTo>
                <a:lnTo>
                  <a:pt x="1001114" y="76225"/>
                </a:lnTo>
                <a:lnTo>
                  <a:pt x="1000489" y="76225"/>
                </a:lnTo>
                <a:lnTo>
                  <a:pt x="998447" y="77968"/>
                </a:lnTo>
                <a:lnTo>
                  <a:pt x="995019" y="79740"/>
                </a:lnTo>
                <a:lnTo>
                  <a:pt x="990206" y="81542"/>
                </a:lnTo>
                <a:lnTo>
                  <a:pt x="985392" y="83345"/>
                </a:lnTo>
                <a:lnTo>
                  <a:pt x="980609" y="84246"/>
                </a:lnTo>
                <a:lnTo>
                  <a:pt x="972275" y="84246"/>
                </a:lnTo>
                <a:lnTo>
                  <a:pt x="968992" y="83770"/>
                </a:lnTo>
                <a:lnTo>
                  <a:pt x="966012" y="82820"/>
                </a:lnTo>
                <a:lnTo>
                  <a:pt x="963033" y="81869"/>
                </a:lnTo>
                <a:lnTo>
                  <a:pt x="960459" y="80443"/>
                </a:lnTo>
                <a:lnTo>
                  <a:pt x="958292" y="78542"/>
                </a:lnTo>
                <a:lnTo>
                  <a:pt x="956042" y="76601"/>
                </a:lnTo>
                <a:lnTo>
                  <a:pt x="954270" y="74116"/>
                </a:lnTo>
                <a:lnTo>
                  <a:pt x="952978" y="71086"/>
                </a:lnTo>
                <a:lnTo>
                  <a:pt x="951686" y="68056"/>
                </a:lnTo>
                <a:lnTo>
                  <a:pt x="951040" y="64501"/>
                </a:lnTo>
                <a:lnTo>
                  <a:pt x="951040" y="60422"/>
                </a:lnTo>
                <a:lnTo>
                  <a:pt x="1002490" y="60422"/>
                </a:lnTo>
                <a:lnTo>
                  <a:pt x="1002490" y="44737"/>
                </a:lnTo>
                <a:lnTo>
                  <a:pt x="999937" y="37310"/>
                </a:lnTo>
                <a:lnTo>
                  <a:pt x="994832" y="32082"/>
                </a:lnTo>
                <a:lnTo>
                  <a:pt x="989727" y="26854"/>
                </a:lnTo>
                <a:lnTo>
                  <a:pt x="982464" y="24240"/>
                </a:lnTo>
                <a:lnTo>
                  <a:pt x="971905" y="24253"/>
                </a:lnTo>
                <a:lnTo>
                  <a:pt x="961116" y="35211"/>
                </a:lnTo>
                <a:lnTo>
                  <a:pt x="966127" y="33449"/>
                </a:lnTo>
                <a:lnTo>
                  <a:pt x="978672" y="33449"/>
                </a:lnTo>
                <a:lnTo>
                  <a:pt x="983329" y="35053"/>
                </a:lnTo>
                <a:lnTo>
                  <a:pt x="986392" y="38261"/>
                </a:lnTo>
                <a:lnTo>
                  <a:pt x="989456" y="41469"/>
                </a:lnTo>
                <a:lnTo>
                  <a:pt x="991008" y="46004"/>
                </a:lnTo>
                <a:lnTo>
                  <a:pt x="991049" y="51866"/>
                </a:lnTo>
                <a:lnTo>
                  <a:pt x="951040" y="51866"/>
                </a:lnTo>
                <a:lnTo>
                  <a:pt x="951540" y="46638"/>
                </a:lnTo>
                <a:lnTo>
                  <a:pt x="948446" y="33805"/>
                </a:lnTo>
                <a:lnTo>
                  <a:pt x="947084" y="35293"/>
                </a:lnTo>
                <a:lnTo>
                  <a:pt x="941096" y="46037"/>
                </a:lnTo>
                <a:lnTo>
                  <a:pt x="939100" y="59649"/>
                </a:lnTo>
                <a:close/>
              </a:path>
              <a:path w="1002490" h="94286">
                <a:moveTo>
                  <a:pt x="762107" y="69056"/>
                </a:moveTo>
                <a:lnTo>
                  <a:pt x="763108" y="53649"/>
                </a:lnTo>
                <a:lnTo>
                  <a:pt x="758898" y="55431"/>
                </a:lnTo>
                <a:lnTo>
                  <a:pt x="755658" y="57877"/>
                </a:lnTo>
                <a:lnTo>
                  <a:pt x="753387" y="60986"/>
                </a:lnTo>
                <a:lnTo>
                  <a:pt x="751116" y="64095"/>
                </a:lnTo>
                <a:lnTo>
                  <a:pt x="749980" y="68165"/>
                </a:lnTo>
                <a:lnTo>
                  <a:pt x="749980" y="79334"/>
                </a:lnTo>
                <a:lnTo>
                  <a:pt x="752167" y="84384"/>
                </a:lnTo>
                <a:lnTo>
                  <a:pt x="756544" y="88345"/>
                </a:lnTo>
                <a:lnTo>
                  <a:pt x="760920" y="92306"/>
                </a:lnTo>
                <a:lnTo>
                  <a:pt x="766254" y="94286"/>
                </a:lnTo>
                <a:lnTo>
                  <a:pt x="775965" y="94286"/>
                </a:lnTo>
                <a:lnTo>
                  <a:pt x="778945" y="93979"/>
                </a:lnTo>
                <a:lnTo>
                  <a:pt x="781487" y="93365"/>
                </a:lnTo>
                <a:lnTo>
                  <a:pt x="784029" y="92751"/>
                </a:lnTo>
                <a:lnTo>
                  <a:pt x="786280" y="91989"/>
                </a:lnTo>
                <a:lnTo>
                  <a:pt x="788238" y="91078"/>
                </a:lnTo>
                <a:lnTo>
                  <a:pt x="789905" y="90365"/>
                </a:lnTo>
                <a:lnTo>
                  <a:pt x="791625" y="89405"/>
                </a:lnTo>
                <a:lnTo>
                  <a:pt x="793396" y="88197"/>
                </a:lnTo>
                <a:lnTo>
                  <a:pt x="795167" y="86988"/>
                </a:lnTo>
                <a:lnTo>
                  <a:pt x="797615" y="85375"/>
                </a:lnTo>
                <a:lnTo>
                  <a:pt x="797615" y="92444"/>
                </a:lnTo>
                <a:lnTo>
                  <a:pt x="809306" y="92444"/>
                </a:lnTo>
                <a:lnTo>
                  <a:pt x="809306" y="43133"/>
                </a:lnTo>
                <a:lnTo>
                  <a:pt x="808618" y="39548"/>
                </a:lnTo>
                <a:lnTo>
                  <a:pt x="807243" y="36657"/>
                </a:lnTo>
                <a:lnTo>
                  <a:pt x="805867" y="33765"/>
                </a:lnTo>
                <a:lnTo>
                  <a:pt x="803867" y="31409"/>
                </a:lnTo>
                <a:lnTo>
                  <a:pt x="801241" y="29587"/>
                </a:lnTo>
                <a:lnTo>
                  <a:pt x="798574" y="27725"/>
                </a:lnTo>
                <a:lnTo>
                  <a:pt x="795417" y="26408"/>
                </a:lnTo>
                <a:lnTo>
                  <a:pt x="791771" y="25636"/>
                </a:lnTo>
                <a:lnTo>
                  <a:pt x="788124" y="24863"/>
                </a:lnTo>
                <a:lnTo>
                  <a:pt x="783842" y="24477"/>
                </a:lnTo>
                <a:lnTo>
                  <a:pt x="774715" y="24477"/>
                </a:lnTo>
                <a:lnTo>
                  <a:pt x="770443" y="24834"/>
                </a:lnTo>
                <a:lnTo>
                  <a:pt x="766108" y="25547"/>
                </a:lnTo>
                <a:lnTo>
                  <a:pt x="761774" y="26260"/>
                </a:lnTo>
                <a:lnTo>
                  <a:pt x="758461" y="26913"/>
                </a:lnTo>
                <a:lnTo>
                  <a:pt x="756168" y="27507"/>
                </a:lnTo>
                <a:lnTo>
                  <a:pt x="756168" y="38855"/>
                </a:lnTo>
                <a:lnTo>
                  <a:pt x="756794" y="38855"/>
                </a:lnTo>
                <a:lnTo>
                  <a:pt x="760836" y="37389"/>
                </a:lnTo>
                <a:lnTo>
                  <a:pt x="764754" y="36270"/>
                </a:lnTo>
                <a:lnTo>
                  <a:pt x="768547" y="35498"/>
                </a:lnTo>
                <a:lnTo>
                  <a:pt x="772339" y="34726"/>
                </a:lnTo>
                <a:lnTo>
                  <a:pt x="775778" y="34340"/>
                </a:lnTo>
                <a:lnTo>
                  <a:pt x="781404" y="34340"/>
                </a:lnTo>
                <a:lnTo>
                  <a:pt x="783842" y="34498"/>
                </a:lnTo>
                <a:lnTo>
                  <a:pt x="786175" y="34815"/>
                </a:lnTo>
                <a:lnTo>
                  <a:pt x="788509" y="35132"/>
                </a:lnTo>
                <a:lnTo>
                  <a:pt x="790509" y="35746"/>
                </a:lnTo>
                <a:lnTo>
                  <a:pt x="792177" y="36657"/>
                </a:lnTo>
                <a:lnTo>
                  <a:pt x="793927" y="37607"/>
                </a:lnTo>
                <a:lnTo>
                  <a:pt x="795271" y="38914"/>
                </a:lnTo>
                <a:lnTo>
                  <a:pt x="796208" y="40578"/>
                </a:lnTo>
                <a:lnTo>
                  <a:pt x="797146" y="42241"/>
                </a:lnTo>
                <a:lnTo>
                  <a:pt x="797615" y="44341"/>
                </a:lnTo>
                <a:lnTo>
                  <a:pt x="797615" y="48598"/>
                </a:lnTo>
                <a:lnTo>
                  <a:pt x="790781" y="48915"/>
                </a:lnTo>
                <a:lnTo>
                  <a:pt x="784383" y="49391"/>
                </a:lnTo>
                <a:lnTo>
                  <a:pt x="778424" y="50024"/>
                </a:lnTo>
                <a:lnTo>
                  <a:pt x="772464" y="50658"/>
                </a:lnTo>
                <a:lnTo>
                  <a:pt x="767359" y="51866"/>
                </a:lnTo>
                <a:lnTo>
                  <a:pt x="765233" y="64491"/>
                </a:lnTo>
                <a:lnTo>
                  <a:pt x="767317" y="62570"/>
                </a:lnTo>
                <a:lnTo>
                  <a:pt x="770047" y="61154"/>
                </a:lnTo>
                <a:lnTo>
                  <a:pt x="773423" y="60243"/>
                </a:lnTo>
                <a:lnTo>
                  <a:pt x="776257" y="59491"/>
                </a:lnTo>
                <a:lnTo>
                  <a:pt x="780101" y="58916"/>
                </a:lnTo>
                <a:lnTo>
                  <a:pt x="784956" y="58520"/>
                </a:lnTo>
                <a:lnTo>
                  <a:pt x="789812" y="58124"/>
                </a:lnTo>
                <a:lnTo>
                  <a:pt x="794031" y="57827"/>
                </a:lnTo>
                <a:lnTo>
                  <a:pt x="797615" y="57629"/>
                </a:lnTo>
                <a:lnTo>
                  <a:pt x="797615" y="76106"/>
                </a:lnTo>
                <a:lnTo>
                  <a:pt x="794698" y="78245"/>
                </a:lnTo>
                <a:lnTo>
                  <a:pt x="791531" y="80077"/>
                </a:lnTo>
                <a:lnTo>
                  <a:pt x="788113" y="81602"/>
                </a:lnTo>
                <a:lnTo>
                  <a:pt x="784696" y="83127"/>
                </a:lnTo>
                <a:lnTo>
                  <a:pt x="780924" y="83889"/>
                </a:lnTo>
                <a:lnTo>
                  <a:pt x="771839" y="83889"/>
                </a:lnTo>
                <a:lnTo>
                  <a:pt x="768151" y="82929"/>
                </a:lnTo>
                <a:lnTo>
                  <a:pt x="765733" y="81008"/>
                </a:lnTo>
                <a:lnTo>
                  <a:pt x="763316" y="79087"/>
                </a:lnTo>
                <a:lnTo>
                  <a:pt x="762107" y="76225"/>
                </a:lnTo>
                <a:lnTo>
                  <a:pt x="762107" y="69056"/>
                </a:lnTo>
                <a:close/>
              </a:path>
              <a:path w="1002490" h="94286">
                <a:moveTo>
                  <a:pt x="353634" y="69056"/>
                </a:moveTo>
                <a:lnTo>
                  <a:pt x="354634" y="53648"/>
                </a:lnTo>
                <a:lnTo>
                  <a:pt x="350424" y="55431"/>
                </a:lnTo>
                <a:lnTo>
                  <a:pt x="347184" y="57877"/>
                </a:lnTo>
                <a:lnTo>
                  <a:pt x="344913" y="60986"/>
                </a:lnTo>
                <a:lnTo>
                  <a:pt x="342642" y="64095"/>
                </a:lnTo>
                <a:lnTo>
                  <a:pt x="341506" y="68165"/>
                </a:lnTo>
                <a:lnTo>
                  <a:pt x="341506" y="79334"/>
                </a:lnTo>
                <a:lnTo>
                  <a:pt x="343694" y="84384"/>
                </a:lnTo>
                <a:lnTo>
                  <a:pt x="348070" y="88345"/>
                </a:lnTo>
                <a:lnTo>
                  <a:pt x="352446" y="92306"/>
                </a:lnTo>
                <a:lnTo>
                  <a:pt x="357780" y="94286"/>
                </a:lnTo>
                <a:lnTo>
                  <a:pt x="367491" y="94286"/>
                </a:lnTo>
                <a:lnTo>
                  <a:pt x="370471" y="93979"/>
                </a:lnTo>
                <a:lnTo>
                  <a:pt x="373013" y="93365"/>
                </a:lnTo>
                <a:lnTo>
                  <a:pt x="375555" y="92751"/>
                </a:lnTo>
                <a:lnTo>
                  <a:pt x="377806" y="91989"/>
                </a:lnTo>
                <a:lnTo>
                  <a:pt x="379764" y="91078"/>
                </a:lnTo>
                <a:lnTo>
                  <a:pt x="381432" y="90365"/>
                </a:lnTo>
                <a:lnTo>
                  <a:pt x="383151" y="89405"/>
                </a:lnTo>
                <a:lnTo>
                  <a:pt x="384922" y="88197"/>
                </a:lnTo>
                <a:lnTo>
                  <a:pt x="386693" y="86988"/>
                </a:lnTo>
                <a:lnTo>
                  <a:pt x="389141" y="85374"/>
                </a:lnTo>
                <a:lnTo>
                  <a:pt x="389141" y="92444"/>
                </a:lnTo>
                <a:lnTo>
                  <a:pt x="400832" y="92444"/>
                </a:lnTo>
                <a:lnTo>
                  <a:pt x="400832" y="43133"/>
                </a:lnTo>
                <a:lnTo>
                  <a:pt x="400144" y="39548"/>
                </a:lnTo>
                <a:lnTo>
                  <a:pt x="398769" y="36657"/>
                </a:lnTo>
                <a:lnTo>
                  <a:pt x="397393" y="33765"/>
                </a:lnTo>
                <a:lnTo>
                  <a:pt x="395393" y="31409"/>
                </a:lnTo>
                <a:lnTo>
                  <a:pt x="392767" y="29587"/>
                </a:lnTo>
                <a:lnTo>
                  <a:pt x="390100" y="27725"/>
                </a:lnTo>
                <a:lnTo>
                  <a:pt x="386943" y="26408"/>
                </a:lnTo>
                <a:lnTo>
                  <a:pt x="383297" y="25636"/>
                </a:lnTo>
                <a:lnTo>
                  <a:pt x="379650" y="24863"/>
                </a:lnTo>
                <a:lnTo>
                  <a:pt x="375368" y="24477"/>
                </a:lnTo>
                <a:lnTo>
                  <a:pt x="366241" y="24477"/>
                </a:lnTo>
                <a:lnTo>
                  <a:pt x="361969" y="24834"/>
                </a:lnTo>
                <a:lnTo>
                  <a:pt x="357635" y="25547"/>
                </a:lnTo>
                <a:lnTo>
                  <a:pt x="353300" y="26260"/>
                </a:lnTo>
                <a:lnTo>
                  <a:pt x="349987" y="26913"/>
                </a:lnTo>
                <a:lnTo>
                  <a:pt x="347695" y="27507"/>
                </a:lnTo>
                <a:lnTo>
                  <a:pt x="347695" y="38855"/>
                </a:lnTo>
                <a:lnTo>
                  <a:pt x="348320" y="38855"/>
                </a:lnTo>
                <a:lnTo>
                  <a:pt x="352362" y="37389"/>
                </a:lnTo>
                <a:lnTo>
                  <a:pt x="356280" y="36270"/>
                </a:lnTo>
                <a:lnTo>
                  <a:pt x="360073" y="35498"/>
                </a:lnTo>
                <a:lnTo>
                  <a:pt x="363865" y="34726"/>
                </a:lnTo>
                <a:lnTo>
                  <a:pt x="367304" y="34340"/>
                </a:lnTo>
                <a:lnTo>
                  <a:pt x="372930" y="34340"/>
                </a:lnTo>
                <a:lnTo>
                  <a:pt x="375368" y="34498"/>
                </a:lnTo>
                <a:lnTo>
                  <a:pt x="377701" y="34815"/>
                </a:lnTo>
                <a:lnTo>
                  <a:pt x="380035" y="35132"/>
                </a:lnTo>
                <a:lnTo>
                  <a:pt x="382036" y="35746"/>
                </a:lnTo>
                <a:lnTo>
                  <a:pt x="383703" y="36657"/>
                </a:lnTo>
                <a:lnTo>
                  <a:pt x="385453" y="37607"/>
                </a:lnTo>
                <a:lnTo>
                  <a:pt x="386798" y="38914"/>
                </a:lnTo>
                <a:lnTo>
                  <a:pt x="387735" y="40578"/>
                </a:lnTo>
                <a:lnTo>
                  <a:pt x="388673" y="42241"/>
                </a:lnTo>
                <a:lnTo>
                  <a:pt x="389141" y="44341"/>
                </a:lnTo>
                <a:lnTo>
                  <a:pt x="389141" y="48598"/>
                </a:lnTo>
                <a:lnTo>
                  <a:pt x="382307" y="48915"/>
                </a:lnTo>
                <a:lnTo>
                  <a:pt x="375909" y="49391"/>
                </a:lnTo>
                <a:lnTo>
                  <a:pt x="369950" y="50024"/>
                </a:lnTo>
                <a:lnTo>
                  <a:pt x="363990" y="50658"/>
                </a:lnTo>
                <a:lnTo>
                  <a:pt x="358884" y="51866"/>
                </a:lnTo>
                <a:lnTo>
                  <a:pt x="356759" y="64491"/>
                </a:lnTo>
                <a:lnTo>
                  <a:pt x="358843" y="62570"/>
                </a:lnTo>
                <a:lnTo>
                  <a:pt x="361573" y="61154"/>
                </a:lnTo>
                <a:lnTo>
                  <a:pt x="364949" y="60243"/>
                </a:lnTo>
                <a:lnTo>
                  <a:pt x="367782" y="59491"/>
                </a:lnTo>
                <a:lnTo>
                  <a:pt x="371627" y="58916"/>
                </a:lnTo>
                <a:lnTo>
                  <a:pt x="376482" y="58520"/>
                </a:lnTo>
                <a:lnTo>
                  <a:pt x="381338" y="58124"/>
                </a:lnTo>
                <a:lnTo>
                  <a:pt x="385557" y="57827"/>
                </a:lnTo>
                <a:lnTo>
                  <a:pt x="389141" y="57629"/>
                </a:lnTo>
                <a:lnTo>
                  <a:pt x="389141" y="76106"/>
                </a:lnTo>
                <a:lnTo>
                  <a:pt x="386224" y="78245"/>
                </a:lnTo>
                <a:lnTo>
                  <a:pt x="383057" y="80077"/>
                </a:lnTo>
                <a:lnTo>
                  <a:pt x="379639" y="81602"/>
                </a:lnTo>
                <a:lnTo>
                  <a:pt x="376222" y="83127"/>
                </a:lnTo>
                <a:lnTo>
                  <a:pt x="372450" y="83889"/>
                </a:lnTo>
                <a:lnTo>
                  <a:pt x="363365" y="83889"/>
                </a:lnTo>
                <a:lnTo>
                  <a:pt x="359676" y="82929"/>
                </a:lnTo>
                <a:lnTo>
                  <a:pt x="357259" y="81008"/>
                </a:lnTo>
                <a:lnTo>
                  <a:pt x="354842" y="79087"/>
                </a:lnTo>
                <a:lnTo>
                  <a:pt x="353634" y="76225"/>
                </a:lnTo>
                <a:lnTo>
                  <a:pt x="353634" y="69056"/>
                </a:lnTo>
                <a:close/>
              </a:path>
              <a:path w="1002490" h="94286">
                <a:moveTo>
                  <a:pt x="85945" y="40162"/>
                </a:moveTo>
                <a:lnTo>
                  <a:pt x="87424" y="37835"/>
                </a:lnTo>
                <a:lnTo>
                  <a:pt x="90383" y="36270"/>
                </a:lnTo>
                <a:lnTo>
                  <a:pt x="93342" y="34706"/>
                </a:lnTo>
                <a:lnTo>
                  <a:pt x="96968" y="33924"/>
                </a:lnTo>
                <a:lnTo>
                  <a:pt x="105387" y="33924"/>
                </a:lnTo>
                <a:lnTo>
                  <a:pt x="109596" y="34646"/>
                </a:lnTo>
                <a:lnTo>
                  <a:pt x="113888" y="36092"/>
                </a:lnTo>
                <a:lnTo>
                  <a:pt x="118181" y="37538"/>
                </a:lnTo>
                <a:lnTo>
                  <a:pt x="121828" y="39310"/>
                </a:lnTo>
                <a:lnTo>
                  <a:pt x="124829" y="41410"/>
                </a:lnTo>
                <a:lnTo>
                  <a:pt x="125454" y="41410"/>
                </a:lnTo>
                <a:lnTo>
                  <a:pt x="125454" y="29468"/>
                </a:lnTo>
                <a:lnTo>
                  <a:pt x="122619" y="28081"/>
                </a:lnTo>
                <a:lnTo>
                  <a:pt x="119067" y="26903"/>
                </a:lnTo>
                <a:lnTo>
                  <a:pt x="114795" y="25933"/>
                </a:lnTo>
                <a:lnTo>
                  <a:pt x="110523" y="24962"/>
                </a:lnTo>
                <a:lnTo>
                  <a:pt x="106303" y="24477"/>
                </a:lnTo>
                <a:lnTo>
                  <a:pt x="97677" y="24477"/>
                </a:lnTo>
                <a:lnTo>
                  <a:pt x="93644" y="25022"/>
                </a:lnTo>
                <a:lnTo>
                  <a:pt x="90039" y="26111"/>
                </a:lnTo>
                <a:lnTo>
                  <a:pt x="86434" y="27200"/>
                </a:lnTo>
                <a:lnTo>
                  <a:pt x="83465" y="28676"/>
                </a:lnTo>
                <a:lnTo>
                  <a:pt x="81131" y="30537"/>
                </a:lnTo>
                <a:lnTo>
                  <a:pt x="78714" y="32438"/>
                </a:lnTo>
                <a:lnTo>
                  <a:pt x="76911" y="34597"/>
                </a:lnTo>
                <a:lnTo>
                  <a:pt x="75724" y="37013"/>
                </a:lnTo>
                <a:lnTo>
                  <a:pt x="74535" y="39429"/>
                </a:lnTo>
                <a:lnTo>
                  <a:pt x="73942" y="42004"/>
                </a:lnTo>
                <a:lnTo>
                  <a:pt x="73942" y="49093"/>
                </a:lnTo>
                <a:lnTo>
                  <a:pt x="75223" y="52767"/>
                </a:lnTo>
                <a:lnTo>
                  <a:pt x="77786" y="55758"/>
                </a:lnTo>
                <a:lnTo>
                  <a:pt x="80350" y="58748"/>
                </a:lnTo>
                <a:lnTo>
                  <a:pt x="84694" y="61015"/>
                </a:lnTo>
                <a:lnTo>
                  <a:pt x="90821" y="62560"/>
                </a:lnTo>
                <a:lnTo>
                  <a:pt x="93029" y="63115"/>
                </a:lnTo>
                <a:lnTo>
                  <a:pt x="95478" y="63630"/>
                </a:lnTo>
                <a:lnTo>
                  <a:pt x="98166" y="64105"/>
                </a:lnTo>
                <a:lnTo>
                  <a:pt x="100854" y="64580"/>
                </a:lnTo>
                <a:lnTo>
                  <a:pt x="103032" y="64996"/>
                </a:lnTo>
                <a:lnTo>
                  <a:pt x="104699" y="65353"/>
                </a:lnTo>
                <a:lnTo>
                  <a:pt x="109200" y="66303"/>
                </a:lnTo>
                <a:lnTo>
                  <a:pt x="112242" y="67452"/>
                </a:lnTo>
                <a:lnTo>
                  <a:pt x="113826" y="68799"/>
                </a:lnTo>
                <a:lnTo>
                  <a:pt x="115409" y="70145"/>
                </a:lnTo>
                <a:lnTo>
                  <a:pt x="116201" y="72126"/>
                </a:lnTo>
                <a:lnTo>
                  <a:pt x="116201" y="78146"/>
                </a:lnTo>
                <a:lnTo>
                  <a:pt x="114743" y="80641"/>
                </a:lnTo>
                <a:lnTo>
                  <a:pt x="111825" y="82226"/>
                </a:lnTo>
                <a:lnTo>
                  <a:pt x="108908" y="83810"/>
                </a:lnTo>
                <a:lnTo>
                  <a:pt x="104865" y="84602"/>
                </a:lnTo>
                <a:lnTo>
                  <a:pt x="95530" y="84602"/>
                </a:lnTo>
                <a:lnTo>
                  <a:pt x="91175" y="83820"/>
                </a:lnTo>
                <a:lnTo>
                  <a:pt x="86632" y="82255"/>
                </a:lnTo>
                <a:lnTo>
                  <a:pt x="82089" y="80691"/>
                </a:lnTo>
                <a:lnTo>
                  <a:pt x="77963" y="78582"/>
                </a:lnTo>
                <a:lnTo>
                  <a:pt x="74255" y="75928"/>
                </a:lnTo>
                <a:lnTo>
                  <a:pt x="73629" y="75928"/>
                </a:lnTo>
                <a:lnTo>
                  <a:pt x="73629" y="88464"/>
                </a:lnTo>
                <a:lnTo>
                  <a:pt x="76546" y="89850"/>
                </a:lnTo>
                <a:lnTo>
                  <a:pt x="80162" y="91128"/>
                </a:lnTo>
                <a:lnTo>
                  <a:pt x="84475" y="92296"/>
                </a:lnTo>
                <a:lnTo>
                  <a:pt x="88789" y="93464"/>
                </a:lnTo>
                <a:lnTo>
                  <a:pt x="93530" y="94049"/>
                </a:lnTo>
                <a:lnTo>
                  <a:pt x="107825" y="94049"/>
                </a:lnTo>
                <a:lnTo>
                  <a:pt x="115024" y="92108"/>
                </a:lnTo>
                <a:lnTo>
                  <a:pt x="120296" y="88226"/>
                </a:lnTo>
                <a:lnTo>
                  <a:pt x="125568" y="84345"/>
                </a:lnTo>
                <a:lnTo>
                  <a:pt x="128204" y="79374"/>
                </a:lnTo>
                <a:lnTo>
                  <a:pt x="128204" y="68482"/>
                </a:lnTo>
                <a:lnTo>
                  <a:pt x="126724" y="64600"/>
                </a:lnTo>
                <a:lnTo>
                  <a:pt x="123765" y="61669"/>
                </a:lnTo>
                <a:lnTo>
                  <a:pt x="120806" y="58778"/>
                </a:lnTo>
                <a:lnTo>
                  <a:pt x="116597" y="56738"/>
                </a:lnTo>
                <a:lnTo>
                  <a:pt x="111138" y="55550"/>
                </a:lnTo>
                <a:lnTo>
                  <a:pt x="109346" y="55154"/>
                </a:lnTo>
                <a:lnTo>
                  <a:pt x="107106" y="54718"/>
                </a:lnTo>
                <a:lnTo>
                  <a:pt x="104417" y="54243"/>
                </a:lnTo>
                <a:lnTo>
                  <a:pt x="101729" y="53767"/>
                </a:lnTo>
                <a:lnTo>
                  <a:pt x="99302" y="53292"/>
                </a:lnTo>
                <a:lnTo>
                  <a:pt x="97135" y="52817"/>
                </a:lnTo>
                <a:lnTo>
                  <a:pt x="93217" y="51945"/>
                </a:lnTo>
                <a:lnTo>
                  <a:pt x="90383" y="50817"/>
                </a:lnTo>
                <a:lnTo>
                  <a:pt x="88633" y="49430"/>
                </a:lnTo>
                <a:lnTo>
                  <a:pt x="86841" y="48044"/>
                </a:lnTo>
                <a:lnTo>
                  <a:pt x="85945" y="45984"/>
                </a:lnTo>
                <a:lnTo>
                  <a:pt x="85945" y="40162"/>
                </a:lnTo>
                <a:close/>
              </a:path>
              <a:path w="1002490" h="94286">
                <a:moveTo>
                  <a:pt x="12377" y="81988"/>
                </a:moveTo>
                <a:lnTo>
                  <a:pt x="12377" y="49133"/>
                </a:lnTo>
                <a:lnTo>
                  <a:pt x="61326" y="49133"/>
                </a:lnTo>
                <a:lnTo>
                  <a:pt x="61326" y="38677"/>
                </a:lnTo>
                <a:lnTo>
                  <a:pt x="12377" y="38677"/>
                </a:lnTo>
                <a:lnTo>
                  <a:pt x="12377" y="14436"/>
                </a:lnTo>
                <a:lnTo>
                  <a:pt x="61326" y="14436"/>
                </a:lnTo>
                <a:lnTo>
                  <a:pt x="61326" y="3980"/>
                </a:lnTo>
                <a:lnTo>
                  <a:pt x="0" y="3980"/>
                </a:lnTo>
                <a:lnTo>
                  <a:pt x="0" y="92444"/>
                </a:lnTo>
                <a:lnTo>
                  <a:pt x="61326" y="92444"/>
                </a:lnTo>
                <a:lnTo>
                  <a:pt x="61326" y="81988"/>
                </a:lnTo>
                <a:lnTo>
                  <a:pt x="12377" y="81988"/>
                </a:lnTo>
                <a:close/>
              </a:path>
              <a:path w="1002490" h="94286">
                <a:moveTo>
                  <a:pt x="151855" y="91930"/>
                </a:moveTo>
                <a:lnTo>
                  <a:pt x="157274" y="93751"/>
                </a:lnTo>
                <a:lnTo>
                  <a:pt x="166442" y="93751"/>
                </a:lnTo>
                <a:lnTo>
                  <a:pt x="168765" y="93573"/>
                </a:lnTo>
                <a:lnTo>
                  <a:pt x="171370" y="93217"/>
                </a:lnTo>
                <a:lnTo>
                  <a:pt x="173975" y="92860"/>
                </a:lnTo>
                <a:lnTo>
                  <a:pt x="176382" y="92405"/>
                </a:lnTo>
                <a:lnTo>
                  <a:pt x="178591" y="91850"/>
                </a:lnTo>
                <a:lnTo>
                  <a:pt x="178591" y="81810"/>
                </a:lnTo>
                <a:lnTo>
                  <a:pt x="177049" y="82166"/>
                </a:lnTo>
                <a:lnTo>
                  <a:pt x="175548" y="82612"/>
                </a:lnTo>
                <a:lnTo>
                  <a:pt x="173465" y="83146"/>
                </a:lnTo>
                <a:lnTo>
                  <a:pt x="171381" y="83681"/>
                </a:lnTo>
                <a:lnTo>
                  <a:pt x="169380" y="83949"/>
                </a:lnTo>
                <a:lnTo>
                  <a:pt x="164171" y="83949"/>
                </a:lnTo>
                <a:lnTo>
                  <a:pt x="161722" y="83582"/>
                </a:lnTo>
                <a:lnTo>
                  <a:pt x="160118" y="82849"/>
                </a:lnTo>
                <a:lnTo>
                  <a:pt x="158513" y="82117"/>
                </a:lnTo>
                <a:lnTo>
                  <a:pt x="157253" y="80958"/>
                </a:lnTo>
                <a:lnTo>
                  <a:pt x="156336" y="79374"/>
                </a:lnTo>
                <a:lnTo>
                  <a:pt x="155336" y="77671"/>
                </a:lnTo>
                <a:lnTo>
                  <a:pt x="154752" y="75839"/>
                </a:lnTo>
                <a:lnTo>
                  <a:pt x="154585" y="73878"/>
                </a:lnTo>
                <a:lnTo>
                  <a:pt x="154419" y="71918"/>
                </a:lnTo>
                <a:lnTo>
                  <a:pt x="154335" y="69195"/>
                </a:lnTo>
                <a:lnTo>
                  <a:pt x="154335" y="35468"/>
                </a:lnTo>
                <a:lnTo>
                  <a:pt x="178591" y="35468"/>
                </a:lnTo>
                <a:lnTo>
                  <a:pt x="178591" y="26081"/>
                </a:lnTo>
                <a:lnTo>
                  <a:pt x="154335" y="26081"/>
                </a:lnTo>
                <a:lnTo>
                  <a:pt x="154335" y="7010"/>
                </a:lnTo>
                <a:lnTo>
                  <a:pt x="142582" y="7010"/>
                </a:lnTo>
                <a:lnTo>
                  <a:pt x="142582" y="26081"/>
                </a:lnTo>
                <a:lnTo>
                  <a:pt x="134643" y="26081"/>
                </a:lnTo>
                <a:lnTo>
                  <a:pt x="134643" y="35468"/>
                </a:lnTo>
                <a:lnTo>
                  <a:pt x="142582" y="35468"/>
                </a:lnTo>
                <a:lnTo>
                  <a:pt x="142582" y="78800"/>
                </a:lnTo>
                <a:lnTo>
                  <a:pt x="144437" y="84642"/>
                </a:lnTo>
                <a:lnTo>
                  <a:pt x="148146" y="88286"/>
                </a:lnTo>
                <a:lnTo>
                  <a:pt x="151855" y="91930"/>
                </a:lnTo>
                <a:close/>
              </a:path>
              <a:path w="1002490" h="94286">
                <a:moveTo>
                  <a:pt x="190480" y="3386"/>
                </a:moveTo>
                <a:lnTo>
                  <a:pt x="190480" y="14971"/>
                </a:lnTo>
                <a:lnTo>
                  <a:pt x="203733" y="14971"/>
                </a:lnTo>
                <a:lnTo>
                  <a:pt x="203733" y="3386"/>
                </a:lnTo>
                <a:lnTo>
                  <a:pt x="190480" y="3386"/>
                </a:lnTo>
                <a:close/>
              </a:path>
              <a:path w="1002490" h="94286">
                <a:moveTo>
                  <a:pt x="191231" y="26081"/>
                </a:moveTo>
                <a:lnTo>
                  <a:pt x="191231" y="92444"/>
                </a:lnTo>
                <a:lnTo>
                  <a:pt x="202983" y="92444"/>
                </a:lnTo>
                <a:lnTo>
                  <a:pt x="202983" y="26081"/>
                </a:lnTo>
                <a:lnTo>
                  <a:pt x="191231" y="26081"/>
                </a:lnTo>
                <a:close/>
              </a:path>
              <a:path w="1002490" h="94286">
                <a:moveTo>
                  <a:pt x="284317" y="40776"/>
                </a:moveTo>
                <a:lnTo>
                  <a:pt x="287609" y="38786"/>
                </a:lnTo>
                <a:lnTo>
                  <a:pt x="290902" y="37221"/>
                </a:lnTo>
                <a:lnTo>
                  <a:pt x="294194" y="35656"/>
                </a:lnTo>
                <a:lnTo>
                  <a:pt x="297487" y="34874"/>
                </a:lnTo>
                <a:lnTo>
                  <a:pt x="304155" y="34874"/>
                </a:lnTo>
                <a:lnTo>
                  <a:pt x="306739" y="35310"/>
                </a:lnTo>
                <a:lnTo>
                  <a:pt x="308531" y="36181"/>
                </a:lnTo>
                <a:lnTo>
                  <a:pt x="310323" y="37053"/>
                </a:lnTo>
                <a:lnTo>
                  <a:pt x="311699" y="38340"/>
                </a:lnTo>
                <a:lnTo>
                  <a:pt x="312657" y="40043"/>
                </a:lnTo>
                <a:lnTo>
                  <a:pt x="314105" y="43746"/>
                </a:lnTo>
                <a:lnTo>
                  <a:pt x="314376" y="46400"/>
                </a:lnTo>
                <a:lnTo>
                  <a:pt x="314647" y="49054"/>
                </a:lnTo>
                <a:lnTo>
                  <a:pt x="314782" y="51807"/>
                </a:lnTo>
                <a:lnTo>
                  <a:pt x="314782" y="92444"/>
                </a:lnTo>
                <a:lnTo>
                  <a:pt x="326535" y="92444"/>
                </a:lnTo>
                <a:lnTo>
                  <a:pt x="326535" y="41449"/>
                </a:lnTo>
                <a:lnTo>
                  <a:pt x="324712" y="35280"/>
                </a:lnTo>
                <a:lnTo>
                  <a:pt x="321065" y="30864"/>
                </a:lnTo>
                <a:lnTo>
                  <a:pt x="317418" y="26448"/>
                </a:lnTo>
                <a:lnTo>
                  <a:pt x="311761" y="24240"/>
                </a:lnTo>
                <a:lnTo>
                  <a:pt x="299633" y="24240"/>
                </a:lnTo>
                <a:lnTo>
                  <a:pt x="295445" y="25081"/>
                </a:lnTo>
                <a:lnTo>
                  <a:pt x="291527" y="26765"/>
                </a:lnTo>
                <a:lnTo>
                  <a:pt x="287609" y="28448"/>
                </a:lnTo>
                <a:lnTo>
                  <a:pt x="283275" y="31191"/>
                </a:lnTo>
                <a:lnTo>
                  <a:pt x="278524" y="34993"/>
                </a:lnTo>
                <a:lnTo>
                  <a:pt x="276899" y="31626"/>
                </a:lnTo>
                <a:lnTo>
                  <a:pt x="274430" y="28993"/>
                </a:lnTo>
                <a:lnTo>
                  <a:pt x="271116" y="27091"/>
                </a:lnTo>
                <a:lnTo>
                  <a:pt x="267803" y="25190"/>
                </a:lnTo>
                <a:lnTo>
                  <a:pt x="263771" y="24240"/>
                </a:lnTo>
                <a:lnTo>
                  <a:pt x="254894" y="24240"/>
                </a:lnTo>
                <a:lnTo>
                  <a:pt x="251007" y="25051"/>
                </a:lnTo>
                <a:lnTo>
                  <a:pt x="247361" y="26675"/>
                </a:lnTo>
                <a:lnTo>
                  <a:pt x="243714" y="28299"/>
                </a:lnTo>
                <a:lnTo>
                  <a:pt x="240057" y="30557"/>
                </a:lnTo>
                <a:lnTo>
                  <a:pt x="236389" y="33448"/>
                </a:lnTo>
                <a:lnTo>
                  <a:pt x="236389" y="26081"/>
                </a:lnTo>
                <a:lnTo>
                  <a:pt x="224637" y="26081"/>
                </a:lnTo>
                <a:lnTo>
                  <a:pt x="224637" y="92444"/>
                </a:lnTo>
                <a:lnTo>
                  <a:pt x="236389" y="92444"/>
                </a:lnTo>
                <a:lnTo>
                  <a:pt x="236389" y="42895"/>
                </a:lnTo>
                <a:lnTo>
                  <a:pt x="239598" y="40558"/>
                </a:lnTo>
                <a:lnTo>
                  <a:pt x="242818" y="38637"/>
                </a:lnTo>
                <a:lnTo>
                  <a:pt x="246048" y="37132"/>
                </a:lnTo>
                <a:lnTo>
                  <a:pt x="249278" y="35627"/>
                </a:lnTo>
                <a:lnTo>
                  <a:pt x="252497" y="34874"/>
                </a:lnTo>
                <a:lnTo>
                  <a:pt x="259082" y="34874"/>
                </a:lnTo>
                <a:lnTo>
                  <a:pt x="261666" y="35300"/>
                </a:lnTo>
                <a:lnTo>
                  <a:pt x="263458" y="36152"/>
                </a:lnTo>
                <a:lnTo>
                  <a:pt x="265250" y="37003"/>
                </a:lnTo>
                <a:lnTo>
                  <a:pt x="266626" y="38281"/>
                </a:lnTo>
                <a:lnTo>
                  <a:pt x="267584" y="39984"/>
                </a:lnTo>
                <a:lnTo>
                  <a:pt x="268459" y="41568"/>
                </a:lnTo>
                <a:lnTo>
                  <a:pt x="269032" y="43677"/>
                </a:lnTo>
                <a:lnTo>
                  <a:pt x="269303" y="46311"/>
                </a:lnTo>
                <a:lnTo>
                  <a:pt x="269574" y="48945"/>
                </a:lnTo>
                <a:lnTo>
                  <a:pt x="269710" y="51727"/>
                </a:lnTo>
                <a:lnTo>
                  <a:pt x="269710" y="92444"/>
                </a:lnTo>
                <a:lnTo>
                  <a:pt x="281462" y="92444"/>
                </a:lnTo>
                <a:lnTo>
                  <a:pt x="281420" y="47579"/>
                </a:lnTo>
                <a:lnTo>
                  <a:pt x="281254" y="45162"/>
                </a:lnTo>
                <a:lnTo>
                  <a:pt x="281024" y="43192"/>
                </a:lnTo>
                <a:lnTo>
                  <a:pt x="284317" y="40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014009" y="3460401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95960" y="3458149"/>
            <a:ext cx="0" cy="81568"/>
          </a:xfrm>
          <a:custGeom>
            <a:avLst/>
            <a:gdLst/>
            <a:ahLst/>
            <a:cxnLst/>
            <a:rect l="l" t="t" r="r" b="b"/>
            <a:pathLst>
              <a:path h="92444">
                <a:moveTo>
                  <a:pt x="0" y="0"/>
                </a:moveTo>
                <a:lnTo>
                  <a:pt x="0" y="92444"/>
                </a:lnTo>
              </a:path>
            </a:pathLst>
          </a:custGeom>
          <a:ln w="130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948841" y="3458149"/>
            <a:ext cx="1221671" cy="103166"/>
          </a:xfrm>
          <a:custGeom>
            <a:avLst/>
            <a:gdLst/>
            <a:ahLst/>
            <a:cxnLst/>
            <a:rect l="l" t="t" r="r" b="b"/>
            <a:pathLst>
              <a:path w="1343838" h="116922">
                <a:moveTo>
                  <a:pt x="1036021" y="94286"/>
                </a:moveTo>
                <a:lnTo>
                  <a:pt x="1043835" y="91157"/>
                </a:lnTo>
                <a:lnTo>
                  <a:pt x="1049670" y="84899"/>
                </a:lnTo>
                <a:lnTo>
                  <a:pt x="1056494" y="73012"/>
                </a:lnTo>
                <a:lnTo>
                  <a:pt x="1058422" y="59293"/>
                </a:lnTo>
                <a:lnTo>
                  <a:pt x="1058388" y="57297"/>
                </a:lnTo>
                <a:lnTo>
                  <a:pt x="1055953" y="43981"/>
                </a:lnTo>
                <a:lnTo>
                  <a:pt x="1049670" y="33657"/>
                </a:lnTo>
                <a:lnTo>
                  <a:pt x="1043835" y="27379"/>
                </a:lnTo>
                <a:lnTo>
                  <a:pt x="1036021" y="24240"/>
                </a:lnTo>
                <a:lnTo>
                  <a:pt x="1016350" y="24240"/>
                </a:lnTo>
                <a:lnTo>
                  <a:pt x="1008504" y="27379"/>
                </a:lnTo>
                <a:lnTo>
                  <a:pt x="1002691" y="33657"/>
                </a:lnTo>
                <a:lnTo>
                  <a:pt x="995888" y="45575"/>
                </a:lnTo>
                <a:lnTo>
                  <a:pt x="993970" y="59293"/>
                </a:lnTo>
                <a:lnTo>
                  <a:pt x="994003" y="61247"/>
                </a:lnTo>
                <a:lnTo>
                  <a:pt x="996424" y="74579"/>
                </a:lnTo>
                <a:lnTo>
                  <a:pt x="1002691" y="84899"/>
                </a:lnTo>
                <a:lnTo>
                  <a:pt x="1008504" y="91157"/>
                </a:lnTo>
                <a:lnTo>
                  <a:pt x="1007868" y="73918"/>
                </a:lnTo>
                <a:lnTo>
                  <a:pt x="1006098" y="67610"/>
                </a:lnTo>
                <a:lnTo>
                  <a:pt x="1006098" y="50698"/>
                </a:lnTo>
                <a:lnTo>
                  <a:pt x="1007858" y="44311"/>
                </a:lnTo>
                <a:lnTo>
                  <a:pt x="1011380" y="40132"/>
                </a:lnTo>
                <a:lnTo>
                  <a:pt x="1014902" y="35954"/>
                </a:lnTo>
                <a:lnTo>
                  <a:pt x="1019851" y="33864"/>
                </a:lnTo>
                <a:lnTo>
                  <a:pt x="1032520" y="33864"/>
                </a:lnTo>
                <a:lnTo>
                  <a:pt x="1037438" y="35954"/>
                </a:lnTo>
                <a:lnTo>
                  <a:pt x="1040980" y="40132"/>
                </a:lnTo>
                <a:lnTo>
                  <a:pt x="1044523" y="44311"/>
                </a:lnTo>
                <a:lnTo>
                  <a:pt x="1046294" y="50698"/>
                </a:lnTo>
                <a:lnTo>
                  <a:pt x="1046294" y="67690"/>
                </a:lnTo>
                <a:lnTo>
                  <a:pt x="1044512" y="74017"/>
                </a:lnTo>
                <a:lnTo>
                  <a:pt x="1040949" y="78275"/>
                </a:lnTo>
                <a:lnTo>
                  <a:pt x="1037386" y="82533"/>
                </a:lnTo>
                <a:lnTo>
                  <a:pt x="1032479" y="84662"/>
                </a:lnTo>
                <a:lnTo>
                  <a:pt x="1019892" y="84662"/>
                </a:lnTo>
                <a:lnTo>
                  <a:pt x="1014954" y="82513"/>
                </a:lnTo>
                <a:lnTo>
                  <a:pt x="1016350" y="94286"/>
                </a:lnTo>
                <a:lnTo>
                  <a:pt x="1036021" y="94286"/>
                </a:lnTo>
                <a:close/>
              </a:path>
              <a:path w="1343838" h="116922">
                <a:moveTo>
                  <a:pt x="1011412" y="78215"/>
                </a:moveTo>
                <a:lnTo>
                  <a:pt x="1007868" y="73918"/>
                </a:lnTo>
                <a:lnTo>
                  <a:pt x="1008504" y="91157"/>
                </a:lnTo>
                <a:lnTo>
                  <a:pt x="1016350" y="94286"/>
                </a:lnTo>
                <a:lnTo>
                  <a:pt x="1014954" y="82513"/>
                </a:lnTo>
                <a:lnTo>
                  <a:pt x="1011412" y="78215"/>
                </a:lnTo>
                <a:close/>
              </a:path>
              <a:path w="1343838" h="116922">
                <a:moveTo>
                  <a:pt x="1114615" y="37578"/>
                </a:moveTo>
                <a:lnTo>
                  <a:pt x="1116313" y="37865"/>
                </a:lnTo>
                <a:lnTo>
                  <a:pt x="1118064" y="38261"/>
                </a:lnTo>
                <a:lnTo>
                  <a:pt x="1118688" y="38261"/>
                </a:lnTo>
                <a:lnTo>
                  <a:pt x="1118688" y="26794"/>
                </a:lnTo>
                <a:lnTo>
                  <a:pt x="1116855" y="26517"/>
                </a:lnTo>
                <a:lnTo>
                  <a:pt x="1114563" y="26230"/>
                </a:lnTo>
                <a:lnTo>
                  <a:pt x="1112167" y="26081"/>
                </a:lnTo>
                <a:lnTo>
                  <a:pt x="1106415" y="26081"/>
                </a:lnTo>
                <a:lnTo>
                  <a:pt x="1102778" y="26824"/>
                </a:lnTo>
                <a:lnTo>
                  <a:pt x="1099215" y="28309"/>
                </a:lnTo>
                <a:lnTo>
                  <a:pt x="1095652" y="29795"/>
                </a:lnTo>
                <a:lnTo>
                  <a:pt x="1091537" y="32320"/>
                </a:lnTo>
                <a:lnTo>
                  <a:pt x="1086869" y="35884"/>
                </a:lnTo>
                <a:lnTo>
                  <a:pt x="1086869" y="26081"/>
                </a:lnTo>
                <a:lnTo>
                  <a:pt x="1075116" y="26081"/>
                </a:lnTo>
                <a:lnTo>
                  <a:pt x="1075116" y="92445"/>
                </a:lnTo>
                <a:lnTo>
                  <a:pt x="1086869" y="92445"/>
                </a:lnTo>
                <a:lnTo>
                  <a:pt x="1086869" y="45331"/>
                </a:lnTo>
                <a:lnTo>
                  <a:pt x="1089995" y="42915"/>
                </a:lnTo>
                <a:lnTo>
                  <a:pt x="1093245" y="40944"/>
                </a:lnTo>
                <a:lnTo>
                  <a:pt x="1096621" y="39419"/>
                </a:lnTo>
                <a:lnTo>
                  <a:pt x="1099997" y="37895"/>
                </a:lnTo>
                <a:lnTo>
                  <a:pt x="1103498" y="37132"/>
                </a:lnTo>
                <a:lnTo>
                  <a:pt x="1109374" y="37132"/>
                </a:lnTo>
                <a:lnTo>
                  <a:pt x="1111323" y="37221"/>
                </a:lnTo>
                <a:lnTo>
                  <a:pt x="1112969" y="37399"/>
                </a:lnTo>
                <a:lnTo>
                  <a:pt x="1114615" y="37578"/>
                </a:lnTo>
                <a:close/>
              </a:path>
              <a:path w="1343838" h="116922">
                <a:moveTo>
                  <a:pt x="1136461" y="91930"/>
                </a:moveTo>
                <a:lnTo>
                  <a:pt x="1141879" y="93752"/>
                </a:lnTo>
                <a:lnTo>
                  <a:pt x="1151047" y="93752"/>
                </a:lnTo>
                <a:lnTo>
                  <a:pt x="1153371" y="93573"/>
                </a:lnTo>
                <a:lnTo>
                  <a:pt x="1155975" y="93217"/>
                </a:lnTo>
                <a:lnTo>
                  <a:pt x="1158581" y="92860"/>
                </a:lnTo>
                <a:lnTo>
                  <a:pt x="1160987" y="92405"/>
                </a:lnTo>
                <a:lnTo>
                  <a:pt x="1163196" y="91850"/>
                </a:lnTo>
                <a:lnTo>
                  <a:pt x="1163196" y="81810"/>
                </a:lnTo>
                <a:lnTo>
                  <a:pt x="1161654" y="82166"/>
                </a:lnTo>
                <a:lnTo>
                  <a:pt x="1160154" y="82612"/>
                </a:lnTo>
                <a:lnTo>
                  <a:pt x="1158069" y="83147"/>
                </a:lnTo>
                <a:lnTo>
                  <a:pt x="1155986" y="83681"/>
                </a:lnTo>
                <a:lnTo>
                  <a:pt x="1153985" y="83949"/>
                </a:lnTo>
                <a:lnTo>
                  <a:pt x="1148776" y="83949"/>
                </a:lnTo>
                <a:lnTo>
                  <a:pt x="1146327" y="83582"/>
                </a:lnTo>
                <a:lnTo>
                  <a:pt x="1144723" y="82850"/>
                </a:lnTo>
                <a:lnTo>
                  <a:pt x="1143118" y="82117"/>
                </a:lnTo>
                <a:lnTo>
                  <a:pt x="1141857" y="80958"/>
                </a:lnTo>
                <a:lnTo>
                  <a:pt x="1140941" y="79374"/>
                </a:lnTo>
                <a:lnTo>
                  <a:pt x="1139940" y="77671"/>
                </a:lnTo>
                <a:lnTo>
                  <a:pt x="1139357" y="75839"/>
                </a:lnTo>
                <a:lnTo>
                  <a:pt x="1139190" y="73878"/>
                </a:lnTo>
                <a:lnTo>
                  <a:pt x="1139023" y="71918"/>
                </a:lnTo>
                <a:lnTo>
                  <a:pt x="1138941" y="69195"/>
                </a:lnTo>
                <a:lnTo>
                  <a:pt x="1138941" y="35469"/>
                </a:lnTo>
                <a:lnTo>
                  <a:pt x="1163196" y="35469"/>
                </a:lnTo>
                <a:lnTo>
                  <a:pt x="1163196" y="26081"/>
                </a:lnTo>
                <a:lnTo>
                  <a:pt x="1138941" y="26081"/>
                </a:lnTo>
                <a:lnTo>
                  <a:pt x="1138941" y="7010"/>
                </a:lnTo>
                <a:lnTo>
                  <a:pt x="1127187" y="7010"/>
                </a:lnTo>
                <a:lnTo>
                  <a:pt x="1127187" y="26081"/>
                </a:lnTo>
                <a:lnTo>
                  <a:pt x="1119248" y="26081"/>
                </a:lnTo>
                <a:lnTo>
                  <a:pt x="1119248" y="35469"/>
                </a:lnTo>
                <a:lnTo>
                  <a:pt x="1127187" y="35469"/>
                </a:lnTo>
                <a:lnTo>
                  <a:pt x="1127187" y="78800"/>
                </a:lnTo>
                <a:lnTo>
                  <a:pt x="1129042" y="84642"/>
                </a:lnTo>
                <a:lnTo>
                  <a:pt x="1132752" y="88286"/>
                </a:lnTo>
                <a:lnTo>
                  <a:pt x="1136461" y="91930"/>
                </a:lnTo>
                <a:close/>
              </a:path>
              <a:path w="1343838" h="116922">
                <a:moveTo>
                  <a:pt x="1175086" y="3386"/>
                </a:moveTo>
                <a:lnTo>
                  <a:pt x="1175086" y="14971"/>
                </a:lnTo>
                <a:lnTo>
                  <a:pt x="1188339" y="14971"/>
                </a:lnTo>
                <a:lnTo>
                  <a:pt x="1188339" y="3386"/>
                </a:lnTo>
                <a:lnTo>
                  <a:pt x="1175086" y="3386"/>
                </a:lnTo>
                <a:close/>
              </a:path>
              <a:path w="1343838" h="116922">
                <a:moveTo>
                  <a:pt x="1175836" y="26081"/>
                </a:moveTo>
                <a:lnTo>
                  <a:pt x="1175836" y="92445"/>
                </a:lnTo>
                <a:lnTo>
                  <a:pt x="1187588" y="92445"/>
                </a:lnTo>
                <a:lnTo>
                  <a:pt x="1187588" y="26081"/>
                </a:lnTo>
                <a:lnTo>
                  <a:pt x="1175836" y="26081"/>
                </a:lnTo>
                <a:close/>
              </a:path>
              <a:path w="1343838" h="116922">
                <a:moveTo>
                  <a:pt x="1246355" y="94286"/>
                </a:moveTo>
                <a:lnTo>
                  <a:pt x="1254169" y="91157"/>
                </a:lnTo>
                <a:lnTo>
                  <a:pt x="1260004" y="84899"/>
                </a:lnTo>
                <a:lnTo>
                  <a:pt x="1266828" y="73012"/>
                </a:lnTo>
                <a:lnTo>
                  <a:pt x="1268756" y="59293"/>
                </a:lnTo>
                <a:lnTo>
                  <a:pt x="1268722" y="57297"/>
                </a:lnTo>
                <a:lnTo>
                  <a:pt x="1266286" y="43981"/>
                </a:lnTo>
                <a:lnTo>
                  <a:pt x="1260004" y="33657"/>
                </a:lnTo>
                <a:lnTo>
                  <a:pt x="1254169" y="27379"/>
                </a:lnTo>
                <a:lnTo>
                  <a:pt x="1246355" y="24240"/>
                </a:lnTo>
                <a:lnTo>
                  <a:pt x="1226684" y="24240"/>
                </a:lnTo>
                <a:lnTo>
                  <a:pt x="1218838" y="27379"/>
                </a:lnTo>
                <a:lnTo>
                  <a:pt x="1213025" y="33657"/>
                </a:lnTo>
                <a:lnTo>
                  <a:pt x="1206222" y="45575"/>
                </a:lnTo>
                <a:lnTo>
                  <a:pt x="1204304" y="59293"/>
                </a:lnTo>
                <a:lnTo>
                  <a:pt x="1204336" y="61247"/>
                </a:lnTo>
                <a:lnTo>
                  <a:pt x="1206758" y="74579"/>
                </a:lnTo>
                <a:lnTo>
                  <a:pt x="1213025" y="84899"/>
                </a:lnTo>
                <a:lnTo>
                  <a:pt x="1218838" y="91157"/>
                </a:lnTo>
                <a:lnTo>
                  <a:pt x="1218202" y="73918"/>
                </a:lnTo>
                <a:lnTo>
                  <a:pt x="1216431" y="67610"/>
                </a:lnTo>
                <a:lnTo>
                  <a:pt x="1216431" y="50698"/>
                </a:lnTo>
                <a:lnTo>
                  <a:pt x="1218192" y="44311"/>
                </a:lnTo>
                <a:lnTo>
                  <a:pt x="1221714" y="40132"/>
                </a:lnTo>
                <a:lnTo>
                  <a:pt x="1225235" y="35954"/>
                </a:lnTo>
                <a:lnTo>
                  <a:pt x="1230184" y="33864"/>
                </a:lnTo>
                <a:lnTo>
                  <a:pt x="1242854" y="33864"/>
                </a:lnTo>
                <a:lnTo>
                  <a:pt x="1247771" y="35954"/>
                </a:lnTo>
                <a:lnTo>
                  <a:pt x="1251314" y="40132"/>
                </a:lnTo>
                <a:lnTo>
                  <a:pt x="1254857" y="44311"/>
                </a:lnTo>
                <a:lnTo>
                  <a:pt x="1256628" y="50698"/>
                </a:lnTo>
                <a:lnTo>
                  <a:pt x="1256628" y="67690"/>
                </a:lnTo>
                <a:lnTo>
                  <a:pt x="1254846" y="74017"/>
                </a:lnTo>
                <a:lnTo>
                  <a:pt x="1251283" y="78275"/>
                </a:lnTo>
                <a:lnTo>
                  <a:pt x="1247720" y="82533"/>
                </a:lnTo>
                <a:lnTo>
                  <a:pt x="1242812" y="84662"/>
                </a:lnTo>
                <a:lnTo>
                  <a:pt x="1230226" y="84662"/>
                </a:lnTo>
                <a:lnTo>
                  <a:pt x="1225287" y="82513"/>
                </a:lnTo>
                <a:lnTo>
                  <a:pt x="1226684" y="94286"/>
                </a:lnTo>
                <a:lnTo>
                  <a:pt x="1246355" y="94286"/>
                </a:lnTo>
                <a:close/>
              </a:path>
              <a:path w="1343838" h="116922">
                <a:moveTo>
                  <a:pt x="1221745" y="78215"/>
                </a:moveTo>
                <a:lnTo>
                  <a:pt x="1218202" y="73918"/>
                </a:lnTo>
                <a:lnTo>
                  <a:pt x="1218838" y="91157"/>
                </a:lnTo>
                <a:lnTo>
                  <a:pt x="1226684" y="94286"/>
                </a:lnTo>
                <a:lnTo>
                  <a:pt x="1225287" y="82513"/>
                </a:lnTo>
                <a:lnTo>
                  <a:pt x="1221745" y="78215"/>
                </a:lnTo>
                <a:close/>
              </a:path>
              <a:path w="1343838" h="116922">
                <a:moveTo>
                  <a:pt x="1333940" y="26398"/>
                </a:moveTo>
                <a:lnTo>
                  <a:pt x="1328189" y="24240"/>
                </a:lnTo>
                <a:lnTo>
                  <a:pt x="1316520" y="24240"/>
                </a:lnTo>
                <a:lnTo>
                  <a:pt x="1312497" y="25052"/>
                </a:lnTo>
                <a:lnTo>
                  <a:pt x="1308581" y="26676"/>
                </a:lnTo>
                <a:lnTo>
                  <a:pt x="1304663" y="28300"/>
                </a:lnTo>
                <a:lnTo>
                  <a:pt x="1300870" y="30557"/>
                </a:lnTo>
                <a:lnTo>
                  <a:pt x="1297202" y="33449"/>
                </a:lnTo>
                <a:lnTo>
                  <a:pt x="1297202" y="26081"/>
                </a:lnTo>
                <a:lnTo>
                  <a:pt x="1285450" y="26081"/>
                </a:lnTo>
                <a:lnTo>
                  <a:pt x="1285450" y="92445"/>
                </a:lnTo>
                <a:lnTo>
                  <a:pt x="1297202" y="92445"/>
                </a:lnTo>
                <a:lnTo>
                  <a:pt x="1297202" y="42895"/>
                </a:lnTo>
                <a:lnTo>
                  <a:pt x="1300412" y="40558"/>
                </a:lnTo>
                <a:lnTo>
                  <a:pt x="1303767" y="38637"/>
                </a:lnTo>
                <a:lnTo>
                  <a:pt x="1307268" y="37132"/>
                </a:lnTo>
                <a:lnTo>
                  <a:pt x="1310768" y="35627"/>
                </a:lnTo>
                <a:lnTo>
                  <a:pt x="1314123" y="34874"/>
                </a:lnTo>
                <a:lnTo>
                  <a:pt x="1320458" y="34874"/>
                </a:lnTo>
                <a:lnTo>
                  <a:pt x="1323000" y="35280"/>
                </a:lnTo>
                <a:lnTo>
                  <a:pt x="1324959" y="36092"/>
                </a:lnTo>
                <a:lnTo>
                  <a:pt x="1326918" y="36904"/>
                </a:lnTo>
                <a:lnTo>
                  <a:pt x="1328418" y="38142"/>
                </a:lnTo>
                <a:lnTo>
                  <a:pt x="1329460" y="39806"/>
                </a:lnTo>
                <a:lnTo>
                  <a:pt x="1330460" y="41311"/>
                </a:lnTo>
                <a:lnTo>
                  <a:pt x="1331148" y="43400"/>
                </a:lnTo>
                <a:lnTo>
                  <a:pt x="1331523" y="46074"/>
                </a:lnTo>
                <a:lnTo>
                  <a:pt x="1331898" y="48747"/>
                </a:lnTo>
                <a:lnTo>
                  <a:pt x="1332085" y="51609"/>
                </a:lnTo>
                <a:lnTo>
                  <a:pt x="1332085" y="92445"/>
                </a:lnTo>
                <a:lnTo>
                  <a:pt x="1343838" y="92445"/>
                </a:lnTo>
                <a:lnTo>
                  <a:pt x="1343838" y="41251"/>
                </a:lnTo>
                <a:lnTo>
                  <a:pt x="1341858" y="35033"/>
                </a:lnTo>
                <a:lnTo>
                  <a:pt x="1337899" y="30716"/>
                </a:lnTo>
                <a:lnTo>
                  <a:pt x="1333940" y="26398"/>
                </a:lnTo>
                <a:close/>
              </a:path>
              <a:path w="1343838" h="116922">
                <a:moveTo>
                  <a:pt x="414600" y="69056"/>
                </a:moveTo>
                <a:lnTo>
                  <a:pt x="415600" y="53648"/>
                </a:lnTo>
                <a:lnTo>
                  <a:pt x="411391" y="55431"/>
                </a:lnTo>
                <a:lnTo>
                  <a:pt x="408150" y="57877"/>
                </a:lnTo>
                <a:lnTo>
                  <a:pt x="405879" y="60986"/>
                </a:lnTo>
                <a:lnTo>
                  <a:pt x="403607" y="64095"/>
                </a:lnTo>
                <a:lnTo>
                  <a:pt x="402472" y="68165"/>
                </a:lnTo>
                <a:lnTo>
                  <a:pt x="402472" y="79334"/>
                </a:lnTo>
                <a:lnTo>
                  <a:pt x="404660" y="84384"/>
                </a:lnTo>
                <a:lnTo>
                  <a:pt x="409036" y="88345"/>
                </a:lnTo>
                <a:lnTo>
                  <a:pt x="413412" y="92306"/>
                </a:lnTo>
                <a:lnTo>
                  <a:pt x="418747" y="94286"/>
                </a:lnTo>
                <a:lnTo>
                  <a:pt x="428457" y="94286"/>
                </a:lnTo>
                <a:lnTo>
                  <a:pt x="431437" y="93979"/>
                </a:lnTo>
                <a:lnTo>
                  <a:pt x="433979" y="93365"/>
                </a:lnTo>
                <a:lnTo>
                  <a:pt x="436522" y="92751"/>
                </a:lnTo>
                <a:lnTo>
                  <a:pt x="438771" y="91989"/>
                </a:lnTo>
                <a:lnTo>
                  <a:pt x="440731" y="91078"/>
                </a:lnTo>
                <a:lnTo>
                  <a:pt x="442397" y="90365"/>
                </a:lnTo>
                <a:lnTo>
                  <a:pt x="444117" y="89405"/>
                </a:lnTo>
                <a:lnTo>
                  <a:pt x="445888" y="88197"/>
                </a:lnTo>
                <a:lnTo>
                  <a:pt x="447659" y="86988"/>
                </a:lnTo>
                <a:lnTo>
                  <a:pt x="450108" y="85374"/>
                </a:lnTo>
                <a:lnTo>
                  <a:pt x="450108" y="92444"/>
                </a:lnTo>
                <a:lnTo>
                  <a:pt x="461798" y="92444"/>
                </a:lnTo>
                <a:lnTo>
                  <a:pt x="461798" y="43133"/>
                </a:lnTo>
                <a:lnTo>
                  <a:pt x="461110" y="39548"/>
                </a:lnTo>
                <a:lnTo>
                  <a:pt x="459735" y="36657"/>
                </a:lnTo>
                <a:lnTo>
                  <a:pt x="458360" y="33765"/>
                </a:lnTo>
                <a:lnTo>
                  <a:pt x="456359" y="31409"/>
                </a:lnTo>
                <a:lnTo>
                  <a:pt x="453734" y="29587"/>
                </a:lnTo>
                <a:lnTo>
                  <a:pt x="451067" y="27725"/>
                </a:lnTo>
                <a:lnTo>
                  <a:pt x="447910" y="26408"/>
                </a:lnTo>
                <a:lnTo>
                  <a:pt x="444263" y="25636"/>
                </a:lnTo>
                <a:lnTo>
                  <a:pt x="440616" y="24863"/>
                </a:lnTo>
                <a:lnTo>
                  <a:pt x="436334" y="24477"/>
                </a:lnTo>
                <a:lnTo>
                  <a:pt x="427207" y="24477"/>
                </a:lnTo>
                <a:lnTo>
                  <a:pt x="422935" y="24834"/>
                </a:lnTo>
                <a:lnTo>
                  <a:pt x="418601" y="25547"/>
                </a:lnTo>
                <a:lnTo>
                  <a:pt x="414266" y="26260"/>
                </a:lnTo>
                <a:lnTo>
                  <a:pt x="410953" y="26913"/>
                </a:lnTo>
                <a:lnTo>
                  <a:pt x="408661" y="27507"/>
                </a:lnTo>
                <a:lnTo>
                  <a:pt x="408661" y="38855"/>
                </a:lnTo>
                <a:lnTo>
                  <a:pt x="409286" y="38855"/>
                </a:lnTo>
                <a:lnTo>
                  <a:pt x="413329" y="37389"/>
                </a:lnTo>
                <a:lnTo>
                  <a:pt x="417246" y="36270"/>
                </a:lnTo>
                <a:lnTo>
                  <a:pt x="421039" y="35498"/>
                </a:lnTo>
                <a:lnTo>
                  <a:pt x="424832" y="34726"/>
                </a:lnTo>
                <a:lnTo>
                  <a:pt x="428270" y="34340"/>
                </a:lnTo>
                <a:lnTo>
                  <a:pt x="433896" y="34340"/>
                </a:lnTo>
                <a:lnTo>
                  <a:pt x="436334" y="34498"/>
                </a:lnTo>
                <a:lnTo>
                  <a:pt x="438668" y="34815"/>
                </a:lnTo>
                <a:lnTo>
                  <a:pt x="441001" y="35132"/>
                </a:lnTo>
                <a:lnTo>
                  <a:pt x="443002" y="35746"/>
                </a:lnTo>
                <a:lnTo>
                  <a:pt x="444669" y="36657"/>
                </a:lnTo>
                <a:lnTo>
                  <a:pt x="446420" y="37607"/>
                </a:lnTo>
                <a:lnTo>
                  <a:pt x="447764" y="38914"/>
                </a:lnTo>
                <a:lnTo>
                  <a:pt x="448702" y="40578"/>
                </a:lnTo>
                <a:lnTo>
                  <a:pt x="449639" y="42241"/>
                </a:lnTo>
                <a:lnTo>
                  <a:pt x="450108" y="44341"/>
                </a:lnTo>
                <a:lnTo>
                  <a:pt x="450108" y="48598"/>
                </a:lnTo>
                <a:lnTo>
                  <a:pt x="443273" y="48915"/>
                </a:lnTo>
                <a:lnTo>
                  <a:pt x="436876" y="49391"/>
                </a:lnTo>
                <a:lnTo>
                  <a:pt x="430916" y="50024"/>
                </a:lnTo>
                <a:lnTo>
                  <a:pt x="424957" y="50658"/>
                </a:lnTo>
                <a:lnTo>
                  <a:pt x="419851" y="51866"/>
                </a:lnTo>
                <a:lnTo>
                  <a:pt x="417726" y="64491"/>
                </a:lnTo>
                <a:lnTo>
                  <a:pt x="419809" y="62570"/>
                </a:lnTo>
                <a:lnTo>
                  <a:pt x="422539" y="61154"/>
                </a:lnTo>
                <a:lnTo>
                  <a:pt x="425915" y="60243"/>
                </a:lnTo>
                <a:lnTo>
                  <a:pt x="428749" y="59491"/>
                </a:lnTo>
                <a:lnTo>
                  <a:pt x="432594" y="58916"/>
                </a:lnTo>
                <a:lnTo>
                  <a:pt x="437449" y="58520"/>
                </a:lnTo>
                <a:lnTo>
                  <a:pt x="442304" y="58124"/>
                </a:lnTo>
                <a:lnTo>
                  <a:pt x="446524" y="57827"/>
                </a:lnTo>
                <a:lnTo>
                  <a:pt x="450108" y="57629"/>
                </a:lnTo>
                <a:lnTo>
                  <a:pt x="450108" y="76106"/>
                </a:lnTo>
                <a:lnTo>
                  <a:pt x="447191" y="78245"/>
                </a:lnTo>
                <a:lnTo>
                  <a:pt x="444023" y="80077"/>
                </a:lnTo>
                <a:lnTo>
                  <a:pt x="440606" y="81602"/>
                </a:lnTo>
                <a:lnTo>
                  <a:pt x="437189" y="83127"/>
                </a:lnTo>
                <a:lnTo>
                  <a:pt x="433417" y="83889"/>
                </a:lnTo>
                <a:lnTo>
                  <a:pt x="424331" y="83889"/>
                </a:lnTo>
                <a:lnTo>
                  <a:pt x="420643" y="82929"/>
                </a:lnTo>
                <a:lnTo>
                  <a:pt x="418226" y="81008"/>
                </a:lnTo>
                <a:lnTo>
                  <a:pt x="415808" y="79087"/>
                </a:lnTo>
                <a:lnTo>
                  <a:pt x="414600" y="76225"/>
                </a:lnTo>
                <a:lnTo>
                  <a:pt x="414600" y="69056"/>
                </a:lnTo>
                <a:close/>
              </a:path>
              <a:path w="1343838" h="116922">
                <a:moveTo>
                  <a:pt x="12377" y="14436"/>
                </a:moveTo>
                <a:lnTo>
                  <a:pt x="59451" y="14436"/>
                </a:lnTo>
                <a:lnTo>
                  <a:pt x="59451" y="3980"/>
                </a:lnTo>
                <a:lnTo>
                  <a:pt x="0" y="3980"/>
                </a:lnTo>
                <a:lnTo>
                  <a:pt x="0" y="92444"/>
                </a:lnTo>
                <a:lnTo>
                  <a:pt x="12377" y="92444"/>
                </a:lnTo>
                <a:lnTo>
                  <a:pt x="12377" y="49846"/>
                </a:lnTo>
                <a:lnTo>
                  <a:pt x="52824" y="49846"/>
                </a:lnTo>
                <a:lnTo>
                  <a:pt x="52824" y="39390"/>
                </a:lnTo>
                <a:lnTo>
                  <a:pt x="12377" y="39390"/>
                </a:lnTo>
                <a:lnTo>
                  <a:pt x="12377" y="14436"/>
                </a:lnTo>
                <a:close/>
              </a:path>
              <a:path w="1343838" h="116922">
                <a:moveTo>
                  <a:pt x="71596" y="3386"/>
                </a:moveTo>
                <a:lnTo>
                  <a:pt x="71596" y="14971"/>
                </a:lnTo>
                <a:lnTo>
                  <a:pt x="84849" y="14971"/>
                </a:lnTo>
                <a:lnTo>
                  <a:pt x="84849" y="3386"/>
                </a:lnTo>
                <a:lnTo>
                  <a:pt x="71596" y="3386"/>
                </a:lnTo>
                <a:close/>
              </a:path>
              <a:path w="1343838" h="116922">
                <a:moveTo>
                  <a:pt x="72346" y="26081"/>
                </a:moveTo>
                <a:lnTo>
                  <a:pt x="72346" y="92444"/>
                </a:lnTo>
                <a:lnTo>
                  <a:pt x="84099" y="92444"/>
                </a:lnTo>
                <a:lnTo>
                  <a:pt x="84099" y="26081"/>
                </a:lnTo>
                <a:lnTo>
                  <a:pt x="72346" y="26081"/>
                </a:lnTo>
                <a:close/>
              </a:path>
              <a:path w="1343838" h="116922">
                <a:moveTo>
                  <a:pt x="145251" y="37577"/>
                </a:moveTo>
                <a:lnTo>
                  <a:pt x="146950" y="37865"/>
                </a:lnTo>
                <a:lnTo>
                  <a:pt x="148700" y="38261"/>
                </a:lnTo>
                <a:lnTo>
                  <a:pt x="149325" y="38261"/>
                </a:lnTo>
                <a:lnTo>
                  <a:pt x="149325" y="26794"/>
                </a:lnTo>
                <a:lnTo>
                  <a:pt x="147491" y="26517"/>
                </a:lnTo>
                <a:lnTo>
                  <a:pt x="145199" y="26230"/>
                </a:lnTo>
                <a:lnTo>
                  <a:pt x="142803" y="26081"/>
                </a:lnTo>
                <a:lnTo>
                  <a:pt x="137051" y="26081"/>
                </a:lnTo>
                <a:lnTo>
                  <a:pt x="133415" y="26824"/>
                </a:lnTo>
                <a:lnTo>
                  <a:pt x="129852" y="28309"/>
                </a:lnTo>
                <a:lnTo>
                  <a:pt x="126289" y="29795"/>
                </a:lnTo>
                <a:lnTo>
                  <a:pt x="122173" y="32320"/>
                </a:lnTo>
                <a:lnTo>
                  <a:pt x="117506" y="35884"/>
                </a:lnTo>
                <a:lnTo>
                  <a:pt x="117506" y="26081"/>
                </a:lnTo>
                <a:lnTo>
                  <a:pt x="105753" y="26081"/>
                </a:lnTo>
                <a:lnTo>
                  <a:pt x="105753" y="92444"/>
                </a:lnTo>
                <a:lnTo>
                  <a:pt x="117506" y="92444"/>
                </a:lnTo>
                <a:lnTo>
                  <a:pt x="117506" y="45331"/>
                </a:lnTo>
                <a:lnTo>
                  <a:pt x="120631" y="42915"/>
                </a:lnTo>
                <a:lnTo>
                  <a:pt x="123882" y="40944"/>
                </a:lnTo>
                <a:lnTo>
                  <a:pt x="127258" y="39419"/>
                </a:lnTo>
                <a:lnTo>
                  <a:pt x="130634" y="37894"/>
                </a:lnTo>
                <a:lnTo>
                  <a:pt x="134134" y="37132"/>
                </a:lnTo>
                <a:lnTo>
                  <a:pt x="140010" y="37132"/>
                </a:lnTo>
                <a:lnTo>
                  <a:pt x="141959" y="37221"/>
                </a:lnTo>
                <a:lnTo>
                  <a:pt x="143606" y="37399"/>
                </a:lnTo>
                <a:lnTo>
                  <a:pt x="145251" y="37577"/>
                </a:lnTo>
                <a:close/>
              </a:path>
              <a:path w="1343838" h="116922">
                <a:moveTo>
                  <a:pt x="217254" y="40776"/>
                </a:moveTo>
                <a:lnTo>
                  <a:pt x="220547" y="38786"/>
                </a:lnTo>
                <a:lnTo>
                  <a:pt x="223839" y="37221"/>
                </a:lnTo>
                <a:lnTo>
                  <a:pt x="227132" y="35656"/>
                </a:lnTo>
                <a:lnTo>
                  <a:pt x="230424" y="34874"/>
                </a:lnTo>
                <a:lnTo>
                  <a:pt x="237093" y="34874"/>
                </a:lnTo>
                <a:lnTo>
                  <a:pt x="239676" y="35310"/>
                </a:lnTo>
                <a:lnTo>
                  <a:pt x="241469" y="36181"/>
                </a:lnTo>
                <a:lnTo>
                  <a:pt x="243260" y="37053"/>
                </a:lnTo>
                <a:lnTo>
                  <a:pt x="245594" y="40043"/>
                </a:lnTo>
                <a:lnTo>
                  <a:pt x="247042" y="43746"/>
                </a:lnTo>
                <a:lnTo>
                  <a:pt x="247313" y="46400"/>
                </a:lnTo>
                <a:lnTo>
                  <a:pt x="247584" y="49054"/>
                </a:lnTo>
                <a:lnTo>
                  <a:pt x="247720" y="51807"/>
                </a:lnTo>
                <a:lnTo>
                  <a:pt x="247720" y="92444"/>
                </a:lnTo>
                <a:lnTo>
                  <a:pt x="259472" y="92444"/>
                </a:lnTo>
                <a:lnTo>
                  <a:pt x="259472" y="41449"/>
                </a:lnTo>
                <a:lnTo>
                  <a:pt x="257649" y="35280"/>
                </a:lnTo>
                <a:lnTo>
                  <a:pt x="254003" y="30864"/>
                </a:lnTo>
                <a:lnTo>
                  <a:pt x="250355" y="26448"/>
                </a:lnTo>
                <a:lnTo>
                  <a:pt x="244698" y="24240"/>
                </a:lnTo>
                <a:lnTo>
                  <a:pt x="232571" y="24240"/>
                </a:lnTo>
                <a:lnTo>
                  <a:pt x="228382" y="25081"/>
                </a:lnTo>
                <a:lnTo>
                  <a:pt x="224464" y="26765"/>
                </a:lnTo>
                <a:lnTo>
                  <a:pt x="220547" y="28448"/>
                </a:lnTo>
                <a:lnTo>
                  <a:pt x="216212" y="31191"/>
                </a:lnTo>
                <a:lnTo>
                  <a:pt x="211461" y="34993"/>
                </a:lnTo>
                <a:lnTo>
                  <a:pt x="209836" y="31626"/>
                </a:lnTo>
                <a:lnTo>
                  <a:pt x="207367" y="28993"/>
                </a:lnTo>
                <a:lnTo>
                  <a:pt x="204054" y="27091"/>
                </a:lnTo>
                <a:lnTo>
                  <a:pt x="200740" y="25190"/>
                </a:lnTo>
                <a:lnTo>
                  <a:pt x="196707" y="24240"/>
                </a:lnTo>
                <a:lnTo>
                  <a:pt x="187831" y="24240"/>
                </a:lnTo>
                <a:lnTo>
                  <a:pt x="183945" y="25051"/>
                </a:lnTo>
                <a:lnTo>
                  <a:pt x="180298" y="26675"/>
                </a:lnTo>
                <a:lnTo>
                  <a:pt x="176652" y="28299"/>
                </a:lnTo>
                <a:lnTo>
                  <a:pt x="172994" y="30557"/>
                </a:lnTo>
                <a:lnTo>
                  <a:pt x="169327" y="33448"/>
                </a:lnTo>
                <a:lnTo>
                  <a:pt x="169327" y="26081"/>
                </a:lnTo>
                <a:lnTo>
                  <a:pt x="157574" y="26081"/>
                </a:lnTo>
                <a:lnTo>
                  <a:pt x="157574" y="92444"/>
                </a:lnTo>
                <a:lnTo>
                  <a:pt x="169327" y="92444"/>
                </a:lnTo>
                <a:lnTo>
                  <a:pt x="169327" y="42895"/>
                </a:lnTo>
                <a:lnTo>
                  <a:pt x="172536" y="40558"/>
                </a:lnTo>
                <a:lnTo>
                  <a:pt x="175755" y="38637"/>
                </a:lnTo>
                <a:lnTo>
                  <a:pt x="178985" y="37132"/>
                </a:lnTo>
                <a:lnTo>
                  <a:pt x="182215" y="35627"/>
                </a:lnTo>
                <a:lnTo>
                  <a:pt x="185435" y="34874"/>
                </a:lnTo>
                <a:lnTo>
                  <a:pt x="192020" y="34874"/>
                </a:lnTo>
                <a:lnTo>
                  <a:pt x="194604" y="35300"/>
                </a:lnTo>
                <a:lnTo>
                  <a:pt x="196396" y="36152"/>
                </a:lnTo>
                <a:lnTo>
                  <a:pt x="198187" y="37003"/>
                </a:lnTo>
                <a:lnTo>
                  <a:pt x="200522" y="39984"/>
                </a:lnTo>
                <a:lnTo>
                  <a:pt x="201969" y="43677"/>
                </a:lnTo>
                <a:lnTo>
                  <a:pt x="202241" y="46311"/>
                </a:lnTo>
                <a:lnTo>
                  <a:pt x="202512" y="48945"/>
                </a:lnTo>
                <a:lnTo>
                  <a:pt x="202646" y="51727"/>
                </a:lnTo>
                <a:lnTo>
                  <a:pt x="202646" y="92444"/>
                </a:lnTo>
                <a:lnTo>
                  <a:pt x="214399" y="92444"/>
                </a:lnTo>
                <a:lnTo>
                  <a:pt x="214358" y="47578"/>
                </a:lnTo>
                <a:lnTo>
                  <a:pt x="214191" y="45162"/>
                </a:lnTo>
                <a:lnTo>
                  <a:pt x="213962" y="43192"/>
                </a:lnTo>
                <a:lnTo>
                  <a:pt x="217254" y="40776"/>
                </a:lnTo>
                <a:close/>
              </a:path>
              <a:path w="1343838" h="116922">
                <a:moveTo>
                  <a:pt x="396512" y="3980"/>
                </a:moveTo>
                <a:lnTo>
                  <a:pt x="383884" y="3980"/>
                </a:lnTo>
                <a:lnTo>
                  <a:pt x="354690" y="81810"/>
                </a:lnTo>
                <a:lnTo>
                  <a:pt x="325496" y="3980"/>
                </a:lnTo>
                <a:lnTo>
                  <a:pt x="312243" y="3980"/>
                </a:lnTo>
                <a:lnTo>
                  <a:pt x="346126" y="92444"/>
                </a:lnTo>
                <a:lnTo>
                  <a:pt x="362629" y="92444"/>
                </a:lnTo>
                <a:lnTo>
                  <a:pt x="396512" y="3980"/>
                </a:lnTo>
                <a:close/>
              </a:path>
              <a:path w="1343838" h="116922">
                <a:moveTo>
                  <a:pt x="415642" y="66412"/>
                </a:moveTo>
                <a:lnTo>
                  <a:pt x="417726" y="64491"/>
                </a:lnTo>
                <a:lnTo>
                  <a:pt x="419851" y="51866"/>
                </a:lnTo>
                <a:lnTo>
                  <a:pt x="415600" y="53648"/>
                </a:lnTo>
                <a:lnTo>
                  <a:pt x="414600" y="69056"/>
                </a:lnTo>
                <a:lnTo>
                  <a:pt x="415642" y="66412"/>
                </a:lnTo>
                <a:close/>
              </a:path>
              <a:path w="1343838" h="116922">
                <a:moveTo>
                  <a:pt x="483868" y="0"/>
                </a:moveTo>
                <a:lnTo>
                  <a:pt x="483868" y="92444"/>
                </a:lnTo>
                <a:lnTo>
                  <a:pt x="495622" y="92444"/>
                </a:lnTo>
                <a:lnTo>
                  <a:pt x="495622" y="0"/>
                </a:lnTo>
                <a:lnTo>
                  <a:pt x="483868" y="0"/>
                </a:lnTo>
                <a:close/>
              </a:path>
              <a:path w="1343838" h="116922">
                <a:moveTo>
                  <a:pt x="531153" y="78661"/>
                </a:moveTo>
                <a:lnTo>
                  <a:pt x="530070" y="76958"/>
                </a:lnTo>
                <a:lnTo>
                  <a:pt x="529361" y="74908"/>
                </a:lnTo>
                <a:lnTo>
                  <a:pt x="529027" y="72512"/>
                </a:lnTo>
                <a:lnTo>
                  <a:pt x="528695" y="70115"/>
                </a:lnTo>
                <a:lnTo>
                  <a:pt x="528528" y="67234"/>
                </a:lnTo>
                <a:lnTo>
                  <a:pt x="528528" y="26081"/>
                </a:lnTo>
                <a:lnTo>
                  <a:pt x="516775" y="26081"/>
                </a:lnTo>
                <a:lnTo>
                  <a:pt x="516775" y="77394"/>
                </a:lnTo>
                <a:lnTo>
                  <a:pt x="518817" y="83642"/>
                </a:lnTo>
                <a:lnTo>
                  <a:pt x="522902" y="87899"/>
                </a:lnTo>
                <a:lnTo>
                  <a:pt x="526986" y="92157"/>
                </a:lnTo>
                <a:lnTo>
                  <a:pt x="532695" y="94286"/>
                </a:lnTo>
                <a:lnTo>
                  <a:pt x="544406" y="94286"/>
                </a:lnTo>
                <a:lnTo>
                  <a:pt x="548407" y="93494"/>
                </a:lnTo>
                <a:lnTo>
                  <a:pt x="552033" y="91910"/>
                </a:lnTo>
                <a:lnTo>
                  <a:pt x="555659" y="90325"/>
                </a:lnTo>
                <a:lnTo>
                  <a:pt x="559452" y="88048"/>
                </a:lnTo>
                <a:lnTo>
                  <a:pt x="563410" y="85077"/>
                </a:lnTo>
                <a:lnTo>
                  <a:pt x="563410" y="92444"/>
                </a:lnTo>
                <a:lnTo>
                  <a:pt x="575163" y="92444"/>
                </a:lnTo>
                <a:lnTo>
                  <a:pt x="575163" y="26081"/>
                </a:lnTo>
                <a:lnTo>
                  <a:pt x="563410" y="26081"/>
                </a:lnTo>
                <a:lnTo>
                  <a:pt x="563410" y="75631"/>
                </a:lnTo>
                <a:lnTo>
                  <a:pt x="560285" y="77968"/>
                </a:lnTo>
                <a:lnTo>
                  <a:pt x="556919" y="79889"/>
                </a:lnTo>
                <a:lnTo>
                  <a:pt x="553315" y="81394"/>
                </a:lnTo>
                <a:lnTo>
                  <a:pt x="549710" y="82899"/>
                </a:lnTo>
                <a:lnTo>
                  <a:pt x="546386" y="83651"/>
                </a:lnTo>
                <a:lnTo>
                  <a:pt x="539926" y="83651"/>
                </a:lnTo>
                <a:lnTo>
                  <a:pt x="537321" y="83255"/>
                </a:lnTo>
                <a:lnTo>
                  <a:pt x="535529" y="82463"/>
                </a:lnTo>
                <a:lnTo>
                  <a:pt x="533737" y="81671"/>
                </a:lnTo>
                <a:lnTo>
                  <a:pt x="532279" y="80404"/>
                </a:lnTo>
                <a:lnTo>
                  <a:pt x="531153" y="78661"/>
                </a:lnTo>
                <a:close/>
              </a:path>
              <a:path w="1343838" h="116922">
                <a:moveTo>
                  <a:pt x="611300" y="26814"/>
                </a:moveTo>
                <a:lnTo>
                  <a:pt x="600939" y="33805"/>
                </a:lnTo>
                <a:lnTo>
                  <a:pt x="604033" y="46638"/>
                </a:lnTo>
                <a:lnTo>
                  <a:pt x="606148" y="42261"/>
                </a:lnTo>
                <a:lnTo>
                  <a:pt x="609878" y="38736"/>
                </a:lnTo>
                <a:lnTo>
                  <a:pt x="613608" y="35211"/>
                </a:lnTo>
                <a:lnTo>
                  <a:pt x="624398" y="24253"/>
                </a:lnTo>
                <a:lnTo>
                  <a:pt x="611300" y="26814"/>
                </a:lnTo>
                <a:close/>
              </a:path>
              <a:path w="1343838" h="116922">
                <a:moveTo>
                  <a:pt x="614530" y="92222"/>
                </a:moveTo>
                <a:lnTo>
                  <a:pt x="628476" y="93989"/>
                </a:lnTo>
                <a:lnTo>
                  <a:pt x="633019" y="93989"/>
                </a:lnTo>
                <a:lnTo>
                  <a:pt x="637353" y="93455"/>
                </a:lnTo>
                <a:lnTo>
                  <a:pt x="641479" y="92385"/>
                </a:lnTo>
                <a:lnTo>
                  <a:pt x="645605" y="91316"/>
                </a:lnTo>
                <a:lnTo>
                  <a:pt x="649647" y="89989"/>
                </a:lnTo>
                <a:lnTo>
                  <a:pt x="653607" y="88404"/>
                </a:lnTo>
                <a:lnTo>
                  <a:pt x="653607" y="76225"/>
                </a:lnTo>
                <a:lnTo>
                  <a:pt x="652981" y="76225"/>
                </a:lnTo>
                <a:lnTo>
                  <a:pt x="650939" y="77968"/>
                </a:lnTo>
                <a:lnTo>
                  <a:pt x="647512" y="79740"/>
                </a:lnTo>
                <a:lnTo>
                  <a:pt x="642698" y="81542"/>
                </a:lnTo>
                <a:lnTo>
                  <a:pt x="637884" y="83345"/>
                </a:lnTo>
                <a:lnTo>
                  <a:pt x="633102" y="84246"/>
                </a:lnTo>
                <a:lnTo>
                  <a:pt x="624767" y="84246"/>
                </a:lnTo>
                <a:lnTo>
                  <a:pt x="621485" y="83770"/>
                </a:lnTo>
                <a:lnTo>
                  <a:pt x="618505" y="82820"/>
                </a:lnTo>
                <a:lnTo>
                  <a:pt x="615525" y="81869"/>
                </a:lnTo>
                <a:lnTo>
                  <a:pt x="612952" y="80443"/>
                </a:lnTo>
                <a:lnTo>
                  <a:pt x="610784" y="78542"/>
                </a:lnTo>
                <a:lnTo>
                  <a:pt x="608534" y="76601"/>
                </a:lnTo>
                <a:lnTo>
                  <a:pt x="606763" y="74116"/>
                </a:lnTo>
                <a:lnTo>
                  <a:pt x="605471" y="71086"/>
                </a:lnTo>
                <a:lnTo>
                  <a:pt x="604179" y="68056"/>
                </a:lnTo>
                <a:lnTo>
                  <a:pt x="603533" y="64501"/>
                </a:lnTo>
                <a:lnTo>
                  <a:pt x="603533" y="60421"/>
                </a:lnTo>
                <a:lnTo>
                  <a:pt x="654982" y="60421"/>
                </a:lnTo>
                <a:lnTo>
                  <a:pt x="654982" y="44737"/>
                </a:lnTo>
                <a:lnTo>
                  <a:pt x="652429" y="37310"/>
                </a:lnTo>
                <a:lnTo>
                  <a:pt x="647324" y="32082"/>
                </a:lnTo>
                <a:lnTo>
                  <a:pt x="642219" y="26854"/>
                </a:lnTo>
                <a:lnTo>
                  <a:pt x="634957" y="24240"/>
                </a:lnTo>
                <a:lnTo>
                  <a:pt x="624398" y="24253"/>
                </a:lnTo>
                <a:lnTo>
                  <a:pt x="613608" y="35211"/>
                </a:lnTo>
                <a:lnTo>
                  <a:pt x="618620" y="33448"/>
                </a:lnTo>
                <a:lnTo>
                  <a:pt x="631164" y="33448"/>
                </a:lnTo>
                <a:lnTo>
                  <a:pt x="635821" y="35053"/>
                </a:lnTo>
                <a:lnTo>
                  <a:pt x="638885" y="38261"/>
                </a:lnTo>
                <a:lnTo>
                  <a:pt x="641947" y="41469"/>
                </a:lnTo>
                <a:lnTo>
                  <a:pt x="643500" y="46004"/>
                </a:lnTo>
                <a:lnTo>
                  <a:pt x="643542" y="51866"/>
                </a:lnTo>
                <a:lnTo>
                  <a:pt x="603533" y="51866"/>
                </a:lnTo>
                <a:lnTo>
                  <a:pt x="604033" y="46638"/>
                </a:lnTo>
                <a:lnTo>
                  <a:pt x="600939" y="33805"/>
                </a:lnTo>
                <a:lnTo>
                  <a:pt x="599576" y="35293"/>
                </a:lnTo>
                <a:lnTo>
                  <a:pt x="593588" y="46037"/>
                </a:lnTo>
                <a:lnTo>
                  <a:pt x="591592" y="59649"/>
                </a:lnTo>
                <a:lnTo>
                  <a:pt x="591635" y="61802"/>
                </a:lnTo>
                <a:lnTo>
                  <a:pt x="594365" y="75062"/>
                </a:lnTo>
                <a:lnTo>
                  <a:pt x="601345" y="85048"/>
                </a:lnTo>
                <a:lnTo>
                  <a:pt x="603600" y="86920"/>
                </a:lnTo>
                <a:lnTo>
                  <a:pt x="614530" y="92222"/>
                </a:lnTo>
                <a:close/>
              </a:path>
              <a:path w="1343838" h="116922">
                <a:moveTo>
                  <a:pt x="744171" y="49430"/>
                </a:moveTo>
                <a:lnTo>
                  <a:pt x="728731" y="49430"/>
                </a:lnTo>
                <a:lnTo>
                  <a:pt x="728731" y="14080"/>
                </a:lnTo>
                <a:lnTo>
                  <a:pt x="744902" y="14080"/>
                </a:lnTo>
                <a:lnTo>
                  <a:pt x="748142" y="14347"/>
                </a:lnTo>
                <a:lnTo>
                  <a:pt x="750704" y="14882"/>
                </a:lnTo>
                <a:lnTo>
                  <a:pt x="753268" y="15417"/>
                </a:lnTo>
                <a:lnTo>
                  <a:pt x="755550" y="16298"/>
                </a:lnTo>
                <a:lnTo>
                  <a:pt x="757550" y="17526"/>
                </a:lnTo>
                <a:lnTo>
                  <a:pt x="759842" y="18952"/>
                </a:lnTo>
                <a:lnTo>
                  <a:pt x="761551" y="20794"/>
                </a:lnTo>
                <a:lnTo>
                  <a:pt x="762676" y="23051"/>
                </a:lnTo>
                <a:lnTo>
                  <a:pt x="763801" y="25309"/>
                </a:lnTo>
                <a:lnTo>
                  <a:pt x="764364" y="27963"/>
                </a:lnTo>
                <a:lnTo>
                  <a:pt x="764364" y="33627"/>
                </a:lnTo>
                <a:lnTo>
                  <a:pt x="763957" y="35983"/>
                </a:lnTo>
                <a:lnTo>
                  <a:pt x="763145" y="38083"/>
                </a:lnTo>
                <a:lnTo>
                  <a:pt x="762333" y="40182"/>
                </a:lnTo>
                <a:lnTo>
                  <a:pt x="762051" y="55659"/>
                </a:lnTo>
                <a:lnTo>
                  <a:pt x="765843" y="53371"/>
                </a:lnTo>
                <a:lnTo>
                  <a:pt x="769052" y="50322"/>
                </a:lnTo>
                <a:lnTo>
                  <a:pt x="771637" y="47866"/>
                </a:lnTo>
                <a:lnTo>
                  <a:pt x="773647" y="44965"/>
                </a:lnTo>
                <a:lnTo>
                  <a:pt x="775085" y="41618"/>
                </a:lnTo>
                <a:lnTo>
                  <a:pt x="776523" y="38271"/>
                </a:lnTo>
                <a:lnTo>
                  <a:pt x="777242" y="34637"/>
                </a:lnTo>
                <a:lnTo>
                  <a:pt x="777242" y="25566"/>
                </a:lnTo>
                <a:lnTo>
                  <a:pt x="776273" y="21309"/>
                </a:lnTo>
                <a:lnTo>
                  <a:pt x="774335" y="17942"/>
                </a:lnTo>
                <a:lnTo>
                  <a:pt x="772397" y="14575"/>
                </a:lnTo>
                <a:lnTo>
                  <a:pt x="769657" y="11763"/>
                </a:lnTo>
                <a:lnTo>
                  <a:pt x="766114" y="9506"/>
                </a:lnTo>
                <a:lnTo>
                  <a:pt x="763114" y="7604"/>
                </a:lnTo>
                <a:lnTo>
                  <a:pt x="759675" y="6208"/>
                </a:lnTo>
                <a:lnTo>
                  <a:pt x="755800" y="5317"/>
                </a:lnTo>
                <a:lnTo>
                  <a:pt x="751924" y="4426"/>
                </a:lnTo>
                <a:lnTo>
                  <a:pt x="747194" y="3980"/>
                </a:lnTo>
                <a:lnTo>
                  <a:pt x="716353" y="3980"/>
                </a:lnTo>
                <a:lnTo>
                  <a:pt x="716353" y="92444"/>
                </a:lnTo>
                <a:lnTo>
                  <a:pt x="728731" y="92444"/>
                </a:lnTo>
                <a:lnTo>
                  <a:pt x="728731" y="59471"/>
                </a:lnTo>
                <a:lnTo>
                  <a:pt x="747776" y="59471"/>
                </a:lnTo>
                <a:lnTo>
                  <a:pt x="748236" y="49005"/>
                </a:lnTo>
                <a:lnTo>
                  <a:pt x="744171" y="49430"/>
                </a:lnTo>
                <a:close/>
              </a:path>
              <a:path w="1343838" h="116922">
                <a:moveTo>
                  <a:pt x="762333" y="40182"/>
                </a:moveTo>
                <a:lnTo>
                  <a:pt x="760947" y="42182"/>
                </a:lnTo>
                <a:lnTo>
                  <a:pt x="758988" y="44083"/>
                </a:lnTo>
                <a:lnTo>
                  <a:pt x="757029" y="45945"/>
                </a:lnTo>
                <a:lnTo>
                  <a:pt x="754486" y="47301"/>
                </a:lnTo>
                <a:lnTo>
                  <a:pt x="751361" y="48153"/>
                </a:lnTo>
                <a:lnTo>
                  <a:pt x="748236" y="49005"/>
                </a:lnTo>
                <a:lnTo>
                  <a:pt x="747776" y="59471"/>
                </a:lnTo>
                <a:lnTo>
                  <a:pt x="753299" y="58708"/>
                </a:lnTo>
                <a:lnTo>
                  <a:pt x="757675" y="57184"/>
                </a:lnTo>
                <a:lnTo>
                  <a:pt x="762051" y="55659"/>
                </a:lnTo>
                <a:lnTo>
                  <a:pt x="762333" y="40182"/>
                </a:lnTo>
                <a:close/>
              </a:path>
              <a:path w="1343838" h="116922">
                <a:moveTo>
                  <a:pt x="831122" y="37578"/>
                </a:moveTo>
                <a:lnTo>
                  <a:pt x="832820" y="37865"/>
                </a:lnTo>
                <a:lnTo>
                  <a:pt x="834570" y="38261"/>
                </a:lnTo>
                <a:lnTo>
                  <a:pt x="835196" y="38261"/>
                </a:lnTo>
                <a:lnTo>
                  <a:pt x="835196" y="26794"/>
                </a:lnTo>
                <a:lnTo>
                  <a:pt x="833362" y="26517"/>
                </a:lnTo>
                <a:lnTo>
                  <a:pt x="831070" y="26230"/>
                </a:lnTo>
                <a:lnTo>
                  <a:pt x="828673" y="26081"/>
                </a:lnTo>
                <a:lnTo>
                  <a:pt x="822922" y="26081"/>
                </a:lnTo>
                <a:lnTo>
                  <a:pt x="819286" y="26824"/>
                </a:lnTo>
                <a:lnTo>
                  <a:pt x="815722" y="28309"/>
                </a:lnTo>
                <a:lnTo>
                  <a:pt x="812159" y="29795"/>
                </a:lnTo>
                <a:lnTo>
                  <a:pt x="808044" y="32320"/>
                </a:lnTo>
                <a:lnTo>
                  <a:pt x="803376" y="35884"/>
                </a:lnTo>
                <a:lnTo>
                  <a:pt x="803376" y="26081"/>
                </a:lnTo>
                <a:lnTo>
                  <a:pt x="791623" y="26081"/>
                </a:lnTo>
                <a:lnTo>
                  <a:pt x="791623" y="92444"/>
                </a:lnTo>
                <a:lnTo>
                  <a:pt x="803376" y="92444"/>
                </a:lnTo>
                <a:lnTo>
                  <a:pt x="803376" y="45331"/>
                </a:lnTo>
                <a:lnTo>
                  <a:pt x="806502" y="42915"/>
                </a:lnTo>
                <a:lnTo>
                  <a:pt x="809753" y="40944"/>
                </a:lnTo>
                <a:lnTo>
                  <a:pt x="813128" y="39419"/>
                </a:lnTo>
                <a:lnTo>
                  <a:pt x="816504" y="37895"/>
                </a:lnTo>
                <a:lnTo>
                  <a:pt x="820004" y="37132"/>
                </a:lnTo>
                <a:lnTo>
                  <a:pt x="825881" y="37132"/>
                </a:lnTo>
                <a:lnTo>
                  <a:pt x="827830" y="37221"/>
                </a:lnTo>
                <a:lnTo>
                  <a:pt x="829476" y="37399"/>
                </a:lnTo>
                <a:lnTo>
                  <a:pt x="831122" y="37578"/>
                </a:lnTo>
                <a:close/>
              </a:path>
              <a:path w="1343838" h="116922">
                <a:moveTo>
                  <a:pt x="880558" y="94286"/>
                </a:moveTo>
                <a:lnTo>
                  <a:pt x="888372" y="91157"/>
                </a:lnTo>
                <a:lnTo>
                  <a:pt x="894206" y="84899"/>
                </a:lnTo>
                <a:lnTo>
                  <a:pt x="901030" y="73012"/>
                </a:lnTo>
                <a:lnTo>
                  <a:pt x="902958" y="59293"/>
                </a:lnTo>
                <a:lnTo>
                  <a:pt x="902924" y="57297"/>
                </a:lnTo>
                <a:lnTo>
                  <a:pt x="900489" y="43981"/>
                </a:lnTo>
                <a:lnTo>
                  <a:pt x="894206" y="33656"/>
                </a:lnTo>
                <a:lnTo>
                  <a:pt x="888372" y="27379"/>
                </a:lnTo>
                <a:lnTo>
                  <a:pt x="880558" y="24240"/>
                </a:lnTo>
                <a:lnTo>
                  <a:pt x="860886" y="24240"/>
                </a:lnTo>
                <a:lnTo>
                  <a:pt x="853041" y="27379"/>
                </a:lnTo>
                <a:lnTo>
                  <a:pt x="847227" y="33656"/>
                </a:lnTo>
                <a:lnTo>
                  <a:pt x="840424" y="45575"/>
                </a:lnTo>
                <a:lnTo>
                  <a:pt x="838505" y="59293"/>
                </a:lnTo>
                <a:lnTo>
                  <a:pt x="838538" y="61247"/>
                </a:lnTo>
                <a:lnTo>
                  <a:pt x="840960" y="74579"/>
                </a:lnTo>
                <a:lnTo>
                  <a:pt x="847227" y="84899"/>
                </a:lnTo>
                <a:lnTo>
                  <a:pt x="853041" y="91157"/>
                </a:lnTo>
                <a:lnTo>
                  <a:pt x="852405" y="73918"/>
                </a:lnTo>
                <a:lnTo>
                  <a:pt x="850633" y="67610"/>
                </a:lnTo>
                <a:lnTo>
                  <a:pt x="850633" y="50698"/>
                </a:lnTo>
                <a:lnTo>
                  <a:pt x="852395" y="44311"/>
                </a:lnTo>
                <a:lnTo>
                  <a:pt x="855916" y="40132"/>
                </a:lnTo>
                <a:lnTo>
                  <a:pt x="859438" y="35954"/>
                </a:lnTo>
                <a:lnTo>
                  <a:pt x="864387" y="33864"/>
                </a:lnTo>
                <a:lnTo>
                  <a:pt x="877056" y="33864"/>
                </a:lnTo>
                <a:lnTo>
                  <a:pt x="881974" y="35954"/>
                </a:lnTo>
                <a:lnTo>
                  <a:pt x="885517" y="40132"/>
                </a:lnTo>
                <a:lnTo>
                  <a:pt x="889059" y="44311"/>
                </a:lnTo>
                <a:lnTo>
                  <a:pt x="890830" y="50698"/>
                </a:lnTo>
                <a:lnTo>
                  <a:pt x="890830" y="67690"/>
                </a:lnTo>
                <a:lnTo>
                  <a:pt x="889049" y="74017"/>
                </a:lnTo>
                <a:lnTo>
                  <a:pt x="885485" y="78275"/>
                </a:lnTo>
                <a:lnTo>
                  <a:pt x="881923" y="82533"/>
                </a:lnTo>
                <a:lnTo>
                  <a:pt x="877015" y="84662"/>
                </a:lnTo>
                <a:lnTo>
                  <a:pt x="864428" y="84662"/>
                </a:lnTo>
                <a:lnTo>
                  <a:pt x="859490" y="82513"/>
                </a:lnTo>
                <a:lnTo>
                  <a:pt x="860886" y="94286"/>
                </a:lnTo>
                <a:lnTo>
                  <a:pt x="880558" y="94286"/>
                </a:lnTo>
                <a:close/>
              </a:path>
              <a:path w="1343838" h="116922">
                <a:moveTo>
                  <a:pt x="855947" y="78215"/>
                </a:moveTo>
                <a:lnTo>
                  <a:pt x="852405" y="73918"/>
                </a:lnTo>
                <a:lnTo>
                  <a:pt x="853041" y="91157"/>
                </a:lnTo>
                <a:lnTo>
                  <a:pt x="860886" y="94286"/>
                </a:lnTo>
                <a:lnTo>
                  <a:pt x="859490" y="82513"/>
                </a:lnTo>
                <a:lnTo>
                  <a:pt x="855947" y="78215"/>
                </a:lnTo>
                <a:close/>
              </a:path>
              <a:path w="1343838" h="116922">
                <a:moveTo>
                  <a:pt x="950222" y="93752"/>
                </a:moveTo>
                <a:lnTo>
                  <a:pt x="954389" y="93752"/>
                </a:lnTo>
                <a:lnTo>
                  <a:pt x="958338" y="92950"/>
                </a:lnTo>
                <a:lnTo>
                  <a:pt x="962069" y="91346"/>
                </a:lnTo>
                <a:lnTo>
                  <a:pt x="965799" y="89741"/>
                </a:lnTo>
                <a:lnTo>
                  <a:pt x="969039" y="87474"/>
                </a:lnTo>
                <a:lnTo>
                  <a:pt x="971789" y="84543"/>
                </a:lnTo>
                <a:lnTo>
                  <a:pt x="974748" y="81453"/>
                </a:lnTo>
                <a:lnTo>
                  <a:pt x="977040" y="77681"/>
                </a:lnTo>
                <a:lnTo>
                  <a:pt x="978666" y="73225"/>
                </a:lnTo>
                <a:lnTo>
                  <a:pt x="980291" y="68769"/>
                </a:lnTo>
                <a:lnTo>
                  <a:pt x="981104" y="63848"/>
                </a:lnTo>
                <a:lnTo>
                  <a:pt x="981098" y="57573"/>
                </a:lnTo>
                <a:lnTo>
                  <a:pt x="979247" y="43773"/>
                </a:lnTo>
                <a:lnTo>
                  <a:pt x="974071" y="33300"/>
                </a:lnTo>
                <a:lnTo>
                  <a:pt x="969383" y="27260"/>
                </a:lnTo>
                <a:lnTo>
                  <a:pt x="968976" y="50757"/>
                </a:lnTo>
                <a:lnTo>
                  <a:pt x="968976" y="66997"/>
                </a:lnTo>
                <a:lnTo>
                  <a:pt x="967142" y="73215"/>
                </a:lnTo>
                <a:lnTo>
                  <a:pt x="963475" y="77413"/>
                </a:lnTo>
                <a:lnTo>
                  <a:pt x="959807" y="81612"/>
                </a:lnTo>
                <a:lnTo>
                  <a:pt x="954702" y="83711"/>
                </a:lnTo>
                <a:lnTo>
                  <a:pt x="945117" y="83711"/>
                </a:lnTo>
                <a:lnTo>
                  <a:pt x="942397" y="83454"/>
                </a:lnTo>
                <a:lnTo>
                  <a:pt x="940001" y="82939"/>
                </a:lnTo>
                <a:lnTo>
                  <a:pt x="940376" y="92623"/>
                </a:lnTo>
                <a:lnTo>
                  <a:pt x="943314" y="93375"/>
                </a:lnTo>
                <a:lnTo>
                  <a:pt x="946595" y="93752"/>
                </a:lnTo>
                <a:lnTo>
                  <a:pt x="950222" y="93752"/>
                </a:lnTo>
                <a:close/>
              </a:path>
              <a:path w="1343838" h="116922">
                <a:moveTo>
                  <a:pt x="931405" y="80027"/>
                </a:moveTo>
                <a:lnTo>
                  <a:pt x="931405" y="42420"/>
                </a:lnTo>
                <a:lnTo>
                  <a:pt x="934531" y="40162"/>
                </a:lnTo>
                <a:lnTo>
                  <a:pt x="937803" y="38340"/>
                </a:lnTo>
                <a:lnTo>
                  <a:pt x="941220" y="36954"/>
                </a:lnTo>
                <a:lnTo>
                  <a:pt x="944638" y="35568"/>
                </a:lnTo>
                <a:lnTo>
                  <a:pt x="948034" y="34874"/>
                </a:lnTo>
                <a:lnTo>
                  <a:pt x="957369" y="34874"/>
                </a:lnTo>
                <a:lnTo>
                  <a:pt x="961787" y="36855"/>
                </a:lnTo>
                <a:lnTo>
                  <a:pt x="964662" y="40816"/>
                </a:lnTo>
                <a:lnTo>
                  <a:pt x="967539" y="44776"/>
                </a:lnTo>
                <a:lnTo>
                  <a:pt x="968976" y="50757"/>
                </a:lnTo>
                <a:lnTo>
                  <a:pt x="969383" y="27260"/>
                </a:lnTo>
                <a:lnTo>
                  <a:pt x="962829" y="24240"/>
                </a:lnTo>
                <a:lnTo>
                  <a:pt x="949993" y="24240"/>
                </a:lnTo>
                <a:lnTo>
                  <a:pt x="945835" y="25081"/>
                </a:lnTo>
                <a:lnTo>
                  <a:pt x="941939" y="26765"/>
                </a:lnTo>
                <a:lnTo>
                  <a:pt x="938042" y="28448"/>
                </a:lnTo>
                <a:lnTo>
                  <a:pt x="934531" y="30537"/>
                </a:lnTo>
                <a:lnTo>
                  <a:pt x="931405" y="33033"/>
                </a:lnTo>
                <a:lnTo>
                  <a:pt x="931405" y="26081"/>
                </a:lnTo>
                <a:lnTo>
                  <a:pt x="919652" y="26081"/>
                </a:lnTo>
                <a:lnTo>
                  <a:pt x="919652" y="116922"/>
                </a:lnTo>
                <a:lnTo>
                  <a:pt x="931405" y="116922"/>
                </a:lnTo>
                <a:lnTo>
                  <a:pt x="931405" y="89118"/>
                </a:lnTo>
                <a:lnTo>
                  <a:pt x="934447" y="90702"/>
                </a:lnTo>
                <a:lnTo>
                  <a:pt x="937437" y="91870"/>
                </a:lnTo>
                <a:lnTo>
                  <a:pt x="940376" y="92623"/>
                </a:lnTo>
                <a:lnTo>
                  <a:pt x="940001" y="82939"/>
                </a:lnTo>
                <a:lnTo>
                  <a:pt x="937604" y="82424"/>
                </a:lnTo>
                <a:lnTo>
                  <a:pt x="934739" y="81453"/>
                </a:lnTo>
                <a:lnTo>
                  <a:pt x="931405" y="80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019953" y="3460401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394064" y="3458149"/>
            <a:ext cx="0" cy="81568"/>
          </a:xfrm>
          <a:custGeom>
            <a:avLst/>
            <a:gdLst/>
            <a:ahLst/>
            <a:cxnLst/>
            <a:rect l="l" t="t" r="r" b="b"/>
            <a:pathLst>
              <a:path h="92444">
                <a:moveTo>
                  <a:pt x="0" y="0"/>
                </a:moveTo>
                <a:lnTo>
                  <a:pt x="0" y="92444"/>
                </a:lnTo>
              </a:path>
            </a:pathLst>
          </a:custGeom>
          <a:ln w="13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023125" y="3460401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405239" y="3458148"/>
            <a:ext cx="853373" cy="83194"/>
          </a:xfrm>
          <a:custGeom>
            <a:avLst/>
            <a:gdLst/>
            <a:ahLst/>
            <a:cxnLst/>
            <a:rect l="l" t="t" r="r" b="b"/>
            <a:pathLst>
              <a:path w="938710" h="94286">
                <a:moveTo>
                  <a:pt x="754528" y="59649"/>
                </a:moveTo>
                <a:lnTo>
                  <a:pt x="754571" y="61802"/>
                </a:lnTo>
                <a:lnTo>
                  <a:pt x="757300" y="75062"/>
                </a:lnTo>
                <a:lnTo>
                  <a:pt x="764281" y="85048"/>
                </a:lnTo>
                <a:lnTo>
                  <a:pt x="766536" y="86920"/>
                </a:lnTo>
                <a:lnTo>
                  <a:pt x="777466" y="92222"/>
                </a:lnTo>
                <a:lnTo>
                  <a:pt x="791412" y="93989"/>
                </a:lnTo>
                <a:lnTo>
                  <a:pt x="795954" y="93989"/>
                </a:lnTo>
                <a:lnTo>
                  <a:pt x="800288" y="93455"/>
                </a:lnTo>
                <a:lnTo>
                  <a:pt x="804415" y="92385"/>
                </a:lnTo>
                <a:lnTo>
                  <a:pt x="808540" y="91316"/>
                </a:lnTo>
                <a:lnTo>
                  <a:pt x="812583" y="89989"/>
                </a:lnTo>
                <a:lnTo>
                  <a:pt x="816542" y="88405"/>
                </a:lnTo>
                <a:lnTo>
                  <a:pt x="816542" y="76225"/>
                </a:lnTo>
                <a:lnTo>
                  <a:pt x="815917" y="76225"/>
                </a:lnTo>
                <a:lnTo>
                  <a:pt x="813875" y="77968"/>
                </a:lnTo>
                <a:lnTo>
                  <a:pt x="810447" y="79740"/>
                </a:lnTo>
                <a:lnTo>
                  <a:pt x="805633" y="81543"/>
                </a:lnTo>
                <a:lnTo>
                  <a:pt x="800820" y="83345"/>
                </a:lnTo>
                <a:lnTo>
                  <a:pt x="796037" y="84246"/>
                </a:lnTo>
                <a:lnTo>
                  <a:pt x="787702" y="84246"/>
                </a:lnTo>
                <a:lnTo>
                  <a:pt x="784420" y="83770"/>
                </a:lnTo>
                <a:lnTo>
                  <a:pt x="781440" y="82820"/>
                </a:lnTo>
                <a:lnTo>
                  <a:pt x="778460" y="81869"/>
                </a:lnTo>
                <a:lnTo>
                  <a:pt x="775887" y="80443"/>
                </a:lnTo>
                <a:lnTo>
                  <a:pt x="773720" y="78542"/>
                </a:lnTo>
                <a:lnTo>
                  <a:pt x="771470" y="76601"/>
                </a:lnTo>
                <a:lnTo>
                  <a:pt x="769698" y="74116"/>
                </a:lnTo>
                <a:lnTo>
                  <a:pt x="768406" y="71086"/>
                </a:lnTo>
                <a:lnTo>
                  <a:pt x="767114" y="68056"/>
                </a:lnTo>
                <a:lnTo>
                  <a:pt x="766468" y="64501"/>
                </a:lnTo>
                <a:lnTo>
                  <a:pt x="766468" y="60422"/>
                </a:lnTo>
                <a:lnTo>
                  <a:pt x="817917" y="60422"/>
                </a:lnTo>
                <a:lnTo>
                  <a:pt x="817917" y="44737"/>
                </a:lnTo>
                <a:lnTo>
                  <a:pt x="815365" y="37310"/>
                </a:lnTo>
                <a:lnTo>
                  <a:pt x="810260" y="32082"/>
                </a:lnTo>
                <a:lnTo>
                  <a:pt x="805154" y="26854"/>
                </a:lnTo>
                <a:lnTo>
                  <a:pt x="797892" y="24240"/>
                </a:lnTo>
                <a:lnTo>
                  <a:pt x="787333" y="24253"/>
                </a:lnTo>
                <a:lnTo>
                  <a:pt x="776544" y="35211"/>
                </a:lnTo>
                <a:lnTo>
                  <a:pt x="781555" y="33449"/>
                </a:lnTo>
                <a:lnTo>
                  <a:pt x="794100" y="33449"/>
                </a:lnTo>
                <a:lnTo>
                  <a:pt x="798757" y="35053"/>
                </a:lnTo>
                <a:lnTo>
                  <a:pt x="801820" y="38261"/>
                </a:lnTo>
                <a:lnTo>
                  <a:pt x="804883" y="41469"/>
                </a:lnTo>
                <a:lnTo>
                  <a:pt x="806436" y="46004"/>
                </a:lnTo>
                <a:lnTo>
                  <a:pt x="806478" y="51866"/>
                </a:lnTo>
                <a:lnTo>
                  <a:pt x="766468" y="51866"/>
                </a:lnTo>
                <a:lnTo>
                  <a:pt x="766969" y="46638"/>
                </a:lnTo>
                <a:lnTo>
                  <a:pt x="763874" y="33805"/>
                </a:lnTo>
                <a:lnTo>
                  <a:pt x="762511" y="35293"/>
                </a:lnTo>
                <a:lnTo>
                  <a:pt x="756524" y="46038"/>
                </a:lnTo>
                <a:lnTo>
                  <a:pt x="754528" y="59649"/>
                </a:lnTo>
                <a:close/>
              </a:path>
              <a:path w="938710" h="94286">
                <a:moveTo>
                  <a:pt x="845197" y="91930"/>
                </a:moveTo>
                <a:lnTo>
                  <a:pt x="850615" y="93752"/>
                </a:lnTo>
                <a:lnTo>
                  <a:pt x="859784" y="93752"/>
                </a:lnTo>
                <a:lnTo>
                  <a:pt x="862107" y="93573"/>
                </a:lnTo>
                <a:lnTo>
                  <a:pt x="864712" y="93217"/>
                </a:lnTo>
                <a:lnTo>
                  <a:pt x="867317" y="92861"/>
                </a:lnTo>
                <a:lnTo>
                  <a:pt x="869724" y="92405"/>
                </a:lnTo>
                <a:lnTo>
                  <a:pt x="871933" y="91850"/>
                </a:lnTo>
                <a:lnTo>
                  <a:pt x="871933" y="81810"/>
                </a:lnTo>
                <a:lnTo>
                  <a:pt x="870391" y="82166"/>
                </a:lnTo>
                <a:lnTo>
                  <a:pt x="868890" y="82612"/>
                </a:lnTo>
                <a:lnTo>
                  <a:pt x="866807" y="83147"/>
                </a:lnTo>
                <a:lnTo>
                  <a:pt x="864723" y="83681"/>
                </a:lnTo>
                <a:lnTo>
                  <a:pt x="862723" y="83949"/>
                </a:lnTo>
                <a:lnTo>
                  <a:pt x="857513" y="83949"/>
                </a:lnTo>
                <a:lnTo>
                  <a:pt x="855064" y="83582"/>
                </a:lnTo>
                <a:lnTo>
                  <a:pt x="853459" y="82850"/>
                </a:lnTo>
                <a:lnTo>
                  <a:pt x="851855" y="82117"/>
                </a:lnTo>
                <a:lnTo>
                  <a:pt x="850595" y="80958"/>
                </a:lnTo>
                <a:lnTo>
                  <a:pt x="849678" y="79374"/>
                </a:lnTo>
                <a:lnTo>
                  <a:pt x="848677" y="77671"/>
                </a:lnTo>
                <a:lnTo>
                  <a:pt x="848094" y="75839"/>
                </a:lnTo>
                <a:lnTo>
                  <a:pt x="847927" y="73878"/>
                </a:lnTo>
                <a:lnTo>
                  <a:pt x="847761" y="71918"/>
                </a:lnTo>
                <a:lnTo>
                  <a:pt x="847678" y="69195"/>
                </a:lnTo>
                <a:lnTo>
                  <a:pt x="847678" y="35469"/>
                </a:lnTo>
                <a:lnTo>
                  <a:pt x="871933" y="35469"/>
                </a:lnTo>
                <a:lnTo>
                  <a:pt x="871933" y="26081"/>
                </a:lnTo>
                <a:lnTo>
                  <a:pt x="847678" y="26081"/>
                </a:lnTo>
                <a:lnTo>
                  <a:pt x="847678" y="7010"/>
                </a:lnTo>
                <a:lnTo>
                  <a:pt x="835924" y="7010"/>
                </a:lnTo>
                <a:lnTo>
                  <a:pt x="835924" y="26081"/>
                </a:lnTo>
                <a:lnTo>
                  <a:pt x="827985" y="26081"/>
                </a:lnTo>
                <a:lnTo>
                  <a:pt x="827985" y="35469"/>
                </a:lnTo>
                <a:lnTo>
                  <a:pt x="835924" y="35469"/>
                </a:lnTo>
                <a:lnTo>
                  <a:pt x="835924" y="78800"/>
                </a:lnTo>
                <a:lnTo>
                  <a:pt x="837779" y="84642"/>
                </a:lnTo>
                <a:lnTo>
                  <a:pt x="841488" y="88286"/>
                </a:lnTo>
                <a:lnTo>
                  <a:pt x="845197" y="91930"/>
                </a:lnTo>
                <a:close/>
              </a:path>
              <a:path w="938710" h="94286">
                <a:moveTo>
                  <a:pt x="892554" y="66412"/>
                </a:moveTo>
                <a:lnTo>
                  <a:pt x="894638" y="64491"/>
                </a:lnTo>
                <a:lnTo>
                  <a:pt x="896763" y="51866"/>
                </a:lnTo>
                <a:lnTo>
                  <a:pt x="892512" y="53649"/>
                </a:lnTo>
                <a:lnTo>
                  <a:pt x="891512" y="69056"/>
                </a:lnTo>
                <a:lnTo>
                  <a:pt x="892554" y="66412"/>
                </a:lnTo>
                <a:close/>
              </a:path>
              <a:path w="938710" h="94286">
                <a:moveTo>
                  <a:pt x="891512" y="69056"/>
                </a:moveTo>
                <a:lnTo>
                  <a:pt x="892512" y="53649"/>
                </a:lnTo>
                <a:lnTo>
                  <a:pt x="888302" y="55431"/>
                </a:lnTo>
                <a:lnTo>
                  <a:pt x="885062" y="57877"/>
                </a:lnTo>
                <a:lnTo>
                  <a:pt x="882791" y="60986"/>
                </a:lnTo>
                <a:lnTo>
                  <a:pt x="880520" y="64095"/>
                </a:lnTo>
                <a:lnTo>
                  <a:pt x="879384" y="68165"/>
                </a:lnTo>
                <a:lnTo>
                  <a:pt x="879384" y="79334"/>
                </a:lnTo>
                <a:lnTo>
                  <a:pt x="881572" y="84384"/>
                </a:lnTo>
                <a:lnTo>
                  <a:pt x="885948" y="88345"/>
                </a:lnTo>
                <a:lnTo>
                  <a:pt x="890324" y="92306"/>
                </a:lnTo>
                <a:lnTo>
                  <a:pt x="895658" y="94286"/>
                </a:lnTo>
                <a:lnTo>
                  <a:pt x="905369" y="94286"/>
                </a:lnTo>
                <a:lnTo>
                  <a:pt x="908349" y="93980"/>
                </a:lnTo>
                <a:lnTo>
                  <a:pt x="910891" y="93366"/>
                </a:lnTo>
                <a:lnTo>
                  <a:pt x="913433" y="92752"/>
                </a:lnTo>
                <a:lnTo>
                  <a:pt x="915684" y="91989"/>
                </a:lnTo>
                <a:lnTo>
                  <a:pt x="917643" y="91078"/>
                </a:lnTo>
                <a:lnTo>
                  <a:pt x="919309" y="90365"/>
                </a:lnTo>
                <a:lnTo>
                  <a:pt x="921029" y="89405"/>
                </a:lnTo>
                <a:lnTo>
                  <a:pt x="922800" y="88197"/>
                </a:lnTo>
                <a:lnTo>
                  <a:pt x="924571" y="86989"/>
                </a:lnTo>
                <a:lnTo>
                  <a:pt x="927020" y="85375"/>
                </a:lnTo>
                <a:lnTo>
                  <a:pt x="927020" y="92445"/>
                </a:lnTo>
                <a:lnTo>
                  <a:pt x="938710" y="92445"/>
                </a:lnTo>
                <a:lnTo>
                  <a:pt x="938710" y="43133"/>
                </a:lnTo>
                <a:lnTo>
                  <a:pt x="938022" y="39548"/>
                </a:lnTo>
                <a:lnTo>
                  <a:pt x="936647" y="36657"/>
                </a:lnTo>
                <a:lnTo>
                  <a:pt x="935271" y="33765"/>
                </a:lnTo>
                <a:lnTo>
                  <a:pt x="933272" y="31409"/>
                </a:lnTo>
                <a:lnTo>
                  <a:pt x="930646" y="29587"/>
                </a:lnTo>
                <a:lnTo>
                  <a:pt x="927978" y="27725"/>
                </a:lnTo>
                <a:lnTo>
                  <a:pt x="924822" y="26408"/>
                </a:lnTo>
                <a:lnTo>
                  <a:pt x="921175" y="25636"/>
                </a:lnTo>
                <a:lnTo>
                  <a:pt x="917528" y="24864"/>
                </a:lnTo>
                <a:lnTo>
                  <a:pt x="913245" y="24477"/>
                </a:lnTo>
                <a:lnTo>
                  <a:pt x="904119" y="24477"/>
                </a:lnTo>
                <a:lnTo>
                  <a:pt x="899846" y="24834"/>
                </a:lnTo>
                <a:lnTo>
                  <a:pt x="895513" y="25547"/>
                </a:lnTo>
                <a:lnTo>
                  <a:pt x="891178" y="26260"/>
                </a:lnTo>
                <a:lnTo>
                  <a:pt x="887865" y="26913"/>
                </a:lnTo>
                <a:lnTo>
                  <a:pt x="885573" y="27507"/>
                </a:lnTo>
                <a:lnTo>
                  <a:pt x="885573" y="38855"/>
                </a:lnTo>
                <a:lnTo>
                  <a:pt x="886198" y="38855"/>
                </a:lnTo>
                <a:lnTo>
                  <a:pt x="890241" y="37390"/>
                </a:lnTo>
                <a:lnTo>
                  <a:pt x="894158" y="36271"/>
                </a:lnTo>
                <a:lnTo>
                  <a:pt x="897950" y="35498"/>
                </a:lnTo>
                <a:lnTo>
                  <a:pt x="901743" y="34726"/>
                </a:lnTo>
                <a:lnTo>
                  <a:pt x="905181" y="34340"/>
                </a:lnTo>
                <a:lnTo>
                  <a:pt x="910808" y="34340"/>
                </a:lnTo>
                <a:lnTo>
                  <a:pt x="913245" y="34498"/>
                </a:lnTo>
                <a:lnTo>
                  <a:pt x="915580" y="34815"/>
                </a:lnTo>
                <a:lnTo>
                  <a:pt x="917913" y="35132"/>
                </a:lnTo>
                <a:lnTo>
                  <a:pt x="919914" y="35746"/>
                </a:lnTo>
                <a:lnTo>
                  <a:pt x="921581" y="36657"/>
                </a:lnTo>
                <a:lnTo>
                  <a:pt x="923331" y="37607"/>
                </a:lnTo>
                <a:lnTo>
                  <a:pt x="924676" y="38914"/>
                </a:lnTo>
                <a:lnTo>
                  <a:pt x="925614" y="40578"/>
                </a:lnTo>
                <a:lnTo>
                  <a:pt x="926551" y="42242"/>
                </a:lnTo>
                <a:lnTo>
                  <a:pt x="927020" y="44341"/>
                </a:lnTo>
                <a:lnTo>
                  <a:pt x="927020" y="48599"/>
                </a:lnTo>
                <a:lnTo>
                  <a:pt x="920185" y="48916"/>
                </a:lnTo>
                <a:lnTo>
                  <a:pt x="913788" y="49391"/>
                </a:lnTo>
                <a:lnTo>
                  <a:pt x="907828" y="50025"/>
                </a:lnTo>
                <a:lnTo>
                  <a:pt x="901868" y="50658"/>
                </a:lnTo>
                <a:lnTo>
                  <a:pt x="896763" y="51866"/>
                </a:lnTo>
                <a:lnTo>
                  <a:pt x="894638" y="64491"/>
                </a:lnTo>
                <a:lnTo>
                  <a:pt x="896721" y="62570"/>
                </a:lnTo>
                <a:lnTo>
                  <a:pt x="899451" y="61154"/>
                </a:lnTo>
                <a:lnTo>
                  <a:pt x="902826" y="60243"/>
                </a:lnTo>
                <a:lnTo>
                  <a:pt x="905661" y="59491"/>
                </a:lnTo>
                <a:lnTo>
                  <a:pt x="909505" y="58916"/>
                </a:lnTo>
                <a:lnTo>
                  <a:pt x="914361" y="58520"/>
                </a:lnTo>
                <a:lnTo>
                  <a:pt x="919216" y="58124"/>
                </a:lnTo>
                <a:lnTo>
                  <a:pt x="923436" y="57827"/>
                </a:lnTo>
                <a:lnTo>
                  <a:pt x="927020" y="57629"/>
                </a:lnTo>
                <a:lnTo>
                  <a:pt x="927020" y="76106"/>
                </a:lnTo>
                <a:lnTo>
                  <a:pt x="924102" y="78245"/>
                </a:lnTo>
                <a:lnTo>
                  <a:pt x="920935" y="80077"/>
                </a:lnTo>
                <a:lnTo>
                  <a:pt x="917518" y="81602"/>
                </a:lnTo>
                <a:lnTo>
                  <a:pt x="914100" y="83127"/>
                </a:lnTo>
                <a:lnTo>
                  <a:pt x="910328" y="83889"/>
                </a:lnTo>
                <a:lnTo>
                  <a:pt x="901243" y="83889"/>
                </a:lnTo>
                <a:lnTo>
                  <a:pt x="897555" y="82929"/>
                </a:lnTo>
                <a:lnTo>
                  <a:pt x="895137" y="81008"/>
                </a:lnTo>
                <a:lnTo>
                  <a:pt x="892720" y="79087"/>
                </a:lnTo>
                <a:lnTo>
                  <a:pt x="891512" y="76225"/>
                </a:lnTo>
                <a:lnTo>
                  <a:pt x="891512" y="69056"/>
                </a:lnTo>
                <a:close/>
              </a:path>
              <a:path w="938710" h="94286">
                <a:moveTo>
                  <a:pt x="16107" y="90623"/>
                </a:moveTo>
                <a:lnTo>
                  <a:pt x="20441" y="92088"/>
                </a:lnTo>
                <a:lnTo>
                  <a:pt x="24776" y="93554"/>
                </a:lnTo>
                <a:lnTo>
                  <a:pt x="29860" y="94286"/>
                </a:lnTo>
                <a:lnTo>
                  <a:pt x="41404" y="94286"/>
                </a:lnTo>
                <a:lnTo>
                  <a:pt x="46405" y="93593"/>
                </a:lnTo>
                <a:lnTo>
                  <a:pt x="50698" y="92207"/>
                </a:lnTo>
                <a:lnTo>
                  <a:pt x="54991" y="90821"/>
                </a:lnTo>
                <a:lnTo>
                  <a:pt x="58742" y="88622"/>
                </a:lnTo>
                <a:lnTo>
                  <a:pt x="61950" y="85612"/>
                </a:lnTo>
                <a:lnTo>
                  <a:pt x="65326" y="82443"/>
                </a:lnTo>
                <a:lnTo>
                  <a:pt x="67754" y="78473"/>
                </a:lnTo>
                <a:lnTo>
                  <a:pt x="69233" y="73700"/>
                </a:lnTo>
                <a:lnTo>
                  <a:pt x="70713" y="68927"/>
                </a:lnTo>
                <a:lnTo>
                  <a:pt x="71453" y="63333"/>
                </a:lnTo>
                <a:lnTo>
                  <a:pt x="71453" y="3980"/>
                </a:lnTo>
                <a:lnTo>
                  <a:pt x="59075" y="3980"/>
                </a:lnTo>
                <a:lnTo>
                  <a:pt x="59075" y="62125"/>
                </a:lnTo>
                <a:lnTo>
                  <a:pt x="58731" y="65739"/>
                </a:lnTo>
                <a:lnTo>
                  <a:pt x="58043" y="68650"/>
                </a:lnTo>
                <a:lnTo>
                  <a:pt x="57356" y="71561"/>
                </a:lnTo>
                <a:lnTo>
                  <a:pt x="56199" y="74146"/>
                </a:lnTo>
                <a:lnTo>
                  <a:pt x="54574" y="76403"/>
                </a:lnTo>
                <a:lnTo>
                  <a:pt x="52699" y="79017"/>
                </a:lnTo>
                <a:lnTo>
                  <a:pt x="50198" y="80968"/>
                </a:lnTo>
                <a:lnTo>
                  <a:pt x="47073" y="82255"/>
                </a:lnTo>
                <a:lnTo>
                  <a:pt x="43947" y="83543"/>
                </a:lnTo>
                <a:lnTo>
                  <a:pt x="40154" y="84186"/>
                </a:lnTo>
                <a:lnTo>
                  <a:pt x="31277" y="84186"/>
                </a:lnTo>
                <a:lnTo>
                  <a:pt x="27495" y="83533"/>
                </a:lnTo>
                <a:lnTo>
                  <a:pt x="24349" y="82226"/>
                </a:lnTo>
                <a:lnTo>
                  <a:pt x="21202" y="80919"/>
                </a:lnTo>
                <a:lnTo>
                  <a:pt x="18712" y="78978"/>
                </a:lnTo>
                <a:lnTo>
                  <a:pt x="16878" y="76403"/>
                </a:lnTo>
                <a:lnTo>
                  <a:pt x="15253" y="74146"/>
                </a:lnTo>
                <a:lnTo>
                  <a:pt x="14096" y="71630"/>
                </a:lnTo>
                <a:lnTo>
                  <a:pt x="13408" y="68858"/>
                </a:lnTo>
                <a:lnTo>
                  <a:pt x="12720" y="66085"/>
                </a:lnTo>
                <a:lnTo>
                  <a:pt x="12377" y="62303"/>
                </a:lnTo>
                <a:lnTo>
                  <a:pt x="12377" y="3980"/>
                </a:lnTo>
                <a:lnTo>
                  <a:pt x="0" y="3980"/>
                </a:lnTo>
                <a:lnTo>
                  <a:pt x="0" y="63610"/>
                </a:lnTo>
                <a:lnTo>
                  <a:pt x="739" y="69254"/>
                </a:lnTo>
                <a:lnTo>
                  <a:pt x="2219" y="73849"/>
                </a:lnTo>
                <a:lnTo>
                  <a:pt x="3698" y="78443"/>
                </a:lnTo>
                <a:lnTo>
                  <a:pt x="6126" y="82364"/>
                </a:lnTo>
                <a:lnTo>
                  <a:pt x="9501" y="85612"/>
                </a:lnTo>
                <a:lnTo>
                  <a:pt x="12460" y="88464"/>
                </a:lnTo>
                <a:lnTo>
                  <a:pt x="16107" y="90623"/>
                </a:lnTo>
                <a:close/>
              </a:path>
              <a:path w="938710" h="94286">
                <a:moveTo>
                  <a:pt x="140376" y="26398"/>
                </a:moveTo>
                <a:lnTo>
                  <a:pt x="134625" y="24240"/>
                </a:lnTo>
                <a:lnTo>
                  <a:pt x="122956" y="24240"/>
                </a:lnTo>
                <a:lnTo>
                  <a:pt x="118934" y="25052"/>
                </a:lnTo>
                <a:lnTo>
                  <a:pt x="115017" y="26675"/>
                </a:lnTo>
                <a:lnTo>
                  <a:pt x="111099" y="28299"/>
                </a:lnTo>
                <a:lnTo>
                  <a:pt x="107306" y="30557"/>
                </a:lnTo>
                <a:lnTo>
                  <a:pt x="103639" y="33448"/>
                </a:lnTo>
                <a:lnTo>
                  <a:pt x="103639" y="26081"/>
                </a:lnTo>
                <a:lnTo>
                  <a:pt x="91887" y="26081"/>
                </a:lnTo>
                <a:lnTo>
                  <a:pt x="91887" y="92445"/>
                </a:lnTo>
                <a:lnTo>
                  <a:pt x="103639" y="92445"/>
                </a:lnTo>
                <a:lnTo>
                  <a:pt x="103639" y="42895"/>
                </a:lnTo>
                <a:lnTo>
                  <a:pt x="106848" y="40558"/>
                </a:lnTo>
                <a:lnTo>
                  <a:pt x="110203" y="38637"/>
                </a:lnTo>
                <a:lnTo>
                  <a:pt x="113703" y="37132"/>
                </a:lnTo>
                <a:lnTo>
                  <a:pt x="117205" y="35627"/>
                </a:lnTo>
                <a:lnTo>
                  <a:pt x="120559" y="34874"/>
                </a:lnTo>
                <a:lnTo>
                  <a:pt x="126894" y="34874"/>
                </a:lnTo>
                <a:lnTo>
                  <a:pt x="129437" y="35280"/>
                </a:lnTo>
                <a:lnTo>
                  <a:pt x="131395" y="36092"/>
                </a:lnTo>
                <a:lnTo>
                  <a:pt x="133353" y="36904"/>
                </a:lnTo>
                <a:lnTo>
                  <a:pt x="134854" y="38142"/>
                </a:lnTo>
                <a:lnTo>
                  <a:pt x="135896" y="39805"/>
                </a:lnTo>
                <a:lnTo>
                  <a:pt x="136896" y="41311"/>
                </a:lnTo>
                <a:lnTo>
                  <a:pt x="137584" y="43400"/>
                </a:lnTo>
                <a:lnTo>
                  <a:pt x="137959" y="46073"/>
                </a:lnTo>
                <a:lnTo>
                  <a:pt x="138334" y="48747"/>
                </a:lnTo>
                <a:lnTo>
                  <a:pt x="138521" y="51609"/>
                </a:lnTo>
                <a:lnTo>
                  <a:pt x="138521" y="92445"/>
                </a:lnTo>
                <a:lnTo>
                  <a:pt x="150274" y="92445"/>
                </a:lnTo>
                <a:lnTo>
                  <a:pt x="150274" y="41251"/>
                </a:lnTo>
                <a:lnTo>
                  <a:pt x="148295" y="35033"/>
                </a:lnTo>
                <a:lnTo>
                  <a:pt x="144336" y="30715"/>
                </a:lnTo>
                <a:lnTo>
                  <a:pt x="140376" y="26398"/>
                </a:lnTo>
                <a:close/>
              </a:path>
              <a:path w="938710" h="94286">
                <a:moveTo>
                  <a:pt x="171267" y="0"/>
                </a:moveTo>
                <a:lnTo>
                  <a:pt x="171267" y="92445"/>
                </a:lnTo>
                <a:lnTo>
                  <a:pt x="183020" y="92445"/>
                </a:lnTo>
                <a:lnTo>
                  <a:pt x="183020" y="0"/>
                </a:lnTo>
                <a:lnTo>
                  <a:pt x="171267" y="0"/>
                </a:lnTo>
                <a:close/>
              </a:path>
              <a:path w="938710" h="94286">
                <a:moveTo>
                  <a:pt x="219443" y="26814"/>
                </a:moveTo>
                <a:lnTo>
                  <a:pt x="209081" y="33805"/>
                </a:lnTo>
                <a:lnTo>
                  <a:pt x="212176" y="46638"/>
                </a:lnTo>
                <a:lnTo>
                  <a:pt x="214291" y="42261"/>
                </a:lnTo>
                <a:lnTo>
                  <a:pt x="218021" y="38736"/>
                </a:lnTo>
                <a:lnTo>
                  <a:pt x="221751" y="35211"/>
                </a:lnTo>
                <a:lnTo>
                  <a:pt x="232540" y="24253"/>
                </a:lnTo>
                <a:lnTo>
                  <a:pt x="219443" y="26814"/>
                </a:lnTo>
                <a:close/>
              </a:path>
              <a:path w="938710" h="94286">
                <a:moveTo>
                  <a:pt x="222673" y="92222"/>
                </a:moveTo>
                <a:lnTo>
                  <a:pt x="236618" y="93989"/>
                </a:lnTo>
                <a:lnTo>
                  <a:pt x="241161" y="93989"/>
                </a:lnTo>
                <a:lnTo>
                  <a:pt x="245496" y="93455"/>
                </a:lnTo>
                <a:lnTo>
                  <a:pt x="249622" y="92385"/>
                </a:lnTo>
                <a:lnTo>
                  <a:pt x="253747" y="91316"/>
                </a:lnTo>
                <a:lnTo>
                  <a:pt x="257790" y="89989"/>
                </a:lnTo>
                <a:lnTo>
                  <a:pt x="261749" y="88405"/>
                </a:lnTo>
                <a:lnTo>
                  <a:pt x="261749" y="76225"/>
                </a:lnTo>
                <a:lnTo>
                  <a:pt x="261124" y="76225"/>
                </a:lnTo>
                <a:lnTo>
                  <a:pt x="259082" y="77968"/>
                </a:lnTo>
                <a:lnTo>
                  <a:pt x="255654" y="79740"/>
                </a:lnTo>
                <a:lnTo>
                  <a:pt x="250840" y="81543"/>
                </a:lnTo>
                <a:lnTo>
                  <a:pt x="246027" y="83345"/>
                </a:lnTo>
                <a:lnTo>
                  <a:pt x="241245" y="84246"/>
                </a:lnTo>
                <a:lnTo>
                  <a:pt x="232909" y="84246"/>
                </a:lnTo>
                <a:lnTo>
                  <a:pt x="229627" y="83770"/>
                </a:lnTo>
                <a:lnTo>
                  <a:pt x="226648" y="82820"/>
                </a:lnTo>
                <a:lnTo>
                  <a:pt x="223668" y="81869"/>
                </a:lnTo>
                <a:lnTo>
                  <a:pt x="221094" y="80443"/>
                </a:lnTo>
                <a:lnTo>
                  <a:pt x="218927" y="78542"/>
                </a:lnTo>
                <a:lnTo>
                  <a:pt x="216677" y="76601"/>
                </a:lnTo>
                <a:lnTo>
                  <a:pt x="214905" y="74116"/>
                </a:lnTo>
                <a:lnTo>
                  <a:pt x="213613" y="71086"/>
                </a:lnTo>
                <a:lnTo>
                  <a:pt x="212321" y="68056"/>
                </a:lnTo>
                <a:lnTo>
                  <a:pt x="211675" y="64501"/>
                </a:lnTo>
                <a:lnTo>
                  <a:pt x="211675" y="60421"/>
                </a:lnTo>
                <a:lnTo>
                  <a:pt x="263124" y="60422"/>
                </a:lnTo>
                <a:lnTo>
                  <a:pt x="263124" y="44737"/>
                </a:lnTo>
                <a:lnTo>
                  <a:pt x="260572" y="37310"/>
                </a:lnTo>
                <a:lnTo>
                  <a:pt x="255467" y="32082"/>
                </a:lnTo>
                <a:lnTo>
                  <a:pt x="250361" y="26854"/>
                </a:lnTo>
                <a:lnTo>
                  <a:pt x="243099" y="24240"/>
                </a:lnTo>
                <a:lnTo>
                  <a:pt x="232540" y="24253"/>
                </a:lnTo>
                <a:lnTo>
                  <a:pt x="221751" y="35211"/>
                </a:lnTo>
                <a:lnTo>
                  <a:pt x="226762" y="33448"/>
                </a:lnTo>
                <a:lnTo>
                  <a:pt x="239307" y="33448"/>
                </a:lnTo>
                <a:lnTo>
                  <a:pt x="243964" y="35053"/>
                </a:lnTo>
                <a:lnTo>
                  <a:pt x="247027" y="38261"/>
                </a:lnTo>
                <a:lnTo>
                  <a:pt x="250090" y="41469"/>
                </a:lnTo>
                <a:lnTo>
                  <a:pt x="251643" y="46004"/>
                </a:lnTo>
                <a:lnTo>
                  <a:pt x="251685" y="51866"/>
                </a:lnTo>
                <a:lnTo>
                  <a:pt x="211675" y="51866"/>
                </a:lnTo>
                <a:lnTo>
                  <a:pt x="212176" y="46638"/>
                </a:lnTo>
                <a:lnTo>
                  <a:pt x="209081" y="33805"/>
                </a:lnTo>
                <a:lnTo>
                  <a:pt x="207718" y="35293"/>
                </a:lnTo>
                <a:lnTo>
                  <a:pt x="201731" y="46037"/>
                </a:lnTo>
                <a:lnTo>
                  <a:pt x="199735" y="59649"/>
                </a:lnTo>
                <a:lnTo>
                  <a:pt x="199778" y="61802"/>
                </a:lnTo>
                <a:lnTo>
                  <a:pt x="202508" y="75062"/>
                </a:lnTo>
                <a:lnTo>
                  <a:pt x="209488" y="85048"/>
                </a:lnTo>
                <a:lnTo>
                  <a:pt x="211743" y="86920"/>
                </a:lnTo>
                <a:lnTo>
                  <a:pt x="222673" y="92222"/>
                </a:lnTo>
                <a:close/>
              </a:path>
              <a:path w="938710" h="94286">
                <a:moveTo>
                  <a:pt x="341270" y="26081"/>
                </a:moveTo>
                <a:lnTo>
                  <a:pt x="328955" y="26081"/>
                </a:lnTo>
                <a:lnTo>
                  <a:pt x="307513" y="78899"/>
                </a:lnTo>
                <a:lnTo>
                  <a:pt x="285883" y="26081"/>
                </a:lnTo>
                <a:lnTo>
                  <a:pt x="273130" y="26081"/>
                </a:lnTo>
                <a:lnTo>
                  <a:pt x="301199" y="92445"/>
                </a:lnTo>
                <a:lnTo>
                  <a:pt x="313013" y="92445"/>
                </a:lnTo>
                <a:lnTo>
                  <a:pt x="341270" y="26081"/>
                </a:lnTo>
                <a:close/>
              </a:path>
              <a:path w="938710" h="94286">
                <a:moveTo>
                  <a:pt x="368810" y="26814"/>
                </a:moveTo>
                <a:lnTo>
                  <a:pt x="358448" y="33805"/>
                </a:lnTo>
                <a:lnTo>
                  <a:pt x="361543" y="46638"/>
                </a:lnTo>
                <a:lnTo>
                  <a:pt x="363658" y="42261"/>
                </a:lnTo>
                <a:lnTo>
                  <a:pt x="367388" y="38736"/>
                </a:lnTo>
                <a:lnTo>
                  <a:pt x="371118" y="35211"/>
                </a:lnTo>
                <a:lnTo>
                  <a:pt x="381907" y="24253"/>
                </a:lnTo>
                <a:lnTo>
                  <a:pt x="368810" y="26814"/>
                </a:lnTo>
                <a:close/>
              </a:path>
              <a:path w="938710" h="94286">
                <a:moveTo>
                  <a:pt x="372040" y="92222"/>
                </a:moveTo>
                <a:lnTo>
                  <a:pt x="385985" y="93989"/>
                </a:lnTo>
                <a:lnTo>
                  <a:pt x="390528" y="93989"/>
                </a:lnTo>
                <a:lnTo>
                  <a:pt x="394862" y="93455"/>
                </a:lnTo>
                <a:lnTo>
                  <a:pt x="398989" y="92385"/>
                </a:lnTo>
                <a:lnTo>
                  <a:pt x="403114" y="91316"/>
                </a:lnTo>
                <a:lnTo>
                  <a:pt x="407157" y="89989"/>
                </a:lnTo>
                <a:lnTo>
                  <a:pt x="411116" y="88405"/>
                </a:lnTo>
                <a:lnTo>
                  <a:pt x="411116" y="76225"/>
                </a:lnTo>
                <a:lnTo>
                  <a:pt x="410491" y="76225"/>
                </a:lnTo>
                <a:lnTo>
                  <a:pt x="408449" y="77968"/>
                </a:lnTo>
                <a:lnTo>
                  <a:pt x="405022" y="79740"/>
                </a:lnTo>
                <a:lnTo>
                  <a:pt x="400208" y="81543"/>
                </a:lnTo>
                <a:lnTo>
                  <a:pt x="395394" y="83345"/>
                </a:lnTo>
                <a:lnTo>
                  <a:pt x="390612" y="84246"/>
                </a:lnTo>
                <a:lnTo>
                  <a:pt x="382277" y="84246"/>
                </a:lnTo>
                <a:lnTo>
                  <a:pt x="378994" y="83770"/>
                </a:lnTo>
                <a:lnTo>
                  <a:pt x="376015" y="82820"/>
                </a:lnTo>
                <a:lnTo>
                  <a:pt x="373035" y="81869"/>
                </a:lnTo>
                <a:lnTo>
                  <a:pt x="370461" y="80443"/>
                </a:lnTo>
                <a:lnTo>
                  <a:pt x="368294" y="78542"/>
                </a:lnTo>
                <a:lnTo>
                  <a:pt x="366044" y="76601"/>
                </a:lnTo>
                <a:lnTo>
                  <a:pt x="364272" y="74116"/>
                </a:lnTo>
                <a:lnTo>
                  <a:pt x="362980" y="71086"/>
                </a:lnTo>
                <a:lnTo>
                  <a:pt x="361689" y="68056"/>
                </a:lnTo>
                <a:lnTo>
                  <a:pt x="361043" y="64501"/>
                </a:lnTo>
                <a:lnTo>
                  <a:pt x="361043" y="60422"/>
                </a:lnTo>
                <a:lnTo>
                  <a:pt x="412492" y="60422"/>
                </a:lnTo>
                <a:lnTo>
                  <a:pt x="412492" y="44737"/>
                </a:lnTo>
                <a:lnTo>
                  <a:pt x="409939" y="37310"/>
                </a:lnTo>
                <a:lnTo>
                  <a:pt x="404834" y="32082"/>
                </a:lnTo>
                <a:lnTo>
                  <a:pt x="399729" y="26854"/>
                </a:lnTo>
                <a:lnTo>
                  <a:pt x="392467" y="24240"/>
                </a:lnTo>
                <a:lnTo>
                  <a:pt x="381907" y="24253"/>
                </a:lnTo>
                <a:lnTo>
                  <a:pt x="371118" y="35211"/>
                </a:lnTo>
                <a:lnTo>
                  <a:pt x="376130" y="33448"/>
                </a:lnTo>
                <a:lnTo>
                  <a:pt x="388674" y="33448"/>
                </a:lnTo>
                <a:lnTo>
                  <a:pt x="393331" y="35053"/>
                </a:lnTo>
                <a:lnTo>
                  <a:pt x="396394" y="38261"/>
                </a:lnTo>
                <a:lnTo>
                  <a:pt x="399458" y="41469"/>
                </a:lnTo>
                <a:lnTo>
                  <a:pt x="401010" y="46004"/>
                </a:lnTo>
                <a:lnTo>
                  <a:pt x="401052" y="51866"/>
                </a:lnTo>
                <a:lnTo>
                  <a:pt x="361043" y="51866"/>
                </a:lnTo>
                <a:lnTo>
                  <a:pt x="361543" y="46638"/>
                </a:lnTo>
                <a:lnTo>
                  <a:pt x="358448" y="33805"/>
                </a:lnTo>
                <a:lnTo>
                  <a:pt x="357086" y="35293"/>
                </a:lnTo>
                <a:lnTo>
                  <a:pt x="351098" y="46037"/>
                </a:lnTo>
                <a:lnTo>
                  <a:pt x="349103" y="59649"/>
                </a:lnTo>
                <a:lnTo>
                  <a:pt x="349146" y="61802"/>
                </a:lnTo>
                <a:lnTo>
                  <a:pt x="351875" y="75062"/>
                </a:lnTo>
                <a:lnTo>
                  <a:pt x="358855" y="85048"/>
                </a:lnTo>
                <a:lnTo>
                  <a:pt x="361110" y="86920"/>
                </a:lnTo>
                <a:lnTo>
                  <a:pt x="372040" y="92222"/>
                </a:lnTo>
                <a:close/>
              </a:path>
              <a:path w="938710" h="94286">
                <a:moveTo>
                  <a:pt x="469748" y="37578"/>
                </a:moveTo>
                <a:lnTo>
                  <a:pt x="471446" y="37865"/>
                </a:lnTo>
                <a:lnTo>
                  <a:pt x="473196" y="38261"/>
                </a:lnTo>
                <a:lnTo>
                  <a:pt x="473821" y="38261"/>
                </a:lnTo>
                <a:lnTo>
                  <a:pt x="473821" y="26794"/>
                </a:lnTo>
                <a:lnTo>
                  <a:pt x="471988" y="26517"/>
                </a:lnTo>
                <a:lnTo>
                  <a:pt x="469695" y="26230"/>
                </a:lnTo>
                <a:lnTo>
                  <a:pt x="467299" y="26081"/>
                </a:lnTo>
                <a:lnTo>
                  <a:pt x="461548" y="26081"/>
                </a:lnTo>
                <a:lnTo>
                  <a:pt x="457911" y="26824"/>
                </a:lnTo>
                <a:lnTo>
                  <a:pt x="454348" y="28309"/>
                </a:lnTo>
                <a:lnTo>
                  <a:pt x="450785" y="29795"/>
                </a:lnTo>
                <a:lnTo>
                  <a:pt x="446669" y="32320"/>
                </a:lnTo>
                <a:lnTo>
                  <a:pt x="442002" y="35884"/>
                </a:lnTo>
                <a:lnTo>
                  <a:pt x="442002" y="26081"/>
                </a:lnTo>
                <a:lnTo>
                  <a:pt x="430249" y="26081"/>
                </a:lnTo>
                <a:lnTo>
                  <a:pt x="430249" y="92445"/>
                </a:lnTo>
                <a:lnTo>
                  <a:pt x="442002" y="92445"/>
                </a:lnTo>
                <a:lnTo>
                  <a:pt x="442002" y="45331"/>
                </a:lnTo>
                <a:lnTo>
                  <a:pt x="445127" y="42915"/>
                </a:lnTo>
                <a:lnTo>
                  <a:pt x="448378" y="40944"/>
                </a:lnTo>
                <a:lnTo>
                  <a:pt x="451753" y="39419"/>
                </a:lnTo>
                <a:lnTo>
                  <a:pt x="455130" y="37895"/>
                </a:lnTo>
                <a:lnTo>
                  <a:pt x="458630" y="37132"/>
                </a:lnTo>
                <a:lnTo>
                  <a:pt x="464507" y="37132"/>
                </a:lnTo>
                <a:lnTo>
                  <a:pt x="466455" y="37221"/>
                </a:lnTo>
                <a:lnTo>
                  <a:pt x="468101" y="37399"/>
                </a:lnTo>
                <a:lnTo>
                  <a:pt x="469748" y="37578"/>
                </a:lnTo>
                <a:close/>
              </a:path>
              <a:path w="938710" h="94286">
                <a:moveTo>
                  <a:pt x="496839" y="26814"/>
                </a:moveTo>
                <a:lnTo>
                  <a:pt x="486477" y="33805"/>
                </a:lnTo>
                <a:lnTo>
                  <a:pt x="489572" y="46638"/>
                </a:lnTo>
                <a:lnTo>
                  <a:pt x="491687" y="42261"/>
                </a:lnTo>
                <a:lnTo>
                  <a:pt x="495417" y="38736"/>
                </a:lnTo>
                <a:lnTo>
                  <a:pt x="499147" y="35211"/>
                </a:lnTo>
                <a:lnTo>
                  <a:pt x="509937" y="24253"/>
                </a:lnTo>
                <a:lnTo>
                  <a:pt x="496839" y="26814"/>
                </a:lnTo>
                <a:close/>
              </a:path>
              <a:path w="938710" h="94286">
                <a:moveTo>
                  <a:pt x="500070" y="92222"/>
                </a:moveTo>
                <a:lnTo>
                  <a:pt x="514015" y="93989"/>
                </a:lnTo>
                <a:lnTo>
                  <a:pt x="518558" y="93989"/>
                </a:lnTo>
                <a:lnTo>
                  <a:pt x="522892" y="93455"/>
                </a:lnTo>
                <a:lnTo>
                  <a:pt x="527018" y="92385"/>
                </a:lnTo>
                <a:lnTo>
                  <a:pt x="531143" y="91316"/>
                </a:lnTo>
                <a:lnTo>
                  <a:pt x="535186" y="89989"/>
                </a:lnTo>
                <a:lnTo>
                  <a:pt x="539146" y="88405"/>
                </a:lnTo>
                <a:lnTo>
                  <a:pt x="539146" y="76225"/>
                </a:lnTo>
                <a:lnTo>
                  <a:pt x="538521" y="76225"/>
                </a:lnTo>
                <a:lnTo>
                  <a:pt x="536478" y="77968"/>
                </a:lnTo>
                <a:lnTo>
                  <a:pt x="533051" y="79740"/>
                </a:lnTo>
                <a:lnTo>
                  <a:pt x="528237" y="81543"/>
                </a:lnTo>
                <a:lnTo>
                  <a:pt x="523423" y="83345"/>
                </a:lnTo>
                <a:lnTo>
                  <a:pt x="518641" y="84246"/>
                </a:lnTo>
                <a:lnTo>
                  <a:pt x="510306" y="84246"/>
                </a:lnTo>
                <a:lnTo>
                  <a:pt x="507023" y="83770"/>
                </a:lnTo>
                <a:lnTo>
                  <a:pt x="504044" y="82820"/>
                </a:lnTo>
                <a:lnTo>
                  <a:pt x="501064" y="81869"/>
                </a:lnTo>
                <a:lnTo>
                  <a:pt x="498490" y="80443"/>
                </a:lnTo>
                <a:lnTo>
                  <a:pt x="496323" y="78542"/>
                </a:lnTo>
                <a:lnTo>
                  <a:pt x="494073" y="76601"/>
                </a:lnTo>
                <a:lnTo>
                  <a:pt x="492301" y="74116"/>
                </a:lnTo>
                <a:lnTo>
                  <a:pt x="491010" y="71086"/>
                </a:lnTo>
                <a:lnTo>
                  <a:pt x="489718" y="68056"/>
                </a:lnTo>
                <a:lnTo>
                  <a:pt x="489072" y="64501"/>
                </a:lnTo>
                <a:lnTo>
                  <a:pt x="489072" y="60422"/>
                </a:lnTo>
                <a:lnTo>
                  <a:pt x="540521" y="60422"/>
                </a:lnTo>
                <a:lnTo>
                  <a:pt x="540521" y="44737"/>
                </a:lnTo>
                <a:lnTo>
                  <a:pt x="537968" y="37310"/>
                </a:lnTo>
                <a:lnTo>
                  <a:pt x="532863" y="32082"/>
                </a:lnTo>
                <a:lnTo>
                  <a:pt x="527758" y="26854"/>
                </a:lnTo>
                <a:lnTo>
                  <a:pt x="520496" y="24240"/>
                </a:lnTo>
                <a:lnTo>
                  <a:pt x="509937" y="24253"/>
                </a:lnTo>
                <a:lnTo>
                  <a:pt x="499147" y="35211"/>
                </a:lnTo>
                <a:lnTo>
                  <a:pt x="504158" y="33448"/>
                </a:lnTo>
                <a:lnTo>
                  <a:pt x="516703" y="33448"/>
                </a:lnTo>
                <a:lnTo>
                  <a:pt x="521360" y="35053"/>
                </a:lnTo>
                <a:lnTo>
                  <a:pt x="524424" y="38261"/>
                </a:lnTo>
                <a:lnTo>
                  <a:pt x="527487" y="41469"/>
                </a:lnTo>
                <a:lnTo>
                  <a:pt x="529039" y="46004"/>
                </a:lnTo>
                <a:lnTo>
                  <a:pt x="529080" y="51866"/>
                </a:lnTo>
                <a:lnTo>
                  <a:pt x="489072" y="51866"/>
                </a:lnTo>
                <a:lnTo>
                  <a:pt x="489572" y="46638"/>
                </a:lnTo>
                <a:lnTo>
                  <a:pt x="486477" y="33805"/>
                </a:lnTo>
                <a:lnTo>
                  <a:pt x="485115" y="35293"/>
                </a:lnTo>
                <a:lnTo>
                  <a:pt x="479127" y="46037"/>
                </a:lnTo>
                <a:lnTo>
                  <a:pt x="477131" y="59649"/>
                </a:lnTo>
                <a:lnTo>
                  <a:pt x="477174" y="61802"/>
                </a:lnTo>
                <a:lnTo>
                  <a:pt x="479904" y="75062"/>
                </a:lnTo>
                <a:lnTo>
                  <a:pt x="486884" y="85048"/>
                </a:lnTo>
                <a:lnTo>
                  <a:pt x="489140" y="86920"/>
                </a:lnTo>
                <a:lnTo>
                  <a:pt x="500070" y="92222"/>
                </a:lnTo>
                <a:close/>
              </a:path>
              <a:path w="938710" h="94286">
                <a:moveTo>
                  <a:pt x="577220" y="83652"/>
                </a:moveTo>
                <a:lnTo>
                  <a:pt x="572677" y="81602"/>
                </a:lnTo>
                <a:lnTo>
                  <a:pt x="569843" y="77503"/>
                </a:lnTo>
                <a:lnTo>
                  <a:pt x="572323" y="94286"/>
                </a:lnTo>
                <a:lnTo>
                  <a:pt x="584950" y="94286"/>
                </a:lnTo>
                <a:lnTo>
                  <a:pt x="588931" y="93514"/>
                </a:lnTo>
                <a:lnTo>
                  <a:pt x="592598" y="91969"/>
                </a:lnTo>
                <a:lnTo>
                  <a:pt x="596266" y="90425"/>
                </a:lnTo>
                <a:lnTo>
                  <a:pt x="599787" y="88266"/>
                </a:lnTo>
                <a:lnTo>
                  <a:pt x="603163" y="85493"/>
                </a:lnTo>
                <a:lnTo>
                  <a:pt x="603163" y="92445"/>
                </a:lnTo>
                <a:lnTo>
                  <a:pt x="614916" y="92445"/>
                </a:lnTo>
                <a:lnTo>
                  <a:pt x="614916" y="0"/>
                </a:lnTo>
                <a:lnTo>
                  <a:pt x="603163" y="0"/>
                </a:lnTo>
                <a:lnTo>
                  <a:pt x="603163" y="28755"/>
                </a:lnTo>
                <a:lnTo>
                  <a:pt x="600038" y="27210"/>
                </a:lnTo>
                <a:lnTo>
                  <a:pt x="597058" y="26071"/>
                </a:lnTo>
                <a:lnTo>
                  <a:pt x="594224" y="25339"/>
                </a:lnTo>
                <a:lnTo>
                  <a:pt x="591390" y="24606"/>
                </a:lnTo>
                <a:lnTo>
                  <a:pt x="588139" y="24240"/>
                </a:lnTo>
                <a:lnTo>
                  <a:pt x="589431" y="34459"/>
                </a:lnTo>
                <a:lnTo>
                  <a:pt x="592161" y="34716"/>
                </a:lnTo>
                <a:lnTo>
                  <a:pt x="594662" y="35231"/>
                </a:lnTo>
                <a:lnTo>
                  <a:pt x="597162" y="35746"/>
                </a:lnTo>
                <a:lnTo>
                  <a:pt x="599996" y="36677"/>
                </a:lnTo>
                <a:lnTo>
                  <a:pt x="603163" y="38023"/>
                </a:lnTo>
                <a:lnTo>
                  <a:pt x="603163" y="76106"/>
                </a:lnTo>
                <a:lnTo>
                  <a:pt x="600204" y="78324"/>
                </a:lnTo>
                <a:lnTo>
                  <a:pt x="597016" y="80136"/>
                </a:lnTo>
                <a:lnTo>
                  <a:pt x="593599" y="81543"/>
                </a:lnTo>
                <a:lnTo>
                  <a:pt x="590181" y="82949"/>
                </a:lnTo>
                <a:lnTo>
                  <a:pt x="586805" y="83652"/>
                </a:lnTo>
                <a:lnTo>
                  <a:pt x="577220" y="83652"/>
                </a:lnTo>
                <a:close/>
              </a:path>
              <a:path w="938710" h="94286">
                <a:moveTo>
                  <a:pt x="554308" y="49133"/>
                </a:moveTo>
                <a:lnTo>
                  <a:pt x="553465" y="54144"/>
                </a:lnTo>
                <a:lnTo>
                  <a:pt x="553475" y="60999"/>
                </a:lnTo>
                <a:lnTo>
                  <a:pt x="555444" y="74703"/>
                </a:lnTo>
                <a:lnTo>
                  <a:pt x="560810" y="85137"/>
                </a:lnTo>
                <a:lnTo>
                  <a:pt x="565707" y="91237"/>
                </a:lnTo>
                <a:lnTo>
                  <a:pt x="572323" y="94286"/>
                </a:lnTo>
                <a:lnTo>
                  <a:pt x="569843" y="77503"/>
                </a:lnTo>
                <a:lnTo>
                  <a:pt x="567009" y="73403"/>
                </a:lnTo>
                <a:lnTo>
                  <a:pt x="565592" y="67412"/>
                </a:lnTo>
                <a:lnTo>
                  <a:pt x="565592" y="51529"/>
                </a:lnTo>
                <a:lnTo>
                  <a:pt x="567426" y="45351"/>
                </a:lnTo>
                <a:lnTo>
                  <a:pt x="571093" y="40994"/>
                </a:lnTo>
                <a:lnTo>
                  <a:pt x="574761" y="36637"/>
                </a:lnTo>
                <a:lnTo>
                  <a:pt x="579887" y="34459"/>
                </a:lnTo>
                <a:lnTo>
                  <a:pt x="589431" y="34459"/>
                </a:lnTo>
                <a:lnTo>
                  <a:pt x="588139" y="24240"/>
                </a:lnTo>
                <a:lnTo>
                  <a:pt x="580429" y="24240"/>
                </a:lnTo>
                <a:lnTo>
                  <a:pt x="576522" y="25032"/>
                </a:lnTo>
                <a:lnTo>
                  <a:pt x="572750" y="26616"/>
                </a:lnTo>
                <a:lnTo>
                  <a:pt x="568979" y="28200"/>
                </a:lnTo>
                <a:lnTo>
                  <a:pt x="565676" y="30498"/>
                </a:lnTo>
                <a:lnTo>
                  <a:pt x="562842" y="33508"/>
                </a:lnTo>
                <a:lnTo>
                  <a:pt x="559966" y="36597"/>
                </a:lnTo>
                <a:lnTo>
                  <a:pt x="557684" y="40340"/>
                </a:lnTo>
                <a:lnTo>
                  <a:pt x="555996" y="44737"/>
                </a:lnTo>
                <a:lnTo>
                  <a:pt x="554308" y="49133"/>
                </a:lnTo>
                <a:close/>
              </a:path>
              <a:path w="938710" h="94286">
                <a:moveTo>
                  <a:pt x="715344" y="94286"/>
                </a:moveTo>
                <a:lnTo>
                  <a:pt x="719240" y="93504"/>
                </a:lnTo>
                <a:lnTo>
                  <a:pt x="722783" y="91940"/>
                </a:lnTo>
                <a:lnTo>
                  <a:pt x="726325" y="90375"/>
                </a:lnTo>
                <a:lnTo>
                  <a:pt x="729576" y="88028"/>
                </a:lnTo>
                <a:lnTo>
                  <a:pt x="732535" y="84899"/>
                </a:lnTo>
                <a:lnTo>
                  <a:pt x="735327" y="81889"/>
                </a:lnTo>
                <a:lnTo>
                  <a:pt x="737547" y="78166"/>
                </a:lnTo>
                <a:lnTo>
                  <a:pt x="739192" y="73730"/>
                </a:lnTo>
                <a:lnTo>
                  <a:pt x="740839" y="69294"/>
                </a:lnTo>
                <a:lnTo>
                  <a:pt x="741662" y="64303"/>
                </a:lnTo>
                <a:lnTo>
                  <a:pt x="741650" y="57435"/>
                </a:lnTo>
                <a:lnTo>
                  <a:pt x="739724" y="43644"/>
                </a:lnTo>
                <a:lnTo>
                  <a:pt x="734504" y="33270"/>
                </a:lnTo>
                <a:lnTo>
                  <a:pt x="729732" y="27250"/>
                </a:lnTo>
                <a:lnTo>
                  <a:pt x="729534" y="51134"/>
                </a:lnTo>
                <a:lnTo>
                  <a:pt x="729534" y="67729"/>
                </a:lnTo>
                <a:lnTo>
                  <a:pt x="727690" y="74096"/>
                </a:lnTo>
                <a:lnTo>
                  <a:pt x="724002" y="78156"/>
                </a:lnTo>
                <a:lnTo>
                  <a:pt x="720314" y="82216"/>
                </a:lnTo>
                <a:lnTo>
                  <a:pt x="715218" y="84246"/>
                </a:lnTo>
                <a:lnTo>
                  <a:pt x="705674" y="84246"/>
                </a:lnTo>
                <a:lnTo>
                  <a:pt x="702955" y="83968"/>
                </a:lnTo>
                <a:lnTo>
                  <a:pt x="700559" y="83414"/>
                </a:lnTo>
                <a:lnTo>
                  <a:pt x="700715" y="92950"/>
                </a:lnTo>
                <a:lnTo>
                  <a:pt x="703674" y="93841"/>
                </a:lnTo>
                <a:lnTo>
                  <a:pt x="707133" y="94286"/>
                </a:lnTo>
                <a:lnTo>
                  <a:pt x="715344" y="94286"/>
                </a:lnTo>
                <a:close/>
              </a:path>
              <a:path w="938710" h="94286">
                <a:moveTo>
                  <a:pt x="691963" y="80443"/>
                </a:moveTo>
                <a:lnTo>
                  <a:pt x="691963" y="42420"/>
                </a:lnTo>
                <a:lnTo>
                  <a:pt x="694964" y="40202"/>
                </a:lnTo>
                <a:lnTo>
                  <a:pt x="698214" y="38390"/>
                </a:lnTo>
                <a:lnTo>
                  <a:pt x="701716" y="36984"/>
                </a:lnTo>
                <a:lnTo>
                  <a:pt x="705216" y="35578"/>
                </a:lnTo>
                <a:lnTo>
                  <a:pt x="708675" y="34874"/>
                </a:lnTo>
                <a:lnTo>
                  <a:pt x="718219" y="34874"/>
                </a:lnTo>
                <a:lnTo>
                  <a:pt x="722658" y="36924"/>
                </a:lnTo>
                <a:lnTo>
                  <a:pt x="725408" y="41024"/>
                </a:lnTo>
                <a:lnTo>
                  <a:pt x="728159" y="45123"/>
                </a:lnTo>
                <a:lnTo>
                  <a:pt x="729534" y="51134"/>
                </a:lnTo>
                <a:lnTo>
                  <a:pt x="729732" y="27250"/>
                </a:lnTo>
                <a:lnTo>
                  <a:pt x="723220" y="24240"/>
                </a:lnTo>
                <a:lnTo>
                  <a:pt x="710343" y="24240"/>
                </a:lnTo>
                <a:lnTo>
                  <a:pt x="706174" y="25062"/>
                </a:lnTo>
                <a:lnTo>
                  <a:pt x="702466" y="26705"/>
                </a:lnTo>
                <a:lnTo>
                  <a:pt x="698757" y="28349"/>
                </a:lnTo>
                <a:lnTo>
                  <a:pt x="695255" y="30458"/>
                </a:lnTo>
                <a:lnTo>
                  <a:pt x="691963" y="33033"/>
                </a:lnTo>
                <a:lnTo>
                  <a:pt x="691963" y="0"/>
                </a:lnTo>
                <a:lnTo>
                  <a:pt x="680211" y="0"/>
                </a:lnTo>
                <a:lnTo>
                  <a:pt x="680211" y="92445"/>
                </a:lnTo>
                <a:lnTo>
                  <a:pt x="691213" y="92445"/>
                </a:lnTo>
                <a:lnTo>
                  <a:pt x="691963" y="89355"/>
                </a:lnTo>
                <a:lnTo>
                  <a:pt x="694839" y="90860"/>
                </a:lnTo>
                <a:lnTo>
                  <a:pt x="697756" y="92058"/>
                </a:lnTo>
                <a:lnTo>
                  <a:pt x="700715" y="92950"/>
                </a:lnTo>
                <a:lnTo>
                  <a:pt x="700559" y="83414"/>
                </a:lnTo>
                <a:lnTo>
                  <a:pt x="698162" y="82859"/>
                </a:lnTo>
                <a:lnTo>
                  <a:pt x="695298" y="81869"/>
                </a:lnTo>
                <a:lnTo>
                  <a:pt x="691963" y="80443"/>
                </a:lnTo>
                <a:close/>
              </a:path>
              <a:path w="938710" h="94286">
                <a:moveTo>
                  <a:pt x="774236" y="26814"/>
                </a:moveTo>
                <a:lnTo>
                  <a:pt x="763874" y="33805"/>
                </a:lnTo>
                <a:lnTo>
                  <a:pt x="766969" y="46638"/>
                </a:lnTo>
                <a:lnTo>
                  <a:pt x="769084" y="42261"/>
                </a:lnTo>
                <a:lnTo>
                  <a:pt x="772814" y="38736"/>
                </a:lnTo>
                <a:lnTo>
                  <a:pt x="776544" y="35211"/>
                </a:lnTo>
                <a:lnTo>
                  <a:pt x="787333" y="24253"/>
                </a:lnTo>
                <a:lnTo>
                  <a:pt x="774236" y="26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39872" y="3596184"/>
            <a:ext cx="898026" cy="83194"/>
          </a:xfrm>
          <a:custGeom>
            <a:avLst/>
            <a:gdLst/>
            <a:ahLst/>
            <a:cxnLst/>
            <a:rect l="l" t="t" r="r" b="b"/>
            <a:pathLst>
              <a:path w="987829" h="94286">
                <a:moveTo>
                  <a:pt x="526130" y="92222"/>
                </a:moveTo>
                <a:lnTo>
                  <a:pt x="540075" y="93989"/>
                </a:lnTo>
                <a:lnTo>
                  <a:pt x="544618" y="93989"/>
                </a:lnTo>
                <a:lnTo>
                  <a:pt x="548952" y="93455"/>
                </a:lnTo>
                <a:lnTo>
                  <a:pt x="553078" y="92385"/>
                </a:lnTo>
                <a:lnTo>
                  <a:pt x="557204" y="91316"/>
                </a:lnTo>
                <a:lnTo>
                  <a:pt x="561246" y="89989"/>
                </a:lnTo>
                <a:lnTo>
                  <a:pt x="565206" y="88404"/>
                </a:lnTo>
                <a:lnTo>
                  <a:pt x="565206" y="76225"/>
                </a:lnTo>
                <a:lnTo>
                  <a:pt x="564580" y="76225"/>
                </a:lnTo>
                <a:lnTo>
                  <a:pt x="562538" y="77968"/>
                </a:lnTo>
                <a:lnTo>
                  <a:pt x="559110" y="79740"/>
                </a:lnTo>
                <a:lnTo>
                  <a:pt x="554297" y="81542"/>
                </a:lnTo>
                <a:lnTo>
                  <a:pt x="549483" y="83345"/>
                </a:lnTo>
                <a:lnTo>
                  <a:pt x="544701" y="84246"/>
                </a:lnTo>
                <a:lnTo>
                  <a:pt x="536366" y="84246"/>
                </a:lnTo>
                <a:lnTo>
                  <a:pt x="533084" y="83770"/>
                </a:lnTo>
                <a:lnTo>
                  <a:pt x="530104" y="82820"/>
                </a:lnTo>
                <a:lnTo>
                  <a:pt x="527124" y="81869"/>
                </a:lnTo>
                <a:lnTo>
                  <a:pt x="524550" y="80443"/>
                </a:lnTo>
                <a:lnTo>
                  <a:pt x="522383" y="78542"/>
                </a:lnTo>
                <a:lnTo>
                  <a:pt x="520133" y="76601"/>
                </a:lnTo>
                <a:lnTo>
                  <a:pt x="518362" y="74116"/>
                </a:lnTo>
                <a:lnTo>
                  <a:pt x="517070" y="71086"/>
                </a:lnTo>
                <a:lnTo>
                  <a:pt x="515778" y="68056"/>
                </a:lnTo>
                <a:lnTo>
                  <a:pt x="515132" y="64501"/>
                </a:lnTo>
                <a:lnTo>
                  <a:pt x="515132" y="60422"/>
                </a:lnTo>
                <a:lnTo>
                  <a:pt x="566581" y="60422"/>
                </a:lnTo>
                <a:lnTo>
                  <a:pt x="566581" y="44737"/>
                </a:lnTo>
                <a:lnTo>
                  <a:pt x="564028" y="37310"/>
                </a:lnTo>
                <a:lnTo>
                  <a:pt x="558923" y="32082"/>
                </a:lnTo>
                <a:lnTo>
                  <a:pt x="553817" y="26854"/>
                </a:lnTo>
                <a:lnTo>
                  <a:pt x="546556" y="24240"/>
                </a:lnTo>
                <a:lnTo>
                  <a:pt x="535997" y="24253"/>
                </a:lnTo>
                <a:lnTo>
                  <a:pt x="525207" y="35211"/>
                </a:lnTo>
                <a:lnTo>
                  <a:pt x="530218" y="33448"/>
                </a:lnTo>
                <a:lnTo>
                  <a:pt x="542763" y="33448"/>
                </a:lnTo>
                <a:lnTo>
                  <a:pt x="547420" y="35053"/>
                </a:lnTo>
                <a:lnTo>
                  <a:pt x="550483" y="38261"/>
                </a:lnTo>
                <a:lnTo>
                  <a:pt x="553547" y="41469"/>
                </a:lnTo>
                <a:lnTo>
                  <a:pt x="555099" y="46004"/>
                </a:lnTo>
                <a:lnTo>
                  <a:pt x="555141" y="51866"/>
                </a:lnTo>
                <a:lnTo>
                  <a:pt x="515132" y="51866"/>
                </a:lnTo>
                <a:lnTo>
                  <a:pt x="515632" y="46638"/>
                </a:lnTo>
                <a:lnTo>
                  <a:pt x="512537" y="33805"/>
                </a:lnTo>
                <a:lnTo>
                  <a:pt x="511175" y="35293"/>
                </a:lnTo>
                <a:lnTo>
                  <a:pt x="505187" y="46037"/>
                </a:lnTo>
                <a:lnTo>
                  <a:pt x="503191" y="59649"/>
                </a:lnTo>
                <a:lnTo>
                  <a:pt x="503234" y="61802"/>
                </a:lnTo>
                <a:lnTo>
                  <a:pt x="505964" y="75062"/>
                </a:lnTo>
                <a:lnTo>
                  <a:pt x="512944" y="85048"/>
                </a:lnTo>
                <a:lnTo>
                  <a:pt x="515199" y="86920"/>
                </a:lnTo>
                <a:lnTo>
                  <a:pt x="526130" y="92222"/>
                </a:lnTo>
                <a:close/>
              </a:path>
              <a:path w="987829" h="94286">
                <a:moveTo>
                  <a:pt x="593861" y="91930"/>
                </a:moveTo>
                <a:lnTo>
                  <a:pt x="599279" y="93752"/>
                </a:lnTo>
                <a:lnTo>
                  <a:pt x="608448" y="93752"/>
                </a:lnTo>
                <a:lnTo>
                  <a:pt x="610771" y="93573"/>
                </a:lnTo>
                <a:lnTo>
                  <a:pt x="613376" y="93217"/>
                </a:lnTo>
                <a:lnTo>
                  <a:pt x="615981" y="92860"/>
                </a:lnTo>
                <a:lnTo>
                  <a:pt x="618387" y="92405"/>
                </a:lnTo>
                <a:lnTo>
                  <a:pt x="620596" y="91850"/>
                </a:lnTo>
                <a:lnTo>
                  <a:pt x="620596" y="81810"/>
                </a:lnTo>
                <a:lnTo>
                  <a:pt x="619054" y="82166"/>
                </a:lnTo>
                <a:lnTo>
                  <a:pt x="617554" y="82612"/>
                </a:lnTo>
                <a:lnTo>
                  <a:pt x="615470" y="83147"/>
                </a:lnTo>
                <a:lnTo>
                  <a:pt x="613386" y="83681"/>
                </a:lnTo>
                <a:lnTo>
                  <a:pt x="611386" y="83949"/>
                </a:lnTo>
                <a:lnTo>
                  <a:pt x="606176" y="83949"/>
                </a:lnTo>
                <a:lnTo>
                  <a:pt x="603728" y="83582"/>
                </a:lnTo>
                <a:lnTo>
                  <a:pt x="602123" y="82850"/>
                </a:lnTo>
                <a:lnTo>
                  <a:pt x="600519" y="82117"/>
                </a:lnTo>
                <a:lnTo>
                  <a:pt x="599258" y="80958"/>
                </a:lnTo>
                <a:lnTo>
                  <a:pt x="598341" y="79374"/>
                </a:lnTo>
                <a:lnTo>
                  <a:pt x="597341" y="77671"/>
                </a:lnTo>
                <a:lnTo>
                  <a:pt x="596757" y="75839"/>
                </a:lnTo>
                <a:lnTo>
                  <a:pt x="596591" y="73878"/>
                </a:lnTo>
                <a:lnTo>
                  <a:pt x="596424" y="71918"/>
                </a:lnTo>
                <a:lnTo>
                  <a:pt x="596341" y="69195"/>
                </a:lnTo>
                <a:lnTo>
                  <a:pt x="596341" y="35468"/>
                </a:lnTo>
                <a:lnTo>
                  <a:pt x="620596" y="35468"/>
                </a:lnTo>
                <a:lnTo>
                  <a:pt x="620596" y="26081"/>
                </a:lnTo>
                <a:lnTo>
                  <a:pt x="596341" y="26081"/>
                </a:lnTo>
                <a:lnTo>
                  <a:pt x="596341" y="7010"/>
                </a:lnTo>
                <a:lnTo>
                  <a:pt x="584588" y="7010"/>
                </a:lnTo>
                <a:lnTo>
                  <a:pt x="584588" y="26081"/>
                </a:lnTo>
                <a:lnTo>
                  <a:pt x="576649" y="26081"/>
                </a:lnTo>
                <a:lnTo>
                  <a:pt x="576649" y="35468"/>
                </a:lnTo>
                <a:lnTo>
                  <a:pt x="584588" y="35468"/>
                </a:lnTo>
                <a:lnTo>
                  <a:pt x="584588" y="78800"/>
                </a:lnTo>
                <a:lnTo>
                  <a:pt x="586443" y="84642"/>
                </a:lnTo>
                <a:lnTo>
                  <a:pt x="590152" y="88286"/>
                </a:lnTo>
                <a:lnTo>
                  <a:pt x="593861" y="91930"/>
                </a:lnTo>
                <a:close/>
              </a:path>
              <a:path w="987829" h="94286">
                <a:moveTo>
                  <a:pt x="720943" y="26081"/>
                </a:moveTo>
                <a:lnTo>
                  <a:pt x="709128" y="26081"/>
                </a:lnTo>
                <a:lnTo>
                  <a:pt x="697000" y="77473"/>
                </a:lnTo>
                <a:lnTo>
                  <a:pt x="679121" y="26081"/>
                </a:lnTo>
                <a:lnTo>
                  <a:pt x="669432" y="26081"/>
                </a:lnTo>
                <a:lnTo>
                  <a:pt x="651990" y="77473"/>
                </a:lnTo>
                <a:lnTo>
                  <a:pt x="639175" y="26081"/>
                </a:lnTo>
                <a:lnTo>
                  <a:pt x="626922" y="26081"/>
                </a:lnTo>
                <a:lnTo>
                  <a:pt x="645301" y="92445"/>
                </a:lnTo>
                <a:lnTo>
                  <a:pt x="656116" y="92445"/>
                </a:lnTo>
                <a:lnTo>
                  <a:pt x="673933" y="41291"/>
                </a:lnTo>
                <a:lnTo>
                  <a:pt x="691874" y="92445"/>
                </a:lnTo>
                <a:lnTo>
                  <a:pt x="702752" y="92445"/>
                </a:lnTo>
                <a:lnTo>
                  <a:pt x="720943" y="26081"/>
                </a:lnTo>
                <a:close/>
              </a:path>
              <a:path w="987829" h="94286">
                <a:moveTo>
                  <a:pt x="773866" y="94286"/>
                </a:moveTo>
                <a:lnTo>
                  <a:pt x="781680" y="91157"/>
                </a:lnTo>
                <a:lnTo>
                  <a:pt x="787515" y="84899"/>
                </a:lnTo>
                <a:lnTo>
                  <a:pt x="794339" y="73012"/>
                </a:lnTo>
                <a:lnTo>
                  <a:pt x="796267" y="59293"/>
                </a:lnTo>
                <a:lnTo>
                  <a:pt x="796233" y="57297"/>
                </a:lnTo>
                <a:lnTo>
                  <a:pt x="793798" y="43981"/>
                </a:lnTo>
                <a:lnTo>
                  <a:pt x="787515" y="33656"/>
                </a:lnTo>
                <a:lnTo>
                  <a:pt x="781680" y="27379"/>
                </a:lnTo>
                <a:lnTo>
                  <a:pt x="773866" y="24240"/>
                </a:lnTo>
                <a:lnTo>
                  <a:pt x="754195" y="24240"/>
                </a:lnTo>
                <a:lnTo>
                  <a:pt x="746349" y="27379"/>
                </a:lnTo>
                <a:lnTo>
                  <a:pt x="740536" y="33656"/>
                </a:lnTo>
                <a:lnTo>
                  <a:pt x="733733" y="45575"/>
                </a:lnTo>
                <a:lnTo>
                  <a:pt x="731815" y="59293"/>
                </a:lnTo>
                <a:lnTo>
                  <a:pt x="731847" y="61247"/>
                </a:lnTo>
                <a:lnTo>
                  <a:pt x="734269" y="74579"/>
                </a:lnTo>
                <a:lnTo>
                  <a:pt x="740536" y="84899"/>
                </a:lnTo>
                <a:lnTo>
                  <a:pt x="746349" y="91157"/>
                </a:lnTo>
                <a:lnTo>
                  <a:pt x="745714" y="73918"/>
                </a:lnTo>
                <a:lnTo>
                  <a:pt x="743943" y="67610"/>
                </a:lnTo>
                <a:lnTo>
                  <a:pt x="743943" y="50698"/>
                </a:lnTo>
                <a:lnTo>
                  <a:pt x="745703" y="44311"/>
                </a:lnTo>
                <a:lnTo>
                  <a:pt x="749225" y="40132"/>
                </a:lnTo>
                <a:lnTo>
                  <a:pt x="752747" y="35954"/>
                </a:lnTo>
                <a:lnTo>
                  <a:pt x="757696" y="33865"/>
                </a:lnTo>
                <a:lnTo>
                  <a:pt x="770365" y="33865"/>
                </a:lnTo>
                <a:lnTo>
                  <a:pt x="775283" y="35954"/>
                </a:lnTo>
                <a:lnTo>
                  <a:pt x="778826" y="40132"/>
                </a:lnTo>
                <a:lnTo>
                  <a:pt x="782368" y="44311"/>
                </a:lnTo>
                <a:lnTo>
                  <a:pt x="784139" y="50698"/>
                </a:lnTo>
                <a:lnTo>
                  <a:pt x="784139" y="67690"/>
                </a:lnTo>
                <a:lnTo>
                  <a:pt x="782358" y="74017"/>
                </a:lnTo>
                <a:lnTo>
                  <a:pt x="778794" y="78275"/>
                </a:lnTo>
                <a:lnTo>
                  <a:pt x="775231" y="82533"/>
                </a:lnTo>
                <a:lnTo>
                  <a:pt x="770324" y="84662"/>
                </a:lnTo>
                <a:lnTo>
                  <a:pt x="757738" y="84662"/>
                </a:lnTo>
                <a:lnTo>
                  <a:pt x="752799" y="82513"/>
                </a:lnTo>
                <a:lnTo>
                  <a:pt x="754195" y="94286"/>
                </a:lnTo>
                <a:lnTo>
                  <a:pt x="773866" y="94286"/>
                </a:lnTo>
                <a:close/>
              </a:path>
              <a:path w="987829" h="94286">
                <a:moveTo>
                  <a:pt x="749256" y="78215"/>
                </a:moveTo>
                <a:lnTo>
                  <a:pt x="745714" y="73918"/>
                </a:lnTo>
                <a:lnTo>
                  <a:pt x="746349" y="91157"/>
                </a:lnTo>
                <a:lnTo>
                  <a:pt x="754195" y="94286"/>
                </a:lnTo>
                <a:lnTo>
                  <a:pt x="752799" y="82513"/>
                </a:lnTo>
                <a:lnTo>
                  <a:pt x="749256" y="78215"/>
                </a:lnTo>
                <a:close/>
              </a:path>
              <a:path w="987829" h="94286">
                <a:moveTo>
                  <a:pt x="852460" y="37578"/>
                </a:moveTo>
                <a:lnTo>
                  <a:pt x="854158" y="37865"/>
                </a:lnTo>
                <a:lnTo>
                  <a:pt x="855909" y="38261"/>
                </a:lnTo>
                <a:lnTo>
                  <a:pt x="856534" y="38261"/>
                </a:lnTo>
                <a:lnTo>
                  <a:pt x="856534" y="26794"/>
                </a:lnTo>
                <a:lnTo>
                  <a:pt x="854700" y="26517"/>
                </a:lnTo>
                <a:lnTo>
                  <a:pt x="852408" y="26230"/>
                </a:lnTo>
                <a:lnTo>
                  <a:pt x="850011" y="26081"/>
                </a:lnTo>
                <a:lnTo>
                  <a:pt x="844260" y="26081"/>
                </a:lnTo>
                <a:lnTo>
                  <a:pt x="840624" y="26824"/>
                </a:lnTo>
                <a:lnTo>
                  <a:pt x="837061" y="28309"/>
                </a:lnTo>
                <a:lnTo>
                  <a:pt x="833497" y="29795"/>
                </a:lnTo>
                <a:lnTo>
                  <a:pt x="829382" y="32320"/>
                </a:lnTo>
                <a:lnTo>
                  <a:pt x="824714" y="35884"/>
                </a:lnTo>
                <a:lnTo>
                  <a:pt x="824714" y="26081"/>
                </a:lnTo>
                <a:lnTo>
                  <a:pt x="812961" y="26081"/>
                </a:lnTo>
                <a:lnTo>
                  <a:pt x="812961" y="92445"/>
                </a:lnTo>
                <a:lnTo>
                  <a:pt x="824714" y="92445"/>
                </a:lnTo>
                <a:lnTo>
                  <a:pt x="824714" y="45331"/>
                </a:lnTo>
                <a:lnTo>
                  <a:pt x="827840" y="42915"/>
                </a:lnTo>
                <a:lnTo>
                  <a:pt x="831091" y="40944"/>
                </a:lnTo>
                <a:lnTo>
                  <a:pt x="834466" y="39419"/>
                </a:lnTo>
                <a:lnTo>
                  <a:pt x="837842" y="37895"/>
                </a:lnTo>
                <a:lnTo>
                  <a:pt x="841343" y="37132"/>
                </a:lnTo>
                <a:lnTo>
                  <a:pt x="847219" y="37132"/>
                </a:lnTo>
                <a:lnTo>
                  <a:pt x="849167" y="37221"/>
                </a:lnTo>
                <a:lnTo>
                  <a:pt x="850814" y="37399"/>
                </a:lnTo>
                <a:lnTo>
                  <a:pt x="852460" y="37578"/>
                </a:lnTo>
                <a:close/>
              </a:path>
              <a:path w="987829" h="94286">
                <a:moveTo>
                  <a:pt x="865283" y="0"/>
                </a:moveTo>
                <a:lnTo>
                  <a:pt x="865283" y="92445"/>
                </a:lnTo>
                <a:lnTo>
                  <a:pt x="877035" y="92445"/>
                </a:lnTo>
                <a:lnTo>
                  <a:pt x="877035" y="70284"/>
                </a:lnTo>
                <a:lnTo>
                  <a:pt x="884662" y="63392"/>
                </a:lnTo>
                <a:lnTo>
                  <a:pt x="912669" y="92445"/>
                </a:lnTo>
                <a:lnTo>
                  <a:pt x="928172" y="92445"/>
                </a:lnTo>
                <a:lnTo>
                  <a:pt x="893352" y="56738"/>
                </a:lnTo>
                <a:lnTo>
                  <a:pt x="925797" y="26081"/>
                </a:lnTo>
                <a:lnTo>
                  <a:pt x="910981" y="26081"/>
                </a:lnTo>
                <a:lnTo>
                  <a:pt x="877035" y="59293"/>
                </a:lnTo>
                <a:lnTo>
                  <a:pt x="877035" y="0"/>
                </a:lnTo>
                <a:lnTo>
                  <a:pt x="865283" y="0"/>
                </a:lnTo>
                <a:close/>
              </a:path>
              <a:path w="987829" h="94286">
                <a:moveTo>
                  <a:pt x="945569" y="40162"/>
                </a:moveTo>
                <a:lnTo>
                  <a:pt x="947048" y="37835"/>
                </a:lnTo>
                <a:lnTo>
                  <a:pt x="950008" y="36271"/>
                </a:lnTo>
                <a:lnTo>
                  <a:pt x="952966" y="34706"/>
                </a:lnTo>
                <a:lnTo>
                  <a:pt x="956592" y="33924"/>
                </a:lnTo>
                <a:lnTo>
                  <a:pt x="965011" y="33924"/>
                </a:lnTo>
                <a:lnTo>
                  <a:pt x="969220" y="34647"/>
                </a:lnTo>
                <a:lnTo>
                  <a:pt x="973513" y="36092"/>
                </a:lnTo>
                <a:lnTo>
                  <a:pt x="977805" y="37538"/>
                </a:lnTo>
                <a:lnTo>
                  <a:pt x="981452" y="39310"/>
                </a:lnTo>
                <a:lnTo>
                  <a:pt x="984453" y="41410"/>
                </a:lnTo>
                <a:lnTo>
                  <a:pt x="985078" y="41410"/>
                </a:lnTo>
                <a:lnTo>
                  <a:pt x="985078" y="29468"/>
                </a:lnTo>
                <a:lnTo>
                  <a:pt x="982244" y="28082"/>
                </a:lnTo>
                <a:lnTo>
                  <a:pt x="978691" y="26903"/>
                </a:lnTo>
                <a:lnTo>
                  <a:pt x="974419" y="25933"/>
                </a:lnTo>
                <a:lnTo>
                  <a:pt x="970147" y="24963"/>
                </a:lnTo>
                <a:lnTo>
                  <a:pt x="965928" y="24477"/>
                </a:lnTo>
                <a:lnTo>
                  <a:pt x="957301" y="24477"/>
                </a:lnTo>
                <a:lnTo>
                  <a:pt x="953269" y="25022"/>
                </a:lnTo>
                <a:lnTo>
                  <a:pt x="949664" y="26111"/>
                </a:lnTo>
                <a:lnTo>
                  <a:pt x="946059" y="27200"/>
                </a:lnTo>
                <a:lnTo>
                  <a:pt x="943089" y="28676"/>
                </a:lnTo>
                <a:lnTo>
                  <a:pt x="940755" y="30537"/>
                </a:lnTo>
                <a:lnTo>
                  <a:pt x="938338" y="32439"/>
                </a:lnTo>
                <a:lnTo>
                  <a:pt x="936536" y="34597"/>
                </a:lnTo>
                <a:lnTo>
                  <a:pt x="935348" y="37013"/>
                </a:lnTo>
                <a:lnTo>
                  <a:pt x="934160" y="39429"/>
                </a:lnTo>
                <a:lnTo>
                  <a:pt x="933566" y="42004"/>
                </a:lnTo>
                <a:lnTo>
                  <a:pt x="933566" y="49094"/>
                </a:lnTo>
                <a:lnTo>
                  <a:pt x="934848" y="52767"/>
                </a:lnTo>
                <a:lnTo>
                  <a:pt x="937411" y="55758"/>
                </a:lnTo>
                <a:lnTo>
                  <a:pt x="939974" y="58748"/>
                </a:lnTo>
                <a:lnTo>
                  <a:pt x="944319" y="61016"/>
                </a:lnTo>
                <a:lnTo>
                  <a:pt x="950445" y="62560"/>
                </a:lnTo>
                <a:lnTo>
                  <a:pt x="952654" y="63115"/>
                </a:lnTo>
                <a:lnTo>
                  <a:pt x="955102" y="63630"/>
                </a:lnTo>
                <a:lnTo>
                  <a:pt x="957790" y="64105"/>
                </a:lnTo>
                <a:lnTo>
                  <a:pt x="960479" y="64580"/>
                </a:lnTo>
                <a:lnTo>
                  <a:pt x="962656" y="64996"/>
                </a:lnTo>
                <a:lnTo>
                  <a:pt x="964323" y="65353"/>
                </a:lnTo>
                <a:lnTo>
                  <a:pt x="968824" y="66303"/>
                </a:lnTo>
                <a:lnTo>
                  <a:pt x="971867" y="67452"/>
                </a:lnTo>
                <a:lnTo>
                  <a:pt x="973450" y="68799"/>
                </a:lnTo>
                <a:lnTo>
                  <a:pt x="975034" y="70145"/>
                </a:lnTo>
                <a:lnTo>
                  <a:pt x="975826" y="72126"/>
                </a:lnTo>
                <a:lnTo>
                  <a:pt x="975826" y="78146"/>
                </a:lnTo>
                <a:lnTo>
                  <a:pt x="974367" y="80641"/>
                </a:lnTo>
                <a:lnTo>
                  <a:pt x="971450" y="82226"/>
                </a:lnTo>
                <a:lnTo>
                  <a:pt x="968532" y="83810"/>
                </a:lnTo>
                <a:lnTo>
                  <a:pt x="964490" y="84602"/>
                </a:lnTo>
                <a:lnTo>
                  <a:pt x="955154" y="84602"/>
                </a:lnTo>
                <a:lnTo>
                  <a:pt x="950799" y="83820"/>
                </a:lnTo>
                <a:lnTo>
                  <a:pt x="946257" y="82255"/>
                </a:lnTo>
                <a:lnTo>
                  <a:pt x="941714" y="80691"/>
                </a:lnTo>
                <a:lnTo>
                  <a:pt x="937588" y="78582"/>
                </a:lnTo>
                <a:lnTo>
                  <a:pt x="933879" y="75928"/>
                </a:lnTo>
                <a:lnTo>
                  <a:pt x="933254" y="75928"/>
                </a:lnTo>
                <a:lnTo>
                  <a:pt x="933254" y="88464"/>
                </a:lnTo>
                <a:lnTo>
                  <a:pt x="936171" y="89850"/>
                </a:lnTo>
                <a:lnTo>
                  <a:pt x="939786" y="91128"/>
                </a:lnTo>
                <a:lnTo>
                  <a:pt x="944100" y="92296"/>
                </a:lnTo>
                <a:lnTo>
                  <a:pt x="948413" y="93464"/>
                </a:lnTo>
                <a:lnTo>
                  <a:pt x="953154" y="94049"/>
                </a:lnTo>
                <a:lnTo>
                  <a:pt x="967449" y="94049"/>
                </a:lnTo>
                <a:lnTo>
                  <a:pt x="974649" y="92108"/>
                </a:lnTo>
                <a:lnTo>
                  <a:pt x="979921" y="88226"/>
                </a:lnTo>
                <a:lnTo>
                  <a:pt x="985193" y="84345"/>
                </a:lnTo>
                <a:lnTo>
                  <a:pt x="987829" y="79374"/>
                </a:lnTo>
                <a:lnTo>
                  <a:pt x="987829" y="68482"/>
                </a:lnTo>
                <a:lnTo>
                  <a:pt x="986349" y="64600"/>
                </a:lnTo>
                <a:lnTo>
                  <a:pt x="983390" y="61669"/>
                </a:lnTo>
                <a:lnTo>
                  <a:pt x="980431" y="58778"/>
                </a:lnTo>
                <a:lnTo>
                  <a:pt x="976222" y="56738"/>
                </a:lnTo>
                <a:lnTo>
                  <a:pt x="970762" y="55550"/>
                </a:lnTo>
                <a:lnTo>
                  <a:pt x="968970" y="55154"/>
                </a:lnTo>
                <a:lnTo>
                  <a:pt x="966730" y="54718"/>
                </a:lnTo>
                <a:lnTo>
                  <a:pt x="964042" y="54243"/>
                </a:lnTo>
                <a:lnTo>
                  <a:pt x="961354" y="53767"/>
                </a:lnTo>
                <a:lnTo>
                  <a:pt x="958926" y="53292"/>
                </a:lnTo>
                <a:lnTo>
                  <a:pt x="956759" y="52817"/>
                </a:lnTo>
                <a:lnTo>
                  <a:pt x="952841" y="51945"/>
                </a:lnTo>
                <a:lnTo>
                  <a:pt x="950008" y="50817"/>
                </a:lnTo>
                <a:lnTo>
                  <a:pt x="948257" y="49430"/>
                </a:lnTo>
                <a:lnTo>
                  <a:pt x="946465" y="48044"/>
                </a:lnTo>
                <a:lnTo>
                  <a:pt x="945569" y="45984"/>
                </a:lnTo>
                <a:lnTo>
                  <a:pt x="945569" y="40162"/>
                </a:lnTo>
                <a:close/>
              </a:path>
              <a:path w="987829" h="94286">
                <a:moveTo>
                  <a:pt x="301812" y="69056"/>
                </a:moveTo>
                <a:lnTo>
                  <a:pt x="302812" y="53648"/>
                </a:lnTo>
                <a:lnTo>
                  <a:pt x="298603" y="55431"/>
                </a:lnTo>
                <a:lnTo>
                  <a:pt x="295363" y="57877"/>
                </a:lnTo>
                <a:lnTo>
                  <a:pt x="293092" y="60986"/>
                </a:lnTo>
                <a:lnTo>
                  <a:pt x="290820" y="64095"/>
                </a:lnTo>
                <a:lnTo>
                  <a:pt x="289685" y="68165"/>
                </a:lnTo>
                <a:lnTo>
                  <a:pt x="289685" y="79334"/>
                </a:lnTo>
                <a:lnTo>
                  <a:pt x="291872" y="84384"/>
                </a:lnTo>
                <a:lnTo>
                  <a:pt x="296248" y="88345"/>
                </a:lnTo>
                <a:lnTo>
                  <a:pt x="300625" y="92306"/>
                </a:lnTo>
                <a:lnTo>
                  <a:pt x="305959" y="94286"/>
                </a:lnTo>
                <a:lnTo>
                  <a:pt x="315670" y="94286"/>
                </a:lnTo>
                <a:lnTo>
                  <a:pt x="318649" y="93979"/>
                </a:lnTo>
                <a:lnTo>
                  <a:pt x="321192" y="93365"/>
                </a:lnTo>
                <a:lnTo>
                  <a:pt x="323734" y="92751"/>
                </a:lnTo>
                <a:lnTo>
                  <a:pt x="325984" y="91989"/>
                </a:lnTo>
                <a:lnTo>
                  <a:pt x="327943" y="91078"/>
                </a:lnTo>
                <a:lnTo>
                  <a:pt x="329610" y="90365"/>
                </a:lnTo>
                <a:lnTo>
                  <a:pt x="331329" y="89405"/>
                </a:lnTo>
                <a:lnTo>
                  <a:pt x="333101" y="88197"/>
                </a:lnTo>
                <a:lnTo>
                  <a:pt x="334872" y="86988"/>
                </a:lnTo>
                <a:lnTo>
                  <a:pt x="337320" y="85375"/>
                </a:lnTo>
                <a:lnTo>
                  <a:pt x="337320" y="92445"/>
                </a:lnTo>
                <a:lnTo>
                  <a:pt x="349011" y="92445"/>
                </a:lnTo>
                <a:lnTo>
                  <a:pt x="349011" y="43133"/>
                </a:lnTo>
                <a:lnTo>
                  <a:pt x="348323" y="39548"/>
                </a:lnTo>
                <a:lnTo>
                  <a:pt x="346948" y="36657"/>
                </a:lnTo>
                <a:lnTo>
                  <a:pt x="345572" y="33765"/>
                </a:lnTo>
                <a:lnTo>
                  <a:pt x="343572" y="31409"/>
                </a:lnTo>
                <a:lnTo>
                  <a:pt x="340946" y="29587"/>
                </a:lnTo>
                <a:lnTo>
                  <a:pt x="338279" y="27725"/>
                </a:lnTo>
                <a:lnTo>
                  <a:pt x="335122" y="26408"/>
                </a:lnTo>
                <a:lnTo>
                  <a:pt x="331475" y="25636"/>
                </a:lnTo>
                <a:lnTo>
                  <a:pt x="327829" y="24863"/>
                </a:lnTo>
                <a:lnTo>
                  <a:pt x="323546" y="24477"/>
                </a:lnTo>
                <a:lnTo>
                  <a:pt x="314419" y="24477"/>
                </a:lnTo>
                <a:lnTo>
                  <a:pt x="310148" y="24834"/>
                </a:lnTo>
                <a:lnTo>
                  <a:pt x="305813" y="25547"/>
                </a:lnTo>
                <a:lnTo>
                  <a:pt x="301479" y="26260"/>
                </a:lnTo>
                <a:lnTo>
                  <a:pt x="298166" y="26913"/>
                </a:lnTo>
                <a:lnTo>
                  <a:pt x="295873" y="27507"/>
                </a:lnTo>
                <a:lnTo>
                  <a:pt x="295873" y="38855"/>
                </a:lnTo>
                <a:lnTo>
                  <a:pt x="296499" y="38855"/>
                </a:lnTo>
                <a:lnTo>
                  <a:pt x="300541" y="37389"/>
                </a:lnTo>
                <a:lnTo>
                  <a:pt x="304459" y="36270"/>
                </a:lnTo>
                <a:lnTo>
                  <a:pt x="308251" y="35498"/>
                </a:lnTo>
                <a:lnTo>
                  <a:pt x="312044" y="34726"/>
                </a:lnTo>
                <a:lnTo>
                  <a:pt x="315482" y="34340"/>
                </a:lnTo>
                <a:lnTo>
                  <a:pt x="321108" y="34340"/>
                </a:lnTo>
                <a:lnTo>
                  <a:pt x="323546" y="34498"/>
                </a:lnTo>
                <a:lnTo>
                  <a:pt x="325880" y="34815"/>
                </a:lnTo>
                <a:lnTo>
                  <a:pt x="328214" y="35132"/>
                </a:lnTo>
                <a:lnTo>
                  <a:pt x="330215" y="35746"/>
                </a:lnTo>
                <a:lnTo>
                  <a:pt x="331882" y="36657"/>
                </a:lnTo>
                <a:lnTo>
                  <a:pt x="333632" y="37607"/>
                </a:lnTo>
                <a:lnTo>
                  <a:pt x="334976" y="38914"/>
                </a:lnTo>
                <a:lnTo>
                  <a:pt x="335914" y="40578"/>
                </a:lnTo>
                <a:lnTo>
                  <a:pt x="336851" y="42241"/>
                </a:lnTo>
                <a:lnTo>
                  <a:pt x="337320" y="44341"/>
                </a:lnTo>
                <a:lnTo>
                  <a:pt x="337320" y="48598"/>
                </a:lnTo>
                <a:lnTo>
                  <a:pt x="330485" y="48915"/>
                </a:lnTo>
                <a:lnTo>
                  <a:pt x="324088" y="49391"/>
                </a:lnTo>
                <a:lnTo>
                  <a:pt x="318128" y="50024"/>
                </a:lnTo>
                <a:lnTo>
                  <a:pt x="312169" y="50658"/>
                </a:lnTo>
                <a:lnTo>
                  <a:pt x="307063" y="51866"/>
                </a:lnTo>
                <a:lnTo>
                  <a:pt x="304938" y="64491"/>
                </a:lnTo>
                <a:lnTo>
                  <a:pt x="307022" y="62570"/>
                </a:lnTo>
                <a:lnTo>
                  <a:pt x="309752" y="61154"/>
                </a:lnTo>
                <a:lnTo>
                  <a:pt x="313127" y="60243"/>
                </a:lnTo>
                <a:lnTo>
                  <a:pt x="315961" y="59491"/>
                </a:lnTo>
                <a:lnTo>
                  <a:pt x="319806" y="58916"/>
                </a:lnTo>
                <a:lnTo>
                  <a:pt x="324661" y="58520"/>
                </a:lnTo>
                <a:lnTo>
                  <a:pt x="329517" y="58124"/>
                </a:lnTo>
                <a:lnTo>
                  <a:pt x="333736" y="57827"/>
                </a:lnTo>
                <a:lnTo>
                  <a:pt x="337320" y="57629"/>
                </a:lnTo>
                <a:lnTo>
                  <a:pt x="337320" y="76106"/>
                </a:lnTo>
                <a:lnTo>
                  <a:pt x="334403" y="78245"/>
                </a:lnTo>
                <a:lnTo>
                  <a:pt x="331236" y="80077"/>
                </a:lnTo>
                <a:lnTo>
                  <a:pt x="327818" y="81602"/>
                </a:lnTo>
                <a:lnTo>
                  <a:pt x="324401" y="83127"/>
                </a:lnTo>
                <a:lnTo>
                  <a:pt x="320629" y="83889"/>
                </a:lnTo>
                <a:lnTo>
                  <a:pt x="311544" y="83889"/>
                </a:lnTo>
                <a:lnTo>
                  <a:pt x="307855" y="82929"/>
                </a:lnTo>
                <a:lnTo>
                  <a:pt x="305438" y="81008"/>
                </a:lnTo>
                <a:lnTo>
                  <a:pt x="303021" y="79087"/>
                </a:lnTo>
                <a:lnTo>
                  <a:pt x="301812" y="76225"/>
                </a:lnTo>
                <a:lnTo>
                  <a:pt x="301812" y="69056"/>
                </a:lnTo>
                <a:close/>
              </a:path>
              <a:path w="987829" h="94286">
                <a:moveTo>
                  <a:pt x="0" y="92444"/>
                </a:moveTo>
                <a:lnTo>
                  <a:pt x="11565" y="92444"/>
                </a:lnTo>
                <a:lnTo>
                  <a:pt x="11565" y="16219"/>
                </a:lnTo>
                <a:lnTo>
                  <a:pt x="37258" y="68086"/>
                </a:lnTo>
                <a:lnTo>
                  <a:pt x="44635" y="68086"/>
                </a:lnTo>
                <a:lnTo>
                  <a:pt x="70516" y="16219"/>
                </a:lnTo>
                <a:lnTo>
                  <a:pt x="70516" y="92445"/>
                </a:lnTo>
                <a:lnTo>
                  <a:pt x="82893" y="92445"/>
                </a:lnTo>
                <a:lnTo>
                  <a:pt x="82893" y="3980"/>
                </a:lnTo>
                <a:lnTo>
                  <a:pt x="65702" y="3980"/>
                </a:lnTo>
                <a:lnTo>
                  <a:pt x="41696" y="53233"/>
                </a:lnTo>
                <a:lnTo>
                  <a:pt x="16878" y="3980"/>
                </a:lnTo>
                <a:lnTo>
                  <a:pt x="0" y="3980"/>
                </a:lnTo>
                <a:lnTo>
                  <a:pt x="0" y="92444"/>
                </a:lnTo>
                <a:close/>
              </a:path>
              <a:path w="987829" h="94286">
                <a:moveTo>
                  <a:pt x="120522" y="26814"/>
                </a:moveTo>
                <a:lnTo>
                  <a:pt x="110160" y="33805"/>
                </a:lnTo>
                <a:lnTo>
                  <a:pt x="113254" y="46638"/>
                </a:lnTo>
                <a:lnTo>
                  <a:pt x="115370" y="42261"/>
                </a:lnTo>
                <a:lnTo>
                  <a:pt x="119100" y="38736"/>
                </a:lnTo>
                <a:lnTo>
                  <a:pt x="122830" y="35211"/>
                </a:lnTo>
                <a:lnTo>
                  <a:pt x="133619" y="24253"/>
                </a:lnTo>
                <a:lnTo>
                  <a:pt x="120522" y="26814"/>
                </a:lnTo>
                <a:close/>
              </a:path>
              <a:path w="987829" h="94286">
                <a:moveTo>
                  <a:pt x="123752" y="92222"/>
                </a:moveTo>
                <a:lnTo>
                  <a:pt x="137698" y="93989"/>
                </a:lnTo>
                <a:lnTo>
                  <a:pt x="142240" y="93989"/>
                </a:lnTo>
                <a:lnTo>
                  <a:pt x="146575" y="93454"/>
                </a:lnTo>
                <a:lnTo>
                  <a:pt x="150700" y="92385"/>
                </a:lnTo>
                <a:lnTo>
                  <a:pt x="154826" y="91316"/>
                </a:lnTo>
                <a:lnTo>
                  <a:pt x="158869" y="89989"/>
                </a:lnTo>
                <a:lnTo>
                  <a:pt x="162828" y="88404"/>
                </a:lnTo>
                <a:lnTo>
                  <a:pt x="162828" y="76225"/>
                </a:lnTo>
                <a:lnTo>
                  <a:pt x="162203" y="76225"/>
                </a:lnTo>
                <a:lnTo>
                  <a:pt x="160161" y="77968"/>
                </a:lnTo>
                <a:lnTo>
                  <a:pt x="156733" y="79740"/>
                </a:lnTo>
                <a:lnTo>
                  <a:pt x="151920" y="81542"/>
                </a:lnTo>
                <a:lnTo>
                  <a:pt x="147106" y="83345"/>
                </a:lnTo>
                <a:lnTo>
                  <a:pt x="142324" y="84246"/>
                </a:lnTo>
                <a:lnTo>
                  <a:pt x="133988" y="84246"/>
                </a:lnTo>
                <a:lnTo>
                  <a:pt x="130706" y="83770"/>
                </a:lnTo>
                <a:lnTo>
                  <a:pt x="127726" y="82820"/>
                </a:lnTo>
                <a:lnTo>
                  <a:pt x="124747" y="81869"/>
                </a:lnTo>
                <a:lnTo>
                  <a:pt x="122173" y="80443"/>
                </a:lnTo>
                <a:lnTo>
                  <a:pt x="120006" y="78542"/>
                </a:lnTo>
                <a:lnTo>
                  <a:pt x="117755" y="76601"/>
                </a:lnTo>
                <a:lnTo>
                  <a:pt x="115984" y="74116"/>
                </a:lnTo>
                <a:lnTo>
                  <a:pt x="114692" y="71086"/>
                </a:lnTo>
                <a:lnTo>
                  <a:pt x="113400" y="68056"/>
                </a:lnTo>
                <a:lnTo>
                  <a:pt x="112754" y="64501"/>
                </a:lnTo>
                <a:lnTo>
                  <a:pt x="112754" y="60421"/>
                </a:lnTo>
                <a:lnTo>
                  <a:pt x="164204" y="60421"/>
                </a:lnTo>
                <a:lnTo>
                  <a:pt x="164204" y="44737"/>
                </a:lnTo>
                <a:lnTo>
                  <a:pt x="161651" y="37310"/>
                </a:lnTo>
                <a:lnTo>
                  <a:pt x="156546" y="32082"/>
                </a:lnTo>
                <a:lnTo>
                  <a:pt x="151440" y="26854"/>
                </a:lnTo>
                <a:lnTo>
                  <a:pt x="144178" y="24239"/>
                </a:lnTo>
                <a:lnTo>
                  <a:pt x="133619" y="24253"/>
                </a:lnTo>
                <a:lnTo>
                  <a:pt x="122830" y="35211"/>
                </a:lnTo>
                <a:lnTo>
                  <a:pt x="127841" y="33448"/>
                </a:lnTo>
                <a:lnTo>
                  <a:pt x="140386" y="33448"/>
                </a:lnTo>
                <a:lnTo>
                  <a:pt x="145043" y="35052"/>
                </a:lnTo>
                <a:lnTo>
                  <a:pt x="148106" y="38261"/>
                </a:lnTo>
                <a:lnTo>
                  <a:pt x="151169" y="41469"/>
                </a:lnTo>
                <a:lnTo>
                  <a:pt x="152722" y="46004"/>
                </a:lnTo>
                <a:lnTo>
                  <a:pt x="152763" y="51866"/>
                </a:lnTo>
                <a:lnTo>
                  <a:pt x="112754" y="51866"/>
                </a:lnTo>
                <a:lnTo>
                  <a:pt x="113254" y="46638"/>
                </a:lnTo>
                <a:lnTo>
                  <a:pt x="110160" y="33805"/>
                </a:lnTo>
                <a:lnTo>
                  <a:pt x="108797" y="35293"/>
                </a:lnTo>
                <a:lnTo>
                  <a:pt x="102810" y="46037"/>
                </a:lnTo>
                <a:lnTo>
                  <a:pt x="100814" y="59649"/>
                </a:lnTo>
                <a:lnTo>
                  <a:pt x="100857" y="61801"/>
                </a:lnTo>
                <a:lnTo>
                  <a:pt x="103587" y="75062"/>
                </a:lnTo>
                <a:lnTo>
                  <a:pt x="110566" y="85048"/>
                </a:lnTo>
                <a:lnTo>
                  <a:pt x="112822" y="86920"/>
                </a:lnTo>
                <a:lnTo>
                  <a:pt x="123752" y="92222"/>
                </a:lnTo>
                <a:close/>
              </a:path>
              <a:path w="987829" h="94286">
                <a:moveTo>
                  <a:pt x="200902" y="83652"/>
                </a:moveTo>
                <a:lnTo>
                  <a:pt x="196360" y="81602"/>
                </a:lnTo>
                <a:lnTo>
                  <a:pt x="193526" y="77502"/>
                </a:lnTo>
                <a:lnTo>
                  <a:pt x="196005" y="94286"/>
                </a:lnTo>
                <a:lnTo>
                  <a:pt x="208633" y="94286"/>
                </a:lnTo>
                <a:lnTo>
                  <a:pt x="212613" y="93514"/>
                </a:lnTo>
                <a:lnTo>
                  <a:pt x="216281" y="91969"/>
                </a:lnTo>
                <a:lnTo>
                  <a:pt x="219948" y="90424"/>
                </a:lnTo>
                <a:lnTo>
                  <a:pt x="223470" y="88266"/>
                </a:lnTo>
                <a:lnTo>
                  <a:pt x="226846" y="85493"/>
                </a:lnTo>
                <a:lnTo>
                  <a:pt x="226846" y="92445"/>
                </a:lnTo>
                <a:lnTo>
                  <a:pt x="238598" y="92445"/>
                </a:lnTo>
                <a:lnTo>
                  <a:pt x="238598" y="0"/>
                </a:lnTo>
                <a:lnTo>
                  <a:pt x="226846" y="0"/>
                </a:lnTo>
                <a:lnTo>
                  <a:pt x="226846" y="28755"/>
                </a:lnTo>
                <a:lnTo>
                  <a:pt x="223720" y="27210"/>
                </a:lnTo>
                <a:lnTo>
                  <a:pt x="220740" y="26072"/>
                </a:lnTo>
                <a:lnTo>
                  <a:pt x="217906" y="25339"/>
                </a:lnTo>
                <a:lnTo>
                  <a:pt x="215072" y="24606"/>
                </a:lnTo>
                <a:lnTo>
                  <a:pt x="211822" y="24240"/>
                </a:lnTo>
                <a:lnTo>
                  <a:pt x="213114" y="34458"/>
                </a:lnTo>
                <a:lnTo>
                  <a:pt x="215843" y="34716"/>
                </a:lnTo>
                <a:lnTo>
                  <a:pt x="218344" y="35231"/>
                </a:lnTo>
                <a:lnTo>
                  <a:pt x="220844" y="35746"/>
                </a:lnTo>
                <a:lnTo>
                  <a:pt x="223678" y="36677"/>
                </a:lnTo>
                <a:lnTo>
                  <a:pt x="226846" y="38023"/>
                </a:lnTo>
                <a:lnTo>
                  <a:pt x="226846" y="76106"/>
                </a:lnTo>
                <a:lnTo>
                  <a:pt x="223887" y="78324"/>
                </a:lnTo>
                <a:lnTo>
                  <a:pt x="220699" y="80136"/>
                </a:lnTo>
                <a:lnTo>
                  <a:pt x="217281" y="81542"/>
                </a:lnTo>
                <a:lnTo>
                  <a:pt x="213864" y="82949"/>
                </a:lnTo>
                <a:lnTo>
                  <a:pt x="210488" y="83652"/>
                </a:lnTo>
                <a:lnTo>
                  <a:pt x="200902" y="83652"/>
                </a:lnTo>
                <a:close/>
              </a:path>
              <a:path w="987829" h="94286">
                <a:moveTo>
                  <a:pt x="177991" y="49133"/>
                </a:moveTo>
                <a:lnTo>
                  <a:pt x="177147" y="54144"/>
                </a:lnTo>
                <a:lnTo>
                  <a:pt x="177158" y="60999"/>
                </a:lnTo>
                <a:lnTo>
                  <a:pt x="179127" y="74703"/>
                </a:lnTo>
                <a:lnTo>
                  <a:pt x="184492" y="85137"/>
                </a:lnTo>
                <a:lnTo>
                  <a:pt x="189389" y="91236"/>
                </a:lnTo>
                <a:lnTo>
                  <a:pt x="196005" y="94286"/>
                </a:lnTo>
                <a:lnTo>
                  <a:pt x="193526" y="77502"/>
                </a:lnTo>
                <a:lnTo>
                  <a:pt x="190692" y="73403"/>
                </a:lnTo>
                <a:lnTo>
                  <a:pt x="189275" y="67412"/>
                </a:lnTo>
                <a:lnTo>
                  <a:pt x="189275" y="51529"/>
                </a:lnTo>
                <a:lnTo>
                  <a:pt x="191108" y="45351"/>
                </a:lnTo>
                <a:lnTo>
                  <a:pt x="194776" y="40994"/>
                </a:lnTo>
                <a:lnTo>
                  <a:pt x="198444" y="36637"/>
                </a:lnTo>
                <a:lnTo>
                  <a:pt x="203570" y="34458"/>
                </a:lnTo>
                <a:lnTo>
                  <a:pt x="213114" y="34458"/>
                </a:lnTo>
                <a:lnTo>
                  <a:pt x="211822" y="24240"/>
                </a:lnTo>
                <a:lnTo>
                  <a:pt x="204111" y="24240"/>
                </a:lnTo>
                <a:lnTo>
                  <a:pt x="200204" y="25032"/>
                </a:lnTo>
                <a:lnTo>
                  <a:pt x="196433" y="26616"/>
                </a:lnTo>
                <a:lnTo>
                  <a:pt x="192661" y="28200"/>
                </a:lnTo>
                <a:lnTo>
                  <a:pt x="189358" y="30498"/>
                </a:lnTo>
                <a:lnTo>
                  <a:pt x="186524" y="33508"/>
                </a:lnTo>
                <a:lnTo>
                  <a:pt x="183648" y="36597"/>
                </a:lnTo>
                <a:lnTo>
                  <a:pt x="181367" y="40340"/>
                </a:lnTo>
                <a:lnTo>
                  <a:pt x="179679" y="44737"/>
                </a:lnTo>
                <a:lnTo>
                  <a:pt x="177991" y="49133"/>
                </a:lnTo>
                <a:close/>
              </a:path>
              <a:path w="987829" h="94286">
                <a:moveTo>
                  <a:pt x="260592" y="3386"/>
                </a:moveTo>
                <a:lnTo>
                  <a:pt x="260592" y="14971"/>
                </a:lnTo>
                <a:lnTo>
                  <a:pt x="273845" y="14971"/>
                </a:lnTo>
                <a:lnTo>
                  <a:pt x="273845" y="3386"/>
                </a:lnTo>
                <a:lnTo>
                  <a:pt x="260592" y="3386"/>
                </a:lnTo>
                <a:close/>
              </a:path>
              <a:path w="987829" h="94286">
                <a:moveTo>
                  <a:pt x="261342" y="26081"/>
                </a:moveTo>
                <a:lnTo>
                  <a:pt x="261342" y="92445"/>
                </a:lnTo>
                <a:lnTo>
                  <a:pt x="273094" y="92445"/>
                </a:lnTo>
                <a:lnTo>
                  <a:pt x="273094" y="26081"/>
                </a:lnTo>
                <a:lnTo>
                  <a:pt x="261342" y="26081"/>
                </a:lnTo>
                <a:close/>
              </a:path>
              <a:path w="987829" h="94286">
                <a:moveTo>
                  <a:pt x="302854" y="66412"/>
                </a:moveTo>
                <a:lnTo>
                  <a:pt x="304938" y="64491"/>
                </a:lnTo>
                <a:lnTo>
                  <a:pt x="307063" y="51866"/>
                </a:lnTo>
                <a:lnTo>
                  <a:pt x="302812" y="53648"/>
                </a:lnTo>
                <a:lnTo>
                  <a:pt x="301812" y="69056"/>
                </a:lnTo>
                <a:lnTo>
                  <a:pt x="302854" y="66412"/>
                </a:lnTo>
                <a:close/>
              </a:path>
              <a:path w="987829" h="94286">
                <a:moveTo>
                  <a:pt x="414570" y="92445"/>
                </a:moveTo>
                <a:lnTo>
                  <a:pt x="426135" y="92445"/>
                </a:lnTo>
                <a:lnTo>
                  <a:pt x="426135" y="13308"/>
                </a:lnTo>
                <a:lnTo>
                  <a:pt x="470270" y="92445"/>
                </a:lnTo>
                <a:lnTo>
                  <a:pt x="485586" y="92445"/>
                </a:lnTo>
                <a:lnTo>
                  <a:pt x="485586" y="3980"/>
                </a:lnTo>
                <a:lnTo>
                  <a:pt x="474021" y="3980"/>
                </a:lnTo>
                <a:lnTo>
                  <a:pt x="474021" y="76225"/>
                </a:lnTo>
                <a:lnTo>
                  <a:pt x="433762" y="3980"/>
                </a:lnTo>
                <a:lnTo>
                  <a:pt x="414570" y="3980"/>
                </a:lnTo>
                <a:lnTo>
                  <a:pt x="414570" y="92445"/>
                </a:lnTo>
                <a:close/>
              </a:path>
              <a:path w="987829" h="94286">
                <a:moveTo>
                  <a:pt x="522899" y="26814"/>
                </a:moveTo>
                <a:lnTo>
                  <a:pt x="512537" y="33805"/>
                </a:lnTo>
                <a:lnTo>
                  <a:pt x="515632" y="46638"/>
                </a:lnTo>
                <a:lnTo>
                  <a:pt x="517747" y="42261"/>
                </a:lnTo>
                <a:lnTo>
                  <a:pt x="521477" y="38736"/>
                </a:lnTo>
                <a:lnTo>
                  <a:pt x="525207" y="35211"/>
                </a:lnTo>
                <a:lnTo>
                  <a:pt x="535997" y="24253"/>
                </a:lnTo>
                <a:lnTo>
                  <a:pt x="522899" y="26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740413" y="3595136"/>
            <a:ext cx="386205" cy="102013"/>
          </a:xfrm>
          <a:custGeom>
            <a:avLst/>
            <a:gdLst/>
            <a:ahLst/>
            <a:cxnLst/>
            <a:rect l="l" t="t" r="r" b="b"/>
            <a:pathLst>
              <a:path w="424826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20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424826" h="115615">
                <a:moveTo>
                  <a:pt x="102761" y="13070"/>
                </a:moveTo>
                <a:lnTo>
                  <a:pt x="111388" y="13070"/>
                </a:lnTo>
                <a:lnTo>
                  <a:pt x="113826" y="13456"/>
                </a:lnTo>
                <a:lnTo>
                  <a:pt x="116077" y="14229"/>
                </a:lnTo>
                <a:lnTo>
                  <a:pt x="118327" y="15001"/>
                </a:lnTo>
                <a:lnTo>
                  <a:pt x="120432" y="16278"/>
                </a:lnTo>
                <a:lnTo>
                  <a:pt x="122391" y="18061"/>
                </a:lnTo>
                <a:lnTo>
                  <a:pt x="124725" y="20120"/>
                </a:lnTo>
                <a:lnTo>
                  <a:pt x="126558" y="23012"/>
                </a:lnTo>
                <a:lnTo>
                  <a:pt x="127892" y="26735"/>
                </a:lnTo>
                <a:lnTo>
                  <a:pt x="129226" y="30458"/>
                </a:lnTo>
                <a:lnTo>
                  <a:pt x="129893" y="35389"/>
                </a:lnTo>
                <a:lnTo>
                  <a:pt x="131330" y="81216"/>
                </a:lnTo>
                <a:lnTo>
                  <a:pt x="135081" y="76779"/>
                </a:lnTo>
                <a:lnTo>
                  <a:pt x="137884" y="71413"/>
                </a:lnTo>
                <a:lnTo>
                  <a:pt x="139738" y="65115"/>
                </a:lnTo>
                <a:lnTo>
                  <a:pt x="141593" y="58817"/>
                </a:lnTo>
                <a:lnTo>
                  <a:pt x="142520" y="51807"/>
                </a:lnTo>
                <a:lnTo>
                  <a:pt x="142520" y="35884"/>
                </a:lnTo>
                <a:lnTo>
                  <a:pt x="141562" y="29201"/>
                </a:lnTo>
                <a:lnTo>
                  <a:pt x="139645" y="24032"/>
                </a:lnTo>
                <a:lnTo>
                  <a:pt x="137727" y="18863"/>
                </a:lnTo>
                <a:lnTo>
                  <a:pt x="134998" y="14635"/>
                </a:lnTo>
                <a:lnTo>
                  <a:pt x="131455" y="11347"/>
                </a:lnTo>
                <a:lnTo>
                  <a:pt x="128579" y="8694"/>
                </a:lnTo>
                <a:lnTo>
                  <a:pt x="125225" y="6703"/>
                </a:lnTo>
                <a:lnTo>
                  <a:pt x="121390" y="5376"/>
                </a:lnTo>
                <a:lnTo>
                  <a:pt x="117556" y="4049"/>
                </a:lnTo>
                <a:lnTo>
                  <a:pt x="113389" y="3386"/>
                </a:lnTo>
                <a:lnTo>
                  <a:pt x="99885" y="3386"/>
                </a:lnTo>
                <a:lnTo>
                  <a:pt x="92259" y="6218"/>
                </a:lnTo>
                <a:lnTo>
                  <a:pt x="94541" y="18417"/>
                </a:lnTo>
                <a:lnTo>
                  <a:pt x="98020" y="14852"/>
                </a:lnTo>
                <a:lnTo>
                  <a:pt x="102761" y="13070"/>
                </a:lnTo>
                <a:close/>
              </a:path>
              <a:path w="424826" h="115615">
                <a:moveTo>
                  <a:pt x="168889" y="76700"/>
                </a:moveTo>
                <a:lnTo>
                  <a:pt x="158012" y="115615"/>
                </a:lnTo>
                <a:lnTo>
                  <a:pt x="167139" y="115615"/>
                </a:lnTo>
                <a:lnTo>
                  <a:pt x="184768" y="76700"/>
                </a:lnTo>
                <a:lnTo>
                  <a:pt x="168889" y="76700"/>
                </a:lnTo>
                <a:close/>
              </a:path>
              <a:path w="424826" h="115615">
                <a:moveTo>
                  <a:pt x="257186" y="15565"/>
                </a:moveTo>
                <a:lnTo>
                  <a:pt x="212364" y="93633"/>
                </a:lnTo>
                <a:lnTo>
                  <a:pt x="225741" y="93633"/>
                </a:lnTo>
                <a:lnTo>
                  <a:pt x="267876" y="18417"/>
                </a:lnTo>
                <a:lnTo>
                  <a:pt x="267876" y="5168"/>
                </a:lnTo>
                <a:lnTo>
                  <a:pt x="204174" y="5168"/>
                </a:lnTo>
                <a:lnTo>
                  <a:pt x="204174" y="15565"/>
                </a:lnTo>
                <a:lnTo>
                  <a:pt x="257186" y="15565"/>
                </a:lnTo>
                <a:close/>
              </a:path>
              <a:path w="424826" h="115615">
                <a:moveTo>
                  <a:pt x="316458" y="40697"/>
                </a:moveTo>
                <a:lnTo>
                  <a:pt x="305748" y="40697"/>
                </a:lnTo>
                <a:lnTo>
                  <a:pt x="305748" y="50559"/>
                </a:lnTo>
                <a:lnTo>
                  <a:pt x="314458" y="50559"/>
                </a:lnTo>
                <a:lnTo>
                  <a:pt x="317334" y="50787"/>
                </a:lnTo>
                <a:lnTo>
                  <a:pt x="320001" y="51242"/>
                </a:lnTo>
                <a:lnTo>
                  <a:pt x="322668" y="51698"/>
                </a:lnTo>
                <a:lnTo>
                  <a:pt x="324940" y="52539"/>
                </a:lnTo>
                <a:lnTo>
                  <a:pt x="326815" y="53767"/>
                </a:lnTo>
                <a:lnTo>
                  <a:pt x="328691" y="54956"/>
                </a:lnTo>
                <a:lnTo>
                  <a:pt x="330160" y="56589"/>
                </a:lnTo>
                <a:lnTo>
                  <a:pt x="331222" y="58669"/>
                </a:lnTo>
                <a:lnTo>
                  <a:pt x="332285" y="60748"/>
                </a:lnTo>
                <a:lnTo>
                  <a:pt x="332817" y="63372"/>
                </a:lnTo>
                <a:lnTo>
                  <a:pt x="332817" y="69749"/>
                </a:lnTo>
                <a:lnTo>
                  <a:pt x="332348" y="72403"/>
                </a:lnTo>
                <a:lnTo>
                  <a:pt x="331410" y="74502"/>
                </a:lnTo>
                <a:lnTo>
                  <a:pt x="330472" y="76601"/>
                </a:lnTo>
                <a:lnTo>
                  <a:pt x="329045" y="78522"/>
                </a:lnTo>
                <a:lnTo>
                  <a:pt x="327128" y="80265"/>
                </a:lnTo>
                <a:lnTo>
                  <a:pt x="325294" y="81889"/>
                </a:lnTo>
                <a:lnTo>
                  <a:pt x="322898" y="83117"/>
                </a:lnTo>
                <a:lnTo>
                  <a:pt x="319939" y="83949"/>
                </a:lnTo>
                <a:lnTo>
                  <a:pt x="316980" y="84780"/>
                </a:lnTo>
                <a:lnTo>
                  <a:pt x="314187" y="85196"/>
                </a:lnTo>
                <a:lnTo>
                  <a:pt x="307102" y="85196"/>
                </a:lnTo>
                <a:lnTo>
                  <a:pt x="302476" y="84464"/>
                </a:lnTo>
                <a:lnTo>
                  <a:pt x="297684" y="82998"/>
                </a:lnTo>
                <a:lnTo>
                  <a:pt x="292891" y="81533"/>
                </a:lnTo>
                <a:lnTo>
                  <a:pt x="288723" y="79691"/>
                </a:lnTo>
                <a:lnTo>
                  <a:pt x="285181" y="77473"/>
                </a:lnTo>
                <a:lnTo>
                  <a:pt x="284243" y="77473"/>
                </a:lnTo>
                <a:lnTo>
                  <a:pt x="284243" y="89890"/>
                </a:lnTo>
                <a:lnTo>
                  <a:pt x="287452" y="91276"/>
                </a:lnTo>
                <a:lnTo>
                  <a:pt x="291557" y="92553"/>
                </a:lnTo>
                <a:lnTo>
                  <a:pt x="296558" y="93722"/>
                </a:lnTo>
                <a:lnTo>
                  <a:pt x="301559" y="94890"/>
                </a:lnTo>
                <a:lnTo>
                  <a:pt x="306644" y="95475"/>
                </a:lnTo>
                <a:lnTo>
                  <a:pt x="316855" y="95475"/>
                </a:lnTo>
                <a:lnTo>
                  <a:pt x="321491" y="94811"/>
                </a:lnTo>
                <a:lnTo>
                  <a:pt x="325721" y="93484"/>
                </a:lnTo>
                <a:lnTo>
                  <a:pt x="329951" y="92157"/>
                </a:lnTo>
                <a:lnTo>
                  <a:pt x="333629" y="90108"/>
                </a:lnTo>
                <a:lnTo>
                  <a:pt x="336755" y="87335"/>
                </a:lnTo>
                <a:lnTo>
                  <a:pt x="339548" y="84840"/>
                </a:lnTo>
                <a:lnTo>
                  <a:pt x="341715" y="81909"/>
                </a:lnTo>
                <a:lnTo>
                  <a:pt x="343257" y="78542"/>
                </a:lnTo>
                <a:lnTo>
                  <a:pt x="344798" y="75175"/>
                </a:lnTo>
                <a:lnTo>
                  <a:pt x="345569" y="71472"/>
                </a:lnTo>
                <a:lnTo>
                  <a:pt x="345569" y="63352"/>
                </a:lnTo>
                <a:lnTo>
                  <a:pt x="344923" y="60025"/>
                </a:lnTo>
                <a:lnTo>
                  <a:pt x="343632" y="57451"/>
                </a:lnTo>
                <a:lnTo>
                  <a:pt x="342340" y="54876"/>
                </a:lnTo>
                <a:lnTo>
                  <a:pt x="340693" y="52738"/>
                </a:lnTo>
                <a:lnTo>
                  <a:pt x="338693" y="51034"/>
                </a:lnTo>
                <a:lnTo>
                  <a:pt x="336901" y="49529"/>
                </a:lnTo>
                <a:lnTo>
                  <a:pt x="334713" y="48272"/>
                </a:lnTo>
                <a:lnTo>
                  <a:pt x="332129" y="47262"/>
                </a:lnTo>
                <a:lnTo>
                  <a:pt x="329545" y="46252"/>
                </a:lnTo>
                <a:lnTo>
                  <a:pt x="327253" y="45588"/>
                </a:lnTo>
                <a:lnTo>
                  <a:pt x="325252" y="45271"/>
                </a:lnTo>
                <a:lnTo>
                  <a:pt x="325252" y="44440"/>
                </a:lnTo>
                <a:lnTo>
                  <a:pt x="330212" y="43489"/>
                </a:lnTo>
                <a:lnTo>
                  <a:pt x="334515" y="41182"/>
                </a:lnTo>
                <a:lnTo>
                  <a:pt x="338161" y="37518"/>
                </a:lnTo>
                <a:lnTo>
                  <a:pt x="341808" y="33854"/>
                </a:lnTo>
                <a:lnTo>
                  <a:pt x="343632" y="29567"/>
                </a:lnTo>
                <a:lnTo>
                  <a:pt x="343632" y="21051"/>
                </a:lnTo>
                <a:lnTo>
                  <a:pt x="342861" y="17902"/>
                </a:lnTo>
                <a:lnTo>
                  <a:pt x="341319" y="15209"/>
                </a:lnTo>
                <a:lnTo>
                  <a:pt x="339777" y="12516"/>
                </a:lnTo>
                <a:lnTo>
                  <a:pt x="337505" y="10219"/>
                </a:lnTo>
                <a:lnTo>
                  <a:pt x="334504" y="8317"/>
                </a:lnTo>
                <a:lnTo>
                  <a:pt x="331712" y="6574"/>
                </a:lnTo>
                <a:lnTo>
                  <a:pt x="328586" y="5307"/>
                </a:lnTo>
                <a:lnTo>
                  <a:pt x="325127" y="4515"/>
                </a:lnTo>
                <a:lnTo>
                  <a:pt x="321668" y="3723"/>
                </a:lnTo>
                <a:lnTo>
                  <a:pt x="317667" y="3327"/>
                </a:lnTo>
                <a:lnTo>
                  <a:pt x="308498" y="3327"/>
                </a:lnTo>
                <a:lnTo>
                  <a:pt x="303716" y="3911"/>
                </a:lnTo>
                <a:lnTo>
                  <a:pt x="298778" y="5079"/>
                </a:lnTo>
                <a:lnTo>
                  <a:pt x="293839" y="6248"/>
                </a:lnTo>
                <a:lnTo>
                  <a:pt x="289890" y="7525"/>
                </a:lnTo>
                <a:lnTo>
                  <a:pt x="286931" y="8911"/>
                </a:lnTo>
                <a:lnTo>
                  <a:pt x="286931" y="21328"/>
                </a:lnTo>
                <a:lnTo>
                  <a:pt x="287556" y="21328"/>
                </a:lnTo>
                <a:lnTo>
                  <a:pt x="291516" y="18873"/>
                </a:lnTo>
                <a:lnTo>
                  <a:pt x="295725" y="16971"/>
                </a:lnTo>
                <a:lnTo>
                  <a:pt x="300184" y="15625"/>
                </a:lnTo>
                <a:lnTo>
                  <a:pt x="304644" y="14278"/>
                </a:lnTo>
                <a:lnTo>
                  <a:pt x="308853" y="13605"/>
                </a:lnTo>
                <a:lnTo>
                  <a:pt x="315396" y="13605"/>
                </a:lnTo>
                <a:lnTo>
                  <a:pt x="317709" y="13803"/>
                </a:lnTo>
                <a:lnTo>
                  <a:pt x="319751" y="14199"/>
                </a:lnTo>
                <a:lnTo>
                  <a:pt x="321793" y="14595"/>
                </a:lnTo>
                <a:lnTo>
                  <a:pt x="323710" y="15308"/>
                </a:lnTo>
                <a:lnTo>
                  <a:pt x="325502" y="16338"/>
                </a:lnTo>
                <a:lnTo>
                  <a:pt x="327211" y="17368"/>
                </a:lnTo>
                <a:lnTo>
                  <a:pt x="328545" y="18685"/>
                </a:lnTo>
                <a:lnTo>
                  <a:pt x="329503" y="20289"/>
                </a:lnTo>
                <a:lnTo>
                  <a:pt x="330462" y="21893"/>
                </a:lnTo>
                <a:lnTo>
                  <a:pt x="330941" y="23764"/>
                </a:lnTo>
                <a:lnTo>
                  <a:pt x="330941" y="30735"/>
                </a:lnTo>
                <a:lnTo>
                  <a:pt x="329055" y="34409"/>
                </a:lnTo>
                <a:lnTo>
                  <a:pt x="325284" y="36924"/>
                </a:lnTo>
                <a:lnTo>
                  <a:pt x="321512" y="39439"/>
                </a:lnTo>
                <a:lnTo>
                  <a:pt x="316458" y="40697"/>
                </a:lnTo>
                <a:close/>
              </a:path>
              <a:path w="424826" h="115615">
                <a:moveTo>
                  <a:pt x="395715" y="40697"/>
                </a:moveTo>
                <a:lnTo>
                  <a:pt x="385004" y="40697"/>
                </a:lnTo>
                <a:lnTo>
                  <a:pt x="385004" y="50559"/>
                </a:lnTo>
                <a:lnTo>
                  <a:pt x="393715" y="50559"/>
                </a:lnTo>
                <a:lnTo>
                  <a:pt x="396590" y="50787"/>
                </a:lnTo>
                <a:lnTo>
                  <a:pt x="399257" y="51242"/>
                </a:lnTo>
                <a:lnTo>
                  <a:pt x="401925" y="51698"/>
                </a:lnTo>
                <a:lnTo>
                  <a:pt x="404196" y="52540"/>
                </a:lnTo>
                <a:lnTo>
                  <a:pt x="406071" y="53767"/>
                </a:lnTo>
                <a:lnTo>
                  <a:pt x="407947" y="54956"/>
                </a:lnTo>
                <a:lnTo>
                  <a:pt x="409416" y="56589"/>
                </a:lnTo>
                <a:lnTo>
                  <a:pt x="410479" y="58669"/>
                </a:lnTo>
                <a:lnTo>
                  <a:pt x="411541" y="60748"/>
                </a:lnTo>
                <a:lnTo>
                  <a:pt x="412073" y="63372"/>
                </a:lnTo>
                <a:lnTo>
                  <a:pt x="412073" y="69749"/>
                </a:lnTo>
                <a:lnTo>
                  <a:pt x="411604" y="72403"/>
                </a:lnTo>
                <a:lnTo>
                  <a:pt x="410666" y="74502"/>
                </a:lnTo>
                <a:lnTo>
                  <a:pt x="409728" y="76601"/>
                </a:lnTo>
                <a:lnTo>
                  <a:pt x="408301" y="78522"/>
                </a:lnTo>
                <a:lnTo>
                  <a:pt x="406384" y="80265"/>
                </a:lnTo>
                <a:lnTo>
                  <a:pt x="404550" y="81889"/>
                </a:lnTo>
                <a:lnTo>
                  <a:pt x="402154" y="83117"/>
                </a:lnTo>
                <a:lnTo>
                  <a:pt x="399195" y="83949"/>
                </a:lnTo>
                <a:lnTo>
                  <a:pt x="396236" y="84780"/>
                </a:lnTo>
                <a:lnTo>
                  <a:pt x="393443" y="85196"/>
                </a:lnTo>
                <a:lnTo>
                  <a:pt x="386358" y="85196"/>
                </a:lnTo>
                <a:lnTo>
                  <a:pt x="381732" y="84464"/>
                </a:lnTo>
                <a:lnTo>
                  <a:pt x="376940" y="82998"/>
                </a:lnTo>
                <a:lnTo>
                  <a:pt x="372147" y="81533"/>
                </a:lnTo>
                <a:lnTo>
                  <a:pt x="367979" y="79691"/>
                </a:lnTo>
                <a:lnTo>
                  <a:pt x="364437" y="77473"/>
                </a:lnTo>
                <a:lnTo>
                  <a:pt x="363499" y="77473"/>
                </a:lnTo>
                <a:lnTo>
                  <a:pt x="363499" y="89890"/>
                </a:lnTo>
                <a:lnTo>
                  <a:pt x="366708" y="91276"/>
                </a:lnTo>
                <a:lnTo>
                  <a:pt x="370813" y="92553"/>
                </a:lnTo>
                <a:lnTo>
                  <a:pt x="375814" y="93722"/>
                </a:lnTo>
                <a:lnTo>
                  <a:pt x="380816" y="94890"/>
                </a:lnTo>
                <a:lnTo>
                  <a:pt x="385900" y="95475"/>
                </a:lnTo>
                <a:lnTo>
                  <a:pt x="396111" y="95475"/>
                </a:lnTo>
                <a:lnTo>
                  <a:pt x="400747" y="94811"/>
                </a:lnTo>
                <a:lnTo>
                  <a:pt x="404977" y="93484"/>
                </a:lnTo>
                <a:lnTo>
                  <a:pt x="409207" y="92157"/>
                </a:lnTo>
                <a:lnTo>
                  <a:pt x="412885" y="90108"/>
                </a:lnTo>
                <a:lnTo>
                  <a:pt x="416011" y="87335"/>
                </a:lnTo>
                <a:lnTo>
                  <a:pt x="418804" y="84840"/>
                </a:lnTo>
                <a:lnTo>
                  <a:pt x="420971" y="81909"/>
                </a:lnTo>
                <a:lnTo>
                  <a:pt x="422513" y="78542"/>
                </a:lnTo>
                <a:lnTo>
                  <a:pt x="424055" y="75175"/>
                </a:lnTo>
                <a:lnTo>
                  <a:pt x="424826" y="71472"/>
                </a:lnTo>
                <a:lnTo>
                  <a:pt x="424826" y="63352"/>
                </a:lnTo>
                <a:lnTo>
                  <a:pt x="424180" y="60025"/>
                </a:lnTo>
                <a:lnTo>
                  <a:pt x="422887" y="57451"/>
                </a:lnTo>
                <a:lnTo>
                  <a:pt x="421596" y="54876"/>
                </a:lnTo>
                <a:lnTo>
                  <a:pt x="419950" y="52738"/>
                </a:lnTo>
                <a:lnTo>
                  <a:pt x="417949" y="51034"/>
                </a:lnTo>
                <a:lnTo>
                  <a:pt x="416157" y="49529"/>
                </a:lnTo>
                <a:lnTo>
                  <a:pt x="413969" y="48272"/>
                </a:lnTo>
                <a:lnTo>
                  <a:pt x="411385" y="47262"/>
                </a:lnTo>
                <a:lnTo>
                  <a:pt x="408801" y="46252"/>
                </a:lnTo>
                <a:lnTo>
                  <a:pt x="406509" y="45588"/>
                </a:lnTo>
                <a:lnTo>
                  <a:pt x="404508" y="45271"/>
                </a:lnTo>
                <a:lnTo>
                  <a:pt x="404508" y="44440"/>
                </a:lnTo>
                <a:lnTo>
                  <a:pt x="409468" y="43489"/>
                </a:lnTo>
                <a:lnTo>
                  <a:pt x="413771" y="41182"/>
                </a:lnTo>
                <a:lnTo>
                  <a:pt x="417417" y="37518"/>
                </a:lnTo>
                <a:lnTo>
                  <a:pt x="421064" y="33854"/>
                </a:lnTo>
                <a:lnTo>
                  <a:pt x="422887" y="29567"/>
                </a:lnTo>
                <a:lnTo>
                  <a:pt x="422887" y="21051"/>
                </a:lnTo>
                <a:lnTo>
                  <a:pt x="422117" y="17902"/>
                </a:lnTo>
                <a:lnTo>
                  <a:pt x="420575" y="15209"/>
                </a:lnTo>
                <a:lnTo>
                  <a:pt x="419033" y="12516"/>
                </a:lnTo>
                <a:lnTo>
                  <a:pt x="416761" y="10219"/>
                </a:lnTo>
                <a:lnTo>
                  <a:pt x="413761" y="8317"/>
                </a:lnTo>
                <a:lnTo>
                  <a:pt x="410968" y="6574"/>
                </a:lnTo>
                <a:lnTo>
                  <a:pt x="407843" y="5307"/>
                </a:lnTo>
                <a:lnTo>
                  <a:pt x="404383" y="4515"/>
                </a:lnTo>
                <a:lnTo>
                  <a:pt x="400924" y="3723"/>
                </a:lnTo>
                <a:lnTo>
                  <a:pt x="396924" y="3327"/>
                </a:lnTo>
                <a:lnTo>
                  <a:pt x="387755" y="3327"/>
                </a:lnTo>
                <a:lnTo>
                  <a:pt x="382972" y="3911"/>
                </a:lnTo>
                <a:lnTo>
                  <a:pt x="378034" y="5079"/>
                </a:lnTo>
                <a:lnTo>
                  <a:pt x="373095" y="6248"/>
                </a:lnTo>
                <a:lnTo>
                  <a:pt x="369146" y="7525"/>
                </a:lnTo>
                <a:lnTo>
                  <a:pt x="366187" y="8911"/>
                </a:lnTo>
                <a:lnTo>
                  <a:pt x="366187" y="21328"/>
                </a:lnTo>
                <a:lnTo>
                  <a:pt x="366813" y="21328"/>
                </a:lnTo>
                <a:lnTo>
                  <a:pt x="370772" y="18873"/>
                </a:lnTo>
                <a:lnTo>
                  <a:pt x="374981" y="16972"/>
                </a:lnTo>
                <a:lnTo>
                  <a:pt x="379440" y="15625"/>
                </a:lnTo>
                <a:lnTo>
                  <a:pt x="383900" y="14278"/>
                </a:lnTo>
                <a:lnTo>
                  <a:pt x="388109" y="13605"/>
                </a:lnTo>
                <a:lnTo>
                  <a:pt x="394652" y="13605"/>
                </a:lnTo>
                <a:lnTo>
                  <a:pt x="396965" y="13803"/>
                </a:lnTo>
                <a:lnTo>
                  <a:pt x="399007" y="14199"/>
                </a:lnTo>
                <a:lnTo>
                  <a:pt x="401049" y="14595"/>
                </a:lnTo>
                <a:lnTo>
                  <a:pt x="402966" y="15308"/>
                </a:lnTo>
                <a:lnTo>
                  <a:pt x="404758" y="16338"/>
                </a:lnTo>
                <a:lnTo>
                  <a:pt x="406467" y="17368"/>
                </a:lnTo>
                <a:lnTo>
                  <a:pt x="407801" y="18685"/>
                </a:lnTo>
                <a:lnTo>
                  <a:pt x="408759" y="20289"/>
                </a:lnTo>
                <a:lnTo>
                  <a:pt x="409718" y="21893"/>
                </a:lnTo>
                <a:lnTo>
                  <a:pt x="410197" y="23764"/>
                </a:lnTo>
                <a:lnTo>
                  <a:pt x="410197" y="30735"/>
                </a:lnTo>
                <a:lnTo>
                  <a:pt x="408311" y="34409"/>
                </a:lnTo>
                <a:lnTo>
                  <a:pt x="404540" y="36924"/>
                </a:lnTo>
                <a:lnTo>
                  <a:pt x="400768" y="39439"/>
                </a:lnTo>
                <a:lnTo>
                  <a:pt x="395715" y="40697"/>
                </a:lnTo>
                <a:close/>
              </a:path>
              <a:path w="424826" h="115615">
                <a:moveTo>
                  <a:pt x="89320" y="26992"/>
                </a:moveTo>
                <a:lnTo>
                  <a:pt x="91061" y="21982"/>
                </a:lnTo>
                <a:lnTo>
                  <a:pt x="94541" y="18417"/>
                </a:lnTo>
                <a:lnTo>
                  <a:pt x="92259" y="6218"/>
                </a:lnTo>
                <a:lnTo>
                  <a:pt x="86008" y="11882"/>
                </a:lnTo>
                <a:lnTo>
                  <a:pt x="79756" y="17546"/>
                </a:lnTo>
                <a:lnTo>
                  <a:pt x="76630" y="24893"/>
                </a:lnTo>
                <a:lnTo>
                  <a:pt x="76630" y="39112"/>
                </a:lnTo>
                <a:lnTo>
                  <a:pt x="77558" y="43568"/>
                </a:lnTo>
                <a:lnTo>
                  <a:pt x="79412" y="47291"/>
                </a:lnTo>
                <a:lnTo>
                  <a:pt x="81267" y="51015"/>
                </a:lnTo>
                <a:lnTo>
                  <a:pt x="84028" y="54084"/>
                </a:lnTo>
                <a:lnTo>
                  <a:pt x="87695" y="56500"/>
                </a:lnTo>
                <a:lnTo>
                  <a:pt x="90821" y="58560"/>
                </a:lnTo>
                <a:lnTo>
                  <a:pt x="93936" y="59946"/>
                </a:lnTo>
                <a:lnTo>
                  <a:pt x="97041" y="60659"/>
                </a:lnTo>
                <a:lnTo>
                  <a:pt x="100146" y="61372"/>
                </a:lnTo>
                <a:lnTo>
                  <a:pt x="103615" y="61728"/>
                </a:lnTo>
                <a:lnTo>
                  <a:pt x="111492" y="61728"/>
                </a:lnTo>
                <a:lnTo>
                  <a:pt x="115222" y="61253"/>
                </a:lnTo>
                <a:lnTo>
                  <a:pt x="118640" y="60303"/>
                </a:lnTo>
                <a:lnTo>
                  <a:pt x="122057" y="59352"/>
                </a:lnTo>
                <a:lnTo>
                  <a:pt x="125704" y="57768"/>
                </a:lnTo>
                <a:lnTo>
                  <a:pt x="129580" y="55550"/>
                </a:lnTo>
                <a:lnTo>
                  <a:pt x="128746" y="64778"/>
                </a:lnTo>
                <a:lnTo>
                  <a:pt x="125714" y="72017"/>
                </a:lnTo>
                <a:lnTo>
                  <a:pt x="120484" y="77265"/>
                </a:lnTo>
                <a:lnTo>
                  <a:pt x="115254" y="82513"/>
                </a:lnTo>
                <a:lnTo>
                  <a:pt x="108033" y="85137"/>
                </a:lnTo>
                <a:lnTo>
                  <a:pt x="96114" y="85137"/>
                </a:lnTo>
                <a:lnTo>
                  <a:pt x="93655" y="84869"/>
                </a:lnTo>
                <a:lnTo>
                  <a:pt x="91446" y="84335"/>
                </a:lnTo>
                <a:lnTo>
                  <a:pt x="89237" y="83800"/>
                </a:lnTo>
                <a:lnTo>
                  <a:pt x="87528" y="83236"/>
                </a:lnTo>
                <a:lnTo>
                  <a:pt x="85695" y="82641"/>
                </a:lnTo>
                <a:lnTo>
                  <a:pt x="85695" y="93989"/>
                </a:lnTo>
                <a:lnTo>
                  <a:pt x="87195" y="94465"/>
                </a:lnTo>
                <a:lnTo>
                  <a:pt x="88904" y="94811"/>
                </a:lnTo>
                <a:lnTo>
                  <a:pt x="90821" y="95029"/>
                </a:lnTo>
                <a:lnTo>
                  <a:pt x="92738" y="95247"/>
                </a:lnTo>
                <a:lnTo>
                  <a:pt x="94780" y="95356"/>
                </a:lnTo>
                <a:lnTo>
                  <a:pt x="104658" y="95356"/>
                </a:lnTo>
                <a:lnTo>
                  <a:pt x="111368" y="94128"/>
                </a:lnTo>
                <a:lnTo>
                  <a:pt x="117077" y="91672"/>
                </a:lnTo>
                <a:lnTo>
                  <a:pt x="122787" y="89216"/>
                </a:lnTo>
                <a:lnTo>
                  <a:pt x="127538" y="85731"/>
                </a:lnTo>
                <a:lnTo>
                  <a:pt x="131330" y="81216"/>
                </a:lnTo>
                <a:lnTo>
                  <a:pt x="129893" y="35389"/>
                </a:lnTo>
                <a:lnTo>
                  <a:pt x="129861" y="43836"/>
                </a:lnTo>
                <a:lnTo>
                  <a:pt x="129736" y="45460"/>
                </a:lnTo>
                <a:lnTo>
                  <a:pt x="129643" y="47113"/>
                </a:lnTo>
                <a:lnTo>
                  <a:pt x="126725" y="48697"/>
                </a:lnTo>
                <a:lnTo>
                  <a:pt x="123599" y="49906"/>
                </a:lnTo>
                <a:lnTo>
                  <a:pt x="120265" y="50737"/>
                </a:lnTo>
                <a:lnTo>
                  <a:pt x="116931" y="51569"/>
                </a:lnTo>
                <a:lnTo>
                  <a:pt x="113639" y="51985"/>
                </a:lnTo>
                <a:lnTo>
                  <a:pt x="107637" y="51985"/>
                </a:lnTo>
                <a:lnTo>
                  <a:pt x="105137" y="51777"/>
                </a:lnTo>
                <a:lnTo>
                  <a:pt x="102886" y="51361"/>
                </a:lnTo>
                <a:lnTo>
                  <a:pt x="100636" y="50945"/>
                </a:lnTo>
                <a:lnTo>
                  <a:pt x="98573" y="50123"/>
                </a:lnTo>
                <a:lnTo>
                  <a:pt x="96697" y="48896"/>
                </a:lnTo>
                <a:lnTo>
                  <a:pt x="94030" y="47113"/>
                </a:lnTo>
                <a:lnTo>
                  <a:pt x="92134" y="45034"/>
                </a:lnTo>
                <a:lnTo>
                  <a:pt x="91009" y="42657"/>
                </a:lnTo>
                <a:lnTo>
                  <a:pt x="89883" y="40281"/>
                </a:lnTo>
                <a:lnTo>
                  <a:pt x="89320" y="37211"/>
                </a:lnTo>
                <a:lnTo>
                  <a:pt x="89320" y="26992"/>
                </a:lnTo>
                <a:close/>
              </a:path>
              <a:path w="424826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1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424826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6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7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20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6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64613" y="3599434"/>
            <a:ext cx="237784" cy="79682"/>
          </a:xfrm>
          <a:custGeom>
            <a:avLst/>
            <a:gdLst/>
            <a:ahLst/>
            <a:cxnLst/>
            <a:rect l="l" t="t" r="r" b="b"/>
            <a:pathLst>
              <a:path w="261562" h="90306">
                <a:moveTo>
                  <a:pt x="84632" y="71828"/>
                </a:moveTo>
                <a:lnTo>
                  <a:pt x="84632" y="88761"/>
                </a:lnTo>
                <a:lnTo>
                  <a:pt x="99573" y="88761"/>
                </a:lnTo>
                <a:lnTo>
                  <a:pt x="99573" y="71828"/>
                </a:lnTo>
                <a:lnTo>
                  <a:pt x="84632" y="71828"/>
                </a:lnTo>
                <a:close/>
              </a:path>
              <a:path w="261562" h="90306">
                <a:moveTo>
                  <a:pt x="127856" y="54361"/>
                </a:moveTo>
                <a:lnTo>
                  <a:pt x="163927" y="63867"/>
                </a:lnTo>
                <a:lnTo>
                  <a:pt x="163927" y="88761"/>
                </a:lnTo>
                <a:lnTo>
                  <a:pt x="175929" y="88761"/>
                </a:lnTo>
                <a:lnTo>
                  <a:pt x="175929" y="63867"/>
                </a:lnTo>
                <a:lnTo>
                  <a:pt x="189745" y="63867"/>
                </a:lnTo>
                <a:lnTo>
                  <a:pt x="189745" y="54361"/>
                </a:lnTo>
                <a:lnTo>
                  <a:pt x="175929" y="54361"/>
                </a:lnTo>
                <a:lnTo>
                  <a:pt x="175929" y="297"/>
                </a:lnTo>
                <a:lnTo>
                  <a:pt x="164427" y="297"/>
                </a:lnTo>
                <a:lnTo>
                  <a:pt x="119354" y="50202"/>
                </a:lnTo>
                <a:lnTo>
                  <a:pt x="119354" y="63867"/>
                </a:lnTo>
                <a:lnTo>
                  <a:pt x="127856" y="54361"/>
                </a:lnTo>
                <a:lnTo>
                  <a:pt x="163927" y="14437"/>
                </a:lnTo>
                <a:lnTo>
                  <a:pt x="163927" y="54361"/>
                </a:lnTo>
                <a:lnTo>
                  <a:pt x="127856" y="54361"/>
                </a:lnTo>
                <a:close/>
              </a:path>
              <a:path w="261562" h="90306">
                <a:moveTo>
                  <a:pt x="230555" y="20437"/>
                </a:moveTo>
                <a:lnTo>
                  <a:pt x="230555" y="79730"/>
                </a:lnTo>
                <a:lnTo>
                  <a:pt x="211176" y="79730"/>
                </a:lnTo>
                <a:lnTo>
                  <a:pt x="211176" y="88761"/>
                </a:lnTo>
                <a:lnTo>
                  <a:pt x="261562" y="88761"/>
                </a:lnTo>
                <a:lnTo>
                  <a:pt x="261562" y="79730"/>
                </a:lnTo>
                <a:lnTo>
                  <a:pt x="242558" y="79730"/>
                </a:lnTo>
                <a:lnTo>
                  <a:pt x="242558" y="0"/>
                </a:lnTo>
                <a:lnTo>
                  <a:pt x="232868" y="0"/>
                </a:lnTo>
                <a:lnTo>
                  <a:pt x="232701" y="2574"/>
                </a:lnTo>
                <a:lnTo>
                  <a:pt x="232066" y="4624"/>
                </a:lnTo>
                <a:lnTo>
                  <a:pt x="230961" y="6149"/>
                </a:lnTo>
                <a:lnTo>
                  <a:pt x="229857" y="7674"/>
                </a:lnTo>
                <a:lnTo>
                  <a:pt x="228346" y="8931"/>
                </a:lnTo>
                <a:lnTo>
                  <a:pt x="226429" y="9921"/>
                </a:lnTo>
                <a:lnTo>
                  <a:pt x="224887" y="10713"/>
                </a:lnTo>
                <a:lnTo>
                  <a:pt x="222616" y="11318"/>
                </a:lnTo>
                <a:lnTo>
                  <a:pt x="219615" y="11733"/>
                </a:lnTo>
                <a:lnTo>
                  <a:pt x="216614" y="12149"/>
                </a:lnTo>
                <a:lnTo>
                  <a:pt x="213801" y="12357"/>
                </a:lnTo>
                <a:lnTo>
                  <a:pt x="211176" y="12357"/>
                </a:lnTo>
                <a:lnTo>
                  <a:pt x="211176" y="20437"/>
                </a:lnTo>
                <a:lnTo>
                  <a:pt x="230555" y="20437"/>
                </a:lnTo>
                <a:close/>
              </a:path>
              <a:path w="261562" h="90306">
                <a:moveTo>
                  <a:pt x="127856" y="54361"/>
                </a:moveTo>
                <a:lnTo>
                  <a:pt x="119354" y="63867"/>
                </a:lnTo>
                <a:lnTo>
                  <a:pt x="163927" y="63867"/>
                </a:lnTo>
                <a:lnTo>
                  <a:pt x="127856" y="54361"/>
                </a:lnTo>
                <a:close/>
              </a:path>
              <a:path w="261562" h="90306">
                <a:moveTo>
                  <a:pt x="32215" y="35825"/>
                </a:moveTo>
                <a:lnTo>
                  <a:pt x="21504" y="35825"/>
                </a:lnTo>
                <a:lnTo>
                  <a:pt x="21504" y="45687"/>
                </a:lnTo>
                <a:lnTo>
                  <a:pt x="30215" y="45687"/>
                </a:lnTo>
                <a:lnTo>
                  <a:pt x="33090" y="45915"/>
                </a:lnTo>
                <a:lnTo>
                  <a:pt x="35757" y="46370"/>
                </a:lnTo>
                <a:lnTo>
                  <a:pt x="38425" y="46826"/>
                </a:lnTo>
                <a:lnTo>
                  <a:pt x="40696" y="47668"/>
                </a:lnTo>
                <a:lnTo>
                  <a:pt x="42572" y="48895"/>
                </a:lnTo>
                <a:lnTo>
                  <a:pt x="44447" y="50084"/>
                </a:lnTo>
                <a:lnTo>
                  <a:pt x="45916" y="51718"/>
                </a:lnTo>
                <a:lnTo>
                  <a:pt x="46979" y="53797"/>
                </a:lnTo>
                <a:lnTo>
                  <a:pt x="48042" y="55876"/>
                </a:lnTo>
                <a:lnTo>
                  <a:pt x="48573" y="58500"/>
                </a:lnTo>
                <a:lnTo>
                  <a:pt x="48573" y="64877"/>
                </a:lnTo>
                <a:lnTo>
                  <a:pt x="48104" y="67531"/>
                </a:lnTo>
                <a:lnTo>
                  <a:pt x="47167" y="69630"/>
                </a:lnTo>
                <a:lnTo>
                  <a:pt x="46229" y="71729"/>
                </a:lnTo>
                <a:lnTo>
                  <a:pt x="44801" y="73650"/>
                </a:lnTo>
                <a:lnTo>
                  <a:pt x="42884" y="75393"/>
                </a:lnTo>
                <a:lnTo>
                  <a:pt x="41050" y="77017"/>
                </a:lnTo>
                <a:lnTo>
                  <a:pt x="38654" y="78245"/>
                </a:lnTo>
                <a:lnTo>
                  <a:pt x="35695" y="79077"/>
                </a:lnTo>
                <a:lnTo>
                  <a:pt x="32736" y="79908"/>
                </a:lnTo>
                <a:lnTo>
                  <a:pt x="29944" y="80324"/>
                </a:lnTo>
                <a:lnTo>
                  <a:pt x="22859" y="80324"/>
                </a:lnTo>
                <a:lnTo>
                  <a:pt x="18233" y="79592"/>
                </a:lnTo>
                <a:lnTo>
                  <a:pt x="13440" y="78126"/>
                </a:lnTo>
                <a:lnTo>
                  <a:pt x="8647" y="76661"/>
                </a:lnTo>
                <a:lnTo>
                  <a:pt x="4480" y="74819"/>
                </a:lnTo>
                <a:lnTo>
                  <a:pt x="937" y="72601"/>
                </a:lnTo>
                <a:lnTo>
                  <a:pt x="0" y="72601"/>
                </a:lnTo>
                <a:lnTo>
                  <a:pt x="0" y="85018"/>
                </a:lnTo>
                <a:lnTo>
                  <a:pt x="3209" y="86404"/>
                </a:lnTo>
                <a:lnTo>
                  <a:pt x="7314" y="87682"/>
                </a:lnTo>
                <a:lnTo>
                  <a:pt x="12315" y="88850"/>
                </a:lnTo>
                <a:lnTo>
                  <a:pt x="17316" y="90018"/>
                </a:lnTo>
                <a:lnTo>
                  <a:pt x="22400" y="90603"/>
                </a:lnTo>
                <a:lnTo>
                  <a:pt x="32611" y="90603"/>
                </a:lnTo>
                <a:lnTo>
                  <a:pt x="37248" y="89939"/>
                </a:lnTo>
                <a:lnTo>
                  <a:pt x="41478" y="88612"/>
                </a:lnTo>
                <a:lnTo>
                  <a:pt x="45708" y="87285"/>
                </a:lnTo>
                <a:lnTo>
                  <a:pt x="49386" y="85236"/>
                </a:lnTo>
                <a:lnTo>
                  <a:pt x="52512" y="82463"/>
                </a:lnTo>
                <a:lnTo>
                  <a:pt x="55304" y="79968"/>
                </a:lnTo>
                <a:lnTo>
                  <a:pt x="57471" y="77037"/>
                </a:lnTo>
                <a:lnTo>
                  <a:pt x="59013" y="73670"/>
                </a:lnTo>
                <a:lnTo>
                  <a:pt x="60555" y="70304"/>
                </a:lnTo>
                <a:lnTo>
                  <a:pt x="61326" y="66600"/>
                </a:lnTo>
                <a:lnTo>
                  <a:pt x="61326" y="58481"/>
                </a:lnTo>
                <a:lnTo>
                  <a:pt x="60680" y="55154"/>
                </a:lnTo>
                <a:lnTo>
                  <a:pt x="59388" y="52579"/>
                </a:lnTo>
                <a:lnTo>
                  <a:pt x="58096" y="50004"/>
                </a:lnTo>
                <a:lnTo>
                  <a:pt x="56450" y="47866"/>
                </a:lnTo>
                <a:lnTo>
                  <a:pt x="54450" y="46163"/>
                </a:lnTo>
                <a:lnTo>
                  <a:pt x="52657" y="44657"/>
                </a:lnTo>
                <a:lnTo>
                  <a:pt x="50469" y="43400"/>
                </a:lnTo>
                <a:lnTo>
                  <a:pt x="47885" y="42390"/>
                </a:lnTo>
                <a:lnTo>
                  <a:pt x="45302" y="41380"/>
                </a:lnTo>
                <a:lnTo>
                  <a:pt x="43009" y="40716"/>
                </a:lnTo>
                <a:lnTo>
                  <a:pt x="41009" y="40400"/>
                </a:lnTo>
                <a:lnTo>
                  <a:pt x="41009" y="39568"/>
                </a:lnTo>
                <a:lnTo>
                  <a:pt x="45968" y="38617"/>
                </a:lnTo>
                <a:lnTo>
                  <a:pt x="50271" y="36310"/>
                </a:lnTo>
                <a:lnTo>
                  <a:pt x="53918" y="32646"/>
                </a:lnTo>
                <a:lnTo>
                  <a:pt x="57565" y="28983"/>
                </a:lnTo>
                <a:lnTo>
                  <a:pt x="59388" y="24695"/>
                </a:lnTo>
                <a:lnTo>
                  <a:pt x="59388" y="16179"/>
                </a:lnTo>
                <a:lnTo>
                  <a:pt x="58617" y="13030"/>
                </a:lnTo>
                <a:lnTo>
                  <a:pt x="57075" y="10337"/>
                </a:lnTo>
                <a:lnTo>
                  <a:pt x="55533" y="7644"/>
                </a:lnTo>
                <a:lnTo>
                  <a:pt x="53262" y="5347"/>
                </a:lnTo>
                <a:lnTo>
                  <a:pt x="50261" y="3445"/>
                </a:lnTo>
                <a:lnTo>
                  <a:pt x="47469" y="1703"/>
                </a:lnTo>
                <a:lnTo>
                  <a:pt x="44343" y="435"/>
                </a:lnTo>
                <a:lnTo>
                  <a:pt x="40884" y="-356"/>
                </a:lnTo>
                <a:lnTo>
                  <a:pt x="37425" y="-1148"/>
                </a:lnTo>
                <a:lnTo>
                  <a:pt x="33424" y="-1544"/>
                </a:lnTo>
                <a:lnTo>
                  <a:pt x="24255" y="-1544"/>
                </a:lnTo>
                <a:lnTo>
                  <a:pt x="19473" y="-960"/>
                </a:lnTo>
                <a:lnTo>
                  <a:pt x="14534" y="207"/>
                </a:lnTo>
                <a:lnTo>
                  <a:pt x="9595" y="1376"/>
                </a:lnTo>
                <a:lnTo>
                  <a:pt x="5647" y="2653"/>
                </a:lnTo>
                <a:lnTo>
                  <a:pt x="2688" y="4039"/>
                </a:lnTo>
                <a:lnTo>
                  <a:pt x="2688" y="16457"/>
                </a:lnTo>
                <a:lnTo>
                  <a:pt x="3313" y="16457"/>
                </a:lnTo>
                <a:lnTo>
                  <a:pt x="7272" y="14001"/>
                </a:lnTo>
                <a:lnTo>
                  <a:pt x="11481" y="12100"/>
                </a:lnTo>
                <a:lnTo>
                  <a:pt x="15941" y="10753"/>
                </a:lnTo>
                <a:lnTo>
                  <a:pt x="20400" y="9406"/>
                </a:lnTo>
                <a:lnTo>
                  <a:pt x="24609" y="8733"/>
                </a:lnTo>
                <a:lnTo>
                  <a:pt x="31152" y="8733"/>
                </a:lnTo>
                <a:lnTo>
                  <a:pt x="33466" y="8931"/>
                </a:lnTo>
                <a:lnTo>
                  <a:pt x="35507" y="9327"/>
                </a:lnTo>
                <a:lnTo>
                  <a:pt x="37550" y="9723"/>
                </a:lnTo>
                <a:lnTo>
                  <a:pt x="39467" y="10436"/>
                </a:lnTo>
                <a:lnTo>
                  <a:pt x="41259" y="11466"/>
                </a:lnTo>
                <a:lnTo>
                  <a:pt x="42968" y="12496"/>
                </a:lnTo>
                <a:lnTo>
                  <a:pt x="44301" y="13813"/>
                </a:lnTo>
                <a:lnTo>
                  <a:pt x="45260" y="15417"/>
                </a:lnTo>
                <a:lnTo>
                  <a:pt x="46218" y="17021"/>
                </a:lnTo>
                <a:lnTo>
                  <a:pt x="46698" y="18892"/>
                </a:lnTo>
                <a:lnTo>
                  <a:pt x="46698" y="25863"/>
                </a:lnTo>
                <a:lnTo>
                  <a:pt x="44812" y="29537"/>
                </a:lnTo>
                <a:lnTo>
                  <a:pt x="41040" y="32052"/>
                </a:lnTo>
                <a:lnTo>
                  <a:pt x="37269" y="34567"/>
                </a:lnTo>
                <a:lnTo>
                  <a:pt x="32215" y="358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220231" y="3595136"/>
            <a:ext cx="645347" cy="102013"/>
          </a:xfrm>
          <a:custGeom>
            <a:avLst/>
            <a:gdLst/>
            <a:ahLst/>
            <a:cxnLst/>
            <a:rect l="l" t="t" r="r" b="b"/>
            <a:pathLst>
              <a:path w="709882" h="115615">
                <a:moveTo>
                  <a:pt x="191478" y="40697"/>
                </a:moveTo>
                <a:lnTo>
                  <a:pt x="180767" y="40697"/>
                </a:lnTo>
                <a:lnTo>
                  <a:pt x="180767" y="50559"/>
                </a:lnTo>
                <a:lnTo>
                  <a:pt x="189477" y="50559"/>
                </a:lnTo>
                <a:lnTo>
                  <a:pt x="192352" y="50787"/>
                </a:lnTo>
                <a:lnTo>
                  <a:pt x="195020" y="51242"/>
                </a:lnTo>
                <a:lnTo>
                  <a:pt x="197688" y="51698"/>
                </a:lnTo>
                <a:lnTo>
                  <a:pt x="199959" y="52539"/>
                </a:lnTo>
                <a:lnTo>
                  <a:pt x="201834" y="53767"/>
                </a:lnTo>
                <a:lnTo>
                  <a:pt x="203710" y="54956"/>
                </a:lnTo>
                <a:lnTo>
                  <a:pt x="205179" y="56589"/>
                </a:lnTo>
                <a:lnTo>
                  <a:pt x="206242" y="58669"/>
                </a:lnTo>
                <a:lnTo>
                  <a:pt x="207304" y="60748"/>
                </a:lnTo>
                <a:lnTo>
                  <a:pt x="207836" y="63372"/>
                </a:lnTo>
                <a:lnTo>
                  <a:pt x="207836" y="69749"/>
                </a:lnTo>
                <a:lnTo>
                  <a:pt x="207367" y="72403"/>
                </a:lnTo>
                <a:lnTo>
                  <a:pt x="206429" y="74502"/>
                </a:lnTo>
                <a:lnTo>
                  <a:pt x="205491" y="76601"/>
                </a:lnTo>
                <a:lnTo>
                  <a:pt x="204064" y="78522"/>
                </a:lnTo>
                <a:lnTo>
                  <a:pt x="202147" y="80265"/>
                </a:lnTo>
                <a:lnTo>
                  <a:pt x="200313" y="81889"/>
                </a:lnTo>
                <a:lnTo>
                  <a:pt x="197917" y="83117"/>
                </a:lnTo>
                <a:lnTo>
                  <a:pt x="194958" y="83949"/>
                </a:lnTo>
                <a:lnTo>
                  <a:pt x="191999" y="84780"/>
                </a:lnTo>
                <a:lnTo>
                  <a:pt x="189207" y="85196"/>
                </a:lnTo>
                <a:lnTo>
                  <a:pt x="182122" y="85196"/>
                </a:lnTo>
                <a:lnTo>
                  <a:pt x="177495" y="84464"/>
                </a:lnTo>
                <a:lnTo>
                  <a:pt x="172703" y="82998"/>
                </a:lnTo>
                <a:lnTo>
                  <a:pt x="167910" y="81533"/>
                </a:lnTo>
                <a:lnTo>
                  <a:pt x="163742" y="79691"/>
                </a:lnTo>
                <a:lnTo>
                  <a:pt x="160200" y="77473"/>
                </a:lnTo>
                <a:lnTo>
                  <a:pt x="159262" y="77473"/>
                </a:lnTo>
                <a:lnTo>
                  <a:pt x="159262" y="89890"/>
                </a:lnTo>
                <a:lnTo>
                  <a:pt x="162471" y="91276"/>
                </a:lnTo>
                <a:lnTo>
                  <a:pt x="166576" y="92553"/>
                </a:lnTo>
                <a:lnTo>
                  <a:pt x="171577" y="93722"/>
                </a:lnTo>
                <a:lnTo>
                  <a:pt x="176579" y="94890"/>
                </a:lnTo>
                <a:lnTo>
                  <a:pt x="181663" y="95475"/>
                </a:lnTo>
                <a:lnTo>
                  <a:pt x="191874" y="95475"/>
                </a:lnTo>
                <a:lnTo>
                  <a:pt x="196510" y="94811"/>
                </a:lnTo>
                <a:lnTo>
                  <a:pt x="200740" y="93484"/>
                </a:lnTo>
                <a:lnTo>
                  <a:pt x="204971" y="92157"/>
                </a:lnTo>
                <a:lnTo>
                  <a:pt x="208648" y="90108"/>
                </a:lnTo>
                <a:lnTo>
                  <a:pt x="211774" y="87335"/>
                </a:lnTo>
                <a:lnTo>
                  <a:pt x="214566" y="84840"/>
                </a:lnTo>
                <a:lnTo>
                  <a:pt x="216733" y="81909"/>
                </a:lnTo>
                <a:lnTo>
                  <a:pt x="218275" y="78542"/>
                </a:lnTo>
                <a:lnTo>
                  <a:pt x="219817" y="75175"/>
                </a:lnTo>
                <a:lnTo>
                  <a:pt x="220588" y="71472"/>
                </a:lnTo>
                <a:lnTo>
                  <a:pt x="220588" y="63352"/>
                </a:lnTo>
                <a:lnTo>
                  <a:pt x="219942" y="60025"/>
                </a:lnTo>
                <a:lnTo>
                  <a:pt x="218650" y="57451"/>
                </a:lnTo>
                <a:lnTo>
                  <a:pt x="217359" y="54876"/>
                </a:lnTo>
                <a:lnTo>
                  <a:pt x="215712" y="52738"/>
                </a:lnTo>
                <a:lnTo>
                  <a:pt x="213712" y="51034"/>
                </a:lnTo>
                <a:lnTo>
                  <a:pt x="211920" y="49529"/>
                </a:lnTo>
                <a:lnTo>
                  <a:pt x="209732" y="48272"/>
                </a:lnTo>
                <a:lnTo>
                  <a:pt x="207148" y="47262"/>
                </a:lnTo>
                <a:lnTo>
                  <a:pt x="204564" y="46252"/>
                </a:lnTo>
                <a:lnTo>
                  <a:pt x="202272" y="45588"/>
                </a:lnTo>
                <a:lnTo>
                  <a:pt x="200271" y="45271"/>
                </a:lnTo>
                <a:lnTo>
                  <a:pt x="200271" y="44440"/>
                </a:lnTo>
                <a:lnTo>
                  <a:pt x="205231" y="43489"/>
                </a:lnTo>
                <a:lnTo>
                  <a:pt x="209534" y="41182"/>
                </a:lnTo>
                <a:lnTo>
                  <a:pt x="213181" y="37518"/>
                </a:lnTo>
                <a:lnTo>
                  <a:pt x="216827" y="33854"/>
                </a:lnTo>
                <a:lnTo>
                  <a:pt x="218650" y="29567"/>
                </a:lnTo>
                <a:lnTo>
                  <a:pt x="218650" y="21051"/>
                </a:lnTo>
                <a:lnTo>
                  <a:pt x="217879" y="17902"/>
                </a:lnTo>
                <a:lnTo>
                  <a:pt x="216337" y="15209"/>
                </a:lnTo>
                <a:lnTo>
                  <a:pt x="214795" y="12516"/>
                </a:lnTo>
                <a:lnTo>
                  <a:pt x="212524" y="10218"/>
                </a:lnTo>
                <a:lnTo>
                  <a:pt x="209523" y="8317"/>
                </a:lnTo>
                <a:lnTo>
                  <a:pt x="206731" y="6574"/>
                </a:lnTo>
                <a:lnTo>
                  <a:pt x="203605" y="5307"/>
                </a:lnTo>
                <a:lnTo>
                  <a:pt x="200146" y="4515"/>
                </a:lnTo>
                <a:lnTo>
                  <a:pt x="196687" y="3723"/>
                </a:lnTo>
                <a:lnTo>
                  <a:pt x="192686" y="3327"/>
                </a:lnTo>
                <a:lnTo>
                  <a:pt x="183518" y="3327"/>
                </a:lnTo>
                <a:lnTo>
                  <a:pt x="178735" y="3911"/>
                </a:lnTo>
                <a:lnTo>
                  <a:pt x="173797" y="5079"/>
                </a:lnTo>
                <a:lnTo>
                  <a:pt x="168857" y="6248"/>
                </a:lnTo>
                <a:lnTo>
                  <a:pt x="164909" y="7525"/>
                </a:lnTo>
                <a:lnTo>
                  <a:pt x="161950" y="8911"/>
                </a:lnTo>
                <a:lnTo>
                  <a:pt x="161950" y="21328"/>
                </a:lnTo>
                <a:lnTo>
                  <a:pt x="162575" y="21328"/>
                </a:lnTo>
                <a:lnTo>
                  <a:pt x="166534" y="18873"/>
                </a:lnTo>
                <a:lnTo>
                  <a:pt x="170744" y="16971"/>
                </a:lnTo>
                <a:lnTo>
                  <a:pt x="175203" y="15625"/>
                </a:lnTo>
                <a:lnTo>
                  <a:pt x="179663" y="14278"/>
                </a:lnTo>
                <a:lnTo>
                  <a:pt x="183872" y="13605"/>
                </a:lnTo>
                <a:lnTo>
                  <a:pt x="190415" y="13605"/>
                </a:lnTo>
                <a:lnTo>
                  <a:pt x="192728" y="13803"/>
                </a:lnTo>
                <a:lnTo>
                  <a:pt x="194770" y="14199"/>
                </a:lnTo>
                <a:lnTo>
                  <a:pt x="196812" y="14595"/>
                </a:lnTo>
                <a:lnTo>
                  <a:pt x="198729" y="15308"/>
                </a:lnTo>
                <a:lnTo>
                  <a:pt x="200521" y="16338"/>
                </a:lnTo>
                <a:lnTo>
                  <a:pt x="202230" y="17368"/>
                </a:lnTo>
                <a:lnTo>
                  <a:pt x="203564" y="18685"/>
                </a:lnTo>
                <a:lnTo>
                  <a:pt x="204522" y="20289"/>
                </a:lnTo>
                <a:lnTo>
                  <a:pt x="205481" y="21893"/>
                </a:lnTo>
                <a:lnTo>
                  <a:pt x="205960" y="23764"/>
                </a:lnTo>
                <a:lnTo>
                  <a:pt x="205960" y="30735"/>
                </a:lnTo>
                <a:lnTo>
                  <a:pt x="204074" y="34409"/>
                </a:lnTo>
                <a:lnTo>
                  <a:pt x="200303" y="36924"/>
                </a:lnTo>
                <a:lnTo>
                  <a:pt x="196531" y="39439"/>
                </a:lnTo>
                <a:lnTo>
                  <a:pt x="191478" y="40697"/>
                </a:lnTo>
                <a:close/>
              </a:path>
              <a:path w="709882" h="115615">
                <a:moveTo>
                  <a:pt x="248146" y="76700"/>
                </a:moveTo>
                <a:lnTo>
                  <a:pt x="237268" y="115615"/>
                </a:lnTo>
                <a:lnTo>
                  <a:pt x="246395" y="115615"/>
                </a:lnTo>
                <a:lnTo>
                  <a:pt x="264024" y="76700"/>
                </a:lnTo>
                <a:lnTo>
                  <a:pt x="248146" y="76700"/>
                </a:lnTo>
                <a:close/>
              </a:path>
              <a:path w="709882" h="115615">
                <a:moveTo>
                  <a:pt x="310561" y="25309"/>
                </a:moveTo>
                <a:lnTo>
                  <a:pt x="310561" y="84602"/>
                </a:lnTo>
                <a:lnTo>
                  <a:pt x="291182" y="84602"/>
                </a:lnTo>
                <a:lnTo>
                  <a:pt x="291182" y="93633"/>
                </a:lnTo>
                <a:lnTo>
                  <a:pt x="341568" y="93633"/>
                </a:lnTo>
                <a:lnTo>
                  <a:pt x="341568" y="84602"/>
                </a:lnTo>
                <a:lnTo>
                  <a:pt x="322564" y="84602"/>
                </a:lnTo>
                <a:lnTo>
                  <a:pt x="322564" y="4871"/>
                </a:lnTo>
                <a:lnTo>
                  <a:pt x="312874" y="4871"/>
                </a:lnTo>
                <a:lnTo>
                  <a:pt x="312708" y="7446"/>
                </a:lnTo>
                <a:lnTo>
                  <a:pt x="312072" y="9496"/>
                </a:lnTo>
                <a:lnTo>
                  <a:pt x="310968" y="11020"/>
                </a:lnTo>
                <a:lnTo>
                  <a:pt x="309864" y="12545"/>
                </a:lnTo>
                <a:lnTo>
                  <a:pt x="308352" y="13803"/>
                </a:lnTo>
                <a:lnTo>
                  <a:pt x="306435" y="14793"/>
                </a:lnTo>
                <a:lnTo>
                  <a:pt x="304893" y="15585"/>
                </a:lnTo>
                <a:lnTo>
                  <a:pt x="302622" y="16189"/>
                </a:lnTo>
                <a:lnTo>
                  <a:pt x="299621" y="16605"/>
                </a:lnTo>
                <a:lnTo>
                  <a:pt x="296621" y="17021"/>
                </a:lnTo>
                <a:lnTo>
                  <a:pt x="293807" y="17229"/>
                </a:lnTo>
                <a:lnTo>
                  <a:pt x="291182" y="17229"/>
                </a:lnTo>
                <a:lnTo>
                  <a:pt x="291182" y="25309"/>
                </a:lnTo>
                <a:lnTo>
                  <a:pt x="310561" y="25309"/>
                </a:lnTo>
                <a:close/>
              </a:path>
              <a:path w="709882" h="115615">
                <a:moveTo>
                  <a:pt x="374564" y="43311"/>
                </a:moveTo>
                <a:lnTo>
                  <a:pt x="375439" y="34241"/>
                </a:lnTo>
                <a:lnTo>
                  <a:pt x="378544" y="27042"/>
                </a:lnTo>
                <a:lnTo>
                  <a:pt x="383879" y="21715"/>
                </a:lnTo>
                <a:lnTo>
                  <a:pt x="389213" y="16387"/>
                </a:lnTo>
                <a:lnTo>
                  <a:pt x="396361" y="13724"/>
                </a:lnTo>
                <a:lnTo>
                  <a:pt x="407780" y="13724"/>
                </a:lnTo>
                <a:lnTo>
                  <a:pt x="410187" y="13991"/>
                </a:lnTo>
                <a:lnTo>
                  <a:pt x="412542" y="14526"/>
                </a:lnTo>
                <a:lnTo>
                  <a:pt x="414896" y="15061"/>
                </a:lnTo>
                <a:lnTo>
                  <a:pt x="416657" y="15625"/>
                </a:lnTo>
                <a:lnTo>
                  <a:pt x="418449" y="16219"/>
                </a:lnTo>
                <a:lnTo>
                  <a:pt x="418449" y="4871"/>
                </a:lnTo>
                <a:lnTo>
                  <a:pt x="416740" y="4356"/>
                </a:lnTo>
                <a:lnTo>
                  <a:pt x="415052" y="4000"/>
                </a:lnTo>
                <a:lnTo>
                  <a:pt x="413385" y="3802"/>
                </a:lnTo>
                <a:lnTo>
                  <a:pt x="411718" y="3604"/>
                </a:lnTo>
                <a:lnTo>
                  <a:pt x="409655" y="3505"/>
                </a:lnTo>
                <a:lnTo>
                  <a:pt x="399487" y="3505"/>
                </a:lnTo>
                <a:lnTo>
                  <a:pt x="392735" y="4762"/>
                </a:lnTo>
                <a:lnTo>
                  <a:pt x="386941" y="7277"/>
                </a:lnTo>
                <a:lnTo>
                  <a:pt x="381149" y="9793"/>
                </a:lnTo>
                <a:lnTo>
                  <a:pt x="376419" y="13288"/>
                </a:lnTo>
                <a:lnTo>
                  <a:pt x="372751" y="17764"/>
                </a:lnTo>
                <a:lnTo>
                  <a:pt x="368875" y="22477"/>
                </a:lnTo>
                <a:lnTo>
                  <a:pt x="366052" y="27864"/>
                </a:lnTo>
                <a:lnTo>
                  <a:pt x="364281" y="33924"/>
                </a:lnTo>
                <a:lnTo>
                  <a:pt x="362509" y="39984"/>
                </a:lnTo>
                <a:lnTo>
                  <a:pt x="361624" y="46935"/>
                </a:lnTo>
                <a:lnTo>
                  <a:pt x="361624" y="62422"/>
                </a:lnTo>
                <a:lnTo>
                  <a:pt x="362593" y="68957"/>
                </a:lnTo>
                <a:lnTo>
                  <a:pt x="364531" y="74383"/>
                </a:lnTo>
                <a:lnTo>
                  <a:pt x="366469" y="79810"/>
                </a:lnTo>
                <a:lnTo>
                  <a:pt x="369229" y="84166"/>
                </a:lnTo>
                <a:lnTo>
                  <a:pt x="372813" y="87454"/>
                </a:lnTo>
                <a:lnTo>
                  <a:pt x="375689" y="90108"/>
                </a:lnTo>
                <a:lnTo>
                  <a:pt x="379002" y="92108"/>
                </a:lnTo>
                <a:lnTo>
                  <a:pt x="377638" y="75780"/>
                </a:lnTo>
                <a:lnTo>
                  <a:pt x="376283" y="72155"/>
                </a:lnTo>
                <a:lnTo>
                  <a:pt x="374929" y="68531"/>
                </a:lnTo>
                <a:lnTo>
                  <a:pt x="374251" y="63590"/>
                </a:lnTo>
                <a:lnTo>
                  <a:pt x="374272" y="55084"/>
                </a:lnTo>
                <a:lnTo>
                  <a:pt x="374356" y="53460"/>
                </a:lnTo>
                <a:lnTo>
                  <a:pt x="374501" y="51747"/>
                </a:lnTo>
                <a:lnTo>
                  <a:pt x="377711" y="50084"/>
                </a:lnTo>
                <a:lnTo>
                  <a:pt x="380836" y="48856"/>
                </a:lnTo>
                <a:lnTo>
                  <a:pt x="383879" y="48064"/>
                </a:lnTo>
                <a:lnTo>
                  <a:pt x="386921" y="47272"/>
                </a:lnTo>
                <a:lnTo>
                  <a:pt x="390214" y="46876"/>
                </a:lnTo>
                <a:lnTo>
                  <a:pt x="396298" y="46876"/>
                </a:lnTo>
                <a:lnTo>
                  <a:pt x="398736" y="47074"/>
                </a:lnTo>
                <a:lnTo>
                  <a:pt x="401070" y="47470"/>
                </a:lnTo>
                <a:lnTo>
                  <a:pt x="403404" y="47866"/>
                </a:lnTo>
                <a:lnTo>
                  <a:pt x="405529" y="48698"/>
                </a:lnTo>
                <a:lnTo>
                  <a:pt x="407447" y="49965"/>
                </a:lnTo>
                <a:lnTo>
                  <a:pt x="410072" y="51747"/>
                </a:lnTo>
                <a:lnTo>
                  <a:pt x="411958" y="53847"/>
                </a:lnTo>
                <a:lnTo>
                  <a:pt x="413104" y="56263"/>
                </a:lnTo>
                <a:lnTo>
                  <a:pt x="414250" y="58679"/>
                </a:lnTo>
                <a:lnTo>
                  <a:pt x="414823" y="61729"/>
                </a:lnTo>
                <a:lnTo>
                  <a:pt x="414823" y="71987"/>
                </a:lnTo>
                <a:lnTo>
                  <a:pt x="413094" y="77027"/>
                </a:lnTo>
                <a:lnTo>
                  <a:pt x="409635" y="80532"/>
                </a:lnTo>
                <a:lnTo>
                  <a:pt x="406175" y="84038"/>
                </a:lnTo>
                <a:lnTo>
                  <a:pt x="401424" y="85790"/>
                </a:lnTo>
                <a:lnTo>
                  <a:pt x="392756" y="85790"/>
                </a:lnTo>
                <a:lnTo>
                  <a:pt x="390328" y="85384"/>
                </a:lnTo>
                <a:lnTo>
                  <a:pt x="388098" y="84573"/>
                </a:lnTo>
                <a:lnTo>
                  <a:pt x="385869" y="83760"/>
                </a:lnTo>
                <a:lnTo>
                  <a:pt x="383795" y="82483"/>
                </a:lnTo>
                <a:lnTo>
                  <a:pt x="381878" y="80740"/>
                </a:lnTo>
                <a:lnTo>
                  <a:pt x="382753" y="93455"/>
                </a:lnTo>
                <a:lnTo>
                  <a:pt x="386504" y="94801"/>
                </a:lnTo>
                <a:lnTo>
                  <a:pt x="390672" y="95475"/>
                </a:lnTo>
                <a:lnTo>
                  <a:pt x="404300" y="95475"/>
                </a:lnTo>
                <a:lnTo>
                  <a:pt x="411937" y="92633"/>
                </a:lnTo>
                <a:lnTo>
                  <a:pt x="418168" y="86949"/>
                </a:lnTo>
                <a:lnTo>
                  <a:pt x="424398" y="81265"/>
                </a:lnTo>
                <a:lnTo>
                  <a:pt x="427514" y="73928"/>
                </a:lnTo>
                <a:lnTo>
                  <a:pt x="427514" y="59669"/>
                </a:lnTo>
                <a:lnTo>
                  <a:pt x="426586" y="55193"/>
                </a:lnTo>
                <a:lnTo>
                  <a:pt x="424732" y="51510"/>
                </a:lnTo>
                <a:lnTo>
                  <a:pt x="422877" y="47826"/>
                </a:lnTo>
                <a:lnTo>
                  <a:pt x="420116" y="44776"/>
                </a:lnTo>
                <a:lnTo>
                  <a:pt x="416448" y="42360"/>
                </a:lnTo>
                <a:lnTo>
                  <a:pt x="413281" y="40261"/>
                </a:lnTo>
                <a:lnTo>
                  <a:pt x="410187" y="38865"/>
                </a:lnTo>
                <a:lnTo>
                  <a:pt x="407165" y="38172"/>
                </a:lnTo>
                <a:lnTo>
                  <a:pt x="404144" y="37479"/>
                </a:lnTo>
                <a:lnTo>
                  <a:pt x="400653" y="37132"/>
                </a:lnTo>
                <a:lnTo>
                  <a:pt x="392235" y="37132"/>
                </a:lnTo>
                <a:lnTo>
                  <a:pt x="388307" y="37657"/>
                </a:lnTo>
                <a:lnTo>
                  <a:pt x="384910" y="38706"/>
                </a:lnTo>
                <a:lnTo>
                  <a:pt x="381514" y="39756"/>
                </a:lnTo>
                <a:lnTo>
                  <a:pt x="378065" y="41291"/>
                </a:lnTo>
                <a:lnTo>
                  <a:pt x="374564" y="43311"/>
                </a:lnTo>
                <a:close/>
              </a:path>
              <a:path w="709882" h="115615">
                <a:moveTo>
                  <a:pt x="379503" y="78641"/>
                </a:moveTo>
                <a:lnTo>
                  <a:pt x="377638" y="75780"/>
                </a:lnTo>
                <a:lnTo>
                  <a:pt x="379002" y="92108"/>
                </a:lnTo>
                <a:lnTo>
                  <a:pt x="382753" y="93455"/>
                </a:lnTo>
                <a:lnTo>
                  <a:pt x="381878" y="80740"/>
                </a:lnTo>
                <a:lnTo>
                  <a:pt x="379503" y="78641"/>
                </a:lnTo>
                <a:close/>
              </a:path>
              <a:path w="709882" h="115615">
                <a:moveTo>
                  <a:pt x="455321" y="83473"/>
                </a:moveTo>
                <a:lnTo>
                  <a:pt x="459447" y="80146"/>
                </a:lnTo>
                <a:lnTo>
                  <a:pt x="463885" y="76532"/>
                </a:lnTo>
                <a:lnTo>
                  <a:pt x="468636" y="72631"/>
                </a:lnTo>
                <a:lnTo>
                  <a:pt x="473387" y="68729"/>
                </a:lnTo>
                <a:lnTo>
                  <a:pt x="477992" y="64699"/>
                </a:lnTo>
                <a:lnTo>
                  <a:pt x="482451" y="60540"/>
                </a:lnTo>
                <a:lnTo>
                  <a:pt x="485577" y="57649"/>
                </a:lnTo>
                <a:lnTo>
                  <a:pt x="488234" y="55015"/>
                </a:lnTo>
                <a:lnTo>
                  <a:pt x="490422" y="52639"/>
                </a:lnTo>
                <a:lnTo>
                  <a:pt x="492610" y="50262"/>
                </a:lnTo>
                <a:lnTo>
                  <a:pt x="494517" y="47846"/>
                </a:lnTo>
                <a:lnTo>
                  <a:pt x="496143" y="45390"/>
                </a:lnTo>
                <a:lnTo>
                  <a:pt x="497892" y="42776"/>
                </a:lnTo>
                <a:lnTo>
                  <a:pt x="499216" y="40014"/>
                </a:lnTo>
                <a:lnTo>
                  <a:pt x="500112" y="37102"/>
                </a:lnTo>
                <a:lnTo>
                  <a:pt x="501008" y="34191"/>
                </a:lnTo>
                <a:lnTo>
                  <a:pt x="501456" y="31052"/>
                </a:lnTo>
                <a:lnTo>
                  <a:pt x="501456" y="20200"/>
                </a:lnTo>
                <a:lnTo>
                  <a:pt x="498747" y="14268"/>
                </a:lnTo>
                <a:lnTo>
                  <a:pt x="493329" y="9892"/>
                </a:lnTo>
                <a:lnTo>
                  <a:pt x="487911" y="5515"/>
                </a:lnTo>
                <a:lnTo>
                  <a:pt x="480430" y="3327"/>
                </a:lnTo>
                <a:lnTo>
                  <a:pt x="466261" y="3327"/>
                </a:lnTo>
                <a:lnTo>
                  <a:pt x="461478" y="3901"/>
                </a:lnTo>
                <a:lnTo>
                  <a:pt x="456539" y="5050"/>
                </a:lnTo>
                <a:lnTo>
                  <a:pt x="451601" y="6198"/>
                </a:lnTo>
                <a:lnTo>
                  <a:pt x="447652" y="7466"/>
                </a:lnTo>
                <a:lnTo>
                  <a:pt x="444693" y="8852"/>
                </a:lnTo>
                <a:lnTo>
                  <a:pt x="444693" y="21328"/>
                </a:lnTo>
                <a:lnTo>
                  <a:pt x="445318" y="21328"/>
                </a:lnTo>
                <a:lnTo>
                  <a:pt x="449528" y="18714"/>
                </a:lnTo>
                <a:lnTo>
                  <a:pt x="453841" y="16774"/>
                </a:lnTo>
                <a:lnTo>
                  <a:pt x="458259" y="15506"/>
                </a:lnTo>
                <a:lnTo>
                  <a:pt x="462676" y="14239"/>
                </a:lnTo>
                <a:lnTo>
                  <a:pt x="466782" y="13605"/>
                </a:lnTo>
                <a:lnTo>
                  <a:pt x="476283" y="13605"/>
                </a:lnTo>
                <a:lnTo>
                  <a:pt x="480733" y="14902"/>
                </a:lnTo>
                <a:lnTo>
                  <a:pt x="483921" y="17496"/>
                </a:lnTo>
                <a:lnTo>
                  <a:pt x="487109" y="20091"/>
                </a:lnTo>
                <a:lnTo>
                  <a:pt x="488703" y="23685"/>
                </a:lnTo>
                <a:lnTo>
                  <a:pt x="488703" y="33310"/>
                </a:lnTo>
                <a:lnTo>
                  <a:pt x="487224" y="37994"/>
                </a:lnTo>
                <a:lnTo>
                  <a:pt x="484265" y="42331"/>
                </a:lnTo>
                <a:lnTo>
                  <a:pt x="481306" y="46668"/>
                </a:lnTo>
                <a:lnTo>
                  <a:pt x="475825" y="52520"/>
                </a:lnTo>
                <a:lnTo>
                  <a:pt x="467823" y="59887"/>
                </a:lnTo>
                <a:lnTo>
                  <a:pt x="464031" y="63412"/>
                </a:lnTo>
                <a:lnTo>
                  <a:pt x="459936" y="66957"/>
                </a:lnTo>
                <a:lnTo>
                  <a:pt x="455539" y="70522"/>
                </a:lnTo>
                <a:lnTo>
                  <a:pt x="451142" y="74086"/>
                </a:lnTo>
                <a:lnTo>
                  <a:pt x="446756" y="77651"/>
                </a:lnTo>
                <a:lnTo>
                  <a:pt x="442380" y="81216"/>
                </a:lnTo>
                <a:lnTo>
                  <a:pt x="442380" y="93633"/>
                </a:lnTo>
                <a:lnTo>
                  <a:pt x="505394" y="93633"/>
                </a:lnTo>
                <a:lnTo>
                  <a:pt x="505394" y="83473"/>
                </a:lnTo>
                <a:lnTo>
                  <a:pt x="455321" y="83473"/>
                </a:lnTo>
                <a:close/>
              </a:path>
              <a:path w="709882" h="115615">
                <a:moveTo>
                  <a:pt x="527387" y="76700"/>
                </a:moveTo>
                <a:lnTo>
                  <a:pt x="527387" y="93633"/>
                </a:lnTo>
                <a:lnTo>
                  <a:pt x="542328" y="93633"/>
                </a:lnTo>
                <a:lnTo>
                  <a:pt x="542328" y="76700"/>
                </a:lnTo>
                <a:lnTo>
                  <a:pt x="527387" y="76700"/>
                </a:lnTo>
                <a:close/>
              </a:path>
              <a:path w="709882" h="115615">
                <a:moveTo>
                  <a:pt x="578801" y="43311"/>
                </a:moveTo>
                <a:lnTo>
                  <a:pt x="579676" y="34241"/>
                </a:lnTo>
                <a:lnTo>
                  <a:pt x="582781" y="27042"/>
                </a:lnTo>
                <a:lnTo>
                  <a:pt x="588116" y="21715"/>
                </a:lnTo>
                <a:lnTo>
                  <a:pt x="593450" y="16387"/>
                </a:lnTo>
                <a:lnTo>
                  <a:pt x="600598" y="13724"/>
                </a:lnTo>
                <a:lnTo>
                  <a:pt x="612017" y="13724"/>
                </a:lnTo>
                <a:lnTo>
                  <a:pt x="614424" y="13991"/>
                </a:lnTo>
                <a:lnTo>
                  <a:pt x="616779" y="14526"/>
                </a:lnTo>
                <a:lnTo>
                  <a:pt x="619133" y="15061"/>
                </a:lnTo>
                <a:lnTo>
                  <a:pt x="620894" y="15625"/>
                </a:lnTo>
                <a:lnTo>
                  <a:pt x="622686" y="16219"/>
                </a:lnTo>
                <a:lnTo>
                  <a:pt x="622686" y="4871"/>
                </a:lnTo>
                <a:lnTo>
                  <a:pt x="620977" y="4356"/>
                </a:lnTo>
                <a:lnTo>
                  <a:pt x="619289" y="4000"/>
                </a:lnTo>
                <a:lnTo>
                  <a:pt x="617622" y="3802"/>
                </a:lnTo>
                <a:lnTo>
                  <a:pt x="615955" y="3604"/>
                </a:lnTo>
                <a:lnTo>
                  <a:pt x="613892" y="3505"/>
                </a:lnTo>
                <a:lnTo>
                  <a:pt x="603724" y="3505"/>
                </a:lnTo>
                <a:lnTo>
                  <a:pt x="596972" y="4762"/>
                </a:lnTo>
                <a:lnTo>
                  <a:pt x="591179" y="7278"/>
                </a:lnTo>
                <a:lnTo>
                  <a:pt x="585386" y="9793"/>
                </a:lnTo>
                <a:lnTo>
                  <a:pt x="580656" y="13288"/>
                </a:lnTo>
                <a:lnTo>
                  <a:pt x="576988" y="17764"/>
                </a:lnTo>
                <a:lnTo>
                  <a:pt x="573112" y="22477"/>
                </a:lnTo>
                <a:lnTo>
                  <a:pt x="570289" y="27864"/>
                </a:lnTo>
                <a:lnTo>
                  <a:pt x="568517" y="33924"/>
                </a:lnTo>
                <a:lnTo>
                  <a:pt x="566746" y="39984"/>
                </a:lnTo>
                <a:lnTo>
                  <a:pt x="565861" y="46935"/>
                </a:lnTo>
                <a:lnTo>
                  <a:pt x="565861" y="62422"/>
                </a:lnTo>
                <a:lnTo>
                  <a:pt x="566830" y="68957"/>
                </a:lnTo>
                <a:lnTo>
                  <a:pt x="568768" y="74383"/>
                </a:lnTo>
                <a:lnTo>
                  <a:pt x="570705" y="79810"/>
                </a:lnTo>
                <a:lnTo>
                  <a:pt x="573466" y="84166"/>
                </a:lnTo>
                <a:lnTo>
                  <a:pt x="577050" y="87454"/>
                </a:lnTo>
                <a:lnTo>
                  <a:pt x="579926" y="90108"/>
                </a:lnTo>
                <a:lnTo>
                  <a:pt x="583239" y="92108"/>
                </a:lnTo>
                <a:lnTo>
                  <a:pt x="581875" y="75780"/>
                </a:lnTo>
                <a:lnTo>
                  <a:pt x="580520" y="72155"/>
                </a:lnTo>
                <a:lnTo>
                  <a:pt x="579166" y="68531"/>
                </a:lnTo>
                <a:lnTo>
                  <a:pt x="578488" y="63590"/>
                </a:lnTo>
                <a:lnTo>
                  <a:pt x="578509" y="55084"/>
                </a:lnTo>
                <a:lnTo>
                  <a:pt x="578593" y="53460"/>
                </a:lnTo>
                <a:lnTo>
                  <a:pt x="578738" y="51747"/>
                </a:lnTo>
                <a:lnTo>
                  <a:pt x="581948" y="50084"/>
                </a:lnTo>
                <a:lnTo>
                  <a:pt x="585073" y="48856"/>
                </a:lnTo>
                <a:lnTo>
                  <a:pt x="588116" y="48064"/>
                </a:lnTo>
                <a:lnTo>
                  <a:pt x="591158" y="47272"/>
                </a:lnTo>
                <a:lnTo>
                  <a:pt x="594451" y="46876"/>
                </a:lnTo>
                <a:lnTo>
                  <a:pt x="600535" y="46876"/>
                </a:lnTo>
                <a:lnTo>
                  <a:pt x="602973" y="47074"/>
                </a:lnTo>
                <a:lnTo>
                  <a:pt x="605307" y="47470"/>
                </a:lnTo>
                <a:lnTo>
                  <a:pt x="607641" y="47866"/>
                </a:lnTo>
                <a:lnTo>
                  <a:pt x="609766" y="48698"/>
                </a:lnTo>
                <a:lnTo>
                  <a:pt x="611683" y="49965"/>
                </a:lnTo>
                <a:lnTo>
                  <a:pt x="614309" y="51747"/>
                </a:lnTo>
                <a:lnTo>
                  <a:pt x="616195" y="53847"/>
                </a:lnTo>
                <a:lnTo>
                  <a:pt x="617341" y="56263"/>
                </a:lnTo>
                <a:lnTo>
                  <a:pt x="618487" y="58679"/>
                </a:lnTo>
                <a:lnTo>
                  <a:pt x="619060" y="61729"/>
                </a:lnTo>
                <a:lnTo>
                  <a:pt x="619060" y="71987"/>
                </a:lnTo>
                <a:lnTo>
                  <a:pt x="617331" y="77027"/>
                </a:lnTo>
                <a:lnTo>
                  <a:pt x="613871" y="80533"/>
                </a:lnTo>
                <a:lnTo>
                  <a:pt x="610412" y="84038"/>
                </a:lnTo>
                <a:lnTo>
                  <a:pt x="605661" y="85790"/>
                </a:lnTo>
                <a:lnTo>
                  <a:pt x="596993" y="85790"/>
                </a:lnTo>
                <a:lnTo>
                  <a:pt x="594565" y="85385"/>
                </a:lnTo>
                <a:lnTo>
                  <a:pt x="592335" y="84573"/>
                </a:lnTo>
                <a:lnTo>
                  <a:pt x="590106" y="83761"/>
                </a:lnTo>
                <a:lnTo>
                  <a:pt x="588032" y="82483"/>
                </a:lnTo>
                <a:lnTo>
                  <a:pt x="586115" y="80740"/>
                </a:lnTo>
                <a:lnTo>
                  <a:pt x="586990" y="93455"/>
                </a:lnTo>
                <a:lnTo>
                  <a:pt x="590741" y="94801"/>
                </a:lnTo>
                <a:lnTo>
                  <a:pt x="594909" y="95475"/>
                </a:lnTo>
                <a:lnTo>
                  <a:pt x="608537" y="95475"/>
                </a:lnTo>
                <a:lnTo>
                  <a:pt x="616174" y="92633"/>
                </a:lnTo>
                <a:lnTo>
                  <a:pt x="622405" y="86949"/>
                </a:lnTo>
                <a:lnTo>
                  <a:pt x="628635" y="81265"/>
                </a:lnTo>
                <a:lnTo>
                  <a:pt x="631751" y="73928"/>
                </a:lnTo>
                <a:lnTo>
                  <a:pt x="631751" y="59669"/>
                </a:lnTo>
                <a:lnTo>
                  <a:pt x="630823" y="55193"/>
                </a:lnTo>
                <a:lnTo>
                  <a:pt x="628969" y="51510"/>
                </a:lnTo>
                <a:lnTo>
                  <a:pt x="627114" y="47826"/>
                </a:lnTo>
                <a:lnTo>
                  <a:pt x="624353" y="44776"/>
                </a:lnTo>
                <a:lnTo>
                  <a:pt x="620685" y="42360"/>
                </a:lnTo>
                <a:lnTo>
                  <a:pt x="617518" y="40261"/>
                </a:lnTo>
                <a:lnTo>
                  <a:pt x="614424" y="38865"/>
                </a:lnTo>
                <a:lnTo>
                  <a:pt x="611402" y="38172"/>
                </a:lnTo>
                <a:lnTo>
                  <a:pt x="608381" y="37479"/>
                </a:lnTo>
                <a:lnTo>
                  <a:pt x="604890" y="37132"/>
                </a:lnTo>
                <a:lnTo>
                  <a:pt x="596472" y="37132"/>
                </a:lnTo>
                <a:lnTo>
                  <a:pt x="592544" y="37657"/>
                </a:lnTo>
                <a:lnTo>
                  <a:pt x="589147" y="38706"/>
                </a:lnTo>
                <a:lnTo>
                  <a:pt x="585751" y="39756"/>
                </a:lnTo>
                <a:lnTo>
                  <a:pt x="582302" y="41291"/>
                </a:lnTo>
                <a:lnTo>
                  <a:pt x="578801" y="43311"/>
                </a:lnTo>
                <a:close/>
              </a:path>
              <a:path w="709882" h="115615">
                <a:moveTo>
                  <a:pt x="583739" y="78641"/>
                </a:moveTo>
                <a:lnTo>
                  <a:pt x="581875" y="75780"/>
                </a:lnTo>
                <a:lnTo>
                  <a:pt x="583239" y="92108"/>
                </a:lnTo>
                <a:lnTo>
                  <a:pt x="586990" y="93455"/>
                </a:lnTo>
                <a:lnTo>
                  <a:pt x="586115" y="80740"/>
                </a:lnTo>
                <a:lnTo>
                  <a:pt x="583739" y="78641"/>
                </a:lnTo>
                <a:close/>
              </a:path>
              <a:path w="709882" h="115615">
                <a:moveTo>
                  <a:pt x="699191" y="15566"/>
                </a:moveTo>
                <a:lnTo>
                  <a:pt x="654369" y="93633"/>
                </a:lnTo>
                <a:lnTo>
                  <a:pt x="667747" y="93633"/>
                </a:lnTo>
                <a:lnTo>
                  <a:pt x="709882" y="18417"/>
                </a:lnTo>
                <a:lnTo>
                  <a:pt x="709882" y="5168"/>
                </a:lnTo>
                <a:lnTo>
                  <a:pt x="646180" y="5168"/>
                </a:lnTo>
                <a:lnTo>
                  <a:pt x="646180" y="15566"/>
                </a:lnTo>
                <a:lnTo>
                  <a:pt x="699191" y="15566"/>
                </a:lnTo>
                <a:close/>
              </a:path>
              <a:path w="709882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8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0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709882" h="115615">
                <a:moveTo>
                  <a:pt x="48855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4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5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6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5" y="27299"/>
                </a:lnTo>
                <a:close/>
              </a:path>
              <a:path w="709882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709882" h="115615">
                <a:moveTo>
                  <a:pt x="112221" y="40697"/>
                </a:moveTo>
                <a:lnTo>
                  <a:pt x="101511" y="40697"/>
                </a:lnTo>
                <a:lnTo>
                  <a:pt x="101511" y="50559"/>
                </a:lnTo>
                <a:lnTo>
                  <a:pt x="110221" y="50559"/>
                </a:lnTo>
                <a:lnTo>
                  <a:pt x="113097" y="50787"/>
                </a:lnTo>
                <a:lnTo>
                  <a:pt x="115764" y="51242"/>
                </a:lnTo>
                <a:lnTo>
                  <a:pt x="118431" y="51698"/>
                </a:lnTo>
                <a:lnTo>
                  <a:pt x="120703" y="52539"/>
                </a:lnTo>
                <a:lnTo>
                  <a:pt x="122578" y="53767"/>
                </a:lnTo>
                <a:lnTo>
                  <a:pt x="124454" y="54956"/>
                </a:lnTo>
                <a:lnTo>
                  <a:pt x="125922" y="56589"/>
                </a:lnTo>
                <a:lnTo>
                  <a:pt x="126985" y="58669"/>
                </a:lnTo>
                <a:lnTo>
                  <a:pt x="128048" y="60748"/>
                </a:lnTo>
                <a:lnTo>
                  <a:pt x="128579" y="63372"/>
                </a:lnTo>
                <a:lnTo>
                  <a:pt x="128579" y="69749"/>
                </a:lnTo>
                <a:lnTo>
                  <a:pt x="128111" y="72403"/>
                </a:lnTo>
                <a:lnTo>
                  <a:pt x="127173" y="74502"/>
                </a:lnTo>
                <a:lnTo>
                  <a:pt x="126235" y="76601"/>
                </a:lnTo>
                <a:lnTo>
                  <a:pt x="124808" y="78522"/>
                </a:lnTo>
                <a:lnTo>
                  <a:pt x="122891" y="80265"/>
                </a:lnTo>
                <a:lnTo>
                  <a:pt x="121057" y="81889"/>
                </a:lnTo>
                <a:lnTo>
                  <a:pt x="118661" y="83117"/>
                </a:lnTo>
                <a:lnTo>
                  <a:pt x="115702" y="83949"/>
                </a:lnTo>
                <a:lnTo>
                  <a:pt x="112742" y="84780"/>
                </a:lnTo>
                <a:lnTo>
                  <a:pt x="109950" y="85196"/>
                </a:lnTo>
                <a:lnTo>
                  <a:pt x="102865" y="85196"/>
                </a:lnTo>
                <a:lnTo>
                  <a:pt x="98239" y="84464"/>
                </a:lnTo>
                <a:lnTo>
                  <a:pt x="93446" y="82998"/>
                </a:lnTo>
                <a:lnTo>
                  <a:pt x="88654" y="81532"/>
                </a:lnTo>
                <a:lnTo>
                  <a:pt x="84486" y="79691"/>
                </a:lnTo>
                <a:lnTo>
                  <a:pt x="80944" y="77473"/>
                </a:lnTo>
                <a:lnTo>
                  <a:pt x="80005" y="77473"/>
                </a:lnTo>
                <a:lnTo>
                  <a:pt x="80005" y="89890"/>
                </a:lnTo>
                <a:lnTo>
                  <a:pt x="83215" y="91276"/>
                </a:lnTo>
                <a:lnTo>
                  <a:pt x="87320" y="92553"/>
                </a:lnTo>
                <a:lnTo>
                  <a:pt x="92321" y="93722"/>
                </a:lnTo>
                <a:lnTo>
                  <a:pt x="97322" y="94890"/>
                </a:lnTo>
                <a:lnTo>
                  <a:pt x="102407" y="95475"/>
                </a:lnTo>
                <a:lnTo>
                  <a:pt x="112617" y="95475"/>
                </a:lnTo>
                <a:lnTo>
                  <a:pt x="117254" y="94811"/>
                </a:lnTo>
                <a:lnTo>
                  <a:pt x="121484" y="93484"/>
                </a:lnTo>
                <a:lnTo>
                  <a:pt x="125714" y="92157"/>
                </a:lnTo>
                <a:lnTo>
                  <a:pt x="129392" y="90108"/>
                </a:lnTo>
                <a:lnTo>
                  <a:pt x="132518" y="87335"/>
                </a:lnTo>
                <a:lnTo>
                  <a:pt x="135310" y="84840"/>
                </a:lnTo>
                <a:lnTo>
                  <a:pt x="137478" y="81909"/>
                </a:lnTo>
                <a:lnTo>
                  <a:pt x="139019" y="78542"/>
                </a:lnTo>
                <a:lnTo>
                  <a:pt x="140561" y="75175"/>
                </a:lnTo>
                <a:lnTo>
                  <a:pt x="141332" y="71472"/>
                </a:lnTo>
                <a:lnTo>
                  <a:pt x="141332" y="63352"/>
                </a:lnTo>
                <a:lnTo>
                  <a:pt x="140686" y="60025"/>
                </a:lnTo>
                <a:lnTo>
                  <a:pt x="139395" y="57451"/>
                </a:lnTo>
                <a:lnTo>
                  <a:pt x="138103" y="54876"/>
                </a:lnTo>
                <a:lnTo>
                  <a:pt x="136456" y="52738"/>
                </a:lnTo>
                <a:lnTo>
                  <a:pt x="134456" y="51034"/>
                </a:lnTo>
                <a:lnTo>
                  <a:pt x="132664" y="49529"/>
                </a:lnTo>
                <a:lnTo>
                  <a:pt x="130476" y="48272"/>
                </a:lnTo>
                <a:lnTo>
                  <a:pt x="127892" y="47262"/>
                </a:lnTo>
                <a:lnTo>
                  <a:pt x="125308" y="46252"/>
                </a:lnTo>
                <a:lnTo>
                  <a:pt x="123016" y="45588"/>
                </a:lnTo>
                <a:lnTo>
                  <a:pt x="121015" y="45271"/>
                </a:lnTo>
                <a:lnTo>
                  <a:pt x="121015" y="44440"/>
                </a:lnTo>
                <a:lnTo>
                  <a:pt x="125975" y="43489"/>
                </a:lnTo>
                <a:lnTo>
                  <a:pt x="130278" y="41182"/>
                </a:lnTo>
                <a:lnTo>
                  <a:pt x="133924" y="37518"/>
                </a:lnTo>
                <a:lnTo>
                  <a:pt x="137571" y="33854"/>
                </a:lnTo>
                <a:lnTo>
                  <a:pt x="139395" y="29567"/>
                </a:lnTo>
                <a:lnTo>
                  <a:pt x="139395" y="21051"/>
                </a:lnTo>
                <a:lnTo>
                  <a:pt x="138623" y="17902"/>
                </a:lnTo>
                <a:lnTo>
                  <a:pt x="137081" y="15209"/>
                </a:lnTo>
                <a:lnTo>
                  <a:pt x="135539" y="12516"/>
                </a:lnTo>
                <a:lnTo>
                  <a:pt x="133268" y="10218"/>
                </a:lnTo>
                <a:lnTo>
                  <a:pt x="130268" y="8317"/>
                </a:lnTo>
                <a:lnTo>
                  <a:pt x="127475" y="6574"/>
                </a:lnTo>
                <a:lnTo>
                  <a:pt x="124350" y="5307"/>
                </a:lnTo>
                <a:lnTo>
                  <a:pt x="120890" y="4515"/>
                </a:lnTo>
                <a:lnTo>
                  <a:pt x="117431" y="3723"/>
                </a:lnTo>
                <a:lnTo>
                  <a:pt x="113430" y="3327"/>
                </a:lnTo>
                <a:lnTo>
                  <a:pt x="104261" y="3327"/>
                </a:lnTo>
                <a:lnTo>
                  <a:pt x="99479" y="3911"/>
                </a:lnTo>
                <a:lnTo>
                  <a:pt x="94540" y="5079"/>
                </a:lnTo>
                <a:lnTo>
                  <a:pt x="89602" y="6248"/>
                </a:lnTo>
                <a:lnTo>
                  <a:pt x="85653" y="7525"/>
                </a:lnTo>
                <a:lnTo>
                  <a:pt x="82694" y="8911"/>
                </a:lnTo>
                <a:lnTo>
                  <a:pt x="82694" y="21328"/>
                </a:lnTo>
                <a:lnTo>
                  <a:pt x="83319" y="21328"/>
                </a:lnTo>
                <a:lnTo>
                  <a:pt x="87279" y="18873"/>
                </a:lnTo>
                <a:lnTo>
                  <a:pt x="91488" y="16971"/>
                </a:lnTo>
                <a:lnTo>
                  <a:pt x="95947" y="15625"/>
                </a:lnTo>
                <a:lnTo>
                  <a:pt x="100406" y="14278"/>
                </a:lnTo>
                <a:lnTo>
                  <a:pt x="104616" y="13605"/>
                </a:lnTo>
                <a:lnTo>
                  <a:pt x="111159" y="13605"/>
                </a:lnTo>
                <a:lnTo>
                  <a:pt x="113472" y="13803"/>
                </a:lnTo>
                <a:lnTo>
                  <a:pt x="115514" y="14199"/>
                </a:lnTo>
                <a:lnTo>
                  <a:pt x="117556" y="14595"/>
                </a:lnTo>
                <a:lnTo>
                  <a:pt x="119473" y="15308"/>
                </a:lnTo>
                <a:lnTo>
                  <a:pt x="121265" y="16338"/>
                </a:lnTo>
                <a:lnTo>
                  <a:pt x="122974" y="17368"/>
                </a:lnTo>
                <a:lnTo>
                  <a:pt x="124308" y="18685"/>
                </a:lnTo>
                <a:lnTo>
                  <a:pt x="125266" y="20289"/>
                </a:lnTo>
                <a:lnTo>
                  <a:pt x="126224" y="21893"/>
                </a:lnTo>
                <a:lnTo>
                  <a:pt x="126704" y="23764"/>
                </a:lnTo>
                <a:lnTo>
                  <a:pt x="126704" y="30735"/>
                </a:lnTo>
                <a:lnTo>
                  <a:pt x="124818" y="34409"/>
                </a:lnTo>
                <a:lnTo>
                  <a:pt x="121046" y="36924"/>
                </a:lnTo>
                <a:lnTo>
                  <a:pt x="117275" y="39439"/>
                </a:lnTo>
                <a:lnTo>
                  <a:pt x="112221" y="40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886827" y="3598072"/>
            <a:ext cx="442184" cy="81202"/>
          </a:xfrm>
          <a:custGeom>
            <a:avLst/>
            <a:gdLst/>
            <a:ahLst/>
            <a:cxnLst/>
            <a:rect l="l" t="t" r="r" b="b"/>
            <a:pathLst>
              <a:path w="486402" h="92029">
                <a:moveTo>
                  <a:pt x="8502" y="55906"/>
                </a:moveTo>
                <a:lnTo>
                  <a:pt x="0" y="65412"/>
                </a:lnTo>
                <a:lnTo>
                  <a:pt x="44573" y="65412"/>
                </a:lnTo>
                <a:lnTo>
                  <a:pt x="8502" y="55906"/>
                </a:lnTo>
                <a:close/>
              </a:path>
              <a:path w="486402" h="92029">
                <a:moveTo>
                  <a:pt x="8502" y="55906"/>
                </a:moveTo>
                <a:lnTo>
                  <a:pt x="44573" y="65412"/>
                </a:lnTo>
                <a:lnTo>
                  <a:pt x="44573" y="90306"/>
                </a:lnTo>
                <a:lnTo>
                  <a:pt x="56575" y="90306"/>
                </a:lnTo>
                <a:lnTo>
                  <a:pt x="56575" y="65412"/>
                </a:lnTo>
                <a:lnTo>
                  <a:pt x="70391" y="65412"/>
                </a:lnTo>
                <a:lnTo>
                  <a:pt x="70391" y="55906"/>
                </a:lnTo>
                <a:lnTo>
                  <a:pt x="56575" y="55906"/>
                </a:lnTo>
                <a:lnTo>
                  <a:pt x="56575" y="1841"/>
                </a:lnTo>
                <a:lnTo>
                  <a:pt x="45073" y="1841"/>
                </a:lnTo>
                <a:lnTo>
                  <a:pt x="0" y="51747"/>
                </a:lnTo>
                <a:lnTo>
                  <a:pt x="0" y="65412"/>
                </a:lnTo>
                <a:lnTo>
                  <a:pt x="8502" y="55906"/>
                </a:lnTo>
                <a:lnTo>
                  <a:pt x="44573" y="15981"/>
                </a:lnTo>
                <a:lnTo>
                  <a:pt x="44573" y="55906"/>
                </a:lnTo>
                <a:lnTo>
                  <a:pt x="8502" y="55906"/>
                </a:lnTo>
                <a:close/>
              </a:path>
              <a:path w="486402" h="92029">
                <a:moveTo>
                  <a:pt x="137082" y="12238"/>
                </a:moveTo>
                <a:lnTo>
                  <a:pt x="92259" y="90306"/>
                </a:lnTo>
                <a:lnTo>
                  <a:pt x="105637" y="90306"/>
                </a:lnTo>
                <a:lnTo>
                  <a:pt x="147771" y="15090"/>
                </a:lnTo>
                <a:lnTo>
                  <a:pt x="147771" y="1841"/>
                </a:lnTo>
                <a:lnTo>
                  <a:pt x="84069" y="1841"/>
                </a:lnTo>
                <a:lnTo>
                  <a:pt x="84069" y="12238"/>
                </a:lnTo>
                <a:lnTo>
                  <a:pt x="137082" y="12238"/>
                </a:lnTo>
                <a:close/>
              </a:path>
              <a:path w="486402" h="92029">
                <a:moveTo>
                  <a:pt x="169515" y="73373"/>
                </a:moveTo>
                <a:lnTo>
                  <a:pt x="169515" y="90306"/>
                </a:lnTo>
                <a:lnTo>
                  <a:pt x="184456" y="90306"/>
                </a:lnTo>
                <a:lnTo>
                  <a:pt x="184456" y="73373"/>
                </a:lnTo>
                <a:lnTo>
                  <a:pt x="169515" y="73373"/>
                </a:lnTo>
                <a:close/>
              </a:path>
              <a:path w="486402" h="92029">
                <a:moveTo>
                  <a:pt x="242079" y="37370"/>
                </a:moveTo>
                <a:lnTo>
                  <a:pt x="231368" y="37370"/>
                </a:lnTo>
                <a:lnTo>
                  <a:pt x="231368" y="47232"/>
                </a:lnTo>
                <a:lnTo>
                  <a:pt x="240078" y="47232"/>
                </a:lnTo>
                <a:lnTo>
                  <a:pt x="242954" y="47460"/>
                </a:lnTo>
                <a:lnTo>
                  <a:pt x="245621" y="47915"/>
                </a:lnTo>
                <a:lnTo>
                  <a:pt x="248288" y="48371"/>
                </a:lnTo>
                <a:lnTo>
                  <a:pt x="250560" y="49212"/>
                </a:lnTo>
                <a:lnTo>
                  <a:pt x="252435" y="50440"/>
                </a:lnTo>
                <a:lnTo>
                  <a:pt x="254311" y="51629"/>
                </a:lnTo>
                <a:lnTo>
                  <a:pt x="255780" y="53262"/>
                </a:lnTo>
                <a:lnTo>
                  <a:pt x="256843" y="55342"/>
                </a:lnTo>
                <a:lnTo>
                  <a:pt x="257905" y="57421"/>
                </a:lnTo>
                <a:lnTo>
                  <a:pt x="258436" y="60045"/>
                </a:lnTo>
                <a:lnTo>
                  <a:pt x="258436" y="66422"/>
                </a:lnTo>
                <a:lnTo>
                  <a:pt x="257968" y="69076"/>
                </a:lnTo>
                <a:lnTo>
                  <a:pt x="257030" y="71175"/>
                </a:lnTo>
                <a:lnTo>
                  <a:pt x="256092" y="73274"/>
                </a:lnTo>
                <a:lnTo>
                  <a:pt x="254665" y="75195"/>
                </a:lnTo>
                <a:lnTo>
                  <a:pt x="252748" y="76938"/>
                </a:lnTo>
                <a:lnTo>
                  <a:pt x="250914" y="78562"/>
                </a:lnTo>
                <a:lnTo>
                  <a:pt x="248518" y="79790"/>
                </a:lnTo>
                <a:lnTo>
                  <a:pt x="245559" y="80622"/>
                </a:lnTo>
                <a:lnTo>
                  <a:pt x="242600" y="81453"/>
                </a:lnTo>
                <a:lnTo>
                  <a:pt x="239807" y="81869"/>
                </a:lnTo>
                <a:lnTo>
                  <a:pt x="232722" y="81869"/>
                </a:lnTo>
                <a:lnTo>
                  <a:pt x="228096" y="81136"/>
                </a:lnTo>
                <a:lnTo>
                  <a:pt x="223304" y="79671"/>
                </a:lnTo>
                <a:lnTo>
                  <a:pt x="218511" y="78205"/>
                </a:lnTo>
                <a:lnTo>
                  <a:pt x="214344" y="76364"/>
                </a:lnTo>
                <a:lnTo>
                  <a:pt x="210800" y="74146"/>
                </a:lnTo>
                <a:lnTo>
                  <a:pt x="209863" y="74146"/>
                </a:lnTo>
                <a:lnTo>
                  <a:pt x="209863" y="86563"/>
                </a:lnTo>
                <a:lnTo>
                  <a:pt x="213072" y="87949"/>
                </a:lnTo>
                <a:lnTo>
                  <a:pt x="217178" y="89226"/>
                </a:lnTo>
                <a:lnTo>
                  <a:pt x="222178" y="90395"/>
                </a:lnTo>
                <a:lnTo>
                  <a:pt x="227180" y="91563"/>
                </a:lnTo>
                <a:lnTo>
                  <a:pt x="232264" y="92147"/>
                </a:lnTo>
                <a:lnTo>
                  <a:pt x="242475" y="92147"/>
                </a:lnTo>
                <a:lnTo>
                  <a:pt x="247111" y="91484"/>
                </a:lnTo>
                <a:lnTo>
                  <a:pt x="251341" y="90157"/>
                </a:lnTo>
                <a:lnTo>
                  <a:pt x="255571" y="88830"/>
                </a:lnTo>
                <a:lnTo>
                  <a:pt x="259250" y="86781"/>
                </a:lnTo>
                <a:lnTo>
                  <a:pt x="262375" y="84008"/>
                </a:lnTo>
                <a:lnTo>
                  <a:pt x="265167" y="81513"/>
                </a:lnTo>
                <a:lnTo>
                  <a:pt x="267335" y="78582"/>
                </a:lnTo>
                <a:lnTo>
                  <a:pt x="268876" y="75215"/>
                </a:lnTo>
                <a:lnTo>
                  <a:pt x="270418" y="71848"/>
                </a:lnTo>
                <a:lnTo>
                  <a:pt x="271189" y="68145"/>
                </a:lnTo>
                <a:lnTo>
                  <a:pt x="271189" y="60025"/>
                </a:lnTo>
                <a:lnTo>
                  <a:pt x="270544" y="56698"/>
                </a:lnTo>
                <a:lnTo>
                  <a:pt x="269252" y="54124"/>
                </a:lnTo>
                <a:lnTo>
                  <a:pt x="267959" y="51549"/>
                </a:lnTo>
                <a:lnTo>
                  <a:pt x="266314" y="49411"/>
                </a:lnTo>
                <a:lnTo>
                  <a:pt x="264313" y="47707"/>
                </a:lnTo>
                <a:lnTo>
                  <a:pt x="262521" y="46202"/>
                </a:lnTo>
                <a:lnTo>
                  <a:pt x="260333" y="44945"/>
                </a:lnTo>
                <a:lnTo>
                  <a:pt x="257749" y="43935"/>
                </a:lnTo>
                <a:lnTo>
                  <a:pt x="255165" y="42925"/>
                </a:lnTo>
                <a:lnTo>
                  <a:pt x="252873" y="42261"/>
                </a:lnTo>
                <a:lnTo>
                  <a:pt x="250872" y="41944"/>
                </a:lnTo>
                <a:lnTo>
                  <a:pt x="250872" y="41113"/>
                </a:lnTo>
                <a:lnTo>
                  <a:pt x="255832" y="40162"/>
                </a:lnTo>
                <a:lnTo>
                  <a:pt x="260135" y="37855"/>
                </a:lnTo>
                <a:lnTo>
                  <a:pt x="263781" y="34191"/>
                </a:lnTo>
                <a:lnTo>
                  <a:pt x="267428" y="30527"/>
                </a:lnTo>
                <a:lnTo>
                  <a:pt x="269252" y="26240"/>
                </a:lnTo>
                <a:lnTo>
                  <a:pt x="269252" y="17724"/>
                </a:lnTo>
                <a:lnTo>
                  <a:pt x="268481" y="14575"/>
                </a:lnTo>
                <a:lnTo>
                  <a:pt x="266939" y="11882"/>
                </a:lnTo>
                <a:lnTo>
                  <a:pt x="265397" y="9189"/>
                </a:lnTo>
                <a:lnTo>
                  <a:pt x="263125" y="6891"/>
                </a:lnTo>
                <a:lnTo>
                  <a:pt x="260124" y="4990"/>
                </a:lnTo>
                <a:lnTo>
                  <a:pt x="257332" y="3247"/>
                </a:lnTo>
                <a:lnTo>
                  <a:pt x="254206" y="1980"/>
                </a:lnTo>
                <a:lnTo>
                  <a:pt x="250747" y="1188"/>
                </a:lnTo>
                <a:lnTo>
                  <a:pt x="247288" y="396"/>
                </a:lnTo>
                <a:lnTo>
                  <a:pt x="243287" y="0"/>
                </a:lnTo>
                <a:lnTo>
                  <a:pt x="234119" y="0"/>
                </a:lnTo>
                <a:lnTo>
                  <a:pt x="229336" y="584"/>
                </a:lnTo>
                <a:lnTo>
                  <a:pt x="224398" y="1752"/>
                </a:lnTo>
                <a:lnTo>
                  <a:pt x="219459" y="2921"/>
                </a:lnTo>
                <a:lnTo>
                  <a:pt x="215510" y="4198"/>
                </a:lnTo>
                <a:lnTo>
                  <a:pt x="212551" y="5584"/>
                </a:lnTo>
                <a:lnTo>
                  <a:pt x="212551" y="18001"/>
                </a:lnTo>
                <a:lnTo>
                  <a:pt x="213177" y="18001"/>
                </a:lnTo>
                <a:lnTo>
                  <a:pt x="217136" y="15546"/>
                </a:lnTo>
                <a:lnTo>
                  <a:pt x="221345" y="13644"/>
                </a:lnTo>
                <a:lnTo>
                  <a:pt x="225804" y="12298"/>
                </a:lnTo>
                <a:lnTo>
                  <a:pt x="230264" y="10951"/>
                </a:lnTo>
                <a:lnTo>
                  <a:pt x="234473" y="10278"/>
                </a:lnTo>
                <a:lnTo>
                  <a:pt x="241016" y="10278"/>
                </a:lnTo>
                <a:lnTo>
                  <a:pt x="243329" y="10476"/>
                </a:lnTo>
                <a:lnTo>
                  <a:pt x="245371" y="10872"/>
                </a:lnTo>
                <a:lnTo>
                  <a:pt x="247413" y="11268"/>
                </a:lnTo>
                <a:lnTo>
                  <a:pt x="249330" y="11981"/>
                </a:lnTo>
                <a:lnTo>
                  <a:pt x="251123" y="13011"/>
                </a:lnTo>
                <a:lnTo>
                  <a:pt x="252831" y="14041"/>
                </a:lnTo>
                <a:lnTo>
                  <a:pt x="254165" y="15358"/>
                </a:lnTo>
                <a:lnTo>
                  <a:pt x="255123" y="16962"/>
                </a:lnTo>
                <a:lnTo>
                  <a:pt x="256082" y="18566"/>
                </a:lnTo>
                <a:lnTo>
                  <a:pt x="256561" y="20437"/>
                </a:lnTo>
                <a:lnTo>
                  <a:pt x="256561" y="27408"/>
                </a:lnTo>
                <a:lnTo>
                  <a:pt x="254675" y="31082"/>
                </a:lnTo>
                <a:lnTo>
                  <a:pt x="250904" y="33597"/>
                </a:lnTo>
                <a:lnTo>
                  <a:pt x="247132" y="36112"/>
                </a:lnTo>
                <a:lnTo>
                  <a:pt x="242079" y="37370"/>
                </a:lnTo>
                <a:close/>
              </a:path>
              <a:path w="486402" h="92029">
                <a:moveTo>
                  <a:pt x="301685" y="80146"/>
                </a:moveTo>
                <a:lnTo>
                  <a:pt x="305810" y="76819"/>
                </a:lnTo>
                <a:lnTo>
                  <a:pt x="310249" y="73205"/>
                </a:lnTo>
                <a:lnTo>
                  <a:pt x="315000" y="69304"/>
                </a:lnTo>
                <a:lnTo>
                  <a:pt x="319751" y="65402"/>
                </a:lnTo>
                <a:lnTo>
                  <a:pt x="324357" y="61372"/>
                </a:lnTo>
                <a:lnTo>
                  <a:pt x="328816" y="57213"/>
                </a:lnTo>
                <a:lnTo>
                  <a:pt x="331942" y="54322"/>
                </a:lnTo>
                <a:lnTo>
                  <a:pt x="334598" y="51688"/>
                </a:lnTo>
                <a:lnTo>
                  <a:pt x="336786" y="49311"/>
                </a:lnTo>
                <a:lnTo>
                  <a:pt x="338975" y="46935"/>
                </a:lnTo>
                <a:lnTo>
                  <a:pt x="340881" y="44519"/>
                </a:lnTo>
                <a:lnTo>
                  <a:pt x="342506" y="42063"/>
                </a:lnTo>
                <a:lnTo>
                  <a:pt x="344257" y="39449"/>
                </a:lnTo>
                <a:lnTo>
                  <a:pt x="345580" y="36686"/>
                </a:lnTo>
                <a:lnTo>
                  <a:pt x="346476" y="33775"/>
                </a:lnTo>
                <a:lnTo>
                  <a:pt x="347372" y="30864"/>
                </a:lnTo>
                <a:lnTo>
                  <a:pt x="347820" y="27725"/>
                </a:lnTo>
                <a:lnTo>
                  <a:pt x="347820" y="16873"/>
                </a:lnTo>
                <a:lnTo>
                  <a:pt x="345111" y="10941"/>
                </a:lnTo>
                <a:lnTo>
                  <a:pt x="339693" y="6565"/>
                </a:lnTo>
                <a:lnTo>
                  <a:pt x="334275" y="2188"/>
                </a:lnTo>
                <a:lnTo>
                  <a:pt x="326795" y="0"/>
                </a:lnTo>
                <a:lnTo>
                  <a:pt x="312625" y="0"/>
                </a:lnTo>
                <a:lnTo>
                  <a:pt x="307842" y="574"/>
                </a:lnTo>
                <a:lnTo>
                  <a:pt x="302903" y="1722"/>
                </a:lnTo>
                <a:lnTo>
                  <a:pt x="297965" y="2871"/>
                </a:lnTo>
                <a:lnTo>
                  <a:pt x="294016" y="4139"/>
                </a:lnTo>
                <a:lnTo>
                  <a:pt x="291057" y="5525"/>
                </a:lnTo>
                <a:lnTo>
                  <a:pt x="291057" y="18001"/>
                </a:lnTo>
                <a:lnTo>
                  <a:pt x="291682" y="18001"/>
                </a:lnTo>
                <a:lnTo>
                  <a:pt x="295892" y="15387"/>
                </a:lnTo>
                <a:lnTo>
                  <a:pt x="300205" y="13446"/>
                </a:lnTo>
                <a:lnTo>
                  <a:pt x="304623" y="12179"/>
                </a:lnTo>
                <a:lnTo>
                  <a:pt x="309040" y="10912"/>
                </a:lnTo>
                <a:lnTo>
                  <a:pt x="313145" y="10278"/>
                </a:lnTo>
                <a:lnTo>
                  <a:pt x="322647" y="10278"/>
                </a:lnTo>
                <a:lnTo>
                  <a:pt x="327097" y="11575"/>
                </a:lnTo>
                <a:lnTo>
                  <a:pt x="330285" y="14169"/>
                </a:lnTo>
                <a:lnTo>
                  <a:pt x="333473" y="16764"/>
                </a:lnTo>
                <a:lnTo>
                  <a:pt x="335067" y="20358"/>
                </a:lnTo>
                <a:lnTo>
                  <a:pt x="335067" y="29983"/>
                </a:lnTo>
                <a:lnTo>
                  <a:pt x="333587" y="34666"/>
                </a:lnTo>
                <a:lnTo>
                  <a:pt x="330628" y="39004"/>
                </a:lnTo>
                <a:lnTo>
                  <a:pt x="327669" y="43341"/>
                </a:lnTo>
                <a:lnTo>
                  <a:pt x="322190" y="49193"/>
                </a:lnTo>
                <a:lnTo>
                  <a:pt x="314188" y="56560"/>
                </a:lnTo>
                <a:lnTo>
                  <a:pt x="310395" y="60085"/>
                </a:lnTo>
                <a:lnTo>
                  <a:pt x="306300" y="63630"/>
                </a:lnTo>
                <a:lnTo>
                  <a:pt x="301904" y="67194"/>
                </a:lnTo>
                <a:lnTo>
                  <a:pt x="297506" y="70759"/>
                </a:lnTo>
                <a:lnTo>
                  <a:pt x="293120" y="74324"/>
                </a:lnTo>
                <a:lnTo>
                  <a:pt x="288744" y="77889"/>
                </a:lnTo>
                <a:lnTo>
                  <a:pt x="288744" y="90306"/>
                </a:lnTo>
                <a:lnTo>
                  <a:pt x="351758" y="90306"/>
                </a:lnTo>
                <a:lnTo>
                  <a:pt x="351758" y="80146"/>
                </a:lnTo>
                <a:lnTo>
                  <a:pt x="301685" y="80146"/>
                </a:lnTo>
                <a:close/>
              </a:path>
              <a:path w="486402" h="92029">
                <a:moveTo>
                  <a:pt x="446080" y="1841"/>
                </a:moveTo>
                <a:lnTo>
                  <a:pt x="397319" y="90306"/>
                </a:lnTo>
                <a:lnTo>
                  <a:pt x="407634" y="90306"/>
                </a:lnTo>
                <a:lnTo>
                  <a:pt x="456395" y="1841"/>
                </a:lnTo>
                <a:lnTo>
                  <a:pt x="446080" y="1841"/>
                </a:lnTo>
                <a:close/>
              </a:path>
              <a:path w="486402" h="92029">
                <a:moveTo>
                  <a:pt x="367250" y="26438"/>
                </a:moveTo>
                <a:lnTo>
                  <a:pt x="367250" y="35271"/>
                </a:lnTo>
                <a:lnTo>
                  <a:pt x="369188" y="41845"/>
                </a:lnTo>
                <a:lnTo>
                  <a:pt x="373064" y="46163"/>
                </a:lnTo>
                <a:lnTo>
                  <a:pt x="376939" y="50480"/>
                </a:lnTo>
                <a:lnTo>
                  <a:pt x="382671" y="52639"/>
                </a:lnTo>
                <a:lnTo>
                  <a:pt x="379294" y="38053"/>
                </a:lnTo>
                <a:lnTo>
                  <a:pt x="378377" y="33290"/>
                </a:lnTo>
                <a:lnTo>
                  <a:pt x="377148" y="2336"/>
                </a:lnTo>
                <a:lnTo>
                  <a:pt x="373189" y="6654"/>
                </a:lnTo>
                <a:lnTo>
                  <a:pt x="369230" y="10971"/>
                </a:lnTo>
                <a:lnTo>
                  <a:pt x="367250" y="17566"/>
                </a:lnTo>
                <a:lnTo>
                  <a:pt x="367250" y="26438"/>
                </a:lnTo>
                <a:close/>
              </a:path>
              <a:path w="486402" h="92029">
                <a:moveTo>
                  <a:pt x="451582" y="65828"/>
                </a:moveTo>
                <a:lnTo>
                  <a:pt x="451582" y="58976"/>
                </a:lnTo>
                <a:lnTo>
                  <a:pt x="452499" y="54203"/>
                </a:lnTo>
                <a:lnTo>
                  <a:pt x="450301" y="41727"/>
                </a:lnTo>
                <a:lnTo>
                  <a:pt x="446362" y="46044"/>
                </a:lnTo>
                <a:lnTo>
                  <a:pt x="442423" y="50361"/>
                </a:lnTo>
                <a:lnTo>
                  <a:pt x="440454" y="56956"/>
                </a:lnTo>
                <a:lnTo>
                  <a:pt x="440454" y="74581"/>
                </a:lnTo>
                <a:lnTo>
                  <a:pt x="442392" y="81136"/>
                </a:lnTo>
                <a:lnTo>
                  <a:pt x="446268" y="85493"/>
                </a:lnTo>
                <a:lnTo>
                  <a:pt x="450144" y="89850"/>
                </a:lnTo>
                <a:lnTo>
                  <a:pt x="455854" y="92029"/>
                </a:lnTo>
                <a:lnTo>
                  <a:pt x="452499" y="77443"/>
                </a:lnTo>
                <a:lnTo>
                  <a:pt x="451582" y="72680"/>
                </a:lnTo>
                <a:lnTo>
                  <a:pt x="451582" y="65828"/>
                </a:lnTo>
                <a:close/>
              </a:path>
              <a:path w="486402" h="92029">
                <a:moveTo>
                  <a:pt x="470815" y="92029"/>
                </a:moveTo>
                <a:lnTo>
                  <a:pt x="476505" y="89870"/>
                </a:lnTo>
                <a:lnTo>
                  <a:pt x="480463" y="85553"/>
                </a:lnTo>
                <a:lnTo>
                  <a:pt x="484423" y="81236"/>
                </a:lnTo>
                <a:lnTo>
                  <a:pt x="486402" y="74641"/>
                </a:lnTo>
                <a:lnTo>
                  <a:pt x="486402" y="56936"/>
                </a:lnTo>
                <a:lnTo>
                  <a:pt x="484464" y="50361"/>
                </a:lnTo>
                <a:lnTo>
                  <a:pt x="480589" y="46044"/>
                </a:lnTo>
                <a:lnTo>
                  <a:pt x="476712" y="41727"/>
                </a:lnTo>
                <a:lnTo>
                  <a:pt x="470982" y="39568"/>
                </a:lnTo>
                <a:lnTo>
                  <a:pt x="455979" y="39568"/>
                </a:lnTo>
                <a:lnTo>
                  <a:pt x="450301" y="41727"/>
                </a:lnTo>
                <a:lnTo>
                  <a:pt x="452499" y="54203"/>
                </a:lnTo>
                <a:lnTo>
                  <a:pt x="454332" y="51510"/>
                </a:lnTo>
                <a:lnTo>
                  <a:pt x="456166" y="48816"/>
                </a:lnTo>
                <a:lnTo>
                  <a:pt x="459208" y="47470"/>
                </a:lnTo>
                <a:lnTo>
                  <a:pt x="467627" y="47470"/>
                </a:lnTo>
                <a:lnTo>
                  <a:pt x="470638" y="48816"/>
                </a:lnTo>
                <a:lnTo>
                  <a:pt x="472493" y="51510"/>
                </a:lnTo>
                <a:lnTo>
                  <a:pt x="474347" y="54203"/>
                </a:lnTo>
                <a:lnTo>
                  <a:pt x="475274" y="58956"/>
                </a:lnTo>
                <a:lnTo>
                  <a:pt x="475274" y="72660"/>
                </a:lnTo>
                <a:lnTo>
                  <a:pt x="474347" y="77443"/>
                </a:lnTo>
                <a:lnTo>
                  <a:pt x="472493" y="80117"/>
                </a:lnTo>
                <a:lnTo>
                  <a:pt x="470638" y="82790"/>
                </a:lnTo>
                <a:lnTo>
                  <a:pt x="467627" y="84127"/>
                </a:lnTo>
                <a:lnTo>
                  <a:pt x="459208" y="84127"/>
                </a:lnTo>
                <a:lnTo>
                  <a:pt x="456166" y="82790"/>
                </a:lnTo>
                <a:lnTo>
                  <a:pt x="454332" y="80117"/>
                </a:lnTo>
                <a:lnTo>
                  <a:pt x="452499" y="77443"/>
                </a:lnTo>
                <a:lnTo>
                  <a:pt x="455854" y="92029"/>
                </a:lnTo>
                <a:lnTo>
                  <a:pt x="470815" y="92029"/>
                </a:lnTo>
                <a:close/>
              </a:path>
              <a:path w="486402" h="92029">
                <a:moveTo>
                  <a:pt x="378377" y="19586"/>
                </a:moveTo>
                <a:lnTo>
                  <a:pt x="379294" y="14813"/>
                </a:lnTo>
                <a:lnTo>
                  <a:pt x="381129" y="12120"/>
                </a:lnTo>
                <a:lnTo>
                  <a:pt x="382962" y="9426"/>
                </a:lnTo>
                <a:lnTo>
                  <a:pt x="386004" y="8080"/>
                </a:lnTo>
                <a:lnTo>
                  <a:pt x="394423" y="8080"/>
                </a:lnTo>
                <a:lnTo>
                  <a:pt x="397434" y="9426"/>
                </a:lnTo>
                <a:lnTo>
                  <a:pt x="399289" y="12120"/>
                </a:lnTo>
                <a:lnTo>
                  <a:pt x="401143" y="14813"/>
                </a:lnTo>
                <a:lnTo>
                  <a:pt x="402070" y="19566"/>
                </a:lnTo>
                <a:lnTo>
                  <a:pt x="402070" y="33270"/>
                </a:lnTo>
                <a:lnTo>
                  <a:pt x="401143" y="38053"/>
                </a:lnTo>
                <a:lnTo>
                  <a:pt x="399289" y="40726"/>
                </a:lnTo>
                <a:lnTo>
                  <a:pt x="397434" y="43400"/>
                </a:lnTo>
                <a:lnTo>
                  <a:pt x="394423" y="44737"/>
                </a:lnTo>
                <a:lnTo>
                  <a:pt x="386004" y="44737"/>
                </a:lnTo>
                <a:lnTo>
                  <a:pt x="382962" y="43400"/>
                </a:lnTo>
                <a:lnTo>
                  <a:pt x="381129" y="40726"/>
                </a:lnTo>
                <a:lnTo>
                  <a:pt x="379294" y="38053"/>
                </a:lnTo>
                <a:lnTo>
                  <a:pt x="382671" y="52639"/>
                </a:lnTo>
                <a:lnTo>
                  <a:pt x="397673" y="52639"/>
                </a:lnTo>
                <a:lnTo>
                  <a:pt x="403352" y="50480"/>
                </a:lnTo>
                <a:lnTo>
                  <a:pt x="407290" y="46163"/>
                </a:lnTo>
                <a:lnTo>
                  <a:pt x="411229" y="41845"/>
                </a:lnTo>
                <a:lnTo>
                  <a:pt x="413198" y="35251"/>
                </a:lnTo>
                <a:lnTo>
                  <a:pt x="413198" y="17625"/>
                </a:lnTo>
                <a:lnTo>
                  <a:pt x="411260" y="11070"/>
                </a:lnTo>
                <a:lnTo>
                  <a:pt x="407384" y="6713"/>
                </a:lnTo>
                <a:lnTo>
                  <a:pt x="403508" y="2356"/>
                </a:lnTo>
                <a:lnTo>
                  <a:pt x="397799" y="178"/>
                </a:lnTo>
                <a:lnTo>
                  <a:pt x="382837" y="178"/>
                </a:lnTo>
                <a:lnTo>
                  <a:pt x="377148" y="2336"/>
                </a:lnTo>
                <a:lnTo>
                  <a:pt x="378377" y="33290"/>
                </a:lnTo>
                <a:lnTo>
                  <a:pt x="378377" y="195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258141" y="3598072"/>
            <a:ext cx="55751" cy="81306"/>
          </a:xfrm>
          <a:custGeom>
            <a:avLst/>
            <a:gdLst/>
            <a:ahLst/>
            <a:cxnLst/>
            <a:rect l="l" t="t" r="r" b="b"/>
            <a:pathLst>
              <a:path w="61326" h="92147">
                <a:moveTo>
                  <a:pt x="32215" y="37370"/>
                </a:moveTo>
                <a:lnTo>
                  <a:pt x="21505" y="37370"/>
                </a:lnTo>
                <a:lnTo>
                  <a:pt x="21505" y="47232"/>
                </a:lnTo>
                <a:lnTo>
                  <a:pt x="30215" y="47232"/>
                </a:lnTo>
                <a:lnTo>
                  <a:pt x="33090" y="47460"/>
                </a:lnTo>
                <a:lnTo>
                  <a:pt x="35758" y="47915"/>
                </a:lnTo>
                <a:lnTo>
                  <a:pt x="38425" y="48371"/>
                </a:lnTo>
                <a:lnTo>
                  <a:pt x="40696" y="49212"/>
                </a:lnTo>
                <a:lnTo>
                  <a:pt x="42572" y="50440"/>
                </a:lnTo>
                <a:lnTo>
                  <a:pt x="44447" y="51629"/>
                </a:lnTo>
                <a:lnTo>
                  <a:pt x="45917" y="53262"/>
                </a:lnTo>
                <a:lnTo>
                  <a:pt x="46980" y="55342"/>
                </a:lnTo>
                <a:lnTo>
                  <a:pt x="48042" y="57421"/>
                </a:lnTo>
                <a:lnTo>
                  <a:pt x="48574" y="60045"/>
                </a:lnTo>
                <a:lnTo>
                  <a:pt x="48574" y="66422"/>
                </a:lnTo>
                <a:lnTo>
                  <a:pt x="48104" y="69076"/>
                </a:lnTo>
                <a:lnTo>
                  <a:pt x="47167" y="71175"/>
                </a:lnTo>
                <a:lnTo>
                  <a:pt x="46229" y="73274"/>
                </a:lnTo>
                <a:lnTo>
                  <a:pt x="44801" y="75195"/>
                </a:lnTo>
                <a:lnTo>
                  <a:pt x="42885" y="76938"/>
                </a:lnTo>
                <a:lnTo>
                  <a:pt x="41050" y="78562"/>
                </a:lnTo>
                <a:lnTo>
                  <a:pt x="38654" y="79790"/>
                </a:lnTo>
                <a:lnTo>
                  <a:pt x="35696" y="80622"/>
                </a:lnTo>
                <a:lnTo>
                  <a:pt x="32737" y="81453"/>
                </a:lnTo>
                <a:lnTo>
                  <a:pt x="29944" y="81869"/>
                </a:lnTo>
                <a:lnTo>
                  <a:pt x="22859" y="81869"/>
                </a:lnTo>
                <a:lnTo>
                  <a:pt x="18232" y="81136"/>
                </a:lnTo>
                <a:lnTo>
                  <a:pt x="13440" y="79671"/>
                </a:lnTo>
                <a:lnTo>
                  <a:pt x="8648" y="78206"/>
                </a:lnTo>
                <a:lnTo>
                  <a:pt x="4480" y="76364"/>
                </a:lnTo>
                <a:lnTo>
                  <a:pt x="937" y="74146"/>
                </a:lnTo>
                <a:lnTo>
                  <a:pt x="0" y="74146"/>
                </a:lnTo>
                <a:lnTo>
                  <a:pt x="0" y="86563"/>
                </a:lnTo>
                <a:lnTo>
                  <a:pt x="3209" y="87949"/>
                </a:lnTo>
                <a:lnTo>
                  <a:pt x="7314" y="89226"/>
                </a:lnTo>
                <a:lnTo>
                  <a:pt x="12315" y="90395"/>
                </a:lnTo>
                <a:lnTo>
                  <a:pt x="17316" y="91563"/>
                </a:lnTo>
                <a:lnTo>
                  <a:pt x="22401" y="92147"/>
                </a:lnTo>
                <a:lnTo>
                  <a:pt x="32611" y="92147"/>
                </a:lnTo>
                <a:lnTo>
                  <a:pt x="37248" y="91484"/>
                </a:lnTo>
                <a:lnTo>
                  <a:pt x="41478" y="90157"/>
                </a:lnTo>
                <a:lnTo>
                  <a:pt x="45708" y="88830"/>
                </a:lnTo>
                <a:lnTo>
                  <a:pt x="49386" y="86781"/>
                </a:lnTo>
                <a:lnTo>
                  <a:pt x="52512" y="84008"/>
                </a:lnTo>
                <a:lnTo>
                  <a:pt x="55304" y="81513"/>
                </a:lnTo>
                <a:lnTo>
                  <a:pt x="57471" y="78582"/>
                </a:lnTo>
                <a:lnTo>
                  <a:pt x="59013" y="75215"/>
                </a:lnTo>
                <a:lnTo>
                  <a:pt x="60555" y="71848"/>
                </a:lnTo>
                <a:lnTo>
                  <a:pt x="61326" y="68145"/>
                </a:lnTo>
                <a:lnTo>
                  <a:pt x="61326" y="60025"/>
                </a:lnTo>
                <a:lnTo>
                  <a:pt x="60680" y="56698"/>
                </a:lnTo>
                <a:lnTo>
                  <a:pt x="59388" y="54124"/>
                </a:lnTo>
                <a:lnTo>
                  <a:pt x="58096" y="51549"/>
                </a:lnTo>
                <a:lnTo>
                  <a:pt x="56450" y="49411"/>
                </a:lnTo>
                <a:lnTo>
                  <a:pt x="54450" y="47707"/>
                </a:lnTo>
                <a:lnTo>
                  <a:pt x="52658" y="46202"/>
                </a:lnTo>
                <a:lnTo>
                  <a:pt x="50470" y="44945"/>
                </a:lnTo>
                <a:lnTo>
                  <a:pt x="47886" y="43935"/>
                </a:lnTo>
                <a:lnTo>
                  <a:pt x="45302" y="42925"/>
                </a:lnTo>
                <a:lnTo>
                  <a:pt x="43009" y="42261"/>
                </a:lnTo>
                <a:lnTo>
                  <a:pt x="41009" y="41944"/>
                </a:lnTo>
                <a:lnTo>
                  <a:pt x="41009" y="41113"/>
                </a:lnTo>
                <a:lnTo>
                  <a:pt x="45968" y="40162"/>
                </a:lnTo>
                <a:lnTo>
                  <a:pt x="50272" y="37855"/>
                </a:lnTo>
                <a:lnTo>
                  <a:pt x="53918" y="34191"/>
                </a:lnTo>
                <a:lnTo>
                  <a:pt x="57565" y="30527"/>
                </a:lnTo>
                <a:lnTo>
                  <a:pt x="59388" y="26240"/>
                </a:lnTo>
                <a:lnTo>
                  <a:pt x="59388" y="17724"/>
                </a:lnTo>
                <a:lnTo>
                  <a:pt x="58617" y="14575"/>
                </a:lnTo>
                <a:lnTo>
                  <a:pt x="57075" y="11882"/>
                </a:lnTo>
                <a:lnTo>
                  <a:pt x="55533" y="9189"/>
                </a:lnTo>
                <a:lnTo>
                  <a:pt x="53262" y="6891"/>
                </a:lnTo>
                <a:lnTo>
                  <a:pt x="50261" y="4990"/>
                </a:lnTo>
                <a:lnTo>
                  <a:pt x="47470" y="3247"/>
                </a:lnTo>
                <a:lnTo>
                  <a:pt x="44343" y="1980"/>
                </a:lnTo>
                <a:lnTo>
                  <a:pt x="40883" y="1188"/>
                </a:lnTo>
                <a:lnTo>
                  <a:pt x="37425" y="396"/>
                </a:lnTo>
                <a:lnTo>
                  <a:pt x="33424" y="0"/>
                </a:lnTo>
                <a:lnTo>
                  <a:pt x="24255" y="0"/>
                </a:lnTo>
                <a:lnTo>
                  <a:pt x="19473" y="584"/>
                </a:lnTo>
                <a:lnTo>
                  <a:pt x="14534" y="1752"/>
                </a:lnTo>
                <a:lnTo>
                  <a:pt x="9596" y="2921"/>
                </a:lnTo>
                <a:lnTo>
                  <a:pt x="5647" y="4198"/>
                </a:lnTo>
                <a:lnTo>
                  <a:pt x="2688" y="5584"/>
                </a:lnTo>
                <a:lnTo>
                  <a:pt x="2688" y="18001"/>
                </a:lnTo>
                <a:lnTo>
                  <a:pt x="3313" y="18001"/>
                </a:lnTo>
                <a:lnTo>
                  <a:pt x="7272" y="15546"/>
                </a:lnTo>
                <a:lnTo>
                  <a:pt x="11482" y="13644"/>
                </a:lnTo>
                <a:lnTo>
                  <a:pt x="15941" y="12298"/>
                </a:lnTo>
                <a:lnTo>
                  <a:pt x="20400" y="10951"/>
                </a:lnTo>
                <a:lnTo>
                  <a:pt x="24609" y="10278"/>
                </a:lnTo>
                <a:lnTo>
                  <a:pt x="31152" y="10278"/>
                </a:lnTo>
                <a:lnTo>
                  <a:pt x="33466" y="10476"/>
                </a:lnTo>
                <a:lnTo>
                  <a:pt x="35507" y="10872"/>
                </a:lnTo>
                <a:lnTo>
                  <a:pt x="37550" y="11268"/>
                </a:lnTo>
                <a:lnTo>
                  <a:pt x="39467" y="11981"/>
                </a:lnTo>
                <a:lnTo>
                  <a:pt x="41260" y="13011"/>
                </a:lnTo>
                <a:lnTo>
                  <a:pt x="42968" y="14041"/>
                </a:lnTo>
                <a:lnTo>
                  <a:pt x="44301" y="15358"/>
                </a:lnTo>
                <a:lnTo>
                  <a:pt x="45260" y="16962"/>
                </a:lnTo>
                <a:lnTo>
                  <a:pt x="46218" y="18566"/>
                </a:lnTo>
                <a:lnTo>
                  <a:pt x="46698" y="20437"/>
                </a:lnTo>
                <a:lnTo>
                  <a:pt x="46698" y="27408"/>
                </a:lnTo>
                <a:lnTo>
                  <a:pt x="44812" y="31082"/>
                </a:lnTo>
                <a:lnTo>
                  <a:pt x="41041" y="33597"/>
                </a:lnTo>
                <a:lnTo>
                  <a:pt x="37269" y="36112"/>
                </a:lnTo>
                <a:lnTo>
                  <a:pt x="32215" y="37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8329851" y="3598071"/>
            <a:ext cx="57286" cy="79682"/>
          </a:xfrm>
          <a:custGeom>
            <a:avLst/>
            <a:gdLst/>
            <a:ahLst/>
            <a:cxnLst/>
            <a:rect l="l" t="t" r="r" b="b"/>
            <a:pathLst>
              <a:path w="63015" h="90306">
                <a:moveTo>
                  <a:pt x="12941" y="80146"/>
                </a:moveTo>
                <a:lnTo>
                  <a:pt x="17067" y="76819"/>
                </a:lnTo>
                <a:lnTo>
                  <a:pt x="21505" y="73205"/>
                </a:lnTo>
                <a:lnTo>
                  <a:pt x="26256" y="69304"/>
                </a:lnTo>
                <a:lnTo>
                  <a:pt x="31008" y="65402"/>
                </a:lnTo>
                <a:lnTo>
                  <a:pt x="35613" y="61372"/>
                </a:lnTo>
                <a:lnTo>
                  <a:pt x="40072" y="57213"/>
                </a:lnTo>
                <a:lnTo>
                  <a:pt x="43198" y="54322"/>
                </a:lnTo>
                <a:lnTo>
                  <a:pt x="45855" y="51688"/>
                </a:lnTo>
                <a:lnTo>
                  <a:pt x="48043" y="49311"/>
                </a:lnTo>
                <a:lnTo>
                  <a:pt x="50230" y="46935"/>
                </a:lnTo>
                <a:lnTo>
                  <a:pt x="52136" y="44519"/>
                </a:lnTo>
                <a:lnTo>
                  <a:pt x="53763" y="42063"/>
                </a:lnTo>
                <a:lnTo>
                  <a:pt x="55513" y="39449"/>
                </a:lnTo>
                <a:lnTo>
                  <a:pt x="56836" y="36686"/>
                </a:lnTo>
                <a:lnTo>
                  <a:pt x="57732" y="33775"/>
                </a:lnTo>
                <a:lnTo>
                  <a:pt x="58628" y="30864"/>
                </a:lnTo>
                <a:lnTo>
                  <a:pt x="59076" y="27725"/>
                </a:lnTo>
                <a:lnTo>
                  <a:pt x="59076" y="16872"/>
                </a:lnTo>
                <a:lnTo>
                  <a:pt x="56367" y="10941"/>
                </a:lnTo>
                <a:lnTo>
                  <a:pt x="50949" y="6565"/>
                </a:lnTo>
                <a:lnTo>
                  <a:pt x="45531" y="2188"/>
                </a:lnTo>
                <a:lnTo>
                  <a:pt x="38050" y="0"/>
                </a:lnTo>
                <a:lnTo>
                  <a:pt x="23880" y="0"/>
                </a:lnTo>
                <a:lnTo>
                  <a:pt x="19099" y="574"/>
                </a:lnTo>
                <a:lnTo>
                  <a:pt x="14160" y="1722"/>
                </a:lnTo>
                <a:lnTo>
                  <a:pt x="9221" y="2871"/>
                </a:lnTo>
                <a:lnTo>
                  <a:pt x="5272" y="4139"/>
                </a:lnTo>
                <a:lnTo>
                  <a:pt x="2314" y="5525"/>
                </a:lnTo>
                <a:lnTo>
                  <a:pt x="2314" y="18001"/>
                </a:lnTo>
                <a:lnTo>
                  <a:pt x="2939" y="18001"/>
                </a:lnTo>
                <a:lnTo>
                  <a:pt x="7148" y="15387"/>
                </a:lnTo>
                <a:lnTo>
                  <a:pt x="11461" y="13446"/>
                </a:lnTo>
                <a:lnTo>
                  <a:pt x="15879" y="12179"/>
                </a:lnTo>
                <a:lnTo>
                  <a:pt x="20296" y="10912"/>
                </a:lnTo>
                <a:lnTo>
                  <a:pt x="24402" y="10278"/>
                </a:lnTo>
                <a:lnTo>
                  <a:pt x="33903" y="10278"/>
                </a:lnTo>
                <a:lnTo>
                  <a:pt x="38353" y="11575"/>
                </a:lnTo>
                <a:lnTo>
                  <a:pt x="41541" y="14169"/>
                </a:lnTo>
                <a:lnTo>
                  <a:pt x="44729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4" y="34666"/>
                </a:lnTo>
                <a:lnTo>
                  <a:pt x="41885" y="39004"/>
                </a:lnTo>
                <a:lnTo>
                  <a:pt x="38926" y="43340"/>
                </a:lnTo>
                <a:lnTo>
                  <a:pt x="33445" y="49193"/>
                </a:lnTo>
                <a:lnTo>
                  <a:pt x="25444" y="56560"/>
                </a:lnTo>
                <a:lnTo>
                  <a:pt x="21651" y="60085"/>
                </a:lnTo>
                <a:lnTo>
                  <a:pt x="17556" y="63630"/>
                </a:lnTo>
                <a:lnTo>
                  <a:pt x="13160" y="67194"/>
                </a:lnTo>
                <a:lnTo>
                  <a:pt x="8763" y="70759"/>
                </a:lnTo>
                <a:lnTo>
                  <a:pt x="4376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5" y="90306"/>
                </a:lnTo>
                <a:lnTo>
                  <a:pt x="63015" y="80146"/>
                </a:lnTo>
                <a:lnTo>
                  <a:pt x="12941" y="80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183022" y="3600623"/>
            <a:ext cx="49726" cy="78650"/>
          </a:xfrm>
          <a:custGeom>
            <a:avLst/>
            <a:gdLst/>
            <a:ahLst/>
            <a:cxnLst/>
            <a:rect l="l" t="t" r="r" b="b"/>
            <a:pathLst>
              <a:path w="54699" h="89137">
                <a:moveTo>
                  <a:pt x="12690" y="20774"/>
                </a:moveTo>
                <a:lnTo>
                  <a:pt x="14430" y="15764"/>
                </a:lnTo>
                <a:lnTo>
                  <a:pt x="17909" y="12199"/>
                </a:lnTo>
                <a:lnTo>
                  <a:pt x="15628" y="0"/>
                </a:lnTo>
                <a:lnTo>
                  <a:pt x="9377" y="5664"/>
                </a:lnTo>
                <a:lnTo>
                  <a:pt x="3125" y="11328"/>
                </a:lnTo>
                <a:lnTo>
                  <a:pt x="0" y="18675"/>
                </a:lnTo>
                <a:lnTo>
                  <a:pt x="0" y="32894"/>
                </a:lnTo>
                <a:lnTo>
                  <a:pt x="926" y="37350"/>
                </a:lnTo>
                <a:lnTo>
                  <a:pt x="2782" y="41073"/>
                </a:lnTo>
                <a:lnTo>
                  <a:pt x="4636" y="44796"/>
                </a:lnTo>
                <a:lnTo>
                  <a:pt x="7397" y="47866"/>
                </a:lnTo>
                <a:lnTo>
                  <a:pt x="11064" y="50282"/>
                </a:lnTo>
                <a:lnTo>
                  <a:pt x="14190" y="52342"/>
                </a:lnTo>
                <a:lnTo>
                  <a:pt x="17306" y="53728"/>
                </a:lnTo>
                <a:lnTo>
                  <a:pt x="20410" y="54441"/>
                </a:lnTo>
                <a:lnTo>
                  <a:pt x="23515" y="55154"/>
                </a:lnTo>
                <a:lnTo>
                  <a:pt x="26985" y="55510"/>
                </a:lnTo>
                <a:lnTo>
                  <a:pt x="34861" y="55510"/>
                </a:lnTo>
                <a:lnTo>
                  <a:pt x="38591" y="55035"/>
                </a:lnTo>
                <a:lnTo>
                  <a:pt x="42009" y="54084"/>
                </a:lnTo>
                <a:lnTo>
                  <a:pt x="45427" y="53134"/>
                </a:lnTo>
                <a:lnTo>
                  <a:pt x="49073" y="51549"/>
                </a:lnTo>
                <a:lnTo>
                  <a:pt x="52949" y="49331"/>
                </a:lnTo>
                <a:lnTo>
                  <a:pt x="52115" y="58560"/>
                </a:lnTo>
                <a:lnTo>
                  <a:pt x="49084" y="65798"/>
                </a:lnTo>
                <a:lnTo>
                  <a:pt x="43853" y="71046"/>
                </a:lnTo>
                <a:lnTo>
                  <a:pt x="38623" y="76294"/>
                </a:lnTo>
                <a:lnTo>
                  <a:pt x="31403" y="78918"/>
                </a:lnTo>
                <a:lnTo>
                  <a:pt x="19483" y="78918"/>
                </a:lnTo>
                <a:lnTo>
                  <a:pt x="17024" y="78651"/>
                </a:lnTo>
                <a:lnTo>
                  <a:pt x="14815" y="78116"/>
                </a:lnTo>
                <a:lnTo>
                  <a:pt x="12606" y="77582"/>
                </a:lnTo>
                <a:lnTo>
                  <a:pt x="10898" y="77017"/>
                </a:lnTo>
                <a:lnTo>
                  <a:pt x="9064" y="76423"/>
                </a:lnTo>
                <a:lnTo>
                  <a:pt x="9064" y="87771"/>
                </a:lnTo>
                <a:lnTo>
                  <a:pt x="10564" y="88246"/>
                </a:lnTo>
                <a:lnTo>
                  <a:pt x="12273" y="88593"/>
                </a:lnTo>
                <a:lnTo>
                  <a:pt x="14190" y="88811"/>
                </a:lnTo>
                <a:lnTo>
                  <a:pt x="16107" y="89028"/>
                </a:lnTo>
                <a:lnTo>
                  <a:pt x="18150" y="89137"/>
                </a:lnTo>
                <a:lnTo>
                  <a:pt x="28026" y="89137"/>
                </a:lnTo>
                <a:lnTo>
                  <a:pt x="34736" y="87909"/>
                </a:lnTo>
                <a:lnTo>
                  <a:pt x="40446" y="85454"/>
                </a:lnTo>
                <a:lnTo>
                  <a:pt x="46156" y="82998"/>
                </a:lnTo>
                <a:lnTo>
                  <a:pt x="50907" y="79513"/>
                </a:lnTo>
                <a:lnTo>
                  <a:pt x="54699" y="74997"/>
                </a:lnTo>
                <a:lnTo>
                  <a:pt x="53261" y="29171"/>
                </a:lnTo>
                <a:lnTo>
                  <a:pt x="53230" y="37617"/>
                </a:lnTo>
                <a:lnTo>
                  <a:pt x="53105" y="39241"/>
                </a:lnTo>
                <a:lnTo>
                  <a:pt x="53011" y="40895"/>
                </a:lnTo>
                <a:lnTo>
                  <a:pt x="50094" y="42479"/>
                </a:lnTo>
                <a:lnTo>
                  <a:pt x="46968" y="43687"/>
                </a:lnTo>
                <a:lnTo>
                  <a:pt x="43634" y="44519"/>
                </a:lnTo>
                <a:lnTo>
                  <a:pt x="40300" y="45351"/>
                </a:lnTo>
                <a:lnTo>
                  <a:pt x="37008" y="45767"/>
                </a:lnTo>
                <a:lnTo>
                  <a:pt x="31006" y="45767"/>
                </a:lnTo>
                <a:lnTo>
                  <a:pt x="28506" y="45559"/>
                </a:lnTo>
                <a:lnTo>
                  <a:pt x="26256" y="45143"/>
                </a:lnTo>
                <a:lnTo>
                  <a:pt x="24005" y="44727"/>
                </a:lnTo>
                <a:lnTo>
                  <a:pt x="21942" y="43905"/>
                </a:lnTo>
                <a:lnTo>
                  <a:pt x="20066" y="42677"/>
                </a:lnTo>
                <a:lnTo>
                  <a:pt x="17399" y="40895"/>
                </a:lnTo>
                <a:lnTo>
                  <a:pt x="15503" y="38815"/>
                </a:lnTo>
                <a:lnTo>
                  <a:pt x="14378" y="36439"/>
                </a:lnTo>
                <a:lnTo>
                  <a:pt x="13253" y="34062"/>
                </a:lnTo>
                <a:lnTo>
                  <a:pt x="12690" y="30993"/>
                </a:lnTo>
                <a:lnTo>
                  <a:pt x="12690" y="20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06728" y="3599435"/>
            <a:ext cx="45806" cy="78319"/>
          </a:xfrm>
          <a:custGeom>
            <a:avLst/>
            <a:gdLst/>
            <a:ahLst/>
            <a:cxnLst/>
            <a:rect l="l" t="t" r="r" b="b"/>
            <a:pathLst>
              <a:path w="50387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7" y="88761"/>
                </a:lnTo>
                <a:lnTo>
                  <a:pt x="50387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6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70" y="8931"/>
                </a:lnTo>
                <a:lnTo>
                  <a:pt x="15254" y="9921"/>
                </a:lnTo>
                <a:lnTo>
                  <a:pt x="13711" y="10713"/>
                </a:lnTo>
                <a:lnTo>
                  <a:pt x="11440" y="11317"/>
                </a:lnTo>
                <a:lnTo>
                  <a:pt x="8439" y="11733"/>
                </a:lnTo>
                <a:lnTo>
                  <a:pt x="5439" y="12149"/>
                </a:lnTo>
                <a:lnTo>
                  <a:pt x="2626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77359" y="3670283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112334" y="3598124"/>
            <a:ext cx="58536" cy="81254"/>
          </a:xfrm>
          <a:custGeom>
            <a:avLst/>
            <a:gdLst/>
            <a:ahLst/>
            <a:cxnLst/>
            <a:rect l="l" t="t" r="r" b="b"/>
            <a:pathLst>
              <a:path w="64390" h="92088">
                <a:moveTo>
                  <a:pt x="32195" y="92088"/>
                </a:moveTo>
                <a:lnTo>
                  <a:pt x="47154" y="89009"/>
                </a:lnTo>
                <a:lnTo>
                  <a:pt x="56544" y="80948"/>
                </a:lnTo>
                <a:lnTo>
                  <a:pt x="60447" y="73386"/>
                </a:lnTo>
                <a:lnTo>
                  <a:pt x="63404" y="61278"/>
                </a:lnTo>
                <a:lnTo>
                  <a:pt x="64390" y="45984"/>
                </a:lnTo>
                <a:lnTo>
                  <a:pt x="63773" y="33859"/>
                </a:lnTo>
                <a:lnTo>
                  <a:pt x="61215" y="21145"/>
                </a:lnTo>
                <a:lnTo>
                  <a:pt x="56669" y="11436"/>
                </a:lnTo>
                <a:lnTo>
                  <a:pt x="45951" y="2527"/>
                </a:lnTo>
                <a:lnTo>
                  <a:pt x="32195" y="0"/>
                </a:lnTo>
                <a:lnTo>
                  <a:pt x="30426" y="33"/>
                </a:lnTo>
                <a:lnTo>
                  <a:pt x="17163" y="3127"/>
                </a:lnTo>
                <a:lnTo>
                  <a:pt x="7814" y="11258"/>
                </a:lnTo>
                <a:lnTo>
                  <a:pt x="3953" y="18787"/>
                </a:lnTo>
                <a:lnTo>
                  <a:pt x="988" y="30886"/>
                </a:lnTo>
                <a:lnTo>
                  <a:pt x="0" y="46103"/>
                </a:lnTo>
                <a:lnTo>
                  <a:pt x="628" y="58478"/>
                </a:lnTo>
                <a:lnTo>
                  <a:pt x="3189" y="71186"/>
                </a:lnTo>
                <a:lnTo>
                  <a:pt x="7720" y="80800"/>
                </a:lnTo>
                <a:lnTo>
                  <a:pt x="13837" y="65769"/>
                </a:lnTo>
                <a:lnTo>
                  <a:pt x="13377" y="61610"/>
                </a:lnTo>
                <a:lnTo>
                  <a:pt x="12919" y="57451"/>
                </a:lnTo>
                <a:lnTo>
                  <a:pt x="12691" y="52282"/>
                </a:lnTo>
                <a:lnTo>
                  <a:pt x="12691" y="40479"/>
                </a:lnTo>
                <a:lnTo>
                  <a:pt x="12951" y="35310"/>
                </a:lnTo>
                <a:lnTo>
                  <a:pt x="13472" y="30597"/>
                </a:lnTo>
                <a:lnTo>
                  <a:pt x="13993" y="25883"/>
                </a:lnTo>
                <a:lnTo>
                  <a:pt x="14962" y="22061"/>
                </a:lnTo>
                <a:lnTo>
                  <a:pt x="16378" y="19130"/>
                </a:lnTo>
                <a:lnTo>
                  <a:pt x="17879" y="16001"/>
                </a:lnTo>
                <a:lnTo>
                  <a:pt x="19910" y="13664"/>
                </a:lnTo>
                <a:lnTo>
                  <a:pt x="22474" y="12120"/>
                </a:lnTo>
                <a:lnTo>
                  <a:pt x="25036" y="10575"/>
                </a:lnTo>
                <a:lnTo>
                  <a:pt x="28277" y="9802"/>
                </a:lnTo>
                <a:lnTo>
                  <a:pt x="36154" y="9802"/>
                </a:lnTo>
                <a:lnTo>
                  <a:pt x="39394" y="10575"/>
                </a:lnTo>
                <a:lnTo>
                  <a:pt x="41916" y="12120"/>
                </a:lnTo>
                <a:lnTo>
                  <a:pt x="44437" y="13664"/>
                </a:lnTo>
                <a:lnTo>
                  <a:pt x="46427" y="15961"/>
                </a:lnTo>
                <a:lnTo>
                  <a:pt x="47885" y="19011"/>
                </a:lnTo>
                <a:lnTo>
                  <a:pt x="49386" y="22101"/>
                </a:lnTo>
                <a:lnTo>
                  <a:pt x="50397" y="25863"/>
                </a:lnTo>
                <a:lnTo>
                  <a:pt x="50917" y="30300"/>
                </a:lnTo>
                <a:lnTo>
                  <a:pt x="51438" y="34736"/>
                </a:lnTo>
                <a:lnTo>
                  <a:pt x="51699" y="39964"/>
                </a:lnTo>
                <a:lnTo>
                  <a:pt x="51699" y="52084"/>
                </a:lnTo>
                <a:lnTo>
                  <a:pt x="51438" y="57302"/>
                </a:lnTo>
                <a:lnTo>
                  <a:pt x="50917" y="61639"/>
                </a:lnTo>
                <a:lnTo>
                  <a:pt x="50397" y="65976"/>
                </a:lnTo>
                <a:lnTo>
                  <a:pt x="49407" y="69749"/>
                </a:lnTo>
                <a:lnTo>
                  <a:pt x="47948" y="72957"/>
                </a:lnTo>
                <a:lnTo>
                  <a:pt x="46531" y="76086"/>
                </a:lnTo>
                <a:lnTo>
                  <a:pt x="44531" y="78423"/>
                </a:lnTo>
                <a:lnTo>
                  <a:pt x="41947" y="79968"/>
                </a:lnTo>
                <a:lnTo>
                  <a:pt x="39363" y="81513"/>
                </a:lnTo>
                <a:lnTo>
                  <a:pt x="36112" y="82285"/>
                </a:lnTo>
                <a:lnTo>
                  <a:pt x="28027" y="82285"/>
                </a:lnTo>
                <a:lnTo>
                  <a:pt x="24683" y="81473"/>
                </a:lnTo>
                <a:lnTo>
                  <a:pt x="22161" y="79849"/>
                </a:lnTo>
                <a:lnTo>
                  <a:pt x="19640" y="78225"/>
                </a:lnTo>
                <a:lnTo>
                  <a:pt x="18411" y="89582"/>
                </a:lnTo>
                <a:lnTo>
                  <a:pt x="32195" y="92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120188" y="3656156"/>
            <a:ext cx="10000" cy="21011"/>
          </a:xfrm>
          <a:custGeom>
            <a:avLst/>
            <a:gdLst/>
            <a:ahLst/>
            <a:cxnLst/>
            <a:rect l="l" t="t" r="r" b="b"/>
            <a:pathLst>
              <a:path w="11000" h="23813">
                <a:moveTo>
                  <a:pt x="9771" y="23813"/>
                </a:moveTo>
                <a:lnTo>
                  <a:pt x="11000" y="12456"/>
                </a:lnTo>
                <a:lnTo>
                  <a:pt x="9052" y="10100"/>
                </a:lnTo>
                <a:lnTo>
                  <a:pt x="7677" y="7010"/>
                </a:lnTo>
                <a:lnTo>
                  <a:pt x="6176" y="3723"/>
                </a:lnTo>
                <a:lnTo>
                  <a:pt x="5197" y="0"/>
                </a:lnTo>
                <a:lnTo>
                  <a:pt x="0" y="16294"/>
                </a:lnTo>
                <a:lnTo>
                  <a:pt x="9771" y="238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197229" y="3598124"/>
            <a:ext cx="45692" cy="68673"/>
          </a:xfrm>
          <a:custGeom>
            <a:avLst/>
            <a:gdLst/>
            <a:ahLst/>
            <a:cxnLst/>
            <a:rect l="l" t="t" r="r" b="b"/>
            <a:pathLst>
              <a:path w="50261" h="77829">
                <a:moveTo>
                  <a:pt x="10502" y="9684"/>
                </a:moveTo>
                <a:lnTo>
                  <a:pt x="19129" y="9684"/>
                </a:lnTo>
                <a:lnTo>
                  <a:pt x="21567" y="10070"/>
                </a:lnTo>
                <a:lnTo>
                  <a:pt x="23817" y="10842"/>
                </a:lnTo>
                <a:lnTo>
                  <a:pt x="26068" y="11615"/>
                </a:lnTo>
                <a:lnTo>
                  <a:pt x="28172" y="12892"/>
                </a:lnTo>
                <a:lnTo>
                  <a:pt x="30132" y="14674"/>
                </a:lnTo>
                <a:lnTo>
                  <a:pt x="32465" y="16734"/>
                </a:lnTo>
                <a:lnTo>
                  <a:pt x="34299" y="19625"/>
                </a:lnTo>
                <a:lnTo>
                  <a:pt x="35632" y="23348"/>
                </a:lnTo>
                <a:lnTo>
                  <a:pt x="36966" y="27072"/>
                </a:lnTo>
                <a:lnTo>
                  <a:pt x="37632" y="32003"/>
                </a:lnTo>
                <a:lnTo>
                  <a:pt x="39070" y="77829"/>
                </a:lnTo>
                <a:lnTo>
                  <a:pt x="42821" y="73393"/>
                </a:lnTo>
                <a:lnTo>
                  <a:pt x="45625" y="68026"/>
                </a:lnTo>
                <a:lnTo>
                  <a:pt x="47479" y="61729"/>
                </a:lnTo>
                <a:lnTo>
                  <a:pt x="49334" y="55431"/>
                </a:lnTo>
                <a:lnTo>
                  <a:pt x="50261" y="48420"/>
                </a:lnTo>
                <a:lnTo>
                  <a:pt x="50261" y="32498"/>
                </a:lnTo>
                <a:lnTo>
                  <a:pt x="49302" y="25814"/>
                </a:lnTo>
                <a:lnTo>
                  <a:pt x="47385" y="20645"/>
                </a:lnTo>
                <a:lnTo>
                  <a:pt x="45468" y="15476"/>
                </a:lnTo>
                <a:lnTo>
                  <a:pt x="42738" y="11248"/>
                </a:lnTo>
                <a:lnTo>
                  <a:pt x="39195" y="7961"/>
                </a:lnTo>
                <a:lnTo>
                  <a:pt x="36320" y="5307"/>
                </a:lnTo>
                <a:lnTo>
                  <a:pt x="32965" y="3317"/>
                </a:lnTo>
                <a:lnTo>
                  <a:pt x="29131" y="1990"/>
                </a:lnTo>
                <a:lnTo>
                  <a:pt x="25297" y="663"/>
                </a:lnTo>
                <a:lnTo>
                  <a:pt x="21129" y="0"/>
                </a:lnTo>
                <a:lnTo>
                  <a:pt x="7626" y="0"/>
                </a:lnTo>
                <a:lnTo>
                  <a:pt x="0" y="2831"/>
                </a:lnTo>
                <a:lnTo>
                  <a:pt x="2281" y="15031"/>
                </a:lnTo>
                <a:lnTo>
                  <a:pt x="5761" y="11466"/>
                </a:lnTo>
                <a:lnTo>
                  <a:pt x="10502" y="9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39872" y="3734219"/>
            <a:ext cx="1014416" cy="83194"/>
          </a:xfrm>
          <a:custGeom>
            <a:avLst/>
            <a:gdLst/>
            <a:ahLst/>
            <a:cxnLst/>
            <a:rect l="l" t="t" r="r" b="b"/>
            <a:pathLst>
              <a:path w="1115858" h="94286">
                <a:moveTo>
                  <a:pt x="901672" y="78215"/>
                </a:moveTo>
                <a:lnTo>
                  <a:pt x="898130" y="73918"/>
                </a:lnTo>
                <a:lnTo>
                  <a:pt x="898765" y="91157"/>
                </a:lnTo>
                <a:lnTo>
                  <a:pt x="906611" y="94286"/>
                </a:lnTo>
                <a:lnTo>
                  <a:pt x="905215" y="82513"/>
                </a:lnTo>
                <a:lnTo>
                  <a:pt x="901672" y="78215"/>
                </a:lnTo>
                <a:close/>
              </a:path>
              <a:path w="1115858" h="94286">
                <a:moveTo>
                  <a:pt x="1004876" y="37578"/>
                </a:moveTo>
                <a:lnTo>
                  <a:pt x="1006574" y="37865"/>
                </a:lnTo>
                <a:lnTo>
                  <a:pt x="1008324" y="38261"/>
                </a:lnTo>
                <a:lnTo>
                  <a:pt x="1008950" y="38261"/>
                </a:lnTo>
                <a:lnTo>
                  <a:pt x="1008950" y="26794"/>
                </a:lnTo>
                <a:lnTo>
                  <a:pt x="1007116" y="26517"/>
                </a:lnTo>
                <a:lnTo>
                  <a:pt x="1004824" y="26230"/>
                </a:lnTo>
                <a:lnTo>
                  <a:pt x="1002427" y="26081"/>
                </a:lnTo>
                <a:lnTo>
                  <a:pt x="996676" y="26081"/>
                </a:lnTo>
                <a:lnTo>
                  <a:pt x="993040" y="26824"/>
                </a:lnTo>
                <a:lnTo>
                  <a:pt x="989476" y="28309"/>
                </a:lnTo>
                <a:lnTo>
                  <a:pt x="985913" y="29795"/>
                </a:lnTo>
                <a:lnTo>
                  <a:pt x="981797" y="32320"/>
                </a:lnTo>
                <a:lnTo>
                  <a:pt x="977130" y="35884"/>
                </a:lnTo>
                <a:lnTo>
                  <a:pt x="977130" y="26081"/>
                </a:lnTo>
                <a:lnTo>
                  <a:pt x="965377" y="26081"/>
                </a:lnTo>
                <a:lnTo>
                  <a:pt x="965377" y="92445"/>
                </a:lnTo>
                <a:lnTo>
                  <a:pt x="977130" y="92445"/>
                </a:lnTo>
                <a:lnTo>
                  <a:pt x="977130" y="45331"/>
                </a:lnTo>
                <a:lnTo>
                  <a:pt x="980255" y="42915"/>
                </a:lnTo>
                <a:lnTo>
                  <a:pt x="983506" y="40944"/>
                </a:lnTo>
                <a:lnTo>
                  <a:pt x="986882" y="39419"/>
                </a:lnTo>
                <a:lnTo>
                  <a:pt x="990258" y="37895"/>
                </a:lnTo>
                <a:lnTo>
                  <a:pt x="993759" y="37132"/>
                </a:lnTo>
                <a:lnTo>
                  <a:pt x="999635" y="37132"/>
                </a:lnTo>
                <a:lnTo>
                  <a:pt x="1001583" y="37221"/>
                </a:lnTo>
                <a:lnTo>
                  <a:pt x="1003229" y="37399"/>
                </a:lnTo>
                <a:lnTo>
                  <a:pt x="1004876" y="37578"/>
                </a:lnTo>
                <a:close/>
              </a:path>
              <a:path w="1115858" h="94286">
                <a:moveTo>
                  <a:pt x="1026721" y="91930"/>
                </a:moveTo>
                <a:lnTo>
                  <a:pt x="1032139" y="93752"/>
                </a:lnTo>
                <a:lnTo>
                  <a:pt x="1041308" y="93752"/>
                </a:lnTo>
                <a:lnTo>
                  <a:pt x="1043632" y="93573"/>
                </a:lnTo>
                <a:lnTo>
                  <a:pt x="1046236" y="93217"/>
                </a:lnTo>
                <a:lnTo>
                  <a:pt x="1048841" y="92860"/>
                </a:lnTo>
                <a:lnTo>
                  <a:pt x="1051248" y="92405"/>
                </a:lnTo>
                <a:lnTo>
                  <a:pt x="1053457" y="91850"/>
                </a:lnTo>
                <a:lnTo>
                  <a:pt x="1053457" y="81810"/>
                </a:lnTo>
                <a:lnTo>
                  <a:pt x="1051915" y="82166"/>
                </a:lnTo>
                <a:lnTo>
                  <a:pt x="1050414" y="82612"/>
                </a:lnTo>
                <a:lnTo>
                  <a:pt x="1048330" y="83147"/>
                </a:lnTo>
                <a:lnTo>
                  <a:pt x="1046247" y="83681"/>
                </a:lnTo>
                <a:lnTo>
                  <a:pt x="1044246" y="83949"/>
                </a:lnTo>
                <a:lnTo>
                  <a:pt x="1039037" y="83949"/>
                </a:lnTo>
                <a:lnTo>
                  <a:pt x="1036588" y="83582"/>
                </a:lnTo>
                <a:lnTo>
                  <a:pt x="1034984" y="82850"/>
                </a:lnTo>
                <a:lnTo>
                  <a:pt x="1033379" y="82117"/>
                </a:lnTo>
                <a:lnTo>
                  <a:pt x="1032118" y="80958"/>
                </a:lnTo>
                <a:lnTo>
                  <a:pt x="1031202" y="79374"/>
                </a:lnTo>
                <a:lnTo>
                  <a:pt x="1030201" y="77671"/>
                </a:lnTo>
                <a:lnTo>
                  <a:pt x="1029618" y="75839"/>
                </a:lnTo>
                <a:lnTo>
                  <a:pt x="1029451" y="73878"/>
                </a:lnTo>
                <a:lnTo>
                  <a:pt x="1029284" y="71918"/>
                </a:lnTo>
                <a:lnTo>
                  <a:pt x="1029201" y="69195"/>
                </a:lnTo>
                <a:lnTo>
                  <a:pt x="1029201" y="35469"/>
                </a:lnTo>
                <a:lnTo>
                  <a:pt x="1053457" y="35469"/>
                </a:lnTo>
                <a:lnTo>
                  <a:pt x="1053457" y="26081"/>
                </a:lnTo>
                <a:lnTo>
                  <a:pt x="1029201" y="26081"/>
                </a:lnTo>
                <a:lnTo>
                  <a:pt x="1029201" y="7010"/>
                </a:lnTo>
                <a:lnTo>
                  <a:pt x="1017448" y="7010"/>
                </a:lnTo>
                <a:lnTo>
                  <a:pt x="1017448" y="26081"/>
                </a:lnTo>
                <a:lnTo>
                  <a:pt x="1009509" y="26081"/>
                </a:lnTo>
                <a:lnTo>
                  <a:pt x="1009509" y="35469"/>
                </a:lnTo>
                <a:lnTo>
                  <a:pt x="1017448" y="35469"/>
                </a:lnTo>
                <a:lnTo>
                  <a:pt x="1017448" y="78800"/>
                </a:lnTo>
                <a:lnTo>
                  <a:pt x="1019303" y="84642"/>
                </a:lnTo>
                <a:lnTo>
                  <a:pt x="1023012" y="88286"/>
                </a:lnTo>
                <a:lnTo>
                  <a:pt x="1026721" y="91930"/>
                </a:lnTo>
                <a:close/>
              </a:path>
              <a:path w="1115858" h="94286">
                <a:moveTo>
                  <a:pt x="1073598" y="40162"/>
                </a:moveTo>
                <a:lnTo>
                  <a:pt x="1075078" y="37835"/>
                </a:lnTo>
                <a:lnTo>
                  <a:pt x="1078037" y="36271"/>
                </a:lnTo>
                <a:lnTo>
                  <a:pt x="1080996" y="34706"/>
                </a:lnTo>
                <a:lnTo>
                  <a:pt x="1084621" y="33924"/>
                </a:lnTo>
                <a:lnTo>
                  <a:pt x="1093040" y="33924"/>
                </a:lnTo>
                <a:lnTo>
                  <a:pt x="1097249" y="34647"/>
                </a:lnTo>
                <a:lnTo>
                  <a:pt x="1101542" y="36092"/>
                </a:lnTo>
                <a:lnTo>
                  <a:pt x="1105835" y="37538"/>
                </a:lnTo>
                <a:lnTo>
                  <a:pt x="1109481" y="39311"/>
                </a:lnTo>
                <a:lnTo>
                  <a:pt x="1112482" y="41410"/>
                </a:lnTo>
                <a:lnTo>
                  <a:pt x="1113107" y="41410"/>
                </a:lnTo>
                <a:lnTo>
                  <a:pt x="1113107" y="29468"/>
                </a:lnTo>
                <a:lnTo>
                  <a:pt x="1110273" y="28082"/>
                </a:lnTo>
                <a:lnTo>
                  <a:pt x="1106720" y="26903"/>
                </a:lnTo>
                <a:lnTo>
                  <a:pt x="1102448" y="25933"/>
                </a:lnTo>
                <a:lnTo>
                  <a:pt x="1098177" y="24963"/>
                </a:lnTo>
                <a:lnTo>
                  <a:pt x="1093957" y="24477"/>
                </a:lnTo>
                <a:lnTo>
                  <a:pt x="1085330" y="24477"/>
                </a:lnTo>
                <a:lnTo>
                  <a:pt x="1081298" y="25022"/>
                </a:lnTo>
                <a:lnTo>
                  <a:pt x="1077693" y="26111"/>
                </a:lnTo>
                <a:lnTo>
                  <a:pt x="1074088" y="27200"/>
                </a:lnTo>
                <a:lnTo>
                  <a:pt x="1071118" y="28676"/>
                </a:lnTo>
                <a:lnTo>
                  <a:pt x="1068785" y="30537"/>
                </a:lnTo>
                <a:lnTo>
                  <a:pt x="1066367" y="32439"/>
                </a:lnTo>
                <a:lnTo>
                  <a:pt x="1064565" y="34597"/>
                </a:lnTo>
                <a:lnTo>
                  <a:pt x="1063377" y="37013"/>
                </a:lnTo>
                <a:lnTo>
                  <a:pt x="1062189" y="39429"/>
                </a:lnTo>
                <a:lnTo>
                  <a:pt x="1061595" y="42004"/>
                </a:lnTo>
                <a:lnTo>
                  <a:pt x="1061595" y="49094"/>
                </a:lnTo>
                <a:lnTo>
                  <a:pt x="1062877" y="52767"/>
                </a:lnTo>
                <a:lnTo>
                  <a:pt x="1065440" y="55758"/>
                </a:lnTo>
                <a:lnTo>
                  <a:pt x="1068003" y="58748"/>
                </a:lnTo>
                <a:lnTo>
                  <a:pt x="1072348" y="61016"/>
                </a:lnTo>
                <a:lnTo>
                  <a:pt x="1078474" y="62560"/>
                </a:lnTo>
                <a:lnTo>
                  <a:pt x="1080683" y="63115"/>
                </a:lnTo>
                <a:lnTo>
                  <a:pt x="1083131" y="63630"/>
                </a:lnTo>
                <a:lnTo>
                  <a:pt x="1085820" y="64105"/>
                </a:lnTo>
                <a:lnTo>
                  <a:pt x="1088508" y="64580"/>
                </a:lnTo>
                <a:lnTo>
                  <a:pt x="1090685" y="64996"/>
                </a:lnTo>
                <a:lnTo>
                  <a:pt x="1092352" y="65353"/>
                </a:lnTo>
                <a:lnTo>
                  <a:pt x="1096853" y="66303"/>
                </a:lnTo>
                <a:lnTo>
                  <a:pt x="1099896" y="67452"/>
                </a:lnTo>
                <a:lnTo>
                  <a:pt x="1101479" y="68799"/>
                </a:lnTo>
                <a:lnTo>
                  <a:pt x="1103063" y="70145"/>
                </a:lnTo>
                <a:lnTo>
                  <a:pt x="1103855" y="72126"/>
                </a:lnTo>
                <a:lnTo>
                  <a:pt x="1103855" y="78146"/>
                </a:lnTo>
                <a:lnTo>
                  <a:pt x="1102396" y="80641"/>
                </a:lnTo>
                <a:lnTo>
                  <a:pt x="1099479" y="82226"/>
                </a:lnTo>
                <a:lnTo>
                  <a:pt x="1096562" y="83810"/>
                </a:lnTo>
                <a:lnTo>
                  <a:pt x="1092519" y="84602"/>
                </a:lnTo>
                <a:lnTo>
                  <a:pt x="1083184" y="84602"/>
                </a:lnTo>
                <a:lnTo>
                  <a:pt x="1078828" y="83820"/>
                </a:lnTo>
                <a:lnTo>
                  <a:pt x="1074286" y="82255"/>
                </a:lnTo>
                <a:lnTo>
                  <a:pt x="1069743" y="80691"/>
                </a:lnTo>
                <a:lnTo>
                  <a:pt x="1065617" y="78582"/>
                </a:lnTo>
                <a:lnTo>
                  <a:pt x="1061908" y="75928"/>
                </a:lnTo>
                <a:lnTo>
                  <a:pt x="1061283" y="75928"/>
                </a:lnTo>
                <a:lnTo>
                  <a:pt x="1061283" y="88464"/>
                </a:lnTo>
                <a:lnTo>
                  <a:pt x="1064200" y="89850"/>
                </a:lnTo>
                <a:lnTo>
                  <a:pt x="1067816" y="91128"/>
                </a:lnTo>
                <a:lnTo>
                  <a:pt x="1072129" y="92296"/>
                </a:lnTo>
                <a:lnTo>
                  <a:pt x="1076443" y="93464"/>
                </a:lnTo>
                <a:lnTo>
                  <a:pt x="1081183" y="94049"/>
                </a:lnTo>
                <a:lnTo>
                  <a:pt x="1095478" y="94049"/>
                </a:lnTo>
                <a:lnTo>
                  <a:pt x="1102678" y="92108"/>
                </a:lnTo>
                <a:lnTo>
                  <a:pt x="1107950" y="88226"/>
                </a:lnTo>
                <a:lnTo>
                  <a:pt x="1113222" y="84345"/>
                </a:lnTo>
                <a:lnTo>
                  <a:pt x="1115858" y="79374"/>
                </a:lnTo>
                <a:lnTo>
                  <a:pt x="1115858" y="68482"/>
                </a:lnTo>
                <a:lnTo>
                  <a:pt x="1114378" y="64600"/>
                </a:lnTo>
                <a:lnTo>
                  <a:pt x="1111419" y="61669"/>
                </a:lnTo>
                <a:lnTo>
                  <a:pt x="1108460" y="58778"/>
                </a:lnTo>
                <a:lnTo>
                  <a:pt x="1104251" y="56738"/>
                </a:lnTo>
                <a:lnTo>
                  <a:pt x="1098791" y="55550"/>
                </a:lnTo>
                <a:lnTo>
                  <a:pt x="1096999" y="55154"/>
                </a:lnTo>
                <a:lnTo>
                  <a:pt x="1094759" y="54718"/>
                </a:lnTo>
                <a:lnTo>
                  <a:pt x="1092071" y="54243"/>
                </a:lnTo>
                <a:lnTo>
                  <a:pt x="1089383" y="53767"/>
                </a:lnTo>
                <a:lnTo>
                  <a:pt x="1086955" y="53292"/>
                </a:lnTo>
                <a:lnTo>
                  <a:pt x="1084788" y="52817"/>
                </a:lnTo>
                <a:lnTo>
                  <a:pt x="1080871" y="51945"/>
                </a:lnTo>
                <a:lnTo>
                  <a:pt x="1078037" y="50817"/>
                </a:lnTo>
                <a:lnTo>
                  <a:pt x="1076286" y="49430"/>
                </a:lnTo>
                <a:lnTo>
                  <a:pt x="1074494" y="48044"/>
                </a:lnTo>
                <a:lnTo>
                  <a:pt x="1073598" y="45984"/>
                </a:lnTo>
                <a:lnTo>
                  <a:pt x="1073598" y="40162"/>
                </a:lnTo>
                <a:close/>
              </a:path>
              <a:path w="1115858" h="94286">
                <a:moveTo>
                  <a:pt x="832781" y="40162"/>
                </a:moveTo>
                <a:lnTo>
                  <a:pt x="834261" y="37835"/>
                </a:lnTo>
                <a:lnTo>
                  <a:pt x="837220" y="36271"/>
                </a:lnTo>
                <a:lnTo>
                  <a:pt x="840179" y="34706"/>
                </a:lnTo>
                <a:lnTo>
                  <a:pt x="843805" y="33924"/>
                </a:lnTo>
                <a:lnTo>
                  <a:pt x="852223" y="33924"/>
                </a:lnTo>
                <a:lnTo>
                  <a:pt x="856433" y="34647"/>
                </a:lnTo>
                <a:lnTo>
                  <a:pt x="860725" y="36092"/>
                </a:lnTo>
                <a:lnTo>
                  <a:pt x="865018" y="37538"/>
                </a:lnTo>
                <a:lnTo>
                  <a:pt x="868665" y="39310"/>
                </a:lnTo>
                <a:lnTo>
                  <a:pt x="871665" y="41410"/>
                </a:lnTo>
                <a:lnTo>
                  <a:pt x="872290" y="41410"/>
                </a:lnTo>
                <a:lnTo>
                  <a:pt x="872290" y="29468"/>
                </a:lnTo>
                <a:lnTo>
                  <a:pt x="869456" y="28082"/>
                </a:lnTo>
                <a:lnTo>
                  <a:pt x="865903" y="26903"/>
                </a:lnTo>
                <a:lnTo>
                  <a:pt x="861632" y="25933"/>
                </a:lnTo>
                <a:lnTo>
                  <a:pt x="857360" y="24962"/>
                </a:lnTo>
                <a:lnTo>
                  <a:pt x="853140" y="24477"/>
                </a:lnTo>
                <a:lnTo>
                  <a:pt x="844513" y="24477"/>
                </a:lnTo>
                <a:lnTo>
                  <a:pt x="840481" y="25022"/>
                </a:lnTo>
                <a:lnTo>
                  <a:pt x="836876" y="26111"/>
                </a:lnTo>
                <a:lnTo>
                  <a:pt x="833271" y="27200"/>
                </a:lnTo>
                <a:lnTo>
                  <a:pt x="830302" y="28676"/>
                </a:lnTo>
                <a:lnTo>
                  <a:pt x="827968" y="30537"/>
                </a:lnTo>
                <a:lnTo>
                  <a:pt x="825550" y="32438"/>
                </a:lnTo>
                <a:lnTo>
                  <a:pt x="823748" y="34597"/>
                </a:lnTo>
                <a:lnTo>
                  <a:pt x="822560" y="37013"/>
                </a:lnTo>
                <a:lnTo>
                  <a:pt x="821372" y="39429"/>
                </a:lnTo>
                <a:lnTo>
                  <a:pt x="820779" y="42004"/>
                </a:lnTo>
                <a:lnTo>
                  <a:pt x="820779" y="49094"/>
                </a:lnTo>
                <a:lnTo>
                  <a:pt x="822060" y="52767"/>
                </a:lnTo>
                <a:lnTo>
                  <a:pt x="824623" y="55758"/>
                </a:lnTo>
                <a:lnTo>
                  <a:pt x="827186" y="58748"/>
                </a:lnTo>
                <a:lnTo>
                  <a:pt x="831531" y="61016"/>
                </a:lnTo>
                <a:lnTo>
                  <a:pt x="837658" y="62560"/>
                </a:lnTo>
                <a:lnTo>
                  <a:pt x="839866" y="63115"/>
                </a:lnTo>
                <a:lnTo>
                  <a:pt x="842315" y="63630"/>
                </a:lnTo>
                <a:lnTo>
                  <a:pt x="845003" y="64105"/>
                </a:lnTo>
                <a:lnTo>
                  <a:pt x="847691" y="64580"/>
                </a:lnTo>
                <a:lnTo>
                  <a:pt x="849869" y="64996"/>
                </a:lnTo>
                <a:lnTo>
                  <a:pt x="851536" y="65353"/>
                </a:lnTo>
                <a:lnTo>
                  <a:pt x="856037" y="66303"/>
                </a:lnTo>
                <a:lnTo>
                  <a:pt x="859079" y="67452"/>
                </a:lnTo>
                <a:lnTo>
                  <a:pt x="860663" y="68799"/>
                </a:lnTo>
                <a:lnTo>
                  <a:pt x="862246" y="70145"/>
                </a:lnTo>
                <a:lnTo>
                  <a:pt x="863038" y="72126"/>
                </a:lnTo>
                <a:lnTo>
                  <a:pt x="863038" y="78146"/>
                </a:lnTo>
                <a:lnTo>
                  <a:pt x="861580" y="80641"/>
                </a:lnTo>
                <a:lnTo>
                  <a:pt x="858662" y="82226"/>
                </a:lnTo>
                <a:lnTo>
                  <a:pt x="855745" y="83810"/>
                </a:lnTo>
                <a:lnTo>
                  <a:pt x="851702" y="84602"/>
                </a:lnTo>
                <a:lnTo>
                  <a:pt x="842367" y="84602"/>
                </a:lnTo>
                <a:lnTo>
                  <a:pt x="838012" y="83820"/>
                </a:lnTo>
                <a:lnTo>
                  <a:pt x="833469" y="82255"/>
                </a:lnTo>
                <a:lnTo>
                  <a:pt x="828926" y="80691"/>
                </a:lnTo>
                <a:lnTo>
                  <a:pt x="824800" y="78582"/>
                </a:lnTo>
                <a:lnTo>
                  <a:pt x="821091" y="75928"/>
                </a:lnTo>
                <a:lnTo>
                  <a:pt x="820466" y="75928"/>
                </a:lnTo>
                <a:lnTo>
                  <a:pt x="820466" y="88464"/>
                </a:lnTo>
                <a:lnTo>
                  <a:pt x="823383" y="89850"/>
                </a:lnTo>
                <a:lnTo>
                  <a:pt x="826999" y="91128"/>
                </a:lnTo>
                <a:lnTo>
                  <a:pt x="831312" y="92296"/>
                </a:lnTo>
                <a:lnTo>
                  <a:pt x="835626" y="93464"/>
                </a:lnTo>
                <a:lnTo>
                  <a:pt x="840366" y="94049"/>
                </a:lnTo>
                <a:lnTo>
                  <a:pt x="854661" y="94049"/>
                </a:lnTo>
                <a:lnTo>
                  <a:pt x="861861" y="92108"/>
                </a:lnTo>
                <a:lnTo>
                  <a:pt x="867133" y="88226"/>
                </a:lnTo>
                <a:lnTo>
                  <a:pt x="872405" y="84345"/>
                </a:lnTo>
                <a:lnTo>
                  <a:pt x="875041" y="79374"/>
                </a:lnTo>
                <a:lnTo>
                  <a:pt x="875041" y="68482"/>
                </a:lnTo>
                <a:lnTo>
                  <a:pt x="873562" y="64600"/>
                </a:lnTo>
                <a:lnTo>
                  <a:pt x="870602" y="61669"/>
                </a:lnTo>
                <a:lnTo>
                  <a:pt x="867643" y="58778"/>
                </a:lnTo>
                <a:lnTo>
                  <a:pt x="863434" y="56738"/>
                </a:lnTo>
                <a:lnTo>
                  <a:pt x="857975" y="55550"/>
                </a:lnTo>
                <a:lnTo>
                  <a:pt x="856182" y="55154"/>
                </a:lnTo>
                <a:lnTo>
                  <a:pt x="853942" y="54718"/>
                </a:lnTo>
                <a:lnTo>
                  <a:pt x="851254" y="54243"/>
                </a:lnTo>
                <a:lnTo>
                  <a:pt x="848566" y="53767"/>
                </a:lnTo>
                <a:lnTo>
                  <a:pt x="846139" y="53292"/>
                </a:lnTo>
                <a:lnTo>
                  <a:pt x="843971" y="52817"/>
                </a:lnTo>
                <a:lnTo>
                  <a:pt x="840054" y="51945"/>
                </a:lnTo>
                <a:lnTo>
                  <a:pt x="837220" y="50817"/>
                </a:lnTo>
                <a:lnTo>
                  <a:pt x="835470" y="49430"/>
                </a:lnTo>
                <a:lnTo>
                  <a:pt x="833677" y="48044"/>
                </a:lnTo>
                <a:lnTo>
                  <a:pt x="832781" y="45984"/>
                </a:lnTo>
                <a:lnTo>
                  <a:pt x="832781" y="40162"/>
                </a:lnTo>
                <a:close/>
              </a:path>
              <a:path w="1115858" h="94286">
                <a:moveTo>
                  <a:pt x="390213" y="69056"/>
                </a:moveTo>
                <a:lnTo>
                  <a:pt x="391214" y="53649"/>
                </a:lnTo>
                <a:lnTo>
                  <a:pt x="387004" y="55431"/>
                </a:lnTo>
                <a:lnTo>
                  <a:pt x="383764" y="57877"/>
                </a:lnTo>
                <a:lnTo>
                  <a:pt x="381493" y="60986"/>
                </a:lnTo>
                <a:lnTo>
                  <a:pt x="379221" y="64095"/>
                </a:lnTo>
                <a:lnTo>
                  <a:pt x="378086" y="68165"/>
                </a:lnTo>
                <a:lnTo>
                  <a:pt x="378086" y="79334"/>
                </a:lnTo>
                <a:lnTo>
                  <a:pt x="380274" y="84384"/>
                </a:lnTo>
                <a:lnTo>
                  <a:pt x="384650" y="88345"/>
                </a:lnTo>
                <a:lnTo>
                  <a:pt x="389026" y="92306"/>
                </a:lnTo>
                <a:lnTo>
                  <a:pt x="394360" y="94286"/>
                </a:lnTo>
                <a:lnTo>
                  <a:pt x="404071" y="94286"/>
                </a:lnTo>
                <a:lnTo>
                  <a:pt x="407051" y="93979"/>
                </a:lnTo>
                <a:lnTo>
                  <a:pt x="409593" y="93365"/>
                </a:lnTo>
                <a:lnTo>
                  <a:pt x="412135" y="92751"/>
                </a:lnTo>
                <a:lnTo>
                  <a:pt x="414386" y="91989"/>
                </a:lnTo>
                <a:lnTo>
                  <a:pt x="416344" y="91078"/>
                </a:lnTo>
                <a:lnTo>
                  <a:pt x="418011" y="90365"/>
                </a:lnTo>
                <a:lnTo>
                  <a:pt x="419730" y="89405"/>
                </a:lnTo>
                <a:lnTo>
                  <a:pt x="421502" y="88197"/>
                </a:lnTo>
                <a:lnTo>
                  <a:pt x="423273" y="86988"/>
                </a:lnTo>
                <a:lnTo>
                  <a:pt x="425721" y="85375"/>
                </a:lnTo>
                <a:lnTo>
                  <a:pt x="425721" y="92444"/>
                </a:lnTo>
                <a:lnTo>
                  <a:pt x="437412" y="92444"/>
                </a:lnTo>
                <a:lnTo>
                  <a:pt x="437412" y="43133"/>
                </a:lnTo>
                <a:lnTo>
                  <a:pt x="436724" y="39548"/>
                </a:lnTo>
                <a:lnTo>
                  <a:pt x="435349" y="36657"/>
                </a:lnTo>
                <a:lnTo>
                  <a:pt x="433973" y="33765"/>
                </a:lnTo>
                <a:lnTo>
                  <a:pt x="431973" y="31409"/>
                </a:lnTo>
                <a:lnTo>
                  <a:pt x="429347" y="29587"/>
                </a:lnTo>
                <a:lnTo>
                  <a:pt x="426680" y="27725"/>
                </a:lnTo>
                <a:lnTo>
                  <a:pt x="423523" y="26408"/>
                </a:lnTo>
                <a:lnTo>
                  <a:pt x="419876" y="25636"/>
                </a:lnTo>
                <a:lnTo>
                  <a:pt x="416230" y="24863"/>
                </a:lnTo>
                <a:lnTo>
                  <a:pt x="411947" y="24477"/>
                </a:lnTo>
                <a:lnTo>
                  <a:pt x="402820" y="24477"/>
                </a:lnTo>
                <a:lnTo>
                  <a:pt x="398549" y="24834"/>
                </a:lnTo>
                <a:lnTo>
                  <a:pt x="394214" y="25547"/>
                </a:lnTo>
                <a:lnTo>
                  <a:pt x="389880" y="26260"/>
                </a:lnTo>
                <a:lnTo>
                  <a:pt x="386567" y="26913"/>
                </a:lnTo>
                <a:lnTo>
                  <a:pt x="384274" y="27507"/>
                </a:lnTo>
                <a:lnTo>
                  <a:pt x="384274" y="38855"/>
                </a:lnTo>
                <a:lnTo>
                  <a:pt x="384900" y="38855"/>
                </a:lnTo>
                <a:lnTo>
                  <a:pt x="388942" y="37389"/>
                </a:lnTo>
                <a:lnTo>
                  <a:pt x="392860" y="36270"/>
                </a:lnTo>
                <a:lnTo>
                  <a:pt x="396652" y="35498"/>
                </a:lnTo>
                <a:lnTo>
                  <a:pt x="400445" y="34726"/>
                </a:lnTo>
                <a:lnTo>
                  <a:pt x="403883" y="34340"/>
                </a:lnTo>
                <a:lnTo>
                  <a:pt x="409509" y="34340"/>
                </a:lnTo>
                <a:lnTo>
                  <a:pt x="411947" y="34498"/>
                </a:lnTo>
                <a:lnTo>
                  <a:pt x="414281" y="34815"/>
                </a:lnTo>
                <a:lnTo>
                  <a:pt x="416615" y="35132"/>
                </a:lnTo>
                <a:lnTo>
                  <a:pt x="418616" y="35746"/>
                </a:lnTo>
                <a:lnTo>
                  <a:pt x="420283" y="36657"/>
                </a:lnTo>
                <a:lnTo>
                  <a:pt x="422033" y="37607"/>
                </a:lnTo>
                <a:lnTo>
                  <a:pt x="423377" y="38914"/>
                </a:lnTo>
                <a:lnTo>
                  <a:pt x="424315" y="40578"/>
                </a:lnTo>
                <a:lnTo>
                  <a:pt x="425253" y="42241"/>
                </a:lnTo>
                <a:lnTo>
                  <a:pt x="425721" y="44341"/>
                </a:lnTo>
                <a:lnTo>
                  <a:pt x="425721" y="48598"/>
                </a:lnTo>
                <a:lnTo>
                  <a:pt x="418886" y="48915"/>
                </a:lnTo>
                <a:lnTo>
                  <a:pt x="412489" y="49391"/>
                </a:lnTo>
                <a:lnTo>
                  <a:pt x="406530" y="50024"/>
                </a:lnTo>
                <a:lnTo>
                  <a:pt x="400570" y="50658"/>
                </a:lnTo>
                <a:lnTo>
                  <a:pt x="395465" y="51866"/>
                </a:lnTo>
                <a:lnTo>
                  <a:pt x="393339" y="64491"/>
                </a:lnTo>
                <a:lnTo>
                  <a:pt x="395423" y="62570"/>
                </a:lnTo>
                <a:lnTo>
                  <a:pt x="398153" y="61154"/>
                </a:lnTo>
                <a:lnTo>
                  <a:pt x="401528" y="60243"/>
                </a:lnTo>
                <a:lnTo>
                  <a:pt x="404362" y="59491"/>
                </a:lnTo>
                <a:lnTo>
                  <a:pt x="408207" y="58916"/>
                </a:lnTo>
                <a:lnTo>
                  <a:pt x="413062" y="58520"/>
                </a:lnTo>
                <a:lnTo>
                  <a:pt x="417918" y="58124"/>
                </a:lnTo>
                <a:lnTo>
                  <a:pt x="422137" y="57827"/>
                </a:lnTo>
                <a:lnTo>
                  <a:pt x="425721" y="57629"/>
                </a:lnTo>
                <a:lnTo>
                  <a:pt x="425721" y="76106"/>
                </a:lnTo>
                <a:lnTo>
                  <a:pt x="422804" y="78245"/>
                </a:lnTo>
                <a:lnTo>
                  <a:pt x="419637" y="80077"/>
                </a:lnTo>
                <a:lnTo>
                  <a:pt x="416219" y="81602"/>
                </a:lnTo>
                <a:lnTo>
                  <a:pt x="412802" y="83127"/>
                </a:lnTo>
                <a:lnTo>
                  <a:pt x="409030" y="83889"/>
                </a:lnTo>
                <a:lnTo>
                  <a:pt x="399945" y="83889"/>
                </a:lnTo>
                <a:lnTo>
                  <a:pt x="396256" y="82929"/>
                </a:lnTo>
                <a:lnTo>
                  <a:pt x="393839" y="81008"/>
                </a:lnTo>
                <a:lnTo>
                  <a:pt x="391422" y="79087"/>
                </a:lnTo>
                <a:lnTo>
                  <a:pt x="390213" y="76225"/>
                </a:lnTo>
                <a:lnTo>
                  <a:pt x="390213" y="69056"/>
                </a:lnTo>
                <a:close/>
              </a:path>
              <a:path w="1115858" h="94286">
                <a:moveTo>
                  <a:pt x="284085" y="40162"/>
                </a:moveTo>
                <a:lnTo>
                  <a:pt x="285564" y="37835"/>
                </a:lnTo>
                <a:lnTo>
                  <a:pt x="288524" y="36270"/>
                </a:lnTo>
                <a:lnTo>
                  <a:pt x="291483" y="34706"/>
                </a:lnTo>
                <a:lnTo>
                  <a:pt x="295108" y="33924"/>
                </a:lnTo>
                <a:lnTo>
                  <a:pt x="303527" y="33924"/>
                </a:lnTo>
                <a:lnTo>
                  <a:pt x="307736" y="34647"/>
                </a:lnTo>
                <a:lnTo>
                  <a:pt x="312029" y="36092"/>
                </a:lnTo>
                <a:lnTo>
                  <a:pt x="316322" y="37538"/>
                </a:lnTo>
                <a:lnTo>
                  <a:pt x="319968" y="39310"/>
                </a:lnTo>
                <a:lnTo>
                  <a:pt x="322969" y="41410"/>
                </a:lnTo>
                <a:lnTo>
                  <a:pt x="323594" y="41410"/>
                </a:lnTo>
                <a:lnTo>
                  <a:pt x="323594" y="29468"/>
                </a:lnTo>
                <a:lnTo>
                  <a:pt x="320760" y="28082"/>
                </a:lnTo>
                <a:lnTo>
                  <a:pt x="317207" y="26903"/>
                </a:lnTo>
                <a:lnTo>
                  <a:pt x="312935" y="25933"/>
                </a:lnTo>
                <a:lnTo>
                  <a:pt x="308664" y="24962"/>
                </a:lnTo>
                <a:lnTo>
                  <a:pt x="304444" y="24477"/>
                </a:lnTo>
                <a:lnTo>
                  <a:pt x="295817" y="24477"/>
                </a:lnTo>
                <a:lnTo>
                  <a:pt x="291785" y="25022"/>
                </a:lnTo>
                <a:lnTo>
                  <a:pt x="288180" y="26111"/>
                </a:lnTo>
                <a:lnTo>
                  <a:pt x="284575" y="27200"/>
                </a:lnTo>
                <a:lnTo>
                  <a:pt x="281605" y="28676"/>
                </a:lnTo>
                <a:lnTo>
                  <a:pt x="279271" y="30537"/>
                </a:lnTo>
                <a:lnTo>
                  <a:pt x="276854" y="32438"/>
                </a:lnTo>
                <a:lnTo>
                  <a:pt x="275052" y="34597"/>
                </a:lnTo>
                <a:lnTo>
                  <a:pt x="273864" y="37013"/>
                </a:lnTo>
                <a:lnTo>
                  <a:pt x="272676" y="39429"/>
                </a:lnTo>
                <a:lnTo>
                  <a:pt x="272082" y="42004"/>
                </a:lnTo>
                <a:lnTo>
                  <a:pt x="272082" y="49094"/>
                </a:lnTo>
                <a:lnTo>
                  <a:pt x="273364" y="52767"/>
                </a:lnTo>
                <a:lnTo>
                  <a:pt x="275927" y="55758"/>
                </a:lnTo>
                <a:lnTo>
                  <a:pt x="278490" y="58748"/>
                </a:lnTo>
                <a:lnTo>
                  <a:pt x="282835" y="61016"/>
                </a:lnTo>
                <a:lnTo>
                  <a:pt x="288961" y="62560"/>
                </a:lnTo>
                <a:lnTo>
                  <a:pt x="291170" y="63115"/>
                </a:lnTo>
                <a:lnTo>
                  <a:pt x="293618" y="63630"/>
                </a:lnTo>
                <a:lnTo>
                  <a:pt x="296307" y="64105"/>
                </a:lnTo>
                <a:lnTo>
                  <a:pt x="298995" y="64580"/>
                </a:lnTo>
                <a:lnTo>
                  <a:pt x="301172" y="64996"/>
                </a:lnTo>
                <a:lnTo>
                  <a:pt x="302839" y="65353"/>
                </a:lnTo>
                <a:lnTo>
                  <a:pt x="307340" y="66303"/>
                </a:lnTo>
                <a:lnTo>
                  <a:pt x="310383" y="67452"/>
                </a:lnTo>
                <a:lnTo>
                  <a:pt x="311966" y="68799"/>
                </a:lnTo>
                <a:lnTo>
                  <a:pt x="313550" y="70145"/>
                </a:lnTo>
                <a:lnTo>
                  <a:pt x="314342" y="72126"/>
                </a:lnTo>
                <a:lnTo>
                  <a:pt x="314342" y="78146"/>
                </a:lnTo>
                <a:lnTo>
                  <a:pt x="312883" y="80641"/>
                </a:lnTo>
                <a:lnTo>
                  <a:pt x="309966" y="82226"/>
                </a:lnTo>
                <a:lnTo>
                  <a:pt x="307049" y="83810"/>
                </a:lnTo>
                <a:lnTo>
                  <a:pt x="303006" y="84602"/>
                </a:lnTo>
                <a:lnTo>
                  <a:pt x="293671" y="84602"/>
                </a:lnTo>
                <a:lnTo>
                  <a:pt x="289315" y="83820"/>
                </a:lnTo>
                <a:lnTo>
                  <a:pt x="284773" y="82255"/>
                </a:lnTo>
                <a:lnTo>
                  <a:pt x="280230" y="80691"/>
                </a:lnTo>
                <a:lnTo>
                  <a:pt x="276104" y="78582"/>
                </a:lnTo>
                <a:lnTo>
                  <a:pt x="272395" y="75928"/>
                </a:lnTo>
                <a:lnTo>
                  <a:pt x="271770" y="75928"/>
                </a:lnTo>
                <a:lnTo>
                  <a:pt x="271770" y="88464"/>
                </a:lnTo>
                <a:lnTo>
                  <a:pt x="274687" y="89850"/>
                </a:lnTo>
                <a:lnTo>
                  <a:pt x="278302" y="91127"/>
                </a:lnTo>
                <a:lnTo>
                  <a:pt x="282616" y="92296"/>
                </a:lnTo>
                <a:lnTo>
                  <a:pt x="286929" y="93464"/>
                </a:lnTo>
                <a:lnTo>
                  <a:pt x="291670" y="94049"/>
                </a:lnTo>
                <a:lnTo>
                  <a:pt x="305965" y="94049"/>
                </a:lnTo>
                <a:lnTo>
                  <a:pt x="313165" y="92108"/>
                </a:lnTo>
                <a:lnTo>
                  <a:pt x="318437" y="88226"/>
                </a:lnTo>
                <a:lnTo>
                  <a:pt x="323709" y="84345"/>
                </a:lnTo>
                <a:lnTo>
                  <a:pt x="326345" y="79374"/>
                </a:lnTo>
                <a:lnTo>
                  <a:pt x="326345" y="68482"/>
                </a:lnTo>
                <a:lnTo>
                  <a:pt x="324865" y="64600"/>
                </a:lnTo>
                <a:lnTo>
                  <a:pt x="321906" y="61669"/>
                </a:lnTo>
                <a:lnTo>
                  <a:pt x="318947" y="58778"/>
                </a:lnTo>
                <a:lnTo>
                  <a:pt x="314738" y="56738"/>
                </a:lnTo>
                <a:lnTo>
                  <a:pt x="309278" y="55550"/>
                </a:lnTo>
                <a:lnTo>
                  <a:pt x="307486" y="55154"/>
                </a:lnTo>
                <a:lnTo>
                  <a:pt x="305246" y="54718"/>
                </a:lnTo>
                <a:lnTo>
                  <a:pt x="302558" y="54243"/>
                </a:lnTo>
                <a:lnTo>
                  <a:pt x="299870" y="53767"/>
                </a:lnTo>
                <a:lnTo>
                  <a:pt x="297442" y="53292"/>
                </a:lnTo>
                <a:lnTo>
                  <a:pt x="295275" y="52817"/>
                </a:lnTo>
                <a:lnTo>
                  <a:pt x="291358" y="51945"/>
                </a:lnTo>
                <a:lnTo>
                  <a:pt x="288524" y="50816"/>
                </a:lnTo>
                <a:lnTo>
                  <a:pt x="286773" y="49430"/>
                </a:lnTo>
                <a:lnTo>
                  <a:pt x="284981" y="48044"/>
                </a:lnTo>
                <a:lnTo>
                  <a:pt x="284085" y="45984"/>
                </a:lnTo>
                <a:lnTo>
                  <a:pt x="284085" y="40162"/>
                </a:lnTo>
                <a:close/>
              </a:path>
              <a:path w="1115858" h="94286">
                <a:moveTo>
                  <a:pt x="82334" y="69056"/>
                </a:moveTo>
                <a:lnTo>
                  <a:pt x="83334" y="53648"/>
                </a:lnTo>
                <a:lnTo>
                  <a:pt x="79125" y="55431"/>
                </a:lnTo>
                <a:lnTo>
                  <a:pt x="75884" y="57877"/>
                </a:lnTo>
                <a:lnTo>
                  <a:pt x="73613" y="60986"/>
                </a:lnTo>
                <a:lnTo>
                  <a:pt x="71342" y="64095"/>
                </a:lnTo>
                <a:lnTo>
                  <a:pt x="70206" y="68165"/>
                </a:lnTo>
                <a:lnTo>
                  <a:pt x="70206" y="79334"/>
                </a:lnTo>
                <a:lnTo>
                  <a:pt x="72394" y="84384"/>
                </a:lnTo>
                <a:lnTo>
                  <a:pt x="76770" y="88345"/>
                </a:lnTo>
                <a:lnTo>
                  <a:pt x="81146" y="92306"/>
                </a:lnTo>
                <a:lnTo>
                  <a:pt x="86480" y="94286"/>
                </a:lnTo>
                <a:lnTo>
                  <a:pt x="96191" y="94286"/>
                </a:lnTo>
                <a:lnTo>
                  <a:pt x="99171" y="93979"/>
                </a:lnTo>
                <a:lnTo>
                  <a:pt x="101713" y="93365"/>
                </a:lnTo>
                <a:lnTo>
                  <a:pt x="104255" y="92751"/>
                </a:lnTo>
                <a:lnTo>
                  <a:pt x="106506" y="91989"/>
                </a:lnTo>
                <a:lnTo>
                  <a:pt x="108465" y="91078"/>
                </a:lnTo>
                <a:lnTo>
                  <a:pt x="110132" y="90365"/>
                </a:lnTo>
                <a:lnTo>
                  <a:pt x="111851" y="89405"/>
                </a:lnTo>
                <a:lnTo>
                  <a:pt x="113622" y="88196"/>
                </a:lnTo>
                <a:lnTo>
                  <a:pt x="115393" y="86988"/>
                </a:lnTo>
                <a:lnTo>
                  <a:pt x="117842" y="85374"/>
                </a:lnTo>
                <a:lnTo>
                  <a:pt x="117842" y="92444"/>
                </a:lnTo>
                <a:lnTo>
                  <a:pt x="129532" y="92444"/>
                </a:lnTo>
                <a:lnTo>
                  <a:pt x="129532" y="43132"/>
                </a:lnTo>
                <a:lnTo>
                  <a:pt x="128844" y="39548"/>
                </a:lnTo>
                <a:lnTo>
                  <a:pt x="127469" y="36657"/>
                </a:lnTo>
                <a:lnTo>
                  <a:pt x="126094" y="33765"/>
                </a:lnTo>
                <a:lnTo>
                  <a:pt x="124093" y="31409"/>
                </a:lnTo>
                <a:lnTo>
                  <a:pt x="121468" y="29587"/>
                </a:lnTo>
                <a:lnTo>
                  <a:pt x="118800" y="27725"/>
                </a:lnTo>
                <a:lnTo>
                  <a:pt x="115643" y="26408"/>
                </a:lnTo>
                <a:lnTo>
                  <a:pt x="111997" y="25636"/>
                </a:lnTo>
                <a:lnTo>
                  <a:pt x="108350" y="24863"/>
                </a:lnTo>
                <a:lnTo>
                  <a:pt x="104068" y="24477"/>
                </a:lnTo>
                <a:lnTo>
                  <a:pt x="94941" y="24477"/>
                </a:lnTo>
                <a:lnTo>
                  <a:pt x="90669" y="24834"/>
                </a:lnTo>
                <a:lnTo>
                  <a:pt x="86335" y="25547"/>
                </a:lnTo>
                <a:lnTo>
                  <a:pt x="82000" y="26260"/>
                </a:lnTo>
                <a:lnTo>
                  <a:pt x="78687" y="26913"/>
                </a:lnTo>
                <a:lnTo>
                  <a:pt x="76395" y="27507"/>
                </a:lnTo>
                <a:lnTo>
                  <a:pt x="76395" y="38855"/>
                </a:lnTo>
                <a:lnTo>
                  <a:pt x="77020" y="38855"/>
                </a:lnTo>
                <a:lnTo>
                  <a:pt x="81063" y="37389"/>
                </a:lnTo>
                <a:lnTo>
                  <a:pt x="84980" y="36270"/>
                </a:lnTo>
                <a:lnTo>
                  <a:pt x="88773" y="35498"/>
                </a:lnTo>
                <a:lnTo>
                  <a:pt x="92565" y="34726"/>
                </a:lnTo>
                <a:lnTo>
                  <a:pt x="96003" y="34339"/>
                </a:lnTo>
                <a:lnTo>
                  <a:pt x="101630" y="34339"/>
                </a:lnTo>
                <a:lnTo>
                  <a:pt x="104068" y="34498"/>
                </a:lnTo>
                <a:lnTo>
                  <a:pt x="106402" y="34815"/>
                </a:lnTo>
                <a:lnTo>
                  <a:pt x="108736" y="35132"/>
                </a:lnTo>
                <a:lnTo>
                  <a:pt x="110736" y="35746"/>
                </a:lnTo>
                <a:lnTo>
                  <a:pt x="112403" y="36657"/>
                </a:lnTo>
                <a:lnTo>
                  <a:pt x="114153" y="37607"/>
                </a:lnTo>
                <a:lnTo>
                  <a:pt x="115498" y="38914"/>
                </a:lnTo>
                <a:lnTo>
                  <a:pt x="116435" y="40578"/>
                </a:lnTo>
                <a:lnTo>
                  <a:pt x="117373" y="42241"/>
                </a:lnTo>
                <a:lnTo>
                  <a:pt x="117842" y="44341"/>
                </a:lnTo>
                <a:lnTo>
                  <a:pt x="117842" y="48598"/>
                </a:lnTo>
                <a:lnTo>
                  <a:pt x="111007" y="48915"/>
                </a:lnTo>
                <a:lnTo>
                  <a:pt x="104610" y="49391"/>
                </a:lnTo>
                <a:lnTo>
                  <a:pt x="98650" y="50024"/>
                </a:lnTo>
                <a:lnTo>
                  <a:pt x="92690" y="50658"/>
                </a:lnTo>
                <a:lnTo>
                  <a:pt x="87585" y="51866"/>
                </a:lnTo>
                <a:lnTo>
                  <a:pt x="85459" y="64491"/>
                </a:lnTo>
                <a:lnTo>
                  <a:pt x="87543" y="62570"/>
                </a:lnTo>
                <a:lnTo>
                  <a:pt x="90273" y="61154"/>
                </a:lnTo>
                <a:lnTo>
                  <a:pt x="93649" y="60243"/>
                </a:lnTo>
                <a:lnTo>
                  <a:pt x="96483" y="59491"/>
                </a:lnTo>
                <a:lnTo>
                  <a:pt x="100327" y="58916"/>
                </a:lnTo>
                <a:lnTo>
                  <a:pt x="105183" y="58520"/>
                </a:lnTo>
                <a:lnTo>
                  <a:pt x="110038" y="58124"/>
                </a:lnTo>
                <a:lnTo>
                  <a:pt x="114258" y="57827"/>
                </a:lnTo>
                <a:lnTo>
                  <a:pt x="117842" y="57629"/>
                </a:lnTo>
                <a:lnTo>
                  <a:pt x="117842" y="76106"/>
                </a:lnTo>
                <a:lnTo>
                  <a:pt x="114924" y="78245"/>
                </a:lnTo>
                <a:lnTo>
                  <a:pt x="111757" y="80077"/>
                </a:lnTo>
                <a:lnTo>
                  <a:pt x="108340" y="81602"/>
                </a:lnTo>
                <a:lnTo>
                  <a:pt x="104922" y="83127"/>
                </a:lnTo>
                <a:lnTo>
                  <a:pt x="101151" y="83889"/>
                </a:lnTo>
                <a:lnTo>
                  <a:pt x="92065" y="83889"/>
                </a:lnTo>
                <a:lnTo>
                  <a:pt x="88377" y="82929"/>
                </a:lnTo>
                <a:lnTo>
                  <a:pt x="85960" y="81008"/>
                </a:lnTo>
                <a:lnTo>
                  <a:pt x="83542" y="79087"/>
                </a:lnTo>
                <a:lnTo>
                  <a:pt x="82334" y="76225"/>
                </a:lnTo>
                <a:lnTo>
                  <a:pt x="82334" y="69056"/>
                </a:lnTo>
                <a:close/>
              </a:path>
              <a:path w="1115858" h="94286">
                <a:moveTo>
                  <a:pt x="27818" y="49430"/>
                </a:moveTo>
                <a:lnTo>
                  <a:pt x="12377" y="49430"/>
                </a:lnTo>
                <a:lnTo>
                  <a:pt x="12377" y="14080"/>
                </a:lnTo>
                <a:lnTo>
                  <a:pt x="28548" y="14080"/>
                </a:lnTo>
                <a:lnTo>
                  <a:pt x="31788" y="14347"/>
                </a:lnTo>
                <a:lnTo>
                  <a:pt x="34351" y="14882"/>
                </a:lnTo>
                <a:lnTo>
                  <a:pt x="36914" y="15417"/>
                </a:lnTo>
                <a:lnTo>
                  <a:pt x="39196" y="16298"/>
                </a:lnTo>
                <a:lnTo>
                  <a:pt x="41196" y="17526"/>
                </a:lnTo>
                <a:lnTo>
                  <a:pt x="43489" y="18952"/>
                </a:lnTo>
                <a:lnTo>
                  <a:pt x="45197" y="20794"/>
                </a:lnTo>
                <a:lnTo>
                  <a:pt x="46323" y="23051"/>
                </a:lnTo>
                <a:lnTo>
                  <a:pt x="47448" y="25309"/>
                </a:lnTo>
                <a:lnTo>
                  <a:pt x="48010" y="27963"/>
                </a:lnTo>
                <a:lnTo>
                  <a:pt x="48010" y="33627"/>
                </a:lnTo>
                <a:lnTo>
                  <a:pt x="47604" y="35983"/>
                </a:lnTo>
                <a:lnTo>
                  <a:pt x="46791" y="38082"/>
                </a:lnTo>
                <a:lnTo>
                  <a:pt x="45979" y="40182"/>
                </a:lnTo>
                <a:lnTo>
                  <a:pt x="45697" y="55659"/>
                </a:lnTo>
                <a:lnTo>
                  <a:pt x="49490" y="53371"/>
                </a:lnTo>
                <a:lnTo>
                  <a:pt x="52699" y="50321"/>
                </a:lnTo>
                <a:lnTo>
                  <a:pt x="55283" y="47866"/>
                </a:lnTo>
                <a:lnTo>
                  <a:pt x="57294" y="44964"/>
                </a:lnTo>
                <a:lnTo>
                  <a:pt x="58732" y="41617"/>
                </a:lnTo>
                <a:lnTo>
                  <a:pt x="60169" y="38271"/>
                </a:lnTo>
                <a:lnTo>
                  <a:pt x="60888" y="34637"/>
                </a:lnTo>
                <a:lnTo>
                  <a:pt x="60888" y="25566"/>
                </a:lnTo>
                <a:lnTo>
                  <a:pt x="59919" y="21309"/>
                </a:lnTo>
                <a:lnTo>
                  <a:pt x="57981" y="17942"/>
                </a:lnTo>
                <a:lnTo>
                  <a:pt x="56044" y="14575"/>
                </a:lnTo>
                <a:lnTo>
                  <a:pt x="53303" y="11763"/>
                </a:lnTo>
                <a:lnTo>
                  <a:pt x="49761" y="9505"/>
                </a:lnTo>
                <a:lnTo>
                  <a:pt x="46760" y="7604"/>
                </a:lnTo>
                <a:lnTo>
                  <a:pt x="43322" y="6208"/>
                </a:lnTo>
                <a:lnTo>
                  <a:pt x="39446" y="5317"/>
                </a:lnTo>
                <a:lnTo>
                  <a:pt x="35570" y="4426"/>
                </a:lnTo>
                <a:lnTo>
                  <a:pt x="30840" y="3980"/>
                </a:lnTo>
                <a:lnTo>
                  <a:pt x="0" y="3980"/>
                </a:lnTo>
                <a:lnTo>
                  <a:pt x="0" y="92444"/>
                </a:lnTo>
                <a:lnTo>
                  <a:pt x="12377" y="92444"/>
                </a:lnTo>
                <a:lnTo>
                  <a:pt x="12377" y="59471"/>
                </a:lnTo>
                <a:lnTo>
                  <a:pt x="31423" y="59471"/>
                </a:lnTo>
                <a:lnTo>
                  <a:pt x="31882" y="49004"/>
                </a:lnTo>
                <a:lnTo>
                  <a:pt x="27818" y="49430"/>
                </a:lnTo>
                <a:close/>
              </a:path>
              <a:path w="1115858" h="94286">
                <a:moveTo>
                  <a:pt x="45979" y="40182"/>
                </a:moveTo>
                <a:lnTo>
                  <a:pt x="44593" y="42182"/>
                </a:lnTo>
                <a:lnTo>
                  <a:pt x="42634" y="44083"/>
                </a:lnTo>
                <a:lnTo>
                  <a:pt x="40675" y="45945"/>
                </a:lnTo>
                <a:lnTo>
                  <a:pt x="38133" y="47301"/>
                </a:lnTo>
                <a:lnTo>
                  <a:pt x="35007" y="48153"/>
                </a:lnTo>
                <a:lnTo>
                  <a:pt x="31882" y="49004"/>
                </a:lnTo>
                <a:lnTo>
                  <a:pt x="31423" y="59471"/>
                </a:lnTo>
                <a:lnTo>
                  <a:pt x="36945" y="58708"/>
                </a:lnTo>
                <a:lnTo>
                  <a:pt x="41321" y="57183"/>
                </a:lnTo>
                <a:lnTo>
                  <a:pt x="45697" y="55659"/>
                </a:lnTo>
                <a:lnTo>
                  <a:pt x="45979" y="40182"/>
                </a:lnTo>
                <a:close/>
              </a:path>
              <a:path w="1115858" h="94286">
                <a:moveTo>
                  <a:pt x="83376" y="66412"/>
                </a:moveTo>
                <a:lnTo>
                  <a:pt x="85459" y="64491"/>
                </a:lnTo>
                <a:lnTo>
                  <a:pt x="87585" y="51866"/>
                </a:lnTo>
                <a:lnTo>
                  <a:pt x="83334" y="53648"/>
                </a:lnTo>
                <a:lnTo>
                  <a:pt x="82334" y="69056"/>
                </a:lnTo>
                <a:lnTo>
                  <a:pt x="83376" y="66412"/>
                </a:lnTo>
                <a:close/>
              </a:path>
              <a:path w="1115858" h="94286">
                <a:moveTo>
                  <a:pt x="190976" y="37578"/>
                </a:moveTo>
                <a:lnTo>
                  <a:pt x="192674" y="37865"/>
                </a:lnTo>
                <a:lnTo>
                  <a:pt x="194425" y="38261"/>
                </a:lnTo>
                <a:lnTo>
                  <a:pt x="195050" y="38261"/>
                </a:lnTo>
                <a:lnTo>
                  <a:pt x="195050" y="26794"/>
                </a:lnTo>
                <a:lnTo>
                  <a:pt x="193216" y="26517"/>
                </a:lnTo>
                <a:lnTo>
                  <a:pt x="190924" y="26230"/>
                </a:lnTo>
                <a:lnTo>
                  <a:pt x="188528" y="26081"/>
                </a:lnTo>
                <a:lnTo>
                  <a:pt x="182776" y="26081"/>
                </a:lnTo>
                <a:lnTo>
                  <a:pt x="179140" y="26824"/>
                </a:lnTo>
                <a:lnTo>
                  <a:pt x="175577" y="28309"/>
                </a:lnTo>
                <a:lnTo>
                  <a:pt x="172013" y="29795"/>
                </a:lnTo>
                <a:lnTo>
                  <a:pt x="167898" y="32319"/>
                </a:lnTo>
                <a:lnTo>
                  <a:pt x="163230" y="35884"/>
                </a:lnTo>
                <a:lnTo>
                  <a:pt x="163230" y="26081"/>
                </a:lnTo>
                <a:lnTo>
                  <a:pt x="151477" y="26081"/>
                </a:lnTo>
                <a:lnTo>
                  <a:pt x="151477" y="92444"/>
                </a:lnTo>
                <a:lnTo>
                  <a:pt x="163230" y="92444"/>
                </a:lnTo>
                <a:lnTo>
                  <a:pt x="163230" y="45331"/>
                </a:lnTo>
                <a:lnTo>
                  <a:pt x="166356" y="42915"/>
                </a:lnTo>
                <a:lnTo>
                  <a:pt x="169607" y="40944"/>
                </a:lnTo>
                <a:lnTo>
                  <a:pt x="172982" y="39419"/>
                </a:lnTo>
                <a:lnTo>
                  <a:pt x="176358" y="37894"/>
                </a:lnTo>
                <a:lnTo>
                  <a:pt x="179859" y="37132"/>
                </a:lnTo>
                <a:lnTo>
                  <a:pt x="185735" y="37132"/>
                </a:lnTo>
                <a:lnTo>
                  <a:pt x="187684" y="37221"/>
                </a:lnTo>
                <a:lnTo>
                  <a:pt x="189330" y="37399"/>
                </a:lnTo>
                <a:lnTo>
                  <a:pt x="190976" y="37578"/>
                </a:lnTo>
                <a:close/>
              </a:path>
              <a:path w="1115858" h="94286">
                <a:moveTo>
                  <a:pt x="215552" y="59293"/>
                </a:moveTo>
                <a:lnTo>
                  <a:pt x="215552" y="0"/>
                </a:lnTo>
                <a:lnTo>
                  <a:pt x="203799" y="0"/>
                </a:lnTo>
                <a:lnTo>
                  <a:pt x="203799" y="92444"/>
                </a:lnTo>
                <a:lnTo>
                  <a:pt x="215552" y="92444"/>
                </a:lnTo>
                <a:lnTo>
                  <a:pt x="215552" y="70284"/>
                </a:lnTo>
                <a:lnTo>
                  <a:pt x="223178" y="63392"/>
                </a:lnTo>
                <a:lnTo>
                  <a:pt x="251185" y="92444"/>
                </a:lnTo>
                <a:lnTo>
                  <a:pt x="266688" y="92444"/>
                </a:lnTo>
                <a:lnTo>
                  <a:pt x="231868" y="56738"/>
                </a:lnTo>
                <a:lnTo>
                  <a:pt x="264313" y="26081"/>
                </a:lnTo>
                <a:lnTo>
                  <a:pt x="249497" y="26081"/>
                </a:lnTo>
                <a:lnTo>
                  <a:pt x="215552" y="59293"/>
                </a:lnTo>
                <a:close/>
              </a:path>
              <a:path w="1115858" h="94286">
                <a:moveTo>
                  <a:pt x="391255" y="66412"/>
                </a:moveTo>
                <a:lnTo>
                  <a:pt x="393339" y="64491"/>
                </a:lnTo>
                <a:lnTo>
                  <a:pt x="395465" y="51866"/>
                </a:lnTo>
                <a:lnTo>
                  <a:pt x="391214" y="53649"/>
                </a:lnTo>
                <a:lnTo>
                  <a:pt x="390213" y="69056"/>
                </a:lnTo>
                <a:lnTo>
                  <a:pt x="391255" y="66412"/>
                </a:lnTo>
                <a:close/>
              </a:path>
              <a:path w="1115858" h="94286">
                <a:moveTo>
                  <a:pt x="507847" y="26398"/>
                </a:moveTo>
                <a:lnTo>
                  <a:pt x="502096" y="24240"/>
                </a:lnTo>
                <a:lnTo>
                  <a:pt x="490427" y="24240"/>
                </a:lnTo>
                <a:lnTo>
                  <a:pt x="486405" y="25052"/>
                </a:lnTo>
                <a:lnTo>
                  <a:pt x="482487" y="26675"/>
                </a:lnTo>
                <a:lnTo>
                  <a:pt x="478570" y="28299"/>
                </a:lnTo>
                <a:lnTo>
                  <a:pt x="474777" y="30557"/>
                </a:lnTo>
                <a:lnTo>
                  <a:pt x="471110" y="33448"/>
                </a:lnTo>
                <a:lnTo>
                  <a:pt x="471110" y="26081"/>
                </a:lnTo>
                <a:lnTo>
                  <a:pt x="459357" y="26081"/>
                </a:lnTo>
                <a:lnTo>
                  <a:pt x="459357" y="92444"/>
                </a:lnTo>
                <a:lnTo>
                  <a:pt x="471110" y="92444"/>
                </a:lnTo>
                <a:lnTo>
                  <a:pt x="471110" y="42895"/>
                </a:lnTo>
                <a:lnTo>
                  <a:pt x="474319" y="40558"/>
                </a:lnTo>
                <a:lnTo>
                  <a:pt x="477674" y="38637"/>
                </a:lnTo>
                <a:lnTo>
                  <a:pt x="481175" y="37132"/>
                </a:lnTo>
                <a:lnTo>
                  <a:pt x="484675" y="35627"/>
                </a:lnTo>
                <a:lnTo>
                  <a:pt x="488030" y="34874"/>
                </a:lnTo>
                <a:lnTo>
                  <a:pt x="494365" y="34874"/>
                </a:lnTo>
                <a:lnTo>
                  <a:pt x="496907" y="35280"/>
                </a:lnTo>
                <a:lnTo>
                  <a:pt x="498866" y="36092"/>
                </a:lnTo>
                <a:lnTo>
                  <a:pt x="500825" y="36904"/>
                </a:lnTo>
                <a:lnTo>
                  <a:pt x="502325" y="38142"/>
                </a:lnTo>
                <a:lnTo>
                  <a:pt x="503367" y="39806"/>
                </a:lnTo>
                <a:lnTo>
                  <a:pt x="504367" y="41311"/>
                </a:lnTo>
                <a:lnTo>
                  <a:pt x="505055" y="43400"/>
                </a:lnTo>
                <a:lnTo>
                  <a:pt x="505430" y="46073"/>
                </a:lnTo>
                <a:lnTo>
                  <a:pt x="505805" y="48747"/>
                </a:lnTo>
                <a:lnTo>
                  <a:pt x="505993" y="51609"/>
                </a:lnTo>
                <a:lnTo>
                  <a:pt x="505993" y="92444"/>
                </a:lnTo>
                <a:lnTo>
                  <a:pt x="517745" y="92444"/>
                </a:lnTo>
                <a:lnTo>
                  <a:pt x="517745" y="41251"/>
                </a:lnTo>
                <a:lnTo>
                  <a:pt x="515766" y="35033"/>
                </a:lnTo>
                <a:lnTo>
                  <a:pt x="511806" y="30715"/>
                </a:lnTo>
                <a:lnTo>
                  <a:pt x="507847" y="26398"/>
                </a:lnTo>
                <a:close/>
              </a:path>
              <a:path w="1115858" h="94286">
                <a:moveTo>
                  <a:pt x="557555" y="83652"/>
                </a:moveTo>
                <a:lnTo>
                  <a:pt x="553012" y="81602"/>
                </a:lnTo>
                <a:lnTo>
                  <a:pt x="550178" y="77502"/>
                </a:lnTo>
                <a:lnTo>
                  <a:pt x="552658" y="94286"/>
                </a:lnTo>
                <a:lnTo>
                  <a:pt x="565286" y="94286"/>
                </a:lnTo>
                <a:lnTo>
                  <a:pt x="569266" y="93514"/>
                </a:lnTo>
                <a:lnTo>
                  <a:pt x="572934" y="91969"/>
                </a:lnTo>
                <a:lnTo>
                  <a:pt x="576601" y="90424"/>
                </a:lnTo>
                <a:lnTo>
                  <a:pt x="580123" y="88266"/>
                </a:lnTo>
                <a:lnTo>
                  <a:pt x="583498" y="85493"/>
                </a:lnTo>
                <a:lnTo>
                  <a:pt x="583498" y="92444"/>
                </a:lnTo>
                <a:lnTo>
                  <a:pt x="595251" y="92444"/>
                </a:lnTo>
                <a:lnTo>
                  <a:pt x="595251" y="0"/>
                </a:lnTo>
                <a:lnTo>
                  <a:pt x="583498" y="0"/>
                </a:lnTo>
                <a:lnTo>
                  <a:pt x="583498" y="28755"/>
                </a:lnTo>
                <a:lnTo>
                  <a:pt x="580373" y="27210"/>
                </a:lnTo>
                <a:lnTo>
                  <a:pt x="577393" y="26071"/>
                </a:lnTo>
                <a:lnTo>
                  <a:pt x="574559" y="25339"/>
                </a:lnTo>
                <a:lnTo>
                  <a:pt x="571725" y="24606"/>
                </a:lnTo>
                <a:lnTo>
                  <a:pt x="568474" y="24240"/>
                </a:lnTo>
                <a:lnTo>
                  <a:pt x="569766" y="34458"/>
                </a:lnTo>
                <a:lnTo>
                  <a:pt x="572496" y="34716"/>
                </a:lnTo>
                <a:lnTo>
                  <a:pt x="574997" y="35231"/>
                </a:lnTo>
                <a:lnTo>
                  <a:pt x="577497" y="35746"/>
                </a:lnTo>
                <a:lnTo>
                  <a:pt x="580331" y="36676"/>
                </a:lnTo>
                <a:lnTo>
                  <a:pt x="583498" y="38023"/>
                </a:lnTo>
                <a:lnTo>
                  <a:pt x="583498" y="76106"/>
                </a:lnTo>
                <a:lnTo>
                  <a:pt x="580539" y="78324"/>
                </a:lnTo>
                <a:lnTo>
                  <a:pt x="577351" y="80136"/>
                </a:lnTo>
                <a:lnTo>
                  <a:pt x="573934" y="81542"/>
                </a:lnTo>
                <a:lnTo>
                  <a:pt x="570516" y="82949"/>
                </a:lnTo>
                <a:lnTo>
                  <a:pt x="567141" y="83652"/>
                </a:lnTo>
                <a:lnTo>
                  <a:pt x="557555" y="83652"/>
                </a:lnTo>
                <a:close/>
              </a:path>
              <a:path w="1115858" h="94286">
                <a:moveTo>
                  <a:pt x="534643" y="49133"/>
                </a:moveTo>
                <a:lnTo>
                  <a:pt x="533800" y="54144"/>
                </a:lnTo>
                <a:lnTo>
                  <a:pt x="533810" y="60999"/>
                </a:lnTo>
                <a:lnTo>
                  <a:pt x="535779" y="74703"/>
                </a:lnTo>
                <a:lnTo>
                  <a:pt x="541145" y="85137"/>
                </a:lnTo>
                <a:lnTo>
                  <a:pt x="546042" y="91237"/>
                </a:lnTo>
                <a:lnTo>
                  <a:pt x="552658" y="94286"/>
                </a:lnTo>
                <a:lnTo>
                  <a:pt x="550178" y="77502"/>
                </a:lnTo>
                <a:lnTo>
                  <a:pt x="547344" y="73403"/>
                </a:lnTo>
                <a:lnTo>
                  <a:pt x="545927" y="67412"/>
                </a:lnTo>
                <a:lnTo>
                  <a:pt x="545927" y="51529"/>
                </a:lnTo>
                <a:lnTo>
                  <a:pt x="547761" y="45351"/>
                </a:lnTo>
                <a:lnTo>
                  <a:pt x="551429" y="40994"/>
                </a:lnTo>
                <a:lnTo>
                  <a:pt x="555096" y="36637"/>
                </a:lnTo>
                <a:lnTo>
                  <a:pt x="560222" y="34458"/>
                </a:lnTo>
                <a:lnTo>
                  <a:pt x="569766" y="34458"/>
                </a:lnTo>
                <a:lnTo>
                  <a:pt x="568474" y="24240"/>
                </a:lnTo>
                <a:lnTo>
                  <a:pt x="560764" y="24240"/>
                </a:lnTo>
                <a:lnTo>
                  <a:pt x="556857" y="25032"/>
                </a:lnTo>
                <a:lnTo>
                  <a:pt x="553085" y="26616"/>
                </a:lnTo>
                <a:lnTo>
                  <a:pt x="549314" y="28200"/>
                </a:lnTo>
                <a:lnTo>
                  <a:pt x="546011" y="30498"/>
                </a:lnTo>
                <a:lnTo>
                  <a:pt x="543177" y="33508"/>
                </a:lnTo>
                <a:lnTo>
                  <a:pt x="540301" y="36597"/>
                </a:lnTo>
                <a:lnTo>
                  <a:pt x="538019" y="40340"/>
                </a:lnTo>
                <a:lnTo>
                  <a:pt x="536331" y="44737"/>
                </a:lnTo>
                <a:lnTo>
                  <a:pt x="534643" y="49133"/>
                </a:lnTo>
                <a:close/>
              </a:path>
              <a:path w="1115858" h="94286">
                <a:moveTo>
                  <a:pt x="661483" y="3980"/>
                </a:moveTo>
                <a:lnTo>
                  <a:pt x="661483" y="92445"/>
                </a:lnTo>
                <a:lnTo>
                  <a:pt x="673861" y="92445"/>
                </a:lnTo>
                <a:lnTo>
                  <a:pt x="673861" y="57273"/>
                </a:lnTo>
                <a:lnTo>
                  <a:pt x="691303" y="57273"/>
                </a:lnTo>
                <a:lnTo>
                  <a:pt x="722435" y="92445"/>
                </a:lnTo>
                <a:lnTo>
                  <a:pt x="738501" y="92445"/>
                </a:lnTo>
                <a:lnTo>
                  <a:pt x="703493" y="53767"/>
                </a:lnTo>
                <a:lnTo>
                  <a:pt x="709411" y="51589"/>
                </a:lnTo>
                <a:lnTo>
                  <a:pt x="708213" y="37102"/>
                </a:lnTo>
                <a:lnTo>
                  <a:pt x="707317" y="39261"/>
                </a:lnTo>
                <a:lnTo>
                  <a:pt x="705931" y="41172"/>
                </a:lnTo>
                <a:lnTo>
                  <a:pt x="704056" y="42836"/>
                </a:lnTo>
                <a:lnTo>
                  <a:pt x="702014" y="44618"/>
                </a:lnTo>
                <a:lnTo>
                  <a:pt x="699534" y="45836"/>
                </a:lnTo>
                <a:lnTo>
                  <a:pt x="696616" y="46489"/>
                </a:lnTo>
                <a:lnTo>
                  <a:pt x="693699" y="47143"/>
                </a:lnTo>
                <a:lnTo>
                  <a:pt x="690282" y="47470"/>
                </a:lnTo>
                <a:lnTo>
                  <a:pt x="673861" y="47470"/>
                </a:lnTo>
                <a:lnTo>
                  <a:pt x="673861" y="14080"/>
                </a:lnTo>
                <a:lnTo>
                  <a:pt x="688427" y="14080"/>
                </a:lnTo>
                <a:lnTo>
                  <a:pt x="687552" y="3980"/>
                </a:lnTo>
                <a:lnTo>
                  <a:pt x="661483" y="3980"/>
                </a:lnTo>
                <a:close/>
              </a:path>
              <a:path w="1115858" h="94286">
                <a:moveTo>
                  <a:pt x="694658" y="14308"/>
                </a:moveTo>
                <a:lnTo>
                  <a:pt x="697117" y="14763"/>
                </a:lnTo>
                <a:lnTo>
                  <a:pt x="699575" y="15219"/>
                </a:lnTo>
                <a:lnTo>
                  <a:pt x="701701" y="16021"/>
                </a:lnTo>
                <a:lnTo>
                  <a:pt x="703493" y="17170"/>
                </a:lnTo>
                <a:lnTo>
                  <a:pt x="705660" y="18516"/>
                </a:lnTo>
                <a:lnTo>
                  <a:pt x="707213" y="20170"/>
                </a:lnTo>
                <a:lnTo>
                  <a:pt x="708150" y="22131"/>
                </a:lnTo>
                <a:lnTo>
                  <a:pt x="709088" y="24091"/>
                </a:lnTo>
                <a:lnTo>
                  <a:pt x="709557" y="26339"/>
                </a:lnTo>
                <a:lnTo>
                  <a:pt x="709557" y="32201"/>
                </a:lnTo>
                <a:lnTo>
                  <a:pt x="709109" y="34944"/>
                </a:lnTo>
                <a:lnTo>
                  <a:pt x="708213" y="37102"/>
                </a:lnTo>
                <a:lnTo>
                  <a:pt x="709411" y="51589"/>
                </a:lnTo>
                <a:lnTo>
                  <a:pt x="714058" y="48351"/>
                </a:lnTo>
                <a:lnTo>
                  <a:pt x="717434" y="44054"/>
                </a:lnTo>
                <a:lnTo>
                  <a:pt x="720809" y="39756"/>
                </a:lnTo>
                <a:lnTo>
                  <a:pt x="722497" y="34419"/>
                </a:lnTo>
                <a:lnTo>
                  <a:pt x="722497" y="23329"/>
                </a:lnTo>
                <a:lnTo>
                  <a:pt x="721549" y="19437"/>
                </a:lnTo>
                <a:lnTo>
                  <a:pt x="719653" y="16368"/>
                </a:lnTo>
                <a:lnTo>
                  <a:pt x="717757" y="13298"/>
                </a:lnTo>
                <a:lnTo>
                  <a:pt x="715121" y="10753"/>
                </a:lnTo>
                <a:lnTo>
                  <a:pt x="711745" y="8733"/>
                </a:lnTo>
                <a:lnTo>
                  <a:pt x="708744" y="6951"/>
                </a:lnTo>
                <a:lnTo>
                  <a:pt x="705368" y="5713"/>
                </a:lnTo>
                <a:lnTo>
                  <a:pt x="701618" y="5020"/>
                </a:lnTo>
                <a:lnTo>
                  <a:pt x="697867" y="4327"/>
                </a:lnTo>
                <a:lnTo>
                  <a:pt x="693178" y="3980"/>
                </a:lnTo>
                <a:lnTo>
                  <a:pt x="687552" y="3980"/>
                </a:lnTo>
                <a:lnTo>
                  <a:pt x="688427" y="14080"/>
                </a:lnTo>
                <a:lnTo>
                  <a:pt x="691761" y="14080"/>
                </a:lnTo>
                <a:lnTo>
                  <a:pt x="694658" y="14308"/>
                </a:lnTo>
                <a:close/>
              </a:path>
              <a:path w="1115858" h="94286">
                <a:moveTo>
                  <a:pt x="763716" y="26814"/>
                </a:moveTo>
                <a:lnTo>
                  <a:pt x="753354" y="33805"/>
                </a:lnTo>
                <a:lnTo>
                  <a:pt x="756448" y="46638"/>
                </a:lnTo>
                <a:lnTo>
                  <a:pt x="758564" y="42261"/>
                </a:lnTo>
                <a:lnTo>
                  <a:pt x="762294" y="38736"/>
                </a:lnTo>
                <a:lnTo>
                  <a:pt x="766024" y="35211"/>
                </a:lnTo>
                <a:lnTo>
                  <a:pt x="776813" y="24253"/>
                </a:lnTo>
                <a:lnTo>
                  <a:pt x="763716" y="26814"/>
                </a:lnTo>
                <a:close/>
              </a:path>
              <a:path w="1115858" h="94286">
                <a:moveTo>
                  <a:pt x="766946" y="92222"/>
                </a:moveTo>
                <a:lnTo>
                  <a:pt x="780892" y="93989"/>
                </a:lnTo>
                <a:lnTo>
                  <a:pt x="785434" y="93989"/>
                </a:lnTo>
                <a:lnTo>
                  <a:pt x="789769" y="93455"/>
                </a:lnTo>
                <a:lnTo>
                  <a:pt x="793895" y="92385"/>
                </a:lnTo>
                <a:lnTo>
                  <a:pt x="798020" y="91316"/>
                </a:lnTo>
                <a:lnTo>
                  <a:pt x="802063" y="89989"/>
                </a:lnTo>
                <a:lnTo>
                  <a:pt x="806022" y="88405"/>
                </a:lnTo>
                <a:lnTo>
                  <a:pt x="806022" y="76225"/>
                </a:lnTo>
                <a:lnTo>
                  <a:pt x="805397" y="76225"/>
                </a:lnTo>
                <a:lnTo>
                  <a:pt x="803355" y="77968"/>
                </a:lnTo>
                <a:lnTo>
                  <a:pt x="799927" y="79740"/>
                </a:lnTo>
                <a:lnTo>
                  <a:pt x="795114" y="81542"/>
                </a:lnTo>
                <a:lnTo>
                  <a:pt x="790300" y="83345"/>
                </a:lnTo>
                <a:lnTo>
                  <a:pt x="785518" y="84246"/>
                </a:lnTo>
                <a:lnTo>
                  <a:pt x="777182" y="84246"/>
                </a:lnTo>
                <a:lnTo>
                  <a:pt x="773900" y="83770"/>
                </a:lnTo>
                <a:lnTo>
                  <a:pt x="770921" y="82820"/>
                </a:lnTo>
                <a:lnTo>
                  <a:pt x="767941" y="81869"/>
                </a:lnTo>
                <a:lnTo>
                  <a:pt x="765367" y="80443"/>
                </a:lnTo>
                <a:lnTo>
                  <a:pt x="763200" y="78542"/>
                </a:lnTo>
                <a:lnTo>
                  <a:pt x="760950" y="76601"/>
                </a:lnTo>
                <a:lnTo>
                  <a:pt x="759178" y="74116"/>
                </a:lnTo>
                <a:lnTo>
                  <a:pt x="757886" y="71086"/>
                </a:lnTo>
                <a:lnTo>
                  <a:pt x="756594" y="68056"/>
                </a:lnTo>
                <a:lnTo>
                  <a:pt x="755948" y="64501"/>
                </a:lnTo>
                <a:lnTo>
                  <a:pt x="755948" y="60422"/>
                </a:lnTo>
                <a:lnTo>
                  <a:pt x="807398" y="60422"/>
                </a:lnTo>
                <a:lnTo>
                  <a:pt x="807398" y="44737"/>
                </a:lnTo>
                <a:lnTo>
                  <a:pt x="804845" y="37310"/>
                </a:lnTo>
                <a:lnTo>
                  <a:pt x="799740" y="32082"/>
                </a:lnTo>
                <a:lnTo>
                  <a:pt x="794634" y="26854"/>
                </a:lnTo>
                <a:lnTo>
                  <a:pt x="787372" y="24240"/>
                </a:lnTo>
                <a:lnTo>
                  <a:pt x="776813" y="24253"/>
                </a:lnTo>
                <a:lnTo>
                  <a:pt x="766024" y="35211"/>
                </a:lnTo>
                <a:lnTo>
                  <a:pt x="771035" y="33448"/>
                </a:lnTo>
                <a:lnTo>
                  <a:pt x="783580" y="33448"/>
                </a:lnTo>
                <a:lnTo>
                  <a:pt x="788237" y="35053"/>
                </a:lnTo>
                <a:lnTo>
                  <a:pt x="791300" y="38261"/>
                </a:lnTo>
                <a:lnTo>
                  <a:pt x="794363" y="41469"/>
                </a:lnTo>
                <a:lnTo>
                  <a:pt x="795916" y="46004"/>
                </a:lnTo>
                <a:lnTo>
                  <a:pt x="795957" y="51866"/>
                </a:lnTo>
                <a:lnTo>
                  <a:pt x="755948" y="51866"/>
                </a:lnTo>
                <a:lnTo>
                  <a:pt x="756448" y="46638"/>
                </a:lnTo>
                <a:lnTo>
                  <a:pt x="753354" y="33805"/>
                </a:lnTo>
                <a:lnTo>
                  <a:pt x="751992" y="35293"/>
                </a:lnTo>
                <a:lnTo>
                  <a:pt x="746004" y="46037"/>
                </a:lnTo>
                <a:lnTo>
                  <a:pt x="744008" y="59649"/>
                </a:lnTo>
                <a:lnTo>
                  <a:pt x="744051" y="61802"/>
                </a:lnTo>
                <a:lnTo>
                  <a:pt x="746781" y="75062"/>
                </a:lnTo>
                <a:lnTo>
                  <a:pt x="753760" y="85048"/>
                </a:lnTo>
                <a:lnTo>
                  <a:pt x="756016" y="86920"/>
                </a:lnTo>
                <a:lnTo>
                  <a:pt x="766946" y="92222"/>
                </a:lnTo>
                <a:close/>
              </a:path>
              <a:path w="1115858" h="94286">
                <a:moveTo>
                  <a:pt x="926282" y="94286"/>
                </a:moveTo>
                <a:lnTo>
                  <a:pt x="934096" y="91157"/>
                </a:lnTo>
                <a:lnTo>
                  <a:pt x="939931" y="84899"/>
                </a:lnTo>
                <a:lnTo>
                  <a:pt x="946755" y="73012"/>
                </a:lnTo>
                <a:lnTo>
                  <a:pt x="948683" y="59293"/>
                </a:lnTo>
                <a:lnTo>
                  <a:pt x="948649" y="57297"/>
                </a:lnTo>
                <a:lnTo>
                  <a:pt x="946213" y="43981"/>
                </a:lnTo>
                <a:lnTo>
                  <a:pt x="939931" y="33656"/>
                </a:lnTo>
                <a:lnTo>
                  <a:pt x="934096" y="27379"/>
                </a:lnTo>
                <a:lnTo>
                  <a:pt x="926282" y="24240"/>
                </a:lnTo>
                <a:lnTo>
                  <a:pt x="906611" y="24240"/>
                </a:lnTo>
                <a:lnTo>
                  <a:pt x="898765" y="27379"/>
                </a:lnTo>
                <a:lnTo>
                  <a:pt x="892951" y="33656"/>
                </a:lnTo>
                <a:lnTo>
                  <a:pt x="886149" y="45575"/>
                </a:lnTo>
                <a:lnTo>
                  <a:pt x="884231" y="59293"/>
                </a:lnTo>
                <a:lnTo>
                  <a:pt x="884263" y="61247"/>
                </a:lnTo>
                <a:lnTo>
                  <a:pt x="886685" y="74579"/>
                </a:lnTo>
                <a:lnTo>
                  <a:pt x="892951" y="84899"/>
                </a:lnTo>
                <a:lnTo>
                  <a:pt x="898765" y="91157"/>
                </a:lnTo>
                <a:lnTo>
                  <a:pt x="898130" y="73918"/>
                </a:lnTo>
                <a:lnTo>
                  <a:pt x="896358" y="67610"/>
                </a:lnTo>
                <a:lnTo>
                  <a:pt x="896358" y="50698"/>
                </a:lnTo>
                <a:lnTo>
                  <a:pt x="898119" y="44311"/>
                </a:lnTo>
                <a:lnTo>
                  <a:pt x="901641" y="40132"/>
                </a:lnTo>
                <a:lnTo>
                  <a:pt x="905162" y="35954"/>
                </a:lnTo>
                <a:lnTo>
                  <a:pt x="910111" y="33864"/>
                </a:lnTo>
                <a:lnTo>
                  <a:pt x="922781" y="33864"/>
                </a:lnTo>
                <a:lnTo>
                  <a:pt x="927699" y="35954"/>
                </a:lnTo>
                <a:lnTo>
                  <a:pt x="931241" y="40132"/>
                </a:lnTo>
                <a:lnTo>
                  <a:pt x="934784" y="44311"/>
                </a:lnTo>
                <a:lnTo>
                  <a:pt x="936555" y="50698"/>
                </a:lnTo>
                <a:lnTo>
                  <a:pt x="936555" y="67690"/>
                </a:lnTo>
                <a:lnTo>
                  <a:pt x="934773" y="74017"/>
                </a:lnTo>
                <a:lnTo>
                  <a:pt x="931210" y="78275"/>
                </a:lnTo>
                <a:lnTo>
                  <a:pt x="927647" y="82533"/>
                </a:lnTo>
                <a:lnTo>
                  <a:pt x="922739" y="84662"/>
                </a:lnTo>
                <a:lnTo>
                  <a:pt x="910153" y="84662"/>
                </a:lnTo>
                <a:lnTo>
                  <a:pt x="905215" y="82513"/>
                </a:lnTo>
                <a:lnTo>
                  <a:pt x="906611" y="94286"/>
                </a:lnTo>
                <a:lnTo>
                  <a:pt x="926282" y="94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740413" y="3733171"/>
            <a:ext cx="386716" cy="102013"/>
          </a:xfrm>
          <a:custGeom>
            <a:avLst/>
            <a:gdLst/>
            <a:ahLst/>
            <a:cxnLst/>
            <a:rect l="l" t="t" r="r" b="b"/>
            <a:pathLst>
              <a:path w="425388" h="115615">
                <a:moveTo>
                  <a:pt x="364749" y="77770"/>
                </a:moveTo>
                <a:lnTo>
                  <a:pt x="364749" y="90306"/>
                </a:lnTo>
                <a:lnTo>
                  <a:pt x="368000" y="91732"/>
                </a:lnTo>
                <a:lnTo>
                  <a:pt x="371980" y="92950"/>
                </a:lnTo>
                <a:lnTo>
                  <a:pt x="376690" y="93960"/>
                </a:lnTo>
                <a:lnTo>
                  <a:pt x="381399" y="94970"/>
                </a:lnTo>
                <a:lnTo>
                  <a:pt x="386296" y="95475"/>
                </a:lnTo>
                <a:lnTo>
                  <a:pt x="396840" y="95475"/>
                </a:lnTo>
                <a:lnTo>
                  <a:pt x="401643" y="94732"/>
                </a:lnTo>
                <a:lnTo>
                  <a:pt x="405790" y="93247"/>
                </a:lnTo>
                <a:lnTo>
                  <a:pt x="409937" y="91761"/>
                </a:lnTo>
                <a:lnTo>
                  <a:pt x="413510" y="89632"/>
                </a:lnTo>
                <a:lnTo>
                  <a:pt x="416511" y="86860"/>
                </a:lnTo>
                <a:lnTo>
                  <a:pt x="419262" y="84285"/>
                </a:lnTo>
                <a:lnTo>
                  <a:pt x="421429" y="81117"/>
                </a:lnTo>
                <a:lnTo>
                  <a:pt x="423013" y="77354"/>
                </a:lnTo>
                <a:lnTo>
                  <a:pt x="424596" y="73591"/>
                </a:lnTo>
                <a:lnTo>
                  <a:pt x="425388" y="69650"/>
                </a:lnTo>
                <a:lnTo>
                  <a:pt x="425388" y="60342"/>
                </a:lnTo>
                <a:lnTo>
                  <a:pt x="424471" y="56025"/>
                </a:lnTo>
                <a:lnTo>
                  <a:pt x="422637" y="52579"/>
                </a:lnTo>
                <a:lnTo>
                  <a:pt x="420804" y="49133"/>
                </a:lnTo>
                <a:lnTo>
                  <a:pt x="418220" y="46321"/>
                </a:lnTo>
                <a:lnTo>
                  <a:pt x="414886" y="44143"/>
                </a:lnTo>
                <a:lnTo>
                  <a:pt x="411718" y="42083"/>
                </a:lnTo>
                <a:lnTo>
                  <a:pt x="408238" y="40647"/>
                </a:lnTo>
                <a:lnTo>
                  <a:pt x="404446" y="39835"/>
                </a:lnTo>
                <a:lnTo>
                  <a:pt x="400653" y="39023"/>
                </a:lnTo>
                <a:lnTo>
                  <a:pt x="396236" y="38617"/>
                </a:lnTo>
                <a:lnTo>
                  <a:pt x="388192" y="38657"/>
                </a:lnTo>
                <a:lnTo>
                  <a:pt x="386317" y="38736"/>
                </a:lnTo>
                <a:lnTo>
                  <a:pt x="384441" y="38815"/>
                </a:lnTo>
                <a:lnTo>
                  <a:pt x="382608" y="38934"/>
                </a:lnTo>
                <a:lnTo>
                  <a:pt x="380816" y="39093"/>
                </a:lnTo>
                <a:lnTo>
                  <a:pt x="380816" y="15566"/>
                </a:lnTo>
                <a:lnTo>
                  <a:pt x="424763" y="15566"/>
                </a:lnTo>
                <a:lnTo>
                  <a:pt x="424763" y="5168"/>
                </a:lnTo>
                <a:lnTo>
                  <a:pt x="368750" y="5168"/>
                </a:lnTo>
                <a:lnTo>
                  <a:pt x="368750" y="50737"/>
                </a:lnTo>
                <a:lnTo>
                  <a:pt x="371209" y="50262"/>
                </a:lnTo>
                <a:lnTo>
                  <a:pt x="374137" y="49787"/>
                </a:lnTo>
                <a:lnTo>
                  <a:pt x="377534" y="49311"/>
                </a:lnTo>
                <a:lnTo>
                  <a:pt x="380930" y="48836"/>
                </a:lnTo>
                <a:lnTo>
                  <a:pt x="384462" y="48599"/>
                </a:lnTo>
                <a:lnTo>
                  <a:pt x="391964" y="48599"/>
                </a:lnTo>
                <a:lnTo>
                  <a:pt x="395434" y="48905"/>
                </a:lnTo>
                <a:lnTo>
                  <a:pt x="398539" y="49519"/>
                </a:lnTo>
                <a:lnTo>
                  <a:pt x="401643" y="50133"/>
                </a:lnTo>
                <a:lnTo>
                  <a:pt x="404279" y="51193"/>
                </a:lnTo>
                <a:lnTo>
                  <a:pt x="406447" y="52698"/>
                </a:lnTo>
                <a:lnTo>
                  <a:pt x="408406" y="53965"/>
                </a:lnTo>
                <a:lnTo>
                  <a:pt x="409937" y="55649"/>
                </a:lnTo>
                <a:lnTo>
                  <a:pt x="411041" y="57748"/>
                </a:lnTo>
                <a:lnTo>
                  <a:pt x="412146" y="59847"/>
                </a:lnTo>
                <a:lnTo>
                  <a:pt x="412698" y="62422"/>
                </a:lnTo>
                <a:lnTo>
                  <a:pt x="412698" y="68601"/>
                </a:lnTo>
                <a:lnTo>
                  <a:pt x="412229" y="71353"/>
                </a:lnTo>
                <a:lnTo>
                  <a:pt x="411291" y="73730"/>
                </a:lnTo>
                <a:lnTo>
                  <a:pt x="410354" y="76106"/>
                </a:lnTo>
                <a:lnTo>
                  <a:pt x="408968" y="78146"/>
                </a:lnTo>
                <a:lnTo>
                  <a:pt x="407134" y="79849"/>
                </a:lnTo>
                <a:lnTo>
                  <a:pt x="404967" y="81830"/>
                </a:lnTo>
                <a:lnTo>
                  <a:pt x="402497" y="83216"/>
                </a:lnTo>
                <a:lnTo>
                  <a:pt x="399726" y="84008"/>
                </a:lnTo>
                <a:lnTo>
                  <a:pt x="396954" y="84800"/>
                </a:lnTo>
                <a:lnTo>
                  <a:pt x="394089" y="85196"/>
                </a:lnTo>
                <a:lnTo>
                  <a:pt x="386713" y="85196"/>
                </a:lnTo>
                <a:lnTo>
                  <a:pt x="382212" y="84473"/>
                </a:lnTo>
                <a:lnTo>
                  <a:pt x="377627" y="83028"/>
                </a:lnTo>
                <a:lnTo>
                  <a:pt x="373043" y="81582"/>
                </a:lnTo>
                <a:lnTo>
                  <a:pt x="369042" y="79829"/>
                </a:lnTo>
                <a:lnTo>
                  <a:pt x="365625" y="77770"/>
                </a:lnTo>
                <a:lnTo>
                  <a:pt x="364749" y="77770"/>
                </a:lnTo>
                <a:close/>
              </a:path>
              <a:path w="425388" h="115615">
                <a:moveTo>
                  <a:pt x="207862" y="59233"/>
                </a:moveTo>
                <a:lnTo>
                  <a:pt x="199360" y="68739"/>
                </a:lnTo>
                <a:lnTo>
                  <a:pt x="243933" y="68739"/>
                </a:lnTo>
                <a:lnTo>
                  <a:pt x="207862" y="59233"/>
                </a:lnTo>
                <a:close/>
              </a:path>
              <a:path w="425388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1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425388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6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7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3"/>
                </a:lnTo>
                <a:lnTo>
                  <a:pt x="49667" y="79394"/>
                </a:lnTo>
                <a:lnTo>
                  <a:pt x="46979" y="81334"/>
                </a:lnTo>
                <a:lnTo>
                  <a:pt x="50220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  <a:path w="425388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20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425388" h="115615">
                <a:moveTo>
                  <a:pt x="91071" y="43311"/>
                </a:moveTo>
                <a:lnTo>
                  <a:pt x="91946" y="34241"/>
                </a:lnTo>
                <a:lnTo>
                  <a:pt x="95051" y="27042"/>
                </a:lnTo>
                <a:lnTo>
                  <a:pt x="100386" y="21715"/>
                </a:lnTo>
                <a:lnTo>
                  <a:pt x="105720" y="16387"/>
                </a:lnTo>
                <a:lnTo>
                  <a:pt x="112868" y="13724"/>
                </a:lnTo>
                <a:lnTo>
                  <a:pt x="124287" y="13724"/>
                </a:lnTo>
                <a:lnTo>
                  <a:pt x="126694" y="13991"/>
                </a:lnTo>
                <a:lnTo>
                  <a:pt x="129048" y="14526"/>
                </a:lnTo>
                <a:lnTo>
                  <a:pt x="131403" y="15060"/>
                </a:lnTo>
                <a:lnTo>
                  <a:pt x="133164" y="15625"/>
                </a:lnTo>
                <a:lnTo>
                  <a:pt x="134956" y="16219"/>
                </a:lnTo>
                <a:lnTo>
                  <a:pt x="134956" y="4871"/>
                </a:lnTo>
                <a:lnTo>
                  <a:pt x="133247" y="4356"/>
                </a:lnTo>
                <a:lnTo>
                  <a:pt x="131559" y="4000"/>
                </a:lnTo>
                <a:lnTo>
                  <a:pt x="129893" y="3802"/>
                </a:lnTo>
                <a:lnTo>
                  <a:pt x="128225" y="3604"/>
                </a:lnTo>
                <a:lnTo>
                  <a:pt x="126162" y="3505"/>
                </a:lnTo>
                <a:lnTo>
                  <a:pt x="115993" y="3505"/>
                </a:lnTo>
                <a:lnTo>
                  <a:pt x="109242" y="4762"/>
                </a:lnTo>
                <a:lnTo>
                  <a:pt x="103449" y="7278"/>
                </a:lnTo>
                <a:lnTo>
                  <a:pt x="97656" y="9793"/>
                </a:lnTo>
                <a:lnTo>
                  <a:pt x="92926" y="13288"/>
                </a:lnTo>
                <a:lnTo>
                  <a:pt x="89258" y="17764"/>
                </a:lnTo>
                <a:lnTo>
                  <a:pt x="85382" y="22477"/>
                </a:lnTo>
                <a:lnTo>
                  <a:pt x="82559" y="27864"/>
                </a:lnTo>
                <a:lnTo>
                  <a:pt x="80788" y="33924"/>
                </a:lnTo>
                <a:lnTo>
                  <a:pt x="79016" y="39984"/>
                </a:lnTo>
                <a:lnTo>
                  <a:pt x="78131" y="46935"/>
                </a:lnTo>
                <a:lnTo>
                  <a:pt x="78131" y="62422"/>
                </a:lnTo>
                <a:lnTo>
                  <a:pt x="79099" y="68957"/>
                </a:lnTo>
                <a:lnTo>
                  <a:pt x="81038" y="74383"/>
                </a:lnTo>
                <a:lnTo>
                  <a:pt x="82976" y="79810"/>
                </a:lnTo>
                <a:lnTo>
                  <a:pt x="85736" y="84166"/>
                </a:lnTo>
                <a:lnTo>
                  <a:pt x="89320" y="87454"/>
                </a:lnTo>
                <a:lnTo>
                  <a:pt x="92196" y="90108"/>
                </a:lnTo>
                <a:lnTo>
                  <a:pt x="95510" y="92108"/>
                </a:lnTo>
                <a:lnTo>
                  <a:pt x="94145" y="75779"/>
                </a:lnTo>
                <a:lnTo>
                  <a:pt x="92790" y="72155"/>
                </a:lnTo>
                <a:lnTo>
                  <a:pt x="91436" y="68531"/>
                </a:lnTo>
                <a:lnTo>
                  <a:pt x="90759" y="63590"/>
                </a:lnTo>
                <a:lnTo>
                  <a:pt x="90779" y="55084"/>
                </a:lnTo>
                <a:lnTo>
                  <a:pt x="90863" y="53460"/>
                </a:lnTo>
                <a:lnTo>
                  <a:pt x="91009" y="51747"/>
                </a:lnTo>
                <a:lnTo>
                  <a:pt x="94218" y="50084"/>
                </a:lnTo>
                <a:lnTo>
                  <a:pt x="97343" y="48856"/>
                </a:lnTo>
                <a:lnTo>
                  <a:pt x="100386" y="48064"/>
                </a:lnTo>
                <a:lnTo>
                  <a:pt x="103428" y="47272"/>
                </a:lnTo>
                <a:lnTo>
                  <a:pt x="106721" y="46876"/>
                </a:lnTo>
                <a:lnTo>
                  <a:pt x="112805" y="46876"/>
                </a:lnTo>
                <a:lnTo>
                  <a:pt x="115243" y="47074"/>
                </a:lnTo>
                <a:lnTo>
                  <a:pt x="117577" y="47470"/>
                </a:lnTo>
                <a:lnTo>
                  <a:pt x="119911" y="47866"/>
                </a:lnTo>
                <a:lnTo>
                  <a:pt x="122036" y="48698"/>
                </a:lnTo>
                <a:lnTo>
                  <a:pt x="123954" y="49965"/>
                </a:lnTo>
                <a:lnTo>
                  <a:pt x="126579" y="51747"/>
                </a:lnTo>
                <a:lnTo>
                  <a:pt x="128465" y="53847"/>
                </a:lnTo>
                <a:lnTo>
                  <a:pt x="129611" y="56263"/>
                </a:lnTo>
                <a:lnTo>
                  <a:pt x="130757" y="58679"/>
                </a:lnTo>
                <a:lnTo>
                  <a:pt x="131330" y="61729"/>
                </a:lnTo>
                <a:lnTo>
                  <a:pt x="131330" y="71987"/>
                </a:lnTo>
                <a:lnTo>
                  <a:pt x="129600" y="77027"/>
                </a:lnTo>
                <a:lnTo>
                  <a:pt x="126142" y="80532"/>
                </a:lnTo>
                <a:lnTo>
                  <a:pt x="122682" y="84038"/>
                </a:lnTo>
                <a:lnTo>
                  <a:pt x="117931" y="85790"/>
                </a:lnTo>
                <a:lnTo>
                  <a:pt x="109263" y="85790"/>
                </a:lnTo>
                <a:lnTo>
                  <a:pt x="106835" y="85384"/>
                </a:lnTo>
                <a:lnTo>
                  <a:pt x="104606" y="84572"/>
                </a:lnTo>
                <a:lnTo>
                  <a:pt x="102376" y="83760"/>
                </a:lnTo>
                <a:lnTo>
                  <a:pt x="100302" y="82483"/>
                </a:lnTo>
                <a:lnTo>
                  <a:pt x="98385" y="80740"/>
                </a:lnTo>
                <a:lnTo>
                  <a:pt x="99260" y="93454"/>
                </a:lnTo>
                <a:lnTo>
                  <a:pt x="103011" y="94801"/>
                </a:lnTo>
                <a:lnTo>
                  <a:pt x="107179" y="95474"/>
                </a:lnTo>
                <a:lnTo>
                  <a:pt x="120807" y="95474"/>
                </a:lnTo>
                <a:lnTo>
                  <a:pt x="128444" y="92633"/>
                </a:lnTo>
                <a:lnTo>
                  <a:pt x="134675" y="86949"/>
                </a:lnTo>
                <a:lnTo>
                  <a:pt x="140905" y="81265"/>
                </a:lnTo>
                <a:lnTo>
                  <a:pt x="144021" y="73928"/>
                </a:lnTo>
                <a:lnTo>
                  <a:pt x="144021" y="59669"/>
                </a:lnTo>
                <a:lnTo>
                  <a:pt x="143093" y="55193"/>
                </a:lnTo>
                <a:lnTo>
                  <a:pt x="141239" y="51510"/>
                </a:lnTo>
                <a:lnTo>
                  <a:pt x="139384" y="47826"/>
                </a:lnTo>
                <a:lnTo>
                  <a:pt x="136623" y="44776"/>
                </a:lnTo>
                <a:lnTo>
                  <a:pt x="132955" y="42360"/>
                </a:lnTo>
                <a:lnTo>
                  <a:pt x="129788" y="40261"/>
                </a:lnTo>
                <a:lnTo>
                  <a:pt x="126694" y="38865"/>
                </a:lnTo>
                <a:lnTo>
                  <a:pt x="123672" y="38172"/>
                </a:lnTo>
                <a:lnTo>
                  <a:pt x="120651" y="37479"/>
                </a:lnTo>
                <a:lnTo>
                  <a:pt x="117160" y="37132"/>
                </a:lnTo>
                <a:lnTo>
                  <a:pt x="108742" y="37132"/>
                </a:lnTo>
                <a:lnTo>
                  <a:pt x="104814" y="37657"/>
                </a:lnTo>
                <a:lnTo>
                  <a:pt x="101417" y="38706"/>
                </a:lnTo>
                <a:lnTo>
                  <a:pt x="98020" y="39756"/>
                </a:lnTo>
                <a:lnTo>
                  <a:pt x="94572" y="41291"/>
                </a:lnTo>
                <a:lnTo>
                  <a:pt x="91071" y="43311"/>
                </a:lnTo>
                <a:close/>
              </a:path>
              <a:path w="425388" h="115615">
                <a:moveTo>
                  <a:pt x="96010" y="78641"/>
                </a:moveTo>
                <a:lnTo>
                  <a:pt x="94145" y="75779"/>
                </a:lnTo>
                <a:lnTo>
                  <a:pt x="95510" y="92108"/>
                </a:lnTo>
                <a:lnTo>
                  <a:pt x="99260" y="93454"/>
                </a:lnTo>
                <a:lnTo>
                  <a:pt x="98385" y="80740"/>
                </a:lnTo>
                <a:lnTo>
                  <a:pt x="96010" y="78641"/>
                </a:lnTo>
                <a:close/>
              </a:path>
              <a:path w="425388" h="115615">
                <a:moveTo>
                  <a:pt x="168889" y="76700"/>
                </a:moveTo>
                <a:lnTo>
                  <a:pt x="158012" y="115615"/>
                </a:lnTo>
                <a:lnTo>
                  <a:pt x="167139" y="115615"/>
                </a:lnTo>
                <a:lnTo>
                  <a:pt x="184768" y="76700"/>
                </a:lnTo>
                <a:lnTo>
                  <a:pt x="168889" y="76700"/>
                </a:lnTo>
                <a:close/>
              </a:path>
              <a:path w="425388" h="115615">
                <a:moveTo>
                  <a:pt x="207862" y="59233"/>
                </a:moveTo>
                <a:lnTo>
                  <a:pt x="243933" y="68739"/>
                </a:lnTo>
                <a:lnTo>
                  <a:pt x="243933" y="93633"/>
                </a:lnTo>
                <a:lnTo>
                  <a:pt x="255936" y="93633"/>
                </a:lnTo>
                <a:lnTo>
                  <a:pt x="255936" y="68739"/>
                </a:lnTo>
                <a:lnTo>
                  <a:pt x="269751" y="68739"/>
                </a:lnTo>
                <a:lnTo>
                  <a:pt x="269751" y="59233"/>
                </a:lnTo>
                <a:lnTo>
                  <a:pt x="255936" y="59233"/>
                </a:lnTo>
                <a:lnTo>
                  <a:pt x="255936" y="5168"/>
                </a:lnTo>
                <a:lnTo>
                  <a:pt x="244433" y="5168"/>
                </a:lnTo>
                <a:lnTo>
                  <a:pt x="199360" y="55074"/>
                </a:lnTo>
                <a:lnTo>
                  <a:pt x="199360" y="68739"/>
                </a:lnTo>
                <a:lnTo>
                  <a:pt x="207862" y="59233"/>
                </a:lnTo>
                <a:lnTo>
                  <a:pt x="243933" y="19308"/>
                </a:lnTo>
                <a:lnTo>
                  <a:pt x="243933" y="59233"/>
                </a:lnTo>
                <a:lnTo>
                  <a:pt x="207862" y="59233"/>
                </a:lnTo>
                <a:close/>
              </a:path>
              <a:path w="425388" h="115615">
                <a:moveTo>
                  <a:pt x="295308" y="43311"/>
                </a:moveTo>
                <a:lnTo>
                  <a:pt x="296183" y="34241"/>
                </a:lnTo>
                <a:lnTo>
                  <a:pt x="299288" y="27042"/>
                </a:lnTo>
                <a:lnTo>
                  <a:pt x="304623" y="21715"/>
                </a:lnTo>
                <a:lnTo>
                  <a:pt x="309957" y="16387"/>
                </a:lnTo>
                <a:lnTo>
                  <a:pt x="317105" y="13724"/>
                </a:lnTo>
                <a:lnTo>
                  <a:pt x="328524" y="13724"/>
                </a:lnTo>
                <a:lnTo>
                  <a:pt x="330931" y="13991"/>
                </a:lnTo>
                <a:lnTo>
                  <a:pt x="333286" y="14526"/>
                </a:lnTo>
                <a:lnTo>
                  <a:pt x="335640" y="15060"/>
                </a:lnTo>
                <a:lnTo>
                  <a:pt x="337401" y="15625"/>
                </a:lnTo>
                <a:lnTo>
                  <a:pt x="339193" y="16219"/>
                </a:lnTo>
                <a:lnTo>
                  <a:pt x="339193" y="4871"/>
                </a:lnTo>
                <a:lnTo>
                  <a:pt x="337484" y="4356"/>
                </a:lnTo>
                <a:lnTo>
                  <a:pt x="335797" y="4000"/>
                </a:lnTo>
                <a:lnTo>
                  <a:pt x="334130" y="3802"/>
                </a:lnTo>
                <a:lnTo>
                  <a:pt x="332462" y="3604"/>
                </a:lnTo>
                <a:lnTo>
                  <a:pt x="330399" y="3505"/>
                </a:lnTo>
                <a:lnTo>
                  <a:pt x="320230" y="3505"/>
                </a:lnTo>
                <a:lnTo>
                  <a:pt x="313479" y="4762"/>
                </a:lnTo>
                <a:lnTo>
                  <a:pt x="307686" y="7278"/>
                </a:lnTo>
                <a:lnTo>
                  <a:pt x="301893" y="9793"/>
                </a:lnTo>
                <a:lnTo>
                  <a:pt x="297162" y="13288"/>
                </a:lnTo>
                <a:lnTo>
                  <a:pt x="293495" y="17764"/>
                </a:lnTo>
                <a:lnTo>
                  <a:pt x="289619" y="22477"/>
                </a:lnTo>
                <a:lnTo>
                  <a:pt x="286795" y="27864"/>
                </a:lnTo>
                <a:lnTo>
                  <a:pt x="285024" y="33924"/>
                </a:lnTo>
                <a:lnTo>
                  <a:pt x="283253" y="39984"/>
                </a:lnTo>
                <a:lnTo>
                  <a:pt x="282368" y="46935"/>
                </a:lnTo>
                <a:lnTo>
                  <a:pt x="282368" y="62422"/>
                </a:lnTo>
                <a:lnTo>
                  <a:pt x="283337" y="68957"/>
                </a:lnTo>
                <a:lnTo>
                  <a:pt x="285275" y="74383"/>
                </a:lnTo>
                <a:lnTo>
                  <a:pt x="287212" y="79810"/>
                </a:lnTo>
                <a:lnTo>
                  <a:pt x="289974" y="84166"/>
                </a:lnTo>
                <a:lnTo>
                  <a:pt x="293558" y="87454"/>
                </a:lnTo>
                <a:lnTo>
                  <a:pt x="296433" y="90108"/>
                </a:lnTo>
                <a:lnTo>
                  <a:pt x="299746" y="92108"/>
                </a:lnTo>
                <a:lnTo>
                  <a:pt x="298382" y="75779"/>
                </a:lnTo>
                <a:lnTo>
                  <a:pt x="297027" y="72155"/>
                </a:lnTo>
                <a:lnTo>
                  <a:pt x="295673" y="68531"/>
                </a:lnTo>
                <a:lnTo>
                  <a:pt x="294995" y="63590"/>
                </a:lnTo>
                <a:lnTo>
                  <a:pt x="295016" y="55084"/>
                </a:lnTo>
                <a:lnTo>
                  <a:pt x="295100" y="53460"/>
                </a:lnTo>
                <a:lnTo>
                  <a:pt x="295246" y="51747"/>
                </a:lnTo>
                <a:lnTo>
                  <a:pt x="298455" y="50084"/>
                </a:lnTo>
                <a:lnTo>
                  <a:pt x="301580" y="48856"/>
                </a:lnTo>
                <a:lnTo>
                  <a:pt x="304623" y="48064"/>
                </a:lnTo>
                <a:lnTo>
                  <a:pt x="307665" y="47272"/>
                </a:lnTo>
                <a:lnTo>
                  <a:pt x="310958" y="46876"/>
                </a:lnTo>
                <a:lnTo>
                  <a:pt x="317042" y="46876"/>
                </a:lnTo>
                <a:lnTo>
                  <a:pt x="319480" y="47074"/>
                </a:lnTo>
                <a:lnTo>
                  <a:pt x="321814" y="47470"/>
                </a:lnTo>
                <a:lnTo>
                  <a:pt x="324148" y="47866"/>
                </a:lnTo>
                <a:lnTo>
                  <a:pt x="326273" y="48698"/>
                </a:lnTo>
                <a:lnTo>
                  <a:pt x="328191" y="49965"/>
                </a:lnTo>
                <a:lnTo>
                  <a:pt x="330816" y="51747"/>
                </a:lnTo>
                <a:lnTo>
                  <a:pt x="332702" y="53847"/>
                </a:lnTo>
                <a:lnTo>
                  <a:pt x="333848" y="56263"/>
                </a:lnTo>
                <a:lnTo>
                  <a:pt x="334994" y="58679"/>
                </a:lnTo>
                <a:lnTo>
                  <a:pt x="335567" y="61729"/>
                </a:lnTo>
                <a:lnTo>
                  <a:pt x="335567" y="71987"/>
                </a:lnTo>
                <a:lnTo>
                  <a:pt x="333838" y="77027"/>
                </a:lnTo>
                <a:lnTo>
                  <a:pt x="330379" y="80533"/>
                </a:lnTo>
                <a:lnTo>
                  <a:pt x="326919" y="84038"/>
                </a:lnTo>
                <a:lnTo>
                  <a:pt x="322168" y="85790"/>
                </a:lnTo>
                <a:lnTo>
                  <a:pt x="313499" y="85790"/>
                </a:lnTo>
                <a:lnTo>
                  <a:pt x="311072" y="85384"/>
                </a:lnTo>
                <a:lnTo>
                  <a:pt x="308842" y="84572"/>
                </a:lnTo>
                <a:lnTo>
                  <a:pt x="306613" y="83761"/>
                </a:lnTo>
                <a:lnTo>
                  <a:pt x="304539" y="82483"/>
                </a:lnTo>
                <a:lnTo>
                  <a:pt x="302622" y="80740"/>
                </a:lnTo>
                <a:lnTo>
                  <a:pt x="303497" y="93455"/>
                </a:lnTo>
                <a:lnTo>
                  <a:pt x="307248" y="94801"/>
                </a:lnTo>
                <a:lnTo>
                  <a:pt x="311416" y="95475"/>
                </a:lnTo>
                <a:lnTo>
                  <a:pt x="325044" y="95475"/>
                </a:lnTo>
                <a:lnTo>
                  <a:pt x="332681" y="92633"/>
                </a:lnTo>
                <a:lnTo>
                  <a:pt x="338912" y="86949"/>
                </a:lnTo>
                <a:lnTo>
                  <a:pt x="345142" y="81265"/>
                </a:lnTo>
                <a:lnTo>
                  <a:pt x="348258" y="73928"/>
                </a:lnTo>
                <a:lnTo>
                  <a:pt x="348258" y="59669"/>
                </a:lnTo>
                <a:lnTo>
                  <a:pt x="347330" y="55193"/>
                </a:lnTo>
                <a:lnTo>
                  <a:pt x="345476" y="51510"/>
                </a:lnTo>
                <a:lnTo>
                  <a:pt x="343621" y="47826"/>
                </a:lnTo>
                <a:lnTo>
                  <a:pt x="340860" y="44776"/>
                </a:lnTo>
                <a:lnTo>
                  <a:pt x="337193" y="42360"/>
                </a:lnTo>
                <a:lnTo>
                  <a:pt x="334025" y="40261"/>
                </a:lnTo>
                <a:lnTo>
                  <a:pt x="330931" y="38865"/>
                </a:lnTo>
                <a:lnTo>
                  <a:pt x="327909" y="38172"/>
                </a:lnTo>
                <a:lnTo>
                  <a:pt x="324888" y="37479"/>
                </a:lnTo>
                <a:lnTo>
                  <a:pt x="321397" y="37132"/>
                </a:lnTo>
                <a:lnTo>
                  <a:pt x="312979" y="37132"/>
                </a:lnTo>
                <a:lnTo>
                  <a:pt x="309051" y="37657"/>
                </a:lnTo>
                <a:lnTo>
                  <a:pt x="305654" y="38706"/>
                </a:lnTo>
                <a:lnTo>
                  <a:pt x="302257" y="39756"/>
                </a:lnTo>
                <a:lnTo>
                  <a:pt x="298809" y="41291"/>
                </a:lnTo>
                <a:lnTo>
                  <a:pt x="295308" y="43311"/>
                </a:lnTo>
                <a:close/>
              </a:path>
              <a:path w="425388" h="115615">
                <a:moveTo>
                  <a:pt x="300247" y="78641"/>
                </a:moveTo>
                <a:lnTo>
                  <a:pt x="298382" y="75779"/>
                </a:lnTo>
                <a:lnTo>
                  <a:pt x="299746" y="92108"/>
                </a:lnTo>
                <a:lnTo>
                  <a:pt x="303497" y="93455"/>
                </a:lnTo>
                <a:lnTo>
                  <a:pt x="302622" y="80740"/>
                </a:lnTo>
                <a:lnTo>
                  <a:pt x="300247" y="78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364273" y="3736107"/>
            <a:ext cx="243183" cy="81306"/>
          </a:xfrm>
          <a:custGeom>
            <a:avLst/>
            <a:gdLst/>
            <a:ahLst/>
            <a:cxnLst/>
            <a:rect l="l" t="t" r="r" b="b"/>
            <a:pathLst>
              <a:path w="267501" h="92147">
                <a:moveTo>
                  <a:pt x="157571" y="37370"/>
                </a:moveTo>
                <a:lnTo>
                  <a:pt x="146860" y="37370"/>
                </a:lnTo>
                <a:lnTo>
                  <a:pt x="146860" y="47232"/>
                </a:lnTo>
                <a:lnTo>
                  <a:pt x="155571" y="47232"/>
                </a:lnTo>
                <a:lnTo>
                  <a:pt x="158446" y="47460"/>
                </a:lnTo>
                <a:lnTo>
                  <a:pt x="161114" y="47915"/>
                </a:lnTo>
                <a:lnTo>
                  <a:pt x="163781" y="48371"/>
                </a:lnTo>
                <a:lnTo>
                  <a:pt x="166052" y="49212"/>
                </a:lnTo>
                <a:lnTo>
                  <a:pt x="167928" y="50440"/>
                </a:lnTo>
                <a:lnTo>
                  <a:pt x="169803" y="51629"/>
                </a:lnTo>
                <a:lnTo>
                  <a:pt x="171272" y="53262"/>
                </a:lnTo>
                <a:lnTo>
                  <a:pt x="172335" y="55342"/>
                </a:lnTo>
                <a:lnTo>
                  <a:pt x="173397" y="57421"/>
                </a:lnTo>
                <a:lnTo>
                  <a:pt x="173929" y="60045"/>
                </a:lnTo>
                <a:lnTo>
                  <a:pt x="173929" y="66422"/>
                </a:lnTo>
                <a:lnTo>
                  <a:pt x="173460" y="69076"/>
                </a:lnTo>
                <a:lnTo>
                  <a:pt x="172522" y="71175"/>
                </a:lnTo>
                <a:lnTo>
                  <a:pt x="171585" y="73274"/>
                </a:lnTo>
                <a:lnTo>
                  <a:pt x="170157" y="75195"/>
                </a:lnTo>
                <a:lnTo>
                  <a:pt x="168240" y="76938"/>
                </a:lnTo>
                <a:lnTo>
                  <a:pt x="166406" y="78562"/>
                </a:lnTo>
                <a:lnTo>
                  <a:pt x="164010" y="79790"/>
                </a:lnTo>
                <a:lnTo>
                  <a:pt x="161051" y="80622"/>
                </a:lnTo>
                <a:lnTo>
                  <a:pt x="158092" y="81453"/>
                </a:lnTo>
                <a:lnTo>
                  <a:pt x="155300" y="81869"/>
                </a:lnTo>
                <a:lnTo>
                  <a:pt x="148215" y="81869"/>
                </a:lnTo>
                <a:lnTo>
                  <a:pt x="143589" y="81136"/>
                </a:lnTo>
                <a:lnTo>
                  <a:pt x="138796" y="79671"/>
                </a:lnTo>
                <a:lnTo>
                  <a:pt x="134003" y="78205"/>
                </a:lnTo>
                <a:lnTo>
                  <a:pt x="129836" y="76364"/>
                </a:lnTo>
                <a:lnTo>
                  <a:pt x="126293" y="74146"/>
                </a:lnTo>
                <a:lnTo>
                  <a:pt x="125355" y="74146"/>
                </a:lnTo>
                <a:lnTo>
                  <a:pt x="125355" y="86563"/>
                </a:lnTo>
                <a:lnTo>
                  <a:pt x="128565" y="87949"/>
                </a:lnTo>
                <a:lnTo>
                  <a:pt x="132670" y="89226"/>
                </a:lnTo>
                <a:lnTo>
                  <a:pt x="137671" y="90395"/>
                </a:lnTo>
                <a:lnTo>
                  <a:pt x="142672" y="91563"/>
                </a:lnTo>
                <a:lnTo>
                  <a:pt x="147756" y="92147"/>
                </a:lnTo>
                <a:lnTo>
                  <a:pt x="157967" y="92147"/>
                </a:lnTo>
                <a:lnTo>
                  <a:pt x="162604" y="91484"/>
                </a:lnTo>
                <a:lnTo>
                  <a:pt x="166833" y="90157"/>
                </a:lnTo>
                <a:lnTo>
                  <a:pt x="171064" y="88830"/>
                </a:lnTo>
                <a:lnTo>
                  <a:pt x="174742" y="86781"/>
                </a:lnTo>
                <a:lnTo>
                  <a:pt x="177867" y="84008"/>
                </a:lnTo>
                <a:lnTo>
                  <a:pt x="180659" y="81513"/>
                </a:lnTo>
                <a:lnTo>
                  <a:pt x="182827" y="78582"/>
                </a:lnTo>
                <a:lnTo>
                  <a:pt x="184369" y="75215"/>
                </a:lnTo>
                <a:lnTo>
                  <a:pt x="185911" y="71848"/>
                </a:lnTo>
                <a:lnTo>
                  <a:pt x="186682" y="68145"/>
                </a:lnTo>
                <a:lnTo>
                  <a:pt x="186682" y="60025"/>
                </a:lnTo>
                <a:lnTo>
                  <a:pt x="186036" y="56698"/>
                </a:lnTo>
                <a:lnTo>
                  <a:pt x="184744" y="54124"/>
                </a:lnTo>
                <a:lnTo>
                  <a:pt x="183452" y="51549"/>
                </a:lnTo>
                <a:lnTo>
                  <a:pt x="181806" y="49410"/>
                </a:lnTo>
                <a:lnTo>
                  <a:pt x="179805" y="47707"/>
                </a:lnTo>
                <a:lnTo>
                  <a:pt x="178013" y="46202"/>
                </a:lnTo>
                <a:lnTo>
                  <a:pt x="175825" y="44945"/>
                </a:lnTo>
                <a:lnTo>
                  <a:pt x="173241" y="43935"/>
                </a:lnTo>
                <a:lnTo>
                  <a:pt x="170657" y="42925"/>
                </a:lnTo>
                <a:lnTo>
                  <a:pt x="168365" y="42261"/>
                </a:lnTo>
                <a:lnTo>
                  <a:pt x="166365" y="41944"/>
                </a:lnTo>
                <a:lnTo>
                  <a:pt x="166365" y="41113"/>
                </a:lnTo>
                <a:lnTo>
                  <a:pt x="171324" y="40162"/>
                </a:lnTo>
                <a:lnTo>
                  <a:pt x="175627" y="37855"/>
                </a:lnTo>
                <a:lnTo>
                  <a:pt x="179274" y="34191"/>
                </a:lnTo>
                <a:lnTo>
                  <a:pt x="182921" y="30527"/>
                </a:lnTo>
                <a:lnTo>
                  <a:pt x="184744" y="26240"/>
                </a:lnTo>
                <a:lnTo>
                  <a:pt x="184744" y="17724"/>
                </a:lnTo>
                <a:lnTo>
                  <a:pt x="183973" y="14575"/>
                </a:lnTo>
                <a:lnTo>
                  <a:pt x="182431" y="11882"/>
                </a:lnTo>
                <a:lnTo>
                  <a:pt x="180889" y="9189"/>
                </a:lnTo>
                <a:lnTo>
                  <a:pt x="178617" y="6891"/>
                </a:lnTo>
                <a:lnTo>
                  <a:pt x="175617" y="4990"/>
                </a:lnTo>
                <a:lnTo>
                  <a:pt x="172825" y="3247"/>
                </a:lnTo>
                <a:lnTo>
                  <a:pt x="169699" y="1980"/>
                </a:lnTo>
                <a:lnTo>
                  <a:pt x="166240" y="1188"/>
                </a:lnTo>
                <a:lnTo>
                  <a:pt x="162780" y="396"/>
                </a:lnTo>
                <a:lnTo>
                  <a:pt x="158780" y="0"/>
                </a:lnTo>
                <a:lnTo>
                  <a:pt x="149611" y="0"/>
                </a:lnTo>
                <a:lnTo>
                  <a:pt x="144829" y="584"/>
                </a:lnTo>
                <a:lnTo>
                  <a:pt x="139890" y="1752"/>
                </a:lnTo>
                <a:lnTo>
                  <a:pt x="134952" y="2921"/>
                </a:lnTo>
                <a:lnTo>
                  <a:pt x="131002" y="4198"/>
                </a:lnTo>
                <a:lnTo>
                  <a:pt x="128043" y="5584"/>
                </a:lnTo>
                <a:lnTo>
                  <a:pt x="128043" y="18001"/>
                </a:lnTo>
                <a:lnTo>
                  <a:pt x="128669" y="18001"/>
                </a:lnTo>
                <a:lnTo>
                  <a:pt x="132628" y="15546"/>
                </a:lnTo>
                <a:lnTo>
                  <a:pt x="136837" y="13644"/>
                </a:lnTo>
                <a:lnTo>
                  <a:pt x="141296" y="12298"/>
                </a:lnTo>
                <a:lnTo>
                  <a:pt x="145756" y="10951"/>
                </a:lnTo>
                <a:lnTo>
                  <a:pt x="149965" y="10278"/>
                </a:lnTo>
                <a:lnTo>
                  <a:pt x="156509" y="10278"/>
                </a:lnTo>
                <a:lnTo>
                  <a:pt x="158822" y="10476"/>
                </a:lnTo>
                <a:lnTo>
                  <a:pt x="160864" y="10872"/>
                </a:lnTo>
                <a:lnTo>
                  <a:pt x="162906" y="11268"/>
                </a:lnTo>
                <a:lnTo>
                  <a:pt x="164823" y="11981"/>
                </a:lnTo>
                <a:lnTo>
                  <a:pt x="166615" y="13011"/>
                </a:lnTo>
                <a:lnTo>
                  <a:pt x="168324" y="14041"/>
                </a:lnTo>
                <a:lnTo>
                  <a:pt x="169657" y="15358"/>
                </a:lnTo>
                <a:lnTo>
                  <a:pt x="170616" y="16962"/>
                </a:lnTo>
                <a:lnTo>
                  <a:pt x="171574" y="18566"/>
                </a:lnTo>
                <a:lnTo>
                  <a:pt x="172054" y="20437"/>
                </a:lnTo>
                <a:lnTo>
                  <a:pt x="172054" y="27408"/>
                </a:lnTo>
                <a:lnTo>
                  <a:pt x="170168" y="31082"/>
                </a:lnTo>
                <a:lnTo>
                  <a:pt x="166396" y="33597"/>
                </a:lnTo>
                <a:lnTo>
                  <a:pt x="162624" y="36112"/>
                </a:lnTo>
                <a:lnTo>
                  <a:pt x="157571" y="37370"/>
                </a:lnTo>
                <a:close/>
              </a:path>
              <a:path w="267501" h="92147">
                <a:moveTo>
                  <a:pt x="256811" y="12238"/>
                </a:moveTo>
                <a:lnTo>
                  <a:pt x="211988" y="90306"/>
                </a:lnTo>
                <a:lnTo>
                  <a:pt x="225366" y="90306"/>
                </a:lnTo>
                <a:lnTo>
                  <a:pt x="267501" y="15090"/>
                </a:lnTo>
                <a:lnTo>
                  <a:pt x="267501" y="1841"/>
                </a:lnTo>
                <a:lnTo>
                  <a:pt x="203799" y="1841"/>
                </a:lnTo>
                <a:lnTo>
                  <a:pt x="203799" y="12238"/>
                </a:lnTo>
                <a:lnTo>
                  <a:pt x="256811" y="12238"/>
                </a:lnTo>
                <a:close/>
              </a:path>
              <a:path w="267501" h="92147">
                <a:moveTo>
                  <a:pt x="12940" y="80146"/>
                </a:moveTo>
                <a:lnTo>
                  <a:pt x="17066" y="76819"/>
                </a:lnTo>
                <a:lnTo>
                  <a:pt x="21504" y="73205"/>
                </a:lnTo>
                <a:lnTo>
                  <a:pt x="26255" y="69304"/>
                </a:lnTo>
                <a:lnTo>
                  <a:pt x="31007" y="65402"/>
                </a:lnTo>
                <a:lnTo>
                  <a:pt x="35612" y="61372"/>
                </a:lnTo>
                <a:lnTo>
                  <a:pt x="40071" y="57213"/>
                </a:lnTo>
                <a:lnTo>
                  <a:pt x="43197" y="54322"/>
                </a:lnTo>
                <a:lnTo>
                  <a:pt x="45854" y="51688"/>
                </a:lnTo>
                <a:lnTo>
                  <a:pt x="48042" y="49311"/>
                </a:lnTo>
                <a:lnTo>
                  <a:pt x="50230" y="46935"/>
                </a:lnTo>
                <a:lnTo>
                  <a:pt x="52136" y="44519"/>
                </a:lnTo>
                <a:lnTo>
                  <a:pt x="53762" y="42063"/>
                </a:lnTo>
                <a:lnTo>
                  <a:pt x="55512" y="39449"/>
                </a:lnTo>
                <a:lnTo>
                  <a:pt x="56835" y="36686"/>
                </a:lnTo>
                <a:lnTo>
                  <a:pt x="57732" y="33775"/>
                </a:lnTo>
                <a:lnTo>
                  <a:pt x="58628" y="30864"/>
                </a:lnTo>
                <a:lnTo>
                  <a:pt x="59075" y="27725"/>
                </a:lnTo>
                <a:lnTo>
                  <a:pt x="59075" y="16872"/>
                </a:lnTo>
                <a:lnTo>
                  <a:pt x="56367" y="10941"/>
                </a:lnTo>
                <a:lnTo>
                  <a:pt x="50949" y="6565"/>
                </a:lnTo>
                <a:lnTo>
                  <a:pt x="45531" y="2188"/>
                </a:lnTo>
                <a:lnTo>
                  <a:pt x="38050" y="0"/>
                </a:lnTo>
                <a:lnTo>
                  <a:pt x="23880" y="0"/>
                </a:lnTo>
                <a:lnTo>
                  <a:pt x="19097" y="574"/>
                </a:lnTo>
                <a:lnTo>
                  <a:pt x="14159" y="1722"/>
                </a:lnTo>
                <a:lnTo>
                  <a:pt x="9220" y="2871"/>
                </a:lnTo>
                <a:lnTo>
                  <a:pt x="5272" y="4139"/>
                </a:lnTo>
                <a:lnTo>
                  <a:pt x="2312" y="5525"/>
                </a:lnTo>
                <a:lnTo>
                  <a:pt x="2312" y="18001"/>
                </a:lnTo>
                <a:lnTo>
                  <a:pt x="2938" y="18001"/>
                </a:lnTo>
                <a:lnTo>
                  <a:pt x="7147" y="15387"/>
                </a:lnTo>
                <a:lnTo>
                  <a:pt x="11460" y="13446"/>
                </a:lnTo>
                <a:lnTo>
                  <a:pt x="15878" y="12179"/>
                </a:lnTo>
                <a:lnTo>
                  <a:pt x="20296" y="10912"/>
                </a:lnTo>
                <a:lnTo>
                  <a:pt x="24401" y="10278"/>
                </a:lnTo>
                <a:lnTo>
                  <a:pt x="33903" y="10278"/>
                </a:lnTo>
                <a:lnTo>
                  <a:pt x="38352" y="11575"/>
                </a:lnTo>
                <a:lnTo>
                  <a:pt x="41540" y="14169"/>
                </a:lnTo>
                <a:lnTo>
                  <a:pt x="44728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3" y="34666"/>
                </a:lnTo>
                <a:lnTo>
                  <a:pt x="41884" y="39003"/>
                </a:lnTo>
                <a:lnTo>
                  <a:pt x="38925" y="43341"/>
                </a:lnTo>
                <a:lnTo>
                  <a:pt x="33445" y="49193"/>
                </a:lnTo>
                <a:lnTo>
                  <a:pt x="25443" y="56560"/>
                </a:lnTo>
                <a:lnTo>
                  <a:pt x="21650" y="60085"/>
                </a:lnTo>
                <a:lnTo>
                  <a:pt x="17556" y="63630"/>
                </a:lnTo>
                <a:lnTo>
                  <a:pt x="13158" y="67194"/>
                </a:lnTo>
                <a:lnTo>
                  <a:pt x="8762" y="70759"/>
                </a:lnTo>
                <a:lnTo>
                  <a:pt x="4376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4" y="90306"/>
                </a:lnTo>
                <a:lnTo>
                  <a:pt x="63014" y="80146"/>
                </a:lnTo>
                <a:lnTo>
                  <a:pt x="12940" y="80146"/>
                </a:lnTo>
                <a:close/>
              </a:path>
              <a:path w="267501" h="92147">
                <a:moveTo>
                  <a:pt x="85007" y="73373"/>
                </a:moveTo>
                <a:lnTo>
                  <a:pt x="85007" y="90306"/>
                </a:lnTo>
                <a:lnTo>
                  <a:pt x="99948" y="90306"/>
                </a:lnTo>
                <a:lnTo>
                  <a:pt x="99948" y="73373"/>
                </a:lnTo>
                <a:lnTo>
                  <a:pt x="85007" y="733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220231" y="3733171"/>
            <a:ext cx="645745" cy="102013"/>
          </a:xfrm>
          <a:custGeom>
            <a:avLst/>
            <a:gdLst/>
            <a:ahLst/>
            <a:cxnLst/>
            <a:rect l="l" t="t" r="r" b="b"/>
            <a:pathLst>
              <a:path w="710319" h="115615">
                <a:moveTo>
                  <a:pt x="445631" y="59233"/>
                </a:moveTo>
                <a:lnTo>
                  <a:pt x="437129" y="68739"/>
                </a:lnTo>
                <a:lnTo>
                  <a:pt x="481701" y="68739"/>
                </a:lnTo>
                <a:lnTo>
                  <a:pt x="445631" y="59233"/>
                </a:lnTo>
                <a:close/>
              </a:path>
              <a:path w="710319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8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0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710319" h="115615">
                <a:moveTo>
                  <a:pt x="48855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4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5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3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5" y="27299"/>
                </a:lnTo>
                <a:close/>
              </a:path>
              <a:path w="710319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710319" h="115615">
                <a:moveTo>
                  <a:pt x="106324" y="25309"/>
                </a:moveTo>
                <a:lnTo>
                  <a:pt x="106324" y="84602"/>
                </a:lnTo>
                <a:lnTo>
                  <a:pt x="86945" y="84602"/>
                </a:lnTo>
                <a:lnTo>
                  <a:pt x="86945" y="93633"/>
                </a:lnTo>
                <a:lnTo>
                  <a:pt x="137332" y="93633"/>
                </a:lnTo>
                <a:lnTo>
                  <a:pt x="137332" y="84602"/>
                </a:lnTo>
                <a:lnTo>
                  <a:pt x="118327" y="84602"/>
                </a:lnTo>
                <a:lnTo>
                  <a:pt x="118327" y="4871"/>
                </a:lnTo>
                <a:lnTo>
                  <a:pt x="108637" y="4871"/>
                </a:lnTo>
                <a:lnTo>
                  <a:pt x="108471" y="7446"/>
                </a:lnTo>
                <a:lnTo>
                  <a:pt x="107835" y="9495"/>
                </a:lnTo>
                <a:lnTo>
                  <a:pt x="106731" y="11020"/>
                </a:lnTo>
                <a:lnTo>
                  <a:pt x="105627" y="12545"/>
                </a:lnTo>
                <a:lnTo>
                  <a:pt x="104115" y="13803"/>
                </a:lnTo>
                <a:lnTo>
                  <a:pt x="102198" y="14793"/>
                </a:lnTo>
                <a:lnTo>
                  <a:pt x="100656" y="15585"/>
                </a:lnTo>
                <a:lnTo>
                  <a:pt x="98385" y="16189"/>
                </a:lnTo>
                <a:lnTo>
                  <a:pt x="95385" y="16605"/>
                </a:lnTo>
                <a:lnTo>
                  <a:pt x="92384" y="17021"/>
                </a:lnTo>
                <a:lnTo>
                  <a:pt x="89571" y="17229"/>
                </a:lnTo>
                <a:lnTo>
                  <a:pt x="86945" y="17229"/>
                </a:lnTo>
                <a:lnTo>
                  <a:pt x="86945" y="25309"/>
                </a:lnTo>
                <a:lnTo>
                  <a:pt x="106324" y="25309"/>
                </a:lnTo>
                <a:close/>
              </a:path>
              <a:path w="710319" h="115615">
                <a:moveTo>
                  <a:pt x="160512" y="77770"/>
                </a:moveTo>
                <a:lnTo>
                  <a:pt x="160512" y="90306"/>
                </a:lnTo>
                <a:lnTo>
                  <a:pt x="163763" y="91732"/>
                </a:lnTo>
                <a:lnTo>
                  <a:pt x="167743" y="92950"/>
                </a:lnTo>
                <a:lnTo>
                  <a:pt x="172452" y="93960"/>
                </a:lnTo>
                <a:lnTo>
                  <a:pt x="177162" y="94970"/>
                </a:lnTo>
                <a:lnTo>
                  <a:pt x="182058" y="95475"/>
                </a:lnTo>
                <a:lnTo>
                  <a:pt x="192603" y="95475"/>
                </a:lnTo>
                <a:lnTo>
                  <a:pt x="197406" y="94732"/>
                </a:lnTo>
                <a:lnTo>
                  <a:pt x="201553" y="93247"/>
                </a:lnTo>
                <a:lnTo>
                  <a:pt x="205700" y="91761"/>
                </a:lnTo>
                <a:lnTo>
                  <a:pt x="209273" y="89632"/>
                </a:lnTo>
                <a:lnTo>
                  <a:pt x="212274" y="86860"/>
                </a:lnTo>
                <a:lnTo>
                  <a:pt x="215025" y="84285"/>
                </a:lnTo>
                <a:lnTo>
                  <a:pt x="217192" y="81117"/>
                </a:lnTo>
                <a:lnTo>
                  <a:pt x="218776" y="77354"/>
                </a:lnTo>
                <a:lnTo>
                  <a:pt x="220359" y="73591"/>
                </a:lnTo>
                <a:lnTo>
                  <a:pt x="221151" y="69650"/>
                </a:lnTo>
                <a:lnTo>
                  <a:pt x="221151" y="60342"/>
                </a:lnTo>
                <a:lnTo>
                  <a:pt x="220234" y="56025"/>
                </a:lnTo>
                <a:lnTo>
                  <a:pt x="218400" y="52579"/>
                </a:lnTo>
                <a:lnTo>
                  <a:pt x="216567" y="49133"/>
                </a:lnTo>
                <a:lnTo>
                  <a:pt x="213983" y="46321"/>
                </a:lnTo>
                <a:lnTo>
                  <a:pt x="210649" y="44143"/>
                </a:lnTo>
                <a:lnTo>
                  <a:pt x="207481" y="42083"/>
                </a:lnTo>
                <a:lnTo>
                  <a:pt x="204001" y="40647"/>
                </a:lnTo>
                <a:lnTo>
                  <a:pt x="200209" y="39835"/>
                </a:lnTo>
                <a:lnTo>
                  <a:pt x="196416" y="39023"/>
                </a:lnTo>
                <a:lnTo>
                  <a:pt x="191999" y="38617"/>
                </a:lnTo>
                <a:lnTo>
                  <a:pt x="183955" y="38657"/>
                </a:lnTo>
                <a:lnTo>
                  <a:pt x="182080" y="38736"/>
                </a:lnTo>
                <a:lnTo>
                  <a:pt x="180204" y="38815"/>
                </a:lnTo>
                <a:lnTo>
                  <a:pt x="178371" y="38934"/>
                </a:lnTo>
                <a:lnTo>
                  <a:pt x="176579" y="39093"/>
                </a:lnTo>
                <a:lnTo>
                  <a:pt x="176579" y="15566"/>
                </a:lnTo>
                <a:lnTo>
                  <a:pt x="220526" y="15566"/>
                </a:lnTo>
                <a:lnTo>
                  <a:pt x="220526" y="5168"/>
                </a:lnTo>
                <a:lnTo>
                  <a:pt x="164513" y="5168"/>
                </a:lnTo>
                <a:lnTo>
                  <a:pt x="164513" y="50737"/>
                </a:lnTo>
                <a:lnTo>
                  <a:pt x="166972" y="50262"/>
                </a:lnTo>
                <a:lnTo>
                  <a:pt x="169900" y="49787"/>
                </a:lnTo>
                <a:lnTo>
                  <a:pt x="173297" y="49311"/>
                </a:lnTo>
                <a:lnTo>
                  <a:pt x="176693" y="48836"/>
                </a:lnTo>
                <a:lnTo>
                  <a:pt x="180225" y="48599"/>
                </a:lnTo>
                <a:lnTo>
                  <a:pt x="187727" y="48599"/>
                </a:lnTo>
                <a:lnTo>
                  <a:pt x="191196" y="48905"/>
                </a:lnTo>
                <a:lnTo>
                  <a:pt x="194301" y="49519"/>
                </a:lnTo>
                <a:lnTo>
                  <a:pt x="197406" y="50133"/>
                </a:lnTo>
                <a:lnTo>
                  <a:pt x="200042" y="51193"/>
                </a:lnTo>
                <a:lnTo>
                  <a:pt x="202209" y="52698"/>
                </a:lnTo>
                <a:lnTo>
                  <a:pt x="204168" y="53965"/>
                </a:lnTo>
                <a:lnTo>
                  <a:pt x="205700" y="55649"/>
                </a:lnTo>
                <a:lnTo>
                  <a:pt x="206804" y="57748"/>
                </a:lnTo>
                <a:lnTo>
                  <a:pt x="207909" y="59847"/>
                </a:lnTo>
                <a:lnTo>
                  <a:pt x="208461" y="62422"/>
                </a:lnTo>
                <a:lnTo>
                  <a:pt x="208461" y="68601"/>
                </a:lnTo>
                <a:lnTo>
                  <a:pt x="207992" y="71353"/>
                </a:lnTo>
                <a:lnTo>
                  <a:pt x="207054" y="73730"/>
                </a:lnTo>
                <a:lnTo>
                  <a:pt x="206117" y="76106"/>
                </a:lnTo>
                <a:lnTo>
                  <a:pt x="204731" y="78146"/>
                </a:lnTo>
                <a:lnTo>
                  <a:pt x="202897" y="79849"/>
                </a:lnTo>
                <a:lnTo>
                  <a:pt x="200730" y="81830"/>
                </a:lnTo>
                <a:lnTo>
                  <a:pt x="198260" y="83216"/>
                </a:lnTo>
                <a:lnTo>
                  <a:pt x="195489" y="84008"/>
                </a:lnTo>
                <a:lnTo>
                  <a:pt x="192717" y="84800"/>
                </a:lnTo>
                <a:lnTo>
                  <a:pt x="189853" y="85196"/>
                </a:lnTo>
                <a:lnTo>
                  <a:pt x="182476" y="85196"/>
                </a:lnTo>
                <a:lnTo>
                  <a:pt x="177975" y="84473"/>
                </a:lnTo>
                <a:lnTo>
                  <a:pt x="173390" y="83028"/>
                </a:lnTo>
                <a:lnTo>
                  <a:pt x="168806" y="81582"/>
                </a:lnTo>
                <a:lnTo>
                  <a:pt x="164805" y="79829"/>
                </a:lnTo>
                <a:lnTo>
                  <a:pt x="161387" y="77770"/>
                </a:lnTo>
                <a:lnTo>
                  <a:pt x="160512" y="77770"/>
                </a:lnTo>
                <a:close/>
              </a:path>
              <a:path w="710319" h="115615">
                <a:moveTo>
                  <a:pt x="248146" y="76700"/>
                </a:moveTo>
                <a:lnTo>
                  <a:pt x="237268" y="115615"/>
                </a:lnTo>
                <a:lnTo>
                  <a:pt x="246395" y="115615"/>
                </a:lnTo>
                <a:lnTo>
                  <a:pt x="264024" y="76700"/>
                </a:lnTo>
                <a:lnTo>
                  <a:pt x="248146" y="76700"/>
                </a:lnTo>
                <a:close/>
              </a:path>
              <a:path w="710319" h="115615">
                <a:moveTo>
                  <a:pt x="316458" y="40697"/>
                </a:moveTo>
                <a:lnTo>
                  <a:pt x="305748" y="40697"/>
                </a:lnTo>
                <a:lnTo>
                  <a:pt x="305748" y="50559"/>
                </a:lnTo>
                <a:lnTo>
                  <a:pt x="314458" y="50559"/>
                </a:lnTo>
                <a:lnTo>
                  <a:pt x="317334" y="50787"/>
                </a:lnTo>
                <a:lnTo>
                  <a:pt x="320001" y="51242"/>
                </a:lnTo>
                <a:lnTo>
                  <a:pt x="322668" y="51698"/>
                </a:lnTo>
                <a:lnTo>
                  <a:pt x="324940" y="52540"/>
                </a:lnTo>
                <a:lnTo>
                  <a:pt x="326815" y="53767"/>
                </a:lnTo>
                <a:lnTo>
                  <a:pt x="328691" y="54956"/>
                </a:lnTo>
                <a:lnTo>
                  <a:pt x="330160" y="56589"/>
                </a:lnTo>
                <a:lnTo>
                  <a:pt x="331222" y="58669"/>
                </a:lnTo>
                <a:lnTo>
                  <a:pt x="332285" y="60748"/>
                </a:lnTo>
                <a:lnTo>
                  <a:pt x="332817" y="63372"/>
                </a:lnTo>
                <a:lnTo>
                  <a:pt x="332817" y="69749"/>
                </a:lnTo>
                <a:lnTo>
                  <a:pt x="332347" y="72403"/>
                </a:lnTo>
                <a:lnTo>
                  <a:pt x="331410" y="74502"/>
                </a:lnTo>
                <a:lnTo>
                  <a:pt x="330472" y="76601"/>
                </a:lnTo>
                <a:lnTo>
                  <a:pt x="329045" y="78522"/>
                </a:lnTo>
                <a:lnTo>
                  <a:pt x="327128" y="80265"/>
                </a:lnTo>
                <a:lnTo>
                  <a:pt x="325294" y="81889"/>
                </a:lnTo>
                <a:lnTo>
                  <a:pt x="322898" y="83117"/>
                </a:lnTo>
                <a:lnTo>
                  <a:pt x="319938" y="83949"/>
                </a:lnTo>
                <a:lnTo>
                  <a:pt x="316979" y="84780"/>
                </a:lnTo>
                <a:lnTo>
                  <a:pt x="314187" y="85196"/>
                </a:lnTo>
                <a:lnTo>
                  <a:pt x="307102" y="85196"/>
                </a:lnTo>
                <a:lnTo>
                  <a:pt x="302476" y="84464"/>
                </a:lnTo>
                <a:lnTo>
                  <a:pt x="297684" y="82998"/>
                </a:lnTo>
                <a:lnTo>
                  <a:pt x="292891" y="81533"/>
                </a:lnTo>
                <a:lnTo>
                  <a:pt x="288723" y="79691"/>
                </a:lnTo>
                <a:lnTo>
                  <a:pt x="285181" y="77473"/>
                </a:lnTo>
                <a:lnTo>
                  <a:pt x="284243" y="77473"/>
                </a:lnTo>
                <a:lnTo>
                  <a:pt x="284243" y="89890"/>
                </a:lnTo>
                <a:lnTo>
                  <a:pt x="287452" y="91276"/>
                </a:lnTo>
                <a:lnTo>
                  <a:pt x="291557" y="92553"/>
                </a:lnTo>
                <a:lnTo>
                  <a:pt x="296558" y="93722"/>
                </a:lnTo>
                <a:lnTo>
                  <a:pt x="301559" y="94890"/>
                </a:lnTo>
                <a:lnTo>
                  <a:pt x="306644" y="95475"/>
                </a:lnTo>
                <a:lnTo>
                  <a:pt x="316854" y="95475"/>
                </a:lnTo>
                <a:lnTo>
                  <a:pt x="321490" y="94811"/>
                </a:lnTo>
                <a:lnTo>
                  <a:pt x="325721" y="93484"/>
                </a:lnTo>
                <a:lnTo>
                  <a:pt x="329951" y="92157"/>
                </a:lnTo>
                <a:lnTo>
                  <a:pt x="333629" y="90108"/>
                </a:lnTo>
                <a:lnTo>
                  <a:pt x="336755" y="87335"/>
                </a:lnTo>
                <a:lnTo>
                  <a:pt x="339547" y="84840"/>
                </a:lnTo>
                <a:lnTo>
                  <a:pt x="341714" y="81909"/>
                </a:lnTo>
                <a:lnTo>
                  <a:pt x="343256" y="78542"/>
                </a:lnTo>
                <a:lnTo>
                  <a:pt x="344798" y="75175"/>
                </a:lnTo>
                <a:lnTo>
                  <a:pt x="345569" y="71472"/>
                </a:lnTo>
                <a:lnTo>
                  <a:pt x="345569" y="63352"/>
                </a:lnTo>
                <a:lnTo>
                  <a:pt x="344923" y="60025"/>
                </a:lnTo>
                <a:lnTo>
                  <a:pt x="343632" y="57451"/>
                </a:lnTo>
                <a:lnTo>
                  <a:pt x="342340" y="54876"/>
                </a:lnTo>
                <a:lnTo>
                  <a:pt x="340693" y="52738"/>
                </a:lnTo>
                <a:lnTo>
                  <a:pt x="338693" y="51034"/>
                </a:lnTo>
                <a:lnTo>
                  <a:pt x="336901" y="49529"/>
                </a:lnTo>
                <a:lnTo>
                  <a:pt x="334713" y="48272"/>
                </a:lnTo>
                <a:lnTo>
                  <a:pt x="332129" y="47262"/>
                </a:lnTo>
                <a:lnTo>
                  <a:pt x="329544" y="46252"/>
                </a:lnTo>
                <a:lnTo>
                  <a:pt x="327253" y="45588"/>
                </a:lnTo>
                <a:lnTo>
                  <a:pt x="325252" y="45271"/>
                </a:lnTo>
                <a:lnTo>
                  <a:pt x="325252" y="44440"/>
                </a:lnTo>
                <a:lnTo>
                  <a:pt x="330212" y="43489"/>
                </a:lnTo>
                <a:lnTo>
                  <a:pt x="334515" y="41182"/>
                </a:lnTo>
                <a:lnTo>
                  <a:pt x="338161" y="37518"/>
                </a:lnTo>
                <a:lnTo>
                  <a:pt x="341808" y="33854"/>
                </a:lnTo>
                <a:lnTo>
                  <a:pt x="343632" y="29567"/>
                </a:lnTo>
                <a:lnTo>
                  <a:pt x="343632" y="21051"/>
                </a:lnTo>
                <a:lnTo>
                  <a:pt x="342861" y="17902"/>
                </a:lnTo>
                <a:lnTo>
                  <a:pt x="341319" y="15209"/>
                </a:lnTo>
                <a:lnTo>
                  <a:pt x="339777" y="12516"/>
                </a:lnTo>
                <a:lnTo>
                  <a:pt x="337504" y="10218"/>
                </a:lnTo>
                <a:lnTo>
                  <a:pt x="334505" y="8317"/>
                </a:lnTo>
                <a:lnTo>
                  <a:pt x="331712" y="6574"/>
                </a:lnTo>
                <a:lnTo>
                  <a:pt x="328586" y="5307"/>
                </a:lnTo>
                <a:lnTo>
                  <a:pt x="325127" y="4515"/>
                </a:lnTo>
                <a:lnTo>
                  <a:pt x="321668" y="3723"/>
                </a:lnTo>
                <a:lnTo>
                  <a:pt x="317667" y="3327"/>
                </a:lnTo>
                <a:lnTo>
                  <a:pt x="308498" y="3327"/>
                </a:lnTo>
                <a:lnTo>
                  <a:pt x="303716" y="3911"/>
                </a:lnTo>
                <a:lnTo>
                  <a:pt x="298777" y="5079"/>
                </a:lnTo>
                <a:lnTo>
                  <a:pt x="293839" y="6248"/>
                </a:lnTo>
                <a:lnTo>
                  <a:pt x="289889" y="7525"/>
                </a:lnTo>
                <a:lnTo>
                  <a:pt x="286930" y="8911"/>
                </a:lnTo>
                <a:lnTo>
                  <a:pt x="286930" y="21328"/>
                </a:lnTo>
                <a:lnTo>
                  <a:pt x="287556" y="21328"/>
                </a:lnTo>
                <a:lnTo>
                  <a:pt x="291516" y="18873"/>
                </a:lnTo>
                <a:lnTo>
                  <a:pt x="295725" y="16972"/>
                </a:lnTo>
                <a:lnTo>
                  <a:pt x="300184" y="15625"/>
                </a:lnTo>
                <a:lnTo>
                  <a:pt x="304643" y="14278"/>
                </a:lnTo>
                <a:lnTo>
                  <a:pt x="308853" y="13605"/>
                </a:lnTo>
                <a:lnTo>
                  <a:pt x="315396" y="13605"/>
                </a:lnTo>
                <a:lnTo>
                  <a:pt x="317709" y="13803"/>
                </a:lnTo>
                <a:lnTo>
                  <a:pt x="319751" y="14199"/>
                </a:lnTo>
                <a:lnTo>
                  <a:pt x="321793" y="14595"/>
                </a:lnTo>
                <a:lnTo>
                  <a:pt x="323710" y="15308"/>
                </a:lnTo>
                <a:lnTo>
                  <a:pt x="325502" y="16338"/>
                </a:lnTo>
                <a:lnTo>
                  <a:pt x="327211" y="17368"/>
                </a:lnTo>
                <a:lnTo>
                  <a:pt x="328545" y="18685"/>
                </a:lnTo>
                <a:lnTo>
                  <a:pt x="329503" y="20289"/>
                </a:lnTo>
                <a:lnTo>
                  <a:pt x="330462" y="21893"/>
                </a:lnTo>
                <a:lnTo>
                  <a:pt x="330941" y="23764"/>
                </a:lnTo>
                <a:lnTo>
                  <a:pt x="330941" y="30735"/>
                </a:lnTo>
                <a:lnTo>
                  <a:pt x="329055" y="34409"/>
                </a:lnTo>
                <a:lnTo>
                  <a:pt x="325284" y="36924"/>
                </a:lnTo>
                <a:lnTo>
                  <a:pt x="321512" y="39439"/>
                </a:lnTo>
                <a:lnTo>
                  <a:pt x="316458" y="40697"/>
                </a:lnTo>
                <a:close/>
              </a:path>
              <a:path w="710319" h="115615">
                <a:moveTo>
                  <a:pt x="395715" y="40697"/>
                </a:moveTo>
                <a:lnTo>
                  <a:pt x="385004" y="40697"/>
                </a:lnTo>
                <a:lnTo>
                  <a:pt x="385004" y="50559"/>
                </a:lnTo>
                <a:lnTo>
                  <a:pt x="393715" y="50559"/>
                </a:lnTo>
                <a:lnTo>
                  <a:pt x="396590" y="50787"/>
                </a:lnTo>
                <a:lnTo>
                  <a:pt x="399257" y="51242"/>
                </a:lnTo>
                <a:lnTo>
                  <a:pt x="401925" y="51698"/>
                </a:lnTo>
                <a:lnTo>
                  <a:pt x="404196" y="52540"/>
                </a:lnTo>
                <a:lnTo>
                  <a:pt x="406071" y="53767"/>
                </a:lnTo>
                <a:lnTo>
                  <a:pt x="407947" y="54956"/>
                </a:lnTo>
                <a:lnTo>
                  <a:pt x="409416" y="56589"/>
                </a:lnTo>
                <a:lnTo>
                  <a:pt x="410479" y="58669"/>
                </a:lnTo>
                <a:lnTo>
                  <a:pt x="411541" y="60748"/>
                </a:lnTo>
                <a:lnTo>
                  <a:pt x="412072" y="63372"/>
                </a:lnTo>
                <a:lnTo>
                  <a:pt x="412072" y="69749"/>
                </a:lnTo>
                <a:lnTo>
                  <a:pt x="411604" y="72403"/>
                </a:lnTo>
                <a:lnTo>
                  <a:pt x="410666" y="74502"/>
                </a:lnTo>
                <a:lnTo>
                  <a:pt x="409728" y="76601"/>
                </a:lnTo>
                <a:lnTo>
                  <a:pt x="408301" y="78522"/>
                </a:lnTo>
                <a:lnTo>
                  <a:pt x="406384" y="80265"/>
                </a:lnTo>
                <a:lnTo>
                  <a:pt x="404550" y="81889"/>
                </a:lnTo>
                <a:lnTo>
                  <a:pt x="402154" y="83117"/>
                </a:lnTo>
                <a:lnTo>
                  <a:pt x="399195" y="83949"/>
                </a:lnTo>
                <a:lnTo>
                  <a:pt x="396236" y="84780"/>
                </a:lnTo>
                <a:lnTo>
                  <a:pt x="393444" y="85196"/>
                </a:lnTo>
                <a:lnTo>
                  <a:pt x="386359" y="85196"/>
                </a:lnTo>
                <a:lnTo>
                  <a:pt x="381732" y="84464"/>
                </a:lnTo>
                <a:lnTo>
                  <a:pt x="376940" y="82998"/>
                </a:lnTo>
                <a:lnTo>
                  <a:pt x="372147" y="81533"/>
                </a:lnTo>
                <a:lnTo>
                  <a:pt x="367979" y="79691"/>
                </a:lnTo>
                <a:lnTo>
                  <a:pt x="364437" y="77473"/>
                </a:lnTo>
                <a:lnTo>
                  <a:pt x="363499" y="77473"/>
                </a:lnTo>
                <a:lnTo>
                  <a:pt x="363499" y="89890"/>
                </a:lnTo>
                <a:lnTo>
                  <a:pt x="366708" y="91276"/>
                </a:lnTo>
                <a:lnTo>
                  <a:pt x="370813" y="92553"/>
                </a:lnTo>
                <a:lnTo>
                  <a:pt x="375814" y="93722"/>
                </a:lnTo>
                <a:lnTo>
                  <a:pt x="380815" y="94890"/>
                </a:lnTo>
                <a:lnTo>
                  <a:pt x="385900" y="95475"/>
                </a:lnTo>
                <a:lnTo>
                  <a:pt x="396111" y="95475"/>
                </a:lnTo>
                <a:lnTo>
                  <a:pt x="400747" y="94811"/>
                </a:lnTo>
                <a:lnTo>
                  <a:pt x="404977" y="93484"/>
                </a:lnTo>
                <a:lnTo>
                  <a:pt x="409207" y="92157"/>
                </a:lnTo>
                <a:lnTo>
                  <a:pt x="412885" y="90108"/>
                </a:lnTo>
                <a:lnTo>
                  <a:pt x="416011" y="87335"/>
                </a:lnTo>
                <a:lnTo>
                  <a:pt x="418803" y="84840"/>
                </a:lnTo>
                <a:lnTo>
                  <a:pt x="420970" y="81909"/>
                </a:lnTo>
                <a:lnTo>
                  <a:pt x="422512" y="78542"/>
                </a:lnTo>
                <a:lnTo>
                  <a:pt x="424054" y="75175"/>
                </a:lnTo>
                <a:lnTo>
                  <a:pt x="424825" y="71472"/>
                </a:lnTo>
                <a:lnTo>
                  <a:pt x="424825" y="63352"/>
                </a:lnTo>
                <a:lnTo>
                  <a:pt x="424179" y="60025"/>
                </a:lnTo>
                <a:lnTo>
                  <a:pt x="422887" y="57451"/>
                </a:lnTo>
                <a:lnTo>
                  <a:pt x="421595" y="54876"/>
                </a:lnTo>
                <a:lnTo>
                  <a:pt x="419949" y="52738"/>
                </a:lnTo>
                <a:lnTo>
                  <a:pt x="417949" y="51034"/>
                </a:lnTo>
                <a:lnTo>
                  <a:pt x="416157" y="49529"/>
                </a:lnTo>
                <a:lnTo>
                  <a:pt x="413969" y="48272"/>
                </a:lnTo>
                <a:lnTo>
                  <a:pt x="411385" y="47262"/>
                </a:lnTo>
                <a:lnTo>
                  <a:pt x="408801" y="46252"/>
                </a:lnTo>
                <a:lnTo>
                  <a:pt x="406509" y="45588"/>
                </a:lnTo>
                <a:lnTo>
                  <a:pt x="404508" y="45271"/>
                </a:lnTo>
                <a:lnTo>
                  <a:pt x="404508" y="44440"/>
                </a:lnTo>
                <a:lnTo>
                  <a:pt x="409468" y="43489"/>
                </a:lnTo>
                <a:lnTo>
                  <a:pt x="413771" y="41182"/>
                </a:lnTo>
                <a:lnTo>
                  <a:pt x="417418" y="37518"/>
                </a:lnTo>
                <a:lnTo>
                  <a:pt x="421064" y="33854"/>
                </a:lnTo>
                <a:lnTo>
                  <a:pt x="422887" y="29567"/>
                </a:lnTo>
                <a:lnTo>
                  <a:pt x="422887" y="21051"/>
                </a:lnTo>
                <a:lnTo>
                  <a:pt x="422116" y="17902"/>
                </a:lnTo>
                <a:lnTo>
                  <a:pt x="420574" y="15209"/>
                </a:lnTo>
                <a:lnTo>
                  <a:pt x="419032" y="12516"/>
                </a:lnTo>
                <a:lnTo>
                  <a:pt x="416761" y="10218"/>
                </a:lnTo>
                <a:lnTo>
                  <a:pt x="413760" y="8317"/>
                </a:lnTo>
                <a:lnTo>
                  <a:pt x="410968" y="6574"/>
                </a:lnTo>
                <a:lnTo>
                  <a:pt x="407842" y="5307"/>
                </a:lnTo>
                <a:lnTo>
                  <a:pt x="404383" y="4515"/>
                </a:lnTo>
                <a:lnTo>
                  <a:pt x="400924" y="3723"/>
                </a:lnTo>
                <a:lnTo>
                  <a:pt x="396924" y="3327"/>
                </a:lnTo>
                <a:lnTo>
                  <a:pt x="387755" y="3327"/>
                </a:lnTo>
                <a:lnTo>
                  <a:pt x="382972" y="3911"/>
                </a:lnTo>
                <a:lnTo>
                  <a:pt x="378034" y="5079"/>
                </a:lnTo>
                <a:lnTo>
                  <a:pt x="373095" y="6248"/>
                </a:lnTo>
                <a:lnTo>
                  <a:pt x="369146" y="7525"/>
                </a:lnTo>
                <a:lnTo>
                  <a:pt x="366187" y="8911"/>
                </a:lnTo>
                <a:lnTo>
                  <a:pt x="366187" y="21328"/>
                </a:lnTo>
                <a:lnTo>
                  <a:pt x="366812" y="21328"/>
                </a:lnTo>
                <a:lnTo>
                  <a:pt x="370771" y="18873"/>
                </a:lnTo>
                <a:lnTo>
                  <a:pt x="374981" y="16972"/>
                </a:lnTo>
                <a:lnTo>
                  <a:pt x="379440" y="15625"/>
                </a:lnTo>
                <a:lnTo>
                  <a:pt x="383900" y="14278"/>
                </a:lnTo>
                <a:lnTo>
                  <a:pt x="388109" y="13605"/>
                </a:lnTo>
                <a:lnTo>
                  <a:pt x="394652" y="13605"/>
                </a:lnTo>
                <a:lnTo>
                  <a:pt x="396965" y="13803"/>
                </a:lnTo>
                <a:lnTo>
                  <a:pt x="399007" y="14199"/>
                </a:lnTo>
                <a:lnTo>
                  <a:pt x="401049" y="14595"/>
                </a:lnTo>
                <a:lnTo>
                  <a:pt x="402966" y="15308"/>
                </a:lnTo>
                <a:lnTo>
                  <a:pt x="404759" y="16338"/>
                </a:lnTo>
                <a:lnTo>
                  <a:pt x="406467" y="17368"/>
                </a:lnTo>
                <a:lnTo>
                  <a:pt x="407801" y="18685"/>
                </a:lnTo>
                <a:lnTo>
                  <a:pt x="408759" y="20289"/>
                </a:lnTo>
                <a:lnTo>
                  <a:pt x="409718" y="21893"/>
                </a:lnTo>
                <a:lnTo>
                  <a:pt x="410197" y="23764"/>
                </a:lnTo>
                <a:lnTo>
                  <a:pt x="410197" y="30735"/>
                </a:lnTo>
                <a:lnTo>
                  <a:pt x="408311" y="34409"/>
                </a:lnTo>
                <a:lnTo>
                  <a:pt x="404540" y="36924"/>
                </a:lnTo>
                <a:lnTo>
                  <a:pt x="400768" y="39439"/>
                </a:lnTo>
                <a:lnTo>
                  <a:pt x="395715" y="40697"/>
                </a:lnTo>
                <a:close/>
              </a:path>
              <a:path w="710319" h="115615">
                <a:moveTo>
                  <a:pt x="445631" y="59233"/>
                </a:moveTo>
                <a:lnTo>
                  <a:pt x="481701" y="68739"/>
                </a:lnTo>
                <a:lnTo>
                  <a:pt x="481701" y="93633"/>
                </a:lnTo>
                <a:lnTo>
                  <a:pt x="493704" y="93633"/>
                </a:lnTo>
                <a:lnTo>
                  <a:pt x="493704" y="68739"/>
                </a:lnTo>
                <a:lnTo>
                  <a:pt x="507520" y="68739"/>
                </a:lnTo>
                <a:lnTo>
                  <a:pt x="507520" y="59233"/>
                </a:lnTo>
                <a:lnTo>
                  <a:pt x="493704" y="59233"/>
                </a:lnTo>
                <a:lnTo>
                  <a:pt x="493704" y="5168"/>
                </a:lnTo>
                <a:lnTo>
                  <a:pt x="482202" y="5168"/>
                </a:lnTo>
                <a:lnTo>
                  <a:pt x="437129" y="55074"/>
                </a:lnTo>
                <a:lnTo>
                  <a:pt x="437129" y="68739"/>
                </a:lnTo>
                <a:lnTo>
                  <a:pt x="445631" y="59233"/>
                </a:lnTo>
                <a:lnTo>
                  <a:pt x="481701" y="19308"/>
                </a:lnTo>
                <a:lnTo>
                  <a:pt x="481701" y="59233"/>
                </a:lnTo>
                <a:lnTo>
                  <a:pt x="445631" y="59233"/>
                </a:lnTo>
                <a:close/>
              </a:path>
              <a:path w="710319" h="115615">
                <a:moveTo>
                  <a:pt x="527387" y="76700"/>
                </a:moveTo>
                <a:lnTo>
                  <a:pt x="527387" y="93633"/>
                </a:lnTo>
                <a:lnTo>
                  <a:pt x="542328" y="93633"/>
                </a:lnTo>
                <a:lnTo>
                  <a:pt x="542328" y="76700"/>
                </a:lnTo>
                <a:lnTo>
                  <a:pt x="527387" y="76700"/>
                </a:lnTo>
                <a:close/>
              </a:path>
              <a:path w="710319" h="115615">
                <a:moveTo>
                  <a:pt x="613015" y="92396"/>
                </a:moveTo>
                <a:lnTo>
                  <a:pt x="622405" y="84335"/>
                </a:lnTo>
                <a:lnTo>
                  <a:pt x="626308" y="76773"/>
                </a:lnTo>
                <a:lnTo>
                  <a:pt x="629265" y="64665"/>
                </a:lnTo>
                <a:lnTo>
                  <a:pt x="630250" y="49371"/>
                </a:lnTo>
                <a:lnTo>
                  <a:pt x="629634" y="37245"/>
                </a:lnTo>
                <a:lnTo>
                  <a:pt x="627076" y="24531"/>
                </a:lnTo>
                <a:lnTo>
                  <a:pt x="622530" y="14823"/>
                </a:lnTo>
                <a:lnTo>
                  <a:pt x="611812" y="5914"/>
                </a:lnTo>
                <a:lnTo>
                  <a:pt x="598056" y="3386"/>
                </a:lnTo>
                <a:lnTo>
                  <a:pt x="596287" y="3419"/>
                </a:lnTo>
                <a:lnTo>
                  <a:pt x="583023" y="6514"/>
                </a:lnTo>
                <a:lnTo>
                  <a:pt x="573675" y="14645"/>
                </a:lnTo>
                <a:lnTo>
                  <a:pt x="569814" y="22174"/>
                </a:lnTo>
                <a:lnTo>
                  <a:pt x="566849" y="34272"/>
                </a:lnTo>
                <a:lnTo>
                  <a:pt x="565861" y="49490"/>
                </a:lnTo>
                <a:lnTo>
                  <a:pt x="566489" y="61865"/>
                </a:lnTo>
                <a:lnTo>
                  <a:pt x="569050" y="74573"/>
                </a:lnTo>
                <a:lnTo>
                  <a:pt x="573581" y="84186"/>
                </a:lnTo>
                <a:lnTo>
                  <a:pt x="574500" y="85449"/>
                </a:lnTo>
                <a:lnTo>
                  <a:pt x="584272" y="92968"/>
                </a:lnTo>
                <a:lnTo>
                  <a:pt x="585501" y="81612"/>
                </a:lnTo>
                <a:lnTo>
                  <a:pt x="583552" y="79255"/>
                </a:lnTo>
                <a:lnTo>
                  <a:pt x="582177" y="76166"/>
                </a:lnTo>
                <a:lnTo>
                  <a:pt x="580676" y="72878"/>
                </a:lnTo>
                <a:lnTo>
                  <a:pt x="579697" y="69155"/>
                </a:lnTo>
                <a:lnTo>
                  <a:pt x="579239" y="64996"/>
                </a:lnTo>
                <a:lnTo>
                  <a:pt x="578780" y="60837"/>
                </a:lnTo>
                <a:lnTo>
                  <a:pt x="578551" y="55669"/>
                </a:lnTo>
                <a:lnTo>
                  <a:pt x="578551" y="43865"/>
                </a:lnTo>
                <a:lnTo>
                  <a:pt x="578811" y="38697"/>
                </a:lnTo>
                <a:lnTo>
                  <a:pt x="579333" y="33983"/>
                </a:lnTo>
                <a:lnTo>
                  <a:pt x="579853" y="29270"/>
                </a:lnTo>
                <a:lnTo>
                  <a:pt x="580822" y="25448"/>
                </a:lnTo>
                <a:lnTo>
                  <a:pt x="582239" y="22517"/>
                </a:lnTo>
                <a:lnTo>
                  <a:pt x="583739" y="19388"/>
                </a:lnTo>
                <a:lnTo>
                  <a:pt x="585771" y="17051"/>
                </a:lnTo>
                <a:lnTo>
                  <a:pt x="588334" y="15506"/>
                </a:lnTo>
                <a:lnTo>
                  <a:pt x="590897" y="13961"/>
                </a:lnTo>
                <a:lnTo>
                  <a:pt x="594138" y="13189"/>
                </a:lnTo>
                <a:lnTo>
                  <a:pt x="602015" y="13189"/>
                </a:lnTo>
                <a:lnTo>
                  <a:pt x="605255" y="13961"/>
                </a:lnTo>
                <a:lnTo>
                  <a:pt x="607776" y="15506"/>
                </a:lnTo>
                <a:lnTo>
                  <a:pt x="610298" y="17051"/>
                </a:lnTo>
                <a:lnTo>
                  <a:pt x="612288" y="19348"/>
                </a:lnTo>
                <a:lnTo>
                  <a:pt x="613746" y="22398"/>
                </a:lnTo>
                <a:lnTo>
                  <a:pt x="615247" y="25487"/>
                </a:lnTo>
                <a:lnTo>
                  <a:pt x="616258" y="29250"/>
                </a:lnTo>
                <a:lnTo>
                  <a:pt x="616779" y="33686"/>
                </a:lnTo>
                <a:lnTo>
                  <a:pt x="617300" y="38122"/>
                </a:lnTo>
                <a:lnTo>
                  <a:pt x="617560" y="43351"/>
                </a:lnTo>
                <a:lnTo>
                  <a:pt x="617560" y="55471"/>
                </a:lnTo>
                <a:lnTo>
                  <a:pt x="617300" y="60689"/>
                </a:lnTo>
                <a:lnTo>
                  <a:pt x="616779" y="65026"/>
                </a:lnTo>
                <a:lnTo>
                  <a:pt x="616258" y="69363"/>
                </a:lnTo>
                <a:lnTo>
                  <a:pt x="615268" y="73136"/>
                </a:lnTo>
                <a:lnTo>
                  <a:pt x="613809" y="76344"/>
                </a:lnTo>
                <a:lnTo>
                  <a:pt x="612392" y="79473"/>
                </a:lnTo>
                <a:lnTo>
                  <a:pt x="610392" y="81810"/>
                </a:lnTo>
                <a:lnTo>
                  <a:pt x="607808" y="83355"/>
                </a:lnTo>
                <a:lnTo>
                  <a:pt x="605224" y="84899"/>
                </a:lnTo>
                <a:lnTo>
                  <a:pt x="601972" y="85672"/>
                </a:lnTo>
                <a:lnTo>
                  <a:pt x="593888" y="85672"/>
                </a:lnTo>
                <a:lnTo>
                  <a:pt x="598056" y="95475"/>
                </a:lnTo>
                <a:lnTo>
                  <a:pt x="599729" y="95445"/>
                </a:lnTo>
                <a:lnTo>
                  <a:pt x="613015" y="92396"/>
                </a:lnTo>
                <a:close/>
              </a:path>
              <a:path w="710319" h="115615">
                <a:moveTo>
                  <a:pt x="598056" y="95475"/>
                </a:moveTo>
                <a:lnTo>
                  <a:pt x="593888" y="85672"/>
                </a:lnTo>
                <a:lnTo>
                  <a:pt x="590543" y="84860"/>
                </a:lnTo>
                <a:lnTo>
                  <a:pt x="588022" y="83236"/>
                </a:lnTo>
                <a:lnTo>
                  <a:pt x="585501" y="81612"/>
                </a:lnTo>
                <a:lnTo>
                  <a:pt x="584272" y="92968"/>
                </a:lnTo>
                <a:lnTo>
                  <a:pt x="598056" y="95475"/>
                </a:lnTo>
                <a:close/>
              </a:path>
              <a:path w="710319" h="115615">
                <a:moveTo>
                  <a:pt x="695618" y="79374"/>
                </a:moveTo>
                <a:lnTo>
                  <a:pt x="691971" y="82345"/>
                </a:lnTo>
                <a:lnTo>
                  <a:pt x="688325" y="85315"/>
                </a:lnTo>
                <a:lnTo>
                  <a:pt x="683459" y="86800"/>
                </a:lnTo>
                <a:lnTo>
                  <a:pt x="671414" y="86800"/>
                </a:lnTo>
                <a:lnTo>
                  <a:pt x="666497" y="85058"/>
                </a:lnTo>
                <a:lnTo>
                  <a:pt x="662621" y="81572"/>
                </a:lnTo>
                <a:lnTo>
                  <a:pt x="667163" y="95653"/>
                </a:lnTo>
                <a:lnTo>
                  <a:pt x="686751" y="95653"/>
                </a:lnTo>
                <a:lnTo>
                  <a:pt x="694638" y="93118"/>
                </a:lnTo>
                <a:lnTo>
                  <a:pt x="700911" y="88048"/>
                </a:lnTo>
                <a:lnTo>
                  <a:pt x="707183" y="82978"/>
                </a:lnTo>
                <a:lnTo>
                  <a:pt x="710319" y="76621"/>
                </a:lnTo>
                <a:lnTo>
                  <a:pt x="710319" y="63590"/>
                </a:lnTo>
                <a:lnTo>
                  <a:pt x="708777" y="59154"/>
                </a:lnTo>
                <a:lnTo>
                  <a:pt x="705693" y="55669"/>
                </a:lnTo>
                <a:lnTo>
                  <a:pt x="702608" y="52183"/>
                </a:lnTo>
                <a:lnTo>
                  <a:pt x="698150" y="49252"/>
                </a:lnTo>
                <a:lnTo>
                  <a:pt x="692315" y="46876"/>
                </a:lnTo>
                <a:lnTo>
                  <a:pt x="692315" y="46519"/>
                </a:lnTo>
                <a:lnTo>
                  <a:pt x="697399" y="44341"/>
                </a:lnTo>
                <a:lnTo>
                  <a:pt x="701255" y="41321"/>
                </a:lnTo>
                <a:lnTo>
                  <a:pt x="703880" y="37459"/>
                </a:lnTo>
                <a:lnTo>
                  <a:pt x="706506" y="33597"/>
                </a:lnTo>
                <a:lnTo>
                  <a:pt x="707819" y="29666"/>
                </a:lnTo>
                <a:lnTo>
                  <a:pt x="707819" y="19130"/>
                </a:lnTo>
                <a:lnTo>
                  <a:pt x="705047" y="13744"/>
                </a:lnTo>
                <a:lnTo>
                  <a:pt x="699504" y="9506"/>
                </a:lnTo>
                <a:lnTo>
                  <a:pt x="693961" y="5267"/>
                </a:lnTo>
                <a:lnTo>
                  <a:pt x="686543" y="3148"/>
                </a:lnTo>
                <a:lnTo>
                  <a:pt x="668372" y="3148"/>
                </a:lnTo>
                <a:lnTo>
                  <a:pt x="661058" y="5367"/>
                </a:lnTo>
                <a:lnTo>
                  <a:pt x="659245" y="21031"/>
                </a:lnTo>
                <a:lnTo>
                  <a:pt x="660922" y="17823"/>
                </a:lnTo>
                <a:lnTo>
                  <a:pt x="664277" y="15447"/>
                </a:lnTo>
                <a:lnTo>
                  <a:pt x="667632" y="13070"/>
                </a:lnTo>
                <a:lnTo>
                  <a:pt x="671935" y="11882"/>
                </a:lnTo>
                <a:lnTo>
                  <a:pt x="682521" y="11882"/>
                </a:lnTo>
                <a:lnTo>
                  <a:pt x="686908" y="13140"/>
                </a:lnTo>
                <a:lnTo>
                  <a:pt x="690346" y="15655"/>
                </a:lnTo>
                <a:lnTo>
                  <a:pt x="693784" y="18170"/>
                </a:lnTo>
                <a:lnTo>
                  <a:pt x="695503" y="21546"/>
                </a:lnTo>
                <a:lnTo>
                  <a:pt x="695503" y="29468"/>
                </a:lnTo>
                <a:lnTo>
                  <a:pt x="694711" y="32716"/>
                </a:lnTo>
                <a:lnTo>
                  <a:pt x="693128" y="35528"/>
                </a:lnTo>
                <a:lnTo>
                  <a:pt x="691544" y="38340"/>
                </a:lnTo>
                <a:lnTo>
                  <a:pt x="688689" y="41053"/>
                </a:lnTo>
                <a:lnTo>
                  <a:pt x="684563" y="43667"/>
                </a:lnTo>
                <a:lnTo>
                  <a:pt x="681812" y="42915"/>
                </a:lnTo>
                <a:lnTo>
                  <a:pt x="678989" y="41964"/>
                </a:lnTo>
                <a:lnTo>
                  <a:pt x="676228" y="51530"/>
                </a:lnTo>
                <a:lnTo>
                  <a:pt x="678562" y="52282"/>
                </a:lnTo>
                <a:lnTo>
                  <a:pt x="680895" y="53035"/>
                </a:lnTo>
                <a:lnTo>
                  <a:pt x="683042" y="53847"/>
                </a:lnTo>
                <a:lnTo>
                  <a:pt x="685001" y="54718"/>
                </a:lnTo>
                <a:lnTo>
                  <a:pt x="689919" y="56936"/>
                </a:lnTo>
                <a:lnTo>
                  <a:pt x="693221" y="59144"/>
                </a:lnTo>
                <a:lnTo>
                  <a:pt x="694909" y="61342"/>
                </a:lnTo>
                <a:lnTo>
                  <a:pt x="696597" y="63541"/>
                </a:lnTo>
                <a:lnTo>
                  <a:pt x="697441" y="66462"/>
                </a:lnTo>
                <a:lnTo>
                  <a:pt x="697441" y="75294"/>
                </a:lnTo>
                <a:lnTo>
                  <a:pt x="695618" y="79374"/>
                </a:lnTo>
                <a:close/>
              </a:path>
              <a:path w="710319" h="115615">
                <a:moveTo>
                  <a:pt x="659245" y="21031"/>
                </a:moveTo>
                <a:lnTo>
                  <a:pt x="661058" y="5367"/>
                </a:lnTo>
                <a:lnTo>
                  <a:pt x="655307" y="9803"/>
                </a:lnTo>
                <a:lnTo>
                  <a:pt x="649555" y="14239"/>
                </a:lnTo>
                <a:lnTo>
                  <a:pt x="646680" y="19784"/>
                </a:lnTo>
                <a:lnTo>
                  <a:pt x="646680" y="30953"/>
                </a:lnTo>
                <a:lnTo>
                  <a:pt x="647878" y="34716"/>
                </a:lnTo>
                <a:lnTo>
                  <a:pt x="650274" y="37726"/>
                </a:lnTo>
                <a:lnTo>
                  <a:pt x="652670" y="40736"/>
                </a:lnTo>
                <a:lnTo>
                  <a:pt x="656370" y="43509"/>
                </a:lnTo>
                <a:lnTo>
                  <a:pt x="661371" y="46044"/>
                </a:lnTo>
                <a:lnTo>
                  <a:pt x="661371" y="46400"/>
                </a:lnTo>
                <a:lnTo>
                  <a:pt x="655911" y="48737"/>
                </a:lnTo>
                <a:lnTo>
                  <a:pt x="651681" y="51896"/>
                </a:lnTo>
                <a:lnTo>
                  <a:pt x="648680" y="55876"/>
                </a:lnTo>
                <a:lnTo>
                  <a:pt x="645679" y="59857"/>
                </a:lnTo>
                <a:lnTo>
                  <a:pt x="644179" y="64303"/>
                </a:lnTo>
                <a:lnTo>
                  <a:pt x="644179" y="76938"/>
                </a:lnTo>
                <a:lnTo>
                  <a:pt x="647169" y="83275"/>
                </a:lnTo>
                <a:lnTo>
                  <a:pt x="653150" y="88226"/>
                </a:lnTo>
                <a:lnTo>
                  <a:pt x="659130" y="93177"/>
                </a:lnTo>
                <a:lnTo>
                  <a:pt x="667163" y="95653"/>
                </a:lnTo>
                <a:lnTo>
                  <a:pt x="662621" y="81572"/>
                </a:lnTo>
                <a:lnTo>
                  <a:pt x="658745" y="78087"/>
                </a:lnTo>
                <a:lnTo>
                  <a:pt x="656807" y="73670"/>
                </a:lnTo>
                <a:lnTo>
                  <a:pt x="656807" y="64125"/>
                </a:lnTo>
                <a:lnTo>
                  <a:pt x="657942" y="60362"/>
                </a:lnTo>
                <a:lnTo>
                  <a:pt x="660214" y="57035"/>
                </a:lnTo>
                <a:lnTo>
                  <a:pt x="662485" y="53708"/>
                </a:lnTo>
                <a:lnTo>
                  <a:pt x="665496" y="51074"/>
                </a:lnTo>
                <a:lnTo>
                  <a:pt x="669247" y="49133"/>
                </a:lnTo>
                <a:lnTo>
                  <a:pt x="673123" y="50480"/>
                </a:lnTo>
                <a:lnTo>
                  <a:pt x="676228" y="51530"/>
                </a:lnTo>
                <a:lnTo>
                  <a:pt x="678989" y="41964"/>
                </a:lnTo>
                <a:lnTo>
                  <a:pt x="676093" y="40816"/>
                </a:lnTo>
                <a:lnTo>
                  <a:pt x="673196" y="39667"/>
                </a:lnTo>
                <a:lnTo>
                  <a:pt x="670977" y="38736"/>
                </a:lnTo>
                <a:lnTo>
                  <a:pt x="669435" y="38023"/>
                </a:lnTo>
                <a:lnTo>
                  <a:pt x="666017" y="36399"/>
                </a:lnTo>
                <a:lnTo>
                  <a:pt x="663465" y="34548"/>
                </a:lnTo>
                <a:lnTo>
                  <a:pt x="661777" y="32468"/>
                </a:lnTo>
                <a:lnTo>
                  <a:pt x="660089" y="30389"/>
                </a:lnTo>
                <a:lnTo>
                  <a:pt x="659245" y="27923"/>
                </a:lnTo>
                <a:lnTo>
                  <a:pt x="659245" y="21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891601" y="3735950"/>
            <a:ext cx="437410" cy="81621"/>
          </a:xfrm>
          <a:custGeom>
            <a:avLst/>
            <a:gdLst/>
            <a:ahLst/>
            <a:cxnLst/>
            <a:rect l="l" t="t" r="r" b="b"/>
            <a:pathLst>
              <a:path w="481151" h="92504">
                <a:moveTo>
                  <a:pt x="12941" y="80324"/>
                </a:moveTo>
                <a:lnTo>
                  <a:pt x="17066" y="76997"/>
                </a:lnTo>
                <a:lnTo>
                  <a:pt x="21505" y="73383"/>
                </a:lnTo>
                <a:lnTo>
                  <a:pt x="26256" y="69482"/>
                </a:lnTo>
                <a:lnTo>
                  <a:pt x="31007" y="65580"/>
                </a:lnTo>
                <a:lnTo>
                  <a:pt x="35612" y="61550"/>
                </a:lnTo>
                <a:lnTo>
                  <a:pt x="40072" y="57391"/>
                </a:lnTo>
                <a:lnTo>
                  <a:pt x="43197" y="54500"/>
                </a:lnTo>
                <a:lnTo>
                  <a:pt x="45854" y="51866"/>
                </a:lnTo>
                <a:lnTo>
                  <a:pt x="48042" y="49490"/>
                </a:lnTo>
                <a:lnTo>
                  <a:pt x="50230" y="47113"/>
                </a:lnTo>
                <a:lnTo>
                  <a:pt x="52136" y="44697"/>
                </a:lnTo>
                <a:lnTo>
                  <a:pt x="53762" y="42241"/>
                </a:lnTo>
                <a:lnTo>
                  <a:pt x="55513" y="39627"/>
                </a:lnTo>
                <a:lnTo>
                  <a:pt x="56836" y="36865"/>
                </a:lnTo>
                <a:lnTo>
                  <a:pt x="57732" y="33953"/>
                </a:lnTo>
                <a:lnTo>
                  <a:pt x="58628" y="31042"/>
                </a:lnTo>
                <a:lnTo>
                  <a:pt x="59076" y="27903"/>
                </a:lnTo>
                <a:lnTo>
                  <a:pt x="59076" y="17051"/>
                </a:lnTo>
                <a:lnTo>
                  <a:pt x="56366" y="11119"/>
                </a:lnTo>
                <a:lnTo>
                  <a:pt x="50949" y="6743"/>
                </a:lnTo>
                <a:lnTo>
                  <a:pt x="45531" y="2366"/>
                </a:lnTo>
                <a:lnTo>
                  <a:pt x="38050" y="178"/>
                </a:lnTo>
                <a:lnTo>
                  <a:pt x="23880" y="178"/>
                </a:lnTo>
                <a:lnTo>
                  <a:pt x="19098" y="752"/>
                </a:lnTo>
                <a:lnTo>
                  <a:pt x="14159" y="1901"/>
                </a:lnTo>
                <a:lnTo>
                  <a:pt x="9221" y="3049"/>
                </a:lnTo>
                <a:lnTo>
                  <a:pt x="5272" y="4317"/>
                </a:lnTo>
                <a:lnTo>
                  <a:pt x="2313" y="5703"/>
                </a:lnTo>
                <a:lnTo>
                  <a:pt x="2313" y="18179"/>
                </a:lnTo>
                <a:lnTo>
                  <a:pt x="2938" y="18179"/>
                </a:lnTo>
                <a:lnTo>
                  <a:pt x="7148" y="15565"/>
                </a:lnTo>
                <a:lnTo>
                  <a:pt x="11461" y="13625"/>
                </a:lnTo>
                <a:lnTo>
                  <a:pt x="15879" y="12357"/>
                </a:lnTo>
                <a:lnTo>
                  <a:pt x="20296" y="11090"/>
                </a:lnTo>
                <a:lnTo>
                  <a:pt x="24401" y="10456"/>
                </a:lnTo>
                <a:lnTo>
                  <a:pt x="33903" y="10456"/>
                </a:lnTo>
                <a:lnTo>
                  <a:pt x="38352" y="11753"/>
                </a:lnTo>
                <a:lnTo>
                  <a:pt x="41541" y="14347"/>
                </a:lnTo>
                <a:lnTo>
                  <a:pt x="44729" y="16942"/>
                </a:lnTo>
                <a:lnTo>
                  <a:pt x="46323" y="20536"/>
                </a:lnTo>
                <a:lnTo>
                  <a:pt x="46323" y="30161"/>
                </a:lnTo>
                <a:lnTo>
                  <a:pt x="44843" y="34845"/>
                </a:lnTo>
                <a:lnTo>
                  <a:pt x="41884" y="39182"/>
                </a:lnTo>
                <a:lnTo>
                  <a:pt x="38925" y="43519"/>
                </a:lnTo>
                <a:lnTo>
                  <a:pt x="33445" y="49371"/>
                </a:lnTo>
                <a:lnTo>
                  <a:pt x="25443" y="56738"/>
                </a:lnTo>
                <a:lnTo>
                  <a:pt x="21651" y="60263"/>
                </a:lnTo>
                <a:lnTo>
                  <a:pt x="17556" y="63808"/>
                </a:lnTo>
                <a:lnTo>
                  <a:pt x="13159" y="67373"/>
                </a:lnTo>
                <a:lnTo>
                  <a:pt x="8762" y="70937"/>
                </a:lnTo>
                <a:lnTo>
                  <a:pt x="4375" y="74502"/>
                </a:lnTo>
                <a:lnTo>
                  <a:pt x="0" y="78067"/>
                </a:lnTo>
                <a:lnTo>
                  <a:pt x="0" y="90484"/>
                </a:lnTo>
                <a:lnTo>
                  <a:pt x="63014" y="90484"/>
                </a:lnTo>
                <a:lnTo>
                  <a:pt x="63014" y="80324"/>
                </a:lnTo>
                <a:lnTo>
                  <a:pt x="12941" y="80324"/>
                </a:lnTo>
                <a:close/>
              </a:path>
              <a:path w="481151" h="92504">
                <a:moveTo>
                  <a:pt x="105950" y="22160"/>
                </a:moveTo>
                <a:lnTo>
                  <a:pt x="105950" y="81453"/>
                </a:lnTo>
                <a:lnTo>
                  <a:pt x="86570" y="81453"/>
                </a:lnTo>
                <a:lnTo>
                  <a:pt x="86570" y="90484"/>
                </a:lnTo>
                <a:lnTo>
                  <a:pt x="136957" y="90484"/>
                </a:lnTo>
                <a:lnTo>
                  <a:pt x="136957" y="81453"/>
                </a:lnTo>
                <a:lnTo>
                  <a:pt x="117953" y="81453"/>
                </a:lnTo>
                <a:lnTo>
                  <a:pt x="117953" y="1722"/>
                </a:lnTo>
                <a:lnTo>
                  <a:pt x="108263" y="1722"/>
                </a:lnTo>
                <a:lnTo>
                  <a:pt x="108096" y="4297"/>
                </a:lnTo>
                <a:lnTo>
                  <a:pt x="107460" y="6347"/>
                </a:lnTo>
                <a:lnTo>
                  <a:pt x="106356" y="7872"/>
                </a:lnTo>
                <a:lnTo>
                  <a:pt x="105251" y="9396"/>
                </a:lnTo>
                <a:lnTo>
                  <a:pt x="103741" y="10654"/>
                </a:lnTo>
                <a:lnTo>
                  <a:pt x="101824" y="11644"/>
                </a:lnTo>
                <a:lnTo>
                  <a:pt x="100282" y="12436"/>
                </a:lnTo>
                <a:lnTo>
                  <a:pt x="98010" y="13040"/>
                </a:lnTo>
                <a:lnTo>
                  <a:pt x="95010" y="13456"/>
                </a:lnTo>
                <a:lnTo>
                  <a:pt x="92009" y="13872"/>
                </a:lnTo>
                <a:lnTo>
                  <a:pt x="89196" y="14080"/>
                </a:lnTo>
                <a:lnTo>
                  <a:pt x="86570" y="14080"/>
                </a:lnTo>
                <a:lnTo>
                  <a:pt x="86570" y="22160"/>
                </a:lnTo>
                <a:lnTo>
                  <a:pt x="105950" y="22160"/>
                </a:lnTo>
                <a:close/>
              </a:path>
              <a:path w="481151" h="92504">
                <a:moveTo>
                  <a:pt x="164264" y="73551"/>
                </a:moveTo>
                <a:lnTo>
                  <a:pt x="164264" y="90484"/>
                </a:lnTo>
                <a:lnTo>
                  <a:pt x="179205" y="90484"/>
                </a:lnTo>
                <a:lnTo>
                  <a:pt x="179205" y="73551"/>
                </a:lnTo>
                <a:lnTo>
                  <a:pt x="164264" y="73551"/>
                </a:lnTo>
                <a:close/>
              </a:path>
              <a:path w="481151" h="92504">
                <a:moveTo>
                  <a:pt x="253238" y="76225"/>
                </a:moveTo>
                <a:lnTo>
                  <a:pt x="249591" y="79196"/>
                </a:lnTo>
                <a:lnTo>
                  <a:pt x="245944" y="82166"/>
                </a:lnTo>
                <a:lnTo>
                  <a:pt x="241079" y="83651"/>
                </a:lnTo>
                <a:lnTo>
                  <a:pt x="229034" y="83651"/>
                </a:lnTo>
                <a:lnTo>
                  <a:pt x="224116" y="81909"/>
                </a:lnTo>
                <a:lnTo>
                  <a:pt x="220241" y="78423"/>
                </a:lnTo>
                <a:lnTo>
                  <a:pt x="224783" y="92504"/>
                </a:lnTo>
                <a:lnTo>
                  <a:pt x="244371" y="92504"/>
                </a:lnTo>
                <a:lnTo>
                  <a:pt x="252258" y="89969"/>
                </a:lnTo>
                <a:lnTo>
                  <a:pt x="258530" y="84899"/>
                </a:lnTo>
                <a:lnTo>
                  <a:pt x="264803" y="79829"/>
                </a:lnTo>
                <a:lnTo>
                  <a:pt x="267939" y="73472"/>
                </a:lnTo>
                <a:lnTo>
                  <a:pt x="267939" y="60441"/>
                </a:lnTo>
                <a:lnTo>
                  <a:pt x="266397" y="56005"/>
                </a:lnTo>
                <a:lnTo>
                  <a:pt x="263312" y="52520"/>
                </a:lnTo>
                <a:lnTo>
                  <a:pt x="260229" y="49034"/>
                </a:lnTo>
                <a:lnTo>
                  <a:pt x="255770" y="46103"/>
                </a:lnTo>
                <a:lnTo>
                  <a:pt x="249935" y="43727"/>
                </a:lnTo>
                <a:lnTo>
                  <a:pt x="249935" y="43370"/>
                </a:lnTo>
                <a:lnTo>
                  <a:pt x="255019" y="41192"/>
                </a:lnTo>
                <a:lnTo>
                  <a:pt x="258875" y="38172"/>
                </a:lnTo>
                <a:lnTo>
                  <a:pt x="261500" y="34310"/>
                </a:lnTo>
                <a:lnTo>
                  <a:pt x="264126" y="30448"/>
                </a:lnTo>
                <a:lnTo>
                  <a:pt x="265439" y="26517"/>
                </a:lnTo>
                <a:lnTo>
                  <a:pt x="265439" y="15981"/>
                </a:lnTo>
                <a:lnTo>
                  <a:pt x="262666" y="10595"/>
                </a:lnTo>
                <a:lnTo>
                  <a:pt x="257124" y="6357"/>
                </a:lnTo>
                <a:lnTo>
                  <a:pt x="251581" y="2119"/>
                </a:lnTo>
                <a:lnTo>
                  <a:pt x="244163" y="0"/>
                </a:lnTo>
                <a:lnTo>
                  <a:pt x="225992" y="0"/>
                </a:lnTo>
                <a:lnTo>
                  <a:pt x="218677" y="2217"/>
                </a:lnTo>
                <a:lnTo>
                  <a:pt x="216865" y="17882"/>
                </a:lnTo>
                <a:lnTo>
                  <a:pt x="218542" y="14674"/>
                </a:lnTo>
                <a:lnTo>
                  <a:pt x="221897" y="12298"/>
                </a:lnTo>
                <a:lnTo>
                  <a:pt x="225252" y="9921"/>
                </a:lnTo>
                <a:lnTo>
                  <a:pt x="229555" y="8733"/>
                </a:lnTo>
                <a:lnTo>
                  <a:pt x="240141" y="8733"/>
                </a:lnTo>
                <a:lnTo>
                  <a:pt x="244527" y="9991"/>
                </a:lnTo>
                <a:lnTo>
                  <a:pt x="247966" y="12506"/>
                </a:lnTo>
                <a:lnTo>
                  <a:pt x="251404" y="15021"/>
                </a:lnTo>
                <a:lnTo>
                  <a:pt x="253123" y="18397"/>
                </a:lnTo>
                <a:lnTo>
                  <a:pt x="253123" y="26319"/>
                </a:lnTo>
                <a:lnTo>
                  <a:pt x="252331" y="29567"/>
                </a:lnTo>
                <a:lnTo>
                  <a:pt x="250748" y="32379"/>
                </a:lnTo>
                <a:lnTo>
                  <a:pt x="249164" y="35191"/>
                </a:lnTo>
                <a:lnTo>
                  <a:pt x="246309" y="37904"/>
                </a:lnTo>
                <a:lnTo>
                  <a:pt x="242183" y="40518"/>
                </a:lnTo>
                <a:lnTo>
                  <a:pt x="239432" y="39766"/>
                </a:lnTo>
                <a:lnTo>
                  <a:pt x="236609" y="38815"/>
                </a:lnTo>
                <a:lnTo>
                  <a:pt x="233848" y="48381"/>
                </a:lnTo>
                <a:lnTo>
                  <a:pt x="236182" y="49133"/>
                </a:lnTo>
                <a:lnTo>
                  <a:pt x="238515" y="49886"/>
                </a:lnTo>
                <a:lnTo>
                  <a:pt x="240662" y="50698"/>
                </a:lnTo>
                <a:lnTo>
                  <a:pt x="242621" y="51569"/>
                </a:lnTo>
                <a:lnTo>
                  <a:pt x="247538" y="53787"/>
                </a:lnTo>
                <a:lnTo>
                  <a:pt x="250841" y="55995"/>
                </a:lnTo>
                <a:lnTo>
                  <a:pt x="252529" y="58193"/>
                </a:lnTo>
                <a:lnTo>
                  <a:pt x="254217" y="60392"/>
                </a:lnTo>
                <a:lnTo>
                  <a:pt x="255061" y="63313"/>
                </a:lnTo>
                <a:lnTo>
                  <a:pt x="255061" y="72145"/>
                </a:lnTo>
                <a:lnTo>
                  <a:pt x="253238" y="76225"/>
                </a:lnTo>
                <a:close/>
              </a:path>
              <a:path w="481151" h="92504">
                <a:moveTo>
                  <a:pt x="332493" y="76225"/>
                </a:moveTo>
                <a:lnTo>
                  <a:pt x="328847" y="79196"/>
                </a:lnTo>
                <a:lnTo>
                  <a:pt x="325201" y="82166"/>
                </a:lnTo>
                <a:lnTo>
                  <a:pt x="320335" y="83651"/>
                </a:lnTo>
                <a:lnTo>
                  <a:pt x="308291" y="83651"/>
                </a:lnTo>
                <a:lnTo>
                  <a:pt x="303372" y="81909"/>
                </a:lnTo>
                <a:lnTo>
                  <a:pt x="299496" y="78423"/>
                </a:lnTo>
                <a:lnTo>
                  <a:pt x="304040" y="92504"/>
                </a:lnTo>
                <a:lnTo>
                  <a:pt x="323627" y="92504"/>
                </a:lnTo>
                <a:lnTo>
                  <a:pt x="331515" y="89969"/>
                </a:lnTo>
                <a:lnTo>
                  <a:pt x="337786" y="84899"/>
                </a:lnTo>
                <a:lnTo>
                  <a:pt x="344058" y="79829"/>
                </a:lnTo>
                <a:lnTo>
                  <a:pt x="347195" y="73472"/>
                </a:lnTo>
                <a:lnTo>
                  <a:pt x="347195" y="60441"/>
                </a:lnTo>
                <a:lnTo>
                  <a:pt x="345653" y="56005"/>
                </a:lnTo>
                <a:lnTo>
                  <a:pt x="342569" y="52520"/>
                </a:lnTo>
                <a:lnTo>
                  <a:pt x="339485" y="49034"/>
                </a:lnTo>
                <a:lnTo>
                  <a:pt x="335025" y="46103"/>
                </a:lnTo>
                <a:lnTo>
                  <a:pt x="329191" y="43727"/>
                </a:lnTo>
                <a:lnTo>
                  <a:pt x="329191" y="43370"/>
                </a:lnTo>
                <a:lnTo>
                  <a:pt x="334275" y="41192"/>
                </a:lnTo>
                <a:lnTo>
                  <a:pt x="338131" y="38172"/>
                </a:lnTo>
                <a:lnTo>
                  <a:pt x="340756" y="34310"/>
                </a:lnTo>
                <a:lnTo>
                  <a:pt x="343381" y="30448"/>
                </a:lnTo>
                <a:lnTo>
                  <a:pt x="344695" y="26517"/>
                </a:lnTo>
                <a:lnTo>
                  <a:pt x="344695" y="15981"/>
                </a:lnTo>
                <a:lnTo>
                  <a:pt x="341923" y="10595"/>
                </a:lnTo>
                <a:lnTo>
                  <a:pt x="336380" y="6357"/>
                </a:lnTo>
                <a:lnTo>
                  <a:pt x="330837" y="2119"/>
                </a:lnTo>
                <a:lnTo>
                  <a:pt x="323419" y="0"/>
                </a:lnTo>
                <a:lnTo>
                  <a:pt x="305248" y="0"/>
                </a:lnTo>
                <a:lnTo>
                  <a:pt x="297934" y="2217"/>
                </a:lnTo>
                <a:lnTo>
                  <a:pt x="296121" y="17882"/>
                </a:lnTo>
                <a:lnTo>
                  <a:pt x="297799" y="14674"/>
                </a:lnTo>
                <a:lnTo>
                  <a:pt x="301153" y="12298"/>
                </a:lnTo>
                <a:lnTo>
                  <a:pt x="304508" y="9921"/>
                </a:lnTo>
                <a:lnTo>
                  <a:pt x="308812" y="8733"/>
                </a:lnTo>
                <a:lnTo>
                  <a:pt x="319397" y="8733"/>
                </a:lnTo>
                <a:lnTo>
                  <a:pt x="323783" y="9991"/>
                </a:lnTo>
                <a:lnTo>
                  <a:pt x="327222" y="12506"/>
                </a:lnTo>
                <a:lnTo>
                  <a:pt x="330660" y="15021"/>
                </a:lnTo>
                <a:lnTo>
                  <a:pt x="332379" y="18397"/>
                </a:lnTo>
                <a:lnTo>
                  <a:pt x="332379" y="26319"/>
                </a:lnTo>
                <a:lnTo>
                  <a:pt x="331587" y="29567"/>
                </a:lnTo>
                <a:lnTo>
                  <a:pt x="330004" y="32379"/>
                </a:lnTo>
                <a:lnTo>
                  <a:pt x="328420" y="35191"/>
                </a:lnTo>
                <a:lnTo>
                  <a:pt x="325565" y="37904"/>
                </a:lnTo>
                <a:lnTo>
                  <a:pt x="321439" y="40518"/>
                </a:lnTo>
                <a:lnTo>
                  <a:pt x="318688" y="39766"/>
                </a:lnTo>
                <a:lnTo>
                  <a:pt x="315865" y="38815"/>
                </a:lnTo>
                <a:lnTo>
                  <a:pt x="313104" y="48381"/>
                </a:lnTo>
                <a:lnTo>
                  <a:pt x="315438" y="49133"/>
                </a:lnTo>
                <a:lnTo>
                  <a:pt x="317772" y="49886"/>
                </a:lnTo>
                <a:lnTo>
                  <a:pt x="319917" y="50698"/>
                </a:lnTo>
                <a:lnTo>
                  <a:pt x="321877" y="51569"/>
                </a:lnTo>
                <a:lnTo>
                  <a:pt x="326794" y="53787"/>
                </a:lnTo>
                <a:lnTo>
                  <a:pt x="330098" y="55995"/>
                </a:lnTo>
                <a:lnTo>
                  <a:pt x="331786" y="58193"/>
                </a:lnTo>
                <a:lnTo>
                  <a:pt x="333473" y="60392"/>
                </a:lnTo>
                <a:lnTo>
                  <a:pt x="334317" y="63313"/>
                </a:lnTo>
                <a:lnTo>
                  <a:pt x="334317" y="72145"/>
                </a:lnTo>
                <a:lnTo>
                  <a:pt x="332493" y="76225"/>
                </a:lnTo>
                <a:close/>
              </a:path>
              <a:path w="481151" h="92504">
                <a:moveTo>
                  <a:pt x="440829" y="2019"/>
                </a:moveTo>
                <a:lnTo>
                  <a:pt x="392068" y="90484"/>
                </a:lnTo>
                <a:lnTo>
                  <a:pt x="402383" y="90484"/>
                </a:lnTo>
                <a:lnTo>
                  <a:pt x="451144" y="2019"/>
                </a:lnTo>
                <a:lnTo>
                  <a:pt x="440829" y="2019"/>
                </a:lnTo>
                <a:close/>
              </a:path>
              <a:path w="481151" h="92504">
                <a:moveTo>
                  <a:pt x="361999" y="26616"/>
                </a:moveTo>
                <a:lnTo>
                  <a:pt x="361999" y="35449"/>
                </a:lnTo>
                <a:lnTo>
                  <a:pt x="363937" y="42024"/>
                </a:lnTo>
                <a:lnTo>
                  <a:pt x="367812" y="46341"/>
                </a:lnTo>
                <a:lnTo>
                  <a:pt x="371688" y="50658"/>
                </a:lnTo>
                <a:lnTo>
                  <a:pt x="377420" y="52817"/>
                </a:lnTo>
                <a:lnTo>
                  <a:pt x="374043" y="38231"/>
                </a:lnTo>
                <a:lnTo>
                  <a:pt x="373126" y="33468"/>
                </a:lnTo>
                <a:lnTo>
                  <a:pt x="371897" y="2515"/>
                </a:lnTo>
                <a:lnTo>
                  <a:pt x="367938" y="6832"/>
                </a:lnTo>
                <a:lnTo>
                  <a:pt x="363979" y="11149"/>
                </a:lnTo>
                <a:lnTo>
                  <a:pt x="361999" y="17744"/>
                </a:lnTo>
                <a:lnTo>
                  <a:pt x="361999" y="26616"/>
                </a:lnTo>
                <a:close/>
              </a:path>
              <a:path w="481151" h="92504">
                <a:moveTo>
                  <a:pt x="446331" y="66006"/>
                </a:moveTo>
                <a:lnTo>
                  <a:pt x="446331" y="59154"/>
                </a:lnTo>
                <a:lnTo>
                  <a:pt x="447247" y="54381"/>
                </a:lnTo>
                <a:lnTo>
                  <a:pt x="445050" y="41905"/>
                </a:lnTo>
                <a:lnTo>
                  <a:pt x="441110" y="46222"/>
                </a:lnTo>
                <a:lnTo>
                  <a:pt x="437172" y="50539"/>
                </a:lnTo>
                <a:lnTo>
                  <a:pt x="435203" y="57134"/>
                </a:lnTo>
                <a:lnTo>
                  <a:pt x="435203" y="74760"/>
                </a:lnTo>
                <a:lnTo>
                  <a:pt x="437141" y="81315"/>
                </a:lnTo>
                <a:lnTo>
                  <a:pt x="441017" y="85672"/>
                </a:lnTo>
                <a:lnTo>
                  <a:pt x="444893" y="90028"/>
                </a:lnTo>
                <a:lnTo>
                  <a:pt x="450603" y="92207"/>
                </a:lnTo>
                <a:lnTo>
                  <a:pt x="447247" y="77621"/>
                </a:lnTo>
                <a:lnTo>
                  <a:pt x="446331" y="72858"/>
                </a:lnTo>
                <a:lnTo>
                  <a:pt x="446331" y="66006"/>
                </a:lnTo>
                <a:close/>
              </a:path>
              <a:path w="481151" h="92504">
                <a:moveTo>
                  <a:pt x="465564" y="92207"/>
                </a:moveTo>
                <a:lnTo>
                  <a:pt x="471253" y="90048"/>
                </a:lnTo>
                <a:lnTo>
                  <a:pt x="475212" y="85731"/>
                </a:lnTo>
                <a:lnTo>
                  <a:pt x="479172" y="81414"/>
                </a:lnTo>
                <a:lnTo>
                  <a:pt x="481151" y="74819"/>
                </a:lnTo>
                <a:lnTo>
                  <a:pt x="481151" y="57114"/>
                </a:lnTo>
                <a:lnTo>
                  <a:pt x="479213" y="50539"/>
                </a:lnTo>
                <a:lnTo>
                  <a:pt x="475338" y="46222"/>
                </a:lnTo>
                <a:lnTo>
                  <a:pt x="471461" y="41905"/>
                </a:lnTo>
                <a:lnTo>
                  <a:pt x="465731" y="39746"/>
                </a:lnTo>
                <a:lnTo>
                  <a:pt x="450727" y="39746"/>
                </a:lnTo>
                <a:lnTo>
                  <a:pt x="445050" y="41905"/>
                </a:lnTo>
                <a:lnTo>
                  <a:pt x="447247" y="54381"/>
                </a:lnTo>
                <a:lnTo>
                  <a:pt x="449081" y="51688"/>
                </a:lnTo>
                <a:lnTo>
                  <a:pt x="450915" y="48995"/>
                </a:lnTo>
                <a:lnTo>
                  <a:pt x="453957" y="47648"/>
                </a:lnTo>
                <a:lnTo>
                  <a:pt x="462376" y="47648"/>
                </a:lnTo>
                <a:lnTo>
                  <a:pt x="465387" y="48995"/>
                </a:lnTo>
                <a:lnTo>
                  <a:pt x="467242" y="51688"/>
                </a:lnTo>
                <a:lnTo>
                  <a:pt x="469096" y="54381"/>
                </a:lnTo>
                <a:lnTo>
                  <a:pt x="470023" y="59134"/>
                </a:lnTo>
                <a:lnTo>
                  <a:pt x="470023" y="72839"/>
                </a:lnTo>
                <a:lnTo>
                  <a:pt x="469096" y="77621"/>
                </a:lnTo>
                <a:lnTo>
                  <a:pt x="467242" y="80295"/>
                </a:lnTo>
                <a:lnTo>
                  <a:pt x="465387" y="82968"/>
                </a:lnTo>
                <a:lnTo>
                  <a:pt x="462376" y="84305"/>
                </a:lnTo>
                <a:lnTo>
                  <a:pt x="453957" y="84305"/>
                </a:lnTo>
                <a:lnTo>
                  <a:pt x="450915" y="82968"/>
                </a:lnTo>
                <a:lnTo>
                  <a:pt x="449081" y="80295"/>
                </a:lnTo>
                <a:lnTo>
                  <a:pt x="447247" y="77621"/>
                </a:lnTo>
                <a:lnTo>
                  <a:pt x="450603" y="92207"/>
                </a:lnTo>
                <a:lnTo>
                  <a:pt x="465564" y="92207"/>
                </a:lnTo>
                <a:close/>
              </a:path>
              <a:path w="481151" h="92504">
                <a:moveTo>
                  <a:pt x="373126" y="19764"/>
                </a:moveTo>
                <a:lnTo>
                  <a:pt x="374043" y="14991"/>
                </a:lnTo>
                <a:lnTo>
                  <a:pt x="375878" y="12298"/>
                </a:lnTo>
                <a:lnTo>
                  <a:pt x="377711" y="9604"/>
                </a:lnTo>
                <a:lnTo>
                  <a:pt x="380753" y="8258"/>
                </a:lnTo>
                <a:lnTo>
                  <a:pt x="389172" y="8258"/>
                </a:lnTo>
                <a:lnTo>
                  <a:pt x="392183" y="9604"/>
                </a:lnTo>
                <a:lnTo>
                  <a:pt x="394038" y="12298"/>
                </a:lnTo>
                <a:lnTo>
                  <a:pt x="395892" y="14991"/>
                </a:lnTo>
                <a:lnTo>
                  <a:pt x="396819" y="19744"/>
                </a:lnTo>
                <a:lnTo>
                  <a:pt x="396819" y="33448"/>
                </a:lnTo>
                <a:lnTo>
                  <a:pt x="395892" y="38231"/>
                </a:lnTo>
                <a:lnTo>
                  <a:pt x="394038" y="40905"/>
                </a:lnTo>
                <a:lnTo>
                  <a:pt x="392183" y="43578"/>
                </a:lnTo>
                <a:lnTo>
                  <a:pt x="389172" y="44915"/>
                </a:lnTo>
                <a:lnTo>
                  <a:pt x="380753" y="44915"/>
                </a:lnTo>
                <a:lnTo>
                  <a:pt x="377711" y="43578"/>
                </a:lnTo>
                <a:lnTo>
                  <a:pt x="375878" y="40905"/>
                </a:lnTo>
                <a:lnTo>
                  <a:pt x="374043" y="38231"/>
                </a:lnTo>
                <a:lnTo>
                  <a:pt x="377420" y="52817"/>
                </a:lnTo>
                <a:lnTo>
                  <a:pt x="392422" y="52817"/>
                </a:lnTo>
                <a:lnTo>
                  <a:pt x="398101" y="50658"/>
                </a:lnTo>
                <a:lnTo>
                  <a:pt x="402039" y="46341"/>
                </a:lnTo>
                <a:lnTo>
                  <a:pt x="405978" y="42024"/>
                </a:lnTo>
                <a:lnTo>
                  <a:pt x="407947" y="35429"/>
                </a:lnTo>
                <a:lnTo>
                  <a:pt x="407947" y="17803"/>
                </a:lnTo>
                <a:lnTo>
                  <a:pt x="406009" y="11248"/>
                </a:lnTo>
                <a:lnTo>
                  <a:pt x="402133" y="6891"/>
                </a:lnTo>
                <a:lnTo>
                  <a:pt x="398257" y="2534"/>
                </a:lnTo>
                <a:lnTo>
                  <a:pt x="392548" y="356"/>
                </a:lnTo>
                <a:lnTo>
                  <a:pt x="377586" y="356"/>
                </a:lnTo>
                <a:lnTo>
                  <a:pt x="371897" y="2515"/>
                </a:lnTo>
                <a:lnTo>
                  <a:pt x="373126" y="33468"/>
                </a:lnTo>
                <a:lnTo>
                  <a:pt x="373126" y="19764"/>
                </a:lnTo>
                <a:close/>
              </a:path>
              <a:path w="481151" h="92504">
                <a:moveTo>
                  <a:pt x="296121" y="17882"/>
                </a:moveTo>
                <a:lnTo>
                  <a:pt x="297934" y="2217"/>
                </a:lnTo>
                <a:lnTo>
                  <a:pt x="292182" y="6654"/>
                </a:lnTo>
                <a:lnTo>
                  <a:pt x="286431" y="11090"/>
                </a:lnTo>
                <a:lnTo>
                  <a:pt x="283555" y="16635"/>
                </a:lnTo>
                <a:lnTo>
                  <a:pt x="283555" y="27804"/>
                </a:lnTo>
                <a:lnTo>
                  <a:pt x="284753" y="31567"/>
                </a:lnTo>
                <a:lnTo>
                  <a:pt x="287150" y="34577"/>
                </a:lnTo>
                <a:lnTo>
                  <a:pt x="289546" y="37587"/>
                </a:lnTo>
                <a:lnTo>
                  <a:pt x="293245" y="40360"/>
                </a:lnTo>
                <a:lnTo>
                  <a:pt x="298246" y="42895"/>
                </a:lnTo>
                <a:lnTo>
                  <a:pt x="298246" y="43251"/>
                </a:lnTo>
                <a:lnTo>
                  <a:pt x="292787" y="45588"/>
                </a:lnTo>
                <a:lnTo>
                  <a:pt x="288557" y="48747"/>
                </a:lnTo>
                <a:lnTo>
                  <a:pt x="285556" y="52728"/>
                </a:lnTo>
                <a:lnTo>
                  <a:pt x="282555" y="56708"/>
                </a:lnTo>
                <a:lnTo>
                  <a:pt x="281055" y="61154"/>
                </a:lnTo>
                <a:lnTo>
                  <a:pt x="281055" y="73789"/>
                </a:lnTo>
                <a:lnTo>
                  <a:pt x="284045" y="80126"/>
                </a:lnTo>
                <a:lnTo>
                  <a:pt x="290025" y="85077"/>
                </a:lnTo>
                <a:lnTo>
                  <a:pt x="296007" y="90028"/>
                </a:lnTo>
                <a:lnTo>
                  <a:pt x="304040" y="92504"/>
                </a:lnTo>
                <a:lnTo>
                  <a:pt x="299496" y="78423"/>
                </a:lnTo>
                <a:lnTo>
                  <a:pt x="295621" y="74938"/>
                </a:lnTo>
                <a:lnTo>
                  <a:pt x="293683" y="70521"/>
                </a:lnTo>
                <a:lnTo>
                  <a:pt x="293683" y="60976"/>
                </a:lnTo>
                <a:lnTo>
                  <a:pt x="294819" y="57213"/>
                </a:lnTo>
                <a:lnTo>
                  <a:pt x="297090" y="53886"/>
                </a:lnTo>
                <a:lnTo>
                  <a:pt x="299361" y="50559"/>
                </a:lnTo>
                <a:lnTo>
                  <a:pt x="302372" y="47925"/>
                </a:lnTo>
                <a:lnTo>
                  <a:pt x="306123" y="45984"/>
                </a:lnTo>
                <a:lnTo>
                  <a:pt x="309999" y="47331"/>
                </a:lnTo>
                <a:lnTo>
                  <a:pt x="313104" y="48381"/>
                </a:lnTo>
                <a:lnTo>
                  <a:pt x="315865" y="38815"/>
                </a:lnTo>
                <a:lnTo>
                  <a:pt x="312968" y="37667"/>
                </a:lnTo>
                <a:lnTo>
                  <a:pt x="310072" y="36518"/>
                </a:lnTo>
                <a:lnTo>
                  <a:pt x="307853" y="35587"/>
                </a:lnTo>
                <a:lnTo>
                  <a:pt x="306311" y="34874"/>
                </a:lnTo>
                <a:lnTo>
                  <a:pt x="302893" y="33250"/>
                </a:lnTo>
                <a:lnTo>
                  <a:pt x="300340" y="31399"/>
                </a:lnTo>
                <a:lnTo>
                  <a:pt x="298653" y="29319"/>
                </a:lnTo>
                <a:lnTo>
                  <a:pt x="296965" y="27240"/>
                </a:lnTo>
                <a:lnTo>
                  <a:pt x="296121" y="24774"/>
                </a:lnTo>
                <a:lnTo>
                  <a:pt x="296121" y="17882"/>
                </a:lnTo>
                <a:close/>
              </a:path>
              <a:path w="481151" h="92504">
                <a:moveTo>
                  <a:pt x="216865" y="17882"/>
                </a:moveTo>
                <a:lnTo>
                  <a:pt x="218677" y="2217"/>
                </a:lnTo>
                <a:lnTo>
                  <a:pt x="212926" y="6654"/>
                </a:lnTo>
                <a:lnTo>
                  <a:pt x="207175" y="11090"/>
                </a:lnTo>
                <a:lnTo>
                  <a:pt x="204299" y="16635"/>
                </a:lnTo>
                <a:lnTo>
                  <a:pt x="204299" y="27804"/>
                </a:lnTo>
                <a:lnTo>
                  <a:pt x="205498" y="31567"/>
                </a:lnTo>
                <a:lnTo>
                  <a:pt x="207894" y="34577"/>
                </a:lnTo>
                <a:lnTo>
                  <a:pt x="210290" y="37587"/>
                </a:lnTo>
                <a:lnTo>
                  <a:pt x="213989" y="40360"/>
                </a:lnTo>
                <a:lnTo>
                  <a:pt x="218990" y="42895"/>
                </a:lnTo>
                <a:lnTo>
                  <a:pt x="218990" y="43251"/>
                </a:lnTo>
                <a:lnTo>
                  <a:pt x="213531" y="45588"/>
                </a:lnTo>
                <a:lnTo>
                  <a:pt x="209300" y="48747"/>
                </a:lnTo>
                <a:lnTo>
                  <a:pt x="206299" y="52728"/>
                </a:lnTo>
                <a:lnTo>
                  <a:pt x="203299" y="56708"/>
                </a:lnTo>
                <a:lnTo>
                  <a:pt x="201798" y="61154"/>
                </a:lnTo>
                <a:lnTo>
                  <a:pt x="201798" y="73789"/>
                </a:lnTo>
                <a:lnTo>
                  <a:pt x="204789" y="80126"/>
                </a:lnTo>
                <a:lnTo>
                  <a:pt x="210770" y="85077"/>
                </a:lnTo>
                <a:lnTo>
                  <a:pt x="216750" y="90028"/>
                </a:lnTo>
                <a:lnTo>
                  <a:pt x="224783" y="92504"/>
                </a:lnTo>
                <a:lnTo>
                  <a:pt x="220241" y="78423"/>
                </a:lnTo>
                <a:lnTo>
                  <a:pt x="216365" y="74938"/>
                </a:lnTo>
                <a:lnTo>
                  <a:pt x="214427" y="70521"/>
                </a:lnTo>
                <a:lnTo>
                  <a:pt x="214427" y="60976"/>
                </a:lnTo>
                <a:lnTo>
                  <a:pt x="215562" y="57213"/>
                </a:lnTo>
                <a:lnTo>
                  <a:pt x="217834" y="53886"/>
                </a:lnTo>
                <a:lnTo>
                  <a:pt x="220105" y="50559"/>
                </a:lnTo>
                <a:lnTo>
                  <a:pt x="223116" y="47925"/>
                </a:lnTo>
                <a:lnTo>
                  <a:pt x="226867" y="45984"/>
                </a:lnTo>
                <a:lnTo>
                  <a:pt x="230743" y="47331"/>
                </a:lnTo>
                <a:lnTo>
                  <a:pt x="233848" y="48381"/>
                </a:lnTo>
                <a:lnTo>
                  <a:pt x="236609" y="38815"/>
                </a:lnTo>
                <a:lnTo>
                  <a:pt x="233712" y="37667"/>
                </a:lnTo>
                <a:lnTo>
                  <a:pt x="230816" y="36518"/>
                </a:lnTo>
                <a:lnTo>
                  <a:pt x="228597" y="35587"/>
                </a:lnTo>
                <a:lnTo>
                  <a:pt x="227054" y="34874"/>
                </a:lnTo>
                <a:lnTo>
                  <a:pt x="223637" y="33250"/>
                </a:lnTo>
                <a:lnTo>
                  <a:pt x="221084" y="31399"/>
                </a:lnTo>
                <a:lnTo>
                  <a:pt x="219397" y="29319"/>
                </a:lnTo>
                <a:lnTo>
                  <a:pt x="217709" y="27240"/>
                </a:lnTo>
                <a:lnTo>
                  <a:pt x="216865" y="24774"/>
                </a:lnTo>
                <a:lnTo>
                  <a:pt x="216865" y="178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998715" y="3736160"/>
            <a:ext cx="390354" cy="81306"/>
          </a:xfrm>
          <a:custGeom>
            <a:avLst/>
            <a:gdLst/>
            <a:ahLst/>
            <a:cxnLst/>
            <a:rect l="l" t="t" r="r" b="b"/>
            <a:pathLst>
              <a:path w="429389" h="92147">
                <a:moveTo>
                  <a:pt x="136170" y="23606"/>
                </a:moveTo>
                <a:lnTo>
                  <a:pt x="137911" y="18595"/>
                </a:lnTo>
                <a:lnTo>
                  <a:pt x="141391" y="15031"/>
                </a:lnTo>
                <a:lnTo>
                  <a:pt x="139109" y="2831"/>
                </a:lnTo>
                <a:lnTo>
                  <a:pt x="132857" y="8495"/>
                </a:lnTo>
                <a:lnTo>
                  <a:pt x="126606" y="14159"/>
                </a:lnTo>
                <a:lnTo>
                  <a:pt x="123480" y="21507"/>
                </a:lnTo>
                <a:lnTo>
                  <a:pt x="123480" y="35726"/>
                </a:lnTo>
                <a:lnTo>
                  <a:pt x="124407" y="40182"/>
                </a:lnTo>
                <a:lnTo>
                  <a:pt x="126262" y="43905"/>
                </a:lnTo>
                <a:lnTo>
                  <a:pt x="128117" y="47628"/>
                </a:lnTo>
                <a:lnTo>
                  <a:pt x="130877" y="50698"/>
                </a:lnTo>
                <a:lnTo>
                  <a:pt x="134545" y="53114"/>
                </a:lnTo>
                <a:lnTo>
                  <a:pt x="137671" y="55173"/>
                </a:lnTo>
                <a:lnTo>
                  <a:pt x="140786" y="56560"/>
                </a:lnTo>
                <a:lnTo>
                  <a:pt x="143890" y="57273"/>
                </a:lnTo>
                <a:lnTo>
                  <a:pt x="146996" y="57986"/>
                </a:lnTo>
                <a:lnTo>
                  <a:pt x="150466" y="58342"/>
                </a:lnTo>
                <a:lnTo>
                  <a:pt x="158343" y="58342"/>
                </a:lnTo>
                <a:lnTo>
                  <a:pt x="162073" y="57867"/>
                </a:lnTo>
                <a:lnTo>
                  <a:pt x="165490" y="56916"/>
                </a:lnTo>
                <a:lnTo>
                  <a:pt x="168907" y="55966"/>
                </a:lnTo>
                <a:lnTo>
                  <a:pt x="172553" y="54381"/>
                </a:lnTo>
                <a:lnTo>
                  <a:pt x="176429" y="52163"/>
                </a:lnTo>
                <a:lnTo>
                  <a:pt x="175596" y="61392"/>
                </a:lnTo>
                <a:lnTo>
                  <a:pt x="172564" y="68630"/>
                </a:lnTo>
                <a:lnTo>
                  <a:pt x="167334" y="73878"/>
                </a:lnTo>
                <a:lnTo>
                  <a:pt x="162103" y="79126"/>
                </a:lnTo>
                <a:lnTo>
                  <a:pt x="154883" y="81750"/>
                </a:lnTo>
                <a:lnTo>
                  <a:pt x="142964" y="81750"/>
                </a:lnTo>
                <a:lnTo>
                  <a:pt x="140505" y="81483"/>
                </a:lnTo>
                <a:lnTo>
                  <a:pt x="138296" y="80948"/>
                </a:lnTo>
                <a:lnTo>
                  <a:pt x="136087" y="80413"/>
                </a:lnTo>
                <a:lnTo>
                  <a:pt x="134378" y="79849"/>
                </a:lnTo>
                <a:lnTo>
                  <a:pt x="132545" y="79255"/>
                </a:lnTo>
                <a:lnTo>
                  <a:pt x="132545" y="90603"/>
                </a:lnTo>
                <a:lnTo>
                  <a:pt x="134045" y="91078"/>
                </a:lnTo>
                <a:lnTo>
                  <a:pt x="135754" y="91425"/>
                </a:lnTo>
                <a:lnTo>
                  <a:pt x="137671" y="91642"/>
                </a:lnTo>
                <a:lnTo>
                  <a:pt x="139588" y="91860"/>
                </a:lnTo>
                <a:lnTo>
                  <a:pt x="141630" y="91969"/>
                </a:lnTo>
                <a:lnTo>
                  <a:pt x="151507" y="91969"/>
                </a:lnTo>
                <a:lnTo>
                  <a:pt x="158217" y="90741"/>
                </a:lnTo>
                <a:lnTo>
                  <a:pt x="163927" y="88286"/>
                </a:lnTo>
                <a:lnTo>
                  <a:pt x="169637" y="85830"/>
                </a:lnTo>
                <a:lnTo>
                  <a:pt x="174388" y="82344"/>
                </a:lnTo>
                <a:lnTo>
                  <a:pt x="178180" y="77829"/>
                </a:lnTo>
                <a:lnTo>
                  <a:pt x="176742" y="32003"/>
                </a:lnTo>
                <a:lnTo>
                  <a:pt x="176711" y="40449"/>
                </a:lnTo>
                <a:lnTo>
                  <a:pt x="176586" y="42073"/>
                </a:lnTo>
                <a:lnTo>
                  <a:pt x="176492" y="43727"/>
                </a:lnTo>
                <a:lnTo>
                  <a:pt x="173575" y="45311"/>
                </a:lnTo>
                <a:lnTo>
                  <a:pt x="170449" y="46519"/>
                </a:lnTo>
                <a:lnTo>
                  <a:pt x="167115" y="47351"/>
                </a:lnTo>
                <a:lnTo>
                  <a:pt x="163781" y="48183"/>
                </a:lnTo>
                <a:lnTo>
                  <a:pt x="160489" y="48598"/>
                </a:lnTo>
                <a:lnTo>
                  <a:pt x="154487" y="48598"/>
                </a:lnTo>
                <a:lnTo>
                  <a:pt x="151986" y="48391"/>
                </a:lnTo>
                <a:lnTo>
                  <a:pt x="149736" y="47975"/>
                </a:lnTo>
                <a:lnTo>
                  <a:pt x="147485" y="47559"/>
                </a:lnTo>
                <a:lnTo>
                  <a:pt x="145422" y="46737"/>
                </a:lnTo>
                <a:lnTo>
                  <a:pt x="143547" y="45509"/>
                </a:lnTo>
                <a:lnTo>
                  <a:pt x="140880" y="43727"/>
                </a:lnTo>
                <a:lnTo>
                  <a:pt x="138984" y="41647"/>
                </a:lnTo>
                <a:lnTo>
                  <a:pt x="137858" y="39271"/>
                </a:lnTo>
                <a:lnTo>
                  <a:pt x="136733" y="36894"/>
                </a:lnTo>
                <a:lnTo>
                  <a:pt x="136170" y="33825"/>
                </a:lnTo>
                <a:lnTo>
                  <a:pt x="136170" y="23606"/>
                </a:lnTo>
                <a:close/>
              </a:path>
              <a:path w="429389" h="92147">
                <a:moveTo>
                  <a:pt x="47154" y="89009"/>
                </a:moveTo>
                <a:lnTo>
                  <a:pt x="56543" y="80948"/>
                </a:lnTo>
                <a:lnTo>
                  <a:pt x="60447" y="73386"/>
                </a:lnTo>
                <a:lnTo>
                  <a:pt x="63404" y="61278"/>
                </a:lnTo>
                <a:lnTo>
                  <a:pt x="64390" y="45984"/>
                </a:lnTo>
                <a:lnTo>
                  <a:pt x="63773" y="33858"/>
                </a:lnTo>
                <a:lnTo>
                  <a:pt x="61215" y="21145"/>
                </a:lnTo>
                <a:lnTo>
                  <a:pt x="56668" y="11436"/>
                </a:lnTo>
                <a:lnTo>
                  <a:pt x="45950" y="2527"/>
                </a:lnTo>
                <a:lnTo>
                  <a:pt x="32195" y="0"/>
                </a:lnTo>
                <a:lnTo>
                  <a:pt x="30426" y="32"/>
                </a:lnTo>
                <a:lnTo>
                  <a:pt x="17163" y="3127"/>
                </a:lnTo>
                <a:lnTo>
                  <a:pt x="7814" y="11258"/>
                </a:lnTo>
                <a:lnTo>
                  <a:pt x="3953" y="18787"/>
                </a:lnTo>
                <a:lnTo>
                  <a:pt x="988" y="30886"/>
                </a:lnTo>
                <a:lnTo>
                  <a:pt x="0" y="46103"/>
                </a:lnTo>
                <a:lnTo>
                  <a:pt x="629" y="58478"/>
                </a:lnTo>
                <a:lnTo>
                  <a:pt x="3189" y="71186"/>
                </a:lnTo>
                <a:lnTo>
                  <a:pt x="7720" y="80800"/>
                </a:lnTo>
                <a:lnTo>
                  <a:pt x="8639" y="82062"/>
                </a:lnTo>
                <a:lnTo>
                  <a:pt x="18411" y="89582"/>
                </a:lnTo>
                <a:lnTo>
                  <a:pt x="19639" y="78225"/>
                </a:lnTo>
                <a:lnTo>
                  <a:pt x="17692" y="75868"/>
                </a:lnTo>
                <a:lnTo>
                  <a:pt x="16315" y="72779"/>
                </a:lnTo>
                <a:lnTo>
                  <a:pt x="14816" y="69492"/>
                </a:lnTo>
                <a:lnTo>
                  <a:pt x="13836" y="65769"/>
                </a:lnTo>
                <a:lnTo>
                  <a:pt x="13378" y="61610"/>
                </a:lnTo>
                <a:lnTo>
                  <a:pt x="12919" y="57451"/>
                </a:lnTo>
                <a:lnTo>
                  <a:pt x="12690" y="52282"/>
                </a:lnTo>
                <a:lnTo>
                  <a:pt x="12690" y="40479"/>
                </a:lnTo>
                <a:lnTo>
                  <a:pt x="12950" y="35310"/>
                </a:lnTo>
                <a:lnTo>
                  <a:pt x="13472" y="30597"/>
                </a:lnTo>
                <a:lnTo>
                  <a:pt x="13992" y="25883"/>
                </a:lnTo>
                <a:lnTo>
                  <a:pt x="14961" y="22061"/>
                </a:lnTo>
                <a:lnTo>
                  <a:pt x="16379" y="19130"/>
                </a:lnTo>
                <a:lnTo>
                  <a:pt x="17878" y="16001"/>
                </a:lnTo>
                <a:lnTo>
                  <a:pt x="19910" y="13664"/>
                </a:lnTo>
                <a:lnTo>
                  <a:pt x="22473" y="12119"/>
                </a:lnTo>
                <a:lnTo>
                  <a:pt x="25036" y="10575"/>
                </a:lnTo>
                <a:lnTo>
                  <a:pt x="28277" y="9802"/>
                </a:lnTo>
                <a:lnTo>
                  <a:pt x="36153" y="9802"/>
                </a:lnTo>
                <a:lnTo>
                  <a:pt x="39394" y="10575"/>
                </a:lnTo>
                <a:lnTo>
                  <a:pt x="41916" y="12119"/>
                </a:lnTo>
                <a:lnTo>
                  <a:pt x="44437" y="13664"/>
                </a:lnTo>
                <a:lnTo>
                  <a:pt x="46427" y="15961"/>
                </a:lnTo>
                <a:lnTo>
                  <a:pt x="47885" y="19011"/>
                </a:lnTo>
                <a:lnTo>
                  <a:pt x="49386" y="22101"/>
                </a:lnTo>
                <a:lnTo>
                  <a:pt x="50397" y="25863"/>
                </a:lnTo>
                <a:lnTo>
                  <a:pt x="50917" y="30300"/>
                </a:lnTo>
                <a:lnTo>
                  <a:pt x="51439" y="34736"/>
                </a:lnTo>
                <a:lnTo>
                  <a:pt x="51699" y="39964"/>
                </a:lnTo>
                <a:lnTo>
                  <a:pt x="51699" y="52084"/>
                </a:lnTo>
                <a:lnTo>
                  <a:pt x="51439" y="57302"/>
                </a:lnTo>
                <a:lnTo>
                  <a:pt x="50917" y="61639"/>
                </a:lnTo>
                <a:lnTo>
                  <a:pt x="50397" y="65976"/>
                </a:lnTo>
                <a:lnTo>
                  <a:pt x="49407" y="69749"/>
                </a:lnTo>
                <a:lnTo>
                  <a:pt x="47948" y="72957"/>
                </a:lnTo>
                <a:lnTo>
                  <a:pt x="46531" y="76086"/>
                </a:lnTo>
                <a:lnTo>
                  <a:pt x="44531" y="78423"/>
                </a:lnTo>
                <a:lnTo>
                  <a:pt x="41947" y="79968"/>
                </a:lnTo>
                <a:lnTo>
                  <a:pt x="39363" y="81513"/>
                </a:lnTo>
                <a:lnTo>
                  <a:pt x="36112" y="82285"/>
                </a:lnTo>
                <a:lnTo>
                  <a:pt x="28027" y="82285"/>
                </a:lnTo>
                <a:lnTo>
                  <a:pt x="32195" y="92088"/>
                </a:lnTo>
                <a:lnTo>
                  <a:pt x="33868" y="92059"/>
                </a:lnTo>
                <a:lnTo>
                  <a:pt x="47154" y="89009"/>
                </a:lnTo>
                <a:close/>
              </a:path>
              <a:path w="429389" h="92147">
                <a:moveTo>
                  <a:pt x="32195" y="92088"/>
                </a:moveTo>
                <a:lnTo>
                  <a:pt x="28027" y="82285"/>
                </a:lnTo>
                <a:lnTo>
                  <a:pt x="24682" y="81473"/>
                </a:lnTo>
                <a:lnTo>
                  <a:pt x="22161" y="79849"/>
                </a:lnTo>
                <a:lnTo>
                  <a:pt x="19639" y="78225"/>
                </a:lnTo>
                <a:lnTo>
                  <a:pt x="18411" y="89582"/>
                </a:lnTo>
                <a:lnTo>
                  <a:pt x="32195" y="92088"/>
                </a:lnTo>
                <a:close/>
              </a:path>
              <a:path w="429389" h="92147">
                <a:moveTo>
                  <a:pt x="86507" y="73314"/>
                </a:moveTo>
                <a:lnTo>
                  <a:pt x="86507" y="90246"/>
                </a:lnTo>
                <a:lnTo>
                  <a:pt x="101448" y="90246"/>
                </a:lnTo>
                <a:lnTo>
                  <a:pt x="101448" y="73314"/>
                </a:lnTo>
                <a:lnTo>
                  <a:pt x="86507" y="73314"/>
                </a:lnTo>
                <a:close/>
              </a:path>
              <a:path w="429389" h="92147">
                <a:moveTo>
                  <a:pt x="149611" y="9684"/>
                </a:moveTo>
                <a:lnTo>
                  <a:pt x="158238" y="9684"/>
                </a:lnTo>
                <a:lnTo>
                  <a:pt x="160676" y="10070"/>
                </a:lnTo>
                <a:lnTo>
                  <a:pt x="162926" y="10842"/>
                </a:lnTo>
                <a:lnTo>
                  <a:pt x="165177" y="11615"/>
                </a:lnTo>
                <a:lnTo>
                  <a:pt x="167282" y="12892"/>
                </a:lnTo>
                <a:lnTo>
                  <a:pt x="169241" y="14674"/>
                </a:lnTo>
                <a:lnTo>
                  <a:pt x="171575" y="16734"/>
                </a:lnTo>
                <a:lnTo>
                  <a:pt x="173408" y="19625"/>
                </a:lnTo>
                <a:lnTo>
                  <a:pt x="174741" y="23348"/>
                </a:lnTo>
                <a:lnTo>
                  <a:pt x="176076" y="27072"/>
                </a:lnTo>
                <a:lnTo>
                  <a:pt x="176742" y="32003"/>
                </a:lnTo>
                <a:lnTo>
                  <a:pt x="178180" y="77829"/>
                </a:lnTo>
                <a:lnTo>
                  <a:pt x="181931" y="73393"/>
                </a:lnTo>
                <a:lnTo>
                  <a:pt x="184734" y="68026"/>
                </a:lnTo>
                <a:lnTo>
                  <a:pt x="186589" y="61729"/>
                </a:lnTo>
                <a:lnTo>
                  <a:pt x="188443" y="55431"/>
                </a:lnTo>
                <a:lnTo>
                  <a:pt x="189370" y="48420"/>
                </a:lnTo>
                <a:lnTo>
                  <a:pt x="189370" y="32498"/>
                </a:lnTo>
                <a:lnTo>
                  <a:pt x="188412" y="25814"/>
                </a:lnTo>
                <a:lnTo>
                  <a:pt x="186495" y="20645"/>
                </a:lnTo>
                <a:lnTo>
                  <a:pt x="184577" y="15476"/>
                </a:lnTo>
                <a:lnTo>
                  <a:pt x="181848" y="11248"/>
                </a:lnTo>
                <a:lnTo>
                  <a:pt x="178305" y="7961"/>
                </a:lnTo>
                <a:lnTo>
                  <a:pt x="175430" y="5307"/>
                </a:lnTo>
                <a:lnTo>
                  <a:pt x="172074" y="3317"/>
                </a:lnTo>
                <a:lnTo>
                  <a:pt x="168240" y="1990"/>
                </a:lnTo>
                <a:lnTo>
                  <a:pt x="164406" y="663"/>
                </a:lnTo>
                <a:lnTo>
                  <a:pt x="160238" y="0"/>
                </a:lnTo>
                <a:lnTo>
                  <a:pt x="146735" y="0"/>
                </a:lnTo>
                <a:lnTo>
                  <a:pt x="139109" y="2831"/>
                </a:lnTo>
                <a:lnTo>
                  <a:pt x="141391" y="15031"/>
                </a:lnTo>
                <a:lnTo>
                  <a:pt x="144870" y="11466"/>
                </a:lnTo>
                <a:lnTo>
                  <a:pt x="149611" y="9684"/>
                </a:lnTo>
                <a:close/>
              </a:path>
              <a:path w="429389" h="92147">
                <a:moveTo>
                  <a:pt x="238328" y="37310"/>
                </a:moveTo>
                <a:lnTo>
                  <a:pt x="227616" y="37310"/>
                </a:lnTo>
                <a:lnTo>
                  <a:pt x="227616" y="47173"/>
                </a:lnTo>
                <a:lnTo>
                  <a:pt x="236327" y="47173"/>
                </a:lnTo>
                <a:lnTo>
                  <a:pt x="239203" y="47400"/>
                </a:lnTo>
                <a:lnTo>
                  <a:pt x="241870" y="47856"/>
                </a:lnTo>
                <a:lnTo>
                  <a:pt x="244537" y="48311"/>
                </a:lnTo>
                <a:lnTo>
                  <a:pt x="246809" y="49153"/>
                </a:lnTo>
                <a:lnTo>
                  <a:pt x="248684" y="50381"/>
                </a:lnTo>
                <a:lnTo>
                  <a:pt x="250560" y="51569"/>
                </a:lnTo>
                <a:lnTo>
                  <a:pt x="252028" y="53203"/>
                </a:lnTo>
                <a:lnTo>
                  <a:pt x="253092" y="55282"/>
                </a:lnTo>
                <a:lnTo>
                  <a:pt x="254154" y="57362"/>
                </a:lnTo>
                <a:lnTo>
                  <a:pt x="254686" y="59986"/>
                </a:lnTo>
                <a:lnTo>
                  <a:pt x="254686" y="66363"/>
                </a:lnTo>
                <a:lnTo>
                  <a:pt x="254216" y="69016"/>
                </a:lnTo>
                <a:lnTo>
                  <a:pt x="253279" y="71116"/>
                </a:lnTo>
                <a:lnTo>
                  <a:pt x="252342" y="73215"/>
                </a:lnTo>
                <a:lnTo>
                  <a:pt x="250914" y="75136"/>
                </a:lnTo>
                <a:lnTo>
                  <a:pt x="248997" y="76879"/>
                </a:lnTo>
                <a:lnTo>
                  <a:pt x="247163" y="78503"/>
                </a:lnTo>
                <a:lnTo>
                  <a:pt x="244767" y="79730"/>
                </a:lnTo>
                <a:lnTo>
                  <a:pt x="241807" y="80562"/>
                </a:lnTo>
                <a:lnTo>
                  <a:pt x="238848" y="81394"/>
                </a:lnTo>
                <a:lnTo>
                  <a:pt x="236056" y="81810"/>
                </a:lnTo>
                <a:lnTo>
                  <a:pt x="228972" y="81810"/>
                </a:lnTo>
                <a:lnTo>
                  <a:pt x="224345" y="81077"/>
                </a:lnTo>
                <a:lnTo>
                  <a:pt x="219552" y="79612"/>
                </a:lnTo>
                <a:lnTo>
                  <a:pt x="214760" y="78146"/>
                </a:lnTo>
                <a:lnTo>
                  <a:pt x="210592" y="76304"/>
                </a:lnTo>
                <a:lnTo>
                  <a:pt x="207050" y="74086"/>
                </a:lnTo>
                <a:lnTo>
                  <a:pt x="206112" y="74086"/>
                </a:lnTo>
                <a:lnTo>
                  <a:pt x="206112" y="86503"/>
                </a:lnTo>
                <a:lnTo>
                  <a:pt x="209321" y="87890"/>
                </a:lnTo>
                <a:lnTo>
                  <a:pt x="213426" y="89167"/>
                </a:lnTo>
                <a:lnTo>
                  <a:pt x="218428" y="90335"/>
                </a:lnTo>
                <a:lnTo>
                  <a:pt x="223428" y="91504"/>
                </a:lnTo>
                <a:lnTo>
                  <a:pt x="228513" y="92088"/>
                </a:lnTo>
                <a:lnTo>
                  <a:pt x="238723" y="92088"/>
                </a:lnTo>
                <a:lnTo>
                  <a:pt x="243360" y="91425"/>
                </a:lnTo>
                <a:lnTo>
                  <a:pt x="247591" y="90098"/>
                </a:lnTo>
                <a:lnTo>
                  <a:pt x="251821" y="88771"/>
                </a:lnTo>
                <a:lnTo>
                  <a:pt x="255498" y="86721"/>
                </a:lnTo>
                <a:lnTo>
                  <a:pt x="258624" y="83949"/>
                </a:lnTo>
                <a:lnTo>
                  <a:pt x="261417" y="81453"/>
                </a:lnTo>
                <a:lnTo>
                  <a:pt x="263583" y="78522"/>
                </a:lnTo>
                <a:lnTo>
                  <a:pt x="265125" y="75156"/>
                </a:lnTo>
                <a:lnTo>
                  <a:pt x="266667" y="71789"/>
                </a:lnTo>
                <a:lnTo>
                  <a:pt x="267438" y="68086"/>
                </a:lnTo>
                <a:lnTo>
                  <a:pt x="267438" y="59966"/>
                </a:lnTo>
                <a:lnTo>
                  <a:pt x="266792" y="56639"/>
                </a:lnTo>
                <a:lnTo>
                  <a:pt x="265501" y="54064"/>
                </a:lnTo>
                <a:lnTo>
                  <a:pt x="264209" y="51490"/>
                </a:lnTo>
                <a:lnTo>
                  <a:pt x="262563" y="49351"/>
                </a:lnTo>
                <a:lnTo>
                  <a:pt x="260562" y="47648"/>
                </a:lnTo>
                <a:lnTo>
                  <a:pt x="258770" y="46143"/>
                </a:lnTo>
                <a:lnTo>
                  <a:pt x="256582" y="44885"/>
                </a:lnTo>
                <a:lnTo>
                  <a:pt x="253998" y="43875"/>
                </a:lnTo>
                <a:lnTo>
                  <a:pt x="251414" y="42865"/>
                </a:lnTo>
                <a:lnTo>
                  <a:pt x="249122" y="42202"/>
                </a:lnTo>
                <a:lnTo>
                  <a:pt x="247121" y="41885"/>
                </a:lnTo>
                <a:lnTo>
                  <a:pt x="247121" y="41053"/>
                </a:lnTo>
                <a:lnTo>
                  <a:pt x="252081" y="40103"/>
                </a:lnTo>
                <a:lnTo>
                  <a:pt x="256384" y="37795"/>
                </a:lnTo>
                <a:lnTo>
                  <a:pt x="260030" y="34132"/>
                </a:lnTo>
                <a:lnTo>
                  <a:pt x="263677" y="30468"/>
                </a:lnTo>
                <a:lnTo>
                  <a:pt x="265501" y="26180"/>
                </a:lnTo>
                <a:lnTo>
                  <a:pt x="265501" y="17665"/>
                </a:lnTo>
                <a:lnTo>
                  <a:pt x="264730" y="14516"/>
                </a:lnTo>
                <a:lnTo>
                  <a:pt x="263188" y="11823"/>
                </a:lnTo>
                <a:lnTo>
                  <a:pt x="261645" y="9129"/>
                </a:lnTo>
                <a:lnTo>
                  <a:pt x="259374" y="6832"/>
                </a:lnTo>
                <a:lnTo>
                  <a:pt x="256373" y="4931"/>
                </a:lnTo>
                <a:lnTo>
                  <a:pt x="253581" y="3188"/>
                </a:lnTo>
                <a:lnTo>
                  <a:pt x="250455" y="1920"/>
                </a:lnTo>
                <a:lnTo>
                  <a:pt x="246996" y="1128"/>
                </a:lnTo>
                <a:lnTo>
                  <a:pt x="243537" y="336"/>
                </a:lnTo>
                <a:lnTo>
                  <a:pt x="239536" y="-59"/>
                </a:lnTo>
                <a:lnTo>
                  <a:pt x="230368" y="-59"/>
                </a:lnTo>
                <a:lnTo>
                  <a:pt x="225585" y="524"/>
                </a:lnTo>
                <a:lnTo>
                  <a:pt x="220646" y="1693"/>
                </a:lnTo>
                <a:lnTo>
                  <a:pt x="215708" y="2861"/>
                </a:lnTo>
                <a:lnTo>
                  <a:pt x="211759" y="4139"/>
                </a:lnTo>
                <a:lnTo>
                  <a:pt x="208800" y="5525"/>
                </a:lnTo>
                <a:lnTo>
                  <a:pt x="208800" y="17942"/>
                </a:lnTo>
                <a:lnTo>
                  <a:pt x="209425" y="17942"/>
                </a:lnTo>
                <a:lnTo>
                  <a:pt x="213385" y="15486"/>
                </a:lnTo>
                <a:lnTo>
                  <a:pt x="217594" y="13585"/>
                </a:lnTo>
                <a:lnTo>
                  <a:pt x="222054" y="12238"/>
                </a:lnTo>
                <a:lnTo>
                  <a:pt x="226512" y="10892"/>
                </a:lnTo>
                <a:lnTo>
                  <a:pt x="230721" y="10218"/>
                </a:lnTo>
                <a:lnTo>
                  <a:pt x="237265" y="10218"/>
                </a:lnTo>
                <a:lnTo>
                  <a:pt x="239578" y="10416"/>
                </a:lnTo>
                <a:lnTo>
                  <a:pt x="241620" y="10812"/>
                </a:lnTo>
                <a:lnTo>
                  <a:pt x="243662" y="11209"/>
                </a:lnTo>
                <a:lnTo>
                  <a:pt x="245579" y="11921"/>
                </a:lnTo>
                <a:lnTo>
                  <a:pt x="247371" y="12951"/>
                </a:lnTo>
                <a:lnTo>
                  <a:pt x="249080" y="13981"/>
                </a:lnTo>
                <a:lnTo>
                  <a:pt x="250414" y="15298"/>
                </a:lnTo>
                <a:lnTo>
                  <a:pt x="251372" y="16902"/>
                </a:lnTo>
                <a:lnTo>
                  <a:pt x="252331" y="18506"/>
                </a:lnTo>
                <a:lnTo>
                  <a:pt x="252810" y="20378"/>
                </a:lnTo>
                <a:lnTo>
                  <a:pt x="252810" y="27349"/>
                </a:lnTo>
                <a:lnTo>
                  <a:pt x="250925" y="31022"/>
                </a:lnTo>
                <a:lnTo>
                  <a:pt x="247153" y="33538"/>
                </a:lnTo>
                <a:lnTo>
                  <a:pt x="243381" y="36053"/>
                </a:lnTo>
                <a:lnTo>
                  <a:pt x="238328" y="37310"/>
                </a:lnTo>
                <a:close/>
              </a:path>
              <a:path w="429389" h="92147">
                <a:moveTo>
                  <a:pt x="296433" y="39924"/>
                </a:moveTo>
                <a:lnTo>
                  <a:pt x="297309" y="30854"/>
                </a:lnTo>
                <a:lnTo>
                  <a:pt x="300414" y="23655"/>
                </a:lnTo>
                <a:lnTo>
                  <a:pt x="305748" y="18328"/>
                </a:lnTo>
                <a:lnTo>
                  <a:pt x="311082" y="13001"/>
                </a:lnTo>
                <a:lnTo>
                  <a:pt x="318230" y="10337"/>
                </a:lnTo>
                <a:lnTo>
                  <a:pt x="329650" y="10337"/>
                </a:lnTo>
                <a:lnTo>
                  <a:pt x="332056" y="10605"/>
                </a:lnTo>
                <a:lnTo>
                  <a:pt x="334411" y="11139"/>
                </a:lnTo>
                <a:lnTo>
                  <a:pt x="336765" y="11674"/>
                </a:lnTo>
                <a:lnTo>
                  <a:pt x="338526" y="12238"/>
                </a:lnTo>
                <a:lnTo>
                  <a:pt x="340318" y="12832"/>
                </a:lnTo>
                <a:lnTo>
                  <a:pt x="340318" y="1485"/>
                </a:lnTo>
                <a:lnTo>
                  <a:pt x="338610" y="970"/>
                </a:lnTo>
                <a:lnTo>
                  <a:pt x="336921" y="613"/>
                </a:lnTo>
                <a:lnTo>
                  <a:pt x="335254" y="415"/>
                </a:lnTo>
                <a:lnTo>
                  <a:pt x="333587" y="217"/>
                </a:lnTo>
                <a:lnTo>
                  <a:pt x="331524" y="118"/>
                </a:lnTo>
                <a:lnTo>
                  <a:pt x="321356" y="118"/>
                </a:lnTo>
                <a:lnTo>
                  <a:pt x="314604" y="1376"/>
                </a:lnTo>
                <a:lnTo>
                  <a:pt x="308811" y="3891"/>
                </a:lnTo>
                <a:lnTo>
                  <a:pt x="303018" y="6406"/>
                </a:lnTo>
                <a:lnTo>
                  <a:pt x="298288" y="9901"/>
                </a:lnTo>
                <a:lnTo>
                  <a:pt x="294620" y="14377"/>
                </a:lnTo>
                <a:lnTo>
                  <a:pt x="290745" y="19091"/>
                </a:lnTo>
                <a:lnTo>
                  <a:pt x="287921" y="24477"/>
                </a:lnTo>
                <a:lnTo>
                  <a:pt x="286150" y="30537"/>
                </a:lnTo>
                <a:lnTo>
                  <a:pt x="284378" y="36597"/>
                </a:lnTo>
                <a:lnTo>
                  <a:pt x="283493" y="43548"/>
                </a:lnTo>
                <a:lnTo>
                  <a:pt x="283493" y="59035"/>
                </a:lnTo>
                <a:lnTo>
                  <a:pt x="284462" y="65570"/>
                </a:lnTo>
                <a:lnTo>
                  <a:pt x="286400" y="70997"/>
                </a:lnTo>
                <a:lnTo>
                  <a:pt x="288338" y="76423"/>
                </a:lnTo>
                <a:lnTo>
                  <a:pt x="291098" y="80780"/>
                </a:lnTo>
                <a:lnTo>
                  <a:pt x="294682" y="84067"/>
                </a:lnTo>
                <a:lnTo>
                  <a:pt x="297559" y="86721"/>
                </a:lnTo>
                <a:lnTo>
                  <a:pt x="300872" y="88721"/>
                </a:lnTo>
                <a:lnTo>
                  <a:pt x="299507" y="72393"/>
                </a:lnTo>
                <a:lnTo>
                  <a:pt x="298152" y="68769"/>
                </a:lnTo>
                <a:lnTo>
                  <a:pt x="296798" y="65145"/>
                </a:lnTo>
                <a:lnTo>
                  <a:pt x="296120" y="60204"/>
                </a:lnTo>
                <a:lnTo>
                  <a:pt x="296142" y="51698"/>
                </a:lnTo>
                <a:lnTo>
                  <a:pt x="296225" y="50074"/>
                </a:lnTo>
                <a:lnTo>
                  <a:pt x="296371" y="48361"/>
                </a:lnTo>
                <a:lnTo>
                  <a:pt x="299580" y="46697"/>
                </a:lnTo>
                <a:lnTo>
                  <a:pt x="302705" y="45469"/>
                </a:lnTo>
                <a:lnTo>
                  <a:pt x="305748" y="44677"/>
                </a:lnTo>
                <a:lnTo>
                  <a:pt x="308791" y="43885"/>
                </a:lnTo>
                <a:lnTo>
                  <a:pt x="312083" y="43489"/>
                </a:lnTo>
                <a:lnTo>
                  <a:pt x="318167" y="43489"/>
                </a:lnTo>
                <a:lnTo>
                  <a:pt x="320606" y="43687"/>
                </a:lnTo>
                <a:lnTo>
                  <a:pt x="322939" y="44083"/>
                </a:lnTo>
                <a:lnTo>
                  <a:pt x="325273" y="44479"/>
                </a:lnTo>
                <a:lnTo>
                  <a:pt x="327399" y="45311"/>
                </a:lnTo>
                <a:lnTo>
                  <a:pt x="329316" y="46578"/>
                </a:lnTo>
                <a:lnTo>
                  <a:pt x="331942" y="48361"/>
                </a:lnTo>
                <a:lnTo>
                  <a:pt x="333827" y="50460"/>
                </a:lnTo>
                <a:lnTo>
                  <a:pt x="334973" y="52876"/>
                </a:lnTo>
                <a:lnTo>
                  <a:pt x="336119" y="55292"/>
                </a:lnTo>
                <a:lnTo>
                  <a:pt x="336693" y="58342"/>
                </a:lnTo>
                <a:lnTo>
                  <a:pt x="336693" y="68601"/>
                </a:lnTo>
                <a:lnTo>
                  <a:pt x="334963" y="73641"/>
                </a:lnTo>
                <a:lnTo>
                  <a:pt x="331504" y="77146"/>
                </a:lnTo>
                <a:lnTo>
                  <a:pt x="328044" y="80651"/>
                </a:lnTo>
                <a:lnTo>
                  <a:pt x="323294" y="82404"/>
                </a:lnTo>
                <a:lnTo>
                  <a:pt x="314625" y="82404"/>
                </a:lnTo>
                <a:lnTo>
                  <a:pt x="312197" y="81998"/>
                </a:lnTo>
                <a:lnTo>
                  <a:pt x="309967" y="81186"/>
                </a:lnTo>
                <a:lnTo>
                  <a:pt x="307738" y="80374"/>
                </a:lnTo>
                <a:lnTo>
                  <a:pt x="305665" y="79097"/>
                </a:lnTo>
                <a:lnTo>
                  <a:pt x="303747" y="77354"/>
                </a:lnTo>
                <a:lnTo>
                  <a:pt x="304623" y="90068"/>
                </a:lnTo>
                <a:lnTo>
                  <a:pt x="308373" y="91415"/>
                </a:lnTo>
                <a:lnTo>
                  <a:pt x="312541" y="92088"/>
                </a:lnTo>
                <a:lnTo>
                  <a:pt x="326169" y="92088"/>
                </a:lnTo>
                <a:lnTo>
                  <a:pt x="333807" y="89246"/>
                </a:lnTo>
                <a:lnTo>
                  <a:pt x="340037" y="83562"/>
                </a:lnTo>
                <a:lnTo>
                  <a:pt x="346268" y="77879"/>
                </a:lnTo>
                <a:lnTo>
                  <a:pt x="349383" y="70541"/>
                </a:lnTo>
                <a:lnTo>
                  <a:pt x="349383" y="56282"/>
                </a:lnTo>
                <a:lnTo>
                  <a:pt x="348456" y="51807"/>
                </a:lnTo>
                <a:lnTo>
                  <a:pt x="346601" y="48123"/>
                </a:lnTo>
                <a:lnTo>
                  <a:pt x="344746" y="44440"/>
                </a:lnTo>
                <a:lnTo>
                  <a:pt x="341985" y="41390"/>
                </a:lnTo>
                <a:lnTo>
                  <a:pt x="338318" y="38974"/>
                </a:lnTo>
                <a:lnTo>
                  <a:pt x="335150" y="36874"/>
                </a:lnTo>
                <a:lnTo>
                  <a:pt x="332056" y="35478"/>
                </a:lnTo>
                <a:lnTo>
                  <a:pt x="329035" y="34785"/>
                </a:lnTo>
                <a:lnTo>
                  <a:pt x="326013" y="34092"/>
                </a:lnTo>
                <a:lnTo>
                  <a:pt x="322523" y="33745"/>
                </a:lnTo>
                <a:lnTo>
                  <a:pt x="314104" y="33745"/>
                </a:lnTo>
                <a:lnTo>
                  <a:pt x="310176" y="34270"/>
                </a:lnTo>
                <a:lnTo>
                  <a:pt x="306780" y="35320"/>
                </a:lnTo>
                <a:lnTo>
                  <a:pt x="303382" y="36370"/>
                </a:lnTo>
                <a:lnTo>
                  <a:pt x="299934" y="37904"/>
                </a:lnTo>
                <a:lnTo>
                  <a:pt x="296433" y="39924"/>
                </a:lnTo>
                <a:close/>
              </a:path>
              <a:path w="429389" h="92147">
                <a:moveTo>
                  <a:pt x="301372" y="75255"/>
                </a:moveTo>
                <a:lnTo>
                  <a:pt x="299507" y="72393"/>
                </a:lnTo>
                <a:lnTo>
                  <a:pt x="300872" y="88721"/>
                </a:lnTo>
                <a:lnTo>
                  <a:pt x="304623" y="90068"/>
                </a:lnTo>
                <a:lnTo>
                  <a:pt x="303747" y="77354"/>
                </a:lnTo>
                <a:lnTo>
                  <a:pt x="301372" y="75255"/>
                </a:lnTo>
                <a:close/>
              </a:path>
              <a:path w="429389" h="92147">
                <a:moveTo>
                  <a:pt x="367500" y="55847"/>
                </a:moveTo>
                <a:lnTo>
                  <a:pt x="403571" y="65353"/>
                </a:lnTo>
                <a:lnTo>
                  <a:pt x="403571" y="90246"/>
                </a:lnTo>
                <a:lnTo>
                  <a:pt x="415574" y="90246"/>
                </a:lnTo>
                <a:lnTo>
                  <a:pt x="415574" y="65353"/>
                </a:lnTo>
                <a:lnTo>
                  <a:pt x="429389" y="65353"/>
                </a:lnTo>
                <a:lnTo>
                  <a:pt x="429389" y="55847"/>
                </a:lnTo>
                <a:lnTo>
                  <a:pt x="415574" y="55847"/>
                </a:lnTo>
                <a:lnTo>
                  <a:pt x="415574" y="1782"/>
                </a:lnTo>
                <a:lnTo>
                  <a:pt x="404071" y="1782"/>
                </a:lnTo>
                <a:lnTo>
                  <a:pt x="358998" y="51688"/>
                </a:lnTo>
                <a:lnTo>
                  <a:pt x="358998" y="65353"/>
                </a:lnTo>
                <a:lnTo>
                  <a:pt x="367500" y="55847"/>
                </a:lnTo>
                <a:lnTo>
                  <a:pt x="403571" y="15922"/>
                </a:lnTo>
                <a:lnTo>
                  <a:pt x="403571" y="55847"/>
                </a:lnTo>
                <a:lnTo>
                  <a:pt x="367500" y="55847"/>
                </a:lnTo>
                <a:close/>
              </a:path>
              <a:path w="429389" h="92147">
                <a:moveTo>
                  <a:pt x="367500" y="55847"/>
                </a:moveTo>
                <a:lnTo>
                  <a:pt x="358998" y="65353"/>
                </a:lnTo>
                <a:lnTo>
                  <a:pt x="403571" y="65353"/>
                </a:lnTo>
                <a:lnTo>
                  <a:pt x="367500" y="558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464598" y="3893644"/>
            <a:ext cx="92635" cy="60180"/>
          </a:xfrm>
          <a:custGeom>
            <a:avLst/>
            <a:gdLst/>
            <a:ahLst/>
            <a:cxnLst/>
            <a:rect l="l" t="t" r="r" b="b"/>
            <a:pathLst>
              <a:path w="101898" h="68204">
                <a:moveTo>
                  <a:pt x="59680" y="16536"/>
                </a:moveTo>
                <a:lnTo>
                  <a:pt x="62972" y="14546"/>
                </a:lnTo>
                <a:lnTo>
                  <a:pt x="66265" y="12981"/>
                </a:lnTo>
                <a:lnTo>
                  <a:pt x="69557" y="11416"/>
                </a:lnTo>
                <a:lnTo>
                  <a:pt x="72849" y="10634"/>
                </a:lnTo>
                <a:lnTo>
                  <a:pt x="79517" y="10634"/>
                </a:lnTo>
                <a:lnTo>
                  <a:pt x="82102" y="11070"/>
                </a:lnTo>
                <a:lnTo>
                  <a:pt x="83894" y="11941"/>
                </a:lnTo>
                <a:lnTo>
                  <a:pt x="85686" y="12813"/>
                </a:lnTo>
                <a:lnTo>
                  <a:pt x="87061" y="14100"/>
                </a:lnTo>
                <a:lnTo>
                  <a:pt x="88020" y="15803"/>
                </a:lnTo>
                <a:lnTo>
                  <a:pt x="88895" y="17387"/>
                </a:lnTo>
                <a:lnTo>
                  <a:pt x="89468" y="19506"/>
                </a:lnTo>
                <a:lnTo>
                  <a:pt x="89739" y="22160"/>
                </a:lnTo>
                <a:lnTo>
                  <a:pt x="90010" y="24814"/>
                </a:lnTo>
                <a:lnTo>
                  <a:pt x="90145" y="27567"/>
                </a:lnTo>
                <a:lnTo>
                  <a:pt x="90145" y="68204"/>
                </a:lnTo>
                <a:lnTo>
                  <a:pt x="101898" y="68204"/>
                </a:lnTo>
                <a:lnTo>
                  <a:pt x="101898" y="17209"/>
                </a:lnTo>
                <a:lnTo>
                  <a:pt x="100074" y="11040"/>
                </a:lnTo>
                <a:lnTo>
                  <a:pt x="96428" y="6624"/>
                </a:lnTo>
                <a:lnTo>
                  <a:pt x="92781" y="2208"/>
                </a:lnTo>
                <a:lnTo>
                  <a:pt x="87123" y="0"/>
                </a:lnTo>
                <a:lnTo>
                  <a:pt x="74996" y="0"/>
                </a:lnTo>
                <a:lnTo>
                  <a:pt x="70807" y="841"/>
                </a:lnTo>
                <a:lnTo>
                  <a:pt x="66890" y="2524"/>
                </a:lnTo>
                <a:lnTo>
                  <a:pt x="62972" y="4208"/>
                </a:lnTo>
                <a:lnTo>
                  <a:pt x="58638" y="6951"/>
                </a:lnTo>
                <a:lnTo>
                  <a:pt x="53887" y="10753"/>
                </a:lnTo>
                <a:lnTo>
                  <a:pt x="52261" y="7386"/>
                </a:lnTo>
                <a:lnTo>
                  <a:pt x="49792" y="4752"/>
                </a:lnTo>
                <a:lnTo>
                  <a:pt x="46479" y="2851"/>
                </a:lnTo>
                <a:lnTo>
                  <a:pt x="43166" y="950"/>
                </a:lnTo>
                <a:lnTo>
                  <a:pt x="39134" y="0"/>
                </a:lnTo>
                <a:lnTo>
                  <a:pt x="30256" y="0"/>
                </a:lnTo>
                <a:lnTo>
                  <a:pt x="26370" y="811"/>
                </a:lnTo>
                <a:lnTo>
                  <a:pt x="22723" y="2435"/>
                </a:lnTo>
                <a:lnTo>
                  <a:pt x="19077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181" y="14397"/>
                </a:lnTo>
                <a:lnTo>
                  <a:pt x="21411" y="12892"/>
                </a:lnTo>
                <a:lnTo>
                  <a:pt x="24641" y="11387"/>
                </a:lnTo>
                <a:lnTo>
                  <a:pt x="27860" y="10634"/>
                </a:lnTo>
                <a:lnTo>
                  <a:pt x="34445" y="10634"/>
                </a:lnTo>
                <a:lnTo>
                  <a:pt x="37029" y="11060"/>
                </a:lnTo>
                <a:lnTo>
                  <a:pt x="38821" y="11912"/>
                </a:lnTo>
                <a:lnTo>
                  <a:pt x="40613" y="12763"/>
                </a:lnTo>
                <a:lnTo>
                  <a:pt x="41988" y="14041"/>
                </a:lnTo>
                <a:lnTo>
                  <a:pt x="42947" y="15744"/>
                </a:lnTo>
                <a:lnTo>
                  <a:pt x="43822" y="17328"/>
                </a:lnTo>
                <a:lnTo>
                  <a:pt x="44395" y="19437"/>
                </a:lnTo>
                <a:lnTo>
                  <a:pt x="44666" y="22071"/>
                </a:lnTo>
                <a:lnTo>
                  <a:pt x="44937" y="24705"/>
                </a:lnTo>
                <a:lnTo>
                  <a:pt x="45072" y="27487"/>
                </a:lnTo>
                <a:lnTo>
                  <a:pt x="45072" y="68204"/>
                </a:lnTo>
                <a:lnTo>
                  <a:pt x="56825" y="68204"/>
                </a:lnTo>
                <a:lnTo>
                  <a:pt x="56783" y="23339"/>
                </a:lnTo>
                <a:lnTo>
                  <a:pt x="56617" y="20922"/>
                </a:lnTo>
                <a:lnTo>
                  <a:pt x="56387" y="18952"/>
                </a:lnTo>
                <a:lnTo>
                  <a:pt x="59680" y="16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79452" y="3893655"/>
            <a:ext cx="21326" cy="19751"/>
          </a:xfrm>
          <a:custGeom>
            <a:avLst/>
            <a:gdLst/>
            <a:ahLst/>
            <a:cxnLst/>
            <a:rect l="l" t="t" r="r" b="b"/>
            <a:pathLst>
              <a:path w="23459" h="22384">
                <a:moveTo>
                  <a:pt x="10361" y="2561"/>
                </a:moveTo>
                <a:lnTo>
                  <a:pt x="0" y="9551"/>
                </a:lnTo>
                <a:lnTo>
                  <a:pt x="3094" y="22384"/>
                </a:lnTo>
                <a:lnTo>
                  <a:pt x="5209" y="18008"/>
                </a:lnTo>
                <a:lnTo>
                  <a:pt x="8939" y="14482"/>
                </a:lnTo>
                <a:lnTo>
                  <a:pt x="12669" y="10957"/>
                </a:lnTo>
                <a:lnTo>
                  <a:pt x="23459" y="0"/>
                </a:lnTo>
                <a:lnTo>
                  <a:pt x="10361" y="2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70957" y="3893644"/>
            <a:ext cx="57626" cy="61543"/>
          </a:xfrm>
          <a:custGeom>
            <a:avLst/>
            <a:gdLst/>
            <a:ahLst/>
            <a:cxnLst/>
            <a:rect l="l" t="t" r="r" b="b"/>
            <a:pathLst>
              <a:path w="63389" h="69749">
                <a:moveTo>
                  <a:pt x="22938" y="67982"/>
                </a:moveTo>
                <a:lnTo>
                  <a:pt x="36883" y="69749"/>
                </a:lnTo>
                <a:lnTo>
                  <a:pt x="41426" y="69749"/>
                </a:lnTo>
                <a:lnTo>
                  <a:pt x="45760" y="69214"/>
                </a:lnTo>
                <a:lnTo>
                  <a:pt x="49886" y="68145"/>
                </a:lnTo>
                <a:lnTo>
                  <a:pt x="54012" y="67076"/>
                </a:lnTo>
                <a:lnTo>
                  <a:pt x="58054" y="65749"/>
                </a:lnTo>
                <a:lnTo>
                  <a:pt x="62014" y="64164"/>
                </a:lnTo>
                <a:lnTo>
                  <a:pt x="62014" y="51985"/>
                </a:lnTo>
                <a:lnTo>
                  <a:pt x="61389" y="51985"/>
                </a:lnTo>
                <a:lnTo>
                  <a:pt x="59346" y="53728"/>
                </a:lnTo>
                <a:lnTo>
                  <a:pt x="55918" y="55500"/>
                </a:lnTo>
                <a:lnTo>
                  <a:pt x="51105" y="57302"/>
                </a:lnTo>
                <a:lnTo>
                  <a:pt x="46291" y="59104"/>
                </a:lnTo>
                <a:lnTo>
                  <a:pt x="41509" y="60006"/>
                </a:lnTo>
                <a:lnTo>
                  <a:pt x="33174" y="60006"/>
                </a:lnTo>
                <a:lnTo>
                  <a:pt x="29892" y="59530"/>
                </a:lnTo>
                <a:lnTo>
                  <a:pt x="26912" y="58580"/>
                </a:lnTo>
                <a:lnTo>
                  <a:pt x="23932" y="57629"/>
                </a:lnTo>
                <a:lnTo>
                  <a:pt x="21358" y="56203"/>
                </a:lnTo>
                <a:lnTo>
                  <a:pt x="19191" y="54302"/>
                </a:lnTo>
                <a:lnTo>
                  <a:pt x="16941" y="52361"/>
                </a:lnTo>
                <a:lnTo>
                  <a:pt x="15170" y="49876"/>
                </a:lnTo>
                <a:lnTo>
                  <a:pt x="13878" y="46846"/>
                </a:lnTo>
                <a:lnTo>
                  <a:pt x="12586" y="43816"/>
                </a:lnTo>
                <a:lnTo>
                  <a:pt x="11940" y="40261"/>
                </a:lnTo>
                <a:lnTo>
                  <a:pt x="11940" y="36181"/>
                </a:lnTo>
                <a:lnTo>
                  <a:pt x="63389" y="36181"/>
                </a:lnTo>
                <a:lnTo>
                  <a:pt x="63389" y="20497"/>
                </a:lnTo>
                <a:lnTo>
                  <a:pt x="60836" y="13070"/>
                </a:lnTo>
                <a:lnTo>
                  <a:pt x="55731" y="7842"/>
                </a:lnTo>
                <a:lnTo>
                  <a:pt x="50626" y="2614"/>
                </a:lnTo>
                <a:lnTo>
                  <a:pt x="43364" y="0"/>
                </a:lnTo>
                <a:lnTo>
                  <a:pt x="32805" y="13"/>
                </a:lnTo>
                <a:lnTo>
                  <a:pt x="22015" y="10971"/>
                </a:lnTo>
                <a:lnTo>
                  <a:pt x="27027" y="9208"/>
                </a:lnTo>
                <a:lnTo>
                  <a:pt x="39571" y="9208"/>
                </a:lnTo>
                <a:lnTo>
                  <a:pt x="44228" y="10812"/>
                </a:lnTo>
                <a:lnTo>
                  <a:pt x="47292" y="14021"/>
                </a:lnTo>
                <a:lnTo>
                  <a:pt x="50355" y="17229"/>
                </a:lnTo>
                <a:lnTo>
                  <a:pt x="51907" y="21764"/>
                </a:lnTo>
                <a:lnTo>
                  <a:pt x="51949" y="27626"/>
                </a:lnTo>
                <a:lnTo>
                  <a:pt x="11940" y="27626"/>
                </a:lnTo>
                <a:lnTo>
                  <a:pt x="12440" y="22398"/>
                </a:lnTo>
                <a:lnTo>
                  <a:pt x="9345" y="9565"/>
                </a:lnTo>
                <a:lnTo>
                  <a:pt x="7983" y="11053"/>
                </a:lnTo>
                <a:lnTo>
                  <a:pt x="1995" y="21797"/>
                </a:lnTo>
                <a:lnTo>
                  <a:pt x="0" y="35409"/>
                </a:lnTo>
                <a:lnTo>
                  <a:pt x="42" y="37561"/>
                </a:lnTo>
                <a:lnTo>
                  <a:pt x="2772" y="50822"/>
                </a:lnTo>
                <a:lnTo>
                  <a:pt x="9752" y="60808"/>
                </a:lnTo>
                <a:lnTo>
                  <a:pt x="12008" y="62680"/>
                </a:lnTo>
                <a:lnTo>
                  <a:pt x="22938" y="67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644725" y="3893644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48490" y="2158"/>
                </a:moveTo>
                <a:lnTo>
                  <a:pt x="42738" y="0"/>
                </a:lnTo>
                <a:lnTo>
                  <a:pt x="31069" y="0"/>
                </a:lnTo>
                <a:lnTo>
                  <a:pt x="27047" y="811"/>
                </a:lnTo>
                <a:lnTo>
                  <a:pt x="23130" y="2435"/>
                </a:lnTo>
                <a:lnTo>
                  <a:pt x="19212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316" y="14397"/>
                </a:lnTo>
                <a:lnTo>
                  <a:pt x="21817" y="12892"/>
                </a:lnTo>
                <a:lnTo>
                  <a:pt x="25318" y="11387"/>
                </a:lnTo>
                <a:lnTo>
                  <a:pt x="28673" y="10634"/>
                </a:lnTo>
                <a:lnTo>
                  <a:pt x="35007" y="10634"/>
                </a:lnTo>
                <a:lnTo>
                  <a:pt x="37550" y="11040"/>
                </a:lnTo>
                <a:lnTo>
                  <a:pt x="39508" y="11852"/>
                </a:lnTo>
                <a:lnTo>
                  <a:pt x="41467" y="12664"/>
                </a:lnTo>
                <a:lnTo>
                  <a:pt x="42968" y="13902"/>
                </a:lnTo>
                <a:lnTo>
                  <a:pt x="44009" y="15565"/>
                </a:lnTo>
                <a:lnTo>
                  <a:pt x="45010" y="17071"/>
                </a:lnTo>
                <a:lnTo>
                  <a:pt x="45697" y="19160"/>
                </a:lnTo>
                <a:lnTo>
                  <a:pt x="46072" y="21833"/>
                </a:lnTo>
                <a:lnTo>
                  <a:pt x="46447" y="24507"/>
                </a:lnTo>
                <a:lnTo>
                  <a:pt x="46635" y="27369"/>
                </a:lnTo>
                <a:lnTo>
                  <a:pt x="46635" y="68204"/>
                </a:lnTo>
                <a:lnTo>
                  <a:pt x="58388" y="68204"/>
                </a:lnTo>
                <a:lnTo>
                  <a:pt x="58388" y="17011"/>
                </a:lnTo>
                <a:lnTo>
                  <a:pt x="56408" y="10793"/>
                </a:lnTo>
                <a:lnTo>
                  <a:pt x="52449" y="6475"/>
                </a:lnTo>
                <a:lnTo>
                  <a:pt x="48490" y="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709787" y="3878441"/>
            <a:ext cx="39952" cy="76536"/>
          </a:xfrm>
          <a:custGeom>
            <a:avLst/>
            <a:gdLst/>
            <a:ahLst/>
            <a:cxnLst/>
            <a:rect l="l" t="t" r="r" b="b"/>
            <a:pathLst>
              <a:path w="43947" h="86741">
                <a:moveTo>
                  <a:pt x="17212" y="84919"/>
                </a:moveTo>
                <a:lnTo>
                  <a:pt x="22630" y="86741"/>
                </a:lnTo>
                <a:lnTo>
                  <a:pt x="31798" y="86741"/>
                </a:lnTo>
                <a:lnTo>
                  <a:pt x="34122" y="86563"/>
                </a:lnTo>
                <a:lnTo>
                  <a:pt x="36726" y="86206"/>
                </a:lnTo>
                <a:lnTo>
                  <a:pt x="39331" y="85850"/>
                </a:lnTo>
                <a:lnTo>
                  <a:pt x="41738" y="85394"/>
                </a:lnTo>
                <a:lnTo>
                  <a:pt x="43947" y="84840"/>
                </a:lnTo>
                <a:lnTo>
                  <a:pt x="43947" y="74799"/>
                </a:lnTo>
                <a:lnTo>
                  <a:pt x="42405" y="75156"/>
                </a:lnTo>
                <a:lnTo>
                  <a:pt x="40905" y="75601"/>
                </a:lnTo>
                <a:lnTo>
                  <a:pt x="38821" y="76136"/>
                </a:lnTo>
                <a:lnTo>
                  <a:pt x="36737" y="76671"/>
                </a:lnTo>
                <a:lnTo>
                  <a:pt x="34736" y="76938"/>
                </a:lnTo>
                <a:lnTo>
                  <a:pt x="29527" y="76938"/>
                </a:lnTo>
                <a:lnTo>
                  <a:pt x="27078" y="76572"/>
                </a:lnTo>
                <a:lnTo>
                  <a:pt x="25474" y="75839"/>
                </a:lnTo>
                <a:lnTo>
                  <a:pt x="23869" y="75106"/>
                </a:lnTo>
                <a:lnTo>
                  <a:pt x="22609" y="73948"/>
                </a:lnTo>
                <a:lnTo>
                  <a:pt x="21692" y="72363"/>
                </a:lnTo>
                <a:lnTo>
                  <a:pt x="20692" y="70660"/>
                </a:lnTo>
                <a:lnTo>
                  <a:pt x="20108" y="68828"/>
                </a:lnTo>
                <a:lnTo>
                  <a:pt x="19941" y="66868"/>
                </a:lnTo>
                <a:lnTo>
                  <a:pt x="19775" y="64907"/>
                </a:lnTo>
                <a:lnTo>
                  <a:pt x="19691" y="62184"/>
                </a:lnTo>
                <a:lnTo>
                  <a:pt x="19691" y="28458"/>
                </a:lnTo>
                <a:lnTo>
                  <a:pt x="43947" y="28458"/>
                </a:lnTo>
                <a:lnTo>
                  <a:pt x="43947" y="19071"/>
                </a:lnTo>
                <a:lnTo>
                  <a:pt x="19691" y="19071"/>
                </a:lnTo>
                <a:lnTo>
                  <a:pt x="19691" y="0"/>
                </a:lnTo>
                <a:lnTo>
                  <a:pt x="7939" y="0"/>
                </a:lnTo>
                <a:lnTo>
                  <a:pt x="7939" y="19071"/>
                </a:lnTo>
                <a:lnTo>
                  <a:pt x="0" y="19071"/>
                </a:lnTo>
                <a:lnTo>
                  <a:pt x="0" y="28458"/>
                </a:lnTo>
                <a:lnTo>
                  <a:pt x="7939" y="28458"/>
                </a:lnTo>
                <a:lnTo>
                  <a:pt x="7939" y="71789"/>
                </a:lnTo>
                <a:lnTo>
                  <a:pt x="9793" y="77631"/>
                </a:lnTo>
                <a:lnTo>
                  <a:pt x="13502" y="81275"/>
                </a:lnTo>
                <a:lnTo>
                  <a:pt x="17212" y="84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288181" y="3893853"/>
            <a:ext cx="53933" cy="61596"/>
          </a:xfrm>
          <a:custGeom>
            <a:avLst/>
            <a:gdLst/>
            <a:ahLst/>
            <a:cxnLst/>
            <a:rect l="l" t="t" r="r" b="b"/>
            <a:pathLst>
              <a:path w="59326" h="69809">
                <a:moveTo>
                  <a:pt x="12127" y="44578"/>
                </a:moveTo>
                <a:lnTo>
                  <a:pt x="13127" y="29171"/>
                </a:lnTo>
                <a:lnTo>
                  <a:pt x="8918" y="30953"/>
                </a:lnTo>
                <a:lnTo>
                  <a:pt x="5678" y="33399"/>
                </a:lnTo>
                <a:lnTo>
                  <a:pt x="3407" y="36508"/>
                </a:lnTo>
                <a:lnTo>
                  <a:pt x="1135" y="39617"/>
                </a:lnTo>
                <a:lnTo>
                  <a:pt x="0" y="43687"/>
                </a:lnTo>
                <a:lnTo>
                  <a:pt x="0" y="54857"/>
                </a:lnTo>
                <a:lnTo>
                  <a:pt x="2188" y="59907"/>
                </a:lnTo>
                <a:lnTo>
                  <a:pt x="6564" y="63867"/>
                </a:lnTo>
                <a:lnTo>
                  <a:pt x="10940" y="67828"/>
                </a:lnTo>
                <a:lnTo>
                  <a:pt x="16274" y="69809"/>
                </a:lnTo>
                <a:lnTo>
                  <a:pt x="25985" y="69809"/>
                </a:lnTo>
                <a:lnTo>
                  <a:pt x="28964" y="69502"/>
                </a:lnTo>
                <a:lnTo>
                  <a:pt x="31507" y="68888"/>
                </a:lnTo>
                <a:lnTo>
                  <a:pt x="34049" y="68274"/>
                </a:lnTo>
                <a:lnTo>
                  <a:pt x="36299" y="67511"/>
                </a:lnTo>
                <a:lnTo>
                  <a:pt x="38258" y="66600"/>
                </a:lnTo>
                <a:lnTo>
                  <a:pt x="39925" y="65887"/>
                </a:lnTo>
                <a:lnTo>
                  <a:pt x="41644" y="64927"/>
                </a:lnTo>
                <a:lnTo>
                  <a:pt x="43416" y="63719"/>
                </a:lnTo>
                <a:lnTo>
                  <a:pt x="45187" y="62511"/>
                </a:lnTo>
                <a:lnTo>
                  <a:pt x="47635" y="60897"/>
                </a:lnTo>
                <a:lnTo>
                  <a:pt x="47635" y="67967"/>
                </a:lnTo>
                <a:lnTo>
                  <a:pt x="59326" y="67967"/>
                </a:lnTo>
                <a:lnTo>
                  <a:pt x="59326" y="18655"/>
                </a:lnTo>
                <a:lnTo>
                  <a:pt x="58638" y="15070"/>
                </a:lnTo>
                <a:lnTo>
                  <a:pt x="57262" y="12179"/>
                </a:lnTo>
                <a:lnTo>
                  <a:pt x="55887" y="9288"/>
                </a:lnTo>
                <a:lnTo>
                  <a:pt x="53887" y="6931"/>
                </a:lnTo>
                <a:lnTo>
                  <a:pt x="51261" y="5109"/>
                </a:lnTo>
                <a:lnTo>
                  <a:pt x="48594" y="3247"/>
                </a:lnTo>
                <a:lnTo>
                  <a:pt x="45437" y="1930"/>
                </a:lnTo>
                <a:lnTo>
                  <a:pt x="41790" y="1158"/>
                </a:lnTo>
                <a:lnTo>
                  <a:pt x="38144" y="386"/>
                </a:lnTo>
                <a:lnTo>
                  <a:pt x="33861" y="0"/>
                </a:lnTo>
                <a:lnTo>
                  <a:pt x="24734" y="0"/>
                </a:lnTo>
                <a:lnTo>
                  <a:pt x="20462" y="356"/>
                </a:lnTo>
                <a:lnTo>
                  <a:pt x="16128" y="1069"/>
                </a:lnTo>
                <a:lnTo>
                  <a:pt x="11794" y="1782"/>
                </a:lnTo>
                <a:lnTo>
                  <a:pt x="8481" y="2435"/>
                </a:lnTo>
                <a:lnTo>
                  <a:pt x="6188" y="3029"/>
                </a:lnTo>
                <a:lnTo>
                  <a:pt x="6188" y="14377"/>
                </a:lnTo>
                <a:lnTo>
                  <a:pt x="6814" y="14377"/>
                </a:lnTo>
                <a:lnTo>
                  <a:pt x="10856" y="12912"/>
                </a:lnTo>
                <a:lnTo>
                  <a:pt x="14774" y="11793"/>
                </a:lnTo>
                <a:lnTo>
                  <a:pt x="18566" y="11020"/>
                </a:lnTo>
                <a:lnTo>
                  <a:pt x="22359" y="10248"/>
                </a:lnTo>
                <a:lnTo>
                  <a:pt x="25797" y="9862"/>
                </a:lnTo>
                <a:lnTo>
                  <a:pt x="31423" y="9862"/>
                </a:lnTo>
                <a:lnTo>
                  <a:pt x="33861" y="10020"/>
                </a:lnTo>
                <a:lnTo>
                  <a:pt x="36195" y="10337"/>
                </a:lnTo>
                <a:lnTo>
                  <a:pt x="38529" y="10654"/>
                </a:lnTo>
                <a:lnTo>
                  <a:pt x="40530" y="11268"/>
                </a:lnTo>
                <a:lnTo>
                  <a:pt x="42197" y="12179"/>
                </a:lnTo>
                <a:lnTo>
                  <a:pt x="43947" y="13130"/>
                </a:lnTo>
                <a:lnTo>
                  <a:pt x="45291" y="14437"/>
                </a:lnTo>
                <a:lnTo>
                  <a:pt x="46229" y="16100"/>
                </a:lnTo>
                <a:lnTo>
                  <a:pt x="47167" y="17764"/>
                </a:lnTo>
                <a:lnTo>
                  <a:pt x="47635" y="19863"/>
                </a:lnTo>
                <a:lnTo>
                  <a:pt x="47635" y="24121"/>
                </a:lnTo>
                <a:lnTo>
                  <a:pt x="40800" y="24438"/>
                </a:lnTo>
                <a:lnTo>
                  <a:pt x="34403" y="24913"/>
                </a:lnTo>
                <a:lnTo>
                  <a:pt x="28443" y="25547"/>
                </a:lnTo>
                <a:lnTo>
                  <a:pt x="22484" y="26180"/>
                </a:lnTo>
                <a:lnTo>
                  <a:pt x="17378" y="27388"/>
                </a:lnTo>
                <a:lnTo>
                  <a:pt x="15253" y="40013"/>
                </a:lnTo>
                <a:lnTo>
                  <a:pt x="17337" y="38092"/>
                </a:lnTo>
                <a:lnTo>
                  <a:pt x="20067" y="36676"/>
                </a:lnTo>
                <a:lnTo>
                  <a:pt x="23442" y="35765"/>
                </a:lnTo>
                <a:lnTo>
                  <a:pt x="26276" y="35013"/>
                </a:lnTo>
                <a:lnTo>
                  <a:pt x="30121" y="34439"/>
                </a:lnTo>
                <a:lnTo>
                  <a:pt x="34976" y="34043"/>
                </a:lnTo>
                <a:lnTo>
                  <a:pt x="39832" y="33646"/>
                </a:lnTo>
                <a:lnTo>
                  <a:pt x="44051" y="33349"/>
                </a:lnTo>
                <a:lnTo>
                  <a:pt x="47635" y="33151"/>
                </a:lnTo>
                <a:lnTo>
                  <a:pt x="47635" y="51628"/>
                </a:lnTo>
                <a:lnTo>
                  <a:pt x="44718" y="53767"/>
                </a:lnTo>
                <a:lnTo>
                  <a:pt x="41551" y="55599"/>
                </a:lnTo>
                <a:lnTo>
                  <a:pt x="38133" y="57124"/>
                </a:lnTo>
                <a:lnTo>
                  <a:pt x="34716" y="58649"/>
                </a:lnTo>
                <a:lnTo>
                  <a:pt x="30944" y="59411"/>
                </a:lnTo>
                <a:lnTo>
                  <a:pt x="21859" y="59411"/>
                </a:lnTo>
                <a:lnTo>
                  <a:pt x="18170" y="58451"/>
                </a:lnTo>
                <a:lnTo>
                  <a:pt x="15753" y="56530"/>
                </a:lnTo>
                <a:lnTo>
                  <a:pt x="13336" y="54609"/>
                </a:lnTo>
                <a:lnTo>
                  <a:pt x="12127" y="51747"/>
                </a:lnTo>
                <a:lnTo>
                  <a:pt x="12127" y="445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36121" y="3874352"/>
            <a:ext cx="65242" cy="80887"/>
          </a:xfrm>
          <a:custGeom>
            <a:avLst/>
            <a:gdLst/>
            <a:ahLst/>
            <a:cxnLst/>
            <a:rect l="l" t="t" r="r" b="b"/>
            <a:pathLst>
              <a:path w="71766" h="91672">
                <a:moveTo>
                  <a:pt x="562" y="17902"/>
                </a:moveTo>
                <a:lnTo>
                  <a:pt x="562" y="31765"/>
                </a:lnTo>
                <a:lnTo>
                  <a:pt x="2552" y="37003"/>
                </a:lnTo>
                <a:lnTo>
                  <a:pt x="6532" y="41023"/>
                </a:lnTo>
                <a:lnTo>
                  <a:pt x="10512" y="45044"/>
                </a:lnTo>
                <a:lnTo>
                  <a:pt x="16628" y="47885"/>
                </a:lnTo>
                <a:lnTo>
                  <a:pt x="24880" y="49549"/>
                </a:lnTo>
                <a:lnTo>
                  <a:pt x="28964" y="50341"/>
                </a:lnTo>
                <a:lnTo>
                  <a:pt x="32830" y="50995"/>
                </a:lnTo>
                <a:lnTo>
                  <a:pt x="36477" y="51510"/>
                </a:lnTo>
                <a:lnTo>
                  <a:pt x="40123" y="52025"/>
                </a:lnTo>
                <a:lnTo>
                  <a:pt x="43509" y="52678"/>
                </a:lnTo>
                <a:lnTo>
                  <a:pt x="46635" y="53470"/>
                </a:lnTo>
                <a:lnTo>
                  <a:pt x="50761" y="54500"/>
                </a:lnTo>
                <a:lnTo>
                  <a:pt x="53835" y="55946"/>
                </a:lnTo>
                <a:lnTo>
                  <a:pt x="55856" y="57807"/>
                </a:lnTo>
                <a:lnTo>
                  <a:pt x="57877" y="59669"/>
                </a:lnTo>
                <a:lnTo>
                  <a:pt x="58888" y="62560"/>
                </a:lnTo>
                <a:lnTo>
                  <a:pt x="58888" y="71036"/>
                </a:lnTo>
                <a:lnTo>
                  <a:pt x="56752" y="74680"/>
                </a:lnTo>
                <a:lnTo>
                  <a:pt x="52480" y="77413"/>
                </a:lnTo>
                <a:lnTo>
                  <a:pt x="48208" y="80146"/>
                </a:lnTo>
                <a:lnTo>
                  <a:pt x="42238" y="81513"/>
                </a:lnTo>
                <a:lnTo>
                  <a:pt x="29152" y="81513"/>
                </a:lnTo>
                <a:lnTo>
                  <a:pt x="23359" y="80503"/>
                </a:lnTo>
                <a:lnTo>
                  <a:pt x="17191" y="78483"/>
                </a:lnTo>
                <a:lnTo>
                  <a:pt x="11023" y="76463"/>
                </a:lnTo>
                <a:lnTo>
                  <a:pt x="5584" y="73591"/>
                </a:lnTo>
                <a:lnTo>
                  <a:pt x="875" y="69868"/>
                </a:lnTo>
                <a:lnTo>
                  <a:pt x="0" y="69868"/>
                </a:lnTo>
                <a:lnTo>
                  <a:pt x="0" y="84602"/>
                </a:lnTo>
                <a:lnTo>
                  <a:pt x="5542" y="86939"/>
                </a:lnTo>
                <a:lnTo>
                  <a:pt x="10992" y="88702"/>
                </a:lnTo>
                <a:lnTo>
                  <a:pt x="16347" y="89890"/>
                </a:lnTo>
                <a:lnTo>
                  <a:pt x="21702" y="91078"/>
                </a:lnTo>
                <a:lnTo>
                  <a:pt x="27735" y="91672"/>
                </a:lnTo>
                <a:lnTo>
                  <a:pt x="40696" y="91672"/>
                </a:lnTo>
                <a:lnTo>
                  <a:pt x="46041" y="90959"/>
                </a:lnTo>
                <a:lnTo>
                  <a:pt x="50480" y="89533"/>
                </a:lnTo>
                <a:lnTo>
                  <a:pt x="54918" y="88107"/>
                </a:lnTo>
                <a:lnTo>
                  <a:pt x="58805" y="86127"/>
                </a:lnTo>
                <a:lnTo>
                  <a:pt x="62139" y="83592"/>
                </a:lnTo>
                <a:lnTo>
                  <a:pt x="65181" y="81255"/>
                </a:lnTo>
                <a:lnTo>
                  <a:pt x="67546" y="78403"/>
                </a:lnTo>
                <a:lnTo>
                  <a:pt x="69234" y="75037"/>
                </a:lnTo>
                <a:lnTo>
                  <a:pt x="70922" y="71670"/>
                </a:lnTo>
                <a:lnTo>
                  <a:pt x="71766" y="68264"/>
                </a:lnTo>
                <a:lnTo>
                  <a:pt x="71766" y="58481"/>
                </a:lnTo>
                <a:lnTo>
                  <a:pt x="70015" y="53549"/>
                </a:lnTo>
                <a:lnTo>
                  <a:pt x="66515" y="50024"/>
                </a:lnTo>
                <a:lnTo>
                  <a:pt x="63014" y="46499"/>
                </a:lnTo>
                <a:lnTo>
                  <a:pt x="57804" y="43865"/>
                </a:lnTo>
                <a:lnTo>
                  <a:pt x="50886" y="42123"/>
                </a:lnTo>
                <a:lnTo>
                  <a:pt x="47469" y="41291"/>
                </a:lnTo>
                <a:lnTo>
                  <a:pt x="43301" y="40479"/>
                </a:lnTo>
                <a:lnTo>
                  <a:pt x="38383" y="39687"/>
                </a:lnTo>
                <a:lnTo>
                  <a:pt x="33465" y="38895"/>
                </a:lnTo>
                <a:lnTo>
                  <a:pt x="29673" y="38221"/>
                </a:lnTo>
                <a:lnTo>
                  <a:pt x="27006" y="37667"/>
                </a:lnTo>
                <a:lnTo>
                  <a:pt x="21963" y="36558"/>
                </a:lnTo>
                <a:lnTo>
                  <a:pt x="18441" y="34954"/>
                </a:lnTo>
                <a:lnTo>
                  <a:pt x="16441" y="32854"/>
                </a:lnTo>
                <a:lnTo>
                  <a:pt x="14440" y="30755"/>
                </a:lnTo>
                <a:lnTo>
                  <a:pt x="13440" y="27864"/>
                </a:lnTo>
                <a:lnTo>
                  <a:pt x="13440" y="20061"/>
                </a:lnTo>
                <a:lnTo>
                  <a:pt x="15451" y="16694"/>
                </a:lnTo>
                <a:lnTo>
                  <a:pt x="19473" y="14080"/>
                </a:lnTo>
                <a:lnTo>
                  <a:pt x="23494" y="11466"/>
                </a:lnTo>
                <a:lnTo>
                  <a:pt x="28819" y="10159"/>
                </a:lnTo>
                <a:lnTo>
                  <a:pt x="41488" y="10159"/>
                </a:lnTo>
                <a:lnTo>
                  <a:pt x="47396" y="11100"/>
                </a:lnTo>
                <a:lnTo>
                  <a:pt x="53168" y="12981"/>
                </a:lnTo>
                <a:lnTo>
                  <a:pt x="58940" y="14862"/>
                </a:lnTo>
                <a:lnTo>
                  <a:pt x="63597" y="17229"/>
                </a:lnTo>
                <a:lnTo>
                  <a:pt x="67140" y="20081"/>
                </a:lnTo>
                <a:lnTo>
                  <a:pt x="68015" y="20081"/>
                </a:lnTo>
                <a:lnTo>
                  <a:pt x="68015" y="6178"/>
                </a:lnTo>
                <a:lnTo>
                  <a:pt x="63806" y="4436"/>
                </a:lnTo>
                <a:lnTo>
                  <a:pt x="58971" y="2970"/>
                </a:lnTo>
                <a:lnTo>
                  <a:pt x="53512" y="1782"/>
                </a:lnTo>
                <a:lnTo>
                  <a:pt x="48052" y="594"/>
                </a:lnTo>
                <a:lnTo>
                  <a:pt x="42051" y="0"/>
                </a:lnTo>
                <a:lnTo>
                  <a:pt x="34748" y="4"/>
                </a:lnTo>
                <a:lnTo>
                  <a:pt x="21331" y="1865"/>
                </a:lnTo>
                <a:lnTo>
                  <a:pt x="10439" y="7099"/>
                </a:lnTo>
                <a:lnTo>
                  <a:pt x="3855" y="11832"/>
                </a:lnTo>
                <a:lnTo>
                  <a:pt x="562" y="179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609623" y="3878441"/>
            <a:ext cx="39952" cy="76536"/>
          </a:xfrm>
          <a:custGeom>
            <a:avLst/>
            <a:gdLst/>
            <a:ahLst/>
            <a:cxnLst/>
            <a:rect l="l" t="t" r="r" b="b"/>
            <a:pathLst>
              <a:path w="43947" h="86741">
                <a:moveTo>
                  <a:pt x="19775" y="64907"/>
                </a:moveTo>
                <a:lnTo>
                  <a:pt x="19691" y="62184"/>
                </a:lnTo>
                <a:lnTo>
                  <a:pt x="19691" y="28458"/>
                </a:lnTo>
                <a:lnTo>
                  <a:pt x="43947" y="28458"/>
                </a:lnTo>
                <a:lnTo>
                  <a:pt x="43947" y="19071"/>
                </a:lnTo>
                <a:lnTo>
                  <a:pt x="19691" y="19071"/>
                </a:lnTo>
                <a:lnTo>
                  <a:pt x="19691" y="0"/>
                </a:lnTo>
                <a:lnTo>
                  <a:pt x="7939" y="0"/>
                </a:lnTo>
                <a:lnTo>
                  <a:pt x="7939" y="19071"/>
                </a:lnTo>
                <a:lnTo>
                  <a:pt x="0" y="19071"/>
                </a:lnTo>
                <a:lnTo>
                  <a:pt x="0" y="28458"/>
                </a:lnTo>
                <a:lnTo>
                  <a:pt x="7939" y="28458"/>
                </a:lnTo>
                <a:lnTo>
                  <a:pt x="7939" y="71789"/>
                </a:lnTo>
                <a:lnTo>
                  <a:pt x="9793" y="77631"/>
                </a:lnTo>
                <a:lnTo>
                  <a:pt x="13503" y="81275"/>
                </a:lnTo>
                <a:lnTo>
                  <a:pt x="17212" y="84919"/>
                </a:lnTo>
                <a:lnTo>
                  <a:pt x="22630" y="86741"/>
                </a:lnTo>
                <a:lnTo>
                  <a:pt x="31798" y="86741"/>
                </a:lnTo>
                <a:lnTo>
                  <a:pt x="34122" y="86563"/>
                </a:lnTo>
                <a:lnTo>
                  <a:pt x="36727" y="86206"/>
                </a:lnTo>
                <a:lnTo>
                  <a:pt x="39331" y="85850"/>
                </a:lnTo>
                <a:lnTo>
                  <a:pt x="41738" y="85394"/>
                </a:lnTo>
                <a:lnTo>
                  <a:pt x="43947" y="84840"/>
                </a:lnTo>
                <a:lnTo>
                  <a:pt x="43947" y="74799"/>
                </a:lnTo>
                <a:lnTo>
                  <a:pt x="42405" y="75156"/>
                </a:lnTo>
                <a:lnTo>
                  <a:pt x="40905" y="75601"/>
                </a:lnTo>
                <a:lnTo>
                  <a:pt x="38821" y="76136"/>
                </a:lnTo>
                <a:lnTo>
                  <a:pt x="36737" y="76671"/>
                </a:lnTo>
                <a:lnTo>
                  <a:pt x="34737" y="76938"/>
                </a:lnTo>
                <a:lnTo>
                  <a:pt x="29527" y="76938"/>
                </a:lnTo>
                <a:lnTo>
                  <a:pt x="27079" y="76572"/>
                </a:lnTo>
                <a:lnTo>
                  <a:pt x="25474" y="75839"/>
                </a:lnTo>
                <a:lnTo>
                  <a:pt x="23870" y="75106"/>
                </a:lnTo>
                <a:lnTo>
                  <a:pt x="22609" y="73948"/>
                </a:lnTo>
                <a:lnTo>
                  <a:pt x="21692" y="72363"/>
                </a:lnTo>
                <a:lnTo>
                  <a:pt x="20692" y="70660"/>
                </a:lnTo>
                <a:lnTo>
                  <a:pt x="20108" y="68828"/>
                </a:lnTo>
                <a:lnTo>
                  <a:pt x="19942" y="66868"/>
                </a:lnTo>
                <a:lnTo>
                  <a:pt x="19775" y="64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60497" y="3895268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10210" y="66076"/>
                </a:moveTo>
                <a:lnTo>
                  <a:pt x="15920" y="68204"/>
                </a:lnTo>
                <a:lnTo>
                  <a:pt x="27631" y="68204"/>
                </a:lnTo>
                <a:lnTo>
                  <a:pt x="31632" y="67412"/>
                </a:lnTo>
                <a:lnTo>
                  <a:pt x="35258" y="65828"/>
                </a:lnTo>
                <a:lnTo>
                  <a:pt x="38883" y="64244"/>
                </a:lnTo>
                <a:lnTo>
                  <a:pt x="42676" y="61966"/>
                </a:lnTo>
                <a:lnTo>
                  <a:pt x="46635" y="58996"/>
                </a:lnTo>
                <a:lnTo>
                  <a:pt x="46635" y="66363"/>
                </a:lnTo>
                <a:lnTo>
                  <a:pt x="58388" y="66363"/>
                </a:lnTo>
                <a:lnTo>
                  <a:pt x="58388" y="0"/>
                </a:lnTo>
                <a:lnTo>
                  <a:pt x="46635" y="0"/>
                </a:lnTo>
                <a:lnTo>
                  <a:pt x="46635" y="49549"/>
                </a:lnTo>
                <a:lnTo>
                  <a:pt x="43509" y="51886"/>
                </a:lnTo>
                <a:lnTo>
                  <a:pt x="40144" y="53807"/>
                </a:lnTo>
                <a:lnTo>
                  <a:pt x="36539" y="55312"/>
                </a:lnTo>
                <a:lnTo>
                  <a:pt x="32934" y="56817"/>
                </a:lnTo>
                <a:lnTo>
                  <a:pt x="29610" y="57570"/>
                </a:lnTo>
                <a:lnTo>
                  <a:pt x="23151" y="57570"/>
                </a:lnTo>
                <a:lnTo>
                  <a:pt x="20546" y="57174"/>
                </a:lnTo>
                <a:lnTo>
                  <a:pt x="18754" y="56381"/>
                </a:lnTo>
                <a:lnTo>
                  <a:pt x="16962" y="55589"/>
                </a:lnTo>
                <a:lnTo>
                  <a:pt x="15503" y="54322"/>
                </a:lnTo>
                <a:lnTo>
                  <a:pt x="14378" y="52579"/>
                </a:lnTo>
                <a:lnTo>
                  <a:pt x="13294" y="50876"/>
                </a:lnTo>
                <a:lnTo>
                  <a:pt x="12586" y="48826"/>
                </a:lnTo>
                <a:lnTo>
                  <a:pt x="12252" y="46430"/>
                </a:lnTo>
                <a:lnTo>
                  <a:pt x="11919" y="44034"/>
                </a:lnTo>
                <a:lnTo>
                  <a:pt x="11752" y="41152"/>
                </a:lnTo>
                <a:lnTo>
                  <a:pt x="11752" y="0"/>
                </a:lnTo>
                <a:lnTo>
                  <a:pt x="0" y="0"/>
                </a:lnTo>
                <a:lnTo>
                  <a:pt x="0" y="51312"/>
                </a:lnTo>
                <a:lnTo>
                  <a:pt x="2042" y="57560"/>
                </a:lnTo>
                <a:lnTo>
                  <a:pt x="6126" y="61818"/>
                </a:lnTo>
                <a:lnTo>
                  <a:pt x="10210" y="66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743516" y="3872255"/>
            <a:ext cx="40975" cy="83194"/>
          </a:xfrm>
          <a:custGeom>
            <a:avLst/>
            <a:gdLst/>
            <a:ahLst/>
            <a:cxnLst/>
            <a:rect l="l" t="t" r="r" b="b"/>
            <a:pathLst>
              <a:path w="45072" h="94286">
                <a:moveTo>
                  <a:pt x="7376" y="83651"/>
                </a:moveTo>
                <a:lnTo>
                  <a:pt x="2833" y="81602"/>
                </a:lnTo>
                <a:lnTo>
                  <a:pt x="0" y="77502"/>
                </a:lnTo>
                <a:lnTo>
                  <a:pt x="2479" y="94286"/>
                </a:lnTo>
                <a:lnTo>
                  <a:pt x="15107" y="94286"/>
                </a:lnTo>
                <a:lnTo>
                  <a:pt x="19087" y="93514"/>
                </a:lnTo>
                <a:lnTo>
                  <a:pt x="22755" y="91969"/>
                </a:lnTo>
                <a:lnTo>
                  <a:pt x="26422" y="90424"/>
                </a:lnTo>
                <a:lnTo>
                  <a:pt x="29944" y="88266"/>
                </a:lnTo>
                <a:lnTo>
                  <a:pt x="33320" y="85493"/>
                </a:lnTo>
                <a:lnTo>
                  <a:pt x="33320" y="92444"/>
                </a:lnTo>
                <a:lnTo>
                  <a:pt x="45072" y="92444"/>
                </a:lnTo>
                <a:lnTo>
                  <a:pt x="45072" y="0"/>
                </a:lnTo>
                <a:lnTo>
                  <a:pt x="33320" y="0"/>
                </a:lnTo>
                <a:lnTo>
                  <a:pt x="33320" y="28755"/>
                </a:lnTo>
                <a:lnTo>
                  <a:pt x="30194" y="27210"/>
                </a:lnTo>
                <a:lnTo>
                  <a:pt x="27214" y="26071"/>
                </a:lnTo>
                <a:lnTo>
                  <a:pt x="24380" y="25339"/>
                </a:lnTo>
                <a:lnTo>
                  <a:pt x="21546" y="24606"/>
                </a:lnTo>
                <a:lnTo>
                  <a:pt x="18295" y="24240"/>
                </a:lnTo>
                <a:lnTo>
                  <a:pt x="19587" y="34458"/>
                </a:lnTo>
                <a:lnTo>
                  <a:pt x="22317" y="34716"/>
                </a:lnTo>
                <a:lnTo>
                  <a:pt x="24818" y="35231"/>
                </a:lnTo>
                <a:lnTo>
                  <a:pt x="27318" y="35746"/>
                </a:lnTo>
                <a:lnTo>
                  <a:pt x="30152" y="36676"/>
                </a:lnTo>
                <a:lnTo>
                  <a:pt x="33320" y="38023"/>
                </a:lnTo>
                <a:lnTo>
                  <a:pt x="33320" y="76106"/>
                </a:lnTo>
                <a:lnTo>
                  <a:pt x="30361" y="78324"/>
                </a:lnTo>
                <a:lnTo>
                  <a:pt x="27172" y="80136"/>
                </a:lnTo>
                <a:lnTo>
                  <a:pt x="23755" y="81542"/>
                </a:lnTo>
                <a:lnTo>
                  <a:pt x="20337" y="82948"/>
                </a:lnTo>
                <a:lnTo>
                  <a:pt x="16962" y="83651"/>
                </a:lnTo>
                <a:lnTo>
                  <a:pt x="7376" y="83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28627" y="3893644"/>
            <a:ext cx="32696" cy="61805"/>
          </a:xfrm>
          <a:custGeom>
            <a:avLst/>
            <a:gdLst/>
            <a:ahLst/>
            <a:cxnLst/>
            <a:rect l="l" t="t" r="r" b="b"/>
            <a:pathLst>
              <a:path w="35966" h="70046">
                <a:moveTo>
                  <a:pt x="843" y="24893"/>
                </a:moveTo>
                <a:lnTo>
                  <a:pt x="0" y="29903"/>
                </a:lnTo>
                <a:lnTo>
                  <a:pt x="10" y="36759"/>
                </a:lnTo>
                <a:lnTo>
                  <a:pt x="1979" y="50463"/>
                </a:lnTo>
                <a:lnTo>
                  <a:pt x="7345" y="60897"/>
                </a:lnTo>
                <a:lnTo>
                  <a:pt x="12242" y="66996"/>
                </a:lnTo>
                <a:lnTo>
                  <a:pt x="18858" y="70046"/>
                </a:lnTo>
                <a:lnTo>
                  <a:pt x="16378" y="53262"/>
                </a:lnTo>
                <a:lnTo>
                  <a:pt x="13544" y="49163"/>
                </a:lnTo>
                <a:lnTo>
                  <a:pt x="12127" y="43172"/>
                </a:lnTo>
                <a:lnTo>
                  <a:pt x="12127" y="27289"/>
                </a:lnTo>
                <a:lnTo>
                  <a:pt x="13961" y="21110"/>
                </a:lnTo>
                <a:lnTo>
                  <a:pt x="17629" y="16754"/>
                </a:lnTo>
                <a:lnTo>
                  <a:pt x="21296" y="12397"/>
                </a:lnTo>
                <a:lnTo>
                  <a:pt x="26422" y="10218"/>
                </a:lnTo>
                <a:lnTo>
                  <a:pt x="35966" y="10218"/>
                </a:lnTo>
                <a:lnTo>
                  <a:pt x="34674" y="0"/>
                </a:lnTo>
                <a:lnTo>
                  <a:pt x="26964" y="0"/>
                </a:lnTo>
                <a:lnTo>
                  <a:pt x="23057" y="792"/>
                </a:lnTo>
                <a:lnTo>
                  <a:pt x="19285" y="2376"/>
                </a:lnTo>
                <a:lnTo>
                  <a:pt x="15513" y="3960"/>
                </a:lnTo>
                <a:lnTo>
                  <a:pt x="12211" y="6257"/>
                </a:lnTo>
                <a:lnTo>
                  <a:pt x="9377" y="9268"/>
                </a:lnTo>
                <a:lnTo>
                  <a:pt x="6501" y="12357"/>
                </a:lnTo>
                <a:lnTo>
                  <a:pt x="4219" y="16100"/>
                </a:lnTo>
                <a:lnTo>
                  <a:pt x="2531" y="20497"/>
                </a:lnTo>
                <a:lnTo>
                  <a:pt x="843" y="24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810510" y="3874507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831047" y="3893644"/>
            <a:ext cx="58593" cy="61805"/>
          </a:xfrm>
          <a:custGeom>
            <a:avLst/>
            <a:gdLst/>
            <a:ahLst/>
            <a:cxnLst/>
            <a:rect l="l" t="t" r="r" b="b"/>
            <a:pathLst>
              <a:path w="64452" h="70046">
                <a:moveTo>
                  <a:pt x="42051" y="70046"/>
                </a:moveTo>
                <a:lnTo>
                  <a:pt x="49865" y="66917"/>
                </a:lnTo>
                <a:lnTo>
                  <a:pt x="55700" y="60659"/>
                </a:lnTo>
                <a:lnTo>
                  <a:pt x="62524" y="48772"/>
                </a:lnTo>
                <a:lnTo>
                  <a:pt x="64452" y="35053"/>
                </a:lnTo>
                <a:lnTo>
                  <a:pt x="64418" y="33056"/>
                </a:lnTo>
                <a:lnTo>
                  <a:pt x="61982" y="19741"/>
                </a:lnTo>
                <a:lnTo>
                  <a:pt x="55700" y="9416"/>
                </a:lnTo>
                <a:lnTo>
                  <a:pt x="49865" y="3138"/>
                </a:lnTo>
                <a:lnTo>
                  <a:pt x="42051" y="0"/>
                </a:lnTo>
                <a:lnTo>
                  <a:pt x="22380" y="0"/>
                </a:lnTo>
                <a:lnTo>
                  <a:pt x="14534" y="3138"/>
                </a:lnTo>
                <a:lnTo>
                  <a:pt x="8720" y="9416"/>
                </a:lnTo>
                <a:lnTo>
                  <a:pt x="1918" y="21335"/>
                </a:lnTo>
                <a:lnTo>
                  <a:pt x="0" y="35053"/>
                </a:lnTo>
                <a:lnTo>
                  <a:pt x="32" y="37007"/>
                </a:lnTo>
                <a:lnTo>
                  <a:pt x="2454" y="50339"/>
                </a:lnTo>
                <a:lnTo>
                  <a:pt x="8720" y="60659"/>
                </a:lnTo>
                <a:lnTo>
                  <a:pt x="14534" y="66917"/>
                </a:lnTo>
                <a:lnTo>
                  <a:pt x="13898" y="49678"/>
                </a:lnTo>
                <a:lnTo>
                  <a:pt x="12127" y="43370"/>
                </a:lnTo>
                <a:lnTo>
                  <a:pt x="12127" y="26458"/>
                </a:lnTo>
                <a:lnTo>
                  <a:pt x="13888" y="20071"/>
                </a:lnTo>
                <a:lnTo>
                  <a:pt x="17410" y="15892"/>
                </a:lnTo>
                <a:lnTo>
                  <a:pt x="20931" y="11714"/>
                </a:lnTo>
                <a:lnTo>
                  <a:pt x="25880" y="9624"/>
                </a:lnTo>
                <a:lnTo>
                  <a:pt x="38550" y="9624"/>
                </a:lnTo>
                <a:lnTo>
                  <a:pt x="43468" y="11714"/>
                </a:lnTo>
                <a:lnTo>
                  <a:pt x="47010" y="15892"/>
                </a:lnTo>
                <a:lnTo>
                  <a:pt x="50553" y="20071"/>
                </a:lnTo>
                <a:lnTo>
                  <a:pt x="52324" y="26458"/>
                </a:lnTo>
                <a:lnTo>
                  <a:pt x="52324" y="43449"/>
                </a:lnTo>
                <a:lnTo>
                  <a:pt x="50542" y="49777"/>
                </a:lnTo>
                <a:lnTo>
                  <a:pt x="46979" y="54035"/>
                </a:lnTo>
                <a:lnTo>
                  <a:pt x="43416" y="58293"/>
                </a:lnTo>
                <a:lnTo>
                  <a:pt x="38508" y="60421"/>
                </a:lnTo>
                <a:lnTo>
                  <a:pt x="25922" y="60421"/>
                </a:lnTo>
                <a:lnTo>
                  <a:pt x="20983" y="58273"/>
                </a:lnTo>
                <a:lnTo>
                  <a:pt x="22380" y="70046"/>
                </a:lnTo>
                <a:lnTo>
                  <a:pt x="42051" y="70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843683" y="3937477"/>
            <a:ext cx="7710" cy="17972"/>
          </a:xfrm>
          <a:custGeom>
            <a:avLst/>
            <a:gdLst/>
            <a:ahLst/>
            <a:cxnLst/>
            <a:rect l="l" t="t" r="r" b="b"/>
            <a:pathLst>
              <a:path w="8481" h="20368">
                <a:moveTo>
                  <a:pt x="3542" y="4297"/>
                </a:moveTo>
                <a:lnTo>
                  <a:pt x="0" y="0"/>
                </a:lnTo>
                <a:lnTo>
                  <a:pt x="635" y="17239"/>
                </a:lnTo>
                <a:lnTo>
                  <a:pt x="8481" y="20368"/>
                </a:lnTo>
                <a:lnTo>
                  <a:pt x="7084" y="8594"/>
                </a:lnTo>
                <a:lnTo>
                  <a:pt x="3542" y="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944466" y="3875767"/>
            <a:ext cx="55751" cy="78056"/>
          </a:xfrm>
          <a:custGeom>
            <a:avLst/>
            <a:gdLst/>
            <a:ahLst/>
            <a:cxnLst/>
            <a:rect l="l" t="t" r="r" b="b"/>
            <a:pathLst>
              <a:path w="61326" h="88464">
                <a:moveTo>
                  <a:pt x="12377" y="78007"/>
                </a:moveTo>
                <a:lnTo>
                  <a:pt x="12377" y="45153"/>
                </a:lnTo>
                <a:lnTo>
                  <a:pt x="61326" y="45153"/>
                </a:lnTo>
                <a:lnTo>
                  <a:pt x="61326" y="34696"/>
                </a:lnTo>
                <a:lnTo>
                  <a:pt x="12377" y="34696"/>
                </a:lnTo>
                <a:lnTo>
                  <a:pt x="12377" y="10456"/>
                </a:lnTo>
                <a:lnTo>
                  <a:pt x="61326" y="10456"/>
                </a:lnTo>
                <a:lnTo>
                  <a:pt x="61326" y="0"/>
                </a:lnTo>
                <a:lnTo>
                  <a:pt x="0" y="0"/>
                </a:lnTo>
                <a:lnTo>
                  <a:pt x="0" y="88464"/>
                </a:lnTo>
                <a:lnTo>
                  <a:pt x="61326" y="88464"/>
                </a:lnTo>
                <a:lnTo>
                  <a:pt x="61326" y="78007"/>
                </a:lnTo>
                <a:lnTo>
                  <a:pt x="12377" y="78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015665" y="3893644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48490" y="2158"/>
                </a:moveTo>
                <a:lnTo>
                  <a:pt x="42738" y="0"/>
                </a:lnTo>
                <a:lnTo>
                  <a:pt x="31069" y="0"/>
                </a:lnTo>
                <a:lnTo>
                  <a:pt x="27047" y="811"/>
                </a:lnTo>
                <a:lnTo>
                  <a:pt x="23130" y="2435"/>
                </a:lnTo>
                <a:lnTo>
                  <a:pt x="19212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316" y="14397"/>
                </a:lnTo>
                <a:lnTo>
                  <a:pt x="21817" y="12892"/>
                </a:lnTo>
                <a:lnTo>
                  <a:pt x="25318" y="11387"/>
                </a:lnTo>
                <a:lnTo>
                  <a:pt x="28673" y="10634"/>
                </a:lnTo>
                <a:lnTo>
                  <a:pt x="35007" y="10634"/>
                </a:lnTo>
                <a:lnTo>
                  <a:pt x="37550" y="11040"/>
                </a:lnTo>
                <a:lnTo>
                  <a:pt x="39508" y="11852"/>
                </a:lnTo>
                <a:lnTo>
                  <a:pt x="41467" y="12664"/>
                </a:lnTo>
                <a:lnTo>
                  <a:pt x="42968" y="13902"/>
                </a:lnTo>
                <a:lnTo>
                  <a:pt x="44010" y="15565"/>
                </a:lnTo>
                <a:lnTo>
                  <a:pt x="45010" y="17071"/>
                </a:lnTo>
                <a:lnTo>
                  <a:pt x="45697" y="19160"/>
                </a:lnTo>
                <a:lnTo>
                  <a:pt x="46072" y="21833"/>
                </a:lnTo>
                <a:lnTo>
                  <a:pt x="46448" y="24507"/>
                </a:lnTo>
                <a:lnTo>
                  <a:pt x="46635" y="27369"/>
                </a:lnTo>
                <a:lnTo>
                  <a:pt x="46635" y="68204"/>
                </a:lnTo>
                <a:lnTo>
                  <a:pt x="58388" y="68204"/>
                </a:lnTo>
                <a:lnTo>
                  <a:pt x="58388" y="17011"/>
                </a:lnTo>
                <a:lnTo>
                  <a:pt x="56408" y="10793"/>
                </a:lnTo>
                <a:lnTo>
                  <a:pt x="52449" y="6475"/>
                </a:lnTo>
                <a:lnTo>
                  <a:pt x="48490" y="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080726" y="3878441"/>
            <a:ext cx="39952" cy="76536"/>
          </a:xfrm>
          <a:custGeom>
            <a:avLst/>
            <a:gdLst/>
            <a:ahLst/>
            <a:cxnLst/>
            <a:rect l="l" t="t" r="r" b="b"/>
            <a:pathLst>
              <a:path w="43947" h="86741">
                <a:moveTo>
                  <a:pt x="17212" y="84919"/>
                </a:moveTo>
                <a:lnTo>
                  <a:pt x="22630" y="86741"/>
                </a:lnTo>
                <a:lnTo>
                  <a:pt x="31798" y="86741"/>
                </a:lnTo>
                <a:lnTo>
                  <a:pt x="34122" y="86563"/>
                </a:lnTo>
                <a:lnTo>
                  <a:pt x="36727" y="86206"/>
                </a:lnTo>
                <a:lnTo>
                  <a:pt x="39331" y="85850"/>
                </a:lnTo>
                <a:lnTo>
                  <a:pt x="41738" y="85394"/>
                </a:lnTo>
                <a:lnTo>
                  <a:pt x="43947" y="84840"/>
                </a:lnTo>
                <a:lnTo>
                  <a:pt x="43947" y="74799"/>
                </a:lnTo>
                <a:lnTo>
                  <a:pt x="42405" y="75156"/>
                </a:lnTo>
                <a:lnTo>
                  <a:pt x="40905" y="75601"/>
                </a:lnTo>
                <a:lnTo>
                  <a:pt x="38821" y="76136"/>
                </a:lnTo>
                <a:lnTo>
                  <a:pt x="36737" y="76671"/>
                </a:lnTo>
                <a:lnTo>
                  <a:pt x="34737" y="76938"/>
                </a:lnTo>
                <a:lnTo>
                  <a:pt x="29527" y="76938"/>
                </a:lnTo>
                <a:lnTo>
                  <a:pt x="27079" y="76572"/>
                </a:lnTo>
                <a:lnTo>
                  <a:pt x="25474" y="75839"/>
                </a:lnTo>
                <a:lnTo>
                  <a:pt x="23870" y="75106"/>
                </a:lnTo>
                <a:lnTo>
                  <a:pt x="22609" y="73948"/>
                </a:lnTo>
                <a:lnTo>
                  <a:pt x="21692" y="72363"/>
                </a:lnTo>
                <a:lnTo>
                  <a:pt x="20692" y="70660"/>
                </a:lnTo>
                <a:lnTo>
                  <a:pt x="20108" y="68828"/>
                </a:lnTo>
                <a:lnTo>
                  <a:pt x="19942" y="66868"/>
                </a:lnTo>
                <a:lnTo>
                  <a:pt x="19775" y="64907"/>
                </a:lnTo>
                <a:lnTo>
                  <a:pt x="19692" y="62184"/>
                </a:lnTo>
                <a:lnTo>
                  <a:pt x="19692" y="28458"/>
                </a:lnTo>
                <a:lnTo>
                  <a:pt x="43947" y="28458"/>
                </a:lnTo>
                <a:lnTo>
                  <a:pt x="43947" y="19071"/>
                </a:lnTo>
                <a:lnTo>
                  <a:pt x="19692" y="19071"/>
                </a:lnTo>
                <a:lnTo>
                  <a:pt x="19692" y="0"/>
                </a:lnTo>
                <a:lnTo>
                  <a:pt x="7939" y="0"/>
                </a:lnTo>
                <a:lnTo>
                  <a:pt x="7939" y="19071"/>
                </a:lnTo>
                <a:lnTo>
                  <a:pt x="0" y="19071"/>
                </a:lnTo>
                <a:lnTo>
                  <a:pt x="0" y="28458"/>
                </a:lnTo>
                <a:lnTo>
                  <a:pt x="7939" y="28458"/>
                </a:lnTo>
                <a:lnTo>
                  <a:pt x="7939" y="71789"/>
                </a:lnTo>
                <a:lnTo>
                  <a:pt x="9793" y="77631"/>
                </a:lnTo>
                <a:lnTo>
                  <a:pt x="13503" y="81275"/>
                </a:lnTo>
                <a:lnTo>
                  <a:pt x="17212" y="84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136062" y="3893655"/>
            <a:ext cx="21326" cy="19751"/>
          </a:xfrm>
          <a:custGeom>
            <a:avLst/>
            <a:gdLst/>
            <a:ahLst/>
            <a:cxnLst/>
            <a:rect l="l" t="t" r="r" b="b"/>
            <a:pathLst>
              <a:path w="23459" h="22384">
                <a:moveTo>
                  <a:pt x="10361" y="2561"/>
                </a:moveTo>
                <a:lnTo>
                  <a:pt x="0" y="9551"/>
                </a:lnTo>
                <a:lnTo>
                  <a:pt x="3094" y="22384"/>
                </a:lnTo>
                <a:lnTo>
                  <a:pt x="5209" y="18008"/>
                </a:lnTo>
                <a:lnTo>
                  <a:pt x="8939" y="14482"/>
                </a:lnTo>
                <a:lnTo>
                  <a:pt x="12669" y="10957"/>
                </a:lnTo>
                <a:lnTo>
                  <a:pt x="23459" y="0"/>
                </a:lnTo>
                <a:lnTo>
                  <a:pt x="10361" y="2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127565" y="3893644"/>
            <a:ext cx="57626" cy="61543"/>
          </a:xfrm>
          <a:custGeom>
            <a:avLst/>
            <a:gdLst/>
            <a:ahLst/>
            <a:cxnLst/>
            <a:rect l="l" t="t" r="r" b="b"/>
            <a:pathLst>
              <a:path w="63389" h="69749">
                <a:moveTo>
                  <a:pt x="0" y="35409"/>
                </a:moveTo>
                <a:lnTo>
                  <a:pt x="42" y="37561"/>
                </a:lnTo>
                <a:lnTo>
                  <a:pt x="2772" y="50822"/>
                </a:lnTo>
                <a:lnTo>
                  <a:pt x="9752" y="60808"/>
                </a:lnTo>
                <a:lnTo>
                  <a:pt x="12007" y="62680"/>
                </a:lnTo>
                <a:lnTo>
                  <a:pt x="22938" y="67982"/>
                </a:lnTo>
                <a:lnTo>
                  <a:pt x="36883" y="69749"/>
                </a:lnTo>
                <a:lnTo>
                  <a:pt x="41426" y="69749"/>
                </a:lnTo>
                <a:lnTo>
                  <a:pt x="45760" y="69214"/>
                </a:lnTo>
                <a:lnTo>
                  <a:pt x="49886" y="68145"/>
                </a:lnTo>
                <a:lnTo>
                  <a:pt x="54012" y="67076"/>
                </a:lnTo>
                <a:lnTo>
                  <a:pt x="58054" y="65749"/>
                </a:lnTo>
                <a:lnTo>
                  <a:pt x="62014" y="64164"/>
                </a:lnTo>
                <a:lnTo>
                  <a:pt x="62014" y="51985"/>
                </a:lnTo>
                <a:lnTo>
                  <a:pt x="61388" y="51985"/>
                </a:lnTo>
                <a:lnTo>
                  <a:pt x="59346" y="53728"/>
                </a:lnTo>
                <a:lnTo>
                  <a:pt x="55919" y="55500"/>
                </a:lnTo>
                <a:lnTo>
                  <a:pt x="51105" y="57302"/>
                </a:lnTo>
                <a:lnTo>
                  <a:pt x="46291" y="59104"/>
                </a:lnTo>
                <a:lnTo>
                  <a:pt x="41509" y="60006"/>
                </a:lnTo>
                <a:lnTo>
                  <a:pt x="33174" y="60006"/>
                </a:lnTo>
                <a:lnTo>
                  <a:pt x="29892" y="59530"/>
                </a:lnTo>
                <a:lnTo>
                  <a:pt x="26912" y="58580"/>
                </a:lnTo>
                <a:lnTo>
                  <a:pt x="23932" y="57629"/>
                </a:lnTo>
                <a:lnTo>
                  <a:pt x="21359" y="56203"/>
                </a:lnTo>
                <a:lnTo>
                  <a:pt x="19191" y="54302"/>
                </a:lnTo>
                <a:lnTo>
                  <a:pt x="16941" y="52361"/>
                </a:lnTo>
                <a:lnTo>
                  <a:pt x="15170" y="49876"/>
                </a:lnTo>
                <a:lnTo>
                  <a:pt x="13878" y="46846"/>
                </a:lnTo>
                <a:lnTo>
                  <a:pt x="12586" y="43816"/>
                </a:lnTo>
                <a:lnTo>
                  <a:pt x="11940" y="40261"/>
                </a:lnTo>
                <a:lnTo>
                  <a:pt x="11940" y="36181"/>
                </a:lnTo>
                <a:lnTo>
                  <a:pt x="63389" y="36181"/>
                </a:lnTo>
                <a:lnTo>
                  <a:pt x="63389" y="20497"/>
                </a:lnTo>
                <a:lnTo>
                  <a:pt x="60836" y="13070"/>
                </a:lnTo>
                <a:lnTo>
                  <a:pt x="55731" y="7842"/>
                </a:lnTo>
                <a:lnTo>
                  <a:pt x="50626" y="2614"/>
                </a:lnTo>
                <a:lnTo>
                  <a:pt x="43363" y="0"/>
                </a:lnTo>
                <a:lnTo>
                  <a:pt x="32805" y="13"/>
                </a:lnTo>
                <a:lnTo>
                  <a:pt x="22015" y="10971"/>
                </a:lnTo>
                <a:lnTo>
                  <a:pt x="27026" y="9208"/>
                </a:lnTo>
                <a:lnTo>
                  <a:pt x="39571" y="9208"/>
                </a:lnTo>
                <a:lnTo>
                  <a:pt x="44228" y="10812"/>
                </a:lnTo>
                <a:lnTo>
                  <a:pt x="47292" y="14021"/>
                </a:lnTo>
                <a:lnTo>
                  <a:pt x="50355" y="17229"/>
                </a:lnTo>
                <a:lnTo>
                  <a:pt x="51907" y="21764"/>
                </a:lnTo>
                <a:lnTo>
                  <a:pt x="51949" y="27626"/>
                </a:lnTo>
                <a:lnTo>
                  <a:pt x="11940" y="27626"/>
                </a:lnTo>
                <a:lnTo>
                  <a:pt x="12440" y="22398"/>
                </a:lnTo>
                <a:lnTo>
                  <a:pt x="9345" y="9565"/>
                </a:lnTo>
                <a:lnTo>
                  <a:pt x="7983" y="11053"/>
                </a:lnTo>
                <a:lnTo>
                  <a:pt x="1995" y="21797"/>
                </a:lnTo>
                <a:lnTo>
                  <a:pt x="0" y="35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201335" y="3895268"/>
            <a:ext cx="39611" cy="58556"/>
          </a:xfrm>
          <a:custGeom>
            <a:avLst/>
            <a:gdLst/>
            <a:ahLst/>
            <a:cxnLst/>
            <a:rect l="l" t="t" r="r" b="b"/>
            <a:pathLst>
              <a:path w="43572" h="66363">
                <a:moveTo>
                  <a:pt x="39498" y="11496"/>
                </a:moveTo>
                <a:lnTo>
                  <a:pt x="41196" y="11783"/>
                </a:lnTo>
                <a:lnTo>
                  <a:pt x="42947" y="12179"/>
                </a:lnTo>
                <a:lnTo>
                  <a:pt x="43572" y="12179"/>
                </a:lnTo>
                <a:lnTo>
                  <a:pt x="43572" y="712"/>
                </a:lnTo>
                <a:lnTo>
                  <a:pt x="41738" y="435"/>
                </a:lnTo>
                <a:lnTo>
                  <a:pt x="39446" y="148"/>
                </a:lnTo>
                <a:lnTo>
                  <a:pt x="37050" y="0"/>
                </a:lnTo>
                <a:lnTo>
                  <a:pt x="31298" y="0"/>
                </a:lnTo>
                <a:lnTo>
                  <a:pt x="27662" y="742"/>
                </a:lnTo>
                <a:lnTo>
                  <a:pt x="24099" y="2227"/>
                </a:lnTo>
                <a:lnTo>
                  <a:pt x="20535" y="3713"/>
                </a:lnTo>
                <a:lnTo>
                  <a:pt x="16420" y="6238"/>
                </a:lnTo>
                <a:lnTo>
                  <a:pt x="11752" y="9802"/>
                </a:lnTo>
                <a:lnTo>
                  <a:pt x="11752" y="0"/>
                </a:lnTo>
                <a:lnTo>
                  <a:pt x="0" y="0"/>
                </a:lnTo>
                <a:lnTo>
                  <a:pt x="0" y="66363"/>
                </a:lnTo>
                <a:lnTo>
                  <a:pt x="11752" y="66363"/>
                </a:lnTo>
                <a:lnTo>
                  <a:pt x="11752" y="19249"/>
                </a:lnTo>
                <a:lnTo>
                  <a:pt x="14878" y="16833"/>
                </a:lnTo>
                <a:lnTo>
                  <a:pt x="18129" y="14862"/>
                </a:lnTo>
                <a:lnTo>
                  <a:pt x="21504" y="13338"/>
                </a:lnTo>
                <a:lnTo>
                  <a:pt x="24880" y="11813"/>
                </a:lnTo>
                <a:lnTo>
                  <a:pt x="28381" y="11050"/>
                </a:lnTo>
                <a:lnTo>
                  <a:pt x="34257" y="11050"/>
                </a:lnTo>
                <a:lnTo>
                  <a:pt x="36206" y="11139"/>
                </a:lnTo>
                <a:lnTo>
                  <a:pt x="37852" y="11317"/>
                </a:lnTo>
                <a:lnTo>
                  <a:pt x="39498" y="11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241455" y="3878441"/>
            <a:ext cx="39952" cy="76536"/>
          </a:xfrm>
          <a:custGeom>
            <a:avLst/>
            <a:gdLst/>
            <a:ahLst/>
            <a:cxnLst/>
            <a:rect l="l" t="t" r="r" b="b"/>
            <a:pathLst>
              <a:path w="43947" h="86741">
                <a:moveTo>
                  <a:pt x="19775" y="64907"/>
                </a:moveTo>
                <a:lnTo>
                  <a:pt x="19691" y="62184"/>
                </a:lnTo>
                <a:lnTo>
                  <a:pt x="19691" y="28458"/>
                </a:lnTo>
                <a:lnTo>
                  <a:pt x="43947" y="28458"/>
                </a:lnTo>
                <a:lnTo>
                  <a:pt x="43947" y="19071"/>
                </a:lnTo>
                <a:lnTo>
                  <a:pt x="19691" y="19071"/>
                </a:lnTo>
                <a:lnTo>
                  <a:pt x="19691" y="0"/>
                </a:lnTo>
                <a:lnTo>
                  <a:pt x="7939" y="0"/>
                </a:lnTo>
                <a:lnTo>
                  <a:pt x="7939" y="19071"/>
                </a:lnTo>
                <a:lnTo>
                  <a:pt x="0" y="19071"/>
                </a:lnTo>
                <a:lnTo>
                  <a:pt x="0" y="28458"/>
                </a:lnTo>
                <a:lnTo>
                  <a:pt x="7939" y="28458"/>
                </a:lnTo>
                <a:lnTo>
                  <a:pt x="7939" y="71789"/>
                </a:lnTo>
                <a:lnTo>
                  <a:pt x="9793" y="77631"/>
                </a:lnTo>
                <a:lnTo>
                  <a:pt x="13503" y="81275"/>
                </a:lnTo>
                <a:lnTo>
                  <a:pt x="17212" y="84919"/>
                </a:lnTo>
                <a:lnTo>
                  <a:pt x="22630" y="86741"/>
                </a:lnTo>
                <a:lnTo>
                  <a:pt x="31798" y="86741"/>
                </a:lnTo>
                <a:lnTo>
                  <a:pt x="34122" y="86563"/>
                </a:lnTo>
                <a:lnTo>
                  <a:pt x="36727" y="86206"/>
                </a:lnTo>
                <a:lnTo>
                  <a:pt x="39331" y="85850"/>
                </a:lnTo>
                <a:lnTo>
                  <a:pt x="41738" y="85394"/>
                </a:lnTo>
                <a:lnTo>
                  <a:pt x="43947" y="84840"/>
                </a:lnTo>
                <a:lnTo>
                  <a:pt x="43947" y="74799"/>
                </a:lnTo>
                <a:lnTo>
                  <a:pt x="42405" y="75156"/>
                </a:lnTo>
                <a:lnTo>
                  <a:pt x="40905" y="75601"/>
                </a:lnTo>
                <a:lnTo>
                  <a:pt x="38821" y="76136"/>
                </a:lnTo>
                <a:lnTo>
                  <a:pt x="36737" y="76671"/>
                </a:lnTo>
                <a:lnTo>
                  <a:pt x="34737" y="76938"/>
                </a:lnTo>
                <a:lnTo>
                  <a:pt x="29527" y="76938"/>
                </a:lnTo>
                <a:lnTo>
                  <a:pt x="27078" y="76572"/>
                </a:lnTo>
                <a:lnTo>
                  <a:pt x="25474" y="75839"/>
                </a:lnTo>
                <a:lnTo>
                  <a:pt x="23870" y="75106"/>
                </a:lnTo>
                <a:lnTo>
                  <a:pt x="22609" y="73948"/>
                </a:lnTo>
                <a:lnTo>
                  <a:pt x="21692" y="72363"/>
                </a:lnTo>
                <a:lnTo>
                  <a:pt x="20692" y="70660"/>
                </a:lnTo>
                <a:lnTo>
                  <a:pt x="20108" y="68828"/>
                </a:lnTo>
                <a:lnTo>
                  <a:pt x="19941" y="66868"/>
                </a:lnTo>
                <a:lnTo>
                  <a:pt x="19775" y="64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299206" y="3918020"/>
            <a:ext cx="4774" cy="15167"/>
          </a:xfrm>
          <a:custGeom>
            <a:avLst/>
            <a:gdLst/>
            <a:ahLst/>
            <a:cxnLst/>
            <a:rect l="l" t="t" r="r" b="b"/>
            <a:pathLst>
              <a:path w="5251" h="17189">
                <a:moveTo>
                  <a:pt x="1041" y="14545"/>
                </a:moveTo>
                <a:lnTo>
                  <a:pt x="3125" y="12625"/>
                </a:lnTo>
                <a:lnTo>
                  <a:pt x="5251" y="0"/>
                </a:lnTo>
                <a:lnTo>
                  <a:pt x="1000" y="1782"/>
                </a:lnTo>
                <a:lnTo>
                  <a:pt x="0" y="17189"/>
                </a:lnTo>
                <a:lnTo>
                  <a:pt x="1041" y="145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367519" y="3874507"/>
            <a:ext cx="0" cy="79316"/>
          </a:xfrm>
          <a:custGeom>
            <a:avLst/>
            <a:gdLst/>
            <a:ahLst/>
            <a:cxnLst/>
            <a:rect l="l" t="t" r="r" b="b"/>
            <a:pathLst>
              <a:path h="89892">
                <a:moveTo>
                  <a:pt x="0" y="0"/>
                </a:moveTo>
                <a:lnTo>
                  <a:pt x="0" y="89892"/>
                </a:lnTo>
              </a:path>
            </a:pathLst>
          </a:custGeom>
          <a:ln w="13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392547" y="3893644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48490" y="2158"/>
                </a:moveTo>
                <a:lnTo>
                  <a:pt x="42738" y="0"/>
                </a:lnTo>
                <a:lnTo>
                  <a:pt x="31069" y="0"/>
                </a:lnTo>
                <a:lnTo>
                  <a:pt x="27047" y="811"/>
                </a:lnTo>
                <a:lnTo>
                  <a:pt x="23130" y="2435"/>
                </a:lnTo>
                <a:lnTo>
                  <a:pt x="19212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316" y="14397"/>
                </a:lnTo>
                <a:lnTo>
                  <a:pt x="21817" y="12892"/>
                </a:lnTo>
                <a:lnTo>
                  <a:pt x="25318" y="11387"/>
                </a:lnTo>
                <a:lnTo>
                  <a:pt x="28673" y="10634"/>
                </a:lnTo>
                <a:lnTo>
                  <a:pt x="35007" y="10634"/>
                </a:lnTo>
                <a:lnTo>
                  <a:pt x="37550" y="11040"/>
                </a:lnTo>
                <a:lnTo>
                  <a:pt x="39508" y="11852"/>
                </a:lnTo>
                <a:lnTo>
                  <a:pt x="41467" y="12664"/>
                </a:lnTo>
                <a:lnTo>
                  <a:pt x="42968" y="13902"/>
                </a:lnTo>
                <a:lnTo>
                  <a:pt x="44009" y="15565"/>
                </a:lnTo>
                <a:lnTo>
                  <a:pt x="45010" y="17071"/>
                </a:lnTo>
                <a:lnTo>
                  <a:pt x="45697" y="19160"/>
                </a:lnTo>
                <a:lnTo>
                  <a:pt x="46072" y="21833"/>
                </a:lnTo>
                <a:lnTo>
                  <a:pt x="46447" y="24507"/>
                </a:lnTo>
                <a:lnTo>
                  <a:pt x="46635" y="27369"/>
                </a:lnTo>
                <a:lnTo>
                  <a:pt x="46635" y="68204"/>
                </a:lnTo>
                <a:lnTo>
                  <a:pt x="58388" y="68204"/>
                </a:lnTo>
                <a:lnTo>
                  <a:pt x="58388" y="17011"/>
                </a:lnTo>
                <a:lnTo>
                  <a:pt x="56408" y="10793"/>
                </a:lnTo>
                <a:lnTo>
                  <a:pt x="52449" y="6475"/>
                </a:lnTo>
                <a:lnTo>
                  <a:pt x="48490" y="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740413" y="3871207"/>
            <a:ext cx="382567" cy="102013"/>
          </a:xfrm>
          <a:custGeom>
            <a:avLst/>
            <a:gdLst/>
            <a:ahLst/>
            <a:cxnLst/>
            <a:rect l="l" t="t" r="r" b="b"/>
            <a:pathLst>
              <a:path w="420824" h="115615">
                <a:moveTo>
                  <a:pt x="293558" y="26992"/>
                </a:moveTo>
                <a:lnTo>
                  <a:pt x="295297" y="21982"/>
                </a:lnTo>
                <a:lnTo>
                  <a:pt x="298778" y="18417"/>
                </a:lnTo>
                <a:lnTo>
                  <a:pt x="296496" y="6218"/>
                </a:lnTo>
                <a:lnTo>
                  <a:pt x="290244" y="11882"/>
                </a:lnTo>
                <a:lnTo>
                  <a:pt x="283993" y="17546"/>
                </a:lnTo>
                <a:lnTo>
                  <a:pt x="280867" y="24893"/>
                </a:lnTo>
                <a:lnTo>
                  <a:pt x="280867" y="39112"/>
                </a:lnTo>
                <a:lnTo>
                  <a:pt x="281795" y="43568"/>
                </a:lnTo>
                <a:lnTo>
                  <a:pt x="283649" y="47291"/>
                </a:lnTo>
                <a:lnTo>
                  <a:pt x="285504" y="51015"/>
                </a:lnTo>
                <a:lnTo>
                  <a:pt x="288265" y="54084"/>
                </a:lnTo>
                <a:lnTo>
                  <a:pt x="291932" y="56500"/>
                </a:lnTo>
                <a:lnTo>
                  <a:pt x="295058" y="58560"/>
                </a:lnTo>
                <a:lnTo>
                  <a:pt x="298173" y="59946"/>
                </a:lnTo>
                <a:lnTo>
                  <a:pt x="301278" y="60659"/>
                </a:lnTo>
                <a:lnTo>
                  <a:pt x="304383" y="61372"/>
                </a:lnTo>
                <a:lnTo>
                  <a:pt x="307853" y="61729"/>
                </a:lnTo>
                <a:lnTo>
                  <a:pt x="315730" y="61729"/>
                </a:lnTo>
                <a:lnTo>
                  <a:pt x="319459" y="61253"/>
                </a:lnTo>
                <a:lnTo>
                  <a:pt x="322877" y="60303"/>
                </a:lnTo>
                <a:lnTo>
                  <a:pt x="326294" y="59352"/>
                </a:lnTo>
                <a:lnTo>
                  <a:pt x="329941" y="57768"/>
                </a:lnTo>
                <a:lnTo>
                  <a:pt x="333817" y="55550"/>
                </a:lnTo>
                <a:lnTo>
                  <a:pt x="332983" y="64778"/>
                </a:lnTo>
                <a:lnTo>
                  <a:pt x="329951" y="72017"/>
                </a:lnTo>
                <a:lnTo>
                  <a:pt x="324721" y="77265"/>
                </a:lnTo>
                <a:lnTo>
                  <a:pt x="319490" y="82513"/>
                </a:lnTo>
                <a:lnTo>
                  <a:pt x="312270" y="85137"/>
                </a:lnTo>
                <a:lnTo>
                  <a:pt x="300351" y="85137"/>
                </a:lnTo>
                <a:lnTo>
                  <a:pt x="297892" y="84869"/>
                </a:lnTo>
                <a:lnTo>
                  <a:pt x="295683" y="84335"/>
                </a:lnTo>
                <a:lnTo>
                  <a:pt x="293474" y="83800"/>
                </a:lnTo>
                <a:lnTo>
                  <a:pt x="291766" y="83236"/>
                </a:lnTo>
                <a:lnTo>
                  <a:pt x="289932" y="82642"/>
                </a:lnTo>
                <a:lnTo>
                  <a:pt x="289932" y="93989"/>
                </a:lnTo>
                <a:lnTo>
                  <a:pt x="291432" y="94465"/>
                </a:lnTo>
                <a:lnTo>
                  <a:pt x="293141" y="94811"/>
                </a:lnTo>
                <a:lnTo>
                  <a:pt x="295058" y="95029"/>
                </a:lnTo>
                <a:lnTo>
                  <a:pt x="296975" y="95247"/>
                </a:lnTo>
                <a:lnTo>
                  <a:pt x="299017" y="95356"/>
                </a:lnTo>
                <a:lnTo>
                  <a:pt x="308894" y="95356"/>
                </a:lnTo>
                <a:lnTo>
                  <a:pt x="315604" y="94128"/>
                </a:lnTo>
                <a:lnTo>
                  <a:pt x="321314" y="91672"/>
                </a:lnTo>
                <a:lnTo>
                  <a:pt x="327023" y="89216"/>
                </a:lnTo>
                <a:lnTo>
                  <a:pt x="331775" y="85731"/>
                </a:lnTo>
                <a:lnTo>
                  <a:pt x="335567" y="81216"/>
                </a:lnTo>
                <a:lnTo>
                  <a:pt x="334130" y="35389"/>
                </a:lnTo>
                <a:lnTo>
                  <a:pt x="334098" y="43836"/>
                </a:lnTo>
                <a:lnTo>
                  <a:pt x="333973" y="45460"/>
                </a:lnTo>
                <a:lnTo>
                  <a:pt x="333879" y="47113"/>
                </a:lnTo>
                <a:lnTo>
                  <a:pt x="330962" y="48698"/>
                </a:lnTo>
                <a:lnTo>
                  <a:pt x="327836" y="49906"/>
                </a:lnTo>
                <a:lnTo>
                  <a:pt x="324502" y="50737"/>
                </a:lnTo>
                <a:lnTo>
                  <a:pt x="321168" y="51569"/>
                </a:lnTo>
                <a:lnTo>
                  <a:pt x="317876" y="51985"/>
                </a:lnTo>
                <a:lnTo>
                  <a:pt x="311874" y="51985"/>
                </a:lnTo>
                <a:lnTo>
                  <a:pt x="309374" y="51777"/>
                </a:lnTo>
                <a:lnTo>
                  <a:pt x="307123" y="51361"/>
                </a:lnTo>
                <a:lnTo>
                  <a:pt x="304873" y="50945"/>
                </a:lnTo>
                <a:lnTo>
                  <a:pt x="302810" y="50123"/>
                </a:lnTo>
                <a:lnTo>
                  <a:pt x="300934" y="48896"/>
                </a:lnTo>
                <a:lnTo>
                  <a:pt x="298267" y="47113"/>
                </a:lnTo>
                <a:lnTo>
                  <a:pt x="296371" y="45034"/>
                </a:lnTo>
                <a:lnTo>
                  <a:pt x="295246" y="42657"/>
                </a:lnTo>
                <a:lnTo>
                  <a:pt x="294120" y="40281"/>
                </a:lnTo>
                <a:lnTo>
                  <a:pt x="293558" y="37211"/>
                </a:lnTo>
                <a:lnTo>
                  <a:pt x="293558" y="26992"/>
                </a:lnTo>
                <a:close/>
              </a:path>
              <a:path w="420824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1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420824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6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7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20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  <a:path w="420824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20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420824" h="115615">
                <a:moveTo>
                  <a:pt x="91071" y="43311"/>
                </a:moveTo>
                <a:lnTo>
                  <a:pt x="91946" y="34241"/>
                </a:lnTo>
                <a:lnTo>
                  <a:pt x="95051" y="27042"/>
                </a:lnTo>
                <a:lnTo>
                  <a:pt x="100386" y="21715"/>
                </a:lnTo>
                <a:lnTo>
                  <a:pt x="105720" y="16387"/>
                </a:lnTo>
                <a:lnTo>
                  <a:pt x="112868" y="13724"/>
                </a:lnTo>
                <a:lnTo>
                  <a:pt x="124287" y="13724"/>
                </a:lnTo>
                <a:lnTo>
                  <a:pt x="126694" y="13991"/>
                </a:lnTo>
                <a:lnTo>
                  <a:pt x="129048" y="14526"/>
                </a:lnTo>
                <a:lnTo>
                  <a:pt x="131403" y="15060"/>
                </a:lnTo>
                <a:lnTo>
                  <a:pt x="133164" y="15625"/>
                </a:lnTo>
                <a:lnTo>
                  <a:pt x="134956" y="16219"/>
                </a:lnTo>
                <a:lnTo>
                  <a:pt x="134956" y="4871"/>
                </a:lnTo>
                <a:lnTo>
                  <a:pt x="133247" y="4356"/>
                </a:lnTo>
                <a:lnTo>
                  <a:pt x="131559" y="4000"/>
                </a:lnTo>
                <a:lnTo>
                  <a:pt x="129893" y="3802"/>
                </a:lnTo>
                <a:lnTo>
                  <a:pt x="128225" y="3604"/>
                </a:lnTo>
                <a:lnTo>
                  <a:pt x="126162" y="3505"/>
                </a:lnTo>
                <a:lnTo>
                  <a:pt x="115993" y="3505"/>
                </a:lnTo>
                <a:lnTo>
                  <a:pt x="109242" y="4762"/>
                </a:lnTo>
                <a:lnTo>
                  <a:pt x="103449" y="7277"/>
                </a:lnTo>
                <a:lnTo>
                  <a:pt x="97656" y="9793"/>
                </a:lnTo>
                <a:lnTo>
                  <a:pt x="92926" y="13288"/>
                </a:lnTo>
                <a:lnTo>
                  <a:pt x="89258" y="17764"/>
                </a:lnTo>
                <a:lnTo>
                  <a:pt x="85382" y="22477"/>
                </a:lnTo>
                <a:lnTo>
                  <a:pt x="82559" y="27864"/>
                </a:lnTo>
                <a:lnTo>
                  <a:pt x="80788" y="33924"/>
                </a:lnTo>
                <a:lnTo>
                  <a:pt x="79016" y="39984"/>
                </a:lnTo>
                <a:lnTo>
                  <a:pt x="78131" y="46935"/>
                </a:lnTo>
                <a:lnTo>
                  <a:pt x="78131" y="62422"/>
                </a:lnTo>
                <a:lnTo>
                  <a:pt x="79099" y="68957"/>
                </a:lnTo>
                <a:lnTo>
                  <a:pt x="81038" y="74383"/>
                </a:lnTo>
                <a:lnTo>
                  <a:pt x="82976" y="79810"/>
                </a:lnTo>
                <a:lnTo>
                  <a:pt x="85736" y="84166"/>
                </a:lnTo>
                <a:lnTo>
                  <a:pt x="89320" y="87454"/>
                </a:lnTo>
                <a:lnTo>
                  <a:pt x="92196" y="90108"/>
                </a:lnTo>
                <a:lnTo>
                  <a:pt x="95510" y="92108"/>
                </a:lnTo>
                <a:lnTo>
                  <a:pt x="94145" y="75779"/>
                </a:lnTo>
                <a:lnTo>
                  <a:pt x="92790" y="72155"/>
                </a:lnTo>
                <a:lnTo>
                  <a:pt x="91436" y="68531"/>
                </a:lnTo>
                <a:lnTo>
                  <a:pt x="90759" y="63590"/>
                </a:lnTo>
                <a:lnTo>
                  <a:pt x="90779" y="55084"/>
                </a:lnTo>
                <a:lnTo>
                  <a:pt x="90863" y="53460"/>
                </a:lnTo>
                <a:lnTo>
                  <a:pt x="91009" y="51747"/>
                </a:lnTo>
                <a:lnTo>
                  <a:pt x="94218" y="50084"/>
                </a:lnTo>
                <a:lnTo>
                  <a:pt x="97343" y="48856"/>
                </a:lnTo>
                <a:lnTo>
                  <a:pt x="100386" y="48064"/>
                </a:lnTo>
                <a:lnTo>
                  <a:pt x="103428" y="47272"/>
                </a:lnTo>
                <a:lnTo>
                  <a:pt x="106721" y="46876"/>
                </a:lnTo>
                <a:lnTo>
                  <a:pt x="112805" y="46876"/>
                </a:lnTo>
                <a:lnTo>
                  <a:pt x="115243" y="47074"/>
                </a:lnTo>
                <a:lnTo>
                  <a:pt x="117577" y="47470"/>
                </a:lnTo>
                <a:lnTo>
                  <a:pt x="119911" y="47866"/>
                </a:lnTo>
                <a:lnTo>
                  <a:pt x="122036" y="48697"/>
                </a:lnTo>
                <a:lnTo>
                  <a:pt x="123954" y="49965"/>
                </a:lnTo>
                <a:lnTo>
                  <a:pt x="126579" y="51747"/>
                </a:lnTo>
                <a:lnTo>
                  <a:pt x="128465" y="53847"/>
                </a:lnTo>
                <a:lnTo>
                  <a:pt x="129611" y="56263"/>
                </a:lnTo>
                <a:lnTo>
                  <a:pt x="130757" y="58679"/>
                </a:lnTo>
                <a:lnTo>
                  <a:pt x="131330" y="61729"/>
                </a:lnTo>
                <a:lnTo>
                  <a:pt x="131330" y="71987"/>
                </a:lnTo>
                <a:lnTo>
                  <a:pt x="129600" y="77027"/>
                </a:lnTo>
                <a:lnTo>
                  <a:pt x="126142" y="80532"/>
                </a:lnTo>
                <a:lnTo>
                  <a:pt x="122682" y="84038"/>
                </a:lnTo>
                <a:lnTo>
                  <a:pt x="117931" y="85790"/>
                </a:lnTo>
                <a:lnTo>
                  <a:pt x="109263" y="85790"/>
                </a:lnTo>
                <a:lnTo>
                  <a:pt x="106835" y="85384"/>
                </a:lnTo>
                <a:lnTo>
                  <a:pt x="104606" y="84572"/>
                </a:lnTo>
                <a:lnTo>
                  <a:pt x="102376" y="83760"/>
                </a:lnTo>
                <a:lnTo>
                  <a:pt x="100302" y="82483"/>
                </a:lnTo>
                <a:lnTo>
                  <a:pt x="98385" y="80740"/>
                </a:lnTo>
                <a:lnTo>
                  <a:pt x="99260" y="93454"/>
                </a:lnTo>
                <a:lnTo>
                  <a:pt x="103011" y="94801"/>
                </a:lnTo>
                <a:lnTo>
                  <a:pt x="107179" y="95474"/>
                </a:lnTo>
                <a:lnTo>
                  <a:pt x="120807" y="95474"/>
                </a:lnTo>
                <a:lnTo>
                  <a:pt x="128444" y="92633"/>
                </a:lnTo>
                <a:lnTo>
                  <a:pt x="134675" y="86949"/>
                </a:lnTo>
                <a:lnTo>
                  <a:pt x="140905" y="81265"/>
                </a:lnTo>
                <a:lnTo>
                  <a:pt x="144021" y="73928"/>
                </a:lnTo>
                <a:lnTo>
                  <a:pt x="144021" y="59669"/>
                </a:lnTo>
                <a:lnTo>
                  <a:pt x="143093" y="55193"/>
                </a:lnTo>
                <a:lnTo>
                  <a:pt x="141239" y="51510"/>
                </a:lnTo>
                <a:lnTo>
                  <a:pt x="139384" y="47826"/>
                </a:lnTo>
                <a:lnTo>
                  <a:pt x="136623" y="44776"/>
                </a:lnTo>
                <a:lnTo>
                  <a:pt x="132955" y="42360"/>
                </a:lnTo>
                <a:lnTo>
                  <a:pt x="129788" y="40261"/>
                </a:lnTo>
                <a:lnTo>
                  <a:pt x="126694" y="38865"/>
                </a:lnTo>
                <a:lnTo>
                  <a:pt x="123672" y="38172"/>
                </a:lnTo>
                <a:lnTo>
                  <a:pt x="120651" y="37479"/>
                </a:lnTo>
                <a:lnTo>
                  <a:pt x="117160" y="37132"/>
                </a:lnTo>
                <a:lnTo>
                  <a:pt x="108742" y="37132"/>
                </a:lnTo>
                <a:lnTo>
                  <a:pt x="104814" y="37657"/>
                </a:lnTo>
                <a:lnTo>
                  <a:pt x="101417" y="38706"/>
                </a:lnTo>
                <a:lnTo>
                  <a:pt x="98020" y="39756"/>
                </a:lnTo>
                <a:lnTo>
                  <a:pt x="94572" y="41291"/>
                </a:lnTo>
                <a:lnTo>
                  <a:pt x="91071" y="43311"/>
                </a:lnTo>
                <a:close/>
              </a:path>
              <a:path w="420824" h="115615">
                <a:moveTo>
                  <a:pt x="96010" y="78641"/>
                </a:moveTo>
                <a:lnTo>
                  <a:pt x="94145" y="75779"/>
                </a:lnTo>
                <a:lnTo>
                  <a:pt x="95510" y="92108"/>
                </a:lnTo>
                <a:lnTo>
                  <a:pt x="99260" y="93454"/>
                </a:lnTo>
                <a:lnTo>
                  <a:pt x="98385" y="80740"/>
                </a:lnTo>
                <a:lnTo>
                  <a:pt x="96010" y="78641"/>
                </a:lnTo>
                <a:close/>
              </a:path>
              <a:path w="420824" h="115615">
                <a:moveTo>
                  <a:pt x="168889" y="76700"/>
                </a:moveTo>
                <a:lnTo>
                  <a:pt x="158012" y="115615"/>
                </a:lnTo>
                <a:lnTo>
                  <a:pt x="167139" y="115615"/>
                </a:lnTo>
                <a:lnTo>
                  <a:pt x="184768" y="76700"/>
                </a:lnTo>
                <a:lnTo>
                  <a:pt x="168889" y="76700"/>
                </a:lnTo>
                <a:close/>
              </a:path>
              <a:path w="420824" h="115615">
                <a:moveTo>
                  <a:pt x="216052" y="43311"/>
                </a:moveTo>
                <a:lnTo>
                  <a:pt x="216927" y="34241"/>
                </a:lnTo>
                <a:lnTo>
                  <a:pt x="220032" y="27042"/>
                </a:lnTo>
                <a:lnTo>
                  <a:pt x="225367" y="21715"/>
                </a:lnTo>
                <a:lnTo>
                  <a:pt x="230701" y="16387"/>
                </a:lnTo>
                <a:lnTo>
                  <a:pt x="237849" y="13724"/>
                </a:lnTo>
                <a:lnTo>
                  <a:pt x="249268" y="13724"/>
                </a:lnTo>
                <a:lnTo>
                  <a:pt x="251675" y="13991"/>
                </a:lnTo>
                <a:lnTo>
                  <a:pt x="254029" y="14526"/>
                </a:lnTo>
                <a:lnTo>
                  <a:pt x="256384" y="15060"/>
                </a:lnTo>
                <a:lnTo>
                  <a:pt x="258145" y="15625"/>
                </a:lnTo>
                <a:lnTo>
                  <a:pt x="259937" y="16219"/>
                </a:lnTo>
                <a:lnTo>
                  <a:pt x="259937" y="4871"/>
                </a:lnTo>
                <a:lnTo>
                  <a:pt x="258228" y="4356"/>
                </a:lnTo>
                <a:lnTo>
                  <a:pt x="256540" y="4000"/>
                </a:lnTo>
                <a:lnTo>
                  <a:pt x="254873" y="3802"/>
                </a:lnTo>
                <a:lnTo>
                  <a:pt x="253206" y="3604"/>
                </a:lnTo>
                <a:lnTo>
                  <a:pt x="251143" y="3505"/>
                </a:lnTo>
                <a:lnTo>
                  <a:pt x="240974" y="3505"/>
                </a:lnTo>
                <a:lnTo>
                  <a:pt x="234222" y="4762"/>
                </a:lnTo>
                <a:lnTo>
                  <a:pt x="228430" y="7277"/>
                </a:lnTo>
                <a:lnTo>
                  <a:pt x="222637" y="9793"/>
                </a:lnTo>
                <a:lnTo>
                  <a:pt x="217906" y="13288"/>
                </a:lnTo>
                <a:lnTo>
                  <a:pt x="214239" y="17764"/>
                </a:lnTo>
                <a:lnTo>
                  <a:pt x="210363" y="22477"/>
                </a:lnTo>
                <a:lnTo>
                  <a:pt x="207539" y="27864"/>
                </a:lnTo>
                <a:lnTo>
                  <a:pt x="205768" y="33924"/>
                </a:lnTo>
                <a:lnTo>
                  <a:pt x="203997" y="39984"/>
                </a:lnTo>
                <a:lnTo>
                  <a:pt x="203111" y="46935"/>
                </a:lnTo>
                <a:lnTo>
                  <a:pt x="203111" y="62422"/>
                </a:lnTo>
                <a:lnTo>
                  <a:pt x="204081" y="68957"/>
                </a:lnTo>
                <a:lnTo>
                  <a:pt x="206018" y="74383"/>
                </a:lnTo>
                <a:lnTo>
                  <a:pt x="207956" y="79810"/>
                </a:lnTo>
                <a:lnTo>
                  <a:pt x="210717" y="84166"/>
                </a:lnTo>
                <a:lnTo>
                  <a:pt x="214302" y="87454"/>
                </a:lnTo>
                <a:lnTo>
                  <a:pt x="217177" y="90108"/>
                </a:lnTo>
                <a:lnTo>
                  <a:pt x="220490" y="92108"/>
                </a:lnTo>
                <a:lnTo>
                  <a:pt x="219125" y="75779"/>
                </a:lnTo>
                <a:lnTo>
                  <a:pt x="217771" y="72155"/>
                </a:lnTo>
                <a:lnTo>
                  <a:pt x="216417" y="68531"/>
                </a:lnTo>
                <a:lnTo>
                  <a:pt x="215739" y="63590"/>
                </a:lnTo>
                <a:lnTo>
                  <a:pt x="215760" y="55084"/>
                </a:lnTo>
                <a:lnTo>
                  <a:pt x="215844" y="53460"/>
                </a:lnTo>
                <a:lnTo>
                  <a:pt x="215989" y="51747"/>
                </a:lnTo>
                <a:lnTo>
                  <a:pt x="219198" y="50084"/>
                </a:lnTo>
                <a:lnTo>
                  <a:pt x="222324" y="48856"/>
                </a:lnTo>
                <a:lnTo>
                  <a:pt x="225367" y="48064"/>
                </a:lnTo>
                <a:lnTo>
                  <a:pt x="228409" y="47272"/>
                </a:lnTo>
                <a:lnTo>
                  <a:pt x="231701" y="46876"/>
                </a:lnTo>
                <a:lnTo>
                  <a:pt x="237786" y="46876"/>
                </a:lnTo>
                <a:lnTo>
                  <a:pt x="240224" y="47074"/>
                </a:lnTo>
                <a:lnTo>
                  <a:pt x="242558" y="47470"/>
                </a:lnTo>
                <a:lnTo>
                  <a:pt x="244892" y="47866"/>
                </a:lnTo>
                <a:lnTo>
                  <a:pt x="247017" y="48698"/>
                </a:lnTo>
                <a:lnTo>
                  <a:pt x="248934" y="49965"/>
                </a:lnTo>
                <a:lnTo>
                  <a:pt x="251560" y="51747"/>
                </a:lnTo>
                <a:lnTo>
                  <a:pt x="253446" y="53847"/>
                </a:lnTo>
                <a:lnTo>
                  <a:pt x="254592" y="56263"/>
                </a:lnTo>
                <a:lnTo>
                  <a:pt x="255738" y="58679"/>
                </a:lnTo>
                <a:lnTo>
                  <a:pt x="256311" y="61729"/>
                </a:lnTo>
                <a:lnTo>
                  <a:pt x="256311" y="71987"/>
                </a:lnTo>
                <a:lnTo>
                  <a:pt x="254582" y="77027"/>
                </a:lnTo>
                <a:lnTo>
                  <a:pt x="251123" y="80532"/>
                </a:lnTo>
                <a:lnTo>
                  <a:pt x="247663" y="84038"/>
                </a:lnTo>
                <a:lnTo>
                  <a:pt x="242912" y="85790"/>
                </a:lnTo>
                <a:lnTo>
                  <a:pt x="234243" y="85790"/>
                </a:lnTo>
                <a:lnTo>
                  <a:pt x="231816" y="85384"/>
                </a:lnTo>
                <a:lnTo>
                  <a:pt x="229586" y="84572"/>
                </a:lnTo>
                <a:lnTo>
                  <a:pt x="227357" y="83760"/>
                </a:lnTo>
                <a:lnTo>
                  <a:pt x="225283" y="82483"/>
                </a:lnTo>
                <a:lnTo>
                  <a:pt x="223366" y="80740"/>
                </a:lnTo>
                <a:lnTo>
                  <a:pt x="224241" y="93454"/>
                </a:lnTo>
                <a:lnTo>
                  <a:pt x="227992" y="94801"/>
                </a:lnTo>
                <a:lnTo>
                  <a:pt x="232160" y="95474"/>
                </a:lnTo>
                <a:lnTo>
                  <a:pt x="245788" y="95474"/>
                </a:lnTo>
                <a:lnTo>
                  <a:pt x="253425" y="92633"/>
                </a:lnTo>
                <a:lnTo>
                  <a:pt x="259656" y="86949"/>
                </a:lnTo>
                <a:lnTo>
                  <a:pt x="265886" y="81265"/>
                </a:lnTo>
                <a:lnTo>
                  <a:pt x="269001" y="73928"/>
                </a:lnTo>
                <a:lnTo>
                  <a:pt x="269001" y="59669"/>
                </a:lnTo>
                <a:lnTo>
                  <a:pt x="268074" y="55193"/>
                </a:lnTo>
                <a:lnTo>
                  <a:pt x="266220" y="51510"/>
                </a:lnTo>
                <a:lnTo>
                  <a:pt x="264365" y="47826"/>
                </a:lnTo>
                <a:lnTo>
                  <a:pt x="261604" y="44776"/>
                </a:lnTo>
                <a:lnTo>
                  <a:pt x="257937" y="42360"/>
                </a:lnTo>
                <a:lnTo>
                  <a:pt x="254769" y="40261"/>
                </a:lnTo>
                <a:lnTo>
                  <a:pt x="251675" y="38865"/>
                </a:lnTo>
                <a:lnTo>
                  <a:pt x="248653" y="38172"/>
                </a:lnTo>
                <a:lnTo>
                  <a:pt x="245631" y="37479"/>
                </a:lnTo>
                <a:lnTo>
                  <a:pt x="242141" y="37132"/>
                </a:lnTo>
                <a:lnTo>
                  <a:pt x="233723" y="37132"/>
                </a:lnTo>
                <a:lnTo>
                  <a:pt x="229794" y="37657"/>
                </a:lnTo>
                <a:lnTo>
                  <a:pt x="226398" y="38706"/>
                </a:lnTo>
                <a:lnTo>
                  <a:pt x="223001" y="39756"/>
                </a:lnTo>
                <a:lnTo>
                  <a:pt x="219553" y="41291"/>
                </a:lnTo>
                <a:lnTo>
                  <a:pt x="216052" y="43311"/>
                </a:lnTo>
                <a:close/>
              </a:path>
              <a:path w="420824" h="115615">
                <a:moveTo>
                  <a:pt x="220991" y="78641"/>
                </a:moveTo>
                <a:lnTo>
                  <a:pt x="219125" y="75779"/>
                </a:lnTo>
                <a:lnTo>
                  <a:pt x="220490" y="92108"/>
                </a:lnTo>
                <a:lnTo>
                  <a:pt x="224241" y="93454"/>
                </a:lnTo>
                <a:lnTo>
                  <a:pt x="223366" y="80740"/>
                </a:lnTo>
                <a:lnTo>
                  <a:pt x="220991" y="78641"/>
                </a:lnTo>
                <a:close/>
              </a:path>
              <a:path w="420824" h="115615">
                <a:moveTo>
                  <a:pt x="306998" y="13070"/>
                </a:moveTo>
                <a:lnTo>
                  <a:pt x="315625" y="13070"/>
                </a:lnTo>
                <a:lnTo>
                  <a:pt x="318063" y="13456"/>
                </a:lnTo>
                <a:lnTo>
                  <a:pt x="320314" y="14229"/>
                </a:lnTo>
                <a:lnTo>
                  <a:pt x="322564" y="15001"/>
                </a:lnTo>
                <a:lnTo>
                  <a:pt x="324669" y="16278"/>
                </a:lnTo>
                <a:lnTo>
                  <a:pt x="326628" y="18061"/>
                </a:lnTo>
                <a:lnTo>
                  <a:pt x="328962" y="20120"/>
                </a:lnTo>
                <a:lnTo>
                  <a:pt x="330795" y="23012"/>
                </a:lnTo>
                <a:lnTo>
                  <a:pt x="332129" y="26735"/>
                </a:lnTo>
                <a:lnTo>
                  <a:pt x="333463" y="30458"/>
                </a:lnTo>
                <a:lnTo>
                  <a:pt x="334130" y="35389"/>
                </a:lnTo>
                <a:lnTo>
                  <a:pt x="335567" y="81216"/>
                </a:lnTo>
                <a:lnTo>
                  <a:pt x="339318" y="76780"/>
                </a:lnTo>
                <a:lnTo>
                  <a:pt x="342121" y="71413"/>
                </a:lnTo>
                <a:lnTo>
                  <a:pt x="343975" y="65115"/>
                </a:lnTo>
                <a:lnTo>
                  <a:pt x="345830" y="58817"/>
                </a:lnTo>
                <a:lnTo>
                  <a:pt x="346757" y="51807"/>
                </a:lnTo>
                <a:lnTo>
                  <a:pt x="346757" y="35884"/>
                </a:lnTo>
                <a:lnTo>
                  <a:pt x="345799" y="29201"/>
                </a:lnTo>
                <a:lnTo>
                  <a:pt x="343882" y="24032"/>
                </a:lnTo>
                <a:lnTo>
                  <a:pt x="341964" y="18863"/>
                </a:lnTo>
                <a:lnTo>
                  <a:pt x="339234" y="14635"/>
                </a:lnTo>
                <a:lnTo>
                  <a:pt x="335692" y="11347"/>
                </a:lnTo>
                <a:lnTo>
                  <a:pt x="332817" y="8693"/>
                </a:lnTo>
                <a:lnTo>
                  <a:pt x="329462" y="6703"/>
                </a:lnTo>
                <a:lnTo>
                  <a:pt x="325627" y="5376"/>
                </a:lnTo>
                <a:lnTo>
                  <a:pt x="321793" y="4049"/>
                </a:lnTo>
                <a:lnTo>
                  <a:pt x="317625" y="3386"/>
                </a:lnTo>
                <a:lnTo>
                  <a:pt x="304123" y="3386"/>
                </a:lnTo>
                <a:lnTo>
                  <a:pt x="296496" y="6218"/>
                </a:lnTo>
                <a:lnTo>
                  <a:pt x="298778" y="18417"/>
                </a:lnTo>
                <a:lnTo>
                  <a:pt x="302257" y="14853"/>
                </a:lnTo>
                <a:lnTo>
                  <a:pt x="306998" y="13070"/>
                </a:lnTo>
                <a:close/>
              </a:path>
              <a:path w="420824" h="115615">
                <a:moveTo>
                  <a:pt x="389818" y="25309"/>
                </a:moveTo>
                <a:lnTo>
                  <a:pt x="389818" y="84602"/>
                </a:lnTo>
                <a:lnTo>
                  <a:pt x="370438" y="84602"/>
                </a:lnTo>
                <a:lnTo>
                  <a:pt x="370438" y="93633"/>
                </a:lnTo>
                <a:lnTo>
                  <a:pt x="420824" y="93633"/>
                </a:lnTo>
                <a:lnTo>
                  <a:pt x="420824" y="84602"/>
                </a:lnTo>
                <a:lnTo>
                  <a:pt x="401820" y="84602"/>
                </a:lnTo>
                <a:lnTo>
                  <a:pt x="401820" y="4871"/>
                </a:lnTo>
                <a:lnTo>
                  <a:pt x="392131" y="4871"/>
                </a:lnTo>
                <a:lnTo>
                  <a:pt x="391964" y="7446"/>
                </a:lnTo>
                <a:lnTo>
                  <a:pt x="391329" y="9496"/>
                </a:lnTo>
                <a:lnTo>
                  <a:pt x="390224" y="11020"/>
                </a:lnTo>
                <a:lnTo>
                  <a:pt x="389120" y="12545"/>
                </a:lnTo>
                <a:lnTo>
                  <a:pt x="387609" y="13803"/>
                </a:lnTo>
                <a:lnTo>
                  <a:pt x="385692" y="14793"/>
                </a:lnTo>
                <a:lnTo>
                  <a:pt x="384150" y="15585"/>
                </a:lnTo>
                <a:lnTo>
                  <a:pt x="381878" y="16189"/>
                </a:lnTo>
                <a:lnTo>
                  <a:pt x="378878" y="16605"/>
                </a:lnTo>
                <a:lnTo>
                  <a:pt x="375877" y="17021"/>
                </a:lnTo>
                <a:lnTo>
                  <a:pt x="373064" y="17229"/>
                </a:lnTo>
                <a:lnTo>
                  <a:pt x="370438" y="17229"/>
                </a:lnTo>
                <a:lnTo>
                  <a:pt x="370438" y="25309"/>
                </a:lnTo>
                <a:lnTo>
                  <a:pt x="389818" y="253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476529" y="3874300"/>
            <a:ext cx="59899" cy="81149"/>
          </a:xfrm>
          <a:custGeom>
            <a:avLst/>
            <a:gdLst/>
            <a:ahLst/>
            <a:cxnLst/>
            <a:rect l="l" t="t" r="r" b="b"/>
            <a:pathLst>
              <a:path w="65889" h="91969">
                <a:moveTo>
                  <a:pt x="12940" y="39805"/>
                </a:moveTo>
                <a:lnTo>
                  <a:pt x="13815" y="30735"/>
                </a:lnTo>
                <a:lnTo>
                  <a:pt x="16920" y="23536"/>
                </a:lnTo>
                <a:lnTo>
                  <a:pt x="22254" y="18209"/>
                </a:lnTo>
                <a:lnTo>
                  <a:pt x="27589" y="12882"/>
                </a:lnTo>
                <a:lnTo>
                  <a:pt x="34737" y="10218"/>
                </a:lnTo>
                <a:lnTo>
                  <a:pt x="46156" y="10218"/>
                </a:lnTo>
                <a:lnTo>
                  <a:pt x="48563" y="10486"/>
                </a:lnTo>
                <a:lnTo>
                  <a:pt x="50917" y="11020"/>
                </a:lnTo>
                <a:lnTo>
                  <a:pt x="53272" y="11555"/>
                </a:lnTo>
                <a:lnTo>
                  <a:pt x="55033" y="12120"/>
                </a:lnTo>
                <a:lnTo>
                  <a:pt x="56825" y="12714"/>
                </a:lnTo>
                <a:lnTo>
                  <a:pt x="56825" y="1366"/>
                </a:lnTo>
                <a:lnTo>
                  <a:pt x="55116" y="851"/>
                </a:lnTo>
                <a:lnTo>
                  <a:pt x="53428" y="495"/>
                </a:lnTo>
                <a:lnTo>
                  <a:pt x="51761" y="297"/>
                </a:lnTo>
                <a:lnTo>
                  <a:pt x="50094" y="98"/>
                </a:lnTo>
                <a:lnTo>
                  <a:pt x="48031" y="0"/>
                </a:lnTo>
                <a:lnTo>
                  <a:pt x="37862" y="0"/>
                </a:lnTo>
                <a:lnTo>
                  <a:pt x="31111" y="1257"/>
                </a:lnTo>
                <a:lnTo>
                  <a:pt x="25318" y="3772"/>
                </a:lnTo>
                <a:lnTo>
                  <a:pt x="19525" y="6287"/>
                </a:lnTo>
                <a:lnTo>
                  <a:pt x="14795" y="9783"/>
                </a:lnTo>
                <a:lnTo>
                  <a:pt x="11127" y="14258"/>
                </a:lnTo>
                <a:lnTo>
                  <a:pt x="7251" y="18972"/>
                </a:lnTo>
                <a:lnTo>
                  <a:pt x="4428" y="24358"/>
                </a:lnTo>
                <a:lnTo>
                  <a:pt x="2656" y="30418"/>
                </a:lnTo>
                <a:lnTo>
                  <a:pt x="885" y="36478"/>
                </a:lnTo>
                <a:lnTo>
                  <a:pt x="0" y="43430"/>
                </a:lnTo>
                <a:lnTo>
                  <a:pt x="0" y="58916"/>
                </a:lnTo>
                <a:lnTo>
                  <a:pt x="968" y="65452"/>
                </a:lnTo>
                <a:lnTo>
                  <a:pt x="2906" y="70878"/>
                </a:lnTo>
                <a:lnTo>
                  <a:pt x="4844" y="76304"/>
                </a:lnTo>
                <a:lnTo>
                  <a:pt x="7605" y="80661"/>
                </a:lnTo>
                <a:lnTo>
                  <a:pt x="11189" y="83949"/>
                </a:lnTo>
                <a:lnTo>
                  <a:pt x="14065" y="86602"/>
                </a:lnTo>
                <a:lnTo>
                  <a:pt x="17379" y="88602"/>
                </a:lnTo>
                <a:lnTo>
                  <a:pt x="16014" y="72274"/>
                </a:lnTo>
                <a:lnTo>
                  <a:pt x="14659" y="68650"/>
                </a:lnTo>
                <a:lnTo>
                  <a:pt x="13304" y="65026"/>
                </a:lnTo>
                <a:lnTo>
                  <a:pt x="12627" y="60085"/>
                </a:lnTo>
                <a:lnTo>
                  <a:pt x="12648" y="51579"/>
                </a:lnTo>
                <a:lnTo>
                  <a:pt x="12732" y="49955"/>
                </a:lnTo>
                <a:lnTo>
                  <a:pt x="12878" y="48242"/>
                </a:lnTo>
                <a:lnTo>
                  <a:pt x="16087" y="46578"/>
                </a:lnTo>
                <a:lnTo>
                  <a:pt x="19212" y="45351"/>
                </a:lnTo>
                <a:lnTo>
                  <a:pt x="22254" y="44558"/>
                </a:lnTo>
                <a:lnTo>
                  <a:pt x="25297" y="43766"/>
                </a:lnTo>
                <a:lnTo>
                  <a:pt x="28589" y="43370"/>
                </a:lnTo>
                <a:lnTo>
                  <a:pt x="34674" y="43370"/>
                </a:lnTo>
                <a:lnTo>
                  <a:pt x="37112" y="43568"/>
                </a:lnTo>
                <a:lnTo>
                  <a:pt x="39446" y="43964"/>
                </a:lnTo>
                <a:lnTo>
                  <a:pt x="41780" y="44360"/>
                </a:lnTo>
                <a:lnTo>
                  <a:pt x="43905" y="45192"/>
                </a:lnTo>
                <a:lnTo>
                  <a:pt x="45822" y="46460"/>
                </a:lnTo>
                <a:lnTo>
                  <a:pt x="48448" y="48242"/>
                </a:lnTo>
                <a:lnTo>
                  <a:pt x="50334" y="50341"/>
                </a:lnTo>
                <a:lnTo>
                  <a:pt x="51480" y="52757"/>
                </a:lnTo>
                <a:lnTo>
                  <a:pt x="52626" y="55173"/>
                </a:lnTo>
                <a:lnTo>
                  <a:pt x="53199" y="58223"/>
                </a:lnTo>
                <a:lnTo>
                  <a:pt x="53199" y="68482"/>
                </a:lnTo>
                <a:lnTo>
                  <a:pt x="51469" y="73522"/>
                </a:lnTo>
                <a:lnTo>
                  <a:pt x="48010" y="77027"/>
                </a:lnTo>
                <a:lnTo>
                  <a:pt x="44551" y="80532"/>
                </a:lnTo>
                <a:lnTo>
                  <a:pt x="39800" y="82285"/>
                </a:lnTo>
                <a:lnTo>
                  <a:pt x="31132" y="82285"/>
                </a:lnTo>
                <a:lnTo>
                  <a:pt x="28704" y="81879"/>
                </a:lnTo>
                <a:lnTo>
                  <a:pt x="26474" y="81067"/>
                </a:lnTo>
                <a:lnTo>
                  <a:pt x="24244" y="80255"/>
                </a:lnTo>
                <a:lnTo>
                  <a:pt x="22171" y="78978"/>
                </a:lnTo>
                <a:lnTo>
                  <a:pt x="20254" y="77235"/>
                </a:lnTo>
                <a:lnTo>
                  <a:pt x="21129" y="89949"/>
                </a:lnTo>
                <a:lnTo>
                  <a:pt x="24880" y="91296"/>
                </a:lnTo>
                <a:lnTo>
                  <a:pt x="29048" y="91969"/>
                </a:lnTo>
                <a:lnTo>
                  <a:pt x="42676" y="91969"/>
                </a:lnTo>
                <a:lnTo>
                  <a:pt x="50313" y="89127"/>
                </a:lnTo>
                <a:lnTo>
                  <a:pt x="56543" y="83444"/>
                </a:lnTo>
                <a:lnTo>
                  <a:pt x="62774" y="77760"/>
                </a:lnTo>
                <a:lnTo>
                  <a:pt x="65889" y="70422"/>
                </a:lnTo>
                <a:lnTo>
                  <a:pt x="65889" y="56164"/>
                </a:lnTo>
                <a:lnTo>
                  <a:pt x="64962" y="51688"/>
                </a:lnTo>
                <a:lnTo>
                  <a:pt x="63108" y="48004"/>
                </a:lnTo>
                <a:lnTo>
                  <a:pt x="61253" y="44321"/>
                </a:lnTo>
                <a:lnTo>
                  <a:pt x="58492" y="41271"/>
                </a:lnTo>
                <a:lnTo>
                  <a:pt x="54824" y="38855"/>
                </a:lnTo>
                <a:lnTo>
                  <a:pt x="51657" y="36756"/>
                </a:lnTo>
                <a:lnTo>
                  <a:pt x="48563" y="35360"/>
                </a:lnTo>
                <a:lnTo>
                  <a:pt x="45541" y="34666"/>
                </a:lnTo>
                <a:lnTo>
                  <a:pt x="42520" y="33973"/>
                </a:lnTo>
                <a:lnTo>
                  <a:pt x="39029" y="33627"/>
                </a:lnTo>
                <a:lnTo>
                  <a:pt x="30611" y="33627"/>
                </a:lnTo>
                <a:lnTo>
                  <a:pt x="26683" y="34151"/>
                </a:lnTo>
                <a:lnTo>
                  <a:pt x="23286" y="35201"/>
                </a:lnTo>
                <a:lnTo>
                  <a:pt x="19889" y="36251"/>
                </a:lnTo>
                <a:lnTo>
                  <a:pt x="16441" y="37785"/>
                </a:lnTo>
                <a:lnTo>
                  <a:pt x="12940" y="39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491087" y="3938071"/>
            <a:ext cx="4650" cy="15596"/>
          </a:xfrm>
          <a:custGeom>
            <a:avLst/>
            <a:gdLst/>
            <a:ahLst/>
            <a:cxnLst/>
            <a:rect l="l" t="t" r="r" b="b"/>
            <a:pathLst>
              <a:path w="5115" h="17675">
                <a:moveTo>
                  <a:pt x="1865" y="2861"/>
                </a:moveTo>
                <a:lnTo>
                  <a:pt x="0" y="0"/>
                </a:lnTo>
                <a:lnTo>
                  <a:pt x="1364" y="16328"/>
                </a:lnTo>
                <a:lnTo>
                  <a:pt x="5115" y="17675"/>
                </a:lnTo>
                <a:lnTo>
                  <a:pt x="4240" y="4960"/>
                </a:lnTo>
                <a:lnTo>
                  <a:pt x="1865" y="2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550284" y="3874142"/>
            <a:ext cx="55751" cy="81306"/>
          </a:xfrm>
          <a:custGeom>
            <a:avLst/>
            <a:gdLst/>
            <a:ahLst/>
            <a:cxnLst/>
            <a:rect l="l" t="t" r="r" b="b"/>
            <a:pathLst>
              <a:path w="61326" h="92147">
                <a:moveTo>
                  <a:pt x="32215" y="37370"/>
                </a:moveTo>
                <a:lnTo>
                  <a:pt x="21504" y="37370"/>
                </a:lnTo>
                <a:lnTo>
                  <a:pt x="21504" y="47232"/>
                </a:lnTo>
                <a:lnTo>
                  <a:pt x="30215" y="47232"/>
                </a:lnTo>
                <a:lnTo>
                  <a:pt x="33091" y="47460"/>
                </a:lnTo>
                <a:lnTo>
                  <a:pt x="35758" y="47915"/>
                </a:lnTo>
                <a:lnTo>
                  <a:pt x="38425" y="48371"/>
                </a:lnTo>
                <a:lnTo>
                  <a:pt x="40696" y="49212"/>
                </a:lnTo>
                <a:lnTo>
                  <a:pt x="42572" y="50440"/>
                </a:lnTo>
                <a:lnTo>
                  <a:pt x="44447" y="51628"/>
                </a:lnTo>
                <a:lnTo>
                  <a:pt x="45916" y="53262"/>
                </a:lnTo>
                <a:lnTo>
                  <a:pt x="46979" y="55342"/>
                </a:lnTo>
                <a:lnTo>
                  <a:pt x="48042" y="57421"/>
                </a:lnTo>
                <a:lnTo>
                  <a:pt x="48573" y="60045"/>
                </a:lnTo>
                <a:lnTo>
                  <a:pt x="48573" y="66422"/>
                </a:lnTo>
                <a:lnTo>
                  <a:pt x="48104" y="69076"/>
                </a:lnTo>
                <a:lnTo>
                  <a:pt x="47166" y="71175"/>
                </a:lnTo>
                <a:lnTo>
                  <a:pt x="46229" y="73274"/>
                </a:lnTo>
                <a:lnTo>
                  <a:pt x="44801" y="75195"/>
                </a:lnTo>
                <a:lnTo>
                  <a:pt x="42884" y="76938"/>
                </a:lnTo>
                <a:lnTo>
                  <a:pt x="41051" y="78562"/>
                </a:lnTo>
                <a:lnTo>
                  <a:pt x="38654" y="79790"/>
                </a:lnTo>
                <a:lnTo>
                  <a:pt x="35695" y="80621"/>
                </a:lnTo>
                <a:lnTo>
                  <a:pt x="32736" y="81453"/>
                </a:lnTo>
                <a:lnTo>
                  <a:pt x="29944" y="81869"/>
                </a:lnTo>
                <a:lnTo>
                  <a:pt x="22859" y="81869"/>
                </a:lnTo>
                <a:lnTo>
                  <a:pt x="18233" y="81136"/>
                </a:lnTo>
                <a:lnTo>
                  <a:pt x="13440" y="79671"/>
                </a:lnTo>
                <a:lnTo>
                  <a:pt x="8647" y="78205"/>
                </a:lnTo>
                <a:lnTo>
                  <a:pt x="4480" y="76364"/>
                </a:lnTo>
                <a:lnTo>
                  <a:pt x="937" y="74146"/>
                </a:lnTo>
                <a:lnTo>
                  <a:pt x="0" y="74146"/>
                </a:lnTo>
                <a:lnTo>
                  <a:pt x="0" y="86563"/>
                </a:lnTo>
                <a:lnTo>
                  <a:pt x="3209" y="87949"/>
                </a:lnTo>
                <a:lnTo>
                  <a:pt x="7313" y="89226"/>
                </a:lnTo>
                <a:lnTo>
                  <a:pt x="12315" y="90395"/>
                </a:lnTo>
                <a:lnTo>
                  <a:pt x="17316" y="91563"/>
                </a:lnTo>
                <a:lnTo>
                  <a:pt x="22400" y="92147"/>
                </a:lnTo>
                <a:lnTo>
                  <a:pt x="32611" y="92147"/>
                </a:lnTo>
                <a:lnTo>
                  <a:pt x="37247" y="91484"/>
                </a:lnTo>
                <a:lnTo>
                  <a:pt x="41478" y="90157"/>
                </a:lnTo>
                <a:lnTo>
                  <a:pt x="45708" y="88830"/>
                </a:lnTo>
                <a:lnTo>
                  <a:pt x="49386" y="86781"/>
                </a:lnTo>
                <a:lnTo>
                  <a:pt x="52512" y="84008"/>
                </a:lnTo>
                <a:lnTo>
                  <a:pt x="55304" y="81513"/>
                </a:lnTo>
                <a:lnTo>
                  <a:pt x="57471" y="78582"/>
                </a:lnTo>
                <a:lnTo>
                  <a:pt x="59013" y="75215"/>
                </a:lnTo>
                <a:lnTo>
                  <a:pt x="60555" y="71848"/>
                </a:lnTo>
                <a:lnTo>
                  <a:pt x="61326" y="68145"/>
                </a:lnTo>
                <a:lnTo>
                  <a:pt x="61326" y="60025"/>
                </a:lnTo>
                <a:lnTo>
                  <a:pt x="60680" y="56698"/>
                </a:lnTo>
                <a:lnTo>
                  <a:pt x="59388" y="54124"/>
                </a:lnTo>
                <a:lnTo>
                  <a:pt x="58096" y="51549"/>
                </a:lnTo>
                <a:lnTo>
                  <a:pt x="56450" y="49410"/>
                </a:lnTo>
                <a:lnTo>
                  <a:pt x="54449" y="47707"/>
                </a:lnTo>
                <a:lnTo>
                  <a:pt x="52657" y="46202"/>
                </a:lnTo>
                <a:lnTo>
                  <a:pt x="50469" y="44945"/>
                </a:lnTo>
                <a:lnTo>
                  <a:pt x="47885" y="43935"/>
                </a:lnTo>
                <a:lnTo>
                  <a:pt x="45302" y="42925"/>
                </a:lnTo>
                <a:lnTo>
                  <a:pt x="43009" y="42261"/>
                </a:lnTo>
                <a:lnTo>
                  <a:pt x="41009" y="41944"/>
                </a:lnTo>
                <a:lnTo>
                  <a:pt x="41009" y="41113"/>
                </a:lnTo>
                <a:lnTo>
                  <a:pt x="45968" y="40162"/>
                </a:lnTo>
                <a:lnTo>
                  <a:pt x="50271" y="37855"/>
                </a:lnTo>
                <a:lnTo>
                  <a:pt x="53918" y="34191"/>
                </a:lnTo>
                <a:lnTo>
                  <a:pt x="57564" y="30527"/>
                </a:lnTo>
                <a:lnTo>
                  <a:pt x="59388" y="26240"/>
                </a:lnTo>
                <a:lnTo>
                  <a:pt x="59388" y="17724"/>
                </a:lnTo>
                <a:lnTo>
                  <a:pt x="58617" y="14575"/>
                </a:lnTo>
                <a:lnTo>
                  <a:pt x="57075" y="11882"/>
                </a:lnTo>
                <a:lnTo>
                  <a:pt x="55533" y="9189"/>
                </a:lnTo>
                <a:lnTo>
                  <a:pt x="53261" y="6891"/>
                </a:lnTo>
                <a:lnTo>
                  <a:pt x="50261" y="4990"/>
                </a:lnTo>
                <a:lnTo>
                  <a:pt x="47469" y="3247"/>
                </a:lnTo>
                <a:lnTo>
                  <a:pt x="44343" y="1980"/>
                </a:lnTo>
                <a:lnTo>
                  <a:pt x="40884" y="1188"/>
                </a:lnTo>
                <a:lnTo>
                  <a:pt x="37425" y="396"/>
                </a:lnTo>
                <a:lnTo>
                  <a:pt x="33424" y="0"/>
                </a:lnTo>
                <a:lnTo>
                  <a:pt x="24255" y="0"/>
                </a:lnTo>
                <a:lnTo>
                  <a:pt x="19473" y="584"/>
                </a:lnTo>
                <a:lnTo>
                  <a:pt x="14534" y="1752"/>
                </a:lnTo>
                <a:lnTo>
                  <a:pt x="9596" y="2921"/>
                </a:lnTo>
                <a:lnTo>
                  <a:pt x="5647" y="4198"/>
                </a:lnTo>
                <a:lnTo>
                  <a:pt x="2688" y="5584"/>
                </a:lnTo>
                <a:lnTo>
                  <a:pt x="2688" y="18001"/>
                </a:lnTo>
                <a:lnTo>
                  <a:pt x="3313" y="18001"/>
                </a:lnTo>
                <a:lnTo>
                  <a:pt x="7272" y="15546"/>
                </a:lnTo>
                <a:lnTo>
                  <a:pt x="11481" y="13644"/>
                </a:lnTo>
                <a:lnTo>
                  <a:pt x="15940" y="12298"/>
                </a:lnTo>
                <a:lnTo>
                  <a:pt x="20400" y="10951"/>
                </a:lnTo>
                <a:lnTo>
                  <a:pt x="24609" y="10278"/>
                </a:lnTo>
                <a:lnTo>
                  <a:pt x="31153" y="10278"/>
                </a:lnTo>
                <a:lnTo>
                  <a:pt x="33465" y="10476"/>
                </a:lnTo>
                <a:lnTo>
                  <a:pt x="35508" y="10872"/>
                </a:lnTo>
                <a:lnTo>
                  <a:pt x="37550" y="11268"/>
                </a:lnTo>
                <a:lnTo>
                  <a:pt x="39467" y="11981"/>
                </a:lnTo>
                <a:lnTo>
                  <a:pt x="41259" y="13011"/>
                </a:lnTo>
                <a:lnTo>
                  <a:pt x="42968" y="14040"/>
                </a:lnTo>
                <a:lnTo>
                  <a:pt x="44301" y="15357"/>
                </a:lnTo>
                <a:lnTo>
                  <a:pt x="45260" y="16962"/>
                </a:lnTo>
                <a:lnTo>
                  <a:pt x="46218" y="18566"/>
                </a:lnTo>
                <a:lnTo>
                  <a:pt x="46698" y="20437"/>
                </a:lnTo>
                <a:lnTo>
                  <a:pt x="46698" y="27408"/>
                </a:lnTo>
                <a:lnTo>
                  <a:pt x="44812" y="31082"/>
                </a:lnTo>
                <a:lnTo>
                  <a:pt x="41040" y="33597"/>
                </a:lnTo>
                <a:lnTo>
                  <a:pt x="37268" y="36112"/>
                </a:lnTo>
                <a:lnTo>
                  <a:pt x="32215" y="37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364273" y="3874142"/>
            <a:ext cx="57285" cy="79682"/>
          </a:xfrm>
          <a:custGeom>
            <a:avLst/>
            <a:gdLst/>
            <a:ahLst/>
            <a:cxnLst/>
            <a:rect l="l" t="t" r="r" b="b"/>
            <a:pathLst>
              <a:path w="63014" h="90306">
                <a:moveTo>
                  <a:pt x="12940" y="80146"/>
                </a:moveTo>
                <a:lnTo>
                  <a:pt x="17066" y="76819"/>
                </a:lnTo>
                <a:lnTo>
                  <a:pt x="21504" y="73205"/>
                </a:lnTo>
                <a:lnTo>
                  <a:pt x="26255" y="69304"/>
                </a:lnTo>
                <a:lnTo>
                  <a:pt x="31007" y="65402"/>
                </a:lnTo>
                <a:lnTo>
                  <a:pt x="35612" y="61372"/>
                </a:lnTo>
                <a:lnTo>
                  <a:pt x="40071" y="57213"/>
                </a:lnTo>
                <a:lnTo>
                  <a:pt x="43197" y="54322"/>
                </a:lnTo>
                <a:lnTo>
                  <a:pt x="45854" y="51688"/>
                </a:lnTo>
                <a:lnTo>
                  <a:pt x="48042" y="49311"/>
                </a:lnTo>
                <a:lnTo>
                  <a:pt x="50230" y="46935"/>
                </a:lnTo>
                <a:lnTo>
                  <a:pt x="52136" y="44519"/>
                </a:lnTo>
                <a:lnTo>
                  <a:pt x="53762" y="42063"/>
                </a:lnTo>
                <a:lnTo>
                  <a:pt x="55512" y="39449"/>
                </a:lnTo>
                <a:lnTo>
                  <a:pt x="56835" y="36686"/>
                </a:lnTo>
                <a:lnTo>
                  <a:pt x="57732" y="33775"/>
                </a:lnTo>
                <a:lnTo>
                  <a:pt x="58628" y="30864"/>
                </a:lnTo>
                <a:lnTo>
                  <a:pt x="59075" y="27725"/>
                </a:lnTo>
                <a:lnTo>
                  <a:pt x="59075" y="16872"/>
                </a:lnTo>
                <a:lnTo>
                  <a:pt x="56367" y="10941"/>
                </a:lnTo>
                <a:lnTo>
                  <a:pt x="50949" y="6565"/>
                </a:lnTo>
                <a:lnTo>
                  <a:pt x="45531" y="2188"/>
                </a:lnTo>
                <a:lnTo>
                  <a:pt x="38050" y="0"/>
                </a:lnTo>
                <a:lnTo>
                  <a:pt x="23880" y="0"/>
                </a:lnTo>
                <a:lnTo>
                  <a:pt x="19097" y="574"/>
                </a:lnTo>
                <a:lnTo>
                  <a:pt x="14159" y="1722"/>
                </a:lnTo>
                <a:lnTo>
                  <a:pt x="9220" y="2871"/>
                </a:lnTo>
                <a:lnTo>
                  <a:pt x="5272" y="4138"/>
                </a:lnTo>
                <a:lnTo>
                  <a:pt x="2312" y="5525"/>
                </a:lnTo>
                <a:lnTo>
                  <a:pt x="2312" y="18001"/>
                </a:lnTo>
                <a:lnTo>
                  <a:pt x="2938" y="18001"/>
                </a:lnTo>
                <a:lnTo>
                  <a:pt x="7147" y="15387"/>
                </a:lnTo>
                <a:lnTo>
                  <a:pt x="11460" y="13446"/>
                </a:lnTo>
                <a:lnTo>
                  <a:pt x="15878" y="12179"/>
                </a:lnTo>
                <a:lnTo>
                  <a:pt x="20296" y="10912"/>
                </a:lnTo>
                <a:lnTo>
                  <a:pt x="24401" y="10278"/>
                </a:lnTo>
                <a:lnTo>
                  <a:pt x="33903" y="10278"/>
                </a:lnTo>
                <a:lnTo>
                  <a:pt x="38352" y="11575"/>
                </a:lnTo>
                <a:lnTo>
                  <a:pt x="41540" y="14169"/>
                </a:lnTo>
                <a:lnTo>
                  <a:pt x="44728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3" y="34666"/>
                </a:lnTo>
                <a:lnTo>
                  <a:pt x="41884" y="39003"/>
                </a:lnTo>
                <a:lnTo>
                  <a:pt x="38925" y="43341"/>
                </a:lnTo>
                <a:lnTo>
                  <a:pt x="33445" y="49193"/>
                </a:lnTo>
                <a:lnTo>
                  <a:pt x="25443" y="56560"/>
                </a:lnTo>
                <a:lnTo>
                  <a:pt x="21650" y="60085"/>
                </a:lnTo>
                <a:lnTo>
                  <a:pt x="17556" y="63630"/>
                </a:lnTo>
                <a:lnTo>
                  <a:pt x="13158" y="67194"/>
                </a:lnTo>
                <a:lnTo>
                  <a:pt x="8762" y="70759"/>
                </a:lnTo>
                <a:lnTo>
                  <a:pt x="4376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4" y="90306"/>
                </a:lnTo>
                <a:lnTo>
                  <a:pt x="63014" y="80146"/>
                </a:lnTo>
                <a:lnTo>
                  <a:pt x="12940" y="80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441552" y="3946354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220231" y="3871207"/>
            <a:ext cx="645347" cy="102013"/>
          </a:xfrm>
          <a:custGeom>
            <a:avLst/>
            <a:gdLst/>
            <a:ahLst/>
            <a:cxnLst/>
            <a:rect l="l" t="t" r="r" b="b"/>
            <a:pathLst>
              <a:path w="709882" h="115615">
                <a:moveTo>
                  <a:pt x="106324" y="25309"/>
                </a:moveTo>
                <a:lnTo>
                  <a:pt x="106324" y="84602"/>
                </a:lnTo>
                <a:lnTo>
                  <a:pt x="86945" y="84602"/>
                </a:lnTo>
                <a:lnTo>
                  <a:pt x="86945" y="93633"/>
                </a:lnTo>
                <a:lnTo>
                  <a:pt x="137332" y="93633"/>
                </a:lnTo>
                <a:lnTo>
                  <a:pt x="137332" y="84602"/>
                </a:lnTo>
                <a:lnTo>
                  <a:pt x="118327" y="84602"/>
                </a:lnTo>
                <a:lnTo>
                  <a:pt x="118327" y="4871"/>
                </a:lnTo>
                <a:lnTo>
                  <a:pt x="108637" y="4871"/>
                </a:lnTo>
                <a:lnTo>
                  <a:pt x="108471" y="7446"/>
                </a:lnTo>
                <a:lnTo>
                  <a:pt x="107835" y="9496"/>
                </a:lnTo>
                <a:lnTo>
                  <a:pt x="106731" y="11020"/>
                </a:lnTo>
                <a:lnTo>
                  <a:pt x="105627" y="12545"/>
                </a:lnTo>
                <a:lnTo>
                  <a:pt x="104115" y="13803"/>
                </a:lnTo>
                <a:lnTo>
                  <a:pt x="102198" y="14793"/>
                </a:lnTo>
                <a:lnTo>
                  <a:pt x="100656" y="15585"/>
                </a:lnTo>
                <a:lnTo>
                  <a:pt x="98385" y="16189"/>
                </a:lnTo>
                <a:lnTo>
                  <a:pt x="95385" y="16605"/>
                </a:lnTo>
                <a:lnTo>
                  <a:pt x="92384" y="17021"/>
                </a:lnTo>
                <a:lnTo>
                  <a:pt x="89571" y="17229"/>
                </a:lnTo>
                <a:lnTo>
                  <a:pt x="86945" y="17229"/>
                </a:lnTo>
                <a:lnTo>
                  <a:pt x="86945" y="25309"/>
                </a:lnTo>
                <a:lnTo>
                  <a:pt x="106324" y="25309"/>
                </a:lnTo>
                <a:close/>
              </a:path>
              <a:path w="709882" h="115615">
                <a:moveTo>
                  <a:pt x="211461" y="15565"/>
                </a:moveTo>
                <a:lnTo>
                  <a:pt x="166639" y="93633"/>
                </a:lnTo>
                <a:lnTo>
                  <a:pt x="180017" y="93633"/>
                </a:lnTo>
                <a:lnTo>
                  <a:pt x="222151" y="18417"/>
                </a:lnTo>
                <a:lnTo>
                  <a:pt x="222151" y="5168"/>
                </a:lnTo>
                <a:lnTo>
                  <a:pt x="158449" y="5168"/>
                </a:lnTo>
                <a:lnTo>
                  <a:pt x="158449" y="15565"/>
                </a:lnTo>
                <a:lnTo>
                  <a:pt x="211461" y="15565"/>
                </a:lnTo>
                <a:close/>
              </a:path>
              <a:path w="709882" h="115615">
                <a:moveTo>
                  <a:pt x="248146" y="76700"/>
                </a:moveTo>
                <a:lnTo>
                  <a:pt x="237268" y="115615"/>
                </a:lnTo>
                <a:lnTo>
                  <a:pt x="246395" y="115615"/>
                </a:lnTo>
                <a:lnTo>
                  <a:pt x="264024" y="76700"/>
                </a:lnTo>
                <a:lnTo>
                  <a:pt x="248146" y="76700"/>
                </a:lnTo>
                <a:close/>
              </a:path>
              <a:path w="709882" h="115615">
                <a:moveTo>
                  <a:pt x="295308" y="43311"/>
                </a:moveTo>
                <a:lnTo>
                  <a:pt x="296183" y="34241"/>
                </a:lnTo>
                <a:lnTo>
                  <a:pt x="299288" y="27042"/>
                </a:lnTo>
                <a:lnTo>
                  <a:pt x="304623" y="21715"/>
                </a:lnTo>
                <a:lnTo>
                  <a:pt x="309957" y="16387"/>
                </a:lnTo>
                <a:lnTo>
                  <a:pt x="317104" y="13724"/>
                </a:lnTo>
                <a:lnTo>
                  <a:pt x="328524" y="13724"/>
                </a:lnTo>
                <a:lnTo>
                  <a:pt x="330930" y="13991"/>
                </a:lnTo>
                <a:lnTo>
                  <a:pt x="333285" y="14526"/>
                </a:lnTo>
                <a:lnTo>
                  <a:pt x="335640" y="15060"/>
                </a:lnTo>
                <a:lnTo>
                  <a:pt x="337401" y="15625"/>
                </a:lnTo>
                <a:lnTo>
                  <a:pt x="339193" y="16219"/>
                </a:lnTo>
                <a:lnTo>
                  <a:pt x="339193" y="4871"/>
                </a:lnTo>
                <a:lnTo>
                  <a:pt x="337484" y="4356"/>
                </a:lnTo>
                <a:lnTo>
                  <a:pt x="335796" y="4000"/>
                </a:lnTo>
                <a:lnTo>
                  <a:pt x="334130" y="3802"/>
                </a:lnTo>
                <a:lnTo>
                  <a:pt x="332462" y="3604"/>
                </a:lnTo>
                <a:lnTo>
                  <a:pt x="330399" y="3505"/>
                </a:lnTo>
                <a:lnTo>
                  <a:pt x="320230" y="3505"/>
                </a:lnTo>
                <a:lnTo>
                  <a:pt x="313479" y="4762"/>
                </a:lnTo>
                <a:lnTo>
                  <a:pt x="307685" y="7277"/>
                </a:lnTo>
                <a:lnTo>
                  <a:pt x="301893" y="9793"/>
                </a:lnTo>
                <a:lnTo>
                  <a:pt x="297163" y="13288"/>
                </a:lnTo>
                <a:lnTo>
                  <a:pt x="293495" y="17764"/>
                </a:lnTo>
                <a:lnTo>
                  <a:pt x="289619" y="22477"/>
                </a:lnTo>
                <a:lnTo>
                  <a:pt x="286795" y="27864"/>
                </a:lnTo>
                <a:lnTo>
                  <a:pt x="285024" y="33924"/>
                </a:lnTo>
                <a:lnTo>
                  <a:pt x="283253" y="39984"/>
                </a:lnTo>
                <a:lnTo>
                  <a:pt x="282368" y="46935"/>
                </a:lnTo>
                <a:lnTo>
                  <a:pt x="282368" y="62422"/>
                </a:lnTo>
                <a:lnTo>
                  <a:pt x="283336" y="68957"/>
                </a:lnTo>
                <a:lnTo>
                  <a:pt x="285274" y="74383"/>
                </a:lnTo>
                <a:lnTo>
                  <a:pt x="287212" y="79810"/>
                </a:lnTo>
                <a:lnTo>
                  <a:pt x="289974" y="84166"/>
                </a:lnTo>
                <a:lnTo>
                  <a:pt x="293558" y="87454"/>
                </a:lnTo>
                <a:lnTo>
                  <a:pt x="296433" y="90108"/>
                </a:lnTo>
                <a:lnTo>
                  <a:pt x="299747" y="92108"/>
                </a:lnTo>
                <a:lnTo>
                  <a:pt x="298382" y="75780"/>
                </a:lnTo>
                <a:lnTo>
                  <a:pt x="297027" y="72155"/>
                </a:lnTo>
                <a:lnTo>
                  <a:pt x="295673" y="68531"/>
                </a:lnTo>
                <a:lnTo>
                  <a:pt x="294996" y="63590"/>
                </a:lnTo>
                <a:lnTo>
                  <a:pt x="295016" y="55084"/>
                </a:lnTo>
                <a:lnTo>
                  <a:pt x="295100" y="53460"/>
                </a:lnTo>
                <a:lnTo>
                  <a:pt x="295246" y="51747"/>
                </a:lnTo>
                <a:lnTo>
                  <a:pt x="298454" y="50084"/>
                </a:lnTo>
                <a:lnTo>
                  <a:pt x="301580" y="48856"/>
                </a:lnTo>
                <a:lnTo>
                  <a:pt x="304623" y="48064"/>
                </a:lnTo>
                <a:lnTo>
                  <a:pt x="307666" y="47272"/>
                </a:lnTo>
                <a:lnTo>
                  <a:pt x="310957" y="46876"/>
                </a:lnTo>
                <a:lnTo>
                  <a:pt x="317042" y="46876"/>
                </a:lnTo>
                <a:lnTo>
                  <a:pt x="319480" y="47074"/>
                </a:lnTo>
                <a:lnTo>
                  <a:pt x="321814" y="47470"/>
                </a:lnTo>
                <a:lnTo>
                  <a:pt x="324148" y="47866"/>
                </a:lnTo>
                <a:lnTo>
                  <a:pt x="326273" y="48698"/>
                </a:lnTo>
                <a:lnTo>
                  <a:pt x="328191" y="49965"/>
                </a:lnTo>
                <a:lnTo>
                  <a:pt x="330816" y="51747"/>
                </a:lnTo>
                <a:lnTo>
                  <a:pt x="332702" y="53847"/>
                </a:lnTo>
                <a:lnTo>
                  <a:pt x="333848" y="56263"/>
                </a:lnTo>
                <a:lnTo>
                  <a:pt x="334994" y="58679"/>
                </a:lnTo>
                <a:lnTo>
                  <a:pt x="335567" y="61729"/>
                </a:lnTo>
                <a:lnTo>
                  <a:pt x="335567" y="71987"/>
                </a:lnTo>
                <a:lnTo>
                  <a:pt x="333838" y="77027"/>
                </a:lnTo>
                <a:lnTo>
                  <a:pt x="330379" y="80532"/>
                </a:lnTo>
                <a:lnTo>
                  <a:pt x="326919" y="84038"/>
                </a:lnTo>
                <a:lnTo>
                  <a:pt x="322168" y="85790"/>
                </a:lnTo>
                <a:lnTo>
                  <a:pt x="313499" y="85790"/>
                </a:lnTo>
                <a:lnTo>
                  <a:pt x="311072" y="85384"/>
                </a:lnTo>
                <a:lnTo>
                  <a:pt x="308842" y="84572"/>
                </a:lnTo>
                <a:lnTo>
                  <a:pt x="306613" y="83760"/>
                </a:lnTo>
                <a:lnTo>
                  <a:pt x="304539" y="82483"/>
                </a:lnTo>
                <a:lnTo>
                  <a:pt x="302622" y="80740"/>
                </a:lnTo>
                <a:lnTo>
                  <a:pt x="303497" y="93454"/>
                </a:lnTo>
                <a:lnTo>
                  <a:pt x="307248" y="94801"/>
                </a:lnTo>
                <a:lnTo>
                  <a:pt x="311416" y="95474"/>
                </a:lnTo>
                <a:lnTo>
                  <a:pt x="325044" y="95474"/>
                </a:lnTo>
                <a:lnTo>
                  <a:pt x="332681" y="92633"/>
                </a:lnTo>
                <a:lnTo>
                  <a:pt x="338911" y="86949"/>
                </a:lnTo>
                <a:lnTo>
                  <a:pt x="345142" y="81265"/>
                </a:lnTo>
                <a:lnTo>
                  <a:pt x="348257" y="73928"/>
                </a:lnTo>
                <a:lnTo>
                  <a:pt x="348257" y="59669"/>
                </a:lnTo>
                <a:lnTo>
                  <a:pt x="347330" y="55193"/>
                </a:lnTo>
                <a:lnTo>
                  <a:pt x="345476" y="51510"/>
                </a:lnTo>
                <a:lnTo>
                  <a:pt x="343621" y="47826"/>
                </a:lnTo>
                <a:lnTo>
                  <a:pt x="340860" y="44776"/>
                </a:lnTo>
                <a:lnTo>
                  <a:pt x="337193" y="42360"/>
                </a:lnTo>
                <a:lnTo>
                  <a:pt x="334025" y="40261"/>
                </a:lnTo>
                <a:lnTo>
                  <a:pt x="330930" y="38865"/>
                </a:lnTo>
                <a:lnTo>
                  <a:pt x="327909" y="38172"/>
                </a:lnTo>
                <a:lnTo>
                  <a:pt x="324888" y="37479"/>
                </a:lnTo>
                <a:lnTo>
                  <a:pt x="321397" y="37132"/>
                </a:lnTo>
                <a:lnTo>
                  <a:pt x="312978" y="37132"/>
                </a:lnTo>
                <a:lnTo>
                  <a:pt x="309051" y="37657"/>
                </a:lnTo>
                <a:lnTo>
                  <a:pt x="305654" y="38706"/>
                </a:lnTo>
                <a:lnTo>
                  <a:pt x="302257" y="39756"/>
                </a:lnTo>
                <a:lnTo>
                  <a:pt x="298809" y="41291"/>
                </a:lnTo>
                <a:lnTo>
                  <a:pt x="295308" y="43311"/>
                </a:lnTo>
                <a:close/>
              </a:path>
              <a:path w="709882" h="115615">
                <a:moveTo>
                  <a:pt x="300247" y="78641"/>
                </a:moveTo>
                <a:lnTo>
                  <a:pt x="298382" y="75780"/>
                </a:lnTo>
                <a:lnTo>
                  <a:pt x="299747" y="92108"/>
                </a:lnTo>
                <a:lnTo>
                  <a:pt x="303497" y="93454"/>
                </a:lnTo>
                <a:lnTo>
                  <a:pt x="302622" y="80740"/>
                </a:lnTo>
                <a:lnTo>
                  <a:pt x="300247" y="78641"/>
                </a:lnTo>
                <a:close/>
              </a:path>
              <a:path w="709882" h="115615">
                <a:moveTo>
                  <a:pt x="389818" y="25309"/>
                </a:moveTo>
                <a:lnTo>
                  <a:pt x="389818" y="84602"/>
                </a:lnTo>
                <a:lnTo>
                  <a:pt x="370438" y="84602"/>
                </a:lnTo>
                <a:lnTo>
                  <a:pt x="370438" y="93633"/>
                </a:lnTo>
                <a:lnTo>
                  <a:pt x="420824" y="93633"/>
                </a:lnTo>
                <a:lnTo>
                  <a:pt x="420824" y="84602"/>
                </a:lnTo>
                <a:lnTo>
                  <a:pt x="401820" y="84602"/>
                </a:lnTo>
                <a:lnTo>
                  <a:pt x="401820" y="4871"/>
                </a:lnTo>
                <a:lnTo>
                  <a:pt x="392131" y="4871"/>
                </a:lnTo>
                <a:lnTo>
                  <a:pt x="391964" y="7446"/>
                </a:lnTo>
                <a:lnTo>
                  <a:pt x="391328" y="9496"/>
                </a:lnTo>
                <a:lnTo>
                  <a:pt x="390224" y="11020"/>
                </a:lnTo>
                <a:lnTo>
                  <a:pt x="389119" y="12545"/>
                </a:lnTo>
                <a:lnTo>
                  <a:pt x="387609" y="13803"/>
                </a:lnTo>
                <a:lnTo>
                  <a:pt x="385692" y="14793"/>
                </a:lnTo>
                <a:lnTo>
                  <a:pt x="384149" y="15585"/>
                </a:lnTo>
                <a:lnTo>
                  <a:pt x="381878" y="16189"/>
                </a:lnTo>
                <a:lnTo>
                  <a:pt x="378877" y="16605"/>
                </a:lnTo>
                <a:lnTo>
                  <a:pt x="375877" y="17021"/>
                </a:lnTo>
                <a:lnTo>
                  <a:pt x="373064" y="17229"/>
                </a:lnTo>
                <a:lnTo>
                  <a:pt x="370438" y="17229"/>
                </a:lnTo>
                <a:lnTo>
                  <a:pt x="370438" y="25309"/>
                </a:lnTo>
                <a:lnTo>
                  <a:pt x="389818" y="25309"/>
                </a:lnTo>
                <a:close/>
              </a:path>
              <a:path w="709882" h="115615">
                <a:moveTo>
                  <a:pt x="491381" y="79374"/>
                </a:moveTo>
                <a:lnTo>
                  <a:pt x="487734" y="82345"/>
                </a:lnTo>
                <a:lnTo>
                  <a:pt x="484088" y="85315"/>
                </a:lnTo>
                <a:lnTo>
                  <a:pt x="479222" y="86800"/>
                </a:lnTo>
                <a:lnTo>
                  <a:pt x="467177" y="86800"/>
                </a:lnTo>
                <a:lnTo>
                  <a:pt x="462260" y="85058"/>
                </a:lnTo>
                <a:lnTo>
                  <a:pt x="458383" y="81572"/>
                </a:lnTo>
                <a:lnTo>
                  <a:pt x="462927" y="95653"/>
                </a:lnTo>
                <a:lnTo>
                  <a:pt x="482514" y="95653"/>
                </a:lnTo>
                <a:lnTo>
                  <a:pt x="490401" y="93118"/>
                </a:lnTo>
                <a:lnTo>
                  <a:pt x="496674" y="88048"/>
                </a:lnTo>
                <a:lnTo>
                  <a:pt x="502946" y="82978"/>
                </a:lnTo>
                <a:lnTo>
                  <a:pt x="506082" y="76621"/>
                </a:lnTo>
                <a:lnTo>
                  <a:pt x="506082" y="63590"/>
                </a:lnTo>
                <a:lnTo>
                  <a:pt x="504540" y="59154"/>
                </a:lnTo>
                <a:lnTo>
                  <a:pt x="501456" y="55669"/>
                </a:lnTo>
                <a:lnTo>
                  <a:pt x="498372" y="52183"/>
                </a:lnTo>
                <a:lnTo>
                  <a:pt x="493913" y="49252"/>
                </a:lnTo>
                <a:lnTo>
                  <a:pt x="488078" y="46876"/>
                </a:lnTo>
                <a:lnTo>
                  <a:pt x="488078" y="46519"/>
                </a:lnTo>
                <a:lnTo>
                  <a:pt x="493163" y="44341"/>
                </a:lnTo>
                <a:lnTo>
                  <a:pt x="497018" y="41321"/>
                </a:lnTo>
                <a:lnTo>
                  <a:pt x="499643" y="37459"/>
                </a:lnTo>
                <a:lnTo>
                  <a:pt x="502269" y="33597"/>
                </a:lnTo>
                <a:lnTo>
                  <a:pt x="503582" y="29666"/>
                </a:lnTo>
                <a:lnTo>
                  <a:pt x="503582" y="19130"/>
                </a:lnTo>
                <a:lnTo>
                  <a:pt x="500810" y="13744"/>
                </a:lnTo>
                <a:lnTo>
                  <a:pt x="495267" y="9505"/>
                </a:lnTo>
                <a:lnTo>
                  <a:pt x="489724" y="5267"/>
                </a:lnTo>
                <a:lnTo>
                  <a:pt x="482306" y="3148"/>
                </a:lnTo>
                <a:lnTo>
                  <a:pt x="464135" y="3148"/>
                </a:lnTo>
                <a:lnTo>
                  <a:pt x="456820" y="5366"/>
                </a:lnTo>
                <a:lnTo>
                  <a:pt x="455008" y="21031"/>
                </a:lnTo>
                <a:lnTo>
                  <a:pt x="456685" y="17823"/>
                </a:lnTo>
                <a:lnTo>
                  <a:pt x="460040" y="15447"/>
                </a:lnTo>
                <a:lnTo>
                  <a:pt x="463395" y="13070"/>
                </a:lnTo>
                <a:lnTo>
                  <a:pt x="467698" y="11882"/>
                </a:lnTo>
                <a:lnTo>
                  <a:pt x="478284" y="11882"/>
                </a:lnTo>
                <a:lnTo>
                  <a:pt x="482670" y="13140"/>
                </a:lnTo>
                <a:lnTo>
                  <a:pt x="486109" y="15655"/>
                </a:lnTo>
                <a:lnTo>
                  <a:pt x="489547" y="18170"/>
                </a:lnTo>
                <a:lnTo>
                  <a:pt x="491266" y="21546"/>
                </a:lnTo>
                <a:lnTo>
                  <a:pt x="491266" y="29468"/>
                </a:lnTo>
                <a:lnTo>
                  <a:pt x="490474" y="32716"/>
                </a:lnTo>
                <a:lnTo>
                  <a:pt x="488891" y="35528"/>
                </a:lnTo>
                <a:lnTo>
                  <a:pt x="487307" y="38340"/>
                </a:lnTo>
                <a:lnTo>
                  <a:pt x="484452" y="41053"/>
                </a:lnTo>
                <a:lnTo>
                  <a:pt x="480326" y="43667"/>
                </a:lnTo>
                <a:lnTo>
                  <a:pt x="477575" y="42915"/>
                </a:lnTo>
                <a:lnTo>
                  <a:pt x="474752" y="41964"/>
                </a:lnTo>
                <a:lnTo>
                  <a:pt x="471991" y="51530"/>
                </a:lnTo>
                <a:lnTo>
                  <a:pt x="474325" y="52282"/>
                </a:lnTo>
                <a:lnTo>
                  <a:pt x="476659" y="53035"/>
                </a:lnTo>
                <a:lnTo>
                  <a:pt x="478805" y="53847"/>
                </a:lnTo>
                <a:lnTo>
                  <a:pt x="480764" y="54718"/>
                </a:lnTo>
                <a:lnTo>
                  <a:pt x="485682" y="56936"/>
                </a:lnTo>
                <a:lnTo>
                  <a:pt x="488985" y="59144"/>
                </a:lnTo>
                <a:lnTo>
                  <a:pt x="490672" y="61342"/>
                </a:lnTo>
                <a:lnTo>
                  <a:pt x="492360" y="63541"/>
                </a:lnTo>
                <a:lnTo>
                  <a:pt x="493204" y="66462"/>
                </a:lnTo>
                <a:lnTo>
                  <a:pt x="493204" y="75294"/>
                </a:lnTo>
                <a:lnTo>
                  <a:pt x="491381" y="79374"/>
                </a:lnTo>
                <a:close/>
              </a:path>
              <a:path w="709882" h="115615">
                <a:moveTo>
                  <a:pt x="527387" y="76700"/>
                </a:moveTo>
                <a:lnTo>
                  <a:pt x="527387" y="93633"/>
                </a:lnTo>
                <a:lnTo>
                  <a:pt x="542328" y="93633"/>
                </a:lnTo>
                <a:lnTo>
                  <a:pt x="542328" y="76700"/>
                </a:lnTo>
                <a:lnTo>
                  <a:pt x="527387" y="76700"/>
                </a:lnTo>
                <a:close/>
              </a:path>
              <a:path w="709882" h="115615">
                <a:moveTo>
                  <a:pt x="613015" y="92396"/>
                </a:moveTo>
                <a:lnTo>
                  <a:pt x="622405" y="84335"/>
                </a:lnTo>
                <a:lnTo>
                  <a:pt x="626308" y="76773"/>
                </a:lnTo>
                <a:lnTo>
                  <a:pt x="629265" y="64665"/>
                </a:lnTo>
                <a:lnTo>
                  <a:pt x="630250" y="49371"/>
                </a:lnTo>
                <a:lnTo>
                  <a:pt x="629634" y="37245"/>
                </a:lnTo>
                <a:lnTo>
                  <a:pt x="627076" y="24531"/>
                </a:lnTo>
                <a:lnTo>
                  <a:pt x="622530" y="14823"/>
                </a:lnTo>
                <a:lnTo>
                  <a:pt x="611812" y="5914"/>
                </a:lnTo>
                <a:lnTo>
                  <a:pt x="598056" y="3386"/>
                </a:lnTo>
                <a:lnTo>
                  <a:pt x="596287" y="3419"/>
                </a:lnTo>
                <a:lnTo>
                  <a:pt x="583023" y="6514"/>
                </a:lnTo>
                <a:lnTo>
                  <a:pt x="573675" y="14645"/>
                </a:lnTo>
                <a:lnTo>
                  <a:pt x="569814" y="22174"/>
                </a:lnTo>
                <a:lnTo>
                  <a:pt x="566849" y="34272"/>
                </a:lnTo>
                <a:lnTo>
                  <a:pt x="565861" y="49490"/>
                </a:lnTo>
                <a:lnTo>
                  <a:pt x="566489" y="61865"/>
                </a:lnTo>
                <a:lnTo>
                  <a:pt x="569050" y="74573"/>
                </a:lnTo>
                <a:lnTo>
                  <a:pt x="573581" y="84186"/>
                </a:lnTo>
                <a:lnTo>
                  <a:pt x="574500" y="85449"/>
                </a:lnTo>
                <a:lnTo>
                  <a:pt x="584272" y="92968"/>
                </a:lnTo>
                <a:lnTo>
                  <a:pt x="585501" y="81612"/>
                </a:lnTo>
                <a:lnTo>
                  <a:pt x="583552" y="79255"/>
                </a:lnTo>
                <a:lnTo>
                  <a:pt x="582177" y="76166"/>
                </a:lnTo>
                <a:lnTo>
                  <a:pt x="580676" y="72878"/>
                </a:lnTo>
                <a:lnTo>
                  <a:pt x="579697" y="69155"/>
                </a:lnTo>
                <a:lnTo>
                  <a:pt x="579239" y="64996"/>
                </a:lnTo>
                <a:lnTo>
                  <a:pt x="578780" y="60837"/>
                </a:lnTo>
                <a:lnTo>
                  <a:pt x="578551" y="55669"/>
                </a:lnTo>
                <a:lnTo>
                  <a:pt x="578551" y="43865"/>
                </a:lnTo>
                <a:lnTo>
                  <a:pt x="578811" y="38697"/>
                </a:lnTo>
                <a:lnTo>
                  <a:pt x="579333" y="33983"/>
                </a:lnTo>
                <a:lnTo>
                  <a:pt x="579853" y="29270"/>
                </a:lnTo>
                <a:lnTo>
                  <a:pt x="580822" y="25448"/>
                </a:lnTo>
                <a:lnTo>
                  <a:pt x="582239" y="22517"/>
                </a:lnTo>
                <a:lnTo>
                  <a:pt x="583739" y="19388"/>
                </a:lnTo>
                <a:lnTo>
                  <a:pt x="585771" y="17051"/>
                </a:lnTo>
                <a:lnTo>
                  <a:pt x="588334" y="15506"/>
                </a:lnTo>
                <a:lnTo>
                  <a:pt x="590897" y="13961"/>
                </a:lnTo>
                <a:lnTo>
                  <a:pt x="594138" y="13189"/>
                </a:lnTo>
                <a:lnTo>
                  <a:pt x="602015" y="13189"/>
                </a:lnTo>
                <a:lnTo>
                  <a:pt x="605255" y="13961"/>
                </a:lnTo>
                <a:lnTo>
                  <a:pt x="607776" y="15506"/>
                </a:lnTo>
                <a:lnTo>
                  <a:pt x="610298" y="17051"/>
                </a:lnTo>
                <a:lnTo>
                  <a:pt x="612288" y="19348"/>
                </a:lnTo>
                <a:lnTo>
                  <a:pt x="613746" y="22398"/>
                </a:lnTo>
                <a:lnTo>
                  <a:pt x="615247" y="25487"/>
                </a:lnTo>
                <a:lnTo>
                  <a:pt x="616258" y="29250"/>
                </a:lnTo>
                <a:lnTo>
                  <a:pt x="616779" y="33686"/>
                </a:lnTo>
                <a:lnTo>
                  <a:pt x="617300" y="38122"/>
                </a:lnTo>
                <a:lnTo>
                  <a:pt x="617560" y="43350"/>
                </a:lnTo>
                <a:lnTo>
                  <a:pt x="617560" y="55471"/>
                </a:lnTo>
                <a:lnTo>
                  <a:pt x="617300" y="60689"/>
                </a:lnTo>
                <a:lnTo>
                  <a:pt x="616779" y="65026"/>
                </a:lnTo>
                <a:lnTo>
                  <a:pt x="616258" y="69363"/>
                </a:lnTo>
                <a:lnTo>
                  <a:pt x="615268" y="73136"/>
                </a:lnTo>
                <a:lnTo>
                  <a:pt x="613809" y="76344"/>
                </a:lnTo>
                <a:lnTo>
                  <a:pt x="612392" y="79473"/>
                </a:lnTo>
                <a:lnTo>
                  <a:pt x="610392" y="81810"/>
                </a:lnTo>
                <a:lnTo>
                  <a:pt x="607808" y="83355"/>
                </a:lnTo>
                <a:lnTo>
                  <a:pt x="605224" y="84899"/>
                </a:lnTo>
                <a:lnTo>
                  <a:pt x="601972" y="85672"/>
                </a:lnTo>
                <a:lnTo>
                  <a:pt x="593888" y="85672"/>
                </a:lnTo>
                <a:lnTo>
                  <a:pt x="598056" y="95475"/>
                </a:lnTo>
                <a:lnTo>
                  <a:pt x="599729" y="95445"/>
                </a:lnTo>
                <a:lnTo>
                  <a:pt x="613015" y="92396"/>
                </a:lnTo>
                <a:close/>
              </a:path>
              <a:path w="709882" h="115615">
                <a:moveTo>
                  <a:pt x="598056" y="95475"/>
                </a:moveTo>
                <a:lnTo>
                  <a:pt x="593888" y="85672"/>
                </a:lnTo>
                <a:lnTo>
                  <a:pt x="590543" y="84860"/>
                </a:lnTo>
                <a:lnTo>
                  <a:pt x="588022" y="83236"/>
                </a:lnTo>
                <a:lnTo>
                  <a:pt x="585501" y="81612"/>
                </a:lnTo>
                <a:lnTo>
                  <a:pt x="584272" y="92968"/>
                </a:lnTo>
                <a:lnTo>
                  <a:pt x="598056" y="95475"/>
                </a:lnTo>
                <a:close/>
              </a:path>
              <a:path w="709882" h="115615">
                <a:moveTo>
                  <a:pt x="699191" y="15566"/>
                </a:moveTo>
                <a:lnTo>
                  <a:pt x="654369" y="93633"/>
                </a:lnTo>
                <a:lnTo>
                  <a:pt x="667747" y="93633"/>
                </a:lnTo>
                <a:lnTo>
                  <a:pt x="709882" y="18417"/>
                </a:lnTo>
                <a:lnTo>
                  <a:pt x="709882" y="5169"/>
                </a:lnTo>
                <a:lnTo>
                  <a:pt x="646180" y="5168"/>
                </a:lnTo>
                <a:lnTo>
                  <a:pt x="646180" y="15566"/>
                </a:lnTo>
                <a:lnTo>
                  <a:pt x="699191" y="15566"/>
                </a:lnTo>
                <a:close/>
              </a:path>
              <a:path w="709882" h="115615">
                <a:moveTo>
                  <a:pt x="455008" y="21031"/>
                </a:moveTo>
                <a:lnTo>
                  <a:pt x="456820" y="5366"/>
                </a:lnTo>
                <a:lnTo>
                  <a:pt x="451069" y="9803"/>
                </a:lnTo>
                <a:lnTo>
                  <a:pt x="445318" y="14239"/>
                </a:lnTo>
                <a:lnTo>
                  <a:pt x="442443" y="19784"/>
                </a:lnTo>
                <a:lnTo>
                  <a:pt x="442443" y="30953"/>
                </a:lnTo>
                <a:lnTo>
                  <a:pt x="443640" y="34716"/>
                </a:lnTo>
                <a:lnTo>
                  <a:pt x="446037" y="37726"/>
                </a:lnTo>
                <a:lnTo>
                  <a:pt x="448433" y="40736"/>
                </a:lnTo>
                <a:lnTo>
                  <a:pt x="452133" y="43509"/>
                </a:lnTo>
                <a:lnTo>
                  <a:pt x="457134" y="46044"/>
                </a:lnTo>
                <a:lnTo>
                  <a:pt x="457134" y="46400"/>
                </a:lnTo>
                <a:lnTo>
                  <a:pt x="451674" y="48737"/>
                </a:lnTo>
                <a:lnTo>
                  <a:pt x="447444" y="51896"/>
                </a:lnTo>
                <a:lnTo>
                  <a:pt x="444443" y="55876"/>
                </a:lnTo>
                <a:lnTo>
                  <a:pt x="441442" y="59857"/>
                </a:lnTo>
                <a:lnTo>
                  <a:pt x="439942" y="64303"/>
                </a:lnTo>
                <a:lnTo>
                  <a:pt x="439942" y="76938"/>
                </a:lnTo>
                <a:lnTo>
                  <a:pt x="442932" y="83275"/>
                </a:lnTo>
                <a:lnTo>
                  <a:pt x="448913" y="88226"/>
                </a:lnTo>
                <a:lnTo>
                  <a:pt x="454893" y="93177"/>
                </a:lnTo>
                <a:lnTo>
                  <a:pt x="462927" y="95653"/>
                </a:lnTo>
                <a:lnTo>
                  <a:pt x="458383" y="81572"/>
                </a:lnTo>
                <a:lnTo>
                  <a:pt x="454508" y="78087"/>
                </a:lnTo>
                <a:lnTo>
                  <a:pt x="452570" y="73670"/>
                </a:lnTo>
                <a:lnTo>
                  <a:pt x="452570" y="64125"/>
                </a:lnTo>
                <a:lnTo>
                  <a:pt x="453705" y="60362"/>
                </a:lnTo>
                <a:lnTo>
                  <a:pt x="455977" y="57035"/>
                </a:lnTo>
                <a:lnTo>
                  <a:pt x="458248" y="53708"/>
                </a:lnTo>
                <a:lnTo>
                  <a:pt x="461259" y="51074"/>
                </a:lnTo>
                <a:lnTo>
                  <a:pt x="465010" y="49133"/>
                </a:lnTo>
                <a:lnTo>
                  <a:pt x="468886" y="50480"/>
                </a:lnTo>
                <a:lnTo>
                  <a:pt x="471991" y="51530"/>
                </a:lnTo>
                <a:lnTo>
                  <a:pt x="474752" y="41964"/>
                </a:lnTo>
                <a:lnTo>
                  <a:pt x="471856" y="40816"/>
                </a:lnTo>
                <a:lnTo>
                  <a:pt x="468959" y="39667"/>
                </a:lnTo>
                <a:lnTo>
                  <a:pt x="466740" y="38736"/>
                </a:lnTo>
                <a:lnTo>
                  <a:pt x="465198" y="38023"/>
                </a:lnTo>
                <a:lnTo>
                  <a:pt x="461780" y="36399"/>
                </a:lnTo>
                <a:lnTo>
                  <a:pt x="459228" y="34548"/>
                </a:lnTo>
                <a:lnTo>
                  <a:pt x="457540" y="32468"/>
                </a:lnTo>
                <a:lnTo>
                  <a:pt x="455852" y="30389"/>
                </a:lnTo>
                <a:lnTo>
                  <a:pt x="455008" y="27923"/>
                </a:lnTo>
                <a:lnTo>
                  <a:pt x="455008" y="21031"/>
                </a:lnTo>
                <a:close/>
              </a:path>
              <a:path w="709882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8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0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709882" h="115615">
                <a:moveTo>
                  <a:pt x="48855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4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5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5" y="27299"/>
                </a:lnTo>
                <a:close/>
              </a:path>
              <a:path w="709882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891601" y="3874142"/>
            <a:ext cx="437410" cy="81306"/>
          </a:xfrm>
          <a:custGeom>
            <a:avLst/>
            <a:gdLst/>
            <a:ahLst/>
            <a:cxnLst/>
            <a:rect l="l" t="t" r="r" b="b"/>
            <a:pathLst>
              <a:path w="481151" h="92147">
                <a:moveTo>
                  <a:pt x="465564" y="92029"/>
                </a:moveTo>
                <a:lnTo>
                  <a:pt x="471253" y="89870"/>
                </a:lnTo>
                <a:lnTo>
                  <a:pt x="475212" y="85553"/>
                </a:lnTo>
                <a:lnTo>
                  <a:pt x="479172" y="81235"/>
                </a:lnTo>
                <a:lnTo>
                  <a:pt x="481151" y="74641"/>
                </a:lnTo>
                <a:lnTo>
                  <a:pt x="481151" y="56936"/>
                </a:lnTo>
                <a:lnTo>
                  <a:pt x="479213" y="50361"/>
                </a:lnTo>
                <a:lnTo>
                  <a:pt x="475338" y="46044"/>
                </a:lnTo>
                <a:lnTo>
                  <a:pt x="471461" y="41727"/>
                </a:lnTo>
                <a:lnTo>
                  <a:pt x="465731" y="39568"/>
                </a:lnTo>
                <a:lnTo>
                  <a:pt x="450727" y="39568"/>
                </a:lnTo>
                <a:lnTo>
                  <a:pt x="445050" y="41727"/>
                </a:lnTo>
                <a:lnTo>
                  <a:pt x="447247" y="54203"/>
                </a:lnTo>
                <a:lnTo>
                  <a:pt x="449081" y="51510"/>
                </a:lnTo>
                <a:lnTo>
                  <a:pt x="450915" y="48816"/>
                </a:lnTo>
                <a:lnTo>
                  <a:pt x="453957" y="47470"/>
                </a:lnTo>
                <a:lnTo>
                  <a:pt x="462376" y="47470"/>
                </a:lnTo>
                <a:lnTo>
                  <a:pt x="465387" y="48816"/>
                </a:lnTo>
                <a:lnTo>
                  <a:pt x="467242" y="51510"/>
                </a:lnTo>
                <a:lnTo>
                  <a:pt x="469096" y="54203"/>
                </a:lnTo>
                <a:lnTo>
                  <a:pt x="470023" y="58956"/>
                </a:lnTo>
                <a:lnTo>
                  <a:pt x="470023" y="72660"/>
                </a:lnTo>
                <a:lnTo>
                  <a:pt x="469096" y="77443"/>
                </a:lnTo>
                <a:lnTo>
                  <a:pt x="467242" y="80117"/>
                </a:lnTo>
                <a:lnTo>
                  <a:pt x="465387" y="82790"/>
                </a:lnTo>
                <a:lnTo>
                  <a:pt x="462376" y="84127"/>
                </a:lnTo>
                <a:lnTo>
                  <a:pt x="453957" y="84127"/>
                </a:lnTo>
                <a:lnTo>
                  <a:pt x="450915" y="82790"/>
                </a:lnTo>
                <a:lnTo>
                  <a:pt x="449081" y="80117"/>
                </a:lnTo>
                <a:lnTo>
                  <a:pt x="447247" y="77443"/>
                </a:lnTo>
                <a:lnTo>
                  <a:pt x="450603" y="92029"/>
                </a:lnTo>
                <a:lnTo>
                  <a:pt x="465564" y="92029"/>
                </a:lnTo>
                <a:close/>
              </a:path>
              <a:path w="481151" h="92147">
                <a:moveTo>
                  <a:pt x="373126" y="19586"/>
                </a:moveTo>
                <a:lnTo>
                  <a:pt x="374043" y="14813"/>
                </a:lnTo>
                <a:lnTo>
                  <a:pt x="375878" y="12120"/>
                </a:lnTo>
                <a:lnTo>
                  <a:pt x="377711" y="9426"/>
                </a:lnTo>
                <a:lnTo>
                  <a:pt x="380753" y="8080"/>
                </a:lnTo>
                <a:lnTo>
                  <a:pt x="389172" y="8080"/>
                </a:lnTo>
                <a:lnTo>
                  <a:pt x="392183" y="9426"/>
                </a:lnTo>
                <a:lnTo>
                  <a:pt x="394038" y="12120"/>
                </a:lnTo>
                <a:lnTo>
                  <a:pt x="395892" y="14813"/>
                </a:lnTo>
                <a:lnTo>
                  <a:pt x="396819" y="19566"/>
                </a:lnTo>
                <a:lnTo>
                  <a:pt x="396819" y="33270"/>
                </a:lnTo>
                <a:lnTo>
                  <a:pt x="395892" y="38053"/>
                </a:lnTo>
                <a:lnTo>
                  <a:pt x="394038" y="40726"/>
                </a:lnTo>
                <a:lnTo>
                  <a:pt x="392183" y="43400"/>
                </a:lnTo>
                <a:lnTo>
                  <a:pt x="389172" y="44737"/>
                </a:lnTo>
                <a:lnTo>
                  <a:pt x="380753" y="44737"/>
                </a:lnTo>
                <a:lnTo>
                  <a:pt x="377711" y="43400"/>
                </a:lnTo>
                <a:lnTo>
                  <a:pt x="375878" y="40726"/>
                </a:lnTo>
                <a:lnTo>
                  <a:pt x="374043" y="38053"/>
                </a:lnTo>
                <a:lnTo>
                  <a:pt x="377420" y="52639"/>
                </a:lnTo>
                <a:lnTo>
                  <a:pt x="392422" y="52639"/>
                </a:lnTo>
                <a:lnTo>
                  <a:pt x="398101" y="50480"/>
                </a:lnTo>
                <a:lnTo>
                  <a:pt x="402039" y="46163"/>
                </a:lnTo>
                <a:lnTo>
                  <a:pt x="405978" y="41845"/>
                </a:lnTo>
                <a:lnTo>
                  <a:pt x="407947" y="35251"/>
                </a:lnTo>
                <a:lnTo>
                  <a:pt x="407947" y="17625"/>
                </a:lnTo>
                <a:lnTo>
                  <a:pt x="406009" y="11070"/>
                </a:lnTo>
                <a:lnTo>
                  <a:pt x="402133" y="6713"/>
                </a:lnTo>
                <a:lnTo>
                  <a:pt x="398257" y="2356"/>
                </a:lnTo>
                <a:lnTo>
                  <a:pt x="392548" y="178"/>
                </a:lnTo>
                <a:lnTo>
                  <a:pt x="377586" y="178"/>
                </a:lnTo>
                <a:lnTo>
                  <a:pt x="371897" y="2336"/>
                </a:lnTo>
                <a:lnTo>
                  <a:pt x="373126" y="33290"/>
                </a:lnTo>
                <a:lnTo>
                  <a:pt x="373126" y="19586"/>
                </a:lnTo>
                <a:close/>
              </a:path>
              <a:path w="481151" h="92147">
                <a:moveTo>
                  <a:pt x="286744" y="55906"/>
                </a:moveTo>
                <a:lnTo>
                  <a:pt x="278241" y="65412"/>
                </a:lnTo>
                <a:lnTo>
                  <a:pt x="322815" y="65412"/>
                </a:lnTo>
                <a:lnTo>
                  <a:pt x="286744" y="55906"/>
                </a:lnTo>
                <a:close/>
              </a:path>
              <a:path w="481151" h="92147">
                <a:moveTo>
                  <a:pt x="12941" y="80146"/>
                </a:moveTo>
                <a:lnTo>
                  <a:pt x="17066" y="76819"/>
                </a:lnTo>
                <a:lnTo>
                  <a:pt x="21505" y="73205"/>
                </a:lnTo>
                <a:lnTo>
                  <a:pt x="26256" y="69304"/>
                </a:lnTo>
                <a:lnTo>
                  <a:pt x="31007" y="65402"/>
                </a:lnTo>
                <a:lnTo>
                  <a:pt x="35612" y="61372"/>
                </a:lnTo>
                <a:lnTo>
                  <a:pt x="40072" y="57213"/>
                </a:lnTo>
                <a:lnTo>
                  <a:pt x="43197" y="54322"/>
                </a:lnTo>
                <a:lnTo>
                  <a:pt x="45854" y="51688"/>
                </a:lnTo>
                <a:lnTo>
                  <a:pt x="48042" y="49311"/>
                </a:lnTo>
                <a:lnTo>
                  <a:pt x="50230" y="46935"/>
                </a:lnTo>
                <a:lnTo>
                  <a:pt x="52136" y="44519"/>
                </a:lnTo>
                <a:lnTo>
                  <a:pt x="53762" y="42063"/>
                </a:lnTo>
                <a:lnTo>
                  <a:pt x="55513" y="39449"/>
                </a:lnTo>
                <a:lnTo>
                  <a:pt x="56836" y="36686"/>
                </a:lnTo>
                <a:lnTo>
                  <a:pt x="57732" y="33775"/>
                </a:lnTo>
                <a:lnTo>
                  <a:pt x="58628" y="30864"/>
                </a:lnTo>
                <a:lnTo>
                  <a:pt x="59076" y="27725"/>
                </a:lnTo>
                <a:lnTo>
                  <a:pt x="59076" y="16872"/>
                </a:lnTo>
                <a:lnTo>
                  <a:pt x="56366" y="10941"/>
                </a:lnTo>
                <a:lnTo>
                  <a:pt x="50949" y="6565"/>
                </a:lnTo>
                <a:lnTo>
                  <a:pt x="45531" y="2188"/>
                </a:lnTo>
                <a:lnTo>
                  <a:pt x="38050" y="0"/>
                </a:lnTo>
                <a:lnTo>
                  <a:pt x="23880" y="0"/>
                </a:lnTo>
                <a:lnTo>
                  <a:pt x="19098" y="574"/>
                </a:lnTo>
                <a:lnTo>
                  <a:pt x="14159" y="1722"/>
                </a:lnTo>
                <a:lnTo>
                  <a:pt x="9221" y="2871"/>
                </a:lnTo>
                <a:lnTo>
                  <a:pt x="5272" y="4138"/>
                </a:lnTo>
                <a:lnTo>
                  <a:pt x="2313" y="5525"/>
                </a:lnTo>
                <a:lnTo>
                  <a:pt x="2313" y="18001"/>
                </a:lnTo>
                <a:lnTo>
                  <a:pt x="2938" y="18001"/>
                </a:lnTo>
                <a:lnTo>
                  <a:pt x="7148" y="15387"/>
                </a:lnTo>
                <a:lnTo>
                  <a:pt x="11461" y="13446"/>
                </a:lnTo>
                <a:lnTo>
                  <a:pt x="15879" y="12179"/>
                </a:lnTo>
                <a:lnTo>
                  <a:pt x="20296" y="10912"/>
                </a:lnTo>
                <a:lnTo>
                  <a:pt x="24401" y="10278"/>
                </a:lnTo>
                <a:lnTo>
                  <a:pt x="33903" y="10278"/>
                </a:lnTo>
                <a:lnTo>
                  <a:pt x="38352" y="11575"/>
                </a:lnTo>
                <a:lnTo>
                  <a:pt x="41541" y="14169"/>
                </a:lnTo>
                <a:lnTo>
                  <a:pt x="44729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3" y="34666"/>
                </a:lnTo>
                <a:lnTo>
                  <a:pt x="41884" y="39003"/>
                </a:lnTo>
                <a:lnTo>
                  <a:pt x="38925" y="43341"/>
                </a:lnTo>
                <a:lnTo>
                  <a:pt x="33445" y="49193"/>
                </a:lnTo>
                <a:lnTo>
                  <a:pt x="25443" y="56560"/>
                </a:lnTo>
                <a:lnTo>
                  <a:pt x="21651" y="60085"/>
                </a:lnTo>
                <a:lnTo>
                  <a:pt x="17556" y="63630"/>
                </a:lnTo>
                <a:lnTo>
                  <a:pt x="13159" y="67194"/>
                </a:lnTo>
                <a:lnTo>
                  <a:pt x="8762" y="70759"/>
                </a:lnTo>
                <a:lnTo>
                  <a:pt x="4375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4" y="90306"/>
                </a:lnTo>
                <a:lnTo>
                  <a:pt x="63014" y="80146"/>
                </a:lnTo>
                <a:lnTo>
                  <a:pt x="12941" y="80146"/>
                </a:lnTo>
                <a:close/>
              </a:path>
              <a:path w="481151" h="92147">
                <a:moveTo>
                  <a:pt x="80882" y="74443"/>
                </a:moveTo>
                <a:lnTo>
                  <a:pt x="80882" y="86979"/>
                </a:lnTo>
                <a:lnTo>
                  <a:pt x="84132" y="88405"/>
                </a:lnTo>
                <a:lnTo>
                  <a:pt x="88112" y="89622"/>
                </a:lnTo>
                <a:lnTo>
                  <a:pt x="92822" y="90632"/>
                </a:lnTo>
                <a:lnTo>
                  <a:pt x="97531" y="91642"/>
                </a:lnTo>
                <a:lnTo>
                  <a:pt x="102428" y="92147"/>
                </a:lnTo>
                <a:lnTo>
                  <a:pt x="112972" y="92147"/>
                </a:lnTo>
                <a:lnTo>
                  <a:pt x="117775" y="91405"/>
                </a:lnTo>
                <a:lnTo>
                  <a:pt x="121922" y="89919"/>
                </a:lnTo>
                <a:lnTo>
                  <a:pt x="126069" y="88434"/>
                </a:lnTo>
                <a:lnTo>
                  <a:pt x="129643" y="86305"/>
                </a:lnTo>
                <a:lnTo>
                  <a:pt x="132643" y="83533"/>
                </a:lnTo>
                <a:lnTo>
                  <a:pt x="135394" y="80958"/>
                </a:lnTo>
                <a:lnTo>
                  <a:pt x="137561" y="77790"/>
                </a:lnTo>
                <a:lnTo>
                  <a:pt x="139145" y="74027"/>
                </a:lnTo>
                <a:lnTo>
                  <a:pt x="140728" y="70264"/>
                </a:lnTo>
                <a:lnTo>
                  <a:pt x="141520" y="66323"/>
                </a:lnTo>
                <a:lnTo>
                  <a:pt x="141520" y="57015"/>
                </a:lnTo>
                <a:lnTo>
                  <a:pt x="140603" y="52698"/>
                </a:lnTo>
                <a:lnTo>
                  <a:pt x="138769" y="49252"/>
                </a:lnTo>
                <a:lnTo>
                  <a:pt x="136936" y="45806"/>
                </a:lnTo>
                <a:lnTo>
                  <a:pt x="134352" y="42994"/>
                </a:lnTo>
                <a:lnTo>
                  <a:pt x="131018" y="40815"/>
                </a:lnTo>
                <a:lnTo>
                  <a:pt x="127851" y="38756"/>
                </a:lnTo>
                <a:lnTo>
                  <a:pt x="124370" y="37320"/>
                </a:lnTo>
                <a:lnTo>
                  <a:pt x="120578" y="36508"/>
                </a:lnTo>
                <a:lnTo>
                  <a:pt x="116786" y="35696"/>
                </a:lnTo>
                <a:lnTo>
                  <a:pt x="112367" y="35290"/>
                </a:lnTo>
                <a:lnTo>
                  <a:pt x="104325" y="35330"/>
                </a:lnTo>
                <a:lnTo>
                  <a:pt x="102449" y="35409"/>
                </a:lnTo>
                <a:lnTo>
                  <a:pt x="100574" y="35488"/>
                </a:lnTo>
                <a:lnTo>
                  <a:pt x="98740" y="35607"/>
                </a:lnTo>
                <a:lnTo>
                  <a:pt x="96947" y="35765"/>
                </a:lnTo>
                <a:lnTo>
                  <a:pt x="96947" y="12238"/>
                </a:lnTo>
                <a:lnTo>
                  <a:pt x="140895" y="12238"/>
                </a:lnTo>
                <a:lnTo>
                  <a:pt x="140895" y="1841"/>
                </a:lnTo>
                <a:lnTo>
                  <a:pt x="84882" y="1841"/>
                </a:lnTo>
                <a:lnTo>
                  <a:pt x="84882" y="47410"/>
                </a:lnTo>
                <a:lnTo>
                  <a:pt x="87341" y="46935"/>
                </a:lnTo>
                <a:lnTo>
                  <a:pt x="90268" y="46460"/>
                </a:lnTo>
                <a:lnTo>
                  <a:pt x="93666" y="45984"/>
                </a:lnTo>
                <a:lnTo>
                  <a:pt x="97062" y="45509"/>
                </a:lnTo>
                <a:lnTo>
                  <a:pt x="100594" y="45271"/>
                </a:lnTo>
                <a:lnTo>
                  <a:pt x="108096" y="45271"/>
                </a:lnTo>
                <a:lnTo>
                  <a:pt x="111565" y="45578"/>
                </a:lnTo>
                <a:lnTo>
                  <a:pt x="114670" y="46192"/>
                </a:lnTo>
                <a:lnTo>
                  <a:pt x="117775" y="46806"/>
                </a:lnTo>
                <a:lnTo>
                  <a:pt x="120411" y="47866"/>
                </a:lnTo>
                <a:lnTo>
                  <a:pt x="122578" y="49371"/>
                </a:lnTo>
                <a:lnTo>
                  <a:pt x="124537" y="50638"/>
                </a:lnTo>
                <a:lnTo>
                  <a:pt x="126069" y="52322"/>
                </a:lnTo>
                <a:lnTo>
                  <a:pt x="127173" y="54421"/>
                </a:lnTo>
                <a:lnTo>
                  <a:pt x="128278" y="56520"/>
                </a:lnTo>
                <a:lnTo>
                  <a:pt x="128830" y="59095"/>
                </a:lnTo>
                <a:lnTo>
                  <a:pt x="128830" y="65273"/>
                </a:lnTo>
                <a:lnTo>
                  <a:pt x="128361" y="68026"/>
                </a:lnTo>
                <a:lnTo>
                  <a:pt x="127424" y="70403"/>
                </a:lnTo>
                <a:lnTo>
                  <a:pt x="126485" y="72779"/>
                </a:lnTo>
                <a:lnTo>
                  <a:pt x="125100" y="74819"/>
                </a:lnTo>
                <a:lnTo>
                  <a:pt x="123266" y="76522"/>
                </a:lnTo>
                <a:lnTo>
                  <a:pt x="121099" y="78502"/>
                </a:lnTo>
                <a:lnTo>
                  <a:pt x="118630" y="79889"/>
                </a:lnTo>
                <a:lnTo>
                  <a:pt x="115858" y="80681"/>
                </a:lnTo>
                <a:lnTo>
                  <a:pt x="113087" y="81473"/>
                </a:lnTo>
                <a:lnTo>
                  <a:pt x="110222" y="81869"/>
                </a:lnTo>
                <a:lnTo>
                  <a:pt x="102845" y="81869"/>
                </a:lnTo>
                <a:lnTo>
                  <a:pt x="98343" y="81146"/>
                </a:lnTo>
                <a:lnTo>
                  <a:pt x="93759" y="79701"/>
                </a:lnTo>
                <a:lnTo>
                  <a:pt x="89175" y="78255"/>
                </a:lnTo>
                <a:lnTo>
                  <a:pt x="85174" y="76502"/>
                </a:lnTo>
                <a:lnTo>
                  <a:pt x="81756" y="74443"/>
                </a:lnTo>
                <a:lnTo>
                  <a:pt x="80882" y="74443"/>
                </a:lnTo>
                <a:close/>
              </a:path>
              <a:path w="481151" h="92147">
                <a:moveTo>
                  <a:pt x="164264" y="73373"/>
                </a:moveTo>
                <a:lnTo>
                  <a:pt x="164264" y="90306"/>
                </a:lnTo>
                <a:lnTo>
                  <a:pt x="179205" y="90306"/>
                </a:lnTo>
                <a:lnTo>
                  <a:pt x="179205" y="73373"/>
                </a:lnTo>
                <a:lnTo>
                  <a:pt x="164264" y="73373"/>
                </a:lnTo>
                <a:close/>
              </a:path>
              <a:path w="481151" h="92147">
                <a:moveTo>
                  <a:pt x="230930" y="21982"/>
                </a:moveTo>
                <a:lnTo>
                  <a:pt x="230930" y="81275"/>
                </a:lnTo>
                <a:lnTo>
                  <a:pt x="211551" y="81275"/>
                </a:lnTo>
                <a:lnTo>
                  <a:pt x="211551" y="90306"/>
                </a:lnTo>
                <a:lnTo>
                  <a:pt x="261938" y="90306"/>
                </a:lnTo>
                <a:lnTo>
                  <a:pt x="261938" y="81275"/>
                </a:lnTo>
                <a:lnTo>
                  <a:pt x="242933" y="81275"/>
                </a:lnTo>
                <a:lnTo>
                  <a:pt x="242933" y="1544"/>
                </a:lnTo>
                <a:lnTo>
                  <a:pt x="233243" y="1544"/>
                </a:lnTo>
                <a:lnTo>
                  <a:pt x="233077" y="4119"/>
                </a:lnTo>
                <a:lnTo>
                  <a:pt x="232442" y="6168"/>
                </a:lnTo>
                <a:lnTo>
                  <a:pt x="231337" y="7693"/>
                </a:lnTo>
                <a:lnTo>
                  <a:pt x="230233" y="9218"/>
                </a:lnTo>
                <a:lnTo>
                  <a:pt x="228722" y="10476"/>
                </a:lnTo>
                <a:lnTo>
                  <a:pt x="226805" y="11466"/>
                </a:lnTo>
                <a:lnTo>
                  <a:pt x="225263" y="12258"/>
                </a:lnTo>
                <a:lnTo>
                  <a:pt x="222991" y="12862"/>
                </a:lnTo>
                <a:lnTo>
                  <a:pt x="219991" y="13278"/>
                </a:lnTo>
                <a:lnTo>
                  <a:pt x="216990" y="13694"/>
                </a:lnTo>
                <a:lnTo>
                  <a:pt x="214177" y="13902"/>
                </a:lnTo>
                <a:lnTo>
                  <a:pt x="211551" y="13902"/>
                </a:lnTo>
                <a:lnTo>
                  <a:pt x="211551" y="21982"/>
                </a:lnTo>
                <a:lnTo>
                  <a:pt x="230930" y="21982"/>
                </a:lnTo>
                <a:close/>
              </a:path>
              <a:path w="481151" h="92147">
                <a:moveTo>
                  <a:pt x="286744" y="55906"/>
                </a:moveTo>
                <a:lnTo>
                  <a:pt x="322815" y="65412"/>
                </a:lnTo>
                <a:lnTo>
                  <a:pt x="322815" y="90306"/>
                </a:lnTo>
                <a:lnTo>
                  <a:pt x="334817" y="90306"/>
                </a:lnTo>
                <a:lnTo>
                  <a:pt x="334817" y="65412"/>
                </a:lnTo>
                <a:lnTo>
                  <a:pt x="348633" y="65412"/>
                </a:lnTo>
                <a:lnTo>
                  <a:pt x="348633" y="55906"/>
                </a:lnTo>
                <a:lnTo>
                  <a:pt x="334817" y="55906"/>
                </a:lnTo>
                <a:lnTo>
                  <a:pt x="334817" y="1841"/>
                </a:lnTo>
                <a:lnTo>
                  <a:pt x="323315" y="1841"/>
                </a:lnTo>
                <a:lnTo>
                  <a:pt x="278241" y="51747"/>
                </a:lnTo>
                <a:lnTo>
                  <a:pt x="278241" y="65412"/>
                </a:lnTo>
                <a:lnTo>
                  <a:pt x="286744" y="55906"/>
                </a:lnTo>
                <a:lnTo>
                  <a:pt x="322815" y="15981"/>
                </a:lnTo>
                <a:lnTo>
                  <a:pt x="322815" y="55906"/>
                </a:lnTo>
                <a:lnTo>
                  <a:pt x="286744" y="55906"/>
                </a:lnTo>
                <a:close/>
              </a:path>
              <a:path w="481151" h="92147">
                <a:moveTo>
                  <a:pt x="440829" y="1841"/>
                </a:moveTo>
                <a:lnTo>
                  <a:pt x="392068" y="90306"/>
                </a:lnTo>
                <a:lnTo>
                  <a:pt x="402383" y="90306"/>
                </a:lnTo>
                <a:lnTo>
                  <a:pt x="451144" y="1841"/>
                </a:lnTo>
                <a:lnTo>
                  <a:pt x="440829" y="1841"/>
                </a:lnTo>
                <a:close/>
              </a:path>
              <a:path w="481151" h="92147">
                <a:moveTo>
                  <a:pt x="361999" y="26438"/>
                </a:moveTo>
                <a:lnTo>
                  <a:pt x="361999" y="35270"/>
                </a:lnTo>
                <a:lnTo>
                  <a:pt x="363937" y="41845"/>
                </a:lnTo>
                <a:lnTo>
                  <a:pt x="367812" y="46163"/>
                </a:lnTo>
                <a:lnTo>
                  <a:pt x="371688" y="50480"/>
                </a:lnTo>
                <a:lnTo>
                  <a:pt x="377420" y="52639"/>
                </a:lnTo>
                <a:lnTo>
                  <a:pt x="374043" y="38053"/>
                </a:lnTo>
                <a:lnTo>
                  <a:pt x="373126" y="33290"/>
                </a:lnTo>
                <a:lnTo>
                  <a:pt x="371897" y="2336"/>
                </a:lnTo>
                <a:lnTo>
                  <a:pt x="367938" y="6654"/>
                </a:lnTo>
                <a:lnTo>
                  <a:pt x="363979" y="10971"/>
                </a:lnTo>
                <a:lnTo>
                  <a:pt x="361999" y="17566"/>
                </a:lnTo>
                <a:lnTo>
                  <a:pt x="361999" y="26438"/>
                </a:lnTo>
                <a:close/>
              </a:path>
              <a:path w="481151" h="92147">
                <a:moveTo>
                  <a:pt x="446331" y="65828"/>
                </a:moveTo>
                <a:lnTo>
                  <a:pt x="446331" y="58976"/>
                </a:lnTo>
                <a:lnTo>
                  <a:pt x="447247" y="54203"/>
                </a:lnTo>
                <a:lnTo>
                  <a:pt x="445050" y="41727"/>
                </a:lnTo>
                <a:lnTo>
                  <a:pt x="441110" y="46044"/>
                </a:lnTo>
                <a:lnTo>
                  <a:pt x="437172" y="50361"/>
                </a:lnTo>
                <a:lnTo>
                  <a:pt x="435203" y="56956"/>
                </a:lnTo>
                <a:lnTo>
                  <a:pt x="435203" y="74581"/>
                </a:lnTo>
                <a:lnTo>
                  <a:pt x="437141" y="81136"/>
                </a:lnTo>
                <a:lnTo>
                  <a:pt x="441017" y="85493"/>
                </a:lnTo>
                <a:lnTo>
                  <a:pt x="444893" y="89850"/>
                </a:lnTo>
                <a:lnTo>
                  <a:pt x="450603" y="92029"/>
                </a:lnTo>
                <a:lnTo>
                  <a:pt x="447247" y="77443"/>
                </a:lnTo>
                <a:lnTo>
                  <a:pt x="446331" y="72680"/>
                </a:lnTo>
                <a:lnTo>
                  <a:pt x="446331" y="65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8077359" y="3946354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8114039" y="3874142"/>
            <a:ext cx="55751" cy="81306"/>
          </a:xfrm>
          <a:custGeom>
            <a:avLst/>
            <a:gdLst/>
            <a:ahLst/>
            <a:cxnLst/>
            <a:rect l="l" t="t" r="r" b="b"/>
            <a:pathLst>
              <a:path w="61326" h="92147">
                <a:moveTo>
                  <a:pt x="32215" y="37370"/>
                </a:moveTo>
                <a:lnTo>
                  <a:pt x="21504" y="37370"/>
                </a:lnTo>
                <a:lnTo>
                  <a:pt x="21504" y="47232"/>
                </a:lnTo>
                <a:lnTo>
                  <a:pt x="30215" y="47232"/>
                </a:lnTo>
                <a:lnTo>
                  <a:pt x="33090" y="47460"/>
                </a:lnTo>
                <a:lnTo>
                  <a:pt x="35758" y="47915"/>
                </a:lnTo>
                <a:lnTo>
                  <a:pt x="38425" y="48371"/>
                </a:lnTo>
                <a:lnTo>
                  <a:pt x="40696" y="49212"/>
                </a:lnTo>
                <a:lnTo>
                  <a:pt x="42572" y="50440"/>
                </a:lnTo>
                <a:lnTo>
                  <a:pt x="44447" y="51628"/>
                </a:lnTo>
                <a:lnTo>
                  <a:pt x="45917" y="53262"/>
                </a:lnTo>
                <a:lnTo>
                  <a:pt x="46979" y="55342"/>
                </a:lnTo>
                <a:lnTo>
                  <a:pt x="48042" y="57421"/>
                </a:lnTo>
                <a:lnTo>
                  <a:pt x="48573" y="60045"/>
                </a:lnTo>
                <a:lnTo>
                  <a:pt x="48573" y="66422"/>
                </a:lnTo>
                <a:lnTo>
                  <a:pt x="48105" y="69076"/>
                </a:lnTo>
                <a:lnTo>
                  <a:pt x="47166" y="71175"/>
                </a:lnTo>
                <a:lnTo>
                  <a:pt x="46228" y="73274"/>
                </a:lnTo>
                <a:lnTo>
                  <a:pt x="44801" y="75195"/>
                </a:lnTo>
                <a:lnTo>
                  <a:pt x="42884" y="76938"/>
                </a:lnTo>
                <a:lnTo>
                  <a:pt x="41050" y="78562"/>
                </a:lnTo>
                <a:lnTo>
                  <a:pt x="38654" y="79790"/>
                </a:lnTo>
                <a:lnTo>
                  <a:pt x="35695" y="80621"/>
                </a:lnTo>
                <a:lnTo>
                  <a:pt x="32736" y="81453"/>
                </a:lnTo>
                <a:lnTo>
                  <a:pt x="29943" y="81869"/>
                </a:lnTo>
                <a:lnTo>
                  <a:pt x="22859" y="81869"/>
                </a:lnTo>
                <a:lnTo>
                  <a:pt x="18233" y="81136"/>
                </a:lnTo>
                <a:lnTo>
                  <a:pt x="13440" y="79671"/>
                </a:lnTo>
                <a:lnTo>
                  <a:pt x="8647" y="78205"/>
                </a:lnTo>
                <a:lnTo>
                  <a:pt x="4480" y="76364"/>
                </a:lnTo>
                <a:lnTo>
                  <a:pt x="937" y="74146"/>
                </a:lnTo>
                <a:lnTo>
                  <a:pt x="0" y="74146"/>
                </a:lnTo>
                <a:lnTo>
                  <a:pt x="0" y="86563"/>
                </a:lnTo>
                <a:lnTo>
                  <a:pt x="3209" y="87949"/>
                </a:lnTo>
                <a:lnTo>
                  <a:pt x="7314" y="89226"/>
                </a:lnTo>
                <a:lnTo>
                  <a:pt x="12315" y="90395"/>
                </a:lnTo>
                <a:lnTo>
                  <a:pt x="17316" y="91563"/>
                </a:lnTo>
                <a:lnTo>
                  <a:pt x="22401" y="92147"/>
                </a:lnTo>
                <a:lnTo>
                  <a:pt x="32611" y="92147"/>
                </a:lnTo>
                <a:lnTo>
                  <a:pt x="37247" y="91484"/>
                </a:lnTo>
                <a:lnTo>
                  <a:pt x="41478" y="90157"/>
                </a:lnTo>
                <a:lnTo>
                  <a:pt x="45708" y="88830"/>
                </a:lnTo>
                <a:lnTo>
                  <a:pt x="49386" y="86781"/>
                </a:lnTo>
                <a:lnTo>
                  <a:pt x="52512" y="84008"/>
                </a:lnTo>
                <a:lnTo>
                  <a:pt x="55304" y="81513"/>
                </a:lnTo>
                <a:lnTo>
                  <a:pt x="57471" y="78582"/>
                </a:lnTo>
                <a:lnTo>
                  <a:pt x="59013" y="75215"/>
                </a:lnTo>
                <a:lnTo>
                  <a:pt x="60555" y="71848"/>
                </a:lnTo>
                <a:lnTo>
                  <a:pt x="61326" y="68145"/>
                </a:lnTo>
                <a:lnTo>
                  <a:pt x="61326" y="60025"/>
                </a:lnTo>
                <a:lnTo>
                  <a:pt x="60680" y="56698"/>
                </a:lnTo>
                <a:lnTo>
                  <a:pt x="59388" y="54124"/>
                </a:lnTo>
                <a:lnTo>
                  <a:pt x="58096" y="51549"/>
                </a:lnTo>
                <a:lnTo>
                  <a:pt x="56450" y="49410"/>
                </a:lnTo>
                <a:lnTo>
                  <a:pt x="54449" y="47707"/>
                </a:lnTo>
                <a:lnTo>
                  <a:pt x="52657" y="46202"/>
                </a:lnTo>
                <a:lnTo>
                  <a:pt x="50469" y="44945"/>
                </a:lnTo>
                <a:lnTo>
                  <a:pt x="47885" y="43935"/>
                </a:lnTo>
                <a:lnTo>
                  <a:pt x="45302" y="42925"/>
                </a:lnTo>
                <a:lnTo>
                  <a:pt x="43009" y="42261"/>
                </a:lnTo>
                <a:lnTo>
                  <a:pt x="41009" y="41944"/>
                </a:lnTo>
                <a:lnTo>
                  <a:pt x="41009" y="41113"/>
                </a:lnTo>
                <a:lnTo>
                  <a:pt x="45968" y="40162"/>
                </a:lnTo>
                <a:lnTo>
                  <a:pt x="50272" y="37855"/>
                </a:lnTo>
                <a:lnTo>
                  <a:pt x="53918" y="34191"/>
                </a:lnTo>
                <a:lnTo>
                  <a:pt x="57565" y="30527"/>
                </a:lnTo>
                <a:lnTo>
                  <a:pt x="59388" y="26240"/>
                </a:lnTo>
                <a:lnTo>
                  <a:pt x="59388" y="17724"/>
                </a:lnTo>
                <a:lnTo>
                  <a:pt x="58617" y="14575"/>
                </a:lnTo>
                <a:lnTo>
                  <a:pt x="57075" y="11882"/>
                </a:lnTo>
                <a:lnTo>
                  <a:pt x="55533" y="9188"/>
                </a:lnTo>
                <a:lnTo>
                  <a:pt x="53262" y="6891"/>
                </a:lnTo>
                <a:lnTo>
                  <a:pt x="50261" y="4990"/>
                </a:lnTo>
                <a:lnTo>
                  <a:pt x="47469" y="3247"/>
                </a:lnTo>
                <a:lnTo>
                  <a:pt x="44343" y="1980"/>
                </a:lnTo>
                <a:lnTo>
                  <a:pt x="40884" y="1188"/>
                </a:lnTo>
                <a:lnTo>
                  <a:pt x="37424" y="395"/>
                </a:lnTo>
                <a:lnTo>
                  <a:pt x="33424" y="0"/>
                </a:lnTo>
                <a:lnTo>
                  <a:pt x="24256" y="0"/>
                </a:lnTo>
                <a:lnTo>
                  <a:pt x="19473" y="584"/>
                </a:lnTo>
                <a:lnTo>
                  <a:pt x="14534" y="1752"/>
                </a:lnTo>
                <a:lnTo>
                  <a:pt x="9595" y="2921"/>
                </a:lnTo>
                <a:lnTo>
                  <a:pt x="5647" y="4198"/>
                </a:lnTo>
                <a:lnTo>
                  <a:pt x="2688" y="5584"/>
                </a:lnTo>
                <a:lnTo>
                  <a:pt x="2688" y="18001"/>
                </a:lnTo>
                <a:lnTo>
                  <a:pt x="3313" y="18001"/>
                </a:lnTo>
                <a:lnTo>
                  <a:pt x="7272" y="15546"/>
                </a:lnTo>
                <a:lnTo>
                  <a:pt x="11482" y="13644"/>
                </a:lnTo>
                <a:lnTo>
                  <a:pt x="15941" y="12298"/>
                </a:lnTo>
                <a:lnTo>
                  <a:pt x="20400" y="10951"/>
                </a:lnTo>
                <a:lnTo>
                  <a:pt x="24610" y="10278"/>
                </a:lnTo>
                <a:lnTo>
                  <a:pt x="31153" y="10278"/>
                </a:lnTo>
                <a:lnTo>
                  <a:pt x="33466" y="10476"/>
                </a:lnTo>
                <a:lnTo>
                  <a:pt x="35508" y="10872"/>
                </a:lnTo>
                <a:lnTo>
                  <a:pt x="37550" y="11268"/>
                </a:lnTo>
                <a:lnTo>
                  <a:pt x="39467" y="11981"/>
                </a:lnTo>
                <a:lnTo>
                  <a:pt x="41259" y="13011"/>
                </a:lnTo>
                <a:lnTo>
                  <a:pt x="42968" y="14040"/>
                </a:lnTo>
                <a:lnTo>
                  <a:pt x="44301" y="15357"/>
                </a:lnTo>
                <a:lnTo>
                  <a:pt x="45260" y="16962"/>
                </a:lnTo>
                <a:lnTo>
                  <a:pt x="46218" y="18566"/>
                </a:lnTo>
                <a:lnTo>
                  <a:pt x="46698" y="20437"/>
                </a:lnTo>
                <a:lnTo>
                  <a:pt x="46698" y="27408"/>
                </a:lnTo>
                <a:lnTo>
                  <a:pt x="44812" y="31082"/>
                </a:lnTo>
                <a:lnTo>
                  <a:pt x="41040" y="33597"/>
                </a:lnTo>
                <a:lnTo>
                  <a:pt x="37269" y="36112"/>
                </a:lnTo>
                <a:lnTo>
                  <a:pt x="32215" y="37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186090" y="3874142"/>
            <a:ext cx="55751" cy="81306"/>
          </a:xfrm>
          <a:custGeom>
            <a:avLst/>
            <a:gdLst/>
            <a:ahLst/>
            <a:cxnLst/>
            <a:rect l="l" t="t" r="r" b="b"/>
            <a:pathLst>
              <a:path w="61326" h="92147">
                <a:moveTo>
                  <a:pt x="32215" y="37370"/>
                </a:moveTo>
                <a:lnTo>
                  <a:pt x="21504" y="37370"/>
                </a:lnTo>
                <a:lnTo>
                  <a:pt x="21504" y="47232"/>
                </a:lnTo>
                <a:lnTo>
                  <a:pt x="30215" y="47232"/>
                </a:lnTo>
                <a:lnTo>
                  <a:pt x="33090" y="47460"/>
                </a:lnTo>
                <a:lnTo>
                  <a:pt x="35758" y="47915"/>
                </a:lnTo>
                <a:lnTo>
                  <a:pt x="38425" y="48371"/>
                </a:lnTo>
                <a:lnTo>
                  <a:pt x="40696" y="49212"/>
                </a:lnTo>
                <a:lnTo>
                  <a:pt x="42571" y="50440"/>
                </a:lnTo>
                <a:lnTo>
                  <a:pt x="44447" y="51628"/>
                </a:lnTo>
                <a:lnTo>
                  <a:pt x="45916" y="53262"/>
                </a:lnTo>
                <a:lnTo>
                  <a:pt x="46979" y="55342"/>
                </a:lnTo>
                <a:lnTo>
                  <a:pt x="48042" y="57421"/>
                </a:lnTo>
                <a:lnTo>
                  <a:pt x="48573" y="60045"/>
                </a:lnTo>
                <a:lnTo>
                  <a:pt x="48573" y="66422"/>
                </a:lnTo>
                <a:lnTo>
                  <a:pt x="48104" y="69076"/>
                </a:lnTo>
                <a:lnTo>
                  <a:pt x="47167" y="71175"/>
                </a:lnTo>
                <a:lnTo>
                  <a:pt x="46229" y="73274"/>
                </a:lnTo>
                <a:lnTo>
                  <a:pt x="44801" y="75195"/>
                </a:lnTo>
                <a:lnTo>
                  <a:pt x="42884" y="76938"/>
                </a:lnTo>
                <a:lnTo>
                  <a:pt x="41050" y="78562"/>
                </a:lnTo>
                <a:lnTo>
                  <a:pt x="38654" y="79790"/>
                </a:lnTo>
                <a:lnTo>
                  <a:pt x="35694" y="80621"/>
                </a:lnTo>
                <a:lnTo>
                  <a:pt x="32735" y="81453"/>
                </a:lnTo>
                <a:lnTo>
                  <a:pt x="29943" y="81869"/>
                </a:lnTo>
                <a:lnTo>
                  <a:pt x="22859" y="81869"/>
                </a:lnTo>
                <a:lnTo>
                  <a:pt x="18232" y="81136"/>
                </a:lnTo>
                <a:lnTo>
                  <a:pt x="13440" y="79671"/>
                </a:lnTo>
                <a:lnTo>
                  <a:pt x="8647" y="78205"/>
                </a:lnTo>
                <a:lnTo>
                  <a:pt x="4480" y="76364"/>
                </a:lnTo>
                <a:lnTo>
                  <a:pt x="937" y="74146"/>
                </a:lnTo>
                <a:lnTo>
                  <a:pt x="0" y="74146"/>
                </a:lnTo>
                <a:lnTo>
                  <a:pt x="0" y="86563"/>
                </a:lnTo>
                <a:lnTo>
                  <a:pt x="3208" y="87949"/>
                </a:lnTo>
                <a:lnTo>
                  <a:pt x="7313" y="89226"/>
                </a:lnTo>
                <a:lnTo>
                  <a:pt x="12315" y="90395"/>
                </a:lnTo>
                <a:lnTo>
                  <a:pt x="17316" y="91563"/>
                </a:lnTo>
                <a:lnTo>
                  <a:pt x="22400" y="92147"/>
                </a:lnTo>
                <a:lnTo>
                  <a:pt x="32610" y="92147"/>
                </a:lnTo>
                <a:lnTo>
                  <a:pt x="37247" y="91484"/>
                </a:lnTo>
                <a:lnTo>
                  <a:pt x="41478" y="90157"/>
                </a:lnTo>
                <a:lnTo>
                  <a:pt x="45708" y="88830"/>
                </a:lnTo>
                <a:lnTo>
                  <a:pt x="49386" y="86781"/>
                </a:lnTo>
                <a:lnTo>
                  <a:pt x="52511" y="84008"/>
                </a:lnTo>
                <a:lnTo>
                  <a:pt x="55304" y="81513"/>
                </a:lnTo>
                <a:lnTo>
                  <a:pt x="57471" y="78582"/>
                </a:lnTo>
                <a:lnTo>
                  <a:pt x="59013" y="75215"/>
                </a:lnTo>
                <a:lnTo>
                  <a:pt x="60555" y="71848"/>
                </a:lnTo>
                <a:lnTo>
                  <a:pt x="61326" y="68145"/>
                </a:lnTo>
                <a:lnTo>
                  <a:pt x="61326" y="60025"/>
                </a:lnTo>
                <a:lnTo>
                  <a:pt x="60680" y="56698"/>
                </a:lnTo>
                <a:lnTo>
                  <a:pt x="59388" y="54124"/>
                </a:lnTo>
                <a:lnTo>
                  <a:pt x="58096" y="51549"/>
                </a:lnTo>
                <a:lnTo>
                  <a:pt x="56450" y="49410"/>
                </a:lnTo>
                <a:lnTo>
                  <a:pt x="54449" y="47707"/>
                </a:lnTo>
                <a:lnTo>
                  <a:pt x="52657" y="46202"/>
                </a:lnTo>
                <a:lnTo>
                  <a:pt x="50469" y="44945"/>
                </a:lnTo>
                <a:lnTo>
                  <a:pt x="47885" y="43935"/>
                </a:lnTo>
                <a:lnTo>
                  <a:pt x="45301" y="42925"/>
                </a:lnTo>
                <a:lnTo>
                  <a:pt x="43009" y="42261"/>
                </a:lnTo>
                <a:lnTo>
                  <a:pt x="41008" y="41944"/>
                </a:lnTo>
                <a:lnTo>
                  <a:pt x="41008" y="41113"/>
                </a:lnTo>
                <a:lnTo>
                  <a:pt x="45968" y="40162"/>
                </a:lnTo>
                <a:lnTo>
                  <a:pt x="50272" y="37855"/>
                </a:lnTo>
                <a:lnTo>
                  <a:pt x="53917" y="34191"/>
                </a:lnTo>
                <a:lnTo>
                  <a:pt x="57565" y="30527"/>
                </a:lnTo>
                <a:lnTo>
                  <a:pt x="59388" y="26240"/>
                </a:lnTo>
                <a:lnTo>
                  <a:pt x="59388" y="17724"/>
                </a:lnTo>
                <a:lnTo>
                  <a:pt x="58617" y="14575"/>
                </a:lnTo>
                <a:lnTo>
                  <a:pt x="57075" y="11882"/>
                </a:lnTo>
                <a:lnTo>
                  <a:pt x="55533" y="9189"/>
                </a:lnTo>
                <a:lnTo>
                  <a:pt x="53261" y="6891"/>
                </a:lnTo>
                <a:lnTo>
                  <a:pt x="50261" y="4990"/>
                </a:lnTo>
                <a:lnTo>
                  <a:pt x="47469" y="3247"/>
                </a:lnTo>
                <a:lnTo>
                  <a:pt x="44343" y="1980"/>
                </a:lnTo>
                <a:lnTo>
                  <a:pt x="40883" y="1188"/>
                </a:lnTo>
                <a:lnTo>
                  <a:pt x="37424" y="396"/>
                </a:lnTo>
                <a:lnTo>
                  <a:pt x="33424" y="0"/>
                </a:lnTo>
                <a:lnTo>
                  <a:pt x="24255" y="0"/>
                </a:lnTo>
                <a:lnTo>
                  <a:pt x="19473" y="584"/>
                </a:lnTo>
                <a:lnTo>
                  <a:pt x="14533" y="1752"/>
                </a:lnTo>
                <a:lnTo>
                  <a:pt x="9595" y="2921"/>
                </a:lnTo>
                <a:lnTo>
                  <a:pt x="5646" y="4198"/>
                </a:lnTo>
                <a:lnTo>
                  <a:pt x="2688" y="5584"/>
                </a:lnTo>
                <a:lnTo>
                  <a:pt x="2688" y="18001"/>
                </a:lnTo>
                <a:lnTo>
                  <a:pt x="3313" y="18001"/>
                </a:lnTo>
                <a:lnTo>
                  <a:pt x="7272" y="15546"/>
                </a:lnTo>
                <a:lnTo>
                  <a:pt x="11481" y="13644"/>
                </a:lnTo>
                <a:lnTo>
                  <a:pt x="15941" y="12298"/>
                </a:lnTo>
                <a:lnTo>
                  <a:pt x="20400" y="10951"/>
                </a:lnTo>
                <a:lnTo>
                  <a:pt x="24609" y="10278"/>
                </a:lnTo>
                <a:lnTo>
                  <a:pt x="31153" y="10278"/>
                </a:lnTo>
                <a:lnTo>
                  <a:pt x="33466" y="10476"/>
                </a:lnTo>
                <a:lnTo>
                  <a:pt x="35508" y="10872"/>
                </a:lnTo>
                <a:lnTo>
                  <a:pt x="37550" y="11268"/>
                </a:lnTo>
                <a:lnTo>
                  <a:pt x="39466" y="11981"/>
                </a:lnTo>
                <a:lnTo>
                  <a:pt x="41259" y="13011"/>
                </a:lnTo>
                <a:lnTo>
                  <a:pt x="42968" y="14040"/>
                </a:lnTo>
                <a:lnTo>
                  <a:pt x="44301" y="15357"/>
                </a:lnTo>
                <a:lnTo>
                  <a:pt x="45259" y="16962"/>
                </a:lnTo>
                <a:lnTo>
                  <a:pt x="46218" y="18566"/>
                </a:lnTo>
                <a:lnTo>
                  <a:pt x="46698" y="20437"/>
                </a:lnTo>
                <a:lnTo>
                  <a:pt x="46698" y="27408"/>
                </a:lnTo>
                <a:lnTo>
                  <a:pt x="44812" y="31082"/>
                </a:lnTo>
                <a:lnTo>
                  <a:pt x="41040" y="33597"/>
                </a:lnTo>
                <a:lnTo>
                  <a:pt x="37268" y="36112"/>
                </a:lnTo>
                <a:lnTo>
                  <a:pt x="32215" y="37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264449" y="3875505"/>
            <a:ext cx="45805" cy="78319"/>
          </a:xfrm>
          <a:custGeom>
            <a:avLst/>
            <a:gdLst/>
            <a:ahLst/>
            <a:cxnLst/>
            <a:rect l="l" t="t" r="r" b="b"/>
            <a:pathLst>
              <a:path w="50386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6" y="88761"/>
                </a:lnTo>
                <a:lnTo>
                  <a:pt x="50386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5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69" y="8931"/>
                </a:lnTo>
                <a:lnTo>
                  <a:pt x="15253" y="9921"/>
                </a:lnTo>
                <a:lnTo>
                  <a:pt x="13711" y="10714"/>
                </a:lnTo>
                <a:lnTo>
                  <a:pt x="11439" y="11317"/>
                </a:lnTo>
                <a:lnTo>
                  <a:pt x="8438" y="11733"/>
                </a:lnTo>
                <a:lnTo>
                  <a:pt x="5438" y="12149"/>
                </a:lnTo>
                <a:lnTo>
                  <a:pt x="2625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328489" y="3874195"/>
            <a:ext cx="58535" cy="81254"/>
          </a:xfrm>
          <a:custGeom>
            <a:avLst/>
            <a:gdLst/>
            <a:ahLst/>
            <a:cxnLst/>
            <a:rect l="l" t="t" r="r" b="b"/>
            <a:pathLst>
              <a:path w="64389" h="92088">
                <a:moveTo>
                  <a:pt x="32193" y="92088"/>
                </a:moveTo>
                <a:lnTo>
                  <a:pt x="47153" y="89009"/>
                </a:lnTo>
                <a:lnTo>
                  <a:pt x="56543" y="80948"/>
                </a:lnTo>
                <a:lnTo>
                  <a:pt x="60446" y="73386"/>
                </a:lnTo>
                <a:lnTo>
                  <a:pt x="63403" y="61278"/>
                </a:lnTo>
                <a:lnTo>
                  <a:pt x="64389" y="45984"/>
                </a:lnTo>
                <a:lnTo>
                  <a:pt x="63772" y="33858"/>
                </a:lnTo>
                <a:lnTo>
                  <a:pt x="61214" y="21145"/>
                </a:lnTo>
                <a:lnTo>
                  <a:pt x="56668" y="11436"/>
                </a:lnTo>
                <a:lnTo>
                  <a:pt x="45949" y="2527"/>
                </a:lnTo>
                <a:lnTo>
                  <a:pt x="32193" y="0"/>
                </a:lnTo>
                <a:lnTo>
                  <a:pt x="30424" y="33"/>
                </a:lnTo>
                <a:lnTo>
                  <a:pt x="17161" y="3127"/>
                </a:lnTo>
                <a:lnTo>
                  <a:pt x="7813" y="11258"/>
                </a:lnTo>
                <a:lnTo>
                  <a:pt x="3952" y="18787"/>
                </a:lnTo>
                <a:lnTo>
                  <a:pt x="988" y="30886"/>
                </a:lnTo>
                <a:lnTo>
                  <a:pt x="0" y="46103"/>
                </a:lnTo>
                <a:lnTo>
                  <a:pt x="628" y="58478"/>
                </a:lnTo>
                <a:lnTo>
                  <a:pt x="3188" y="71186"/>
                </a:lnTo>
                <a:lnTo>
                  <a:pt x="7719" y="80800"/>
                </a:lnTo>
                <a:lnTo>
                  <a:pt x="13835" y="65768"/>
                </a:lnTo>
                <a:lnTo>
                  <a:pt x="13376" y="61610"/>
                </a:lnTo>
                <a:lnTo>
                  <a:pt x="12918" y="57451"/>
                </a:lnTo>
                <a:lnTo>
                  <a:pt x="12689" y="52282"/>
                </a:lnTo>
                <a:lnTo>
                  <a:pt x="12689" y="40479"/>
                </a:lnTo>
                <a:lnTo>
                  <a:pt x="12950" y="35310"/>
                </a:lnTo>
                <a:lnTo>
                  <a:pt x="13469" y="30597"/>
                </a:lnTo>
                <a:lnTo>
                  <a:pt x="13992" y="25883"/>
                </a:lnTo>
                <a:lnTo>
                  <a:pt x="14961" y="22061"/>
                </a:lnTo>
                <a:lnTo>
                  <a:pt x="16377" y="19130"/>
                </a:lnTo>
                <a:lnTo>
                  <a:pt x="17877" y="16001"/>
                </a:lnTo>
                <a:lnTo>
                  <a:pt x="19908" y="13664"/>
                </a:lnTo>
                <a:lnTo>
                  <a:pt x="22473" y="12120"/>
                </a:lnTo>
                <a:lnTo>
                  <a:pt x="25036" y="10575"/>
                </a:lnTo>
                <a:lnTo>
                  <a:pt x="28276" y="9802"/>
                </a:lnTo>
                <a:lnTo>
                  <a:pt x="36153" y="9802"/>
                </a:lnTo>
                <a:lnTo>
                  <a:pt x="39393" y="10575"/>
                </a:lnTo>
                <a:lnTo>
                  <a:pt x="41915" y="12120"/>
                </a:lnTo>
                <a:lnTo>
                  <a:pt x="44436" y="13664"/>
                </a:lnTo>
                <a:lnTo>
                  <a:pt x="46426" y="15961"/>
                </a:lnTo>
                <a:lnTo>
                  <a:pt x="47885" y="19011"/>
                </a:lnTo>
                <a:lnTo>
                  <a:pt x="49385" y="22101"/>
                </a:lnTo>
                <a:lnTo>
                  <a:pt x="50395" y="25863"/>
                </a:lnTo>
                <a:lnTo>
                  <a:pt x="50916" y="30300"/>
                </a:lnTo>
                <a:lnTo>
                  <a:pt x="51437" y="34736"/>
                </a:lnTo>
                <a:lnTo>
                  <a:pt x="51698" y="39964"/>
                </a:lnTo>
                <a:lnTo>
                  <a:pt x="51698" y="52084"/>
                </a:lnTo>
                <a:lnTo>
                  <a:pt x="51437" y="57302"/>
                </a:lnTo>
                <a:lnTo>
                  <a:pt x="50916" y="61639"/>
                </a:lnTo>
                <a:lnTo>
                  <a:pt x="50395" y="65976"/>
                </a:lnTo>
                <a:lnTo>
                  <a:pt x="49406" y="69749"/>
                </a:lnTo>
                <a:lnTo>
                  <a:pt x="47947" y="72957"/>
                </a:lnTo>
                <a:lnTo>
                  <a:pt x="46530" y="76086"/>
                </a:lnTo>
                <a:lnTo>
                  <a:pt x="44530" y="78423"/>
                </a:lnTo>
                <a:lnTo>
                  <a:pt x="41946" y="79968"/>
                </a:lnTo>
                <a:lnTo>
                  <a:pt x="39362" y="81513"/>
                </a:lnTo>
                <a:lnTo>
                  <a:pt x="36111" y="82285"/>
                </a:lnTo>
                <a:lnTo>
                  <a:pt x="28027" y="82285"/>
                </a:lnTo>
                <a:lnTo>
                  <a:pt x="24681" y="81473"/>
                </a:lnTo>
                <a:lnTo>
                  <a:pt x="22160" y="79849"/>
                </a:lnTo>
                <a:lnTo>
                  <a:pt x="19639" y="78225"/>
                </a:lnTo>
                <a:lnTo>
                  <a:pt x="18410" y="89581"/>
                </a:lnTo>
                <a:lnTo>
                  <a:pt x="32193" y="92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8336342" y="3932226"/>
            <a:ext cx="10000" cy="21011"/>
          </a:xfrm>
          <a:custGeom>
            <a:avLst/>
            <a:gdLst/>
            <a:ahLst/>
            <a:cxnLst/>
            <a:rect l="l" t="t" r="r" b="b"/>
            <a:pathLst>
              <a:path w="11000" h="23812">
                <a:moveTo>
                  <a:pt x="9771" y="23812"/>
                </a:moveTo>
                <a:lnTo>
                  <a:pt x="11000" y="12456"/>
                </a:lnTo>
                <a:lnTo>
                  <a:pt x="9051" y="10100"/>
                </a:lnTo>
                <a:lnTo>
                  <a:pt x="7676" y="7010"/>
                </a:lnTo>
                <a:lnTo>
                  <a:pt x="6176" y="3723"/>
                </a:lnTo>
                <a:lnTo>
                  <a:pt x="5196" y="0"/>
                </a:lnTo>
                <a:lnTo>
                  <a:pt x="0" y="16293"/>
                </a:lnTo>
                <a:lnTo>
                  <a:pt x="9771" y="23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006728" y="3875505"/>
            <a:ext cx="45806" cy="78319"/>
          </a:xfrm>
          <a:custGeom>
            <a:avLst/>
            <a:gdLst/>
            <a:ahLst/>
            <a:cxnLst/>
            <a:rect l="l" t="t" r="r" b="b"/>
            <a:pathLst>
              <a:path w="50387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7" y="88761"/>
                </a:lnTo>
                <a:lnTo>
                  <a:pt x="50387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6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70" y="8931"/>
                </a:lnTo>
                <a:lnTo>
                  <a:pt x="15254" y="9921"/>
                </a:lnTo>
                <a:lnTo>
                  <a:pt x="13711" y="10713"/>
                </a:lnTo>
                <a:lnTo>
                  <a:pt x="11440" y="11317"/>
                </a:lnTo>
                <a:lnTo>
                  <a:pt x="8439" y="11733"/>
                </a:lnTo>
                <a:lnTo>
                  <a:pt x="5439" y="12149"/>
                </a:lnTo>
                <a:lnTo>
                  <a:pt x="2626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338289" y="4031679"/>
            <a:ext cx="32696" cy="61805"/>
          </a:xfrm>
          <a:custGeom>
            <a:avLst/>
            <a:gdLst/>
            <a:ahLst/>
            <a:cxnLst/>
            <a:rect l="l" t="t" r="r" b="b"/>
            <a:pathLst>
              <a:path w="35966" h="70046">
                <a:moveTo>
                  <a:pt x="843" y="24893"/>
                </a:moveTo>
                <a:lnTo>
                  <a:pt x="0" y="29903"/>
                </a:lnTo>
                <a:lnTo>
                  <a:pt x="10" y="36759"/>
                </a:lnTo>
                <a:lnTo>
                  <a:pt x="1979" y="50463"/>
                </a:lnTo>
                <a:lnTo>
                  <a:pt x="7345" y="60897"/>
                </a:lnTo>
                <a:lnTo>
                  <a:pt x="12242" y="66996"/>
                </a:lnTo>
                <a:lnTo>
                  <a:pt x="18858" y="70046"/>
                </a:lnTo>
                <a:lnTo>
                  <a:pt x="16378" y="53262"/>
                </a:lnTo>
                <a:lnTo>
                  <a:pt x="13544" y="49163"/>
                </a:lnTo>
                <a:lnTo>
                  <a:pt x="12127" y="43172"/>
                </a:lnTo>
                <a:lnTo>
                  <a:pt x="12127" y="27289"/>
                </a:lnTo>
                <a:lnTo>
                  <a:pt x="13961" y="21111"/>
                </a:lnTo>
                <a:lnTo>
                  <a:pt x="17628" y="16754"/>
                </a:lnTo>
                <a:lnTo>
                  <a:pt x="21296" y="12397"/>
                </a:lnTo>
                <a:lnTo>
                  <a:pt x="26422" y="10218"/>
                </a:lnTo>
                <a:lnTo>
                  <a:pt x="35966" y="10218"/>
                </a:lnTo>
                <a:lnTo>
                  <a:pt x="34674" y="0"/>
                </a:lnTo>
                <a:lnTo>
                  <a:pt x="26964" y="0"/>
                </a:lnTo>
                <a:lnTo>
                  <a:pt x="23057" y="792"/>
                </a:lnTo>
                <a:lnTo>
                  <a:pt x="19285" y="2376"/>
                </a:lnTo>
                <a:lnTo>
                  <a:pt x="15513" y="3960"/>
                </a:lnTo>
                <a:lnTo>
                  <a:pt x="12211" y="6257"/>
                </a:lnTo>
                <a:lnTo>
                  <a:pt x="9377" y="9268"/>
                </a:lnTo>
                <a:lnTo>
                  <a:pt x="6501" y="12357"/>
                </a:lnTo>
                <a:lnTo>
                  <a:pt x="4219" y="16100"/>
                </a:lnTo>
                <a:lnTo>
                  <a:pt x="2531" y="20497"/>
                </a:lnTo>
                <a:lnTo>
                  <a:pt x="843" y="24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414262" y="4033304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58388" y="0"/>
                </a:moveTo>
                <a:lnTo>
                  <a:pt x="46635" y="0"/>
                </a:lnTo>
                <a:lnTo>
                  <a:pt x="46635" y="49549"/>
                </a:lnTo>
                <a:lnTo>
                  <a:pt x="43509" y="51886"/>
                </a:lnTo>
                <a:lnTo>
                  <a:pt x="40144" y="53807"/>
                </a:lnTo>
                <a:lnTo>
                  <a:pt x="36539" y="55312"/>
                </a:lnTo>
                <a:lnTo>
                  <a:pt x="32934" y="56817"/>
                </a:lnTo>
                <a:lnTo>
                  <a:pt x="29610" y="57570"/>
                </a:lnTo>
                <a:lnTo>
                  <a:pt x="23151" y="57570"/>
                </a:lnTo>
                <a:lnTo>
                  <a:pt x="20546" y="57174"/>
                </a:lnTo>
                <a:lnTo>
                  <a:pt x="18754" y="56381"/>
                </a:lnTo>
                <a:lnTo>
                  <a:pt x="16962" y="55589"/>
                </a:lnTo>
                <a:lnTo>
                  <a:pt x="15503" y="54322"/>
                </a:lnTo>
                <a:lnTo>
                  <a:pt x="14378" y="52579"/>
                </a:lnTo>
                <a:lnTo>
                  <a:pt x="13294" y="50876"/>
                </a:lnTo>
                <a:lnTo>
                  <a:pt x="12586" y="48826"/>
                </a:lnTo>
                <a:lnTo>
                  <a:pt x="12252" y="46430"/>
                </a:lnTo>
                <a:lnTo>
                  <a:pt x="11919" y="44034"/>
                </a:lnTo>
                <a:lnTo>
                  <a:pt x="11752" y="41152"/>
                </a:lnTo>
                <a:lnTo>
                  <a:pt x="11752" y="0"/>
                </a:lnTo>
                <a:lnTo>
                  <a:pt x="0" y="0"/>
                </a:lnTo>
                <a:lnTo>
                  <a:pt x="0" y="51312"/>
                </a:lnTo>
                <a:lnTo>
                  <a:pt x="2042" y="57560"/>
                </a:lnTo>
                <a:lnTo>
                  <a:pt x="6126" y="61818"/>
                </a:lnTo>
                <a:lnTo>
                  <a:pt x="10210" y="66075"/>
                </a:lnTo>
                <a:lnTo>
                  <a:pt x="15920" y="68204"/>
                </a:lnTo>
                <a:lnTo>
                  <a:pt x="27631" y="68204"/>
                </a:lnTo>
                <a:lnTo>
                  <a:pt x="31632" y="67412"/>
                </a:lnTo>
                <a:lnTo>
                  <a:pt x="35258" y="65828"/>
                </a:lnTo>
                <a:lnTo>
                  <a:pt x="38883" y="64244"/>
                </a:lnTo>
                <a:lnTo>
                  <a:pt x="42676" y="61966"/>
                </a:lnTo>
                <a:lnTo>
                  <a:pt x="46635" y="58996"/>
                </a:lnTo>
                <a:lnTo>
                  <a:pt x="46635" y="66363"/>
                </a:lnTo>
                <a:lnTo>
                  <a:pt x="58388" y="66363"/>
                </a:lnTo>
                <a:lnTo>
                  <a:pt x="58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482221" y="4031941"/>
            <a:ext cx="51488" cy="61229"/>
          </a:xfrm>
          <a:custGeom>
            <a:avLst/>
            <a:gdLst/>
            <a:ahLst/>
            <a:cxnLst/>
            <a:rect l="l" t="t" r="r" b="b"/>
            <a:pathLst>
              <a:path w="56637" h="69393">
                <a:moveTo>
                  <a:pt x="833" y="45727"/>
                </a:moveTo>
                <a:lnTo>
                  <a:pt x="2500" y="50084"/>
                </a:lnTo>
                <a:lnTo>
                  <a:pt x="4167" y="54441"/>
                </a:lnTo>
                <a:lnTo>
                  <a:pt x="6522" y="58045"/>
                </a:lnTo>
                <a:lnTo>
                  <a:pt x="9564" y="60897"/>
                </a:lnTo>
                <a:lnTo>
                  <a:pt x="12565" y="63749"/>
                </a:lnTo>
                <a:lnTo>
                  <a:pt x="16170" y="65877"/>
                </a:lnTo>
                <a:lnTo>
                  <a:pt x="20379" y="67284"/>
                </a:lnTo>
                <a:lnTo>
                  <a:pt x="24588" y="68690"/>
                </a:lnTo>
                <a:lnTo>
                  <a:pt x="29214" y="69393"/>
                </a:lnTo>
                <a:lnTo>
                  <a:pt x="38216" y="69393"/>
                </a:lnTo>
                <a:lnTo>
                  <a:pt x="41957" y="68898"/>
                </a:lnTo>
                <a:lnTo>
                  <a:pt x="45479" y="67907"/>
                </a:lnTo>
                <a:lnTo>
                  <a:pt x="49000" y="66917"/>
                </a:lnTo>
                <a:lnTo>
                  <a:pt x="52720" y="65531"/>
                </a:lnTo>
                <a:lnTo>
                  <a:pt x="56637" y="63749"/>
                </a:lnTo>
                <a:lnTo>
                  <a:pt x="56637" y="51450"/>
                </a:lnTo>
                <a:lnTo>
                  <a:pt x="56012" y="51450"/>
                </a:lnTo>
                <a:lnTo>
                  <a:pt x="53949" y="52926"/>
                </a:lnTo>
                <a:lnTo>
                  <a:pt x="52449" y="53856"/>
                </a:lnTo>
                <a:lnTo>
                  <a:pt x="50949" y="54787"/>
                </a:lnTo>
                <a:lnTo>
                  <a:pt x="49344" y="55668"/>
                </a:lnTo>
                <a:lnTo>
                  <a:pt x="47635" y="56500"/>
                </a:lnTo>
                <a:lnTo>
                  <a:pt x="45677" y="57451"/>
                </a:lnTo>
                <a:lnTo>
                  <a:pt x="43468" y="58223"/>
                </a:lnTo>
                <a:lnTo>
                  <a:pt x="41009" y="58817"/>
                </a:lnTo>
                <a:lnTo>
                  <a:pt x="38550" y="59411"/>
                </a:lnTo>
                <a:lnTo>
                  <a:pt x="36133" y="59708"/>
                </a:lnTo>
                <a:lnTo>
                  <a:pt x="26922" y="59708"/>
                </a:lnTo>
                <a:lnTo>
                  <a:pt x="21619" y="57560"/>
                </a:lnTo>
                <a:lnTo>
                  <a:pt x="17847" y="53262"/>
                </a:lnTo>
                <a:lnTo>
                  <a:pt x="14076" y="48965"/>
                </a:lnTo>
                <a:lnTo>
                  <a:pt x="12190" y="42816"/>
                </a:lnTo>
                <a:lnTo>
                  <a:pt x="12190" y="26576"/>
                </a:lnTo>
                <a:lnTo>
                  <a:pt x="14117" y="20328"/>
                </a:lnTo>
                <a:lnTo>
                  <a:pt x="17972" y="16070"/>
                </a:lnTo>
                <a:lnTo>
                  <a:pt x="21827" y="11813"/>
                </a:lnTo>
                <a:lnTo>
                  <a:pt x="27089" y="9684"/>
                </a:lnTo>
                <a:lnTo>
                  <a:pt x="37383" y="9684"/>
                </a:lnTo>
                <a:lnTo>
                  <a:pt x="41103" y="10397"/>
                </a:lnTo>
                <a:lnTo>
                  <a:pt x="44916" y="11823"/>
                </a:lnTo>
                <a:lnTo>
                  <a:pt x="48729" y="13248"/>
                </a:lnTo>
                <a:lnTo>
                  <a:pt x="52428" y="15288"/>
                </a:lnTo>
                <a:lnTo>
                  <a:pt x="56012" y="17942"/>
                </a:lnTo>
                <a:lnTo>
                  <a:pt x="56637" y="17942"/>
                </a:lnTo>
                <a:lnTo>
                  <a:pt x="56637" y="5525"/>
                </a:lnTo>
                <a:lnTo>
                  <a:pt x="53428" y="3980"/>
                </a:lnTo>
                <a:lnTo>
                  <a:pt x="49896" y="2673"/>
                </a:lnTo>
                <a:lnTo>
                  <a:pt x="46041" y="1604"/>
                </a:lnTo>
                <a:lnTo>
                  <a:pt x="42186" y="534"/>
                </a:lnTo>
                <a:lnTo>
                  <a:pt x="38258" y="0"/>
                </a:lnTo>
                <a:lnTo>
                  <a:pt x="32962" y="16"/>
                </a:lnTo>
                <a:lnTo>
                  <a:pt x="19802" y="2517"/>
                </a:lnTo>
                <a:lnTo>
                  <a:pt x="9408" y="9268"/>
                </a:lnTo>
                <a:lnTo>
                  <a:pt x="8189" y="10542"/>
                </a:lnTo>
                <a:lnTo>
                  <a:pt x="2047" y="21153"/>
                </a:lnTo>
                <a:lnTo>
                  <a:pt x="0" y="34815"/>
                </a:lnTo>
                <a:lnTo>
                  <a:pt x="0" y="40637"/>
                </a:lnTo>
                <a:lnTo>
                  <a:pt x="833" y="457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37972" y="4016476"/>
            <a:ext cx="39952" cy="76536"/>
          </a:xfrm>
          <a:custGeom>
            <a:avLst/>
            <a:gdLst/>
            <a:ahLst/>
            <a:cxnLst/>
            <a:rect l="l" t="t" r="r" b="b"/>
            <a:pathLst>
              <a:path w="43947" h="86741">
                <a:moveTo>
                  <a:pt x="19775" y="64907"/>
                </a:moveTo>
                <a:lnTo>
                  <a:pt x="19691" y="62184"/>
                </a:lnTo>
                <a:lnTo>
                  <a:pt x="19691" y="28458"/>
                </a:lnTo>
                <a:lnTo>
                  <a:pt x="43947" y="28458"/>
                </a:lnTo>
                <a:lnTo>
                  <a:pt x="43947" y="19071"/>
                </a:lnTo>
                <a:lnTo>
                  <a:pt x="19691" y="19071"/>
                </a:lnTo>
                <a:lnTo>
                  <a:pt x="19691" y="0"/>
                </a:lnTo>
                <a:lnTo>
                  <a:pt x="7939" y="0"/>
                </a:lnTo>
                <a:lnTo>
                  <a:pt x="7939" y="19071"/>
                </a:lnTo>
                <a:lnTo>
                  <a:pt x="0" y="19071"/>
                </a:lnTo>
                <a:lnTo>
                  <a:pt x="0" y="28458"/>
                </a:lnTo>
                <a:lnTo>
                  <a:pt x="7939" y="28458"/>
                </a:lnTo>
                <a:lnTo>
                  <a:pt x="7939" y="71789"/>
                </a:lnTo>
                <a:lnTo>
                  <a:pt x="9793" y="77631"/>
                </a:lnTo>
                <a:lnTo>
                  <a:pt x="13503" y="81275"/>
                </a:lnTo>
                <a:lnTo>
                  <a:pt x="17212" y="84919"/>
                </a:lnTo>
                <a:lnTo>
                  <a:pt x="22630" y="86741"/>
                </a:lnTo>
                <a:lnTo>
                  <a:pt x="31798" y="86741"/>
                </a:lnTo>
                <a:lnTo>
                  <a:pt x="34122" y="86563"/>
                </a:lnTo>
                <a:lnTo>
                  <a:pt x="36727" y="86206"/>
                </a:lnTo>
                <a:lnTo>
                  <a:pt x="39331" y="85850"/>
                </a:lnTo>
                <a:lnTo>
                  <a:pt x="41738" y="85394"/>
                </a:lnTo>
                <a:lnTo>
                  <a:pt x="43947" y="84840"/>
                </a:lnTo>
                <a:lnTo>
                  <a:pt x="43947" y="74799"/>
                </a:lnTo>
                <a:lnTo>
                  <a:pt x="42405" y="75156"/>
                </a:lnTo>
                <a:lnTo>
                  <a:pt x="40905" y="75601"/>
                </a:lnTo>
                <a:lnTo>
                  <a:pt x="38821" y="76136"/>
                </a:lnTo>
                <a:lnTo>
                  <a:pt x="36737" y="76671"/>
                </a:lnTo>
                <a:lnTo>
                  <a:pt x="34737" y="76938"/>
                </a:lnTo>
                <a:lnTo>
                  <a:pt x="29527" y="76938"/>
                </a:lnTo>
                <a:lnTo>
                  <a:pt x="27078" y="76572"/>
                </a:lnTo>
                <a:lnTo>
                  <a:pt x="25474" y="75839"/>
                </a:lnTo>
                <a:lnTo>
                  <a:pt x="23870" y="75106"/>
                </a:lnTo>
                <a:lnTo>
                  <a:pt x="22609" y="73948"/>
                </a:lnTo>
                <a:lnTo>
                  <a:pt x="21692" y="72363"/>
                </a:lnTo>
                <a:lnTo>
                  <a:pt x="20692" y="70660"/>
                </a:lnTo>
                <a:lnTo>
                  <a:pt x="20108" y="68828"/>
                </a:lnTo>
                <a:lnTo>
                  <a:pt x="19942" y="66868"/>
                </a:lnTo>
                <a:lnTo>
                  <a:pt x="19775" y="64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85039" y="4031889"/>
            <a:ext cx="49613" cy="61386"/>
          </a:xfrm>
          <a:custGeom>
            <a:avLst/>
            <a:gdLst/>
            <a:ahLst/>
            <a:cxnLst/>
            <a:rect l="l" t="t" r="r" b="b"/>
            <a:pathLst>
              <a:path w="54574" h="69571">
                <a:moveTo>
                  <a:pt x="12315" y="15684"/>
                </a:moveTo>
                <a:lnTo>
                  <a:pt x="13794" y="13357"/>
                </a:lnTo>
                <a:lnTo>
                  <a:pt x="16753" y="11793"/>
                </a:lnTo>
                <a:lnTo>
                  <a:pt x="19712" y="10228"/>
                </a:lnTo>
                <a:lnTo>
                  <a:pt x="23338" y="9446"/>
                </a:lnTo>
                <a:lnTo>
                  <a:pt x="31757" y="9446"/>
                </a:lnTo>
                <a:lnTo>
                  <a:pt x="35966" y="10169"/>
                </a:lnTo>
                <a:lnTo>
                  <a:pt x="40259" y="11615"/>
                </a:lnTo>
                <a:lnTo>
                  <a:pt x="44551" y="13060"/>
                </a:lnTo>
                <a:lnTo>
                  <a:pt x="48198" y="14833"/>
                </a:lnTo>
                <a:lnTo>
                  <a:pt x="51199" y="16932"/>
                </a:lnTo>
                <a:lnTo>
                  <a:pt x="51824" y="16932"/>
                </a:lnTo>
                <a:lnTo>
                  <a:pt x="51824" y="4990"/>
                </a:lnTo>
                <a:lnTo>
                  <a:pt x="48990" y="3604"/>
                </a:lnTo>
                <a:lnTo>
                  <a:pt x="45437" y="2426"/>
                </a:lnTo>
                <a:lnTo>
                  <a:pt x="41165" y="1455"/>
                </a:lnTo>
                <a:lnTo>
                  <a:pt x="36893" y="485"/>
                </a:lnTo>
                <a:lnTo>
                  <a:pt x="32674" y="0"/>
                </a:lnTo>
                <a:lnTo>
                  <a:pt x="24047" y="0"/>
                </a:lnTo>
                <a:lnTo>
                  <a:pt x="20014" y="544"/>
                </a:lnTo>
                <a:lnTo>
                  <a:pt x="16410" y="1633"/>
                </a:lnTo>
                <a:lnTo>
                  <a:pt x="12804" y="2723"/>
                </a:lnTo>
                <a:lnTo>
                  <a:pt x="9835" y="4198"/>
                </a:lnTo>
                <a:lnTo>
                  <a:pt x="7501" y="6059"/>
                </a:lnTo>
                <a:lnTo>
                  <a:pt x="5084" y="7961"/>
                </a:lnTo>
                <a:lnTo>
                  <a:pt x="3281" y="10119"/>
                </a:lnTo>
                <a:lnTo>
                  <a:pt x="2094" y="12535"/>
                </a:lnTo>
                <a:lnTo>
                  <a:pt x="906" y="14952"/>
                </a:lnTo>
                <a:lnTo>
                  <a:pt x="312" y="17526"/>
                </a:lnTo>
                <a:lnTo>
                  <a:pt x="312" y="24616"/>
                </a:lnTo>
                <a:lnTo>
                  <a:pt x="1594" y="28289"/>
                </a:lnTo>
                <a:lnTo>
                  <a:pt x="4157" y="31280"/>
                </a:lnTo>
                <a:lnTo>
                  <a:pt x="6720" y="34270"/>
                </a:lnTo>
                <a:lnTo>
                  <a:pt x="11065" y="36538"/>
                </a:lnTo>
                <a:lnTo>
                  <a:pt x="17191" y="38083"/>
                </a:lnTo>
                <a:lnTo>
                  <a:pt x="19400" y="38637"/>
                </a:lnTo>
                <a:lnTo>
                  <a:pt x="21848" y="39152"/>
                </a:lnTo>
                <a:lnTo>
                  <a:pt x="24536" y="39627"/>
                </a:lnTo>
                <a:lnTo>
                  <a:pt x="27224" y="40103"/>
                </a:lnTo>
                <a:lnTo>
                  <a:pt x="29402" y="40518"/>
                </a:lnTo>
                <a:lnTo>
                  <a:pt x="31069" y="40875"/>
                </a:lnTo>
                <a:lnTo>
                  <a:pt x="35570" y="41826"/>
                </a:lnTo>
                <a:lnTo>
                  <a:pt x="38612" y="42974"/>
                </a:lnTo>
                <a:lnTo>
                  <a:pt x="40196" y="44321"/>
                </a:lnTo>
                <a:lnTo>
                  <a:pt x="41780" y="45668"/>
                </a:lnTo>
                <a:lnTo>
                  <a:pt x="42572" y="47648"/>
                </a:lnTo>
                <a:lnTo>
                  <a:pt x="42572" y="53668"/>
                </a:lnTo>
                <a:lnTo>
                  <a:pt x="41113" y="56164"/>
                </a:lnTo>
                <a:lnTo>
                  <a:pt x="38196" y="57748"/>
                </a:lnTo>
                <a:lnTo>
                  <a:pt x="35278" y="59332"/>
                </a:lnTo>
                <a:lnTo>
                  <a:pt x="31236" y="60124"/>
                </a:lnTo>
                <a:lnTo>
                  <a:pt x="21900" y="60124"/>
                </a:lnTo>
                <a:lnTo>
                  <a:pt x="17545" y="59342"/>
                </a:lnTo>
                <a:lnTo>
                  <a:pt x="13002" y="57778"/>
                </a:lnTo>
                <a:lnTo>
                  <a:pt x="8460" y="56213"/>
                </a:lnTo>
                <a:lnTo>
                  <a:pt x="4334" y="54104"/>
                </a:lnTo>
                <a:lnTo>
                  <a:pt x="625" y="51450"/>
                </a:lnTo>
                <a:lnTo>
                  <a:pt x="0" y="51450"/>
                </a:lnTo>
                <a:lnTo>
                  <a:pt x="0" y="63986"/>
                </a:lnTo>
                <a:lnTo>
                  <a:pt x="2917" y="65372"/>
                </a:lnTo>
                <a:lnTo>
                  <a:pt x="6532" y="66650"/>
                </a:lnTo>
                <a:lnTo>
                  <a:pt x="10846" y="67818"/>
                </a:lnTo>
                <a:lnTo>
                  <a:pt x="15159" y="68987"/>
                </a:lnTo>
                <a:lnTo>
                  <a:pt x="19900" y="69571"/>
                </a:lnTo>
                <a:lnTo>
                  <a:pt x="34195" y="69571"/>
                </a:lnTo>
                <a:lnTo>
                  <a:pt x="41394" y="67630"/>
                </a:lnTo>
                <a:lnTo>
                  <a:pt x="46666" y="63748"/>
                </a:lnTo>
                <a:lnTo>
                  <a:pt x="51938" y="59867"/>
                </a:lnTo>
                <a:lnTo>
                  <a:pt x="54574" y="54896"/>
                </a:lnTo>
                <a:lnTo>
                  <a:pt x="54574" y="44004"/>
                </a:lnTo>
                <a:lnTo>
                  <a:pt x="53095" y="40122"/>
                </a:lnTo>
                <a:lnTo>
                  <a:pt x="50136" y="37191"/>
                </a:lnTo>
                <a:lnTo>
                  <a:pt x="47177" y="34300"/>
                </a:lnTo>
                <a:lnTo>
                  <a:pt x="42968" y="32260"/>
                </a:lnTo>
                <a:lnTo>
                  <a:pt x="37508" y="31072"/>
                </a:lnTo>
                <a:lnTo>
                  <a:pt x="35716" y="30676"/>
                </a:lnTo>
                <a:lnTo>
                  <a:pt x="33476" y="30240"/>
                </a:lnTo>
                <a:lnTo>
                  <a:pt x="30788" y="29765"/>
                </a:lnTo>
                <a:lnTo>
                  <a:pt x="28100" y="29290"/>
                </a:lnTo>
                <a:lnTo>
                  <a:pt x="25672" y="28814"/>
                </a:lnTo>
                <a:lnTo>
                  <a:pt x="23505" y="28339"/>
                </a:lnTo>
                <a:lnTo>
                  <a:pt x="19587" y="27468"/>
                </a:lnTo>
                <a:lnTo>
                  <a:pt x="16753" y="26339"/>
                </a:lnTo>
                <a:lnTo>
                  <a:pt x="15003" y="24952"/>
                </a:lnTo>
                <a:lnTo>
                  <a:pt x="13211" y="23566"/>
                </a:lnTo>
                <a:lnTo>
                  <a:pt x="12315" y="21507"/>
                </a:lnTo>
                <a:lnTo>
                  <a:pt x="12315" y="1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756453" y="4031888"/>
            <a:ext cx="49613" cy="61386"/>
          </a:xfrm>
          <a:custGeom>
            <a:avLst/>
            <a:gdLst/>
            <a:ahLst/>
            <a:cxnLst/>
            <a:rect l="l" t="t" r="r" b="b"/>
            <a:pathLst>
              <a:path w="54574" h="69571">
                <a:moveTo>
                  <a:pt x="12315" y="15684"/>
                </a:moveTo>
                <a:lnTo>
                  <a:pt x="13794" y="13357"/>
                </a:lnTo>
                <a:lnTo>
                  <a:pt x="16753" y="11793"/>
                </a:lnTo>
                <a:lnTo>
                  <a:pt x="19712" y="10228"/>
                </a:lnTo>
                <a:lnTo>
                  <a:pt x="23338" y="9446"/>
                </a:lnTo>
                <a:lnTo>
                  <a:pt x="31757" y="9446"/>
                </a:lnTo>
                <a:lnTo>
                  <a:pt x="35966" y="10169"/>
                </a:lnTo>
                <a:lnTo>
                  <a:pt x="40259" y="11615"/>
                </a:lnTo>
                <a:lnTo>
                  <a:pt x="44551" y="13060"/>
                </a:lnTo>
                <a:lnTo>
                  <a:pt x="48198" y="14833"/>
                </a:lnTo>
                <a:lnTo>
                  <a:pt x="51199" y="16932"/>
                </a:lnTo>
                <a:lnTo>
                  <a:pt x="51824" y="16932"/>
                </a:lnTo>
                <a:lnTo>
                  <a:pt x="51824" y="4990"/>
                </a:lnTo>
                <a:lnTo>
                  <a:pt x="48990" y="3604"/>
                </a:lnTo>
                <a:lnTo>
                  <a:pt x="45437" y="2425"/>
                </a:lnTo>
                <a:lnTo>
                  <a:pt x="41165" y="1455"/>
                </a:lnTo>
                <a:lnTo>
                  <a:pt x="36893" y="485"/>
                </a:lnTo>
                <a:lnTo>
                  <a:pt x="32674" y="0"/>
                </a:lnTo>
                <a:lnTo>
                  <a:pt x="24047" y="0"/>
                </a:lnTo>
                <a:lnTo>
                  <a:pt x="20015" y="544"/>
                </a:lnTo>
                <a:lnTo>
                  <a:pt x="16410" y="1633"/>
                </a:lnTo>
                <a:lnTo>
                  <a:pt x="12805" y="2723"/>
                </a:lnTo>
                <a:lnTo>
                  <a:pt x="9835" y="4198"/>
                </a:lnTo>
                <a:lnTo>
                  <a:pt x="7501" y="6060"/>
                </a:lnTo>
                <a:lnTo>
                  <a:pt x="5084" y="7961"/>
                </a:lnTo>
                <a:lnTo>
                  <a:pt x="3282" y="10119"/>
                </a:lnTo>
                <a:lnTo>
                  <a:pt x="2094" y="12535"/>
                </a:lnTo>
                <a:lnTo>
                  <a:pt x="906" y="14952"/>
                </a:lnTo>
                <a:lnTo>
                  <a:pt x="312" y="17526"/>
                </a:lnTo>
                <a:lnTo>
                  <a:pt x="312" y="24616"/>
                </a:lnTo>
                <a:lnTo>
                  <a:pt x="1594" y="28289"/>
                </a:lnTo>
                <a:lnTo>
                  <a:pt x="4157" y="31280"/>
                </a:lnTo>
                <a:lnTo>
                  <a:pt x="6720" y="34270"/>
                </a:lnTo>
                <a:lnTo>
                  <a:pt x="11065" y="36538"/>
                </a:lnTo>
                <a:lnTo>
                  <a:pt x="17191" y="38083"/>
                </a:lnTo>
                <a:lnTo>
                  <a:pt x="19400" y="38637"/>
                </a:lnTo>
                <a:lnTo>
                  <a:pt x="21848" y="39152"/>
                </a:lnTo>
                <a:lnTo>
                  <a:pt x="24536" y="39627"/>
                </a:lnTo>
                <a:lnTo>
                  <a:pt x="27224" y="40103"/>
                </a:lnTo>
                <a:lnTo>
                  <a:pt x="29402" y="40518"/>
                </a:lnTo>
                <a:lnTo>
                  <a:pt x="31069" y="40875"/>
                </a:lnTo>
                <a:lnTo>
                  <a:pt x="35570" y="41825"/>
                </a:lnTo>
                <a:lnTo>
                  <a:pt x="38612" y="42974"/>
                </a:lnTo>
                <a:lnTo>
                  <a:pt x="40196" y="44321"/>
                </a:lnTo>
                <a:lnTo>
                  <a:pt x="41780" y="45667"/>
                </a:lnTo>
                <a:lnTo>
                  <a:pt x="42572" y="47648"/>
                </a:lnTo>
                <a:lnTo>
                  <a:pt x="42572" y="53668"/>
                </a:lnTo>
                <a:lnTo>
                  <a:pt x="41113" y="56164"/>
                </a:lnTo>
                <a:lnTo>
                  <a:pt x="38196" y="57748"/>
                </a:lnTo>
                <a:lnTo>
                  <a:pt x="35278" y="59332"/>
                </a:lnTo>
                <a:lnTo>
                  <a:pt x="31236" y="60124"/>
                </a:lnTo>
                <a:lnTo>
                  <a:pt x="21900" y="60124"/>
                </a:lnTo>
                <a:lnTo>
                  <a:pt x="17545" y="59342"/>
                </a:lnTo>
                <a:lnTo>
                  <a:pt x="13002" y="57778"/>
                </a:lnTo>
                <a:lnTo>
                  <a:pt x="8460" y="56213"/>
                </a:lnTo>
                <a:lnTo>
                  <a:pt x="4334" y="54104"/>
                </a:lnTo>
                <a:lnTo>
                  <a:pt x="625" y="51450"/>
                </a:lnTo>
                <a:lnTo>
                  <a:pt x="0" y="51450"/>
                </a:lnTo>
                <a:lnTo>
                  <a:pt x="0" y="63986"/>
                </a:lnTo>
                <a:lnTo>
                  <a:pt x="2917" y="65372"/>
                </a:lnTo>
                <a:lnTo>
                  <a:pt x="6532" y="66650"/>
                </a:lnTo>
                <a:lnTo>
                  <a:pt x="10846" y="67818"/>
                </a:lnTo>
                <a:lnTo>
                  <a:pt x="15159" y="68987"/>
                </a:lnTo>
                <a:lnTo>
                  <a:pt x="19900" y="69571"/>
                </a:lnTo>
                <a:lnTo>
                  <a:pt x="34195" y="69571"/>
                </a:lnTo>
                <a:lnTo>
                  <a:pt x="41394" y="67630"/>
                </a:lnTo>
                <a:lnTo>
                  <a:pt x="46666" y="63749"/>
                </a:lnTo>
                <a:lnTo>
                  <a:pt x="51938" y="59867"/>
                </a:lnTo>
                <a:lnTo>
                  <a:pt x="54574" y="54896"/>
                </a:lnTo>
                <a:lnTo>
                  <a:pt x="54574" y="44004"/>
                </a:lnTo>
                <a:lnTo>
                  <a:pt x="53095" y="40122"/>
                </a:lnTo>
                <a:lnTo>
                  <a:pt x="50136" y="37191"/>
                </a:lnTo>
                <a:lnTo>
                  <a:pt x="47177" y="34300"/>
                </a:lnTo>
                <a:lnTo>
                  <a:pt x="42968" y="32260"/>
                </a:lnTo>
                <a:lnTo>
                  <a:pt x="37508" y="31072"/>
                </a:lnTo>
                <a:lnTo>
                  <a:pt x="35716" y="30676"/>
                </a:lnTo>
                <a:lnTo>
                  <a:pt x="33476" y="30240"/>
                </a:lnTo>
                <a:lnTo>
                  <a:pt x="30788" y="29765"/>
                </a:lnTo>
                <a:lnTo>
                  <a:pt x="28100" y="29290"/>
                </a:lnTo>
                <a:lnTo>
                  <a:pt x="25672" y="28814"/>
                </a:lnTo>
                <a:lnTo>
                  <a:pt x="23505" y="28339"/>
                </a:lnTo>
                <a:lnTo>
                  <a:pt x="19587" y="27468"/>
                </a:lnTo>
                <a:lnTo>
                  <a:pt x="16753" y="26339"/>
                </a:lnTo>
                <a:lnTo>
                  <a:pt x="15003" y="24953"/>
                </a:lnTo>
                <a:lnTo>
                  <a:pt x="13211" y="23566"/>
                </a:lnTo>
                <a:lnTo>
                  <a:pt x="12315" y="21507"/>
                </a:lnTo>
                <a:lnTo>
                  <a:pt x="12315" y="15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35042" y="4012387"/>
            <a:ext cx="70186" cy="80887"/>
          </a:xfrm>
          <a:custGeom>
            <a:avLst/>
            <a:gdLst/>
            <a:ahLst/>
            <a:cxnLst/>
            <a:rect l="l" t="t" r="r" b="b"/>
            <a:pathLst>
              <a:path w="77205" h="91672">
                <a:moveTo>
                  <a:pt x="12752" y="80503"/>
                </a:moveTo>
                <a:lnTo>
                  <a:pt x="16837" y="84345"/>
                </a:lnTo>
                <a:lnTo>
                  <a:pt x="21640" y="87167"/>
                </a:lnTo>
                <a:lnTo>
                  <a:pt x="27162" y="88969"/>
                </a:lnTo>
                <a:lnTo>
                  <a:pt x="32684" y="90771"/>
                </a:lnTo>
                <a:lnTo>
                  <a:pt x="38821" y="91672"/>
                </a:lnTo>
                <a:lnTo>
                  <a:pt x="49157" y="91672"/>
                </a:lnTo>
                <a:lnTo>
                  <a:pt x="52439" y="91405"/>
                </a:lnTo>
                <a:lnTo>
                  <a:pt x="55418" y="90870"/>
                </a:lnTo>
                <a:lnTo>
                  <a:pt x="58398" y="90335"/>
                </a:lnTo>
                <a:lnTo>
                  <a:pt x="61159" y="89692"/>
                </a:lnTo>
                <a:lnTo>
                  <a:pt x="63701" y="88939"/>
                </a:lnTo>
                <a:lnTo>
                  <a:pt x="66702" y="88028"/>
                </a:lnTo>
                <a:lnTo>
                  <a:pt x="69130" y="87157"/>
                </a:lnTo>
                <a:lnTo>
                  <a:pt x="70984" y="86325"/>
                </a:lnTo>
                <a:lnTo>
                  <a:pt x="72839" y="85493"/>
                </a:lnTo>
                <a:lnTo>
                  <a:pt x="74912" y="84602"/>
                </a:lnTo>
                <a:lnTo>
                  <a:pt x="77205" y="83652"/>
                </a:lnTo>
                <a:lnTo>
                  <a:pt x="77205" y="69868"/>
                </a:lnTo>
                <a:lnTo>
                  <a:pt x="76329" y="69868"/>
                </a:lnTo>
                <a:lnTo>
                  <a:pt x="71787" y="73750"/>
                </a:lnTo>
                <a:lnTo>
                  <a:pt x="66911" y="76661"/>
                </a:lnTo>
                <a:lnTo>
                  <a:pt x="61701" y="78602"/>
                </a:lnTo>
                <a:lnTo>
                  <a:pt x="56491" y="80542"/>
                </a:lnTo>
                <a:lnTo>
                  <a:pt x="50907" y="81513"/>
                </a:lnTo>
                <a:lnTo>
                  <a:pt x="40613" y="81513"/>
                </a:lnTo>
                <a:lnTo>
                  <a:pt x="36497" y="80810"/>
                </a:lnTo>
                <a:lnTo>
                  <a:pt x="32601" y="79404"/>
                </a:lnTo>
                <a:lnTo>
                  <a:pt x="28704" y="77997"/>
                </a:lnTo>
                <a:lnTo>
                  <a:pt x="25297" y="75829"/>
                </a:lnTo>
                <a:lnTo>
                  <a:pt x="22380" y="72898"/>
                </a:lnTo>
                <a:lnTo>
                  <a:pt x="19587" y="70086"/>
                </a:lnTo>
                <a:lnTo>
                  <a:pt x="17306" y="66442"/>
                </a:lnTo>
                <a:lnTo>
                  <a:pt x="15534" y="61966"/>
                </a:lnTo>
                <a:lnTo>
                  <a:pt x="13763" y="57490"/>
                </a:lnTo>
                <a:lnTo>
                  <a:pt x="12877" y="52143"/>
                </a:lnTo>
                <a:lnTo>
                  <a:pt x="12877" y="39984"/>
                </a:lnTo>
                <a:lnTo>
                  <a:pt x="13680" y="34746"/>
                </a:lnTo>
                <a:lnTo>
                  <a:pt x="15284" y="30210"/>
                </a:lnTo>
                <a:lnTo>
                  <a:pt x="16889" y="25675"/>
                </a:lnTo>
                <a:lnTo>
                  <a:pt x="19129" y="21923"/>
                </a:lnTo>
                <a:lnTo>
                  <a:pt x="22005" y="18952"/>
                </a:lnTo>
                <a:lnTo>
                  <a:pt x="24964" y="15902"/>
                </a:lnTo>
                <a:lnTo>
                  <a:pt x="28329" y="13654"/>
                </a:lnTo>
                <a:lnTo>
                  <a:pt x="32101" y="12209"/>
                </a:lnTo>
                <a:lnTo>
                  <a:pt x="35872" y="10763"/>
                </a:lnTo>
                <a:lnTo>
                  <a:pt x="40113" y="10040"/>
                </a:lnTo>
                <a:lnTo>
                  <a:pt x="50574" y="10040"/>
                </a:lnTo>
                <a:lnTo>
                  <a:pt x="55971" y="10971"/>
                </a:lnTo>
                <a:lnTo>
                  <a:pt x="61013" y="12832"/>
                </a:lnTo>
                <a:lnTo>
                  <a:pt x="66056" y="14694"/>
                </a:lnTo>
                <a:lnTo>
                  <a:pt x="71141" y="17665"/>
                </a:lnTo>
                <a:lnTo>
                  <a:pt x="76267" y="21744"/>
                </a:lnTo>
                <a:lnTo>
                  <a:pt x="77205" y="21744"/>
                </a:lnTo>
                <a:lnTo>
                  <a:pt x="77205" y="7782"/>
                </a:lnTo>
                <a:lnTo>
                  <a:pt x="71120" y="4891"/>
                </a:lnTo>
                <a:lnTo>
                  <a:pt x="65587" y="2871"/>
                </a:lnTo>
                <a:lnTo>
                  <a:pt x="60607" y="1722"/>
                </a:lnTo>
                <a:lnTo>
                  <a:pt x="55627" y="574"/>
                </a:lnTo>
                <a:lnTo>
                  <a:pt x="50636" y="0"/>
                </a:lnTo>
                <a:lnTo>
                  <a:pt x="38800" y="0"/>
                </a:lnTo>
                <a:lnTo>
                  <a:pt x="32580" y="1009"/>
                </a:lnTo>
                <a:lnTo>
                  <a:pt x="26974" y="3029"/>
                </a:lnTo>
                <a:lnTo>
                  <a:pt x="21369" y="5050"/>
                </a:lnTo>
                <a:lnTo>
                  <a:pt x="16587" y="7981"/>
                </a:lnTo>
                <a:lnTo>
                  <a:pt x="12627" y="11822"/>
                </a:lnTo>
                <a:lnTo>
                  <a:pt x="8543" y="15783"/>
                </a:lnTo>
                <a:lnTo>
                  <a:pt x="5417" y="20635"/>
                </a:lnTo>
                <a:lnTo>
                  <a:pt x="3250" y="26378"/>
                </a:lnTo>
                <a:lnTo>
                  <a:pt x="1083" y="32122"/>
                </a:lnTo>
                <a:lnTo>
                  <a:pt x="0" y="38637"/>
                </a:lnTo>
                <a:lnTo>
                  <a:pt x="0" y="53609"/>
                </a:lnTo>
                <a:lnTo>
                  <a:pt x="1125" y="60352"/>
                </a:lnTo>
                <a:lnTo>
                  <a:pt x="3375" y="66155"/>
                </a:lnTo>
                <a:lnTo>
                  <a:pt x="5626" y="71957"/>
                </a:lnTo>
                <a:lnTo>
                  <a:pt x="8751" y="76740"/>
                </a:lnTo>
                <a:lnTo>
                  <a:pt x="12752" y="80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614894" y="4031679"/>
            <a:ext cx="58593" cy="61805"/>
          </a:xfrm>
          <a:custGeom>
            <a:avLst/>
            <a:gdLst/>
            <a:ahLst/>
            <a:cxnLst/>
            <a:rect l="l" t="t" r="r" b="b"/>
            <a:pathLst>
              <a:path w="64452" h="70046">
                <a:moveTo>
                  <a:pt x="42051" y="70046"/>
                </a:moveTo>
                <a:lnTo>
                  <a:pt x="49865" y="66917"/>
                </a:lnTo>
                <a:lnTo>
                  <a:pt x="55700" y="60659"/>
                </a:lnTo>
                <a:lnTo>
                  <a:pt x="62524" y="48772"/>
                </a:lnTo>
                <a:lnTo>
                  <a:pt x="64452" y="35053"/>
                </a:lnTo>
                <a:lnTo>
                  <a:pt x="64418" y="33056"/>
                </a:lnTo>
                <a:lnTo>
                  <a:pt x="61982" y="19741"/>
                </a:lnTo>
                <a:lnTo>
                  <a:pt x="55700" y="9416"/>
                </a:lnTo>
                <a:lnTo>
                  <a:pt x="49865" y="3138"/>
                </a:lnTo>
                <a:lnTo>
                  <a:pt x="42051" y="0"/>
                </a:lnTo>
                <a:lnTo>
                  <a:pt x="22380" y="0"/>
                </a:lnTo>
                <a:lnTo>
                  <a:pt x="14534" y="3138"/>
                </a:lnTo>
                <a:lnTo>
                  <a:pt x="8720" y="9416"/>
                </a:lnTo>
                <a:lnTo>
                  <a:pt x="1918" y="21335"/>
                </a:lnTo>
                <a:lnTo>
                  <a:pt x="0" y="35053"/>
                </a:lnTo>
                <a:lnTo>
                  <a:pt x="32" y="37007"/>
                </a:lnTo>
                <a:lnTo>
                  <a:pt x="2454" y="50339"/>
                </a:lnTo>
                <a:lnTo>
                  <a:pt x="8720" y="60659"/>
                </a:lnTo>
                <a:lnTo>
                  <a:pt x="14534" y="66917"/>
                </a:lnTo>
                <a:lnTo>
                  <a:pt x="13898" y="49678"/>
                </a:lnTo>
                <a:lnTo>
                  <a:pt x="12127" y="43370"/>
                </a:lnTo>
                <a:lnTo>
                  <a:pt x="12127" y="26458"/>
                </a:lnTo>
                <a:lnTo>
                  <a:pt x="13888" y="20071"/>
                </a:lnTo>
                <a:lnTo>
                  <a:pt x="17410" y="15892"/>
                </a:lnTo>
                <a:lnTo>
                  <a:pt x="20931" y="11714"/>
                </a:lnTo>
                <a:lnTo>
                  <a:pt x="25880" y="9624"/>
                </a:lnTo>
                <a:lnTo>
                  <a:pt x="38550" y="9624"/>
                </a:lnTo>
                <a:lnTo>
                  <a:pt x="43468" y="11714"/>
                </a:lnTo>
                <a:lnTo>
                  <a:pt x="47010" y="15892"/>
                </a:lnTo>
                <a:lnTo>
                  <a:pt x="50553" y="20071"/>
                </a:lnTo>
                <a:lnTo>
                  <a:pt x="52324" y="26458"/>
                </a:lnTo>
                <a:lnTo>
                  <a:pt x="52324" y="43450"/>
                </a:lnTo>
                <a:lnTo>
                  <a:pt x="50542" y="49777"/>
                </a:lnTo>
                <a:lnTo>
                  <a:pt x="46979" y="54035"/>
                </a:lnTo>
                <a:lnTo>
                  <a:pt x="43416" y="58293"/>
                </a:lnTo>
                <a:lnTo>
                  <a:pt x="38508" y="60421"/>
                </a:lnTo>
                <a:lnTo>
                  <a:pt x="25922" y="60421"/>
                </a:lnTo>
                <a:lnTo>
                  <a:pt x="20983" y="58273"/>
                </a:lnTo>
                <a:lnTo>
                  <a:pt x="22380" y="70046"/>
                </a:lnTo>
                <a:lnTo>
                  <a:pt x="42051" y="70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627530" y="4075512"/>
            <a:ext cx="7710" cy="17972"/>
          </a:xfrm>
          <a:custGeom>
            <a:avLst/>
            <a:gdLst/>
            <a:ahLst/>
            <a:cxnLst/>
            <a:rect l="l" t="t" r="r" b="b"/>
            <a:pathLst>
              <a:path w="8481" h="20368">
                <a:moveTo>
                  <a:pt x="3542" y="4297"/>
                </a:moveTo>
                <a:lnTo>
                  <a:pt x="0" y="0"/>
                </a:lnTo>
                <a:lnTo>
                  <a:pt x="635" y="17239"/>
                </a:lnTo>
                <a:lnTo>
                  <a:pt x="8481" y="20368"/>
                </a:lnTo>
                <a:lnTo>
                  <a:pt x="7084" y="8594"/>
                </a:lnTo>
                <a:lnTo>
                  <a:pt x="3542" y="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688664" y="4031679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48490" y="2158"/>
                </a:moveTo>
                <a:lnTo>
                  <a:pt x="42738" y="0"/>
                </a:lnTo>
                <a:lnTo>
                  <a:pt x="31069" y="0"/>
                </a:lnTo>
                <a:lnTo>
                  <a:pt x="27047" y="811"/>
                </a:lnTo>
                <a:lnTo>
                  <a:pt x="23130" y="2435"/>
                </a:lnTo>
                <a:lnTo>
                  <a:pt x="19212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316" y="14397"/>
                </a:lnTo>
                <a:lnTo>
                  <a:pt x="21817" y="12892"/>
                </a:lnTo>
                <a:lnTo>
                  <a:pt x="25318" y="11387"/>
                </a:lnTo>
                <a:lnTo>
                  <a:pt x="28673" y="10634"/>
                </a:lnTo>
                <a:lnTo>
                  <a:pt x="35007" y="10634"/>
                </a:lnTo>
                <a:lnTo>
                  <a:pt x="37550" y="11040"/>
                </a:lnTo>
                <a:lnTo>
                  <a:pt x="39509" y="11852"/>
                </a:lnTo>
                <a:lnTo>
                  <a:pt x="41467" y="12664"/>
                </a:lnTo>
                <a:lnTo>
                  <a:pt x="42968" y="13902"/>
                </a:lnTo>
                <a:lnTo>
                  <a:pt x="44010" y="15565"/>
                </a:lnTo>
                <a:lnTo>
                  <a:pt x="45010" y="17071"/>
                </a:lnTo>
                <a:lnTo>
                  <a:pt x="45697" y="19160"/>
                </a:lnTo>
                <a:lnTo>
                  <a:pt x="46072" y="21833"/>
                </a:lnTo>
                <a:lnTo>
                  <a:pt x="46448" y="24507"/>
                </a:lnTo>
                <a:lnTo>
                  <a:pt x="46635" y="27369"/>
                </a:lnTo>
                <a:lnTo>
                  <a:pt x="46635" y="68204"/>
                </a:lnTo>
                <a:lnTo>
                  <a:pt x="58388" y="68204"/>
                </a:lnTo>
                <a:lnTo>
                  <a:pt x="58388" y="17011"/>
                </a:lnTo>
                <a:lnTo>
                  <a:pt x="56408" y="10793"/>
                </a:lnTo>
                <a:lnTo>
                  <a:pt x="52449" y="6475"/>
                </a:lnTo>
                <a:lnTo>
                  <a:pt x="48490" y="2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18455" y="4033304"/>
            <a:ext cx="53080" cy="60180"/>
          </a:xfrm>
          <a:custGeom>
            <a:avLst/>
            <a:gdLst/>
            <a:ahLst/>
            <a:cxnLst/>
            <a:rect l="l" t="t" r="r" b="b"/>
            <a:pathLst>
              <a:path w="58388" h="68204">
                <a:moveTo>
                  <a:pt x="10210" y="66075"/>
                </a:moveTo>
                <a:lnTo>
                  <a:pt x="15920" y="68204"/>
                </a:lnTo>
                <a:lnTo>
                  <a:pt x="27631" y="68204"/>
                </a:lnTo>
                <a:lnTo>
                  <a:pt x="31632" y="67412"/>
                </a:lnTo>
                <a:lnTo>
                  <a:pt x="35258" y="65828"/>
                </a:lnTo>
                <a:lnTo>
                  <a:pt x="38883" y="64244"/>
                </a:lnTo>
                <a:lnTo>
                  <a:pt x="42676" y="61966"/>
                </a:lnTo>
                <a:lnTo>
                  <a:pt x="46635" y="58996"/>
                </a:lnTo>
                <a:lnTo>
                  <a:pt x="46635" y="66363"/>
                </a:lnTo>
                <a:lnTo>
                  <a:pt x="58388" y="66363"/>
                </a:lnTo>
                <a:lnTo>
                  <a:pt x="58388" y="0"/>
                </a:lnTo>
                <a:lnTo>
                  <a:pt x="46635" y="0"/>
                </a:lnTo>
                <a:lnTo>
                  <a:pt x="46635" y="49549"/>
                </a:lnTo>
                <a:lnTo>
                  <a:pt x="43509" y="51886"/>
                </a:lnTo>
                <a:lnTo>
                  <a:pt x="40144" y="53807"/>
                </a:lnTo>
                <a:lnTo>
                  <a:pt x="36539" y="55312"/>
                </a:lnTo>
                <a:lnTo>
                  <a:pt x="32934" y="56817"/>
                </a:lnTo>
                <a:lnTo>
                  <a:pt x="29610" y="57570"/>
                </a:lnTo>
                <a:lnTo>
                  <a:pt x="23151" y="57570"/>
                </a:lnTo>
                <a:lnTo>
                  <a:pt x="20546" y="57174"/>
                </a:lnTo>
                <a:lnTo>
                  <a:pt x="18754" y="56381"/>
                </a:lnTo>
                <a:lnTo>
                  <a:pt x="16962" y="55589"/>
                </a:lnTo>
                <a:lnTo>
                  <a:pt x="15503" y="54322"/>
                </a:lnTo>
                <a:lnTo>
                  <a:pt x="14378" y="52579"/>
                </a:lnTo>
                <a:lnTo>
                  <a:pt x="13294" y="50876"/>
                </a:lnTo>
                <a:lnTo>
                  <a:pt x="12586" y="48826"/>
                </a:lnTo>
                <a:lnTo>
                  <a:pt x="12252" y="46430"/>
                </a:lnTo>
                <a:lnTo>
                  <a:pt x="11919" y="44034"/>
                </a:lnTo>
                <a:lnTo>
                  <a:pt x="11752" y="41152"/>
                </a:lnTo>
                <a:lnTo>
                  <a:pt x="11752" y="0"/>
                </a:lnTo>
                <a:lnTo>
                  <a:pt x="0" y="0"/>
                </a:lnTo>
                <a:lnTo>
                  <a:pt x="0" y="51312"/>
                </a:lnTo>
                <a:lnTo>
                  <a:pt x="2042" y="57560"/>
                </a:lnTo>
                <a:lnTo>
                  <a:pt x="6126" y="61818"/>
                </a:lnTo>
                <a:lnTo>
                  <a:pt x="10210" y="66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90961" y="4031679"/>
            <a:ext cx="92635" cy="60180"/>
          </a:xfrm>
          <a:custGeom>
            <a:avLst/>
            <a:gdLst/>
            <a:ahLst/>
            <a:cxnLst/>
            <a:rect l="l" t="t" r="r" b="b"/>
            <a:pathLst>
              <a:path w="101898" h="68204">
                <a:moveTo>
                  <a:pt x="59680" y="16536"/>
                </a:moveTo>
                <a:lnTo>
                  <a:pt x="62972" y="14546"/>
                </a:lnTo>
                <a:lnTo>
                  <a:pt x="66265" y="12981"/>
                </a:lnTo>
                <a:lnTo>
                  <a:pt x="69557" y="11416"/>
                </a:lnTo>
                <a:lnTo>
                  <a:pt x="72849" y="10634"/>
                </a:lnTo>
                <a:lnTo>
                  <a:pt x="79518" y="10634"/>
                </a:lnTo>
                <a:lnTo>
                  <a:pt x="82102" y="11070"/>
                </a:lnTo>
                <a:lnTo>
                  <a:pt x="83894" y="11941"/>
                </a:lnTo>
                <a:lnTo>
                  <a:pt x="85686" y="12813"/>
                </a:lnTo>
                <a:lnTo>
                  <a:pt x="87061" y="14100"/>
                </a:lnTo>
                <a:lnTo>
                  <a:pt x="88020" y="15803"/>
                </a:lnTo>
                <a:lnTo>
                  <a:pt x="88895" y="17387"/>
                </a:lnTo>
                <a:lnTo>
                  <a:pt x="89468" y="19506"/>
                </a:lnTo>
                <a:lnTo>
                  <a:pt x="89739" y="22160"/>
                </a:lnTo>
                <a:lnTo>
                  <a:pt x="90010" y="24814"/>
                </a:lnTo>
                <a:lnTo>
                  <a:pt x="90145" y="27567"/>
                </a:lnTo>
                <a:lnTo>
                  <a:pt x="90145" y="68204"/>
                </a:lnTo>
                <a:lnTo>
                  <a:pt x="101898" y="68204"/>
                </a:lnTo>
                <a:lnTo>
                  <a:pt x="101898" y="17209"/>
                </a:lnTo>
                <a:lnTo>
                  <a:pt x="100074" y="11040"/>
                </a:lnTo>
                <a:lnTo>
                  <a:pt x="96428" y="6624"/>
                </a:lnTo>
                <a:lnTo>
                  <a:pt x="92781" y="2208"/>
                </a:lnTo>
                <a:lnTo>
                  <a:pt x="87124" y="0"/>
                </a:lnTo>
                <a:lnTo>
                  <a:pt x="74996" y="0"/>
                </a:lnTo>
                <a:lnTo>
                  <a:pt x="70807" y="841"/>
                </a:lnTo>
                <a:lnTo>
                  <a:pt x="66890" y="2524"/>
                </a:lnTo>
                <a:lnTo>
                  <a:pt x="62972" y="4208"/>
                </a:lnTo>
                <a:lnTo>
                  <a:pt x="58638" y="6951"/>
                </a:lnTo>
                <a:lnTo>
                  <a:pt x="53887" y="10753"/>
                </a:lnTo>
                <a:lnTo>
                  <a:pt x="52261" y="7386"/>
                </a:lnTo>
                <a:lnTo>
                  <a:pt x="49792" y="4752"/>
                </a:lnTo>
                <a:lnTo>
                  <a:pt x="46479" y="2851"/>
                </a:lnTo>
                <a:lnTo>
                  <a:pt x="43166" y="950"/>
                </a:lnTo>
                <a:lnTo>
                  <a:pt x="39133" y="0"/>
                </a:lnTo>
                <a:lnTo>
                  <a:pt x="30256" y="0"/>
                </a:lnTo>
                <a:lnTo>
                  <a:pt x="26370" y="811"/>
                </a:lnTo>
                <a:lnTo>
                  <a:pt x="22723" y="2435"/>
                </a:lnTo>
                <a:lnTo>
                  <a:pt x="19077" y="4059"/>
                </a:lnTo>
                <a:lnTo>
                  <a:pt x="15420" y="6317"/>
                </a:lnTo>
                <a:lnTo>
                  <a:pt x="11752" y="9208"/>
                </a:lnTo>
                <a:lnTo>
                  <a:pt x="11752" y="1841"/>
                </a:lnTo>
                <a:lnTo>
                  <a:pt x="0" y="1841"/>
                </a:lnTo>
                <a:lnTo>
                  <a:pt x="0" y="68204"/>
                </a:lnTo>
                <a:lnTo>
                  <a:pt x="11752" y="68204"/>
                </a:lnTo>
                <a:lnTo>
                  <a:pt x="11752" y="18655"/>
                </a:lnTo>
                <a:lnTo>
                  <a:pt x="14961" y="16318"/>
                </a:lnTo>
                <a:lnTo>
                  <a:pt x="18181" y="14397"/>
                </a:lnTo>
                <a:lnTo>
                  <a:pt x="21411" y="12892"/>
                </a:lnTo>
                <a:lnTo>
                  <a:pt x="24641" y="11387"/>
                </a:lnTo>
                <a:lnTo>
                  <a:pt x="27860" y="10634"/>
                </a:lnTo>
                <a:lnTo>
                  <a:pt x="34445" y="10634"/>
                </a:lnTo>
                <a:lnTo>
                  <a:pt x="37029" y="11060"/>
                </a:lnTo>
                <a:lnTo>
                  <a:pt x="38821" y="11912"/>
                </a:lnTo>
                <a:lnTo>
                  <a:pt x="40613" y="12763"/>
                </a:lnTo>
                <a:lnTo>
                  <a:pt x="41988" y="14040"/>
                </a:lnTo>
                <a:lnTo>
                  <a:pt x="42947" y="15744"/>
                </a:lnTo>
                <a:lnTo>
                  <a:pt x="43822" y="17328"/>
                </a:lnTo>
                <a:lnTo>
                  <a:pt x="44395" y="19437"/>
                </a:lnTo>
                <a:lnTo>
                  <a:pt x="44666" y="22071"/>
                </a:lnTo>
                <a:lnTo>
                  <a:pt x="44937" y="24705"/>
                </a:lnTo>
                <a:lnTo>
                  <a:pt x="45072" y="27487"/>
                </a:lnTo>
                <a:lnTo>
                  <a:pt x="45072" y="68204"/>
                </a:lnTo>
                <a:lnTo>
                  <a:pt x="56825" y="68204"/>
                </a:lnTo>
                <a:lnTo>
                  <a:pt x="56783" y="23338"/>
                </a:lnTo>
                <a:lnTo>
                  <a:pt x="56617" y="20922"/>
                </a:lnTo>
                <a:lnTo>
                  <a:pt x="56387" y="18952"/>
                </a:lnTo>
                <a:lnTo>
                  <a:pt x="59680" y="16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005816" y="4031690"/>
            <a:ext cx="21326" cy="19751"/>
          </a:xfrm>
          <a:custGeom>
            <a:avLst/>
            <a:gdLst/>
            <a:ahLst/>
            <a:cxnLst/>
            <a:rect l="l" t="t" r="r" b="b"/>
            <a:pathLst>
              <a:path w="23459" h="22384">
                <a:moveTo>
                  <a:pt x="10361" y="2561"/>
                </a:moveTo>
                <a:lnTo>
                  <a:pt x="0" y="9551"/>
                </a:lnTo>
                <a:lnTo>
                  <a:pt x="3094" y="22384"/>
                </a:lnTo>
                <a:lnTo>
                  <a:pt x="5209" y="18008"/>
                </a:lnTo>
                <a:lnTo>
                  <a:pt x="8939" y="14482"/>
                </a:lnTo>
                <a:lnTo>
                  <a:pt x="12669" y="10957"/>
                </a:lnTo>
                <a:lnTo>
                  <a:pt x="23459" y="0"/>
                </a:lnTo>
                <a:lnTo>
                  <a:pt x="10361" y="2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997320" y="4031679"/>
            <a:ext cx="57626" cy="61543"/>
          </a:xfrm>
          <a:custGeom>
            <a:avLst/>
            <a:gdLst/>
            <a:ahLst/>
            <a:cxnLst/>
            <a:rect l="l" t="t" r="r" b="b"/>
            <a:pathLst>
              <a:path w="63389" h="69749">
                <a:moveTo>
                  <a:pt x="22938" y="67982"/>
                </a:moveTo>
                <a:lnTo>
                  <a:pt x="36883" y="69749"/>
                </a:lnTo>
                <a:lnTo>
                  <a:pt x="41426" y="69749"/>
                </a:lnTo>
                <a:lnTo>
                  <a:pt x="45760" y="69214"/>
                </a:lnTo>
                <a:lnTo>
                  <a:pt x="49886" y="68145"/>
                </a:lnTo>
                <a:lnTo>
                  <a:pt x="54012" y="67076"/>
                </a:lnTo>
                <a:lnTo>
                  <a:pt x="58054" y="65749"/>
                </a:lnTo>
                <a:lnTo>
                  <a:pt x="62014" y="64164"/>
                </a:lnTo>
                <a:lnTo>
                  <a:pt x="62014" y="51985"/>
                </a:lnTo>
                <a:lnTo>
                  <a:pt x="61388" y="51985"/>
                </a:lnTo>
                <a:lnTo>
                  <a:pt x="59346" y="53728"/>
                </a:lnTo>
                <a:lnTo>
                  <a:pt x="55919" y="55500"/>
                </a:lnTo>
                <a:lnTo>
                  <a:pt x="51105" y="57302"/>
                </a:lnTo>
                <a:lnTo>
                  <a:pt x="46291" y="59104"/>
                </a:lnTo>
                <a:lnTo>
                  <a:pt x="41509" y="60006"/>
                </a:lnTo>
                <a:lnTo>
                  <a:pt x="33174" y="60006"/>
                </a:lnTo>
                <a:lnTo>
                  <a:pt x="29892" y="59530"/>
                </a:lnTo>
                <a:lnTo>
                  <a:pt x="26912" y="58580"/>
                </a:lnTo>
                <a:lnTo>
                  <a:pt x="23932" y="57629"/>
                </a:lnTo>
                <a:lnTo>
                  <a:pt x="21358" y="56203"/>
                </a:lnTo>
                <a:lnTo>
                  <a:pt x="19191" y="54302"/>
                </a:lnTo>
                <a:lnTo>
                  <a:pt x="16941" y="52361"/>
                </a:lnTo>
                <a:lnTo>
                  <a:pt x="15170" y="49876"/>
                </a:lnTo>
                <a:lnTo>
                  <a:pt x="13878" y="46846"/>
                </a:lnTo>
                <a:lnTo>
                  <a:pt x="12586" y="43816"/>
                </a:lnTo>
                <a:lnTo>
                  <a:pt x="11940" y="40261"/>
                </a:lnTo>
                <a:lnTo>
                  <a:pt x="11940" y="36181"/>
                </a:lnTo>
                <a:lnTo>
                  <a:pt x="63389" y="36181"/>
                </a:lnTo>
                <a:lnTo>
                  <a:pt x="63389" y="20497"/>
                </a:lnTo>
                <a:lnTo>
                  <a:pt x="60836" y="13070"/>
                </a:lnTo>
                <a:lnTo>
                  <a:pt x="55731" y="7842"/>
                </a:lnTo>
                <a:lnTo>
                  <a:pt x="50626" y="2614"/>
                </a:lnTo>
                <a:lnTo>
                  <a:pt x="43364" y="0"/>
                </a:lnTo>
                <a:lnTo>
                  <a:pt x="32805" y="13"/>
                </a:lnTo>
                <a:lnTo>
                  <a:pt x="22015" y="10971"/>
                </a:lnTo>
                <a:lnTo>
                  <a:pt x="27026" y="9208"/>
                </a:lnTo>
                <a:lnTo>
                  <a:pt x="39571" y="9208"/>
                </a:lnTo>
                <a:lnTo>
                  <a:pt x="44228" y="10812"/>
                </a:lnTo>
                <a:lnTo>
                  <a:pt x="47292" y="14021"/>
                </a:lnTo>
                <a:lnTo>
                  <a:pt x="50355" y="17229"/>
                </a:lnTo>
                <a:lnTo>
                  <a:pt x="51907" y="21764"/>
                </a:lnTo>
                <a:lnTo>
                  <a:pt x="51949" y="27626"/>
                </a:lnTo>
                <a:lnTo>
                  <a:pt x="11940" y="27626"/>
                </a:lnTo>
                <a:lnTo>
                  <a:pt x="12440" y="22398"/>
                </a:lnTo>
                <a:lnTo>
                  <a:pt x="9345" y="9565"/>
                </a:lnTo>
                <a:lnTo>
                  <a:pt x="7983" y="11053"/>
                </a:lnTo>
                <a:lnTo>
                  <a:pt x="1995" y="21797"/>
                </a:lnTo>
                <a:lnTo>
                  <a:pt x="0" y="35409"/>
                </a:lnTo>
                <a:lnTo>
                  <a:pt x="42" y="37561"/>
                </a:lnTo>
                <a:lnTo>
                  <a:pt x="2772" y="50822"/>
                </a:lnTo>
                <a:lnTo>
                  <a:pt x="9752" y="60808"/>
                </a:lnTo>
                <a:lnTo>
                  <a:pt x="12007" y="62680"/>
                </a:lnTo>
                <a:lnTo>
                  <a:pt x="22938" y="67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071088" y="4033304"/>
            <a:ext cx="39611" cy="58556"/>
          </a:xfrm>
          <a:custGeom>
            <a:avLst/>
            <a:gdLst/>
            <a:ahLst/>
            <a:cxnLst/>
            <a:rect l="l" t="t" r="r" b="b"/>
            <a:pathLst>
              <a:path w="43572" h="66363">
                <a:moveTo>
                  <a:pt x="39498" y="11496"/>
                </a:moveTo>
                <a:lnTo>
                  <a:pt x="41196" y="11783"/>
                </a:lnTo>
                <a:lnTo>
                  <a:pt x="42947" y="12179"/>
                </a:lnTo>
                <a:lnTo>
                  <a:pt x="43572" y="12179"/>
                </a:lnTo>
                <a:lnTo>
                  <a:pt x="43572" y="712"/>
                </a:lnTo>
                <a:lnTo>
                  <a:pt x="41738" y="435"/>
                </a:lnTo>
                <a:lnTo>
                  <a:pt x="39446" y="148"/>
                </a:lnTo>
                <a:lnTo>
                  <a:pt x="37050" y="0"/>
                </a:lnTo>
                <a:lnTo>
                  <a:pt x="31298" y="0"/>
                </a:lnTo>
                <a:lnTo>
                  <a:pt x="27662" y="742"/>
                </a:lnTo>
                <a:lnTo>
                  <a:pt x="24099" y="2227"/>
                </a:lnTo>
                <a:lnTo>
                  <a:pt x="20535" y="3713"/>
                </a:lnTo>
                <a:lnTo>
                  <a:pt x="16420" y="6238"/>
                </a:lnTo>
                <a:lnTo>
                  <a:pt x="11752" y="9802"/>
                </a:lnTo>
                <a:lnTo>
                  <a:pt x="11752" y="0"/>
                </a:lnTo>
                <a:lnTo>
                  <a:pt x="0" y="0"/>
                </a:lnTo>
                <a:lnTo>
                  <a:pt x="0" y="66363"/>
                </a:lnTo>
                <a:lnTo>
                  <a:pt x="11752" y="66363"/>
                </a:lnTo>
                <a:lnTo>
                  <a:pt x="11752" y="19249"/>
                </a:lnTo>
                <a:lnTo>
                  <a:pt x="14878" y="16833"/>
                </a:lnTo>
                <a:lnTo>
                  <a:pt x="18129" y="14862"/>
                </a:lnTo>
                <a:lnTo>
                  <a:pt x="21504" y="13337"/>
                </a:lnTo>
                <a:lnTo>
                  <a:pt x="24880" y="11813"/>
                </a:lnTo>
                <a:lnTo>
                  <a:pt x="28381" y="11050"/>
                </a:lnTo>
                <a:lnTo>
                  <a:pt x="34257" y="11050"/>
                </a:lnTo>
                <a:lnTo>
                  <a:pt x="36206" y="11139"/>
                </a:lnTo>
                <a:lnTo>
                  <a:pt x="37852" y="11317"/>
                </a:lnTo>
                <a:lnTo>
                  <a:pt x="39498" y="11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157848" y="4013803"/>
            <a:ext cx="55353" cy="78056"/>
          </a:xfrm>
          <a:custGeom>
            <a:avLst/>
            <a:gdLst/>
            <a:ahLst/>
            <a:cxnLst/>
            <a:rect l="l" t="t" r="r" b="b"/>
            <a:pathLst>
              <a:path w="60888" h="88464">
                <a:moveTo>
                  <a:pt x="27818" y="45450"/>
                </a:moveTo>
                <a:lnTo>
                  <a:pt x="12377" y="45450"/>
                </a:lnTo>
                <a:lnTo>
                  <a:pt x="12377" y="10099"/>
                </a:lnTo>
                <a:lnTo>
                  <a:pt x="28548" y="10099"/>
                </a:lnTo>
                <a:lnTo>
                  <a:pt x="31788" y="10367"/>
                </a:lnTo>
                <a:lnTo>
                  <a:pt x="34351" y="10902"/>
                </a:lnTo>
                <a:lnTo>
                  <a:pt x="36914" y="11436"/>
                </a:lnTo>
                <a:lnTo>
                  <a:pt x="39196" y="12318"/>
                </a:lnTo>
                <a:lnTo>
                  <a:pt x="41196" y="13545"/>
                </a:lnTo>
                <a:lnTo>
                  <a:pt x="43489" y="14971"/>
                </a:lnTo>
                <a:lnTo>
                  <a:pt x="45197" y="16813"/>
                </a:lnTo>
                <a:lnTo>
                  <a:pt x="46322" y="19071"/>
                </a:lnTo>
                <a:lnTo>
                  <a:pt x="47448" y="21328"/>
                </a:lnTo>
                <a:lnTo>
                  <a:pt x="48010" y="23982"/>
                </a:lnTo>
                <a:lnTo>
                  <a:pt x="48010" y="29646"/>
                </a:lnTo>
                <a:lnTo>
                  <a:pt x="47604" y="32003"/>
                </a:lnTo>
                <a:lnTo>
                  <a:pt x="46791" y="34102"/>
                </a:lnTo>
                <a:lnTo>
                  <a:pt x="45979" y="36201"/>
                </a:lnTo>
                <a:lnTo>
                  <a:pt x="45697" y="51678"/>
                </a:lnTo>
                <a:lnTo>
                  <a:pt x="49490" y="49391"/>
                </a:lnTo>
                <a:lnTo>
                  <a:pt x="52699" y="46341"/>
                </a:lnTo>
                <a:lnTo>
                  <a:pt x="55283" y="43885"/>
                </a:lnTo>
                <a:lnTo>
                  <a:pt x="57294" y="40984"/>
                </a:lnTo>
                <a:lnTo>
                  <a:pt x="58732" y="37637"/>
                </a:lnTo>
                <a:lnTo>
                  <a:pt x="60169" y="34290"/>
                </a:lnTo>
                <a:lnTo>
                  <a:pt x="60888" y="30656"/>
                </a:lnTo>
                <a:lnTo>
                  <a:pt x="60888" y="21586"/>
                </a:lnTo>
                <a:lnTo>
                  <a:pt x="59919" y="17328"/>
                </a:lnTo>
                <a:lnTo>
                  <a:pt x="57982" y="13961"/>
                </a:lnTo>
                <a:lnTo>
                  <a:pt x="56043" y="10595"/>
                </a:lnTo>
                <a:lnTo>
                  <a:pt x="53303" y="7782"/>
                </a:lnTo>
                <a:lnTo>
                  <a:pt x="49761" y="5525"/>
                </a:lnTo>
                <a:lnTo>
                  <a:pt x="46760" y="3624"/>
                </a:lnTo>
                <a:lnTo>
                  <a:pt x="43322" y="2227"/>
                </a:lnTo>
                <a:lnTo>
                  <a:pt x="39446" y="1336"/>
                </a:lnTo>
                <a:lnTo>
                  <a:pt x="35570" y="445"/>
                </a:lnTo>
                <a:lnTo>
                  <a:pt x="30840" y="0"/>
                </a:lnTo>
                <a:lnTo>
                  <a:pt x="0" y="0"/>
                </a:lnTo>
                <a:lnTo>
                  <a:pt x="0" y="88464"/>
                </a:lnTo>
                <a:lnTo>
                  <a:pt x="12377" y="88464"/>
                </a:lnTo>
                <a:lnTo>
                  <a:pt x="12377" y="55490"/>
                </a:lnTo>
                <a:lnTo>
                  <a:pt x="31423" y="55490"/>
                </a:lnTo>
                <a:lnTo>
                  <a:pt x="31882" y="45024"/>
                </a:lnTo>
                <a:lnTo>
                  <a:pt x="27818" y="4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186415" y="4045746"/>
            <a:ext cx="13232" cy="17020"/>
          </a:xfrm>
          <a:custGeom>
            <a:avLst/>
            <a:gdLst/>
            <a:ahLst/>
            <a:cxnLst/>
            <a:rect l="l" t="t" r="r" b="b"/>
            <a:pathLst>
              <a:path w="14555" h="19289">
                <a:moveTo>
                  <a:pt x="14555" y="0"/>
                </a:moveTo>
                <a:lnTo>
                  <a:pt x="13169" y="2000"/>
                </a:lnTo>
                <a:lnTo>
                  <a:pt x="11210" y="3901"/>
                </a:lnTo>
                <a:lnTo>
                  <a:pt x="9252" y="5762"/>
                </a:lnTo>
                <a:lnTo>
                  <a:pt x="6709" y="7119"/>
                </a:lnTo>
                <a:lnTo>
                  <a:pt x="3584" y="7971"/>
                </a:lnTo>
                <a:lnTo>
                  <a:pt x="458" y="8822"/>
                </a:lnTo>
                <a:lnTo>
                  <a:pt x="0" y="19289"/>
                </a:lnTo>
                <a:lnTo>
                  <a:pt x="5522" y="18526"/>
                </a:lnTo>
                <a:lnTo>
                  <a:pt x="9898" y="17001"/>
                </a:lnTo>
                <a:lnTo>
                  <a:pt x="14274" y="15476"/>
                </a:lnTo>
                <a:lnTo>
                  <a:pt x="145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226275" y="4033304"/>
            <a:ext cx="39611" cy="58556"/>
          </a:xfrm>
          <a:custGeom>
            <a:avLst/>
            <a:gdLst/>
            <a:ahLst/>
            <a:cxnLst/>
            <a:rect l="l" t="t" r="r" b="b"/>
            <a:pathLst>
              <a:path w="43572" h="66363">
                <a:moveTo>
                  <a:pt x="39498" y="11496"/>
                </a:moveTo>
                <a:lnTo>
                  <a:pt x="41196" y="11783"/>
                </a:lnTo>
                <a:lnTo>
                  <a:pt x="42947" y="12179"/>
                </a:lnTo>
                <a:lnTo>
                  <a:pt x="43572" y="12179"/>
                </a:lnTo>
                <a:lnTo>
                  <a:pt x="43572" y="712"/>
                </a:lnTo>
                <a:lnTo>
                  <a:pt x="41738" y="435"/>
                </a:lnTo>
                <a:lnTo>
                  <a:pt x="39446" y="148"/>
                </a:lnTo>
                <a:lnTo>
                  <a:pt x="37050" y="0"/>
                </a:lnTo>
                <a:lnTo>
                  <a:pt x="31298" y="0"/>
                </a:lnTo>
                <a:lnTo>
                  <a:pt x="27662" y="742"/>
                </a:lnTo>
                <a:lnTo>
                  <a:pt x="24099" y="2227"/>
                </a:lnTo>
                <a:lnTo>
                  <a:pt x="20535" y="3713"/>
                </a:lnTo>
                <a:lnTo>
                  <a:pt x="16420" y="6238"/>
                </a:lnTo>
                <a:lnTo>
                  <a:pt x="11752" y="9802"/>
                </a:lnTo>
                <a:lnTo>
                  <a:pt x="11752" y="0"/>
                </a:lnTo>
                <a:lnTo>
                  <a:pt x="0" y="0"/>
                </a:lnTo>
                <a:lnTo>
                  <a:pt x="0" y="66363"/>
                </a:lnTo>
                <a:lnTo>
                  <a:pt x="11752" y="66363"/>
                </a:lnTo>
                <a:lnTo>
                  <a:pt x="11752" y="19249"/>
                </a:lnTo>
                <a:lnTo>
                  <a:pt x="14878" y="16833"/>
                </a:lnTo>
                <a:lnTo>
                  <a:pt x="18129" y="14862"/>
                </a:lnTo>
                <a:lnTo>
                  <a:pt x="21504" y="13337"/>
                </a:lnTo>
                <a:lnTo>
                  <a:pt x="24880" y="11813"/>
                </a:lnTo>
                <a:lnTo>
                  <a:pt x="28381" y="11050"/>
                </a:lnTo>
                <a:lnTo>
                  <a:pt x="34257" y="11050"/>
                </a:lnTo>
                <a:lnTo>
                  <a:pt x="36206" y="11139"/>
                </a:lnTo>
                <a:lnTo>
                  <a:pt x="37852" y="11317"/>
                </a:lnTo>
                <a:lnTo>
                  <a:pt x="39498" y="11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268895" y="4031679"/>
            <a:ext cx="58593" cy="61805"/>
          </a:xfrm>
          <a:custGeom>
            <a:avLst/>
            <a:gdLst/>
            <a:ahLst/>
            <a:cxnLst/>
            <a:rect l="l" t="t" r="r" b="b"/>
            <a:pathLst>
              <a:path w="64452" h="70046">
                <a:moveTo>
                  <a:pt x="42051" y="70046"/>
                </a:moveTo>
                <a:lnTo>
                  <a:pt x="49865" y="66917"/>
                </a:lnTo>
                <a:lnTo>
                  <a:pt x="55700" y="60659"/>
                </a:lnTo>
                <a:lnTo>
                  <a:pt x="62524" y="48772"/>
                </a:lnTo>
                <a:lnTo>
                  <a:pt x="64452" y="35053"/>
                </a:lnTo>
                <a:lnTo>
                  <a:pt x="64418" y="33056"/>
                </a:lnTo>
                <a:lnTo>
                  <a:pt x="61982" y="19741"/>
                </a:lnTo>
                <a:lnTo>
                  <a:pt x="55700" y="9416"/>
                </a:lnTo>
                <a:lnTo>
                  <a:pt x="49865" y="3138"/>
                </a:lnTo>
                <a:lnTo>
                  <a:pt x="42051" y="0"/>
                </a:lnTo>
                <a:lnTo>
                  <a:pt x="22380" y="0"/>
                </a:lnTo>
                <a:lnTo>
                  <a:pt x="14534" y="3138"/>
                </a:lnTo>
                <a:lnTo>
                  <a:pt x="8720" y="9416"/>
                </a:lnTo>
                <a:lnTo>
                  <a:pt x="1918" y="21335"/>
                </a:lnTo>
                <a:lnTo>
                  <a:pt x="0" y="35053"/>
                </a:lnTo>
                <a:lnTo>
                  <a:pt x="32" y="37007"/>
                </a:lnTo>
                <a:lnTo>
                  <a:pt x="2454" y="50339"/>
                </a:lnTo>
                <a:lnTo>
                  <a:pt x="8720" y="60659"/>
                </a:lnTo>
                <a:lnTo>
                  <a:pt x="14534" y="66917"/>
                </a:lnTo>
                <a:lnTo>
                  <a:pt x="13899" y="49678"/>
                </a:lnTo>
                <a:lnTo>
                  <a:pt x="12127" y="43370"/>
                </a:lnTo>
                <a:lnTo>
                  <a:pt x="12127" y="26458"/>
                </a:lnTo>
                <a:lnTo>
                  <a:pt x="13888" y="20071"/>
                </a:lnTo>
                <a:lnTo>
                  <a:pt x="17410" y="15892"/>
                </a:lnTo>
                <a:lnTo>
                  <a:pt x="20931" y="11714"/>
                </a:lnTo>
                <a:lnTo>
                  <a:pt x="25880" y="9624"/>
                </a:lnTo>
                <a:lnTo>
                  <a:pt x="38550" y="9624"/>
                </a:lnTo>
                <a:lnTo>
                  <a:pt x="43468" y="11714"/>
                </a:lnTo>
                <a:lnTo>
                  <a:pt x="47010" y="15892"/>
                </a:lnTo>
                <a:lnTo>
                  <a:pt x="50553" y="20071"/>
                </a:lnTo>
                <a:lnTo>
                  <a:pt x="52324" y="26458"/>
                </a:lnTo>
                <a:lnTo>
                  <a:pt x="52324" y="43449"/>
                </a:lnTo>
                <a:lnTo>
                  <a:pt x="50542" y="49777"/>
                </a:lnTo>
                <a:lnTo>
                  <a:pt x="46979" y="54035"/>
                </a:lnTo>
                <a:lnTo>
                  <a:pt x="43416" y="58293"/>
                </a:lnTo>
                <a:lnTo>
                  <a:pt x="38508" y="60422"/>
                </a:lnTo>
                <a:lnTo>
                  <a:pt x="25922" y="60422"/>
                </a:lnTo>
                <a:lnTo>
                  <a:pt x="20983" y="58273"/>
                </a:lnTo>
                <a:lnTo>
                  <a:pt x="22380" y="70046"/>
                </a:lnTo>
                <a:lnTo>
                  <a:pt x="42051" y="700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281531" y="4075512"/>
            <a:ext cx="7710" cy="17972"/>
          </a:xfrm>
          <a:custGeom>
            <a:avLst/>
            <a:gdLst/>
            <a:ahLst/>
            <a:cxnLst/>
            <a:rect l="l" t="t" r="r" b="b"/>
            <a:pathLst>
              <a:path w="8481" h="20368">
                <a:moveTo>
                  <a:pt x="3542" y="4297"/>
                </a:moveTo>
                <a:lnTo>
                  <a:pt x="0" y="0"/>
                </a:lnTo>
                <a:lnTo>
                  <a:pt x="635" y="17239"/>
                </a:lnTo>
                <a:lnTo>
                  <a:pt x="8481" y="20368"/>
                </a:lnTo>
                <a:lnTo>
                  <a:pt x="7084" y="8594"/>
                </a:lnTo>
                <a:lnTo>
                  <a:pt x="3542" y="4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353179" y="4010290"/>
            <a:ext cx="40975" cy="83194"/>
          </a:xfrm>
          <a:custGeom>
            <a:avLst/>
            <a:gdLst/>
            <a:ahLst/>
            <a:cxnLst/>
            <a:rect l="l" t="t" r="r" b="b"/>
            <a:pathLst>
              <a:path w="45072" h="94286">
                <a:moveTo>
                  <a:pt x="7376" y="83652"/>
                </a:moveTo>
                <a:lnTo>
                  <a:pt x="2834" y="81602"/>
                </a:lnTo>
                <a:lnTo>
                  <a:pt x="0" y="77502"/>
                </a:lnTo>
                <a:lnTo>
                  <a:pt x="2479" y="94286"/>
                </a:lnTo>
                <a:lnTo>
                  <a:pt x="15107" y="94286"/>
                </a:lnTo>
                <a:lnTo>
                  <a:pt x="19087" y="93514"/>
                </a:lnTo>
                <a:lnTo>
                  <a:pt x="22755" y="91969"/>
                </a:lnTo>
                <a:lnTo>
                  <a:pt x="26422" y="90424"/>
                </a:lnTo>
                <a:lnTo>
                  <a:pt x="29944" y="88266"/>
                </a:lnTo>
                <a:lnTo>
                  <a:pt x="33320" y="85493"/>
                </a:lnTo>
                <a:lnTo>
                  <a:pt x="33320" y="92444"/>
                </a:lnTo>
                <a:lnTo>
                  <a:pt x="45072" y="92444"/>
                </a:lnTo>
                <a:lnTo>
                  <a:pt x="45072" y="0"/>
                </a:lnTo>
                <a:lnTo>
                  <a:pt x="33320" y="0"/>
                </a:lnTo>
                <a:lnTo>
                  <a:pt x="33320" y="28755"/>
                </a:lnTo>
                <a:lnTo>
                  <a:pt x="30194" y="27210"/>
                </a:lnTo>
                <a:lnTo>
                  <a:pt x="27214" y="26071"/>
                </a:lnTo>
                <a:lnTo>
                  <a:pt x="24380" y="25339"/>
                </a:lnTo>
                <a:lnTo>
                  <a:pt x="21546" y="24606"/>
                </a:lnTo>
                <a:lnTo>
                  <a:pt x="18295" y="24240"/>
                </a:lnTo>
                <a:lnTo>
                  <a:pt x="19587" y="34458"/>
                </a:lnTo>
                <a:lnTo>
                  <a:pt x="22317" y="34716"/>
                </a:lnTo>
                <a:lnTo>
                  <a:pt x="24818" y="35231"/>
                </a:lnTo>
                <a:lnTo>
                  <a:pt x="27318" y="35746"/>
                </a:lnTo>
                <a:lnTo>
                  <a:pt x="30152" y="36676"/>
                </a:lnTo>
                <a:lnTo>
                  <a:pt x="33320" y="38023"/>
                </a:lnTo>
                <a:lnTo>
                  <a:pt x="33320" y="76106"/>
                </a:lnTo>
                <a:lnTo>
                  <a:pt x="30361" y="78324"/>
                </a:lnTo>
                <a:lnTo>
                  <a:pt x="27172" y="80136"/>
                </a:lnTo>
                <a:lnTo>
                  <a:pt x="23755" y="81542"/>
                </a:lnTo>
                <a:lnTo>
                  <a:pt x="20338" y="82949"/>
                </a:lnTo>
                <a:lnTo>
                  <a:pt x="16962" y="83652"/>
                </a:lnTo>
                <a:lnTo>
                  <a:pt x="7376" y="83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740413" y="4009242"/>
            <a:ext cx="387285" cy="102013"/>
          </a:xfrm>
          <a:custGeom>
            <a:avLst/>
            <a:gdLst/>
            <a:ahLst/>
            <a:cxnLst/>
            <a:rect l="l" t="t" r="r" b="b"/>
            <a:pathLst>
              <a:path w="426013" h="115615">
                <a:moveTo>
                  <a:pt x="207862" y="59233"/>
                </a:moveTo>
                <a:lnTo>
                  <a:pt x="199360" y="68739"/>
                </a:lnTo>
                <a:lnTo>
                  <a:pt x="243933" y="68739"/>
                </a:lnTo>
                <a:lnTo>
                  <a:pt x="207862" y="59233"/>
                </a:lnTo>
                <a:close/>
              </a:path>
              <a:path w="426013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1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426013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6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7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20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  <a:path w="426013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20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426013" h="115615">
                <a:moveTo>
                  <a:pt x="92571" y="83473"/>
                </a:moveTo>
                <a:lnTo>
                  <a:pt x="96697" y="80146"/>
                </a:lnTo>
                <a:lnTo>
                  <a:pt x="101136" y="76532"/>
                </a:lnTo>
                <a:lnTo>
                  <a:pt x="105887" y="72631"/>
                </a:lnTo>
                <a:lnTo>
                  <a:pt x="110638" y="68729"/>
                </a:lnTo>
                <a:lnTo>
                  <a:pt x="115243" y="64699"/>
                </a:lnTo>
                <a:lnTo>
                  <a:pt x="119703" y="60540"/>
                </a:lnTo>
                <a:lnTo>
                  <a:pt x="122828" y="57649"/>
                </a:lnTo>
                <a:lnTo>
                  <a:pt x="125485" y="55015"/>
                </a:lnTo>
                <a:lnTo>
                  <a:pt x="127673" y="52638"/>
                </a:lnTo>
                <a:lnTo>
                  <a:pt x="129861" y="50262"/>
                </a:lnTo>
                <a:lnTo>
                  <a:pt x="131768" y="47846"/>
                </a:lnTo>
                <a:lnTo>
                  <a:pt x="133393" y="45390"/>
                </a:lnTo>
                <a:lnTo>
                  <a:pt x="135144" y="42776"/>
                </a:lnTo>
                <a:lnTo>
                  <a:pt x="136467" y="40013"/>
                </a:lnTo>
                <a:lnTo>
                  <a:pt x="137363" y="37102"/>
                </a:lnTo>
                <a:lnTo>
                  <a:pt x="138259" y="34191"/>
                </a:lnTo>
                <a:lnTo>
                  <a:pt x="138707" y="31052"/>
                </a:lnTo>
                <a:lnTo>
                  <a:pt x="138707" y="20200"/>
                </a:lnTo>
                <a:lnTo>
                  <a:pt x="135998" y="14268"/>
                </a:lnTo>
                <a:lnTo>
                  <a:pt x="130580" y="9892"/>
                </a:lnTo>
                <a:lnTo>
                  <a:pt x="125162" y="5515"/>
                </a:lnTo>
                <a:lnTo>
                  <a:pt x="117681" y="3327"/>
                </a:lnTo>
                <a:lnTo>
                  <a:pt x="103511" y="3327"/>
                </a:lnTo>
                <a:lnTo>
                  <a:pt x="98729" y="3901"/>
                </a:lnTo>
                <a:lnTo>
                  <a:pt x="93790" y="5049"/>
                </a:lnTo>
                <a:lnTo>
                  <a:pt x="88852" y="6198"/>
                </a:lnTo>
                <a:lnTo>
                  <a:pt x="84903" y="7466"/>
                </a:lnTo>
                <a:lnTo>
                  <a:pt x="81944" y="8852"/>
                </a:lnTo>
                <a:lnTo>
                  <a:pt x="81944" y="21328"/>
                </a:lnTo>
                <a:lnTo>
                  <a:pt x="82569" y="21328"/>
                </a:lnTo>
                <a:lnTo>
                  <a:pt x="86778" y="18714"/>
                </a:lnTo>
                <a:lnTo>
                  <a:pt x="91092" y="16773"/>
                </a:lnTo>
                <a:lnTo>
                  <a:pt x="95510" y="15506"/>
                </a:lnTo>
                <a:lnTo>
                  <a:pt x="99927" y="14239"/>
                </a:lnTo>
                <a:lnTo>
                  <a:pt x="104032" y="13605"/>
                </a:lnTo>
                <a:lnTo>
                  <a:pt x="113535" y="13605"/>
                </a:lnTo>
                <a:lnTo>
                  <a:pt x="117983" y="14902"/>
                </a:lnTo>
                <a:lnTo>
                  <a:pt x="121172" y="17496"/>
                </a:lnTo>
                <a:lnTo>
                  <a:pt x="124360" y="20091"/>
                </a:lnTo>
                <a:lnTo>
                  <a:pt x="125954" y="23685"/>
                </a:lnTo>
                <a:lnTo>
                  <a:pt x="125954" y="33310"/>
                </a:lnTo>
                <a:lnTo>
                  <a:pt x="124475" y="37993"/>
                </a:lnTo>
                <a:lnTo>
                  <a:pt x="121515" y="42330"/>
                </a:lnTo>
                <a:lnTo>
                  <a:pt x="118557" y="46668"/>
                </a:lnTo>
                <a:lnTo>
                  <a:pt x="113076" y="52520"/>
                </a:lnTo>
                <a:lnTo>
                  <a:pt x="105074" y="59887"/>
                </a:lnTo>
                <a:lnTo>
                  <a:pt x="101282" y="63412"/>
                </a:lnTo>
                <a:lnTo>
                  <a:pt x="97187" y="66957"/>
                </a:lnTo>
                <a:lnTo>
                  <a:pt x="92790" y="70521"/>
                </a:lnTo>
                <a:lnTo>
                  <a:pt x="88393" y="74086"/>
                </a:lnTo>
                <a:lnTo>
                  <a:pt x="84007" y="77651"/>
                </a:lnTo>
                <a:lnTo>
                  <a:pt x="79631" y="81216"/>
                </a:lnTo>
                <a:lnTo>
                  <a:pt x="79631" y="93633"/>
                </a:lnTo>
                <a:lnTo>
                  <a:pt x="142645" y="93633"/>
                </a:lnTo>
                <a:lnTo>
                  <a:pt x="142645" y="83473"/>
                </a:lnTo>
                <a:lnTo>
                  <a:pt x="92571" y="83473"/>
                </a:lnTo>
                <a:close/>
              </a:path>
              <a:path w="426013" h="115615">
                <a:moveTo>
                  <a:pt x="168889" y="76700"/>
                </a:moveTo>
                <a:lnTo>
                  <a:pt x="158012" y="115615"/>
                </a:lnTo>
                <a:lnTo>
                  <a:pt x="167139" y="115615"/>
                </a:lnTo>
                <a:lnTo>
                  <a:pt x="184768" y="76700"/>
                </a:lnTo>
                <a:lnTo>
                  <a:pt x="168889" y="76700"/>
                </a:lnTo>
                <a:close/>
              </a:path>
              <a:path w="426013" h="115615">
                <a:moveTo>
                  <a:pt x="207862" y="59233"/>
                </a:moveTo>
                <a:lnTo>
                  <a:pt x="243933" y="68739"/>
                </a:lnTo>
                <a:lnTo>
                  <a:pt x="243933" y="93633"/>
                </a:lnTo>
                <a:lnTo>
                  <a:pt x="255936" y="93633"/>
                </a:lnTo>
                <a:lnTo>
                  <a:pt x="255936" y="68739"/>
                </a:lnTo>
                <a:lnTo>
                  <a:pt x="269751" y="68739"/>
                </a:lnTo>
                <a:lnTo>
                  <a:pt x="269751" y="59233"/>
                </a:lnTo>
                <a:lnTo>
                  <a:pt x="255936" y="59233"/>
                </a:lnTo>
                <a:lnTo>
                  <a:pt x="255936" y="5168"/>
                </a:lnTo>
                <a:lnTo>
                  <a:pt x="244433" y="5168"/>
                </a:lnTo>
                <a:lnTo>
                  <a:pt x="199360" y="55074"/>
                </a:lnTo>
                <a:lnTo>
                  <a:pt x="199360" y="68739"/>
                </a:lnTo>
                <a:lnTo>
                  <a:pt x="207862" y="59233"/>
                </a:lnTo>
                <a:lnTo>
                  <a:pt x="243933" y="19308"/>
                </a:lnTo>
                <a:lnTo>
                  <a:pt x="243933" y="59233"/>
                </a:lnTo>
                <a:lnTo>
                  <a:pt x="207862" y="59233"/>
                </a:lnTo>
                <a:close/>
              </a:path>
              <a:path w="426013" h="115615">
                <a:moveTo>
                  <a:pt x="287119" y="59233"/>
                </a:moveTo>
                <a:lnTo>
                  <a:pt x="323189" y="68739"/>
                </a:lnTo>
                <a:lnTo>
                  <a:pt x="323189" y="93633"/>
                </a:lnTo>
                <a:lnTo>
                  <a:pt x="335192" y="93633"/>
                </a:lnTo>
                <a:lnTo>
                  <a:pt x="335192" y="68739"/>
                </a:lnTo>
                <a:lnTo>
                  <a:pt x="349008" y="68739"/>
                </a:lnTo>
                <a:lnTo>
                  <a:pt x="349008" y="59233"/>
                </a:lnTo>
                <a:lnTo>
                  <a:pt x="335192" y="59233"/>
                </a:lnTo>
                <a:lnTo>
                  <a:pt x="335192" y="5168"/>
                </a:lnTo>
                <a:lnTo>
                  <a:pt x="323689" y="5168"/>
                </a:lnTo>
                <a:lnTo>
                  <a:pt x="278617" y="55074"/>
                </a:lnTo>
                <a:lnTo>
                  <a:pt x="278617" y="68739"/>
                </a:lnTo>
                <a:lnTo>
                  <a:pt x="287119" y="59233"/>
                </a:lnTo>
                <a:lnTo>
                  <a:pt x="323189" y="19308"/>
                </a:lnTo>
                <a:lnTo>
                  <a:pt x="323189" y="59233"/>
                </a:lnTo>
                <a:lnTo>
                  <a:pt x="287119" y="59233"/>
                </a:lnTo>
                <a:close/>
              </a:path>
              <a:path w="426013" h="115615">
                <a:moveTo>
                  <a:pt x="393819" y="95475"/>
                </a:moveTo>
                <a:lnTo>
                  <a:pt x="408778" y="92396"/>
                </a:lnTo>
                <a:lnTo>
                  <a:pt x="418168" y="84335"/>
                </a:lnTo>
                <a:lnTo>
                  <a:pt x="422072" y="76773"/>
                </a:lnTo>
                <a:lnTo>
                  <a:pt x="425028" y="64665"/>
                </a:lnTo>
                <a:lnTo>
                  <a:pt x="426013" y="49371"/>
                </a:lnTo>
                <a:lnTo>
                  <a:pt x="425397" y="37245"/>
                </a:lnTo>
                <a:lnTo>
                  <a:pt x="422839" y="24531"/>
                </a:lnTo>
                <a:lnTo>
                  <a:pt x="418293" y="14823"/>
                </a:lnTo>
                <a:lnTo>
                  <a:pt x="407575" y="5914"/>
                </a:lnTo>
                <a:lnTo>
                  <a:pt x="393819" y="3386"/>
                </a:lnTo>
                <a:lnTo>
                  <a:pt x="392049" y="3419"/>
                </a:lnTo>
                <a:lnTo>
                  <a:pt x="378786" y="6514"/>
                </a:lnTo>
                <a:lnTo>
                  <a:pt x="369438" y="14645"/>
                </a:lnTo>
                <a:lnTo>
                  <a:pt x="365577" y="22174"/>
                </a:lnTo>
                <a:lnTo>
                  <a:pt x="362612" y="34272"/>
                </a:lnTo>
                <a:lnTo>
                  <a:pt x="361624" y="49490"/>
                </a:lnTo>
                <a:lnTo>
                  <a:pt x="362253" y="61865"/>
                </a:lnTo>
                <a:lnTo>
                  <a:pt x="364813" y="74573"/>
                </a:lnTo>
                <a:lnTo>
                  <a:pt x="369344" y="84186"/>
                </a:lnTo>
                <a:lnTo>
                  <a:pt x="375460" y="69155"/>
                </a:lnTo>
                <a:lnTo>
                  <a:pt x="375002" y="64996"/>
                </a:lnTo>
                <a:lnTo>
                  <a:pt x="374543" y="60837"/>
                </a:lnTo>
                <a:lnTo>
                  <a:pt x="374314" y="55669"/>
                </a:lnTo>
                <a:lnTo>
                  <a:pt x="374314" y="43865"/>
                </a:lnTo>
                <a:lnTo>
                  <a:pt x="374575" y="38697"/>
                </a:lnTo>
                <a:lnTo>
                  <a:pt x="375095" y="33983"/>
                </a:lnTo>
                <a:lnTo>
                  <a:pt x="375617" y="29270"/>
                </a:lnTo>
                <a:lnTo>
                  <a:pt x="376585" y="25448"/>
                </a:lnTo>
                <a:lnTo>
                  <a:pt x="378003" y="22517"/>
                </a:lnTo>
                <a:lnTo>
                  <a:pt x="379503" y="19388"/>
                </a:lnTo>
                <a:lnTo>
                  <a:pt x="381535" y="17051"/>
                </a:lnTo>
                <a:lnTo>
                  <a:pt x="384097" y="15506"/>
                </a:lnTo>
                <a:lnTo>
                  <a:pt x="386661" y="13961"/>
                </a:lnTo>
                <a:lnTo>
                  <a:pt x="389901" y="13189"/>
                </a:lnTo>
                <a:lnTo>
                  <a:pt x="397778" y="13189"/>
                </a:lnTo>
                <a:lnTo>
                  <a:pt x="401018" y="13961"/>
                </a:lnTo>
                <a:lnTo>
                  <a:pt x="403540" y="15506"/>
                </a:lnTo>
                <a:lnTo>
                  <a:pt x="406061" y="17051"/>
                </a:lnTo>
                <a:lnTo>
                  <a:pt x="408051" y="19348"/>
                </a:lnTo>
                <a:lnTo>
                  <a:pt x="409510" y="22398"/>
                </a:lnTo>
                <a:lnTo>
                  <a:pt x="411010" y="25487"/>
                </a:lnTo>
                <a:lnTo>
                  <a:pt x="412021" y="29250"/>
                </a:lnTo>
                <a:lnTo>
                  <a:pt x="412542" y="33686"/>
                </a:lnTo>
                <a:lnTo>
                  <a:pt x="413063" y="38122"/>
                </a:lnTo>
                <a:lnTo>
                  <a:pt x="413323" y="43350"/>
                </a:lnTo>
                <a:lnTo>
                  <a:pt x="413323" y="55471"/>
                </a:lnTo>
                <a:lnTo>
                  <a:pt x="413063" y="60689"/>
                </a:lnTo>
                <a:lnTo>
                  <a:pt x="412542" y="65026"/>
                </a:lnTo>
                <a:lnTo>
                  <a:pt x="412021" y="69363"/>
                </a:lnTo>
                <a:lnTo>
                  <a:pt x="411031" y="73136"/>
                </a:lnTo>
                <a:lnTo>
                  <a:pt x="409572" y="76344"/>
                </a:lnTo>
                <a:lnTo>
                  <a:pt x="408155" y="79473"/>
                </a:lnTo>
                <a:lnTo>
                  <a:pt x="406155" y="81810"/>
                </a:lnTo>
                <a:lnTo>
                  <a:pt x="403571" y="83355"/>
                </a:lnTo>
                <a:lnTo>
                  <a:pt x="400987" y="84899"/>
                </a:lnTo>
                <a:lnTo>
                  <a:pt x="397736" y="85672"/>
                </a:lnTo>
                <a:lnTo>
                  <a:pt x="389651" y="85672"/>
                </a:lnTo>
                <a:lnTo>
                  <a:pt x="386306" y="84860"/>
                </a:lnTo>
                <a:lnTo>
                  <a:pt x="383785" y="83236"/>
                </a:lnTo>
                <a:lnTo>
                  <a:pt x="381264" y="81612"/>
                </a:lnTo>
                <a:lnTo>
                  <a:pt x="380035" y="92968"/>
                </a:lnTo>
                <a:lnTo>
                  <a:pt x="393819" y="95475"/>
                </a:lnTo>
                <a:close/>
              </a:path>
              <a:path w="426013" h="115615">
                <a:moveTo>
                  <a:pt x="380035" y="92968"/>
                </a:moveTo>
                <a:lnTo>
                  <a:pt x="381264" y="81612"/>
                </a:lnTo>
                <a:lnTo>
                  <a:pt x="379315" y="79255"/>
                </a:lnTo>
                <a:lnTo>
                  <a:pt x="377940" y="76166"/>
                </a:lnTo>
                <a:lnTo>
                  <a:pt x="376440" y="72878"/>
                </a:lnTo>
                <a:lnTo>
                  <a:pt x="375460" y="69155"/>
                </a:lnTo>
                <a:lnTo>
                  <a:pt x="370263" y="85449"/>
                </a:lnTo>
                <a:lnTo>
                  <a:pt x="380035" y="92968"/>
                </a:lnTo>
                <a:close/>
              </a:path>
              <a:path w="426013" h="115615">
                <a:moveTo>
                  <a:pt x="287119" y="59233"/>
                </a:moveTo>
                <a:lnTo>
                  <a:pt x="278617" y="68739"/>
                </a:lnTo>
                <a:lnTo>
                  <a:pt x="323189" y="68739"/>
                </a:lnTo>
                <a:lnTo>
                  <a:pt x="287119" y="59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491087" y="4076106"/>
            <a:ext cx="4650" cy="15596"/>
          </a:xfrm>
          <a:custGeom>
            <a:avLst/>
            <a:gdLst/>
            <a:ahLst/>
            <a:cxnLst/>
            <a:rect l="l" t="t" r="r" b="b"/>
            <a:pathLst>
              <a:path w="5115" h="17675">
                <a:moveTo>
                  <a:pt x="1865" y="2861"/>
                </a:moveTo>
                <a:lnTo>
                  <a:pt x="0" y="0"/>
                </a:lnTo>
                <a:lnTo>
                  <a:pt x="1364" y="16328"/>
                </a:lnTo>
                <a:lnTo>
                  <a:pt x="5115" y="17675"/>
                </a:lnTo>
                <a:lnTo>
                  <a:pt x="4240" y="4960"/>
                </a:lnTo>
                <a:lnTo>
                  <a:pt x="1865" y="2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550284" y="4012178"/>
            <a:ext cx="55751" cy="81306"/>
          </a:xfrm>
          <a:custGeom>
            <a:avLst/>
            <a:gdLst/>
            <a:ahLst/>
            <a:cxnLst/>
            <a:rect l="l" t="t" r="r" b="b"/>
            <a:pathLst>
              <a:path w="61326" h="92147">
                <a:moveTo>
                  <a:pt x="32215" y="37370"/>
                </a:moveTo>
                <a:lnTo>
                  <a:pt x="21504" y="37370"/>
                </a:lnTo>
                <a:lnTo>
                  <a:pt x="21504" y="47232"/>
                </a:lnTo>
                <a:lnTo>
                  <a:pt x="30215" y="47232"/>
                </a:lnTo>
                <a:lnTo>
                  <a:pt x="33091" y="47460"/>
                </a:lnTo>
                <a:lnTo>
                  <a:pt x="35758" y="47915"/>
                </a:lnTo>
                <a:lnTo>
                  <a:pt x="38425" y="48371"/>
                </a:lnTo>
                <a:lnTo>
                  <a:pt x="40696" y="49212"/>
                </a:lnTo>
                <a:lnTo>
                  <a:pt x="42572" y="50440"/>
                </a:lnTo>
                <a:lnTo>
                  <a:pt x="44447" y="51629"/>
                </a:lnTo>
                <a:lnTo>
                  <a:pt x="45916" y="53262"/>
                </a:lnTo>
                <a:lnTo>
                  <a:pt x="46979" y="55342"/>
                </a:lnTo>
                <a:lnTo>
                  <a:pt x="48042" y="57421"/>
                </a:lnTo>
                <a:lnTo>
                  <a:pt x="48573" y="60045"/>
                </a:lnTo>
                <a:lnTo>
                  <a:pt x="48573" y="66422"/>
                </a:lnTo>
                <a:lnTo>
                  <a:pt x="48104" y="69076"/>
                </a:lnTo>
                <a:lnTo>
                  <a:pt x="47166" y="71175"/>
                </a:lnTo>
                <a:lnTo>
                  <a:pt x="46229" y="73274"/>
                </a:lnTo>
                <a:lnTo>
                  <a:pt x="44801" y="75195"/>
                </a:lnTo>
                <a:lnTo>
                  <a:pt x="42884" y="76938"/>
                </a:lnTo>
                <a:lnTo>
                  <a:pt x="41051" y="78562"/>
                </a:lnTo>
                <a:lnTo>
                  <a:pt x="38654" y="79790"/>
                </a:lnTo>
                <a:lnTo>
                  <a:pt x="35695" y="80622"/>
                </a:lnTo>
                <a:lnTo>
                  <a:pt x="32736" y="81453"/>
                </a:lnTo>
                <a:lnTo>
                  <a:pt x="29944" y="81869"/>
                </a:lnTo>
                <a:lnTo>
                  <a:pt x="22859" y="81869"/>
                </a:lnTo>
                <a:lnTo>
                  <a:pt x="18233" y="81136"/>
                </a:lnTo>
                <a:lnTo>
                  <a:pt x="13440" y="79671"/>
                </a:lnTo>
                <a:lnTo>
                  <a:pt x="8647" y="78205"/>
                </a:lnTo>
                <a:lnTo>
                  <a:pt x="4480" y="76364"/>
                </a:lnTo>
                <a:lnTo>
                  <a:pt x="937" y="74146"/>
                </a:lnTo>
                <a:lnTo>
                  <a:pt x="0" y="74146"/>
                </a:lnTo>
                <a:lnTo>
                  <a:pt x="0" y="86563"/>
                </a:lnTo>
                <a:lnTo>
                  <a:pt x="3209" y="87949"/>
                </a:lnTo>
                <a:lnTo>
                  <a:pt x="7313" y="89226"/>
                </a:lnTo>
                <a:lnTo>
                  <a:pt x="12315" y="90395"/>
                </a:lnTo>
                <a:lnTo>
                  <a:pt x="17316" y="91563"/>
                </a:lnTo>
                <a:lnTo>
                  <a:pt x="22400" y="92147"/>
                </a:lnTo>
                <a:lnTo>
                  <a:pt x="32611" y="92147"/>
                </a:lnTo>
                <a:lnTo>
                  <a:pt x="37247" y="91484"/>
                </a:lnTo>
                <a:lnTo>
                  <a:pt x="41478" y="90157"/>
                </a:lnTo>
                <a:lnTo>
                  <a:pt x="45708" y="88830"/>
                </a:lnTo>
                <a:lnTo>
                  <a:pt x="49386" y="86781"/>
                </a:lnTo>
                <a:lnTo>
                  <a:pt x="52512" y="84008"/>
                </a:lnTo>
                <a:lnTo>
                  <a:pt x="55304" y="81513"/>
                </a:lnTo>
                <a:lnTo>
                  <a:pt x="57471" y="78582"/>
                </a:lnTo>
                <a:lnTo>
                  <a:pt x="59013" y="75215"/>
                </a:lnTo>
                <a:lnTo>
                  <a:pt x="60555" y="71848"/>
                </a:lnTo>
                <a:lnTo>
                  <a:pt x="61326" y="68145"/>
                </a:lnTo>
                <a:lnTo>
                  <a:pt x="61326" y="60025"/>
                </a:lnTo>
                <a:lnTo>
                  <a:pt x="60680" y="56698"/>
                </a:lnTo>
                <a:lnTo>
                  <a:pt x="59388" y="54124"/>
                </a:lnTo>
                <a:lnTo>
                  <a:pt x="58096" y="51549"/>
                </a:lnTo>
                <a:lnTo>
                  <a:pt x="56450" y="49410"/>
                </a:lnTo>
                <a:lnTo>
                  <a:pt x="54449" y="47707"/>
                </a:lnTo>
                <a:lnTo>
                  <a:pt x="52657" y="46202"/>
                </a:lnTo>
                <a:lnTo>
                  <a:pt x="50469" y="44945"/>
                </a:lnTo>
                <a:lnTo>
                  <a:pt x="47885" y="43935"/>
                </a:lnTo>
                <a:lnTo>
                  <a:pt x="45302" y="42925"/>
                </a:lnTo>
                <a:lnTo>
                  <a:pt x="43009" y="42261"/>
                </a:lnTo>
                <a:lnTo>
                  <a:pt x="41009" y="41944"/>
                </a:lnTo>
                <a:lnTo>
                  <a:pt x="41009" y="41113"/>
                </a:lnTo>
                <a:lnTo>
                  <a:pt x="45968" y="40162"/>
                </a:lnTo>
                <a:lnTo>
                  <a:pt x="50271" y="37855"/>
                </a:lnTo>
                <a:lnTo>
                  <a:pt x="53918" y="34191"/>
                </a:lnTo>
                <a:lnTo>
                  <a:pt x="57564" y="30527"/>
                </a:lnTo>
                <a:lnTo>
                  <a:pt x="59388" y="26240"/>
                </a:lnTo>
                <a:lnTo>
                  <a:pt x="59388" y="17724"/>
                </a:lnTo>
                <a:lnTo>
                  <a:pt x="58617" y="14575"/>
                </a:lnTo>
                <a:lnTo>
                  <a:pt x="57075" y="11882"/>
                </a:lnTo>
                <a:lnTo>
                  <a:pt x="55533" y="9189"/>
                </a:lnTo>
                <a:lnTo>
                  <a:pt x="53261" y="6891"/>
                </a:lnTo>
                <a:lnTo>
                  <a:pt x="50261" y="4990"/>
                </a:lnTo>
                <a:lnTo>
                  <a:pt x="47469" y="3247"/>
                </a:lnTo>
                <a:lnTo>
                  <a:pt x="44343" y="1980"/>
                </a:lnTo>
                <a:lnTo>
                  <a:pt x="40884" y="1188"/>
                </a:lnTo>
                <a:lnTo>
                  <a:pt x="37425" y="396"/>
                </a:lnTo>
                <a:lnTo>
                  <a:pt x="33424" y="0"/>
                </a:lnTo>
                <a:lnTo>
                  <a:pt x="24255" y="0"/>
                </a:lnTo>
                <a:lnTo>
                  <a:pt x="19473" y="584"/>
                </a:lnTo>
                <a:lnTo>
                  <a:pt x="14534" y="1752"/>
                </a:lnTo>
                <a:lnTo>
                  <a:pt x="9596" y="2921"/>
                </a:lnTo>
                <a:lnTo>
                  <a:pt x="5647" y="4198"/>
                </a:lnTo>
                <a:lnTo>
                  <a:pt x="2688" y="5584"/>
                </a:lnTo>
                <a:lnTo>
                  <a:pt x="2688" y="18001"/>
                </a:lnTo>
                <a:lnTo>
                  <a:pt x="3313" y="18001"/>
                </a:lnTo>
                <a:lnTo>
                  <a:pt x="7272" y="15546"/>
                </a:lnTo>
                <a:lnTo>
                  <a:pt x="11481" y="13644"/>
                </a:lnTo>
                <a:lnTo>
                  <a:pt x="15940" y="12298"/>
                </a:lnTo>
                <a:lnTo>
                  <a:pt x="20400" y="10951"/>
                </a:lnTo>
                <a:lnTo>
                  <a:pt x="24609" y="10278"/>
                </a:lnTo>
                <a:lnTo>
                  <a:pt x="31153" y="10278"/>
                </a:lnTo>
                <a:lnTo>
                  <a:pt x="33465" y="10476"/>
                </a:lnTo>
                <a:lnTo>
                  <a:pt x="35508" y="10872"/>
                </a:lnTo>
                <a:lnTo>
                  <a:pt x="37550" y="11268"/>
                </a:lnTo>
                <a:lnTo>
                  <a:pt x="39467" y="11981"/>
                </a:lnTo>
                <a:lnTo>
                  <a:pt x="41259" y="13011"/>
                </a:lnTo>
                <a:lnTo>
                  <a:pt x="42968" y="14041"/>
                </a:lnTo>
                <a:lnTo>
                  <a:pt x="44301" y="15358"/>
                </a:lnTo>
                <a:lnTo>
                  <a:pt x="45260" y="16962"/>
                </a:lnTo>
                <a:lnTo>
                  <a:pt x="46218" y="18566"/>
                </a:lnTo>
                <a:lnTo>
                  <a:pt x="46698" y="20437"/>
                </a:lnTo>
                <a:lnTo>
                  <a:pt x="46698" y="27408"/>
                </a:lnTo>
                <a:lnTo>
                  <a:pt x="44812" y="31082"/>
                </a:lnTo>
                <a:lnTo>
                  <a:pt x="41040" y="33597"/>
                </a:lnTo>
                <a:lnTo>
                  <a:pt x="37268" y="36112"/>
                </a:lnTo>
                <a:lnTo>
                  <a:pt x="32215" y="37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370922" y="4013541"/>
            <a:ext cx="45805" cy="78319"/>
          </a:xfrm>
          <a:custGeom>
            <a:avLst/>
            <a:gdLst/>
            <a:ahLst/>
            <a:cxnLst/>
            <a:rect l="l" t="t" r="r" b="b"/>
            <a:pathLst>
              <a:path w="50386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6" y="88761"/>
                </a:lnTo>
                <a:lnTo>
                  <a:pt x="50386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5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3"/>
                </a:lnTo>
                <a:lnTo>
                  <a:pt x="17170" y="8931"/>
                </a:lnTo>
                <a:lnTo>
                  <a:pt x="15253" y="9921"/>
                </a:lnTo>
                <a:lnTo>
                  <a:pt x="13711" y="10713"/>
                </a:lnTo>
                <a:lnTo>
                  <a:pt x="11440" y="11317"/>
                </a:lnTo>
                <a:lnTo>
                  <a:pt x="8439" y="11733"/>
                </a:lnTo>
                <a:lnTo>
                  <a:pt x="5439" y="12149"/>
                </a:lnTo>
                <a:lnTo>
                  <a:pt x="2625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441552" y="4084389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476529" y="4012336"/>
            <a:ext cx="59899" cy="81149"/>
          </a:xfrm>
          <a:custGeom>
            <a:avLst/>
            <a:gdLst/>
            <a:ahLst/>
            <a:cxnLst/>
            <a:rect l="l" t="t" r="r" b="b"/>
            <a:pathLst>
              <a:path w="65889" h="91969">
                <a:moveTo>
                  <a:pt x="12940" y="39805"/>
                </a:moveTo>
                <a:lnTo>
                  <a:pt x="13815" y="30735"/>
                </a:lnTo>
                <a:lnTo>
                  <a:pt x="16920" y="23537"/>
                </a:lnTo>
                <a:lnTo>
                  <a:pt x="22254" y="18209"/>
                </a:lnTo>
                <a:lnTo>
                  <a:pt x="27589" y="12882"/>
                </a:lnTo>
                <a:lnTo>
                  <a:pt x="34737" y="10218"/>
                </a:lnTo>
                <a:lnTo>
                  <a:pt x="46156" y="10218"/>
                </a:lnTo>
                <a:lnTo>
                  <a:pt x="48563" y="10486"/>
                </a:lnTo>
                <a:lnTo>
                  <a:pt x="50917" y="11020"/>
                </a:lnTo>
                <a:lnTo>
                  <a:pt x="53272" y="11555"/>
                </a:lnTo>
                <a:lnTo>
                  <a:pt x="55033" y="12120"/>
                </a:lnTo>
                <a:lnTo>
                  <a:pt x="56825" y="12714"/>
                </a:lnTo>
                <a:lnTo>
                  <a:pt x="56825" y="1366"/>
                </a:lnTo>
                <a:lnTo>
                  <a:pt x="55116" y="851"/>
                </a:lnTo>
                <a:lnTo>
                  <a:pt x="53428" y="495"/>
                </a:lnTo>
                <a:lnTo>
                  <a:pt x="51761" y="297"/>
                </a:lnTo>
                <a:lnTo>
                  <a:pt x="50094" y="98"/>
                </a:lnTo>
                <a:lnTo>
                  <a:pt x="48031" y="0"/>
                </a:lnTo>
                <a:lnTo>
                  <a:pt x="37862" y="0"/>
                </a:lnTo>
                <a:lnTo>
                  <a:pt x="31111" y="1257"/>
                </a:lnTo>
                <a:lnTo>
                  <a:pt x="25318" y="3772"/>
                </a:lnTo>
                <a:lnTo>
                  <a:pt x="19525" y="6287"/>
                </a:lnTo>
                <a:lnTo>
                  <a:pt x="14795" y="9783"/>
                </a:lnTo>
                <a:lnTo>
                  <a:pt x="11127" y="14258"/>
                </a:lnTo>
                <a:lnTo>
                  <a:pt x="7251" y="18972"/>
                </a:lnTo>
                <a:lnTo>
                  <a:pt x="4428" y="24358"/>
                </a:lnTo>
                <a:lnTo>
                  <a:pt x="2656" y="30418"/>
                </a:lnTo>
                <a:lnTo>
                  <a:pt x="885" y="36478"/>
                </a:lnTo>
                <a:lnTo>
                  <a:pt x="0" y="43430"/>
                </a:lnTo>
                <a:lnTo>
                  <a:pt x="0" y="58916"/>
                </a:lnTo>
                <a:lnTo>
                  <a:pt x="968" y="65452"/>
                </a:lnTo>
                <a:lnTo>
                  <a:pt x="2906" y="70878"/>
                </a:lnTo>
                <a:lnTo>
                  <a:pt x="4844" y="76304"/>
                </a:lnTo>
                <a:lnTo>
                  <a:pt x="7605" y="80661"/>
                </a:lnTo>
                <a:lnTo>
                  <a:pt x="11189" y="83948"/>
                </a:lnTo>
                <a:lnTo>
                  <a:pt x="14065" y="86602"/>
                </a:lnTo>
                <a:lnTo>
                  <a:pt x="17379" y="88602"/>
                </a:lnTo>
                <a:lnTo>
                  <a:pt x="16014" y="72274"/>
                </a:lnTo>
                <a:lnTo>
                  <a:pt x="14659" y="68650"/>
                </a:lnTo>
                <a:lnTo>
                  <a:pt x="13304" y="65026"/>
                </a:lnTo>
                <a:lnTo>
                  <a:pt x="12627" y="60085"/>
                </a:lnTo>
                <a:lnTo>
                  <a:pt x="12648" y="51579"/>
                </a:lnTo>
                <a:lnTo>
                  <a:pt x="12732" y="49955"/>
                </a:lnTo>
                <a:lnTo>
                  <a:pt x="12878" y="48242"/>
                </a:lnTo>
                <a:lnTo>
                  <a:pt x="16087" y="46578"/>
                </a:lnTo>
                <a:lnTo>
                  <a:pt x="19212" y="45351"/>
                </a:lnTo>
                <a:lnTo>
                  <a:pt x="22254" y="44558"/>
                </a:lnTo>
                <a:lnTo>
                  <a:pt x="25297" y="43766"/>
                </a:lnTo>
                <a:lnTo>
                  <a:pt x="28589" y="43370"/>
                </a:lnTo>
                <a:lnTo>
                  <a:pt x="34674" y="43370"/>
                </a:lnTo>
                <a:lnTo>
                  <a:pt x="37112" y="43568"/>
                </a:lnTo>
                <a:lnTo>
                  <a:pt x="39446" y="43964"/>
                </a:lnTo>
                <a:lnTo>
                  <a:pt x="41780" y="44360"/>
                </a:lnTo>
                <a:lnTo>
                  <a:pt x="43905" y="45192"/>
                </a:lnTo>
                <a:lnTo>
                  <a:pt x="45822" y="46460"/>
                </a:lnTo>
                <a:lnTo>
                  <a:pt x="48448" y="48242"/>
                </a:lnTo>
                <a:lnTo>
                  <a:pt x="50334" y="50341"/>
                </a:lnTo>
                <a:lnTo>
                  <a:pt x="51480" y="52757"/>
                </a:lnTo>
                <a:lnTo>
                  <a:pt x="52626" y="55173"/>
                </a:lnTo>
                <a:lnTo>
                  <a:pt x="53199" y="58223"/>
                </a:lnTo>
                <a:lnTo>
                  <a:pt x="53199" y="68482"/>
                </a:lnTo>
                <a:lnTo>
                  <a:pt x="51469" y="73522"/>
                </a:lnTo>
                <a:lnTo>
                  <a:pt x="48010" y="77027"/>
                </a:lnTo>
                <a:lnTo>
                  <a:pt x="44551" y="80532"/>
                </a:lnTo>
                <a:lnTo>
                  <a:pt x="39800" y="82285"/>
                </a:lnTo>
                <a:lnTo>
                  <a:pt x="31132" y="82285"/>
                </a:lnTo>
                <a:lnTo>
                  <a:pt x="28704" y="81879"/>
                </a:lnTo>
                <a:lnTo>
                  <a:pt x="26474" y="81067"/>
                </a:lnTo>
                <a:lnTo>
                  <a:pt x="24244" y="80255"/>
                </a:lnTo>
                <a:lnTo>
                  <a:pt x="22171" y="78978"/>
                </a:lnTo>
                <a:lnTo>
                  <a:pt x="20254" y="77235"/>
                </a:lnTo>
                <a:lnTo>
                  <a:pt x="21129" y="89949"/>
                </a:lnTo>
                <a:lnTo>
                  <a:pt x="24880" y="91296"/>
                </a:lnTo>
                <a:lnTo>
                  <a:pt x="29048" y="91969"/>
                </a:lnTo>
                <a:lnTo>
                  <a:pt x="42676" y="91969"/>
                </a:lnTo>
                <a:lnTo>
                  <a:pt x="50313" y="89127"/>
                </a:lnTo>
                <a:lnTo>
                  <a:pt x="56543" y="83444"/>
                </a:lnTo>
                <a:lnTo>
                  <a:pt x="62774" y="77760"/>
                </a:lnTo>
                <a:lnTo>
                  <a:pt x="65889" y="70423"/>
                </a:lnTo>
                <a:lnTo>
                  <a:pt x="65889" y="56164"/>
                </a:lnTo>
                <a:lnTo>
                  <a:pt x="64962" y="51688"/>
                </a:lnTo>
                <a:lnTo>
                  <a:pt x="63108" y="48004"/>
                </a:lnTo>
                <a:lnTo>
                  <a:pt x="61253" y="44321"/>
                </a:lnTo>
                <a:lnTo>
                  <a:pt x="58492" y="41271"/>
                </a:lnTo>
                <a:lnTo>
                  <a:pt x="54824" y="38855"/>
                </a:lnTo>
                <a:lnTo>
                  <a:pt x="51657" y="36756"/>
                </a:lnTo>
                <a:lnTo>
                  <a:pt x="48563" y="35359"/>
                </a:lnTo>
                <a:lnTo>
                  <a:pt x="45541" y="34666"/>
                </a:lnTo>
                <a:lnTo>
                  <a:pt x="42520" y="33973"/>
                </a:lnTo>
                <a:lnTo>
                  <a:pt x="39029" y="33627"/>
                </a:lnTo>
                <a:lnTo>
                  <a:pt x="30611" y="33627"/>
                </a:lnTo>
                <a:lnTo>
                  <a:pt x="26683" y="34151"/>
                </a:lnTo>
                <a:lnTo>
                  <a:pt x="23286" y="35201"/>
                </a:lnTo>
                <a:lnTo>
                  <a:pt x="19889" y="36251"/>
                </a:lnTo>
                <a:lnTo>
                  <a:pt x="16441" y="37785"/>
                </a:lnTo>
                <a:lnTo>
                  <a:pt x="12940" y="39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95053" y="4009242"/>
            <a:ext cx="572955" cy="102013"/>
          </a:xfrm>
          <a:custGeom>
            <a:avLst/>
            <a:gdLst/>
            <a:ahLst/>
            <a:cxnLst/>
            <a:rect l="l" t="t" r="r" b="b"/>
            <a:pathLst>
              <a:path w="630250" h="115615">
                <a:moveTo>
                  <a:pt x="214301" y="26992"/>
                </a:moveTo>
                <a:lnTo>
                  <a:pt x="216042" y="21982"/>
                </a:lnTo>
                <a:lnTo>
                  <a:pt x="219521" y="18417"/>
                </a:lnTo>
                <a:lnTo>
                  <a:pt x="217240" y="6218"/>
                </a:lnTo>
                <a:lnTo>
                  <a:pt x="210988" y="11882"/>
                </a:lnTo>
                <a:lnTo>
                  <a:pt x="204737" y="17546"/>
                </a:lnTo>
                <a:lnTo>
                  <a:pt x="201611" y="24893"/>
                </a:lnTo>
                <a:lnTo>
                  <a:pt x="201611" y="39112"/>
                </a:lnTo>
                <a:lnTo>
                  <a:pt x="202539" y="43568"/>
                </a:lnTo>
                <a:lnTo>
                  <a:pt x="204393" y="47291"/>
                </a:lnTo>
                <a:lnTo>
                  <a:pt x="206248" y="51015"/>
                </a:lnTo>
                <a:lnTo>
                  <a:pt x="209008" y="54084"/>
                </a:lnTo>
                <a:lnTo>
                  <a:pt x="212676" y="56500"/>
                </a:lnTo>
                <a:lnTo>
                  <a:pt x="215802" y="58560"/>
                </a:lnTo>
                <a:lnTo>
                  <a:pt x="218917" y="59946"/>
                </a:lnTo>
                <a:lnTo>
                  <a:pt x="222022" y="60659"/>
                </a:lnTo>
                <a:lnTo>
                  <a:pt x="225127" y="61372"/>
                </a:lnTo>
                <a:lnTo>
                  <a:pt x="228597" y="61729"/>
                </a:lnTo>
                <a:lnTo>
                  <a:pt x="236473" y="61729"/>
                </a:lnTo>
                <a:lnTo>
                  <a:pt x="240203" y="61253"/>
                </a:lnTo>
                <a:lnTo>
                  <a:pt x="243621" y="60303"/>
                </a:lnTo>
                <a:lnTo>
                  <a:pt x="247038" y="59352"/>
                </a:lnTo>
                <a:lnTo>
                  <a:pt x="250685" y="57768"/>
                </a:lnTo>
                <a:lnTo>
                  <a:pt x="254560" y="55550"/>
                </a:lnTo>
                <a:lnTo>
                  <a:pt x="253727" y="64778"/>
                </a:lnTo>
                <a:lnTo>
                  <a:pt x="250695" y="72017"/>
                </a:lnTo>
                <a:lnTo>
                  <a:pt x="245465" y="77265"/>
                </a:lnTo>
                <a:lnTo>
                  <a:pt x="240234" y="82513"/>
                </a:lnTo>
                <a:lnTo>
                  <a:pt x="233014" y="85137"/>
                </a:lnTo>
                <a:lnTo>
                  <a:pt x="221095" y="85137"/>
                </a:lnTo>
                <a:lnTo>
                  <a:pt x="218636" y="84869"/>
                </a:lnTo>
                <a:lnTo>
                  <a:pt x="216427" y="84335"/>
                </a:lnTo>
                <a:lnTo>
                  <a:pt x="214218" y="83800"/>
                </a:lnTo>
                <a:lnTo>
                  <a:pt x="212509" y="83236"/>
                </a:lnTo>
                <a:lnTo>
                  <a:pt x="210676" y="82641"/>
                </a:lnTo>
                <a:lnTo>
                  <a:pt x="210676" y="93989"/>
                </a:lnTo>
                <a:lnTo>
                  <a:pt x="212176" y="94464"/>
                </a:lnTo>
                <a:lnTo>
                  <a:pt x="213885" y="94811"/>
                </a:lnTo>
                <a:lnTo>
                  <a:pt x="215802" y="95029"/>
                </a:lnTo>
                <a:lnTo>
                  <a:pt x="217719" y="95247"/>
                </a:lnTo>
                <a:lnTo>
                  <a:pt x="219761" y="95356"/>
                </a:lnTo>
                <a:lnTo>
                  <a:pt x="229638" y="95356"/>
                </a:lnTo>
                <a:lnTo>
                  <a:pt x="236348" y="94128"/>
                </a:lnTo>
                <a:lnTo>
                  <a:pt x="242058" y="91672"/>
                </a:lnTo>
                <a:lnTo>
                  <a:pt x="247767" y="89216"/>
                </a:lnTo>
                <a:lnTo>
                  <a:pt x="252518" y="85731"/>
                </a:lnTo>
                <a:lnTo>
                  <a:pt x="256311" y="81216"/>
                </a:lnTo>
                <a:lnTo>
                  <a:pt x="254873" y="35389"/>
                </a:lnTo>
                <a:lnTo>
                  <a:pt x="254842" y="43836"/>
                </a:lnTo>
                <a:lnTo>
                  <a:pt x="254717" y="45460"/>
                </a:lnTo>
                <a:lnTo>
                  <a:pt x="254623" y="47113"/>
                </a:lnTo>
                <a:lnTo>
                  <a:pt x="251706" y="48698"/>
                </a:lnTo>
                <a:lnTo>
                  <a:pt x="248580" y="49906"/>
                </a:lnTo>
                <a:lnTo>
                  <a:pt x="245246" y="50737"/>
                </a:lnTo>
                <a:lnTo>
                  <a:pt x="241912" y="51569"/>
                </a:lnTo>
                <a:lnTo>
                  <a:pt x="238620" y="51985"/>
                </a:lnTo>
                <a:lnTo>
                  <a:pt x="232618" y="51985"/>
                </a:lnTo>
                <a:lnTo>
                  <a:pt x="230118" y="51777"/>
                </a:lnTo>
                <a:lnTo>
                  <a:pt x="227867" y="51361"/>
                </a:lnTo>
                <a:lnTo>
                  <a:pt x="225617" y="50945"/>
                </a:lnTo>
                <a:lnTo>
                  <a:pt x="223553" y="50123"/>
                </a:lnTo>
                <a:lnTo>
                  <a:pt x="221678" y="48896"/>
                </a:lnTo>
                <a:lnTo>
                  <a:pt x="219010" y="47113"/>
                </a:lnTo>
                <a:lnTo>
                  <a:pt x="217115" y="45034"/>
                </a:lnTo>
                <a:lnTo>
                  <a:pt x="215989" y="42657"/>
                </a:lnTo>
                <a:lnTo>
                  <a:pt x="214864" y="40281"/>
                </a:lnTo>
                <a:lnTo>
                  <a:pt x="214301" y="37211"/>
                </a:lnTo>
                <a:lnTo>
                  <a:pt x="214301" y="26992"/>
                </a:lnTo>
                <a:close/>
              </a:path>
              <a:path w="630250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1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8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1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630250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3" y="19348"/>
                </a:lnTo>
                <a:lnTo>
                  <a:pt x="52803" y="18338"/>
                </a:lnTo>
                <a:lnTo>
                  <a:pt x="48386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6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8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3" y="40142"/>
                </a:lnTo>
                <a:lnTo>
                  <a:pt x="12253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9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3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  <a:path w="630250" h="115615">
                <a:moveTo>
                  <a:pt x="44291" y="83275"/>
                </a:moveTo>
                <a:lnTo>
                  <a:pt x="40446" y="84483"/>
                </a:lnTo>
                <a:lnTo>
                  <a:pt x="43613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630250" h="115615">
                <a:moveTo>
                  <a:pt x="112222" y="40697"/>
                </a:moveTo>
                <a:lnTo>
                  <a:pt x="101511" y="40697"/>
                </a:lnTo>
                <a:lnTo>
                  <a:pt x="101511" y="50559"/>
                </a:lnTo>
                <a:lnTo>
                  <a:pt x="110221" y="50559"/>
                </a:lnTo>
                <a:lnTo>
                  <a:pt x="113097" y="50787"/>
                </a:lnTo>
                <a:lnTo>
                  <a:pt x="115764" y="51242"/>
                </a:lnTo>
                <a:lnTo>
                  <a:pt x="118431" y="51698"/>
                </a:lnTo>
                <a:lnTo>
                  <a:pt x="120702" y="52539"/>
                </a:lnTo>
                <a:lnTo>
                  <a:pt x="122578" y="53767"/>
                </a:lnTo>
                <a:lnTo>
                  <a:pt x="124453" y="54956"/>
                </a:lnTo>
                <a:lnTo>
                  <a:pt x="125923" y="56589"/>
                </a:lnTo>
                <a:lnTo>
                  <a:pt x="126985" y="58669"/>
                </a:lnTo>
                <a:lnTo>
                  <a:pt x="128048" y="60748"/>
                </a:lnTo>
                <a:lnTo>
                  <a:pt x="128580" y="63372"/>
                </a:lnTo>
                <a:lnTo>
                  <a:pt x="128580" y="69749"/>
                </a:lnTo>
                <a:lnTo>
                  <a:pt x="128111" y="72403"/>
                </a:lnTo>
                <a:lnTo>
                  <a:pt x="127173" y="74502"/>
                </a:lnTo>
                <a:lnTo>
                  <a:pt x="126235" y="76601"/>
                </a:lnTo>
                <a:lnTo>
                  <a:pt x="124808" y="78522"/>
                </a:lnTo>
                <a:lnTo>
                  <a:pt x="122890" y="80265"/>
                </a:lnTo>
                <a:lnTo>
                  <a:pt x="121057" y="81889"/>
                </a:lnTo>
                <a:lnTo>
                  <a:pt x="118661" y="83117"/>
                </a:lnTo>
                <a:lnTo>
                  <a:pt x="115702" y="83949"/>
                </a:lnTo>
                <a:lnTo>
                  <a:pt x="112743" y="84780"/>
                </a:lnTo>
                <a:lnTo>
                  <a:pt x="109950" y="85196"/>
                </a:lnTo>
                <a:lnTo>
                  <a:pt x="102865" y="85196"/>
                </a:lnTo>
                <a:lnTo>
                  <a:pt x="98239" y="84463"/>
                </a:lnTo>
                <a:lnTo>
                  <a:pt x="93447" y="82998"/>
                </a:lnTo>
                <a:lnTo>
                  <a:pt x="88654" y="81532"/>
                </a:lnTo>
                <a:lnTo>
                  <a:pt x="84486" y="79691"/>
                </a:lnTo>
                <a:lnTo>
                  <a:pt x="80944" y="77473"/>
                </a:lnTo>
                <a:lnTo>
                  <a:pt x="80006" y="77473"/>
                </a:lnTo>
                <a:lnTo>
                  <a:pt x="80006" y="89890"/>
                </a:lnTo>
                <a:lnTo>
                  <a:pt x="83214" y="91276"/>
                </a:lnTo>
                <a:lnTo>
                  <a:pt x="87320" y="92553"/>
                </a:lnTo>
                <a:lnTo>
                  <a:pt x="92321" y="93722"/>
                </a:lnTo>
                <a:lnTo>
                  <a:pt x="97322" y="94890"/>
                </a:lnTo>
                <a:lnTo>
                  <a:pt x="102407" y="95474"/>
                </a:lnTo>
                <a:lnTo>
                  <a:pt x="112618" y="95474"/>
                </a:lnTo>
                <a:lnTo>
                  <a:pt x="117254" y="94811"/>
                </a:lnTo>
                <a:lnTo>
                  <a:pt x="121484" y="93484"/>
                </a:lnTo>
                <a:lnTo>
                  <a:pt x="125714" y="92157"/>
                </a:lnTo>
                <a:lnTo>
                  <a:pt x="129392" y="90108"/>
                </a:lnTo>
                <a:lnTo>
                  <a:pt x="132518" y="87335"/>
                </a:lnTo>
                <a:lnTo>
                  <a:pt x="135310" y="84840"/>
                </a:lnTo>
                <a:lnTo>
                  <a:pt x="137478" y="81909"/>
                </a:lnTo>
                <a:lnTo>
                  <a:pt x="139019" y="78542"/>
                </a:lnTo>
                <a:lnTo>
                  <a:pt x="140561" y="75175"/>
                </a:lnTo>
                <a:lnTo>
                  <a:pt x="141333" y="71472"/>
                </a:lnTo>
                <a:lnTo>
                  <a:pt x="141333" y="63352"/>
                </a:lnTo>
                <a:lnTo>
                  <a:pt x="140687" y="60025"/>
                </a:lnTo>
                <a:lnTo>
                  <a:pt x="139395" y="57451"/>
                </a:lnTo>
                <a:lnTo>
                  <a:pt x="138103" y="54876"/>
                </a:lnTo>
                <a:lnTo>
                  <a:pt x="136456" y="52738"/>
                </a:lnTo>
                <a:lnTo>
                  <a:pt x="134456" y="51034"/>
                </a:lnTo>
                <a:lnTo>
                  <a:pt x="132664" y="49529"/>
                </a:lnTo>
                <a:lnTo>
                  <a:pt x="130476" y="48272"/>
                </a:lnTo>
                <a:lnTo>
                  <a:pt x="127892" y="47262"/>
                </a:lnTo>
                <a:lnTo>
                  <a:pt x="125308" y="46252"/>
                </a:lnTo>
                <a:lnTo>
                  <a:pt x="123016" y="45588"/>
                </a:lnTo>
                <a:lnTo>
                  <a:pt x="121015" y="45271"/>
                </a:lnTo>
                <a:lnTo>
                  <a:pt x="121015" y="44440"/>
                </a:lnTo>
                <a:lnTo>
                  <a:pt x="125975" y="43489"/>
                </a:lnTo>
                <a:lnTo>
                  <a:pt x="130278" y="41182"/>
                </a:lnTo>
                <a:lnTo>
                  <a:pt x="133924" y="37518"/>
                </a:lnTo>
                <a:lnTo>
                  <a:pt x="137571" y="33854"/>
                </a:lnTo>
                <a:lnTo>
                  <a:pt x="139395" y="29567"/>
                </a:lnTo>
                <a:lnTo>
                  <a:pt x="139395" y="21051"/>
                </a:lnTo>
                <a:lnTo>
                  <a:pt x="138624" y="17902"/>
                </a:lnTo>
                <a:lnTo>
                  <a:pt x="137081" y="15209"/>
                </a:lnTo>
                <a:lnTo>
                  <a:pt x="135540" y="12516"/>
                </a:lnTo>
                <a:lnTo>
                  <a:pt x="133268" y="10218"/>
                </a:lnTo>
                <a:lnTo>
                  <a:pt x="130268" y="8317"/>
                </a:lnTo>
                <a:lnTo>
                  <a:pt x="127475" y="6574"/>
                </a:lnTo>
                <a:lnTo>
                  <a:pt x="124350" y="5307"/>
                </a:lnTo>
                <a:lnTo>
                  <a:pt x="120890" y="4515"/>
                </a:lnTo>
                <a:lnTo>
                  <a:pt x="117431" y="3723"/>
                </a:lnTo>
                <a:lnTo>
                  <a:pt x="113430" y="3327"/>
                </a:lnTo>
                <a:lnTo>
                  <a:pt x="104261" y="3327"/>
                </a:lnTo>
                <a:lnTo>
                  <a:pt x="99479" y="3911"/>
                </a:lnTo>
                <a:lnTo>
                  <a:pt x="94541" y="5079"/>
                </a:lnTo>
                <a:lnTo>
                  <a:pt x="89602" y="6248"/>
                </a:lnTo>
                <a:lnTo>
                  <a:pt x="85653" y="7525"/>
                </a:lnTo>
                <a:lnTo>
                  <a:pt x="82694" y="8911"/>
                </a:lnTo>
                <a:lnTo>
                  <a:pt x="82694" y="21328"/>
                </a:lnTo>
                <a:lnTo>
                  <a:pt x="83320" y="21328"/>
                </a:lnTo>
                <a:lnTo>
                  <a:pt x="87279" y="18873"/>
                </a:lnTo>
                <a:lnTo>
                  <a:pt x="91487" y="16972"/>
                </a:lnTo>
                <a:lnTo>
                  <a:pt x="95947" y="15625"/>
                </a:lnTo>
                <a:lnTo>
                  <a:pt x="100406" y="14278"/>
                </a:lnTo>
                <a:lnTo>
                  <a:pt x="104616" y="13605"/>
                </a:lnTo>
                <a:lnTo>
                  <a:pt x="111159" y="13605"/>
                </a:lnTo>
                <a:lnTo>
                  <a:pt x="113472" y="13803"/>
                </a:lnTo>
                <a:lnTo>
                  <a:pt x="115514" y="14199"/>
                </a:lnTo>
                <a:lnTo>
                  <a:pt x="117556" y="14595"/>
                </a:lnTo>
                <a:lnTo>
                  <a:pt x="119473" y="15308"/>
                </a:lnTo>
                <a:lnTo>
                  <a:pt x="121265" y="16338"/>
                </a:lnTo>
                <a:lnTo>
                  <a:pt x="122974" y="17368"/>
                </a:lnTo>
                <a:lnTo>
                  <a:pt x="124308" y="18685"/>
                </a:lnTo>
                <a:lnTo>
                  <a:pt x="125266" y="20289"/>
                </a:lnTo>
                <a:lnTo>
                  <a:pt x="126225" y="21893"/>
                </a:lnTo>
                <a:lnTo>
                  <a:pt x="126704" y="23764"/>
                </a:lnTo>
                <a:lnTo>
                  <a:pt x="126704" y="30735"/>
                </a:lnTo>
                <a:lnTo>
                  <a:pt x="124818" y="34409"/>
                </a:lnTo>
                <a:lnTo>
                  <a:pt x="121046" y="36924"/>
                </a:lnTo>
                <a:lnTo>
                  <a:pt x="117275" y="39439"/>
                </a:lnTo>
                <a:lnTo>
                  <a:pt x="112222" y="40697"/>
                </a:lnTo>
                <a:close/>
              </a:path>
              <a:path w="630250" h="115615">
                <a:moveTo>
                  <a:pt x="168889" y="76700"/>
                </a:moveTo>
                <a:lnTo>
                  <a:pt x="158012" y="115615"/>
                </a:lnTo>
                <a:lnTo>
                  <a:pt x="167139" y="115615"/>
                </a:lnTo>
                <a:lnTo>
                  <a:pt x="184768" y="76700"/>
                </a:lnTo>
                <a:lnTo>
                  <a:pt x="168889" y="76700"/>
                </a:lnTo>
                <a:close/>
              </a:path>
              <a:path w="630250" h="115615">
                <a:moveTo>
                  <a:pt x="227742" y="13070"/>
                </a:moveTo>
                <a:lnTo>
                  <a:pt x="236369" y="13070"/>
                </a:lnTo>
                <a:lnTo>
                  <a:pt x="238807" y="13456"/>
                </a:lnTo>
                <a:lnTo>
                  <a:pt x="241058" y="14229"/>
                </a:lnTo>
                <a:lnTo>
                  <a:pt x="243308" y="15001"/>
                </a:lnTo>
                <a:lnTo>
                  <a:pt x="245413" y="16278"/>
                </a:lnTo>
                <a:lnTo>
                  <a:pt x="247371" y="18061"/>
                </a:lnTo>
                <a:lnTo>
                  <a:pt x="249705" y="20120"/>
                </a:lnTo>
                <a:lnTo>
                  <a:pt x="251539" y="23012"/>
                </a:lnTo>
                <a:lnTo>
                  <a:pt x="252873" y="26735"/>
                </a:lnTo>
                <a:lnTo>
                  <a:pt x="254206" y="30458"/>
                </a:lnTo>
                <a:lnTo>
                  <a:pt x="254873" y="35389"/>
                </a:lnTo>
                <a:lnTo>
                  <a:pt x="256311" y="81216"/>
                </a:lnTo>
                <a:lnTo>
                  <a:pt x="260062" y="76779"/>
                </a:lnTo>
                <a:lnTo>
                  <a:pt x="262865" y="71413"/>
                </a:lnTo>
                <a:lnTo>
                  <a:pt x="264719" y="65115"/>
                </a:lnTo>
                <a:lnTo>
                  <a:pt x="266574" y="58817"/>
                </a:lnTo>
                <a:lnTo>
                  <a:pt x="267501" y="51807"/>
                </a:lnTo>
                <a:lnTo>
                  <a:pt x="267501" y="35884"/>
                </a:lnTo>
                <a:lnTo>
                  <a:pt x="266543" y="29201"/>
                </a:lnTo>
                <a:lnTo>
                  <a:pt x="264625" y="24032"/>
                </a:lnTo>
                <a:lnTo>
                  <a:pt x="262708" y="18863"/>
                </a:lnTo>
                <a:lnTo>
                  <a:pt x="259978" y="14635"/>
                </a:lnTo>
                <a:lnTo>
                  <a:pt x="256436" y="11347"/>
                </a:lnTo>
                <a:lnTo>
                  <a:pt x="253560" y="8693"/>
                </a:lnTo>
                <a:lnTo>
                  <a:pt x="250205" y="6703"/>
                </a:lnTo>
                <a:lnTo>
                  <a:pt x="246371" y="5376"/>
                </a:lnTo>
                <a:lnTo>
                  <a:pt x="242537" y="4049"/>
                </a:lnTo>
                <a:lnTo>
                  <a:pt x="238369" y="3386"/>
                </a:lnTo>
                <a:lnTo>
                  <a:pt x="224867" y="3386"/>
                </a:lnTo>
                <a:lnTo>
                  <a:pt x="217240" y="6218"/>
                </a:lnTo>
                <a:lnTo>
                  <a:pt x="219521" y="18417"/>
                </a:lnTo>
                <a:lnTo>
                  <a:pt x="223001" y="14852"/>
                </a:lnTo>
                <a:lnTo>
                  <a:pt x="227742" y="13070"/>
                </a:lnTo>
                <a:close/>
              </a:path>
              <a:path w="630250" h="115615">
                <a:moveTo>
                  <a:pt x="336443" y="15565"/>
                </a:moveTo>
                <a:lnTo>
                  <a:pt x="291620" y="93633"/>
                </a:lnTo>
                <a:lnTo>
                  <a:pt x="304998" y="93633"/>
                </a:lnTo>
                <a:lnTo>
                  <a:pt x="347132" y="18417"/>
                </a:lnTo>
                <a:lnTo>
                  <a:pt x="347132" y="5168"/>
                </a:lnTo>
                <a:lnTo>
                  <a:pt x="283430" y="5168"/>
                </a:lnTo>
                <a:lnTo>
                  <a:pt x="283430" y="15565"/>
                </a:lnTo>
                <a:lnTo>
                  <a:pt x="336443" y="15565"/>
                </a:lnTo>
                <a:close/>
              </a:path>
              <a:path w="630250" h="115615">
                <a:moveTo>
                  <a:pt x="408778" y="92396"/>
                </a:moveTo>
                <a:lnTo>
                  <a:pt x="418168" y="84335"/>
                </a:lnTo>
                <a:lnTo>
                  <a:pt x="422071" y="76773"/>
                </a:lnTo>
                <a:lnTo>
                  <a:pt x="425028" y="64665"/>
                </a:lnTo>
                <a:lnTo>
                  <a:pt x="426013" y="49371"/>
                </a:lnTo>
                <a:lnTo>
                  <a:pt x="425397" y="37245"/>
                </a:lnTo>
                <a:lnTo>
                  <a:pt x="422839" y="24531"/>
                </a:lnTo>
                <a:lnTo>
                  <a:pt x="418293" y="14823"/>
                </a:lnTo>
                <a:lnTo>
                  <a:pt x="407574" y="5914"/>
                </a:lnTo>
                <a:lnTo>
                  <a:pt x="393819" y="3386"/>
                </a:lnTo>
                <a:lnTo>
                  <a:pt x="392050" y="3419"/>
                </a:lnTo>
                <a:lnTo>
                  <a:pt x="378786" y="6514"/>
                </a:lnTo>
                <a:lnTo>
                  <a:pt x="369438" y="14645"/>
                </a:lnTo>
                <a:lnTo>
                  <a:pt x="365577" y="22174"/>
                </a:lnTo>
                <a:lnTo>
                  <a:pt x="362612" y="34272"/>
                </a:lnTo>
                <a:lnTo>
                  <a:pt x="361624" y="49490"/>
                </a:lnTo>
                <a:lnTo>
                  <a:pt x="362253" y="61865"/>
                </a:lnTo>
                <a:lnTo>
                  <a:pt x="364813" y="74573"/>
                </a:lnTo>
                <a:lnTo>
                  <a:pt x="369344" y="84186"/>
                </a:lnTo>
                <a:lnTo>
                  <a:pt x="370263" y="85449"/>
                </a:lnTo>
                <a:lnTo>
                  <a:pt x="380035" y="92968"/>
                </a:lnTo>
                <a:lnTo>
                  <a:pt x="381264" y="81612"/>
                </a:lnTo>
                <a:lnTo>
                  <a:pt x="379315" y="79255"/>
                </a:lnTo>
                <a:lnTo>
                  <a:pt x="377940" y="76166"/>
                </a:lnTo>
                <a:lnTo>
                  <a:pt x="376439" y="72878"/>
                </a:lnTo>
                <a:lnTo>
                  <a:pt x="375460" y="69155"/>
                </a:lnTo>
                <a:lnTo>
                  <a:pt x="375002" y="64996"/>
                </a:lnTo>
                <a:lnTo>
                  <a:pt x="374543" y="60837"/>
                </a:lnTo>
                <a:lnTo>
                  <a:pt x="374314" y="55669"/>
                </a:lnTo>
                <a:lnTo>
                  <a:pt x="374314" y="43865"/>
                </a:lnTo>
                <a:lnTo>
                  <a:pt x="374575" y="38697"/>
                </a:lnTo>
                <a:lnTo>
                  <a:pt x="375096" y="33983"/>
                </a:lnTo>
                <a:lnTo>
                  <a:pt x="375617" y="29270"/>
                </a:lnTo>
                <a:lnTo>
                  <a:pt x="376585" y="25448"/>
                </a:lnTo>
                <a:lnTo>
                  <a:pt x="378002" y="22517"/>
                </a:lnTo>
                <a:lnTo>
                  <a:pt x="379503" y="19388"/>
                </a:lnTo>
                <a:lnTo>
                  <a:pt x="381535" y="17051"/>
                </a:lnTo>
                <a:lnTo>
                  <a:pt x="384097" y="15506"/>
                </a:lnTo>
                <a:lnTo>
                  <a:pt x="386661" y="13961"/>
                </a:lnTo>
                <a:lnTo>
                  <a:pt x="389901" y="13189"/>
                </a:lnTo>
                <a:lnTo>
                  <a:pt x="397778" y="13189"/>
                </a:lnTo>
                <a:lnTo>
                  <a:pt x="401018" y="13961"/>
                </a:lnTo>
                <a:lnTo>
                  <a:pt x="403539" y="15506"/>
                </a:lnTo>
                <a:lnTo>
                  <a:pt x="406061" y="17051"/>
                </a:lnTo>
                <a:lnTo>
                  <a:pt x="408051" y="19348"/>
                </a:lnTo>
                <a:lnTo>
                  <a:pt x="409509" y="22398"/>
                </a:lnTo>
                <a:lnTo>
                  <a:pt x="411010" y="25487"/>
                </a:lnTo>
                <a:lnTo>
                  <a:pt x="412021" y="29250"/>
                </a:lnTo>
                <a:lnTo>
                  <a:pt x="412542" y="33686"/>
                </a:lnTo>
                <a:lnTo>
                  <a:pt x="413063" y="38122"/>
                </a:lnTo>
                <a:lnTo>
                  <a:pt x="413323" y="43350"/>
                </a:lnTo>
                <a:lnTo>
                  <a:pt x="413323" y="55471"/>
                </a:lnTo>
                <a:lnTo>
                  <a:pt x="413063" y="60689"/>
                </a:lnTo>
                <a:lnTo>
                  <a:pt x="412542" y="65026"/>
                </a:lnTo>
                <a:lnTo>
                  <a:pt x="412021" y="69363"/>
                </a:lnTo>
                <a:lnTo>
                  <a:pt x="411031" y="73136"/>
                </a:lnTo>
                <a:lnTo>
                  <a:pt x="409572" y="76344"/>
                </a:lnTo>
                <a:lnTo>
                  <a:pt x="408155" y="79473"/>
                </a:lnTo>
                <a:lnTo>
                  <a:pt x="406155" y="81810"/>
                </a:lnTo>
                <a:lnTo>
                  <a:pt x="403570" y="83355"/>
                </a:lnTo>
                <a:lnTo>
                  <a:pt x="400987" y="84899"/>
                </a:lnTo>
                <a:lnTo>
                  <a:pt x="397736" y="85672"/>
                </a:lnTo>
                <a:lnTo>
                  <a:pt x="389651" y="85672"/>
                </a:lnTo>
                <a:lnTo>
                  <a:pt x="393819" y="95475"/>
                </a:lnTo>
                <a:lnTo>
                  <a:pt x="395492" y="95445"/>
                </a:lnTo>
                <a:lnTo>
                  <a:pt x="408778" y="92396"/>
                </a:lnTo>
                <a:close/>
              </a:path>
              <a:path w="630250" h="115615">
                <a:moveTo>
                  <a:pt x="393819" y="95475"/>
                </a:moveTo>
                <a:lnTo>
                  <a:pt x="389651" y="85672"/>
                </a:lnTo>
                <a:lnTo>
                  <a:pt x="386306" y="84860"/>
                </a:lnTo>
                <a:lnTo>
                  <a:pt x="383785" y="83236"/>
                </a:lnTo>
                <a:lnTo>
                  <a:pt x="381264" y="81612"/>
                </a:lnTo>
                <a:lnTo>
                  <a:pt x="380035" y="92968"/>
                </a:lnTo>
                <a:lnTo>
                  <a:pt x="393819" y="95475"/>
                </a:lnTo>
                <a:close/>
              </a:path>
              <a:path w="630250" h="115615">
                <a:moveTo>
                  <a:pt x="448132" y="76700"/>
                </a:moveTo>
                <a:lnTo>
                  <a:pt x="448132" y="93633"/>
                </a:lnTo>
                <a:lnTo>
                  <a:pt x="463072" y="93633"/>
                </a:lnTo>
                <a:lnTo>
                  <a:pt x="463072" y="76700"/>
                </a:lnTo>
                <a:lnTo>
                  <a:pt x="448132" y="76700"/>
                </a:lnTo>
                <a:close/>
              </a:path>
              <a:path w="630250" h="115615">
                <a:moveTo>
                  <a:pt x="499545" y="43311"/>
                </a:moveTo>
                <a:lnTo>
                  <a:pt x="500420" y="34241"/>
                </a:lnTo>
                <a:lnTo>
                  <a:pt x="503525" y="27042"/>
                </a:lnTo>
                <a:lnTo>
                  <a:pt x="508860" y="21715"/>
                </a:lnTo>
                <a:lnTo>
                  <a:pt x="514194" y="16387"/>
                </a:lnTo>
                <a:lnTo>
                  <a:pt x="521342" y="13724"/>
                </a:lnTo>
                <a:lnTo>
                  <a:pt x="532761" y="13724"/>
                </a:lnTo>
                <a:lnTo>
                  <a:pt x="535167" y="13991"/>
                </a:lnTo>
                <a:lnTo>
                  <a:pt x="537522" y="14526"/>
                </a:lnTo>
                <a:lnTo>
                  <a:pt x="539877" y="15061"/>
                </a:lnTo>
                <a:lnTo>
                  <a:pt x="541638" y="15625"/>
                </a:lnTo>
                <a:lnTo>
                  <a:pt x="543430" y="16219"/>
                </a:lnTo>
                <a:lnTo>
                  <a:pt x="543430" y="4871"/>
                </a:lnTo>
                <a:lnTo>
                  <a:pt x="541721" y="4356"/>
                </a:lnTo>
                <a:lnTo>
                  <a:pt x="540034" y="4000"/>
                </a:lnTo>
                <a:lnTo>
                  <a:pt x="538367" y="3802"/>
                </a:lnTo>
                <a:lnTo>
                  <a:pt x="536700" y="3604"/>
                </a:lnTo>
                <a:lnTo>
                  <a:pt x="534636" y="3505"/>
                </a:lnTo>
                <a:lnTo>
                  <a:pt x="524467" y="3505"/>
                </a:lnTo>
                <a:lnTo>
                  <a:pt x="517716" y="4762"/>
                </a:lnTo>
                <a:lnTo>
                  <a:pt x="511923" y="7278"/>
                </a:lnTo>
                <a:lnTo>
                  <a:pt x="506130" y="9793"/>
                </a:lnTo>
                <a:lnTo>
                  <a:pt x="501400" y="13288"/>
                </a:lnTo>
                <a:lnTo>
                  <a:pt x="497732" y="17764"/>
                </a:lnTo>
                <a:lnTo>
                  <a:pt x="493856" y="22477"/>
                </a:lnTo>
                <a:lnTo>
                  <a:pt x="491032" y="27864"/>
                </a:lnTo>
                <a:lnTo>
                  <a:pt x="489261" y="33924"/>
                </a:lnTo>
                <a:lnTo>
                  <a:pt x="487490" y="39984"/>
                </a:lnTo>
                <a:lnTo>
                  <a:pt x="486605" y="46935"/>
                </a:lnTo>
                <a:lnTo>
                  <a:pt x="486605" y="62422"/>
                </a:lnTo>
                <a:lnTo>
                  <a:pt x="487573" y="68957"/>
                </a:lnTo>
                <a:lnTo>
                  <a:pt x="489511" y="74383"/>
                </a:lnTo>
                <a:lnTo>
                  <a:pt x="491449" y="79810"/>
                </a:lnTo>
                <a:lnTo>
                  <a:pt x="494211" y="84166"/>
                </a:lnTo>
                <a:lnTo>
                  <a:pt x="497795" y="87454"/>
                </a:lnTo>
                <a:lnTo>
                  <a:pt x="500670" y="90108"/>
                </a:lnTo>
                <a:lnTo>
                  <a:pt x="503983" y="92108"/>
                </a:lnTo>
                <a:lnTo>
                  <a:pt x="502618" y="75779"/>
                </a:lnTo>
                <a:lnTo>
                  <a:pt x="501264" y="72155"/>
                </a:lnTo>
                <a:lnTo>
                  <a:pt x="499910" y="68531"/>
                </a:lnTo>
                <a:lnTo>
                  <a:pt x="499233" y="63590"/>
                </a:lnTo>
                <a:lnTo>
                  <a:pt x="499253" y="55084"/>
                </a:lnTo>
                <a:lnTo>
                  <a:pt x="499337" y="53460"/>
                </a:lnTo>
                <a:lnTo>
                  <a:pt x="499482" y="51747"/>
                </a:lnTo>
                <a:lnTo>
                  <a:pt x="502691" y="50084"/>
                </a:lnTo>
                <a:lnTo>
                  <a:pt x="505817" y="48856"/>
                </a:lnTo>
                <a:lnTo>
                  <a:pt x="508860" y="48064"/>
                </a:lnTo>
                <a:lnTo>
                  <a:pt x="511902" y="47272"/>
                </a:lnTo>
                <a:lnTo>
                  <a:pt x="515194" y="46876"/>
                </a:lnTo>
                <a:lnTo>
                  <a:pt x="521279" y="46876"/>
                </a:lnTo>
                <a:lnTo>
                  <a:pt x="523717" y="47074"/>
                </a:lnTo>
                <a:lnTo>
                  <a:pt x="526051" y="47470"/>
                </a:lnTo>
                <a:lnTo>
                  <a:pt x="528385" y="47866"/>
                </a:lnTo>
                <a:lnTo>
                  <a:pt x="530510" y="48698"/>
                </a:lnTo>
                <a:lnTo>
                  <a:pt x="532428" y="49965"/>
                </a:lnTo>
                <a:lnTo>
                  <a:pt x="535053" y="51747"/>
                </a:lnTo>
                <a:lnTo>
                  <a:pt x="536939" y="53847"/>
                </a:lnTo>
                <a:lnTo>
                  <a:pt x="538086" y="56263"/>
                </a:lnTo>
                <a:lnTo>
                  <a:pt x="539231" y="58679"/>
                </a:lnTo>
                <a:lnTo>
                  <a:pt x="539804" y="61729"/>
                </a:lnTo>
                <a:lnTo>
                  <a:pt x="539804" y="71987"/>
                </a:lnTo>
                <a:lnTo>
                  <a:pt x="538075" y="77027"/>
                </a:lnTo>
                <a:lnTo>
                  <a:pt x="534616" y="80532"/>
                </a:lnTo>
                <a:lnTo>
                  <a:pt x="531156" y="84038"/>
                </a:lnTo>
                <a:lnTo>
                  <a:pt x="526405" y="85790"/>
                </a:lnTo>
                <a:lnTo>
                  <a:pt x="517736" y="85790"/>
                </a:lnTo>
                <a:lnTo>
                  <a:pt x="515309" y="85384"/>
                </a:lnTo>
                <a:lnTo>
                  <a:pt x="513080" y="84572"/>
                </a:lnTo>
                <a:lnTo>
                  <a:pt x="510850" y="83761"/>
                </a:lnTo>
                <a:lnTo>
                  <a:pt x="508776" y="82483"/>
                </a:lnTo>
                <a:lnTo>
                  <a:pt x="506859" y="80740"/>
                </a:lnTo>
                <a:lnTo>
                  <a:pt x="507734" y="93455"/>
                </a:lnTo>
                <a:lnTo>
                  <a:pt x="511485" y="94801"/>
                </a:lnTo>
                <a:lnTo>
                  <a:pt x="515653" y="95475"/>
                </a:lnTo>
                <a:lnTo>
                  <a:pt x="529281" y="95475"/>
                </a:lnTo>
                <a:lnTo>
                  <a:pt x="536918" y="92633"/>
                </a:lnTo>
                <a:lnTo>
                  <a:pt x="543149" y="86949"/>
                </a:lnTo>
                <a:lnTo>
                  <a:pt x="549379" y="81265"/>
                </a:lnTo>
                <a:lnTo>
                  <a:pt x="552495" y="73928"/>
                </a:lnTo>
                <a:lnTo>
                  <a:pt x="552495" y="59669"/>
                </a:lnTo>
                <a:lnTo>
                  <a:pt x="551567" y="55193"/>
                </a:lnTo>
                <a:lnTo>
                  <a:pt x="549713" y="51510"/>
                </a:lnTo>
                <a:lnTo>
                  <a:pt x="547858" y="47826"/>
                </a:lnTo>
                <a:lnTo>
                  <a:pt x="545097" y="44776"/>
                </a:lnTo>
                <a:lnTo>
                  <a:pt x="541430" y="42360"/>
                </a:lnTo>
                <a:lnTo>
                  <a:pt x="538262" y="40261"/>
                </a:lnTo>
                <a:lnTo>
                  <a:pt x="535167" y="38865"/>
                </a:lnTo>
                <a:lnTo>
                  <a:pt x="532146" y="38172"/>
                </a:lnTo>
                <a:lnTo>
                  <a:pt x="529125" y="37479"/>
                </a:lnTo>
                <a:lnTo>
                  <a:pt x="525634" y="37132"/>
                </a:lnTo>
                <a:lnTo>
                  <a:pt x="517215" y="37132"/>
                </a:lnTo>
                <a:lnTo>
                  <a:pt x="513288" y="37657"/>
                </a:lnTo>
                <a:lnTo>
                  <a:pt x="509891" y="38706"/>
                </a:lnTo>
                <a:lnTo>
                  <a:pt x="506495" y="39756"/>
                </a:lnTo>
                <a:lnTo>
                  <a:pt x="503046" y="41291"/>
                </a:lnTo>
                <a:lnTo>
                  <a:pt x="499545" y="43311"/>
                </a:lnTo>
                <a:close/>
              </a:path>
              <a:path w="630250" h="115615">
                <a:moveTo>
                  <a:pt x="504484" y="78641"/>
                </a:moveTo>
                <a:lnTo>
                  <a:pt x="502618" y="75779"/>
                </a:lnTo>
                <a:lnTo>
                  <a:pt x="503983" y="92108"/>
                </a:lnTo>
                <a:lnTo>
                  <a:pt x="507734" y="93455"/>
                </a:lnTo>
                <a:lnTo>
                  <a:pt x="506859" y="80740"/>
                </a:lnTo>
                <a:lnTo>
                  <a:pt x="504484" y="78641"/>
                </a:lnTo>
                <a:close/>
              </a:path>
              <a:path w="630250" h="115615">
                <a:moveTo>
                  <a:pt x="598056" y="95475"/>
                </a:moveTo>
                <a:lnTo>
                  <a:pt x="613015" y="92396"/>
                </a:lnTo>
                <a:lnTo>
                  <a:pt x="622405" y="84335"/>
                </a:lnTo>
                <a:lnTo>
                  <a:pt x="626308" y="76773"/>
                </a:lnTo>
                <a:lnTo>
                  <a:pt x="629265" y="64665"/>
                </a:lnTo>
                <a:lnTo>
                  <a:pt x="630250" y="49371"/>
                </a:lnTo>
                <a:lnTo>
                  <a:pt x="629634" y="37245"/>
                </a:lnTo>
                <a:lnTo>
                  <a:pt x="627076" y="24531"/>
                </a:lnTo>
                <a:lnTo>
                  <a:pt x="622530" y="14823"/>
                </a:lnTo>
                <a:lnTo>
                  <a:pt x="611812" y="5914"/>
                </a:lnTo>
                <a:lnTo>
                  <a:pt x="598056" y="3386"/>
                </a:lnTo>
                <a:lnTo>
                  <a:pt x="596286" y="3419"/>
                </a:lnTo>
                <a:lnTo>
                  <a:pt x="583023" y="6514"/>
                </a:lnTo>
                <a:lnTo>
                  <a:pt x="573675" y="14645"/>
                </a:lnTo>
                <a:lnTo>
                  <a:pt x="569814" y="22174"/>
                </a:lnTo>
                <a:lnTo>
                  <a:pt x="566849" y="34272"/>
                </a:lnTo>
                <a:lnTo>
                  <a:pt x="565860" y="49490"/>
                </a:lnTo>
                <a:lnTo>
                  <a:pt x="566489" y="61865"/>
                </a:lnTo>
                <a:lnTo>
                  <a:pt x="569049" y="74573"/>
                </a:lnTo>
                <a:lnTo>
                  <a:pt x="573581" y="84186"/>
                </a:lnTo>
                <a:lnTo>
                  <a:pt x="579697" y="69155"/>
                </a:lnTo>
                <a:lnTo>
                  <a:pt x="579239" y="64996"/>
                </a:lnTo>
                <a:lnTo>
                  <a:pt x="578780" y="60837"/>
                </a:lnTo>
                <a:lnTo>
                  <a:pt x="578551" y="55669"/>
                </a:lnTo>
                <a:lnTo>
                  <a:pt x="578551" y="43865"/>
                </a:lnTo>
                <a:lnTo>
                  <a:pt x="578812" y="38697"/>
                </a:lnTo>
                <a:lnTo>
                  <a:pt x="579333" y="33983"/>
                </a:lnTo>
                <a:lnTo>
                  <a:pt x="579854" y="29270"/>
                </a:lnTo>
                <a:lnTo>
                  <a:pt x="580822" y="25448"/>
                </a:lnTo>
                <a:lnTo>
                  <a:pt x="582239" y="22517"/>
                </a:lnTo>
                <a:lnTo>
                  <a:pt x="583740" y="19388"/>
                </a:lnTo>
                <a:lnTo>
                  <a:pt x="585771" y="17051"/>
                </a:lnTo>
                <a:lnTo>
                  <a:pt x="588335" y="15506"/>
                </a:lnTo>
                <a:lnTo>
                  <a:pt x="590897" y="13961"/>
                </a:lnTo>
                <a:lnTo>
                  <a:pt x="594138" y="13189"/>
                </a:lnTo>
                <a:lnTo>
                  <a:pt x="602015" y="13189"/>
                </a:lnTo>
                <a:lnTo>
                  <a:pt x="605255" y="13961"/>
                </a:lnTo>
                <a:lnTo>
                  <a:pt x="607776" y="15506"/>
                </a:lnTo>
                <a:lnTo>
                  <a:pt x="610298" y="17051"/>
                </a:lnTo>
                <a:lnTo>
                  <a:pt x="612288" y="19348"/>
                </a:lnTo>
                <a:lnTo>
                  <a:pt x="613746" y="22398"/>
                </a:lnTo>
                <a:lnTo>
                  <a:pt x="615247" y="25487"/>
                </a:lnTo>
                <a:lnTo>
                  <a:pt x="616258" y="29250"/>
                </a:lnTo>
                <a:lnTo>
                  <a:pt x="616779" y="33686"/>
                </a:lnTo>
                <a:lnTo>
                  <a:pt x="617300" y="38122"/>
                </a:lnTo>
                <a:lnTo>
                  <a:pt x="617560" y="43351"/>
                </a:lnTo>
                <a:lnTo>
                  <a:pt x="617560" y="55471"/>
                </a:lnTo>
                <a:lnTo>
                  <a:pt x="617300" y="60689"/>
                </a:lnTo>
                <a:lnTo>
                  <a:pt x="616779" y="65026"/>
                </a:lnTo>
                <a:lnTo>
                  <a:pt x="616258" y="69363"/>
                </a:lnTo>
                <a:lnTo>
                  <a:pt x="615268" y="73136"/>
                </a:lnTo>
                <a:lnTo>
                  <a:pt x="613809" y="76344"/>
                </a:lnTo>
                <a:lnTo>
                  <a:pt x="612392" y="79473"/>
                </a:lnTo>
                <a:lnTo>
                  <a:pt x="610392" y="81810"/>
                </a:lnTo>
                <a:lnTo>
                  <a:pt x="607808" y="83355"/>
                </a:lnTo>
                <a:lnTo>
                  <a:pt x="605224" y="84899"/>
                </a:lnTo>
                <a:lnTo>
                  <a:pt x="601973" y="85672"/>
                </a:lnTo>
                <a:lnTo>
                  <a:pt x="593888" y="85672"/>
                </a:lnTo>
                <a:lnTo>
                  <a:pt x="590543" y="84860"/>
                </a:lnTo>
                <a:lnTo>
                  <a:pt x="588022" y="83236"/>
                </a:lnTo>
                <a:lnTo>
                  <a:pt x="585501" y="81612"/>
                </a:lnTo>
                <a:lnTo>
                  <a:pt x="584272" y="92968"/>
                </a:lnTo>
                <a:lnTo>
                  <a:pt x="598056" y="95475"/>
                </a:lnTo>
                <a:close/>
              </a:path>
              <a:path w="630250" h="115615">
                <a:moveTo>
                  <a:pt x="584272" y="92968"/>
                </a:moveTo>
                <a:lnTo>
                  <a:pt x="585501" y="81612"/>
                </a:lnTo>
                <a:lnTo>
                  <a:pt x="583552" y="79255"/>
                </a:lnTo>
                <a:lnTo>
                  <a:pt x="582177" y="76166"/>
                </a:lnTo>
                <a:lnTo>
                  <a:pt x="580676" y="72878"/>
                </a:lnTo>
                <a:lnTo>
                  <a:pt x="579697" y="69155"/>
                </a:lnTo>
                <a:lnTo>
                  <a:pt x="574500" y="85450"/>
                </a:lnTo>
                <a:lnTo>
                  <a:pt x="584272" y="92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967902" y="4012336"/>
            <a:ext cx="363881" cy="81149"/>
          </a:xfrm>
          <a:custGeom>
            <a:avLst/>
            <a:gdLst/>
            <a:ahLst/>
            <a:cxnLst/>
            <a:rect l="l" t="t" r="r" b="b"/>
            <a:pathLst>
              <a:path w="400269" h="91969">
                <a:moveTo>
                  <a:pt x="292244" y="19407"/>
                </a:moveTo>
                <a:lnTo>
                  <a:pt x="293161" y="14635"/>
                </a:lnTo>
                <a:lnTo>
                  <a:pt x="294995" y="11941"/>
                </a:lnTo>
                <a:lnTo>
                  <a:pt x="296828" y="9248"/>
                </a:lnTo>
                <a:lnTo>
                  <a:pt x="299871" y="7901"/>
                </a:lnTo>
                <a:lnTo>
                  <a:pt x="308290" y="7901"/>
                </a:lnTo>
                <a:lnTo>
                  <a:pt x="311301" y="9248"/>
                </a:lnTo>
                <a:lnTo>
                  <a:pt x="313155" y="11941"/>
                </a:lnTo>
                <a:lnTo>
                  <a:pt x="315010" y="14635"/>
                </a:lnTo>
                <a:lnTo>
                  <a:pt x="315938" y="19388"/>
                </a:lnTo>
                <a:lnTo>
                  <a:pt x="315938" y="33092"/>
                </a:lnTo>
                <a:lnTo>
                  <a:pt x="315010" y="37875"/>
                </a:lnTo>
                <a:lnTo>
                  <a:pt x="313155" y="40548"/>
                </a:lnTo>
                <a:lnTo>
                  <a:pt x="311301" y="43222"/>
                </a:lnTo>
                <a:lnTo>
                  <a:pt x="308290" y="44558"/>
                </a:lnTo>
                <a:lnTo>
                  <a:pt x="299871" y="44558"/>
                </a:lnTo>
                <a:lnTo>
                  <a:pt x="296828" y="43222"/>
                </a:lnTo>
                <a:lnTo>
                  <a:pt x="294995" y="40548"/>
                </a:lnTo>
                <a:lnTo>
                  <a:pt x="293161" y="37875"/>
                </a:lnTo>
                <a:lnTo>
                  <a:pt x="296537" y="52460"/>
                </a:lnTo>
                <a:lnTo>
                  <a:pt x="311540" y="52460"/>
                </a:lnTo>
                <a:lnTo>
                  <a:pt x="317218" y="50302"/>
                </a:lnTo>
                <a:lnTo>
                  <a:pt x="321157" y="45984"/>
                </a:lnTo>
                <a:lnTo>
                  <a:pt x="325096" y="41667"/>
                </a:lnTo>
                <a:lnTo>
                  <a:pt x="327065" y="35072"/>
                </a:lnTo>
                <a:lnTo>
                  <a:pt x="327065" y="17447"/>
                </a:lnTo>
                <a:lnTo>
                  <a:pt x="325127" y="10892"/>
                </a:lnTo>
                <a:lnTo>
                  <a:pt x="321251" y="6535"/>
                </a:lnTo>
                <a:lnTo>
                  <a:pt x="317375" y="2178"/>
                </a:lnTo>
                <a:lnTo>
                  <a:pt x="311665" y="0"/>
                </a:lnTo>
                <a:lnTo>
                  <a:pt x="296703" y="0"/>
                </a:lnTo>
                <a:lnTo>
                  <a:pt x="291015" y="2158"/>
                </a:lnTo>
                <a:lnTo>
                  <a:pt x="292244" y="33112"/>
                </a:lnTo>
                <a:lnTo>
                  <a:pt x="292244" y="19407"/>
                </a:lnTo>
                <a:close/>
              </a:path>
              <a:path w="400269" h="91969">
                <a:moveTo>
                  <a:pt x="0" y="74264"/>
                </a:moveTo>
                <a:lnTo>
                  <a:pt x="0" y="86800"/>
                </a:lnTo>
                <a:lnTo>
                  <a:pt x="3250" y="88226"/>
                </a:lnTo>
                <a:lnTo>
                  <a:pt x="7230" y="89444"/>
                </a:lnTo>
                <a:lnTo>
                  <a:pt x="11940" y="90454"/>
                </a:lnTo>
                <a:lnTo>
                  <a:pt x="16649" y="91464"/>
                </a:lnTo>
                <a:lnTo>
                  <a:pt x="21546" y="91969"/>
                </a:lnTo>
                <a:lnTo>
                  <a:pt x="32090" y="91969"/>
                </a:lnTo>
                <a:lnTo>
                  <a:pt x="36893" y="91226"/>
                </a:lnTo>
                <a:lnTo>
                  <a:pt x="41040" y="89741"/>
                </a:lnTo>
                <a:lnTo>
                  <a:pt x="45187" y="88256"/>
                </a:lnTo>
                <a:lnTo>
                  <a:pt x="48761" y="86127"/>
                </a:lnTo>
                <a:lnTo>
                  <a:pt x="51761" y="83354"/>
                </a:lnTo>
                <a:lnTo>
                  <a:pt x="54511" y="80780"/>
                </a:lnTo>
                <a:lnTo>
                  <a:pt x="56679" y="77611"/>
                </a:lnTo>
                <a:lnTo>
                  <a:pt x="58262" y="73848"/>
                </a:lnTo>
                <a:lnTo>
                  <a:pt x="59846" y="70086"/>
                </a:lnTo>
                <a:lnTo>
                  <a:pt x="60638" y="66145"/>
                </a:lnTo>
                <a:lnTo>
                  <a:pt x="60638" y="56837"/>
                </a:lnTo>
                <a:lnTo>
                  <a:pt x="59721" y="52520"/>
                </a:lnTo>
                <a:lnTo>
                  <a:pt x="57887" y="49074"/>
                </a:lnTo>
                <a:lnTo>
                  <a:pt x="56054" y="45628"/>
                </a:lnTo>
                <a:lnTo>
                  <a:pt x="53469" y="42816"/>
                </a:lnTo>
                <a:lnTo>
                  <a:pt x="50135" y="40637"/>
                </a:lnTo>
                <a:lnTo>
                  <a:pt x="46968" y="38578"/>
                </a:lnTo>
                <a:lnTo>
                  <a:pt x="43489" y="37142"/>
                </a:lnTo>
                <a:lnTo>
                  <a:pt x="39695" y="36330"/>
                </a:lnTo>
                <a:lnTo>
                  <a:pt x="35903" y="35518"/>
                </a:lnTo>
                <a:lnTo>
                  <a:pt x="31486" y="35112"/>
                </a:lnTo>
                <a:lnTo>
                  <a:pt x="23442" y="35152"/>
                </a:lnTo>
                <a:lnTo>
                  <a:pt x="21567" y="35231"/>
                </a:lnTo>
                <a:lnTo>
                  <a:pt x="19691" y="35310"/>
                </a:lnTo>
                <a:lnTo>
                  <a:pt x="17857" y="35429"/>
                </a:lnTo>
                <a:lnTo>
                  <a:pt x="16065" y="35587"/>
                </a:lnTo>
                <a:lnTo>
                  <a:pt x="16065" y="12060"/>
                </a:lnTo>
                <a:lnTo>
                  <a:pt x="60013" y="12060"/>
                </a:lnTo>
                <a:lnTo>
                  <a:pt x="60013" y="1663"/>
                </a:lnTo>
                <a:lnTo>
                  <a:pt x="4000" y="1663"/>
                </a:lnTo>
                <a:lnTo>
                  <a:pt x="4000" y="47232"/>
                </a:lnTo>
                <a:lnTo>
                  <a:pt x="6459" y="46757"/>
                </a:lnTo>
                <a:lnTo>
                  <a:pt x="9387" y="46281"/>
                </a:lnTo>
                <a:lnTo>
                  <a:pt x="12783" y="45806"/>
                </a:lnTo>
                <a:lnTo>
                  <a:pt x="16180" y="45331"/>
                </a:lnTo>
                <a:lnTo>
                  <a:pt x="19712" y="45093"/>
                </a:lnTo>
                <a:lnTo>
                  <a:pt x="27214" y="45093"/>
                </a:lnTo>
                <a:lnTo>
                  <a:pt x="30683" y="45400"/>
                </a:lnTo>
                <a:lnTo>
                  <a:pt x="33788" y="46014"/>
                </a:lnTo>
                <a:lnTo>
                  <a:pt x="36893" y="46628"/>
                </a:lnTo>
                <a:lnTo>
                  <a:pt x="39529" y="47687"/>
                </a:lnTo>
                <a:lnTo>
                  <a:pt x="41697" y="49193"/>
                </a:lnTo>
                <a:lnTo>
                  <a:pt x="43655" y="50460"/>
                </a:lnTo>
                <a:lnTo>
                  <a:pt x="45187" y="52143"/>
                </a:lnTo>
                <a:lnTo>
                  <a:pt x="46291" y="54243"/>
                </a:lnTo>
                <a:lnTo>
                  <a:pt x="47395" y="56342"/>
                </a:lnTo>
                <a:lnTo>
                  <a:pt x="47948" y="58916"/>
                </a:lnTo>
                <a:lnTo>
                  <a:pt x="47948" y="65095"/>
                </a:lnTo>
                <a:lnTo>
                  <a:pt x="47479" y="67848"/>
                </a:lnTo>
                <a:lnTo>
                  <a:pt x="46541" y="70224"/>
                </a:lnTo>
                <a:lnTo>
                  <a:pt x="45603" y="72601"/>
                </a:lnTo>
                <a:lnTo>
                  <a:pt x="44217" y="74641"/>
                </a:lnTo>
                <a:lnTo>
                  <a:pt x="42384" y="76344"/>
                </a:lnTo>
                <a:lnTo>
                  <a:pt x="40217" y="78324"/>
                </a:lnTo>
                <a:lnTo>
                  <a:pt x="37747" y="79710"/>
                </a:lnTo>
                <a:lnTo>
                  <a:pt x="34976" y="80503"/>
                </a:lnTo>
                <a:lnTo>
                  <a:pt x="32205" y="81295"/>
                </a:lnTo>
                <a:lnTo>
                  <a:pt x="29339" y="81691"/>
                </a:lnTo>
                <a:lnTo>
                  <a:pt x="21963" y="81691"/>
                </a:lnTo>
                <a:lnTo>
                  <a:pt x="17461" y="80968"/>
                </a:lnTo>
                <a:lnTo>
                  <a:pt x="12877" y="79522"/>
                </a:lnTo>
                <a:lnTo>
                  <a:pt x="8292" y="78077"/>
                </a:lnTo>
                <a:lnTo>
                  <a:pt x="4291" y="76324"/>
                </a:lnTo>
                <a:lnTo>
                  <a:pt x="875" y="74264"/>
                </a:lnTo>
                <a:lnTo>
                  <a:pt x="0" y="74264"/>
                </a:lnTo>
                <a:close/>
              </a:path>
              <a:path w="400269" h="91969">
                <a:moveTo>
                  <a:pt x="83381" y="73195"/>
                </a:moveTo>
                <a:lnTo>
                  <a:pt x="83381" y="90127"/>
                </a:lnTo>
                <a:lnTo>
                  <a:pt x="98323" y="90127"/>
                </a:lnTo>
                <a:lnTo>
                  <a:pt x="98323" y="73195"/>
                </a:lnTo>
                <a:lnTo>
                  <a:pt x="83381" y="73195"/>
                </a:lnTo>
                <a:close/>
              </a:path>
              <a:path w="400269" h="91969">
                <a:moveTo>
                  <a:pt x="134795" y="39805"/>
                </a:moveTo>
                <a:lnTo>
                  <a:pt x="135670" y="30735"/>
                </a:lnTo>
                <a:lnTo>
                  <a:pt x="138774" y="23537"/>
                </a:lnTo>
                <a:lnTo>
                  <a:pt x="144109" y="18209"/>
                </a:lnTo>
                <a:lnTo>
                  <a:pt x="149444" y="12882"/>
                </a:lnTo>
                <a:lnTo>
                  <a:pt x="156591" y="10218"/>
                </a:lnTo>
                <a:lnTo>
                  <a:pt x="168011" y="10218"/>
                </a:lnTo>
                <a:lnTo>
                  <a:pt x="170417" y="10486"/>
                </a:lnTo>
                <a:lnTo>
                  <a:pt x="172772" y="11020"/>
                </a:lnTo>
                <a:lnTo>
                  <a:pt x="175127" y="11555"/>
                </a:lnTo>
                <a:lnTo>
                  <a:pt x="176887" y="12120"/>
                </a:lnTo>
                <a:lnTo>
                  <a:pt x="178680" y="12714"/>
                </a:lnTo>
                <a:lnTo>
                  <a:pt x="178680" y="1366"/>
                </a:lnTo>
                <a:lnTo>
                  <a:pt x="176971" y="851"/>
                </a:lnTo>
                <a:lnTo>
                  <a:pt x="175283" y="495"/>
                </a:lnTo>
                <a:lnTo>
                  <a:pt x="173616" y="297"/>
                </a:lnTo>
                <a:lnTo>
                  <a:pt x="171949" y="98"/>
                </a:lnTo>
                <a:lnTo>
                  <a:pt x="169886" y="0"/>
                </a:lnTo>
                <a:lnTo>
                  <a:pt x="159717" y="0"/>
                </a:lnTo>
                <a:lnTo>
                  <a:pt x="152966" y="1257"/>
                </a:lnTo>
                <a:lnTo>
                  <a:pt x="147173" y="3772"/>
                </a:lnTo>
                <a:lnTo>
                  <a:pt x="141380" y="6287"/>
                </a:lnTo>
                <a:lnTo>
                  <a:pt x="136649" y="9783"/>
                </a:lnTo>
                <a:lnTo>
                  <a:pt x="132982" y="14258"/>
                </a:lnTo>
                <a:lnTo>
                  <a:pt x="129106" y="18972"/>
                </a:lnTo>
                <a:lnTo>
                  <a:pt x="126282" y="24358"/>
                </a:lnTo>
                <a:lnTo>
                  <a:pt x="124511" y="30418"/>
                </a:lnTo>
                <a:lnTo>
                  <a:pt x="122740" y="36478"/>
                </a:lnTo>
                <a:lnTo>
                  <a:pt x="121854" y="43430"/>
                </a:lnTo>
                <a:lnTo>
                  <a:pt x="121854" y="58916"/>
                </a:lnTo>
                <a:lnTo>
                  <a:pt x="122823" y="65452"/>
                </a:lnTo>
                <a:lnTo>
                  <a:pt x="124761" y="70878"/>
                </a:lnTo>
                <a:lnTo>
                  <a:pt x="126699" y="76304"/>
                </a:lnTo>
                <a:lnTo>
                  <a:pt x="129460" y="80661"/>
                </a:lnTo>
                <a:lnTo>
                  <a:pt x="133044" y="83948"/>
                </a:lnTo>
                <a:lnTo>
                  <a:pt x="135920" y="86602"/>
                </a:lnTo>
                <a:lnTo>
                  <a:pt x="139234" y="88602"/>
                </a:lnTo>
                <a:lnTo>
                  <a:pt x="137868" y="72274"/>
                </a:lnTo>
                <a:lnTo>
                  <a:pt x="136514" y="68650"/>
                </a:lnTo>
                <a:lnTo>
                  <a:pt x="135159" y="65026"/>
                </a:lnTo>
                <a:lnTo>
                  <a:pt x="134482" y="60085"/>
                </a:lnTo>
                <a:lnTo>
                  <a:pt x="134503" y="51579"/>
                </a:lnTo>
                <a:lnTo>
                  <a:pt x="134586" y="49955"/>
                </a:lnTo>
                <a:lnTo>
                  <a:pt x="134733" y="48242"/>
                </a:lnTo>
                <a:lnTo>
                  <a:pt x="137942" y="46578"/>
                </a:lnTo>
                <a:lnTo>
                  <a:pt x="141067" y="45351"/>
                </a:lnTo>
                <a:lnTo>
                  <a:pt x="144109" y="44558"/>
                </a:lnTo>
                <a:lnTo>
                  <a:pt x="147152" y="43766"/>
                </a:lnTo>
                <a:lnTo>
                  <a:pt x="150444" y="43370"/>
                </a:lnTo>
                <a:lnTo>
                  <a:pt x="156529" y="43370"/>
                </a:lnTo>
                <a:lnTo>
                  <a:pt x="158967" y="43568"/>
                </a:lnTo>
                <a:lnTo>
                  <a:pt x="161301" y="43964"/>
                </a:lnTo>
                <a:lnTo>
                  <a:pt x="163635" y="44360"/>
                </a:lnTo>
                <a:lnTo>
                  <a:pt x="165760" y="45192"/>
                </a:lnTo>
                <a:lnTo>
                  <a:pt x="167677" y="46460"/>
                </a:lnTo>
                <a:lnTo>
                  <a:pt x="170303" y="48242"/>
                </a:lnTo>
                <a:lnTo>
                  <a:pt x="172189" y="50341"/>
                </a:lnTo>
                <a:lnTo>
                  <a:pt x="173335" y="52757"/>
                </a:lnTo>
                <a:lnTo>
                  <a:pt x="174481" y="55173"/>
                </a:lnTo>
                <a:lnTo>
                  <a:pt x="175054" y="58223"/>
                </a:lnTo>
                <a:lnTo>
                  <a:pt x="175054" y="68482"/>
                </a:lnTo>
                <a:lnTo>
                  <a:pt x="173324" y="73522"/>
                </a:lnTo>
                <a:lnTo>
                  <a:pt x="169865" y="77027"/>
                </a:lnTo>
                <a:lnTo>
                  <a:pt x="166406" y="80532"/>
                </a:lnTo>
                <a:lnTo>
                  <a:pt x="161655" y="82285"/>
                </a:lnTo>
                <a:lnTo>
                  <a:pt x="152986" y="82285"/>
                </a:lnTo>
                <a:lnTo>
                  <a:pt x="150559" y="81879"/>
                </a:lnTo>
                <a:lnTo>
                  <a:pt x="148329" y="81067"/>
                </a:lnTo>
                <a:lnTo>
                  <a:pt x="146099" y="80255"/>
                </a:lnTo>
                <a:lnTo>
                  <a:pt x="144026" y="78978"/>
                </a:lnTo>
                <a:lnTo>
                  <a:pt x="142109" y="77235"/>
                </a:lnTo>
                <a:lnTo>
                  <a:pt x="142985" y="89949"/>
                </a:lnTo>
                <a:lnTo>
                  <a:pt x="146735" y="91296"/>
                </a:lnTo>
                <a:lnTo>
                  <a:pt x="150903" y="91969"/>
                </a:lnTo>
                <a:lnTo>
                  <a:pt x="164531" y="91969"/>
                </a:lnTo>
                <a:lnTo>
                  <a:pt x="172168" y="89127"/>
                </a:lnTo>
                <a:lnTo>
                  <a:pt x="178399" y="83444"/>
                </a:lnTo>
                <a:lnTo>
                  <a:pt x="184629" y="77760"/>
                </a:lnTo>
                <a:lnTo>
                  <a:pt x="187745" y="70423"/>
                </a:lnTo>
                <a:lnTo>
                  <a:pt x="187745" y="56164"/>
                </a:lnTo>
                <a:lnTo>
                  <a:pt x="186817" y="51688"/>
                </a:lnTo>
                <a:lnTo>
                  <a:pt x="184962" y="48004"/>
                </a:lnTo>
                <a:lnTo>
                  <a:pt x="183108" y="44321"/>
                </a:lnTo>
                <a:lnTo>
                  <a:pt x="180346" y="41271"/>
                </a:lnTo>
                <a:lnTo>
                  <a:pt x="176679" y="38855"/>
                </a:lnTo>
                <a:lnTo>
                  <a:pt x="173512" y="36756"/>
                </a:lnTo>
                <a:lnTo>
                  <a:pt x="170417" y="35359"/>
                </a:lnTo>
                <a:lnTo>
                  <a:pt x="167396" y="34666"/>
                </a:lnTo>
                <a:lnTo>
                  <a:pt x="164375" y="33973"/>
                </a:lnTo>
                <a:lnTo>
                  <a:pt x="160884" y="33627"/>
                </a:lnTo>
                <a:lnTo>
                  <a:pt x="152466" y="33627"/>
                </a:lnTo>
                <a:lnTo>
                  <a:pt x="148538" y="34151"/>
                </a:lnTo>
                <a:lnTo>
                  <a:pt x="145141" y="35201"/>
                </a:lnTo>
                <a:lnTo>
                  <a:pt x="141744" y="36251"/>
                </a:lnTo>
                <a:lnTo>
                  <a:pt x="138296" y="37785"/>
                </a:lnTo>
                <a:lnTo>
                  <a:pt x="134795" y="39805"/>
                </a:lnTo>
                <a:close/>
              </a:path>
              <a:path w="400269" h="91969">
                <a:moveTo>
                  <a:pt x="139733" y="75136"/>
                </a:moveTo>
                <a:lnTo>
                  <a:pt x="137868" y="72274"/>
                </a:lnTo>
                <a:lnTo>
                  <a:pt x="139234" y="88602"/>
                </a:lnTo>
                <a:lnTo>
                  <a:pt x="142985" y="89949"/>
                </a:lnTo>
                <a:lnTo>
                  <a:pt x="142109" y="77235"/>
                </a:lnTo>
                <a:lnTo>
                  <a:pt x="139733" y="75136"/>
                </a:lnTo>
                <a:close/>
              </a:path>
              <a:path w="400269" h="91969">
                <a:moveTo>
                  <a:pt x="255186" y="12060"/>
                </a:moveTo>
                <a:lnTo>
                  <a:pt x="210363" y="90127"/>
                </a:lnTo>
                <a:lnTo>
                  <a:pt x="223741" y="90127"/>
                </a:lnTo>
                <a:lnTo>
                  <a:pt x="265875" y="14912"/>
                </a:lnTo>
                <a:lnTo>
                  <a:pt x="265875" y="1663"/>
                </a:lnTo>
                <a:lnTo>
                  <a:pt x="202173" y="1663"/>
                </a:lnTo>
                <a:lnTo>
                  <a:pt x="202173" y="12060"/>
                </a:lnTo>
                <a:lnTo>
                  <a:pt x="255186" y="12060"/>
                </a:lnTo>
                <a:close/>
              </a:path>
              <a:path w="400269" h="91969">
                <a:moveTo>
                  <a:pt x="359947" y="1663"/>
                </a:moveTo>
                <a:lnTo>
                  <a:pt x="311186" y="90127"/>
                </a:lnTo>
                <a:lnTo>
                  <a:pt x="321501" y="90127"/>
                </a:lnTo>
                <a:lnTo>
                  <a:pt x="370262" y="1663"/>
                </a:lnTo>
                <a:lnTo>
                  <a:pt x="359947" y="1663"/>
                </a:lnTo>
                <a:close/>
              </a:path>
              <a:path w="400269" h="91969">
                <a:moveTo>
                  <a:pt x="281117" y="26260"/>
                </a:moveTo>
                <a:lnTo>
                  <a:pt x="281117" y="35092"/>
                </a:lnTo>
                <a:lnTo>
                  <a:pt x="283055" y="41667"/>
                </a:lnTo>
                <a:lnTo>
                  <a:pt x="286931" y="45984"/>
                </a:lnTo>
                <a:lnTo>
                  <a:pt x="290807" y="50302"/>
                </a:lnTo>
                <a:lnTo>
                  <a:pt x="296537" y="52460"/>
                </a:lnTo>
                <a:lnTo>
                  <a:pt x="293161" y="37875"/>
                </a:lnTo>
                <a:lnTo>
                  <a:pt x="292244" y="33112"/>
                </a:lnTo>
                <a:lnTo>
                  <a:pt x="291015" y="2158"/>
                </a:lnTo>
                <a:lnTo>
                  <a:pt x="287056" y="6475"/>
                </a:lnTo>
                <a:lnTo>
                  <a:pt x="283096" y="10793"/>
                </a:lnTo>
                <a:lnTo>
                  <a:pt x="281117" y="17387"/>
                </a:lnTo>
                <a:lnTo>
                  <a:pt x="281117" y="26260"/>
                </a:lnTo>
                <a:close/>
              </a:path>
              <a:path w="400269" h="91969">
                <a:moveTo>
                  <a:pt x="365449" y="65650"/>
                </a:moveTo>
                <a:lnTo>
                  <a:pt x="365449" y="58797"/>
                </a:lnTo>
                <a:lnTo>
                  <a:pt x="366365" y="54025"/>
                </a:lnTo>
                <a:lnTo>
                  <a:pt x="364167" y="41548"/>
                </a:lnTo>
                <a:lnTo>
                  <a:pt x="360229" y="45866"/>
                </a:lnTo>
                <a:lnTo>
                  <a:pt x="356290" y="50183"/>
                </a:lnTo>
                <a:lnTo>
                  <a:pt x="354321" y="56777"/>
                </a:lnTo>
                <a:lnTo>
                  <a:pt x="354321" y="74403"/>
                </a:lnTo>
                <a:lnTo>
                  <a:pt x="356259" y="80958"/>
                </a:lnTo>
                <a:lnTo>
                  <a:pt x="360135" y="85315"/>
                </a:lnTo>
                <a:lnTo>
                  <a:pt x="364011" y="89672"/>
                </a:lnTo>
                <a:lnTo>
                  <a:pt x="369720" y="91850"/>
                </a:lnTo>
                <a:lnTo>
                  <a:pt x="366365" y="77265"/>
                </a:lnTo>
                <a:lnTo>
                  <a:pt x="365449" y="72502"/>
                </a:lnTo>
                <a:lnTo>
                  <a:pt x="365449" y="65650"/>
                </a:lnTo>
                <a:close/>
              </a:path>
              <a:path w="400269" h="91969">
                <a:moveTo>
                  <a:pt x="384682" y="91850"/>
                </a:moveTo>
                <a:lnTo>
                  <a:pt x="390371" y="89692"/>
                </a:lnTo>
                <a:lnTo>
                  <a:pt x="394330" y="85375"/>
                </a:lnTo>
                <a:lnTo>
                  <a:pt x="398290" y="81057"/>
                </a:lnTo>
                <a:lnTo>
                  <a:pt x="400269" y="74462"/>
                </a:lnTo>
                <a:lnTo>
                  <a:pt x="400269" y="56758"/>
                </a:lnTo>
                <a:lnTo>
                  <a:pt x="398330" y="50183"/>
                </a:lnTo>
                <a:lnTo>
                  <a:pt x="394455" y="45866"/>
                </a:lnTo>
                <a:lnTo>
                  <a:pt x="390579" y="41548"/>
                </a:lnTo>
                <a:lnTo>
                  <a:pt x="384849" y="39390"/>
                </a:lnTo>
                <a:lnTo>
                  <a:pt x="369845" y="39390"/>
                </a:lnTo>
                <a:lnTo>
                  <a:pt x="364167" y="41548"/>
                </a:lnTo>
                <a:lnTo>
                  <a:pt x="366365" y="54025"/>
                </a:lnTo>
                <a:lnTo>
                  <a:pt x="368199" y="51331"/>
                </a:lnTo>
                <a:lnTo>
                  <a:pt x="370033" y="48638"/>
                </a:lnTo>
                <a:lnTo>
                  <a:pt x="373075" y="47291"/>
                </a:lnTo>
                <a:lnTo>
                  <a:pt x="381494" y="47291"/>
                </a:lnTo>
                <a:lnTo>
                  <a:pt x="384505" y="48638"/>
                </a:lnTo>
                <a:lnTo>
                  <a:pt x="386359" y="51331"/>
                </a:lnTo>
                <a:lnTo>
                  <a:pt x="388214" y="54025"/>
                </a:lnTo>
                <a:lnTo>
                  <a:pt x="389141" y="58778"/>
                </a:lnTo>
                <a:lnTo>
                  <a:pt x="389141" y="72482"/>
                </a:lnTo>
                <a:lnTo>
                  <a:pt x="388214" y="77265"/>
                </a:lnTo>
                <a:lnTo>
                  <a:pt x="386359" y="79938"/>
                </a:lnTo>
                <a:lnTo>
                  <a:pt x="384505" y="82612"/>
                </a:lnTo>
                <a:lnTo>
                  <a:pt x="381494" y="83949"/>
                </a:lnTo>
                <a:lnTo>
                  <a:pt x="373075" y="83949"/>
                </a:lnTo>
                <a:lnTo>
                  <a:pt x="370033" y="82612"/>
                </a:lnTo>
                <a:lnTo>
                  <a:pt x="368199" y="79938"/>
                </a:lnTo>
                <a:lnTo>
                  <a:pt x="366365" y="77265"/>
                </a:lnTo>
                <a:lnTo>
                  <a:pt x="369720" y="91850"/>
                </a:lnTo>
                <a:lnTo>
                  <a:pt x="384682" y="91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8077359" y="4084389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113697" y="4012177"/>
            <a:ext cx="57285" cy="79682"/>
          </a:xfrm>
          <a:custGeom>
            <a:avLst/>
            <a:gdLst/>
            <a:ahLst/>
            <a:cxnLst/>
            <a:rect l="l" t="t" r="r" b="b"/>
            <a:pathLst>
              <a:path w="63014" h="90306">
                <a:moveTo>
                  <a:pt x="12941" y="80146"/>
                </a:moveTo>
                <a:lnTo>
                  <a:pt x="17066" y="76819"/>
                </a:lnTo>
                <a:lnTo>
                  <a:pt x="21505" y="73205"/>
                </a:lnTo>
                <a:lnTo>
                  <a:pt x="26256" y="69304"/>
                </a:lnTo>
                <a:lnTo>
                  <a:pt x="31007" y="65402"/>
                </a:lnTo>
                <a:lnTo>
                  <a:pt x="35612" y="61372"/>
                </a:lnTo>
                <a:lnTo>
                  <a:pt x="40072" y="57213"/>
                </a:lnTo>
                <a:lnTo>
                  <a:pt x="43198" y="54322"/>
                </a:lnTo>
                <a:lnTo>
                  <a:pt x="45854" y="51688"/>
                </a:lnTo>
                <a:lnTo>
                  <a:pt x="48042" y="49311"/>
                </a:lnTo>
                <a:lnTo>
                  <a:pt x="50230" y="46935"/>
                </a:lnTo>
                <a:lnTo>
                  <a:pt x="52136" y="44519"/>
                </a:lnTo>
                <a:lnTo>
                  <a:pt x="53762" y="42063"/>
                </a:lnTo>
                <a:lnTo>
                  <a:pt x="55513" y="39449"/>
                </a:lnTo>
                <a:lnTo>
                  <a:pt x="56836" y="36686"/>
                </a:lnTo>
                <a:lnTo>
                  <a:pt x="57732" y="33775"/>
                </a:lnTo>
                <a:lnTo>
                  <a:pt x="58628" y="30864"/>
                </a:lnTo>
                <a:lnTo>
                  <a:pt x="59076" y="27725"/>
                </a:lnTo>
                <a:lnTo>
                  <a:pt x="59076" y="16872"/>
                </a:lnTo>
                <a:lnTo>
                  <a:pt x="56367" y="10941"/>
                </a:lnTo>
                <a:lnTo>
                  <a:pt x="50949" y="6565"/>
                </a:lnTo>
                <a:lnTo>
                  <a:pt x="45532" y="2188"/>
                </a:lnTo>
                <a:lnTo>
                  <a:pt x="38051" y="0"/>
                </a:lnTo>
                <a:lnTo>
                  <a:pt x="23880" y="0"/>
                </a:lnTo>
                <a:lnTo>
                  <a:pt x="19098" y="574"/>
                </a:lnTo>
                <a:lnTo>
                  <a:pt x="14159" y="1722"/>
                </a:lnTo>
                <a:lnTo>
                  <a:pt x="9221" y="2871"/>
                </a:lnTo>
                <a:lnTo>
                  <a:pt x="5272" y="4139"/>
                </a:lnTo>
                <a:lnTo>
                  <a:pt x="2313" y="5525"/>
                </a:lnTo>
                <a:lnTo>
                  <a:pt x="2313" y="18001"/>
                </a:lnTo>
                <a:lnTo>
                  <a:pt x="2938" y="18001"/>
                </a:lnTo>
                <a:lnTo>
                  <a:pt x="7148" y="15387"/>
                </a:lnTo>
                <a:lnTo>
                  <a:pt x="11461" y="13446"/>
                </a:lnTo>
                <a:lnTo>
                  <a:pt x="15879" y="12179"/>
                </a:lnTo>
                <a:lnTo>
                  <a:pt x="20296" y="10911"/>
                </a:lnTo>
                <a:lnTo>
                  <a:pt x="24401" y="10278"/>
                </a:lnTo>
                <a:lnTo>
                  <a:pt x="33903" y="10278"/>
                </a:lnTo>
                <a:lnTo>
                  <a:pt x="38352" y="11575"/>
                </a:lnTo>
                <a:lnTo>
                  <a:pt x="41541" y="14169"/>
                </a:lnTo>
                <a:lnTo>
                  <a:pt x="44729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3" y="34666"/>
                </a:lnTo>
                <a:lnTo>
                  <a:pt x="41884" y="39003"/>
                </a:lnTo>
                <a:lnTo>
                  <a:pt x="38925" y="43341"/>
                </a:lnTo>
                <a:lnTo>
                  <a:pt x="33445" y="49193"/>
                </a:lnTo>
                <a:lnTo>
                  <a:pt x="25443" y="56560"/>
                </a:lnTo>
                <a:lnTo>
                  <a:pt x="21651" y="60085"/>
                </a:lnTo>
                <a:lnTo>
                  <a:pt x="17556" y="63630"/>
                </a:lnTo>
                <a:lnTo>
                  <a:pt x="13159" y="67194"/>
                </a:lnTo>
                <a:lnTo>
                  <a:pt x="8762" y="70759"/>
                </a:lnTo>
                <a:lnTo>
                  <a:pt x="4375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4" y="90306"/>
                </a:lnTo>
                <a:lnTo>
                  <a:pt x="63014" y="80146"/>
                </a:lnTo>
                <a:lnTo>
                  <a:pt x="12941" y="80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192398" y="4013541"/>
            <a:ext cx="45805" cy="78319"/>
          </a:xfrm>
          <a:custGeom>
            <a:avLst/>
            <a:gdLst/>
            <a:ahLst/>
            <a:cxnLst/>
            <a:rect l="l" t="t" r="r" b="b"/>
            <a:pathLst>
              <a:path w="50386" h="88761">
                <a:moveTo>
                  <a:pt x="19378" y="20437"/>
                </a:moveTo>
                <a:lnTo>
                  <a:pt x="19378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6" y="88761"/>
                </a:lnTo>
                <a:lnTo>
                  <a:pt x="50386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5" y="2574"/>
                </a:lnTo>
                <a:lnTo>
                  <a:pt x="20889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70" y="8931"/>
                </a:lnTo>
                <a:lnTo>
                  <a:pt x="15253" y="9921"/>
                </a:lnTo>
                <a:lnTo>
                  <a:pt x="13711" y="10713"/>
                </a:lnTo>
                <a:lnTo>
                  <a:pt x="11439" y="11317"/>
                </a:lnTo>
                <a:lnTo>
                  <a:pt x="8439" y="11733"/>
                </a:lnTo>
                <a:lnTo>
                  <a:pt x="5438" y="12149"/>
                </a:lnTo>
                <a:lnTo>
                  <a:pt x="2625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8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269280" y="4012020"/>
            <a:ext cx="46431" cy="81621"/>
          </a:xfrm>
          <a:custGeom>
            <a:avLst/>
            <a:gdLst/>
            <a:ahLst/>
            <a:cxnLst/>
            <a:rect l="l" t="t" r="r" b="b"/>
            <a:pathLst>
              <a:path w="51074" h="92504">
                <a:moveTo>
                  <a:pt x="36372" y="76225"/>
                </a:moveTo>
                <a:lnTo>
                  <a:pt x="32725" y="79196"/>
                </a:lnTo>
                <a:lnTo>
                  <a:pt x="29078" y="82166"/>
                </a:lnTo>
                <a:lnTo>
                  <a:pt x="24213" y="83652"/>
                </a:lnTo>
                <a:lnTo>
                  <a:pt x="12168" y="83652"/>
                </a:lnTo>
                <a:lnTo>
                  <a:pt x="7251" y="81909"/>
                </a:lnTo>
                <a:lnTo>
                  <a:pt x="3375" y="78423"/>
                </a:lnTo>
                <a:lnTo>
                  <a:pt x="7918" y="92504"/>
                </a:lnTo>
                <a:lnTo>
                  <a:pt x="27505" y="92504"/>
                </a:lnTo>
                <a:lnTo>
                  <a:pt x="35392" y="89969"/>
                </a:lnTo>
                <a:lnTo>
                  <a:pt x="41664" y="84899"/>
                </a:lnTo>
                <a:lnTo>
                  <a:pt x="47938" y="79829"/>
                </a:lnTo>
                <a:lnTo>
                  <a:pt x="51074" y="73472"/>
                </a:lnTo>
                <a:lnTo>
                  <a:pt x="51074" y="60441"/>
                </a:lnTo>
                <a:lnTo>
                  <a:pt x="49532" y="56005"/>
                </a:lnTo>
                <a:lnTo>
                  <a:pt x="46448" y="52520"/>
                </a:lnTo>
                <a:lnTo>
                  <a:pt x="43363" y="49034"/>
                </a:lnTo>
                <a:lnTo>
                  <a:pt x="38904" y="46103"/>
                </a:lnTo>
                <a:lnTo>
                  <a:pt x="33069" y="43727"/>
                </a:lnTo>
                <a:lnTo>
                  <a:pt x="33069" y="43370"/>
                </a:lnTo>
                <a:lnTo>
                  <a:pt x="38154" y="41192"/>
                </a:lnTo>
                <a:lnTo>
                  <a:pt x="42008" y="38172"/>
                </a:lnTo>
                <a:lnTo>
                  <a:pt x="44635" y="34310"/>
                </a:lnTo>
                <a:lnTo>
                  <a:pt x="47260" y="30448"/>
                </a:lnTo>
                <a:lnTo>
                  <a:pt x="48572" y="26517"/>
                </a:lnTo>
                <a:lnTo>
                  <a:pt x="48572" y="15981"/>
                </a:lnTo>
                <a:lnTo>
                  <a:pt x="45802" y="10595"/>
                </a:lnTo>
                <a:lnTo>
                  <a:pt x="40259" y="6357"/>
                </a:lnTo>
                <a:lnTo>
                  <a:pt x="34716" y="2119"/>
                </a:lnTo>
                <a:lnTo>
                  <a:pt x="27297" y="0"/>
                </a:lnTo>
                <a:lnTo>
                  <a:pt x="9126" y="0"/>
                </a:lnTo>
                <a:lnTo>
                  <a:pt x="1812" y="2218"/>
                </a:lnTo>
                <a:lnTo>
                  <a:pt x="0" y="17883"/>
                </a:lnTo>
                <a:lnTo>
                  <a:pt x="1676" y="14674"/>
                </a:lnTo>
                <a:lnTo>
                  <a:pt x="5031" y="12298"/>
                </a:lnTo>
                <a:lnTo>
                  <a:pt x="8387" y="9921"/>
                </a:lnTo>
                <a:lnTo>
                  <a:pt x="12690" y="8733"/>
                </a:lnTo>
                <a:lnTo>
                  <a:pt x="23276" y="8733"/>
                </a:lnTo>
                <a:lnTo>
                  <a:pt x="27662" y="9991"/>
                </a:lnTo>
                <a:lnTo>
                  <a:pt x="31100" y="12506"/>
                </a:lnTo>
                <a:lnTo>
                  <a:pt x="34539" y="15021"/>
                </a:lnTo>
                <a:lnTo>
                  <a:pt x="36258" y="18397"/>
                </a:lnTo>
                <a:lnTo>
                  <a:pt x="36258" y="26319"/>
                </a:lnTo>
                <a:lnTo>
                  <a:pt x="35466" y="29567"/>
                </a:lnTo>
                <a:lnTo>
                  <a:pt x="33882" y="32379"/>
                </a:lnTo>
                <a:lnTo>
                  <a:pt x="32298" y="35191"/>
                </a:lnTo>
                <a:lnTo>
                  <a:pt x="29443" y="37904"/>
                </a:lnTo>
                <a:lnTo>
                  <a:pt x="25317" y="40518"/>
                </a:lnTo>
                <a:lnTo>
                  <a:pt x="22567" y="39766"/>
                </a:lnTo>
                <a:lnTo>
                  <a:pt x="19744" y="38815"/>
                </a:lnTo>
                <a:lnTo>
                  <a:pt x="16982" y="48381"/>
                </a:lnTo>
                <a:lnTo>
                  <a:pt x="19316" y="49133"/>
                </a:lnTo>
                <a:lnTo>
                  <a:pt x="21650" y="49886"/>
                </a:lnTo>
                <a:lnTo>
                  <a:pt x="23796" y="50698"/>
                </a:lnTo>
                <a:lnTo>
                  <a:pt x="25755" y="51569"/>
                </a:lnTo>
                <a:lnTo>
                  <a:pt x="30673" y="53787"/>
                </a:lnTo>
                <a:lnTo>
                  <a:pt x="33976" y="55995"/>
                </a:lnTo>
                <a:lnTo>
                  <a:pt x="35663" y="58193"/>
                </a:lnTo>
                <a:lnTo>
                  <a:pt x="37351" y="60392"/>
                </a:lnTo>
                <a:lnTo>
                  <a:pt x="38196" y="63313"/>
                </a:lnTo>
                <a:lnTo>
                  <a:pt x="38196" y="72145"/>
                </a:lnTo>
                <a:lnTo>
                  <a:pt x="36372" y="76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328489" y="4012336"/>
            <a:ext cx="59899" cy="81149"/>
          </a:xfrm>
          <a:custGeom>
            <a:avLst/>
            <a:gdLst/>
            <a:ahLst/>
            <a:cxnLst/>
            <a:rect l="l" t="t" r="r" b="b"/>
            <a:pathLst>
              <a:path w="65889" h="91969">
                <a:moveTo>
                  <a:pt x="12939" y="39805"/>
                </a:moveTo>
                <a:lnTo>
                  <a:pt x="13814" y="30735"/>
                </a:lnTo>
                <a:lnTo>
                  <a:pt x="16919" y="23536"/>
                </a:lnTo>
                <a:lnTo>
                  <a:pt x="22254" y="18209"/>
                </a:lnTo>
                <a:lnTo>
                  <a:pt x="27588" y="12882"/>
                </a:lnTo>
                <a:lnTo>
                  <a:pt x="34736" y="10218"/>
                </a:lnTo>
                <a:lnTo>
                  <a:pt x="46156" y="10218"/>
                </a:lnTo>
                <a:lnTo>
                  <a:pt x="48561" y="10486"/>
                </a:lnTo>
                <a:lnTo>
                  <a:pt x="50916" y="11020"/>
                </a:lnTo>
                <a:lnTo>
                  <a:pt x="53271" y="11555"/>
                </a:lnTo>
                <a:lnTo>
                  <a:pt x="55031" y="12120"/>
                </a:lnTo>
                <a:lnTo>
                  <a:pt x="56823" y="12714"/>
                </a:lnTo>
                <a:lnTo>
                  <a:pt x="56823" y="1366"/>
                </a:lnTo>
                <a:lnTo>
                  <a:pt x="55116" y="851"/>
                </a:lnTo>
                <a:lnTo>
                  <a:pt x="53428" y="495"/>
                </a:lnTo>
                <a:lnTo>
                  <a:pt x="51760" y="297"/>
                </a:lnTo>
                <a:lnTo>
                  <a:pt x="50093" y="98"/>
                </a:lnTo>
                <a:lnTo>
                  <a:pt x="48030" y="0"/>
                </a:lnTo>
                <a:lnTo>
                  <a:pt x="37861" y="0"/>
                </a:lnTo>
                <a:lnTo>
                  <a:pt x="31110" y="1257"/>
                </a:lnTo>
                <a:lnTo>
                  <a:pt x="25317" y="3772"/>
                </a:lnTo>
                <a:lnTo>
                  <a:pt x="19524" y="6287"/>
                </a:lnTo>
                <a:lnTo>
                  <a:pt x="14794" y="9783"/>
                </a:lnTo>
                <a:lnTo>
                  <a:pt x="11127" y="14258"/>
                </a:lnTo>
                <a:lnTo>
                  <a:pt x="7250" y="18972"/>
                </a:lnTo>
                <a:lnTo>
                  <a:pt x="4427" y="24358"/>
                </a:lnTo>
                <a:lnTo>
                  <a:pt x="2656" y="30418"/>
                </a:lnTo>
                <a:lnTo>
                  <a:pt x="884" y="36478"/>
                </a:lnTo>
                <a:lnTo>
                  <a:pt x="0" y="43430"/>
                </a:lnTo>
                <a:lnTo>
                  <a:pt x="0" y="58916"/>
                </a:lnTo>
                <a:lnTo>
                  <a:pt x="968" y="65452"/>
                </a:lnTo>
                <a:lnTo>
                  <a:pt x="2906" y="70878"/>
                </a:lnTo>
                <a:lnTo>
                  <a:pt x="4843" y="76304"/>
                </a:lnTo>
                <a:lnTo>
                  <a:pt x="7605" y="80661"/>
                </a:lnTo>
                <a:lnTo>
                  <a:pt x="11189" y="83949"/>
                </a:lnTo>
                <a:lnTo>
                  <a:pt x="14065" y="86602"/>
                </a:lnTo>
                <a:lnTo>
                  <a:pt x="17377" y="88602"/>
                </a:lnTo>
                <a:lnTo>
                  <a:pt x="16013" y="72274"/>
                </a:lnTo>
                <a:lnTo>
                  <a:pt x="14658" y="68650"/>
                </a:lnTo>
                <a:lnTo>
                  <a:pt x="13304" y="65026"/>
                </a:lnTo>
                <a:lnTo>
                  <a:pt x="12626" y="60085"/>
                </a:lnTo>
                <a:lnTo>
                  <a:pt x="12647" y="51579"/>
                </a:lnTo>
                <a:lnTo>
                  <a:pt x="12731" y="49955"/>
                </a:lnTo>
                <a:lnTo>
                  <a:pt x="12877" y="48242"/>
                </a:lnTo>
                <a:lnTo>
                  <a:pt x="16085" y="46578"/>
                </a:lnTo>
                <a:lnTo>
                  <a:pt x="19211" y="45351"/>
                </a:lnTo>
                <a:lnTo>
                  <a:pt x="22254" y="44558"/>
                </a:lnTo>
                <a:lnTo>
                  <a:pt x="25296" y="43766"/>
                </a:lnTo>
                <a:lnTo>
                  <a:pt x="28588" y="43370"/>
                </a:lnTo>
                <a:lnTo>
                  <a:pt x="34673" y="43370"/>
                </a:lnTo>
                <a:lnTo>
                  <a:pt x="37111" y="43568"/>
                </a:lnTo>
                <a:lnTo>
                  <a:pt x="39445" y="43964"/>
                </a:lnTo>
                <a:lnTo>
                  <a:pt x="41779" y="44360"/>
                </a:lnTo>
                <a:lnTo>
                  <a:pt x="43905" y="45192"/>
                </a:lnTo>
                <a:lnTo>
                  <a:pt x="45822" y="46460"/>
                </a:lnTo>
                <a:lnTo>
                  <a:pt x="48447" y="48242"/>
                </a:lnTo>
                <a:lnTo>
                  <a:pt x="50333" y="50341"/>
                </a:lnTo>
                <a:lnTo>
                  <a:pt x="51479" y="52757"/>
                </a:lnTo>
                <a:lnTo>
                  <a:pt x="52625" y="55173"/>
                </a:lnTo>
                <a:lnTo>
                  <a:pt x="53198" y="58223"/>
                </a:lnTo>
                <a:lnTo>
                  <a:pt x="53198" y="68482"/>
                </a:lnTo>
                <a:lnTo>
                  <a:pt x="51469" y="73522"/>
                </a:lnTo>
                <a:lnTo>
                  <a:pt x="48009" y="77027"/>
                </a:lnTo>
                <a:lnTo>
                  <a:pt x="44550" y="80532"/>
                </a:lnTo>
                <a:lnTo>
                  <a:pt x="39799" y="82285"/>
                </a:lnTo>
                <a:lnTo>
                  <a:pt x="31130" y="82285"/>
                </a:lnTo>
                <a:lnTo>
                  <a:pt x="28703" y="81879"/>
                </a:lnTo>
                <a:lnTo>
                  <a:pt x="26474" y="81067"/>
                </a:lnTo>
                <a:lnTo>
                  <a:pt x="24244" y="80255"/>
                </a:lnTo>
                <a:lnTo>
                  <a:pt x="22170" y="78978"/>
                </a:lnTo>
                <a:lnTo>
                  <a:pt x="20253" y="77235"/>
                </a:lnTo>
                <a:lnTo>
                  <a:pt x="21128" y="89949"/>
                </a:lnTo>
                <a:lnTo>
                  <a:pt x="24878" y="91296"/>
                </a:lnTo>
                <a:lnTo>
                  <a:pt x="29047" y="91969"/>
                </a:lnTo>
                <a:lnTo>
                  <a:pt x="42675" y="91969"/>
                </a:lnTo>
                <a:lnTo>
                  <a:pt x="50312" y="89127"/>
                </a:lnTo>
                <a:lnTo>
                  <a:pt x="56543" y="83444"/>
                </a:lnTo>
                <a:lnTo>
                  <a:pt x="62773" y="77760"/>
                </a:lnTo>
                <a:lnTo>
                  <a:pt x="65889" y="70422"/>
                </a:lnTo>
                <a:lnTo>
                  <a:pt x="65889" y="56164"/>
                </a:lnTo>
                <a:lnTo>
                  <a:pt x="64961" y="51688"/>
                </a:lnTo>
                <a:lnTo>
                  <a:pt x="63107" y="48004"/>
                </a:lnTo>
                <a:lnTo>
                  <a:pt x="61253" y="44321"/>
                </a:lnTo>
                <a:lnTo>
                  <a:pt x="58491" y="41271"/>
                </a:lnTo>
                <a:lnTo>
                  <a:pt x="54824" y="38855"/>
                </a:lnTo>
                <a:lnTo>
                  <a:pt x="51656" y="36756"/>
                </a:lnTo>
                <a:lnTo>
                  <a:pt x="48561" y="35359"/>
                </a:lnTo>
                <a:lnTo>
                  <a:pt x="45540" y="34666"/>
                </a:lnTo>
                <a:lnTo>
                  <a:pt x="42519" y="33973"/>
                </a:lnTo>
                <a:lnTo>
                  <a:pt x="39028" y="33627"/>
                </a:lnTo>
                <a:lnTo>
                  <a:pt x="30610" y="33627"/>
                </a:lnTo>
                <a:lnTo>
                  <a:pt x="26682" y="34151"/>
                </a:lnTo>
                <a:lnTo>
                  <a:pt x="23285" y="35201"/>
                </a:lnTo>
                <a:lnTo>
                  <a:pt x="19889" y="36251"/>
                </a:lnTo>
                <a:lnTo>
                  <a:pt x="16440" y="37785"/>
                </a:lnTo>
                <a:lnTo>
                  <a:pt x="12939" y="39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343046" y="4076106"/>
            <a:ext cx="4649" cy="15596"/>
          </a:xfrm>
          <a:custGeom>
            <a:avLst/>
            <a:gdLst/>
            <a:ahLst/>
            <a:cxnLst/>
            <a:rect l="l" t="t" r="r" b="b"/>
            <a:pathLst>
              <a:path w="5114" h="17675">
                <a:moveTo>
                  <a:pt x="1864" y="2861"/>
                </a:moveTo>
                <a:lnTo>
                  <a:pt x="0" y="0"/>
                </a:lnTo>
                <a:lnTo>
                  <a:pt x="1364" y="16328"/>
                </a:lnTo>
                <a:lnTo>
                  <a:pt x="5114" y="17675"/>
                </a:lnTo>
                <a:lnTo>
                  <a:pt x="4240" y="4960"/>
                </a:lnTo>
                <a:lnTo>
                  <a:pt x="1864" y="2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255584" y="4013977"/>
            <a:ext cx="31645" cy="79664"/>
          </a:xfrm>
          <a:custGeom>
            <a:avLst/>
            <a:gdLst/>
            <a:ahLst/>
            <a:cxnLst/>
            <a:rect l="l" t="t" r="r" b="b"/>
            <a:pathLst>
              <a:path w="34810" h="90286">
                <a:moveTo>
                  <a:pt x="15066" y="15664"/>
                </a:moveTo>
                <a:lnTo>
                  <a:pt x="16879" y="0"/>
                </a:lnTo>
                <a:lnTo>
                  <a:pt x="11127" y="4436"/>
                </a:lnTo>
                <a:lnTo>
                  <a:pt x="5376" y="8872"/>
                </a:lnTo>
                <a:lnTo>
                  <a:pt x="2500" y="14417"/>
                </a:lnTo>
                <a:lnTo>
                  <a:pt x="2500" y="25586"/>
                </a:lnTo>
                <a:lnTo>
                  <a:pt x="3699" y="29349"/>
                </a:lnTo>
                <a:lnTo>
                  <a:pt x="6095" y="32359"/>
                </a:lnTo>
                <a:lnTo>
                  <a:pt x="8491" y="35369"/>
                </a:lnTo>
                <a:lnTo>
                  <a:pt x="12190" y="38142"/>
                </a:lnTo>
                <a:lnTo>
                  <a:pt x="17191" y="40677"/>
                </a:lnTo>
                <a:lnTo>
                  <a:pt x="17191" y="41033"/>
                </a:lnTo>
                <a:lnTo>
                  <a:pt x="11732" y="43370"/>
                </a:lnTo>
                <a:lnTo>
                  <a:pt x="7501" y="46529"/>
                </a:lnTo>
                <a:lnTo>
                  <a:pt x="4500" y="50510"/>
                </a:lnTo>
                <a:lnTo>
                  <a:pt x="1500" y="54490"/>
                </a:lnTo>
                <a:lnTo>
                  <a:pt x="0" y="58936"/>
                </a:lnTo>
                <a:lnTo>
                  <a:pt x="0" y="71571"/>
                </a:lnTo>
                <a:lnTo>
                  <a:pt x="2989" y="77908"/>
                </a:lnTo>
                <a:lnTo>
                  <a:pt x="8970" y="82859"/>
                </a:lnTo>
                <a:lnTo>
                  <a:pt x="14950" y="87810"/>
                </a:lnTo>
                <a:lnTo>
                  <a:pt x="22984" y="90286"/>
                </a:lnTo>
                <a:lnTo>
                  <a:pt x="18441" y="76205"/>
                </a:lnTo>
                <a:lnTo>
                  <a:pt x="14566" y="72720"/>
                </a:lnTo>
                <a:lnTo>
                  <a:pt x="12627" y="68304"/>
                </a:lnTo>
                <a:lnTo>
                  <a:pt x="12627" y="58758"/>
                </a:lnTo>
                <a:lnTo>
                  <a:pt x="13763" y="54995"/>
                </a:lnTo>
                <a:lnTo>
                  <a:pt x="16035" y="51668"/>
                </a:lnTo>
                <a:lnTo>
                  <a:pt x="18306" y="48341"/>
                </a:lnTo>
                <a:lnTo>
                  <a:pt x="21317" y="45707"/>
                </a:lnTo>
                <a:lnTo>
                  <a:pt x="25068" y="43766"/>
                </a:lnTo>
                <a:lnTo>
                  <a:pt x="28944" y="45113"/>
                </a:lnTo>
                <a:lnTo>
                  <a:pt x="32048" y="46163"/>
                </a:lnTo>
                <a:lnTo>
                  <a:pt x="34810" y="36597"/>
                </a:lnTo>
                <a:lnTo>
                  <a:pt x="31914" y="35449"/>
                </a:lnTo>
                <a:lnTo>
                  <a:pt x="29017" y="34300"/>
                </a:lnTo>
                <a:lnTo>
                  <a:pt x="26797" y="33369"/>
                </a:lnTo>
                <a:lnTo>
                  <a:pt x="25256" y="32656"/>
                </a:lnTo>
                <a:lnTo>
                  <a:pt x="21838" y="31032"/>
                </a:lnTo>
                <a:lnTo>
                  <a:pt x="19285" y="29181"/>
                </a:lnTo>
                <a:lnTo>
                  <a:pt x="17597" y="27101"/>
                </a:lnTo>
                <a:lnTo>
                  <a:pt x="15910" y="25022"/>
                </a:lnTo>
                <a:lnTo>
                  <a:pt x="15066" y="22556"/>
                </a:lnTo>
                <a:lnTo>
                  <a:pt x="15066" y="15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006728" y="4013541"/>
            <a:ext cx="45806" cy="78319"/>
          </a:xfrm>
          <a:custGeom>
            <a:avLst/>
            <a:gdLst/>
            <a:ahLst/>
            <a:cxnLst/>
            <a:rect l="l" t="t" r="r" b="b"/>
            <a:pathLst>
              <a:path w="50387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7" y="88761"/>
                </a:lnTo>
                <a:lnTo>
                  <a:pt x="50387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6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3"/>
                </a:lnTo>
                <a:lnTo>
                  <a:pt x="17170" y="8931"/>
                </a:lnTo>
                <a:lnTo>
                  <a:pt x="15254" y="9921"/>
                </a:lnTo>
                <a:lnTo>
                  <a:pt x="13711" y="10713"/>
                </a:lnTo>
                <a:lnTo>
                  <a:pt x="11440" y="11317"/>
                </a:lnTo>
                <a:lnTo>
                  <a:pt x="8439" y="11733"/>
                </a:lnTo>
                <a:lnTo>
                  <a:pt x="5439" y="12149"/>
                </a:lnTo>
                <a:lnTo>
                  <a:pt x="2626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539872" y="4151313"/>
            <a:ext cx="372734" cy="100179"/>
          </a:xfrm>
          <a:custGeom>
            <a:avLst/>
            <a:gdLst/>
            <a:ahLst/>
            <a:cxnLst/>
            <a:rect l="l" t="t" r="r" b="b"/>
            <a:pathLst>
              <a:path w="410007" h="113536">
                <a:moveTo>
                  <a:pt x="95983" y="0"/>
                </a:moveTo>
                <a:lnTo>
                  <a:pt x="95983" y="11585"/>
                </a:lnTo>
                <a:lnTo>
                  <a:pt x="109236" y="11585"/>
                </a:lnTo>
                <a:lnTo>
                  <a:pt x="109236" y="0"/>
                </a:lnTo>
                <a:lnTo>
                  <a:pt x="95983" y="0"/>
                </a:lnTo>
                <a:close/>
              </a:path>
              <a:path w="410007" h="113536">
                <a:moveTo>
                  <a:pt x="96733" y="22695"/>
                </a:moveTo>
                <a:lnTo>
                  <a:pt x="96733" y="89058"/>
                </a:lnTo>
                <a:lnTo>
                  <a:pt x="108486" y="89058"/>
                </a:lnTo>
                <a:lnTo>
                  <a:pt x="108486" y="22695"/>
                </a:lnTo>
                <a:lnTo>
                  <a:pt x="96733" y="22695"/>
                </a:lnTo>
                <a:close/>
              </a:path>
              <a:path w="410007" h="113536">
                <a:moveTo>
                  <a:pt x="242644" y="23012"/>
                </a:moveTo>
                <a:lnTo>
                  <a:pt x="236893" y="20853"/>
                </a:lnTo>
                <a:lnTo>
                  <a:pt x="225223" y="20853"/>
                </a:lnTo>
                <a:lnTo>
                  <a:pt x="221202" y="21665"/>
                </a:lnTo>
                <a:lnTo>
                  <a:pt x="217284" y="23289"/>
                </a:lnTo>
                <a:lnTo>
                  <a:pt x="213367" y="24913"/>
                </a:lnTo>
                <a:lnTo>
                  <a:pt x="209574" y="27171"/>
                </a:lnTo>
                <a:lnTo>
                  <a:pt x="205906" y="30062"/>
                </a:lnTo>
                <a:lnTo>
                  <a:pt x="205907" y="22695"/>
                </a:lnTo>
                <a:lnTo>
                  <a:pt x="194154" y="22695"/>
                </a:lnTo>
                <a:lnTo>
                  <a:pt x="194154" y="89058"/>
                </a:lnTo>
                <a:lnTo>
                  <a:pt x="205906" y="89058"/>
                </a:lnTo>
                <a:lnTo>
                  <a:pt x="205906" y="39508"/>
                </a:lnTo>
                <a:lnTo>
                  <a:pt x="209116" y="37172"/>
                </a:lnTo>
                <a:lnTo>
                  <a:pt x="212470" y="35251"/>
                </a:lnTo>
                <a:lnTo>
                  <a:pt x="215971" y="33745"/>
                </a:lnTo>
                <a:lnTo>
                  <a:pt x="219472" y="32240"/>
                </a:lnTo>
                <a:lnTo>
                  <a:pt x="222827" y="31488"/>
                </a:lnTo>
                <a:lnTo>
                  <a:pt x="229162" y="31488"/>
                </a:lnTo>
                <a:lnTo>
                  <a:pt x="231704" y="31894"/>
                </a:lnTo>
                <a:lnTo>
                  <a:pt x="233663" y="32706"/>
                </a:lnTo>
                <a:lnTo>
                  <a:pt x="235622" y="33518"/>
                </a:lnTo>
                <a:lnTo>
                  <a:pt x="237122" y="34755"/>
                </a:lnTo>
                <a:lnTo>
                  <a:pt x="238164" y="36419"/>
                </a:lnTo>
                <a:lnTo>
                  <a:pt x="239164" y="37924"/>
                </a:lnTo>
                <a:lnTo>
                  <a:pt x="239852" y="40013"/>
                </a:lnTo>
                <a:lnTo>
                  <a:pt x="240227" y="42687"/>
                </a:lnTo>
                <a:lnTo>
                  <a:pt x="240602" y="45361"/>
                </a:lnTo>
                <a:lnTo>
                  <a:pt x="240789" y="48222"/>
                </a:lnTo>
                <a:lnTo>
                  <a:pt x="240789" y="89058"/>
                </a:lnTo>
                <a:lnTo>
                  <a:pt x="252542" y="89058"/>
                </a:lnTo>
                <a:lnTo>
                  <a:pt x="252542" y="37865"/>
                </a:lnTo>
                <a:lnTo>
                  <a:pt x="250563" y="31646"/>
                </a:lnTo>
                <a:lnTo>
                  <a:pt x="246603" y="27329"/>
                </a:lnTo>
                <a:lnTo>
                  <a:pt x="242644" y="23012"/>
                </a:lnTo>
                <a:close/>
              </a:path>
              <a:path w="410007" h="113536">
                <a:moveTo>
                  <a:pt x="288179" y="23428"/>
                </a:moveTo>
                <a:lnTo>
                  <a:pt x="277817" y="30418"/>
                </a:lnTo>
                <a:lnTo>
                  <a:pt x="280912" y="43251"/>
                </a:lnTo>
                <a:lnTo>
                  <a:pt x="283027" y="38875"/>
                </a:lnTo>
                <a:lnTo>
                  <a:pt x="286757" y="35350"/>
                </a:lnTo>
                <a:lnTo>
                  <a:pt x="290487" y="31824"/>
                </a:lnTo>
                <a:lnTo>
                  <a:pt x="301276" y="20867"/>
                </a:lnTo>
                <a:lnTo>
                  <a:pt x="288179" y="23428"/>
                </a:lnTo>
                <a:close/>
              </a:path>
              <a:path w="410007" h="113536">
                <a:moveTo>
                  <a:pt x="268471" y="56263"/>
                </a:moveTo>
                <a:lnTo>
                  <a:pt x="268514" y="58415"/>
                </a:lnTo>
                <a:lnTo>
                  <a:pt x="271244" y="71676"/>
                </a:lnTo>
                <a:lnTo>
                  <a:pt x="278224" y="81661"/>
                </a:lnTo>
                <a:lnTo>
                  <a:pt x="280479" y="83534"/>
                </a:lnTo>
                <a:lnTo>
                  <a:pt x="291410" y="88836"/>
                </a:lnTo>
                <a:lnTo>
                  <a:pt x="305355" y="90603"/>
                </a:lnTo>
                <a:lnTo>
                  <a:pt x="309897" y="90603"/>
                </a:lnTo>
                <a:lnTo>
                  <a:pt x="314232" y="90068"/>
                </a:lnTo>
                <a:lnTo>
                  <a:pt x="318358" y="88999"/>
                </a:lnTo>
                <a:lnTo>
                  <a:pt x="322484" y="87929"/>
                </a:lnTo>
                <a:lnTo>
                  <a:pt x="326526" y="86602"/>
                </a:lnTo>
                <a:lnTo>
                  <a:pt x="330485" y="85018"/>
                </a:lnTo>
                <a:lnTo>
                  <a:pt x="330485" y="72839"/>
                </a:lnTo>
                <a:lnTo>
                  <a:pt x="329860" y="72839"/>
                </a:lnTo>
                <a:lnTo>
                  <a:pt x="327818" y="74581"/>
                </a:lnTo>
                <a:lnTo>
                  <a:pt x="324390" y="76354"/>
                </a:lnTo>
                <a:lnTo>
                  <a:pt x="319577" y="78156"/>
                </a:lnTo>
                <a:lnTo>
                  <a:pt x="314763" y="79958"/>
                </a:lnTo>
                <a:lnTo>
                  <a:pt x="309981" y="80859"/>
                </a:lnTo>
                <a:lnTo>
                  <a:pt x="301646" y="80859"/>
                </a:lnTo>
                <a:lnTo>
                  <a:pt x="298364" y="80384"/>
                </a:lnTo>
                <a:lnTo>
                  <a:pt x="295384" y="79433"/>
                </a:lnTo>
                <a:lnTo>
                  <a:pt x="292404" y="78483"/>
                </a:lnTo>
                <a:lnTo>
                  <a:pt x="289830" y="77057"/>
                </a:lnTo>
                <a:lnTo>
                  <a:pt x="287663" y="75156"/>
                </a:lnTo>
                <a:lnTo>
                  <a:pt x="285413" y="73215"/>
                </a:lnTo>
                <a:lnTo>
                  <a:pt x="283641" y="70729"/>
                </a:lnTo>
                <a:lnTo>
                  <a:pt x="282349" y="67699"/>
                </a:lnTo>
                <a:lnTo>
                  <a:pt x="281058" y="64669"/>
                </a:lnTo>
                <a:lnTo>
                  <a:pt x="280412" y="61115"/>
                </a:lnTo>
                <a:lnTo>
                  <a:pt x="280412" y="57035"/>
                </a:lnTo>
                <a:lnTo>
                  <a:pt x="331861" y="57035"/>
                </a:lnTo>
                <a:lnTo>
                  <a:pt x="331861" y="41350"/>
                </a:lnTo>
                <a:lnTo>
                  <a:pt x="329308" y="33924"/>
                </a:lnTo>
                <a:lnTo>
                  <a:pt x="324203" y="28696"/>
                </a:lnTo>
                <a:lnTo>
                  <a:pt x="319097" y="23467"/>
                </a:lnTo>
                <a:lnTo>
                  <a:pt x="311835" y="20853"/>
                </a:lnTo>
                <a:lnTo>
                  <a:pt x="301276" y="20867"/>
                </a:lnTo>
                <a:lnTo>
                  <a:pt x="290487" y="31824"/>
                </a:lnTo>
                <a:lnTo>
                  <a:pt x="295498" y="30062"/>
                </a:lnTo>
                <a:lnTo>
                  <a:pt x="308043" y="30062"/>
                </a:lnTo>
                <a:lnTo>
                  <a:pt x="312700" y="31666"/>
                </a:lnTo>
                <a:lnTo>
                  <a:pt x="315763" y="34874"/>
                </a:lnTo>
                <a:lnTo>
                  <a:pt x="318827" y="38083"/>
                </a:lnTo>
                <a:lnTo>
                  <a:pt x="320379" y="42618"/>
                </a:lnTo>
                <a:lnTo>
                  <a:pt x="320421" y="48480"/>
                </a:lnTo>
                <a:lnTo>
                  <a:pt x="280412" y="48480"/>
                </a:lnTo>
                <a:lnTo>
                  <a:pt x="280912" y="43251"/>
                </a:lnTo>
                <a:lnTo>
                  <a:pt x="277817" y="30418"/>
                </a:lnTo>
                <a:lnTo>
                  <a:pt x="276455" y="31906"/>
                </a:lnTo>
                <a:lnTo>
                  <a:pt x="270467" y="42651"/>
                </a:lnTo>
                <a:lnTo>
                  <a:pt x="268471" y="56263"/>
                </a:lnTo>
                <a:close/>
              </a:path>
              <a:path w="410007" h="113536">
                <a:moveTo>
                  <a:pt x="369685" y="85850"/>
                </a:moveTo>
                <a:lnTo>
                  <a:pt x="356682" y="113536"/>
                </a:lnTo>
                <a:lnTo>
                  <a:pt x="369247" y="113536"/>
                </a:lnTo>
                <a:lnTo>
                  <a:pt x="410007" y="22695"/>
                </a:lnTo>
                <a:lnTo>
                  <a:pt x="397691" y="22695"/>
                </a:lnTo>
                <a:lnTo>
                  <a:pt x="376061" y="71888"/>
                </a:lnTo>
                <a:lnTo>
                  <a:pt x="354619" y="22695"/>
                </a:lnTo>
                <a:lnTo>
                  <a:pt x="341866" y="22695"/>
                </a:lnTo>
                <a:lnTo>
                  <a:pt x="369685" y="85850"/>
                </a:lnTo>
                <a:close/>
              </a:path>
              <a:path w="410007" h="113536">
                <a:moveTo>
                  <a:pt x="137766" y="36775"/>
                </a:moveTo>
                <a:lnTo>
                  <a:pt x="139246" y="34448"/>
                </a:lnTo>
                <a:lnTo>
                  <a:pt x="142205" y="32884"/>
                </a:lnTo>
                <a:lnTo>
                  <a:pt x="145164" y="31319"/>
                </a:lnTo>
                <a:lnTo>
                  <a:pt x="148789" y="30537"/>
                </a:lnTo>
                <a:lnTo>
                  <a:pt x="157208" y="30537"/>
                </a:lnTo>
                <a:lnTo>
                  <a:pt x="161417" y="31260"/>
                </a:lnTo>
                <a:lnTo>
                  <a:pt x="165710" y="32706"/>
                </a:lnTo>
                <a:lnTo>
                  <a:pt x="170003" y="34151"/>
                </a:lnTo>
                <a:lnTo>
                  <a:pt x="173649" y="35924"/>
                </a:lnTo>
                <a:lnTo>
                  <a:pt x="176650" y="38023"/>
                </a:lnTo>
                <a:lnTo>
                  <a:pt x="177275" y="38023"/>
                </a:lnTo>
                <a:lnTo>
                  <a:pt x="177275" y="26081"/>
                </a:lnTo>
                <a:lnTo>
                  <a:pt x="174441" y="24695"/>
                </a:lnTo>
                <a:lnTo>
                  <a:pt x="170888" y="23517"/>
                </a:lnTo>
                <a:lnTo>
                  <a:pt x="166616" y="22546"/>
                </a:lnTo>
                <a:lnTo>
                  <a:pt x="162345" y="21576"/>
                </a:lnTo>
                <a:lnTo>
                  <a:pt x="158125" y="21091"/>
                </a:lnTo>
                <a:lnTo>
                  <a:pt x="149498" y="21091"/>
                </a:lnTo>
                <a:lnTo>
                  <a:pt x="145466" y="21635"/>
                </a:lnTo>
                <a:lnTo>
                  <a:pt x="141861" y="22725"/>
                </a:lnTo>
                <a:lnTo>
                  <a:pt x="138256" y="23814"/>
                </a:lnTo>
                <a:lnTo>
                  <a:pt x="135286" y="25289"/>
                </a:lnTo>
                <a:lnTo>
                  <a:pt x="132952" y="27151"/>
                </a:lnTo>
                <a:lnTo>
                  <a:pt x="130535" y="29052"/>
                </a:lnTo>
                <a:lnTo>
                  <a:pt x="128733" y="31211"/>
                </a:lnTo>
                <a:lnTo>
                  <a:pt x="127545" y="33627"/>
                </a:lnTo>
                <a:lnTo>
                  <a:pt x="126357" y="36043"/>
                </a:lnTo>
                <a:lnTo>
                  <a:pt x="125763" y="38617"/>
                </a:lnTo>
                <a:lnTo>
                  <a:pt x="125763" y="45707"/>
                </a:lnTo>
                <a:lnTo>
                  <a:pt x="127045" y="49381"/>
                </a:lnTo>
                <a:lnTo>
                  <a:pt x="129608" y="52371"/>
                </a:lnTo>
                <a:lnTo>
                  <a:pt x="132171" y="55361"/>
                </a:lnTo>
                <a:lnTo>
                  <a:pt x="136516" y="57629"/>
                </a:lnTo>
                <a:lnTo>
                  <a:pt x="142642" y="59174"/>
                </a:lnTo>
                <a:lnTo>
                  <a:pt x="144851" y="59728"/>
                </a:lnTo>
                <a:lnTo>
                  <a:pt x="147299" y="60243"/>
                </a:lnTo>
                <a:lnTo>
                  <a:pt x="149988" y="60718"/>
                </a:lnTo>
                <a:lnTo>
                  <a:pt x="152676" y="61194"/>
                </a:lnTo>
                <a:lnTo>
                  <a:pt x="154853" y="61610"/>
                </a:lnTo>
                <a:lnTo>
                  <a:pt x="156520" y="61966"/>
                </a:lnTo>
                <a:lnTo>
                  <a:pt x="161021" y="62917"/>
                </a:lnTo>
                <a:lnTo>
                  <a:pt x="164064" y="64065"/>
                </a:lnTo>
                <a:lnTo>
                  <a:pt x="165647" y="65412"/>
                </a:lnTo>
                <a:lnTo>
                  <a:pt x="167231" y="66759"/>
                </a:lnTo>
                <a:lnTo>
                  <a:pt x="168023" y="68739"/>
                </a:lnTo>
                <a:lnTo>
                  <a:pt x="168023" y="74760"/>
                </a:lnTo>
                <a:lnTo>
                  <a:pt x="166564" y="77255"/>
                </a:lnTo>
                <a:lnTo>
                  <a:pt x="163647" y="78839"/>
                </a:lnTo>
                <a:lnTo>
                  <a:pt x="160730" y="80423"/>
                </a:lnTo>
                <a:lnTo>
                  <a:pt x="156687" y="81216"/>
                </a:lnTo>
                <a:lnTo>
                  <a:pt x="147351" y="81216"/>
                </a:lnTo>
                <a:lnTo>
                  <a:pt x="142996" y="80433"/>
                </a:lnTo>
                <a:lnTo>
                  <a:pt x="138454" y="78869"/>
                </a:lnTo>
                <a:lnTo>
                  <a:pt x="133911" y="77304"/>
                </a:lnTo>
                <a:lnTo>
                  <a:pt x="129785" y="75195"/>
                </a:lnTo>
                <a:lnTo>
                  <a:pt x="126076" y="72541"/>
                </a:lnTo>
                <a:lnTo>
                  <a:pt x="125451" y="72541"/>
                </a:lnTo>
                <a:lnTo>
                  <a:pt x="125451" y="85077"/>
                </a:lnTo>
                <a:lnTo>
                  <a:pt x="128368" y="86464"/>
                </a:lnTo>
                <a:lnTo>
                  <a:pt x="131983" y="87741"/>
                </a:lnTo>
                <a:lnTo>
                  <a:pt x="136297" y="88909"/>
                </a:lnTo>
                <a:lnTo>
                  <a:pt x="140610" y="90078"/>
                </a:lnTo>
                <a:lnTo>
                  <a:pt x="145351" y="90662"/>
                </a:lnTo>
                <a:lnTo>
                  <a:pt x="159646" y="90662"/>
                </a:lnTo>
                <a:lnTo>
                  <a:pt x="166846" y="88721"/>
                </a:lnTo>
                <a:lnTo>
                  <a:pt x="172118" y="84840"/>
                </a:lnTo>
                <a:lnTo>
                  <a:pt x="177390" y="80958"/>
                </a:lnTo>
                <a:lnTo>
                  <a:pt x="180026" y="75987"/>
                </a:lnTo>
                <a:lnTo>
                  <a:pt x="180026" y="65095"/>
                </a:lnTo>
                <a:lnTo>
                  <a:pt x="178546" y="61214"/>
                </a:lnTo>
                <a:lnTo>
                  <a:pt x="175587" y="58283"/>
                </a:lnTo>
                <a:lnTo>
                  <a:pt x="172628" y="55391"/>
                </a:lnTo>
                <a:lnTo>
                  <a:pt x="168419" y="53351"/>
                </a:lnTo>
                <a:lnTo>
                  <a:pt x="162959" y="52163"/>
                </a:lnTo>
                <a:lnTo>
                  <a:pt x="161167" y="51767"/>
                </a:lnTo>
                <a:lnTo>
                  <a:pt x="158927" y="51331"/>
                </a:lnTo>
                <a:lnTo>
                  <a:pt x="156239" y="50856"/>
                </a:lnTo>
                <a:lnTo>
                  <a:pt x="153551" y="50381"/>
                </a:lnTo>
                <a:lnTo>
                  <a:pt x="151123" y="49905"/>
                </a:lnTo>
                <a:lnTo>
                  <a:pt x="148956" y="49430"/>
                </a:lnTo>
                <a:lnTo>
                  <a:pt x="145038" y="48559"/>
                </a:lnTo>
                <a:lnTo>
                  <a:pt x="142205" y="47430"/>
                </a:lnTo>
                <a:lnTo>
                  <a:pt x="140454" y="46044"/>
                </a:lnTo>
                <a:lnTo>
                  <a:pt x="138662" y="44657"/>
                </a:lnTo>
                <a:lnTo>
                  <a:pt x="137766" y="42598"/>
                </a:lnTo>
                <a:lnTo>
                  <a:pt x="137766" y="36775"/>
                </a:lnTo>
                <a:close/>
              </a:path>
              <a:path w="410007" h="113536">
                <a:moveTo>
                  <a:pt x="44166" y="87394"/>
                </a:moveTo>
                <a:lnTo>
                  <a:pt x="49396" y="86285"/>
                </a:lnTo>
                <a:lnTo>
                  <a:pt x="54137" y="84483"/>
                </a:lnTo>
                <a:lnTo>
                  <a:pt x="58388" y="81988"/>
                </a:lnTo>
                <a:lnTo>
                  <a:pt x="64514" y="78384"/>
                </a:lnTo>
                <a:lnTo>
                  <a:pt x="69422" y="73314"/>
                </a:lnTo>
                <a:lnTo>
                  <a:pt x="73110" y="66779"/>
                </a:lnTo>
                <a:lnTo>
                  <a:pt x="76798" y="60243"/>
                </a:lnTo>
                <a:lnTo>
                  <a:pt x="78642" y="52955"/>
                </a:lnTo>
                <a:lnTo>
                  <a:pt x="78642" y="36320"/>
                </a:lnTo>
                <a:lnTo>
                  <a:pt x="76871" y="28894"/>
                </a:lnTo>
                <a:lnTo>
                  <a:pt x="73329" y="22635"/>
                </a:lnTo>
                <a:lnTo>
                  <a:pt x="69786" y="16377"/>
                </a:lnTo>
                <a:lnTo>
                  <a:pt x="64848" y="11367"/>
                </a:lnTo>
                <a:lnTo>
                  <a:pt x="58513" y="7604"/>
                </a:lnTo>
                <a:lnTo>
                  <a:pt x="54804" y="5426"/>
                </a:lnTo>
                <a:lnTo>
                  <a:pt x="50271" y="3713"/>
                </a:lnTo>
                <a:lnTo>
                  <a:pt x="44916" y="2465"/>
                </a:lnTo>
                <a:lnTo>
                  <a:pt x="39561" y="1217"/>
                </a:lnTo>
                <a:lnTo>
                  <a:pt x="32340" y="594"/>
                </a:lnTo>
                <a:lnTo>
                  <a:pt x="0" y="594"/>
                </a:lnTo>
                <a:lnTo>
                  <a:pt x="0" y="89058"/>
                </a:lnTo>
                <a:lnTo>
                  <a:pt x="23505" y="89058"/>
                </a:lnTo>
                <a:lnTo>
                  <a:pt x="12377" y="78958"/>
                </a:lnTo>
                <a:lnTo>
                  <a:pt x="12377" y="10694"/>
                </a:lnTo>
                <a:lnTo>
                  <a:pt x="29756" y="10694"/>
                </a:lnTo>
                <a:lnTo>
                  <a:pt x="34695" y="11080"/>
                </a:lnTo>
                <a:lnTo>
                  <a:pt x="38821" y="11852"/>
                </a:lnTo>
                <a:lnTo>
                  <a:pt x="42947" y="12624"/>
                </a:lnTo>
                <a:lnTo>
                  <a:pt x="46843" y="14001"/>
                </a:lnTo>
                <a:lnTo>
                  <a:pt x="50511" y="15981"/>
                </a:lnTo>
                <a:lnTo>
                  <a:pt x="55554" y="18714"/>
                </a:lnTo>
                <a:lnTo>
                  <a:pt x="59346" y="22457"/>
                </a:lnTo>
                <a:lnTo>
                  <a:pt x="61889" y="27210"/>
                </a:lnTo>
                <a:lnTo>
                  <a:pt x="64431" y="31963"/>
                </a:lnTo>
                <a:lnTo>
                  <a:pt x="65702" y="37805"/>
                </a:lnTo>
                <a:lnTo>
                  <a:pt x="65702" y="51629"/>
                </a:lnTo>
                <a:lnTo>
                  <a:pt x="64545" y="57372"/>
                </a:lnTo>
                <a:lnTo>
                  <a:pt x="62232" y="61966"/>
                </a:lnTo>
                <a:lnTo>
                  <a:pt x="59919" y="66561"/>
                </a:lnTo>
                <a:lnTo>
                  <a:pt x="56450" y="70264"/>
                </a:lnTo>
                <a:lnTo>
                  <a:pt x="51824" y="73076"/>
                </a:lnTo>
                <a:lnTo>
                  <a:pt x="48115" y="75334"/>
                </a:lnTo>
                <a:lnTo>
                  <a:pt x="44041" y="76879"/>
                </a:lnTo>
                <a:lnTo>
                  <a:pt x="39602" y="77710"/>
                </a:lnTo>
                <a:lnTo>
                  <a:pt x="35164" y="78542"/>
                </a:lnTo>
                <a:lnTo>
                  <a:pt x="29965" y="78958"/>
                </a:lnTo>
                <a:lnTo>
                  <a:pt x="24005" y="78958"/>
                </a:lnTo>
                <a:lnTo>
                  <a:pt x="32049" y="89058"/>
                </a:lnTo>
                <a:lnTo>
                  <a:pt x="38935" y="88503"/>
                </a:lnTo>
                <a:lnTo>
                  <a:pt x="44166" y="87394"/>
                </a:lnTo>
                <a:close/>
              </a:path>
              <a:path w="410007" h="113536">
                <a:moveTo>
                  <a:pt x="24005" y="78958"/>
                </a:moveTo>
                <a:lnTo>
                  <a:pt x="12377" y="78958"/>
                </a:lnTo>
                <a:lnTo>
                  <a:pt x="23505" y="89058"/>
                </a:lnTo>
                <a:lnTo>
                  <a:pt x="32049" y="89058"/>
                </a:lnTo>
                <a:lnTo>
                  <a:pt x="24005" y="78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665592" y="4147278"/>
            <a:ext cx="459335" cy="102013"/>
          </a:xfrm>
          <a:custGeom>
            <a:avLst/>
            <a:gdLst/>
            <a:ahLst/>
            <a:cxnLst/>
            <a:rect l="l" t="t" r="r" b="b"/>
            <a:pathLst>
              <a:path w="505269" h="115615">
                <a:moveTo>
                  <a:pt x="44291" y="83275"/>
                </a:moveTo>
                <a:lnTo>
                  <a:pt x="40446" y="84483"/>
                </a:lnTo>
                <a:lnTo>
                  <a:pt x="43613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505269" h="115615">
                <a:moveTo>
                  <a:pt x="92571" y="83473"/>
                </a:moveTo>
                <a:lnTo>
                  <a:pt x="96697" y="80146"/>
                </a:lnTo>
                <a:lnTo>
                  <a:pt x="101136" y="76532"/>
                </a:lnTo>
                <a:lnTo>
                  <a:pt x="105887" y="72631"/>
                </a:lnTo>
                <a:lnTo>
                  <a:pt x="110638" y="68729"/>
                </a:lnTo>
                <a:lnTo>
                  <a:pt x="115243" y="64699"/>
                </a:lnTo>
                <a:lnTo>
                  <a:pt x="119702" y="60540"/>
                </a:lnTo>
                <a:lnTo>
                  <a:pt x="122828" y="57649"/>
                </a:lnTo>
                <a:lnTo>
                  <a:pt x="125485" y="55015"/>
                </a:lnTo>
                <a:lnTo>
                  <a:pt x="127673" y="52638"/>
                </a:lnTo>
                <a:lnTo>
                  <a:pt x="129861" y="50262"/>
                </a:lnTo>
                <a:lnTo>
                  <a:pt x="131767" y="47846"/>
                </a:lnTo>
                <a:lnTo>
                  <a:pt x="133393" y="45390"/>
                </a:lnTo>
                <a:lnTo>
                  <a:pt x="135143" y="42776"/>
                </a:lnTo>
                <a:lnTo>
                  <a:pt x="136466" y="40013"/>
                </a:lnTo>
                <a:lnTo>
                  <a:pt x="137363" y="37102"/>
                </a:lnTo>
                <a:lnTo>
                  <a:pt x="138259" y="34191"/>
                </a:lnTo>
                <a:lnTo>
                  <a:pt x="138707" y="31052"/>
                </a:lnTo>
                <a:lnTo>
                  <a:pt x="138707" y="20200"/>
                </a:lnTo>
                <a:lnTo>
                  <a:pt x="135998" y="14268"/>
                </a:lnTo>
                <a:lnTo>
                  <a:pt x="130580" y="9892"/>
                </a:lnTo>
                <a:lnTo>
                  <a:pt x="125162" y="5515"/>
                </a:lnTo>
                <a:lnTo>
                  <a:pt x="117681" y="3327"/>
                </a:lnTo>
                <a:lnTo>
                  <a:pt x="103511" y="3327"/>
                </a:lnTo>
                <a:lnTo>
                  <a:pt x="98729" y="3901"/>
                </a:lnTo>
                <a:lnTo>
                  <a:pt x="93790" y="5050"/>
                </a:lnTo>
                <a:lnTo>
                  <a:pt x="88851" y="6198"/>
                </a:lnTo>
                <a:lnTo>
                  <a:pt x="84903" y="7466"/>
                </a:lnTo>
                <a:lnTo>
                  <a:pt x="81944" y="8852"/>
                </a:lnTo>
                <a:lnTo>
                  <a:pt x="81944" y="21328"/>
                </a:lnTo>
                <a:lnTo>
                  <a:pt x="82569" y="21328"/>
                </a:lnTo>
                <a:lnTo>
                  <a:pt x="86778" y="18714"/>
                </a:lnTo>
                <a:lnTo>
                  <a:pt x="91092" y="16773"/>
                </a:lnTo>
                <a:lnTo>
                  <a:pt x="95509" y="15506"/>
                </a:lnTo>
                <a:lnTo>
                  <a:pt x="99927" y="14239"/>
                </a:lnTo>
                <a:lnTo>
                  <a:pt x="104032" y="13605"/>
                </a:lnTo>
                <a:lnTo>
                  <a:pt x="113534" y="13605"/>
                </a:lnTo>
                <a:lnTo>
                  <a:pt x="117983" y="14902"/>
                </a:lnTo>
                <a:lnTo>
                  <a:pt x="121172" y="17496"/>
                </a:lnTo>
                <a:lnTo>
                  <a:pt x="124359" y="20091"/>
                </a:lnTo>
                <a:lnTo>
                  <a:pt x="125954" y="23685"/>
                </a:lnTo>
                <a:lnTo>
                  <a:pt x="125954" y="33310"/>
                </a:lnTo>
                <a:lnTo>
                  <a:pt x="124474" y="37993"/>
                </a:lnTo>
                <a:lnTo>
                  <a:pt x="121515" y="42331"/>
                </a:lnTo>
                <a:lnTo>
                  <a:pt x="118556" y="46668"/>
                </a:lnTo>
                <a:lnTo>
                  <a:pt x="113076" y="52520"/>
                </a:lnTo>
                <a:lnTo>
                  <a:pt x="105074" y="59887"/>
                </a:lnTo>
                <a:lnTo>
                  <a:pt x="101282" y="63412"/>
                </a:lnTo>
                <a:lnTo>
                  <a:pt x="97187" y="66957"/>
                </a:lnTo>
                <a:lnTo>
                  <a:pt x="92790" y="70521"/>
                </a:lnTo>
                <a:lnTo>
                  <a:pt x="88393" y="74086"/>
                </a:lnTo>
                <a:lnTo>
                  <a:pt x="84007" y="77651"/>
                </a:lnTo>
                <a:lnTo>
                  <a:pt x="79630" y="81216"/>
                </a:lnTo>
                <a:lnTo>
                  <a:pt x="79630" y="93633"/>
                </a:lnTo>
                <a:lnTo>
                  <a:pt x="142645" y="93633"/>
                </a:lnTo>
                <a:lnTo>
                  <a:pt x="142645" y="83473"/>
                </a:lnTo>
                <a:lnTo>
                  <a:pt x="92571" y="83473"/>
                </a:lnTo>
                <a:close/>
              </a:path>
              <a:path w="505269" h="115615">
                <a:moveTo>
                  <a:pt x="160512" y="77770"/>
                </a:moveTo>
                <a:lnTo>
                  <a:pt x="160512" y="90306"/>
                </a:lnTo>
                <a:lnTo>
                  <a:pt x="163763" y="91732"/>
                </a:lnTo>
                <a:lnTo>
                  <a:pt x="167743" y="92949"/>
                </a:lnTo>
                <a:lnTo>
                  <a:pt x="172452" y="93959"/>
                </a:lnTo>
                <a:lnTo>
                  <a:pt x="177162" y="94970"/>
                </a:lnTo>
                <a:lnTo>
                  <a:pt x="182058" y="95474"/>
                </a:lnTo>
                <a:lnTo>
                  <a:pt x="192603" y="95474"/>
                </a:lnTo>
                <a:lnTo>
                  <a:pt x="197406" y="94732"/>
                </a:lnTo>
                <a:lnTo>
                  <a:pt x="201553" y="93247"/>
                </a:lnTo>
                <a:lnTo>
                  <a:pt x="205700" y="91761"/>
                </a:lnTo>
                <a:lnTo>
                  <a:pt x="209273" y="89632"/>
                </a:lnTo>
                <a:lnTo>
                  <a:pt x="212274" y="86860"/>
                </a:lnTo>
                <a:lnTo>
                  <a:pt x="215025" y="84285"/>
                </a:lnTo>
                <a:lnTo>
                  <a:pt x="217192" y="81117"/>
                </a:lnTo>
                <a:lnTo>
                  <a:pt x="218775" y="77354"/>
                </a:lnTo>
                <a:lnTo>
                  <a:pt x="220359" y="73591"/>
                </a:lnTo>
                <a:lnTo>
                  <a:pt x="221151" y="69650"/>
                </a:lnTo>
                <a:lnTo>
                  <a:pt x="221151" y="60342"/>
                </a:lnTo>
                <a:lnTo>
                  <a:pt x="220234" y="56025"/>
                </a:lnTo>
                <a:lnTo>
                  <a:pt x="218400" y="52579"/>
                </a:lnTo>
                <a:lnTo>
                  <a:pt x="216567" y="49133"/>
                </a:lnTo>
                <a:lnTo>
                  <a:pt x="213983" y="46321"/>
                </a:lnTo>
                <a:lnTo>
                  <a:pt x="210649" y="44143"/>
                </a:lnTo>
                <a:lnTo>
                  <a:pt x="207481" y="42083"/>
                </a:lnTo>
                <a:lnTo>
                  <a:pt x="204001" y="40647"/>
                </a:lnTo>
                <a:lnTo>
                  <a:pt x="200209" y="39835"/>
                </a:lnTo>
                <a:lnTo>
                  <a:pt x="196416" y="39023"/>
                </a:lnTo>
                <a:lnTo>
                  <a:pt x="191999" y="38617"/>
                </a:lnTo>
                <a:lnTo>
                  <a:pt x="183955" y="38657"/>
                </a:lnTo>
                <a:lnTo>
                  <a:pt x="182079" y="38736"/>
                </a:lnTo>
                <a:lnTo>
                  <a:pt x="180204" y="38815"/>
                </a:lnTo>
                <a:lnTo>
                  <a:pt x="178371" y="38934"/>
                </a:lnTo>
                <a:lnTo>
                  <a:pt x="176578" y="39093"/>
                </a:lnTo>
                <a:lnTo>
                  <a:pt x="176578" y="15565"/>
                </a:lnTo>
                <a:lnTo>
                  <a:pt x="220526" y="15565"/>
                </a:lnTo>
                <a:lnTo>
                  <a:pt x="220526" y="5168"/>
                </a:lnTo>
                <a:lnTo>
                  <a:pt x="164513" y="5168"/>
                </a:lnTo>
                <a:lnTo>
                  <a:pt x="164513" y="50737"/>
                </a:lnTo>
                <a:lnTo>
                  <a:pt x="166972" y="50262"/>
                </a:lnTo>
                <a:lnTo>
                  <a:pt x="169900" y="49787"/>
                </a:lnTo>
                <a:lnTo>
                  <a:pt x="173296" y="49311"/>
                </a:lnTo>
                <a:lnTo>
                  <a:pt x="176693" y="48836"/>
                </a:lnTo>
                <a:lnTo>
                  <a:pt x="180225" y="48598"/>
                </a:lnTo>
                <a:lnTo>
                  <a:pt x="187727" y="48598"/>
                </a:lnTo>
                <a:lnTo>
                  <a:pt x="191196" y="48905"/>
                </a:lnTo>
                <a:lnTo>
                  <a:pt x="194301" y="49519"/>
                </a:lnTo>
                <a:lnTo>
                  <a:pt x="197406" y="50133"/>
                </a:lnTo>
                <a:lnTo>
                  <a:pt x="200042" y="51193"/>
                </a:lnTo>
                <a:lnTo>
                  <a:pt x="202209" y="52698"/>
                </a:lnTo>
                <a:lnTo>
                  <a:pt x="204168" y="53965"/>
                </a:lnTo>
                <a:lnTo>
                  <a:pt x="205700" y="55649"/>
                </a:lnTo>
                <a:lnTo>
                  <a:pt x="206804" y="57748"/>
                </a:lnTo>
                <a:lnTo>
                  <a:pt x="207908" y="59847"/>
                </a:lnTo>
                <a:lnTo>
                  <a:pt x="208461" y="62422"/>
                </a:lnTo>
                <a:lnTo>
                  <a:pt x="208461" y="68601"/>
                </a:lnTo>
                <a:lnTo>
                  <a:pt x="207992" y="71353"/>
                </a:lnTo>
                <a:lnTo>
                  <a:pt x="207054" y="73730"/>
                </a:lnTo>
                <a:lnTo>
                  <a:pt x="206116" y="76106"/>
                </a:lnTo>
                <a:lnTo>
                  <a:pt x="204731" y="78146"/>
                </a:lnTo>
                <a:lnTo>
                  <a:pt x="202897" y="79849"/>
                </a:lnTo>
                <a:lnTo>
                  <a:pt x="200730" y="81830"/>
                </a:lnTo>
                <a:lnTo>
                  <a:pt x="198260" y="83216"/>
                </a:lnTo>
                <a:lnTo>
                  <a:pt x="195489" y="84008"/>
                </a:lnTo>
                <a:lnTo>
                  <a:pt x="192717" y="84800"/>
                </a:lnTo>
                <a:lnTo>
                  <a:pt x="189852" y="85196"/>
                </a:lnTo>
                <a:lnTo>
                  <a:pt x="182476" y="85196"/>
                </a:lnTo>
                <a:lnTo>
                  <a:pt x="177975" y="84473"/>
                </a:lnTo>
                <a:lnTo>
                  <a:pt x="173390" y="83028"/>
                </a:lnTo>
                <a:lnTo>
                  <a:pt x="168806" y="81582"/>
                </a:lnTo>
                <a:lnTo>
                  <a:pt x="164805" y="79829"/>
                </a:lnTo>
                <a:lnTo>
                  <a:pt x="161387" y="77770"/>
                </a:lnTo>
                <a:lnTo>
                  <a:pt x="160512" y="77770"/>
                </a:lnTo>
                <a:close/>
              </a:path>
              <a:path w="505269" h="115615">
                <a:moveTo>
                  <a:pt x="248145" y="76700"/>
                </a:moveTo>
                <a:lnTo>
                  <a:pt x="237268" y="115615"/>
                </a:lnTo>
                <a:lnTo>
                  <a:pt x="246395" y="115615"/>
                </a:lnTo>
                <a:lnTo>
                  <a:pt x="264024" y="76700"/>
                </a:lnTo>
                <a:lnTo>
                  <a:pt x="248145" y="76700"/>
                </a:lnTo>
                <a:close/>
              </a:path>
              <a:path w="505269" h="115615">
                <a:moveTo>
                  <a:pt x="316458" y="40697"/>
                </a:moveTo>
                <a:lnTo>
                  <a:pt x="305747" y="40697"/>
                </a:lnTo>
                <a:lnTo>
                  <a:pt x="305747" y="50559"/>
                </a:lnTo>
                <a:lnTo>
                  <a:pt x="314458" y="50559"/>
                </a:lnTo>
                <a:lnTo>
                  <a:pt x="317334" y="50787"/>
                </a:lnTo>
                <a:lnTo>
                  <a:pt x="320001" y="51242"/>
                </a:lnTo>
                <a:lnTo>
                  <a:pt x="322668" y="51698"/>
                </a:lnTo>
                <a:lnTo>
                  <a:pt x="324940" y="52540"/>
                </a:lnTo>
                <a:lnTo>
                  <a:pt x="326815" y="53767"/>
                </a:lnTo>
                <a:lnTo>
                  <a:pt x="328690" y="54956"/>
                </a:lnTo>
                <a:lnTo>
                  <a:pt x="330160" y="56589"/>
                </a:lnTo>
                <a:lnTo>
                  <a:pt x="331222" y="58669"/>
                </a:lnTo>
                <a:lnTo>
                  <a:pt x="332285" y="60748"/>
                </a:lnTo>
                <a:lnTo>
                  <a:pt x="332816" y="63372"/>
                </a:lnTo>
                <a:lnTo>
                  <a:pt x="332816" y="69749"/>
                </a:lnTo>
                <a:lnTo>
                  <a:pt x="332347" y="72403"/>
                </a:lnTo>
                <a:lnTo>
                  <a:pt x="331410" y="74502"/>
                </a:lnTo>
                <a:lnTo>
                  <a:pt x="330472" y="76601"/>
                </a:lnTo>
                <a:lnTo>
                  <a:pt x="329045" y="78522"/>
                </a:lnTo>
                <a:lnTo>
                  <a:pt x="327128" y="80265"/>
                </a:lnTo>
                <a:lnTo>
                  <a:pt x="325294" y="81889"/>
                </a:lnTo>
                <a:lnTo>
                  <a:pt x="322897" y="83117"/>
                </a:lnTo>
                <a:lnTo>
                  <a:pt x="319938" y="83949"/>
                </a:lnTo>
                <a:lnTo>
                  <a:pt x="316979" y="84780"/>
                </a:lnTo>
                <a:lnTo>
                  <a:pt x="314187" y="85196"/>
                </a:lnTo>
                <a:lnTo>
                  <a:pt x="307102" y="85196"/>
                </a:lnTo>
                <a:lnTo>
                  <a:pt x="302476" y="84464"/>
                </a:lnTo>
                <a:lnTo>
                  <a:pt x="297683" y="82998"/>
                </a:lnTo>
                <a:lnTo>
                  <a:pt x="292891" y="81533"/>
                </a:lnTo>
                <a:lnTo>
                  <a:pt x="288723" y="79691"/>
                </a:lnTo>
                <a:lnTo>
                  <a:pt x="285181" y="77473"/>
                </a:lnTo>
                <a:lnTo>
                  <a:pt x="284243" y="77473"/>
                </a:lnTo>
                <a:lnTo>
                  <a:pt x="284243" y="89890"/>
                </a:lnTo>
                <a:lnTo>
                  <a:pt x="287452" y="91276"/>
                </a:lnTo>
                <a:lnTo>
                  <a:pt x="291557" y="92553"/>
                </a:lnTo>
                <a:lnTo>
                  <a:pt x="296558" y="93722"/>
                </a:lnTo>
                <a:lnTo>
                  <a:pt x="301559" y="94890"/>
                </a:lnTo>
                <a:lnTo>
                  <a:pt x="306644" y="95475"/>
                </a:lnTo>
                <a:lnTo>
                  <a:pt x="316854" y="95475"/>
                </a:lnTo>
                <a:lnTo>
                  <a:pt x="321491" y="94811"/>
                </a:lnTo>
                <a:lnTo>
                  <a:pt x="325721" y="93484"/>
                </a:lnTo>
                <a:lnTo>
                  <a:pt x="329951" y="92157"/>
                </a:lnTo>
                <a:lnTo>
                  <a:pt x="333629" y="90108"/>
                </a:lnTo>
                <a:lnTo>
                  <a:pt x="336755" y="87335"/>
                </a:lnTo>
                <a:lnTo>
                  <a:pt x="339547" y="84840"/>
                </a:lnTo>
                <a:lnTo>
                  <a:pt x="341714" y="81909"/>
                </a:lnTo>
                <a:lnTo>
                  <a:pt x="343256" y="78542"/>
                </a:lnTo>
                <a:lnTo>
                  <a:pt x="344798" y="75175"/>
                </a:lnTo>
                <a:lnTo>
                  <a:pt x="345569" y="71472"/>
                </a:lnTo>
                <a:lnTo>
                  <a:pt x="345569" y="63352"/>
                </a:lnTo>
                <a:lnTo>
                  <a:pt x="344923" y="60025"/>
                </a:lnTo>
                <a:lnTo>
                  <a:pt x="343631" y="57451"/>
                </a:lnTo>
                <a:lnTo>
                  <a:pt x="342339" y="54876"/>
                </a:lnTo>
                <a:lnTo>
                  <a:pt x="340693" y="52738"/>
                </a:lnTo>
                <a:lnTo>
                  <a:pt x="338693" y="51034"/>
                </a:lnTo>
                <a:lnTo>
                  <a:pt x="336901" y="49529"/>
                </a:lnTo>
                <a:lnTo>
                  <a:pt x="334712" y="48272"/>
                </a:lnTo>
                <a:lnTo>
                  <a:pt x="332128" y="47262"/>
                </a:lnTo>
                <a:lnTo>
                  <a:pt x="329544" y="46252"/>
                </a:lnTo>
                <a:lnTo>
                  <a:pt x="327253" y="45588"/>
                </a:lnTo>
                <a:lnTo>
                  <a:pt x="325252" y="45272"/>
                </a:lnTo>
                <a:lnTo>
                  <a:pt x="325252" y="44440"/>
                </a:lnTo>
                <a:lnTo>
                  <a:pt x="330212" y="43489"/>
                </a:lnTo>
                <a:lnTo>
                  <a:pt x="334515" y="41182"/>
                </a:lnTo>
                <a:lnTo>
                  <a:pt x="338161" y="37518"/>
                </a:lnTo>
                <a:lnTo>
                  <a:pt x="341808" y="33854"/>
                </a:lnTo>
                <a:lnTo>
                  <a:pt x="343631" y="29567"/>
                </a:lnTo>
                <a:lnTo>
                  <a:pt x="343631" y="21051"/>
                </a:lnTo>
                <a:lnTo>
                  <a:pt x="342860" y="17902"/>
                </a:lnTo>
                <a:lnTo>
                  <a:pt x="341318" y="15209"/>
                </a:lnTo>
                <a:lnTo>
                  <a:pt x="339776" y="12516"/>
                </a:lnTo>
                <a:lnTo>
                  <a:pt x="337505" y="10218"/>
                </a:lnTo>
                <a:lnTo>
                  <a:pt x="334504" y="8317"/>
                </a:lnTo>
                <a:lnTo>
                  <a:pt x="331712" y="6574"/>
                </a:lnTo>
                <a:lnTo>
                  <a:pt x="328586" y="5307"/>
                </a:lnTo>
                <a:lnTo>
                  <a:pt x="325127" y="4515"/>
                </a:lnTo>
                <a:lnTo>
                  <a:pt x="321668" y="3723"/>
                </a:lnTo>
                <a:lnTo>
                  <a:pt x="317667" y="3327"/>
                </a:lnTo>
                <a:lnTo>
                  <a:pt x="308498" y="3327"/>
                </a:lnTo>
                <a:lnTo>
                  <a:pt x="303716" y="3911"/>
                </a:lnTo>
                <a:lnTo>
                  <a:pt x="298777" y="5079"/>
                </a:lnTo>
                <a:lnTo>
                  <a:pt x="293839" y="6248"/>
                </a:lnTo>
                <a:lnTo>
                  <a:pt x="289890" y="7525"/>
                </a:lnTo>
                <a:lnTo>
                  <a:pt x="286931" y="8911"/>
                </a:lnTo>
                <a:lnTo>
                  <a:pt x="286931" y="21328"/>
                </a:lnTo>
                <a:lnTo>
                  <a:pt x="287556" y="21328"/>
                </a:lnTo>
                <a:lnTo>
                  <a:pt x="291515" y="18873"/>
                </a:lnTo>
                <a:lnTo>
                  <a:pt x="295725" y="16972"/>
                </a:lnTo>
                <a:lnTo>
                  <a:pt x="300184" y="15625"/>
                </a:lnTo>
                <a:lnTo>
                  <a:pt x="304643" y="14278"/>
                </a:lnTo>
                <a:lnTo>
                  <a:pt x="308853" y="13605"/>
                </a:lnTo>
                <a:lnTo>
                  <a:pt x="315396" y="13605"/>
                </a:lnTo>
                <a:lnTo>
                  <a:pt x="317709" y="13803"/>
                </a:lnTo>
                <a:lnTo>
                  <a:pt x="319751" y="14199"/>
                </a:lnTo>
                <a:lnTo>
                  <a:pt x="321793" y="14595"/>
                </a:lnTo>
                <a:lnTo>
                  <a:pt x="323710" y="15308"/>
                </a:lnTo>
                <a:lnTo>
                  <a:pt x="325502" y="16338"/>
                </a:lnTo>
                <a:lnTo>
                  <a:pt x="327211" y="17368"/>
                </a:lnTo>
                <a:lnTo>
                  <a:pt x="328544" y="18685"/>
                </a:lnTo>
                <a:lnTo>
                  <a:pt x="329503" y="20289"/>
                </a:lnTo>
                <a:lnTo>
                  <a:pt x="330462" y="21893"/>
                </a:lnTo>
                <a:lnTo>
                  <a:pt x="330941" y="23764"/>
                </a:lnTo>
                <a:lnTo>
                  <a:pt x="330941" y="30735"/>
                </a:lnTo>
                <a:lnTo>
                  <a:pt x="329055" y="34409"/>
                </a:lnTo>
                <a:lnTo>
                  <a:pt x="325283" y="36924"/>
                </a:lnTo>
                <a:lnTo>
                  <a:pt x="321511" y="39439"/>
                </a:lnTo>
                <a:lnTo>
                  <a:pt x="316458" y="40697"/>
                </a:lnTo>
                <a:close/>
              </a:path>
              <a:path w="505269" h="115615">
                <a:moveTo>
                  <a:pt x="376064" y="83473"/>
                </a:moveTo>
                <a:lnTo>
                  <a:pt x="380190" y="80146"/>
                </a:lnTo>
                <a:lnTo>
                  <a:pt x="384628" y="76532"/>
                </a:lnTo>
                <a:lnTo>
                  <a:pt x="389380" y="72631"/>
                </a:lnTo>
                <a:lnTo>
                  <a:pt x="394131" y="68729"/>
                </a:lnTo>
                <a:lnTo>
                  <a:pt x="398736" y="64699"/>
                </a:lnTo>
                <a:lnTo>
                  <a:pt x="403195" y="60540"/>
                </a:lnTo>
                <a:lnTo>
                  <a:pt x="406321" y="57649"/>
                </a:lnTo>
                <a:lnTo>
                  <a:pt x="408978" y="55015"/>
                </a:lnTo>
                <a:lnTo>
                  <a:pt x="411166" y="52639"/>
                </a:lnTo>
                <a:lnTo>
                  <a:pt x="413354" y="50262"/>
                </a:lnTo>
                <a:lnTo>
                  <a:pt x="415261" y="47846"/>
                </a:lnTo>
                <a:lnTo>
                  <a:pt x="416886" y="45390"/>
                </a:lnTo>
                <a:lnTo>
                  <a:pt x="418636" y="42776"/>
                </a:lnTo>
                <a:lnTo>
                  <a:pt x="419960" y="40013"/>
                </a:lnTo>
                <a:lnTo>
                  <a:pt x="420856" y="37102"/>
                </a:lnTo>
                <a:lnTo>
                  <a:pt x="421752" y="34191"/>
                </a:lnTo>
                <a:lnTo>
                  <a:pt x="422200" y="31052"/>
                </a:lnTo>
                <a:lnTo>
                  <a:pt x="422200" y="20200"/>
                </a:lnTo>
                <a:lnTo>
                  <a:pt x="419491" y="14268"/>
                </a:lnTo>
                <a:lnTo>
                  <a:pt x="414073" y="9892"/>
                </a:lnTo>
                <a:lnTo>
                  <a:pt x="408655" y="5515"/>
                </a:lnTo>
                <a:lnTo>
                  <a:pt x="401174" y="3327"/>
                </a:lnTo>
                <a:lnTo>
                  <a:pt x="387004" y="3327"/>
                </a:lnTo>
                <a:lnTo>
                  <a:pt x="382222" y="3901"/>
                </a:lnTo>
                <a:lnTo>
                  <a:pt x="377283" y="5050"/>
                </a:lnTo>
                <a:lnTo>
                  <a:pt x="372345" y="6198"/>
                </a:lnTo>
                <a:lnTo>
                  <a:pt x="368396" y="7466"/>
                </a:lnTo>
                <a:lnTo>
                  <a:pt x="365437" y="8852"/>
                </a:lnTo>
                <a:lnTo>
                  <a:pt x="365437" y="21328"/>
                </a:lnTo>
                <a:lnTo>
                  <a:pt x="366062" y="21328"/>
                </a:lnTo>
                <a:lnTo>
                  <a:pt x="370271" y="18714"/>
                </a:lnTo>
                <a:lnTo>
                  <a:pt x="374585" y="16774"/>
                </a:lnTo>
                <a:lnTo>
                  <a:pt x="379002" y="15506"/>
                </a:lnTo>
                <a:lnTo>
                  <a:pt x="383420" y="14239"/>
                </a:lnTo>
                <a:lnTo>
                  <a:pt x="387525" y="13605"/>
                </a:lnTo>
                <a:lnTo>
                  <a:pt x="397027" y="13605"/>
                </a:lnTo>
                <a:lnTo>
                  <a:pt x="401476" y="14902"/>
                </a:lnTo>
                <a:lnTo>
                  <a:pt x="404665" y="17496"/>
                </a:lnTo>
                <a:lnTo>
                  <a:pt x="407853" y="20091"/>
                </a:lnTo>
                <a:lnTo>
                  <a:pt x="409447" y="23685"/>
                </a:lnTo>
                <a:lnTo>
                  <a:pt x="409447" y="33310"/>
                </a:lnTo>
                <a:lnTo>
                  <a:pt x="407968" y="37994"/>
                </a:lnTo>
                <a:lnTo>
                  <a:pt x="405008" y="42331"/>
                </a:lnTo>
                <a:lnTo>
                  <a:pt x="402049" y="46668"/>
                </a:lnTo>
                <a:lnTo>
                  <a:pt x="396569" y="52520"/>
                </a:lnTo>
                <a:lnTo>
                  <a:pt x="388567" y="59887"/>
                </a:lnTo>
                <a:lnTo>
                  <a:pt x="384774" y="63412"/>
                </a:lnTo>
                <a:lnTo>
                  <a:pt x="380680" y="66957"/>
                </a:lnTo>
                <a:lnTo>
                  <a:pt x="376283" y="70522"/>
                </a:lnTo>
                <a:lnTo>
                  <a:pt x="371886" y="74086"/>
                </a:lnTo>
                <a:lnTo>
                  <a:pt x="367500" y="77651"/>
                </a:lnTo>
                <a:lnTo>
                  <a:pt x="363124" y="81216"/>
                </a:lnTo>
                <a:lnTo>
                  <a:pt x="363124" y="93633"/>
                </a:lnTo>
                <a:lnTo>
                  <a:pt x="426138" y="93633"/>
                </a:lnTo>
                <a:lnTo>
                  <a:pt x="426138" y="83473"/>
                </a:lnTo>
                <a:lnTo>
                  <a:pt x="376064" y="83473"/>
                </a:lnTo>
                <a:close/>
              </a:path>
              <a:path w="505269" h="115615">
                <a:moveTo>
                  <a:pt x="465510" y="13070"/>
                </a:moveTo>
                <a:lnTo>
                  <a:pt x="474137" y="13070"/>
                </a:lnTo>
                <a:lnTo>
                  <a:pt x="476575" y="13456"/>
                </a:lnTo>
                <a:lnTo>
                  <a:pt x="478826" y="14229"/>
                </a:lnTo>
                <a:lnTo>
                  <a:pt x="481076" y="15001"/>
                </a:lnTo>
                <a:lnTo>
                  <a:pt x="483181" y="16278"/>
                </a:lnTo>
                <a:lnTo>
                  <a:pt x="485140" y="18061"/>
                </a:lnTo>
                <a:lnTo>
                  <a:pt x="487474" y="20120"/>
                </a:lnTo>
                <a:lnTo>
                  <a:pt x="489307" y="23012"/>
                </a:lnTo>
                <a:lnTo>
                  <a:pt x="490641" y="26735"/>
                </a:lnTo>
                <a:lnTo>
                  <a:pt x="491974" y="30458"/>
                </a:lnTo>
                <a:lnTo>
                  <a:pt x="492642" y="35389"/>
                </a:lnTo>
                <a:lnTo>
                  <a:pt x="494079" y="81216"/>
                </a:lnTo>
                <a:lnTo>
                  <a:pt x="497830" y="76780"/>
                </a:lnTo>
                <a:lnTo>
                  <a:pt x="500633" y="71413"/>
                </a:lnTo>
                <a:lnTo>
                  <a:pt x="502487" y="65115"/>
                </a:lnTo>
                <a:lnTo>
                  <a:pt x="504342" y="58817"/>
                </a:lnTo>
                <a:lnTo>
                  <a:pt x="505269" y="51807"/>
                </a:lnTo>
                <a:lnTo>
                  <a:pt x="505269" y="35884"/>
                </a:lnTo>
                <a:lnTo>
                  <a:pt x="504311" y="29201"/>
                </a:lnTo>
                <a:lnTo>
                  <a:pt x="502394" y="24032"/>
                </a:lnTo>
                <a:lnTo>
                  <a:pt x="500477" y="18863"/>
                </a:lnTo>
                <a:lnTo>
                  <a:pt x="497747" y="14635"/>
                </a:lnTo>
                <a:lnTo>
                  <a:pt x="494204" y="11347"/>
                </a:lnTo>
                <a:lnTo>
                  <a:pt x="491329" y="8694"/>
                </a:lnTo>
                <a:lnTo>
                  <a:pt x="487974" y="6703"/>
                </a:lnTo>
                <a:lnTo>
                  <a:pt x="484139" y="5376"/>
                </a:lnTo>
                <a:lnTo>
                  <a:pt x="480305" y="4049"/>
                </a:lnTo>
                <a:lnTo>
                  <a:pt x="476137" y="3386"/>
                </a:lnTo>
                <a:lnTo>
                  <a:pt x="462635" y="3386"/>
                </a:lnTo>
                <a:lnTo>
                  <a:pt x="455008" y="6218"/>
                </a:lnTo>
                <a:lnTo>
                  <a:pt x="457290" y="18417"/>
                </a:lnTo>
                <a:lnTo>
                  <a:pt x="460770" y="14853"/>
                </a:lnTo>
                <a:lnTo>
                  <a:pt x="465510" y="13070"/>
                </a:lnTo>
                <a:close/>
              </a:path>
              <a:path w="505269" h="115615">
                <a:moveTo>
                  <a:pt x="452069" y="26992"/>
                </a:moveTo>
                <a:lnTo>
                  <a:pt x="453810" y="21982"/>
                </a:lnTo>
                <a:lnTo>
                  <a:pt x="457290" y="18417"/>
                </a:lnTo>
                <a:lnTo>
                  <a:pt x="455008" y="6218"/>
                </a:lnTo>
                <a:lnTo>
                  <a:pt x="448757" y="11882"/>
                </a:lnTo>
                <a:lnTo>
                  <a:pt x="442505" y="17546"/>
                </a:lnTo>
                <a:lnTo>
                  <a:pt x="439379" y="24893"/>
                </a:lnTo>
                <a:lnTo>
                  <a:pt x="439379" y="39112"/>
                </a:lnTo>
                <a:lnTo>
                  <a:pt x="440306" y="43568"/>
                </a:lnTo>
                <a:lnTo>
                  <a:pt x="442161" y="47291"/>
                </a:lnTo>
                <a:lnTo>
                  <a:pt x="444016" y="51015"/>
                </a:lnTo>
                <a:lnTo>
                  <a:pt x="446777" y="54084"/>
                </a:lnTo>
                <a:lnTo>
                  <a:pt x="450444" y="56500"/>
                </a:lnTo>
                <a:lnTo>
                  <a:pt x="453570" y="58560"/>
                </a:lnTo>
                <a:lnTo>
                  <a:pt x="456685" y="59946"/>
                </a:lnTo>
                <a:lnTo>
                  <a:pt x="459790" y="60659"/>
                </a:lnTo>
                <a:lnTo>
                  <a:pt x="462895" y="61372"/>
                </a:lnTo>
                <a:lnTo>
                  <a:pt x="466364" y="61729"/>
                </a:lnTo>
                <a:lnTo>
                  <a:pt x="474241" y="61729"/>
                </a:lnTo>
                <a:lnTo>
                  <a:pt x="477971" y="61253"/>
                </a:lnTo>
                <a:lnTo>
                  <a:pt x="481389" y="60303"/>
                </a:lnTo>
                <a:lnTo>
                  <a:pt x="484806" y="59352"/>
                </a:lnTo>
                <a:lnTo>
                  <a:pt x="488453" y="57768"/>
                </a:lnTo>
                <a:lnTo>
                  <a:pt x="492329" y="55550"/>
                </a:lnTo>
                <a:lnTo>
                  <a:pt x="491495" y="64778"/>
                </a:lnTo>
                <a:lnTo>
                  <a:pt x="488463" y="72017"/>
                </a:lnTo>
                <a:lnTo>
                  <a:pt x="483233" y="77265"/>
                </a:lnTo>
                <a:lnTo>
                  <a:pt x="478003" y="82513"/>
                </a:lnTo>
                <a:lnTo>
                  <a:pt x="470782" y="85137"/>
                </a:lnTo>
                <a:lnTo>
                  <a:pt x="458863" y="85137"/>
                </a:lnTo>
                <a:lnTo>
                  <a:pt x="456404" y="84870"/>
                </a:lnTo>
                <a:lnTo>
                  <a:pt x="454195" y="84335"/>
                </a:lnTo>
                <a:lnTo>
                  <a:pt x="451986" y="83800"/>
                </a:lnTo>
                <a:lnTo>
                  <a:pt x="450277" y="83236"/>
                </a:lnTo>
                <a:lnTo>
                  <a:pt x="448444" y="82642"/>
                </a:lnTo>
                <a:lnTo>
                  <a:pt x="448444" y="93989"/>
                </a:lnTo>
                <a:lnTo>
                  <a:pt x="449944" y="94465"/>
                </a:lnTo>
                <a:lnTo>
                  <a:pt x="451653" y="94811"/>
                </a:lnTo>
                <a:lnTo>
                  <a:pt x="453570" y="95029"/>
                </a:lnTo>
                <a:lnTo>
                  <a:pt x="455487" y="95247"/>
                </a:lnTo>
                <a:lnTo>
                  <a:pt x="457529" y="95356"/>
                </a:lnTo>
                <a:lnTo>
                  <a:pt x="467407" y="95356"/>
                </a:lnTo>
                <a:lnTo>
                  <a:pt x="474116" y="94128"/>
                </a:lnTo>
                <a:lnTo>
                  <a:pt x="479826" y="91672"/>
                </a:lnTo>
                <a:lnTo>
                  <a:pt x="485536" y="89217"/>
                </a:lnTo>
                <a:lnTo>
                  <a:pt x="490287" y="85731"/>
                </a:lnTo>
                <a:lnTo>
                  <a:pt x="494079" y="81216"/>
                </a:lnTo>
                <a:lnTo>
                  <a:pt x="492642" y="35389"/>
                </a:lnTo>
                <a:lnTo>
                  <a:pt x="492610" y="43836"/>
                </a:lnTo>
                <a:lnTo>
                  <a:pt x="492485" y="45460"/>
                </a:lnTo>
                <a:lnTo>
                  <a:pt x="492392" y="47113"/>
                </a:lnTo>
                <a:lnTo>
                  <a:pt x="489474" y="48698"/>
                </a:lnTo>
                <a:lnTo>
                  <a:pt x="486348" y="49906"/>
                </a:lnTo>
                <a:lnTo>
                  <a:pt x="483014" y="50737"/>
                </a:lnTo>
                <a:lnTo>
                  <a:pt x="479680" y="51569"/>
                </a:lnTo>
                <a:lnTo>
                  <a:pt x="476388" y="51985"/>
                </a:lnTo>
                <a:lnTo>
                  <a:pt x="470386" y="51985"/>
                </a:lnTo>
                <a:lnTo>
                  <a:pt x="467886" y="51777"/>
                </a:lnTo>
                <a:lnTo>
                  <a:pt x="465635" y="51361"/>
                </a:lnTo>
                <a:lnTo>
                  <a:pt x="463385" y="50945"/>
                </a:lnTo>
                <a:lnTo>
                  <a:pt x="461322" y="50123"/>
                </a:lnTo>
                <a:lnTo>
                  <a:pt x="459446" y="48896"/>
                </a:lnTo>
                <a:lnTo>
                  <a:pt x="456779" y="47113"/>
                </a:lnTo>
                <a:lnTo>
                  <a:pt x="454883" y="45034"/>
                </a:lnTo>
                <a:lnTo>
                  <a:pt x="453757" y="42657"/>
                </a:lnTo>
                <a:lnTo>
                  <a:pt x="452632" y="40281"/>
                </a:lnTo>
                <a:lnTo>
                  <a:pt x="452069" y="37211"/>
                </a:lnTo>
                <a:lnTo>
                  <a:pt x="452069" y="26992"/>
                </a:lnTo>
                <a:close/>
              </a:path>
              <a:path w="505269" h="115615">
                <a:moveTo>
                  <a:pt x="13357" y="82562"/>
                </a:moveTo>
                <a:lnTo>
                  <a:pt x="11190" y="81810"/>
                </a:lnTo>
                <a:lnTo>
                  <a:pt x="9272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9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0" y="91385"/>
                </a:lnTo>
                <a:lnTo>
                  <a:pt x="12565" y="92355"/>
                </a:lnTo>
                <a:lnTo>
                  <a:pt x="17399" y="93326"/>
                </a:lnTo>
                <a:lnTo>
                  <a:pt x="22567" y="93831"/>
                </a:lnTo>
                <a:lnTo>
                  <a:pt x="28068" y="93870"/>
                </a:lnTo>
                <a:lnTo>
                  <a:pt x="28068" y="115080"/>
                </a:lnTo>
                <a:lnTo>
                  <a:pt x="35445" y="115080"/>
                </a:lnTo>
                <a:lnTo>
                  <a:pt x="28068" y="24715"/>
                </a:lnTo>
                <a:lnTo>
                  <a:pt x="28068" y="49252"/>
                </a:lnTo>
                <a:lnTo>
                  <a:pt x="22025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5" y="58134"/>
                </a:lnTo>
                <a:lnTo>
                  <a:pt x="24859" y="58728"/>
                </a:lnTo>
                <a:lnTo>
                  <a:pt x="26401" y="59035"/>
                </a:lnTo>
                <a:lnTo>
                  <a:pt x="28068" y="59352"/>
                </a:lnTo>
                <a:lnTo>
                  <a:pt x="28068" y="85077"/>
                </a:lnTo>
                <a:lnTo>
                  <a:pt x="24776" y="84959"/>
                </a:lnTo>
                <a:lnTo>
                  <a:pt x="21681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505269" h="115615">
                <a:moveTo>
                  <a:pt x="48854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5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8" y="0"/>
                </a:lnTo>
                <a:lnTo>
                  <a:pt x="28068" y="16160"/>
                </a:lnTo>
                <a:lnTo>
                  <a:pt x="19358" y="16833"/>
                </a:lnTo>
                <a:lnTo>
                  <a:pt x="12575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6" y="46905"/>
                </a:lnTo>
                <a:lnTo>
                  <a:pt x="4875" y="50173"/>
                </a:lnTo>
                <a:lnTo>
                  <a:pt x="7835" y="53441"/>
                </a:lnTo>
                <a:lnTo>
                  <a:pt x="12710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8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3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6" y="77195"/>
                </a:lnTo>
                <a:lnTo>
                  <a:pt x="62826" y="65709"/>
                </a:lnTo>
                <a:lnTo>
                  <a:pt x="61128" y="61491"/>
                </a:lnTo>
                <a:lnTo>
                  <a:pt x="57731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4" y="2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220231" y="4147278"/>
            <a:ext cx="645120" cy="102013"/>
          </a:xfrm>
          <a:custGeom>
            <a:avLst/>
            <a:gdLst/>
            <a:ahLst/>
            <a:cxnLst/>
            <a:rect l="l" t="t" r="r" b="b"/>
            <a:pathLst>
              <a:path w="709632" h="115615">
                <a:moveTo>
                  <a:pt x="444006" y="77770"/>
                </a:moveTo>
                <a:lnTo>
                  <a:pt x="444006" y="90306"/>
                </a:lnTo>
                <a:lnTo>
                  <a:pt x="447256" y="91732"/>
                </a:lnTo>
                <a:lnTo>
                  <a:pt x="451236" y="92950"/>
                </a:lnTo>
                <a:lnTo>
                  <a:pt x="455946" y="93960"/>
                </a:lnTo>
                <a:lnTo>
                  <a:pt x="460655" y="94970"/>
                </a:lnTo>
                <a:lnTo>
                  <a:pt x="465552" y="95475"/>
                </a:lnTo>
                <a:lnTo>
                  <a:pt x="476096" y="95475"/>
                </a:lnTo>
                <a:lnTo>
                  <a:pt x="480899" y="94732"/>
                </a:lnTo>
                <a:lnTo>
                  <a:pt x="485046" y="93247"/>
                </a:lnTo>
                <a:lnTo>
                  <a:pt x="489193" y="91761"/>
                </a:lnTo>
                <a:lnTo>
                  <a:pt x="492767" y="89632"/>
                </a:lnTo>
                <a:lnTo>
                  <a:pt x="495767" y="86860"/>
                </a:lnTo>
                <a:lnTo>
                  <a:pt x="498517" y="84285"/>
                </a:lnTo>
                <a:lnTo>
                  <a:pt x="500684" y="81117"/>
                </a:lnTo>
                <a:lnTo>
                  <a:pt x="502269" y="77354"/>
                </a:lnTo>
                <a:lnTo>
                  <a:pt x="503853" y="73591"/>
                </a:lnTo>
                <a:lnTo>
                  <a:pt x="504644" y="69650"/>
                </a:lnTo>
                <a:lnTo>
                  <a:pt x="504644" y="60342"/>
                </a:lnTo>
                <a:lnTo>
                  <a:pt x="503728" y="56025"/>
                </a:lnTo>
                <a:lnTo>
                  <a:pt x="501894" y="52579"/>
                </a:lnTo>
                <a:lnTo>
                  <a:pt x="500060" y="49133"/>
                </a:lnTo>
                <a:lnTo>
                  <a:pt x="497476" y="46321"/>
                </a:lnTo>
                <a:lnTo>
                  <a:pt x="494141" y="44143"/>
                </a:lnTo>
                <a:lnTo>
                  <a:pt x="490975" y="42083"/>
                </a:lnTo>
                <a:lnTo>
                  <a:pt x="487495" y="40647"/>
                </a:lnTo>
                <a:lnTo>
                  <a:pt x="483702" y="39835"/>
                </a:lnTo>
                <a:lnTo>
                  <a:pt x="479909" y="39023"/>
                </a:lnTo>
                <a:lnTo>
                  <a:pt x="475492" y="38617"/>
                </a:lnTo>
                <a:lnTo>
                  <a:pt x="467448" y="38657"/>
                </a:lnTo>
                <a:lnTo>
                  <a:pt x="465573" y="38736"/>
                </a:lnTo>
                <a:lnTo>
                  <a:pt x="463697" y="38815"/>
                </a:lnTo>
                <a:lnTo>
                  <a:pt x="461864" y="38934"/>
                </a:lnTo>
                <a:lnTo>
                  <a:pt x="460072" y="39093"/>
                </a:lnTo>
                <a:lnTo>
                  <a:pt x="460072" y="15566"/>
                </a:lnTo>
                <a:lnTo>
                  <a:pt x="504019" y="15566"/>
                </a:lnTo>
                <a:lnTo>
                  <a:pt x="504019" y="5168"/>
                </a:lnTo>
                <a:lnTo>
                  <a:pt x="448007" y="5168"/>
                </a:lnTo>
                <a:lnTo>
                  <a:pt x="448007" y="50737"/>
                </a:lnTo>
                <a:lnTo>
                  <a:pt x="450465" y="50262"/>
                </a:lnTo>
                <a:lnTo>
                  <a:pt x="453393" y="49787"/>
                </a:lnTo>
                <a:lnTo>
                  <a:pt x="456789" y="49311"/>
                </a:lnTo>
                <a:lnTo>
                  <a:pt x="460186" y="48836"/>
                </a:lnTo>
                <a:lnTo>
                  <a:pt x="463718" y="48599"/>
                </a:lnTo>
                <a:lnTo>
                  <a:pt x="471220" y="48599"/>
                </a:lnTo>
                <a:lnTo>
                  <a:pt x="474690" y="48905"/>
                </a:lnTo>
                <a:lnTo>
                  <a:pt x="477795" y="49519"/>
                </a:lnTo>
                <a:lnTo>
                  <a:pt x="480899" y="50133"/>
                </a:lnTo>
                <a:lnTo>
                  <a:pt x="483535" y="51193"/>
                </a:lnTo>
                <a:lnTo>
                  <a:pt x="485702" y="52698"/>
                </a:lnTo>
                <a:lnTo>
                  <a:pt x="487661" y="53965"/>
                </a:lnTo>
                <a:lnTo>
                  <a:pt x="489193" y="55649"/>
                </a:lnTo>
                <a:lnTo>
                  <a:pt x="490297" y="57748"/>
                </a:lnTo>
                <a:lnTo>
                  <a:pt x="491401" y="59847"/>
                </a:lnTo>
                <a:lnTo>
                  <a:pt x="491953" y="62422"/>
                </a:lnTo>
                <a:lnTo>
                  <a:pt x="491953" y="68601"/>
                </a:lnTo>
                <a:lnTo>
                  <a:pt x="491485" y="71353"/>
                </a:lnTo>
                <a:lnTo>
                  <a:pt x="490547" y="73730"/>
                </a:lnTo>
                <a:lnTo>
                  <a:pt x="489610" y="76106"/>
                </a:lnTo>
                <a:lnTo>
                  <a:pt x="488223" y="78146"/>
                </a:lnTo>
                <a:lnTo>
                  <a:pt x="486390" y="79849"/>
                </a:lnTo>
                <a:lnTo>
                  <a:pt x="484223" y="81830"/>
                </a:lnTo>
                <a:lnTo>
                  <a:pt x="481754" y="83216"/>
                </a:lnTo>
                <a:lnTo>
                  <a:pt x="478982" y="84008"/>
                </a:lnTo>
                <a:lnTo>
                  <a:pt x="476211" y="84800"/>
                </a:lnTo>
                <a:lnTo>
                  <a:pt x="473345" y="85196"/>
                </a:lnTo>
                <a:lnTo>
                  <a:pt x="465969" y="85196"/>
                </a:lnTo>
                <a:lnTo>
                  <a:pt x="461468" y="84473"/>
                </a:lnTo>
                <a:lnTo>
                  <a:pt x="456884" y="83028"/>
                </a:lnTo>
                <a:lnTo>
                  <a:pt x="452298" y="81582"/>
                </a:lnTo>
                <a:lnTo>
                  <a:pt x="448298" y="79829"/>
                </a:lnTo>
                <a:lnTo>
                  <a:pt x="444881" y="77770"/>
                </a:lnTo>
                <a:lnTo>
                  <a:pt x="444006" y="77770"/>
                </a:lnTo>
                <a:close/>
              </a:path>
              <a:path w="709632" h="115615">
                <a:moveTo>
                  <a:pt x="527387" y="76700"/>
                </a:moveTo>
                <a:lnTo>
                  <a:pt x="527387" y="93633"/>
                </a:lnTo>
                <a:lnTo>
                  <a:pt x="542328" y="93633"/>
                </a:lnTo>
                <a:lnTo>
                  <a:pt x="542328" y="76700"/>
                </a:lnTo>
                <a:lnTo>
                  <a:pt x="527387" y="76700"/>
                </a:lnTo>
                <a:close/>
              </a:path>
              <a:path w="709632" h="115615">
                <a:moveTo>
                  <a:pt x="570612" y="59233"/>
                </a:moveTo>
                <a:lnTo>
                  <a:pt x="606682" y="68739"/>
                </a:lnTo>
                <a:lnTo>
                  <a:pt x="606682" y="93633"/>
                </a:lnTo>
                <a:lnTo>
                  <a:pt x="618685" y="93633"/>
                </a:lnTo>
                <a:lnTo>
                  <a:pt x="618685" y="68739"/>
                </a:lnTo>
                <a:lnTo>
                  <a:pt x="632500" y="68739"/>
                </a:lnTo>
                <a:lnTo>
                  <a:pt x="632500" y="59233"/>
                </a:lnTo>
                <a:lnTo>
                  <a:pt x="618685" y="59233"/>
                </a:lnTo>
                <a:lnTo>
                  <a:pt x="618685" y="5168"/>
                </a:lnTo>
                <a:lnTo>
                  <a:pt x="607183" y="5168"/>
                </a:lnTo>
                <a:lnTo>
                  <a:pt x="562110" y="55074"/>
                </a:lnTo>
                <a:lnTo>
                  <a:pt x="562110" y="68739"/>
                </a:lnTo>
                <a:lnTo>
                  <a:pt x="570612" y="59233"/>
                </a:lnTo>
                <a:lnTo>
                  <a:pt x="606682" y="19308"/>
                </a:lnTo>
                <a:lnTo>
                  <a:pt x="606682" y="59233"/>
                </a:lnTo>
                <a:lnTo>
                  <a:pt x="570612" y="59233"/>
                </a:lnTo>
                <a:close/>
              </a:path>
              <a:path w="709632" h="115615">
                <a:moveTo>
                  <a:pt x="659558" y="83473"/>
                </a:moveTo>
                <a:lnTo>
                  <a:pt x="663684" y="80146"/>
                </a:lnTo>
                <a:lnTo>
                  <a:pt x="668122" y="76532"/>
                </a:lnTo>
                <a:lnTo>
                  <a:pt x="672873" y="72631"/>
                </a:lnTo>
                <a:lnTo>
                  <a:pt x="677624" y="68729"/>
                </a:lnTo>
                <a:lnTo>
                  <a:pt x="682229" y="64699"/>
                </a:lnTo>
                <a:lnTo>
                  <a:pt x="686689" y="60540"/>
                </a:lnTo>
                <a:lnTo>
                  <a:pt x="689814" y="57649"/>
                </a:lnTo>
                <a:lnTo>
                  <a:pt x="692471" y="55015"/>
                </a:lnTo>
                <a:lnTo>
                  <a:pt x="694659" y="52639"/>
                </a:lnTo>
                <a:lnTo>
                  <a:pt x="696847" y="50262"/>
                </a:lnTo>
                <a:lnTo>
                  <a:pt x="698754" y="47846"/>
                </a:lnTo>
                <a:lnTo>
                  <a:pt x="700380" y="45390"/>
                </a:lnTo>
                <a:lnTo>
                  <a:pt x="702130" y="42776"/>
                </a:lnTo>
                <a:lnTo>
                  <a:pt x="703453" y="40014"/>
                </a:lnTo>
                <a:lnTo>
                  <a:pt x="704349" y="37102"/>
                </a:lnTo>
                <a:lnTo>
                  <a:pt x="705245" y="34191"/>
                </a:lnTo>
                <a:lnTo>
                  <a:pt x="705693" y="31052"/>
                </a:lnTo>
                <a:lnTo>
                  <a:pt x="705693" y="20200"/>
                </a:lnTo>
                <a:lnTo>
                  <a:pt x="702984" y="14268"/>
                </a:lnTo>
                <a:lnTo>
                  <a:pt x="697566" y="9892"/>
                </a:lnTo>
                <a:lnTo>
                  <a:pt x="692148" y="5515"/>
                </a:lnTo>
                <a:lnTo>
                  <a:pt x="684667" y="3327"/>
                </a:lnTo>
                <a:lnTo>
                  <a:pt x="670498" y="3327"/>
                </a:lnTo>
                <a:lnTo>
                  <a:pt x="665715" y="3901"/>
                </a:lnTo>
                <a:lnTo>
                  <a:pt x="660776" y="5050"/>
                </a:lnTo>
                <a:lnTo>
                  <a:pt x="655838" y="6198"/>
                </a:lnTo>
                <a:lnTo>
                  <a:pt x="651889" y="7466"/>
                </a:lnTo>
                <a:lnTo>
                  <a:pt x="648930" y="8852"/>
                </a:lnTo>
                <a:lnTo>
                  <a:pt x="648930" y="21328"/>
                </a:lnTo>
                <a:lnTo>
                  <a:pt x="649555" y="21328"/>
                </a:lnTo>
                <a:lnTo>
                  <a:pt x="653765" y="18714"/>
                </a:lnTo>
                <a:lnTo>
                  <a:pt x="658078" y="16774"/>
                </a:lnTo>
                <a:lnTo>
                  <a:pt x="662495" y="15506"/>
                </a:lnTo>
                <a:lnTo>
                  <a:pt x="666913" y="14239"/>
                </a:lnTo>
                <a:lnTo>
                  <a:pt x="671018" y="13605"/>
                </a:lnTo>
                <a:lnTo>
                  <a:pt x="680520" y="13605"/>
                </a:lnTo>
                <a:lnTo>
                  <a:pt x="684970" y="14902"/>
                </a:lnTo>
                <a:lnTo>
                  <a:pt x="688158" y="17496"/>
                </a:lnTo>
                <a:lnTo>
                  <a:pt x="691346" y="20091"/>
                </a:lnTo>
                <a:lnTo>
                  <a:pt x="692940" y="23685"/>
                </a:lnTo>
                <a:lnTo>
                  <a:pt x="692940" y="33310"/>
                </a:lnTo>
                <a:lnTo>
                  <a:pt x="691461" y="37994"/>
                </a:lnTo>
                <a:lnTo>
                  <a:pt x="688502" y="42331"/>
                </a:lnTo>
                <a:lnTo>
                  <a:pt x="685542" y="46668"/>
                </a:lnTo>
                <a:lnTo>
                  <a:pt x="680062" y="52520"/>
                </a:lnTo>
                <a:lnTo>
                  <a:pt x="672060" y="59887"/>
                </a:lnTo>
                <a:lnTo>
                  <a:pt x="668267" y="63412"/>
                </a:lnTo>
                <a:lnTo>
                  <a:pt x="664173" y="66957"/>
                </a:lnTo>
                <a:lnTo>
                  <a:pt x="659776" y="70522"/>
                </a:lnTo>
                <a:lnTo>
                  <a:pt x="655379" y="74086"/>
                </a:lnTo>
                <a:lnTo>
                  <a:pt x="650993" y="77651"/>
                </a:lnTo>
                <a:lnTo>
                  <a:pt x="646617" y="81216"/>
                </a:lnTo>
                <a:lnTo>
                  <a:pt x="646617" y="93633"/>
                </a:lnTo>
                <a:lnTo>
                  <a:pt x="709632" y="93633"/>
                </a:lnTo>
                <a:lnTo>
                  <a:pt x="709632" y="83473"/>
                </a:lnTo>
                <a:lnTo>
                  <a:pt x="659558" y="83473"/>
                </a:lnTo>
                <a:close/>
              </a:path>
              <a:path w="709632" h="115615">
                <a:moveTo>
                  <a:pt x="570612" y="59233"/>
                </a:moveTo>
                <a:lnTo>
                  <a:pt x="562110" y="68739"/>
                </a:lnTo>
                <a:lnTo>
                  <a:pt x="606682" y="68739"/>
                </a:lnTo>
                <a:lnTo>
                  <a:pt x="570612" y="59233"/>
                </a:lnTo>
                <a:close/>
              </a:path>
              <a:path w="709632" h="115615">
                <a:moveTo>
                  <a:pt x="375752" y="21031"/>
                </a:moveTo>
                <a:lnTo>
                  <a:pt x="377565" y="5366"/>
                </a:lnTo>
                <a:lnTo>
                  <a:pt x="371813" y="9803"/>
                </a:lnTo>
                <a:lnTo>
                  <a:pt x="366062" y="14239"/>
                </a:lnTo>
                <a:lnTo>
                  <a:pt x="363186" y="19784"/>
                </a:lnTo>
                <a:lnTo>
                  <a:pt x="363186" y="30953"/>
                </a:lnTo>
                <a:lnTo>
                  <a:pt x="364385" y="34716"/>
                </a:lnTo>
                <a:lnTo>
                  <a:pt x="366781" y="37726"/>
                </a:lnTo>
                <a:lnTo>
                  <a:pt x="369178" y="40736"/>
                </a:lnTo>
                <a:lnTo>
                  <a:pt x="372876" y="43509"/>
                </a:lnTo>
                <a:lnTo>
                  <a:pt x="377877" y="46044"/>
                </a:lnTo>
                <a:lnTo>
                  <a:pt x="377877" y="46400"/>
                </a:lnTo>
                <a:lnTo>
                  <a:pt x="372418" y="48737"/>
                </a:lnTo>
                <a:lnTo>
                  <a:pt x="368187" y="51896"/>
                </a:lnTo>
                <a:lnTo>
                  <a:pt x="365187" y="55877"/>
                </a:lnTo>
                <a:lnTo>
                  <a:pt x="362186" y="59857"/>
                </a:lnTo>
                <a:lnTo>
                  <a:pt x="360686" y="64303"/>
                </a:lnTo>
                <a:lnTo>
                  <a:pt x="360686" y="76938"/>
                </a:lnTo>
                <a:lnTo>
                  <a:pt x="363676" y="83275"/>
                </a:lnTo>
                <a:lnTo>
                  <a:pt x="369657" y="88226"/>
                </a:lnTo>
                <a:lnTo>
                  <a:pt x="375637" y="93177"/>
                </a:lnTo>
                <a:lnTo>
                  <a:pt x="383670" y="95653"/>
                </a:lnTo>
                <a:lnTo>
                  <a:pt x="379128" y="81572"/>
                </a:lnTo>
                <a:lnTo>
                  <a:pt x="375252" y="78087"/>
                </a:lnTo>
                <a:lnTo>
                  <a:pt x="373314" y="73670"/>
                </a:lnTo>
                <a:lnTo>
                  <a:pt x="373314" y="64125"/>
                </a:lnTo>
                <a:lnTo>
                  <a:pt x="374450" y="60362"/>
                </a:lnTo>
                <a:lnTo>
                  <a:pt x="376720" y="57035"/>
                </a:lnTo>
                <a:lnTo>
                  <a:pt x="378992" y="53708"/>
                </a:lnTo>
                <a:lnTo>
                  <a:pt x="382003" y="51074"/>
                </a:lnTo>
                <a:lnTo>
                  <a:pt x="385754" y="49133"/>
                </a:lnTo>
                <a:lnTo>
                  <a:pt x="389630" y="50480"/>
                </a:lnTo>
                <a:lnTo>
                  <a:pt x="392735" y="51530"/>
                </a:lnTo>
                <a:lnTo>
                  <a:pt x="395496" y="41964"/>
                </a:lnTo>
                <a:lnTo>
                  <a:pt x="392599" y="40816"/>
                </a:lnTo>
                <a:lnTo>
                  <a:pt x="389703" y="39667"/>
                </a:lnTo>
                <a:lnTo>
                  <a:pt x="387484" y="38736"/>
                </a:lnTo>
                <a:lnTo>
                  <a:pt x="385942" y="38023"/>
                </a:lnTo>
                <a:lnTo>
                  <a:pt x="382524" y="36399"/>
                </a:lnTo>
                <a:lnTo>
                  <a:pt x="379972" y="34548"/>
                </a:lnTo>
                <a:lnTo>
                  <a:pt x="378283" y="32468"/>
                </a:lnTo>
                <a:lnTo>
                  <a:pt x="376596" y="30389"/>
                </a:lnTo>
                <a:lnTo>
                  <a:pt x="375752" y="27923"/>
                </a:lnTo>
                <a:lnTo>
                  <a:pt x="375752" y="21031"/>
                </a:lnTo>
                <a:close/>
              </a:path>
              <a:path w="709632" h="115615">
                <a:moveTo>
                  <a:pt x="13357" y="82562"/>
                </a:moveTo>
                <a:lnTo>
                  <a:pt x="11190" y="81810"/>
                </a:lnTo>
                <a:lnTo>
                  <a:pt x="9273" y="81136"/>
                </a:lnTo>
                <a:lnTo>
                  <a:pt x="7293" y="80275"/>
                </a:lnTo>
                <a:lnTo>
                  <a:pt x="5251" y="79225"/>
                </a:lnTo>
                <a:lnTo>
                  <a:pt x="3208" y="78176"/>
                </a:lnTo>
                <a:lnTo>
                  <a:pt x="1792" y="77374"/>
                </a:lnTo>
                <a:lnTo>
                  <a:pt x="0" y="76819"/>
                </a:lnTo>
                <a:lnTo>
                  <a:pt x="0" y="88583"/>
                </a:lnTo>
                <a:lnTo>
                  <a:pt x="3542" y="90127"/>
                </a:lnTo>
                <a:lnTo>
                  <a:pt x="7730" y="91385"/>
                </a:lnTo>
                <a:lnTo>
                  <a:pt x="12565" y="92355"/>
                </a:lnTo>
                <a:lnTo>
                  <a:pt x="17400" y="93326"/>
                </a:lnTo>
                <a:lnTo>
                  <a:pt x="22567" y="93831"/>
                </a:lnTo>
                <a:lnTo>
                  <a:pt x="28069" y="93870"/>
                </a:lnTo>
                <a:lnTo>
                  <a:pt x="28069" y="115080"/>
                </a:lnTo>
                <a:lnTo>
                  <a:pt x="35445" y="115080"/>
                </a:lnTo>
                <a:lnTo>
                  <a:pt x="28069" y="24715"/>
                </a:lnTo>
                <a:lnTo>
                  <a:pt x="28069" y="49252"/>
                </a:lnTo>
                <a:lnTo>
                  <a:pt x="22026" y="48024"/>
                </a:lnTo>
                <a:lnTo>
                  <a:pt x="17879" y="46499"/>
                </a:lnTo>
                <a:lnTo>
                  <a:pt x="19504" y="57510"/>
                </a:lnTo>
                <a:lnTo>
                  <a:pt x="22026" y="58134"/>
                </a:lnTo>
                <a:lnTo>
                  <a:pt x="24860" y="58728"/>
                </a:lnTo>
                <a:lnTo>
                  <a:pt x="26402" y="59035"/>
                </a:lnTo>
                <a:lnTo>
                  <a:pt x="28069" y="59352"/>
                </a:lnTo>
                <a:lnTo>
                  <a:pt x="28069" y="85077"/>
                </a:lnTo>
                <a:lnTo>
                  <a:pt x="24776" y="84959"/>
                </a:lnTo>
                <a:lnTo>
                  <a:pt x="21682" y="84572"/>
                </a:lnTo>
                <a:lnTo>
                  <a:pt x="18785" y="83919"/>
                </a:lnTo>
                <a:lnTo>
                  <a:pt x="15889" y="83265"/>
                </a:lnTo>
                <a:lnTo>
                  <a:pt x="13357" y="82562"/>
                </a:lnTo>
                <a:close/>
              </a:path>
              <a:path w="709632" h="115615">
                <a:moveTo>
                  <a:pt x="48855" y="27299"/>
                </a:moveTo>
                <a:lnTo>
                  <a:pt x="52251" y="28705"/>
                </a:lnTo>
                <a:lnTo>
                  <a:pt x="55512" y="30319"/>
                </a:lnTo>
                <a:lnTo>
                  <a:pt x="58638" y="32141"/>
                </a:lnTo>
                <a:lnTo>
                  <a:pt x="59513" y="32141"/>
                </a:lnTo>
                <a:lnTo>
                  <a:pt x="59513" y="20497"/>
                </a:lnTo>
                <a:lnTo>
                  <a:pt x="56512" y="19348"/>
                </a:lnTo>
                <a:lnTo>
                  <a:pt x="52803" y="18338"/>
                </a:lnTo>
                <a:lnTo>
                  <a:pt x="48385" y="17467"/>
                </a:lnTo>
                <a:lnTo>
                  <a:pt x="43968" y="16595"/>
                </a:lnTo>
                <a:lnTo>
                  <a:pt x="39654" y="16120"/>
                </a:lnTo>
                <a:lnTo>
                  <a:pt x="35445" y="16041"/>
                </a:lnTo>
                <a:lnTo>
                  <a:pt x="35445" y="0"/>
                </a:lnTo>
                <a:lnTo>
                  <a:pt x="28069" y="0"/>
                </a:lnTo>
                <a:lnTo>
                  <a:pt x="28069" y="16160"/>
                </a:lnTo>
                <a:lnTo>
                  <a:pt x="19358" y="16833"/>
                </a:lnTo>
                <a:lnTo>
                  <a:pt x="12575" y="19190"/>
                </a:lnTo>
                <a:lnTo>
                  <a:pt x="7720" y="23230"/>
                </a:lnTo>
                <a:lnTo>
                  <a:pt x="2865" y="27270"/>
                </a:lnTo>
                <a:lnTo>
                  <a:pt x="437" y="32221"/>
                </a:lnTo>
                <a:lnTo>
                  <a:pt x="437" y="42875"/>
                </a:lnTo>
                <a:lnTo>
                  <a:pt x="1917" y="46905"/>
                </a:lnTo>
                <a:lnTo>
                  <a:pt x="4876" y="50173"/>
                </a:lnTo>
                <a:lnTo>
                  <a:pt x="7835" y="53441"/>
                </a:lnTo>
                <a:lnTo>
                  <a:pt x="12711" y="55886"/>
                </a:lnTo>
                <a:lnTo>
                  <a:pt x="19504" y="57510"/>
                </a:lnTo>
                <a:lnTo>
                  <a:pt x="17879" y="46499"/>
                </a:lnTo>
                <a:lnTo>
                  <a:pt x="15628" y="44677"/>
                </a:lnTo>
                <a:lnTo>
                  <a:pt x="13378" y="42855"/>
                </a:lnTo>
                <a:lnTo>
                  <a:pt x="12252" y="40142"/>
                </a:lnTo>
                <a:lnTo>
                  <a:pt x="12252" y="32973"/>
                </a:lnTo>
                <a:lnTo>
                  <a:pt x="13774" y="30191"/>
                </a:lnTo>
                <a:lnTo>
                  <a:pt x="16816" y="28190"/>
                </a:lnTo>
                <a:lnTo>
                  <a:pt x="19858" y="26190"/>
                </a:lnTo>
                <a:lnTo>
                  <a:pt x="23609" y="25032"/>
                </a:lnTo>
                <a:lnTo>
                  <a:pt x="28069" y="24715"/>
                </a:lnTo>
                <a:lnTo>
                  <a:pt x="35445" y="115080"/>
                </a:lnTo>
                <a:lnTo>
                  <a:pt x="35445" y="93573"/>
                </a:lnTo>
                <a:lnTo>
                  <a:pt x="43614" y="92821"/>
                </a:lnTo>
                <a:lnTo>
                  <a:pt x="40446" y="84483"/>
                </a:lnTo>
                <a:lnTo>
                  <a:pt x="35445" y="84959"/>
                </a:lnTo>
                <a:lnTo>
                  <a:pt x="35445" y="60362"/>
                </a:lnTo>
                <a:lnTo>
                  <a:pt x="40946" y="61352"/>
                </a:lnTo>
                <a:lnTo>
                  <a:pt x="44916" y="62709"/>
                </a:lnTo>
                <a:lnTo>
                  <a:pt x="47354" y="64432"/>
                </a:lnTo>
                <a:lnTo>
                  <a:pt x="49792" y="66155"/>
                </a:lnTo>
                <a:lnTo>
                  <a:pt x="51011" y="68878"/>
                </a:lnTo>
                <a:lnTo>
                  <a:pt x="51011" y="76482"/>
                </a:lnTo>
                <a:lnTo>
                  <a:pt x="49667" y="79394"/>
                </a:lnTo>
                <a:lnTo>
                  <a:pt x="46979" y="81334"/>
                </a:lnTo>
                <a:lnTo>
                  <a:pt x="50219" y="90415"/>
                </a:lnTo>
                <a:lnTo>
                  <a:pt x="55262" y="86355"/>
                </a:lnTo>
                <a:lnTo>
                  <a:pt x="60305" y="82295"/>
                </a:lnTo>
                <a:lnTo>
                  <a:pt x="62827" y="77195"/>
                </a:lnTo>
                <a:lnTo>
                  <a:pt x="62827" y="65709"/>
                </a:lnTo>
                <a:lnTo>
                  <a:pt x="61128" y="61491"/>
                </a:lnTo>
                <a:lnTo>
                  <a:pt x="57732" y="58401"/>
                </a:lnTo>
                <a:lnTo>
                  <a:pt x="54335" y="55312"/>
                </a:lnTo>
                <a:lnTo>
                  <a:pt x="49532" y="53134"/>
                </a:lnTo>
                <a:lnTo>
                  <a:pt x="43322" y="51866"/>
                </a:lnTo>
                <a:lnTo>
                  <a:pt x="40967" y="51401"/>
                </a:lnTo>
                <a:lnTo>
                  <a:pt x="38050" y="50727"/>
                </a:lnTo>
                <a:lnTo>
                  <a:pt x="35445" y="50262"/>
                </a:lnTo>
                <a:lnTo>
                  <a:pt x="35445" y="24655"/>
                </a:lnTo>
                <a:lnTo>
                  <a:pt x="40988" y="25012"/>
                </a:lnTo>
                <a:lnTo>
                  <a:pt x="45458" y="25893"/>
                </a:lnTo>
                <a:lnTo>
                  <a:pt x="48855" y="27299"/>
                </a:lnTo>
                <a:close/>
              </a:path>
              <a:path w="709632" h="115615">
                <a:moveTo>
                  <a:pt x="44291" y="83275"/>
                </a:moveTo>
                <a:lnTo>
                  <a:pt x="40446" y="84483"/>
                </a:lnTo>
                <a:lnTo>
                  <a:pt x="43614" y="92821"/>
                </a:lnTo>
                <a:lnTo>
                  <a:pt x="50219" y="90415"/>
                </a:lnTo>
                <a:lnTo>
                  <a:pt x="46979" y="81334"/>
                </a:lnTo>
                <a:lnTo>
                  <a:pt x="44291" y="83275"/>
                </a:lnTo>
                <a:close/>
              </a:path>
              <a:path w="709632" h="115615">
                <a:moveTo>
                  <a:pt x="132205" y="15565"/>
                </a:moveTo>
                <a:lnTo>
                  <a:pt x="87383" y="93633"/>
                </a:lnTo>
                <a:lnTo>
                  <a:pt x="100760" y="93633"/>
                </a:lnTo>
                <a:lnTo>
                  <a:pt x="142895" y="18417"/>
                </a:lnTo>
                <a:lnTo>
                  <a:pt x="142895" y="5168"/>
                </a:lnTo>
                <a:lnTo>
                  <a:pt x="79193" y="5168"/>
                </a:lnTo>
                <a:lnTo>
                  <a:pt x="79193" y="15565"/>
                </a:lnTo>
                <a:lnTo>
                  <a:pt x="132205" y="15565"/>
                </a:lnTo>
                <a:close/>
              </a:path>
              <a:path w="709632" h="115615">
                <a:moveTo>
                  <a:pt x="204541" y="92396"/>
                </a:moveTo>
                <a:lnTo>
                  <a:pt x="213931" y="84335"/>
                </a:lnTo>
                <a:lnTo>
                  <a:pt x="217834" y="76772"/>
                </a:lnTo>
                <a:lnTo>
                  <a:pt x="220791" y="64665"/>
                </a:lnTo>
                <a:lnTo>
                  <a:pt x="221776" y="49371"/>
                </a:lnTo>
                <a:lnTo>
                  <a:pt x="221160" y="37245"/>
                </a:lnTo>
                <a:lnTo>
                  <a:pt x="218602" y="24531"/>
                </a:lnTo>
                <a:lnTo>
                  <a:pt x="214056" y="14823"/>
                </a:lnTo>
                <a:lnTo>
                  <a:pt x="203338" y="5914"/>
                </a:lnTo>
                <a:lnTo>
                  <a:pt x="189582" y="3386"/>
                </a:lnTo>
                <a:lnTo>
                  <a:pt x="187813" y="3419"/>
                </a:lnTo>
                <a:lnTo>
                  <a:pt x="174549" y="6514"/>
                </a:lnTo>
                <a:lnTo>
                  <a:pt x="165201" y="14645"/>
                </a:lnTo>
                <a:lnTo>
                  <a:pt x="161340" y="22174"/>
                </a:lnTo>
                <a:lnTo>
                  <a:pt x="158375" y="34272"/>
                </a:lnTo>
                <a:lnTo>
                  <a:pt x="157387" y="49490"/>
                </a:lnTo>
                <a:lnTo>
                  <a:pt x="158015" y="61864"/>
                </a:lnTo>
                <a:lnTo>
                  <a:pt x="160575" y="74573"/>
                </a:lnTo>
                <a:lnTo>
                  <a:pt x="165107" y="84186"/>
                </a:lnTo>
                <a:lnTo>
                  <a:pt x="166026" y="85449"/>
                </a:lnTo>
                <a:lnTo>
                  <a:pt x="175798" y="92968"/>
                </a:lnTo>
                <a:lnTo>
                  <a:pt x="177027" y="81612"/>
                </a:lnTo>
                <a:lnTo>
                  <a:pt x="175078" y="79255"/>
                </a:lnTo>
                <a:lnTo>
                  <a:pt x="173703" y="76166"/>
                </a:lnTo>
                <a:lnTo>
                  <a:pt x="172202" y="72878"/>
                </a:lnTo>
                <a:lnTo>
                  <a:pt x="171223" y="69155"/>
                </a:lnTo>
                <a:lnTo>
                  <a:pt x="170765" y="64996"/>
                </a:lnTo>
                <a:lnTo>
                  <a:pt x="170306" y="60837"/>
                </a:lnTo>
                <a:lnTo>
                  <a:pt x="170077" y="55669"/>
                </a:lnTo>
                <a:lnTo>
                  <a:pt x="170077" y="43865"/>
                </a:lnTo>
                <a:lnTo>
                  <a:pt x="170338" y="38697"/>
                </a:lnTo>
                <a:lnTo>
                  <a:pt x="170859" y="33983"/>
                </a:lnTo>
                <a:lnTo>
                  <a:pt x="171379" y="29270"/>
                </a:lnTo>
                <a:lnTo>
                  <a:pt x="172348" y="25448"/>
                </a:lnTo>
                <a:lnTo>
                  <a:pt x="173765" y="22517"/>
                </a:lnTo>
                <a:lnTo>
                  <a:pt x="175266" y="19388"/>
                </a:lnTo>
                <a:lnTo>
                  <a:pt x="177297" y="17051"/>
                </a:lnTo>
                <a:lnTo>
                  <a:pt x="179860" y="15506"/>
                </a:lnTo>
                <a:lnTo>
                  <a:pt x="182424" y="13961"/>
                </a:lnTo>
                <a:lnTo>
                  <a:pt x="185664" y="13189"/>
                </a:lnTo>
                <a:lnTo>
                  <a:pt x="193541" y="13189"/>
                </a:lnTo>
                <a:lnTo>
                  <a:pt x="196781" y="13961"/>
                </a:lnTo>
                <a:lnTo>
                  <a:pt x="199302" y="15506"/>
                </a:lnTo>
                <a:lnTo>
                  <a:pt x="201824" y="17051"/>
                </a:lnTo>
                <a:lnTo>
                  <a:pt x="203814" y="19348"/>
                </a:lnTo>
                <a:lnTo>
                  <a:pt x="205272" y="22398"/>
                </a:lnTo>
                <a:lnTo>
                  <a:pt x="206773" y="25487"/>
                </a:lnTo>
                <a:lnTo>
                  <a:pt x="207784" y="29250"/>
                </a:lnTo>
                <a:lnTo>
                  <a:pt x="208305" y="33686"/>
                </a:lnTo>
                <a:lnTo>
                  <a:pt x="208826" y="38122"/>
                </a:lnTo>
                <a:lnTo>
                  <a:pt x="209086" y="43350"/>
                </a:lnTo>
                <a:lnTo>
                  <a:pt x="209086" y="55471"/>
                </a:lnTo>
                <a:lnTo>
                  <a:pt x="208826" y="60689"/>
                </a:lnTo>
                <a:lnTo>
                  <a:pt x="208305" y="65026"/>
                </a:lnTo>
                <a:lnTo>
                  <a:pt x="207784" y="69363"/>
                </a:lnTo>
                <a:lnTo>
                  <a:pt x="206794" y="73136"/>
                </a:lnTo>
                <a:lnTo>
                  <a:pt x="205335" y="76344"/>
                </a:lnTo>
                <a:lnTo>
                  <a:pt x="203918" y="79473"/>
                </a:lnTo>
                <a:lnTo>
                  <a:pt x="201918" y="81810"/>
                </a:lnTo>
                <a:lnTo>
                  <a:pt x="199334" y="83354"/>
                </a:lnTo>
                <a:lnTo>
                  <a:pt x="196750" y="84899"/>
                </a:lnTo>
                <a:lnTo>
                  <a:pt x="193499" y="85672"/>
                </a:lnTo>
                <a:lnTo>
                  <a:pt x="185414" y="85672"/>
                </a:lnTo>
                <a:lnTo>
                  <a:pt x="189582" y="95474"/>
                </a:lnTo>
                <a:lnTo>
                  <a:pt x="191255" y="95445"/>
                </a:lnTo>
                <a:lnTo>
                  <a:pt x="204541" y="92396"/>
                </a:lnTo>
                <a:close/>
              </a:path>
              <a:path w="709632" h="115615">
                <a:moveTo>
                  <a:pt x="189582" y="95474"/>
                </a:moveTo>
                <a:lnTo>
                  <a:pt x="185414" y="85672"/>
                </a:lnTo>
                <a:lnTo>
                  <a:pt x="182069" y="84860"/>
                </a:lnTo>
                <a:lnTo>
                  <a:pt x="179548" y="83236"/>
                </a:lnTo>
                <a:lnTo>
                  <a:pt x="177027" y="81612"/>
                </a:lnTo>
                <a:lnTo>
                  <a:pt x="175798" y="92968"/>
                </a:lnTo>
                <a:lnTo>
                  <a:pt x="189582" y="95474"/>
                </a:lnTo>
                <a:close/>
              </a:path>
              <a:path w="709632" h="115615">
                <a:moveTo>
                  <a:pt x="248146" y="76700"/>
                </a:moveTo>
                <a:lnTo>
                  <a:pt x="237268" y="115615"/>
                </a:lnTo>
                <a:lnTo>
                  <a:pt x="246395" y="115615"/>
                </a:lnTo>
                <a:lnTo>
                  <a:pt x="264024" y="76700"/>
                </a:lnTo>
                <a:lnTo>
                  <a:pt x="248146" y="76700"/>
                </a:lnTo>
                <a:close/>
              </a:path>
              <a:path w="709632" h="115615">
                <a:moveTo>
                  <a:pt x="314562" y="95475"/>
                </a:moveTo>
                <a:lnTo>
                  <a:pt x="329522" y="92396"/>
                </a:lnTo>
                <a:lnTo>
                  <a:pt x="338911" y="84335"/>
                </a:lnTo>
                <a:lnTo>
                  <a:pt x="342815" y="76772"/>
                </a:lnTo>
                <a:lnTo>
                  <a:pt x="345772" y="64665"/>
                </a:lnTo>
                <a:lnTo>
                  <a:pt x="346757" y="49371"/>
                </a:lnTo>
                <a:lnTo>
                  <a:pt x="346141" y="37245"/>
                </a:lnTo>
                <a:lnTo>
                  <a:pt x="343583" y="24531"/>
                </a:lnTo>
                <a:lnTo>
                  <a:pt x="339037" y="14823"/>
                </a:lnTo>
                <a:lnTo>
                  <a:pt x="328318" y="5914"/>
                </a:lnTo>
                <a:lnTo>
                  <a:pt x="314562" y="3386"/>
                </a:lnTo>
                <a:lnTo>
                  <a:pt x="312794" y="3419"/>
                </a:lnTo>
                <a:lnTo>
                  <a:pt x="299530" y="6514"/>
                </a:lnTo>
                <a:lnTo>
                  <a:pt x="290182" y="14645"/>
                </a:lnTo>
                <a:lnTo>
                  <a:pt x="286321" y="22174"/>
                </a:lnTo>
                <a:lnTo>
                  <a:pt x="283356" y="34272"/>
                </a:lnTo>
                <a:lnTo>
                  <a:pt x="282368" y="49490"/>
                </a:lnTo>
                <a:lnTo>
                  <a:pt x="282997" y="61865"/>
                </a:lnTo>
                <a:lnTo>
                  <a:pt x="285557" y="74573"/>
                </a:lnTo>
                <a:lnTo>
                  <a:pt x="290088" y="84186"/>
                </a:lnTo>
                <a:lnTo>
                  <a:pt x="296204" y="69155"/>
                </a:lnTo>
                <a:lnTo>
                  <a:pt x="295746" y="64996"/>
                </a:lnTo>
                <a:lnTo>
                  <a:pt x="295287" y="60837"/>
                </a:lnTo>
                <a:lnTo>
                  <a:pt x="295058" y="55669"/>
                </a:lnTo>
                <a:lnTo>
                  <a:pt x="295058" y="43865"/>
                </a:lnTo>
                <a:lnTo>
                  <a:pt x="295318" y="38697"/>
                </a:lnTo>
                <a:lnTo>
                  <a:pt x="295839" y="33983"/>
                </a:lnTo>
                <a:lnTo>
                  <a:pt x="296360" y="29270"/>
                </a:lnTo>
                <a:lnTo>
                  <a:pt x="297329" y="25448"/>
                </a:lnTo>
                <a:lnTo>
                  <a:pt x="298746" y="22517"/>
                </a:lnTo>
                <a:lnTo>
                  <a:pt x="300247" y="19388"/>
                </a:lnTo>
                <a:lnTo>
                  <a:pt x="302278" y="17051"/>
                </a:lnTo>
                <a:lnTo>
                  <a:pt x="304841" y="15506"/>
                </a:lnTo>
                <a:lnTo>
                  <a:pt x="307405" y="13961"/>
                </a:lnTo>
                <a:lnTo>
                  <a:pt x="310645" y="13189"/>
                </a:lnTo>
                <a:lnTo>
                  <a:pt x="318521" y="13189"/>
                </a:lnTo>
                <a:lnTo>
                  <a:pt x="321762" y="13961"/>
                </a:lnTo>
                <a:lnTo>
                  <a:pt x="324283" y="15506"/>
                </a:lnTo>
                <a:lnTo>
                  <a:pt x="326805" y="17051"/>
                </a:lnTo>
                <a:lnTo>
                  <a:pt x="328795" y="19348"/>
                </a:lnTo>
                <a:lnTo>
                  <a:pt x="330254" y="22398"/>
                </a:lnTo>
                <a:lnTo>
                  <a:pt x="331754" y="25487"/>
                </a:lnTo>
                <a:lnTo>
                  <a:pt x="332764" y="29250"/>
                </a:lnTo>
                <a:lnTo>
                  <a:pt x="333285" y="33686"/>
                </a:lnTo>
                <a:lnTo>
                  <a:pt x="333806" y="38122"/>
                </a:lnTo>
                <a:lnTo>
                  <a:pt x="334067" y="43350"/>
                </a:lnTo>
                <a:lnTo>
                  <a:pt x="334067" y="55471"/>
                </a:lnTo>
                <a:lnTo>
                  <a:pt x="333806" y="60689"/>
                </a:lnTo>
                <a:lnTo>
                  <a:pt x="333285" y="65026"/>
                </a:lnTo>
                <a:lnTo>
                  <a:pt x="332764" y="69363"/>
                </a:lnTo>
                <a:lnTo>
                  <a:pt x="331775" y="73136"/>
                </a:lnTo>
                <a:lnTo>
                  <a:pt x="330316" y="76344"/>
                </a:lnTo>
                <a:lnTo>
                  <a:pt x="328899" y="79473"/>
                </a:lnTo>
                <a:lnTo>
                  <a:pt x="326899" y="81810"/>
                </a:lnTo>
                <a:lnTo>
                  <a:pt x="324315" y="83355"/>
                </a:lnTo>
                <a:lnTo>
                  <a:pt x="321731" y="84899"/>
                </a:lnTo>
                <a:lnTo>
                  <a:pt x="318480" y="85672"/>
                </a:lnTo>
                <a:lnTo>
                  <a:pt x="310394" y="85672"/>
                </a:lnTo>
                <a:lnTo>
                  <a:pt x="307050" y="84860"/>
                </a:lnTo>
                <a:lnTo>
                  <a:pt x="304529" y="83236"/>
                </a:lnTo>
                <a:lnTo>
                  <a:pt x="302007" y="81612"/>
                </a:lnTo>
                <a:lnTo>
                  <a:pt x="300779" y="92968"/>
                </a:lnTo>
                <a:lnTo>
                  <a:pt x="314562" y="95475"/>
                </a:lnTo>
                <a:close/>
              </a:path>
              <a:path w="709632" h="115615">
                <a:moveTo>
                  <a:pt x="300779" y="92968"/>
                </a:moveTo>
                <a:lnTo>
                  <a:pt x="302007" y="81612"/>
                </a:lnTo>
                <a:lnTo>
                  <a:pt x="300059" y="79255"/>
                </a:lnTo>
                <a:lnTo>
                  <a:pt x="298684" y="76166"/>
                </a:lnTo>
                <a:lnTo>
                  <a:pt x="297183" y="72878"/>
                </a:lnTo>
                <a:lnTo>
                  <a:pt x="296204" y="69155"/>
                </a:lnTo>
                <a:lnTo>
                  <a:pt x="291007" y="85449"/>
                </a:lnTo>
                <a:lnTo>
                  <a:pt x="300779" y="92968"/>
                </a:lnTo>
                <a:close/>
              </a:path>
              <a:path w="709632" h="115615">
                <a:moveTo>
                  <a:pt x="412125" y="79374"/>
                </a:moveTo>
                <a:lnTo>
                  <a:pt x="408478" y="82345"/>
                </a:lnTo>
                <a:lnTo>
                  <a:pt x="404831" y="85315"/>
                </a:lnTo>
                <a:lnTo>
                  <a:pt x="399966" y="86800"/>
                </a:lnTo>
                <a:lnTo>
                  <a:pt x="387921" y="86800"/>
                </a:lnTo>
                <a:lnTo>
                  <a:pt x="383004" y="85058"/>
                </a:lnTo>
                <a:lnTo>
                  <a:pt x="379128" y="81572"/>
                </a:lnTo>
                <a:lnTo>
                  <a:pt x="383670" y="95653"/>
                </a:lnTo>
                <a:lnTo>
                  <a:pt x="403258" y="95653"/>
                </a:lnTo>
                <a:lnTo>
                  <a:pt x="411145" y="93118"/>
                </a:lnTo>
                <a:lnTo>
                  <a:pt x="417418" y="88048"/>
                </a:lnTo>
                <a:lnTo>
                  <a:pt x="423690" y="82978"/>
                </a:lnTo>
                <a:lnTo>
                  <a:pt x="426826" y="76621"/>
                </a:lnTo>
                <a:lnTo>
                  <a:pt x="426826" y="63590"/>
                </a:lnTo>
                <a:lnTo>
                  <a:pt x="425284" y="59154"/>
                </a:lnTo>
                <a:lnTo>
                  <a:pt x="422200" y="55669"/>
                </a:lnTo>
                <a:lnTo>
                  <a:pt x="419116" y="52183"/>
                </a:lnTo>
                <a:lnTo>
                  <a:pt x="414656" y="49252"/>
                </a:lnTo>
                <a:lnTo>
                  <a:pt x="408822" y="46876"/>
                </a:lnTo>
                <a:lnTo>
                  <a:pt x="408822" y="46519"/>
                </a:lnTo>
                <a:lnTo>
                  <a:pt x="413906" y="44341"/>
                </a:lnTo>
                <a:lnTo>
                  <a:pt x="417761" y="41321"/>
                </a:lnTo>
                <a:lnTo>
                  <a:pt x="420387" y="37459"/>
                </a:lnTo>
                <a:lnTo>
                  <a:pt x="423013" y="33597"/>
                </a:lnTo>
                <a:lnTo>
                  <a:pt x="424325" y="29666"/>
                </a:lnTo>
                <a:lnTo>
                  <a:pt x="424325" y="19130"/>
                </a:lnTo>
                <a:lnTo>
                  <a:pt x="421554" y="13744"/>
                </a:lnTo>
                <a:lnTo>
                  <a:pt x="416011" y="9505"/>
                </a:lnTo>
                <a:lnTo>
                  <a:pt x="410468" y="5267"/>
                </a:lnTo>
                <a:lnTo>
                  <a:pt x="403050" y="3148"/>
                </a:lnTo>
                <a:lnTo>
                  <a:pt x="384879" y="3148"/>
                </a:lnTo>
                <a:lnTo>
                  <a:pt x="377565" y="5366"/>
                </a:lnTo>
                <a:lnTo>
                  <a:pt x="375752" y="21031"/>
                </a:lnTo>
                <a:lnTo>
                  <a:pt x="377429" y="17823"/>
                </a:lnTo>
                <a:lnTo>
                  <a:pt x="380784" y="15447"/>
                </a:lnTo>
                <a:lnTo>
                  <a:pt x="384139" y="13070"/>
                </a:lnTo>
                <a:lnTo>
                  <a:pt x="388442" y="11882"/>
                </a:lnTo>
                <a:lnTo>
                  <a:pt x="399028" y="11882"/>
                </a:lnTo>
                <a:lnTo>
                  <a:pt x="403414" y="13139"/>
                </a:lnTo>
                <a:lnTo>
                  <a:pt x="406852" y="15655"/>
                </a:lnTo>
                <a:lnTo>
                  <a:pt x="410290" y="18170"/>
                </a:lnTo>
                <a:lnTo>
                  <a:pt x="412010" y="21546"/>
                </a:lnTo>
                <a:lnTo>
                  <a:pt x="412010" y="29468"/>
                </a:lnTo>
                <a:lnTo>
                  <a:pt x="411218" y="32716"/>
                </a:lnTo>
                <a:lnTo>
                  <a:pt x="409635" y="35528"/>
                </a:lnTo>
                <a:lnTo>
                  <a:pt x="408051" y="38340"/>
                </a:lnTo>
                <a:lnTo>
                  <a:pt x="405196" y="41053"/>
                </a:lnTo>
                <a:lnTo>
                  <a:pt x="401070" y="43667"/>
                </a:lnTo>
                <a:lnTo>
                  <a:pt x="398320" y="42915"/>
                </a:lnTo>
                <a:lnTo>
                  <a:pt x="395496" y="41964"/>
                </a:lnTo>
                <a:lnTo>
                  <a:pt x="392735" y="51530"/>
                </a:lnTo>
                <a:lnTo>
                  <a:pt x="395068" y="52282"/>
                </a:lnTo>
                <a:lnTo>
                  <a:pt x="397402" y="53035"/>
                </a:lnTo>
                <a:lnTo>
                  <a:pt x="399549" y="53847"/>
                </a:lnTo>
                <a:lnTo>
                  <a:pt x="401508" y="54718"/>
                </a:lnTo>
                <a:lnTo>
                  <a:pt x="406425" y="56936"/>
                </a:lnTo>
                <a:lnTo>
                  <a:pt x="409728" y="59144"/>
                </a:lnTo>
                <a:lnTo>
                  <a:pt x="411416" y="61342"/>
                </a:lnTo>
                <a:lnTo>
                  <a:pt x="413104" y="63541"/>
                </a:lnTo>
                <a:lnTo>
                  <a:pt x="413948" y="66462"/>
                </a:lnTo>
                <a:lnTo>
                  <a:pt x="413948" y="75294"/>
                </a:lnTo>
                <a:lnTo>
                  <a:pt x="412125" y="793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826200" y="4150265"/>
            <a:ext cx="502811" cy="81254"/>
          </a:xfrm>
          <a:custGeom>
            <a:avLst/>
            <a:gdLst/>
            <a:ahLst/>
            <a:cxnLst/>
            <a:rect l="l" t="t" r="r" b="b"/>
            <a:pathLst>
              <a:path w="553092" h="92088">
                <a:moveTo>
                  <a:pt x="19379" y="21923"/>
                </a:moveTo>
                <a:lnTo>
                  <a:pt x="19379" y="81216"/>
                </a:lnTo>
                <a:lnTo>
                  <a:pt x="0" y="81216"/>
                </a:lnTo>
                <a:lnTo>
                  <a:pt x="0" y="90246"/>
                </a:lnTo>
                <a:lnTo>
                  <a:pt x="50386" y="90246"/>
                </a:lnTo>
                <a:lnTo>
                  <a:pt x="50386" y="81216"/>
                </a:lnTo>
                <a:lnTo>
                  <a:pt x="31382" y="81216"/>
                </a:lnTo>
                <a:lnTo>
                  <a:pt x="31382" y="1485"/>
                </a:lnTo>
                <a:lnTo>
                  <a:pt x="21692" y="1485"/>
                </a:lnTo>
                <a:lnTo>
                  <a:pt x="21525" y="4059"/>
                </a:lnTo>
                <a:lnTo>
                  <a:pt x="20889" y="6109"/>
                </a:lnTo>
                <a:lnTo>
                  <a:pt x="19785" y="7634"/>
                </a:lnTo>
                <a:lnTo>
                  <a:pt x="18680" y="9159"/>
                </a:lnTo>
                <a:lnTo>
                  <a:pt x="17170" y="10416"/>
                </a:lnTo>
                <a:lnTo>
                  <a:pt x="15253" y="11407"/>
                </a:lnTo>
                <a:lnTo>
                  <a:pt x="13711" y="12199"/>
                </a:lnTo>
                <a:lnTo>
                  <a:pt x="11439" y="12803"/>
                </a:lnTo>
                <a:lnTo>
                  <a:pt x="8439" y="13219"/>
                </a:lnTo>
                <a:lnTo>
                  <a:pt x="5438" y="13635"/>
                </a:lnTo>
                <a:lnTo>
                  <a:pt x="2625" y="13842"/>
                </a:lnTo>
                <a:lnTo>
                  <a:pt x="0" y="13842"/>
                </a:lnTo>
                <a:lnTo>
                  <a:pt x="0" y="21923"/>
                </a:lnTo>
                <a:lnTo>
                  <a:pt x="19379" y="21923"/>
                </a:lnTo>
                <a:close/>
              </a:path>
              <a:path w="553092" h="92088">
                <a:moveTo>
                  <a:pt x="102636" y="92088"/>
                </a:moveTo>
                <a:lnTo>
                  <a:pt x="117595" y="89009"/>
                </a:lnTo>
                <a:lnTo>
                  <a:pt x="126985" y="80948"/>
                </a:lnTo>
                <a:lnTo>
                  <a:pt x="130889" y="73386"/>
                </a:lnTo>
                <a:lnTo>
                  <a:pt x="133845" y="61278"/>
                </a:lnTo>
                <a:lnTo>
                  <a:pt x="134831" y="45984"/>
                </a:lnTo>
                <a:lnTo>
                  <a:pt x="134215" y="33859"/>
                </a:lnTo>
                <a:lnTo>
                  <a:pt x="131656" y="21145"/>
                </a:lnTo>
                <a:lnTo>
                  <a:pt x="127110" y="11436"/>
                </a:lnTo>
                <a:lnTo>
                  <a:pt x="116392" y="2527"/>
                </a:lnTo>
                <a:lnTo>
                  <a:pt x="102636" y="0"/>
                </a:lnTo>
                <a:lnTo>
                  <a:pt x="100867" y="33"/>
                </a:lnTo>
                <a:lnTo>
                  <a:pt x="87604" y="3127"/>
                </a:lnTo>
                <a:lnTo>
                  <a:pt x="78255" y="11258"/>
                </a:lnTo>
                <a:lnTo>
                  <a:pt x="74395" y="18787"/>
                </a:lnTo>
                <a:lnTo>
                  <a:pt x="71430" y="30886"/>
                </a:lnTo>
                <a:lnTo>
                  <a:pt x="70441" y="46103"/>
                </a:lnTo>
                <a:lnTo>
                  <a:pt x="71070" y="58478"/>
                </a:lnTo>
                <a:lnTo>
                  <a:pt x="73630" y="71186"/>
                </a:lnTo>
                <a:lnTo>
                  <a:pt x="78161" y="80800"/>
                </a:lnTo>
                <a:lnTo>
                  <a:pt x="84278" y="65769"/>
                </a:lnTo>
                <a:lnTo>
                  <a:pt x="83819" y="61610"/>
                </a:lnTo>
                <a:lnTo>
                  <a:pt x="83360" y="57451"/>
                </a:lnTo>
                <a:lnTo>
                  <a:pt x="83131" y="52282"/>
                </a:lnTo>
                <a:lnTo>
                  <a:pt x="83131" y="40479"/>
                </a:lnTo>
                <a:lnTo>
                  <a:pt x="83392" y="35310"/>
                </a:lnTo>
                <a:lnTo>
                  <a:pt x="83912" y="30597"/>
                </a:lnTo>
                <a:lnTo>
                  <a:pt x="84434" y="25883"/>
                </a:lnTo>
                <a:lnTo>
                  <a:pt x="85402" y="22061"/>
                </a:lnTo>
                <a:lnTo>
                  <a:pt x="86819" y="19130"/>
                </a:lnTo>
                <a:lnTo>
                  <a:pt x="88320" y="16001"/>
                </a:lnTo>
                <a:lnTo>
                  <a:pt x="90352" y="13664"/>
                </a:lnTo>
                <a:lnTo>
                  <a:pt x="92915" y="12120"/>
                </a:lnTo>
                <a:lnTo>
                  <a:pt x="95478" y="10575"/>
                </a:lnTo>
                <a:lnTo>
                  <a:pt x="98719" y="9803"/>
                </a:lnTo>
                <a:lnTo>
                  <a:pt x="106595" y="9803"/>
                </a:lnTo>
                <a:lnTo>
                  <a:pt x="109836" y="10575"/>
                </a:lnTo>
                <a:lnTo>
                  <a:pt x="112357" y="12120"/>
                </a:lnTo>
                <a:lnTo>
                  <a:pt x="114878" y="13664"/>
                </a:lnTo>
                <a:lnTo>
                  <a:pt x="116868" y="15962"/>
                </a:lnTo>
                <a:lnTo>
                  <a:pt x="118327" y="19011"/>
                </a:lnTo>
                <a:lnTo>
                  <a:pt x="119827" y="22101"/>
                </a:lnTo>
                <a:lnTo>
                  <a:pt x="120838" y="25864"/>
                </a:lnTo>
                <a:lnTo>
                  <a:pt x="121358" y="30300"/>
                </a:lnTo>
                <a:lnTo>
                  <a:pt x="121880" y="34736"/>
                </a:lnTo>
                <a:lnTo>
                  <a:pt x="122140" y="39964"/>
                </a:lnTo>
                <a:lnTo>
                  <a:pt x="122140" y="52084"/>
                </a:lnTo>
                <a:lnTo>
                  <a:pt x="121880" y="57302"/>
                </a:lnTo>
                <a:lnTo>
                  <a:pt x="121358" y="61639"/>
                </a:lnTo>
                <a:lnTo>
                  <a:pt x="120838" y="65976"/>
                </a:lnTo>
                <a:lnTo>
                  <a:pt x="119848" y="69749"/>
                </a:lnTo>
                <a:lnTo>
                  <a:pt x="118389" y="72957"/>
                </a:lnTo>
                <a:lnTo>
                  <a:pt x="116972" y="76086"/>
                </a:lnTo>
                <a:lnTo>
                  <a:pt x="114972" y="78423"/>
                </a:lnTo>
                <a:lnTo>
                  <a:pt x="112388" y="79968"/>
                </a:lnTo>
                <a:lnTo>
                  <a:pt x="109804" y="81513"/>
                </a:lnTo>
                <a:lnTo>
                  <a:pt x="106554" y="82285"/>
                </a:lnTo>
                <a:lnTo>
                  <a:pt x="98469" y="82285"/>
                </a:lnTo>
                <a:lnTo>
                  <a:pt x="95124" y="81473"/>
                </a:lnTo>
                <a:lnTo>
                  <a:pt x="92602" y="79849"/>
                </a:lnTo>
                <a:lnTo>
                  <a:pt x="90081" y="78225"/>
                </a:lnTo>
                <a:lnTo>
                  <a:pt x="88852" y="89582"/>
                </a:lnTo>
                <a:lnTo>
                  <a:pt x="102636" y="92088"/>
                </a:lnTo>
                <a:close/>
              </a:path>
              <a:path w="553092" h="92088">
                <a:moveTo>
                  <a:pt x="88852" y="89582"/>
                </a:moveTo>
                <a:lnTo>
                  <a:pt x="90081" y="78225"/>
                </a:lnTo>
                <a:lnTo>
                  <a:pt x="88133" y="75869"/>
                </a:lnTo>
                <a:lnTo>
                  <a:pt x="86757" y="72779"/>
                </a:lnTo>
                <a:lnTo>
                  <a:pt x="85257" y="69492"/>
                </a:lnTo>
                <a:lnTo>
                  <a:pt x="84278" y="65769"/>
                </a:lnTo>
                <a:lnTo>
                  <a:pt x="79081" y="82063"/>
                </a:lnTo>
                <a:lnTo>
                  <a:pt x="88852" y="89582"/>
                </a:lnTo>
                <a:close/>
              </a:path>
              <a:path w="553092" h="92088">
                <a:moveTo>
                  <a:pt x="181892" y="92088"/>
                </a:moveTo>
                <a:lnTo>
                  <a:pt x="196851" y="89009"/>
                </a:lnTo>
                <a:lnTo>
                  <a:pt x="206241" y="80948"/>
                </a:lnTo>
                <a:lnTo>
                  <a:pt x="210145" y="73386"/>
                </a:lnTo>
                <a:lnTo>
                  <a:pt x="213101" y="61279"/>
                </a:lnTo>
                <a:lnTo>
                  <a:pt x="214087" y="45984"/>
                </a:lnTo>
                <a:lnTo>
                  <a:pt x="213471" y="33859"/>
                </a:lnTo>
                <a:lnTo>
                  <a:pt x="210912" y="21145"/>
                </a:lnTo>
                <a:lnTo>
                  <a:pt x="206366" y="11436"/>
                </a:lnTo>
                <a:lnTo>
                  <a:pt x="195648" y="2527"/>
                </a:lnTo>
                <a:lnTo>
                  <a:pt x="181892" y="0"/>
                </a:lnTo>
                <a:lnTo>
                  <a:pt x="180123" y="33"/>
                </a:lnTo>
                <a:lnTo>
                  <a:pt x="166860" y="3127"/>
                </a:lnTo>
                <a:lnTo>
                  <a:pt x="157512" y="11258"/>
                </a:lnTo>
                <a:lnTo>
                  <a:pt x="153651" y="18787"/>
                </a:lnTo>
                <a:lnTo>
                  <a:pt x="150685" y="30886"/>
                </a:lnTo>
                <a:lnTo>
                  <a:pt x="149697" y="46103"/>
                </a:lnTo>
                <a:lnTo>
                  <a:pt x="150326" y="58478"/>
                </a:lnTo>
                <a:lnTo>
                  <a:pt x="152886" y="71186"/>
                </a:lnTo>
                <a:lnTo>
                  <a:pt x="157418" y="80800"/>
                </a:lnTo>
                <a:lnTo>
                  <a:pt x="163534" y="65769"/>
                </a:lnTo>
                <a:lnTo>
                  <a:pt x="163075" y="61610"/>
                </a:lnTo>
                <a:lnTo>
                  <a:pt x="162616" y="57451"/>
                </a:lnTo>
                <a:lnTo>
                  <a:pt x="162388" y="52282"/>
                </a:lnTo>
                <a:lnTo>
                  <a:pt x="162388" y="40479"/>
                </a:lnTo>
                <a:lnTo>
                  <a:pt x="162648" y="35310"/>
                </a:lnTo>
                <a:lnTo>
                  <a:pt x="163169" y="30597"/>
                </a:lnTo>
                <a:lnTo>
                  <a:pt x="163690" y="25883"/>
                </a:lnTo>
                <a:lnTo>
                  <a:pt x="164658" y="22061"/>
                </a:lnTo>
                <a:lnTo>
                  <a:pt x="166076" y="19130"/>
                </a:lnTo>
                <a:lnTo>
                  <a:pt x="167576" y="16001"/>
                </a:lnTo>
                <a:lnTo>
                  <a:pt x="169608" y="13664"/>
                </a:lnTo>
                <a:lnTo>
                  <a:pt x="172171" y="12120"/>
                </a:lnTo>
                <a:lnTo>
                  <a:pt x="174734" y="10575"/>
                </a:lnTo>
                <a:lnTo>
                  <a:pt x="177974" y="9803"/>
                </a:lnTo>
                <a:lnTo>
                  <a:pt x="185851" y="9803"/>
                </a:lnTo>
                <a:lnTo>
                  <a:pt x="189091" y="10575"/>
                </a:lnTo>
                <a:lnTo>
                  <a:pt x="191613" y="12120"/>
                </a:lnTo>
                <a:lnTo>
                  <a:pt x="194134" y="13664"/>
                </a:lnTo>
                <a:lnTo>
                  <a:pt x="196125" y="15962"/>
                </a:lnTo>
                <a:lnTo>
                  <a:pt x="197583" y="19011"/>
                </a:lnTo>
                <a:lnTo>
                  <a:pt x="199084" y="22101"/>
                </a:lnTo>
                <a:lnTo>
                  <a:pt x="200094" y="25864"/>
                </a:lnTo>
                <a:lnTo>
                  <a:pt x="200615" y="30300"/>
                </a:lnTo>
                <a:lnTo>
                  <a:pt x="201136" y="34736"/>
                </a:lnTo>
                <a:lnTo>
                  <a:pt x="201397" y="39964"/>
                </a:lnTo>
                <a:lnTo>
                  <a:pt x="201397" y="52084"/>
                </a:lnTo>
                <a:lnTo>
                  <a:pt x="201136" y="57302"/>
                </a:lnTo>
                <a:lnTo>
                  <a:pt x="200615" y="61639"/>
                </a:lnTo>
                <a:lnTo>
                  <a:pt x="200094" y="65977"/>
                </a:lnTo>
                <a:lnTo>
                  <a:pt x="199105" y="69749"/>
                </a:lnTo>
                <a:lnTo>
                  <a:pt x="197646" y="72957"/>
                </a:lnTo>
                <a:lnTo>
                  <a:pt x="196229" y="76087"/>
                </a:lnTo>
                <a:lnTo>
                  <a:pt x="194228" y="78423"/>
                </a:lnTo>
                <a:lnTo>
                  <a:pt x="191644" y="79968"/>
                </a:lnTo>
                <a:lnTo>
                  <a:pt x="189060" y="81513"/>
                </a:lnTo>
                <a:lnTo>
                  <a:pt x="185810" y="82285"/>
                </a:lnTo>
                <a:lnTo>
                  <a:pt x="177724" y="82285"/>
                </a:lnTo>
                <a:lnTo>
                  <a:pt x="174379" y="81473"/>
                </a:lnTo>
                <a:lnTo>
                  <a:pt x="171859" y="79849"/>
                </a:lnTo>
                <a:lnTo>
                  <a:pt x="169337" y="78225"/>
                </a:lnTo>
                <a:lnTo>
                  <a:pt x="168109" y="89582"/>
                </a:lnTo>
                <a:lnTo>
                  <a:pt x="181892" y="92088"/>
                </a:lnTo>
                <a:close/>
              </a:path>
              <a:path w="553092" h="92088">
                <a:moveTo>
                  <a:pt x="168109" y="89582"/>
                </a:moveTo>
                <a:lnTo>
                  <a:pt x="169337" y="78225"/>
                </a:lnTo>
                <a:lnTo>
                  <a:pt x="167389" y="75869"/>
                </a:lnTo>
                <a:lnTo>
                  <a:pt x="166014" y="72779"/>
                </a:lnTo>
                <a:lnTo>
                  <a:pt x="164513" y="69492"/>
                </a:lnTo>
                <a:lnTo>
                  <a:pt x="163534" y="65769"/>
                </a:lnTo>
                <a:lnTo>
                  <a:pt x="158337" y="82063"/>
                </a:lnTo>
                <a:lnTo>
                  <a:pt x="168109" y="89582"/>
                </a:lnTo>
                <a:close/>
              </a:path>
              <a:path w="553092" h="92088">
                <a:moveTo>
                  <a:pt x="236205" y="73314"/>
                </a:moveTo>
                <a:lnTo>
                  <a:pt x="236205" y="90246"/>
                </a:lnTo>
                <a:lnTo>
                  <a:pt x="251146" y="90246"/>
                </a:lnTo>
                <a:lnTo>
                  <a:pt x="251146" y="73314"/>
                </a:lnTo>
                <a:lnTo>
                  <a:pt x="236205" y="73314"/>
                </a:lnTo>
                <a:close/>
              </a:path>
              <a:path w="553092" h="92088">
                <a:moveTo>
                  <a:pt x="306873" y="92088"/>
                </a:moveTo>
                <a:lnTo>
                  <a:pt x="321832" y="89009"/>
                </a:lnTo>
                <a:lnTo>
                  <a:pt x="331222" y="80948"/>
                </a:lnTo>
                <a:lnTo>
                  <a:pt x="335126" y="73386"/>
                </a:lnTo>
                <a:lnTo>
                  <a:pt x="338082" y="61279"/>
                </a:lnTo>
                <a:lnTo>
                  <a:pt x="339068" y="45984"/>
                </a:lnTo>
                <a:lnTo>
                  <a:pt x="338452" y="33859"/>
                </a:lnTo>
                <a:lnTo>
                  <a:pt x="335893" y="21145"/>
                </a:lnTo>
                <a:lnTo>
                  <a:pt x="331347" y="11436"/>
                </a:lnTo>
                <a:lnTo>
                  <a:pt x="320629" y="2527"/>
                </a:lnTo>
                <a:lnTo>
                  <a:pt x="306873" y="0"/>
                </a:lnTo>
                <a:lnTo>
                  <a:pt x="305103" y="33"/>
                </a:lnTo>
                <a:lnTo>
                  <a:pt x="291841" y="3127"/>
                </a:lnTo>
                <a:lnTo>
                  <a:pt x="282492" y="11258"/>
                </a:lnTo>
                <a:lnTo>
                  <a:pt x="278631" y="18787"/>
                </a:lnTo>
                <a:lnTo>
                  <a:pt x="275666" y="30886"/>
                </a:lnTo>
                <a:lnTo>
                  <a:pt x="274678" y="46103"/>
                </a:lnTo>
                <a:lnTo>
                  <a:pt x="275307" y="58478"/>
                </a:lnTo>
                <a:lnTo>
                  <a:pt x="277867" y="71186"/>
                </a:lnTo>
                <a:lnTo>
                  <a:pt x="282398" y="80800"/>
                </a:lnTo>
                <a:lnTo>
                  <a:pt x="288515" y="65769"/>
                </a:lnTo>
                <a:lnTo>
                  <a:pt x="288056" y="61610"/>
                </a:lnTo>
                <a:lnTo>
                  <a:pt x="287598" y="57451"/>
                </a:lnTo>
                <a:lnTo>
                  <a:pt x="287368" y="52282"/>
                </a:lnTo>
                <a:lnTo>
                  <a:pt x="287368" y="40479"/>
                </a:lnTo>
                <a:lnTo>
                  <a:pt x="287629" y="35310"/>
                </a:lnTo>
                <a:lnTo>
                  <a:pt x="288150" y="30597"/>
                </a:lnTo>
                <a:lnTo>
                  <a:pt x="288670" y="25883"/>
                </a:lnTo>
                <a:lnTo>
                  <a:pt x="289639" y="22061"/>
                </a:lnTo>
                <a:lnTo>
                  <a:pt x="291056" y="19130"/>
                </a:lnTo>
                <a:lnTo>
                  <a:pt x="292557" y="16001"/>
                </a:lnTo>
                <a:lnTo>
                  <a:pt x="294589" y="13664"/>
                </a:lnTo>
                <a:lnTo>
                  <a:pt x="297152" y="12120"/>
                </a:lnTo>
                <a:lnTo>
                  <a:pt x="299715" y="10575"/>
                </a:lnTo>
                <a:lnTo>
                  <a:pt x="302955" y="9803"/>
                </a:lnTo>
                <a:lnTo>
                  <a:pt x="310832" y="9803"/>
                </a:lnTo>
                <a:lnTo>
                  <a:pt x="314073" y="10575"/>
                </a:lnTo>
                <a:lnTo>
                  <a:pt x="316593" y="12120"/>
                </a:lnTo>
                <a:lnTo>
                  <a:pt x="319115" y="13664"/>
                </a:lnTo>
                <a:lnTo>
                  <a:pt x="321105" y="15962"/>
                </a:lnTo>
                <a:lnTo>
                  <a:pt x="322564" y="19011"/>
                </a:lnTo>
                <a:lnTo>
                  <a:pt x="324064" y="22101"/>
                </a:lnTo>
                <a:lnTo>
                  <a:pt x="325075" y="25864"/>
                </a:lnTo>
                <a:lnTo>
                  <a:pt x="325596" y="30300"/>
                </a:lnTo>
                <a:lnTo>
                  <a:pt x="326116" y="34736"/>
                </a:lnTo>
                <a:lnTo>
                  <a:pt x="326378" y="39964"/>
                </a:lnTo>
                <a:lnTo>
                  <a:pt x="326378" y="52084"/>
                </a:lnTo>
                <a:lnTo>
                  <a:pt x="326116" y="57302"/>
                </a:lnTo>
                <a:lnTo>
                  <a:pt x="325596" y="61639"/>
                </a:lnTo>
                <a:lnTo>
                  <a:pt x="325075" y="65977"/>
                </a:lnTo>
                <a:lnTo>
                  <a:pt x="324085" y="69749"/>
                </a:lnTo>
                <a:lnTo>
                  <a:pt x="322626" y="72957"/>
                </a:lnTo>
                <a:lnTo>
                  <a:pt x="321209" y="76087"/>
                </a:lnTo>
                <a:lnTo>
                  <a:pt x="319209" y="78423"/>
                </a:lnTo>
                <a:lnTo>
                  <a:pt x="316625" y="79968"/>
                </a:lnTo>
                <a:lnTo>
                  <a:pt x="314041" y="81513"/>
                </a:lnTo>
                <a:lnTo>
                  <a:pt x="310791" y="82285"/>
                </a:lnTo>
                <a:lnTo>
                  <a:pt x="302706" y="82285"/>
                </a:lnTo>
                <a:lnTo>
                  <a:pt x="299361" y="81473"/>
                </a:lnTo>
                <a:lnTo>
                  <a:pt x="296839" y="79849"/>
                </a:lnTo>
                <a:lnTo>
                  <a:pt x="294318" y="78225"/>
                </a:lnTo>
                <a:lnTo>
                  <a:pt x="293090" y="89582"/>
                </a:lnTo>
                <a:lnTo>
                  <a:pt x="306873" y="92088"/>
                </a:lnTo>
                <a:close/>
              </a:path>
              <a:path w="553092" h="92088">
                <a:moveTo>
                  <a:pt x="293090" y="89582"/>
                </a:moveTo>
                <a:lnTo>
                  <a:pt x="294318" y="78225"/>
                </a:lnTo>
                <a:lnTo>
                  <a:pt x="292370" y="75869"/>
                </a:lnTo>
                <a:lnTo>
                  <a:pt x="290994" y="72779"/>
                </a:lnTo>
                <a:lnTo>
                  <a:pt x="289494" y="69492"/>
                </a:lnTo>
                <a:lnTo>
                  <a:pt x="288515" y="65769"/>
                </a:lnTo>
                <a:lnTo>
                  <a:pt x="283318" y="82063"/>
                </a:lnTo>
                <a:lnTo>
                  <a:pt x="293090" y="89582"/>
                </a:lnTo>
                <a:close/>
              </a:path>
              <a:path w="553092" h="92088">
                <a:moveTo>
                  <a:pt x="386129" y="92088"/>
                </a:moveTo>
                <a:lnTo>
                  <a:pt x="401089" y="89010"/>
                </a:lnTo>
                <a:lnTo>
                  <a:pt x="410478" y="80948"/>
                </a:lnTo>
                <a:lnTo>
                  <a:pt x="414382" y="73386"/>
                </a:lnTo>
                <a:lnTo>
                  <a:pt x="417338" y="61279"/>
                </a:lnTo>
                <a:lnTo>
                  <a:pt x="418324" y="45984"/>
                </a:lnTo>
                <a:lnTo>
                  <a:pt x="417708" y="33859"/>
                </a:lnTo>
                <a:lnTo>
                  <a:pt x="415149" y="21145"/>
                </a:lnTo>
                <a:lnTo>
                  <a:pt x="410603" y="11436"/>
                </a:lnTo>
                <a:lnTo>
                  <a:pt x="399885" y="2527"/>
                </a:lnTo>
                <a:lnTo>
                  <a:pt x="386129" y="0"/>
                </a:lnTo>
                <a:lnTo>
                  <a:pt x="384360" y="33"/>
                </a:lnTo>
                <a:lnTo>
                  <a:pt x="371097" y="3127"/>
                </a:lnTo>
                <a:lnTo>
                  <a:pt x="361748" y="11258"/>
                </a:lnTo>
                <a:lnTo>
                  <a:pt x="357887" y="18787"/>
                </a:lnTo>
                <a:lnTo>
                  <a:pt x="354922" y="30886"/>
                </a:lnTo>
                <a:lnTo>
                  <a:pt x="353934" y="46103"/>
                </a:lnTo>
                <a:lnTo>
                  <a:pt x="354563" y="58478"/>
                </a:lnTo>
                <a:lnTo>
                  <a:pt x="357123" y="71186"/>
                </a:lnTo>
                <a:lnTo>
                  <a:pt x="361655" y="80800"/>
                </a:lnTo>
                <a:lnTo>
                  <a:pt x="367771" y="65769"/>
                </a:lnTo>
                <a:lnTo>
                  <a:pt x="367312" y="61610"/>
                </a:lnTo>
                <a:lnTo>
                  <a:pt x="366853" y="57451"/>
                </a:lnTo>
                <a:lnTo>
                  <a:pt x="366625" y="52282"/>
                </a:lnTo>
                <a:lnTo>
                  <a:pt x="366625" y="40479"/>
                </a:lnTo>
                <a:lnTo>
                  <a:pt x="366885" y="35310"/>
                </a:lnTo>
                <a:lnTo>
                  <a:pt x="367406" y="30597"/>
                </a:lnTo>
                <a:lnTo>
                  <a:pt x="367927" y="25883"/>
                </a:lnTo>
                <a:lnTo>
                  <a:pt x="368895" y="22061"/>
                </a:lnTo>
                <a:lnTo>
                  <a:pt x="370312" y="19130"/>
                </a:lnTo>
                <a:lnTo>
                  <a:pt x="371813" y="16001"/>
                </a:lnTo>
                <a:lnTo>
                  <a:pt x="373845" y="13664"/>
                </a:lnTo>
                <a:lnTo>
                  <a:pt x="376408" y="12120"/>
                </a:lnTo>
                <a:lnTo>
                  <a:pt x="378971" y="10575"/>
                </a:lnTo>
                <a:lnTo>
                  <a:pt x="382211" y="9803"/>
                </a:lnTo>
                <a:lnTo>
                  <a:pt x="390088" y="9803"/>
                </a:lnTo>
                <a:lnTo>
                  <a:pt x="393328" y="10575"/>
                </a:lnTo>
                <a:lnTo>
                  <a:pt x="395850" y="12120"/>
                </a:lnTo>
                <a:lnTo>
                  <a:pt x="398371" y="13664"/>
                </a:lnTo>
                <a:lnTo>
                  <a:pt x="400362" y="15962"/>
                </a:lnTo>
                <a:lnTo>
                  <a:pt x="401820" y="19011"/>
                </a:lnTo>
                <a:lnTo>
                  <a:pt x="403321" y="22101"/>
                </a:lnTo>
                <a:lnTo>
                  <a:pt x="404331" y="25864"/>
                </a:lnTo>
                <a:lnTo>
                  <a:pt x="404852" y="30300"/>
                </a:lnTo>
                <a:lnTo>
                  <a:pt x="405373" y="34736"/>
                </a:lnTo>
                <a:lnTo>
                  <a:pt x="405633" y="39964"/>
                </a:lnTo>
                <a:lnTo>
                  <a:pt x="405633" y="52084"/>
                </a:lnTo>
                <a:lnTo>
                  <a:pt x="405373" y="57302"/>
                </a:lnTo>
                <a:lnTo>
                  <a:pt x="404852" y="61639"/>
                </a:lnTo>
                <a:lnTo>
                  <a:pt x="404331" y="65977"/>
                </a:lnTo>
                <a:lnTo>
                  <a:pt x="403342" y="69749"/>
                </a:lnTo>
                <a:lnTo>
                  <a:pt x="401883" y="72957"/>
                </a:lnTo>
                <a:lnTo>
                  <a:pt x="400465" y="76087"/>
                </a:lnTo>
                <a:lnTo>
                  <a:pt x="398465" y="78423"/>
                </a:lnTo>
                <a:lnTo>
                  <a:pt x="395881" y="79968"/>
                </a:lnTo>
                <a:lnTo>
                  <a:pt x="393297" y="81513"/>
                </a:lnTo>
                <a:lnTo>
                  <a:pt x="390047" y="82285"/>
                </a:lnTo>
                <a:lnTo>
                  <a:pt x="381961" y="82285"/>
                </a:lnTo>
                <a:lnTo>
                  <a:pt x="378617" y="81473"/>
                </a:lnTo>
                <a:lnTo>
                  <a:pt x="376096" y="79849"/>
                </a:lnTo>
                <a:lnTo>
                  <a:pt x="373574" y="78225"/>
                </a:lnTo>
                <a:lnTo>
                  <a:pt x="372346" y="89582"/>
                </a:lnTo>
                <a:lnTo>
                  <a:pt x="386129" y="92088"/>
                </a:lnTo>
                <a:close/>
              </a:path>
              <a:path w="553092" h="92088">
                <a:moveTo>
                  <a:pt x="372346" y="89582"/>
                </a:moveTo>
                <a:lnTo>
                  <a:pt x="373574" y="78225"/>
                </a:lnTo>
                <a:lnTo>
                  <a:pt x="371626" y="75869"/>
                </a:lnTo>
                <a:lnTo>
                  <a:pt x="370251" y="72779"/>
                </a:lnTo>
                <a:lnTo>
                  <a:pt x="368750" y="69492"/>
                </a:lnTo>
                <a:lnTo>
                  <a:pt x="367771" y="65769"/>
                </a:lnTo>
                <a:lnTo>
                  <a:pt x="362574" y="82063"/>
                </a:lnTo>
                <a:lnTo>
                  <a:pt x="372346" y="89582"/>
                </a:lnTo>
                <a:close/>
              </a:path>
              <a:path w="553092" h="92088">
                <a:moveTo>
                  <a:pt x="512770" y="1782"/>
                </a:moveTo>
                <a:lnTo>
                  <a:pt x="464010" y="90246"/>
                </a:lnTo>
                <a:lnTo>
                  <a:pt x="474325" y="90246"/>
                </a:lnTo>
                <a:lnTo>
                  <a:pt x="523085" y="1782"/>
                </a:lnTo>
                <a:lnTo>
                  <a:pt x="512770" y="1782"/>
                </a:lnTo>
                <a:close/>
              </a:path>
              <a:path w="553092" h="92088">
                <a:moveTo>
                  <a:pt x="433940" y="26379"/>
                </a:moveTo>
                <a:lnTo>
                  <a:pt x="433940" y="35211"/>
                </a:lnTo>
                <a:lnTo>
                  <a:pt x="435878" y="41786"/>
                </a:lnTo>
                <a:lnTo>
                  <a:pt x="439754" y="46103"/>
                </a:lnTo>
                <a:lnTo>
                  <a:pt x="443630" y="50421"/>
                </a:lnTo>
                <a:lnTo>
                  <a:pt x="449361" y="52579"/>
                </a:lnTo>
                <a:lnTo>
                  <a:pt x="445985" y="37994"/>
                </a:lnTo>
                <a:lnTo>
                  <a:pt x="445068" y="33231"/>
                </a:lnTo>
                <a:lnTo>
                  <a:pt x="443838" y="2277"/>
                </a:lnTo>
                <a:lnTo>
                  <a:pt x="439879" y="6594"/>
                </a:lnTo>
                <a:lnTo>
                  <a:pt x="435920" y="10912"/>
                </a:lnTo>
                <a:lnTo>
                  <a:pt x="433940" y="17506"/>
                </a:lnTo>
                <a:lnTo>
                  <a:pt x="433940" y="26379"/>
                </a:lnTo>
                <a:close/>
              </a:path>
              <a:path w="553092" h="92088">
                <a:moveTo>
                  <a:pt x="518272" y="65769"/>
                </a:moveTo>
                <a:lnTo>
                  <a:pt x="518272" y="58916"/>
                </a:lnTo>
                <a:lnTo>
                  <a:pt x="519189" y="54144"/>
                </a:lnTo>
                <a:lnTo>
                  <a:pt x="516991" y="41667"/>
                </a:lnTo>
                <a:lnTo>
                  <a:pt x="513052" y="45984"/>
                </a:lnTo>
                <a:lnTo>
                  <a:pt x="509114" y="50302"/>
                </a:lnTo>
                <a:lnTo>
                  <a:pt x="507145" y="56896"/>
                </a:lnTo>
                <a:lnTo>
                  <a:pt x="507145" y="74522"/>
                </a:lnTo>
                <a:lnTo>
                  <a:pt x="509083" y="81077"/>
                </a:lnTo>
                <a:lnTo>
                  <a:pt x="512958" y="85434"/>
                </a:lnTo>
                <a:lnTo>
                  <a:pt x="516834" y="89791"/>
                </a:lnTo>
                <a:lnTo>
                  <a:pt x="522544" y="91969"/>
                </a:lnTo>
                <a:lnTo>
                  <a:pt x="519189" y="77384"/>
                </a:lnTo>
                <a:lnTo>
                  <a:pt x="518272" y="72621"/>
                </a:lnTo>
                <a:lnTo>
                  <a:pt x="518272" y="65769"/>
                </a:lnTo>
                <a:close/>
              </a:path>
              <a:path w="553092" h="92088">
                <a:moveTo>
                  <a:pt x="537506" y="91969"/>
                </a:moveTo>
                <a:lnTo>
                  <a:pt x="543195" y="89811"/>
                </a:lnTo>
                <a:lnTo>
                  <a:pt x="547153" y="85493"/>
                </a:lnTo>
                <a:lnTo>
                  <a:pt x="551113" y="81176"/>
                </a:lnTo>
                <a:lnTo>
                  <a:pt x="553092" y="74581"/>
                </a:lnTo>
                <a:lnTo>
                  <a:pt x="553092" y="56877"/>
                </a:lnTo>
                <a:lnTo>
                  <a:pt x="551155" y="50302"/>
                </a:lnTo>
                <a:lnTo>
                  <a:pt x="547279" y="45984"/>
                </a:lnTo>
                <a:lnTo>
                  <a:pt x="543403" y="41667"/>
                </a:lnTo>
                <a:lnTo>
                  <a:pt x="537672" y="39509"/>
                </a:lnTo>
                <a:lnTo>
                  <a:pt x="522669" y="39509"/>
                </a:lnTo>
                <a:lnTo>
                  <a:pt x="516991" y="41667"/>
                </a:lnTo>
                <a:lnTo>
                  <a:pt x="519189" y="54144"/>
                </a:lnTo>
                <a:lnTo>
                  <a:pt x="521023" y="51450"/>
                </a:lnTo>
                <a:lnTo>
                  <a:pt x="522857" y="48757"/>
                </a:lnTo>
                <a:lnTo>
                  <a:pt x="525899" y="47410"/>
                </a:lnTo>
                <a:lnTo>
                  <a:pt x="534317" y="47410"/>
                </a:lnTo>
                <a:lnTo>
                  <a:pt x="537329" y="48757"/>
                </a:lnTo>
                <a:lnTo>
                  <a:pt x="539183" y="51450"/>
                </a:lnTo>
                <a:lnTo>
                  <a:pt x="541038" y="54144"/>
                </a:lnTo>
                <a:lnTo>
                  <a:pt x="541965" y="58897"/>
                </a:lnTo>
                <a:lnTo>
                  <a:pt x="541965" y="72601"/>
                </a:lnTo>
                <a:lnTo>
                  <a:pt x="541038" y="77384"/>
                </a:lnTo>
                <a:lnTo>
                  <a:pt x="539183" y="80057"/>
                </a:lnTo>
                <a:lnTo>
                  <a:pt x="537329" y="82731"/>
                </a:lnTo>
                <a:lnTo>
                  <a:pt x="534317" y="84067"/>
                </a:lnTo>
                <a:lnTo>
                  <a:pt x="525899" y="84067"/>
                </a:lnTo>
                <a:lnTo>
                  <a:pt x="522857" y="82731"/>
                </a:lnTo>
                <a:lnTo>
                  <a:pt x="521023" y="80057"/>
                </a:lnTo>
                <a:lnTo>
                  <a:pt x="519189" y="77384"/>
                </a:lnTo>
                <a:lnTo>
                  <a:pt x="522544" y="91969"/>
                </a:lnTo>
                <a:lnTo>
                  <a:pt x="537506" y="91969"/>
                </a:lnTo>
                <a:close/>
              </a:path>
              <a:path w="553092" h="92088">
                <a:moveTo>
                  <a:pt x="445068" y="19526"/>
                </a:moveTo>
                <a:lnTo>
                  <a:pt x="445985" y="14754"/>
                </a:lnTo>
                <a:lnTo>
                  <a:pt x="447819" y="12060"/>
                </a:lnTo>
                <a:lnTo>
                  <a:pt x="449652" y="9367"/>
                </a:lnTo>
                <a:lnTo>
                  <a:pt x="452694" y="8020"/>
                </a:lnTo>
                <a:lnTo>
                  <a:pt x="461113" y="8020"/>
                </a:lnTo>
                <a:lnTo>
                  <a:pt x="464124" y="9367"/>
                </a:lnTo>
                <a:lnTo>
                  <a:pt x="465979" y="12060"/>
                </a:lnTo>
                <a:lnTo>
                  <a:pt x="467833" y="14754"/>
                </a:lnTo>
                <a:lnTo>
                  <a:pt x="468761" y="19507"/>
                </a:lnTo>
                <a:lnTo>
                  <a:pt x="468761" y="33211"/>
                </a:lnTo>
                <a:lnTo>
                  <a:pt x="467833" y="37994"/>
                </a:lnTo>
                <a:lnTo>
                  <a:pt x="465979" y="40667"/>
                </a:lnTo>
                <a:lnTo>
                  <a:pt x="464124" y="43341"/>
                </a:lnTo>
                <a:lnTo>
                  <a:pt x="461113" y="44677"/>
                </a:lnTo>
                <a:lnTo>
                  <a:pt x="452694" y="44677"/>
                </a:lnTo>
                <a:lnTo>
                  <a:pt x="449652" y="43341"/>
                </a:lnTo>
                <a:lnTo>
                  <a:pt x="447819" y="40667"/>
                </a:lnTo>
                <a:lnTo>
                  <a:pt x="445985" y="37994"/>
                </a:lnTo>
                <a:lnTo>
                  <a:pt x="449361" y="52579"/>
                </a:lnTo>
                <a:lnTo>
                  <a:pt x="464364" y="52579"/>
                </a:lnTo>
                <a:lnTo>
                  <a:pt x="470042" y="50421"/>
                </a:lnTo>
                <a:lnTo>
                  <a:pt x="473981" y="46103"/>
                </a:lnTo>
                <a:lnTo>
                  <a:pt x="477919" y="41786"/>
                </a:lnTo>
                <a:lnTo>
                  <a:pt x="479888" y="35191"/>
                </a:lnTo>
                <a:lnTo>
                  <a:pt x="479888" y="17566"/>
                </a:lnTo>
                <a:lnTo>
                  <a:pt x="477951" y="11011"/>
                </a:lnTo>
                <a:lnTo>
                  <a:pt x="474074" y="6654"/>
                </a:lnTo>
                <a:lnTo>
                  <a:pt x="470198" y="2297"/>
                </a:lnTo>
                <a:lnTo>
                  <a:pt x="464489" y="118"/>
                </a:lnTo>
                <a:lnTo>
                  <a:pt x="449527" y="118"/>
                </a:lnTo>
                <a:lnTo>
                  <a:pt x="443838" y="2277"/>
                </a:lnTo>
                <a:lnTo>
                  <a:pt x="445068" y="33231"/>
                </a:lnTo>
                <a:lnTo>
                  <a:pt x="445068" y="195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259278" y="4151838"/>
            <a:ext cx="55125" cy="79682"/>
          </a:xfrm>
          <a:custGeom>
            <a:avLst/>
            <a:gdLst/>
            <a:ahLst/>
            <a:cxnLst/>
            <a:rect l="l" t="t" r="r" b="b"/>
            <a:pathLst>
              <a:path w="60638" h="90306">
                <a:moveTo>
                  <a:pt x="0" y="72601"/>
                </a:moveTo>
                <a:lnTo>
                  <a:pt x="0" y="85137"/>
                </a:lnTo>
                <a:lnTo>
                  <a:pt x="3250" y="86563"/>
                </a:lnTo>
                <a:lnTo>
                  <a:pt x="7230" y="87781"/>
                </a:lnTo>
                <a:lnTo>
                  <a:pt x="11939" y="88791"/>
                </a:lnTo>
                <a:lnTo>
                  <a:pt x="16649" y="89801"/>
                </a:lnTo>
                <a:lnTo>
                  <a:pt x="21546" y="90306"/>
                </a:lnTo>
                <a:lnTo>
                  <a:pt x="32090" y="90306"/>
                </a:lnTo>
                <a:lnTo>
                  <a:pt x="36893" y="89563"/>
                </a:lnTo>
                <a:lnTo>
                  <a:pt x="41040" y="88078"/>
                </a:lnTo>
                <a:lnTo>
                  <a:pt x="45187" y="86592"/>
                </a:lnTo>
                <a:lnTo>
                  <a:pt x="48760" y="84463"/>
                </a:lnTo>
                <a:lnTo>
                  <a:pt x="51761" y="81691"/>
                </a:lnTo>
                <a:lnTo>
                  <a:pt x="54512" y="79116"/>
                </a:lnTo>
                <a:lnTo>
                  <a:pt x="56679" y="75948"/>
                </a:lnTo>
                <a:lnTo>
                  <a:pt x="58263" y="72185"/>
                </a:lnTo>
                <a:lnTo>
                  <a:pt x="59846" y="68422"/>
                </a:lnTo>
                <a:lnTo>
                  <a:pt x="60638" y="64481"/>
                </a:lnTo>
                <a:lnTo>
                  <a:pt x="60638" y="55173"/>
                </a:lnTo>
                <a:lnTo>
                  <a:pt x="59721" y="50856"/>
                </a:lnTo>
                <a:lnTo>
                  <a:pt x="57887" y="47410"/>
                </a:lnTo>
                <a:lnTo>
                  <a:pt x="56054" y="43964"/>
                </a:lnTo>
                <a:lnTo>
                  <a:pt x="53470" y="41152"/>
                </a:lnTo>
                <a:lnTo>
                  <a:pt x="50135" y="38974"/>
                </a:lnTo>
                <a:lnTo>
                  <a:pt x="46968" y="36914"/>
                </a:lnTo>
                <a:lnTo>
                  <a:pt x="43489" y="35478"/>
                </a:lnTo>
                <a:lnTo>
                  <a:pt x="39696" y="34666"/>
                </a:lnTo>
                <a:lnTo>
                  <a:pt x="35903" y="33854"/>
                </a:lnTo>
                <a:lnTo>
                  <a:pt x="31486" y="33448"/>
                </a:lnTo>
                <a:lnTo>
                  <a:pt x="23442" y="33488"/>
                </a:lnTo>
                <a:lnTo>
                  <a:pt x="21567" y="33567"/>
                </a:lnTo>
                <a:lnTo>
                  <a:pt x="19691" y="33647"/>
                </a:lnTo>
                <a:lnTo>
                  <a:pt x="17858" y="33765"/>
                </a:lnTo>
                <a:lnTo>
                  <a:pt x="16065" y="33924"/>
                </a:lnTo>
                <a:lnTo>
                  <a:pt x="16065" y="10397"/>
                </a:lnTo>
                <a:lnTo>
                  <a:pt x="60013" y="10397"/>
                </a:lnTo>
                <a:lnTo>
                  <a:pt x="60013" y="0"/>
                </a:lnTo>
                <a:lnTo>
                  <a:pt x="4000" y="0"/>
                </a:lnTo>
                <a:lnTo>
                  <a:pt x="4000" y="45568"/>
                </a:lnTo>
                <a:lnTo>
                  <a:pt x="6459" y="45093"/>
                </a:lnTo>
                <a:lnTo>
                  <a:pt x="9386" y="44618"/>
                </a:lnTo>
                <a:lnTo>
                  <a:pt x="12784" y="44143"/>
                </a:lnTo>
                <a:lnTo>
                  <a:pt x="16180" y="43667"/>
                </a:lnTo>
                <a:lnTo>
                  <a:pt x="19712" y="43430"/>
                </a:lnTo>
                <a:lnTo>
                  <a:pt x="27214" y="43430"/>
                </a:lnTo>
                <a:lnTo>
                  <a:pt x="30683" y="43737"/>
                </a:lnTo>
                <a:lnTo>
                  <a:pt x="33788" y="44351"/>
                </a:lnTo>
                <a:lnTo>
                  <a:pt x="36893" y="44964"/>
                </a:lnTo>
                <a:lnTo>
                  <a:pt x="39529" y="46024"/>
                </a:lnTo>
                <a:lnTo>
                  <a:pt x="41697" y="47529"/>
                </a:lnTo>
                <a:lnTo>
                  <a:pt x="43655" y="48797"/>
                </a:lnTo>
                <a:lnTo>
                  <a:pt x="45187" y="50480"/>
                </a:lnTo>
                <a:lnTo>
                  <a:pt x="46291" y="52579"/>
                </a:lnTo>
                <a:lnTo>
                  <a:pt x="47396" y="54678"/>
                </a:lnTo>
                <a:lnTo>
                  <a:pt x="47948" y="57253"/>
                </a:lnTo>
                <a:lnTo>
                  <a:pt x="47948" y="63432"/>
                </a:lnTo>
                <a:lnTo>
                  <a:pt x="47479" y="66184"/>
                </a:lnTo>
                <a:lnTo>
                  <a:pt x="46541" y="68561"/>
                </a:lnTo>
                <a:lnTo>
                  <a:pt x="45604" y="70937"/>
                </a:lnTo>
                <a:lnTo>
                  <a:pt x="44218" y="72977"/>
                </a:lnTo>
                <a:lnTo>
                  <a:pt x="42384" y="74680"/>
                </a:lnTo>
                <a:lnTo>
                  <a:pt x="40217" y="76661"/>
                </a:lnTo>
                <a:lnTo>
                  <a:pt x="37748" y="78047"/>
                </a:lnTo>
                <a:lnTo>
                  <a:pt x="34976" y="78839"/>
                </a:lnTo>
                <a:lnTo>
                  <a:pt x="32205" y="79631"/>
                </a:lnTo>
                <a:lnTo>
                  <a:pt x="29339" y="80027"/>
                </a:lnTo>
                <a:lnTo>
                  <a:pt x="21962" y="80027"/>
                </a:lnTo>
                <a:lnTo>
                  <a:pt x="17462" y="79305"/>
                </a:lnTo>
                <a:lnTo>
                  <a:pt x="12878" y="77859"/>
                </a:lnTo>
                <a:lnTo>
                  <a:pt x="8293" y="76413"/>
                </a:lnTo>
                <a:lnTo>
                  <a:pt x="4292" y="74661"/>
                </a:lnTo>
                <a:lnTo>
                  <a:pt x="874" y="72601"/>
                </a:lnTo>
                <a:lnTo>
                  <a:pt x="0" y="72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341331" y="4150055"/>
            <a:ext cx="46431" cy="81621"/>
          </a:xfrm>
          <a:custGeom>
            <a:avLst/>
            <a:gdLst/>
            <a:ahLst/>
            <a:cxnLst/>
            <a:rect l="l" t="t" r="r" b="b"/>
            <a:pathLst>
              <a:path w="51074" h="92504">
                <a:moveTo>
                  <a:pt x="36372" y="76225"/>
                </a:moveTo>
                <a:lnTo>
                  <a:pt x="32727" y="79196"/>
                </a:lnTo>
                <a:lnTo>
                  <a:pt x="29079" y="82166"/>
                </a:lnTo>
                <a:lnTo>
                  <a:pt x="24214" y="83652"/>
                </a:lnTo>
                <a:lnTo>
                  <a:pt x="12170" y="83652"/>
                </a:lnTo>
                <a:lnTo>
                  <a:pt x="7252" y="81909"/>
                </a:lnTo>
                <a:lnTo>
                  <a:pt x="3376" y="78423"/>
                </a:lnTo>
                <a:lnTo>
                  <a:pt x="7919" y="92504"/>
                </a:lnTo>
                <a:lnTo>
                  <a:pt x="27506" y="92504"/>
                </a:lnTo>
                <a:lnTo>
                  <a:pt x="35394" y="89969"/>
                </a:lnTo>
                <a:lnTo>
                  <a:pt x="41666" y="84899"/>
                </a:lnTo>
                <a:lnTo>
                  <a:pt x="47938" y="79829"/>
                </a:lnTo>
                <a:lnTo>
                  <a:pt x="51074" y="73472"/>
                </a:lnTo>
                <a:lnTo>
                  <a:pt x="51074" y="60441"/>
                </a:lnTo>
                <a:lnTo>
                  <a:pt x="49531" y="56005"/>
                </a:lnTo>
                <a:lnTo>
                  <a:pt x="46447" y="52520"/>
                </a:lnTo>
                <a:lnTo>
                  <a:pt x="43364" y="49034"/>
                </a:lnTo>
                <a:lnTo>
                  <a:pt x="38905" y="46103"/>
                </a:lnTo>
                <a:lnTo>
                  <a:pt x="33069" y="43727"/>
                </a:lnTo>
                <a:lnTo>
                  <a:pt x="33069" y="43370"/>
                </a:lnTo>
                <a:lnTo>
                  <a:pt x="38155" y="41192"/>
                </a:lnTo>
                <a:lnTo>
                  <a:pt x="42010" y="38172"/>
                </a:lnTo>
                <a:lnTo>
                  <a:pt x="44635" y="34310"/>
                </a:lnTo>
                <a:lnTo>
                  <a:pt x="47261" y="30448"/>
                </a:lnTo>
                <a:lnTo>
                  <a:pt x="48573" y="26517"/>
                </a:lnTo>
                <a:lnTo>
                  <a:pt x="48573" y="15981"/>
                </a:lnTo>
                <a:lnTo>
                  <a:pt x="45802" y="10595"/>
                </a:lnTo>
                <a:lnTo>
                  <a:pt x="40259" y="6357"/>
                </a:lnTo>
                <a:lnTo>
                  <a:pt x="34716" y="2119"/>
                </a:lnTo>
                <a:lnTo>
                  <a:pt x="27298" y="0"/>
                </a:lnTo>
                <a:lnTo>
                  <a:pt x="9126" y="0"/>
                </a:lnTo>
                <a:lnTo>
                  <a:pt x="1813" y="2217"/>
                </a:lnTo>
                <a:lnTo>
                  <a:pt x="0" y="17882"/>
                </a:lnTo>
                <a:lnTo>
                  <a:pt x="1678" y="14674"/>
                </a:lnTo>
                <a:lnTo>
                  <a:pt x="5032" y="12298"/>
                </a:lnTo>
                <a:lnTo>
                  <a:pt x="8387" y="9921"/>
                </a:lnTo>
                <a:lnTo>
                  <a:pt x="12690" y="8733"/>
                </a:lnTo>
                <a:lnTo>
                  <a:pt x="23276" y="8733"/>
                </a:lnTo>
                <a:lnTo>
                  <a:pt x="27663" y="9991"/>
                </a:lnTo>
                <a:lnTo>
                  <a:pt x="31101" y="12506"/>
                </a:lnTo>
                <a:lnTo>
                  <a:pt x="34539" y="15021"/>
                </a:lnTo>
                <a:lnTo>
                  <a:pt x="36258" y="18397"/>
                </a:lnTo>
                <a:lnTo>
                  <a:pt x="36258" y="26319"/>
                </a:lnTo>
                <a:lnTo>
                  <a:pt x="35466" y="29567"/>
                </a:lnTo>
                <a:lnTo>
                  <a:pt x="33883" y="32379"/>
                </a:lnTo>
                <a:lnTo>
                  <a:pt x="32299" y="35191"/>
                </a:lnTo>
                <a:lnTo>
                  <a:pt x="29444" y="37904"/>
                </a:lnTo>
                <a:lnTo>
                  <a:pt x="25318" y="40518"/>
                </a:lnTo>
                <a:lnTo>
                  <a:pt x="22567" y="39766"/>
                </a:lnTo>
                <a:lnTo>
                  <a:pt x="19744" y="38815"/>
                </a:lnTo>
                <a:lnTo>
                  <a:pt x="16983" y="48381"/>
                </a:lnTo>
                <a:lnTo>
                  <a:pt x="19316" y="49133"/>
                </a:lnTo>
                <a:lnTo>
                  <a:pt x="21650" y="49886"/>
                </a:lnTo>
                <a:lnTo>
                  <a:pt x="23796" y="50698"/>
                </a:lnTo>
                <a:lnTo>
                  <a:pt x="25756" y="51569"/>
                </a:lnTo>
                <a:lnTo>
                  <a:pt x="30674" y="53787"/>
                </a:lnTo>
                <a:lnTo>
                  <a:pt x="33976" y="55995"/>
                </a:lnTo>
                <a:lnTo>
                  <a:pt x="35664" y="58193"/>
                </a:lnTo>
                <a:lnTo>
                  <a:pt x="37353" y="60392"/>
                </a:lnTo>
                <a:lnTo>
                  <a:pt x="38196" y="63313"/>
                </a:lnTo>
                <a:lnTo>
                  <a:pt x="38196" y="72145"/>
                </a:lnTo>
                <a:lnTo>
                  <a:pt x="36372" y="76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327635" y="4152012"/>
            <a:ext cx="31645" cy="79664"/>
          </a:xfrm>
          <a:custGeom>
            <a:avLst/>
            <a:gdLst/>
            <a:ahLst/>
            <a:cxnLst/>
            <a:rect l="l" t="t" r="r" b="b"/>
            <a:pathLst>
              <a:path w="34809" h="90286">
                <a:moveTo>
                  <a:pt x="15065" y="15664"/>
                </a:moveTo>
                <a:lnTo>
                  <a:pt x="16878" y="0"/>
                </a:lnTo>
                <a:lnTo>
                  <a:pt x="11127" y="4436"/>
                </a:lnTo>
                <a:lnTo>
                  <a:pt x="5376" y="8872"/>
                </a:lnTo>
                <a:lnTo>
                  <a:pt x="2500" y="14417"/>
                </a:lnTo>
                <a:lnTo>
                  <a:pt x="2500" y="25586"/>
                </a:lnTo>
                <a:lnTo>
                  <a:pt x="3698" y="29349"/>
                </a:lnTo>
                <a:lnTo>
                  <a:pt x="6094" y="32359"/>
                </a:lnTo>
                <a:lnTo>
                  <a:pt x="8491" y="35369"/>
                </a:lnTo>
                <a:lnTo>
                  <a:pt x="12190" y="38142"/>
                </a:lnTo>
                <a:lnTo>
                  <a:pt x="17191" y="40677"/>
                </a:lnTo>
                <a:lnTo>
                  <a:pt x="17191" y="41033"/>
                </a:lnTo>
                <a:lnTo>
                  <a:pt x="11730" y="43370"/>
                </a:lnTo>
                <a:lnTo>
                  <a:pt x="7501" y="46529"/>
                </a:lnTo>
                <a:lnTo>
                  <a:pt x="4500" y="50510"/>
                </a:lnTo>
                <a:lnTo>
                  <a:pt x="1500" y="54490"/>
                </a:lnTo>
                <a:lnTo>
                  <a:pt x="0" y="58936"/>
                </a:lnTo>
                <a:lnTo>
                  <a:pt x="0" y="71571"/>
                </a:lnTo>
                <a:lnTo>
                  <a:pt x="2990" y="77908"/>
                </a:lnTo>
                <a:lnTo>
                  <a:pt x="8970" y="82859"/>
                </a:lnTo>
                <a:lnTo>
                  <a:pt x="14951" y="87810"/>
                </a:lnTo>
                <a:lnTo>
                  <a:pt x="22984" y="90286"/>
                </a:lnTo>
                <a:lnTo>
                  <a:pt x="18441" y="76205"/>
                </a:lnTo>
                <a:lnTo>
                  <a:pt x="14565" y="72720"/>
                </a:lnTo>
                <a:lnTo>
                  <a:pt x="12626" y="68303"/>
                </a:lnTo>
                <a:lnTo>
                  <a:pt x="12626" y="58758"/>
                </a:lnTo>
                <a:lnTo>
                  <a:pt x="13763" y="54995"/>
                </a:lnTo>
                <a:lnTo>
                  <a:pt x="16035" y="51668"/>
                </a:lnTo>
                <a:lnTo>
                  <a:pt x="18306" y="48341"/>
                </a:lnTo>
                <a:lnTo>
                  <a:pt x="21317" y="45707"/>
                </a:lnTo>
                <a:lnTo>
                  <a:pt x="25068" y="43766"/>
                </a:lnTo>
                <a:lnTo>
                  <a:pt x="28944" y="45113"/>
                </a:lnTo>
                <a:lnTo>
                  <a:pt x="32049" y="46163"/>
                </a:lnTo>
                <a:lnTo>
                  <a:pt x="34809" y="36597"/>
                </a:lnTo>
                <a:lnTo>
                  <a:pt x="31913" y="35449"/>
                </a:lnTo>
                <a:lnTo>
                  <a:pt x="29017" y="34300"/>
                </a:lnTo>
                <a:lnTo>
                  <a:pt x="26797" y="33369"/>
                </a:lnTo>
                <a:lnTo>
                  <a:pt x="25255" y="32656"/>
                </a:lnTo>
                <a:lnTo>
                  <a:pt x="21837" y="31032"/>
                </a:lnTo>
                <a:lnTo>
                  <a:pt x="19285" y="29181"/>
                </a:lnTo>
                <a:lnTo>
                  <a:pt x="17596" y="27101"/>
                </a:lnTo>
                <a:lnTo>
                  <a:pt x="15909" y="25022"/>
                </a:lnTo>
                <a:lnTo>
                  <a:pt x="15065" y="22556"/>
                </a:lnTo>
                <a:lnTo>
                  <a:pt x="15065" y="15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006728" y="4151576"/>
            <a:ext cx="45806" cy="78319"/>
          </a:xfrm>
          <a:custGeom>
            <a:avLst/>
            <a:gdLst/>
            <a:ahLst/>
            <a:cxnLst/>
            <a:rect l="l" t="t" r="r" b="b"/>
            <a:pathLst>
              <a:path w="50387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7" y="88761"/>
                </a:lnTo>
                <a:lnTo>
                  <a:pt x="50387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6" y="2574"/>
                </a:lnTo>
                <a:lnTo>
                  <a:pt x="20890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70" y="8931"/>
                </a:lnTo>
                <a:lnTo>
                  <a:pt x="15254" y="9921"/>
                </a:lnTo>
                <a:lnTo>
                  <a:pt x="13711" y="10713"/>
                </a:lnTo>
                <a:lnTo>
                  <a:pt x="11440" y="11317"/>
                </a:lnTo>
                <a:lnTo>
                  <a:pt x="8439" y="11733"/>
                </a:lnTo>
                <a:lnTo>
                  <a:pt x="5439" y="12149"/>
                </a:lnTo>
                <a:lnTo>
                  <a:pt x="2626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077359" y="4222425"/>
            <a:ext cx="13583" cy="0"/>
          </a:xfrm>
          <a:custGeom>
            <a:avLst/>
            <a:gdLst/>
            <a:ahLst/>
            <a:cxnLst/>
            <a:rect l="l" t="t" r="r" b="b"/>
            <a:pathLst>
              <a:path w="14941">
                <a:moveTo>
                  <a:pt x="0" y="0"/>
                </a:moveTo>
                <a:lnTo>
                  <a:pt x="14941" y="0"/>
                </a:lnTo>
              </a:path>
            </a:pathLst>
          </a:custGeom>
          <a:ln w="182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120348" y="4151576"/>
            <a:ext cx="45805" cy="78319"/>
          </a:xfrm>
          <a:custGeom>
            <a:avLst/>
            <a:gdLst/>
            <a:ahLst/>
            <a:cxnLst/>
            <a:rect l="l" t="t" r="r" b="b"/>
            <a:pathLst>
              <a:path w="50386" h="88761">
                <a:moveTo>
                  <a:pt x="19379" y="20437"/>
                </a:moveTo>
                <a:lnTo>
                  <a:pt x="19379" y="79730"/>
                </a:lnTo>
                <a:lnTo>
                  <a:pt x="0" y="79730"/>
                </a:lnTo>
                <a:lnTo>
                  <a:pt x="0" y="88761"/>
                </a:lnTo>
                <a:lnTo>
                  <a:pt x="50386" y="88761"/>
                </a:lnTo>
                <a:lnTo>
                  <a:pt x="50386" y="79730"/>
                </a:lnTo>
                <a:lnTo>
                  <a:pt x="31382" y="79730"/>
                </a:lnTo>
                <a:lnTo>
                  <a:pt x="31382" y="0"/>
                </a:lnTo>
                <a:lnTo>
                  <a:pt x="21692" y="0"/>
                </a:lnTo>
                <a:lnTo>
                  <a:pt x="21525" y="2574"/>
                </a:lnTo>
                <a:lnTo>
                  <a:pt x="20889" y="4624"/>
                </a:lnTo>
                <a:lnTo>
                  <a:pt x="19785" y="6149"/>
                </a:lnTo>
                <a:lnTo>
                  <a:pt x="18681" y="7674"/>
                </a:lnTo>
                <a:lnTo>
                  <a:pt x="17170" y="8931"/>
                </a:lnTo>
                <a:lnTo>
                  <a:pt x="15253" y="9921"/>
                </a:lnTo>
                <a:lnTo>
                  <a:pt x="13711" y="10713"/>
                </a:lnTo>
                <a:lnTo>
                  <a:pt x="11439" y="11317"/>
                </a:lnTo>
                <a:lnTo>
                  <a:pt x="8439" y="11733"/>
                </a:lnTo>
                <a:lnTo>
                  <a:pt x="5438" y="12149"/>
                </a:lnTo>
                <a:lnTo>
                  <a:pt x="2625" y="12357"/>
                </a:lnTo>
                <a:lnTo>
                  <a:pt x="0" y="12357"/>
                </a:lnTo>
                <a:lnTo>
                  <a:pt x="0" y="20437"/>
                </a:lnTo>
                <a:lnTo>
                  <a:pt x="19379" y="20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185749" y="4150213"/>
            <a:ext cx="57285" cy="79682"/>
          </a:xfrm>
          <a:custGeom>
            <a:avLst/>
            <a:gdLst/>
            <a:ahLst/>
            <a:cxnLst/>
            <a:rect l="l" t="t" r="r" b="b"/>
            <a:pathLst>
              <a:path w="63014" h="90306">
                <a:moveTo>
                  <a:pt x="12940" y="80146"/>
                </a:moveTo>
                <a:lnTo>
                  <a:pt x="17066" y="76819"/>
                </a:lnTo>
                <a:lnTo>
                  <a:pt x="21504" y="73205"/>
                </a:lnTo>
                <a:lnTo>
                  <a:pt x="26255" y="69304"/>
                </a:lnTo>
                <a:lnTo>
                  <a:pt x="31007" y="65402"/>
                </a:lnTo>
                <a:lnTo>
                  <a:pt x="35611" y="61372"/>
                </a:lnTo>
                <a:lnTo>
                  <a:pt x="40071" y="57213"/>
                </a:lnTo>
                <a:lnTo>
                  <a:pt x="43197" y="54322"/>
                </a:lnTo>
                <a:lnTo>
                  <a:pt x="45853" y="51688"/>
                </a:lnTo>
                <a:lnTo>
                  <a:pt x="48042" y="49311"/>
                </a:lnTo>
                <a:lnTo>
                  <a:pt x="50229" y="46935"/>
                </a:lnTo>
                <a:lnTo>
                  <a:pt x="52136" y="44519"/>
                </a:lnTo>
                <a:lnTo>
                  <a:pt x="53762" y="42063"/>
                </a:lnTo>
                <a:lnTo>
                  <a:pt x="55512" y="39449"/>
                </a:lnTo>
                <a:lnTo>
                  <a:pt x="56835" y="36686"/>
                </a:lnTo>
                <a:lnTo>
                  <a:pt x="57731" y="33775"/>
                </a:lnTo>
                <a:lnTo>
                  <a:pt x="58628" y="30864"/>
                </a:lnTo>
                <a:lnTo>
                  <a:pt x="59075" y="27725"/>
                </a:lnTo>
                <a:lnTo>
                  <a:pt x="59075" y="16872"/>
                </a:lnTo>
                <a:lnTo>
                  <a:pt x="56366" y="10941"/>
                </a:lnTo>
                <a:lnTo>
                  <a:pt x="50948" y="6565"/>
                </a:lnTo>
                <a:lnTo>
                  <a:pt x="45531" y="2188"/>
                </a:lnTo>
                <a:lnTo>
                  <a:pt x="38050" y="0"/>
                </a:lnTo>
                <a:lnTo>
                  <a:pt x="23880" y="0"/>
                </a:lnTo>
                <a:lnTo>
                  <a:pt x="19098" y="574"/>
                </a:lnTo>
                <a:lnTo>
                  <a:pt x="14159" y="1722"/>
                </a:lnTo>
                <a:lnTo>
                  <a:pt x="9221" y="2871"/>
                </a:lnTo>
                <a:lnTo>
                  <a:pt x="5272" y="4139"/>
                </a:lnTo>
                <a:lnTo>
                  <a:pt x="2313" y="5525"/>
                </a:lnTo>
                <a:lnTo>
                  <a:pt x="2313" y="18001"/>
                </a:lnTo>
                <a:lnTo>
                  <a:pt x="2938" y="18001"/>
                </a:lnTo>
                <a:lnTo>
                  <a:pt x="7147" y="15387"/>
                </a:lnTo>
                <a:lnTo>
                  <a:pt x="11461" y="13446"/>
                </a:lnTo>
                <a:lnTo>
                  <a:pt x="15878" y="12179"/>
                </a:lnTo>
                <a:lnTo>
                  <a:pt x="20296" y="10911"/>
                </a:lnTo>
                <a:lnTo>
                  <a:pt x="24401" y="10278"/>
                </a:lnTo>
                <a:lnTo>
                  <a:pt x="33902" y="10278"/>
                </a:lnTo>
                <a:lnTo>
                  <a:pt x="38352" y="11575"/>
                </a:lnTo>
                <a:lnTo>
                  <a:pt x="41540" y="14169"/>
                </a:lnTo>
                <a:lnTo>
                  <a:pt x="44728" y="16764"/>
                </a:lnTo>
                <a:lnTo>
                  <a:pt x="46323" y="20358"/>
                </a:lnTo>
                <a:lnTo>
                  <a:pt x="46323" y="29983"/>
                </a:lnTo>
                <a:lnTo>
                  <a:pt x="44842" y="34666"/>
                </a:lnTo>
                <a:lnTo>
                  <a:pt x="41884" y="39003"/>
                </a:lnTo>
                <a:lnTo>
                  <a:pt x="38925" y="43341"/>
                </a:lnTo>
                <a:lnTo>
                  <a:pt x="33444" y="49193"/>
                </a:lnTo>
                <a:lnTo>
                  <a:pt x="25443" y="56560"/>
                </a:lnTo>
                <a:lnTo>
                  <a:pt x="21650" y="60085"/>
                </a:lnTo>
                <a:lnTo>
                  <a:pt x="17556" y="63630"/>
                </a:lnTo>
                <a:lnTo>
                  <a:pt x="13159" y="67194"/>
                </a:lnTo>
                <a:lnTo>
                  <a:pt x="8762" y="70759"/>
                </a:lnTo>
                <a:lnTo>
                  <a:pt x="4375" y="74324"/>
                </a:lnTo>
                <a:lnTo>
                  <a:pt x="0" y="77889"/>
                </a:lnTo>
                <a:lnTo>
                  <a:pt x="0" y="90306"/>
                </a:lnTo>
                <a:lnTo>
                  <a:pt x="63014" y="90306"/>
                </a:lnTo>
                <a:lnTo>
                  <a:pt x="63014" y="80146"/>
                </a:lnTo>
                <a:lnTo>
                  <a:pt x="12940" y="80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503565" y="3427244"/>
            <a:ext cx="0" cy="825656"/>
          </a:xfrm>
          <a:custGeom>
            <a:avLst/>
            <a:gdLst/>
            <a:ahLst/>
            <a:cxnLst/>
            <a:rect l="l" t="t" r="r" b="b"/>
            <a:pathLst>
              <a:path h="935743">
                <a:moveTo>
                  <a:pt x="0" y="0"/>
                </a:moveTo>
                <a:lnTo>
                  <a:pt x="0" y="935743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927958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166682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798514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912534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370181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8426006" y="3437470"/>
            <a:ext cx="0" cy="815431"/>
          </a:xfrm>
          <a:custGeom>
            <a:avLst/>
            <a:gdLst/>
            <a:ahLst/>
            <a:cxnLst/>
            <a:rect l="l" t="t" r="r" b="b"/>
            <a:pathLst>
              <a:path h="924155">
                <a:moveTo>
                  <a:pt x="0" y="0"/>
                </a:moveTo>
                <a:lnTo>
                  <a:pt x="0" y="924155"/>
                </a:lnTo>
              </a:path>
            </a:pathLst>
          </a:custGeom>
          <a:ln w="121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514649" y="3427244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514649" y="3565279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14649" y="3703316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514649" y="3841351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514649" y="3979386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14649" y="4117421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514649" y="4255457"/>
            <a:ext cx="6908585" cy="0"/>
          </a:xfrm>
          <a:custGeom>
            <a:avLst/>
            <a:gdLst/>
            <a:ahLst/>
            <a:cxnLst/>
            <a:rect l="l" t="t" r="r" b="b"/>
            <a:pathLst>
              <a:path w="7599443">
                <a:moveTo>
                  <a:pt x="0" y="0"/>
                </a:moveTo>
                <a:lnTo>
                  <a:pt x="7599443" y="0"/>
                </a:lnTo>
              </a:path>
            </a:pathLst>
          </a:custGeom>
          <a:ln w="11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44</a:t>
            </a:r>
            <a:endParaRPr sz="12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503565" y="3427244"/>
            <a:ext cx="248749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1752315" y="3427244"/>
            <a:ext cx="117564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2927958" y="3427244"/>
            <a:ext cx="636716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3564676" y="3427244"/>
            <a:ext cx="602006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4166682" y="3427244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798514" y="3427244"/>
            <a:ext cx="21549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5014010" y="3427244"/>
            <a:ext cx="58195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5595960" y="3427244"/>
            <a:ext cx="316574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5912534" y="3427244"/>
            <a:ext cx="107418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6019953" y="3427244"/>
            <a:ext cx="374111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1" name="object 81"/>
          <p:cNvSpPr txBox="1"/>
          <p:nvPr/>
        </p:nvSpPr>
        <p:spPr>
          <a:xfrm>
            <a:off x="6394064" y="3427244"/>
            <a:ext cx="629061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7023125" y="3427244"/>
            <a:ext cx="347056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7370181" y="3427244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1503564" y="3565280"/>
            <a:ext cx="142439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2927959" y="3565280"/>
            <a:ext cx="123872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4166682" y="3565280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4798514" y="3565280"/>
            <a:ext cx="111402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5912534" y="3565280"/>
            <a:ext cx="1457647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7370181" y="3565280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1503564" y="3703316"/>
            <a:ext cx="142439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2927959" y="3703316"/>
            <a:ext cx="123872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4166682" y="3703316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4798514" y="3703316"/>
            <a:ext cx="111402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5912534" y="3703316"/>
            <a:ext cx="1457647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7370181" y="3703316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1503565" y="3841351"/>
            <a:ext cx="30694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1810510" y="3841351"/>
            <a:ext cx="557009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2367519" y="3841351"/>
            <a:ext cx="560438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2927959" y="3841351"/>
            <a:ext cx="123872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166682" y="3841351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4798514" y="3841351"/>
            <a:ext cx="111402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5912534" y="3841351"/>
            <a:ext cx="1457647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7370181" y="3841351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1503564" y="3979386"/>
            <a:ext cx="142439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2927959" y="3979386"/>
            <a:ext cx="123872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166682" y="3979386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4798514" y="3979386"/>
            <a:ext cx="111402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5912534" y="3979386"/>
            <a:ext cx="1457647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7370181" y="3979386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1503564" y="4117422"/>
            <a:ext cx="142439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2927959" y="4117422"/>
            <a:ext cx="1238723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4166682" y="4117422"/>
            <a:ext cx="631832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4798514" y="4117422"/>
            <a:ext cx="1114020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5912534" y="4117422"/>
            <a:ext cx="1457647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7370181" y="4117422"/>
            <a:ext cx="1055825" cy="1380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818607" y="2241964"/>
            <a:ext cx="94827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5" name="object 45"/>
          <p:cNvSpPr txBox="1"/>
          <p:nvPr/>
        </p:nvSpPr>
        <p:spPr>
          <a:xfrm>
            <a:off x="1766883" y="2241964"/>
            <a:ext cx="42019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4" name="object 44"/>
          <p:cNvSpPr txBox="1"/>
          <p:nvPr/>
        </p:nvSpPr>
        <p:spPr>
          <a:xfrm>
            <a:off x="2187082" y="2241964"/>
            <a:ext cx="175124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3" name="object 43"/>
          <p:cNvSpPr txBox="1"/>
          <p:nvPr/>
        </p:nvSpPr>
        <p:spPr>
          <a:xfrm>
            <a:off x="3938328" y="2241964"/>
            <a:ext cx="74164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2" name="object 42"/>
          <p:cNvSpPr txBox="1"/>
          <p:nvPr/>
        </p:nvSpPr>
        <p:spPr>
          <a:xfrm>
            <a:off x="4679976" y="2241964"/>
            <a:ext cx="96303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1" name="object 41"/>
          <p:cNvSpPr txBox="1"/>
          <p:nvPr/>
        </p:nvSpPr>
        <p:spPr>
          <a:xfrm>
            <a:off x="5643012" y="2241964"/>
            <a:ext cx="535020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0" name="object 40"/>
          <p:cNvSpPr txBox="1"/>
          <p:nvPr/>
        </p:nvSpPr>
        <p:spPr>
          <a:xfrm>
            <a:off x="6178032" y="2241964"/>
            <a:ext cx="70290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9" name="object 39"/>
          <p:cNvSpPr txBox="1"/>
          <p:nvPr/>
        </p:nvSpPr>
        <p:spPr>
          <a:xfrm>
            <a:off x="6880937" y="2241964"/>
            <a:ext cx="541962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7422899" y="2241964"/>
            <a:ext cx="21444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7637346" y="2241964"/>
            <a:ext cx="824669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6" name="object 36"/>
          <p:cNvSpPr txBox="1"/>
          <p:nvPr/>
        </p:nvSpPr>
        <p:spPr>
          <a:xfrm>
            <a:off x="818607" y="2338877"/>
            <a:ext cx="94827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1766883" y="2338877"/>
            <a:ext cx="2171444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4" name="object 34"/>
          <p:cNvSpPr txBox="1"/>
          <p:nvPr/>
        </p:nvSpPr>
        <p:spPr>
          <a:xfrm>
            <a:off x="3938328" y="2338877"/>
            <a:ext cx="74164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3" name="object 33"/>
          <p:cNvSpPr txBox="1"/>
          <p:nvPr/>
        </p:nvSpPr>
        <p:spPr>
          <a:xfrm>
            <a:off x="4679976" y="2338877"/>
            <a:ext cx="96303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2" name="object 32"/>
          <p:cNvSpPr txBox="1"/>
          <p:nvPr/>
        </p:nvSpPr>
        <p:spPr>
          <a:xfrm>
            <a:off x="5643012" y="2338877"/>
            <a:ext cx="535020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1" name="object 31"/>
          <p:cNvSpPr txBox="1"/>
          <p:nvPr/>
        </p:nvSpPr>
        <p:spPr>
          <a:xfrm>
            <a:off x="6178032" y="2338877"/>
            <a:ext cx="70290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0" name="object 30"/>
          <p:cNvSpPr txBox="1"/>
          <p:nvPr/>
        </p:nvSpPr>
        <p:spPr>
          <a:xfrm>
            <a:off x="6880937" y="2338877"/>
            <a:ext cx="756407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9" name="object 29"/>
          <p:cNvSpPr txBox="1"/>
          <p:nvPr/>
        </p:nvSpPr>
        <p:spPr>
          <a:xfrm>
            <a:off x="7637346" y="2338877"/>
            <a:ext cx="824669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818607" y="2435787"/>
            <a:ext cx="94827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1766883" y="2435787"/>
            <a:ext cx="2171444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3938328" y="2435787"/>
            <a:ext cx="74164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4679976" y="2435787"/>
            <a:ext cx="96303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4" name="object 24"/>
          <p:cNvSpPr txBox="1"/>
          <p:nvPr/>
        </p:nvSpPr>
        <p:spPr>
          <a:xfrm>
            <a:off x="5643012" y="2435787"/>
            <a:ext cx="535020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6178032" y="2435787"/>
            <a:ext cx="70290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6880937" y="2435787"/>
            <a:ext cx="756407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7637346" y="2435787"/>
            <a:ext cx="824669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818607" y="2532699"/>
            <a:ext cx="94827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1766883" y="2532699"/>
            <a:ext cx="2171444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3938328" y="2532699"/>
            <a:ext cx="74164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4679976" y="2532699"/>
            <a:ext cx="96303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5643012" y="2532699"/>
            <a:ext cx="535020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5" name="object 15"/>
          <p:cNvSpPr txBox="1"/>
          <p:nvPr/>
        </p:nvSpPr>
        <p:spPr>
          <a:xfrm>
            <a:off x="6178032" y="2532699"/>
            <a:ext cx="70290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4" name="object 14"/>
          <p:cNvSpPr txBox="1"/>
          <p:nvPr/>
        </p:nvSpPr>
        <p:spPr>
          <a:xfrm>
            <a:off x="6880937" y="2532699"/>
            <a:ext cx="756407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3" name="object 13"/>
          <p:cNvSpPr txBox="1"/>
          <p:nvPr/>
        </p:nvSpPr>
        <p:spPr>
          <a:xfrm>
            <a:off x="7637346" y="2532699"/>
            <a:ext cx="824669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2" name="object 12"/>
          <p:cNvSpPr txBox="1"/>
          <p:nvPr/>
        </p:nvSpPr>
        <p:spPr>
          <a:xfrm>
            <a:off x="818607" y="2629609"/>
            <a:ext cx="94827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1" name="object 11"/>
          <p:cNvSpPr txBox="1"/>
          <p:nvPr/>
        </p:nvSpPr>
        <p:spPr>
          <a:xfrm>
            <a:off x="1766883" y="2629609"/>
            <a:ext cx="623137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10" name="object 10"/>
          <p:cNvSpPr txBox="1"/>
          <p:nvPr/>
        </p:nvSpPr>
        <p:spPr>
          <a:xfrm>
            <a:off x="2390021" y="2629609"/>
            <a:ext cx="219542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9" name="object 9"/>
          <p:cNvSpPr txBox="1"/>
          <p:nvPr/>
        </p:nvSpPr>
        <p:spPr>
          <a:xfrm>
            <a:off x="2609563" y="2629609"/>
            <a:ext cx="1328764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8" name="object 8"/>
          <p:cNvSpPr txBox="1"/>
          <p:nvPr/>
        </p:nvSpPr>
        <p:spPr>
          <a:xfrm>
            <a:off x="3938328" y="2629609"/>
            <a:ext cx="741648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7" name="object 7"/>
          <p:cNvSpPr txBox="1"/>
          <p:nvPr/>
        </p:nvSpPr>
        <p:spPr>
          <a:xfrm>
            <a:off x="4679976" y="2629609"/>
            <a:ext cx="963036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6" name="object 6"/>
          <p:cNvSpPr txBox="1"/>
          <p:nvPr/>
        </p:nvSpPr>
        <p:spPr>
          <a:xfrm>
            <a:off x="5643012" y="2629609"/>
            <a:ext cx="535020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5" name="object 5"/>
          <p:cNvSpPr txBox="1"/>
          <p:nvPr/>
        </p:nvSpPr>
        <p:spPr>
          <a:xfrm>
            <a:off x="6178032" y="2629609"/>
            <a:ext cx="702905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4" name="object 4"/>
          <p:cNvSpPr txBox="1"/>
          <p:nvPr/>
        </p:nvSpPr>
        <p:spPr>
          <a:xfrm>
            <a:off x="6880937" y="2629609"/>
            <a:ext cx="756407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3" name="object 3"/>
          <p:cNvSpPr txBox="1"/>
          <p:nvPr/>
        </p:nvSpPr>
        <p:spPr>
          <a:xfrm>
            <a:off x="7637346" y="2629609"/>
            <a:ext cx="824669" cy="969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3"/>
              </a:spcBef>
            </a:pPr>
            <a:endParaRPr sz="8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1583876" marR="1515860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Bottom-up Beta: Firm in Multiple Businesses</a:t>
            </a:r>
            <a:endParaRPr sz="2100">
              <a:latin typeface="Times New Roman"/>
              <a:cs typeface="Times New Roman"/>
            </a:endParaRPr>
          </a:p>
          <a:p>
            <a:pPr marL="3223883" marR="3156408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Disney in 2003</a:t>
            </a:r>
            <a:endParaRPr sz="2100">
              <a:latin typeface="Times New Roman"/>
              <a:cs typeface="Times New Roman"/>
            </a:endParaRPr>
          </a:p>
          <a:p>
            <a:pPr marL="1617808">
              <a:lnSpc>
                <a:spcPct val="95825"/>
              </a:lnSpc>
              <a:spcBef>
                <a:spcPts val="2924"/>
              </a:spcBef>
            </a:pPr>
            <a:r>
              <a:rPr sz="1400" dirty="0">
                <a:latin typeface="Times New Roman"/>
                <a:cs typeface="Times New Roman"/>
              </a:rPr>
              <a:t>Start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with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betas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businesses</a:t>
            </a:r>
            <a:endParaRPr sz="1400">
              <a:latin typeface="Times New Roman"/>
              <a:cs typeface="Times New Roman"/>
            </a:endParaRPr>
          </a:p>
          <a:p>
            <a:pPr marL="1699289">
              <a:lnSpc>
                <a:spcPct val="95825"/>
              </a:lnSpc>
              <a:spcBef>
                <a:spcPts val="6906"/>
              </a:spcBef>
            </a:pP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Disney</a:t>
            </a:r>
            <a:r>
              <a:rPr sz="1400" spc="-80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businesses</a:t>
            </a:r>
            <a:endParaRPr sz="1400">
              <a:latin typeface="Times New Roman"/>
              <a:cs typeface="Times New Roman"/>
            </a:endParaRPr>
          </a:p>
          <a:p>
            <a:pPr marL="1685241" marR="3897778">
              <a:lnSpc>
                <a:spcPts val="1599"/>
              </a:lnSpc>
              <a:spcBef>
                <a:spcPts val="10601"/>
              </a:spcBef>
            </a:pP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levered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Disney </a:t>
            </a:r>
            <a:endParaRPr sz="1200">
              <a:latin typeface="Times New Roman"/>
              <a:cs typeface="Times New Roman"/>
            </a:endParaRPr>
          </a:p>
          <a:p>
            <a:pPr marL="1685241" marR="3897778">
              <a:lnSpc>
                <a:spcPts val="1393"/>
              </a:lnSpc>
              <a:spcBef>
                <a:spcPts val="240"/>
              </a:spcBef>
            </a:pP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ratio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37.46% </a:t>
            </a:r>
            <a:endParaRPr sz="1200">
              <a:latin typeface="Times New Roman"/>
              <a:cs typeface="Times New Roman"/>
            </a:endParaRPr>
          </a:p>
          <a:p>
            <a:pPr marL="1685241" marR="3897778">
              <a:lnSpc>
                <a:spcPts val="1393"/>
              </a:lnSpc>
              <a:spcBef>
                <a:spcPts val="208"/>
              </a:spcBef>
            </a:pP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-22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ginal</a:t>
            </a:r>
            <a:r>
              <a:rPr sz="1200" spc="9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tax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37.60%</a:t>
            </a:r>
            <a:endParaRPr sz="1200">
              <a:latin typeface="Times New Roman"/>
              <a:cs typeface="Times New Roman"/>
            </a:endParaRPr>
          </a:p>
          <a:p>
            <a:pPr marL="1685241">
              <a:lnSpc>
                <a:spcPts val="1391"/>
              </a:lnSpc>
              <a:spcBef>
                <a:spcPts val="278"/>
              </a:spcBef>
            </a:pPr>
            <a:r>
              <a:rPr sz="1200" dirty="0">
                <a:latin typeface="Times New Roman"/>
                <a:cs typeface="Times New Roman"/>
              </a:rPr>
              <a:t>Levered</a:t>
            </a:r>
            <a:r>
              <a:rPr sz="1200" spc="8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beta</a:t>
            </a:r>
            <a:r>
              <a:rPr sz="1200" spc="4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l.l258</a:t>
            </a:r>
            <a:r>
              <a:rPr sz="1200" spc="-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</a:t>
            </a:r>
            <a:r>
              <a:rPr sz="1200" spc="-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(l-</a:t>
            </a:r>
            <a:r>
              <a:rPr sz="1200" spc="-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.376)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(.3746))</a:t>
            </a:r>
            <a:r>
              <a:rPr sz="1200" spc="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l.39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558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608508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21358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Embrae</a:t>
            </a:r>
            <a:r>
              <a:rPr sz="2100" spc="80" dirty="0">
                <a:latin typeface="Times New Roman"/>
                <a:cs typeface="Times New Roman"/>
              </a:rPr>
              <a:t>r</a:t>
            </a:r>
            <a:r>
              <a:rPr sz="2100" spc="-116" dirty="0">
                <a:latin typeface="Times New Roman"/>
                <a:cs typeface="Times New Roman"/>
              </a:rPr>
              <a:t>’</a:t>
            </a:r>
            <a:r>
              <a:rPr sz="2100" dirty="0">
                <a:latin typeface="Times New Roman"/>
                <a:cs typeface="Times New Roman"/>
              </a:rPr>
              <a:t>s Bottom-up Beta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997"/>
              </a:spcBef>
            </a:pPr>
            <a:r>
              <a:rPr sz="1400" i="1" dirty="0">
                <a:latin typeface="Times New Roman"/>
                <a:cs typeface="Times New Roman"/>
              </a:rPr>
              <a:t>Business    </a:t>
            </a:r>
            <a:r>
              <a:rPr sz="1400" i="1" spc="243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Unleve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ed</a:t>
            </a:r>
            <a:r>
              <a:rPr sz="1400" i="1" spc="62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Beta               </a:t>
            </a:r>
            <a:r>
              <a:rPr sz="1400" i="1" spc="3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D/E</a:t>
            </a:r>
            <a:r>
              <a:rPr sz="1400" i="1" spc="26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Ratio        </a:t>
            </a:r>
            <a:r>
              <a:rPr sz="1400" i="1" spc="31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Leve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ed</a:t>
            </a:r>
            <a:r>
              <a:rPr sz="1400" i="1" spc="48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beta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Aerospace              </a:t>
            </a:r>
            <a:r>
              <a:rPr sz="1400" spc="1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0.95                    </a:t>
            </a:r>
            <a:r>
              <a:rPr sz="1400" spc="1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l8.95%             </a:t>
            </a:r>
            <a:r>
              <a:rPr sz="1400" spc="2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l.07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559"/>
              </a:spcBef>
            </a:pPr>
            <a:r>
              <a:rPr sz="1400" dirty="0">
                <a:latin typeface="Times New Roman"/>
                <a:cs typeface="Times New Roman"/>
              </a:rPr>
              <a:t>Levered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         </a:t>
            </a:r>
            <a:r>
              <a:rPr sz="1400" spc="2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</a:t>
            </a:r>
            <a:r>
              <a:rPr sz="1400" spc="-2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(l-</a:t>
            </a:r>
            <a:r>
              <a:rPr sz="1400" spc="3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rate)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(D/E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Ratio)</a:t>
            </a:r>
            <a:endParaRPr sz="1400">
              <a:latin typeface="Times New Roman"/>
              <a:cs typeface="Times New Roman"/>
            </a:endParaRPr>
          </a:p>
          <a:p>
            <a:pPr marL="1941887" marR="3578600" algn="ctr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0.95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</a:t>
            </a:r>
            <a:r>
              <a:rPr sz="1400" spc="-2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(l-.34) </a:t>
            </a:r>
            <a:r>
              <a:rPr sz="1400" spc="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(.l895)) 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l.07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80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480136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80562" marR="2912915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Comparable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Firms?</a:t>
            </a:r>
            <a:endParaRPr sz="2100">
              <a:latin typeface="Times New Roman"/>
              <a:cs typeface="Times New Roman"/>
            </a:endParaRPr>
          </a:p>
          <a:p>
            <a:pPr marL="1395001" marR="505285" indent="-303444">
              <a:lnSpc>
                <a:spcPts val="1806"/>
              </a:lnSpc>
              <a:spcBef>
                <a:spcPts val="4095"/>
              </a:spcBef>
            </a:pP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U.S.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European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aerospace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 </a:t>
            </a:r>
            <a:endParaRPr sz="1600">
              <a:latin typeface="Times New Roman"/>
              <a:cs typeface="Times New Roman"/>
            </a:endParaRPr>
          </a:p>
          <a:p>
            <a:pPr marL="1395001" marR="505285">
              <a:lnSpc>
                <a:spcPts val="1806"/>
              </a:lnSpc>
              <a:spcBef>
                <a:spcPts val="318"/>
              </a:spcBef>
            </a:pP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Brazilian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aerospace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551" dirty="0">
                <a:latin typeface="Wingdings"/>
                <a:cs typeface="Wingdings"/>
              </a:rPr>
              <a:t></a:t>
            </a:r>
            <a:r>
              <a:rPr sz="1700" baseline="11149" dirty="0">
                <a:latin typeface="Times New Roman"/>
                <a:cs typeface="Times New Roman"/>
              </a:rPr>
              <a:t>   </a:t>
            </a:r>
            <a:r>
              <a:rPr sz="1700" spc="178" baseline="11149" dirty="0">
                <a:latin typeface="Times New Roman"/>
                <a:cs typeface="Times New Roman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551" dirty="0">
                <a:latin typeface="Wingdings"/>
                <a:cs typeface="Wingdings"/>
              </a:rPr>
              <a:t></a:t>
            </a:r>
            <a:r>
              <a:rPr sz="1700" baseline="11149" dirty="0">
                <a:latin typeface="Times New Roman"/>
                <a:cs typeface="Times New Roman"/>
              </a:rPr>
              <a:t>   </a:t>
            </a:r>
            <a:r>
              <a:rPr sz="1700" spc="178" baseline="111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concerns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assumption?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043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794838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64375" marR="179694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Gross Debt versus Net Debt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Approaches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Gross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l953/</a:t>
            </a:r>
            <a:r>
              <a:rPr sz="1600" spc="-67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l,042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l8.95%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Gross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l.07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(Debt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Cash)/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3483993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(l953-2320)/ 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spc="-57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l,042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-3.32%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0.95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</a:t>
            </a:r>
            <a:r>
              <a:rPr sz="1600" spc="-1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(l-.34) 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(-.0332))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0.93</a:t>
            </a:r>
            <a:endParaRPr sz="1600">
              <a:latin typeface="Times New Roman"/>
              <a:cs typeface="Times New Roman"/>
            </a:endParaRPr>
          </a:p>
          <a:p>
            <a:pPr marL="1395001" marR="291359" indent="-303444">
              <a:lnSpc>
                <a:spcPts val="1806"/>
              </a:lnSpc>
              <a:spcBef>
                <a:spcPts val="58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levered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much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 </a:t>
            </a:r>
            <a:endParaRPr sz="1600">
              <a:latin typeface="Times New Roman"/>
              <a:cs typeface="Times New Roman"/>
            </a:endParaRPr>
          </a:p>
          <a:p>
            <a:pPr marL="1395001" marR="291359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gross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approach.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</a:t>
            </a:r>
            <a:r>
              <a:rPr sz="1600" spc="-67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though,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42"/>
              </a:lnSpc>
              <a:spcBef>
                <a:spcPts val="399"/>
              </a:spcBef>
            </a:pP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since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equation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now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36"/>
              </a:spcBef>
            </a:pP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rather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gross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41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313318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1903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Small Firm and Other Premiums</a:t>
            </a:r>
            <a:endParaRPr sz="2100">
              <a:latin typeface="Times New Roman"/>
              <a:cs typeface="Times New Roman"/>
            </a:endParaRPr>
          </a:p>
          <a:p>
            <a:pPr marL="1395001" marR="49325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common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practice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firm- </a:t>
            </a:r>
            <a:endParaRPr sz="1600">
              <a:latin typeface="Times New Roman"/>
              <a:cs typeface="Times New Roman"/>
            </a:endParaRPr>
          </a:p>
          <a:p>
            <a:pPr marL="1395001" marR="49325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specific</a:t>
            </a:r>
            <a:r>
              <a:rPr sz="1600" spc="-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characteristics.</a:t>
            </a:r>
            <a:r>
              <a:rPr sz="1600" spc="10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instance,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analysts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 </a:t>
            </a:r>
            <a:endParaRPr sz="1600">
              <a:latin typeface="Times New Roman"/>
              <a:cs typeface="Times New Roman"/>
            </a:endParaRPr>
          </a:p>
          <a:p>
            <a:pPr marL="1395001" marR="49325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3-3.5%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(historical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market)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endParaRPr sz="1600">
              <a:latin typeface="Times New Roman"/>
              <a:cs typeface="Times New Roman"/>
            </a:endParaRPr>
          </a:p>
          <a:p>
            <a:pPr marL="1395001" marR="49325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smaller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companies.</a:t>
            </a:r>
            <a:endParaRPr sz="1600">
              <a:latin typeface="Times New Roman"/>
              <a:cs typeface="Times New Roman"/>
            </a:endParaRPr>
          </a:p>
          <a:p>
            <a:pPr marL="1395001" marR="449216" indent="-303444">
              <a:lnSpc>
                <a:spcPts val="1806"/>
              </a:lnSpc>
              <a:spcBef>
                <a:spcPts val="59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Adding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arbitrary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always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dangerous </a:t>
            </a:r>
            <a:endParaRPr sz="1600">
              <a:latin typeface="Times New Roman"/>
              <a:cs typeface="Times New Roman"/>
            </a:endParaRPr>
          </a:p>
          <a:p>
            <a:pPr marL="1395001" marR="44921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exercise.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riskier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ger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stocks,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specify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4921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reasons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try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quantify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them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rather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trust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averages.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165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 </a:t>
            </a:r>
            <a:endParaRPr sz="1600">
              <a:latin typeface="Times New Roman"/>
              <a:cs typeface="Times New Roman"/>
            </a:endParaRPr>
          </a:p>
          <a:p>
            <a:pPr marL="1395001" marR="44921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could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gue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smaller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likely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serve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niche </a:t>
            </a:r>
            <a:endParaRPr sz="1600">
              <a:latin typeface="Times New Roman"/>
              <a:cs typeface="Times New Roman"/>
            </a:endParaRPr>
          </a:p>
          <a:p>
            <a:pPr marL="1395001" marR="44921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(discretionary)</a:t>
            </a:r>
            <a:r>
              <a:rPr sz="1600" spc="10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leverage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adjust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 </a:t>
            </a:r>
            <a:endParaRPr sz="1600">
              <a:latin typeface="Times New Roman"/>
              <a:cs typeface="Times New Roman"/>
            </a:endParaRPr>
          </a:p>
          <a:p>
            <a:pPr marL="1395001" marR="44921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reflect</a:t>
            </a:r>
            <a:r>
              <a:rPr sz="1600" spc="-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tendency).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06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42766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09022" marR="1841145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The Cost of Equity: Competing Models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7192"/>
              </a:spcBef>
            </a:pPr>
            <a:r>
              <a:rPr sz="1600" i="1" dirty="0">
                <a:latin typeface="Times New Roman"/>
                <a:cs typeface="Times New Roman"/>
              </a:rPr>
              <a:t>Model          </a:t>
            </a:r>
            <a:r>
              <a:rPr sz="1600" i="1" spc="13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Expected</a:t>
            </a:r>
            <a:r>
              <a:rPr sz="1600" i="1" spc="66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Retur</a:t>
            </a:r>
            <a:r>
              <a:rPr sz="1600" i="1" spc="-31" dirty="0">
                <a:latin typeface="Times New Roman"/>
                <a:cs typeface="Times New Roman"/>
              </a:rPr>
              <a:t>n</a:t>
            </a:r>
            <a:r>
              <a:rPr sz="1600" i="1" dirty="0">
                <a:latin typeface="Times New Roman"/>
                <a:cs typeface="Times New Roman"/>
              </a:rPr>
              <a:t>                         </a:t>
            </a:r>
            <a:r>
              <a:rPr sz="1600" i="1" spc="35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Inputs</a:t>
            </a:r>
            <a:r>
              <a:rPr sz="1600" i="1" spc="43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Needed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2809"/>
              </a:lnSpc>
              <a:spcBef>
                <a:spcPts val="140"/>
              </a:spcBef>
            </a:pPr>
            <a:r>
              <a:rPr sz="2400" baseline="3312" dirty="0">
                <a:latin typeface="Times New Roman"/>
                <a:cs typeface="Times New Roman"/>
              </a:rPr>
              <a:t>CAPM         </a:t>
            </a:r>
            <a:r>
              <a:rPr sz="2400" spc="88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E(R)</a:t>
            </a:r>
            <a:r>
              <a:rPr sz="2400" spc="34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=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1500" spc="26" baseline="-17644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+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2215" dirty="0">
                <a:latin typeface="Malgun Gothic"/>
                <a:cs typeface="Malgun Gothic"/>
              </a:rPr>
              <a:t>�</a:t>
            </a:r>
            <a:r>
              <a:rPr sz="2400" spc="95" baseline="2215" dirty="0">
                <a:latin typeface="Malgun Gothic"/>
                <a:cs typeface="Malgun Gothic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(R</a:t>
            </a:r>
            <a:r>
              <a:rPr sz="1500" baseline="-17644" dirty="0">
                <a:latin typeface="Times New Roman"/>
                <a:cs typeface="Times New Roman"/>
              </a:rPr>
              <a:t>m</a:t>
            </a:r>
            <a:r>
              <a:rPr sz="2400" baseline="3312" dirty="0">
                <a:latin typeface="Times New Roman"/>
                <a:cs typeface="Times New Roman"/>
              </a:rPr>
              <a:t>-</a:t>
            </a:r>
            <a:r>
              <a:rPr sz="2400" spc="49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2400" spc="13" baseline="3312" dirty="0">
                <a:latin typeface="Times New Roman"/>
                <a:cs typeface="Times New Roman"/>
              </a:rPr>
              <a:t>)</a:t>
            </a:r>
            <a:r>
              <a:rPr sz="2400" baseline="3312" dirty="0">
                <a:latin typeface="Times New Roman"/>
                <a:cs typeface="Times New Roman"/>
              </a:rPr>
              <a:t>                </a:t>
            </a:r>
            <a:r>
              <a:rPr sz="2400" spc="62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Riskfree</a:t>
            </a:r>
            <a:r>
              <a:rPr sz="2400" spc="57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Rate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4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relative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portfolio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2724"/>
              </a:lnSpc>
              <a:spcBef>
                <a:spcPts val="136"/>
              </a:spcBef>
            </a:pPr>
            <a:r>
              <a:rPr sz="2400" baseline="4969" dirty="0">
                <a:latin typeface="Times New Roman"/>
                <a:cs typeface="Times New Roman"/>
              </a:rPr>
              <a:t>APM           </a:t>
            </a:r>
            <a:r>
              <a:rPr sz="2400" spc="354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E(R)</a:t>
            </a:r>
            <a:r>
              <a:rPr sz="2400" spc="34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=</a:t>
            </a:r>
            <a:r>
              <a:rPr sz="2400" spc="13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1500" spc="26" baseline="-17644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+</a:t>
            </a:r>
            <a:r>
              <a:rPr sz="2400" spc="13" baseline="4969" dirty="0">
                <a:latin typeface="Times New Roman"/>
                <a:cs typeface="Times New Roman"/>
              </a:rPr>
              <a:t> </a:t>
            </a:r>
            <a:r>
              <a:rPr sz="2400" baseline="3322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j=l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3322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j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(R</a:t>
            </a:r>
            <a:r>
              <a:rPr sz="1500" baseline="-17644" dirty="0">
                <a:latin typeface="Times New Roman"/>
                <a:cs typeface="Times New Roman"/>
              </a:rPr>
              <a:t>j</a:t>
            </a:r>
            <a:r>
              <a:rPr sz="2400" baseline="4969" dirty="0">
                <a:latin typeface="Times New Roman"/>
                <a:cs typeface="Times New Roman"/>
              </a:rPr>
              <a:t>-</a:t>
            </a:r>
            <a:r>
              <a:rPr sz="2400" spc="33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2400" spc="-39" baseline="4969" dirty="0">
                <a:latin typeface="Times New Roman"/>
                <a:cs typeface="Times New Roman"/>
              </a:rPr>
              <a:t>)</a:t>
            </a:r>
            <a:r>
              <a:rPr sz="2400" baseline="4969" dirty="0">
                <a:latin typeface="Times New Roman"/>
                <a:cs typeface="Times New Roman"/>
              </a:rPr>
              <a:t>         </a:t>
            </a:r>
            <a:r>
              <a:rPr sz="2400" spc="328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Riskfree</a:t>
            </a:r>
            <a:r>
              <a:rPr sz="2400" spc="57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Rate;</a:t>
            </a:r>
            <a:r>
              <a:rPr sz="2400" spc="37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#</a:t>
            </a:r>
            <a:r>
              <a:rPr sz="2400" spc="12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of</a:t>
            </a:r>
            <a:r>
              <a:rPr sz="2400" spc="17" baseline="4969" dirty="0">
                <a:latin typeface="Times New Roman"/>
                <a:cs typeface="Times New Roman"/>
              </a:rPr>
              <a:t> </a:t>
            </a:r>
            <a:r>
              <a:rPr sz="2400" baseline="4969" dirty="0">
                <a:latin typeface="Times New Roman"/>
                <a:cs typeface="Times New Roman"/>
              </a:rPr>
              <a:t>Factors;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8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relative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each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factor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Factor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2809"/>
              </a:lnSpc>
              <a:spcBef>
                <a:spcPts val="140"/>
              </a:spcBef>
            </a:pPr>
            <a:r>
              <a:rPr sz="2400" baseline="3312" dirty="0">
                <a:latin typeface="Times New Roman"/>
                <a:cs typeface="Times New Roman"/>
              </a:rPr>
              <a:t>Mult</a:t>
            </a:r>
            <a:r>
              <a:rPr sz="2400" spc="-90" baseline="3312" dirty="0">
                <a:latin typeface="Times New Roman"/>
                <a:cs typeface="Times New Roman"/>
              </a:rPr>
              <a:t>i</a:t>
            </a:r>
            <a:r>
              <a:rPr sz="2400" baseline="3312" dirty="0">
                <a:latin typeface="Times New Roman"/>
                <a:cs typeface="Times New Roman"/>
              </a:rPr>
              <a:t>            </a:t>
            </a:r>
            <a:r>
              <a:rPr sz="2400" spc="359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E(R)</a:t>
            </a:r>
            <a:r>
              <a:rPr sz="2400" spc="34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=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1500" spc="26" baseline="-17644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+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221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j=l,,N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221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j </a:t>
            </a:r>
            <a:r>
              <a:rPr sz="1500" spc="-116" baseline="-17644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(R</a:t>
            </a:r>
            <a:r>
              <a:rPr sz="1500" baseline="-17644" dirty="0">
                <a:latin typeface="Times New Roman"/>
                <a:cs typeface="Times New Roman"/>
              </a:rPr>
              <a:t>j</a:t>
            </a:r>
            <a:r>
              <a:rPr sz="2400" baseline="3312" dirty="0">
                <a:latin typeface="Times New Roman"/>
                <a:cs typeface="Times New Roman"/>
              </a:rPr>
              <a:t>-</a:t>
            </a:r>
            <a:r>
              <a:rPr sz="2400" spc="33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</a:t>
            </a:r>
            <a:r>
              <a:rPr sz="1500" baseline="-17644" dirty="0">
                <a:latin typeface="Times New Roman"/>
                <a:cs typeface="Times New Roman"/>
              </a:rPr>
              <a:t>f</a:t>
            </a:r>
            <a:r>
              <a:rPr sz="2400" spc="31" baseline="3312" dirty="0">
                <a:latin typeface="Times New Roman"/>
                <a:cs typeface="Times New Roman"/>
              </a:rPr>
              <a:t>)</a:t>
            </a:r>
            <a:r>
              <a:rPr sz="2400" baseline="3312" dirty="0">
                <a:latin typeface="Times New Roman"/>
                <a:cs typeface="Times New Roman"/>
              </a:rPr>
              <a:t>     </a:t>
            </a:r>
            <a:r>
              <a:rPr sz="2400" spc="134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Riskfree</a:t>
            </a:r>
            <a:r>
              <a:rPr sz="2400" spc="57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Rate;</a:t>
            </a:r>
            <a:r>
              <a:rPr sz="2400" spc="37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Macro</a:t>
            </a:r>
            <a:r>
              <a:rPr sz="2400" spc="45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factors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4"/>
              </a:spcBef>
            </a:pPr>
            <a:r>
              <a:rPr sz="1600" dirty="0">
                <a:latin typeface="Times New Roman"/>
                <a:cs typeface="Times New Roman"/>
              </a:rPr>
              <a:t>facto</a:t>
            </a:r>
            <a:r>
              <a:rPr sz="1600" spc="4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           </a:t>
            </a:r>
            <a:r>
              <a:rPr sz="1600" spc="3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relative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macro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factors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Macro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economic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2809"/>
              </a:lnSpc>
              <a:spcBef>
                <a:spcPts val="140"/>
              </a:spcBef>
            </a:pPr>
            <a:r>
              <a:rPr sz="2400" baseline="3312" dirty="0">
                <a:latin typeface="Times New Roman"/>
                <a:cs typeface="Times New Roman"/>
              </a:rPr>
              <a:t>Proxy           </a:t>
            </a:r>
            <a:r>
              <a:rPr sz="2400" spc="5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E(R)</a:t>
            </a:r>
            <a:r>
              <a:rPr sz="2400" spc="34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=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a</a:t>
            </a:r>
            <a:r>
              <a:rPr sz="2400" spc="11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+</a:t>
            </a:r>
            <a:r>
              <a:rPr sz="2400" spc="13" baseline="3312" dirty="0">
                <a:latin typeface="Times New Roman"/>
                <a:cs typeface="Times New Roman"/>
              </a:rPr>
              <a:t> </a:t>
            </a:r>
            <a:r>
              <a:rPr sz="2400" baseline="2215" dirty="0">
                <a:latin typeface="Malgun Gothic"/>
                <a:cs typeface="Malgun Gothic"/>
              </a:rPr>
              <a:t>�</a:t>
            </a:r>
            <a:r>
              <a:rPr sz="1500" baseline="-17644" dirty="0">
                <a:latin typeface="Times New Roman"/>
                <a:cs typeface="Times New Roman"/>
              </a:rPr>
              <a:t>j=l..N </a:t>
            </a:r>
            <a:r>
              <a:rPr sz="1500" spc="13" baseline="-17644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b</a:t>
            </a:r>
            <a:r>
              <a:rPr sz="1500" baseline="-17644" dirty="0">
                <a:latin typeface="Times New Roman"/>
                <a:cs typeface="Times New Roman"/>
              </a:rPr>
              <a:t>j</a:t>
            </a:r>
            <a:r>
              <a:rPr sz="1500" spc="97" baseline="-17644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Y</a:t>
            </a:r>
            <a:r>
              <a:rPr sz="1500" spc="-8" baseline="-17644" dirty="0">
                <a:latin typeface="Times New Roman"/>
                <a:cs typeface="Times New Roman"/>
              </a:rPr>
              <a:t>j</a:t>
            </a:r>
            <a:r>
              <a:rPr sz="2400" baseline="3312" dirty="0">
                <a:latin typeface="Times New Roman"/>
                <a:cs typeface="Times New Roman"/>
              </a:rPr>
              <a:t>                </a:t>
            </a:r>
            <a:r>
              <a:rPr sz="2400" spc="144" baseline="3312" dirty="0">
                <a:latin typeface="Times New Roman"/>
                <a:cs typeface="Times New Roman"/>
              </a:rPr>
              <a:t> </a:t>
            </a:r>
            <a:r>
              <a:rPr sz="2400" baseline="3312" dirty="0">
                <a:latin typeface="Times New Roman"/>
                <a:cs typeface="Times New Roman"/>
              </a:rPr>
              <a:t>Proxies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4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1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            </a:t>
            </a:r>
            <a:r>
              <a:rPr sz="1600" spc="-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Regression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coefficients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67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914093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98023" y="2618227"/>
            <a:ext cx="6950604" cy="2487686"/>
          </a:xfrm>
          <a:custGeom>
            <a:avLst/>
            <a:gdLst/>
            <a:ahLst/>
            <a:cxnLst/>
            <a:rect l="l" t="t" r="r" b="b"/>
            <a:pathLst>
              <a:path w="7645664" h="2819377">
                <a:moveTo>
                  <a:pt x="0" y="0"/>
                </a:moveTo>
                <a:lnTo>
                  <a:pt x="0" y="2819377"/>
                </a:lnTo>
                <a:lnTo>
                  <a:pt x="7645664" y="2819377"/>
                </a:lnTo>
                <a:lnTo>
                  <a:pt x="764566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017010" y="3897320"/>
            <a:ext cx="1410868" cy="916516"/>
          </a:xfrm>
          <a:custGeom>
            <a:avLst/>
            <a:gdLst/>
            <a:ahLst/>
            <a:cxnLst/>
            <a:rect l="l" t="t" r="r" b="b"/>
            <a:pathLst>
              <a:path w="1551955" h="1038718">
                <a:moveTo>
                  <a:pt x="680" y="850108"/>
                </a:moveTo>
                <a:lnTo>
                  <a:pt x="10471" y="898198"/>
                </a:lnTo>
                <a:lnTo>
                  <a:pt x="30774" y="941485"/>
                </a:lnTo>
                <a:lnTo>
                  <a:pt x="60162" y="978540"/>
                </a:lnTo>
                <a:lnTo>
                  <a:pt x="97206" y="1007935"/>
                </a:lnTo>
                <a:lnTo>
                  <a:pt x="140481" y="1028243"/>
                </a:lnTo>
                <a:lnTo>
                  <a:pt x="188559" y="1038037"/>
                </a:lnTo>
                <a:lnTo>
                  <a:pt x="205405" y="1038718"/>
                </a:lnTo>
                <a:lnTo>
                  <a:pt x="1346549" y="1038718"/>
                </a:lnTo>
                <a:lnTo>
                  <a:pt x="1395911" y="1032746"/>
                </a:lnTo>
                <a:lnTo>
                  <a:pt x="1440945" y="1015785"/>
                </a:lnTo>
                <a:lnTo>
                  <a:pt x="1480225" y="989260"/>
                </a:lnTo>
                <a:lnTo>
                  <a:pt x="1512324" y="954599"/>
                </a:lnTo>
                <a:lnTo>
                  <a:pt x="1535813" y="913232"/>
                </a:lnTo>
                <a:lnTo>
                  <a:pt x="1549267" y="866584"/>
                </a:lnTo>
                <a:lnTo>
                  <a:pt x="1551955" y="833257"/>
                </a:lnTo>
                <a:lnTo>
                  <a:pt x="1551955" y="205460"/>
                </a:lnTo>
                <a:lnTo>
                  <a:pt x="1545986" y="156086"/>
                </a:lnTo>
                <a:lnTo>
                  <a:pt x="1529028" y="111039"/>
                </a:lnTo>
                <a:lnTo>
                  <a:pt x="1502510" y="71749"/>
                </a:lnTo>
                <a:lnTo>
                  <a:pt x="1467859" y="39641"/>
                </a:lnTo>
                <a:lnTo>
                  <a:pt x="1426502" y="16146"/>
                </a:lnTo>
                <a:lnTo>
                  <a:pt x="1379867" y="2689"/>
                </a:lnTo>
                <a:lnTo>
                  <a:pt x="1346549" y="0"/>
                </a:lnTo>
                <a:lnTo>
                  <a:pt x="205405" y="0"/>
                </a:lnTo>
                <a:lnTo>
                  <a:pt x="156044" y="5971"/>
                </a:lnTo>
                <a:lnTo>
                  <a:pt x="111010" y="22933"/>
                </a:lnTo>
                <a:lnTo>
                  <a:pt x="71730" y="49458"/>
                </a:lnTo>
                <a:lnTo>
                  <a:pt x="39631" y="84118"/>
                </a:lnTo>
                <a:lnTo>
                  <a:pt x="16141" y="125486"/>
                </a:lnTo>
                <a:lnTo>
                  <a:pt x="2688" y="172133"/>
                </a:lnTo>
                <a:lnTo>
                  <a:pt x="0" y="205460"/>
                </a:lnTo>
                <a:lnTo>
                  <a:pt x="0" y="833257"/>
                </a:lnTo>
                <a:lnTo>
                  <a:pt x="680" y="85010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017010" y="3897320"/>
            <a:ext cx="1410868" cy="916516"/>
          </a:xfrm>
          <a:custGeom>
            <a:avLst/>
            <a:gdLst/>
            <a:ahLst/>
            <a:cxnLst/>
            <a:rect l="l" t="t" r="r" b="b"/>
            <a:pathLst>
              <a:path w="1551955" h="1038718">
                <a:moveTo>
                  <a:pt x="0" y="205460"/>
                </a:moveTo>
                <a:lnTo>
                  <a:pt x="5969" y="156086"/>
                </a:lnTo>
                <a:lnTo>
                  <a:pt x="22927" y="111039"/>
                </a:lnTo>
                <a:lnTo>
                  <a:pt x="49444" y="71749"/>
                </a:lnTo>
                <a:lnTo>
                  <a:pt x="84095" y="39641"/>
                </a:lnTo>
                <a:lnTo>
                  <a:pt x="125452" y="16146"/>
                </a:lnTo>
                <a:lnTo>
                  <a:pt x="172088" y="2689"/>
                </a:lnTo>
                <a:lnTo>
                  <a:pt x="205405" y="0"/>
                </a:lnTo>
                <a:lnTo>
                  <a:pt x="1346549" y="0"/>
                </a:lnTo>
                <a:lnTo>
                  <a:pt x="1395911" y="5971"/>
                </a:lnTo>
                <a:lnTo>
                  <a:pt x="1440945" y="22933"/>
                </a:lnTo>
                <a:lnTo>
                  <a:pt x="1480225" y="49458"/>
                </a:lnTo>
                <a:lnTo>
                  <a:pt x="1512324" y="84118"/>
                </a:lnTo>
                <a:lnTo>
                  <a:pt x="1535813" y="125486"/>
                </a:lnTo>
                <a:lnTo>
                  <a:pt x="1549267" y="172133"/>
                </a:lnTo>
                <a:lnTo>
                  <a:pt x="1551955" y="205460"/>
                </a:lnTo>
                <a:lnTo>
                  <a:pt x="1551955" y="833257"/>
                </a:lnTo>
                <a:lnTo>
                  <a:pt x="1545986" y="882632"/>
                </a:lnTo>
                <a:lnTo>
                  <a:pt x="1529028" y="927678"/>
                </a:lnTo>
                <a:lnTo>
                  <a:pt x="1502510" y="966969"/>
                </a:lnTo>
                <a:lnTo>
                  <a:pt x="1467859" y="999076"/>
                </a:lnTo>
                <a:lnTo>
                  <a:pt x="1426502" y="1022572"/>
                </a:lnTo>
                <a:lnTo>
                  <a:pt x="1379867" y="1036029"/>
                </a:lnTo>
                <a:lnTo>
                  <a:pt x="1346549" y="1038718"/>
                </a:lnTo>
                <a:lnTo>
                  <a:pt x="205405" y="1038718"/>
                </a:lnTo>
                <a:lnTo>
                  <a:pt x="156044" y="1032747"/>
                </a:lnTo>
                <a:lnTo>
                  <a:pt x="111010" y="1015785"/>
                </a:lnTo>
                <a:lnTo>
                  <a:pt x="71730" y="989260"/>
                </a:lnTo>
                <a:lnTo>
                  <a:pt x="39631" y="954600"/>
                </a:lnTo>
                <a:lnTo>
                  <a:pt x="16141" y="913232"/>
                </a:lnTo>
                <a:lnTo>
                  <a:pt x="2688" y="866584"/>
                </a:lnTo>
                <a:lnTo>
                  <a:pt x="0" y="833257"/>
                </a:lnTo>
                <a:lnTo>
                  <a:pt x="0" y="205460"/>
                </a:lnTo>
                <a:close/>
              </a:path>
            </a:pathLst>
          </a:custGeom>
          <a:ln w="114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62455" y="3897321"/>
            <a:ext cx="2811364" cy="1188449"/>
          </a:xfrm>
          <a:custGeom>
            <a:avLst/>
            <a:gdLst/>
            <a:ahLst/>
            <a:cxnLst/>
            <a:rect l="l" t="t" r="r" b="b"/>
            <a:pathLst>
              <a:path w="3092500" h="1346909">
                <a:moveTo>
                  <a:pt x="5969" y="1190823"/>
                </a:moveTo>
                <a:lnTo>
                  <a:pt x="22927" y="1235869"/>
                </a:lnTo>
                <a:lnTo>
                  <a:pt x="49444" y="1275160"/>
                </a:lnTo>
                <a:lnTo>
                  <a:pt x="84095" y="1307267"/>
                </a:lnTo>
                <a:lnTo>
                  <a:pt x="125452" y="1330763"/>
                </a:lnTo>
                <a:lnTo>
                  <a:pt x="172087" y="1344220"/>
                </a:lnTo>
                <a:lnTo>
                  <a:pt x="205405" y="1346909"/>
                </a:lnTo>
                <a:lnTo>
                  <a:pt x="2887094" y="1346909"/>
                </a:lnTo>
                <a:lnTo>
                  <a:pt x="2936455" y="1340938"/>
                </a:lnTo>
                <a:lnTo>
                  <a:pt x="2981489" y="1323976"/>
                </a:lnTo>
                <a:lnTo>
                  <a:pt x="3020769" y="1297451"/>
                </a:lnTo>
                <a:lnTo>
                  <a:pt x="3052868" y="1262791"/>
                </a:lnTo>
                <a:lnTo>
                  <a:pt x="3076358" y="1221423"/>
                </a:lnTo>
                <a:lnTo>
                  <a:pt x="3089811" y="1174775"/>
                </a:lnTo>
                <a:lnTo>
                  <a:pt x="3092500" y="1141448"/>
                </a:lnTo>
                <a:lnTo>
                  <a:pt x="3092500" y="205460"/>
                </a:lnTo>
                <a:lnTo>
                  <a:pt x="3086530" y="156086"/>
                </a:lnTo>
                <a:lnTo>
                  <a:pt x="3069572" y="111039"/>
                </a:lnTo>
                <a:lnTo>
                  <a:pt x="3043055" y="71749"/>
                </a:lnTo>
                <a:lnTo>
                  <a:pt x="3008404" y="39641"/>
                </a:lnTo>
                <a:lnTo>
                  <a:pt x="2967047" y="16146"/>
                </a:lnTo>
                <a:lnTo>
                  <a:pt x="2920411" y="2689"/>
                </a:lnTo>
                <a:lnTo>
                  <a:pt x="2887094" y="0"/>
                </a:lnTo>
                <a:lnTo>
                  <a:pt x="205405" y="0"/>
                </a:lnTo>
                <a:lnTo>
                  <a:pt x="156044" y="5971"/>
                </a:lnTo>
                <a:lnTo>
                  <a:pt x="111010" y="22933"/>
                </a:lnTo>
                <a:lnTo>
                  <a:pt x="71729" y="49458"/>
                </a:lnTo>
                <a:lnTo>
                  <a:pt x="39631" y="84118"/>
                </a:lnTo>
                <a:lnTo>
                  <a:pt x="16141" y="125486"/>
                </a:lnTo>
                <a:lnTo>
                  <a:pt x="2688" y="172133"/>
                </a:lnTo>
                <a:lnTo>
                  <a:pt x="0" y="205460"/>
                </a:lnTo>
                <a:lnTo>
                  <a:pt x="0" y="1141448"/>
                </a:lnTo>
                <a:lnTo>
                  <a:pt x="680" y="1158299"/>
                </a:lnTo>
                <a:lnTo>
                  <a:pt x="2688" y="1174775"/>
                </a:lnTo>
                <a:lnTo>
                  <a:pt x="5969" y="119082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62455" y="3897321"/>
            <a:ext cx="2811364" cy="1188449"/>
          </a:xfrm>
          <a:custGeom>
            <a:avLst/>
            <a:gdLst/>
            <a:ahLst/>
            <a:cxnLst/>
            <a:rect l="l" t="t" r="r" b="b"/>
            <a:pathLst>
              <a:path w="3092500" h="1346909">
                <a:moveTo>
                  <a:pt x="0" y="205460"/>
                </a:moveTo>
                <a:lnTo>
                  <a:pt x="5969" y="156086"/>
                </a:lnTo>
                <a:lnTo>
                  <a:pt x="22927" y="111039"/>
                </a:lnTo>
                <a:lnTo>
                  <a:pt x="49444" y="71749"/>
                </a:lnTo>
                <a:lnTo>
                  <a:pt x="84095" y="39641"/>
                </a:lnTo>
                <a:lnTo>
                  <a:pt x="125452" y="16146"/>
                </a:lnTo>
                <a:lnTo>
                  <a:pt x="172087" y="2689"/>
                </a:lnTo>
                <a:lnTo>
                  <a:pt x="205405" y="0"/>
                </a:lnTo>
                <a:lnTo>
                  <a:pt x="2887094" y="0"/>
                </a:lnTo>
                <a:lnTo>
                  <a:pt x="2936455" y="5971"/>
                </a:lnTo>
                <a:lnTo>
                  <a:pt x="2981489" y="22933"/>
                </a:lnTo>
                <a:lnTo>
                  <a:pt x="3020769" y="49458"/>
                </a:lnTo>
                <a:lnTo>
                  <a:pt x="3052868" y="84118"/>
                </a:lnTo>
                <a:lnTo>
                  <a:pt x="3076358" y="125486"/>
                </a:lnTo>
                <a:lnTo>
                  <a:pt x="3089811" y="172133"/>
                </a:lnTo>
                <a:lnTo>
                  <a:pt x="3092500" y="205460"/>
                </a:lnTo>
                <a:lnTo>
                  <a:pt x="3092500" y="1141448"/>
                </a:lnTo>
                <a:lnTo>
                  <a:pt x="3086530" y="1190823"/>
                </a:lnTo>
                <a:lnTo>
                  <a:pt x="3069572" y="1235869"/>
                </a:lnTo>
                <a:lnTo>
                  <a:pt x="3043055" y="1275160"/>
                </a:lnTo>
                <a:lnTo>
                  <a:pt x="3008404" y="1307267"/>
                </a:lnTo>
                <a:lnTo>
                  <a:pt x="2967047" y="1330763"/>
                </a:lnTo>
                <a:lnTo>
                  <a:pt x="2920411" y="1344220"/>
                </a:lnTo>
                <a:lnTo>
                  <a:pt x="2887094" y="1346909"/>
                </a:lnTo>
                <a:lnTo>
                  <a:pt x="205405" y="1346909"/>
                </a:lnTo>
                <a:lnTo>
                  <a:pt x="156044" y="1340938"/>
                </a:lnTo>
                <a:lnTo>
                  <a:pt x="111010" y="1323976"/>
                </a:lnTo>
                <a:lnTo>
                  <a:pt x="71729" y="1297451"/>
                </a:lnTo>
                <a:lnTo>
                  <a:pt x="39631" y="1262791"/>
                </a:lnTo>
                <a:lnTo>
                  <a:pt x="16141" y="1221423"/>
                </a:lnTo>
                <a:lnTo>
                  <a:pt x="2688" y="1174775"/>
                </a:lnTo>
                <a:lnTo>
                  <a:pt x="0" y="1141448"/>
                </a:lnTo>
                <a:lnTo>
                  <a:pt x="0" y="205460"/>
                </a:lnTo>
                <a:close/>
              </a:path>
            </a:pathLst>
          </a:custGeom>
          <a:ln w="1141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282357" y="2628299"/>
            <a:ext cx="2157799" cy="644583"/>
          </a:xfrm>
          <a:custGeom>
            <a:avLst/>
            <a:gdLst/>
            <a:ahLst/>
            <a:cxnLst/>
            <a:rect l="l" t="t" r="r" b="b"/>
            <a:pathLst>
              <a:path w="2373579" h="730527">
                <a:moveTo>
                  <a:pt x="0" y="205460"/>
                </a:moveTo>
                <a:lnTo>
                  <a:pt x="0" y="525066"/>
                </a:lnTo>
                <a:lnTo>
                  <a:pt x="680" y="541917"/>
                </a:lnTo>
                <a:lnTo>
                  <a:pt x="10471" y="590007"/>
                </a:lnTo>
                <a:lnTo>
                  <a:pt x="30774" y="633294"/>
                </a:lnTo>
                <a:lnTo>
                  <a:pt x="60161" y="670349"/>
                </a:lnTo>
                <a:lnTo>
                  <a:pt x="97206" y="699744"/>
                </a:lnTo>
                <a:lnTo>
                  <a:pt x="140481" y="720052"/>
                </a:lnTo>
                <a:lnTo>
                  <a:pt x="188559" y="729846"/>
                </a:lnTo>
                <a:lnTo>
                  <a:pt x="205405" y="730527"/>
                </a:lnTo>
                <a:lnTo>
                  <a:pt x="2168173" y="730527"/>
                </a:lnTo>
                <a:lnTo>
                  <a:pt x="2217534" y="724555"/>
                </a:lnTo>
                <a:lnTo>
                  <a:pt x="2262569" y="707593"/>
                </a:lnTo>
                <a:lnTo>
                  <a:pt x="2301849" y="681069"/>
                </a:lnTo>
                <a:lnTo>
                  <a:pt x="2333947" y="646408"/>
                </a:lnTo>
                <a:lnTo>
                  <a:pt x="2357437" y="605040"/>
                </a:lnTo>
                <a:lnTo>
                  <a:pt x="2370890" y="558393"/>
                </a:lnTo>
                <a:lnTo>
                  <a:pt x="2373579" y="525066"/>
                </a:lnTo>
                <a:lnTo>
                  <a:pt x="2373579" y="205460"/>
                </a:lnTo>
                <a:lnTo>
                  <a:pt x="2367609" y="156086"/>
                </a:lnTo>
                <a:lnTo>
                  <a:pt x="2350652" y="111039"/>
                </a:lnTo>
                <a:lnTo>
                  <a:pt x="2324134" y="71749"/>
                </a:lnTo>
                <a:lnTo>
                  <a:pt x="2289483" y="39642"/>
                </a:lnTo>
                <a:lnTo>
                  <a:pt x="2248126" y="16146"/>
                </a:lnTo>
                <a:lnTo>
                  <a:pt x="2201491" y="2689"/>
                </a:lnTo>
                <a:lnTo>
                  <a:pt x="2168173" y="0"/>
                </a:lnTo>
                <a:lnTo>
                  <a:pt x="205405" y="0"/>
                </a:lnTo>
                <a:lnTo>
                  <a:pt x="156044" y="5971"/>
                </a:lnTo>
                <a:lnTo>
                  <a:pt x="111010" y="22933"/>
                </a:lnTo>
                <a:lnTo>
                  <a:pt x="71729" y="49458"/>
                </a:lnTo>
                <a:lnTo>
                  <a:pt x="39631" y="84118"/>
                </a:lnTo>
                <a:lnTo>
                  <a:pt x="16141" y="125486"/>
                </a:lnTo>
                <a:lnTo>
                  <a:pt x="2688" y="172133"/>
                </a:lnTo>
                <a:lnTo>
                  <a:pt x="0" y="20546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82357" y="2628299"/>
            <a:ext cx="2157799" cy="644583"/>
          </a:xfrm>
          <a:custGeom>
            <a:avLst/>
            <a:gdLst/>
            <a:ahLst/>
            <a:cxnLst/>
            <a:rect l="l" t="t" r="r" b="b"/>
            <a:pathLst>
              <a:path w="2373579" h="730527">
                <a:moveTo>
                  <a:pt x="0" y="205460"/>
                </a:moveTo>
                <a:lnTo>
                  <a:pt x="5969" y="156086"/>
                </a:lnTo>
                <a:lnTo>
                  <a:pt x="22927" y="111039"/>
                </a:lnTo>
                <a:lnTo>
                  <a:pt x="49444" y="71749"/>
                </a:lnTo>
                <a:lnTo>
                  <a:pt x="84095" y="39641"/>
                </a:lnTo>
                <a:lnTo>
                  <a:pt x="125452" y="16146"/>
                </a:lnTo>
                <a:lnTo>
                  <a:pt x="172087" y="2689"/>
                </a:lnTo>
                <a:lnTo>
                  <a:pt x="205405" y="0"/>
                </a:lnTo>
                <a:lnTo>
                  <a:pt x="2168173" y="0"/>
                </a:lnTo>
                <a:lnTo>
                  <a:pt x="2217534" y="5971"/>
                </a:lnTo>
                <a:lnTo>
                  <a:pt x="2262569" y="22933"/>
                </a:lnTo>
                <a:lnTo>
                  <a:pt x="2301849" y="49458"/>
                </a:lnTo>
                <a:lnTo>
                  <a:pt x="2333947" y="84118"/>
                </a:lnTo>
                <a:lnTo>
                  <a:pt x="2357437" y="125486"/>
                </a:lnTo>
                <a:lnTo>
                  <a:pt x="2370890" y="172133"/>
                </a:lnTo>
                <a:lnTo>
                  <a:pt x="2373579" y="205460"/>
                </a:lnTo>
                <a:lnTo>
                  <a:pt x="2373579" y="525066"/>
                </a:lnTo>
                <a:lnTo>
                  <a:pt x="2367609" y="574440"/>
                </a:lnTo>
                <a:lnTo>
                  <a:pt x="2350652" y="619487"/>
                </a:lnTo>
                <a:lnTo>
                  <a:pt x="2324134" y="658778"/>
                </a:lnTo>
                <a:lnTo>
                  <a:pt x="2289483" y="690885"/>
                </a:lnTo>
                <a:lnTo>
                  <a:pt x="2248126" y="714381"/>
                </a:lnTo>
                <a:lnTo>
                  <a:pt x="2201491" y="727838"/>
                </a:lnTo>
                <a:lnTo>
                  <a:pt x="2168173" y="730527"/>
                </a:lnTo>
                <a:lnTo>
                  <a:pt x="205405" y="730527"/>
                </a:lnTo>
                <a:lnTo>
                  <a:pt x="156044" y="724556"/>
                </a:lnTo>
                <a:lnTo>
                  <a:pt x="111010" y="707594"/>
                </a:lnTo>
                <a:lnTo>
                  <a:pt x="71729" y="681069"/>
                </a:lnTo>
                <a:lnTo>
                  <a:pt x="39631" y="646408"/>
                </a:lnTo>
                <a:lnTo>
                  <a:pt x="16141" y="605041"/>
                </a:lnTo>
                <a:lnTo>
                  <a:pt x="2688" y="558393"/>
                </a:lnTo>
                <a:lnTo>
                  <a:pt x="0" y="525066"/>
                </a:lnTo>
                <a:lnTo>
                  <a:pt x="0" y="205460"/>
                </a:lnTo>
                <a:close/>
              </a:path>
            </a:pathLst>
          </a:custGeom>
          <a:ln w="1141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08397" y="3987964"/>
            <a:ext cx="1784334" cy="916516"/>
          </a:xfrm>
          <a:custGeom>
            <a:avLst/>
            <a:gdLst/>
            <a:ahLst/>
            <a:cxnLst/>
            <a:rect l="l" t="t" r="r" b="b"/>
            <a:pathLst>
              <a:path w="1962767" h="1038718">
                <a:moveTo>
                  <a:pt x="680" y="850108"/>
                </a:moveTo>
                <a:lnTo>
                  <a:pt x="10471" y="898199"/>
                </a:lnTo>
                <a:lnTo>
                  <a:pt x="30774" y="941485"/>
                </a:lnTo>
                <a:lnTo>
                  <a:pt x="60161" y="978540"/>
                </a:lnTo>
                <a:lnTo>
                  <a:pt x="97206" y="1007935"/>
                </a:lnTo>
                <a:lnTo>
                  <a:pt x="140481" y="1028243"/>
                </a:lnTo>
                <a:lnTo>
                  <a:pt x="188559" y="1038037"/>
                </a:lnTo>
                <a:lnTo>
                  <a:pt x="205405" y="1038718"/>
                </a:lnTo>
                <a:lnTo>
                  <a:pt x="1757361" y="1038718"/>
                </a:lnTo>
                <a:lnTo>
                  <a:pt x="1806723" y="1032747"/>
                </a:lnTo>
                <a:lnTo>
                  <a:pt x="1851757" y="1015785"/>
                </a:lnTo>
                <a:lnTo>
                  <a:pt x="1891037" y="989260"/>
                </a:lnTo>
                <a:lnTo>
                  <a:pt x="1923136" y="954600"/>
                </a:lnTo>
                <a:lnTo>
                  <a:pt x="1946625" y="913232"/>
                </a:lnTo>
                <a:lnTo>
                  <a:pt x="1960079" y="866584"/>
                </a:lnTo>
                <a:lnTo>
                  <a:pt x="1962767" y="833257"/>
                </a:lnTo>
                <a:lnTo>
                  <a:pt x="1962767" y="205460"/>
                </a:lnTo>
                <a:lnTo>
                  <a:pt x="1956797" y="156086"/>
                </a:lnTo>
                <a:lnTo>
                  <a:pt x="1939840" y="111039"/>
                </a:lnTo>
                <a:lnTo>
                  <a:pt x="1913322" y="71749"/>
                </a:lnTo>
                <a:lnTo>
                  <a:pt x="1878671" y="39641"/>
                </a:lnTo>
                <a:lnTo>
                  <a:pt x="1837314" y="16146"/>
                </a:lnTo>
                <a:lnTo>
                  <a:pt x="1790679" y="2689"/>
                </a:lnTo>
                <a:lnTo>
                  <a:pt x="1757361" y="0"/>
                </a:lnTo>
                <a:lnTo>
                  <a:pt x="205405" y="0"/>
                </a:lnTo>
                <a:lnTo>
                  <a:pt x="156044" y="5971"/>
                </a:lnTo>
                <a:lnTo>
                  <a:pt x="111010" y="22933"/>
                </a:lnTo>
                <a:lnTo>
                  <a:pt x="71729" y="49458"/>
                </a:lnTo>
                <a:lnTo>
                  <a:pt x="39631" y="84118"/>
                </a:lnTo>
                <a:lnTo>
                  <a:pt x="16141" y="125486"/>
                </a:lnTo>
                <a:lnTo>
                  <a:pt x="2688" y="172133"/>
                </a:lnTo>
                <a:lnTo>
                  <a:pt x="0" y="205460"/>
                </a:lnTo>
                <a:lnTo>
                  <a:pt x="0" y="833257"/>
                </a:lnTo>
                <a:lnTo>
                  <a:pt x="680" y="85010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08397" y="3987964"/>
            <a:ext cx="1784334" cy="916516"/>
          </a:xfrm>
          <a:custGeom>
            <a:avLst/>
            <a:gdLst/>
            <a:ahLst/>
            <a:cxnLst/>
            <a:rect l="l" t="t" r="r" b="b"/>
            <a:pathLst>
              <a:path w="1962767" h="1038718">
                <a:moveTo>
                  <a:pt x="0" y="205461"/>
                </a:moveTo>
                <a:lnTo>
                  <a:pt x="5969" y="156086"/>
                </a:lnTo>
                <a:lnTo>
                  <a:pt x="22927" y="111039"/>
                </a:lnTo>
                <a:lnTo>
                  <a:pt x="49444" y="71749"/>
                </a:lnTo>
                <a:lnTo>
                  <a:pt x="84095" y="39642"/>
                </a:lnTo>
                <a:lnTo>
                  <a:pt x="125452" y="16146"/>
                </a:lnTo>
                <a:lnTo>
                  <a:pt x="172088" y="2689"/>
                </a:lnTo>
                <a:lnTo>
                  <a:pt x="205405" y="0"/>
                </a:lnTo>
                <a:lnTo>
                  <a:pt x="1757361" y="0"/>
                </a:lnTo>
                <a:lnTo>
                  <a:pt x="1806723" y="5971"/>
                </a:lnTo>
                <a:lnTo>
                  <a:pt x="1851757" y="22933"/>
                </a:lnTo>
                <a:lnTo>
                  <a:pt x="1891037" y="49458"/>
                </a:lnTo>
                <a:lnTo>
                  <a:pt x="1923136" y="84118"/>
                </a:lnTo>
                <a:lnTo>
                  <a:pt x="1946625" y="125486"/>
                </a:lnTo>
                <a:lnTo>
                  <a:pt x="1960079" y="172134"/>
                </a:lnTo>
                <a:lnTo>
                  <a:pt x="1962767" y="205461"/>
                </a:lnTo>
                <a:lnTo>
                  <a:pt x="1962767" y="833257"/>
                </a:lnTo>
                <a:lnTo>
                  <a:pt x="1956797" y="882632"/>
                </a:lnTo>
                <a:lnTo>
                  <a:pt x="1939840" y="927678"/>
                </a:lnTo>
                <a:lnTo>
                  <a:pt x="1913322" y="966969"/>
                </a:lnTo>
                <a:lnTo>
                  <a:pt x="1878671" y="999076"/>
                </a:lnTo>
                <a:lnTo>
                  <a:pt x="1837314" y="1022572"/>
                </a:lnTo>
                <a:lnTo>
                  <a:pt x="1790679" y="1036029"/>
                </a:lnTo>
                <a:lnTo>
                  <a:pt x="1757361" y="1038718"/>
                </a:lnTo>
                <a:lnTo>
                  <a:pt x="205405" y="1038718"/>
                </a:lnTo>
                <a:lnTo>
                  <a:pt x="156044" y="1032747"/>
                </a:lnTo>
                <a:lnTo>
                  <a:pt x="111010" y="1015785"/>
                </a:lnTo>
                <a:lnTo>
                  <a:pt x="71729" y="989260"/>
                </a:lnTo>
                <a:lnTo>
                  <a:pt x="39631" y="954600"/>
                </a:lnTo>
                <a:lnTo>
                  <a:pt x="16141" y="913232"/>
                </a:lnTo>
                <a:lnTo>
                  <a:pt x="2688" y="866584"/>
                </a:lnTo>
                <a:lnTo>
                  <a:pt x="0" y="833257"/>
                </a:lnTo>
                <a:lnTo>
                  <a:pt x="0" y="205461"/>
                </a:lnTo>
                <a:close/>
              </a:path>
            </a:pathLst>
          </a:custGeom>
          <a:ln w="114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04341" y="3465835"/>
            <a:ext cx="872695" cy="114957"/>
          </a:xfrm>
          <a:custGeom>
            <a:avLst/>
            <a:gdLst/>
            <a:ahLst/>
            <a:cxnLst/>
            <a:rect l="l" t="t" r="r" b="b"/>
            <a:pathLst>
              <a:path w="959965" h="130285">
                <a:moveTo>
                  <a:pt x="486524" y="89220"/>
                </a:moveTo>
                <a:lnTo>
                  <a:pt x="486524" y="55913"/>
                </a:lnTo>
                <a:lnTo>
                  <a:pt x="540750" y="55913"/>
                </a:lnTo>
                <a:lnTo>
                  <a:pt x="540750" y="44543"/>
                </a:lnTo>
                <a:lnTo>
                  <a:pt x="486524" y="44543"/>
                </a:lnTo>
                <a:lnTo>
                  <a:pt x="486524" y="14714"/>
                </a:lnTo>
                <a:lnTo>
                  <a:pt x="545163" y="14714"/>
                </a:lnTo>
                <a:lnTo>
                  <a:pt x="545163" y="2675"/>
                </a:lnTo>
                <a:lnTo>
                  <a:pt x="473552" y="2675"/>
                </a:lnTo>
                <a:lnTo>
                  <a:pt x="473552" y="100924"/>
                </a:lnTo>
                <a:lnTo>
                  <a:pt x="546166" y="100924"/>
                </a:lnTo>
                <a:lnTo>
                  <a:pt x="546166" y="89220"/>
                </a:lnTo>
                <a:lnTo>
                  <a:pt x="486524" y="89220"/>
                </a:lnTo>
                <a:close/>
              </a:path>
              <a:path w="959965" h="130285">
                <a:moveTo>
                  <a:pt x="578551" y="27689"/>
                </a:moveTo>
                <a:lnTo>
                  <a:pt x="575308" y="45111"/>
                </a:lnTo>
                <a:lnTo>
                  <a:pt x="579030" y="40586"/>
                </a:lnTo>
                <a:lnTo>
                  <a:pt x="587510" y="27689"/>
                </a:lnTo>
                <a:lnTo>
                  <a:pt x="578551" y="27689"/>
                </a:lnTo>
                <a:close/>
              </a:path>
              <a:path w="959965" h="130285">
                <a:moveTo>
                  <a:pt x="653884" y="29294"/>
                </a:moveTo>
                <a:lnTo>
                  <a:pt x="641581" y="29294"/>
                </a:lnTo>
                <a:lnTo>
                  <a:pt x="641581" y="84093"/>
                </a:lnTo>
                <a:lnTo>
                  <a:pt x="642584" y="88975"/>
                </a:lnTo>
                <a:lnTo>
                  <a:pt x="644590" y="92631"/>
                </a:lnTo>
                <a:lnTo>
                  <a:pt x="648290" y="99453"/>
                </a:lnTo>
                <a:lnTo>
                  <a:pt x="655243" y="102864"/>
                </a:lnTo>
                <a:lnTo>
                  <a:pt x="672004" y="102864"/>
                </a:lnTo>
                <a:lnTo>
                  <a:pt x="677576" y="100991"/>
                </a:lnTo>
                <a:lnTo>
                  <a:pt x="682167" y="97246"/>
                </a:lnTo>
                <a:lnTo>
                  <a:pt x="684485" y="95373"/>
                </a:lnTo>
                <a:lnTo>
                  <a:pt x="686424" y="93077"/>
                </a:lnTo>
                <a:lnTo>
                  <a:pt x="687984" y="90357"/>
                </a:lnTo>
                <a:lnTo>
                  <a:pt x="687851" y="100924"/>
                </a:lnTo>
                <a:lnTo>
                  <a:pt x="699218" y="100924"/>
                </a:lnTo>
                <a:lnTo>
                  <a:pt x="699218" y="29294"/>
                </a:lnTo>
                <a:lnTo>
                  <a:pt x="687182" y="29294"/>
                </a:lnTo>
                <a:lnTo>
                  <a:pt x="687182" y="71474"/>
                </a:lnTo>
                <a:lnTo>
                  <a:pt x="686357" y="76981"/>
                </a:lnTo>
                <a:lnTo>
                  <a:pt x="684708" y="80993"/>
                </a:lnTo>
                <a:lnTo>
                  <a:pt x="681677" y="88484"/>
                </a:lnTo>
                <a:lnTo>
                  <a:pt x="675971" y="92230"/>
                </a:lnTo>
                <a:lnTo>
                  <a:pt x="661752" y="92230"/>
                </a:lnTo>
                <a:lnTo>
                  <a:pt x="657762" y="90089"/>
                </a:lnTo>
                <a:lnTo>
                  <a:pt x="655622" y="85809"/>
                </a:lnTo>
                <a:lnTo>
                  <a:pt x="654463" y="83490"/>
                </a:lnTo>
                <a:lnTo>
                  <a:pt x="653884" y="80503"/>
                </a:lnTo>
                <a:lnTo>
                  <a:pt x="653884" y="29294"/>
                </a:lnTo>
                <a:close/>
              </a:path>
              <a:path w="959965" h="130285">
                <a:moveTo>
                  <a:pt x="721728" y="29628"/>
                </a:moveTo>
                <a:lnTo>
                  <a:pt x="721728" y="100924"/>
                </a:lnTo>
                <a:lnTo>
                  <a:pt x="733965" y="100924"/>
                </a:lnTo>
                <a:lnTo>
                  <a:pt x="733965" y="29628"/>
                </a:lnTo>
                <a:lnTo>
                  <a:pt x="721728" y="29628"/>
                </a:lnTo>
                <a:close/>
              </a:path>
              <a:path w="959965" h="130285">
                <a:moveTo>
                  <a:pt x="721728" y="2675"/>
                </a:moveTo>
                <a:lnTo>
                  <a:pt x="721728" y="16319"/>
                </a:lnTo>
                <a:lnTo>
                  <a:pt x="733965" y="16319"/>
                </a:lnTo>
                <a:lnTo>
                  <a:pt x="733965" y="2675"/>
                </a:lnTo>
                <a:lnTo>
                  <a:pt x="721728" y="2675"/>
                </a:lnTo>
                <a:close/>
              </a:path>
              <a:path w="959965" h="130285">
                <a:moveTo>
                  <a:pt x="890225" y="45947"/>
                </a:moveTo>
                <a:lnTo>
                  <a:pt x="890225" y="57184"/>
                </a:lnTo>
                <a:lnTo>
                  <a:pt x="959965" y="57184"/>
                </a:lnTo>
                <a:lnTo>
                  <a:pt x="959965" y="45947"/>
                </a:lnTo>
                <a:lnTo>
                  <a:pt x="890225" y="45947"/>
                </a:lnTo>
                <a:close/>
              </a:path>
              <a:path w="959965" h="130285">
                <a:moveTo>
                  <a:pt x="890225" y="74640"/>
                </a:moveTo>
                <a:lnTo>
                  <a:pt x="890225" y="86076"/>
                </a:lnTo>
                <a:lnTo>
                  <a:pt x="959965" y="86076"/>
                </a:lnTo>
                <a:lnTo>
                  <a:pt x="959965" y="74640"/>
                </a:lnTo>
                <a:lnTo>
                  <a:pt x="890225" y="74640"/>
                </a:lnTo>
                <a:close/>
              </a:path>
              <a:path w="959965" h="130285">
                <a:moveTo>
                  <a:pt x="809253" y="102998"/>
                </a:moveTo>
                <a:lnTo>
                  <a:pt x="808629" y="104603"/>
                </a:lnTo>
                <a:lnTo>
                  <a:pt x="807626" y="107055"/>
                </a:lnTo>
                <a:lnTo>
                  <a:pt x="806244" y="110355"/>
                </a:lnTo>
                <a:lnTo>
                  <a:pt x="804863" y="113654"/>
                </a:lnTo>
                <a:lnTo>
                  <a:pt x="803837" y="115839"/>
                </a:lnTo>
                <a:lnTo>
                  <a:pt x="801196" y="118548"/>
                </a:lnTo>
                <a:lnTo>
                  <a:pt x="798511" y="119651"/>
                </a:lnTo>
                <a:lnTo>
                  <a:pt x="795568" y="119651"/>
                </a:lnTo>
                <a:lnTo>
                  <a:pt x="792872" y="119317"/>
                </a:lnTo>
                <a:lnTo>
                  <a:pt x="789261" y="118380"/>
                </a:lnTo>
                <a:lnTo>
                  <a:pt x="789261" y="129349"/>
                </a:lnTo>
                <a:lnTo>
                  <a:pt x="790598" y="129706"/>
                </a:lnTo>
                <a:lnTo>
                  <a:pt x="793551" y="130218"/>
                </a:lnTo>
                <a:lnTo>
                  <a:pt x="803503" y="130285"/>
                </a:lnTo>
                <a:lnTo>
                  <a:pt x="808406" y="128279"/>
                </a:lnTo>
                <a:lnTo>
                  <a:pt x="811259" y="124266"/>
                </a:lnTo>
                <a:lnTo>
                  <a:pt x="814439" y="118610"/>
                </a:lnTo>
                <a:lnTo>
                  <a:pt x="819461" y="107304"/>
                </a:lnTo>
                <a:lnTo>
                  <a:pt x="825969" y="90825"/>
                </a:lnTo>
                <a:lnTo>
                  <a:pt x="827888" y="85714"/>
                </a:lnTo>
                <a:lnTo>
                  <a:pt x="832075" y="74293"/>
                </a:lnTo>
                <a:lnTo>
                  <a:pt x="836935" y="60728"/>
                </a:lnTo>
                <a:lnTo>
                  <a:pt x="840776" y="49979"/>
                </a:lnTo>
                <a:lnTo>
                  <a:pt x="845404" y="37084"/>
                </a:lnTo>
                <a:lnTo>
                  <a:pt x="848235" y="29294"/>
                </a:lnTo>
                <a:lnTo>
                  <a:pt x="834929" y="29294"/>
                </a:lnTo>
                <a:lnTo>
                  <a:pt x="815605" y="87615"/>
                </a:lnTo>
                <a:lnTo>
                  <a:pt x="796415" y="29294"/>
                </a:lnTo>
                <a:lnTo>
                  <a:pt x="782775" y="29294"/>
                </a:lnTo>
                <a:lnTo>
                  <a:pt x="809253" y="102998"/>
                </a:lnTo>
                <a:close/>
              </a:path>
              <a:path w="959965" h="130285">
                <a:moveTo>
                  <a:pt x="772812" y="102061"/>
                </a:moveTo>
                <a:lnTo>
                  <a:pt x="776167" y="101972"/>
                </a:lnTo>
                <a:lnTo>
                  <a:pt x="779153" y="101615"/>
                </a:lnTo>
                <a:lnTo>
                  <a:pt x="781973" y="100924"/>
                </a:lnTo>
                <a:lnTo>
                  <a:pt x="781973" y="91427"/>
                </a:lnTo>
                <a:lnTo>
                  <a:pt x="778340" y="91628"/>
                </a:lnTo>
                <a:lnTo>
                  <a:pt x="775576" y="91628"/>
                </a:lnTo>
                <a:lnTo>
                  <a:pt x="773080" y="90892"/>
                </a:lnTo>
                <a:lnTo>
                  <a:pt x="770539" y="88373"/>
                </a:lnTo>
                <a:lnTo>
                  <a:pt x="770539" y="39126"/>
                </a:lnTo>
                <a:lnTo>
                  <a:pt x="781973" y="39126"/>
                </a:lnTo>
                <a:lnTo>
                  <a:pt x="781973" y="29294"/>
                </a:lnTo>
                <a:lnTo>
                  <a:pt x="770539" y="29294"/>
                </a:lnTo>
                <a:lnTo>
                  <a:pt x="770539" y="9296"/>
                </a:lnTo>
                <a:lnTo>
                  <a:pt x="758370" y="9296"/>
                </a:lnTo>
                <a:lnTo>
                  <a:pt x="758370" y="29294"/>
                </a:lnTo>
                <a:lnTo>
                  <a:pt x="748675" y="29294"/>
                </a:lnTo>
                <a:lnTo>
                  <a:pt x="748675" y="39126"/>
                </a:lnTo>
                <a:lnTo>
                  <a:pt x="758370" y="39126"/>
                </a:lnTo>
                <a:lnTo>
                  <a:pt x="758370" y="91137"/>
                </a:lnTo>
                <a:lnTo>
                  <a:pt x="759373" y="94871"/>
                </a:lnTo>
                <a:lnTo>
                  <a:pt x="761379" y="97747"/>
                </a:lnTo>
                <a:lnTo>
                  <a:pt x="763385" y="100623"/>
                </a:lnTo>
                <a:lnTo>
                  <a:pt x="767196" y="102061"/>
                </a:lnTo>
                <a:lnTo>
                  <a:pt x="772812" y="102061"/>
                </a:lnTo>
                <a:close/>
              </a:path>
              <a:path w="959965" h="130285">
                <a:moveTo>
                  <a:pt x="569725" y="56626"/>
                </a:moveTo>
                <a:lnTo>
                  <a:pt x="571586" y="49637"/>
                </a:lnTo>
                <a:lnTo>
                  <a:pt x="575308" y="45111"/>
                </a:lnTo>
                <a:lnTo>
                  <a:pt x="578551" y="27689"/>
                </a:lnTo>
                <a:lnTo>
                  <a:pt x="571251" y="31367"/>
                </a:lnTo>
                <a:lnTo>
                  <a:pt x="565612" y="38724"/>
                </a:lnTo>
                <a:lnTo>
                  <a:pt x="563440" y="41886"/>
                </a:lnTo>
                <a:lnTo>
                  <a:pt x="558726" y="53274"/>
                </a:lnTo>
                <a:lnTo>
                  <a:pt x="557154" y="66948"/>
                </a:lnTo>
                <a:lnTo>
                  <a:pt x="557276" y="71083"/>
                </a:lnTo>
                <a:lnTo>
                  <a:pt x="559966" y="84488"/>
                </a:lnTo>
                <a:lnTo>
                  <a:pt x="566181" y="94236"/>
                </a:lnTo>
                <a:lnTo>
                  <a:pt x="572198" y="100211"/>
                </a:lnTo>
                <a:lnTo>
                  <a:pt x="579019" y="103198"/>
                </a:lnTo>
                <a:lnTo>
                  <a:pt x="591946" y="103198"/>
                </a:lnTo>
                <a:lnTo>
                  <a:pt x="596370" y="102251"/>
                </a:lnTo>
                <a:lnTo>
                  <a:pt x="599914" y="100356"/>
                </a:lnTo>
                <a:lnTo>
                  <a:pt x="603457" y="98461"/>
                </a:lnTo>
                <a:lnTo>
                  <a:pt x="606232" y="95908"/>
                </a:lnTo>
                <a:lnTo>
                  <a:pt x="608238" y="92698"/>
                </a:lnTo>
                <a:lnTo>
                  <a:pt x="608238" y="129483"/>
                </a:lnTo>
                <a:lnTo>
                  <a:pt x="620340" y="129483"/>
                </a:lnTo>
                <a:lnTo>
                  <a:pt x="620340" y="29294"/>
                </a:lnTo>
                <a:lnTo>
                  <a:pt x="608907" y="29294"/>
                </a:lnTo>
                <a:lnTo>
                  <a:pt x="608907" y="39259"/>
                </a:lnTo>
                <a:lnTo>
                  <a:pt x="606856" y="36138"/>
                </a:lnTo>
                <a:lnTo>
                  <a:pt x="604717" y="33775"/>
                </a:lnTo>
                <a:lnTo>
                  <a:pt x="602488" y="32170"/>
                </a:lnTo>
                <a:lnTo>
                  <a:pt x="598431" y="29182"/>
                </a:lnTo>
                <a:lnTo>
                  <a:pt x="593439" y="27689"/>
                </a:lnTo>
                <a:lnTo>
                  <a:pt x="587510" y="27689"/>
                </a:lnTo>
                <a:lnTo>
                  <a:pt x="579030" y="40586"/>
                </a:lnTo>
                <a:lnTo>
                  <a:pt x="583498" y="38323"/>
                </a:lnTo>
                <a:lnTo>
                  <a:pt x="596916" y="38323"/>
                </a:lnTo>
                <a:lnTo>
                  <a:pt x="602644" y="41867"/>
                </a:lnTo>
                <a:lnTo>
                  <a:pt x="605898" y="48957"/>
                </a:lnTo>
                <a:lnTo>
                  <a:pt x="607815" y="53104"/>
                </a:lnTo>
                <a:lnTo>
                  <a:pt x="608773" y="58276"/>
                </a:lnTo>
                <a:lnTo>
                  <a:pt x="608773" y="71206"/>
                </a:lnTo>
                <a:lnTo>
                  <a:pt x="607904" y="76735"/>
                </a:lnTo>
                <a:lnTo>
                  <a:pt x="606165" y="81060"/>
                </a:lnTo>
                <a:lnTo>
                  <a:pt x="603000" y="88908"/>
                </a:lnTo>
                <a:lnTo>
                  <a:pt x="597228" y="92832"/>
                </a:lnTo>
                <a:lnTo>
                  <a:pt x="580913" y="92832"/>
                </a:lnTo>
                <a:lnTo>
                  <a:pt x="575408" y="89109"/>
                </a:lnTo>
                <a:lnTo>
                  <a:pt x="572332" y="81662"/>
                </a:lnTo>
                <a:lnTo>
                  <a:pt x="570594" y="77471"/>
                </a:lnTo>
                <a:lnTo>
                  <a:pt x="569725" y="72277"/>
                </a:lnTo>
                <a:lnTo>
                  <a:pt x="569725" y="56626"/>
                </a:lnTo>
                <a:close/>
              </a:path>
              <a:path w="959965" h="130285">
                <a:moveTo>
                  <a:pt x="270709" y="102061"/>
                </a:moveTo>
                <a:lnTo>
                  <a:pt x="274063" y="101972"/>
                </a:lnTo>
                <a:lnTo>
                  <a:pt x="277050" y="101615"/>
                </a:lnTo>
                <a:lnTo>
                  <a:pt x="279870" y="100924"/>
                </a:lnTo>
                <a:lnTo>
                  <a:pt x="279870" y="91427"/>
                </a:lnTo>
                <a:lnTo>
                  <a:pt x="276237" y="91628"/>
                </a:lnTo>
                <a:lnTo>
                  <a:pt x="273473" y="91628"/>
                </a:lnTo>
                <a:lnTo>
                  <a:pt x="270977" y="90892"/>
                </a:lnTo>
                <a:lnTo>
                  <a:pt x="268436" y="88373"/>
                </a:lnTo>
                <a:lnTo>
                  <a:pt x="268436" y="39125"/>
                </a:lnTo>
                <a:lnTo>
                  <a:pt x="279870" y="39125"/>
                </a:lnTo>
                <a:lnTo>
                  <a:pt x="279870" y="29294"/>
                </a:lnTo>
                <a:lnTo>
                  <a:pt x="268436" y="29294"/>
                </a:lnTo>
                <a:lnTo>
                  <a:pt x="268436" y="9296"/>
                </a:lnTo>
                <a:lnTo>
                  <a:pt x="256267" y="9296"/>
                </a:lnTo>
                <a:lnTo>
                  <a:pt x="256267" y="29294"/>
                </a:lnTo>
                <a:lnTo>
                  <a:pt x="246571" y="29294"/>
                </a:lnTo>
                <a:lnTo>
                  <a:pt x="246571" y="39125"/>
                </a:lnTo>
                <a:lnTo>
                  <a:pt x="256267" y="39125"/>
                </a:lnTo>
                <a:lnTo>
                  <a:pt x="256267" y="91137"/>
                </a:lnTo>
                <a:lnTo>
                  <a:pt x="257270" y="94871"/>
                </a:lnTo>
                <a:lnTo>
                  <a:pt x="259275" y="97747"/>
                </a:lnTo>
                <a:lnTo>
                  <a:pt x="261281" y="100623"/>
                </a:lnTo>
                <a:lnTo>
                  <a:pt x="265093" y="102061"/>
                </a:lnTo>
                <a:lnTo>
                  <a:pt x="270709" y="102061"/>
                </a:lnTo>
                <a:close/>
              </a:path>
              <a:path w="959965" h="130285">
                <a:moveTo>
                  <a:pt x="14000" y="44336"/>
                </a:moveTo>
                <a:lnTo>
                  <a:pt x="16888" y="31395"/>
                </a:lnTo>
                <a:lnTo>
                  <a:pt x="22499" y="21770"/>
                </a:lnTo>
                <a:lnTo>
                  <a:pt x="32894" y="14088"/>
                </a:lnTo>
                <a:lnTo>
                  <a:pt x="45935" y="11570"/>
                </a:lnTo>
                <a:lnTo>
                  <a:pt x="53870" y="11570"/>
                </a:lnTo>
                <a:lnTo>
                  <a:pt x="60032" y="13420"/>
                </a:lnTo>
                <a:lnTo>
                  <a:pt x="64423" y="17121"/>
                </a:lnTo>
                <a:lnTo>
                  <a:pt x="68814" y="20822"/>
                </a:lnTo>
                <a:lnTo>
                  <a:pt x="71744" y="25838"/>
                </a:lnTo>
                <a:lnTo>
                  <a:pt x="73215" y="32170"/>
                </a:lnTo>
                <a:lnTo>
                  <a:pt x="86187" y="32170"/>
                </a:lnTo>
                <a:lnTo>
                  <a:pt x="85429" y="23832"/>
                </a:lnTo>
                <a:lnTo>
                  <a:pt x="81618" y="16386"/>
                </a:lnTo>
                <a:lnTo>
                  <a:pt x="74753" y="9831"/>
                </a:lnTo>
                <a:lnTo>
                  <a:pt x="71028" y="6784"/>
                </a:lnTo>
                <a:lnTo>
                  <a:pt x="59856" y="1696"/>
                </a:lnTo>
                <a:lnTo>
                  <a:pt x="45801" y="0"/>
                </a:lnTo>
                <a:lnTo>
                  <a:pt x="32684" y="1570"/>
                </a:lnTo>
                <a:lnTo>
                  <a:pt x="21010" y="6607"/>
                </a:lnTo>
                <a:lnTo>
                  <a:pt x="11500" y="15115"/>
                </a:lnTo>
                <a:lnTo>
                  <a:pt x="5288" y="24882"/>
                </a:lnTo>
                <a:lnTo>
                  <a:pt x="1322" y="36923"/>
                </a:lnTo>
                <a:lnTo>
                  <a:pt x="0" y="50763"/>
                </a:lnTo>
                <a:lnTo>
                  <a:pt x="361" y="59210"/>
                </a:lnTo>
                <a:lnTo>
                  <a:pt x="2908" y="72880"/>
                </a:lnTo>
                <a:lnTo>
                  <a:pt x="7891" y="84177"/>
                </a:lnTo>
                <a:lnTo>
                  <a:pt x="15311" y="93099"/>
                </a:lnTo>
                <a:lnTo>
                  <a:pt x="19399" y="96306"/>
                </a:lnTo>
                <a:lnTo>
                  <a:pt x="30784" y="101676"/>
                </a:lnTo>
                <a:lnTo>
                  <a:pt x="44063" y="103466"/>
                </a:lnTo>
                <a:lnTo>
                  <a:pt x="53585" y="102657"/>
                </a:lnTo>
                <a:lnTo>
                  <a:pt x="65742" y="98505"/>
                </a:lnTo>
                <a:lnTo>
                  <a:pt x="75623" y="90825"/>
                </a:lnTo>
                <a:lnTo>
                  <a:pt x="83971" y="77663"/>
                </a:lnTo>
                <a:lnTo>
                  <a:pt x="87123" y="64808"/>
                </a:lnTo>
                <a:lnTo>
                  <a:pt x="74152" y="64808"/>
                </a:lnTo>
                <a:lnTo>
                  <a:pt x="72814" y="71273"/>
                </a:lnTo>
                <a:lnTo>
                  <a:pt x="70786" y="76490"/>
                </a:lnTo>
                <a:lnTo>
                  <a:pt x="68067" y="80458"/>
                </a:lnTo>
                <a:lnTo>
                  <a:pt x="62941" y="87994"/>
                </a:lnTo>
                <a:lnTo>
                  <a:pt x="55474" y="91761"/>
                </a:lnTo>
                <a:lnTo>
                  <a:pt x="44554" y="91748"/>
                </a:lnTo>
                <a:lnTo>
                  <a:pt x="31248" y="88886"/>
                </a:lnTo>
                <a:lnTo>
                  <a:pt x="21630" y="81027"/>
                </a:lnTo>
                <a:lnTo>
                  <a:pt x="19700" y="78173"/>
                </a:lnTo>
                <a:lnTo>
                  <a:pt x="15105" y="66845"/>
                </a:lnTo>
                <a:lnTo>
                  <a:pt x="13573" y="53037"/>
                </a:lnTo>
                <a:lnTo>
                  <a:pt x="14000" y="44336"/>
                </a:lnTo>
                <a:close/>
              </a:path>
              <a:path w="959965" h="130285">
                <a:moveTo>
                  <a:pt x="158935" y="92229"/>
                </a:moveTo>
                <a:lnTo>
                  <a:pt x="161255" y="88733"/>
                </a:lnTo>
                <a:lnTo>
                  <a:pt x="165834" y="77259"/>
                </a:lnTo>
                <a:lnTo>
                  <a:pt x="167360" y="63604"/>
                </a:lnTo>
                <a:lnTo>
                  <a:pt x="167227" y="59505"/>
                </a:lnTo>
                <a:lnTo>
                  <a:pt x="164374" y="46286"/>
                </a:lnTo>
                <a:lnTo>
                  <a:pt x="157798" y="36450"/>
                </a:lnTo>
                <a:lnTo>
                  <a:pt x="151424" y="30297"/>
                </a:lnTo>
                <a:lnTo>
                  <a:pt x="143623" y="27220"/>
                </a:lnTo>
                <a:lnTo>
                  <a:pt x="132765" y="27251"/>
                </a:lnTo>
                <a:lnTo>
                  <a:pt x="119870" y="30189"/>
                </a:lnTo>
                <a:lnTo>
                  <a:pt x="109790" y="37922"/>
                </a:lnTo>
                <a:lnTo>
                  <a:pt x="107117" y="41498"/>
                </a:lnTo>
                <a:lnTo>
                  <a:pt x="102251" y="52787"/>
                </a:lnTo>
                <a:lnTo>
                  <a:pt x="100630" y="66681"/>
                </a:lnTo>
                <a:lnTo>
                  <a:pt x="100717" y="69986"/>
                </a:lnTo>
                <a:lnTo>
                  <a:pt x="103260" y="83148"/>
                </a:lnTo>
                <a:lnTo>
                  <a:pt x="109322" y="93534"/>
                </a:lnTo>
                <a:lnTo>
                  <a:pt x="119586" y="101054"/>
                </a:lnTo>
                <a:lnTo>
                  <a:pt x="132791" y="103533"/>
                </a:lnTo>
                <a:lnTo>
                  <a:pt x="121357" y="90624"/>
                </a:lnTo>
                <a:lnTo>
                  <a:pt x="118014" y="85541"/>
                </a:lnTo>
                <a:lnTo>
                  <a:pt x="114671" y="80458"/>
                </a:lnTo>
                <a:lnTo>
                  <a:pt x="112999" y="74105"/>
                </a:lnTo>
                <a:lnTo>
                  <a:pt x="112999" y="58543"/>
                </a:lnTo>
                <a:lnTo>
                  <a:pt x="114671" y="51766"/>
                </a:lnTo>
                <a:lnTo>
                  <a:pt x="118014" y="46148"/>
                </a:lnTo>
                <a:lnTo>
                  <a:pt x="121358" y="40530"/>
                </a:lnTo>
                <a:lnTo>
                  <a:pt x="126707" y="37721"/>
                </a:lnTo>
                <a:lnTo>
                  <a:pt x="142353" y="37721"/>
                </a:lnTo>
                <a:lnTo>
                  <a:pt x="148192" y="41020"/>
                </a:lnTo>
                <a:lnTo>
                  <a:pt x="151580" y="47619"/>
                </a:lnTo>
                <a:lnTo>
                  <a:pt x="153720" y="51811"/>
                </a:lnTo>
                <a:lnTo>
                  <a:pt x="154789" y="57250"/>
                </a:lnTo>
                <a:lnTo>
                  <a:pt x="154789" y="71340"/>
                </a:lnTo>
                <a:lnTo>
                  <a:pt x="153307" y="78062"/>
                </a:lnTo>
                <a:lnTo>
                  <a:pt x="150343" y="84103"/>
                </a:lnTo>
                <a:lnTo>
                  <a:pt x="149574" y="100062"/>
                </a:lnTo>
                <a:lnTo>
                  <a:pt x="158935" y="92229"/>
                </a:lnTo>
                <a:close/>
              </a:path>
              <a:path w="959965" h="130285">
                <a:moveTo>
                  <a:pt x="150343" y="84103"/>
                </a:moveTo>
                <a:lnTo>
                  <a:pt x="147379" y="90145"/>
                </a:lnTo>
                <a:lnTo>
                  <a:pt x="141907" y="93166"/>
                </a:lnTo>
                <a:lnTo>
                  <a:pt x="126662" y="93166"/>
                </a:lnTo>
                <a:lnTo>
                  <a:pt x="121357" y="90624"/>
                </a:lnTo>
                <a:lnTo>
                  <a:pt x="132791" y="103533"/>
                </a:lnTo>
                <a:lnTo>
                  <a:pt x="136518" y="103400"/>
                </a:lnTo>
                <a:lnTo>
                  <a:pt x="149574" y="100062"/>
                </a:lnTo>
                <a:lnTo>
                  <a:pt x="150343" y="84103"/>
                </a:lnTo>
                <a:close/>
              </a:path>
              <a:path w="959965" h="130285">
                <a:moveTo>
                  <a:pt x="198585" y="91561"/>
                </a:moveTo>
                <a:lnTo>
                  <a:pt x="195554" y="87681"/>
                </a:lnTo>
                <a:lnTo>
                  <a:pt x="193905" y="85541"/>
                </a:lnTo>
                <a:lnTo>
                  <a:pt x="192902" y="82465"/>
                </a:lnTo>
                <a:lnTo>
                  <a:pt x="192545" y="78452"/>
                </a:lnTo>
                <a:lnTo>
                  <a:pt x="180978" y="78452"/>
                </a:lnTo>
                <a:lnTo>
                  <a:pt x="181290" y="85586"/>
                </a:lnTo>
                <a:lnTo>
                  <a:pt x="183663" y="91572"/>
                </a:lnTo>
                <a:lnTo>
                  <a:pt x="188099" y="96410"/>
                </a:lnTo>
                <a:lnTo>
                  <a:pt x="192534" y="101247"/>
                </a:lnTo>
                <a:lnTo>
                  <a:pt x="200079" y="103666"/>
                </a:lnTo>
                <a:lnTo>
                  <a:pt x="220628" y="103666"/>
                </a:lnTo>
                <a:lnTo>
                  <a:pt x="227994" y="101348"/>
                </a:lnTo>
                <a:lnTo>
                  <a:pt x="232831" y="96711"/>
                </a:lnTo>
                <a:lnTo>
                  <a:pt x="237667" y="92073"/>
                </a:lnTo>
                <a:lnTo>
                  <a:pt x="240085" y="86567"/>
                </a:lnTo>
                <a:lnTo>
                  <a:pt x="240085" y="73592"/>
                </a:lnTo>
                <a:lnTo>
                  <a:pt x="237745" y="68754"/>
                </a:lnTo>
                <a:lnTo>
                  <a:pt x="233065" y="65677"/>
                </a:lnTo>
                <a:lnTo>
                  <a:pt x="230123" y="63716"/>
                </a:lnTo>
                <a:lnTo>
                  <a:pt x="224328" y="61687"/>
                </a:lnTo>
                <a:lnTo>
                  <a:pt x="215680" y="59591"/>
                </a:lnTo>
                <a:lnTo>
                  <a:pt x="207723" y="57652"/>
                </a:lnTo>
                <a:lnTo>
                  <a:pt x="204246" y="56805"/>
                </a:lnTo>
                <a:lnTo>
                  <a:pt x="201616" y="55824"/>
                </a:lnTo>
                <a:lnTo>
                  <a:pt x="199833" y="54709"/>
                </a:lnTo>
                <a:lnTo>
                  <a:pt x="196758" y="52836"/>
                </a:lnTo>
                <a:lnTo>
                  <a:pt x="195220" y="50339"/>
                </a:lnTo>
                <a:lnTo>
                  <a:pt x="195220" y="44364"/>
                </a:lnTo>
                <a:lnTo>
                  <a:pt x="196390" y="42068"/>
                </a:lnTo>
                <a:lnTo>
                  <a:pt x="198730" y="40329"/>
                </a:lnTo>
                <a:lnTo>
                  <a:pt x="201070" y="38590"/>
                </a:lnTo>
                <a:lnTo>
                  <a:pt x="204514" y="37721"/>
                </a:lnTo>
                <a:lnTo>
                  <a:pt x="215881" y="37721"/>
                </a:lnTo>
                <a:lnTo>
                  <a:pt x="220673" y="39304"/>
                </a:lnTo>
                <a:lnTo>
                  <a:pt x="223436" y="42470"/>
                </a:lnTo>
                <a:lnTo>
                  <a:pt x="225130" y="44699"/>
                </a:lnTo>
                <a:lnTo>
                  <a:pt x="226089" y="47174"/>
                </a:lnTo>
                <a:lnTo>
                  <a:pt x="226312" y="49893"/>
                </a:lnTo>
                <a:lnTo>
                  <a:pt x="237678" y="49893"/>
                </a:lnTo>
                <a:lnTo>
                  <a:pt x="237768" y="45256"/>
                </a:lnTo>
                <a:lnTo>
                  <a:pt x="236319" y="40931"/>
                </a:lnTo>
                <a:lnTo>
                  <a:pt x="233332" y="36918"/>
                </a:lnTo>
                <a:lnTo>
                  <a:pt x="228563" y="30587"/>
                </a:lnTo>
                <a:lnTo>
                  <a:pt x="220784" y="27421"/>
                </a:lnTo>
                <a:lnTo>
                  <a:pt x="201750" y="27421"/>
                </a:lnTo>
                <a:lnTo>
                  <a:pt x="195186" y="29517"/>
                </a:lnTo>
                <a:lnTo>
                  <a:pt x="190305" y="33708"/>
                </a:lnTo>
                <a:lnTo>
                  <a:pt x="185424" y="37899"/>
                </a:lnTo>
                <a:lnTo>
                  <a:pt x="182984" y="43383"/>
                </a:lnTo>
                <a:lnTo>
                  <a:pt x="182984" y="55913"/>
                </a:lnTo>
                <a:lnTo>
                  <a:pt x="185569" y="60416"/>
                </a:lnTo>
                <a:lnTo>
                  <a:pt x="190740" y="63671"/>
                </a:lnTo>
                <a:lnTo>
                  <a:pt x="193637" y="65544"/>
                </a:lnTo>
                <a:lnTo>
                  <a:pt x="198140" y="67238"/>
                </a:lnTo>
                <a:lnTo>
                  <a:pt x="204246" y="68754"/>
                </a:lnTo>
                <a:lnTo>
                  <a:pt x="213808" y="71162"/>
                </a:lnTo>
                <a:lnTo>
                  <a:pt x="218934" y="72455"/>
                </a:lnTo>
                <a:lnTo>
                  <a:pt x="222367" y="73592"/>
                </a:lnTo>
                <a:lnTo>
                  <a:pt x="224105" y="74573"/>
                </a:lnTo>
                <a:lnTo>
                  <a:pt x="226824" y="76178"/>
                </a:lnTo>
                <a:lnTo>
                  <a:pt x="228184" y="78519"/>
                </a:lnTo>
                <a:lnTo>
                  <a:pt x="228184" y="85653"/>
                </a:lnTo>
                <a:lnTo>
                  <a:pt x="226490" y="88651"/>
                </a:lnTo>
                <a:lnTo>
                  <a:pt x="223102" y="90591"/>
                </a:lnTo>
                <a:lnTo>
                  <a:pt x="219714" y="92530"/>
                </a:lnTo>
                <a:lnTo>
                  <a:pt x="215792" y="93500"/>
                </a:lnTo>
                <a:lnTo>
                  <a:pt x="203845" y="93500"/>
                </a:lnTo>
                <a:lnTo>
                  <a:pt x="198585" y="91561"/>
                </a:lnTo>
                <a:close/>
              </a:path>
              <a:path w="959965" h="130285">
                <a:moveTo>
                  <a:pt x="375752" y="92229"/>
                </a:moveTo>
                <a:lnTo>
                  <a:pt x="378073" y="88733"/>
                </a:lnTo>
                <a:lnTo>
                  <a:pt x="382651" y="77259"/>
                </a:lnTo>
                <a:lnTo>
                  <a:pt x="384177" y="63604"/>
                </a:lnTo>
                <a:lnTo>
                  <a:pt x="384045" y="59505"/>
                </a:lnTo>
                <a:lnTo>
                  <a:pt x="381191" y="46286"/>
                </a:lnTo>
                <a:lnTo>
                  <a:pt x="374616" y="36450"/>
                </a:lnTo>
                <a:lnTo>
                  <a:pt x="368241" y="30297"/>
                </a:lnTo>
                <a:lnTo>
                  <a:pt x="360441" y="27220"/>
                </a:lnTo>
                <a:lnTo>
                  <a:pt x="349582" y="27251"/>
                </a:lnTo>
                <a:lnTo>
                  <a:pt x="336687" y="30189"/>
                </a:lnTo>
                <a:lnTo>
                  <a:pt x="326607" y="37922"/>
                </a:lnTo>
                <a:lnTo>
                  <a:pt x="323934" y="41498"/>
                </a:lnTo>
                <a:lnTo>
                  <a:pt x="319069" y="52787"/>
                </a:lnTo>
                <a:lnTo>
                  <a:pt x="317447" y="66681"/>
                </a:lnTo>
                <a:lnTo>
                  <a:pt x="317534" y="69986"/>
                </a:lnTo>
                <a:lnTo>
                  <a:pt x="320077" y="83148"/>
                </a:lnTo>
                <a:lnTo>
                  <a:pt x="326139" y="93534"/>
                </a:lnTo>
                <a:lnTo>
                  <a:pt x="336404" y="101054"/>
                </a:lnTo>
                <a:lnTo>
                  <a:pt x="349609" y="103533"/>
                </a:lnTo>
                <a:lnTo>
                  <a:pt x="338175" y="90624"/>
                </a:lnTo>
                <a:lnTo>
                  <a:pt x="334832" y="85541"/>
                </a:lnTo>
                <a:lnTo>
                  <a:pt x="331488" y="80458"/>
                </a:lnTo>
                <a:lnTo>
                  <a:pt x="329817" y="74105"/>
                </a:lnTo>
                <a:lnTo>
                  <a:pt x="329817" y="58543"/>
                </a:lnTo>
                <a:lnTo>
                  <a:pt x="331488" y="51766"/>
                </a:lnTo>
                <a:lnTo>
                  <a:pt x="334832" y="46148"/>
                </a:lnTo>
                <a:lnTo>
                  <a:pt x="338175" y="40530"/>
                </a:lnTo>
                <a:lnTo>
                  <a:pt x="343524" y="37721"/>
                </a:lnTo>
                <a:lnTo>
                  <a:pt x="359170" y="37721"/>
                </a:lnTo>
                <a:lnTo>
                  <a:pt x="365010" y="41020"/>
                </a:lnTo>
                <a:lnTo>
                  <a:pt x="368397" y="47619"/>
                </a:lnTo>
                <a:lnTo>
                  <a:pt x="370537" y="51811"/>
                </a:lnTo>
                <a:lnTo>
                  <a:pt x="371607" y="57250"/>
                </a:lnTo>
                <a:lnTo>
                  <a:pt x="371607" y="71340"/>
                </a:lnTo>
                <a:lnTo>
                  <a:pt x="370125" y="78062"/>
                </a:lnTo>
                <a:lnTo>
                  <a:pt x="367160" y="84103"/>
                </a:lnTo>
                <a:lnTo>
                  <a:pt x="366391" y="100062"/>
                </a:lnTo>
                <a:lnTo>
                  <a:pt x="375752" y="92229"/>
                </a:lnTo>
                <a:close/>
              </a:path>
              <a:path w="959965" h="130285">
                <a:moveTo>
                  <a:pt x="367160" y="84103"/>
                </a:moveTo>
                <a:lnTo>
                  <a:pt x="364196" y="90145"/>
                </a:lnTo>
                <a:lnTo>
                  <a:pt x="358724" y="93166"/>
                </a:lnTo>
                <a:lnTo>
                  <a:pt x="343479" y="93166"/>
                </a:lnTo>
                <a:lnTo>
                  <a:pt x="338175" y="90624"/>
                </a:lnTo>
                <a:lnTo>
                  <a:pt x="349609" y="103533"/>
                </a:lnTo>
                <a:lnTo>
                  <a:pt x="353335" y="103400"/>
                </a:lnTo>
                <a:lnTo>
                  <a:pt x="366391" y="100062"/>
                </a:lnTo>
                <a:lnTo>
                  <a:pt x="367160" y="84103"/>
                </a:lnTo>
                <a:close/>
              </a:path>
              <a:path w="959965" h="130285">
                <a:moveTo>
                  <a:pt x="417609" y="17043"/>
                </a:moveTo>
                <a:lnTo>
                  <a:pt x="418322" y="15148"/>
                </a:lnTo>
                <a:lnTo>
                  <a:pt x="421220" y="12306"/>
                </a:lnTo>
                <a:lnTo>
                  <a:pt x="426446" y="12339"/>
                </a:lnTo>
                <a:lnTo>
                  <a:pt x="429154" y="12507"/>
                </a:lnTo>
                <a:lnTo>
                  <a:pt x="429154" y="1538"/>
                </a:lnTo>
                <a:lnTo>
                  <a:pt x="426413" y="1337"/>
                </a:lnTo>
                <a:lnTo>
                  <a:pt x="416049" y="1270"/>
                </a:lnTo>
                <a:lnTo>
                  <a:pt x="410633" y="3321"/>
                </a:lnTo>
                <a:lnTo>
                  <a:pt x="407825" y="7423"/>
                </a:lnTo>
                <a:lnTo>
                  <a:pt x="406265" y="9742"/>
                </a:lnTo>
                <a:lnTo>
                  <a:pt x="405395" y="13398"/>
                </a:lnTo>
                <a:lnTo>
                  <a:pt x="405217" y="18392"/>
                </a:lnTo>
                <a:lnTo>
                  <a:pt x="405217" y="29628"/>
                </a:lnTo>
                <a:lnTo>
                  <a:pt x="395254" y="29628"/>
                </a:lnTo>
                <a:lnTo>
                  <a:pt x="395254" y="39125"/>
                </a:lnTo>
                <a:lnTo>
                  <a:pt x="405217" y="39125"/>
                </a:lnTo>
                <a:lnTo>
                  <a:pt x="405217" y="100924"/>
                </a:lnTo>
                <a:lnTo>
                  <a:pt x="417119" y="100924"/>
                </a:lnTo>
                <a:lnTo>
                  <a:pt x="417119" y="39125"/>
                </a:lnTo>
                <a:lnTo>
                  <a:pt x="429154" y="39125"/>
                </a:lnTo>
                <a:lnTo>
                  <a:pt x="429154" y="29628"/>
                </a:lnTo>
                <a:lnTo>
                  <a:pt x="417253" y="29628"/>
                </a:lnTo>
                <a:lnTo>
                  <a:pt x="417253" y="21870"/>
                </a:lnTo>
                <a:lnTo>
                  <a:pt x="417609" y="17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66019" y="346881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613637" y="3511334"/>
            <a:ext cx="63399" cy="0"/>
          </a:xfrm>
          <a:custGeom>
            <a:avLst/>
            <a:gdLst/>
            <a:ahLst/>
            <a:cxnLst/>
            <a:rect l="l" t="t" r="r" b="b"/>
            <a:pathLst>
              <a:path w="69739">
                <a:moveTo>
                  <a:pt x="0" y="0"/>
                </a:moveTo>
                <a:lnTo>
                  <a:pt x="69739" y="0"/>
                </a:lnTo>
              </a:path>
            </a:pathLst>
          </a:custGeom>
          <a:ln w="12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13637" y="3536740"/>
            <a:ext cx="63399" cy="0"/>
          </a:xfrm>
          <a:custGeom>
            <a:avLst/>
            <a:gdLst/>
            <a:ahLst/>
            <a:cxnLst/>
            <a:rect l="l" t="t" r="r" b="b"/>
            <a:pathLst>
              <a:path w="69739">
                <a:moveTo>
                  <a:pt x="0" y="0"/>
                </a:moveTo>
                <a:lnTo>
                  <a:pt x="69739" y="0"/>
                </a:lnTo>
              </a:path>
            </a:pathLst>
          </a:custGeom>
          <a:ln w="127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30207" y="3466956"/>
            <a:ext cx="747943" cy="90349"/>
          </a:xfrm>
          <a:custGeom>
            <a:avLst/>
            <a:gdLst/>
            <a:ahLst/>
            <a:cxnLst/>
            <a:rect l="l" t="t" r="r" b="b"/>
            <a:pathLst>
              <a:path w="822737" h="102395">
                <a:moveTo>
                  <a:pt x="305233" y="28023"/>
                </a:moveTo>
                <a:lnTo>
                  <a:pt x="305233" y="99653"/>
                </a:lnTo>
                <a:lnTo>
                  <a:pt x="317269" y="99653"/>
                </a:lnTo>
                <a:lnTo>
                  <a:pt x="317269" y="53371"/>
                </a:lnTo>
                <a:lnTo>
                  <a:pt x="318896" y="48879"/>
                </a:lnTo>
                <a:lnTo>
                  <a:pt x="322150" y="44977"/>
                </a:lnTo>
                <a:lnTo>
                  <a:pt x="325404" y="41076"/>
                </a:lnTo>
                <a:lnTo>
                  <a:pt x="330062" y="39126"/>
                </a:lnTo>
                <a:lnTo>
                  <a:pt x="337495" y="39148"/>
                </a:lnTo>
                <a:lnTo>
                  <a:pt x="340069" y="39460"/>
                </a:lnTo>
                <a:lnTo>
                  <a:pt x="340069" y="26752"/>
                </a:lnTo>
                <a:lnTo>
                  <a:pt x="338777" y="26618"/>
                </a:lnTo>
                <a:lnTo>
                  <a:pt x="336191" y="26418"/>
                </a:lnTo>
                <a:lnTo>
                  <a:pt x="331422" y="26418"/>
                </a:lnTo>
                <a:lnTo>
                  <a:pt x="327209" y="28146"/>
                </a:lnTo>
                <a:lnTo>
                  <a:pt x="323554" y="31601"/>
                </a:lnTo>
                <a:lnTo>
                  <a:pt x="319899" y="35057"/>
                </a:lnTo>
                <a:lnTo>
                  <a:pt x="317603" y="37989"/>
                </a:lnTo>
                <a:lnTo>
                  <a:pt x="316667" y="40396"/>
                </a:lnTo>
                <a:lnTo>
                  <a:pt x="316667" y="28023"/>
                </a:lnTo>
                <a:lnTo>
                  <a:pt x="305233" y="28023"/>
                </a:lnTo>
                <a:close/>
              </a:path>
              <a:path w="822737" h="102395">
                <a:moveTo>
                  <a:pt x="366084" y="29386"/>
                </a:moveTo>
                <a:lnTo>
                  <a:pt x="355894" y="37186"/>
                </a:lnTo>
                <a:lnTo>
                  <a:pt x="359772" y="58120"/>
                </a:lnTo>
                <a:lnTo>
                  <a:pt x="359995" y="51967"/>
                </a:lnTo>
                <a:lnTo>
                  <a:pt x="361978" y="46895"/>
                </a:lnTo>
                <a:lnTo>
                  <a:pt x="365723" y="42904"/>
                </a:lnTo>
                <a:lnTo>
                  <a:pt x="369467" y="38914"/>
                </a:lnTo>
                <a:lnTo>
                  <a:pt x="378870" y="26445"/>
                </a:lnTo>
                <a:lnTo>
                  <a:pt x="366084" y="29386"/>
                </a:lnTo>
                <a:close/>
              </a:path>
              <a:path w="822737" h="102395">
                <a:moveTo>
                  <a:pt x="411926" y="67684"/>
                </a:moveTo>
                <a:lnTo>
                  <a:pt x="411926" y="60461"/>
                </a:lnTo>
                <a:lnTo>
                  <a:pt x="411569" y="55199"/>
                </a:lnTo>
                <a:lnTo>
                  <a:pt x="410856" y="51900"/>
                </a:lnTo>
                <a:lnTo>
                  <a:pt x="410053" y="47084"/>
                </a:lnTo>
                <a:lnTo>
                  <a:pt x="408449" y="42871"/>
                </a:lnTo>
                <a:lnTo>
                  <a:pt x="406042" y="39259"/>
                </a:lnTo>
                <a:lnTo>
                  <a:pt x="403545" y="35469"/>
                </a:lnTo>
                <a:lnTo>
                  <a:pt x="399912" y="32382"/>
                </a:lnTo>
                <a:lnTo>
                  <a:pt x="395143" y="29996"/>
                </a:lnTo>
                <a:lnTo>
                  <a:pt x="390373" y="27611"/>
                </a:lnTo>
                <a:lnTo>
                  <a:pt x="385448" y="26418"/>
                </a:lnTo>
                <a:lnTo>
                  <a:pt x="378870" y="26445"/>
                </a:lnTo>
                <a:lnTo>
                  <a:pt x="369467" y="38914"/>
                </a:lnTo>
                <a:lnTo>
                  <a:pt x="374103" y="36918"/>
                </a:lnTo>
                <a:lnTo>
                  <a:pt x="387342" y="36918"/>
                </a:lnTo>
                <a:lnTo>
                  <a:pt x="392847" y="39816"/>
                </a:lnTo>
                <a:lnTo>
                  <a:pt x="396146" y="45613"/>
                </a:lnTo>
                <a:lnTo>
                  <a:pt x="397929" y="48734"/>
                </a:lnTo>
                <a:lnTo>
                  <a:pt x="399066" y="52903"/>
                </a:lnTo>
                <a:lnTo>
                  <a:pt x="399556" y="58120"/>
                </a:lnTo>
                <a:lnTo>
                  <a:pt x="359772" y="58120"/>
                </a:lnTo>
                <a:lnTo>
                  <a:pt x="355894" y="37186"/>
                </a:lnTo>
                <a:lnTo>
                  <a:pt x="353451" y="40335"/>
                </a:lnTo>
                <a:lnTo>
                  <a:pt x="348262" y="51574"/>
                </a:lnTo>
                <a:lnTo>
                  <a:pt x="346533" y="65209"/>
                </a:lnTo>
                <a:lnTo>
                  <a:pt x="346662" y="69233"/>
                </a:lnTo>
                <a:lnTo>
                  <a:pt x="349437" y="82364"/>
                </a:lnTo>
                <a:lnTo>
                  <a:pt x="355827" y="92464"/>
                </a:lnTo>
                <a:lnTo>
                  <a:pt x="362023" y="98951"/>
                </a:lnTo>
                <a:lnTo>
                  <a:pt x="369578" y="102195"/>
                </a:lnTo>
                <a:lnTo>
                  <a:pt x="382149" y="102195"/>
                </a:lnTo>
                <a:lnTo>
                  <a:pt x="385425" y="101838"/>
                </a:lnTo>
                <a:lnTo>
                  <a:pt x="388323" y="101125"/>
                </a:lnTo>
                <a:lnTo>
                  <a:pt x="393716" y="99876"/>
                </a:lnTo>
                <a:lnTo>
                  <a:pt x="398241" y="97468"/>
                </a:lnTo>
                <a:lnTo>
                  <a:pt x="401896" y="93901"/>
                </a:lnTo>
                <a:lnTo>
                  <a:pt x="404080" y="91851"/>
                </a:lnTo>
                <a:lnTo>
                  <a:pt x="406053" y="89209"/>
                </a:lnTo>
                <a:lnTo>
                  <a:pt x="407814" y="85976"/>
                </a:lnTo>
                <a:lnTo>
                  <a:pt x="409574" y="82743"/>
                </a:lnTo>
                <a:lnTo>
                  <a:pt x="410611" y="79812"/>
                </a:lnTo>
                <a:lnTo>
                  <a:pt x="410923" y="77181"/>
                </a:lnTo>
                <a:lnTo>
                  <a:pt x="399088" y="77181"/>
                </a:lnTo>
                <a:lnTo>
                  <a:pt x="398196" y="80347"/>
                </a:lnTo>
                <a:lnTo>
                  <a:pt x="396681" y="83133"/>
                </a:lnTo>
                <a:lnTo>
                  <a:pt x="394541" y="85541"/>
                </a:lnTo>
                <a:lnTo>
                  <a:pt x="390797" y="89688"/>
                </a:lnTo>
                <a:lnTo>
                  <a:pt x="385782" y="91761"/>
                </a:lnTo>
                <a:lnTo>
                  <a:pt x="372766" y="91761"/>
                </a:lnTo>
                <a:lnTo>
                  <a:pt x="367796" y="89565"/>
                </a:lnTo>
                <a:lnTo>
                  <a:pt x="364586" y="85174"/>
                </a:lnTo>
                <a:lnTo>
                  <a:pt x="361377" y="80782"/>
                </a:lnTo>
                <a:lnTo>
                  <a:pt x="359661" y="74952"/>
                </a:lnTo>
                <a:lnTo>
                  <a:pt x="359437" y="67684"/>
                </a:lnTo>
                <a:lnTo>
                  <a:pt x="411926" y="67684"/>
                </a:lnTo>
                <a:close/>
              </a:path>
              <a:path w="822737" h="102395">
                <a:moveTo>
                  <a:pt x="445964" y="29386"/>
                </a:moveTo>
                <a:lnTo>
                  <a:pt x="435774" y="37186"/>
                </a:lnTo>
                <a:lnTo>
                  <a:pt x="439652" y="58120"/>
                </a:lnTo>
                <a:lnTo>
                  <a:pt x="439875" y="51967"/>
                </a:lnTo>
                <a:lnTo>
                  <a:pt x="441858" y="46895"/>
                </a:lnTo>
                <a:lnTo>
                  <a:pt x="445603" y="42904"/>
                </a:lnTo>
                <a:lnTo>
                  <a:pt x="449347" y="38914"/>
                </a:lnTo>
                <a:lnTo>
                  <a:pt x="458750" y="26445"/>
                </a:lnTo>
                <a:lnTo>
                  <a:pt x="445964" y="29386"/>
                </a:lnTo>
                <a:close/>
              </a:path>
              <a:path w="822737" h="102395">
                <a:moveTo>
                  <a:pt x="491806" y="67684"/>
                </a:moveTo>
                <a:lnTo>
                  <a:pt x="491806" y="60461"/>
                </a:lnTo>
                <a:lnTo>
                  <a:pt x="491449" y="55199"/>
                </a:lnTo>
                <a:lnTo>
                  <a:pt x="490736" y="51900"/>
                </a:lnTo>
                <a:lnTo>
                  <a:pt x="489934" y="47084"/>
                </a:lnTo>
                <a:lnTo>
                  <a:pt x="488329" y="42871"/>
                </a:lnTo>
                <a:lnTo>
                  <a:pt x="485922" y="39259"/>
                </a:lnTo>
                <a:lnTo>
                  <a:pt x="483425" y="35469"/>
                </a:lnTo>
                <a:lnTo>
                  <a:pt x="479792" y="32382"/>
                </a:lnTo>
                <a:lnTo>
                  <a:pt x="475023" y="29996"/>
                </a:lnTo>
                <a:lnTo>
                  <a:pt x="470253" y="27611"/>
                </a:lnTo>
                <a:lnTo>
                  <a:pt x="465328" y="26418"/>
                </a:lnTo>
                <a:lnTo>
                  <a:pt x="458750" y="26445"/>
                </a:lnTo>
                <a:lnTo>
                  <a:pt x="449347" y="38914"/>
                </a:lnTo>
                <a:lnTo>
                  <a:pt x="453983" y="36918"/>
                </a:lnTo>
                <a:lnTo>
                  <a:pt x="467222" y="36918"/>
                </a:lnTo>
                <a:lnTo>
                  <a:pt x="472727" y="39816"/>
                </a:lnTo>
                <a:lnTo>
                  <a:pt x="476026" y="45613"/>
                </a:lnTo>
                <a:lnTo>
                  <a:pt x="477809" y="48734"/>
                </a:lnTo>
                <a:lnTo>
                  <a:pt x="478946" y="52903"/>
                </a:lnTo>
                <a:lnTo>
                  <a:pt x="479436" y="58120"/>
                </a:lnTo>
                <a:lnTo>
                  <a:pt x="439652" y="58120"/>
                </a:lnTo>
                <a:lnTo>
                  <a:pt x="435774" y="37186"/>
                </a:lnTo>
                <a:lnTo>
                  <a:pt x="433331" y="40335"/>
                </a:lnTo>
                <a:lnTo>
                  <a:pt x="428142" y="51574"/>
                </a:lnTo>
                <a:lnTo>
                  <a:pt x="426413" y="65209"/>
                </a:lnTo>
                <a:lnTo>
                  <a:pt x="426542" y="69233"/>
                </a:lnTo>
                <a:lnTo>
                  <a:pt x="429317" y="82364"/>
                </a:lnTo>
                <a:lnTo>
                  <a:pt x="435707" y="92464"/>
                </a:lnTo>
                <a:lnTo>
                  <a:pt x="441903" y="98951"/>
                </a:lnTo>
                <a:lnTo>
                  <a:pt x="449458" y="102195"/>
                </a:lnTo>
                <a:lnTo>
                  <a:pt x="462029" y="102195"/>
                </a:lnTo>
                <a:lnTo>
                  <a:pt x="465305" y="101838"/>
                </a:lnTo>
                <a:lnTo>
                  <a:pt x="468203" y="101125"/>
                </a:lnTo>
                <a:lnTo>
                  <a:pt x="473596" y="99876"/>
                </a:lnTo>
                <a:lnTo>
                  <a:pt x="478121" y="97469"/>
                </a:lnTo>
                <a:lnTo>
                  <a:pt x="481776" y="93901"/>
                </a:lnTo>
                <a:lnTo>
                  <a:pt x="483960" y="91851"/>
                </a:lnTo>
                <a:lnTo>
                  <a:pt x="485933" y="89209"/>
                </a:lnTo>
                <a:lnTo>
                  <a:pt x="487694" y="85976"/>
                </a:lnTo>
                <a:lnTo>
                  <a:pt x="489454" y="82743"/>
                </a:lnTo>
                <a:lnTo>
                  <a:pt x="490491" y="79812"/>
                </a:lnTo>
                <a:lnTo>
                  <a:pt x="490803" y="77181"/>
                </a:lnTo>
                <a:lnTo>
                  <a:pt x="478968" y="77181"/>
                </a:lnTo>
                <a:lnTo>
                  <a:pt x="478076" y="80347"/>
                </a:lnTo>
                <a:lnTo>
                  <a:pt x="476561" y="83133"/>
                </a:lnTo>
                <a:lnTo>
                  <a:pt x="474421" y="85541"/>
                </a:lnTo>
                <a:lnTo>
                  <a:pt x="470677" y="89688"/>
                </a:lnTo>
                <a:lnTo>
                  <a:pt x="465662" y="91761"/>
                </a:lnTo>
                <a:lnTo>
                  <a:pt x="452646" y="91761"/>
                </a:lnTo>
                <a:lnTo>
                  <a:pt x="447676" y="89565"/>
                </a:lnTo>
                <a:lnTo>
                  <a:pt x="444466" y="85174"/>
                </a:lnTo>
                <a:lnTo>
                  <a:pt x="441257" y="80782"/>
                </a:lnTo>
                <a:lnTo>
                  <a:pt x="439541" y="74952"/>
                </a:lnTo>
                <a:lnTo>
                  <a:pt x="439317" y="67684"/>
                </a:lnTo>
                <a:lnTo>
                  <a:pt x="491806" y="67684"/>
                </a:lnTo>
                <a:close/>
              </a:path>
              <a:path w="822737" h="102395">
                <a:moveTo>
                  <a:pt x="561054" y="12841"/>
                </a:moveTo>
                <a:lnTo>
                  <a:pt x="598097" y="12841"/>
                </a:lnTo>
                <a:lnTo>
                  <a:pt x="601730" y="13510"/>
                </a:lnTo>
                <a:lnTo>
                  <a:pt x="604449" y="14847"/>
                </a:lnTo>
                <a:lnTo>
                  <a:pt x="609531" y="17389"/>
                </a:lnTo>
                <a:lnTo>
                  <a:pt x="612071" y="22160"/>
                </a:lnTo>
                <a:lnTo>
                  <a:pt x="616106" y="49091"/>
                </a:lnTo>
                <a:lnTo>
                  <a:pt x="619505" y="46081"/>
                </a:lnTo>
                <a:lnTo>
                  <a:pt x="621934" y="42336"/>
                </a:lnTo>
                <a:lnTo>
                  <a:pt x="624363" y="38590"/>
                </a:lnTo>
                <a:lnTo>
                  <a:pt x="625578" y="33775"/>
                </a:lnTo>
                <a:lnTo>
                  <a:pt x="625528" y="25896"/>
                </a:lnTo>
                <a:lnTo>
                  <a:pt x="621690" y="12940"/>
                </a:lnTo>
                <a:lnTo>
                  <a:pt x="611737" y="4681"/>
                </a:lnTo>
                <a:lnTo>
                  <a:pt x="606878" y="2497"/>
                </a:lnTo>
                <a:lnTo>
                  <a:pt x="600705" y="1404"/>
                </a:lnTo>
                <a:lnTo>
                  <a:pt x="547748" y="1404"/>
                </a:lnTo>
                <a:lnTo>
                  <a:pt x="547748" y="99653"/>
                </a:lnTo>
                <a:lnTo>
                  <a:pt x="561054" y="99653"/>
                </a:lnTo>
                <a:lnTo>
                  <a:pt x="561054" y="57518"/>
                </a:lnTo>
                <a:lnTo>
                  <a:pt x="596782" y="57518"/>
                </a:lnTo>
                <a:lnTo>
                  <a:pt x="600771" y="58120"/>
                </a:lnTo>
                <a:lnTo>
                  <a:pt x="603312" y="59324"/>
                </a:lnTo>
                <a:lnTo>
                  <a:pt x="607770" y="61509"/>
                </a:lnTo>
                <a:lnTo>
                  <a:pt x="606622" y="42670"/>
                </a:lnTo>
                <a:lnTo>
                  <a:pt x="602989" y="45167"/>
                </a:lnTo>
                <a:lnTo>
                  <a:pt x="598052" y="46416"/>
                </a:lnTo>
                <a:lnTo>
                  <a:pt x="561054" y="46416"/>
                </a:lnTo>
                <a:lnTo>
                  <a:pt x="561054" y="12841"/>
                </a:lnTo>
                <a:close/>
              </a:path>
              <a:path w="822737" h="102395">
                <a:moveTo>
                  <a:pt x="611448" y="92453"/>
                </a:moveTo>
                <a:lnTo>
                  <a:pt x="611670" y="95038"/>
                </a:lnTo>
                <a:lnTo>
                  <a:pt x="611938" y="96376"/>
                </a:lnTo>
                <a:lnTo>
                  <a:pt x="613008" y="99654"/>
                </a:lnTo>
                <a:lnTo>
                  <a:pt x="629322" y="99654"/>
                </a:lnTo>
                <a:lnTo>
                  <a:pt x="629322" y="97447"/>
                </a:lnTo>
                <a:lnTo>
                  <a:pt x="625846" y="94548"/>
                </a:lnTo>
                <a:lnTo>
                  <a:pt x="625043" y="91427"/>
                </a:lnTo>
                <a:lnTo>
                  <a:pt x="624553" y="89599"/>
                </a:lnTo>
                <a:lnTo>
                  <a:pt x="624241" y="86812"/>
                </a:lnTo>
                <a:lnTo>
                  <a:pt x="624107" y="83067"/>
                </a:lnTo>
                <a:lnTo>
                  <a:pt x="623639" y="69891"/>
                </a:lnTo>
                <a:lnTo>
                  <a:pt x="623416" y="64184"/>
                </a:lnTo>
                <a:lnTo>
                  <a:pt x="622335" y="60060"/>
                </a:lnTo>
                <a:lnTo>
                  <a:pt x="620396" y="57518"/>
                </a:lnTo>
                <a:lnTo>
                  <a:pt x="618457" y="54976"/>
                </a:lnTo>
                <a:lnTo>
                  <a:pt x="615571" y="52926"/>
                </a:lnTo>
                <a:lnTo>
                  <a:pt x="611737" y="51365"/>
                </a:lnTo>
                <a:lnTo>
                  <a:pt x="616106" y="49091"/>
                </a:lnTo>
                <a:lnTo>
                  <a:pt x="612071" y="22160"/>
                </a:lnTo>
                <a:lnTo>
                  <a:pt x="612071" y="35670"/>
                </a:lnTo>
                <a:lnTo>
                  <a:pt x="610255" y="40173"/>
                </a:lnTo>
                <a:lnTo>
                  <a:pt x="606622" y="42670"/>
                </a:lnTo>
                <a:lnTo>
                  <a:pt x="607770" y="61509"/>
                </a:lnTo>
                <a:lnTo>
                  <a:pt x="610155" y="65811"/>
                </a:lnTo>
                <a:lnTo>
                  <a:pt x="610467" y="72232"/>
                </a:lnTo>
                <a:lnTo>
                  <a:pt x="611269" y="88618"/>
                </a:lnTo>
                <a:lnTo>
                  <a:pt x="611448" y="92453"/>
                </a:lnTo>
                <a:close/>
              </a:path>
              <a:path w="822737" h="102395">
                <a:moveTo>
                  <a:pt x="645972" y="69066"/>
                </a:moveTo>
                <a:lnTo>
                  <a:pt x="643899" y="74216"/>
                </a:lnTo>
                <a:lnTo>
                  <a:pt x="643899" y="86924"/>
                </a:lnTo>
                <a:lnTo>
                  <a:pt x="646005" y="91973"/>
                </a:lnTo>
                <a:lnTo>
                  <a:pt x="650217" y="96008"/>
                </a:lnTo>
                <a:lnTo>
                  <a:pt x="654430" y="100044"/>
                </a:lnTo>
                <a:lnTo>
                  <a:pt x="659857" y="102061"/>
                </a:lnTo>
                <a:lnTo>
                  <a:pt x="657740" y="86812"/>
                </a:lnTo>
                <a:lnTo>
                  <a:pt x="656469" y="84070"/>
                </a:lnTo>
                <a:lnTo>
                  <a:pt x="656469" y="76000"/>
                </a:lnTo>
                <a:lnTo>
                  <a:pt x="658319" y="72656"/>
                </a:lnTo>
                <a:lnTo>
                  <a:pt x="662019" y="70560"/>
                </a:lnTo>
                <a:lnTo>
                  <a:pt x="664203" y="69311"/>
                </a:lnTo>
                <a:lnTo>
                  <a:pt x="667480" y="68397"/>
                </a:lnTo>
                <a:lnTo>
                  <a:pt x="671848" y="67818"/>
                </a:lnTo>
                <a:lnTo>
                  <a:pt x="679136" y="66881"/>
                </a:lnTo>
                <a:lnTo>
                  <a:pt x="683638" y="66168"/>
                </a:lnTo>
                <a:lnTo>
                  <a:pt x="685956" y="65544"/>
                </a:lnTo>
                <a:lnTo>
                  <a:pt x="688274" y="64920"/>
                </a:lnTo>
                <a:lnTo>
                  <a:pt x="691640" y="63203"/>
                </a:lnTo>
                <a:lnTo>
                  <a:pt x="691640" y="80302"/>
                </a:lnTo>
                <a:lnTo>
                  <a:pt x="688296" y="85631"/>
                </a:lnTo>
                <a:lnTo>
                  <a:pt x="681677" y="98517"/>
                </a:lnTo>
                <a:lnTo>
                  <a:pt x="686268" y="96153"/>
                </a:lnTo>
                <a:lnTo>
                  <a:pt x="689790" y="93367"/>
                </a:lnTo>
                <a:lnTo>
                  <a:pt x="692241" y="90156"/>
                </a:lnTo>
                <a:lnTo>
                  <a:pt x="692643" y="93010"/>
                </a:lnTo>
                <a:lnTo>
                  <a:pt x="694314" y="96778"/>
                </a:lnTo>
                <a:lnTo>
                  <a:pt x="696186" y="99720"/>
                </a:lnTo>
                <a:lnTo>
                  <a:pt x="699195" y="101192"/>
                </a:lnTo>
                <a:lnTo>
                  <a:pt x="705035" y="101192"/>
                </a:lnTo>
                <a:lnTo>
                  <a:pt x="708333" y="100857"/>
                </a:lnTo>
                <a:lnTo>
                  <a:pt x="711632" y="99988"/>
                </a:lnTo>
                <a:lnTo>
                  <a:pt x="711632" y="91093"/>
                </a:lnTo>
                <a:lnTo>
                  <a:pt x="710161" y="91327"/>
                </a:lnTo>
                <a:lnTo>
                  <a:pt x="707687" y="91494"/>
                </a:lnTo>
                <a:lnTo>
                  <a:pt x="704444" y="90357"/>
                </a:lnTo>
                <a:lnTo>
                  <a:pt x="703675" y="87347"/>
                </a:lnTo>
                <a:lnTo>
                  <a:pt x="703675" y="39304"/>
                </a:lnTo>
                <a:lnTo>
                  <a:pt x="701067" y="34310"/>
                </a:lnTo>
                <a:lnTo>
                  <a:pt x="695852" y="31100"/>
                </a:lnTo>
                <a:lnTo>
                  <a:pt x="690592" y="27890"/>
                </a:lnTo>
                <a:lnTo>
                  <a:pt x="683750" y="26284"/>
                </a:lnTo>
                <a:lnTo>
                  <a:pt x="668059" y="26284"/>
                </a:lnTo>
                <a:lnTo>
                  <a:pt x="661673" y="28012"/>
                </a:lnTo>
                <a:lnTo>
                  <a:pt x="656168" y="31468"/>
                </a:lnTo>
                <a:lnTo>
                  <a:pt x="650663" y="34923"/>
                </a:lnTo>
                <a:lnTo>
                  <a:pt x="647799" y="41065"/>
                </a:lnTo>
                <a:lnTo>
                  <a:pt x="647576" y="49893"/>
                </a:lnTo>
                <a:lnTo>
                  <a:pt x="658810" y="49893"/>
                </a:lnTo>
                <a:lnTo>
                  <a:pt x="659255" y="46193"/>
                </a:lnTo>
                <a:lnTo>
                  <a:pt x="660214" y="43406"/>
                </a:lnTo>
                <a:lnTo>
                  <a:pt x="661685" y="41533"/>
                </a:lnTo>
                <a:lnTo>
                  <a:pt x="664315" y="38145"/>
                </a:lnTo>
                <a:lnTo>
                  <a:pt x="668772" y="36450"/>
                </a:lnTo>
                <a:lnTo>
                  <a:pt x="680496" y="36450"/>
                </a:lnTo>
                <a:lnTo>
                  <a:pt x="684675" y="37375"/>
                </a:lnTo>
                <a:lnTo>
                  <a:pt x="687594" y="39226"/>
                </a:lnTo>
                <a:lnTo>
                  <a:pt x="690514" y="41076"/>
                </a:lnTo>
                <a:lnTo>
                  <a:pt x="691974" y="44052"/>
                </a:lnTo>
                <a:lnTo>
                  <a:pt x="691974" y="50161"/>
                </a:lnTo>
                <a:lnTo>
                  <a:pt x="691171" y="52769"/>
                </a:lnTo>
                <a:lnTo>
                  <a:pt x="688386" y="55891"/>
                </a:lnTo>
                <a:lnTo>
                  <a:pt x="685622" y="56247"/>
                </a:lnTo>
                <a:lnTo>
                  <a:pt x="666432" y="58655"/>
                </a:lnTo>
                <a:lnTo>
                  <a:pt x="659701" y="59502"/>
                </a:lnTo>
                <a:lnTo>
                  <a:pt x="654263" y="61754"/>
                </a:lnTo>
                <a:lnTo>
                  <a:pt x="650117" y="65410"/>
                </a:lnTo>
                <a:lnTo>
                  <a:pt x="645972" y="69066"/>
                </a:lnTo>
                <a:close/>
              </a:path>
              <a:path w="822737" h="102395">
                <a:moveTo>
                  <a:pt x="688296" y="85631"/>
                </a:moveTo>
                <a:lnTo>
                  <a:pt x="681610" y="88886"/>
                </a:lnTo>
                <a:lnTo>
                  <a:pt x="677643" y="90847"/>
                </a:lnTo>
                <a:lnTo>
                  <a:pt x="673542" y="91828"/>
                </a:lnTo>
                <a:lnTo>
                  <a:pt x="665830" y="91828"/>
                </a:lnTo>
                <a:lnTo>
                  <a:pt x="662821" y="90825"/>
                </a:lnTo>
                <a:lnTo>
                  <a:pt x="660281" y="88819"/>
                </a:lnTo>
                <a:lnTo>
                  <a:pt x="657740" y="86812"/>
                </a:lnTo>
                <a:lnTo>
                  <a:pt x="659857" y="102061"/>
                </a:lnTo>
                <a:lnTo>
                  <a:pt x="672026" y="102061"/>
                </a:lnTo>
                <a:lnTo>
                  <a:pt x="677086" y="100880"/>
                </a:lnTo>
                <a:lnTo>
                  <a:pt x="681677" y="98517"/>
                </a:lnTo>
                <a:lnTo>
                  <a:pt x="688296" y="85631"/>
                </a:lnTo>
                <a:close/>
              </a:path>
              <a:path w="822737" h="102395">
                <a:moveTo>
                  <a:pt x="776896" y="29386"/>
                </a:moveTo>
                <a:lnTo>
                  <a:pt x="766706" y="37186"/>
                </a:lnTo>
                <a:lnTo>
                  <a:pt x="770584" y="58120"/>
                </a:lnTo>
                <a:lnTo>
                  <a:pt x="770806" y="51967"/>
                </a:lnTo>
                <a:lnTo>
                  <a:pt x="772790" y="46895"/>
                </a:lnTo>
                <a:lnTo>
                  <a:pt x="776535" y="42904"/>
                </a:lnTo>
                <a:lnTo>
                  <a:pt x="780279" y="38914"/>
                </a:lnTo>
                <a:lnTo>
                  <a:pt x="789681" y="26445"/>
                </a:lnTo>
                <a:lnTo>
                  <a:pt x="776896" y="29386"/>
                </a:lnTo>
                <a:close/>
              </a:path>
              <a:path w="822737" h="102395">
                <a:moveTo>
                  <a:pt x="822737" y="67684"/>
                </a:moveTo>
                <a:lnTo>
                  <a:pt x="822737" y="60461"/>
                </a:lnTo>
                <a:lnTo>
                  <a:pt x="822381" y="55199"/>
                </a:lnTo>
                <a:lnTo>
                  <a:pt x="821668" y="51900"/>
                </a:lnTo>
                <a:lnTo>
                  <a:pt x="820865" y="47084"/>
                </a:lnTo>
                <a:lnTo>
                  <a:pt x="819261" y="42871"/>
                </a:lnTo>
                <a:lnTo>
                  <a:pt x="816853" y="39259"/>
                </a:lnTo>
                <a:lnTo>
                  <a:pt x="814357" y="35469"/>
                </a:lnTo>
                <a:lnTo>
                  <a:pt x="810724" y="32382"/>
                </a:lnTo>
                <a:lnTo>
                  <a:pt x="805955" y="29996"/>
                </a:lnTo>
                <a:lnTo>
                  <a:pt x="801185" y="27611"/>
                </a:lnTo>
                <a:lnTo>
                  <a:pt x="796259" y="26418"/>
                </a:lnTo>
                <a:lnTo>
                  <a:pt x="789681" y="26445"/>
                </a:lnTo>
                <a:lnTo>
                  <a:pt x="780279" y="38914"/>
                </a:lnTo>
                <a:lnTo>
                  <a:pt x="784915" y="36918"/>
                </a:lnTo>
                <a:lnTo>
                  <a:pt x="798154" y="36918"/>
                </a:lnTo>
                <a:lnTo>
                  <a:pt x="803659" y="39817"/>
                </a:lnTo>
                <a:lnTo>
                  <a:pt x="806957" y="45613"/>
                </a:lnTo>
                <a:lnTo>
                  <a:pt x="808741" y="48734"/>
                </a:lnTo>
                <a:lnTo>
                  <a:pt x="809877" y="52903"/>
                </a:lnTo>
                <a:lnTo>
                  <a:pt x="810368" y="58120"/>
                </a:lnTo>
                <a:lnTo>
                  <a:pt x="770584" y="58120"/>
                </a:lnTo>
                <a:lnTo>
                  <a:pt x="766706" y="37186"/>
                </a:lnTo>
                <a:lnTo>
                  <a:pt x="764263" y="40335"/>
                </a:lnTo>
                <a:lnTo>
                  <a:pt x="759074" y="51574"/>
                </a:lnTo>
                <a:lnTo>
                  <a:pt x="757345" y="65209"/>
                </a:lnTo>
                <a:lnTo>
                  <a:pt x="757474" y="69233"/>
                </a:lnTo>
                <a:lnTo>
                  <a:pt x="760248" y="82364"/>
                </a:lnTo>
                <a:lnTo>
                  <a:pt x="766638" y="92464"/>
                </a:lnTo>
                <a:lnTo>
                  <a:pt x="772835" y="98951"/>
                </a:lnTo>
                <a:lnTo>
                  <a:pt x="780390" y="102195"/>
                </a:lnTo>
                <a:lnTo>
                  <a:pt x="792961" y="102195"/>
                </a:lnTo>
                <a:lnTo>
                  <a:pt x="796237" y="101838"/>
                </a:lnTo>
                <a:lnTo>
                  <a:pt x="799134" y="101125"/>
                </a:lnTo>
                <a:lnTo>
                  <a:pt x="804528" y="99876"/>
                </a:lnTo>
                <a:lnTo>
                  <a:pt x="809053" y="97469"/>
                </a:lnTo>
                <a:lnTo>
                  <a:pt x="812708" y="93902"/>
                </a:lnTo>
                <a:lnTo>
                  <a:pt x="814892" y="91851"/>
                </a:lnTo>
                <a:lnTo>
                  <a:pt x="816865" y="89209"/>
                </a:lnTo>
                <a:lnTo>
                  <a:pt x="818625" y="85976"/>
                </a:lnTo>
                <a:lnTo>
                  <a:pt x="820386" y="82744"/>
                </a:lnTo>
                <a:lnTo>
                  <a:pt x="821423" y="79812"/>
                </a:lnTo>
                <a:lnTo>
                  <a:pt x="821734" y="77181"/>
                </a:lnTo>
                <a:lnTo>
                  <a:pt x="809899" y="77181"/>
                </a:lnTo>
                <a:lnTo>
                  <a:pt x="809008" y="80347"/>
                </a:lnTo>
                <a:lnTo>
                  <a:pt x="807492" y="83134"/>
                </a:lnTo>
                <a:lnTo>
                  <a:pt x="805353" y="85541"/>
                </a:lnTo>
                <a:lnTo>
                  <a:pt x="801608" y="89688"/>
                </a:lnTo>
                <a:lnTo>
                  <a:pt x="796594" y="91761"/>
                </a:lnTo>
                <a:lnTo>
                  <a:pt x="783577" y="91761"/>
                </a:lnTo>
                <a:lnTo>
                  <a:pt x="778607" y="89566"/>
                </a:lnTo>
                <a:lnTo>
                  <a:pt x="775398" y="85174"/>
                </a:lnTo>
                <a:lnTo>
                  <a:pt x="772188" y="80782"/>
                </a:lnTo>
                <a:lnTo>
                  <a:pt x="770472" y="74952"/>
                </a:lnTo>
                <a:lnTo>
                  <a:pt x="770249" y="67684"/>
                </a:lnTo>
                <a:lnTo>
                  <a:pt x="822737" y="67684"/>
                </a:lnTo>
                <a:close/>
              </a:path>
              <a:path w="822737" h="102395">
                <a:moveTo>
                  <a:pt x="743972" y="100790"/>
                </a:moveTo>
                <a:lnTo>
                  <a:pt x="747326" y="100701"/>
                </a:lnTo>
                <a:lnTo>
                  <a:pt x="750313" y="100345"/>
                </a:lnTo>
                <a:lnTo>
                  <a:pt x="753132" y="99654"/>
                </a:lnTo>
                <a:lnTo>
                  <a:pt x="753132" y="90156"/>
                </a:lnTo>
                <a:lnTo>
                  <a:pt x="749499" y="90357"/>
                </a:lnTo>
                <a:lnTo>
                  <a:pt x="746736" y="90357"/>
                </a:lnTo>
                <a:lnTo>
                  <a:pt x="744239" y="89621"/>
                </a:lnTo>
                <a:lnTo>
                  <a:pt x="741698" y="87102"/>
                </a:lnTo>
                <a:lnTo>
                  <a:pt x="741698" y="37855"/>
                </a:lnTo>
                <a:lnTo>
                  <a:pt x="753132" y="37855"/>
                </a:lnTo>
                <a:lnTo>
                  <a:pt x="753132" y="28023"/>
                </a:lnTo>
                <a:lnTo>
                  <a:pt x="741698" y="28023"/>
                </a:lnTo>
                <a:lnTo>
                  <a:pt x="741698" y="8025"/>
                </a:lnTo>
                <a:lnTo>
                  <a:pt x="729529" y="8025"/>
                </a:lnTo>
                <a:lnTo>
                  <a:pt x="729529" y="28023"/>
                </a:lnTo>
                <a:lnTo>
                  <a:pt x="719834" y="28023"/>
                </a:lnTo>
                <a:lnTo>
                  <a:pt x="719834" y="37855"/>
                </a:lnTo>
                <a:lnTo>
                  <a:pt x="729529" y="37855"/>
                </a:lnTo>
                <a:lnTo>
                  <a:pt x="729529" y="89866"/>
                </a:lnTo>
                <a:lnTo>
                  <a:pt x="730532" y="93601"/>
                </a:lnTo>
                <a:lnTo>
                  <a:pt x="732538" y="96477"/>
                </a:lnTo>
                <a:lnTo>
                  <a:pt x="734544" y="99353"/>
                </a:lnTo>
                <a:lnTo>
                  <a:pt x="738355" y="100790"/>
                </a:lnTo>
                <a:lnTo>
                  <a:pt x="743972" y="100790"/>
                </a:lnTo>
                <a:close/>
              </a:path>
              <a:path w="822737" h="102395">
                <a:moveTo>
                  <a:pt x="13305" y="12841"/>
                </a:moveTo>
                <a:lnTo>
                  <a:pt x="50348" y="12841"/>
                </a:lnTo>
                <a:lnTo>
                  <a:pt x="53981" y="13510"/>
                </a:lnTo>
                <a:lnTo>
                  <a:pt x="56700" y="14847"/>
                </a:lnTo>
                <a:lnTo>
                  <a:pt x="61782" y="17389"/>
                </a:lnTo>
                <a:lnTo>
                  <a:pt x="64323" y="22160"/>
                </a:lnTo>
                <a:lnTo>
                  <a:pt x="68357" y="49091"/>
                </a:lnTo>
                <a:lnTo>
                  <a:pt x="71756" y="46081"/>
                </a:lnTo>
                <a:lnTo>
                  <a:pt x="74185" y="42336"/>
                </a:lnTo>
                <a:lnTo>
                  <a:pt x="76614" y="38590"/>
                </a:lnTo>
                <a:lnTo>
                  <a:pt x="77829" y="33775"/>
                </a:lnTo>
                <a:lnTo>
                  <a:pt x="77779" y="25896"/>
                </a:lnTo>
                <a:lnTo>
                  <a:pt x="73941" y="12940"/>
                </a:lnTo>
                <a:lnTo>
                  <a:pt x="63988" y="4681"/>
                </a:lnTo>
                <a:lnTo>
                  <a:pt x="59129" y="2496"/>
                </a:lnTo>
                <a:lnTo>
                  <a:pt x="52956" y="1404"/>
                </a:lnTo>
                <a:lnTo>
                  <a:pt x="0" y="1404"/>
                </a:lnTo>
                <a:lnTo>
                  <a:pt x="0" y="99653"/>
                </a:lnTo>
                <a:lnTo>
                  <a:pt x="13305" y="99653"/>
                </a:lnTo>
                <a:lnTo>
                  <a:pt x="13305" y="57518"/>
                </a:lnTo>
                <a:lnTo>
                  <a:pt x="49033" y="57518"/>
                </a:lnTo>
                <a:lnTo>
                  <a:pt x="53023" y="58120"/>
                </a:lnTo>
                <a:lnTo>
                  <a:pt x="55563" y="59324"/>
                </a:lnTo>
                <a:lnTo>
                  <a:pt x="60021" y="61508"/>
                </a:lnTo>
                <a:lnTo>
                  <a:pt x="58873" y="42670"/>
                </a:lnTo>
                <a:lnTo>
                  <a:pt x="55240" y="45167"/>
                </a:lnTo>
                <a:lnTo>
                  <a:pt x="50303" y="46415"/>
                </a:lnTo>
                <a:lnTo>
                  <a:pt x="13305" y="46415"/>
                </a:lnTo>
                <a:lnTo>
                  <a:pt x="13305" y="12841"/>
                </a:lnTo>
                <a:close/>
              </a:path>
              <a:path w="822737" h="102395">
                <a:moveTo>
                  <a:pt x="63698" y="92452"/>
                </a:moveTo>
                <a:lnTo>
                  <a:pt x="63921" y="95038"/>
                </a:lnTo>
                <a:lnTo>
                  <a:pt x="64189" y="96376"/>
                </a:lnTo>
                <a:lnTo>
                  <a:pt x="65259" y="99653"/>
                </a:lnTo>
                <a:lnTo>
                  <a:pt x="81573" y="99653"/>
                </a:lnTo>
                <a:lnTo>
                  <a:pt x="81573" y="97446"/>
                </a:lnTo>
                <a:lnTo>
                  <a:pt x="78097" y="94548"/>
                </a:lnTo>
                <a:lnTo>
                  <a:pt x="77294" y="91427"/>
                </a:lnTo>
                <a:lnTo>
                  <a:pt x="76804" y="89599"/>
                </a:lnTo>
                <a:lnTo>
                  <a:pt x="76492" y="86812"/>
                </a:lnTo>
                <a:lnTo>
                  <a:pt x="76358" y="83067"/>
                </a:lnTo>
                <a:lnTo>
                  <a:pt x="75890" y="69891"/>
                </a:lnTo>
                <a:lnTo>
                  <a:pt x="75667" y="64184"/>
                </a:lnTo>
                <a:lnTo>
                  <a:pt x="74586" y="60059"/>
                </a:lnTo>
                <a:lnTo>
                  <a:pt x="72647" y="57518"/>
                </a:lnTo>
                <a:lnTo>
                  <a:pt x="70708" y="54976"/>
                </a:lnTo>
                <a:lnTo>
                  <a:pt x="67822" y="52925"/>
                </a:lnTo>
                <a:lnTo>
                  <a:pt x="63988" y="51365"/>
                </a:lnTo>
                <a:lnTo>
                  <a:pt x="68357" y="49091"/>
                </a:lnTo>
                <a:lnTo>
                  <a:pt x="64323" y="22160"/>
                </a:lnTo>
                <a:lnTo>
                  <a:pt x="64323" y="35670"/>
                </a:lnTo>
                <a:lnTo>
                  <a:pt x="62506" y="40173"/>
                </a:lnTo>
                <a:lnTo>
                  <a:pt x="58873" y="42670"/>
                </a:lnTo>
                <a:lnTo>
                  <a:pt x="60021" y="61508"/>
                </a:lnTo>
                <a:lnTo>
                  <a:pt x="62406" y="65811"/>
                </a:lnTo>
                <a:lnTo>
                  <a:pt x="62718" y="72232"/>
                </a:lnTo>
                <a:lnTo>
                  <a:pt x="63520" y="88618"/>
                </a:lnTo>
                <a:lnTo>
                  <a:pt x="63698" y="92452"/>
                </a:lnTo>
                <a:close/>
              </a:path>
              <a:path w="822737" h="102395">
                <a:moveTo>
                  <a:pt x="99493" y="28358"/>
                </a:moveTo>
                <a:lnTo>
                  <a:pt x="99493" y="99653"/>
                </a:lnTo>
                <a:lnTo>
                  <a:pt x="111729" y="99653"/>
                </a:lnTo>
                <a:lnTo>
                  <a:pt x="111729" y="28358"/>
                </a:lnTo>
                <a:lnTo>
                  <a:pt x="99493" y="28358"/>
                </a:lnTo>
                <a:close/>
              </a:path>
              <a:path w="822737" h="102395">
                <a:moveTo>
                  <a:pt x="99493" y="1404"/>
                </a:moveTo>
                <a:lnTo>
                  <a:pt x="99493" y="15048"/>
                </a:lnTo>
                <a:lnTo>
                  <a:pt x="111729" y="15048"/>
                </a:lnTo>
                <a:lnTo>
                  <a:pt x="111729" y="1404"/>
                </a:lnTo>
                <a:lnTo>
                  <a:pt x="99493" y="1404"/>
                </a:lnTo>
                <a:close/>
              </a:path>
              <a:path w="822737" h="102395">
                <a:moveTo>
                  <a:pt x="146922" y="90290"/>
                </a:moveTo>
                <a:lnTo>
                  <a:pt x="143891" y="86411"/>
                </a:lnTo>
                <a:lnTo>
                  <a:pt x="142241" y="84270"/>
                </a:lnTo>
                <a:lnTo>
                  <a:pt x="141238" y="81194"/>
                </a:lnTo>
                <a:lnTo>
                  <a:pt x="140882" y="77181"/>
                </a:lnTo>
                <a:lnTo>
                  <a:pt x="129314" y="77181"/>
                </a:lnTo>
                <a:lnTo>
                  <a:pt x="129626" y="84315"/>
                </a:lnTo>
                <a:lnTo>
                  <a:pt x="132000" y="90301"/>
                </a:lnTo>
                <a:lnTo>
                  <a:pt x="136435" y="95139"/>
                </a:lnTo>
                <a:lnTo>
                  <a:pt x="140870" y="99977"/>
                </a:lnTo>
                <a:lnTo>
                  <a:pt x="148415" y="102395"/>
                </a:lnTo>
                <a:lnTo>
                  <a:pt x="168965" y="102395"/>
                </a:lnTo>
                <a:lnTo>
                  <a:pt x="176331" y="100077"/>
                </a:lnTo>
                <a:lnTo>
                  <a:pt x="181167" y="95440"/>
                </a:lnTo>
                <a:lnTo>
                  <a:pt x="186004" y="90803"/>
                </a:lnTo>
                <a:lnTo>
                  <a:pt x="188422" y="85296"/>
                </a:lnTo>
                <a:lnTo>
                  <a:pt x="188422" y="72321"/>
                </a:lnTo>
                <a:lnTo>
                  <a:pt x="186082" y="67483"/>
                </a:lnTo>
                <a:lnTo>
                  <a:pt x="181401" y="64407"/>
                </a:lnTo>
                <a:lnTo>
                  <a:pt x="178459" y="62445"/>
                </a:lnTo>
                <a:lnTo>
                  <a:pt x="172664" y="60416"/>
                </a:lnTo>
                <a:lnTo>
                  <a:pt x="164016" y="58321"/>
                </a:lnTo>
                <a:lnTo>
                  <a:pt x="156060" y="56381"/>
                </a:lnTo>
                <a:lnTo>
                  <a:pt x="152583" y="55534"/>
                </a:lnTo>
                <a:lnTo>
                  <a:pt x="149953" y="54553"/>
                </a:lnTo>
                <a:lnTo>
                  <a:pt x="148170" y="53438"/>
                </a:lnTo>
                <a:lnTo>
                  <a:pt x="145094" y="51565"/>
                </a:lnTo>
                <a:lnTo>
                  <a:pt x="143556" y="49068"/>
                </a:lnTo>
                <a:lnTo>
                  <a:pt x="143556" y="43094"/>
                </a:lnTo>
                <a:lnTo>
                  <a:pt x="144726" y="40797"/>
                </a:lnTo>
                <a:lnTo>
                  <a:pt x="147067" y="39059"/>
                </a:lnTo>
                <a:lnTo>
                  <a:pt x="149407" y="37320"/>
                </a:lnTo>
                <a:lnTo>
                  <a:pt x="152850" y="36450"/>
                </a:lnTo>
                <a:lnTo>
                  <a:pt x="164217" y="36450"/>
                </a:lnTo>
                <a:lnTo>
                  <a:pt x="169009" y="38033"/>
                </a:lnTo>
                <a:lnTo>
                  <a:pt x="171773" y="41199"/>
                </a:lnTo>
                <a:lnTo>
                  <a:pt x="173467" y="43428"/>
                </a:lnTo>
                <a:lnTo>
                  <a:pt x="174425" y="45903"/>
                </a:lnTo>
                <a:lnTo>
                  <a:pt x="174648" y="48623"/>
                </a:lnTo>
                <a:lnTo>
                  <a:pt x="186015" y="48623"/>
                </a:lnTo>
                <a:lnTo>
                  <a:pt x="186104" y="43985"/>
                </a:lnTo>
                <a:lnTo>
                  <a:pt x="184655" y="39660"/>
                </a:lnTo>
                <a:lnTo>
                  <a:pt x="181669" y="35648"/>
                </a:lnTo>
                <a:lnTo>
                  <a:pt x="176899" y="29316"/>
                </a:lnTo>
                <a:lnTo>
                  <a:pt x="169121" y="26150"/>
                </a:lnTo>
                <a:lnTo>
                  <a:pt x="150087" y="26150"/>
                </a:lnTo>
                <a:lnTo>
                  <a:pt x="143523" y="28246"/>
                </a:lnTo>
                <a:lnTo>
                  <a:pt x="138642" y="32437"/>
                </a:lnTo>
                <a:lnTo>
                  <a:pt x="133761" y="36629"/>
                </a:lnTo>
                <a:lnTo>
                  <a:pt x="131320" y="42113"/>
                </a:lnTo>
                <a:lnTo>
                  <a:pt x="131320" y="54642"/>
                </a:lnTo>
                <a:lnTo>
                  <a:pt x="133906" y="59145"/>
                </a:lnTo>
                <a:lnTo>
                  <a:pt x="139076" y="62400"/>
                </a:lnTo>
                <a:lnTo>
                  <a:pt x="141974" y="64273"/>
                </a:lnTo>
                <a:lnTo>
                  <a:pt x="146476" y="65967"/>
                </a:lnTo>
                <a:lnTo>
                  <a:pt x="152583" y="67483"/>
                </a:lnTo>
                <a:lnTo>
                  <a:pt x="162144" y="69891"/>
                </a:lnTo>
                <a:lnTo>
                  <a:pt x="167271" y="71184"/>
                </a:lnTo>
                <a:lnTo>
                  <a:pt x="170703" y="72321"/>
                </a:lnTo>
                <a:lnTo>
                  <a:pt x="172442" y="73302"/>
                </a:lnTo>
                <a:lnTo>
                  <a:pt x="175161" y="74907"/>
                </a:lnTo>
                <a:lnTo>
                  <a:pt x="176520" y="77248"/>
                </a:lnTo>
                <a:lnTo>
                  <a:pt x="176520" y="84382"/>
                </a:lnTo>
                <a:lnTo>
                  <a:pt x="174826" y="87380"/>
                </a:lnTo>
                <a:lnTo>
                  <a:pt x="171438" y="89320"/>
                </a:lnTo>
                <a:lnTo>
                  <a:pt x="168051" y="91260"/>
                </a:lnTo>
                <a:lnTo>
                  <a:pt x="164128" y="92229"/>
                </a:lnTo>
                <a:lnTo>
                  <a:pt x="152182" y="92229"/>
                </a:lnTo>
                <a:lnTo>
                  <a:pt x="146922" y="90290"/>
                </a:lnTo>
                <a:close/>
              </a:path>
              <a:path w="822737" h="102395">
                <a:moveTo>
                  <a:pt x="201928" y="1404"/>
                </a:moveTo>
                <a:lnTo>
                  <a:pt x="201928" y="99653"/>
                </a:lnTo>
                <a:lnTo>
                  <a:pt x="213496" y="99653"/>
                </a:lnTo>
                <a:lnTo>
                  <a:pt x="213496" y="72767"/>
                </a:lnTo>
                <a:lnTo>
                  <a:pt x="223592" y="63537"/>
                </a:lnTo>
                <a:lnTo>
                  <a:pt x="245925" y="99653"/>
                </a:lnTo>
                <a:lnTo>
                  <a:pt x="261303" y="99653"/>
                </a:lnTo>
                <a:lnTo>
                  <a:pt x="232352" y="54843"/>
                </a:lnTo>
                <a:lnTo>
                  <a:pt x="259766" y="28023"/>
                </a:lnTo>
                <a:lnTo>
                  <a:pt x="244387" y="28023"/>
                </a:lnTo>
                <a:lnTo>
                  <a:pt x="213496" y="58454"/>
                </a:lnTo>
                <a:lnTo>
                  <a:pt x="213496" y="1404"/>
                </a:lnTo>
                <a:lnTo>
                  <a:pt x="201928" y="1404"/>
                </a:lnTo>
                <a:close/>
              </a:path>
              <a:path w="822737" h="102395">
                <a:moveTo>
                  <a:pt x="286066" y="15772"/>
                </a:moveTo>
                <a:lnTo>
                  <a:pt x="286779" y="13877"/>
                </a:lnTo>
                <a:lnTo>
                  <a:pt x="289676" y="11035"/>
                </a:lnTo>
                <a:lnTo>
                  <a:pt x="294903" y="11068"/>
                </a:lnTo>
                <a:lnTo>
                  <a:pt x="297611" y="11236"/>
                </a:lnTo>
                <a:lnTo>
                  <a:pt x="297611" y="267"/>
                </a:lnTo>
                <a:lnTo>
                  <a:pt x="294869" y="66"/>
                </a:lnTo>
                <a:lnTo>
                  <a:pt x="284505" y="0"/>
                </a:lnTo>
                <a:lnTo>
                  <a:pt x="279089" y="2051"/>
                </a:lnTo>
                <a:lnTo>
                  <a:pt x="276281" y="6153"/>
                </a:lnTo>
                <a:lnTo>
                  <a:pt x="274721" y="8471"/>
                </a:lnTo>
                <a:lnTo>
                  <a:pt x="273852" y="12127"/>
                </a:lnTo>
                <a:lnTo>
                  <a:pt x="273673" y="17121"/>
                </a:lnTo>
                <a:lnTo>
                  <a:pt x="273673" y="28358"/>
                </a:lnTo>
                <a:lnTo>
                  <a:pt x="263711" y="28358"/>
                </a:lnTo>
                <a:lnTo>
                  <a:pt x="263711" y="37855"/>
                </a:lnTo>
                <a:lnTo>
                  <a:pt x="273673" y="37855"/>
                </a:lnTo>
                <a:lnTo>
                  <a:pt x="273673" y="99653"/>
                </a:lnTo>
                <a:lnTo>
                  <a:pt x="285575" y="99653"/>
                </a:lnTo>
                <a:lnTo>
                  <a:pt x="285575" y="37855"/>
                </a:lnTo>
                <a:lnTo>
                  <a:pt x="297611" y="37855"/>
                </a:lnTo>
                <a:lnTo>
                  <a:pt x="297611" y="28358"/>
                </a:lnTo>
                <a:lnTo>
                  <a:pt x="285709" y="28358"/>
                </a:lnTo>
                <a:lnTo>
                  <a:pt x="285709" y="20599"/>
                </a:lnTo>
                <a:lnTo>
                  <a:pt x="286066" y="15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26217" y="3468817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45253" y="3493217"/>
            <a:ext cx="63399" cy="61669"/>
          </a:xfrm>
          <a:custGeom>
            <a:avLst/>
            <a:gdLst/>
            <a:ahLst/>
            <a:cxnLst/>
            <a:rect l="l" t="t" r="r" b="b"/>
            <a:pathLst>
              <a:path w="69739" h="69891">
                <a:moveTo>
                  <a:pt x="40586" y="29361"/>
                </a:moveTo>
                <a:lnTo>
                  <a:pt x="40586" y="0"/>
                </a:lnTo>
                <a:lnTo>
                  <a:pt x="29152" y="0"/>
                </a:lnTo>
                <a:lnTo>
                  <a:pt x="29152" y="29361"/>
                </a:lnTo>
                <a:lnTo>
                  <a:pt x="0" y="29361"/>
                </a:lnTo>
                <a:lnTo>
                  <a:pt x="0" y="40597"/>
                </a:lnTo>
                <a:lnTo>
                  <a:pt x="29152" y="40597"/>
                </a:lnTo>
                <a:lnTo>
                  <a:pt x="29152" y="69891"/>
                </a:lnTo>
                <a:lnTo>
                  <a:pt x="40586" y="69891"/>
                </a:lnTo>
                <a:lnTo>
                  <a:pt x="40586" y="40597"/>
                </a:lnTo>
                <a:lnTo>
                  <a:pt x="69739" y="40597"/>
                </a:lnTo>
                <a:lnTo>
                  <a:pt x="69739" y="29361"/>
                </a:lnTo>
                <a:lnTo>
                  <a:pt x="40586" y="29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604844" y="3490149"/>
            <a:ext cx="61575" cy="66861"/>
          </a:xfrm>
          <a:custGeom>
            <a:avLst/>
            <a:gdLst/>
            <a:ahLst/>
            <a:cxnLst/>
            <a:rect l="l" t="t" r="r" b="b"/>
            <a:pathLst>
              <a:path w="67733" h="75776">
                <a:moveTo>
                  <a:pt x="2072" y="42781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8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6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8"/>
                </a:lnTo>
                <a:lnTo>
                  <a:pt x="45890" y="67082"/>
                </a:lnTo>
                <a:lnTo>
                  <a:pt x="48342" y="63871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4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4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8"/>
                </a:lnTo>
                <a:lnTo>
                  <a:pt x="20415" y="11860"/>
                </a:lnTo>
                <a:lnTo>
                  <a:pt x="24873" y="10165"/>
                </a:lnTo>
                <a:lnTo>
                  <a:pt x="36596" y="10165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1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617426" y="3542513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570135" y="3474038"/>
            <a:ext cx="30270" cy="81851"/>
          </a:xfrm>
          <a:custGeom>
            <a:avLst/>
            <a:gdLst/>
            <a:ahLst/>
            <a:cxnLst/>
            <a:rect l="l" t="t" r="r" b="b"/>
            <a:pathLst>
              <a:path w="33297" h="92764">
                <a:moveTo>
                  <a:pt x="24137" y="92764"/>
                </a:moveTo>
                <a:lnTo>
                  <a:pt x="27492" y="92675"/>
                </a:lnTo>
                <a:lnTo>
                  <a:pt x="30478" y="92318"/>
                </a:lnTo>
                <a:lnTo>
                  <a:pt x="33297" y="91627"/>
                </a:lnTo>
                <a:lnTo>
                  <a:pt x="33297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7" y="29829"/>
                </a:lnTo>
                <a:lnTo>
                  <a:pt x="33297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0"/>
                </a:lnTo>
                <a:lnTo>
                  <a:pt x="10698" y="85575"/>
                </a:lnTo>
                <a:lnTo>
                  <a:pt x="12704" y="88450"/>
                </a:lnTo>
                <a:lnTo>
                  <a:pt x="14710" y="91326"/>
                </a:lnTo>
                <a:lnTo>
                  <a:pt x="18520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72534" y="3485428"/>
            <a:ext cx="18640" cy="65996"/>
          </a:xfrm>
          <a:custGeom>
            <a:avLst/>
            <a:gdLst/>
            <a:ahLst/>
            <a:cxnLst/>
            <a:rect l="l" t="t" r="r" b="b"/>
            <a:pathLst>
              <a:path w="20504" h="74795">
                <a:moveTo>
                  <a:pt x="13885" y="32303"/>
                </a:moveTo>
                <a:lnTo>
                  <a:pt x="11388" y="29896"/>
                </a:lnTo>
                <a:lnTo>
                  <a:pt x="7622" y="27733"/>
                </a:lnTo>
                <a:lnTo>
                  <a:pt x="2585" y="25816"/>
                </a:lnTo>
                <a:lnTo>
                  <a:pt x="2451" y="0"/>
                </a:lnTo>
                <a:lnTo>
                  <a:pt x="2451" y="12796"/>
                </a:lnTo>
                <a:lnTo>
                  <a:pt x="0" y="17210"/>
                </a:lnTo>
                <a:lnTo>
                  <a:pt x="4011" y="37431"/>
                </a:lnTo>
                <a:lnTo>
                  <a:pt x="7199" y="42291"/>
                </a:lnTo>
                <a:lnTo>
                  <a:pt x="7199" y="53661"/>
                </a:lnTo>
                <a:lnTo>
                  <a:pt x="6106" y="57272"/>
                </a:lnTo>
                <a:lnTo>
                  <a:pt x="3922" y="60260"/>
                </a:lnTo>
                <a:lnTo>
                  <a:pt x="5339" y="74795"/>
                </a:lnTo>
                <a:lnTo>
                  <a:pt x="14554" y="67216"/>
                </a:lnTo>
                <a:lnTo>
                  <a:pt x="18520" y="62088"/>
                </a:lnTo>
                <a:lnTo>
                  <a:pt x="20504" y="56359"/>
                </a:lnTo>
                <a:lnTo>
                  <a:pt x="20504" y="42492"/>
                </a:lnTo>
                <a:lnTo>
                  <a:pt x="18298" y="36584"/>
                </a:lnTo>
                <a:lnTo>
                  <a:pt x="13885" y="323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422305" y="3468196"/>
            <a:ext cx="64554" cy="86690"/>
          </a:xfrm>
          <a:custGeom>
            <a:avLst/>
            <a:gdLst/>
            <a:ahLst/>
            <a:cxnLst/>
            <a:rect l="l" t="t" r="r" b="b"/>
            <a:pathLst>
              <a:path w="71009" h="98249">
                <a:moveTo>
                  <a:pt x="59174" y="79789"/>
                </a:moveTo>
                <a:lnTo>
                  <a:pt x="55697" y="84516"/>
                </a:lnTo>
                <a:lnTo>
                  <a:pt x="49880" y="86879"/>
                </a:lnTo>
                <a:lnTo>
                  <a:pt x="13038" y="86879"/>
                </a:lnTo>
                <a:lnTo>
                  <a:pt x="13038" y="52301"/>
                </a:lnTo>
                <a:lnTo>
                  <a:pt x="45021" y="52301"/>
                </a:lnTo>
                <a:lnTo>
                  <a:pt x="49501" y="52992"/>
                </a:lnTo>
                <a:lnTo>
                  <a:pt x="52888" y="54374"/>
                </a:lnTo>
                <a:lnTo>
                  <a:pt x="59263" y="56960"/>
                </a:lnTo>
                <a:lnTo>
                  <a:pt x="55251" y="36740"/>
                </a:lnTo>
                <a:lnTo>
                  <a:pt x="50348" y="39192"/>
                </a:lnTo>
                <a:lnTo>
                  <a:pt x="47228" y="40753"/>
                </a:lnTo>
                <a:lnTo>
                  <a:pt x="42859" y="41533"/>
                </a:lnTo>
                <a:lnTo>
                  <a:pt x="13038" y="41533"/>
                </a:lnTo>
                <a:lnTo>
                  <a:pt x="13038" y="11102"/>
                </a:lnTo>
                <a:lnTo>
                  <a:pt x="42569" y="11102"/>
                </a:lnTo>
                <a:lnTo>
                  <a:pt x="46938" y="11726"/>
                </a:lnTo>
                <a:lnTo>
                  <a:pt x="49880" y="12975"/>
                </a:lnTo>
                <a:lnTo>
                  <a:pt x="55095" y="15204"/>
                </a:lnTo>
                <a:lnTo>
                  <a:pt x="57703" y="19529"/>
                </a:lnTo>
                <a:lnTo>
                  <a:pt x="57837" y="45345"/>
                </a:lnTo>
                <a:lnTo>
                  <a:pt x="61269" y="43606"/>
                </a:lnTo>
                <a:lnTo>
                  <a:pt x="63899" y="41689"/>
                </a:lnTo>
                <a:lnTo>
                  <a:pt x="65726" y="39593"/>
                </a:lnTo>
                <a:lnTo>
                  <a:pt x="69248" y="35625"/>
                </a:lnTo>
                <a:lnTo>
                  <a:pt x="71009" y="30542"/>
                </a:lnTo>
                <a:lnTo>
                  <a:pt x="71009" y="19039"/>
                </a:lnTo>
                <a:lnTo>
                  <a:pt x="69582" y="14357"/>
                </a:lnTo>
                <a:lnTo>
                  <a:pt x="66730" y="10299"/>
                </a:lnTo>
                <a:lnTo>
                  <a:pt x="56386" y="2345"/>
                </a:lnTo>
                <a:lnTo>
                  <a:pt x="42191" y="0"/>
                </a:lnTo>
                <a:lnTo>
                  <a:pt x="0" y="0"/>
                </a:lnTo>
                <a:lnTo>
                  <a:pt x="0" y="98249"/>
                </a:lnTo>
                <a:lnTo>
                  <a:pt x="41522" y="98249"/>
                </a:lnTo>
                <a:lnTo>
                  <a:pt x="47745" y="97924"/>
                </a:lnTo>
                <a:lnTo>
                  <a:pt x="60591" y="94325"/>
                </a:lnTo>
                <a:lnTo>
                  <a:pt x="59174" y="7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09006" y="3490290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2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00496" y="3490267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3"/>
                </a:lnTo>
                <a:lnTo>
                  <a:pt x="65035" y="28781"/>
                </a:lnTo>
                <a:lnTo>
                  <a:pt x="64322" y="25482"/>
                </a:lnTo>
                <a:lnTo>
                  <a:pt x="63520" y="20666"/>
                </a:lnTo>
                <a:lnTo>
                  <a:pt x="61915" y="16452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69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8" y="31702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3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5" y="75777"/>
                </a:lnTo>
                <a:lnTo>
                  <a:pt x="38892" y="75420"/>
                </a:lnTo>
                <a:lnTo>
                  <a:pt x="41789" y="74707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8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91333" y="3468195"/>
            <a:ext cx="38295" cy="34699"/>
          </a:xfrm>
          <a:custGeom>
            <a:avLst/>
            <a:gdLst/>
            <a:ahLst/>
            <a:cxnLst/>
            <a:rect l="l" t="t" r="r" b="b"/>
            <a:pathLst>
              <a:path w="42124" h="39326">
                <a:moveTo>
                  <a:pt x="36574" y="34578"/>
                </a:moveTo>
                <a:lnTo>
                  <a:pt x="27547" y="22004"/>
                </a:lnTo>
                <a:lnTo>
                  <a:pt x="42124" y="17255"/>
                </a:lnTo>
                <a:lnTo>
                  <a:pt x="39449" y="9831"/>
                </a:lnTo>
                <a:lnTo>
                  <a:pt x="24873" y="14914"/>
                </a:lnTo>
                <a:lnTo>
                  <a:pt x="24873" y="0"/>
                </a:lnTo>
                <a:lnTo>
                  <a:pt x="17117" y="0"/>
                </a:lnTo>
                <a:lnTo>
                  <a:pt x="17117" y="15048"/>
                </a:lnTo>
                <a:lnTo>
                  <a:pt x="2674" y="9831"/>
                </a:lnTo>
                <a:lnTo>
                  <a:pt x="0" y="17255"/>
                </a:lnTo>
                <a:lnTo>
                  <a:pt x="14709" y="22004"/>
                </a:lnTo>
                <a:lnTo>
                  <a:pt x="5549" y="34578"/>
                </a:lnTo>
                <a:lnTo>
                  <a:pt x="12369" y="39326"/>
                </a:lnTo>
                <a:lnTo>
                  <a:pt x="21195" y="26284"/>
                </a:lnTo>
                <a:lnTo>
                  <a:pt x="29955" y="39326"/>
                </a:lnTo>
                <a:lnTo>
                  <a:pt x="36574" y="345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99811" y="3466779"/>
            <a:ext cx="853811" cy="112774"/>
          </a:xfrm>
          <a:custGeom>
            <a:avLst/>
            <a:gdLst/>
            <a:ahLst/>
            <a:cxnLst/>
            <a:rect l="l" t="t" r="r" b="b"/>
            <a:pathLst>
              <a:path w="939192" h="127811">
                <a:moveTo>
                  <a:pt x="0" y="64674"/>
                </a:moveTo>
                <a:lnTo>
                  <a:pt x="0" y="68197"/>
                </a:lnTo>
                <a:lnTo>
                  <a:pt x="245" y="71897"/>
                </a:lnTo>
                <a:lnTo>
                  <a:pt x="735" y="75777"/>
                </a:lnTo>
                <a:lnTo>
                  <a:pt x="1715" y="83267"/>
                </a:lnTo>
                <a:lnTo>
                  <a:pt x="3454" y="90312"/>
                </a:lnTo>
                <a:lnTo>
                  <a:pt x="5950" y="96911"/>
                </a:lnTo>
                <a:lnTo>
                  <a:pt x="7778" y="101727"/>
                </a:lnTo>
                <a:lnTo>
                  <a:pt x="9472" y="105539"/>
                </a:lnTo>
                <a:lnTo>
                  <a:pt x="11032" y="108348"/>
                </a:lnTo>
                <a:lnTo>
                  <a:pt x="12592" y="111157"/>
                </a:lnTo>
                <a:lnTo>
                  <a:pt x="16626" y="117644"/>
                </a:lnTo>
                <a:lnTo>
                  <a:pt x="23134" y="127811"/>
                </a:lnTo>
                <a:lnTo>
                  <a:pt x="31225" y="127811"/>
                </a:lnTo>
                <a:lnTo>
                  <a:pt x="27710" y="121032"/>
                </a:lnTo>
                <a:lnTo>
                  <a:pt x="21820" y="108752"/>
                </a:lnTo>
                <a:lnTo>
                  <a:pt x="18053" y="99319"/>
                </a:lnTo>
                <a:lnTo>
                  <a:pt x="15354" y="89671"/>
                </a:lnTo>
                <a:lnTo>
                  <a:pt x="13316" y="77191"/>
                </a:lnTo>
                <a:lnTo>
                  <a:pt x="12636" y="63872"/>
                </a:lnTo>
                <a:lnTo>
                  <a:pt x="12949" y="54315"/>
                </a:lnTo>
                <a:lnTo>
                  <a:pt x="14511" y="41544"/>
                </a:lnTo>
                <a:lnTo>
                  <a:pt x="17384" y="30029"/>
                </a:lnTo>
                <a:lnTo>
                  <a:pt x="19218" y="25032"/>
                </a:lnTo>
                <a:lnTo>
                  <a:pt x="24030" y="14112"/>
                </a:lnTo>
                <a:lnTo>
                  <a:pt x="31024" y="0"/>
                </a:lnTo>
                <a:lnTo>
                  <a:pt x="22666" y="0"/>
                </a:lnTo>
                <a:lnTo>
                  <a:pt x="17020" y="9070"/>
                </a:lnTo>
                <a:lnTo>
                  <a:pt x="10405" y="20634"/>
                </a:lnTo>
                <a:lnTo>
                  <a:pt x="6218" y="29428"/>
                </a:lnTo>
                <a:lnTo>
                  <a:pt x="3131" y="38765"/>
                </a:lnTo>
                <a:lnTo>
                  <a:pt x="782" y="51172"/>
                </a:lnTo>
                <a:lnTo>
                  <a:pt x="0" y="64674"/>
                </a:lnTo>
                <a:close/>
              </a:path>
              <a:path w="939192" h="127811">
                <a:moveTo>
                  <a:pt x="61492" y="13041"/>
                </a:moveTo>
                <a:lnTo>
                  <a:pt x="98535" y="13041"/>
                </a:lnTo>
                <a:lnTo>
                  <a:pt x="102168" y="13710"/>
                </a:lnTo>
                <a:lnTo>
                  <a:pt x="104887" y="15048"/>
                </a:lnTo>
                <a:lnTo>
                  <a:pt x="109968" y="17589"/>
                </a:lnTo>
                <a:lnTo>
                  <a:pt x="112509" y="22360"/>
                </a:lnTo>
                <a:lnTo>
                  <a:pt x="116543" y="49291"/>
                </a:lnTo>
                <a:lnTo>
                  <a:pt x="119942" y="46282"/>
                </a:lnTo>
                <a:lnTo>
                  <a:pt x="122372" y="42536"/>
                </a:lnTo>
                <a:lnTo>
                  <a:pt x="124801" y="38791"/>
                </a:lnTo>
                <a:lnTo>
                  <a:pt x="126016" y="33976"/>
                </a:lnTo>
                <a:lnTo>
                  <a:pt x="125966" y="26097"/>
                </a:lnTo>
                <a:lnTo>
                  <a:pt x="122128" y="13140"/>
                </a:lnTo>
                <a:lnTo>
                  <a:pt x="112175" y="4882"/>
                </a:lnTo>
                <a:lnTo>
                  <a:pt x="107316" y="2697"/>
                </a:lnTo>
                <a:lnTo>
                  <a:pt x="101142" y="1605"/>
                </a:lnTo>
                <a:lnTo>
                  <a:pt x="48186" y="1605"/>
                </a:lnTo>
                <a:lnTo>
                  <a:pt x="48186" y="99854"/>
                </a:lnTo>
                <a:lnTo>
                  <a:pt x="61492" y="99854"/>
                </a:lnTo>
                <a:lnTo>
                  <a:pt x="61492" y="57718"/>
                </a:lnTo>
                <a:lnTo>
                  <a:pt x="97220" y="57718"/>
                </a:lnTo>
                <a:lnTo>
                  <a:pt x="101209" y="58320"/>
                </a:lnTo>
                <a:lnTo>
                  <a:pt x="103750" y="59524"/>
                </a:lnTo>
                <a:lnTo>
                  <a:pt x="108207" y="61709"/>
                </a:lnTo>
                <a:lnTo>
                  <a:pt x="107060" y="42871"/>
                </a:lnTo>
                <a:lnTo>
                  <a:pt x="103427" y="45368"/>
                </a:lnTo>
                <a:lnTo>
                  <a:pt x="98490" y="46616"/>
                </a:lnTo>
                <a:lnTo>
                  <a:pt x="61492" y="46616"/>
                </a:lnTo>
                <a:lnTo>
                  <a:pt x="61492" y="13041"/>
                </a:lnTo>
                <a:close/>
              </a:path>
              <a:path w="939192" h="127811">
                <a:moveTo>
                  <a:pt x="111885" y="92653"/>
                </a:moveTo>
                <a:lnTo>
                  <a:pt x="112108" y="95239"/>
                </a:lnTo>
                <a:lnTo>
                  <a:pt x="112375" y="96577"/>
                </a:lnTo>
                <a:lnTo>
                  <a:pt x="113445" y="99854"/>
                </a:lnTo>
                <a:lnTo>
                  <a:pt x="129760" y="99854"/>
                </a:lnTo>
                <a:lnTo>
                  <a:pt x="129760" y="97647"/>
                </a:lnTo>
                <a:lnTo>
                  <a:pt x="126283" y="94749"/>
                </a:lnTo>
                <a:lnTo>
                  <a:pt x="125481" y="91628"/>
                </a:lnTo>
                <a:lnTo>
                  <a:pt x="124990" y="89799"/>
                </a:lnTo>
                <a:lnTo>
                  <a:pt x="124678" y="87013"/>
                </a:lnTo>
                <a:lnTo>
                  <a:pt x="124544" y="83267"/>
                </a:lnTo>
                <a:lnTo>
                  <a:pt x="124077" y="70092"/>
                </a:lnTo>
                <a:lnTo>
                  <a:pt x="123854" y="64384"/>
                </a:lnTo>
                <a:lnTo>
                  <a:pt x="122772" y="60260"/>
                </a:lnTo>
                <a:lnTo>
                  <a:pt x="120834" y="57718"/>
                </a:lnTo>
                <a:lnTo>
                  <a:pt x="118894" y="55177"/>
                </a:lnTo>
                <a:lnTo>
                  <a:pt x="116008" y="53126"/>
                </a:lnTo>
                <a:lnTo>
                  <a:pt x="112175" y="51565"/>
                </a:lnTo>
                <a:lnTo>
                  <a:pt x="116543" y="49291"/>
                </a:lnTo>
                <a:lnTo>
                  <a:pt x="112509" y="22360"/>
                </a:lnTo>
                <a:lnTo>
                  <a:pt x="112509" y="35870"/>
                </a:lnTo>
                <a:lnTo>
                  <a:pt x="110693" y="40374"/>
                </a:lnTo>
                <a:lnTo>
                  <a:pt x="107060" y="42871"/>
                </a:lnTo>
                <a:lnTo>
                  <a:pt x="108207" y="61709"/>
                </a:lnTo>
                <a:lnTo>
                  <a:pt x="110592" y="66012"/>
                </a:lnTo>
                <a:lnTo>
                  <a:pt x="110904" y="72433"/>
                </a:lnTo>
                <a:lnTo>
                  <a:pt x="111706" y="88818"/>
                </a:lnTo>
                <a:lnTo>
                  <a:pt x="111885" y="92653"/>
                </a:lnTo>
                <a:close/>
              </a:path>
              <a:path w="939192" h="127811">
                <a:moveTo>
                  <a:pt x="147680" y="28558"/>
                </a:moveTo>
                <a:lnTo>
                  <a:pt x="147680" y="99854"/>
                </a:lnTo>
                <a:lnTo>
                  <a:pt x="159916" y="99854"/>
                </a:lnTo>
                <a:lnTo>
                  <a:pt x="159916" y="28558"/>
                </a:lnTo>
                <a:lnTo>
                  <a:pt x="147680" y="28558"/>
                </a:lnTo>
                <a:close/>
              </a:path>
              <a:path w="939192" h="127811">
                <a:moveTo>
                  <a:pt x="147680" y="1605"/>
                </a:moveTo>
                <a:lnTo>
                  <a:pt x="147680" y="15249"/>
                </a:lnTo>
                <a:lnTo>
                  <a:pt x="159916" y="15249"/>
                </a:lnTo>
                <a:lnTo>
                  <a:pt x="159916" y="1605"/>
                </a:lnTo>
                <a:lnTo>
                  <a:pt x="147680" y="1605"/>
                </a:lnTo>
                <a:close/>
              </a:path>
              <a:path w="939192" h="127811">
                <a:moveTo>
                  <a:pt x="195108" y="90491"/>
                </a:moveTo>
                <a:lnTo>
                  <a:pt x="192077" y="86611"/>
                </a:lnTo>
                <a:lnTo>
                  <a:pt x="190428" y="84471"/>
                </a:lnTo>
                <a:lnTo>
                  <a:pt x="189425" y="81395"/>
                </a:lnTo>
                <a:lnTo>
                  <a:pt x="189068" y="77382"/>
                </a:lnTo>
                <a:lnTo>
                  <a:pt x="177501" y="77382"/>
                </a:lnTo>
                <a:lnTo>
                  <a:pt x="177813" y="84516"/>
                </a:lnTo>
                <a:lnTo>
                  <a:pt x="180187" y="90502"/>
                </a:lnTo>
                <a:lnTo>
                  <a:pt x="184622" y="95339"/>
                </a:lnTo>
                <a:lnTo>
                  <a:pt x="189057" y="100177"/>
                </a:lnTo>
                <a:lnTo>
                  <a:pt x="196602" y="102596"/>
                </a:lnTo>
                <a:lnTo>
                  <a:pt x="217151" y="102596"/>
                </a:lnTo>
                <a:lnTo>
                  <a:pt x="224517" y="100278"/>
                </a:lnTo>
                <a:lnTo>
                  <a:pt x="229353" y="95640"/>
                </a:lnTo>
                <a:lnTo>
                  <a:pt x="234190" y="91003"/>
                </a:lnTo>
                <a:lnTo>
                  <a:pt x="236608" y="85497"/>
                </a:lnTo>
                <a:lnTo>
                  <a:pt x="236608" y="72522"/>
                </a:lnTo>
                <a:lnTo>
                  <a:pt x="234268" y="67684"/>
                </a:lnTo>
                <a:lnTo>
                  <a:pt x="229588" y="64607"/>
                </a:lnTo>
                <a:lnTo>
                  <a:pt x="226646" y="62645"/>
                </a:lnTo>
                <a:lnTo>
                  <a:pt x="220851" y="60617"/>
                </a:lnTo>
                <a:lnTo>
                  <a:pt x="212203" y="58521"/>
                </a:lnTo>
                <a:lnTo>
                  <a:pt x="204246" y="56581"/>
                </a:lnTo>
                <a:lnTo>
                  <a:pt x="200769" y="55734"/>
                </a:lnTo>
                <a:lnTo>
                  <a:pt x="198140" y="54753"/>
                </a:lnTo>
                <a:lnTo>
                  <a:pt x="196356" y="53639"/>
                </a:lnTo>
                <a:lnTo>
                  <a:pt x="193280" y="51766"/>
                </a:lnTo>
                <a:lnTo>
                  <a:pt x="191743" y="49269"/>
                </a:lnTo>
                <a:lnTo>
                  <a:pt x="191743" y="43294"/>
                </a:lnTo>
                <a:lnTo>
                  <a:pt x="192913" y="40998"/>
                </a:lnTo>
                <a:lnTo>
                  <a:pt x="195253" y="39259"/>
                </a:lnTo>
                <a:lnTo>
                  <a:pt x="197593" y="37520"/>
                </a:lnTo>
                <a:lnTo>
                  <a:pt x="201037" y="36651"/>
                </a:lnTo>
                <a:lnTo>
                  <a:pt x="212404" y="36651"/>
                </a:lnTo>
                <a:lnTo>
                  <a:pt x="217196" y="38234"/>
                </a:lnTo>
                <a:lnTo>
                  <a:pt x="219959" y="41399"/>
                </a:lnTo>
                <a:lnTo>
                  <a:pt x="221653" y="43629"/>
                </a:lnTo>
                <a:lnTo>
                  <a:pt x="222612" y="46104"/>
                </a:lnTo>
                <a:lnTo>
                  <a:pt x="222834" y="48823"/>
                </a:lnTo>
                <a:lnTo>
                  <a:pt x="234201" y="48823"/>
                </a:lnTo>
                <a:lnTo>
                  <a:pt x="234291" y="44186"/>
                </a:lnTo>
                <a:lnTo>
                  <a:pt x="232842" y="39861"/>
                </a:lnTo>
                <a:lnTo>
                  <a:pt x="229855" y="35848"/>
                </a:lnTo>
                <a:lnTo>
                  <a:pt x="225086" y="29517"/>
                </a:lnTo>
                <a:lnTo>
                  <a:pt x="217308" y="26351"/>
                </a:lnTo>
                <a:lnTo>
                  <a:pt x="198273" y="26351"/>
                </a:lnTo>
                <a:lnTo>
                  <a:pt x="191710" y="28447"/>
                </a:lnTo>
                <a:lnTo>
                  <a:pt x="186828" y="32638"/>
                </a:lnTo>
                <a:lnTo>
                  <a:pt x="181947" y="36829"/>
                </a:lnTo>
                <a:lnTo>
                  <a:pt x="179507" y="42313"/>
                </a:lnTo>
                <a:lnTo>
                  <a:pt x="179507" y="54843"/>
                </a:lnTo>
                <a:lnTo>
                  <a:pt x="182092" y="59346"/>
                </a:lnTo>
                <a:lnTo>
                  <a:pt x="187263" y="62601"/>
                </a:lnTo>
                <a:lnTo>
                  <a:pt x="190160" y="64474"/>
                </a:lnTo>
                <a:lnTo>
                  <a:pt x="194663" y="66168"/>
                </a:lnTo>
                <a:lnTo>
                  <a:pt x="200769" y="67684"/>
                </a:lnTo>
                <a:lnTo>
                  <a:pt x="210331" y="70092"/>
                </a:lnTo>
                <a:lnTo>
                  <a:pt x="215457" y="71385"/>
                </a:lnTo>
                <a:lnTo>
                  <a:pt x="218890" y="72522"/>
                </a:lnTo>
                <a:lnTo>
                  <a:pt x="220628" y="73503"/>
                </a:lnTo>
                <a:lnTo>
                  <a:pt x="223347" y="75108"/>
                </a:lnTo>
                <a:lnTo>
                  <a:pt x="224707" y="77449"/>
                </a:lnTo>
                <a:lnTo>
                  <a:pt x="224707" y="84583"/>
                </a:lnTo>
                <a:lnTo>
                  <a:pt x="223013" y="87581"/>
                </a:lnTo>
                <a:lnTo>
                  <a:pt x="219625" y="89521"/>
                </a:lnTo>
                <a:lnTo>
                  <a:pt x="216237" y="91460"/>
                </a:lnTo>
                <a:lnTo>
                  <a:pt x="212315" y="92430"/>
                </a:lnTo>
                <a:lnTo>
                  <a:pt x="200368" y="92430"/>
                </a:lnTo>
                <a:lnTo>
                  <a:pt x="195108" y="90491"/>
                </a:lnTo>
                <a:close/>
              </a:path>
              <a:path w="939192" h="127811">
                <a:moveTo>
                  <a:pt x="250115" y="1605"/>
                </a:moveTo>
                <a:lnTo>
                  <a:pt x="250115" y="99854"/>
                </a:lnTo>
                <a:lnTo>
                  <a:pt x="261683" y="99854"/>
                </a:lnTo>
                <a:lnTo>
                  <a:pt x="261683" y="72968"/>
                </a:lnTo>
                <a:lnTo>
                  <a:pt x="271779" y="63738"/>
                </a:lnTo>
                <a:lnTo>
                  <a:pt x="294112" y="99854"/>
                </a:lnTo>
                <a:lnTo>
                  <a:pt x="309490" y="99854"/>
                </a:lnTo>
                <a:lnTo>
                  <a:pt x="280538" y="55043"/>
                </a:lnTo>
                <a:lnTo>
                  <a:pt x="307952" y="28224"/>
                </a:lnTo>
                <a:lnTo>
                  <a:pt x="292574" y="28224"/>
                </a:lnTo>
                <a:lnTo>
                  <a:pt x="261683" y="58655"/>
                </a:lnTo>
                <a:lnTo>
                  <a:pt x="261683" y="1605"/>
                </a:lnTo>
                <a:lnTo>
                  <a:pt x="250115" y="1605"/>
                </a:lnTo>
                <a:close/>
              </a:path>
              <a:path w="939192" h="127811">
                <a:moveTo>
                  <a:pt x="355961" y="99854"/>
                </a:moveTo>
                <a:lnTo>
                  <a:pt x="369266" y="99854"/>
                </a:lnTo>
                <a:lnTo>
                  <a:pt x="369266" y="58320"/>
                </a:lnTo>
                <a:lnTo>
                  <a:pt x="400158" y="58320"/>
                </a:lnTo>
                <a:lnTo>
                  <a:pt x="401718" y="47084"/>
                </a:lnTo>
                <a:lnTo>
                  <a:pt x="369266" y="47084"/>
                </a:lnTo>
                <a:lnTo>
                  <a:pt x="369266" y="13041"/>
                </a:lnTo>
                <a:lnTo>
                  <a:pt x="400871" y="13041"/>
                </a:lnTo>
                <a:lnTo>
                  <a:pt x="404905" y="13733"/>
                </a:lnTo>
                <a:lnTo>
                  <a:pt x="407847" y="15115"/>
                </a:lnTo>
                <a:lnTo>
                  <a:pt x="413196" y="17701"/>
                </a:lnTo>
                <a:lnTo>
                  <a:pt x="415871" y="22606"/>
                </a:lnTo>
                <a:lnTo>
                  <a:pt x="415871" y="36250"/>
                </a:lnTo>
                <a:lnTo>
                  <a:pt x="414010" y="40730"/>
                </a:lnTo>
                <a:lnTo>
                  <a:pt x="410287" y="43272"/>
                </a:lnTo>
                <a:lnTo>
                  <a:pt x="410053" y="58320"/>
                </a:lnTo>
                <a:lnTo>
                  <a:pt x="417386" y="55478"/>
                </a:lnTo>
                <a:lnTo>
                  <a:pt x="422156" y="49793"/>
                </a:lnTo>
                <a:lnTo>
                  <a:pt x="426926" y="44108"/>
                </a:lnTo>
                <a:lnTo>
                  <a:pt x="429310" y="37431"/>
                </a:lnTo>
                <a:lnTo>
                  <a:pt x="429310" y="20844"/>
                </a:lnTo>
                <a:lnTo>
                  <a:pt x="426636" y="13922"/>
                </a:lnTo>
                <a:lnTo>
                  <a:pt x="421287" y="8995"/>
                </a:lnTo>
                <a:lnTo>
                  <a:pt x="415937" y="4068"/>
                </a:lnTo>
                <a:lnTo>
                  <a:pt x="408895" y="1605"/>
                </a:lnTo>
                <a:lnTo>
                  <a:pt x="355961" y="1605"/>
                </a:lnTo>
                <a:lnTo>
                  <a:pt x="355961" y="99854"/>
                </a:lnTo>
                <a:close/>
              </a:path>
              <a:path w="939192" h="127811">
                <a:moveTo>
                  <a:pt x="410053" y="58320"/>
                </a:moveTo>
                <a:lnTo>
                  <a:pt x="410287" y="43272"/>
                </a:lnTo>
                <a:lnTo>
                  <a:pt x="406565" y="45813"/>
                </a:lnTo>
                <a:lnTo>
                  <a:pt x="401718" y="47084"/>
                </a:lnTo>
                <a:lnTo>
                  <a:pt x="400158" y="58320"/>
                </a:lnTo>
                <a:lnTo>
                  <a:pt x="410053" y="58320"/>
                </a:lnTo>
                <a:close/>
              </a:path>
              <a:path w="939192" h="127811">
                <a:moveTo>
                  <a:pt x="444711" y="28224"/>
                </a:moveTo>
                <a:lnTo>
                  <a:pt x="444711" y="99854"/>
                </a:lnTo>
                <a:lnTo>
                  <a:pt x="456747" y="99854"/>
                </a:lnTo>
                <a:lnTo>
                  <a:pt x="456747" y="53572"/>
                </a:lnTo>
                <a:lnTo>
                  <a:pt x="458374" y="49080"/>
                </a:lnTo>
                <a:lnTo>
                  <a:pt x="461628" y="45178"/>
                </a:lnTo>
                <a:lnTo>
                  <a:pt x="464882" y="41277"/>
                </a:lnTo>
                <a:lnTo>
                  <a:pt x="469540" y="39326"/>
                </a:lnTo>
                <a:lnTo>
                  <a:pt x="476973" y="39348"/>
                </a:lnTo>
                <a:lnTo>
                  <a:pt x="479547" y="39660"/>
                </a:lnTo>
                <a:lnTo>
                  <a:pt x="479547" y="26953"/>
                </a:lnTo>
                <a:lnTo>
                  <a:pt x="478255" y="26819"/>
                </a:lnTo>
                <a:lnTo>
                  <a:pt x="475669" y="26619"/>
                </a:lnTo>
                <a:lnTo>
                  <a:pt x="470900" y="26619"/>
                </a:lnTo>
                <a:lnTo>
                  <a:pt x="466687" y="28346"/>
                </a:lnTo>
                <a:lnTo>
                  <a:pt x="463032" y="31802"/>
                </a:lnTo>
                <a:lnTo>
                  <a:pt x="459376" y="35258"/>
                </a:lnTo>
                <a:lnTo>
                  <a:pt x="457081" y="38189"/>
                </a:lnTo>
                <a:lnTo>
                  <a:pt x="456145" y="40597"/>
                </a:lnTo>
                <a:lnTo>
                  <a:pt x="456145" y="28224"/>
                </a:lnTo>
                <a:lnTo>
                  <a:pt x="444711" y="28224"/>
                </a:lnTo>
                <a:close/>
              </a:path>
              <a:path w="939192" h="127811">
                <a:moveTo>
                  <a:pt x="505562" y="29586"/>
                </a:moveTo>
                <a:lnTo>
                  <a:pt x="495372" y="37386"/>
                </a:lnTo>
                <a:lnTo>
                  <a:pt x="499250" y="58321"/>
                </a:lnTo>
                <a:lnTo>
                  <a:pt x="499473" y="52167"/>
                </a:lnTo>
                <a:lnTo>
                  <a:pt x="501456" y="47096"/>
                </a:lnTo>
                <a:lnTo>
                  <a:pt x="505201" y="43105"/>
                </a:lnTo>
                <a:lnTo>
                  <a:pt x="508945" y="39114"/>
                </a:lnTo>
                <a:lnTo>
                  <a:pt x="518348" y="26646"/>
                </a:lnTo>
                <a:lnTo>
                  <a:pt x="505562" y="29586"/>
                </a:lnTo>
                <a:close/>
              </a:path>
              <a:path w="939192" h="127811">
                <a:moveTo>
                  <a:pt x="551403" y="67885"/>
                </a:moveTo>
                <a:lnTo>
                  <a:pt x="551403" y="60661"/>
                </a:lnTo>
                <a:lnTo>
                  <a:pt x="551047" y="55400"/>
                </a:lnTo>
                <a:lnTo>
                  <a:pt x="550334" y="52101"/>
                </a:lnTo>
                <a:lnTo>
                  <a:pt x="549532" y="47285"/>
                </a:lnTo>
                <a:lnTo>
                  <a:pt x="547927" y="43072"/>
                </a:lnTo>
                <a:lnTo>
                  <a:pt x="545520" y="39460"/>
                </a:lnTo>
                <a:lnTo>
                  <a:pt x="543023" y="35670"/>
                </a:lnTo>
                <a:lnTo>
                  <a:pt x="539390" y="32582"/>
                </a:lnTo>
                <a:lnTo>
                  <a:pt x="534621" y="30197"/>
                </a:lnTo>
                <a:lnTo>
                  <a:pt x="529851" y="27811"/>
                </a:lnTo>
                <a:lnTo>
                  <a:pt x="524926" y="26619"/>
                </a:lnTo>
                <a:lnTo>
                  <a:pt x="518348" y="26646"/>
                </a:lnTo>
                <a:lnTo>
                  <a:pt x="508945" y="39114"/>
                </a:lnTo>
                <a:lnTo>
                  <a:pt x="513581" y="37119"/>
                </a:lnTo>
                <a:lnTo>
                  <a:pt x="526820" y="37119"/>
                </a:lnTo>
                <a:lnTo>
                  <a:pt x="532325" y="40017"/>
                </a:lnTo>
                <a:lnTo>
                  <a:pt x="535624" y="45814"/>
                </a:lnTo>
                <a:lnTo>
                  <a:pt x="537407" y="48935"/>
                </a:lnTo>
                <a:lnTo>
                  <a:pt x="538544" y="53104"/>
                </a:lnTo>
                <a:lnTo>
                  <a:pt x="539034" y="58321"/>
                </a:lnTo>
                <a:lnTo>
                  <a:pt x="499250" y="58321"/>
                </a:lnTo>
                <a:lnTo>
                  <a:pt x="495372" y="37386"/>
                </a:lnTo>
                <a:lnTo>
                  <a:pt x="492929" y="40536"/>
                </a:lnTo>
                <a:lnTo>
                  <a:pt x="487741" y="51774"/>
                </a:lnTo>
                <a:lnTo>
                  <a:pt x="486011" y="65410"/>
                </a:lnTo>
                <a:lnTo>
                  <a:pt x="486140" y="69434"/>
                </a:lnTo>
                <a:lnTo>
                  <a:pt x="488915" y="82565"/>
                </a:lnTo>
                <a:lnTo>
                  <a:pt x="495305" y="92664"/>
                </a:lnTo>
                <a:lnTo>
                  <a:pt x="501501" y="99152"/>
                </a:lnTo>
                <a:lnTo>
                  <a:pt x="509056" y="102396"/>
                </a:lnTo>
                <a:lnTo>
                  <a:pt x="521627" y="102396"/>
                </a:lnTo>
                <a:lnTo>
                  <a:pt x="524903" y="102039"/>
                </a:lnTo>
                <a:lnTo>
                  <a:pt x="527801" y="101326"/>
                </a:lnTo>
                <a:lnTo>
                  <a:pt x="533195" y="100077"/>
                </a:lnTo>
                <a:lnTo>
                  <a:pt x="537719" y="97669"/>
                </a:lnTo>
                <a:lnTo>
                  <a:pt x="541374" y="94102"/>
                </a:lnTo>
                <a:lnTo>
                  <a:pt x="543558" y="92051"/>
                </a:lnTo>
                <a:lnTo>
                  <a:pt x="545531" y="89410"/>
                </a:lnTo>
                <a:lnTo>
                  <a:pt x="547292" y="86177"/>
                </a:lnTo>
                <a:lnTo>
                  <a:pt x="549052" y="82944"/>
                </a:lnTo>
                <a:lnTo>
                  <a:pt x="550089" y="80013"/>
                </a:lnTo>
                <a:lnTo>
                  <a:pt x="550400" y="77382"/>
                </a:lnTo>
                <a:lnTo>
                  <a:pt x="538566" y="77382"/>
                </a:lnTo>
                <a:lnTo>
                  <a:pt x="537674" y="80548"/>
                </a:lnTo>
                <a:lnTo>
                  <a:pt x="536159" y="83334"/>
                </a:lnTo>
                <a:lnTo>
                  <a:pt x="534019" y="85742"/>
                </a:lnTo>
                <a:lnTo>
                  <a:pt x="530275" y="89889"/>
                </a:lnTo>
                <a:lnTo>
                  <a:pt x="525260" y="91962"/>
                </a:lnTo>
                <a:lnTo>
                  <a:pt x="512244" y="91962"/>
                </a:lnTo>
                <a:lnTo>
                  <a:pt x="507274" y="89766"/>
                </a:lnTo>
                <a:lnTo>
                  <a:pt x="504064" y="85374"/>
                </a:lnTo>
                <a:lnTo>
                  <a:pt x="500854" y="80982"/>
                </a:lnTo>
                <a:lnTo>
                  <a:pt x="499139" y="75152"/>
                </a:lnTo>
                <a:lnTo>
                  <a:pt x="498915" y="67885"/>
                </a:lnTo>
                <a:lnTo>
                  <a:pt x="551403" y="67885"/>
                </a:lnTo>
                <a:close/>
              </a:path>
              <a:path w="939192" h="127811">
                <a:moveTo>
                  <a:pt x="684017" y="28558"/>
                </a:moveTo>
                <a:lnTo>
                  <a:pt x="684017" y="99854"/>
                </a:lnTo>
                <a:lnTo>
                  <a:pt x="696253" y="99854"/>
                </a:lnTo>
                <a:lnTo>
                  <a:pt x="696253" y="28558"/>
                </a:lnTo>
                <a:lnTo>
                  <a:pt x="684017" y="28558"/>
                </a:lnTo>
                <a:close/>
              </a:path>
              <a:path w="939192" h="127811">
                <a:moveTo>
                  <a:pt x="684017" y="1605"/>
                </a:moveTo>
                <a:lnTo>
                  <a:pt x="684017" y="15249"/>
                </a:lnTo>
                <a:lnTo>
                  <a:pt x="696253" y="15249"/>
                </a:lnTo>
                <a:lnTo>
                  <a:pt x="696253" y="1605"/>
                </a:lnTo>
                <a:lnTo>
                  <a:pt x="684017" y="1605"/>
                </a:lnTo>
                <a:close/>
              </a:path>
              <a:path w="939192" h="127811">
                <a:moveTo>
                  <a:pt x="730287" y="28224"/>
                </a:moveTo>
                <a:lnTo>
                  <a:pt x="717984" y="28224"/>
                </a:lnTo>
                <a:lnTo>
                  <a:pt x="717984" y="83022"/>
                </a:lnTo>
                <a:lnTo>
                  <a:pt x="718987" y="87905"/>
                </a:lnTo>
                <a:lnTo>
                  <a:pt x="720993" y="91561"/>
                </a:lnTo>
                <a:lnTo>
                  <a:pt x="724692" y="98383"/>
                </a:lnTo>
                <a:lnTo>
                  <a:pt x="731647" y="101794"/>
                </a:lnTo>
                <a:lnTo>
                  <a:pt x="748407" y="101794"/>
                </a:lnTo>
                <a:lnTo>
                  <a:pt x="753979" y="99921"/>
                </a:lnTo>
                <a:lnTo>
                  <a:pt x="758570" y="96176"/>
                </a:lnTo>
                <a:lnTo>
                  <a:pt x="760888" y="94303"/>
                </a:lnTo>
                <a:lnTo>
                  <a:pt x="762827" y="92007"/>
                </a:lnTo>
                <a:lnTo>
                  <a:pt x="764387" y="89287"/>
                </a:lnTo>
                <a:lnTo>
                  <a:pt x="764254" y="99854"/>
                </a:lnTo>
                <a:lnTo>
                  <a:pt x="775621" y="99854"/>
                </a:lnTo>
                <a:lnTo>
                  <a:pt x="775621" y="28224"/>
                </a:lnTo>
                <a:lnTo>
                  <a:pt x="763585" y="28224"/>
                </a:lnTo>
                <a:lnTo>
                  <a:pt x="763585" y="70404"/>
                </a:lnTo>
                <a:lnTo>
                  <a:pt x="762761" y="75911"/>
                </a:lnTo>
                <a:lnTo>
                  <a:pt x="761111" y="79923"/>
                </a:lnTo>
                <a:lnTo>
                  <a:pt x="758080" y="87414"/>
                </a:lnTo>
                <a:lnTo>
                  <a:pt x="752374" y="91160"/>
                </a:lnTo>
                <a:lnTo>
                  <a:pt x="738155" y="91160"/>
                </a:lnTo>
                <a:lnTo>
                  <a:pt x="734165" y="89019"/>
                </a:lnTo>
                <a:lnTo>
                  <a:pt x="732026" y="84739"/>
                </a:lnTo>
                <a:lnTo>
                  <a:pt x="730867" y="82420"/>
                </a:lnTo>
                <a:lnTo>
                  <a:pt x="730287" y="79433"/>
                </a:lnTo>
                <a:lnTo>
                  <a:pt x="730287" y="28224"/>
                </a:lnTo>
                <a:close/>
              </a:path>
              <a:path w="939192" h="127811">
                <a:moveTo>
                  <a:pt x="916525" y="127811"/>
                </a:moveTo>
                <a:lnTo>
                  <a:pt x="922100" y="118889"/>
                </a:lnTo>
                <a:lnTo>
                  <a:pt x="928715" y="107324"/>
                </a:lnTo>
                <a:lnTo>
                  <a:pt x="932907" y="98450"/>
                </a:lnTo>
                <a:lnTo>
                  <a:pt x="936040" y="89028"/>
                </a:lnTo>
                <a:lnTo>
                  <a:pt x="938404" y="76619"/>
                </a:lnTo>
                <a:lnTo>
                  <a:pt x="939192" y="63136"/>
                </a:lnTo>
                <a:lnTo>
                  <a:pt x="939192" y="58098"/>
                </a:lnTo>
                <a:lnTo>
                  <a:pt x="938735" y="52859"/>
                </a:lnTo>
                <a:lnTo>
                  <a:pt x="937821" y="47419"/>
                </a:lnTo>
                <a:lnTo>
                  <a:pt x="936907" y="41979"/>
                </a:lnTo>
                <a:lnTo>
                  <a:pt x="935381" y="36473"/>
                </a:lnTo>
                <a:lnTo>
                  <a:pt x="933241" y="30899"/>
                </a:lnTo>
                <a:lnTo>
                  <a:pt x="931547" y="26396"/>
                </a:lnTo>
                <a:lnTo>
                  <a:pt x="929976" y="22862"/>
                </a:lnTo>
                <a:lnTo>
                  <a:pt x="928527" y="20298"/>
                </a:lnTo>
                <a:lnTo>
                  <a:pt x="927079" y="17735"/>
                </a:lnTo>
                <a:lnTo>
                  <a:pt x="922922" y="10968"/>
                </a:lnTo>
                <a:lnTo>
                  <a:pt x="916057" y="0"/>
                </a:lnTo>
                <a:lnTo>
                  <a:pt x="907967" y="0"/>
                </a:lnTo>
                <a:lnTo>
                  <a:pt x="911481" y="6778"/>
                </a:lnTo>
                <a:lnTo>
                  <a:pt x="917372" y="19058"/>
                </a:lnTo>
                <a:lnTo>
                  <a:pt x="921139" y="28491"/>
                </a:lnTo>
                <a:lnTo>
                  <a:pt x="923827" y="38089"/>
                </a:lnTo>
                <a:lnTo>
                  <a:pt x="925873" y="50568"/>
                </a:lnTo>
                <a:lnTo>
                  <a:pt x="926555" y="63872"/>
                </a:lnTo>
                <a:lnTo>
                  <a:pt x="926254" y="73359"/>
                </a:lnTo>
                <a:lnTo>
                  <a:pt x="924716" y="86159"/>
                </a:lnTo>
                <a:lnTo>
                  <a:pt x="921874" y="97580"/>
                </a:lnTo>
                <a:lnTo>
                  <a:pt x="920014" y="102659"/>
                </a:lnTo>
                <a:lnTo>
                  <a:pt x="915197" y="113590"/>
                </a:lnTo>
                <a:lnTo>
                  <a:pt x="908167" y="127811"/>
                </a:lnTo>
                <a:lnTo>
                  <a:pt x="916525" y="127811"/>
                </a:lnTo>
                <a:close/>
              </a:path>
              <a:path w="939192" h="127811">
                <a:moveTo>
                  <a:pt x="810033" y="28224"/>
                </a:moveTo>
                <a:lnTo>
                  <a:pt x="798132" y="28224"/>
                </a:lnTo>
                <a:lnTo>
                  <a:pt x="798132" y="99854"/>
                </a:lnTo>
                <a:lnTo>
                  <a:pt x="810167" y="99854"/>
                </a:lnTo>
                <a:lnTo>
                  <a:pt x="810167" y="52636"/>
                </a:lnTo>
                <a:lnTo>
                  <a:pt x="812028" y="46260"/>
                </a:lnTo>
                <a:lnTo>
                  <a:pt x="815750" y="42737"/>
                </a:lnTo>
                <a:lnTo>
                  <a:pt x="819472" y="39215"/>
                </a:lnTo>
                <a:lnTo>
                  <a:pt x="823606" y="37454"/>
                </a:lnTo>
                <a:lnTo>
                  <a:pt x="833146" y="37454"/>
                </a:lnTo>
                <a:lnTo>
                  <a:pt x="836556" y="39126"/>
                </a:lnTo>
                <a:lnTo>
                  <a:pt x="838384" y="42470"/>
                </a:lnTo>
                <a:lnTo>
                  <a:pt x="839542" y="44699"/>
                </a:lnTo>
                <a:lnTo>
                  <a:pt x="840122" y="48244"/>
                </a:lnTo>
                <a:lnTo>
                  <a:pt x="840122" y="99854"/>
                </a:lnTo>
                <a:lnTo>
                  <a:pt x="852358" y="99854"/>
                </a:lnTo>
                <a:lnTo>
                  <a:pt x="852358" y="50785"/>
                </a:lnTo>
                <a:lnTo>
                  <a:pt x="854063" y="45502"/>
                </a:lnTo>
                <a:lnTo>
                  <a:pt x="857473" y="42336"/>
                </a:lnTo>
                <a:lnTo>
                  <a:pt x="860883" y="39170"/>
                </a:lnTo>
                <a:lnTo>
                  <a:pt x="864951" y="37587"/>
                </a:lnTo>
                <a:lnTo>
                  <a:pt x="873108" y="37587"/>
                </a:lnTo>
                <a:lnTo>
                  <a:pt x="876017" y="38479"/>
                </a:lnTo>
                <a:lnTo>
                  <a:pt x="878401" y="40263"/>
                </a:lnTo>
                <a:lnTo>
                  <a:pt x="880787" y="42046"/>
                </a:lnTo>
                <a:lnTo>
                  <a:pt x="881979" y="45323"/>
                </a:lnTo>
                <a:lnTo>
                  <a:pt x="881979" y="99854"/>
                </a:lnTo>
                <a:lnTo>
                  <a:pt x="894483" y="99854"/>
                </a:lnTo>
                <a:lnTo>
                  <a:pt x="894483" y="45836"/>
                </a:lnTo>
                <a:lnTo>
                  <a:pt x="893546" y="40798"/>
                </a:lnTo>
                <a:lnTo>
                  <a:pt x="891674" y="37052"/>
                </a:lnTo>
                <a:lnTo>
                  <a:pt x="888197" y="30097"/>
                </a:lnTo>
                <a:lnTo>
                  <a:pt x="881645" y="26619"/>
                </a:lnTo>
                <a:lnTo>
                  <a:pt x="867514" y="26619"/>
                </a:lnTo>
                <a:lnTo>
                  <a:pt x="863457" y="27544"/>
                </a:lnTo>
                <a:lnTo>
                  <a:pt x="859847" y="29394"/>
                </a:lnTo>
                <a:lnTo>
                  <a:pt x="856236" y="31245"/>
                </a:lnTo>
                <a:lnTo>
                  <a:pt x="853094" y="34087"/>
                </a:lnTo>
                <a:lnTo>
                  <a:pt x="850419" y="37922"/>
                </a:lnTo>
                <a:lnTo>
                  <a:pt x="848814" y="34801"/>
                </a:lnTo>
                <a:lnTo>
                  <a:pt x="847031" y="32438"/>
                </a:lnTo>
                <a:lnTo>
                  <a:pt x="845070" y="30832"/>
                </a:lnTo>
                <a:lnTo>
                  <a:pt x="841593" y="28023"/>
                </a:lnTo>
                <a:lnTo>
                  <a:pt x="837002" y="26619"/>
                </a:lnTo>
                <a:lnTo>
                  <a:pt x="826259" y="26619"/>
                </a:lnTo>
                <a:lnTo>
                  <a:pt x="821757" y="27979"/>
                </a:lnTo>
                <a:lnTo>
                  <a:pt x="817789" y="30698"/>
                </a:lnTo>
                <a:lnTo>
                  <a:pt x="815471" y="32304"/>
                </a:lnTo>
                <a:lnTo>
                  <a:pt x="812886" y="34868"/>
                </a:lnTo>
                <a:lnTo>
                  <a:pt x="810033" y="38390"/>
                </a:lnTo>
                <a:lnTo>
                  <a:pt x="810033" y="28224"/>
                </a:lnTo>
                <a:close/>
              </a:path>
              <a:path w="939192" h="127811">
                <a:moveTo>
                  <a:pt x="581804" y="28224"/>
                </a:moveTo>
                <a:lnTo>
                  <a:pt x="569903" y="28224"/>
                </a:lnTo>
                <a:lnTo>
                  <a:pt x="569903" y="99854"/>
                </a:lnTo>
                <a:lnTo>
                  <a:pt x="581938" y="99854"/>
                </a:lnTo>
                <a:lnTo>
                  <a:pt x="581938" y="52635"/>
                </a:lnTo>
                <a:lnTo>
                  <a:pt x="583799" y="46260"/>
                </a:lnTo>
                <a:lnTo>
                  <a:pt x="587521" y="42737"/>
                </a:lnTo>
                <a:lnTo>
                  <a:pt x="591244" y="39215"/>
                </a:lnTo>
                <a:lnTo>
                  <a:pt x="595378" y="37454"/>
                </a:lnTo>
                <a:lnTo>
                  <a:pt x="604917" y="37454"/>
                </a:lnTo>
                <a:lnTo>
                  <a:pt x="608327" y="39126"/>
                </a:lnTo>
                <a:lnTo>
                  <a:pt x="610155" y="42470"/>
                </a:lnTo>
                <a:lnTo>
                  <a:pt x="611314" y="44699"/>
                </a:lnTo>
                <a:lnTo>
                  <a:pt x="611893" y="48244"/>
                </a:lnTo>
                <a:lnTo>
                  <a:pt x="611893" y="99854"/>
                </a:lnTo>
                <a:lnTo>
                  <a:pt x="624129" y="99854"/>
                </a:lnTo>
                <a:lnTo>
                  <a:pt x="624129" y="50785"/>
                </a:lnTo>
                <a:lnTo>
                  <a:pt x="625834" y="45502"/>
                </a:lnTo>
                <a:lnTo>
                  <a:pt x="629245" y="42336"/>
                </a:lnTo>
                <a:lnTo>
                  <a:pt x="632655" y="39170"/>
                </a:lnTo>
                <a:lnTo>
                  <a:pt x="636722" y="37587"/>
                </a:lnTo>
                <a:lnTo>
                  <a:pt x="644880" y="37587"/>
                </a:lnTo>
                <a:lnTo>
                  <a:pt x="647788" y="38479"/>
                </a:lnTo>
                <a:lnTo>
                  <a:pt x="650173" y="40263"/>
                </a:lnTo>
                <a:lnTo>
                  <a:pt x="652558" y="42046"/>
                </a:lnTo>
                <a:lnTo>
                  <a:pt x="653750" y="45323"/>
                </a:lnTo>
                <a:lnTo>
                  <a:pt x="653750" y="99854"/>
                </a:lnTo>
                <a:lnTo>
                  <a:pt x="666254" y="99854"/>
                </a:lnTo>
                <a:lnTo>
                  <a:pt x="666254" y="45836"/>
                </a:lnTo>
                <a:lnTo>
                  <a:pt x="665317" y="40798"/>
                </a:lnTo>
                <a:lnTo>
                  <a:pt x="663445" y="37052"/>
                </a:lnTo>
                <a:lnTo>
                  <a:pt x="659968" y="30097"/>
                </a:lnTo>
                <a:lnTo>
                  <a:pt x="653416" y="26619"/>
                </a:lnTo>
                <a:lnTo>
                  <a:pt x="639285" y="26619"/>
                </a:lnTo>
                <a:lnTo>
                  <a:pt x="635229" y="27544"/>
                </a:lnTo>
                <a:lnTo>
                  <a:pt x="631618" y="29394"/>
                </a:lnTo>
                <a:lnTo>
                  <a:pt x="628008" y="31245"/>
                </a:lnTo>
                <a:lnTo>
                  <a:pt x="624865" y="34087"/>
                </a:lnTo>
                <a:lnTo>
                  <a:pt x="622190" y="37922"/>
                </a:lnTo>
                <a:lnTo>
                  <a:pt x="620586" y="34801"/>
                </a:lnTo>
                <a:lnTo>
                  <a:pt x="618803" y="32438"/>
                </a:lnTo>
                <a:lnTo>
                  <a:pt x="616841" y="30832"/>
                </a:lnTo>
                <a:lnTo>
                  <a:pt x="613364" y="28023"/>
                </a:lnTo>
                <a:lnTo>
                  <a:pt x="608773" y="26619"/>
                </a:lnTo>
                <a:lnTo>
                  <a:pt x="598030" y="26619"/>
                </a:lnTo>
                <a:lnTo>
                  <a:pt x="593528" y="27979"/>
                </a:lnTo>
                <a:lnTo>
                  <a:pt x="589560" y="30698"/>
                </a:lnTo>
                <a:lnTo>
                  <a:pt x="587243" y="32304"/>
                </a:lnTo>
                <a:lnTo>
                  <a:pt x="584657" y="34867"/>
                </a:lnTo>
                <a:lnTo>
                  <a:pt x="581804" y="38390"/>
                </a:lnTo>
                <a:lnTo>
                  <a:pt x="581804" y="28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39627" y="3468817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827206" y="346881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05702" y="4017904"/>
            <a:ext cx="30271" cy="81851"/>
          </a:xfrm>
          <a:custGeom>
            <a:avLst/>
            <a:gdLst/>
            <a:ahLst/>
            <a:cxnLst/>
            <a:rect l="l" t="t" r="r" b="b"/>
            <a:pathLst>
              <a:path w="33298" h="92764">
                <a:moveTo>
                  <a:pt x="24137" y="92764"/>
                </a:moveTo>
                <a:lnTo>
                  <a:pt x="27492" y="92675"/>
                </a:lnTo>
                <a:lnTo>
                  <a:pt x="30478" y="92319"/>
                </a:lnTo>
                <a:lnTo>
                  <a:pt x="33298" y="91627"/>
                </a:lnTo>
                <a:lnTo>
                  <a:pt x="33298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8" y="29829"/>
                </a:lnTo>
                <a:lnTo>
                  <a:pt x="33298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1"/>
                </a:lnTo>
                <a:lnTo>
                  <a:pt x="10698" y="85575"/>
                </a:lnTo>
                <a:lnTo>
                  <a:pt x="12704" y="88451"/>
                </a:lnTo>
                <a:lnTo>
                  <a:pt x="14709" y="91327"/>
                </a:lnTo>
                <a:lnTo>
                  <a:pt x="18521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00255" y="4011767"/>
            <a:ext cx="57320" cy="88991"/>
          </a:xfrm>
          <a:custGeom>
            <a:avLst/>
            <a:gdLst/>
            <a:ahLst/>
            <a:cxnLst/>
            <a:rect l="l" t="t" r="r" b="b"/>
            <a:pathLst>
              <a:path w="63052" h="100857">
                <a:moveTo>
                  <a:pt x="11099" y="98583"/>
                </a:moveTo>
                <a:lnTo>
                  <a:pt x="11099" y="89420"/>
                </a:lnTo>
                <a:lnTo>
                  <a:pt x="11879" y="74194"/>
                </a:lnTo>
                <a:lnTo>
                  <a:pt x="11032" y="68732"/>
                </a:lnTo>
                <a:lnTo>
                  <a:pt x="11032" y="52680"/>
                </a:lnTo>
                <a:lnTo>
                  <a:pt x="13094" y="45992"/>
                </a:lnTo>
                <a:lnTo>
                  <a:pt x="17217" y="41934"/>
                </a:lnTo>
                <a:lnTo>
                  <a:pt x="21340" y="37877"/>
                </a:lnTo>
                <a:lnTo>
                  <a:pt x="26143" y="35848"/>
                </a:lnTo>
                <a:lnTo>
                  <a:pt x="37911" y="35848"/>
                </a:lnTo>
                <a:lnTo>
                  <a:pt x="42670" y="38323"/>
                </a:lnTo>
                <a:lnTo>
                  <a:pt x="45902" y="43272"/>
                </a:lnTo>
                <a:lnTo>
                  <a:pt x="49133" y="48221"/>
                </a:lnTo>
                <a:lnTo>
                  <a:pt x="50749" y="54464"/>
                </a:lnTo>
                <a:lnTo>
                  <a:pt x="50749" y="70471"/>
                </a:lnTo>
                <a:lnTo>
                  <a:pt x="49133" y="77293"/>
                </a:lnTo>
                <a:lnTo>
                  <a:pt x="45902" y="82465"/>
                </a:lnTo>
                <a:lnTo>
                  <a:pt x="42670" y="87637"/>
                </a:lnTo>
                <a:lnTo>
                  <a:pt x="37800" y="90223"/>
                </a:lnTo>
                <a:lnTo>
                  <a:pt x="22644" y="90223"/>
                </a:lnTo>
                <a:lnTo>
                  <a:pt x="16738" y="86277"/>
                </a:lnTo>
                <a:lnTo>
                  <a:pt x="13573" y="78385"/>
                </a:lnTo>
                <a:lnTo>
                  <a:pt x="13640" y="92854"/>
                </a:lnTo>
                <a:lnTo>
                  <a:pt x="16025" y="95351"/>
                </a:lnTo>
                <a:lnTo>
                  <a:pt x="18253" y="96911"/>
                </a:lnTo>
                <a:lnTo>
                  <a:pt x="21998" y="99542"/>
                </a:lnTo>
                <a:lnTo>
                  <a:pt x="26589" y="100857"/>
                </a:lnTo>
                <a:lnTo>
                  <a:pt x="32027" y="100857"/>
                </a:lnTo>
                <a:lnTo>
                  <a:pt x="45024" y="98044"/>
                </a:lnTo>
                <a:lnTo>
                  <a:pt x="54828" y="89621"/>
                </a:lnTo>
                <a:lnTo>
                  <a:pt x="56913" y="86459"/>
                </a:lnTo>
                <a:lnTo>
                  <a:pt x="61517" y="75001"/>
                </a:lnTo>
                <a:lnTo>
                  <a:pt x="63052" y="61397"/>
                </a:lnTo>
                <a:lnTo>
                  <a:pt x="62961" y="57740"/>
                </a:lnTo>
                <a:lnTo>
                  <a:pt x="60513" y="44259"/>
                </a:lnTo>
                <a:lnTo>
                  <a:pt x="54728" y="34276"/>
                </a:lnTo>
                <a:lnTo>
                  <a:pt x="49178" y="28146"/>
                </a:lnTo>
                <a:lnTo>
                  <a:pt x="41945" y="25080"/>
                </a:lnTo>
                <a:lnTo>
                  <a:pt x="28751" y="25080"/>
                </a:lnTo>
                <a:lnTo>
                  <a:pt x="24784" y="25983"/>
                </a:lnTo>
                <a:lnTo>
                  <a:pt x="21128" y="27789"/>
                </a:lnTo>
                <a:lnTo>
                  <a:pt x="17473" y="29595"/>
                </a:lnTo>
                <a:lnTo>
                  <a:pt x="14331" y="32214"/>
                </a:lnTo>
                <a:lnTo>
                  <a:pt x="11701" y="35648"/>
                </a:lnTo>
                <a:lnTo>
                  <a:pt x="11701" y="0"/>
                </a:lnTo>
                <a:lnTo>
                  <a:pt x="0" y="0"/>
                </a:lnTo>
                <a:lnTo>
                  <a:pt x="0" y="98583"/>
                </a:lnTo>
                <a:lnTo>
                  <a:pt x="11099" y="98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59618" y="4017904"/>
            <a:ext cx="30271" cy="81851"/>
          </a:xfrm>
          <a:custGeom>
            <a:avLst/>
            <a:gdLst/>
            <a:ahLst/>
            <a:cxnLst/>
            <a:rect l="l" t="t" r="r" b="b"/>
            <a:pathLst>
              <a:path w="33298" h="92764">
                <a:moveTo>
                  <a:pt x="24137" y="92764"/>
                </a:moveTo>
                <a:lnTo>
                  <a:pt x="27492" y="92675"/>
                </a:lnTo>
                <a:lnTo>
                  <a:pt x="30478" y="92319"/>
                </a:lnTo>
                <a:lnTo>
                  <a:pt x="33298" y="91627"/>
                </a:lnTo>
                <a:lnTo>
                  <a:pt x="33298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8" y="29829"/>
                </a:lnTo>
                <a:lnTo>
                  <a:pt x="33298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1"/>
                </a:lnTo>
                <a:lnTo>
                  <a:pt x="10698" y="85575"/>
                </a:lnTo>
                <a:lnTo>
                  <a:pt x="12704" y="88451"/>
                </a:lnTo>
                <a:lnTo>
                  <a:pt x="14710" y="91326"/>
                </a:lnTo>
                <a:lnTo>
                  <a:pt x="18521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808656" y="4012063"/>
            <a:ext cx="70875" cy="86690"/>
          </a:xfrm>
          <a:custGeom>
            <a:avLst/>
            <a:gdLst/>
            <a:ahLst/>
            <a:cxnLst/>
            <a:rect l="l" t="t" r="r" b="b"/>
            <a:pathLst>
              <a:path w="77963" h="98249">
                <a:moveTo>
                  <a:pt x="77963" y="0"/>
                </a:moveTo>
                <a:lnTo>
                  <a:pt x="64523" y="0"/>
                </a:lnTo>
                <a:lnTo>
                  <a:pt x="64523" y="40597"/>
                </a:lnTo>
                <a:lnTo>
                  <a:pt x="13439" y="40597"/>
                </a:lnTo>
                <a:lnTo>
                  <a:pt x="13439" y="0"/>
                </a:lnTo>
                <a:lnTo>
                  <a:pt x="0" y="0"/>
                </a:lnTo>
                <a:lnTo>
                  <a:pt x="0" y="98249"/>
                </a:lnTo>
                <a:lnTo>
                  <a:pt x="13439" y="98249"/>
                </a:lnTo>
                <a:lnTo>
                  <a:pt x="13439" y="52301"/>
                </a:lnTo>
                <a:lnTo>
                  <a:pt x="64523" y="52301"/>
                </a:lnTo>
                <a:lnTo>
                  <a:pt x="64523" y="98249"/>
                </a:lnTo>
                <a:lnTo>
                  <a:pt x="77963" y="98249"/>
                </a:lnTo>
                <a:lnTo>
                  <a:pt x="779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97221" y="4034015"/>
            <a:ext cx="61575" cy="66861"/>
          </a:xfrm>
          <a:custGeom>
            <a:avLst/>
            <a:gdLst/>
            <a:ahLst/>
            <a:cxnLst/>
            <a:rect l="l" t="t" r="r" b="b"/>
            <a:pathLst>
              <a:path w="67733" h="75776">
                <a:moveTo>
                  <a:pt x="2072" y="42781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8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6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8"/>
                </a:lnTo>
                <a:lnTo>
                  <a:pt x="45890" y="67082"/>
                </a:lnTo>
                <a:lnTo>
                  <a:pt x="48342" y="63871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4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8"/>
                </a:lnTo>
                <a:lnTo>
                  <a:pt x="20415" y="11860"/>
                </a:lnTo>
                <a:lnTo>
                  <a:pt x="24873" y="10165"/>
                </a:lnTo>
                <a:lnTo>
                  <a:pt x="36596" y="10165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1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909803" y="4086379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7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968866" y="4033898"/>
            <a:ext cx="53734" cy="67275"/>
          </a:xfrm>
          <a:custGeom>
            <a:avLst/>
            <a:gdLst/>
            <a:ahLst/>
            <a:cxnLst/>
            <a:rect l="l" t="t" r="r" b="b"/>
            <a:pathLst>
              <a:path w="59107" h="76245">
                <a:moveTo>
                  <a:pt x="17607" y="64139"/>
                </a:moveTo>
                <a:lnTo>
                  <a:pt x="14576" y="60260"/>
                </a:lnTo>
                <a:lnTo>
                  <a:pt x="12927" y="58120"/>
                </a:lnTo>
                <a:lnTo>
                  <a:pt x="11924" y="55043"/>
                </a:lnTo>
                <a:lnTo>
                  <a:pt x="11567" y="51030"/>
                </a:lnTo>
                <a:lnTo>
                  <a:pt x="0" y="51030"/>
                </a:lnTo>
                <a:lnTo>
                  <a:pt x="312" y="58164"/>
                </a:lnTo>
                <a:lnTo>
                  <a:pt x="2685" y="64150"/>
                </a:lnTo>
                <a:lnTo>
                  <a:pt x="7121" y="68988"/>
                </a:lnTo>
                <a:lnTo>
                  <a:pt x="11556" y="73826"/>
                </a:lnTo>
                <a:lnTo>
                  <a:pt x="19100" y="76245"/>
                </a:lnTo>
                <a:lnTo>
                  <a:pt x="39650" y="76245"/>
                </a:lnTo>
                <a:lnTo>
                  <a:pt x="47016" y="73926"/>
                </a:lnTo>
                <a:lnTo>
                  <a:pt x="51852" y="69289"/>
                </a:lnTo>
                <a:lnTo>
                  <a:pt x="56689" y="64652"/>
                </a:lnTo>
                <a:lnTo>
                  <a:pt x="59107" y="59145"/>
                </a:lnTo>
                <a:lnTo>
                  <a:pt x="59107" y="46170"/>
                </a:lnTo>
                <a:lnTo>
                  <a:pt x="56767" y="41332"/>
                </a:lnTo>
                <a:lnTo>
                  <a:pt x="52086" y="38256"/>
                </a:lnTo>
                <a:lnTo>
                  <a:pt x="49144" y="36294"/>
                </a:lnTo>
                <a:lnTo>
                  <a:pt x="43350" y="34265"/>
                </a:lnTo>
                <a:lnTo>
                  <a:pt x="34702" y="32170"/>
                </a:lnTo>
                <a:lnTo>
                  <a:pt x="26745" y="30230"/>
                </a:lnTo>
                <a:lnTo>
                  <a:pt x="23268" y="29383"/>
                </a:lnTo>
                <a:lnTo>
                  <a:pt x="20638" y="28402"/>
                </a:lnTo>
                <a:lnTo>
                  <a:pt x="18855" y="27287"/>
                </a:lnTo>
                <a:lnTo>
                  <a:pt x="15779" y="25415"/>
                </a:lnTo>
                <a:lnTo>
                  <a:pt x="14242" y="22918"/>
                </a:lnTo>
                <a:lnTo>
                  <a:pt x="14242" y="16943"/>
                </a:lnTo>
                <a:lnTo>
                  <a:pt x="15412" y="14647"/>
                </a:lnTo>
                <a:lnTo>
                  <a:pt x="17752" y="12908"/>
                </a:lnTo>
                <a:lnTo>
                  <a:pt x="20092" y="11169"/>
                </a:lnTo>
                <a:lnTo>
                  <a:pt x="23536" y="10299"/>
                </a:lnTo>
                <a:lnTo>
                  <a:pt x="34903" y="10299"/>
                </a:lnTo>
                <a:lnTo>
                  <a:pt x="39694" y="11882"/>
                </a:lnTo>
                <a:lnTo>
                  <a:pt x="42458" y="15048"/>
                </a:lnTo>
                <a:lnTo>
                  <a:pt x="44152" y="17277"/>
                </a:lnTo>
                <a:lnTo>
                  <a:pt x="45110" y="19752"/>
                </a:lnTo>
                <a:lnTo>
                  <a:pt x="45333" y="22472"/>
                </a:lnTo>
                <a:lnTo>
                  <a:pt x="56700" y="22472"/>
                </a:lnTo>
                <a:lnTo>
                  <a:pt x="56789" y="17835"/>
                </a:lnTo>
                <a:lnTo>
                  <a:pt x="55341" y="13510"/>
                </a:lnTo>
                <a:lnTo>
                  <a:pt x="52354" y="9497"/>
                </a:lnTo>
                <a:lnTo>
                  <a:pt x="47584" y="3165"/>
                </a:lnTo>
                <a:lnTo>
                  <a:pt x="39806" y="0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4446" y="10478"/>
                </a:lnTo>
                <a:lnTo>
                  <a:pt x="2005" y="15962"/>
                </a:lnTo>
                <a:lnTo>
                  <a:pt x="2005" y="28491"/>
                </a:lnTo>
                <a:lnTo>
                  <a:pt x="4591" y="32994"/>
                </a:lnTo>
                <a:lnTo>
                  <a:pt x="9762" y="36249"/>
                </a:lnTo>
                <a:lnTo>
                  <a:pt x="12659" y="38122"/>
                </a:lnTo>
                <a:lnTo>
                  <a:pt x="17161" y="39816"/>
                </a:lnTo>
                <a:lnTo>
                  <a:pt x="23268" y="41332"/>
                </a:lnTo>
                <a:lnTo>
                  <a:pt x="32830" y="43740"/>
                </a:lnTo>
                <a:lnTo>
                  <a:pt x="37956" y="45033"/>
                </a:lnTo>
                <a:lnTo>
                  <a:pt x="41388" y="46170"/>
                </a:lnTo>
                <a:lnTo>
                  <a:pt x="43127" y="47151"/>
                </a:lnTo>
                <a:lnTo>
                  <a:pt x="45846" y="48756"/>
                </a:lnTo>
                <a:lnTo>
                  <a:pt x="47205" y="51097"/>
                </a:lnTo>
                <a:lnTo>
                  <a:pt x="47205" y="58231"/>
                </a:lnTo>
                <a:lnTo>
                  <a:pt x="45512" y="61230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92929" y="4033720"/>
            <a:ext cx="60664" cy="67333"/>
          </a:xfrm>
          <a:custGeom>
            <a:avLst/>
            <a:gdLst/>
            <a:ahLst/>
            <a:cxnLst/>
            <a:rect l="l" t="t" r="r" b="b"/>
            <a:pathLst>
              <a:path w="66730" h="76311">
                <a:moveTo>
                  <a:pt x="58305" y="65008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4"/>
                </a:lnTo>
                <a:lnTo>
                  <a:pt x="63743" y="19064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3"/>
                </a:lnTo>
                <a:lnTo>
                  <a:pt x="32161" y="76311"/>
                </a:lnTo>
                <a:lnTo>
                  <a:pt x="20727" y="63403"/>
                </a:lnTo>
                <a:lnTo>
                  <a:pt x="17384" y="58320"/>
                </a:lnTo>
                <a:lnTo>
                  <a:pt x="14041" y="53237"/>
                </a:lnTo>
                <a:lnTo>
                  <a:pt x="12369" y="46883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7" y="13309"/>
                </a:lnTo>
                <a:lnTo>
                  <a:pt x="26076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89" y="24590"/>
                </a:lnTo>
                <a:lnTo>
                  <a:pt x="54159" y="30029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111772" y="4083911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0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10346" y="4077232"/>
            <a:ext cx="2309" cy="16465"/>
          </a:xfrm>
          <a:custGeom>
            <a:avLst/>
            <a:gdLst/>
            <a:ahLst/>
            <a:cxnLst/>
            <a:rect l="l" t="t" r="r" b="b"/>
            <a:pathLst>
              <a:path w="2540" h="18660">
                <a:moveTo>
                  <a:pt x="780" y="0"/>
                </a:moveTo>
                <a:lnTo>
                  <a:pt x="0" y="15226"/>
                </a:lnTo>
                <a:lnTo>
                  <a:pt x="2540" y="18660"/>
                </a:lnTo>
                <a:lnTo>
                  <a:pt x="2473" y="4191"/>
                </a:lnTo>
                <a:lnTo>
                  <a:pt x="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78588" y="4034157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2"/>
                </a:lnTo>
                <a:lnTo>
                  <a:pt x="6084" y="20450"/>
                </a:lnTo>
                <a:lnTo>
                  <a:pt x="9828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270077" y="4034133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3" y="25482"/>
                </a:lnTo>
                <a:lnTo>
                  <a:pt x="63520" y="20666"/>
                </a:lnTo>
                <a:lnTo>
                  <a:pt x="61915" y="16452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10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3" y="19195"/>
                </a:lnTo>
                <a:lnTo>
                  <a:pt x="51396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9" y="31702"/>
                </a:lnTo>
                <a:lnTo>
                  <a:pt x="9361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6"/>
                </a:lnTo>
                <a:lnTo>
                  <a:pt x="47183" y="73458"/>
                </a:lnTo>
                <a:lnTo>
                  <a:pt x="51708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4"/>
                </a:lnTo>
                <a:lnTo>
                  <a:pt x="64389" y="50763"/>
                </a:lnTo>
                <a:lnTo>
                  <a:pt x="52555" y="50763"/>
                </a:lnTo>
                <a:lnTo>
                  <a:pt x="51663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4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83026" y="4012684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08588" y="4034133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89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2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42057" y="13064"/>
                </a:lnTo>
                <a:lnTo>
                  <a:pt x="44196" y="17523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80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43449" y="4011767"/>
            <a:ext cx="53065" cy="86985"/>
          </a:xfrm>
          <a:custGeom>
            <a:avLst/>
            <a:gdLst/>
            <a:ahLst/>
            <a:cxnLst/>
            <a:rect l="l" t="t" r="r" b="b"/>
            <a:pathLst>
              <a:path w="58372" h="98583">
                <a:moveTo>
                  <a:pt x="41812" y="37944"/>
                </a:moveTo>
                <a:lnTo>
                  <a:pt x="43996" y="41867"/>
                </a:lnTo>
                <a:lnTo>
                  <a:pt x="45333" y="44320"/>
                </a:lnTo>
                <a:lnTo>
                  <a:pt x="46002" y="48176"/>
                </a:lnTo>
                <a:lnTo>
                  <a:pt x="46002" y="98583"/>
                </a:lnTo>
                <a:lnTo>
                  <a:pt x="58372" y="98583"/>
                </a:lnTo>
                <a:lnTo>
                  <a:pt x="58372" y="45590"/>
                </a:lnTo>
                <a:lnTo>
                  <a:pt x="57369" y="40084"/>
                </a:lnTo>
                <a:lnTo>
                  <a:pt x="55363" y="36116"/>
                </a:lnTo>
                <a:lnTo>
                  <a:pt x="51663" y="28848"/>
                </a:lnTo>
                <a:lnTo>
                  <a:pt x="44620" y="25214"/>
                </a:lnTo>
                <a:lnTo>
                  <a:pt x="28439" y="25214"/>
                </a:lnTo>
                <a:lnTo>
                  <a:pt x="23602" y="26485"/>
                </a:lnTo>
                <a:lnTo>
                  <a:pt x="19724" y="29026"/>
                </a:lnTo>
                <a:lnTo>
                  <a:pt x="17451" y="30497"/>
                </a:lnTo>
                <a:lnTo>
                  <a:pt x="14888" y="33039"/>
                </a:lnTo>
                <a:lnTo>
                  <a:pt x="12035" y="36651"/>
                </a:lnTo>
                <a:lnTo>
                  <a:pt x="12035" y="0"/>
                </a:lnTo>
                <a:lnTo>
                  <a:pt x="0" y="0"/>
                </a:lnTo>
                <a:lnTo>
                  <a:pt x="0" y="98583"/>
                </a:lnTo>
                <a:lnTo>
                  <a:pt x="12035" y="98583"/>
                </a:lnTo>
                <a:lnTo>
                  <a:pt x="12035" y="51053"/>
                </a:lnTo>
                <a:lnTo>
                  <a:pt x="14063" y="44565"/>
                </a:lnTo>
                <a:lnTo>
                  <a:pt x="18120" y="41132"/>
                </a:lnTo>
                <a:lnTo>
                  <a:pt x="22176" y="37698"/>
                </a:lnTo>
                <a:lnTo>
                  <a:pt x="26700" y="35982"/>
                </a:lnTo>
                <a:lnTo>
                  <a:pt x="37711" y="35982"/>
                </a:lnTo>
                <a:lnTo>
                  <a:pt x="41812" y="37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620932" y="4034157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7" y="31675"/>
                </a:lnTo>
                <a:lnTo>
                  <a:pt x="4100" y="25521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12421" y="4034133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2" y="25481"/>
                </a:lnTo>
                <a:lnTo>
                  <a:pt x="63520" y="20666"/>
                </a:lnTo>
                <a:lnTo>
                  <a:pt x="61915" y="16453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8" y="31702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6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715797" y="4033898"/>
            <a:ext cx="53734" cy="67275"/>
          </a:xfrm>
          <a:custGeom>
            <a:avLst/>
            <a:gdLst/>
            <a:ahLst/>
            <a:cxnLst/>
            <a:rect l="l" t="t" r="r" b="b"/>
            <a:pathLst>
              <a:path w="59107" h="76245">
                <a:moveTo>
                  <a:pt x="17607" y="64139"/>
                </a:moveTo>
                <a:lnTo>
                  <a:pt x="14576" y="60260"/>
                </a:lnTo>
                <a:lnTo>
                  <a:pt x="12926" y="58120"/>
                </a:lnTo>
                <a:lnTo>
                  <a:pt x="11924" y="55043"/>
                </a:lnTo>
                <a:lnTo>
                  <a:pt x="11567" y="51030"/>
                </a:lnTo>
                <a:lnTo>
                  <a:pt x="0" y="51030"/>
                </a:lnTo>
                <a:lnTo>
                  <a:pt x="311" y="58165"/>
                </a:lnTo>
                <a:lnTo>
                  <a:pt x="2685" y="64150"/>
                </a:lnTo>
                <a:lnTo>
                  <a:pt x="7120" y="68988"/>
                </a:lnTo>
                <a:lnTo>
                  <a:pt x="11556" y="73826"/>
                </a:lnTo>
                <a:lnTo>
                  <a:pt x="19100" y="76245"/>
                </a:lnTo>
                <a:lnTo>
                  <a:pt x="39650" y="76245"/>
                </a:lnTo>
                <a:lnTo>
                  <a:pt x="47016" y="73926"/>
                </a:lnTo>
                <a:lnTo>
                  <a:pt x="51852" y="69289"/>
                </a:lnTo>
                <a:lnTo>
                  <a:pt x="56689" y="64652"/>
                </a:lnTo>
                <a:lnTo>
                  <a:pt x="59107" y="59145"/>
                </a:lnTo>
                <a:lnTo>
                  <a:pt x="59107" y="46170"/>
                </a:lnTo>
                <a:lnTo>
                  <a:pt x="56767" y="41333"/>
                </a:lnTo>
                <a:lnTo>
                  <a:pt x="52086" y="38256"/>
                </a:lnTo>
                <a:lnTo>
                  <a:pt x="49144" y="36294"/>
                </a:lnTo>
                <a:lnTo>
                  <a:pt x="43350" y="34265"/>
                </a:lnTo>
                <a:lnTo>
                  <a:pt x="34702" y="32170"/>
                </a:lnTo>
                <a:lnTo>
                  <a:pt x="26745" y="30230"/>
                </a:lnTo>
                <a:lnTo>
                  <a:pt x="23268" y="29383"/>
                </a:lnTo>
                <a:lnTo>
                  <a:pt x="20638" y="28402"/>
                </a:lnTo>
                <a:lnTo>
                  <a:pt x="18855" y="27287"/>
                </a:lnTo>
                <a:lnTo>
                  <a:pt x="15779" y="25415"/>
                </a:lnTo>
                <a:lnTo>
                  <a:pt x="14242" y="22918"/>
                </a:lnTo>
                <a:lnTo>
                  <a:pt x="14242" y="16943"/>
                </a:lnTo>
                <a:lnTo>
                  <a:pt x="15412" y="14647"/>
                </a:lnTo>
                <a:lnTo>
                  <a:pt x="17752" y="12908"/>
                </a:lnTo>
                <a:lnTo>
                  <a:pt x="20092" y="11169"/>
                </a:lnTo>
                <a:lnTo>
                  <a:pt x="23536" y="10299"/>
                </a:lnTo>
                <a:lnTo>
                  <a:pt x="34902" y="10299"/>
                </a:lnTo>
                <a:lnTo>
                  <a:pt x="39694" y="11882"/>
                </a:lnTo>
                <a:lnTo>
                  <a:pt x="42458" y="15048"/>
                </a:lnTo>
                <a:lnTo>
                  <a:pt x="44152" y="17277"/>
                </a:lnTo>
                <a:lnTo>
                  <a:pt x="45110" y="19752"/>
                </a:lnTo>
                <a:lnTo>
                  <a:pt x="45333" y="22472"/>
                </a:lnTo>
                <a:lnTo>
                  <a:pt x="56700" y="22472"/>
                </a:lnTo>
                <a:lnTo>
                  <a:pt x="56789" y="17835"/>
                </a:lnTo>
                <a:lnTo>
                  <a:pt x="55341" y="13510"/>
                </a:lnTo>
                <a:lnTo>
                  <a:pt x="52354" y="9497"/>
                </a:lnTo>
                <a:lnTo>
                  <a:pt x="47584" y="3165"/>
                </a:lnTo>
                <a:lnTo>
                  <a:pt x="39806" y="0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4446" y="10478"/>
                </a:lnTo>
                <a:lnTo>
                  <a:pt x="2005" y="15962"/>
                </a:lnTo>
                <a:lnTo>
                  <a:pt x="2005" y="28491"/>
                </a:lnTo>
                <a:lnTo>
                  <a:pt x="4591" y="32995"/>
                </a:lnTo>
                <a:lnTo>
                  <a:pt x="9762" y="36250"/>
                </a:lnTo>
                <a:lnTo>
                  <a:pt x="12659" y="38122"/>
                </a:lnTo>
                <a:lnTo>
                  <a:pt x="17161" y="39817"/>
                </a:lnTo>
                <a:lnTo>
                  <a:pt x="23268" y="41333"/>
                </a:lnTo>
                <a:lnTo>
                  <a:pt x="32830" y="43740"/>
                </a:lnTo>
                <a:lnTo>
                  <a:pt x="37956" y="45033"/>
                </a:lnTo>
                <a:lnTo>
                  <a:pt x="41388" y="46170"/>
                </a:lnTo>
                <a:lnTo>
                  <a:pt x="43127" y="47151"/>
                </a:lnTo>
                <a:lnTo>
                  <a:pt x="45846" y="48756"/>
                </a:lnTo>
                <a:lnTo>
                  <a:pt x="47205" y="51097"/>
                </a:lnTo>
                <a:lnTo>
                  <a:pt x="47205" y="58231"/>
                </a:lnTo>
                <a:lnTo>
                  <a:pt x="45512" y="61230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779013" y="4034016"/>
            <a:ext cx="61575" cy="66862"/>
          </a:xfrm>
          <a:custGeom>
            <a:avLst/>
            <a:gdLst/>
            <a:ahLst/>
            <a:cxnLst/>
            <a:rect l="l" t="t" r="r" b="b"/>
            <a:pathLst>
              <a:path w="67733" h="75777">
                <a:moveTo>
                  <a:pt x="2072" y="42782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9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7"/>
                </a:lnTo>
                <a:lnTo>
                  <a:pt x="13840" y="60528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9"/>
                </a:lnTo>
                <a:lnTo>
                  <a:pt x="45890" y="67082"/>
                </a:lnTo>
                <a:lnTo>
                  <a:pt x="48342" y="63872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5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9"/>
                </a:lnTo>
                <a:lnTo>
                  <a:pt x="20415" y="11860"/>
                </a:lnTo>
                <a:lnTo>
                  <a:pt x="24873" y="10166"/>
                </a:lnTo>
                <a:lnTo>
                  <a:pt x="36596" y="10166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2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6"/>
                </a:lnTo>
                <a:lnTo>
                  <a:pt x="2072" y="42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791596" y="4086379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5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6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63274" y="4034157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1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54764" y="4034133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2" y="25482"/>
                </a:lnTo>
                <a:lnTo>
                  <a:pt x="63520" y="20666"/>
                </a:lnTo>
                <a:lnTo>
                  <a:pt x="61915" y="16453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8" y="31702"/>
                </a:lnTo>
                <a:lnTo>
                  <a:pt x="9360" y="10768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7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9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54671" y="4034133"/>
            <a:ext cx="87591" cy="64619"/>
          </a:xfrm>
          <a:custGeom>
            <a:avLst/>
            <a:gdLst/>
            <a:ahLst/>
            <a:cxnLst/>
            <a:rect l="l" t="t" r="r" b="b"/>
            <a:pathLst>
              <a:path w="96350" h="73235">
                <a:moveTo>
                  <a:pt x="11901" y="1605"/>
                </a:move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12035" y="26017"/>
                </a:lnTo>
                <a:lnTo>
                  <a:pt x="13896" y="19641"/>
                </a:lnTo>
                <a:lnTo>
                  <a:pt x="17618" y="16118"/>
                </a:lnTo>
                <a:lnTo>
                  <a:pt x="21340" y="12596"/>
                </a:lnTo>
                <a:lnTo>
                  <a:pt x="25475" y="10834"/>
                </a:lnTo>
                <a:lnTo>
                  <a:pt x="35014" y="10834"/>
                </a:lnTo>
                <a:lnTo>
                  <a:pt x="38424" y="12506"/>
                </a:lnTo>
                <a:lnTo>
                  <a:pt x="40252" y="15850"/>
                </a:lnTo>
                <a:lnTo>
                  <a:pt x="41410" y="18080"/>
                </a:lnTo>
                <a:lnTo>
                  <a:pt x="41990" y="21625"/>
                </a:lnTo>
                <a:lnTo>
                  <a:pt x="41990" y="73235"/>
                </a:lnTo>
                <a:lnTo>
                  <a:pt x="54226" y="73235"/>
                </a:lnTo>
                <a:lnTo>
                  <a:pt x="54226" y="24166"/>
                </a:lnTo>
                <a:lnTo>
                  <a:pt x="55931" y="18883"/>
                </a:lnTo>
                <a:lnTo>
                  <a:pt x="59341" y="15717"/>
                </a:lnTo>
                <a:lnTo>
                  <a:pt x="62751" y="12551"/>
                </a:lnTo>
                <a:lnTo>
                  <a:pt x="66819" y="10968"/>
                </a:lnTo>
                <a:lnTo>
                  <a:pt x="74976" y="10968"/>
                </a:lnTo>
                <a:lnTo>
                  <a:pt x="77885" y="11860"/>
                </a:lnTo>
                <a:lnTo>
                  <a:pt x="80270" y="13643"/>
                </a:lnTo>
                <a:lnTo>
                  <a:pt x="82654" y="15427"/>
                </a:lnTo>
                <a:lnTo>
                  <a:pt x="83847" y="18704"/>
                </a:lnTo>
                <a:lnTo>
                  <a:pt x="83847" y="73235"/>
                </a:lnTo>
                <a:lnTo>
                  <a:pt x="96350" y="73235"/>
                </a:lnTo>
                <a:lnTo>
                  <a:pt x="96350" y="19217"/>
                </a:lnTo>
                <a:lnTo>
                  <a:pt x="95414" y="14179"/>
                </a:lnTo>
                <a:lnTo>
                  <a:pt x="93542" y="10433"/>
                </a:lnTo>
                <a:lnTo>
                  <a:pt x="90065" y="3477"/>
                </a:lnTo>
                <a:lnTo>
                  <a:pt x="83513" y="0"/>
                </a:lnTo>
                <a:lnTo>
                  <a:pt x="69382" y="0"/>
                </a:lnTo>
                <a:lnTo>
                  <a:pt x="65326" y="925"/>
                </a:lnTo>
                <a:lnTo>
                  <a:pt x="61715" y="2775"/>
                </a:lnTo>
                <a:lnTo>
                  <a:pt x="58104" y="4626"/>
                </a:lnTo>
                <a:lnTo>
                  <a:pt x="54962" y="7468"/>
                </a:lnTo>
                <a:lnTo>
                  <a:pt x="52287" y="11303"/>
                </a:lnTo>
                <a:lnTo>
                  <a:pt x="50682" y="8181"/>
                </a:lnTo>
                <a:lnTo>
                  <a:pt x="48899" y="5818"/>
                </a:lnTo>
                <a:lnTo>
                  <a:pt x="46938" y="4213"/>
                </a:lnTo>
                <a:lnTo>
                  <a:pt x="43461" y="1404"/>
                </a:lnTo>
                <a:lnTo>
                  <a:pt x="38870" y="0"/>
                </a:lnTo>
                <a:lnTo>
                  <a:pt x="28127" y="0"/>
                </a:lnTo>
                <a:lnTo>
                  <a:pt x="23625" y="1359"/>
                </a:lnTo>
                <a:lnTo>
                  <a:pt x="19657" y="4079"/>
                </a:lnTo>
                <a:lnTo>
                  <a:pt x="17340" y="5684"/>
                </a:lnTo>
                <a:lnTo>
                  <a:pt x="14754" y="8248"/>
                </a:lnTo>
                <a:lnTo>
                  <a:pt x="11901" y="11771"/>
                </a:lnTo>
                <a:lnTo>
                  <a:pt x="11901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802456" y="4151825"/>
            <a:ext cx="1233517" cy="113836"/>
          </a:xfrm>
          <a:custGeom>
            <a:avLst/>
            <a:gdLst/>
            <a:ahLst/>
            <a:cxnLst/>
            <a:rect l="l" t="t" r="r" b="b"/>
            <a:pathLst>
              <a:path w="1356869" h="129014">
                <a:moveTo>
                  <a:pt x="616507" y="85630"/>
                </a:moveTo>
                <a:lnTo>
                  <a:pt x="609820" y="88885"/>
                </a:lnTo>
                <a:lnTo>
                  <a:pt x="605853" y="90847"/>
                </a:lnTo>
                <a:lnTo>
                  <a:pt x="601752" y="91828"/>
                </a:lnTo>
                <a:lnTo>
                  <a:pt x="594041" y="91828"/>
                </a:lnTo>
                <a:lnTo>
                  <a:pt x="591032" y="90825"/>
                </a:lnTo>
                <a:lnTo>
                  <a:pt x="588491" y="88818"/>
                </a:lnTo>
                <a:lnTo>
                  <a:pt x="585950" y="86812"/>
                </a:lnTo>
                <a:lnTo>
                  <a:pt x="588068" y="102061"/>
                </a:lnTo>
                <a:lnTo>
                  <a:pt x="600237" y="102061"/>
                </a:lnTo>
                <a:lnTo>
                  <a:pt x="605296" y="100879"/>
                </a:lnTo>
                <a:lnTo>
                  <a:pt x="609887" y="98516"/>
                </a:lnTo>
                <a:lnTo>
                  <a:pt x="616507" y="85630"/>
                </a:lnTo>
                <a:close/>
              </a:path>
              <a:path w="1356869" h="129014">
                <a:moveTo>
                  <a:pt x="668527" y="90290"/>
                </a:moveTo>
                <a:lnTo>
                  <a:pt x="665496" y="86411"/>
                </a:lnTo>
                <a:lnTo>
                  <a:pt x="663847" y="84270"/>
                </a:lnTo>
                <a:lnTo>
                  <a:pt x="662844" y="81194"/>
                </a:lnTo>
                <a:lnTo>
                  <a:pt x="662487" y="77181"/>
                </a:lnTo>
                <a:lnTo>
                  <a:pt x="650920" y="77181"/>
                </a:lnTo>
                <a:lnTo>
                  <a:pt x="651232" y="84315"/>
                </a:lnTo>
                <a:lnTo>
                  <a:pt x="653605" y="90301"/>
                </a:lnTo>
                <a:lnTo>
                  <a:pt x="658041" y="95139"/>
                </a:lnTo>
                <a:lnTo>
                  <a:pt x="662476" y="99976"/>
                </a:lnTo>
                <a:lnTo>
                  <a:pt x="670020" y="102395"/>
                </a:lnTo>
                <a:lnTo>
                  <a:pt x="690570" y="102395"/>
                </a:lnTo>
                <a:lnTo>
                  <a:pt x="697936" y="100077"/>
                </a:lnTo>
                <a:lnTo>
                  <a:pt x="702773" y="95440"/>
                </a:lnTo>
                <a:lnTo>
                  <a:pt x="707609" y="90803"/>
                </a:lnTo>
                <a:lnTo>
                  <a:pt x="710027" y="85296"/>
                </a:lnTo>
                <a:lnTo>
                  <a:pt x="710027" y="72321"/>
                </a:lnTo>
                <a:lnTo>
                  <a:pt x="707687" y="67483"/>
                </a:lnTo>
                <a:lnTo>
                  <a:pt x="703006" y="64407"/>
                </a:lnTo>
                <a:lnTo>
                  <a:pt x="700065" y="62445"/>
                </a:lnTo>
                <a:lnTo>
                  <a:pt x="694270" y="60416"/>
                </a:lnTo>
                <a:lnTo>
                  <a:pt x="685622" y="58320"/>
                </a:lnTo>
                <a:lnTo>
                  <a:pt x="677665" y="56381"/>
                </a:lnTo>
                <a:lnTo>
                  <a:pt x="674188" y="55534"/>
                </a:lnTo>
                <a:lnTo>
                  <a:pt x="671558" y="54553"/>
                </a:lnTo>
                <a:lnTo>
                  <a:pt x="669775" y="53438"/>
                </a:lnTo>
                <a:lnTo>
                  <a:pt x="666699" y="51565"/>
                </a:lnTo>
                <a:lnTo>
                  <a:pt x="665162" y="49068"/>
                </a:lnTo>
                <a:lnTo>
                  <a:pt x="665162" y="43094"/>
                </a:lnTo>
                <a:lnTo>
                  <a:pt x="666332" y="40797"/>
                </a:lnTo>
                <a:lnTo>
                  <a:pt x="668672" y="39058"/>
                </a:lnTo>
                <a:lnTo>
                  <a:pt x="671012" y="37319"/>
                </a:lnTo>
                <a:lnTo>
                  <a:pt x="674456" y="36450"/>
                </a:lnTo>
                <a:lnTo>
                  <a:pt x="685823" y="36450"/>
                </a:lnTo>
                <a:lnTo>
                  <a:pt x="690614" y="38033"/>
                </a:lnTo>
                <a:lnTo>
                  <a:pt x="693378" y="41199"/>
                </a:lnTo>
                <a:lnTo>
                  <a:pt x="695072" y="43428"/>
                </a:lnTo>
                <a:lnTo>
                  <a:pt x="696030" y="45903"/>
                </a:lnTo>
                <a:lnTo>
                  <a:pt x="696253" y="48622"/>
                </a:lnTo>
                <a:lnTo>
                  <a:pt x="707620" y="48622"/>
                </a:lnTo>
                <a:lnTo>
                  <a:pt x="707709" y="43985"/>
                </a:lnTo>
                <a:lnTo>
                  <a:pt x="706261" y="39660"/>
                </a:lnTo>
                <a:lnTo>
                  <a:pt x="703274" y="35647"/>
                </a:lnTo>
                <a:lnTo>
                  <a:pt x="698504" y="29316"/>
                </a:lnTo>
                <a:lnTo>
                  <a:pt x="690726" y="26150"/>
                </a:lnTo>
                <a:lnTo>
                  <a:pt x="671692" y="26150"/>
                </a:lnTo>
                <a:lnTo>
                  <a:pt x="665128" y="28246"/>
                </a:lnTo>
                <a:lnTo>
                  <a:pt x="660247" y="32437"/>
                </a:lnTo>
                <a:lnTo>
                  <a:pt x="655366" y="36628"/>
                </a:lnTo>
                <a:lnTo>
                  <a:pt x="652926" y="42113"/>
                </a:lnTo>
                <a:lnTo>
                  <a:pt x="652926" y="54642"/>
                </a:lnTo>
                <a:lnTo>
                  <a:pt x="655511" y="59145"/>
                </a:lnTo>
                <a:lnTo>
                  <a:pt x="660682" y="62400"/>
                </a:lnTo>
                <a:lnTo>
                  <a:pt x="663579" y="64273"/>
                </a:lnTo>
                <a:lnTo>
                  <a:pt x="668081" y="65967"/>
                </a:lnTo>
                <a:lnTo>
                  <a:pt x="674188" y="67483"/>
                </a:lnTo>
                <a:lnTo>
                  <a:pt x="683750" y="69891"/>
                </a:lnTo>
                <a:lnTo>
                  <a:pt x="688876" y="71184"/>
                </a:lnTo>
                <a:lnTo>
                  <a:pt x="692308" y="72321"/>
                </a:lnTo>
                <a:lnTo>
                  <a:pt x="694047" y="73302"/>
                </a:lnTo>
                <a:lnTo>
                  <a:pt x="696766" y="74907"/>
                </a:lnTo>
                <a:lnTo>
                  <a:pt x="698126" y="77248"/>
                </a:lnTo>
                <a:lnTo>
                  <a:pt x="698126" y="84382"/>
                </a:lnTo>
                <a:lnTo>
                  <a:pt x="696432" y="87380"/>
                </a:lnTo>
                <a:lnTo>
                  <a:pt x="693044" y="89320"/>
                </a:lnTo>
                <a:lnTo>
                  <a:pt x="689656" y="91260"/>
                </a:lnTo>
                <a:lnTo>
                  <a:pt x="685733" y="92229"/>
                </a:lnTo>
                <a:lnTo>
                  <a:pt x="673787" y="92229"/>
                </a:lnTo>
                <a:lnTo>
                  <a:pt x="668527" y="90290"/>
                </a:lnTo>
                <a:close/>
              </a:path>
              <a:path w="1356869" h="129014">
                <a:moveTo>
                  <a:pt x="769202" y="47954"/>
                </a:moveTo>
                <a:lnTo>
                  <a:pt x="772500" y="40463"/>
                </a:lnTo>
                <a:lnTo>
                  <a:pt x="777983" y="36717"/>
                </a:lnTo>
                <a:lnTo>
                  <a:pt x="791267" y="36717"/>
                </a:lnTo>
                <a:lnTo>
                  <a:pt x="795346" y="38178"/>
                </a:lnTo>
                <a:lnTo>
                  <a:pt x="797886" y="41098"/>
                </a:lnTo>
                <a:lnTo>
                  <a:pt x="800427" y="44019"/>
                </a:lnTo>
                <a:lnTo>
                  <a:pt x="802054" y="47686"/>
                </a:lnTo>
                <a:lnTo>
                  <a:pt x="802768" y="52100"/>
                </a:lnTo>
                <a:lnTo>
                  <a:pt x="814469" y="52100"/>
                </a:lnTo>
                <a:lnTo>
                  <a:pt x="813443" y="42514"/>
                </a:lnTo>
                <a:lnTo>
                  <a:pt x="810401" y="35759"/>
                </a:lnTo>
                <a:lnTo>
                  <a:pt x="805342" y="31835"/>
                </a:lnTo>
                <a:lnTo>
                  <a:pt x="800282" y="27911"/>
                </a:lnTo>
                <a:lnTo>
                  <a:pt x="793719" y="25950"/>
                </a:lnTo>
                <a:lnTo>
                  <a:pt x="785441" y="25950"/>
                </a:lnTo>
                <a:lnTo>
                  <a:pt x="772643" y="28614"/>
                </a:lnTo>
                <a:lnTo>
                  <a:pt x="762315" y="36450"/>
                </a:lnTo>
                <a:lnTo>
                  <a:pt x="759402" y="40361"/>
                </a:lnTo>
                <a:lnTo>
                  <a:pt x="754716" y="51661"/>
                </a:lnTo>
                <a:lnTo>
                  <a:pt x="753154" y="65811"/>
                </a:lnTo>
                <a:lnTo>
                  <a:pt x="753183" y="67592"/>
                </a:lnTo>
                <a:lnTo>
                  <a:pt x="755495" y="80660"/>
                </a:lnTo>
                <a:lnTo>
                  <a:pt x="761512" y="91460"/>
                </a:lnTo>
                <a:lnTo>
                  <a:pt x="767084" y="98305"/>
                </a:lnTo>
                <a:lnTo>
                  <a:pt x="774551" y="101727"/>
                </a:lnTo>
                <a:lnTo>
                  <a:pt x="792248" y="101727"/>
                </a:lnTo>
                <a:lnTo>
                  <a:pt x="799090" y="99531"/>
                </a:lnTo>
                <a:lnTo>
                  <a:pt x="804439" y="95139"/>
                </a:lnTo>
                <a:lnTo>
                  <a:pt x="809788" y="90747"/>
                </a:lnTo>
                <a:lnTo>
                  <a:pt x="813131" y="83802"/>
                </a:lnTo>
                <a:lnTo>
                  <a:pt x="814469" y="74305"/>
                </a:lnTo>
                <a:lnTo>
                  <a:pt x="802768" y="74305"/>
                </a:lnTo>
                <a:lnTo>
                  <a:pt x="801653" y="79611"/>
                </a:lnTo>
                <a:lnTo>
                  <a:pt x="799636" y="83791"/>
                </a:lnTo>
                <a:lnTo>
                  <a:pt x="796716" y="86845"/>
                </a:lnTo>
                <a:lnTo>
                  <a:pt x="793797" y="89900"/>
                </a:lnTo>
                <a:lnTo>
                  <a:pt x="789840" y="91427"/>
                </a:lnTo>
                <a:lnTo>
                  <a:pt x="778340" y="91427"/>
                </a:lnTo>
                <a:lnTo>
                  <a:pt x="773570" y="88974"/>
                </a:lnTo>
                <a:lnTo>
                  <a:pt x="770539" y="84070"/>
                </a:lnTo>
                <a:lnTo>
                  <a:pt x="767508" y="79165"/>
                </a:lnTo>
                <a:lnTo>
                  <a:pt x="765992" y="73124"/>
                </a:lnTo>
                <a:lnTo>
                  <a:pt x="765992" y="58811"/>
                </a:lnTo>
                <a:lnTo>
                  <a:pt x="767062" y="52814"/>
                </a:lnTo>
                <a:lnTo>
                  <a:pt x="769202" y="47954"/>
                </a:lnTo>
                <a:close/>
              </a:path>
              <a:path w="1356869" h="129014">
                <a:moveTo>
                  <a:pt x="825234" y="69066"/>
                </a:moveTo>
                <a:lnTo>
                  <a:pt x="823161" y="74216"/>
                </a:lnTo>
                <a:lnTo>
                  <a:pt x="823161" y="86923"/>
                </a:lnTo>
                <a:lnTo>
                  <a:pt x="825267" y="91973"/>
                </a:lnTo>
                <a:lnTo>
                  <a:pt x="829480" y="96008"/>
                </a:lnTo>
                <a:lnTo>
                  <a:pt x="833692" y="100043"/>
                </a:lnTo>
                <a:lnTo>
                  <a:pt x="839119" y="102061"/>
                </a:lnTo>
                <a:lnTo>
                  <a:pt x="837002" y="86812"/>
                </a:lnTo>
                <a:lnTo>
                  <a:pt x="835731" y="84070"/>
                </a:lnTo>
                <a:lnTo>
                  <a:pt x="835731" y="75999"/>
                </a:lnTo>
                <a:lnTo>
                  <a:pt x="837581" y="72655"/>
                </a:lnTo>
                <a:lnTo>
                  <a:pt x="841281" y="70560"/>
                </a:lnTo>
                <a:lnTo>
                  <a:pt x="843465" y="69311"/>
                </a:lnTo>
                <a:lnTo>
                  <a:pt x="846742" y="68397"/>
                </a:lnTo>
                <a:lnTo>
                  <a:pt x="851110" y="67818"/>
                </a:lnTo>
                <a:lnTo>
                  <a:pt x="858398" y="66881"/>
                </a:lnTo>
                <a:lnTo>
                  <a:pt x="862900" y="66168"/>
                </a:lnTo>
                <a:lnTo>
                  <a:pt x="865218" y="65544"/>
                </a:lnTo>
                <a:lnTo>
                  <a:pt x="867536" y="64919"/>
                </a:lnTo>
                <a:lnTo>
                  <a:pt x="870902" y="63203"/>
                </a:lnTo>
                <a:lnTo>
                  <a:pt x="870902" y="80302"/>
                </a:lnTo>
                <a:lnTo>
                  <a:pt x="867559" y="85630"/>
                </a:lnTo>
                <a:lnTo>
                  <a:pt x="860939" y="98516"/>
                </a:lnTo>
                <a:lnTo>
                  <a:pt x="865530" y="96153"/>
                </a:lnTo>
                <a:lnTo>
                  <a:pt x="869052" y="93366"/>
                </a:lnTo>
                <a:lnTo>
                  <a:pt x="871504" y="90156"/>
                </a:lnTo>
                <a:lnTo>
                  <a:pt x="871905" y="93010"/>
                </a:lnTo>
                <a:lnTo>
                  <a:pt x="873576" y="96777"/>
                </a:lnTo>
                <a:lnTo>
                  <a:pt x="875449" y="99720"/>
                </a:lnTo>
                <a:lnTo>
                  <a:pt x="878457" y="101192"/>
                </a:lnTo>
                <a:lnTo>
                  <a:pt x="884297" y="101192"/>
                </a:lnTo>
                <a:lnTo>
                  <a:pt x="887595" y="100857"/>
                </a:lnTo>
                <a:lnTo>
                  <a:pt x="890894" y="99988"/>
                </a:lnTo>
                <a:lnTo>
                  <a:pt x="890894" y="91092"/>
                </a:lnTo>
                <a:lnTo>
                  <a:pt x="889423" y="91327"/>
                </a:lnTo>
                <a:lnTo>
                  <a:pt x="886949" y="91494"/>
                </a:lnTo>
                <a:lnTo>
                  <a:pt x="883706" y="90357"/>
                </a:lnTo>
                <a:lnTo>
                  <a:pt x="882937" y="87347"/>
                </a:lnTo>
                <a:lnTo>
                  <a:pt x="882937" y="39304"/>
                </a:lnTo>
                <a:lnTo>
                  <a:pt x="880330" y="34310"/>
                </a:lnTo>
                <a:lnTo>
                  <a:pt x="875114" y="31099"/>
                </a:lnTo>
                <a:lnTo>
                  <a:pt x="869854" y="27889"/>
                </a:lnTo>
                <a:lnTo>
                  <a:pt x="863012" y="26284"/>
                </a:lnTo>
                <a:lnTo>
                  <a:pt x="847321" y="26284"/>
                </a:lnTo>
                <a:lnTo>
                  <a:pt x="840936" y="28012"/>
                </a:lnTo>
                <a:lnTo>
                  <a:pt x="835430" y="31467"/>
                </a:lnTo>
                <a:lnTo>
                  <a:pt x="829925" y="34923"/>
                </a:lnTo>
                <a:lnTo>
                  <a:pt x="827061" y="41065"/>
                </a:lnTo>
                <a:lnTo>
                  <a:pt x="826838" y="49893"/>
                </a:lnTo>
                <a:lnTo>
                  <a:pt x="838072" y="49893"/>
                </a:lnTo>
                <a:lnTo>
                  <a:pt x="838517" y="46192"/>
                </a:lnTo>
                <a:lnTo>
                  <a:pt x="839476" y="43406"/>
                </a:lnTo>
                <a:lnTo>
                  <a:pt x="840947" y="41533"/>
                </a:lnTo>
                <a:lnTo>
                  <a:pt x="843577" y="38144"/>
                </a:lnTo>
                <a:lnTo>
                  <a:pt x="848034" y="36450"/>
                </a:lnTo>
                <a:lnTo>
                  <a:pt x="859758" y="36450"/>
                </a:lnTo>
                <a:lnTo>
                  <a:pt x="863937" y="37375"/>
                </a:lnTo>
                <a:lnTo>
                  <a:pt x="866857" y="39226"/>
                </a:lnTo>
                <a:lnTo>
                  <a:pt x="869776" y="41076"/>
                </a:lnTo>
                <a:lnTo>
                  <a:pt x="871236" y="44052"/>
                </a:lnTo>
                <a:lnTo>
                  <a:pt x="871236" y="50161"/>
                </a:lnTo>
                <a:lnTo>
                  <a:pt x="870434" y="52769"/>
                </a:lnTo>
                <a:lnTo>
                  <a:pt x="867648" y="55890"/>
                </a:lnTo>
                <a:lnTo>
                  <a:pt x="864884" y="56247"/>
                </a:lnTo>
                <a:lnTo>
                  <a:pt x="845694" y="58655"/>
                </a:lnTo>
                <a:lnTo>
                  <a:pt x="838963" y="59502"/>
                </a:lnTo>
                <a:lnTo>
                  <a:pt x="833525" y="61754"/>
                </a:lnTo>
                <a:lnTo>
                  <a:pt x="829379" y="65410"/>
                </a:lnTo>
                <a:lnTo>
                  <a:pt x="825234" y="69066"/>
                </a:lnTo>
                <a:close/>
              </a:path>
              <a:path w="1356869" h="129014">
                <a:moveTo>
                  <a:pt x="867559" y="85630"/>
                </a:moveTo>
                <a:lnTo>
                  <a:pt x="860872" y="88885"/>
                </a:lnTo>
                <a:lnTo>
                  <a:pt x="856905" y="90847"/>
                </a:lnTo>
                <a:lnTo>
                  <a:pt x="852804" y="91828"/>
                </a:lnTo>
                <a:lnTo>
                  <a:pt x="845092" y="91828"/>
                </a:lnTo>
                <a:lnTo>
                  <a:pt x="842083" y="90825"/>
                </a:lnTo>
                <a:lnTo>
                  <a:pt x="839543" y="88818"/>
                </a:lnTo>
                <a:lnTo>
                  <a:pt x="837002" y="86812"/>
                </a:lnTo>
                <a:lnTo>
                  <a:pt x="839119" y="102061"/>
                </a:lnTo>
                <a:lnTo>
                  <a:pt x="851288" y="102061"/>
                </a:lnTo>
                <a:lnTo>
                  <a:pt x="856348" y="100879"/>
                </a:lnTo>
                <a:lnTo>
                  <a:pt x="860939" y="98516"/>
                </a:lnTo>
                <a:lnTo>
                  <a:pt x="867559" y="85630"/>
                </a:lnTo>
                <a:close/>
              </a:path>
              <a:path w="1356869" h="129014">
                <a:moveTo>
                  <a:pt x="919579" y="90290"/>
                </a:moveTo>
                <a:lnTo>
                  <a:pt x="916547" y="86411"/>
                </a:lnTo>
                <a:lnTo>
                  <a:pt x="914898" y="84270"/>
                </a:lnTo>
                <a:lnTo>
                  <a:pt x="913895" y="81194"/>
                </a:lnTo>
                <a:lnTo>
                  <a:pt x="913539" y="77181"/>
                </a:lnTo>
                <a:lnTo>
                  <a:pt x="901971" y="77181"/>
                </a:lnTo>
                <a:lnTo>
                  <a:pt x="902283" y="84315"/>
                </a:lnTo>
                <a:lnTo>
                  <a:pt x="904657" y="90301"/>
                </a:lnTo>
                <a:lnTo>
                  <a:pt x="909092" y="95139"/>
                </a:lnTo>
                <a:lnTo>
                  <a:pt x="913528" y="99977"/>
                </a:lnTo>
                <a:lnTo>
                  <a:pt x="921072" y="102395"/>
                </a:lnTo>
                <a:lnTo>
                  <a:pt x="941622" y="102395"/>
                </a:lnTo>
                <a:lnTo>
                  <a:pt x="948988" y="100077"/>
                </a:lnTo>
                <a:lnTo>
                  <a:pt x="953824" y="95440"/>
                </a:lnTo>
                <a:lnTo>
                  <a:pt x="958661" y="90803"/>
                </a:lnTo>
                <a:lnTo>
                  <a:pt x="961079" y="85296"/>
                </a:lnTo>
                <a:lnTo>
                  <a:pt x="961079" y="72321"/>
                </a:lnTo>
                <a:lnTo>
                  <a:pt x="958739" y="67483"/>
                </a:lnTo>
                <a:lnTo>
                  <a:pt x="954058" y="64407"/>
                </a:lnTo>
                <a:lnTo>
                  <a:pt x="951116" y="62445"/>
                </a:lnTo>
                <a:lnTo>
                  <a:pt x="945321" y="60416"/>
                </a:lnTo>
                <a:lnTo>
                  <a:pt x="936674" y="58320"/>
                </a:lnTo>
                <a:lnTo>
                  <a:pt x="928717" y="56381"/>
                </a:lnTo>
                <a:lnTo>
                  <a:pt x="925240" y="55534"/>
                </a:lnTo>
                <a:lnTo>
                  <a:pt x="922610" y="54553"/>
                </a:lnTo>
                <a:lnTo>
                  <a:pt x="920827" y="53438"/>
                </a:lnTo>
                <a:lnTo>
                  <a:pt x="917751" y="51565"/>
                </a:lnTo>
                <a:lnTo>
                  <a:pt x="916213" y="49068"/>
                </a:lnTo>
                <a:lnTo>
                  <a:pt x="916213" y="43094"/>
                </a:lnTo>
                <a:lnTo>
                  <a:pt x="917383" y="40797"/>
                </a:lnTo>
                <a:lnTo>
                  <a:pt x="919724" y="39058"/>
                </a:lnTo>
                <a:lnTo>
                  <a:pt x="922064" y="37319"/>
                </a:lnTo>
                <a:lnTo>
                  <a:pt x="925507" y="36450"/>
                </a:lnTo>
                <a:lnTo>
                  <a:pt x="936874" y="36450"/>
                </a:lnTo>
                <a:lnTo>
                  <a:pt x="941666" y="38033"/>
                </a:lnTo>
                <a:lnTo>
                  <a:pt x="944430" y="41199"/>
                </a:lnTo>
                <a:lnTo>
                  <a:pt x="946124" y="43428"/>
                </a:lnTo>
                <a:lnTo>
                  <a:pt x="947082" y="45903"/>
                </a:lnTo>
                <a:lnTo>
                  <a:pt x="947305" y="48623"/>
                </a:lnTo>
                <a:lnTo>
                  <a:pt x="958672" y="48623"/>
                </a:lnTo>
                <a:lnTo>
                  <a:pt x="958761" y="43985"/>
                </a:lnTo>
                <a:lnTo>
                  <a:pt x="957312" y="39660"/>
                </a:lnTo>
                <a:lnTo>
                  <a:pt x="954326" y="35647"/>
                </a:lnTo>
                <a:lnTo>
                  <a:pt x="949556" y="29316"/>
                </a:lnTo>
                <a:lnTo>
                  <a:pt x="941778" y="26150"/>
                </a:lnTo>
                <a:lnTo>
                  <a:pt x="922744" y="26150"/>
                </a:lnTo>
                <a:lnTo>
                  <a:pt x="916180" y="28246"/>
                </a:lnTo>
                <a:lnTo>
                  <a:pt x="911299" y="32437"/>
                </a:lnTo>
                <a:lnTo>
                  <a:pt x="906418" y="36628"/>
                </a:lnTo>
                <a:lnTo>
                  <a:pt x="903977" y="42113"/>
                </a:lnTo>
                <a:lnTo>
                  <a:pt x="903977" y="54642"/>
                </a:lnTo>
                <a:lnTo>
                  <a:pt x="906562" y="59145"/>
                </a:lnTo>
                <a:lnTo>
                  <a:pt x="911733" y="62400"/>
                </a:lnTo>
                <a:lnTo>
                  <a:pt x="914631" y="64273"/>
                </a:lnTo>
                <a:lnTo>
                  <a:pt x="919133" y="65967"/>
                </a:lnTo>
                <a:lnTo>
                  <a:pt x="925240" y="67483"/>
                </a:lnTo>
                <a:lnTo>
                  <a:pt x="934801" y="69891"/>
                </a:lnTo>
                <a:lnTo>
                  <a:pt x="939928" y="71184"/>
                </a:lnTo>
                <a:lnTo>
                  <a:pt x="943360" y="72321"/>
                </a:lnTo>
                <a:lnTo>
                  <a:pt x="945099" y="73302"/>
                </a:lnTo>
                <a:lnTo>
                  <a:pt x="947818" y="74907"/>
                </a:lnTo>
                <a:lnTo>
                  <a:pt x="949177" y="77248"/>
                </a:lnTo>
                <a:lnTo>
                  <a:pt x="949177" y="84382"/>
                </a:lnTo>
                <a:lnTo>
                  <a:pt x="947483" y="87380"/>
                </a:lnTo>
                <a:lnTo>
                  <a:pt x="944095" y="89320"/>
                </a:lnTo>
                <a:lnTo>
                  <a:pt x="940708" y="91260"/>
                </a:lnTo>
                <a:lnTo>
                  <a:pt x="936785" y="92229"/>
                </a:lnTo>
                <a:lnTo>
                  <a:pt x="924839" y="92229"/>
                </a:lnTo>
                <a:lnTo>
                  <a:pt x="919579" y="90290"/>
                </a:lnTo>
                <a:close/>
              </a:path>
              <a:path w="1356869" h="129014">
                <a:moveTo>
                  <a:pt x="1016665" y="39014"/>
                </a:moveTo>
                <a:lnTo>
                  <a:pt x="1018849" y="42938"/>
                </a:lnTo>
                <a:lnTo>
                  <a:pt x="1020187" y="45390"/>
                </a:lnTo>
                <a:lnTo>
                  <a:pt x="1020855" y="49247"/>
                </a:lnTo>
                <a:lnTo>
                  <a:pt x="1020855" y="99653"/>
                </a:lnTo>
                <a:lnTo>
                  <a:pt x="1033225" y="99653"/>
                </a:lnTo>
                <a:lnTo>
                  <a:pt x="1033225" y="46661"/>
                </a:lnTo>
                <a:lnTo>
                  <a:pt x="1032222" y="41154"/>
                </a:lnTo>
                <a:lnTo>
                  <a:pt x="1030216" y="37186"/>
                </a:lnTo>
                <a:lnTo>
                  <a:pt x="1026516" y="29918"/>
                </a:lnTo>
                <a:lnTo>
                  <a:pt x="1019473" y="26284"/>
                </a:lnTo>
                <a:lnTo>
                  <a:pt x="1003292" y="26284"/>
                </a:lnTo>
                <a:lnTo>
                  <a:pt x="998456" y="27555"/>
                </a:lnTo>
                <a:lnTo>
                  <a:pt x="994578" y="30096"/>
                </a:lnTo>
                <a:lnTo>
                  <a:pt x="992304" y="31568"/>
                </a:lnTo>
                <a:lnTo>
                  <a:pt x="989741" y="34109"/>
                </a:lnTo>
                <a:lnTo>
                  <a:pt x="986888" y="37721"/>
                </a:lnTo>
                <a:lnTo>
                  <a:pt x="986888" y="1070"/>
                </a:lnTo>
                <a:lnTo>
                  <a:pt x="974853" y="1070"/>
                </a:lnTo>
                <a:lnTo>
                  <a:pt x="974853" y="99653"/>
                </a:lnTo>
                <a:lnTo>
                  <a:pt x="986888" y="99653"/>
                </a:lnTo>
                <a:lnTo>
                  <a:pt x="986888" y="52123"/>
                </a:lnTo>
                <a:lnTo>
                  <a:pt x="988917" y="45635"/>
                </a:lnTo>
                <a:lnTo>
                  <a:pt x="992973" y="42202"/>
                </a:lnTo>
                <a:lnTo>
                  <a:pt x="997029" y="38769"/>
                </a:lnTo>
                <a:lnTo>
                  <a:pt x="1001554" y="37052"/>
                </a:lnTo>
                <a:lnTo>
                  <a:pt x="1012564" y="37052"/>
                </a:lnTo>
                <a:lnTo>
                  <a:pt x="1016665" y="39014"/>
                </a:lnTo>
                <a:close/>
              </a:path>
              <a:path w="1356869" h="129014">
                <a:moveTo>
                  <a:pt x="1103878" y="28357"/>
                </a:moveTo>
                <a:lnTo>
                  <a:pt x="1103878" y="16921"/>
                </a:lnTo>
                <a:lnTo>
                  <a:pt x="1104881" y="13978"/>
                </a:lnTo>
                <a:lnTo>
                  <a:pt x="1108246" y="11035"/>
                </a:lnTo>
                <a:lnTo>
                  <a:pt x="1113205" y="11068"/>
                </a:lnTo>
                <a:lnTo>
                  <a:pt x="1115914" y="11236"/>
                </a:lnTo>
                <a:lnTo>
                  <a:pt x="1115914" y="468"/>
                </a:lnTo>
                <a:lnTo>
                  <a:pt x="1112938" y="100"/>
                </a:lnTo>
                <a:lnTo>
                  <a:pt x="1104546" y="0"/>
                </a:lnTo>
                <a:lnTo>
                  <a:pt x="1100167" y="1281"/>
                </a:lnTo>
                <a:lnTo>
                  <a:pt x="1096891" y="3845"/>
                </a:lnTo>
                <a:lnTo>
                  <a:pt x="1093614" y="6409"/>
                </a:lnTo>
                <a:lnTo>
                  <a:pt x="1091976" y="10344"/>
                </a:lnTo>
                <a:lnTo>
                  <a:pt x="1091976" y="28357"/>
                </a:lnTo>
                <a:lnTo>
                  <a:pt x="1082013" y="28357"/>
                </a:lnTo>
                <a:lnTo>
                  <a:pt x="1082013" y="37855"/>
                </a:lnTo>
                <a:lnTo>
                  <a:pt x="1091976" y="37855"/>
                </a:lnTo>
                <a:lnTo>
                  <a:pt x="1091976" y="99653"/>
                </a:lnTo>
                <a:lnTo>
                  <a:pt x="1103878" y="99653"/>
                </a:lnTo>
                <a:lnTo>
                  <a:pt x="1103878" y="37855"/>
                </a:lnTo>
                <a:lnTo>
                  <a:pt x="1115914" y="37855"/>
                </a:lnTo>
                <a:lnTo>
                  <a:pt x="1115914" y="28357"/>
                </a:lnTo>
                <a:lnTo>
                  <a:pt x="1103878" y="28357"/>
                </a:lnTo>
                <a:close/>
              </a:path>
              <a:path w="1356869" h="129014">
                <a:moveTo>
                  <a:pt x="1139249" y="28533"/>
                </a:moveTo>
                <a:lnTo>
                  <a:pt x="1139249" y="1404"/>
                </a:lnTo>
                <a:lnTo>
                  <a:pt x="1127213" y="1404"/>
                </a:lnTo>
                <a:lnTo>
                  <a:pt x="1127481" y="36651"/>
                </a:lnTo>
                <a:lnTo>
                  <a:pt x="1130690" y="72834"/>
                </a:lnTo>
                <a:lnTo>
                  <a:pt x="1132362" y="79187"/>
                </a:lnTo>
                <a:lnTo>
                  <a:pt x="1132362" y="50495"/>
                </a:lnTo>
                <a:lnTo>
                  <a:pt x="1135705" y="44877"/>
                </a:lnTo>
                <a:lnTo>
                  <a:pt x="1139048" y="89354"/>
                </a:lnTo>
                <a:lnTo>
                  <a:pt x="1139249" y="99653"/>
                </a:lnTo>
                <a:lnTo>
                  <a:pt x="1137277" y="99784"/>
                </a:lnTo>
                <a:lnTo>
                  <a:pt x="1150482" y="102262"/>
                </a:lnTo>
                <a:lnTo>
                  <a:pt x="1144353" y="91895"/>
                </a:lnTo>
                <a:lnTo>
                  <a:pt x="1139249" y="89450"/>
                </a:lnTo>
                <a:lnTo>
                  <a:pt x="1139048" y="39259"/>
                </a:lnTo>
                <a:lnTo>
                  <a:pt x="1137560" y="28918"/>
                </a:lnTo>
                <a:lnTo>
                  <a:pt x="1130690" y="57272"/>
                </a:lnTo>
                <a:lnTo>
                  <a:pt x="1130690" y="65209"/>
                </a:lnTo>
                <a:lnTo>
                  <a:pt x="1130690" y="57272"/>
                </a:lnTo>
                <a:lnTo>
                  <a:pt x="1137560" y="28918"/>
                </a:lnTo>
                <a:lnTo>
                  <a:pt x="1139249" y="28533"/>
                </a:lnTo>
                <a:close/>
              </a:path>
              <a:path w="1356869" h="129014">
                <a:moveTo>
                  <a:pt x="1190734" y="28023"/>
                </a:moveTo>
                <a:lnTo>
                  <a:pt x="1184143" y="54645"/>
                </a:lnTo>
                <a:lnTo>
                  <a:pt x="1178946" y="87462"/>
                </a:lnTo>
                <a:lnTo>
                  <a:pt x="1176626" y="90959"/>
                </a:lnTo>
                <a:lnTo>
                  <a:pt x="1169650" y="96796"/>
                </a:lnTo>
                <a:lnTo>
                  <a:pt x="1170474" y="99653"/>
                </a:lnTo>
                <a:lnTo>
                  <a:pt x="1182978" y="99653"/>
                </a:lnTo>
                <a:lnTo>
                  <a:pt x="1183525" y="75988"/>
                </a:lnTo>
                <a:lnTo>
                  <a:pt x="1185051" y="62333"/>
                </a:lnTo>
                <a:lnTo>
                  <a:pt x="1197086" y="44208"/>
                </a:lnTo>
                <a:lnTo>
                  <a:pt x="1211663" y="99653"/>
                </a:lnTo>
                <a:lnTo>
                  <a:pt x="1224166" y="99653"/>
                </a:lnTo>
                <a:lnTo>
                  <a:pt x="1234909" y="54642"/>
                </a:lnTo>
                <a:lnTo>
                  <a:pt x="1234909" y="48890"/>
                </a:lnTo>
                <a:lnTo>
                  <a:pt x="1234909" y="54642"/>
                </a:lnTo>
                <a:lnTo>
                  <a:pt x="1224166" y="99653"/>
                </a:lnTo>
                <a:lnTo>
                  <a:pt x="1236453" y="57331"/>
                </a:lnTo>
                <a:lnTo>
                  <a:pt x="1234909" y="42113"/>
                </a:lnTo>
                <a:lnTo>
                  <a:pt x="1232925" y="28023"/>
                </a:lnTo>
                <a:lnTo>
                  <a:pt x="1218282" y="84137"/>
                </a:lnTo>
                <a:lnTo>
                  <a:pt x="1204241" y="28023"/>
                </a:lnTo>
                <a:lnTo>
                  <a:pt x="1190734" y="28023"/>
                </a:lnTo>
                <a:lnTo>
                  <a:pt x="1184918" y="58234"/>
                </a:lnTo>
                <a:lnTo>
                  <a:pt x="1190734" y="28023"/>
                </a:lnTo>
                <a:close/>
              </a:path>
              <a:path w="1356869" h="129014">
                <a:moveTo>
                  <a:pt x="1149813" y="28023"/>
                </a:moveTo>
                <a:lnTo>
                  <a:pt x="1144397" y="36450"/>
                </a:lnTo>
                <a:lnTo>
                  <a:pt x="1152244" y="36450"/>
                </a:lnTo>
                <a:lnTo>
                  <a:pt x="1149813" y="28023"/>
                </a:lnTo>
                <a:close/>
              </a:path>
              <a:path w="1356869" h="129014">
                <a:moveTo>
                  <a:pt x="1135705" y="84271"/>
                </a:moveTo>
                <a:lnTo>
                  <a:pt x="1139048" y="89354"/>
                </a:lnTo>
                <a:lnTo>
                  <a:pt x="1135705" y="44877"/>
                </a:lnTo>
                <a:lnTo>
                  <a:pt x="1132362" y="50495"/>
                </a:lnTo>
                <a:lnTo>
                  <a:pt x="1132362" y="79187"/>
                </a:lnTo>
                <a:lnTo>
                  <a:pt x="1135705" y="84271"/>
                </a:lnTo>
                <a:close/>
              </a:path>
              <a:path w="1356869" h="129014">
                <a:moveTo>
                  <a:pt x="1118321" y="65410"/>
                </a:moveTo>
                <a:lnTo>
                  <a:pt x="1118408" y="68715"/>
                </a:lnTo>
                <a:lnTo>
                  <a:pt x="1120950" y="81877"/>
                </a:lnTo>
                <a:lnTo>
                  <a:pt x="1127013" y="92263"/>
                </a:lnTo>
                <a:lnTo>
                  <a:pt x="1127213" y="92410"/>
                </a:lnTo>
                <a:lnTo>
                  <a:pt x="1127213" y="99653"/>
                </a:lnTo>
                <a:lnTo>
                  <a:pt x="1137099" y="99653"/>
                </a:lnTo>
                <a:lnTo>
                  <a:pt x="1137277" y="99784"/>
                </a:lnTo>
                <a:lnTo>
                  <a:pt x="1139249" y="99653"/>
                </a:lnTo>
                <a:lnTo>
                  <a:pt x="1139048" y="89354"/>
                </a:lnTo>
                <a:lnTo>
                  <a:pt x="1135705" y="84271"/>
                </a:lnTo>
                <a:lnTo>
                  <a:pt x="1132362" y="79187"/>
                </a:lnTo>
                <a:lnTo>
                  <a:pt x="1130690" y="72834"/>
                </a:lnTo>
                <a:lnTo>
                  <a:pt x="1127481" y="36651"/>
                </a:lnTo>
                <a:lnTo>
                  <a:pt x="1127213" y="1404"/>
                </a:lnTo>
                <a:lnTo>
                  <a:pt x="1127213" y="37009"/>
                </a:lnTo>
                <a:lnTo>
                  <a:pt x="1124808" y="40227"/>
                </a:lnTo>
                <a:lnTo>
                  <a:pt x="1119942" y="51516"/>
                </a:lnTo>
                <a:lnTo>
                  <a:pt x="1118321" y="65410"/>
                </a:lnTo>
                <a:close/>
              </a:path>
              <a:path w="1356869" h="129014">
                <a:moveTo>
                  <a:pt x="1167265" y="98791"/>
                </a:moveTo>
                <a:lnTo>
                  <a:pt x="1169650" y="96796"/>
                </a:lnTo>
                <a:lnTo>
                  <a:pt x="1176626" y="90959"/>
                </a:lnTo>
                <a:lnTo>
                  <a:pt x="1178946" y="87462"/>
                </a:lnTo>
                <a:lnTo>
                  <a:pt x="1184143" y="54645"/>
                </a:lnTo>
                <a:lnTo>
                  <a:pt x="1182065" y="45015"/>
                </a:lnTo>
                <a:lnTo>
                  <a:pt x="1176760" y="84471"/>
                </a:lnTo>
                <a:lnTo>
                  <a:pt x="1172480" y="55980"/>
                </a:lnTo>
                <a:lnTo>
                  <a:pt x="1172480" y="66934"/>
                </a:lnTo>
                <a:lnTo>
                  <a:pt x="1168034" y="82833"/>
                </a:lnTo>
                <a:lnTo>
                  <a:pt x="1170998" y="76791"/>
                </a:lnTo>
                <a:lnTo>
                  <a:pt x="1172480" y="70069"/>
                </a:lnTo>
                <a:lnTo>
                  <a:pt x="1170998" y="76791"/>
                </a:lnTo>
                <a:lnTo>
                  <a:pt x="1168034" y="82833"/>
                </a:lnTo>
                <a:lnTo>
                  <a:pt x="1172480" y="66934"/>
                </a:lnTo>
                <a:lnTo>
                  <a:pt x="1165841" y="39726"/>
                </a:lnTo>
                <a:lnTo>
                  <a:pt x="1160044" y="36450"/>
                </a:lnTo>
                <a:lnTo>
                  <a:pt x="1162986" y="28023"/>
                </a:lnTo>
                <a:lnTo>
                  <a:pt x="1161314" y="25950"/>
                </a:lnTo>
                <a:lnTo>
                  <a:pt x="1150456" y="25980"/>
                </a:lnTo>
                <a:lnTo>
                  <a:pt x="1139249" y="28533"/>
                </a:lnTo>
                <a:lnTo>
                  <a:pt x="1137560" y="28918"/>
                </a:lnTo>
                <a:lnTo>
                  <a:pt x="1139048" y="39259"/>
                </a:lnTo>
                <a:lnTo>
                  <a:pt x="1139249" y="89450"/>
                </a:lnTo>
                <a:lnTo>
                  <a:pt x="1139249" y="39154"/>
                </a:lnTo>
                <a:lnTo>
                  <a:pt x="1144397" y="36450"/>
                </a:lnTo>
                <a:lnTo>
                  <a:pt x="1149813" y="28023"/>
                </a:lnTo>
                <a:lnTo>
                  <a:pt x="1152244" y="36450"/>
                </a:lnTo>
                <a:lnTo>
                  <a:pt x="1166515" y="85927"/>
                </a:lnTo>
                <a:lnTo>
                  <a:pt x="1165070" y="88874"/>
                </a:lnTo>
                <a:lnTo>
                  <a:pt x="1159598" y="91895"/>
                </a:lnTo>
                <a:lnTo>
                  <a:pt x="1144353" y="91895"/>
                </a:lnTo>
                <a:lnTo>
                  <a:pt x="1150482" y="102262"/>
                </a:lnTo>
                <a:lnTo>
                  <a:pt x="1154209" y="102129"/>
                </a:lnTo>
                <a:lnTo>
                  <a:pt x="1167265" y="98791"/>
                </a:lnTo>
                <a:close/>
              </a:path>
              <a:path w="1356869" h="129014">
                <a:moveTo>
                  <a:pt x="1183525" y="75988"/>
                </a:moveTo>
                <a:lnTo>
                  <a:pt x="1182978" y="99653"/>
                </a:lnTo>
                <a:lnTo>
                  <a:pt x="1197086" y="44208"/>
                </a:lnTo>
                <a:lnTo>
                  <a:pt x="1185051" y="62333"/>
                </a:lnTo>
                <a:lnTo>
                  <a:pt x="1183525" y="75988"/>
                </a:lnTo>
                <a:close/>
              </a:path>
              <a:path w="1356869" h="129014">
                <a:moveTo>
                  <a:pt x="1237349" y="36628"/>
                </a:moveTo>
                <a:lnTo>
                  <a:pt x="1242230" y="32437"/>
                </a:lnTo>
                <a:lnTo>
                  <a:pt x="1244961" y="28023"/>
                </a:lnTo>
                <a:lnTo>
                  <a:pt x="1232925" y="28023"/>
                </a:lnTo>
                <a:lnTo>
                  <a:pt x="1234909" y="42113"/>
                </a:lnTo>
                <a:lnTo>
                  <a:pt x="1236453" y="57331"/>
                </a:lnTo>
                <a:lnTo>
                  <a:pt x="1237349" y="36628"/>
                </a:lnTo>
                <a:close/>
              </a:path>
              <a:path w="1356869" h="129014">
                <a:moveTo>
                  <a:pt x="1256439" y="36450"/>
                </a:moveTo>
                <a:lnTo>
                  <a:pt x="1267806" y="36450"/>
                </a:lnTo>
                <a:lnTo>
                  <a:pt x="1272598" y="38033"/>
                </a:lnTo>
                <a:lnTo>
                  <a:pt x="1275362" y="41199"/>
                </a:lnTo>
                <a:lnTo>
                  <a:pt x="1277055" y="43428"/>
                </a:lnTo>
                <a:lnTo>
                  <a:pt x="1278014" y="45903"/>
                </a:lnTo>
                <a:lnTo>
                  <a:pt x="1278237" y="48623"/>
                </a:lnTo>
                <a:lnTo>
                  <a:pt x="1289604" y="48623"/>
                </a:lnTo>
                <a:lnTo>
                  <a:pt x="1289693" y="43985"/>
                </a:lnTo>
                <a:lnTo>
                  <a:pt x="1288244" y="39661"/>
                </a:lnTo>
                <a:lnTo>
                  <a:pt x="1285257" y="35647"/>
                </a:lnTo>
                <a:lnTo>
                  <a:pt x="1280488" y="29316"/>
                </a:lnTo>
                <a:lnTo>
                  <a:pt x="1272709" y="26150"/>
                </a:lnTo>
                <a:lnTo>
                  <a:pt x="1253675" y="26150"/>
                </a:lnTo>
                <a:lnTo>
                  <a:pt x="1247112" y="28246"/>
                </a:lnTo>
                <a:lnTo>
                  <a:pt x="1244160" y="30780"/>
                </a:lnTo>
                <a:lnTo>
                  <a:pt x="1244961" y="28023"/>
                </a:lnTo>
                <a:lnTo>
                  <a:pt x="1242230" y="32437"/>
                </a:lnTo>
                <a:lnTo>
                  <a:pt x="1237349" y="36628"/>
                </a:lnTo>
                <a:lnTo>
                  <a:pt x="1236453" y="57331"/>
                </a:lnTo>
                <a:lnTo>
                  <a:pt x="1237494" y="59145"/>
                </a:lnTo>
                <a:lnTo>
                  <a:pt x="1242665" y="62400"/>
                </a:lnTo>
                <a:lnTo>
                  <a:pt x="1245563" y="64273"/>
                </a:lnTo>
                <a:lnTo>
                  <a:pt x="1250065" y="65967"/>
                </a:lnTo>
                <a:lnTo>
                  <a:pt x="1256172" y="67483"/>
                </a:lnTo>
                <a:lnTo>
                  <a:pt x="1265733" y="69891"/>
                </a:lnTo>
                <a:lnTo>
                  <a:pt x="1270859" y="71184"/>
                </a:lnTo>
                <a:lnTo>
                  <a:pt x="1274292" y="72321"/>
                </a:lnTo>
                <a:lnTo>
                  <a:pt x="1276030" y="73302"/>
                </a:lnTo>
                <a:lnTo>
                  <a:pt x="1278749" y="74907"/>
                </a:lnTo>
                <a:lnTo>
                  <a:pt x="1280109" y="77248"/>
                </a:lnTo>
                <a:lnTo>
                  <a:pt x="1280109" y="84382"/>
                </a:lnTo>
                <a:lnTo>
                  <a:pt x="1278415" y="87381"/>
                </a:lnTo>
                <a:lnTo>
                  <a:pt x="1275027" y="89320"/>
                </a:lnTo>
                <a:lnTo>
                  <a:pt x="1271639" y="91260"/>
                </a:lnTo>
                <a:lnTo>
                  <a:pt x="1267717" y="92229"/>
                </a:lnTo>
                <a:lnTo>
                  <a:pt x="1255770" y="92229"/>
                </a:lnTo>
                <a:lnTo>
                  <a:pt x="1250511" y="90290"/>
                </a:lnTo>
                <a:lnTo>
                  <a:pt x="1247479" y="86411"/>
                </a:lnTo>
                <a:lnTo>
                  <a:pt x="1245830" y="84271"/>
                </a:lnTo>
                <a:lnTo>
                  <a:pt x="1244827" y="81194"/>
                </a:lnTo>
                <a:lnTo>
                  <a:pt x="1244470" y="77181"/>
                </a:lnTo>
                <a:lnTo>
                  <a:pt x="1232903" y="77181"/>
                </a:lnTo>
                <a:lnTo>
                  <a:pt x="1233215" y="84315"/>
                </a:lnTo>
                <a:lnTo>
                  <a:pt x="1235589" y="90301"/>
                </a:lnTo>
                <a:lnTo>
                  <a:pt x="1240024" y="95139"/>
                </a:lnTo>
                <a:lnTo>
                  <a:pt x="1244459" y="99977"/>
                </a:lnTo>
                <a:lnTo>
                  <a:pt x="1252004" y="102395"/>
                </a:lnTo>
                <a:lnTo>
                  <a:pt x="1272553" y="102395"/>
                </a:lnTo>
                <a:lnTo>
                  <a:pt x="1279920" y="100077"/>
                </a:lnTo>
                <a:lnTo>
                  <a:pt x="1284756" y="95440"/>
                </a:lnTo>
                <a:lnTo>
                  <a:pt x="1289592" y="90803"/>
                </a:lnTo>
                <a:lnTo>
                  <a:pt x="1292011" y="85296"/>
                </a:lnTo>
                <a:lnTo>
                  <a:pt x="1292011" y="72321"/>
                </a:lnTo>
                <a:lnTo>
                  <a:pt x="1289670" y="67483"/>
                </a:lnTo>
                <a:lnTo>
                  <a:pt x="1284990" y="64407"/>
                </a:lnTo>
                <a:lnTo>
                  <a:pt x="1282048" y="62445"/>
                </a:lnTo>
                <a:lnTo>
                  <a:pt x="1276253" y="60416"/>
                </a:lnTo>
                <a:lnTo>
                  <a:pt x="1267605" y="58320"/>
                </a:lnTo>
                <a:lnTo>
                  <a:pt x="1259649" y="56381"/>
                </a:lnTo>
                <a:lnTo>
                  <a:pt x="1256172" y="55534"/>
                </a:lnTo>
                <a:lnTo>
                  <a:pt x="1253542" y="54553"/>
                </a:lnTo>
                <a:lnTo>
                  <a:pt x="1251759" y="53438"/>
                </a:lnTo>
                <a:lnTo>
                  <a:pt x="1248683" y="51565"/>
                </a:lnTo>
                <a:lnTo>
                  <a:pt x="1247145" y="49069"/>
                </a:lnTo>
                <a:lnTo>
                  <a:pt x="1247145" y="43094"/>
                </a:lnTo>
                <a:lnTo>
                  <a:pt x="1248315" y="40797"/>
                </a:lnTo>
                <a:lnTo>
                  <a:pt x="1250655" y="39058"/>
                </a:lnTo>
                <a:lnTo>
                  <a:pt x="1252996" y="37320"/>
                </a:lnTo>
                <a:lnTo>
                  <a:pt x="1256439" y="36450"/>
                </a:lnTo>
                <a:close/>
              </a:path>
              <a:path w="1356869" h="129014">
                <a:moveTo>
                  <a:pt x="1347820" y="119049"/>
                </a:moveTo>
                <a:lnTo>
                  <a:pt x="1351520" y="116574"/>
                </a:lnTo>
                <a:lnTo>
                  <a:pt x="1353659" y="112562"/>
                </a:lnTo>
                <a:lnTo>
                  <a:pt x="1355799" y="108549"/>
                </a:lnTo>
                <a:lnTo>
                  <a:pt x="1356869" y="103889"/>
                </a:lnTo>
                <a:lnTo>
                  <a:pt x="1356869" y="85073"/>
                </a:lnTo>
                <a:lnTo>
                  <a:pt x="1342560" y="85073"/>
                </a:lnTo>
                <a:lnTo>
                  <a:pt x="1342560" y="99653"/>
                </a:lnTo>
                <a:lnTo>
                  <a:pt x="1349848" y="99653"/>
                </a:lnTo>
                <a:lnTo>
                  <a:pt x="1350037" y="100735"/>
                </a:lnTo>
                <a:lnTo>
                  <a:pt x="1350049" y="103198"/>
                </a:lnTo>
                <a:lnTo>
                  <a:pt x="1349046" y="107144"/>
                </a:lnTo>
                <a:lnTo>
                  <a:pt x="1347797" y="110934"/>
                </a:lnTo>
                <a:lnTo>
                  <a:pt x="1345635" y="113097"/>
                </a:lnTo>
                <a:lnTo>
                  <a:pt x="1342560" y="113632"/>
                </a:lnTo>
                <a:lnTo>
                  <a:pt x="1342560" y="119985"/>
                </a:lnTo>
                <a:lnTo>
                  <a:pt x="1347820" y="119049"/>
                </a:lnTo>
                <a:close/>
              </a:path>
              <a:path w="1356869" h="129014">
                <a:moveTo>
                  <a:pt x="1162986" y="28023"/>
                </a:moveTo>
                <a:lnTo>
                  <a:pt x="1160044" y="36450"/>
                </a:lnTo>
                <a:lnTo>
                  <a:pt x="1165841" y="39726"/>
                </a:lnTo>
                <a:lnTo>
                  <a:pt x="1169271" y="46349"/>
                </a:lnTo>
                <a:lnTo>
                  <a:pt x="1171411" y="50540"/>
                </a:lnTo>
                <a:lnTo>
                  <a:pt x="1172480" y="55980"/>
                </a:lnTo>
                <a:lnTo>
                  <a:pt x="1176760" y="84471"/>
                </a:lnTo>
                <a:lnTo>
                  <a:pt x="1182065" y="45015"/>
                </a:lnTo>
                <a:lnTo>
                  <a:pt x="1175489" y="35179"/>
                </a:lnTo>
                <a:lnTo>
                  <a:pt x="1169115" y="29026"/>
                </a:lnTo>
                <a:lnTo>
                  <a:pt x="1161314" y="25950"/>
                </a:lnTo>
                <a:lnTo>
                  <a:pt x="1162986" y="28023"/>
                </a:lnTo>
                <a:close/>
              </a:path>
              <a:path w="1356869" h="129014">
                <a:moveTo>
                  <a:pt x="491806" y="101727"/>
                </a:moveTo>
                <a:lnTo>
                  <a:pt x="491182" y="103332"/>
                </a:lnTo>
                <a:lnTo>
                  <a:pt x="490179" y="105784"/>
                </a:lnTo>
                <a:lnTo>
                  <a:pt x="488797" y="109084"/>
                </a:lnTo>
                <a:lnTo>
                  <a:pt x="487415" y="112383"/>
                </a:lnTo>
                <a:lnTo>
                  <a:pt x="486390" y="114568"/>
                </a:lnTo>
                <a:lnTo>
                  <a:pt x="483749" y="117277"/>
                </a:lnTo>
                <a:lnTo>
                  <a:pt x="481063" y="118380"/>
                </a:lnTo>
                <a:lnTo>
                  <a:pt x="478121" y="118380"/>
                </a:lnTo>
                <a:lnTo>
                  <a:pt x="475424" y="118046"/>
                </a:lnTo>
                <a:lnTo>
                  <a:pt x="471813" y="117109"/>
                </a:lnTo>
                <a:lnTo>
                  <a:pt x="471813" y="128078"/>
                </a:lnTo>
                <a:lnTo>
                  <a:pt x="473151" y="128435"/>
                </a:lnTo>
                <a:lnTo>
                  <a:pt x="476104" y="128947"/>
                </a:lnTo>
                <a:lnTo>
                  <a:pt x="486055" y="129014"/>
                </a:lnTo>
                <a:lnTo>
                  <a:pt x="490959" y="127008"/>
                </a:lnTo>
                <a:lnTo>
                  <a:pt x="493812" y="122995"/>
                </a:lnTo>
                <a:lnTo>
                  <a:pt x="496991" y="117339"/>
                </a:lnTo>
                <a:lnTo>
                  <a:pt x="502013" y="106033"/>
                </a:lnTo>
                <a:lnTo>
                  <a:pt x="508522" y="89554"/>
                </a:lnTo>
                <a:lnTo>
                  <a:pt x="510441" y="84443"/>
                </a:lnTo>
                <a:lnTo>
                  <a:pt x="514628" y="73022"/>
                </a:lnTo>
                <a:lnTo>
                  <a:pt x="519487" y="59457"/>
                </a:lnTo>
                <a:lnTo>
                  <a:pt x="523328" y="48708"/>
                </a:lnTo>
                <a:lnTo>
                  <a:pt x="527957" y="35813"/>
                </a:lnTo>
                <a:lnTo>
                  <a:pt x="530787" y="28023"/>
                </a:lnTo>
                <a:lnTo>
                  <a:pt x="517482" y="28023"/>
                </a:lnTo>
                <a:lnTo>
                  <a:pt x="498158" y="86344"/>
                </a:lnTo>
                <a:lnTo>
                  <a:pt x="478968" y="28023"/>
                </a:lnTo>
                <a:lnTo>
                  <a:pt x="465328" y="28023"/>
                </a:lnTo>
                <a:lnTo>
                  <a:pt x="491806" y="101727"/>
                </a:lnTo>
                <a:close/>
              </a:path>
              <a:path w="1356869" h="129014">
                <a:moveTo>
                  <a:pt x="16047" y="47954"/>
                </a:moveTo>
                <a:lnTo>
                  <a:pt x="19345" y="40463"/>
                </a:lnTo>
                <a:lnTo>
                  <a:pt x="24828" y="36717"/>
                </a:lnTo>
                <a:lnTo>
                  <a:pt x="38112" y="36717"/>
                </a:lnTo>
                <a:lnTo>
                  <a:pt x="42191" y="38178"/>
                </a:lnTo>
                <a:lnTo>
                  <a:pt x="44731" y="41098"/>
                </a:lnTo>
                <a:lnTo>
                  <a:pt x="47272" y="44019"/>
                </a:lnTo>
                <a:lnTo>
                  <a:pt x="48899" y="47686"/>
                </a:lnTo>
                <a:lnTo>
                  <a:pt x="49613" y="52100"/>
                </a:lnTo>
                <a:lnTo>
                  <a:pt x="61314" y="52100"/>
                </a:lnTo>
                <a:lnTo>
                  <a:pt x="60288" y="42514"/>
                </a:lnTo>
                <a:lnTo>
                  <a:pt x="57246" y="35759"/>
                </a:lnTo>
                <a:lnTo>
                  <a:pt x="52187" y="31835"/>
                </a:lnTo>
                <a:lnTo>
                  <a:pt x="47127" y="27911"/>
                </a:lnTo>
                <a:lnTo>
                  <a:pt x="40564" y="25949"/>
                </a:lnTo>
                <a:lnTo>
                  <a:pt x="32286" y="25950"/>
                </a:lnTo>
                <a:lnTo>
                  <a:pt x="19488" y="28613"/>
                </a:lnTo>
                <a:lnTo>
                  <a:pt x="9160" y="36450"/>
                </a:lnTo>
                <a:lnTo>
                  <a:pt x="6247" y="40361"/>
                </a:lnTo>
                <a:lnTo>
                  <a:pt x="1561" y="51661"/>
                </a:lnTo>
                <a:lnTo>
                  <a:pt x="0" y="65811"/>
                </a:lnTo>
                <a:lnTo>
                  <a:pt x="28" y="67591"/>
                </a:lnTo>
                <a:lnTo>
                  <a:pt x="2340" y="80660"/>
                </a:lnTo>
                <a:lnTo>
                  <a:pt x="8357" y="91460"/>
                </a:lnTo>
                <a:lnTo>
                  <a:pt x="13930" y="98304"/>
                </a:lnTo>
                <a:lnTo>
                  <a:pt x="21396" y="101726"/>
                </a:lnTo>
                <a:lnTo>
                  <a:pt x="39093" y="101726"/>
                </a:lnTo>
                <a:lnTo>
                  <a:pt x="45935" y="99531"/>
                </a:lnTo>
                <a:lnTo>
                  <a:pt x="51284" y="95139"/>
                </a:lnTo>
                <a:lnTo>
                  <a:pt x="56633" y="90747"/>
                </a:lnTo>
                <a:lnTo>
                  <a:pt x="59976" y="83802"/>
                </a:lnTo>
                <a:lnTo>
                  <a:pt x="61314" y="74305"/>
                </a:lnTo>
                <a:lnTo>
                  <a:pt x="49613" y="74305"/>
                </a:lnTo>
                <a:lnTo>
                  <a:pt x="48498" y="79611"/>
                </a:lnTo>
                <a:lnTo>
                  <a:pt x="46481" y="83791"/>
                </a:lnTo>
                <a:lnTo>
                  <a:pt x="43561" y="86845"/>
                </a:lnTo>
                <a:lnTo>
                  <a:pt x="40642" y="89900"/>
                </a:lnTo>
                <a:lnTo>
                  <a:pt x="36686" y="91427"/>
                </a:lnTo>
                <a:lnTo>
                  <a:pt x="25185" y="91427"/>
                </a:lnTo>
                <a:lnTo>
                  <a:pt x="20415" y="88974"/>
                </a:lnTo>
                <a:lnTo>
                  <a:pt x="17384" y="84070"/>
                </a:lnTo>
                <a:lnTo>
                  <a:pt x="14353" y="79165"/>
                </a:lnTo>
                <a:lnTo>
                  <a:pt x="12837" y="73123"/>
                </a:lnTo>
                <a:lnTo>
                  <a:pt x="12837" y="58811"/>
                </a:lnTo>
                <a:lnTo>
                  <a:pt x="13907" y="52814"/>
                </a:lnTo>
                <a:lnTo>
                  <a:pt x="16047" y="47954"/>
                </a:lnTo>
                <a:close/>
              </a:path>
              <a:path w="1356869" h="129014">
                <a:moveTo>
                  <a:pt x="85385" y="28023"/>
                </a:moveTo>
                <a:lnTo>
                  <a:pt x="73082" y="28023"/>
                </a:lnTo>
                <a:lnTo>
                  <a:pt x="73082" y="82821"/>
                </a:lnTo>
                <a:lnTo>
                  <a:pt x="74085" y="87704"/>
                </a:lnTo>
                <a:lnTo>
                  <a:pt x="76091" y="91360"/>
                </a:lnTo>
                <a:lnTo>
                  <a:pt x="79790" y="98182"/>
                </a:lnTo>
                <a:lnTo>
                  <a:pt x="86744" y="101593"/>
                </a:lnTo>
                <a:lnTo>
                  <a:pt x="103505" y="101593"/>
                </a:lnTo>
                <a:lnTo>
                  <a:pt x="109077" y="99720"/>
                </a:lnTo>
                <a:lnTo>
                  <a:pt x="113668" y="95975"/>
                </a:lnTo>
                <a:lnTo>
                  <a:pt x="115986" y="94102"/>
                </a:lnTo>
                <a:lnTo>
                  <a:pt x="117925" y="91806"/>
                </a:lnTo>
                <a:lnTo>
                  <a:pt x="119485" y="89086"/>
                </a:lnTo>
                <a:lnTo>
                  <a:pt x="119352" y="99653"/>
                </a:lnTo>
                <a:lnTo>
                  <a:pt x="130718" y="99653"/>
                </a:lnTo>
                <a:lnTo>
                  <a:pt x="130718" y="28023"/>
                </a:lnTo>
                <a:lnTo>
                  <a:pt x="118683" y="28023"/>
                </a:lnTo>
                <a:lnTo>
                  <a:pt x="118683" y="70203"/>
                </a:lnTo>
                <a:lnTo>
                  <a:pt x="117858" y="75709"/>
                </a:lnTo>
                <a:lnTo>
                  <a:pt x="116209" y="79722"/>
                </a:lnTo>
                <a:lnTo>
                  <a:pt x="113178" y="87213"/>
                </a:lnTo>
                <a:lnTo>
                  <a:pt x="107472" y="90959"/>
                </a:lnTo>
                <a:lnTo>
                  <a:pt x="93252" y="90959"/>
                </a:lnTo>
                <a:lnTo>
                  <a:pt x="89263" y="88818"/>
                </a:lnTo>
                <a:lnTo>
                  <a:pt x="87123" y="84538"/>
                </a:lnTo>
                <a:lnTo>
                  <a:pt x="85964" y="82219"/>
                </a:lnTo>
                <a:lnTo>
                  <a:pt x="85385" y="79232"/>
                </a:lnTo>
                <a:lnTo>
                  <a:pt x="85385" y="28023"/>
                </a:lnTo>
                <a:close/>
              </a:path>
              <a:path w="1356869" h="129014">
                <a:moveTo>
                  <a:pt x="153564" y="28023"/>
                </a:moveTo>
                <a:lnTo>
                  <a:pt x="153564" y="99653"/>
                </a:lnTo>
                <a:lnTo>
                  <a:pt x="165599" y="99653"/>
                </a:lnTo>
                <a:lnTo>
                  <a:pt x="165599" y="53371"/>
                </a:lnTo>
                <a:lnTo>
                  <a:pt x="167226" y="48879"/>
                </a:lnTo>
                <a:lnTo>
                  <a:pt x="170480" y="44977"/>
                </a:lnTo>
                <a:lnTo>
                  <a:pt x="173734" y="41076"/>
                </a:lnTo>
                <a:lnTo>
                  <a:pt x="178392" y="39125"/>
                </a:lnTo>
                <a:lnTo>
                  <a:pt x="185825" y="39147"/>
                </a:lnTo>
                <a:lnTo>
                  <a:pt x="188400" y="39460"/>
                </a:lnTo>
                <a:lnTo>
                  <a:pt x="188400" y="26752"/>
                </a:lnTo>
                <a:lnTo>
                  <a:pt x="187107" y="26618"/>
                </a:lnTo>
                <a:lnTo>
                  <a:pt x="184522" y="26418"/>
                </a:lnTo>
                <a:lnTo>
                  <a:pt x="179752" y="26418"/>
                </a:lnTo>
                <a:lnTo>
                  <a:pt x="175540" y="28145"/>
                </a:lnTo>
                <a:lnTo>
                  <a:pt x="171884" y="31601"/>
                </a:lnTo>
                <a:lnTo>
                  <a:pt x="168229" y="35057"/>
                </a:lnTo>
                <a:lnTo>
                  <a:pt x="165933" y="37988"/>
                </a:lnTo>
                <a:lnTo>
                  <a:pt x="164997" y="40396"/>
                </a:lnTo>
                <a:lnTo>
                  <a:pt x="164997" y="28023"/>
                </a:lnTo>
                <a:lnTo>
                  <a:pt x="153564" y="28023"/>
                </a:lnTo>
                <a:close/>
              </a:path>
              <a:path w="1356869" h="129014">
                <a:moveTo>
                  <a:pt x="199209" y="28023"/>
                </a:moveTo>
                <a:lnTo>
                  <a:pt x="199209" y="99653"/>
                </a:lnTo>
                <a:lnTo>
                  <a:pt x="211245" y="99653"/>
                </a:lnTo>
                <a:lnTo>
                  <a:pt x="211245" y="53371"/>
                </a:lnTo>
                <a:lnTo>
                  <a:pt x="212872" y="48879"/>
                </a:lnTo>
                <a:lnTo>
                  <a:pt x="216126" y="44977"/>
                </a:lnTo>
                <a:lnTo>
                  <a:pt x="219380" y="41076"/>
                </a:lnTo>
                <a:lnTo>
                  <a:pt x="224038" y="39125"/>
                </a:lnTo>
                <a:lnTo>
                  <a:pt x="231471" y="39147"/>
                </a:lnTo>
                <a:lnTo>
                  <a:pt x="234045" y="39460"/>
                </a:lnTo>
                <a:lnTo>
                  <a:pt x="234045" y="26752"/>
                </a:lnTo>
                <a:lnTo>
                  <a:pt x="232753" y="26618"/>
                </a:lnTo>
                <a:lnTo>
                  <a:pt x="230167" y="26418"/>
                </a:lnTo>
                <a:lnTo>
                  <a:pt x="225398" y="26418"/>
                </a:lnTo>
                <a:lnTo>
                  <a:pt x="221185" y="28145"/>
                </a:lnTo>
                <a:lnTo>
                  <a:pt x="217530" y="31601"/>
                </a:lnTo>
                <a:lnTo>
                  <a:pt x="213875" y="35057"/>
                </a:lnTo>
                <a:lnTo>
                  <a:pt x="211579" y="37988"/>
                </a:lnTo>
                <a:lnTo>
                  <a:pt x="210643" y="40396"/>
                </a:lnTo>
                <a:lnTo>
                  <a:pt x="210643" y="28023"/>
                </a:lnTo>
                <a:lnTo>
                  <a:pt x="199209" y="28023"/>
                </a:lnTo>
                <a:close/>
              </a:path>
              <a:path w="1356869" h="129014">
                <a:moveTo>
                  <a:pt x="260060" y="29385"/>
                </a:moveTo>
                <a:lnTo>
                  <a:pt x="249870" y="37186"/>
                </a:lnTo>
                <a:lnTo>
                  <a:pt x="253748" y="58120"/>
                </a:lnTo>
                <a:lnTo>
                  <a:pt x="253971" y="51966"/>
                </a:lnTo>
                <a:lnTo>
                  <a:pt x="255955" y="46895"/>
                </a:lnTo>
                <a:lnTo>
                  <a:pt x="259699" y="42904"/>
                </a:lnTo>
                <a:lnTo>
                  <a:pt x="263443" y="38913"/>
                </a:lnTo>
                <a:lnTo>
                  <a:pt x="272846" y="26445"/>
                </a:lnTo>
                <a:lnTo>
                  <a:pt x="260060" y="29385"/>
                </a:lnTo>
                <a:close/>
              </a:path>
              <a:path w="1356869" h="129014">
                <a:moveTo>
                  <a:pt x="305902" y="67684"/>
                </a:moveTo>
                <a:lnTo>
                  <a:pt x="305902" y="60460"/>
                </a:lnTo>
                <a:lnTo>
                  <a:pt x="305545" y="55199"/>
                </a:lnTo>
                <a:lnTo>
                  <a:pt x="304832" y="51900"/>
                </a:lnTo>
                <a:lnTo>
                  <a:pt x="304030" y="47084"/>
                </a:lnTo>
                <a:lnTo>
                  <a:pt x="302425" y="42871"/>
                </a:lnTo>
                <a:lnTo>
                  <a:pt x="300018" y="39259"/>
                </a:lnTo>
                <a:lnTo>
                  <a:pt x="297522" y="35469"/>
                </a:lnTo>
                <a:lnTo>
                  <a:pt x="293889" y="32381"/>
                </a:lnTo>
                <a:lnTo>
                  <a:pt x="289119" y="29996"/>
                </a:lnTo>
                <a:lnTo>
                  <a:pt x="284349" y="27610"/>
                </a:lnTo>
                <a:lnTo>
                  <a:pt x="279424" y="26418"/>
                </a:lnTo>
                <a:lnTo>
                  <a:pt x="272846" y="26445"/>
                </a:lnTo>
                <a:lnTo>
                  <a:pt x="263443" y="38913"/>
                </a:lnTo>
                <a:lnTo>
                  <a:pt x="268079" y="36918"/>
                </a:lnTo>
                <a:lnTo>
                  <a:pt x="281318" y="36918"/>
                </a:lnTo>
                <a:lnTo>
                  <a:pt x="286823" y="39816"/>
                </a:lnTo>
                <a:lnTo>
                  <a:pt x="290122" y="45613"/>
                </a:lnTo>
                <a:lnTo>
                  <a:pt x="291905" y="48734"/>
                </a:lnTo>
                <a:lnTo>
                  <a:pt x="293042" y="52903"/>
                </a:lnTo>
                <a:lnTo>
                  <a:pt x="293532" y="58120"/>
                </a:lnTo>
                <a:lnTo>
                  <a:pt x="253748" y="58120"/>
                </a:lnTo>
                <a:lnTo>
                  <a:pt x="249870" y="37186"/>
                </a:lnTo>
                <a:lnTo>
                  <a:pt x="247427" y="40335"/>
                </a:lnTo>
                <a:lnTo>
                  <a:pt x="242239" y="51573"/>
                </a:lnTo>
                <a:lnTo>
                  <a:pt x="240509" y="65209"/>
                </a:lnTo>
                <a:lnTo>
                  <a:pt x="240638" y="69233"/>
                </a:lnTo>
                <a:lnTo>
                  <a:pt x="243413" y="82364"/>
                </a:lnTo>
                <a:lnTo>
                  <a:pt x="249803" y="92463"/>
                </a:lnTo>
                <a:lnTo>
                  <a:pt x="255999" y="98951"/>
                </a:lnTo>
                <a:lnTo>
                  <a:pt x="263555" y="102195"/>
                </a:lnTo>
                <a:lnTo>
                  <a:pt x="276125" y="102195"/>
                </a:lnTo>
                <a:lnTo>
                  <a:pt x="279401" y="101838"/>
                </a:lnTo>
                <a:lnTo>
                  <a:pt x="282299" y="101125"/>
                </a:lnTo>
                <a:lnTo>
                  <a:pt x="287693" y="99876"/>
                </a:lnTo>
                <a:lnTo>
                  <a:pt x="292217" y="97468"/>
                </a:lnTo>
                <a:lnTo>
                  <a:pt x="295872" y="93901"/>
                </a:lnTo>
                <a:lnTo>
                  <a:pt x="298056" y="91850"/>
                </a:lnTo>
                <a:lnTo>
                  <a:pt x="300029" y="89209"/>
                </a:lnTo>
                <a:lnTo>
                  <a:pt x="301790" y="85976"/>
                </a:lnTo>
                <a:lnTo>
                  <a:pt x="303550" y="82743"/>
                </a:lnTo>
                <a:lnTo>
                  <a:pt x="304587" y="79812"/>
                </a:lnTo>
                <a:lnTo>
                  <a:pt x="304899" y="77181"/>
                </a:lnTo>
                <a:lnTo>
                  <a:pt x="293064" y="77181"/>
                </a:lnTo>
                <a:lnTo>
                  <a:pt x="292172" y="80347"/>
                </a:lnTo>
                <a:lnTo>
                  <a:pt x="290657" y="83133"/>
                </a:lnTo>
                <a:lnTo>
                  <a:pt x="288517" y="85541"/>
                </a:lnTo>
                <a:lnTo>
                  <a:pt x="284773" y="89688"/>
                </a:lnTo>
                <a:lnTo>
                  <a:pt x="279758" y="91761"/>
                </a:lnTo>
                <a:lnTo>
                  <a:pt x="266742" y="91761"/>
                </a:lnTo>
                <a:lnTo>
                  <a:pt x="261772" y="89565"/>
                </a:lnTo>
                <a:lnTo>
                  <a:pt x="258562" y="85173"/>
                </a:lnTo>
                <a:lnTo>
                  <a:pt x="255353" y="80781"/>
                </a:lnTo>
                <a:lnTo>
                  <a:pt x="253637" y="74952"/>
                </a:lnTo>
                <a:lnTo>
                  <a:pt x="253414" y="67684"/>
                </a:lnTo>
                <a:lnTo>
                  <a:pt x="305902" y="67684"/>
                </a:lnTo>
                <a:close/>
              </a:path>
              <a:path w="1356869" h="129014">
                <a:moveTo>
                  <a:pt x="336436" y="99653"/>
                </a:moveTo>
                <a:lnTo>
                  <a:pt x="336436" y="57451"/>
                </a:lnTo>
                <a:lnTo>
                  <a:pt x="336737" y="53850"/>
                </a:lnTo>
                <a:lnTo>
                  <a:pt x="337339" y="51331"/>
                </a:lnTo>
                <a:lnTo>
                  <a:pt x="337941" y="48812"/>
                </a:lnTo>
                <a:lnTo>
                  <a:pt x="339245" y="46371"/>
                </a:lnTo>
                <a:lnTo>
                  <a:pt x="341251" y="44008"/>
                </a:lnTo>
                <a:lnTo>
                  <a:pt x="343747" y="41065"/>
                </a:lnTo>
                <a:lnTo>
                  <a:pt x="346644" y="39103"/>
                </a:lnTo>
                <a:lnTo>
                  <a:pt x="349943" y="38122"/>
                </a:lnTo>
                <a:lnTo>
                  <a:pt x="351770" y="37542"/>
                </a:lnTo>
                <a:lnTo>
                  <a:pt x="354111" y="37253"/>
                </a:lnTo>
                <a:lnTo>
                  <a:pt x="362580" y="37253"/>
                </a:lnTo>
                <a:lnTo>
                  <a:pt x="366458" y="39482"/>
                </a:lnTo>
                <a:lnTo>
                  <a:pt x="368598" y="43941"/>
                </a:lnTo>
                <a:lnTo>
                  <a:pt x="369891" y="46616"/>
                </a:lnTo>
                <a:lnTo>
                  <a:pt x="370537" y="50138"/>
                </a:lnTo>
                <a:lnTo>
                  <a:pt x="370537" y="99653"/>
                </a:lnTo>
                <a:lnTo>
                  <a:pt x="382773" y="99653"/>
                </a:lnTo>
                <a:lnTo>
                  <a:pt x="382773" y="46482"/>
                </a:lnTo>
                <a:lnTo>
                  <a:pt x="381792" y="40931"/>
                </a:lnTo>
                <a:lnTo>
                  <a:pt x="379831" y="37052"/>
                </a:lnTo>
                <a:lnTo>
                  <a:pt x="376265" y="29962"/>
                </a:lnTo>
                <a:lnTo>
                  <a:pt x="369400" y="26418"/>
                </a:lnTo>
                <a:lnTo>
                  <a:pt x="354601" y="26418"/>
                </a:lnTo>
                <a:lnTo>
                  <a:pt x="350389" y="27332"/>
                </a:lnTo>
                <a:lnTo>
                  <a:pt x="346600" y="29160"/>
                </a:lnTo>
                <a:lnTo>
                  <a:pt x="342811" y="30988"/>
                </a:lnTo>
                <a:lnTo>
                  <a:pt x="339222" y="33998"/>
                </a:lnTo>
                <a:lnTo>
                  <a:pt x="335835" y="38189"/>
                </a:lnTo>
                <a:lnTo>
                  <a:pt x="335835" y="28023"/>
                </a:lnTo>
                <a:lnTo>
                  <a:pt x="324401" y="28023"/>
                </a:lnTo>
                <a:lnTo>
                  <a:pt x="324401" y="99653"/>
                </a:lnTo>
                <a:lnTo>
                  <a:pt x="336436" y="99653"/>
                </a:lnTo>
                <a:close/>
              </a:path>
              <a:path w="1356869" h="129014">
                <a:moveTo>
                  <a:pt x="415447" y="47954"/>
                </a:moveTo>
                <a:lnTo>
                  <a:pt x="418746" y="40463"/>
                </a:lnTo>
                <a:lnTo>
                  <a:pt x="424229" y="36717"/>
                </a:lnTo>
                <a:lnTo>
                  <a:pt x="437512" y="36717"/>
                </a:lnTo>
                <a:lnTo>
                  <a:pt x="441591" y="38178"/>
                </a:lnTo>
                <a:lnTo>
                  <a:pt x="444132" y="41098"/>
                </a:lnTo>
                <a:lnTo>
                  <a:pt x="446673" y="44019"/>
                </a:lnTo>
                <a:lnTo>
                  <a:pt x="448300" y="47686"/>
                </a:lnTo>
                <a:lnTo>
                  <a:pt x="449013" y="52100"/>
                </a:lnTo>
                <a:lnTo>
                  <a:pt x="460714" y="52100"/>
                </a:lnTo>
                <a:lnTo>
                  <a:pt x="459689" y="42514"/>
                </a:lnTo>
                <a:lnTo>
                  <a:pt x="456647" y="35759"/>
                </a:lnTo>
                <a:lnTo>
                  <a:pt x="451587" y="31835"/>
                </a:lnTo>
                <a:lnTo>
                  <a:pt x="446528" y="27911"/>
                </a:lnTo>
                <a:lnTo>
                  <a:pt x="439964" y="25950"/>
                </a:lnTo>
                <a:lnTo>
                  <a:pt x="431686" y="25950"/>
                </a:lnTo>
                <a:lnTo>
                  <a:pt x="418888" y="28614"/>
                </a:lnTo>
                <a:lnTo>
                  <a:pt x="408560" y="36450"/>
                </a:lnTo>
                <a:lnTo>
                  <a:pt x="405647" y="40361"/>
                </a:lnTo>
                <a:lnTo>
                  <a:pt x="400962" y="51661"/>
                </a:lnTo>
                <a:lnTo>
                  <a:pt x="399400" y="65811"/>
                </a:lnTo>
                <a:lnTo>
                  <a:pt x="399428" y="67592"/>
                </a:lnTo>
                <a:lnTo>
                  <a:pt x="401741" y="80660"/>
                </a:lnTo>
                <a:lnTo>
                  <a:pt x="407758" y="91460"/>
                </a:lnTo>
                <a:lnTo>
                  <a:pt x="413330" y="98305"/>
                </a:lnTo>
                <a:lnTo>
                  <a:pt x="420796" y="101727"/>
                </a:lnTo>
                <a:lnTo>
                  <a:pt x="438493" y="101727"/>
                </a:lnTo>
                <a:lnTo>
                  <a:pt x="445335" y="99531"/>
                </a:lnTo>
                <a:lnTo>
                  <a:pt x="450684" y="95139"/>
                </a:lnTo>
                <a:lnTo>
                  <a:pt x="456034" y="90747"/>
                </a:lnTo>
                <a:lnTo>
                  <a:pt x="459377" y="83802"/>
                </a:lnTo>
                <a:lnTo>
                  <a:pt x="460714" y="74305"/>
                </a:lnTo>
                <a:lnTo>
                  <a:pt x="449013" y="74305"/>
                </a:lnTo>
                <a:lnTo>
                  <a:pt x="447898" y="79611"/>
                </a:lnTo>
                <a:lnTo>
                  <a:pt x="445881" y="83791"/>
                </a:lnTo>
                <a:lnTo>
                  <a:pt x="442962" y="86845"/>
                </a:lnTo>
                <a:lnTo>
                  <a:pt x="440042" y="89900"/>
                </a:lnTo>
                <a:lnTo>
                  <a:pt x="436086" y="91427"/>
                </a:lnTo>
                <a:lnTo>
                  <a:pt x="424585" y="91427"/>
                </a:lnTo>
                <a:lnTo>
                  <a:pt x="419816" y="88974"/>
                </a:lnTo>
                <a:lnTo>
                  <a:pt x="416784" y="84070"/>
                </a:lnTo>
                <a:lnTo>
                  <a:pt x="413753" y="79165"/>
                </a:lnTo>
                <a:lnTo>
                  <a:pt x="412238" y="73123"/>
                </a:lnTo>
                <a:lnTo>
                  <a:pt x="412238" y="58811"/>
                </a:lnTo>
                <a:lnTo>
                  <a:pt x="413308" y="52814"/>
                </a:lnTo>
                <a:lnTo>
                  <a:pt x="415447" y="47954"/>
                </a:lnTo>
                <a:close/>
              </a:path>
              <a:path w="1356869" h="129014">
                <a:moveTo>
                  <a:pt x="574182" y="69066"/>
                </a:moveTo>
                <a:lnTo>
                  <a:pt x="572109" y="74216"/>
                </a:lnTo>
                <a:lnTo>
                  <a:pt x="572109" y="86923"/>
                </a:lnTo>
                <a:lnTo>
                  <a:pt x="574216" y="91973"/>
                </a:lnTo>
                <a:lnTo>
                  <a:pt x="578428" y="96008"/>
                </a:lnTo>
                <a:lnTo>
                  <a:pt x="582640" y="100043"/>
                </a:lnTo>
                <a:lnTo>
                  <a:pt x="588068" y="102061"/>
                </a:lnTo>
                <a:lnTo>
                  <a:pt x="585950" y="86812"/>
                </a:lnTo>
                <a:lnTo>
                  <a:pt x="584680" y="84070"/>
                </a:lnTo>
                <a:lnTo>
                  <a:pt x="584680" y="75999"/>
                </a:lnTo>
                <a:lnTo>
                  <a:pt x="586530" y="72655"/>
                </a:lnTo>
                <a:lnTo>
                  <a:pt x="590229" y="70560"/>
                </a:lnTo>
                <a:lnTo>
                  <a:pt x="592414" y="69311"/>
                </a:lnTo>
                <a:lnTo>
                  <a:pt x="595690" y="68397"/>
                </a:lnTo>
                <a:lnTo>
                  <a:pt x="600058" y="67818"/>
                </a:lnTo>
                <a:lnTo>
                  <a:pt x="607347" y="66881"/>
                </a:lnTo>
                <a:lnTo>
                  <a:pt x="611849" y="66168"/>
                </a:lnTo>
                <a:lnTo>
                  <a:pt x="614167" y="65544"/>
                </a:lnTo>
                <a:lnTo>
                  <a:pt x="616485" y="64919"/>
                </a:lnTo>
                <a:lnTo>
                  <a:pt x="619850" y="63203"/>
                </a:lnTo>
                <a:lnTo>
                  <a:pt x="619850" y="80302"/>
                </a:lnTo>
                <a:lnTo>
                  <a:pt x="616507" y="85630"/>
                </a:lnTo>
                <a:lnTo>
                  <a:pt x="609887" y="98516"/>
                </a:lnTo>
                <a:lnTo>
                  <a:pt x="614479" y="96153"/>
                </a:lnTo>
                <a:lnTo>
                  <a:pt x="618000" y="93366"/>
                </a:lnTo>
                <a:lnTo>
                  <a:pt x="620452" y="90156"/>
                </a:lnTo>
                <a:lnTo>
                  <a:pt x="620853" y="93010"/>
                </a:lnTo>
                <a:lnTo>
                  <a:pt x="622525" y="96777"/>
                </a:lnTo>
                <a:lnTo>
                  <a:pt x="624397" y="99720"/>
                </a:lnTo>
                <a:lnTo>
                  <a:pt x="627406" y="101192"/>
                </a:lnTo>
                <a:lnTo>
                  <a:pt x="633245" y="101192"/>
                </a:lnTo>
                <a:lnTo>
                  <a:pt x="636544" y="100857"/>
                </a:lnTo>
                <a:lnTo>
                  <a:pt x="639842" y="99988"/>
                </a:lnTo>
                <a:lnTo>
                  <a:pt x="639842" y="91092"/>
                </a:lnTo>
                <a:lnTo>
                  <a:pt x="638371" y="91327"/>
                </a:lnTo>
                <a:lnTo>
                  <a:pt x="635897" y="91494"/>
                </a:lnTo>
                <a:lnTo>
                  <a:pt x="632655" y="90357"/>
                </a:lnTo>
                <a:lnTo>
                  <a:pt x="631886" y="87347"/>
                </a:lnTo>
                <a:lnTo>
                  <a:pt x="631886" y="39304"/>
                </a:lnTo>
                <a:lnTo>
                  <a:pt x="629278" y="34310"/>
                </a:lnTo>
                <a:lnTo>
                  <a:pt x="624063" y="31099"/>
                </a:lnTo>
                <a:lnTo>
                  <a:pt x="618803" y="27889"/>
                </a:lnTo>
                <a:lnTo>
                  <a:pt x="611960" y="26284"/>
                </a:lnTo>
                <a:lnTo>
                  <a:pt x="596269" y="26284"/>
                </a:lnTo>
                <a:lnTo>
                  <a:pt x="589884" y="28012"/>
                </a:lnTo>
                <a:lnTo>
                  <a:pt x="584379" y="31467"/>
                </a:lnTo>
                <a:lnTo>
                  <a:pt x="578874" y="34923"/>
                </a:lnTo>
                <a:lnTo>
                  <a:pt x="576010" y="41065"/>
                </a:lnTo>
                <a:lnTo>
                  <a:pt x="575787" y="49893"/>
                </a:lnTo>
                <a:lnTo>
                  <a:pt x="587020" y="49893"/>
                </a:lnTo>
                <a:lnTo>
                  <a:pt x="587466" y="46192"/>
                </a:lnTo>
                <a:lnTo>
                  <a:pt x="588424" y="43406"/>
                </a:lnTo>
                <a:lnTo>
                  <a:pt x="589895" y="41533"/>
                </a:lnTo>
                <a:lnTo>
                  <a:pt x="592525" y="38144"/>
                </a:lnTo>
                <a:lnTo>
                  <a:pt x="596983" y="36450"/>
                </a:lnTo>
                <a:lnTo>
                  <a:pt x="608706" y="36450"/>
                </a:lnTo>
                <a:lnTo>
                  <a:pt x="612885" y="37375"/>
                </a:lnTo>
                <a:lnTo>
                  <a:pt x="615805" y="39226"/>
                </a:lnTo>
                <a:lnTo>
                  <a:pt x="618725" y="41076"/>
                </a:lnTo>
                <a:lnTo>
                  <a:pt x="620184" y="44052"/>
                </a:lnTo>
                <a:lnTo>
                  <a:pt x="620184" y="50161"/>
                </a:lnTo>
                <a:lnTo>
                  <a:pt x="619382" y="52769"/>
                </a:lnTo>
                <a:lnTo>
                  <a:pt x="616596" y="55890"/>
                </a:lnTo>
                <a:lnTo>
                  <a:pt x="613832" y="56247"/>
                </a:lnTo>
                <a:lnTo>
                  <a:pt x="594642" y="58655"/>
                </a:lnTo>
                <a:lnTo>
                  <a:pt x="587912" y="59502"/>
                </a:lnTo>
                <a:lnTo>
                  <a:pt x="582473" y="61754"/>
                </a:lnTo>
                <a:lnTo>
                  <a:pt x="578328" y="65410"/>
                </a:lnTo>
                <a:lnTo>
                  <a:pt x="574182" y="690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644151" y="4331698"/>
            <a:ext cx="43947" cy="48056"/>
          </a:xfrm>
          <a:custGeom>
            <a:avLst/>
            <a:gdLst/>
            <a:ahLst/>
            <a:cxnLst/>
            <a:rect l="l" t="t" r="r" b="b"/>
            <a:pathLst>
              <a:path w="48342" h="54464">
                <a:moveTo>
                  <a:pt x="0" y="30163"/>
                </a:moveTo>
                <a:lnTo>
                  <a:pt x="0" y="42871"/>
                </a:lnTo>
                <a:lnTo>
                  <a:pt x="1960" y="47571"/>
                </a:lnTo>
                <a:lnTo>
                  <a:pt x="3432" y="47207"/>
                </a:lnTo>
                <a:lnTo>
                  <a:pt x="2652" y="27131"/>
                </a:lnTo>
                <a:lnTo>
                  <a:pt x="6218" y="21357"/>
                </a:lnTo>
                <a:lnTo>
                  <a:pt x="10363" y="17701"/>
                </a:lnTo>
                <a:lnTo>
                  <a:pt x="10542" y="30854"/>
                </a:lnTo>
                <a:lnTo>
                  <a:pt x="11901" y="40329"/>
                </a:lnTo>
                <a:lnTo>
                  <a:pt x="12570" y="40017"/>
                </a:lnTo>
                <a:lnTo>
                  <a:pt x="12570" y="31947"/>
                </a:lnTo>
                <a:lnTo>
                  <a:pt x="14420" y="28603"/>
                </a:lnTo>
                <a:lnTo>
                  <a:pt x="18120" y="26507"/>
                </a:lnTo>
                <a:lnTo>
                  <a:pt x="20304" y="25259"/>
                </a:lnTo>
                <a:lnTo>
                  <a:pt x="20732" y="47376"/>
                </a:lnTo>
                <a:lnTo>
                  <a:pt x="21385" y="46750"/>
                </a:lnTo>
                <a:lnTo>
                  <a:pt x="23803" y="41243"/>
                </a:lnTo>
                <a:lnTo>
                  <a:pt x="23803" y="28268"/>
                </a:lnTo>
                <a:lnTo>
                  <a:pt x="22104" y="24756"/>
                </a:lnTo>
                <a:lnTo>
                  <a:pt x="23580" y="24344"/>
                </a:lnTo>
                <a:lnTo>
                  <a:pt x="27949" y="23765"/>
                </a:lnTo>
                <a:lnTo>
                  <a:pt x="35237" y="22828"/>
                </a:lnTo>
                <a:lnTo>
                  <a:pt x="39739" y="22115"/>
                </a:lnTo>
                <a:lnTo>
                  <a:pt x="42057" y="21491"/>
                </a:lnTo>
                <a:lnTo>
                  <a:pt x="44375" y="20867"/>
                </a:lnTo>
                <a:lnTo>
                  <a:pt x="47740" y="19150"/>
                </a:lnTo>
                <a:lnTo>
                  <a:pt x="47740" y="36249"/>
                </a:lnTo>
                <a:lnTo>
                  <a:pt x="44397" y="41578"/>
                </a:lnTo>
                <a:lnTo>
                  <a:pt x="37778" y="54464"/>
                </a:lnTo>
                <a:lnTo>
                  <a:pt x="42369" y="52100"/>
                </a:lnTo>
                <a:lnTo>
                  <a:pt x="45890" y="49314"/>
                </a:lnTo>
                <a:lnTo>
                  <a:pt x="48342" y="46103"/>
                </a:lnTo>
                <a:lnTo>
                  <a:pt x="48075" y="0"/>
                </a:lnTo>
                <a:lnTo>
                  <a:pt x="48075" y="6108"/>
                </a:lnTo>
                <a:lnTo>
                  <a:pt x="47272" y="8716"/>
                </a:lnTo>
                <a:lnTo>
                  <a:pt x="44486" y="11838"/>
                </a:lnTo>
                <a:lnTo>
                  <a:pt x="41723" y="12194"/>
                </a:lnTo>
                <a:lnTo>
                  <a:pt x="22533" y="14602"/>
                </a:lnTo>
                <a:lnTo>
                  <a:pt x="21463" y="23430"/>
                </a:lnTo>
                <a:lnTo>
                  <a:pt x="16782" y="20354"/>
                </a:lnTo>
                <a:lnTo>
                  <a:pt x="13840" y="18392"/>
                </a:lnTo>
                <a:lnTo>
                  <a:pt x="11901" y="33195"/>
                </a:lnTo>
                <a:lnTo>
                  <a:pt x="11901" y="36272"/>
                </a:lnTo>
                <a:lnTo>
                  <a:pt x="11901" y="33195"/>
                </a:lnTo>
                <a:lnTo>
                  <a:pt x="11052" y="17416"/>
                </a:lnTo>
                <a:lnTo>
                  <a:pt x="8045" y="16363"/>
                </a:lnTo>
                <a:lnTo>
                  <a:pt x="2072" y="25013"/>
                </a:lnTo>
                <a:lnTo>
                  <a:pt x="1352" y="26803"/>
                </a:lnTo>
                <a:lnTo>
                  <a:pt x="0" y="30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649682" y="4347317"/>
            <a:ext cx="4052" cy="24323"/>
          </a:xfrm>
          <a:custGeom>
            <a:avLst/>
            <a:gdLst/>
            <a:ahLst/>
            <a:cxnLst/>
            <a:rect l="l" t="t" r="r" b="b"/>
            <a:pathLst>
              <a:path w="4457" h="27566">
                <a:moveTo>
                  <a:pt x="1738" y="11548"/>
                </a:moveTo>
                <a:lnTo>
                  <a:pt x="4123" y="25626"/>
                </a:lnTo>
                <a:lnTo>
                  <a:pt x="4457" y="13153"/>
                </a:lnTo>
                <a:lnTo>
                  <a:pt x="4279" y="0"/>
                </a:lnTo>
                <a:lnTo>
                  <a:pt x="133" y="3656"/>
                </a:lnTo>
                <a:lnTo>
                  <a:pt x="0" y="10567"/>
                </a:lnTo>
                <a:lnTo>
                  <a:pt x="735" y="27566"/>
                </a:lnTo>
                <a:lnTo>
                  <a:pt x="4123" y="25626"/>
                </a:lnTo>
                <a:lnTo>
                  <a:pt x="1738" y="11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646066" y="4367283"/>
            <a:ext cx="13129" cy="15894"/>
          </a:xfrm>
          <a:custGeom>
            <a:avLst/>
            <a:gdLst/>
            <a:ahLst/>
            <a:cxnLst/>
            <a:rect l="l" t="t" r="r" b="b"/>
            <a:pathLst>
              <a:path w="14442" h="18013">
                <a:moveTo>
                  <a:pt x="13852" y="17679"/>
                </a:moveTo>
                <a:lnTo>
                  <a:pt x="14442" y="11057"/>
                </a:lnTo>
                <a:lnTo>
                  <a:pt x="9795" y="0"/>
                </a:lnTo>
                <a:lnTo>
                  <a:pt x="8424" y="15661"/>
                </a:lnTo>
                <a:lnTo>
                  <a:pt x="4212" y="11626"/>
                </a:lnTo>
                <a:lnTo>
                  <a:pt x="0" y="7591"/>
                </a:lnTo>
                <a:lnTo>
                  <a:pt x="2240" y="18013"/>
                </a:lnTo>
                <a:lnTo>
                  <a:pt x="9015" y="15880"/>
                </a:lnTo>
                <a:lnTo>
                  <a:pt x="9606" y="15694"/>
                </a:lnTo>
                <a:lnTo>
                  <a:pt x="13852" y="17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612057" y="4350543"/>
            <a:ext cx="42914" cy="32634"/>
          </a:xfrm>
          <a:custGeom>
            <a:avLst/>
            <a:gdLst/>
            <a:ahLst/>
            <a:cxnLst/>
            <a:rect l="l" t="t" r="r" b="b"/>
            <a:pathLst>
              <a:path w="47205" h="36985">
                <a:moveTo>
                  <a:pt x="17607" y="24880"/>
                </a:moveTo>
                <a:lnTo>
                  <a:pt x="14576" y="21000"/>
                </a:lnTo>
                <a:lnTo>
                  <a:pt x="12926" y="18860"/>
                </a:lnTo>
                <a:lnTo>
                  <a:pt x="11924" y="15784"/>
                </a:lnTo>
                <a:lnTo>
                  <a:pt x="11567" y="11771"/>
                </a:lnTo>
                <a:lnTo>
                  <a:pt x="0" y="11771"/>
                </a:lnTo>
                <a:lnTo>
                  <a:pt x="311" y="18905"/>
                </a:lnTo>
                <a:lnTo>
                  <a:pt x="2685" y="24891"/>
                </a:lnTo>
                <a:lnTo>
                  <a:pt x="7120" y="29729"/>
                </a:lnTo>
                <a:lnTo>
                  <a:pt x="11556" y="34566"/>
                </a:lnTo>
                <a:lnTo>
                  <a:pt x="19100" y="36985"/>
                </a:lnTo>
                <a:lnTo>
                  <a:pt x="39650" y="36985"/>
                </a:lnTo>
                <a:lnTo>
                  <a:pt x="37410" y="26563"/>
                </a:lnTo>
                <a:lnTo>
                  <a:pt x="41622" y="30598"/>
                </a:lnTo>
                <a:lnTo>
                  <a:pt x="45835" y="34633"/>
                </a:lnTo>
                <a:lnTo>
                  <a:pt x="47205" y="18972"/>
                </a:lnTo>
                <a:lnTo>
                  <a:pt x="45846" y="9497"/>
                </a:lnTo>
                <a:lnTo>
                  <a:pt x="45512" y="21970"/>
                </a:lnTo>
                <a:lnTo>
                  <a:pt x="42124" y="23910"/>
                </a:lnTo>
                <a:lnTo>
                  <a:pt x="41388" y="6911"/>
                </a:lnTo>
                <a:lnTo>
                  <a:pt x="41522" y="0"/>
                </a:lnTo>
                <a:lnTo>
                  <a:pt x="37956" y="5774"/>
                </a:lnTo>
                <a:lnTo>
                  <a:pt x="38736" y="25849"/>
                </a:lnTo>
                <a:lnTo>
                  <a:pt x="37264" y="26213"/>
                </a:lnTo>
                <a:lnTo>
                  <a:pt x="34813" y="26819"/>
                </a:lnTo>
                <a:lnTo>
                  <a:pt x="22867" y="26819"/>
                </a:lnTo>
                <a:lnTo>
                  <a:pt x="17607" y="24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654970" y="4367008"/>
            <a:ext cx="29541" cy="15874"/>
          </a:xfrm>
          <a:custGeom>
            <a:avLst/>
            <a:gdLst/>
            <a:ahLst/>
            <a:cxnLst/>
            <a:rect l="l" t="t" r="r" b="b"/>
            <a:pathLst>
              <a:path w="32495" h="17991">
                <a:moveTo>
                  <a:pt x="4646" y="11369"/>
                </a:moveTo>
                <a:lnTo>
                  <a:pt x="4056" y="17991"/>
                </a:lnTo>
                <a:lnTo>
                  <a:pt x="16225" y="17991"/>
                </a:lnTo>
                <a:lnTo>
                  <a:pt x="21284" y="16809"/>
                </a:lnTo>
                <a:lnTo>
                  <a:pt x="25876" y="14446"/>
                </a:lnTo>
                <a:lnTo>
                  <a:pt x="32495" y="1560"/>
                </a:lnTo>
                <a:lnTo>
                  <a:pt x="25809" y="4815"/>
                </a:lnTo>
                <a:lnTo>
                  <a:pt x="21842" y="6777"/>
                </a:lnTo>
                <a:lnTo>
                  <a:pt x="17741" y="7758"/>
                </a:lnTo>
                <a:lnTo>
                  <a:pt x="10029" y="7758"/>
                </a:lnTo>
                <a:lnTo>
                  <a:pt x="8830" y="7358"/>
                </a:lnTo>
                <a:lnTo>
                  <a:pt x="7020" y="6755"/>
                </a:lnTo>
                <a:lnTo>
                  <a:pt x="4479" y="4748"/>
                </a:lnTo>
                <a:lnTo>
                  <a:pt x="1939" y="2742"/>
                </a:lnTo>
                <a:lnTo>
                  <a:pt x="668" y="0"/>
                </a:lnTo>
                <a:lnTo>
                  <a:pt x="0" y="312"/>
                </a:lnTo>
                <a:lnTo>
                  <a:pt x="4646" y="113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647494" y="4320594"/>
            <a:ext cx="10351" cy="16257"/>
          </a:xfrm>
          <a:custGeom>
            <a:avLst/>
            <a:gdLst/>
            <a:ahLst/>
            <a:cxnLst/>
            <a:rect l="l" t="t" r="r" b="b"/>
            <a:pathLst>
              <a:path w="11386" h="18425">
                <a:moveTo>
                  <a:pt x="6352" y="17155"/>
                </a:moveTo>
                <a:lnTo>
                  <a:pt x="11233" y="18425"/>
                </a:lnTo>
                <a:lnTo>
                  <a:pt x="11386" y="17155"/>
                </a:lnTo>
                <a:lnTo>
                  <a:pt x="8592" y="0"/>
                </a:lnTo>
                <a:lnTo>
                  <a:pt x="6129" y="14435"/>
                </a:lnTo>
                <a:lnTo>
                  <a:pt x="5170" y="11960"/>
                </a:lnTo>
                <a:lnTo>
                  <a:pt x="3476" y="9731"/>
                </a:lnTo>
                <a:lnTo>
                  <a:pt x="1315" y="7255"/>
                </a:lnTo>
                <a:lnTo>
                  <a:pt x="222" y="9597"/>
                </a:lnTo>
                <a:lnTo>
                  <a:pt x="0" y="18425"/>
                </a:lnTo>
                <a:lnTo>
                  <a:pt x="11233" y="18425"/>
                </a:lnTo>
                <a:lnTo>
                  <a:pt x="6352" y="17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656312" y="4317545"/>
            <a:ext cx="3997" cy="16041"/>
          </a:xfrm>
          <a:custGeom>
            <a:avLst/>
            <a:gdLst/>
            <a:ahLst/>
            <a:cxnLst/>
            <a:rect l="l" t="t" r="r" b="b"/>
            <a:pathLst>
              <a:path w="4397" h="18180">
                <a:moveTo>
                  <a:pt x="3672" y="7635"/>
                </a:moveTo>
                <a:lnTo>
                  <a:pt x="4397" y="0"/>
                </a:lnTo>
                <a:lnTo>
                  <a:pt x="0" y="2760"/>
                </a:lnTo>
                <a:lnTo>
                  <a:pt x="1978" y="18180"/>
                </a:lnTo>
                <a:lnTo>
                  <a:pt x="2937" y="15393"/>
                </a:lnTo>
                <a:lnTo>
                  <a:pt x="3672" y="7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650300" y="4320594"/>
            <a:ext cx="5005" cy="12737"/>
          </a:xfrm>
          <a:custGeom>
            <a:avLst/>
            <a:gdLst/>
            <a:ahLst/>
            <a:cxnLst/>
            <a:rect l="l" t="t" r="r" b="b"/>
            <a:pathLst>
              <a:path w="5505" h="14435">
                <a:moveTo>
                  <a:pt x="5505" y="0"/>
                </a:moveTo>
                <a:lnTo>
                  <a:pt x="0" y="3455"/>
                </a:lnTo>
                <a:lnTo>
                  <a:pt x="390" y="9731"/>
                </a:lnTo>
                <a:lnTo>
                  <a:pt x="2084" y="11960"/>
                </a:lnTo>
                <a:lnTo>
                  <a:pt x="3042" y="14435"/>
                </a:lnTo>
                <a:lnTo>
                  <a:pt x="55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660319" y="4327360"/>
            <a:ext cx="3363" cy="8370"/>
          </a:xfrm>
          <a:custGeom>
            <a:avLst/>
            <a:gdLst/>
            <a:ahLst/>
            <a:cxnLst/>
            <a:rect l="l" t="t" r="r" b="b"/>
            <a:pathLst>
              <a:path w="3699" h="9486">
                <a:moveTo>
                  <a:pt x="3610" y="9486"/>
                </a:moveTo>
                <a:lnTo>
                  <a:pt x="3699" y="4849"/>
                </a:lnTo>
                <a:lnTo>
                  <a:pt x="2251" y="524"/>
                </a:lnTo>
                <a:lnTo>
                  <a:pt x="1860" y="0"/>
                </a:lnTo>
                <a:lnTo>
                  <a:pt x="0" y="2397"/>
                </a:lnTo>
                <a:lnTo>
                  <a:pt x="3610" y="9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655578" y="4353986"/>
            <a:ext cx="7420" cy="19515"/>
          </a:xfrm>
          <a:custGeom>
            <a:avLst/>
            <a:gdLst/>
            <a:ahLst/>
            <a:cxnLst/>
            <a:rect l="l" t="t" r="r" b="b"/>
            <a:pathLst>
              <a:path w="8162" h="22117">
                <a:moveTo>
                  <a:pt x="8162" y="22117"/>
                </a:moveTo>
                <a:lnTo>
                  <a:pt x="7734" y="0"/>
                </a:lnTo>
                <a:lnTo>
                  <a:pt x="5549" y="1248"/>
                </a:lnTo>
                <a:lnTo>
                  <a:pt x="1850" y="3344"/>
                </a:lnTo>
                <a:lnTo>
                  <a:pt x="0" y="6688"/>
                </a:lnTo>
                <a:lnTo>
                  <a:pt x="0" y="14758"/>
                </a:lnTo>
                <a:lnTo>
                  <a:pt x="1270" y="17500"/>
                </a:lnTo>
                <a:lnTo>
                  <a:pt x="0" y="11280"/>
                </a:lnTo>
                <a:lnTo>
                  <a:pt x="1270" y="17500"/>
                </a:lnTo>
                <a:lnTo>
                  <a:pt x="3811" y="19507"/>
                </a:lnTo>
                <a:lnTo>
                  <a:pt x="6352" y="21513"/>
                </a:lnTo>
                <a:lnTo>
                  <a:pt x="8162" y="221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654198" y="4344583"/>
            <a:ext cx="10436" cy="16406"/>
          </a:xfrm>
          <a:custGeom>
            <a:avLst/>
            <a:gdLst/>
            <a:ahLst/>
            <a:cxnLst/>
            <a:rect l="l" t="t" r="r" b="b"/>
            <a:pathLst>
              <a:path w="11480" h="18593">
                <a:moveTo>
                  <a:pt x="10410" y="8828"/>
                </a:moveTo>
                <a:lnTo>
                  <a:pt x="11480" y="0"/>
                </a:lnTo>
                <a:lnTo>
                  <a:pt x="4749" y="847"/>
                </a:lnTo>
                <a:lnTo>
                  <a:pt x="0" y="2813"/>
                </a:lnTo>
                <a:lnTo>
                  <a:pt x="849" y="18593"/>
                </a:lnTo>
                <a:lnTo>
                  <a:pt x="2788" y="3789"/>
                </a:lnTo>
                <a:lnTo>
                  <a:pt x="5730" y="5751"/>
                </a:lnTo>
                <a:lnTo>
                  <a:pt x="10410" y="88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613880" y="4315902"/>
            <a:ext cx="91846" cy="66213"/>
          </a:xfrm>
          <a:custGeom>
            <a:avLst/>
            <a:gdLst/>
            <a:ahLst/>
            <a:cxnLst/>
            <a:rect l="l" t="t" r="r" b="b"/>
            <a:pathLst>
              <a:path w="101031" h="75041">
                <a:moveTo>
                  <a:pt x="93843" y="64206"/>
                </a:moveTo>
                <a:lnTo>
                  <a:pt x="93074" y="61196"/>
                </a:lnTo>
                <a:lnTo>
                  <a:pt x="93074" y="13153"/>
                </a:lnTo>
                <a:lnTo>
                  <a:pt x="90466" y="8159"/>
                </a:lnTo>
                <a:lnTo>
                  <a:pt x="85251" y="4949"/>
                </a:lnTo>
                <a:lnTo>
                  <a:pt x="79991" y="1738"/>
                </a:lnTo>
                <a:lnTo>
                  <a:pt x="73149" y="133"/>
                </a:lnTo>
                <a:lnTo>
                  <a:pt x="57458" y="133"/>
                </a:lnTo>
                <a:lnTo>
                  <a:pt x="51072" y="1861"/>
                </a:lnTo>
                <a:lnTo>
                  <a:pt x="50348" y="9497"/>
                </a:lnTo>
                <a:lnTo>
                  <a:pt x="49613" y="17255"/>
                </a:lnTo>
                <a:lnTo>
                  <a:pt x="48654" y="20042"/>
                </a:lnTo>
                <a:lnTo>
                  <a:pt x="46675" y="4621"/>
                </a:lnTo>
                <a:lnTo>
                  <a:pt x="45578" y="3165"/>
                </a:lnTo>
                <a:lnTo>
                  <a:pt x="37800" y="0"/>
                </a:lnTo>
                <a:lnTo>
                  <a:pt x="18766" y="0"/>
                </a:lnTo>
                <a:lnTo>
                  <a:pt x="12202" y="2095"/>
                </a:lnTo>
                <a:lnTo>
                  <a:pt x="7321" y="6286"/>
                </a:lnTo>
                <a:lnTo>
                  <a:pt x="2440" y="10478"/>
                </a:lnTo>
                <a:lnTo>
                  <a:pt x="0" y="15962"/>
                </a:lnTo>
                <a:lnTo>
                  <a:pt x="0" y="28491"/>
                </a:lnTo>
                <a:lnTo>
                  <a:pt x="2585" y="32994"/>
                </a:lnTo>
                <a:lnTo>
                  <a:pt x="7756" y="36249"/>
                </a:lnTo>
                <a:lnTo>
                  <a:pt x="10653" y="38122"/>
                </a:lnTo>
                <a:lnTo>
                  <a:pt x="15155" y="39817"/>
                </a:lnTo>
                <a:lnTo>
                  <a:pt x="21262" y="41332"/>
                </a:lnTo>
                <a:lnTo>
                  <a:pt x="30824" y="43740"/>
                </a:lnTo>
                <a:lnTo>
                  <a:pt x="34650" y="44705"/>
                </a:lnTo>
                <a:lnTo>
                  <a:pt x="35371" y="42915"/>
                </a:lnTo>
                <a:lnTo>
                  <a:pt x="41344" y="34265"/>
                </a:lnTo>
                <a:lnTo>
                  <a:pt x="32696" y="32170"/>
                </a:lnTo>
                <a:lnTo>
                  <a:pt x="24739" y="30230"/>
                </a:lnTo>
                <a:lnTo>
                  <a:pt x="21262" y="29383"/>
                </a:lnTo>
                <a:lnTo>
                  <a:pt x="18632" y="28402"/>
                </a:lnTo>
                <a:lnTo>
                  <a:pt x="16849" y="27287"/>
                </a:lnTo>
                <a:lnTo>
                  <a:pt x="13773" y="25415"/>
                </a:lnTo>
                <a:lnTo>
                  <a:pt x="12236" y="22918"/>
                </a:lnTo>
                <a:lnTo>
                  <a:pt x="12236" y="16943"/>
                </a:lnTo>
                <a:lnTo>
                  <a:pt x="13406" y="14647"/>
                </a:lnTo>
                <a:lnTo>
                  <a:pt x="15746" y="12908"/>
                </a:lnTo>
                <a:lnTo>
                  <a:pt x="18086" y="11169"/>
                </a:lnTo>
                <a:lnTo>
                  <a:pt x="21530" y="10299"/>
                </a:lnTo>
                <a:lnTo>
                  <a:pt x="32896" y="10299"/>
                </a:lnTo>
                <a:lnTo>
                  <a:pt x="37688" y="11882"/>
                </a:lnTo>
                <a:lnTo>
                  <a:pt x="38290" y="12572"/>
                </a:lnTo>
                <a:lnTo>
                  <a:pt x="40452" y="15048"/>
                </a:lnTo>
                <a:lnTo>
                  <a:pt x="40062" y="8772"/>
                </a:lnTo>
                <a:lnTo>
                  <a:pt x="45567" y="5317"/>
                </a:lnTo>
                <a:lnTo>
                  <a:pt x="48361" y="22472"/>
                </a:lnTo>
                <a:lnTo>
                  <a:pt x="54694" y="22472"/>
                </a:lnTo>
                <a:lnTo>
                  <a:pt x="51083" y="15382"/>
                </a:lnTo>
                <a:lnTo>
                  <a:pt x="52944" y="12985"/>
                </a:lnTo>
                <a:lnTo>
                  <a:pt x="53713" y="11994"/>
                </a:lnTo>
                <a:lnTo>
                  <a:pt x="58171" y="10299"/>
                </a:lnTo>
                <a:lnTo>
                  <a:pt x="69895" y="10299"/>
                </a:lnTo>
                <a:lnTo>
                  <a:pt x="74073" y="11224"/>
                </a:lnTo>
                <a:lnTo>
                  <a:pt x="76993" y="13075"/>
                </a:lnTo>
                <a:lnTo>
                  <a:pt x="79913" y="14925"/>
                </a:lnTo>
                <a:lnTo>
                  <a:pt x="81373" y="17902"/>
                </a:lnTo>
                <a:lnTo>
                  <a:pt x="81640" y="64005"/>
                </a:lnTo>
                <a:lnTo>
                  <a:pt x="82041" y="66859"/>
                </a:lnTo>
                <a:lnTo>
                  <a:pt x="83713" y="70627"/>
                </a:lnTo>
                <a:lnTo>
                  <a:pt x="85585" y="73569"/>
                </a:lnTo>
                <a:lnTo>
                  <a:pt x="88594" y="75041"/>
                </a:lnTo>
                <a:lnTo>
                  <a:pt x="94434" y="75041"/>
                </a:lnTo>
                <a:lnTo>
                  <a:pt x="97732" y="74706"/>
                </a:lnTo>
                <a:lnTo>
                  <a:pt x="101031" y="73837"/>
                </a:lnTo>
                <a:lnTo>
                  <a:pt x="101031" y="64942"/>
                </a:lnTo>
                <a:lnTo>
                  <a:pt x="99560" y="65176"/>
                </a:lnTo>
                <a:lnTo>
                  <a:pt x="97086" y="65343"/>
                </a:lnTo>
                <a:lnTo>
                  <a:pt x="93843" y="64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785659" y="4325640"/>
            <a:ext cx="51282" cy="57361"/>
          </a:xfrm>
          <a:custGeom>
            <a:avLst/>
            <a:gdLst/>
            <a:ahLst/>
            <a:cxnLst/>
            <a:rect l="l" t="t" r="r" b="b"/>
            <a:pathLst>
              <a:path w="56410" h="65009">
                <a:moveTo>
                  <a:pt x="9146" y="62467"/>
                </a:moveTo>
                <a:lnTo>
                  <a:pt x="15066" y="65009"/>
                </a:lnTo>
                <a:lnTo>
                  <a:pt x="27637" y="65009"/>
                </a:lnTo>
                <a:lnTo>
                  <a:pt x="30913" y="64652"/>
                </a:lnTo>
                <a:lnTo>
                  <a:pt x="33810" y="63938"/>
                </a:lnTo>
                <a:lnTo>
                  <a:pt x="39204" y="62690"/>
                </a:lnTo>
                <a:lnTo>
                  <a:pt x="43728" y="60282"/>
                </a:lnTo>
                <a:lnTo>
                  <a:pt x="47384" y="56715"/>
                </a:lnTo>
                <a:lnTo>
                  <a:pt x="49568" y="54664"/>
                </a:lnTo>
                <a:lnTo>
                  <a:pt x="51541" y="52022"/>
                </a:lnTo>
                <a:lnTo>
                  <a:pt x="53301" y="48790"/>
                </a:lnTo>
                <a:lnTo>
                  <a:pt x="55062" y="45557"/>
                </a:lnTo>
                <a:lnTo>
                  <a:pt x="56098" y="42626"/>
                </a:lnTo>
                <a:lnTo>
                  <a:pt x="56410" y="39995"/>
                </a:lnTo>
                <a:lnTo>
                  <a:pt x="44575" y="39995"/>
                </a:lnTo>
                <a:lnTo>
                  <a:pt x="43684" y="43161"/>
                </a:lnTo>
                <a:lnTo>
                  <a:pt x="42168" y="45947"/>
                </a:lnTo>
                <a:lnTo>
                  <a:pt x="40029" y="48355"/>
                </a:lnTo>
                <a:lnTo>
                  <a:pt x="36284" y="52502"/>
                </a:lnTo>
                <a:lnTo>
                  <a:pt x="31270" y="54575"/>
                </a:lnTo>
                <a:lnTo>
                  <a:pt x="18253" y="54575"/>
                </a:lnTo>
                <a:lnTo>
                  <a:pt x="13283" y="52379"/>
                </a:lnTo>
                <a:lnTo>
                  <a:pt x="12503" y="51312"/>
                </a:lnTo>
                <a:lnTo>
                  <a:pt x="12503" y="30498"/>
                </a:lnTo>
                <a:lnTo>
                  <a:pt x="5148" y="37765"/>
                </a:lnTo>
                <a:lnTo>
                  <a:pt x="1381" y="0"/>
                </a:lnTo>
                <a:lnTo>
                  <a:pt x="0" y="7936"/>
                </a:lnTo>
                <a:lnTo>
                  <a:pt x="0" y="62467"/>
                </a:lnTo>
                <a:lnTo>
                  <a:pt x="12503" y="62467"/>
                </a:lnTo>
                <a:lnTo>
                  <a:pt x="10074" y="47987"/>
                </a:lnTo>
                <a:lnTo>
                  <a:pt x="7511" y="61765"/>
                </a:lnTo>
                <a:lnTo>
                  <a:pt x="1315" y="55277"/>
                </a:lnTo>
                <a:lnTo>
                  <a:pt x="0" y="12707"/>
                </a:lnTo>
                <a:lnTo>
                  <a:pt x="1315" y="55277"/>
                </a:lnTo>
                <a:lnTo>
                  <a:pt x="7511" y="61765"/>
                </a:lnTo>
                <a:lnTo>
                  <a:pt x="6864" y="43595"/>
                </a:lnTo>
                <a:lnTo>
                  <a:pt x="10074" y="47987"/>
                </a:lnTo>
                <a:lnTo>
                  <a:pt x="12503" y="62467"/>
                </a:lnTo>
                <a:lnTo>
                  <a:pt x="9146" y="62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786916" y="4316139"/>
            <a:ext cx="50937" cy="42823"/>
          </a:xfrm>
          <a:custGeom>
            <a:avLst/>
            <a:gdLst/>
            <a:ahLst/>
            <a:cxnLst/>
            <a:rect l="l" t="t" r="r" b="b"/>
            <a:pathLst>
              <a:path w="56031" h="48533">
                <a:moveTo>
                  <a:pt x="0" y="10767"/>
                </a:moveTo>
                <a:lnTo>
                  <a:pt x="3766" y="48533"/>
                </a:lnTo>
                <a:lnTo>
                  <a:pt x="11121" y="41265"/>
                </a:lnTo>
                <a:lnTo>
                  <a:pt x="56031" y="41266"/>
                </a:lnTo>
                <a:lnTo>
                  <a:pt x="43662" y="31701"/>
                </a:lnTo>
                <a:lnTo>
                  <a:pt x="11121" y="31701"/>
                </a:lnTo>
                <a:lnTo>
                  <a:pt x="6084" y="20476"/>
                </a:lnTo>
                <a:lnTo>
                  <a:pt x="9829" y="16486"/>
                </a:lnTo>
                <a:lnTo>
                  <a:pt x="10185" y="14178"/>
                </a:lnTo>
                <a:lnTo>
                  <a:pt x="10484" y="15787"/>
                </a:lnTo>
                <a:lnTo>
                  <a:pt x="13573" y="12495"/>
                </a:lnTo>
                <a:lnTo>
                  <a:pt x="18209" y="10500"/>
                </a:lnTo>
                <a:lnTo>
                  <a:pt x="31448" y="10500"/>
                </a:lnTo>
                <a:lnTo>
                  <a:pt x="24472" y="0"/>
                </a:lnTo>
                <a:lnTo>
                  <a:pt x="22975" y="26"/>
                </a:lnTo>
                <a:lnTo>
                  <a:pt x="10190" y="2967"/>
                </a:lnTo>
                <a:lnTo>
                  <a:pt x="8313" y="10433"/>
                </a:lnTo>
                <a:lnTo>
                  <a:pt x="6133" y="6072"/>
                </a:lnTo>
                <a:lnTo>
                  <a:pt x="4100" y="25548"/>
                </a:lnTo>
                <a:lnTo>
                  <a:pt x="3877" y="31701"/>
                </a:lnTo>
                <a:lnTo>
                  <a:pt x="3543" y="41265"/>
                </a:lnTo>
                <a:lnTo>
                  <a:pt x="0" y="107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778406" y="4316139"/>
            <a:ext cx="14085" cy="56441"/>
          </a:xfrm>
          <a:custGeom>
            <a:avLst/>
            <a:gdLst/>
            <a:ahLst/>
            <a:cxnLst/>
            <a:rect l="l" t="t" r="r" b="b"/>
            <a:pathLst>
              <a:path w="15494" h="63967">
                <a:moveTo>
                  <a:pt x="0" y="38791"/>
                </a:moveTo>
                <a:lnTo>
                  <a:pt x="129" y="42815"/>
                </a:lnTo>
                <a:lnTo>
                  <a:pt x="2903" y="55946"/>
                </a:lnTo>
                <a:lnTo>
                  <a:pt x="7978" y="63967"/>
                </a:lnTo>
                <a:lnTo>
                  <a:pt x="7978" y="18704"/>
                </a:lnTo>
                <a:lnTo>
                  <a:pt x="9360" y="10767"/>
                </a:lnTo>
                <a:lnTo>
                  <a:pt x="12904" y="41265"/>
                </a:lnTo>
                <a:lnTo>
                  <a:pt x="13238" y="31701"/>
                </a:lnTo>
                <a:lnTo>
                  <a:pt x="13461" y="25548"/>
                </a:lnTo>
                <a:lnTo>
                  <a:pt x="15494" y="6072"/>
                </a:lnTo>
                <a:lnTo>
                  <a:pt x="14197" y="3477"/>
                </a:lnTo>
                <a:lnTo>
                  <a:pt x="7644" y="0"/>
                </a:lnTo>
                <a:lnTo>
                  <a:pt x="6918" y="13917"/>
                </a:lnTo>
                <a:lnTo>
                  <a:pt x="6786" y="15427"/>
                </a:lnTo>
                <a:lnTo>
                  <a:pt x="6366" y="15113"/>
                </a:lnTo>
                <a:lnTo>
                  <a:pt x="1729" y="25155"/>
                </a:lnTo>
                <a:lnTo>
                  <a:pt x="0" y="387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792447" y="4328649"/>
            <a:ext cx="4579" cy="15461"/>
          </a:xfrm>
          <a:custGeom>
            <a:avLst/>
            <a:gdLst/>
            <a:ahLst/>
            <a:cxnLst/>
            <a:rect l="l" t="t" r="r" b="b"/>
            <a:pathLst>
              <a:path w="5037" h="17522">
                <a:moveTo>
                  <a:pt x="5037" y="11369"/>
                </a:moveTo>
                <a:lnTo>
                  <a:pt x="5037" y="5038"/>
                </a:lnTo>
                <a:lnTo>
                  <a:pt x="4399" y="1608"/>
                </a:lnTo>
                <a:lnTo>
                  <a:pt x="4101" y="0"/>
                </a:lnTo>
                <a:lnTo>
                  <a:pt x="3744" y="2307"/>
                </a:lnTo>
                <a:lnTo>
                  <a:pt x="0" y="6298"/>
                </a:lnTo>
                <a:lnTo>
                  <a:pt x="5037" y="17522"/>
                </a:lnTo>
                <a:lnTo>
                  <a:pt x="5037" y="113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809163" y="4316138"/>
            <a:ext cx="28690" cy="36411"/>
          </a:xfrm>
          <a:custGeom>
            <a:avLst/>
            <a:gdLst/>
            <a:ahLst/>
            <a:cxnLst/>
            <a:rect l="l" t="t" r="r" b="b"/>
            <a:pathLst>
              <a:path w="31559" h="41266">
                <a:moveTo>
                  <a:pt x="19546" y="5963"/>
                </a:moveTo>
                <a:lnTo>
                  <a:pt x="14776" y="3578"/>
                </a:lnTo>
                <a:lnTo>
                  <a:pt x="10007" y="1192"/>
                </a:lnTo>
                <a:lnTo>
                  <a:pt x="5081" y="0"/>
                </a:lnTo>
                <a:lnTo>
                  <a:pt x="0" y="0"/>
                </a:lnTo>
                <a:lnTo>
                  <a:pt x="6976" y="10500"/>
                </a:lnTo>
                <a:lnTo>
                  <a:pt x="12481" y="13398"/>
                </a:lnTo>
                <a:lnTo>
                  <a:pt x="15779" y="19194"/>
                </a:lnTo>
                <a:lnTo>
                  <a:pt x="17562" y="22316"/>
                </a:lnTo>
                <a:lnTo>
                  <a:pt x="18699" y="26485"/>
                </a:lnTo>
                <a:lnTo>
                  <a:pt x="19189" y="31701"/>
                </a:lnTo>
                <a:lnTo>
                  <a:pt x="31559" y="41266"/>
                </a:lnTo>
                <a:lnTo>
                  <a:pt x="31559" y="34042"/>
                </a:lnTo>
                <a:lnTo>
                  <a:pt x="31203" y="28781"/>
                </a:lnTo>
                <a:lnTo>
                  <a:pt x="30489" y="25481"/>
                </a:lnTo>
                <a:lnTo>
                  <a:pt x="29687" y="20666"/>
                </a:lnTo>
                <a:lnTo>
                  <a:pt x="28082" y="16452"/>
                </a:lnTo>
                <a:lnTo>
                  <a:pt x="25675" y="12841"/>
                </a:lnTo>
                <a:lnTo>
                  <a:pt x="23179" y="9051"/>
                </a:lnTo>
                <a:lnTo>
                  <a:pt x="19546" y="59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020960" y="4352549"/>
            <a:ext cx="10941" cy="30136"/>
          </a:xfrm>
          <a:custGeom>
            <a:avLst/>
            <a:gdLst/>
            <a:ahLst/>
            <a:cxnLst/>
            <a:rect l="l" t="t" r="r" b="b"/>
            <a:pathLst>
              <a:path w="12035" h="34154">
                <a:moveTo>
                  <a:pt x="9022" y="31969"/>
                </a:moveTo>
                <a:lnTo>
                  <a:pt x="12035" y="31969"/>
                </a:lnTo>
                <a:lnTo>
                  <a:pt x="12035" y="30365"/>
                </a:lnTo>
                <a:lnTo>
                  <a:pt x="9428" y="17857"/>
                </a:lnTo>
                <a:lnTo>
                  <a:pt x="5683" y="22004"/>
                </a:lnTo>
                <a:lnTo>
                  <a:pt x="668" y="24077"/>
                </a:lnTo>
                <a:lnTo>
                  <a:pt x="12035" y="0"/>
                </a:lnTo>
                <a:lnTo>
                  <a:pt x="0" y="0"/>
                </a:lnTo>
                <a:lnTo>
                  <a:pt x="0" y="31969"/>
                </a:lnTo>
                <a:lnTo>
                  <a:pt x="312" y="34154"/>
                </a:lnTo>
                <a:lnTo>
                  <a:pt x="3209" y="33440"/>
                </a:lnTo>
                <a:lnTo>
                  <a:pt x="8603" y="32192"/>
                </a:lnTo>
                <a:lnTo>
                  <a:pt x="9022" y="319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21567" y="4352549"/>
            <a:ext cx="22855" cy="26793"/>
          </a:xfrm>
          <a:custGeom>
            <a:avLst/>
            <a:gdLst/>
            <a:ahLst/>
            <a:cxnLst/>
            <a:rect l="l" t="t" r="r" b="b"/>
            <a:pathLst>
              <a:path w="25140" h="30365">
                <a:moveTo>
                  <a:pt x="25140" y="9497"/>
                </a:moveTo>
                <a:lnTo>
                  <a:pt x="13305" y="9497"/>
                </a:lnTo>
                <a:lnTo>
                  <a:pt x="12414" y="12662"/>
                </a:lnTo>
                <a:lnTo>
                  <a:pt x="11366" y="14589"/>
                </a:lnTo>
                <a:lnTo>
                  <a:pt x="10898" y="15449"/>
                </a:lnTo>
                <a:lnTo>
                  <a:pt x="11366" y="0"/>
                </a:lnTo>
                <a:lnTo>
                  <a:pt x="0" y="24077"/>
                </a:lnTo>
                <a:lnTo>
                  <a:pt x="5014" y="22004"/>
                </a:lnTo>
                <a:lnTo>
                  <a:pt x="8759" y="17857"/>
                </a:lnTo>
                <a:lnTo>
                  <a:pt x="11366" y="30365"/>
                </a:lnTo>
                <a:lnTo>
                  <a:pt x="12458" y="29784"/>
                </a:lnTo>
                <a:lnTo>
                  <a:pt x="16114" y="26217"/>
                </a:lnTo>
                <a:lnTo>
                  <a:pt x="18298" y="24166"/>
                </a:lnTo>
                <a:lnTo>
                  <a:pt x="20270" y="21524"/>
                </a:lnTo>
                <a:lnTo>
                  <a:pt x="22031" y="18292"/>
                </a:lnTo>
                <a:lnTo>
                  <a:pt x="23792" y="15059"/>
                </a:lnTo>
                <a:lnTo>
                  <a:pt x="24828" y="12127"/>
                </a:lnTo>
                <a:lnTo>
                  <a:pt x="25140" y="9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985887" y="4323761"/>
            <a:ext cx="59447" cy="59239"/>
          </a:xfrm>
          <a:custGeom>
            <a:avLst/>
            <a:gdLst/>
            <a:ahLst/>
            <a:cxnLst/>
            <a:rect l="l" t="t" r="r" b="b"/>
            <a:pathLst>
              <a:path w="65392" h="67138">
                <a:moveTo>
                  <a:pt x="0" y="30152"/>
                </a:moveTo>
                <a:lnTo>
                  <a:pt x="129" y="34176"/>
                </a:lnTo>
                <a:lnTo>
                  <a:pt x="2903" y="47307"/>
                </a:lnTo>
                <a:lnTo>
                  <a:pt x="9294" y="57406"/>
                </a:lnTo>
                <a:lnTo>
                  <a:pt x="15490" y="63894"/>
                </a:lnTo>
                <a:lnTo>
                  <a:pt x="23045" y="67138"/>
                </a:lnTo>
                <a:lnTo>
                  <a:pt x="35616" y="67138"/>
                </a:lnTo>
                <a:lnTo>
                  <a:pt x="38892" y="66781"/>
                </a:lnTo>
                <a:lnTo>
                  <a:pt x="38580" y="64596"/>
                </a:lnTo>
                <a:lnTo>
                  <a:pt x="38580" y="56704"/>
                </a:lnTo>
                <a:lnTo>
                  <a:pt x="26232" y="56704"/>
                </a:lnTo>
                <a:lnTo>
                  <a:pt x="21262" y="54508"/>
                </a:lnTo>
                <a:lnTo>
                  <a:pt x="18053" y="50116"/>
                </a:lnTo>
                <a:lnTo>
                  <a:pt x="14843" y="45724"/>
                </a:lnTo>
                <a:lnTo>
                  <a:pt x="13127" y="39894"/>
                </a:lnTo>
                <a:lnTo>
                  <a:pt x="12904" y="32627"/>
                </a:lnTo>
                <a:lnTo>
                  <a:pt x="50615" y="32627"/>
                </a:lnTo>
                <a:lnTo>
                  <a:pt x="50615" y="23397"/>
                </a:lnTo>
                <a:lnTo>
                  <a:pt x="50615" y="32627"/>
                </a:lnTo>
                <a:lnTo>
                  <a:pt x="65392" y="32627"/>
                </a:lnTo>
                <a:lnTo>
                  <a:pt x="58750" y="6019"/>
                </a:lnTo>
                <a:lnTo>
                  <a:pt x="55497" y="9920"/>
                </a:lnTo>
                <a:lnTo>
                  <a:pt x="53245" y="0"/>
                </a:lnTo>
                <a:lnTo>
                  <a:pt x="52242" y="13822"/>
                </a:lnTo>
                <a:lnTo>
                  <a:pt x="52532" y="17846"/>
                </a:lnTo>
                <a:lnTo>
                  <a:pt x="53023" y="23062"/>
                </a:lnTo>
                <a:lnTo>
                  <a:pt x="13238" y="23062"/>
                </a:lnTo>
                <a:lnTo>
                  <a:pt x="9360" y="2128"/>
                </a:lnTo>
                <a:lnTo>
                  <a:pt x="6918" y="5278"/>
                </a:lnTo>
                <a:lnTo>
                  <a:pt x="1729" y="16516"/>
                </a:lnTo>
                <a:lnTo>
                  <a:pt x="0" y="30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20959" y="4316138"/>
            <a:ext cx="10394" cy="11822"/>
          </a:xfrm>
          <a:custGeom>
            <a:avLst/>
            <a:gdLst/>
            <a:ahLst/>
            <a:cxnLst/>
            <a:rect l="l" t="t" r="r" b="b"/>
            <a:pathLst>
              <a:path w="11433" h="13398">
                <a:moveTo>
                  <a:pt x="6085" y="1605"/>
                </a:moveTo>
                <a:lnTo>
                  <a:pt x="5260" y="1192"/>
                </a:lnTo>
                <a:lnTo>
                  <a:pt x="334" y="0"/>
                </a:lnTo>
                <a:lnTo>
                  <a:pt x="0" y="1605"/>
                </a:lnTo>
                <a:lnTo>
                  <a:pt x="2228" y="10500"/>
                </a:lnTo>
                <a:lnTo>
                  <a:pt x="7734" y="13398"/>
                </a:lnTo>
                <a:lnTo>
                  <a:pt x="10029" y="3578"/>
                </a:lnTo>
                <a:lnTo>
                  <a:pt x="11433" y="1605"/>
                </a:lnTo>
                <a:lnTo>
                  <a:pt x="6085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994396" y="4316139"/>
            <a:ext cx="37504" cy="27971"/>
          </a:xfrm>
          <a:custGeom>
            <a:avLst/>
            <a:gdLst/>
            <a:ahLst/>
            <a:cxnLst/>
            <a:rect l="l" t="t" r="r" b="b"/>
            <a:pathLst>
              <a:path w="41254" h="31701">
                <a:moveTo>
                  <a:pt x="10190" y="2967"/>
                </a:moveTo>
                <a:lnTo>
                  <a:pt x="0" y="10767"/>
                </a:lnTo>
                <a:lnTo>
                  <a:pt x="3878" y="31701"/>
                </a:lnTo>
                <a:lnTo>
                  <a:pt x="4100" y="25548"/>
                </a:lnTo>
                <a:lnTo>
                  <a:pt x="6084" y="20476"/>
                </a:lnTo>
                <a:lnTo>
                  <a:pt x="9829" y="16486"/>
                </a:lnTo>
                <a:lnTo>
                  <a:pt x="13573" y="12495"/>
                </a:lnTo>
                <a:lnTo>
                  <a:pt x="18209" y="10500"/>
                </a:lnTo>
                <a:lnTo>
                  <a:pt x="29219" y="10500"/>
                </a:lnTo>
                <a:lnTo>
                  <a:pt x="29219" y="31701"/>
                </a:lnTo>
                <a:lnTo>
                  <a:pt x="41254" y="31701"/>
                </a:lnTo>
                <a:lnTo>
                  <a:pt x="41254" y="26953"/>
                </a:lnTo>
                <a:lnTo>
                  <a:pt x="40252" y="19195"/>
                </a:lnTo>
                <a:lnTo>
                  <a:pt x="40653" y="4280"/>
                </a:lnTo>
                <a:lnTo>
                  <a:pt x="40653" y="1605"/>
                </a:lnTo>
                <a:lnTo>
                  <a:pt x="39249" y="3578"/>
                </a:lnTo>
                <a:lnTo>
                  <a:pt x="36953" y="13398"/>
                </a:lnTo>
                <a:lnTo>
                  <a:pt x="31448" y="10500"/>
                </a:lnTo>
                <a:lnTo>
                  <a:pt x="29219" y="1605"/>
                </a:lnTo>
                <a:lnTo>
                  <a:pt x="29553" y="0"/>
                </a:lnTo>
                <a:lnTo>
                  <a:pt x="22975" y="26"/>
                </a:lnTo>
                <a:lnTo>
                  <a:pt x="10190" y="2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30990" y="4316138"/>
            <a:ext cx="21639" cy="36411"/>
          </a:xfrm>
          <a:custGeom>
            <a:avLst/>
            <a:gdLst/>
            <a:ahLst/>
            <a:cxnLst/>
            <a:rect l="l" t="t" r="r" b="b"/>
            <a:pathLst>
              <a:path w="23803" h="41266">
                <a:moveTo>
                  <a:pt x="1002" y="26953"/>
                </a:moveTo>
                <a:lnTo>
                  <a:pt x="2169" y="23732"/>
                </a:lnTo>
                <a:lnTo>
                  <a:pt x="1783" y="22316"/>
                </a:lnTo>
                <a:lnTo>
                  <a:pt x="401" y="13978"/>
                </a:lnTo>
                <a:lnTo>
                  <a:pt x="1337" y="11570"/>
                </a:lnTo>
                <a:lnTo>
                  <a:pt x="3632" y="8638"/>
                </a:lnTo>
                <a:lnTo>
                  <a:pt x="5884" y="18559"/>
                </a:lnTo>
                <a:lnTo>
                  <a:pt x="9138" y="14658"/>
                </a:lnTo>
                <a:lnTo>
                  <a:pt x="15779" y="41266"/>
                </a:lnTo>
                <a:lnTo>
                  <a:pt x="15779" y="34042"/>
                </a:lnTo>
                <a:lnTo>
                  <a:pt x="15423" y="28781"/>
                </a:lnTo>
                <a:lnTo>
                  <a:pt x="14710" y="25481"/>
                </a:lnTo>
                <a:lnTo>
                  <a:pt x="13907" y="20666"/>
                </a:lnTo>
                <a:lnTo>
                  <a:pt x="12303" y="16452"/>
                </a:lnTo>
                <a:lnTo>
                  <a:pt x="10677" y="14013"/>
                </a:lnTo>
                <a:lnTo>
                  <a:pt x="13796" y="12707"/>
                </a:lnTo>
                <a:lnTo>
                  <a:pt x="21229" y="12729"/>
                </a:lnTo>
                <a:lnTo>
                  <a:pt x="23803" y="13041"/>
                </a:lnTo>
                <a:lnTo>
                  <a:pt x="23803" y="334"/>
                </a:lnTo>
                <a:lnTo>
                  <a:pt x="22510" y="200"/>
                </a:lnTo>
                <a:lnTo>
                  <a:pt x="19925" y="0"/>
                </a:lnTo>
                <a:lnTo>
                  <a:pt x="15155" y="0"/>
                </a:lnTo>
                <a:lnTo>
                  <a:pt x="10943" y="1727"/>
                </a:lnTo>
                <a:lnTo>
                  <a:pt x="9895" y="12841"/>
                </a:lnTo>
                <a:lnTo>
                  <a:pt x="7399" y="9051"/>
                </a:lnTo>
                <a:lnTo>
                  <a:pt x="5186" y="7170"/>
                </a:lnTo>
                <a:lnTo>
                  <a:pt x="3766" y="5963"/>
                </a:lnTo>
                <a:lnTo>
                  <a:pt x="401" y="4280"/>
                </a:lnTo>
                <a:lnTo>
                  <a:pt x="0" y="19195"/>
                </a:lnTo>
                <a:lnTo>
                  <a:pt x="1002" y="26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031354" y="4323761"/>
            <a:ext cx="2937" cy="15746"/>
          </a:xfrm>
          <a:custGeom>
            <a:avLst/>
            <a:gdLst/>
            <a:ahLst/>
            <a:cxnLst/>
            <a:rect l="l" t="t" r="r" b="b"/>
            <a:pathLst>
              <a:path w="3231" h="17846">
                <a:moveTo>
                  <a:pt x="2518" y="17846"/>
                </a:moveTo>
                <a:lnTo>
                  <a:pt x="2228" y="13822"/>
                </a:lnTo>
                <a:lnTo>
                  <a:pt x="3231" y="0"/>
                </a:lnTo>
                <a:lnTo>
                  <a:pt x="936" y="2931"/>
                </a:lnTo>
                <a:lnTo>
                  <a:pt x="0" y="5339"/>
                </a:lnTo>
                <a:lnTo>
                  <a:pt x="1381" y="13677"/>
                </a:lnTo>
                <a:lnTo>
                  <a:pt x="1768" y="15094"/>
                </a:lnTo>
                <a:lnTo>
                  <a:pt x="2518" y="1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035704" y="4317663"/>
            <a:ext cx="5233" cy="9806"/>
          </a:xfrm>
          <a:custGeom>
            <a:avLst/>
            <a:gdLst/>
            <a:ahLst/>
            <a:cxnLst/>
            <a:rect l="l" t="t" r="r" b="b"/>
            <a:pathLst>
              <a:path w="5756" h="11113">
                <a:moveTo>
                  <a:pt x="2213" y="7323"/>
                </a:moveTo>
                <a:lnTo>
                  <a:pt x="4709" y="11113"/>
                </a:lnTo>
                <a:lnTo>
                  <a:pt x="5756" y="0"/>
                </a:lnTo>
                <a:lnTo>
                  <a:pt x="2101" y="3455"/>
                </a:lnTo>
                <a:lnTo>
                  <a:pt x="0" y="5442"/>
                </a:lnTo>
                <a:lnTo>
                  <a:pt x="2213" y="7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130758" y="4315903"/>
            <a:ext cx="50107" cy="67275"/>
          </a:xfrm>
          <a:custGeom>
            <a:avLst/>
            <a:gdLst/>
            <a:ahLst/>
            <a:cxnLst/>
            <a:rect l="l" t="t" r="r" b="b"/>
            <a:pathLst>
              <a:path w="55118" h="76245">
                <a:moveTo>
                  <a:pt x="11556" y="73826"/>
                </a:moveTo>
                <a:lnTo>
                  <a:pt x="19100" y="76245"/>
                </a:lnTo>
                <a:lnTo>
                  <a:pt x="39650" y="76245"/>
                </a:lnTo>
                <a:lnTo>
                  <a:pt x="42614" y="73503"/>
                </a:lnTo>
                <a:lnTo>
                  <a:pt x="47458" y="73503"/>
                </a:lnTo>
                <a:lnTo>
                  <a:pt x="47205" y="58231"/>
                </a:lnTo>
                <a:lnTo>
                  <a:pt x="47205" y="51097"/>
                </a:lnTo>
                <a:lnTo>
                  <a:pt x="47458" y="73503"/>
                </a:lnTo>
                <a:lnTo>
                  <a:pt x="55118" y="73503"/>
                </a:lnTo>
                <a:lnTo>
                  <a:pt x="55118" y="66158"/>
                </a:lnTo>
                <a:lnTo>
                  <a:pt x="51852" y="69289"/>
                </a:lnTo>
                <a:lnTo>
                  <a:pt x="49144" y="36294"/>
                </a:lnTo>
                <a:lnTo>
                  <a:pt x="45846" y="48756"/>
                </a:lnTo>
                <a:lnTo>
                  <a:pt x="45512" y="61230"/>
                </a:lnTo>
                <a:lnTo>
                  <a:pt x="42614" y="62889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lnTo>
                  <a:pt x="14576" y="60260"/>
                </a:lnTo>
                <a:lnTo>
                  <a:pt x="12993" y="58207"/>
                </a:lnTo>
                <a:lnTo>
                  <a:pt x="12993" y="38248"/>
                </a:lnTo>
                <a:lnTo>
                  <a:pt x="17161" y="39816"/>
                </a:lnTo>
                <a:lnTo>
                  <a:pt x="12993" y="31835"/>
                </a:lnTo>
                <a:lnTo>
                  <a:pt x="17161" y="39816"/>
                </a:lnTo>
                <a:lnTo>
                  <a:pt x="12993" y="24434"/>
                </a:lnTo>
                <a:lnTo>
                  <a:pt x="13729" y="7735"/>
                </a:lnTo>
                <a:lnTo>
                  <a:pt x="16871" y="4893"/>
                </a:lnTo>
                <a:lnTo>
                  <a:pt x="20482" y="3043"/>
                </a:lnTo>
                <a:lnTo>
                  <a:pt x="23536" y="10299"/>
                </a:lnTo>
                <a:lnTo>
                  <a:pt x="25586" y="11236"/>
                </a:lnTo>
                <a:lnTo>
                  <a:pt x="30311" y="11236"/>
                </a:lnTo>
                <a:lnTo>
                  <a:pt x="34902" y="10299"/>
                </a:lnTo>
                <a:lnTo>
                  <a:pt x="32651" y="267"/>
                </a:lnTo>
                <a:lnTo>
                  <a:pt x="39806" y="0"/>
                </a:lnTo>
                <a:lnTo>
                  <a:pt x="29018" y="0"/>
                </a:lnTo>
                <a:lnTo>
                  <a:pt x="28149" y="267"/>
                </a:lnTo>
                <a:lnTo>
                  <a:pt x="28082" y="10299"/>
                </a:lnTo>
                <a:lnTo>
                  <a:pt x="24093" y="1192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8411" y="7073"/>
                </a:lnTo>
                <a:lnTo>
                  <a:pt x="9762" y="36249"/>
                </a:lnTo>
                <a:lnTo>
                  <a:pt x="11054" y="11570"/>
                </a:lnTo>
                <a:lnTo>
                  <a:pt x="9449" y="8449"/>
                </a:lnTo>
                <a:lnTo>
                  <a:pt x="11054" y="11570"/>
                </a:lnTo>
                <a:lnTo>
                  <a:pt x="12659" y="38122"/>
                </a:lnTo>
                <a:lnTo>
                  <a:pt x="12926" y="58120"/>
                </a:lnTo>
                <a:lnTo>
                  <a:pt x="12993" y="73503"/>
                </a:lnTo>
                <a:lnTo>
                  <a:pt x="11924" y="55043"/>
                </a:lnTo>
                <a:lnTo>
                  <a:pt x="11567" y="51030"/>
                </a:lnTo>
                <a:lnTo>
                  <a:pt x="757" y="26752"/>
                </a:lnTo>
                <a:lnTo>
                  <a:pt x="757" y="51030"/>
                </a:lnTo>
                <a:lnTo>
                  <a:pt x="0" y="51030"/>
                </a:lnTo>
                <a:lnTo>
                  <a:pt x="311" y="58164"/>
                </a:lnTo>
                <a:lnTo>
                  <a:pt x="757" y="59288"/>
                </a:lnTo>
                <a:lnTo>
                  <a:pt x="2685" y="64150"/>
                </a:lnTo>
                <a:lnTo>
                  <a:pt x="7120" y="68988"/>
                </a:lnTo>
                <a:lnTo>
                  <a:pt x="2685" y="64150"/>
                </a:lnTo>
                <a:lnTo>
                  <a:pt x="757" y="59288"/>
                </a:lnTo>
                <a:lnTo>
                  <a:pt x="757" y="73503"/>
                </a:lnTo>
                <a:lnTo>
                  <a:pt x="11259" y="73503"/>
                </a:lnTo>
                <a:lnTo>
                  <a:pt x="11556" y="738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31446" y="4317378"/>
            <a:ext cx="11124" cy="63379"/>
          </a:xfrm>
          <a:custGeom>
            <a:avLst/>
            <a:gdLst/>
            <a:ahLst/>
            <a:cxnLst/>
            <a:rect l="l" t="t" r="r" b="b"/>
            <a:pathLst>
              <a:path w="12236" h="71830">
                <a:moveTo>
                  <a:pt x="12236" y="71830"/>
                </a:moveTo>
                <a:lnTo>
                  <a:pt x="12169" y="56448"/>
                </a:lnTo>
                <a:lnTo>
                  <a:pt x="11901" y="36450"/>
                </a:lnTo>
                <a:lnTo>
                  <a:pt x="10297" y="9898"/>
                </a:lnTo>
                <a:lnTo>
                  <a:pt x="9004" y="34577"/>
                </a:lnTo>
                <a:lnTo>
                  <a:pt x="7653" y="5401"/>
                </a:lnTo>
                <a:lnTo>
                  <a:pt x="6909" y="4414"/>
                </a:lnTo>
                <a:lnTo>
                  <a:pt x="4948" y="2809"/>
                </a:lnTo>
                <a:lnTo>
                  <a:pt x="1471" y="0"/>
                </a:lnTo>
                <a:lnTo>
                  <a:pt x="3688" y="8806"/>
                </a:lnTo>
                <a:lnTo>
                  <a:pt x="3833" y="31322"/>
                </a:lnTo>
                <a:lnTo>
                  <a:pt x="1248" y="26819"/>
                </a:lnTo>
                <a:lnTo>
                  <a:pt x="0" y="20220"/>
                </a:lnTo>
                <a:lnTo>
                  <a:pt x="0" y="25080"/>
                </a:lnTo>
                <a:lnTo>
                  <a:pt x="10809" y="49358"/>
                </a:lnTo>
                <a:lnTo>
                  <a:pt x="11166" y="53371"/>
                </a:lnTo>
                <a:lnTo>
                  <a:pt x="12236" y="71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93274" y="4316138"/>
            <a:ext cx="41658" cy="64619"/>
          </a:xfrm>
          <a:custGeom>
            <a:avLst/>
            <a:gdLst/>
            <a:ahLst/>
            <a:cxnLst/>
            <a:rect l="l" t="t" r="r" b="b"/>
            <a:pathLst>
              <a:path w="45824" h="73235">
                <a:moveTo>
                  <a:pt x="35014" y="10834"/>
                </a:moveTo>
                <a:lnTo>
                  <a:pt x="38424" y="12506"/>
                </a:lnTo>
                <a:lnTo>
                  <a:pt x="40252" y="15850"/>
                </a:lnTo>
                <a:lnTo>
                  <a:pt x="41410" y="18080"/>
                </a:lnTo>
                <a:lnTo>
                  <a:pt x="41990" y="21625"/>
                </a:lnTo>
                <a:lnTo>
                  <a:pt x="43238" y="28224"/>
                </a:lnTo>
                <a:lnTo>
                  <a:pt x="45824" y="32727"/>
                </a:lnTo>
                <a:lnTo>
                  <a:pt x="45679" y="10210"/>
                </a:lnTo>
                <a:lnTo>
                  <a:pt x="43461" y="1404"/>
                </a:lnTo>
                <a:lnTo>
                  <a:pt x="43238" y="15694"/>
                </a:lnTo>
                <a:lnTo>
                  <a:pt x="43238" y="22472"/>
                </a:lnTo>
                <a:lnTo>
                  <a:pt x="43238" y="15694"/>
                </a:lnTo>
                <a:lnTo>
                  <a:pt x="43461" y="1404"/>
                </a:lnTo>
                <a:lnTo>
                  <a:pt x="38870" y="0"/>
                </a:lnTo>
                <a:lnTo>
                  <a:pt x="28127" y="0"/>
                </a:lnTo>
                <a:lnTo>
                  <a:pt x="23625" y="1359"/>
                </a:lnTo>
                <a:lnTo>
                  <a:pt x="19657" y="4079"/>
                </a:lnTo>
                <a:lnTo>
                  <a:pt x="17340" y="5684"/>
                </a:lnTo>
                <a:lnTo>
                  <a:pt x="14754" y="8248"/>
                </a:lnTo>
                <a:lnTo>
                  <a:pt x="11901" y="11771"/>
                </a:lnTo>
                <a:lnTo>
                  <a:pt x="11901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12035" y="26016"/>
                </a:lnTo>
                <a:lnTo>
                  <a:pt x="13896" y="19640"/>
                </a:lnTo>
                <a:lnTo>
                  <a:pt x="17618" y="16118"/>
                </a:lnTo>
                <a:lnTo>
                  <a:pt x="21340" y="12595"/>
                </a:lnTo>
                <a:lnTo>
                  <a:pt x="25475" y="10834"/>
                </a:lnTo>
                <a:lnTo>
                  <a:pt x="35014" y="108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158314" y="4315902"/>
            <a:ext cx="15703" cy="13278"/>
          </a:xfrm>
          <a:custGeom>
            <a:avLst/>
            <a:gdLst/>
            <a:ahLst/>
            <a:cxnLst/>
            <a:rect l="l" t="t" r="r" b="b"/>
            <a:pathLst>
              <a:path w="17273" h="15048">
                <a:moveTo>
                  <a:pt x="10152" y="267"/>
                </a:moveTo>
                <a:lnTo>
                  <a:pt x="9494" y="0"/>
                </a:lnTo>
                <a:lnTo>
                  <a:pt x="2340" y="267"/>
                </a:lnTo>
                <a:lnTo>
                  <a:pt x="4591" y="10299"/>
                </a:lnTo>
                <a:lnTo>
                  <a:pt x="0" y="11236"/>
                </a:lnTo>
                <a:lnTo>
                  <a:pt x="3432" y="11236"/>
                </a:lnTo>
                <a:lnTo>
                  <a:pt x="6340" y="12127"/>
                </a:lnTo>
                <a:lnTo>
                  <a:pt x="9383" y="11882"/>
                </a:lnTo>
                <a:lnTo>
                  <a:pt x="12146" y="15048"/>
                </a:lnTo>
                <a:lnTo>
                  <a:pt x="17273" y="3165"/>
                </a:lnTo>
                <a:lnTo>
                  <a:pt x="11968" y="267"/>
                </a:lnTo>
                <a:lnTo>
                  <a:pt x="10152" y="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49642" y="4315903"/>
            <a:ext cx="7496" cy="9087"/>
          </a:xfrm>
          <a:custGeom>
            <a:avLst/>
            <a:gdLst/>
            <a:ahLst/>
            <a:cxnLst/>
            <a:rect l="l" t="t" r="r" b="b"/>
            <a:pathLst>
              <a:path w="8246" h="10299">
                <a:moveTo>
                  <a:pt x="3320" y="1192"/>
                </a:moveTo>
                <a:lnTo>
                  <a:pt x="7310" y="10299"/>
                </a:lnTo>
                <a:lnTo>
                  <a:pt x="7377" y="267"/>
                </a:lnTo>
                <a:lnTo>
                  <a:pt x="8246" y="0"/>
                </a:lnTo>
                <a:lnTo>
                  <a:pt x="0" y="0"/>
                </a:lnTo>
                <a:lnTo>
                  <a:pt x="3320" y="1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142570" y="4320220"/>
            <a:ext cx="41921" cy="54057"/>
          </a:xfrm>
          <a:custGeom>
            <a:avLst/>
            <a:gdLst/>
            <a:ahLst/>
            <a:cxnLst/>
            <a:rect l="l" t="t" r="r" b="b"/>
            <a:pathLst>
              <a:path w="46113" h="61265">
                <a:moveTo>
                  <a:pt x="5861" y="22394"/>
                </a:moveTo>
                <a:lnTo>
                  <a:pt x="2785" y="20521"/>
                </a:lnTo>
                <a:lnTo>
                  <a:pt x="1248" y="18024"/>
                </a:lnTo>
                <a:lnTo>
                  <a:pt x="1248" y="12049"/>
                </a:lnTo>
                <a:lnTo>
                  <a:pt x="2418" y="9753"/>
                </a:lnTo>
                <a:lnTo>
                  <a:pt x="5115" y="11091"/>
                </a:lnTo>
                <a:lnTo>
                  <a:pt x="8525" y="7925"/>
                </a:lnTo>
                <a:lnTo>
                  <a:pt x="12592" y="6342"/>
                </a:lnTo>
                <a:lnTo>
                  <a:pt x="10542" y="5406"/>
                </a:lnTo>
                <a:lnTo>
                  <a:pt x="7098" y="6275"/>
                </a:lnTo>
                <a:lnTo>
                  <a:pt x="4758" y="8014"/>
                </a:lnTo>
                <a:lnTo>
                  <a:pt x="3877" y="0"/>
                </a:lnTo>
                <a:lnTo>
                  <a:pt x="735" y="2842"/>
                </a:lnTo>
                <a:lnTo>
                  <a:pt x="0" y="19540"/>
                </a:lnTo>
                <a:lnTo>
                  <a:pt x="4167" y="34923"/>
                </a:lnTo>
                <a:lnTo>
                  <a:pt x="10274" y="36439"/>
                </a:lnTo>
                <a:lnTo>
                  <a:pt x="19836" y="38847"/>
                </a:lnTo>
                <a:lnTo>
                  <a:pt x="24962" y="40140"/>
                </a:lnTo>
                <a:lnTo>
                  <a:pt x="28394" y="41277"/>
                </a:lnTo>
                <a:lnTo>
                  <a:pt x="29620" y="41968"/>
                </a:lnTo>
                <a:lnTo>
                  <a:pt x="30133" y="42258"/>
                </a:lnTo>
                <a:lnTo>
                  <a:pt x="30356" y="29372"/>
                </a:lnTo>
                <a:lnTo>
                  <a:pt x="36151" y="31400"/>
                </a:lnTo>
                <a:lnTo>
                  <a:pt x="39093" y="33362"/>
                </a:lnTo>
                <a:lnTo>
                  <a:pt x="42124" y="61265"/>
                </a:lnTo>
                <a:lnTo>
                  <a:pt x="43695" y="59758"/>
                </a:lnTo>
                <a:lnTo>
                  <a:pt x="46113" y="54252"/>
                </a:lnTo>
                <a:lnTo>
                  <a:pt x="46113" y="41277"/>
                </a:lnTo>
                <a:lnTo>
                  <a:pt x="43773" y="36439"/>
                </a:lnTo>
                <a:lnTo>
                  <a:pt x="42124" y="35355"/>
                </a:lnTo>
                <a:lnTo>
                  <a:pt x="42124" y="17578"/>
                </a:lnTo>
                <a:lnTo>
                  <a:pt x="32339" y="17578"/>
                </a:lnTo>
                <a:lnTo>
                  <a:pt x="32116" y="14858"/>
                </a:lnTo>
                <a:lnTo>
                  <a:pt x="31158" y="12384"/>
                </a:lnTo>
                <a:lnTo>
                  <a:pt x="29464" y="10154"/>
                </a:lnTo>
                <a:lnTo>
                  <a:pt x="26700" y="6989"/>
                </a:lnTo>
                <a:lnTo>
                  <a:pt x="23658" y="7234"/>
                </a:lnTo>
                <a:lnTo>
                  <a:pt x="26043" y="9017"/>
                </a:lnTo>
                <a:lnTo>
                  <a:pt x="28428" y="10801"/>
                </a:lnTo>
                <a:lnTo>
                  <a:pt x="29620" y="14078"/>
                </a:lnTo>
                <a:lnTo>
                  <a:pt x="29620" y="29193"/>
                </a:lnTo>
                <a:lnTo>
                  <a:pt x="21708" y="27276"/>
                </a:lnTo>
                <a:lnTo>
                  <a:pt x="13751" y="25337"/>
                </a:lnTo>
                <a:lnTo>
                  <a:pt x="10274" y="24489"/>
                </a:lnTo>
                <a:lnTo>
                  <a:pt x="7644" y="23508"/>
                </a:lnTo>
                <a:lnTo>
                  <a:pt x="5861" y="22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66804" y="4380758"/>
            <a:ext cx="7097" cy="2419"/>
          </a:xfrm>
          <a:custGeom>
            <a:avLst/>
            <a:gdLst/>
            <a:ahLst/>
            <a:cxnLst/>
            <a:rect l="l" t="t" r="r" b="b"/>
            <a:pathLst>
              <a:path w="7807" h="2742">
                <a:moveTo>
                  <a:pt x="2964" y="0"/>
                </a:moveTo>
                <a:lnTo>
                  <a:pt x="0" y="2742"/>
                </a:lnTo>
                <a:lnTo>
                  <a:pt x="7366" y="423"/>
                </a:lnTo>
                <a:lnTo>
                  <a:pt x="7807" y="0"/>
                </a:lnTo>
                <a:lnTo>
                  <a:pt x="2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75435" y="4347927"/>
            <a:ext cx="5430" cy="29112"/>
          </a:xfrm>
          <a:custGeom>
            <a:avLst/>
            <a:gdLst/>
            <a:ahLst/>
            <a:cxnLst/>
            <a:rect l="l" t="t" r="r" b="b"/>
            <a:pathLst>
              <a:path w="5973" h="32994">
                <a:moveTo>
                  <a:pt x="2941" y="1961"/>
                </a:moveTo>
                <a:lnTo>
                  <a:pt x="0" y="0"/>
                </a:lnTo>
                <a:lnTo>
                  <a:pt x="2707" y="32994"/>
                </a:lnTo>
                <a:lnTo>
                  <a:pt x="5973" y="29864"/>
                </a:lnTo>
                <a:lnTo>
                  <a:pt x="2941" y="1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69498" y="4346136"/>
            <a:ext cx="5936" cy="25256"/>
          </a:xfrm>
          <a:custGeom>
            <a:avLst/>
            <a:gdLst/>
            <a:ahLst/>
            <a:cxnLst/>
            <a:rect l="l" t="t" r="r" b="b"/>
            <a:pathLst>
              <a:path w="6530" h="28623">
                <a:moveTo>
                  <a:pt x="6530" y="2028"/>
                </a:moveTo>
                <a:lnTo>
                  <a:pt x="735" y="0"/>
                </a:lnTo>
                <a:lnTo>
                  <a:pt x="512" y="12885"/>
                </a:lnTo>
                <a:lnTo>
                  <a:pt x="0" y="12596"/>
                </a:lnTo>
                <a:lnTo>
                  <a:pt x="0" y="28623"/>
                </a:lnTo>
                <a:lnTo>
                  <a:pt x="2897" y="26964"/>
                </a:lnTo>
                <a:lnTo>
                  <a:pt x="3231" y="14491"/>
                </a:lnTo>
                <a:lnTo>
                  <a:pt x="6530" y="2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169195" y="4316138"/>
            <a:ext cx="11670" cy="19592"/>
          </a:xfrm>
          <a:custGeom>
            <a:avLst/>
            <a:gdLst/>
            <a:ahLst/>
            <a:cxnLst/>
            <a:rect l="l" t="t" r="r" b="b"/>
            <a:pathLst>
              <a:path w="12837" h="22204">
                <a:moveTo>
                  <a:pt x="5304" y="2898"/>
                </a:moveTo>
                <a:lnTo>
                  <a:pt x="178" y="14780"/>
                </a:lnTo>
                <a:lnTo>
                  <a:pt x="1872" y="17010"/>
                </a:lnTo>
                <a:lnTo>
                  <a:pt x="2830" y="19484"/>
                </a:lnTo>
                <a:lnTo>
                  <a:pt x="3053" y="22204"/>
                </a:lnTo>
                <a:lnTo>
                  <a:pt x="12837" y="22204"/>
                </a:lnTo>
                <a:lnTo>
                  <a:pt x="10029" y="10433"/>
                </a:lnTo>
                <a:lnTo>
                  <a:pt x="8153" y="6679"/>
                </a:lnTo>
                <a:lnTo>
                  <a:pt x="6552" y="3477"/>
                </a:lnTo>
                <a:lnTo>
                  <a:pt x="0" y="0"/>
                </a:lnTo>
                <a:lnTo>
                  <a:pt x="5304" y="2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143705" y="4328826"/>
            <a:ext cx="3515" cy="5222"/>
          </a:xfrm>
          <a:custGeom>
            <a:avLst/>
            <a:gdLst/>
            <a:ahLst/>
            <a:cxnLst/>
            <a:rect l="l" t="t" r="r" b="b"/>
            <a:pathLst>
              <a:path w="3866" h="5918">
                <a:moveTo>
                  <a:pt x="3866" y="1337"/>
                </a:moveTo>
                <a:lnTo>
                  <a:pt x="1169" y="0"/>
                </a:lnTo>
                <a:lnTo>
                  <a:pt x="0" y="2296"/>
                </a:lnTo>
                <a:lnTo>
                  <a:pt x="0" y="5918"/>
                </a:lnTo>
                <a:lnTo>
                  <a:pt x="456" y="4503"/>
                </a:lnTo>
                <a:lnTo>
                  <a:pt x="0" y="5149"/>
                </a:lnTo>
                <a:lnTo>
                  <a:pt x="456" y="4503"/>
                </a:lnTo>
                <a:lnTo>
                  <a:pt x="3866" y="1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176606" y="4322032"/>
            <a:ext cx="5778" cy="13699"/>
          </a:xfrm>
          <a:custGeom>
            <a:avLst/>
            <a:gdLst/>
            <a:ahLst/>
            <a:cxnLst/>
            <a:rect l="l" t="t" r="r" b="b"/>
            <a:pathLst>
              <a:path w="6356" h="15525">
                <a:moveTo>
                  <a:pt x="6356" y="10888"/>
                </a:moveTo>
                <a:lnTo>
                  <a:pt x="4907" y="6563"/>
                </a:lnTo>
                <a:lnTo>
                  <a:pt x="4684" y="12537"/>
                </a:lnTo>
                <a:lnTo>
                  <a:pt x="3748" y="7499"/>
                </a:lnTo>
                <a:lnTo>
                  <a:pt x="1921" y="2550"/>
                </a:lnTo>
                <a:lnTo>
                  <a:pt x="0" y="0"/>
                </a:lnTo>
                <a:lnTo>
                  <a:pt x="1876" y="3754"/>
                </a:lnTo>
                <a:lnTo>
                  <a:pt x="4684" y="15525"/>
                </a:lnTo>
                <a:lnTo>
                  <a:pt x="6267" y="15525"/>
                </a:lnTo>
                <a:lnTo>
                  <a:pt x="6356" y="10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146096" y="4318587"/>
            <a:ext cx="6058" cy="8704"/>
          </a:xfrm>
          <a:custGeom>
            <a:avLst/>
            <a:gdLst/>
            <a:ahLst/>
            <a:cxnLst/>
            <a:rect l="l" t="t" r="r" b="b"/>
            <a:pathLst>
              <a:path w="6664" h="9864">
                <a:moveTo>
                  <a:pt x="3610" y="0"/>
                </a:moveTo>
                <a:lnTo>
                  <a:pt x="0" y="1850"/>
                </a:lnTo>
                <a:lnTo>
                  <a:pt x="880" y="9864"/>
                </a:lnTo>
                <a:lnTo>
                  <a:pt x="3220" y="8126"/>
                </a:lnTo>
                <a:lnTo>
                  <a:pt x="6664" y="7256"/>
                </a:lnTo>
                <a:lnTo>
                  <a:pt x="36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78353" y="4324283"/>
            <a:ext cx="2715" cy="8812"/>
          </a:xfrm>
          <a:custGeom>
            <a:avLst/>
            <a:gdLst/>
            <a:ahLst/>
            <a:cxnLst/>
            <a:rect l="l" t="t" r="r" b="b"/>
            <a:pathLst>
              <a:path w="2986" h="9987">
                <a:moveTo>
                  <a:pt x="2986" y="4013"/>
                </a:moveTo>
                <a:lnTo>
                  <a:pt x="0" y="0"/>
                </a:lnTo>
                <a:lnTo>
                  <a:pt x="1827" y="4949"/>
                </a:lnTo>
                <a:lnTo>
                  <a:pt x="2763" y="9987"/>
                </a:lnTo>
                <a:lnTo>
                  <a:pt x="2986" y="4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73672" y="4360988"/>
            <a:ext cx="229" cy="19769"/>
          </a:xfrm>
          <a:custGeom>
            <a:avLst/>
            <a:gdLst/>
            <a:ahLst/>
            <a:cxnLst/>
            <a:rect l="l" t="t" r="r" b="b"/>
            <a:pathLst>
              <a:path w="252" h="22405">
                <a:moveTo>
                  <a:pt x="0" y="3076"/>
                </a:moveTo>
                <a:lnTo>
                  <a:pt x="252" y="22405"/>
                </a:lnTo>
                <a:lnTo>
                  <a:pt x="0" y="0"/>
                </a:lnTo>
                <a:lnTo>
                  <a:pt x="0" y="7134"/>
                </a:lnTo>
                <a:lnTo>
                  <a:pt x="252" y="22405"/>
                </a:lnTo>
                <a:lnTo>
                  <a:pt x="0" y="3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031475" y="4352550"/>
            <a:ext cx="425" cy="13631"/>
          </a:xfrm>
          <a:custGeom>
            <a:avLst/>
            <a:gdLst/>
            <a:ahLst/>
            <a:cxnLst/>
            <a:rect l="l" t="t" r="r" b="b"/>
            <a:pathLst>
              <a:path w="467" h="15449">
                <a:moveTo>
                  <a:pt x="467" y="0"/>
                </a:moveTo>
                <a:lnTo>
                  <a:pt x="0" y="15449"/>
                </a:lnTo>
                <a:lnTo>
                  <a:pt x="467" y="14589"/>
                </a:lnTo>
                <a:lnTo>
                  <a:pt x="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51785" y="4299910"/>
            <a:ext cx="30271" cy="81851"/>
          </a:xfrm>
          <a:custGeom>
            <a:avLst/>
            <a:gdLst/>
            <a:ahLst/>
            <a:cxnLst/>
            <a:rect l="l" t="t" r="r" b="b"/>
            <a:pathLst>
              <a:path w="33298" h="92764">
                <a:moveTo>
                  <a:pt x="24137" y="92764"/>
                </a:moveTo>
                <a:lnTo>
                  <a:pt x="27492" y="92675"/>
                </a:lnTo>
                <a:lnTo>
                  <a:pt x="30478" y="92319"/>
                </a:lnTo>
                <a:lnTo>
                  <a:pt x="33298" y="91628"/>
                </a:lnTo>
                <a:lnTo>
                  <a:pt x="33298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8" y="29829"/>
                </a:lnTo>
                <a:lnTo>
                  <a:pt x="33298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1"/>
                </a:lnTo>
                <a:lnTo>
                  <a:pt x="10698" y="85575"/>
                </a:lnTo>
                <a:lnTo>
                  <a:pt x="12704" y="88451"/>
                </a:lnTo>
                <a:lnTo>
                  <a:pt x="14710" y="91327"/>
                </a:lnTo>
                <a:lnTo>
                  <a:pt x="18521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09435" y="4316138"/>
            <a:ext cx="75921" cy="64619"/>
          </a:xfrm>
          <a:custGeom>
            <a:avLst/>
            <a:gdLst/>
            <a:ahLst/>
            <a:cxnLst/>
            <a:rect l="l" t="t" r="r" b="b"/>
            <a:pathLst>
              <a:path w="83513" h="73235">
                <a:moveTo>
                  <a:pt x="11901" y="1605"/>
                </a:move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12035" y="26016"/>
                </a:lnTo>
                <a:lnTo>
                  <a:pt x="13896" y="19640"/>
                </a:lnTo>
                <a:lnTo>
                  <a:pt x="17618" y="16118"/>
                </a:lnTo>
                <a:lnTo>
                  <a:pt x="21340" y="12595"/>
                </a:lnTo>
                <a:lnTo>
                  <a:pt x="25475" y="10834"/>
                </a:lnTo>
                <a:lnTo>
                  <a:pt x="35014" y="10834"/>
                </a:lnTo>
                <a:lnTo>
                  <a:pt x="38424" y="12506"/>
                </a:lnTo>
                <a:lnTo>
                  <a:pt x="40251" y="15850"/>
                </a:lnTo>
                <a:lnTo>
                  <a:pt x="41410" y="18080"/>
                </a:lnTo>
                <a:lnTo>
                  <a:pt x="41990" y="21625"/>
                </a:lnTo>
                <a:lnTo>
                  <a:pt x="41990" y="73235"/>
                </a:lnTo>
                <a:lnTo>
                  <a:pt x="54226" y="73235"/>
                </a:lnTo>
                <a:lnTo>
                  <a:pt x="54226" y="24166"/>
                </a:lnTo>
                <a:lnTo>
                  <a:pt x="55931" y="18882"/>
                </a:lnTo>
                <a:lnTo>
                  <a:pt x="59341" y="15717"/>
                </a:lnTo>
                <a:lnTo>
                  <a:pt x="62751" y="12551"/>
                </a:lnTo>
                <a:lnTo>
                  <a:pt x="66819" y="10968"/>
                </a:lnTo>
                <a:lnTo>
                  <a:pt x="74976" y="10968"/>
                </a:lnTo>
                <a:lnTo>
                  <a:pt x="77885" y="11860"/>
                </a:lnTo>
                <a:lnTo>
                  <a:pt x="80270" y="13643"/>
                </a:lnTo>
                <a:lnTo>
                  <a:pt x="82234" y="15113"/>
                </a:lnTo>
                <a:lnTo>
                  <a:pt x="82654" y="15427"/>
                </a:lnTo>
                <a:lnTo>
                  <a:pt x="82786" y="13917"/>
                </a:lnTo>
                <a:lnTo>
                  <a:pt x="83513" y="0"/>
                </a:lnTo>
                <a:lnTo>
                  <a:pt x="69382" y="0"/>
                </a:lnTo>
                <a:lnTo>
                  <a:pt x="65326" y="925"/>
                </a:lnTo>
                <a:lnTo>
                  <a:pt x="61715" y="2775"/>
                </a:lnTo>
                <a:lnTo>
                  <a:pt x="58104" y="4625"/>
                </a:lnTo>
                <a:lnTo>
                  <a:pt x="54962" y="7468"/>
                </a:lnTo>
                <a:lnTo>
                  <a:pt x="52287" y="11302"/>
                </a:lnTo>
                <a:lnTo>
                  <a:pt x="50682" y="8181"/>
                </a:lnTo>
                <a:lnTo>
                  <a:pt x="48899" y="5818"/>
                </a:lnTo>
                <a:lnTo>
                  <a:pt x="46938" y="4213"/>
                </a:lnTo>
                <a:lnTo>
                  <a:pt x="43461" y="1404"/>
                </a:lnTo>
                <a:lnTo>
                  <a:pt x="38870" y="0"/>
                </a:lnTo>
                <a:lnTo>
                  <a:pt x="28127" y="0"/>
                </a:lnTo>
                <a:lnTo>
                  <a:pt x="23625" y="1359"/>
                </a:lnTo>
                <a:lnTo>
                  <a:pt x="19657" y="4079"/>
                </a:lnTo>
                <a:lnTo>
                  <a:pt x="17340" y="5684"/>
                </a:lnTo>
                <a:lnTo>
                  <a:pt x="14754" y="8248"/>
                </a:lnTo>
                <a:lnTo>
                  <a:pt x="11901" y="11771"/>
                </a:lnTo>
                <a:lnTo>
                  <a:pt x="11901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791901" y="4364107"/>
            <a:ext cx="2917" cy="16031"/>
          </a:xfrm>
          <a:custGeom>
            <a:avLst/>
            <a:gdLst/>
            <a:ahLst/>
            <a:cxnLst/>
            <a:rect l="l" t="t" r="r" b="b"/>
            <a:pathLst>
              <a:path w="3209" h="18169">
                <a:moveTo>
                  <a:pt x="0" y="0"/>
                </a:moveTo>
                <a:lnTo>
                  <a:pt x="646" y="18169"/>
                </a:lnTo>
                <a:lnTo>
                  <a:pt x="3209" y="43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92491" y="4318757"/>
            <a:ext cx="3687" cy="6587"/>
          </a:xfrm>
          <a:custGeom>
            <a:avLst/>
            <a:gdLst/>
            <a:ahLst/>
            <a:cxnLst/>
            <a:rect l="l" t="t" r="r" b="b"/>
            <a:pathLst>
              <a:path w="4056" h="7465">
                <a:moveTo>
                  <a:pt x="2179" y="7465"/>
                </a:moveTo>
                <a:lnTo>
                  <a:pt x="4056" y="0"/>
                </a:lnTo>
                <a:lnTo>
                  <a:pt x="0" y="3105"/>
                </a:lnTo>
                <a:lnTo>
                  <a:pt x="2179" y="74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654261" y="4381131"/>
            <a:ext cx="4396" cy="1751"/>
          </a:xfrm>
          <a:custGeom>
            <a:avLst/>
            <a:gdLst/>
            <a:ahLst/>
            <a:cxnLst/>
            <a:rect l="l" t="t" r="r" b="b"/>
            <a:pathLst>
              <a:path w="4836" h="1984">
                <a:moveTo>
                  <a:pt x="4836" y="1984"/>
                </a:moveTo>
                <a:lnTo>
                  <a:pt x="590" y="0"/>
                </a:lnTo>
                <a:lnTo>
                  <a:pt x="0" y="186"/>
                </a:lnTo>
                <a:lnTo>
                  <a:pt x="4836" y="19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243444" y="4338120"/>
            <a:ext cx="3616" cy="42637"/>
          </a:xfrm>
          <a:custGeom>
            <a:avLst/>
            <a:gdLst/>
            <a:ahLst/>
            <a:cxnLst/>
            <a:rect l="l" t="t" r="r" b="b"/>
            <a:pathLst>
              <a:path w="3978" h="48322">
                <a:moveTo>
                  <a:pt x="0" y="2519"/>
                </a:moveTo>
                <a:lnTo>
                  <a:pt x="3978" y="48322"/>
                </a:lnTo>
                <a:lnTo>
                  <a:pt x="601" y="0"/>
                </a:lnTo>
                <a:lnTo>
                  <a:pt x="0" y="25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232229" y="4316138"/>
            <a:ext cx="56872" cy="66862"/>
          </a:xfrm>
          <a:custGeom>
            <a:avLst/>
            <a:gdLst/>
            <a:ahLst/>
            <a:cxnLst/>
            <a:rect l="l" t="t" r="r" b="b"/>
            <a:pathLst>
              <a:path w="62559" h="75777">
                <a:moveTo>
                  <a:pt x="49773" y="2967"/>
                </a:moveTo>
                <a:lnTo>
                  <a:pt x="49412" y="16486"/>
                </a:lnTo>
                <a:lnTo>
                  <a:pt x="53156" y="12495"/>
                </a:lnTo>
                <a:lnTo>
                  <a:pt x="55430" y="10634"/>
                </a:lnTo>
                <a:lnTo>
                  <a:pt x="55796" y="11359"/>
                </a:lnTo>
                <a:lnTo>
                  <a:pt x="57792" y="10500"/>
                </a:lnTo>
                <a:lnTo>
                  <a:pt x="62559" y="26"/>
                </a:lnTo>
                <a:lnTo>
                  <a:pt x="51864" y="3544"/>
                </a:lnTo>
                <a:lnTo>
                  <a:pt x="50446" y="2812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6314" y="6327"/>
                </a:lnTo>
                <a:lnTo>
                  <a:pt x="14843" y="19953"/>
                </a:lnTo>
                <a:lnTo>
                  <a:pt x="13539" y="22394"/>
                </a:lnTo>
                <a:lnTo>
                  <a:pt x="14821" y="7579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4279" y="1939"/>
                </a:lnTo>
                <a:lnTo>
                  <a:pt x="12035" y="73235"/>
                </a:lnTo>
                <a:lnTo>
                  <a:pt x="16314" y="73235"/>
                </a:lnTo>
                <a:lnTo>
                  <a:pt x="12336" y="27432"/>
                </a:lnTo>
                <a:lnTo>
                  <a:pt x="12035" y="31033"/>
                </a:lnTo>
                <a:lnTo>
                  <a:pt x="12035" y="35714"/>
                </a:ln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6314" y="73235"/>
                </a:lnTo>
                <a:lnTo>
                  <a:pt x="16314" y="18220"/>
                </a:lnTo>
                <a:lnTo>
                  <a:pt x="16849" y="17589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2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39114" y="11372"/>
                </a:lnTo>
                <a:lnTo>
                  <a:pt x="37140" y="13917"/>
                </a:lnTo>
                <a:lnTo>
                  <a:pt x="31952" y="25155"/>
                </a:lnTo>
                <a:lnTo>
                  <a:pt x="30222" y="38791"/>
                </a:lnTo>
                <a:lnTo>
                  <a:pt x="30351" y="42815"/>
                </a:lnTo>
                <a:lnTo>
                  <a:pt x="33126" y="55946"/>
                </a:lnTo>
                <a:lnTo>
                  <a:pt x="39516" y="66045"/>
                </a:lnTo>
                <a:lnTo>
                  <a:pt x="45712" y="72533"/>
                </a:lnTo>
                <a:lnTo>
                  <a:pt x="46136" y="72715"/>
                </a:lnTo>
                <a:lnTo>
                  <a:pt x="46136" y="73235"/>
                </a:lnTo>
                <a:lnTo>
                  <a:pt x="47348" y="73235"/>
                </a:lnTo>
                <a:lnTo>
                  <a:pt x="53268" y="75777"/>
                </a:lnTo>
                <a:lnTo>
                  <a:pt x="62183" y="75777"/>
                </a:lnTo>
                <a:lnTo>
                  <a:pt x="58372" y="73235"/>
                </a:lnTo>
                <a:lnTo>
                  <a:pt x="56455" y="65343"/>
                </a:lnTo>
                <a:lnTo>
                  <a:pt x="58372" y="65343"/>
                </a:lnTo>
                <a:lnTo>
                  <a:pt x="58372" y="41266"/>
                </a:lnTo>
                <a:lnTo>
                  <a:pt x="51485" y="63147"/>
                </a:lnTo>
                <a:lnTo>
                  <a:pt x="48275" y="58755"/>
                </a:lnTo>
                <a:lnTo>
                  <a:pt x="46136" y="55827"/>
                </a:lnTo>
                <a:lnTo>
                  <a:pt x="45066" y="54363"/>
                </a:lnTo>
                <a:lnTo>
                  <a:pt x="43350" y="48533"/>
                </a:lnTo>
                <a:lnTo>
                  <a:pt x="42057" y="13064"/>
                </a:lnTo>
                <a:lnTo>
                  <a:pt x="39583" y="10767"/>
                </a:lnTo>
                <a:lnTo>
                  <a:pt x="49773" y="2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268214" y="4318757"/>
            <a:ext cx="17080" cy="25354"/>
          </a:xfrm>
          <a:custGeom>
            <a:avLst/>
            <a:gdLst/>
            <a:ahLst/>
            <a:cxnLst/>
            <a:rect l="l" t="t" r="r" b="b"/>
            <a:pathLst>
              <a:path w="18788" h="28734">
                <a:moveTo>
                  <a:pt x="15846" y="7666"/>
                </a:moveTo>
                <a:lnTo>
                  <a:pt x="13573" y="9527"/>
                </a:lnTo>
                <a:lnTo>
                  <a:pt x="9828" y="13518"/>
                </a:lnTo>
                <a:lnTo>
                  <a:pt x="10190" y="0"/>
                </a:lnTo>
                <a:lnTo>
                  <a:pt x="5906" y="17230"/>
                </a:lnTo>
                <a:lnTo>
                  <a:pt x="10190" y="0"/>
                </a:lnTo>
                <a:lnTo>
                  <a:pt x="0" y="7800"/>
                </a:lnTo>
                <a:lnTo>
                  <a:pt x="2473" y="10096"/>
                </a:lnTo>
                <a:lnTo>
                  <a:pt x="4613" y="14555"/>
                </a:lnTo>
                <a:lnTo>
                  <a:pt x="5997" y="17730"/>
                </a:lnTo>
                <a:lnTo>
                  <a:pt x="6084" y="17509"/>
                </a:lnTo>
                <a:lnTo>
                  <a:pt x="6552" y="20752"/>
                </a:lnTo>
                <a:lnTo>
                  <a:pt x="6552" y="28734"/>
                </a:lnTo>
                <a:lnTo>
                  <a:pt x="18788" y="28734"/>
                </a:lnTo>
                <a:lnTo>
                  <a:pt x="18788" y="17096"/>
                </a:lnTo>
                <a:lnTo>
                  <a:pt x="17807" y="11545"/>
                </a:lnTo>
                <a:lnTo>
                  <a:pt x="16213" y="8391"/>
                </a:lnTo>
                <a:lnTo>
                  <a:pt x="15846" y="7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278089" y="4316162"/>
            <a:ext cx="11011" cy="3103"/>
          </a:xfrm>
          <a:custGeom>
            <a:avLst/>
            <a:gdLst/>
            <a:ahLst/>
            <a:cxnLst/>
            <a:rect l="l" t="t" r="r" b="b"/>
            <a:pathLst>
              <a:path w="12112" h="3517">
                <a:moveTo>
                  <a:pt x="1417" y="3517"/>
                </a:moveTo>
                <a:lnTo>
                  <a:pt x="12112" y="0"/>
                </a:lnTo>
                <a:lnTo>
                  <a:pt x="0" y="2786"/>
                </a:lnTo>
                <a:lnTo>
                  <a:pt x="1417" y="3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273666" y="4334207"/>
            <a:ext cx="504" cy="2861"/>
          </a:xfrm>
          <a:custGeom>
            <a:avLst/>
            <a:gdLst/>
            <a:ahLst/>
            <a:cxnLst/>
            <a:rect l="l" t="t" r="r" b="b"/>
            <a:pathLst>
              <a:path w="554" h="3243">
                <a:moveTo>
                  <a:pt x="554" y="3243"/>
                </a:moveTo>
                <a:lnTo>
                  <a:pt x="86" y="0"/>
                </a:lnTo>
                <a:lnTo>
                  <a:pt x="0" y="221"/>
                </a:lnTo>
                <a:lnTo>
                  <a:pt x="554" y="32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803854" y="4316020"/>
            <a:ext cx="61575" cy="66861"/>
          </a:xfrm>
          <a:custGeom>
            <a:avLst/>
            <a:gdLst/>
            <a:ahLst/>
            <a:cxnLst/>
            <a:rect l="l" t="t" r="r" b="b"/>
            <a:pathLst>
              <a:path w="67733" h="75776">
                <a:moveTo>
                  <a:pt x="2072" y="42781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8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6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9"/>
                </a:lnTo>
                <a:lnTo>
                  <a:pt x="45890" y="67082"/>
                </a:lnTo>
                <a:lnTo>
                  <a:pt x="48342" y="63871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2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5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9"/>
                </a:lnTo>
                <a:lnTo>
                  <a:pt x="20415" y="11860"/>
                </a:lnTo>
                <a:lnTo>
                  <a:pt x="24873" y="10165"/>
                </a:lnTo>
                <a:lnTo>
                  <a:pt x="36596" y="10165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1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2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816436" y="4368384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879511" y="4316138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89"/>
                </a:lnTo>
                <a:lnTo>
                  <a:pt x="19345" y="14646"/>
                </a:lnTo>
                <a:lnTo>
                  <a:pt x="22243" y="12685"/>
                </a:lnTo>
                <a:lnTo>
                  <a:pt x="25541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42057" y="13064"/>
                </a:lnTo>
                <a:lnTo>
                  <a:pt x="44196" y="17522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79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947510" y="4293772"/>
            <a:ext cx="57685" cy="88362"/>
          </a:xfrm>
          <a:custGeom>
            <a:avLst/>
            <a:gdLst/>
            <a:ahLst/>
            <a:cxnLst/>
            <a:rect l="l" t="t" r="r" b="b"/>
            <a:pathLst>
              <a:path w="63453" h="100144">
                <a:moveTo>
                  <a:pt x="0" y="64273"/>
                </a:moveTo>
                <a:lnTo>
                  <a:pt x="85" y="67509"/>
                </a:lnTo>
                <a:lnTo>
                  <a:pt x="2643" y="80635"/>
                </a:lnTo>
                <a:lnTo>
                  <a:pt x="8759" y="91059"/>
                </a:lnTo>
                <a:lnTo>
                  <a:pt x="14598" y="97769"/>
                </a:lnTo>
                <a:lnTo>
                  <a:pt x="14331" y="77694"/>
                </a:lnTo>
                <a:lnTo>
                  <a:pt x="12704" y="71273"/>
                </a:lnTo>
                <a:lnTo>
                  <a:pt x="12704" y="54597"/>
                </a:lnTo>
                <a:lnTo>
                  <a:pt x="14587" y="47775"/>
                </a:lnTo>
                <a:lnTo>
                  <a:pt x="18354" y="43138"/>
                </a:lnTo>
                <a:lnTo>
                  <a:pt x="22120" y="38501"/>
                </a:lnTo>
                <a:lnTo>
                  <a:pt x="27035" y="36183"/>
                </a:lnTo>
                <a:lnTo>
                  <a:pt x="38535" y="36183"/>
                </a:lnTo>
                <a:lnTo>
                  <a:pt x="43104" y="38356"/>
                </a:lnTo>
                <a:lnTo>
                  <a:pt x="46804" y="42704"/>
                </a:lnTo>
                <a:lnTo>
                  <a:pt x="50504" y="47051"/>
                </a:lnTo>
                <a:lnTo>
                  <a:pt x="52354" y="53750"/>
                </a:lnTo>
                <a:lnTo>
                  <a:pt x="52354" y="71764"/>
                </a:lnTo>
                <a:lnTo>
                  <a:pt x="50560" y="78641"/>
                </a:lnTo>
                <a:lnTo>
                  <a:pt x="46971" y="83435"/>
                </a:lnTo>
                <a:lnTo>
                  <a:pt x="43383" y="88228"/>
                </a:lnTo>
                <a:lnTo>
                  <a:pt x="38825" y="100144"/>
                </a:lnTo>
                <a:lnTo>
                  <a:pt x="42659" y="98182"/>
                </a:lnTo>
                <a:lnTo>
                  <a:pt x="46492" y="96220"/>
                </a:lnTo>
                <a:lnTo>
                  <a:pt x="49813" y="93032"/>
                </a:lnTo>
                <a:lnTo>
                  <a:pt x="52621" y="88618"/>
                </a:lnTo>
                <a:lnTo>
                  <a:pt x="52621" y="98583"/>
                </a:lnTo>
                <a:lnTo>
                  <a:pt x="63453" y="98583"/>
                </a:lnTo>
                <a:lnTo>
                  <a:pt x="63453" y="0"/>
                </a:lnTo>
                <a:lnTo>
                  <a:pt x="51886" y="0"/>
                </a:lnTo>
                <a:lnTo>
                  <a:pt x="51886" y="36183"/>
                </a:lnTo>
                <a:lnTo>
                  <a:pt x="49167" y="32838"/>
                </a:lnTo>
                <a:lnTo>
                  <a:pt x="46737" y="30498"/>
                </a:lnTo>
                <a:lnTo>
                  <a:pt x="44598" y="29160"/>
                </a:lnTo>
                <a:lnTo>
                  <a:pt x="40898" y="26841"/>
                </a:lnTo>
                <a:lnTo>
                  <a:pt x="36307" y="25682"/>
                </a:lnTo>
                <a:lnTo>
                  <a:pt x="30646" y="25683"/>
                </a:lnTo>
                <a:lnTo>
                  <a:pt x="17625" y="28584"/>
                </a:lnTo>
                <a:lnTo>
                  <a:pt x="7990" y="37152"/>
                </a:lnTo>
                <a:lnTo>
                  <a:pt x="6448" y="39527"/>
                </a:lnTo>
                <a:lnTo>
                  <a:pt x="1612" y="51056"/>
                </a:lnTo>
                <a:lnTo>
                  <a:pt x="0" y="64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960538" y="4362325"/>
            <a:ext cx="26411" cy="20674"/>
          </a:xfrm>
          <a:custGeom>
            <a:avLst/>
            <a:gdLst/>
            <a:ahLst/>
            <a:cxnLst/>
            <a:rect l="l" t="t" r="r" b="b"/>
            <a:pathLst>
              <a:path w="29052" h="23430">
                <a:moveTo>
                  <a:pt x="6508" y="10344"/>
                </a:moveTo>
                <a:lnTo>
                  <a:pt x="3254" y="5172"/>
                </a:lnTo>
                <a:lnTo>
                  <a:pt x="0" y="0"/>
                </a:lnTo>
                <a:lnTo>
                  <a:pt x="267" y="20075"/>
                </a:lnTo>
                <a:lnTo>
                  <a:pt x="7176" y="23430"/>
                </a:lnTo>
                <a:lnTo>
                  <a:pt x="20103" y="23430"/>
                </a:lnTo>
                <a:lnTo>
                  <a:pt x="24494" y="22450"/>
                </a:lnTo>
                <a:lnTo>
                  <a:pt x="29052" y="10533"/>
                </a:lnTo>
                <a:lnTo>
                  <a:pt x="24472" y="12930"/>
                </a:lnTo>
                <a:lnTo>
                  <a:pt x="11723" y="12930"/>
                </a:lnTo>
                <a:lnTo>
                  <a:pt x="6508" y="1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051250" y="4293772"/>
            <a:ext cx="57685" cy="88362"/>
          </a:xfrm>
          <a:custGeom>
            <a:avLst/>
            <a:gdLst/>
            <a:ahLst/>
            <a:cxnLst/>
            <a:rect l="l" t="t" r="r" b="b"/>
            <a:pathLst>
              <a:path w="63453" h="100144">
                <a:moveTo>
                  <a:pt x="0" y="64273"/>
                </a:moveTo>
                <a:lnTo>
                  <a:pt x="85" y="67509"/>
                </a:lnTo>
                <a:lnTo>
                  <a:pt x="2643" y="80635"/>
                </a:lnTo>
                <a:lnTo>
                  <a:pt x="8759" y="91059"/>
                </a:lnTo>
                <a:lnTo>
                  <a:pt x="14598" y="97770"/>
                </a:lnTo>
                <a:lnTo>
                  <a:pt x="14331" y="77694"/>
                </a:lnTo>
                <a:lnTo>
                  <a:pt x="12704" y="71273"/>
                </a:lnTo>
                <a:lnTo>
                  <a:pt x="12704" y="54597"/>
                </a:lnTo>
                <a:lnTo>
                  <a:pt x="14587" y="47776"/>
                </a:lnTo>
                <a:lnTo>
                  <a:pt x="18354" y="43138"/>
                </a:lnTo>
                <a:lnTo>
                  <a:pt x="22120" y="38501"/>
                </a:lnTo>
                <a:lnTo>
                  <a:pt x="27035" y="36183"/>
                </a:lnTo>
                <a:lnTo>
                  <a:pt x="38535" y="36183"/>
                </a:lnTo>
                <a:lnTo>
                  <a:pt x="43104" y="38356"/>
                </a:lnTo>
                <a:lnTo>
                  <a:pt x="46804" y="42704"/>
                </a:lnTo>
                <a:lnTo>
                  <a:pt x="50504" y="47051"/>
                </a:lnTo>
                <a:lnTo>
                  <a:pt x="52354" y="53750"/>
                </a:lnTo>
                <a:lnTo>
                  <a:pt x="52354" y="71764"/>
                </a:lnTo>
                <a:lnTo>
                  <a:pt x="50560" y="78641"/>
                </a:lnTo>
                <a:lnTo>
                  <a:pt x="46971" y="83435"/>
                </a:lnTo>
                <a:lnTo>
                  <a:pt x="43383" y="88228"/>
                </a:lnTo>
                <a:lnTo>
                  <a:pt x="38825" y="100144"/>
                </a:lnTo>
                <a:lnTo>
                  <a:pt x="42659" y="98182"/>
                </a:lnTo>
                <a:lnTo>
                  <a:pt x="46492" y="96220"/>
                </a:lnTo>
                <a:lnTo>
                  <a:pt x="49813" y="93032"/>
                </a:lnTo>
                <a:lnTo>
                  <a:pt x="52621" y="88618"/>
                </a:lnTo>
                <a:lnTo>
                  <a:pt x="52621" y="98583"/>
                </a:lnTo>
                <a:lnTo>
                  <a:pt x="63453" y="98583"/>
                </a:lnTo>
                <a:lnTo>
                  <a:pt x="63453" y="0"/>
                </a:lnTo>
                <a:lnTo>
                  <a:pt x="51886" y="0"/>
                </a:lnTo>
                <a:lnTo>
                  <a:pt x="51886" y="36183"/>
                </a:lnTo>
                <a:lnTo>
                  <a:pt x="49167" y="32838"/>
                </a:lnTo>
                <a:lnTo>
                  <a:pt x="46737" y="30498"/>
                </a:lnTo>
                <a:lnTo>
                  <a:pt x="44598" y="29160"/>
                </a:lnTo>
                <a:lnTo>
                  <a:pt x="40898" y="26841"/>
                </a:lnTo>
                <a:lnTo>
                  <a:pt x="36307" y="25682"/>
                </a:lnTo>
                <a:lnTo>
                  <a:pt x="30646" y="25683"/>
                </a:lnTo>
                <a:lnTo>
                  <a:pt x="17625" y="28584"/>
                </a:lnTo>
                <a:lnTo>
                  <a:pt x="7990" y="37152"/>
                </a:lnTo>
                <a:lnTo>
                  <a:pt x="6448" y="39527"/>
                </a:lnTo>
                <a:lnTo>
                  <a:pt x="1612" y="51056"/>
                </a:lnTo>
                <a:lnTo>
                  <a:pt x="0" y="64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064278" y="4362325"/>
            <a:ext cx="26411" cy="20674"/>
          </a:xfrm>
          <a:custGeom>
            <a:avLst/>
            <a:gdLst/>
            <a:ahLst/>
            <a:cxnLst/>
            <a:rect l="l" t="t" r="r" b="b"/>
            <a:pathLst>
              <a:path w="29052" h="23430">
                <a:moveTo>
                  <a:pt x="6508" y="10344"/>
                </a:moveTo>
                <a:lnTo>
                  <a:pt x="3254" y="5172"/>
                </a:lnTo>
                <a:lnTo>
                  <a:pt x="0" y="0"/>
                </a:lnTo>
                <a:lnTo>
                  <a:pt x="267" y="20075"/>
                </a:lnTo>
                <a:lnTo>
                  <a:pt x="7176" y="23430"/>
                </a:lnTo>
                <a:lnTo>
                  <a:pt x="20103" y="23430"/>
                </a:lnTo>
                <a:lnTo>
                  <a:pt x="24494" y="22449"/>
                </a:lnTo>
                <a:lnTo>
                  <a:pt x="29052" y="10533"/>
                </a:lnTo>
                <a:lnTo>
                  <a:pt x="24472" y="12930"/>
                </a:lnTo>
                <a:lnTo>
                  <a:pt x="11723" y="12930"/>
                </a:lnTo>
                <a:lnTo>
                  <a:pt x="6508" y="1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133352" y="4316162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1"/>
                </a:lnTo>
                <a:lnTo>
                  <a:pt x="6084" y="20450"/>
                </a:lnTo>
                <a:lnTo>
                  <a:pt x="9828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124841" y="4316138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3" y="25481"/>
                </a:lnTo>
                <a:lnTo>
                  <a:pt x="63520" y="20666"/>
                </a:lnTo>
                <a:lnTo>
                  <a:pt x="61915" y="16452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10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3" y="19195"/>
                </a:lnTo>
                <a:lnTo>
                  <a:pt x="51396" y="22316"/>
                </a:lnTo>
                <a:lnTo>
                  <a:pt x="52532" y="26485"/>
                </a:lnTo>
                <a:lnTo>
                  <a:pt x="53023" y="31701"/>
                </a:lnTo>
                <a:lnTo>
                  <a:pt x="13239" y="31701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6"/>
                </a:lnTo>
                <a:lnTo>
                  <a:pt x="47183" y="73458"/>
                </a:lnTo>
                <a:lnTo>
                  <a:pt x="51708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5" y="50763"/>
                </a:lnTo>
                <a:lnTo>
                  <a:pt x="51663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194785" y="4292828"/>
            <a:ext cx="30818" cy="87929"/>
          </a:xfrm>
          <a:custGeom>
            <a:avLst/>
            <a:gdLst/>
            <a:ahLst/>
            <a:cxnLst/>
            <a:rect l="l" t="t" r="r" b="b"/>
            <a:pathLst>
              <a:path w="33900" h="99653">
                <a:moveTo>
                  <a:pt x="22354" y="15772"/>
                </a:moveTo>
                <a:lnTo>
                  <a:pt x="23068" y="13877"/>
                </a:lnTo>
                <a:lnTo>
                  <a:pt x="25965" y="11035"/>
                </a:lnTo>
                <a:lnTo>
                  <a:pt x="31192" y="11068"/>
                </a:lnTo>
                <a:lnTo>
                  <a:pt x="33900" y="11236"/>
                </a:lnTo>
                <a:lnTo>
                  <a:pt x="33900" y="267"/>
                </a:lnTo>
                <a:lnTo>
                  <a:pt x="31158" y="66"/>
                </a:lnTo>
                <a:lnTo>
                  <a:pt x="20794" y="0"/>
                </a:lnTo>
                <a:lnTo>
                  <a:pt x="15378" y="2050"/>
                </a:lnTo>
                <a:lnTo>
                  <a:pt x="12570" y="6153"/>
                </a:lnTo>
                <a:lnTo>
                  <a:pt x="11010" y="8471"/>
                </a:lnTo>
                <a:lnTo>
                  <a:pt x="10141" y="12127"/>
                </a:lnTo>
                <a:lnTo>
                  <a:pt x="9962" y="17121"/>
                </a:lnTo>
                <a:lnTo>
                  <a:pt x="9962" y="28357"/>
                </a:lnTo>
                <a:lnTo>
                  <a:pt x="0" y="28357"/>
                </a:lnTo>
                <a:lnTo>
                  <a:pt x="0" y="37855"/>
                </a:lnTo>
                <a:lnTo>
                  <a:pt x="9962" y="37855"/>
                </a:lnTo>
                <a:lnTo>
                  <a:pt x="9962" y="99653"/>
                </a:lnTo>
                <a:lnTo>
                  <a:pt x="21864" y="99653"/>
                </a:lnTo>
                <a:lnTo>
                  <a:pt x="21864" y="37855"/>
                </a:lnTo>
                <a:lnTo>
                  <a:pt x="33900" y="37855"/>
                </a:lnTo>
                <a:lnTo>
                  <a:pt x="33900" y="28357"/>
                </a:lnTo>
                <a:lnTo>
                  <a:pt x="21998" y="28357"/>
                </a:lnTo>
                <a:lnTo>
                  <a:pt x="21998" y="20599"/>
                </a:lnTo>
                <a:lnTo>
                  <a:pt x="22354" y="15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236120" y="4300086"/>
            <a:ext cx="10941" cy="0"/>
          </a:xfrm>
          <a:custGeom>
            <a:avLst/>
            <a:gdLst/>
            <a:ahLst/>
            <a:cxnLst/>
            <a:rect l="l" t="t" r="r" b="b"/>
            <a:pathLst>
              <a:path w="12035">
                <a:moveTo>
                  <a:pt x="0" y="0"/>
                </a:moveTo>
                <a:lnTo>
                  <a:pt x="12035" y="0"/>
                </a:lnTo>
              </a:path>
            </a:pathLst>
          </a:custGeom>
          <a:ln w="149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242623" y="4317850"/>
            <a:ext cx="4437" cy="18048"/>
          </a:xfrm>
          <a:custGeom>
            <a:avLst/>
            <a:gdLst/>
            <a:ahLst/>
            <a:cxnLst/>
            <a:rect l="l" t="t" r="r" b="b"/>
            <a:pathLst>
              <a:path w="4881" h="20454">
                <a:moveTo>
                  <a:pt x="3387" y="5640"/>
                </a:moveTo>
                <a:lnTo>
                  <a:pt x="2106" y="20454"/>
                </a:lnTo>
                <a:lnTo>
                  <a:pt x="3410" y="18013"/>
                </a:lnTo>
                <a:lnTo>
                  <a:pt x="4881" y="4387"/>
                </a:lnTo>
                <a:lnTo>
                  <a:pt x="4881" y="0"/>
                </a:lnTo>
                <a:lnTo>
                  <a:pt x="0" y="0"/>
                </a:lnTo>
                <a:lnTo>
                  <a:pt x="0" y="9831"/>
                </a:lnTo>
                <a:lnTo>
                  <a:pt x="3387" y="5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270463" y="4316138"/>
            <a:ext cx="48688" cy="55718"/>
          </a:xfrm>
          <a:custGeom>
            <a:avLst/>
            <a:gdLst/>
            <a:ahLst/>
            <a:cxnLst/>
            <a:rect l="l" t="t" r="r" b="b"/>
            <a:pathLst>
              <a:path w="53557" h="63147">
                <a:moveTo>
                  <a:pt x="21262" y="10500"/>
                </a:moveTo>
                <a:lnTo>
                  <a:pt x="28974" y="10500"/>
                </a:lnTo>
                <a:lnTo>
                  <a:pt x="34479" y="13398"/>
                </a:lnTo>
                <a:lnTo>
                  <a:pt x="37778" y="19195"/>
                </a:lnTo>
                <a:lnTo>
                  <a:pt x="39561" y="22316"/>
                </a:lnTo>
                <a:lnTo>
                  <a:pt x="40697" y="26485"/>
                </a:lnTo>
                <a:lnTo>
                  <a:pt x="41188" y="31701"/>
                </a:lnTo>
                <a:lnTo>
                  <a:pt x="1404" y="31701"/>
                </a:lnTo>
                <a:lnTo>
                  <a:pt x="1627" y="25548"/>
                </a:lnTo>
                <a:lnTo>
                  <a:pt x="3524" y="20698"/>
                </a:lnTo>
                <a:lnTo>
                  <a:pt x="2139" y="17523"/>
                </a:lnTo>
                <a:lnTo>
                  <a:pt x="0" y="13064"/>
                </a:lnTo>
                <a:lnTo>
                  <a:pt x="1292" y="48533"/>
                </a:lnTo>
                <a:lnTo>
                  <a:pt x="1069" y="41266"/>
                </a:lnTo>
                <a:lnTo>
                  <a:pt x="4078" y="41266"/>
                </a:lnTo>
                <a:lnTo>
                  <a:pt x="4078" y="55827"/>
                </a:lnTo>
                <a:lnTo>
                  <a:pt x="6218" y="58755"/>
                </a:lnTo>
                <a:lnTo>
                  <a:pt x="9427" y="63147"/>
                </a:lnTo>
                <a:lnTo>
                  <a:pt x="16314" y="41266"/>
                </a:lnTo>
                <a:lnTo>
                  <a:pt x="53557" y="41266"/>
                </a:lnTo>
                <a:lnTo>
                  <a:pt x="53557" y="34042"/>
                </a:lnTo>
                <a:lnTo>
                  <a:pt x="53201" y="28781"/>
                </a:lnTo>
                <a:lnTo>
                  <a:pt x="52488" y="25481"/>
                </a:lnTo>
                <a:lnTo>
                  <a:pt x="51685" y="20666"/>
                </a:lnTo>
                <a:lnTo>
                  <a:pt x="50081" y="16452"/>
                </a:lnTo>
                <a:lnTo>
                  <a:pt x="47673" y="12841"/>
                </a:lnTo>
                <a:lnTo>
                  <a:pt x="45177" y="9051"/>
                </a:lnTo>
                <a:lnTo>
                  <a:pt x="41544" y="5963"/>
                </a:lnTo>
                <a:lnTo>
                  <a:pt x="36775" y="3578"/>
                </a:lnTo>
                <a:lnTo>
                  <a:pt x="32005" y="1192"/>
                </a:lnTo>
                <a:lnTo>
                  <a:pt x="27079" y="0"/>
                </a:lnTo>
                <a:lnTo>
                  <a:pt x="20501" y="26"/>
                </a:lnTo>
                <a:lnTo>
                  <a:pt x="15735" y="10500"/>
                </a:lnTo>
                <a:lnTo>
                  <a:pt x="21262" y="10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283552" y="4360929"/>
            <a:ext cx="34688" cy="22070"/>
          </a:xfrm>
          <a:custGeom>
            <a:avLst/>
            <a:gdLst/>
            <a:ahLst/>
            <a:cxnLst/>
            <a:rect l="l" t="t" r="r" b="b"/>
            <a:pathLst>
              <a:path w="38157" h="25013">
                <a:moveTo>
                  <a:pt x="0" y="14580"/>
                </a:moveTo>
                <a:lnTo>
                  <a:pt x="1916" y="22472"/>
                </a:lnTo>
                <a:lnTo>
                  <a:pt x="5728" y="25013"/>
                </a:lnTo>
                <a:lnTo>
                  <a:pt x="9383" y="25013"/>
                </a:lnTo>
                <a:lnTo>
                  <a:pt x="12659" y="24657"/>
                </a:lnTo>
                <a:lnTo>
                  <a:pt x="15556" y="23943"/>
                </a:lnTo>
                <a:lnTo>
                  <a:pt x="20950" y="22695"/>
                </a:lnTo>
                <a:lnTo>
                  <a:pt x="25475" y="20287"/>
                </a:lnTo>
                <a:lnTo>
                  <a:pt x="29130" y="16720"/>
                </a:lnTo>
                <a:lnTo>
                  <a:pt x="31314" y="14669"/>
                </a:lnTo>
                <a:lnTo>
                  <a:pt x="33287" y="12027"/>
                </a:lnTo>
                <a:lnTo>
                  <a:pt x="35047" y="8794"/>
                </a:lnTo>
                <a:lnTo>
                  <a:pt x="36808" y="5562"/>
                </a:lnTo>
                <a:lnTo>
                  <a:pt x="37844" y="2630"/>
                </a:lnTo>
                <a:lnTo>
                  <a:pt x="38157" y="0"/>
                </a:lnTo>
                <a:lnTo>
                  <a:pt x="26322" y="0"/>
                </a:lnTo>
                <a:lnTo>
                  <a:pt x="25430" y="3165"/>
                </a:lnTo>
                <a:lnTo>
                  <a:pt x="23914" y="5952"/>
                </a:lnTo>
                <a:lnTo>
                  <a:pt x="21775" y="8360"/>
                </a:lnTo>
                <a:lnTo>
                  <a:pt x="18030" y="12506"/>
                </a:lnTo>
                <a:lnTo>
                  <a:pt x="13016" y="14580"/>
                </a:lnTo>
                <a:lnTo>
                  <a:pt x="0" y="14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331349" y="4293772"/>
            <a:ext cx="57685" cy="88362"/>
          </a:xfrm>
          <a:custGeom>
            <a:avLst/>
            <a:gdLst/>
            <a:ahLst/>
            <a:cxnLst/>
            <a:rect l="l" t="t" r="r" b="b"/>
            <a:pathLst>
              <a:path w="63453" h="100144">
                <a:moveTo>
                  <a:pt x="0" y="64273"/>
                </a:moveTo>
                <a:lnTo>
                  <a:pt x="85" y="67509"/>
                </a:lnTo>
                <a:lnTo>
                  <a:pt x="2643" y="80635"/>
                </a:lnTo>
                <a:lnTo>
                  <a:pt x="8759" y="91059"/>
                </a:lnTo>
                <a:lnTo>
                  <a:pt x="14598" y="97769"/>
                </a:lnTo>
                <a:lnTo>
                  <a:pt x="14331" y="77694"/>
                </a:lnTo>
                <a:lnTo>
                  <a:pt x="12704" y="71273"/>
                </a:lnTo>
                <a:lnTo>
                  <a:pt x="12704" y="54597"/>
                </a:lnTo>
                <a:lnTo>
                  <a:pt x="14587" y="47775"/>
                </a:lnTo>
                <a:lnTo>
                  <a:pt x="18354" y="43138"/>
                </a:lnTo>
                <a:lnTo>
                  <a:pt x="22120" y="38501"/>
                </a:lnTo>
                <a:lnTo>
                  <a:pt x="27035" y="36183"/>
                </a:lnTo>
                <a:lnTo>
                  <a:pt x="38535" y="36183"/>
                </a:lnTo>
                <a:lnTo>
                  <a:pt x="43104" y="38356"/>
                </a:lnTo>
                <a:lnTo>
                  <a:pt x="46804" y="42704"/>
                </a:lnTo>
                <a:lnTo>
                  <a:pt x="50504" y="47051"/>
                </a:lnTo>
                <a:lnTo>
                  <a:pt x="52354" y="53750"/>
                </a:lnTo>
                <a:lnTo>
                  <a:pt x="52354" y="71764"/>
                </a:lnTo>
                <a:lnTo>
                  <a:pt x="50560" y="78641"/>
                </a:lnTo>
                <a:lnTo>
                  <a:pt x="46971" y="83434"/>
                </a:lnTo>
                <a:lnTo>
                  <a:pt x="43383" y="88228"/>
                </a:lnTo>
                <a:lnTo>
                  <a:pt x="38825" y="100144"/>
                </a:lnTo>
                <a:lnTo>
                  <a:pt x="42659" y="98182"/>
                </a:lnTo>
                <a:lnTo>
                  <a:pt x="46492" y="96220"/>
                </a:lnTo>
                <a:lnTo>
                  <a:pt x="49813" y="93032"/>
                </a:lnTo>
                <a:lnTo>
                  <a:pt x="52621" y="88618"/>
                </a:lnTo>
                <a:lnTo>
                  <a:pt x="52621" y="98583"/>
                </a:lnTo>
                <a:lnTo>
                  <a:pt x="63453" y="98583"/>
                </a:lnTo>
                <a:lnTo>
                  <a:pt x="63453" y="0"/>
                </a:lnTo>
                <a:lnTo>
                  <a:pt x="51886" y="0"/>
                </a:lnTo>
                <a:lnTo>
                  <a:pt x="51886" y="36183"/>
                </a:lnTo>
                <a:lnTo>
                  <a:pt x="49167" y="32838"/>
                </a:lnTo>
                <a:lnTo>
                  <a:pt x="46737" y="30498"/>
                </a:lnTo>
                <a:lnTo>
                  <a:pt x="44598" y="29160"/>
                </a:lnTo>
                <a:lnTo>
                  <a:pt x="40898" y="26841"/>
                </a:lnTo>
                <a:lnTo>
                  <a:pt x="36307" y="25682"/>
                </a:lnTo>
                <a:lnTo>
                  <a:pt x="30646" y="25683"/>
                </a:lnTo>
                <a:lnTo>
                  <a:pt x="17625" y="28584"/>
                </a:lnTo>
                <a:lnTo>
                  <a:pt x="7990" y="37152"/>
                </a:lnTo>
                <a:lnTo>
                  <a:pt x="6448" y="39527"/>
                </a:lnTo>
                <a:lnTo>
                  <a:pt x="1612" y="51056"/>
                </a:lnTo>
                <a:lnTo>
                  <a:pt x="0" y="64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344377" y="4362325"/>
            <a:ext cx="26411" cy="20674"/>
          </a:xfrm>
          <a:custGeom>
            <a:avLst/>
            <a:gdLst/>
            <a:ahLst/>
            <a:cxnLst/>
            <a:rect l="l" t="t" r="r" b="b"/>
            <a:pathLst>
              <a:path w="29052" h="23430">
                <a:moveTo>
                  <a:pt x="6508" y="10344"/>
                </a:moveTo>
                <a:lnTo>
                  <a:pt x="3254" y="5172"/>
                </a:lnTo>
                <a:lnTo>
                  <a:pt x="0" y="0"/>
                </a:lnTo>
                <a:lnTo>
                  <a:pt x="267" y="20075"/>
                </a:lnTo>
                <a:lnTo>
                  <a:pt x="7176" y="23430"/>
                </a:lnTo>
                <a:lnTo>
                  <a:pt x="20103" y="23430"/>
                </a:lnTo>
                <a:lnTo>
                  <a:pt x="24494" y="22449"/>
                </a:lnTo>
                <a:lnTo>
                  <a:pt x="29052" y="10533"/>
                </a:lnTo>
                <a:lnTo>
                  <a:pt x="24472" y="12930"/>
                </a:lnTo>
                <a:lnTo>
                  <a:pt x="11723" y="12930"/>
                </a:lnTo>
                <a:lnTo>
                  <a:pt x="6508" y="1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486767" y="429468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12328" y="4316138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89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2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42057" y="13064"/>
                </a:lnTo>
                <a:lnTo>
                  <a:pt x="44196" y="17523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79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768640" y="4457023"/>
            <a:ext cx="61575" cy="66862"/>
          </a:xfrm>
          <a:custGeom>
            <a:avLst/>
            <a:gdLst/>
            <a:ahLst/>
            <a:cxnLst/>
            <a:rect l="l" t="t" r="r" b="b"/>
            <a:pathLst>
              <a:path w="67733" h="75777">
                <a:moveTo>
                  <a:pt x="2072" y="42782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9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7"/>
                </a:lnTo>
                <a:lnTo>
                  <a:pt x="13840" y="60528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9"/>
                </a:lnTo>
                <a:lnTo>
                  <a:pt x="45890" y="67082"/>
                </a:lnTo>
                <a:lnTo>
                  <a:pt x="48342" y="63872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5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9"/>
                </a:lnTo>
                <a:lnTo>
                  <a:pt x="20415" y="11860"/>
                </a:lnTo>
                <a:lnTo>
                  <a:pt x="24873" y="10166"/>
                </a:lnTo>
                <a:lnTo>
                  <a:pt x="36596" y="10166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2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781222" y="4509387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40285" y="4456905"/>
            <a:ext cx="53734" cy="67275"/>
          </a:xfrm>
          <a:custGeom>
            <a:avLst/>
            <a:gdLst/>
            <a:ahLst/>
            <a:cxnLst/>
            <a:rect l="l" t="t" r="r" b="b"/>
            <a:pathLst>
              <a:path w="59107" h="76245">
                <a:moveTo>
                  <a:pt x="17607" y="64139"/>
                </a:moveTo>
                <a:lnTo>
                  <a:pt x="14576" y="60260"/>
                </a:lnTo>
                <a:lnTo>
                  <a:pt x="12926" y="58120"/>
                </a:lnTo>
                <a:lnTo>
                  <a:pt x="11924" y="55043"/>
                </a:lnTo>
                <a:lnTo>
                  <a:pt x="11567" y="51030"/>
                </a:lnTo>
                <a:lnTo>
                  <a:pt x="0" y="51030"/>
                </a:lnTo>
                <a:lnTo>
                  <a:pt x="311" y="58164"/>
                </a:lnTo>
                <a:lnTo>
                  <a:pt x="2685" y="64150"/>
                </a:lnTo>
                <a:lnTo>
                  <a:pt x="7120" y="68988"/>
                </a:lnTo>
                <a:lnTo>
                  <a:pt x="11556" y="73826"/>
                </a:lnTo>
                <a:lnTo>
                  <a:pt x="19100" y="76245"/>
                </a:lnTo>
                <a:lnTo>
                  <a:pt x="39650" y="76245"/>
                </a:lnTo>
                <a:lnTo>
                  <a:pt x="47016" y="73926"/>
                </a:lnTo>
                <a:lnTo>
                  <a:pt x="51852" y="69289"/>
                </a:lnTo>
                <a:lnTo>
                  <a:pt x="56689" y="64652"/>
                </a:lnTo>
                <a:lnTo>
                  <a:pt x="59107" y="59145"/>
                </a:lnTo>
                <a:lnTo>
                  <a:pt x="59107" y="46170"/>
                </a:lnTo>
                <a:lnTo>
                  <a:pt x="56767" y="41332"/>
                </a:lnTo>
                <a:lnTo>
                  <a:pt x="52086" y="38256"/>
                </a:lnTo>
                <a:lnTo>
                  <a:pt x="49144" y="36294"/>
                </a:lnTo>
                <a:lnTo>
                  <a:pt x="43350" y="34265"/>
                </a:lnTo>
                <a:lnTo>
                  <a:pt x="34702" y="32170"/>
                </a:lnTo>
                <a:lnTo>
                  <a:pt x="26745" y="30230"/>
                </a:lnTo>
                <a:lnTo>
                  <a:pt x="23268" y="29383"/>
                </a:lnTo>
                <a:lnTo>
                  <a:pt x="20638" y="28402"/>
                </a:lnTo>
                <a:lnTo>
                  <a:pt x="18855" y="27287"/>
                </a:lnTo>
                <a:lnTo>
                  <a:pt x="15779" y="25415"/>
                </a:lnTo>
                <a:lnTo>
                  <a:pt x="14242" y="22918"/>
                </a:lnTo>
                <a:lnTo>
                  <a:pt x="14242" y="16943"/>
                </a:lnTo>
                <a:lnTo>
                  <a:pt x="15411" y="14647"/>
                </a:lnTo>
                <a:lnTo>
                  <a:pt x="17752" y="12908"/>
                </a:lnTo>
                <a:lnTo>
                  <a:pt x="20092" y="11169"/>
                </a:lnTo>
                <a:lnTo>
                  <a:pt x="23536" y="10299"/>
                </a:lnTo>
                <a:lnTo>
                  <a:pt x="34902" y="10299"/>
                </a:lnTo>
                <a:lnTo>
                  <a:pt x="39694" y="11882"/>
                </a:lnTo>
                <a:lnTo>
                  <a:pt x="42458" y="15048"/>
                </a:lnTo>
                <a:lnTo>
                  <a:pt x="44152" y="17277"/>
                </a:lnTo>
                <a:lnTo>
                  <a:pt x="45110" y="19752"/>
                </a:lnTo>
                <a:lnTo>
                  <a:pt x="45333" y="22472"/>
                </a:lnTo>
                <a:lnTo>
                  <a:pt x="56700" y="22472"/>
                </a:lnTo>
                <a:lnTo>
                  <a:pt x="56789" y="17835"/>
                </a:lnTo>
                <a:lnTo>
                  <a:pt x="55341" y="13510"/>
                </a:lnTo>
                <a:lnTo>
                  <a:pt x="52354" y="9497"/>
                </a:lnTo>
                <a:lnTo>
                  <a:pt x="47584" y="3165"/>
                </a:lnTo>
                <a:lnTo>
                  <a:pt x="39806" y="0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4446" y="10478"/>
                </a:lnTo>
                <a:lnTo>
                  <a:pt x="2005" y="15962"/>
                </a:lnTo>
                <a:lnTo>
                  <a:pt x="2005" y="28491"/>
                </a:lnTo>
                <a:lnTo>
                  <a:pt x="4591" y="32994"/>
                </a:lnTo>
                <a:lnTo>
                  <a:pt x="9762" y="36249"/>
                </a:lnTo>
                <a:lnTo>
                  <a:pt x="12659" y="38122"/>
                </a:lnTo>
                <a:lnTo>
                  <a:pt x="17161" y="39816"/>
                </a:lnTo>
                <a:lnTo>
                  <a:pt x="23268" y="41332"/>
                </a:lnTo>
                <a:lnTo>
                  <a:pt x="32830" y="43740"/>
                </a:lnTo>
                <a:lnTo>
                  <a:pt x="37956" y="45033"/>
                </a:lnTo>
                <a:lnTo>
                  <a:pt x="41388" y="46170"/>
                </a:lnTo>
                <a:lnTo>
                  <a:pt x="43127" y="47151"/>
                </a:lnTo>
                <a:lnTo>
                  <a:pt x="45846" y="48756"/>
                </a:lnTo>
                <a:lnTo>
                  <a:pt x="47205" y="51097"/>
                </a:lnTo>
                <a:lnTo>
                  <a:pt x="47205" y="58231"/>
                </a:lnTo>
                <a:lnTo>
                  <a:pt x="45512" y="61230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968786" y="4434775"/>
            <a:ext cx="53065" cy="86985"/>
          </a:xfrm>
          <a:custGeom>
            <a:avLst/>
            <a:gdLst/>
            <a:ahLst/>
            <a:cxnLst/>
            <a:rect l="l" t="t" r="r" b="b"/>
            <a:pathLst>
              <a:path w="58372" h="98583">
                <a:moveTo>
                  <a:pt x="41812" y="37944"/>
                </a:moveTo>
                <a:lnTo>
                  <a:pt x="43996" y="41867"/>
                </a:lnTo>
                <a:lnTo>
                  <a:pt x="45333" y="44320"/>
                </a:lnTo>
                <a:lnTo>
                  <a:pt x="46002" y="48177"/>
                </a:lnTo>
                <a:lnTo>
                  <a:pt x="46002" y="98583"/>
                </a:lnTo>
                <a:lnTo>
                  <a:pt x="58372" y="98583"/>
                </a:lnTo>
                <a:lnTo>
                  <a:pt x="58372" y="45591"/>
                </a:lnTo>
                <a:lnTo>
                  <a:pt x="57369" y="40084"/>
                </a:lnTo>
                <a:lnTo>
                  <a:pt x="55363" y="36116"/>
                </a:lnTo>
                <a:lnTo>
                  <a:pt x="51663" y="28848"/>
                </a:lnTo>
                <a:lnTo>
                  <a:pt x="44620" y="25214"/>
                </a:lnTo>
                <a:lnTo>
                  <a:pt x="28439" y="25214"/>
                </a:lnTo>
                <a:lnTo>
                  <a:pt x="23602" y="26485"/>
                </a:lnTo>
                <a:lnTo>
                  <a:pt x="19724" y="29026"/>
                </a:lnTo>
                <a:lnTo>
                  <a:pt x="17451" y="30498"/>
                </a:lnTo>
                <a:lnTo>
                  <a:pt x="14888" y="33039"/>
                </a:lnTo>
                <a:lnTo>
                  <a:pt x="12035" y="36651"/>
                </a:lnTo>
                <a:lnTo>
                  <a:pt x="12035" y="0"/>
                </a:lnTo>
                <a:lnTo>
                  <a:pt x="0" y="0"/>
                </a:lnTo>
                <a:lnTo>
                  <a:pt x="0" y="98583"/>
                </a:lnTo>
                <a:lnTo>
                  <a:pt x="12035" y="98583"/>
                </a:lnTo>
                <a:lnTo>
                  <a:pt x="12035" y="51053"/>
                </a:lnTo>
                <a:lnTo>
                  <a:pt x="14063" y="44565"/>
                </a:lnTo>
                <a:lnTo>
                  <a:pt x="18120" y="41132"/>
                </a:lnTo>
                <a:lnTo>
                  <a:pt x="22176" y="37699"/>
                </a:lnTo>
                <a:lnTo>
                  <a:pt x="26700" y="35982"/>
                </a:lnTo>
                <a:lnTo>
                  <a:pt x="37711" y="35982"/>
                </a:lnTo>
                <a:lnTo>
                  <a:pt x="41812" y="37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046267" y="4457165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1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37757" y="4457141"/>
            <a:ext cx="59447" cy="66861"/>
          </a:xfrm>
          <a:custGeom>
            <a:avLst/>
            <a:gdLst/>
            <a:ahLst/>
            <a:cxnLst/>
            <a:rect l="l" t="t" r="r" b="b"/>
            <a:pathLst>
              <a:path w="65392" h="75776">
                <a:moveTo>
                  <a:pt x="65392" y="41265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2" y="25481"/>
                </a:lnTo>
                <a:lnTo>
                  <a:pt x="63520" y="20666"/>
                </a:lnTo>
                <a:lnTo>
                  <a:pt x="61915" y="16452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1"/>
                </a:lnTo>
                <a:lnTo>
                  <a:pt x="13238" y="31701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6"/>
                </a:lnTo>
                <a:lnTo>
                  <a:pt x="35616" y="75776"/>
                </a:lnTo>
                <a:lnTo>
                  <a:pt x="38892" y="75420"/>
                </a:lnTo>
                <a:lnTo>
                  <a:pt x="41789" y="74706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5"/>
                </a:lnTo>
                <a:lnTo>
                  <a:pt x="65392" y="412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31037" y="4440911"/>
            <a:ext cx="30271" cy="81851"/>
          </a:xfrm>
          <a:custGeom>
            <a:avLst/>
            <a:gdLst/>
            <a:ahLst/>
            <a:cxnLst/>
            <a:rect l="l" t="t" r="r" b="b"/>
            <a:pathLst>
              <a:path w="33298" h="92764">
                <a:moveTo>
                  <a:pt x="24137" y="92764"/>
                </a:moveTo>
                <a:lnTo>
                  <a:pt x="27492" y="92675"/>
                </a:lnTo>
                <a:lnTo>
                  <a:pt x="30478" y="92319"/>
                </a:lnTo>
                <a:lnTo>
                  <a:pt x="33298" y="91628"/>
                </a:lnTo>
                <a:lnTo>
                  <a:pt x="33298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8" y="29829"/>
                </a:lnTo>
                <a:lnTo>
                  <a:pt x="33298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1"/>
                </a:lnTo>
                <a:lnTo>
                  <a:pt x="10698" y="85575"/>
                </a:lnTo>
                <a:lnTo>
                  <a:pt x="12704" y="88451"/>
                </a:lnTo>
                <a:lnTo>
                  <a:pt x="14710" y="91327"/>
                </a:lnTo>
                <a:lnTo>
                  <a:pt x="18521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387839" y="4457141"/>
            <a:ext cx="87591" cy="64619"/>
          </a:xfrm>
          <a:custGeom>
            <a:avLst/>
            <a:gdLst/>
            <a:ahLst/>
            <a:cxnLst/>
            <a:rect l="l" t="t" r="r" b="b"/>
            <a:pathLst>
              <a:path w="96350" h="73235">
                <a:moveTo>
                  <a:pt x="11901" y="1605"/>
                </a:move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12035" y="26016"/>
                </a:lnTo>
                <a:lnTo>
                  <a:pt x="13896" y="19640"/>
                </a:lnTo>
                <a:lnTo>
                  <a:pt x="17618" y="16118"/>
                </a:lnTo>
                <a:lnTo>
                  <a:pt x="21340" y="12596"/>
                </a:lnTo>
                <a:lnTo>
                  <a:pt x="25475" y="10834"/>
                </a:lnTo>
                <a:lnTo>
                  <a:pt x="35014" y="10834"/>
                </a:lnTo>
                <a:lnTo>
                  <a:pt x="38424" y="12506"/>
                </a:lnTo>
                <a:lnTo>
                  <a:pt x="40252" y="15850"/>
                </a:lnTo>
                <a:lnTo>
                  <a:pt x="41411" y="18080"/>
                </a:lnTo>
                <a:lnTo>
                  <a:pt x="41990" y="21625"/>
                </a:lnTo>
                <a:lnTo>
                  <a:pt x="41990" y="73235"/>
                </a:lnTo>
                <a:lnTo>
                  <a:pt x="54226" y="73235"/>
                </a:lnTo>
                <a:lnTo>
                  <a:pt x="54226" y="24166"/>
                </a:lnTo>
                <a:lnTo>
                  <a:pt x="55931" y="18882"/>
                </a:lnTo>
                <a:lnTo>
                  <a:pt x="59341" y="15717"/>
                </a:lnTo>
                <a:lnTo>
                  <a:pt x="62751" y="12551"/>
                </a:lnTo>
                <a:lnTo>
                  <a:pt x="66819" y="10968"/>
                </a:lnTo>
                <a:lnTo>
                  <a:pt x="74976" y="10968"/>
                </a:lnTo>
                <a:lnTo>
                  <a:pt x="77885" y="11860"/>
                </a:lnTo>
                <a:lnTo>
                  <a:pt x="80270" y="13643"/>
                </a:lnTo>
                <a:lnTo>
                  <a:pt x="82654" y="15427"/>
                </a:lnTo>
                <a:lnTo>
                  <a:pt x="83847" y="18704"/>
                </a:lnTo>
                <a:lnTo>
                  <a:pt x="83847" y="73235"/>
                </a:lnTo>
                <a:lnTo>
                  <a:pt x="96350" y="73235"/>
                </a:lnTo>
                <a:lnTo>
                  <a:pt x="96350" y="19217"/>
                </a:lnTo>
                <a:lnTo>
                  <a:pt x="95414" y="14178"/>
                </a:lnTo>
                <a:lnTo>
                  <a:pt x="93542" y="10433"/>
                </a:lnTo>
                <a:lnTo>
                  <a:pt x="90065" y="3477"/>
                </a:lnTo>
                <a:lnTo>
                  <a:pt x="83513" y="0"/>
                </a:lnTo>
                <a:lnTo>
                  <a:pt x="69382" y="0"/>
                </a:lnTo>
                <a:lnTo>
                  <a:pt x="65326" y="925"/>
                </a:lnTo>
                <a:lnTo>
                  <a:pt x="61715" y="2775"/>
                </a:lnTo>
                <a:lnTo>
                  <a:pt x="58104" y="4625"/>
                </a:lnTo>
                <a:lnTo>
                  <a:pt x="54962" y="7468"/>
                </a:lnTo>
                <a:lnTo>
                  <a:pt x="52287" y="11303"/>
                </a:lnTo>
                <a:lnTo>
                  <a:pt x="50682" y="8181"/>
                </a:lnTo>
                <a:lnTo>
                  <a:pt x="48899" y="5818"/>
                </a:lnTo>
                <a:lnTo>
                  <a:pt x="46938" y="4213"/>
                </a:lnTo>
                <a:lnTo>
                  <a:pt x="43461" y="1404"/>
                </a:lnTo>
                <a:lnTo>
                  <a:pt x="38870" y="0"/>
                </a:lnTo>
                <a:lnTo>
                  <a:pt x="28127" y="0"/>
                </a:lnTo>
                <a:lnTo>
                  <a:pt x="23625" y="1359"/>
                </a:lnTo>
                <a:lnTo>
                  <a:pt x="19657" y="4079"/>
                </a:lnTo>
                <a:lnTo>
                  <a:pt x="17340" y="5684"/>
                </a:lnTo>
                <a:lnTo>
                  <a:pt x="14754" y="8248"/>
                </a:lnTo>
                <a:lnTo>
                  <a:pt x="11901" y="11771"/>
                </a:lnTo>
                <a:lnTo>
                  <a:pt x="11901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07502" y="4433654"/>
            <a:ext cx="28386" cy="112774"/>
          </a:xfrm>
          <a:custGeom>
            <a:avLst/>
            <a:gdLst/>
            <a:ahLst/>
            <a:cxnLst/>
            <a:rect l="l" t="t" r="r" b="b"/>
            <a:pathLst>
              <a:path w="31225" h="127811">
                <a:moveTo>
                  <a:pt x="0" y="64674"/>
                </a:moveTo>
                <a:lnTo>
                  <a:pt x="0" y="68197"/>
                </a:lnTo>
                <a:lnTo>
                  <a:pt x="245" y="71897"/>
                </a:lnTo>
                <a:lnTo>
                  <a:pt x="735" y="75777"/>
                </a:lnTo>
                <a:lnTo>
                  <a:pt x="1716" y="83267"/>
                </a:lnTo>
                <a:lnTo>
                  <a:pt x="3454" y="90312"/>
                </a:lnTo>
                <a:lnTo>
                  <a:pt x="5950" y="96911"/>
                </a:lnTo>
                <a:lnTo>
                  <a:pt x="7778" y="101727"/>
                </a:lnTo>
                <a:lnTo>
                  <a:pt x="9472" y="105539"/>
                </a:lnTo>
                <a:lnTo>
                  <a:pt x="11032" y="108348"/>
                </a:lnTo>
                <a:lnTo>
                  <a:pt x="12592" y="111157"/>
                </a:lnTo>
                <a:lnTo>
                  <a:pt x="16626" y="117644"/>
                </a:lnTo>
                <a:lnTo>
                  <a:pt x="23134" y="127811"/>
                </a:lnTo>
                <a:lnTo>
                  <a:pt x="31225" y="127811"/>
                </a:lnTo>
                <a:lnTo>
                  <a:pt x="27710" y="121032"/>
                </a:lnTo>
                <a:lnTo>
                  <a:pt x="21820" y="108752"/>
                </a:lnTo>
                <a:lnTo>
                  <a:pt x="18053" y="99319"/>
                </a:lnTo>
                <a:lnTo>
                  <a:pt x="15354" y="89671"/>
                </a:lnTo>
                <a:lnTo>
                  <a:pt x="13316" y="77191"/>
                </a:lnTo>
                <a:lnTo>
                  <a:pt x="12637" y="63872"/>
                </a:lnTo>
                <a:lnTo>
                  <a:pt x="12950" y="54315"/>
                </a:lnTo>
                <a:lnTo>
                  <a:pt x="14511" y="41544"/>
                </a:lnTo>
                <a:lnTo>
                  <a:pt x="17384" y="30029"/>
                </a:lnTo>
                <a:lnTo>
                  <a:pt x="19218" y="25032"/>
                </a:lnTo>
                <a:lnTo>
                  <a:pt x="24031" y="14112"/>
                </a:lnTo>
                <a:lnTo>
                  <a:pt x="31024" y="0"/>
                </a:lnTo>
                <a:lnTo>
                  <a:pt x="22666" y="0"/>
                </a:lnTo>
                <a:lnTo>
                  <a:pt x="17021" y="9070"/>
                </a:lnTo>
                <a:lnTo>
                  <a:pt x="10405" y="20634"/>
                </a:lnTo>
                <a:lnTo>
                  <a:pt x="6218" y="29427"/>
                </a:lnTo>
                <a:lnTo>
                  <a:pt x="3131" y="38765"/>
                </a:lnTo>
                <a:lnTo>
                  <a:pt x="782" y="51172"/>
                </a:lnTo>
                <a:lnTo>
                  <a:pt x="0" y="646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48693" y="4457141"/>
            <a:ext cx="31669" cy="64619"/>
          </a:xfrm>
          <a:custGeom>
            <a:avLst/>
            <a:gdLst/>
            <a:ahLst/>
            <a:cxnLst/>
            <a:rect l="l" t="t" r="r" b="b"/>
            <a:pathLst>
              <a:path w="34836" h="73235">
                <a:moveTo>
                  <a:pt x="0" y="1605"/>
                </a:moveTo>
                <a:lnTo>
                  <a:pt x="0" y="73235"/>
                </a:lnTo>
                <a:lnTo>
                  <a:pt x="12035" y="73235"/>
                </a:lnTo>
                <a:lnTo>
                  <a:pt x="12035" y="26953"/>
                </a:lnTo>
                <a:lnTo>
                  <a:pt x="13662" y="22461"/>
                </a:lnTo>
                <a:lnTo>
                  <a:pt x="16916" y="18559"/>
                </a:lnTo>
                <a:lnTo>
                  <a:pt x="20170" y="14658"/>
                </a:lnTo>
                <a:lnTo>
                  <a:pt x="24828" y="12707"/>
                </a:lnTo>
                <a:lnTo>
                  <a:pt x="32261" y="12729"/>
                </a:lnTo>
                <a:lnTo>
                  <a:pt x="34836" y="13041"/>
                </a:lnTo>
                <a:lnTo>
                  <a:pt x="34836" y="334"/>
                </a:lnTo>
                <a:lnTo>
                  <a:pt x="33543" y="200"/>
                </a:lnTo>
                <a:lnTo>
                  <a:pt x="30957" y="0"/>
                </a:lnTo>
                <a:lnTo>
                  <a:pt x="26188" y="0"/>
                </a:lnTo>
                <a:lnTo>
                  <a:pt x="21975" y="1727"/>
                </a:lnTo>
                <a:lnTo>
                  <a:pt x="18320" y="5183"/>
                </a:lnTo>
                <a:lnTo>
                  <a:pt x="14665" y="8638"/>
                </a:lnTo>
                <a:lnTo>
                  <a:pt x="12369" y="11570"/>
                </a:lnTo>
                <a:lnTo>
                  <a:pt x="11433" y="13978"/>
                </a:lnTo>
                <a:lnTo>
                  <a:pt x="11433" y="1605"/>
                </a:lnTo>
                <a:lnTo>
                  <a:pt x="0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94749" y="4457165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2"/>
                </a:lnTo>
                <a:lnTo>
                  <a:pt x="6084" y="20450"/>
                </a:lnTo>
                <a:lnTo>
                  <a:pt x="9828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86238" y="4457141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3" y="25482"/>
                </a:lnTo>
                <a:lnTo>
                  <a:pt x="63520" y="20666"/>
                </a:lnTo>
                <a:lnTo>
                  <a:pt x="61915" y="16453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10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3" y="19195"/>
                </a:lnTo>
                <a:lnTo>
                  <a:pt x="51396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9" y="31702"/>
                </a:lnTo>
                <a:lnTo>
                  <a:pt x="9360" y="10768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7"/>
                </a:lnTo>
                <a:lnTo>
                  <a:pt x="47183" y="73458"/>
                </a:lnTo>
                <a:lnTo>
                  <a:pt x="51708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4"/>
                </a:lnTo>
                <a:lnTo>
                  <a:pt x="64389" y="50763"/>
                </a:lnTo>
                <a:lnTo>
                  <a:pt x="52555" y="50763"/>
                </a:lnTo>
                <a:lnTo>
                  <a:pt x="51663" y="53929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59465" y="4457023"/>
            <a:ext cx="61575" cy="66862"/>
          </a:xfrm>
          <a:custGeom>
            <a:avLst/>
            <a:gdLst/>
            <a:ahLst/>
            <a:cxnLst/>
            <a:rect l="l" t="t" r="r" b="b"/>
            <a:pathLst>
              <a:path w="67733" h="75777">
                <a:moveTo>
                  <a:pt x="2072" y="42782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8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7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9"/>
                </a:lnTo>
                <a:lnTo>
                  <a:pt x="45890" y="67082"/>
                </a:lnTo>
                <a:lnTo>
                  <a:pt x="48342" y="63872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5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9"/>
                </a:lnTo>
                <a:lnTo>
                  <a:pt x="20415" y="11860"/>
                </a:lnTo>
                <a:lnTo>
                  <a:pt x="24873" y="10166"/>
                </a:lnTo>
                <a:lnTo>
                  <a:pt x="36596" y="10166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2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72046" y="4509387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40896" y="4435070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92929" y="4456728"/>
            <a:ext cx="60664" cy="67333"/>
          </a:xfrm>
          <a:custGeom>
            <a:avLst/>
            <a:gdLst/>
            <a:ahLst/>
            <a:cxnLst/>
            <a:rect l="l" t="t" r="r" b="b"/>
            <a:pathLst>
              <a:path w="66730" h="76311">
                <a:moveTo>
                  <a:pt x="58305" y="65009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4"/>
                </a:lnTo>
                <a:lnTo>
                  <a:pt x="63744" y="19065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0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3"/>
                </a:lnTo>
                <a:lnTo>
                  <a:pt x="32161" y="76311"/>
                </a:lnTo>
                <a:lnTo>
                  <a:pt x="20727" y="63403"/>
                </a:lnTo>
                <a:lnTo>
                  <a:pt x="17384" y="58320"/>
                </a:lnTo>
                <a:lnTo>
                  <a:pt x="14041" y="53237"/>
                </a:lnTo>
                <a:lnTo>
                  <a:pt x="12369" y="46884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7" y="13309"/>
                </a:lnTo>
                <a:lnTo>
                  <a:pt x="26076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89" y="24590"/>
                </a:lnTo>
                <a:lnTo>
                  <a:pt x="54159" y="30029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111772" y="4506919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0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170288" y="4457141"/>
            <a:ext cx="31669" cy="64619"/>
          </a:xfrm>
          <a:custGeom>
            <a:avLst/>
            <a:gdLst/>
            <a:ahLst/>
            <a:cxnLst/>
            <a:rect l="l" t="t" r="r" b="b"/>
            <a:pathLst>
              <a:path w="34836" h="73235">
                <a:moveTo>
                  <a:pt x="0" y="1605"/>
                </a:moveTo>
                <a:lnTo>
                  <a:pt x="0" y="73235"/>
                </a:lnTo>
                <a:lnTo>
                  <a:pt x="12035" y="73235"/>
                </a:lnTo>
                <a:lnTo>
                  <a:pt x="12035" y="26953"/>
                </a:lnTo>
                <a:lnTo>
                  <a:pt x="13662" y="22461"/>
                </a:lnTo>
                <a:lnTo>
                  <a:pt x="16916" y="18559"/>
                </a:lnTo>
                <a:lnTo>
                  <a:pt x="20170" y="14658"/>
                </a:lnTo>
                <a:lnTo>
                  <a:pt x="24828" y="12707"/>
                </a:lnTo>
                <a:lnTo>
                  <a:pt x="32261" y="12729"/>
                </a:lnTo>
                <a:lnTo>
                  <a:pt x="34836" y="13041"/>
                </a:lnTo>
                <a:lnTo>
                  <a:pt x="34836" y="334"/>
                </a:lnTo>
                <a:lnTo>
                  <a:pt x="33543" y="200"/>
                </a:lnTo>
                <a:lnTo>
                  <a:pt x="30957" y="0"/>
                </a:lnTo>
                <a:lnTo>
                  <a:pt x="26188" y="0"/>
                </a:lnTo>
                <a:lnTo>
                  <a:pt x="21975" y="1727"/>
                </a:lnTo>
                <a:lnTo>
                  <a:pt x="18320" y="5183"/>
                </a:lnTo>
                <a:lnTo>
                  <a:pt x="14665" y="8638"/>
                </a:lnTo>
                <a:lnTo>
                  <a:pt x="12369" y="11570"/>
                </a:lnTo>
                <a:lnTo>
                  <a:pt x="11433" y="13978"/>
                </a:lnTo>
                <a:lnTo>
                  <a:pt x="11433" y="1605"/>
                </a:lnTo>
                <a:lnTo>
                  <a:pt x="0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42603" y="4457141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89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2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42057" y="13064"/>
                </a:lnTo>
                <a:lnTo>
                  <a:pt x="44196" y="17522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79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10783" y="4456728"/>
            <a:ext cx="60664" cy="67334"/>
          </a:xfrm>
          <a:custGeom>
            <a:avLst/>
            <a:gdLst/>
            <a:ahLst/>
            <a:cxnLst/>
            <a:rect l="l" t="t" r="r" b="b"/>
            <a:pathLst>
              <a:path w="66730" h="76312">
                <a:moveTo>
                  <a:pt x="58305" y="65009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4"/>
                </a:lnTo>
                <a:lnTo>
                  <a:pt x="63744" y="19065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3"/>
                </a:lnTo>
                <a:lnTo>
                  <a:pt x="32161" y="76312"/>
                </a:lnTo>
                <a:lnTo>
                  <a:pt x="20727" y="63403"/>
                </a:lnTo>
                <a:lnTo>
                  <a:pt x="17384" y="58320"/>
                </a:lnTo>
                <a:lnTo>
                  <a:pt x="14041" y="53237"/>
                </a:lnTo>
                <a:lnTo>
                  <a:pt x="12369" y="46884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7" y="13309"/>
                </a:lnTo>
                <a:lnTo>
                  <a:pt x="26076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89" y="24590"/>
                </a:lnTo>
                <a:lnTo>
                  <a:pt x="54159" y="30029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329628" y="4506919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1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497141" y="4435691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22702" y="4457141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89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2" y="11704"/>
                </a:lnTo>
                <a:lnTo>
                  <a:pt x="27369" y="11124"/>
                </a:lnTo>
                <a:lnTo>
                  <a:pt x="29709" y="10834"/>
                </a:lnTo>
                <a:lnTo>
                  <a:pt x="38179" y="10834"/>
                </a:lnTo>
                <a:lnTo>
                  <a:pt x="42057" y="13064"/>
                </a:lnTo>
                <a:lnTo>
                  <a:pt x="44196" y="17523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79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592281" y="4457023"/>
            <a:ext cx="61575" cy="66862"/>
          </a:xfrm>
          <a:custGeom>
            <a:avLst/>
            <a:gdLst/>
            <a:ahLst/>
            <a:cxnLst/>
            <a:rect l="l" t="t" r="r" b="b"/>
            <a:pathLst>
              <a:path w="67733" h="75777">
                <a:moveTo>
                  <a:pt x="2072" y="42782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9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7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9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9"/>
                </a:lnTo>
                <a:lnTo>
                  <a:pt x="45890" y="67082"/>
                </a:lnTo>
                <a:lnTo>
                  <a:pt x="48342" y="63872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5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9"/>
                </a:lnTo>
                <a:lnTo>
                  <a:pt x="20415" y="11860"/>
                </a:lnTo>
                <a:lnTo>
                  <a:pt x="24873" y="10166"/>
                </a:lnTo>
                <a:lnTo>
                  <a:pt x="36596" y="10166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2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04863" y="4509387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2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5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673713" y="4435070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695171" y="4433654"/>
            <a:ext cx="28386" cy="112774"/>
          </a:xfrm>
          <a:custGeom>
            <a:avLst/>
            <a:gdLst/>
            <a:ahLst/>
            <a:cxnLst/>
            <a:rect l="l" t="t" r="r" b="b"/>
            <a:pathLst>
              <a:path w="31225" h="127811">
                <a:moveTo>
                  <a:pt x="8558" y="127811"/>
                </a:moveTo>
                <a:lnTo>
                  <a:pt x="14133" y="118888"/>
                </a:lnTo>
                <a:lnTo>
                  <a:pt x="20748" y="107323"/>
                </a:lnTo>
                <a:lnTo>
                  <a:pt x="24940" y="98449"/>
                </a:lnTo>
                <a:lnTo>
                  <a:pt x="28073" y="89028"/>
                </a:lnTo>
                <a:lnTo>
                  <a:pt x="30437" y="76618"/>
                </a:lnTo>
                <a:lnTo>
                  <a:pt x="31225" y="63136"/>
                </a:lnTo>
                <a:lnTo>
                  <a:pt x="31225" y="58097"/>
                </a:lnTo>
                <a:lnTo>
                  <a:pt x="30768" y="52858"/>
                </a:lnTo>
                <a:lnTo>
                  <a:pt x="29854" y="47419"/>
                </a:lnTo>
                <a:lnTo>
                  <a:pt x="28940" y="41979"/>
                </a:lnTo>
                <a:lnTo>
                  <a:pt x="27414" y="36472"/>
                </a:lnTo>
                <a:lnTo>
                  <a:pt x="25274" y="30899"/>
                </a:lnTo>
                <a:lnTo>
                  <a:pt x="23580" y="26395"/>
                </a:lnTo>
                <a:lnTo>
                  <a:pt x="22009" y="22862"/>
                </a:lnTo>
                <a:lnTo>
                  <a:pt x="20560" y="20298"/>
                </a:lnTo>
                <a:lnTo>
                  <a:pt x="19111" y="17734"/>
                </a:lnTo>
                <a:lnTo>
                  <a:pt x="14955" y="10968"/>
                </a:lnTo>
                <a:lnTo>
                  <a:pt x="8090" y="0"/>
                </a:lnTo>
                <a:lnTo>
                  <a:pt x="0" y="0"/>
                </a:lnTo>
                <a:lnTo>
                  <a:pt x="3514" y="6778"/>
                </a:lnTo>
                <a:lnTo>
                  <a:pt x="9405" y="19058"/>
                </a:lnTo>
                <a:lnTo>
                  <a:pt x="13172" y="28491"/>
                </a:lnTo>
                <a:lnTo>
                  <a:pt x="15860" y="38089"/>
                </a:lnTo>
                <a:lnTo>
                  <a:pt x="17906" y="50568"/>
                </a:lnTo>
                <a:lnTo>
                  <a:pt x="18588" y="63872"/>
                </a:lnTo>
                <a:lnTo>
                  <a:pt x="18286" y="73358"/>
                </a:lnTo>
                <a:lnTo>
                  <a:pt x="16749" y="86158"/>
                </a:lnTo>
                <a:lnTo>
                  <a:pt x="13907" y="97580"/>
                </a:lnTo>
                <a:lnTo>
                  <a:pt x="12046" y="102659"/>
                </a:lnTo>
                <a:lnTo>
                  <a:pt x="7229" y="113590"/>
                </a:lnTo>
                <a:lnTo>
                  <a:pt x="200" y="127811"/>
                </a:lnTo>
                <a:lnTo>
                  <a:pt x="8558" y="1278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802456" y="4574833"/>
            <a:ext cx="489869" cy="90349"/>
          </a:xfrm>
          <a:custGeom>
            <a:avLst/>
            <a:gdLst/>
            <a:ahLst/>
            <a:cxnLst/>
            <a:rect l="l" t="t" r="r" b="b"/>
            <a:pathLst>
              <a:path w="538856" h="102395">
                <a:moveTo>
                  <a:pt x="16047" y="47954"/>
                </a:moveTo>
                <a:lnTo>
                  <a:pt x="19345" y="40463"/>
                </a:lnTo>
                <a:lnTo>
                  <a:pt x="24828" y="36718"/>
                </a:lnTo>
                <a:lnTo>
                  <a:pt x="38112" y="36718"/>
                </a:lnTo>
                <a:lnTo>
                  <a:pt x="42191" y="38178"/>
                </a:lnTo>
                <a:lnTo>
                  <a:pt x="44731" y="41098"/>
                </a:lnTo>
                <a:lnTo>
                  <a:pt x="47272" y="44019"/>
                </a:lnTo>
                <a:lnTo>
                  <a:pt x="48899" y="47686"/>
                </a:lnTo>
                <a:lnTo>
                  <a:pt x="49613" y="52100"/>
                </a:lnTo>
                <a:lnTo>
                  <a:pt x="61314" y="52100"/>
                </a:lnTo>
                <a:lnTo>
                  <a:pt x="60288" y="42514"/>
                </a:lnTo>
                <a:lnTo>
                  <a:pt x="57246" y="35759"/>
                </a:lnTo>
                <a:lnTo>
                  <a:pt x="52187" y="31835"/>
                </a:lnTo>
                <a:lnTo>
                  <a:pt x="47127" y="27911"/>
                </a:lnTo>
                <a:lnTo>
                  <a:pt x="40564" y="25950"/>
                </a:lnTo>
                <a:lnTo>
                  <a:pt x="32286" y="25950"/>
                </a:lnTo>
                <a:lnTo>
                  <a:pt x="19488" y="28614"/>
                </a:lnTo>
                <a:lnTo>
                  <a:pt x="9160" y="36450"/>
                </a:lnTo>
                <a:lnTo>
                  <a:pt x="6247" y="40361"/>
                </a:lnTo>
                <a:lnTo>
                  <a:pt x="1561" y="51661"/>
                </a:lnTo>
                <a:lnTo>
                  <a:pt x="0" y="65811"/>
                </a:lnTo>
                <a:lnTo>
                  <a:pt x="28" y="67592"/>
                </a:lnTo>
                <a:lnTo>
                  <a:pt x="2340" y="80660"/>
                </a:lnTo>
                <a:lnTo>
                  <a:pt x="8357" y="91460"/>
                </a:lnTo>
                <a:lnTo>
                  <a:pt x="13930" y="98304"/>
                </a:lnTo>
                <a:lnTo>
                  <a:pt x="21396" y="101727"/>
                </a:lnTo>
                <a:lnTo>
                  <a:pt x="39093" y="101727"/>
                </a:lnTo>
                <a:lnTo>
                  <a:pt x="45935" y="99531"/>
                </a:lnTo>
                <a:lnTo>
                  <a:pt x="51284" y="95139"/>
                </a:lnTo>
                <a:lnTo>
                  <a:pt x="56633" y="90747"/>
                </a:lnTo>
                <a:lnTo>
                  <a:pt x="59976" y="83802"/>
                </a:lnTo>
                <a:lnTo>
                  <a:pt x="61314" y="74305"/>
                </a:lnTo>
                <a:lnTo>
                  <a:pt x="49613" y="74305"/>
                </a:lnTo>
                <a:lnTo>
                  <a:pt x="48498" y="79611"/>
                </a:lnTo>
                <a:lnTo>
                  <a:pt x="46481" y="83791"/>
                </a:lnTo>
                <a:lnTo>
                  <a:pt x="43561" y="86845"/>
                </a:lnTo>
                <a:lnTo>
                  <a:pt x="40642" y="89900"/>
                </a:lnTo>
                <a:lnTo>
                  <a:pt x="36686" y="91427"/>
                </a:lnTo>
                <a:lnTo>
                  <a:pt x="25185" y="91427"/>
                </a:lnTo>
                <a:lnTo>
                  <a:pt x="20415" y="88974"/>
                </a:lnTo>
                <a:lnTo>
                  <a:pt x="17384" y="84070"/>
                </a:lnTo>
                <a:lnTo>
                  <a:pt x="14353" y="79165"/>
                </a:lnTo>
                <a:lnTo>
                  <a:pt x="12837" y="73124"/>
                </a:lnTo>
                <a:lnTo>
                  <a:pt x="12837" y="58811"/>
                </a:lnTo>
                <a:lnTo>
                  <a:pt x="13907" y="52814"/>
                </a:lnTo>
                <a:lnTo>
                  <a:pt x="16047" y="47954"/>
                </a:lnTo>
                <a:close/>
              </a:path>
              <a:path w="538856" h="102395">
                <a:moveTo>
                  <a:pt x="72079" y="69066"/>
                </a:moveTo>
                <a:lnTo>
                  <a:pt x="70006" y="74216"/>
                </a:lnTo>
                <a:lnTo>
                  <a:pt x="70006" y="86923"/>
                </a:lnTo>
                <a:lnTo>
                  <a:pt x="72112" y="91973"/>
                </a:lnTo>
                <a:lnTo>
                  <a:pt x="76325" y="96008"/>
                </a:lnTo>
                <a:lnTo>
                  <a:pt x="80537" y="100043"/>
                </a:lnTo>
                <a:lnTo>
                  <a:pt x="85964" y="102061"/>
                </a:lnTo>
                <a:lnTo>
                  <a:pt x="83847" y="86812"/>
                </a:lnTo>
                <a:lnTo>
                  <a:pt x="82576" y="84070"/>
                </a:lnTo>
                <a:lnTo>
                  <a:pt x="82576" y="75999"/>
                </a:lnTo>
                <a:lnTo>
                  <a:pt x="84426" y="72655"/>
                </a:lnTo>
                <a:lnTo>
                  <a:pt x="88126" y="70560"/>
                </a:lnTo>
                <a:lnTo>
                  <a:pt x="90310" y="69311"/>
                </a:lnTo>
                <a:lnTo>
                  <a:pt x="93587" y="68397"/>
                </a:lnTo>
                <a:lnTo>
                  <a:pt x="97955" y="67818"/>
                </a:lnTo>
                <a:lnTo>
                  <a:pt x="105243" y="66881"/>
                </a:lnTo>
                <a:lnTo>
                  <a:pt x="109745" y="66168"/>
                </a:lnTo>
                <a:lnTo>
                  <a:pt x="112063" y="65544"/>
                </a:lnTo>
                <a:lnTo>
                  <a:pt x="114381" y="64919"/>
                </a:lnTo>
                <a:lnTo>
                  <a:pt x="117747" y="63203"/>
                </a:lnTo>
                <a:lnTo>
                  <a:pt x="117747" y="80302"/>
                </a:lnTo>
                <a:lnTo>
                  <a:pt x="114404" y="85630"/>
                </a:lnTo>
                <a:lnTo>
                  <a:pt x="107784" y="98516"/>
                </a:lnTo>
                <a:lnTo>
                  <a:pt x="112375" y="96153"/>
                </a:lnTo>
                <a:lnTo>
                  <a:pt x="115897" y="93366"/>
                </a:lnTo>
                <a:lnTo>
                  <a:pt x="118349" y="90156"/>
                </a:lnTo>
                <a:lnTo>
                  <a:pt x="118750" y="93010"/>
                </a:lnTo>
                <a:lnTo>
                  <a:pt x="120421" y="96777"/>
                </a:lnTo>
                <a:lnTo>
                  <a:pt x="122294" y="99720"/>
                </a:lnTo>
                <a:lnTo>
                  <a:pt x="125302" y="101191"/>
                </a:lnTo>
                <a:lnTo>
                  <a:pt x="131142" y="101191"/>
                </a:lnTo>
                <a:lnTo>
                  <a:pt x="134441" y="100857"/>
                </a:lnTo>
                <a:lnTo>
                  <a:pt x="137739" y="99988"/>
                </a:lnTo>
                <a:lnTo>
                  <a:pt x="137739" y="91092"/>
                </a:lnTo>
                <a:lnTo>
                  <a:pt x="136268" y="91326"/>
                </a:lnTo>
                <a:lnTo>
                  <a:pt x="133794" y="91494"/>
                </a:lnTo>
                <a:lnTo>
                  <a:pt x="130551" y="90357"/>
                </a:lnTo>
                <a:lnTo>
                  <a:pt x="129782" y="87347"/>
                </a:lnTo>
                <a:lnTo>
                  <a:pt x="129782" y="39304"/>
                </a:lnTo>
                <a:lnTo>
                  <a:pt x="127175" y="34310"/>
                </a:lnTo>
                <a:lnTo>
                  <a:pt x="121959" y="31099"/>
                </a:lnTo>
                <a:lnTo>
                  <a:pt x="116699" y="27889"/>
                </a:lnTo>
                <a:lnTo>
                  <a:pt x="109857" y="26284"/>
                </a:lnTo>
                <a:lnTo>
                  <a:pt x="94166" y="26284"/>
                </a:lnTo>
                <a:lnTo>
                  <a:pt x="87781" y="28012"/>
                </a:lnTo>
                <a:lnTo>
                  <a:pt x="82276" y="31467"/>
                </a:lnTo>
                <a:lnTo>
                  <a:pt x="76770" y="34923"/>
                </a:lnTo>
                <a:lnTo>
                  <a:pt x="73906" y="41065"/>
                </a:lnTo>
                <a:lnTo>
                  <a:pt x="73684" y="49893"/>
                </a:lnTo>
                <a:lnTo>
                  <a:pt x="84917" y="49893"/>
                </a:lnTo>
                <a:lnTo>
                  <a:pt x="85362" y="46192"/>
                </a:lnTo>
                <a:lnTo>
                  <a:pt x="86321" y="43406"/>
                </a:lnTo>
                <a:lnTo>
                  <a:pt x="87792" y="41533"/>
                </a:lnTo>
                <a:lnTo>
                  <a:pt x="90422" y="38144"/>
                </a:lnTo>
                <a:lnTo>
                  <a:pt x="94879" y="36450"/>
                </a:lnTo>
                <a:lnTo>
                  <a:pt x="106603" y="36450"/>
                </a:lnTo>
                <a:lnTo>
                  <a:pt x="110782" y="37375"/>
                </a:lnTo>
                <a:lnTo>
                  <a:pt x="113702" y="39226"/>
                </a:lnTo>
                <a:lnTo>
                  <a:pt x="116621" y="41076"/>
                </a:lnTo>
                <a:lnTo>
                  <a:pt x="118081" y="44052"/>
                </a:lnTo>
                <a:lnTo>
                  <a:pt x="118081" y="50161"/>
                </a:lnTo>
                <a:lnTo>
                  <a:pt x="117279" y="52769"/>
                </a:lnTo>
                <a:lnTo>
                  <a:pt x="114493" y="55890"/>
                </a:lnTo>
                <a:lnTo>
                  <a:pt x="111729" y="56247"/>
                </a:lnTo>
                <a:lnTo>
                  <a:pt x="92539" y="58655"/>
                </a:lnTo>
                <a:lnTo>
                  <a:pt x="85808" y="59502"/>
                </a:lnTo>
                <a:lnTo>
                  <a:pt x="80370" y="61754"/>
                </a:lnTo>
                <a:lnTo>
                  <a:pt x="76224" y="65410"/>
                </a:lnTo>
                <a:lnTo>
                  <a:pt x="72079" y="69066"/>
                </a:lnTo>
                <a:close/>
              </a:path>
              <a:path w="538856" h="102395">
                <a:moveTo>
                  <a:pt x="114404" y="85630"/>
                </a:moveTo>
                <a:lnTo>
                  <a:pt x="107717" y="88885"/>
                </a:lnTo>
                <a:lnTo>
                  <a:pt x="103750" y="90847"/>
                </a:lnTo>
                <a:lnTo>
                  <a:pt x="99649" y="91828"/>
                </a:lnTo>
                <a:lnTo>
                  <a:pt x="91937" y="91828"/>
                </a:lnTo>
                <a:lnTo>
                  <a:pt x="88928" y="90825"/>
                </a:lnTo>
                <a:lnTo>
                  <a:pt x="86388" y="88818"/>
                </a:lnTo>
                <a:lnTo>
                  <a:pt x="83847" y="86812"/>
                </a:lnTo>
                <a:lnTo>
                  <a:pt x="85964" y="102061"/>
                </a:lnTo>
                <a:lnTo>
                  <a:pt x="98133" y="102061"/>
                </a:lnTo>
                <a:lnTo>
                  <a:pt x="103193" y="100879"/>
                </a:lnTo>
                <a:lnTo>
                  <a:pt x="107784" y="98516"/>
                </a:lnTo>
                <a:lnTo>
                  <a:pt x="114404" y="85630"/>
                </a:lnTo>
                <a:close/>
              </a:path>
              <a:path w="538856" h="102395">
                <a:moveTo>
                  <a:pt x="166424" y="90290"/>
                </a:moveTo>
                <a:lnTo>
                  <a:pt x="163393" y="86411"/>
                </a:lnTo>
                <a:lnTo>
                  <a:pt x="161743" y="84270"/>
                </a:lnTo>
                <a:lnTo>
                  <a:pt x="160740" y="81194"/>
                </a:lnTo>
                <a:lnTo>
                  <a:pt x="160384" y="77181"/>
                </a:lnTo>
                <a:lnTo>
                  <a:pt x="148816" y="77181"/>
                </a:lnTo>
                <a:lnTo>
                  <a:pt x="149128" y="84315"/>
                </a:lnTo>
                <a:lnTo>
                  <a:pt x="151502" y="90301"/>
                </a:lnTo>
                <a:lnTo>
                  <a:pt x="155937" y="95139"/>
                </a:lnTo>
                <a:lnTo>
                  <a:pt x="160373" y="99977"/>
                </a:lnTo>
                <a:lnTo>
                  <a:pt x="167917" y="102395"/>
                </a:lnTo>
                <a:lnTo>
                  <a:pt x="188467" y="102395"/>
                </a:lnTo>
                <a:lnTo>
                  <a:pt x="195833" y="100077"/>
                </a:lnTo>
                <a:lnTo>
                  <a:pt x="200669" y="95440"/>
                </a:lnTo>
                <a:lnTo>
                  <a:pt x="205506" y="90802"/>
                </a:lnTo>
                <a:lnTo>
                  <a:pt x="207924" y="85296"/>
                </a:lnTo>
                <a:lnTo>
                  <a:pt x="207924" y="72321"/>
                </a:lnTo>
                <a:lnTo>
                  <a:pt x="205584" y="67483"/>
                </a:lnTo>
                <a:lnTo>
                  <a:pt x="200903" y="64407"/>
                </a:lnTo>
                <a:lnTo>
                  <a:pt x="197961" y="62445"/>
                </a:lnTo>
                <a:lnTo>
                  <a:pt x="192166" y="60416"/>
                </a:lnTo>
                <a:lnTo>
                  <a:pt x="183519" y="58320"/>
                </a:lnTo>
                <a:lnTo>
                  <a:pt x="175562" y="56381"/>
                </a:lnTo>
                <a:lnTo>
                  <a:pt x="172085" y="55534"/>
                </a:lnTo>
                <a:lnTo>
                  <a:pt x="169455" y="54553"/>
                </a:lnTo>
                <a:lnTo>
                  <a:pt x="167672" y="53438"/>
                </a:lnTo>
                <a:lnTo>
                  <a:pt x="164596" y="51565"/>
                </a:lnTo>
                <a:lnTo>
                  <a:pt x="163058" y="49068"/>
                </a:lnTo>
                <a:lnTo>
                  <a:pt x="163058" y="43094"/>
                </a:lnTo>
                <a:lnTo>
                  <a:pt x="164228" y="40797"/>
                </a:lnTo>
                <a:lnTo>
                  <a:pt x="166569" y="39058"/>
                </a:lnTo>
                <a:lnTo>
                  <a:pt x="168909" y="37319"/>
                </a:lnTo>
                <a:lnTo>
                  <a:pt x="172352" y="36450"/>
                </a:lnTo>
                <a:lnTo>
                  <a:pt x="183719" y="36450"/>
                </a:lnTo>
                <a:lnTo>
                  <a:pt x="188511" y="38033"/>
                </a:lnTo>
                <a:lnTo>
                  <a:pt x="191275" y="41199"/>
                </a:lnTo>
                <a:lnTo>
                  <a:pt x="192969" y="43428"/>
                </a:lnTo>
                <a:lnTo>
                  <a:pt x="193927" y="45903"/>
                </a:lnTo>
                <a:lnTo>
                  <a:pt x="194150" y="48622"/>
                </a:lnTo>
                <a:lnTo>
                  <a:pt x="205517" y="48622"/>
                </a:lnTo>
                <a:lnTo>
                  <a:pt x="205606" y="43985"/>
                </a:lnTo>
                <a:lnTo>
                  <a:pt x="204157" y="39660"/>
                </a:lnTo>
                <a:lnTo>
                  <a:pt x="201171" y="35647"/>
                </a:lnTo>
                <a:lnTo>
                  <a:pt x="196401" y="29316"/>
                </a:lnTo>
                <a:lnTo>
                  <a:pt x="188623" y="26150"/>
                </a:lnTo>
                <a:lnTo>
                  <a:pt x="169589" y="26150"/>
                </a:lnTo>
                <a:lnTo>
                  <a:pt x="163025" y="28246"/>
                </a:lnTo>
                <a:lnTo>
                  <a:pt x="158144" y="32437"/>
                </a:lnTo>
                <a:lnTo>
                  <a:pt x="153263" y="36628"/>
                </a:lnTo>
                <a:lnTo>
                  <a:pt x="150822" y="42113"/>
                </a:lnTo>
                <a:lnTo>
                  <a:pt x="150822" y="54642"/>
                </a:lnTo>
                <a:lnTo>
                  <a:pt x="153408" y="59145"/>
                </a:lnTo>
                <a:lnTo>
                  <a:pt x="158578" y="62400"/>
                </a:lnTo>
                <a:lnTo>
                  <a:pt x="161476" y="64273"/>
                </a:lnTo>
                <a:lnTo>
                  <a:pt x="165978" y="65967"/>
                </a:lnTo>
                <a:lnTo>
                  <a:pt x="172085" y="67483"/>
                </a:lnTo>
                <a:lnTo>
                  <a:pt x="181646" y="69891"/>
                </a:lnTo>
                <a:lnTo>
                  <a:pt x="186773" y="71184"/>
                </a:lnTo>
                <a:lnTo>
                  <a:pt x="190205" y="72321"/>
                </a:lnTo>
                <a:lnTo>
                  <a:pt x="191943" y="73302"/>
                </a:lnTo>
                <a:lnTo>
                  <a:pt x="194663" y="74907"/>
                </a:lnTo>
                <a:lnTo>
                  <a:pt x="196022" y="77248"/>
                </a:lnTo>
                <a:lnTo>
                  <a:pt x="196022" y="84382"/>
                </a:lnTo>
                <a:lnTo>
                  <a:pt x="194328" y="87380"/>
                </a:lnTo>
                <a:lnTo>
                  <a:pt x="190941" y="89320"/>
                </a:lnTo>
                <a:lnTo>
                  <a:pt x="187553" y="91260"/>
                </a:lnTo>
                <a:lnTo>
                  <a:pt x="183630" y="92229"/>
                </a:lnTo>
                <a:lnTo>
                  <a:pt x="171684" y="92229"/>
                </a:lnTo>
                <a:lnTo>
                  <a:pt x="166424" y="90290"/>
                </a:lnTo>
                <a:close/>
              </a:path>
              <a:path w="538856" h="102395">
                <a:moveTo>
                  <a:pt x="263510" y="39014"/>
                </a:moveTo>
                <a:lnTo>
                  <a:pt x="265694" y="42938"/>
                </a:lnTo>
                <a:lnTo>
                  <a:pt x="267032" y="45390"/>
                </a:lnTo>
                <a:lnTo>
                  <a:pt x="267700" y="49247"/>
                </a:lnTo>
                <a:lnTo>
                  <a:pt x="267700" y="99653"/>
                </a:lnTo>
                <a:lnTo>
                  <a:pt x="280070" y="99653"/>
                </a:lnTo>
                <a:lnTo>
                  <a:pt x="280070" y="46661"/>
                </a:lnTo>
                <a:lnTo>
                  <a:pt x="279067" y="41154"/>
                </a:lnTo>
                <a:lnTo>
                  <a:pt x="277061" y="37186"/>
                </a:lnTo>
                <a:lnTo>
                  <a:pt x="273361" y="29918"/>
                </a:lnTo>
                <a:lnTo>
                  <a:pt x="266319" y="26284"/>
                </a:lnTo>
                <a:lnTo>
                  <a:pt x="250137" y="26284"/>
                </a:lnTo>
                <a:lnTo>
                  <a:pt x="245301" y="27555"/>
                </a:lnTo>
                <a:lnTo>
                  <a:pt x="241423" y="30096"/>
                </a:lnTo>
                <a:lnTo>
                  <a:pt x="239149" y="31568"/>
                </a:lnTo>
                <a:lnTo>
                  <a:pt x="236586" y="34109"/>
                </a:lnTo>
                <a:lnTo>
                  <a:pt x="233733" y="37721"/>
                </a:lnTo>
                <a:lnTo>
                  <a:pt x="233733" y="1070"/>
                </a:lnTo>
                <a:lnTo>
                  <a:pt x="221698" y="1070"/>
                </a:lnTo>
                <a:lnTo>
                  <a:pt x="221698" y="99653"/>
                </a:lnTo>
                <a:lnTo>
                  <a:pt x="233733" y="99653"/>
                </a:lnTo>
                <a:lnTo>
                  <a:pt x="233733" y="52123"/>
                </a:lnTo>
                <a:lnTo>
                  <a:pt x="235762" y="45635"/>
                </a:lnTo>
                <a:lnTo>
                  <a:pt x="239818" y="42202"/>
                </a:lnTo>
                <a:lnTo>
                  <a:pt x="243874" y="38769"/>
                </a:lnTo>
                <a:lnTo>
                  <a:pt x="248399" y="37052"/>
                </a:lnTo>
                <a:lnTo>
                  <a:pt x="259409" y="37052"/>
                </a:lnTo>
                <a:lnTo>
                  <a:pt x="263510" y="39014"/>
                </a:lnTo>
                <a:close/>
              </a:path>
              <a:path w="538856" h="102395">
                <a:moveTo>
                  <a:pt x="350723" y="28357"/>
                </a:moveTo>
                <a:lnTo>
                  <a:pt x="350723" y="16921"/>
                </a:lnTo>
                <a:lnTo>
                  <a:pt x="351726" y="13978"/>
                </a:lnTo>
                <a:lnTo>
                  <a:pt x="355091" y="11035"/>
                </a:lnTo>
                <a:lnTo>
                  <a:pt x="360050" y="11068"/>
                </a:lnTo>
                <a:lnTo>
                  <a:pt x="362758" y="11236"/>
                </a:lnTo>
                <a:lnTo>
                  <a:pt x="362758" y="468"/>
                </a:lnTo>
                <a:lnTo>
                  <a:pt x="359783" y="100"/>
                </a:lnTo>
                <a:lnTo>
                  <a:pt x="351392" y="0"/>
                </a:lnTo>
                <a:lnTo>
                  <a:pt x="347012" y="1281"/>
                </a:lnTo>
                <a:lnTo>
                  <a:pt x="343736" y="3845"/>
                </a:lnTo>
                <a:lnTo>
                  <a:pt x="340459" y="6409"/>
                </a:lnTo>
                <a:lnTo>
                  <a:pt x="338821" y="10344"/>
                </a:lnTo>
                <a:lnTo>
                  <a:pt x="338821" y="28357"/>
                </a:lnTo>
                <a:lnTo>
                  <a:pt x="328858" y="28357"/>
                </a:lnTo>
                <a:lnTo>
                  <a:pt x="328858" y="37855"/>
                </a:lnTo>
                <a:lnTo>
                  <a:pt x="338821" y="37855"/>
                </a:lnTo>
                <a:lnTo>
                  <a:pt x="338821" y="99653"/>
                </a:lnTo>
                <a:lnTo>
                  <a:pt x="350723" y="99653"/>
                </a:lnTo>
                <a:lnTo>
                  <a:pt x="350723" y="37855"/>
                </a:lnTo>
                <a:lnTo>
                  <a:pt x="362758" y="37855"/>
                </a:lnTo>
                <a:lnTo>
                  <a:pt x="362758" y="28357"/>
                </a:lnTo>
                <a:lnTo>
                  <a:pt x="350723" y="28357"/>
                </a:lnTo>
                <a:close/>
              </a:path>
              <a:path w="538856" h="102395">
                <a:moveTo>
                  <a:pt x="386094" y="28533"/>
                </a:moveTo>
                <a:lnTo>
                  <a:pt x="386094" y="1404"/>
                </a:lnTo>
                <a:lnTo>
                  <a:pt x="374059" y="1404"/>
                </a:lnTo>
                <a:lnTo>
                  <a:pt x="374326" y="36651"/>
                </a:lnTo>
                <a:lnTo>
                  <a:pt x="377535" y="72834"/>
                </a:lnTo>
                <a:lnTo>
                  <a:pt x="379207" y="79187"/>
                </a:lnTo>
                <a:lnTo>
                  <a:pt x="379207" y="50495"/>
                </a:lnTo>
                <a:lnTo>
                  <a:pt x="382550" y="44877"/>
                </a:lnTo>
                <a:lnTo>
                  <a:pt x="385893" y="89353"/>
                </a:lnTo>
                <a:lnTo>
                  <a:pt x="386094" y="99653"/>
                </a:lnTo>
                <a:lnTo>
                  <a:pt x="384122" y="99784"/>
                </a:lnTo>
                <a:lnTo>
                  <a:pt x="397327" y="102262"/>
                </a:lnTo>
                <a:lnTo>
                  <a:pt x="391198" y="91895"/>
                </a:lnTo>
                <a:lnTo>
                  <a:pt x="386094" y="89450"/>
                </a:lnTo>
                <a:lnTo>
                  <a:pt x="385893" y="39259"/>
                </a:lnTo>
                <a:lnTo>
                  <a:pt x="384405" y="28918"/>
                </a:lnTo>
                <a:lnTo>
                  <a:pt x="377535" y="57273"/>
                </a:lnTo>
                <a:lnTo>
                  <a:pt x="377535" y="65209"/>
                </a:lnTo>
                <a:lnTo>
                  <a:pt x="377535" y="57273"/>
                </a:lnTo>
                <a:lnTo>
                  <a:pt x="384405" y="28918"/>
                </a:lnTo>
                <a:lnTo>
                  <a:pt x="386094" y="28533"/>
                </a:lnTo>
                <a:close/>
              </a:path>
              <a:path w="538856" h="102395">
                <a:moveTo>
                  <a:pt x="437579" y="28023"/>
                </a:moveTo>
                <a:lnTo>
                  <a:pt x="430988" y="54645"/>
                </a:lnTo>
                <a:lnTo>
                  <a:pt x="425791" y="87462"/>
                </a:lnTo>
                <a:lnTo>
                  <a:pt x="423471" y="90959"/>
                </a:lnTo>
                <a:lnTo>
                  <a:pt x="416495" y="96795"/>
                </a:lnTo>
                <a:lnTo>
                  <a:pt x="417319" y="99653"/>
                </a:lnTo>
                <a:lnTo>
                  <a:pt x="429823" y="99653"/>
                </a:lnTo>
                <a:lnTo>
                  <a:pt x="430370" y="75988"/>
                </a:lnTo>
                <a:lnTo>
                  <a:pt x="431896" y="62333"/>
                </a:lnTo>
                <a:lnTo>
                  <a:pt x="443931" y="44208"/>
                </a:lnTo>
                <a:lnTo>
                  <a:pt x="458508" y="99653"/>
                </a:lnTo>
                <a:lnTo>
                  <a:pt x="471011" y="99653"/>
                </a:lnTo>
                <a:lnTo>
                  <a:pt x="481754" y="54642"/>
                </a:lnTo>
                <a:lnTo>
                  <a:pt x="481754" y="48890"/>
                </a:lnTo>
                <a:lnTo>
                  <a:pt x="481754" y="54642"/>
                </a:lnTo>
                <a:lnTo>
                  <a:pt x="471011" y="99653"/>
                </a:lnTo>
                <a:lnTo>
                  <a:pt x="483298" y="57331"/>
                </a:lnTo>
                <a:lnTo>
                  <a:pt x="481754" y="42113"/>
                </a:lnTo>
                <a:lnTo>
                  <a:pt x="479770" y="28023"/>
                </a:lnTo>
                <a:lnTo>
                  <a:pt x="465127" y="84137"/>
                </a:lnTo>
                <a:lnTo>
                  <a:pt x="451086" y="28023"/>
                </a:lnTo>
                <a:lnTo>
                  <a:pt x="437579" y="28023"/>
                </a:lnTo>
                <a:lnTo>
                  <a:pt x="431763" y="58235"/>
                </a:lnTo>
                <a:lnTo>
                  <a:pt x="437579" y="28023"/>
                </a:lnTo>
                <a:close/>
              </a:path>
              <a:path w="538856" h="102395">
                <a:moveTo>
                  <a:pt x="396658" y="28023"/>
                </a:moveTo>
                <a:lnTo>
                  <a:pt x="391242" y="36450"/>
                </a:lnTo>
                <a:lnTo>
                  <a:pt x="399089" y="36450"/>
                </a:lnTo>
                <a:lnTo>
                  <a:pt x="396658" y="28023"/>
                </a:lnTo>
                <a:close/>
              </a:path>
              <a:path w="538856" h="102395">
                <a:moveTo>
                  <a:pt x="382550" y="84270"/>
                </a:moveTo>
                <a:lnTo>
                  <a:pt x="385893" y="89353"/>
                </a:lnTo>
                <a:lnTo>
                  <a:pt x="382550" y="44877"/>
                </a:lnTo>
                <a:lnTo>
                  <a:pt x="379207" y="50495"/>
                </a:lnTo>
                <a:lnTo>
                  <a:pt x="379207" y="79187"/>
                </a:lnTo>
                <a:lnTo>
                  <a:pt x="382550" y="84270"/>
                </a:lnTo>
                <a:close/>
              </a:path>
              <a:path w="538856" h="102395">
                <a:moveTo>
                  <a:pt x="365166" y="65410"/>
                </a:moveTo>
                <a:lnTo>
                  <a:pt x="365253" y="68715"/>
                </a:lnTo>
                <a:lnTo>
                  <a:pt x="367795" y="81877"/>
                </a:lnTo>
                <a:lnTo>
                  <a:pt x="373858" y="92263"/>
                </a:lnTo>
                <a:lnTo>
                  <a:pt x="374059" y="92410"/>
                </a:lnTo>
                <a:lnTo>
                  <a:pt x="374059" y="99653"/>
                </a:lnTo>
                <a:lnTo>
                  <a:pt x="383944" y="99653"/>
                </a:lnTo>
                <a:lnTo>
                  <a:pt x="384122" y="99784"/>
                </a:lnTo>
                <a:lnTo>
                  <a:pt x="386094" y="99653"/>
                </a:lnTo>
                <a:lnTo>
                  <a:pt x="385893" y="89353"/>
                </a:lnTo>
                <a:lnTo>
                  <a:pt x="382550" y="84270"/>
                </a:lnTo>
                <a:lnTo>
                  <a:pt x="379207" y="79187"/>
                </a:lnTo>
                <a:lnTo>
                  <a:pt x="377535" y="72834"/>
                </a:lnTo>
                <a:lnTo>
                  <a:pt x="374326" y="36651"/>
                </a:lnTo>
                <a:lnTo>
                  <a:pt x="374059" y="1404"/>
                </a:lnTo>
                <a:lnTo>
                  <a:pt x="374059" y="37009"/>
                </a:lnTo>
                <a:lnTo>
                  <a:pt x="371653" y="40227"/>
                </a:lnTo>
                <a:lnTo>
                  <a:pt x="366787" y="51516"/>
                </a:lnTo>
                <a:lnTo>
                  <a:pt x="365166" y="65410"/>
                </a:lnTo>
                <a:close/>
              </a:path>
              <a:path w="538856" h="102395">
                <a:moveTo>
                  <a:pt x="414110" y="98791"/>
                </a:moveTo>
                <a:lnTo>
                  <a:pt x="416495" y="96795"/>
                </a:lnTo>
                <a:lnTo>
                  <a:pt x="423471" y="90959"/>
                </a:lnTo>
                <a:lnTo>
                  <a:pt x="425791" y="87462"/>
                </a:lnTo>
                <a:lnTo>
                  <a:pt x="430988" y="54645"/>
                </a:lnTo>
                <a:lnTo>
                  <a:pt x="428910" y="45015"/>
                </a:lnTo>
                <a:lnTo>
                  <a:pt x="423605" y="84471"/>
                </a:lnTo>
                <a:lnTo>
                  <a:pt x="419325" y="55979"/>
                </a:lnTo>
                <a:lnTo>
                  <a:pt x="419325" y="66934"/>
                </a:lnTo>
                <a:lnTo>
                  <a:pt x="414879" y="82833"/>
                </a:lnTo>
                <a:lnTo>
                  <a:pt x="417843" y="76791"/>
                </a:lnTo>
                <a:lnTo>
                  <a:pt x="419325" y="70069"/>
                </a:lnTo>
                <a:lnTo>
                  <a:pt x="417843" y="76791"/>
                </a:lnTo>
                <a:lnTo>
                  <a:pt x="414879" y="82833"/>
                </a:lnTo>
                <a:lnTo>
                  <a:pt x="419325" y="66934"/>
                </a:lnTo>
                <a:lnTo>
                  <a:pt x="412686" y="39726"/>
                </a:lnTo>
                <a:lnTo>
                  <a:pt x="406889" y="36450"/>
                </a:lnTo>
                <a:lnTo>
                  <a:pt x="409831" y="28023"/>
                </a:lnTo>
                <a:lnTo>
                  <a:pt x="408159" y="25950"/>
                </a:lnTo>
                <a:lnTo>
                  <a:pt x="397301" y="25980"/>
                </a:lnTo>
                <a:lnTo>
                  <a:pt x="386094" y="28533"/>
                </a:lnTo>
                <a:lnTo>
                  <a:pt x="384405" y="28918"/>
                </a:lnTo>
                <a:lnTo>
                  <a:pt x="385893" y="39259"/>
                </a:lnTo>
                <a:lnTo>
                  <a:pt x="386094" y="89450"/>
                </a:lnTo>
                <a:lnTo>
                  <a:pt x="386094" y="39154"/>
                </a:lnTo>
                <a:lnTo>
                  <a:pt x="391242" y="36450"/>
                </a:lnTo>
                <a:lnTo>
                  <a:pt x="396658" y="28023"/>
                </a:lnTo>
                <a:lnTo>
                  <a:pt x="399089" y="36450"/>
                </a:lnTo>
                <a:lnTo>
                  <a:pt x="413360" y="85927"/>
                </a:lnTo>
                <a:lnTo>
                  <a:pt x="411915" y="88874"/>
                </a:lnTo>
                <a:lnTo>
                  <a:pt x="406443" y="91895"/>
                </a:lnTo>
                <a:lnTo>
                  <a:pt x="391198" y="91895"/>
                </a:lnTo>
                <a:lnTo>
                  <a:pt x="397327" y="102262"/>
                </a:lnTo>
                <a:lnTo>
                  <a:pt x="401054" y="102129"/>
                </a:lnTo>
                <a:lnTo>
                  <a:pt x="414110" y="98791"/>
                </a:lnTo>
                <a:close/>
              </a:path>
              <a:path w="538856" h="102395">
                <a:moveTo>
                  <a:pt x="430370" y="75988"/>
                </a:moveTo>
                <a:lnTo>
                  <a:pt x="429823" y="99653"/>
                </a:lnTo>
                <a:lnTo>
                  <a:pt x="443931" y="44208"/>
                </a:lnTo>
                <a:lnTo>
                  <a:pt x="431896" y="62333"/>
                </a:lnTo>
                <a:lnTo>
                  <a:pt x="430370" y="75988"/>
                </a:lnTo>
                <a:close/>
              </a:path>
              <a:path w="538856" h="102395">
                <a:moveTo>
                  <a:pt x="484194" y="36628"/>
                </a:moveTo>
                <a:lnTo>
                  <a:pt x="489076" y="32437"/>
                </a:lnTo>
                <a:lnTo>
                  <a:pt x="491806" y="28023"/>
                </a:lnTo>
                <a:lnTo>
                  <a:pt x="479770" y="28023"/>
                </a:lnTo>
                <a:lnTo>
                  <a:pt x="481754" y="42113"/>
                </a:lnTo>
                <a:lnTo>
                  <a:pt x="483298" y="57331"/>
                </a:lnTo>
                <a:lnTo>
                  <a:pt x="484194" y="36628"/>
                </a:lnTo>
                <a:close/>
              </a:path>
              <a:path w="538856" h="102395">
                <a:moveTo>
                  <a:pt x="503284" y="36450"/>
                </a:moveTo>
                <a:lnTo>
                  <a:pt x="514651" y="36450"/>
                </a:lnTo>
                <a:lnTo>
                  <a:pt x="519443" y="38033"/>
                </a:lnTo>
                <a:lnTo>
                  <a:pt x="522207" y="41199"/>
                </a:lnTo>
                <a:lnTo>
                  <a:pt x="523900" y="43428"/>
                </a:lnTo>
                <a:lnTo>
                  <a:pt x="524859" y="45903"/>
                </a:lnTo>
                <a:lnTo>
                  <a:pt x="525082" y="48623"/>
                </a:lnTo>
                <a:lnTo>
                  <a:pt x="536449" y="48623"/>
                </a:lnTo>
                <a:lnTo>
                  <a:pt x="536538" y="43985"/>
                </a:lnTo>
                <a:lnTo>
                  <a:pt x="535089" y="39660"/>
                </a:lnTo>
                <a:lnTo>
                  <a:pt x="532102" y="35647"/>
                </a:lnTo>
                <a:lnTo>
                  <a:pt x="527333" y="29316"/>
                </a:lnTo>
                <a:lnTo>
                  <a:pt x="519554" y="26150"/>
                </a:lnTo>
                <a:lnTo>
                  <a:pt x="500520" y="26150"/>
                </a:lnTo>
                <a:lnTo>
                  <a:pt x="493957" y="28246"/>
                </a:lnTo>
                <a:lnTo>
                  <a:pt x="491005" y="30780"/>
                </a:lnTo>
                <a:lnTo>
                  <a:pt x="491806" y="28023"/>
                </a:lnTo>
                <a:lnTo>
                  <a:pt x="489076" y="32437"/>
                </a:lnTo>
                <a:lnTo>
                  <a:pt x="484194" y="36628"/>
                </a:lnTo>
                <a:lnTo>
                  <a:pt x="483298" y="57331"/>
                </a:lnTo>
                <a:lnTo>
                  <a:pt x="484339" y="59145"/>
                </a:lnTo>
                <a:lnTo>
                  <a:pt x="489510" y="62400"/>
                </a:lnTo>
                <a:lnTo>
                  <a:pt x="492408" y="64273"/>
                </a:lnTo>
                <a:lnTo>
                  <a:pt x="496910" y="65967"/>
                </a:lnTo>
                <a:lnTo>
                  <a:pt x="503017" y="67483"/>
                </a:lnTo>
                <a:lnTo>
                  <a:pt x="512578" y="69891"/>
                </a:lnTo>
                <a:lnTo>
                  <a:pt x="517704" y="71184"/>
                </a:lnTo>
                <a:lnTo>
                  <a:pt x="521137" y="72321"/>
                </a:lnTo>
                <a:lnTo>
                  <a:pt x="522875" y="73302"/>
                </a:lnTo>
                <a:lnTo>
                  <a:pt x="525594" y="74907"/>
                </a:lnTo>
                <a:lnTo>
                  <a:pt x="526954" y="77248"/>
                </a:lnTo>
                <a:lnTo>
                  <a:pt x="526954" y="84382"/>
                </a:lnTo>
                <a:lnTo>
                  <a:pt x="525260" y="87380"/>
                </a:lnTo>
                <a:lnTo>
                  <a:pt x="521872" y="89320"/>
                </a:lnTo>
                <a:lnTo>
                  <a:pt x="518484" y="91260"/>
                </a:lnTo>
                <a:lnTo>
                  <a:pt x="514562" y="92229"/>
                </a:lnTo>
                <a:lnTo>
                  <a:pt x="502615" y="92229"/>
                </a:lnTo>
                <a:lnTo>
                  <a:pt x="497356" y="90290"/>
                </a:lnTo>
                <a:lnTo>
                  <a:pt x="494324" y="86411"/>
                </a:lnTo>
                <a:lnTo>
                  <a:pt x="492675" y="84270"/>
                </a:lnTo>
                <a:lnTo>
                  <a:pt x="491672" y="81194"/>
                </a:lnTo>
                <a:lnTo>
                  <a:pt x="491315" y="77181"/>
                </a:lnTo>
                <a:lnTo>
                  <a:pt x="479748" y="77181"/>
                </a:lnTo>
                <a:lnTo>
                  <a:pt x="480060" y="84315"/>
                </a:lnTo>
                <a:lnTo>
                  <a:pt x="482434" y="90301"/>
                </a:lnTo>
                <a:lnTo>
                  <a:pt x="486869" y="95139"/>
                </a:lnTo>
                <a:lnTo>
                  <a:pt x="491304" y="99977"/>
                </a:lnTo>
                <a:lnTo>
                  <a:pt x="498849" y="102395"/>
                </a:lnTo>
                <a:lnTo>
                  <a:pt x="519398" y="102395"/>
                </a:lnTo>
                <a:lnTo>
                  <a:pt x="526764" y="100077"/>
                </a:lnTo>
                <a:lnTo>
                  <a:pt x="531601" y="95440"/>
                </a:lnTo>
                <a:lnTo>
                  <a:pt x="536437" y="90803"/>
                </a:lnTo>
                <a:lnTo>
                  <a:pt x="538856" y="85296"/>
                </a:lnTo>
                <a:lnTo>
                  <a:pt x="538856" y="72321"/>
                </a:lnTo>
                <a:lnTo>
                  <a:pt x="536515" y="67483"/>
                </a:lnTo>
                <a:lnTo>
                  <a:pt x="531835" y="64407"/>
                </a:lnTo>
                <a:lnTo>
                  <a:pt x="528893" y="62445"/>
                </a:lnTo>
                <a:lnTo>
                  <a:pt x="523098" y="60416"/>
                </a:lnTo>
                <a:lnTo>
                  <a:pt x="514450" y="58320"/>
                </a:lnTo>
                <a:lnTo>
                  <a:pt x="506494" y="56381"/>
                </a:lnTo>
                <a:lnTo>
                  <a:pt x="503017" y="55534"/>
                </a:lnTo>
                <a:lnTo>
                  <a:pt x="500387" y="54553"/>
                </a:lnTo>
                <a:lnTo>
                  <a:pt x="498604" y="53438"/>
                </a:lnTo>
                <a:lnTo>
                  <a:pt x="495528" y="51565"/>
                </a:lnTo>
                <a:lnTo>
                  <a:pt x="493990" y="49068"/>
                </a:lnTo>
                <a:lnTo>
                  <a:pt x="493990" y="43094"/>
                </a:lnTo>
                <a:lnTo>
                  <a:pt x="495160" y="40797"/>
                </a:lnTo>
                <a:lnTo>
                  <a:pt x="497500" y="39058"/>
                </a:lnTo>
                <a:lnTo>
                  <a:pt x="499841" y="37320"/>
                </a:lnTo>
                <a:lnTo>
                  <a:pt x="503284" y="36450"/>
                </a:lnTo>
                <a:close/>
              </a:path>
              <a:path w="538856" h="102395">
                <a:moveTo>
                  <a:pt x="409831" y="28023"/>
                </a:moveTo>
                <a:lnTo>
                  <a:pt x="406889" y="36450"/>
                </a:lnTo>
                <a:lnTo>
                  <a:pt x="412686" y="39726"/>
                </a:lnTo>
                <a:lnTo>
                  <a:pt x="416116" y="46349"/>
                </a:lnTo>
                <a:lnTo>
                  <a:pt x="418255" y="50540"/>
                </a:lnTo>
                <a:lnTo>
                  <a:pt x="419325" y="55979"/>
                </a:lnTo>
                <a:lnTo>
                  <a:pt x="423605" y="84471"/>
                </a:lnTo>
                <a:lnTo>
                  <a:pt x="428910" y="45015"/>
                </a:lnTo>
                <a:lnTo>
                  <a:pt x="422334" y="35179"/>
                </a:lnTo>
                <a:lnTo>
                  <a:pt x="415960" y="29026"/>
                </a:lnTo>
                <a:lnTo>
                  <a:pt x="408159" y="25950"/>
                </a:lnTo>
                <a:lnTo>
                  <a:pt x="409831" y="28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126746" y="3625388"/>
            <a:ext cx="82992" cy="110787"/>
          </a:xfrm>
          <a:custGeom>
            <a:avLst/>
            <a:gdLst/>
            <a:ahLst/>
            <a:cxnLst/>
            <a:rect l="l" t="t" r="r" b="b"/>
            <a:pathLst>
              <a:path w="91291" h="125559">
                <a:moveTo>
                  <a:pt x="91291" y="125559"/>
                </a:moveTo>
                <a:lnTo>
                  <a:pt x="79880" y="0"/>
                </a:lnTo>
                <a:lnTo>
                  <a:pt x="0" y="102730"/>
                </a:lnTo>
                <a:lnTo>
                  <a:pt x="91291" y="125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095624" y="3635459"/>
            <a:ext cx="93365" cy="342434"/>
          </a:xfrm>
          <a:custGeom>
            <a:avLst/>
            <a:gdLst/>
            <a:ahLst/>
            <a:cxnLst/>
            <a:rect l="l" t="t" r="r" b="b"/>
            <a:pathLst>
              <a:path w="102702" h="388092">
                <a:moveTo>
                  <a:pt x="102702" y="0"/>
                </a:moveTo>
                <a:lnTo>
                  <a:pt x="0" y="388092"/>
                </a:lnTo>
              </a:path>
            </a:pathLst>
          </a:custGeom>
          <a:ln w="114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396735" y="2651156"/>
            <a:ext cx="1610305" cy="113837"/>
          </a:xfrm>
          <a:custGeom>
            <a:avLst/>
            <a:gdLst/>
            <a:ahLst/>
            <a:cxnLst/>
            <a:rect l="l" t="t" r="r" b="b"/>
            <a:pathLst>
              <a:path w="1771336" h="129015">
                <a:moveTo>
                  <a:pt x="995358" y="100790"/>
                </a:moveTo>
                <a:lnTo>
                  <a:pt x="998712" y="100701"/>
                </a:lnTo>
                <a:lnTo>
                  <a:pt x="1001699" y="100345"/>
                </a:lnTo>
                <a:lnTo>
                  <a:pt x="1004518" y="99654"/>
                </a:lnTo>
                <a:lnTo>
                  <a:pt x="1004518" y="90156"/>
                </a:lnTo>
                <a:lnTo>
                  <a:pt x="1000885" y="90357"/>
                </a:lnTo>
                <a:lnTo>
                  <a:pt x="998122" y="90357"/>
                </a:lnTo>
                <a:lnTo>
                  <a:pt x="995625" y="89621"/>
                </a:lnTo>
                <a:lnTo>
                  <a:pt x="993084" y="87102"/>
                </a:lnTo>
                <a:lnTo>
                  <a:pt x="993084" y="37855"/>
                </a:lnTo>
                <a:lnTo>
                  <a:pt x="1004518" y="37855"/>
                </a:lnTo>
                <a:lnTo>
                  <a:pt x="1004518" y="28023"/>
                </a:lnTo>
                <a:lnTo>
                  <a:pt x="993084" y="28023"/>
                </a:lnTo>
                <a:lnTo>
                  <a:pt x="993084" y="8026"/>
                </a:lnTo>
                <a:lnTo>
                  <a:pt x="980915" y="8026"/>
                </a:lnTo>
                <a:lnTo>
                  <a:pt x="980915" y="28023"/>
                </a:lnTo>
                <a:lnTo>
                  <a:pt x="971220" y="28023"/>
                </a:lnTo>
                <a:lnTo>
                  <a:pt x="971220" y="37855"/>
                </a:lnTo>
                <a:lnTo>
                  <a:pt x="980915" y="37855"/>
                </a:lnTo>
                <a:lnTo>
                  <a:pt x="980915" y="89867"/>
                </a:lnTo>
                <a:lnTo>
                  <a:pt x="981918" y="93601"/>
                </a:lnTo>
                <a:lnTo>
                  <a:pt x="983924" y="96476"/>
                </a:lnTo>
                <a:lnTo>
                  <a:pt x="985930" y="99353"/>
                </a:lnTo>
                <a:lnTo>
                  <a:pt x="989741" y="100790"/>
                </a:lnTo>
                <a:lnTo>
                  <a:pt x="995358" y="100790"/>
                </a:lnTo>
                <a:close/>
              </a:path>
              <a:path w="1771336" h="129015">
                <a:moveTo>
                  <a:pt x="828911" y="99654"/>
                </a:moveTo>
                <a:lnTo>
                  <a:pt x="828911" y="90491"/>
                </a:lnTo>
                <a:lnTo>
                  <a:pt x="829691" y="75264"/>
                </a:lnTo>
                <a:lnTo>
                  <a:pt x="828844" y="69802"/>
                </a:lnTo>
                <a:lnTo>
                  <a:pt x="828844" y="53750"/>
                </a:lnTo>
                <a:lnTo>
                  <a:pt x="830906" y="47062"/>
                </a:lnTo>
                <a:lnTo>
                  <a:pt x="835029" y="43005"/>
                </a:lnTo>
                <a:lnTo>
                  <a:pt x="839153" y="38947"/>
                </a:lnTo>
                <a:lnTo>
                  <a:pt x="843956" y="36918"/>
                </a:lnTo>
                <a:lnTo>
                  <a:pt x="855724" y="36918"/>
                </a:lnTo>
                <a:lnTo>
                  <a:pt x="860482" y="39393"/>
                </a:lnTo>
                <a:lnTo>
                  <a:pt x="863714" y="44342"/>
                </a:lnTo>
                <a:lnTo>
                  <a:pt x="866946" y="49292"/>
                </a:lnTo>
                <a:lnTo>
                  <a:pt x="868562" y="55534"/>
                </a:lnTo>
                <a:lnTo>
                  <a:pt x="868562" y="71541"/>
                </a:lnTo>
                <a:lnTo>
                  <a:pt x="866946" y="78363"/>
                </a:lnTo>
                <a:lnTo>
                  <a:pt x="863714" y="83535"/>
                </a:lnTo>
                <a:lnTo>
                  <a:pt x="860482" y="88707"/>
                </a:lnTo>
                <a:lnTo>
                  <a:pt x="855612" y="91293"/>
                </a:lnTo>
                <a:lnTo>
                  <a:pt x="840456" y="91293"/>
                </a:lnTo>
                <a:lnTo>
                  <a:pt x="834550" y="87347"/>
                </a:lnTo>
                <a:lnTo>
                  <a:pt x="831385" y="79455"/>
                </a:lnTo>
                <a:lnTo>
                  <a:pt x="831452" y="93924"/>
                </a:lnTo>
                <a:lnTo>
                  <a:pt x="833837" y="96421"/>
                </a:lnTo>
                <a:lnTo>
                  <a:pt x="836066" y="97981"/>
                </a:lnTo>
                <a:lnTo>
                  <a:pt x="839810" y="100612"/>
                </a:lnTo>
                <a:lnTo>
                  <a:pt x="844401" y="101928"/>
                </a:lnTo>
                <a:lnTo>
                  <a:pt x="849840" y="101928"/>
                </a:lnTo>
                <a:lnTo>
                  <a:pt x="862836" y="99114"/>
                </a:lnTo>
                <a:lnTo>
                  <a:pt x="872640" y="90691"/>
                </a:lnTo>
                <a:lnTo>
                  <a:pt x="874725" y="87529"/>
                </a:lnTo>
                <a:lnTo>
                  <a:pt x="879330" y="76072"/>
                </a:lnTo>
                <a:lnTo>
                  <a:pt x="880865" y="62467"/>
                </a:lnTo>
                <a:lnTo>
                  <a:pt x="880773" y="58811"/>
                </a:lnTo>
                <a:lnTo>
                  <a:pt x="878325" y="45330"/>
                </a:lnTo>
                <a:lnTo>
                  <a:pt x="872540" y="35347"/>
                </a:lnTo>
                <a:lnTo>
                  <a:pt x="866990" y="29216"/>
                </a:lnTo>
                <a:lnTo>
                  <a:pt x="859758" y="26150"/>
                </a:lnTo>
                <a:lnTo>
                  <a:pt x="846563" y="26150"/>
                </a:lnTo>
                <a:lnTo>
                  <a:pt x="842596" y="27053"/>
                </a:lnTo>
                <a:lnTo>
                  <a:pt x="838941" y="28859"/>
                </a:lnTo>
                <a:lnTo>
                  <a:pt x="835286" y="30665"/>
                </a:lnTo>
                <a:lnTo>
                  <a:pt x="832143" y="33284"/>
                </a:lnTo>
                <a:lnTo>
                  <a:pt x="829513" y="36718"/>
                </a:lnTo>
                <a:lnTo>
                  <a:pt x="829513" y="1070"/>
                </a:lnTo>
                <a:lnTo>
                  <a:pt x="817812" y="1070"/>
                </a:lnTo>
                <a:lnTo>
                  <a:pt x="817812" y="99654"/>
                </a:lnTo>
                <a:lnTo>
                  <a:pt x="828911" y="99654"/>
                </a:lnTo>
                <a:close/>
              </a:path>
              <a:path w="1771336" h="129015">
                <a:moveTo>
                  <a:pt x="586753" y="101727"/>
                </a:moveTo>
                <a:lnTo>
                  <a:pt x="586128" y="103332"/>
                </a:lnTo>
                <a:lnTo>
                  <a:pt x="585126" y="105784"/>
                </a:lnTo>
                <a:lnTo>
                  <a:pt x="583743" y="109084"/>
                </a:lnTo>
                <a:lnTo>
                  <a:pt x="582362" y="112383"/>
                </a:lnTo>
                <a:lnTo>
                  <a:pt x="581337" y="114568"/>
                </a:lnTo>
                <a:lnTo>
                  <a:pt x="578695" y="117277"/>
                </a:lnTo>
                <a:lnTo>
                  <a:pt x="576010" y="118380"/>
                </a:lnTo>
                <a:lnTo>
                  <a:pt x="573068" y="118380"/>
                </a:lnTo>
                <a:lnTo>
                  <a:pt x="570371" y="118046"/>
                </a:lnTo>
                <a:lnTo>
                  <a:pt x="566760" y="117110"/>
                </a:lnTo>
                <a:lnTo>
                  <a:pt x="566760" y="128078"/>
                </a:lnTo>
                <a:lnTo>
                  <a:pt x="568097" y="128435"/>
                </a:lnTo>
                <a:lnTo>
                  <a:pt x="571051" y="128948"/>
                </a:lnTo>
                <a:lnTo>
                  <a:pt x="581002" y="129015"/>
                </a:lnTo>
                <a:lnTo>
                  <a:pt x="585906" y="127008"/>
                </a:lnTo>
                <a:lnTo>
                  <a:pt x="588758" y="122995"/>
                </a:lnTo>
                <a:lnTo>
                  <a:pt x="591938" y="117339"/>
                </a:lnTo>
                <a:lnTo>
                  <a:pt x="596960" y="106033"/>
                </a:lnTo>
                <a:lnTo>
                  <a:pt x="603468" y="89554"/>
                </a:lnTo>
                <a:lnTo>
                  <a:pt x="605388" y="84443"/>
                </a:lnTo>
                <a:lnTo>
                  <a:pt x="609575" y="73023"/>
                </a:lnTo>
                <a:lnTo>
                  <a:pt x="614434" y="59458"/>
                </a:lnTo>
                <a:lnTo>
                  <a:pt x="618275" y="48709"/>
                </a:lnTo>
                <a:lnTo>
                  <a:pt x="622903" y="35814"/>
                </a:lnTo>
                <a:lnTo>
                  <a:pt x="625734" y="28023"/>
                </a:lnTo>
                <a:lnTo>
                  <a:pt x="612428" y="28023"/>
                </a:lnTo>
                <a:lnTo>
                  <a:pt x="593105" y="86344"/>
                </a:lnTo>
                <a:lnTo>
                  <a:pt x="573915" y="28023"/>
                </a:lnTo>
                <a:lnTo>
                  <a:pt x="560274" y="28023"/>
                </a:lnTo>
                <a:lnTo>
                  <a:pt x="586753" y="101727"/>
                </a:lnTo>
                <a:close/>
              </a:path>
              <a:path w="1771336" h="129015">
                <a:moveTo>
                  <a:pt x="463745" y="99653"/>
                </a:moveTo>
                <a:lnTo>
                  <a:pt x="463745" y="90491"/>
                </a:lnTo>
                <a:lnTo>
                  <a:pt x="464525" y="75264"/>
                </a:lnTo>
                <a:lnTo>
                  <a:pt x="463678" y="69802"/>
                </a:lnTo>
                <a:lnTo>
                  <a:pt x="463678" y="53750"/>
                </a:lnTo>
                <a:lnTo>
                  <a:pt x="465740" y="47062"/>
                </a:lnTo>
                <a:lnTo>
                  <a:pt x="469863" y="43005"/>
                </a:lnTo>
                <a:lnTo>
                  <a:pt x="473986" y="38947"/>
                </a:lnTo>
                <a:lnTo>
                  <a:pt x="478790" y="36918"/>
                </a:lnTo>
                <a:lnTo>
                  <a:pt x="490558" y="36918"/>
                </a:lnTo>
                <a:lnTo>
                  <a:pt x="495316" y="39393"/>
                </a:lnTo>
                <a:lnTo>
                  <a:pt x="498548" y="44342"/>
                </a:lnTo>
                <a:lnTo>
                  <a:pt x="501780" y="49292"/>
                </a:lnTo>
                <a:lnTo>
                  <a:pt x="503396" y="55534"/>
                </a:lnTo>
                <a:lnTo>
                  <a:pt x="503396" y="71541"/>
                </a:lnTo>
                <a:lnTo>
                  <a:pt x="501780" y="78363"/>
                </a:lnTo>
                <a:lnTo>
                  <a:pt x="498548" y="83535"/>
                </a:lnTo>
                <a:lnTo>
                  <a:pt x="495316" y="88707"/>
                </a:lnTo>
                <a:lnTo>
                  <a:pt x="490446" y="91293"/>
                </a:lnTo>
                <a:lnTo>
                  <a:pt x="475290" y="91293"/>
                </a:lnTo>
                <a:lnTo>
                  <a:pt x="469384" y="87347"/>
                </a:lnTo>
                <a:lnTo>
                  <a:pt x="466219" y="79455"/>
                </a:lnTo>
                <a:lnTo>
                  <a:pt x="466286" y="93924"/>
                </a:lnTo>
                <a:lnTo>
                  <a:pt x="468671" y="96421"/>
                </a:lnTo>
                <a:lnTo>
                  <a:pt x="470900" y="97981"/>
                </a:lnTo>
                <a:lnTo>
                  <a:pt x="474644" y="100612"/>
                </a:lnTo>
                <a:lnTo>
                  <a:pt x="479235" y="101927"/>
                </a:lnTo>
                <a:lnTo>
                  <a:pt x="484673" y="101927"/>
                </a:lnTo>
                <a:lnTo>
                  <a:pt x="497670" y="99114"/>
                </a:lnTo>
                <a:lnTo>
                  <a:pt x="507474" y="90691"/>
                </a:lnTo>
                <a:lnTo>
                  <a:pt x="509559" y="87529"/>
                </a:lnTo>
                <a:lnTo>
                  <a:pt x="514164" y="76072"/>
                </a:lnTo>
                <a:lnTo>
                  <a:pt x="515699" y="62467"/>
                </a:lnTo>
                <a:lnTo>
                  <a:pt x="515607" y="58810"/>
                </a:lnTo>
                <a:lnTo>
                  <a:pt x="513159" y="45329"/>
                </a:lnTo>
                <a:lnTo>
                  <a:pt x="507374" y="35347"/>
                </a:lnTo>
                <a:lnTo>
                  <a:pt x="501824" y="29216"/>
                </a:lnTo>
                <a:lnTo>
                  <a:pt x="494592" y="26150"/>
                </a:lnTo>
                <a:lnTo>
                  <a:pt x="481397" y="26150"/>
                </a:lnTo>
                <a:lnTo>
                  <a:pt x="477430" y="27053"/>
                </a:lnTo>
                <a:lnTo>
                  <a:pt x="473775" y="28859"/>
                </a:lnTo>
                <a:lnTo>
                  <a:pt x="470120" y="30665"/>
                </a:lnTo>
                <a:lnTo>
                  <a:pt x="466977" y="33284"/>
                </a:lnTo>
                <a:lnTo>
                  <a:pt x="464347" y="36718"/>
                </a:lnTo>
                <a:lnTo>
                  <a:pt x="464347" y="1070"/>
                </a:lnTo>
                <a:lnTo>
                  <a:pt x="452646" y="1070"/>
                </a:lnTo>
                <a:lnTo>
                  <a:pt x="452646" y="99653"/>
                </a:lnTo>
                <a:lnTo>
                  <a:pt x="463745" y="99653"/>
                </a:lnTo>
                <a:close/>
              </a:path>
              <a:path w="1771336" h="129015">
                <a:moveTo>
                  <a:pt x="0" y="99653"/>
                </a:moveTo>
                <a:lnTo>
                  <a:pt x="13305" y="99653"/>
                </a:lnTo>
                <a:lnTo>
                  <a:pt x="13305" y="58120"/>
                </a:lnTo>
                <a:lnTo>
                  <a:pt x="44197" y="58120"/>
                </a:lnTo>
                <a:lnTo>
                  <a:pt x="45757" y="46884"/>
                </a:lnTo>
                <a:lnTo>
                  <a:pt x="13305" y="46884"/>
                </a:lnTo>
                <a:lnTo>
                  <a:pt x="13305" y="12841"/>
                </a:lnTo>
                <a:lnTo>
                  <a:pt x="44910" y="12841"/>
                </a:lnTo>
                <a:lnTo>
                  <a:pt x="48944" y="13532"/>
                </a:lnTo>
                <a:lnTo>
                  <a:pt x="51886" y="14914"/>
                </a:lnTo>
                <a:lnTo>
                  <a:pt x="57235" y="17500"/>
                </a:lnTo>
                <a:lnTo>
                  <a:pt x="59910" y="22405"/>
                </a:lnTo>
                <a:lnTo>
                  <a:pt x="59910" y="36049"/>
                </a:lnTo>
                <a:lnTo>
                  <a:pt x="58048" y="40530"/>
                </a:lnTo>
                <a:lnTo>
                  <a:pt x="54326" y="43071"/>
                </a:lnTo>
                <a:lnTo>
                  <a:pt x="54092" y="58120"/>
                </a:lnTo>
                <a:lnTo>
                  <a:pt x="61425" y="55277"/>
                </a:lnTo>
                <a:lnTo>
                  <a:pt x="66195" y="49592"/>
                </a:lnTo>
                <a:lnTo>
                  <a:pt x="70964" y="43907"/>
                </a:lnTo>
                <a:lnTo>
                  <a:pt x="73349" y="37230"/>
                </a:lnTo>
                <a:lnTo>
                  <a:pt x="73349" y="20644"/>
                </a:lnTo>
                <a:lnTo>
                  <a:pt x="70675" y="13721"/>
                </a:lnTo>
                <a:lnTo>
                  <a:pt x="65326" y="8794"/>
                </a:lnTo>
                <a:lnTo>
                  <a:pt x="59976" y="3868"/>
                </a:lnTo>
                <a:lnTo>
                  <a:pt x="52933" y="1404"/>
                </a:lnTo>
                <a:lnTo>
                  <a:pt x="0" y="1404"/>
                </a:lnTo>
                <a:lnTo>
                  <a:pt x="0" y="99653"/>
                </a:lnTo>
                <a:close/>
              </a:path>
              <a:path w="1771336" h="129015">
                <a:moveTo>
                  <a:pt x="54092" y="58120"/>
                </a:moveTo>
                <a:lnTo>
                  <a:pt x="54326" y="43071"/>
                </a:lnTo>
                <a:lnTo>
                  <a:pt x="50604" y="45613"/>
                </a:lnTo>
                <a:lnTo>
                  <a:pt x="45757" y="46884"/>
                </a:lnTo>
                <a:lnTo>
                  <a:pt x="44197" y="58120"/>
                </a:lnTo>
                <a:lnTo>
                  <a:pt x="54092" y="58120"/>
                </a:lnTo>
                <a:close/>
              </a:path>
              <a:path w="1771336" h="129015">
                <a:moveTo>
                  <a:pt x="88750" y="28023"/>
                </a:moveTo>
                <a:lnTo>
                  <a:pt x="88750" y="99653"/>
                </a:lnTo>
                <a:lnTo>
                  <a:pt x="100786" y="99653"/>
                </a:lnTo>
                <a:lnTo>
                  <a:pt x="100786" y="53371"/>
                </a:lnTo>
                <a:lnTo>
                  <a:pt x="102413" y="48879"/>
                </a:lnTo>
                <a:lnTo>
                  <a:pt x="105667" y="44977"/>
                </a:lnTo>
                <a:lnTo>
                  <a:pt x="108921" y="41076"/>
                </a:lnTo>
                <a:lnTo>
                  <a:pt x="113579" y="39126"/>
                </a:lnTo>
                <a:lnTo>
                  <a:pt x="121012" y="39148"/>
                </a:lnTo>
                <a:lnTo>
                  <a:pt x="123586" y="39460"/>
                </a:lnTo>
                <a:lnTo>
                  <a:pt x="123586" y="26752"/>
                </a:lnTo>
                <a:lnTo>
                  <a:pt x="122294" y="26618"/>
                </a:lnTo>
                <a:lnTo>
                  <a:pt x="119708" y="26418"/>
                </a:lnTo>
                <a:lnTo>
                  <a:pt x="114939" y="26418"/>
                </a:lnTo>
                <a:lnTo>
                  <a:pt x="110726" y="28146"/>
                </a:lnTo>
                <a:lnTo>
                  <a:pt x="107071" y="31601"/>
                </a:lnTo>
                <a:lnTo>
                  <a:pt x="103416" y="35057"/>
                </a:lnTo>
                <a:lnTo>
                  <a:pt x="101120" y="37989"/>
                </a:lnTo>
                <a:lnTo>
                  <a:pt x="100184" y="40396"/>
                </a:lnTo>
                <a:lnTo>
                  <a:pt x="100184" y="28023"/>
                </a:lnTo>
                <a:lnTo>
                  <a:pt x="88750" y="28023"/>
                </a:lnTo>
                <a:close/>
              </a:path>
              <a:path w="1771336" h="129015">
                <a:moveTo>
                  <a:pt x="149601" y="29386"/>
                </a:moveTo>
                <a:lnTo>
                  <a:pt x="139411" y="37186"/>
                </a:lnTo>
                <a:lnTo>
                  <a:pt x="143289" y="58120"/>
                </a:lnTo>
                <a:lnTo>
                  <a:pt x="143512" y="51967"/>
                </a:lnTo>
                <a:lnTo>
                  <a:pt x="145495" y="46895"/>
                </a:lnTo>
                <a:lnTo>
                  <a:pt x="149240" y="42904"/>
                </a:lnTo>
                <a:lnTo>
                  <a:pt x="152984" y="38914"/>
                </a:lnTo>
                <a:lnTo>
                  <a:pt x="162387" y="26445"/>
                </a:lnTo>
                <a:lnTo>
                  <a:pt x="149601" y="29386"/>
                </a:lnTo>
                <a:close/>
              </a:path>
              <a:path w="1771336" h="129015">
                <a:moveTo>
                  <a:pt x="195443" y="67684"/>
                </a:moveTo>
                <a:lnTo>
                  <a:pt x="195443" y="60461"/>
                </a:lnTo>
                <a:lnTo>
                  <a:pt x="195086" y="55199"/>
                </a:lnTo>
                <a:lnTo>
                  <a:pt x="194373" y="51900"/>
                </a:lnTo>
                <a:lnTo>
                  <a:pt x="193570" y="47084"/>
                </a:lnTo>
                <a:lnTo>
                  <a:pt x="191966" y="42871"/>
                </a:lnTo>
                <a:lnTo>
                  <a:pt x="189559" y="39259"/>
                </a:lnTo>
                <a:lnTo>
                  <a:pt x="187062" y="35469"/>
                </a:lnTo>
                <a:lnTo>
                  <a:pt x="183429" y="32381"/>
                </a:lnTo>
                <a:lnTo>
                  <a:pt x="178660" y="29996"/>
                </a:lnTo>
                <a:lnTo>
                  <a:pt x="173890" y="27611"/>
                </a:lnTo>
                <a:lnTo>
                  <a:pt x="168965" y="26418"/>
                </a:lnTo>
                <a:lnTo>
                  <a:pt x="162387" y="26445"/>
                </a:lnTo>
                <a:lnTo>
                  <a:pt x="152984" y="38914"/>
                </a:lnTo>
                <a:lnTo>
                  <a:pt x="157620" y="36918"/>
                </a:lnTo>
                <a:lnTo>
                  <a:pt x="170859" y="36918"/>
                </a:lnTo>
                <a:lnTo>
                  <a:pt x="176364" y="39816"/>
                </a:lnTo>
                <a:lnTo>
                  <a:pt x="179663" y="45613"/>
                </a:lnTo>
                <a:lnTo>
                  <a:pt x="181446" y="48734"/>
                </a:lnTo>
                <a:lnTo>
                  <a:pt x="182583" y="52903"/>
                </a:lnTo>
                <a:lnTo>
                  <a:pt x="183073" y="58120"/>
                </a:lnTo>
                <a:lnTo>
                  <a:pt x="143289" y="58120"/>
                </a:lnTo>
                <a:lnTo>
                  <a:pt x="139411" y="37186"/>
                </a:lnTo>
                <a:lnTo>
                  <a:pt x="136968" y="40335"/>
                </a:lnTo>
                <a:lnTo>
                  <a:pt x="131779" y="51574"/>
                </a:lnTo>
                <a:lnTo>
                  <a:pt x="130050" y="65209"/>
                </a:lnTo>
                <a:lnTo>
                  <a:pt x="130179" y="69233"/>
                </a:lnTo>
                <a:lnTo>
                  <a:pt x="132954" y="82364"/>
                </a:lnTo>
                <a:lnTo>
                  <a:pt x="139344" y="92464"/>
                </a:lnTo>
                <a:lnTo>
                  <a:pt x="145540" y="98951"/>
                </a:lnTo>
                <a:lnTo>
                  <a:pt x="153095" y="102195"/>
                </a:lnTo>
                <a:lnTo>
                  <a:pt x="165666" y="102195"/>
                </a:lnTo>
                <a:lnTo>
                  <a:pt x="168942" y="101838"/>
                </a:lnTo>
                <a:lnTo>
                  <a:pt x="171840" y="101125"/>
                </a:lnTo>
                <a:lnTo>
                  <a:pt x="177233" y="99876"/>
                </a:lnTo>
                <a:lnTo>
                  <a:pt x="181758" y="97469"/>
                </a:lnTo>
                <a:lnTo>
                  <a:pt x="185413" y="93901"/>
                </a:lnTo>
                <a:lnTo>
                  <a:pt x="187597" y="91851"/>
                </a:lnTo>
                <a:lnTo>
                  <a:pt x="189570" y="89209"/>
                </a:lnTo>
                <a:lnTo>
                  <a:pt x="191331" y="85976"/>
                </a:lnTo>
                <a:lnTo>
                  <a:pt x="193091" y="82744"/>
                </a:lnTo>
                <a:lnTo>
                  <a:pt x="194128" y="79812"/>
                </a:lnTo>
                <a:lnTo>
                  <a:pt x="194440" y="77181"/>
                </a:lnTo>
                <a:lnTo>
                  <a:pt x="182605" y="77181"/>
                </a:lnTo>
                <a:lnTo>
                  <a:pt x="181713" y="80347"/>
                </a:lnTo>
                <a:lnTo>
                  <a:pt x="180198" y="83133"/>
                </a:lnTo>
                <a:lnTo>
                  <a:pt x="178058" y="85541"/>
                </a:lnTo>
                <a:lnTo>
                  <a:pt x="174314" y="89688"/>
                </a:lnTo>
                <a:lnTo>
                  <a:pt x="169299" y="91761"/>
                </a:lnTo>
                <a:lnTo>
                  <a:pt x="156283" y="91761"/>
                </a:lnTo>
                <a:lnTo>
                  <a:pt x="151313" y="89565"/>
                </a:lnTo>
                <a:lnTo>
                  <a:pt x="148103" y="85173"/>
                </a:lnTo>
                <a:lnTo>
                  <a:pt x="144894" y="80782"/>
                </a:lnTo>
                <a:lnTo>
                  <a:pt x="143178" y="74952"/>
                </a:lnTo>
                <a:lnTo>
                  <a:pt x="142954" y="67684"/>
                </a:lnTo>
                <a:lnTo>
                  <a:pt x="195443" y="67684"/>
                </a:lnTo>
                <a:close/>
              </a:path>
              <a:path w="1771336" h="129015">
                <a:moveTo>
                  <a:pt x="229342" y="15772"/>
                </a:moveTo>
                <a:lnTo>
                  <a:pt x="230056" y="13878"/>
                </a:lnTo>
                <a:lnTo>
                  <a:pt x="232953" y="11035"/>
                </a:lnTo>
                <a:lnTo>
                  <a:pt x="238180" y="11069"/>
                </a:lnTo>
                <a:lnTo>
                  <a:pt x="240888" y="11236"/>
                </a:lnTo>
                <a:lnTo>
                  <a:pt x="240888" y="267"/>
                </a:lnTo>
                <a:lnTo>
                  <a:pt x="238146" y="67"/>
                </a:lnTo>
                <a:lnTo>
                  <a:pt x="227782" y="0"/>
                </a:lnTo>
                <a:lnTo>
                  <a:pt x="222367" y="2051"/>
                </a:lnTo>
                <a:lnTo>
                  <a:pt x="219558" y="6153"/>
                </a:lnTo>
                <a:lnTo>
                  <a:pt x="217998" y="8471"/>
                </a:lnTo>
                <a:lnTo>
                  <a:pt x="217129" y="12128"/>
                </a:lnTo>
                <a:lnTo>
                  <a:pt x="216951" y="17121"/>
                </a:lnTo>
                <a:lnTo>
                  <a:pt x="216951" y="28358"/>
                </a:lnTo>
                <a:lnTo>
                  <a:pt x="206988" y="28358"/>
                </a:lnTo>
                <a:lnTo>
                  <a:pt x="206988" y="37855"/>
                </a:lnTo>
                <a:lnTo>
                  <a:pt x="216951" y="37855"/>
                </a:lnTo>
                <a:lnTo>
                  <a:pt x="216951" y="99653"/>
                </a:lnTo>
                <a:lnTo>
                  <a:pt x="228852" y="99653"/>
                </a:lnTo>
                <a:lnTo>
                  <a:pt x="228852" y="37855"/>
                </a:lnTo>
                <a:lnTo>
                  <a:pt x="240888" y="37855"/>
                </a:lnTo>
                <a:lnTo>
                  <a:pt x="240888" y="28358"/>
                </a:lnTo>
                <a:lnTo>
                  <a:pt x="228986" y="28358"/>
                </a:lnTo>
                <a:lnTo>
                  <a:pt x="228986" y="20599"/>
                </a:lnTo>
                <a:lnTo>
                  <a:pt x="229342" y="15772"/>
                </a:lnTo>
                <a:close/>
              </a:path>
              <a:path w="1771336" h="129015">
                <a:moveTo>
                  <a:pt x="263716" y="29386"/>
                </a:moveTo>
                <a:lnTo>
                  <a:pt x="253525" y="37186"/>
                </a:lnTo>
                <a:lnTo>
                  <a:pt x="257403" y="58120"/>
                </a:lnTo>
                <a:lnTo>
                  <a:pt x="257626" y="51967"/>
                </a:lnTo>
                <a:lnTo>
                  <a:pt x="259610" y="46895"/>
                </a:lnTo>
                <a:lnTo>
                  <a:pt x="263354" y="42904"/>
                </a:lnTo>
                <a:lnTo>
                  <a:pt x="267099" y="38914"/>
                </a:lnTo>
                <a:lnTo>
                  <a:pt x="276501" y="26445"/>
                </a:lnTo>
                <a:lnTo>
                  <a:pt x="263716" y="29386"/>
                </a:lnTo>
                <a:close/>
              </a:path>
              <a:path w="1771336" h="129015">
                <a:moveTo>
                  <a:pt x="309557" y="67684"/>
                </a:moveTo>
                <a:lnTo>
                  <a:pt x="309557" y="60461"/>
                </a:lnTo>
                <a:lnTo>
                  <a:pt x="309200" y="55199"/>
                </a:lnTo>
                <a:lnTo>
                  <a:pt x="308487" y="51900"/>
                </a:lnTo>
                <a:lnTo>
                  <a:pt x="307685" y="47084"/>
                </a:lnTo>
                <a:lnTo>
                  <a:pt x="306080" y="42871"/>
                </a:lnTo>
                <a:lnTo>
                  <a:pt x="303673" y="39259"/>
                </a:lnTo>
                <a:lnTo>
                  <a:pt x="301177" y="35469"/>
                </a:lnTo>
                <a:lnTo>
                  <a:pt x="297544" y="32381"/>
                </a:lnTo>
                <a:lnTo>
                  <a:pt x="292774" y="29996"/>
                </a:lnTo>
                <a:lnTo>
                  <a:pt x="288005" y="27611"/>
                </a:lnTo>
                <a:lnTo>
                  <a:pt x="283079" y="26418"/>
                </a:lnTo>
                <a:lnTo>
                  <a:pt x="276501" y="26445"/>
                </a:lnTo>
                <a:lnTo>
                  <a:pt x="267099" y="38914"/>
                </a:lnTo>
                <a:lnTo>
                  <a:pt x="271734" y="36918"/>
                </a:lnTo>
                <a:lnTo>
                  <a:pt x="284973" y="36918"/>
                </a:lnTo>
                <a:lnTo>
                  <a:pt x="290479" y="39816"/>
                </a:lnTo>
                <a:lnTo>
                  <a:pt x="293777" y="45613"/>
                </a:lnTo>
                <a:lnTo>
                  <a:pt x="295560" y="48734"/>
                </a:lnTo>
                <a:lnTo>
                  <a:pt x="296697" y="52903"/>
                </a:lnTo>
                <a:lnTo>
                  <a:pt x="297187" y="58120"/>
                </a:lnTo>
                <a:lnTo>
                  <a:pt x="257403" y="58120"/>
                </a:lnTo>
                <a:lnTo>
                  <a:pt x="253525" y="37186"/>
                </a:lnTo>
                <a:lnTo>
                  <a:pt x="251083" y="40335"/>
                </a:lnTo>
                <a:lnTo>
                  <a:pt x="245894" y="51574"/>
                </a:lnTo>
                <a:lnTo>
                  <a:pt x="244164" y="65209"/>
                </a:lnTo>
                <a:lnTo>
                  <a:pt x="244293" y="69234"/>
                </a:lnTo>
                <a:lnTo>
                  <a:pt x="247068" y="82364"/>
                </a:lnTo>
                <a:lnTo>
                  <a:pt x="253458" y="92464"/>
                </a:lnTo>
                <a:lnTo>
                  <a:pt x="259654" y="98951"/>
                </a:lnTo>
                <a:lnTo>
                  <a:pt x="267210" y="102195"/>
                </a:lnTo>
                <a:lnTo>
                  <a:pt x="279780" y="102195"/>
                </a:lnTo>
                <a:lnTo>
                  <a:pt x="283057" y="101838"/>
                </a:lnTo>
                <a:lnTo>
                  <a:pt x="285954" y="101125"/>
                </a:lnTo>
                <a:lnTo>
                  <a:pt x="291348" y="99876"/>
                </a:lnTo>
                <a:lnTo>
                  <a:pt x="295872" y="97469"/>
                </a:lnTo>
                <a:lnTo>
                  <a:pt x="299528" y="93901"/>
                </a:lnTo>
                <a:lnTo>
                  <a:pt x="301712" y="91851"/>
                </a:lnTo>
                <a:lnTo>
                  <a:pt x="303684" y="89209"/>
                </a:lnTo>
                <a:lnTo>
                  <a:pt x="305445" y="85976"/>
                </a:lnTo>
                <a:lnTo>
                  <a:pt x="307205" y="82744"/>
                </a:lnTo>
                <a:lnTo>
                  <a:pt x="308242" y="79812"/>
                </a:lnTo>
                <a:lnTo>
                  <a:pt x="308554" y="77181"/>
                </a:lnTo>
                <a:lnTo>
                  <a:pt x="296719" y="77181"/>
                </a:lnTo>
                <a:lnTo>
                  <a:pt x="295828" y="80347"/>
                </a:lnTo>
                <a:lnTo>
                  <a:pt x="294312" y="83133"/>
                </a:lnTo>
                <a:lnTo>
                  <a:pt x="292173" y="85541"/>
                </a:lnTo>
                <a:lnTo>
                  <a:pt x="288428" y="89688"/>
                </a:lnTo>
                <a:lnTo>
                  <a:pt x="283413" y="91761"/>
                </a:lnTo>
                <a:lnTo>
                  <a:pt x="270397" y="91761"/>
                </a:lnTo>
                <a:lnTo>
                  <a:pt x="265427" y="89565"/>
                </a:lnTo>
                <a:lnTo>
                  <a:pt x="262218" y="85173"/>
                </a:lnTo>
                <a:lnTo>
                  <a:pt x="259008" y="80782"/>
                </a:lnTo>
                <a:lnTo>
                  <a:pt x="257292" y="74952"/>
                </a:lnTo>
                <a:lnTo>
                  <a:pt x="257069" y="67684"/>
                </a:lnTo>
                <a:lnTo>
                  <a:pt x="309557" y="67684"/>
                </a:lnTo>
                <a:close/>
              </a:path>
              <a:path w="1771336" h="129015">
                <a:moveTo>
                  <a:pt x="328390" y="28023"/>
                </a:moveTo>
                <a:lnTo>
                  <a:pt x="328390" y="99653"/>
                </a:lnTo>
                <a:lnTo>
                  <a:pt x="340426" y="99653"/>
                </a:lnTo>
                <a:lnTo>
                  <a:pt x="340426" y="53371"/>
                </a:lnTo>
                <a:lnTo>
                  <a:pt x="342053" y="48879"/>
                </a:lnTo>
                <a:lnTo>
                  <a:pt x="345307" y="44977"/>
                </a:lnTo>
                <a:lnTo>
                  <a:pt x="348561" y="41076"/>
                </a:lnTo>
                <a:lnTo>
                  <a:pt x="353219" y="39126"/>
                </a:lnTo>
                <a:lnTo>
                  <a:pt x="360652" y="39148"/>
                </a:lnTo>
                <a:lnTo>
                  <a:pt x="363227" y="39460"/>
                </a:lnTo>
                <a:lnTo>
                  <a:pt x="363227" y="26752"/>
                </a:lnTo>
                <a:lnTo>
                  <a:pt x="361934" y="26618"/>
                </a:lnTo>
                <a:lnTo>
                  <a:pt x="359348" y="26418"/>
                </a:lnTo>
                <a:lnTo>
                  <a:pt x="354579" y="26418"/>
                </a:lnTo>
                <a:lnTo>
                  <a:pt x="350366" y="28146"/>
                </a:lnTo>
                <a:lnTo>
                  <a:pt x="346711" y="31601"/>
                </a:lnTo>
                <a:lnTo>
                  <a:pt x="343056" y="35057"/>
                </a:lnTo>
                <a:lnTo>
                  <a:pt x="340760" y="37989"/>
                </a:lnTo>
                <a:lnTo>
                  <a:pt x="339824" y="40396"/>
                </a:lnTo>
                <a:lnTo>
                  <a:pt x="339824" y="28023"/>
                </a:lnTo>
                <a:lnTo>
                  <a:pt x="328390" y="28023"/>
                </a:lnTo>
                <a:close/>
              </a:path>
              <a:path w="1771336" h="129015">
                <a:moveTo>
                  <a:pt x="372431" y="69066"/>
                </a:moveTo>
                <a:lnTo>
                  <a:pt x="370359" y="74216"/>
                </a:lnTo>
                <a:lnTo>
                  <a:pt x="370359" y="86924"/>
                </a:lnTo>
                <a:lnTo>
                  <a:pt x="372465" y="91973"/>
                </a:lnTo>
                <a:lnTo>
                  <a:pt x="376677" y="96008"/>
                </a:lnTo>
                <a:lnTo>
                  <a:pt x="380890" y="100043"/>
                </a:lnTo>
                <a:lnTo>
                  <a:pt x="386317" y="102061"/>
                </a:lnTo>
                <a:lnTo>
                  <a:pt x="384199" y="86812"/>
                </a:lnTo>
                <a:lnTo>
                  <a:pt x="382929" y="84070"/>
                </a:lnTo>
                <a:lnTo>
                  <a:pt x="382929" y="75999"/>
                </a:lnTo>
                <a:lnTo>
                  <a:pt x="384779" y="72655"/>
                </a:lnTo>
                <a:lnTo>
                  <a:pt x="388479" y="70560"/>
                </a:lnTo>
                <a:lnTo>
                  <a:pt x="390663" y="69311"/>
                </a:lnTo>
                <a:lnTo>
                  <a:pt x="393939" y="68397"/>
                </a:lnTo>
                <a:lnTo>
                  <a:pt x="398308" y="67818"/>
                </a:lnTo>
                <a:lnTo>
                  <a:pt x="405596" y="66881"/>
                </a:lnTo>
                <a:lnTo>
                  <a:pt x="410098" y="66168"/>
                </a:lnTo>
                <a:lnTo>
                  <a:pt x="412416" y="65544"/>
                </a:lnTo>
                <a:lnTo>
                  <a:pt x="414734" y="64920"/>
                </a:lnTo>
                <a:lnTo>
                  <a:pt x="418099" y="63203"/>
                </a:lnTo>
                <a:lnTo>
                  <a:pt x="418099" y="80302"/>
                </a:lnTo>
                <a:lnTo>
                  <a:pt x="414756" y="85630"/>
                </a:lnTo>
                <a:lnTo>
                  <a:pt x="408137" y="98517"/>
                </a:lnTo>
                <a:lnTo>
                  <a:pt x="412728" y="96153"/>
                </a:lnTo>
                <a:lnTo>
                  <a:pt x="416250" y="93366"/>
                </a:lnTo>
                <a:lnTo>
                  <a:pt x="418701" y="90156"/>
                </a:lnTo>
                <a:lnTo>
                  <a:pt x="419102" y="93010"/>
                </a:lnTo>
                <a:lnTo>
                  <a:pt x="420774" y="96777"/>
                </a:lnTo>
                <a:lnTo>
                  <a:pt x="422646" y="99720"/>
                </a:lnTo>
                <a:lnTo>
                  <a:pt x="425655" y="101192"/>
                </a:lnTo>
                <a:lnTo>
                  <a:pt x="431494" y="101192"/>
                </a:lnTo>
                <a:lnTo>
                  <a:pt x="434793" y="100857"/>
                </a:lnTo>
                <a:lnTo>
                  <a:pt x="438092" y="99988"/>
                </a:lnTo>
                <a:lnTo>
                  <a:pt x="438092" y="91092"/>
                </a:lnTo>
                <a:lnTo>
                  <a:pt x="436621" y="91327"/>
                </a:lnTo>
                <a:lnTo>
                  <a:pt x="434147" y="91494"/>
                </a:lnTo>
                <a:lnTo>
                  <a:pt x="430904" y="90357"/>
                </a:lnTo>
                <a:lnTo>
                  <a:pt x="430135" y="87347"/>
                </a:lnTo>
                <a:lnTo>
                  <a:pt x="430135" y="39304"/>
                </a:lnTo>
                <a:lnTo>
                  <a:pt x="427527" y="34310"/>
                </a:lnTo>
                <a:lnTo>
                  <a:pt x="422312" y="31100"/>
                </a:lnTo>
                <a:lnTo>
                  <a:pt x="417052" y="27889"/>
                </a:lnTo>
                <a:lnTo>
                  <a:pt x="410210" y="26284"/>
                </a:lnTo>
                <a:lnTo>
                  <a:pt x="394519" y="26284"/>
                </a:lnTo>
                <a:lnTo>
                  <a:pt x="388133" y="28012"/>
                </a:lnTo>
                <a:lnTo>
                  <a:pt x="382628" y="31467"/>
                </a:lnTo>
                <a:lnTo>
                  <a:pt x="377123" y="34923"/>
                </a:lnTo>
                <a:lnTo>
                  <a:pt x="374259" y="41065"/>
                </a:lnTo>
                <a:lnTo>
                  <a:pt x="374036" y="49893"/>
                </a:lnTo>
                <a:lnTo>
                  <a:pt x="385269" y="49893"/>
                </a:lnTo>
                <a:lnTo>
                  <a:pt x="385715" y="46193"/>
                </a:lnTo>
                <a:lnTo>
                  <a:pt x="386673" y="43406"/>
                </a:lnTo>
                <a:lnTo>
                  <a:pt x="388144" y="41533"/>
                </a:lnTo>
                <a:lnTo>
                  <a:pt x="390774" y="38144"/>
                </a:lnTo>
                <a:lnTo>
                  <a:pt x="395232" y="36450"/>
                </a:lnTo>
                <a:lnTo>
                  <a:pt x="406956" y="36450"/>
                </a:lnTo>
                <a:lnTo>
                  <a:pt x="411134" y="37375"/>
                </a:lnTo>
                <a:lnTo>
                  <a:pt x="414054" y="39225"/>
                </a:lnTo>
                <a:lnTo>
                  <a:pt x="416974" y="41076"/>
                </a:lnTo>
                <a:lnTo>
                  <a:pt x="418434" y="44052"/>
                </a:lnTo>
                <a:lnTo>
                  <a:pt x="418434" y="50161"/>
                </a:lnTo>
                <a:lnTo>
                  <a:pt x="417631" y="52769"/>
                </a:lnTo>
                <a:lnTo>
                  <a:pt x="414846" y="55891"/>
                </a:lnTo>
                <a:lnTo>
                  <a:pt x="412082" y="56247"/>
                </a:lnTo>
                <a:lnTo>
                  <a:pt x="392892" y="58655"/>
                </a:lnTo>
                <a:lnTo>
                  <a:pt x="386161" y="59502"/>
                </a:lnTo>
                <a:lnTo>
                  <a:pt x="380723" y="61754"/>
                </a:lnTo>
                <a:lnTo>
                  <a:pt x="376577" y="65410"/>
                </a:lnTo>
                <a:lnTo>
                  <a:pt x="372431" y="69066"/>
                </a:lnTo>
                <a:close/>
              </a:path>
              <a:path w="1771336" h="129015">
                <a:moveTo>
                  <a:pt x="414756" y="85630"/>
                </a:moveTo>
                <a:lnTo>
                  <a:pt x="408070" y="88885"/>
                </a:lnTo>
                <a:lnTo>
                  <a:pt x="404103" y="90847"/>
                </a:lnTo>
                <a:lnTo>
                  <a:pt x="400001" y="91828"/>
                </a:lnTo>
                <a:lnTo>
                  <a:pt x="392290" y="91828"/>
                </a:lnTo>
                <a:lnTo>
                  <a:pt x="389281" y="90825"/>
                </a:lnTo>
                <a:lnTo>
                  <a:pt x="386740" y="88818"/>
                </a:lnTo>
                <a:lnTo>
                  <a:pt x="384199" y="86812"/>
                </a:lnTo>
                <a:lnTo>
                  <a:pt x="386317" y="102061"/>
                </a:lnTo>
                <a:lnTo>
                  <a:pt x="398486" y="102061"/>
                </a:lnTo>
                <a:lnTo>
                  <a:pt x="403545" y="100879"/>
                </a:lnTo>
                <a:lnTo>
                  <a:pt x="408137" y="98517"/>
                </a:lnTo>
                <a:lnTo>
                  <a:pt x="414756" y="85630"/>
                </a:lnTo>
                <a:close/>
              </a:path>
              <a:path w="1771336" h="129015">
                <a:moveTo>
                  <a:pt x="464525" y="75264"/>
                </a:moveTo>
                <a:lnTo>
                  <a:pt x="463745" y="90491"/>
                </a:lnTo>
                <a:lnTo>
                  <a:pt x="466286" y="93924"/>
                </a:lnTo>
                <a:lnTo>
                  <a:pt x="466219" y="79455"/>
                </a:lnTo>
                <a:lnTo>
                  <a:pt x="464525" y="75264"/>
                </a:lnTo>
                <a:close/>
              </a:path>
              <a:path w="1771336" h="129015">
                <a:moveTo>
                  <a:pt x="533796" y="1404"/>
                </a:moveTo>
                <a:lnTo>
                  <a:pt x="533796" y="99653"/>
                </a:lnTo>
                <a:lnTo>
                  <a:pt x="545832" y="99653"/>
                </a:lnTo>
                <a:lnTo>
                  <a:pt x="545832" y="1404"/>
                </a:lnTo>
                <a:lnTo>
                  <a:pt x="533796" y="1404"/>
                </a:lnTo>
                <a:close/>
              </a:path>
              <a:path w="1771336" h="129015">
                <a:moveTo>
                  <a:pt x="643966" y="119049"/>
                </a:moveTo>
                <a:lnTo>
                  <a:pt x="647665" y="116575"/>
                </a:lnTo>
                <a:lnTo>
                  <a:pt x="649805" y="112562"/>
                </a:lnTo>
                <a:lnTo>
                  <a:pt x="651945" y="108549"/>
                </a:lnTo>
                <a:lnTo>
                  <a:pt x="653015" y="103889"/>
                </a:lnTo>
                <a:lnTo>
                  <a:pt x="653015" y="85073"/>
                </a:lnTo>
                <a:lnTo>
                  <a:pt x="638706" y="85073"/>
                </a:lnTo>
                <a:lnTo>
                  <a:pt x="638706" y="99654"/>
                </a:lnTo>
                <a:lnTo>
                  <a:pt x="645994" y="99654"/>
                </a:lnTo>
                <a:lnTo>
                  <a:pt x="646183" y="100735"/>
                </a:lnTo>
                <a:lnTo>
                  <a:pt x="646194" y="103198"/>
                </a:lnTo>
                <a:lnTo>
                  <a:pt x="645191" y="107144"/>
                </a:lnTo>
                <a:lnTo>
                  <a:pt x="643943" y="110934"/>
                </a:lnTo>
                <a:lnTo>
                  <a:pt x="641781" y="113097"/>
                </a:lnTo>
                <a:lnTo>
                  <a:pt x="638706" y="113632"/>
                </a:lnTo>
                <a:lnTo>
                  <a:pt x="638706" y="119986"/>
                </a:lnTo>
                <a:lnTo>
                  <a:pt x="643966" y="119049"/>
                </a:lnTo>
                <a:close/>
              </a:path>
              <a:path w="1771336" h="129015">
                <a:moveTo>
                  <a:pt x="703363" y="69066"/>
                </a:moveTo>
                <a:lnTo>
                  <a:pt x="701290" y="74216"/>
                </a:lnTo>
                <a:lnTo>
                  <a:pt x="701290" y="86924"/>
                </a:lnTo>
                <a:lnTo>
                  <a:pt x="703397" y="91973"/>
                </a:lnTo>
                <a:lnTo>
                  <a:pt x="707609" y="96008"/>
                </a:lnTo>
                <a:lnTo>
                  <a:pt x="711821" y="100044"/>
                </a:lnTo>
                <a:lnTo>
                  <a:pt x="717249" y="102061"/>
                </a:lnTo>
                <a:lnTo>
                  <a:pt x="715131" y="86812"/>
                </a:lnTo>
                <a:lnTo>
                  <a:pt x="713861" y="84070"/>
                </a:lnTo>
                <a:lnTo>
                  <a:pt x="713861" y="76000"/>
                </a:lnTo>
                <a:lnTo>
                  <a:pt x="715711" y="72656"/>
                </a:lnTo>
                <a:lnTo>
                  <a:pt x="719411" y="70560"/>
                </a:lnTo>
                <a:lnTo>
                  <a:pt x="721595" y="69311"/>
                </a:lnTo>
                <a:lnTo>
                  <a:pt x="724871" y="68397"/>
                </a:lnTo>
                <a:lnTo>
                  <a:pt x="729239" y="67818"/>
                </a:lnTo>
                <a:lnTo>
                  <a:pt x="736528" y="66881"/>
                </a:lnTo>
                <a:lnTo>
                  <a:pt x="741030" y="66168"/>
                </a:lnTo>
                <a:lnTo>
                  <a:pt x="743348" y="65544"/>
                </a:lnTo>
                <a:lnTo>
                  <a:pt x="745666" y="64920"/>
                </a:lnTo>
                <a:lnTo>
                  <a:pt x="749031" y="63203"/>
                </a:lnTo>
                <a:lnTo>
                  <a:pt x="749031" y="80302"/>
                </a:lnTo>
                <a:lnTo>
                  <a:pt x="745688" y="85631"/>
                </a:lnTo>
                <a:lnTo>
                  <a:pt x="739069" y="98517"/>
                </a:lnTo>
                <a:lnTo>
                  <a:pt x="743660" y="96153"/>
                </a:lnTo>
                <a:lnTo>
                  <a:pt x="747181" y="93367"/>
                </a:lnTo>
                <a:lnTo>
                  <a:pt x="749633" y="90156"/>
                </a:lnTo>
                <a:lnTo>
                  <a:pt x="750034" y="93010"/>
                </a:lnTo>
                <a:lnTo>
                  <a:pt x="751706" y="96778"/>
                </a:lnTo>
                <a:lnTo>
                  <a:pt x="753578" y="99721"/>
                </a:lnTo>
                <a:lnTo>
                  <a:pt x="756587" y="101192"/>
                </a:lnTo>
                <a:lnTo>
                  <a:pt x="762426" y="101192"/>
                </a:lnTo>
                <a:lnTo>
                  <a:pt x="765725" y="100857"/>
                </a:lnTo>
                <a:lnTo>
                  <a:pt x="769024" y="99988"/>
                </a:lnTo>
                <a:lnTo>
                  <a:pt x="769024" y="91093"/>
                </a:lnTo>
                <a:lnTo>
                  <a:pt x="767553" y="91327"/>
                </a:lnTo>
                <a:lnTo>
                  <a:pt x="765079" y="91494"/>
                </a:lnTo>
                <a:lnTo>
                  <a:pt x="761836" y="90357"/>
                </a:lnTo>
                <a:lnTo>
                  <a:pt x="761067" y="87347"/>
                </a:lnTo>
                <a:lnTo>
                  <a:pt x="761067" y="39304"/>
                </a:lnTo>
                <a:lnTo>
                  <a:pt x="758459" y="34310"/>
                </a:lnTo>
                <a:lnTo>
                  <a:pt x="753244" y="31100"/>
                </a:lnTo>
                <a:lnTo>
                  <a:pt x="747984" y="27890"/>
                </a:lnTo>
                <a:lnTo>
                  <a:pt x="741141" y="26284"/>
                </a:lnTo>
                <a:lnTo>
                  <a:pt x="725451" y="26284"/>
                </a:lnTo>
                <a:lnTo>
                  <a:pt x="719065" y="28012"/>
                </a:lnTo>
                <a:lnTo>
                  <a:pt x="713560" y="31468"/>
                </a:lnTo>
                <a:lnTo>
                  <a:pt x="708055" y="34923"/>
                </a:lnTo>
                <a:lnTo>
                  <a:pt x="705191" y="41065"/>
                </a:lnTo>
                <a:lnTo>
                  <a:pt x="704968" y="49893"/>
                </a:lnTo>
                <a:lnTo>
                  <a:pt x="716201" y="49893"/>
                </a:lnTo>
                <a:lnTo>
                  <a:pt x="716647" y="46193"/>
                </a:lnTo>
                <a:lnTo>
                  <a:pt x="717605" y="43406"/>
                </a:lnTo>
                <a:lnTo>
                  <a:pt x="719076" y="41533"/>
                </a:lnTo>
                <a:lnTo>
                  <a:pt x="721706" y="38145"/>
                </a:lnTo>
                <a:lnTo>
                  <a:pt x="726164" y="36450"/>
                </a:lnTo>
                <a:lnTo>
                  <a:pt x="737887" y="36450"/>
                </a:lnTo>
                <a:lnTo>
                  <a:pt x="742066" y="37375"/>
                </a:lnTo>
                <a:lnTo>
                  <a:pt x="744986" y="39226"/>
                </a:lnTo>
                <a:lnTo>
                  <a:pt x="747906" y="41076"/>
                </a:lnTo>
                <a:lnTo>
                  <a:pt x="749366" y="44052"/>
                </a:lnTo>
                <a:lnTo>
                  <a:pt x="749366" y="50161"/>
                </a:lnTo>
                <a:lnTo>
                  <a:pt x="748563" y="52770"/>
                </a:lnTo>
                <a:lnTo>
                  <a:pt x="745777" y="55891"/>
                </a:lnTo>
                <a:lnTo>
                  <a:pt x="743013" y="56247"/>
                </a:lnTo>
                <a:lnTo>
                  <a:pt x="723824" y="58655"/>
                </a:lnTo>
                <a:lnTo>
                  <a:pt x="717093" y="59502"/>
                </a:lnTo>
                <a:lnTo>
                  <a:pt x="711654" y="61754"/>
                </a:lnTo>
                <a:lnTo>
                  <a:pt x="707509" y="65410"/>
                </a:lnTo>
                <a:lnTo>
                  <a:pt x="703363" y="69066"/>
                </a:lnTo>
                <a:close/>
              </a:path>
              <a:path w="1771336" h="129015">
                <a:moveTo>
                  <a:pt x="745688" y="85631"/>
                </a:moveTo>
                <a:lnTo>
                  <a:pt x="739002" y="88886"/>
                </a:lnTo>
                <a:lnTo>
                  <a:pt x="735034" y="90847"/>
                </a:lnTo>
                <a:lnTo>
                  <a:pt x="730933" y="91828"/>
                </a:lnTo>
                <a:lnTo>
                  <a:pt x="723222" y="91828"/>
                </a:lnTo>
                <a:lnTo>
                  <a:pt x="720213" y="90825"/>
                </a:lnTo>
                <a:lnTo>
                  <a:pt x="717672" y="88819"/>
                </a:lnTo>
                <a:lnTo>
                  <a:pt x="715131" y="86812"/>
                </a:lnTo>
                <a:lnTo>
                  <a:pt x="717249" y="102061"/>
                </a:lnTo>
                <a:lnTo>
                  <a:pt x="729418" y="102061"/>
                </a:lnTo>
                <a:lnTo>
                  <a:pt x="734477" y="100880"/>
                </a:lnTo>
                <a:lnTo>
                  <a:pt x="739069" y="98517"/>
                </a:lnTo>
                <a:lnTo>
                  <a:pt x="745688" y="85631"/>
                </a:lnTo>
                <a:close/>
              </a:path>
              <a:path w="1771336" h="129015">
                <a:moveTo>
                  <a:pt x="829691" y="75264"/>
                </a:moveTo>
                <a:lnTo>
                  <a:pt x="828911" y="90491"/>
                </a:lnTo>
                <a:lnTo>
                  <a:pt x="831452" y="93924"/>
                </a:lnTo>
                <a:lnTo>
                  <a:pt x="831385" y="79455"/>
                </a:lnTo>
                <a:lnTo>
                  <a:pt x="829691" y="75264"/>
                </a:lnTo>
                <a:close/>
              </a:path>
              <a:path w="1771336" h="129015">
                <a:moveTo>
                  <a:pt x="952052" y="90959"/>
                </a:moveTo>
                <a:lnTo>
                  <a:pt x="954373" y="87462"/>
                </a:lnTo>
                <a:lnTo>
                  <a:pt x="958951" y="75988"/>
                </a:lnTo>
                <a:lnTo>
                  <a:pt x="960477" y="62333"/>
                </a:lnTo>
                <a:lnTo>
                  <a:pt x="960345" y="58235"/>
                </a:lnTo>
                <a:lnTo>
                  <a:pt x="957491" y="45015"/>
                </a:lnTo>
                <a:lnTo>
                  <a:pt x="950916" y="35180"/>
                </a:lnTo>
                <a:lnTo>
                  <a:pt x="944541" y="29027"/>
                </a:lnTo>
                <a:lnTo>
                  <a:pt x="936740" y="25950"/>
                </a:lnTo>
                <a:lnTo>
                  <a:pt x="925882" y="25980"/>
                </a:lnTo>
                <a:lnTo>
                  <a:pt x="912987" y="28918"/>
                </a:lnTo>
                <a:lnTo>
                  <a:pt x="902907" y="36651"/>
                </a:lnTo>
                <a:lnTo>
                  <a:pt x="900234" y="40227"/>
                </a:lnTo>
                <a:lnTo>
                  <a:pt x="895369" y="51516"/>
                </a:lnTo>
                <a:lnTo>
                  <a:pt x="893747" y="65410"/>
                </a:lnTo>
                <a:lnTo>
                  <a:pt x="893834" y="68715"/>
                </a:lnTo>
                <a:lnTo>
                  <a:pt x="896377" y="81877"/>
                </a:lnTo>
                <a:lnTo>
                  <a:pt x="902439" y="92263"/>
                </a:lnTo>
                <a:lnTo>
                  <a:pt x="912704" y="99784"/>
                </a:lnTo>
                <a:lnTo>
                  <a:pt x="925909" y="102262"/>
                </a:lnTo>
                <a:lnTo>
                  <a:pt x="914475" y="89354"/>
                </a:lnTo>
                <a:lnTo>
                  <a:pt x="911132" y="84271"/>
                </a:lnTo>
                <a:lnTo>
                  <a:pt x="907788" y="79188"/>
                </a:lnTo>
                <a:lnTo>
                  <a:pt x="906117" y="72834"/>
                </a:lnTo>
                <a:lnTo>
                  <a:pt x="906117" y="57273"/>
                </a:lnTo>
                <a:lnTo>
                  <a:pt x="907788" y="50495"/>
                </a:lnTo>
                <a:lnTo>
                  <a:pt x="911132" y="44877"/>
                </a:lnTo>
                <a:lnTo>
                  <a:pt x="914475" y="39259"/>
                </a:lnTo>
                <a:lnTo>
                  <a:pt x="919824" y="36450"/>
                </a:lnTo>
                <a:lnTo>
                  <a:pt x="935470" y="36450"/>
                </a:lnTo>
                <a:lnTo>
                  <a:pt x="941310" y="39750"/>
                </a:lnTo>
                <a:lnTo>
                  <a:pt x="944697" y="46349"/>
                </a:lnTo>
                <a:lnTo>
                  <a:pt x="946837" y="50540"/>
                </a:lnTo>
                <a:lnTo>
                  <a:pt x="947907" y="55980"/>
                </a:lnTo>
                <a:lnTo>
                  <a:pt x="947907" y="70069"/>
                </a:lnTo>
                <a:lnTo>
                  <a:pt x="946425" y="76791"/>
                </a:lnTo>
                <a:lnTo>
                  <a:pt x="943460" y="82833"/>
                </a:lnTo>
                <a:lnTo>
                  <a:pt x="942691" y="98791"/>
                </a:lnTo>
                <a:lnTo>
                  <a:pt x="952052" y="90959"/>
                </a:lnTo>
                <a:close/>
              </a:path>
              <a:path w="1771336" h="129015">
                <a:moveTo>
                  <a:pt x="943460" y="82833"/>
                </a:moveTo>
                <a:lnTo>
                  <a:pt x="940496" y="88874"/>
                </a:lnTo>
                <a:lnTo>
                  <a:pt x="935024" y="91895"/>
                </a:lnTo>
                <a:lnTo>
                  <a:pt x="919779" y="91895"/>
                </a:lnTo>
                <a:lnTo>
                  <a:pt x="914475" y="89354"/>
                </a:lnTo>
                <a:lnTo>
                  <a:pt x="925909" y="102262"/>
                </a:lnTo>
                <a:lnTo>
                  <a:pt x="929635" y="102129"/>
                </a:lnTo>
                <a:lnTo>
                  <a:pt x="942691" y="98791"/>
                </a:lnTo>
                <a:lnTo>
                  <a:pt x="943460" y="82833"/>
                </a:lnTo>
                <a:close/>
              </a:path>
              <a:path w="1771336" h="129015">
                <a:moveTo>
                  <a:pt x="1100401" y="90959"/>
                </a:moveTo>
                <a:lnTo>
                  <a:pt x="1102722" y="87462"/>
                </a:lnTo>
                <a:lnTo>
                  <a:pt x="1107300" y="75988"/>
                </a:lnTo>
                <a:lnTo>
                  <a:pt x="1108826" y="62333"/>
                </a:lnTo>
                <a:lnTo>
                  <a:pt x="1108693" y="58235"/>
                </a:lnTo>
                <a:lnTo>
                  <a:pt x="1105840" y="45015"/>
                </a:lnTo>
                <a:lnTo>
                  <a:pt x="1099264" y="35180"/>
                </a:lnTo>
                <a:lnTo>
                  <a:pt x="1092890" y="29027"/>
                </a:lnTo>
                <a:lnTo>
                  <a:pt x="1085089" y="25950"/>
                </a:lnTo>
                <a:lnTo>
                  <a:pt x="1074231" y="25980"/>
                </a:lnTo>
                <a:lnTo>
                  <a:pt x="1061336" y="28918"/>
                </a:lnTo>
                <a:lnTo>
                  <a:pt x="1051256" y="36651"/>
                </a:lnTo>
                <a:lnTo>
                  <a:pt x="1048583" y="40227"/>
                </a:lnTo>
                <a:lnTo>
                  <a:pt x="1043717" y="51516"/>
                </a:lnTo>
                <a:lnTo>
                  <a:pt x="1042096" y="65410"/>
                </a:lnTo>
                <a:lnTo>
                  <a:pt x="1042183" y="68715"/>
                </a:lnTo>
                <a:lnTo>
                  <a:pt x="1044725" y="81877"/>
                </a:lnTo>
                <a:lnTo>
                  <a:pt x="1050788" y="92263"/>
                </a:lnTo>
                <a:lnTo>
                  <a:pt x="1061052" y="99784"/>
                </a:lnTo>
                <a:lnTo>
                  <a:pt x="1074257" y="102262"/>
                </a:lnTo>
                <a:lnTo>
                  <a:pt x="1062824" y="89354"/>
                </a:lnTo>
                <a:lnTo>
                  <a:pt x="1059480" y="84271"/>
                </a:lnTo>
                <a:lnTo>
                  <a:pt x="1056137" y="79188"/>
                </a:lnTo>
                <a:lnTo>
                  <a:pt x="1054466" y="72834"/>
                </a:lnTo>
                <a:lnTo>
                  <a:pt x="1054466" y="57273"/>
                </a:lnTo>
                <a:lnTo>
                  <a:pt x="1056137" y="50495"/>
                </a:lnTo>
                <a:lnTo>
                  <a:pt x="1059480" y="44877"/>
                </a:lnTo>
                <a:lnTo>
                  <a:pt x="1062824" y="39259"/>
                </a:lnTo>
                <a:lnTo>
                  <a:pt x="1068173" y="36450"/>
                </a:lnTo>
                <a:lnTo>
                  <a:pt x="1083819" y="36450"/>
                </a:lnTo>
                <a:lnTo>
                  <a:pt x="1089658" y="39750"/>
                </a:lnTo>
                <a:lnTo>
                  <a:pt x="1093046" y="46349"/>
                </a:lnTo>
                <a:lnTo>
                  <a:pt x="1095186" y="50540"/>
                </a:lnTo>
                <a:lnTo>
                  <a:pt x="1096256" y="55980"/>
                </a:lnTo>
                <a:lnTo>
                  <a:pt x="1096256" y="70069"/>
                </a:lnTo>
                <a:lnTo>
                  <a:pt x="1094773" y="76791"/>
                </a:lnTo>
                <a:lnTo>
                  <a:pt x="1091809" y="82833"/>
                </a:lnTo>
                <a:lnTo>
                  <a:pt x="1091040" y="98791"/>
                </a:lnTo>
                <a:lnTo>
                  <a:pt x="1100401" y="90959"/>
                </a:lnTo>
                <a:close/>
              </a:path>
              <a:path w="1771336" h="129015">
                <a:moveTo>
                  <a:pt x="1091809" y="82833"/>
                </a:moveTo>
                <a:lnTo>
                  <a:pt x="1088845" y="88874"/>
                </a:lnTo>
                <a:lnTo>
                  <a:pt x="1083373" y="91895"/>
                </a:lnTo>
                <a:lnTo>
                  <a:pt x="1068128" y="91895"/>
                </a:lnTo>
                <a:lnTo>
                  <a:pt x="1062824" y="89354"/>
                </a:lnTo>
                <a:lnTo>
                  <a:pt x="1074257" y="102262"/>
                </a:lnTo>
                <a:lnTo>
                  <a:pt x="1077984" y="102129"/>
                </a:lnTo>
                <a:lnTo>
                  <a:pt x="1091040" y="98791"/>
                </a:lnTo>
                <a:lnTo>
                  <a:pt x="1091809" y="82833"/>
                </a:lnTo>
                <a:close/>
              </a:path>
              <a:path w="1771336" h="129015">
                <a:moveTo>
                  <a:pt x="1237829" y="55311"/>
                </a:moveTo>
                <a:lnTo>
                  <a:pt x="1237829" y="67684"/>
                </a:lnTo>
                <a:lnTo>
                  <a:pt x="1271394" y="67684"/>
                </a:lnTo>
                <a:lnTo>
                  <a:pt x="1271394" y="55311"/>
                </a:lnTo>
                <a:lnTo>
                  <a:pt x="1237829" y="55311"/>
                </a:lnTo>
                <a:close/>
              </a:path>
              <a:path w="1771336" h="129015">
                <a:moveTo>
                  <a:pt x="1298652" y="28023"/>
                </a:moveTo>
                <a:lnTo>
                  <a:pt x="1286350" y="28023"/>
                </a:lnTo>
                <a:lnTo>
                  <a:pt x="1286350" y="82822"/>
                </a:lnTo>
                <a:lnTo>
                  <a:pt x="1287352" y="87704"/>
                </a:lnTo>
                <a:lnTo>
                  <a:pt x="1289358" y="91360"/>
                </a:lnTo>
                <a:lnTo>
                  <a:pt x="1293058" y="98182"/>
                </a:lnTo>
                <a:lnTo>
                  <a:pt x="1300012" y="101593"/>
                </a:lnTo>
                <a:lnTo>
                  <a:pt x="1316773" y="101593"/>
                </a:lnTo>
                <a:lnTo>
                  <a:pt x="1322345" y="99721"/>
                </a:lnTo>
                <a:lnTo>
                  <a:pt x="1326936" y="95975"/>
                </a:lnTo>
                <a:lnTo>
                  <a:pt x="1329254" y="94102"/>
                </a:lnTo>
                <a:lnTo>
                  <a:pt x="1331193" y="91806"/>
                </a:lnTo>
                <a:lnTo>
                  <a:pt x="1332753" y="89086"/>
                </a:lnTo>
                <a:lnTo>
                  <a:pt x="1332619" y="99654"/>
                </a:lnTo>
                <a:lnTo>
                  <a:pt x="1343986" y="99654"/>
                </a:lnTo>
                <a:lnTo>
                  <a:pt x="1343986" y="28023"/>
                </a:lnTo>
                <a:lnTo>
                  <a:pt x="1331950" y="28023"/>
                </a:lnTo>
                <a:lnTo>
                  <a:pt x="1331950" y="70204"/>
                </a:lnTo>
                <a:lnTo>
                  <a:pt x="1331126" y="75710"/>
                </a:lnTo>
                <a:lnTo>
                  <a:pt x="1329477" y="79723"/>
                </a:lnTo>
                <a:lnTo>
                  <a:pt x="1326446" y="87214"/>
                </a:lnTo>
                <a:lnTo>
                  <a:pt x="1320740" y="90959"/>
                </a:lnTo>
                <a:lnTo>
                  <a:pt x="1306520" y="90959"/>
                </a:lnTo>
                <a:lnTo>
                  <a:pt x="1302530" y="88819"/>
                </a:lnTo>
                <a:lnTo>
                  <a:pt x="1300391" y="84538"/>
                </a:lnTo>
                <a:lnTo>
                  <a:pt x="1299232" y="82220"/>
                </a:lnTo>
                <a:lnTo>
                  <a:pt x="1298652" y="79232"/>
                </a:lnTo>
                <a:lnTo>
                  <a:pt x="1298652" y="28023"/>
                </a:lnTo>
                <a:close/>
              </a:path>
              <a:path w="1771336" h="129015">
                <a:moveTo>
                  <a:pt x="1384751" y="98517"/>
                </a:moveTo>
                <a:lnTo>
                  <a:pt x="1388406" y="100880"/>
                </a:lnTo>
                <a:lnTo>
                  <a:pt x="1392931" y="102061"/>
                </a:lnTo>
                <a:lnTo>
                  <a:pt x="1405189" y="102061"/>
                </a:lnTo>
                <a:lnTo>
                  <a:pt x="1411207" y="99943"/>
                </a:lnTo>
                <a:lnTo>
                  <a:pt x="1416377" y="95708"/>
                </a:lnTo>
                <a:lnTo>
                  <a:pt x="1422388" y="88855"/>
                </a:lnTo>
                <a:lnTo>
                  <a:pt x="1427057" y="77262"/>
                </a:lnTo>
                <a:lnTo>
                  <a:pt x="1428614" y="62267"/>
                </a:lnTo>
                <a:lnTo>
                  <a:pt x="1428542" y="59148"/>
                </a:lnTo>
                <a:lnTo>
                  <a:pt x="1426082" y="45734"/>
                </a:lnTo>
                <a:lnTo>
                  <a:pt x="1420122" y="35614"/>
                </a:lnTo>
                <a:lnTo>
                  <a:pt x="1414461" y="29394"/>
                </a:lnTo>
                <a:lnTo>
                  <a:pt x="1407574" y="26284"/>
                </a:lnTo>
                <a:lnTo>
                  <a:pt x="1393978" y="26284"/>
                </a:lnTo>
                <a:lnTo>
                  <a:pt x="1389208" y="27622"/>
                </a:lnTo>
                <a:lnTo>
                  <a:pt x="1385152" y="30297"/>
                </a:lnTo>
                <a:lnTo>
                  <a:pt x="1382299" y="32081"/>
                </a:lnTo>
                <a:lnTo>
                  <a:pt x="1382678" y="41021"/>
                </a:lnTo>
                <a:lnTo>
                  <a:pt x="1388384" y="36852"/>
                </a:lnTo>
                <a:lnTo>
                  <a:pt x="1405011" y="36852"/>
                </a:lnTo>
                <a:lnTo>
                  <a:pt x="1410716" y="40798"/>
                </a:lnTo>
                <a:lnTo>
                  <a:pt x="1413837" y="48690"/>
                </a:lnTo>
                <a:lnTo>
                  <a:pt x="1415486" y="52792"/>
                </a:lnTo>
                <a:lnTo>
                  <a:pt x="1416311" y="57697"/>
                </a:lnTo>
                <a:lnTo>
                  <a:pt x="1416311" y="72767"/>
                </a:lnTo>
                <a:lnTo>
                  <a:pt x="1414450" y="79801"/>
                </a:lnTo>
                <a:lnTo>
                  <a:pt x="1410727" y="84505"/>
                </a:lnTo>
                <a:lnTo>
                  <a:pt x="1407005" y="89209"/>
                </a:lnTo>
                <a:lnTo>
                  <a:pt x="1402336" y="91561"/>
                </a:lnTo>
                <a:lnTo>
                  <a:pt x="1388428" y="91561"/>
                </a:lnTo>
                <a:lnTo>
                  <a:pt x="1382723" y="87860"/>
                </a:lnTo>
                <a:lnTo>
                  <a:pt x="1379602" y="80458"/>
                </a:lnTo>
                <a:lnTo>
                  <a:pt x="1380226" y="94883"/>
                </a:lnTo>
                <a:lnTo>
                  <a:pt x="1382611" y="97179"/>
                </a:lnTo>
                <a:lnTo>
                  <a:pt x="1384751" y="98517"/>
                </a:lnTo>
                <a:close/>
              </a:path>
              <a:path w="1771336" h="129015">
                <a:moveTo>
                  <a:pt x="1491555" y="75264"/>
                </a:moveTo>
                <a:lnTo>
                  <a:pt x="1490775" y="90491"/>
                </a:lnTo>
                <a:lnTo>
                  <a:pt x="1493316" y="93924"/>
                </a:lnTo>
                <a:lnTo>
                  <a:pt x="1493249" y="79455"/>
                </a:lnTo>
                <a:lnTo>
                  <a:pt x="1491555" y="75264"/>
                </a:lnTo>
                <a:close/>
              </a:path>
              <a:path w="1771336" h="129015">
                <a:moveTo>
                  <a:pt x="1576031" y="29386"/>
                </a:moveTo>
                <a:lnTo>
                  <a:pt x="1565841" y="37186"/>
                </a:lnTo>
                <a:lnTo>
                  <a:pt x="1569719" y="58120"/>
                </a:lnTo>
                <a:lnTo>
                  <a:pt x="1569942" y="51967"/>
                </a:lnTo>
                <a:lnTo>
                  <a:pt x="1571925" y="46895"/>
                </a:lnTo>
                <a:lnTo>
                  <a:pt x="1575670" y="42905"/>
                </a:lnTo>
                <a:lnTo>
                  <a:pt x="1579414" y="38914"/>
                </a:lnTo>
                <a:lnTo>
                  <a:pt x="1588817" y="26445"/>
                </a:lnTo>
                <a:lnTo>
                  <a:pt x="1576031" y="29386"/>
                </a:lnTo>
                <a:close/>
              </a:path>
              <a:path w="1771336" h="129015">
                <a:moveTo>
                  <a:pt x="1621873" y="67684"/>
                </a:moveTo>
                <a:lnTo>
                  <a:pt x="1621873" y="60461"/>
                </a:lnTo>
                <a:lnTo>
                  <a:pt x="1621516" y="55200"/>
                </a:lnTo>
                <a:lnTo>
                  <a:pt x="1620803" y="51900"/>
                </a:lnTo>
                <a:lnTo>
                  <a:pt x="1620000" y="47085"/>
                </a:lnTo>
                <a:lnTo>
                  <a:pt x="1618396" y="42871"/>
                </a:lnTo>
                <a:lnTo>
                  <a:pt x="1615989" y="39259"/>
                </a:lnTo>
                <a:lnTo>
                  <a:pt x="1613492" y="35469"/>
                </a:lnTo>
                <a:lnTo>
                  <a:pt x="1609859" y="32382"/>
                </a:lnTo>
                <a:lnTo>
                  <a:pt x="1605090" y="29996"/>
                </a:lnTo>
                <a:lnTo>
                  <a:pt x="1600320" y="27611"/>
                </a:lnTo>
                <a:lnTo>
                  <a:pt x="1595394" y="26418"/>
                </a:lnTo>
                <a:lnTo>
                  <a:pt x="1588817" y="26445"/>
                </a:lnTo>
                <a:lnTo>
                  <a:pt x="1579414" y="38914"/>
                </a:lnTo>
                <a:lnTo>
                  <a:pt x="1584050" y="36919"/>
                </a:lnTo>
                <a:lnTo>
                  <a:pt x="1597289" y="36919"/>
                </a:lnTo>
                <a:lnTo>
                  <a:pt x="1602794" y="39817"/>
                </a:lnTo>
                <a:lnTo>
                  <a:pt x="1606092" y="45613"/>
                </a:lnTo>
                <a:lnTo>
                  <a:pt x="1607876" y="48734"/>
                </a:lnTo>
                <a:lnTo>
                  <a:pt x="1609012" y="52903"/>
                </a:lnTo>
                <a:lnTo>
                  <a:pt x="1609503" y="58120"/>
                </a:lnTo>
                <a:lnTo>
                  <a:pt x="1569719" y="58120"/>
                </a:lnTo>
                <a:lnTo>
                  <a:pt x="1565841" y="37186"/>
                </a:lnTo>
                <a:lnTo>
                  <a:pt x="1563398" y="40336"/>
                </a:lnTo>
                <a:lnTo>
                  <a:pt x="1558209" y="51574"/>
                </a:lnTo>
                <a:lnTo>
                  <a:pt x="1556480" y="65210"/>
                </a:lnTo>
                <a:lnTo>
                  <a:pt x="1556609" y="69234"/>
                </a:lnTo>
                <a:lnTo>
                  <a:pt x="1559383" y="82364"/>
                </a:lnTo>
                <a:lnTo>
                  <a:pt x="1565773" y="92464"/>
                </a:lnTo>
                <a:lnTo>
                  <a:pt x="1571970" y="98952"/>
                </a:lnTo>
                <a:lnTo>
                  <a:pt x="1579526" y="102195"/>
                </a:lnTo>
                <a:lnTo>
                  <a:pt x="1592096" y="102195"/>
                </a:lnTo>
                <a:lnTo>
                  <a:pt x="1595372" y="101839"/>
                </a:lnTo>
                <a:lnTo>
                  <a:pt x="1598270" y="101125"/>
                </a:lnTo>
                <a:lnTo>
                  <a:pt x="1603663" y="99877"/>
                </a:lnTo>
                <a:lnTo>
                  <a:pt x="1608188" y="97469"/>
                </a:lnTo>
                <a:lnTo>
                  <a:pt x="1611843" y="93902"/>
                </a:lnTo>
                <a:lnTo>
                  <a:pt x="1614027" y="91851"/>
                </a:lnTo>
                <a:lnTo>
                  <a:pt x="1616000" y="89209"/>
                </a:lnTo>
                <a:lnTo>
                  <a:pt x="1617760" y="85976"/>
                </a:lnTo>
                <a:lnTo>
                  <a:pt x="1619521" y="82744"/>
                </a:lnTo>
                <a:lnTo>
                  <a:pt x="1620558" y="79812"/>
                </a:lnTo>
                <a:lnTo>
                  <a:pt x="1620869" y="77181"/>
                </a:lnTo>
                <a:lnTo>
                  <a:pt x="1609035" y="77181"/>
                </a:lnTo>
                <a:lnTo>
                  <a:pt x="1608143" y="80347"/>
                </a:lnTo>
                <a:lnTo>
                  <a:pt x="1606628" y="83134"/>
                </a:lnTo>
                <a:lnTo>
                  <a:pt x="1604488" y="85542"/>
                </a:lnTo>
                <a:lnTo>
                  <a:pt x="1600744" y="89688"/>
                </a:lnTo>
                <a:lnTo>
                  <a:pt x="1595729" y="91762"/>
                </a:lnTo>
                <a:lnTo>
                  <a:pt x="1582713" y="91762"/>
                </a:lnTo>
                <a:lnTo>
                  <a:pt x="1577742" y="89566"/>
                </a:lnTo>
                <a:lnTo>
                  <a:pt x="1574533" y="85174"/>
                </a:lnTo>
                <a:lnTo>
                  <a:pt x="1571324" y="80782"/>
                </a:lnTo>
                <a:lnTo>
                  <a:pt x="1569607" y="74952"/>
                </a:lnTo>
                <a:lnTo>
                  <a:pt x="1569384" y="67684"/>
                </a:lnTo>
                <a:lnTo>
                  <a:pt x="1621873" y="67684"/>
                </a:lnTo>
                <a:close/>
              </a:path>
              <a:path w="1771336" h="129015">
                <a:moveTo>
                  <a:pt x="1673336" y="69066"/>
                </a:moveTo>
                <a:lnTo>
                  <a:pt x="1671263" y="74216"/>
                </a:lnTo>
                <a:lnTo>
                  <a:pt x="1671263" y="86924"/>
                </a:lnTo>
                <a:lnTo>
                  <a:pt x="1673369" y="91973"/>
                </a:lnTo>
                <a:lnTo>
                  <a:pt x="1677581" y="96008"/>
                </a:lnTo>
                <a:lnTo>
                  <a:pt x="1681794" y="100044"/>
                </a:lnTo>
                <a:lnTo>
                  <a:pt x="1687221" y="102061"/>
                </a:lnTo>
                <a:lnTo>
                  <a:pt x="1685104" y="86813"/>
                </a:lnTo>
                <a:lnTo>
                  <a:pt x="1683833" y="84070"/>
                </a:lnTo>
                <a:lnTo>
                  <a:pt x="1683833" y="76000"/>
                </a:lnTo>
                <a:lnTo>
                  <a:pt x="1685683" y="72656"/>
                </a:lnTo>
                <a:lnTo>
                  <a:pt x="1689383" y="70560"/>
                </a:lnTo>
                <a:lnTo>
                  <a:pt x="1691567" y="69312"/>
                </a:lnTo>
                <a:lnTo>
                  <a:pt x="1694843" y="68398"/>
                </a:lnTo>
                <a:lnTo>
                  <a:pt x="1699212" y="67818"/>
                </a:lnTo>
                <a:lnTo>
                  <a:pt x="1706500" y="66882"/>
                </a:lnTo>
                <a:lnTo>
                  <a:pt x="1711002" y="66168"/>
                </a:lnTo>
                <a:lnTo>
                  <a:pt x="1713320" y="65544"/>
                </a:lnTo>
                <a:lnTo>
                  <a:pt x="1715638" y="64920"/>
                </a:lnTo>
                <a:lnTo>
                  <a:pt x="1719004" y="63203"/>
                </a:lnTo>
                <a:lnTo>
                  <a:pt x="1719004" y="80303"/>
                </a:lnTo>
                <a:lnTo>
                  <a:pt x="1715660" y="85631"/>
                </a:lnTo>
                <a:lnTo>
                  <a:pt x="1709041" y="98517"/>
                </a:lnTo>
                <a:lnTo>
                  <a:pt x="1713632" y="96154"/>
                </a:lnTo>
                <a:lnTo>
                  <a:pt x="1717154" y="93367"/>
                </a:lnTo>
                <a:lnTo>
                  <a:pt x="1719605" y="90156"/>
                </a:lnTo>
                <a:lnTo>
                  <a:pt x="1720006" y="93010"/>
                </a:lnTo>
                <a:lnTo>
                  <a:pt x="1721678" y="96778"/>
                </a:lnTo>
                <a:lnTo>
                  <a:pt x="1723550" y="99721"/>
                </a:lnTo>
                <a:lnTo>
                  <a:pt x="1726559" y="101192"/>
                </a:lnTo>
                <a:lnTo>
                  <a:pt x="1732398" y="101192"/>
                </a:lnTo>
                <a:lnTo>
                  <a:pt x="1735697" y="100858"/>
                </a:lnTo>
                <a:lnTo>
                  <a:pt x="1738996" y="99988"/>
                </a:lnTo>
                <a:lnTo>
                  <a:pt x="1738996" y="91093"/>
                </a:lnTo>
                <a:lnTo>
                  <a:pt x="1737525" y="91327"/>
                </a:lnTo>
                <a:lnTo>
                  <a:pt x="1735051" y="91494"/>
                </a:lnTo>
                <a:lnTo>
                  <a:pt x="1731808" y="90357"/>
                </a:lnTo>
                <a:lnTo>
                  <a:pt x="1731039" y="87348"/>
                </a:lnTo>
                <a:lnTo>
                  <a:pt x="1731039" y="39304"/>
                </a:lnTo>
                <a:lnTo>
                  <a:pt x="1728431" y="34310"/>
                </a:lnTo>
                <a:lnTo>
                  <a:pt x="1723216" y="31100"/>
                </a:lnTo>
                <a:lnTo>
                  <a:pt x="1717956" y="27890"/>
                </a:lnTo>
                <a:lnTo>
                  <a:pt x="1711114" y="26285"/>
                </a:lnTo>
                <a:lnTo>
                  <a:pt x="1695423" y="26285"/>
                </a:lnTo>
                <a:lnTo>
                  <a:pt x="1689037" y="28012"/>
                </a:lnTo>
                <a:lnTo>
                  <a:pt x="1683532" y="31468"/>
                </a:lnTo>
                <a:lnTo>
                  <a:pt x="1678027" y="34923"/>
                </a:lnTo>
                <a:lnTo>
                  <a:pt x="1675163" y="41065"/>
                </a:lnTo>
                <a:lnTo>
                  <a:pt x="1674940" y="49894"/>
                </a:lnTo>
                <a:lnTo>
                  <a:pt x="1686173" y="49894"/>
                </a:lnTo>
                <a:lnTo>
                  <a:pt x="1686619" y="46193"/>
                </a:lnTo>
                <a:lnTo>
                  <a:pt x="1687578" y="43406"/>
                </a:lnTo>
                <a:lnTo>
                  <a:pt x="1689049" y="41534"/>
                </a:lnTo>
                <a:lnTo>
                  <a:pt x="1691678" y="38145"/>
                </a:lnTo>
                <a:lnTo>
                  <a:pt x="1696136" y="36450"/>
                </a:lnTo>
                <a:lnTo>
                  <a:pt x="1707860" y="36450"/>
                </a:lnTo>
                <a:lnTo>
                  <a:pt x="1712039" y="37376"/>
                </a:lnTo>
                <a:lnTo>
                  <a:pt x="1714958" y="39226"/>
                </a:lnTo>
                <a:lnTo>
                  <a:pt x="1717878" y="41077"/>
                </a:lnTo>
                <a:lnTo>
                  <a:pt x="1719338" y="44053"/>
                </a:lnTo>
                <a:lnTo>
                  <a:pt x="1719338" y="50161"/>
                </a:lnTo>
                <a:lnTo>
                  <a:pt x="1718535" y="52770"/>
                </a:lnTo>
                <a:lnTo>
                  <a:pt x="1715750" y="55891"/>
                </a:lnTo>
                <a:lnTo>
                  <a:pt x="1712986" y="56248"/>
                </a:lnTo>
                <a:lnTo>
                  <a:pt x="1693796" y="58655"/>
                </a:lnTo>
                <a:lnTo>
                  <a:pt x="1687065" y="59502"/>
                </a:lnTo>
                <a:lnTo>
                  <a:pt x="1681627" y="61754"/>
                </a:lnTo>
                <a:lnTo>
                  <a:pt x="1677481" y="65410"/>
                </a:lnTo>
                <a:lnTo>
                  <a:pt x="1673336" y="69066"/>
                </a:lnTo>
                <a:close/>
              </a:path>
              <a:path w="1771336" h="129015">
                <a:moveTo>
                  <a:pt x="1715660" y="85631"/>
                </a:moveTo>
                <a:lnTo>
                  <a:pt x="1708974" y="88886"/>
                </a:lnTo>
                <a:lnTo>
                  <a:pt x="1705007" y="90848"/>
                </a:lnTo>
                <a:lnTo>
                  <a:pt x="1700906" y="91828"/>
                </a:lnTo>
                <a:lnTo>
                  <a:pt x="1693194" y="91828"/>
                </a:lnTo>
                <a:lnTo>
                  <a:pt x="1690185" y="90825"/>
                </a:lnTo>
                <a:lnTo>
                  <a:pt x="1687644" y="88819"/>
                </a:lnTo>
                <a:lnTo>
                  <a:pt x="1685104" y="86813"/>
                </a:lnTo>
                <a:lnTo>
                  <a:pt x="1687221" y="102061"/>
                </a:lnTo>
                <a:lnTo>
                  <a:pt x="1699390" y="102061"/>
                </a:lnTo>
                <a:lnTo>
                  <a:pt x="1704450" y="100880"/>
                </a:lnTo>
                <a:lnTo>
                  <a:pt x="1709041" y="98517"/>
                </a:lnTo>
                <a:lnTo>
                  <a:pt x="1715660" y="85631"/>
                </a:lnTo>
                <a:close/>
              </a:path>
              <a:path w="1771336" h="129015">
                <a:moveTo>
                  <a:pt x="1762287" y="119049"/>
                </a:moveTo>
                <a:lnTo>
                  <a:pt x="1765986" y="116575"/>
                </a:lnTo>
                <a:lnTo>
                  <a:pt x="1768126" y="112562"/>
                </a:lnTo>
                <a:lnTo>
                  <a:pt x="1770266" y="108549"/>
                </a:lnTo>
                <a:lnTo>
                  <a:pt x="1771336" y="103889"/>
                </a:lnTo>
                <a:lnTo>
                  <a:pt x="1771336" y="85073"/>
                </a:lnTo>
                <a:lnTo>
                  <a:pt x="1757026" y="85073"/>
                </a:lnTo>
                <a:lnTo>
                  <a:pt x="1757026" y="99654"/>
                </a:lnTo>
                <a:lnTo>
                  <a:pt x="1764315" y="99654"/>
                </a:lnTo>
                <a:lnTo>
                  <a:pt x="1764504" y="100735"/>
                </a:lnTo>
                <a:lnTo>
                  <a:pt x="1764515" y="103199"/>
                </a:lnTo>
                <a:lnTo>
                  <a:pt x="1763512" y="107144"/>
                </a:lnTo>
                <a:lnTo>
                  <a:pt x="1762265" y="110935"/>
                </a:lnTo>
                <a:lnTo>
                  <a:pt x="1760102" y="113097"/>
                </a:lnTo>
                <a:lnTo>
                  <a:pt x="1757026" y="113632"/>
                </a:lnTo>
                <a:lnTo>
                  <a:pt x="1757026" y="119986"/>
                </a:lnTo>
                <a:lnTo>
                  <a:pt x="1762287" y="119049"/>
                </a:lnTo>
                <a:close/>
              </a:path>
              <a:path w="1771336" h="129015">
                <a:moveTo>
                  <a:pt x="1657221" y="100791"/>
                </a:moveTo>
                <a:lnTo>
                  <a:pt x="1660576" y="100702"/>
                </a:lnTo>
                <a:lnTo>
                  <a:pt x="1663562" y="100345"/>
                </a:lnTo>
                <a:lnTo>
                  <a:pt x="1666381" y="99654"/>
                </a:lnTo>
                <a:lnTo>
                  <a:pt x="1666381" y="90156"/>
                </a:lnTo>
                <a:lnTo>
                  <a:pt x="1662749" y="90357"/>
                </a:lnTo>
                <a:lnTo>
                  <a:pt x="1659985" y="90357"/>
                </a:lnTo>
                <a:lnTo>
                  <a:pt x="1657489" y="89621"/>
                </a:lnTo>
                <a:lnTo>
                  <a:pt x="1654948" y="87102"/>
                </a:lnTo>
                <a:lnTo>
                  <a:pt x="1654948" y="37855"/>
                </a:lnTo>
                <a:lnTo>
                  <a:pt x="1666381" y="37855"/>
                </a:lnTo>
                <a:lnTo>
                  <a:pt x="1666381" y="28023"/>
                </a:lnTo>
                <a:lnTo>
                  <a:pt x="1654948" y="28023"/>
                </a:lnTo>
                <a:lnTo>
                  <a:pt x="1654948" y="8026"/>
                </a:lnTo>
                <a:lnTo>
                  <a:pt x="1642779" y="8026"/>
                </a:lnTo>
                <a:lnTo>
                  <a:pt x="1642779" y="28023"/>
                </a:lnTo>
                <a:lnTo>
                  <a:pt x="1633084" y="28023"/>
                </a:lnTo>
                <a:lnTo>
                  <a:pt x="1633084" y="37855"/>
                </a:lnTo>
                <a:lnTo>
                  <a:pt x="1642779" y="37855"/>
                </a:lnTo>
                <a:lnTo>
                  <a:pt x="1642779" y="89867"/>
                </a:lnTo>
                <a:lnTo>
                  <a:pt x="1643782" y="93601"/>
                </a:lnTo>
                <a:lnTo>
                  <a:pt x="1645788" y="96477"/>
                </a:lnTo>
                <a:lnTo>
                  <a:pt x="1647794" y="99353"/>
                </a:lnTo>
                <a:lnTo>
                  <a:pt x="1651604" y="100791"/>
                </a:lnTo>
                <a:lnTo>
                  <a:pt x="1657221" y="100791"/>
                </a:lnTo>
                <a:close/>
              </a:path>
              <a:path w="1771336" h="129015">
                <a:moveTo>
                  <a:pt x="1490775" y="99654"/>
                </a:moveTo>
                <a:lnTo>
                  <a:pt x="1490775" y="90491"/>
                </a:lnTo>
                <a:lnTo>
                  <a:pt x="1491555" y="75264"/>
                </a:lnTo>
                <a:lnTo>
                  <a:pt x="1490708" y="69802"/>
                </a:lnTo>
                <a:lnTo>
                  <a:pt x="1490708" y="53750"/>
                </a:lnTo>
                <a:lnTo>
                  <a:pt x="1492770" y="47062"/>
                </a:lnTo>
                <a:lnTo>
                  <a:pt x="1496893" y="43005"/>
                </a:lnTo>
                <a:lnTo>
                  <a:pt x="1501016" y="38947"/>
                </a:lnTo>
                <a:lnTo>
                  <a:pt x="1505819" y="36919"/>
                </a:lnTo>
                <a:lnTo>
                  <a:pt x="1517587" y="36919"/>
                </a:lnTo>
                <a:lnTo>
                  <a:pt x="1522346" y="39393"/>
                </a:lnTo>
                <a:lnTo>
                  <a:pt x="1525577" y="44342"/>
                </a:lnTo>
                <a:lnTo>
                  <a:pt x="1528809" y="49292"/>
                </a:lnTo>
                <a:lnTo>
                  <a:pt x="1530425" y="55534"/>
                </a:lnTo>
                <a:lnTo>
                  <a:pt x="1530425" y="71541"/>
                </a:lnTo>
                <a:lnTo>
                  <a:pt x="1528809" y="78363"/>
                </a:lnTo>
                <a:lnTo>
                  <a:pt x="1525577" y="83535"/>
                </a:lnTo>
                <a:lnTo>
                  <a:pt x="1522346" y="88707"/>
                </a:lnTo>
                <a:lnTo>
                  <a:pt x="1517476" y="91293"/>
                </a:lnTo>
                <a:lnTo>
                  <a:pt x="1502320" y="91293"/>
                </a:lnTo>
                <a:lnTo>
                  <a:pt x="1496414" y="87348"/>
                </a:lnTo>
                <a:lnTo>
                  <a:pt x="1493249" y="79455"/>
                </a:lnTo>
                <a:lnTo>
                  <a:pt x="1493316" y="93924"/>
                </a:lnTo>
                <a:lnTo>
                  <a:pt x="1495700" y="96421"/>
                </a:lnTo>
                <a:lnTo>
                  <a:pt x="1497929" y="97981"/>
                </a:lnTo>
                <a:lnTo>
                  <a:pt x="1501674" y="100612"/>
                </a:lnTo>
                <a:lnTo>
                  <a:pt x="1506265" y="101928"/>
                </a:lnTo>
                <a:lnTo>
                  <a:pt x="1511703" y="101928"/>
                </a:lnTo>
                <a:lnTo>
                  <a:pt x="1524700" y="99115"/>
                </a:lnTo>
                <a:lnTo>
                  <a:pt x="1534503" y="90692"/>
                </a:lnTo>
                <a:lnTo>
                  <a:pt x="1536588" y="87529"/>
                </a:lnTo>
                <a:lnTo>
                  <a:pt x="1541193" y="76072"/>
                </a:lnTo>
                <a:lnTo>
                  <a:pt x="1542728" y="62468"/>
                </a:lnTo>
                <a:lnTo>
                  <a:pt x="1542637" y="58811"/>
                </a:lnTo>
                <a:lnTo>
                  <a:pt x="1540188" y="45330"/>
                </a:lnTo>
                <a:lnTo>
                  <a:pt x="1534403" y="35347"/>
                </a:lnTo>
                <a:lnTo>
                  <a:pt x="1528854" y="29216"/>
                </a:lnTo>
                <a:lnTo>
                  <a:pt x="1521621" y="26151"/>
                </a:lnTo>
                <a:lnTo>
                  <a:pt x="1508427" y="26151"/>
                </a:lnTo>
                <a:lnTo>
                  <a:pt x="1504460" y="27053"/>
                </a:lnTo>
                <a:lnTo>
                  <a:pt x="1500804" y="28859"/>
                </a:lnTo>
                <a:lnTo>
                  <a:pt x="1497149" y="30665"/>
                </a:lnTo>
                <a:lnTo>
                  <a:pt x="1494007" y="33284"/>
                </a:lnTo>
                <a:lnTo>
                  <a:pt x="1491377" y="36718"/>
                </a:lnTo>
                <a:lnTo>
                  <a:pt x="1491377" y="1070"/>
                </a:lnTo>
                <a:lnTo>
                  <a:pt x="1479675" y="1070"/>
                </a:lnTo>
                <a:lnTo>
                  <a:pt x="1479675" y="99654"/>
                </a:lnTo>
                <a:lnTo>
                  <a:pt x="1490775" y="99654"/>
                </a:lnTo>
                <a:close/>
              </a:path>
              <a:path w="1771336" h="129015">
                <a:moveTo>
                  <a:pt x="1377596" y="128212"/>
                </a:moveTo>
                <a:lnTo>
                  <a:pt x="1377596" y="91628"/>
                </a:lnTo>
                <a:lnTo>
                  <a:pt x="1380226" y="94883"/>
                </a:lnTo>
                <a:lnTo>
                  <a:pt x="1379602" y="80458"/>
                </a:lnTo>
                <a:lnTo>
                  <a:pt x="1377953" y="76579"/>
                </a:lnTo>
                <a:lnTo>
                  <a:pt x="1377128" y="71876"/>
                </a:lnTo>
                <a:lnTo>
                  <a:pt x="1377128" y="59480"/>
                </a:lnTo>
                <a:lnTo>
                  <a:pt x="1377953" y="53817"/>
                </a:lnTo>
                <a:lnTo>
                  <a:pt x="1379602" y="49358"/>
                </a:lnTo>
                <a:lnTo>
                  <a:pt x="1382678" y="41021"/>
                </a:lnTo>
                <a:lnTo>
                  <a:pt x="1382299" y="32081"/>
                </a:lnTo>
                <a:lnTo>
                  <a:pt x="1379669" y="34600"/>
                </a:lnTo>
                <a:lnTo>
                  <a:pt x="1377262" y="37855"/>
                </a:lnTo>
                <a:lnTo>
                  <a:pt x="1377262" y="28358"/>
                </a:lnTo>
                <a:lnTo>
                  <a:pt x="1365561" y="28358"/>
                </a:lnTo>
                <a:lnTo>
                  <a:pt x="1365561" y="128212"/>
                </a:lnTo>
                <a:lnTo>
                  <a:pt x="1377596" y="128212"/>
                </a:lnTo>
                <a:close/>
              </a:path>
              <a:path w="1771336" h="129015">
                <a:moveTo>
                  <a:pt x="1138759" y="28023"/>
                </a:moveTo>
                <a:lnTo>
                  <a:pt x="1126857" y="28023"/>
                </a:lnTo>
                <a:lnTo>
                  <a:pt x="1126857" y="99654"/>
                </a:lnTo>
                <a:lnTo>
                  <a:pt x="1138892" y="99654"/>
                </a:lnTo>
                <a:lnTo>
                  <a:pt x="1138892" y="52435"/>
                </a:lnTo>
                <a:lnTo>
                  <a:pt x="1140753" y="46059"/>
                </a:lnTo>
                <a:lnTo>
                  <a:pt x="1144475" y="42537"/>
                </a:lnTo>
                <a:lnTo>
                  <a:pt x="1148198" y="39014"/>
                </a:lnTo>
                <a:lnTo>
                  <a:pt x="1152332" y="37253"/>
                </a:lnTo>
                <a:lnTo>
                  <a:pt x="1161871" y="37253"/>
                </a:lnTo>
                <a:lnTo>
                  <a:pt x="1165281" y="38925"/>
                </a:lnTo>
                <a:lnTo>
                  <a:pt x="1167109" y="42269"/>
                </a:lnTo>
                <a:lnTo>
                  <a:pt x="1168268" y="44498"/>
                </a:lnTo>
                <a:lnTo>
                  <a:pt x="1168847" y="48043"/>
                </a:lnTo>
                <a:lnTo>
                  <a:pt x="1168847" y="99654"/>
                </a:lnTo>
                <a:lnTo>
                  <a:pt x="1181083" y="99654"/>
                </a:lnTo>
                <a:lnTo>
                  <a:pt x="1181083" y="50585"/>
                </a:lnTo>
                <a:lnTo>
                  <a:pt x="1182788" y="45301"/>
                </a:lnTo>
                <a:lnTo>
                  <a:pt x="1186199" y="42135"/>
                </a:lnTo>
                <a:lnTo>
                  <a:pt x="1189609" y="38969"/>
                </a:lnTo>
                <a:lnTo>
                  <a:pt x="1193676" y="37387"/>
                </a:lnTo>
                <a:lnTo>
                  <a:pt x="1201834" y="37387"/>
                </a:lnTo>
                <a:lnTo>
                  <a:pt x="1204742" y="38278"/>
                </a:lnTo>
                <a:lnTo>
                  <a:pt x="1207127" y="40062"/>
                </a:lnTo>
                <a:lnTo>
                  <a:pt x="1209512" y="41845"/>
                </a:lnTo>
                <a:lnTo>
                  <a:pt x="1210704" y="45123"/>
                </a:lnTo>
                <a:lnTo>
                  <a:pt x="1210704" y="99654"/>
                </a:lnTo>
                <a:lnTo>
                  <a:pt x="1223208" y="99654"/>
                </a:lnTo>
                <a:lnTo>
                  <a:pt x="1223208" y="45636"/>
                </a:lnTo>
                <a:lnTo>
                  <a:pt x="1222272" y="40597"/>
                </a:lnTo>
                <a:lnTo>
                  <a:pt x="1220399" y="36852"/>
                </a:lnTo>
                <a:lnTo>
                  <a:pt x="1216923" y="29896"/>
                </a:lnTo>
                <a:lnTo>
                  <a:pt x="1210370" y="26418"/>
                </a:lnTo>
                <a:lnTo>
                  <a:pt x="1196239" y="26418"/>
                </a:lnTo>
                <a:lnTo>
                  <a:pt x="1192183" y="27343"/>
                </a:lnTo>
                <a:lnTo>
                  <a:pt x="1188572" y="29194"/>
                </a:lnTo>
                <a:lnTo>
                  <a:pt x="1184962" y="31044"/>
                </a:lnTo>
                <a:lnTo>
                  <a:pt x="1181819" y="33887"/>
                </a:lnTo>
                <a:lnTo>
                  <a:pt x="1179144" y="37721"/>
                </a:lnTo>
                <a:lnTo>
                  <a:pt x="1177540" y="34600"/>
                </a:lnTo>
                <a:lnTo>
                  <a:pt x="1175757" y="32237"/>
                </a:lnTo>
                <a:lnTo>
                  <a:pt x="1173795" y="30632"/>
                </a:lnTo>
                <a:lnTo>
                  <a:pt x="1170318" y="27823"/>
                </a:lnTo>
                <a:lnTo>
                  <a:pt x="1165727" y="26418"/>
                </a:lnTo>
                <a:lnTo>
                  <a:pt x="1154984" y="26418"/>
                </a:lnTo>
                <a:lnTo>
                  <a:pt x="1150482" y="27778"/>
                </a:lnTo>
                <a:lnTo>
                  <a:pt x="1146514" y="30498"/>
                </a:lnTo>
                <a:lnTo>
                  <a:pt x="1144197" y="32103"/>
                </a:lnTo>
                <a:lnTo>
                  <a:pt x="1141612" y="34667"/>
                </a:lnTo>
                <a:lnTo>
                  <a:pt x="1138759" y="38189"/>
                </a:lnTo>
                <a:lnTo>
                  <a:pt x="1138759" y="28023"/>
                </a:lnTo>
                <a:close/>
              </a:path>
              <a:path w="1771336" h="129015">
                <a:moveTo>
                  <a:pt x="1029592" y="100790"/>
                </a:moveTo>
                <a:lnTo>
                  <a:pt x="1032947" y="100701"/>
                </a:lnTo>
                <a:lnTo>
                  <a:pt x="1035933" y="100345"/>
                </a:lnTo>
                <a:lnTo>
                  <a:pt x="1038752" y="99654"/>
                </a:lnTo>
                <a:lnTo>
                  <a:pt x="1038752" y="90156"/>
                </a:lnTo>
                <a:lnTo>
                  <a:pt x="1035120" y="90357"/>
                </a:lnTo>
                <a:lnTo>
                  <a:pt x="1032356" y="90357"/>
                </a:lnTo>
                <a:lnTo>
                  <a:pt x="1029860" y="89621"/>
                </a:lnTo>
                <a:lnTo>
                  <a:pt x="1027319" y="87102"/>
                </a:lnTo>
                <a:lnTo>
                  <a:pt x="1027319" y="37855"/>
                </a:lnTo>
                <a:lnTo>
                  <a:pt x="1038752" y="37855"/>
                </a:lnTo>
                <a:lnTo>
                  <a:pt x="1038752" y="28023"/>
                </a:lnTo>
                <a:lnTo>
                  <a:pt x="1027319" y="28023"/>
                </a:lnTo>
                <a:lnTo>
                  <a:pt x="1027319" y="8026"/>
                </a:lnTo>
                <a:lnTo>
                  <a:pt x="1015150" y="8026"/>
                </a:lnTo>
                <a:lnTo>
                  <a:pt x="1015150" y="28023"/>
                </a:lnTo>
                <a:lnTo>
                  <a:pt x="1005454" y="28023"/>
                </a:lnTo>
                <a:lnTo>
                  <a:pt x="1005454" y="37855"/>
                </a:lnTo>
                <a:lnTo>
                  <a:pt x="1015150" y="37855"/>
                </a:lnTo>
                <a:lnTo>
                  <a:pt x="1015150" y="89867"/>
                </a:lnTo>
                <a:lnTo>
                  <a:pt x="1016153" y="93601"/>
                </a:lnTo>
                <a:lnTo>
                  <a:pt x="1018158" y="96476"/>
                </a:lnTo>
                <a:lnTo>
                  <a:pt x="1020164" y="99353"/>
                </a:lnTo>
                <a:lnTo>
                  <a:pt x="1023975" y="100790"/>
                </a:lnTo>
                <a:lnTo>
                  <a:pt x="1029592" y="100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887475" y="2652396"/>
            <a:ext cx="0" cy="86689"/>
          </a:xfrm>
          <a:custGeom>
            <a:avLst/>
            <a:gdLst/>
            <a:ahLst/>
            <a:cxnLst/>
            <a:rect l="l" t="t" r="r" b="b"/>
            <a:pathLst>
              <a:path h="98248">
                <a:moveTo>
                  <a:pt x="0" y="0"/>
                </a:moveTo>
                <a:lnTo>
                  <a:pt x="0" y="98248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522034" y="2705419"/>
            <a:ext cx="30514" cy="0"/>
          </a:xfrm>
          <a:custGeom>
            <a:avLst/>
            <a:gdLst/>
            <a:ahLst/>
            <a:cxnLst/>
            <a:rect l="l" t="t" r="r" b="b"/>
            <a:pathLst>
              <a:path w="33565">
                <a:moveTo>
                  <a:pt x="0" y="0"/>
                </a:moveTo>
                <a:lnTo>
                  <a:pt x="33565" y="0"/>
                </a:lnTo>
              </a:path>
            </a:pathLst>
          </a:custGeom>
          <a:ln w="136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539763" y="2815233"/>
            <a:ext cx="7496" cy="9087"/>
          </a:xfrm>
          <a:custGeom>
            <a:avLst/>
            <a:gdLst/>
            <a:ahLst/>
            <a:cxnLst/>
            <a:rect l="l" t="t" r="r" b="b"/>
            <a:pathLst>
              <a:path w="8246" h="10299">
                <a:moveTo>
                  <a:pt x="3320" y="1192"/>
                </a:moveTo>
                <a:lnTo>
                  <a:pt x="7310" y="10299"/>
                </a:lnTo>
                <a:lnTo>
                  <a:pt x="7377" y="267"/>
                </a:lnTo>
                <a:lnTo>
                  <a:pt x="8246" y="0"/>
                </a:lnTo>
                <a:lnTo>
                  <a:pt x="0" y="0"/>
                </a:lnTo>
                <a:lnTo>
                  <a:pt x="3320" y="1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532691" y="2819551"/>
            <a:ext cx="41921" cy="54056"/>
          </a:xfrm>
          <a:custGeom>
            <a:avLst/>
            <a:gdLst/>
            <a:ahLst/>
            <a:cxnLst/>
            <a:rect l="l" t="t" r="r" b="b"/>
            <a:pathLst>
              <a:path w="46113" h="61264">
                <a:moveTo>
                  <a:pt x="5861" y="22394"/>
                </a:moveTo>
                <a:lnTo>
                  <a:pt x="2785" y="20521"/>
                </a:lnTo>
                <a:lnTo>
                  <a:pt x="1248" y="18024"/>
                </a:lnTo>
                <a:lnTo>
                  <a:pt x="1248" y="12049"/>
                </a:lnTo>
                <a:lnTo>
                  <a:pt x="2418" y="9753"/>
                </a:lnTo>
                <a:lnTo>
                  <a:pt x="5115" y="11091"/>
                </a:lnTo>
                <a:lnTo>
                  <a:pt x="8525" y="7925"/>
                </a:lnTo>
                <a:lnTo>
                  <a:pt x="12592" y="6342"/>
                </a:lnTo>
                <a:lnTo>
                  <a:pt x="10542" y="5406"/>
                </a:lnTo>
                <a:lnTo>
                  <a:pt x="7098" y="6275"/>
                </a:lnTo>
                <a:lnTo>
                  <a:pt x="4758" y="8014"/>
                </a:lnTo>
                <a:lnTo>
                  <a:pt x="3878" y="0"/>
                </a:lnTo>
                <a:lnTo>
                  <a:pt x="735" y="2842"/>
                </a:lnTo>
                <a:lnTo>
                  <a:pt x="0" y="19540"/>
                </a:lnTo>
                <a:lnTo>
                  <a:pt x="4167" y="34923"/>
                </a:lnTo>
                <a:lnTo>
                  <a:pt x="10274" y="36439"/>
                </a:lnTo>
                <a:lnTo>
                  <a:pt x="19836" y="38847"/>
                </a:lnTo>
                <a:lnTo>
                  <a:pt x="24962" y="40140"/>
                </a:lnTo>
                <a:lnTo>
                  <a:pt x="28394" y="41276"/>
                </a:lnTo>
                <a:lnTo>
                  <a:pt x="29620" y="41968"/>
                </a:lnTo>
                <a:lnTo>
                  <a:pt x="30133" y="42257"/>
                </a:lnTo>
                <a:lnTo>
                  <a:pt x="30356" y="29372"/>
                </a:lnTo>
                <a:lnTo>
                  <a:pt x="36151" y="31400"/>
                </a:lnTo>
                <a:lnTo>
                  <a:pt x="39092" y="33362"/>
                </a:lnTo>
                <a:lnTo>
                  <a:pt x="42124" y="61264"/>
                </a:lnTo>
                <a:lnTo>
                  <a:pt x="43695" y="59758"/>
                </a:lnTo>
                <a:lnTo>
                  <a:pt x="46113" y="54252"/>
                </a:lnTo>
                <a:lnTo>
                  <a:pt x="46113" y="41276"/>
                </a:lnTo>
                <a:lnTo>
                  <a:pt x="43773" y="36439"/>
                </a:lnTo>
                <a:lnTo>
                  <a:pt x="42124" y="35355"/>
                </a:lnTo>
                <a:lnTo>
                  <a:pt x="42124" y="17578"/>
                </a:lnTo>
                <a:lnTo>
                  <a:pt x="32339" y="17578"/>
                </a:lnTo>
                <a:lnTo>
                  <a:pt x="32116" y="14858"/>
                </a:lnTo>
                <a:lnTo>
                  <a:pt x="31158" y="12384"/>
                </a:lnTo>
                <a:lnTo>
                  <a:pt x="29464" y="10154"/>
                </a:lnTo>
                <a:lnTo>
                  <a:pt x="26700" y="6989"/>
                </a:lnTo>
                <a:lnTo>
                  <a:pt x="23658" y="7234"/>
                </a:lnTo>
                <a:lnTo>
                  <a:pt x="26043" y="9017"/>
                </a:lnTo>
                <a:lnTo>
                  <a:pt x="28428" y="10801"/>
                </a:lnTo>
                <a:lnTo>
                  <a:pt x="29620" y="14078"/>
                </a:lnTo>
                <a:lnTo>
                  <a:pt x="29620" y="29193"/>
                </a:lnTo>
                <a:lnTo>
                  <a:pt x="21708" y="27276"/>
                </a:lnTo>
                <a:lnTo>
                  <a:pt x="13751" y="25336"/>
                </a:lnTo>
                <a:lnTo>
                  <a:pt x="10274" y="24489"/>
                </a:lnTo>
                <a:lnTo>
                  <a:pt x="7644" y="23508"/>
                </a:lnTo>
                <a:lnTo>
                  <a:pt x="5861" y="22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556924" y="2880088"/>
            <a:ext cx="7098" cy="2419"/>
          </a:xfrm>
          <a:custGeom>
            <a:avLst/>
            <a:gdLst/>
            <a:ahLst/>
            <a:cxnLst/>
            <a:rect l="l" t="t" r="r" b="b"/>
            <a:pathLst>
              <a:path w="7808" h="2742">
                <a:moveTo>
                  <a:pt x="2964" y="0"/>
                </a:moveTo>
                <a:lnTo>
                  <a:pt x="0" y="2742"/>
                </a:lnTo>
                <a:lnTo>
                  <a:pt x="7366" y="423"/>
                </a:lnTo>
                <a:lnTo>
                  <a:pt x="7808" y="0"/>
                </a:lnTo>
                <a:lnTo>
                  <a:pt x="2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65556" y="2847258"/>
            <a:ext cx="5430" cy="29113"/>
          </a:xfrm>
          <a:custGeom>
            <a:avLst/>
            <a:gdLst/>
            <a:ahLst/>
            <a:cxnLst/>
            <a:rect l="l" t="t" r="r" b="b"/>
            <a:pathLst>
              <a:path w="5973" h="32995">
                <a:moveTo>
                  <a:pt x="2941" y="1961"/>
                </a:moveTo>
                <a:lnTo>
                  <a:pt x="0" y="0"/>
                </a:lnTo>
                <a:lnTo>
                  <a:pt x="2707" y="32995"/>
                </a:lnTo>
                <a:lnTo>
                  <a:pt x="5973" y="29864"/>
                </a:lnTo>
                <a:lnTo>
                  <a:pt x="2941" y="1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559618" y="2845468"/>
            <a:ext cx="5936" cy="25256"/>
          </a:xfrm>
          <a:custGeom>
            <a:avLst/>
            <a:gdLst/>
            <a:ahLst/>
            <a:cxnLst/>
            <a:rect l="l" t="t" r="r" b="b"/>
            <a:pathLst>
              <a:path w="6530" h="28623">
                <a:moveTo>
                  <a:pt x="6530" y="2028"/>
                </a:moveTo>
                <a:lnTo>
                  <a:pt x="735" y="0"/>
                </a:lnTo>
                <a:lnTo>
                  <a:pt x="513" y="12885"/>
                </a:lnTo>
                <a:lnTo>
                  <a:pt x="0" y="12596"/>
                </a:lnTo>
                <a:lnTo>
                  <a:pt x="0" y="28623"/>
                </a:lnTo>
                <a:lnTo>
                  <a:pt x="2897" y="26964"/>
                </a:lnTo>
                <a:lnTo>
                  <a:pt x="3232" y="14490"/>
                </a:lnTo>
                <a:lnTo>
                  <a:pt x="6530" y="2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59316" y="2815469"/>
            <a:ext cx="11670" cy="19593"/>
          </a:xfrm>
          <a:custGeom>
            <a:avLst/>
            <a:gdLst/>
            <a:ahLst/>
            <a:cxnLst/>
            <a:rect l="l" t="t" r="r" b="b"/>
            <a:pathLst>
              <a:path w="12837" h="22205">
                <a:moveTo>
                  <a:pt x="5304" y="2898"/>
                </a:moveTo>
                <a:lnTo>
                  <a:pt x="178" y="14781"/>
                </a:lnTo>
                <a:lnTo>
                  <a:pt x="1872" y="17010"/>
                </a:lnTo>
                <a:lnTo>
                  <a:pt x="2830" y="19485"/>
                </a:lnTo>
                <a:lnTo>
                  <a:pt x="3053" y="22205"/>
                </a:lnTo>
                <a:lnTo>
                  <a:pt x="12837" y="22205"/>
                </a:lnTo>
                <a:lnTo>
                  <a:pt x="10029" y="10433"/>
                </a:lnTo>
                <a:lnTo>
                  <a:pt x="8153" y="6681"/>
                </a:lnTo>
                <a:lnTo>
                  <a:pt x="6552" y="3478"/>
                </a:lnTo>
                <a:lnTo>
                  <a:pt x="0" y="0"/>
                </a:lnTo>
                <a:lnTo>
                  <a:pt x="5304" y="2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33825" y="2828157"/>
            <a:ext cx="3515" cy="5223"/>
          </a:xfrm>
          <a:custGeom>
            <a:avLst/>
            <a:gdLst/>
            <a:ahLst/>
            <a:cxnLst/>
            <a:rect l="l" t="t" r="r" b="b"/>
            <a:pathLst>
              <a:path w="3866" h="5919">
                <a:moveTo>
                  <a:pt x="3866" y="1337"/>
                </a:moveTo>
                <a:lnTo>
                  <a:pt x="1170" y="0"/>
                </a:lnTo>
                <a:lnTo>
                  <a:pt x="0" y="2296"/>
                </a:lnTo>
                <a:lnTo>
                  <a:pt x="0" y="5919"/>
                </a:lnTo>
                <a:lnTo>
                  <a:pt x="456" y="4503"/>
                </a:lnTo>
                <a:lnTo>
                  <a:pt x="0" y="5149"/>
                </a:lnTo>
                <a:lnTo>
                  <a:pt x="456" y="4503"/>
                </a:lnTo>
                <a:lnTo>
                  <a:pt x="3866" y="1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66728" y="2821364"/>
            <a:ext cx="5777" cy="13698"/>
          </a:xfrm>
          <a:custGeom>
            <a:avLst/>
            <a:gdLst/>
            <a:ahLst/>
            <a:cxnLst/>
            <a:rect l="l" t="t" r="r" b="b"/>
            <a:pathLst>
              <a:path w="6355" h="15524">
                <a:moveTo>
                  <a:pt x="6355" y="10886"/>
                </a:moveTo>
                <a:lnTo>
                  <a:pt x="4906" y="6561"/>
                </a:lnTo>
                <a:lnTo>
                  <a:pt x="4684" y="12536"/>
                </a:lnTo>
                <a:lnTo>
                  <a:pt x="3748" y="7498"/>
                </a:lnTo>
                <a:lnTo>
                  <a:pt x="1920" y="2548"/>
                </a:lnTo>
                <a:lnTo>
                  <a:pt x="0" y="0"/>
                </a:lnTo>
                <a:lnTo>
                  <a:pt x="1875" y="3752"/>
                </a:lnTo>
                <a:lnTo>
                  <a:pt x="4684" y="15524"/>
                </a:lnTo>
                <a:lnTo>
                  <a:pt x="6266" y="15524"/>
                </a:lnTo>
                <a:lnTo>
                  <a:pt x="6355" y="10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36216" y="2817918"/>
            <a:ext cx="6058" cy="8704"/>
          </a:xfrm>
          <a:custGeom>
            <a:avLst/>
            <a:gdLst/>
            <a:ahLst/>
            <a:cxnLst/>
            <a:rect l="l" t="t" r="r" b="b"/>
            <a:pathLst>
              <a:path w="6664" h="9865">
                <a:moveTo>
                  <a:pt x="3610" y="0"/>
                </a:moveTo>
                <a:lnTo>
                  <a:pt x="0" y="1850"/>
                </a:lnTo>
                <a:lnTo>
                  <a:pt x="880" y="9865"/>
                </a:lnTo>
                <a:lnTo>
                  <a:pt x="3220" y="8126"/>
                </a:lnTo>
                <a:lnTo>
                  <a:pt x="6664" y="7256"/>
                </a:lnTo>
                <a:lnTo>
                  <a:pt x="36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68473" y="2823614"/>
            <a:ext cx="2715" cy="8812"/>
          </a:xfrm>
          <a:custGeom>
            <a:avLst/>
            <a:gdLst/>
            <a:ahLst/>
            <a:cxnLst/>
            <a:rect l="l" t="t" r="r" b="b"/>
            <a:pathLst>
              <a:path w="2986" h="9987">
                <a:moveTo>
                  <a:pt x="2986" y="4012"/>
                </a:moveTo>
                <a:lnTo>
                  <a:pt x="0" y="0"/>
                </a:lnTo>
                <a:lnTo>
                  <a:pt x="1827" y="4949"/>
                </a:lnTo>
                <a:lnTo>
                  <a:pt x="2764" y="9987"/>
                </a:lnTo>
                <a:lnTo>
                  <a:pt x="2986" y="4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63793" y="2860320"/>
            <a:ext cx="229" cy="19769"/>
          </a:xfrm>
          <a:custGeom>
            <a:avLst/>
            <a:gdLst/>
            <a:ahLst/>
            <a:cxnLst/>
            <a:rect l="l" t="t" r="r" b="b"/>
            <a:pathLst>
              <a:path w="252" h="22405">
                <a:moveTo>
                  <a:pt x="0" y="3076"/>
                </a:moveTo>
                <a:lnTo>
                  <a:pt x="252" y="22405"/>
                </a:lnTo>
                <a:lnTo>
                  <a:pt x="0" y="0"/>
                </a:lnTo>
                <a:lnTo>
                  <a:pt x="0" y="7134"/>
                </a:lnTo>
                <a:lnTo>
                  <a:pt x="252" y="22405"/>
                </a:lnTo>
                <a:lnTo>
                  <a:pt x="0" y="3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696436" y="2794020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721998" y="2815470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5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90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1" y="11704"/>
                </a:lnTo>
                <a:lnTo>
                  <a:pt x="27369" y="11124"/>
                </a:lnTo>
                <a:lnTo>
                  <a:pt x="29709" y="10835"/>
                </a:lnTo>
                <a:lnTo>
                  <a:pt x="38179" y="10835"/>
                </a:lnTo>
                <a:lnTo>
                  <a:pt x="42057" y="13064"/>
                </a:lnTo>
                <a:lnTo>
                  <a:pt x="44196" y="17523"/>
                </a:lnTo>
                <a:lnTo>
                  <a:pt x="45489" y="20198"/>
                </a:lnTo>
                <a:lnTo>
                  <a:pt x="46136" y="23720"/>
                </a:lnTo>
                <a:lnTo>
                  <a:pt x="46136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5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80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856859" y="2793104"/>
            <a:ext cx="56872" cy="89228"/>
          </a:xfrm>
          <a:custGeom>
            <a:avLst/>
            <a:gdLst/>
            <a:ahLst/>
            <a:cxnLst/>
            <a:rect l="l" t="t" r="r" b="b"/>
            <a:pathLst>
              <a:path w="62559" h="101125">
                <a:moveTo>
                  <a:pt x="19724" y="29026"/>
                </a:moveTo>
                <a:lnTo>
                  <a:pt x="17451" y="30498"/>
                </a:lnTo>
                <a:lnTo>
                  <a:pt x="14888" y="33039"/>
                </a:lnTo>
                <a:lnTo>
                  <a:pt x="12035" y="36651"/>
                </a:lnTo>
                <a:lnTo>
                  <a:pt x="12035" y="0"/>
                </a:lnTo>
                <a:lnTo>
                  <a:pt x="0" y="0"/>
                </a:lnTo>
                <a:lnTo>
                  <a:pt x="0" y="98583"/>
                </a:lnTo>
                <a:lnTo>
                  <a:pt x="12035" y="98583"/>
                </a:lnTo>
                <a:lnTo>
                  <a:pt x="12035" y="51052"/>
                </a:lnTo>
                <a:lnTo>
                  <a:pt x="14063" y="44565"/>
                </a:lnTo>
                <a:lnTo>
                  <a:pt x="18119" y="41132"/>
                </a:lnTo>
                <a:lnTo>
                  <a:pt x="22176" y="37698"/>
                </a:lnTo>
                <a:lnTo>
                  <a:pt x="26700" y="35982"/>
                </a:lnTo>
                <a:lnTo>
                  <a:pt x="37711" y="35982"/>
                </a:lnTo>
                <a:lnTo>
                  <a:pt x="39152" y="36671"/>
                </a:lnTo>
                <a:lnTo>
                  <a:pt x="37140" y="39265"/>
                </a:lnTo>
                <a:lnTo>
                  <a:pt x="31952" y="50503"/>
                </a:lnTo>
                <a:lnTo>
                  <a:pt x="30222" y="64139"/>
                </a:lnTo>
                <a:lnTo>
                  <a:pt x="30351" y="68163"/>
                </a:lnTo>
                <a:lnTo>
                  <a:pt x="33126" y="81294"/>
                </a:lnTo>
                <a:lnTo>
                  <a:pt x="39516" y="91393"/>
                </a:lnTo>
                <a:lnTo>
                  <a:pt x="45712" y="97881"/>
                </a:lnTo>
                <a:lnTo>
                  <a:pt x="46002" y="98005"/>
                </a:lnTo>
                <a:lnTo>
                  <a:pt x="46002" y="98583"/>
                </a:lnTo>
                <a:lnTo>
                  <a:pt x="47348" y="98583"/>
                </a:lnTo>
                <a:lnTo>
                  <a:pt x="53268" y="101125"/>
                </a:lnTo>
                <a:lnTo>
                  <a:pt x="62183" y="101125"/>
                </a:lnTo>
                <a:lnTo>
                  <a:pt x="58372" y="98583"/>
                </a:lnTo>
                <a:lnTo>
                  <a:pt x="56455" y="90691"/>
                </a:lnTo>
                <a:lnTo>
                  <a:pt x="58372" y="90691"/>
                </a:lnTo>
                <a:lnTo>
                  <a:pt x="58372" y="66614"/>
                </a:lnTo>
                <a:lnTo>
                  <a:pt x="51485" y="88495"/>
                </a:lnTo>
                <a:lnTo>
                  <a:pt x="48275" y="84103"/>
                </a:lnTo>
                <a:lnTo>
                  <a:pt x="46001" y="80992"/>
                </a:lnTo>
                <a:lnTo>
                  <a:pt x="45066" y="79711"/>
                </a:lnTo>
                <a:lnTo>
                  <a:pt x="43350" y="73881"/>
                </a:lnTo>
                <a:lnTo>
                  <a:pt x="41812" y="37944"/>
                </a:lnTo>
                <a:lnTo>
                  <a:pt x="39583" y="36115"/>
                </a:lnTo>
                <a:lnTo>
                  <a:pt x="49773" y="28315"/>
                </a:lnTo>
                <a:lnTo>
                  <a:pt x="49412" y="41834"/>
                </a:lnTo>
                <a:lnTo>
                  <a:pt x="53156" y="37843"/>
                </a:lnTo>
                <a:lnTo>
                  <a:pt x="55363" y="36115"/>
                </a:lnTo>
                <a:lnTo>
                  <a:pt x="55686" y="36754"/>
                </a:lnTo>
                <a:lnTo>
                  <a:pt x="57792" y="35848"/>
                </a:lnTo>
                <a:lnTo>
                  <a:pt x="62559" y="25374"/>
                </a:lnTo>
                <a:lnTo>
                  <a:pt x="51663" y="28847"/>
                </a:lnTo>
                <a:lnTo>
                  <a:pt x="50367" y="28179"/>
                </a:lnTo>
                <a:lnTo>
                  <a:pt x="44620" y="25214"/>
                </a:lnTo>
                <a:lnTo>
                  <a:pt x="28439" y="25214"/>
                </a:lnTo>
                <a:lnTo>
                  <a:pt x="23602" y="26484"/>
                </a:lnTo>
                <a:lnTo>
                  <a:pt x="19724" y="290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894871" y="2815470"/>
            <a:ext cx="48912" cy="55718"/>
          </a:xfrm>
          <a:custGeom>
            <a:avLst/>
            <a:gdLst/>
            <a:ahLst/>
            <a:cxnLst/>
            <a:rect l="l" t="t" r="r" b="b"/>
            <a:pathLst>
              <a:path w="53803" h="63147">
                <a:moveTo>
                  <a:pt x="21507" y="10500"/>
                </a:moveTo>
                <a:lnTo>
                  <a:pt x="29219" y="10500"/>
                </a:lnTo>
                <a:lnTo>
                  <a:pt x="34724" y="13398"/>
                </a:lnTo>
                <a:lnTo>
                  <a:pt x="38022" y="19195"/>
                </a:lnTo>
                <a:lnTo>
                  <a:pt x="39806" y="22316"/>
                </a:lnTo>
                <a:lnTo>
                  <a:pt x="40942" y="26485"/>
                </a:lnTo>
                <a:lnTo>
                  <a:pt x="41433" y="31702"/>
                </a:lnTo>
                <a:lnTo>
                  <a:pt x="1649" y="31702"/>
                </a:lnTo>
                <a:lnTo>
                  <a:pt x="1872" y="25548"/>
                </a:lnTo>
                <a:lnTo>
                  <a:pt x="3804" y="20607"/>
                </a:lnTo>
                <a:lnTo>
                  <a:pt x="2184" y="16519"/>
                </a:lnTo>
                <a:lnTo>
                  <a:pt x="0" y="12596"/>
                </a:lnTo>
                <a:lnTo>
                  <a:pt x="1537" y="48534"/>
                </a:lnTo>
                <a:lnTo>
                  <a:pt x="1314" y="41266"/>
                </a:lnTo>
                <a:lnTo>
                  <a:pt x="4189" y="41266"/>
                </a:lnTo>
                <a:lnTo>
                  <a:pt x="4189" y="55644"/>
                </a:lnTo>
                <a:lnTo>
                  <a:pt x="6463" y="58755"/>
                </a:lnTo>
                <a:lnTo>
                  <a:pt x="9673" y="63147"/>
                </a:lnTo>
                <a:lnTo>
                  <a:pt x="16559" y="41266"/>
                </a:lnTo>
                <a:lnTo>
                  <a:pt x="53803" y="41266"/>
                </a:lnTo>
                <a:lnTo>
                  <a:pt x="53803" y="34042"/>
                </a:lnTo>
                <a:lnTo>
                  <a:pt x="53446" y="28781"/>
                </a:lnTo>
                <a:lnTo>
                  <a:pt x="52733" y="25482"/>
                </a:lnTo>
                <a:lnTo>
                  <a:pt x="51930" y="20666"/>
                </a:lnTo>
                <a:lnTo>
                  <a:pt x="50326" y="16453"/>
                </a:lnTo>
                <a:lnTo>
                  <a:pt x="47919" y="12841"/>
                </a:lnTo>
                <a:lnTo>
                  <a:pt x="45422" y="9051"/>
                </a:lnTo>
                <a:lnTo>
                  <a:pt x="41789" y="5963"/>
                </a:lnTo>
                <a:lnTo>
                  <a:pt x="37020" y="3578"/>
                </a:lnTo>
                <a:lnTo>
                  <a:pt x="32250" y="1193"/>
                </a:lnTo>
                <a:lnTo>
                  <a:pt x="27325" y="0"/>
                </a:lnTo>
                <a:lnTo>
                  <a:pt x="20747" y="26"/>
                </a:lnTo>
                <a:lnTo>
                  <a:pt x="15980" y="10500"/>
                </a:lnTo>
                <a:lnTo>
                  <a:pt x="21507" y="105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908183" y="2860261"/>
            <a:ext cx="34687" cy="22070"/>
          </a:xfrm>
          <a:custGeom>
            <a:avLst/>
            <a:gdLst/>
            <a:ahLst/>
            <a:cxnLst/>
            <a:rect l="l" t="t" r="r" b="b"/>
            <a:pathLst>
              <a:path w="38156" h="25013">
                <a:moveTo>
                  <a:pt x="0" y="14580"/>
                </a:moveTo>
                <a:lnTo>
                  <a:pt x="1916" y="22472"/>
                </a:lnTo>
                <a:lnTo>
                  <a:pt x="5728" y="25013"/>
                </a:lnTo>
                <a:lnTo>
                  <a:pt x="9382" y="25013"/>
                </a:lnTo>
                <a:lnTo>
                  <a:pt x="12659" y="24657"/>
                </a:lnTo>
                <a:lnTo>
                  <a:pt x="15556" y="23943"/>
                </a:lnTo>
                <a:lnTo>
                  <a:pt x="20950" y="22695"/>
                </a:lnTo>
                <a:lnTo>
                  <a:pt x="25475" y="20287"/>
                </a:lnTo>
                <a:lnTo>
                  <a:pt x="29130" y="16720"/>
                </a:lnTo>
                <a:lnTo>
                  <a:pt x="31314" y="14669"/>
                </a:lnTo>
                <a:lnTo>
                  <a:pt x="33287" y="12027"/>
                </a:lnTo>
                <a:lnTo>
                  <a:pt x="35047" y="8795"/>
                </a:lnTo>
                <a:lnTo>
                  <a:pt x="36808" y="5562"/>
                </a:lnTo>
                <a:lnTo>
                  <a:pt x="37845" y="2630"/>
                </a:lnTo>
                <a:lnTo>
                  <a:pt x="38156" y="0"/>
                </a:lnTo>
                <a:lnTo>
                  <a:pt x="26322" y="0"/>
                </a:lnTo>
                <a:lnTo>
                  <a:pt x="25430" y="3165"/>
                </a:lnTo>
                <a:lnTo>
                  <a:pt x="23915" y="5952"/>
                </a:lnTo>
                <a:lnTo>
                  <a:pt x="21775" y="8360"/>
                </a:lnTo>
                <a:lnTo>
                  <a:pt x="18030" y="12506"/>
                </a:lnTo>
                <a:lnTo>
                  <a:pt x="13015" y="14580"/>
                </a:lnTo>
                <a:lnTo>
                  <a:pt x="0" y="14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92845" y="2818088"/>
            <a:ext cx="17080" cy="25354"/>
          </a:xfrm>
          <a:custGeom>
            <a:avLst/>
            <a:gdLst/>
            <a:ahLst/>
            <a:cxnLst/>
            <a:rect l="l" t="t" r="r" b="b"/>
            <a:pathLst>
              <a:path w="18788" h="28734">
                <a:moveTo>
                  <a:pt x="15780" y="7800"/>
                </a:moveTo>
                <a:lnTo>
                  <a:pt x="13573" y="9527"/>
                </a:lnTo>
                <a:lnTo>
                  <a:pt x="9829" y="13518"/>
                </a:lnTo>
                <a:lnTo>
                  <a:pt x="10190" y="0"/>
                </a:lnTo>
                <a:lnTo>
                  <a:pt x="5749" y="16004"/>
                </a:lnTo>
                <a:lnTo>
                  <a:pt x="10190" y="0"/>
                </a:lnTo>
                <a:lnTo>
                  <a:pt x="0" y="7800"/>
                </a:lnTo>
                <a:lnTo>
                  <a:pt x="2228" y="9628"/>
                </a:lnTo>
                <a:lnTo>
                  <a:pt x="4413" y="13552"/>
                </a:lnTo>
                <a:lnTo>
                  <a:pt x="6033" y="17639"/>
                </a:lnTo>
                <a:lnTo>
                  <a:pt x="6084" y="17509"/>
                </a:lnTo>
                <a:lnTo>
                  <a:pt x="6418" y="19860"/>
                </a:lnTo>
                <a:lnTo>
                  <a:pt x="6418" y="28734"/>
                </a:lnTo>
                <a:lnTo>
                  <a:pt x="18788" y="28734"/>
                </a:lnTo>
                <a:lnTo>
                  <a:pt x="18788" y="17275"/>
                </a:lnTo>
                <a:lnTo>
                  <a:pt x="17785" y="11768"/>
                </a:lnTo>
                <a:lnTo>
                  <a:pt x="16103" y="8439"/>
                </a:lnTo>
                <a:lnTo>
                  <a:pt x="15780" y="7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902648" y="2815494"/>
            <a:ext cx="11084" cy="3064"/>
          </a:xfrm>
          <a:custGeom>
            <a:avLst/>
            <a:gdLst/>
            <a:ahLst/>
            <a:cxnLst/>
            <a:rect l="l" t="t" r="r" b="b"/>
            <a:pathLst>
              <a:path w="12192" h="3473">
                <a:moveTo>
                  <a:pt x="1296" y="3473"/>
                </a:moveTo>
                <a:lnTo>
                  <a:pt x="12192" y="0"/>
                </a:lnTo>
                <a:lnTo>
                  <a:pt x="0" y="2804"/>
                </a:lnTo>
                <a:lnTo>
                  <a:pt x="1296" y="3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898330" y="2833538"/>
            <a:ext cx="350" cy="2074"/>
          </a:xfrm>
          <a:custGeom>
            <a:avLst/>
            <a:gdLst/>
            <a:ahLst/>
            <a:cxnLst/>
            <a:rect l="l" t="t" r="r" b="b"/>
            <a:pathLst>
              <a:path w="385" h="2351">
                <a:moveTo>
                  <a:pt x="385" y="2351"/>
                </a:moveTo>
                <a:lnTo>
                  <a:pt x="51" y="0"/>
                </a:lnTo>
                <a:lnTo>
                  <a:pt x="0" y="130"/>
                </a:lnTo>
                <a:lnTo>
                  <a:pt x="385" y="2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819112" y="2799240"/>
            <a:ext cx="30270" cy="81851"/>
          </a:xfrm>
          <a:custGeom>
            <a:avLst/>
            <a:gdLst/>
            <a:ahLst/>
            <a:cxnLst/>
            <a:rect l="l" t="t" r="r" b="b"/>
            <a:pathLst>
              <a:path w="33297" h="92764">
                <a:moveTo>
                  <a:pt x="24137" y="92764"/>
                </a:moveTo>
                <a:lnTo>
                  <a:pt x="27492" y="92675"/>
                </a:lnTo>
                <a:lnTo>
                  <a:pt x="30478" y="92319"/>
                </a:lnTo>
                <a:lnTo>
                  <a:pt x="33297" y="91628"/>
                </a:lnTo>
                <a:lnTo>
                  <a:pt x="33297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7" y="29829"/>
                </a:lnTo>
                <a:lnTo>
                  <a:pt x="33297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0"/>
                </a:lnTo>
                <a:lnTo>
                  <a:pt x="10698" y="85574"/>
                </a:lnTo>
                <a:lnTo>
                  <a:pt x="12704" y="88451"/>
                </a:lnTo>
                <a:lnTo>
                  <a:pt x="14710" y="91326"/>
                </a:lnTo>
                <a:lnTo>
                  <a:pt x="18520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65548" y="2799240"/>
            <a:ext cx="30270" cy="81851"/>
          </a:xfrm>
          <a:custGeom>
            <a:avLst/>
            <a:gdLst/>
            <a:ahLst/>
            <a:cxnLst/>
            <a:rect l="l" t="t" r="r" b="b"/>
            <a:pathLst>
              <a:path w="33297" h="92764">
                <a:moveTo>
                  <a:pt x="24137" y="92764"/>
                </a:moveTo>
                <a:lnTo>
                  <a:pt x="27492" y="92675"/>
                </a:lnTo>
                <a:lnTo>
                  <a:pt x="30478" y="92318"/>
                </a:lnTo>
                <a:lnTo>
                  <a:pt x="33297" y="91627"/>
                </a:lnTo>
                <a:lnTo>
                  <a:pt x="33297" y="82130"/>
                </a:lnTo>
                <a:lnTo>
                  <a:pt x="29665" y="82331"/>
                </a:lnTo>
                <a:lnTo>
                  <a:pt x="26901" y="82331"/>
                </a:lnTo>
                <a:lnTo>
                  <a:pt x="24405" y="81595"/>
                </a:lnTo>
                <a:lnTo>
                  <a:pt x="21864" y="79076"/>
                </a:lnTo>
                <a:lnTo>
                  <a:pt x="21864" y="29829"/>
                </a:lnTo>
                <a:lnTo>
                  <a:pt x="33297" y="29829"/>
                </a:lnTo>
                <a:lnTo>
                  <a:pt x="33297" y="19997"/>
                </a:lnTo>
                <a:lnTo>
                  <a:pt x="21864" y="19997"/>
                </a:lnTo>
                <a:lnTo>
                  <a:pt x="21864" y="0"/>
                </a:lnTo>
                <a:lnTo>
                  <a:pt x="9695" y="0"/>
                </a:lnTo>
                <a:lnTo>
                  <a:pt x="9695" y="19997"/>
                </a:lnTo>
                <a:lnTo>
                  <a:pt x="0" y="19997"/>
                </a:lnTo>
                <a:lnTo>
                  <a:pt x="0" y="29829"/>
                </a:lnTo>
                <a:lnTo>
                  <a:pt x="9695" y="29829"/>
                </a:lnTo>
                <a:lnTo>
                  <a:pt x="9695" y="81840"/>
                </a:lnTo>
                <a:lnTo>
                  <a:pt x="10698" y="85574"/>
                </a:lnTo>
                <a:lnTo>
                  <a:pt x="12704" y="88450"/>
                </a:lnTo>
                <a:lnTo>
                  <a:pt x="14710" y="91326"/>
                </a:lnTo>
                <a:lnTo>
                  <a:pt x="18520" y="92764"/>
                </a:lnTo>
                <a:lnTo>
                  <a:pt x="24137" y="92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49728" y="2817180"/>
            <a:ext cx="15561" cy="88106"/>
          </a:xfrm>
          <a:custGeom>
            <a:avLst/>
            <a:gdLst/>
            <a:ahLst/>
            <a:cxnLst/>
            <a:rect l="l" t="t" r="r" b="b"/>
            <a:pathLst>
              <a:path w="17117" h="99854">
                <a:moveTo>
                  <a:pt x="12035" y="99854"/>
                </a:moveTo>
                <a:lnTo>
                  <a:pt x="12035" y="63270"/>
                </a:lnTo>
                <a:lnTo>
                  <a:pt x="14665" y="66525"/>
                </a:lnTo>
                <a:lnTo>
                  <a:pt x="14041" y="52100"/>
                </a:lnTo>
                <a:lnTo>
                  <a:pt x="12392" y="48221"/>
                </a:lnTo>
                <a:lnTo>
                  <a:pt x="11567" y="43517"/>
                </a:lnTo>
                <a:lnTo>
                  <a:pt x="11567" y="31122"/>
                </a:lnTo>
                <a:lnTo>
                  <a:pt x="12392" y="25459"/>
                </a:lnTo>
                <a:lnTo>
                  <a:pt x="14041" y="21000"/>
                </a:lnTo>
                <a:lnTo>
                  <a:pt x="17117" y="12662"/>
                </a:lnTo>
                <a:lnTo>
                  <a:pt x="16738" y="3722"/>
                </a:lnTo>
                <a:lnTo>
                  <a:pt x="14108" y="6242"/>
                </a:lnTo>
                <a:lnTo>
                  <a:pt x="11701" y="9497"/>
                </a:lnTo>
                <a:lnTo>
                  <a:pt x="11701" y="0"/>
                </a:lnTo>
                <a:lnTo>
                  <a:pt x="0" y="0"/>
                </a:lnTo>
                <a:lnTo>
                  <a:pt x="0" y="99854"/>
                </a:lnTo>
                <a:lnTo>
                  <a:pt x="12035" y="998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393269" y="2793103"/>
            <a:ext cx="57320" cy="88991"/>
          </a:xfrm>
          <a:custGeom>
            <a:avLst/>
            <a:gdLst/>
            <a:ahLst/>
            <a:cxnLst/>
            <a:rect l="l" t="t" r="r" b="b"/>
            <a:pathLst>
              <a:path w="63052" h="100857">
                <a:moveTo>
                  <a:pt x="11099" y="98583"/>
                </a:moveTo>
                <a:lnTo>
                  <a:pt x="11099" y="89421"/>
                </a:lnTo>
                <a:lnTo>
                  <a:pt x="11879" y="74194"/>
                </a:lnTo>
                <a:lnTo>
                  <a:pt x="11032" y="68732"/>
                </a:lnTo>
                <a:lnTo>
                  <a:pt x="11032" y="52680"/>
                </a:lnTo>
                <a:lnTo>
                  <a:pt x="13094" y="45992"/>
                </a:lnTo>
                <a:lnTo>
                  <a:pt x="17217" y="41934"/>
                </a:lnTo>
                <a:lnTo>
                  <a:pt x="21340" y="37877"/>
                </a:lnTo>
                <a:lnTo>
                  <a:pt x="26143" y="35848"/>
                </a:lnTo>
                <a:lnTo>
                  <a:pt x="37911" y="35848"/>
                </a:lnTo>
                <a:lnTo>
                  <a:pt x="42670" y="38323"/>
                </a:lnTo>
                <a:lnTo>
                  <a:pt x="45902" y="43272"/>
                </a:lnTo>
                <a:lnTo>
                  <a:pt x="49134" y="48221"/>
                </a:lnTo>
                <a:lnTo>
                  <a:pt x="50749" y="54464"/>
                </a:lnTo>
                <a:lnTo>
                  <a:pt x="50749" y="70471"/>
                </a:lnTo>
                <a:lnTo>
                  <a:pt x="49134" y="77293"/>
                </a:lnTo>
                <a:lnTo>
                  <a:pt x="45902" y="82465"/>
                </a:lnTo>
                <a:lnTo>
                  <a:pt x="42670" y="87637"/>
                </a:lnTo>
                <a:lnTo>
                  <a:pt x="37800" y="90223"/>
                </a:lnTo>
                <a:lnTo>
                  <a:pt x="22644" y="90223"/>
                </a:lnTo>
                <a:lnTo>
                  <a:pt x="16738" y="86277"/>
                </a:lnTo>
                <a:lnTo>
                  <a:pt x="13573" y="78385"/>
                </a:lnTo>
                <a:lnTo>
                  <a:pt x="13640" y="92854"/>
                </a:lnTo>
                <a:lnTo>
                  <a:pt x="16025" y="95351"/>
                </a:lnTo>
                <a:lnTo>
                  <a:pt x="18254" y="96911"/>
                </a:lnTo>
                <a:lnTo>
                  <a:pt x="21998" y="99542"/>
                </a:lnTo>
                <a:lnTo>
                  <a:pt x="26589" y="100857"/>
                </a:lnTo>
                <a:lnTo>
                  <a:pt x="32027" y="100857"/>
                </a:lnTo>
                <a:lnTo>
                  <a:pt x="45024" y="98044"/>
                </a:lnTo>
                <a:lnTo>
                  <a:pt x="54828" y="89621"/>
                </a:lnTo>
                <a:lnTo>
                  <a:pt x="56913" y="86459"/>
                </a:lnTo>
                <a:lnTo>
                  <a:pt x="61517" y="75001"/>
                </a:lnTo>
                <a:lnTo>
                  <a:pt x="63052" y="61397"/>
                </a:lnTo>
                <a:lnTo>
                  <a:pt x="62961" y="57740"/>
                </a:lnTo>
                <a:lnTo>
                  <a:pt x="60513" y="44259"/>
                </a:lnTo>
                <a:lnTo>
                  <a:pt x="54728" y="34276"/>
                </a:lnTo>
                <a:lnTo>
                  <a:pt x="49178" y="28146"/>
                </a:lnTo>
                <a:lnTo>
                  <a:pt x="41946" y="25080"/>
                </a:lnTo>
                <a:lnTo>
                  <a:pt x="28751" y="25080"/>
                </a:lnTo>
                <a:lnTo>
                  <a:pt x="24784" y="25983"/>
                </a:lnTo>
                <a:lnTo>
                  <a:pt x="21128" y="27789"/>
                </a:lnTo>
                <a:lnTo>
                  <a:pt x="17473" y="29595"/>
                </a:lnTo>
                <a:lnTo>
                  <a:pt x="14331" y="32214"/>
                </a:lnTo>
                <a:lnTo>
                  <a:pt x="11701" y="35648"/>
                </a:lnTo>
                <a:lnTo>
                  <a:pt x="11701" y="0"/>
                </a:lnTo>
                <a:lnTo>
                  <a:pt x="0" y="0"/>
                </a:lnTo>
                <a:lnTo>
                  <a:pt x="0" y="98583"/>
                </a:lnTo>
                <a:lnTo>
                  <a:pt x="11099" y="98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403360" y="2858568"/>
            <a:ext cx="2309" cy="16465"/>
          </a:xfrm>
          <a:custGeom>
            <a:avLst/>
            <a:gdLst/>
            <a:ahLst/>
            <a:cxnLst/>
            <a:rect l="l" t="t" r="r" b="b"/>
            <a:pathLst>
              <a:path w="2540" h="18660">
                <a:moveTo>
                  <a:pt x="780" y="0"/>
                </a:moveTo>
                <a:lnTo>
                  <a:pt x="0" y="15226"/>
                </a:lnTo>
                <a:lnTo>
                  <a:pt x="2540" y="18660"/>
                </a:lnTo>
                <a:lnTo>
                  <a:pt x="2474" y="4191"/>
                </a:lnTo>
                <a:lnTo>
                  <a:pt x="7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63700" y="2815351"/>
            <a:ext cx="61575" cy="66862"/>
          </a:xfrm>
          <a:custGeom>
            <a:avLst/>
            <a:gdLst/>
            <a:ahLst/>
            <a:cxnLst/>
            <a:rect l="l" t="t" r="r" b="b"/>
            <a:pathLst>
              <a:path w="67733" h="75777">
                <a:moveTo>
                  <a:pt x="2072" y="42782"/>
                </a:moveTo>
                <a:lnTo>
                  <a:pt x="0" y="47931"/>
                </a:lnTo>
                <a:lnTo>
                  <a:pt x="0" y="60639"/>
                </a:lnTo>
                <a:lnTo>
                  <a:pt x="2106" y="65688"/>
                </a:lnTo>
                <a:lnTo>
                  <a:pt x="6318" y="69724"/>
                </a:lnTo>
                <a:lnTo>
                  <a:pt x="10531" y="73759"/>
                </a:lnTo>
                <a:lnTo>
                  <a:pt x="15958" y="75777"/>
                </a:lnTo>
                <a:lnTo>
                  <a:pt x="13840" y="60527"/>
                </a:lnTo>
                <a:lnTo>
                  <a:pt x="12570" y="57785"/>
                </a:lnTo>
                <a:lnTo>
                  <a:pt x="12570" y="49715"/>
                </a:lnTo>
                <a:lnTo>
                  <a:pt x="14420" y="46371"/>
                </a:lnTo>
                <a:lnTo>
                  <a:pt x="18120" y="44275"/>
                </a:lnTo>
                <a:lnTo>
                  <a:pt x="20304" y="43027"/>
                </a:lnTo>
                <a:lnTo>
                  <a:pt x="23580" y="42113"/>
                </a:lnTo>
                <a:lnTo>
                  <a:pt x="27948" y="41533"/>
                </a:lnTo>
                <a:lnTo>
                  <a:pt x="35237" y="40597"/>
                </a:lnTo>
                <a:lnTo>
                  <a:pt x="39739" y="39883"/>
                </a:lnTo>
                <a:lnTo>
                  <a:pt x="42057" y="39259"/>
                </a:lnTo>
                <a:lnTo>
                  <a:pt x="44375" y="38635"/>
                </a:lnTo>
                <a:lnTo>
                  <a:pt x="47740" y="36918"/>
                </a:lnTo>
                <a:lnTo>
                  <a:pt x="47740" y="54018"/>
                </a:lnTo>
                <a:lnTo>
                  <a:pt x="44397" y="59346"/>
                </a:lnTo>
                <a:lnTo>
                  <a:pt x="37778" y="72232"/>
                </a:lnTo>
                <a:lnTo>
                  <a:pt x="42369" y="69868"/>
                </a:lnTo>
                <a:lnTo>
                  <a:pt x="45890" y="67082"/>
                </a:lnTo>
                <a:lnTo>
                  <a:pt x="48342" y="63871"/>
                </a:lnTo>
                <a:lnTo>
                  <a:pt x="48743" y="66725"/>
                </a:lnTo>
                <a:lnTo>
                  <a:pt x="50415" y="70493"/>
                </a:lnTo>
                <a:lnTo>
                  <a:pt x="52287" y="73436"/>
                </a:lnTo>
                <a:lnTo>
                  <a:pt x="55296" y="74907"/>
                </a:lnTo>
                <a:lnTo>
                  <a:pt x="61135" y="74907"/>
                </a:lnTo>
                <a:lnTo>
                  <a:pt x="64434" y="74573"/>
                </a:lnTo>
                <a:lnTo>
                  <a:pt x="67733" y="73703"/>
                </a:lnTo>
                <a:lnTo>
                  <a:pt x="67733" y="64808"/>
                </a:lnTo>
                <a:lnTo>
                  <a:pt x="66262" y="65042"/>
                </a:lnTo>
                <a:lnTo>
                  <a:pt x="63788" y="65209"/>
                </a:lnTo>
                <a:lnTo>
                  <a:pt x="60545" y="64072"/>
                </a:lnTo>
                <a:lnTo>
                  <a:pt x="59776" y="61063"/>
                </a:lnTo>
                <a:lnTo>
                  <a:pt x="59776" y="13019"/>
                </a:lnTo>
                <a:lnTo>
                  <a:pt x="57168" y="8025"/>
                </a:lnTo>
                <a:lnTo>
                  <a:pt x="51953" y="4815"/>
                </a:lnTo>
                <a:lnTo>
                  <a:pt x="46693" y="1604"/>
                </a:lnTo>
                <a:lnTo>
                  <a:pt x="39850" y="0"/>
                </a:lnTo>
                <a:lnTo>
                  <a:pt x="24160" y="0"/>
                </a:lnTo>
                <a:lnTo>
                  <a:pt x="17774" y="1727"/>
                </a:lnTo>
                <a:lnTo>
                  <a:pt x="12269" y="5183"/>
                </a:lnTo>
                <a:lnTo>
                  <a:pt x="6764" y="8638"/>
                </a:lnTo>
                <a:lnTo>
                  <a:pt x="3900" y="14780"/>
                </a:lnTo>
                <a:lnTo>
                  <a:pt x="3677" y="23609"/>
                </a:lnTo>
                <a:lnTo>
                  <a:pt x="14910" y="23609"/>
                </a:lnTo>
                <a:lnTo>
                  <a:pt x="15356" y="19908"/>
                </a:lnTo>
                <a:lnTo>
                  <a:pt x="16314" y="17121"/>
                </a:lnTo>
                <a:lnTo>
                  <a:pt x="17785" y="15248"/>
                </a:lnTo>
                <a:lnTo>
                  <a:pt x="20415" y="11860"/>
                </a:lnTo>
                <a:lnTo>
                  <a:pt x="24873" y="10165"/>
                </a:lnTo>
                <a:lnTo>
                  <a:pt x="36596" y="10165"/>
                </a:lnTo>
                <a:lnTo>
                  <a:pt x="40775" y="11091"/>
                </a:lnTo>
                <a:lnTo>
                  <a:pt x="43695" y="12941"/>
                </a:lnTo>
                <a:lnTo>
                  <a:pt x="46615" y="14791"/>
                </a:lnTo>
                <a:lnTo>
                  <a:pt x="48075" y="17768"/>
                </a:lnTo>
                <a:lnTo>
                  <a:pt x="48075" y="23876"/>
                </a:lnTo>
                <a:lnTo>
                  <a:pt x="47272" y="26485"/>
                </a:lnTo>
                <a:lnTo>
                  <a:pt x="44486" y="29606"/>
                </a:lnTo>
                <a:lnTo>
                  <a:pt x="41723" y="29963"/>
                </a:lnTo>
                <a:lnTo>
                  <a:pt x="22533" y="32370"/>
                </a:lnTo>
                <a:lnTo>
                  <a:pt x="15802" y="33217"/>
                </a:lnTo>
                <a:lnTo>
                  <a:pt x="10363" y="35469"/>
                </a:lnTo>
                <a:lnTo>
                  <a:pt x="6218" y="39125"/>
                </a:lnTo>
                <a:lnTo>
                  <a:pt x="2072" y="42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476282" y="2867715"/>
            <a:ext cx="27778" cy="14497"/>
          </a:xfrm>
          <a:custGeom>
            <a:avLst/>
            <a:gdLst/>
            <a:ahLst/>
            <a:cxnLst/>
            <a:rect l="l" t="t" r="r" b="b"/>
            <a:pathLst>
              <a:path w="30556" h="16430">
                <a:moveTo>
                  <a:pt x="30556" y="0"/>
                </a:moveTo>
                <a:lnTo>
                  <a:pt x="23870" y="3254"/>
                </a:lnTo>
                <a:lnTo>
                  <a:pt x="19903" y="5216"/>
                </a:lnTo>
                <a:lnTo>
                  <a:pt x="15801" y="6197"/>
                </a:lnTo>
                <a:lnTo>
                  <a:pt x="8090" y="6197"/>
                </a:lnTo>
                <a:lnTo>
                  <a:pt x="5081" y="5194"/>
                </a:lnTo>
                <a:lnTo>
                  <a:pt x="2540" y="3188"/>
                </a:lnTo>
                <a:lnTo>
                  <a:pt x="0" y="1181"/>
                </a:lnTo>
                <a:lnTo>
                  <a:pt x="2117" y="16430"/>
                </a:lnTo>
                <a:lnTo>
                  <a:pt x="14286" y="16430"/>
                </a:lnTo>
                <a:lnTo>
                  <a:pt x="19345" y="15249"/>
                </a:lnTo>
                <a:lnTo>
                  <a:pt x="23937" y="12886"/>
                </a:lnTo>
                <a:lnTo>
                  <a:pt x="305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35346" y="2815233"/>
            <a:ext cx="53734" cy="67275"/>
          </a:xfrm>
          <a:custGeom>
            <a:avLst/>
            <a:gdLst/>
            <a:ahLst/>
            <a:cxnLst/>
            <a:rect l="l" t="t" r="r" b="b"/>
            <a:pathLst>
              <a:path w="59107" h="76245">
                <a:moveTo>
                  <a:pt x="17607" y="64139"/>
                </a:moveTo>
                <a:lnTo>
                  <a:pt x="14576" y="60260"/>
                </a:lnTo>
                <a:lnTo>
                  <a:pt x="12926" y="58120"/>
                </a:lnTo>
                <a:lnTo>
                  <a:pt x="11924" y="55043"/>
                </a:lnTo>
                <a:lnTo>
                  <a:pt x="11567" y="51030"/>
                </a:lnTo>
                <a:lnTo>
                  <a:pt x="0" y="51030"/>
                </a:lnTo>
                <a:lnTo>
                  <a:pt x="311" y="58164"/>
                </a:lnTo>
                <a:lnTo>
                  <a:pt x="2685" y="64150"/>
                </a:lnTo>
                <a:lnTo>
                  <a:pt x="7120" y="68988"/>
                </a:lnTo>
                <a:lnTo>
                  <a:pt x="11556" y="73826"/>
                </a:lnTo>
                <a:lnTo>
                  <a:pt x="19100" y="76245"/>
                </a:lnTo>
                <a:lnTo>
                  <a:pt x="39650" y="76245"/>
                </a:lnTo>
                <a:lnTo>
                  <a:pt x="47016" y="73926"/>
                </a:lnTo>
                <a:lnTo>
                  <a:pt x="51852" y="69289"/>
                </a:lnTo>
                <a:lnTo>
                  <a:pt x="56689" y="64652"/>
                </a:lnTo>
                <a:lnTo>
                  <a:pt x="59107" y="59145"/>
                </a:lnTo>
                <a:lnTo>
                  <a:pt x="59107" y="46170"/>
                </a:lnTo>
                <a:lnTo>
                  <a:pt x="56767" y="41332"/>
                </a:lnTo>
                <a:lnTo>
                  <a:pt x="52086" y="38256"/>
                </a:lnTo>
                <a:lnTo>
                  <a:pt x="49144" y="36294"/>
                </a:lnTo>
                <a:lnTo>
                  <a:pt x="43350" y="34265"/>
                </a:lnTo>
                <a:lnTo>
                  <a:pt x="34702" y="32170"/>
                </a:lnTo>
                <a:lnTo>
                  <a:pt x="26745" y="30230"/>
                </a:lnTo>
                <a:lnTo>
                  <a:pt x="23268" y="29383"/>
                </a:lnTo>
                <a:lnTo>
                  <a:pt x="20638" y="28402"/>
                </a:lnTo>
                <a:lnTo>
                  <a:pt x="18855" y="27287"/>
                </a:lnTo>
                <a:lnTo>
                  <a:pt x="15779" y="25415"/>
                </a:lnTo>
                <a:lnTo>
                  <a:pt x="14241" y="22918"/>
                </a:lnTo>
                <a:lnTo>
                  <a:pt x="14241" y="16943"/>
                </a:lnTo>
                <a:lnTo>
                  <a:pt x="15411" y="14647"/>
                </a:lnTo>
                <a:lnTo>
                  <a:pt x="17752" y="12908"/>
                </a:lnTo>
                <a:lnTo>
                  <a:pt x="20092" y="11169"/>
                </a:lnTo>
                <a:lnTo>
                  <a:pt x="23536" y="10299"/>
                </a:lnTo>
                <a:lnTo>
                  <a:pt x="34902" y="10299"/>
                </a:lnTo>
                <a:lnTo>
                  <a:pt x="39694" y="11882"/>
                </a:lnTo>
                <a:lnTo>
                  <a:pt x="42458" y="15048"/>
                </a:lnTo>
                <a:lnTo>
                  <a:pt x="44152" y="17277"/>
                </a:lnTo>
                <a:lnTo>
                  <a:pt x="45110" y="19752"/>
                </a:lnTo>
                <a:lnTo>
                  <a:pt x="45333" y="22472"/>
                </a:lnTo>
                <a:lnTo>
                  <a:pt x="56700" y="22472"/>
                </a:lnTo>
                <a:lnTo>
                  <a:pt x="56789" y="17835"/>
                </a:lnTo>
                <a:lnTo>
                  <a:pt x="55340" y="13509"/>
                </a:lnTo>
                <a:lnTo>
                  <a:pt x="52354" y="9497"/>
                </a:lnTo>
                <a:lnTo>
                  <a:pt x="47584" y="3165"/>
                </a:lnTo>
                <a:lnTo>
                  <a:pt x="39806" y="0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4446" y="10478"/>
                </a:lnTo>
                <a:lnTo>
                  <a:pt x="2005" y="15962"/>
                </a:lnTo>
                <a:lnTo>
                  <a:pt x="2005" y="28491"/>
                </a:lnTo>
                <a:lnTo>
                  <a:pt x="4591" y="32994"/>
                </a:lnTo>
                <a:lnTo>
                  <a:pt x="9762" y="36249"/>
                </a:lnTo>
                <a:lnTo>
                  <a:pt x="12659" y="38122"/>
                </a:lnTo>
                <a:lnTo>
                  <a:pt x="17161" y="39816"/>
                </a:lnTo>
                <a:lnTo>
                  <a:pt x="23268" y="41332"/>
                </a:lnTo>
                <a:lnTo>
                  <a:pt x="32830" y="43740"/>
                </a:lnTo>
                <a:lnTo>
                  <a:pt x="37956" y="45033"/>
                </a:lnTo>
                <a:lnTo>
                  <a:pt x="41388" y="46170"/>
                </a:lnTo>
                <a:lnTo>
                  <a:pt x="43127" y="47151"/>
                </a:lnTo>
                <a:lnTo>
                  <a:pt x="45846" y="48756"/>
                </a:lnTo>
                <a:lnTo>
                  <a:pt x="47205" y="51097"/>
                </a:lnTo>
                <a:lnTo>
                  <a:pt x="47205" y="58231"/>
                </a:lnTo>
                <a:lnTo>
                  <a:pt x="45512" y="61230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606464" y="2815492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1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2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9"/>
                </a:lnTo>
                <a:lnTo>
                  <a:pt x="22975" y="0"/>
                </a:lnTo>
                <a:lnTo>
                  <a:pt x="10190" y="29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97955" y="2815470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2" y="25482"/>
                </a:lnTo>
                <a:lnTo>
                  <a:pt x="63520" y="20666"/>
                </a:lnTo>
                <a:lnTo>
                  <a:pt x="61915" y="16453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6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8" y="31702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3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5" y="75777"/>
                </a:lnTo>
                <a:lnTo>
                  <a:pt x="38892" y="75420"/>
                </a:lnTo>
                <a:lnTo>
                  <a:pt x="41789" y="74707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9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8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4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669600" y="2793103"/>
            <a:ext cx="57685" cy="88362"/>
          </a:xfrm>
          <a:custGeom>
            <a:avLst/>
            <a:gdLst/>
            <a:ahLst/>
            <a:cxnLst/>
            <a:rect l="l" t="t" r="r" b="b"/>
            <a:pathLst>
              <a:path w="63453" h="100144">
                <a:moveTo>
                  <a:pt x="0" y="64273"/>
                </a:moveTo>
                <a:lnTo>
                  <a:pt x="85" y="67509"/>
                </a:lnTo>
                <a:lnTo>
                  <a:pt x="2643" y="80635"/>
                </a:lnTo>
                <a:lnTo>
                  <a:pt x="8759" y="91059"/>
                </a:lnTo>
                <a:lnTo>
                  <a:pt x="14598" y="97770"/>
                </a:lnTo>
                <a:lnTo>
                  <a:pt x="14331" y="77694"/>
                </a:lnTo>
                <a:lnTo>
                  <a:pt x="12704" y="71273"/>
                </a:lnTo>
                <a:lnTo>
                  <a:pt x="12704" y="54597"/>
                </a:lnTo>
                <a:lnTo>
                  <a:pt x="14587" y="47776"/>
                </a:lnTo>
                <a:lnTo>
                  <a:pt x="18354" y="43138"/>
                </a:lnTo>
                <a:lnTo>
                  <a:pt x="22120" y="38501"/>
                </a:lnTo>
                <a:lnTo>
                  <a:pt x="27035" y="36183"/>
                </a:lnTo>
                <a:lnTo>
                  <a:pt x="38536" y="36183"/>
                </a:lnTo>
                <a:lnTo>
                  <a:pt x="43105" y="38356"/>
                </a:lnTo>
                <a:lnTo>
                  <a:pt x="46804" y="42703"/>
                </a:lnTo>
                <a:lnTo>
                  <a:pt x="50504" y="47051"/>
                </a:lnTo>
                <a:lnTo>
                  <a:pt x="52354" y="53750"/>
                </a:lnTo>
                <a:lnTo>
                  <a:pt x="52354" y="71764"/>
                </a:lnTo>
                <a:lnTo>
                  <a:pt x="50560" y="78641"/>
                </a:lnTo>
                <a:lnTo>
                  <a:pt x="46972" y="83434"/>
                </a:lnTo>
                <a:lnTo>
                  <a:pt x="43383" y="88228"/>
                </a:lnTo>
                <a:lnTo>
                  <a:pt x="38825" y="100144"/>
                </a:lnTo>
                <a:lnTo>
                  <a:pt x="42659" y="98182"/>
                </a:lnTo>
                <a:lnTo>
                  <a:pt x="46492" y="96220"/>
                </a:lnTo>
                <a:lnTo>
                  <a:pt x="49813" y="93032"/>
                </a:lnTo>
                <a:lnTo>
                  <a:pt x="52621" y="88618"/>
                </a:lnTo>
                <a:lnTo>
                  <a:pt x="52621" y="98583"/>
                </a:lnTo>
                <a:lnTo>
                  <a:pt x="63453" y="98583"/>
                </a:lnTo>
                <a:lnTo>
                  <a:pt x="63453" y="0"/>
                </a:lnTo>
                <a:lnTo>
                  <a:pt x="51886" y="0"/>
                </a:lnTo>
                <a:lnTo>
                  <a:pt x="51886" y="36183"/>
                </a:lnTo>
                <a:lnTo>
                  <a:pt x="49167" y="32839"/>
                </a:lnTo>
                <a:lnTo>
                  <a:pt x="46738" y="30498"/>
                </a:lnTo>
                <a:lnTo>
                  <a:pt x="44598" y="29160"/>
                </a:lnTo>
                <a:lnTo>
                  <a:pt x="40898" y="26841"/>
                </a:lnTo>
                <a:lnTo>
                  <a:pt x="36307" y="25682"/>
                </a:lnTo>
                <a:lnTo>
                  <a:pt x="30646" y="25683"/>
                </a:lnTo>
                <a:lnTo>
                  <a:pt x="17625" y="28584"/>
                </a:lnTo>
                <a:lnTo>
                  <a:pt x="7990" y="37152"/>
                </a:lnTo>
                <a:lnTo>
                  <a:pt x="6448" y="39527"/>
                </a:lnTo>
                <a:lnTo>
                  <a:pt x="1612" y="51056"/>
                </a:lnTo>
                <a:lnTo>
                  <a:pt x="0" y="64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682628" y="2861657"/>
            <a:ext cx="26411" cy="20674"/>
          </a:xfrm>
          <a:custGeom>
            <a:avLst/>
            <a:gdLst/>
            <a:ahLst/>
            <a:cxnLst/>
            <a:rect l="l" t="t" r="r" b="b"/>
            <a:pathLst>
              <a:path w="29052" h="23431">
                <a:moveTo>
                  <a:pt x="6508" y="10344"/>
                </a:moveTo>
                <a:lnTo>
                  <a:pt x="3254" y="5172"/>
                </a:lnTo>
                <a:lnTo>
                  <a:pt x="0" y="0"/>
                </a:lnTo>
                <a:lnTo>
                  <a:pt x="267" y="20075"/>
                </a:lnTo>
                <a:lnTo>
                  <a:pt x="7176" y="23431"/>
                </a:lnTo>
                <a:lnTo>
                  <a:pt x="20103" y="23431"/>
                </a:lnTo>
                <a:lnTo>
                  <a:pt x="24494" y="22450"/>
                </a:lnTo>
                <a:lnTo>
                  <a:pt x="29052" y="10533"/>
                </a:lnTo>
                <a:lnTo>
                  <a:pt x="24472" y="12930"/>
                </a:lnTo>
                <a:lnTo>
                  <a:pt x="11723" y="12930"/>
                </a:lnTo>
                <a:lnTo>
                  <a:pt x="6508" y="1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777717" y="2816886"/>
            <a:ext cx="52396" cy="64914"/>
          </a:xfrm>
          <a:custGeom>
            <a:avLst/>
            <a:gdLst/>
            <a:ahLst/>
            <a:cxnLst/>
            <a:rect l="l" t="t" r="r" b="b"/>
            <a:pathLst>
              <a:path w="57636" h="73569">
                <a:moveTo>
                  <a:pt x="12302" y="0"/>
                </a:moveTo>
                <a:lnTo>
                  <a:pt x="0" y="0"/>
                </a:lnTo>
                <a:lnTo>
                  <a:pt x="0" y="54798"/>
                </a:lnTo>
                <a:lnTo>
                  <a:pt x="1002" y="59680"/>
                </a:lnTo>
                <a:lnTo>
                  <a:pt x="3008" y="63337"/>
                </a:lnTo>
                <a:lnTo>
                  <a:pt x="6708" y="70158"/>
                </a:lnTo>
                <a:lnTo>
                  <a:pt x="13662" y="73569"/>
                </a:lnTo>
                <a:lnTo>
                  <a:pt x="30423" y="73569"/>
                </a:lnTo>
                <a:lnTo>
                  <a:pt x="35995" y="71697"/>
                </a:lnTo>
                <a:lnTo>
                  <a:pt x="40586" y="67951"/>
                </a:lnTo>
                <a:lnTo>
                  <a:pt x="42904" y="66079"/>
                </a:lnTo>
                <a:lnTo>
                  <a:pt x="44843" y="63782"/>
                </a:lnTo>
                <a:lnTo>
                  <a:pt x="46403" y="61063"/>
                </a:lnTo>
                <a:lnTo>
                  <a:pt x="46269" y="71630"/>
                </a:lnTo>
                <a:lnTo>
                  <a:pt x="57636" y="71630"/>
                </a:lnTo>
                <a:lnTo>
                  <a:pt x="57636" y="0"/>
                </a:lnTo>
                <a:lnTo>
                  <a:pt x="45601" y="0"/>
                </a:lnTo>
                <a:lnTo>
                  <a:pt x="45601" y="42180"/>
                </a:lnTo>
                <a:lnTo>
                  <a:pt x="44776" y="47686"/>
                </a:lnTo>
                <a:lnTo>
                  <a:pt x="43127" y="51699"/>
                </a:lnTo>
                <a:lnTo>
                  <a:pt x="40096" y="59190"/>
                </a:lnTo>
                <a:lnTo>
                  <a:pt x="34390" y="62935"/>
                </a:lnTo>
                <a:lnTo>
                  <a:pt x="20170" y="62935"/>
                </a:lnTo>
                <a:lnTo>
                  <a:pt x="16180" y="60795"/>
                </a:lnTo>
                <a:lnTo>
                  <a:pt x="14041" y="56515"/>
                </a:lnTo>
                <a:lnTo>
                  <a:pt x="12882" y="54196"/>
                </a:lnTo>
                <a:lnTo>
                  <a:pt x="12302" y="51209"/>
                </a:lnTo>
                <a:lnTo>
                  <a:pt x="123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862493" y="2815351"/>
            <a:ext cx="44555" cy="66862"/>
          </a:xfrm>
          <a:custGeom>
            <a:avLst/>
            <a:gdLst/>
            <a:ahLst/>
            <a:cxnLst/>
            <a:rect l="l" t="t" r="r" b="b"/>
            <a:pathLst>
              <a:path w="49011" h="75777">
                <a:moveTo>
                  <a:pt x="5148" y="72232"/>
                </a:moveTo>
                <a:lnTo>
                  <a:pt x="8803" y="74595"/>
                </a:lnTo>
                <a:lnTo>
                  <a:pt x="13327" y="75777"/>
                </a:lnTo>
                <a:lnTo>
                  <a:pt x="25586" y="75777"/>
                </a:lnTo>
                <a:lnTo>
                  <a:pt x="31604" y="73659"/>
                </a:lnTo>
                <a:lnTo>
                  <a:pt x="36774" y="69423"/>
                </a:lnTo>
                <a:lnTo>
                  <a:pt x="42785" y="62571"/>
                </a:lnTo>
                <a:lnTo>
                  <a:pt x="47454" y="50978"/>
                </a:lnTo>
                <a:lnTo>
                  <a:pt x="49011" y="35982"/>
                </a:lnTo>
                <a:lnTo>
                  <a:pt x="48939" y="32863"/>
                </a:lnTo>
                <a:lnTo>
                  <a:pt x="46479" y="19449"/>
                </a:lnTo>
                <a:lnTo>
                  <a:pt x="40519" y="9329"/>
                </a:lnTo>
                <a:lnTo>
                  <a:pt x="34858" y="3109"/>
                </a:lnTo>
                <a:lnTo>
                  <a:pt x="27971" y="0"/>
                </a:lnTo>
                <a:lnTo>
                  <a:pt x="14375" y="0"/>
                </a:lnTo>
                <a:lnTo>
                  <a:pt x="9606" y="1337"/>
                </a:lnTo>
                <a:lnTo>
                  <a:pt x="5549" y="4012"/>
                </a:lnTo>
                <a:lnTo>
                  <a:pt x="2696" y="5796"/>
                </a:lnTo>
                <a:lnTo>
                  <a:pt x="3075" y="14736"/>
                </a:lnTo>
                <a:lnTo>
                  <a:pt x="8781" y="10567"/>
                </a:lnTo>
                <a:lnTo>
                  <a:pt x="25408" y="10567"/>
                </a:lnTo>
                <a:lnTo>
                  <a:pt x="31113" y="14513"/>
                </a:lnTo>
                <a:lnTo>
                  <a:pt x="34234" y="22405"/>
                </a:lnTo>
                <a:lnTo>
                  <a:pt x="35883" y="26507"/>
                </a:lnTo>
                <a:lnTo>
                  <a:pt x="36708" y="31411"/>
                </a:lnTo>
                <a:lnTo>
                  <a:pt x="36708" y="46482"/>
                </a:lnTo>
                <a:lnTo>
                  <a:pt x="34847" y="53516"/>
                </a:lnTo>
                <a:lnTo>
                  <a:pt x="31124" y="58220"/>
                </a:lnTo>
                <a:lnTo>
                  <a:pt x="27402" y="62924"/>
                </a:lnTo>
                <a:lnTo>
                  <a:pt x="22733" y="65276"/>
                </a:lnTo>
                <a:lnTo>
                  <a:pt x="8825" y="65276"/>
                </a:lnTo>
                <a:lnTo>
                  <a:pt x="3120" y="61575"/>
                </a:lnTo>
                <a:lnTo>
                  <a:pt x="0" y="54174"/>
                </a:lnTo>
                <a:lnTo>
                  <a:pt x="623" y="68598"/>
                </a:lnTo>
                <a:lnTo>
                  <a:pt x="3008" y="70894"/>
                </a:lnTo>
                <a:lnTo>
                  <a:pt x="5148" y="72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918759" y="2815055"/>
            <a:ext cx="60664" cy="67334"/>
          </a:xfrm>
          <a:custGeom>
            <a:avLst/>
            <a:gdLst/>
            <a:ahLst/>
            <a:cxnLst/>
            <a:rect l="l" t="t" r="r" b="b"/>
            <a:pathLst>
              <a:path w="66730" h="76312">
                <a:moveTo>
                  <a:pt x="58305" y="65009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4"/>
                </a:lnTo>
                <a:lnTo>
                  <a:pt x="63744" y="19065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4"/>
                </a:lnTo>
                <a:lnTo>
                  <a:pt x="32161" y="76312"/>
                </a:lnTo>
                <a:lnTo>
                  <a:pt x="20727" y="63404"/>
                </a:lnTo>
                <a:lnTo>
                  <a:pt x="17384" y="58320"/>
                </a:lnTo>
                <a:lnTo>
                  <a:pt x="14041" y="53238"/>
                </a:lnTo>
                <a:lnTo>
                  <a:pt x="12369" y="46884"/>
                </a:lnTo>
                <a:lnTo>
                  <a:pt x="12369" y="31323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7" y="13309"/>
                </a:lnTo>
                <a:lnTo>
                  <a:pt x="26077" y="10500"/>
                </a:lnTo>
                <a:lnTo>
                  <a:pt x="41723" y="10500"/>
                </a:lnTo>
                <a:lnTo>
                  <a:pt x="47562" y="13800"/>
                </a:lnTo>
                <a:lnTo>
                  <a:pt x="50950" y="20398"/>
                </a:lnTo>
                <a:lnTo>
                  <a:pt x="53089" y="24590"/>
                </a:lnTo>
                <a:lnTo>
                  <a:pt x="54159" y="30030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937603" y="2865247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1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995815" y="2815470"/>
            <a:ext cx="53065" cy="64619"/>
          </a:xfrm>
          <a:custGeom>
            <a:avLst/>
            <a:gdLst/>
            <a:ahLst/>
            <a:cxnLst/>
            <a:rect l="l" t="t" r="r" b="b"/>
            <a:pathLst>
              <a:path w="58372" h="73235">
                <a:moveTo>
                  <a:pt x="12035" y="73235"/>
                </a:moveTo>
                <a:lnTo>
                  <a:pt x="12035" y="31033"/>
                </a:lnTo>
                <a:lnTo>
                  <a:pt x="12336" y="27432"/>
                </a:lnTo>
                <a:lnTo>
                  <a:pt x="12938" y="24913"/>
                </a:lnTo>
                <a:lnTo>
                  <a:pt x="13539" y="22394"/>
                </a:lnTo>
                <a:lnTo>
                  <a:pt x="14843" y="19953"/>
                </a:lnTo>
                <a:lnTo>
                  <a:pt x="16849" y="17590"/>
                </a:lnTo>
                <a:lnTo>
                  <a:pt x="19345" y="14647"/>
                </a:lnTo>
                <a:lnTo>
                  <a:pt x="22243" y="12685"/>
                </a:lnTo>
                <a:lnTo>
                  <a:pt x="25541" y="11704"/>
                </a:lnTo>
                <a:lnTo>
                  <a:pt x="27369" y="11124"/>
                </a:lnTo>
                <a:lnTo>
                  <a:pt x="29709" y="10835"/>
                </a:lnTo>
                <a:lnTo>
                  <a:pt x="38179" y="10835"/>
                </a:lnTo>
                <a:lnTo>
                  <a:pt x="42057" y="13064"/>
                </a:lnTo>
                <a:lnTo>
                  <a:pt x="44196" y="17523"/>
                </a:lnTo>
                <a:lnTo>
                  <a:pt x="45489" y="20198"/>
                </a:lnTo>
                <a:lnTo>
                  <a:pt x="46135" y="23720"/>
                </a:lnTo>
                <a:lnTo>
                  <a:pt x="46135" y="73235"/>
                </a:lnTo>
                <a:lnTo>
                  <a:pt x="58372" y="73235"/>
                </a:lnTo>
                <a:lnTo>
                  <a:pt x="58372" y="20064"/>
                </a:lnTo>
                <a:lnTo>
                  <a:pt x="57391" y="14513"/>
                </a:lnTo>
                <a:lnTo>
                  <a:pt x="55430" y="10634"/>
                </a:lnTo>
                <a:lnTo>
                  <a:pt x="51864" y="3544"/>
                </a:lnTo>
                <a:lnTo>
                  <a:pt x="44999" y="0"/>
                </a:lnTo>
                <a:lnTo>
                  <a:pt x="30200" y="0"/>
                </a:lnTo>
                <a:lnTo>
                  <a:pt x="25987" y="914"/>
                </a:lnTo>
                <a:lnTo>
                  <a:pt x="22198" y="2742"/>
                </a:lnTo>
                <a:lnTo>
                  <a:pt x="18409" y="4570"/>
                </a:lnTo>
                <a:lnTo>
                  <a:pt x="14821" y="7580"/>
                </a:lnTo>
                <a:lnTo>
                  <a:pt x="11433" y="11771"/>
                </a:lnTo>
                <a:lnTo>
                  <a:pt x="11433" y="1605"/>
                </a:ln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095117" y="2815056"/>
            <a:ext cx="60664" cy="67334"/>
          </a:xfrm>
          <a:custGeom>
            <a:avLst/>
            <a:gdLst/>
            <a:ahLst/>
            <a:cxnLst/>
            <a:rect l="l" t="t" r="r" b="b"/>
            <a:pathLst>
              <a:path w="66730" h="76312">
                <a:moveTo>
                  <a:pt x="58305" y="65009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5"/>
                </a:lnTo>
                <a:lnTo>
                  <a:pt x="63744" y="19065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4"/>
                </a:lnTo>
                <a:lnTo>
                  <a:pt x="32161" y="76312"/>
                </a:lnTo>
                <a:lnTo>
                  <a:pt x="20727" y="63404"/>
                </a:lnTo>
                <a:lnTo>
                  <a:pt x="17384" y="58320"/>
                </a:lnTo>
                <a:lnTo>
                  <a:pt x="14041" y="53237"/>
                </a:lnTo>
                <a:lnTo>
                  <a:pt x="12369" y="46884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7" y="13309"/>
                </a:lnTo>
                <a:lnTo>
                  <a:pt x="26077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89" y="24590"/>
                </a:lnTo>
                <a:lnTo>
                  <a:pt x="54159" y="30029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13961" y="2865247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1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203296" y="2793104"/>
            <a:ext cx="53065" cy="86985"/>
          </a:xfrm>
          <a:custGeom>
            <a:avLst/>
            <a:gdLst/>
            <a:ahLst/>
            <a:cxnLst/>
            <a:rect l="l" t="t" r="r" b="b"/>
            <a:pathLst>
              <a:path w="58372" h="98583">
                <a:moveTo>
                  <a:pt x="41812" y="37944"/>
                </a:moveTo>
                <a:lnTo>
                  <a:pt x="43996" y="41867"/>
                </a:lnTo>
                <a:lnTo>
                  <a:pt x="45333" y="44320"/>
                </a:lnTo>
                <a:lnTo>
                  <a:pt x="46002" y="48176"/>
                </a:lnTo>
                <a:lnTo>
                  <a:pt x="46002" y="98583"/>
                </a:lnTo>
                <a:lnTo>
                  <a:pt x="58372" y="98583"/>
                </a:lnTo>
                <a:lnTo>
                  <a:pt x="58372" y="45591"/>
                </a:lnTo>
                <a:lnTo>
                  <a:pt x="57369" y="40084"/>
                </a:lnTo>
                <a:lnTo>
                  <a:pt x="55363" y="36116"/>
                </a:lnTo>
                <a:lnTo>
                  <a:pt x="51663" y="28848"/>
                </a:lnTo>
                <a:lnTo>
                  <a:pt x="44620" y="25214"/>
                </a:lnTo>
                <a:lnTo>
                  <a:pt x="28439" y="25214"/>
                </a:lnTo>
                <a:lnTo>
                  <a:pt x="23602" y="26485"/>
                </a:lnTo>
                <a:lnTo>
                  <a:pt x="19724" y="29026"/>
                </a:lnTo>
                <a:lnTo>
                  <a:pt x="17451" y="30497"/>
                </a:lnTo>
                <a:lnTo>
                  <a:pt x="14888" y="33039"/>
                </a:lnTo>
                <a:lnTo>
                  <a:pt x="12035" y="36651"/>
                </a:lnTo>
                <a:lnTo>
                  <a:pt x="12035" y="0"/>
                </a:lnTo>
                <a:lnTo>
                  <a:pt x="0" y="0"/>
                </a:lnTo>
                <a:lnTo>
                  <a:pt x="0" y="98583"/>
                </a:lnTo>
                <a:lnTo>
                  <a:pt x="12035" y="98583"/>
                </a:lnTo>
                <a:lnTo>
                  <a:pt x="12035" y="51052"/>
                </a:lnTo>
                <a:lnTo>
                  <a:pt x="14063" y="44565"/>
                </a:lnTo>
                <a:lnTo>
                  <a:pt x="18120" y="41132"/>
                </a:lnTo>
                <a:lnTo>
                  <a:pt x="22176" y="37699"/>
                </a:lnTo>
                <a:lnTo>
                  <a:pt x="26700" y="35982"/>
                </a:lnTo>
                <a:lnTo>
                  <a:pt x="37711" y="35982"/>
                </a:lnTo>
                <a:lnTo>
                  <a:pt x="41812" y="37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280777" y="2815492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1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2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9"/>
                </a:lnTo>
                <a:lnTo>
                  <a:pt x="22975" y="0"/>
                </a:lnTo>
                <a:lnTo>
                  <a:pt x="10190" y="29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272267" y="2815470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3"/>
                </a:lnTo>
                <a:lnTo>
                  <a:pt x="65035" y="28781"/>
                </a:lnTo>
                <a:lnTo>
                  <a:pt x="64322" y="25482"/>
                </a:lnTo>
                <a:lnTo>
                  <a:pt x="63520" y="20666"/>
                </a:lnTo>
                <a:lnTo>
                  <a:pt x="61915" y="16453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6"/>
                </a:lnTo>
                <a:lnTo>
                  <a:pt x="27569" y="10500"/>
                </a:lnTo>
                <a:lnTo>
                  <a:pt x="40809" y="10500"/>
                </a:lnTo>
                <a:lnTo>
                  <a:pt x="46314" y="13399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2"/>
                </a:lnTo>
                <a:lnTo>
                  <a:pt x="13238" y="31702"/>
                </a:lnTo>
                <a:lnTo>
                  <a:pt x="9360" y="10768"/>
                </a:lnTo>
                <a:lnTo>
                  <a:pt x="6918" y="13917"/>
                </a:lnTo>
                <a:lnTo>
                  <a:pt x="1729" y="25156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5" y="75777"/>
                </a:lnTo>
                <a:lnTo>
                  <a:pt x="38892" y="75420"/>
                </a:lnTo>
                <a:lnTo>
                  <a:pt x="41789" y="74707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4"/>
                </a:lnTo>
                <a:lnTo>
                  <a:pt x="57547" y="65432"/>
                </a:lnTo>
                <a:lnTo>
                  <a:pt x="59520" y="62791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3" y="53929"/>
                </a:lnTo>
                <a:lnTo>
                  <a:pt x="50147" y="56716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4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348836" y="2815470"/>
            <a:ext cx="31669" cy="64619"/>
          </a:xfrm>
          <a:custGeom>
            <a:avLst/>
            <a:gdLst/>
            <a:ahLst/>
            <a:cxnLst/>
            <a:rect l="l" t="t" r="r" b="b"/>
            <a:pathLst>
              <a:path w="34836" h="73235">
                <a:moveTo>
                  <a:pt x="0" y="1605"/>
                </a:moveTo>
                <a:lnTo>
                  <a:pt x="0" y="73235"/>
                </a:lnTo>
                <a:lnTo>
                  <a:pt x="12035" y="73235"/>
                </a:lnTo>
                <a:lnTo>
                  <a:pt x="12035" y="26953"/>
                </a:lnTo>
                <a:lnTo>
                  <a:pt x="13662" y="22461"/>
                </a:lnTo>
                <a:lnTo>
                  <a:pt x="16917" y="18560"/>
                </a:lnTo>
                <a:lnTo>
                  <a:pt x="20170" y="14658"/>
                </a:lnTo>
                <a:lnTo>
                  <a:pt x="24829" y="12707"/>
                </a:lnTo>
                <a:lnTo>
                  <a:pt x="32262" y="12730"/>
                </a:lnTo>
                <a:lnTo>
                  <a:pt x="34836" y="13042"/>
                </a:lnTo>
                <a:lnTo>
                  <a:pt x="34836" y="334"/>
                </a:lnTo>
                <a:lnTo>
                  <a:pt x="33543" y="201"/>
                </a:lnTo>
                <a:lnTo>
                  <a:pt x="30958" y="0"/>
                </a:lnTo>
                <a:lnTo>
                  <a:pt x="26188" y="0"/>
                </a:lnTo>
                <a:lnTo>
                  <a:pt x="21976" y="1728"/>
                </a:lnTo>
                <a:lnTo>
                  <a:pt x="18321" y="5183"/>
                </a:lnTo>
                <a:lnTo>
                  <a:pt x="14665" y="8639"/>
                </a:lnTo>
                <a:lnTo>
                  <a:pt x="12370" y="11570"/>
                </a:lnTo>
                <a:lnTo>
                  <a:pt x="11434" y="13978"/>
                </a:lnTo>
                <a:lnTo>
                  <a:pt x="11434" y="1605"/>
                </a:lnTo>
                <a:lnTo>
                  <a:pt x="0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414828" y="2792160"/>
            <a:ext cx="30818" cy="87929"/>
          </a:xfrm>
          <a:custGeom>
            <a:avLst/>
            <a:gdLst/>
            <a:ahLst/>
            <a:cxnLst/>
            <a:rect l="l" t="t" r="r" b="b"/>
            <a:pathLst>
              <a:path w="33900" h="99653">
                <a:moveTo>
                  <a:pt x="22354" y="15772"/>
                </a:moveTo>
                <a:lnTo>
                  <a:pt x="23068" y="13877"/>
                </a:lnTo>
                <a:lnTo>
                  <a:pt x="25965" y="11035"/>
                </a:lnTo>
                <a:lnTo>
                  <a:pt x="31192" y="11068"/>
                </a:lnTo>
                <a:lnTo>
                  <a:pt x="33900" y="11235"/>
                </a:lnTo>
                <a:lnTo>
                  <a:pt x="33900" y="267"/>
                </a:lnTo>
                <a:lnTo>
                  <a:pt x="31158" y="66"/>
                </a:lnTo>
                <a:lnTo>
                  <a:pt x="20794" y="0"/>
                </a:lnTo>
                <a:lnTo>
                  <a:pt x="15378" y="2051"/>
                </a:lnTo>
                <a:lnTo>
                  <a:pt x="12570" y="6152"/>
                </a:lnTo>
                <a:lnTo>
                  <a:pt x="11010" y="8471"/>
                </a:lnTo>
                <a:lnTo>
                  <a:pt x="10140" y="12127"/>
                </a:lnTo>
                <a:lnTo>
                  <a:pt x="9962" y="17121"/>
                </a:lnTo>
                <a:lnTo>
                  <a:pt x="9962" y="28357"/>
                </a:lnTo>
                <a:lnTo>
                  <a:pt x="0" y="28357"/>
                </a:lnTo>
                <a:lnTo>
                  <a:pt x="0" y="37855"/>
                </a:lnTo>
                <a:lnTo>
                  <a:pt x="9962" y="37855"/>
                </a:lnTo>
                <a:lnTo>
                  <a:pt x="9962" y="99653"/>
                </a:lnTo>
                <a:lnTo>
                  <a:pt x="21864" y="99653"/>
                </a:lnTo>
                <a:lnTo>
                  <a:pt x="21864" y="37855"/>
                </a:lnTo>
                <a:lnTo>
                  <a:pt x="33900" y="37855"/>
                </a:lnTo>
                <a:lnTo>
                  <a:pt x="33900" y="28357"/>
                </a:lnTo>
                <a:lnTo>
                  <a:pt x="21998" y="28357"/>
                </a:lnTo>
                <a:lnTo>
                  <a:pt x="21998" y="20599"/>
                </a:lnTo>
                <a:lnTo>
                  <a:pt x="22354" y="15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456163" y="2799417"/>
            <a:ext cx="10941" cy="0"/>
          </a:xfrm>
          <a:custGeom>
            <a:avLst/>
            <a:gdLst/>
            <a:ahLst/>
            <a:cxnLst/>
            <a:rect l="l" t="t" r="r" b="b"/>
            <a:pathLst>
              <a:path w="12035">
                <a:moveTo>
                  <a:pt x="0" y="0"/>
                </a:moveTo>
                <a:lnTo>
                  <a:pt x="12035" y="0"/>
                </a:lnTo>
              </a:path>
            </a:pathLst>
          </a:custGeom>
          <a:ln w="149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52576" y="2815470"/>
            <a:ext cx="72476" cy="64619"/>
          </a:xfrm>
          <a:custGeom>
            <a:avLst/>
            <a:gdLst/>
            <a:ahLst/>
            <a:cxnLst/>
            <a:rect l="l" t="t" r="r" b="b"/>
            <a:pathLst>
              <a:path w="79724" h="73235">
                <a:moveTo>
                  <a:pt x="0" y="1605"/>
                </a:moveTo>
                <a:lnTo>
                  <a:pt x="0" y="73235"/>
                </a:lnTo>
                <a:lnTo>
                  <a:pt x="12035" y="73235"/>
                </a:lnTo>
                <a:lnTo>
                  <a:pt x="12035" y="26953"/>
                </a:lnTo>
                <a:lnTo>
                  <a:pt x="13662" y="22461"/>
                </a:lnTo>
                <a:lnTo>
                  <a:pt x="15980" y="19682"/>
                </a:lnTo>
                <a:lnTo>
                  <a:pt x="16917" y="18560"/>
                </a:lnTo>
                <a:lnTo>
                  <a:pt x="20170" y="14658"/>
                </a:lnTo>
                <a:lnTo>
                  <a:pt x="24829" y="12707"/>
                </a:lnTo>
                <a:lnTo>
                  <a:pt x="32262" y="12730"/>
                </a:lnTo>
                <a:lnTo>
                  <a:pt x="33900" y="12928"/>
                </a:lnTo>
                <a:lnTo>
                  <a:pt x="34836" y="13042"/>
                </a:lnTo>
                <a:lnTo>
                  <a:pt x="45935" y="73235"/>
                </a:lnTo>
                <a:lnTo>
                  <a:pt x="45935" y="26017"/>
                </a:lnTo>
                <a:lnTo>
                  <a:pt x="47796" y="19641"/>
                </a:lnTo>
                <a:lnTo>
                  <a:pt x="51518" y="16118"/>
                </a:lnTo>
                <a:lnTo>
                  <a:pt x="55241" y="12596"/>
                </a:lnTo>
                <a:lnTo>
                  <a:pt x="59375" y="10835"/>
                </a:lnTo>
                <a:lnTo>
                  <a:pt x="68914" y="10835"/>
                </a:lnTo>
                <a:lnTo>
                  <a:pt x="72324" y="12507"/>
                </a:lnTo>
                <a:lnTo>
                  <a:pt x="74152" y="15851"/>
                </a:lnTo>
                <a:lnTo>
                  <a:pt x="75311" y="18080"/>
                </a:lnTo>
                <a:lnTo>
                  <a:pt x="75890" y="21625"/>
                </a:lnTo>
                <a:lnTo>
                  <a:pt x="77139" y="28224"/>
                </a:lnTo>
                <a:lnTo>
                  <a:pt x="79724" y="32727"/>
                </a:lnTo>
                <a:lnTo>
                  <a:pt x="79579" y="10210"/>
                </a:lnTo>
                <a:lnTo>
                  <a:pt x="77361" y="1404"/>
                </a:lnTo>
                <a:lnTo>
                  <a:pt x="77139" y="15694"/>
                </a:lnTo>
                <a:lnTo>
                  <a:pt x="77139" y="22472"/>
                </a:lnTo>
                <a:lnTo>
                  <a:pt x="77139" y="15694"/>
                </a:lnTo>
                <a:lnTo>
                  <a:pt x="77361" y="1404"/>
                </a:lnTo>
                <a:lnTo>
                  <a:pt x="72770" y="0"/>
                </a:lnTo>
                <a:lnTo>
                  <a:pt x="62027" y="0"/>
                </a:lnTo>
                <a:lnTo>
                  <a:pt x="57525" y="1360"/>
                </a:lnTo>
                <a:lnTo>
                  <a:pt x="53557" y="4079"/>
                </a:lnTo>
                <a:lnTo>
                  <a:pt x="51240" y="5685"/>
                </a:lnTo>
                <a:lnTo>
                  <a:pt x="48655" y="8249"/>
                </a:lnTo>
                <a:lnTo>
                  <a:pt x="45802" y="11771"/>
                </a:lnTo>
                <a:lnTo>
                  <a:pt x="45802" y="1605"/>
                </a:lnTo>
                <a:lnTo>
                  <a:pt x="33900" y="1605"/>
                </a:lnTo>
                <a:lnTo>
                  <a:pt x="33543" y="201"/>
                </a:lnTo>
                <a:lnTo>
                  <a:pt x="30958" y="0"/>
                </a:lnTo>
                <a:lnTo>
                  <a:pt x="26188" y="0"/>
                </a:lnTo>
                <a:lnTo>
                  <a:pt x="21976" y="1728"/>
                </a:lnTo>
                <a:lnTo>
                  <a:pt x="18321" y="5183"/>
                </a:lnTo>
                <a:lnTo>
                  <a:pt x="15980" y="7395"/>
                </a:lnTo>
                <a:lnTo>
                  <a:pt x="14665" y="8639"/>
                </a:lnTo>
                <a:lnTo>
                  <a:pt x="12370" y="11570"/>
                </a:lnTo>
                <a:lnTo>
                  <a:pt x="11434" y="13978"/>
                </a:lnTo>
                <a:lnTo>
                  <a:pt x="3945" y="1939"/>
                </a:lnTo>
                <a:lnTo>
                  <a:pt x="11434" y="1939"/>
                </a:lnTo>
                <a:lnTo>
                  <a:pt x="11434" y="1605"/>
                </a:lnTo>
                <a:lnTo>
                  <a:pt x="0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63518" y="2832836"/>
            <a:ext cx="3585" cy="47253"/>
          </a:xfrm>
          <a:custGeom>
            <a:avLst/>
            <a:gdLst/>
            <a:ahLst/>
            <a:cxnLst/>
            <a:rect l="l" t="t" r="r" b="b"/>
            <a:pathLst>
              <a:path w="3944" h="53553">
                <a:moveTo>
                  <a:pt x="3944" y="0"/>
                </a:moveTo>
                <a:lnTo>
                  <a:pt x="1627" y="2778"/>
                </a:lnTo>
                <a:lnTo>
                  <a:pt x="0" y="7271"/>
                </a:lnTo>
                <a:lnTo>
                  <a:pt x="0" y="53553"/>
                </a:lnTo>
                <a:lnTo>
                  <a:pt x="3944" y="53553"/>
                </a:lnTo>
                <a:lnTo>
                  <a:pt x="0" y="12354"/>
                </a:lnTo>
                <a:lnTo>
                  <a:pt x="3944" y="53553"/>
                </a:lnTo>
                <a:lnTo>
                  <a:pt x="39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456163" y="2817180"/>
            <a:ext cx="10941" cy="10622"/>
          </a:xfrm>
          <a:custGeom>
            <a:avLst/>
            <a:gdLst/>
            <a:ahLst/>
            <a:cxnLst/>
            <a:rect l="l" t="t" r="r" b="b"/>
            <a:pathLst>
              <a:path w="12035" h="12038">
                <a:moveTo>
                  <a:pt x="0" y="0"/>
                </a:moveTo>
                <a:lnTo>
                  <a:pt x="7488" y="12038"/>
                </a:lnTo>
                <a:lnTo>
                  <a:pt x="8424" y="9631"/>
                </a:lnTo>
                <a:lnTo>
                  <a:pt x="10720" y="6699"/>
                </a:lnTo>
                <a:lnTo>
                  <a:pt x="12035" y="5456"/>
                </a:lnTo>
                <a:lnTo>
                  <a:pt x="1203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83070" y="2815646"/>
            <a:ext cx="1175" cy="1239"/>
          </a:xfrm>
          <a:custGeom>
            <a:avLst/>
            <a:gdLst/>
            <a:ahLst/>
            <a:cxnLst/>
            <a:rect l="l" t="t" r="r" b="b"/>
            <a:pathLst>
              <a:path w="1292" h="1404">
                <a:moveTo>
                  <a:pt x="1292" y="133"/>
                </a:moveTo>
                <a:lnTo>
                  <a:pt x="0" y="0"/>
                </a:lnTo>
                <a:lnTo>
                  <a:pt x="356" y="1404"/>
                </a:lnTo>
                <a:lnTo>
                  <a:pt x="1292" y="1404"/>
                </a:lnTo>
                <a:lnTo>
                  <a:pt x="1292" y="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20878" y="2815233"/>
            <a:ext cx="50107" cy="67275"/>
          </a:xfrm>
          <a:custGeom>
            <a:avLst/>
            <a:gdLst/>
            <a:ahLst/>
            <a:cxnLst/>
            <a:rect l="l" t="t" r="r" b="b"/>
            <a:pathLst>
              <a:path w="55118" h="76245">
                <a:moveTo>
                  <a:pt x="11555" y="73826"/>
                </a:moveTo>
                <a:lnTo>
                  <a:pt x="19100" y="76245"/>
                </a:lnTo>
                <a:lnTo>
                  <a:pt x="39649" y="76245"/>
                </a:lnTo>
                <a:lnTo>
                  <a:pt x="42614" y="73503"/>
                </a:lnTo>
                <a:lnTo>
                  <a:pt x="47458" y="73503"/>
                </a:lnTo>
                <a:lnTo>
                  <a:pt x="47205" y="58231"/>
                </a:lnTo>
                <a:lnTo>
                  <a:pt x="47205" y="51097"/>
                </a:lnTo>
                <a:lnTo>
                  <a:pt x="47458" y="73503"/>
                </a:lnTo>
                <a:lnTo>
                  <a:pt x="55118" y="73503"/>
                </a:lnTo>
                <a:lnTo>
                  <a:pt x="55118" y="66158"/>
                </a:lnTo>
                <a:lnTo>
                  <a:pt x="51852" y="69289"/>
                </a:lnTo>
                <a:lnTo>
                  <a:pt x="49144" y="36294"/>
                </a:lnTo>
                <a:lnTo>
                  <a:pt x="45846" y="48756"/>
                </a:lnTo>
                <a:lnTo>
                  <a:pt x="45512" y="61230"/>
                </a:lnTo>
                <a:lnTo>
                  <a:pt x="42614" y="62889"/>
                </a:lnTo>
                <a:lnTo>
                  <a:pt x="42124" y="63169"/>
                </a:lnTo>
                <a:lnTo>
                  <a:pt x="38736" y="65109"/>
                </a:lnTo>
                <a:lnTo>
                  <a:pt x="34813" y="66079"/>
                </a:lnTo>
                <a:lnTo>
                  <a:pt x="22867" y="66079"/>
                </a:lnTo>
                <a:lnTo>
                  <a:pt x="17607" y="64139"/>
                </a:lnTo>
                <a:lnTo>
                  <a:pt x="14576" y="60260"/>
                </a:lnTo>
                <a:lnTo>
                  <a:pt x="12993" y="58207"/>
                </a:lnTo>
                <a:lnTo>
                  <a:pt x="12993" y="38248"/>
                </a:lnTo>
                <a:lnTo>
                  <a:pt x="17161" y="39816"/>
                </a:lnTo>
                <a:lnTo>
                  <a:pt x="12993" y="31835"/>
                </a:lnTo>
                <a:lnTo>
                  <a:pt x="17161" y="39816"/>
                </a:lnTo>
                <a:lnTo>
                  <a:pt x="12993" y="24434"/>
                </a:lnTo>
                <a:lnTo>
                  <a:pt x="13729" y="7736"/>
                </a:lnTo>
                <a:lnTo>
                  <a:pt x="16871" y="4893"/>
                </a:lnTo>
                <a:lnTo>
                  <a:pt x="20482" y="3043"/>
                </a:lnTo>
                <a:lnTo>
                  <a:pt x="23536" y="10299"/>
                </a:lnTo>
                <a:lnTo>
                  <a:pt x="25586" y="11236"/>
                </a:lnTo>
                <a:lnTo>
                  <a:pt x="30311" y="11236"/>
                </a:lnTo>
                <a:lnTo>
                  <a:pt x="34902" y="10299"/>
                </a:lnTo>
                <a:lnTo>
                  <a:pt x="32651" y="267"/>
                </a:lnTo>
                <a:lnTo>
                  <a:pt x="39806" y="0"/>
                </a:lnTo>
                <a:lnTo>
                  <a:pt x="29018" y="0"/>
                </a:lnTo>
                <a:lnTo>
                  <a:pt x="28149" y="267"/>
                </a:lnTo>
                <a:lnTo>
                  <a:pt x="28082" y="10299"/>
                </a:lnTo>
                <a:lnTo>
                  <a:pt x="24093" y="1192"/>
                </a:lnTo>
                <a:lnTo>
                  <a:pt x="20772" y="0"/>
                </a:lnTo>
                <a:lnTo>
                  <a:pt x="14208" y="2095"/>
                </a:lnTo>
                <a:lnTo>
                  <a:pt x="9327" y="6286"/>
                </a:lnTo>
                <a:lnTo>
                  <a:pt x="8411" y="7073"/>
                </a:lnTo>
                <a:lnTo>
                  <a:pt x="9762" y="36249"/>
                </a:lnTo>
                <a:lnTo>
                  <a:pt x="11054" y="11570"/>
                </a:lnTo>
                <a:lnTo>
                  <a:pt x="9450" y="8449"/>
                </a:lnTo>
                <a:lnTo>
                  <a:pt x="11054" y="11570"/>
                </a:lnTo>
                <a:lnTo>
                  <a:pt x="12659" y="38122"/>
                </a:lnTo>
                <a:lnTo>
                  <a:pt x="12926" y="58120"/>
                </a:lnTo>
                <a:lnTo>
                  <a:pt x="12993" y="73503"/>
                </a:lnTo>
                <a:lnTo>
                  <a:pt x="11924" y="55043"/>
                </a:lnTo>
                <a:lnTo>
                  <a:pt x="11567" y="51030"/>
                </a:lnTo>
                <a:lnTo>
                  <a:pt x="757" y="26752"/>
                </a:lnTo>
                <a:lnTo>
                  <a:pt x="757" y="51030"/>
                </a:lnTo>
                <a:lnTo>
                  <a:pt x="0" y="51030"/>
                </a:lnTo>
                <a:lnTo>
                  <a:pt x="311" y="58165"/>
                </a:lnTo>
                <a:lnTo>
                  <a:pt x="757" y="59289"/>
                </a:lnTo>
                <a:lnTo>
                  <a:pt x="2685" y="64150"/>
                </a:lnTo>
                <a:lnTo>
                  <a:pt x="7120" y="68988"/>
                </a:lnTo>
                <a:lnTo>
                  <a:pt x="2685" y="64150"/>
                </a:lnTo>
                <a:lnTo>
                  <a:pt x="757" y="59289"/>
                </a:lnTo>
                <a:lnTo>
                  <a:pt x="757" y="73503"/>
                </a:lnTo>
                <a:lnTo>
                  <a:pt x="11259" y="73503"/>
                </a:lnTo>
                <a:lnTo>
                  <a:pt x="11555" y="738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21567" y="2816709"/>
            <a:ext cx="11124" cy="63380"/>
          </a:xfrm>
          <a:custGeom>
            <a:avLst/>
            <a:gdLst/>
            <a:ahLst/>
            <a:cxnLst/>
            <a:rect l="l" t="t" r="r" b="b"/>
            <a:pathLst>
              <a:path w="12236" h="71831">
                <a:moveTo>
                  <a:pt x="12236" y="71831"/>
                </a:moveTo>
                <a:lnTo>
                  <a:pt x="12168" y="56448"/>
                </a:lnTo>
                <a:lnTo>
                  <a:pt x="11901" y="36450"/>
                </a:lnTo>
                <a:lnTo>
                  <a:pt x="10297" y="9898"/>
                </a:lnTo>
                <a:lnTo>
                  <a:pt x="9004" y="34577"/>
                </a:lnTo>
                <a:lnTo>
                  <a:pt x="7653" y="5401"/>
                </a:lnTo>
                <a:lnTo>
                  <a:pt x="6909" y="4414"/>
                </a:lnTo>
                <a:lnTo>
                  <a:pt x="4948" y="2808"/>
                </a:lnTo>
                <a:lnTo>
                  <a:pt x="1471" y="0"/>
                </a:lnTo>
                <a:lnTo>
                  <a:pt x="3688" y="8806"/>
                </a:lnTo>
                <a:lnTo>
                  <a:pt x="3833" y="31323"/>
                </a:lnTo>
                <a:lnTo>
                  <a:pt x="1248" y="26819"/>
                </a:lnTo>
                <a:lnTo>
                  <a:pt x="0" y="20220"/>
                </a:lnTo>
                <a:lnTo>
                  <a:pt x="0" y="25080"/>
                </a:lnTo>
                <a:lnTo>
                  <a:pt x="10809" y="49358"/>
                </a:lnTo>
                <a:lnTo>
                  <a:pt x="11166" y="53371"/>
                </a:lnTo>
                <a:lnTo>
                  <a:pt x="12236" y="718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483395" y="2826877"/>
            <a:ext cx="10941" cy="53212"/>
          </a:xfrm>
          <a:custGeom>
            <a:avLst/>
            <a:gdLst/>
            <a:ahLst/>
            <a:cxnLst/>
            <a:rect l="l" t="t" r="r" b="b"/>
            <a:pathLst>
              <a:path w="12035" h="60307">
                <a:moveTo>
                  <a:pt x="0" y="0"/>
                </a:moveTo>
                <a:lnTo>
                  <a:pt x="0" y="60307"/>
                </a:lnTo>
                <a:lnTo>
                  <a:pt x="12035" y="60307"/>
                </a:lnTo>
                <a:lnTo>
                  <a:pt x="936" y="1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48435" y="2815232"/>
            <a:ext cx="15703" cy="13278"/>
          </a:xfrm>
          <a:custGeom>
            <a:avLst/>
            <a:gdLst/>
            <a:ahLst/>
            <a:cxnLst/>
            <a:rect l="l" t="t" r="r" b="b"/>
            <a:pathLst>
              <a:path w="17273" h="15048">
                <a:moveTo>
                  <a:pt x="10151" y="267"/>
                </a:moveTo>
                <a:lnTo>
                  <a:pt x="9495" y="0"/>
                </a:lnTo>
                <a:lnTo>
                  <a:pt x="2340" y="267"/>
                </a:lnTo>
                <a:lnTo>
                  <a:pt x="4591" y="10299"/>
                </a:lnTo>
                <a:lnTo>
                  <a:pt x="0" y="11236"/>
                </a:lnTo>
                <a:lnTo>
                  <a:pt x="3432" y="11236"/>
                </a:lnTo>
                <a:lnTo>
                  <a:pt x="6341" y="12127"/>
                </a:lnTo>
                <a:lnTo>
                  <a:pt x="9383" y="11882"/>
                </a:lnTo>
                <a:lnTo>
                  <a:pt x="12147" y="15048"/>
                </a:lnTo>
                <a:lnTo>
                  <a:pt x="17273" y="3165"/>
                </a:lnTo>
                <a:lnTo>
                  <a:pt x="11969" y="267"/>
                </a:lnTo>
                <a:lnTo>
                  <a:pt x="10151" y="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393269" y="2933161"/>
            <a:ext cx="1775682" cy="105869"/>
          </a:xfrm>
          <a:custGeom>
            <a:avLst/>
            <a:gdLst/>
            <a:ahLst/>
            <a:cxnLst/>
            <a:rect l="l" t="t" r="r" b="b"/>
            <a:pathLst>
              <a:path w="1953250" h="119985">
                <a:moveTo>
                  <a:pt x="669619" y="85630"/>
                </a:moveTo>
                <a:lnTo>
                  <a:pt x="662933" y="88885"/>
                </a:lnTo>
                <a:lnTo>
                  <a:pt x="658966" y="90847"/>
                </a:lnTo>
                <a:lnTo>
                  <a:pt x="654865" y="91828"/>
                </a:lnTo>
                <a:lnTo>
                  <a:pt x="647153" y="91828"/>
                </a:lnTo>
                <a:lnTo>
                  <a:pt x="644144" y="90825"/>
                </a:lnTo>
                <a:lnTo>
                  <a:pt x="641603" y="88818"/>
                </a:lnTo>
                <a:lnTo>
                  <a:pt x="639063" y="86811"/>
                </a:lnTo>
                <a:lnTo>
                  <a:pt x="641180" y="102061"/>
                </a:lnTo>
                <a:lnTo>
                  <a:pt x="653349" y="102061"/>
                </a:lnTo>
                <a:lnTo>
                  <a:pt x="658409" y="100879"/>
                </a:lnTo>
                <a:lnTo>
                  <a:pt x="663000" y="98516"/>
                </a:lnTo>
                <a:lnTo>
                  <a:pt x="669619" y="85630"/>
                </a:lnTo>
                <a:close/>
              </a:path>
              <a:path w="1953250" h="119985">
                <a:moveTo>
                  <a:pt x="720480" y="99653"/>
                </a:moveTo>
                <a:lnTo>
                  <a:pt x="720480" y="57450"/>
                </a:lnTo>
                <a:lnTo>
                  <a:pt x="720781" y="53850"/>
                </a:lnTo>
                <a:lnTo>
                  <a:pt x="721383" y="51331"/>
                </a:lnTo>
                <a:lnTo>
                  <a:pt x="721985" y="48812"/>
                </a:lnTo>
                <a:lnTo>
                  <a:pt x="723289" y="46371"/>
                </a:lnTo>
                <a:lnTo>
                  <a:pt x="725295" y="44007"/>
                </a:lnTo>
                <a:lnTo>
                  <a:pt x="727791" y="41065"/>
                </a:lnTo>
                <a:lnTo>
                  <a:pt x="730688" y="39103"/>
                </a:lnTo>
                <a:lnTo>
                  <a:pt x="733987" y="38122"/>
                </a:lnTo>
                <a:lnTo>
                  <a:pt x="735815" y="37542"/>
                </a:lnTo>
                <a:lnTo>
                  <a:pt x="738155" y="37252"/>
                </a:lnTo>
                <a:lnTo>
                  <a:pt x="746624" y="37252"/>
                </a:lnTo>
                <a:lnTo>
                  <a:pt x="750502" y="39482"/>
                </a:lnTo>
                <a:lnTo>
                  <a:pt x="752642" y="43940"/>
                </a:lnTo>
                <a:lnTo>
                  <a:pt x="753935" y="46616"/>
                </a:lnTo>
                <a:lnTo>
                  <a:pt x="754581" y="50138"/>
                </a:lnTo>
                <a:lnTo>
                  <a:pt x="754581" y="99653"/>
                </a:lnTo>
                <a:lnTo>
                  <a:pt x="766817" y="99653"/>
                </a:lnTo>
                <a:lnTo>
                  <a:pt x="766817" y="46482"/>
                </a:lnTo>
                <a:lnTo>
                  <a:pt x="765836" y="40931"/>
                </a:lnTo>
                <a:lnTo>
                  <a:pt x="763875" y="37052"/>
                </a:lnTo>
                <a:lnTo>
                  <a:pt x="760309" y="29962"/>
                </a:lnTo>
                <a:lnTo>
                  <a:pt x="753444" y="26417"/>
                </a:lnTo>
                <a:lnTo>
                  <a:pt x="738645" y="26417"/>
                </a:lnTo>
                <a:lnTo>
                  <a:pt x="734433" y="27332"/>
                </a:lnTo>
                <a:lnTo>
                  <a:pt x="730644" y="29160"/>
                </a:lnTo>
                <a:lnTo>
                  <a:pt x="726855" y="30988"/>
                </a:lnTo>
                <a:lnTo>
                  <a:pt x="723267" y="33997"/>
                </a:lnTo>
                <a:lnTo>
                  <a:pt x="719879" y="38189"/>
                </a:lnTo>
                <a:lnTo>
                  <a:pt x="719879" y="28023"/>
                </a:lnTo>
                <a:lnTo>
                  <a:pt x="708445" y="28023"/>
                </a:lnTo>
                <a:lnTo>
                  <a:pt x="708445" y="99653"/>
                </a:lnTo>
                <a:lnTo>
                  <a:pt x="720480" y="99653"/>
                </a:lnTo>
                <a:close/>
              </a:path>
              <a:path w="1953250" h="119985">
                <a:moveTo>
                  <a:pt x="783243" y="65343"/>
                </a:moveTo>
                <a:lnTo>
                  <a:pt x="783329" y="68579"/>
                </a:lnTo>
                <a:lnTo>
                  <a:pt x="785887" y="81705"/>
                </a:lnTo>
                <a:lnTo>
                  <a:pt x="792002" y="92129"/>
                </a:lnTo>
                <a:lnTo>
                  <a:pt x="797842" y="98839"/>
                </a:lnTo>
                <a:lnTo>
                  <a:pt x="797574" y="78764"/>
                </a:lnTo>
                <a:lnTo>
                  <a:pt x="795947" y="72343"/>
                </a:lnTo>
                <a:lnTo>
                  <a:pt x="795947" y="55667"/>
                </a:lnTo>
                <a:lnTo>
                  <a:pt x="797831" y="48845"/>
                </a:lnTo>
                <a:lnTo>
                  <a:pt x="801597" y="44208"/>
                </a:lnTo>
                <a:lnTo>
                  <a:pt x="805364" y="39571"/>
                </a:lnTo>
                <a:lnTo>
                  <a:pt x="810279" y="37252"/>
                </a:lnTo>
                <a:lnTo>
                  <a:pt x="821779" y="37252"/>
                </a:lnTo>
                <a:lnTo>
                  <a:pt x="826348" y="39426"/>
                </a:lnTo>
                <a:lnTo>
                  <a:pt x="830048" y="43773"/>
                </a:lnTo>
                <a:lnTo>
                  <a:pt x="833748" y="48121"/>
                </a:lnTo>
                <a:lnTo>
                  <a:pt x="835598" y="54820"/>
                </a:lnTo>
                <a:lnTo>
                  <a:pt x="835598" y="72834"/>
                </a:lnTo>
                <a:lnTo>
                  <a:pt x="833804" y="79711"/>
                </a:lnTo>
                <a:lnTo>
                  <a:pt x="830215" y="84504"/>
                </a:lnTo>
                <a:lnTo>
                  <a:pt x="826627" y="89298"/>
                </a:lnTo>
                <a:lnTo>
                  <a:pt x="822069" y="101214"/>
                </a:lnTo>
                <a:lnTo>
                  <a:pt x="825902" y="99252"/>
                </a:lnTo>
                <a:lnTo>
                  <a:pt x="829736" y="97290"/>
                </a:lnTo>
                <a:lnTo>
                  <a:pt x="833057" y="94102"/>
                </a:lnTo>
                <a:lnTo>
                  <a:pt x="835865" y="89688"/>
                </a:lnTo>
                <a:lnTo>
                  <a:pt x="835865" y="99653"/>
                </a:lnTo>
                <a:lnTo>
                  <a:pt x="846697" y="99653"/>
                </a:lnTo>
                <a:lnTo>
                  <a:pt x="846697" y="1070"/>
                </a:lnTo>
                <a:lnTo>
                  <a:pt x="835130" y="1070"/>
                </a:lnTo>
                <a:lnTo>
                  <a:pt x="835130" y="37252"/>
                </a:lnTo>
                <a:lnTo>
                  <a:pt x="832411" y="33908"/>
                </a:lnTo>
                <a:lnTo>
                  <a:pt x="829981" y="31568"/>
                </a:lnTo>
                <a:lnTo>
                  <a:pt x="827841" y="30230"/>
                </a:lnTo>
                <a:lnTo>
                  <a:pt x="824142" y="27911"/>
                </a:lnTo>
                <a:lnTo>
                  <a:pt x="819550" y="26752"/>
                </a:lnTo>
                <a:lnTo>
                  <a:pt x="813890" y="26753"/>
                </a:lnTo>
                <a:lnTo>
                  <a:pt x="800869" y="29654"/>
                </a:lnTo>
                <a:lnTo>
                  <a:pt x="791234" y="38222"/>
                </a:lnTo>
                <a:lnTo>
                  <a:pt x="789692" y="40597"/>
                </a:lnTo>
                <a:lnTo>
                  <a:pt x="784855" y="52126"/>
                </a:lnTo>
                <a:lnTo>
                  <a:pt x="783243" y="65343"/>
                </a:lnTo>
                <a:close/>
              </a:path>
              <a:path w="1953250" h="119985">
                <a:moveTo>
                  <a:pt x="804083" y="89108"/>
                </a:moveTo>
                <a:lnTo>
                  <a:pt x="800829" y="83936"/>
                </a:lnTo>
                <a:lnTo>
                  <a:pt x="797574" y="78764"/>
                </a:lnTo>
                <a:lnTo>
                  <a:pt x="797842" y="98839"/>
                </a:lnTo>
                <a:lnTo>
                  <a:pt x="804751" y="102195"/>
                </a:lnTo>
                <a:lnTo>
                  <a:pt x="817678" y="102195"/>
                </a:lnTo>
                <a:lnTo>
                  <a:pt x="822069" y="101214"/>
                </a:lnTo>
                <a:lnTo>
                  <a:pt x="826627" y="89298"/>
                </a:lnTo>
                <a:lnTo>
                  <a:pt x="822047" y="91694"/>
                </a:lnTo>
                <a:lnTo>
                  <a:pt x="809298" y="91694"/>
                </a:lnTo>
                <a:lnTo>
                  <a:pt x="804083" y="89108"/>
                </a:lnTo>
                <a:close/>
              </a:path>
              <a:path w="1953250" h="119985">
                <a:moveTo>
                  <a:pt x="917841" y="15772"/>
                </a:moveTo>
                <a:lnTo>
                  <a:pt x="918554" y="13877"/>
                </a:lnTo>
                <a:lnTo>
                  <a:pt x="921451" y="11035"/>
                </a:lnTo>
                <a:lnTo>
                  <a:pt x="926678" y="11068"/>
                </a:lnTo>
                <a:lnTo>
                  <a:pt x="929386" y="11235"/>
                </a:lnTo>
                <a:lnTo>
                  <a:pt x="929386" y="267"/>
                </a:lnTo>
                <a:lnTo>
                  <a:pt x="926644" y="66"/>
                </a:lnTo>
                <a:lnTo>
                  <a:pt x="916280" y="0"/>
                </a:lnTo>
                <a:lnTo>
                  <a:pt x="910864" y="2051"/>
                </a:lnTo>
                <a:lnTo>
                  <a:pt x="908056" y="6152"/>
                </a:lnTo>
                <a:lnTo>
                  <a:pt x="906496" y="8471"/>
                </a:lnTo>
                <a:lnTo>
                  <a:pt x="905626" y="12127"/>
                </a:lnTo>
                <a:lnTo>
                  <a:pt x="905448" y="17121"/>
                </a:lnTo>
                <a:lnTo>
                  <a:pt x="905448" y="28357"/>
                </a:lnTo>
                <a:lnTo>
                  <a:pt x="895486" y="28357"/>
                </a:lnTo>
                <a:lnTo>
                  <a:pt x="895486" y="37855"/>
                </a:lnTo>
                <a:lnTo>
                  <a:pt x="905448" y="37855"/>
                </a:lnTo>
                <a:lnTo>
                  <a:pt x="905448" y="99653"/>
                </a:lnTo>
                <a:lnTo>
                  <a:pt x="917350" y="99653"/>
                </a:lnTo>
                <a:lnTo>
                  <a:pt x="917350" y="37855"/>
                </a:lnTo>
                <a:lnTo>
                  <a:pt x="929386" y="37855"/>
                </a:lnTo>
                <a:lnTo>
                  <a:pt x="929386" y="28357"/>
                </a:lnTo>
                <a:lnTo>
                  <a:pt x="917484" y="28357"/>
                </a:lnTo>
                <a:lnTo>
                  <a:pt x="917484" y="20599"/>
                </a:lnTo>
                <a:lnTo>
                  <a:pt x="917841" y="15772"/>
                </a:lnTo>
                <a:close/>
              </a:path>
              <a:path w="1953250" h="119985">
                <a:moveTo>
                  <a:pt x="940953" y="1404"/>
                </a:moveTo>
                <a:lnTo>
                  <a:pt x="940953" y="15048"/>
                </a:lnTo>
                <a:lnTo>
                  <a:pt x="952989" y="15048"/>
                </a:lnTo>
                <a:lnTo>
                  <a:pt x="952989" y="1404"/>
                </a:lnTo>
                <a:lnTo>
                  <a:pt x="940953" y="1404"/>
                </a:lnTo>
                <a:close/>
              </a:path>
              <a:path w="1953250" h="119985">
                <a:moveTo>
                  <a:pt x="952989" y="46100"/>
                </a:moveTo>
                <a:lnTo>
                  <a:pt x="950671" y="48879"/>
                </a:lnTo>
                <a:lnTo>
                  <a:pt x="949044" y="53371"/>
                </a:lnTo>
                <a:lnTo>
                  <a:pt x="949044" y="99653"/>
                </a:lnTo>
                <a:lnTo>
                  <a:pt x="952989" y="99653"/>
                </a:lnTo>
                <a:lnTo>
                  <a:pt x="949044" y="58454"/>
                </a:lnTo>
                <a:lnTo>
                  <a:pt x="952989" y="99653"/>
                </a:lnTo>
                <a:lnTo>
                  <a:pt x="952989" y="46100"/>
                </a:lnTo>
                <a:close/>
              </a:path>
              <a:path w="1953250" h="119985">
                <a:moveTo>
                  <a:pt x="940953" y="28357"/>
                </a:moveTo>
                <a:lnTo>
                  <a:pt x="948442" y="40396"/>
                </a:lnTo>
                <a:lnTo>
                  <a:pt x="949378" y="37988"/>
                </a:lnTo>
                <a:lnTo>
                  <a:pt x="951673" y="35057"/>
                </a:lnTo>
                <a:lnTo>
                  <a:pt x="952988" y="33813"/>
                </a:lnTo>
                <a:lnTo>
                  <a:pt x="952989" y="28357"/>
                </a:lnTo>
                <a:lnTo>
                  <a:pt x="940953" y="28357"/>
                </a:lnTo>
                <a:close/>
              </a:path>
              <a:path w="1953250" h="119985">
                <a:moveTo>
                  <a:pt x="971844" y="26752"/>
                </a:moveTo>
                <a:lnTo>
                  <a:pt x="970552" y="26618"/>
                </a:lnTo>
                <a:lnTo>
                  <a:pt x="970908" y="28023"/>
                </a:lnTo>
                <a:lnTo>
                  <a:pt x="971844" y="28023"/>
                </a:lnTo>
                <a:lnTo>
                  <a:pt x="971844" y="26752"/>
                </a:lnTo>
                <a:close/>
              </a:path>
              <a:path w="1953250" h="119985">
                <a:moveTo>
                  <a:pt x="1025200" y="34848"/>
                </a:moveTo>
                <a:lnTo>
                  <a:pt x="1023196" y="37721"/>
                </a:lnTo>
                <a:lnTo>
                  <a:pt x="1022244" y="35870"/>
                </a:lnTo>
                <a:lnTo>
                  <a:pt x="1019094" y="36249"/>
                </a:lnTo>
                <a:lnTo>
                  <a:pt x="1025135" y="99653"/>
                </a:lnTo>
                <a:lnTo>
                  <a:pt x="1025135" y="50584"/>
                </a:lnTo>
                <a:lnTo>
                  <a:pt x="1026840" y="45301"/>
                </a:lnTo>
                <a:lnTo>
                  <a:pt x="1027497" y="33385"/>
                </a:lnTo>
                <a:lnTo>
                  <a:pt x="1025870" y="33886"/>
                </a:lnTo>
                <a:lnTo>
                  <a:pt x="1025200" y="34848"/>
                </a:lnTo>
                <a:close/>
              </a:path>
              <a:path w="1953250" h="119985">
                <a:moveTo>
                  <a:pt x="1285659" y="35179"/>
                </a:moveTo>
                <a:lnTo>
                  <a:pt x="1279284" y="29026"/>
                </a:lnTo>
                <a:lnTo>
                  <a:pt x="1273155" y="28023"/>
                </a:lnTo>
                <a:lnTo>
                  <a:pt x="1262414" y="36450"/>
                </a:lnTo>
                <a:lnTo>
                  <a:pt x="1270213" y="36450"/>
                </a:lnTo>
                <a:lnTo>
                  <a:pt x="1276011" y="39726"/>
                </a:lnTo>
                <a:lnTo>
                  <a:pt x="1279440" y="46348"/>
                </a:lnTo>
                <a:lnTo>
                  <a:pt x="1281580" y="50540"/>
                </a:lnTo>
                <a:lnTo>
                  <a:pt x="1282650" y="55979"/>
                </a:lnTo>
                <a:lnTo>
                  <a:pt x="1286929" y="84471"/>
                </a:lnTo>
                <a:lnTo>
                  <a:pt x="1292234" y="45015"/>
                </a:lnTo>
                <a:lnTo>
                  <a:pt x="1285659" y="35179"/>
                </a:lnTo>
                <a:close/>
              </a:path>
              <a:path w="1953250" h="119985">
                <a:moveTo>
                  <a:pt x="1273155" y="28023"/>
                </a:moveTo>
                <a:lnTo>
                  <a:pt x="1279284" y="29026"/>
                </a:lnTo>
                <a:lnTo>
                  <a:pt x="1271484" y="25949"/>
                </a:lnTo>
                <a:lnTo>
                  <a:pt x="1260626" y="25980"/>
                </a:lnTo>
                <a:lnTo>
                  <a:pt x="1259983" y="28023"/>
                </a:lnTo>
                <a:lnTo>
                  <a:pt x="1262414" y="36450"/>
                </a:lnTo>
                <a:lnTo>
                  <a:pt x="1273155" y="28023"/>
                </a:lnTo>
                <a:close/>
              </a:path>
              <a:path w="1953250" h="119985">
                <a:moveTo>
                  <a:pt x="1286929" y="84471"/>
                </a:moveTo>
                <a:lnTo>
                  <a:pt x="1282650" y="55979"/>
                </a:lnTo>
                <a:lnTo>
                  <a:pt x="1282650" y="66934"/>
                </a:lnTo>
                <a:lnTo>
                  <a:pt x="1286796" y="90959"/>
                </a:lnTo>
                <a:lnTo>
                  <a:pt x="1289116" y="87462"/>
                </a:lnTo>
                <a:lnTo>
                  <a:pt x="1293148" y="99653"/>
                </a:lnTo>
                <a:lnTo>
                  <a:pt x="1307256" y="44208"/>
                </a:lnTo>
                <a:lnTo>
                  <a:pt x="1293694" y="75988"/>
                </a:lnTo>
                <a:lnTo>
                  <a:pt x="1307256" y="44208"/>
                </a:lnTo>
                <a:lnTo>
                  <a:pt x="1295220" y="62333"/>
                </a:lnTo>
                <a:lnTo>
                  <a:pt x="1294313" y="54645"/>
                </a:lnTo>
                <a:lnTo>
                  <a:pt x="1292234" y="45015"/>
                </a:lnTo>
                <a:lnTo>
                  <a:pt x="1286929" y="84471"/>
                </a:lnTo>
                <a:close/>
              </a:path>
              <a:path w="1953250" h="119985">
                <a:moveTo>
                  <a:pt x="1286796" y="90959"/>
                </a:moveTo>
                <a:lnTo>
                  <a:pt x="1282650" y="66934"/>
                </a:lnTo>
                <a:lnTo>
                  <a:pt x="1282650" y="70069"/>
                </a:lnTo>
                <a:lnTo>
                  <a:pt x="1281168" y="76791"/>
                </a:lnTo>
                <a:lnTo>
                  <a:pt x="1279820" y="96795"/>
                </a:lnTo>
                <a:lnTo>
                  <a:pt x="1280644" y="99653"/>
                </a:lnTo>
                <a:lnTo>
                  <a:pt x="1293148" y="99653"/>
                </a:lnTo>
                <a:lnTo>
                  <a:pt x="1289116" y="87462"/>
                </a:lnTo>
                <a:lnTo>
                  <a:pt x="1286796" y="90959"/>
                </a:lnTo>
                <a:close/>
              </a:path>
              <a:path w="1953250" h="119985">
                <a:moveTo>
                  <a:pt x="1362307" y="33998"/>
                </a:moveTo>
                <a:lnTo>
                  <a:pt x="1358919" y="38189"/>
                </a:lnTo>
                <a:lnTo>
                  <a:pt x="1358919" y="28023"/>
                </a:lnTo>
                <a:lnTo>
                  <a:pt x="1343095" y="28023"/>
                </a:lnTo>
                <a:lnTo>
                  <a:pt x="1328452" y="84137"/>
                </a:lnTo>
                <a:lnTo>
                  <a:pt x="1314410" y="28023"/>
                </a:lnTo>
                <a:lnTo>
                  <a:pt x="1300904" y="28023"/>
                </a:lnTo>
                <a:lnTo>
                  <a:pt x="1295088" y="58234"/>
                </a:lnTo>
                <a:lnTo>
                  <a:pt x="1300904" y="28023"/>
                </a:lnTo>
                <a:lnTo>
                  <a:pt x="1294313" y="54645"/>
                </a:lnTo>
                <a:lnTo>
                  <a:pt x="1295220" y="62333"/>
                </a:lnTo>
                <a:lnTo>
                  <a:pt x="1307256" y="44208"/>
                </a:lnTo>
                <a:lnTo>
                  <a:pt x="1321832" y="99653"/>
                </a:lnTo>
                <a:lnTo>
                  <a:pt x="1334335" y="99653"/>
                </a:lnTo>
                <a:lnTo>
                  <a:pt x="1347486" y="54356"/>
                </a:lnTo>
                <a:lnTo>
                  <a:pt x="1347486" y="99653"/>
                </a:lnTo>
                <a:lnTo>
                  <a:pt x="1359521" y="99653"/>
                </a:lnTo>
                <a:lnTo>
                  <a:pt x="1359521" y="57451"/>
                </a:lnTo>
                <a:lnTo>
                  <a:pt x="1359822" y="53850"/>
                </a:lnTo>
                <a:lnTo>
                  <a:pt x="1360424" y="51331"/>
                </a:lnTo>
                <a:lnTo>
                  <a:pt x="1361026" y="48812"/>
                </a:lnTo>
                <a:lnTo>
                  <a:pt x="1362329" y="46371"/>
                </a:lnTo>
                <a:lnTo>
                  <a:pt x="1364335" y="44008"/>
                </a:lnTo>
                <a:lnTo>
                  <a:pt x="1366832" y="41065"/>
                </a:lnTo>
                <a:lnTo>
                  <a:pt x="1369729" y="39103"/>
                </a:lnTo>
                <a:lnTo>
                  <a:pt x="1373028" y="38122"/>
                </a:lnTo>
                <a:lnTo>
                  <a:pt x="1374855" y="37542"/>
                </a:lnTo>
                <a:lnTo>
                  <a:pt x="1377195" y="37253"/>
                </a:lnTo>
                <a:lnTo>
                  <a:pt x="1385665" y="37253"/>
                </a:lnTo>
                <a:lnTo>
                  <a:pt x="1389543" y="39482"/>
                </a:lnTo>
                <a:lnTo>
                  <a:pt x="1391683" y="43941"/>
                </a:lnTo>
                <a:lnTo>
                  <a:pt x="1392975" y="46616"/>
                </a:lnTo>
                <a:lnTo>
                  <a:pt x="1393622" y="50138"/>
                </a:lnTo>
                <a:lnTo>
                  <a:pt x="1393622" y="99653"/>
                </a:lnTo>
                <a:lnTo>
                  <a:pt x="1405858" y="99653"/>
                </a:lnTo>
                <a:lnTo>
                  <a:pt x="1405858" y="46482"/>
                </a:lnTo>
                <a:lnTo>
                  <a:pt x="1404877" y="40931"/>
                </a:lnTo>
                <a:lnTo>
                  <a:pt x="1402916" y="37052"/>
                </a:lnTo>
                <a:lnTo>
                  <a:pt x="1399350" y="29963"/>
                </a:lnTo>
                <a:lnTo>
                  <a:pt x="1392485" y="26417"/>
                </a:lnTo>
                <a:lnTo>
                  <a:pt x="1377686" y="26417"/>
                </a:lnTo>
                <a:lnTo>
                  <a:pt x="1373473" y="27332"/>
                </a:lnTo>
                <a:lnTo>
                  <a:pt x="1369684" y="29160"/>
                </a:lnTo>
                <a:lnTo>
                  <a:pt x="1365895" y="30988"/>
                </a:lnTo>
                <a:lnTo>
                  <a:pt x="1362307" y="33998"/>
                </a:lnTo>
                <a:close/>
              </a:path>
              <a:path w="1953250" h="119985">
                <a:moveTo>
                  <a:pt x="1276685" y="85927"/>
                </a:moveTo>
                <a:lnTo>
                  <a:pt x="1278203" y="82832"/>
                </a:lnTo>
                <a:lnTo>
                  <a:pt x="1282650" y="66934"/>
                </a:lnTo>
                <a:lnTo>
                  <a:pt x="1276011" y="39726"/>
                </a:lnTo>
                <a:lnTo>
                  <a:pt x="1270213" y="36450"/>
                </a:lnTo>
                <a:lnTo>
                  <a:pt x="1262414" y="36450"/>
                </a:lnTo>
                <a:lnTo>
                  <a:pt x="1276685" y="85927"/>
                </a:lnTo>
                <a:close/>
              </a:path>
              <a:path w="1953250" h="119985">
                <a:moveTo>
                  <a:pt x="1054421" y="26417"/>
                </a:moveTo>
                <a:lnTo>
                  <a:pt x="1040291" y="26417"/>
                </a:lnTo>
                <a:lnTo>
                  <a:pt x="1036234" y="27343"/>
                </a:lnTo>
                <a:lnTo>
                  <a:pt x="1032623" y="29193"/>
                </a:lnTo>
                <a:lnTo>
                  <a:pt x="1029013" y="31044"/>
                </a:lnTo>
                <a:lnTo>
                  <a:pt x="1028733" y="31297"/>
                </a:lnTo>
                <a:lnTo>
                  <a:pt x="1029859" y="29394"/>
                </a:lnTo>
                <a:lnTo>
                  <a:pt x="1032222" y="25403"/>
                </a:lnTo>
                <a:lnTo>
                  <a:pt x="1033404" y="20554"/>
                </a:lnTo>
                <a:lnTo>
                  <a:pt x="1033404" y="1404"/>
                </a:lnTo>
                <a:lnTo>
                  <a:pt x="1019094" y="1404"/>
                </a:lnTo>
                <a:lnTo>
                  <a:pt x="1019094" y="15984"/>
                </a:lnTo>
                <a:lnTo>
                  <a:pt x="1026383" y="15984"/>
                </a:lnTo>
                <a:lnTo>
                  <a:pt x="1026583" y="17656"/>
                </a:lnTo>
                <a:lnTo>
                  <a:pt x="1026583" y="20733"/>
                </a:lnTo>
                <a:lnTo>
                  <a:pt x="1025948" y="23453"/>
                </a:lnTo>
                <a:lnTo>
                  <a:pt x="1024678" y="25816"/>
                </a:lnTo>
                <a:lnTo>
                  <a:pt x="1023407" y="28179"/>
                </a:lnTo>
                <a:lnTo>
                  <a:pt x="1021591" y="34600"/>
                </a:lnTo>
                <a:lnTo>
                  <a:pt x="1021546" y="29561"/>
                </a:lnTo>
                <a:lnTo>
                  <a:pt x="1019094" y="29963"/>
                </a:lnTo>
                <a:lnTo>
                  <a:pt x="1019094" y="31652"/>
                </a:lnTo>
                <a:lnTo>
                  <a:pt x="1019808" y="32236"/>
                </a:lnTo>
                <a:lnTo>
                  <a:pt x="1022244" y="35870"/>
                </a:lnTo>
                <a:lnTo>
                  <a:pt x="1023909" y="35670"/>
                </a:lnTo>
                <a:lnTo>
                  <a:pt x="1025200" y="34848"/>
                </a:lnTo>
                <a:lnTo>
                  <a:pt x="1025870" y="33886"/>
                </a:lnTo>
                <a:lnTo>
                  <a:pt x="1027497" y="33385"/>
                </a:lnTo>
                <a:lnTo>
                  <a:pt x="1026840" y="45301"/>
                </a:lnTo>
                <a:lnTo>
                  <a:pt x="1030250" y="42135"/>
                </a:lnTo>
                <a:lnTo>
                  <a:pt x="1033660" y="38969"/>
                </a:lnTo>
                <a:lnTo>
                  <a:pt x="1037727" y="37386"/>
                </a:lnTo>
                <a:lnTo>
                  <a:pt x="1045885" y="37386"/>
                </a:lnTo>
                <a:lnTo>
                  <a:pt x="1048793" y="38278"/>
                </a:lnTo>
                <a:lnTo>
                  <a:pt x="1051178" y="40062"/>
                </a:lnTo>
                <a:lnTo>
                  <a:pt x="1053563" y="41845"/>
                </a:lnTo>
                <a:lnTo>
                  <a:pt x="1054755" y="45122"/>
                </a:lnTo>
                <a:lnTo>
                  <a:pt x="1054755" y="99653"/>
                </a:lnTo>
                <a:lnTo>
                  <a:pt x="1067259" y="99653"/>
                </a:lnTo>
                <a:lnTo>
                  <a:pt x="1067259" y="45635"/>
                </a:lnTo>
                <a:lnTo>
                  <a:pt x="1066323" y="40597"/>
                </a:lnTo>
                <a:lnTo>
                  <a:pt x="1064451" y="36851"/>
                </a:lnTo>
                <a:lnTo>
                  <a:pt x="1060974" y="29896"/>
                </a:lnTo>
                <a:lnTo>
                  <a:pt x="1054421" y="26417"/>
                </a:lnTo>
                <a:close/>
              </a:path>
              <a:path w="1953250" h="119985">
                <a:moveTo>
                  <a:pt x="988248" y="32103"/>
                </a:moveTo>
                <a:lnTo>
                  <a:pt x="985663" y="34667"/>
                </a:lnTo>
                <a:lnTo>
                  <a:pt x="982810" y="38189"/>
                </a:lnTo>
                <a:lnTo>
                  <a:pt x="982810" y="28023"/>
                </a:lnTo>
                <a:lnTo>
                  <a:pt x="970908" y="28023"/>
                </a:lnTo>
                <a:lnTo>
                  <a:pt x="970552" y="26618"/>
                </a:lnTo>
                <a:lnTo>
                  <a:pt x="967966" y="26417"/>
                </a:lnTo>
                <a:lnTo>
                  <a:pt x="963197" y="26417"/>
                </a:lnTo>
                <a:lnTo>
                  <a:pt x="958984" y="28145"/>
                </a:lnTo>
                <a:lnTo>
                  <a:pt x="955329" y="31601"/>
                </a:lnTo>
                <a:lnTo>
                  <a:pt x="952988" y="33813"/>
                </a:lnTo>
                <a:lnTo>
                  <a:pt x="951673" y="35057"/>
                </a:lnTo>
                <a:lnTo>
                  <a:pt x="949378" y="37988"/>
                </a:lnTo>
                <a:lnTo>
                  <a:pt x="948442" y="40396"/>
                </a:lnTo>
                <a:lnTo>
                  <a:pt x="940953" y="28357"/>
                </a:lnTo>
                <a:lnTo>
                  <a:pt x="948442" y="28357"/>
                </a:lnTo>
                <a:lnTo>
                  <a:pt x="948442" y="28023"/>
                </a:lnTo>
                <a:lnTo>
                  <a:pt x="937008" y="28023"/>
                </a:lnTo>
                <a:lnTo>
                  <a:pt x="937008" y="99653"/>
                </a:lnTo>
                <a:lnTo>
                  <a:pt x="949044" y="99653"/>
                </a:lnTo>
                <a:lnTo>
                  <a:pt x="949044" y="53371"/>
                </a:lnTo>
                <a:lnTo>
                  <a:pt x="950671" y="48879"/>
                </a:lnTo>
                <a:lnTo>
                  <a:pt x="952989" y="46100"/>
                </a:lnTo>
                <a:lnTo>
                  <a:pt x="953925" y="44977"/>
                </a:lnTo>
                <a:lnTo>
                  <a:pt x="957179" y="41076"/>
                </a:lnTo>
                <a:lnTo>
                  <a:pt x="961837" y="39125"/>
                </a:lnTo>
                <a:lnTo>
                  <a:pt x="969270" y="39148"/>
                </a:lnTo>
                <a:lnTo>
                  <a:pt x="970908" y="39346"/>
                </a:lnTo>
                <a:lnTo>
                  <a:pt x="971844" y="39460"/>
                </a:lnTo>
                <a:lnTo>
                  <a:pt x="982944" y="99653"/>
                </a:lnTo>
                <a:lnTo>
                  <a:pt x="982944" y="52434"/>
                </a:lnTo>
                <a:lnTo>
                  <a:pt x="984804" y="46059"/>
                </a:lnTo>
                <a:lnTo>
                  <a:pt x="988527" y="42536"/>
                </a:lnTo>
                <a:lnTo>
                  <a:pt x="992249" y="39014"/>
                </a:lnTo>
                <a:lnTo>
                  <a:pt x="996383" y="37253"/>
                </a:lnTo>
                <a:lnTo>
                  <a:pt x="1005923" y="37253"/>
                </a:lnTo>
                <a:lnTo>
                  <a:pt x="1009333" y="38924"/>
                </a:lnTo>
                <a:lnTo>
                  <a:pt x="1011160" y="42269"/>
                </a:lnTo>
                <a:lnTo>
                  <a:pt x="1012319" y="44498"/>
                </a:lnTo>
                <a:lnTo>
                  <a:pt x="1012899" y="48043"/>
                </a:lnTo>
                <a:lnTo>
                  <a:pt x="1012899" y="99653"/>
                </a:lnTo>
                <a:lnTo>
                  <a:pt x="1025135" y="99653"/>
                </a:lnTo>
                <a:lnTo>
                  <a:pt x="1019094" y="36249"/>
                </a:lnTo>
                <a:lnTo>
                  <a:pt x="1022244" y="35870"/>
                </a:lnTo>
                <a:lnTo>
                  <a:pt x="1019808" y="32236"/>
                </a:lnTo>
                <a:lnTo>
                  <a:pt x="1019094" y="31652"/>
                </a:lnTo>
                <a:lnTo>
                  <a:pt x="1017847" y="30631"/>
                </a:lnTo>
                <a:lnTo>
                  <a:pt x="1014370" y="27822"/>
                </a:lnTo>
                <a:lnTo>
                  <a:pt x="1009778" y="26417"/>
                </a:lnTo>
                <a:lnTo>
                  <a:pt x="999036" y="26417"/>
                </a:lnTo>
                <a:lnTo>
                  <a:pt x="994533" y="27778"/>
                </a:lnTo>
                <a:lnTo>
                  <a:pt x="990566" y="30497"/>
                </a:lnTo>
                <a:lnTo>
                  <a:pt x="988248" y="32103"/>
                </a:lnTo>
                <a:close/>
              </a:path>
              <a:path w="1953250" h="119985">
                <a:moveTo>
                  <a:pt x="970908" y="39346"/>
                </a:moveTo>
                <a:lnTo>
                  <a:pt x="970908" y="99653"/>
                </a:lnTo>
                <a:lnTo>
                  <a:pt x="982944" y="99653"/>
                </a:lnTo>
                <a:lnTo>
                  <a:pt x="971844" y="39460"/>
                </a:lnTo>
                <a:lnTo>
                  <a:pt x="970908" y="39346"/>
                </a:lnTo>
                <a:close/>
              </a:path>
              <a:path w="1953250" h="119985">
                <a:moveTo>
                  <a:pt x="1143863" y="90290"/>
                </a:moveTo>
                <a:lnTo>
                  <a:pt x="1140832" y="86411"/>
                </a:lnTo>
                <a:lnTo>
                  <a:pt x="1139182" y="84270"/>
                </a:lnTo>
                <a:lnTo>
                  <a:pt x="1138179" y="81194"/>
                </a:lnTo>
                <a:lnTo>
                  <a:pt x="1137823" y="77181"/>
                </a:lnTo>
                <a:lnTo>
                  <a:pt x="1126255" y="77181"/>
                </a:lnTo>
                <a:lnTo>
                  <a:pt x="1126567" y="84315"/>
                </a:lnTo>
                <a:lnTo>
                  <a:pt x="1128941" y="90301"/>
                </a:lnTo>
                <a:lnTo>
                  <a:pt x="1133376" y="95139"/>
                </a:lnTo>
                <a:lnTo>
                  <a:pt x="1137811" y="99977"/>
                </a:lnTo>
                <a:lnTo>
                  <a:pt x="1145356" y="102395"/>
                </a:lnTo>
                <a:lnTo>
                  <a:pt x="1165905" y="102395"/>
                </a:lnTo>
                <a:lnTo>
                  <a:pt x="1173272" y="100077"/>
                </a:lnTo>
                <a:lnTo>
                  <a:pt x="1178108" y="95440"/>
                </a:lnTo>
                <a:lnTo>
                  <a:pt x="1182944" y="90802"/>
                </a:lnTo>
                <a:lnTo>
                  <a:pt x="1185363" y="85296"/>
                </a:lnTo>
                <a:lnTo>
                  <a:pt x="1185363" y="72321"/>
                </a:lnTo>
                <a:lnTo>
                  <a:pt x="1183022" y="67483"/>
                </a:lnTo>
                <a:lnTo>
                  <a:pt x="1178342" y="64406"/>
                </a:lnTo>
                <a:lnTo>
                  <a:pt x="1175400" y="62445"/>
                </a:lnTo>
                <a:lnTo>
                  <a:pt x="1169605" y="60416"/>
                </a:lnTo>
                <a:lnTo>
                  <a:pt x="1160957" y="58320"/>
                </a:lnTo>
                <a:lnTo>
                  <a:pt x="1153001" y="56380"/>
                </a:lnTo>
                <a:lnTo>
                  <a:pt x="1149524" y="55533"/>
                </a:lnTo>
                <a:lnTo>
                  <a:pt x="1146894" y="54553"/>
                </a:lnTo>
                <a:lnTo>
                  <a:pt x="1145111" y="53438"/>
                </a:lnTo>
                <a:lnTo>
                  <a:pt x="1142035" y="51565"/>
                </a:lnTo>
                <a:lnTo>
                  <a:pt x="1140497" y="49068"/>
                </a:lnTo>
                <a:lnTo>
                  <a:pt x="1140497" y="43094"/>
                </a:lnTo>
                <a:lnTo>
                  <a:pt x="1141667" y="40797"/>
                </a:lnTo>
                <a:lnTo>
                  <a:pt x="1144008" y="39058"/>
                </a:lnTo>
                <a:lnTo>
                  <a:pt x="1146348" y="37319"/>
                </a:lnTo>
                <a:lnTo>
                  <a:pt x="1149791" y="36450"/>
                </a:lnTo>
                <a:lnTo>
                  <a:pt x="1161158" y="36450"/>
                </a:lnTo>
                <a:lnTo>
                  <a:pt x="1165950" y="38033"/>
                </a:lnTo>
                <a:lnTo>
                  <a:pt x="1168714" y="41198"/>
                </a:lnTo>
                <a:lnTo>
                  <a:pt x="1170408" y="43428"/>
                </a:lnTo>
                <a:lnTo>
                  <a:pt x="1171366" y="45903"/>
                </a:lnTo>
                <a:lnTo>
                  <a:pt x="1171589" y="48623"/>
                </a:lnTo>
                <a:lnTo>
                  <a:pt x="1182956" y="48623"/>
                </a:lnTo>
                <a:lnTo>
                  <a:pt x="1183045" y="43985"/>
                </a:lnTo>
                <a:lnTo>
                  <a:pt x="1181596" y="39660"/>
                </a:lnTo>
                <a:lnTo>
                  <a:pt x="1178609" y="35648"/>
                </a:lnTo>
                <a:lnTo>
                  <a:pt x="1173840" y="29316"/>
                </a:lnTo>
                <a:lnTo>
                  <a:pt x="1166062" y="26150"/>
                </a:lnTo>
                <a:lnTo>
                  <a:pt x="1147028" y="26150"/>
                </a:lnTo>
                <a:lnTo>
                  <a:pt x="1140464" y="28246"/>
                </a:lnTo>
                <a:lnTo>
                  <a:pt x="1135583" y="32437"/>
                </a:lnTo>
                <a:lnTo>
                  <a:pt x="1130702" y="36628"/>
                </a:lnTo>
                <a:lnTo>
                  <a:pt x="1128261" y="42112"/>
                </a:lnTo>
                <a:lnTo>
                  <a:pt x="1128261" y="54642"/>
                </a:lnTo>
                <a:lnTo>
                  <a:pt x="1130847" y="59145"/>
                </a:lnTo>
                <a:lnTo>
                  <a:pt x="1136017" y="62400"/>
                </a:lnTo>
                <a:lnTo>
                  <a:pt x="1138914" y="64273"/>
                </a:lnTo>
                <a:lnTo>
                  <a:pt x="1143417" y="65967"/>
                </a:lnTo>
                <a:lnTo>
                  <a:pt x="1149524" y="67483"/>
                </a:lnTo>
                <a:lnTo>
                  <a:pt x="1159085" y="69891"/>
                </a:lnTo>
                <a:lnTo>
                  <a:pt x="1164211" y="71184"/>
                </a:lnTo>
                <a:lnTo>
                  <a:pt x="1167644" y="72321"/>
                </a:lnTo>
                <a:lnTo>
                  <a:pt x="1169383" y="73302"/>
                </a:lnTo>
                <a:lnTo>
                  <a:pt x="1172102" y="74907"/>
                </a:lnTo>
                <a:lnTo>
                  <a:pt x="1173461" y="77248"/>
                </a:lnTo>
                <a:lnTo>
                  <a:pt x="1173461" y="84382"/>
                </a:lnTo>
                <a:lnTo>
                  <a:pt x="1171767" y="87380"/>
                </a:lnTo>
                <a:lnTo>
                  <a:pt x="1168379" y="89320"/>
                </a:lnTo>
                <a:lnTo>
                  <a:pt x="1164991" y="91259"/>
                </a:lnTo>
                <a:lnTo>
                  <a:pt x="1161069" y="92229"/>
                </a:lnTo>
                <a:lnTo>
                  <a:pt x="1149123" y="92229"/>
                </a:lnTo>
                <a:lnTo>
                  <a:pt x="1143863" y="90290"/>
                </a:lnTo>
                <a:close/>
              </a:path>
              <a:path w="1953250" h="119985">
                <a:moveTo>
                  <a:pt x="1545470" y="15773"/>
                </a:moveTo>
                <a:lnTo>
                  <a:pt x="1546183" y="13877"/>
                </a:lnTo>
                <a:lnTo>
                  <a:pt x="1549080" y="11035"/>
                </a:lnTo>
                <a:lnTo>
                  <a:pt x="1554307" y="11068"/>
                </a:lnTo>
                <a:lnTo>
                  <a:pt x="1557015" y="11235"/>
                </a:lnTo>
                <a:lnTo>
                  <a:pt x="1557015" y="267"/>
                </a:lnTo>
                <a:lnTo>
                  <a:pt x="1554273" y="66"/>
                </a:lnTo>
                <a:lnTo>
                  <a:pt x="1543909" y="0"/>
                </a:lnTo>
                <a:lnTo>
                  <a:pt x="1538494" y="2051"/>
                </a:lnTo>
                <a:lnTo>
                  <a:pt x="1535685" y="6152"/>
                </a:lnTo>
                <a:lnTo>
                  <a:pt x="1534125" y="8471"/>
                </a:lnTo>
                <a:lnTo>
                  <a:pt x="1533255" y="12127"/>
                </a:lnTo>
                <a:lnTo>
                  <a:pt x="1533078" y="17121"/>
                </a:lnTo>
                <a:lnTo>
                  <a:pt x="1533078" y="28357"/>
                </a:lnTo>
                <a:lnTo>
                  <a:pt x="1523115" y="28357"/>
                </a:lnTo>
                <a:lnTo>
                  <a:pt x="1523115" y="37855"/>
                </a:lnTo>
                <a:lnTo>
                  <a:pt x="1533078" y="37855"/>
                </a:lnTo>
                <a:lnTo>
                  <a:pt x="1533078" y="99653"/>
                </a:lnTo>
                <a:lnTo>
                  <a:pt x="1544979" y="99653"/>
                </a:lnTo>
                <a:lnTo>
                  <a:pt x="1544979" y="37855"/>
                </a:lnTo>
                <a:lnTo>
                  <a:pt x="1557015" y="37855"/>
                </a:lnTo>
                <a:lnTo>
                  <a:pt x="1557015" y="28357"/>
                </a:lnTo>
                <a:lnTo>
                  <a:pt x="1545113" y="28357"/>
                </a:lnTo>
                <a:lnTo>
                  <a:pt x="1545113" y="20599"/>
                </a:lnTo>
                <a:lnTo>
                  <a:pt x="1545470" y="15773"/>
                </a:lnTo>
                <a:close/>
              </a:path>
              <a:path w="1953250" h="119985">
                <a:moveTo>
                  <a:pt x="1568582" y="1404"/>
                </a:moveTo>
                <a:lnTo>
                  <a:pt x="1568582" y="15048"/>
                </a:lnTo>
                <a:lnTo>
                  <a:pt x="1580618" y="15048"/>
                </a:lnTo>
                <a:lnTo>
                  <a:pt x="1580618" y="1404"/>
                </a:lnTo>
                <a:lnTo>
                  <a:pt x="1568582" y="1404"/>
                </a:lnTo>
                <a:close/>
              </a:path>
              <a:path w="1953250" h="119985">
                <a:moveTo>
                  <a:pt x="1579125" y="33998"/>
                </a:moveTo>
                <a:lnTo>
                  <a:pt x="1577843" y="48812"/>
                </a:lnTo>
                <a:lnTo>
                  <a:pt x="1579147" y="46371"/>
                </a:lnTo>
                <a:lnTo>
                  <a:pt x="1580618" y="32745"/>
                </a:lnTo>
                <a:lnTo>
                  <a:pt x="1580618" y="28358"/>
                </a:lnTo>
                <a:lnTo>
                  <a:pt x="1575737" y="28358"/>
                </a:lnTo>
                <a:lnTo>
                  <a:pt x="1575737" y="38189"/>
                </a:lnTo>
                <a:lnTo>
                  <a:pt x="1579125" y="33998"/>
                </a:lnTo>
                <a:close/>
              </a:path>
              <a:path w="1953250" h="119985">
                <a:moveTo>
                  <a:pt x="1609793" y="46616"/>
                </a:moveTo>
                <a:lnTo>
                  <a:pt x="1608500" y="43941"/>
                </a:lnTo>
                <a:lnTo>
                  <a:pt x="1606360" y="39482"/>
                </a:lnTo>
                <a:lnTo>
                  <a:pt x="1607464" y="31467"/>
                </a:lnTo>
                <a:lnTo>
                  <a:pt x="1609302" y="26418"/>
                </a:lnTo>
                <a:lnTo>
                  <a:pt x="1599139" y="26418"/>
                </a:lnTo>
                <a:lnTo>
                  <a:pt x="1601958" y="34923"/>
                </a:lnTo>
                <a:lnTo>
                  <a:pt x="1602482" y="37253"/>
                </a:lnTo>
                <a:lnTo>
                  <a:pt x="1600872" y="37253"/>
                </a:lnTo>
                <a:lnTo>
                  <a:pt x="1599095" y="41065"/>
                </a:lnTo>
                <a:lnTo>
                  <a:pt x="1598871" y="49893"/>
                </a:lnTo>
                <a:lnTo>
                  <a:pt x="1610105" y="49893"/>
                </a:lnTo>
                <a:lnTo>
                  <a:pt x="1609793" y="46616"/>
                </a:lnTo>
                <a:close/>
              </a:path>
              <a:path w="1953250" h="119985">
                <a:moveTo>
                  <a:pt x="1618775" y="68397"/>
                </a:moveTo>
                <a:lnTo>
                  <a:pt x="1617125" y="91828"/>
                </a:lnTo>
                <a:lnTo>
                  <a:pt x="1622675" y="99654"/>
                </a:lnTo>
                <a:lnTo>
                  <a:pt x="1610439" y="99654"/>
                </a:lnTo>
                <a:lnTo>
                  <a:pt x="1607764" y="84070"/>
                </a:lnTo>
                <a:lnTo>
                  <a:pt x="1607764" y="75999"/>
                </a:lnTo>
                <a:lnTo>
                  <a:pt x="1609614" y="72656"/>
                </a:lnTo>
                <a:lnTo>
                  <a:pt x="1610439" y="72188"/>
                </a:lnTo>
                <a:lnTo>
                  <a:pt x="1610439" y="87921"/>
                </a:lnTo>
                <a:lnTo>
                  <a:pt x="1611576" y="88818"/>
                </a:lnTo>
                <a:lnTo>
                  <a:pt x="1613314" y="70560"/>
                </a:lnTo>
                <a:lnTo>
                  <a:pt x="1617727" y="58655"/>
                </a:lnTo>
                <a:lnTo>
                  <a:pt x="1622675" y="58034"/>
                </a:lnTo>
                <a:lnTo>
                  <a:pt x="1622675" y="46482"/>
                </a:lnTo>
                <a:lnTo>
                  <a:pt x="1621694" y="40931"/>
                </a:lnTo>
                <a:lnTo>
                  <a:pt x="1619733" y="37052"/>
                </a:lnTo>
                <a:lnTo>
                  <a:pt x="1619533" y="36653"/>
                </a:lnTo>
                <a:lnTo>
                  <a:pt x="1615610" y="38144"/>
                </a:lnTo>
                <a:lnTo>
                  <a:pt x="1612980" y="41533"/>
                </a:lnTo>
                <a:lnTo>
                  <a:pt x="1616167" y="29963"/>
                </a:lnTo>
                <a:lnTo>
                  <a:pt x="1619354" y="26284"/>
                </a:lnTo>
                <a:lnTo>
                  <a:pt x="1612969" y="28012"/>
                </a:lnTo>
                <a:lnTo>
                  <a:pt x="1612707" y="28176"/>
                </a:lnTo>
                <a:lnTo>
                  <a:pt x="1609302" y="26418"/>
                </a:lnTo>
                <a:lnTo>
                  <a:pt x="1607464" y="31467"/>
                </a:lnTo>
                <a:lnTo>
                  <a:pt x="1606360" y="39482"/>
                </a:lnTo>
                <a:lnTo>
                  <a:pt x="1608500" y="43941"/>
                </a:lnTo>
                <a:lnTo>
                  <a:pt x="1609793" y="46616"/>
                </a:lnTo>
                <a:lnTo>
                  <a:pt x="1610105" y="49893"/>
                </a:lnTo>
                <a:lnTo>
                  <a:pt x="1610219" y="48941"/>
                </a:lnTo>
                <a:lnTo>
                  <a:pt x="1610550" y="46192"/>
                </a:lnTo>
                <a:lnTo>
                  <a:pt x="1611509" y="43406"/>
                </a:lnTo>
                <a:lnTo>
                  <a:pt x="1610996" y="59502"/>
                </a:lnTo>
                <a:lnTo>
                  <a:pt x="1610439" y="50138"/>
                </a:lnTo>
                <a:lnTo>
                  <a:pt x="1610439" y="59733"/>
                </a:lnTo>
                <a:lnTo>
                  <a:pt x="1605558" y="61753"/>
                </a:lnTo>
                <a:lnTo>
                  <a:pt x="1601412" y="65410"/>
                </a:lnTo>
                <a:lnTo>
                  <a:pt x="1597267" y="69066"/>
                </a:lnTo>
                <a:lnTo>
                  <a:pt x="1595194" y="74216"/>
                </a:lnTo>
                <a:lnTo>
                  <a:pt x="1595194" y="86924"/>
                </a:lnTo>
                <a:lnTo>
                  <a:pt x="1597300" y="91973"/>
                </a:lnTo>
                <a:lnTo>
                  <a:pt x="1601513" y="96008"/>
                </a:lnTo>
                <a:lnTo>
                  <a:pt x="1605725" y="100043"/>
                </a:lnTo>
                <a:lnTo>
                  <a:pt x="1611152" y="102061"/>
                </a:lnTo>
                <a:lnTo>
                  <a:pt x="1623321" y="102061"/>
                </a:lnTo>
                <a:lnTo>
                  <a:pt x="1628381" y="100879"/>
                </a:lnTo>
                <a:lnTo>
                  <a:pt x="1632772" y="98620"/>
                </a:lnTo>
                <a:lnTo>
                  <a:pt x="1632972" y="98516"/>
                </a:lnTo>
                <a:lnTo>
                  <a:pt x="1639591" y="85630"/>
                </a:lnTo>
                <a:lnTo>
                  <a:pt x="1639569" y="64919"/>
                </a:lnTo>
                <a:lnTo>
                  <a:pt x="1637252" y="65544"/>
                </a:lnTo>
                <a:lnTo>
                  <a:pt x="1639681" y="55890"/>
                </a:lnTo>
                <a:lnTo>
                  <a:pt x="1641809" y="41076"/>
                </a:lnTo>
                <a:lnTo>
                  <a:pt x="1643269" y="44052"/>
                </a:lnTo>
                <a:lnTo>
                  <a:pt x="1643537" y="90156"/>
                </a:lnTo>
                <a:lnTo>
                  <a:pt x="1644807" y="99654"/>
                </a:lnTo>
                <a:lnTo>
                  <a:pt x="1644807" y="94969"/>
                </a:lnTo>
                <a:lnTo>
                  <a:pt x="1643938" y="93010"/>
                </a:lnTo>
                <a:lnTo>
                  <a:pt x="1644205" y="29304"/>
                </a:lnTo>
                <a:lnTo>
                  <a:pt x="1644205" y="28023"/>
                </a:lnTo>
                <a:lnTo>
                  <a:pt x="1642107" y="28023"/>
                </a:lnTo>
                <a:lnTo>
                  <a:pt x="1641887" y="27889"/>
                </a:lnTo>
                <a:lnTo>
                  <a:pt x="1635045" y="26284"/>
                </a:lnTo>
                <a:lnTo>
                  <a:pt x="1632772" y="28023"/>
                </a:lnTo>
                <a:lnTo>
                  <a:pt x="1635970" y="37375"/>
                </a:lnTo>
                <a:lnTo>
                  <a:pt x="1638889" y="39226"/>
                </a:lnTo>
                <a:lnTo>
                  <a:pt x="1636917" y="56247"/>
                </a:lnTo>
                <a:lnTo>
                  <a:pt x="1634933" y="66168"/>
                </a:lnTo>
                <a:lnTo>
                  <a:pt x="1632905" y="88886"/>
                </a:lnTo>
                <a:lnTo>
                  <a:pt x="1632772" y="88952"/>
                </a:lnTo>
                <a:lnTo>
                  <a:pt x="1628938" y="90847"/>
                </a:lnTo>
                <a:lnTo>
                  <a:pt x="1624837" y="91828"/>
                </a:lnTo>
                <a:lnTo>
                  <a:pt x="1620602" y="91828"/>
                </a:lnTo>
                <a:lnTo>
                  <a:pt x="1618775" y="68397"/>
                </a:lnTo>
                <a:close/>
              </a:path>
              <a:path w="1953250" h="119985">
                <a:moveTo>
                  <a:pt x="1617125" y="91828"/>
                </a:moveTo>
                <a:lnTo>
                  <a:pt x="1618775" y="68397"/>
                </a:lnTo>
                <a:lnTo>
                  <a:pt x="1615498" y="69311"/>
                </a:lnTo>
                <a:lnTo>
                  <a:pt x="1614117" y="90825"/>
                </a:lnTo>
                <a:lnTo>
                  <a:pt x="1622675" y="99654"/>
                </a:lnTo>
                <a:lnTo>
                  <a:pt x="1617125" y="91828"/>
                </a:lnTo>
                <a:close/>
              </a:path>
              <a:path w="1953250" h="119985">
                <a:moveTo>
                  <a:pt x="1610550" y="46192"/>
                </a:moveTo>
                <a:lnTo>
                  <a:pt x="1610219" y="48941"/>
                </a:lnTo>
                <a:lnTo>
                  <a:pt x="1610439" y="50138"/>
                </a:lnTo>
                <a:lnTo>
                  <a:pt x="1610996" y="59502"/>
                </a:lnTo>
                <a:lnTo>
                  <a:pt x="1611509" y="43406"/>
                </a:lnTo>
                <a:lnTo>
                  <a:pt x="1610550" y="46192"/>
                </a:lnTo>
                <a:close/>
              </a:path>
              <a:path w="1953250" h="119985">
                <a:moveTo>
                  <a:pt x="1643537" y="90156"/>
                </a:moveTo>
                <a:lnTo>
                  <a:pt x="1643269" y="44052"/>
                </a:lnTo>
                <a:lnTo>
                  <a:pt x="1643269" y="50161"/>
                </a:lnTo>
                <a:lnTo>
                  <a:pt x="1642935" y="63203"/>
                </a:lnTo>
                <a:lnTo>
                  <a:pt x="1642935" y="80302"/>
                </a:lnTo>
                <a:lnTo>
                  <a:pt x="1641085" y="93366"/>
                </a:lnTo>
                <a:lnTo>
                  <a:pt x="1637564" y="96153"/>
                </a:lnTo>
                <a:lnTo>
                  <a:pt x="1639591" y="85630"/>
                </a:lnTo>
                <a:lnTo>
                  <a:pt x="1632972" y="98516"/>
                </a:lnTo>
                <a:lnTo>
                  <a:pt x="1632772" y="98620"/>
                </a:lnTo>
                <a:lnTo>
                  <a:pt x="1632772" y="99654"/>
                </a:lnTo>
                <a:lnTo>
                  <a:pt x="1644807" y="99654"/>
                </a:lnTo>
                <a:lnTo>
                  <a:pt x="1643537" y="90156"/>
                </a:lnTo>
                <a:lnTo>
                  <a:pt x="1642935" y="72901"/>
                </a:lnTo>
                <a:lnTo>
                  <a:pt x="1643537" y="90156"/>
                </a:lnTo>
                <a:lnTo>
                  <a:pt x="1643269" y="48155"/>
                </a:lnTo>
                <a:lnTo>
                  <a:pt x="1643537" y="90156"/>
                </a:lnTo>
                <a:close/>
              </a:path>
              <a:path w="1953250" h="119985">
                <a:moveTo>
                  <a:pt x="1649621" y="44008"/>
                </a:moveTo>
                <a:lnTo>
                  <a:pt x="1652118" y="41065"/>
                </a:lnTo>
                <a:lnTo>
                  <a:pt x="1654905" y="39178"/>
                </a:lnTo>
                <a:lnTo>
                  <a:pt x="1658314" y="38122"/>
                </a:lnTo>
                <a:lnTo>
                  <a:pt x="1660141" y="37542"/>
                </a:lnTo>
                <a:lnTo>
                  <a:pt x="1662481" y="37253"/>
                </a:lnTo>
                <a:lnTo>
                  <a:pt x="1670951" y="37253"/>
                </a:lnTo>
                <a:lnTo>
                  <a:pt x="1674829" y="39482"/>
                </a:lnTo>
                <a:lnTo>
                  <a:pt x="1676969" y="43941"/>
                </a:lnTo>
                <a:lnTo>
                  <a:pt x="1678261" y="46616"/>
                </a:lnTo>
                <a:lnTo>
                  <a:pt x="1678908" y="50138"/>
                </a:lnTo>
                <a:lnTo>
                  <a:pt x="1678908" y="99654"/>
                </a:lnTo>
                <a:lnTo>
                  <a:pt x="1691144" y="99654"/>
                </a:lnTo>
                <a:lnTo>
                  <a:pt x="1691144" y="46482"/>
                </a:lnTo>
                <a:lnTo>
                  <a:pt x="1690163" y="40931"/>
                </a:lnTo>
                <a:lnTo>
                  <a:pt x="1688202" y="37052"/>
                </a:lnTo>
                <a:lnTo>
                  <a:pt x="1684636" y="29963"/>
                </a:lnTo>
                <a:lnTo>
                  <a:pt x="1677771" y="26418"/>
                </a:lnTo>
                <a:lnTo>
                  <a:pt x="1662972" y="26418"/>
                </a:lnTo>
                <a:lnTo>
                  <a:pt x="1658759" y="27332"/>
                </a:lnTo>
                <a:lnTo>
                  <a:pt x="1654970" y="29160"/>
                </a:lnTo>
                <a:lnTo>
                  <a:pt x="1652363" y="34310"/>
                </a:lnTo>
                <a:lnTo>
                  <a:pt x="1649621" y="44008"/>
                </a:lnTo>
                <a:close/>
              </a:path>
              <a:path w="1953250" h="119985">
                <a:moveTo>
                  <a:pt x="1652363" y="34310"/>
                </a:moveTo>
                <a:lnTo>
                  <a:pt x="1654970" y="29160"/>
                </a:lnTo>
                <a:lnTo>
                  <a:pt x="1651181" y="30988"/>
                </a:lnTo>
                <a:lnTo>
                  <a:pt x="1649397" y="32484"/>
                </a:lnTo>
                <a:lnTo>
                  <a:pt x="1647147" y="31100"/>
                </a:lnTo>
                <a:lnTo>
                  <a:pt x="1644205" y="29304"/>
                </a:lnTo>
                <a:lnTo>
                  <a:pt x="1644205" y="38189"/>
                </a:lnTo>
                <a:lnTo>
                  <a:pt x="1644205" y="29304"/>
                </a:lnTo>
                <a:lnTo>
                  <a:pt x="1643938" y="93010"/>
                </a:lnTo>
                <a:lnTo>
                  <a:pt x="1644807" y="94969"/>
                </a:lnTo>
                <a:lnTo>
                  <a:pt x="1644807" y="57451"/>
                </a:lnTo>
                <a:lnTo>
                  <a:pt x="1645108" y="53851"/>
                </a:lnTo>
                <a:lnTo>
                  <a:pt x="1647593" y="33998"/>
                </a:lnTo>
                <a:lnTo>
                  <a:pt x="1647615" y="46371"/>
                </a:lnTo>
                <a:lnTo>
                  <a:pt x="1650490" y="101192"/>
                </a:lnTo>
                <a:lnTo>
                  <a:pt x="1656330" y="101192"/>
                </a:lnTo>
                <a:lnTo>
                  <a:pt x="1659629" y="100857"/>
                </a:lnTo>
                <a:lnTo>
                  <a:pt x="1662927" y="99988"/>
                </a:lnTo>
                <a:lnTo>
                  <a:pt x="1662927" y="91093"/>
                </a:lnTo>
                <a:lnTo>
                  <a:pt x="1661456" y="91327"/>
                </a:lnTo>
                <a:lnTo>
                  <a:pt x="1658982" y="91494"/>
                </a:lnTo>
                <a:lnTo>
                  <a:pt x="1655739" y="90357"/>
                </a:lnTo>
                <a:lnTo>
                  <a:pt x="1654970" y="87347"/>
                </a:lnTo>
                <a:lnTo>
                  <a:pt x="1654905" y="39178"/>
                </a:lnTo>
                <a:lnTo>
                  <a:pt x="1652118" y="41065"/>
                </a:lnTo>
                <a:lnTo>
                  <a:pt x="1649621" y="44008"/>
                </a:lnTo>
                <a:lnTo>
                  <a:pt x="1652363" y="34310"/>
                </a:lnTo>
                <a:close/>
              </a:path>
              <a:path w="1953250" h="119985">
                <a:moveTo>
                  <a:pt x="1644807" y="94969"/>
                </a:moveTo>
                <a:lnTo>
                  <a:pt x="1644807" y="62133"/>
                </a:lnTo>
                <a:lnTo>
                  <a:pt x="1645610" y="96778"/>
                </a:lnTo>
                <a:lnTo>
                  <a:pt x="1645710" y="51331"/>
                </a:lnTo>
                <a:lnTo>
                  <a:pt x="1646312" y="48812"/>
                </a:lnTo>
                <a:lnTo>
                  <a:pt x="1647482" y="99720"/>
                </a:lnTo>
                <a:lnTo>
                  <a:pt x="1650490" y="101192"/>
                </a:lnTo>
                <a:lnTo>
                  <a:pt x="1647615" y="46371"/>
                </a:lnTo>
                <a:lnTo>
                  <a:pt x="1647593" y="33998"/>
                </a:lnTo>
                <a:lnTo>
                  <a:pt x="1645108" y="53851"/>
                </a:lnTo>
                <a:lnTo>
                  <a:pt x="1644807" y="57451"/>
                </a:lnTo>
                <a:lnTo>
                  <a:pt x="1644807" y="94969"/>
                </a:lnTo>
                <a:close/>
              </a:path>
              <a:path w="1953250" h="119985">
                <a:moveTo>
                  <a:pt x="1645710" y="51331"/>
                </a:moveTo>
                <a:lnTo>
                  <a:pt x="1645610" y="96778"/>
                </a:lnTo>
                <a:lnTo>
                  <a:pt x="1647482" y="99720"/>
                </a:lnTo>
                <a:lnTo>
                  <a:pt x="1646312" y="48812"/>
                </a:lnTo>
                <a:lnTo>
                  <a:pt x="1645710" y="51331"/>
                </a:lnTo>
                <a:close/>
              </a:path>
              <a:path w="1953250" h="119985">
                <a:moveTo>
                  <a:pt x="1723818" y="47954"/>
                </a:moveTo>
                <a:lnTo>
                  <a:pt x="1727117" y="40463"/>
                </a:lnTo>
                <a:lnTo>
                  <a:pt x="1732599" y="36718"/>
                </a:lnTo>
                <a:lnTo>
                  <a:pt x="1745883" y="36718"/>
                </a:lnTo>
                <a:lnTo>
                  <a:pt x="1749961" y="38178"/>
                </a:lnTo>
                <a:lnTo>
                  <a:pt x="1752502" y="41098"/>
                </a:lnTo>
                <a:lnTo>
                  <a:pt x="1755043" y="44019"/>
                </a:lnTo>
                <a:lnTo>
                  <a:pt x="1756670" y="47686"/>
                </a:lnTo>
                <a:lnTo>
                  <a:pt x="1757384" y="52100"/>
                </a:lnTo>
                <a:lnTo>
                  <a:pt x="1769085" y="52100"/>
                </a:lnTo>
                <a:lnTo>
                  <a:pt x="1768060" y="42514"/>
                </a:lnTo>
                <a:lnTo>
                  <a:pt x="1765017" y="35759"/>
                </a:lnTo>
                <a:lnTo>
                  <a:pt x="1759958" y="31835"/>
                </a:lnTo>
                <a:lnTo>
                  <a:pt x="1754899" y="27912"/>
                </a:lnTo>
                <a:lnTo>
                  <a:pt x="1748335" y="25949"/>
                </a:lnTo>
                <a:lnTo>
                  <a:pt x="1740057" y="25950"/>
                </a:lnTo>
                <a:lnTo>
                  <a:pt x="1727259" y="28614"/>
                </a:lnTo>
                <a:lnTo>
                  <a:pt x="1716931" y="36450"/>
                </a:lnTo>
                <a:lnTo>
                  <a:pt x="1714018" y="40361"/>
                </a:lnTo>
                <a:lnTo>
                  <a:pt x="1709332" y="51661"/>
                </a:lnTo>
                <a:lnTo>
                  <a:pt x="1707771" y="65811"/>
                </a:lnTo>
                <a:lnTo>
                  <a:pt x="1707799" y="67592"/>
                </a:lnTo>
                <a:lnTo>
                  <a:pt x="1710111" y="80660"/>
                </a:lnTo>
                <a:lnTo>
                  <a:pt x="1716129" y="91460"/>
                </a:lnTo>
                <a:lnTo>
                  <a:pt x="1721701" y="98305"/>
                </a:lnTo>
                <a:lnTo>
                  <a:pt x="1729167" y="101727"/>
                </a:lnTo>
                <a:lnTo>
                  <a:pt x="1746864" y="101727"/>
                </a:lnTo>
                <a:lnTo>
                  <a:pt x="1753706" y="99531"/>
                </a:lnTo>
                <a:lnTo>
                  <a:pt x="1759055" y="95139"/>
                </a:lnTo>
                <a:lnTo>
                  <a:pt x="1764404" y="90747"/>
                </a:lnTo>
                <a:lnTo>
                  <a:pt x="1767748" y="83802"/>
                </a:lnTo>
                <a:lnTo>
                  <a:pt x="1769085" y="74305"/>
                </a:lnTo>
                <a:lnTo>
                  <a:pt x="1757384" y="74305"/>
                </a:lnTo>
                <a:lnTo>
                  <a:pt x="1756269" y="79611"/>
                </a:lnTo>
                <a:lnTo>
                  <a:pt x="1754252" y="83791"/>
                </a:lnTo>
                <a:lnTo>
                  <a:pt x="1751332" y="86845"/>
                </a:lnTo>
                <a:lnTo>
                  <a:pt x="1748413" y="89900"/>
                </a:lnTo>
                <a:lnTo>
                  <a:pt x="1744457" y="91427"/>
                </a:lnTo>
                <a:lnTo>
                  <a:pt x="1732956" y="91427"/>
                </a:lnTo>
                <a:lnTo>
                  <a:pt x="1728186" y="88975"/>
                </a:lnTo>
                <a:lnTo>
                  <a:pt x="1725155" y="84070"/>
                </a:lnTo>
                <a:lnTo>
                  <a:pt x="1722124" y="79165"/>
                </a:lnTo>
                <a:lnTo>
                  <a:pt x="1720608" y="73124"/>
                </a:lnTo>
                <a:lnTo>
                  <a:pt x="1720608" y="58811"/>
                </a:lnTo>
                <a:lnTo>
                  <a:pt x="1721678" y="52814"/>
                </a:lnTo>
                <a:lnTo>
                  <a:pt x="1723818" y="47954"/>
                </a:lnTo>
                <a:close/>
              </a:path>
              <a:path w="1953250" h="119985">
                <a:moveTo>
                  <a:pt x="1792532" y="28358"/>
                </a:moveTo>
                <a:lnTo>
                  <a:pt x="1792532" y="99654"/>
                </a:lnTo>
                <a:lnTo>
                  <a:pt x="1804768" y="99654"/>
                </a:lnTo>
                <a:lnTo>
                  <a:pt x="1804768" y="28358"/>
                </a:lnTo>
                <a:lnTo>
                  <a:pt x="1792532" y="28358"/>
                </a:lnTo>
                <a:close/>
              </a:path>
              <a:path w="1953250" h="119985">
                <a:moveTo>
                  <a:pt x="1792532" y="1404"/>
                </a:moveTo>
                <a:lnTo>
                  <a:pt x="1792532" y="15048"/>
                </a:lnTo>
                <a:lnTo>
                  <a:pt x="1804768" y="15048"/>
                </a:lnTo>
                <a:lnTo>
                  <a:pt x="1804768" y="1404"/>
                </a:lnTo>
                <a:lnTo>
                  <a:pt x="1792532" y="1404"/>
                </a:lnTo>
                <a:close/>
              </a:path>
              <a:path w="1953250" h="119985">
                <a:moveTo>
                  <a:pt x="1871141" y="69066"/>
                </a:moveTo>
                <a:lnTo>
                  <a:pt x="1869069" y="74216"/>
                </a:lnTo>
                <a:lnTo>
                  <a:pt x="1869069" y="86924"/>
                </a:lnTo>
                <a:lnTo>
                  <a:pt x="1871175" y="91973"/>
                </a:lnTo>
                <a:lnTo>
                  <a:pt x="1875387" y="96008"/>
                </a:lnTo>
                <a:lnTo>
                  <a:pt x="1879600" y="100043"/>
                </a:lnTo>
                <a:lnTo>
                  <a:pt x="1885027" y="102061"/>
                </a:lnTo>
                <a:lnTo>
                  <a:pt x="1882909" y="86812"/>
                </a:lnTo>
                <a:lnTo>
                  <a:pt x="1881639" y="84070"/>
                </a:lnTo>
                <a:lnTo>
                  <a:pt x="1881639" y="75999"/>
                </a:lnTo>
                <a:lnTo>
                  <a:pt x="1883489" y="72656"/>
                </a:lnTo>
                <a:lnTo>
                  <a:pt x="1887189" y="70560"/>
                </a:lnTo>
                <a:lnTo>
                  <a:pt x="1889373" y="69311"/>
                </a:lnTo>
                <a:lnTo>
                  <a:pt x="1892649" y="68397"/>
                </a:lnTo>
                <a:lnTo>
                  <a:pt x="1897017" y="67818"/>
                </a:lnTo>
                <a:lnTo>
                  <a:pt x="1904306" y="66881"/>
                </a:lnTo>
                <a:lnTo>
                  <a:pt x="1908808" y="66168"/>
                </a:lnTo>
                <a:lnTo>
                  <a:pt x="1911126" y="65544"/>
                </a:lnTo>
                <a:lnTo>
                  <a:pt x="1913444" y="64919"/>
                </a:lnTo>
                <a:lnTo>
                  <a:pt x="1916809" y="63203"/>
                </a:lnTo>
                <a:lnTo>
                  <a:pt x="1916809" y="80302"/>
                </a:lnTo>
                <a:lnTo>
                  <a:pt x="1913466" y="85631"/>
                </a:lnTo>
                <a:lnTo>
                  <a:pt x="1906847" y="98516"/>
                </a:lnTo>
                <a:lnTo>
                  <a:pt x="1911438" y="96153"/>
                </a:lnTo>
                <a:lnTo>
                  <a:pt x="1914960" y="93366"/>
                </a:lnTo>
                <a:lnTo>
                  <a:pt x="1917411" y="90156"/>
                </a:lnTo>
                <a:lnTo>
                  <a:pt x="1917812" y="93010"/>
                </a:lnTo>
                <a:lnTo>
                  <a:pt x="1919484" y="96778"/>
                </a:lnTo>
                <a:lnTo>
                  <a:pt x="1921356" y="99720"/>
                </a:lnTo>
                <a:lnTo>
                  <a:pt x="1924365" y="101192"/>
                </a:lnTo>
                <a:lnTo>
                  <a:pt x="1930204" y="101192"/>
                </a:lnTo>
                <a:lnTo>
                  <a:pt x="1933503" y="100857"/>
                </a:lnTo>
                <a:lnTo>
                  <a:pt x="1936801" y="99988"/>
                </a:lnTo>
                <a:lnTo>
                  <a:pt x="1936801" y="91093"/>
                </a:lnTo>
                <a:lnTo>
                  <a:pt x="1935331" y="91327"/>
                </a:lnTo>
                <a:lnTo>
                  <a:pt x="1932857" y="91494"/>
                </a:lnTo>
                <a:lnTo>
                  <a:pt x="1929614" y="90357"/>
                </a:lnTo>
                <a:lnTo>
                  <a:pt x="1928845" y="87347"/>
                </a:lnTo>
                <a:lnTo>
                  <a:pt x="1928845" y="39304"/>
                </a:lnTo>
                <a:lnTo>
                  <a:pt x="1926237" y="34310"/>
                </a:lnTo>
                <a:lnTo>
                  <a:pt x="1921022" y="31100"/>
                </a:lnTo>
                <a:lnTo>
                  <a:pt x="1915762" y="27889"/>
                </a:lnTo>
                <a:lnTo>
                  <a:pt x="1908919" y="26284"/>
                </a:lnTo>
                <a:lnTo>
                  <a:pt x="1893229" y="26284"/>
                </a:lnTo>
                <a:lnTo>
                  <a:pt x="1886843" y="28012"/>
                </a:lnTo>
                <a:lnTo>
                  <a:pt x="1881338" y="31468"/>
                </a:lnTo>
                <a:lnTo>
                  <a:pt x="1875833" y="34923"/>
                </a:lnTo>
                <a:lnTo>
                  <a:pt x="1872969" y="41065"/>
                </a:lnTo>
                <a:lnTo>
                  <a:pt x="1872746" y="49893"/>
                </a:lnTo>
                <a:lnTo>
                  <a:pt x="1883979" y="49893"/>
                </a:lnTo>
                <a:lnTo>
                  <a:pt x="1884425" y="46193"/>
                </a:lnTo>
                <a:lnTo>
                  <a:pt x="1885383" y="43406"/>
                </a:lnTo>
                <a:lnTo>
                  <a:pt x="1886854" y="41533"/>
                </a:lnTo>
                <a:lnTo>
                  <a:pt x="1889484" y="38144"/>
                </a:lnTo>
                <a:lnTo>
                  <a:pt x="1893942" y="36450"/>
                </a:lnTo>
                <a:lnTo>
                  <a:pt x="1905665" y="36450"/>
                </a:lnTo>
                <a:lnTo>
                  <a:pt x="1909844" y="37375"/>
                </a:lnTo>
                <a:lnTo>
                  <a:pt x="1912764" y="39226"/>
                </a:lnTo>
                <a:lnTo>
                  <a:pt x="1915684" y="41076"/>
                </a:lnTo>
                <a:lnTo>
                  <a:pt x="1917144" y="44052"/>
                </a:lnTo>
                <a:lnTo>
                  <a:pt x="1917144" y="50161"/>
                </a:lnTo>
                <a:lnTo>
                  <a:pt x="1916341" y="52769"/>
                </a:lnTo>
                <a:lnTo>
                  <a:pt x="1913555" y="55890"/>
                </a:lnTo>
                <a:lnTo>
                  <a:pt x="1910792" y="56247"/>
                </a:lnTo>
                <a:lnTo>
                  <a:pt x="1891602" y="58655"/>
                </a:lnTo>
                <a:lnTo>
                  <a:pt x="1884871" y="59502"/>
                </a:lnTo>
                <a:lnTo>
                  <a:pt x="1879433" y="61754"/>
                </a:lnTo>
                <a:lnTo>
                  <a:pt x="1875287" y="65410"/>
                </a:lnTo>
                <a:lnTo>
                  <a:pt x="1871141" y="69066"/>
                </a:lnTo>
                <a:close/>
              </a:path>
              <a:path w="1953250" h="119985">
                <a:moveTo>
                  <a:pt x="1913466" y="85631"/>
                </a:moveTo>
                <a:lnTo>
                  <a:pt x="1906780" y="88886"/>
                </a:lnTo>
                <a:lnTo>
                  <a:pt x="1902813" y="90847"/>
                </a:lnTo>
                <a:lnTo>
                  <a:pt x="1898712" y="91828"/>
                </a:lnTo>
                <a:lnTo>
                  <a:pt x="1891000" y="91828"/>
                </a:lnTo>
                <a:lnTo>
                  <a:pt x="1887991" y="90825"/>
                </a:lnTo>
                <a:lnTo>
                  <a:pt x="1885450" y="88818"/>
                </a:lnTo>
                <a:lnTo>
                  <a:pt x="1882909" y="86812"/>
                </a:lnTo>
                <a:lnTo>
                  <a:pt x="1885027" y="102061"/>
                </a:lnTo>
                <a:lnTo>
                  <a:pt x="1897196" y="102061"/>
                </a:lnTo>
                <a:lnTo>
                  <a:pt x="1902255" y="100879"/>
                </a:lnTo>
                <a:lnTo>
                  <a:pt x="1906847" y="98516"/>
                </a:lnTo>
                <a:lnTo>
                  <a:pt x="1913466" y="85631"/>
                </a:lnTo>
                <a:close/>
              </a:path>
              <a:path w="1953250" h="119985">
                <a:moveTo>
                  <a:pt x="1941214" y="1404"/>
                </a:moveTo>
                <a:lnTo>
                  <a:pt x="1941214" y="99654"/>
                </a:lnTo>
                <a:lnTo>
                  <a:pt x="1953250" y="99654"/>
                </a:lnTo>
                <a:lnTo>
                  <a:pt x="1953250" y="1404"/>
                </a:lnTo>
                <a:lnTo>
                  <a:pt x="1941214" y="1404"/>
                </a:lnTo>
                <a:close/>
              </a:path>
              <a:path w="1953250" h="119985">
                <a:moveTo>
                  <a:pt x="1576639" y="53851"/>
                </a:moveTo>
                <a:lnTo>
                  <a:pt x="1580618" y="99653"/>
                </a:lnTo>
                <a:lnTo>
                  <a:pt x="1577241" y="51331"/>
                </a:lnTo>
                <a:lnTo>
                  <a:pt x="1576639" y="53851"/>
                </a:lnTo>
                <a:close/>
              </a:path>
              <a:path w="1953250" h="119985">
                <a:moveTo>
                  <a:pt x="1568582" y="99653"/>
                </a:moveTo>
                <a:lnTo>
                  <a:pt x="1576338" y="99653"/>
                </a:lnTo>
                <a:lnTo>
                  <a:pt x="1568582" y="28358"/>
                </a:lnTo>
                <a:lnTo>
                  <a:pt x="1576338" y="99653"/>
                </a:lnTo>
                <a:lnTo>
                  <a:pt x="1580618" y="99653"/>
                </a:lnTo>
                <a:lnTo>
                  <a:pt x="1576639" y="53851"/>
                </a:lnTo>
                <a:lnTo>
                  <a:pt x="1576338" y="57451"/>
                </a:lnTo>
                <a:lnTo>
                  <a:pt x="1576338" y="62133"/>
                </a:lnTo>
                <a:lnTo>
                  <a:pt x="1576338" y="57451"/>
                </a:lnTo>
                <a:lnTo>
                  <a:pt x="1576639" y="53851"/>
                </a:lnTo>
                <a:lnTo>
                  <a:pt x="1577241" y="51331"/>
                </a:lnTo>
                <a:lnTo>
                  <a:pt x="1580618" y="99653"/>
                </a:lnTo>
                <a:lnTo>
                  <a:pt x="1580618" y="44638"/>
                </a:lnTo>
                <a:lnTo>
                  <a:pt x="1581153" y="44008"/>
                </a:lnTo>
                <a:lnTo>
                  <a:pt x="1583649" y="41065"/>
                </a:lnTo>
                <a:lnTo>
                  <a:pt x="1586546" y="39103"/>
                </a:lnTo>
                <a:lnTo>
                  <a:pt x="1589845" y="38122"/>
                </a:lnTo>
                <a:lnTo>
                  <a:pt x="1591673" y="37542"/>
                </a:lnTo>
                <a:lnTo>
                  <a:pt x="1594013" y="37253"/>
                </a:lnTo>
                <a:lnTo>
                  <a:pt x="1602482" y="37253"/>
                </a:lnTo>
                <a:lnTo>
                  <a:pt x="1601958" y="34923"/>
                </a:lnTo>
                <a:lnTo>
                  <a:pt x="1599139" y="26418"/>
                </a:lnTo>
                <a:lnTo>
                  <a:pt x="1594503" y="26418"/>
                </a:lnTo>
                <a:lnTo>
                  <a:pt x="1590291" y="27332"/>
                </a:lnTo>
                <a:lnTo>
                  <a:pt x="1586502" y="29160"/>
                </a:lnTo>
                <a:lnTo>
                  <a:pt x="1582713" y="30988"/>
                </a:lnTo>
                <a:lnTo>
                  <a:pt x="1580618" y="32745"/>
                </a:lnTo>
                <a:lnTo>
                  <a:pt x="1579147" y="46371"/>
                </a:lnTo>
                <a:lnTo>
                  <a:pt x="1577843" y="48812"/>
                </a:lnTo>
                <a:lnTo>
                  <a:pt x="1579125" y="33998"/>
                </a:lnTo>
                <a:lnTo>
                  <a:pt x="1575737" y="38189"/>
                </a:lnTo>
                <a:lnTo>
                  <a:pt x="1575737" y="28023"/>
                </a:lnTo>
                <a:lnTo>
                  <a:pt x="1564303" y="28023"/>
                </a:lnTo>
                <a:lnTo>
                  <a:pt x="1564303" y="99653"/>
                </a:lnTo>
                <a:lnTo>
                  <a:pt x="1568582" y="99653"/>
                </a:lnTo>
                <a:close/>
              </a:path>
              <a:path w="1953250" h="119985">
                <a:moveTo>
                  <a:pt x="1616167" y="29963"/>
                </a:moveTo>
                <a:lnTo>
                  <a:pt x="1612980" y="41533"/>
                </a:lnTo>
                <a:lnTo>
                  <a:pt x="1615610" y="38144"/>
                </a:lnTo>
                <a:lnTo>
                  <a:pt x="1619533" y="36653"/>
                </a:lnTo>
                <a:lnTo>
                  <a:pt x="1620068" y="36450"/>
                </a:lnTo>
                <a:lnTo>
                  <a:pt x="1631791" y="36450"/>
                </a:lnTo>
                <a:lnTo>
                  <a:pt x="1632772" y="36667"/>
                </a:lnTo>
                <a:lnTo>
                  <a:pt x="1632772" y="56767"/>
                </a:lnTo>
                <a:lnTo>
                  <a:pt x="1622675" y="58034"/>
                </a:lnTo>
                <a:lnTo>
                  <a:pt x="1617727" y="58655"/>
                </a:lnTo>
                <a:lnTo>
                  <a:pt x="1613314" y="70560"/>
                </a:lnTo>
                <a:lnTo>
                  <a:pt x="1611576" y="88818"/>
                </a:lnTo>
                <a:lnTo>
                  <a:pt x="1610439" y="87921"/>
                </a:lnTo>
                <a:lnTo>
                  <a:pt x="1609035" y="86812"/>
                </a:lnTo>
                <a:lnTo>
                  <a:pt x="1607764" y="84070"/>
                </a:lnTo>
                <a:lnTo>
                  <a:pt x="1610439" y="99654"/>
                </a:lnTo>
                <a:lnTo>
                  <a:pt x="1622675" y="99654"/>
                </a:lnTo>
                <a:lnTo>
                  <a:pt x="1614117" y="90825"/>
                </a:lnTo>
                <a:lnTo>
                  <a:pt x="1615498" y="69311"/>
                </a:lnTo>
                <a:lnTo>
                  <a:pt x="1618775" y="68397"/>
                </a:lnTo>
                <a:lnTo>
                  <a:pt x="1620602" y="91828"/>
                </a:lnTo>
                <a:lnTo>
                  <a:pt x="1622675" y="91828"/>
                </a:lnTo>
                <a:lnTo>
                  <a:pt x="1622675" y="67880"/>
                </a:lnTo>
                <a:lnTo>
                  <a:pt x="1623143" y="67818"/>
                </a:lnTo>
                <a:lnTo>
                  <a:pt x="1630431" y="66881"/>
                </a:lnTo>
                <a:lnTo>
                  <a:pt x="1632772" y="66511"/>
                </a:lnTo>
                <a:lnTo>
                  <a:pt x="1632772" y="88952"/>
                </a:lnTo>
                <a:lnTo>
                  <a:pt x="1632905" y="88886"/>
                </a:lnTo>
                <a:lnTo>
                  <a:pt x="1634933" y="66168"/>
                </a:lnTo>
                <a:lnTo>
                  <a:pt x="1636917" y="56247"/>
                </a:lnTo>
                <a:lnTo>
                  <a:pt x="1638889" y="39226"/>
                </a:lnTo>
                <a:lnTo>
                  <a:pt x="1635970" y="37375"/>
                </a:lnTo>
                <a:lnTo>
                  <a:pt x="1632772" y="28023"/>
                </a:lnTo>
                <a:lnTo>
                  <a:pt x="1635045" y="26284"/>
                </a:lnTo>
                <a:lnTo>
                  <a:pt x="1619354" y="26284"/>
                </a:lnTo>
                <a:lnTo>
                  <a:pt x="1616167" y="29963"/>
                </a:lnTo>
                <a:close/>
              </a:path>
              <a:path w="1953250" h="119985">
                <a:moveTo>
                  <a:pt x="1639591" y="85630"/>
                </a:moveTo>
                <a:lnTo>
                  <a:pt x="1637564" y="96153"/>
                </a:lnTo>
                <a:lnTo>
                  <a:pt x="1641085" y="93366"/>
                </a:lnTo>
                <a:lnTo>
                  <a:pt x="1642935" y="80302"/>
                </a:lnTo>
                <a:lnTo>
                  <a:pt x="1642935" y="63203"/>
                </a:lnTo>
                <a:lnTo>
                  <a:pt x="1643269" y="50161"/>
                </a:lnTo>
                <a:lnTo>
                  <a:pt x="1642467" y="52769"/>
                </a:lnTo>
                <a:lnTo>
                  <a:pt x="1643269" y="50161"/>
                </a:lnTo>
                <a:lnTo>
                  <a:pt x="1643269" y="44052"/>
                </a:lnTo>
                <a:lnTo>
                  <a:pt x="1641809" y="41076"/>
                </a:lnTo>
                <a:lnTo>
                  <a:pt x="1639681" y="55890"/>
                </a:lnTo>
                <a:lnTo>
                  <a:pt x="1637252" y="65544"/>
                </a:lnTo>
                <a:lnTo>
                  <a:pt x="1639569" y="64919"/>
                </a:lnTo>
                <a:lnTo>
                  <a:pt x="1639591" y="85630"/>
                </a:lnTo>
                <a:close/>
              </a:path>
              <a:path w="1953250" h="119985">
                <a:moveTo>
                  <a:pt x="1645610" y="96778"/>
                </a:moveTo>
                <a:lnTo>
                  <a:pt x="1644807" y="62133"/>
                </a:lnTo>
                <a:lnTo>
                  <a:pt x="1644807" y="94969"/>
                </a:lnTo>
                <a:lnTo>
                  <a:pt x="1645610" y="96778"/>
                </a:lnTo>
                <a:close/>
              </a:path>
              <a:path w="1953250" h="119985">
                <a:moveTo>
                  <a:pt x="1021546" y="29561"/>
                </a:moveTo>
                <a:lnTo>
                  <a:pt x="1021591" y="34600"/>
                </a:lnTo>
                <a:lnTo>
                  <a:pt x="1023407" y="28179"/>
                </a:lnTo>
                <a:lnTo>
                  <a:pt x="1021546" y="29561"/>
                </a:lnTo>
                <a:close/>
              </a:path>
              <a:path w="1953250" h="119985">
                <a:moveTo>
                  <a:pt x="1240860" y="57272"/>
                </a:moveTo>
                <a:lnTo>
                  <a:pt x="1242531" y="50495"/>
                </a:lnTo>
                <a:lnTo>
                  <a:pt x="1245875" y="44877"/>
                </a:lnTo>
                <a:lnTo>
                  <a:pt x="1249218" y="39259"/>
                </a:lnTo>
                <a:lnTo>
                  <a:pt x="1254567" y="36450"/>
                </a:lnTo>
                <a:lnTo>
                  <a:pt x="1262414" y="36450"/>
                </a:lnTo>
                <a:lnTo>
                  <a:pt x="1259983" y="28023"/>
                </a:lnTo>
                <a:lnTo>
                  <a:pt x="1247730" y="28918"/>
                </a:lnTo>
                <a:lnTo>
                  <a:pt x="1237651" y="36651"/>
                </a:lnTo>
                <a:lnTo>
                  <a:pt x="1234977" y="40227"/>
                </a:lnTo>
                <a:lnTo>
                  <a:pt x="1230112" y="51516"/>
                </a:lnTo>
                <a:lnTo>
                  <a:pt x="1228490" y="65410"/>
                </a:lnTo>
                <a:lnTo>
                  <a:pt x="1228577" y="68715"/>
                </a:lnTo>
                <a:lnTo>
                  <a:pt x="1231120" y="81877"/>
                </a:lnTo>
                <a:lnTo>
                  <a:pt x="1237182" y="92263"/>
                </a:lnTo>
                <a:lnTo>
                  <a:pt x="1247447" y="99783"/>
                </a:lnTo>
                <a:lnTo>
                  <a:pt x="1260652" y="102262"/>
                </a:lnTo>
                <a:lnTo>
                  <a:pt x="1264378" y="102129"/>
                </a:lnTo>
                <a:lnTo>
                  <a:pt x="1277434" y="98791"/>
                </a:lnTo>
                <a:lnTo>
                  <a:pt x="1279820" y="96795"/>
                </a:lnTo>
                <a:lnTo>
                  <a:pt x="1281168" y="76791"/>
                </a:lnTo>
                <a:lnTo>
                  <a:pt x="1282650" y="70069"/>
                </a:lnTo>
                <a:lnTo>
                  <a:pt x="1282650" y="66934"/>
                </a:lnTo>
                <a:lnTo>
                  <a:pt x="1278203" y="82832"/>
                </a:lnTo>
                <a:lnTo>
                  <a:pt x="1276685" y="85927"/>
                </a:lnTo>
                <a:lnTo>
                  <a:pt x="1275239" y="88874"/>
                </a:lnTo>
                <a:lnTo>
                  <a:pt x="1269767" y="91895"/>
                </a:lnTo>
                <a:lnTo>
                  <a:pt x="1254522" y="91895"/>
                </a:lnTo>
                <a:lnTo>
                  <a:pt x="1249218" y="89354"/>
                </a:lnTo>
                <a:lnTo>
                  <a:pt x="1245875" y="84270"/>
                </a:lnTo>
                <a:lnTo>
                  <a:pt x="1242531" y="79187"/>
                </a:lnTo>
                <a:lnTo>
                  <a:pt x="1240860" y="72834"/>
                </a:lnTo>
                <a:lnTo>
                  <a:pt x="1240860" y="57272"/>
                </a:lnTo>
                <a:close/>
              </a:path>
              <a:path w="1953250" h="119985">
                <a:moveTo>
                  <a:pt x="11099" y="99653"/>
                </a:moveTo>
                <a:lnTo>
                  <a:pt x="11099" y="90490"/>
                </a:lnTo>
                <a:lnTo>
                  <a:pt x="11879" y="75263"/>
                </a:lnTo>
                <a:lnTo>
                  <a:pt x="11032" y="69801"/>
                </a:lnTo>
                <a:lnTo>
                  <a:pt x="11032" y="53750"/>
                </a:lnTo>
                <a:lnTo>
                  <a:pt x="13094" y="47062"/>
                </a:lnTo>
                <a:lnTo>
                  <a:pt x="17217" y="43004"/>
                </a:lnTo>
                <a:lnTo>
                  <a:pt x="21340" y="38947"/>
                </a:lnTo>
                <a:lnTo>
                  <a:pt x="26143" y="36918"/>
                </a:lnTo>
                <a:lnTo>
                  <a:pt x="37911" y="36918"/>
                </a:lnTo>
                <a:lnTo>
                  <a:pt x="42670" y="39392"/>
                </a:lnTo>
                <a:lnTo>
                  <a:pt x="45902" y="44342"/>
                </a:lnTo>
                <a:lnTo>
                  <a:pt x="49134" y="49291"/>
                </a:lnTo>
                <a:lnTo>
                  <a:pt x="50749" y="55533"/>
                </a:lnTo>
                <a:lnTo>
                  <a:pt x="50749" y="71540"/>
                </a:lnTo>
                <a:lnTo>
                  <a:pt x="49134" y="78362"/>
                </a:lnTo>
                <a:lnTo>
                  <a:pt x="45902" y="83534"/>
                </a:lnTo>
                <a:lnTo>
                  <a:pt x="42670" y="88707"/>
                </a:lnTo>
                <a:lnTo>
                  <a:pt x="37800" y="91293"/>
                </a:lnTo>
                <a:lnTo>
                  <a:pt x="22644" y="91293"/>
                </a:lnTo>
                <a:lnTo>
                  <a:pt x="16738" y="87347"/>
                </a:lnTo>
                <a:lnTo>
                  <a:pt x="13573" y="79455"/>
                </a:lnTo>
                <a:lnTo>
                  <a:pt x="13640" y="93923"/>
                </a:lnTo>
                <a:lnTo>
                  <a:pt x="16025" y="96421"/>
                </a:lnTo>
                <a:lnTo>
                  <a:pt x="18254" y="97981"/>
                </a:lnTo>
                <a:lnTo>
                  <a:pt x="21998" y="100612"/>
                </a:lnTo>
                <a:lnTo>
                  <a:pt x="26589" y="101927"/>
                </a:lnTo>
                <a:lnTo>
                  <a:pt x="32027" y="101927"/>
                </a:lnTo>
                <a:lnTo>
                  <a:pt x="45024" y="99114"/>
                </a:lnTo>
                <a:lnTo>
                  <a:pt x="54828" y="90691"/>
                </a:lnTo>
                <a:lnTo>
                  <a:pt x="56913" y="87528"/>
                </a:lnTo>
                <a:lnTo>
                  <a:pt x="61517" y="76071"/>
                </a:lnTo>
                <a:lnTo>
                  <a:pt x="63052" y="62467"/>
                </a:lnTo>
                <a:lnTo>
                  <a:pt x="62961" y="58810"/>
                </a:lnTo>
                <a:lnTo>
                  <a:pt x="60513" y="45329"/>
                </a:lnTo>
                <a:lnTo>
                  <a:pt x="54728" y="35346"/>
                </a:lnTo>
                <a:lnTo>
                  <a:pt x="49178" y="29215"/>
                </a:lnTo>
                <a:lnTo>
                  <a:pt x="41946" y="26150"/>
                </a:lnTo>
                <a:lnTo>
                  <a:pt x="28751" y="26150"/>
                </a:lnTo>
                <a:lnTo>
                  <a:pt x="24784" y="27053"/>
                </a:lnTo>
                <a:lnTo>
                  <a:pt x="21128" y="28859"/>
                </a:lnTo>
                <a:lnTo>
                  <a:pt x="17473" y="30664"/>
                </a:lnTo>
                <a:lnTo>
                  <a:pt x="14331" y="33284"/>
                </a:lnTo>
                <a:lnTo>
                  <a:pt x="11701" y="36717"/>
                </a:lnTo>
                <a:lnTo>
                  <a:pt x="11701" y="1069"/>
                </a:lnTo>
                <a:lnTo>
                  <a:pt x="0" y="1069"/>
                </a:lnTo>
                <a:lnTo>
                  <a:pt x="0" y="99653"/>
                </a:lnTo>
                <a:lnTo>
                  <a:pt x="11099" y="99653"/>
                </a:lnTo>
                <a:close/>
              </a:path>
              <a:path w="1953250" h="119985">
                <a:moveTo>
                  <a:pt x="11879" y="75263"/>
                </a:moveTo>
                <a:lnTo>
                  <a:pt x="11099" y="90490"/>
                </a:lnTo>
                <a:lnTo>
                  <a:pt x="13640" y="93923"/>
                </a:lnTo>
                <a:lnTo>
                  <a:pt x="13573" y="79455"/>
                </a:lnTo>
                <a:lnTo>
                  <a:pt x="11879" y="75263"/>
                </a:lnTo>
                <a:close/>
              </a:path>
              <a:path w="1953250" h="119985">
                <a:moveTo>
                  <a:pt x="92851" y="28023"/>
                </a:moveTo>
                <a:lnTo>
                  <a:pt x="80548" y="28023"/>
                </a:lnTo>
                <a:lnTo>
                  <a:pt x="80548" y="82821"/>
                </a:lnTo>
                <a:lnTo>
                  <a:pt x="81551" y="87703"/>
                </a:lnTo>
                <a:lnTo>
                  <a:pt x="83557" y="91360"/>
                </a:lnTo>
                <a:lnTo>
                  <a:pt x="87257" y="98181"/>
                </a:lnTo>
                <a:lnTo>
                  <a:pt x="94211" y="101593"/>
                </a:lnTo>
                <a:lnTo>
                  <a:pt x="110972" y="101593"/>
                </a:lnTo>
                <a:lnTo>
                  <a:pt x="116544" y="99720"/>
                </a:lnTo>
                <a:lnTo>
                  <a:pt x="121135" y="95974"/>
                </a:lnTo>
                <a:lnTo>
                  <a:pt x="123453" y="94102"/>
                </a:lnTo>
                <a:lnTo>
                  <a:pt x="125392" y="91806"/>
                </a:lnTo>
                <a:lnTo>
                  <a:pt x="126952" y="89086"/>
                </a:lnTo>
                <a:lnTo>
                  <a:pt x="126818" y="99653"/>
                </a:lnTo>
                <a:lnTo>
                  <a:pt x="138185" y="99653"/>
                </a:lnTo>
                <a:lnTo>
                  <a:pt x="138185" y="28023"/>
                </a:lnTo>
                <a:lnTo>
                  <a:pt x="126149" y="28023"/>
                </a:lnTo>
                <a:lnTo>
                  <a:pt x="126149" y="70203"/>
                </a:lnTo>
                <a:lnTo>
                  <a:pt x="125325" y="75709"/>
                </a:lnTo>
                <a:lnTo>
                  <a:pt x="123676" y="79722"/>
                </a:lnTo>
                <a:lnTo>
                  <a:pt x="120644" y="87213"/>
                </a:lnTo>
                <a:lnTo>
                  <a:pt x="114939" y="90958"/>
                </a:lnTo>
                <a:lnTo>
                  <a:pt x="100719" y="90958"/>
                </a:lnTo>
                <a:lnTo>
                  <a:pt x="96729" y="88818"/>
                </a:lnTo>
                <a:lnTo>
                  <a:pt x="94590" y="84538"/>
                </a:lnTo>
                <a:lnTo>
                  <a:pt x="93431" y="82219"/>
                </a:lnTo>
                <a:lnTo>
                  <a:pt x="92851" y="79232"/>
                </a:lnTo>
                <a:lnTo>
                  <a:pt x="92851" y="28023"/>
                </a:lnTo>
                <a:close/>
              </a:path>
              <a:path w="1953250" h="119985">
                <a:moveTo>
                  <a:pt x="173890" y="90290"/>
                </a:moveTo>
                <a:lnTo>
                  <a:pt x="170859" y="86410"/>
                </a:lnTo>
                <a:lnTo>
                  <a:pt x="169210" y="84270"/>
                </a:lnTo>
                <a:lnTo>
                  <a:pt x="168207" y="81194"/>
                </a:lnTo>
                <a:lnTo>
                  <a:pt x="167850" y="77181"/>
                </a:lnTo>
                <a:lnTo>
                  <a:pt x="156283" y="77181"/>
                </a:lnTo>
                <a:lnTo>
                  <a:pt x="156595" y="84315"/>
                </a:lnTo>
                <a:lnTo>
                  <a:pt x="158969" y="90301"/>
                </a:lnTo>
                <a:lnTo>
                  <a:pt x="163404" y="95138"/>
                </a:lnTo>
                <a:lnTo>
                  <a:pt x="167839" y="99976"/>
                </a:lnTo>
                <a:lnTo>
                  <a:pt x="175384" y="102395"/>
                </a:lnTo>
                <a:lnTo>
                  <a:pt x="195933" y="102395"/>
                </a:lnTo>
                <a:lnTo>
                  <a:pt x="203299" y="100077"/>
                </a:lnTo>
                <a:lnTo>
                  <a:pt x="208136" y="95439"/>
                </a:lnTo>
                <a:lnTo>
                  <a:pt x="212972" y="90802"/>
                </a:lnTo>
                <a:lnTo>
                  <a:pt x="215390" y="85296"/>
                </a:lnTo>
                <a:lnTo>
                  <a:pt x="215390" y="72321"/>
                </a:lnTo>
                <a:lnTo>
                  <a:pt x="213050" y="67483"/>
                </a:lnTo>
                <a:lnTo>
                  <a:pt x="208370" y="64406"/>
                </a:lnTo>
                <a:lnTo>
                  <a:pt x="205428" y="62445"/>
                </a:lnTo>
                <a:lnTo>
                  <a:pt x="199633" y="60416"/>
                </a:lnTo>
                <a:lnTo>
                  <a:pt x="190985" y="58320"/>
                </a:lnTo>
                <a:lnTo>
                  <a:pt x="183028" y="56380"/>
                </a:lnTo>
                <a:lnTo>
                  <a:pt x="179552" y="55533"/>
                </a:lnTo>
                <a:lnTo>
                  <a:pt x="176922" y="54553"/>
                </a:lnTo>
                <a:lnTo>
                  <a:pt x="175139" y="53438"/>
                </a:lnTo>
                <a:lnTo>
                  <a:pt x="172063" y="51565"/>
                </a:lnTo>
                <a:lnTo>
                  <a:pt x="170525" y="49068"/>
                </a:lnTo>
                <a:lnTo>
                  <a:pt x="170525" y="43093"/>
                </a:lnTo>
                <a:lnTo>
                  <a:pt x="171695" y="40797"/>
                </a:lnTo>
                <a:lnTo>
                  <a:pt x="174035" y="39058"/>
                </a:lnTo>
                <a:lnTo>
                  <a:pt x="176376" y="37319"/>
                </a:lnTo>
                <a:lnTo>
                  <a:pt x="179819" y="36450"/>
                </a:lnTo>
                <a:lnTo>
                  <a:pt x="191186" y="36450"/>
                </a:lnTo>
                <a:lnTo>
                  <a:pt x="195978" y="38033"/>
                </a:lnTo>
                <a:lnTo>
                  <a:pt x="198741" y="41198"/>
                </a:lnTo>
                <a:lnTo>
                  <a:pt x="200435" y="43428"/>
                </a:lnTo>
                <a:lnTo>
                  <a:pt x="201394" y="45903"/>
                </a:lnTo>
                <a:lnTo>
                  <a:pt x="201617" y="48622"/>
                </a:lnTo>
                <a:lnTo>
                  <a:pt x="212984" y="48622"/>
                </a:lnTo>
                <a:lnTo>
                  <a:pt x="213073" y="43985"/>
                </a:lnTo>
                <a:lnTo>
                  <a:pt x="211624" y="39660"/>
                </a:lnTo>
                <a:lnTo>
                  <a:pt x="208637" y="35647"/>
                </a:lnTo>
                <a:lnTo>
                  <a:pt x="203868" y="29316"/>
                </a:lnTo>
                <a:lnTo>
                  <a:pt x="196089" y="26150"/>
                </a:lnTo>
                <a:lnTo>
                  <a:pt x="177055" y="26150"/>
                </a:lnTo>
                <a:lnTo>
                  <a:pt x="170492" y="28246"/>
                </a:lnTo>
                <a:lnTo>
                  <a:pt x="165610" y="32437"/>
                </a:lnTo>
                <a:lnTo>
                  <a:pt x="160729" y="36628"/>
                </a:lnTo>
                <a:lnTo>
                  <a:pt x="158289" y="42112"/>
                </a:lnTo>
                <a:lnTo>
                  <a:pt x="158289" y="54642"/>
                </a:lnTo>
                <a:lnTo>
                  <a:pt x="160874" y="59145"/>
                </a:lnTo>
                <a:lnTo>
                  <a:pt x="166045" y="62400"/>
                </a:lnTo>
                <a:lnTo>
                  <a:pt x="168942" y="64273"/>
                </a:lnTo>
                <a:lnTo>
                  <a:pt x="173444" y="65967"/>
                </a:lnTo>
                <a:lnTo>
                  <a:pt x="179552" y="67483"/>
                </a:lnTo>
                <a:lnTo>
                  <a:pt x="189113" y="69891"/>
                </a:lnTo>
                <a:lnTo>
                  <a:pt x="194239" y="71184"/>
                </a:lnTo>
                <a:lnTo>
                  <a:pt x="197672" y="72321"/>
                </a:lnTo>
                <a:lnTo>
                  <a:pt x="199410" y="73302"/>
                </a:lnTo>
                <a:lnTo>
                  <a:pt x="202129" y="74907"/>
                </a:lnTo>
                <a:lnTo>
                  <a:pt x="203489" y="77248"/>
                </a:lnTo>
                <a:lnTo>
                  <a:pt x="203489" y="84382"/>
                </a:lnTo>
                <a:lnTo>
                  <a:pt x="201795" y="87380"/>
                </a:lnTo>
                <a:lnTo>
                  <a:pt x="198407" y="89320"/>
                </a:lnTo>
                <a:lnTo>
                  <a:pt x="195019" y="91259"/>
                </a:lnTo>
                <a:lnTo>
                  <a:pt x="191097" y="92229"/>
                </a:lnTo>
                <a:lnTo>
                  <a:pt x="179150" y="92229"/>
                </a:lnTo>
                <a:lnTo>
                  <a:pt x="173890" y="90290"/>
                </a:lnTo>
                <a:close/>
              </a:path>
              <a:path w="1953250" h="119985">
                <a:moveTo>
                  <a:pt x="229165" y="28357"/>
                </a:moveTo>
                <a:lnTo>
                  <a:pt x="229165" y="99653"/>
                </a:lnTo>
                <a:lnTo>
                  <a:pt x="241401" y="99653"/>
                </a:lnTo>
                <a:lnTo>
                  <a:pt x="241401" y="28357"/>
                </a:lnTo>
                <a:lnTo>
                  <a:pt x="229165" y="28357"/>
                </a:lnTo>
                <a:close/>
              </a:path>
              <a:path w="1953250" h="119985">
                <a:moveTo>
                  <a:pt x="229165" y="1404"/>
                </a:moveTo>
                <a:lnTo>
                  <a:pt x="229165" y="15048"/>
                </a:lnTo>
                <a:lnTo>
                  <a:pt x="241401" y="15048"/>
                </a:lnTo>
                <a:lnTo>
                  <a:pt x="241401" y="1404"/>
                </a:lnTo>
                <a:lnTo>
                  <a:pt x="229165" y="1404"/>
                </a:lnTo>
                <a:close/>
              </a:path>
              <a:path w="1953250" h="119985">
                <a:moveTo>
                  <a:pt x="275434" y="99653"/>
                </a:moveTo>
                <a:lnTo>
                  <a:pt x="275434" y="57450"/>
                </a:lnTo>
                <a:lnTo>
                  <a:pt x="275735" y="53850"/>
                </a:lnTo>
                <a:lnTo>
                  <a:pt x="276337" y="51331"/>
                </a:lnTo>
                <a:lnTo>
                  <a:pt x="276939" y="48812"/>
                </a:lnTo>
                <a:lnTo>
                  <a:pt x="278243" y="46371"/>
                </a:lnTo>
                <a:lnTo>
                  <a:pt x="280249" y="44007"/>
                </a:lnTo>
                <a:lnTo>
                  <a:pt x="282745" y="41065"/>
                </a:lnTo>
                <a:lnTo>
                  <a:pt x="285642" y="39103"/>
                </a:lnTo>
                <a:lnTo>
                  <a:pt x="288941" y="38122"/>
                </a:lnTo>
                <a:lnTo>
                  <a:pt x="290769" y="37542"/>
                </a:lnTo>
                <a:lnTo>
                  <a:pt x="293109" y="37252"/>
                </a:lnTo>
                <a:lnTo>
                  <a:pt x="301578" y="37252"/>
                </a:lnTo>
                <a:lnTo>
                  <a:pt x="305456" y="39482"/>
                </a:lnTo>
                <a:lnTo>
                  <a:pt x="307596" y="43940"/>
                </a:lnTo>
                <a:lnTo>
                  <a:pt x="308888" y="46616"/>
                </a:lnTo>
                <a:lnTo>
                  <a:pt x="309535" y="50138"/>
                </a:lnTo>
                <a:lnTo>
                  <a:pt x="309535" y="99653"/>
                </a:lnTo>
                <a:lnTo>
                  <a:pt x="321771" y="99653"/>
                </a:lnTo>
                <a:lnTo>
                  <a:pt x="321771" y="46482"/>
                </a:lnTo>
                <a:lnTo>
                  <a:pt x="320790" y="40931"/>
                </a:lnTo>
                <a:lnTo>
                  <a:pt x="318829" y="37052"/>
                </a:lnTo>
                <a:lnTo>
                  <a:pt x="315263" y="29962"/>
                </a:lnTo>
                <a:lnTo>
                  <a:pt x="308398" y="26417"/>
                </a:lnTo>
                <a:lnTo>
                  <a:pt x="293599" y="26417"/>
                </a:lnTo>
                <a:lnTo>
                  <a:pt x="289387" y="27331"/>
                </a:lnTo>
                <a:lnTo>
                  <a:pt x="285598" y="29160"/>
                </a:lnTo>
                <a:lnTo>
                  <a:pt x="281809" y="30988"/>
                </a:lnTo>
                <a:lnTo>
                  <a:pt x="278221" y="33997"/>
                </a:lnTo>
                <a:lnTo>
                  <a:pt x="274833" y="38189"/>
                </a:lnTo>
                <a:lnTo>
                  <a:pt x="274833" y="28023"/>
                </a:lnTo>
                <a:lnTo>
                  <a:pt x="263399" y="28023"/>
                </a:lnTo>
                <a:lnTo>
                  <a:pt x="263399" y="99653"/>
                </a:lnTo>
                <a:lnTo>
                  <a:pt x="275434" y="99653"/>
                </a:lnTo>
                <a:close/>
              </a:path>
              <a:path w="1953250" h="119985">
                <a:moveTo>
                  <a:pt x="358819" y="29385"/>
                </a:moveTo>
                <a:lnTo>
                  <a:pt x="348628" y="37185"/>
                </a:lnTo>
                <a:lnTo>
                  <a:pt x="352506" y="58119"/>
                </a:lnTo>
                <a:lnTo>
                  <a:pt x="352729" y="51966"/>
                </a:lnTo>
                <a:lnTo>
                  <a:pt x="354713" y="46894"/>
                </a:lnTo>
                <a:lnTo>
                  <a:pt x="358457" y="42904"/>
                </a:lnTo>
                <a:lnTo>
                  <a:pt x="362201" y="38913"/>
                </a:lnTo>
                <a:lnTo>
                  <a:pt x="371604" y="26444"/>
                </a:lnTo>
                <a:lnTo>
                  <a:pt x="358819" y="29385"/>
                </a:lnTo>
                <a:close/>
              </a:path>
              <a:path w="1953250" h="119985">
                <a:moveTo>
                  <a:pt x="404660" y="67684"/>
                </a:moveTo>
                <a:lnTo>
                  <a:pt x="404660" y="60460"/>
                </a:lnTo>
                <a:lnTo>
                  <a:pt x="404303" y="55199"/>
                </a:lnTo>
                <a:lnTo>
                  <a:pt x="403590" y="51899"/>
                </a:lnTo>
                <a:lnTo>
                  <a:pt x="402788" y="47084"/>
                </a:lnTo>
                <a:lnTo>
                  <a:pt x="401183" y="42871"/>
                </a:lnTo>
                <a:lnTo>
                  <a:pt x="398776" y="39259"/>
                </a:lnTo>
                <a:lnTo>
                  <a:pt x="396280" y="35469"/>
                </a:lnTo>
                <a:lnTo>
                  <a:pt x="392647" y="32381"/>
                </a:lnTo>
                <a:lnTo>
                  <a:pt x="387877" y="29996"/>
                </a:lnTo>
                <a:lnTo>
                  <a:pt x="383108" y="27610"/>
                </a:lnTo>
                <a:lnTo>
                  <a:pt x="378182" y="26417"/>
                </a:lnTo>
                <a:lnTo>
                  <a:pt x="371604" y="26444"/>
                </a:lnTo>
                <a:lnTo>
                  <a:pt x="362201" y="38913"/>
                </a:lnTo>
                <a:lnTo>
                  <a:pt x="366837" y="36918"/>
                </a:lnTo>
                <a:lnTo>
                  <a:pt x="380076" y="36918"/>
                </a:lnTo>
                <a:lnTo>
                  <a:pt x="385582" y="39816"/>
                </a:lnTo>
                <a:lnTo>
                  <a:pt x="388880" y="45612"/>
                </a:lnTo>
                <a:lnTo>
                  <a:pt x="390663" y="48734"/>
                </a:lnTo>
                <a:lnTo>
                  <a:pt x="391800" y="52903"/>
                </a:lnTo>
                <a:lnTo>
                  <a:pt x="392290" y="58119"/>
                </a:lnTo>
                <a:lnTo>
                  <a:pt x="352506" y="58119"/>
                </a:lnTo>
                <a:lnTo>
                  <a:pt x="348628" y="37185"/>
                </a:lnTo>
                <a:lnTo>
                  <a:pt x="346185" y="40335"/>
                </a:lnTo>
                <a:lnTo>
                  <a:pt x="340997" y="51573"/>
                </a:lnTo>
                <a:lnTo>
                  <a:pt x="339267" y="65209"/>
                </a:lnTo>
                <a:lnTo>
                  <a:pt x="339396" y="69233"/>
                </a:lnTo>
                <a:lnTo>
                  <a:pt x="342171" y="82364"/>
                </a:lnTo>
                <a:lnTo>
                  <a:pt x="348561" y="92463"/>
                </a:lnTo>
                <a:lnTo>
                  <a:pt x="354757" y="98951"/>
                </a:lnTo>
                <a:lnTo>
                  <a:pt x="362313" y="102195"/>
                </a:lnTo>
                <a:lnTo>
                  <a:pt x="374883" y="102195"/>
                </a:lnTo>
                <a:lnTo>
                  <a:pt x="378160" y="101838"/>
                </a:lnTo>
                <a:lnTo>
                  <a:pt x="381057" y="101125"/>
                </a:lnTo>
                <a:lnTo>
                  <a:pt x="386451" y="99876"/>
                </a:lnTo>
                <a:lnTo>
                  <a:pt x="390975" y="97468"/>
                </a:lnTo>
                <a:lnTo>
                  <a:pt x="394630" y="93901"/>
                </a:lnTo>
                <a:lnTo>
                  <a:pt x="396815" y="91850"/>
                </a:lnTo>
                <a:lnTo>
                  <a:pt x="398787" y="89208"/>
                </a:lnTo>
                <a:lnTo>
                  <a:pt x="400548" y="85976"/>
                </a:lnTo>
                <a:lnTo>
                  <a:pt x="402308" y="82743"/>
                </a:lnTo>
                <a:lnTo>
                  <a:pt x="403345" y="79811"/>
                </a:lnTo>
                <a:lnTo>
                  <a:pt x="403657" y="77181"/>
                </a:lnTo>
                <a:lnTo>
                  <a:pt x="391822" y="77181"/>
                </a:lnTo>
                <a:lnTo>
                  <a:pt x="390931" y="80347"/>
                </a:lnTo>
                <a:lnTo>
                  <a:pt x="389415" y="83133"/>
                </a:lnTo>
                <a:lnTo>
                  <a:pt x="387276" y="85541"/>
                </a:lnTo>
                <a:lnTo>
                  <a:pt x="383531" y="89688"/>
                </a:lnTo>
                <a:lnTo>
                  <a:pt x="378516" y="91761"/>
                </a:lnTo>
                <a:lnTo>
                  <a:pt x="365500" y="91761"/>
                </a:lnTo>
                <a:lnTo>
                  <a:pt x="360530" y="89565"/>
                </a:lnTo>
                <a:lnTo>
                  <a:pt x="357321" y="85173"/>
                </a:lnTo>
                <a:lnTo>
                  <a:pt x="354111" y="80781"/>
                </a:lnTo>
                <a:lnTo>
                  <a:pt x="352395" y="74951"/>
                </a:lnTo>
                <a:lnTo>
                  <a:pt x="352172" y="67684"/>
                </a:lnTo>
                <a:lnTo>
                  <a:pt x="404660" y="67684"/>
                </a:lnTo>
                <a:close/>
              </a:path>
              <a:path w="1953250" h="119985">
                <a:moveTo>
                  <a:pt x="436353" y="90290"/>
                </a:moveTo>
                <a:lnTo>
                  <a:pt x="433322" y="86410"/>
                </a:lnTo>
                <a:lnTo>
                  <a:pt x="431673" y="84270"/>
                </a:lnTo>
                <a:lnTo>
                  <a:pt x="430670" y="81194"/>
                </a:lnTo>
                <a:lnTo>
                  <a:pt x="430313" y="77181"/>
                </a:lnTo>
                <a:lnTo>
                  <a:pt x="418746" y="77181"/>
                </a:lnTo>
                <a:lnTo>
                  <a:pt x="419058" y="84315"/>
                </a:lnTo>
                <a:lnTo>
                  <a:pt x="421432" y="90301"/>
                </a:lnTo>
                <a:lnTo>
                  <a:pt x="425867" y="95138"/>
                </a:lnTo>
                <a:lnTo>
                  <a:pt x="430302" y="99976"/>
                </a:lnTo>
                <a:lnTo>
                  <a:pt x="437847" y="102395"/>
                </a:lnTo>
                <a:lnTo>
                  <a:pt x="458396" y="102395"/>
                </a:lnTo>
                <a:lnTo>
                  <a:pt x="465763" y="100077"/>
                </a:lnTo>
                <a:lnTo>
                  <a:pt x="470599" y="95439"/>
                </a:lnTo>
                <a:lnTo>
                  <a:pt x="475435" y="90802"/>
                </a:lnTo>
                <a:lnTo>
                  <a:pt x="477854" y="85296"/>
                </a:lnTo>
                <a:lnTo>
                  <a:pt x="477854" y="72321"/>
                </a:lnTo>
                <a:lnTo>
                  <a:pt x="475513" y="67483"/>
                </a:lnTo>
                <a:lnTo>
                  <a:pt x="470833" y="64406"/>
                </a:lnTo>
                <a:lnTo>
                  <a:pt x="467891" y="62445"/>
                </a:lnTo>
                <a:lnTo>
                  <a:pt x="462096" y="60416"/>
                </a:lnTo>
                <a:lnTo>
                  <a:pt x="453448" y="58320"/>
                </a:lnTo>
                <a:lnTo>
                  <a:pt x="445492" y="56380"/>
                </a:lnTo>
                <a:lnTo>
                  <a:pt x="442015" y="55533"/>
                </a:lnTo>
                <a:lnTo>
                  <a:pt x="439385" y="54553"/>
                </a:lnTo>
                <a:lnTo>
                  <a:pt x="437601" y="53438"/>
                </a:lnTo>
                <a:lnTo>
                  <a:pt x="434526" y="51565"/>
                </a:lnTo>
                <a:lnTo>
                  <a:pt x="432988" y="49068"/>
                </a:lnTo>
                <a:lnTo>
                  <a:pt x="432988" y="43093"/>
                </a:lnTo>
                <a:lnTo>
                  <a:pt x="434158" y="40797"/>
                </a:lnTo>
                <a:lnTo>
                  <a:pt x="436498" y="39058"/>
                </a:lnTo>
                <a:lnTo>
                  <a:pt x="438839" y="37319"/>
                </a:lnTo>
                <a:lnTo>
                  <a:pt x="442282" y="36450"/>
                </a:lnTo>
                <a:lnTo>
                  <a:pt x="453649" y="36450"/>
                </a:lnTo>
                <a:lnTo>
                  <a:pt x="458441" y="38033"/>
                </a:lnTo>
                <a:lnTo>
                  <a:pt x="461205" y="41198"/>
                </a:lnTo>
                <a:lnTo>
                  <a:pt x="462898" y="43428"/>
                </a:lnTo>
                <a:lnTo>
                  <a:pt x="463857" y="45903"/>
                </a:lnTo>
                <a:lnTo>
                  <a:pt x="464080" y="48622"/>
                </a:lnTo>
                <a:lnTo>
                  <a:pt x="475447" y="48622"/>
                </a:lnTo>
                <a:lnTo>
                  <a:pt x="475536" y="43985"/>
                </a:lnTo>
                <a:lnTo>
                  <a:pt x="474087" y="39660"/>
                </a:lnTo>
                <a:lnTo>
                  <a:pt x="471100" y="35647"/>
                </a:lnTo>
                <a:lnTo>
                  <a:pt x="466331" y="29316"/>
                </a:lnTo>
                <a:lnTo>
                  <a:pt x="458553" y="26150"/>
                </a:lnTo>
                <a:lnTo>
                  <a:pt x="439518" y="26150"/>
                </a:lnTo>
                <a:lnTo>
                  <a:pt x="432955" y="28246"/>
                </a:lnTo>
                <a:lnTo>
                  <a:pt x="428074" y="32437"/>
                </a:lnTo>
                <a:lnTo>
                  <a:pt x="423192" y="36628"/>
                </a:lnTo>
                <a:lnTo>
                  <a:pt x="420752" y="42112"/>
                </a:lnTo>
                <a:lnTo>
                  <a:pt x="420752" y="54642"/>
                </a:lnTo>
                <a:lnTo>
                  <a:pt x="423337" y="59145"/>
                </a:lnTo>
                <a:lnTo>
                  <a:pt x="428508" y="62400"/>
                </a:lnTo>
                <a:lnTo>
                  <a:pt x="431405" y="64273"/>
                </a:lnTo>
                <a:lnTo>
                  <a:pt x="435908" y="65967"/>
                </a:lnTo>
                <a:lnTo>
                  <a:pt x="442015" y="67483"/>
                </a:lnTo>
                <a:lnTo>
                  <a:pt x="451576" y="69891"/>
                </a:lnTo>
                <a:lnTo>
                  <a:pt x="456702" y="71184"/>
                </a:lnTo>
                <a:lnTo>
                  <a:pt x="460135" y="72321"/>
                </a:lnTo>
                <a:lnTo>
                  <a:pt x="461873" y="73302"/>
                </a:lnTo>
                <a:lnTo>
                  <a:pt x="464592" y="74907"/>
                </a:lnTo>
                <a:lnTo>
                  <a:pt x="465952" y="77248"/>
                </a:lnTo>
                <a:lnTo>
                  <a:pt x="465952" y="84382"/>
                </a:lnTo>
                <a:lnTo>
                  <a:pt x="464258" y="87380"/>
                </a:lnTo>
                <a:lnTo>
                  <a:pt x="460870" y="89320"/>
                </a:lnTo>
                <a:lnTo>
                  <a:pt x="457482" y="91259"/>
                </a:lnTo>
                <a:lnTo>
                  <a:pt x="453560" y="92229"/>
                </a:lnTo>
                <a:lnTo>
                  <a:pt x="441613" y="92229"/>
                </a:lnTo>
                <a:lnTo>
                  <a:pt x="436353" y="90290"/>
                </a:lnTo>
                <a:close/>
              </a:path>
              <a:path w="1953250" h="119985">
                <a:moveTo>
                  <a:pt x="504822" y="90290"/>
                </a:moveTo>
                <a:lnTo>
                  <a:pt x="501791" y="86410"/>
                </a:lnTo>
                <a:lnTo>
                  <a:pt x="500142" y="84270"/>
                </a:lnTo>
                <a:lnTo>
                  <a:pt x="499139" y="81194"/>
                </a:lnTo>
                <a:lnTo>
                  <a:pt x="498782" y="77181"/>
                </a:lnTo>
                <a:lnTo>
                  <a:pt x="487215" y="77181"/>
                </a:lnTo>
                <a:lnTo>
                  <a:pt x="487527" y="84315"/>
                </a:lnTo>
                <a:lnTo>
                  <a:pt x="489900" y="90301"/>
                </a:lnTo>
                <a:lnTo>
                  <a:pt x="494336" y="95138"/>
                </a:lnTo>
                <a:lnTo>
                  <a:pt x="498771" y="99976"/>
                </a:lnTo>
                <a:lnTo>
                  <a:pt x="506315" y="102395"/>
                </a:lnTo>
                <a:lnTo>
                  <a:pt x="526865" y="102395"/>
                </a:lnTo>
                <a:lnTo>
                  <a:pt x="534231" y="100077"/>
                </a:lnTo>
                <a:lnTo>
                  <a:pt x="539067" y="95439"/>
                </a:lnTo>
                <a:lnTo>
                  <a:pt x="543904" y="90802"/>
                </a:lnTo>
                <a:lnTo>
                  <a:pt x="546322" y="85296"/>
                </a:lnTo>
                <a:lnTo>
                  <a:pt x="546322" y="72321"/>
                </a:lnTo>
                <a:lnTo>
                  <a:pt x="543982" y="67483"/>
                </a:lnTo>
                <a:lnTo>
                  <a:pt x="539301" y="64406"/>
                </a:lnTo>
                <a:lnTo>
                  <a:pt x="536360" y="62445"/>
                </a:lnTo>
                <a:lnTo>
                  <a:pt x="530565" y="60416"/>
                </a:lnTo>
                <a:lnTo>
                  <a:pt x="521917" y="58320"/>
                </a:lnTo>
                <a:lnTo>
                  <a:pt x="513960" y="56380"/>
                </a:lnTo>
                <a:lnTo>
                  <a:pt x="510483" y="55533"/>
                </a:lnTo>
                <a:lnTo>
                  <a:pt x="507853" y="54553"/>
                </a:lnTo>
                <a:lnTo>
                  <a:pt x="506070" y="53438"/>
                </a:lnTo>
                <a:lnTo>
                  <a:pt x="502994" y="51565"/>
                </a:lnTo>
                <a:lnTo>
                  <a:pt x="501456" y="49068"/>
                </a:lnTo>
                <a:lnTo>
                  <a:pt x="501456" y="43093"/>
                </a:lnTo>
                <a:lnTo>
                  <a:pt x="502627" y="40797"/>
                </a:lnTo>
                <a:lnTo>
                  <a:pt x="504967" y="39058"/>
                </a:lnTo>
                <a:lnTo>
                  <a:pt x="507307" y="37319"/>
                </a:lnTo>
                <a:lnTo>
                  <a:pt x="510751" y="36450"/>
                </a:lnTo>
                <a:lnTo>
                  <a:pt x="522118" y="36450"/>
                </a:lnTo>
                <a:lnTo>
                  <a:pt x="526909" y="38033"/>
                </a:lnTo>
                <a:lnTo>
                  <a:pt x="529673" y="41198"/>
                </a:lnTo>
                <a:lnTo>
                  <a:pt x="531367" y="43428"/>
                </a:lnTo>
                <a:lnTo>
                  <a:pt x="532325" y="45903"/>
                </a:lnTo>
                <a:lnTo>
                  <a:pt x="532548" y="48622"/>
                </a:lnTo>
                <a:lnTo>
                  <a:pt x="543915" y="48622"/>
                </a:lnTo>
                <a:lnTo>
                  <a:pt x="544004" y="43985"/>
                </a:lnTo>
                <a:lnTo>
                  <a:pt x="542555" y="39660"/>
                </a:lnTo>
                <a:lnTo>
                  <a:pt x="539569" y="35647"/>
                </a:lnTo>
                <a:lnTo>
                  <a:pt x="534799" y="29316"/>
                </a:lnTo>
                <a:lnTo>
                  <a:pt x="527021" y="26150"/>
                </a:lnTo>
                <a:lnTo>
                  <a:pt x="507987" y="26150"/>
                </a:lnTo>
                <a:lnTo>
                  <a:pt x="501423" y="28246"/>
                </a:lnTo>
                <a:lnTo>
                  <a:pt x="496542" y="32437"/>
                </a:lnTo>
                <a:lnTo>
                  <a:pt x="491661" y="36628"/>
                </a:lnTo>
                <a:lnTo>
                  <a:pt x="489221" y="42112"/>
                </a:lnTo>
                <a:lnTo>
                  <a:pt x="489221" y="54642"/>
                </a:lnTo>
                <a:lnTo>
                  <a:pt x="491806" y="59145"/>
                </a:lnTo>
                <a:lnTo>
                  <a:pt x="496977" y="62400"/>
                </a:lnTo>
                <a:lnTo>
                  <a:pt x="499874" y="64273"/>
                </a:lnTo>
                <a:lnTo>
                  <a:pt x="504376" y="65967"/>
                </a:lnTo>
                <a:lnTo>
                  <a:pt x="510483" y="67483"/>
                </a:lnTo>
                <a:lnTo>
                  <a:pt x="520045" y="69891"/>
                </a:lnTo>
                <a:lnTo>
                  <a:pt x="525171" y="71184"/>
                </a:lnTo>
                <a:lnTo>
                  <a:pt x="528603" y="72321"/>
                </a:lnTo>
                <a:lnTo>
                  <a:pt x="530342" y="73302"/>
                </a:lnTo>
                <a:lnTo>
                  <a:pt x="533061" y="74907"/>
                </a:lnTo>
                <a:lnTo>
                  <a:pt x="534421" y="77248"/>
                </a:lnTo>
                <a:lnTo>
                  <a:pt x="534421" y="84382"/>
                </a:lnTo>
                <a:lnTo>
                  <a:pt x="532727" y="87380"/>
                </a:lnTo>
                <a:lnTo>
                  <a:pt x="529339" y="89320"/>
                </a:lnTo>
                <a:lnTo>
                  <a:pt x="525951" y="91259"/>
                </a:lnTo>
                <a:lnTo>
                  <a:pt x="522028" y="92229"/>
                </a:lnTo>
                <a:lnTo>
                  <a:pt x="510082" y="92229"/>
                </a:lnTo>
                <a:lnTo>
                  <a:pt x="504822" y="90290"/>
                </a:lnTo>
                <a:close/>
              </a:path>
              <a:path w="1953250" h="119985">
                <a:moveTo>
                  <a:pt x="567897" y="119049"/>
                </a:moveTo>
                <a:lnTo>
                  <a:pt x="571597" y="116574"/>
                </a:lnTo>
                <a:lnTo>
                  <a:pt x="573737" y="112561"/>
                </a:lnTo>
                <a:lnTo>
                  <a:pt x="575876" y="108548"/>
                </a:lnTo>
                <a:lnTo>
                  <a:pt x="576946" y="103889"/>
                </a:lnTo>
                <a:lnTo>
                  <a:pt x="576946" y="85073"/>
                </a:lnTo>
                <a:lnTo>
                  <a:pt x="562637" y="85073"/>
                </a:lnTo>
                <a:lnTo>
                  <a:pt x="562637" y="99653"/>
                </a:lnTo>
                <a:lnTo>
                  <a:pt x="569925" y="99653"/>
                </a:lnTo>
                <a:lnTo>
                  <a:pt x="570115" y="100734"/>
                </a:lnTo>
                <a:lnTo>
                  <a:pt x="570126" y="103198"/>
                </a:lnTo>
                <a:lnTo>
                  <a:pt x="569123" y="107144"/>
                </a:lnTo>
                <a:lnTo>
                  <a:pt x="567875" y="110934"/>
                </a:lnTo>
                <a:lnTo>
                  <a:pt x="565713" y="113096"/>
                </a:lnTo>
                <a:lnTo>
                  <a:pt x="562637" y="113631"/>
                </a:lnTo>
                <a:lnTo>
                  <a:pt x="562637" y="119985"/>
                </a:lnTo>
                <a:lnTo>
                  <a:pt x="567897" y="119049"/>
                </a:lnTo>
                <a:close/>
              </a:path>
              <a:path w="1953250" h="119985">
                <a:moveTo>
                  <a:pt x="627295" y="69066"/>
                </a:moveTo>
                <a:lnTo>
                  <a:pt x="625222" y="74216"/>
                </a:lnTo>
                <a:lnTo>
                  <a:pt x="625222" y="86923"/>
                </a:lnTo>
                <a:lnTo>
                  <a:pt x="627328" y="91973"/>
                </a:lnTo>
                <a:lnTo>
                  <a:pt x="631540" y="96008"/>
                </a:lnTo>
                <a:lnTo>
                  <a:pt x="635753" y="100043"/>
                </a:lnTo>
                <a:lnTo>
                  <a:pt x="641180" y="102061"/>
                </a:lnTo>
                <a:lnTo>
                  <a:pt x="639063" y="86811"/>
                </a:lnTo>
                <a:lnTo>
                  <a:pt x="637792" y="84070"/>
                </a:lnTo>
                <a:lnTo>
                  <a:pt x="637792" y="75999"/>
                </a:lnTo>
                <a:lnTo>
                  <a:pt x="639642" y="72655"/>
                </a:lnTo>
                <a:lnTo>
                  <a:pt x="643342" y="70559"/>
                </a:lnTo>
                <a:lnTo>
                  <a:pt x="645526" y="69311"/>
                </a:lnTo>
                <a:lnTo>
                  <a:pt x="648802" y="68397"/>
                </a:lnTo>
                <a:lnTo>
                  <a:pt x="653171" y="67817"/>
                </a:lnTo>
                <a:lnTo>
                  <a:pt x="660459" y="66881"/>
                </a:lnTo>
                <a:lnTo>
                  <a:pt x="664961" y="66168"/>
                </a:lnTo>
                <a:lnTo>
                  <a:pt x="667279" y="65543"/>
                </a:lnTo>
                <a:lnTo>
                  <a:pt x="669597" y="64919"/>
                </a:lnTo>
                <a:lnTo>
                  <a:pt x="672962" y="63202"/>
                </a:lnTo>
                <a:lnTo>
                  <a:pt x="672962" y="80302"/>
                </a:lnTo>
                <a:lnTo>
                  <a:pt x="669619" y="85630"/>
                </a:lnTo>
                <a:lnTo>
                  <a:pt x="663000" y="98516"/>
                </a:lnTo>
                <a:lnTo>
                  <a:pt x="667591" y="96153"/>
                </a:lnTo>
                <a:lnTo>
                  <a:pt x="671113" y="93366"/>
                </a:lnTo>
                <a:lnTo>
                  <a:pt x="673564" y="90156"/>
                </a:lnTo>
                <a:lnTo>
                  <a:pt x="673965" y="93009"/>
                </a:lnTo>
                <a:lnTo>
                  <a:pt x="675637" y="96777"/>
                </a:lnTo>
                <a:lnTo>
                  <a:pt x="677509" y="99720"/>
                </a:lnTo>
                <a:lnTo>
                  <a:pt x="680518" y="101191"/>
                </a:lnTo>
                <a:lnTo>
                  <a:pt x="686358" y="101191"/>
                </a:lnTo>
                <a:lnTo>
                  <a:pt x="689656" y="100857"/>
                </a:lnTo>
                <a:lnTo>
                  <a:pt x="692955" y="99988"/>
                </a:lnTo>
                <a:lnTo>
                  <a:pt x="692955" y="91092"/>
                </a:lnTo>
                <a:lnTo>
                  <a:pt x="691484" y="91326"/>
                </a:lnTo>
                <a:lnTo>
                  <a:pt x="689010" y="91494"/>
                </a:lnTo>
                <a:lnTo>
                  <a:pt x="685767" y="90357"/>
                </a:lnTo>
                <a:lnTo>
                  <a:pt x="684998" y="87347"/>
                </a:lnTo>
                <a:lnTo>
                  <a:pt x="684998" y="39303"/>
                </a:lnTo>
                <a:lnTo>
                  <a:pt x="682390" y="34310"/>
                </a:lnTo>
                <a:lnTo>
                  <a:pt x="677175" y="31100"/>
                </a:lnTo>
                <a:lnTo>
                  <a:pt x="671915" y="27889"/>
                </a:lnTo>
                <a:lnTo>
                  <a:pt x="665073" y="26284"/>
                </a:lnTo>
                <a:lnTo>
                  <a:pt x="649382" y="26284"/>
                </a:lnTo>
                <a:lnTo>
                  <a:pt x="642996" y="28012"/>
                </a:lnTo>
                <a:lnTo>
                  <a:pt x="637491" y="31467"/>
                </a:lnTo>
                <a:lnTo>
                  <a:pt x="631986" y="34923"/>
                </a:lnTo>
                <a:lnTo>
                  <a:pt x="629122" y="41065"/>
                </a:lnTo>
                <a:lnTo>
                  <a:pt x="628899" y="49893"/>
                </a:lnTo>
                <a:lnTo>
                  <a:pt x="640132" y="49893"/>
                </a:lnTo>
                <a:lnTo>
                  <a:pt x="640578" y="46192"/>
                </a:lnTo>
                <a:lnTo>
                  <a:pt x="641537" y="43406"/>
                </a:lnTo>
                <a:lnTo>
                  <a:pt x="643007" y="41533"/>
                </a:lnTo>
                <a:lnTo>
                  <a:pt x="645637" y="38144"/>
                </a:lnTo>
                <a:lnTo>
                  <a:pt x="650095" y="36450"/>
                </a:lnTo>
                <a:lnTo>
                  <a:pt x="661819" y="36450"/>
                </a:lnTo>
                <a:lnTo>
                  <a:pt x="665998" y="37375"/>
                </a:lnTo>
                <a:lnTo>
                  <a:pt x="668917" y="39225"/>
                </a:lnTo>
                <a:lnTo>
                  <a:pt x="671837" y="41076"/>
                </a:lnTo>
                <a:lnTo>
                  <a:pt x="673297" y="44052"/>
                </a:lnTo>
                <a:lnTo>
                  <a:pt x="673297" y="50160"/>
                </a:lnTo>
                <a:lnTo>
                  <a:pt x="672494" y="52769"/>
                </a:lnTo>
                <a:lnTo>
                  <a:pt x="669709" y="55890"/>
                </a:lnTo>
                <a:lnTo>
                  <a:pt x="666945" y="56247"/>
                </a:lnTo>
                <a:lnTo>
                  <a:pt x="647755" y="58654"/>
                </a:lnTo>
                <a:lnTo>
                  <a:pt x="641024" y="59502"/>
                </a:lnTo>
                <a:lnTo>
                  <a:pt x="635586" y="61753"/>
                </a:lnTo>
                <a:lnTo>
                  <a:pt x="631440" y="65410"/>
                </a:lnTo>
                <a:lnTo>
                  <a:pt x="627295" y="690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607163" y="2935022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54153" y="2935110"/>
            <a:ext cx="0" cy="85981"/>
          </a:xfrm>
          <a:custGeom>
            <a:avLst/>
            <a:gdLst/>
            <a:ahLst/>
            <a:cxnLst/>
            <a:rect l="l" t="t" r="r" b="b"/>
            <a:pathLst>
              <a:path h="97445">
                <a:moveTo>
                  <a:pt x="0" y="0"/>
                </a:moveTo>
                <a:lnTo>
                  <a:pt x="0" y="97445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824725" y="2935110"/>
            <a:ext cx="0" cy="85981"/>
          </a:xfrm>
          <a:custGeom>
            <a:avLst/>
            <a:gdLst/>
            <a:ahLst/>
            <a:cxnLst/>
            <a:rect l="l" t="t" r="r" b="b"/>
            <a:pathLst>
              <a:path h="97445">
                <a:moveTo>
                  <a:pt x="0" y="0"/>
                </a:moveTo>
                <a:lnTo>
                  <a:pt x="0" y="97445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028406" y="2935022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163481" y="2934401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394425" y="3075402"/>
            <a:ext cx="480832" cy="113423"/>
          </a:xfrm>
          <a:custGeom>
            <a:avLst/>
            <a:gdLst/>
            <a:ahLst/>
            <a:cxnLst/>
            <a:rect l="l" t="t" r="r" b="b"/>
            <a:pathLst>
              <a:path w="528915" h="128546">
                <a:moveTo>
                  <a:pt x="528915" y="66279"/>
                </a:moveTo>
                <a:lnTo>
                  <a:pt x="528915" y="59056"/>
                </a:lnTo>
                <a:lnTo>
                  <a:pt x="528559" y="53795"/>
                </a:lnTo>
                <a:lnTo>
                  <a:pt x="527846" y="50495"/>
                </a:lnTo>
                <a:lnTo>
                  <a:pt x="527043" y="45680"/>
                </a:lnTo>
                <a:lnTo>
                  <a:pt x="525439" y="41466"/>
                </a:lnTo>
                <a:lnTo>
                  <a:pt x="523031" y="37855"/>
                </a:lnTo>
                <a:lnTo>
                  <a:pt x="520535" y="34065"/>
                </a:lnTo>
                <a:lnTo>
                  <a:pt x="516902" y="30977"/>
                </a:lnTo>
                <a:lnTo>
                  <a:pt x="512133" y="28591"/>
                </a:lnTo>
                <a:lnTo>
                  <a:pt x="507363" y="26206"/>
                </a:lnTo>
                <a:lnTo>
                  <a:pt x="502437" y="25013"/>
                </a:lnTo>
                <a:lnTo>
                  <a:pt x="495859" y="25040"/>
                </a:lnTo>
                <a:lnTo>
                  <a:pt x="486457" y="37509"/>
                </a:lnTo>
                <a:lnTo>
                  <a:pt x="491093" y="35514"/>
                </a:lnTo>
                <a:lnTo>
                  <a:pt x="504332" y="35514"/>
                </a:lnTo>
                <a:lnTo>
                  <a:pt x="509837" y="38412"/>
                </a:lnTo>
                <a:lnTo>
                  <a:pt x="513135" y="44208"/>
                </a:lnTo>
                <a:lnTo>
                  <a:pt x="514919" y="47329"/>
                </a:lnTo>
                <a:lnTo>
                  <a:pt x="516055" y="51499"/>
                </a:lnTo>
                <a:lnTo>
                  <a:pt x="516546" y="56715"/>
                </a:lnTo>
                <a:lnTo>
                  <a:pt x="476762" y="56715"/>
                </a:lnTo>
                <a:lnTo>
                  <a:pt x="472883" y="35781"/>
                </a:lnTo>
                <a:lnTo>
                  <a:pt x="470441" y="38931"/>
                </a:lnTo>
                <a:lnTo>
                  <a:pt x="465252" y="50169"/>
                </a:lnTo>
                <a:lnTo>
                  <a:pt x="463523" y="63805"/>
                </a:lnTo>
                <a:lnTo>
                  <a:pt x="463652" y="67829"/>
                </a:lnTo>
                <a:lnTo>
                  <a:pt x="466426" y="80960"/>
                </a:lnTo>
                <a:lnTo>
                  <a:pt x="472816" y="91059"/>
                </a:lnTo>
                <a:lnTo>
                  <a:pt x="479013" y="97547"/>
                </a:lnTo>
                <a:lnTo>
                  <a:pt x="486568" y="100790"/>
                </a:lnTo>
                <a:lnTo>
                  <a:pt x="499138" y="100790"/>
                </a:lnTo>
                <a:lnTo>
                  <a:pt x="502415" y="100434"/>
                </a:lnTo>
                <a:lnTo>
                  <a:pt x="505312" y="99720"/>
                </a:lnTo>
                <a:lnTo>
                  <a:pt x="510706" y="98472"/>
                </a:lnTo>
                <a:lnTo>
                  <a:pt x="515230" y="96064"/>
                </a:lnTo>
                <a:lnTo>
                  <a:pt x="518886" y="92497"/>
                </a:lnTo>
                <a:lnTo>
                  <a:pt x="521070" y="90446"/>
                </a:lnTo>
                <a:lnTo>
                  <a:pt x="523043" y="87804"/>
                </a:lnTo>
                <a:lnTo>
                  <a:pt x="524803" y="84571"/>
                </a:lnTo>
                <a:lnTo>
                  <a:pt x="526564" y="81339"/>
                </a:lnTo>
                <a:lnTo>
                  <a:pt x="527600" y="78407"/>
                </a:lnTo>
                <a:lnTo>
                  <a:pt x="527912" y="75777"/>
                </a:lnTo>
                <a:lnTo>
                  <a:pt x="516077" y="75777"/>
                </a:lnTo>
                <a:lnTo>
                  <a:pt x="515186" y="78942"/>
                </a:lnTo>
                <a:lnTo>
                  <a:pt x="513670" y="81729"/>
                </a:lnTo>
                <a:lnTo>
                  <a:pt x="511531" y="84137"/>
                </a:lnTo>
                <a:lnTo>
                  <a:pt x="507786" y="88284"/>
                </a:lnTo>
                <a:lnTo>
                  <a:pt x="502771" y="90357"/>
                </a:lnTo>
                <a:lnTo>
                  <a:pt x="489755" y="90357"/>
                </a:lnTo>
                <a:lnTo>
                  <a:pt x="484785" y="88161"/>
                </a:lnTo>
                <a:lnTo>
                  <a:pt x="481576" y="83769"/>
                </a:lnTo>
                <a:lnTo>
                  <a:pt x="478366" y="79377"/>
                </a:lnTo>
                <a:lnTo>
                  <a:pt x="476650" y="73547"/>
                </a:lnTo>
                <a:lnTo>
                  <a:pt x="476427" y="66279"/>
                </a:lnTo>
                <a:lnTo>
                  <a:pt x="528915" y="66279"/>
                </a:lnTo>
                <a:close/>
              </a:path>
              <a:path w="528915" h="128546">
                <a:moveTo>
                  <a:pt x="0" y="0"/>
                </a:moveTo>
                <a:lnTo>
                  <a:pt x="0" y="98249"/>
                </a:lnTo>
                <a:lnTo>
                  <a:pt x="12035" y="98249"/>
                </a:lnTo>
                <a:lnTo>
                  <a:pt x="12035" y="0"/>
                </a:lnTo>
                <a:lnTo>
                  <a:pt x="0" y="0"/>
                </a:lnTo>
                <a:close/>
              </a:path>
              <a:path w="528915" h="128546">
                <a:moveTo>
                  <a:pt x="49439" y="27981"/>
                </a:moveTo>
                <a:lnTo>
                  <a:pt x="39249" y="35781"/>
                </a:lnTo>
                <a:lnTo>
                  <a:pt x="43127" y="56715"/>
                </a:lnTo>
                <a:lnTo>
                  <a:pt x="43350" y="50562"/>
                </a:lnTo>
                <a:lnTo>
                  <a:pt x="45333" y="45490"/>
                </a:lnTo>
                <a:lnTo>
                  <a:pt x="49078" y="41500"/>
                </a:lnTo>
                <a:lnTo>
                  <a:pt x="52822" y="37509"/>
                </a:lnTo>
                <a:lnTo>
                  <a:pt x="62225" y="25040"/>
                </a:lnTo>
                <a:lnTo>
                  <a:pt x="49439" y="27981"/>
                </a:lnTo>
                <a:close/>
              </a:path>
              <a:path w="528915" h="128546">
                <a:moveTo>
                  <a:pt x="95281" y="66279"/>
                </a:moveTo>
                <a:lnTo>
                  <a:pt x="95281" y="59056"/>
                </a:lnTo>
                <a:lnTo>
                  <a:pt x="94924" y="53795"/>
                </a:lnTo>
                <a:lnTo>
                  <a:pt x="94211" y="50495"/>
                </a:lnTo>
                <a:lnTo>
                  <a:pt x="93409" y="45680"/>
                </a:lnTo>
                <a:lnTo>
                  <a:pt x="91804" y="41466"/>
                </a:lnTo>
                <a:lnTo>
                  <a:pt x="89397" y="37855"/>
                </a:lnTo>
                <a:lnTo>
                  <a:pt x="86900" y="34065"/>
                </a:lnTo>
                <a:lnTo>
                  <a:pt x="83267" y="30977"/>
                </a:lnTo>
                <a:lnTo>
                  <a:pt x="78498" y="28591"/>
                </a:lnTo>
                <a:lnTo>
                  <a:pt x="73728" y="26206"/>
                </a:lnTo>
                <a:lnTo>
                  <a:pt x="68803" y="25013"/>
                </a:lnTo>
                <a:lnTo>
                  <a:pt x="62225" y="25040"/>
                </a:lnTo>
                <a:lnTo>
                  <a:pt x="52822" y="37509"/>
                </a:lnTo>
                <a:lnTo>
                  <a:pt x="57458" y="35514"/>
                </a:lnTo>
                <a:lnTo>
                  <a:pt x="70697" y="35514"/>
                </a:lnTo>
                <a:lnTo>
                  <a:pt x="76202" y="38412"/>
                </a:lnTo>
                <a:lnTo>
                  <a:pt x="79501" y="44208"/>
                </a:lnTo>
                <a:lnTo>
                  <a:pt x="81284" y="47329"/>
                </a:lnTo>
                <a:lnTo>
                  <a:pt x="82421" y="51499"/>
                </a:lnTo>
                <a:lnTo>
                  <a:pt x="82911" y="56715"/>
                </a:lnTo>
                <a:lnTo>
                  <a:pt x="43127" y="56715"/>
                </a:lnTo>
                <a:lnTo>
                  <a:pt x="39249" y="35781"/>
                </a:lnTo>
                <a:lnTo>
                  <a:pt x="36806" y="38931"/>
                </a:lnTo>
                <a:lnTo>
                  <a:pt x="31617" y="50169"/>
                </a:lnTo>
                <a:lnTo>
                  <a:pt x="29888" y="63805"/>
                </a:lnTo>
                <a:lnTo>
                  <a:pt x="30017" y="67829"/>
                </a:lnTo>
                <a:lnTo>
                  <a:pt x="32792" y="80960"/>
                </a:lnTo>
                <a:lnTo>
                  <a:pt x="39182" y="91059"/>
                </a:lnTo>
                <a:lnTo>
                  <a:pt x="45378" y="97547"/>
                </a:lnTo>
                <a:lnTo>
                  <a:pt x="52933" y="100790"/>
                </a:lnTo>
                <a:lnTo>
                  <a:pt x="65504" y="100790"/>
                </a:lnTo>
                <a:lnTo>
                  <a:pt x="68780" y="100434"/>
                </a:lnTo>
                <a:lnTo>
                  <a:pt x="71678" y="99720"/>
                </a:lnTo>
                <a:lnTo>
                  <a:pt x="77071" y="98472"/>
                </a:lnTo>
                <a:lnTo>
                  <a:pt x="81596" y="96064"/>
                </a:lnTo>
                <a:lnTo>
                  <a:pt x="85251" y="92497"/>
                </a:lnTo>
                <a:lnTo>
                  <a:pt x="87435" y="90446"/>
                </a:lnTo>
                <a:lnTo>
                  <a:pt x="89408" y="87804"/>
                </a:lnTo>
                <a:lnTo>
                  <a:pt x="91169" y="84571"/>
                </a:lnTo>
                <a:lnTo>
                  <a:pt x="92929" y="81339"/>
                </a:lnTo>
                <a:lnTo>
                  <a:pt x="93966" y="78407"/>
                </a:lnTo>
                <a:lnTo>
                  <a:pt x="94278" y="75777"/>
                </a:lnTo>
                <a:lnTo>
                  <a:pt x="82443" y="75777"/>
                </a:lnTo>
                <a:lnTo>
                  <a:pt x="81551" y="78942"/>
                </a:lnTo>
                <a:lnTo>
                  <a:pt x="80036" y="81729"/>
                </a:lnTo>
                <a:lnTo>
                  <a:pt x="77896" y="84137"/>
                </a:lnTo>
                <a:lnTo>
                  <a:pt x="74152" y="88284"/>
                </a:lnTo>
                <a:lnTo>
                  <a:pt x="69137" y="90357"/>
                </a:lnTo>
                <a:lnTo>
                  <a:pt x="56121" y="90357"/>
                </a:lnTo>
                <a:lnTo>
                  <a:pt x="51151" y="88161"/>
                </a:lnTo>
                <a:lnTo>
                  <a:pt x="47941" y="83769"/>
                </a:lnTo>
                <a:lnTo>
                  <a:pt x="44732" y="79377"/>
                </a:lnTo>
                <a:lnTo>
                  <a:pt x="43016" y="73547"/>
                </a:lnTo>
                <a:lnTo>
                  <a:pt x="42792" y="66279"/>
                </a:lnTo>
                <a:lnTo>
                  <a:pt x="95281" y="66279"/>
                </a:lnTo>
                <a:close/>
              </a:path>
              <a:path w="528915" h="128546">
                <a:moveTo>
                  <a:pt x="171951" y="26618"/>
                </a:moveTo>
                <a:lnTo>
                  <a:pt x="158779" y="26618"/>
                </a:lnTo>
                <a:lnTo>
                  <a:pt x="138787" y="84939"/>
                </a:lnTo>
                <a:lnTo>
                  <a:pt x="119664" y="26618"/>
                </a:lnTo>
                <a:lnTo>
                  <a:pt x="105689" y="26618"/>
                </a:lnTo>
                <a:lnTo>
                  <a:pt x="132101" y="98249"/>
                </a:lnTo>
                <a:lnTo>
                  <a:pt x="144938" y="98249"/>
                </a:lnTo>
                <a:lnTo>
                  <a:pt x="171951" y="26618"/>
                </a:lnTo>
                <a:close/>
              </a:path>
              <a:path w="528915" h="128546">
                <a:moveTo>
                  <a:pt x="197788" y="27981"/>
                </a:moveTo>
                <a:lnTo>
                  <a:pt x="187598" y="35781"/>
                </a:lnTo>
                <a:lnTo>
                  <a:pt x="191476" y="56715"/>
                </a:lnTo>
                <a:lnTo>
                  <a:pt x="191698" y="50562"/>
                </a:lnTo>
                <a:lnTo>
                  <a:pt x="193682" y="45490"/>
                </a:lnTo>
                <a:lnTo>
                  <a:pt x="197427" y="41500"/>
                </a:lnTo>
                <a:lnTo>
                  <a:pt x="201171" y="37509"/>
                </a:lnTo>
                <a:lnTo>
                  <a:pt x="210573" y="25040"/>
                </a:lnTo>
                <a:lnTo>
                  <a:pt x="197788" y="27981"/>
                </a:lnTo>
                <a:close/>
              </a:path>
              <a:path w="528915" h="128546">
                <a:moveTo>
                  <a:pt x="243629" y="66279"/>
                </a:moveTo>
                <a:lnTo>
                  <a:pt x="243629" y="59056"/>
                </a:lnTo>
                <a:lnTo>
                  <a:pt x="243273" y="53795"/>
                </a:lnTo>
                <a:lnTo>
                  <a:pt x="242560" y="50495"/>
                </a:lnTo>
                <a:lnTo>
                  <a:pt x="241757" y="45680"/>
                </a:lnTo>
                <a:lnTo>
                  <a:pt x="240153" y="41466"/>
                </a:lnTo>
                <a:lnTo>
                  <a:pt x="237745" y="37855"/>
                </a:lnTo>
                <a:lnTo>
                  <a:pt x="235249" y="34065"/>
                </a:lnTo>
                <a:lnTo>
                  <a:pt x="231616" y="30977"/>
                </a:lnTo>
                <a:lnTo>
                  <a:pt x="226847" y="28591"/>
                </a:lnTo>
                <a:lnTo>
                  <a:pt x="222077" y="26206"/>
                </a:lnTo>
                <a:lnTo>
                  <a:pt x="217151" y="25013"/>
                </a:lnTo>
                <a:lnTo>
                  <a:pt x="210573" y="25040"/>
                </a:lnTo>
                <a:lnTo>
                  <a:pt x="201171" y="37509"/>
                </a:lnTo>
                <a:lnTo>
                  <a:pt x="205807" y="35514"/>
                </a:lnTo>
                <a:lnTo>
                  <a:pt x="219046" y="35514"/>
                </a:lnTo>
                <a:lnTo>
                  <a:pt x="224551" y="38412"/>
                </a:lnTo>
                <a:lnTo>
                  <a:pt x="227849" y="44208"/>
                </a:lnTo>
                <a:lnTo>
                  <a:pt x="229633" y="47329"/>
                </a:lnTo>
                <a:lnTo>
                  <a:pt x="230769" y="51499"/>
                </a:lnTo>
                <a:lnTo>
                  <a:pt x="231260" y="56715"/>
                </a:lnTo>
                <a:lnTo>
                  <a:pt x="191476" y="56715"/>
                </a:lnTo>
                <a:lnTo>
                  <a:pt x="187598" y="35781"/>
                </a:lnTo>
                <a:lnTo>
                  <a:pt x="185155" y="38931"/>
                </a:lnTo>
                <a:lnTo>
                  <a:pt x="179966" y="50169"/>
                </a:lnTo>
                <a:lnTo>
                  <a:pt x="178237" y="63805"/>
                </a:lnTo>
                <a:lnTo>
                  <a:pt x="178366" y="67829"/>
                </a:lnTo>
                <a:lnTo>
                  <a:pt x="181140" y="80960"/>
                </a:lnTo>
                <a:lnTo>
                  <a:pt x="187530" y="91059"/>
                </a:lnTo>
                <a:lnTo>
                  <a:pt x="193727" y="97547"/>
                </a:lnTo>
                <a:lnTo>
                  <a:pt x="201282" y="100790"/>
                </a:lnTo>
                <a:lnTo>
                  <a:pt x="213852" y="100790"/>
                </a:lnTo>
                <a:lnTo>
                  <a:pt x="217129" y="100434"/>
                </a:lnTo>
                <a:lnTo>
                  <a:pt x="220026" y="99720"/>
                </a:lnTo>
                <a:lnTo>
                  <a:pt x="225420" y="98472"/>
                </a:lnTo>
                <a:lnTo>
                  <a:pt x="229944" y="96064"/>
                </a:lnTo>
                <a:lnTo>
                  <a:pt x="233600" y="92497"/>
                </a:lnTo>
                <a:lnTo>
                  <a:pt x="235784" y="90446"/>
                </a:lnTo>
                <a:lnTo>
                  <a:pt x="237757" y="87804"/>
                </a:lnTo>
                <a:lnTo>
                  <a:pt x="239517" y="84571"/>
                </a:lnTo>
                <a:lnTo>
                  <a:pt x="241278" y="81339"/>
                </a:lnTo>
                <a:lnTo>
                  <a:pt x="242314" y="78407"/>
                </a:lnTo>
                <a:lnTo>
                  <a:pt x="242626" y="75777"/>
                </a:lnTo>
                <a:lnTo>
                  <a:pt x="230791" y="75777"/>
                </a:lnTo>
                <a:lnTo>
                  <a:pt x="229900" y="78942"/>
                </a:lnTo>
                <a:lnTo>
                  <a:pt x="228384" y="81729"/>
                </a:lnTo>
                <a:lnTo>
                  <a:pt x="226245" y="84137"/>
                </a:lnTo>
                <a:lnTo>
                  <a:pt x="222500" y="88284"/>
                </a:lnTo>
                <a:lnTo>
                  <a:pt x="217485" y="90357"/>
                </a:lnTo>
                <a:lnTo>
                  <a:pt x="204469" y="90357"/>
                </a:lnTo>
                <a:lnTo>
                  <a:pt x="199499" y="88161"/>
                </a:lnTo>
                <a:lnTo>
                  <a:pt x="196290" y="83769"/>
                </a:lnTo>
                <a:lnTo>
                  <a:pt x="193080" y="79377"/>
                </a:lnTo>
                <a:lnTo>
                  <a:pt x="191364" y="73547"/>
                </a:lnTo>
                <a:lnTo>
                  <a:pt x="191141" y="66279"/>
                </a:lnTo>
                <a:lnTo>
                  <a:pt x="243629" y="66279"/>
                </a:lnTo>
                <a:close/>
              </a:path>
              <a:path w="528915" h="128546">
                <a:moveTo>
                  <a:pt x="262463" y="26618"/>
                </a:moveTo>
                <a:lnTo>
                  <a:pt x="262463" y="98249"/>
                </a:lnTo>
                <a:lnTo>
                  <a:pt x="274498" y="98249"/>
                </a:lnTo>
                <a:lnTo>
                  <a:pt x="274498" y="51967"/>
                </a:lnTo>
                <a:lnTo>
                  <a:pt x="276125" y="47474"/>
                </a:lnTo>
                <a:lnTo>
                  <a:pt x="279379" y="43573"/>
                </a:lnTo>
                <a:lnTo>
                  <a:pt x="282633" y="39671"/>
                </a:lnTo>
                <a:lnTo>
                  <a:pt x="287292" y="37721"/>
                </a:lnTo>
                <a:lnTo>
                  <a:pt x="294724" y="37743"/>
                </a:lnTo>
                <a:lnTo>
                  <a:pt x="297299" y="38055"/>
                </a:lnTo>
                <a:lnTo>
                  <a:pt x="297299" y="25348"/>
                </a:lnTo>
                <a:lnTo>
                  <a:pt x="296006" y="25214"/>
                </a:lnTo>
                <a:lnTo>
                  <a:pt x="293421" y="25013"/>
                </a:lnTo>
                <a:lnTo>
                  <a:pt x="288651" y="25013"/>
                </a:lnTo>
                <a:lnTo>
                  <a:pt x="284439" y="26741"/>
                </a:lnTo>
                <a:lnTo>
                  <a:pt x="280783" y="30197"/>
                </a:lnTo>
                <a:lnTo>
                  <a:pt x="277128" y="33652"/>
                </a:lnTo>
                <a:lnTo>
                  <a:pt x="274833" y="36584"/>
                </a:lnTo>
                <a:lnTo>
                  <a:pt x="273896" y="38992"/>
                </a:lnTo>
                <a:lnTo>
                  <a:pt x="273896" y="26618"/>
                </a:lnTo>
                <a:lnTo>
                  <a:pt x="262463" y="26618"/>
                </a:lnTo>
                <a:close/>
              </a:path>
              <a:path w="528915" h="128546">
                <a:moveTo>
                  <a:pt x="306504" y="67662"/>
                </a:moveTo>
                <a:lnTo>
                  <a:pt x="304431" y="72811"/>
                </a:lnTo>
                <a:lnTo>
                  <a:pt x="304431" y="85519"/>
                </a:lnTo>
                <a:lnTo>
                  <a:pt x="306537" y="90569"/>
                </a:lnTo>
                <a:lnTo>
                  <a:pt x="310750" y="94604"/>
                </a:lnTo>
                <a:lnTo>
                  <a:pt x="314962" y="98639"/>
                </a:lnTo>
                <a:lnTo>
                  <a:pt x="320389" y="100657"/>
                </a:lnTo>
                <a:lnTo>
                  <a:pt x="318272" y="85407"/>
                </a:lnTo>
                <a:lnTo>
                  <a:pt x="317001" y="82665"/>
                </a:lnTo>
                <a:lnTo>
                  <a:pt x="317001" y="74595"/>
                </a:lnTo>
                <a:lnTo>
                  <a:pt x="318851" y="71251"/>
                </a:lnTo>
                <a:lnTo>
                  <a:pt x="322551" y="69155"/>
                </a:lnTo>
                <a:lnTo>
                  <a:pt x="324735" y="67907"/>
                </a:lnTo>
                <a:lnTo>
                  <a:pt x="328012" y="66993"/>
                </a:lnTo>
                <a:lnTo>
                  <a:pt x="332380" y="66413"/>
                </a:lnTo>
                <a:lnTo>
                  <a:pt x="339668" y="65477"/>
                </a:lnTo>
                <a:lnTo>
                  <a:pt x="344170" y="64763"/>
                </a:lnTo>
                <a:lnTo>
                  <a:pt x="346488" y="64139"/>
                </a:lnTo>
                <a:lnTo>
                  <a:pt x="348806" y="63515"/>
                </a:lnTo>
                <a:lnTo>
                  <a:pt x="352172" y="61798"/>
                </a:lnTo>
                <a:lnTo>
                  <a:pt x="352172" y="78898"/>
                </a:lnTo>
                <a:lnTo>
                  <a:pt x="348828" y="84226"/>
                </a:lnTo>
                <a:lnTo>
                  <a:pt x="342209" y="97112"/>
                </a:lnTo>
                <a:lnTo>
                  <a:pt x="346800" y="94749"/>
                </a:lnTo>
                <a:lnTo>
                  <a:pt x="350322" y="91962"/>
                </a:lnTo>
                <a:lnTo>
                  <a:pt x="352774" y="88752"/>
                </a:lnTo>
                <a:lnTo>
                  <a:pt x="353175" y="91605"/>
                </a:lnTo>
                <a:lnTo>
                  <a:pt x="354846" y="95373"/>
                </a:lnTo>
                <a:lnTo>
                  <a:pt x="356719" y="98316"/>
                </a:lnTo>
                <a:lnTo>
                  <a:pt x="359727" y="99787"/>
                </a:lnTo>
                <a:lnTo>
                  <a:pt x="365567" y="99787"/>
                </a:lnTo>
                <a:lnTo>
                  <a:pt x="368865" y="99453"/>
                </a:lnTo>
                <a:lnTo>
                  <a:pt x="372164" y="98583"/>
                </a:lnTo>
                <a:lnTo>
                  <a:pt x="372164" y="89688"/>
                </a:lnTo>
                <a:lnTo>
                  <a:pt x="370693" y="89922"/>
                </a:lnTo>
                <a:lnTo>
                  <a:pt x="368219" y="90089"/>
                </a:lnTo>
                <a:lnTo>
                  <a:pt x="364976" y="88952"/>
                </a:lnTo>
                <a:lnTo>
                  <a:pt x="364207" y="85943"/>
                </a:lnTo>
                <a:lnTo>
                  <a:pt x="364207" y="37899"/>
                </a:lnTo>
                <a:lnTo>
                  <a:pt x="361600" y="32906"/>
                </a:lnTo>
                <a:lnTo>
                  <a:pt x="356384" y="29695"/>
                </a:lnTo>
                <a:lnTo>
                  <a:pt x="351124" y="26485"/>
                </a:lnTo>
                <a:lnTo>
                  <a:pt x="344282" y="24880"/>
                </a:lnTo>
                <a:lnTo>
                  <a:pt x="328591" y="24880"/>
                </a:lnTo>
                <a:lnTo>
                  <a:pt x="322205" y="26607"/>
                </a:lnTo>
                <a:lnTo>
                  <a:pt x="316700" y="30063"/>
                </a:lnTo>
                <a:lnTo>
                  <a:pt x="311195" y="33518"/>
                </a:lnTo>
                <a:lnTo>
                  <a:pt x="308332" y="39661"/>
                </a:lnTo>
                <a:lnTo>
                  <a:pt x="308108" y="48489"/>
                </a:lnTo>
                <a:lnTo>
                  <a:pt x="319342" y="48489"/>
                </a:lnTo>
                <a:lnTo>
                  <a:pt x="319787" y="44788"/>
                </a:lnTo>
                <a:lnTo>
                  <a:pt x="320746" y="42001"/>
                </a:lnTo>
                <a:lnTo>
                  <a:pt x="322217" y="40128"/>
                </a:lnTo>
                <a:lnTo>
                  <a:pt x="324847" y="36740"/>
                </a:lnTo>
                <a:lnTo>
                  <a:pt x="329304" y="35046"/>
                </a:lnTo>
                <a:lnTo>
                  <a:pt x="341028" y="35046"/>
                </a:lnTo>
                <a:lnTo>
                  <a:pt x="345207" y="35971"/>
                </a:lnTo>
                <a:lnTo>
                  <a:pt x="348126" y="37821"/>
                </a:lnTo>
                <a:lnTo>
                  <a:pt x="351046" y="39671"/>
                </a:lnTo>
                <a:lnTo>
                  <a:pt x="352506" y="42648"/>
                </a:lnTo>
                <a:lnTo>
                  <a:pt x="352506" y="48756"/>
                </a:lnTo>
                <a:lnTo>
                  <a:pt x="351704" y="51365"/>
                </a:lnTo>
                <a:lnTo>
                  <a:pt x="348918" y="54486"/>
                </a:lnTo>
                <a:lnTo>
                  <a:pt x="346154" y="54843"/>
                </a:lnTo>
                <a:lnTo>
                  <a:pt x="326964" y="57250"/>
                </a:lnTo>
                <a:lnTo>
                  <a:pt x="320233" y="58097"/>
                </a:lnTo>
                <a:lnTo>
                  <a:pt x="314795" y="60349"/>
                </a:lnTo>
                <a:lnTo>
                  <a:pt x="310649" y="64005"/>
                </a:lnTo>
                <a:lnTo>
                  <a:pt x="306504" y="67662"/>
                </a:lnTo>
                <a:close/>
              </a:path>
              <a:path w="528915" h="128546">
                <a:moveTo>
                  <a:pt x="348828" y="84226"/>
                </a:moveTo>
                <a:lnTo>
                  <a:pt x="342142" y="87481"/>
                </a:lnTo>
                <a:lnTo>
                  <a:pt x="338175" y="89443"/>
                </a:lnTo>
                <a:lnTo>
                  <a:pt x="334074" y="90423"/>
                </a:lnTo>
                <a:lnTo>
                  <a:pt x="326362" y="90423"/>
                </a:lnTo>
                <a:lnTo>
                  <a:pt x="323353" y="89420"/>
                </a:lnTo>
                <a:lnTo>
                  <a:pt x="320813" y="87414"/>
                </a:lnTo>
                <a:lnTo>
                  <a:pt x="318272" y="85407"/>
                </a:lnTo>
                <a:lnTo>
                  <a:pt x="320389" y="100657"/>
                </a:lnTo>
                <a:lnTo>
                  <a:pt x="332558" y="100657"/>
                </a:lnTo>
                <a:lnTo>
                  <a:pt x="337618" y="99475"/>
                </a:lnTo>
                <a:lnTo>
                  <a:pt x="342209" y="97112"/>
                </a:lnTo>
                <a:lnTo>
                  <a:pt x="348828" y="84226"/>
                </a:lnTo>
                <a:close/>
              </a:path>
              <a:path w="528915" h="128546">
                <a:moveTo>
                  <a:pt x="397561" y="28714"/>
                </a:moveTo>
                <a:lnTo>
                  <a:pt x="391699" y="35447"/>
                </a:lnTo>
                <a:lnTo>
                  <a:pt x="395277" y="72611"/>
                </a:lnTo>
                <a:lnTo>
                  <a:pt x="395277" y="57674"/>
                </a:lnTo>
                <a:lnTo>
                  <a:pt x="396101" y="52123"/>
                </a:lnTo>
                <a:lnTo>
                  <a:pt x="397751" y="47887"/>
                </a:lnTo>
                <a:lnTo>
                  <a:pt x="404638" y="25348"/>
                </a:lnTo>
                <a:lnTo>
                  <a:pt x="397561" y="28714"/>
                </a:lnTo>
                <a:close/>
              </a:path>
              <a:path w="528915" h="128546">
                <a:moveTo>
                  <a:pt x="388680" y="119907"/>
                </a:moveTo>
                <a:lnTo>
                  <a:pt x="393940" y="123363"/>
                </a:lnTo>
                <a:lnTo>
                  <a:pt x="399199" y="126818"/>
                </a:lnTo>
                <a:lnTo>
                  <a:pt x="405685" y="128546"/>
                </a:lnTo>
                <a:lnTo>
                  <a:pt x="413397" y="128546"/>
                </a:lnTo>
                <a:lnTo>
                  <a:pt x="421246" y="127953"/>
                </a:lnTo>
                <a:lnTo>
                  <a:pt x="433583" y="123282"/>
                </a:lnTo>
                <a:lnTo>
                  <a:pt x="441680" y="113966"/>
                </a:lnTo>
                <a:lnTo>
                  <a:pt x="444355" y="108705"/>
                </a:lnTo>
                <a:lnTo>
                  <a:pt x="445692" y="101526"/>
                </a:lnTo>
                <a:lnTo>
                  <a:pt x="445692" y="27287"/>
                </a:lnTo>
                <a:lnTo>
                  <a:pt x="434593" y="27287"/>
                </a:lnTo>
                <a:lnTo>
                  <a:pt x="434593" y="36316"/>
                </a:lnTo>
                <a:lnTo>
                  <a:pt x="432230" y="33329"/>
                </a:lnTo>
                <a:lnTo>
                  <a:pt x="429912" y="31055"/>
                </a:lnTo>
                <a:lnTo>
                  <a:pt x="427639" y="29494"/>
                </a:lnTo>
                <a:lnTo>
                  <a:pt x="423449" y="26730"/>
                </a:lnTo>
                <a:lnTo>
                  <a:pt x="418545" y="25348"/>
                </a:lnTo>
                <a:lnTo>
                  <a:pt x="404638" y="25348"/>
                </a:lnTo>
                <a:lnTo>
                  <a:pt x="397751" y="47887"/>
                </a:lnTo>
                <a:lnTo>
                  <a:pt x="400871" y="39950"/>
                </a:lnTo>
                <a:lnTo>
                  <a:pt x="406666" y="35982"/>
                </a:lnTo>
                <a:lnTo>
                  <a:pt x="420796" y="35982"/>
                </a:lnTo>
                <a:lnTo>
                  <a:pt x="425455" y="38122"/>
                </a:lnTo>
                <a:lnTo>
                  <a:pt x="429110" y="42402"/>
                </a:lnTo>
                <a:lnTo>
                  <a:pt x="432765" y="46683"/>
                </a:lnTo>
                <a:lnTo>
                  <a:pt x="434593" y="53260"/>
                </a:lnTo>
                <a:lnTo>
                  <a:pt x="434593" y="68018"/>
                </a:lnTo>
                <a:lnTo>
                  <a:pt x="433612" y="73168"/>
                </a:lnTo>
                <a:lnTo>
                  <a:pt x="431651" y="77582"/>
                </a:lnTo>
                <a:lnTo>
                  <a:pt x="428129" y="85385"/>
                </a:lnTo>
                <a:lnTo>
                  <a:pt x="422045" y="89287"/>
                </a:lnTo>
                <a:lnTo>
                  <a:pt x="407869" y="89287"/>
                </a:lnTo>
                <a:lnTo>
                  <a:pt x="403468" y="87180"/>
                </a:lnTo>
                <a:lnTo>
                  <a:pt x="400191" y="82966"/>
                </a:lnTo>
                <a:lnTo>
                  <a:pt x="396915" y="78753"/>
                </a:lnTo>
                <a:lnTo>
                  <a:pt x="395277" y="72611"/>
                </a:lnTo>
                <a:lnTo>
                  <a:pt x="391699" y="35447"/>
                </a:lnTo>
                <a:lnTo>
                  <a:pt x="389454" y="38363"/>
                </a:lnTo>
                <a:lnTo>
                  <a:pt x="384544" y="49481"/>
                </a:lnTo>
                <a:lnTo>
                  <a:pt x="382907" y="63537"/>
                </a:lnTo>
                <a:lnTo>
                  <a:pt x="383021" y="67757"/>
                </a:lnTo>
                <a:lnTo>
                  <a:pt x="385616" y="81426"/>
                </a:lnTo>
                <a:lnTo>
                  <a:pt x="391633" y="90858"/>
                </a:lnTo>
                <a:lnTo>
                  <a:pt x="397450" y="96365"/>
                </a:lnTo>
                <a:lnTo>
                  <a:pt x="404236" y="99118"/>
                </a:lnTo>
                <a:lnTo>
                  <a:pt x="417565" y="99118"/>
                </a:lnTo>
                <a:lnTo>
                  <a:pt x="422045" y="98227"/>
                </a:lnTo>
                <a:lnTo>
                  <a:pt x="425432" y="96443"/>
                </a:lnTo>
                <a:lnTo>
                  <a:pt x="428820" y="94660"/>
                </a:lnTo>
                <a:lnTo>
                  <a:pt x="431717" y="91940"/>
                </a:lnTo>
                <a:lnTo>
                  <a:pt x="434125" y="88284"/>
                </a:lnTo>
                <a:lnTo>
                  <a:pt x="434258" y="98137"/>
                </a:lnTo>
                <a:lnTo>
                  <a:pt x="433478" y="104981"/>
                </a:lnTo>
                <a:lnTo>
                  <a:pt x="431784" y="108816"/>
                </a:lnTo>
                <a:lnTo>
                  <a:pt x="428931" y="115326"/>
                </a:lnTo>
                <a:lnTo>
                  <a:pt x="422891" y="118581"/>
                </a:lnTo>
                <a:lnTo>
                  <a:pt x="407825" y="118581"/>
                </a:lnTo>
                <a:lnTo>
                  <a:pt x="403546" y="117243"/>
                </a:lnTo>
                <a:lnTo>
                  <a:pt x="400826" y="114568"/>
                </a:lnTo>
                <a:lnTo>
                  <a:pt x="399088" y="112829"/>
                </a:lnTo>
                <a:lnTo>
                  <a:pt x="397929" y="110355"/>
                </a:lnTo>
                <a:lnTo>
                  <a:pt x="397349" y="107144"/>
                </a:lnTo>
                <a:lnTo>
                  <a:pt x="385113" y="107144"/>
                </a:lnTo>
                <a:lnTo>
                  <a:pt x="385738" y="114501"/>
                </a:lnTo>
                <a:lnTo>
                  <a:pt x="388680" y="119907"/>
                </a:lnTo>
                <a:close/>
              </a:path>
              <a:path w="528915" h="128546">
                <a:moveTo>
                  <a:pt x="483074" y="27981"/>
                </a:moveTo>
                <a:lnTo>
                  <a:pt x="472883" y="35781"/>
                </a:lnTo>
                <a:lnTo>
                  <a:pt x="476762" y="56715"/>
                </a:lnTo>
                <a:lnTo>
                  <a:pt x="476984" y="50562"/>
                </a:lnTo>
                <a:lnTo>
                  <a:pt x="478968" y="45490"/>
                </a:lnTo>
                <a:lnTo>
                  <a:pt x="482713" y="41500"/>
                </a:lnTo>
                <a:lnTo>
                  <a:pt x="486457" y="37509"/>
                </a:lnTo>
                <a:lnTo>
                  <a:pt x="495859" y="25040"/>
                </a:lnTo>
                <a:lnTo>
                  <a:pt x="483074" y="279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675982" y="4012063"/>
            <a:ext cx="1061172" cy="89110"/>
          </a:xfrm>
          <a:custGeom>
            <a:avLst/>
            <a:gdLst/>
            <a:ahLst/>
            <a:cxnLst/>
            <a:rect l="l" t="t" r="r" b="b"/>
            <a:pathLst>
              <a:path w="1167289" h="100991">
                <a:moveTo>
                  <a:pt x="851203" y="60260"/>
                </a:moveTo>
                <a:lnTo>
                  <a:pt x="853165" y="51030"/>
                </a:lnTo>
                <a:lnTo>
                  <a:pt x="856381" y="44654"/>
                </a:lnTo>
                <a:lnTo>
                  <a:pt x="860851" y="41132"/>
                </a:lnTo>
                <a:lnTo>
                  <a:pt x="865322" y="37609"/>
                </a:lnTo>
                <a:lnTo>
                  <a:pt x="869831" y="35848"/>
                </a:lnTo>
                <a:lnTo>
                  <a:pt x="879370" y="35848"/>
                </a:lnTo>
                <a:lnTo>
                  <a:pt x="882425" y="37520"/>
                </a:lnTo>
                <a:lnTo>
                  <a:pt x="883542" y="40864"/>
                </a:lnTo>
                <a:lnTo>
                  <a:pt x="884227" y="43094"/>
                </a:lnTo>
                <a:lnTo>
                  <a:pt x="884053" y="46639"/>
                </a:lnTo>
                <a:lnTo>
                  <a:pt x="883021" y="51499"/>
                </a:lnTo>
                <a:lnTo>
                  <a:pt x="873086" y="98249"/>
                </a:lnTo>
                <a:lnTo>
                  <a:pt x="885322" y="98249"/>
                </a:lnTo>
                <a:lnTo>
                  <a:pt x="894176" y="56582"/>
                </a:lnTo>
                <a:lnTo>
                  <a:pt x="895749" y="49180"/>
                </a:lnTo>
                <a:lnTo>
                  <a:pt x="898577" y="43896"/>
                </a:lnTo>
                <a:lnTo>
                  <a:pt x="902660" y="40731"/>
                </a:lnTo>
                <a:lnTo>
                  <a:pt x="906743" y="37565"/>
                </a:lnTo>
                <a:lnTo>
                  <a:pt x="911147" y="35982"/>
                </a:lnTo>
                <a:lnTo>
                  <a:pt x="919304" y="35982"/>
                </a:lnTo>
                <a:lnTo>
                  <a:pt x="922023" y="36874"/>
                </a:lnTo>
                <a:lnTo>
                  <a:pt x="926035" y="40441"/>
                </a:lnTo>
                <a:lnTo>
                  <a:pt x="926531" y="43718"/>
                </a:lnTo>
                <a:lnTo>
                  <a:pt x="925517" y="48489"/>
                </a:lnTo>
                <a:lnTo>
                  <a:pt x="914942" y="98249"/>
                </a:lnTo>
                <a:lnTo>
                  <a:pt x="927446" y="98249"/>
                </a:lnTo>
                <a:lnTo>
                  <a:pt x="937580" y="50562"/>
                </a:lnTo>
                <a:lnTo>
                  <a:pt x="938925" y="44231"/>
                </a:lnTo>
                <a:lnTo>
                  <a:pt x="939060" y="39192"/>
                </a:lnTo>
                <a:lnTo>
                  <a:pt x="937984" y="35447"/>
                </a:lnTo>
                <a:lnTo>
                  <a:pt x="935985" y="28491"/>
                </a:lnTo>
                <a:lnTo>
                  <a:pt x="930171" y="25013"/>
                </a:lnTo>
                <a:lnTo>
                  <a:pt x="916041" y="25013"/>
                </a:lnTo>
                <a:lnTo>
                  <a:pt x="911788" y="25939"/>
                </a:lnTo>
                <a:lnTo>
                  <a:pt x="907783" y="27789"/>
                </a:lnTo>
                <a:lnTo>
                  <a:pt x="903779" y="29639"/>
                </a:lnTo>
                <a:lnTo>
                  <a:pt x="900033" y="32482"/>
                </a:lnTo>
                <a:lnTo>
                  <a:pt x="896544" y="36317"/>
                </a:lnTo>
                <a:lnTo>
                  <a:pt x="895602" y="33195"/>
                </a:lnTo>
                <a:lnTo>
                  <a:pt x="894322" y="30832"/>
                </a:lnTo>
                <a:lnTo>
                  <a:pt x="892701" y="29227"/>
                </a:lnTo>
                <a:lnTo>
                  <a:pt x="889821" y="26418"/>
                </a:lnTo>
                <a:lnTo>
                  <a:pt x="885528" y="25013"/>
                </a:lnTo>
                <a:lnTo>
                  <a:pt x="874785" y="25013"/>
                </a:lnTo>
                <a:lnTo>
                  <a:pt x="869994" y="26373"/>
                </a:lnTo>
                <a:lnTo>
                  <a:pt x="865449" y="29093"/>
                </a:lnTo>
                <a:lnTo>
                  <a:pt x="862790" y="30698"/>
                </a:lnTo>
                <a:lnTo>
                  <a:pt x="859660" y="33262"/>
                </a:lnTo>
                <a:lnTo>
                  <a:pt x="856058" y="36785"/>
                </a:lnTo>
                <a:lnTo>
                  <a:pt x="858219" y="26619"/>
                </a:lnTo>
                <a:lnTo>
                  <a:pt x="846317" y="26619"/>
                </a:lnTo>
                <a:lnTo>
                  <a:pt x="831096" y="98249"/>
                </a:lnTo>
                <a:lnTo>
                  <a:pt x="843131" y="98249"/>
                </a:lnTo>
                <a:lnTo>
                  <a:pt x="851203" y="60260"/>
                </a:lnTo>
                <a:close/>
              </a:path>
              <a:path w="1167289" h="100991">
                <a:moveTo>
                  <a:pt x="960360" y="26953"/>
                </a:moveTo>
                <a:lnTo>
                  <a:pt x="945210" y="98249"/>
                </a:lnTo>
                <a:lnTo>
                  <a:pt x="957446" y="98249"/>
                </a:lnTo>
                <a:lnTo>
                  <a:pt x="972596" y="26953"/>
                </a:lnTo>
                <a:lnTo>
                  <a:pt x="960360" y="26953"/>
                </a:lnTo>
                <a:close/>
              </a:path>
              <a:path w="1167289" h="100991">
                <a:moveTo>
                  <a:pt x="966088" y="0"/>
                </a:moveTo>
                <a:lnTo>
                  <a:pt x="963189" y="13644"/>
                </a:lnTo>
                <a:lnTo>
                  <a:pt x="975425" y="13644"/>
                </a:lnTo>
                <a:lnTo>
                  <a:pt x="978324" y="0"/>
                </a:lnTo>
                <a:lnTo>
                  <a:pt x="966088" y="0"/>
                </a:lnTo>
                <a:close/>
              </a:path>
              <a:path w="1167289" h="100991">
                <a:moveTo>
                  <a:pt x="996430" y="83134"/>
                </a:moveTo>
                <a:lnTo>
                  <a:pt x="995764" y="80815"/>
                </a:lnTo>
                <a:lnTo>
                  <a:pt x="995819" y="77828"/>
                </a:lnTo>
                <a:lnTo>
                  <a:pt x="996596" y="74172"/>
                </a:lnTo>
                <a:lnTo>
                  <a:pt x="1006701" y="26619"/>
                </a:lnTo>
                <a:lnTo>
                  <a:pt x="994398" y="26619"/>
                </a:lnTo>
                <a:lnTo>
                  <a:pt x="984052" y="75309"/>
                </a:lnTo>
                <a:lnTo>
                  <a:pt x="982754" y="81417"/>
                </a:lnTo>
                <a:lnTo>
                  <a:pt x="982719" y="86299"/>
                </a:lnTo>
                <a:lnTo>
                  <a:pt x="983947" y="89956"/>
                </a:lnTo>
                <a:lnTo>
                  <a:pt x="986198" y="96778"/>
                </a:lnTo>
                <a:lnTo>
                  <a:pt x="992427" y="100189"/>
                </a:lnTo>
                <a:lnTo>
                  <a:pt x="1009187" y="100189"/>
                </a:lnTo>
                <a:lnTo>
                  <a:pt x="1015158" y="98316"/>
                </a:lnTo>
                <a:lnTo>
                  <a:pt x="1020545" y="94570"/>
                </a:lnTo>
                <a:lnTo>
                  <a:pt x="1023260" y="92698"/>
                </a:lnTo>
                <a:lnTo>
                  <a:pt x="1025688" y="90402"/>
                </a:lnTo>
                <a:lnTo>
                  <a:pt x="1027826" y="87682"/>
                </a:lnTo>
                <a:lnTo>
                  <a:pt x="1025447" y="98249"/>
                </a:lnTo>
                <a:lnTo>
                  <a:pt x="1036813" y="98249"/>
                </a:lnTo>
                <a:lnTo>
                  <a:pt x="1052035" y="26619"/>
                </a:lnTo>
                <a:lnTo>
                  <a:pt x="1039999" y="26619"/>
                </a:lnTo>
                <a:lnTo>
                  <a:pt x="1032524" y="61799"/>
                </a:lnTo>
                <a:lnTo>
                  <a:pt x="1031036" y="68799"/>
                </a:lnTo>
                <a:lnTo>
                  <a:pt x="1029041" y="74305"/>
                </a:lnTo>
                <a:lnTo>
                  <a:pt x="1026539" y="78318"/>
                </a:lnTo>
                <a:lnTo>
                  <a:pt x="1021916" y="85809"/>
                </a:lnTo>
                <a:lnTo>
                  <a:pt x="1015415" y="89554"/>
                </a:lnTo>
                <a:lnTo>
                  <a:pt x="1001195" y="89554"/>
                </a:lnTo>
                <a:lnTo>
                  <a:pt x="997660" y="87414"/>
                </a:lnTo>
                <a:lnTo>
                  <a:pt x="996430" y="83134"/>
                </a:lnTo>
                <a:close/>
              </a:path>
              <a:path w="1167289" h="100991">
                <a:moveTo>
                  <a:pt x="1079432" y="60260"/>
                </a:moveTo>
                <a:lnTo>
                  <a:pt x="1081394" y="51030"/>
                </a:lnTo>
                <a:lnTo>
                  <a:pt x="1084610" y="44654"/>
                </a:lnTo>
                <a:lnTo>
                  <a:pt x="1089080" y="41132"/>
                </a:lnTo>
                <a:lnTo>
                  <a:pt x="1093551" y="37610"/>
                </a:lnTo>
                <a:lnTo>
                  <a:pt x="1098059" y="35848"/>
                </a:lnTo>
                <a:lnTo>
                  <a:pt x="1107599" y="35848"/>
                </a:lnTo>
                <a:lnTo>
                  <a:pt x="1110653" y="37520"/>
                </a:lnTo>
                <a:lnTo>
                  <a:pt x="1111771" y="40864"/>
                </a:lnTo>
                <a:lnTo>
                  <a:pt x="1112456" y="43094"/>
                </a:lnTo>
                <a:lnTo>
                  <a:pt x="1112282" y="46639"/>
                </a:lnTo>
                <a:lnTo>
                  <a:pt x="1111249" y="51499"/>
                </a:lnTo>
                <a:lnTo>
                  <a:pt x="1101315" y="98249"/>
                </a:lnTo>
                <a:lnTo>
                  <a:pt x="1113551" y="98249"/>
                </a:lnTo>
                <a:lnTo>
                  <a:pt x="1122405" y="56582"/>
                </a:lnTo>
                <a:lnTo>
                  <a:pt x="1123978" y="49180"/>
                </a:lnTo>
                <a:lnTo>
                  <a:pt x="1126806" y="43896"/>
                </a:lnTo>
                <a:lnTo>
                  <a:pt x="1130889" y="40731"/>
                </a:lnTo>
                <a:lnTo>
                  <a:pt x="1134971" y="37565"/>
                </a:lnTo>
                <a:lnTo>
                  <a:pt x="1139375" y="35982"/>
                </a:lnTo>
                <a:lnTo>
                  <a:pt x="1147533" y="35982"/>
                </a:lnTo>
                <a:lnTo>
                  <a:pt x="1150252" y="36874"/>
                </a:lnTo>
                <a:lnTo>
                  <a:pt x="1154263" y="40441"/>
                </a:lnTo>
                <a:lnTo>
                  <a:pt x="1154759" y="43718"/>
                </a:lnTo>
                <a:lnTo>
                  <a:pt x="1153746" y="48489"/>
                </a:lnTo>
                <a:lnTo>
                  <a:pt x="1143171" y="98249"/>
                </a:lnTo>
                <a:lnTo>
                  <a:pt x="1155675" y="98249"/>
                </a:lnTo>
                <a:lnTo>
                  <a:pt x="1165809" y="50562"/>
                </a:lnTo>
                <a:lnTo>
                  <a:pt x="1167154" y="44231"/>
                </a:lnTo>
                <a:lnTo>
                  <a:pt x="1167289" y="39193"/>
                </a:lnTo>
                <a:lnTo>
                  <a:pt x="1166213" y="35447"/>
                </a:lnTo>
                <a:lnTo>
                  <a:pt x="1164214" y="28491"/>
                </a:lnTo>
                <a:lnTo>
                  <a:pt x="1158400" y="25013"/>
                </a:lnTo>
                <a:lnTo>
                  <a:pt x="1144269" y="25013"/>
                </a:lnTo>
                <a:lnTo>
                  <a:pt x="1140016" y="25939"/>
                </a:lnTo>
                <a:lnTo>
                  <a:pt x="1136012" y="27789"/>
                </a:lnTo>
                <a:lnTo>
                  <a:pt x="1132008" y="29639"/>
                </a:lnTo>
                <a:lnTo>
                  <a:pt x="1128262" y="32482"/>
                </a:lnTo>
                <a:lnTo>
                  <a:pt x="1124773" y="36317"/>
                </a:lnTo>
                <a:lnTo>
                  <a:pt x="1123831" y="33195"/>
                </a:lnTo>
                <a:lnTo>
                  <a:pt x="1122550" y="30832"/>
                </a:lnTo>
                <a:lnTo>
                  <a:pt x="1120930" y="29227"/>
                </a:lnTo>
                <a:lnTo>
                  <a:pt x="1118050" y="26418"/>
                </a:lnTo>
                <a:lnTo>
                  <a:pt x="1113757" y="25013"/>
                </a:lnTo>
                <a:lnTo>
                  <a:pt x="1103014" y="25013"/>
                </a:lnTo>
                <a:lnTo>
                  <a:pt x="1098223" y="26373"/>
                </a:lnTo>
                <a:lnTo>
                  <a:pt x="1093678" y="29093"/>
                </a:lnTo>
                <a:lnTo>
                  <a:pt x="1091019" y="30698"/>
                </a:lnTo>
                <a:lnTo>
                  <a:pt x="1087889" y="33262"/>
                </a:lnTo>
                <a:lnTo>
                  <a:pt x="1084287" y="36785"/>
                </a:lnTo>
                <a:lnTo>
                  <a:pt x="1086447" y="26619"/>
                </a:lnTo>
                <a:lnTo>
                  <a:pt x="1074546" y="26619"/>
                </a:lnTo>
                <a:lnTo>
                  <a:pt x="1059324" y="98249"/>
                </a:lnTo>
                <a:lnTo>
                  <a:pt x="1071360" y="98249"/>
                </a:lnTo>
                <a:lnTo>
                  <a:pt x="1079432" y="60260"/>
                </a:lnTo>
                <a:close/>
              </a:path>
              <a:path w="1167289" h="100991">
                <a:moveTo>
                  <a:pt x="77963" y="98249"/>
                </a:moveTo>
                <a:lnTo>
                  <a:pt x="98841" y="0"/>
                </a:lnTo>
                <a:lnTo>
                  <a:pt x="85401" y="0"/>
                </a:lnTo>
                <a:lnTo>
                  <a:pt x="76774" y="40597"/>
                </a:lnTo>
                <a:lnTo>
                  <a:pt x="25690" y="40597"/>
                </a:lnTo>
                <a:lnTo>
                  <a:pt x="34317" y="0"/>
                </a:lnTo>
                <a:lnTo>
                  <a:pt x="20877" y="0"/>
                </a:lnTo>
                <a:lnTo>
                  <a:pt x="0" y="98249"/>
                </a:lnTo>
                <a:lnTo>
                  <a:pt x="13439" y="98249"/>
                </a:lnTo>
                <a:lnTo>
                  <a:pt x="23203" y="52301"/>
                </a:lnTo>
                <a:lnTo>
                  <a:pt x="74287" y="52301"/>
                </a:lnTo>
                <a:lnTo>
                  <a:pt x="64523" y="98249"/>
                </a:lnTo>
                <a:lnTo>
                  <a:pt x="77963" y="98249"/>
                </a:lnTo>
                <a:close/>
              </a:path>
              <a:path w="1167289" h="100991">
                <a:moveTo>
                  <a:pt x="115914" y="26953"/>
                </a:moveTo>
                <a:lnTo>
                  <a:pt x="100763" y="98249"/>
                </a:lnTo>
                <a:lnTo>
                  <a:pt x="112999" y="98249"/>
                </a:lnTo>
                <a:lnTo>
                  <a:pt x="128150" y="26953"/>
                </a:lnTo>
                <a:lnTo>
                  <a:pt x="115914" y="26953"/>
                </a:lnTo>
                <a:close/>
              </a:path>
              <a:path w="1167289" h="100991">
                <a:moveTo>
                  <a:pt x="121641" y="0"/>
                </a:moveTo>
                <a:lnTo>
                  <a:pt x="118742" y="13643"/>
                </a:lnTo>
                <a:lnTo>
                  <a:pt x="130978" y="13643"/>
                </a:lnTo>
                <a:lnTo>
                  <a:pt x="133878" y="0"/>
                </a:lnTo>
                <a:lnTo>
                  <a:pt x="121641" y="0"/>
                </a:lnTo>
                <a:close/>
              </a:path>
              <a:path w="1167289" h="100991">
                <a:moveTo>
                  <a:pt x="146780" y="82866"/>
                </a:moveTo>
                <a:lnTo>
                  <a:pt x="146431" y="79789"/>
                </a:lnTo>
                <a:lnTo>
                  <a:pt x="146927" y="75777"/>
                </a:lnTo>
                <a:lnTo>
                  <a:pt x="135360" y="75777"/>
                </a:lnTo>
                <a:lnTo>
                  <a:pt x="134156" y="82911"/>
                </a:lnTo>
                <a:lnTo>
                  <a:pt x="135258" y="88897"/>
                </a:lnTo>
                <a:lnTo>
                  <a:pt x="138665" y="93734"/>
                </a:lnTo>
                <a:lnTo>
                  <a:pt x="142072" y="98572"/>
                </a:lnTo>
                <a:lnTo>
                  <a:pt x="149103" y="100991"/>
                </a:lnTo>
                <a:lnTo>
                  <a:pt x="169652" y="100991"/>
                </a:lnTo>
                <a:lnTo>
                  <a:pt x="177511" y="98672"/>
                </a:lnTo>
                <a:lnTo>
                  <a:pt x="183333" y="94035"/>
                </a:lnTo>
                <a:lnTo>
                  <a:pt x="189155" y="89398"/>
                </a:lnTo>
                <a:lnTo>
                  <a:pt x="192743" y="83892"/>
                </a:lnTo>
                <a:lnTo>
                  <a:pt x="194098" y="77516"/>
                </a:lnTo>
                <a:lnTo>
                  <a:pt x="195501" y="70916"/>
                </a:lnTo>
                <a:lnTo>
                  <a:pt x="194188" y="66079"/>
                </a:lnTo>
                <a:lnTo>
                  <a:pt x="190161" y="63002"/>
                </a:lnTo>
                <a:lnTo>
                  <a:pt x="187636" y="61040"/>
                </a:lnTo>
                <a:lnTo>
                  <a:pt x="182273" y="59011"/>
                </a:lnTo>
                <a:lnTo>
                  <a:pt x="174070" y="56916"/>
                </a:lnTo>
                <a:lnTo>
                  <a:pt x="166526" y="54976"/>
                </a:lnTo>
                <a:lnTo>
                  <a:pt x="163229" y="54129"/>
                </a:lnTo>
                <a:lnTo>
                  <a:pt x="160807" y="53148"/>
                </a:lnTo>
                <a:lnTo>
                  <a:pt x="159261" y="52033"/>
                </a:lnTo>
                <a:lnTo>
                  <a:pt x="156583" y="50161"/>
                </a:lnTo>
                <a:lnTo>
                  <a:pt x="155576" y="47664"/>
                </a:lnTo>
                <a:lnTo>
                  <a:pt x="156239" y="44543"/>
                </a:lnTo>
                <a:lnTo>
                  <a:pt x="156846" y="41689"/>
                </a:lnTo>
                <a:lnTo>
                  <a:pt x="158504" y="39393"/>
                </a:lnTo>
                <a:lnTo>
                  <a:pt x="161213" y="37654"/>
                </a:lnTo>
                <a:lnTo>
                  <a:pt x="163923" y="35915"/>
                </a:lnTo>
                <a:lnTo>
                  <a:pt x="167551" y="35046"/>
                </a:lnTo>
                <a:lnTo>
                  <a:pt x="178918" y="35046"/>
                </a:lnTo>
                <a:lnTo>
                  <a:pt x="183374" y="36628"/>
                </a:lnTo>
                <a:lnTo>
                  <a:pt x="185465" y="39794"/>
                </a:lnTo>
                <a:lnTo>
                  <a:pt x="186685" y="42024"/>
                </a:lnTo>
                <a:lnTo>
                  <a:pt x="187117" y="44498"/>
                </a:lnTo>
                <a:lnTo>
                  <a:pt x="186763" y="47218"/>
                </a:lnTo>
                <a:lnTo>
                  <a:pt x="198129" y="47218"/>
                </a:lnTo>
                <a:lnTo>
                  <a:pt x="199204" y="42581"/>
                </a:lnTo>
                <a:lnTo>
                  <a:pt x="198674" y="38256"/>
                </a:lnTo>
                <a:lnTo>
                  <a:pt x="196540" y="34243"/>
                </a:lnTo>
                <a:lnTo>
                  <a:pt x="193116" y="27911"/>
                </a:lnTo>
                <a:lnTo>
                  <a:pt x="186011" y="24746"/>
                </a:lnTo>
                <a:lnTo>
                  <a:pt x="166976" y="24746"/>
                </a:lnTo>
                <a:lnTo>
                  <a:pt x="159967" y="26841"/>
                </a:lnTo>
                <a:lnTo>
                  <a:pt x="154196" y="31033"/>
                </a:lnTo>
                <a:lnTo>
                  <a:pt x="148424" y="35224"/>
                </a:lnTo>
                <a:lnTo>
                  <a:pt x="144818" y="40708"/>
                </a:lnTo>
                <a:lnTo>
                  <a:pt x="143378" y="47486"/>
                </a:lnTo>
                <a:lnTo>
                  <a:pt x="142156" y="53237"/>
                </a:lnTo>
                <a:lnTo>
                  <a:pt x="143784" y="57741"/>
                </a:lnTo>
                <a:lnTo>
                  <a:pt x="148263" y="60996"/>
                </a:lnTo>
                <a:lnTo>
                  <a:pt x="150763" y="62868"/>
                </a:lnTo>
                <a:lnTo>
                  <a:pt x="154905" y="64563"/>
                </a:lnTo>
                <a:lnTo>
                  <a:pt x="160689" y="66079"/>
                </a:lnTo>
                <a:lnTo>
                  <a:pt x="169739" y="68486"/>
                </a:lnTo>
                <a:lnTo>
                  <a:pt x="174591" y="69779"/>
                </a:lnTo>
                <a:lnTo>
                  <a:pt x="177781" y="70916"/>
                </a:lnTo>
                <a:lnTo>
                  <a:pt x="179311" y="71898"/>
                </a:lnTo>
                <a:lnTo>
                  <a:pt x="181690" y="73503"/>
                </a:lnTo>
                <a:lnTo>
                  <a:pt x="182552" y="75843"/>
                </a:lnTo>
                <a:lnTo>
                  <a:pt x="181898" y="78920"/>
                </a:lnTo>
                <a:lnTo>
                  <a:pt x="181036" y="82978"/>
                </a:lnTo>
                <a:lnTo>
                  <a:pt x="178705" y="85976"/>
                </a:lnTo>
                <a:lnTo>
                  <a:pt x="174905" y="87916"/>
                </a:lnTo>
                <a:lnTo>
                  <a:pt x="171105" y="89855"/>
                </a:lnTo>
                <a:lnTo>
                  <a:pt x="166976" y="90825"/>
                </a:lnTo>
                <a:lnTo>
                  <a:pt x="155030" y="90825"/>
                </a:lnTo>
                <a:lnTo>
                  <a:pt x="150182" y="88885"/>
                </a:lnTo>
                <a:lnTo>
                  <a:pt x="147975" y="85006"/>
                </a:lnTo>
                <a:lnTo>
                  <a:pt x="146780" y="82866"/>
                </a:lnTo>
                <a:close/>
              </a:path>
              <a:path w="1167289" h="100991">
                <a:moveTo>
                  <a:pt x="208929" y="83869"/>
                </a:moveTo>
                <a:lnTo>
                  <a:pt x="207953" y="88462"/>
                </a:lnTo>
                <a:lnTo>
                  <a:pt x="208163" y="92196"/>
                </a:lnTo>
                <a:lnTo>
                  <a:pt x="209557" y="95072"/>
                </a:lnTo>
                <a:lnTo>
                  <a:pt x="210952" y="97948"/>
                </a:lnTo>
                <a:lnTo>
                  <a:pt x="214458" y="99386"/>
                </a:lnTo>
                <a:lnTo>
                  <a:pt x="223448" y="99297"/>
                </a:lnTo>
                <a:lnTo>
                  <a:pt x="226510" y="98940"/>
                </a:lnTo>
                <a:lnTo>
                  <a:pt x="229476" y="98249"/>
                </a:lnTo>
                <a:lnTo>
                  <a:pt x="231494" y="88752"/>
                </a:lnTo>
                <a:lnTo>
                  <a:pt x="227819" y="88952"/>
                </a:lnTo>
                <a:lnTo>
                  <a:pt x="225055" y="88952"/>
                </a:lnTo>
                <a:lnTo>
                  <a:pt x="222715" y="88217"/>
                </a:lnTo>
                <a:lnTo>
                  <a:pt x="220710" y="85697"/>
                </a:lnTo>
                <a:lnTo>
                  <a:pt x="221240" y="83200"/>
                </a:lnTo>
                <a:lnTo>
                  <a:pt x="231175" y="36450"/>
                </a:lnTo>
                <a:lnTo>
                  <a:pt x="242609" y="36450"/>
                </a:lnTo>
                <a:lnTo>
                  <a:pt x="244698" y="26618"/>
                </a:lnTo>
                <a:lnTo>
                  <a:pt x="233264" y="26618"/>
                </a:lnTo>
                <a:lnTo>
                  <a:pt x="237513" y="6621"/>
                </a:lnTo>
                <a:lnTo>
                  <a:pt x="225344" y="6621"/>
                </a:lnTo>
                <a:lnTo>
                  <a:pt x="221095" y="26618"/>
                </a:lnTo>
                <a:lnTo>
                  <a:pt x="211399" y="26618"/>
                </a:lnTo>
                <a:lnTo>
                  <a:pt x="209310" y="36450"/>
                </a:lnTo>
                <a:lnTo>
                  <a:pt x="219006" y="36450"/>
                </a:lnTo>
                <a:lnTo>
                  <a:pt x="208929" y="83869"/>
                </a:lnTo>
                <a:close/>
              </a:path>
              <a:path w="1167289" h="100991">
                <a:moveTo>
                  <a:pt x="255736" y="87949"/>
                </a:moveTo>
                <a:lnTo>
                  <a:pt x="253473" y="82866"/>
                </a:lnTo>
                <a:lnTo>
                  <a:pt x="251210" y="77783"/>
                </a:lnTo>
                <a:lnTo>
                  <a:pt x="250889" y="71429"/>
                </a:lnTo>
                <a:lnTo>
                  <a:pt x="247461" y="97524"/>
                </a:lnTo>
                <a:lnTo>
                  <a:pt x="254575" y="100857"/>
                </a:lnTo>
                <a:lnTo>
                  <a:pt x="264427" y="100857"/>
                </a:lnTo>
                <a:lnTo>
                  <a:pt x="260500" y="90490"/>
                </a:lnTo>
                <a:lnTo>
                  <a:pt x="255736" y="87949"/>
                </a:lnTo>
                <a:close/>
              </a:path>
              <a:path w="1167289" h="100991">
                <a:moveTo>
                  <a:pt x="250889" y="71429"/>
                </a:moveTo>
                <a:lnTo>
                  <a:pt x="252509" y="63805"/>
                </a:lnTo>
                <a:lnTo>
                  <a:pt x="254195" y="55868"/>
                </a:lnTo>
                <a:lnTo>
                  <a:pt x="257307" y="49091"/>
                </a:lnTo>
                <a:lnTo>
                  <a:pt x="261844" y="43473"/>
                </a:lnTo>
                <a:lnTo>
                  <a:pt x="266381" y="37855"/>
                </a:lnTo>
                <a:lnTo>
                  <a:pt x="272327" y="35046"/>
                </a:lnTo>
                <a:lnTo>
                  <a:pt x="287973" y="35046"/>
                </a:lnTo>
                <a:lnTo>
                  <a:pt x="293112" y="38345"/>
                </a:lnTo>
                <a:lnTo>
                  <a:pt x="295097" y="44944"/>
                </a:lnTo>
                <a:lnTo>
                  <a:pt x="296346" y="49135"/>
                </a:lnTo>
                <a:lnTo>
                  <a:pt x="296260" y="54575"/>
                </a:lnTo>
                <a:lnTo>
                  <a:pt x="294839" y="61263"/>
                </a:lnTo>
                <a:lnTo>
                  <a:pt x="293266" y="68665"/>
                </a:lnTo>
                <a:lnTo>
                  <a:pt x="290355" y="75386"/>
                </a:lnTo>
                <a:lnTo>
                  <a:pt x="286107" y="81428"/>
                </a:lnTo>
                <a:lnTo>
                  <a:pt x="281859" y="87470"/>
                </a:lnTo>
                <a:lnTo>
                  <a:pt x="275746" y="90491"/>
                </a:lnTo>
                <a:lnTo>
                  <a:pt x="260500" y="90490"/>
                </a:lnTo>
                <a:lnTo>
                  <a:pt x="264427" y="100857"/>
                </a:lnTo>
                <a:lnTo>
                  <a:pt x="270341" y="100520"/>
                </a:lnTo>
                <a:lnTo>
                  <a:pt x="282836" y="96971"/>
                </a:lnTo>
                <a:lnTo>
                  <a:pt x="292973" y="89554"/>
                </a:lnTo>
                <a:lnTo>
                  <a:pt x="297177" y="84579"/>
                </a:lnTo>
                <a:lnTo>
                  <a:pt x="303448" y="73697"/>
                </a:lnTo>
                <a:lnTo>
                  <a:pt x="307480" y="60929"/>
                </a:lnTo>
                <a:lnTo>
                  <a:pt x="308184" y="57062"/>
                </a:lnTo>
                <a:lnTo>
                  <a:pt x="308192" y="43700"/>
                </a:lnTo>
                <a:lnTo>
                  <a:pt x="303689" y="33775"/>
                </a:lnTo>
                <a:lnTo>
                  <a:pt x="298622" y="27622"/>
                </a:lnTo>
                <a:lnTo>
                  <a:pt x="291475" y="24545"/>
                </a:lnTo>
                <a:lnTo>
                  <a:pt x="282248" y="24545"/>
                </a:lnTo>
                <a:lnTo>
                  <a:pt x="278537" y="24705"/>
                </a:lnTo>
                <a:lnTo>
                  <a:pt x="266180" y="27913"/>
                </a:lnTo>
                <a:lnTo>
                  <a:pt x="255368" y="35246"/>
                </a:lnTo>
                <a:lnTo>
                  <a:pt x="250705" y="40310"/>
                </a:lnTo>
                <a:lnTo>
                  <a:pt x="244245" y="51038"/>
                </a:lnTo>
                <a:lnTo>
                  <a:pt x="240096" y="64005"/>
                </a:lnTo>
                <a:lnTo>
                  <a:pt x="239527" y="67026"/>
                </a:lnTo>
                <a:lnTo>
                  <a:pt x="239210" y="80357"/>
                </a:lnTo>
                <a:lnTo>
                  <a:pt x="243082" y="90858"/>
                </a:lnTo>
                <a:lnTo>
                  <a:pt x="247461" y="97524"/>
                </a:lnTo>
                <a:lnTo>
                  <a:pt x="250889" y="71429"/>
                </a:lnTo>
                <a:close/>
              </a:path>
              <a:path w="1167289" h="100991">
                <a:moveTo>
                  <a:pt x="350697" y="30197"/>
                </a:moveTo>
                <a:lnTo>
                  <a:pt x="346307" y="33652"/>
                </a:lnTo>
                <a:lnTo>
                  <a:pt x="343389" y="36584"/>
                </a:lnTo>
                <a:lnTo>
                  <a:pt x="341941" y="38992"/>
                </a:lnTo>
                <a:lnTo>
                  <a:pt x="344570" y="26619"/>
                </a:lnTo>
                <a:lnTo>
                  <a:pt x="333136" y="26619"/>
                </a:lnTo>
                <a:lnTo>
                  <a:pt x="317915" y="98249"/>
                </a:lnTo>
                <a:lnTo>
                  <a:pt x="329950" y="98249"/>
                </a:lnTo>
                <a:lnTo>
                  <a:pt x="338705" y="57050"/>
                </a:lnTo>
                <a:lnTo>
                  <a:pt x="339785" y="51967"/>
                </a:lnTo>
                <a:lnTo>
                  <a:pt x="342367" y="47475"/>
                </a:lnTo>
                <a:lnTo>
                  <a:pt x="346450" y="43573"/>
                </a:lnTo>
                <a:lnTo>
                  <a:pt x="350533" y="39672"/>
                </a:lnTo>
                <a:lnTo>
                  <a:pt x="355606" y="37721"/>
                </a:lnTo>
                <a:lnTo>
                  <a:pt x="363034" y="37743"/>
                </a:lnTo>
                <a:lnTo>
                  <a:pt x="365542" y="38055"/>
                </a:lnTo>
                <a:lnTo>
                  <a:pt x="368243" y="25348"/>
                </a:lnTo>
                <a:lnTo>
                  <a:pt x="366978" y="25214"/>
                </a:lnTo>
                <a:lnTo>
                  <a:pt x="364436" y="25013"/>
                </a:lnTo>
                <a:lnTo>
                  <a:pt x="359666" y="25013"/>
                </a:lnTo>
                <a:lnTo>
                  <a:pt x="355087" y="26741"/>
                </a:lnTo>
                <a:lnTo>
                  <a:pt x="350697" y="30197"/>
                </a:lnTo>
                <a:close/>
              </a:path>
              <a:path w="1167289" h="100991">
                <a:moveTo>
                  <a:pt x="378377" y="26953"/>
                </a:moveTo>
                <a:lnTo>
                  <a:pt x="363227" y="98249"/>
                </a:lnTo>
                <a:lnTo>
                  <a:pt x="375462" y="98249"/>
                </a:lnTo>
                <a:lnTo>
                  <a:pt x="390613" y="26953"/>
                </a:lnTo>
                <a:lnTo>
                  <a:pt x="378377" y="26953"/>
                </a:lnTo>
                <a:close/>
              </a:path>
              <a:path w="1167289" h="100991">
                <a:moveTo>
                  <a:pt x="384105" y="0"/>
                </a:moveTo>
                <a:lnTo>
                  <a:pt x="381205" y="13643"/>
                </a:lnTo>
                <a:lnTo>
                  <a:pt x="393441" y="13643"/>
                </a:lnTo>
                <a:lnTo>
                  <a:pt x="396340" y="0"/>
                </a:lnTo>
                <a:lnTo>
                  <a:pt x="384105" y="0"/>
                </a:lnTo>
                <a:close/>
              </a:path>
              <a:path w="1167289" h="100991">
                <a:moveTo>
                  <a:pt x="415171" y="35046"/>
                </a:moveTo>
                <a:lnTo>
                  <a:pt x="410246" y="40415"/>
                </a:lnTo>
                <a:lnTo>
                  <a:pt x="403925" y="51184"/>
                </a:lnTo>
                <a:lnTo>
                  <a:pt x="399771" y="64407"/>
                </a:lnTo>
                <a:lnTo>
                  <a:pt x="398938" y="79113"/>
                </a:lnTo>
                <a:lnTo>
                  <a:pt x="402679" y="90056"/>
                </a:lnTo>
                <a:lnTo>
                  <a:pt x="406796" y="96900"/>
                </a:lnTo>
                <a:lnTo>
                  <a:pt x="413536" y="100322"/>
                </a:lnTo>
                <a:lnTo>
                  <a:pt x="431232" y="100322"/>
                </a:lnTo>
                <a:lnTo>
                  <a:pt x="438541" y="98126"/>
                </a:lnTo>
                <a:lnTo>
                  <a:pt x="444824" y="93734"/>
                </a:lnTo>
                <a:lnTo>
                  <a:pt x="451106" y="89343"/>
                </a:lnTo>
                <a:lnTo>
                  <a:pt x="455925" y="82398"/>
                </a:lnTo>
                <a:lnTo>
                  <a:pt x="459280" y="72901"/>
                </a:lnTo>
                <a:lnTo>
                  <a:pt x="447579" y="72901"/>
                </a:lnTo>
                <a:lnTo>
                  <a:pt x="445337" y="78207"/>
                </a:lnTo>
                <a:lnTo>
                  <a:pt x="442432" y="82387"/>
                </a:lnTo>
                <a:lnTo>
                  <a:pt x="438863" y="85441"/>
                </a:lnTo>
                <a:lnTo>
                  <a:pt x="435294" y="88495"/>
                </a:lnTo>
                <a:lnTo>
                  <a:pt x="431014" y="90022"/>
                </a:lnTo>
                <a:lnTo>
                  <a:pt x="419513" y="90022"/>
                </a:lnTo>
                <a:lnTo>
                  <a:pt x="415265" y="87570"/>
                </a:lnTo>
                <a:lnTo>
                  <a:pt x="413276" y="82665"/>
                </a:lnTo>
                <a:lnTo>
                  <a:pt x="411287" y="77761"/>
                </a:lnTo>
                <a:lnTo>
                  <a:pt x="411055" y="71719"/>
                </a:lnTo>
                <a:lnTo>
                  <a:pt x="412581" y="64541"/>
                </a:lnTo>
                <a:lnTo>
                  <a:pt x="414097" y="57406"/>
                </a:lnTo>
                <a:lnTo>
                  <a:pt x="416441" y="51409"/>
                </a:lnTo>
                <a:lnTo>
                  <a:pt x="419613" y="46549"/>
                </a:lnTo>
                <a:lnTo>
                  <a:pt x="424504" y="39059"/>
                </a:lnTo>
                <a:lnTo>
                  <a:pt x="430782" y="35313"/>
                </a:lnTo>
                <a:lnTo>
                  <a:pt x="444066" y="35313"/>
                </a:lnTo>
                <a:lnTo>
                  <a:pt x="447834" y="36774"/>
                </a:lnTo>
                <a:lnTo>
                  <a:pt x="449755" y="39694"/>
                </a:lnTo>
                <a:lnTo>
                  <a:pt x="451675" y="42614"/>
                </a:lnTo>
                <a:lnTo>
                  <a:pt x="452522" y="46282"/>
                </a:lnTo>
                <a:lnTo>
                  <a:pt x="452298" y="50696"/>
                </a:lnTo>
                <a:lnTo>
                  <a:pt x="463999" y="50696"/>
                </a:lnTo>
                <a:lnTo>
                  <a:pt x="465011" y="41109"/>
                </a:lnTo>
                <a:lnTo>
                  <a:pt x="463404" y="34354"/>
                </a:lnTo>
                <a:lnTo>
                  <a:pt x="459178" y="30431"/>
                </a:lnTo>
                <a:lnTo>
                  <a:pt x="454953" y="26507"/>
                </a:lnTo>
                <a:lnTo>
                  <a:pt x="448806" y="24545"/>
                </a:lnTo>
                <a:lnTo>
                  <a:pt x="438459" y="24614"/>
                </a:lnTo>
                <a:lnTo>
                  <a:pt x="426227" y="27613"/>
                </a:lnTo>
                <a:lnTo>
                  <a:pt x="415171" y="35046"/>
                </a:lnTo>
                <a:close/>
              </a:path>
              <a:path w="1167289" h="100991">
                <a:moveTo>
                  <a:pt x="479156" y="85407"/>
                </a:moveTo>
                <a:lnTo>
                  <a:pt x="478468" y="82665"/>
                </a:lnTo>
                <a:lnTo>
                  <a:pt x="479207" y="79188"/>
                </a:lnTo>
                <a:lnTo>
                  <a:pt x="480183" y="74595"/>
                </a:lnTo>
                <a:lnTo>
                  <a:pt x="482743" y="71251"/>
                </a:lnTo>
                <a:lnTo>
                  <a:pt x="486889" y="69155"/>
                </a:lnTo>
                <a:lnTo>
                  <a:pt x="489338" y="67907"/>
                </a:lnTo>
                <a:lnTo>
                  <a:pt x="492809" y="66993"/>
                </a:lnTo>
                <a:lnTo>
                  <a:pt x="497300" y="66413"/>
                </a:lnTo>
                <a:lnTo>
                  <a:pt x="504788" y="65477"/>
                </a:lnTo>
                <a:lnTo>
                  <a:pt x="507073" y="65209"/>
                </a:lnTo>
                <a:lnTo>
                  <a:pt x="509441" y="64763"/>
                </a:lnTo>
                <a:lnTo>
                  <a:pt x="511892" y="64139"/>
                </a:lnTo>
                <a:lnTo>
                  <a:pt x="514343" y="63515"/>
                </a:lnTo>
                <a:lnTo>
                  <a:pt x="518073" y="61798"/>
                </a:lnTo>
                <a:lnTo>
                  <a:pt x="516012" y="71496"/>
                </a:lnTo>
                <a:lnTo>
                  <a:pt x="514439" y="78898"/>
                </a:lnTo>
                <a:lnTo>
                  <a:pt x="512947" y="88752"/>
                </a:lnTo>
                <a:lnTo>
                  <a:pt x="512742" y="91605"/>
                </a:lnTo>
                <a:lnTo>
                  <a:pt x="513613" y="95373"/>
                </a:lnTo>
                <a:lnTo>
                  <a:pt x="514859" y="98316"/>
                </a:lnTo>
                <a:lnTo>
                  <a:pt x="517556" y="99787"/>
                </a:lnTo>
                <a:lnTo>
                  <a:pt x="523395" y="99787"/>
                </a:lnTo>
                <a:lnTo>
                  <a:pt x="526765" y="99453"/>
                </a:lnTo>
                <a:lnTo>
                  <a:pt x="530248" y="98583"/>
                </a:lnTo>
                <a:lnTo>
                  <a:pt x="532139" y="89688"/>
                </a:lnTo>
                <a:lnTo>
                  <a:pt x="530618" y="89922"/>
                </a:lnTo>
                <a:lnTo>
                  <a:pt x="528108" y="90089"/>
                </a:lnTo>
                <a:lnTo>
                  <a:pt x="525107" y="88952"/>
                </a:lnTo>
                <a:lnTo>
                  <a:pt x="524978" y="85943"/>
                </a:lnTo>
                <a:lnTo>
                  <a:pt x="533747" y="44677"/>
                </a:lnTo>
                <a:lnTo>
                  <a:pt x="535187" y="37899"/>
                </a:lnTo>
                <a:lnTo>
                  <a:pt x="533640" y="32905"/>
                </a:lnTo>
                <a:lnTo>
                  <a:pt x="529107" y="29695"/>
                </a:lnTo>
                <a:lnTo>
                  <a:pt x="524529" y="26485"/>
                </a:lnTo>
                <a:lnTo>
                  <a:pt x="518028" y="24880"/>
                </a:lnTo>
                <a:lnTo>
                  <a:pt x="502337" y="24880"/>
                </a:lnTo>
                <a:lnTo>
                  <a:pt x="495585" y="26607"/>
                </a:lnTo>
                <a:lnTo>
                  <a:pt x="489345" y="30063"/>
                </a:lnTo>
                <a:lnTo>
                  <a:pt x="483106" y="33518"/>
                </a:lnTo>
                <a:lnTo>
                  <a:pt x="478937" y="39660"/>
                </a:lnTo>
                <a:lnTo>
                  <a:pt x="476838" y="48489"/>
                </a:lnTo>
                <a:lnTo>
                  <a:pt x="488071" y="48489"/>
                </a:lnTo>
                <a:lnTo>
                  <a:pt x="489303" y="44788"/>
                </a:lnTo>
                <a:lnTo>
                  <a:pt x="490854" y="42001"/>
                </a:lnTo>
                <a:lnTo>
                  <a:pt x="492723" y="40129"/>
                </a:lnTo>
                <a:lnTo>
                  <a:pt x="496073" y="36740"/>
                </a:lnTo>
                <a:lnTo>
                  <a:pt x="500890" y="35046"/>
                </a:lnTo>
                <a:lnTo>
                  <a:pt x="512614" y="35046"/>
                </a:lnTo>
                <a:lnTo>
                  <a:pt x="516596" y="35971"/>
                </a:lnTo>
                <a:lnTo>
                  <a:pt x="519123" y="37821"/>
                </a:lnTo>
                <a:lnTo>
                  <a:pt x="521649" y="39672"/>
                </a:lnTo>
                <a:lnTo>
                  <a:pt x="522476" y="42648"/>
                </a:lnTo>
                <a:lnTo>
                  <a:pt x="521605" y="46750"/>
                </a:lnTo>
                <a:lnTo>
                  <a:pt x="521179" y="48756"/>
                </a:lnTo>
                <a:lnTo>
                  <a:pt x="519822" y="51365"/>
                </a:lnTo>
                <a:lnTo>
                  <a:pt x="516372" y="54486"/>
                </a:lnTo>
                <a:lnTo>
                  <a:pt x="513533" y="54843"/>
                </a:lnTo>
                <a:lnTo>
                  <a:pt x="493832" y="57250"/>
                </a:lnTo>
                <a:lnTo>
                  <a:pt x="486921" y="58098"/>
                </a:lnTo>
                <a:lnTo>
                  <a:pt x="481004" y="60349"/>
                </a:lnTo>
                <a:lnTo>
                  <a:pt x="476081" y="64005"/>
                </a:lnTo>
                <a:lnTo>
                  <a:pt x="471159" y="67662"/>
                </a:lnTo>
                <a:lnTo>
                  <a:pt x="467992" y="72811"/>
                </a:lnTo>
                <a:lnTo>
                  <a:pt x="466580" y="79455"/>
                </a:lnTo>
                <a:lnTo>
                  <a:pt x="465291" y="85519"/>
                </a:lnTo>
                <a:lnTo>
                  <a:pt x="466325" y="90569"/>
                </a:lnTo>
                <a:lnTo>
                  <a:pt x="469679" y="94604"/>
                </a:lnTo>
                <a:lnTo>
                  <a:pt x="473034" y="98639"/>
                </a:lnTo>
                <a:lnTo>
                  <a:pt x="478033" y="100657"/>
                </a:lnTo>
                <a:lnTo>
                  <a:pt x="490202" y="100657"/>
                </a:lnTo>
                <a:lnTo>
                  <a:pt x="486181" y="90424"/>
                </a:lnTo>
                <a:lnTo>
                  <a:pt x="483385" y="89420"/>
                </a:lnTo>
                <a:lnTo>
                  <a:pt x="479156" y="85407"/>
                </a:lnTo>
                <a:close/>
              </a:path>
              <a:path w="1167289" h="100991">
                <a:moveTo>
                  <a:pt x="509964" y="84226"/>
                </a:moveTo>
                <a:lnTo>
                  <a:pt x="502586" y="87481"/>
                </a:lnTo>
                <a:lnTo>
                  <a:pt x="498201" y="89443"/>
                </a:lnTo>
                <a:lnTo>
                  <a:pt x="493892" y="90424"/>
                </a:lnTo>
                <a:lnTo>
                  <a:pt x="486181" y="90424"/>
                </a:lnTo>
                <a:lnTo>
                  <a:pt x="490202" y="100657"/>
                </a:lnTo>
                <a:lnTo>
                  <a:pt x="495512" y="99475"/>
                </a:lnTo>
                <a:lnTo>
                  <a:pt x="500606" y="97112"/>
                </a:lnTo>
                <a:lnTo>
                  <a:pt x="505699" y="94749"/>
                </a:lnTo>
                <a:lnTo>
                  <a:pt x="509813" y="91962"/>
                </a:lnTo>
                <a:lnTo>
                  <a:pt x="512947" y="88752"/>
                </a:lnTo>
                <a:lnTo>
                  <a:pt x="514439" y="78898"/>
                </a:lnTo>
                <a:lnTo>
                  <a:pt x="509964" y="84226"/>
                </a:lnTo>
                <a:close/>
              </a:path>
              <a:path w="1167289" h="100991">
                <a:moveTo>
                  <a:pt x="567021" y="0"/>
                </a:moveTo>
                <a:lnTo>
                  <a:pt x="546143" y="98249"/>
                </a:lnTo>
                <a:lnTo>
                  <a:pt x="558179" y="98249"/>
                </a:lnTo>
                <a:lnTo>
                  <a:pt x="579057" y="0"/>
                </a:lnTo>
                <a:lnTo>
                  <a:pt x="567021" y="0"/>
                </a:lnTo>
                <a:close/>
              </a:path>
              <a:path w="1167289" h="100991">
                <a:moveTo>
                  <a:pt x="680072" y="56715"/>
                </a:moveTo>
                <a:lnTo>
                  <a:pt x="688009" y="53873"/>
                </a:lnTo>
                <a:lnTo>
                  <a:pt x="693987" y="48188"/>
                </a:lnTo>
                <a:lnTo>
                  <a:pt x="699964" y="42503"/>
                </a:lnTo>
                <a:lnTo>
                  <a:pt x="703768" y="35826"/>
                </a:lnTo>
                <a:lnTo>
                  <a:pt x="705398" y="28157"/>
                </a:lnTo>
                <a:lnTo>
                  <a:pt x="707292" y="19239"/>
                </a:lnTo>
                <a:lnTo>
                  <a:pt x="706089" y="12317"/>
                </a:lnTo>
                <a:lnTo>
                  <a:pt x="701787" y="7390"/>
                </a:lnTo>
                <a:lnTo>
                  <a:pt x="697485" y="2463"/>
                </a:lnTo>
                <a:lnTo>
                  <a:pt x="690965" y="0"/>
                </a:lnTo>
                <a:lnTo>
                  <a:pt x="638031" y="0"/>
                </a:lnTo>
                <a:lnTo>
                  <a:pt x="617153" y="98249"/>
                </a:lnTo>
                <a:lnTo>
                  <a:pt x="630459" y="98249"/>
                </a:lnTo>
                <a:lnTo>
                  <a:pt x="639285" y="56715"/>
                </a:lnTo>
                <a:lnTo>
                  <a:pt x="641673" y="45479"/>
                </a:lnTo>
                <a:lnTo>
                  <a:pt x="648907" y="11436"/>
                </a:lnTo>
                <a:lnTo>
                  <a:pt x="680511" y="11436"/>
                </a:lnTo>
                <a:lnTo>
                  <a:pt x="684399" y="12128"/>
                </a:lnTo>
                <a:lnTo>
                  <a:pt x="687047" y="13510"/>
                </a:lnTo>
                <a:lnTo>
                  <a:pt x="691847" y="16096"/>
                </a:lnTo>
                <a:lnTo>
                  <a:pt x="693479" y="21000"/>
                </a:lnTo>
                <a:lnTo>
                  <a:pt x="691944" y="28224"/>
                </a:lnTo>
                <a:lnTo>
                  <a:pt x="690579" y="34644"/>
                </a:lnTo>
                <a:lnTo>
                  <a:pt x="687766" y="39125"/>
                </a:lnTo>
                <a:lnTo>
                  <a:pt x="683504" y="41667"/>
                </a:lnTo>
                <a:lnTo>
                  <a:pt x="679242" y="44208"/>
                </a:lnTo>
                <a:lnTo>
                  <a:pt x="674124" y="45479"/>
                </a:lnTo>
                <a:lnTo>
                  <a:pt x="670176" y="56715"/>
                </a:lnTo>
                <a:lnTo>
                  <a:pt x="680072" y="56715"/>
                </a:lnTo>
                <a:close/>
              </a:path>
              <a:path w="1167289" h="100991">
                <a:moveTo>
                  <a:pt x="670176" y="56715"/>
                </a:moveTo>
                <a:lnTo>
                  <a:pt x="674124" y="45479"/>
                </a:lnTo>
                <a:lnTo>
                  <a:pt x="641673" y="45479"/>
                </a:lnTo>
                <a:lnTo>
                  <a:pt x="639285" y="56715"/>
                </a:lnTo>
                <a:lnTo>
                  <a:pt x="670176" y="56715"/>
                </a:lnTo>
                <a:close/>
              </a:path>
              <a:path w="1167289" h="100991">
                <a:moveTo>
                  <a:pt x="738686" y="30197"/>
                </a:moveTo>
                <a:lnTo>
                  <a:pt x="734296" y="33652"/>
                </a:lnTo>
                <a:lnTo>
                  <a:pt x="731378" y="36584"/>
                </a:lnTo>
                <a:lnTo>
                  <a:pt x="729930" y="38992"/>
                </a:lnTo>
                <a:lnTo>
                  <a:pt x="732559" y="26619"/>
                </a:lnTo>
                <a:lnTo>
                  <a:pt x="721125" y="26619"/>
                </a:lnTo>
                <a:lnTo>
                  <a:pt x="705904" y="98249"/>
                </a:lnTo>
                <a:lnTo>
                  <a:pt x="717939" y="98249"/>
                </a:lnTo>
                <a:lnTo>
                  <a:pt x="726694" y="57050"/>
                </a:lnTo>
                <a:lnTo>
                  <a:pt x="727774" y="51967"/>
                </a:lnTo>
                <a:lnTo>
                  <a:pt x="730356" y="47475"/>
                </a:lnTo>
                <a:lnTo>
                  <a:pt x="734439" y="43573"/>
                </a:lnTo>
                <a:lnTo>
                  <a:pt x="738522" y="39672"/>
                </a:lnTo>
                <a:lnTo>
                  <a:pt x="743595" y="37721"/>
                </a:lnTo>
                <a:lnTo>
                  <a:pt x="751023" y="37743"/>
                </a:lnTo>
                <a:lnTo>
                  <a:pt x="753531" y="38055"/>
                </a:lnTo>
                <a:lnTo>
                  <a:pt x="756231" y="25348"/>
                </a:lnTo>
                <a:lnTo>
                  <a:pt x="754967" y="25214"/>
                </a:lnTo>
                <a:lnTo>
                  <a:pt x="752425" y="25013"/>
                </a:lnTo>
                <a:lnTo>
                  <a:pt x="747655" y="25013"/>
                </a:lnTo>
                <a:lnTo>
                  <a:pt x="743075" y="26741"/>
                </a:lnTo>
                <a:lnTo>
                  <a:pt x="738686" y="30197"/>
                </a:lnTo>
                <a:close/>
              </a:path>
              <a:path w="1167289" h="100991">
                <a:moveTo>
                  <a:pt x="758702" y="51107"/>
                </a:moveTo>
                <a:lnTo>
                  <a:pt x="754523" y="63805"/>
                </a:lnTo>
                <a:lnTo>
                  <a:pt x="753836" y="67565"/>
                </a:lnTo>
                <a:lnTo>
                  <a:pt x="753763" y="80855"/>
                </a:lnTo>
                <a:lnTo>
                  <a:pt x="758025" y="91059"/>
                </a:lnTo>
                <a:lnTo>
                  <a:pt x="762843" y="97547"/>
                </a:lnTo>
                <a:lnTo>
                  <a:pt x="769709" y="100790"/>
                </a:lnTo>
                <a:lnTo>
                  <a:pt x="782280" y="100790"/>
                </a:lnTo>
                <a:lnTo>
                  <a:pt x="785632" y="100434"/>
                </a:lnTo>
                <a:lnTo>
                  <a:pt x="788681" y="99720"/>
                </a:lnTo>
                <a:lnTo>
                  <a:pt x="794340" y="98472"/>
                </a:lnTo>
                <a:lnTo>
                  <a:pt x="799376" y="96064"/>
                </a:lnTo>
                <a:lnTo>
                  <a:pt x="803789" y="92497"/>
                </a:lnTo>
                <a:lnTo>
                  <a:pt x="806409" y="90446"/>
                </a:lnTo>
                <a:lnTo>
                  <a:pt x="808943" y="87804"/>
                </a:lnTo>
                <a:lnTo>
                  <a:pt x="811390" y="84572"/>
                </a:lnTo>
                <a:lnTo>
                  <a:pt x="813838" y="81339"/>
                </a:lnTo>
                <a:lnTo>
                  <a:pt x="815498" y="78407"/>
                </a:lnTo>
                <a:lnTo>
                  <a:pt x="816369" y="75777"/>
                </a:lnTo>
                <a:lnTo>
                  <a:pt x="804534" y="75777"/>
                </a:lnTo>
                <a:lnTo>
                  <a:pt x="802970" y="78942"/>
                </a:lnTo>
                <a:lnTo>
                  <a:pt x="800862" y="81729"/>
                </a:lnTo>
                <a:lnTo>
                  <a:pt x="798210" y="84137"/>
                </a:lnTo>
                <a:lnTo>
                  <a:pt x="793585" y="88284"/>
                </a:lnTo>
                <a:lnTo>
                  <a:pt x="788130" y="90357"/>
                </a:lnTo>
                <a:lnTo>
                  <a:pt x="775114" y="90357"/>
                </a:lnTo>
                <a:lnTo>
                  <a:pt x="770610" y="88161"/>
                </a:lnTo>
                <a:lnTo>
                  <a:pt x="768334" y="83769"/>
                </a:lnTo>
                <a:lnTo>
                  <a:pt x="766058" y="79377"/>
                </a:lnTo>
                <a:lnTo>
                  <a:pt x="765580" y="73547"/>
                </a:lnTo>
                <a:lnTo>
                  <a:pt x="766902" y="66280"/>
                </a:lnTo>
                <a:lnTo>
                  <a:pt x="819390" y="66280"/>
                </a:lnTo>
                <a:lnTo>
                  <a:pt x="809053" y="56715"/>
                </a:lnTo>
                <a:lnTo>
                  <a:pt x="769269" y="56715"/>
                </a:lnTo>
                <a:lnTo>
                  <a:pt x="770799" y="50562"/>
                </a:lnTo>
                <a:lnTo>
                  <a:pt x="769839" y="35781"/>
                </a:lnTo>
                <a:lnTo>
                  <a:pt x="765405" y="40461"/>
                </a:lnTo>
                <a:lnTo>
                  <a:pt x="758702" y="51107"/>
                </a:lnTo>
                <a:close/>
              </a:path>
              <a:path w="1167289" h="100991">
                <a:moveTo>
                  <a:pt x="817855" y="34065"/>
                </a:moveTo>
                <a:lnTo>
                  <a:pt x="814879" y="30977"/>
                </a:lnTo>
                <a:lnTo>
                  <a:pt x="810616" y="28592"/>
                </a:lnTo>
                <a:lnTo>
                  <a:pt x="806353" y="26206"/>
                </a:lnTo>
                <a:lnTo>
                  <a:pt x="801681" y="25013"/>
                </a:lnTo>
                <a:lnTo>
                  <a:pt x="796599" y="25013"/>
                </a:lnTo>
                <a:lnTo>
                  <a:pt x="793039" y="25167"/>
                </a:lnTo>
                <a:lnTo>
                  <a:pt x="780768" y="28387"/>
                </a:lnTo>
                <a:lnTo>
                  <a:pt x="769839" y="35781"/>
                </a:lnTo>
                <a:lnTo>
                  <a:pt x="770799" y="50562"/>
                </a:lnTo>
                <a:lnTo>
                  <a:pt x="773860" y="45490"/>
                </a:lnTo>
                <a:lnTo>
                  <a:pt x="778453" y="41500"/>
                </a:lnTo>
                <a:lnTo>
                  <a:pt x="783045" y="37509"/>
                </a:lnTo>
                <a:lnTo>
                  <a:pt x="788105" y="35514"/>
                </a:lnTo>
                <a:lnTo>
                  <a:pt x="801344" y="35514"/>
                </a:lnTo>
                <a:lnTo>
                  <a:pt x="806233" y="38412"/>
                </a:lnTo>
                <a:lnTo>
                  <a:pt x="808300" y="44208"/>
                </a:lnTo>
                <a:lnTo>
                  <a:pt x="809420" y="47330"/>
                </a:lnTo>
                <a:lnTo>
                  <a:pt x="809671" y="51499"/>
                </a:lnTo>
                <a:lnTo>
                  <a:pt x="809053" y="56715"/>
                </a:lnTo>
                <a:lnTo>
                  <a:pt x="819390" y="66280"/>
                </a:lnTo>
                <a:lnTo>
                  <a:pt x="820925" y="59056"/>
                </a:lnTo>
                <a:lnTo>
                  <a:pt x="821686" y="53795"/>
                </a:lnTo>
                <a:lnTo>
                  <a:pt x="821674" y="50495"/>
                </a:lnTo>
                <a:lnTo>
                  <a:pt x="821895" y="45680"/>
                </a:lnTo>
                <a:lnTo>
                  <a:pt x="821186" y="41467"/>
                </a:lnTo>
                <a:lnTo>
                  <a:pt x="819546" y="37855"/>
                </a:lnTo>
                <a:lnTo>
                  <a:pt x="817855" y="34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678110" y="4153064"/>
            <a:ext cx="1881915" cy="112597"/>
          </a:xfrm>
          <a:custGeom>
            <a:avLst/>
            <a:gdLst/>
            <a:ahLst/>
            <a:cxnLst/>
            <a:rect l="l" t="t" r="r" b="b"/>
            <a:pathLst>
              <a:path w="2070106" h="127610">
                <a:moveTo>
                  <a:pt x="1189330" y="84226"/>
                </a:moveTo>
                <a:lnTo>
                  <a:pt x="1182644" y="87481"/>
                </a:lnTo>
                <a:lnTo>
                  <a:pt x="1178676" y="89443"/>
                </a:lnTo>
                <a:lnTo>
                  <a:pt x="1174575" y="90424"/>
                </a:lnTo>
                <a:lnTo>
                  <a:pt x="1166864" y="90424"/>
                </a:lnTo>
                <a:lnTo>
                  <a:pt x="1163855" y="89421"/>
                </a:lnTo>
                <a:lnTo>
                  <a:pt x="1161314" y="87414"/>
                </a:lnTo>
                <a:lnTo>
                  <a:pt x="1158773" y="85408"/>
                </a:lnTo>
                <a:lnTo>
                  <a:pt x="1160891" y="100657"/>
                </a:lnTo>
                <a:lnTo>
                  <a:pt x="1173060" y="100657"/>
                </a:lnTo>
                <a:lnTo>
                  <a:pt x="1178119" y="99475"/>
                </a:lnTo>
                <a:lnTo>
                  <a:pt x="1182711" y="97112"/>
                </a:lnTo>
                <a:lnTo>
                  <a:pt x="1189330" y="84226"/>
                </a:lnTo>
                <a:close/>
              </a:path>
              <a:path w="2070106" h="127610">
                <a:moveTo>
                  <a:pt x="1228490" y="26619"/>
                </a:moveTo>
                <a:lnTo>
                  <a:pt x="1228490" y="98249"/>
                </a:lnTo>
                <a:lnTo>
                  <a:pt x="1240525" y="98249"/>
                </a:lnTo>
                <a:lnTo>
                  <a:pt x="1240525" y="51967"/>
                </a:lnTo>
                <a:lnTo>
                  <a:pt x="1242152" y="47475"/>
                </a:lnTo>
                <a:lnTo>
                  <a:pt x="1245407" y="43573"/>
                </a:lnTo>
                <a:lnTo>
                  <a:pt x="1248661" y="39672"/>
                </a:lnTo>
                <a:lnTo>
                  <a:pt x="1253319" y="37721"/>
                </a:lnTo>
                <a:lnTo>
                  <a:pt x="1260752" y="37743"/>
                </a:lnTo>
                <a:lnTo>
                  <a:pt x="1263326" y="38055"/>
                </a:lnTo>
                <a:lnTo>
                  <a:pt x="1263326" y="25348"/>
                </a:lnTo>
                <a:lnTo>
                  <a:pt x="1262033" y="25214"/>
                </a:lnTo>
                <a:lnTo>
                  <a:pt x="1259448" y="25013"/>
                </a:lnTo>
                <a:lnTo>
                  <a:pt x="1254678" y="25013"/>
                </a:lnTo>
                <a:lnTo>
                  <a:pt x="1250466" y="26741"/>
                </a:lnTo>
                <a:lnTo>
                  <a:pt x="1246811" y="30197"/>
                </a:lnTo>
                <a:lnTo>
                  <a:pt x="1243155" y="33652"/>
                </a:lnTo>
                <a:lnTo>
                  <a:pt x="1240860" y="36584"/>
                </a:lnTo>
                <a:lnTo>
                  <a:pt x="1239923" y="38992"/>
                </a:lnTo>
                <a:lnTo>
                  <a:pt x="1239923" y="26619"/>
                </a:lnTo>
                <a:lnTo>
                  <a:pt x="1228490" y="26619"/>
                </a:lnTo>
                <a:close/>
              </a:path>
              <a:path w="2070106" h="127610">
                <a:moveTo>
                  <a:pt x="1273534" y="0"/>
                </a:moveTo>
                <a:lnTo>
                  <a:pt x="1273534" y="98249"/>
                </a:lnTo>
                <a:lnTo>
                  <a:pt x="1285101" y="98249"/>
                </a:lnTo>
                <a:lnTo>
                  <a:pt x="1285101" y="71363"/>
                </a:lnTo>
                <a:lnTo>
                  <a:pt x="1295198" y="62133"/>
                </a:lnTo>
                <a:lnTo>
                  <a:pt x="1317530" y="98249"/>
                </a:lnTo>
                <a:lnTo>
                  <a:pt x="1332909" y="98249"/>
                </a:lnTo>
                <a:lnTo>
                  <a:pt x="1303957" y="53438"/>
                </a:lnTo>
                <a:lnTo>
                  <a:pt x="1331371" y="26619"/>
                </a:lnTo>
                <a:lnTo>
                  <a:pt x="1315992" y="26619"/>
                </a:lnTo>
                <a:lnTo>
                  <a:pt x="1285101" y="57050"/>
                </a:lnTo>
                <a:lnTo>
                  <a:pt x="1285101" y="0"/>
                </a:lnTo>
                <a:lnTo>
                  <a:pt x="1273534" y="0"/>
                </a:lnTo>
                <a:close/>
              </a:path>
              <a:path w="2070106" h="127610">
                <a:moveTo>
                  <a:pt x="1357810" y="27981"/>
                </a:moveTo>
                <a:lnTo>
                  <a:pt x="1347619" y="35782"/>
                </a:lnTo>
                <a:lnTo>
                  <a:pt x="1351497" y="56715"/>
                </a:lnTo>
                <a:lnTo>
                  <a:pt x="1351720" y="50562"/>
                </a:lnTo>
                <a:lnTo>
                  <a:pt x="1353704" y="45491"/>
                </a:lnTo>
                <a:lnTo>
                  <a:pt x="1357448" y="41500"/>
                </a:lnTo>
                <a:lnTo>
                  <a:pt x="1361193" y="37509"/>
                </a:lnTo>
                <a:lnTo>
                  <a:pt x="1370595" y="25040"/>
                </a:lnTo>
                <a:lnTo>
                  <a:pt x="1357810" y="27981"/>
                </a:lnTo>
                <a:close/>
              </a:path>
              <a:path w="2070106" h="127610">
                <a:moveTo>
                  <a:pt x="1403651" y="66280"/>
                </a:moveTo>
                <a:lnTo>
                  <a:pt x="1403651" y="59056"/>
                </a:lnTo>
                <a:lnTo>
                  <a:pt x="1403294" y="53795"/>
                </a:lnTo>
                <a:lnTo>
                  <a:pt x="1402581" y="50495"/>
                </a:lnTo>
                <a:lnTo>
                  <a:pt x="1401779" y="45680"/>
                </a:lnTo>
                <a:lnTo>
                  <a:pt x="1400174" y="41466"/>
                </a:lnTo>
                <a:lnTo>
                  <a:pt x="1397767" y="37855"/>
                </a:lnTo>
                <a:lnTo>
                  <a:pt x="1395270" y="34065"/>
                </a:lnTo>
                <a:lnTo>
                  <a:pt x="1391638" y="30977"/>
                </a:lnTo>
                <a:lnTo>
                  <a:pt x="1386868" y="28592"/>
                </a:lnTo>
                <a:lnTo>
                  <a:pt x="1382099" y="26206"/>
                </a:lnTo>
                <a:lnTo>
                  <a:pt x="1377173" y="25013"/>
                </a:lnTo>
                <a:lnTo>
                  <a:pt x="1370595" y="25040"/>
                </a:lnTo>
                <a:lnTo>
                  <a:pt x="1361193" y="37509"/>
                </a:lnTo>
                <a:lnTo>
                  <a:pt x="1365828" y="35514"/>
                </a:lnTo>
                <a:lnTo>
                  <a:pt x="1379067" y="35514"/>
                </a:lnTo>
                <a:lnTo>
                  <a:pt x="1384573" y="38412"/>
                </a:lnTo>
                <a:lnTo>
                  <a:pt x="1387871" y="44209"/>
                </a:lnTo>
                <a:lnTo>
                  <a:pt x="1389654" y="47330"/>
                </a:lnTo>
                <a:lnTo>
                  <a:pt x="1390791" y="51499"/>
                </a:lnTo>
                <a:lnTo>
                  <a:pt x="1391281" y="56715"/>
                </a:lnTo>
                <a:lnTo>
                  <a:pt x="1351497" y="56715"/>
                </a:lnTo>
                <a:lnTo>
                  <a:pt x="1347619" y="35782"/>
                </a:lnTo>
                <a:lnTo>
                  <a:pt x="1345177" y="38931"/>
                </a:lnTo>
                <a:lnTo>
                  <a:pt x="1339988" y="50169"/>
                </a:lnTo>
                <a:lnTo>
                  <a:pt x="1338258" y="63805"/>
                </a:lnTo>
                <a:lnTo>
                  <a:pt x="1338387" y="67829"/>
                </a:lnTo>
                <a:lnTo>
                  <a:pt x="1341162" y="80960"/>
                </a:lnTo>
                <a:lnTo>
                  <a:pt x="1347552" y="91059"/>
                </a:lnTo>
                <a:lnTo>
                  <a:pt x="1353748" y="97547"/>
                </a:lnTo>
                <a:lnTo>
                  <a:pt x="1361304" y="100791"/>
                </a:lnTo>
                <a:lnTo>
                  <a:pt x="1373874" y="100791"/>
                </a:lnTo>
                <a:lnTo>
                  <a:pt x="1377151" y="100434"/>
                </a:lnTo>
                <a:lnTo>
                  <a:pt x="1380048" y="99720"/>
                </a:lnTo>
                <a:lnTo>
                  <a:pt x="1385442" y="98472"/>
                </a:lnTo>
                <a:lnTo>
                  <a:pt x="1389966" y="96064"/>
                </a:lnTo>
                <a:lnTo>
                  <a:pt x="1393622" y="92497"/>
                </a:lnTo>
                <a:lnTo>
                  <a:pt x="1395806" y="90446"/>
                </a:lnTo>
                <a:lnTo>
                  <a:pt x="1397778" y="87804"/>
                </a:lnTo>
                <a:lnTo>
                  <a:pt x="1399539" y="84572"/>
                </a:lnTo>
                <a:lnTo>
                  <a:pt x="1401299" y="81339"/>
                </a:lnTo>
                <a:lnTo>
                  <a:pt x="1402336" y="78407"/>
                </a:lnTo>
                <a:lnTo>
                  <a:pt x="1402648" y="75777"/>
                </a:lnTo>
                <a:lnTo>
                  <a:pt x="1390813" y="75777"/>
                </a:lnTo>
                <a:lnTo>
                  <a:pt x="1389922" y="78943"/>
                </a:lnTo>
                <a:lnTo>
                  <a:pt x="1388406" y="81729"/>
                </a:lnTo>
                <a:lnTo>
                  <a:pt x="1386267" y="84137"/>
                </a:lnTo>
                <a:lnTo>
                  <a:pt x="1382522" y="88284"/>
                </a:lnTo>
                <a:lnTo>
                  <a:pt x="1377507" y="90357"/>
                </a:lnTo>
                <a:lnTo>
                  <a:pt x="1364491" y="90357"/>
                </a:lnTo>
                <a:lnTo>
                  <a:pt x="1359521" y="88161"/>
                </a:lnTo>
                <a:lnTo>
                  <a:pt x="1356311" y="83769"/>
                </a:lnTo>
                <a:lnTo>
                  <a:pt x="1353102" y="79377"/>
                </a:lnTo>
                <a:lnTo>
                  <a:pt x="1351386" y="73547"/>
                </a:lnTo>
                <a:lnTo>
                  <a:pt x="1351163" y="66280"/>
                </a:lnTo>
                <a:lnTo>
                  <a:pt x="1403651" y="66280"/>
                </a:lnTo>
                <a:close/>
              </a:path>
              <a:path w="2070106" h="127610">
                <a:moveTo>
                  <a:pt x="1493494" y="98249"/>
                </a:moveTo>
                <a:lnTo>
                  <a:pt x="1506800" y="98249"/>
                </a:lnTo>
                <a:lnTo>
                  <a:pt x="1506800" y="56715"/>
                </a:lnTo>
                <a:lnTo>
                  <a:pt x="1537691" y="56715"/>
                </a:lnTo>
                <a:lnTo>
                  <a:pt x="1539251" y="45479"/>
                </a:lnTo>
                <a:lnTo>
                  <a:pt x="1506800" y="45479"/>
                </a:lnTo>
                <a:lnTo>
                  <a:pt x="1506800" y="11437"/>
                </a:lnTo>
                <a:lnTo>
                  <a:pt x="1538404" y="11437"/>
                </a:lnTo>
                <a:lnTo>
                  <a:pt x="1542438" y="12128"/>
                </a:lnTo>
                <a:lnTo>
                  <a:pt x="1545380" y="13510"/>
                </a:lnTo>
                <a:lnTo>
                  <a:pt x="1550730" y="16096"/>
                </a:lnTo>
                <a:lnTo>
                  <a:pt x="1553404" y="21001"/>
                </a:lnTo>
                <a:lnTo>
                  <a:pt x="1553404" y="34645"/>
                </a:lnTo>
                <a:lnTo>
                  <a:pt x="1551543" y="39126"/>
                </a:lnTo>
                <a:lnTo>
                  <a:pt x="1547820" y="41667"/>
                </a:lnTo>
                <a:lnTo>
                  <a:pt x="1547586" y="56715"/>
                </a:lnTo>
                <a:lnTo>
                  <a:pt x="1554919" y="53873"/>
                </a:lnTo>
                <a:lnTo>
                  <a:pt x="1559689" y="48188"/>
                </a:lnTo>
                <a:lnTo>
                  <a:pt x="1564459" y="42503"/>
                </a:lnTo>
                <a:lnTo>
                  <a:pt x="1566844" y="35826"/>
                </a:lnTo>
                <a:lnTo>
                  <a:pt x="1566844" y="19239"/>
                </a:lnTo>
                <a:lnTo>
                  <a:pt x="1564169" y="12317"/>
                </a:lnTo>
                <a:lnTo>
                  <a:pt x="1558820" y="7390"/>
                </a:lnTo>
                <a:lnTo>
                  <a:pt x="1553470" y="2463"/>
                </a:lnTo>
                <a:lnTo>
                  <a:pt x="1546428" y="0"/>
                </a:lnTo>
                <a:lnTo>
                  <a:pt x="1493494" y="0"/>
                </a:lnTo>
                <a:lnTo>
                  <a:pt x="1493494" y="98249"/>
                </a:lnTo>
                <a:close/>
              </a:path>
              <a:path w="2070106" h="127610">
                <a:moveTo>
                  <a:pt x="1547586" y="56715"/>
                </a:moveTo>
                <a:lnTo>
                  <a:pt x="1547820" y="41667"/>
                </a:lnTo>
                <a:lnTo>
                  <a:pt x="1544099" y="44209"/>
                </a:lnTo>
                <a:lnTo>
                  <a:pt x="1539251" y="45479"/>
                </a:lnTo>
                <a:lnTo>
                  <a:pt x="1537691" y="56715"/>
                </a:lnTo>
                <a:lnTo>
                  <a:pt x="1547586" y="56715"/>
                </a:lnTo>
                <a:close/>
              </a:path>
              <a:path w="2070106" h="127610">
                <a:moveTo>
                  <a:pt x="1582244" y="26619"/>
                </a:moveTo>
                <a:lnTo>
                  <a:pt x="1582244" y="98249"/>
                </a:lnTo>
                <a:lnTo>
                  <a:pt x="1594280" y="98249"/>
                </a:lnTo>
                <a:lnTo>
                  <a:pt x="1594280" y="51967"/>
                </a:lnTo>
                <a:lnTo>
                  <a:pt x="1595907" y="47475"/>
                </a:lnTo>
                <a:lnTo>
                  <a:pt x="1599161" y="43573"/>
                </a:lnTo>
                <a:lnTo>
                  <a:pt x="1602415" y="39672"/>
                </a:lnTo>
                <a:lnTo>
                  <a:pt x="1607073" y="37721"/>
                </a:lnTo>
                <a:lnTo>
                  <a:pt x="1614506" y="37743"/>
                </a:lnTo>
                <a:lnTo>
                  <a:pt x="1617081" y="38055"/>
                </a:lnTo>
                <a:lnTo>
                  <a:pt x="1617081" y="25348"/>
                </a:lnTo>
                <a:lnTo>
                  <a:pt x="1615788" y="25214"/>
                </a:lnTo>
                <a:lnTo>
                  <a:pt x="1613202" y="25013"/>
                </a:lnTo>
                <a:lnTo>
                  <a:pt x="1608433" y="25013"/>
                </a:lnTo>
                <a:lnTo>
                  <a:pt x="1604221" y="26741"/>
                </a:lnTo>
                <a:lnTo>
                  <a:pt x="1600565" y="30197"/>
                </a:lnTo>
                <a:lnTo>
                  <a:pt x="1596910" y="33652"/>
                </a:lnTo>
                <a:lnTo>
                  <a:pt x="1594614" y="36584"/>
                </a:lnTo>
                <a:lnTo>
                  <a:pt x="1593678" y="38992"/>
                </a:lnTo>
                <a:lnTo>
                  <a:pt x="1593678" y="26619"/>
                </a:lnTo>
                <a:lnTo>
                  <a:pt x="1582244" y="26619"/>
                </a:lnTo>
                <a:close/>
              </a:path>
              <a:path w="2070106" h="127610">
                <a:moveTo>
                  <a:pt x="1643095" y="27981"/>
                </a:moveTo>
                <a:lnTo>
                  <a:pt x="1632905" y="35782"/>
                </a:lnTo>
                <a:lnTo>
                  <a:pt x="1636783" y="56715"/>
                </a:lnTo>
                <a:lnTo>
                  <a:pt x="1637006" y="50562"/>
                </a:lnTo>
                <a:lnTo>
                  <a:pt x="1638990" y="45491"/>
                </a:lnTo>
                <a:lnTo>
                  <a:pt x="1642734" y="41500"/>
                </a:lnTo>
                <a:lnTo>
                  <a:pt x="1646478" y="37509"/>
                </a:lnTo>
                <a:lnTo>
                  <a:pt x="1655881" y="25040"/>
                </a:lnTo>
                <a:lnTo>
                  <a:pt x="1643095" y="27981"/>
                </a:lnTo>
                <a:close/>
              </a:path>
              <a:path w="2070106" h="127610">
                <a:moveTo>
                  <a:pt x="1688937" y="66280"/>
                </a:moveTo>
                <a:lnTo>
                  <a:pt x="1688937" y="59056"/>
                </a:lnTo>
                <a:lnTo>
                  <a:pt x="1688580" y="53795"/>
                </a:lnTo>
                <a:lnTo>
                  <a:pt x="1687867" y="50495"/>
                </a:lnTo>
                <a:lnTo>
                  <a:pt x="1687065" y="45680"/>
                </a:lnTo>
                <a:lnTo>
                  <a:pt x="1685460" y="41466"/>
                </a:lnTo>
                <a:lnTo>
                  <a:pt x="1683053" y="37855"/>
                </a:lnTo>
                <a:lnTo>
                  <a:pt x="1680556" y="34065"/>
                </a:lnTo>
                <a:lnTo>
                  <a:pt x="1676924" y="30977"/>
                </a:lnTo>
                <a:lnTo>
                  <a:pt x="1672154" y="28592"/>
                </a:lnTo>
                <a:lnTo>
                  <a:pt x="1667385" y="26206"/>
                </a:lnTo>
                <a:lnTo>
                  <a:pt x="1662459" y="25013"/>
                </a:lnTo>
                <a:lnTo>
                  <a:pt x="1655881" y="25040"/>
                </a:lnTo>
                <a:lnTo>
                  <a:pt x="1646478" y="37509"/>
                </a:lnTo>
                <a:lnTo>
                  <a:pt x="1651114" y="35514"/>
                </a:lnTo>
                <a:lnTo>
                  <a:pt x="1664353" y="35514"/>
                </a:lnTo>
                <a:lnTo>
                  <a:pt x="1669859" y="38412"/>
                </a:lnTo>
                <a:lnTo>
                  <a:pt x="1673157" y="44209"/>
                </a:lnTo>
                <a:lnTo>
                  <a:pt x="1674940" y="47330"/>
                </a:lnTo>
                <a:lnTo>
                  <a:pt x="1676077" y="51499"/>
                </a:lnTo>
                <a:lnTo>
                  <a:pt x="1676567" y="56715"/>
                </a:lnTo>
                <a:lnTo>
                  <a:pt x="1636783" y="56715"/>
                </a:lnTo>
                <a:lnTo>
                  <a:pt x="1632905" y="35782"/>
                </a:lnTo>
                <a:lnTo>
                  <a:pt x="1630463" y="38931"/>
                </a:lnTo>
                <a:lnTo>
                  <a:pt x="1625274" y="50169"/>
                </a:lnTo>
                <a:lnTo>
                  <a:pt x="1623544" y="63805"/>
                </a:lnTo>
                <a:lnTo>
                  <a:pt x="1623673" y="67829"/>
                </a:lnTo>
                <a:lnTo>
                  <a:pt x="1626448" y="80960"/>
                </a:lnTo>
                <a:lnTo>
                  <a:pt x="1632838" y="91059"/>
                </a:lnTo>
                <a:lnTo>
                  <a:pt x="1639034" y="97547"/>
                </a:lnTo>
                <a:lnTo>
                  <a:pt x="1646590" y="100791"/>
                </a:lnTo>
                <a:lnTo>
                  <a:pt x="1659160" y="100791"/>
                </a:lnTo>
                <a:lnTo>
                  <a:pt x="1662437" y="100434"/>
                </a:lnTo>
                <a:lnTo>
                  <a:pt x="1665334" y="99720"/>
                </a:lnTo>
                <a:lnTo>
                  <a:pt x="1670728" y="98472"/>
                </a:lnTo>
                <a:lnTo>
                  <a:pt x="1675252" y="96064"/>
                </a:lnTo>
                <a:lnTo>
                  <a:pt x="1678908" y="92497"/>
                </a:lnTo>
                <a:lnTo>
                  <a:pt x="1681092" y="90446"/>
                </a:lnTo>
                <a:lnTo>
                  <a:pt x="1683064" y="87804"/>
                </a:lnTo>
                <a:lnTo>
                  <a:pt x="1684825" y="84572"/>
                </a:lnTo>
                <a:lnTo>
                  <a:pt x="1686585" y="81339"/>
                </a:lnTo>
                <a:lnTo>
                  <a:pt x="1687622" y="78407"/>
                </a:lnTo>
                <a:lnTo>
                  <a:pt x="1687934" y="75777"/>
                </a:lnTo>
                <a:lnTo>
                  <a:pt x="1676099" y="75777"/>
                </a:lnTo>
                <a:lnTo>
                  <a:pt x="1675207" y="78943"/>
                </a:lnTo>
                <a:lnTo>
                  <a:pt x="1673692" y="81729"/>
                </a:lnTo>
                <a:lnTo>
                  <a:pt x="1671552" y="84137"/>
                </a:lnTo>
                <a:lnTo>
                  <a:pt x="1667808" y="88284"/>
                </a:lnTo>
                <a:lnTo>
                  <a:pt x="1662793" y="90357"/>
                </a:lnTo>
                <a:lnTo>
                  <a:pt x="1649777" y="90357"/>
                </a:lnTo>
                <a:lnTo>
                  <a:pt x="1644807" y="88161"/>
                </a:lnTo>
                <a:lnTo>
                  <a:pt x="1641597" y="83769"/>
                </a:lnTo>
                <a:lnTo>
                  <a:pt x="1638388" y="79377"/>
                </a:lnTo>
                <a:lnTo>
                  <a:pt x="1636672" y="73547"/>
                </a:lnTo>
                <a:lnTo>
                  <a:pt x="1636449" y="66280"/>
                </a:lnTo>
                <a:lnTo>
                  <a:pt x="1688937" y="66280"/>
                </a:lnTo>
                <a:close/>
              </a:path>
              <a:path w="2070106" h="127610">
                <a:moveTo>
                  <a:pt x="1821551" y="26953"/>
                </a:moveTo>
                <a:lnTo>
                  <a:pt x="1821551" y="98249"/>
                </a:lnTo>
                <a:lnTo>
                  <a:pt x="1833787" y="98249"/>
                </a:lnTo>
                <a:lnTo>
                  <a:pt x="1833787" y="26953"/>
                </a:lnTo>
                <a:lnTo>
                  <a:pt x="1821551" y="26953"/>
                </a:lnTo>
                <a:close/>
              </a:path>
              <a:path w="2070106" h="127610">
                <a:moveTo>
                  <a:pt x="1821551" y="0"/>
                </a:moveTo>
                <a:lnTo>
                  <a:pt x="1821551" y="13644"/>
                </a:lnTo>
                <a:lnTo>
                  <a:pt x="1833787" y="13644"/>
                </a:lnTo>
                <a:lnTo>
                  <a:pt x="1833787" y="0"/>
                </a:lnTo>
                <a:lnTo>
                  <a:pt x="1821551" y="0"/>
                </a:lnTo>
                <a:close/>
              </a:path>
              <a:path w="2070106" h="127610">
                <a:moveTo>
                  <a:pt x="1867820" y="26619"/>
                </a:moveTo>
                <a:lnTo>
                  <a:pt x="1855517" y="26619"/>
                </a:lnTo>
                <a:lnTo>
                  <a:pt x="1855517" y="81417"/>
                </a:lnTo>
                <a:lnTo>
                  <a:pt x="1856520" y="86300"/>
                </a:lnTo>
                <a:lnTo>
                  <a:pt x="1858526" y="89956"/>
                </a:lnTo>
                <a:lnTo>
                  <a:pt x="1862226" y="96778"/>
                </a:lnTo>
                <a:lnTo>
                  <a:pt x="1869180" y="100189"/>
                </a:lnTo>
                <a:lnTo>
                  <a:pt x="1885940" y="100189"/>
                </a:lnTo>
                <a:lnTo>
                  <a:pt x="1891512" y="98316"/>
                </a:lnTo>
                <a:lnTo>
                  <a:pt x="1896104" y="94571"/>
                </a:lnTo>
                <a:lnTo>
                  <a:pt x="1898422" y="92698"/>
                </a:lnTo>
                <a:lnTo>
                  <a:pt x="1900360" y="90402"/>
                </a:lnTo>
                <a:lnTo>
                  <a:pt x="1901921" y="87682"/>
                </a:lnTo>
                <a:lnTo>
                  <a:pt x="1901787" y="98249"/>
                </a:lnTo>
                <a:lnTo>
                  <a:pt x="1913154" y="98249"/>
                </a:lnTo>
                <a:lnTo>
                  <a:pt x="1913154" y="26619"/>
                </a:lnTo>
                <a:lnTo>
                  <a:pt x="1901118" y="26619"/>
                </a:lnTo>
                <a:lnTo>
                  <a:pt x="1901118" y="68799"/>
                </a:lnTo>
                <a:lnTo>
                  <a:pt x="1900294" y="74305"/>
                </a:lnTo>
                <a:lnTo>
                  <a:pt x="1898645" y="78318"/>
                </a:lnTo>
                <a:lnTo>
                  <a:pt x="1895613" y="85809"/>
                </a:lnTo>
                <a:lnTo>
                  <a:pt x="1889908" y="89554"/>
                </a:lnTo>
                <a:lnTo>
                  <a:pt x="1875688" y="89554"/>
                </a:lnTo>
                <a:lnTo>
                  <a:pt x="1871698" y="87414"/>
                </a:lnTo>
                <a:lnTo>
                  <a:pt x="1869559" y="83134"/>
                </a:lnTo>
                <a:lnTo>
                  <a:pt x="1868400" y="80815"/>
                </a:lnTo>
                <a:lnTo>
                  <a:pt x="1867820" y="77828"/>
                </a:lnTo>
                <a:lnTo>
                  <a:pt x="1867820" y="26619"/>
                </a:lnTo>
                <a:close/>
              </a:path>
              <a:path w="2070106" h="127610">
                <a:moveTo>
                  <a:pt x="2056131" y="27555"/>
                </a:moveTo>
                <a:lnTo>
                  <a:pt x="2056131" y="42135"/>
                </a:lnTo>
                <a:lnTo>
                  <a:pt x="2070106" y="42135"/>
                </a:lnTo>
                <a:lnTo>
                  <a:pt x="2070106" y="27555"/>
                </a:lnTo>
                <a:lnTo>
                  <a:pt x="2056131" y="27555"/>
                </a:lnTo>
                <a:close/>
              </a:path>
              <a:path w="2070106" h="127610">
                <a:moveTo>
                  <a:pt x="2056131" y="83669"/>
                </a:moveTo>
                <a:lnTo>
                  <a:pt x="2056131" y="98249"/>
                </a:lnTo>
                <a:lnTo>
                  <a:pt x="2070106" y="98249"/>
                </a:lnTo>
                <a:lnTo>
                  <a:pt x="2070106" y="83669"/>
                </a:lnTo>
                <a:lnTo>
                  <a:pt x="2056131" y="83669"/>
                </a:lnTo>
                <a:close/>
              </a:path>
              <a:path w="2070106" h="127610">
                <a:moveTo>
                  <a:pt x="1947566" y="26619"/>
                </a:moveTo>
                <a:lnTo>
                  <a:pt x="1935665" y="26619"/>
                </a:lnTo>
                <a:lnTo>
                  <a:pt x="1935665" y="98249"/>
                </a:lnTo>
                <a:lnTo>
                  <a:pt x="1947700" y="98249"/>
                </a:lnTo>
                <a:lnTo>
                  <a:pt x="1947700" y="51031"/>
                </a:lnTo>
                <a:lnTo>
                  <a:pt x="1949561" y="44655"/>
                </a:lnTo>
                <a:lnTo>
                  <a:pt x="1953283" y="41132"/>
                </a:lnTo>
                <a:lnTo>
                  <a:pt x="1957006" y="37610"/>
                </a:lnTo>
                <a:lnTo>
                  <a:pt x="1961140" y="35848"/>
                </a:lnTo>
                <a:lnTo>
                  <a:pt x="1970679" y="35848"/>
                </a:lnTo>
                <a:lnTo>
                  <a:pt x="1974089" y="37520"/>
                </a:lnTo>
                <a:lnTo>
                  <a:pt x="1975917" y="40865"/>
                </a:lnTo>
                <a:lnTo>
                  <a:pt x="1977076" y="43094"/>
                </a:lnTo>
                <a:lnTo>
                  <a:pt x="1977655" y="46639"/>
                </a:lnTo>
                <a:lnTo>
                  <a:pt x="1977655" y="98249"/>
                </a:lnTo>
                <a:lnTo>
                  <a:pt x="1989891" y="98249"/>
                </a:lnTo>
                <a:lnTo>
                  <a:pt x="1989891" y="49180"/>
                </a:lnTo>
                <a:lnTo>
                  <a:pt x="1991596" y="43897"/>
                </a:lnTo>
                <a:lnTo>
                  <a:pt x="1995007" y="40731"/>
                </a:lnTo>
                <a:lnTo>
                  <a:pt x="1998417" y="37565"/>
                </a:lnTo>
                <a:lnTo>
                  <a:pt x="2002484" y="35982"/>
                </a:lnTo>
                <a:lnTo>
                  <a:pt x="2010642" y="35982"/>
                </a:lnTo>
                <a:lnTo>
                  <a:pt x="2013550" y="36874"/>
                </a:lnTo>
                <a:lnTo>
                  <a:pt x="2015935" y="38658"/>
                </a:lnTo>
                <a:lnTo>
                  <a:pt x="2018320" y="40441"/>
                </a:lnTo>
                <a:lnTo>
                  <a:pt x="2019512" y="43718"/>
                </a:lnTo>
                <a:lnTo>
                  <a:pt x="2019512" y="98249"/>
                </a:lnTo>
                <a:lnTo>
                  <a:pt x="2032016" y="98249"/>
                </a:lnTo>
                <a:lnTo>
                  <a:pt x="2032016" y="44231"/>
                </a:lnTo>
                <a:lnTo>
                  <a:pt x="2031079" y="39193"/>
                </a:lnTo>
                <a:lnTo>
                  <a:pt x="2029207" y="35447"/>
                </a:lnTo>
                <a:lnTo>
                  <a:pt x="2025730" y="28491"/>
                </a:lnTo>
                <a:lnTo>
                  <a:pt x="2019178" y="25014"/>
                </a:lnTo>
                <a:lnTo>
                  <a:pt x="2005047" y="25014"/>
                </a:lnTo>
                <a:lnTo>
                  <a:pt x="2000991" y="25939"/>
                </a:lnTo>
                <a:lnTo>
                  <a:pt x="1997380" y="27789"/>
                </a:lnTo>
                <a:lnTo>
                  <a:pt x="1993770" y="29640"/>
                </a:lnTo>
                <a:lnTo>
                  <a:pt x="1990627" y="32482"/>
                </a:lnTo>
                <a:lnTo>
                  <a:pt x="1987952" y="36317"/>
                </a:lnTo>
                <a:lnTo>
                  <a:pt x="1986348" y="33195"/>
                </a:lnTo>
                <a:lnTo>
                  <a:pt x="1984565" y="30832"/>
                </a:lnTo>
                <a:lnTo>
                  <a:pt x="1982603" y="29227"/>
                </a:lnTo>
                <a:lnTo>
                  <a:pt x="1979126" y="26418"/>
                </a:lnTo>
                <a:lnTo>
                  <a:pt x="1974535" y="25014"/>
                </a:lnTo>
                <a:lnTo>
                  <a:pt x="1963792" y="25014"/>
                </a:lnTo>
                <a:lnTo>
                  <a:pt x="1959290" y="26373"/>
                </a:lnTo>
                <a:lnTo>
                  <a:pt x="1955322" y="29093"/>
                </a:lnTo>
                <a:lnTo>
                  <a:pt x="1953005" y="30699"/>
                </a:lnTo>
                <a:lnTo>
                  <a:pt x="1950419" y="33262"/>
                </a:lnTo>
                <a:lnTo>
                  <a:pt x="1947566" y="36785"/>
                </a:lnTo>
                <a:lnTo>
                  <a:pt x="1947566" y="26619"/>
                </a:lnTo>
                <a:close/>
              </a:path>
              <a:path w="2070106" h="127610">
                <a:moveTo>
                  <a:pt x="1719338" y="26619"/>
                </a:moveTo>
                <a:lnTo>
                  <a:pt x="1707436" y="26619"/>
                </a:lnTo>
                <a:lnTo>
                  <a:pt x="1707436" y="98249"/>
                </a:lnTo>
                <a:lnTo>
                  <a:pt x="1719472" y="98249"/>
                </a:lnTo>
                <a:lnTo>
                  <a:pt x="1719472" y="51031"/>
                </a:lnTo>
                <a:lnTo>
                  <a:pt x="1721332" y="44654"/>
                </a:lnTo>
                <a:lnTo>
                  <a:pt x="1725054" y="41132"/>
                </a:lnTo>
                <a:lnTo>
                  <a:pt x="1728777" y="37610"/>
                </a:lnTo>
                <a:lnTo>
                  <a:pt x="1732911" y="35848"/>
                </a:lnTo>
                <a:lnTo>
                  <a:pt x="1742451" y="35848"/>
                </a:lnTo>
                <a:lnTo>
                  <a:pt x="1745860" y="37520"/>
                </a:lnTo>
                <a:lnTo>
                  <a:pt x="1747688" y="40865"/>
                </a:lnTo>
                <a:lnTo>
                  <a:pt x="1748847" y="43094"/>
                </a:lnTo>
                <a:lnTo>
                  <a:pt x="1749427" y="46639"/>
                </a:lnTo>
                <a:lnTo>
                  <a:pt x="1749427" y="98249"/>
                </a:lnTo>
                <a:lnTo>
                  <a:pt x="1761663" y="98249"/>
                </a:lnTo>
                <a:lnTo>
                  <a:pt x="1761663" y="49180"/>
                </a:lnTo>
                <a:lnTo>
                  <a:pt x="1763368" y="43896"/>
                </a:lnTo>
                <a:lnTo>
                  <a:pt x="1766778" y="40731"/>
                </a:lnTo>
                <a:lnTo>
                  <a:pt x="1770188" y="37565"/>
                </a:lnTo>
                <a:lnTo>
                  <a:pt x="1774255" y="35982"/>
                </a:lnTo>
                <a:lnTo>
                  <a:pt x="1782413" y="35982"/>
                </a:lnTo>
                <a:lnTo>
                  <a:pt x="1785321" y="36874"/>
                </a:lnTo>
                <a:lnTo>
                  <a:pt x="1787706" y="38657"/>
                </a:lnTo>
                <a:lnTo>
                  <a:pt x="1790091" y="40441"/>
                </a:lnTo>
                <a:lnTo>
                  <a:pt x="1791283" y="43718"/>
                </a:lnTo>
                <a:lnTo>
                  <a:pt x="1791283" y="98249"/>
                </a:lnTo>
                <a:lnTo>
                  <a:pt x="1803787" y="98249"/>
                </a:lnTo>
                <a:lnTo>
                  <a:pt x="1803787" y="44231"/>
                </a:lnTo>
                <a:lnTo>
                  <a:pt x="1802851" y="39192"/>
                </a:lnTo>
                <a:lnTo>
                  <a:pt x="1800979" y="35447"/>
                </a:lnTo>
                <a:lnTo>
                  <a:pt x="1797501" y="28491"/>
                </a:lnTo>
                <a:lnTo>
                  <a:pt x="1790949" y="25013"/>
                </a:lnTo>
                <a:lnTo>
                  <a:pt x="1776819" y="25013"/>
                </a:lnTo>
                <a:lnTo>
                  <a:pt x="1772762" y="25939"/>
                </a:lnTo>
                <a:lnTo>
                  <a:pt x="1769151" y="27789"/>
                </a:lnTo>
                <a:lnTo>
                  <a:pt x="1765541" y="29640"/>
                </a:lnTo>
                <a:lnTo>
                  <a:pt x="1762398" y="32482"/>
                </a:lnTo>
                <a:lnTo>
                  <a:pt x="1759724" y="36317"/>
                </a:lnTo>
                <a:lnTo>
                  <a:pt x="1758119" y="33195"/>
                </a:lnTo>
                <a:lnTo>
                  <a:pt x="1756336" y="30832"/>
                </a:lnTo>
                <a:lnTo>
                  <a:pt x="1754375" y="29227"/>
                </a:lnTo>
                <a:lnTo>
                  <a:pt x="1750898" y="26418"/>
                </a:lnTo>
                <a:lnTo>
                  <a:pt x="1746306" y="25013"/>
                </a:lnTo>
                <a:lnTo>
                  <a:pt x="1735563" y="25013"/>
                </a:lnTo>
                <a:lnTo>
                  <a:pt x="1731061" y="26373"/>
                </a:lnTo>
                <a:lnTo>
                  <a:pt x="1727094" y="29093"/>
                </a:lnTo>
                <a:lnTo>
                  <a:pt x="1724776" y="30698"/>
                </a:lnTo>
                <a:lnTo>
                  <a:pt x="1722190" y="33262"/>
                </a:lnTo>
                <a:lnTo>
                  <a:pt x="1719338" y="36785"/>
                </a:lnTo>
                <a:lnTo>
                  <a:pt x="1719338" y="26619"/>
                </a:lnTo>
                <a:close/>
              </a:path>
              <a:path w="2070106" h="127610">
                <a:moveTo>
                  <a:pt x="1439000" y="99386"/>
                </a:moveTo>
                <a:lnTo>
                  <a:pt x="1442354" y="99297"/>
                </a:lnTo>
                <a:lnTo>
                  <a:pt x="1445341" y="98940"/>
                </a:lnTo>
                <a:lnTo>
                  <a:pt x="1448160" y="98249"/>
                </a:lnTo>
                <a:lnTo>
                  <a:pt x="1448160" y="88752"/>
                </a:lnTo>
                <a:lnTo>
                  <a:pt x="1444528" y="88952"/>
                </a:lnTo>
                <a:lnTo>
                  <a:pt x="1441764" y="88952"/>
                </a:lnTo>
                <a:lnTo>
                  <a:pt x="1439267" y="88217"/>
                </a:lnTo>
                <a:lnTo>
                  <a:pt x="1436726" y="85698"/>
                </a:lnTo>
                <a:lnTo>
                  <a:pt x="1436726" y="36450"/>
                </a:lnTo>
                <a:lnTo>
                  <a:pt x="1448160" y="36450"/>
                </a:lnTo>
                <a:lnTo>
                  <a:pt x="1448160" y="26619"/>
                </a:lnTo>
                <a:lnTo>
                  <a:pt x="1436726" y="26619"/>
                </a:lnTo>
                <a:lnTo>
                  <a:pt x="1436726" y="6621"/>
                </a:lnTo>
                <a:lnTo>
                  <a:pt x="1424557" y="6621"/>
                </a:lnTo>
                <a:lnTo>
                  <a:pt x="1424557" y="26619"/>
                </a:lnTo>
                <a:lnTo>
                  <a:pt x="1414862" y="26619"/>
                </a:lnTo>
                <a:lnTo>
                  <a:pt x="1414862" y="36450"/>
                </a:lnTo>
                <a:lnTo>
                  <a:pt x="1424557" y="36450"/>
                </a:lnTo>
                <a:lnTo>
                  <a:pt x="1424557" y="88462"/>
                </a:lnTo>
                <a:lnTo>
                  <a:pt x="1425560" y="92196"/>
                </a:lnTo>
                <a:lnTo>
                  <a:pt x="1427566" y="95072"/>
                </a:lnTo>
                <a:lnTo>
                  <a:pt x="1429572" y="97948"/>
                </a:lnTo>
                <a:lnTo>
                  <a:pt x="1433383" y="99386"/>
                </a:lnTo>
                <a:lnTo>
                  <a:pt x="1439000" y="99386"/>
                </a:lnTo>
                <a:close/>
              </a:path>
              <a:path w="2070106" h="127610">
                <a:moveTo>
                  <a:pt x="1047801" y="15382"/>
                </a:moveTo>
                <a:lnTo>
                  <a:pt x="1076018" y="98249"/>
                </a:lnTo>
                <a:lnTo>
                  <a:pt x="1089190" y="98249"/>
                </a:lnTo>
                <a:lnTo>
                  <a:pt x="1117206" y="15382"/>
                </a:lnTo>
                <a:lnTo>
                  <a:pt x="1117072" y="30297"/>
                </a:lnTo>
                <a:lnTo>
                  <a:pt x="1116939" y="38256"/>
                </a:lnTo>
                <a:lnTo>
                  <a:pt x="1116939" y="98249"/>
                </a:lnTo>
                <a:lnTo>
                  <a:pt x="1129576" y="98249"/>
                </a:lnTo>
                <a:lnTo>
                  <a:pt x="1129576" y="0"/>
                </a:lnTo>
                <a:lnTo>
                  <a:pt x="1110720" y="0"/>
                </a:lnTo>
                <a:lnTo>
                  <a:pt x="1082704" y="83067"/>
                </a:lnTo>
                <a:lnTo>
                  <a:pt x="1054488" y="0"/>
                </a:lnTo>
                <a:lnTo>
                  <a:pt x="1035432" y="0"/>
                </a:lnTo>
                <a:lnTo>
                  <a:pt x="1035432" y="98249"/>
                </a:lnTo>
                <a:lnTo>
                  <a:pt x="1048136" y="98249"/>
                </a:lnTo>
                <a:lnTo>
                  <a:pt x="1047969" y="29394"/>
                </a:lnTo>
                <a:lnTo>
                  <a:pt x="1047801" y="20800"/>
                </a:lnTo>
                <a:lnTo>
                  <a:pt x="1047801" y="15382"/>
                </a:lnTo>
                <a:close/>
              </a:path>
              <a:path w="2070106" h="127610">
                <a:moveTo>
                  <a:pt x="950514" y="100322"/>
                </a:moveTo>
                <a:lnTo>
                  <a:pt x="949890" y="101927"/>
                </a:lnTo>
                <a:lnTo>
                  <a:pt x="948887" y="104380"/>
                </a:lnTo>
                <a:lnTo>
                  <a:pt x="947506" y="107679"/>
                </a:lnTo>
                <a:lnTo>
                  <a:pt x="946124" y="110979"/>
                </a:lnTo>
                <a:lnTo>
                  <a:pt x="945098" y="113164"/>
                </a:lnTo>
                <a:lnTo>
                  <a:pt x="942457" y="115872"/>
                </a:lnTo>
                <a:lnTo>
                  <a:pt x="939772" y="116976"/>
                </a:lnTo>
                <a:lnTo>
                  <a:pt x="936830" y="116976"/>
                </a:lnTo>
                <a:lnTo>
                  <a:pt x="934132" y="116641"/>
                </a:lnTo>
                <a:lnTo>
                  <a:pt x="930522" y="115705"/>
                </a:lnTo>
                <a:lnTo>
                  <a:pt x="930522" y="126674"/>
                </a:lnTo>
                <a:lnTo>
                  <a:pt x="931859" y="127030"/>
                </a:lnTo>
                <a:lnTo>
                  <a:pt x="934813" y="127543"/>
                </a:lnTo>
                <a:lnTo>
                  <a:pt x="944764" y="127610"/>
                </a:lnTo>
                <a:lnTo>
                  <a:pt x="949667" y="125604"/>
                </a:lnTo>
                <a:lnTo>
                  <a:pt x="952520" y="121591"/>
                </a:lnTo>
                <a:lnTo>
                  <a:pt x="955700" y="115934"/>
                </a:lnTo>
                <a:lnTo>
                  <a:pt x="960722" y="104629"/>
                </a:lnTo>
                <a:lnTo>
                  <a:pt x="967230" y="88150"/>
                </a:lnTo>
                <a:lnTo>
                  <a:pt x="969150" y="83038"/>
                </a:lnTo>
                <a:lnTo>
                  <a:pt x="973336" y="71618"/>
                </a:lnTo>
                <a:lnTo>
                  <a:pt x="978196" y="58053"/>
                </a:lnTo>
                <a:lnTo>
                  <a:pt x="982037" y="47304"/>
                </a:lnTo>
                <a:lnTo>
                  <a:pt x="986665" y="34409"/>
                </a:lnTo>
                <a:lnTo>
                  <a:pt x="989496" y="26619"/>
                </a:lnTo>
                <a:lnTo>
                  <a:pt x="976190" y="26619"/>
                </a:lnTo>
                <a:lnTo>
                  <a:pt x="956866" y="84940"/>
                </a:lnTo>
                <a:lnTo>
                  <a:pt x="937677" y="26619"/>
                </a:lnTo>
                <a:lnTo>
                  <a:pt x="924036" y="26619"/>
                </a:lnTo>
                <a:lnTo>
                  <a:pt x="950514" y="100322"/>
                </a:lnTo>
                <a:close/>
              </a:path>
              <a:path w="2070106" h="127610">
                <a:moveTo>
                  <a:pt x="914074" y="99386"/>
                </a:moveTo>
                <a:lnTo>
                  <a:pt x="917428" y="99297"/>
                </a:lnTo>
                <a:lnTo>
                  <a:pt x="920414" y="98940"/>
                </a:lnTo>
                <a:lnTo>
                  <a:pt x="923234" y="98249"/>
                </a:lnTo>
                <a:lnTo>
                  <a:pt x="923234" y="88752"/>
                </a:lnTo>
                <a:lnTo>
                  <a:pt x="919601" y="88952"/>
                </a:lnTo>
                <a:lnTo>
                  <a:pt x="916837" y="88952"/>
                </a:lnTo>
                <a:lnTo>
                  <a:pt x="914341" y="88217"/>
                </a:lnTo>
                <a:lnTo>
                  <a:pt x="911800" y="85697"/>
                </a:lnTo>
                <a:lnTo>
                  <a:pt x="911800" y="36450"/>
                </a:lnTo>
                <a:lnTo>
                  <a:pt x="923234" y="36450"/>
                </a:lnTo>
                <a:lnTo>
                  <a:pt x="923234" y="26619"/>
                </a:lnTo>
                <a:lnTo>
                  <a:pt x="911800" y="26619"/>
                </a:lnTo>
                <a:lnTo>
                  <a:pt x="911800" y="6621"/>
                </a:lnTo>
                <a:lnTo>
                  <a:pt x="899631" y="6621"/>
                </a:lnTo>
                <a:lnTo>
                  <a:pt x="899631" y="26619"/>
                </a:lnTo>
                <a:lnTo>
                  <a:pt x="889936" y="26619"/>
                </a:lnTo>
                <a:lnTo>
                  <a:pt x="889936" y="36450"/>
                </a:lnTo>
                <a:lnTo>
                  <a:pt x="899631" y="36450"/>
                </a:lnTo>
                <a:lnTo>
                  <a:pt x="899631" y="88462"/>
                </a:lnTo>
                <a:lnTo>
                  <a:pt x="900634" y="92196"/>
                </a:lnTo>
                <a:lnTo>
                  <a:pt x="902640" y="95072"/>
                </a:lnTo>
                <a:lnTo>
                  <a:pt x="904646" y="97948"/>
                </a:lnTo>
                <a:lnTo>
                  <a:pt x="908457" y="99386"/>
                </a:lnTo>
                <a:lnTo>
                  <a:pt x="914074" y="99386"/>
                </a:lnTo>
                <a:close/>
              </a:path>
              <a:path w="2070106" h="127610">
                <a:moveTo>
                  <a:pt x="710986" y="53951"/>
                </a:moveTo>
                <a:lnTo>
                  <a:pt x="712846" y="46962"/>
                </a:lnTo>
                <a:lnTo>
                  <a:pt x="716569" y="42436"/>
                </a:lnTo>
                <a:lnTo>
                  <a:pt x="719812" y="25013"/>
                </a:lnTo>
                <a:lnTo>
                  <a:pt x="712512" y="28692"/>
                </a:lnTo>
                <a:lnTo>
                  <a:pt x="706873" y="36049"/>
                </a:lnTo>
                <a:lnTo>
                  <a:pt x="704701" y="39210"/>
                </a:lnTo>
                <a:lnTo>
                  <a:pt x="699987" y="50598"/>
                </a:lnTo>
                <a:lnTo>
                  <a:pt x="698415" y="64273"/>
                </a:lnTo>
                <a:lnTo>
                  <a:pt x="698537" y="68408"/>
                </a:lnTo>
                <a:lnTo>
                  <a:pt x="701227" y="81813"/>
                </a:lnTo>
                <a:lnTo>
                  <a:pt x="707442" y="91561"/>
                </a:lnTo>
                <a:lnTo>
                  <a:pt x="713460" y="97535"/>
                </a:lnTo>
                <a:lnTo>
                  <a:pt x="720280" y="100523"/>
                </a:lnTo>
                <a:lnTo>
                  <a:pt x="733207" y="100523"/>
                </a:lnTo>
                <a:lnTo>
                  <a:pt x="737631" y="99575"/>
                </a:lnTo>
                <a:lnTo>
                  <a:pt x="741175" y="97680"/>
                </a:lnTo>
                <a:lnTo>
                  <a:pt x="744718" y="95785"/>
                </a:lnTo>
                <a:lnTo>
                  <a:pt x="747493" y="93233"/>
                </a:lnTo>
                <a:lnTo>
                  <a:pt x="749499" y="90022"/>
                </a:lnTo>
                <a:lnTo>
                  <a:pt x="749499" y="126807"/>
                </a:lnTo>
                <a:lnTo>
                  <a:pt x="761602" y="126807"/>
                </a:lnTo>
                <a:lnTo>
                  <a:pt x="761602" y="26619"/>
                </a:lnTo>
                <a:lnTo>
                  <a:pt x="750168" y="26619"/>
                </a:lnTo>
                <a:lnTo>
                  <a:pt x="750168" y="36584"/>
                </a:lnTo>
                <a:lnTo>
                  <a:pt x="748117" y="33463"/>
                </a:lnTo>
                <a:lnTo>
                  <a:pt x="745977" y="31100"/>
                </a:lnTo>
                <a:lnTo>
                  <a:pt x="743749" y="29494"/>
                </a:lnTo>
                <a:lnTo>
                  <a:pt x="739693" y="26507"/>
                </a:lnTo>
                <a:lnTo>
                  <a:pt x="734700" y="25013"/>
                </a:lnTo>
                <a:lnTo>
                  <a:pt x="728771" y="25013"/>
                </a:lnTo>
                <a:lnTo>
                  <a:pt x="720291" y="37910"/>
                </a:lnTo>
                <a:lnTo>
                  <a:pt x="724760" y="35648"/>
                </a:lnTo>
                <a:lnTo>
                  <a:pt x="738177" y="35648"/>
                </a:lnTo>
                <a:lnTo>
                  <a:pt x="743905" y="39192"/>
                </a:lnTo>
                <a:lnTo>
                  <a:pt x="747159" y="46282"/>
                </a:lnTo>
                <a:lnTo>
                  <a:pt x="749076" y="50428"/>
                </a:lnTo>
                <a:lnTo>
                  <a:pt x="750034" y="55601"/>
                </a:lnTo>
                <a:lnTo>
                  <a:pt x="750034" y="68531"/>
                </a:lnTo>
                <a:lnTo>
                  <a:pt x="749165" y="74060"/>
                </a:lnTo>
                <a:lnTo>
                  <a:pt x="747426" y="78385"/>
                </a:lnTo>
                <a:lnTo>
                  <a:pt x="744262" y="86233"/>
                </a:lnTo>
                <a:lnTo>
                  <a:pt x="738489" y="90156"/>
                </a:lnTo>
                <a:lnTo>
                  <a:pt x="722174" y="90156"/>
                </a:lnTo>
                <a:lnTo>
                  <a:pt x="716669" y="86433"/>
                </a:lnTo>
                <a:lnTo>
                  <a:pt x="713593" y="78987"/>
                </a:lnTo>
                <a:lnTo>
                  <a:pt x="711855" y="74796"/>
                </a:lnTo>
                <a:lnTo>
                  <a:pt x="710986" y="69601"/>
                </a:lnTo>
                <a:lnTo>
                  <a:pt x="710986" y="53951"/>
                </a:lnTo>
                <a:close/>
              </a:path>
              <a:path w="2070106" h="127610">
                <a:moveTo>
                  <a:pt x="354913" y="99386"/>
                </a:moveTo>
                <a:lnTo>
                  <a:pt x="358268" y="99297"/>
                </a:lnTo>
                <a:lnTo>
                  <a:pt x="361254" y="98940"/>
                </a:lnTo>
                <a:lnTo>
                  <a:pt x="364073" y="98249"/>
                </a:lnTo>
                <a:lnTo>
                  <a:pt x="364073" y="88752"/>
                </a:lnTo>
                <a:lnTo>
                  <a:pt x="360441" y="88952"/>
                </a:lnTo>
                <a:lnTo>
                  <a:pt x="357677" y="88952"/>
                </a:lnTo>
                <a:lnTo>
                  <a:pt x="355181" y="88217"/>
                </a:lnTo>
                <a:lnTo>
                  <a:pt x="352640" y="85697"/>
                </a:lnTo>
                <a:lnTo>
                  <a:pt x="352640" y="36450"/>
                </a:lnTo>
                <a:lnTo>
                  <a:pt x="364073" y="36450"/>
                </a:lnTo>
                <a:lnTo>
                  <a:pt x="364073" y="26619"/>
                </a:lnTo>
                <a:lnTo>
                  <a:pt x="352640" y="26619"/>
                </a:lnTo>
                <a:lnTo>
                  <a:pt x="352640" y="6621"/>
                </a:lnTo>
                <a:lnTo>
                  <a:pt x="340471" y="6621"/>
                </a:lnTo>
                <a:lnTo>
                  <a:pt x="340471" y="26619"/>
                </a:lnTo>
                <a:lnTo>
                  <a:pt x="330775" y="26619"/>
                </a:lnTo>
                <a:lnTo>
                  <a:pt x="330775" y="36450"/>
                </a:lnTo>
                <a:lnTo>
                  <a:pt x="340471" y="36450"/>
                </a:lnTo>
                <a:lnTo>
                  <a:pt x="340471" y="88462"/>
                </a:lnTo>
                <a:lnTo>
                  <a:pt x="341474" y="92196"/>
                </a:lnTo>
                <a:lnTo>
                  <a:pt x="343479" y="95072"/>
                </a:lnTo>
                <a:lnTo>
                  <a:pt x="345485" y="97948"/>
                </a:lnTo>
                <a:lnTo>
                  <a:pt x="349296" y="99386"/>
                </a:lnTo>
                <a:lnTo>
                  <a:pt x="354913" y="99386"/>
                </a:lnTo>
                <a:close/>
              </a:path>
              <a:path w="2070106" h="127610">
                <a:moveTo>
                  <a:pt x="157709" y="15382"/>
                </a:moveTo>
                <a:lnTo>
                  <a:pt x="185926" y="98249"/>
                </a:lnTo>
                <a:lnTo>
                  <a:pt x="199098" y="98249"/>
                </a:lnTo>
                <a:lnTo>
                  <a:pt x="227114" y="15382"/>
                </a:lnTo>
                <a:lnTo>
                  <a:pt x="226980" y="30297"/>
                </a:lnTo>
                <a:lnTo>
                  <a:pt x="226846" y="38256"/>
                </a:lnTo>
                <a:lnTo>
                  <a:pt x="226846" y="98249"/>
                </a:lnTo>
                <a:lnTo>
                  <a:pt x="239484" y="98249"/>
                </a:lnTo>
                <a:lnTo>
                  <a:pt x="239484" y="0"/>
                </a:lnTo>
                <a:lnTo>
                  <a:pt x="220628" y="0"/>
                </a:lnTo>
                <a:lnTo>
                  <a:pt x="192612" y="83067"/>
                </a:lnTo>
                <a:lnTo>
                  <a:pt x="164395" y="0"/>
                </a:lnTo>
                <a:lnTo>
                  <a:pt x="145339" y="0"/>
                </a:lnTo>
                <a:lnTo>
                  <a:pt x="145339" y="98249"/>
                </a:lnTo>
                <a:lnTo>
                  <a:pt x="158043" y="98249"/>
                </a:lnTo>
                <a:lnTo>
                  <a:pt x="157876" y="29394"/>
                </a:lnTo>
                <a:lnTo>
                  <a:pt x="157709" y="20800"/>
                </a:lnTo>
                <a:lnTo>
                  <a:pt x="157709" y="15382"/>
                </a:lnTo>
                <a:close/>
              </a:path>
              <a:path w="2070106" h="127610">
                <a:moveTo>
                  <a:pt x="22532" y="30431"/>
                </a:moveTo>
                <a:lnTo>
                  <a:pt x="22532" y="98249"/>
                </a:lnTo>
                <a:lnTo>
                  <a:pt x="35370" y="98249"/>
                </a:lnTo>
                <a:lnTo>
                  <a:pt x="35370" y="2876"/>
                </a:lnTo>
                <a:lnTo>
                  <a:pt x="25876" y="2876"/>
                </a:lnTo>
                <a:lnTo>
                  <a:pt x="24182" y="10277"/>
                </a:lnTo>
                <a:lnTo>
                  <a:pt x="21619" y="14970"/>
                </a:lnTo>
                <a:lnTo>
                  <a:pt x="18186" y="16954"/>
                </a:lnTo>
                <a:lnTo>
                  <a:pt x="14754" y="18938"/>
                </a:lnTo>
                <a:lnTo>
                  <a:pt x="8692" y="20354"/>
                </a:lnTo>
                <a:lnTo>
                  <a:pt x="0" y="21201"/>
                </a:lnTo>
                <a:lnTo>
                  <a:pt x="0" y="30431"/>
                </a:lnTo>
                <a:lnTo>
                  <a:pt x="22532" y="30431"/>
                </a:lnTo>
                <a:close/>
              </a:path>
              <a:path w="2070106" h="127610">
                <a:moveTo>
                  <a:pt x="78475" y="83669"/>
                </a:moveTo>
                <a:lnTo>
                  <a:pt x="78475" y="98249"/>
                </a:lnTo>
                <a:lnTo>
                  <a:pt x="92450" y="98249"/>
                </a:lnTo>
                <a:lnTo>
                  <a:pt x="92450" y="83669"/>
                </a:lnTo>
                <a:lnTo>
                  <a:pt x="78475" y="83669"/>
                </a:lnTo>
                <a:close/>
              </a:path>
              <a:path w="2070106" h="127610">
                <a:moveTo>
                  <a:pt x="256913" y="67662"/>
                </a:moveTo>
                <a:lnTo>
                  <a:pt x="254840" y="72811"/>
                </a:lnTo>
                <a:lnTo>
                  <a:pt x="254840" y="85519"/>
                </a:lnTo>
                <a:lnTo>
                  <a:pt x="256946" y="90569"/>
                </a:lnTo>
                <a:lnTo>
                  <a:pt x="261159" y="94604"/>
                </a:lnTo>
                <a:lnTo>
                  <a:pt x="265371" y="98639"/>
                </a:lnTo>
                <a:lnTo>
                  <a:pt x="270798" y="100657"/>
                </a:lnTo>
                <a:lnTo>
                  <a:pt x="268681" y="85408"/>
                </a:lnTo>
                <a:lnTo>
                  <a:pt x="267410" y="82665"/>
                </a:lnTo>
                <a:lnTo>
                  <a:pt x="267410" y="74595"/>
                </a:lnTo>
                <a:lnTo>
                  <a:pt x="269260" y="71251"/>
                </a:lnTo>
                <a:lnTo>
                  <a:pt x="272960" y="69155"/>
                </a:lnTo>
                <a:lnTo>
                  <a:pt x="275144" y="67907"/>
                </a:lnTo>
                <a:lnTo>
                  <a:pt x="278421" y="66993"/>
                </a:lnTo>
                <a:lnTo>
                  <a:pt x="282789" y="66413"/>
                </a:lnTo>
                <a:lnTo>
                  <a:pt x="290077" y="65477"/>
                </a:lnTo>
                <a:lnTo>
                  <a:pt x="294579" y="64763"/>
                </a:lnTo>
                <a:lnTo>
                  <a:pt x="296898" y="64139"/>
                </a:lnTo>
                <a:lnTo>
                  <a:pt x="299215" y="63515"/>
                </a:lnTo>
                <a:lnTo>
                  <a:pt x="302581" y="61798"/>
                </a:lnTo>
                <a:lnTo>
                  <a:pt x="302581" y="78898"/>
                </a:lnTo>
                <a:lnTo>
                  <a:pt x="299238" y="84226"/>
                </a:lnTo>
                <a:lnTo>
                  <a:pt x="292618" y="97112"/>
                </a:lnTo>
                <a:lnTo>
                  <a:pt x="297210" y="94749"/>
                </a:lnTo>
                <a:lnTo>
                  <a:pt x="300731" y="91962"/>
                </a:lnTo>
                <a:lnTo>
                  <a:pt x="303183" y="88752"/>
                </a:lnTo>
                <a:lnTo>
                  <a:pt x="303584" y="91605"/>
                </a:lnTo>
                <a:lnTo>
                  <a:pt x="305256" y="95373"/>
                </a:lnTo>
                <a:lnTo>
                  <a:pt x="307128" y="98316"/>
                </a:lnTo>
                <a:lnTo>
                  <a:pt x="310136" y="99787"/>
                </a:lnTo>
                <a:lnTo>
                  <a:pt x="315976" y="99787"/>
                </a:lnTo>
                <a:lnTo>
                  <a:pt x="319275" y="99453"/>
                </a:lnTo>
                <a:lnTo>
                  <a:pt x="322573" y="98583"/>
                </a:lnTo>
                <a:lnTo>
                  <a:pt x="322573" y="89688"/>
                </a:lnTo>
                <a:lnTo>
                  <a:pt x="321102" y="89922"/>
                </a:lnTo>
                <a:lnTo>
                  <a:pt x="318628" y="90089"/>
                </a:lnTo>
                <a:lnTo>
                  <a:pt x="315385" y="88952"/>
                </a:lnTo>
                <a:lnTo>
                  <a:pt x="314616" y="85943"/>
                </a:lnTo>
                <a:lnTo>
                  <a:pt x="314616" y="37899"/>
                </a:lnTo>
                <a:lnTo>
                  <a:pt x="312009" y="32905"/>
                </a:lnTo>
                <a:lnTo>
                  <a:pt x="306793" y="29695"/>
                </a:lnTo>
                <a:lnTo>
                  <a:pt x="301534" y="26485"/>
                </a:lnTo>
                <a:lnTo>
                  <a:pt x="294691" y="24880"/>
                </a:lnTo>
                <a:lnTo>
                  <a:pt x="279000" y="24880"/>
                </a:lnTo>
                <a:lnTo>
                  <a:pt x="272615" y="26607"/>
                </a:lnTo>
                <a:lnTo>
                  <a:pt x="267109" y="30063"/>
                </a:lnTo>
                <a:lnTo>
                  <a:pt x="261604" y="33519"/>
                </a:lnTo>
                <a:lnTo>
                  <a:pt x="258741" y="39660"/>
                </a:lnTo>
                <a:lnTo>
                  <a:pt x="258517" y="48489"/>
                </a:lnTo>
                <a:lnTo>
                  <a:pt x="269751" y="48489"/>
                </a:lnTo>
                <a:lnTo>
                  <a:pt x="270196" y="44788"/>
                </a:lnTo>
                <a:lnTo>
                  <a:pt x="271155" y="42001"/>
                </a:lnTo>
                <a:lnTo>
                  <a:pt x="272626" y="40129"/>
                </a:lnTo>
                <a:lnTo>
                  <a:pt x="275256" y="36740"/>
                </a:lnTo>
                <a:lnTo>
                  <a:pt x="279714" y="35046"/>
                </a:lnTo>
                <a:lnTo>
                  <a:pt x="291437" y="35046"/>
                </a:lnTo>
                <a:lnTo>
                  <a:pt x="295616" y="35971"/>
                </a:lnTo>
                <a:lnTo>
                  <a:pt x="298536" y="37821"/>
                </a:lnTo>
                <a:lnTo>
                  <a:pt x="301455" y="39672"/>
                </a:lnTo>
                <a:lnTo>
                  <a:pt x="302915" y="42648"/>
                </a:lnTo>
                <a:lnTo>
                  <a:pt x="302915" y="48756"/>
                </a:lnTo>
                <a:lnTo>
                  <a:pt x="302113" y="51365"/>
                </a:lnTo>
                <a:lnTo>
                  <a:pt x="299327" y="54486"/>
                </a:lnTo>
                <a:lnTo>
                  <a:pt x="296563" y="54843"/>
                </a:lnTo>
                <a:lnTo>
                  <a:pt x="277373" y="57250"/>
                </a:lnTo>
                <a:lnTo>
                  <a:pt x="270642" y="58097"/>
                </a:lnTo>
                <a:lnTo>
                  <a:pt x="265204" y="60349"/>
                </a:lnTo>
                <a:lnTo>
                  <a:pt x="261058" y="64005"/>
                </a:lnTo>
                <a:lnTo>
                  <a:pt x="256913" y="67662"/>
                </a:lnTo>
                <a:close/>
              </a:path>
              <a:path w="2070106" h="127610">
                <a:moveTo>
                  <a:pt x="299238" y="84226"/>
                </a:moveTo>
                <a:lnTo>
                  <a:pt x="292551" y="87481"/>
                </a:lnTo>
                <a:lnTo>
                  <a:pt x="288584" y="89443"/>
                </a:lnTo>
                <a:lnTo>
                  <a:pt x="284483" y="90424"/>
                </a:lnTo>
                <a:lnTo>
                  <a:pt x="276771" y="90424"/>
                </a:lnTo>
                <a:lnTo>
                  <a:pt x="273763" y="89420"/>
                </a:lnTo>
                <a:lnTo>
                  <a:pt x="271222" y="87414"/>
                </a:lnTo>
                <a:lnTo>
                  <a:pt x="268681" y="85408"/>
                </a:lnTo>
                <a:lnTo>
                  <a:pt x="270798" y="100657"/>
                </a:lnTo>
                <a:lnTo>
                  <a:pt x="282967" y="100657"/>
                </a:lnTo>
                <a:lnTo>
                  <a:pt x="288027" y="99475"/>
                </a:lnTo>
                <a:lnTo>
                  <a:pt x="292618" y="97112"/>
                </a:lnTo>
                <a:lnTo>
                  <a:pt x="299238" y="84226"/>
                </a:lnTo>
                <a:close/>
              </a:path>
              <a:path w="2070106" h="127610">
                <a:moveTo>
                  <a:pt x="384333" y="26619"/>
                </a:moveTo>
                <a:lnTo>
                  <a:pt x="372030" y="26619"/>
                </a:lnTo>
                <a:lnTo>
                  <a:pt x="372030" y="81417"/>
                </a:lnTo>
                <a:lnTo>
                  <a:pt x="373033" y="86299"/>
                </a:lnTo>
                <a:lnTo>
                  <a:pt x="375039" y="89956"/>
                </a:lnTo>
                <a:lnTo>
                  <a:pt x="378739" y="96777"/>
                </a:lnTo>
                <a:lnTo>
                  <a:pt x="385693" y="100188"/>
                </a:lnTo>
                <a:lnTo>
                  <a:pt x="402453" y="100188"/>
                </a:lnTo>
                <a:lnTo>
                  <a:pt x="408025" y="98316"/>
                </a:lnTo>
                <a:lnTo>
                  <a:pt x="412617" y="94570"/>
                </a:lnTo>
                <a:lnTo>
                  <a:pt x="414934" y="92698"/>
                </a:lnTo>
                <a:lnTo>
                  <a:pt x="416873" y="90401"/>
                </a:lnTo>
                <a:lnTo>
                  <a:pt x="418434" y="87682"/>
                </a:lnTo>
                <a:lnTo>
                  <a:pt x="418300" y="98249"/>
                </a:lnTo>
                <a:lnTo>
                  <a:pt x="429667" y="98249"/>
                </a:lnTo>
                <a:lnTo>
                  <a:pt x="429667" y="26619"/>
                </a:lnTo>
                <a:lnTo>
                  <a:pt x="417631" y="26619"/>
                </a:lnTo>
                <a:lnTo>
                  <a:pt x="417631" y="68799"/>
                </a:lnTo>
                <a:lnTo>
                  <a:pt x="416807" y="74305"/>
                </a:lnTo>
                <a:lnTo>
                  <a:pt x="415157" y="78318"/>
                </a:lnTo>
                <a:lnTo>
                  <a:pt x="412126" y="85809"/>
                </a:lnTo>
                <a:lnTo>
                  <a:pt x="406421" y="89554"/>
                </a:lnTo>
                <a:lnTo>
                  <a:pt x="392201" y="89554"/>
                </a:lnTo>
                <a:lnTo>
                  <a:pt x="388211" y="87414"/>
                </a:lnTo>
                <a:lnTo>
                  <a:pt x="386072" y="83134"/>
                </a:lnTo>
                <a:lnTo>
                  <a:pt x="384913" y="80815"/>
                </a:lnTo>
                <a:lnTo>
                  <a:pt x="384333" y="77828"/>
                </a:lnTo>
                <a:lnTo>
                  <a:pt x="384333" y="26619"/>
                </a:lnTo>
                <a:close/>
              </a:path>
              <a:path w="2070106" h="127610">
                <a:moveTo>
                  <a:pt x="452512" y="26619"/>
                </a:moveTo>
                <a:lnTo>
                  <a:pt x="452512" y="98249"/>
                </a:lnTo>
                <a:lnTo>
                  <a:pt x="464547" y="98249"/>
                </a:lnTo>
                <a:lnTo>
                  <a:pt x="464547" y="51967"/>
                </a:lnTo>
                <a:lnTo>
                  <a:pt x="466175" y="47474"/>
                </a:lnTo>
                <a:lnTo>
                  <a:pt x="469429" y="43573"/>
                </a:lnTo>
                <a:lnTo>
                  <a:pt x="472683" y="39672"/>
                </a:lnTo>
                <a:lnTo>
                  <a:pt x="477341" y="37721"/>
                </a:lnTo>
                <a:lnTo>
                  <a:pt x="484774" y="37743"/>
                </a:lnTo>
                <a:lnTo>
                  <a:pt x="487348" y="38055"/>
                </a:lnTo>
                <a:lnTo>
                  <a:pt x="487348" y="25348"/>
                </a:lnTo>
                <a:lnTo>
                  <a:pt x="486055" y="25214"/>
                </a:lnTo>
                <a:lnTo>
                  <a:pt x="483470" y="25013"/>
                </a:lnTo>
                <a:lnTo>
                  <a:pt x="478700" y="25013"/>
                </a:lnTo>
                <a:lnTo>
                  <a:pt x="474488" y="26741"/>
                </a:lnTo>
                <a:lnTo>
                  <a:pt x="470833" y="30197"/>
                </a:lnTo>
                <a:lnTo>
                  <a:pt x="467177" y="33652"/>
                </a:lnTo>
                <a:lnTo>
                  <a:pt x="464882" y="36584"/>
                </a:lnTo>
                <a:lnTo>
                  <a:pt x="463946" y="38992"/>
                </a:lnTo>
                <a:lnTo>
                  <a:pt x="463946" y="26619"/>
                </a:lnTo>
                <a:lnTo>
                  <a:pt x="452512" y="26619"/>
                </a:lnTo>
                <a:close/>
              </a:path>
              <a:path w="2070106" h="127610">
                <a:moveTo>
                  <a:pt x="513363" y="27981"/>
                </a:moveTo>
                <a:lnTo>
                  <a:pt x="503173" y="35781"/>
                </a:lnTo>
                <a:lnTo>
                  <a:pt x="507051" y="56715"/>
                </a:lnTo>
                <a:lnTo>
                  <a:pt x="507273" y="50562"/>
                </a:lnTo>
                <a:lnTo>
                  <a:pt x="509257" y="45490"/>
                </a:lnTo>
                <a:lnTo>
                  <a:pt x="513002" y="41500"/>
                </a:lnTo>
                <a:lnTo>
                  <a:pt x="516746" y="37509"/>
                </a:lnTo>
                <a:lnTo>
                  <a:pt x="526149" y="25040"/>
                </a:lnTo>
                <a:lnTo>
                  <a:pt x="513363" y="27981"/>
                </a:lnTo>
                <a:close/>
              </a:path>
              <a:path w="2070106" h="127610">
                <a:moveTo>
                  <a:pt x="559205" y="66279"/>
                </a:moveTo>
                <a:lnTo>
                  <a:pt x="559205" y="59056"/>
                </a:lnTo>
                <a:lnTo>
                  <a:pt x="558848" y="53795"/>
                </a:lnTo>
                <a:lnTo>
                  <a:pt x="558135" y="50495"/>
                </a:lnTo>
                <a:lnTo>
                  <a:pt x="557332" y="45680"/>
                </a:lnTo>
                <a:lnTo>
                  <a:pt x="555728" y="41466"/>
                </a:lnTo>
                <a:lnTo>
                  <a:pt x="553321" y="37855"/>
                </a:lnTo>
                <a:lnTo>
                  <a:pt x="550824" y="34065"/>
                </a:lnTo>
                <a:lnTo>
                  <a:pt x="547191" y="30977"/>
                </a:lnTo>
                <a:lnTo>
                  <a:pt x="542422" y="28592"/>
                </a:lnTo>
                <a:lnTo>
                  <a:pt x="537652" y="26206"/>
                </a:lnTo>
                <a:lnTo>
                  <a:pt x="532726" y="25013"/>
                </a:lnTo>
                <a:lnTo>
                  <a:pt x="526149" y="25040"/>
                </a:lnTo>
                <a:lnTo>
                  <a:pt x="516746" y="37509"/>
                </a:lnTo>
                <a:lnTo>
                  <a:pt x="521382" y="35514"/>
                </a:lnTo>
                <a:lnTo>
                  <a:pt x="534621" y="35514"/>
                </a:lnTo>
                <a:lnTo>
                  <a:pt x="540126" y="38412"/>
                </a:lnTo>
                <a:lnTo>
                  <a:pt x="543424" y="44208"/>
                </a:lnTo>
                <a:lnTo>
                  <a:pt x="545208" y="47330"/>
                </a:lnTo>
                <a:lnTo>
                  <a:pt x="546344" y="51499"/>
                </a:lnTo>
                <a:lnTo>
                  <a:pt x="546835" y="56715"/>
                </a:lnTo>
                <a:lnTo>
                  <a:pt x="507051" y="56715"/>
                </a:lnTo>
                <a:lnTo>
                  <a:pt x="503173" y="35781"/>
                </a:lnTo>
                <a:lnTo>
                  <a:pt x="500730" y="38931"/>
                </a:lnTo>
                <a:lnTo>
                  <a:pt x="495541" y="50169"/>
                </a:lnTo>
                <a:lnTo>
                  <a:pt x="493812" y="63805"/>
                </a:lnTo>
                <a:lnTo>
                  <a:pt x="493941" y="67829"/>
                </a:lnTo>
                <a:lnTo>
                  <a:pt x="496715" y="80960"/>
                </a:lnTo>
                <a:lnTo>
                  <a:pt x="503106" y="91059"/>
                </a:lnTo>
                <a:lnTo>
                  <a:pt x="509302" y="97547"/>
                </a:lnTo>
                <a:lnTo>
                  <a:pt x="516857" y="100790"/>
                </a:lnTo>
                <a:lnTo>
                  <a:pt x="529428" y="100790"/>
                </a:lnTo>
                <a:lnTo>
                  <a:pt x="532704" y="100434"/>
                </a:lnTo>
                <a:lnTo>
                  <a:pt x="535602" y="99720"/>
                </a:lnTo>
                <a:lnTo>
                  <a:pt x="540995" y="98472"/>
                </a:lnTo>
                <a:lnTo>
                  <a:pt x="545520" y="96064"/>
                </a:lnTo>
                <a:lnTo>
                  <a:pt x="549175" y="92497"/>
                </a:lnTo>
                <a:lnTo>
                  <a:pt x="551359" y="90446"/>
                </a:lnTo>
                <a:lnTo>
                  <a:pt x="553332" y="87804"/>
                </a:lnTo>
                <a:lnTo>
                  <a:pt x="555092" y="84572"/>
                </a:lnTo>
                <a:lnTo>
                  <a:pt x="556853" y="81339"/>
                </a:lnTo>
                <a:lnTo>
                  <a:pt x="557890" y="78407"/>
                </a:lnTo>
                <a:lnTo>
                  <a:pt x="558201" y="75777"/>
                </a:lnTo>
                <a:lnTo>
                  <a:pt x="546367" y="75777"/>
                </a:lnTo>
                <a:lnTo>
                  <a:pt x="545475" y="78942"/>
                </a:lnTo>
                <a:lnTo>
                  <a:pt x="543960" y="81729"/>
                </a:lnTo>
                <a:lnTo>
                  <a:pt x="541820" y="84137"/>
                </a:lnTo>
                <a:lnTo>
                  <a:pt x="538076" y="88284"/>
                </a:lnTo>
                <a:lnTo>
                  <a:pt x="533061" y="90357"/>
                </a:lnTo>
                <a:lnTo>
                  <a:pt x="520044" y="90357"/>
                </a:lnTo>
                <a:lnTo>
                  <a:pt x="515074" y="88161"/>
                </a:lnTo>
                <a:lnTo>
                  <a:pt x="511865" y="83769"/>
                </a:lnTo>
                <a:lnTo>
                  <a:pt x="508656" y="79377"/>
                </a:lnTo>
                <a:lnTo>
                  <a:pt x="506939" y="73547"/>
                </a:lnTo>
                <a:lnTo>
                  <a:pt x="506716" y="66279"/>
                </a:lnTo>
                <a:lnTo>
                  <a:pt x="559205" y="66279"/>
                </a:lnTo>
                <a:close/>
              </a:path>
              <a:path w="2070106" h="127610">
                <a:moveTo>
                  <a:pt x="627785" y="86545"/>
                </a:moveTo>
                <a:lnTo>
                  <a:pt x="627785" y="53237"/>
                </a:lnTo>
                <a:lnTo>
                  <a:pt x="682011" y="53237"/>
                </a:lnTo>
                <a:lnTo>
                  <a:pt x="682011" y="41868"/>
                </a:lnTo>
                <a:lnTo>
                  <a:pt x="627785" y="41868"/>
                </a:lnTo>
                <a:lnTo>
                  <a:pt x="627785" y="12038"/>
                </a:lnTo>
                <a:lnTo>
                  <a:pt x="686424" y="12038"/>
                </a:lnTo>
                <a:lnTo>
                  <a:pt x="686424" y="0"/>
                </a:lnTo>
                <a:lnTo>
                  <a:pt x="614813" y="0"/>
                </a:lnTo>
                <a:lnTo>
                  <a:pt x="614813" y="98249"/>
                </a:lnTo>
                <a:lnTo>
                  <a:pt x="687427" y="98249"/>
                </a:lnTo>
                <a:lnTo>
                  <a:pt x="687427" y="86545"/>
                </a:lnTo>
                <a:lnTo>
                  <a:pt x="627785" y="86545"/>
                </a:lnTo>
                <a:close/>
              </a:path>
              <a:path w="2070106" h="127610">
                <a:moveTo>
                  <a:pt x="719812" y="25013"/>
                </a:moveTo>
                <a:lnTo>
                  <a:pt x="716569" y="42436"/>
                </a:lnTo>
                <a:lnTo>
                  <a:pt x="720291" y="37910"/>
                </a:lnTo>
                <a:lnTo>
                  <a:pt x="728771" y="25013"/>
                </a:lnTo>
                <a:lnTo>
                  <a:pt x="719812" y="25013"/>
                </a:lnTo>
                <a:close/>
              </a:path>
              <a:path w="2070106" h="127610">
                <a:moveTo>
                  <a:pt x="795145" y="26619"/>
                </a:moveTo>
                <a:lnTo>
                  <a:pt x="782842" y="26619"/>
                </a:lnTo>
                <a:lnTo>
                  <a:pt x="782842" y="81417"/>
                </a:lnTo>
                <a:lnTo>
                  <a:pt x="783845" y="86299"/>
                </a:lnTo>
                <a:lnTo>
                  <a:pt x="785851" y="89956"/>
                </a:lnTo>
                <a:lnTo>
                  <a:pt x="789550" y="96778"/>
                </a:lnTo>
                <a:lnTo>
                  <a:pt x="796505" y="100188"/>
                </a:lnTo>
                <a:lnTo>
                  <a:pt x="813265" y="100188"/>
                </a:lnTo>
                <a:lnTo>
                  <a:pt x="818837" y="98316"/>
                </a:lnTo>
                <a:lnTo>
                  <a:pt x="823428" y="94570"/>
                </a:lnTo>
                <a:lnTo>
                  <a:pt x="825746" y="92698"/>
                </a:lnTo>
                <a:lnTo>
                  <a:pt x="827685" y="90401"/>
                </a:lnTo>
                <a:lnTo>
                  <a:pt x="829246" y="87682"/>
                </a:lnTo>
                <a:lnTo>
                  <a:pt x="829112" y="98249"/>
                </a:lnTo>
                <a:lnTo>
                  <a:pt x="840479" y="98249"/>
                </a:lnTo>
                <a:lnTo>
                  <a:pt x="840479" y="26619"/>
                </a:lnTo>
                <a:lnTo>
                  <a:pt x="828443" y="26619"/>
                </a:lnTo>
                <a:lnTo>
                  <a:pt x="828443" y="68799"/>
                </a:lnTo>
                <a:lnTo>
                  <a:pt x="827619" y="74305"/>
                </a:lnTo>
                <a:lnTo>
                  <a:pt x="825969" y="78318"/>
                </a:lnTo>
                <a:lnTo>
                  <a:pt x="822938" y="85809"/>
                </a:lnTo>
                <a:lnTo>
                  <a:pt x="817232" y="89554"/>
                </a:lnTo>
                <a:lnTo>
                  <a:pt x="803013" y="89554"/>
                </a:lnTo>
                <a:lnTo>
                  <a:pt x="799023" y="87414"/>
                </a:lnTo>
                <a:lnTo>
                  <a:pt x="796883" y="83134"/>
                </a:lnTo>
                <a:lnTo>
                  <a:pt x="795725" y="80815"/>
                </a:lnTo>
                <a:lnTo>
                  <a:pt x="795145" y="77828"/>
                </a:lnTo>
                <a:lnTo>
                  <a:pt x="795145" y="26619"/>
                </a:lnTo>
                <a:close/>
              </a:path>
              <a:path w="2070106" h="127610">
                <a:moveTo>
                  <a:pt x="862990" y="26953"/>
                </a:moveTo>
                <a:lnTo>
                  <a:pt x="862990" y="98249"/>
                </a:lnTo>
                <a:lnTo>
                  <a:pt x="875226" y="98249"/>
                </a:lnTo>
                <a:lnTo>
                  <a:pt x="875226" y="26953"/>
                </a:lnTo>
                <a:lnTo>
                  <a:pt x="862990" y="26953"/>
                </a:lnTo>
                <a:close/>
              </a:path>
              <a:path w="2070106" h="127610">
                <a:moveTo>
                  <a:pt x="862990" y="0"/>
                </a:moveTo>
                <a:lnTo>
                  <a:pt x="862990" y="13643"/>
                </a:lnTo>
                <a:lnTo>
                  <a:pt x="875226" y="13643"/>
                </a:lnTo>
                <a:lnTo>
                  <a:pt x="875226" y="0"/>
                </a:lnTo>
                <a:lnTo>
                  <a:pt x="862990" y="0"/>
                </a:lnTo>
                <a:close/>
              </a:path>
              <a:path w="2070106" h="127610">
                <a:moveTo>
                  <a:pt x="1147005" y="67662"/>
                </a:moveTo>
                <a:lnTo>
                  <a:pt x="1144932" y="72812"/>
                </a:lnTo>
                <a:lnTo>
                  <a:pt x="1144932" y="85519"/>
                </a:lnTo>
                <a:lnTo>
                  <a:pt x="1147039" y="90569"/>
                </a:lnTo>
                <a:lnTo>
                  <a:pt x="1151251" y="94604"/>
                </a:lnTo>
                <a:lnTo>
                  <a:pt x="1155463" y="98639"/>
                </a:lnTo>
                <a:lnTo>
                  <a:pt x="1160891" y="100657"/>
                </a:lnTo>
                <a:lnTo>
                  <a:pt x="1158773" y="85408"/>
                </a:lnTo>
                <a:lnTo>
                  <a:pt x="1157503" y="82666"/>
                </a:lnTo>
                <a:lnTo>
                  <a:pt x="1157503" y="74595"/>
                </a:lnTo>
                <a:lnTo>
                  <a:pt x="1159353" y="71251"/>
                </a:lnTo>
                <a:lnTo>
                  <a:pt x="1163052" y="69155"/>
                </a:lnTo>
                <a:lnTo>
                  <a:pt x="1165237" y="67907"/>
                </a:lnTo>
                <a:lnTo>
                  <a:pt x="1168513" y="66993"/>
                </a:lnTo>
                <a:lnTo>
                  <a:pt x="1172881" y="66413"/>
                </a:lnTo>
                <a:lnTo>
                  <a:pt x="1180170" y="65477"/>
                </a:lnTo>
                <a:lnTo>
                  <a:pt x="1184671" y="64764"/>
                </a:lnTo>
                <a:lnTo>
                  <a:pt x="1186990" y="64139"/>
                </a:lnTo>
                <a:lnTo>
                  <a:pt x="1189308" y="63515"/>
                </a:lnTo>
                <a:lnTo>
                  <a:pt x="1192673" y="61798"/>
                </a:lnTo>
                <a:lnTo>
                  <a:pt x="1192673" y="78898"/>
                </a:lnTo>
                <a:lnTo>
                  <a:pt x="1189330" y="84226"/>
                </a:lnTo>
                <a:lnTo>
                  <a:pt x="1182711" y="97112"/>
                </a:lnTo>
                <a:lnTo>
                  <a:pt x="1187302" y="94749"/>
                </a:lnTo>
                <a:lnTo>
                  <a:pt x="1190823" y="91962"/>
                </a:lnTo>
                <a:lnTo>
                  <a:pt x="1193275" y="88752"/>
                </a:lnTo>
                <a:lnTo>
                  <a:pt x="1193676" y="91605"/>
                </a:lnTo>
                <a:lnTo>
                  <a:pt x="1195348" y="95373"/>
                </a:lnTo>
                <a:lnTo>
                  <a:pt x="1197220" y="98316"/>
                </a:lnTo>
                <a:lnTo>
                  <a:pt x="1200228" y="99787"/>
                </a:lnTo>
                <a:lnTo>
                  <a:pt x="1206068" y="99787"/>
                </a:lnTo>
                <a:lnTo>
                  <a:pt x="1209367" y="99453"/>
                </a:lnTo>
                <a:lnTo>
                  <a:pt x="1212666" y="98583"/>
                </a:lnTo>
                <a:lnTo>
                  <a:pt x="1212666" y="89688"/>
                </a:lnTo>
                <a:lnTo>
                  <a:pt x="1211194" y="89922"/>
                </a:lnTo>
                <a:lnTo>
                  <a:pt x="1208720" y="90089"/>
                </a:lnTo>
                <a:lnTo>
                  <a:pt x="1205477" y="88952"/>
                </a:lnTo>
                <a:lnTo>
                  <a:pt x="1204709" y="85943"/>
                </a:lnTo>
                <a:lnTo>
                  <a:pt x="1204709" y="37899"/>
                </a:lnTo>
                <a:lnTo>
                  <a:pt x="1202101" y="32906"/>
                </a:lnTo>
                <a:lnTo>
                  <a:pt x="1196886" y="29695"/>
                </a:lnTo>
                <a:lnTo>
                  <a:pt x="1191626" y="26485"/>
                </a:lnTo>
                <a:lnTo>
                  <a:pt x="1184783" y="24880"/>
                </a:lnTo>
                <a:lnTo>
                  <a:pt x="1169093" y="24880"/>
                </a:lnTo>
                <a:lnTo>
                  <a:pt x="1162707" y="26607"/>
                </a:lnTo>
                <a:lnTo>
                  <a:pt x="1157202" y="30063"/>
                </a:lnTo>
                <a:lnTo>
                  <a:pt x="1151697" y="33519"/>
                </a:lnTo>
                <a:lnTo>
                  <a:pt x="1148833" y="39660"/>
                </a:lnTo>
                <a:lnTo>
                  <a:pt x="1148609" y="48489"/>
                </a:lnTo>
                <a:lnTo>
                  <a:pt x="1159843" y="48489"/>
                </a:lnTo>
                <a:lnTo>
                  <a:pt x="1160288" y="44788"/>
                </a:lnTo>
                <a:lnTo>
                  <a:pt x="1161247" y="42001"/>
                </a:lnTo>
                <a:lnTo>
                  <a:pt x="1162718" y="40129"/>
                </a:lnTo>
                <a:lnTo>
                  <a:pt x="1165348" y="36740"/>
                </a:lnTo>
                <a:lnTo>
                  <a:pt x="1169806" y="35046"/>
                </a:lnTo>
                <a:lnTo>
                  <a:pt x="1181529" y="35046"/>
                </a:lnTo>
                <a:lnTo>
                  <a:pt x="1185708" y="35971"/>
                </a:lnTo>
                <a:lnTo>
                  <a:pt x="1188628" y="37821"/>
                </a:lnTo>
                <a:lnTo>
                  <a:pt x="1191548" y="39672"/>
                </a:lnTo>
                <a:lnTo>
                  <a:pt x="1193008" y="42648"/>
                </a:lnTo>
                <a:lnTo>
                  <a:pt x="1193008" y="48756"/>
                </a:lnTo>
                <a:lnTo>
                  <a:pt x="1192205" y="51365"/>
                </a:lnTo>
                <a:lnTo>
                  <a:pt x="1189419" y="54486"/>
                </a:lnTo>
                <a:lnTo>
                  <a:pt x="1186655" y="54843"/>
                </a:lnTo>
                <a:lnTo>
                  <a:pt x="1167466" y="57250"/>
                </a:lnTo>
                <a:lnTo>
                  <a:pt x="1160734" y="58098"/>
                </a:lnTo>
                <a:lnTo>
                  <a:pt x="1155296" y="60349"/>
                </a:lnTo>
                <a:lnTo>
                  <a:pt x="1151151" y="64006"/>
                </a:lnTo>
                <a:lnTo>
                  <a:pt x="1147005" y="67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749452" y="4233323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468208" y="4153686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339627" y="4176848"/>
            <a:ext cx="0" cy="62907"/>
          </a:xfrm>
          <a:custGeom>
            <a:avLst/>
            <a:gdLst/>
            <a:ahLst/>
            <a:cxnLst/>
            <a:rect l="l" t="t" r="r" b="b"/>
            <a:pathLst>
              <a:path h="71295">
                <a:moveTo>
                  <a:pt x="0" y="0"/>
                </a:moveTo>
                <a:lnTo>
                  <a:pt x="0" y="7129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547321" y="4183811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547321" y="4233323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668019" y="4293772"/>
            <a:ext cx="1604693" cy="113718"/>
          </a:xfrm>
          <a:custGeom>
            <a:avLst/>
            <a:gdLst/>
            <a:ahLst/>
            <a:cxnLst/>
            <a:rect l="l" t="t" r="r" b="b"/>
            <a:pathLst>
              <a:path w="1765162" h="128880">
                <a:moveTo>
                  <a:pt x="246794" y="26953"/>
                </a:moveTo>
                <a:lnTo>
                  <a:pt x="246794" y="98583"/>
                </a:lnTo>
                <a:lnTo>
                  <a:pt x="258830" y="98583"/>
                </a:lnTo>
                <a:lnTo>
                  <a:pt x="258830" y="52301"/>
                </a:lnTo>
                <a:lnTo>
                  <a:pt x="260457" y="47809"/>
                </a:lnTo>
                <a:lnTo>
                  <a:pt x="263711" y="43907"/>
                </a:lnTo>
                <a:lnTo>
                  <a:pt x="266965" y="40006"/>
                </a:lnTo>
                <a:lnTo>
                  <a:pt x="271623" y="38055"/>
                </a:lnTo>
                <a:lnTo>
                  <a:pt x="279056" y="38077"/>
                </a:lnTo>
                <a:lnTo>
                  <a:pt x="281630" y="38389"/>
                </a:lnTo>
                <a:lnTo>
                  <a:pt x="281630" y="25682"/>
                </a:lnTo>
                <a:lnTo>
                  <a:pt x="280338" y="25548"/>
                </a:lnTo>
                <a:lnTo>
                  <a:pt x="277752" y="25347"/>
                </a:lnTo>
                <a:lnTo>
                  <a:pt x="272983" y="25347"/>
                </a:lnTo>
                <a:lnTo>
                  <a:pt x="268770" y="27075"/>
                </a:lnTo>
                <a:lnTo>
                  <a:pt x="265115" y="30531"/>
                </a:lnTo>
                <a:lnTo>
                  <a:pt x="261460" y="33986"/>
                </a:lnTo>
                <a:lnTo>
                  <a:pt x="259164" y="36918"/>
                </a:lnTo>
                <a:lnTo>
                  <a:pt x="258228" y="39326"/>
                </a:lnTo>
                <a:lnTo>
                  <a:pt x="258228" y="26953"/>
                </a:lnTo>
                <a:lnTo>
                  <a:pt x="246794" y="26953"/>
                </a:lnTo>
                <a:close/>
              </a:path>
              <a:path w="1765162" h="128880">
                <a:moveTo>
                  <a:pt x="290835" y="67996"/>
                </a:moveTo>
                <a:lnTo>
                  <a:pt x="288762" y="73145"/>
                </a:lnTo>
                <a:lnTo>
                  <a:pt x="288762" y="85853"/>
                </a:lnTo>
                <a:lnTo>
                  <a:pt x="290869" y="90903"/>
                </a:lnTo>
                <a:lnTo>
                  <a:pt x="295081" y="94938"/>
                </a:lnTo>
                <a:lnTo>
                  <a:pt x="299293" y="98973"/>
                </a:lnTo>
                <a:lnTo>
                  <a:pt x="304721" y="100991"/>
                </a:lnTo>
                <a:lnTo>
                  <a:pt x="302603" y="85742"/>
                </a:lnTo>
                <a:lnTo>
                  <a:pt x="301333" y="83000"/>
                </a:lnTo>
                <a:lnTo>
                  <a:pt x="301333" y="74929"/>
                </a:lnTo>
                <a:lnTo>
                  <a:pt x="303183" y="71585"/>
                </a:lnTo>
                <a:lnTo>
                  <a:pt x="306883" y="69489"/>
                </a:lnTo>
                <a:lnTo>
                  <a:pt x="309067" y="68241"/>
                </a:lnTo>
                <a:lnTo>
                  <a:pt x="312343" y="67327"/>
                </a:lnTo>
                <a:lnTo>
                  <a:pt x="316711" y="66747"/>
                </a:lnTo>
                <a:lnTo>
                  <a:pt x="324000" y="65811"/>
                </a:lnTo>
                <a:lnTo>
                  <a:pt x="328502" y="65097"/>
                </a:lnTo>
                <a:lnTo>
                  <a:pt x="330820" y="64473"/>
                </a:lnTo>
                <a:lnTo>
                  <a:pt x="333138" y="63849"/>
                </a:lnTo>
                <a:lnTo>
                  <a:pt x="336503" y="62132"/>
                </a:lnTo>
                <a:lnTo>
                  <a:pt x="336503" y="79232"/>
                </a:lnTo>
                <a:lnTo>
                  <a:pt x="333160" y="84560"/>
                </a:lnTo>
                <a:lnTo>
                  <a:pt x="326541" y="97446"/>
                </a:lnTo>
                <a:lnTo>
                  <a:pt x="331132" y="95083"/>
                </a:lnTo>
                <a:lnTo>
                  <a:pt x="334653" y="92296"/>
                </a:lnTo>
                <a:lnTo>
                  <a:pt x="337105" y="89086"/>
                </a:lnTo>
                <a:lnTo>
                  <a:pt x="337506" y="91939"/>
                </a:lnTo>
                <a:lnTo>
                  <a:pt x="339178" y="95707"/>
                </a:lnTo>
                <a:lnTo>
                  <a:pt x="341050" y="98650"/>
                </a:lnTo>
                <a:lnTo>
                  <a:pt x="344059" y="100121"/>
                </a:lnTo>
                <a:lnTo>
                  <a:pt x="349898" y="100121"/>
                </a:lnTo>
                <a:lnTo>
                  <a:pt x="353197" y="99787"/>
                </a:lnTo>
                <a:lnTo>
                  <a:pt x="356496" y="98917"/>
                </a:lnTo>
                <a:lnTo>
                  <a:pt x="356496" y="90022"/>
                </a:lnTo>
                <a:lnTo>
                  <a:pt x="355025" y="90256"/>
                </a:lnTo>
                <a:lnTo>
                  <a:pt x="352551" y="90423"/>
                </a:lnTo>
                <a:lnTo>
                  <a:pt x="349308" y="89286"/>
                </a:lnTo>
                <a:lnTo>
                  <a:pt x="348539" y="86277"/>
                </a:lnTo>
                <a:lnTo>
                  <a:pt x="348539" y="38233"/>
                </a:lnTo>
                <a:lnTo>
                  <a:pt x="345931" y="33240"/>
                </a:lnTo>
                <a:lnTo>
                  <a:pt x="340716" y="30029"/>
                </a:lnTo>
                <a:lnTo>
                  <a:pt x="335456" y="26819"/>
                </a:lnTo>
                <a:lnTo>
                  <a:pt x="328613" y="25214"/>
                </a:lnTo>
                <a:lnTo>
                  <a:pt x="312923" y="25214"/>
                </a:lnTo>
                <a:lnTo>
                  <a:pt x="306537" y="26941"/>
                </a:lnTo>
                <a:lnTo>
                  <a:pt x="301032" y="30397"/>
                </a:lnTo>
                <a:lnTo>
                  <a:pt x="295527" y="33853"/>
                </a:lnTo>
                <a:lnTo>
                  <a:pt x="292663" y="39994"/>
                </a:lnTo>
                <a:lnTo>
                  <a:pt x="292440" y="48823"/>
                </a:lnTo>
                <a:lnTo>
                  <a:pt x="303673" y="48823"/>
                </a:lnTo>
                <a:lnTo>
                  <a:pt x="304119" y="45122"/>
                </a:lnTo>
                <a:lnTo>
                  <a:pt x="305077" y="42335"/>
                </a:lnTo>
                <a:lnTo>
                  <a:pt x="306548" y="40463"/>
                </a:lnTo>
                <a:lnTo>
                  <a:pt x="309178" y="37074"/>
                </a:lnTo>
                <a:lnTo>
                  <a:pt x="313636" y="35380"/>
                </a:lnTo>
                <a:lnTo>
                  <a:pt x="325359" y="35380"/>
                </a:lnTo>
                <a:lnTo>
                  <a:pt x="329538" y="36305"/>
                </a:lnTo>
                <a:lnTo>
                  <a:pt x="332458" y="38155"/>
                </a:lnTo>
                <a:lnTo>
                  <a:pt x="335378" y="40006"/>
                </a:lnTo>
                <a:lnTo>
                  <a:pt x="336838" y="42982"/>
                </a:lnTo>
                <a:lnTo>
                  <a:pt x="336838" y="49091"/>
                </a:lnTo>
                <a:lnTo>
                  <a:pt x="336035" y="51699"/>
                </a:lnTo>
                <a:lnTo>
                  <a:pt x="333249" y="54820"/>
                </a:lnTo>
                <a:lnTo>
                  <a:pt x="330486" y="55177"/>
                </a:lnTo>
                <a:lnTo>
                  <a:pt x="311296" y="57584"/>
                </a:lnTo>
                <a:lnTo>
                  <a:pt x="304565" y="58432"/>
                </a:lnTo>
                <a:lnTo>
                  <a:pt x="299126" y="60683"/>
                </a:lnTo>
                <a:lnTo>
                  <a:pt x="294981" y="64339"/>
                </a:lnTo>
                <a:lnTo>
                  <a:pt x="290835" y="67996"/>
                </a:lnTo>
                <a:close/>
              </a:path>
              <a:path w="1765162" h="128880">
                <a:moveTo>
                  <a:pt x="333160" y="84560"/>
                </a:moveTo>
                <a:lnTo>
                  <a:pt x="326474" y="87815"/>
                </a:lnTo>
                <a:lnTo>
                  <a:pt x="322506" y="89777"/>
                </a:lnTo>
                <a:lnTo>
                  <a:pt x="318405" y="90758"/>
                </a:lnTo>
                <a:lnTo>
                  <a:pt x="310694" y="90758"/>
                </a:lnTo>
                <a:lnTo>
                  <a:pt x="307685" y="89755"/>
                </a:lnTo>
                <a:lnTo>
                  <a:pt x="305144" y="87748"/>
                </a:lnTo>
                <a:lnTo>
                  <a:pt x="302603" y="85742"/>
                </a:lnTo>
                <a:lnTo>
                  <a:pt x="304721" y="100991"/>
                </a:lnTo>
                <a:lnTo>
                  <a:pt x="316890" y="100991"/>
                </a:lnTo>
                <a:lnTo>
                  <a:pt x="321949" y="99809"/>
                </a:lnTo>
                <a:lnTo>
                  <a:pt x="326541" y="97446"/>
                </a:lnTo>
                <a:lnTo>
                  <a:pt x="333160" y="84560"/>
                </a:lnTo>
                <a:close/>
              </a:path>
              <a:path w="1765162" h="128880">
                <a:moveTo>
                  <a:pt x="381893" y="29048"/>
                </a:moveTo>
                <a:lnTo>
                  <a:pt x="376031" y="35781"/>
                </a:lnTo>
                <a:lnTo>
                  <a:pt x="379608" y="72945"/>
                </a:lnTo>
                <a:lnTo>
                  <a:pt x="379608" y="58008"/>
                </a:lnTo>
                <a:lnTo>
                  <a:pt x="380433" y="52457"/>
                </a:lnTo>
                <a:lnTo>
                  <a:pt x="382082" y="48221"/>
                </a:lnTo>
                <a:lnTo>
                  <a:pt x="388969" y="25682"/>
                </a:lnTo>
                <a:lnTo>
                  <a:pt x="381893" y="29048"/>
                </a:lnTo>
                <a:close/>
              </a:path>
              <a:path w="1765162" h="128880">
                <a:moveTo>
                  <a:pt x="373011" y="120241"/>
                </a:moveTo>
                <a:lnTo>
                  <a:pt x="378271" y="123697"/>
                </a:lnTo>
                <a:lnTo>
                  <a:pt x="383531" y="127153"/>
                </a:lnTo>
                <a:lnTo>
                  <a:pt x="390017" y="128880"/>
                </a:lnTo>
                <a:lnTo>
                  <a:pt x="397728" y="128880"/>
                </a:lnTo>
                <a:lnTo>
                  <a:pt x="405578" y="128287"/>
                </a:lnTo>
                <a:lnTo>
                  <a:pt x="417914" y="123616"/>
                </a:lnTo>
                <a:lnTo>
                  <a:pt x="426012" y="114300"/>
                </a:lnTo>
                <a:lnTo>
                  <a:pt x="428686" y="109039"/>
                </a:lnTo>
                <a:lnTo>
                  <a:pt x="430024" y="101860"/>
                </a:lnTo>
                <a:lnTo>
                  <a:pt x="430024" y="27621"/>
                </a:lnTo>
                <a:lnTo>
                  <a:pt x="418924" y="27621"/>
                </a:lnTo>
                <a:lnTo>
                  <a:pt x="418924" y="36651"/>
                </a:lnTo>
                <a:lnTo>
                  <a:pt x="416561" y="33663"/>
                </a:lnTo>
                <a:lnTo>
                  <a:pt x="414244" y="31389"/>
                </a:lnTo>
                <a:lnTo>
                  <a:pt x="411970" y="29829"/>
                </a:lnTo>
                <a:lnTo>
                  <a:pt x="407780" y="27064"/>
                </a:lnTo>
                <a:lnTo>
                  <a:pt x="402877" y="25682"/>
                </a:lnTo>
                <a:lnTo>
                  <a:pt x="388969" y="25682"/>
                </a:lnTo>
                <a:lnTo>
                  <a:pt x="382082" y="48221"/>
                </a:lnTo>
                <a:lnTo>
                  <a:pt x="385202" y="40284"/>
                </a:lnTo>
                <a:lnTo>
                  <a:pt x="390997" y="36316"/>
                </a:lnTo>
                <a:lnTo>
                  <a:pt x="405128" y="36316"/>
                </a:lnTo>
                <a:lnTo>
                  <a:pt x="409786" y="38456"/>
                </a:lnTo>
                <a:lnTo>
                  <a:pt x="413441" y="42737"/>
                </a:lnTo>
                <a:lnTo>
                  <a:pt x="417096" y="47017"/>
                </a:lnTo>
                <a:lnTo>
                  <a:pt x="418924" y="53594"/>
                </a:lnTo>
                <a:lnTo>
                  <a:pt x="418924" y="68352"/>
                </a:lnTo>
                <a:lnTo>
                  <a:pt x="417943" y="73502"/>
                </a:lnTo>
                <a:lnTo>
                  <a:pt x="415982" y="77917"/>
                </a:lnTo>
                <a:lnTo>
                  <a:pt x="412461" y="85719"/>
                </a:lnTo>
                <a:lnTo>
                  <a:pt x="406376" y="89621"/>
                </a:lnTo>
                <a:lnTo>
                  <a:pt x="392201" y="89621"/>
                </a:lnTo>
                <a:lnTo>
                  <a:pt x="387799" y="87514"/>
                </a:lnTo>
                <a:lnTo>
                  <a:pt x="384523" y="83301"/>
                </a:lnTo>
                <a:lnTo>
                  <a:pt x="381246" y="79087"/>
                </a:lnTo>
                <a:lnTo>
                  <a:pt x="379608" y="72945"/>
                </a:lnTo>
                <a:lnTo>
                  <a:pt x="376031" y="35781"/>
                </a:lnTo>
                <a:lnTo>
                  <a:pt x="373786" y="38698"/>
                </a:lnTo>
                <a:lnTo>
                  <a:pt x="368875" y="49815"/>
                </a:lnTo>
                <a:lnTo>
                  <a:pt x="367238" y="63871"/>
                </a:lnTo>
                <a:lnTo>
                  <a:pt x="367352" y="68091"/>
                </a:lnTo>
                <a:lnTo>
                  <a:pt x="369947" y="81760"/>
                </a:lnTo>
                <a:lnTo>
                  <a:pt x="375964" y="91193"/>
                </a:lnTo>
                <a:lnTo>
                  <a:pt x="381781" y="96699"/>
                </a:lnTo>
                <a:lnTo>
                  <a:pt x="388568" y="99453"/>
                </a:lnTo>
                <a:lnTo>
                  <a:pt x="401896" y="99453"/>
                </a:lnTo>
                <a:lnTo>
                  <a:pt x="406376" y="98561"/>
                </a:lnTo>
                <a:lnTo>
                  <a:pt x="409764" y="96777"/>
                </a:lnTo>
                <a:lnTo>
                  <a:pt x="413152" y="94994"/>
                </a:lnTo>
                <a:lnTo>
                  <a:pt x="416049" y="92274"/>
                </a:lnTo>
                <a:lnTo>
                  <a:pt x="418456" y="88618"/>
                </a:lnTo>
                <a:lnTo>
                  <a:pt x="418590" y="98472"/>
                </a:lnTo>
                <a:lnTo>
                  <a:pt x="417810" y="105316"/>
                </a:lnTo>
                <a:lnTo>
                  <a:pt x="416116" y="109150"/>
                </a:lnTo>
                <a:lnTo>
                  <a:pt x="413263" y="115660"/>
                </a:lnTo>
                <a:lnTo>
                  <a:pt x="407223" y="118915"/>
                </a:lnTo>
                <a:lnTo>
                  <a:pt x="392156" y="118915"/>
                </a:lnTo>
                <a:lnTo>
                  <a:pt x="387877" y="117577"/>
                </a:lnTo>
                <a:lnTo>
                  <a:pt x="385158" y="114902"/>
                </a:lnTo>
                <a:lnTo>
                  <a:pt x="383419" y="113163"/>
                </a:lnTo>
                <a:lnTo>
                  <a:pt x="382260" y="110689"/>
                </a:lnTo>
                <a:lnTo>
                  <a:pt x="381681" y="107478"/>
                </a:lnTo>
                <a:lnTo>
                  <a:pt x="369445" y="107478"/>
                </a:lnTo>
                <a:lnTo>
                  <a:pt x="370069" y="114835"/>
                </a:lnTo>
                <a:lnTo>
                  <a:pt x="373011" y="120241"/>
                </a:lnTo>
                <a:close/>
              </a:path>
              <a:path w="1765162" h="128880">
                <a:moveTo>
                  <a:pt x="467405" y="28315"/>
                </a:moveTo>
                <a:lnTo>
                  <a:pt x="457215" y="36115"/>
                </a:lnTo>
                <a:lnTo>
                  <a:pt x="461093" y="57049"/>
                </a:lnTo>
                <a:lnTo>
                  <a:pt x="461316" y="50896"/>
                </a:lnTo>
                <a:lnTo>
                  <a:pt x="463299" y="45824"/>
                </a:lnTo>
                <a:lnTo>
                  <a:pt x="467044" y="41834"/>
                </a:lnTo>
                <a:lnTo>
                  <a:pt x="470788" y="37843"/>
                </a:lnTo>
                <a:lnTo>
                  <a:pt x="480191" y="25374"/>
                </a:lnTo>
                <a:lnTo>
                  <a:pt x="467405" y="28315"/>
                </a:lnTo>
                <a:close/>
              </a:path>
              <a:path w="1765162" h="128880">
                <a:moveTo>
                  <a:pt x="513247" y="66614"/>
                </a:moveTo>
                <a:lnTo>
                  <a:pt x="513247" y="59390"/>
                </a:lnTo>
                <a:lnTo>
                  <a:pt x="512890" y="54129"/>
                </a:lnTo>
                <a:lnTo>
                  <a:pt x="512177" y="50829"/>
                </a:lnTo>
                <a:lnTo>
                  <a:pt x="511375" y="46014"/>
                </a:lnTo>
                <a:lnTo>
                  <a:pt x="509770" y="41800"/>
                </a:lnTo>
                <a:lnTo>
                  <a:pt x="507363" y="38189"/>
                </a:lnTo>
                <a:lnTo>
                  <a:pt x="504866" y="34399"/>
                </a:lnTo>
                <a:lnTo>
                  <a:pt x="501233" y="31311"/>
                </a:lnTo>
                <a:lnTo>
                  <a:pt x="496464" y="28926"/>
                </a:lnTo>
                <a:lnTo>
                  <a:pt x="491694" y="26540"/>
                </a:lnTo>
                <a:lnTo>
                  <a:pt x="486769" y="25348"/>
                </a:lnTo>
                <a:lnTo>
                  <a:pt x="480191" y="25374"/>
                </a:lnTo>
                <a:lnTo>
                  <a:pt x="470788" y="37843"/>
                </a:lnTo>
                <a:lnTo>
                  <a:pt x="475424" y="35848"/>
                </a:lnTo>
                <a:lnTo>
                  <a:pt x="488663" y="35848"/>
                </a:lnTo>
                <a:lnTo>
                  <a:pt x="494168" y="38746"/>
                </a:lnTo>
                <a:lnTo>
                  <a:pt x="497467" y="44543"/>
                </a:lnTo>
                <a:lnTo>
                  <a:pt x="499250" y="47664"/>
                </a:lnTo>
                <a:lnTo>
                  <a:pt x="500387" y="51833"/>
                </a:lnTo>
                <a:lnTo>
                  <a:pt x="500877" y="57049"/>
                </a:lnTo>
                <a:lnTo>
                  <a:pt x="461093" y="57049"/>
                </a:lnTo>
                <a:lnTo>
                  <a:pt x="457215" y="36115"/>
                </a:lnTo>
                <a:lnTo>
                  <a:pt x="454772" y="39265"/>
                </a:lnTo>
                <a:lnTo>
                  <a:pt x="449584" y="50503"/>
                </a:lnTo>
                <a:lnTo>
                  <a:pt x="447854" y="64139"/>
                </a:lnTo>
                <a:lnTo>
                  <a:pt x="447983" y="68163"/>
                </a:lnTo>
                <a:lnTo>
                  <a:pt x="450758" y="81294"/>
                </a:lnTo>
                <a:lnTo>
                  <a:pt x="457148" y="91393"/>
                </a:lnTo>
                <a:lnTo>
                  <a:pt x="463344" y="97881"/>
                </a:lnTo>
                <a:lnTo>
                  <a:pt x="470900" y="101125"/>
                </a:lnTo>
                <a:lnTo>
                  <a:pt x="483470" y="101125"/>
                </a:lnTo>
                <a:lnTo>
                  <a:pt x="486746" y="100768"/>
                </a:lnTo>
                <a:lnTo>
                  <a:pt x="489644" y="100054"/>
                </a:lnTo>
                <a:lnTo>
                  <a:pt x="495038" y="98806"/>
                </a:lnTo>
                <a:lnTo>
                  <a:pt x="499562" y="96398"/>
                </a:lnTo>
                <a:lnTo>
                  <a:pt x="503217" y="92831"/>
                </a:lnTo>
                <a:lnTo>
                  <a:pt x="505401" y="90780"/>
                </a:lnTo>
                <a:lnTo>
                  <a:pt x="507374" y="88138"/>
                </a:lnTo>
                <a:lnTo>
                  <a:pt x="509135" y="84906"/>
                </a:lnTo>
                <a:lnTo>
                  <a:pt x="510895" y="81673"/>
                </a:lnTo>
                <a:lnTo>
                  <a:pt x="511932" y="78741"/>
                </a:lnTo>
                <a:lnTo>
                  <a:pt x="512244" y="76111"/>
                </a:lnTo>
                <a:lnTo>
                  <a:pt x="500409" y="76111"/>
                </a:lnTo>
                <a:lnTo>
                  <a:pt x="499517" y="79276"/>
                </a:lnTo>
                <a:lnTo>
                  <a:pt x="498002" y="82063"/>
                </a:lnTo>
                <a:lnTo>
                  <a:pt x="495862" y="84471"/>
                </a:lnTo>
                <a:lnTo>
                  <a:pt x="492118" y="88618"/>
                </a:lnTo>
                <a:lnTo>
                  <a:pt x="487103" y="90691"/>
                </a:lnTo>
                <a:lnTo>
                  <a:pt x="474087" y="90691"/>
                </a:lnTo>
                <a:lnTo>
                  <a:pt x="469117" y="88495"/>
                </a:lnTo>
                <a:lnTo>
                  <a:pt x="465907" y="84103"/>
                </a:lnTo>
                <a:lnTo>
                  <a:pt x="462698" y="79711"/>
                </a:lnTo>
                <a:lnTo>
                  <a:pt x="460982" y="73881"/>
                </a:lnTo>
                <a:lnTo>
                  <a:pt x="460759" y="66614"/>
                </a:lnTo>
                <a:lnTo>
                  <a:pt x="513247" y="66614"/>
                </a:lnTo>
                <a:close/>
              </a:path>
              <a:path w="1765162" h="128880">
                <a:moveTo>
                  <a:pt x="584234" y="97446"/>
                </a:moveTo>
                <a:lnTo>
                  <a:pt x="587889" y="99809"/>
                </a:lnTo>
                <a:lnTo>
                  <a:pt x="592414" y="100991"/>
                </a:lnTo>
                <a:lnTo>
                  <a:pt x="604672" y="100991"/>
                </a:lnTo>
                <a:lnTo>
                  <a:pt x="610690" y="98873"/>
                </a:lnTo>
                <a:lnTo>
                  <a:pt x="615860" y="94637"/>
                </a:lnTo>
                <a:lnTo>
                  <a:pt x="621871" y="87785"/>
                </a:lnTo>
                <a:lnTo>
                  <a:pt x="626540" y="76192"/>
                </a:lnTo>
                <a:lnTo>
                  <a:pt x="628097" y="61196"/>
                </a:lnTo>
                <a:lnTo>
                  <a:pt x="628025" y="58078"/>
                </a:lnTo>
                <a:lnTo>
                  <a:pt x="625565" y="44663"/>
                </a:lnTo>
                <a:lnTo>
                  <a:pt x="619605" y="34544"/>
                </a:lnTo>
                <a:lnTo>
                  <a:pt x="613944" y="28324"/>
                </a:lnTo>
                <a:lnTo>
                  <a:pt x="607057" y="25214"/>
                </a:lnTo>
                <a:lnTo>
                  <a:pt x="593461" y="25214"/>
                </a:lnTo>
                <a:lnTo>
                  <a:pt x="588692" y="26551"/>
                </a:lnTo>
                <a:lnTo>
                  <a:pt x="584635" y="29227"/>
                </a:lnTo>
                <a:lnTo>
                  <a:pt x="581782" y="31010"/>
                </a:lnTo>
                <a:lnTo>
                  <a:pt x="582161" y="39950"/>
                </a:lnTo>
                <a:lnTo>
                  <a:pt x="587867" y="35781"/>
                </a:lnTo>
                <a:lnTo>
                  <a:pt x="604494" y="35781"/>
                </a:lnTo>
                <a:lnTo>
                  <a:pt x="610200" y="39727"/>
                </a:lnTo>
                <a:lnTo>
                  <a:pt x="613320" y="47619"/>
                </a:lnTo>
                <a:lnTo>
                  <a:pt x="614969" y="51721"/>
                </a:lnTo>
                <a:lnTo>
                  <a:pt x="615794" y="56626"/>
                </a:lnTo>
                <a:lnTo>
                  <a:pt x="615794" y="71697"/>
                </a:lnTo>
                <a:lnTo>
                  <a:pt x="613933" y="78730"/>
                </a:lnTo>
                <a:lnTo>
                  <a:pt x="610210" y="83434"/>
                </a:lnTo>
                <a:lnTo>
                  <a:pt x="606489" y="88138"/>
                </a:lnTo>
                <a:lnTo>
                  <a:pt x="601819" y="90490"/>
                </a:lnTo>
                <a:lnTo>
                  <a:pt x="587911" y="90490"/>
                </a:lnTo>
                <a:lnTo>
                  <a:pt x="582206" y="86790"/>
                </a:lnTo>
                <a:lnTo>
                  <a:pt x="579086" y="79388"/>
                </a:lnTo>
                <a:lnTo>
                  <a:pt x="579710" y="93812"/>
                </a:lnTo>
                <a:lnTo>
                  <a:pt x="582094" y="96108"/>
                </a:lnTo>
                <a:lnTo>
                  <a:pt x="584234" y="97446"/>
                </a:lnTo>
                <a:close/>
              </a:path>
              <a:path w="1765162" h="128880">
                <a:moveTo>
                  <a:pt x="646194" y="26953"/>
                </a:moveTo>
                <a:lnTo>
                  <a:pt x="646194" y="98583"/>
                </a:lnTo>
                <a:lnTo>
                  <a:pt x="658230" y="98583"/>
                </a:lnTo>
                <a:lnTo>
                  <a:pt x="658230" y="52301"/>
                </a:lnTo>
                <a:lnTo>
                  <a:pt x="659857" y="47809"/>
                </a:lnTo>
                <a:lnTo>
                  <a:pt x="663111" y="43907"/>
                </a:lnTo>
                <a:lnTo>
                  <a:pt x="666365" y="40006"/>
                </a:lnTo>
                <a:lnTo>
                  <a:pt x="671023" y="38055"/>
                </a:lnTo>
                <a:lnTo>
                  <a:pt x="678456" y="38077"/>
                </a:lnTo>
                <a:lnTo>
                  <a:pt x="681031" y="38389"/>
                </a:lnTo>
                <a:lnTo>
                  <a:pt x="681031" y="25682"/>
                </a:lnTo>
                <a:lnTo>
                  <a:pt x="679738" y="25548"/>
                </a:lnTo>
                <a:lnTo>
                  <a:pt x="677152" y="25348"/>
                </a:lnTo>
                <a:lnTo>
                  <a:pt x="672383" y="25348"/>
                </a:lnTo>
                <a:lnTo>
                  <a:pt x="668171" y="27075"/>
                </a:lnTo>
                <a:lnTo>
                  <a:pt x="664515" y="30531"/>
                </a:lnTo>
                <a:lnTo>
                  <a:pt x="660860" y="33986"/>
                </a:lnTo>
                <a:lnTo>
                  <a:pt x="658564" y="36918"/>
                </a:lnTo>
                <a:lnTo>
                  <a:pt x="657628" y="39326"/>
                </a:lnTo>
                <a:lnTo>
                  <a:pt x="657628" y="26953"/>
                </a:lnTo>
                <a:lnTo>
                  <a:pt x="646194" y="26953"/>
                </a:lnTo>
                <a:close/>
              </a:path>
              <a:path w="1765162" h="128880">
                <a:moveTo>
                  <a:pt x="707046" y="28315"/>
                </a:moveTo>
                <a:lnTo>
                  <a:pt x="696855" y="36115"/>
                </a:lnTo>
                <a:lnTo>
                  <a:pt x="700733" y="57049"/>
                </a:lnTo>
                <a:lnTo>
                  <a:pt x="700956" y="50896"/>
                </a:lnTo>
                <a:lnTo>
                  <a:pt x="702940" y="45824"/>
                </a:lnTo>
                <a:lnTo>
                  <a:pt x="706684" y="41834"/>
                </a:lnTo>
                <a:lnTo>
                  <a:pt x="710428" y="37843"/>
                </a:lnTo>
                <a:lnTo>
                  <a:pt x="719831" y="25374"/>
                </a:lnTo>
                <a:lnTo>
                  <a:pt x="707046" y="28315"/>
                </a:lnTo>
                <a:close/>
              </a:path>
              <a:path w="1765162" h="128880">
                <a:moveTo>
                  <a:pt x="752887" y="66614"/>
                </a:moveTo>
                <a:lnTo>
                  <a:pt x="752887" y="59390"/>
                </a:lnTo>
                <a:lnTo>
                  <a:pt x="752530" y="54129"/>
                </a:lnTo>
                <a:lnTo>
                  <a:pt x="751817" y="50829"/>
                </a:lnTo>
                <a:lnTo>
                  <a:pt x="751015" y="46014"/>
                </a:lnTo>
                <a:lnTo>
                  <a:pt x="749410" y="41800"/>
                </a:lnTo>
                <a:lnTo>
                  <a:pt x="747003" y="38189"/>
                </a:lnTo>
                <a:lnTo>
                  <a:pt x="744506" y="34399"/>
                </a:lnTo>
                <a:lnTo>
                  <a:pt x="740874" y="31311"/>
                </a:lnTo>
                <a:lnTo>
                  <a:pt x="736104" y="28926"/>
                </a:lnTo>
                <a:lnTo>
                  <a:pt x="731335" y="26540"/>
                </a:lnTo>
                <a:lnTo>
                  <a:pt x="726409" y="25348"/>
                </a:lnTo>
                <a:lnTo>
                  <a:pt x="719831" y="25374"/>
                </a:lnTo>
                <a:lnTo>
                  <a:pt x="710428" y="37843"/>
                </a:lnTo>
                <a:lnTo>
                  <a:pt x="715064" y="35848"/>
                </a:lnTo>
                <a:lnTo>
                  <a:pt x="728303" y="35848"/>
                </a:lnTo>
                <a:lnTo>
                  <a:pt x="733809" y="38746"/>
                </a:lnTo>
                <a:lnTo>
                  <a:pt x="737107" y="44543"/>
                </a:lnTo>
                <a:lnTo>
                  <a:pt x="738890" y="47664"/>
                </a:lnTo>
                <a:lnTo>
                  <a:pt x="740027" y="51833"/>
                </a:lnTo>
                <a:lnTo>
                  <a:pt x="740517" y="57049"/>
                </a:lnTo>
                <a:lnTo>
                  <a:pt x="700733" y="57049"/>
                </a:lnTo>
                <a:lnTo>
                  <a:pt x="696855" y="36115"/>
                </a:lnTo>
                <a:lnTo>
                  <a:pt x="694413" y="39265"/>
                </a:lnTo>
                <a:lnTo>
                  <a:pt x="689224" y="50503"/>
                </a:lnTo>
                <a:lnTo>
                  <a:pt x="687494" y="64139"/>
                </a:lnTo>
                <a:lnTo>
                  <a:pt x="687623" y="68163"/>
                </a:lnTo>
                <a:lnTo>
                  <a:pt x="690398" y="81294"/>
                </a:lnTo>
                <a:lnTo>
                  <a:pt x="696788" y="91393"/>
                </a:lnTo>
                <a:lnTo>
                  <a:pt x="702984" y="97881"/>
                </a:lnTo>
                <a:lnTo>
                  <a:pt x="710540" y="101125"/>
                </a:lnTo>
                <a:lnTo>
                  <a:pt x="723110" y="101125"/>
                </a:lnTo>
                <a:lnTo>
                  <a:pt x="726387" y="100768"/>
                </a:lnTo>
                <a:lnTo>
                  <a:pt x="729284" y="100054"/>
                </a:lnTo>
                <a:lnTo>
                  <a:pt x="734678" y="98806"/>
                </a:lnTo>
                <a:lnTo>
                  <a:pt x="739202" y="96398"/>
                </a:lnTo>
                <a:lnTo>
                  <a:pt x="742857" y="92831"/>
                </a:lnTo>
                <a:lnTo>
                  <a:pt x="745042" y="90780"/>
                </a:lnTo>
                <a:lnTo>
                  <a:pt x="747014" y="88138"/>
                </a:lnTo>
                <a:lnTo>
                  <a:pt x="748775" y="84906"/>
                </a:lnTo>
                <a:lnTo>
                  <a:pt x="750535" y="81673"/>
                </a:lnTo>
                <a:lnTo>
                  <a:pt x="751572" y="78741"/>
                </a:lnTo>
                <a:lnTo>
                  <a:pt x="751884" y="76111"/>
                </a:lnTo>
                <a:lnTo>
                  <a:pt x="740049" y="76111"/>
                </a:lnTo>
                <a:lnTo>
                  <a:pt x="739158" y="79276"/>
                </a:lnTo>
                <a:lnTo>
                  <a:pt x="737642" y="82063"/>
                </a:lnTo>
                <a:lnTo>
                  <a:pt x="735502" y="84471"/>
                </a:lnTo>
                <a:lnTo>
                  <a:pt x="731758" y="88618"/>
                </a:lnTo>
                <a:lnTo>
                  <a:pt x="726743" y="90691"/>
                </a:lnTo>
                <a:lnTo>
                  <a:pt x="713727" y="90691"/>
                </a:lnTo>
                <a:lnTo>
                  <a:pt x="708757" y="88495"/>
                </a:lnTo>
                <a:lnTo>
                  <a:pt x="705547" y="84103"/>
                </a:lnTo>
                <a:lnTo>
                  <a:pt x="702338" y="79711"/>
                </a:lnTo>
                <a:lnTo>
                  <a:pt x="700622" y="73881"/>
                </a:lnTo>
                <a:lnTo>
                  <a:pt x="700398" y="66614"/>
                </a:lnTo>
                <a:lnTo>
                  <a:pt x="752887" y="66614"/>
                </a:lnTo>
                <a:close/>
              </a:path>
              <a:path w="1765162" h="128880">
                <a:moveTo>
                  <a:pt x="885500" y="27287"/>
                </a:moveTo>
                <a:lnTo>
                  <a:pt x="885500" y="98583"/>
                </a:lnTo>
                <a:lnTo>
                  <a:pt x="897737" y="98583"/>
                </a:lnTo>
                <a:lnTo>
                  <a:pt x="897737" y="27287"/>
                </a:lnTo>
                <a:lnTo>
                  <a:pt x="885500" y="27287"/>
                </a:lnTo>
                <a:close/>
              </a:path>
              <a:path w="1765162" h="128880">
                <a:moveTo>
                  <a:pt x="885500" y="334"/>
                </a:moveTo>
                <a:lnTo>
                  <a:pt x="885500" y="13978"/>
                </a:lnTo>
                <a:lnTo>
                  <a:pt x="897737" y="13978"/>
                </a:lnTo>
                <a:lnTo>
                  <a:pt x="897737" y="334"/>
                </a:lnTo>
                <a:lnTo>
                  <a:pt x="885500" y="334"/>
                </a:lnTo>
                <a:close/>
              </a:path>
              <a:path w="1765162" h="128880">
                <a:moveTo>
                  <a:pt x="931770" y="26953"/>
                </a:moveTo>
                <a:lnTo>
                  <a:pt x="919467" y="26953"/>
                </a:lnTo>
                <a:lnTo>
                  <a:pt x="919467" y="81751"/>
                </a:lnTo>
                <a:lnTo>
                  <a:pt x="920470" y="86633"/>
                </a:lnTo>
                <a:lnTo>
                  <a:pt x="922476" y="90290"/>
                </a:lnTo>
                <a:lnTo>
                  <a:pt x="926176" y="97112"/>
                </a:lnTo>
                <a:lnTo>
                  <a:pt x="933130" y="100523"/>
                </a:lnTo>
                <a:lnTo>
                  <a:pt x="949890" y="100523"/>
                </a:lnTo>
                <a:lnTo>
                  <a:pt x="955462" y="98650"/>
                </a:lnTo>
                <a:lnTo>
                  <a:pt x="960054" y="94905"/>
                </a:lnTo>
                <a:lnTo>
                  <a:pt x="962372" y="93032"/>
                </a:lnTo>
                <a:lnTo>
                  <a:pt x="964311" y="90736"/>
                </a:lnTo>
                <a:lnTo>
                  <a:pt x="965871" y="88016"/>
                </a:lnTo>
                <a:lnTo>
                  <a:pt x="965737" y="98583"/>
                </a:lnTo>
                <a:lnTo>
                  <a:pt x="977104" y="98583"/>
                </a:lnTo>
                <a:lnTo>
                  <a:pt x="977104" y="26953"/>
                </a:lnTo>
                <a:lnTo>
                  <a:pt x="965068" y="26953"/>
                </a:lnTo>
                <a:lnTo>
                  <a:pt x="965068" y="69133"/>
                </a:lnTo>
                <a:lnTo>
                  <a:pt x="964244" y="74639"/>
                </a:lnTo>
                <a:lnTo>
                  <a:pt x="962595" y="78652"/>
                </a:lnTo>
                <a:lnTo>
                  <a:pt x="959563" y="86143"/>
                </a:lnTo>
                <a:lnTo>
                  <a:pt x="953858" y="89888"/>
                </a:lnTo>
                <a:lnTo>
                  <a:pt x="939638" y="89888"/>
                </a:lnTo>
                <a:lnTo>
                  <a:pt x="935648" y="87748"/>
                </a:lnTo>
                <a:lnTo>
                  <a:pt x="933509" y="83468"/>
                </a:lnTo>
                <a:lnTo>
                  <a:pt x="932350" y="81149"/>
                </a:lnTo>
                <a:lnTo>
                  <a:pt x="931770" y="78162"/>
                </a:lnTo>
                <a:lnTo>
                  <a:pt x="931770" y="26953"/>
                </a:lnTo>
                <a:close/>
              </a:path>
              <a:path w="1765162" h="128880">
                <a:moveTo>
                  <a:pt x="1163503" y="28315"/>
                </a:moveTo>
                <a:lnTo>
                  <a:pt x="1153313" y="36116"/>
                </a:lnTo>
                <a:lnTo>
                  <a:pt x="1157191" y="57050"/>
                </a:lnTo>
                <a:lnTo>
                  <a:pt x="1157414" y="50896"/>
                </a:lnTo>
                <a:lnTo>
                  <a:pt x="1159397" y="45825"/>
                </a:lnTo>
                <a:lnTo>
                  <a:pt x="1163142" y="41834"/>
                </a:lnTo>
                <a:lnTo>
                  <a:pt x="1166886" y="37843"/>
                </a:lnTo>
                <a:lnTo>
                  <a:pt x="1176289" y="25374"/>
                </a:lnTo>
                <a:lnTo>
                  <a:pt x="1163503" y="28315"/>
                </a:lnTo>
                <a:close/>
              </a:path>
              <a:path w="1765162" h="128880">
                <a:moveTo>
                  <a:pt x="1209345" y="66614"/>
                </a:moveTo>
                <a:lnTo>
                  <a:pt x="1209345" y="59390"/>
                </a:lnTo>
                <a:lnTo>
                  <a:pt x="1208988" y="54129"/>
                </a:lnTo>
                <a:lnTo>
                  <a:pt x="1208275" y="50830"/>
                </a:lnTo>
                <a:lnTo>
                  <a:pt x="1207472" y="46014"/>
                </a:lnTo>
                <a:lnTo>
                  <a:pt x="1205868" y="41801"/>
                </a:lnTo>
                <a:lnTo>
                  <a:pt x="1203461" y="38189"/>
                </a:lnTo>
                <a:lnTo>
                  <a:pt x="1200964" y="34399"/>
                </a:lnTo>
                <a:lnTo>
                  <a:pt x="1197331" y="31311"/>
                </a:lnTo>
                <a:lnTo>
                  <a:pt x="1192562" y="28926"/>
                </a:lnTo>
                <a:lnTo>
                  <a:pt x="1187792" y="26540"/>
                </a:lnTo>
                <a:lnTo>
                  <a:pt x="1182867" y="25348"/>
                </a:lnTo>
                <a:lnTo>
                  <a:pt x="1176289" y="25374"/>
                </a:lnTo>
                <a:lnTo>
                  <a:pt x="1166886" y="37843"/>
                </a:lnTo>
                <a:lnTo>
                  <a:pt x="1171522" y="35848"/>
                </a:lnTo>
                <a:lnTo>
                  <a:pt x="1184761" y="35848"/>
                </a:lnTo>
                <a:lnTo>
                  <a:pt x="1190266" y="38746"/>
                </a:lnTo>
                <a:lnTo>
                  <a:pt x="1193564" y="44543"/>
                </a:lnTo>
                <a:lnTo>
                  <a:pt x="1195348" y="47664"/>
                </a:lnTo>
                <a:lnTo>
                  <a:pt x="1196484" y="51833"/>
                </a:lnTo>
                <a:lnTo>
                  <a:pt x="1196975" y="57050"/>
                </a:lnTo>
                <a:lnTo>
                  <a:pt x="1157191" y="57050"/>
                </a:lnTo>
                <a:lnTo>
                  <a:pt x="1153313" y="36116"/>
                </a:lnTo>
                <a:lnTo>
                  <a:pt x="1150870" y="39265"/>
                </a:lnTo>
                <a:lnTo>
                  <a:pt x="1145681" y="50503"/>
                </a:lnTo>
                <a:lnTo>
                  <a:pt x="1143952" y="64139"/>
                </a:lnTo>
                <a:lnTo>
                  <a:pt x="1144081" y="68163"/>
                </a:lnTo>
                <a:lnTo>
                  <a:pt x="1146855" y="81294"/>
                </a:lnTo>
                <a:lnTo>
                  <a:pt x="1153245" y="91393"/>
                </a:lnTo>
                <a:lnTo>
                  <a:pt x="1159442" y="97881"/>
                </a:lnTo>
                <a:lnTo>
                  <a:pt x="1166998" y="101125"/>
                </a:lnTo>
                <a:lnTo>
                  <a:pt x="1179568" y="101125"/>
                </a:lnTo>
                <a:lnTo>
                  <a:pt x="1182844" y="100768"/>
                </a:lnTo>
                <a:lnTo>
                  <a:pt x="1185742" y="100055"/>
                </a:lnTo>
                <a:lnTo>
                  <a:pt x="1191135" y="98806"/>
                </a:lnTo>
                <a:lnTo>
                  <a:pt x="1195660" y="96398"/>
                </a:lnTo>
                <a:lnTo>
                  <a:pt x="1199315" y="92831"/>
                </a:lnTo>
                <a:lnTo>
                  <a:pt x="1201499" y="90780"/>
                </a:lnTo>
                <a:lnTo>
                  <a:pt x="1203472" y="88138"/>
                </a:lnTo>
                <a:lnTo>
                  <a:pt x="1205232" y="84906"/>
                </a:lnTo>
                <a:lnTo>
                  <a:pt x="1206993" y="81673"/>
                </a:lnTo>
                <a:lnTo>
                  <a:pt x="1208030" y="78742"/>
                </a:lnTo>
                <a:lnTo>
                  <a:pt x="1208341" y="76111"/>
                </a:lnTo>
                <a:lnTo>
                  <a:pt x="1196507" y="76111"/>
                </a:lnTo>
                <a:lnTo>
                  <a:pt x="1195615" y="79277"/>
                </a:lnTo>
                <a:lnTo>
                  <a:pt x="1194100" y="82063"/>
                </a:lnTo>
                <a:lnTo>
                  <a:pt x="1191960" y="84471"/>
                </a:lnTo>
                <a:lnTo>
                  <a:pt x="1188216" y="88618"/>
                </a:lnTo>
                <a:lnTo>
                  <a:pt x="1183201" y="90691"/>
                </a:lnTo>
                <a:lnTo>
                  <a:pt x="1170185" y="90691"/>
                </a:lnTo>
                <a:lnTo>
                  <a:pt x="1165214" y="88495"/>
                </a:lnTo>
                <a:lnTo>
                  <a:pt x="1162005" y="84103"/>
                </a:lnTo>
                <a:lnTo>
                  <a:pt x="1158796" y="79711"/>
                </a:lnTo>
                <a:lnTo>
                  <a:pt x="1157079" y="73881"/>
                </a:lnTo>
                <a:lnTo>
                  <a:pt x="1156856" y="66614"/>
                </a:lnTo>
                <a:lnTo>
                  <a:pt x="1209345" y="66614"/>
                </a:lnTo>
                <a:close/>
              </a:path>
              <a:path w="1765162" h="128880">
                <a:moveTo>
                  <a:pt x="1226573" y="67996"/>
                </a:moveTo>
                <a:lnTo>
                  <a:pt x="1224500" y="73146"/>
                </a:lnTo>
                <a:lnTo>
                  <a:pt x="1224500" y="85853"/>
                </a:lnTo>
                <a:lnTo>
                  <a:pt x="1226607" y="90903"/>
                </a:lnTo>
                <a:lnTo>
                  <a:pt x="1230819" y="94938"/>
                </a:lnTo>
                <a:lnTo>
                  <a:pt x="1235032" y="98973"/>
                </a:lnTo>
                <a:lnTo>
                  <a:pt x="1240459" y="100991"/>
                </a:lnTo>
                <a:lnTo>
                  <a:pt x="1238341" y="85742"/>
                </a:lnTo>
                <a:lnTo>
                  <a:pt x="1237071" y="83000"/>
                </a:lnTo>
                <a:lnTo>
                  <a:pt x="1237071" y="74929"/>
                </a:lnTo>
                <a:lnTo>
                  <a:pt x="1238921" y="71585"/>
                </a:lnTo>
                <a:lnTo>
                  <a:pt x="1242621" y="69490"/>
                </a:lnTo>
                <a:lnTo>
                  <a:pt x="1244805" y="68241"/>
                </a:lnTo>
                <a:lnTo>
                  <a:pt x="1248081" y="67327"/>
                </a:lnTo>
                <a:lnTo>
                  <a:pt x="1252449" y="66747"/>
                </a:lnTo>
                <a:lnTo>
                  <a:pt x="1259738" y="65811"/>
                </a:lnTo>
                <a:lnTo>
                  <a:pt x="1264240" y="65098"/>
                </a:lnTo>
                <a:lnTo>
                  <a:pt x="1266558" y="64473"/>
                </a:lnTo>
                <a:lnTo>
                  <a:pt x="1268876" y="63849"/>
                </a:lnTo>
                <a:lnTo>
                  <a:pt x="1272241" y="62133"/>
                </a:lnTo>
                <a:lnTo>
                  <a:pt x="1272241" y="79232"/>
                </a:lnTo>
                <a:lnTo>
                  <a:pt x="1268898" y="84560"/>
                </a:lnTo>
                <a:lnTo>
                  <a:pt x="1262279" y="97446"/>
                </a:lnTo>
                <a:lnTo>
                  <a:pt x="1266870" y="95083"/>
                </a:lnTo>
                <a:lnTo>
                  <a:pt x="1270391" y="92296"/>
                </a:lnTo>
                <a:lnTo>
                  <a:pt x="1272843" y="89086"/>
                </a:lnTo>
                <a:lnTo>
                  <a:pt x="1273244" y="91940"/>
                </a:lnTo>
                <a:lnTo>
                  <a:pt x="1274916" y="95707"/>
                </a:lnTo>
                <a:lnTo>
                  <a:pt x="1276788" y="98650"/>
                </a:lnTo>
                <a:lnTo>
                  <a:pt x="1279797" y="100121"/>
                </a:lnTo>
                <a:lnTo>
                  <a:pt x="1285636" y="100121"/>
                </a:lnTo>
                <a:lnTo>
                  <a:pt x="1288935" y="99787"/>
                </a:lnTo>
                <a:lnTo>
                  <a:pt x="1292234" y="98918"/>
                </a:lnTo>
                <a:lnTo>
                  <a:pt x="1292234" y="90022"/>
                </a:lnTo>
                <a:lnTo>
                  <a:pt x="1290763" y="90256"/>
                </a:lnTo>
                <a:lnTo>
                  <a:pt x="1288289" y="90424"/>
                </a:lnTo>
                <a:lnTo>
                  <a:pt x="1285045" y="89287"/>
                </a:lnTo>
                <a:lnTo>
                  <a:pt x="1284277" y="86277"/>
                </a:lnTo>
                <a:lnTo>
                  <a:pt x="1284277" y="38233"/>
                </a:lnTo>
                <a:lnTo>
                  <a:pt x="1281669" y="33240"/>
                </a:lnTo>
                <a:lnTo>
                  <a:pt x="1276454" y="30029"/>
                </a:lnTo>
                <a:lnTo>
                  <a:pt x="1271194" y="26819"/>
                </a:lnTo>
                <a:lnTo>
                  <a:pt x="1264351" y="25214"/>
                </a:lnTo>
                <a:lnTo>
                  <a:pt x="1248661" y="25214"/>
                </a:lnTo>
                <a:lnTo>
                  <a:pt x="1242275" y="26942"/>
                </a:lnTo>
                <a:lnTo>
                  <a:pt x="1236770" y="30397"/>
                </a:lnTo>
                <a:lnTo>
                  <a:pt x="1231265" y="33853"/>
                </a:lnTo>
                <a:lnTo>
                  <a:pt x="1228401" y="39995"/>
                </a:lnTo>
                <a:lnTo>
                  <a:pt x="1228178" y="48823"/>
                </a:lnTo>
                <a:lnTo>
                  <a:pt x="1239411" y="48823"/>
                </a:lnTo>
                <a:lnTo>
                  <a:pt x="1239856" y="45122"/>
                </a:lnTo>
                <a:lnTo>
                  <a:pt x="1240815" y="42336"/>
                </a:lnTo>
                <a:lnTo>
                  <a:pt x="1242286" y="40463"/>
                </a:lnTo>
                <a:lnTo>
                  <a:pt x="1244916" y="37074"/>
                </a:lnTo>
                <a:lnTo>
                  <a:pt x="1249374" y="35380"/>
                </a:lnTo>
                <a:lnTo>
                  <a:pt x="1261097" y="35380"/>
                </a:lnTo>
                <a:lnTo>
                  <a:pt x="1265276" y="36305"/>
                </a:lnTo>
                <a:lnTo>
                  <a:pt x="1268196" y="38155"/>
                </a:lnTo>
                <a:lnTo>
                  <a:pt x="1271116" y="40006"/>
                </a:lnTo>
                <a:lnTo>
                  <a:pt x="1272576" y="42982"/>
                </a:lnTo>
                <a:lnTo>
                  <a:pt x="1272576" y="49091"/>
                </a:lnTo>
                <a:lnTo>
                  <a:pt x="1271773" y="51699"/>
                </a:lnTo>
                <a:lnTo>
                  <a:pt x="1268987" y="54820"/>
                </a:lnTo>
                <a:lnTo>
                  <a:pt x="1266224" y="55177"/>
                </a:lnTo>
                <a:lnTo>
                  <a:pt x="1247034" y="57585"/>
                </a:lnTo>
                <a:lnTo>
                  <a:pt x="1240303" y="58432"/>
                </a:lnTo>
                <a:lnTo>
                  <a:pt x="1234864" y="60683"/>
                </a:lnTo>
                <a:lnTo>
                  <a:pt x="1230719" y="64340"/>
                </a:lnTo>
                <a:lnTo>
                  <a:pt x="1226573" y="67996"/>
                </a:lnTo>
                <a:close/>
              </a:path>
              <a:path w="1765162" h="128880">
                <a:moveTo>
                  <a:pt x="1268898" y="84560"/>
                </a:moveTo>
                <a:lnTo>
                  <a:pt x="1262212" y="87815"/>
                </a:lnTo>
                <a:lnTo>
                  <a:pt x="1258244" y="89777"/>
                </a:lnTo>
                <a:lnTo>
                  <a:pt x="1254143" y="90758"/>
                </a:lnTo>
                <a:lnTo>
                  <a:pt x="1246432" y="90758"/>
                </a:lnTo>
                <a:lnTo>
                  <a:pt x="1243423" y="89755"/>
                </a:lnTo>
                <a:lnTo>
                  <a:pt x="1240882" y="87748"/>
                </a:lnTo>
                <a:lnTo>
                  <a:pt x="1238341" y="85742"/>
                </a:lnTo>
                <a:lnTo>
                  <a:pt x="1240459" y="100991"/>
                </a:lnTo>
                <a:lnTo>
                  <a:pt x="1252628" y="100991"/>
                </a:lnTo>
                <a:lnTo>
                  <a:pt x="1257687" y="99809"/>
                </a:lnTo>
                <a:lnTo>
                  <a:pt x="1262279" y="97446"/>
                </a:lnTo>
                <a:lnTo>
                  <a:pt x="1268898" y="84560"/>
                </a:lnTo>
                <a:close/>
              </a:path>
              <a:path w="1765162" h="128880">
                <a:moveTo>
                  <a:pt x="1308058" y="26953"/>
                </a:moveTo>
                <a:lnTo>
                  <a:pt x="1308058" y="98583"/>
                </a:lnTo>
                <a:lnTo>
                  <a:pt x="1320094" y="98583"/>
                </a:lnTo>
                <a:lnTo>
                  <a:pt x="1320094" y="52301"/>
                </a:lnTo>
                <a:lnTo>
                  <a:pt x="1321721" y="47809"/>
                </a:lnTo>
                <a:lnTo>
                  <a:pt x="1324975" y="43907"/>
                </a:lnTo>
                <a:lnTo>
                  <a:pt x="1328229" y="40006"/>
                </a:lnTo>
                <a:lnTo>
                  <a:pt x="1332887" y="38055"/>
                </a:lnTo>
                <a:lnTo>
                  <a:pt x="1340320" y="38077"/>
                </a:lnTo>
                <a:lnTo>
                  <a:pt x="1342894" y="38390"/>
                </a:lnTo>
                <a:lnTo>
                  <a:pt x="1342894" y="25682"/>
                </a:lnTo>
                <a:lnTo>
                  <a:pt x="1341601" y="25548"/>
                </a:lnTo>
                <a:lnTo>
                  <a:pt x="1339016" y="25348"/>
                </a:lnTo>
                <a:lnTo>
                  <a:pt x="1334246" y="25348"/>
                </a:lnTo>
                <a:lnTo>
                  <a:pt x="1330034" y="27075"/>
                </a:lnTo>
                <a:lnTo>
                  <a:pt x="1326379" y="30531"/>
                </a:lnTo>
                <a:lnTo>
                  <a:pt x="1322723" y="33987"/>
                </a:lnTo>
                <a:lnTo>
                  <a:pt x="1320428" y="36918"/>
                </a:lnTo>
                <a:lnTo>
                  <a:pt x="1319491" y="39326"/>
                </a:lnTo>
                <a:lnTo>
                  <a:pt x="1319491" y="26953"/>
                </a:lnTo>
                <a:lnTo>
                  <a:pt x="1308058" y="26953"/>
                </a:lnTo>
                <a:close/>
              </a:path>
              <a:path w="1765162" h="128880">
                <a:moveTo>
                  <a:pt x="1365405" y="98583"/>
                </a:moveTo>
                <a:lnTo>
                  <a:pt x="1365405" y="56381"/>
                </a:lnTo>
                <a:lnTo>
                  <a:pt x="1365705" y="52780"/>
                </a:lnTo>
                <a:lnTo>
                  <a:pt x="1366308" y="50261"/>
                </a:lnTo>
                <a:lnTo>
                  <a:pt x="1366909" y="47742"/>
                </a:lnTo>
                <a:lnTo>
                  <a:pt x="1368213" y="45301"/>
                </a:lnTo>
                <a:lnTo>
                  <a:pt x="1370219" y="42938"/>
                </a:lnTo>
                <a:lnTo>
                  <a:pt x="1372715" y="39995"/>
                </a:lnTo>
                <a:lnTo>
                  <a:pt x="1375613" y="38033"/>
                </a:lnTo>
                <a:lnTo>
                  <a:pt x="1378911" y="37052"/>
                </a:lnTo>
                <a:lnTo>
                  <a:pt x="1380739" y="36472"/>
                </a:lnTo>
                <a:lnTo>
                  <a:pt x="1383079" y="36183"/>
                </a:lnTo>
                <a:lnTo>
                  <a:pt x="1391549" y="36183"/>
                </a:lnTo>
                <a:lnTo>
                  <a:pt x="1395427" y="38412"/>
                </a:lnTo>
                <a:lnTo>
                  <a:pt x="1397566" y="42871"/>
                </a:lnTo>
                <a:lnTo>
                  <a:pt x="1398859" y="45546"/>
                </a:lnTo>
                <a:lnTo>
                  <a:pt x="1399506" y="49068"/>
                </a:lnTo>
                <a:lnTo>
                  <a:pt x="1399506" y="98583"/>
                </a:lnTo>
                <a:lnTo>
                  <a:pt x="1411742" y="98583"/>
                </a:lnTo>
                <a:lnTo>
                  <a:pt x="1411742" y="45412"/>
                </a:lnTo>
                <a:lnTo>
                  <a:pt x="1410761" y="39861"/>
                </a:lnTo>
                <a:lnTo>
                  <a:pt x="1408800" y="35982"/>
                </a:lnTo>
                <a:lnTo>
                  <a:pt x="1405234" y="28892"/>
                </a:lnTo>
                <a:lnTo>
                  <a:pt x="1398369" y="25348"/>
                </a:lnTo>
                <a:lnTo>
                  <a:pt x="1383570" y="25348"/>
                </a:lnTo>
                <a:lnTo>
                  <a:pt x="1379357" y="26262"/>
                </a:lnTo>
                <a:lnTo>
                  <a:pt x="1375568" y="28090"/>
                </a:lnTo>
                <a:lnTo>
                  <a:pt x="1371779" y="29918"/>
                </a:lnTo>
                <a:lnTo>
                  <a:pt x="1368191" y="32928"/>
                </a:lnTo>
                <a:lnTo>
                  <a:pt x="1364803" y="37119"/>
                </a:lnTo>
                <a:lnTo>
                  <a:pt x="1364803" y="26953"/>
                </a:lnTo>
                <a:lnTo>
                  <a:pt x="1353370" y="26953"/>
                </a:lnTo>
                <a:lnTo>
                  <a:pt x="1353370" y="98583"/>
                </a:lnTo>
                <a:lnTo>
                  <a:pt x="1365405" y="98583"/>
                </a:lnTo>
                <a:close/>
              </a:path>
              <a:path w="1765162" h="128880">
                <a:moveTo>
                  <a:pt x="1448789" y="28315"/>
                </a:moveTo>
                <a:lnTo>
                  <a:pt x="1438599" y="36116"/>
                </a:lnTo>
                <a:lnTo>
                  <a:pt x="1442477" y="57050"/>
                </a:lnTo>
                <a:lnTo>
                  <a:pt x="1442700" y="50896"/>
                </a:lnTo>
                <a:lnTo>
                  <a:pt x="1444683" y="45825"/>
                </a:lnTo>
                <a:lnTo>
                  <a:pt x="1448428" y="41834"/>
                </a:lnTo>
                <a:lnTo>
                  <a:pt x="1452172" y="37843"/>
                </a:lnTo>
                <a:lnTo>
                  <a:pt x="1461575" y="25375"/>
                </a:lnTo>
                <a:lnTo>
                  <a:pt x="1448789" y="28315"/>
                </a:lnTo>
                <a:close/>
              </a:path>
              <a:path w="1765162" h="128880">
                <a:moveTo>
                  <a:pt x="1494630" y="66614"/>
                </a:moveTo>
                <a:lnTo>
                  <a:pt x="1494630" y="59390"/>
                </a:lnTo>
                <a:lnTo>
                  <a:pt x="1494274" y="54129"/>
                </a:lnTo>
                <a:lnTo>
                  <a:pt x="1493561" y="50830"/>
                </a:lnTo>
                <a:lnTo>
                  <a:pt x="1492758" y="46014"/>
                </a:lnTo>
                <a:lnTo>
                  <a:pt x="1491154" y="41801"/>
                </a:lnTo>
                <a:lnTo>
                  <a:pt x="1488747" y="38189"/>
                </a:lnTo>
                <a:lnTo>
                  <a:pt x="1486250" y="34399"/>
                </a:lnTo>
                <a:lnTo>
                  <a:pt x="1482617" y="31311"/>
                </a:lnTo>
                <a:lnTo>
                  <a:pt x="1477848" y="28926"/>
                </a:lnTo>
                <a:lnTo>
                  <a:pt x="1473078" y="26540"/>
                </a:lnTo>
                <a:lnTo>
                  <a:pt x="1468152" y="25348"/>
                </a:lnTo>
                <a:lnTo>
                  <a:pt x="1461575" y="25375"/>
                </a:lnTo>
                <a:lnTo>
                  <a:pt x="1452172" y="37843"/>
                </a:lnTo>
                <a:lnTo>
                  <a:pt x="1456808" y="35848"/>
                </a:lnTo>
                <a:lnTo>
                  <a:pt x="1470047" y="35848"/>
                </a:lnTo>
                <a:lnTo>
                  <a:pt x="1475552" y="38746"/>
                </a:lnTo>
                <a:lnTo>
                  <a:pt x="1478850" y="44543"/>
                </a:lnTo>
                <a:lnTo>
                  <a:pt x="1480633" y="47664"/>
                </a:lnTo>
                <a:lnTo>
                  <a:pt x="1481770" y="51833"/>
                </a:lnTo>
                <a:lnTo>
                  <a:pt x="1482261" y="57050"/>
                </a:lnTo>
                <a:lnTo>
                  <a:pt x="1442477" y="57050"/>
                </a:lnTo>
                <a:lnTo>
                  <a:pt x="1438599" y="36116"/>
                </a:lnTo>
                <a:lnTo>
                  <a:pt x="1436156" y="39265"/>
                </a:lnTo>
                <a:lnTo>
                  <a:pt x="1430967" y="50503"/>
                </a:lnTo>
                <a:lnTo>
                  <a:pt x="1429238" y="64139"/>
                </a:lnTo>
                <a:lnTo>
                  <a:pt x="1429367" y="68163"/>
                </a:lnTo>
                <a:lnTo>
                  <a:pt x="1432141" y="81294"/>
                </a:lnTo>
                <a:lnTo>
                  <a:pt x="1438531" y="91393"/>
                </a:lnTo>
                <a:lnTo>
                  <a:pt x="1444728" y="97881"/>
                </a:lnTo>
                <a:lnTo>
                  <a:pt x="1452284" y="101125"/>
                </a:lnTo>
                <a:lnTo>
                  <a:pt x="1464854" y="101125"/>
                </a:lnTo>
                <a:lnTo>
                  <a:pt x="1468130" y="100768"/>
                </a:lnTo>
                <a:lnTo>
                  <a:pt x="1471028" y="100055"/>
                </a:lnTo>
                <a:lnTo>
                  <a:pt x="1476421" y="98806"/>
                </a:lnTo>
                <a:lnTo>
                  <a:pt x="1480946" y="96398"/>
                </a:lnTo>
                <a:lnTo>
                  <a:pt x="1484601" y="92831"/>
                </a:lnTo>
                <a:lnTo>
                  <a:pt x="1486785" y="90780"/>
                </a:lnTo>
                <a:lnTo>
                  <a:pt x="1488758" y="88138"/>
                </a:lnTo>
                <a:lnTo>
                  <a:pt x="1490518" y="84906"/>
                </a:lnTo>
                <a:lnTo>
                  <a:pt x="1492279" y="81673"/>
                </a:lnTo>
                <a:lnTo>
                  <a:pt x="1493316" y="78742"/>
                </a:lnTo>
                <a:lnTo>
                  <a:pt x="1493627" y="76111"/>
                </a:lnTo>
                <a:lnTo>
                  <a:pt x="1481793" y="76111"/>
                </a:lnTo>
                <a:lnTo>
                  <a:pt x="1480901" y="79277"/>
                </a:lnTo>
                <a:lnTo>
                  <a:pt x="1479386" y="82063"/>
                </a:lnTo>
                <a:lnTo>
                  <a:pt x="1477246" y="84471"/>
                </a:lnTo>
                <a:lnTo>
                  <a:pt x="1473502" y="88618"/>
                </a:lnTo>
                <a:lnTo>
                  <a:pt x="1468487" y="90691"/>
                </a:lnTo>
                <a:lnTo>
                  <a:pt x="1455471" y="90691"/>
                </a:lnTo>
                <a:lnTo>
                  <a:pt x="1450500" y="88495"/>
                </a:lnTo>
                <a:lnTo>
                  <a:pt x="1447291" y="84103"/>
                </a:lnTo>
                <a:lnTo>
                  <a:pt x="1444081" y="79711"/>
                </a:lnTo>
                <a:lnTo>
                  <a:pt x="1442365" y="73882"/>
                </a:lnTo>
                <a:lnTo>
                  <a:pt x="1442142" y="66614"/>
                </a:lnTo>
                <a:lnTo>
                  <a:pt x="1494630" y="66614"/>
                </a:lnTo>
                <a:close/>
              </a:path>
              <a:path w="1765162" h="128880">
                <a:moveTo>
                  <a:pt x="1508048" y="64273"/>
                </a:moveTo>
                <a:lnTo>
                  <a:pt x="1508133" y="67509"/>
                </a:lnTo>
                <a:lnTo>
                  <a:pt x="1510691" y="80635"/>
                </a:lnTo>
                <a:lnTo>
                  <a:pt x="1516807" y="91059"/>
                </a:lnTo>
                <a:lnTo>
                  <a:pt x="1522647" y="97769"/>
                </a:lnTo>
                <a:lnTo>
                  <a:pt x="1522379" y="77694"/>
                </a:lnTo>
                <a:lnTo>
                  <a:pt x="1520752" y="71273"/>
                </a:lnTo>
                <a:lnTo>
                  <a:pt x="1520752" y="54597"/>
                </a:lnTo>
                <a:lnTo>
                  <a:pt x="1522635" y="47775"/>
                </a:lnTo>
                <a:lnTo>
                  <a:pt x="1526402" y="43138"/>
                </a:lnTo>
                <a:lnTo>
                  <a:pt x="1530169" y="38501"/>
                </a:lnTo>
                <a:lnTo>
                  <a:pt x="1535083" y="36183"/>
                </a:lnTo>
                <a:lnTo>
                  <a:pt x="1546584" y="36183"/>
                </a:lnTo>
                <a:lnTo>
                  <a:pt x="1551153" y="38356"/>
                </a:lnTo>
                <a:lnTo>
                  <a:pt x="1554852" y="42703"/>
                </a:lnTo>
                <a:lnTo>
                  <a:pt x="1558553" y="47051"/>
                </a:lnTo>
                <a:lnTo>
                  <a:pt x="1560402" y="53750"/>
                </a:lnTo>
                <a:lnTo>
                  <a:pt x="1560402" y="71764"/>
                </a:lnTo>
                <a:lnTo>
                  <a:pt x="1558608" y="78641"/>
                </a:lnTo>
                <a:lnTo>
                  <a:pt x="1555020" y="83434"/>
                </a:lnTo>
                <a:lnTo>
                  <a:pt x="1551431" y="88228"/>
                </a:lnTo>
                <a:lnTo>
                  <a:pt x="1546874" y="100144"/>
                </a:lnTo>
                <a:lnTo>
                  <a:pt x="1550707" y="98182"/>
                </a:lnTo>
                <a:lnTo>
                  <a:pt x="1554540" y="96220"/>
                </a:lnTo>
                <a:lnTo>
                  <a:pt x="1557862" y="93032"/>
                </a:lnTo>
                <a:lnTo>
                  <a:pt x="1560669" y="88618"/>
                </a:lnTo>
                <a:lnTo>
                  <a:pt x="1560669" y="98583"/>
                </a:lnTo>
                <a:lnTo>
                  <a:pt x="1571502" y="98583"/>
                </a:lnTo>
                <a:lnTo>
                  <a:pt x="1571502" y="0"/>
                </a:lnTo>
                <a:lnTo>
                  <a:pt x="1559935" y="0"/>
                </a:lnTo>
                <a:lnTo>
                  <a:pt x="1559935" y="36183"/>
                </a:lnTo>
                <a:lnTo>
                  <a:pt x="1557215" y="32838"/>
                </a:lnTo>
                <a:lnTo>
                  <a:pt x="1554786" y="30498"/>
                </a:lnTo>
                <a:lnTo>
                  <a:pt x="1552646" y="29160"/>
                </a:lnTo>
                <a:lnTo>
                  <a:pt x="1548946" y="26841"/>
                </a:lnTo>
                <a:lnTo>
                  <a:pt x="1544355" y="25682"/>
                </a:lnTo>
                <a:lnTo>
                  <a:pt x="1538695" y="25683"/>
                </a:lnTo>
                <a:lnTo>
                  <a:pt x="1525674" y="28584"/>
                </a:lnTo>
                <a:lnTo>
                  <a:pt x="1516038" y="37152"/>
                </a:lnTo>
                <a:lnTo>
                  <a:pt x="1514497" y="39527"/>
                </a:lnTo>
                <a:lnTo>
                  <a:pt x="1509660" y="51056"/>
                </a:lnTo>
                <a:lnTo>
                  <a:pt x="1508048" y="64273"/>
                </a:lnTo>
                <a:close/>
              </a:path>
              <a:path w="1765162" h="128880">
                <a:moveTo>
                  <a:pt x="1528887" y="88038"/>
                </a:moveTo>
                <a:lnTo>
                  <a:pt x="1525633" y="82866"/>
                </a:lnTo>
                <a:lnTo>
                  <a:pt x="1522379" y="77694"/>
                </a:lnTo>
                <a:lnTo>
                  <a:pt x="1522647" y="97769"/>
                </a:lnTo>
                <a:lnTo>
                  <a:pt x="1529556" y="101125"/>
                </a:lnTo>
                <a:lnTo>
                  <a:pt x="1542483" y="101125"/>
                </a:lnTo>
                <a:lnTo>
                  <a:pt x="1546874" y="100144"/>
                </a:lnTo>
                <a:lnTo>
                  <a:pt x="1551431" y="88228"/>
                </a:lnTo>
                <a:lnTo>
                  <a:pt x="1546851" y="90624"/>
                </a:lnTo>
                <a:lnTo>
                  <a:pt x="1534102" y="90624"/>
                </a:lnTo>
                <a:lnTo>
                  <a:pt x="1528887" y="88038"/>
                </a:lnTo>
                <a:close/>
              </a:path>
              <a:path w="1765162" h="128880">
                <a:moveTo>
                  <a:pt x="1638187" y="74194"/>
                </a:moveTo>
                <a:lnTo>
                  <a:pt x="1637407" y="89420"/>
                </a:lnTo>
                <a:lnTo>
                  <a:pt x="1639948" y="92854"/>
                </a:lnTo>
                <a:lnTo>
                  <a:pt x="1639881" y="78385"/>
                </a:lnTo>
                <a:lnTo>
                  <a:pt x="1638187" y="74194"/>
                </a:lnTo>
                <a:close/>
              </a:path>
              <a:path w="1765162" h="128880">
                <a:moveTo>
                  <a:pt x="1726180" y="100657"/>
                </a:moveTo>
                <a:lnTo>
                  <a:pt x="1725556" y="102262"/>
                </a:lnTo>
                <a:lnTo>
                  <a:pt x="1724553" y="104714"/>
                </a:lnTo>
                <a:lnTo>
                  <a:pt x="1723171" y="108014"/>
                </a:lnTo>
                <a:lnTo>
                  <a:pt x="1721790" y="111313"/>
                </a:lnTo>
                <a:lnTo>
                  <a:pt x="1720764" y="113498"/>
                </a:lnTo>
                <a:lnTo>
                  <a:pt x="1718123" y="116207"/>
                </a:lnTo>
                <a:lnTo>
                  <a:pt x="1715437" y="117310"/>
                </a:lnTo>
                <a:lnTo>
                  <a:pt x="1712495" y="117310"/>
                </a:lnTo>
                <a:lnTo>
                  <a:pt x="1709798" y="116976"/>
                </a:lnTo>
                <a:lnTo>
                  <a:pt x="1706188" y="116039"/>
                </a:lnTo>
                <a:lnTo>
                  <a:pt x="1706188" y="127008"/>
                </a:lnTo>
                <a:lnTo>
                  <a:pt x="1707525" y="127365"/>
                </a:lnTo>
                <a:lnTo>
                  <a:pt x="1710478" y="127877"/>
                </a:lnTo>
                <a:lnTo>
                  <a:pt x="1720430" y="127944"/>
                </a:lnTo>
                <a:lnTo>
                  <a:pt x="1725333" y="125938"/>
                </a:lnTo>
                <a:lnTo>
                  <a:pt x="1728186" y="121925"/>
                </a:lnTo>
                <a:lnTo>
                  <a:pt x="1731365" y="116269"/>
                </a:lnTo>
                <a:lnTo>
                  <a:pt x="1736388" y="104963"/>
                </a:lnTo>
                <a:lnTo>
                  <a:pt x="1742896" y="88484"/>
                </a:lnTo>
                <a:lnTo>
                  <a:pt x="1744815" y="83373"/>
                </a:lnTo>
                <a:lnTo>
                  <a:pt x="1749002" y="71952"/>
                </a:lnTo>
                <a:lnTo>
                  <a:pt x="1753862" y="58387"/>
                </a:lnTo>
                <a:lnTo>
                  <a:pt x="1757702" y="47638"/>
                </a:lnTo>
                <a:lnTo>
                  <a:pt x="1762331" y="34743"/>
                </a:lnTo>
                <a:lnTo>
                  <a:pt x="1765162" y="26953"/>
                </a:lnTo>
                <a:lnTo>
                  <a:pt x="1751856" y="26953"/>
                </a:lnTo>
                <a:lnTo>
                  <a:pt x="1732532" y="85274"/>
                </a:lnTo>
                <a:lnTo>
                  <a:pt x="1713342" y="26953"/>
                </a:lnTo>
                <a:lnTo>
                  <a:pt x="1699702" y="26953"/>
                </a:lnTo>
                <a:lnTo>
                  <a:pt x="1726180" y="100657"/>
                </a:lnTo>
                <a:close/>
              </a:path>
              <a:path w="1765162" h="128880">
                <a:moveTo>
                  <a:pt x="1637407" y="98583"/>
                </a:moveTo>
                <a:lnTo>
                  <a:pt x="1637407" y="89420"/>
                </a:lnTo>
                <a:lnTo>
                  <a:pt x="1638187" y="74194"/>
                </a:lnTo>
                <a:lnTo>
                  <a:pt x="1637340" y="68732"/>
                </a:lnTo>
                <a:lnTo>
                  <a:pt x="1637340" y="52680"/>
                </a:lnTo>
                <a:lnTo>
                  <a:pt x="1639402" y="45992"/>
                </a:lnTo>
                <a:lnTo>
                  <a:pt x="1643525" y="41934"/>
                </a:lnTo>
                <a:lnTo>
                  <a:pt x="1647649" y="37877"/>
                </a:lnTo>
                <a:lnTo>
                  <a:pt x="1652451" y="35848"/>
                </a:lnTo>
                <a:lnTo>
                  <a:pt x="1664220" y="35848"/>
                </a:lnTo>
                <a:lnTo>
                  <a:pt x="1668978" y="38323"/>
                </a:lnTo>
                <a:lnTo>
                  <a:pt x="1672210" y="43272"/>
                </a:lnTo>
                <a:lnTo>
                  <a:pt x="1675442" y="48221"/>
                </a:lnTo>
                <a:lnTo>
                  <a:pt x="1677058" y="54464"/>
                </a:lnTo>
                <a:lnTo>
                  <a:pt x="1677058" y="70471"/>
                </a:lnTo>
                <a:lnTo>
                  <a:pt x="1675442" y="77293"/>
                </a:lnTo>
                <a:lnTo>
                  <a:pt x="1672210" y="82465"/>
                </a:lnTo>
                <a:lnTo>
                  <a:pt x="1668978" y="87637"/>
                </a:lnTo>
                <a:lnTo>
                  <a:pt x="1664108" y="90223"/>
                </a:lnTo>
                <a:lnTo>
                  <a:pt x="1648952" y="90223"/>
                </a:lnTo>
                <a:lnTo>
                  <a:pt x="1643046" y="86277"/>
                </a:lnTo>
                <a:lnTo>
                  <a:pt x="1639881" y="78385"/>
                </a:lnTo>
                <a:lnTo>
                  <a:pt x="1639948" y="92854"/>
                </a:lnTo>
                <a:lnTo>
                  <a:pt x="1642333" y="95351"/>
                </a:lnTo>
                <a:lnTo>
                  <a:pt x="1644562" y="96911"/>
                </a:lnTo>
                <a:lnTo>
                  <a:pt x="1648306" y="99542"/>
                </a:lnTo>
                <a:lnTo>
                  <a:pt x="1652897" y="100857"/>
                </a:lnTo>
                <a:lnTo>
                  <a:pt x="1658335" y="100857"/>
                </a:lnTo>
                <a:lnTo>
                  <a:pt x="1671332" y="98044"/>
                </a:lnTo>
                <a:lnTo>
                  <a:pt x="1681136" y="89621"/>
                </a:lnTo>
                <a:lnTo>
                  <a:pt x="1683221" y="86459"/>
                </a:lnTo>
                <a:lnTo>
                  <a:pt x="1687826" y="75001"/>
                </a:lnTo>
                <a:lnTo>
                  <a:pt x="1689361" y="61397"/>
                </a:lnTo>
                <a:lnTo>
                  <a:pt x="1689269" y="57740"/>
                </a:lnTo>
                <a:lnTo>
                  <a:pt x="1686821" y="44259"/>
                </a:lnTo>
                <a:lnTo>
                  <a:pt x="1681036" y="34276"/>
                </a:lnTo>
                <a:lnTo>
                  <a:pt x="1675486" y="28146"/>
                </a:lnTo>
                <a:lnTo>
                  <a:pt x="1668254" y="25080"/>
                </a:lnTo>
                <a:lnTo>
                  <a:pt x="1655059" y="25080"/>
                </a:lnTo>
                <a:lnTo>
                  <a:pt x="1651092" y="25983"/>
                </a:lnTo>
                <a:lnTo>
                  <a:pt x="1647437" y="27789"/>
                </a:lnTo>
                <a:lnTo>
                  <a:pt x="1643781" y="29595"/>
                </a:lnTo>
                <a:lnTo>
                  <a:pt x="1640639" y="32214"/>
                </a:lnTo>
                <a:lnTo>
                  <a:pt x="1638009" y="35647"/>
                </a:lnTo>
                <a:lnTo>
                  <a:pt x="1638009" y="0"/>
                </a:lnTo>
                <a:lnTo>
                  <a:pt x="1626308" y="0"/>
                </a:lnTo>
                <a:lnTo>
                  <a:pt x="1626308" y="98583"/>
                </a:lnTo>
                <a:lnTo>
                  <a:pt x="1637407" y="98583"/>
                </a:lnTo>
                <a:close/>
              </a:path>
              <a:path w="1765162" h="128880">
                <a:moveTo>
                  <a:pt x="1011517" y="26953"/>
                </a:moveTo>
                <a:lnTo>
                  <a:pt x="999615" y="26953"/>
                </a:lnTo>
                <a:lnTo>
                  <a:pt x="999615" y="98583"/>
                </a:lnTo>
                <a:lnTo>
                  <a:pt x="1011650" y="98583"/>
                </a:lnTo>
                <a:lnTo>
                  <a:pt x="1011650" y="51365"/>
                </a:lnTo>
                <a:lnTo>
                  <a:pt x="1013511" y="44988"/>
                </a:lnTo>
                <a:lnTo>
                  <a:pt x="1017233" y="41466"/>
                </a:lnTo>
                <a:lnTo>
                  <a:pt x="1020956" y="37944"/>
                </a:lnTo>
                <a:lnTo>
                  <a:pt x="1025090" y="36182"/>
                </a:lnTo>
                <a:lnTo>
                  <a:pt x="1034629" y="36182"/>
                </a:lnTo>
                <a:lnTo>
                  <a:pt x="1038039" y="37854"/>
                </a:lnTo>
                <a:lnTo>
                  <a:pt x="1039867" y="41198"/>
                </a:lnTo>
                <a:lnTo>
                  <a:pt x="1041026" y="43428"/>
                </a:lnTo>
                <a:lnTo>
                  <a:pt x="1041605" y="46973"/>
                </a:lnTo>
                <a:lnTo>
                  <a:pt x="1041605" y="98583"/>
                </a:lnTo>
                <a:lnTo>
                  <a:pt x="1053841" y="98583"/>
                </a:lnTo>
                <a:lnTo>
                  <a:pt x="1053841" y="49514"/>
                </a:lnTo>
                <a:lnTo>
                  <a:pt x="1055546" y="44231"/>
                </a:lnTo>
                <a:lnTo>
                  <a:pt x="1058957" y="41065"/>
                </a:lnTo>
                <a:lnTo>
                  <a:pt x="1062367" y="37899"/>
                </a:lnTo>
                <a:lnTo>
                  <a:pt x="1066434" y="36316"/>
                </a:lnTo>
                <a:lnTo>
                  <a:pt x="1074592" y="36316"/>
                </a:lnTo>
                <a:lnTo>
                  <a:pt x="1077500" y="37208"/>
                </a:lnTo>
                <a:lnTo>
                  <a:pt x="1079885" y="38991"/>
                </a:lnTo>
                <a:lnTo>
                  <a:pt x="1082270" y="40775"/>
                </a:lnTo>
                <a:lnTo>
                  <a:pt x="1083462" y="44052"/>
                </a:lnTo>
                <a:lnTo>
                  <a:pt x="1083462" y="98583"/>
                </a:lnTo>
                <a:lnTo>
                  <a:pt x="1095966" y="98583"/>
                </a:lnTo>
                <a:lnTo>
                  <a:pt x="1095966" y="44565"/>
                </a:lnTo>
                <a:lnTo>
                  <a:pt x="1095030" y="39527"/>
                </a:lnTo>
                <a:lnTo>
                  <a:pt x="1093157" y="35781"/>
                </a:lnTo>
                <a:lnTo>
                  <a:pt x="1089681" y="28825"/>
                </a:lnTo>
                <a:lnTo>
                  <a:pt x="1083128" y="25348"/>
                </a:lnTo>
                <a:lnTo>
                  <a:pt x="1068997" y="25348"/>
                </a:lnTo>
                <a:lnTo>
                  <a:pt x="1064941" y="26273"/>
                </a:lnTo>
                <a:lnTo>
                  <a:pt x="1061330" y="28123"/>
                </a:lnTo>
                <a:lnTo>
                  <a:pt x="1057720" y="29974"/>
                </a:lnTo>
                <a:lnTo>
                  <a:pt x="1054577" y="32816"/>
                </a:lnTo>
                <a:lnTo>
                  <a:pt x="1051902" y="36651"/>
                </a:lnTo>
                <a:lnTo>
                  <a:pt x="1050298" y="33529"/>
                </a:lnTo>
                <a:lnTo>
                  <a:pt x="1048515" y="31166"/>
                </a:lnTo>
                <a:lnTo>
                  <a:pt x="1046553" y="29561"/>
                </a:lnTo>
                <a:lnTo>
                  <a:pt x="1043076" y="26752"/>
                </a:lnTo>
                <a:lnTo>
                  <a:pt x="1038485" y="25348"/>
                </a:lnTo>
                <a:lnTo>
                  <a:pt x="1027742" y="25348"/>
                </a:lnTo>
                <a:lnTo>
                  <a:pt x="1023240" y="26708"/>
                </a:lnTo>
                <a:lnTo>
                  <a:pt x="1019272" y="29427"/>
                </a:lnTo>
                <a:lnTo>
                  <a:pt x="1016955" y="31032"/>
                </a:lnTo>
                <a:lnTo>
                  <a:pt x="1014370" y="33596"/>
                </a:lnTo>
                <a:lnTo>
                  <a:pt x="1011517" y="37119"/>
                </a:lnTo>
                <a:lnTo>
                  <a:pt x="1011517" y="26953"/>
                </a:lnTo>
                <a:close/>
              </a:path>
              <a:path w="1765162" h="128880">
                <a:moveTo>
                  <a:pt x="783288" y="26953"/>
                </a:moveTo>
                <a:lnTo>
                  <a:pt x="771386" y="26953"/>
                </a:lnTo>
                <a:lnTo>
                  <a:pt x="771386" y="98583"/>
                </a:lnTo>
                <a:lnTo>
                  <a:pt x="783422" y="98583"/>
                </a:lnTo>
                <a:lnTo>
                  <a:pt x="783422" y="51365"/>
                </a:lnTo>
                <a:lnTo>
                  <a:pt x="785282" y="44988"/>
                </a:lnTo>
                <a:lnTo>
                  <a:pt x="789005" y="41466"/>
                </a:lnTo>
                <a:lnTo>
                  <a:pt x="792727" y="37944"/>
                </a:lnTo>
                <a:lnTo>
                  <a:pt x="796861" y="36182"/>
                </a:lnTo>
                <a:lnTo>
                  <a:pt x="806400" y="36182"/>
                </a:lnTo>
                <a:lnTo>
                  <a:pt x="809810" y="37854"/>
                </a:lnTo>
                <a:lnTo>
                  <a:pt x="811638" y="41198"/>
                </a:lnTo>
                <a:lnTo>
                  <a:pt x="812797" y="43428"/>
                </a:lnTo>
                <a:lnTo>
                  <a:pt x="813377" y="46973"/>
                </a:lnTo>
                <a:lnTo>
                  <a:pt x="813377" y="98583"/>
                </a:lnTo>
                <a:lnTo>
                  <a:pt x="825613" y="98583"/>
                </a:lnTo>
                <a:lnTo>
                  <a:pt x="825613" y="49514"/>
                </a:lnTo>
                <a:lnTo>
                  <a:pt x="827318" y="44230"/>
                </a:lnTo>
                <a:lnTo>
                  <a:pt x="830728" y="41065"/>
                </a:lnTo>
                <a:lnTo>
                  <a:pt x="834138" y="37899"/>
                </a:lnTo>
                <a:lnTo>
                  <a:pt x="838205" y="36316"/>
                </a:lnTo>
                <a:lnTo>
                  <a:pt x="846363" y="36316"/>
                </a:lnTo>
                <a:lnTo>
                  <a:pt x="849271" y="37208"/>
                </a:lnTo>
                <a:lnTo>
                  <a:pt x="851656" y="38991"/>
                </a:lnTo>
                <a:lnTo>
                  <a:pt x="854041" y="40775"/>
                </a:lnTo>
                <a:lnTo>
                  <a:pt x="855233" y="44052"/>
                </a:lnTo>
                <a:lnTo>
                  <a:pt x="855233" y="98583"/>
                </a:lnTo>
                <a:lnTo>
                  <a:pt x="867737" y="98583"/>
                </a:lnTo>
                <a:lnTo>
                  <a:pt x="867737" y="44565"/>
                </a:lnTo>
                <a:lnTo>
                  <a:pt x="866801" y="39527"/>
                </a:lnTo>
                <a:lnTo>
                  <a:pt x="864929" y="35781"/>
                </a:lnTo>
                <a:lnTo>
                  <a:pt x="861452" y="28825"/>
                </a:lnTo>
                <a:lnTo>
                  <a:pt x="854899" y="25348"/>
                </a:lnTo>
                <a:lnTo>
                  <a:pt x="840769" y="25348"/>
                </a:lnTo>
                <a:lnTo>
                  <a:pt x="836712" y="26273"/>
                </a:lnTo>
                <a:lnTo>
                  <a:pt x="833101" y="28123"/>
                </a:lnTo>
                <a:lnTo>
                  <a:pt x="829491" y="29973"/>
                </a:lnTo>
                <a:lnTo>
                  <a:pt x="826348" y="32816"/>
                </a:lnTo>
                <a:lnTo>
                  <a:pt x="823674" y="36651"/>
                </a:lnTo>
                <a:lnTo>
                  <a:pt x="822069" y="33529"/>
                </a:lnTo>
                <a:lnTo>
                  <a:pt x="820286" y="31166"/>
                </a:lnTo>
                <a:lnTo>
                  <a:pt x="818325" y="29561"/>
                </a:lnTo>
                <a:lnTo>
                  <a:pt x="814848" y="26752"/>
                </a:lnTo>
                <a:lnTo>
                  <a:pt x="810256" y="25348"/>
                </a:lnTo>
                <a:lnTo>
                  <a:pt x="799513" y="25348"/>
                </a:lnTo>
                <a:lnTo>
                  <a:pt x="795011" y="26707"/>
                </a:lnTo>
                <a:lnTo>
                  <a:pt x="791044" y="29427"/>
                </a:lnTo>
                <a:lnTo>
                  <a:pt x="788726" y="31032"/>
                </a:lnTo>
                <a:lnTo>
                  <a:pt x="786141" y="33596"/>
                </a:lnTo>
                <a:lnTo>
                  <a:pt x="783288" y="37119"/>
                </a:lnTo>
                <a:lnTo>
                  <a:pt x="783288" y="26953"/>
                </a:lnTo>
                <a:close/>
              </a:path>
              <a:path w="1765162" h="128880">
                <a:moveTo>
                  <a:pt x="577079" y="127142"/>
                </a:moveTo>
                <a:lnTo>
                  <a:pt x="577079" y="90557"/>
                </a:lnTo>
                <a:lnTo>
                  <a:pt x="579710" y="93812"/>
                </a:lnTo>
                <a:lnTo>
                  <a:pt x="579086" y="79388"/>
                </a:lnTo>
                <a:lnTo>
                  <a:pt x="577436" y="75509"/>
                </a:lnTo>
                <a:lnTo>
                  <a:pt x="576612" y="70805"/>
                </a:lnTo>
                <a:lnTo>
                  <a:pt x="576612" y="58409"/>
                </a:lnTo>
                <a:lnTo>
                  <a:pt x="577436" y="52747"/>
                </a:lnTo>
                <a:lnTo>
                  <a:pt x="579086" y="48288"/>
                </a:lnTo>
                <a:lnTo>
                  <a:pt x="582161" y="39950"/>
                </a:lnTo>
                <a:lnTo>
                  <a:pt x="581782" y="31010"/>
                </a:lnTo>
                <a:lnTo>
                  <a:pt x="579152" y="33529"/>
                </a:lnTo>
                <a:lnTo>
                  <a:pt x="576745" y="36784"/>
                </a:lnTo>
                <a:lnTo>
                  <a:pt x="576745" y="27287"/>
                </a:lnTo>
                <a:lnTo>
                  <a:pt x="565044" y="27287"/>
                </a:lnTo>
                <a:lnTo>
                  <a:pt x="565044" y="127142"/>
                </a:lnTo>
                <a:lnTo>
                  <a:pt x="577079" y="127142"/>
                </a:lnTo>
                <a:close/>
              </a:path>
              <a:path w="1765162" h="128880">
                <a:moveTo>
                  <a:pt x="24271" y="69155"/>
                </a:moveTo>
                <a:lnTo>
                  <a:pt x="28082" y="58320"/>
                </a:lnTo>
                <a:lnTo>
                  <a:pt x="43929" y="14914"/>
                </a:lnTo>
                <a:lnTo>
                  <a:pt x="58840" y="58320"/>
                </a:lnTo>
                <a:lnTo>
                  <a:pt x="63119" y="69155"/>
                </a:lnTo>
                <a:lnTo>
                  <a:pt x="73082" y="98583"/>
                </a:lnTo>
                <a:lnTo>
                  <a:pt x="87658" y="98583"/>
                </a:lnTo>
                <a:lnTo>
                  <a:pt x="52020" y="334"/>
                </a:lnTo>
                <a:lnTo>
                  <a:pt x="36975" y="334"/>
                </a:lnTo>
                <a:lnTo>
                  <a:pt x="0" y="98583"/>
                </a:lnTo>
                <a:lnTo>
                  <a:pt x="13640" y="98583"/>
                </a:lnTo>
                <a:lnTo>
                  <a:pt x="24271" y="69155"/>
                </a:lnTo>
                <a:close/>
              </a:path>
              <a:path w="1765162" h="128880">
                <a:moveTo>
                  <a:pt x="28082" y="58320"/>
                </a:moveTo>
                <a:lnTo>
                  <a:pt x="24271" y="69155"/>
                </a:lnTo>
                <a:lnTo>
                  <a:pt x="63119" y="69155"/>
                </a:lnTo>
                <a:lnTo>
                  <a:pt x="58840" y="58320"/>
                </a:lnTo>
                <a:lnTo>
                  <a:pt x="28082" y="58320"/>
                </a:lnTo>
                <a:close/>
              </a:path>
              <a:path w="1765162" h="128880">
                <a:moveTo>
                  <a:pt x="156283" y="26953"/>
                </a:moveTo>
                <a:lnTo>
                  <a:pt x="143111" y="26953"/>
                </a:lnTo>
                <a:lnTo>
                  <a:pt x="123118" y="85273"/>
                </a:lnTo>
                <a:lnTo>
                  <a:pt x="103995" y="26953"/>
                </a:lnTo>
                <a:lnTo>
                  <a:pt x="90020" y="26953"/>
                </a:lnTo>
                <a:lnTo>
                  <a:pt x="116432" y="98583"/>
                </a:lnTo>
                <a:lnTo>
                  <a:pt x="129270" y="98583"/>
                </a:lnTo>
                <a:lnTo>
                  <a:pt x="156283" y="26953"/>
                </a:lnTo>
                <a:close/>
              </a:path>
              <a:path w="1765162" h="128880">
                <a:moveTo>
                  <a:pt x="182119" y="28315"/>
                </a:moveTo>
                <a:lnTo>
                  <a:pt x="171929" y="36115"/>
                </a:lnTo>
                <a:lnTo>
                  <a:pt x="175807" y="57049"/>
                </a:lnTo>
                <a:lnTo>
                  <a:pt x="176030" y="50896"/>
                </a:lnTo>
                <a:lnTo>
                  <a:pt x="178014" y="45824"/>
                </a:lnTo>
                <a:lnTo>
                  <a:pt x="181758" y="41834"/>
                </a:lnTo>
                <a:lnTo>
                  <a:pt x="185502" y="37843"/>
                </a:lnTo>
                <a:lnTo>
                  <a:pt x="194905" y="25374"/>
                </a:lnTo>
                <a:lnTo>
                  <a:pt x="182119" y="28315"/>
                </a:lnTo>
                <a:close/>
              </a:path>
              <a:path w="1765162" h="128880">
                <a:moveTo>
                  <a:pt x="227961" y="66613"/>
                </a:moveTo>
                <a:lnTo>
                  <a:pt x="227961" y="59390"/>
                </a:lnTo>
                <a:lnTo>
                  <a:pt x="227604" y="54129"/>
                </a:lnTo>
                <a:lnTo>
                  <a:pt x="226891" y="50829"/>
                </a:lnTo>
                <a:lnTo>
                  <a:pt x="226089" y="46014"/>
                </a:lnTo>
                <a:lnTo>
                  <a:pt x="224484" y="41800"/>
                </a:lnTo>
                <a:lnTo>
                  <a:pt x="222077" y="38189"/>
                </a:lnTo>
                <a:lnTo>
                  <a:pt x="219580" y="34399"/>
                </a:lnTo>
                <a:lnTo>
                  <a:pt x="215947" y="31311"/>
                </a:lnTo>
                <a:lnTo>
                  <a:pt x="211178" y="28926"/>
                </a:lnTo>
                <a:lnTo>
                  <a:pt x="206408" y="26540"/>
                </a:lnTo>
                <a:lnTo>
                  <a:pt x="201483" y="25347"/>
                </a:lnTo>
                <a:lnTo>
                  <a:pt x="194905" y="25374"/>
                </a:lnTo>
                <a:lnTo>
                  <a:pt x="185502" y="37843"/>
                </a:lnTo>
                <a:lnTo>
                  <a:pt x="190138" y="35848"/>
                </a:lnTo>
                <a:lnTo>
                  <a:pt x="203377" y="35848"/>
                </a:lnTo>
                <a:lnTo>
                  <a:pt x="208882" y="38746"/>
                </a:lnTo>
                <a:lnTo>
                  <a:pt x="212181" y="44542"/>
                </a:lnTo>
                <a:lnTo>
                  <a:pt x="213964" y="47664"/>
                </a:lnTo>
                <a:lnTo>
                  <a:pt x="215101" y="51833"/>
                </a:lnTo>
                <a:lnTo>
                  <a:pt x="215591" y="57049"/>
                </a:lnTo>
                <a:lnTo>
                  <a:pt x="175807" y="57049"/>
                </a:lnTo>
                <a:lnTo>
                  <a:pt x="171929" y="36115"/>
                </a:lnTo>
                <a:lnTo>
                  <a:pt x="169486" y="39265"/>
                </a:lnTo>
                <a:lnTo>
                  <a:pt x="164298" y="50503"/>
                </a:lnTo>
                <a:lnTo>
                  <a:pt x="162568" y="64139"/>
                </a:lnTo>
                <a:lnTo>
                  <a:pt x="162697" y="68163"/>
                </a:lnTo>
                <a:lnTo>
                  <a:pt x="165472" y="81294"/>
                </a:lnTo>
                <a:lnTo>
                  <a:pt x="171862" y="91393"/>
                </a:lnTo>
                <a:lnTo>
                  <a:pt x="178058" y="97881"/>
                </a:lnTo>
                <a:lnTo>
                  <a:pt x="185614" y="101124"/>
                </a:lnTo>
                <a:lnTo>
                  <a:pt x="198184" y="101124"/>
                </a:lnTo>
                <a:lnTo>
                  <a:pt x="201460" y="100768"/>
                </a:lnTo>
                <a:lnTo>
                  <a:pt x="204358" y="100054"/>
                </a:lnTo>
                <a:lnTo>
                  <a:pt x="209752" y="98806"/>
                </a:lnTo>
                <a:lnTo>
                  <a:pt x="214276" y="96398"/>
                </a:lnTo>
                <a:lnTo>
                  <a:pt x="217931" y="92831"/>
                </a:lnTo>
                <a:lnTo>
                  <a:pt x="220115" y="90780"/>
                </a:lnTo>
                <a:lnTo>
                  <a:pt x="222088" y="88138"/>
                </a:lnTo>
                <a:lnTo>
                  <a:pt x="223849" y="84906"/>
                </a:lnTo>
                <a:lnTo>
                  <a:pt x="225609" y="81673"/>
                </a:lnTo>
                <a:lnTo>
                  <a:pt x="226646" y="78741"/>
                </a:lnTo>
                <a:lnTo>
                  <a:pt x="226958" y="76111"/>
                </a:lnTo>
                <a:lnTo>
                  <a:pt x="215123" y="76111"/>
                </a:lnTo>
                <a:lnTo>
                  <a:pt x="214231" y="79276"/>
                </a:lnTo>
                <a:lnTo>
                  <a:pt x="212716" y="82063"/>
                </a:lnTo>
                <a:lnTo>
                  <a:pt x="210576" y="84471"/>
                </a:lnTo>
                <a:lnTo>
                  <a:pt x="206832" y="88618"/>
                </a:lnTo>
                <a:lnTo>
                  <a:pt x="201817" y="90691"/>
                </a:lnTo>
                <a:lnTo>
                  <a:pt x="188801" y="90691"/>
                </a:lnTo>
                <a:lnTo>
                  <a:pt x="183831" y="88495"/>
                </a:lnTo>
                <a:lnTo>
                  <a:pt x="180621" y="84103"/>
                </a:lnTo>
                <a:lnTo>
                  <a:pt x="177412" y="79711"/>
                </a:lnTo>
                <a:lnTo>
                  <a:pt x="175696" y="73881"/>
                </a:lnTo>
                <a:lnTo>
                  <a:pt x="175473" y="66613"/>
                </a:lnTo>
                <a:lnTo>
                  <a:pt x="227961" y="66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478582" y="429468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670208" y="4434775"/>
            <a:ext cx="1523565" cy="91293"/>
          </a:xfrm>
          <a:custGeom>
            <a:avLst/>
            <a:gdLst/>
            <a:ahLst/>
            <a:cxnLst/>
            <a:rect l="l" t="t" r="r" b="b"/>
            <a:pathLst>
              <a:path w="1675921" h="103465">
                <a:moveTo>
                  <a:pt x="984983" y="81762"/>
                </a:moveTo>
                <a:lnTo>
                  <a:pt x="982018" y="87804"/>
                </a:lnTo>
                <a:lnTo>
                  <a:pt x="976546" y="90825"/>
                </a:lnTo>
                <a:lnTo>
                  <a:pt x="961302" y="90825"/>
                </a:lnTo>
                <a:lnTo>
                  <a:pt x="955997" y="88283"/>
                </a:lnTo>
                <a:lnTo>
                  <a:pt x="967431" y="101192"/>
                </a:lnTo>
                <a:lnTo>
                  <a:pt x="971157" y="101059"/>
                </a:lnTo>
                <a:lnTo>
                  <a:pt x="984214" y="97721"/>
                </a:lnTo>
                <a:lnTo>
                  <a:pt x="984983" y="81762"/>
                </a:lnTo>
                <a:close/>
              </a:path>
              <a:path w="1675921" h="103465">
                <a:moveTo>
                  <a:pt x="1032066" y="98583"/>
                </a:moveTo>
                <a:lnTo>
                  <a:pt x="1032066" y="56381"/>
                </a:lnTo>
                <a:lnTo>
                  <a:pt x="1032367" y="52780"/>
                </a:lnTo>
                <a:lnTo>
                  <a:pt x="1032969" y="50261"/>
                </a:lnTo>
                <a:lnTo>
                  <a:pt x="1033571" y="47742"/>
                </a:lnTo>
                <a:lnTo>
                  <a:pt x="1034874" y="45301"/>
                </a:lnTo>
                <a:lnTo>
                  <a:pt x="1036880" y="42938"/>
                </a:lnTo>
                <a:lnTo>
                  <a:pt x="1039377" y="39995"/>
                </a:lnTo>
                <a:lnTo>
                  <a:pt x="1042274" y="38033"/>
                </a:lnTo>
                <a:lnTo>
                  <a:pt x="1045573" y="37052"/>
                </a:lnTo>
                <a:lnTo>
                  <a:pt x="1047400" y="36472"/>
                </a:lnTo>
                <a:lnTo>
                  <a:pt x="1049740" y="36183"/>
                </a:lnTo>
                <a:lnTo>
                  <a:pt x="1058210" y="36183"/>
                </a:lnTo>
                <a:lnTo>
                  <a:pt x="1062088" y="38412"/>
                </a:lnTo>
                <a:lnTo>
                  <a:pt x="1064228" y="42871"/>
                </a:lnTo>
                <a:lnTo>
                  <a:pt x="1065520" y="45546"/>
                </a:lnTo>
                <a:lnTo>
                  <a:pt x="1066167" y="49068"/>
                </a:lnTo>
                <a:lnTo>
                  <a:pt x="1066167" y="98583"/>
                </a:lnTo>
                <a:lnTo>
                  <a:pt x="1078403" y="98583"/>
                </a:lnTo>
                <a:lnTo>
                  <a:pt x="1078403" y="45412"/>
                </a:lnTo>
                <a:lnTo>
                  <a:pt x="1077422" y="39861"/>
                </a:lnTo>
                <a:lnTo>
                  <a:pt x="1075461" y="35982"/>
                </a:lnTo>
                <a:lnTo>
                  <a:pt x="1071895" y="28892"/>
                </a:lnTo>
                <a:lnTo>
                  <a:pt x="1065030" y="25348"/>
                </a:lnTo>
                <a:lnTo>
                  <a:pt x="1050231" y="25348"/>
                </a:lnTo>
                <a:lnTo>
                  <a:pt x="1046018" y="26262"/>
                </a:lnTo>
                <a:lnTo>
                  <a:pt x="1042229" y="28090"/>
                </a:lnTo>
                <a:lnTo>
                  <a:pt x="1038440" y="29918"/>
                </a:lnTo>
                <a:lnTo>
                  <a:pt x="1034852" y="32928"/>
                </a:lnTo>
                <a:lnTo>
                  <a:pt x="1031464" y="37119"/>
                </a:lnTo>
                <a:lnTo>
                  <a:pt x="1031464" y="26953"/>
                </a:lnTo>
                <a:lnTo>
                  <a:pt x="1020031" y="26953"/>
                </a:lnTo>
                <a:lnTo>
                  <a:pt x="1020031" y="98583"/>
                </a:lnTo>
                <a:lnTo>
                  <a:pt x="1032066" y="98583"/>
                </a:lnTo>
                <a:close/>
              </a:path>
              <a:path w="1675921" h="103465">
                <a:moveTo>
                  <a:pt x="1094829" y="64273"/>
                </a:moveTo>
                <a:lnTo>
                  <a:pt x="1094914" y="67509"/>
                </a:lnTo>
                <a:lnTo>
                  <a:pt x="1097472" y="80636"/>
                </a:lnTo>
                <a:lnTo>
                  <a:pt x="1103588" y="91059"/>
                </a:lnTo>
                <a:lnTo>
                  <a:pt x="1109428" y="97770"/>
                </a:lnTo>
                <a:lnTo>
                  <a:pt x="1109160" y="77694"/>
                </a:lnTo>
                <a:lnTo>
                  <a:pt x="1107533" y="71273"/>
                </a:lnTo>
                <a:lnTo>
                  <a:pt x="1107533" y="54597"/>
                </a:lnTo>
                <a:lnTo>
                  <a:pt x="1109417" y="47775"/>
                </a:lnTo>
                <a:lnTo>
                  <a:pt x="1113183" y="43138"/>
                </a:lnTo>
                <a:lnTo>
                  <a:pt x="1116950" y="38501"/>
                </a:lnTo>
                <a:lnTo>
                  <a:pt x="1121864" y="36183"/>
                </a:lnTo>
                <a:lnTo>
                  <a:pt x="1133365" y="36183"/>
                </a:lnTo>
                <a:lnTo>
                  <a:pt x="1137934" y="38356"/>
                </a:lnTo>
                <a:lnTo>
                  <a:pt x="1141633" y="42704"/>
                </a:lnTo>
                <a:lnTo>
                  <a:pt x="1145334" y="47051"/>
                </a:lnTo>
                <a:lnTo>
                  <a:pt x="1147184" y="53750"/>
                </a:lnTo>
                <a:lnTo>
                  <a:pt x="1147184" y="71764"/>
                </a:lnTo>
                <a:lnTo>
                  <a:pt x="1145389" y="78641"/>
                </a:lnTo>
                <a:lnTo>
                  <a:pt x="1141801" y="83435"/>
                </a:lnTo>
                <a:lnTo>
                  <a:pt x="1138213" y="88228"/>
                </a:lnTo>
                <a:lnTo>
                  <a:pt x="1133655" y="100144"/>
                </a:lnTo>
                <a:lnTo>
                  <a:pt x="1137488" y="98182"/>
                </a:lnTo>
                <a:lnTo>
                  <a:pt x="1141322" y="96220"/>
                </a:lnTo>
                <a:lnTo>
                  <a:pt x="1144643" y="93032"/>
                </a:lnTo>
                <a:lnTo>
                  <a:pt x="1147451" y="88618"/>
                </a:lnTo>
                <a:lnTo>
                  <a:pt x="1147451" y="98583"/>
                </a:lnTo>
                <a:lnTo>
                  <a:pt x="1158283" y="98583"/>
                </a:lnTo>
                <a:lnTo>
                  <a:pt x="1158283" y="0"/>
                </a:lnTo>
                <a:lnTo>
                  <a:pt x="1146715" y="0"/>
                </a:lnTo>
                <a:lnTo>
                  <a:pt x="1146715" y="36183"/>
                </a:lnTo>
                <a:lnTo>
                  <a:pt x="1143996" y="32839"/>
                </a:lnTo>
                <a:lnTo>
                  <a:pt x="1141567" y="30498"/>
                </a:lnTo>
                <a:lnTo>
                  <a:pt x="1139427" y="29160"/>
                </a:lnTo>
                <a:lnTo>
                  <a:pt x="1135727" y="26841"/>
                </a:lnTo>
                <a:lnTo>
                  <a:pt x="1131136" y="25682"/>
                </a:lnTo>
                <a:lnTo>
                  <a:pt x="1125476" y="25683"/>
                </a:lnTo>
                <a:lnTo>
                  <a:pt x="1112455" y="28584"/>
                </a:lnTo>
                <a:lnTo>
                  <a:pt x="1102819" y="37152"/>
                </a:lnTo>
                <a:lnTo>
                  <a:pt x="1101278" y="39527"/>
                </a:lnTo>
                <a:lnTo>
                  <a:pt x="1096441" y="51056"/>
                </a:lnTo>
                <a:lnTo>
                  <a:pt x="1094829" y="64273"/>
                </a:lnTo>
                <a:close/>
              </a:path>
              <a:path w="1675921" h="103465">
                <a:moveTo>
                  <a:pt x="1115668" y="88038"/>
                </a:moveTo>
                <a:lnTo>
                  <a:pt x="1112414" y="82866"/>
                </a:lnTo>
                <a:lnTo>
                  <a:pt x="1109160" y="77694"/>
                </a:lnTo>
                <a:lnTo>
                  <a:pt x="1109428" y="97770"/>
                </a:lnTo>
                <a:lnTo>
                  <a:pt x="1116337" y="101125"/>
                </a:lnTo>
                <a:lnTo>
                  <a:pt x="1129264" y="101125"/>
                </a:lnTo>
                <a:lnTo>
                  <a:pt x="1133655" y="100144"/>
                </a:lnTo>
                <a:lnTo>
                  <a:pt x="1138213" y="88228"/>
                </a:lnTo>
                <a:lnTo>
                  <a:pt x="1133632" y="90624"/>
                </a:lnTo>
                <a:lnTo>
                  <a:pt x="1120883" y="90624"/>
                </a:lnTo>
                <a:lnTo>
                  <a:pt x="1115668" y="88038"/>
                </a:lnTo>
                <a:close/>
              </a:path>
              <a:path w="1675921" h="103465">
                <a:moveTo>
                  <a:pt x="1192985" y="89220"/>
                </a:moveTo>
                <a:lnTo>
                  <a:pt x="1189954" y="85341"/>
                </a:lnTo>
                <a:lnTo>
                  <a:pt x="1188304" y="83200"/>
                </a:lnTo>
                <a:lnTo>
                  <a:pt x="1187302" y="80124"/>
                </a:lnTo>
                <a:lnTo>
                  <a:pt x="1186945" y="76111"/>
                </a:lnTo>
                <a:lnTo>
                  <a:pt x="1175378" y="76111"/>
                </a:lnTo>
                <a:lnTo>
                  <a:pt x="1175690" y="83245"/>
                </a:lnTo>
                <a:lnTo>
                  <a:pt x="1178063" y="89231"/>
                </a:lnTo>
                <a:lnTo>
                  <a:pt x="1182499" y="94069"/>
                </a:lnTo>
                <a:lnTo>
                  <a:pt x="1186934" y="98907"/>
                </a:lnTo>
                <a:lnTo>
                  <a:pt x="1194479" y="101325"/>
                </a:lnTo>
                <a:lnTo>
                  <a:pt x="1215028" y="101325"/>
                </a:lnTo>
                <a:lnTo>
                  <a:pt x="1222394" y="99007"/>
                </a:lnTo>
                <a:lnTo>
                  <a:pt x="1227231" y="94370"/>
                </a:lnTo>
                <a:lnTo>
                  <a:pt x="1232067" y="89733"/>
                </a:lnTo>
                <a:lnTo>
                  <a:pt x="1234485" y="84226"/>
                </a:lnTo>
                <a:lnTo>
                  <a:pt x="1234485" y="71251"/>
                </a:lnTo>
                <a:lnTo>
                  <a:pt x="1232145" y="66413"/>
                </a:lnTo>
                <a:lnTo>
                  <a:pt x="1227464" y="63337"/>
                </a:lnTo>
                <a:lnTo>
                  <a:pt x="1224523" y="61375"/>
                </a:lnTo>
                <a:lnTo>
                  <a:pt x="1218728" y="59346"/>
                </a:lnTo>
                <a:lnTo>
                  <a:pt x="1210080" y="57250"/>
                </a:lnTo>
                <a:lnTo>
                  <a:pt x="1202123" y="55311"/>
                </a:lnTo>
                <a:lnTo>
                  <a:pt x="1198646" y="54464"/>
                </a:lnTo>
                <a:lnTo>
                  <a:pt x="1196016" y="53483"/>
                </a:lnTo>
                <a:lnTo>
                  <a:pt x="1194233" y="52368"/>
                </a:lnTo>
                <a:lnTo>
                  <a:pt x="1191157" y="50495"/>
                </a:lnTo>
                <a:lnTo>
                  <a:pt x="1189620" y="47998"/>
                </a:lnTo>
                <a:lnTo>
                  <a:pt x="1189620" y="42024"/>
                </a:lnTo>
                <a:lnTo>
                  <a:pt x="1190790" y="39727"/>
                </a:lnTo>
                <a:lnTo>
                  <a:pt x="1193130" y="37988"/>
                </a:lnTo>
                <a:lnTo>
                  <a:pt x="1195470" y="36249"/>
                </a:lnTo>
                <a:lnTo>
                  <a:pt x="1198914" y="35380"/>
                </a:lnTo>
                <a:lnTo>
                  <a:pt x="1210281" y="35380"/>
                </a:lnTo>
                <a:lnTo>
                  <a:pt x="1215073" y="36963"/>
                </a:lnTo>
                <a:lnTo>
                  <a:pt x="1217836" y="40129"/>
                </a:lnTo>
                <a:lnTo>
                  <a:pt x="1219530" y="42358"/>
                </a:lnTo>
                <a:lnTo>
                  <a:pt x="1220489" y="44833"/>
                </a:lnTo>
                <a:lnTo>
                  <a:pt x="1220712" y="47553"/>
                </a:lnTo>
                <a:lnTo>
                  <a:pt x="1232078" y="47553"/>
                </a:lnTo>
                <a:lnTo>
                  <a:pt x="1232167" y="42915"/>
                </a:lnTo>
                <a:lnTo>
                  <a:pt x="1230718" y="38590"/>
                </a:lnTo>
                <a:lnTo>
                  <a:pt x="1227732" y="34577"/>
                </a:lnTo>
                <a:lnTo>
                  <a:pt x="1222963" y="28246"/>
                </a:lnTo>
                <a:lnTo>
                  <a:pt x="1215184" y="25080"/>
                </a:lnTo>
                <a:lnTo>
                  <a:pt x="1196150" y="25080"/>
                </a:lnTo>
                <a:lnTo>
                  <a:pt x="1189586" y="27176"/>
                </a:lnTo>
                <a:lnTo>
                  <a:pt x="1184705" y="31367"/>
                </a:lnTo>
                <a:lnTo>
                  <a:pt x="1179824" y="35558"/>
                </a:lnTo>
                <a:lnTo>
                  <a:pt x="1177384" y="41043"/>
                </a:lnTo>
                <a:lnTo>
                  <a:pt x="1177384" y="53572"/>
                </a:lnTo>
                <a:lnTo>
                  <a:pt x="1179969" y="58075"/>
                </a:lnTo>
                <a:lnTo>
                  <a:pt x="1185140" y="61330"/>
                </a:lnTo>
                <a:lnTo>
                  <a:pt x="1188037" y="63203"/>
                </a:lnTo>
                <a:lnTo>
                  <a:pt x="1192539" y="64897"/>
                </a:lnTo>
                <a:lnTo>
                  <a:pt x="1198646" y="66413"/>
                </a:lnTo>
                <a:lnTo>
                  <a:pt x="1208208" y="68821"/>
                </a:lnTo>
                <a:lnTo>
                  <a:pt x="1213334" y="70114"/>
                </a:lnTo>
                <a:lnTo>
                  <a:pt x="1216766" y="71251"/>
                </a:lnTo>
                <a:lnTo>
                  <a:pt x="1218505" y="72232"/>
                </a:lnTo>
                <a:lnTo>
                  <a:pt x="1221224" y="73837"/>
                </a:lnTo>
                <a:lnTo>
                  <a:pt x="1222584" y="76178"/>
                </a:lnTo>
                <a:lnTo>
                  <a:pt x="1222584" y="83312"/>
                </a:lnTo>
                <a:lnTo>
                  <a:pt x="1220890" y="86310"/>
                </a:lnTo>
                <a:lnTo>
                  <a:pt x="1217502" y="88250"/>
                </a:lnTo>
                <a:lnTo>
                  <a:pt x="1214114" y="90190"/>
                </a:lnTo>
                <a:lnTo>
                  <a:pt x="1210192" y="91159"/>
                </a:lnTo>
                <a:lnTo>
                  <a:pt x="1198245" y="91159"/>
                </a:lnTo>
                <a:lnTo>
                  <a:pt x="1192985" y="89220"/>
                </a:lnTo>
                <a:close/>
              </a:path>
              <a:path w="1675921" h="103465">
                <a:moveTo>
                  <a:pt x="1282494" y="27287"/>
                </a:moveTo>
                <a:lnTo>
                  <a:pt x="1282494" y="98583"/>
                </a:lnTo>
                <a:lnTo>
                  <a:pt x="1294730" y="98583"/>
                </a:lnTo>
                <a:lnTo>
                  <a:pt x="1294730" y="27287"/>
                </a:lnTo>
                <a:lnTo>
                  <a:pt x="1282494" y="27287"/>
                </a:lnTo>
                <a:close/>
              </a:path>
              <a:path w="1675921" h="103465">
                <a:moveTo>
                  <a:pt x="1282494" y="334"/>
                </a:moveTo>
                <a:lnTo>
                  <a:pt x="1282494" y="13978"/>
                </a:lnTo>
                <a:lnTo>
                  <a:pt x="1294730" y="13978"/>
                </a:lnTo>
                <a:lnTo>
                  <a:pt x="1294730" y="334"/>
                </a:lnTo>
                <a:lnTo>
                  <a:pt x="1282494" y="334"/>
                </a:lnTo>
                <a:close/>
              </a:path>
              <a:path w="1675921" h="103465">
                <a:moveTo>
                  <a:pt x="1328763" y="98583"/>
                </a:moveTo>
                <a:lnTo>
                  <a:pt x="1328763" y="56381"/>
                </a:lnTo>
                <a:lnTo>
                  <a:pt x="1329064" y="52780"/>
                </a:lnTo>
                <a:lnTo>
                  <a:pt x="1329666" y="50261"/>
                </a:lnTo>
                <a:lnTo>
                  <a:pt x="1330268" y="47742"/>
                </a:lnTo>
                <a:lnTo>
                  <a:pt x="1331572" y="45301"/>
                </a:lnTo>
                <a:lnTo>
                  <a:pt x="1333578" y="42938"/>
                </a:lnTo>
                <a:lnTo>
                  <a:pt x="1336074" y="39995"/>
                </a:lnTo>
                <a:lnTo>
                  <a:pt x="1338971" y="38033"/>
                </a:lnTo>
                <a:lnTo>
                  <a:pt x="1342270" y="37052"/>
                </a:lnTo>
                <a:lnTo>
                  <a:pt x="1344098" y="36472"/>
                </a:lnTo>
                <a:lnTo>
                  <a:pt x="1346438" y="36183"/>
                </a:lnTo>
                <a:lnTo>
                  <a:pt x="1354907" y="36183"/>
                </a:lnTo>
                <a:lnTo>
                  <a:pt x="1358785" y="38412"/>
                </a:lnTo>
                <a:lnTo>
                  <a:pt x="1360925" y="42871"/>
                </a:lnTo>
                <a:lnTo>
                  <a:pt x="1362218" y="45546"/>
                </a:lnTo>
                <a:lnTo>
                  <a:pt x="1362864" y="49069"/>
                </a:lnTo>
                <a:lnTo>
                  <a:pt x="1362864" y="98583"/>
                </a:lnTo>
                <a:lnTo>
                  <a:pt x="1375100" y="98583"/>
                </a:lnTo>
                <a:lnTo>
                  <a:pt x="1375100" y="45412"/>
                </a:lnTo>
                <a:lnTo>
                  <a:pt x="1374119" y="39861"/>
                </a:lnTo>
                <a:lnTo>
                  <a:pt x="1372158" y="35982"/>
                </a:lnTo>
                <a:lnTo>
                  <a:pt x="1368592" y="28893"/>
                </a:lnTo>
                <a:lnTo>
                  <a:pt x="1361727" y="25348"/>
                </a:lnTo>
                <a:lnTo>
                  <a:pt x="1346928" y="25348"/>
                </a:lnTo>
                <a:lnTo>
                  <a:pt x="1342716" y="26262"/>
                </a:lnTo>
                <a:lnTo>
                  <a:pt x="1338927" y="28090"/>
                </a:lnTo>
                <a:lnTo>
                  <a:pt x="1335138" y="29918"/>
                </a:lnTo>
                <a:lnTo>
                  <a:pt x="1331550" y="32928"/>
                </a:lnTo>
                <a:lnTo>
                  <a:pt x="1328162" y="37119"/>
                </a:lnTo>
                <a:lnTo>
                  <a:pt x="1328162" y="26953"/>
                </a:lnTo>
                <a:lnTo>
                  <a:pt x="1316728" y="26953"/>
                </a:lnTo>
                <a:lnTo>
                  <a:pt x="1316728" y="98583"/>
                </a:lnTo>
                <a:lnTo>
                  <a:pt x="1328763" y="98583"/>
                </a:lnTo>
                <a:close/>
              </a:path>
              <a:path w="1675921" h="103465">
                <a:moveTo>
                  <a:pt x="1446889" y="334"/>
                </a:moveTo>
                <a:lnTo>
                  <a:pt x="1433383" y="334"/>
                </a:lnTo>
                <a:lnTo>
                  <a:pt x="1433435" y="59153"/>
                </a:lnTo>
                <a:lnTo>
                  <a:pt x="1434867" y="72959"/>
                </a:lnTo>
                <a:lnTo>
                  <a:pt x="1438264" y="83401"/>
                </a:lnTo>
                <a:lnTo>
                  <a:pt x="1446001" y="93312"/>
                </a:lnTo>
                <a:lnTo>
                  <a:pt x="1457246" y="99222"/>
                </a:lnTo>
                <a:lnTo>
                  <a:pt x="1472030" y="101192"/>
                </a:lnTo>
                <a:lnTo>
                  <a:pt x="1472194" y="101192"/>
                </a:lnTo>
                <a:lnTo>
                  <a:pt x="1486930" y="99189"/>
                </a:lnTo>
                <a:lnTo>
                  <a:pt x="1498154" y="93259"/>
                </a:lnTo>
                <a:lnTo>
                  <a:pt x="1505864" y="83401"/>
                </a:lnTo>
                <a:lnTo>
                  <a:pt x="1509763" y="70089"/>
                </a:lnTo>
                <a:lnTo>
                  <a:pt x="1510745" y="55512"/>
                </a:lnTo>
                <a:lnTo>
                  <a:pt x="1510745" y="334"/>
                </a:lnTo>
                <a:lnTo>
                  <a:pt x="1497238" y="334"/>
                </a:lnTo>
                <a:lnTo>
                  <a:pt x="1497238" y="68152"/>
                </a:lnTo>
                <a:lnTo>
                  <a:pt x="1496146" y="73792"/>
                </a:lnTo>
                <a:lnTo>
                  <a:pt x="1493962" y="77984"/>
                </a:lnTo>
                <a:lnTo>
                  <a:pt x="1493795" y="78294"/>
                </a:lnTo>
                <a:lnTo>
                  <a:pt x="1485013" y="86739"/>
                </a:lnTo>
                <a:lnTo>
                  <a:pt x="1470960" y="89554"/>
                </a:lnTo>
                <a:lnTo>
                  <a:pt x="1461555" y="89554"/>
                </a:lnTo>
                <a:lnTo>
                  <a:pt x="1454869" y="85987"/>
                </a:lnTo>
                <a:lnTo>
                  <a:pt x="1450901" y="78853"/>
                </a:lnTo>
                <a:lnTo>
                  <a:pt x="1448227" y="74127"/>
                </a:lnTo>
                <a:lnTo>
                  <a:pt x="1446889" y="68197"/>
                </a:lnTo>
                <a:lnTo>
                  <a:pt x="1446889" y="334"/>
                </a:lnTo>
                <a:close/>
              </a:path>
              <a:path w="1675921" h="103465">
                <a:moveTo>
                  <a:pt x="1536421" y="84003"/>
                </a:moveTo>
                <a:lnTo>
                  <a:pt x="1536421" y="98583"/>
                </a:lnTo>
                <a:lnTo>
                  <a:pt x="1550395" y="98583"/>
                </a:lnTo>
                <a:lnTo>
                  <a:pt x="1550395" y="84003"/>
                </a:lnTo>
                <a:lnTo>
                  <a:pt x="1536421" y="84003"/>
                </a:lnTo>
                <a:close/>
              </a:path>
              <a:path w="1675921" h="103465">
                <a:moveTo>
                  <a:pt x="1571903" y="12016"/>
                </a:moveTo>
                <a:lnTo>
                  <a:pt x="1568850" y="19262"/>
                </a:lnTo>
                <a:lnTo>
                  <a:pt x="1568850" y="36250"/>
                </a:lnTo>
                <a:lnTo>
                  <a:pt x="1571970" y="42380"/>
                </a:lnTo>
                <a:lnTo>
                  <a:pt x="1578210" y="46482"/>
                </a:lnTo>
                <a:lnTo>
                  <a:pt x="1581821" y="48846"/>
                </a:lnTo>
                <a:lnTo>
                  <a:pt x="1587972" y="51008"/>
                </a:lnTo>
                <a:lnTo>
                  <a:pt x="1596665" y="52970"/>
                </a:lnTo>
                <a:lnTo>
                  <a:pt x="1609971" y="55980"/>
                </a:lnTo>
                <a:lnTo>
                  <a:pt x="1617192" y="57629"/>
                </a:lnTo>
                <a:lnTo>
                  <a:pt x="1622497" y="59569"/>
                </a:lnTo>
                <a:lnTo>
                  <a:pt x="1625884" y="61798"/>
                </a:lnTo>
                <a:lnTo>
                  <a:pt x="1629228" y="64072"/>
                </a:lnTo>
                <a:lnTo>
                  <a:pt x="1630899" y="67885"/>
                </a:lnTo>
                <a:lnTo>
                  <a:pt x="1630899" y="80369"/>
                </a:lnTo>
                <a:lnTo>
                  <a:pt x="1626932" y="85319"/>
                </a:lnTo>
                <a:lnTo>
                  <a:pt x="1618997" y="88083"/>
                </a:lnTo>
                <a:lnTo>
                  <a:pt x="1614896" y="89510"/>
                </a:lnTo>
                <a:lnTo>
                  <a:pt x="1610350" y="90223"/>
                </a:lnTo>
                <a:lnTo>
                  <a:pt x="1594213" y="90223"/>
                </a:lnTo>
                <a:lnTo>
                  <a:pt x="1586435" y="86968"/>
                </a:lnTo>
                <a:lnTo>
                  <a:pt x="1582022" y="80458"/>
                </a:lnTo>
                <a:lnTo>
                  <a:pt x="1579704" y="76981"/>
                </a:lnTo>
                <a:lnTo>
                  <a:pt x="1578389" y="72455"/>
                </a:lnTo>
                <a:lnTo>
                  <a:pt x="1578076" y="66881"/>
                </a:lnTo>
                <a:lnTo>
                  <a:pt x="1565573" y="66881"/>
                </a:lnTo>
                <a:lnTo>
                  <a:pt x="1568378" y="82008"/>
                </a:lnTo>
                <a:lnTo>
                  <a:pt x="1575736" y="92096"/>
                </a:lnTo>
                <a:lnTo>
                  <a:pt x="1579215" y="94825"/>
                </a:lnTo>
                <a:lnTo>
                  <a:pt x="1590409" y="99801"/>
                </a:lnTo>
                <a:lnTo>
                  <a:pt x="1604422" y="101459"/>
                </a:lnTo>
                <a:lnTo>
                  <a:pt x="1607756" y="101378"/>
                </a:lnTo>
                <a:lnTo>
                  <a:pt x="1620645" y="99306"/>
                </a:lnTo>
                <a:lnTo>
                  <a:pt x="1632002" y="94437"/>
                </a:lnTo>
                <a:lnTo>
                  <a:pt x="1641079" y="84738"/>
                </a:lnTo>
                <a:lnTo>
                  <a:pt x="1643871" y="71095"/>
                </a:lnTo>
                <a:lnTo>
                  <a:pt x="1643871" y="62356"/>
                </a:lnTo>
                <a:lnTo>
                  <a:pt x="1640750" y="55690"/>
                </a:lnTo>
                <a:lnTo>
                  <a:pt x="1634509" y="51097"/>
                </a:lnTo>
                <a:lnTo>
                  <a:pt x="1630899" y="48467"/>
                </a:lnTo>
                <a:lnTo>
                  <a:pt x="1625773" y="46393"/>
                </a:lnTo>
                <a:lnTo>
                  <a:pt x="1619131" y="44877"/>
                </a:lnTo>
                <a:lnTo>
                  <a:pt x="1605357" y="41734"/>
                </a:lnTo>
                <a:lnTo>
                  <a:pt x="1596085" y="39594"/>
                </a:lnTo>
                <a:lnTo>
                  <a:pt x="1590134" y="37810"/>
                </a:lnTo>
                <a:lnTo>
                  <a:pt x="1587505" y="36383"/>
                </a:lnTo>
                <a:lnTo>
                  <a:pt x="1583493" y="34154"/>
                </a:lnTo>
                <a:lnTo>
                  <a:pt x="1581486" y="30632"/>
                </a:lnTo>
                <a:lnTo>
                  <a:pt x="1581486" y="21446"/>
                </a:lnTo>
                <a:lnTo>
                  <a:pt x="1583203" y="17612"/>
                </a:lnTo>
                <a:lnTo>
                  <a:pt x="1586635" y="14312"/>
                </a:lnTo>
                <a:lnTo>
                  <a:pt x="1590068" y="11013"/>
                </a:lnTo>
                <a:lnTo>
                  <a:pt x="1595706" y="9363"/>
                </a:lnTo>
                <a:lnTo>
                  <a:pt x="1613269" y="9363"/>
                </a:lnTo>
                <a:lnTo>
                  <a:pt x="1620156" y="11927"/>
                </a:lnTo>
                <a:lnTo>
                  <a:pt x="1624213" y="17055"/>
                </a:lnTo>
                <a:lnTo>
                  <a:pt x="1626397" y="19864"/>
                </a:lnTo>
                <a:lnTo>
                  <a:pt x="1627824" y="23899"/>
                </a:lnTo>
                <a:lnTo>
                  <a:pt x="1628492" y="29160"/>
                </a:lnTo>
                <a:lnTo>
                  <a:pt x="1640995" y="29160"/>
                </a:lnTo>
                <a:lnTo>
                  <a:pt x="1638134" y="14655"/>
                </a:lnTo>
                <a:lnTo>
                  <a:pt x="1630197" y="5317"/>
                </a:lnTo>
                <a:lnTo>
                  <a:pt x="1617326" y="-524"/>
                </a:lnTo>
                <a:lnTo>
                  <a:pt x="1603953" y="-2140"/>
                </a:lnTo>
                <a:lnTo>
                  <a:pt x="1601656" y="-2098"/>
                </a:lnTo>
                <a:lnTo>
                  <a:pt x="1588183" y="289"/>
                </a:lnTo>
                <a:lnTo>
                  <a:pt x="1578010" y="6353"/>
                </a:lnTo>
                <a:lnTo>
                  <a:pt x="1571903" y="12016"/>
                </a:lnTo>
                <a:close/>
              </a:path>
              <a:path w="1675921" h="103465">
                <a:moveTo>
                  <a:pt x="1661946" y="84003"/>
                </a:moveTo>
                <a:lnTo>
                  <a:pt x="1661946" y="98583"/>
                </a:lnTo>
                <a:lnTo>
                  <a:pt x="1675921" y="98583"/>
                </a:lnTo>
                <a:lnTo>
                  <a:pt x="1675921" y="84003"/>
                </a:lnTo>
                <a:lnTo>
                  <a:pt x="1661946" y="84003"/>
                </a:lnTo>
                <a:close/>
              </a:path>
              <a:path w="1675921" h="103465">
                <a:moveTo>
                  <a:pt x="89731" y="99720"/>
                </a:moveTo>
                <a:lnTo>
                  <a:pt x="93085" y="99631"/>
                </a:lnTo>
                <a:lnTo>
                  <a:pt x="96072" y="99274"/>
                </a:lnTo>
                <a:lnTo>
                  <a:pt x="98891" y="98583"/>
                </a:lnTo>
                <a:lnTo>
                  <a:pt x="98891" y="89086"/>
                </a:lnTo>
                <a:lnTo>
                  <a:pt x="95258" y="89287"/>
                </a:lnTo>
                <a:lnTo>
                  <a:pt x="92495" y="89287"/>
                </a:lnTo>
                <a:lnTo>
                  <a:pt x="89998" y="88551"/>
                </a:lnTo>
                <a:lnTo>
                  <a:pt x="87457" y="86032"/>
                </a:lnTo>
                <a:lnTo>
                  <a:pt x="87457" y="36784"/>
                </a:lnTo>
                <a:lnTo>
                  <a:pt x="98891" y="36784"/>
                </a:lnTo>
                <a:lnTo>
                  <a:pt x="98891" y="26953"/>
                </a:lnTo>
                <a:lnTo>
                  <a:pt x="87457" y="26953"/>
                </a:lnTo>
                <a:lnTo>
                  <a:pt x="87457" y="6955"/>
                </a:lnTo>
                <a:lnTo>
                  <a:pt x="75288" y="6955"/>
                </a:lnTo>
                <a:lnTo>
                  <a:pt x="75288" y="26953"/>
                </a:lnTo>
                <a:lnTo>
                  <a:pt x="65593" y="26953"/>
                </a:lnTo>
                <a:lnTo>
                  <a:pt x="65593" y="36784"/>
                </a:lnTo>
                <a:lnTo>
                  <a:pt x="75288" y="36784"/>
                </a:lnTo>
                <a:lnTo>
                  <a:pt x="75288" y="88796"/>
                </a:lnTo>
                <a:lnTo>
                  <a:pt x="76291" y="92530"/>
                </a:lnTo>
                <a:lnTo>
                  <a:pt x="78297" y="95406"/>
                </a:lnTo>
                <a:lnTo>
                  <a:pt x="80303" y="98282"/>
                </a:lnTo>
                <a:lnTo>
                  <a:pt x="84114" y="99720"/>
                </a:lnTo>
                <a:lnTo>
                  <a:pt x="89731" y="99720"/>
                </a:lnTo>
                <a:close/>
              </a:path>
              <a:path w="1675921" h="103465">
                <a:moveTo>
                  <a:pt x="17607" y="89220"/>
                </a:moveTo>
                <a:lnTo>
                  <a:pt x="14576" y="85340"/>
                </a:lnTo>
                <a:lnTo>
                  <a:pt x="12926" y="83200"/>
                </a:lnTo>
                <a:lnTo>
                  <a:pt x="11924" y="80124"/>
                </a:lnTo>
                <a:lnTo>
                  <a:pt x="11567" y="76111"/>
                </a:lnTo>
                <a:lnTo>
                  <a:pt x="0" y="76111"/>
                </a:lnTo>
                <a:lnTo>
                  <a:pt x="311" y="83245"/>
                </a:lnTo>
                <a:lnTo>
                  <a:pt x="2685" y="89231"/>
                </a:lnTo>
                <a:lnTo>
                  <a:pt x="7120" y="94069"/>
                </a:lnTo>
                <a:lnTo>
                  <a:pt x="11556" y="98906"/>
                </a:lnTo>
                <a:lnTo>
                  <a:pt x="19100" y="101325"/>
                </a:lnTo>
                <a:lnTo>
                  <a:pt x="39650" y="101325"/>
                </a:lnTo>
                <a:lnTo>
                  <a:pt x="47016" y="99007"/>
                </a:lnTo>
                <a:lnTo>
                  <a:pt x="51852" y="94370"/>
                </a:lnTo>
                <a:lnTo>
                  <a:pt x="56689" y="89732"/>
                </a:lnTo>
                <a:lnTo>
                  <a:pt x="59107" y="84226"/>
                </a:lnTo>
                <a:lnTo>
                  <a:pt x="59107" y="71251"/>
                </a:lnTo>
                <a:lnTo>
                  <a:pt x="56767" y="66413"/>
                </a:lnTo>
                <a:lnTo>
                  <a:pt x="52086" y="63336"/>
                </a:lnTo>
                <a:lnTo>
                  <a:pt x="49144" y="61375"/>
                </a:lnTo>
                <a:lnTo>
                  <a:pt x="43350" y="59346"/>
                </a:lnTo>
                <a:lnTo>
                  <a:pt x="34702" y="57250"/>
                </a:lnTo>
                <a:lnTo>
                  <a:pt x="26745" y="55311"/>
                </a:lnTo>
                <a:lnTo>
                  <a:pt x="23268" y="54463"/>
                </a:lnTo>
                <a:lnTo>
                  <a:pt x="20638" y="53482"/>
                </a:lnTo>
                <a:lnTo>
                  <a:pt x="18855" y="52368"/>
                </a:lnTo>
                <a:lnTo>
                  <a:pt x="15779" y="50495"/>
                </a:lnTo>
                <a:lnTo>
                  <a:pt x="14241" y="47998"/>
                </a:lnTo>
                <a:lnTo>
                  <a:pt x="14241" y="42023"/>
                </a:lnTo>
                <a:lnTo>
                  <a:pt x="15411" y="39727"/>
                </a:lnTo>
                <a:lnTo>
                  <a:pt x="17752" y="37988"/>
                </a:lnTo>
                <a:lnTo>
                  <a:pt x="20092" y="36249"/>
                </a:lnTo>
                <a:lnTo>
                  <a:pt x="23536" y="35380"/>
                </a:lnTo>
                <a:lnTo>
                  <a:pt x="34902" y="35380"/>
                </a:lnTo>
                <a:lnTo>
                  <a:pt x="39694" y="36963"/>
                </a:lnTo>
                <a:lnTo>
                  <a:pt x="42458" y="40128"/>
                </a:lnTo>
                <a:lnTo>
                  <a:pt x="44152" y="42358"/>
                </a:lnTo>
                <a:lnTo>
                  <a:pt x="45110" y="44832"/>
                </a:lnTo>
                <a:lnTo>
                  <a:pt x="45333" y="47552"/>
                </a:lnTo>
                <a:lnTo>
                  <a:pt x="56700" y="47552"/>
                </a:lnTo>
                <a:lnTo>
                  <a:pt x="56789" y="42915"/>
                </a:lnTo>
                <a:lnTo>
                  <a:pt x="55340" y="38590"/>
                </a:lnTo>
                <a:lnTo>
                  <a:pt x="52354" y="34577"/>
                </a:lnTo>
                <a:lnTo>
                  <a:pt x="47584" y="28246"/>
                </a:lnTo>
                <a:lnTo>
                  <a:pt x="39806" y="25080"/>
                </a:lnTo>
                <a:lnTo>
                  <a:pt x="20772" y="25080"/>
                </a:lnTo>
                <a:lnTo>
                  <a:pt x="14208" y="27176"/>
                </a:lnTo>
                <a:lnTo>
                  <a:pt x="9327" y="31367"/>
                </a:lnTo>
                <a:lnTo>
                  <a:pt x="4446" y="35558"/>
                </a:lnTo>
                <a:lnTo>
                  <a:pt x="2005" y="41042"/>
                </a:lnTo>
                <a:lnTo>
                  <a:pt x="2005" y="53572"/>
                </a:lnTo>
                <a:lnTo>
                  <a:pt x="4591" y="58075"/>
                </a:lnTo>
                <a:lnTo>
                  <a:pt x="9762" y="61330"/>
                </a:lnTo>
                <a:lnTo>
                  <a:pt x="12659" y="63203"/>
                </a:lnTo>
                <a:lnTo>
                  <a:pt x="17161" y="64897"/>
                </a:lnTo>
                <a:lnTo>
                  <a:pt x="23268" y="66413"/>
                </a:lnTo>
                <a:lnTo>
                  <a:pt x="32830" y="68821"/>
                </a:lnTo>
                <a:lnTo>
                  <a:pt x="37956" y="70114"/>
                </a:lnTo>
                <a:lnTo>
                  <a:pt x="41388" y="71251"/>
                </a:lnTo>
                <a:lnTo>
                  <a:pt x="43127" y="72232"/>
                </a:lnTo>
                <a:lnTo>
                  <a:pt x="45846" y="73837"/>
                </a:lnTo>
                <a:lnTo>
                  <a:pt x="47205" y="76178"/>
                </a:lnTo>
                <a:lnTo>
                  <a:pt x="47205" y="83312"/>
                </a:lnTo>
                <a:lnTo>
                  <a:pt x="45512" y="86310"/>
                </a:lnTo>
                <a:lnTo>
                  <a:pt x="42124" y="88250"/>
                </a:lnTo>
                <a:lnTo>
                  <a:pt x="38736" y="90189"/>
                </a:lnTo>
                <a:lnTo>
                  <a:pt x="34813" y="91159"/>
                </a:lnTo>
                <a:lnTo>
                  <a:pt x="22867" y="91159"/>
                </a:lnTo>
                <a:lnTo>
                  <a:pt x="17607" y="89220"/>
                </a:lnTo>
                <a:close/>
              </a:path>
              <a:path w="1675921" h="103465">
                <a:moveTo>
                  <a:pt x="160540" y="89888"/>
                </a:moveTo>
                <a:lnTo>
                  <a:pt x="162860" y="86392"/>
                </a:lnTo>
                <a:lnTo>
                  <a:pt x="167439" y="74918"/>
                </a:lnTo>
                <a:lnTo>
                  <a:pt x="168965" y="61263"/>
                </a:lnTo>
                <a:lnTo>
                  <a:pt x="168832" y="57164"/>
                </a:lnTo>
                <a:lnTo>
                  <a:pt x="165978" y="43945"/>
                </a:lnTo>
                <a:lnTo>
                  <a:pt x="159403" y="34109"/>
                </a:lnTo>
                <a:lnTo>
                  <a:pt x="153029" y="27956"/>
                </a:lnTo>
                <a:lnTo>
                  <a:pt x="145228" y="24879"/>
                </a:lnTo>
                <a:lnTo>
                  <a:pt x="134370" y="24910"/>
                </a:lnTo>
                <a:lnTo>
                  <a:pt x="121474" y="27848"/>
                </a:lnTo>
                <a:lnTo>
                  <a:pt x="111395" y="35580"/>
                </a:lnTo>
                <a:lnTo>
                  <a:pt x="108722" y="39157"/>
                </a:lnTo>
                <a:lnTo>
                  <a:pt x="103856" y="50446"/>
                </a:lnTo>
                <a:lnTo>
                  <a:pt x="102234" y="64340"/>
                </a:lnTo>
                <a:lnTo>
                  <a:pt x="102321" y="67645"/>
                </a:lnTo>
                <a:lnTo>
                  <a:pt x="104864" y="80807"/>
                </a:lnTo>
                <a:lnTo>
                  <a:pt x="110927" y="91193"/>
                </a:lnTo>
                <a:lnTo>
                  <a:pt x="121191" y="98713"/>
                </a:lnTo>
                <a:lnTo>
                  <a:pt x="134396" y="101192"/>
                </a:lnTo>
                <a:lnTo>
                  <a:pt x="122962" y="88283"/>
                </a:lnTo>
                <a:lnTo>
                  <a:pt x="119619" y="83200"/>
                </a:lnTo>
                <a:lnTo>
                  <a:pt x="116276" y="78117"/>
                </a:lnTo>
                <a:lnTo>
                  <a:pt x="114604" y="71764"/>
                </a:lnTo>
                <a:lnTo>
                  <a:pt x="114604" y="56202"/>
                </a:lnTo>
                <a:lnTo>
                  <a:pt x="116276" y="49425"/>
                </a:lnTo>
                <a:lnTo>
                  <a:pt x="119619" y="43807"/>
                </a:lnTo>
                <a:lnTo>
                  <a:pt x="122962" y="38189"/>
                </a:lnTo>
                <a:lnTo>
                  <a:pt x="128311" y="35380"/>
                </a:lnTo>
                <a:lnTo>
                  <a:pt x="143957" y="35380"/>
                </a:lnTo>
                <a:lnTo>
                  <a:pt x="149797" y="38679"/>
                </a:lnTo>
                <a:lnTo>
                  <a:pt x="153185" y="45278"/>
                </a:lnTo>
                <a:lnTo>
                  <a:pt x="155324" y="49470"/>
                </a:lnTo>
                <a:lnTo>
                  <a:pt x="156394" y="54909"/>
                </a:lnTo>
                <a:lnTo>
                  <a:pt x="156394" y="68999"/>
                </a:lnTo>
                <a:lnTo>
                  <a:pt x="154912" y="75721"/>
                </a:lnTo>
                <a:lnTo>
                  <a:pt x="151948" y="81762"/>
                </a:lnTo>
                <a:lnTo>
                  <a:pt x="151179" y="97721"/>
                </a:lnTo>
                <a:lnTo>
                  <a:pt x="160540" y="89888"/>
                </a:lnTo>
                <a:close/>
              </a:path>
              <a:path w="1675921" h="103465">
                <a:moveTo>
                  <a:pt x="151948" y="81762"/>
                </a:moveTo>
                <a:lnTo>
                  <a:pt x="148983" y="87804"/>
                </a:lnTo>
                <a:lnTo>
                  <a:pt x="143512" y="90825"/>
                </a:lnTo>
                <a:lnTo>
                  <a:pt x="128267" y="90825"/>
                </a:lnTo>
                <a:lnTo>
                  <a:pt x="122962" y="88283"/>
                </a:lnTo>
                <a:lnTo>
                  <a:pt x="134396" y="101192"/>
                </a:lnTo>
                <a:lnTo>
                  <a:pt x="138122" y="101059"/>
                </a:lnTo>
                <a:lnTo>
                  <a:pt x="151179" y="97721"/>
                </a:lnTo>
                <a:lnTo>
                  <a:pt x="151948" y="81762"/>
                </a:lnTo>
                <a:close/>
              </a:path>
              <a:path w="1675921" h="103465">
                <a:moveTo>
                  <a:pt x="198162" y="46884"/>
                </a:moveTo>
                <a:lnTo>
                  <a:pt x="201460" y="39393"/>
                </a:lnTo>
                <a:lnTo>
                  <a:pt x="206943" y="35647"/>
                </a:lnTo>
                <a:lnTo>
                  <a:pt x="220227" y="35647"/>
                </a:lnTo>
                <a:lnTo>
                  <a:pt x="224305" y="37108"/>
                </a:lnTo>
                <a:lnTo>
                  <a:pt x="226846" y="40028"/>
                </a:lnTo>
                <a:lnTo>
                  <a:pt x="229387" y="42949"/>
                </a:lnTo>
                <a:lnTo>
                  <a:pt x="231014" y="46616"/>
                </a:lnTo>
                <a:lnTo>
                  <a:pt x="231727" y="51030"/>
                </a:lnTo>
                <a:lnTo>
                  <a:pt x="243429" y="51030"/>
                </a:lnTo>
                <a:lnTo>
                  <a:pt x="242404" y="41444"/>
                </a:lnTo>
                <a:lnTo>
                  <a:pt x="239361" y="34689"/>
                </a:lnTo>
                <a:lnTo>
                  <a:pt x="234302" y="30765"/>
                </a:lnTo>
                <a:lnTo>
                  <a:pt x="229243" y="26841"/>
                </a:lnTo>
                <a:lnTo>
                  <a:pt x="222679" y="24879"/>
                </a:lnTo>
                <a:lnTo>
                  <a:pt x="214401" y="24880"/>
                </a:lnTo>
                <a:lnTo>
                  <a:pt x="201603" y="27543"/>
                </a:lnTo>
                <a:lnTo>
                  <a:pt x="191275" y="35380"/>
                </a:lnTo>
                <a:lnTo>
                  <a:pt x="188362" y="39291"/>
                </a:lnTo>
                <a:lnTo>
                  <a:pt x="183676" y="50591"/>
                </a:lnTo>
                <a:lnTo>
                  <a:pt x="182114" y="64741"/>
                </a:lnTo>
                <a:lnTo>
                  <a:pt x="182143" y="66521"/>
                </a:lnTo>
                <a:lnTo>
                  <a:pt x="184455" y="79590"/>
                </a:lnTo>
                <a:lnTo>
                  <a:pt x="190472" y="90390"/>
                </a:lnTo>
                <a:lnTo>
                  <a:pt x="196044" y="97234"/>
                </a:lnTo>
                <a:lnTo>
                  <a:pt x="203511" y="100656"/>
                </a:lnTo>
                <a:lnTo>
                  <a:pt x="221207" y="100656"/>
                </a:lnTo>
                <a:lnTo>
                  <a:pt x="228050" y="98461"/>
                </a:lnTo>
                <a:lnTo>
                  <a:pt x="233399" y="94069"/>
                </a:lnTo>
                <a:lnTo>
                  <a:pt x="238748" y="89677"/>
                </a:lnTo>
                <a:lnTo>
                  <a:pt x="242091" y="82732"/>
                </a:lnTo>
                <a:lnTo>
                  <a:pt x="243429" y="73235"/>
                </a:lnTo>
                <a:lnTo>
                  <a:pt x="231727" y="73235"/>
                </a:lnTo>
                <a:lnTo>
                  <a:pt x="230613" y="78541"/>
                </a:lnTo>
                <a:lnTo>
                  <a:pt x="228596" y="82721"/>
                </a:lnTo>
                <a:lnTo>
                  <a:pt x="225676" y="85775"/>
                </a:lnTo>
                <a:lnTo>
                  <a:pt x="222757" y="88830"/>
                </a:lnTo>
                <a:lnTo>
                  <a:pt x="218800" y="90357"/>
                </a:lnTo>
                <a:lnTo>
                  <a:pt x="207300" y="90357"/>
                </a:lnTo>
                <a:lnTo>
                  <a:pt x="202530" y="87904"/>
                </a:lnTo>
                <a:lnTo>
                  <a:pt x="199499" y="83000"/>
                </a:lnTo>
                <a:lnTo>
                  <a:pt x="196468" y="78095"/>
                </a:lnTo>
                <a:lnTo>
                  <a:pt x="194952" y="72053"/>
                </a:lnTo>
                <a:lnTo>
                  <a:pt x="194952" y="57741"/>
                </a:lnTo>
                <a:lnTo>
                  <a:pt x="196022" y="51744"/>
                </a:lnTo>
                <a:lnTo>
                  <a:pt x="198162" y="46884"/>
                </a:lnTo>
                <a:close/>
              </a:path>
              <a:path w="1675921" h="103465">
                <a:moveTo>
                  <a:pt x="255197" y="334"/>
                </a:moveTo>
                <a:lnTo>
                  <a:pt x="255197" y="98583"/>
                </a:lnTo>
                <a:lnTo>
                  <a:pt x="266764" y="98583"/>
                </a:lnTo>
                <a:lnTo>
                  <a:pt x="266764" y="71697"/>
                </a:lnTo>
                <a:lnTo>
                  <a:pt x="276861" y="62467"/>
                </a:lnTo>
                <a:lnTo>
                  <a:pt x="299193" y="98583"/>
                </a:lnTo>
                <a:lnTo>
                  <a:pt x="314572" y="98583"/>
                </a:lnTo>
                <a:lnTo>
                  <a:pt x="285620" y="53772"/>
                </a:lnTo>
                <a:lnTo>
                  <a:pt x="313034" y="26953"/>
                </a:lnTo>
                <a:lnTo>
                  <a:pt x="297655" y="26953"/>
                </a:lnTo>
                <a:lnTo>
                  <a:pt x="266764" y="57384"/>
                </a:lnTo>
                <a:lnTo>
                  <a:pt x="266764" y="334"/>
                </a:lnTo>
                <a:lnTo>
                  <a:pt x="255197" y="334"/>
                </a:lnTo>
                <a:close/>
              </a:path>
              <a:path w="1675921" h="103465">
                <a:moveTo>
                  <a:pt x="337127" y="89220"/>
                </a:moveTo>
                <a:lnTo>
                  <a:pt x="334096" y="85341"/>
                </a:lnTo>
                <a:lnTo>
                  <a:pt x="332447" y="83200"/>
                </a:lnTo>
                <a:lnTo>
                  <a:pt x="331444" y="80124"/>
                </a:lnTo>
                <a:lnTo>
                  <a:pt x="331087" y="76111"/>
                </a:lnTo>
                <a:lnTo>
                  <a:pt x="319520" y="76111"/>
                </a:lnTo>
                <a:lnTo>
                  <a:pt x="319832" y="83245"/>
                </a:lnTo>
                <a:lnTo>
                  <a:pt x="322205" y="89231"/>
                </a:lnTo>
                <a:lnTo>
                  <a:pt x="326641" y="94069"/>
                </a:lnTo>
                <a:lnTo>
                  <a:pt x="331076" y="98906"/>
                </a:lnTo>
                <a:lnTo>
                  <a:pt x="338621" y="101325"/>
                </a:lnTo>
                <a:lnTo>
                  <a:pt x="359170" y="101325"/>
                </a:lnTo>
                <a:lnTo>
                  <a:pt x="366536" y="99007"/>
                </a:lnTo>
                <a:lnTo>
                  <a:pt x="371373" y="94370"/>
                </a:lnTo>
                <a:lnTo>
                  <a:pt x="376209" y="89732"/>
                </a:lnTo>
                <a:lnTo>
                  <a:pt x="378627" y="84226"/>
                </a:lnTo>
                <a:lnTo>
                  <a:pt x="378627" y="71251"/>
                </a:lnTo>
                <a:lnTo>
                  <a:pt x="376287" y="66413"/>
                </a:lnTo>
                <a:lnTo>
                  <a:pt x="371607" y="63336"/>
                </a:lnTo>
                <a:lnTo>
                  <a:pt x="368665" y="61375"/>
                </a:lnTo>
                <a:lnTo>
                  <a:pt x="362870" y="59346"/>
                </a:lnTo>
                <a:lnTo>
                  <a:pt x="354222" y="57250"/>
                </a:lnTo>
                <a:lnTo>
                  <a:pt x="346265" y="55311"/>
                </a:lnTo>
                <a:lnTo>
                  <a:pt x="342788" y="54464"/>
                </a:lnTo>
                <a:lnTo>
                  <a:pt x="340158" y="53483"/>
                </a:lnTo>
                <a:lnTo>
                  <a:pt x="338375" y="52368"/>
                </a:lnTo>
                <a:lnTo>
                  <a:pt x="335300" y="50495"/>
                </a:lnTo>
                <a:lnTo>
                  <a:pt x="333762" y="47998"/>
                </a:lnTo>
                <a:lnTo>
                  <a:pt x="333762" y="42023"/>
                </a:lnTo>
                <a:lnTo>
                  <a:pt x="334932" y="39727"/>
                </a:lnTo>
                <a:lnTo>
                  <a:pt x="337272" y="37988"/>
                </a:lnTo>
                <a:lnTo>
                  <a:pt x="339612" y="36249"/>
                </a:lnTo>
                <a:lnTo>
                  <a:pt x="343056" y="35380"/>
                </a:lnTo>
                <a:lnTo>
                  <a:pt x="354423" y="35380"/>
                </a:lnTo>
                <a:lnTo>
                  <a:pt x="359215" y="36963"/>
                </a:lnTo>
                <a:lnTo>
                  <a:pt x="361978" y="40129"/>
                </a:lnTo>
                <a:lnTo>
                  <a:pt x="363672" y="42358"/>
                </a:lnTo>
                <a:lnTo>
                  <a:pt x="364630" y="44832"/>
                </a:lnTo>
                <a:lnTo>
                  <a:pt x="364854" y="47552"/>
                </a:lnTo>
                <a:lnTo>
                  <a:pt x="376220" y="47552"/>
                </a:lnTo>
                <a:lnTo>
                  <a:pt x="376310" y="42915"/>
                </a:lnTo>
                <a:lnTo>
                  <a:pt x="374861" y="38590"/>
                </a:lnTo>
                <a:lnTo>
                  <a:pt x="371874" y="34577"/>
                </a:lnTo>
                <a:lnTo>
                  <a:pt x="367105" y="28246"/>
                </a:lnTo>
                <a:lnTo>
                  <a:pt x="359326" y="25080"/>
                </a:lnTo>
                <a:lnTo>
                  <a:pt x="340292" y="25080"/>
                </a:lnTo>
                <a:lnTo>
                  <a:pt x="333728" y="27176"/>
                </a:lnTo>
                <a:lnTo>
                  <a:pt x="328847" y="31367"/>
                </a:lnTo>
                <a:lnTo>
                  <a:pt x="323966" y="35558"/>
                </a:lnTo>
                <a:lnTo>
                  <a:pt x="321526" y="41042"/>
                </a:lnTo>
                <a:lnTo>
                  <a:pt x="321526" y="53572"/>
                </a:lnTo>
                <a:lnTo>
                  <a:pt x="324111" y="58075"/>
                </a:lnTo>
                <a:lnTo>
                  <a:pt x="329282" y="61330"/>
                </a:lnTo>
                <a:lnTo>
                  <a:pt x="332179" y="63203"/>
                </a:lnTo>
                <a:lnTo>
                  <a:pt x="336681" y="64897"/>
                </a:lnTo>
                <a:lnTo>
                  <a:pt x="342788" y="66413"/>
                </a:lnTo>
                <a:lnTo>
                  <a:pt x="352350" y="68821"/>
                </a:lnTo>
                <a:lnTo>
                  <a:pt x="357476" y="70114"/>
                </a:lnTo>
                <a:lnTo>
                  <a:pt x="360909" y="71251"/>
                </a:lnTo>
                <a:lnTo>
                  <a:pt x="362647" y="72232"/>
                </a:lnTo>
                <a:lnTo>
                  <a:pt x="365366" y="73837"/>
                </a:lnTo>
                <a:lnTo>
                  <a:pt x="366726" y="76178"/>
                </a:lnTo>
                <a:lnTo>
                  <a:pt x="366726" y="83312"/>
                </a:lnTo>
                <a:lnTo>
                  <a:pt x="365032" y="86310"/>
                </a:lnTo>
                <a:lnTo>
                  <a:pt x="361644" y="88250"/>
                </a:lnTo>
                <a:lnTo>
                  <a:pt x="358256" y="90190"/>
                </a:lnTo>
                <a:lnTo>
                  <a:pt x="354334" y="91159"/>
                </a:lnTo>
                <a:lnTo>
                  <a:pt x="342387" y="91159"/>
                </a:lnTo>
                <a:lnTo>
                  <a:pt x="337127" y="89220"/>
                </a:lnTo>
                <a:close/>
              </a:path>
              <a:path w="1675921" h="103465">
                <a:moveTo>
                  <a:pt x="480060" y="89889"/>
                </a:moveTo>
                <a:lnTo>
                  <a:pt x="482380" y="86392"/>
                </a:lnTo>
                <a:lnTo>
                  <a:pt x="486959" y="74918"/>
                </a:lnTo>
                <a:lnTo>
                  <a:pt x="488485" y="61263"/>
                </a:lnTo>
                <a:lnTo>
                  <a:pt x="488352" y="57164"/>
                </a:lnTo>
                <a:lnTo>
                  <a:pt x="485499" y="43945"/>
                </a:lnTo>
                <a:lnTo>
                  <a:pt x="478923" y="34109"/>
                </a:lnTo>
                <a:lnTo>
                  <a:pt x="472549" y="27956"/>
                </a:lnTo>
                <a:lnTo>
                  <a:pt x="464748" y="24880"/>
                </a:lnTo>
                <a:lnTo>
                  <a:pt x="453890" y="24910"/>
                </a:lnTo>
                <a:lnTo>
                  <a:pt x="440995" y="27848"/>
                </a:lnTo>
                <a:lnTo>
                  <a:pt x="430915" y="35581"/>
                </a:lnTo>
                <a:lnTo>
                  <a:pt x="428242" y="39157"/>
                </a:lnTo>
                <a:lnTo>
                  <a:pt x="423376" y="50446"/>
                </a:lnTo>
                <a:lnTo>
                  <a:pt x="421755" y="64340"/>
                </a:lnTo>
                <a:lnTo>
                  <a:pt x="421842" y="67645"/>
                </a:lnTo>
                <a:lnTo>
                  <a:pt x="424384" y="80807"/>
                </a:lnTo>
                <a:lnTo>
                  <a:pt x="430447" y="91193"/>
                </a:lnTo>
                <a:lnTo>
                  <a:pt x="440711" y="98713"/>
                </a:lnTo>
                <a:lnTo>
                  <a:pt x="453916" y="101192"/>
                </a:lnTo>
                <a:lnTo>
                  <a:pt x="442483" y="88283"/>
                </a:lnTo>
                <a:lnTo>
                  <a:pt x="439139" y="83200"/>
                </a:lnTo>
                <a:lnTo>
                  <a:pt x="435796" y="78117"/>
                </a:lnTo>
                <a:lnTo>
                  <a:pt x="434124" y="71764"/>
                </a:lnTo>
                <a:lnTo>
                  <a:pt x="434124" y="56202"/>
                </a:lnTo>
                <a:lnTo>
                  <a:pt x="435796" y="49425"/>
                </a:lnTo>
                <a:lnTo>
                  <a:pt x="439139" y="43807"/>
                </a:lnTo>
                <a:lnTo>
                  <a:pt x="442483" y="38189"/>
                </a:lnTo>
                <a:lnTo>
                  <a:pt x="447832" y="35380"/>
                </a:lnTo>
                <a:lnTo>
                  <a:pt x="463478" y="35380"/>
                </a:lnTo>
                <a:lnTo>
                  <a:pt x="469317" y="38679"/>
                </a:lnTo>
                <a:lnTo>
                  <a:pt x="472705" y="45278"/>
                </a:lnTo>
                <a:lnTo>
                  <a:pt x="474844" y="49470"/>
                </a:lnTo>
                <a:lnTo>
                  <a:pt x="475914" y="54909"/>
                </a:lnTo>
                <a:lnTo>
                  <a:pt x="475914" y="68999"/>
                </a:lnTo>
                <a:lnTo>
                  <a:pt x="474432" y="75721"/>
                </a:lnTo>
                <a:lnTo>
                  <a:pt x="471468" y="81762"/>
                </a:lnTo>
                <a:lnTo>
                  <a:pt x="470699" y="97721"/>
                </a:lnTo>
                <a:lnTo>
                  <a:pt x="480060" y="89889"/>
                </a:lnTo>
                <a:close/>
              </a:path>
              <a:path w="1675921" h="103465">
                <a:moveTo>
                  <a:pt x="471468" y="81762"/>
                </a:moveTo>
                <a:lnTo>
                  <a:pt x="468504" y="87804"/>
                </a:lnTo>
                <a:lnTo>
                  <a:pt x="463032" y="90825"/>
                </a:lnTo>
                <a:lnTo>
                  <a:pt x="447787" y="90825"/>
                </a:lnTo>
                <a:lnTo>
                  <a:pt x="442483" y="88283"/>
                </a:lnTo>
                <a:lnTo>
                  <a:pt x="453916" y="101192"/>
                </a:lnTo>
                <a:lnTo>
                  <a:pt x="457643" y="101059"/>
                </a:lnTo>
                <a:lnTo>
                  <a:pt x="470699" y="97721"/>
                </a:lnTo>
                <a:lnTo>
                  <a:pt x="471468" y="81762"/>
                </a:lnTo>
                <a:close/>
              </a:path>
              <a:path w="1675921" h="103465">
                <a:moveTo>
                  <a:pt x="564687" y="26953"/>
                </a:moveTo>
                <a:lnTo>
                  <a:pt x="551515" y="26953"/>
                </a:lnTo>
                <a:lnTo>
                  <a:pt x="531523" y="85274"/>
                </a:lnTo>
                <a:lnTo>
                  <a:pt x="512400" y="26953"/>
                </a:lnTo>
                <a:lnTo>
                  <a:pt x="498425" y="26953"/>
                </a:lnTo>
                <a:lnTo>
                  <a:pt x="524837" y="98583"/>
                </a:lnTo>
                <a:lnTo>
                  <a:pt x="537674" y="98583"/>
                </a:lnTo>
                <a:lnTo>
                  <a:pt x="564687" y="26953"/>
                </a:lnTo>
                <a:close/>
              </a:path>
              <a:path w="1675921" h="103465">
                <a:moveTo>
                  <a:pt x="590524" y="28316"/>
                </a:moveTo>
                <a:lnTo>
                  <a:pt x="580334" y="36116"/>
                </a:lnTo>
                <a:lnTo>
                  <a:pt x="584212" y="57050"/>
                </a:lnTo>
                <a:lnTo>
                  <a:pt x="584435" y="50897"/>
                </a:lnTo>
                <a:lnTo>
                  <a:pt x="586418" y="45825"/>
                </a:lnTo>
                <a:lnTo>
                  <a:pt x="590163" y="41834"/>
                </a:lnTo>
                <a:lnTo>
                  <a:pt x="593907" y="37843"/>
                </a:lnTo>
                <a:lnTo>
                  <a:pt x="603309" y="25375"/>
                </a:lnTo>
                <a:lnTo>
                  <a:pt x="590524" y="28316"/>
                </a:lnTo>
                <a:close/>
              </a:path>
              <a:path w="1675921" h="103465">
                <a:moveTo>
                  <a:pt x="636365" y="66614"/>
                </a:moveTo>
                <a:lnTo>
                  <a:pt x="636365" y="59390"/>
                </a:lnTo>
                <a:lnTo>
                  <a:pt x="636009" y="54129"/>
                </a:lnTo>
                <a:lnTo>
                  <a:pt x="635296" y="50830"/>
                </a:lnTo>
                <a:lnTo>
                  <a:pt x="634493" y="46014"/>
                </a:lnTo>
                <a:lnTo>
                  <a:pt x="632889" y="41801"/>
                </a:lnTo>
                <a:lnTo>
                  <a:pt x="630482" y="38189"/>
                </a:lnTo>
                <a:lnTo>
                  <a:pt x="627985" y="34399"/>
                </a:lnTo>
                <a:lnTo>
                  <a:pt x="624352" y="31311"/>
                </a:lnTo>
                <a:lnTo>
                  <a:pt x="619583" y="28926"/>
                </a:lnTo>
                <a:lnTo>
                  <a:pt x="614813" y="26540"/>
                </a:lnTo>
                <a:lnTo>
                  <a:pt x="609887" y="25348"/>
                </a:lnTo>
                <a:lnTo>
                  <a:pt x="603309" y="25375"/>
                </a:lnTo>
                <a:lnTo>
                  <a:pt x="593907" y="37843"/>
                </a:lnTo>
                <a:lnTo>
                  <a:pt x="598543" y="35848"/>
                </a:lnTo>
                <a:lnTo>
                  <a:pt x="611782" y="35848"/>
                </a:lnTo>
                <a:lnTo>
                  <a:pt x="617287" y="38746"/>
                </a:lnTo>
                <a:lnTo>
                  <a:pt x="620585" y="44543"/>
                </a:lnTo>
                <a:lnTo>
                  <a:pt x="622369" y="47664"/>
                </a:lnTo>
                <a:lnTo>
                  <a:pt x="623505" y="51833"/>
                </a:lnTo>
                <a:lnTo>
                  <a:pt x="623996" y="57050"/>
                </a:lnTo>
                <a:lnTo>
                  <a:pt x="584212" y="57050"/>
                </a:lnTo>
                <a:lnTo>
                  <a:pt x="580334" y="36116"/>
                </a:lnTo>
                <a:lnTo>
                  <a:pt x="577891" y="39265"/>
                </a:lnTo>
                <a:lnTo>
                  <a:pt x="572702" y="50503"/>
                </a:lnTo>
                <a:lnTo>
                  <a:pt x="570973" y="64139"/>
                </a:lnTo>
                <a:lnTo>
                  <a:pt x="571102" y="68163"/>
                </a:lnTo>
                <a:lnTo>
                  <a:pt x="573876" y="81294"/>
                </a:lnTo>
                <a:lnTo>
                  <a:pt x="580267" y="91393"/>
                </a:lnTo>
                <a:lnTo>
                  <a:pt x="586463" y="97881"/>
                </a:lnTo>
                <a:lnTo>
                  <a:pt x="594018" y="101125"/>
                </a:lnTo>
                <a:lnTo>
                  <a:pt x="606588" y="101125"/>
                </a:lnTo>
                <a:lnTo>
                  <a:pt x="609865" y="100768"/>
                </a:lnTo>
                <a:lnTo>
                  <a:pt x="612763" y="100055"/>
                </a:lnTo>
                <a:lnTo>
                  <a:pt x="618156" y="98806"/>
                </a:lnTo>
                <a:lnTo>
                  <a:pt x="622681" y="96398"/>
                </a:lnTo>
                <a:lnTo>
                  <a:pt x="626336" y="92831"/>
                </a:lnTo>
                <a:lnTo>
                  <a:pt x="628520" y="90780"/>
                </a:lnTo>
                <a:lnTo>
                  <a:pt x="630493" y="88139"/>
                </a:lnTo>
                <a:lnTo>
                  <a:pt x="632253" y="84906"/>
                </a:lnTo>
                <a:lnTo>
                  <a:pt x="634014" y="81673"/>
                </a:lnTo>
                <a:lnTo>
                  <a:pt x="635051" y="78742"/>
                </a:lnTo>
                <a:lnTo>
                  <a:pt x="635362" y="76111"/>
                </a:lnTo>
                <a:lnTo>
                  <a:pt x="623528" y="76111"/>
                </a:lnTo>
                <a:lnTo>
                  <a:pt x="622636" y="79277"/>
                </a:lnTo>
                <a:lnTo>
                  <a:pt x="621121" y="82063"/>
                </a:lnTo>
                <a:lnTo>
                  <a:pt x="618981" y="84471"/>
                </a:lnTo>
                <a:lnTo>
                  <a:pt x="615237" y="88618"/>
                </a:lnTo>
                <a:lnTo>
                  <a:pt x="610222" y="90691"/>
                </a:lnTo>
                <a:lnTo>
                  <a:pt x="597206" y="90691"/>
                </a:lnTo>
                <a:lnTo>
                  <a:pt x="592235" y="88495"/>
                </a:lnTo>
                <a:lnTo>
                  <a:pt x="589026" y="84103"/>
                </a:lnTo>
                <a:lnTo>
                  <a:pt x="585816" y="79711"/>
                </a:lnTo>
                <a:lnTo>
                  <a:pt x="584100" y="73882"/>
                </a:lnTo>
                <a:lnTo>
                  <a:pt x="583877" y="66614"/>
                </a:lnTo>
                <a:lnTo>
                  <a:pt x="636365" y="66614"/>
                </a:lnTo>
                <a:close/>
              </a:path>
              <a:path w="1675921" h="103465">
                <a:moveTo>
                  <a:pt x="655198" y="26953"/>
                </a:moveTo>
                <a:lnTo>
                  <a:pt x="655198" y="98583"/>
                </a:lnTo>
                <a:lnTo>
                  <a:pt x="667234" y="98583"/>
                </a:lnTo>
                <a:lnTo>
                  <a:pt x="667234" y="52301"/>
                </a:lnTo>
                <a:lnTo>
                  <a:pt x="668861" y="47809"/>
                </a:lnTo>
                <a:lnTo>
                  <a:pt x="672115" y="43907"/>
                </a:lnTo>
                <a:lnTo>
                  <a:pt x="675369" y="40006"/>
                </a:lnTo>
                <a:lnTo>
                  <a:pt x="680028" y="38055"/>
                </a:lnTo>
                <a:lnTo>
                  <a:pt x="687461" y="38078"/>
                </a:lnTo>
                <a:lnTo>
                  <a:pt x="690035" y="38390"/>
                </a:lnTo>
                <a:lnTo>
                  <a:pt x="690035" y="25682"/>
                </a:lnTo>
                <a:lnTo>
                  <a:pt x="688742" y="25548"/>
                </a:lnTo>
                <a:lnTo>
                  <a:pt x="686157" y="25348"/>
                </a:lnTo>
                <a:lnTo>
                  <a:pt x="681387" y="25348"/>
                </a:lnTo>
                <a:lnTo>
                  <a:pt x="677175" y="27075"/>
                </a:lnTo>
                <a:lnTo>
                  <a:pt x="673520" y="30531"/>
                </a:lnTo>
                <a:lnTo>
                  <a:pt x="669864" y="33987"/>
                </a:lnTo>
                <a:lnTo>
                  <a:pt x="667569" y="36918"/>
                </a:lnTo>
                <a:lnTo>
                  <a:pt x="666633" y="39326"/>
                </a:lnTo>
                <a:lnTo>
                  <a:pt x="666633" y="26953"/>
                </a:lnTo>
                <a:lnTo>
                  <a:pt x="655198" y="26953"/>
                </a:lnTo>
                <a:close/>
              </a:path>
              <a:path w="1675921" h="103465">
                <a:moveTo>
                  <a:pt x="761223" y="98583"/>
                </a:moveTo>
                <a:lnTo>
                  <a:pt x="774729" y="98583"/>
                </a:lnTo>
                <a:lnTo>
                  <a:pt x="774729" y="12038"/>
                </a:lnTo>
                <a:lnTo>
                  <a:pt x="807826" y="12038"/>
                </a:lnTo>
                <a:lnTo>
                  <a:pt x="807826" y="334"/>
                </a:lnTo>
                <a:lnTo>
                  <a:pt x="728125" y="334"/>
                </a:lnTo>
                <a:lnTo>
                  <a:pt x="728125" y="12038"/>
                </a:lnTo>
                <a:lnTo>
                  <a:pt x="761223" y="12038"/>
                </a:lnTo>
                <a:lnTo>
                  <a:pt x="761223" y="98583"/>
                </a:lnTo>
                <a:close/>
              </a:path>
              <a:path w="1675921" h="103465">
                <a:moveTo>
                  <a:pt x="817500" y="84003"/>
                </a:moveTo>
                <a:lnTo>
                  <a:pt x="817500" y="98583"/>
                </a:lnTo>
                <a:lnTo>
                  <a:pt x="831474" y="98583"/>
                </a:lnTo>
                <a:lnTo>
                  <a:pt x="831474" y="84003"/>
                </a:lnTo>
                <a:lnTo>
                  <a:pt x="817500" y="84003"/>
                </a:lnTo>
                <a:close/>
              </a:path>
              <a:path w="1675921" h="103465">
                <a:moveTo>
                  <a:pt x="919267" y="52167"/>
                </a:moveTo>
                <a:lnTo>
                  <a:pt x="916770" y="49760"/>
                </a:lnTo>
                <a:lnTo>
                  <a:pt x="913003" y="47597"/>
                </a:lnTo>
                <a:lnTo>
                  <a:pt x="907967" y="45680"/>
                </a:lnTo>
                <a:lnTo>
                  <a:pt x="907833" y="19863"/>
                </a:lnTo>
                <a:lnTo>
                  <a:pt x="907833" y="32660"/>
                </a:lnTo>
                <a:lnTo>
                  <a:pt x="905381" y="37074"/>
                </a:lnTo>
                <a:lnTo>
                  <a:pt x="909393" y="57295"/>
                </a:lnTo>
                <a:lnTo>
                  <a:pt x="912580" y="62155"/>
                </a:lnTo>
                <a:lnTo>
                  <a:pt x="912580" y="73525"/>
                </a:lnTo>
                <a:lnTo>
                  <a:pt x="911488" y="77137"/>
                </a:lnTo>
                <a:lnTo>
                  <a:pt x="909304" y="80124"/>
                </a:lnTo>
                <a:lnTo>
                  <a:pt x="910721" y="94659"/>
                </a:lnTo>
                <a:lnTo>
                  <a:pt x="919935" y="87080"/>
                </a:lnTo>
                <a:lnTo>
                  <a:pt x="923902" y="81952"/>
                </a:lnTo>
                <a:lnTo>
                  <a:pt x="925886" y="76222"/>
                </a:lnTo>
                <a:lnTo>
                  <a:pt x="925886" y="62356"/>
                </a:lnTo>
                <a:lnTo>
                  <a:pt x="923680" y="56448"/>
                </a:lnTo>
                <a:lnTo>
                  <a:pt x="919267" y="52167"/>
                </a:lnTo>
                <a:close/>
              </a:path>
              <a:path w="1675921" h="103465">
                <a:moveTo>
                  <a:pt x="909304" y="80124"/>
                </a:moveTo>
                <a:lnTo>
                  <a:pt x="905827" y="84850"/>
                </a:lnTo>
                <a:lnTo>
                  <a:pt x="900010" y="87213"/>
                </a:lnTo>
                <a:lnTo>
                  <a:pt x="863168" y="87213"/>
                </a:lnTo>
                <a:lnTo>
                  <a:pt x="863168" y="52635"/>
                </a:lnTo>
                <a:lnTo>
                  <a:pt x="895151" y="52635"/>
                </a:lnTo>
                <a:lnTo>
                  <a:pt x="899631" y="53327"/>
                </a:lnTo>
                <a:lnTo>
                  <a:pt x="903018" y="54709"/>
                </a:lnTo>
                <a:lnTo>
                  <a:pt x="909393" y="57295"/>
                </a:lnTo>
                <a:lnTo>
                  <a:pt x="905381" y="37074"/>
                </a:lnTo>
                <a:lnTo>
                  <a:pt x="900478" y="39527"/>
                </a:lnTo>
                <a:lnTo>
                  <a:pt x="897358" y="41087"/>
                </a:lnTo>
                <a:lnTo>
                  <a:pt x="892989" y="41868"/>
                </a:lnTo>
                <a:lnTo>
                  <a:pt x="863168" y="41868"/>
                </a:lnTo>
                <a:lnTo>
                  <a:pt x="863168" y="11436"/>
                </a:lnTo>
                <a:lnTo>
                  <a:pt x="892699" y="11436"/>
                </a:lnTo>
                <a:lnTo>
                  <a:pt x="897068" y="12061"/>
                </a:lnTo>
                <a:lnTo>
                  <a:pt x="900010" y="13309"/>
                </a:lnTo>
                <a:lnTo>
                  <a:pt x="905225" y="15538"/>
                </a:lnTo>
                <a:lnTo>
                  <a:pt x="907833" y="19863"/>
                </a:lnTo>
                <a:lnTo>
                  <a:pt x="907967" y="45680"/>
                </a:lnTo>
                <a:lnTo>
                  <a:pt x="911399" y="43941"/>
                </a:lnTo>
                <a:lnTo>
                  <a:pt x="914029" y="42024"/>
                </a:lnTo>
                <a:lnTo>
                  <a:pt x="915856" y="39928"/>
                </a:lnTo>
                <a:lnTo>
                  <a:pt x="919378" y="35960"/>
                </a:lnTo>
                <a:lnTo>
                  <a:pt x="921139" y="30877"/>
                </a:lnTo>
                <a:lnTo>
                  <a:pt x="921139" y="19373"/>
                </a:lnTo>
                <a:lnTo>
                  <a:pt x="919712" y="14691"/>
                </a:lnTo>
                <a:lnTo>
                  <a:pt x="916860" y="10634"/>
                </a:lnTo>
                <a:lnTo>
                  <a:pt x="906516" y="2679"/>
                </a:lnTo>
                <a:lnTo>
                  <a:pt x="892321" y="334"/>
                </a:lnTo>
                <a:lnTo>
                  <a:pt x="850129" y="334"/>
                </a:lnTo>
                <a:lnTo>
                  <a:pt x="850129" y="98583"/>
                </a:lnTo>
                <a:lnTo>
                  <a:pt x="891652" y="98583"/>
                </a:lnTo>
                <a:lnTo>
                  <a:pt x="897875" y="98258"/>
                </a:lnTo>
                <a:lnTo>
                  <a:pt x="910721" y="94659"/>
                </a:lnTo>
                <a:lnTo>
                  <a:pt x="909304" y="80124"/>
                </a:lnTo>
                <a:close/>
              </a:path>
              <a:path w="1675921" h="103465">
                <a:moveTo>
                  <a:pt x="993575" y="89889"/>
                </a:moveTo>
                <a:lnTo>
                  <a:pt x="995895" y="86392"/>
                </a:lnTo>
                <a:lnTo>
                  <a:pt x="1000474" y="74918"/>
                </a:lnTo>
                <a:lnTo>
                  <a:pt x="1002000" y="61263"/>
                </a:lnTo>
                <a:lnTo>
                  <a:pt x="1001867" y="57164"/>
                </a:lnTo>
                <a:lnTo>
                  <a:pt x="999013" y="43945"/>
                </a:lnTo>
                <a:lnTo>
                  <a:pt x="992438" y="34109"/>
                </a:lnTo>
                <a:lnTo>
                  <a:pt x="986064" y="27956"/>
                </a:lnTo>
                <a:lnTo>
                  <a:pt x="978263" y="24880"/>
                </a:lnTo>
                <a:lnTo>
                  <a:pt x="967405" y="24910"/>
                </a:lnTo>
                <a:lnTo>
                  <a:pt x="954509" y="27848"/>
                </a:lnTo>
                <a:lnTo>
                  <a:pt x="944430" y="35581"/>
                </a:lnTo>
                <a:lnTo>
                  <a:pt x="941757" y="39157"/>
                </a:lnTo>
                <a:lnTo>
                  <a:pt x="936891" y="50446"/>
                </a:lnTo>
                <a:lnTo>
                  <a:pt x="935269" y="64340"/>
                </a:lnTo>
                <a:lnTo>
                  <a:pt x="935356" y="67645"/>
                </a:lnTo>
                <a:lnTo>
                  <a:pt x="937899" y="80807"/>
                </a:lnTo>
                <a:lnTo>
                  <a:pt x="943962" y="91193"/>
                </a:lnTo>
                <a:lnTo>
                  <a:pt x="954226" y="98714"/>
                </a:lnTo>
                <a:lnTo>
                  <a:pt x="967431" y="101192"/>
                </a:lnTo>
                <a:lnTo>
                  <a:pt x="955997" y="88283"/>
                </a:lnTo>
                <a:lnTo>
                  <a:pt x="952654" y="83200"/>
                </a:lnTo>
                <a:lnTo>
                  <a:pt x="949311" y="78117"/>
                </a:lnTo>
                <a:lnTo>
                  <a:pt x="947639" y="71764"/>
                </a:lnTo>
                <a:lnTo>
                  <a:pt x="947639" y="56202"/>
                </a:lnTo>
                <a:lnTo>
                  <a:pt x="949311" y="49425"/>
                </a:lnTo>
                <a:lnTo>
                  <a:pt x="952654" y="43807"/>
                </a:lnTo>
                <a:lnTo>
                  <a:pt x="955997" y="38189"/>
                </a:lnTo>
                <a:lnTo>
                  <a:pt x="961346" y="35380"/>
                </a:lnTo>
                <a:lnTo>
                  <a:pt x="976993" y="35380"/>
                </a:lnTo>
                <a:lnTo>
                  <a:pt x="982832" y="38679"/>
                </a:lnTo>
                <a:lnTo>
                  <a:pt x="986220" y="45278"/>
                </a:lnTo>
                <a:lnTo>
                  <a:pt x="988359" y="49470"/>
                </a:lnTo>
                <a:lnTo>
                  <a:pt x="989429" y="54909"/>
                </a:lnTo>
                <a:lnTo>
                  <a:pt x="989429" y="68999"/>
                </a:lnTo>
                <a:lnTo>
                  <a:pt x="987947" y="75721"/>
                </a:lnTo>
                <a:lnTo>
                  <a:pt x="984983" y="81762"/>
                </a:lnTo>
                <a:lnTo>
                  <a:pt x="984214" y="97721"/>
                </a:lnTo>
                <a:lnTo>
                  <a:pt x="993575" y="89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413390" y="4515327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841674" y="4435691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066953" y="4515327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181068" y="4515327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670086" y="4573712"/>
            <a:ext cx="1434473" cy="114957"/>
          </a:xfrm>
          <a:custGeom>
            <a:avLst/>
            <a:gdLst/>
            <a:ahLst/>
            <a:cxnLst/>
            <a:rect l="l" t="t" r="r" b="b"/>
            <a:pathLst>
              <a:path w="1577920" h="130285">
                <a:moveTo>
                  <a:pt x="1374409" y="29294"/>
                </a:moveTo>
                <a:lnTo>
                  <a:pt x="1362507" y="29294"/>
                </a:lnTo>
                <a:lnTo>
                  <a:pt x="1362507" y="100924"/>
                </a:lnTo>
                <a:lnTo>
                  <a:pt x="1374543" y="100924"/>
                </a:lnTo>
                <a:lnTo>
                  <a:pt x="1374543" y="53706"/>
                </a:lnTo>
                <a:lnTo>
                  <a:pt x="1376403" y="47330"/>
                </a:lnTo>
                <a:lnTo>
                  <a:pt x="1380126" y="43807"/>
                </a:lnTo>
                <a:lnTo>
                  <a:pt x="1383848" y="40285"/>
                </a:lnTo>
                <a:lnTo>
                  <a:pt x="1387982" y="38524"/>
                </a:lnTo>
                <a:lnTo>
                  <a:pt x="1397522" y="38524"/>
                </a:lnTo>
                <a:lnTo>
                  <a:pt x="1400932" y="40196"/>
                </a:lnTo>
                <a:lnTo>
                  <a:pt x="1402759" y="43540"/>
                </a:lnTo>
                <a:lnTo>
                  <a:pt x="1403918" y="45769"/>
                </a:lnTo>
                <a:lnTo>
                  <a:pt x="1404498" y="49314"/>
                </a:lnTo>
                <a:lnTo>
                  <a:pt x="1404498" y="100924"/>
                </a:lnTo>
                <a:lnTo>
                  <a:pt x="1416734" y="100924"/>
                </a:lnTo>
                <a:lnTo>
                  <a:pt x="1416734" y="51855"/>
                </a:lnTo>
                <a:lnTo>
                  <a:pt x="1418439" y="46572"/>
                </a:lnTo>
                <a:lnTo>
                  <a:pt x="1421849" y="43406"/>
                </a:lnTo>
                <a:lnTo>
                  <a:pt x="1425259" y="40240"/>
                </a:lnTo>
                <a:lnTo>
                  <a:pt x="1429327" y="38657"/>
                </a:lnTo>
                <a:lnTo>
                  <a:pt x="1437484" y="38657"/>
                </a:lnTo>
                <a:lnTo>
                  <a:pt x="1440393" y="39549"/>
                </a:lnTo>
                <a:lnTo>
                  <a:pt x="1442777" y="41333"/>
                </a:lnTo>
                <a:lnTo>
                  <a:pt x="1445162" y="43116"/>
                </a:lnTo>
                <a:lnTo>
                  <a:pt x="1446354" y="46393"/>
                </a:lnTo>
                <a:lnTo>
                  <a:pt x="1446354" y="100924"/>
                </a:lnTo>
                <a:lnTo>
                  <a:pt x="1458858" y="100924"/>
                </a:lnTo>
                <a:lnTo>
                  <a:pt x="1458858" y="46906"/>
                </a:lnTo>
                <a:lnTo>
                  <a:pt x="1457922" y="41868"/>
                </a:lnTo>
                <a:lnTo>
                  <a:pt x="1456050" y="38122"/>
                </a:lnTo>
                <a:lnTo>
                  <a:pt x="1452573" y="31167"/>
                </a:lnTo>
                <a:lnTo>
                  <a:pt x="1446020" y="27689"/>
                </a:lnTo>
                <a:lnTo>
                  <a:pt x="1431890" y="27689"/>
                </a:lnTo>
                <a:lnTo>
                  <a:pt x="1427833" y="28614"/>
                </a:lnTo>
                <a:lnTo>
                  <a:pt x="1424223" y="30464"/>
                </a:lnTo>
                <a:lnTo>
                  <a:pt x="1420612" y="32315"/>
                </a:lnTo>
                <a:lnTo>
                  <a:pt x="1417469" y="35157"/>
                </a:lnTo>
                <a:lnTo>
                  <a:pt x="1414795" y="38992"/>
                </a:lnTo>
                <a:lnTo>
                  <a:pt x="1413190" y="35871"/>
                </a:lnTo>
                <a:lnTo>
                  <a:pt x="1411407" y="33507"/>
                </a:lnTo>
                <a:lnTo>
                  <a:pt x="1409446" y="31902"/>
                </a:lnTo>
                <a:lnTo>
                  <a:pt x="1405969" y="29093"/>
                </a:lnTo>
                <a:lnTo>
                  <a:pt x="1401377" y="27689"/>
                </a:lnTo>
                <a:lnTo>
                  <a:pt x="1390635" y="27689"/>
                </a:lnTo>
                <a:lnTo>
                  <a:pt x="1386133" y="29049"/>
                </a:lnTo>
                <a:lnTo>
                  <a:pt x="1382165" y="31769"/>
                </a:lnTo>
                <a:lnTo>
                  <a:pt x="1379847" y="33374"/>
                </a:lnTo>
                <a:lnTo>
                  <a:pt x="1377262" y="35937"/>
                </a:lnTo>
                <a:lnTo>
                  <a:pt x="1374409" y="39460"/>
                </a:lnTo>
                <a:lnTo>
                  <a:pt x="1374409" y="29294"/>
                </a:lnTo>
                <a:close/>
              </a:path>
              <a:path w="1577920" h="130285">
                <a:moveTo>
                  <a:pt x="1146180" y="29294"/>
                </a:moveTo>
                <a:lnTo>
                  <a:pt x="1134279" y="29294"/>
                </a:lnTo>
                <a:lnTo>
                  <a:pt x="1134279" y="100924"/>
                </a:lnTo>
                <a:lnTo>
                  <a:pt x="1146314" y="100924"/>
                </a:lnTo>
                <a:lnTo>
                  <a:pt x="1146314" y="53706"/>
                </a:lnTo>
                <a:lnTo>
                  <a:pt x="1148175" y="47330"/>
                </a:lnTo>
                <a:lnTo>
                  <a:pt x="1151897" y="43807"/>
                </a:lnTo>
                <a:lnTo>
                  <a:pt x="1155619" y="40285"/>
                </a:lnTo>
                <a:lnTo>
                  <a:pt x="1159754" y="38524"/>
                </a:lnTo>
                <a:lnTo>
                  <a:pt x="1169293" y="38524"/>
                </a:lnTo>
                <a:lnTo>
                  <a:pt x="1172703" y="40196"/>
                </a:lnTo>
                <a:lnTo>
                  <a:pt x="1174531" y="43540"/>
                </a:lnTo>
                <a:lnTo>
                  <a:pt x="1175690" y="45769"/>
                </a:lnTo>
                <a:lnTo>
                  <a:pt x="1176269" y="49314"/>
                </a:lnTo>
                <a:lnTo>
                  <a:pt x="1176269" y="100924"/>
                </a:lnTo>
                <a:lnTo>
                  <a:pt x="1188505" y="100924"/>
                </a:lnTo>
                <a:lnTo>
                  <a:pt x="1188505" y="51855"/>
                </a:lnTo>
                <a:lnTo>
                  <a:pt x="1190210" y="46572"/>
                </a:lnTo>
                <a:lnTo>
                  <a:pt x="1193620" y="43406"/>
                </a:lnTo>
                <a:lnTo>
                  <a:pt x="1197030" y="40240"/>
                </a:lnTo>
                <a:lnTo>
                  <a:pt x="1201098" y="38657"/>
                </a:lnTo>
                <a:lnTo>
                  <a:pt x="1209255" y="38657"/>
                </a:lnTo>
                <a:lnTo>
                  <a:pt x="1212164" y="39549"/>
                </a:lnTo>
                <a:lnTo>
                  <a:pt x="1214549" y="41333"/>
                </a:lnTo>
                <a:lnTo>
                  <a:pt x="1216933" y="43116"/>
                </a:lnTo>
                <a:lnTo>
                  <a:pt x="1218125" y="46393"/>
                </a:lnTo>
                <a:lnTo>
                  <a:pt x="1218125" y="100924"/>
                </a:lnTo>
                <a:lnTo>
                  <a:pt x="1230629" y="100924"/>
                </a:lnTo>
                <a:lnTo>
                  <a:pt x="1230629" y="46906"/>
                </a:lnTo>
                <a:lnTo>
                  <a:pt x="1229693" y="41868"/>
                </a:lnTo>
                <a:lnTo>
                  <a:pt x="1227821" y="38122"/>
                </a:lnTo>
                <a:lnTo>
                  <a:pt x="1224344" y="31167"/>
                </a:lnTo>
                <a:lnTo>
                  <a:pt x="1217792" y="27689"/>
                </a:lnTo>
                <a:lnTo>
                  <a:pt x="1203661" y="27689"/>
                </a:lnTo>
                <a:lnTo>
                  <a:pt x="1199605" y="28614"/>
                </a:lnTo>
                <a:lnTo>
                  <a:pt x="1195994" y="30464"/>
                </a:lnTo>
                <a:lnTo>
                  <a:pt x="1192383" y="32315"/>
                </a:lnTo>
                <a:lnTo>
                  <a:pt x="1189241" y="35157"/>
                </a:lnTo>
                <a:lnTo>
                  <a:pt x="1186566" y="38992"/>
                </a:lnTo>
                <a:lnTo>
                  <a:pt x="1184961" y="35871"/>
                </a:lnTo>
                <a:lnTo>
                  <a:pt x="1183178" y="33507"/>
                </a:lnTo>
                <a:lnTo>
                  <a:pt x="1181217" y="31902"/>
                </a:lnTo>
                <a:lnTo>
                  <a:pt x="1177740" y="29093"/>
                </a:lnTo>
                <a:lnTo>
                  <a:pt x="1173148" y="27689"/>
                </a:lnTo>
                <a:lnTo>
                  <a:pt x="1162406" y="27689"/>
                </a:lnTo>
                <a:lnTo>
                  <a:pt x="1157904" y="29049"/>
                </a:lnTo>
                <a:lnTo>
                  <a:pt x="1153936" y="31769"/>
                </a:lnTo>
                <a:lnTo>
                  <a:pt x="1151618" y="33374"/>
                </a:lnTo>
                <a:lnTo>
                  <a:pt x="1149033" y="35937"/>
                </a:lnTo>
                <a:lnTo>
                  <a:pt x="1146180" y="39460"/>
                </a:lnTo>
                <a:lnTo>
                  <a:pt x="1146180" y="29294"/>
                </a:lnTo>
                <a:close/>
              </a:path>
              <a:path w="1577920" h="130285">
                <a:moveTo>
                  <a:pt x="939972" y="129483"/>
                </a:moveTo>
                <a:lnTo>
                  <a:pt x="939972" y="92898"/>
                </a:lnTo>
                <a:lnTo>
                  <a:pt x="942602" y="96153"/>
                </a:lnTo>
                <a:lnTo>
                  <a:pt x="941978" y="81729"/>
                </a:lnTo>
                <a:lnTo>
                  <a:pt x="940329" y="77850"/>
                </a:lnTo>
                <a:lnTo>
                  <a:pt x="939504" y="73146"/>
                </a:lnTo>
                <a:lnTo>
                  <a:pt x="939504" y="60751"/>
                </a:lnTo>
                <a:lnTo>
                  <a:pt x="940329" y="55088"/>
                </a:lnTo>
                <a:lnTo>
                  <a:pt x="941978" y="50629"/>
                </a:lnTo>
                <a:lnTo>
                  <a:pt x="945054" y="42291"/>
                </a:lnTo>
                <a:lnTo>
                  <a:pt x="944675" y="33351"/>
                </a:lnTo>
                <a:lnTo>
                  <a:pt x="942044" y="35871"/>
                </a:lnTo>
                <a:lnTo>
                  <a:pt x="939638" y="39125"/>
                </a:lnTo>
                <a:lnTo>
                  <a:pt x="939638" y="29628"/>
                </a:lnTo>
                <a:lnTo>
                  <a:pt x="927937" y="29628"/>
                </a:lnTo>
                <a:lnTo>
                  <a:pt x="927937" y="129483"/>
                </a:lnTo>
                <a:lnTo>
                  <a:pt x="939972" y="129483"/>
                </a:lnTo>
                <a:close/>
              </a:path>
              <a:path w="1577920" h="130285">
                <a:moveTo>
                  <a:pt x="594174" y="102997"/>
                </a:moveTo>
                <a:lnTo>
                  <a:pt x="593550" y="104603"/>
                </a:lnTo>
                <a:lnTo>
                  <a:pt x="592547" y="107055"/>
                </a:lnTo>
                <a:lnTo>
                  <a:pt x="591165" y="110354"/>
                </a:lnTo>
                <a:lnTo>
                  <a:pt x="589783" y="113654"/>
                </a:lnTo>
                <a:lnTo>
                  <a:pt x="588758" y="115839"/>
                </a:lnTo>
                <a:lnTo>
                  <a:pt x="586117" y="118547"/>
                </a:lnTo>
                <a:lnTo>
                  <a:pt x="583431" y="119651"/>
                </a:lnTo>
                <a:lnTo>
                  <a:pt x="580489" y="119651"/>
                </a:lnTo>
                <a:lnTo>
                  <a:pt x="577792" y="119317"/>
                </a:lnTo>
                <a:lnTo>
                  <a:pt x="574182" y="118380"/>
                </a:lnTo>
                <a:lnTo>
                  <a:pt x="574182" y="129349"/>
                </a:lnTo>
                <a:lnTo>
                  <a:pt x="575519" y="129706"/>
                </a:lnTo>
                <a:lnTo>
                  <a:pt x="578472" y="130218"/>
                </a:lnTo>
                <a:lnTo>
                  <a:pt x="588424" y="130285"/>
                </a:lnTo>
                <a:lnTo>
                  <a:pt x="593327" y="128279"/>
                </a:lnTo>
                <a:lnTo>
                  <a:pt x="596180" y="124266"/>
                </a:lnTo>
                <a:lnTo>
                  <a:pt x="599360" y="118610"/>
                </a:lnTo>
                <a:lnTo>
                  <a:pt x="604381" y="107304"/>
                </a:lnTo>
                <a:lnTo>
                  <a:pt x="610890" y="90825"/>
                </a:lnTo>
                <a:lnTo>
                  <a:pt x="612809" y="85713"/>
                </a:lnTo>
                <a:lnTo>
                  <a:pt x="616996" y="74293"/>
                </a:lnTo>
                <a:lnTo>
                  <a:pt x="621856" y="60728"/>
                </a:lnTo>
                <a:lnTo>
                  <a:pt x="625696" y="49979"/>
                </a:lnTo>
                <a:lnTo>
                  <a:pt x="630325" y="37084"/>
                </a:lnTo>
                <a:lnTo>
                  <a:pt x="633156" y="29294"/>
                </a:lnTo>
                <a:lnTo>
                  <a:pt x="619850" y="29294"/>
                </a:lnTo>
                <a:lnTo>
                  <a:pt x="600526" y="87615"/>
                </a:lnTo>
                <a:lnTo>
                  <a:pt x="581336" y="29294"/>
                </a:lnTo>
                <a:lnTo>
                  <a:pt x="567696" y="29294"/>
                </a:lnTo>
                <a:lnTo>
                  <a:pt x="594174" y="102997"/>
                </a:lnTo>
                <a:close/>
              </a:path>
              <a:path w="1577920" h="130285">
                <a:moveTo>
                  <a:pt x="512088" y="102061"/>
                </a:moveTo>
                <a:lnTo>
                  <a:pt x="515442" y="101972"/>
                </a:lnTo>
                <a:lnTo>
                  <a:pt x="518428" y="101615"/>
                </a:lnTo>
                <a:lnTo>
                  <a:pt x="521248" y="100924"/>
                </a:lnTo>
                <a:lnTo>
                  <a:pt x="521248" y="91427"/>
                </a:lnTo>
                <a:lnTo>
                  <a:pt x="517615" y="91628"/>
                </a:lnTo>
                <a:lnTo>
                  <a:pt x="514851" y="91628"/>
                </a:lnTo>
                <a:lnTo>
                  <a:pt x="512355" y="90892"/>
                </a:lnTo>
                <a:lnTo>
                  <a:pt x="509814" y="88373"/>
                </a:lnTo>
                <a:lnTo>
                  <a:pt x="509814" y="39125"/>
                </a:lnTo>
                <a:lnTo>
                  <a:pt x="521248" y="39125"/>
                </a:lnTo>
                <a:lnTo>
                  <a:pt x="521248" y="29294"/>
                </a:lnTo>
                <a:lnTo>
                  <a:pt x="509814" y="29294"/>
                </a:lnTo>
                <a:lnTo>
                  <a:pt x="509814" y="9296"/>
                </a:lnTo>
                <a:lnTo>
                  <a:pt x="497645" y="9296"/>
                </a:lnTo>
                <a:lnTo>
                  <a:pt x="497645" y="29294"/>
                </a:lnTo>
                <a:lnTo>
                  <a:pt x="487950" y="29294"/>
                </a:lnTo>
                <a:lnTo>
                  <a:pt x="487950" y="39125"/>
                </a:lnTo>
                <a:lnTo>
                  <a:pt x="497645" y="39125"/>
                </a:lnTo>
                <a:lnTo>
                  <a:pt x="497645" y="91137"/>
                </a:lnTo>
                <a:lnTo>
                  <a:pt x="498648" y="94871"/>
                </a:lnTo>
                <a:lnTo>
                  <a:pt x="500654" y="97747"/>
                </a:lnTo>
                <a:lnTo>
                  <a:pt x="502660" y="100623"/>
                </a:lnTo>
                <a:lnTo>
                  <a:pt x="506471" y="102061"/>
                </a:lnTo>
                <a:lnTo>
                  <a:pt x="512088" y="102061"/>
                </a:lnTo>
                <a:close/>
              </a:path>
              <a:path w="1577920" h="130285">
                <a:moveTo>
                  <a:pt x="164087" y="44336"/>
                </a:moveTo>
                <a:lnTo>
                  <a:pt x="166975" y="31395"/>
                </a:lnTo>
                <a:lnTo>
                  <a:pt x="172586" y="21770"/>
                </a:lnTo>
                <a:lnTo>
                  <a:pt x="182981" y="14088"/>
                </a:lnTo>
                <a:lnTo>
                  <a:pt x="196022" y="11570"/>
                </a:lnTo>
                <a:lnTo>
                  <a:pt x="203956" y="11570"/>
                </a:lnTo>
                <a:lnTo>
                  <a:pt x="210119" y="13420"/>
                </a:lnTo>
                <a:lnTo>
                  <a:pt x="214510" y="17121"/>
                </a:lnTo>
                <a:lnTo>
                  <a:pt x="218901" y="20822"/>
                </a:lnTo>
                <a:lnTo>
                  <a:pt x="221831" y="25838"/>
                </a:lnTo>
                <a:lnTo>
                  <a:pt x="223302" y="32170"/>
                </a:lnTo>
                <a:lnTo>
                  <a:pt x="236274" y="32170"/>
                </a:lnTo>
                <a:lnTo>
                  <a:pt x="235516" y="23832"/>
                </a:lnTo>
                <a:lnTo>
                  <a:pt x="231705" y="16386"/>
                </a:lnTo>
                <a:lnTo>
                  <a:pt x="224840" y="9831"/>
                </a:lnTo>
                <a:lnTo>
                  <a:pt x="221115" y="6784"/>
                </a:lnTo>
                <a:lnTo>
                  <a:pt x="209943" y="1696"/>
                </a:lnTo>
                <a:lnTo>
                  <a:pt x="195888" y="0"/>
                </a:lnTo>
                <a:lnTo>
                  <a:pt x="182771" y="1570"/>
                </a:lnTo>
                <a:lnTo>
                  <a:pt x="171097" y="6607"/>
                </a:lnTo>
                <a:lnTo>
                  <a:pt x="161587" y="15115"/>
                </a:lnTo>
                <a:lnTo>
                  <a:pt x="155375" y="24882"/>
                </a:lnTo>
                <a:lnTo>
                  <a:pt x="151408" y="36923"/>
                </a:lnTo>
                <a:lnTo>
                  <a:pt x="150086" y="50763"/>
                </a:lnTo>
                <a:lnTo>
                  <a:pt x="150448" y="59210"/>
                </a:lnTo>
                <a:lnTo>
                  <a:pt x="152994" y="72880"/>
                </a:lnTo>
                <a:lnTo>
                  <a:pt x="157978" y="84176"/>
                </a:lnTo>
                <a:lnTo>
                  <a:pt x="165398" y="93099"/>
                </a:lnTo>
                <a:lnTo>
                  <a:pt x="169486" y="96306"/>
                </a:lnTo>
                <a:lnTo>
                  <a:pt x="180871" y="101676"/>
                </a:lnTo>
                <a:lnTo>
                  <a:pt x="194150" y="103465"/>
                </a:lnTo>
                <a:lnTo>
                  <a:pt x="203672" y="102657"/>
                </a:lnTo>
                <a:lnTo>
                  <a:pt x="215829" y="98505"/>
                </a:lnTo>
                <a:lnTo>
                  <a:pt x="225710" y="90825"/>
                </a:lnTo>
                <a:lnTo>
                  <a:pt x="234058" y="77663"/>
                </a:lnTo>
                <a:lnTo>
                  <a:pt x="237210" y="64808"/>
                </a:lnTo>
                <a:lnTo>
                  <a:pt x="224239" y="64808"/>
                </a:lnTo>
                <a:lnTo>
                  <a:pt x="222901" y="71273"/>
                </a:lnTo>
                <a:lnTo>
                  <a:pt x="220873" y="76490"/>
                </a:lnTo>
                <a:lnTo>
                  <a:pt x="218154" y="80458"/>
                </a:lnTo>
                <a:lnTo>
                  <a:pt x="213027" y="87994"/>
                </a:lnTo>
                <a:lnTo>
                  <a:pt x="205561" y="91761"/>
                </a:lnTo>
                <a:lnTo>
                  <a:pt x="194640" y="91748"/>
                </a:lnTo>
                <a:lnTo>
                  <a:pt x="181335" y="88886"/>
                </a:lnTo>
                <a:lnTo>
                  <a:pt x="171717" y="81027"/>
                </a:lnTo>
                <a:lnTo>
                  <a:pt x="169787" y="78173"/>
                </a:lnTo>
                <a:lnTo>
                  <a:pt x="165192" y="66845"/>
                </a:lnTo>
                <a:lnTo>
                  <a:pt x="163660" y="53037"/>
                </a:lnTo>
                <a:lnTo>
                  <a:pt x="164087" y="44336"/>
                </a:lnTo>
                <a:close/>
              </a:path>
              <a:path w="1577920" h="130285">
                <a:moveTo>
                  <a:pt x="35303" y="55311"/>
                </a:moveTo>
                <a:lnTo>
                  <a:pt x="22466" y="62735"/>
                </a:lnTo>
                <a:lnTo>
                  <a:pt x="13862" y="67728"/>
                </a:lnTo>
                <a:lnTo>
                  <a:pt x="8078" y="73280"/>
                </a:lnTo>
                <a:lnTo>
                  <a:pt x="5114" y="79388"/>
                </a:lnTo>
                <a:lnTo>
                  <a:pt x="2150" y="85497"/>
                </a:lnTo>
                <a:lnTo>
                  <a:pt x="445" y="92675"/>
                </a:lnTo>
                <a:lnTo>
                  <a:pt x="0" y="100924"/>
                </a:lnTo>
                <a:lnTo>
                  <a:pt x="65726" y="100924"/>
                </a:lnTo>
                <a:lnTo>
                  <a:pt x="65726" y="89554"/>
                </a:lnTo>
                <a:lnTo>
                  <a:pt x="13439" y="89554"/>
                </a:lnTo>
                <a:lnTo>
                  <a:pt x="14598" y="84828"/>
                </a:lnTo>
                <a:lnTo>
                  <a:pt x="17406" y="80525"/>
                </a:lnTo>
                <a:lnTo>
                  <a:pt x="21864" y="76646"/>
                </a:lnTo>
                <a:lnTo>
                  <a:pt x="24360" y="74461"/>
                </a:lnTo>
                <a:lnTo>
                  <a:pt x="27793" y="72165"/>
                </a:lnTo>
                <a:lnTo>
                  <a:pt x="32161" y="69757"/>
                </a:lnTo>
                <a:lnTo>
                  <a:pt x="41321" y="64674"/>
                </a:lnTo>
                <a:lnTo>
                  <a:pt x="49389" y="60171"/>
                </a:lnTo>
                <a:lnTo>
                  <a:pt x="54984" y="56336"/>
                </a:lnTo>
                <a:lnTo>
                  <a:pt x="58104" y="53170"/>
                </a:lnTo>
                <a:lnTo>
                  <a:pt x="63498" y="47731"/>
                </a:lnTo>
                <a:lnTo>
                  <a:pt x="66195" y="41176"/>
                </a:lnTo>
                <a:lnTo>
                  <a:pt x="66195" y="26239"/>
                </a:lnTo>
                <a:lnTo>
                  <a:pt x="63665" y="19640"/>
                </a:lnTo>
                <a:lnTo>
                  <a:pt x="58605" y="13710"/>
                </a:lnTo>
                <a:lnTo>
                  <a:pt x="48693" y="6999"/>
                </a:lnTo>
                <a:lnTo>
                  <a:pt x="34568" y="4815"/>
                </a:lnTo>
                <a:lnTo>
                  <a:pt x="27882" y="5258"/>
                </a:lnTo>
                <a:lnTo>
                  <a:pt x="15398" y="9646"/>
                </a:lnTo>
                <a:lnTo>
                  <a:pt x="6953" y="18726"/>
                </a:lnTo>
                <a:lnTo>
                  <a:pt x="4011" y="23988"/>
                </a:lnTo>
                <a:lnTo>
                  <a:pt x="2473" y="30787"/>
                </a:lnTo>
                <a:lnTo>
                  <a:pt x="2340" y="39125"/>
                </a:lnTo>
                <a:lnTo>
                  <a:pt x="14575" y="39125"/>
                </a:lnTo>
                <a:lnTo>
                  <a:pt x="14754" y="33195"/>
                </a:lnTo>
                <a:lnTo>
                  <a:pt x="15690" y="28558"/>
                </a:lnTo>
                <a:lnTo>
                  <a:pt x="17384" y="25214"/>
                </a:lnTo>
                <a:lnTo>
                  <a:pt x="20549" y="18972"/>
                </a:lnTo>
                <a:lnTo>
                  <a:pt x="26254" y="15850"/>
                </a:lnTo>
                <a:lnTo>
                  <a:pt x="40073" y="15850"/>
                </a:lnTo>
                <a:lnTo>
                  <a:pt x="44530" y="17489"/>
                </a:lnTo>
                <a:lnTo>
                  <a:pt x="47874" y="20766"/>
                </a:lnTo>
                <a:lnTo>
                  <a:pt x="51217" y="24043"/>
                </a:lnTo>
                <a:lnTo>
                  <a:pt x="52888" y="28469"/>
                </a:lnTo>
                <a:lnTo>
                  <a:pt x="52888" y="38813"/>
                </a:lnTo>
                <a:lnTo>
                  <a:pt x="51061" y="43049"/>
                </a:lnTo>
                <a:lnTo>
                  <a:pt x="47406" y="46750"/>
                </a:lnTo>
                <a:lnTo>
                  <a:pt x="45088" y="49113"/>
                </a:lnTo>
                <a:lnTo>
                  <a:pt x="41054" y="51967"/>
                </a:lnTo>
                <a:lnTo>
                  <a:pt x="35303" y="55311"/>
                </a:lnTo>
                <a:close/>
              </a:path>
              <a:path w="1577920" h="130285">
                <a:moveTo>
                  <a:pt x="87301" y="86344"/>
                </a:moveTo>
                <a:lnTo>
                  <a:pt x="87301" y="100924"/>
                </a:lnTo>
                <a:lnTo>
                  <a:pt x="101276" y="100924"/>
                </a:lnTo>
                <a:lnTo>
                  <a:pt x="101276" y="86344"/>
                </a:lnTo>
                <a:lnTo>
                  <a:pt x="87301" y="86344"/>
                </a:lnTo>
                <a:close/>
              </a:path>
              <a:path w="1577920" h="130285">
                <a:moveTo>
                  <a:pt x="309022" y="92229"/>
                </a:moveTo>
                <a:lnTo>
                  <a:pt x="311342" y="88733"/>
                </a:lnTo>
                <a:lnTo>
                  <a:pt x="315921" y="77259"/>
                </a:lnTo>
                <a:lnTo>
                  <a:pt x="317447" y="63604"/>
                </a:lnTo>
                <a:lnTo>
                  <a:pt x="317314" y="59505"/>
                </a:lnTo>
                <a:lnTo>
                  <a:pt x="314461" y="46286"/>
                </a:lnTo>
                <a:lnTo>
                  <a:pt x="307885" y="36450"/>
                </a:lnTo>
                <a:lnTo>
                  <a:pt x="301511" y="30297"/>
                </a:lnTo>
                <a:lnTo>
                  <a:pt x="293710" y="27220"/>
                </a:lnTo>
                <a:lnTo>
                  <a:pt x="282852" y="27251"/>
                </a:lnTo>
                <a:lnTo>
                  <a:pt x="269956" y="30189"/>
                </a:lnTo>
                <a:lnTo>
                  <a:pt x="259877" y="37921"/>
                </a:lnTo>
                <a:lnTo>
                  <a:pt x="257204" y="41498"/>
                </a:lnTo>
                <a:lnTo>
                  <a:pt x="252338" y="52787"/>
                </a:lnTo>
                <a:lnTo>
                  <a:pt x="250716" y="66681"/>
                </a:lnTo>
                <a:lnTo>
                  <a:pt x="250804" y="69986"/>
                </a:lnTo>
                <a:lnTo>
                  <a:pt x="253346" y="83148"/>
                </a:lnTo>
                <a:lnTo>
                  <a:pt x="259409" y="93534"/>
                </a:lnTo>
                <a:lnTo>
                  <a:pt x="269673" y="101054"/>
                </a:lnTo>
                <a:lnTo>
                  <a:pt x="282878" y="103532"/>
                </a:lnTo>
                <a:lnTo>
                  <a:pt x="271444" y="90624"/>
                </a:lnTo>
                <a:lnTo>
                  <a:pt x="268101" y="85541"/>
                </a:lnTo>
                <a:lnTo>
                  <a:pt x="264758" y="80458"/>
                </a:lnTo>
                <a:lnTo>
                  <a:pt x="263086" y="74105"/>
                </a:lnTo>
                <a:lnTo>
                  <a:pt x="263086" y="58543"/>
                </a:lnTo>
                <a:lnTo>
                  <a:pt x="264758" y="51766"/>
                </a:lnTo>
                <a:lnTo>
                  <a:pt x="268101" y="46148"/>
                </a:lnTo>
                <a:lnTo>
                  <a:pt x="271444" y="40530"/>
                </a:lnTo>
                <a:lnTo>
                  <a:pt x="276794" y="37721"/>
                </a:lnTo>
                <a:lnTo>
                  <a:pt x="292440" y="37721"/>
                </a:lnTo>
                <a:lnTo>
                  <a:pt x="298279" y="41020"/>
                </a:lnTo>
                <a:lnTo>
                  <a:pt x="301667" y="47619"/>
                </a:lnTo>
                <a:lnTo>
                  <a:pt x="303806" y="51811"/>
                </a:lnTo>
                <a:lnTo>
                  <a:pt x="304876" y="57250"/>
                </a:lnTo>
                <a:lnTo>
                  <a:pt x="304876" y="71340"/>
                </a:lnTo>
                <a:lnTo>
                  <a:pt x="303394" y="78062"/>
                </a:lnTo>
                <a:lnTo>
                  <a:pt x="300430" y="84103"/>
                </a:lnTo>
                <a:lnTo>
                  <a:pt x="299661" y="100062"/>
                </a:lnTo>
                <a:lnTo>
                  <a:pt x="309022" y="92229"/>
                </a:lnTo>
                <a:close/>
              </a:path>
              <a:path w="1577920" h="130285">
                <a:moveTo>
                  <a:pt x="300430" y="84103"/>
                </a:moveTo>
                <a:lnTo>
                  <a:pt x="297465" y="90145"/>
                </a:lnTo>
                <a:lnTo>
                  <a:pt x="291994" y="93166"/>
                </a:lnTo>
                <a:lnTo>
                  <a:pt x="276749" y="93166"/>
                </a:lnTo>
                <a:lnTo>
                  <a:pt x="271444" y="90624"/>
                </a:lnTo>
                <a:lnTo>
                  <a:pt x="282878" y="103532"/>
                </a:lnTo>
                <a:lnTo>
                  <a:pt x="286605" y="103400"/>
                </a:lnTo>
                <a:lnTo>
                  <a:pt x="299661" y="100062"/>
                </a:lnTo>
                <a:lnTo>
                  <a:pt x="300430" y="84103"/>
                </a:lnTo>
                <a:close/>
              </a:path>
              <a:path w="1577920" h="130285">
                <a:moveTo>
                  <a:pt x="347513" y="29294"/>
                </a:moveTo>
                <a:lnTo>
                  <a:pt x="335210" y="29294"/>
                </a:lnTo>
                <a:lnTo>
                  <a:pt x="335210" y="84092"/>
                </a:lnTo>
                <a:lnTo>
                  <a:pt x="336213" y="88974"/>
                </a:lnTo>
                <a:lnTo>
                  <a:pt x="338219" y="92631"/>
                </a:lnTo>
                <a:lnTo>
                  <a:pt x="341919" y="99453"/>
                </a:lnTo>
                <a:lnTo>
                  <a:pt x="348873" y="102864"/>
                </a:lnTo>
                <a:lnTo>
                  <a:pt x="365633" y="102864"/>
                </a:lnTo>
                <a:lnTo>
                  <a:pt x="371205" y="100991"/>
                </a:lnTo>
                <a:lnTo>
                  <a:pt x="375797" y="97246"/>
                </a:lnTo>
                <a:lnTo>
                  <a:pt x="378114" y="95373"/>
                </a:lnTo>
                <a:lnTo>
                  <a:pt x="380053" y="93077"/>
                </a:lnTo>
                <a:lnTo>
                  <a:pt x="381614" y="90357"/>
                </a:lnTo>
                <a:lnTo>
                  <a:pt x="381480" y="100924"/>
                </a:lnTo>
                <a:lnTo>
                  <a:pt x="392847" y="100924"/>
                </a:lnTo>
                <a:lnTo>
                  <a:pt x="392847" y="29294"/>
                </a:lnTo>
                <a:lnTo>
                  <a:pt x="380811" y="29294"/>
                </a:lnTo>
                <a:lnTo>
                  <a:pt x="380811" y="71474"/>
                </a:lnTo>
                <a:lnTo>
                  <a:pt x="379987" y="76980"/>
                </a:lnTo>
                <a:lnTo>
                  <a:pt x="378338" y="80993"/>
                </a:lnTo>
                <a:lnTo>
                  <a:pt x="375306" y="88484"/>
                </a:lnTo>
                <a:lnTo>
                  <a:pt x="369601" y="92229"/>
                </a:lnTo>
                <a:lnTo>
                  <a:pt x="355381" y="92229"/>
                </a:lnTo>
                <a:lnTo>
                  <a:pt x="351391" y="90089"/>
                </a:lnTo>
                <a:lnTo>
                  <a:pt x="349252" y="85809"/>
                </a:lnTo>
                <a:lnTo>
                  <a:pt x="348093" y="83490"/>
                </a:lnTo>
                <a:lnTo>
                  <a:pt x="347513" y="80503"/>
                </a:lnTo>
                <a:lnTo>
                  <a:pt x="347513" y="29294"/>
                </a:lnTo>
                <a:close/>
              </a:path>
              <a:path w="1577920" h="130285">
                <a:moveTo>
                  <a:pt x="427393" y="100924"/>
                </a:moveTo>
                <a:lnTo>
                  <a:pt x="427393" y="58722"/>
                </a:lnTo>
                <a:lnTo>
                  <a:pt x="427694" y="55121"/>
                </a:lnTo>
                <a:lnTo>
                  <a:pt x="428296" y="52602"/>
                </a:lnTo>
                <a:lnTo>
                  <a:pt x="428898" y="50083"/>
                </a:lnTo>
                <a:lnTo>
                  <a:pt x="430202" y="47642"/>
                </a:lnTo>
                <a:lnTo>
                  <a:pt x="432208" y="45278"/>
                </a:lnTo>
                <a:lnTo>
                  <a:pt x="434704" y="42336"/>
                </a:lnTo>
                <a:lnTo>
                  <a:pt x="437601" y="40374"/>
                </a:lnTo>
                <a:lnTo>
                  <a:pt x="440900" y="39393"/>
                </a:lnTo>
                <a:lnTo>
                  <a:pt x="442728" y="38813"/>
                </a:lnTo>
                <a:lnTo>
                  <a:pt x="445068" y="38523"/>
                </a:lnTo>
                <a:lnTo>
                  <a:pt x="453537" y="38523"/>
                </a:lnTo>
                <a:lnTo>
                  <a:pt x="457415" y="40753"/>
                </a:lnTo>
                <a:lnTo>
                  <a:pt x="459555" y="45212"/>
                </a:lnTo>
                <a:lnTo>
                  <a:pt x="460847" y="47887"/>
                </a:lnTo>
                <a:lnTo>
                  <a:pt x="461494" y="51409"/>
                </a:lnTo>
                <a:lnTo>
                  <a:pt x="461494" y="100924"/>
                </a:lnTo>
                <a:lnTo>
                  <a:pt x="473730" y="100924"/>
                </a:lnTo>
                <a:lnTo>
                  <a:pt x="473730" y="47753"/>
                </a:lnTo>
                <a:lnTo>
                  <a:pt x="472749" y="42202"/>
                </a:lnTo>
                <a:lnTo>
                  <a:pt x="470788" y="38323"/>
                </a:lnTo>
                <a:lnTo>
                  <a:pt x="467222" y="31233"/>
                </a:lnTo>
                <a:lnTo>
                  <a:pt x="460357" y="27689"/>
                </a:lnTo>
                <a:lnTo>
                  <a:pt x="445558" y="27689"/>
                </a:lnTo>
                <a:lnTo>
                  <a:pt x="441346" y="28603"/>
                </a:lnTo>
                <a:lnTo>
                  <a:pt x="437557" y="30431"/>
                </a:lnTo>
                <a:lnTo>
                  <a:pt x="433768" y="32259"/>
                </a:lnTo>
                <a:lnTo>
                  <a:pt x="430179" y="35268"/>
                </a:lnTo>
                <a:lnTo>
                  <a:pt x="426792" y="39460"/>
                </a:lnTo>
                <a:lnTo>
                  <a:pt x="426792" y="29294"/>
                </a:lnTo>
                <a:lnTo>
                  <a:pt x="415358" y="29294"/>
                </a:lnTo>
                <a:lnTo>
                  <a:pt x="415358" y="100924"/>
                </a:lnTo>
                <a:lnTo>
                  <a:pt x="427393" y="100924"/>
                </a:lnTo>
                <a:close/>
              </a:path>
              <a:path w="1577920" h="130285">
                <a:moveTo>
                  <a:pt x="529806" y="29294"/>
                </a:moveTo>
                <a:lnTo>
                  <a:pt x="529806" y="100924"/>
                </a:lnTo>
                <a:lnTo>
                  <a:pt x="541842" y="100924"/>
                </a:lnTo>
                <a:lnTo>
                  <a:pt x="541842" y="54642"/>
                </a:lnTo>
                <a:lnTo>
                  <a:pt x="543469" y="50150"/>
                </a:lnTo>
                <a:lnTo>
                  <a:pt x="546723" y="46248"/>
                </a:lnTo>
                <a:lnTo>
                  <a:pt x="549977" y="42347"/>
                </a:lnTo>
                <a:lnTo>
                  <a:pt x="554635" y="40396"/>
                </a:lnTo>
                <a:lnTo>
                  <a:pt x="562068" y="40418"/>
                </a:lnTo>
                <a:lnTo>
                  <a:pt x="564643" y="40731"/>
                </a:lnTo>
                <a:lnTo>
                  <a:pt x="564643" y="28023"/>
                </a:lnTo>
                <a:lnTo>
                  <a:pt x="563350" y="27889"/>
                </a:lnTo>
                <a:lnTo>
                  <a:pt x="560764" y="27689"/>
                </a:lnTo>
                <a:lnTo>
                  <a:pt x="555995" y="27689"/>
                </a:lnTo>
                <a:lnTo>
                  <a:pt x="551783" y="29416"/>
                </a:lnTo>
                <a:lnTo>
                  <a:pt x="548127" y="32872"/>
                </a:lnTo>
                <a:lnTo>
                  <a:pt x="544472" y="36328"/>
                </a:lnTo>
                <a:lnTo>
                  <a:pt x="542176" y="39259"/>
                </a:lnTo>
                <a:lnTo>
                  <a:pt x="541240" y="41667"/>
                </a:lnTo>
                <a:lnTo>
                  <a:pt x="541240" y="29294"/>
                </a:lnTo>
                <a:lnTo>
                  <a:pt x="529806" y="29294"/>
                </a:lnTo>
                <a:close/>
              </a:path>
              <a:path w="1577920" h="130285">
                <a:moveTo>
                  <a:pt x="678155" y="29294"/>
                </a:moveTo>
                <a:lnTo>
                  <a:pt x="678155" y="100924"/>
                </a:lnTo>
                <a:lnTo>
                  <a:pt x="690191" y="100924"/>
                </a:lnTo>
                <a:lnTo>
                  <a:pt x="690191" y="54642"/>
                </a:lnTo>
                <a:lnTo>
                  <a:pt x="691818" y="50150"/>
                </a:lnTo>
                <a:lnTo>
                  <a:pt x="695072" y="46248"/>
                </a:lnTo>
                <a:lnTo>
                  <a:pt x="698326" y="42347"/>
                </a:lnTo>
                <a:lnTo>
                  <a:pt x="702984" y="40396"/>
                </a:lnTo>
                <a:lnTo>
                  <a:pt x="710417" y="40418"/>
                </a:lnTo>
                <a:lnTo>
                  <a:pt x="712991" y="40731"/>
                </a:lnTo>
                <a:lnTo>
                  <a:pt x="712991" y="28023"/>
                </a:lnTo>
                <a:lnTo>
                  <a:pt x="711699" y="27889"/>
                </a:lnTo>
                <a:lnTo>
                  <a:pt x="709113" y="27689"/>
                </a:lnTo>
                <a:lnTo>
                  <a:pt x="704344" y="27689"/>
                </a:lnTo>
                <a:lnTo>
                  <a:pt x="700131" y="29416"/>
                </a:lnTo>
                <a:lnTo>
                  <a:pt x="696476" y="32872"/>
                </a:lnTo>
                <a:lnTo>
                  <a:pt x="692820" y="36328"/>
                </a:lnTo>
                <a:lnTo>
                  <a:pt x="690525" y="39259"/>
                </a:lnTo>
                <a:lnTo>
                  <a:pt x="689589" y="41667"/>
                </a:lnTo>
                <a:lnTo>
                  <a:pt x="689589" y="29294"/>
                </a:lnTo>
                <a:lnTo>
                  <a:pt x="678155" y="29294"/>
                </a:lnTo>
                <a:close/>
              </a:path>
              <a:path w="1577920" h="130285">
                <a:moveTo>
                  <a:pt x="723467" y="29628"/>
                </a:moveTo>
                <a:lnTo>
                  <a:pt x="723467" y="100924"/>
                </a:lnTo>
                <a:lnTo>
                  <a:pt x="735703" y="100924"/>
                </a:lnTo>
                <a:lnTo>
                  <a:pt x="735703" y="29628"/>
                </a:lnTo>
                <a:lnTo>
                  <a:pt x="723467" y="29628"/>
                </a:lnTo>
                <a:close/>
              </a:path>
              <a:path w="1577920" h="130285">
                <a:moveTo>
                  <a:pt x="723467" y="2675"/>
                </a:moveTo>
                <a:lnTo>
                  <a:pt x="723467" y="16319"/>
                </a:lnTo>
                <a:lnTo>
                  <a:pt x="735703" y="16319"/>
                </a:lnTo>
                <a:lnTo>
                  <a:pt x="735703" y="2675"/>
                </a:lnTo>
                <a:lnTo>
                  <a:pt x="723467" y="2675"/>
                </a:lnTo>
                <a:close/>
              </a:path>
              <a:path w="1577920" h="130285">
                <a:moveTo>
                  <a:pt x="770896" y="91561"/>
                </a:moveTo>
                <a:lnTo>
                  <a:pt x="767864" y="87682"/>
                </a:lnTo>
                <a:lnTo>
                  <a:pt x="766215" y="85541"/>
                </a:lnTo>
                <a:lnTo>
                  <a:pt x="765212" y="82465"/>
                </a:lnTo>
                <a:lnTo>
                  <a:pt x="764855" y="78452"/>
                </a:lnTo>
                <a:lnTo>
                  <a:pt x="753288" y="78452"/>
                </a:lnTo>
                <a:lnTo>
                  <a:pt x="753600" y="85586"/>
                </a:lnTo>
                <a:lnTo>
                  <a:pt x="755974" y="91572"/>
                </a:lnTo>
                <a:lnTo>
                  <a:pt x="760409" y="96410"/>
                </a:lnTo>
                <a:lnTo>
                  <a:pt x="764844" y="101247"/>
                </a:lnTo>
                <a:lnTo>
                  <a:pt x="772389" y="103666"/>
                </a:lnTo>
                <a:lnTo>
                  <a:pt x="792938" y="103666"/>
                </a:lnTo>
                <a:lnTo>
                  <a:pt x="800305" y="101348"/>
                </a:lnTo>
                <a:lnTo>
                  <a:pt x="805141" y="96711"/>
                </a:lnTo>
                <a:lnTo>
                  <a:pt x="809977" y="92073"/>
                </a:lnTo>
                <a:lnTo>
                  <a:pt x="812396" y="86567"/>
                </a:lnTo>
                <a:lnTo>
                  <a:pt x="812396" y="73592"/>
                </a:lnTo>
                <a:lnTo>
                  <a:pt x="810055" y="68754"/>
                </a:lnTo>
                <a:lnTo>
                  <a:pt x="805375" y="65677"/>
                </a:lnTo>
                <a:lnTo>
                  <a:pt x="802433" y="63716"/>
                </a:lnTo>
                <a:lnTo>
                  <a:pt x="796638" y="61687"/>
                </a:lnTo>
                <a:lnTo>
                  <a:pt x="787990" y="59591"/>
                </a:lnTo>
                <a:lnTo>
                  <a:pt x="780034" y="57652"/>
                </a:lnTo>
                <a:lnTo>
                  <a:pt x="776557" y="56805"/>
                </a:lnTo>
                <a:lnTo>
                  <a:pt x="773927" y="55824"/>
                </a:lnTo>
                <a:lnTo>
                  <a:pt x="772144" y="54709"/>
                </a:lnTo>
                <a:lnTo>
                  <a:pt x="769068" y="52836"/>
                </a:lnTo>
                <a:lnTo>
                  <a:pt x="767530" y="50339"/>
                </a:lnTo>
                <a:lnTo>
                  <a:pt x="767530" y="44364"/>
                </a:lnTo>
                <a:lnTo>
                  <a:pt x="768700" y="42068"/>
                </a:lnTo>
                <a:lnTo>
                  <a:pt x="771040" y="40329"/>
                </a:lnTo>
                <a:lnTo>
                  <a:pt x="773381" y="38590"/>
                </a:lnTo>
                <a:lnTo>
                  <a:pt x="776824" y="37721"/>
                </a:lnTo>
                <a:lnTo>
                  <a:pt x="788191" y="37721"/>
                </a:lnTo>
                <a:lnTo>
                  <a:pt x="792983" y="39304"/>
                </a:lnTo>
                <a:lnTo>
                  <a:pt x="795747" y="42469"/>
                </a:lnTo>
                <a:lnTo>
                  <a:pt x="797440" y="44699"/>
                </a:lnTo>
                <a:lnTo>
                  <a:pt x="798399" y="47174"/>
                </a:lnTo>
                <a:lnTo>
                  <a:pt x="798622" y="49893"/>
                </a:lnTo>
                <a:lnTo>
                  <a:pt x="809989" y="49893"/>
                </a:lnTo>
                <a:lnTo>
                  <a:pt x="810078" y="45256"/>
                </a:lnTo>
                <a:lnTo>
                  <a:pt x="808629" y="40931"/>
                </a:lnTo>
                <a:lnTo>
                  <a:pt x="805642" y="36918"/>
                </a:lnTo>
                <a:lnTo>
                  <a:pt x="800873" y="30587"/>
                </a:lnTo>
                <a:lnTo>
                  <a:pt x="793094" y="27421"/>
                </a:lnTo>
                <a:lnTo>
                  <a:pt x="774060" y="27421"/>
                </a:lnTo>
                <a:lnTo>
                  <a:pt x="767497" y="29517"/>
                </a:lnTo>
                <a:lnTo>
                  <a:pt x="762615" y="33708"/>
                </a:lnTo>
                <a:lnTo>
                  <a:pt x="757734" y="37899"/>
                </a:lnTo>
                <a:lnTo>
                  <a:pt x="755294" y="43384"/>
                </a:lnTo>
                <a:lnTo>
                  <a:pt x="755294" y="55913"/>
                </a:lnTo>
                <a:lnTo>
                  <a:pt x="757879" y="60416"/>
                </a:lnTo>
                <a:lnTo>
                  <a:pt x="763050" y="63671"/>
                </a:lnTo>
                <a:lnTo>
                  <a:pt x="765947" y="65544"/>
                </a:lnTo>
                <a:lnTo>
                  <a:pt x="770450" y="67238"/>
                </a:lnTo>
                <a:lnTo>
                  <a:pt x="776557" y="68754"/>
                </a:lnTo>
                <a:lnTo>
                  <a:pt x="786118" y="71162"/>
                </a:lnTo>
                <a:lnTo>
                  <a:pt x="791244" y="72455"/>
                </a:lnTo>
                <a:lnTo>
                  <a:pt x="794677" y="73592"/>
                </a:lnTo>
                <a:lnTo>
                  <a:pt x="796415" y="74573"/>
                </a:lnTo>
                <a:lnTo>
                  <a:pt x="799134" y="76178"/>
                </a:lnTo>
                <a:lnTo>
                  <a:pt x="800494" y="78519"/>
                </a:lnTo>
                <a:lnTo>
                  <a:pt x="800494" y="85653"/>
                </a:lnTo>
                <a:lnTo>
                  <a:pt x="798800" y="88651"/>
                </a:lnTo>
                <a:lnTo>
                  <a:pt x="795412" y="90591"/>
                </a:lnTo>
                <a:lnTo>
                  <a:pt x="792024" y="92530"/>
                </a:lnTo>
                <a:lnTo>
                  <a:pt x="788102" y="93500"/>
                </a:lnTo>
                <a:lnTo>
                  <a:pt x="776155" y="93500"/>
                </a:lnTo>
                <a:lnTo>
                  <a:pt x="770896" y="91561"/>
                </a:lnTo>
                <a:close/>
              </a:path>
              <a:path w="1577920" h="130285">
                <a:moveTo>
                  <a:pt x="825902" y="2675"/>
                </a:moveTo>
                <a:lnTo>
                  <a:pt x="825902" y="100924"/>
                </a:lnTo>
                <a:lnTo>
                  <a:pt x="837470" y="100924"/>
                </a:lnTo>
                <a:lnTo>
                  <a:pt x="837470" y="74038"/>
                </a:lnTo>
                <a:lnTo>
                  <a:pt x="847566" y="64808"/>
                </a:lnTo>
                <a:lnTo>
                  <a:pt x="869899" y="100924"/>
                </a:lnTo>
                <a:lnTo>
                  <a:pt x="885277" y="100924"/>
                </a:lnTo>
                <a:lnTo>
                  <a:pt x="856325" y="56113"/>
                </a:lnTo>
                <a:lnTo>
                  <a:pt x="883739" y="29294"/>
                </a:lnTo>
                <a:lnTo>
                  <a:pt x="868361" y="29294"/>
                </a:lnTo>
                <a:lnTo>
                  <a:pt x="837470" y="59725"/>
                </a:lnTo>
                <a:lnTo>
                  <a:pt x="837470" y="2675"/>
                </a:lnTo>
                <a:lnTo>
                  <a:pt x="825902" y="2675"/>
                </a:lnTo>
                <a:close/>
              </a:path>
              <a:path w="1577920" h="130285">
                <a:moveTo>
                  <a:pt x="947126" y="99787"/>
                </a:moveTo>
                <a:lnTo>
                  <a:pt x="950782" y="102150"/>
                </a:lnTo>
                <a:lnTo>
                  <a:pt x="955306" y="103332"/>
                </a:lnTo>
                <a:lnTo>
                  <a:pt x="967564" y="103332"/>
                </a:lnTo>
                <a:lnTo>
                  <a:pt x="973582" y="101214"/>
                </a:lnTo>
                <a:lnTo>
                  <a:pt x="978753" y="96978"/>
                </a:lnTo>
                <a:lnTo>
                  <a:pt x="984763" y="90126"/>
                </a:lnTo>
                <a:lnTo>
                  <a:pt x="989433" y="78533"/>
                </a:lnTo>
                <a:lnTo>
                  <a:pt x="990989" y="63537"/>
                </a:lnTo>
                <a:lnTo>
                  <a:pt x="990917" y="60419"/>
                </a:lnTo>
                <a:lnTo>
                  <a:pt x="988458" y="47004"/>
                </a:lnTo>
                <a:lnTo>
                  <a:pt x="982497" y="36885"/>
                </a:lnTo>
                <a:lnTo>
                  <a:pt x="976836" y="30665"/>
                </a:lnTo>
                <a:lnTo>
                  <a:pt x="969949" y="27555"/>
                </a:lnTo>
                <a:lnTo>
                  <a:pt x="956354" y="27555"/>
                </a:lnTo>
                <a:lnTo>
                  <a:pt x="951584" y="28893"/>
                </a:lnTo>
                <a:lnTo>
                  <a:pt x="947528" y="31568"/>
                </a:lnTo>
                <a:lnTo>
                  <a:pt x="944675" y="33351"/>
                </a:lnTo>
                <a:lnTo>
                  <a:pt x="945054" y="42291"/>
                </a:lnTo>
                <a:lnTo>
                  <a:pt x="950759" y="38122"/>
                </a:lnTo>
                <a:lnTo>
                  <a:pt x="967386" y="38122"/>
                </a:lnTo>
                <a:lnTo>
                  <a:pt x="973092" y="42068"/>
                </a:lnTo>
                <a:lnTo>
                  <a:pt x="976212" y="49960"/>
                </a:lnTo>
                <a:lnTo>
                  <a:pt x="977862" y="54062"/>
                </a:lnTo>
                <a:lnTo>
                  <a:pt x="978686" y="58967"/>
                </a:lnTo>
                <a:lnTo>
                  <a:pt x="978686" y="74038"/>
                </a:lnTo>
                <a:lnTo>
                  <a:pt x="976825" y="81071"/>
                </a:lnTo>
                <a:lnTo>
                  <a:pt x="973103" y="85775"/>
                </a:lnTo>
                <a:lnTo>
                  <a:pt x="969381" y="90479"/>
                </a:lnTo>
                <a:lnTo>
                  <a:pt x="964712" y="92831"/>
                </a:lnTo>
                <a:lnTo>
                  <a:pt x="950804" y="92831"/>
                </a:lnTo>
                <a:lnTo>
                  <a:pt x="945098" y="89131"/>
                </a:lnTo>
                <a:lnTo>
                  <a:pt x="941978" y="81729"/>
                </a:lnTo>
                <a:lnTo>
                  <a:pt x="942602" y="96153"/>
                </a:lnTo>
                <a:lnTo>
                  <a:pt x="944987" y="98450"/>
                </a:lnTo>
                <a:lnTo>
                  <a:pt x="947126" y="99787"/>
                </a:lnTo>
                <a:close/>
              </a:path>
              <a:path w="1577920" h="130285">
                <a:moveTo>
                  <a:pt x="1009087" y="29294"/>
                </a:moveTo>
                <a:lnTo>
                  <a:pt x="1009087" y="100924"/>
                </a:lnTo>
                <a:lnTo>
                  <a:pt x="1021122" y="100924"/>
                </a:lnTo>
                <a:lnTo>
                  <a:pt x="1021122" y="54642"/>
                </a:lnTo>
                <a:lnTo>
                  <a:pt x="1022750" y="50150"/>
                </a:lnTo>
                <a:lnTo>
                  <a:pt x="1026004" y="46248"/>
                </a:lnTo>
                <a:lnTo>
                  <a:pt x="1029258" y="42347"/>
                </a:lnTo>
                <a:lnTo>
                  <a:pt x="1033916" y="40396"/>
                </a:lnTo>
                <a:lnTo>
                  <a:pt x="1041349" y="40419"/>
                </a:lnTo>
                <a:lnTo>
                  <a:pt x="1043923" y="40731"/>
                </a:lnTo>
                <a:lnTo>
                  <a:pt x="1043923" y="28023"/>
                </a:lnTo>
                <a:lnTo>
                  <a:pt x="1042630" y="27889"/>
                </a:lnTo>
                <a:lnTo>
                  <a:pt x="1040045" y="27689"/>
                </a:lnTo>
                <a:lnTo>
                  <a:pt x="1035275" y="27689"/>
                </a:lnTo>
                <a:lnTo>
                  <a:pt x="1031063" y="29416"/>
                </a:lnTo>
                <a:lnTo>
                  <a:pt x="1027408" y="32872"/>
                </a:lnTo>
                <a:lnTo>
                  <a:pt x="1023752" y="36328"/>
                </a:lnTo>
                <a:lnTo>
                  <a:pt x="1021457" y="39259"/>
                </a:lnTo>
                <a:lnTo>
                  <a:pt x="1020521" y="41667"/>
                </a:lnTo>
                <a:lnTo>
                  <a:pt x="1020521" y="29294"/>
                </a:lnTo>
                <a:lnTo>
                  <a:pt x="1009087" y="29294"/>
                </a:lnTo>
                <a:close/>
              </a:path>
              <a:path w="1577920" h="130285">
                <a:moveTo>
                  <a:pt x="1069938" y="30657"/>
                </a:moveTo>
                <a:lnTo>
                  <a:pt x="1059748" y="38457"/>
                </a:lnTo>
                <a:lnTo>
                  <a:pt x="1063626" y="59391"/>
                </a:lnTo>
                <a:lnTo>
                  <a:pt x="1063849" y="53238"/>
                </a:lnTo>
                <a:lnTo>
                  <a:pt x="1065832" y="48166"/>
                </a:lnTo>
                <a:lnTo>
                  <a:pt x="1069577" y="44175"/>
                </a:lnTo>
                <a:lnTo>
                  <a:pt x="1073321" y="40184"/>
                </a:lnTo>
                <a:lnTo>
                  <a:pt x="1082723" y="27716"/>
                </a:lnTo>
                <a:lnTo>
                  <a:pt x="1069938" y="30657"/>
                </a:lnTo>
                <a:close/>
              </a:path>
              <a:path w="1577920" h="130285">
                <a:moveTo>
                  <a:pt x="1115779" y="68955"/>
                </a:moveTo>
                <a:lnTo>
                  <a:pt x="1115779" y="61731"/>
                </a:lnTo>
                <a:lnTo>
                  <a:pt x="1115423" y="56470"/>
                </a:lnTo>
                <a:lnTo>
                  <a:pt x="1114710" y="53171"/>
                </a:lnTo>
                <a:lnTo>
                  <a:pt x="1113907" y="48355"/>
                </a:lnTo>
                <a:lnTo>
                  <a:pt x="1112303" y="44142"/>
                </a:lnTo>
                <a:lnTo>
                  <a:pt x="1109895" y="40530"/>
                </a:lnTo>
                <a:lnTo>
                  <a:pt x="1107399" y="36740"/>
                </a:lnTo>
                <a:lnTo>
                  <a:pt x="1103766" y="33652"/>
                </a:lnTo>
                <a:lnTo>
                  <a:pt x="1098997" y="31267"/>
                </a:lnTo>
                <a:lnTo>
                  <a:pt x="1094227" y="28881"/>
                </a:lnTo>
                <a:lnTo>
                  <a:pt x="1089301" y="27689"/>
                </a:lnTo>
                <a:lnTo>
                  <a:pt x="1082723" y="27716"/>
                </a:lnTo>
                <a:lnTo>
                  <a:pt x="1073321" y="40184"/>
                </a:lnTo>
                <a:lnTo>
                  <a:pt x="1077956" y="38189"/>
                </a:lnTo>
                <a:lnTo>
                  <a:pt x="1091196" y="38189"/>
                </a:lnTo>
                <a:lnTo>
                  <a:pt x="1096701" y="41087"/>
                </a:lnTo>
                <a:lnTo>
                  <a:pt x="1099999" y="46884"/>
                </a:lnTo>
                <a:lnTo>
                  <a:pt x="1101783" y="50005"/>
                </a:lnTo>
                <a:lnTo>
                  <a:pt x="1102919" y="54174"/>
                </a:lnTo>
                <a:lnTo>
                  <a:pt x="1103410" y="59391"/>
                </a:lnTo>
                <a:lnTo>
                  <a:pt x="1063626" y="59391"/>
                </a:lnTo>
                <a:lnTo>
                  <a:pt x="1059748" y="38457"/>
                </a:lnTo>
                <a:lnTo>
                  <a:pt x="1057305" y="41606"/>
                </a:lnTo>
                <a:lnTo>
                  <a:pt x="1052116" y="52844"/>
                </a:lnTo>
                <a:lnTo>
                  <a:pt x="1050387" y="66480"/>
                </a:lnTo>
                <a:lnTo>
                  <a:pt x="1050516" y="70504"/>
                </a:lnTo>
                <a:lnTo>
                  <a:pt x="1053290" y="83635"/>
                </a:lnTo>
                <a:lnTo>
                  <a:pt x="1059680" y="93734"/>
                </a:lnTo>
                <a:lnTo>
                  <a:pt x="1065877" y="100222"/>
                </a:lnTo>
                <a:lnTo>
                  <a:pt x="1073432" y="103466"/>
                </a:lnTo>
                <a:lnTo>
                  <a:pt x="1086002" y="103466"/>
                </a:lnTo>
                <a:lnTo>
                  <a:pt x="1089279" y="103109"/>
                </a:lnTo>
                <a:lnTo>
                  <a:pt x="1092176" y="102396"/>
                </a:lnTo>
                <a:lnTo>
                  <a:pt x="1097570" y="101147"/>
                </a:lnTo>
                <a:lnTo>
                  <a:pt x="1102095" y="98739"/>
                </a:lnTo>
                <a:lnTo>
                  <a:pt x="1105750" y="95172"/>
                </a:lnTo>
                <a:lnTo>
                  <a:pt x="1107934" y="93121"/>
                </a:lnTo>
                <a:lnTo>
                  <a:pt x="1109907" y="90479"/>
                </a:lnTo>
                <a:lnTo>
                  <a:pt x="1111667" y="87247"/>
                </a:lnTo>
                <a:lnTo>
                  <a:pt x="1113428" y="84014"/>
                </a:lnTo>
                <a:lnTo>
                  <a:pt x="1114465" y="81083"/>
                </a:lnTo>
                <a:lnTo>
                  <a:pt x="1114776" y="78452"/>
                </a:lnTo>
                <a:lnTo>
                  <a:pt x="1102942" y="78452"/>
                </a:lnTo>
                <a:lnTo>
                  <a:pt x="1102050" y="81618"/>
                </a:lnTo>
                <a:lnTo>
                  <a:pt x="1100535" y="84404"/>
                </a:lnTo>
                <a:lnTo>
                  <a:pt x="1098395" y="86812"/>
                </a:lnTo>
                <a:lnTo>
                  <a:pt x="1094650" y="90959"/>
                </a:lnTo>
                <a:lnTo>
                  <a:pt x="1089635" y="93032"/>
                </a:lnTo>
                <a:lnTo>
                  <a:pt x="1076620" y="93032"/>
                </a:lnTo>
                <a:lnTo>
                  <a:pt x="1071649" y="90836"/>
                </a:lnTo>
                <a:lnTo>
                  <a:pt x="1068440" y="86444"/>
                </a:lnTo>
                <a:lnTo>
                  <a:pt x="1065230" y="82052"/>
                </a:lnTo>
                <a:lnTo>
                  <a:pt x="1063514" y="76223"/>
                </a:lnTo>
                <a:lnTo>
                  <a:pt x="1063291" y="68955"/>
                </a:lnTo>
                <a:lnTo>
                  <a:pt x="1115779" y="68955"/>
                </a:lnTo>
                <a:close/>
              </a:path>
              <a:path w="1577920" h="130285">
                <a:moveTo>
                  <a:pt x="1248393" y="29628"/>
                </a:moveTo>
                <a:lnTo>
                  <a:pt x="1248393" y="100924"/>
                </a:lnTo>
                <a:lnTo>
                  <a:pt x="1260629" y="100924"/>
                </a:lnTo>
                <a:lnTo>
                  <a:pt x="1260629" y="29628"/>
                </a:lnTo>
                <a:lnTo>
                  <a:pt x="1248393" y="29628"/>
                </a:lnTo>
                <a:close/>
              </a:path>
              <a:path w="1577920" h="130285">
                <a:moveTo>
                  <a:pt x="1248393" y="2675"/>
                </a:moveTo>
                <a:lnTo>
                  <a:pt x="1248393" y="16319"/>
                </a:lnTo>
                <a:lnTo>
                  <a:pt x="1260629" y="16319"/>
                </a:lnTo>
                <a:lnTo>
                  <a:pt x="1260629" y="2675"/>
                </a:lnTo>
                <a:lnTo>
                  <a:pt x="1248393" y="2675"/>
                </a:lnTo>
                <a:close/>
              </a:path>
              <a:path w="1577920" h="130285">
                <a:moveTo>
                  <a:pt x="1294663" y="29294"/>
                </a:moveTo>
                <a:lnTo>
                  <a:pt x="1282360" y="29294"/>
                </a:lnTo>
                <a:lnTo>
                  <a:pt x="1282360" y="84092"/>
                </a:lnTo>
                <a:lnTo>
                  <a:pt x="1283362" y="88975"/>
                </a:lnTo>
                <a:lnTo>
                  <a:pt x="1285369" y="92631"/>
                </a:lnTo>
                <a:lnTo>
                  <a:pt x="1289068" y="99453"/>
                </a:lnTo>
                <a:lnTo>
                  <a:pt x="1296022" y="102864"/>
                </a:lnTo>
                <a:lnTo>
                  <a:pt x="1312783" y="102864"/>
                </a:lnTo>
                <a:lnTo>
                  <a:pt x="1318355" y="100991"/>
                </a:lnTo>
                <a:lnTo>
                  <a:pt x="1322946" y="97246"/>
                </a:lnTo>
                <a:lnTo>
                  <a:pt x="1325264" y="95373"/>
                </a:lnTo>
                <a:lnTo>
                  <a:pt x="1327203" y="93077"/>
                </a:lnTo>
                <a:lnTo>
                  <a:pt x="1328763" y="90357"/>
                </a:lnTo>
                <a:lnTo>
                  <a:pt x="1328629" y="100924"/>
                </a:lnTo>
                <a:lnTo>
                  <a:pt x="1339996" y="100924"/>
                </a:lnTo>
                <a:lnTo>
                  <a:pt x="1339996" y="29294"/>
                </a:lnTo>
                <a:lnTo>
                  <a:pt x="1327961" y="29294"/>
                </a:lnTo>
                <a:lnTo>
                  <a:pt x="1327961" y="71474"/>
                </a:lnTo>
                <a:lnTo>
                  <a:pt x="1327136" y="76981"/>
                </a:lnTo>
                <a:lnTo>
                  <a:pt x="1325487" y="80993"/>
                </a:lnTo>
                <a:lnTo>
                  <a:pt x="1322456" y="88484"/>
                </a:lnTo>
                <a:lnTo>
                  <a:pt x="1316750" y="92230"/>
                </a:lnTo>
                <a:lnTo>
                  <a:pt x="1302530" y="92230"/>
                </a:lnTo>
                <a:lnTo>
                  <a:pt x="1298541" y="90089"/>
                </a:lnTo>
                <a:lnTo>
                  <a:pt x="1296401" y="85809"/>
                </a:lnTo>
                <a:lnTo>
                  <a:pt x="1295242" y="83490"/>
                </a:lnTo>
                <a:lnTo>
                  <a:pt x="1294663" y="80503"/>
                </a:lnTo>
                <a:lnTo>
                  <a:pt x="1294663" y="29294"/>
                </a:lnTo>
                <a:close/>
              </a:path>
              <a:path w="1577920" h="130285">
                <a:moveTo>
                  <a:pt x="1508181" y="45947"/>
                </a:moveTo>
                <a:lnTo>
                  <a:pt x="1508181" y="57184"/>
                </a:lnTo>
                <a:lnTo>
                  <a:pt x="1577920" y="57184"/>
                </a:lnTo>
                <a:lnTo>
                  <a:pt x="1577920" y="45947"/>
                </a:lnTo>
                <a:lnTo>
                  <a:pt x="1508181" y="45947"/>
                </a:lnTo>
                <a:close/>
              </a:path>
              <a:path w="1577920" h="130285">
                <a:moveTo>
                  <a:pt x="1508181" y="74640"/>
                </a:moveTo>
                <a:lnTo>
                  <a:pt x="1508181" y="86076"/>
                </a:lnTo>
                <a:lnTo>
                  <a:pt x="1577920" y="86076"/>
                </a:lnTo>
                <a:lnTo>
                  <a:pt x="1577920" y="74640"/>
                </a:lnTo>
                <a:lnTo>
                  <a:pt x="1508181" y="74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749452" y="4656330"/>
            <a:ext cx="12704" cy="0"/>
          </a:xfrm>
          <a:custGeom>
            <a:avLst/>
            <a:gdLst/>
            <a:ahLst/>
            <a:cxnLst/>
            <a:rect l="l" t="t" r="r" b="b"/>
            <a:pathLst>
              <a:path w="13974">
                <a:moveTo>
                  <a:pt x="0" y="0"/>
                </a:moveTo>
                <a:lnTo>
                  <a:pt x="13974" y="0"/>
                </a:lnTo>
              </a:path>
            </a:pathLst>
          </a:custGeom>
          <a:ln w="158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333345" y="4576694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810551" y="4576694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041161" y="4619211"/>
            <a:ext cx="63399" cy="0"/>
          </a:xfrm>
          <a:custGeom>
            <a:avLst/>
            <a:gdLst/>
            <a:ahLst/>
            <a:cxnLst/>
            <a:rect l="l" t="t" r="r" b="b"/>
            <a:pathLst>
              <a:path w="69739">
                <a:moveTo>
                  <a:pt x="0" y="0"/>
                </a:moveTo>
                <a:lnTo>
                  <a:pt x="69739" y="0"/>
                </a:lnTo>
              </a:path>
            </a:pathLst>
          </a:custGeom>
          <a:ln w="12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041161" y="4644616"/>
            <a:ext cx="63399" cy="0"/>
          </a:xfrm>
          <a:custGeom>
            <a:avLst/>
            <a:gdLst/>
            <a:ahLst/>
            <a:cxnLst/>
            <a:rect l="l" t="t" r="r" b="b"/>
            <a:pathLst>
              <a:path w="69739">
                <a:moveTo>
                  <a:pt x="0" y="0"/>
                </a:moveTo>
                <a:lnTo>
                  <a:pt x="69739" y="0"/>
                </a:lnTo>
              </a:path>
            </a:pathLst>
          </a:custGeom>
          <a:ln w="127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671667" y="4744929"/>
            <a:ext cx="1442416" cy="114957"/>
          </a:xfrm>
          <a:custGeom>
            <a:avLst/>
            <a:gdLst/>
            <a:ahLst/>
            <a:cxnLst/>
            <a:rect l="l" t="t" r="r" b="b"/>
            <a:pathLst>
              <a:path w="1586658" h="130285">
                <a:moveTo>
                  <a:pt x="836467" y="29294"/>
                </a:moveTo>
                <a:lnTo>
                  <a:pt x="824164" y="29294"/>
                </a:lnTo>
                <a:lnTo>
                  <a:pt x="824164" y="84092"/>
                </a:lnTo>
                <a:lnTo>
                  <a:pt x="825167" y="88975"/>
                </a:lnTo>
                <a:lnTo>
                  <a:pt x="827173" y="92631"/>
                </a:lnTo>
                <a:lnTo>
                  <a:pt x="830872" y="99453"/>
                </a:lnTo>
                <a:lnTo>
                  <a:pt x="837827" y="102864"/>
                </a:lnTo>
                <a:lnTo>
                  <a:pt x="854587" y="102864"/>
                </a:lnTo>
                <a:lnTo>
                  <a:pt x="860159" y="100991"/>
                </a:lnTo>
                <a:lnTo>
                  <a:pt x="864750" y="97246"/>
                </a:lnTo>
                <a:lnTo>
                  <a:pt x="867069" y="95373"/>
                </a:lnTo>
                <a:lnTo>
                  <a:pt x="869008" y="93077"/>
                </a:lnTo>
                <a:lnTo>
                  <a:pt x="870568" y="90357"/>
                </a:lnTo>
                <a:lnTo>
                  <a:pt x="870434" y="100924"/>
                </a:lnTo>
                <a:lnTo>
                  <a:pt x="881801" y="100924"/>
                </a:lnTo>
                <a:lnTo>
                  <a:pt x="881801" y="29294"/>
                </a:lnTo>
                <a:lnTo>
                  <a:pt x="869765" y="29294"/>
                </a:lnTo>
                <a:lnTo>
                  <a:pt x="869765" y="71474"/>
                </a:lnTo>
                <a:lnTo>
                  <a:pt x="868941" y="76981"/>
                </a:lnTo>
                <a:lnTo>
                  <a:pt x="867291" y="80993"/>
                </a:lnTo>
                <a:lnTo>
                  <a:pt x="864260" y="88484"/>
                </a:lnTo>
                <a:lnTo>
                  <a:pt x="858554" y="92230"/>
                </a:lnTo>
                <a:lnTo>
                  <a:pt x="844335" y="92230"/>
                </a:lnTo>
                <a:lnTo>
                  <a:pt x="840345" y="90089"/>
                </a:lnTo>
                <a:lnTo>
                  <a:pt x="838206" y="85809"/>
                </a:lnTo>
                <a:lnTo>
                  <a:pt x="837047" y="83490"/>
                </a:lnTo>
                <a:lnTo>
                  <a:pt x="836467" y="80503"/>
                </a:lnTo>
                <a:lnTo>
                  <a:pt x="836467" y="29294"/>
                </a:lnTo>
                <a:close/>
              </a:path>
              <a:path w="1586658" h="130285">
                <a:moveTo>
                  <a:pt x="904646" y="2675"/>
                </a:moveTo>
                <a:lnTo>
                  <a:pt x="904646" y="100924"/>
                </a:lnTo>
                <a:lnTo>
                  <a:pt x="916681" y="100924"/>
                </a:lnTo>
                <a:lnTo>
                  <a:pt x="916681" y="2675"/>
                </a:lnTo>
                <a:lnTo>
                  <a:pt x="904646" y="2675"/>
                </a:lnTo>
                <a:close/>
              </a:path>
              <a:path w="1586658" h="130285">
                <a:moveTo>
                  <a:pt x="1011138" y="14357"/>
                </a:moveTo>
                <a:lnTo>
                  <a:pt x="1008084" y="21602"/>
                </a:lnTo>
                <a:lnTo>
                  <a:pt x="1008084" y="38590"/>
                </a:lnTo>
                <a:lnTo>
                  <a:pt x="1011205" y="44721"/>
                </a:lnTo>
                <a:lnTo>
                  <a:pt x="1017445" y="48823"/>
                </a:lnTo>
                <a:lnTo>
                  <a:pt x="1021056" y="51187"/>
                </a:lnTo>
                <a:lnTo>
                  <a:pt x="1027207" y="53349"/>
                </a:lnTo>
                <a:lnTo>
                  <a:pt x="1035900" y="55311"/>
                </a:lnTo>
                <a:lnTo>
                  <a:pt x="1049206" y="58321"/>
                </a:lnTo>
                <a:lnTo>
                  <a:pt x="1056427" y="59970"/>
                </a:lnTo>
                <a:lnTo>
                  <a:pt x="1061732" y="61910"/>
                </a:lnTo>
                <a:lnTo>
                  <a:pt x="1065119" y="64139"/>
                </a:lnTo>
                <a:lnTo>
                  <a:pt x="1068462" y="66413"/>
                </a:lnTo>
                <a:lnTo>
                  <a:pt x="1070134" y="70226"/>
                </a:lnTo>
                <a:lnTo>
                  <a:pt x="1070134" y="82710"/>
                </a:lnTo>
                <a:lnTo>
                  <a:pt x="1066167" y="87659"/>
                </a:lnTo>
                <a:lnTo>
                  <a:pt x="1058232" y="90424"/>
                </a:lnTo>
                <a:lnTo>
                  <a:pt x="1054131" y="91851"/>
                </a:lnTo>
                <a:lnTo>
                  <a:pt x="1049585" y="92564"/>
                </a:lnTo>
                <a:lnTo>
                  <a:pt x="1033448" y="92564"/>
                </a:lnTo>
                <a:lnTo>
                  <a:pt x="1025670" y="89309"/>
                </a:lnTo>
                <a:lnTo>
                  <a:pt x="1021257" y="82799"/>
                </a:lnTo>
                <a:lnTo>
                  <a:pt x="1018939" y="79321"/>
                </a:lnTo>
                <a:lnTo>
                  <a:pt x="1017624" y="74796"/>
                </a:lnTo>
                <a:lnTo>
                  <a:pt x="1017312" y="69222"/>
                </a:lnTo>
                <a:lnTo>
                  <a:pt x="1004808" y="69222"/>
                </a:lnTo>
                <a:lnTo>
                  <a:pt x="1007613" y="84349"/>
                </a:lnTo>
                <a:lnTo>
                  <a:pt x="1014971" y="94437"/>
                </a:lnTo>
                <a:lnTo>
                  <a:pt x="1018450" y="97165"/>
                </a:lnTo>
                <a:lnTo>
                  <a:pt x="1029643" y="102141"/>
                </a:lnTo>
                <a:lnTo>
                  <a:pt x="1043656" y="103800"/>
                </a:lnTo>
                <a:lnTo>
                  <a:pt x="1046992" y="103719"/>
                </a:lnTo>
                <a:lnTo>
                  <a:pt x="1059880" y="101647"/>
                </a:lnTo>
                <a:lnTo>
                  <a:pt x="1071237" y="96778"/>
                </a:lnTo>
                <a:lnTo>
                  <a:pt x="1080314" y="87079"/>
                </a:lnTo>
                <a:lnTo>
                  <a:pt x="1083106" y="73436"/>
                </a:lnTo>
                <a:lnTo>
                  <a:pt x="1083106" y="64697"/>
                </a:lnTo>
                <a:lnTo>
                  <a:pt x="1079985" y="58031"/>
                </a:lnTo>
                <a:lnTo>
                  <a:pt x="1073744" y="53438"/>
                </a:lnTo>
                <a:lnTo>
                  <a:pt x="1070134" y="50808"/>
                </a:lnTo>
                <a:lnTo>
                  <a:pt x="1065008" y="48734"/>
                </a:lnTo>
                <a:lnTo>
                  <a:pt x="1058366" y="47218"/>
                </a:lnTo>
                <a:lnTo>
                  <a:pt x="1044592" y="44075"/>
                </a:lnTo>
                <a:lnTo>
                  <a:pt x="1035320" y="41935"/>
                </a:lnTo>
                <a:lnTo>
                  <a:pt x="1029369" y="40151"/>
                </a:lnTo>
                <a:lnTo>
                  <a:pt x="1026739" y="38724"/>
                </a:lnTo>
                <a:lnTo>
                  <a:pt x="1022728" y="36495"/>
                </a:lnTo>
                <a:lnTo>
                  <a:pt x="1020721" y="32972"/>
                </a:lnTo>
                <a:lnTo>
                  <a:pt x="1020721" y="23787"/>
                </a:lnTo>
                <a:lnTo>
                  <a:pt x="1022438" y="19953"/>
                </a:lnTo>
                <a:lnTo>
                  <a:pt x="1025870" y="16653"/>
                </a:lnTo>
                <a:lnTo>
                  <a:pt x="1029303" y="13354"/>
                </a:lnTo>
                <a:lnTo>
                  <a:pt x="1034941" y="11704"/>
                </a:lnTo>
                <a:lnTo>
                  <a:pt x="1052504" y="11704"/>
                </a:lnTo>
                <a:lnTo>
                  <a:pt x="1059391" y="14268"/>
                </a:lnTo>
                <a:lnTo>
                  <a:pt x="1063448" y="19395"/>
                </a:lnTo>
                <a:lnTo>
                  <a:pt x="1065632" y="22204"/>
                </a:lnTo>
                <a:lnTo>
                  <a:pt x="1067058" y="26240"/>
                </a:lnTo>
                <a:lnTo>
                  <a:pt x="1067727" y="31501"/>
                </a:lnTo>
                <a:lnTo>
                  <a:pt x="1080230" y="31501"/>
                </a:lnTo>
                <a:lnTo>
                  <a:pt x="1077369" y="16996"/>
                </a:lnTo>
                <a:lnTo>
                  <a:pt x="1069432" y="7658"/>
                </a:lnTo>
                <a:lnTo>
                  <a:pt x="1056561" y="1816"/>
                </a:lnTo>
                <a:lnTo>
                  <a:pt x="1043188" y="200"/>
                </a:lnTo>
                <a:lnTo>
                  <a:pt x="1040891" y="241"/>
                </a:lnTo>
                <a:lnTo>
                  <a:pt x="1027418" y="2629"/>
                </a:lnTo>
                <a:lnTo>
                  <a:pt x="1017245" y="8694"/>
                </a:lnTo>
                <a:lnTo>
                  <a:pt x="1011138" y="14357"/>
                </a:lnTo>
                <a:close/>
              </a:path>
              <a:path w="1586658" h="130285">
                <a:moveTo>
                  <a:pt x="1116560" y="99787"/>
                </a:moveTo>
                <a:lnTo>
                  <a:pt x="1120215" y="102150"/>
                </a:lnTo>
                <a:lnTo>
                  <a:pt x="1124740" y="103332"/>
                </a:lnTo>
                <a:lnTo>
                  <a:pt x="1136998" y="103332"/>
                </a:lnTo>
                <a:lnTo>
                  <a:pt x="1143016" y="101214"/>
                </a:lnTo>
                <a:lnTo>
                  <a:pt x="1148186" y="96978"/>
                </a:lnTo>
                <a:lnTo>
                  <a:pt x="1154197" y="90126"/>
                </a:lnTo>
                <a:lnTo>
                  <a:pt x="1158866" y="78533"/>
                </a:lnTo>
                <a:lnTo>
                  <a:pt x="1160423" y="63537"/>
                </a:lnTo>
                <a:lnTo>
                  <a:pt x="1160351" y="60419"/>
                </a:lnTo>
                <a:lnTo>
                  <a:pt x="1157891" y="47004"/>
                </a:lnTo>
                <a:lnTo>
                  <a:pt x="1151931" y="36885"/>
                </a:lnTo>
                <a:lnTo>
                  <a:pt x="1146270" y="30665"/>
                </a:lnTo>
                <a:lnTo>
                  <a:pt x="1139383" y="27555"/>
                </a:lnTo>
                <a:lnTo>
                  <a:pt x="1125787" y="27555"/>
                </a:lnTo>
                <a:lnTo>
                  <a:pt x="1121018" y="28893"/>
                </a:lnTo>
                <a:lnTo>
                  <a:pt x="1116961" y="31568"/>
                </a:lnTo>
                <a:lnTo>
                  <a:pt x="1114108" y="33351"/>
                </a:lnTo>
                <a:lnTo>
                  <a:pt x="1114487" y="42291"/>
                </a:lnTo>
                <a:lnTo>
                  <a:pt x="1120193" y="38122"/>
                </a:lnTo>
                <a:lnTo>
                  <a:pt x="1136820" y="38122"/>
                </a:lnTo>
                <a:lnTo>
                  <a:pt x="1142525" y="42068"/>
                </a:lnTo>
                <a:lnTo>
                  <a:pt x="1145646" y="49960"/>
                </a:lnTo>
                <a:lnTo>
                  <a:pt x="1147295" y="54063"/>
                </a:lnTo>
                <a:lnTo>
                  <a:pt x="1148120" y="58967"/>
                </a:lnTo>
                <a:lnTo>
                  <a:pt x="1148120" y="74038"/>
                </a:lnTo>
                <a:lnTo>
                  <a:pt x="1146259" y="81072"/>
                </a:lnTo>
                <a:lnTo>
                  <a:pt x="1142536" y="85776"/>
                </a:lnTo>
                <a:lnTo>
                  <a:pt x="1138814" y="90480"/>
                </a:lnTo>
                <a:lnTo>
                  <a:pt x="1134145" y="92832"/>
                </a:lnTo>
                <a:lnTo>
                  <a:pt x="1120237" y="92832"/>
                </a:lnTo>
                <a:lnTo>
                  <a:pt x="1114532" y="89131"/>
                </a:lnTo>
                <a:lnTo>
                  <a:pt x="1111411" y="81729"/>
                </a:lnTo>
                <a:lnTo>
                  <a:pt x="1112035" y="96153"/>
                </a:lnTo>
                <a:lnTo>
                  <a:pt x="1114420" y="98450"/>
                </a:lnTo>
                <a:lnTo>
                  <a:pt x="1116560" y="99787"/>
                </a:lnTo>
                <a:close/>
              </a:path>
              <a:path w="1586658" h="130285">
                <a:moveTo>
                  <a:pt x="1178520" y="29294"/>
                </a:moveTo>
                <a:lnTo>
                  <a:pt x="1178520" y="100924"/>
                </a:lnTo>
                <a:lnTo>
                  <a:pt x="1190556" y="100924"/>
                </a:lnTo>
                <a:lnTo>
                  <a:pt x="1190556" y="54642"/>
                </a:lnTo>
                <a:lnTo>
                  <a:pt x="1192183" y="50150"/>
                </a:lnTo>
                <a:lnTo>
                  <a:pt x="1195437" y="46248"/>
                </a:lnTo>
                <a:lnTo>
                  <a:pt x="1198691" y="42347"/>
                </a:lnTo>
                <a:lnTo>
                  <a:pt x="1203349" y="40396"/>
                </a:lnTo>
                <a:lnTo>
                  <a:pt x="1210782" y="40419"/>
                </a:lnTo>
                <a:lnTo>
                  <a:pt x="1213357" y="40731"/>
                </a:lnTo>
                <a:lnTo>
                  <a:pt x="1213357" y="28023"/>
                </a:lnTo>
                <a:lnTo>
                  <a:pt x="1212064" y="27889"/>
                </a:lnTo>
                <a:lnTo>
                  <a:pt x="1209478" y="27689"/>
                </a:lnTo>
                <a:lnTo>
                  <a:pt x="1204709" y="27689"/>
                </a:lnTo>
                <a:lnTo>
                  <a:pt x="1200496" y="29417"/>
                </a:lnTo>
                <a:lnTo>
                  <a:pt x="1196841" y="32872"/>
                </a:lnTo>
                <a:lnTo>
                  <a:pt x="1193186" y="36328"/>
                </a:lnTo>
                <a:lnTo>
                  <a:pt x="1190890" y="39259"/>
                </a:lnTo>
                <a:lnTo>
                  <a:pt x="1189954" y="41667"/>
                </a:lnTo>
                <a:lnTo>
                  <a:pt x="1189954" y="29294"/>
                </a:lnTo>
                <a:lnTo>
                  <a:pt x="1178520" y="29294"/>
                </a:lnTo>
                <a:close/>
              </a:path>
              <a:path w="1586658" h="130285">
                <a:moveTo>
                  <a:pt x="1239372" y="30657"/>
                </a:moveTo>
                <a:lnTo>
                  <a:pt x="1229181" y="38457"/>
                </a:lnTo>
                <a:lnTo>
                  <a:pt x="1233059" y="59391"/>
                </a:lnTo>
                <a:lnTo>
                  <a:pt x="1233282" y="53238"/>
                </a:lnTo>
                <a:lnTo>
                  <a:pt x="1235266" y="48166"/>
                </a:lnTo>
                <a:lnTo>
                  <a:pt x="1239010" y="44175"/>
                </a:lnTo>
                <a:lnTo>
                  <a:pt x="1242754" y="40184"/>
                </a:lnTo>
                <a:lnTo>
                  <a:pt x="1252157" y="27716"/>
                </a:lnTo>
                <a:lnTo>
                  <a:pt x="1239372" y="30657"/>
                </a:lnTo>
                <a:close/>
              </a:path>
              <a:path w="1586658" h="130285">
                <a:moveTo>
                  <a:pt x="1285213" y="68955"/>
                </a:moveTo>
                <a:lnTo>
                  <a:pt x="1285213" y="61732"/>
                </a:lnTo>
                <a:lnTo>
                  <a:pt x="1284856" y="56470"/>
                </a:lnTo>
                <a:lnTo>
                  <a:pt x="1284143" y="53171"/>
                </a:lnTo>
                <a:lnTo>
                  <a:pt x="1283341" y="48355"/>
                </a:lnTo>
                <a:lnTo>
                  <a:pt x="1281736" y="44142"/>
                </a:lnTo>
                <a:lnTo>
                  <a:pt x="1279329" y="40530"/>
                </a:lnTo>
                <a:lnTo>
                  <a:pt x="1276832" y="36740"/>
                </a:lnTo>
                <a:lnTo>
                  <a:pt x="1273199" y="33652"/>
                </a:lnTo>
                <a:lnTo>
                  <a:pt x="1268430" y="31267"/>
                </a:lnTo>
                <a:lnTo>
                  <a:pt x="1263661" y="28881"/>
                </a:lnTo>
                <a:lnTo>
                  <a:pt x="1258735" y="27689"/>
                </a:lnTo>
                <a:lnTo>
                  <a:pt x="1252157" y="27716"/>
                </a:lnTo>
                <a:lnTo>
                  <a:pt x="1242754" y="40184"/>
                </a:lnTo>
                <a:lnTo>
                  <a:pt x="1247390" y="38189"/>
                </a:lnTo>
                <a:lnTo>
                  <a:pt x="1260629" y="38189"/>
                </a:lnTo>
                <a:lnTo>
                  <a:pt x="1266135" y="41087"/>
                </a:lnTo>
                <a:lnTo>
                  <a:pt x="1269433" y="46884"/>
                </a:lnTo>
                <a:lnTo>
                  <a:pt x="1271216" y="50005"/>
                </a:lnTo>
                <a:lnTo>
                  <a:pt x="1272353" y="54174"/>
                </a:lnTo>
                <a:lnTo>
                  <a:pt x="1272843" y="59391"/>
                </a:lnTo>
                <a:lnTo>
                  <a:pt x="1233059" y="59391"/>
                </a:lnTo>
                <a:lnTo>
                  <a:pt x="1229181" y="38457"/>
                </a:lnTo>
                <a:lnTo>
                  <a:pt x="1226738" y="41606"/>
                </a:lnTo>
                <a:lnTo>
                  <a:pt x="1221550" y="52844"/>
                </a:lnTo>
                <a:lnTo>
                  <a:pt x="1219820" y="66480"/>
                </a:lnTo>
                <a:lnTo>
                  <a:pt x="1219949" y="70504"/>
                </a:lnTo>
                <a:lnTo>
                  <a:pt x="1222724" y="83635"/>
                </a:lnTo>
                <a:lnTo>
                  <a:pt x="1229114" y="93734"/>
                </a:lnTo>
                <a:lnTo>
                  <a:pt x="1235310" y="100222"/>
                </a:lnTo>
                <a:lnTo>
                  <a:pt x="1242866" y="103466"/>
                </a:lnTo>
                <a:lnTo>
                  <a:pt x="1255436" y="103466"/>
                </a:lnTo>
                <a:lnTo>
                  <a:pt x="1258713" y="103109"/>
                </a:lnTo>
                <a:lnTo>
                  <a:pt x="1261610" y="102396"/>
                </a:lnTo>
                <a:lnTo>
                  <a:pt x="1267004" y="101147"/>
                </a:lnTo>
                <a:lnTo>
                  <a:pt x="1271528" y="98739"/>
                </a:lnTo>
                <a:lnTo>
                  <a:pt x="1275183" y="95172"/>
                </a:lnTo>
                <a:lnTo>
                  <a:pt x="1277368" y="93121"/>
                </a:lnTo>
                <a:lnTo>
                  <a:pt x="1279340" y="90480"/>
                </a:lnTo>
                <a:lnTo>
                  <a:pt x="1281101" y="87247"/>
                </a:lnTo>
                <a:lnTo>
                  <a:pt x="1282861" y="84014"/>
                </a:lnTo>
                <a:lnTo>
                  <a:pt x="1283898" y="81083"/>
                </a:lnTo>
                <a:lnTo>
                  <a:pt x="1284210" y="78452"/>
                </a:lnTo>
                <a:lnTo>
                  <a:pt x="1272375" y="78452"/>
                </a:lnTo>
                <a:lnTo>
                  <a:pt x="1271484" y="81618"/>
                </a:lnTo>
                <a:lnTo>
                  <a:pt x="1269968" y="84404"/>
                </a:lnTo>
                <a:lnTo>
                  <a:pt x="1267828" y="86812"/>
                </a:lnTo>
                <a:lnTo>
                  <a:pt x="1264084" y="90959"/>
                </a:lnTo>
                <a:lnTo>
                  <a:pt x="1259069" y="93032"/>
                </a:lnTo>
                <a:lnTo>
                  <a:pt x="1246053" y="93032"/>
                </a:lnTo>
                <a:lnTo>
                  <a:pt x="1241083" y="90836"/>
                </a:lnTo>
                <a:lnTo>
                  <a:pt x="1237873" y="86444"/>
                </a:lnTo>
                <a:lnTo>
                  <a:pt x="1234664" y="82052"/>
                </a:lnTo>
                <a:lnTo>
                  <a:pt x="1232948" y="76223"/>
                </a:lnTo>
                <a:lnTo>
                  <a:pt x="1232724" y="68955"/>
                </a:lnTo>
                <a:lnTo>
                  <a:pt x="1285213" y="68955"/>
                </a:lnTo>
                <a:close/>
              </a:path>
              <a:path w="1586658" h="130285">
                <a:moveTo>
                  <a:pt x="1302442" y="70337"/>
                </a:moveTo>
                <a:lnTo>
                  <a:pt x="1300369" y="75487"/>
                </a:lnTo>
                <a:lnTo>
                  <a:pt x="1300369" y="88194"/>
                </a:lnTo>
                <a:lnTo>
                  <a:pt x="1302475" y="93244"/>
                </a:lnTo>
                <a:lnTo>
                  <a:pt x="1306687" y="97279"/>
                </a:lnTo>
                <a:lnTo>
                  <a:pt x="1310900" y="101314"/>
                </a:lnTo>
                <a:lnTo>
                  <a:pt x="1316327" y="103332"/>
                </a:lnTo>
                <a:lnTo>
                  <a:pt x="1314210" y="88083"/>
                </a:lnTo>
                <a:lnTo>
                  <a:pt x="1312939" y="85341"/>
                </a:lnTo>
                <a:lnTo>
                  <a:pt x="1312939" y="77270"/>
                </a:lnTo>
                <a:lnTo>
                  <a:pt x="1314789" y="73926"/>
                </a:lnTo>
                <a:lnTo>
                  <a:pt x="1318489" y="71831"/>
                </a:lnTo>
                <a:lnTo>
                  <a:pt x="1320673" y="70582"/>
                </a:lnTo>
                <a:lnTo>
                  <a:pt x="1323950" y="69668"/>
                </a:lnTo>
                <a:lnTo>
                  <a:pt x="1328318" y="69089"/>
                </a:lnTo>
                <a:lnTo>
                  <a:pt x="1335606" y="68152"/>
                </a:lnTo>
                <a:lnTo>
                  <a:pt x="1340108" y="67439"/>
                </a:lnTo>
                <a:lnTo>
                  <a:pt x="1342426" y="66815"/>
                </a:lnTo>
                <a:lnTo>
                  <a:pt x="1344744" y="66190"/>
                </a:lnTo>
                <a:lnTo>
                  <a:pt x="1348110" y="64474"/>
                </a:lnTo>
                <a:lnTo>
                  <a:pt x="1348110" y="81573"/>
                </a:lnTo>
                <a:lnTo>
                  <a:pt x="1344766" y="86901"/>
                </a:lnTo>
                <a:lnTo>
                  <a:pt x="1338147" y="99787"/>
                </a:lnTo>
                <a:lnTo>
                  <a:pt x="1342738" y="97424"/>
                </a:lnTo>
                <a:lnTo>
                  <a:pt x="1346260" y="94637"/>
                </a:lnTo>
                <a:lnTo>
                  <a:pt x="1348711" y="91427"/>
                </a:lnTo>
                <a:lnTo>
                  <a:pt x="1349113" y="94281"/>
                </a:lnTo>
                <a:lnTo>
                  <a:pt x="1350784" y="98048"/>
                </a:lnTo>
                <a:lnTo>
                  <a:pt x="1352656" y="100991"/>
                </a:lnTo>
                <a:lnTo>
                  <a:pt x="1355665" y="102463"/>
                </a:lnTo>
                <a:lnTo>
                  <a:pt x="1361504" y="102463"/>
                </a:lnTo>
                <a:lnTo>
                  <a:pt x="1364803" y="102128"/>
                </a:lnTo>
                <a:lnTo>
                  <a:pt x="1368102" y="101259"/>
                </a:lnTo>
                <a:lnTo>
                  <a:pt x="1368102" y="92363"/>
                </a:lnTo>
                <a:lnTo>
                  <a:pt x="1366631" y="92598"/>
                </a:lnTo>
                <a:lnTo>
                  <a:pt x="1364157" y="92765"/>
                </a:lnTo>
                <a:lnTo>
                  <a:pt x="1360914" y="91628"/>
                </a:lnTo>
                <a:lnTo>
                  <a:pt x="1360145" y="88618"/>
                </a:lnTo>
                <a:lnTo>
                  <a:pt x="1360145" y="40575"/>
                </a:lnTo>
                <a:lnTo>
                  <a:pt x="1357537" y="35581"/>
                </a:lnTo>
                <a:lnTo>
                  <a:pt x="1352322" y="32371"/>
                </a:lnTo>
                <a:lnTo>
                  <a:pt x="1347062" y="29160"/>
                </a:lnTo>
                <a:lnTo>
                  <a:pt x="1340220" y="27555"/>
                </a:lnTo>
                <a:lnTo>
                  <a:pt x="1324529" y="27555"/>
                </a:lnTo>
                <a:lnTo>
                  <a:pt x="1318144" y="29283"/>
                </a:lnTo>
                <a:lnTo>
                  <a:pt x="1312638" y="32738"/>
                </a:lnTo>
                <a:lnTo>
                  <a:pt x="1307133" y="36194"/>
                </a:lnTo>
                <a:lnTo>
                  <a:pt x="1304269" y="42336"/>
                </a:lnTo>
                <a:lnTo>
                  <a:pt x="1304046" y="51164"/>
                </a:lnTo>
                <a:lnTo>
                  <a:pt x="1315279" y="51164"/>
                </a:lnTo>
                <a:lnTo>
                  <a:pt x="1315725" y="47463"/>
                </a:lnTo>
                <a:lnTo>
                  <a:pt x="1316684" y="44677"/>
                </a:lnTo>
                <a:lnTo>
                  <a:pt x="1318155" y="42804"/>
                </a:lnTo>
                <a:lnTo>
                  <a:pt x="1320784" y="39415"/>
                </a:lnTo>
                <a:lnTo>
                  <a:pt x="1325242" y="37721"/>
                </a:lnTo>
                <a:lnTo>
                  <a:pt x="1336966" y="37721"/>
                </a:lnTo>
                <a:lnTo>
                  <a:pt x="1341145" y="38646"/>
                </a:lnTo>
                <a:lnTo>
                  <a:pt x="1344064" y="40497"/>
                </a:lnTo>
                <a:lnTo>
                  <a:pt x="1346984" y="42347"/>
                </a:lnTo>
                <a:lnTo>
                  <a:pt x="1348444" y="45323"/>
                </a:lnTo>
                <a:lnTo>
                  <a:pt x="1348444" y="51432"/>
                </a:lnTo>
                <a:lnTo>
                  <a:pt x="1347642" y="54040"/>
                </a:lnTo>
                <a:lnTo>
                  <a:pt x="1344856" y="57161"/>
                </a:lnTo>
                <a:lnTo>
                  <a:pt x="1342092" y="57518"/>
                </a:lnTo>
                <a:lnTo>
                  <a:pt x="1322902" y="59926"/>
                </a:lnTo>
                <a:lnTo>
                  <a:pt x="1316171" y="60773"/>
                </a:lnTo>
                <a:lnTo>
                  <a:pt x="1310733" y="63025"/>
                </a:lnTo>
                <a:lnTo>
                  <a:pt x="1306587" y="66681"/>
                </a:lnTo>
                <a:lnTo>
                  <a:pt x="1302442" y="70337"/>
                </a:lnTo>
                <a:close/>
              </a:path>
              <a:path w="1586658" h="130285">
                <a:moveTo>
                  <a:pt x="1344766" y="86901"/>
                </a:moveTo>
                <a:lnTo>
                  <a:pt x="1338080" y="90156"/>
                </a:lnTo>
                <a:lnTo>
                  <a:pt x="1334113" y="92118"/>
                </a:lnTo>
                <a:lnTo>
                  <a:pt x="1330012" y="93099"/>
                </a:lnTo>
                <a:lnTo>
                  <a:pt x="1322300" y="93099"/>
                </a:lnTo>
                <a:lnTo>
                  <a:pt x="1319291" y="92096"/>
                </a:lnTo>
                <a:lnTo>
                  <a:pt x="1316751" y="90089"/>
                </a:lnTo>
                <a:lnTo>
                  <a:pt x="1314210" y="88083"/>
                </a:lnTo>
                <a:lnTo>
                  <a:pt x="1316327" y="103332"/>
                </a:lnTo>
                <a:lnTo>
                  <a:pt x="1328496" y="103332"/>
                </a:lnTo>
                <a:lnTo>
                  <a:pt x="1333556" y="102151"/>
                </a:lnTo>
                <a:lnTo>
                  <a:pt x="1338147" y="99787"/>
                </a:lnTo>
                <a:lnTo>
                  <a:pt x="1344766" y="86901"/>
                </a:lnTo>
                <a:close/>
              </a:path>
              <a:path w="1586658" h="130285">
                <a:moveTo>
                  <a:pt x="1378510" y="66614"/>
                </a:moveTo>
                <a:lnTo>
                  <a:pt x="1378596" y="69850"/>
                </a:lnTo>
                <a:lnTo>
                  <a:pt x="1381154" y="82977"/>
                </a:lnTo>
                <a:lnTo>
                  <a:pt x="1387270" y="93400"/>
                </a:lnTo>
                <a:lnTo>
                  <a:pt x="1393109" y="100111"/>
                </a:lnTo>
                <a:lnTo>
                  <a:pt x="1392842" y="80035"/>
                </a:lnTo>
                <a:lnTo>
                  <a:pt x="1391215" y="73614"/>
                </a:lnTo>
                <a:lnTo>
                  <a:pt x="1391215" y="56938"/>
                </a:lnTo>
                <a:lnTo>
                  <a:pt x="1393098" y="50116"/>
                </a:lnTo>
                <a:lnTo>
                  <a:pt x="1396865" y="45479"/>
                </a:lnTo>
                <a:lnTo>
                  <a:pt x="1400631" y="40842"/>
                </a:lnTo>
                <a:lnTo>
                  <a:pt x="1405546" y="38524"/>
                </a:lnTo>
                <a:lnTo>
                  <a:pt x="1417046" y="38524"/>
                </a:lnTo>
                <a:lnTo>
                  <a:pt x="1421615" y="40697"/>
                </a:lnTo>
                <a:lnTo>
                  <a:pt x="1425315" y="45045"/>
                </a:lnTo>
                <a:lnTo>
                  <a:pt x="1429015" y="49392"/>
                </a:lnTo>
                <a:lnTo>
                  <a:pt x="1430865" y="56091"/>
                </a:lnTo>
                <a:lnTo>
                  <a:pt x="1430865" y="74105"/>
                </a:lnTo>
                <a:lnTo>
                  <a:pt x="1429071" y="80982"/>
                </a:lnTo>
                <a:lnTo>
                  <a:pt x="1425482" y="85776"/>
                </a:lnTo>
                <a:lnTo>
                  <a:pt x="1421894" y="90569"/>
                </a:lnTo>
                <a:lnTo>
                  <a:pt x="1417336" y="102485"/>
                </a:lnTo>
                <a:lnTo>
                  <a:pt x="1421170" y="100523"/>
                </a:lnTo>
                <a:lnTo>
                  <a:pt x="1425003" y="98561"/>
                </a:lnTo>
                <a:lnTo>
                  <a:pt x="1428324" y="95373"/>
                </a:lnTo>
                <a:lnTo>
                  <a:pt x="1431132" y="90959"/>
                </a:lnTo>
                <a:lnTo>
                  <a:pt x="1431132" y="100924"/>
                </a:lnTo>
                <a:lnTo>
                  <a:pt x="1441964" y="100924"/>
                </a:lnTo>
                <a:lnTo>
                  <a:pt x="1441964" y="2341"/>
                </a:lnTo>
                <a:lnTo>
                  <a:pt x="1430397" y="2341"/>
                </a:lnTo>
                <a:lnTo>
                  <a:pt x="1430397" y="38524"/>
                </a:lnTo>
                <a:lnTo>
                  <a:pt x="1427678" y="35180"/>
                </a:lnTo>
                <a:lnTo>
                  <a:pt x="1425248" y="32839"/>
                </a:lnTo>
                <a:lnTo>
                  <a:pt x="1423108" y="31501"/>
                </a:lnTo>
                <a:lnTo>
                  <a:pt x="1419409" y="29182"/>
                </a:lnTo>
                <a:lnTo>
                  <a:pt x="1414818" y="28023"/>
                </a:lnTo>
                <a:lnTo>
                  <a:pt x="1409157" y="28024"/>
                </a:lnTo>
                <a:lnTo>
                  <a:pt x="1396136" y="30925"/>
                </a:lnTo>
                <a:lnTo>
                  <a:pt x="1386501" y="39493"/>
                </a:lnTo>
                <a:lnTo>
                  <a:pt x="1384959" y="41868"/>
                </a:lnTo>
                <a:lnTo>
                  <a:pt x="1380123" y="53397"/>
                </a:lnTo>
                <a:lnTo>
                  <a:pt x="1378510" y="66614"/>
                </a:lnTo>
                <a:close/>
              </a:path>
              <a:path w="1586658" h="130285">
                <a:moveTo>
                  <a:pt x="1399350" y="90379"/>
                </a:moveTo>
                <a:lnTo>
                  <a:pt x="1396096" y="85207"/>
                </a:lnTo>
                <a:lnTo>
                  <a:pt x="1392842" y="80035"/>
                </a:lnTo>
                <a:lnTo>
                  <a:pt x="1393109" y="100111"/>
                </a:lnTo>
                <a:lnTo>
                  <a:pt x="1400018" y="103466"/>
                </a:lnTo>
                <a:lnTo>
                  <a:pt x="1412945" y="103466"/>
                </a:lnTo>
                <a:lnTo>
                  <a:pt x="1417336" y="102485"/>
                </a:lnTo>
                <a:lnTo>
                  <a:pt x="1421894" y="90569"/>
                </a:lnTo>
                <a:lnTo>
                  <a:pt x="1417314" y="92965"/>
                </a:lnTo>
                <a:lnTo>
                  <a:pt x="1404565" y="92965"/>
                </a:lnTo>
                <a:lnTo>
                  <a:pt x="1399350" y="90379"/>
                </a:lnTo>
                <a:close/>
              </a:path>
              <a:path w="1586658" h="130285">
                <a:moveTo>
                  <a:pt x="1496436" y="37253"/>
                </a:moveTo>
                <a:lnTo>
                  <a:pt x="1487409" y="24679"/>
                </a:lnTo>
                <a:lnTo>
                  <a:pt x="1501986" y="19931"/>
                </a:lnTo>
                <a:lnTo>
                  <a:pt x="1499311" y="12507"/>
                </a:lnTo>
                <a:lnTo>
                  <a:pt x="1484735" y="17590"/>
                </a:lnTo>
                <a:lnTo>
                  <a:pt x="1484735" y="2675"/>
                </a:lnTo>
                <a:lnTo>
                  <a:pt x="1476979" y="2675"/>
                </a:lnTo>
                <a:lnTo>
                  <a:pt x="1476979" y="17723"/>
                </a:lnTo>
                <a:lnTo>
                  <a:pt x="1462536" y="12507"/>
                </a:lnTo>
                <a:lnTo>
                  <a:pt x="1459862" y="19931"/>
                </a:lnTo>
                <a:lnTo>
                  <a:pt x="1474571" y="24679"/>
                </a:lnTo>
                <a:lnTo>
                  <a:pt x="1465411" y="37253"/>
                </a:lnTo>
                <a:lnTo>
                  <a:pt x="1472232" y="42001"/>
                </a:lnTo>
                <a:lnTo>
                  <a:pt x="1481057" y="28960"/>
                </a:lnTo>
                <a:lnTo>
                  <a:pt x="1489817" y="42001"/>
                </a:lnTo>
                <a:lnTo>
                  <a:pt x="1496436" y="37253"/>
                </a:lnTo>
                <a:close/>
              </a:path>
              <a:path w="1586658" h="130285">
                <a:moveTo>
                  <a:pt x="1555432" y="65745"/>
                </a:moveTo>
                <a:lnTo>
                  <a:pt x="1555432" y="69267"/>
                </a:lnTo>
                <a:lnTo>
                  <a:pt x="1555678" y="72968"/>
                </a:lnTo>
                <a:lnTo>
                  <a:pt x="1556168" y="76847"/>
                </a:lnTo>
                <a:lnTo>
                  <a:pt x="1557148" y="84338"/>
                </a:lnTo>
                <a:lnTo>
                  <a:pt x="1558887" y="91383"/>
                </a:lnTo>
                <a:lnTo>
                  <a:pt x="1561383" y="97982"/>
                </a:lnTo>
                <a:lnTo>
                  <a:pt x="1563211" y="102797"/>
                </a:lnTo>
                <a:lnTo>
                  <a:pt x="1564905" y="106609"/>
                </a:lnTo>
                <a:lnTo>
                  <a:pt x="1566465" y="109418"/>
                </a:lnTo>
                <a:lnTo>
                  <a:pt x="1568025" y="112227"/>
                </a:lnTo>
                <a:lnTo>
                  <a:pt x="1572059" y="118715"/>
                </a:lnTo>
                <a:lnTo>
                  <a:pt x="1578567" y="128881"/>
                </a:lnTo>
                <a:lnTo>
                  <a:pt x="1586658" y="128881"/>
                </a:lnTo>
                <a:lnTo>
                  <a:pt x="1583143" y="122102"/>
                </a:lnTo>
                <a:lnTo>
                  <a:pt x="1577252" y="109822"/>
                </a:lnTo>
                <a:lnTo>
                  <a:pt x="1573486" y="100389"/>
                </a:lnTo>
                <a:lnTo>
                  <a:pt x="1570787" y="90741"/>
                </a:lnTo>
                <a:lnTo>
                  <a:pt x="1568749" y="78261"/>
                </a:lnTo>
                <a:lnTo>
                  <a:pt x="1568069" y="64942"/>
                </a:lnTo>
                <a:lnTo>
                  <a:pt x="1568382" y="55386"/>
                </a:lnTo>
                <a:lnTo>
                  <a:pt x="1569944" y="42615"/>
                </a:lnTo>
                <a:lnTo>
                  <a:pt x="1572817" y="31100"/>
                </a:lnTo>
                <a:lnTo>
                  <a:pt x="1574650" y="26102"/>
                </a:lnTo>
                <a:lnTo>
                  <a:pt x="1579463" y="15183"/>
                </a:lnTo>
                <a:lnTo>
                  <a:pt x="1586457" y="1070"/>
                </a:lnTo>
                <a:lnTo>
                  <a:pt x="1578099" y="1070"/>
                </a:lnTo>
                <a:lnTo>
                  <a:pt x="1572453" y="10140"/>
                </a:lnTo>
                <a:lnTo>
                  <a:pt x="1565837" y="21705"/>
                </a:lnTo>
                <a:lnTo>
                  <a:pt x="1561651" y="30498"/>
                </a:lnTo>
                <a:lnTo>
                  <a:pt x="1558564" y="39835"/>
                </a:lnTo>
                <a:lnTo>
                  <a:pt x="1556215" y="52242"/>
                </a:lnTo>
                <a:lnTo>
                  <a:pt x="1555432" y="65745"/>
                </a:lnTo>
                <a:close/>
              </a:path>
              <a:path w="1586658" h="130285">
                <a:moveTo>
                  <a:pt x="1109405" y="129483"/>
                </a:moveTo>
                <a:lnTo>
                  <a:pt x="1109405" y="92898"/>
                </a:lnTo>
                <a:lnTo>
                  <a:pt x="1112035" y="96153"/>
                </a:lnTo>
                <a:lnTo>
                  <a:pt x="1111411" y="81729"/>
                </a:lnTo>
                <a:lnTo>
                  <a:pt x="1109762" y="77850"/>
                </a:lnTo>
                <a:lnTo>
                  <a:pt x="1108937" y="73146"/>
                </a:lnTo>
                <a:lnTo>
                  <a:pt x="1108937" y="60751"/>
                </a:lnTo>
                <a:lnTo>
                  <a:pt x="1109762" y="55088"/>
                </a:lnTo>
                <a:lnTo>
                  <a:pt x="1111411" y="50629"/>
                </a:lnTo>
                <a:lnTo>
                  <a:pt x="1114487" y="42291"/>
                </a:lnTo>
                <a:lnTo>
                  <a:pt x="1114108" y="33351"/>
                </a:lnTo>
                <a:lnTo>
                  <a:pt x="1111478" y="35871"/>
                </a:lnTo>
                <a:lnTo>
                  <a:pt x="1109071" y="39126"/>
                </a:lnTo>
                <a:lnTo>
                  <a:pt x="1109071" y="29628"/>
                </a:lnTo>
                <a:lnTo>
                  <a:pt x="1097370" y="29628"/>
                </a:lnTo>
                <a:lnTo>
                  <a:pt x="1097370" y="129483"/>
                </a:lnTo>
                <a:lnTo>
                  <a:pt x="1109405" y="129483"/>
                </a:lnTo>
                <a:close/>
              </a:path>
              <a:path w="1586658" h="130285">
                <a:moveTo>
                  <a:pt x="955396" y="102061"/>
                </a:moveTo>
                <a:lnTo>
                  <a:pt x="958750" y="101972"/>
                </a:lnTo>
                <a:lnTo>
                  <a:pt x="961737" y="101615"/>
                </a:lnTo>
                <a:lnTo>
                  <a:pt x="964556" y="100924"/>
                </a:lnTo>
                <a:lnTo>
                  <a:pt x="964556" y="91427"/>
                </a:lnTo>
                <a:lnTo>
                  <a:pt x="960923" y="91628"/>
                </a:lnTo>
                <a:lnTo>
                  <a:pt x="958159" y="91628"/>
                </a:lnTo>
                <a:lnTo>
                  <a:pt x="955663" y="90892"/>
                </a:lnTo>
                <a:lnTo>
                  <a:pt x="953122" y="88373"/>
                </a:lnTo>
                <a:lnTo>
                  <a:pt x="953122" y="39126"/>
                </a:lnTo>
                <a:lnTo>
                  <a:pt x="964556" y="39126"/>
                </a:lnTo>
                <a:lnTo>
                  <a:pt x="964556" y="29294"/>
                </a:lnTo>
                <a:lnTo>
                  <a:pt x="953122" y="29294"/>
                </a:lnTo>
                <a:lnTo>
                  <a:pt x="953122" y="9296"/>
                </a:lnTo>
                <a:lnTo>
                  <a:pt x="940953" y="9296"/>
                </a:lnTo>
                <a:lnTo>
                  <a:pt x="940953" y="29294"/>
                </a:lnTo>
                <a:lnTo>
                  <a:pt x="931258" y="29294"/>
                </a:lnTo>
                <a:lnTo>
                  <a:pt x="931258" y="39126"/>
                </a:lnTo>
                <a:lnTo>
                  <a:pt x="940953" y="39126"/>
                </a:lnTo>
                <a:lnTo>
                  <a:pt x="940953" y="91137"/>
                </a:lnTo>
                <a:lnTo>
                  <a:pt x="941956" y="94871"/>
                </a:lnTo>
                <a:lnTo>
                  <a:pt x="943962" y="97747"/>
                </a:lnTo>
                <a:lnTo>
                  <a:pt x="945968" y="100623"/>
                </a:lnTo>
                <a:lnTo>
                  <a:pt x="949779" y="102061"/>
                </a:lnTo>
                <a:lnTo>
                  <a:pt x="955396" y="102061"/>
                </a:lnTo>
                <a:close/>
              </a:path>
              <a:path w="1586658" h="130285">
                <a:moveTo>
                  <a:pt x="444087" y="102997"/>
                </a:moveTo>
                <a:lnTo>
                  <a:pt x="443463" y="104603"/>
                </a:lnTo>
                <a:lnTo>
                  <a:pt x="442460" y="107055"/>
                </a:lnTo>
                <a:lnTo>
                  <a:pt x="441078" y="110354"/>
                </a:lnTo>
                <a:lnTo>
                  <a:pt x="439697" y="113654"/>
                </a:lnTo>
                <a:lnTo>
                  <a:pt x="438671" y="115839"/>
                </a:lnTo>
                <a:lnTo>
                  <a:pt x="436030" y="118547"/>
                </a:lnTo>
                <a:lnTo>
                  <a:pt x="433345" y="119651"/>
                </a:lnTo>
                <a:lnTo>
                  <a:pt x="430403" y="119651"/>
                </a:lnTo>
                <a:lnTo>
                  <a:pt x="427706" y="119317"/>
                </a:lnTo>
                <a:lnTo>
                  <a:pt x="424095" y="118380"/>
                </a:lnTo>
                <a:lnTo>
                  <a:pt x="424095" y="129349"/>
                </a:lnTo>
                <a:lnTo>
                  <a:pt x="425432" y="129706"/>
                </a:lnTo>
                <a:lnTo>
                  <a:pt x="428385" y="130218"/>
                </a:lnTo>
                <a:lnTo>
                  <a:pt x="438337" y="130285"/>
                </a:lnTo>
                <a:lnTo>
                  <a:pt x="443240" y="128279"/>
                </a:lnTo>
                <a:lnTo>
                  <a:pt x="446093" y="124266"/>
                </a:lnTo>
                <a:lnTo>
                  <a:pt x="449273" y="118610"/>
                </a:lnTo>
                <a:lnTo>
                  <a:pt x="454295" y="107304"/>
                </a:lnTo>
                <a:lnTo>
                  <a:pt x="460803" y="90825"/>
                </a:lnTo>
                <a:lnTo>
                  <a:pt x="462722" y="85713"/>
                </a:lnTo>
                <a:lnTo>
                  <a:pt x="466909" y="74293"/>
                </a:lnTo>
                <a:lnTo>
                  <a:pt x="471769" y="60728"/>
                </a:lnTo>
                <a:lnTo>
                  <a:pt x="475610" y="49979"/>
                </a:lnTo>
                <a:lnTo>
                  <a:pt x="480238" y="37084"/>
                </a:lnTo>
                <a:lnTo>
                  <a:pt x="483069" y="29294"/>
                </a:lnTo>
                <a:lnTo>
                  <a:pt x="469763" y="29294"/>
                </a:lnTo>
                <a:lnTo>
                  <a:pt x="450439" y="87615"/>
                </a:lnTo>
                <a:lnTo>
                  <a:pt x="431250" y="29294"/>
                </a:lnTo>
                <a:lnTo>
                  <a:pt x="417609" y="29294"/>
                </a:lnTo>
                <a:lnTo>
                  <a:pt x="444087" y="102997"/>
                </a:lnTo>
                <a:close/>
              </a:path>
              <a:path w="1586658" h="130285">
                <a:moveTo>
                  <a:pt x="362001" y="102061"/>
                </a:moveTo>
                <a:lnTo>
                  <a:pt x="365355" y="101972"/>
                </a:lnTo>
                <a:lnTo>
                  <a:pt x="368342" y="101615"/>
                </a:lnTo>
                <a:lnTo>
                  <a:pt x="371161" y="100924"/>
                </a:lnTo>
                <a:lnTo>
                  <a:pt x="371161" y="91427"/>
                </a:lnTo>
                <a:lnTo>
                  <a:pt x="367528" y="91628"/>
                </a:lnTo>
                <a:lnTo>
                  <a:pt x="364765" y="91628"/>
                </a:lnTo>
                <a:lnTo>
                  <a:pt x="362268" y="90892"/>
                </a:lnTo>
                <a:lnTo>
                  <a:pt x="359727" y="88373"/>
                </a:lnTo>
                <a:lnTo>
                  <a:pt x="359727" y="39125"/>
                </a:lnTo>
                <a:lnTo>
                  <a:pt x="371161" y="39125"/>
                </a:lnTo>
                <a:lnTo>
                  <a:pt x="371161" y="29294"/>
                </a:lnTo>
                <a:lnTo>
                  <a:pt x="359727" y="29294"/>
                </a:lnTo>
                <a:lnTo>
                  <a:pt x="359727" y="9296"/>
                </a:lnTo>
                <a:lnTo>
                  <a:pt x="347558" y="9296"/>
                </a:lnTo>
                <a:lnTo>
                  <a:pt x="347558" y="29294"/>
                </a:lnTo>
                <a:lnTo>
                  <a:pt x="337863" y="29294"/>
                </a:lnTo>
                <a:lnTo>
                  <a:pt x="337863" y="39125"/>
                </a:lnTo>
                <a:lnTo>
                  <a:pt x="347558" y="39125"/>
                </a:lnTo>
                <a:lnTo>
                  <a:pt x="347558" y="91137"/>
                </a:lnTo>
                <a:lnTo>
                  <a:pt x="348561" y="94871"/>
                </a:lnTo>
                <a:lnTo>
                  <a:pt x="350567" y="97747"/>
                </a:lnTo>
                <a:lnTo>
                  <a:pt x="352573" y="100623"/>
                </a:lnTo>
                <a:lnTo>
                  <a:pt x="356384" y="102061"/>
                </a:lnTo>
                <a:lnTo>
                  <a:pt x="362001" y="102061"/>
                </a:lnTo>
                <a:close/>
              </a:path>
              <a:path w="1586658" h="130285">
                <a:moveTo>
                  <a:pt x="14001" y="44336"/>
                </a:moveTo>
                <a:lnTo>
                  <a:pt x="16888" y="31395"/>
                </a:lnTo>
                <a:lnTo>
                  <a:pt x="22499" y="21770"/>
                </a:lnTo>
                <a:lnTo>
                  <a:pt x="32894" y="14088"/>
                </a:lnTo>
                <a:lnTo>
                  <a:pt x="45935" y="11570"/>
                </a:lnTo>
                <a:lnTo>
                  <a:pt x="53869" y="11570"/>
                </a:lnTo>
                <a:lnTo>
                  <a:pt x="60032" y="13420"/>
                </a:lnTo>
                <a:lnTo>
                  <a:pt x="64423" y="17121"/>
                </a:lnTo>
                <a:lnTo>
                  <a:pt x="68814" y="20822"/>
                </a:lnTo>
                <a:lnTo>
                  <a:pt x="71744" y="25838"/>
                </a:lnTo>
                <a:lnTo>
                  <a:pt x="73216" y="32170"/>
                </a:lnTo>
                <a:lnTo>
                  <a:pt x="86187" y="32170"/>
                </a:lnTo>
                <a:lnTo>
                  <a:pt x="85429" y="23832"/>
                </a:lnTo>
                <a:lnTo>
                  <a:pt x="81618" y="16386"/>
                </a:lnTo>
                <a:lnTo>
                  <a:pt x="74753" y="9831"/>
                </a:lnTo>
                <a:lnTo>
                  <a:pt x="71028" y="6784"/>
                </a:lnTo>
                <a:lnTo>
                  <a:pt x="59857" y="1696"/>
                </a:lnTo>
                <a:lnTo>
                  <a:pt x="45801" y="0"/>
                </a:lnTo>
                <a:lnTo>
                  <a:pt x="32684" y="1570"/>
                </a:lnTo>
                <a:lnTo>
                  <a:pt x="21010" y="6607"/>
                </a:lnTo>
                <a:lnTo>
                  <a:pt x="11500" y="15115"/>
                </a:lnTo>
                <a:lnTo>
                  <a:pt x="5288" y="24882"/>
                </a:lnTo>
                <a:lnTo>
                  <a:pt x="1322" y="36923"/>
                </a:lnTo>
                <a:lnTo>
                  <a:pt x="0" y="50763"/>
                </a:lnTo>
                <a:lnTo>
                  <a:pt x="361" y="59210"/>
                </a:lnTo>
                <a:lnTo>
                  <a:pt x="2908" y="72880"/>
                </a:lnTo>
                <a:lnTo>
                  <a:pt x="7891" y="84176"/>
                </a:lnTo>
                <a:lnTo>
                  <a:pt x="15311" y="93099"/>
                </a:lnTo>
                <a:lnTo>
                  <a:pt x="19399" y="96306"/>
                </a:lnTo>
                <a:lnTo>
                  <a:pt x="30784" y="101676"/>
                </a:lnTo>
                <a:lnTo>
                  <a:pt x="44063" y="103466"/>
                </a:lnTo>
                <a:lnTo>
                  <a:pt x="53585" y="102657"/>
                </a:lnTo>
                <a:lnTo>
                  <a:pt x="65742" y="98505"/>
                </a:lnTo>
                <a:lnTo>
                  <a:pt x="75623" y="90825"/>
                </a:lnTo>
                <a:lnTo>
                  <a:pt x="83972" y="77663"/>
                </a:lnTo>
                <a:lnTo>
                  <a:pt x="87123" y="64808"/>
                </a:lnTo>
                <a:lnTo>
                  <a:pt x="74152" y="64808"/>
                </a:lnTo>
                <a:lnTo>
                  <a:pt x="72814" y="71273"/>
                </a:lnTo>
                <a:lnTo>
                  <a:pt x="70786" y="76490"/>
                </a:lnTo>
                <a:lnTo>
                  <a:pt x="68067" y="80458"/>
                </a:lnTo>
                <a:lnTo>
                  <a:pt x="62941" y="87994"/>
                </a:lnTo>
                <a:lnTo>
                  <a:pt x="55474" y="91761"/>
                </a:lnTo>
                <a:lnTo>
                  <a:pt x="44554" y="91748"/>
                </a:lnTo>
                <a:lnTo>
                  <a:pt x="31248" y="88886"/>
                </a:lnTo>
                <a:lnTo>
                  <a:pt x="21630" y="81027"/>
                </a:lnTo>
                <a:lnTo>
                  <a:pt x="19700" y="78173"/>
                </a:lnTo>
                <a:lnTo>
                  <a:pt x="15105" y="66845"/>
                </a:lnTo>
                <a:lnTo>
                  <a:pt x="13573" y="53037"/>
                </a:lnTo>
                <a:lnTo>
                  <a:pt x="14001" y="44336"/>
                </a:lnTo>
                <a:close/>
              </a:path>
              <a:path w="1586658" h="130285">
                <a:moveTo>
                  <a:pt x="158935" y="92229"/>
                </a:moveTo>
                <a:lnTo>
                  <a:pt x="161256" y="88733"/>
                </a:lnTo>
                <a:lnTo>
                  <a:pt x="165834" y="77259"/>
                </a:lnTo>
                <a:lnTo>
                  <a:pt x="167360" y="63604"/>
                </a:lnTo>
                <a:lnTo>
                  <a:pt x="167228" y="59505"/>
                </a:lnTo>
                <a:lnTo>
                  <a:pt x="164374" y="46286"/>
                </a:lnTo>
                <a:lnTo>
                  <a:pt x="157798" y="36450"/>
                </a:lnTo>
                <a:lnTo>
                  <a:pt x="151424" y="30297"/>
                </a:lnTo>
                <a:lnTo>
                  <a:pt x="143623" y="27220"/>
                </a:lnTo>
                <a:lnTo>
                  <a:pt x="132765" y="27251"/>
                </a:lnTo>
                <a:lnTo>
                  <a:pt x="119870" y="30189"/>
                </a:lnTo>
                <a:lnTo>
                  <a:pt x="109790" y="37921"/>
                </a:lnTo>
                <a:lnTo>
                  <a:pt x="107117" y="41498"/>
                </a:lnTo>
                <a:lnTo>
                  <a:pt x="102252" y="52787"/>
                </a:lnTo>
                <a:lnTo>
                  <a:pt x="100630" y="66681"/>
                </a:lnTo>
                <a:lnTo>
                  <a:pt x="100717" y="69986"/>
                </a:lnTo>
                <a:lnTo>
                  <a:pt x="103259" y="83148"/>
                </a:lnTo>
                <a:lnTo>
                  <a:pt x="109322" y="93534"/>
                </a:lnTo>
                <a:lnTo>
                  <a:pt x="119586" y="101054"/>
                </a:lnTo>
                <a:lnTo>
                  <a:pt x="132791" y="103532"/>
                </a:lnTo>
                <a:lnTo>
                  <a:pt x="121358" y="90624"/>
                </a:lnTo>
                <a:lnTo>
                  <a:pt x="118014" y="85541"/>
                </a:lnTo>
                <a:lnTo>
                  <a:pt x="114671" y="80458"/>
                </a:lnTo>
                <a:lnTo>
                  <a:pt x="112999" y="74105"/>
                </a:lnTo>
                <a:lnTo>
                  <a:pt x="112999" y="58543"/>
                </a:lnTo>
                <a:lnTo>
                  <a:pt x="114671" y="51766"/>
                </a:lnTo>
                <a:lnTo>
                  <a:pt x="118014" y="46148"/>
                </a:lnTo>
                <a:lnTo>
                  <a:pt x="121358" y="40530"/>
                </a:lnTo>
                <a:lnTo>
                  <a:pt x="126707" y="37721"/>
                </a:lnTo>
                <a:lnTo>
                  <a:pt x="142353" y="37721"/>
                </a:lnTo>
                <a:lnTo>
                  <a:pt x="148192" y="41020"/>
                </a:lnTo>
                <a:lnTo>
                  <a:pt x="151580" y="47619"/>
                </a:lnTo>
                <a:lnTo>
                  <a:pt x="153720" y="51811"/>
                </a:lnTo>
                <a:lnTo>
                  <a:pt x="154790" y="57250"/>
                </a:lnTo>
                <a:lnTo>
                  <a:pt x="154790" y="71340"/>
                </a:lnTo>
                <a:lnTo>
                  <a:pt x="153307" y="78062"/>
                </a:lnTo>
                <a:lnTo>
                  <a:pt x="150343" y="84103"/>
                </a:lnTo>
                <a:lnTo>
                  <a:pt x="149574" y="100062"/>
                </a:lnTo>
                <a:lnTo>
                  <a:pt x="158935" y="92229"/>
                </a:lnTo>
                <a:close/>
              </a:path>
              <a:path w="1586658" h="130285">
                <a:moveTo>
                  <a:pt x="150343" y="84103"/>
                </a:moveTo>
                <a:lnTo>
                  <a:pt x="147379" y="90145"/>
                </a:lnTo>
                <a:lnTo>
                  <a:pt x="141907" y="93166"/>
                </a:lnTo>
                <a:lnTo>
                  <a:pt x="126662" y="93166"/>
                </a:lnTo>
                <a:lnTo>
                  <a:pt x="121358" y="90624"/>
                </a:lnTo>
                <a:lnTo>
                  <a:pt x="132791" y="103532"/>
                </a:lnTo>
                <a:lnTo>
                  <a:pt x="136518" y="103400"/>
                </a:lnTo>
                <a:lnTo>
                  <a:pt x="149574" y="100062"/>
                </a:lnTo>
                <a:lnTo>
                  <a:pt x="150343" y="84103"/>
                </a:lnTo>
                <a:close/>
              </a:path>
              <a:path w="1586658" h="130285">
                <a:moveTo>
                  <a:pt x="197426" y="29294"/>
                </a:moveTo>
                <a:lnTo>
                  <a:pt x="185124" y="29294"/>
                </a:lnTo>
                <a:lnTo>
                  <a:pt x="185124" y="84092"/>
                </a:lnTo>
                <a:lnTo>
                  <a:pt x="186126" y="88975"/>
                </a:lnTo>
                <a:lnTo>
                  <a:pt x="188132" y="92631"/>
                </a:lnTo>
                <a:lnTo>
                  <a:pt x="191832" y="99453"/>
                </a:lnTo>
                <a:lnTo>
                  <a:pt x="198786" y="102864"/>
                </a:lnTo>
                <a:lnTo>
                  <a:pt x="215547" y="102864"/>
                </a:lnTo>
                <a:lnTo>
                  <a:pt x="221119" y="100991"/>
                </a:lnTo>
                <a:lnTo>
                  <a:pt x="225710" y="97246"/>
                </a:lnTo>
                <a:lnTo>
                  <a:pt x="228028" y="95373"/>
                </a:lnTo>
                <a:lnTo>
                  <a:pt x="229967" y="93077"/>
                </a:lnTo>
                <a:lnTo>
                  <a:pt x="231527" y="90357"/>
                </a:lnTo>
                <a:lnTo>
                  <a:pt x="231393" y="100924"/>
                </a:lnTo>
                <a:lnTo>
                  <a:pt x="242760" y="100924"/>
                </a:lnTo>
                <a:lnTo>
                  <a:pt x="242760" y="29294"/>
                </a:lnTo>
                <a:lnTo>
                  <a:pt x="230725" y="29294"/>
                </a:lnTo>
                <a:lnTo>
                  <a:pt x="230725" y="71474"/>
                </a:lnTo>
                <a:lnTo>
                  <a:pt x="229900" y="76980"/>
                </a:lnTo>
                <a:lnTo>
                  <a:pt x="228251" y="80993"/>
                </a:lnTo>
                <a:lnTo>
                  <a:pt x="225220" y="88484"/>
                </a:lnTo>
                <a:lnTo>
                  <a:pt x="219514" y="92229"/>
                </a:lnTo>
                <a:lnTo>
                  <a:pt x="205294" y="92229"/>
                </a:lnTo>
                <a:lnTo>
                  <a:pt x="201304" y="90089"/>
                </a:lnTo>
                <a:lnTo>
                  <a:pt x="199165" y="85809"/>
                </a:lnTo>
                <a:lnTo>
                  <a:pt x="198006" y="83490"/>
                </a:lnTo>
                <a:lnTo>
                  <a:pt x="197426" y="80503"/>
                </a:lnTo>
                <a:lnTo>
                  <a:pt x="197426" y="29294"/>
                </a:lnTo>
                <a:close/>
              </a:path>
              <a:path w="1586658" h="130285">
                <a:moveTo>
                  <a:pt x="277306" y="100924"/>
                </a:moveTo>
                <a:lnTo>
                  <a:pt x="277306" y="58722"/>
                </a:lnTo>
                <a:lnTo>
                  <a:pt x="277607" y="55121"/>
                </a:lnTo>
                <a:lnTo>
                  <a:pt x="278209" y="52602"/>
                </a:lnTo>
                <a:lnTo>
                  <a:pt x="278811" y="50083"/>
                </a:lnTo>
                <a:lnTo>
                  <a:pt x="280115" y="47642"/>
                </a:lnTo>
                <a:lnTo>
                  <a:pt x="282121" y="45279"/>
                </a:lnTo>
                <a:lnTo>
                  <a:pt x="284617" y="42336"/>
                </a:lnTo>
                <a:lnTo>
                  <a:pt x="287514" y="40374"/>
                </a:lnTo>
                <a:lnTo>
                  <a:pt x="290813" y="39393"/>
                </a:lnTo>
                <a:lnTo>
                  <a:pt x="292641" y="38813"/>
                </a:lnTo>
                <a:lnTo>
                  <a:pt x="294981" y="38523"/>
                </a:lnTo>
                <a:lnTo>
                  <a:pt x="303450" y="38523"/>
                </a:lnTo>
                <a:lnTo>
                  <a:pt x="307328" y="40753"/>
                </a:lnTo>
                <a:lnTo>
                  <a:pt x="309468" y="45212"/>
                </a:lnTo>
                <a:lnTo>
                  <a:pt x="310761" y="47887"/>
                </a:lnTo>
                <a:lnTo>
                  <a:pt x="311407" y="51409"/>
                </a:lnTo>
                <a:lnTo>
                  <a:pt x="311407" y="100924"/>
                </a:lnTo>
                <a:lnTo>
                  <a:pt x="323643" y="100924"/>
                </a:lnTo>
                <a:lnTo>
                  <a:pt x="323643" y="47753"/>
                </a:lnTo>
                <a:lnTo>
                  <a:pt x="322662" y="42202"/>
                </a:lnTo>
                <a:lnTo>
                  <a:pt x="320701" y="38323"/>
                </a:lnTo>
                <a:lnTo>
                  <a:pt x="317135" y="31233"/>
                </a:lnTo>
                <a:lnTo>
                  <a:pt x="310270" y="27689"/>
                </a:lnTo>
                <a:lnTo>
                  <a:pt x="295471" y="27689"/>
                </a:lnTo>
                <a:lnTo>
                  <a:pt x="291259" y="28603"/>
                </a:lnTo>
                <a:lnTo>
                  <a:pt x="287470" y="30431"/>
                </a:lnTo>
                <a:lnTo>
                  <a:pt x="283681" y="32259"/>
                </a:lnTo>
                <a:lnTo>
                  <a:pt x="280093" y="35268"/>
                </a:lnTo>
                <a:lnTo>
                  <a:pt x="276705" y="39460"/>
                </a:lnTo>
                <a:lnTo>
                  <a:pt x="276705" y="29294"/>
                </a:lnTo>
                <a:lnTo>
                  <a:pt x="265271" y="29294"/>
                </a:lnTo>
                <a:lnTo>
                  <a:pt x="265271" y="100924"/>
                </a:lnTo>
                <a:lnTo>
                  <a:pt x="277306" y="100924"/>
                </a:lnTo>
                <a:close/>
              </a:path>
              <a:path w="1586658" h="130285">
                <a:moveTo>
                  <a:pt x="379720" y="29294"/>
                </a:moveTo>
                <a:lnTo>
                  <a:pt x="379720" y="100924"/>
                </a:lnTo>
                <a:lnTo>
                  <a:pt x="391755" y="100924"/>
                </a:lnTo>
                <a:lnTo>
                  <a:pt x="391755" y="54642"/>
                </a:lnTo>
                <a:lnTo>
                  <a:pt x="393382" y="50150"/>
                </a:lnTo>
                <a:lnTo>
                  <a:pt x="396636" y="46248"/>
                </a:lnTo>
                <a:lnTo>
                  <a:pt x="399890" y="42347"/>
                </a:lnTo>
                <a:lnTo>
                  <a:pt x="404549" y="40396"/>
                </a:lnTo>
                <a:lnTo>
                  <a:pt x="411981" y="40418"/>
                </a:lnTo>
                <a:lnTo>
                  <a:pt x="414556" y="40731"/>
                </a:lnTo>
                <a:lnTo>
                  <a:pt x="414556" y="28023"/>
                </a:lnTo>
                <a:lnTo>
                  <a:pt x="413263" y="27889"/>
                </a:lnTo>
                <a:lnTo>
                  <a:pt x="410678" y="27689"/>
                </a:lnTo>
                <a:lnTo>
                  <a:pt x="405908" y="27689"/>
                </a:lnTo>
                <a:lnTo>
                  <a:pt x="401696" y="29416"/>
                </a:lnTo>
                <a:lnTo>
                  <a:pt x="398040" y="32872"/>
                </a:lnTo>
                <a:lnTo>
                  <a:pt x="394385" y="36328"/>
                </a:lnTo>
                <a:lnTo>
                  <a:pt x="392090" y="39259"/>
                </a:lnTo>
                <a:lnTo>
                  <a:pt x="391153" y="41667"/>
                </a:lnTo>
                <a:lnTo>
                  <a:pt x="391153" y="29294"/>
                </a:lnTo>
                <a:lnTo>
                  <a:pt x="379720" y="29294"/>
                </a:lnTo>
                <a:close/>
              </a:path>
              <a:path w="1586658" h="130285">
                <a:moveTo>
                  <a:pt x="597611" y="90039"/>
                </a:moveTo>
                <a:lnTo>
                  <a:pt x="605229" y="78586"/>
                </a:lnTo>
                <a:lnTo>
                  <a:pt x="606567" y="75483"/>
                </a:lnTo>
                <a:lnTo>
                  <a:pt x="609977" y="63470"/>
                </a:lnTo>
                <a:lnTo>
                  <a:pt x="611113" y="50295"/>
                </a:lnTo>
                <a:lnTo>
                  <a:pt x="610398" y="39955"/>
                </a:lnTo>
                <a:lnTo>
                  <a:pt x="607109" y="27528"/>
                </a:lnTo>
                <a:lnTo>
                  <a:pt x="601151" y="17054"/>
                </a:lnTo>
                <a:lnTo>
                  <a:pt x="594593" y="10442"/>
                </a:lnTo>
                <a:lnTo>
                  <a:pt x="583387" y="4617"/>
                </a:lnTo>
                <a:lnTo>
                  <a:pt x="569725" y="2675"/>
                </a:lnTo>
                <a:lnTo>
                  <a:pt x="529941" y="2675"/>
                </a:lnTo>
                <a:lnTo>
                  <a:pt x="529941" y="100924"/>
                </a:lnTo>
                <a:lnTo>
                  <a:pt x="569591" y="100924"/>
                </a:lnTo>
                <a:lnTo>
                  <a:pt x="574218" y="100726"/>
                </a:lnTo>
                <a:lnTo>
                  <a:pt x="575252" y="89086"/>
                </a:lnTo>
                <a:lnTo>
                  <a:pt x="571552" y="89554"/>
                </a:lnTo>
                <a:lnTo>
                  <a:pt x="543313" y="89554"/>
                </a:lnTo>
                <a:lnTo>
                  <a:pt x="543313" y="14112"/>
                </a:lnTo>
                <a:lnTo>
                  <a:pt x="566916" y="14112"/>
                </a:lnTo>
                <a:lnTo>
                  <a:pt x="580842" y="16648"/>
                </a:lnTo>
                <a:lnTo>
                  <a:pt x="590285" y="24211"/>
                </a:lnTo>
                <a:lnTo>
                  <a:pt x="592077" y="27025"/>
                </a:lnTo>
                <a:lnTo>
                  <a:pt x="596174" y="38261"/>
                </a:lnTo>
                <a:lnTo>
                  <a:pt x="597540" y="52569"/>
                </a:lnTo>
                <a:lnTo>
                  <a:pt x="597540" y="55734"/>
                </a:lnTo>
                <a:lnTo>
                  <a:pt x="597206" y="59168"/>
                </a:lnTo>
                <a:lnTo>
                  <a:pt x="596537" y="62868"/>
                </a:lnTo>
                <a:lnTo>
                  <a:pt x="595378" y="69066"/>
                </a:lnTo>
                <a:lnTo>
                  <a:pt x="593484" y="74149"/>
                </a:lnTo>
                <a:lnTo>
                  <a:pt x="590854" y="78117"/>
                </a:lnTo>
                <a:lnTo>
                  <a:pt x="587555" y="83067"/>
                </a:lnTo>
                <a:lnTo>
                  <a:pt x="587274" y="97419"/>
                </a:lnTo>
                <a:lnTo>
                  <a:pt x="597611" y="90039"/>
                </a:lnTo>
                <a:close/>
              </a:path>
              <a:path w="1586658" h="130285">
                <a:moveTo>
                  <a:pt x="587274" y="97419"/>
                </a:moveTo>
                <a:lnTo>
                  <a:pt x="587555" y="83067"/>
                </a:lnTo>
                <a:lnTo>
                  <a:pt x="583320" y="86411"/>
                </a:lnTo>
                <a:lnTo>
                  <a:pt x="578150" y="88150"/>
                </a:lnTo>
                <a:lnTo>
                  <a:pt x="575252" y="89086"/>
                </a:lnTo>
                <a:lnTo>
                  <a:pt x="574218" y="100726"/>
                </a:lnTo>
                <a:lnTo>
                  <a:pt x="587274" y="97419"/>
                </a:lnTo>
                <a:close/>
              </a:path>
              <a:path w="1586658" h="130285">
                <a:moveTo>
                  <a:pt x="645977" y="30656"/>
                </a:moveTo>
                <a:lnTo>
                  <a:pt x="635786" y="38457"/>
                </a:lnTo>
                <a:lnTo>
                  <a:pt x="639664" y="59391"/>
                </a:lnTo>
                <a:lnTo>
                  <a:pt x="639887" y="53237"/>
                </a:lnTo>
                <a:lnTo>
                  <a:pt x="641871" y="48166"/>
                </a:lnTo>
                <a:lnTo>
                  <a:pt x="645615" y="44175"/>
                </a:lnTo>
                <a:lnTo>
                  <a:pt x="649360" y="40184"/>
                </a:lnTo>
                <a:lnTo>
                  <a:pt x="658762" y="27716"/>
                </a:lnTo>
                <a:lnTo>
                  <a:pt x="645977" y="30656"/>
                </a:lnTo>
                <a:close/>
              </a:path>
              <a:path w="1586658" h="130285">
                <a:moveTo>
                  <a:pt x="691818" y="68955"/>
                </a:moveTo>
                <a:lnTo>
                  <a:pt x="691818" y="61731"/>
                </a:lnTo>
                <a:lnTo>
                  <a:pt x="691461" y="56470"/>
                </a:lnTo>
                <a:lnTo>
                  <a:pt x="690748" y="53171"/>
                </a:lnTo>
                <a:lnTo>
                  <a:pt x="689946" y="48355"/>
                </a:lnTo>
                <a:lnTo>
                  <a:pt x="688341" y="44142"/>
                </a:lnTo>
                <a:lnTo>
                  <a:pt x="685934" y="40530"/>
                </a:lnTo>
                <a:lnTo>
                  <a:pt x="683438" y="36740"/>
                </a:lnTo>
                <a:lnTo>
                  <a:pt x="679805" y="33652"/>
                </a:lnTo>
                <a:lnTo>
                  <a:pt x="675035" y="31267"/>
                </a:lnTo>
                <a:lnTo>
                  <a:pt x="670266" y="28881"/>
                </a:lnTo>
                <a:lnTo>
                  <a:pt x="665340" y="27689"/>
                </a:lnTo>
                <a:lnTo>
                  <a:pt x="658762" y="27716"/>
                </a:lnTo>
                <a:lnTo>
                  <a:pt x="649360" y="40184"/>
                </a:lnTo>
                <a:lnTo>
                  <a:pt x="653995" y="38189"/>
                </a:lnTo>
                <a:lnTo>
                  <a:pt x="667235" y="38189"/>
                </a:lnTo>
                <a:lnTo>
                  <a:pt x="672740" y="41087"/>
                </a:lnTo>
                <a:lnTo>
                  <a:pt x="676038" y="46884"/>
                </a:lnTo>
                <a:lnTo>
                  <a:pt x="677821" y="50005"/>
                </a:lnTo>
                <a:lnTo>
                  <a:pt x="678958" y="54174"/>
                </a:lnTo>
                <a:lnTo>
                  <a:pt x="679448" y="59391"/>
                </a:lnTo>
                <a:lnTo>
                  <a:pt x="639664" y="59391"/>
                </a:lnTo>
                <a:lnTo>
                  <a:pt x="635786" y="38457"/>
                </a:lnTo>
                <a:lnTo>
                  <a:pt x="633344" y="41606"/>
                </a:lnTo>
                <a:lnTo>
                  <a:pt x="628155" y="52844"/>
                </a:lnTo>
                <a:lnTo>
                  <a:pt x="626425" y="66480"/>
                </a:lnTo>
                <a:lnTo>
                  <a:pt x="626555" y="70504"/>
                </a:lnTo>
                <a:lnTo>
                  <a:pt x="629329" y="83635"/>
                </a:lnTo>
                <a:lnTo>
                  <a:pt x="635719" y="93734"/>
                </a:lnTo>
                <a:lnTo>
                  <a:pt x="641915" y="100222"/>
                </a:lnTo>
                <a:lnTo>
                  <a:pt x="649471" y="103466"/>
                </a:lnTo>
                <a:lnTo>
                  <a:pt x="662041" y="103466"/>
                </a:lnTo>
                <a:lnTo>
                  <a:pt x="665318" y="103109"/>
                </a:lnTo>
                <a:lnTo>
                  <a:pt x="668215" y="102396"/>
                </a:lnTo>
                <a:lnTo>
                  <a:pt x="673609" y="101147"/>
                </a:lnTo>
                <a:lnTo>
                  <a:pt x="678133" y="98739"/>
                </a:lnTo>
                <a:lnTo>
                  <a:pt x="681789" y="95172"/>
                </a:lnTo>
                <a:lnTo>
                  <a:pt x="683973" y="93121"/>
                </a:lnTo>
                <a:lnTo>
                  <a:pt x="685945" y="90480"/>
                </a:lnTo>
                <a:lnTo>
                  <a:pt x="687706" y="87247"/>
                </a:lnTo>
                <a:lnTo>
                  <a:pt x="689466" y="84014"/>
                </a:lnTo>
                <a:lnTo>
                  <a:pt x="690503" y="81083"/>
                </a:lnTo>
                <a:lnTo>
                  <a:pt x="690815" y="78452"/>
                </a:lnTo>
                <a:lnTo>
                  <a:pt x="678980" y="78452"/>
                </a:lnTo>
                <a:lnTo>
                  <a:pt x="678089" y="81618"/>
                </a:lnTo>
                <a:lnTo>
                  <a:pt x="676573" y="84404"/>
                </a:lnTo>
                <a:lnTo>
                  <a:pt x="674434" y="86812"/>
                </a:lnTo>
                <a:lnTo>
                  <a:pt x="670689" y="90959"/>
                </a:lnTo>
                <a:lnTo>
                  <a:pt x="665674" y="93032"/>
                </a:lnTo>
                <a:lnTo>
                  <a:pt x="652658" y="93032"/>
                </a:lnTo>
                <a:lnTo>
                  <a:pt x="647688" y="90836"/>
                </a:lnTo>
                <a:lnTo>
                  <a:pt x="644479" y="86444"/>
                </a:lnTo>
                <a:lnTo>
                  <a:pt x="641269" y="82052"/>
                </a:lnTo>
                <a:lnTo>
                  <a:pt x="639553" y="76223"/>
                </a:lnTo>
                <a:lnTo>
                  <a:pt x="639330" y="68955"/>
                </a:lnTo>
                <a:lnTo>
                  <a:pt x="691818" y="68955"/>
                </a:lnTo>
                <a:close/>
              </a:path>
              <a:path w="1586658" h="130285">
                <a:moveTo>
                  <a:pt x="725718" y="17043"/>
                </a:moveTo>
                <a:lnTo>
                  <a:pt x="726431" y="15148"/>
                </a:lnTo>
                <a:lnTo>
                  <a:pt x="729328" y="12306"/>
                </a:lnTo>
                <a:lnTo>
                  <a:pt x="734555" y="12339"/>
                </a:lnTo>
                <a:lnTo>
                  <a:pt x="737263" y="12507"/>
                </a:lnTo>
                <a:lnTo>
                  <a:pt x="737263" y="1538"/>
                </a:lnTo>
                <a:lnTo>
                  <a:pt x="734522" y="1337"/>
                </a:lnTo>
                <a:lnTo>
                  <a:pt x="724158" y="1270"/>
                </a:lnTo>
                <a:lnTo>
                  <a:pt x="718742" y="3321"/>
                </a:lnTo>
                <a:lnTo>
                  <a:pt x="715934" y="7424"/>
                </a:lnTo>
                <a:lnTo>
                  <a:pt x="714374" y="9742"/>
                </a:lnTo>
                <a:lnTo>
                  <a:pt x="713504" y="13398"/>
                </a:lnTo>
                <a:lnTo>
                  <a:pt x="713326" y="18392"/>
                </a:lnTo>
                <a:lnTo>
                  <a:pt x="713326" y="29628"/>
                </a:lnTo>
                <a:lnTo>
                  <a:pt x="703363" y="29628"/>
                </a:lnTo>
                <a:lnTo>
                  <a:pt x="703363" y="39125"/>
                </a:lnTo>
                <a:lnTo>
                  <a:pt x="713326" y="39125"/>
                </a:lnTo>
                <a:lnTo>
                  <a:pt x="713326" y="100924"/>
                </a:lnTo>
                <a:lnTo>
                  <a:pt x="725228" y="100924"/>
                </a:lnTo>
                <a:lnTo>
                  <a:pt x="725228" y="39125"/>
                </a:lnTo>
                <a:lnTo>
                  <a:pt x="737263" y="39126"/>
                </a:lnTo>
                <a:lnTo>
                  <a:pt x="737263" y="29628"/>
                </a:lnTo>
                <a:lnTo>
                  <a:pt x="725362" y="29628"/>
                </a:lnTo>
                <a:lnTo>
                  <a:pt x="725362" y="21870"/>
                </a:lnTo>
                <a:lnTo>
                  <a:pt x="725718" y="17043"/>
                </a:lnTo>
                <a:close/>
              </a:path>
              <a:path w="1586658" h="130285">
                <a:moveTo>
                  <a:pt x="743281" y="70337"/>
                </a:moveTo>
                <a:lnTo>
                  <a:pt x="741208" y="75487"/>
                </a:lnTo>
                <a:lnTo>
                  <a:pt x="741208" y="88194"/>
                </a:lnTo>
                <a:lnTo>
                  <a:pt x="743315" y="93244"/>
                </a:lnTo>
                <a:lnTo>
                  <a:pt x="747527" y="97279"/>
                </a:lnTo>
                <a:lnTo>
                  <a:pt x="751739" y="101314"/>
                </a:lnTo>
                <a:lnTo>
                  <a:pt x="757167" y="103332"/>
                </a:lnTo>
                <a:lnTo>
                  <a:pt x="755049" y="88083"/>
                </a:lnTo>
                <a:lnTo>
                  <a:pt x="753779" y="85341"/>
                </a:lnTo>
                <a:lnTo>
                  <a:pt x="753779" y="77270"/>
                </a:lnTo>
                <a:lnTo>
                  <a:pt x="755629" y="73926"/>
                </a:lnTo>
                <a:lnTo>
                  <a:pt x="759328" y="71831"/>
                </a:lnTo>
                <a:lnTo>
                  <a:pt x="761513" y="70582"/>
                </a:lnTo>
                <a:lnTo>
                  <a:pt x="764789" y="69668"/>
                </a:lnTo>
                <a:lnTo>
                  <a:pt x="769157" y="69089"/>
                </a:lnTo>
                <a:lnTo>
                  <a:pt x="776446" y="68152"/>
                </a:lnTo>
                <a:lnTo>
                  <a:pt x="780947" y="67439"/>
                </a:lnTo>
                <a:lnTo>
                  <a:pt x="783266" y="66815"/>
                </a:lnTo>
                <a:lnTo>
                  <a:pt x="785584" y="66190"/>
                </a:lnTo>
                <a:lnTo>
                  <a:pt x="788949" y="64474"/>
                </a:lnTo>
                <a:lnTo>
                  <a:pt x="788949" y="81573"/>
                </a:lnTo>
                <a:lnTo>
                  <a:pt x="785606" y="86901"/>
                </a:lnTo>
                <a:lnTo>
                  <a:pt x="778986" y="99787"/>
                </a:lnTo>
                <a:lnTo>
                  <a:pt x="783578" y="97424"/>
                </a:lnTo>
                <a:lnTo>
                  <a:pt x="787099" y="94637"/>
                </a:lnTo>
                <a:lnTo>
                  <a:pt x="789551" y="91427"/>
                </a:lnTo>
                <a:lnTo>
                  <a:pt x="789952" y="94281"/>
                </a:lnTo>
                <a:lnTo>
                  <a:pt x="791624" y="98048"/>
                </a:lnTo>
                <a:lnTo>
                  <a:pt x="793496" y="100991"/>
                </a:lnTo>
                <a:lnTo>
                  <a:pt x="796504" y="102463"/>
                </a:lnTo>
                <a:lnTo>
                  <a:pt x="802344" y="102463"/>
                </a:lnTo>
                <a:lnTo>
                  <a:pt x="805643" y="102128"/>
                </a:lnTo>
                <a:lnTo>
                  <a:pt x="808941" y="101259"/>
                </a:lnTo>
                <a:lnTo>
                  <a:pt x="808941" y="92363"/>
                </a:lnTo>
                <a:lnTo>
                  <a:pt x="807470" y="92597"/>
                </a:lnTo>
                <a:lnTo>
                  <a:pt x="804996" y="92765"/>
                </a:lnTo>
                <a:lnTo>
                  <a:pt x="801753" y="91628"/>
                </a:lnTo>
                <a:lnTo>
                  <a:pt x="800985" y="88618"/>
                </a:lnTo>
                <a:lnTo>
                  <a:pt x="800985" y="40575"/>
                </a:lnTo>
                <a:lnTo>
                  <a:pt x="798377" y="35581"/>
                </a:lnTo>
                <a:lnTo>
                  <a:pt x="793162" y="32370"/>
                </a:lnTo>
                <a:lnTo>
                  <a:pt x="787902" y="29160"/>
                </a:lnTo>
                <a:lnTo>
                  <a:pt x="781059" y="27555"/>
                </a:lnTo>
                <a:lnTo>
                  <a:pt x="765369" y="27555"/>
                </a:lnTo>
                <a:lnTo>
                  <a:pt x="758983" y="29283"/>
                </a:lnTo>
                <a:lnTo>
                  <a:pt x="753478" y="32738"/>
                </a:lnTo>
                <a:lnTo>
                  <a:pt x="747973" y="36194"/>
                </a:lnTo>
                <a:lnTo>
                  <a:pt x="745109" y="42336"/>
                </a:lnTo>
                <a:lnTo>
                  <a:pt x="744885" y="51164"/>
                </a:lnTo>
                <a:lnTo>
                  <a:pt x="756119" y="51164"/>
                </a:lnTo>
                <a:lnTo>
                  <a:pt x="756564" y="47463"/>
                </a:lnTo>
                <a:lnTo>
                  <a:pt x="757523" y="44677"/>
                </a:lnTo>
                <a:lnTo>
                  <a:pt x="758994" y="42804"/>
                </a:lnTo>
                <a:lnTo>
                  <a:pt x="761624" y="39415"/>
                </a:lnTo>
                <a:lnTo>
                  <a:pt x="766082" y="37721"/>
                </a:lnTo>
                <a:lnTo>
                  <a:pt x="777805" y="37721"/>
                </a:lnTo>
                <a:lnTo>
                  <a:pt x="781984" y="38646"/>
                </a:lnTo>
                <a:lnTo>
                  <a:pt x="784904" y="40497"/>
                </a:lnTo>
                <a:lnTo>
                  <a:pt x="787824" y="42347"/>
                </a:lnTo>
                <a:lnTo>
                  <a:pt x="789283" y="45323"/>
                </a:lnTo>
                <a:lnTo>
                  <a:pt x="789283" y="51432"/>
                </a:lnTo>
                <a:lnTo>
                  <a:pt x="788481" y="54040"/>
                </a:lnTo>
                <a:lnTo>
                  <a:pt x="785695" y="57161"/>
                </a:lnTo>
                <a:lnTo>
                  <a:pt x="782931" y="57518"/>
                </a:lnTo>
                <a:lnTo>
                  <a:pt x="763741" y="59926"/>
                </a:lnTo>
                <a:lnTo>
                  <a:pt x="757010" y="60773"/>
                </a:lnTo>
                <a:lnTo>
                  <a:pt x="751572" y="63024"/>
                </a:lnTo>
                <a:lnTo>
                  <a:pt x="747427" y="66681"/>
                </a:lnTo>
                <a:lnTo>
                  <a:pt x="743281" y="70337"/>
                </a:lnTo>
                <a:close/>
              </a:path>
              <a:path w="1586658" h="130285">
                <a:moveTo>
                  <a:pt x="785606" y="86901"/>
                </a:moveTo>
                <a:lnTo>
                  <a:pt x="778920" y="90156"/>
                </a:lnTo>
                <a:lnTo>
                  <a:pt x="774952" y="92118"/>
                </a:lnTo>
                <a:lnTo>
                  <a:pt x="770851" y="93099"/>
                </a:lnTo>
                <a:lnTo>
                  <a:pt x="763140" y="93099"/>
                </a:lnTo>
                <a:lnTo>
                  <a:pt x="760131" y="92096"/>
                </a:lnTo>
                <a:lnTo>
                  <a:pt x="757590" y="90089"/>
                </a:lnTo>
                <a:lnTo>
                  <a:pt x="755049" y="88083"/>
                </a:lnTo>
                <a:lnTo>
                  <a:pt x="757167" y="103332"/>
                </a:lnTo>
                <a:lnTo>
                  <a:pt x="769336" y="103332"/>
                </a:lnTo>
                <a:lnTo>
                  <a:pt x="774395" y="102150"/>
                </a:lnTo>
                <a:lnTo>
                  <a:pt x="778986" y="99787"/>
                </a:lnTo>
                <a:lnTo>
                  <a:pt x="785606" y="86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133312" y="4775615"/>
            <a:ext cx="70815" cy="59721"/>
          </a:xfrm>
          <a:custGeom>
            <a:avLst/>
            <a:gdLst/>
            <a:ahLst/>
            <a:cxnLst/>
            <a:rect l="l" t="t" r="r" b="b"/>
            <a:pathLst>
              <a:path w="77896" h="67684">
                <a:moveTo>
                  <a:pt x="49970" y="65097"/>
                </a:moveTo>
                <a:lnTo>
                  <a:pt x="60444" y="58722"/>
                </a:lnTo>
                <a:lnTo>
                  <a:pt x="67042" y="52747"/>
                </a:lnTo>
                <a:lnTo>
                  <a:pt x="70340" y="45033"/>
                </a:lnTo>
                <a:lnTo>
                  <a:pt x="70340" y="29918"/>
                </a:lnTo>
                <a:lnTo>
                  <a:pt x="69081" y="25024"/>
                </a:lnTo>
                <a:lnTo>
                  <a:pt x="66562" y="20900"/>
                </a:lnTo>
                <a:lnTo>
                  <a:pt x="64044" y="16776"/>
                </a:lnTo>
                <a:lnTo>
                  <a:pt x="60243" y="13420"/>
                </a:lnTo>
                <a:lnTo>
                  <a:pt x="55162" y="10834"/>
                </a:lnTo>
                <a:lnTo>
                  <a:pt x="58862" y="11236"/>
                </a:lnTo>
                <a:lnTo>
                  <a:pt x="61414" y="11492"/>
                </a:lnTo>
                <a:lnTo>
                  <a:pt x="62818" y="11603"/>
                </a:lnTo>
                <a:lnTo>
                  <a:pt x="66262" y="11771"/>
                </a:lnTo>
                <a:lnTo>
                  <a:pt x="70585" y="11771"/>
                </a:lnTo>
                <a:lnTo>
                  <a:pt x="73572" y="10924"/>
                </a:lnTo>
                <a:lnTo>
                  <a:pt x="76871" y="7535"/>
                </a:lnTo>
                <a:lnTo>
                  <a:pt x="77762" y="4458"/>
                </a:lnTo>
                <a:lnTo>
                  <a:pt x="77896" y="0"/>
                </a:lnTo>
                <a:lnTo>
                  <a:pt x="74887" y="0"/>
                </a:lnTo>
                <a:lnTo>
                  <a:pt x="73784" y="2095"/>
                </a:lnTo>
                <a:lnTo>
                  <a:pt x="70173" y="3254"/>
                </a:lnTo>
                <a:lnTo>
                  <a:pt x="67443" y="3544"/>
                </a:lnTo>
                <a:lnTo>
                  <a:pt x="60043" y="3544"/>
                </a:lnTo>
                <a:lnTo>
                  <a:pt x="55151" y="3388"/>
                </a:lnTo>
                <a:lnTo>
                  <a:pt x="49111" y="3076"/>
                </a:lnTo>
                <a:lnTo>
                  <a:pt x="43071" y="2764"/>
                </a:lnTo>
                <a:lnTo>
                  <a:pt x="38936" y="2608"/>
                </a:lnTo>
                <a:lnTo>
                  <a:pt x="33458" y="2699"/>
                </a:lnTo>
                <a:lnTo>
                  <a:pt x="20402" y="5377"/>
                </a:lnTo>
                <a:lnTo>
                  <a:pt x="10029" y="11771"/>
                </a:lnTo>
                <a:lnTo>
                  <a:pt x="9421" y="12340"/>
                </a:lnTo>
                <a:lnTo>
                  <a:pt x="2355" y="22779"/>
                </a:lnTo>
                <a:lnTo>
                  <a:pt x="0" y="35982"/>
                </a:lnTo>
                <a:lnTo>
                  <a:pt x="0" y="45167"/>
                </a:lnTo>
                <a:lnTo>
                  <a:pt x="3231" y="52747"/>
                </a:lnTo>
                <a:lnTo>
                  <a:pt x="9695" y="58722"/>
                </a:lnTo>
                <a:lnTo>
                  <a:pt x="10419" y="59373"/>
                </a:lnTo>
                <a:lnTo>
                  <a:pt x="21205" y="65606"/>
                </a:lnTo>
                <a:lnTo>
                  <a:pt x="24539" y="60650"/>
                </a:lnTo>
                <a:lnTo>
                  <a:pt x="20259" y="54608"/>
                </a:lnTo>
                <a:lnTo>
                  <a:pt x="15980" y="48567"/>
                </a:lnTo>
                <a:lnTo>
                  <a:pt x="13840" y="40731"/>
                </a:lnTo>
                <a:lnTo>
                  <a:pt x="13840" y="23207"/>
                </a:lnTo>
                <a:lnTo>
                  <a:pt x="15556" y="17099"/>
                </a:lnTo>
                <a:lnTo>
                  <a:pt x="18988" y="12774"/>
                </a:lnTo>
                <a:lnTo>
                  <a:pt x="22421" y="8449"/>
                </a:lnTo>
                <a:lnTo>
                  <a:pt x="27213" y="6286"/>
                </a:lnTo>
                <a:lnTo>
                  <a:pt x="40407" y="6286"/>
                </a:lnTo>
                <a:lnTo>
                  <a:pt x="46057" y="9352"/>
                </a:lnTo>
                <a:lnTo>
                  <a:pt x="50314" y="15483"/>
                </a:lnTo>
                <a:lnTo>
                  <a:pt x="55111" y="26271"/>
                </a:lnTo>
                <a:lnTo>
                  <a:pt x="56700" y="40129"/>
                </a:lnTo>
                <a:lnTo>
                  <a:pt x="56700" y="48021"/>
                </a:lnTo>
                <a:lnTo>
                  <a:pt x="55062" y="53917"/>
                </a:lnTo>
                <a:lnTo>
                  <a:pt x="51786" y="57819"/>
                </a:lnTo>
                <a:lnTo>
                  <a:pt x="48509" y="61720"/>
                </a:lnTo>
                <a:lnTo>
                  <a:pt x="43572" y="63671"/>
                </a:lnTo>
                <a:lnTo>
                  <a:pt x="36975" y="63671"/>
                </a:lnTo>
                <a:lnTo>
                  <a:pt x="36861" y="67634"/>
                </a:lnTo>
                <a:lnTo>
                  <a:pt x="49970" y="65097"/>
                </a:lnTo>
                <a:close/>
              </a:path>
              <a:path w="77896" h="67684">
                <a:moveTo>
                  <a:pt x="34501" y="67684"/>
                </a:moveTo>
                <a:lnTo>
                  <a:pt x="36861" y="67634"/>
                </a:lnTo>
                <a:lnTo>
                  <a:pt x="36975" y="63671"/>
                </a:lnTo>
                <a:lnTo>
                  <a:pt x="30111" y="63671"/>
                </a:lnTo>
                <a:lnTo>
                  <a:pt x="24539" y="60650"/>
                </a:lnTo>
                <a:lnTo>
                  <a:pt x="21205" y="65606"/>
                </a:lnTo>
                <a:lnTo>
                  <a:pt x="34501" y="67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202951" y="4771740"/>
            <a:ext cx="316975" cy="108821"/>
          </a:xfrm>
          <a:custGeom>
            <a:avLst/>
            <a:gdLst/>
            <a:ahLst/>
            <a:cxnLst/>
            <a:rect l="l" t="t" r="r" b="b"/>
            <a:pathLst>
              <a:path w="348672" h="123330">
                <a:moveTo>
                  <a:pt x="74017" y="93366"/>
                </a:moveTo>
                <a:lnTo>
                  <a:pt x="80236" y="70225"/>
                </a:lnTo>
                <a:lnTo>
                  <a:pt x="76425" y="70225"/>
                </a:lnTo>
                <a:lnTo>
                  <a:pt x="72903" y="78028"/>
                </a:lnTo>
                <a:lnTo>
                  <a:pt x="68936" y="82944"/>
                </a:lnTo>
                <a:lnTo>
                  <a:pt x="64523" y="84973"/>
                </a:lnTo>
                <a:lnTo>
                  <a:pt x="60110" y="87002"/>
                </a:lnTo>
                <a:lnTo>
                  <a:pt x="53267" y="88016"/>
                </a:lnTo>
                <a:lnTo>
                  <a:pt x="35437" y="88016"/>
                </a:lnTo>
                <a:lnTo>
                  <a:pt x="30300" y="87771"/>
                </a:lnTo>
                <a:lnTo>
                  <a:pt x="28583" y="87280"/>
                </a:lnTo>
                <a:lnTo>
                  <a:pt x="26009" y="85185"/>
                </a:lnTo>
                <a:lnTo>
                  <a:pt x="26009" y="48556"/>
                </a:lnTo>
                <a:lnTo>
                  <a:pt x="52867" y="48556"/>
                </a:lnTo>
                <a:lnTo>
                  <a:pt x="56566" y="49414"/>
                </a:lnTo>
                <a:lnTo>
                  <a:pt x="59775" y="52847"/>
                </a:lnTo>
                <a:lnTo>
                  <a:pt x="61091" y="56359"/>
                </a:lnTo>
                <a:lnTo>
                  <a:pt x="62116" y="61664"/>
                </a:lnTo>
                <a:lnTo>
                  <a:pt x="65325" y="61664"/>
                </a:lnTo>
                <a:lnTo>
                  <a:pt x="65325" y="29963"/>
                </a:lnTo>
                <a:lnTo>
                  <a:pt x="62116" y="29963"/>
                </a:lnTo>
                <a:lnTo>
                  <a:pt x="61135" y="35268"/>
                </a:lnTo>
                <a:lnTo>
                  <a:pt x="59843" y="38791"/>
                </a:lnTo>
                <a:lnTo>
                  <a:pt x="56633" y="42269"/>
                </a:lnTo>
                <a:lnTo>
                  <a:pt x="52911" y="43138"/>
                </a:lnTo>
                <a:lnTo>
                  <a:pt x="26009" y="43138"/>
                </a:lnTo>
                <a:lnTo>
                  <a:pt x="26009" y="10790"/>
                </a:lnTo>
                <a:lnTo>
                  <a:pt x="27180" y="8282"/>
                </a:lnTo>
                <a:lnTo>
                  <a:pt x="30423" y="7958"/>
                </a:lnTo>
                <a:lnTo>
                  <a:pt x="57034" y="7958"/>
                </a:lnTo>
                <a:lnTo>
                  <a:pt x="62205" y="8850"/>
                </a:lnTo>
                <a:lnTo>
                  <a:pt x="64523" y="10634"/>
                </a:lnTo>
                <a:lnTo>
                  <a:pt x="66841" y="12417"/>
                </a:lnTo>
                <a:lnTo>
                  <a:pt x="68579" y="16341"/>
                </a:lnTo>
                <a:lnTo>
                  <a:pt x="69738" y="22405"/>
                </a:lnTo>
                <a:lnTo>
                  <a:pt x="73215" y="22405"/>
                </a:lnTo>
                <a:lnTo>
                  <a:pt x="72747" y="2742"/>
                </a:lnTo>
                <a:lnTo>
                  <a:pt x="0" y="2742"/>
                </a:lnTo>
                <a:lnTo>
                  <a:pt x="0" y="5283"/>
                </a:lnTo>
                <a:lnTo>
                  <a:pt x="5081" y="5640"/>
                </a:lnTo>
                <a:lnTo>
                  <a:pt x="8357" y="6565"/>
                </a:lnTo>
                <a:lnTo>
                  <a:pt x="11300" y="9552"/>
                </a:lnTo>
                <a:lnTo>
                  <a:pt x="12035" y="12729"/>
                </a:lnTo>
                <a:lnTo>
                  <a:pt x="12035" y="83691"/>
                </a:lnTo>
                <a:lnTo>
                  <a:pt x="11288" y="86912"/>
                </a:lnTo>
                <a:lnTo>
                  <a:pt x="8302" y="89454"/>
                </a:lnTo>
                <a:lnTo>
                  <a:pt x="5036" y="90357"/>
                </a:lnTo>
                <a:lnTo>
                  <a:pt x="0" y="90892"/>
                </a:lnTo>
                <a:lnTo>
                  <a:pt x="0" y="93366"/>
                </a:lnTo>
                <a:lnTo>
                  <a:pt x="74017" y="93366"/>
                </a:lnTo>
                <a:close/>
              </a:path>
              <a:path w="348672" h="123330">
                <a:moveTo>
                  <a:pt x="93386" y="53059"/>
                </a:moveTo>
                <a:lnTo>
                  <a:pt x="94891" y="47073"/>
                </a:lnTo>
                <a:lnTo>
                  <a:pt x="97899" y="41834"/>
                </a:lnTo>
                <a:lnTo>
                  <a:pt x="100908" y="36595"/>
                </a:lnTo>
                <a:lnTo>
                  <a:pt x="105578" y="33975"/>
                </a:lnTo>
                <a:lnTo>
                  <a:pt x="103371" y="30297"/>
                </a:lnTo>
                <a:lnTo>
                  <a:pt x="95938" y="33674"/>
                </a:lnTo>
                <a:lnTo>
                  <a:pt x="93386" y="53059"/>
                </a:lnTo>
                <a:close/>
              </a:path>
              <a:path w="348672" h="123330">
                <a:moveTo>
                  <a:pt x="168006" y="31434"/>
                </a:moveTo>
                <a:lnTo>
                  <a:pt x="148014" y="31434"/>
                </a:lnTo>
                <a:lnTo>
                  <a:pt x="148014" y="33307"/>
                </a:lnTo>
                <a:lnTo>
                  <a:pt x="151223" y="33619"/>
                </a:lnTo>
                <a:lnTo>
                  <a:pt x="153318" y="34154"/>
                </a:lnTo>
                <a:lnTo>
                  <a:pt x="155814" y="36116"/>
                </a:lnTo>
                <a:lnTo>
                  <a:pt x="156572" y="38501"/>
                </a:lnTo>
                <a:lnTo>
                  <a:pt x="156572" y="83200"/>
                </a:lnTo>
                <a:lnTo>
                  <a:pt x="158311" y="87771"/>
                </a:lnTo>
                <a:lnTo>
                  <a:pt x="161788" y="90491"/>
                </a:lnTo>
                <a:lnTo>
                  <a:pt x="165220" y="93255"/>
                </a:lnTo>
                <a:lnTo>
                  <a:pt x="168875" y="94637"/>
                </a:lnTo>
                <a:lnTo>
                  <a:pt x="176988" y="94637"/>
                </a:lnTo>
                <a:lnTo>
                  <a:pt x="181000" y="93300"/>
                </a:lnTo>
                <a:lnTo>
                  <a:pt x="184789" y="90624"/>
                </a:lnTo>
                <a:lnTo>
                  <a:pt x="187285" y="88885"/>
                </a:lnTo>
                <a:lnTo>
                  <a:pt x="190049" y="86210"/>
                </a:lnTo>
                <a:lnTo>
                  <a:pt x="193080" y="82598"/>
                </a:lnTo>
                <a:lnTo>
                  <a:pt x="193080" y="93366"/>
                </a:lnTo>
                <a:lnTo>
                  <a:pt x="193548" y="94370"/>
                </a:lnTo>
                <a:lnTo>
                  <a:pt x="197470" y="92854"/>
                </a:lnTo>
                <a:lnTo>
                  <a:pt x="200012" y="91895"/>
                </a:lnTo>
                <a:lnTo>
                  <a:pt x="201171" y="91494"/>
                </a:lnTo>
                <a:lnTo>
                  <a:pt x="203890" y="90602"/>
                </a:lnTo>
                <a:lnTo>
                  <a:pt x="206988" y="89654"/>
                </a:lnTo>
                <a:lnTo>
                  <a:pt x="209952" y="88818"/>
                </a:lnTo>
                <a:lnTo>
                  <a:pt x="212403" y="88150"/>
                </a:lnTo>
                <a:lnTo>
                  <a:pt x="212403" y="86277"/>
                </a:lnTo>
                <a:lnTo>
                  <a:pt x="208882" y="86411"/>
                </a:lnTo>
                <a:lnTo>
                  <a:pt x="206575" y="85909"/>
                </a:lnTo>
                <a:lnTo>
                  <a:pt x="205483" y="84772"/>
                </a:lnTo>
                <a:lnTo>
                  <a:pt x="203845" y="81551"/>
                </a:lnTo>
                <a:lnTo>
                  <a:pt x="203845" y="31434"/>
                </a:lnTo>
                <a:lnTo>
                  <a:pt x="182248" y="31434"/>
                </a:lnTo>
                <a:lnTo>
                  <a:pt x="182248" y="33641"/>
                </a:lnTo>
                <a:lnTo>
                  <a:pt x="186260" y="33864"/>
                </a:lnTo>
                <a:lnTo>
                  <a:pt x="188934" y="34511"/>
                </a:lnTo>
                <a:lnTo>
                  <a:pt x="190272" y="35581"/>
                </a:lnTo>
                <a:lnTo>
                  <a:pt x="192278" y="38902"/>
                </a:lnTo>
                <a:lnTo>
                  <a:pt x="192278" y="78987"/>
                </a:lnTo>
                <a:lnTo>
                  <a:pt x="190584" y="80949"/>
                </a:lnTo>
                <a:lnTo>
                  <a:pt x="187263" y="83602"/>
                </a:lnTo>
                <a:lnTo>
                  <a:pt x="184366" y="85608"/>
                </a:lnTo>
                <a:lnTo>
                  <a:pt x="181401" y="86611"/>
                </a:lnTo>
                <a:lnTo>
                  <a:pt x="173957" y="86611"/>
                </a:lnTo>
                <a:lnTo>
                  <a:pt x="170926" y="84917"/>
                </a:lnTo>
                <a:lnTo>
                  <a:pt x="169277" y="81528"/>
                </a:lnTo>
                <a:lnTo>
                  <a:pt x="168429" y="79700"/>
                </a:lnTo>
                <a:lnTo>
                  <a:pt x="168006" y="77270"/>
                </a:lnTo>
                <a:lnTo>
                  <a:pt x="168006" y="31434"/>
                </a:lnTo>
                <a:close/>
              </a:path>
              <a:path w="348672" h="123330">
                <a:moveTo>
                  <a:pt x="226512" y="7022"/>
                </a:moveTo>
                <a:lnTo>
                  <a:pt x="227180" y="10578"/>
                </a:lnTo>
                <a:lnTo>
                  <a:pt x="229855" y="13298"/>
                </a:lnTo>
                <a:lnTo>
                  <a:pt x="233466" y="13978"/>
                </a:lnTo>
                <a:lnTo>
                  <a:pt x="237021" y="13298"/>
                </a:lnTo>
                <a:lnTo>
                  <a:pt x="239740" y="10578"/>
                </a:lnTo>
                <a:lnTo>
                  <a:pt x="240420" y="7022"/>
                </a:lnTo>
                <a:lnTo>
                  <a:pt x="239740" y="3399"/>
                </a:lnTo>
                <a:lnTo>
                  <a:pt x="237021" y="679"/>
                </a:lnTo>
                <a:lnTo>
                  <a:pt x="233466" y="0"/>
                </a:lnTo>
                <a:lnTo>
                  <a:pt x="229855" y="691"/>
                </a:lnTo>
                <a:lnTo>
                  <a:pt x="227180" y="3455"/>
                </a:lnTo>
                <a:lnTo>
                  <a:pt x="226512" y="7022"/>
                </a:lnTo>
                <a:close/>
              </a:path>
              <a:path w="348672" h="123330">
                <a:moveTo>
                  <a:pt x="250449" y="93367"/>
                </a:moveTo>
                <a:lnTo>
                  <a:pt x="250449" y="91494"/>
                </a:lnTo>
                <a:lnTo>
                  <a:pt x="246125" y="91137"/>
                </a:lnTo>
                <a:lnTo>
                  <a:pt x="243351" y="90312"/>
                </a:lnTo>
                <a:lnTo>
                  <a:pt x="240899" y="87726"/>
                </a:lnTo>
                <a:lnTo>
                  <a:pt x="240286" y="84538"/>
                </a:lnTo>
                <a:lnTo>
                  <a:pt x="240286" y="31434"/>
                </a:lnTo>
                <a:lnTo>
                  <a:pt x="240152" y="30431"/>
                </a:lnTo>
                <a:lnTo>
                  <a:pt x="237745" y="31233"/>
                </a:lnTo>
                <a:lnTo>
                  <a:pt x="234669" y="32526"/>
                </a:lnTo>
                <a:lnTo>
                  <a:pt x="229231" y="34444"/>
                </a:lnTo>
                <a:lnTo>
                  <a:pt x="221430" y="36985"/>
                </a:lnTo>
                <a:lnTo>
                  <a:pt x="218555" y="37921"/>
                </a:lnTo>
                <a:lnTo>
                  <a:pt x="220784" y="39371"/>
                </a:lnTo>
                <a:lnTo>
                  <a:pt x="223547" y="38791"/>
                </a:lnTo>
                <a:lnTo>
                  <a:pt x="226178" y="38791"/>
                </a:lnTo>
                <a:lnTo>
                  <a:pt x="228251" y="41533"/>
                </a:lnTo>
                <a:lnTo>
                  <a:pt x="228852" y="44654"/>
                </a:lnTo>
                <a:lnTo>
                  <a:pt x="228852" y="84672"/>
                </a:lnTo>
                <a:lnTo>
                  <a:pt x="228228" y="87871"/>
                </a:lnTo>
                <a:lnTo>
                  <a:pt x="225732" y="90234"/>
                </a:lnTo>
                <a:lnTo>
                  <a:pt x="222723" y="91048"/>
                </a:lnTo>
                <a:lnTo>
                  <a:pt x="217954" y="91494"/>
                </a:lnTo>
                <a:lnTo>
                  <a:pt x="217954" y="93366"/>
                </a:lnTo>
                <a:lnTo>
                  <a:pt x="250449" y="93367"/>
                </a:lnTo>
                <a:close/>
              </a:path>
              <a:path w="348672" h="123330">
                <a:moveTo>
                  <a:pt x="270709" y="36517"/>
                </a:moveTo>
                <a:lnTo>
                  <a:pt x="284349" y="36517"/>
                </a:lnTo>
                <a:lnTo>
                  <a:pt x="284349" y="31702"/>
                </a:lnTo>
                <a:lnTo>
                  <a:pt x="270842" y="31702"/>
                </a:lnTo>
                <a:lnTo>
                  <a:pt x="270842" y="15249"/>
                </a:lnTo>
                <a:lnTo>
                  <a:pt x="269639" y="14112"/>
                </a:lnTo>
                <a:lnTo>
                  <a:pt x="264602" y="20889"/>
                </a:lnTo>
                <a:lnTo>
                  <a:pt x="261404" y="25069"/>
                </a:lnTo>
                <a:lnTo>
                  <a:pt x="260044" y="26652"/>
                </a:lnTo>
                <a:lnTo>
                  <a:pt x="256467" y="30297"/>
                </a:lnTo>
                <a:lnTo>
                  <a:pt x="253391" y="32838"/>
                </a:lnTo>
                <a:lnTo>
                  <a:pt x="252321" y="33730"/>
                </a:lnTo>
                <a:lnTo>
                  <a:pt x="251854" y="36517"/>
                </a:lnTo>
                <a:lnTo>
                  <a:pt x="259142" y="36517"/>
                </a:lnTo>
                <a:lnTo>
                  <a:pt x="259142" y="81551"/>
                </a:lnTo>
                <a:lnTo>
                  <a:pt x="259654" y="85073"/>
                </a:lnTo>
                <a:lnTo>
                  <a:pt x="260680" y="87615"/>
                </a:lnTo>
                <a:lnTo>
                  <a:pt x="262551" y="92296"/>
                </a:lnTo>
                <a:lnTo>
                  <a:pt x="266118" y="94637"/>
                </a:lnTo>
                <a:lnTo>
                  <a:pt x="273785" y="94637"/>
                </a:lnTo>
                <a:lnTo>
                  <a:pt x="276281" y="93991"/>
                </a:lnTo>
                <a:lnTo>
                  <a:pt x="278867" y="92698"/>
                </a:lnTo>
                <a:lnTo>
                  <a:pt x="281452" y="91405"/>
                </a:lnTo>
                <a:lnTo>
                  <a:pt x="283904" y="89198"/>
                </a:lnTo>
                <a:lnTo>
                  <a:pt x="286222" y="86076"/>
                </a:lnTo>
                <a:lnTo>
                  <a:pt x="285954" y="82599"/>
                </a:lnTo>
                <a:lnTo>
                  <a:pt x="283090" y="85452"/>
                </a:lnTo>
                <a:lnTo>
                  <a:pt x="280728" y="86968"/>
                </a:lnTo>
                <a:lnTo>
                  <a:pt x="277730" y="87347"/>
                </a:lnTo>
                <a:lnTo>
                  <a:pt x="274609" y="87347"/>
                </a:lnTo>
                <a:lnTo>
                  <a:pt x="272514" y="85809"/>
                </a:lnTo>
                <a:lnTo>
                  <a:pt x="271445" y="82732"/>
                </a:lnTo>
                <a:lnTo>
                  <a:pt x="270865" y="80993"/>
                </a:lnTo>
                <a:lnTo>
                  <a:pt x="270575" y="78430"/>
                </a:lnTo>
                <a:lnTo>
                  <a:pt x="270575" y="75041"/>
                </a:lnTo>
                <a:lnTo>
                  <a:pt x="270709" y="36517"/>
                </a:lnTo>
                <a:close/>
              </a:path>
              <a:path w="348672" h="123330">
                <a:moveTo>
                  <a:pt x="288283" y="112261"/>
                </a:moveTo>
                <a:lnTo>
                  <a:pt x="287626" y="115504"/>
                </a:lnTo>
                <a:lnTo>
                  <a:pt x="287626" y="118224"/>
                </a:lnTo>
                <a:lnTo>
                  <a:pt x="288718" y="120208"/>
                </a:lnTo>
                <a:lnTo>
                  <a:pt x="293086" y="122705"/>
                </a:lnTo>
                <a:lnTo>
                  <a:pt x="295426" y="123330"/>
                </a:lnTo>
                <a:lnTo>
                  <a:pt x="303049" y="123330"/>
                </a:lnTo>
                <a:lnTo>
                  <a:pt x="307284" y="121167"/>
                </a:lnTo>
                <a:lnTo>
                  <a:pt x="310627" y="116842"/>
                </a:lnTo>
                <a:lnTo>
                  <a:pt x="313970" y="112517"/>
                </a:lnTo>
                <a:lnTo>
                  <a:pt x="317469" y="105539"/>
                </a:lnTo>
                <a:lnTo>
                  <a:pt x="321124" y="95908"/>
                </a:lnTo>
                <a:lnTo>
                  <a:pt x="342186" y="40129"/>
                </a:lnTo>
                <a:lnTo>
                  <a:pt x="342855" y="38301"/>
                </a:lnTo>
                <a:lnTo>
                  <a:pt x="344560" y="35848"/>
                </a:lnTo>
                <a:lnTo>
                  <a:pt x="346845" y="34198"/>
                </a:lnTo>
                <a:lnTo>
                  <a:pt x="348672" y="31902"/>
                </a:lnTo>
                <a:lnTo>
                  <a:pt x="330285" y="31902"/>
                </a:lnTo>
                <a:lnTo>
                  <a:pt x="332357" y="34109"/>
                </a:lnTo>
                <a:lnTo>
                  <a:pt x="335433" y="35046"/>
                </a:lnTo>
                <a:lnTo>
                  <a:pt x="336637" y="37587"/>
                </a:lnTo>
                <a:lnTo>
                  <a:pt x="336202" y="40129"/>
                </a:lnTo>
                <a:lnTo>
                  <a:pt x="335567" y="42536"/>
                </a:lnTo>
                <a:lnTo>
                  <a:pt x="322996" y="77516"/>
                </a:lnTo>
                <a:lnTo>
                  <a:pt x="307351" y="42804"/>
                </a:lnTo>
                <a:lnTo>
                  <a:pt x="306369" y="40541"/>
                </a:lnTo>
                <a:lnTo>
                  <a:pt x="305813" y="37988"/>
                </a:lnTo>
                <a:lnTo>
                  <a:pt x="306838" y="35157"/>
                </a:lnTo>
                <a:lnTo>
                  <a:pt x="309958" y="34221"/>
                </a:lnTo>
                <a:lnTo>
                  <a:pt x="313836" y="31902"/>
                </a:lnTo>
                <a:lnTo>
                  <a:pt x="285620" y="31902"/>
                </a:lnTo>
                <a:lnTo>
                  <a:pt x="287848" y="34087"/>
                </a:lnTo>
                <a:lnTo>
                  <a:pt x="290668" y="35815"/>
                </a:lnTo>
                <a:lnTo>
                  <a:pt x="293131" y="39036"/>
                </a:lnTo>
                <a:lnTo>
                  <a:pt x="294646" y="42336"/>
                </a:lnTo>
                <a:lnTo>
                  <a:pt x="316043" y="88618"/>
                </a:lnTo>
                <a:lnTo>
                  <a:pt x="316711" y="91226"/>
                </a:lnTo>
                <a:lnTo>
                  <a:pt x="316711" y="93589"/>
                </a:lnTo>
                <a:lnTo>
                  <a:pt x="315330" y="97469"/>
                </a:lnTo>
                <a:lnTo>
                  <a:pt x="312566" y="103265"/>
                </a:lnTo>
                <a:lnTo>
                  <a:pt x="309802" y="109061"/>
                </a:lnTo>
                <a:lnTo>
                  <a:pt x="307172" y="111960"/>
                </a:lnTo>
                <a:lnTo>
                  <a:pt x="304676" y="111960"/>
                </a:lnTo>
                <a:lnTo>
                  <a:pt x="302057" y="111536"/>
                </a:lnTo>
                <a:lnTo>
                  <a:pt x="299761" y="110689"/>
                </a:lnTo>
                <a:lnTo>
                  <a:pt x="297466" y="109842"/>
                </a:lnTo>
                <a:lnTo>
                  <a:pt x="294579" y="109418"/>
                </a:lnTo>
                <a:lnTo>
                  <a:pt x="290913" y="109987"/>
                </a:lnTo>
                <a:lnTo>
                  <a:pt x="288283" y="112261"/>
                </a:lnTo>
                <a:close/>
              </a:path>
              <a:path w="348672" h="123330">
                <a:moveTo>
                  <a:pt x="93386" y="53059"/>
                </a:moveTo>
                <a:lnTo>
                  <a:pt x="95938" y="33674"/>
                </a:lnTo>
                <a:lnTo>
                  <a:pt x="90210" y="40430"/>
                </a:lnTo>
                <a:lnTo>
                  <a:pt x="83765" y="51477"/>
                </a:lnTo>
                <a:lnTo>
                  <a:pt x="81618" y="64340"/>
                </a:lnTo>
                <a:lnTo>
                  <a:pt x="81618" y="74328"/>
                </a:lnTo>
                <a:lnTo>
                  <a:pt x="83936" y="81896"/>
                </a:lnTo>
                <a:lnTo>
                  <a:pt x="88572" y="87046"/>
                </a:lnTo>
                <a:lnTo>
                  <a:pt x="93207" y="92196"/>
                </a:lnTo>
                <a:lnTo>
                  <a:pt x="98312" y="94771"/>
                </a:lnTo>
                <a:lnTo>
                  <a:pt x="108564" y="94771"/>
                </a:lnTo>
                <a:lnTo>
                  <a:pt x="112777" y="93679"/>
                </a:lnTo>
                <a:lnTo>
                  <a:pt x="116521" y="91494"/>
                </a:lnTo>
                <a:lnTo>
                  <a:pt x="118794" y="90156"/>
                </a:lnTo>
                <a:lnTo>
                  <a:pt x="121491" y="87949"/>
                </a:lnTo>
                <a:lnTo>
                  <a:pt x="124611" y="84872"/>
                </a:lnTo>
                <a:lnTo>
                  <a:pt x="124611" y="114813"/>
                </a:lnTo>
                <a:lnTo>
                  <a:pt x="123642" y="117689"/>
                </a:lnTo>
                <a:lnTo>
                  <a:pt x="119764" y="120275"/>
                </a:lnTo>
                <a:lnTo>
                  <a:pt x="116810" y="120944"/>
                </a:lnTo>
                <a:lnTo>
                  <a:pt x="112843" y="120989"/>
                </a:lnTo>
                <a:lnTo>
                  <a:pt x="112843" y="123196"/>
                </a:lnTo>
                <a:lnTo>
                  <a:pt x="145205" y="123196"/>
                </a:lnTo>
                <a:lnTo>
                  <a:pt x="145205" y="121323"/>
                </a:lnTo>
                <a:lnTo>
                  <a:pt x="141506" y="120966"/>
                </a:lnTo>
                <a:lnTo>
                  <a:pt x="139009" y="119918"/>
                </a:lnTo>
                <a:lnTo>
                  <a:pt x="137717" y="118180"/>
                </a:lnTo>
                <a:lnTo>
                  <a:pt x="136446" y="115259"/>
                </a:lnTo>
                <a:lnTo>
                  <a:pt x="136446" y="31568"/>
                </a:lnTo>
                <a:lnTo>
                  <a:pt x="135042" y="30631"/>
                </a:lnTo>
                <a:lnTo>
                  <a:pt x="127620" y="35046"/>
                </a:lnTo>
                <a:lnTo>
                  <a:pt x="124456" y="33262"/>
                </a:lnTo>
                <a:lnTo>
                  <a:pt x="122093" y="32103"/>
                </a:lnTo>
                <a:lnTo>
                  <a:pt x="120533" y="31568"/>
                </a:lnTo>
                <a:lnTo>
                  <a:pt x="118215" y="30721"/>
                </a:lnTo>
                <a:lnTo>
                  <a:pt x="115540" y="30297"/>
                </a:lnTo>
                <a:lnTo>
                  <a:pt x="103371" y="30297"/>
                </a:lnTo>
                <a:lnTo>
                  <a:pt x="105578" y="33975"/>
                </a:lnTo>
                <a:lnTo>
                  <a:pt x="117479" y="33975"/>
                </a:lnTo>
                <a:lnTo>
                  <a:pt x="121268" y="35759"/>
                </a:lnTo>
                <a:lnTo>
                  <a:pt x="123274" y="39326"/>
                </a:lnTo>
                <a:lnTo>
                  <a:pt x="124344" y="41288"/>
                </a:lnTo>
                <a:lnTo>
                  <a:pt x="124879" y="44030"/>
                </a:lnTo>
                <a:lnTo>
                  <a:pt x="124879" y="78229"/>
                </a:lnTo>
                <a:lnTo>
                  <a:pt x="123765" y="81684"/>
                </a:lnTo>
                <a:lnTo>
                  <a:pt x="120332" y="83869"/>
                </a:lnTo>
                <a:lnTo>
                  <a:pt x="117089" y="85318"/>
                </a:lnTo>
                <a:lnTo>
                  <a:pt x="113479" y="86032"/>
                </a:lnTo>
                <a:lnTo>
                  <a:pt x="110971" y="86210"/>
                </a:lnTo>
                <a:lnTo>
                  <a:pt x="105355" y="86210"/>
                </a:lnTo>
                <a:lnTo>
                  <a:pt x="101020" y="83780"/>
                </a:lnTo>
                <a:lnTo>
                  <a:pt x="97966" y="78920"/>
                </a:lnTo>
                <a:lnTo>
                  <a:pt x="94913" y="74060"/>
                </a:lnTo>
                <a:lnTo>
                  <a:pt x="93386" y="67684"/>
                </a:lnTo>
                <a:lnTo>
                  <a:pt x="93386" y="530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523392" y="4752305"/>
            <a:ext cx="33735" cy="83681"/>
          </a:xfrm>
          <a:custGeom>
            <a:avLst/>
            <a:gdLst/>
            <a:ahLst/>
            <a:cxnLst/>
            <a:rect l="l" t="t" r="r" b="b"/>
            <a:pathLst>
              <a:path w="37109" h="94838">
                <a:moveTo>
                  <a:pt x="30422" y="0"/>
                </a:moveTo>
                <a:lnTo>
                  <a:pt x="0" y="94838"/>
                </a:lnTo>
                <a:lnTo>
                  <a:pt x="6819" y="94838"/>
                </a:lnTo>
                <a:lnTo>
                  <a:pt x="37109" y="0"/>
                </a:lnTo>
                <a:lnTo>
                  <a:pt x="30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558647" y="4775615"/>
            <a:ext cx="70815" cy="59721"/>
          </a:xfrm>
          <a:custGeom>
            <a:avLst/>
            <a:gdLst/>
            <a:ahLst/>
            <a:cxnLst/>
            <a:rect l="l" t="t" r="r" b="b"/>
            <a:pathLst>
              <a:path w="77896" h="67684">
                <a:moveTo>
                  <a:pt x="49970" y="65097"/>
                </a:moveTo>
                <a:lnTo>
                  <a:pt x="60444" y="58722"/>
                </a:lnTo>
                <a:lnTo>
                  <a:pt x="67042" y="52747"/>
                </a:lnTo>
                <a:lnTo>
                  <a:pt x="70340" y="45033"/>
                </a:lnTo>
                <a:lnTo>
                  <a:pt x="70340" y="29918"/>
                </a:lnTo>
                <a:lnTo>
                  <a:pt x="69081" y="25024"/>
                </a:lnTo>
                <a:lnTo>
                  <a:pt x="66562" y="20900"/>
                </a:lnTo>
                <a:lnTo>
                  <a:pt x="64044" y="16776"/>
                </a:lnTo>
                <a:lnTo>
                  <a:pt x="60243" y="13420"/>
                </a:lnTo>
                <a:lnTo>
                  <a:pt x="55162" y="10834"/>
                </a:lnTo>
                <a:lnTo>
                  <a:pt x="58862" y="11236"/>
                </a:lnTo>
                <a:lnTo>
                  <a:pt x="61414" y="11492"/>
                </a:lnTo>
                <a:lnTo>
                  <a:pt x="62818" y="11603"/>
                </a:lnTo>
                <a:lnTo>
                  <a:pt x="66262" y="11771"/>
                </a:lnTo>
                <a:lnTo>
                  <a:pt x="70585" y="11771"/>
                </a:lnTo>
                <a:lnTo>
                  <a:pt x="73572" y="10924"/>
                </a:lnTo>
                <a:lnTo>
                  <a:pt x="76871" y="7535"/>
                </a:lnTo>
                <a:lnTo>
                  <a:pt x="77762" y="4458"/>
                </a:lnTo>
                <a:lnTo>
                  <a:pt x="77896" y="0"/>
                </a:lnTo>
                <a:lnTo>
                  <a:pt x="74887" y="0"/>
                </a:lnTo>
                <a:lnTo>
                  <a:pt x="73784" y="2095"/>
                </a:lnTo>
                <a:lnTo>
                  <a:pt x="70173" y="3254"/>
                </a:lnTo>
                <a:lnTo>
                  <a:pt x="67443" y="3544"/>
                </a:lnTo>
                <a:lnTo>
                  <a:pt x="60043" y="3544"/>
                </a:lnTo>
                <a:lnTo>
                  <a:pt x="55151" y="3388"/>
                </a:lnTo>
                <a:lnTo>
                  <a:pt x="49111" y="3076"/>
                </a:lnTo>
                <a:lnTo>
                  <a:pt x="43071" y="2764"/>
                </a:lnTo>
                <a:lnTo>
                  <a:pt x="38936" y="2608"/>
                </a:lnTo>
                <a:lnTo>
                  <a:pt x="33458" y="2699"/>
                </a:lnTo>
                <a:lnTo>
                  <a:pt x="20402" y="5377"/>
                </a:lnTo>
                <a:lnTo>
                  <a:pt x="10029" y="11771"/>
                </a:lnTo>
                <a:lnTo>
                  <a:pt x="9421" y="12340"/>
                </a:lnTo>
                <a:lnTo>
                  <a:pt x="2355" y="22779"/>
                </a:lnTo>
                <a:lnTo>
                  <a:pt x="0" y="35982"/>
                </a:lnTo>
                <a:lnTo>
                  <a:pt x="0" y="45167"/>
                </a:lnTo>
                <a:lnTo>
                  <a:pt x="3231" y="52747"/>
                </a:lnTo>
                <a:lnTo>
                  <a:pt x="9695" y="58722"/>
                </a:lnTo>
                <a:lnTo>
                  <a:pt x="10419" y="59373"/>
                </a:lnTo>
                <a:lnTo>
                  <a:pt x="21205" y="65606"/>
                </a:lnTo>
                <a:lnTo>
                  <a:pt x="24539" y="60650"/>
                </a:lnTo>
                <a:lnTo>
                  <a:pt x="20259" y="54608"/>
                </a:lnTo>
                <a:lnTo>
                  <a:pt x="15980" y="48567"/>
                </a:lnTo>
                <a:lnTo>
                  <a:pt x="13840" y="40731"/>
                </a:lnTo>
                <a:lnTo>
                  <a:pt x="13840" y="23207"/>
                </a:lnTo>
                <a:lnTo>
                  <a:pt x="15556" y="17099"/>
                </a:lnTo>
                <a:lnTo>
                  <a:pt x="18988" y="12774"/>
                </a:lnTo>
                <a:lnTo>
                  <a:pt x="22421" y="8449"/>
                </a:lnTo>
                <a:lnTo>
                  <a:pt x="27213" y="6286"/>
                </a:lnTo>
                <a:lnTo>
                  <a:pt x="40407" y="6286"/>
                </a:lnTo>
                <a:lnTo>
                  <a:pt x="46057" y="9352"/>
                </a:lnTo>
                <a:lnTo>
                  <a:pt x="50314" y="15483"/>
                </a:lnTo>
                <a:lnTo>
                  <a:pt x="55111" y="26271"/>
                </a:lnTo>
                <a:lnTo>
                  <a:pt x="56700" y="40129"/>
                </a:lnTo>
                <a:lnTo>
                  <a:pt x="56700" y="48021"/>
                </a:lnTo>
                <a:lnTo>
                  <a:pt x="55062" y="53917"/>
                </a:lnTo>
                <a:lnTo>
                  <a:pt x="51786" y="57819"/>
                </a:lnTo>
                <a:lnTo>
                  <a:pt x="48509" y="61720"/>
                </a:lnTo>
                <a:lnTo>
                  <a:pt x="43572" y="63671"/>
                </a:lnTo>
                <a:lnTo>
                  <a:pt x="36975" y="63671"/>
                </a:lnTo>
                <a:lnTo>
                  <a:pt x="36861" y="67634"/>
                </a:lnTo>
                <a:lnTo>
                  <a:pt x="49970" y="65097"/>
                </a:lnTo>
                <a:close/>
              </a:path>
              <a:path w="77896" h="67684">
                <a:moveTo>
                  <a:pt x="34501" y="67684"/>
                </a:moveTo>
                <a:lnTo>
                  <a:pt x="36861" y="67634"/>
                </a:lnTo>
                <a:lnTo>
                  <a:pt x="36975" y="63671"/>
                </a:lnTo>
                <a:lnTo>
                  <a:pt x="30111" y="63671"/>
                </a:lnTo>
                <a:lnTo>
                  <a:pt x="24539" y="60650"/>
                </a:lnTo>
                <a:lnTo>
                  <a:pt x="21205" y="65606"/>
                </a:lnTo>
                <a:lnTo>
                  <a:pt x="34501" y="67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629988" y="4771623"/>
            <a:ext cx="680187" cy="108938"/>
          </a:xfrm>
          <a:custGeom>
            <a:avLst/>
            <a:gdLst/>
            <a:ahLst/>
            <a:cxnLst/>
            <a:rect l="l" t="t" r="r" b="b"/>
            <a:pathLst>
              <a:path w="748206" h="123463">
                <a:moveTo>
                  <a:pt x="138419" y="80280"/>
                </a:moveTo>
                <a:lnTo>
                  <a:pt x="135722" y="84872"/>
                </a:lnTo>
                <a:lnTo>
                  <a:pt x="133025" y="89465"/>
                </a:lnTo>
                <a:lnTo>
                  <a:pt x="129180" y="91761"/>
                </a:lnTo>
                <a:lnTo>
                  <a:pt x="117813" y="91761"/>
                </a:lnTo>
                <a:lnTo>
                  <a:pt x="112832" y="88328"/>
                </a:lnTo>
                <a:lnTo>
                  <a:pt x="109244" y="81461"/>
                </a:lnTo>
                <a:lnTo>
                  <a:pt x="113423" y="95573"/>
                </a:lnTo>
                <a:lnTo>
                  <a:pt x="130896" y="95573"/>
                </a:lnTo>
                <a:lnTo>
                  <a:pt x="138162" y="92296"/>
                </a:lnTo>
                <a:lnTo>
                  <a:pt x="143779" y="85742"/>
                </a:lnTo>
                <a:lnTo>
                  <a:pt x="149396" y="79187"/>
                </a:lnTo>
                <a:lnTo>
                  <a:pt x="152204" y="71474"/>
                </a:lnTo>
                <a:lnTo>
                  <a:pt x="152204" y="52970"/>
                </a:lnTo>
                <a:lnTo>
                  <a:pt x="149306" y="45256"/>
                </a:lnTo>
                <a:lnTo>
                  <a:pt x="143512" y="39460"/>
                </a:lnTo>
                <a:lnTo>
                  <a:pt x="137717" y="33663"/>
                </a:lnTo>
                <a:lnTo>
                  <a:pt x="130406" y="30765"/>
                </a:lnTo>
                <a:lnTo>
                  <a:pt x="112709" y="30765"/>
                </a:lnTo>
                <a:lnTo>
                  <a:pt x="105455" y="33830"/>
                </a:lnTo>
                <a:lnTo>
                  <a:pt x="99816" y="39961"/>
                </a:lnTo>
                <a:lnTo>
                  <a:pt x="94177" y="46092"/>
                </a:lnTo>
                <a:lnTo>
                  <a:pt x="91358" y="53594"/>
                </a:lnTo>
                <a:lnTo>
                  <a:pt x="91358" y="71964"/>
                </a:lnTo>
                <a:lnTo>
                  <a:pt x="94322" y="79856"/>
                </a:lnTo>
                <a:lnTo>
                  <a:pt x="100251" y="86143"/>
                </a:lnTo>
                <a:lnTo>
                  <a:pt x="106179" y="92430"/>
                </a:lnTo>
                <a:lnTo>
                  <a:pt x="105655" y="74595"/>
                </a:lnTo>
                <a:lnTo>
                  <a:pt x="103861" y="67193"/>
                </a:lnTo>
                <a:lnTo>
                  <a:pt x="103861" y="49313"/>
                </a:lnTo>
                <a:lnTo>
                  <a:pt x="106090" y="42313"/>
                </a:lnTo>
                <a:lnTo>
                  <a:pt x="110547" y="38256"/>
                </a:lnTo>
                <a:lnTo>
                  <a:pt x="113133" y="35937"/>
                </a:lnTo>
                <a:lnTo>
                  <a:pt x="116187" y="34778"/>
                </a:lnTo>
                <a:lnTo>
                  <a:pt x="126216" y="34778"/>
                </a:lnTo>
                <a:lnTo>
                  <a:pt x="131186" y="38189"/>
                </a:lnTo>
                <a:lnTo>
                  <a:pt x="134619" y="45011"/>
                </a:lnTo>
                <a:lnTo>
                  <a:pt x="138051" y="51833"/>
                </a:lnTo>
                <a:lnTo>
                  <a:pt x="139767" y="59101"/>
                </a:lnTo>
                <a:lnTo>
                  <a:pt x="139767" y="74260"/>
                </a:lnTo>
                <a:lnTo>
                  <a:pt x="138419" y="80280"/>
                </a:lnTo>
                <a:close/>
              </a:path>
              <a:path w="748206" h="123463">
                <a:moveTo>
                  <a:pt x="109244" y="81461"/>
                </a:moveTo>
                <a:lnTo>
                  <a:pt x="105655" y="74595"/>
                </a:lnTo>
                <a:lnTo>
                  <a:pt x="106179" y="92430"/>
                </a:lnTo>
                <a:lnTo>
                  <a:pt x="113423" y="95573"/>
                </a:lnTo>
                <a:lnTo>
                  <a:pt x="109244" y="81461"/>
                </a:lnTo>
                <a:close/>
              </a:path>
              <a:path w="748206" h="123463">
                <a:moveTo>
                  <a:pt x="177545" y="31568"/>
                </a:moveTo>
                <a:lnTo>
                  <a:pt x="157553" y="31568"/>
                </a:lnTo>
                <a:lnTo>
                  <a:pt x="157553" y="33440"/>
                </a:lnTo>
                <a:lnTo>
                  <a:pt x="160763" y="33752"/>
                </a:lnTo>
                <a:lnTo>
                  <a:pt x="162858" y="34287"/>
                </a:lnTo>
                <a:lnTo>
                  <a:pt x="165354" y="36249"/>
                </a:lnTo>
                <a:lnTo>
                  <a:pt x="166112" y="38635"/>
                </a:lnTo>
                <a:lnTo>
                  <a:pt x="166112" y="83334"/>
                </a:lnTo>
                <a:lnTo>
                  <a:pt x="167850" y="87904"/>
                </a:lnTo>
                <a:lnTo>
                  <a:pt x="171327" y="90624"/>
                </a:lnTo>
                <a:lnTo>
                  <a:pt x="174759" y="93389"/>
                </a:lnTo>
                <a:lnTo>
                  <a:pt x="178415" y="94771"/>
                </a:lnTo>
                <a:lnTo>
                  <a:pt x="186527" y="94771"/>
                </a:lnTo>
                <a:lnTo>
                  <a:pt x="190539" y="93433"/>
                </a:lnTo>
                <a:lnTo>
                  <a:pt x="194328" y="90758"/>
                </a:lnTo>
                <a:lnTo>
                  <a:pt x="196825" y="89019"/>
                </a:lnTo>
                <a:lnTo>
                  <a:pt x="199588" y="86344"/>
                </a:lnTo>
                <a:lnTo>
                  <a:pt x="202619" y="82732"/>
                </a:lnTo>
                <a:lnTo>
                  <a:pt x="202619" y="93500"/>
                </a:lnTo>
                <a:lnTo>
                  <a:pt x="203087" y="94503"/>
                </a:lnTo>
                <a:lnTo>
                  <a:pt x="207010" y="92987"/>
                </a:lnTo>
                <a:lnTo>
                  <a:pt x="209551" y="92029"/>
                </a:lnTo>
                <a:lnTo>
                  <a:pt x="210710" y="91627"/>
                </a:lnTo>
                <a:lnTo>
                  <a:pt x="213429" y="90736"/>
                </a:lnTo>
                <a:lnTo>
                  <a:pt x="216527" y="89788"/>
                </a:lnTo>
                <a:lnTo>
                  <a:pt x="219491" y="88952"/>
                </a:lnTo>
                <a:lnTo>
                  <a:pt x="221943" y="88283"/>
                </a:lnTo>
                <a:lnTo>
                  <a:pt x="221943" y="86411"/>
                </a:lnTo>
                <a:lnTo>
                  <a:pt x="218421" y="86544"/>
                </a:lnTo>
                <a:lnTo>
                  <a:pt x="216115" y="86043"/>
                </a:lnTo>
                <a:lnTo>
                  <a:pt x="215023" y="84906"/>
                </a:lnTo>
                <a:lnTo>
                  <a:pt x="213384" y="81684"/>
                </a:lnTo>
                <a:lnTo>
                  <a:pt x="213384" y="31568"/>
                </a:lnTo>
                <a:lnTo>
                  <a:pt x="191787" y="31568"/>
                </a:lnTo>
                <a:lnTo>
                  <a:pt x="191787" y="33775"/>
                </a:lnTo>
                <a:lnTo>
                  <a:pt x="195799" y="33998"/>
                </a:lnTo>
                <a:lnTo>
                  <a:pt x="198474" y="34644"/>
                </a:lnTo>
                <a:lnTo>
                  <a:pt x="199811" y="35714"/>
                </a:lnTo>
                <a:lnTo>
                  <a:pt x="201817" y="39036"/>
                </a:lnTo>
                <a:lnTo>
                  <a:pt x="201817" y="79120"/>
                </a:lnTo>
                <a:lnTo>
                  <a:pt x="200123" y="81082"/>
                </a:lnTo>
                <a:lnTo>
                  <a:pt x="196802" y="83735"/>
                </a:lnTo>
                <a:lnTo>
                  <a:pt x="193905" y="85742"/>
                </a:lnTo>
                <a:lnTo>
                  <a:pt x="190940" y="86745"/>
                </a:lnTo>
                <a:lnTo>
                  <a:pt x="183496" y="86745"/>
                </a:lnTo>
                <a:lnTo>
                  <a:pt x="180465" y="85051"/>
                </a:lnTo>
                <a:lnTo>
                  <a:pt x="178816" y="81662"/>
                </a:lnTo>
                <a:lnTo>
                  <a:pt x="177969" y="79834"/>
                </a:lnTo>
                <a:lnTo>
                  <a:pt x="177545" y="77404"/>
                </a:lnTo>
                <a:lnTo>
                  <a:pt x="177545" y="31568"/>
                </a:lnTo>
                <a:close/>
              </a:path>
              <a:path w="748206" h="123463">
                <a:moveTo>
                  <a:pt x="314483" y="36651"/>
                </a:moveTo>
                <a:lnTo>
                  <a:pt x="328123" y="36651"/>
                </a:lnTo>
                <a:lnTo>
                  <a:pt x="328123" y="31835"/>
                </a:lnTo>
                <a:lnTo>
                  <a:pt x="314616" y="31835"/>
                </a:lnTo>
                <a:lnTo>
                  <a:pt x="314616" y="15382"/>
                </a:lnTo>
                <a:lnTo>
                  <a:pt x="313413" y="14245"/>
                </a:lnTo>
                <a:lnTo>
                  <a:pt x="308376" y="21023"/>
                </a:lnTo>
                <a:lnTo>
                  <a:pt x="305177" y="25203"/>
                </a:lnTo>
                <a:lnTo>
                  <a:pt x="303818" y="26786"/>
                </a:lnTo>
                <a:lnTo>
                  <a:pt x="300240" y="30431"/>
                </a:lnTo>
                <a:lnTo>
                  <a:pt x="297165" y="32972"/>
                </a:lnTo>
                <a:lnTo>
                  <a:pt x="296095" y="33864"/>
                </a:lnTo>
                <a:lnTo>
                  <a:pt x="295627" y="36651"/>
                </a:lnTo>
                <a:lnTo>
                  <a:pt x="302915" y="36651"/>
                </a:lnTo>
                <a:lnTo>
                  <a:pt x="302915" y="81684"/>
                </a:lnTo>
                <a:lnTo>
                  <a:pt x="303428" y="85207"/>
                </a:lnTo>
                <a:lnTo>
                  <a:pt x="304453" y="87748"/>
                </a:lnTo>
                <a:lnTo>
                  <a:pt x="306325" y="92430"/>
                </a:lnTo>
                <a:lnTo>
                  <a:pt x="309891" y="94771"/>
                </a:lnTo>
                <a:lnTo>
                  <a:pt x="317558" y="94771"/>
                </a:lnTo>
                <a:lnTo>
                  <a:pt x="320055" y="94124"/>
                </a:lnTo>
                <a:lnTo>
                  <a:pt x="322640" y="92831"/>
                </a:lnTo>
                <a:lnTo>
                  <a:pt x="325226" y="91538"/>
                </a:lnTo>
                <a:lnTo>
                  <a:pt x="327677" y="89331"/>
                </a:lnTo>
                <a:lnTo>
                  <a:pt x="329995" y="86210"/>
                </a:lnTo>
                <a:lnTo>
                  <a:pt x="329728" y="82732"/>
                </a:lnTo>
                <a:lnTo>
                  <a:pt x="326864" y="85586"/>
                </a:lnTo>
                <a:lnTo>
                  <a:pt x="324501" y="87102"/>
                </a:lnTo>
                <a:lnTo>
                  <a:pt x="321503" y="87481"/>
                </a:lnTo>
                <a:lnTo>
                  <a:pt x="318383" y="87481"/>
                </a:lnTo>
                <a:lnTo>
                  <a:pt x="316288" y="85942"/>
                </a:lnTo>
                <a:lnTo>
                  <a:pt x="315218" y="82866"/>
                </a:lnTo>
                <a:lnTo>
                  <a:pt x="314638" y="81127"/>
                </a:lnTo>
                <a:lnTo>
                  <a:pt x="314349" y="78563"/>
                </a:lnTo>
                <a:lnTo>
                  <a:pt x="314349" y="75175"/>
                </a:lnTo>
                <a:lnTo>
                  <a:pt x="314483" y="36651"/>
                </a:lnTo>
                <a:close/>
              </a:path>
              <a:path w="748206" h="123463">
                <a:moveTo>
                  <a:pt x="377702" y="112394"/>
                </a:moveTo>
                <a:lnTo>
                  <a:pt x="377045" y="115638"/>
                </a:lnTo>
                <a:lnTo>
                  <a:pt x="377045" y="118358"/>
                </a:lnTo>
                <a:lnTo>
                  <a:pt x="378137" y="120342"/>
                </a:lnTo>
                <a:lnTo>
                  <a:pt x="382506" y="122839"/>
                </a:lnTo>
                <a:lnTo>
                  <a:pt x="384846" y="123463"/>
                </a:lnTo>
                <a:lnTo>
                  <a:pt x="392468" y="123463"/>
                </a:lnTo>
                <a:lnTo>
                  <a:pt x="396703" y="121301"/>
                </a:lnTo>
                <a:lnTo>
                  <a:pt x="400046" y="116976"/>
                </a:lnTo>
                <a:lnTo>
                  <a:pt x="403389" y="112651"/>
                </a:lnTo>
                <a:lnTo>
                  <a:pt x="406889" y="105673"/>
                </a:lnTo>
                <a:lnTo>
                  <a:pt x="410544" y="96042"/>
                </a:lnTo>
                <a:lnTo>
                  <a:pt x="431606" y="40262"/>
                </a:lnTo>
                <a:lnTo>
                  <a:pt x="432274" y="38434"/>
                </a:lnTo>
                <a:lnTo>
                  <a:pt x="433980" y="35982"/>
                </a:lnTo>
                <a:lnTo>
                  <a:pt x="436264" y="34332"/>
                </a:lnTo>
                <a:lnTo>
                  <a:pt x="438091" y="32036"/>
                </a:lnTo>
                <a:lnTo>
                  <a:pt x="419704" y="32036"/>
                </a:lnTo>
                <a:lnTo>
                  <a:pt x="421777" y="34243"/>
                </a:lnTo>
                <a:lnTo>
                  <a:pt x="424853" y="35179"/>
                </a:lnTo>
                <a:lnTo>
                  <a:pt x="426056" y="37721"/>
                </a:lnTo>
                <a:lnTo>
                  <a:pt x="425622" y="40262"/>
                </a:lnTo>
                <a:lnTo>
                  <a:pt x="424986" y="42670"/>
                </a:lnTo>
                <a:lnTo>
                  <a:pt x="412416" y="77649"/>
                </a:lnTo>
                <a:lnTo>
                  <a:pt x="396770" y="42937"/>
                </a:lnTo>
                <a:lnTo>
                  <a:pt x="395789" y="40675"/>
                </a:lnTo>
                <a:lnTo>
                  <a:pt x="395232" y="38122"/>
                </a:lnTo>
                <a:lnTo>
                  <a:pt x="396257" y="35291"/>
                </a:lnTo>
                <a:lnTo>
                  <a:pt x="399378" y="34354"/>
                </a:lnTo>
                <a:lnTo>
                  <a:pt x="403256" y="32036"/>
                </a:lnTo>
                <a:lnTo>
                  <a:pt x="375039" y="32036"/>
                </a:lnTo>
                <a:lnTo>
                  <a:pt x="377268" y="34221"/>
                </a:lnTo>
                <a:lnTo>
                  <a:pt x="380087" y="35948"/>
                </a:lnTo>
                <a:lnTo>
                  <a:pt x="382550" y="39170"/>
                </a:lnTo>
                <a:lnTo>
                  <a:pt x="384066" y="42469"/>
                </a:lnTo>
                <a:lnTo>
                  <a:pt x="405462" y="88752"/>
                </a:lnTo>
                <a:lnTo>
                  <a:pt x="406131" y="91360"/>
                </a:lnTo>
                <a:lnTo>
                  <a:pt x="406131" y="93723"/>
                </a:lnTo>
                <a:lnTo>
                  <a:pt x="404749" y="97602"/>
                </a:lnTo>
                <a:lnTo>
                  <a:pt x="401985" y="103399"/>
                </a:lnTo>
                <a:lnTo>
                  <a:pt x="399222" y="109195"/>
                </a:lnTo>
                <a:lnTo>
                  <a:pt x="396591" y="112093"/>
                </a:lnTo>
                <a:lnTo>
                  <a:pt x="394095" y="112093"/>
                </a:lnTo>
                <a:lnTo>
                  <a:pt x="391476" y="111670"/>
                </a:lnTo>
                <a:lnTo>
                  <a:pt x="389181" y="110822"/>
                </a:lnTo>
                <a:lnTo>
                  <a:pt x="386885" y="109975"/>
                </a:lnTo>
                <a:lnTo>
                  <a:pt x="383999" y="109552"/>
                </a:lnTo>
                <a:lnTo>
                  <a:pt x="380332" y="110120"/>
                </a:lnTo>
                <a:lnTo>
                  <a:pt x="377702" y="112394"/>
                </a:lnTo>
                <a:close/>
              </a:path>
              <a:path w="748206" h="123463">
                <a:moveTo>
                  <a:pt x="349519" y="48355"/>
                </a:moveTo>
                <a:lnTo>
                  <a:pt x="350656" y="45758"/>
                </a:lnTo>
                <a:lnTo>
                  <a:pt x="352929" y="43238"/>
                </a:lnTo>
                <a:lnTo>
                  <a:pt x="355202" y="40719"/>
                </a:lnTo>
                <a:lnTo>
                  <a:pt x="358680" y="39460"/>
                </a:lnTo>
                <a:lnTo>
                  <a:pt x="361008" y="40240"/>
                </a:lnTo>
                <a:lnTo>
                  <a:pt x="364441" y="43361"/>
                </a:lnTo>
                <a:lnTo>
                  <a:pt x="367840" y="44141"/>
                </a:lnTo>
                <a:lnTo>
                  <a:pt x="370860" y="43517"/>
                </a:lnTo>
                <a:lnTo>
                  <a:pt x="373044" y="41020"/>
                </a:lnTo>
                <a:lnTo>
                  <a:pt x="373590" y="37654"/>
                </a:lnTo>
                <a:lnTo>
                  <a:pt x="372877" y="33897"/>
                </a:lnTo>
                <a:lnTo>
                  <a:pt x="370024" y="31177"/>
                </a:lnTo>
                <a:lnTo>
                  <a:pt x="365901" y="30497"/>
                </a:lnTo>
                <a:lnTo>
                  <a:pt x="363048" y="30497"/>
                </a:lnTo>
                <a:lnTo>
                  <a:pt x="360296" y="31612"/>
                </a:lnTo>
                <a:lnTo>
                  <a:pt x="357643" y="33842"/>
                </a:lnTo>
                <a:lnTo>
                  <a:pt x="354991" y="36071"/>
                </a:lnTo>
                <a:lnTo>
                  <a:pt x="352238" y="39170"/>
                </a:lnTo>
                <a:lnTo>
                  <a:pt x="349385" y="43138"/>
                </a:lnTo>
                <a:lnTo>
                  <a:pt x="349385" y="32170"/>
                </a:lnTo>
                <a:lnTo>
                  <a:pt x="348717" y="30431"/>
                </a:lnTo>
                <a:lnTo>
                  <a:pt x="346354" y="31501"/>
                </a:lnTo>
                <a:lnTo>
                  <a:pt x="344059" y="32459"/>
                </a:lnTo>
                <a:lnTo>
                  <a:pt x="341830" y="33307"/>
                </a:lnTo>
                <a:lnTo>
                  <a:pt x="338955" y="34377"/>
                </a:lnTo>
                <a:lnTo>
                  <a:pt x="336280" y="35313"/>
                </a:lnTo>
                <a:lnTo>
                  <a:pt x="333606" y="36249"/>
                </a:lnTo>
                <a:lnTo>
                  <a:pt x="330998" y="37163"/>
                </a:lnTo>
                <a:lnTo>
                  <a:pt x="328457" y="38055"/>
                </a:lnTo>
                <a:lnTo>
                  <a:pt x="330028" y="39939"/>
                </a:lnTo>
                <a:lnTo>
                  <a:pt x="332536" y="39660"/>
                </a:lnTo>
                <a:lnTo>
                  <a:pt x="336225" y="40608"/>
                </a:lnTo>
                <a:lnTo>
                  <a:pt x="337874" y="44398"/>
                </a:lnTo>
                <a:lnTo>
                  <a:pt x="338286" y="47552"/>
                </a:lnTo>
                <a:lnTo>
                  <a:pt x="338286" y="85697"/>
                </a:lnTo>
                <a:lnTo>
                  <a:pt x="337617" y="88027"/>
                </a:lnTo>
                <a:lnTo>
                  <a:pt x="334943" y="90212"/>
                </a:lnTo>
                <a:lnTo>
                  <a:pt x="332224" y="90936"/>
                </a:lnTo>
                <a:lnTo>
                  <a:pt x="328123" y="91293"/>
                </a:lnTo>
                <a:lnTo>
                  <a:pt x="328123" y="93500"/>
                </a:lnTo>
                <a:lnTo>
                  <a:pt x="361087" y="93500"/>
                </a:lnTo>
                <a:lnTo>
                  <a:pt x="361087" y="91293"/>
                </a:lnTo>
                <a:lnTo>
                  <a:pt x="356941" y="91382"/>
                </a:lnTo>
                <a:lnTo>
                  <a:pt x="353977" y="90680"/>
                </a:lnTo>
                <a:lnTo>
                  <a:pt x="350411" y="87693"/>
                </a:lnTo>
                <a:lnTo>
                  <a:pt x="349519" y="85028"/>
                </a:lnTo>
                <a:lnTo>
                  <a:pt x="349519" y="48355"/>
                </a:lnTo>
                <a:close/>
              </a:path>
              <a:path w="748206" h="123463">
                <a:moveTo>
                  <a:pt x="520635" y="87882"/>
                </a:moveTo>
                <a:lnTo>
                  <a:pt x="516011" y="90223"/>
                </a:lnTo>
                <a:lnTo>
                  <a:pt x="507452" y="90223"/>
                </a:lnTo>
                <a:lnTo>
                  <a:pt x="504755" y="89721"/>
                </a:lnTo>
                <a:lnTo>
                  <a:pt x="501679" y="88718"/>
                </a:lnTo>
                <a:lnTo>
                  <a:pt x="498604" y="87715"/>
                </a:lnTo>
                <a:lnTo>
                  <a:pt x="502147" y="94771"/>
                </a:lnTo>
                <a:lnTo>
                  <a:pt x="507545" y="94768"/>
                </a:lnTo>
                <a:lnTo>
                  <a:pt x="520566" y="92168"/>
                </a:lnTo>
                <a:lnTo>
                  <a:pt x="520635" y="87882"/>
                </a:lnTo>
                <a:close/>
              </a:path>
              <a:path w="748206" h="123463">
                <a:moveTo>
                  <a:pt x="594876" y="80280"/>
                </a:moveTo>
                <a:lnTo>
                  <a:pt x="592180" y="84872"/>
                </a:lnTo>
                <a:lnTo>
                  <a:pt x="589482" y="89465"/>
                </a:lnTo>
                <a:lnTo>
                  <a:pt x="585638" y="91761"/>
                </a:lnTo>
                <a:lnTo>
                  <a:pt x="574271" y="91761"/>
                </a:lnTo>
                <a:lnTo>
                  <a:pt x="569290" y="88328"/>
                </a:lnTo>
                <a:lnTo>
                  <a:pt x="565702" y="81461"/>
                </a:lnTo>
                <a:lnTo>
                  <a:pt x="569881" y="95573"/>
                </a:lnTo>
                <a:lnTo>
                  <a:pt x="587354" y="95573"/>
                </a:lnTo>
                <a:lnTo>
                  <a:pt x="594620" y="92296"/>
                </a:lnTo>
                <a:lnTo>
                  <a:pt x="600237" y="85742"/>
                </a:lnTo>
                <a:lnTo>
                  <a:pt x="605853" y="79187"/>
                </a:lnTo>
                <a:lnTo>
                  <a:pt x="608662" y="71474"/>
                </a:lnTo>
                <a:lnTo>
                  <a:pt x="608662" y="52970"/>
                </a:lnTo>
                <a:lnTo>
                  <a:pt x="605764" y="45256"/>
                </a:lnTo>
                <a:lnTo>
                  <a:pt x="599970" y="39460"/>
                </a:lnTo>
                <a:lnTo>
                  <a:pt x="594174" y="33663"/>
                </a:lnTo>
                <a:lnTo>
                  <a:pt x="586864" y="30765"/>
                </a:lnTo>
                <a:lnTo>
                  <a:pt x="569167" y="30765"/>
                </a:lnTo>
                <a:lnTo>
                  <a:pt x="561913" y="33830"/>
                </a:lnTo>
                <a:lnTo>
                  <a:pt x="556274" y="39961"/>
                </a:lnTo>
                <a:lnTo>
                  <a:pt x="550635" y="46092"/>
                </a:lnTo>
                <a:lnTo>
                  <a:pt x="547815" y="53594"/>
                </a:lnTo>
                <a:lnTo>
                  <a:pt x="547815" y="71964"/>
                </a:lnTo>
                <a:lnTo>
                  <a:pt x="550779" y="79856"/>
                </a:lnTo>
                <a:lnTo>
                  <a:pt x="556708" y="86143"/>
                </a:lnTo>
                <a:lnTo>
                  <a:pt x="562637" y="92430"/>
                </a:lnTo>
                <a:lnTo>
                  <a:pt x="562113" y="74595"/>
                </a:lnTo>
                <a:lnTo>
                  <a:pt x="560319" y="67193"/>
                </a:lnTo>
                <a:lnTo>
                  <a:pt x="560319" y="49314"/>
                </a:lnTo>
                <a:lnTo>
                  <a:pt x="562548" y="42313"/>
                </a:lnTo>
                <a:lnTo>
                  <a:pt x="567005" y="38256"/>
                </a:lnTo>
                <a:lnTo>
                  <a:pt x="569590" y="35937"/>
                </a:lnTo>
                <a:lnTo>
                  <a:pt x="572644" y="34778"/>
                </a:lnTo>
                <a:lnTo>
                  <a:pt x="582673" y="34778"/>
                </a:lnTo>
                <a:lnTo>
                  <a:pt x="587644" y="38189"/>
                </a:lnTo>
                <a:lnTo>
                  <a:pt x="591076" y="45011"/>
                </a:lnTo>
                <a:lnTo>
                  <a:pt x="594508" y="51833"/>
                </a:lnTo>
                <a:lnTo>
                  <a:pt x="596225" y="59101"/>
                </a:lnTo>
                <a:lnTo>
                  <a:pt x="596225" y="74261"/>
                </a:lnTo>
                <a:lnTo>
                  <a:pt x="594876" y="80280"/>
                </a:lnTo>
                <a:close/>
              </a:path>
              <a:path w="748206" h="123463">
                <a:moveTo>
                  <a:pt x="565702" y="81461"/>
                </a:moveTo>
                <a:lnTo>
                  <a:pt x="562113" y="74595"/>
                </a:lnTo>
                <a:lnTo>
                  <a:pt x="562637" y="92430"/>
                </a:lnTo>
                <a:lnTo>
                  <a:pt x="569881" y="95573"/>
                </a:lnTo>
                <a:lnTo>
                  <a:pt x="565702" y="81461"/>
                </a:lnTo>
                <a:close/>
              </a:path>
              <a:path w="748206" h="123463">
                <a:moveTo>
                  <a:pt x="698649" y="33764"/>
                </a:moveTo>
                <a:lnTo>
                  <a:pt x="696320" y="52658"/>
                </a:lnTo>
                <a:lnTo>
                  <a:pt x="697880" y="46538"/>
                </a:lnTo>
                <a:lnTo>
                  <a:pt x="701001" y="41566"/>
                </a:lnTo>
                <a:lnTo>
                  <a:pt x="705547" y="30297"/>
                </a:lnTo>
                <a:lnTo>
                  <a:pt x="698649" y="33764"/>
                </a:lnTo>
                <a:close/>
              </a:path>
              <a:path w="748206" h="123463">
                <a:moveTo>
                  <a:pt x="684552" y="65610"/>
                </a:moveTo>
                <a:lnTo>
                  <a:pt x="684552" y="73324"/>
                </a:lnTo>
                <a:lnTo>
                  <a:pt x="686903" y="80113"/>
                </a:lnTo>
                <a:lnTo>
                  <a:pt x="691606" y="85976"/>
                </a:lnTo>
                <a:lnTo>
                  <a:pt x="696309" y="91839"/>
                </a:lnTo>
                <a:lnTo>
                  <a:pt x="702449" y="94771"/>
                </a:lnTo>
                <a:lnTo>
                  <a:pt x="714306" y="94771"/>
                </a:lnTo>
                <a:lnTo>
                  <a:pt x="718073" y="93768"/>
                </a:lnTo>
                <a:lnTo>
                  <a:pt x="721327" y="91761"/>
                </a:lnTo>
                <a:lnTo>
                  <a:pt x="725316" y="88662"/>
                </a:lnTo>
                <a:lnTo>
                  <a:pt x="727813" y="85942"/>
                </a:lnTo>
                <a:lnTo>
                  <a:pt x="727813" y="94169"/>
                </a:lnTo>
                <a:lnTo>
                  <a:pt x="728281" y="94771"/>
                </a:lnTo>
                <a:lnTo>
                  <a:pt x="738778" y="90825"/>
                </a:lnTo>
                <a:lnTo>
                  <a:pt x="744975" y="88685"/>
                </a:lnTo>
                <a:lnTo>
                  <a:pt x="748206" y="87570"/>
                </a:lnTo>
                <a:lnTo>
                  <a:pt x="747984" y="85363"/>
                </a:lnTo>
                <a:lnTo>
                  <a:pt x="742456" y="85474"/>
                </a:lnTo>
                <a:lnTo>
                  <a:pt x="739848" y="83735"/>
                </a:lnTo>
                <a:lnTo>
                  <a:pt x="738778" y="80547"/>
                </a:lnTo>
                <a:lnTo>
                  <a:pt x="738778" y="77649"/>
                </a:lnTo>
                <a:lnTo>
                  <a:pt x="738912" y="23007"/>
                </a:lnTo>
                <a:lnTo>
                  <a:pt x="739068" y="9697"/>
                </a:lnTo>
                <a:lnTo>
                  <a:pt x="739113" y="7156"/>
                </a:lnTo>
                <a:lnTo>
                  <a:pt x="739247" y="133"/>
                </a:lnTo>
                <a:lnTo>
                  <a:pt x="738846" y="0"/>
                </a:lnTo>
                <a:lnTo>
                  <a:pt x="735302" y="1270"/>
                </a:lnTo>
                <a:lnTo>
                  <a:pt x="732026" y="2363"/>
                </a:lnTo>
                <a:lnTo>
                  <a:pt x="728014" y="3522"/>
                </a:lnTo>
                <a:lnTo>
                  <a:pt x="724002" y="4614"/>
                </a:lnTo>
                <a:lnTo>
                  <a:pt x="718519" y="6019"/>
                </a:lnTo>
                <a:lnTo>
                  <a:pt x="719901" y="8092"/>
                </a:lnTo>
                <a:lnTo>
                  <a:pt x="722597" y="7891"/>
                </a:lnTo>
                <a:lnTo>
                  <a:pt x="726910" y="9430"/>
                </a:lnTo>
                <a:lnTo>
                  <a:pt x="727813" y="12328"/>
                </a:lnTo>
                <a:lnTo>
                  <a:pt x="727813" y="36316"/>
                </a:lnTo>
                <a:lnTo>
                  <a:pt x="726164" y="34666"/>
                </a:lnTo>
                <a:lnTo>
                  <a:pt x="722664" y="32437"/>
                </a:lnTo>
                <a:lnTo>
                  <a:pt x="719945" y="31010"/>
                </a:lnTo>
                <a:lnTo>
                  <a:pt x="716959" y="30297"/>
                </a:lnTo>
                <a:lnTo>
                  <a:pt x="705547" y="30297"/>
                </a:lnTo>
                <a:lnTo>
                  <a:pt x="701001" y="41566"/>
                </a:lnTo>
                <a:lnTo>
                  <a:pt x="704121" y="36595"/>
                </a:lnTo>
                <a:lnTo>
                  <a:pt x="708489" y="34109"/>
                </a:lnTo>
                <a:lnTo>
                  <a:pt x="717048" y="34109"/>
                </a:lnTo>
                <a:lnTo>
                  <a:pt x="720068" y="35302"/>
                </a:lnTo>
                <a:lnTo>
                  <a:pt x="723166" y="37687"/>
                </a:lnTo>
                <a:lnTo>
                  <a:pt x="726264" y="40073"/>
                </a:lnTo>
                <a:lnTo>
                  <a:pt x="727813" y="44164"/>
                </a:lnTo>
                <a:lnTo>
                  <a:pt x="727813" y="78652"/>
                </a:lnTo>
                <a:lnTo>
                  <a:pt x="726743" y="82420"/>
                </a:lnTo>
                <a:lnTo>
                  <a:pt x="722464" y="86522"/>
                </a:lnTo>
                <a:lnTo>
                  <a:pt x="719656" y="87548"/>
                </a:lnTo>
                <a:lnTo>
                  <a:pt x="709582" y="87548"/>
                </a:lnTo>
                <a:lnTo>
                  <a:pt x="704622" y="84739"/>
                </a:lnTo>
                <a:lnTo>
                  <a:pt x="701301" y="79121"/>
                </a:lnTo>
                <a:lnTo>
                  <a:pt x="697981" y="73502"/>
                </a:lnTo>
                <a:lnTo>
                  <a:pt x="696320" y="67104"/>
                </a:lnTo>
                <a:lnTo>
                  <a:pt x="696320" y="52658"/>
                </a:lnTo>
                <a:lnTo>
                  <a:pt x="698649" y="33764"/>
                </a:lnTo>
                <a:lnTo>
                  <a:pt x="693010" y="40697"/>
                </a:lnTo>
                <a:lnTo>
                  <a:pt x="692435" y="41421"/>
                </a:lnTo>
                <a:lnTo>
                  <a:pt x="686523" y="52558"/>
                </a:lnTo>
                <a:lnTo>
                  <a:pt x="684552" y="65610"/>
                </a:lnTo>
                <a:close/>
              </a:path>
              <a:path w="748206" h="123463">
                <a:moveTo>
                  <a:pt x="670912" y="42536"/>
                </a:moveTo>
                <a:lnTo>
                  <a:pt x="668505" y="36495"/>
                </a:lnTo>
                <a:lnTo>
                  <a:pt x="663690" y="33106"/>
                </a:lnTo>
                <a:lnTo>
                  <a:pt x="661194" y="31367"/>
                </a:lnTo>
                <a:lnTo>
                  <a:pt x="658430" y="30497"/>
                </a:lnTo>
                <a:lnTo>
                  <a:pt x="651655" y="30497"/>
                </a:lnTo>
                <a:lnTo>
                  <a:pt x="648044" y="31590"/>
                </a:lnTo>
                <a:lnTo>
                  <a:pt x="644567" y="33775"/>
                </a:lnTo>
                <a:lnTo>
                  <a:pt x="642250" y="35202"/>
                </a:lnTo>
                <a:lnTo>
                  <a:pt x="639040" y="37832"/>
                </a:lnTo>
                <a:lnTo>
                  <a:pt x="634939" y="41667"/>
                </a:lnTo>
                <a:lnTo>
                  <a:pt x="634939" y="31835"/>
                </a:lnTo>
                <a:lnTo>
                  <a:pt x="634270" y="30564"/>
                </a:lnTo>
                <a:lnTo>
                  <a:pt x="627985" y="32638"/>
                </a:lnTo>
                <a:lnTo>
                  <a:pt x="621165" y="34867"/>
                </a:lnTo>
                <a:lnTo>
                  <a:pt x="616841" y="36249"/>
                </a:lnTo>
                <a:lnTo>
                  <a:pt x="615014" y="36784"/>
                </a:lnTo>
                <a:lnTo>
                  <a:pt x="615014" y="39125"/>
                </a:lnTo>
                <a:lnTo>
                  <a:pt x="617822" y="38858"/>
                </a:lnTo>
                <a:lnTo>
                  <a:pt x="620452" y="38858"/>
                </a:lnTo>
                <a:lnTo>
                  <a:pt x="623037" y="41399"/>
                </a:lnTo>
                <a:lnTo>
                  <a:pt x="623840" y="44565"/>
                </a:lnTo>
                <a:lnTo>
                  <a:pt x="623840" y="85430"/>
                </a:lnTo>
                <a:lnTo>
                  <a:pt x="623204" y="88072"/>
                </a:lnTo>
                <a:lnTo>
                  <a:pt x="621934" y="89253"/>
                </a:lnTo>
                <a:lnTo>
                  <a:pt x="618446" y="91226"/>
                </a:lnTo>
                <a:lnTo>
                  <a:pt x="615281" y="91627"/>
                </a:lnTo>
                <a:lnTo>
                  <a:pt x="615281" y="93500"/>
                </a:lnTo>
                <a:lnTo>
                  <a:pt x="644501" y="93500"/>
                </a:lnTo>
                <a:lnTo>
                  <a:pt x="644501" y="91627"/>
                </a:lnTo>
                <a:lnTo>
                  <a:pt x="641425" y="91538"/>
                </a:lnTo>
                <a:lnTo>
                  <a:pt x="637747" y="89855"/>
                </a:lnTo>
                <a:lnTo>
                  <a:pt x="635607" y="86611"/>
                </a:lnTo>
                <a:lnTo>
                  <a:pt x="635607" y="45947"/>
                </a:lnTo>
                <a:lnTo>
                  <a:pt x="638014" y="43584"/>
                </a:lnTo>
                <a:lnTo>
                  <a:pt x="641492" y="40864"/>
                </a:lnTo>
                <a:lnTo>
                  <a:pt x="644211" y="39081"/>
                </a:lnTo>
                <a:lnTo>
                  <a:pt x="646885" y="38189"/>
                </a:lnTo>
                <a:lnTo>
                  <a:pt x="653349" y="38189"/>
                </a:lnTo>
                <a:lnTo>
                  <a:pt x="655979" y="39449"/>
                </a:lnTo>
                <a:lnTo>
                  <a:pt x="657405" y="41968"/>
                </a:lnTo>
                <a:lnTo>
                  <a:pt x="658832" y="44487"/>
                </a:lnTo>
                <a:lnTo>
                  <a:pt x="659545" y="47664"/>
                </a:lnTo>
                <a:lnTo>
                  <a:pt x="659545" y="84605"/>
                </a:lnTo>
                <a:lnTo>
                  <a:pt x="658898" y="87559"/>
                </a:lnTo>
                <a:lnTo>
                  <a:pt x="657606" y="88919"/>
                </a:lnTo>
                <a:lnTo>
                  <a:pt x="654040" y="91182"/>
                </a:lnTo>
                <a:lnTo>
                  <a:pt x="650785" y="91627"/>
                </a:lnTo>
                <a:lnTo>
                  <a:pt x="650785" y="93500"/>
                </a:lnTo>
                <a:lnTo>
                  <a:pt x="679337" y="93500"/>
                </a:lnTo>
                <a:lnTo>
                  <a:pt x="679337" y="91627"/>
                </a:lnTo>
                <a:lnTo>
                  <a:pt x="676305" y="91583"/>
                </a:lnTo>
                <a:lnTo>
                  <a:pt x="674144" y="90847"/>
                </a:lnTo>
                <a:lnTo>
                  <a:pt x="671558" y="87994"/>
                </a:lnTo>
                <a:lnTo>
                  <a:pt x="670912" y="85675"/>
                </a:lnTo>
                <a:lnTo>
                  <a:pt x="670912" y="42536"/>
                </a:lnTo>
                <a:close/>
              </a:path>
              <a:path w="748206" h="123463">
                <a:moveTo>
                  <a:pt x="496731" y="936"/>
                </a:moveTo>
                <a:lnTo>
                  <a:pt x="496597" y="133"/>
                </a:lnTo>
                <a:lnTo>
                  <a:pt x="494101" y="847"/>
                </a:lnTo>
                <a:lnTo>
                  <a:pt x="490045" y="2273"/>
                </a:lnTo>
                <a:lnTo>
                  <a:pt x="485989" y="3700"/>
                </a:lnTo>
                <a:lnTo>
                  <a:pt x="481419" y="4993"/>
                </a:lnTo>
                <a:lnTo>
                  <a:pt x="476338" y="6153"/>
                </a:lnTo>
                <a:lnTo>
                  <a:pt x="476338" y="8427"/>
                </a:lnTo>
                <a:lnTo>
                  <a:pt x="479346" y="8092"/>
                </a:lnTo>
                <a:lnTo>
                  <a:pt x="481932" y="8092"/>
                </a:lnTo>
                <a:lnTo>
                  <a:pt x="484295" y="9731"/>
                </a:lnTo>
                <a:lnTo>
                  <a:pt x="485365" y="12662"/>
                </a:lnTo>
                <a:lnTo>
                  <a:pt x="485365" y="87904"/>
                </a:lnTo>
                <a:lnTo>
                  <a:pt x="487749" y="89866"/>
                </a:lnTo>
                <a:lnTo>
                  <a:pt x="492519" y="91828"/>
                </a:lnTo>
                <a:lnTo>
                  <a:pt x="497289" y="93790"/>
                </a:lnTo>
                <a:lnTo>
                  <a:pt x="502147" y="94771"/>
                </a:lnTo>
                <a:lnTo>
                  <a:pt x="498604" y="87715"/>
                </a:lnTo>
                <a:lnTo>
                  <a:pt x="496865" y="86054"/>
                </a:lnTo>
                <a:lnTo>
                  <a:pt x="496464" y="83735"/>
                </a:lnTo>
                <a:lnTo>
                  <a:pt x="496464" y="46638"/>
                </a:lnTo>
                <a:lnTo>
                  <a:pt x="497980" y="44175"/>
                </a:lnTo>
                <a:lnTo>
                  <a:pt x="501010" y="42235"/>
                </a:lnTo>
                <a:lnTo>
                  <a:pt x="504042" y="40296"/>
                </a:lnTo>
                <a:lnTo>
                  <a:pt x="507140" y="39326"/>
                </a:lnTo>
                <a:lnTo>
                  <a:pt x="516590" y="39326"/>
                </a:lnTo>
                <a:lnTo>
                  <a:pt x="521137" y="42146"/>
                </a:lnTo>
                <a:lnTo>
                  <a:pt x="523945" y="47786"/>
                </a:lnTo>
                <a:lnTo>
                  <a:pt x="526753" y="53427"/>
                </a:lnTo>
                <a:lnTo>
                  <a:pt x="528157" y="59569"/>
                </a:lnTo>
                <a:lnTo>
                  <a:pt x="528157" y="72856"/>
                </a:lnTo>
                <a:lnTo>
                  <a:pt x="526653" y="78519"/>
                </a:lnTo>
                <a:lnTo>
                  <a:pt x="523644" y="83200"/>
                </a:lnTo>
                <a:lnTo>
                  <a:pt x="520635" y="87882"/>
                </a:lnTo>
                <a:lnTo>
                  <a:pt x="520566" y="92168"/>
                </a:lnTo>
                <a:lnTo>
                  <a:pt x="530832" y="84672"/>
                </a:lnTo>
                <a:lnTo>
                  <a:pt x="531178" y="84279"/>
                </a:lnTo>
                <a:lnTo>
                  <a:pt x="537689" y="73317"/>
                </a:lnTo>
                <a:lnTo>
                  <a:pt x="539859" y="60394"/>
                </a:lnTo>
                <a:lnTo>
                  <a:pt x="539859" y="51565"/>
                </a:lnTo>
                <a:lnTo>
                  <a:pt x="537541" y="44387"/>
                </a:lnTo>
                <a:lnTo>
                  <a:pt x="532904" y="38858"/>
                </a:lnTo>
                <a:lnTo>
                  <a:pt x="528269" y="33329"/>
                </a:lnTo>
                <a:lnTo>
                  <a:pt x="522675" y="30564"/>
                </a:lnTo>
                <a:lnTo>
                  <a:pt x="510773" y="30564"/>
                </a:lnTo>
                <a:lnTo>
                  <a:pt x="506047" y="32236"/>
                </a:lnTo>
                <a:lnTo>
                  <a:pt x="501947" y="35581"/>
                </a:lnTo>
                <a:lnTo>
                  <a:pt x="499629" y="37498"/>
                </a:lnTo>
                <a:lnTo>
                  <a:pt x="496731" y="41667"/>
                </a:lnTo>
                <a:lnTo>
                  <a:pt x="496731" y="936"/>
                </a:lnTo>
                <a:close/>
              </a:path>
              <a:path w="748206" h="123463">
                <a:moveTo>
                  <a:pt x="282923" y="42536"/>
                </a:moveTo>
                <a:lnTo>
                  <a:pt x="280516" y="36495"/>
                </a:lnTo>
                <a:lnTo>
                  <a:pt x="275701" y="33106"/>
                </a:lnTo>
                <a:lnTo>
                  <a:pt x="273205" y="31367"/>
                </a:lnTo>
                <a:lnTo>
                  <a:pt x="270441" y="30497"/>
                </a:lnTo>
                <a:lnTo>
                  <a:pt x="263666" y="30497"/>
                </a:lnTo>
                <a:lnTo>
                  <a:pt x="260055" y="31590"/>
                </a:lnTo>
                <a:lnTo>
                  <a:pt x="256579" y="33775"/>
                </a:lnTo>
                <a:lnTo>
                  <a:pt x="254261" y="35202"/>
                </a:lnTo>
                <a:lnTo>
                  <a:pt x="251051" y="37832"/>
                </a:lnTo>
                <a:lnTo>
                  <a:pt x="246950" y="41667"/>
                </a:lnTo>
                <a:lnTo>
                  <a:pt x="246950" y="31835"/>
                </a:lnTo>
                <a:lnTo>
                  <a:pt x="246282" y="30564"/>
                </a:lnTo>
                <a:lnTo>
                  <a:pt x="239996" y="32638"/>
                </a:lnTo>
                <a:lnTo>
                  <a:pt x="233176" y="34867"/>
                </a:lnTo>
                <a:lnTo>
                  <a:pt x="228852" y="36249"/>
                </a:lnTo>
                <a:lnTo>
                  <a:pt x="227025" y="36784"/>
                </a:lnTo>
                <a:lnTo>
                  <a:pt x="227025" y="39125"/>
                </a:lnTo>
                <a:lnTo>
                  <a:pt x="229833" y="38858"/>
                </a:lnTo>
                <a:lnTo>
                  <a:pt x="232463" y="38858"/>
                </a:lnTo>
                <a:lnTo>
                  <a:pt x="235048" y="41399"/>
                </a:lnTo>
                <a:lnTo>
                  <a:pt x="235851" y="44565"/>
                </a:lnTo>
                <a:lnTo>
                  <a:pt x="235851" y="85430"/>
                </a:lnTo>
                <a:lnTo>
                  <a:pt x="235215" y="88071"/>
                </a:lnTo>
                <a:lnTo>
                  <a:pt x="233945" y="89253"/>
                </a:lnTo>
                <a:lnTo>
                  <a:pt x="230457" y="91226"/>
                </a:lnTo>
                <a:lnTo>
                  <a:pt x="227292" y="91627"/>
                </a:lnTo>
                <a:lnTo>
                  <a:pt x="227292" y="93500"/>
                </a:lnTo>
                <a:lnTo>
                  <a:pt x="256512" y="93500"/>
                </a:lnTo>
                <a:lnTo>
                  <a:pt x="256512" y="91627"/>
                </a:lnTo>
                <a:lnTo>
                  <a:pt x="253436" y="91538"/>
                </a:lnTo>
                <a:lnTo>
                  <a:pt x="249758" y="89855"/>
                </a:lnTo>
                <a:lnTo>
                  <a:pt x="247618" y="86611"/>
                </a:lnTo>
                <a:lnTo>
                  <a:pt x="247618" y="45947"/>
                </a:lnTo>
                <a:lnTo>
                  <a:pt x="250026" y="43584"/>
                </a:lnTo>
                <a:lnTo>
                  <a:pt x="253503" y="40864"/>
                </a:lnTo>
                <a:lnTo>
                  <a:pt x="256222" y="39081"/>
                </a:lnTo>
                <a:lnTo>
                  <a:pt x="258896" y="38189"/>
                </a:lnTo>
                <a:lnTo>
                  <a:pt x="265360" y="38189"/>
                </a:lnTo>
                <a:lnTo>
                  <a:pt x="267990" y="39448"/>
                </a:lnTo>
                <a:lnTo>
                  <a:pt x="269416" y="41968"/>
                </a:lnTo>
                <a:lnTo>
                  <a:pt x="270843" y="44487"/>
                </a:lnTo>
                <a:lnTo>
                  <a:pt x="271556" y="47664"/>
                </a:lnTo>
                <a:lnTo>
                  <a:pt x="271556" y="84605"/>
                </a:lnTo>
                <a:lnTo>
                  <a:pt x="270909" y="87559"/>
                </a:lnTo>
                <a:lnTo>
                  <a:pt x="269617" y="88919"/>
                </a:lnTo>
                <a:lnTo>
                  <a:pt x="266051" y="91182"/>
                </a:lnTo>
                <a:lnTo>
                  <a:pt x="262797" y="91627"/>
                </a:lnTo>
                <a:lnTo>
                  <a:pt x="262797" y="93500"/>
                </a:lnTo>
                <a:lnTo>
                  <a:pt x="291348" y="93500"/>
                </a:lnTo>
                <a:lnTo>
                  <a:pt x="291348" y="91627"/>
                </a:lnTo>
                <a:lnTo>
                  <a:pt x="288316" y="91583"/>
                </a:lnTo>
                <a:lnTo>
                  <a:pt x="286155" y="90847"/>
                </a:lnTo>
                <a:lnTo>
                  <a:pt x="283569" y="87993"/>
                </a:lnTo>
                <a:lnTo>
                  <a:pt x="282923" y="85675"/>
                </a:lnTo>
                <a:lnTo>
                  <a:pt x="282923" y="42536"/>
                </a:lnTo>
                <a:close/>
              </a:path>
              <a:path w="748206" h="123463">
                <a:moveTo>
                  <a:pt x="0" y="49091"/>
                </a:moveTo>
                <a:lnTo>
                  <a:pt x="859" y="59093"/>
                </a:lnTo>
                <a:lnTo>
                  <a:pt x="4811" y="71247"/>
                </a:lnTo>
                <a:lnTo>
                  <a:pt x="11968" y="81662"/>
                </a:lnTo>
                <a:lnTo>
                  <a:pt x="21441" y="89392"/>
                </a:lnTo>
                <a:lnTo>
                  <a:pt x="33195" y="94179"/>
                </a:lnTo>
                <a:lnTo>
                  <a:pt x="47004" y="95774"/>
                </a:lnTo>
                <a:lnTo>
                  <a:pt x="47627" y="95770"/>
                </a:lnTo>
                <a:lnTo>
                  <a:pt x="60249" y="93848"/>
                </a:lnTo>
                <a:lnTo>
                  <a:pt x="71945" y="88417"/>
                </a:lnTo>
                <a:lnTo>
                  <a:pt x="76447" y="85519"/>
                </a:lnTo>
                <a:lnTo>
                  <a:pt x="80214" y="82152"/>
                </a:lnTo>
                <a:lnTo>
                  <a:pt x="83245" y="78318"/>
                </a:lnTo>
                <a:lnTo>
                  <a:pt x="80704" y="75776"/>
                </a:lnTo>
                <a:lnTo>
                  <a:pt x="76603" y="79655"/>
                </a:lnTo>
                <a:lnTo>
                  <a:pt x="72837" y="82554"/>
                </a:lnTo>
                <a:lnTo>
                  <a:pt x="69404" y="84471"/>
                </a:lnTo>
                <a:lnTo>
                  <a:pt x="63431" y="87860"/>
                </a:lnTo>
                <a:lnTo>
                  <a:pt x="56901" y="89554"/>
                </a:lnTo>
                <a:lnTo>
                  <a:pt x="48442" y="89530"/>
                </a:lnTo>
                <a:lnTo>
                  <a:pt x="35813" y="86557"/>
                </a:lnTo>
                <a:lnTo>
                  <a:pt x="25508" y="78619"/>
                </a:lnTo>
                <a:lnTo>
                  <a:pt x="22441" y="74561"/>
                </a:lnTo>
                <a:lnTo>
                  <a:pt x="17545" y="63217"/>
                </a:lnTo>
                <a:lnTo>
                  <a:pt x="15913" y="49358"/>
                </a:lnTo>
                <a:lnTo>
                  <a:pt x="16359" y="40968"/>
                </a:lnTo>
                <a:lnTo>
                  <a:pt x="19315" y="28214"/>
                </a:lnTo>
                <a:lnTo>
                  <a:pt x="25040" y="18057"/>
                </a:lnTo>
                <a:lnTo>
                  <a:pt x="35799" y="9378"/>
                </a:lnTo>
                <a:lnTo>
                  <a:pt x="48542" y="6687"/>
                </a:lnTo>
                <a:lnTo>
                  <a:pt x="58037" y="6687"/>
                </a:lnTo>
                <a:lnTo>
                  <a:pt x="65593" y="10210"/>
                </a:lnTo>
                <a:lnTo>
                  <a:pt x="71209" y="17255"/>
                </a:lnTo>
                <a:lnTo>
                  <a:pt x="74152" y="21000"/>
                </a:lnTo>
                <a:lnTo>
                  <a:pt x="76536" y="25927"/>
                </a:lnTo>
                <a:lnTo>
                  <a:pt x="78364" y="32036"/>
                </a:lnTo>
                <a:lnTo>
                  <a:pt x="81506" y="32036"/>
                </a:lnTo>
                <a:lnTo>
                  <a:pt x="80236" y="1270"/>
                </a:lnTo>
                <a:lnTo>
                  <a:pt x="77361" y="1270"/>
                </a:lnTo>
                <a:lnTo>
                  <a:pt x="76113" y="3901"/>
                </a:lnTo>
                <a:lnTo>
                  <a:pt x="73795" y="5328"/>
                </a:lnTo>
                <a:lnTo>
                  <a:pt x="70652" y="5684"/>
                </a:lnTo>
                <a:lnTo>
                  <a:pt x="67733" y="4949"/>
                </a:lnTo>
                <a:lnTo>
                  <a:pt x="62517" y="3477"/>
                </a:lnTo>
                <a:lnTo>
                  <a:pt x="57302" y="2006"/>
                </a:lnTo>
                <a:lnTo>
                  <a:pt x="52221" y="1270"/>
                </a:lnTo>
                <a:lnTo>
                  <a:pt x="47272" y="1270"/>
                </a:lnTo>
                <a:lnTo>
                  <a:pt x="34376" y="2745"/>
                </a:lnTo>
                <a:lnTo>
                  <a:pt x="22584" y="7492"/>
                </a:lnTo>
                <a:lnTo>
                  <a:pt x="12636" y="15516"/>
                </a:lnTo>
                <a:lnTo>
                  <a:pt x="6334" y="23991"/>
                </a:lnTo>
                <a:lnTo>
                  <a:pt x="1583" y="35736"/>
                </a:lnTo>
                <a:lnTo>
                  <a:pt x="0" y="49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314858" y="4752305"/>
            <a:ext cx="32155" cy="103214"/>
          </a:xfrm>
          <a:custGeom>
            <a:avLst/>
            <a:gdLst/>
            <a:ahLst/>
            <a:cxnLst/>
            <a:rect l="l" t="t" r="r" b="b"/>
            <a:pathLst>
              <a:path w="35371" h="116976">
                <a:moveTo>
                  <a:pt x="6274" y="7325"/>
                </a:moveTo>
                <a:lnTo>
                  <a:pt x="14201" y="17211"/>
                </a:lnTo>
                <a:lnTo>
                  <a:pt x="19591" y="29227"/>
                </a:lnTo>
                <a:lnTo>
                  <a:pt x="20964" y="34278"/>
                </a:lnTo>
                <a:lnTo>
                  <a:pt x="22843" y="46302"/>
                </a:lnTo>
                <a:lnTo>
                  <a:pt x="23469" y="60594"/>
                </a:lnTo>
                <a:lnTo>
                  <a:pt x="23463" y="61812"/>
                </a:lnTo>
                <a:lnTo>
                  <a:pt x="22434" y="76097"/>
                </a:lnTo>
                <a:lnTo>
                  <a:pt x="19627" y="88421"/>
                </a:lnTo>
                <a:lnTo>
                  <a:pt x="15044" y="98784"/>
                </a:lnTo>
                <a:lnTo>
                  <a:pt x="11879" y="104224"/>
                </a:lnTo>
                <a:lnTo>
                  <a:pt x="6864" y="109552"/>
                </a:lnTo>
                <a:lnTo>
                  <a:pt x="0" y="114769"/>
                </a:lnTo>
                <a:lnTo>
                  <a:pt x="1270" y="116976"/>
                </a:lnTo>
                <a:lnTo>
                  <a:pt x="3900" y="115683"/>
                </a:lnTo>
                <a:lnTo>
                  <a:pt x="7154" y="113431"/>
                </a:lnTo>
                <a:lnTo>
                  <a:pt x="11032" y="110221"/>
                </a:lnTo>
                <a:lnTo>
                  <a:pt x="16916" y="105361"/>
                </a:lnTo>
                <a:lnTo>
                  <a:pt x="21619" y="100121"/>
                </a:lnTo>
                <a:lnTo>
                  <a:pt x="25140" y="94503"/>
                </a:lnTo>
                <a:lnTo>
                  <a:pt x="28484" y="89242"/>
                </a:lnTo>
                <a:lnTo>
                  <a:pt x="31025" y="83646"/>
                </a:lnTo>
                <a:lnTo>
                  <a:pt x="32763" y="77716"/>
                </a:lnTo>
                <a:lnTo>
                  <a:pt x="34501" y="71786"/>
                </a:lnTo>
                <a:lnTo>
                  <a:pt x="35371" y="65499"/>
                </a:lnTo>
                <a:lnTo>
                  <a:pt x="35371" y="58855"/>
                </a:lnTo>
                <a:lnTo>
                  <a:pt x="35164" y="53387"/>
                </a:lnTo>
                <a:lnTo>
                  <a:pt x="32970" y="40765"/>
                </a:lnTo>
                <a:lnTo>
                  <a:pt x="28381" y="28899"/>
                </a:lnTo>
                <a:lnTo>
                  <a:pt x="21396" y="17790"/>
                </a:lnTo>
                <a:lnTo>
                  <a:pt x="11522" y="7019"/>
                </a:lnTo>
                <a:lnTo>
                  <a:pt x="1738" y="0"/>
                </a:lnTo>
                <a:lnTo>
                  <a:pt x="0" y="2207"/>
                </a:lnTo>
                <a:lnTo>
                  <a:pt x="6274" y="73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132968" y="4011767"/>
            <a:ext cx="944625" cy="112184"/>
          </a:xfrm>
          <a:custGeom>
            <a:avLst/>
            <a:gdLst/>
            <a:ahLst/>
            <a:cxnLst/>
            <a:rect l="l" t="t" r="r" b="b"/>
            <a:pathLst>
              <a:path w="1039088" h="127142">
                <a:moveTo>
                  <a:pt x="299570" y="51441"/>
                </a:moveTo>
                <a:lnTo>
                  <a:pt x="295391" y="64139"/>
                </a:lnTo>
                <a:lnTo>
                  <a:pt x="294704" y="67900"/>
                </a:lnTo>
                <a:lnTo>
                  <a:pt x="294631" y="81190"/>
                </a:lnTo>
                <a:lnTo>
                  <a:pt x="298894" y="91393"/>
                </a:lnTo>
                <a:lnTo>
                  <a:pt x="303711" y="97881"/>
                </a:lnTo>
                <a:lnTo>
                  <a:pt x="310577" y="101125"/>
                </a:lnTo>
                <a:lnTo>
                  <a:pt x="323148" y="101125"/>
                </a:lnTo>
                <a:lnTo>
                  <a:pt x="326499" y="100768"/>
                </a:lnTo>
                <a:lnTo>
                  <a:pt x="329548" y="100055"/>
                </a:lnTo>
                <a:lnTo>
                  <a:pt x="335208" y="98806"/>
                </a:lnTo>
                <a:lnTo>
                  <a:pt x="340244" y="96398"/>
                </a:lnTo>
                <a:lnTo>
                  <a:pt x="344657" y="92831"/>
                </a:lnTo>
                <a:lnTo>
                  <a:pt x="347277" y="90780"/>
                </a:lnTo>
                <a:lnTo>
                  <a:pt x="349811" y="88139"/>
                </a:lnTo>
                <a:lnTo>
                  <a:pt x="352259" y="84906"/>
                </a:lnTo>
                <a:lnTo>
                  <a:pt x="354706" y="81673"/>
                </a:lnTo>
                <a:lnTo>
                  <a:pt x="356366" y="78742"/>
                </a:lnTo>
                <a:lnTo>
                  <a:pt x="357237" y="76111"/>
                </a:lnTo>
                <a:lnTo>
                  <a:pt x="345402" y="76111"/>
                </a:lnTo>
                <a:lnTo>
                  <a:pt x="343837" y="79277"/>
                </a:lnTo>
                <a:lnTo>
                  <a:pt x="341729" y="82063"/>
                </a:lnTo>
                <a:lnTo>
                  <a:pt x="339079" y="84471"/>
                </a:lnTo>
                <a:lnTo>
                  <a:pt x="334453" y="88618"/>
                </a:lnTo>
                <a:lnTo>
                  <a:pt x="328998" y="90691"/>
                </a:lnTo>
                <a:lnTo>
                  <a:pt x="315982" y="90691"/>
                </a:lnTo>
                <a:lnTo>
                  <a:pt x="311478" y="88495"/>
                </a:lnTo>
                <a:lnTo>
                  <a:pt x="309202" y="84103"/>
                </a:lnTo>
                <a:lnTo>
                  <a:pt x="306926" y="79711"/>
                </a:lnTo>
                <a:lnTo>
                  <a:pt x="306448" y="73882"/>
                </a:lnTo>
                <a:lnTo>
                  <a:pt x="307770" y="66614"/>
                </a:lnTo>
                <a:lnTo>
                  <a:pt x="360258" y="66614"/>
                </a:lnTo>
                <a:lnTo>
                  <a:pt x="349921" y="57050"/>
                </a:lnTo>
                <a:lnTo>
                  <a:pt x="310137" y="57050"/>
                </a:lnTo>
                <a:lnTo>
                  <a:pt x="311667" y="50897"/>
                </a:lnTo>
                <a:lnTo>
                  <a:pt x="310706" y="36116"/>
                </a:lnTo>
                <a:lnTo>
                  <a:pt x="306273" y="40795"/>
                </a:lnTo>
                <a:lnTo>
                  <a:pt x="299570" y="51441"/>
                </a:lnTo>
                <a:close/>
              </a:path>
              <a:path w="1039088" h="127142">
                <a:moveTo>
                  <a:pt x="358723" y="34399"/>
                </a:moveTo>
                <a:lnTo>
                  <a:pt x="355747" y="31311"/>
                </a:lnTo>
                <a:lnTo>
                  <a:pt x="351484" y="28926"/>
                </a:lnTo>
                <a:lnTo>
                  <a:pt x="347220" y="26540"/>
                </a:lnTo>
                <a:lnTo>
                  <a:pt x="342549" y="25348"/>
                </a:lnTo>
                <a:lnTo>
                  <a:pt x="337467" y="25348"/>
                </a:lnTo>
                <a:lnTo>
                  <a:pt x="333906" y="25501"/>
                </a:lnTo>
                <a:lnTo>
                  <a:pt x="321635" y="28721"/>
                </a:lnTo>
                <a:lnTo>
                  <a:pt x="310706" y="36116"/>
                </a:lnTo>
                <a:lnTo>
                  <a:pt x="311667" y="50897"/>
                </a:lnTo>
                <a:lnTo>
                  <a:pt x="314728" y="45825"/>
                </a:lnTo>
                <a:lnTo>
                  <a:pt x="319321" y="41834"/>
                </a:lnTo>
                <a:lnTo>
                  <a:pt x="323913" y="37843"/>
                </a:lnTo>
                <a:lnTo>
                  <a:pt x="328973" y="35848"/>
                </a:lnTo>
                <a:lnTo>
                  <a:pt x="342211" y="35848"/>
                </a:lnTo>
                <a:lnTo>
                  <a:pt x="347101" y="38746"/>
                </a:lnTo>
                <a:lnTo>
                  <a:pt x="349168" y="44543"/>
                </a:lnTo>
                <a:lnTo>
                  <a:pt x="350288" y="47664"/>
                </a:lnTo>
                <a:lnTo>
                  <a:pt x="350538" y="51833"/>
                </a:lnTo>
                <a:lnTo>
                  <a:pt x="349921" y="57050"/>
                </a:lnTo>
                <a:lnTo>
                  <a:pt x="360258" y="66614"/>
                </a:lnTo>
                <a:lnTo>
                  <a:pt x="361793" y="59391"/>
                </a:lnTo>
                <a:lnTo>
                  <a:pt x="362554" y="54129"/>
                </a:lnTo>
                <a:lnTo>
                  <a:pt x="362543" y="50830"/>
                </a:lnTo>
                <a:lnTo>
                  <a:pt x="362763" y="46014"/>
                </a:lnTo>
                <a:lnTo>
                  <a:pt x="362054" y="41801"/>
                </a:lnTo>
                <a:lnTo>
                  <a:pt x="360414" y="38189"/>
                </a:lnTo>
                <a:lnTo>
                  <a:pt x="358723" y="34399"/>
                </a:lnTo>
                <a:close/>
              </a:path>
              <a:path w="1039088" h="127142">
                <a:moveTo>
                  <a:pt x="401770" y="38501"/>
                </a:moveTo>
                <a:lnTo>
                  <a:pt x="407177" y="36183"/>
                </a:lnTo>
                <a:lnTo>
                  <a:pt x="418678" y="36183"/>
                </a:lnTo>
                <a:lnTo>
                  <a:pt x="422785" y="38356"/>
                </a:lnTo>
                <a:lnTo>
                  <a:pt x="425561" y="42703"/>
                </a:lnTo>
                <a:lnTo>
                  <a:pt x="428337" y="47051"/>
                </a:lnTo>
                <a:lnTo>
                  <a:pt x="428763" y="53750"/>
                </a:lnTo>
                <a:lnTo>
                  <a:pt x="426839" y="62801"/>
                </a:lnTo>
                <a:lnTo>
                  <a:pt x="424936" y="71764"/>
                </a:lnTo>
                <a:lnTo>
                  <a:pt x="421680" y="78641"/>
                </a:lnTo>
                <a:lnTo>
                  <a:pt x="417073" y="83434"/>
                </a:lnTo>
                <a:lnTo>
                  <a:pt x="412466" y="88228"/>
                </a:lnTo>
                <a:lnTo>
                  <a:pt x="407376" y="90624"/>
                </a:lnTo>
                <a:lnTo>
                  <a:pt x="394627" y="90624"/>
                </a:lnTo>
                <a:lnTo>
                  <a:pt x="389962" y="88038"/>
                </a:lnTo>
                <a:lnTo>
                  <a:pt x="387807" y="82866"/>
                </a:lnTo>
                <a:lnTo>
                  <a:pt x="385652" y="77694"/>
                </a:lnTo>
                <a:lnTo>
                  <a:pt x="385389" y="71273"/>
                </a:lnTo>
                <a:lnTo>
                  <a:pt x="387019" y="63604"/>
                </a:lnTo>
                <a:lnTo>
                  <a:pt x="388933" y="54597"/>
                </a:lnTo>
                <a:lnTo>
                  <a:pt x="387926" y="37152"/>
                </a:lnTo>
                <a:lnTo>
                  <a:pt x="384683" y="41044"/>
                </a:lnTo>
                <a:lnTo>
                  <a:pt x="378189" y="51929"/>
                </a:lnTo>
                <a:lnTo>
                  <a:pt x="374173" y="64273"/>
                </a:lnTo>
                <a:lnTo>
                  <a:pt x="373617" y="67216"/>
                </a:lnTo>
                <a:lnTo>
                  <a:pt x="373320" y="80517"/>
                </a:lnTo>
                <a:lnTo>
                  <a:pt x="377240" y="91059"/>
                </a:lnTo>
                <a:lnTo>
                  <a:pt x="381653" y="97769"/>
                </a:lnTo>
                <a:lnTo>
                  <a:pt x="387849" y="101125"/>
                </a:lnTo>
                <a:lnTo>
                  <a:pt x="400777" y="101125"/>
                </a:lnTo>
                <a:lnTo>
                  <a:pt x="405376" y="100144"/>
                </a:lnTo>
                <a:lnTo>
                  <a:pt x="409626" y="98182"/>
                </a:lnTo>
                <a:lnTo>
                  <a:pt x="413877" y="96220"/>
                </a:lnTo>
                <a:lnTo>
                  <a:pt x="417875" y="93032"/>
                </a:lnTo>
                <a:lnTo>
                  <a:pt x="421621" y="88618"/>
                </a:lnTo>
                <a:lnTo>
                  <a:pt x="419504" y="98583"/>
                </a:lnTo>
                <a:lnTo>
                  <a:pt x="430336" y="98583"/>
                </a:lnTo>
                <a:lnTo>
                  <a:pt x="451285" y="0"/>
                </a:lnTo>
                <a:lnTo>
                  <a:pt x="439718" y="0"/>
                </a:lnTo>
                <a:lnTo>
                  <a:pt x="432028" y="36183"/>
                </a:lnTo>
                <a:lnTo>
                  <a:pt x="430020" y="32838"/>
                </a:lnTo>
                <a:lnTo>
                  <a:pt x="428088" y="30498"/>
                </a:lnTo>
                <a:lnTo>
                  <a:pt x="426233" y="29160"/>
                </a:lnTo>
                <a:lnTo>
                  <a:pt x="423025" y="26841"/>
                </a:lnTo>
                <a:lnTo>
                  <a:pt x="418680" y="25682"/>
                </a:lnTo>
                <a:lnTo>
                  <a:pt x="410712" y="25765"/>
                </a:lnTo>
                <a:lnTo>
                  <a:pt x="401770" y="38501"/>
                </a:lnTo>
                <a:close/>
              </a:path>
              <a:path w="1039088" h="127142">
                <a:moveTo>
                  <a:pt x="398395" y="29056"/>
                </a:moveTo>
                <a:lnTo>
                  <a:pt x="387926" y="37152"/>
                </a:lnTo>
                <a:lnTo>
                  <a:pt x="388933" y="54597"/>
                </a:lnTo>
                <a:lnTo>
                  <a:pt x="392266" y="47776"/>
                </a:lnTo>
                <a:lnTo>
                  <a:pt x="397018" y="43138"/>
                </a:lnTo>
                <a:lnTo>
                  <a:pt x="401770" y="38501"/>
                </a:lnTo>
                <a:lnTo>
                  <a:pt x="410712" y="25765"/>
                </a:lnTo>
                <a:lnTo>
                  <a:pt x="398395" y="29056"/>
                </a:lnTo>
                <a:close/>
              </a:path>
              <a:path w="1039088" h="127142">
                <a:moveTo>
                  <a:pt x="551871" y="57050"/>
                </a:moveTo>
                <a:lnTo>
                  <a:pt x="559809" y="54207"/>
                </a:lnTo>
                <a:lnTo>
                  <a:pt x="565786" y="48522"/>
                </a:lnTo>
                <a:lnTo>
                  <a:pt x="571764" y="42837"/>
                </a:lnTo>
                <a:lnTo>
                  <a:pt x="575567" y="36160"/>
                </a:lnTo>
                <a:lnTo>
                  <a:pt x="577197" y="28491"/>
                </a:lnTo>
                <a:lnTo>
                  <a:pt x="579093" y="19574"/>
                </a:lnTo>
                <a:lnTo>
                  <a:pt x="577889" y="12651"/>
                </a:lnTo>
                <a:lnTo>
                  <a:pt x="573587" y="7724"/>
                </a:lnTo>
                <a:lnTo>
                  <a:pt x="569284" y="2798"/>
                </a:lnTo>
                <a:lnTo>
                  <a:pt x="562765" y="334"/>
                </a:lnTo>
                <a:lnTo>
                  <a:pt x="509831" y="334"/>
                </a:lnTo>
                <a:lnTo>
                  <a:pt x="488953" y="98583"/>
                </a:lnTo>
                <a:lnTo>
                  <a:pt x="502259" y="98583"/>
                </a:lnTo>
                <a:lnTo>
                  <a:pt x="511085" y="57050"/>
                </a:lnTo>
                <a:lnTo>
                  <a:pt x="513473" y="45813"/>
                </a:lnTo>
                <a:lnTo>
                  <a:pt x="520706" y="11771"/>
                </a:lnTo>
                <a:lnTo>
                  <a:pt x="552311" y="11771"/>
                </a:lnTo>
                <a:lnTo>
                  <a:pt x="556198" y="12462"/>
                </a:lnTo>
                <a:lnTo>
                  <a:pt x="558847" y="13844"/>
                </a:lnTo>
                <a:lnTo>
                  <a:pt x="563646" y="16430"/>
                </a:lnTo>
                <a:lnTo>
                  <a:pt x="565278" y="21335"/>
                </a:lnTo>
                <a:lnTo>
                  <a:pt x="563743" y="28558"/>
                </a:lnTo>
                <a:lnTo>
                  <a:pt x="562379" y="34979"/>
                </a:lnTo>
                <a:lnTo>
                  <a:pt x="559565" y="39460"/>
                </a:lnTo>
                <a:lnTo>
                  <a:pt x="555303" y="42001"/>
                </a:lnTo>
                <a:lnTo>
                  <a:pt x="551042" y="44543"/>
                </a:lnTo>
                <a:lnTo>
                  <a:pt x="545924" y="45813"/>
                </a:lnTo>
                <a:lnTo>
                  <a:pt x="541976" y="57050"/>
                </a:lnTo>
                <a:lnTo>
                  <a:pt x="551871" y="57050"/>
                </a:lnTo>
                <a:close/>
              </a:path>
              <a:path w="1039088" h="127142">
                <a:moveTo>
                  <a:pt x="541976" y="57050"/>
                </a:moveTo>
                <a:lnTo>
                  <a:pt x="545924" y="45813"/>
                </a:lnTo>
                <a:lnTo>
                  <a:pt x="513473" y="45813"/>
                </a:lnTo>
                <a:lnTo>
                  <a:pt x="511085" y="57050"/>
                </a:lnTo>
                <a:lnTo>
                  <a:pt x="541976" y="57050"/>
                </a:lnTo>
                <a:close/>
              </a:path>
              <a:path w="1039088" h="127142">
                <a:moveTo>
                  <a:pt x="610486" y="30531"/>
                </a:moveTo>
                <a:lnTo>
                  <a:pt x="606096" y="33987"/>
                </a:lnTo>
                <a:lnTo>
                  <a:pt x="603177" y="36918"/>
                </a:lnTo>
                <a:lnTo>
                  <a:pt x="601729" y="39326"/>
                </a:lnTo>
                <a:lnTo>
                  <a:pt x="604359" y="26953"/>
                </a:lnTo>
                <a:lnTo>
                  <a:pt x="592925" y="26953"/>
                </a:lnTo>
                <a:lnTo>
                  <a:pt x="577704" y="98583"/>
                </a:lnTo>
                <a:lnTo>
                  <a:pt x="589739" y="98583"/>
                </a:lnTo>
                <a:lnTo>
                  <a:pt x="598494" y="57384"/>
                </a:lnTo>
                <a:lnTo>
                  <a:pt x="599574" y="52301"/>
                </a:lnTo>
                <a:lnTo>
                  <a:pt x="602156" y="47809"/>
                </a:lnTo>
                <a:lnTo>
                  <a:pt x="606239" y="43907"/>
                </a:lnTo>
                <a:lnTo>
                  <a:pt x="610322" y="40006"/>
                </a:lnTo>
                <a:lnTo>
                  <a:pt x="615395" y="38055"/>
                </a:lnTo>
                <a:lnTo>
                  <a:pt x="622823" y="38078"/>
                </a:lnTo>
                <a:lnTo>
                  <a:pt x="625331" y="38390"/>
                </a:lnTo>
                <a:lnTo>
                  <a:pt x="628031" y="25682"/>
                </a:lnTo>
                <a:lnTo>
                  <a:pt x="626767" y="25548"/>
                </a:lnTo>
                <a:lnTo>
                  <a:pt x="624224" y="25348"/>
                </a:lnTo>
                <a:lnTo>
                  <a:pt x="619455" y="25348"/>
                </a:lnTo>
                <a:lnTo>
                  <a:pt x="614875" y="27075"/>
                </a:lnTo>
                <a:lnTo>
                  <a:pt x="610486" y="30531"/>
                </a:lnTo>
                <a:close/>
              </a:path>
              <a:path w="1039088" h="127142">
                <a:moveTo>
                  <a:pt x="630501" y="51441"/>
                </a:moveTo>
                <a:lnTo>
                  <a:pt x="626323" y="64139"/>
                </a:lnTo>
                <a:lnTo>
                  <a:pt x="625636" y="67900"/>
                </a:lnTo>
                <a:lnTo>
                  <a:pt x="625562" y="81190"/>
                </a:lnTo>
                <a:lnTo>
                  <a:pt x="629825" y="91393"/>
                </a:lnTo>
                <a:lnTo>
                  <a:pt x="634642" y="97881"/>
                </a:lnTo>
                <a:lnTo>
                  <a:pt x="641509" y="101125"/>
                </a:lnTo>
                <a:lnTo>
                  <a:pt x="654080" y="101125"/>
                </a:lnTo>
                <a:lnTo>
                  <a:pt x="657431" y="100768"/>
                </a:lnTo>
                <a:lnTo>
                  <a:pt x="660480" y="100055"/>
                </a:lnTo>
                <a:lnTo>
                  <a:pt x="666140" y="98806"/>
                </a:lnTo>
                <a:lnTo>
                  <a:pt x="671176" y="96398"/>
                </a:lnTo>
                <a:lnTo>
                  <a:pt x="675589" y="92831"/>
                </a:lnTo>
                <a:lnTo>
                  <a:pt x="678209" y="90780"/>
                </a:lnTo>
                <a:lnTo>
                  <a:pt x="680743" y="88139"/>
                </a:lnTo>
                <a:lnTo>
                  <a:pt x="683191" y="84906"/>
                </a:lnTo>
                <a:lnTo>
                  <a:pt x="685638" y="81673"/>
                </a:lnTo>
                <a:lnTo>
                  <a:pt x="687298" y="78742"/>
                </a:lnTo>
                <a:lnTo>
                  <a:pt x="688168" y="76111"/>
                </a:lnTo>
                <a:lnTo>
                  <a:pt x="676333" y="76111"/>
                </a:lnTo>
                <a:lnTo>
                  <a:pt x="674769" y="79277"/>
                </a:lnTo>
                <a:lnTo>
                  <a:pt x="672661" y="82063"/>
                </a:lnTo>
                <a:lnTo>
                  <a:pt x="670011" y="84471"/>
                </a:lnTo>
                <a:lnTo>
                  <a:pt x="665385" y="88618"/>
                </a:lnTo>
                <a:lnTo>
                  <a:pt x="659930" y="90691"/>
                </a:lnTo>
                <a:lnTo>
                  <a:pt x="646913" y="90691"/>
                </a:lnTo>
                <a:lnTo>
                  <a:pt x="642410" y="88495"/>
                </a:lnTo>
                <a:lnTo>
                  <a:pt x="640134" y="84103"/>
                </a:lnTo>
                <a:lnTo>
                  <a:pt x="637858" y="79711"/>
                </a:lnTo>
                <a:lnTo>
                  <a:pt x="637380" y="73882"/>
                </a:lnTo>
                <a:lnTo>
                  <a:pt x="638702" y="66614"/>
                </a:lnTo>
                <a:lnTo>
                  <a:pt x="691190" y="66614"/>
                </a:lnTo>
                <a:lnTo>
                  <a:pt x="680852" y="57050"/>
                </a:lnTo>
                <a:lnTo>
                  <a:pt x="641068" y="57050"/>
                </a:lnTo>
                <a:lnTo>
                  <a:pt x="642599" y="50897"/>
                </a:lnTo>
                <a:lnTo>
                  <a:pt x="641638" y="36116"/>
                </a:lnTo>
                <a:lnTo>
                  <a:pt x="637205" y="40795"/>
                </a:lnTo>
                <a:lnTo>
                  <a:pt x="630501" y="51441"/>
                </a:lnTo>
                <a:close/>
              </a:path>
              <a:path w="1039088" h="127142">
                <a:moveTo>
                  <a:pt x="689655" y="34399"/>
                </a:moveTo>
                <a:lnTo>
                  <a:pt x="686679" y="31311"/>
                </a:lnTo>
                <a:lnTo>
                  <a:pt x="682415" y="28926"/>
                </a:lnTo>
                <a:lnTo>
                  <a:pt x="678152" y="26540"/>
                </a:lnTo>
                <a:lnTo>
                  <a:pt x="673481" y="25348"/>
                </a:lnTo>
                <a:lnTo>
                  <a:pt x="668399" y="25348"/>
                </a:lnTo>
                <a:lnTo>
                  <a:pt x="664838" y="25501"/>
                </a:lnTo>
                <a:lnTo>
                  <a:pt x="652567" y="28721"/>
                </a:lnTo>
                <a:lnTo>
                  <a:pt x="641638" y="36116"/>
                </a:lnTo>
                <a:lnTo>
                  <a:pt x="642599" y="50897"/>
                </a:lnTo>
                <a:lnTo>
                  <a:pt x="645660" y="45825"/>
                </a:lnTo>
                <a:lnTo>
                  <a:pt x="650252" y="41834"/>
                </a:lnTo>
                <a:lnTo>
                  <a:pt x="654844" y="37843"/>
                </a:lnTo>
                <a:lnTo>
                  <a:pt x="659904" y="35848"/>
                </a:lnTo>
                <a:lnTo>
                  <a:pt x="673143" y="35848"/>
                </a:lnTo>
                <a:lnTo>
                  <a:pt x="678033" y="38746"/>
                </a:lnTo>
                <a:lnTo>
                  <a:pt x="680100" y="44543"/>
                </a:lnTo>
                <a:lnTo>
                  <a:pt x="681219" y="47664"/>
                </a:lnTo>
                <a:lnTo>
                  <a:pt x="681470" y="51833"/>
                </a:lnTo>
                <a:lnTo>
                  <a:pt x="680852" y="57050"/>
                </a:lnTo>
                <a:lnTo>
                  <a:pt x="691190" y="66614"/>
                </a:lnTo>
                <a:lnTo>
                  <a:pt x="692725" y="59391"/>
                </a:lnTo>
                <a:lnTo>
                  <a:pt x="693486" y="54129"/>
                </a:lnTo>
                <a:lnTo>
                  <a:pt x="693474" y="50830"/>
                </a:lnTo>
                <a:lnTo>
                  <a:pt x="693694" y="46014"/>
                </a:lnTo>
                <a:lnTo>
                  <a:pt x="692985" y="41801"/>
                </a:lnTo>
                <a:lnTo>
                  <a:pt x="691346" y="38189"/>
                </a:lnTo>
                <a:lnTo>
                  <a:pt x="689655" y="34399"/>
                </a:lnTo>
                <a:close/>
              </a:path>
              <a:path w="1039088" h="127142">
                <a:moveTo>
                  <a:pt x="723003" y="60594"/>
                </a:moveTo>
                <a:lnTo>
                  <a:pt x="724964" y="51365"/>
                </a:lnTo>
                <a:lnTo>
                  <a:pt x="728181" y="44989"/>
                </a:lnTo>
                <a:lnTo>
                  <a:pt x="732650" y="41466"/>
                </a:lnTo>
                <a:lnTo>
                  <a:pt x="737122" y="37944"/>
                </a:lnTo>
                <a:lnTo>
                  <a:pt x="741630" y="36183"/>
                </a:lnTo>
                <a:lnTo>
                  <a:pt x="751169" y="36183"/>
                </a:lnTo>
                <a:lnTo>
                  <a:pt x="754224" y="37855"/>
                </a:lnTo>
                <a:lnTo>
                  <a:pt x="755341" y="41199"/>
                </a:lnTo>
                <a:lnTo>
                  <a:pt x="756027" y="43428"/>
                </a:lnTo>
                <a:lnTo>
                  <a:pt x="755852" y="46973"/>
                </a:lnTo>
                <a:lnTo>
                  <a:pt x="754820" y="51833"/>
                </a:lnTo>
                <a:lnTo>
                  <a:pt x="744886" y="98583"/>
                </a:lnTo>
                <a:lnTo>
                  <a:pt x="757122" y="98583"/>
                </a:lnTo>
                <a:lnTo>
                  <a:pt x="765976" y="56916"/>
                </a:lnTo>
                <a:lnTo>
                  <a:pt x="767549" y="49514"/>
                </a:lnTo>
                <a:lnTo>
                  <a:pt x="770377" y="44231"/>
                </a:lnTo>
                <a:lnTo>
                  <a:pt x="774459" y="41065"/>
                </a:lnTo>
                <a:lnTo>
                  <a:pt x="778543" y="37899"/>
                </a:lnTo>
                <a:lnTo>
                  <a:pt x="782947" y="36316"/>
                </a:lnTo>
                <a:lnTo>
                  <a:pt x="791104" y="36316"/>
                </a:lnTo>
                <a:lnTo>
                  <a:pt x="793822" y="37208"/>
                </a:lnTo>
                <a:lnTo>
                  <a:pt x="797834" y="40775"/>
                </a:lnTo>
                <a:lnTo>
                  <a:pt x="798330" y="44052"/>
                </a:lnTo>
                <a:lnTo>
                  <a:pt x="797317" y="48823"/>
                </a:lnTo>
                <a:lnTo>
                  <a:pt x="786742" y="98583"/>
                </a:lnTo>
                <a:lnTo>
                  <a:pt x="799246" y="98583"/>
                </a:lnTo>
                <a:lnTo>
                  <a:pt x="809379" y="50897"/>
                </a:lnTo>
                <a:lnTo>
                  <a:pt x="810725" y="44565"/>
                </a:lnTo>
                <a:lnTo>
                  <a:pt x="810860" y="39527"/>
                </a:lnTo>
                <a:lnTo>
                  <a:pt x="809783" y="35781"/>
                </a:lnTo>
                <a:lnTo>
                  <a:pt x="807784" y="28826"/>
                </a:lnTo>
                <a:lnTo>
                  <a:pt x="801971" y="25348"/>
                </a:lnTo>
                <a:lnTo>
                  <a:pt x="787840" y="25348"/>
                </a:lnTo>
                <a:lnTo>
                  <a:pt x="783587" y="26273"/>
                </a:lnTo>
                <a:lnTo>
                  <a:pt x="779583" y="28123"/>
                </a:lnTo>
                <a:lnTo>
                  <a:pt x="775580" y="29974"/>
                </a:lnTo>
                <a:lnTo>
                  <a:pt x="771833" y="32816"/>
                </a:lnTo>
                <a:lnTo>
                  <a:pt x="768344" y="36651"/>
                </a:lnTo>
                <a:lnTo>
                  <a:pt x="767402" y="33530"/>
                </a:lnTo>
                <a:lnTo>
                  <a:pt x="766121" y="31167"/>
                </a:lnTo>
                <a:lnTo>
                  <a:pt x="764501" y="29561"/>
                </a:lnTo>
                <a:lnTo>
                  <a:pt x="761621" y="26752"/>
                </a:lnTo>
                <a:lnTo>
                  <a:pt x="757327" y="25348"/>
                </a:lnTo>
                <a:lnTo>
                  <a:pt x="746585" y="25348"/>
                </a:lnTo>
                <a:lnTo>
                  <a:pt x="741794" y="26708"/>
                </a:lnTo>
                <a:lnTo>
                  <a:pt x="737249" y="29428"/>
                </a:lnTo>
                <a:lnTo>
                  <a:pt x="734590" y="31033"/>
                </a:lnTo>
                <a:lnTo>
                  <a:pt x="731459" y="33596"/>
                </a:lnTo>
                <a:lnTo>
                  <a:pt x="727858" y="37119"/>
                </a:lnTo>
                <a:lnTo>
                  <a:pt x="730018" y="26953"/>
                </a:lnTo>
                <a:lnTo>
                  <a:pt x="718116" y="26953"/>
                </a:lnTo>
                <a:lnTo>
                  <a:pt x="702895" y="98583"/>
                </a:lnTo>
                <a:lnTo>
                  <a:pt x="714931" y="98583"/>
                </a:lnTo>
                <a:lnTo>
                  <a:pt x="723003" y="60594"/>
                </a:lnTo>
                <a:close/>
              </a:path>
              <a:path w="1039088" h="127142">
                <a:moveTo>
                  <a:pt x="832160" y="27287"/>
                </a:moveTo>
                <a:lnTo>
                  <a:pt x="817010" y="98583"/>
                </a:lnTo>
                <a:lnTo>
                  <a:pt x="829246" y="98583"/>
                </a:lnTo>
                <a:lnTo>
                  <a:pt x="844396" y="27287"/>
                </a:lnTo>
                <a:lnTo>
                  <a:pt x="832160" y="27287"/>
                </a:lnTo>
                <a:close/>
              </a:path>
              <a:path w="1039088" h="127142">
                <a:moveTo>
                  <a:pt x="837888" y="334"/>
                </a:moveTo>
                <a:lnTo>
                  <a:pt x="834988" y="13978"/>
                </a:lnTo>
                <a:lnTo>
                  <a:pt x="847224" y="13978"/>
                </a:lnTo>
                <a:lnTo>
                  <a:pt x="850124" y="334"/>
                </a:lnTo>
                <a:lnTo>
                  <a:pt x="837888" y="334"/>
                </a:lnTo>
                <a:close/>
              </a:path>
              <a:path w="1039088" h="127142">
                <a:moveTo>
                  <a:pt x="951232" y="60594"/>
                </a:moveTo>
                <a:lnTo>
                  <a:pt x="953193" y="51365"/>
                </a:lnTo>
                <a:lnTo>
                  <a:pt x="956410" y="44989"/>
                </a:lnTo>
                <a:lnTo>
                  <a:pt x="960879" y="41466"/>
                </a:lnTo>
                <a:lnTo>
                  <a:pt x="965351" y="37944"/>
                </a:lnTo>
                <a:lnTo>
                  <a:pt x="969859" y="36183"/>
                </a:lnTo>
                <a:lnTo>
                  <a:pt x="979398" y="36183"/>
                </a:lnTo>
                <a:lnTo>
                  <a:pt x="982453" y="37855"/>
                </a:lnTo>
                <a:lnTo>
                  <a:pt x="983570" y="41199"/>
                </a:lnTo>
                <a:lnTo>
                  <a:pt x="984256" y="43428"/>
                </a:lnTo>
                <a:lnTo>
                  <a:pt x="984081" y="46973"/>
                </a:lnTo>
                <a:lnTo>
                  <a:pt x="983049" y="51833"/>
                </a:lnTo>
                <a:lnTo>
                  <a:pt x="973114" y="98583"/>
                </a:lnTo>
                <a:lnTo>
                  <a:pt x="985351" y="98583"/>
                </a:lnTo>
                <a:lnTo>
                  <a:pt x="994205" y="56916"/>
                </a:lnTo>
                <a:lnTo>
                  <a:pt x="995778" y="49514"/>
                </a:lnTo>
                <a:lnTo>
                  <a:pt x="998606" y="44231"/>
                </a:lnTo>
                <a:lnTo>
                  <a:pt x="1002688" y="41065"/>
                </a:lnTo>
                <a:lnTo>
                  <a:pt x="1006771" y="37899"/>
                </a:lnTo>
                <a:lnTo>
                  <a:pt x="1011175" y="36316"/>
                </a:lnTo>
                <a:lnTo>
                  <a:pt x="1019333" y="36316"/>
                </a:lnTo>
                <a:lnTo>
                  <a:pt x="1022051" y="37208"/>
                </a:lnTo>
                <a:lnTo>
                  <a:pt x="1026063" y="40775"/>
                </a:lnTo>
                <a:lnTo>
                  <a:pt x="1026559" y="44052"/>
                </a:lnTo>
                <a:lnTo>
                  <a:pt x="1025546" y="48823"/>
                </a:lnTo>
                <a:lnTo>
                  <a:pt x="1014971" y="98583"/>
                </a:lnTo>
                <a:lnTo>
                  <a:pt x="1027475" y="98583"/>
                </a:lnTo>
                <a:lnTo>
                  <a:pt x="1037608" y="50897"/>
                </a:lnTo>
                <a:lnTo>
                  <a:pt x="1038954" y="44565"/>
                </a:lnTo>
                <a:lnTo>
                  <a:pt x="1039088" y="39527"/>
                </a:lnTo>
                <a:lnTo>
                  <a:pt x="1038012" y="35781"/>
                </a:lnTo>
                <a:lnTo>
                  <a:pt x="1036013" y="28826"/>
                </a:lnTo>
                <a:lnTo>
                  <a:pt x="1030200" y="25348"/>
                </a:lnTo>
                <a:lnTo>
                  <a:pt x="1016069" y="25348"/>
                </a:lnTo>
                <a:lnTo>
                  <a:pt x="1011816" y="26273"/>
                </a:lnTo>
                <a:lnTo>
                  <a:pt x="1007812" y="28123"/>
                </a:lnTo>
                <a:lnTo>
                  <a:pt x="1003808" y="29974"/>
                </a:lnTo>
                <a:lnTo>
                  <a:pt x="1000061" y="32816"/>
                </a:lnTo>
                <a:lnTo>
                  <a:pt x="996573" y="36651"/>
                </a:lnTo>
                <a:lnTo>
                  <a:pt x="995631" y="33530"/>
                </a:lnTo>
                <a:lnTo>
                  <a:pt x="994350" y="31167"/>
                </a:lnTo>
                <a:lnTo>
                  <a:pt x="992730" y="29561"/>
                </a:lnTo>
                <a:lnTo>
                  <a:pt x="989850" y="26752"/>
                </a:lnTo>
                <a:lnTo>
                  <a:pt x="985556" y="25348"/>
                </a:lnTo>
                <a:lnTo>
                  <a:pt x="974814" y="25348"/>
                </a:lnTo>
                <a:lnTo>
                  <a:pt x="970023" y="26708"/>
                </a:lnTo>
                <a:lnTo>
                  <a:pt x="965477" y="29428"/>
                </a:lnTo>
                <a:lnTo>
                  <a:pt x="962819" y="31033"/>
                </a:lnTo>
                <a:lnTo>
                  <a:pt x="959688" y="33597"/>
                </a:lnTo>
                <a:lnTo>
                  <a:pt x="956088" y="37119"/>
                </a:lnTo>
                <a:lnTo>
                  <a:pt x="958247" y="26953"/>
                </a:lnTo>
                <a:lnTo>
                  <a:pt x="946345" y="26953"/>
                </a:lnTo>
                <a:lnTo>
                  <a:pt x="931124" y="98583"/>
                </a:lnTo>
                <a:lnTo>
                  <a:pt x="943159" y="98583"/>
                </a:lnTo>
                <a:lnTo>
                  <a:pt x="951232" y="60594"/>
                </a:lnTo>
                <a:close/>
              </a:path>
              <a:path w="1039088" h="127142">
                <a:moveTo>
                  <a:pt x="867564" y="81149"/>
                </a:moveTo>
                <a:lnTo>
                  <a:pt x="867619" y="78162"/>
                </a:lnTo>
                <a:lnTo>
                  <a:pt x="868396" y="74506"/>
                </a:lnTo>
                <a:lnTo>
                  <a:pt x="878501" y="26953"/>
                </a:lnTo>
                <a:lnTo>
                  <a:pt x="866197" y="26953"/>
                </a:lnTo>
                <a:lnTo>
                  <a:pt x="855851" y="75643"/>
                </a:lnTo>
                <a:lnTo>
                  <a:pt x="854553" y="81752"/>
                </a:lnTo>
                <a:lnTo>
                  <a:pt x="854518" y="86634"/>
                </a:lnTo>
                <a:lnTo>
                  <a:pt x="855747" y="90290"/>
                </a:lnTo>
                <a:lnTo>
                  <a:pt x="857998" y="97112"/>
                </a:lnTo>
                <a:lnTo>
                  <a:pt x="864227" y="100523"/>
                </a:lnTo>
                <a:lnTo>
                  <a:pt x="880987" y="100523"/>
                </a:lnTo>
                <a:lnTo>
                  <a:pt x="886958" y="98650"/>
                </a:lnTo>
                <a:lnTo>
                  <a:pt x="892344" y="94905"/>
                </a:lnTo>
                <a:lnTo>
                  <a:pt x="895061" y="93032"/>
                </a:lnTo>
                <a:lnTo>
                  <a:pt x="897487" y="90736"/>
                </a:lnTo>
                <a:lnTo>
                  <a:pt x="899625" y="88016"/>
                </a:lnTo>
                <a:lnTo>
                  <a:pt x="897246" y="98583"/>
                </a:lnTo>
                <a:lnTo>
                  <a:pt x="908613" y="98583"/>
                </a:lnTo>
                <a:lnTo>
                  <a:pt x="923834" y="26953"/>
                </a:lnTo>
                <a:lnTo>
                  <a:pt x="911799" y="26953"/>
                </a:lnTo>
                <a:lnTo>
                  <a:pt x="904323" y="62133"/>
                </a:lnTo>
                <a:lnTo>
                  <a:pt x="902836" y="69133"/>
                </a:lnTo>
                <a:lnTo>
                  <a:pt x="900841" y="74640"/>
                </a:lnTo>
                <a:lnTo>
                  <a:pt x="898339" y="78653"/>
                </a:lnTo>
                <a:lnTo>
                  <a:pt x="893716" y="86143"/>
                </a:lnTo>
                <a:lnTo>
                  <a:pt x="887215" y="89889"/>
                </a:lnTo>
                <a:lnTo>
                  <a:pt x="872995" y="89889"/>
                </a:lnTo>
                <a:lnTo>
                  <a:pt x="869460" y="87748"/>
                </a:lnTo>
                <a:lnTo>
                  <a:pt x="868230" y="83468"/>
                </a:lnTo>
                <a:lnTo>
                  <a:pt x="867564" y="81149"/>
                </a:lnTo>
                <a:close/>
              </a:path>
              <a:path w="1039088" h="127142">
                <a:moveTo>
                  <a:pt x="20878" y="334"/>
                </a:moveTo>
                <a:lnTo>
                  <a:pt x="0" y="98583"/>
                </a:lnTo>
                <a:lnTo>
                  <a:pt x="13439" y="98583"/>
                </a:lnTo>
                <a:lnTo>
                  <a:pt x="34317" y="334"/>
                </a:lnTo>
                <a:lnTo>
                  <a:pt x="20878" y="334"/>
                </a:lnTo>
                <a:close/>
              </a:path>
              <a:path w="1039088" h="127142">
                <a:moveTo>
                  <a:pt x="49728" y="60594"/>
                </a:moveTo>
                <a:lnTo>
                  <a:pt x="51690" y="51365"/>
                </a:lnTo>
                <a:lnTo>
                  <a:pt x="54906" y="44989"/>
                </a:lnTo>
                <a:lnTo>
                  <a:pt x="59375" y="41466"/>
                </a:lnTo>
                <a:lnTo>
                  <a:pt x="63847" y="37944"/>
                </a:lnTo>
                <a:lnTo>
                  <a:pt x="68355" y="36183"/>
                </a:lnTo>
                <a:lnTo>
                  <a:pt x="77894" y="36183"/>
                </a:lnTo>
                <a:lnTo>
                  <a:pt x="80949" y="37855"/>
                </a:lnTo>
                <a:lnTo>
                  <a:pt x="82066" y="41199"/>
                </a:lnTo>
                <a:lnTo>
                  <a:pt x="82752" y="43428"/>
                </a:lnTo>
                <a:lnTo>
                  <a:pt x="82577" y="46973"/>
                </a:lnTo>
                <a:lnTo>
                  <a:pt x="81545" y="51833"/>
                </a:lnTo>
                <a:lnTo>
                  <a:pt x="71611" y="98583"/>
                </a:lnTo>
                <a:lnTo>
                  <a:pt x="83847" y="98583"/>
                </a:lnTo>
                <a:lnTo>
                  <a:pt x="92701" y="56916"/>
                </a:lnTo>
                <a:lnTo>
                  <a:pt x="94274" y="49514"/>
                </a:lnTo>
                <a:lnTo>
                  <a:pt x="97102" y="44231"/>
                </a:lnTo>
                <a:lnTo>
                  <a:pt x="101184" y="41065"/>
                </a:lnTo>
                <a:lnTo>
                  <a:pt x="105268" y="37899"/>
                </a:lnTo>
                <a:lnTo>
                  <a:pt x="109671" y="36316"/>
                </a:lnTo>
                <a:lnTo>
                  <a:pt x="117829" y="36316"/>
                </a:lnTo>
                <a:lnTo>
                  <a:pt x="120548" y="37208"/>
                </a:lnTo>
                <a:lnTo>
                  <a:pt x="124559" y="40775"/>
                </a:lnTo>
                <a:lnTo>
                  <a:pt x="125055" y="44052"/>
                </a:lnTo>
                <a:lnTo>
                  <a:pt x="124042" y="48823"/>
                </a:lnTo>
                <a:lnTo>
                  <a:pt x="113468" y="98583"/>
                </a:lnTo>
                <a:lnTo>
                  <a:pt x="125971" y="98583"/>
                </a:lnTo>
                <a:lnTo>
                  <a:pt x="136105" y="50897"/>
                </a:lnTo>
                <a:lnTo>
                  <a:pt x="137450" y="44565"/>
                </a:lnTo>
                <a:lnTo>
                  <a:pt x="137585" y="39526"/>
                </a:lnTo>
                <a:lnTo>
                  <a:pt x="136509" y="35781"/>
                </a:lnTo>
                <a:lnTo>
                  <a:pt x="134510" y="28825"/>
                </a:lnTo>
                <a:lnTo>
                  <a:pt x="128696" y="25348"/>
                </a:lnTo>
                <a:lnTo>
                  <a:pt x="114565" y="25348"/>
                </a:lnTo>
                <a:lnTo>
                  <a:pt x="110312" y="26273"/>
                </a:lnTo>
                <a:lnTo>
                  <a:pt x="106308" y="28123"/>
                </a:lnTo>
                <a:lnTo>
                  <a:pt x="102305" y="29974"/>
                </a:lnTo>
                <a:lnTo>
                  <a:pt x="98558" y="32816"/>
                </a:lnTo>
                <a:lnTo>
                  <a:pt x="95068" y="36651"/>
                </a:lnTo>
                <a:lnTo>
                  <a:pt x="94127" y="33529"/>
                </a:lnTo>
                <a:lnTo>
                  <a:pt x="92846" y="31166"/>
                </a:lnTo>
                <a:lnTo>
                  <a:pt x="91226" y="29561"/>
                </a:lnTo>
                <a:lnTo>
                  <a:pt x="88345" y="26752"/>
                </a:lnTo>
                <a:lnTo>
                  <a:pt x="84052" y="25348"/>
                </a:lnTo>
                <a:lnTo>
                  <a:pt x="73310" y="25348"/>
                </a:lnTo>
                <a:lnTo>
                  <a:pt x="68519" y="26708"/>
                </a:lnTo>
                <a:lnTo>
                  <a:pt x="63974" y="29428"/>
                </a:lnTo>
                <a:lnTo>
                  <a:pt x="61315" y="31033"/>
                </a:lnTo>
                <a:lnTo>
                  <a:pt x="58184" y="33596"/>
                </a:lnTo>
                <a:lnTo>
                  <a:pt x="54583" y="37119"/>
                </a:lnTo>
                <a:lnTo>
                  <a:pt x="56743" y="26953"/>
                </a:lnTo>
                <a:lnTo>
                  <a:pt x="44842" y="26953"/>
                </a:lnTo>
                <a:lnTo>
                  <a:pt x="29620" y="98583"/>
                </a:lnTo>
                <a:lnTo>
                  <a:pt x="41656" y="98583"/>
                </a:lnTo>
                <a:lnTo>
                  <a:pt x="49728" y="60594"/>
                </a:lnTo>
                <a:close/>
              </a:path>
              <a:path w="1039088" h="127142">
                <a:moveTo>
                  <a:pt x="194847" y="94358"/>
                </a:moveTo>
                <a:lnTo>
                  <a:pt x="203194" y="86195"/>
                </a:lnTo>
                <a:lnTo>
                  <a:pt x="209510" y="75141"/>
                </a:lnTo>
                <a:lnTo>
                  <a:pt x="213796" y="61196"/>
                </a:lnTo>
                <a:lnTo>
                  <a:pt x="214347" y="58317"/>
                </a:lnTo>
                <a:lnTo>
                  <a:pt x="214791" y="44757"/>
                </a:lnTo>
                <a:lnTo>
                  <a:pt x="210968" y="34544"/>
                </a:lnTo>
                <a:lnTo>
                  <a:pt x="206628" y="28324"/>
                </a:lnTo>
                <a:lnTo>
                  <a:pt x="200403" y="25214"/>
                </a:lnTo>
                <a:lnTo>
                  <a:pt x="186807" y="25214"/>
                </a:lnTo>
                <a:lnTo>
                  <a:pt x="181753" y="26552"/>
                </a:lnTo>
                <a:lnTo>
                  <a:pt x="177128" y="29227"/>
                </a:lnTo>
                <a:lnTo>
                  <a:pt x="173896" y="31010"/>
                </a:lnTo>
                <a:lnTo>
                  <a:pt x="170731" y="33529"/>
                </a:lnTo>
                <a:lnTo>
                  <a:pt x="167632" y="36784"/>
                </a:lnTo>
                <a:lnTo>
                  <a:pt x="169650" y="27287"/>
                </a:lnTo>
                <a:lnTo>
                  <a:pt x="157949" y="27287"/>
                </a:lnTo>
                <a:lnTo>
                  <a:pt x="136730" y="127142"/>
                </a:lnTo>
                <a:lnTo>
                  <a:pt x="148765" y="127142"/>
                </a:lnTo>
                <a:lnTo>
                  <a:pt x="156540" y="90557"/>
                </a:lnTo>
                <a:lnTo>
                  <a:pt x="158478" y="93812"/>
                </a:lnTo>
                <a:lnTo>
                  <a:pt x="160375" y="96109"/>
                </a:lnTo>
                <a:lnTo>
                  <a:pt x="160094" y="75509"/>
                </a:lnTo>
                <a:lnTo>
                  <a:pt x="160269" y="70805"/>
                </a:lnTo>
                <a:lnTo>
                  <a:pt x="161444" y="65276"/>
                </a:lnTo>
                <a:lnTo>
                  <a:pt x="162903" y="58409"/>
                </a:lnTo>
                <a:lnTo>
                  <a:pt x="164931" y="52747"/>
                </a:lnTo>
                <a:lnTo>
                  <a:pt x="167528" y="48288"/>
                </a:lnTo>
                <a:lnTo>
                  <a:pt x="172375" y="39950"/>
                </a:lnTo>
                <a:lnTo>
                  <a:pt x="178967" y="35781"/>
                </a:lnTo>
                <a:lnTo>
                  <a:pt x="195594" y="35781"/>
                </a:lnTo>
                <a:lnTo>
                  <a:pt x="200461" y="39727"/>
                </a:lnTo>
                <a:lnTo>
                  <a:pt x="201904" y="47619"/>
                </a:lnTo>
                <a:lnTo>
                  <a:pt x="202681" y="51721"/>
                </a:lnTo>
                <a:lnTo>
                  <a:pt x="202464" y="56626"/>
                </a:lnTo>
                <a:lnTo>
                  <a:pt x="201252" y="62333"/>
                </a:lnTo>
                <a:lnTo>
                  <a:pt x="199262" y="71697"/>
                </a:lnTo>
                <a:lnTo>
                  <a:pt x="195906" y="78730"/>
                </a:lnTo>
                <a:lnTo>
                  <a:pt x="191184" y="83434"/>
                </a:lnTo>
                <a:lnTo>
                  <a:pt x="186463" y="88139"/>
                </a:lnTo>
                <a:lnTo>
                  <a:pt x="181293" y="90491"/>
                </a:lnTo>
                <a:lnTo>
                  <a:pt x="175677" y="90491"/>
                </a:lnTo>
                <a:lnTo>
                  <a:pt x="181915" y="100991"/>
                </a:lnTo>
                <a:lnTo>
                  <a:pt x="188383" y="98873"/>
                </a:lnTo>
                <a:lnTo>
                  <a:pt x="194453" y="94637"/>
                </a:lnTo>
                <a:lnTo>
                  <a:pt x="194847" y="94358"/>
                </a:lnTo>
                <a:close/>
              </a:path>
              <a:path w="1039088" h="127142">
                <a:moveTo>
                  <a:pt x="160094" y="75509"/>
                </a:moveTo>
                <a:lnTo>
                  <a:pt x="160375" y="96109"/>
                </a:lnTo>
                <a:lnTo>
                  <a:pt x="162230" y="97446"/>
                </a:lnTo>
                <a:lnTo>
                  <a:pt x="165383" y="99809"/>
                </a:lnTo>
                <a:lnTo>
                  <a:pt x="169656" y="100991"/>
                </a:lnTo>
                <a:lnTo>
                  <a:pt x="181915" y="100991"/>
                </a:lnTo>
                <a:lnTo>
                  <a:pt x="175677" y="90491"/>
                </a:lnTo>
                <a:lnTo>
                  <a:pt x="167386" y="90491"/>
                </a:lnTo>
                <a:lnTo>
                  <a:pt x="162466" y="86790"/>
                </a:lnTo>
                <a:lnTo>
                  <a:pt x="160919" y="79388"/>
                </a:lnTo>
                <a:lnTo>
                  <a:pt x="160094" y="75509"/>
                </a:lnTo>
                <a:close/>
              </a:path>
              <a:path w="1039088" h="127142">
                <a:moveTo>
                  <a:pt x="244827" y="334"/>
                </a:moveTo>
                <a:lnTo>
                  <a:pt x="223949" y="98583"/>
                </a:lnTo>
                <a:lnTo>
                  <a:pt x="235985" y="98583"/>
                </a:lnTo>
                <a:lnTo>
                  <a:pt x="256863" y="334"/>
                </a:lnTo>
                <a:lnTo>
                  <a:pt x="244827" y="334"/>
                </a:lnTo>
                <a:close/>
              </a:path>
              <a:path w="1039088" h="127142">
                <a:moveTo>
                  <a:pt x="272999" y="27287"/>
                </a:moveTo>
                <a:lnTo>
                  <a:pt x="257849" y="98583"/>
                </a:lnTo>
                <a:lnTo>
                  <a:pt x="270085" y="98583"/>
                </a:lnTo>
                <a:lnTo>
                  <a:pt x="285235" y="27287"/>
                </a:lnTo>
                <a:lnTo>
                  <a:pt x="272999" y="27287"/>
                </a:lnTo>
                <a:close/>
              </a:path>
              <a:path w="1039088" h="127142">
                <a:moveTo>
                  <a:pt x="278727" y="334"/>
                </a:moveTo>
                <a:lnTo>
                  <a:pt x="275828" y="13978"/>
                </a:lnTo>
                <a:lnTo>
                  <a:pt x="288064" y="13978"/>
                </a:lnTo>
                <a:lnTo>
                  <a:pt x="290963" y="334"/>
                </a:lnTo>
                <a:lnTo>
                  <a:pt x="278727" y="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129928" y="4152769"/>
            <a:ext cx="1172002" cy="112892"/>
          </a:xfrm>
          <a:custGeom>
            <a:avLst/>
            <a:gdLst/>
            <a:ahLst/>
            <a:cxnLst/>
            <a:rect l="l" t="t" r="r" b="b"/>
            <a:pathLst>
              <a:path w="1289202" h="127944">
                <a:moveTo>
                  <a:pt x="1094851" y="26953"/>
                </a:moveTo>
                <a:lnTo>
                  <a:pt x="1082548" y="26953"/>
                </a:lnTo>
                <a:lnTo>
                  <a:pt x="1082548" y="81751"/>
                </a:lnTo>
                <a:lnTo>
                  <a:pt x="1083551" y="86634"/>
                </a:lnTo>
                <a:lnTo>
                  <a:pt x="1085557" y="90290"/>
                </a:lnTo>
                <a:lnTo>
                  <a:pt x="1089257" y="97112"/>
                </a:lnTo>
                <a:lnTo>
                  <a:pt x="1096211" y="100523"/>
                </a:lnTo>
                <a:lnTo>
                  <a:pt x="1112971" y="100523"/>
                </a:lnTo>
                <a:lnTo>
                  <a:pt x="1118543" y="98650"/>
                </a:lnTo>
                <a:lnTo>
                  <a:pt x="1123135" y="94905"/>
                </a:lnTo>
                <a:lnTo>
                  <a:pt x="1125453" y="93032"/>
                </a:lnTo>
                <a:lnTo>
                  <a:pt x="1127392" y="90736"/>
                </a:lnTo>
                <a:lnTo>
                  <a:pt x="1128952" y="88016"/>
                </a:lnTo>
                <a:lnTo>
                  <a:pt x="1128818" y="98583"/>
                </a:lnTo>
                <a:lnTo>
                  <a:pt x="1140185" y="98583"/>
                </a:lnTo>
                <a:lnTo>
                  <a:pt x="1140185" y="26953"/>
                </a:lnTo>
                <a:lnTo>
                  <a:pt x="1128149" y="26953"/>
                </a:lnTo>
                <a:lnTo>
                  <a:pt x="1128149" y="69133"/>
                </a:lnTo>
                <a:lnTo>
                  <a:pt x="1127325" y="74640"/>
                </a:lnTo>
                <a:lnTo>
                  <a:pt x="1125676" y="78653"/>
                </a:lnTo>
                <a:lnTo>
                  <a:pt x="1122644" y="86143"/>
                </a:lnTo>
                <a:lnTo>
                  <a:pt x="1116939" y="89889"/>
                </a:lnTo>
                <a:lnTo>
                  <a:pt x="1102719" y="89889"/>
                </a:lnTo>
                <a:lnTo>
                  <a:pt x="1098729" y="87748"/>
                </a:lnTo>
                <a:lnTo>
                  <a:pt x="1096590" y="83468"/>
                </a:lnTo>
                <a:lnTo>
                  <a:pt x="1095431" y="81149"/>
                </a:lnTo>
                <a:lnTo>
                  <a:pt x="1094851" y="78162"/>
                </a:lnTo>
                <a:lnTo>
                  <a:pt x="1094851" y="26953"/>
                </a:lnTo>
                <a:close/>
              </a:path>
              <a:path w="1289202" h="127944">
                <a:moveTo>
                  <a:pt x="1162696" y="27287"/>
                </a:moveTo>
                <a:lnTo>
                  <a:pt x="1162696" y="98583"/>
                </a:lnTo>
                <a:lnTo>
                  <a:pt x="1174932" y="98583"/>
                </a:lnTo>
                <a:lnTo>
                  <a:pt x="1174932" y="27287"/>
                </a:lnTo>
                <a:lnTo>
                  <a:pt x="1162696" y="27287"/>
                </a:lnTo>
                <a:close/>
              </a:path>
              <a:path w="1289202" h="127944">
                <a:moveTo>
                  <a:pt x="1162696" y="334"/>
                </a:moveTo>
                <a:lnTo>
                  <a:pt x="1162696" y="13978"/>
                </a:lnTo>
                <a:lnTo>
                  <a:pt x="1174932" y="13978"/>
                </a:lnTo>
                <a:lnTo>
                  <a:pt x="1174932" y="334"/>
                </a:lnTo>
                <a:lnTo>
                  <a:pt x="1162696" y="334"/>
                </a:lnTo>
                <a:close/>
              </a:path>
              <a:path w="1289202" h="127944">
                <a:moveTo>
                  <a:pt x="1250221" y="100657"/>
                </a:moveTo>
                <a:lnTo>
                  <a:pt x="1249597" y="102262"/>
                </a:lnTo>
                <a:lnTo>
                  <a:pt x="1248594" y="104714"/>
                </a:lnTo>
                <a:lnTo>
                  <a:pt x="1247212" y="108014"/>
                </a:lnTo>
                <a:lnTo>
                  <a:pt x="1245830" y="111313"/>
                </a:lnTo>
                <a:lnTo>
                  <a:pt x="1244805" y="113498"/>
                </a:lnTo>
                <a:lnTo>
                  <a:pt x="1242164" y="116207"/>
                </a:lnTo>
                <a:lnTo>
                  <a:pt x="1239478" y="117310"/>
                </a:lnTo>
                <a:lnTo>
                  <a:pt x="1236536" y="117310"/>
                </a:lnTo>
                <a:lnTo>
                  <a:pt x="1233839" y="116976"/>
                </a:lnTo>
                <a:lnTo>
                  <a:pt x="1230228" y="116039"/>
                </a:lnTo>
                <a:lnTo>
                  <a:pt x="1230228" y="127008"/>
                </a:lnTo>
                <a:lnTo>
                  <a:pt x="1231566" y="127365"/>
                </a:lnTo>
                <a:lnTo>
                  <a:pt x="1234518" y="127878"/>
                </a:lnTo>
                <a:lnTo>
                  <a:pt x="1244470" y="127944"/>
                </a:lnTo>
                <a:lnTo>
                  <a:pt x="1249373" y="125938"/>
                </a:lnTo>
                <a:lnTo>
                  <a:pt x="1252226" y="121925"/>
                </a:lnTo>
                <a:lnTo>
                  <a:pt x="1255406" y="116269"/>
                </a:lnTo>
                <a:lnTo>
                  <a:pt x="1260428" y="104963"/>
                </a:lnTo>
                <a:lnTo>
                  <a:pt x="1266937" y="88484"/>
                </a:lnTo>
                <a:lnTo>
                  <a:pt x="1268855" y="83373"/>
                </a:lnTo>
                <a:lnTo>
                  <a:pt x="1273042" y="71953"/>
                </a:lnTo>
                <a:lnTo>
                  <a:pt x="1277902" y="58387"/>
                </a:lnTo>
                <a:lnTo>
                  <a:pt x="1281743" y="47638"/>
                </a:lnTo>
                <a:lnTo>
                  <a:pt x="1286371" y="34743"/>
                </a:lnTo>
                <a:lnTo>
                  <a:pt x="1289202" y="26953"/>
                </a:lnTo>
                <a:lnTo>
                  <a:pt x="1275896" y="26953"/>
                </a:lnTo>
                <a:lnTo>
                  <a:pt x="1256573" y="85274"/>
                </a:lnTo>
                <a:lnTo>
                  <a:pt x="1237383" y="26953"/>
                </a:lnTo>
                <a:lnTo>
                  <a:pt x="1223743" y="26953"/>
                </a:lnTo>
                <a:lnTo>
                  <a:pt x="1250221" y="100657"/>
                </a:lnTo>
                <a:close/>
              </a:path>
              <a:path w="1289202" h="127944">
                <a:moveTo>
                  <a:pt x="1213780" y="99720"/>
                </a:moveTo>
                <a:lnTo>
                  <a:pt x="1217134" y="99631"/>
                </a:lnTo>
                <a:lnTo>
                  <a:pt x="1220121" y="99274"/>
                </a:lnTo>
                <a:lnTo>
                  <a:pt x="1222939" y="98583"/>
                </a:lnTo>
                <a:lnTo>
                  <a:pt x="1222939" y="89086"/>
                </a:lnTo>
                <a:lnTo>
                  <a:pt x="1219307" y="89287"/>
                </a:lnTo>
                <a:lnTo>
                  <a:pt x="1216544" y="89287"/>
                </a:lnTo>
                <a:lnTo>
                  <a:pt x="1214047" y="88551"/>
                </a:lnTo>
                <a:lnTo>
                  <a:pt x="1211506" y="86032"/>
                </a:lnTo>
                <a:lnTo>
                  <a:pt x="1211506" y="36785"/>
                </a:lnTo>
                <a:lnTo>
                  <a:pt x="1222939" y="36785"/>
                </a:lnTo>
                <a:lnTo>
                  <a:pt x="1222939" y="26953"/>
                </a:lnTo>
                <a:lnTo>
                  <a:pt x="1211506" y="26953"/>
                </a:lnTo>
                <a:lnTo>
                  <a:pt x="1211506" y="6955"/>
                </a:lnTo>
                <a:lnTo>
                  <a:pt x="1199337" y="6955"/>
                </a:lnTo>
                <a:lnTo>
                  <a:pt x="1199337" y="26953"/>
                </a:lnTo>
                <a:lnTo>
                  <a:pt x="1189642" y="26953"/>
                </a:lnTo>
                <a:lnTo>
                  <a:pt x="1189642" y="36785"/>
                </a:lnTo>
                <a:lnTo>
                  <a:pt x="1199337" y="36785"/>
                </a:lnTo>
                <a:lnTo>
                  <a:pt x="1199337" y="88796"/>
                </a:lnTo>
                <a:lnTo>
                  <a:pt x="1200340" y="92530"/>
                </a:lnTo>
                <a:lnTo>
                  <a:pt x="1202346" y="95406"/>
                </a:lnTo>
                <a:lnTo>
                  <a:pt x="1204352" y="98282"/>
                </a:lnTo>
                <a:lnTo>
                  <a:pt x="1208163" y="99720"/>
                </a:lnTo>
                <a:lnTo>
                  <a:pt x="1213780" y="99720"/>
                </a:lnTo>
                <a:close/>
              </a:path>
              <a:path w="1289202" h="127944">
                <a:moveTo>
                  <a:pt x="1010692" y="54285"/>
                </a:moveTo>
                <a:lnTo>
                  <a:pt x="1012553" y="47296"/>
                </a:lnTo>
                <a:lnTo>
                  <a:pt x="1016275" y="42770"/>
                </a:lnTo>
                <a:lnTo>
                  <a:pt x="1019518" y="25348"/>
                </a:lnTo>
                <a:lnTo>
                  <a:pt x="1012219" y="29026"/>
                </a:lnTo>
                <a:lnTo>
                  <a:pt x="1006580" y="36383"/>
                </a:lnTo>
                <a:lnTo>
                  <a:pt x="1004407" y="39545"/>
                </a:lnTo>
                <a:lnTo>
                  <a:pt x="999693" y="50933"/>
                </a:lnTo>
                <a:lnTo>
                  <a:pt x="998121" y="64607"/>
                </a:lnTo>
                <a:lnTo>
                  <a:pt x="998243" y="68742"/>
                </a:lnTo>
                <a:lnTo>
                  <a:pt x="1000933" y="82147"/>
                </a:lnTo>
                <a:lnTo>
                  <a:pt x="1007147" y="91895"/>
                </a:lnTo>
                <a:lnTo>
                  <a:pt x="1013166" y="97870"/>
                </a:lnTo>
                <a:lnTo>
                  <a:pt x="1019986" y="100857"/>
                </a:lnTo>
                <a:lnTo>
                  <a:pt x="1032913" y="100857"/>
                </a:lnTo>
                <a:lnTo>
                  <a:pt x="1037337" y="99910"/>
                </a:lnTo>
                <a:lnTo>
                  <a:pt x="1040881" y="98015"/>
                </a:lnTo>
                <a:lnTo>
                  <a:pt x="1044425" y="96120"/>
                </a:lnTo>
                <a:lnTo>
                  <a:pt x="1047199" y="93567"/>
                </a:lnTo>
                <a:lnTo>
                  <a:pt x="1049205" y="90357"/>
                </a:lnTo>
                <a:lnTo>
                  <a:pt x="1049205" y="127142"/>
                </a:lnTo>
                <a:lnTo>
                  <a:pt x="1061308" y="127142"/>
                </a:lnTo>
                <a:lnTo>
                  <a:pt x="1061308" y="26953"/>
                </a:lnTo>
                <a:lnTo>
                  <a:pt x="1049874" y="26953"/>
                </a:lnTo>
                <a:lnTo>
                  <a:pt x="1049874" y="36918"/>
                </a:lnTo>
                <a:lnTo>
                  <a:pt x="1047824" y="33797"/>
                </a:lnTo>
                <a:lnTo>
                  <a:pt x="1045684" y="31434"/>
                </a:lnTo>
                <a:lnTo>
                  <a:pt x="1043455" y="29829"/>
                </a:lnTo>
                <a:lnTo>
                  <a:pt x="1039399" y="26841"/>
                </a:lnTo>
                <a:lnTo>
                  <a:pt x="1034406" y="25348"/>
                </a:lnTo>
                <a:lnTo>
                  <a:pt x="1028478" y="25348"/>
                </a:lnTo>
                <a:lnTo>
                  <a:pt x="1019997" y="38245"/>
                </a:lnTo>
                <a:lnTo>
                  <a:pt x="1024466" y="35982"/>
                </a:lnTo>
                <a:lnTo>
                  <a:pt x="1037883" y="35982"/>
                </a:lnTo>
                <a:lnTo>
                  <a:pt x="1043611" y="39527"/>
                </a:lnTo>
                <a:lnTo>
                  <a:pt x="1046865" y="46616"/>
                </a:lnTo>
                <a:lnTo>
                  <a:pt x="1048782" y="50763"/>
                </a:lnTo>
                <a:lnTo>
                  <a:pt x="1049740" y="55935"/>
                </a:lnTo>
                <a:lnTo>
                  <a:pt x="1049740" y="68866"/>
                </a:lnTo>
                <a:lnTo>
                  <a:pt x="1048871" y="74394"/>
                </a:lnTo>
                <a:lnTo>
                  <a:pt x="1047133" y="78719"/>
                </a:lnTo>
                <a:lnTo>
                  <a:pt x="1043967" y="86567"/>
                </a:lnTo>
                <a:lnTo>
                  <a:pt x="1038195" y="90491"/>
                </a:lnTo>
                <a:lnTo>
                  <a:pt x="1021880" y="90491"/>
                </a:lnTo>
                <a:lnTo>
                  <a:pt x="1016375" y="86768"/>
                </a:lnTo>
                <a:lnTo>
                  <a:pt x="1013300" y="79321"/>
                </a:lnTo>
                <a:lnTo>
                  <a:pt x="1011561" y="75130"/>
                </a:lnTo>
                <a:lnTo>
                  <a:pt x="1010692" y="69936"/>
                </a:lnTo>
                <a:lnTo>
                  <a:pt x="1010692" y="54285"/>
                </a:lnTo>
                <a:close/>
              </a:path>
              <a:path w="1289202" h="127944">
                <a:moveTo>
                  <a:pt x="69137" y="52167"/>
                </a:moveTo>
                <a:lnTo>
                  <a:pt x="66640" y="49759"/>
                </a:lnTo>
                <a:lnTo>
                  <a:pt x="62874" y="47597"/>
                </a:lnTo>
                <a:lnTo>
                  <a:pt x="57837" y="45680"/>
                </a:lnTo>
                <a:lnTo>
                  <a:pt x="57703" y="19863"/>
                </a:lnTo>
                <a:lnTo>
                  <a:pt x="57703" y="32660"/>
                </a:lnTo>
                <a:lnTo>
                  <a:pt x="55251" y="37074"/>
                </a:lnTo>
                <a:lnTo>
                  <a:pt x="59263" y="57295"/>
                </a:lnTo>
                <a:lnTo>
                  <a:pt x="62450" y="62155"/>
                </a:lnTo>
                <a:lnTo>
                  <a:pt x="62450" y="73525"/>
                </a:lnTo>
                <a:lnTo>
                  <a:pt x="61358" y="77136"/>
                </a:lnTo>
                <a:lnTo>
                  <a:pt x="59174" y="80124"/>
                </a:lnTo>
                <a:lnTo>
                  <a:pt x="60591" y="94659"/>
                </a:lnTo>
                <a:lnTo>
                  <a:pt x="69805" y="87079"/>
                </a:lnTo>
                <a:lnTo>
                  <a:pt x="73773" y="81952"/>
                </a:lnTo>
                <a:lnTo>
                  <a:pt x="75756" y="76222"/>
                </a:lnTo>
                <a:lnTo>
                  <a:pt x="75756" y="62355"/>
                </a:lnTo>
                <a:lnTo>
                  <a:pt x="73550" y="56448"/>
                </a:lnTo>
                <a:lnTo>
                  <a:pt x="69137" y="52167"/>
                </a:lnTo>
                <a:close/>
              </a:path>
              <a:path w="1289202" h="127944">
                <a:moveTo>
                  <a:pt x="59174" y="80124"/>
                </a:moveTo>
                <a:lnTo>
                  <a:pt x="55696" y="84850"/>
                </a:lnTo>
                <a:lnTo>
                  <a:pt x="49879" y="87213"/>
                </a:lnTo>
                <a:lnTo>
                  <a:pt x="13038" y="87213"/>
                </a:lnTo>
                <a:lnTo>
                  <a:pt x="13038" y="52635"/>
                </a:lnTo>
                <a:lnTo>
                  <a:pt x="45021" y="52635"/>
                </a:lnTo>
                <a:lnTo>
                  <a:pt x="49501" y="53326"/>
                </a:lnTo>
                <a:lnTo>
                  <a:pt x="52889" y="54709"/>
                </a:lnTo>
                <a:lnTo>
                  <a:pt x="59263" y="57295"/>
                </a:lnTo>
                <a:lnTo>
                  <a:pt x="55251" y="37074"/>
                </a:lnTo>
                <a:lnTo>
                  <a:pt x="50348" y="39526"/>
                </a:lnTo>
                <a:lnTo>
                  <a:pt x="47228" y="41087"/>
                </a:lnTo>
                <a:lnTo>
                  <a:pt x="42859" y="41867"/>
                </a:lnTo>
                <a:lnTo>
                  <a:pt x="13038" y="41867"/>
                </a:lnTo>
                <a:lnTo>
                  <a:pt x="13038" y="11436"/>
                </a:lnTo>
                <a:lnTo>
                  <a:pt x="42569" y="11436"/>
                </a:lnTo>
                <a:lnTo>
                  <a:pt x="46938" y="12060"/>
                </a:lnTo>
                <a:lnTo>
                  <a:pt x="49879" y="13309"/>
                </a:lnTo>
                <a:lnTo>
                  <a:pt x="55095" y="15538"/>
                </a:lnTo>
                <a:lnTo>
                  <a:pt x="57703" y="19863"/>
                </a:lnTo>
                <a:lnTo>
                  <a:pt x="57837" y="45680"/>
                </a:lnTo>
                <a:lnTo>
                  <a:pt x="61269" y="43941"/>
                </a:lnTo>
                <a:lnTo>
                  <a:pt x="63899" y="42023"/>
                </a:lnTo>
                <a:lnTo>
                  <a:pt x="65727" y="39928"/>
                </a:lnTo>
                <a:lnTo>
                  <a:pt x="69248" y="35960"/>
                </a:lnTo>
                <a:lnTo>
                  <a:pt x="71009" y="30876"/>
                </a:lnTo>
                <a:lnTo>
                  <a:pt x="71009" y="19373"/>
                </a:lnTo>
                <a:lnTo>
                  <a:pt x="69582" y="14691"/>
                </a:lnTo>
                <a:lnTo>
                  <a:pt x="66729" y="10634"/>
                </a:lnTo>
                <a:lnTo>
                  <a:pt x="56387" y="2680"/>
                </a:lnTo>
                <a:lnTo>
                  <a:pt x="42191" y="334"/>
                </a:lnTo>
                <a:lnTo>
                  <a:pt x="0" y="334"/>
                </a:lnTo>
                <a:lnTo>
                  <a:pt x="0" y="98583"/>
                </a:lnTo>
                <a:lnTo>
                  <a:pt x="41522" y="98583"/>
                </a:lnTo>
                <a:lnTo>
                  <a:pt x="47745" y="98258"/>
                </a:lnTo>
                <a:lnTo>
                  <a:pt x="60591" y="94659"/>
                </a:lnTo>
                <a:lnTo>
                  <a:pt x="59174" y="80124"/>
                </a:lnTo>
                <a:close/>
              </a:path>
              <a:path w="1289202" h="127944">
                <a:moveTo>
                  <a:pt x="88750" y="67996"/>
                </a:moveTo>
                <a:lnTo>
                  <a:pt x="86677" y="73146"/>
                </a:lnTo>
                <a:lnTo>
                  <a:pt x="86677" y="85853"/>
                </a:lnTo>
                <a:lnTo>
                  <a:pt x="88784" y="90903"/>
                </a:lnTo>
                <a:lnTo>
                  <a:pt x="92995" y="94938"/>
                </a:lnTo>
                <a:lnTo>
                  <a:pt x="97208" y="98973"/>
                </a:lnTo>
                <a:lnTo>
                  <a:pt x="102636" y="100991"/>
                </a:lnTo>
                <a:lnTo>
                  <a:pt x="100518" y="85742"/>
                </a:lnTo>
                <a:lnTo>
                  <a:pt x="99248" y="83000"/>
                </a:lnTo>
                <a:lnTo>
                  <a:pt x="99248" y="74929"/>
                </a:lnTo>
                <a:lnTo>
                  <a:pt x="101098" y="71585"/>
                </a:lnTo>
                <a:lnTo>
                  <a:pt x="104797" y="69490"/>
                </a:lnTo>
                <a:lnTo>
                  <a:pt x="106982" y="68241"/>
                </a:lnTo>
                <a:lnTo>
                  <a:pt x="110258" y="67327"/>
                </a:lnTo>
                <a:lnTo>
                  <a:pt x="114626" y="66747"/>
                </a:lnTo>
                <a:lnTo>
                  <a:pt x="121915" y="65811"/>
                </a:lnTo>
                <a:lnTo>
                  <a:pt x="126417" y="65098"/>
                </a:lnTo>
                <a:lnTo>
                  <a:pt x="128735" y="64473"/>
                </a:lnTo>
                <a:lnTo>
                  <a:pt x="131052" y="63849"/>
                </a:lnTo>
                <a:lnTo>
                  <a:pt x="134418" y="62133"/>
                </a:lnTo>
                <a:lnTo>
                  <a:pt x="134418" y="79232"/>
                </a:lnTo>
                <a:lnTo>
                  <a:pt x="131075" y="84560"/>
                </a:lnTo>
                <a:lnTo>
                  <a:pt x="124456" y="97446"/>
                </a:lnTo>
                <a:lnTo>
                  <a:pt x="129047" y="95083"/>
                </a:lnTo>
                <a:lnTo>
                  <a:pt x="132568" y="92296"/>
                </a:lnTo>
                <a:lnTo>
                  <a:pt x="135020" y="89086"/>
                </a:lnTo>
                <a:lnTo>
                  <a:pt x="135421" y="91940"/>
                </a:lnTo>
                <a:lnTo>
                  <a:pt x="137093" y="95707"/>
                </a:lnTo>
                <a:lnTo>
                  <a:pt x="138965" y="98650"/>
                </a:lnTo>
                <a:lnTo>
                  <a:pt x="141974" y="100121"/>
                </a:lnTo>
                <a:lnTo>
                  <a:pt x="147813" y="100121"/>
                </a:lnTo>
                <a:lnTo>
                  <a:pt x="151112" y="99787"/>
                </a:lnTo>
                <a:lnTo>
                  <a:pt x="154411" y="98918"/>
                </a:lnTo>
                <a:lnTo>
                  <a:pt x="154411" y="90022"/>
                </a:lnTo>
                <a:lnTo>
                  <a:pt x="152939" y="90256"/>
                </a:lnTo>
                <a:lnTo>
                  <a:pt x="150465" y="90424"/>
                </a:lnTo>
                <a:lnTo>
                  <a:pt x="147223" y="89287"/>
                </a:lnTo>
                <a:lnTo>
                  <a:pt x="146454" y="86277"/>
                </a:lnTo>
                <a:lnTo>
                  <a:pt x="146454" y="38233"/>
                </a:lnTo>
                <a:lnTo>
                  <a:pt x="143846" y="33240"/>
                </a:lnTo>
                <a:lnTo>
                  <a:pt x="138631" y="30029"/>
                </a:lnTo>
                <a:lnTo>
                  <a:pt x="133371" y="26819"/>
                </a:lnTo>
                <a:lnTo>
                  <a:pt x="126528" y="25214"/>
                </a:lnTo>
                <a:lnTo>
                  <a:pt x="110838" y="25214"/>
                </a:lnTo>
                <a:lnTo>
                  <a:pt x="104452" y="26942"/>
                </a:lnTo>
                <a:lnTo>
                  <a:pt x="98947" y="30397"/>
                </a:lnTo>
                <a:lnTo>
                  <a:pt x="93442" y="33853"/>
                </a:lnTo>
                <a:lnTo>
                  <a:pt x="90578" y="39995"/>
                </a:lnTo>
                <a:lnTo>
                  <a:pt x="90355" y="48823"/>
                </a:lnTo>
                <a:lnTo>
                  <a:pt x="101588" y="48823"/>
                </a:lnTo>
                <a:lnTo>
                  <a:pt x="102034" y="45122"/>
                </a:lnTo>
                <a:lnTo>
                  <a:pt x="102992" y="42336"/>
                </a:lnTo>
                <a:lnTo>
                  <a:pt x="104462" y="40463"/>
                </a:lnTo>
                <a:lnTo>
                  <a:pt x="107093" y="37074"/>
                </a:lnTo>
                <a:lnTo>
                  <a:pt x="111551" y="35380"/>
                </a:lnTo>
                <a:lnTo>
                  <a:pt x="123274" y="35380"/>
                </a:lnTo>
                <a:lnTo>
                  <a:pt x="127453" y="36305"/>
                </a:lnTo>
                <a:lnTo>
                  <a:pt x="130373" y="38155"/>
                </a:lnTo>
                <a:lnTo>
                  <a:pt x="133293" y="40006"/>
                </a:lnTo>
                <a:lnTo>
                  <a:pt x="134753" y="42982"/>
                </a:lnTo>
                <a:lnTo>
                  <a:pt x="134753" y="49091"/>
                </a:lnTo>
                <a:lnTo>
                  <a:pt x="133950" y="51699"/>
                </a:lnTo>
                <a:lnTo>
                  <a:pt x="131164" y="54820"/>
                </a:lnTo>
                <a:lnTo>
                  <a:pt x="128400" y="55177"/>
                </a:lnTo>
                <a:lnTo>
                  <a:pt x="109211" y="57585"/>
                </a:lnTo>
                <a:lnTo>
                  <a:pt x="102479" y="58432"/>
                </a:lnTo>
                <a:lnTo>
                  <a:pt x="97041" y="60683"/>
                </a:lnTo>
                <a:lnTo>
                  <a:pt x="92896" y="64340"/>
                </a:lnTo>
                <a:lnTo>
                  <a:pt x="88750" y="67996"/>
                </a:lnTo>
                <a:close/>
              </a:path>
              <a:path w="1289202" h="127944">
                <a:moveTo>
                  <a:pt x="131075" y="84560"/>
                </a:moveTo>
                <a:lnTo>
                  <a:pt x="124389" y="87815"/>
                </a:lnTo>
                <a:lnTo>
                  <a:pt x="120421" y="89777"/>
                </a:lnTo>
                <a:lnTo>
                  <a:pt x="116320" y="90758"/>
                </a:lnTo>
                <a:lnTo>
                  <a:pt x="108608" y="90758"/>
                </a:lnTo>
                <a:lnTo>
                  <a:pt x="105600" y="89755"/>
                </a:lnTo>
                <a:lnTo>
                  <a:pt x="103059" y="87748"/>
                </a:lnTo>
                <a:lnTo>
                  <a:pt x="100518" y="85742"/>
                </a:lnTo>
                <a:lnTo>
                  <a:pt x="102636" y="100991"/>
                </a:lnTo>
                <a:lnTo>
                  <a:pt x="114805" y="100991"/>
                </a:lnTo>
                <a:lnTo>
                  <a:pt x="119864" y="99809"/>
                </a:lnTo>
                <a:lnTo>
                  <a:pt x="124456" y="97446"/>
                </a:lnTo>
                <a:lnTo>
                  <a:pt x="131075" y="84560"/>
                </a:lnTo>
                <a:close/>
              </a:path>
              <a:path w="1289202" h="127944">
                <a:moveTo>
                  <a:pt x="183095" y="89220"/>
                </a:moveTo>
                <a:lnTo>
                  <a:pt x="180064" y="85341"/>
                </a:lnTo>
                <a:lnTo>
                  <a:pt x="178415" y="83200"/>
                </a:lnTo>
                <a:lnTo>
                  <a:pt x="177412" y="80124"/>
                </a:lnTo>
                <a:lnTo>
                  <a:pt x="177055" y="76111"/>
                </a:lnTo>
                <a:lnTo>
                  <a:pt x="165488" y="76111"/>
                </a:lnTo>
                <a:lnTo>
                  <a:pt x="165800" y="83245"/>
                </a:lnTo>
                <a:lnTo>
                  <a:pt x="168173" y="89231"/>
                </a:lnTo>
                <a:lnTo>
                  <a:pt x="172608" y="94069"/>
                </a:lnTo>
                <a:lnTo>
                  <a:pt x="177044" y="98906"/>
                </a:lnTo>
                <a:lnTo>
                  <a:pt x="184588" y="101325"/>
                </a:lnTo>
                <a:lnTo>
                  <a:pt x="205138" y="101325"/>
                </a:lnTo>
                <a:lnTo>
                  <a:pt x="212504" y="99007"/>
                </a:lnTo>
                <a:lnTo>
                  <a:pt x="217340" y="94370"/>
                </a:lnTo>
                <a:lnTo>
                  <a:pt x="222177" y="89732"/>
                </a:lnTo>
                <a:lnTo>
                  <a:pt x="224595" y="84226"/>
                </a:lnTo>
                <a:lnTo>
                  <a:pt x="224595" y="71251"/>
                </a:lnTo>
                <a:lnTo>
                  <a:pt x="222255" y="66413"/>
                </a:lnTo>
                <a:lnTo>
                  <a:pt x="217575" y="63336"/>
                </a:lnTo>
                <a:lnTo>
                  <a:pt x="214633" y="61375"/>
                </a:lnTo>
                <a:lnTo>
                  <a:pt x="208838" y="59346"/>
                </a:lnTo>
                <a:lnTo>
                  <a:pt x="200190" y="57250"/>
                </a:lnTo>
                <a:lnTo>
                  <a:pt x="192233" y="55311"/>
                </a:lnTo>
                <a:lnTo>
                  <a:pt x="188756" y="54463"/>
                </a:lnTo>
                <a:lnTo>
                  <a:pt x="186126" y="53483"/>
                </a:lnTo>
                <a:lnTo>
                  <a:pt x="184343" y="52368"/>
                </a:lnTo>
                <a:lnTo>
                  <a:pt x="181267" y="50495"/>
                </a:lnTo>
                <a:lnTo>
                  <a:pt x="179730" y="47998"/>
                </a:lnTo>
                <a:lnTo>
                  <a:pt x="179730" y="42023"/>
                </a:lnTo>
                <a:lnTo>
                  <a:pt x="180900" y="39727"/>
                </a:lnTo>
                <a:lnTo>
                  <a:pt x="183240" y="37988"/>
                </a:lnTo>
                <a:lnTo>
                  <a:pt x="185580" y="36249"/>
                </a:lnTo>
                <a:lnTo>
                  <a:pt x="189023" y="35380"/>
                </a:lnTo>
                <a:lnTo>
                  <a:pt x="200391" y="35380"/>
                </a:lnTo>
                <a:lnTo>
                  <a:pt x="205182" y="36963"/>
                </a:lnTo>
                <a:lnTo>
                  <a:pt x="207946" y="40128"/>
                </a:lnTo>
                <a:lnTo>
                  <a:pt x="209639" y="42358"/>
                </a:lnTo>
                <a:lnTo>
                  <a:pt x="210598" y="44832"/>
                </a:lnTo>
                <a:lnTo>
                  <a:pt x="210821" y="47552"/>
                </a:lnTo>
                <a:lnTo>
                  <a:pt x="222188" y="47552"/>
                </a:lnTo>
                <a:lnTo>
                  <a:pt x="222277" y="42915"/>
                </a:lnTo>
                <a:lnTo>
                  <a:pt x="220829" y="38590"/>
                </a:lnTo>
                <a:lnTo>
                  <a:pt x="217842" y="34577"/>
                </a:lnTo>
                <a:lnTo>
                  <a:pt x="213072" y="28246"/>
                </a:lnTo>
                <a:lnTo>
                  <a:pt x="205294" y="25080"/>
                </a:lnTo>
                <a:lnTo>
                  <a:pt x="186260" y="25080"/>
                </a:lnTo>
                <a:lnTo>
                  <a:pt x="179696" y="27176"/>
                </a:lnTo>
                <a:lnTo>
                  <a:pt x="174815" y="31367"/>
                </a:lnTo>
                <a:lnTo>
                  <a:pt x="169934" y="35558"/>
                </a:lnTo>
                <a:lnTo>
                  <a:pt x="167494" y="41043"/>
                </a:lnTo>
                <a:lnTo>
                  <a:pt x="167494" y="53572"/>
                </a:lnTo>
                <a:lnTo>
                  <a:pt x="170078" y="58075"/>
                </a:lnTo>
                <a:lnTo>
                  <a:pt x="175250" y="61330"/>
                </a:lnTo>
                <a:lnTo>
                  <a:pt x="178147" y="63203"/>
                </a:lnTo>
                <a:lnTo>
                  <a:pt x="182649" y="64897"/>
                </a:lnTo>
                <a:lnTo>
                  <a:pt x="188756" y="66413"/>
                </a:lnTo>
                <a:lnTo>
                  <a:pt x="198318" y="68821"/>
                </a:lnTo>
                <a:lnTo>
                  <a:pt x="203444" y="70114"/>
                </a:lnTo>
                <a:lnTo>
                  <a:pt x="206876" y="71251"/>
                </a:lnTo>
                <a:lnTo>
                  <a:pt x="208615" y="72232"/>
                </a:lnTo>
                <a:lnTo>
                  <a:pt x="211334" y="73837"/>
                </a:lnTo>
                <a:lnTo>
                  <a:pt x="212694" y="76178"/>
                </a:lnTo>
                <a:lnTo>
                  <a:pt x="212694" y="83312"/>
                </a:lnTo>
                <a:lnTo>
                  <a:pt x="211000" y="86310"/>
                </a:lnTo>
                <a:lnTo>
                  <a:pt x="207612" y="88250"/>
                </a:lnTo>
                <a:lnTo>
                  <a:pt x="204224" y="90189"/>
                </a:lnTo>
                <a:lnTo>
                  <a:pt x="200301" y="91159"/>
                </a:lnTo>
                <a:lnTo>
                  <a:pt x="188355" y="91159"/>
                </a:lnTo>
                <a:lnTo>
                  <a:pt x="183095" y="89220"/>
                </a:lnTo>
                <a:close/>
              </a:path>
              <a:path w="1289202" h="127944">
                <a:moveTo>
                  <a:pt x="253909" y="28315"/>
                </a:moveTo>
                <a:lnTo>
                  <a:pt x="243718" y="36116"/>
                </a:lnTo>
                <a:lnTo>
                  <a:pt x="247596" y="57050"/>
                </a:lnTo>
                <a:lnTo>
                  <a:pt x="247819" y="50896"/>
                </a:lnTo>
                <a:lnTo>
                  <a:pt x="249803" y="45825"/>
                </a:lnTo>
                <a:lnTo>
                  <a:pt x="253547" y="41834"/>
                </a:lnTo>
                <a:lnTo>
                  <a:pt x="257292" y="37843"/>
                </a:lnTo>
                <a:lnTo>
                  <a:pt x="266694" y="25375"/>
                </a:lnTo>
                <a:lnTo>
                  <a:pt x="253909" y="28315"/>
                </a:lnTo>
                <a:close/>
              </a:path>
              <a:path w="1289202" h="127944">
                <a:moveTo>
                  <a:pt x="299750" y="66614"/>
                </a:moveTo>
                <a:lnTo>
                  <a:pt x="299750" y="59390"/>
                </a:lnTo>
                <a:lnTo>
                  <a:pt x="299394" y="54129"/>
                </a:lnTo>
                <a:lnTo>
                  <a:pt x="298680" y="50830"/>
                </a:lnTo>
                <a:lnTo>
                  <a:pt x="297878" y="46014"/>
                </a:lnTo>
                <a:lnTo>
                  <a:pt x="296273" y="41801"/>
                </a:lnTo>
                <a:lnTo>
                  <a:pt x="293866" y="38189"/>
                </a:lnTo>
                <a:lnTo>
                  <a:pt x="291370" y="34399"/>
                </a:lnTo>
                <a:lnTo>
                  <a:pt x="287737" y="31311"/>
                </a:lnTo>
                <a:lnTo>
                  <a:pt x="282967" y="28926"/>
                </a:lnTo>
                <a:lnTo>
                  <a:pt x="278198" y="26540"/>
                </a:lnTo>
                <a:lnTo>
                  <a:pt x="273272" y="25348"/>
                </a:lnTo>
                <a:lnTo>
                  <a:pt x="266694" y="25375"/>
                </a:lnTo>
                <a:lnTo>
                  <a:pt x="257292" y="37843"/>
                </a:lnTo>
                <a:lnTo>
                  <a:pt x="261928" y="35848"/>
                </a:lnTo>
                <a:lnTo>
                  <a:pt x="275167" y="35848"/>
                </a:lnTo>
                <a:lnTo>
                  <a:pt x="280672" y="38746"/>
                </a:lnTo>
                <a:lnTo>
                  <a:pt x="283970" y="44543"/>
                </a:lnTo>
                <a:lnTo>
                  <a:pt x="285753" y="47664"/>
                </a:lnTo>
                <a:lnTo>
                  <a:pt x="286890" y="51833"/>
                </a:lnTo>
                <a:lnTo>
                  <a:pt x="287381" y="57050"/>
                </a:lnTo>
                <a:lnTo>
                  <a:pt x="247596" y="57050"/>
                </a:lnTo>
                <a:lnTo>
                  <a:pt x="243718" y="36116"/>
                </a:lnTo>
                <a:lnTo>
                  <a:pt x="241276" y="39265"/>
                </a:lnTo>
                <a:lnTo>
                  <a:pt x="236087" y="50503"/>
                </a:lnTo>
                <a:lnTo>
                  <a:pt x="234357" y="64139"/>
                </a:lnTo>
                <a:lnTo>
                  <a:pt x="234487" y="68163"/>
                </a:lnTo>
                <a:lnTo>
                  <a:pt x="237261" y="81294"/>
                </a:lnTo>
                <a:lnTo>
                  <a:pt x="243652" y="91393"/>
                </a:lnTo>
                <a:lnTo>
                  <a:pt x="249848" y="97881"/>
                </a:lnTo>
                <a:lnTo>
                  <a:pt x="257403" y="101125"/>
                </a:lnTo>
                <a:lnTo>
                  <a:pt x="269974" y="101125"/>
                </a:lnTo>
                <a:lnTo>
                  <a:pt x="273250" y="100768"/>
                </a:lnTo>
                <a:lnTo>
                  <a:pt x="276147" y="100055"/>
                </a:lnTo>
                <a:lnTo>
                  <a:pt x="281541" y="98806"/>
                </a:lnTo>
                <a:lnTo>
                  <a:pt x="286065" y="96398"/>
                </a:lnTo>
                <a:lnTo>
                  <a:pt x="289721" y="92831"/>
                </a:lnTo>
                <a:lnTo>
                  <a:pt x="291905" y="90780"/>
                </a:lnTo>
                <a:lnTo>
                  <a:pt x="293877" y="88139"/>
                </a:lnTo>
                <a:lnTo>
                  <a:pt x="295638" y="84906"/>
                </a:lnTo>
                <a:lnTo>
                  <a:pt x="297399" y="81673"/>
                </a:lnTo>
                <a:lnTo>
                  <a:pt x="298435" y="78742"/>
                </a:lnTo>
                <a:lnTo>
                  <a:pt x="298747" y="76111"/>
                </a:lnTo>
                <a:lnTo>
                  <a:pt x="286912" y="76111"/>
                </a:lnTo>
                <a:lnTo>
                  <a:pt x="286020" y="79277"/>
                </a:lnTo>
                <a:lnTo>
                  <a:pt x="284505" y="82063"/>
                </a:lnTo>
                <a:lnTo>
                  <a:pt x="282366" y="84471"/>
                </a:lnTo>
                <a:lnTo>
                  <a:pt x="278621" y="88618"/>
                </a:lnTo>
                <a:lnTo>
                  <a:pt x="273607" y="90691"/>
                </a:lnTo>
                <a:lnTo>
                  <a:pt x="260590" y="90691"/>
                </a:lnTo>
                <a:lnTo>
                  <a:pt x="255620" y="88495"/>
                </a:lnTo>
                <a:lnTo>
                  <a:pt x="252411" y="84103"/>
                </a:lnTo>
                <a:lnTo>
                  <a:pt x="249201" y="79711"/>
                </a:lnTo>
                <a:lnTo>
                  <a:pt x="247485" y="73882"/>
                </a:lnTo>
                <a:lnTo>
                  <a:pt x="247262" y="66614"/>
                </a:lnTo>
                <a:lnTo>
                  <a:pt x="299750" y="66614"/>
                </a:lnTo>
                <a:close/>
              </a:path>
              <a:path w="1289202" h="127944">
                <a:moveTo>
                  <a:pt x="313168" y="64273"/>
                </a:moveTo>
                <a:lnTo>
                  <a:pt x="313253" y="67509"/>
                </a:lnTo>
                <a:lnTo>
                  <a:pt x="315811" y="80635"/>
                </a:lnTo>
                <a:lnTo>
                  <a:pt x="321927" y="91059"/>
                </a:lnTo>
                <a:lnTo>
                  <a:pt x="327766" y="97769"/>
                </a:lnTo>
                <a:lnTo>
                  <a:pt x="327499" y="77694"/>
                </a:lnTo>
                <a:lnTo>
                  <a:pt x="325872" y="71273"/>
                </a:lnTo>
                <a:lnTo>
                  <a:pt x="325872" y="54597"/>
                </a:lnTo>
                <a:lnTo>
                  <a:pt x="327755" y="47775"/>
                </a:lnTo>
                <a:lnTo>
                  <a:pt x="331522" y="43138"/>
                </a:lnTo>
                <a:lnTo>
                  <a:pt x="335288" y="38501"/>
                </a:lnTo>
                <a:lnTo>
                  <a:pt x="340203" y="36183"/>
                </a:lnTo>
                <a:lnTo>
                  <a:pt x="351704" y="36183"/>
                </a:lnTo>
                <a:lnTo>
                  <a:pt x="356273" y="38356"/>
                </a:lnTo>
                <a:lnTo>
                  <a:pt x="359972" y="42704"/>
                </a:lnTo>
                <a:lnTo>
                  <a:pt x="363672" y="47051"/>
                </a:lnTo>
                <a:lnTo>
                  <a:pt x="365522" y="53750"/>
                </a:lnTo>
                <a:lnTo>
                  <a:pt x="365522" y="71764"/>
                </a:lnTo>
                <a:lnTo>
                  <a:pt x="363728" y="78641"/>
                </a:lnTo>
                <a:lnTo>
                  <a:pt x="360140" y="83434"/>
                </a:lnTo>
                <a:lnTo>
                  <a:pt x="356551" y="88228"/>
                </a:lnTo>
                <a:lnTo>
                  <a:pt x="351993" y="100144"/>
                </a:lnTo>
                <a:lnTo>
                  <a:pt x="355827" y="98182"/>
                </a:lnTo>
                <a:lnTo>
                  <a:pt x="359660" y="96220"/>
                </a:lnTo>
                <a:lnTo>
                  <a:pt x="362981" y="93032"/>
                </a:lnTo>
                <a:lnTo>
                  <a:pt x="365790" y="88618"/>
                </a:lnTo>
                <a:lnTo>
                  <a:pt x="365790" y="98583"/>
                </a:lnTo>
                <a:lnTo>
                  <a:pt x="376622" y="98583"/>
                </a:lnTo>
                <a:lnTo>
                  <a:pt x="376622" y="0"/>
                </a:lnTo>
                <a:lnTo>
                  <a:pt x="365054" y="0"/>
                </a:lnTo>
                <a:lnTo>
                  <a:pt x="365054" y="36183"/>
                </a:lnTo>
                <a:lnTo>
                  <a:pt x="362335" y="32838"/>
                </a:lnTo>
                <a:lnTo>
                  <a:pt x="359906" y="30498"/>
                </a:lnTo>
                <a:lnTo>
                  <a:pt x="357766" y="29160"/>
                </a:lnTo>
                <a:lnTo>
                  <a:pt x="354066" y="26841"/>
                </a:lnTo>
                <a:lnTo>
                  <a:pt x="349475" y="25682"/>
                </a:lnTo>
                <a:lnTo>
                  <a:pt x="343814" y="25683"/>
                </a:lnTo>
                <a:lnTo>
                  <a:pt x="330793" y="28584"/>
                </a:lnTo>
                <a:lnTo>
                  <a:pt x="321158" y="37152"/>
                </a:lnTo>
                <a:lnTo>
                  <a:pt x="319616" y="39527"/>
                </a:lnTo>
                <a:lnTo>
                  <a:pt x="314780" y="51056"/>
                </a:lnTo>
                <a:lnTo>
                  <a:pt x="313168" y="64273"/>
                </a:lnTo>
                <a:close/>
              </a:path>
              <a:path w="1289202" h="127944">
                <a:moveTo>
                  <a:pt x="334007" y="88038"/>
                </a:moveTo>
                <a:lnTo>
                  <a:pt x="330752" y="82866"/>
                </a:lnTo>
                <a:lnTo>
                  <a:pt x="327499" y="77694"/>
                </a:lnTo>
                <a:lnTo>
                  <a:pt x="327766" y="97769"/>
                </a:lnTo>
                <a:lnTo>
                  <a:pt x="334676" y="101125"/>
                </a:lnTo>
                <a:lnTo>
                  <a:pt x="347603" y="101125"/>
                </a:lnTo>
                <a:lnTo>
                  <a:pt x="351993" y="100144"/>
                </a:lnTo>
                <a:lnTo>
                  <a:pt x="356551" y="88228"/>
                </a:lnTo>
                <a:lnTo>
                  <a:pt x="351971" y="90624"/>
                </a:lnTo>
                <a:lnTo>
                  <a:pt x="339222" y="90624"/>
                </a:lnTo>
                <a:lnTo>
                  <a:pt x="334007" y="88038"/>
                </a:lnTo>
                <a:close/>
              </a:path>
              <a:path w="1289202" h="127944">
                <a:moveTo>
                  <a:pt x="485788" y="89889"/>
                </a:moveTo>
                <a:lnTo>
                  <a:pt x="488108" y="86392"/>
                </a:lnTo>
                <a:lnTo>
                  <a:pt x="492687" y="74918"/>
                </a:lnTo>
                <a:lnTo>
                  <a:pt x="494213" y="61263"/>
                </a:lnTo>
                <a:lnTo>
                  <a:pt x="494080" y="57164"/>
                </a:lnTo>
                <a:lnTo>
                  <a:pt x="491227" y="43945"/>
                </a:lnTo>
                <a:lnTo>
                  <a:pt x="484651" y="34109"/>
                </a:lnTo>
                <a:lnTo>
                  <a:pt x="478277" y="27956"/>
                </a:lnTo>
                <a:lnTo>
                  <a:pt x="470476" y="24880"/>
                </a:lnTo>
                <a:lnTo>
                  <a:pt x="459618" y="24910"/>
                </a:lnTo>
                <a:lnTo>
                  <a:pt x="446722" y="27848"/>
                </a:lnTo>
                <a:lnTo>
                  <a:pt x="436643" y="35581"/>
                </a:lnTo>
                <a:lnTo>
                  <a:pt x="433970" y="39157"/>
                </a:lnTo>
                <a:lnTo>
                  <a:pt x="429104" y="50446"/>
                </a:lnTo>
                <a:lnTo>
                  <a:pt x="427483" y="64340"/>
                </a:lnTo>
                <a:lnTo>
                  <a:pt x="427570" y="67645"/>
                </a:lnTo>
                <a:lnTo>
                  <a:pt x="430112" y="80807"/>
                </a:lnTo>
                <a:lnTo>
                  <a:pt x="436175" y="91193"/>
                </a:lnTo>
                <a:lnTo>
                  <a:pt x="446439" y="98713"/>
                </a:lnTo>
                <a:lnTo>
                  <a:pt x="459644" y="101192"/>
                </a:lnTo>
                <a:lnTo>
                  <a:pt x="448210" y="88283"/>
                </a:lnTo>
                <a:lnTo>
                  <a:pt x="444867" y="83200"/>
                </a:lnTo>
                <a:lnTo>
                  <a:pt x="441524" y="78117"/>
                </a:lnTo>
                <a:lnTo>
                  <a:pt x="439853" y="71764"/>
                </a:lnTo>
                <a:lnTo>
                  <a:pt x="439853" y="56202"/>
                </a:lnTo>
                <a:lnTo>
                  <a:pt x="441524" y="49425"/>
                </a:lnTo>
                <a:lnTo>
                  <a:pt x="444867" y="43807"/>
                </a:lnTo>
                <a:lnTo>
                  <a:pt x="448210" y="38189"/>
                </a:lnTo>
                <a:lnTo>
                  <a:pt x="453560" y="35380"/>
                </a:lnTo>
                <a:lnTo>
                  <a:pt x="469206" y="35380"/>
                </a:lnTo>
                <a:lnTo>
                  <a:pt x="475045" y="38679"/>
                </a:lnTo>
                <a:lnTo>
                  <a:pt x="478433" y="45278"/>
                </a:lnTo>
                <a:lnTo>
                  <a:pt x="480573" y="49470"/>
                </a:lnTo>
                <a:lnTo>
                  <a:pt x="481642" y="54909"/>
                </a:lnTo>
                <a:lnTo>
                  <a:pt x="481642" y="68999"/>
                </a:lnTo>
                <a:lnTo>
                  <a:pt x="480160" y="75721"/>
                </a:lnTo>
                <a:lnTo>
                  <a:pt x="477196" y="81762"/>
                </a:lnTo>
                <a:lnTo>
                  <a:pt x="476427" y="97721"/>
                </a:lnTo>
                <a:lnTo>
                  <a:pt x="485788" y="89889"/>
                </a:lnTo>
                <a:close/>
              </a:path>
              <a:path w="1289202" h="127944">
                <a:moveTo>
                  <a:pt x="477196" y="81762"/>
                </a:moveTo>
                <a:lnTo>
                  <a:pt x="474232" y="87804"/>
                </a:lnTo>
                <a:lnTo>
                  <a:pt x="468760" y="90825"/>
                </a:lnTo>
                <a:lnTo>
                  <a:pt x="453515" y="90825"/>
                </a:lnTo>
                <a:lnTo>
                  <a:pt x="448210" y="88283"/>
                </a:lnTo>
                <a:lnTo>
                  <a:pt x="459644" y="101192"/>
                </a:lnTo>
                <a:lnTo>
                  <a:pt x="463370" y="101059"/>
                </a:lnTo>
                <a:lnTo>
                  <a:pt x="476427" y="97721"/>
                </a:lnTo>
                <a:lnTo>
                  <a:pt x="477196" y="81762"/>
                </a:lnTo>
                <a:close/>
              </a:path>
              <a:path w="1289202" h="127944">
                <a:moveTo>
                  <a:pt x="524279" y="98583"/>
                </a:moveTo>
                <a:lnTo>
                  <a:pt x="524279" y="56381"/>
                </a:lnTo>
                <a:lnTo>
                  <a:pt x="524580" y="52780"/>
                </a:lnTo>
                <a:lnTo>
                  <a:pt x="525182" y="50261"/>
                </a:lnTo>
                <a:lnTo>
                  <a:pt x="525784" y="47742"/>
                </a:lnTo>
                <a:lnTo>
                  <a:pt x="527088" y="45301"/>
                </a:lnTo>
                <a:lnTo>
                  <a:pt x="529094" y="42937"/>
                </a:lnTo>
                <a:lnTo>
                  <a:pt x="531590" y="39995"/>
                </a:lnTo>
                <a:lnTo>
                  <a:pt x="534487" y="38033"/>
                </a:lnTo>
                <a:lnTo>
                  <a:pt x="537786" y="37052"/>
                </a:lnTo>
                <a:lnTo>
                  <a:pt x="539613" y="36472"/>
                </a:lnTo>
                <a:lnTo>
                  <a:pt x="541954" y="36183"/>
                </a:lnTo>
                <a:lnTo>
                  <a:pt x="550422" y="36183"/>
                </a:lnTo>
                <a:lnTo>
                  <a:pt x="554300" y="38412"/>
                </a:lnTo>
                <a:lnTo>
                  <a:pt x="556441" y="42871"/>
                </a:lnTo>
                <a:lnTo>
                  <a:pt x="557734" y="45546"/>
                </a:lnTo>
                <a:lnTo>
                  <a:pt x="558380" y="49068"/>
                </a:lnTo>
                <a:lnTo>
                  <a:pt x="558380" y="98583"/>
                </a:lnTo>
                <a:lnTo>
                  <a:pt x="570616" y="98583"/>
                </a:lnTo>
                <a:lnTo>
                  <a:pt x="570616" y="45412"/>
                </a:lnTo>
                <a:lnTo>
                  <a:pt x="569635" y="39861"/>
                </a:lnTo>
                <a:lnTo>
                  <a:pt x="567674" y="35982"/>
                </a:lnTo>
                <a:lnTo>
                  <a:pt x="564108" y="28892"/>
                </a:lnTo>
                <a:lnTo>
                  <a:pt x="557243" y="25348"/>
                </a:lnTo>
                <a:lnTo>
                  <a:pt x="542444" y="25348"/>
                </a:lnTo>
                <a:lnTo>
                  <a:pt x="538232" y="26262"/>
                </a:lnTo>
                <a:lnTo>
                  <a:pt x="534443" y="28090"/>
                </a:lnTo>
                <a:lnTo>
                  <a:pt x="530654" y="29918"/>
                </a:lnTo>
                <a:lnTo>
                  <a:pt x="527065" y="32928"/>
                </a:lnTo>
                <a:lnTo>
                  <a:pt x="523678" y="37119"/>
                </a:lnTo>
                <a:lnTo>
                  <a:pt x="523678" y="26953"/>
                </a:lnTo>
                <a:lnTo>
                  <a:pt x="512244" y="26953"/>
                </a:lnTo>
                <a:lnTo>
                  <a:pt x="512244" y="98583"/>
                </a:lnTo>
                <a:lnTo>
                  <a:pt x="524279" y="98583"/>
                </a:lnTo>
                <a:close/>
              </a:path>
              <a:path w="1289202" h="127944">
                <a:moveTo>
                  <a:pt x="668170" y="37944"/>
                </a:moveTo>
                <a:lnTo>
                  <a:pt x="670355" y="41867"/>
                </a:lnTo>
                <a:lnTo>
                  <a:pt x="671692" y="44320"/>
                </a:lnTo>
                <a:lnTo>
                  <a:pt x="672361" y="48177"/>
                </a:lnTo>
                <a:lnTo>
                  <a:pt x="672361" y="98583"/>
                </a:lnTo>
                <a:lnTo>
                  <a:pt x="684730" y="98583"/>
                </a:lnTo>
                <a:lnTo>
                  <a:pt x="684730" y="45591"/>
                </a:lnTo>
                <a:lnTo>
                  <a:pt x="683727" y="40084"/>
                </a:lnTo>
                <a:lnTo>
                  <a:pt x="681722" y="36116"/>
                </a:lnTo>
                <a:lnTo>
                  <a:pt x="678022" y="28848"/>
                </a:lnTo>
                <a:lnTo>
                  <a:pt x="670979" y="25214"/>
                </a:lnTo>
                <a:lnTo>
                  <a:pt x="654797" y="25214"/>
                </a:lnTo>
                <a:lnTo>
                  <a:pt x="649961" y="26485"/>
                </a:lnTo>
                <a:lnTo>
                  <a:pt x="646083" y="29026"/>
                </a:lnTo>
                <a:lnTo>
                  <a:pt x="643810" y="30498"/>
                </a:lnTo>
                <a:lnTo>
                  <a:pt x="641247" y="33039"/>
                </a:lnTo>
                <a:lnTo>
                  <a:pt x="638394" y="36651"/>
                </a:lnTo>
                <a:lnTo>
                  <a:pt x="638394" y="0"/>
                </a:lnTo>
                <a:lnTo>
                  <a:pt x="626358" y="0"/>
                </a:lnTo>
                <a:lnTo>
                  <a:pt x="626358" y="98583"/>
                </a:lnTo>
                <a:lnTo>
                  <a:pt x="638394" y="98583"/>
                </a:lnTo>
                <a:lnTo>
                  <a:pt x="638394" y="51053"/>
                </a:lnTo>
                <a:lnTo>
                  <a:pt x="640421" y="44565"/>
                </a:lnTo>
                <a:lnTo>
                  <a:pt x="644478" y="41132"/>
                </a:lnTo>
                <a:lnTo>
                  <a:pt x="648535" y="37699"/>
                </a:lnTo>
                <a:lnTo>
                  <a:pt x="653059" y="35982"/>
                </a:lnTo>
                <a:lnTo>
                  <a:pt x="664069" y="35982"/>
                </a:lnTo>
                <a:lnTo>
                  <a:pt x="668170" y="37944"/>
                </a:lnTo>
                <a:close/>
              </a:path>
              <a:path w="1289202" h="127944">
                <a:moveTo>
                  <a:pt x="759663" y="89889"/>
                </a:moveTo>
                <a:lnTo>
                  <a:pt x="761983" y="86392"/>
                </a:lnTo>
                <a:lnTo>
                  <a:pt x="766561" y="74918"/>
                </a:lnTo>
                <a:lnTo>
                  <a:pt x="768087" y="61263"/>
                </a:lnTo>
                <a:lnTo>
                  <a:pt x="767955" y="57164"/>
                </a:lnTo>
                <a:lnTo>
                  <a:pt x="765101" y="43945"/>
                </a:lnTo>
                <a:lnTo>
                  <a:pt x="758526" y="34109"/>
                </a:lnTo>
                <a:lnTo>
                  <a:pt x="752152" y="27956"/>
                </a:lnTo>
                <a:lnTo>
                  <a:pt x="744351" y="24880"/>
                </a:lnTo>
                <a:lnTo>
                  <a:pt x="733493" y="24910"/>
                </a:lnTo>
                <a:lnTo>
                  <a:pt x="720597" y="27848"/>
                </a:lnTo>
                <a:lnTo>
                  <a:pt x="710518" y="35581"/>
                </a:lnTo>
                <a:lnTo>
                  <a:pt x="707844" y="39157"/>
                </a:lnTo>
                <a:lnTo>
                  <a:pt x="702979" y="50446"/>
                </a:lnTo>
                <a:lnTo>
                  <a:pt x="701357" y="64340"/>
                </a:lnTo>
                <a:lnTo>
                  <a:pt x="701444" y="67645"/>
                </a:lnTo>
                <a:lnTo>
                  <a:pt x="703987" y="80807"/>
                </a:lnTo>
                <a:lnTo>
                  <a:pt x="710049" y="91193"/>
                </a:lnTo>
                <a:lnTo>
                  <a:pt x="720314" y="98713"/>
                </a:lnTo>
                <a:lnTo>
                  <a:pt x="733519" y="101192"/>
                </a:lnTo>
                <a:lnTo>
                  <a:pt x="722085" y="88283"/>
                </a:lnTo>
                <a:lnTo>
                  <a:pt x="718741" y="83200"/>
                </a:lnTo>
                <a:lnTo>
                  <a:pt x="715399" y="78117"/>
                </a:lnTo>
                <a:lnTo>
                  <a:pt x="713727" y="71764"/>
                </a:lnTo>
                <a:lnTo>
                  <a:pt x="713727" y="56202"/>
                </a:lnTo>
                <a:lnTo>
                  <a:pt x="715399" y="49425"/>
                </a:lnTo>
                <a:lnTo>
                  <a:pt x="718741" y="43807"/>
                </a:lnTo>
                <a:lnTo>
                  <a:pt x="722085" y="38189"/>
                </a:lnTo>
                <a:lnTo>
                  <a:pt x="727434" y="35380"/>
                </a:lnTo>
                <a:lnTo>
                  <a:pt x="743080" y="35380"/>
                </a:lnTo>
                <a:lnTo>
                  <a:pt x="748920" y="38679"/>
                </a:lnTo>
                <a:lnTo>
                  <a:pt x="752308" y="45278"/>
                </a:lnTo>
                <a:lnTo>
                  <a:pt x="754447" y="49470"/>
                </a:lnTo>
                <a:lnTo>
                  <a:pt x="755517" y="54909"/>
                </a:lnTo>
                <a:lnTo>
                  <a:pt x="755517" y="68999"/>
                </a:lnTo>
                <a:lnTo>
                  <a:pt x="754035" y="75721"/>
                </a:lnTo>
                <a:lnTo>
                  <a:pt x="751071" y="81762"/>
                </a:lnTo>
                <a:lnTo>
                  <a:pt x="750301" y="97721"/>
                </a:lnTo>
                <a:lnTo>
                  <a:pt x="759663" y="89889"/>
                </a:lnTo>
                <a:close/>
              </a:path>
              <a:path w="1289202" h="127944">
                <a:moveTo>
                  <a:pt x="751071" y="81762"/>
                </a:moveTo>
                <a:lnTo>
                  <a:pt x="748106" y="87804"/>
                </a:lnTo>
                <a:lnTo>
                  <a:pt x="742635" y="90825"/>
                </a:lnTo>
                <a:lnTo>
                  <a:pt x="727390" y="90825"/>
                </a:lnTo>
                <a:lnTo>
                  <a:pt x="722085" y="88283"/>
                </a:lnTo>
                <a:lnTo>
                  <a:pt x="733519" y="101192"/>
                </a:lnTo>
                <a:lnTo>
                  <a:pt x="737245" y="101059"/>
                </a:lnTo>
                <a:lnTo>
                  <a:pt x="750301" y="97721"/>
                </a:lnTo>
                <a:lnTo>
                  <a:pt x="751071" y="81762"/>
                </a:lnTo>
                <a:close/>
              </a:path>
              <a:path w="1289202" h="127944">
                <a:moveTo>
                  <a:pt x="873643" y="26953"/>
                </a:moveTo>
                <a:lnTo>
                  <a:pt x="861608" y="26953"/>
                </a:lnTo>
                <a:lnTo>
                  <a:pt x="846965" y="83067"/>
                </a:lnTo>
                <a:lnTo>
                  <a:pt x="832923" y="26953"/>
                </a:lnTo>
                <a:lnTo>
                  <a:pt x="819417" y="26953"/>
                </a:lnTo>
                <a:lnTo>
                  <a:pt x="805442" y="83401"/>
                </a:lnTo>
                <a:lnTo>
                  <a:pt x="791668" y="26953"/>
                </a:lnTo>
                <a:lnTo>
                  <a:pt x="778496" y="26953"/>
                </a:lnTo>
                <a:lnTo>
                  <a:pt x="799156" y="98583"/>
                </a:lnTo>
                <a:lnTo>
                  <a:pt x="811660" y="98583"/>
                </a:lnTo>
                <a:lnTo>
                  <a:pt x="825769" y="43138"/>
                </a:lnTo>
                <a:lnTo>
                  <a:pt x="840345" y="98583"/>
                </a:lnTo>
                <a:lnTo>
                  <a:pt x="852848" y="98583"/>
                </a:lnTo>
                <a:lnTo>
                  <a:pt x="873643" y="26953"/>
                </a:lnTo>
                <a:close/>
              </a:path>
              <a:path w="1289202" h="127944">
                <a:moveTo>
                  <a:pt x="938595" y="28316"/>
                </a:moveTo>
                <a:lnTo>
                  <a:pt x="928405" y="36116"/>
                </a:lnTo>
                <a:lnTo>
                  <a:pt x="932283" y="57050"/>
                </a:lnTo>
                <a:lnTo>
                  <a:pt x="932506" y="50897"/>
                </a:lnTo>
                <a:lnTo>
                  <a:pt x="934489" y="45825"/>
                </a:lnTo>
                <a:lnTo>
                  <a:pt x="938234" y="41834"/>
                </a:lnTo>
                <a:lnTo>
                  <a:pt x="941978" y="37843"/>
                </a:lnTo>
                <a:lnTo>
                  <a:pt x="951381" y="25375"/>
                </a:lnTo>
                <a:lnTo>
                  <a:pt x="938595" y="28316"/>
                </a:lnTo>
                <a:close/>
              </a:path>
              <a:path w="1289202" h="127944">
                <a:moveTo>
                  <a:pt x="984436" y="66614"/>
                </a:moveTo>
                <a:lnTo>
                  <a:pt x="984436" y="59390"/>
                </a:lnTo>
                <a:lnTo>
                  <a:pt x="984080" y="54129"/>
                </a:lnTo>
                <a:lnTo>
                  <a:pt x="983367" y="50830"/>
                </a:lnTo>
                <a:lnTo>
                  <a:pt x="982564" y="46014"/>
                </a:lnTo>
                <a:lnTo>
                  <a:pt x="980960" y="41801"/>
                </a:lnTo>
                <a:lnTo>
                  <a:pt x="978553" y="38189"/>
                </a:lnTo>
                <a:lnTo>
                  <a:pt x="976056" y="34399"/>
                </a:lnTo>
                <a:lnTo>
                  <a:pt x="972423" y="31311"/>
                </a:lnTo>
                <a:lnTo>
                  <a:pt x="967654" y="28926"/>
                </a:lnTo>
                <a:lnTo>
                  <a:pt x="962884" y="26540"/>
                </a:lnTo>
                <a:lnTo>
                  <a:pt x="957959" y="25348"/>
                </a:lnTo>
                <a:lnTo>
                  <a:pt x="951381" y="25375"/>
                </a:lnTo>
                <a:lnTo>
                  <a:pt x="941978" y="37843"/>
                </a:lnTo>
                <a:lnTo>
                  <a:pt x="946614" y="35848"/>
                </a:lnTo>
                <a:lnTo>
                  <a:pt x="959853" y="35848"/>
                </a:lnTo>
                <a:lnTo>
                  <a:pt x="965358" y="38746"/>
                </a:lnTo>
                <a:lnTo>
                  <a:pt x="968657" y="44543"/>
                </a:lnTo>
                <a:lnTo>
                  <a:pt x="970439" y="47664"/>
                </a:lnTo>
                <a:lnTo>
                  <a:pt x="971577" y="51833"/>
                </a:lnTo>
                <a:lnTo>
                  <a:pt x="972067" y="57050"/>
                </a:lnTo>
                <a:lnTo>
                  <a:pt x="932283" y="57050"/>
                </a:lnTo>
                <a:lnTo>
                  <a:pt x="928405" y="36116"/>
                </a:lnTo>
                <a:lnTo>
                  <a:pt x="925962" y="39265"/>
                </a:lnTo>
                <a:lnTo>
                  <a:pt x="920773" y="50503"/>
                </a:lnTo>
                <a:lnTo>
                  <a:pt x="919044" y="64139"/>
                </a:lnTo>
                <a:lnTo>
                  <a:pt x="919173" y="68163"/>
                </a:lnTo>
                <a:lnTo>
                  <a:pt x="921948" y="81294"/>
                </a:lnTo>
                <a:lnTo>
                  <a:pt x="928338" y="91394"/>
                </a:lnTo>
                <a:lnTo>
                  <a:pt x="934534" y="97881"/>
                </a:lnTo>
                <a:lnTo>
                  <a:pt x="942090" y="101125"/>
                </a:lnTo>
                <a:lnTo>
                  <a:pt x="954660" y="101125"/>
                </a:lnTo>
                <a:lnTo>
                  <a:pt x="957936" y="100768"/>
                </a:lnTo>
                <a:lnTo>
                  <a:pt x="960834" y="100055"/>
                </a:lnTo>
                <a:lnTo>
                  <a:pt x="966227" y="98806"/>
                </a:lnTo>
                <a:lnTo>
                  <a:pt x="970752" y="96398"/>
                </a:lnTo>
                <a:lnTo>
                  <a:pt x="974407" y="92831"/>
                </a:lnTo>
                <a:lnTo>
                  <a:pt x="976591" y="90780"/>
                </a:lnTo>
                <a:lnTo>
                  <a:pt x="978564" y="88139"/>
                </a:lnTo>
                <a:lnTo>
                  <a:pt x="980325" y="84906"/>
                </a:lnTo>
                <a:lnTo>
                  <a:pt x="982085" y="81673"/>
                </a:lnTo>
                <a:lnTo>
                  <a:pt x="983122" y="78742"/>
                </a:lnTo>
                <a:lnTo>
                  <a:pt x="983434" y="76111"/>
                </a:lnTo>
                <a:lnTo>
                  <a:pt x="971599" y="76111"/>
                </a:lnTo>
                <a:lnTo>
                  <a:pt x="970707" y="79277"/>
                </a:lnTo>
                <a:lnTo>
                  <a:pt x="969192" y="82063"/>
                </a:lnTo>
                <a:lnTo>
                  <a:pt x="967052" y="84471"/>
                </a:lnTo>
                <a:lnTo>
                  <a:pt x="963308" y="88618"/>
                </a:lnTo>
                <a:lnTo>
                  <a:pt x="958293" y="90691"/>
                </a:lnTo>
                <a:lnTo>
                  <a:pt x="945277" y="90691"/>
                </a:lnTo>
                <a:lnTo>
                  <a:pt x="940307" y="88495"/>
                </a:lnTo>
                <a:lnTo>
                  <a:pt x="937097" y="84103"/>
                </a:lnTo>
                <a:lnTo>
                  <a:pt x="933887" y="79711"/>
                </a:lnTo>
                <a:lnTo>
                  <a:pt x="932171" y="73882"/>
                </a:lnTo>
                <a:lnTo>
                  <a:pt x="931948" y="66614"/>
                </a:lnTo>
                <a:lnTo>
                  <a:pt x="984436" y="66614"/>
                </a:lnTo>
                <a:close/>
              </a:path>
              <a:path w="1289202" h="127944">
                <a:moveTo>
                  <a:pt x="1019518" y="25348"/>
                </a:moveTo>
                <a:lnTo>
                  <a:pt x="1016275" y="42770"/>
                </a:lnTo>
                <a:lnTo>
                  <a:pt x="1019997" y="38245"/>
                </a:lnTo>
                <a:lnTo>
                  <a:pt x="1028478" y="25348"/>
                </a:lnTo>
                <a:lnTo>
                  <a:pt x="1019518" y="253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192487" y="4153686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128774" y="4293772"/>
            <a:ext cx="1225026" cy="112892"/>
          </a:xfrm>
          <a:custGeom>
            <a:avLst/>
            <a:gdLst/>
            <a:ahLst/>
            <a:cxnLst/>
            <a:rect l="l" t="t" r="r" b="b"/>
            <a:pathLst>
              <a:path w="1347529" h="127944">
                <a:moveTo>
                  <a:pt x="1124650" y="64273"/>
                </a:moveTo>
                <a:lnTo>
                  <a:pt x="1124736" y="67509"/>
                </a:lnTo>
                <a:lnTo>
                  <a:pt x="1127294" y="80636"/>
                </a:lnTo>
                <a:lnTo>
                  <a:pt x="1133409" y="91059"/>
                </a:lnTo>
                <a:lnTo>
                  <a:pt x="1139249" y="97769"/>
                </a:lnTo>
                <a:lnTo>
                  <a:pt x="1138981" y="77694"/>
                </a:lnTo>
                <a:lnTo>
                  <a:pt x="1137354" y="71273"/>
                </a:lnTo>
                <a:lnTo>
                  <a:pt x="1137354" y="54597"/>
                </a:lnTo>
                <a:lnTo>
                  <a:pt x="1139238" y="47775"/>
                </a:lnTo>
                <a:lnTo>
                  <a:pt x="1143004" y="43138"/>
                </a:lnTo>
                <a:lnTo>
                  <a:pt x="1146771" y="38501"/>
                </a:lnTo>
                <a:lnTo>
                  <a:pt x="1151686" y="36183"/>
                </a:lnTo>
                <a:lnTo>
                  <a:pt x="1163186" y="36183"/>
                </a:lnTo>
                <a:lnTo>
                  <a:pt x="1167755" y="38356"/>
                </a:lnTo>
                <a:lnTo>
                  <a:pt x="1171455" y="42704"/>
                </a:lnTo>
                <a:lnTo>
                  <a:pt x="1175155" y="47051"/>
                </a:lnTo>
                <a:lnTo>
                  <a:pt x="1177004" y="53750"/>
                </a:lnTo>
                <a:lnTo>
                  <a:pt x="1177004" y="71764"/>
                </a:lnTo>
                <a:lnTo>
                  <a:pt x="1175211" y="78641"/>
                </a:lnTo>
                <a:lnTo>
                  <a:pt x="1171621" y="83434"/>
                </a:lnTo>
                <a:lnTo>
                  <a:pt x="1168034" y="88228"/>
                </a:lnTo>
                <a:lnTo>
                  <a:pt x="1163476" y="100144"/>
                </a:lnTo>
                <a:lnTo>
                  <a:pt x="1167310" y="98182"/>
                </a:lnTo>
                <a:lnTo>
                  <a:pt x="1171142" y="96220"/>
                </a:lnTo>
                <a:lnTo>
                  <a:pt x="1174464" y="93032"/>
                </a:lnTo>
                <a:lnTo>
                  <a:pt x="1177272" y="88618"/>
                </a:lnTo>
                <a:lnTo>
                  <a:pt x="1177272" y="98583"/>
                </a:lnTo>
                <a:lnTo>
                  <a:pt x="1188104" y="98583"/>
                </a:lnTo>
                <a:lnTo>
                  <a:pt x="1188104" y="0"/>
                </a:lnTo>
                <a:lnTo>
                  <a:pt x="1176537" y="0"/>
                </a:lnTo>
                <a:lnTo>
                  <a:pt x="1176537" y="36183"/>
                </a:lnTo>
                <a:lnTo>
                  <a:pt x="1173818" y="32838"/>
                </a:lnTo>
                <a:lnTo>
                  <a:pt x="1171388" y="30498"/>
                </a:lnTo>
                <a:lnTo>
                  <a:pt x="1169249" y="29160"/>
                </a:lnTo>
                <a:lnTo>
                  <a:pt x="1165549" y="26841"/>
                </a:lnTo>
                <a:lnTo>
                  <a:pt x="1160957" y="25682"/>
                </a:lnTo>
                <a:lnTo>
                  <a:pt x="1155297" y="25683"/>
                </a:lnTo>
                <a:lnTo>
                  <a:pt x="1142276" y="28584"/>
                </a:lnTo>
                <a:lnTo>
                  <a:pt x="1132641" y="37152"/>
                </a:lnTo>
                <a:lnTo>
                  <a:pt x="1131099" y="39527"/>
                </a:lnTo>
                <a:lnTo>
                  <a:pt x="1126262" y="51056"/>
                </a:lnTo>
                <a:lnTo>
                  <a:pt x="1124650" y="64273"/>
                </a:lnTo>
                <a:close/>
              </a:path>
              <a:path w="1347529" h="127944">
                <a:moveTo>
                  <a:pt x="1145490" y="88038"/>
                </a:moveTo>
                <a:lnTo>
                  <a:pt x="1142235" y="82866"/>
                </a:lnTo>
                <a:lnTo>
                  <a:pt x="1138981" y="77694"/>
                </a:lnTo>
                <a:lnTo>
                  <a:pt x="1139249" y="97769"/>
                </a:lnTo>
                <a:lnTo>
                  <a:pt x="1146158" y="101125"/>
                </a:lnTo>
                <a:lnTo>
                  <a:pt x="1159085" y="101125"/>
                </a:lnTo>
                <a:lnTo>
                  <a:pt x="1163476" y="100144"/>
                </a:lnTo>
                <a:lnTo>
                  <a:pt x="1168034" y="88228"/>
                </a:lnTo>
                <a:lnTo>
                  <a:pt x="1163454" y="90624"/>
                </a:lnTo>
                <a:lnTo>
                  <a:pt x="1150705" y="90624"/>
                </a:lnTo>
                <a:lnTo>
                  <a:pt x="1145490" y="88038"/>
                </a:lnTo>
                <a:close/>
              </a:path>
              <a:path w="1347529" h="127944">
                <a:moveTo>
                  <a:pt x="1208342" y="67996"/>
                </a:moveTo>
                <a:lnTo>
                  <a:pt x="1206269" y="73146"/>
                </a:lnTo>
                <a:lnTo>
                  <a:pt x="1206269" y="85853"/>
                </a:lnTo>
                <a:lnTo>
                  <a:pt x="1208375" y="90903"/>
                </a:lnTo>
                <a:lnTo>
                  <a:pt x="1212587" y="94938"/>
                </a:lnTo>
                <a:lnTo>
                  <a:pt x="1216800" y="98973"/>
                </a:lnTo>
                <a:lnTo>
                  <a:pt x="1222227" y="100991"/>
                </a:lnTo>
                <a:lnTo>
                  <a:pt x="1220110" y="85742"/>
                </a:lnTo>
                <a:lnTo>
                  <a:pt x="1218839" y="83000"/>
                </a:lnTo>
                <a:lnTo>
                  <a:pt x="1218839" y="74929"/>
                </a:lnTo>
                <a:lnTo>
                  <a:pt x="1220689" y="71585"/>
                </a:lnTo>
                <a:lnTo>
                  <a:pt x="1224389" y="69490"/>
                </a:lnTo>
                <a:lnTo>
                  <a:pt x="1226573" y="68241"/>
                </a:lnTo>
                <a:lnTo>
                  <a:pt x="1229850" y="67327"/>
                </a:lnTo>
                <a:lnTo>
                  <a:pt x="1234218" y="66747"/>
                </a:lnTo>
                <a:lnTo>
                  <a:pt x="1241506" y="65811"/>
                </a:lnTo>
                <a:lnTo>
                  <a:pt x="1246008" y="65098"/>
                </a:lnTo>
                <a:lnTo>
                  <a:pt x="1248325" y="64474"/>
                </a:lnTo>
                <a:lnTo>
                  <a:pt x="1250643" y="63849"/>
                </a:lnTo>
                <a:lnTo>
                  <a:pt x="1254010" y="62133"/>
                </a:lnTo>
                <a:lnTo>
                  <a:pt x="1254010" y="79232"/>
                </a:lnTo>
                <a:lnTo>
                  <a:pt x="1250666" y="84560"/>
                </a:lnTo>
                <a:lnTo>
                  <a:pt x="1244047" y="97446"/>
                </a:lnTo>
                <a:lnTo>
                  <a:pt x="1248638" y="95083"/>
                </a:lnTo>
                <a:lnTo>
                  <a:pt x="1252160" y="92296"/>
                </a:lnTo>
                <a:lnTo>
                  <a:pt x="1254611" y="89086"/>
                </a:lnTo>
                <a:lnTo>
                  <a:pt x="1255013" y="91940"/>
                </a:lnTo>
                <a:lnTo>
                  <a:pt x="1256684" y="95707"/>
                </a:lnTo>
                <a:lnTo>
                  <a:pt x="1258556" y="98650"/>
                </a:lnTo>
                <a:lnTo>
                  <a:pt x="1261565" y="100121"/>
                </a:lnTo>
                <a:lnTo>
                  <a:pt x="1267405" y="100121"/>
                </a:lnTo>
                <a:lnTo>
                  <a:pt x="1270703" y="99787"/>
                </a:lnTo>
                <a:lnTo>
                  <a:pt x="1274001" y="98918"/>
                </a:lnTo>
                <a:lnTo>
                  <a:pt x="1274001" y="90022"/>
                </a:lnTo>
                <a:lnTo>
                  <a:pt x="1272531" y="90256"/>
                </a:lnTo>
                <a:lnTo>
                  <a:pt x="1270057" y="90424"/>
                </a:lnTo>
                <a:lnTo>
                  <a:pt x="1266814" y="89287"/>
                </a:lnTo>
                <a:lnTo>
                  <a:pt x="1266045" y="86277"/>
                </a:lnTo>
                <a:lnTo>
                  <a:pt x="1266045" y="38233"/>
                </a:lnTo>
                <a:lnTo>
                  <a:pt x="1263437" y="33240"/>
                </a:lnTo>
                <a:lnTo>
                  <a:pt x="1258222" y="30029"/>
                </a:lnTo>
                <a:lnTo>
                  <a:pt x="1252962" y="26819"/>
                </a:lnTo>
                <a:lnTo>
                  <a:pt x="1246119" y="25214"/>
                </a:lnTo>
                <a:lnTo>
                  <a:pt x="1230429" y="25214"/>
                </a:lnTo>
                <a:lnTo>
                  <a:pt x="1224044" y="26942"/>
                </a:lnTo>
                <a:lnTo>
                  <a:pt x="1218538" y="30397"/>
                </a:lnTo>
                <a:lnTo>
                  <a:pt x="1213033" y="33853"/>
                </a:lnTo>
                <a:lnTo>
                  <a:pt x="1210169" y="39995"/>
                </a:lnTo>
                <a:lnTo>
                  <a:pt x="1209946" y="48823"/>
                </a:lnTo>
                <a:lnTo>
                  <a:pt x="1221180" y="48823"/>
                </a:lnTo>
                <a:lnTo>
                  <a:pt x="1221625" y="45122"/>
                </a:lnTo>
                <a:lnTo>
                  <a:pt x="1222584" y="42336"/>
                </a:lnTo>
                <a:lnTo>
                  <a:pt x="1224054" y="40463"/>
                </a:lnTo>
                <a:lnTo>
                  <a:pt x="1226685" y="37074"/>
                </a:lnTo>
                <a:lnTo>
                  <a:pt x="1231142" y="35380"/>
                </a:lnTo>
                <a:lnTo>
                  <a:pt x="1242866" y="35380"/>
                </a:lnTo>
                <a:lnTo>
                  <a:pt x="1247045" y="36305"/>
                </a:lnTo>
                <a:lnTo>
                  <a:pt x="1249964" y="38156"/>
                </a:lnTo>
                <a:lnTo>
                  <a:pt x="1252884" y="40006"/>
                </a:lnTo>
                <a:lnTo>
                  <a:pt x="1254344" y="42982"/>
                </a:lnTo>
                <a:lnTo>
                  <a:pt x="1254344" y="49091"/>
                </a:lnTo>
                <a:lnTo>
                  <a:pt x="1253542" y="51699"/>
                </a:lnTo>
                <a:lnTo>
                  <a:pt x="1250756" y="54820"/>
                </a:lnTo>
                <a:lnTo>
                  <a:pt x="1247992" y="55177"/>
                </a:lnTo>
                <a:lnTo>
                  <a:pt x="1228802" y="57585"/>
                </a:lnTo>
                <a:lnTo>
                  <a:pt x="1222071" y="58432"/>
                </a:lnTo>
                <a:lnTo>
                  <a:pt x="1216633" y="60683"/>
                </a:lnTo>
                <a:lnTo>
                  <a:pt x="1212487" y="64340"/>
                </a:lnTo>
                <a:lnTo>
                  <a:pt x="1208342" y="67996"/>
                </a:lnTo>
                <a:close/>
              </a:path>
              <a:path w="1347529" h="127944">
                <a:moveTo>
                  <a:pt x="1250666" y="84560"/>
                </a:moveTo>
                <a:lnTo>
                  <a:pt x="1243980" y="87815"/>
                </a:lnTo>
                <a:lnTo>
                  <a:pt x="1240013" y="89777"/>
                </a:lnTo>
                <a:lnTo>
                  <a:pt x="1235912" y="90758"/>
                </a:lnTo>
                <a:lnTo>
                  <a:pt x="1228199" y="90758"/>
                </a:lnTo>
                <a:lnTo>
                  <a:pt x="1225191" y="89755"/>
                </a:lnTo>
                <a:lnTo>
                  <a:pt x="1222650" y="87748"/>
                </a:lnTo>
                <a:lnTo>
                  <a:pt x="1220110" y="85742"/>
                </a:lnTo>
                <a:lnTo>
                  <a:pt x="1222227" y="100991"/>
                </a:lnTo>
                <a:lnTo>
                  <a:pt x="1234396" y="100991"/>
                </a:lnTo>
                <a:lnTo>
                  <a:pt x="1239456" y="99809"/>
                </a:lnTo>
                <a:lnTo>
                  <a:pt x="1244047" y="97446"/>
                </a:lnTo>
                <a:lnTo>
                  <a:pt x="1250666" y="84560"/>
                </a:lnTo>
                <a:close/>
              </a:path>
              <a:path w="1347529" h="127944">
                <a:moveTo>
                  <a:pt x="1308548" y="100657"/>
                </a:moveTo>
                <a:lnTo>
                  <a:pt x="1307924" y="102262"/>
                </a:lnTo>
                <a:lnTo>
                  <a:pt x="1306921" y="104714"/>
                </a:lnTo>
                <a:lnTo>
                  <a:pt x="1305539" y="108014"/>
                </a:lnTo>
                <a:lnTo>
                  <a:pt x="1304158" y="111313"/>
                </a:lnTo>
                <a:lnTo>
                  <a:pt x="1303132" y="113498"/>
                </a:lnTo>
                <a:lnTo>
                  <a:pt x="1300491" y="116207"/>
                </a:lnTo>
                <a:lnTo>
                  <a:pt x="1297805" y="117310"/>
                </a:lnTo>
                <a:lnTo>
                  <a:pt x="1294864" y="117310"/>
                </a:lnTo>
                <a:lnTo>
                  <a:pt x="1292167" y="116976"/>
                </a:lnTo>
                <a:lnTo>
                  <a:pt x="1288556" y="116039"/>
                </a:lnTo>
                <a:lnTo>
                  <a:pt x="1288556" y="127008"/>
                </a:lnTo>
                <a:lnTo>
                  <a:pt x="1289893" y="127365"/>
                </a:lnTo>
                <a:lnTo>
                  <a:pt x="1292846" y="127877"/>
                </a:lnTo>
                <a:lnTo>
                  <a:pt x="1302798" y="127944"/>
                </a:lnTo>
                <a:lnTo>
                  <a:pt x="1307701" y="125938"/>
                </a:lnTo>
                <a:lnTo>
                  <a:pt x="1310554" y="121925"/>
                </a:lnTo>
                <a:lnTo>
                  <a:pt x="1313733" y="116269"/>
                </a:lnTo>
                <a:lnTo>
                  <a:pt x="1318755" y="104963"/>
                </a:lnTo>
                <a:lnTo>
                  <a:pt x="1325264" y="88484"/>
                </a:lnTo>
                <a:lnTo>
                  <a:pt x="1327183" y="83373"/>
                </a:lnTo>
                <a:lnTo>
                  <a:pt x="1331370" y="71952"/>
                </a:lnTo>
                <a:lnTo>
                  <a:pt x="1336229" y="58387"/>
                </a:lnTo>
                <a:lnTo>
                  <a:pt x="1340070" y="47638"/>
                </a:lnTo>
                <a:lnTo>
                  <a:pt x="1344699" y="34743"/>
                </a:lnTo>
                <a:lnTo>
                  <a:pt x="1347529" y="26953"/>
                </a:lnTo>
                <a:lnTo>
                  <a:pt x="1334224" y="26953"/>
                </a:lnTo>
                <a:lnTo>
                  <a:pt x="1314900" y="85274"/>
                </a:lnTo>
                <a:lnTo>
                  <a:pt x="1295710" y="26953"/>
                </a:lnTo>
                <a:lnTo>
                  <a:pt x="1282070" y="26953"/>
                </a:lnTo>
                <a:lnTo>
                  <a:pt x="1308548" y="100657"/>
                </a:lnTo>
                <a:close/>
              </a:path>
              <a:path w="1347529" h="127944">
                <a:moveTo>
                  <a:pt x="1032467" y="99720"/>
                </a:moveTo>
                <a:lnTo>
                  <a:pt x="1035822" y="99631"/>
                </a:lnTo>
                <a:lnTo>
                  <a:pt x="1038808" y="99274"/>
                </a:lnTo>
                <a:lnTo>
                  <a:pt x="1041628" y="98583"/>
                </a:lnTo>
                <a:lnTo>
                  <a:pt x="1041628" y="89086"/>
                </a:lnTo>
                <a:lnTo>
                  <a:pt x="1037995" y="89287"/>
                </a:lnTo>
                <a:lnTo>
                  <a:pt x="1035231" y="89287"/>
                </a:lnTo>
                <a:lnTo>
                  <a:pt x="1032735" y="88551"/>
                </a:lnTo>
                <a:lnTo>
                  <a:pt x="1030194" y="86032"/>
                </a:lnTo>
                <a:lnTo>
                  <a:pt x="1030194" y="36784"/>
                </a:lnTo>
                <a:lnTo>
                  <a:pt x="1041628" y="36784"/>
                </a:lnTo>
                <a:lnTo>
                  <a:pt x="1041628" y="26953"/>
                </a:lnTo>
                <a:lnTo>
                  <a:pt x="1030194" y="26953"/>
                </a:lnTo>
                <a:lnTo>
                  <a:pt x="1030194" y="6955"/>
                </a:lnTo>
                <a:lnTo>
                  <a:pt x="1018025" y="6955"/>
                </a:lnTo>
                <a:lnTo>
                  <a:pt x="1018025" y="26953"/>
                </a:lnTo>
                <a:lnTo>
                  <a:pt x="1008329" y="26953"/>
                </a:lnTo>
                <a:lnTo>
                  <a:pt x="1008329" y="36784"/>
                </a:lnTo>
                <a:lnTo>
                  <a:pt x="1018025" y="36784"/>
                </a:lnTo>
                <a:lnTo>
                  <a:pt x="1018025" y="88796"/>
                </a:lnTo>
                <a:lnTo>
                  <a:pt x="1019028" y="92530"/>
                </a:lnTo>
                <a:lnTo>
                  <a:pt x="1021034" y="95406"/>
                </a:lnTo>
                <a:lnTo>
                  <a:pt x="1023039" y="98282"/>
                </a:lnTo>
                <a:lnTo>
                  <a:pt x="1026851" y="99720"/>
                </a:lnTo>
                <a:lnTo>
                  <a:pt x="1032467" y="99720"/>
                </a:lnTo>
                <a:close/>
              </a:path>
              <a:path w="1347529" h="127944">
                <a:moveTo>
                  <a:pt x="604494" y="127142"/>
                </a:moveTo>
                <a:lnTo>
                  <a:pt x="604494" y="90557"/>
                </a:lnTo>
                <a:lnTo>
                  <a:pt x="607124" y="93812"/>
                </a:lnTo>
                <a:lnTo>
                  <a:pt x="606500" y="79388"/>
                </a:lnTo>
                <a:lnTo>
                  <a:pt x="604850" y="75509"/>
                </a:lnTo>
                <a:lnTo>
                  <a:pt x="604026" y="70805"/>
                </a:lnTo>
                <a:lnTo>
                  <a:pt x="604026" y="58409"/>
                </a:lnTo>
                <a:lnTo>
                  <a:pt x="604850" y="52747"/>
                </a:lnTo>
                <a:lnTo>
                  <a:pt x="606500" y="48288"/>
                </a:lnTo>
                <a:lnTo>
                  <a:pt x="609575" y="39950"/>
                </a:lnTo>
                <a:lnTo>
                  <a:pt x="609196" y="31010"/>
                </a:lnTo>
                <a:lnTo>
                  <a:pt x="606566" y="33529"/>
                </a:lnTo>
                <a:lnTo>
                  <a:pt x="604159" y="36784"/>
                </a:lnTo>
                <a:lnTo>
                  <a:pt x="604159" y="27287"/>
                </a:lnTo>
                <a:lnTo>
                  <a:pt x="592458" y="27287"/>
                </a:lnTo>
                <a:lnTo>
                  <a:pt x="592458" y="127142"/>
                </a:lnTo>
                <a:lnTo>
                  <a:pt x="604494" y="127142"/>
                </a:lnTo>
                <a:close/>
              </a:path>
              <a:path w="1347529" h="127944">
                <a:moveTo>
                  <a:pt x="404838" y="99720"/>
                </a:moveTo>
                <a:lnTo>
                  <a:pt x="408193" y="99631"/>
                </a:lnTo>
                <a:lnTo>
                  <a:pt x="411179" y="99274"/>
                </a:lnTo>
                <a:lnTo>
                  <a:pt x="413998" y="98583"/>
                </a:lnTo>
                <a:lnTo>
                  <a:pt x="413998" y="89086"/>
                </a:lnTo>
                <a:lnTo>
                  <a:pt x="410366" y="89287"/>
                </a:lnTo>
                <a:lnTo>
                  <a:pt x="407602" y="89287"/>
                </a:lnTo>
                <a:lnTo>
                  <a:pt x="405106" y="88551"/>
                </a:lnTo>
                <a:lnTo>
                  <a:pt x="402565" y="86032"/>
                </a:lnTo>
                <a:lnTo>
                  <a:pt x="402565" y="36784"/>
                </a:lnTo>
                <a:lnTo>
                  <a:pt x="413998" y="36784"/>
                </a:lnTo>
                <a:lnTo>
                  <a:pt x="413998" y="26953"/>
                </a:lnTo>
                <a:lnTo>
                  <a:pt x="402565" y="26953"/>
                </a:lnTo>
                <a:lnTo>
                  <a:pt x="402565" y="6955"/>
                </a:lnTo>
                <a:lnTo>
                  <a:pt x="390396" y="6955"/>
                </a:lnTo>
                <a:lnTo>
                  <a:pt x="390396" y="26953"/>
                </a:lnTo>
                <a:lnTo>
                  <a:pt x="380700" y="26953"/>
                </a:lnTo>
                <a:lnTo>
                  <a:pt x="380700" y="36784"/>
                </a:lnTo>
                <a:lnTo>
                  <a:pt x="390396" y="36784"/>
                </a:lnTo>
                <a:lnTo>
                  <a:pt x="390396" y="88796"/>
                </a:lnTo>
                <a:lnTo>
                  <a:pt x="391399" y="92530"/>
                </a:lnTo>
                <a:lnTo>
                  <a:pt x="393404" y="95406"/>
                </a:lnTo>
                <a:lnTo>
                  <a:pt x="395410" y="98282"/>
                </a:lnTo>
                <a:lnTo>
                  <a:pt x="399222" y="99720"/>
                </a:lnTo>
                <a:lnTo>
                  <a:pt x="404838" y="99720"/>
                </a:lnTo>
                <a:close/>
              </a:path>
              <a:path w="1347529" h="127944">
                <a:moveTo>
                  <a:pt x="11901" y="26953"/>
                </a:moveTo>
                <a:lnTo>
                  <a:pt x="0" y="26953"/>
                </a:lnTo>
                <a:lnTo>
                  <a:pt x="0" y="98583"/>
                </a:lnTo>
                <a:lnTo>
                  <a:pt x="12035" y="98583"/>
                </a:lnTo>
                <a:lnTo>
                  <a:pt x="12035" y="51364"/>
                </a:lnTo>
                <a:lnTo>
                  <a:pt x="13896" y="44988"/>
                </a:lnTo>
                <a:lnTo>
                  <a:pt x="17617" y="41466"/>
                </a:lnTo>
                <a:lnTo>
                  <a:pt x="21340" y="37943"/>
                </a:lnTo>
                <a:lnTo>
                  <a:pt x="25474" y="36182"/>
                </a:lnTo>
                <a:lnTo>
                  <a:pt x="35014" y="36182"/>
                </a:lnTo>
                <a:lnTo>
                  <a:pt x="38424" y="37854"/>
                </a:lnTo>
                <a:lnTo>
                  <a:pt x="40252" y="41198"/>
                </a:lnTo>
                <a:lnTo>
                  <a:pt x="41410" y="43428"/>
                </a:lnTo>
                <a:lnTo>
                  <a:pt x="41990" y="46973"/>
                </a:lnTo>
                <a:lnTo>
                  <a:pt x="41990" y="98583"/>
                </a:lnTo>
                <a:lnTo>
                  <a:pt x="54226" y="98583"/>
                </a:lnTo>
                <a:lnTo>
                  <a:pt x="54226" y="49514"/>
                </a:lnTo>
                <a:lnTo>
                  <a:pt x="55931" y="44230"/>
                </a:lnTo>
                <a:lnTo>
                  <a:pt x="59341" y="41065"/>
                </a:lnTo>
                <a:lnTo>
                  <a:pt x="62751" y="37899"/>
                </a:lnTo>
                <a:lnTo>
                  <a:pt x="66819" y="36316"/>
                </a:lnTo>
                <a:lnTo>
                  <a:pt x="74976" y="36316"/>
                </a:lnTo>
                <a:lnTo>
                  <a:pt x="77885" y="37208"/>
                </a:lnTo>
                <a:lnTo>
                  <a:pt x="80269" y="38991"/>
                </a:lnTo>
                <a:lnTo>
                  <a:pt x="82654" y="40775"/>
                </a:lnTo>
                <a:lnTo>
                  <a:pt x="83847" y="44052"/>
                </a:lnTo>
                <a:lnTo>
                  <a:pt x="83847" y="98583"/>
                </a:lnTo>
                <a:lnTo>
                  <a:pt x="96350" y="98583"/>
                </a:lnTo>
                <a:lnTo>
                  <a:pt x="96350" y="44565"/>
                </a:lnTo>
                <a:lnTo>
                  <a:pt x="95414" y="39526"/>
                </a:lnTo>
                <a:lnTo>
                  <a:pt x="93542" y="35781"/>
                </a:lnTo>
                <a:lnTo>
                  <a:pt x="90065" y="28825"/>
                </a:lnTo>
                <a:lnTo>
                  <a:pt x="83513" y="25348"/>
                </a:lnTo>
                <a:lnTo>
                  <a:pt x="69382" y="25348"/>
                </a:lnTo>
                <a:lnTo>
                  <a:pt x="65326" y="26273"/>
                </a:lnTo>
                <a:lnTo>
                  <a:pt x="61715" y="28123"/>
                </a:lnTo>
                <a:lnTo>
                  <a:pt x="58104" y="29973"/>
                </a:lnTo>
                <a:lnTo>
                  <a:pt x="54962" y="32816"/>
                </a:lnTo>
                <a:lnTo>
                  <a:pt x="52287" y="36650"/>
                </a:lnTo>
                <a:lnTo>
                  <a:pt x="50682" y="33529"/>
                </a:lnTo>
                <a:lnTo>
                  <a:pt x="48899" y="31166"/>
                </a:lnTo>
                <a:lnTo>
                  <a:pt x="46938" y="29561"/>
                </a:lnTo>
                <a:lnTo>
                  <a:pt x="43461" y="26752"/>
                </a:lnTo>
                <a:lnTo>
                  <a:pt x="38870" y="25348"/>
                </a:lnTo>
                <a:lnTo>
                  <a:pt x="28127" y="25348"/>
                </a:lnTo>
                <a:lnTo>
                  <a:pt x="23625" y="26707"/>
                </a:lnTo>
                <a:lnTo>
                  <a:pt x="19657" y="29427"/>
                </a:lnTo>
                <a:lnTo>
                  <a:pt x="17340" y="31032"/>
                </a:lnTo>
                <a:lnTo>
                  <a:pt x="14754" y="33596"/>
                </a:lnTo>
                <a:lnTo>
                  <a:pt x="11901" y="37119"/>
                </a:lnTo>
                <a:lnTo>
                  <a:pt x="11901" y="26953"/>
                </a:lnTo>
                <a:close/>
              </a:path>
              <a:path w="1347529" h="127944">
                <a:moveTo>
                  <a:pt x="112843" y="67996"/>
                </a:moveTo>
                <a:lnTo>
                  <a:pt x="110771" y="73146"/>
                </a:lnTo>
                <a:lnTo>
                  <a:pt x="110771" y="85853"/>
                </a:lnTo>
                <a:lnTo>
                  <a:pt x="112877" y="90903"/>
                </a:lnTo>
                <a:lnTo>
                  <a:pt x="117089" y="94938"/>
                </a:lnTo>
                <a:lnTo>
                  <a:pt x="121302" y="98973"/>
                </a:lnTo>
                <a:lnTo>
                  <a:pt x="126729" y="100991"/>
                </a:lnTo>
                <a:lnTo>
                  <a:pt x="124612" y="85742"/>
                </a:lnTo>
                <a:lnTo>
                  <a:pt x="123341" y="83000"/>
                </a:lnTo>
                <a:lnTo>
                  <a:pt x="123341" y="74929"/>
                </a:lnTo>
                <a:lnTo>
                  <a:pt x="125191" y="71585"/>
                </a:lnTo>
                <a:lnTo>
                  <a:pt x="128891" y="69490"/>
                </a:lnTo>
                <a:lnTo>
                  <a:pt x="131075" y="68241"/>
                </a:lnTo>
                <a:lnTo>
                  <a:pt x="134351" y="67327"/>
                </a:lnTo>
                <a:lnTo>
                  <a:pt x="138720" y="66747"/>
                </a:lnTo>
                <a:lnTo>
                  <a:pt x="146008" y="65811"/>
                </a:lnTo>
                <a:lnTo>
                  <a:pt x="150510" y="65098"/>
                </a:lnTo>
                <a:lnTo>
                  <a:pt x="152828" y="64473"/>
                </a:lnTo>
                <a:lnTo>
                  <a:pt x="155145" y="63849"/>
                </a:lnTo>
                <a:lnTo>
                  <a:pt x="158511" y="62132"/>
                </a:lnTo>
                <a:lnTo>
                  <a:pt x="158511" y="79232"/>
                </a:lnTo>
                <a:lnTo>
                  <a:pt x="155168" y="84560"/>
                </a:lnTo>
                <a:lnTo>
                  <a:pt x="148549" y="97446"/>
                </a:lnTo>
                <a:lnTo>
                  <a:pt x="153140" y="95083"/>
                </a:lnTo>
                <a:lnTo>
                  <a:pt x="156662" y="92296"/>
                </a:lnTo>
                <a:lnTo>
                  <a:pt x="159113" y="89086"/>
                </a:lnTo>
                <a:lnTo>
                  <a:pt x="159514" y="91939"/>
                </a:lnTo>
                <a:lnTo>
                  <a:pt x="161186" y="95707"/>
                </a:lnTo>
                <a:lnTo>
                  <a:pt x="163058" y="98650"/>
                </a:lnTo>
                <a:lnTo>
                  <a:pt x="166067" y="100121"/>
                </a:lnTo>
                <a:lnTo>
                  <a:pt x="171907" y="100121"/>
                </a:lnTo>
                <a:lnTo>
                  <a:pt x="175205" y="99787"/>
                </a:lnTo>
                <a:lnTo>
                  <a:pt x="178504" y="98917"/>
                </a:lnTo>
                <a:lnTo>
                  <a:pt x="178504" y="90022"/>
                </a:lnTo>
                <a:lnTo>
                  <a:pt x="177033" y="90256"/>
                </a:lnTo>
                <a:lnTo>
                  <a:pt x="174559" y="90423"/>
                </a:lnTo>
                <a:lnTo>
                  <a:pt x="171316" y="89286"/>
                </a:lnTo>
                <a:lnTo>
                  <a:pt x="170547" y="86277"/>
                </a:lnTo>
                <a:lnTo>
                  <a:pt x="170547" y="38233"/>
                </a:lnTo>
                <a:lnTo>
                  <a:pt x="167939" y="33240"/>
                </a:lnTo>
                <a:lnTo>
                  <a:pt x="162724" y="30029"/>
                </a:lnTo>
                <a:lnTo>
                  <a:pt x="157464" y="26819"/>
                </a:lnTo>
                <a:lnTo>
                  <a:pt x="150622" y="25214"/>
                </a:lnTo>
                <a:lnTo>
                  <a:pt x="134931" y="25214"/>
                </a:lnTo>
                <a:lnTo>
                  <a:pt x="128545" y="26942"/>
                </a:lnTo>
                <a:lnTo>
                  <a:pt x="123040" y="30397"/>
                </a:lnTo>
                <a:lnTo>
                  <a:pt x="117535" y="33853"/>
                </a:lnTo>
                <a:lnTo>
                  <a:pt x="114671" y="39994"/>
                </a:lnTo>
                <a:lnTo>
                  <a:pt x="114448" y="48823"/>
                </a:lnTo>
                <a:lnTo>
                  <a:pt x="125681" y="48823"/>
                </a:lnTo>
                <a:lnTo>
                  <a:pt x="126127" y="45122"/>
                </a:lnTo>
                <a:lnTo>
                  <a:pt x="127086" y="42335"/>
                </a:lnTo>
                <a:lnTo>
                  <a:pt x="128556" y="40463"/>
                </a:lnTo>
                <a:lnTo>
                  <a:pt x="131186" y="37074"/>
                </a:lnTo>
                <a:lnTo>
                  <a:pt x="135644" y="35380"/>
                </a:lnTo>
                <a:lnTo>
                  <a:pt x="147368" y="35380"/>
                </a:lnTo>
                <a:lnTo>
                  <a:pt x="151546" y="36305"/>
                </a:lnTo>
                <a:lnTo>
                  <a:pt x="154466" y="38155"/>
                </a:lnTo>
                <a:lnTo>
                  <a:pt x="157386" y="40006"/>
                </a:lnTo>
                <a:lnTo>
                  <a:pt x="158846" y="42982"/>
                </a:lnTo>
                <a:lnTo>
                  <a:pt x="158846" y="49091"/>
                </a:lnTo>
                <a:lnTo>
                  <a:pt x="158043" y="51699"/>
                </a:lnTo>
                <a:lnTo>
                  <a:pt x="155257" y="54820"/>
                </a:lnTo>
                <a:lnTo>
                  <a:pt x="152494" y="55177"/>
                </a:lnTo>
                <a:lnTo>
                  <a:pt x="133304" y="57585"/>
                </a:lnTo>
                <a:lnTo>
                  <a:pt x="126573" y="58432"/>
                </a:lnTo>
                <a:lnTo>
                  <a:pt x="121135" y="60683"/>
                </a:lnTo>
                <a:lnTo>
                  <a:pt x="116989" y="64339"/>
                </a:lnTo>
                <a:lnTo>
                  <a:pt x="112843" y="67996"/>
                </a:lnTo>
                <a:close/>
              </a:path>
              <a:path w="1347529" h="127944">
                <a:moveTo>
                  <a:pt x="155168" y="84560"/>
                </a:moveTo>
                <a:lnTo>
                  <a:pt x="148482" y="87815"/>
                </a:lnTo>
                <a:lnTo>
                  <a:pt x="144515" y="89777"/>
                </a:lnTo>
                <a:lnTo>
                  <a:pt x="140414" y="90758"/>
                </a:lnTo>
                <a:lnTo>
                  <a:pt x="132701" y="90758"/>
                </a:lnTo>
                <a:lnTo>
                  <a:pt x="129693" y="89755"/>
                </a:lnTo>
                <a:lnTo>
                  <a:pt x="127152" y="87748"/>
                </a:lnTo>
                <a:lnTo>
                  <a:pt x="124612" y="85742"/>
                </a:lnTo>
                <a:lnTo>
                  <a:pt x="126729" y="100991"/>
                </a:lnTo>
                <a:lnTo>
                  <a:pt x="138898" y="100991"/>
                </a:lnTo>
                <a:lnTo>
                  <a:pt x="143957" y="99809"/>
                </a:lnTo>
                <a:lnTo>
                  <a:pt x="148549" y="97446"/>
                </a:lnTo>
                <a:lnTo>
                  <a:pt x="155168" y="84560"/>
                </a:lnTo>
                <a:close/>
              </a:path>
              <a:path w="1347529" h="127944">
                <a:moveTo>
                  <a:pt x="194328" y="26953"/>
                </a:moveTo>
                <a:lnTo>
                  <a:pt x="194328" y="98583"/>
                </a:lnTo>
                <a:lnTo>
                  <a:pt x="206364" y="98583"/>
                </a:lnTo>
                <a:lnTo>
                  <a:pt x="206364" y="52301"/>
                </a:lnTo>
                <a:lnTo>
                  <a:pt x="207991" y="47809"/>
                </a:lnTo>
                <a:lnTo>
                  <a:pt x="211245" y="43907"/>
                </a:lnTo>
                <a:lnTo>
                  <a:pt x="214499" y="40006"/>
                </a:lnTo>
                <a:lnTo>
                  <a:pt x="219157" y="38055"/>
                </a:lnTo>
                <a:lnTo>
                  <a:pt x="226590" y="38077"/>
                </a:lnTo>
                <a:lnTo>
                  <a:pt x="229164" y="38389"/>
                </a:lnTo>
                <a:lnTo>
                  <a:pt x="229164" y="25682"/>
                </a:lnTo>
                <a:lnTo>
                  <a:pt x="227872" y="25548"/>
                </a:lnTo>
                <a:lnTo>
                  <a:pt x="225286" y="25348"/>
                </a:lnTo>
                <a:lnTo>
                  <a:pt x="220517" y="25348"/>
                </a:lnTo>
                <a:lnTo>
                  <a:pt x="216304" y="27075"/>
                </a:lnTo>
                <a:lnTo>
                  <a:pt x="212649" y="30531"/>
                </a:lnTo>
                <a:lnTo>
                  <a:pt x="208994" y="33986"/>
                </a:lnTo>
                <a:lnTo>
                  <a:pt x="206698" y="36918"/>
                </a:lnTo>
                <a:lnTo>
                  <a:pt x="205762" y="39326"/>
                </a:lnTo>
                <a:lnTo>
                  <a:pt x="205762" y="26953"/>
                </a:lnTo>
                <a:lnTo>
                  <a:pt x="194328" y="26953"/>
                </a:lnTo>
                <a:close/>
              </a:path>
              <a:path w="1347529" h="127944">
                <a:moveTo>
                  <a:pt x="239372" y="334"/>
                </a:moveTo>
                <a:lnTo>
                  <a:pt x="239372" y="98583"/>
                </a:lnTo>
                <a:lnTo>
                  <a:pt x="250940" y="98583"/>
                </a:lnTo>
                <a:lnTo>
                  <a:pt x="250940" y="71697"/>
                </a:lnTo>
                <a:lnTo>
                  <a:pt x="261036" y="62467"/>
                </a:lnTo>
                <a:lnTo>
                  <a:pt x="283369" y="98583"/>
                </a:lnTo>
                <a:lnTo>
                  <a:pt x="298747" y="98583"/>
                </a:lnTo>
                <a:lnTo>
                  <a:pt x="269795" y="53772"/>
                </a:lnTo>
                <a:lnTo>
                  <a:pt x="297210" y="26953"/>
                </a:lnTo>
                <a:lnTo>
                  <a:pt x="281831" y="26953"/>
                </a:lnTo>
                <a:lnTo>
                  <a:pt x="250940" y="57384"/>
                </a:lnTo>
                <a:lnTo>
                  <a:pt x="250940" y="334"/>
                </a:lnTo>
                <a:lnTo>
                  <a:pt x="239372" y="334"/>
                </a:lnTo>
                <a:close/>
              </a:path>
              <a:path w="1347529" h="127944">
                <a:moveTo>
                  <a:pt x="323648" y="28315"/>
                </a:moveTo>
                <a:lnTo>
                  <a:pt x="313457" y="36115"/>
                </a:lnTo>
                <a:lnTo>
                  <a:pt x="317336" y="57049"/>
                </a:lnTo>
                <a:lnTo>
                  <a:pt x="317558" y="50896"/>
                </a:lnTo>
                <a:lnTo>
                  <a:pt x="319542" y="45825"/>
                </a:lnTo>
                <a:lnTo>
                  <a:pt x="323286" y="41834"/>
                </a:lnTo>
                <a:lnTo>
                  <a:pt x="327031" y="37843"/>
                </a:lnTo>
                <a:lnTo>
                  <a:pt x="336433" y="25374"/>
                </a:lnTo>
                <a:lnTo>
                  <a:pt x="323648" y="28315"/>
                </a:lnTo>
                <a:close/>
              </a:path>
              <a:path w="1347529" h="127944">
                <a:moveTo>
                  <a:pt x="369489" y="66614"/>
                </a:moveTo>
                <a:lnTo>
                  <a:pt x="369489" y="59390"/>
                </a:lnTo>
                <a:lnTo>
                  <a:pt x="369133" y="54129"/>
                </a:lnTo>
                <a:lnTo>
                  <a:pt x="368420" y="50830"/>
                </a:lnTo>
                <a:lnTo>
                  <a:pt x="367617" y="46014"/>
                </a:lnTo>
                <a:lnTo>
                  <a:pt x="366013" y="41801"/>
                </a:lnTo>
                <a:lnTo>
                  <a:pt x="363605" y="38189"/>
                </a:lnTo>
                <a:lnTo>
                  <a:pt x="361109" y="34399"/>
                </a:lnTo>
                <a:lnTo>
                  <a:pt x="357476" y="31311"/>
                </a:lnTo>
                <a:lnTo>
                  <a:pt x="352707" y="28926"/>
                </a:lnTo>
                <a:lnTo>
                  <a:pt x="347937" y="26540"/>
                </a:lnTo>
                <a:lnTo>
                  <a:pt x="343011" y="25348"/>
                </a:lnTo>
                <a:lnTo>
                  <a:pt x="336433" y="25374"/>
                </a:lnTo>
                <a:lnTo>
                  <a:pt x="327031" y="37843"/>
                </a:lnTo>
                <a:lnTo>
                  <a:pt x="331667" y="35848"/>
                </a:lnTo>
                <a:lnTo>
                  <a:pt x="344906" y="35848"/>
                </a:lnTo>
                <a:lnTo>
                  <a:pt x="350411" y="38746"/>
                </a:lnTo>
                <a:lnTo>
                  <a:pt x="353710" y="44543"/>
                </a:lnTo>
                <a:lnTo>
                  <a:pt x="355492" y="47664"/>
                </a:lnTo>
                <a:lnTo>
                  <a:pt x="356629" y="51833"/>
                </a:lnTo>
                <a:lnTo>
                  <a:pt x="357120" y="57050"/>
                </a:lnTo>
                <a:lnTo>
                  <a:pt x="317336" y="57049"/>
                </a:lnTo>
                <a:lnTo>
                  <a:pt x="313457" y="36115"/>
                </a:lnTo>
                <a:lnTo>
                  <a:pt x="311015" y="39265"/>
                </a:lnTo>
                <a:lnTo>
                  <a:pt x="305826" y="50503"/>
                </a:lnTo>
                <a:lnTo>
                  <a:pt x="304097" y="64139"/>
                </a:lnTo>
                <a:lnTo>
                  <a:pt x="304226" y="68163"/>
                </a:lnTo>
                <a:lnTo>
                  <a:pt x="307000" y="81294"/>
                </a:lnTo>
                <a:lnTo>
                  <a:pt x="313391" y="91393"/>
                </a:lnTo>
                <a:lnTo>
                  <a:pt x="319587" y="97881"/>
                </a:lnTo>
                <a:lnTo>
                  <a:pt x="327142" y="101125"/>
                </a:lnTo>
                <a:lnTo>
                  <a:pt x="339713" y="101125"/>
                </a:lnTo>
                <a:lnTo>
                  <a:pt x="342989" y="100768"/>
                </a:lnTo>
                <a:lnTo>
                  <a:pt x="345886" y="100054"/>
                </a:lnTo>
                <a:lnTo>
                  <a:pt x="351280" y="98806"/>
                </a:lnTo>
                <a:lnTo>
                  <a:pt x="355805" y="96398"/>
                </a:lnTo>
                <a:lnTo>
                  <a:pt x="359460" y="92831"/>
                </a:lnTo>
                <a:lnTo>
                  <a:pt x="361644" y="90780"/>
                </a:lnTo>
                <a:lnTo>
                  <a:pt x="363617" y="88138"/>
                </a:lnTo>
                <a:lnTo>
                  <a:pt x="365377" y="84906"/>
                </a:lnTo>
                <a:lnTo>
                  <a:pt x="367138" y="81673"/>
                </a:lnTo>
                <a:lnTo>
                  <a:pt x="368174" y="78742"/>
                </a:lnTo>
                <a:lnTo>
                  <a:pt x="368486" y="76111"/>
                </a:lnTo>
                <a:lnTo>
                  <a:pt x="356651" y="76111"/>
                </a:lnTo>
                <a:lnTo>
                  <a:pt x="355759" y="79277"/>
                </a:lnTo>
                <a:lnTo>
                  <a:pt x="354244" y="82063"/>
                </a:lnTo>
                <a:lnTo>
                  <a:pt x="352105" y="84471"/>
                </a:lnTo>
                <a:lnTo>
                  <a:pt x="348360" y="88618"/>
                </a:lnTo>
                <a:lnTo>
                  <a:pt x="343346" y="90691"/>
                </a:lnTo>
                <a:lnTo>
                  <a:pt x="330329" y="90691"/>
                </a:lnTo>
                <a:lnTo>
                  <a:pt x="325359" y="88495"/>
                </a:lnTo>
                <a:lnTo>
                  <a:pt x="322150" y="84103"/>
                </a:lnTo>
                <a:lnTo>
                  <a:pt x="318940" y="79711"/>
                </a:lnTo>
                <a:lnTo>
                  <a:pt x="317224" y="73881"/>
                </a:lnTo>
                <a:lnTo>
                  <a:pt x="317001" y="66614"/>
                </a:lnTo>
                <a:lnTo>
                  <a:pt x="369489" y="66614"/>
                </a:lnTo>
                <a:close/>
              </a:path>
              <a:path w="1347529" h="127944">
                <a:moveTo>
                  <a:pt x="456457" y="27287"/>
                </a:moveTo>
                <a:lnTo>
                  <a:pt x="456457" y="98583"/>
                </a:lnTo>
                <a:lnTo>
                  <a:pt x="468693" y="98583"/>
                </a:lnTo>
                <a:lnTo>
                  <a:pt x="468693" y="27287"/>
                </a:lnTo>
                <a:lnTo>
                  <a:pt x="456457" y="27287"/>
                </a:lnTo>
                <a:close/>
              </a:path>
              <a:path w="1347529" h="127944">
                <a:moveTo>
                  <a:pt x="456457" y="334"/>
                </a:moveTo>
                <a:lnTo>
                  <a:pt x="456457" y="13978"/>
                </a:lnTo>
                <a:lnTo>
                  <a:pt x="468693" y="13978"/>
                </a:lnTo>
                <a:lnTo>
                  <a:pt x="468693" y="334"/>
                </a:lnTo>
                <a:lnTo>
                  <a:pt x="456457" y="334"/>
                </a:lnTo>
                <a:close/>
              </a:path>
              <a:path w="1347529" h="127944">
                <a:moveTo>
                  <a:pt x="503886" y="89220"/>
                </a:moveTo>
                <a:lnTo>
                  <a:pt x="500855" y="85341"/>
                </a:lnTo>
                <a:lnTo>
                  <a:pt x="499205" y="83200"/>
                </a:lnTo>
                <a:lnTo>
                  <a:pt x="498202" y="80124"/>
                </a:lnTo>
                <a:lnTo>
                  <a:pt x="497846" y="76111"/>
                </a:lnTo>
                <a:lnTo>
                  <a:pt x="486278" y="76111"/>
                </a:lnTo>
                <a:lnTo>
                  <a:pt x="486590" y="83245"/>
                </a:lnTo>
                <a:lnTo>
                  <a:pt x="488964" y="89231"/>
                </a:lnTo>
                <a:lnTo>
                  <a:pt x="493399" y="94069"/>
                </a:lnTo>
                <a:lnTo>
                  <a:pt x="497835" y="98906"/>
                </a:lnTo>
                <a:lnTo>
                  <a:pt x="505379" y="101325"/>
                </a:lnTo>
                <a:lnTo>
                  <a:pt x="525929" y="101325"/>
                </a:lnTo>
                <a:lnTo>
                  <a:pt x="533295" y="99007"/>
                </a:lnTo>
                <a:lnTo>
                  <a:pt x="538131" y="94370"/>
                </a:lnTo>
                <a:lnTo>
                  <a:pt x="542968" y="89732"/>
                </a:lnTo>
                <a:lnTo>
                  <a:pt x="545386" y="84226"/>
                </a:lnTo>
                <a:lnTo>
                  <a:pt x="545386" y="71251"/>
                </a:lnTo>
                <a:lnTo>
                  <a:pt x="543046" y="66413"/>
                </a:lnTo>
                <a:lnTo>
                  <a:pt x="538365" y="63336"/>
                </a:lnTo>
                <a:lnTo>
                  <a:pt x="535423" y="61375"/>
                </a:lnTo>
                <a:lnTo>
                  <a:pt x="529628" y="59346"/>
                </a:lnTo>
                <a:lnTo>
                  <a:pt x="520981" y="57250"/>
                </a:lnTo>
                <a:lnTo>
                  <a:pt x="513024" y="55311"/>
                </a:lnTo>
                <a:lnTo>
                  <a:pt x="509546" y="54463"/>
                </a:lnTo>
                <a:lnTo>
                  <a:pt x="506917" y="53483"/>
                </a:lnTo>
                <a:lnTo>
                  <a:pt x="505133" y="52368"/>
                </a:lnTo>
                <a:lnTo>
                  <a:pt x="502058" y="50495"/>
                </a:lnTo>
                <a:lnTo>
                  <a:pt x="500520" y="47998"/>
                </a:lnTo>
                <a:lnTo>
                  <a:pt x="500520" y="42023"/>
                </a:lnTo>
                <a:lnTo>
                  <a:pt x="501690" y="39727"/>
                </a:lnTo>
                <a:lnTo>
                  <a:pt x="504031" y="37988"/>
                </a:lnTo>
                <a:lnTo>
                  <a:pt x="506370" y="36249"/>
                </a:lnTo>
                <a:lnTo>
                  <a:pt x="509814" y="35380"/>
                </a:lnTo>
                <a:lnTo>
                  <a:pt x="521181" y="35380"/>
                </a:lnTo>
                <a:lnTo>
                  <a:pt x="525973" y="36963"/>
                </a:lnTo>
                <a:lnTo>
                  <a:pt x="528737" y="40128"/>
                </a:lnTo>
                <a:lnTo>
                  <a:pt x="530430" y="42358"/>
                </a:lnTo>
                <a:lnTo>
                  <a:pt x="531389" y="44832"/>
                </a:lnTo>
                <a:lnTo>
                  <a:pt x="531612" y="47552"/>
                </a:lnTo>
                <a:lnTo>
                  <a:pt x="542979" y="47552"/>
                </a:lnTo>
                <a:lnTo>
                  <a:pt x="543068" y="42915"/>
                </a:lnTo>
                <a:lnTo>
                  <a:pt x="541619" y="38590"/>
                </a:lnTo>
                <a:lnTo>
                  <a:pt x="538633" y="34577"/>
                </a:lnTo>
                <a:lnTo>
                  <a:pt x="533863" y="28246"/>
                </a:lnTo>
                <a:lnTo>
                  <a:pt x="526085" y="25080"/>
                </a:lnTo>
                <a:lnTo>
                  <a:pt x="507051" y="25080"/>
                </a:lnTo>
                <a:lnTo>
                  <a:pt x="500487" y="27176"/>
                </a:lnTo>
                <a:lnTo>
                  <a:pt x="495606" y="31367"/>
                </a:lnTo>
                <a:lnTo>
                  <a:pt x="490725" y="35558"/>
                </a:lnTo>
                <a:lnTo>
                  <a:pt x="488284" y="41042"/>
                </a:lnTo>
                <a:lnTo>
                  <a:pt x="488284" y="53572"/>
                </a:lnTo>
                <a:lnTo>
                  <a:pt x="490869" y="58075"/>
                </a:lnTo>
                <a:lnTo>
                  <a:pt x="496041" y="61330"/>
                </a:lnTo>
                <a:lnTo>
                  <a:pt x="498938" y="63203"/>
                </a:lnTo>
                <a:lnTo>
                  <a:pt x="503440" y="64897"/>
                </a:lnTo>
                <a:lnTo>
                  <a:pt x="509546" y="66413"/>
                </a:lnTo>
                <a:lnTo>
                  <a:pt x="519108" y="68821"/>
                </a:lnTo>
                <a:lnTo>
                  <a:pt x="524235" y="70114"/>
                </a:lnTo>
                <a:lnTo>
                  <a:pt x="527667" y="71251"/>
                </a:lnTo>
                <a:lnTo>
                  <a:pt x="529406" y="72232"/>
                </a:lnTo>
                <a:lnTo>
                  <a:pt x="532125" y="73837"/>
                </a:lnTo>
                <a:lnTo>
                  <a:pt x="533484" y="76178"/>
                </a:lnTo>
                <a:lnTo>
                  <a:pt x="533484" y="83312"/>
                </a:lnTo>
                <a:lnTo>
                  <a:pt x="531790" y="86310"/>
                </a:lnTo>
                <a:lnTo>
                  <a:pt x="528403" y="88250"/>
                </a:lnTo>
                <a:lnTo>
                  <a:pt x="525015" y="90189"/>
                </a:lnTo>
                <a:lnTo>
                  <a:pt x="521092" y="91159"/>
                </a:lnTo>
                <a:lnTo>
                  <a:pt x="509146" y="91159"/>
                </a:lnTo>
                <a:lnTo>
                  <a:pt x="503886" y="89220"/>
                </a:lnTo>
                <a:close/>
              </a:path>
              <a:path w="1347529" h="127944">
                <a:moveTo>
                  <a:pt x="611648" y="97446"/>
                </a:moveTo>
                <a:lnTo>
                  <a:pt x="615303" y="99809"/>
                </a:lnTo>
                <a:lnTo>
                  <a:pt x="619828" y="100991"/>
                </a:lnTo>
                <a:lnTo>
                  <a:pt x="632086" y="100991"/>
                </a:lnTo>
                <a:lnTo>
                  <a:pt x="638104" y="98873"/>
                </a:lnTo>
                <a:lnTo>
                  <a:pt x="643275" y="94637"/>
                </a:lnTo>
                <a:lnTo>
                  <a:pt x="649285" y="87785"/>
                </a:lnTo>
                <a:lnTo>
                  <a:pt x="653955" y="76192"/>
                </a:lnTo>
                <a:lnTo>
                  <a:pt x="655511" y="61196"/>
                </a:lnTo>
                <a:lnTo>
                  <a:pt x="655439" y="58077"/>
                </a:lnTo>
                <a:lnTo>
                  <a:pt x="652979" y="44663"/>
                </a:lnTo>
                <a:lnTo>
                  <a:pt x="647019" y="34544"/>
                </a:lnTo>
                <a:lnTo>
                  <a:pt x="641358" y="28324"/>
                </a:lnTo>
                <a:lnTo>
                  <a:pt x="634471" y="25214"/>
                </a:lnTo>
                <a:lnTo>
                  <a:pt x="620875" y="25214"/>
                </a:lnTo>
                <a:lnTo>
                  <a:pt x="616106" y="26551"/>
                </a:lnTo>
                <a:lnTo>
                  <a:pt x="612049" y="29227"/>
                </a:lnTo>
                <a:lnTo>
                  <a:pt x="609196" y="31010"/>
                </a:lnTo>
                <a:lnTo>
                  <a:pt x="609575" y="39950"/>
                </a:lnTo>
                <a:lnTo>
                  <a:pt x="615281" y="35781"/>
                </a:lnTo>
                <a:lnTo>
                  <a:pt x="631908" y="35781"/>
                </a:lnTo>
                <a:lnTo>
                  <a:pt x="637614" y="39727"/>
                </a:lnTo>
                <a:lnTo>
                  <a:pt x="640734" y="47619"/>
                </a:lnTo>
                <a:lnTo>
                  <a:pt x="642383" y="51721"/>
                </a:lnTo>
                <a:lnTo>
                  <a:pt x="643208" y="56626"/>
                </a:lnTo>
                <a:lnTo>
                  <a:pt x="643208" y="71697"/>
                </a:lnTo>
                <a:lnTo>
                  <a:pt x="641347" y="78730"/>
                </a:lnTo>
                <a:lnTo>
                  <a:pt x="637625" y="83434"/>
                </a:lnTo>
                <a:lnTo>
                  <a:pt x="633903" y="88138"/>
                </a:lnTo>
                <a:lnTo>
                  <a:pt x="629233" y="90490"/>
                </a:lnTo>
                <a:lnTo>
                  <a:pt x="615326" y="90490"/>
                </a:lnTo>
                <a:lnTo>
                  <a:pt x="609620" y="86790"/>
                </a:lnTo>
                <a:lnTo>
                  <a:pt x="606500" y="79388"/>
                </a:lnTo>
                <a:lnTo>
                  <a:pt x="607124" y="93812"/>
                </a:lnTo>
                <a:lnTo>
                  <a:pt x="609509" y="96108"/>
                </a:lnTo>
                <a:lnTo>
                  <a:pt x="611648" y="97446"/>
                </a:lnTo>
                <a:close/>
              </a:path>
              <a:path w="1347529" h="127944">
                <a:moveTo>
                  <a:pt x="673609" y="26953"/>
                </a:moveTo>
                <a:lnTo>
                  <a:pt x="673609" y="98583"/>
                </a:lnTo>
                <a:lnTo>
                  <a:pt x="685644" y="98583"/>
                </a:lnTo>
                <a:lnTo>
                  <a:pt x="685644" y="52301"/>
                </a:lnTo>
                <a:lnTo>
                  <a:pt x="687271" y="47809"/>
                </a:lnTo>
                <a:lnTo>
                  <a:pt x="690525" y="43907"/>
                </a:lnTo>
                <a:lnTo>
                  <a:pt x="693779" y="40006"/>
                </a:lnTo>
                <a:lnTo>
                  <a:pt x="698438" y="38055"/>
                </a:lnTo>
                <a:lnTo>
                  <a:pt x="705871" y="38077"/>
                </a:lnTo>
                <a:lnTo>
                  <a:pt x="708445" y="38390"/>
                </a:lnTo>
                <a:lnTo>
                  <a:pt x="708445" y="25682"/>
                </a:lnTo>
                <a:lnTo>
                  <a:pt x="707152" y="25548"/>
                </a:lnTo>
                <a:lnTo>
                  <a:pt x="704566" y="25348"/>
                </a:lnTo>
                <a:lnTo>
                  <a:pt x="699797" y="25348"/>
                </a:lnTo>
                <a:lnTo>
                  <a:pt x="695585" y="27075"/>
                </a:lnTo>
                <a:lnTo>
                  <a:pt x="691929" y="30531"/>
                </a:lnTo>
                <a:lnTo>
                  <a:pt x="688274" y="33986"/>
                </a:lnTo>
                <a:lnTo>
                  <a:pt x="685979" y="36918"/>
                </a:lnTo>
                <a:lnTo>
                  <a:pt x="685042" y="39326"/>
                </a:lnTo>
                <a:lnTo>
                  <a:pt x="685042" y="26953"/>
                </a:lnTo>
                <a:lnTo>
                  <a:pt x="673609" y="26953"/>
                </a:lnTo>
                <a:close/>
              </a:path>
              <a:path w="1347529" h="127944">
                <a:moveTo>
                  <a:pt x="718920" y="27287"/>
                </a:moveTo>
                <a:lnTo>
                  <a:pt x="718920" y="98583"/>
                </a:lnTo>
                <a:lnTo>
                  <a:pt x="731156" y="98583"/>
                </a:lnTo>
                <a:lnTo>
                  <a:pt x="731156" y="27287"/>
                </a:lnTo>
                <a:lnTo>
                  <a:pt x="718920" y="27287"/>
                </a:lnTo>
                <a:close/>
              </a:path>
              <a:path w="1347529" h="127944">
                <a:moveTo>
                  <a:pt x="718920" y="334"/>
                </a:moveTo>
                <a:lnTo>
                  <a:pt x="718920" y="13978"/>
                </a:lnTo>
                <a:lnTo>
                  <a:pt x="731156" y="13978"/>
                </a:lnTo>
                <a:lnTo>
                  <a:pt x="731156" y="334"/>
                </a:lnTo>
                <a:lnTo>
                  <a:pt x="718920" y="334"/>
                </a:lnTo>
                <a:close/>
              </a:path>
              <a:path w="1347529" h="127944">
                <a:moveTo>
                  <a:pt x="764321" y="46884"/>
                </a:moveTo>
                <a:lnTo>
                  <a:pt x="767619" y="39393"/>
                </a:lnTo>
                <a:lnTo>
                  <a:pt x="773102" y="35647"/>
                </a:lnTo>
                <a:lnTo>
                  <a:pt x="786386" y="35647"/>
                </a:lnTo>
                <a:lnTo>
                  <a:pt x="790465" y="37108"/>
                </a:lnTo>
                <a:lnTo>
                  <a:pt x="793005" y="40028"/>
                </a:lnTo>
                <a:lnTo>
                  <a:pt x="795546" y="42949"/>
                </a:lnTo>
                <a:lnTo>
                  <a:pt x="797173" y="46616"/>
                </a:lnTo>
                <a:lnTo>
                  <a:pt x="797886" y="51030"/>
                </a:lnTo>
                <a:lnTo>
                  <a:pt x="809588" y="51030"/>
                </a:lnTo>
                <a:lnTo>
                  <a:pt x="808562" y="41444"/>
                </a:lnTo>
                <a:lnTo>
                  <a:pt x="805520" y="34689"/>
                </a:lnTo>
                <a:lnTo>
                  <a:pt x="800461" y="30765"/>
                </a:lnTo>
                <a:lnTo>
                  <a:pt x="795401" y="26841"/>
                </a:lnTo>
                <a:lnTo>
                  <a:pt x="788837" y="24879"/>
                </a:lnTo>
                <a:lnTo>
                  <a:pt x="780560" y="24880"/>
                </a:lnTo>
                <a:lnTo>
                  <a:pt x="767762" y="27543"/>
                </a:lnTo>
                <a:lnTo>
                  <a:pt x="757434" y="35380"/>
                </a:lnTo>
                <a:lnTo>
                  <a:pt x="754521" y="39291"/>
                </a:lnTo>
                <a:lnTo>
                  <a:pt x="749835" y="50591"/>
                </a:lnTo>
                <a:lnTo>
                  <a:pt x="748273" y="64741"/>
                </a:lnTo>
                <a:lnTo>
                  <a:pt x="748302" y="66521"/>
                </a:lnTo>
                <a:lnTo>
                  <a:pt x="750614" y="79590"/>
                </a:lnTo>
                <a:lnTo>
                  <a:pt x="756631" y="90390"/>
                </a:lnTo>
                <a:lnTo>
                  <a:pt x="762203" y="97234"/>
                </a:lnTo>
                <a:lnTo>
                  <a:pt x="769670" y="100656"/>
                </a:lnTo>
                <a:lnTo>
                  <a:pt x="787366" y="100656"/>
                </a:lnTo>
                <a:lnTo>
                  <a:pt x="794209" y="98461"/>
                </a:lnTo>
                <a:lnTo>
                  <a:pt x="799558" y="94069"/>
                </a:lnTo>
                <a:lnTo>
                  <a:pt x="804907" y="89677"/>
                </a:lnTo>
                <a:lnTo>
                  <a:pt x="808250" y="82732"/>
                </a:lnTo>
                <a:lnTo>
                  <a:pt x="809588" y="73235"/>
                </a:lnTo>
                <a:lnTo>
                  <a:pt x="797886" y="73235"/>
                </a:lnTo>
                <a:lnTo>
                  <a:pt x="796772" y="78541"/>
                </a:lnTo>
                <a:lnTo>
                  <a:pt x="794755" y="82721"/>
                </a:lnTo>
                <a:lnTo>
                  <a:pt x="791835" y="85775"/>
                </a:lnTo>
                <a:lnTo>
                  <a:pt x="788916" y="88830"/>
                </a:lnTo>
                <a:lnTo>
                  <a:pt x="784959" y="90357"/>
                </a:lnTo>
                <a:lnTo>
                  <a:pt x="773459" y="90357"/>
                </a:lnTo>
                <a:lnTo>
                  <a:pt x="768689" y="87904"/>
                </a:lnTo>
                <a:lnTo>
                  <a:pt x="765657" y="83000"/>
                </a:lnTo>
                <a:lnTo>
                  <a:pt x="762627" y="78095"/>
                </a:lnTo>
                <a:lnTo>
                  <a:pt x="761111" y="72053"/>
                </a:lnTo>
                <a:lnTo>
                  <a:pt x="761111" y="57741"/>
                </a:lnTo>
                <a:lnTo>
                  <a:pt x="762181" y="51744"/>
                </a:lnTo>
                <a:lnTo>
                  <a:pt x="764321" y="46884"/>
                </a:lnTo>
                <a:close/>
              </a:path>
              <a:path w="1347529" h="127944">
                <a:moveTo>
                  <a:pt x="837162" y="28315"/>
                </a:moveTo>
                <a:lnTo>
                  <a:pt x="826972" y="36116"/>
                </a:lnTo>
                <a:lnTo>
                  <a:pt x="830850" y="57050"/>
                </a:lnTo>
                <a:lnTo>
                  <a:pt x="831073" y="50896"/>
                </a:lnTo>
                <a:lnTo>
                  <a:pt x="833057" y="45825"/>
                </a:lnTo>
                <a:lnTo>
                  <a:pt x="836801" y="41834"/>
                </a:lnTo>
                <a:lnTo>
                  <a:pt x="840546" y="37843"/>
                </a:lnTo>
                <a:lnTo>
                  <a:pt x="849948" y="25374"/>
                </a:lnTo>
                <a:lnTo>
                  <a:pt x="837162" y="28315"/>
                </a:lnTo>
                <a:close/>
              </a:path>
              <a:path w="1347529" h="127944">
                <a:moveTo>
                  <a:pt x="883003" y="66614"/>
                </a:moveTo>
                <a:lnTo>
                  <a:pt x="883003" y="59390"/>
                </a:lnTo>
                <a:lnTo>
                  <a:pt x="882648" y="54129"/>
                </a:lnTo>
                <a:lnTo>
                  <a:pt x="881934" y="50830"/>
                </a:lnTo>
                <a:lnTo>
                  <a:pt x="881132" y="46014"/>
                </a:lnTo>
                <a:lnTo>
                  <a:pt x="879527" y="41801"/>
                </a:lnTo>
                <a:lnTo>
                  <a:pt x="877120" y="38189"/>
                </a:lnTo>
                <a:lnTo>
                  <a:pt x="874624" y="34399"/>
                </a:lnTo>
                <a:lnTo>
                  <a:pt x="870991" y="31311"/>
                </a:lnTo>
                <a:lnTo>
                  <a:pt x="866221" y="28926"/>
                </a:lnTo>
                <a:lnTo>
                  <a:pt x="861452" y="26540"/>
                </a:lnTo>
                <a:lnTo>
                  <a:pt x="856526" y="25348"/>
                </a:lnTo>
                <a:lnTo>
                  <a:pt x="849948" y="25374"/>
                </a:lnTo>
                <a:lnTo>
                  <a:pt x="840546" y="37843"/>
                </a:lnTo>
                <a:lnTo>
                  <a:pt x="845181" y="35848"/>
                </a:lnTo>
                <a:lnTo>
                  <a:pt x="858421" y="35848"/>
                </a:lnTo>
                <a:lnTo>
                  <a:pt x="863926" y="38746"/>
                </a:lnTo>
                <a:lnTo>
                  <a:pt x="867224" y="44543"/>
                </a:lnTo>
                <a:lnTo>
                  <a:pt x="869007" y="47664"/>
                </a:lnTo>
                <a:lnTo>
                  <a:pt x="870144" y="51833"/>
                </a:lnTo>
                <a:lnTo>
                  <a:pt x="870634" y="57050"/>
                </a:lnTo>
                <a:lnTo>
                  <a:pt x="830850" y="57050"/>
                </a:lnTo>
                <a:lnTo>
                  <a:pt x="826972" y="36116"/>
                </a:lnTo>
                <a:lnTo>
                  <a:pt x="824530" y="39265"/>
                </a:lnTo>
                <a:lnTo>
                  <a:pt x="819341" y="50503"/>
                </a:lnTo>
                <a:lnTo>
                  <a:pt x="817611" y="64139"/>
                </a:lnTo>
                <a:lnTo>
                  <a:pt x="817741" y="68163"/>
                </a:lnTo>
                <a:lnTo>
                  <a:pt x="820515" y="81294"/>
                </a:lnTo>
                <a:lnTo>
                  <a:pt x="826905" y="91393"/>
                </a:lnTo>
                <a:lnTo>
                  <a:pt x="833101" y="97881"/>
                </a:lnTo>
                <a:lnTo>
                  <a:pt x="840657" y="101125"/>
                </a:lnTo>
                <a:lnTo>
                  <a:pt x="853227" y="101125"/>
                </a:lnTo>
                <a:lnTo>
                  <a:pt x="856504" y="100768"/>
                </a:lnTo>
                <a:lnTo>
                  <a:pt x="859401" y="100055"/>
                </a:lnTo>
                <a:lnTo>
                  <a:pt x="864795" y="98806"/>
                </a:lnTo>
                <a:lnTo>
                  <a:pt x="869319" y="96398"/>
                </a:lnTo>
                <a:lnTo>
                  <a:pt x="872975" y="92831"/>
                </a:lnTo>
                <a:lnTo>
                  <a:pt x="875159" y="90780"/>
                </a:lnTo>
                <a:lnTo>
                  <a:pt x="877131" y="88138"/>
                </a:lnTo>
                <a:lnTo>
                  <a:pt x="878892" y="84906"/>
                </a:lnTo>
                <a:lnTo>
                  <a:pt x="880653" y="81673"/>
                </a:lnTo>
                <a:lnTo>
                  <a:pt x="881689" y="78742"/>
                </a:lnTo>
                <a:lnTo>
                  <a:pt x="882001" y="76111"/>
                </a:lnTo>
                <a:lnTo>
                  <a:pt x="870166" y="76111"/>
                </a:lnTo>
                <a:lnTo>
                  <a:pt x="869274" y="79277"/>
                </a:lnTo>
                <a:lnTo>
                  <a:pt x="867759" y="82063"/>
                </a:lnTo>
                <a:lnTo>
                  <a:pt x="865620" y="84471"/>
                </a:lnTo>
                <a:lnTo>
                  <a:pt x="861875" y="88618"/>
                </a:lnTo>
                <a:lnTo>
                  <a:pt x="856860" y="90691"/>
                </a:lnTo>
                <a:lnTo>
                  <a:pt x="843844" y="90691"/>
                </a:lnTo>
                <a:lnTo>
                  <a:pt x="838874" y="88495"/>
                </a:lnTo>
                <a:lnTo>
                  <a:pt x="835665" y="84103"/>
                </a:lnTo>
                <a:lnTo>
                  <a:pt x="832454" y="79711"/>
                </a:lnTo>
                <a:lnTo>
                  <a:pt x="830739" y="73881"/>
                </a:lnTo>
                <a:lnTo>
                  <a:pt x="830516" y="66614"/>
                </a:lnTo>
                <a:lnTo>
                  <a:pt x="883003" y="66614"/>
                </a:lnTo>
                <a:close/>
              </a:path>
              <a:path w="1347529" h="127944">
                <a:moveTo>
                  <a:pt x="896421" y="64273"/>
                </a:moveTo>
                <a:lnTo>
                  <a:pt x="896507" y="67509"/>
                </a:lnTo>
                <a:lnTo>
                  <a:pt x="899065" y="80635"/>
                </a:lnTo>
                <a:lnTo>
                  <a:pt x="905181" y="91059"/>
                </a:lnTo>
                <a:lnTo>
                  <a:pt x="911020" y="97769"/>
                </a:lnTo>
                <a:lnTo>
                  <a:pt x="910753" y="77694"/>
                </a:lnTo>
                <a:lnTo>
                  <a:pt x="909126" y="71273"/>
                </a:lnTo>
                <a:lnTo>
                  <a:pt x="909126" y="54597"/>
                </a:lnTo>
                <a:lnTo>
                  <a:pt x="911009" y="47775"/>
                </a:lnTo>
                <a:lnTo>
                  <a:pt x="914776" y="43138"/>
                </a:lnTo>
                <a:lnTo>
                  <a:pt x="918542" y="38501"/>
                </a:lnTo>
                <a:lnTo>
                  <a:pt x="923457" y="36182"/>
                </a:lnTo>
                <a:lnTo>
                  <a:pt x="934957" y="36182"/>
                </a:lnTo>
                <a:lnTo>
                  <a:pt x="939526" y="38356"/>
                </a:lnTo>
                <a:lnTo>
                  <a:pt x="943226" y="42704"/>
                </a:lnTo>
                <a:lnTo>
                  <a:pt x="946926" y="47051"/>
                </a:lnTo>
                <a:lnTo>
                  <a:pt x="948775" y="53750"/>
                </a:lnTo>
                <a:lnTo>
                  <a:pt x="948775" y="71764"/>
                </a:lnTo>
                <a:lnTo>
                  <a:pt x="946982" y="78641"/>
                </a:lnTo>
                <a:lnTo>
                  <a:pt x="943393" y="83434"/>
                </a:lnTo>
                <a:lnTo>
                  <a:pt x="939805" y="88228"/>
                </a:lnTo>
                <a:lnTo>
                  <a:pt x="935247" y="100144"/>
                </a:lnTo>
                <a:lnTo>
                  <a:pt x="939081" y="98182"/>
                </a:lnTo>
                <a:lnTo>
                  <a:pt x="942913" y="96220"/>
                </a:lnTo>
                <a:lnTo>
                  <a:pt x="946235" y="93032"/>
                </a:lnTo>
                <a:lnTo>
                  <a:pt x="949043" y="88618"/>
                </a:lnTo>
                <a:lnTo>
                  <a:pt x="949043" y="98583"/>
                </a:lnTo>
                <a:lnTo>
                  <a:pt x="959875" y="98583"/>
                </a:lnTo>
                <a:lnTo>
                  <a:pt x="959875" y="0"/>
                </a:lnTo>
                <a:lnTo>
                  <a:pt x="948308" y="0"/>
                </a:lnTo>
                <a:lnTo>
                  <a:pt x="948308" y="36182"/>
                </a:lnTo>
                <a:lnTo>
                  <a:pt x="945589" y="32838"/>
                </a:lnTo>
                <a:lnTo>
                  <a:pt x="943159" y="30497"/>
                </a:lnTo>
                <a:lnTo>
                  <a:pt x="941020" y="29160"/>
                </a:lnTo>
                <a:lnTo>
                  <a:pt x="937320" y="26841"/>
                </a:lnTo>
                <a:lnTo>
                  <a:pt x="932729" y="25682"/>
                </a:lnTo>
                <a:lnTo>
                  <a:pt x="927068" y="25683"/>
                </a:lnTo>
                <a:lnTo>
                  <a:pt x="914047" y="28584"/>
                </a:lnTo>
                <a:lnTo>
                  <a:pt x="904412" y="37152"/>
                </a:lnTo>
                <a:lnTo>
                  <a:pt x="902870" y="39527"/>
                </a:lnTo>
                <a:lnTo>
                  <a:pt x="898034" y="51056"/>
                </a:lnTo>
                <a:lnTo>
                  <a:pt x="896421" y="64273"/>
                </a:lnTo>
                <a:close/>
              </a:path>
              <a:path w="1347529" h="127944">
                <a:moveTo>
                  <a:pt x="917261" y="88038"/>
                </a:moveTo>
                <a:lnTo>
                  <a:pt x="914006" y="82866"/>
                </a:lnTo>
                <a:lnTo>
                  <a:pt x="910753" y="77694"/>
                </a:lnTo>
                <a:lnTo>
                  <a:pt x="911020" y="97769"/>
                </a:lnTo>
                <a:lnTo>
                  <a:pt x="917929" y="101125"/>
                </a:lnTo>
                <a:lnTo>
                  <a:pt x="930856" y="101125"/>
                </a:lnTo>
                <a:lnTo>
                  <a:pt x="935247" y="100144"/>
                </a:lnTo>
                <a:lnTo>
                  <a:pt x="939805" y="88228"/>
                </a:lnTo>
                <a:lnTo>
                  <a:pt x="935225" y="90624"/>
                </a:lnTo>
                <a:lnTo>
                  <a:pt x="922476" y="90624"/>
                </a:lnTo>
                <a:lnTo>
                  <a:pt x="917261" y="88038"/>
                </a:lnTo>
                <a:close/>
              </a:path>
              <a:path w="1347529" h="127944">
                <a:moveTo>
                  <a:pt x="1103276" y="89888"/>
                </a:moveTo>
                <a:lnTo>
                  <a:pt x="1105597" y="86392"/>
                </a:lnTo>
                <a:lnTo>
                  <a:pt x="1110175" y="74918"/>
                </a:lnTo>
                <a:lnTo>
                  <a:pt x="1111701" y="61263"/>
                </a:lnTo>
                <a:lnTo>
                  <a:pt x="1111569" y="57164"/>
                </a:lnTo>
                <a:lnTo>
                  <a:pt x="1108715" y="43945"/>
                </a:lnTo>
                <a:lnTo>
                  <a:pt x="1102139" y="34109"/>
                </a:lnTo>
                <a:lnTo>
                  <a:pt x="1095765" y="27956"/>
                </a:lnTo>
                <a:lnTo>
                  <a:pt x="1087964" y="24880"/>
                </a:lnTo>
                <a:lnTo>
                  <a:pt x="1077106" y="24910"/>
                </a:lnTo>
                <a:lnTo>
                  <a:pt x="1064210" y="27848"/>
                </a:lnTo>
                <a:lnTo>
                  <a:pt x="1054131" y="35581"/>
                </a:lnTo>
                <a:lnTo>
                  <a:pt x="1051458" y="39157"/>
                </a:lnTo>
                <a:lnTo>
                  <a:pt x="1046593" y="50446"/>
                </a:lnTo>
                <a:lnTo>
                  <a:pt x="1044971" y="64340"/>
                </a:lnTo>
                <a:lnTo>
                  <a:pt x="1045058" y="67645"/>
                </a:lnTo>
                <a:lnTo>
                  <a:pt x="1047601" y="80807"/>
                </a:lnTo>
                <a:lnTo>
                  <a:pt x="1053663" y="91193"/>
                </a:lnTo>
                <a:lnTo>
                  <a:pt x="1063927" y="98713"/>
                </a:lnTo>
                <a:lnTo>
                  <a:pt x="1077132" y="101192"/>
                </a:lnTo>
                <a:lnTo>
                  <a:pt x="1065699" y="88283"/>
                </a:lnTo>
                <a:lnTo>
                  <a:pt x="1062355" y="83200"/>
                </a:lnTo>
                <a:lnTo>
                  <a:pt x="1059012" y="78117"/>
                </a:lnTo>
                <a:lnTo>
                  <a:pt x="1057341" y="71764"/>
                </a:lnTo>
                <a:lnTo>
                  <a:pt x="1057341" y="56202"/>
                </a:lnTo>
                <a:lnTo>
                  <a:pt x="1059012" y="49425"/>
                </a:lnTo>
                <a:lnTo>
                  <a:pt x="1062355" y="43807"/>
                </a:lnTo>
                <a:lnTo>
                  <a:pt x="1065699" y="38189"/>
                </a:lnTo>
                <a:lnTo>
                  <a:pt x="1071048" y="35380"/>
                </a:lnTo>
                <a:lnTo>
                  <a:pt x="1086694" y="35380"/>
                </a:lnTo>
                <a:lnTo>
                  <a:pt x="1092533" y="38679"/>
                </a:lnTo>
                <a:lnTo>
                  <a:pt x="1095921" y="45278"/>
                </a:lnTo>
                <a:lnTo>
                  <a:pt x="1098061" y="49470"/>
                </a:lnTo>
                <a:lnTo>
                  <a:pt x="1099131" y="54909"/>
                </a:lnTo>
                <a:lnTo>
                  <a:pt x="1099131" y="68999"/>
                </a:lnTo>
                <a:lnTo>
                  <a:pt x="1097648" y="75721"/>
                </a:lnTo>
                <a:lnTo>
                  <a:pt x="1094684" y="81762"/>
                </a:lnTo>
                <a:lnTo>
                  <a:pt x="1093915" y="97721"/>
                </a:lnTo>
                <a:lnTo>
                  <a:pt x="1103276" y="89888"/>
                </a:lnTo>
                <a:close/>
              </a:path>
              <a:path w="1347529" h="127944">
                <a:moveTo>
                  <a:pt x="1094684" y="81762"/>
                </a:moveTo>
                <a:lnTo>
                  <a:pt x="1091720" y="87804"/>
                </a:lnTo>
                <a:lnTo>
                  <a:pt x="1086248" y="90825"/>
                </a:lnTo>
                <a:lnTo>
                  <a:pt x="1071003" y="90825"/>
                </a:lnTo>
                <a:lnTo>
                  <a:pt x="1065699" y="88283"/>
                </a:lnTo>
                <a:lnTo>
                  <a:pt x="1077132" y="101192"/>
                </a:lnTo>
                <a:lnTo>
                  <a:pt x="1080859" y="101059"/>
                </a:lnTo>
                <a:lnTo>
                  <a:pt x="1093915" y="97721"/>
                </a:lnTo>
                <a:lnTo>
                  <a:pt x="1094684" y="81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549296" y="429468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787899" y="4294688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125733" y="4434775"/>
            <a:ext cx="1259493" cy="112184"/>
          </a:xfrm>
          <a:custGeom>
            <a:avLst/>
            <a:gdLst/>
            <a:ahLst/>
            <a:cxnLst/>
            <a:rect l="l" t="t" r="r" b="b"/>
            <a:pathLst>
              <a:path w="1385442" h="127142">
                <a:moveTo>
                  <a:pt x="1139895" y="84560"/>
                </a:moveTo>
                <a:lnTo>
                  <a:pt x="1133209" y="87815"/>
                </a:lnTo>
                <a:lnTo>
                  <a:pt x="1129242" y="89777"/>
                </a:lnTo>
                <a:lnTo>
                  <a:pt x="1125141" y="90758"/>
                </a:lnTo>
                <a:lnTo>
                  <a:pt x="1117428" y="90758"/>
                </a:lnTo>
                <a:lnTo>
                  <a:pt x="1114420" y="89755"/>
                </a:lnTo>
                <a:lnTo>
                  <a:pt x="1111879" y="87748"/>
                </a:lnTo>
                <a:lnTo>
                  <a:pt x="1109338" y="85742"/>
                </a:lnTo>
                <a:lnTo>
                  <a:pt x="1111456" y="100991"/>
                </a:lnTo>
                <a:lnTo>
                  <a:pt x="1123625" y="100991"/>
                </a:lnTo>
                <a:lnTo>
                  <a:pt x="1128684" y="99810"/>
                </a:lnTo>
                <a:lnTo>
                  <a:pt x="1133276" y="97446"/>
                </a:lnTo>
                <a:lnTo>
                  <a:pt x="1139895" y="84560"/>
                </a:lnTo>
                <a:close/>
              </a:path>
              <a:path w="1385442" h="127142">
                <a:moveTo>
                  <a:pt x="1212955" y="27287"/>
                </a:moveTo>
                <a:lnTo>
                  <a:pt x="1212955" y="98583"/>
                </a:lnTo>
                <a:lnTo>
                  <a:pt x="1225191" y="98583"/>
                </a:lnTo>
                <a:lnTo>
                  <a:pt x="1225191" y="27287"/>
                </a:lnTo>
                <a:lnTo>
                  <a:pt x="1212955" y="27287"/>
                </a:lnTo>
                <a:close/>
              </a:path>
              <a:path w="1385442" h="127142">
                <a:moveTo>
                  <a:pt x="1212955" y="334"/>
                </a:moveTo>
                <a:lnTo>
                  <a:pt x="1212955" y="13978"/>
                </a:lnTo>
                <a:lnTo>
                  <a:pt x="1225191" y="13978"/>
                </a:lnTo>
                <a:lnTo>
                  <a:pt x="1225191" y="334"/>
                </a:lnTo>
                <a:lnTo>
                  <a:pt x="1212955" y="334"/>
                </a:lnTo>
                <a:close/>
              </a:path>
              <a:path w="1385442" h="127142">
                <a:moveTo>
                  <a:pt x="1300614" y="89889"/>
                </a:moveTo>
                <a:lnTo>
                  <a:pt x="1302934" y="86392"/>
                </a:lnTo>
                <a:lnTo>
                  <a:pt x="1307513" y="74918"/>
                </a:lnTo>
                <a:lnTo>
                  <a:pt x="1309039" y="61263"/>
                </a:lnTo>
                <a:lnTo>
                  <a:pt x="1308906" y="57165"/>
                </a:lnTo>
                <a:lnTo>
                  <a:pt x="1306053" y="43945"/>
                </a:lnTo>
                <a:lnTo>
                  <a:pt x="1299477" y="34109"/>
                </a:lnTo>
                <a:lnTo>
                  <a:pt x="1293103" y="27956"/>
                </a:lnTo>
                <a:lnTo>
                  <a:pt x="1285302" y="24880"/>
                </a:lnTo>
                <a:lnTo>
                  <a:pt x="1274444" y="24910"/>
                </a:lnTo>
                <a:lnTo>
                  <a:pt x="1261548" y="27848"/>
                </a:lnTo>
                <a:lnTo>
                  <a:pt x="1251469" y="35581"/>
                </a:lnTo>
                <a:lnTo>
                  <a:pt x="1248796" y="39157"/>
                </a:lnTo>
                <a:lnTo>
                  <a:pt x="1243930" y="50446"/>
                </a:lnTo>
                <a:lnTo>
                  <a:pt x="1242308" y="64340"/>
                </a:lnTo>
                <a:lnTo>
                  <a:pt x="1242396" y="67645"/>
                </a:lnTo>
                <a:lnTo>
                  <a:pt x="1244938" y="80807"/>
                </a:lnTo>
                <a:lnTo>
                  <a:pt x="1251001" y="91193"/>
                </a:lnTo>
                <a:lnTo>
                  <a:pt x="1261265" y="98714"/>
                </a:lnTo>
                <a:lnTo>
                  <a:pt x="1274470" y="101192"/>
                </a:lnTo>
                <a:lnTo>
                  <a:pt x="1263036" y="88284"/>
                </a:lnTo>
                <a:lnTo>
                  <a:pt x="1259692" y="83201"/>
                </a:lnTo>
                <a:lnTo>
                  <a:pt x="1256350" y="78118"/>
                </a:lnTo>
                <a:lnTo>
                  <a:pt x="1254678" y="71764"/>
                </a:lnTo>
                <a:lnTo>
                  <a:pt x="1254678" y="56203"/>
                </a:lnTo>
                <a:lnTo>
                  <a:pt x="1256350" y="49425"/>
                </a:lnTo>
                <a:lnTo>
                  <a:pt x="1259692" y="43807"/>
                </a:lnTo>
                <a:lnTo>
                  <a:pt x="1263036" y="38189"/>
                </a:lnTo>
                <a:lnTo>
                  <a:pt x="1268385" y="35380"/>
                </a:lnTo>
                <a:lnTo>
                  <a:pt x="1284032" y="35380"/>
                </a:lnTo>
                <a:lnTo>
                  <a:pt x="1289871" y="38680"/>
                </a:lnTo>
                <a:lnTo>
                  <a:pt x="1293259" y="45279"/>
                </a:lnTo>
                <a:lnTo>
                  <a:pt x="1295398" y="49470"/>
                </a:lnTo>
                <a:lnTo>
                  <a:pt x="1296468" y="54910"/>
                </a:lnTo>
                <a:lnTo>
                  <a:pt x="1296468" y="68999"/>
                </a:lnTo>
                <a:lnTo>
                  <a:pt x="1294986" y="75721"/>
                </a:lnTo>
                <a:lnTo>
                  <a:pt x="1292022" y="81763"/>
                </a:lnTo>
                <a:lnTo>
                  <a:pt x="1291253" y="97721"/>
                </a:lnTo>
                <a:lnTo>
                  <a:pt x="1300614" y="89889"/>
                </a:lnTo>
                <a:close/>
              </a:path>
              <a:path w="1385442" h="127142">
                <a:moveTo>
                  <a:pt x="1292022" y="81763"/>
                </a:moveTo>
                <a:lnTo>
                  <a:pt x="1289057" y="87804"/>
                </a:lnTo>
                <a:lnTo>
                  <a:pt x="1283586" y="90825"/>
                </a:lnTo>
                <a:lnTo>
                  <a:pt x="1268341" y="90825"/>
                </a:lnTo>
                <a:lnTo>
                  <a:pt x="1263036" y="88284"/>
                </a:lnTo>
                <a:lnTo>
                  <a:pt x="1274470" y="101192"/>
                </a:lnTo>
                <a:lnTo>
                  <a:pt x="1278196" y="101059"/>
                </a:lnTo>
                <a:lnTo>
                  <a:pt x="1291253" y="97721"/>
                </a:lnTo>
                <a:lnTo>
                  <a:pt x="1292022" y="81763"/>
                </a:lnTo>
                <a:close/>
              </a:path>
              <a:path w="1385442" h="127142">
                <a:moveTo>
                  <a:pt x="1339105" y="98583"/>
                </a:moveTo>
                <a:lnTo>
                  <a:pt x="1339105" y="56381"/>
                </a:lnTo>
                <a:lnTo>
                  <a:pt x="1339406" y="52781"/>
                </a:lnTo>
                <a:lnTo>
                  <a:pt x="1340008" y="50261"/>
                </a:lnTo>
                <a:lnTo>
                  <a:pt x="1340610" y="47742"/>
                </a:lnTo>
                <a:lnTo>
                  <a:pt x="1341913" y="45301"/>
                </a:lnTo>
                <a:lnTo>
                  <a:pt x="1343919" y="42938"/>
                </a:lnTo>
                <a:lnTo>
                  <a:pt x="1346416" y="39995"/>
                </a:lnTo>
                <a:lnTo>
                  <a:pt x="1349312" y="38033"/>
                </a:lnTo>
                <a:lnTo>
                  <a:pt x="1352612" y="37052"/>
                </a:lnTo>
                <a:lnTo>
                  <a:pt x="1354439" y="36473"/>
                </a:lnTo>
                <a:lnTo>
                  <a:pt x="1356779" y="36183"/>
                </a:lnTo>
                <a:lnTo>
                  <a:pt x="1365248" y="36183"/>
                </a:lnTo>
                <a:lnTo>
                  <a:pt x="1369126" y="38412"/>
                </a:lnTo>
                <a:lnTo>
                  <a:pt x="1371267" y="42871"/>
                </a:lnTo>
                <a:lnTo>
                  <a:pt x="1372559" y="45546"/>
                </a:lnTo>
                <a:lnTo>
                  <a:pt x="1373206" y="49069"/>
                </a:lnTo>
                <a:lnTo>
                  <a:pt x="1373206" y="98583"/>
                </a:lnTo>
                <a:lnTo>
                  <a:pt x="1385442" y="98583"/>
                </a:lnTo>
                <a:lnTo>
                  <a:pt x="1385442" y="45412"/>
                </a:lnTo>
                <a:lnTo>
                  <a:pt x="1384460" y="39861"/>
                </a:lnTo>
                <a:lnTo>
                  <a:pt x="1382500" y="35982"/>
                </a:lnTo>
                <a:lnTo>
                  <a:pt x="1378934" y="28893"/>
                </a:lnTo>
                <a:lnTo>
                  <a:pt x="1372069" y="25348"/>
                </a:lnTo>
                <a:lnTo>
                  <a:pt x="1357270" y="25348"/>
                </a:lnTo>
                <a:lnTo>
                  <a:pt x="1353057" y="26262"/>
                </a:lnTo>
                <a:lnTo>
                  <a:pt x="1349268" y="28090"/>
                </a:lnTo>
                <a:lnTo>
                  <a:pt x="1345480" y="29918"/>
                </a:lnTo>
                <a:lnTo>
                  <a:pt x="1341891" y="32928"/>
                </a:lnTo>
                <a:lnTo>
                  <a:pt x="1338503" y="37119"/>
                </a:lnTo>
                <a:lnTo>
                  <a:pt x="1338503" y="26953"/>
                </a:lnTo>
                <a:lnTo>
                  <a:pt x="1327070" y="26953"/>
                </a:lnTo>
                <a:lnTo>
                  <a:pt x="1327070" y="98583"/>
                </a:lnTo>
                <a:lnTo>
                  <a:pt x="1339105" y="98583"/>
                </a:lnTo>
                <a:close/>
              </a:path>
              <a:path w="1385442" h="127142">
                <a:moveTo>
                  <a:pt x="1195571" y="99720"/>
                </a:moveTo>
                <a:lnTo>
                  <a:pt x="1198925" y="99631"/>
                </a:lnTo>
                <a:lnTo>
                  <a:pt x="1201912" y="99274"/>
                </a:lnTo>
                <a:lnTo>
                  <a:pt x="1204730" y="98583"/>
                </a:lnTo>
                <a:lnTo>
                  <a:pt x="1204730" y="89086"/>
                </a:lnTo>
                <a:lnTo>
                  <a:pt x="1201098" y="89287"/>
                </a:lnTo>
                <a:lnTo>
                  <a:pt x="1198334" y="89287"/>
                </a:lnTo>
                <a:lnTo>
                  <a:pt x="1195838" y="88551"/>
                </a:lnTo>
                <a:lnTo>
                  <a:pt x="1193297" y="86032"/>
                </a:lnTo>
                <a:lnTo>
                  <a:pt x="1193297" y="36785"/>
                </a:lnTo>
                <a:lnTo>
                  <a:pt x="1204730" y="36785"/>
                </a:lnTo>
                <a:lnTo>
                  <a:pt x="1204730" y="26953"/>
                </a:lnTo>
                <a:lnTo>
                  <a:pt x="1193297" y="26953"/>
                </a:lnTo>
                <a:lnTo>
                  <a:pt x="1193297" y="6955"/>
                </a:lnTo>
                <a:lnTo>
                  <a:pt x="1181128" y="6955"/>
                </a:lnTo>
                <a:lnTo>
                  <a:pt x="1181128" y="26953"/>
                </a:lnTo>
                <a:lnTo>
                  <a:pt x="1171433" y="26953"/>
                </a:lnTo>
                <a:lnTo>
                  <a:pt x="1171433" y="36785"/>
                </a:lnTo>
                <a:lnTo>
                  <a:pt x="1181128" y="36785"/>
                </a:lnTo>
                <a:lnTo>
                  <a:pt x="1181128" y="88796"/>
                </a:lnTo>
                <a:lnTo>
                  <a:pt x="1182131" y="92531"/>
                </a:lnTo>
                <a:lnTo>
                  <a:pt x="1184137" y="95406"/>
                </a:lnTo>
                <a:lnTo>
                  <a:pt x="1186143" y="98282"/>
                </a:lnTo>
                <a:lnTo>
                  <a:pt x="1189954" y="99720"/>
                </a:lnTo>
                <a:lnTo>
                  <a:pt x="1195571" y="99720"/>
                </a:lnTo>
                <a:close/>
              </a:path>
              <a:path w="1385442" h="127142">
                <a:moveTo>
                  <a:pt x="619248" y="127142"/>
                </a:moveTo>
                <a:lnTo>
                  <a:pt x="619248" y="90557"/>
                </a:lnTo>
                <a:lnTo>
                  <a:pt x="621878" y="93812"/>
                </a:lnTo>
                <a:lnTo>
                  <a:pt x="621254" y="79388"/>
                </a:lnTo>
                <a:lnTo>
                  <a:pt x="619605" y="75509"/>
                </a:lnTo>
                <a:lnTo>
                  <a:pt x="618780" y="70805"/>
                </a:lnTo>
                <a:lnTo>
                  <a:pt x="618780" y="58410"/>
                </a:lnTo>
                <a:lnTo>
                  <a:pt x="619605" y="52747"/>
                </a:lnTo>
                <a:lnTo>
                  <a:pt x="621254" y="48288"/>
                </a:lnTo>
                <a:lnTo>
                  <a:pt x="624330" y="39950"/>
                </a:lnTo>
                <a:lnTo>
                  <a:pt x="623951" y="31010"/>
                </a:lnTo>
                <a:lnTo>
                  <a:pt x="621321" y="33530"/>
                </a:lnTo>
                <a:lnTo>
                  <a:pt x="618914" y="36785"/>
                </a:lnTo>
                <a:lnTo>
                  <a:pt x="618914" y="27287"/>
                </a:lnTo>
                <a:lnTo>
                  <a:pt x="607213" y="27287"/>
                </a:lnTo>
                <a:lnTo>
                  <a:pt x="607213" y="127142"/>
                </a:lnTo>
                <a:lnTo>
                  <a:pt x="619248" y="127142"/>
                </a:lnTo>
                <a:close/>
              </a:path>
              <a:path w="1385442" h="127142">
                <a:moveTo>
                  <a:pt x="505936" y="26953"/>
                </a:moveTo>
                <a:lnTo>
                  <a:pt x="494035" y="26953"/>
                </a:lnTo>
                <a:lnTo>
                  <a:pt x="494035" y="98583"/>
                </a:lnTo>
                <a:lnTo>
                  <a:pt x="506070" y="98583"/>
                </a:lnTo>
                <a:lnTo>
                  <a:pt x="506070" y="51365"/>
                </a:lnTo>
                <a:lnTo>
                  <a:pt x="507931" y="44989"/>
                </a:lnTo>
                <a:lnTo>
                  <a:pt x="511652" y="41466"/>
                </a:lnTo>
                <a:lnTo>
                  <a:pt x="515375" y="37944"/>
                </a:lnTo>
                <a:lnTo>
                  <a:pt x="519509" y="36183"/>
                </a:lnTo>
                <a:lnTo>
                  <a:pt x="529049" y="36183"/>
                </a:lnTo>
                <a:lnTo>
                  <a:pt x="532459" y="37855"/>
                </a:lnTo>
                <a:lnTo>
                  <a:pt x="534287" y="41199"/>
                </a:lnTo>
                <a:lnTo>
                  <a:pt x="535445" y="43428"/>
                </a:lnTo>
                <a:lnTo>
                  <a:pt x="536025" y="46973"/>
                </a:lnTo>
                <a:lnTo>
                  <a:pt x="536025" y="98583"/>
                </a:lnTo>
                <a:lnTo>
                  <a:pt x="548261" y="98583"/>
                </a:lnTo>
                <a:lnTo>
                  <a:pt x="548261" y="49514"/>
                </a:lnTo>
                <a:lnTo>
                  <a:pt x="549966" y="44231"/>
                </a:lnTo>
                <a:lnTo>
                  <a:pt x="553376" y="41065"/>
                </a:lnTo>
                <a:lnTo>
                  <a:pt x="556786" y="37899"/>
                </a:lnTo>
                <a:lnTo>
                  <a:pt x="560854" y="36316"/>
                </a:lnTo>
                <a:lnTo>
                  <a:pt x="569011" y="36316"/>
                </a:lnTo>
                <a:lnTo>
                  <a:pt x="571920" y="37208"/>
                </a:lnTo>
                <a:lnTo>
                  <a:pt x="574304" y="38992"/>
                </a:lnTo>
                <a:lnTo>
                  <a:pt x="576689" y="40775"/>
                </a:lnTo>
                <a:lnTo>
                  <a:pt x="577882" y="44052"/>
                </a:lnTo>
                <a:lnTo>
                  <a:pt x="577882" y="98583"/>
                </a:lnTo>
                <a:lnTo>
                  <a:pt x="590385" y="98583"/>
                </a:lnTo>
                <a:lnTo>
                  <a:pt x="590385" y="44565"/>
                </a:lnTo>
                <a:lnTo>
                  <a:pt x="589449" y="39527"/>
                </a:lnTo>
                <a:lnTo>
                  <a:pt x="587577" y="35781"/>
                </a:lnTo>
                <a:lnTo>
                  <a:pt x="584099" y="28826"/>
                </a:lnTo>
                <a:lnTo>
                  <a:pt x="577548" y="25348"/>
                </a:lnTo>
                <a:lnTo>
                  <a:pt x="563417" y="25348"/>
                </a:lnTo>
                <a:lnTo>
                  <a:pt x="559361" y="26273"/>
                </a:lnTo>
                <a:lnTo>
                  <a:pt x="555750" y="28123"/>
                </a:lnTo>
                <a:lnTo>
                  <a:pt x="552139" y="29974"/>
                </a:lnTo>
                <a:lnTo>
                  <a:pt x="548997" y="32816"/>
                </a:lnTo>
                <a:lnTo>
                  <a:pt x="546322" y="36651"/>
                </a:lnTo>
                <a:lnTo>
                  <a:pt x="544717" y="33530"/>
                </a:lnTo>
                <a:lnTo>
                  <a:pt x="542934" y="31166"/>
                </a:lnTo>
                <a:lnTo>
                  <a:pt x="540973" y="29561"/>
                </a:lnTo>
                <a:lnTo>
                  <a:pt x="537496" y="26752"/>
                </a:lnTo>
                <a:lnTo>
                  <a:pt x="532905" y="25348"/>
                </a:lnTo>
                <a:lnTo>
                  <a:pt x="522162" y="25348"/>
                </a:lnTo>
                <a:lnTo>
                  <a:pt x="517660" y="26708"/>
                </a:lnTo>
                <a:lnTo>
                  <a:pt x="513693" y="29428"/>
                </a:lnTo>
                <a:lnTo>
                  <a:pt x="511375" y="31033"/>
                </a:lnTo>
                <a:lnTo>
                  <a:pt x="508789" y="33596"/>
                </a:lnTo>
                <a:lnTo>
                  <a:pt x="505936" y="37119"/>
                </a:lnTo>
                <a:lnTo>
                  <a:pt x="505936" y="26953"/>
                </a:lnTo>
                <a:close/>
              </a:path>
              <a:path w="1385442" h="127142">
                <a:moveTo>
                  <a:pt x="2072" y="67996"/>
                </a:moveTo>
                <a:lnTo>
                  <a:pt x="0" y="73146"/>
                </a:lnTo>
                <a:lnTo>
                  <a:pt x="0" y="85853"/>
                </a:lnTo>
                <a:lnTo>
                  <a:pt x="2106" y="90903"/>
                </a:lnTo>
                <a:lnTo>
                  <a:pt x="6317" y="94938"/>
                </a:lnTo>
                <a:lnTo>
                  <a:pt x="10531" y="98973"/>
                </a:lnTo>
                <a:lnTo>
                  <a:pt x="15958" y="100991"/>
                </a:lnTo>
                <a:lnTo>
                  <a:pt x="13840" y="85742"/>
                </a:lnTo>
                <a:lnTo>
                  <a:pt x="12570" y="83000"/>
                </a:lnTo>
                <a:lnTo>
                  <a:pt x="12570" y="74929"/>
                </a:lnTo>
                <a:lnTo>
                  <a:pt x="14420" y="71585"/>
                </a:lnTo>
                <a:lnTo>
                  <a:pt x="18120" y="69490"/>
                </a:lnTo>
                <a:lnTo>
                  <a:pt x="20304" y="68241"/>
                </a:lnTo>
                <a:lnTo>
                  <a:pt x="23580" y="67327"/>
                </a:lnTo>
                <a:lnTo>
                  <a:pt x="27949" y="66747"/>
                </a:lnTo>
                <a:lnTo>
                  <a:pt x="35237" y="65811"/>
                </a:lnTo>
                <a:lnTo>
                  <a:pt x="39739" y="65098"/>
                </a:lnTo>
                <a:lnTo>
                  <a:pt x="42057" y="64473"/>
                </a:lnTo>
                <a:lnTo>
                  <a:pt x="44374" y="63849"/>
                </a:lnTo>
                <a:lnTo>
                  <a:pt x="47740" y="62133"/>
                </a:lnTo>
                <a:lnTo>
                  <a:pt x="47740" y="79232"/>
                </a:lnTo>
                <a:lnTo>
                  <a:pt x="44397" y="84560"/>
                </a:lnTo>
                <a:lnTo>
                  <a:pt x="37778" y="97446"/>
                </a:lnTo>
                <a:lnTo>
                  <a:pt x="42369" y="95083"/>
                </a:lnTo>
                <a:lnTo>
                  <a:pt x="45890" y="92296"/>
                </a:lnTo>
                <a:lnTo>
                  <a:pt x="48342" y="89086"/>
                </a:lnTo>
                <a:lnTo>
                  <a:pt x="48743" y="91940"/>
                </a:lnTo>
                <a:lnTo>
                  <a:pt x="50415" y="95707"/>
                </a:lnTo>
                <a:lnTo>
                  <a:pt x="52287" y="98650"/>
                </a:lnTo>
                <a:lnTo>
                  <a:pt x="55296" y="100121"/>
                </a:lnTo>
                <a:lnTo>
                  <a:pt x="61135" y="100121"/>
                </a:lnTo>
                <a:lnTo>
                  <a:pt x="64434" y="99787"/>
                </a:lnTo>
                <a:lnTo>
                  <a:pt x="67733" y="98918"/>
                </a:lnTo>
                <a:lnTo>
                  <a:pt x="67733" y="90022"/>
                </a:lnTo>
                <a:lnTo>
                  <a:pt x="66262" y="90256"/>
                </a:lnTo>
                <a:lnTo>
                  <a:pt x="63788" y="90424"/>
                </a:lnTo>
                <a:lnTo>
                  <a:pt x="60545" y="89287"/>
                </a:lnTo>
                <a:lnTo>
                  <a:pt x="59776" y="86277"/>
                </a:lnTo>
                <a:lnTo>
                  <a:pt x="59776" y="38234"/>
                </a:lnTo>
                <a:lnTo>
                  <a:pt x="57168" y="33240"/>
                </a:lnTo>
                <a:lnTo>
                  <a:pt x="51953" y="30029"/>
                </a:lnTo>
                <a:lnTo>
                  <a:pt x="46693" y="26819"/>
                </a:lnTo>
                <a:lnTo>
                  <a:pt x="39850" y="25214"/>
                </a:lnTo>
                <a:lnTo>
                  <a:pt x="24160" y="25214"/>
                </a:lnTo>
                <a:lnTo>
                  <a:pt x="17774" y="26942"/>
                </a:lnTo>
                <a:lnTo>
                  <a:pt x="12269" y="30397"/>
                </a:lnTo>
                <a:lnTo>
                  <a:pt x="6764" y="33853"/>
                </a:lnTo>
                <a:lnTo>
                  <a:pt x="3900" y="39995"/>
                </a:lnTo>
                <a:lnTo>
                  <a:pt x="3677" y="48823"/>
                </a:lnTo>
                <a:lnTo>
                  <a:pt x="14910" y="48823"/>
                </a:lnTo>
                <a:lnTo>
                  <a:pt x="15356" y="45122"/>
                </a:lnTo>
                <a:lnTo>
                  <a:pt x="16314" y="42336"/>
                </a:lnTo>
                <a:lnTo>
                  <a:pt x="17785" y="40463"/>
                </a:lnTo>
                <a:lnTo>
                  <a:pt x="20415" y="37074"/>
                </a:lnTo>
                <a:lnTo>
                  <a:pt x="24873" y="35380"/>
                </a:lnTo>
                <a:lnTo>
                  <a:pt x="36596" y="35380"/>
                </a:lnTo>
                <a:lnTo>
                  <a:pt x="40775" y="36305"/>
                </a:lnTo>
                <a:lnTo>
                  <a:pt x="43695" y="38155"/>
                </a:lnTo>
                <a:lnTo>
                  <a:pt x="46615" y="40006"/>
                </a:lnTo>
                <a:lnTo>
                  <a:pt x="48075" y="42982"/>
                </a:lnTo>
                <a:lnTo>
                  <a:pt x="48075" y="49091"/>
                </a:lnTo>
                <a:lnTo>
                  <a:pt x="47272" y="51699"/>
                </a:lnTo>
                <a:lnTo>
                  <a:pt x="44486" y="54820"/>
                </a:lnTo>
                <a:lnTo>
                  <a:pt x="41723" y="55177"/>
                </a:lnTo>
                <a:lnTo>
                  <a:pt x="22533" y="57585"/>
                </a:lnTo>
                <a:lnTo>
                  <a:pt x="15802" y="58432"/>
                </a:lnTo>
                <a:lnTo>
                  <a:pt x="10363" y="60683"/>
                </a:lnTo>
                <a:lnTo>
                  <a:pt x="6218" y="64340"/>
                </a:lnTo>
                <a:lnTo>
                  <a:pt x="2072" y="67996"/>
                </a:lnTo>
                <a:close/>
              </a:path>
              <a:path w="1385442" h="127142">
                <a:moveTo>
                  <a:pt x="44397" y="84560"/>
                </a:moveTo>
                <a:lnTo>
                  <a:pt x="37711" y="87815"/>
                </a:lnTo>
                <a:lnTo>
                  <a:pt x="33743" y="89777"/>
                </a:lnTo>
                <a:lnTo>
                  <a:pt x="29642" y="90758"/>
                </a:lnTo>
                <a:lnTo>
                  <a:pt x="21930" y="90758"/>
                </a:lnTo>
                <a:lnTo>
                  <a:pt x="18922" y="89755"/>
                </a:lnTo>
                <a:lnTo>
                  <a:pt x="16381" y="87748"/>
                </a:lnTo>
                <a:lnTo>
                  <a:pt x="13840" y="85742"/>
                </a:lnTo>
                <a:lnTo>
                  <a:pt x="15958" y="100991"/>
                </a:lnTo>
                <a:lnTo>
                  <a:pt x="28127" y="100991"/>
                </a:lnTo>
                <a:lnTo>
                  <a:pt x="33186" y="99809"/>
                </a:lnTo>
                <a:lnTo>
                  <a:pt x="37778" y="97446"/>
                </a:lnTo>
                <a:lnTo>
                  <a:pt x="44397" y="84560"/>
                </a:lnTo>
                <a:close/>
              </a:path>
              <a:path w="1385442" h="127142">
                <a:moveTo>
                  <a:pt x="95258" y="98583"/>
                </a:moveTo>
                <a:lnTo>
                  <a:pt x="95258" y="56381"/>
                </a:lnTo>
                <a:lnTo>
                  <a:pt x="95559" y="52780"/>
                </a:lnTo>
                <a:lnTo>
                  <a:pt x="96161" y="50261"/>
                </a:lnTo>
                <a:lnTo>
                  <a:pt x="96763" y="47742"/>
                </a:lnTo>
                <a:lnTo>
                  <a:pt x="98067" y="45301"/>
                </a:lnTo>
                <a:lnTo>
                  <a:pt x="100072" y="42938"/>
                </a:lnTo>
                <a:lnTo>
                  <a:pt x="102569" y="39995"/>
                </a:lnTo>
                <a:lnTo>
                  <a:pt x="105466" y="38033"/>
                </a:lnTo>
                <a:lnTo>
                  <a:pt x="108765" y="37052"/>
                </a:lnTo>
                <a:lnTo>
                  <a:pt x="110592" y="36472"/>
                </a:lnTo>
                <a:lnTo>
                  <a:pt x="112933" y="36182"/>
                </a:lnTo>
                <a:lnTo>
                  <a:pt x="121401" y="36182"/>
                </a:lnTo>
                <a:lnTo>
                  <a:pt x="125279" y="38412"/>
                </a:lnTo>
                <a:lnTo>
                  <a:pt x="127420" y="42871"/>
                </a:lnTo>
                <a:lnTo>
                  <a:pt x="128713" y="45546"/>
                </a:lnTo>
                <a:lnTo>
                  <a:pt x="129359" y="49068"/>
                </a:lnTo>
                <a:lnTo>
                  <a:pt x="129359" y="98583"/>
                </a:lnTo>
                <a:lnTo>
                  <a:pt x="141595" y="98583"/>
                </a:lnTo>
                <a:lnTo>
                  <a:pt x="141595" y="45412"/>
                </a:lnTo>
                <a:lnTo>
                  <a:pt x="140614" y="39861"/>
                </a:lnTo>
                <a:lnTo>
                  <a:pt x="138653" y="35982"/>
                </a:lnTo>
                <a:lnTo>
                  <a:pt x="135087" y="28892"/>
                </a:lnTo>
                <a:lnTo>
                  <a:pt x="128222" y="25348"/>
                </a:lnTo>
                <a:lnTo>
                  <a:pt x="113423" y="25348"/>
                </a:lnTo>
                <a:lnTo>
                  <a:pt x="109211" y="26262"/>
                </a:lnTo>
                <a:lnTo>
                  <a:pt x="105422" y="28090"/>
                </a:lnTo>
                <a:lnTo>
                  <a:pt x="101633" y="29918"/>
                </a:lnTo>
                <a:lnTo>
                  <a:pt x="98044" y="32928"/>
                </a:lnTo>
                <a:lnTo>
                  <a:pt x="94656" y="37119"/>
                </a:lnTo>
                <a:lnTo>
                  <a:pt x="94656" y="26953"/>
                </a:lnTo>
                <a:lnTo>
                  <a:pt x="83223" y="26953"/>
                </a:lnTo>
                <a:lnTo>
                  <a:pt x="83223" y="98583"/>
                </a:lnTo>
                <a:lnTo>
                  <a:pt x="95258" y="98583"/>
                </a:lnTo>
                <a:close/>
              </a:path>
              <a:path w="1385442" h="127142">
                <a:moveTo>
                  <a:pt x="158021" y="64273"/>
                </a:moveTo>
                <a:lnTo>
                  <a:pt x="158106" y="67509"/>
                </a:lnTo>
                <a:lnTo>
                  <a:pt x="160665" y="80635"/>
                </a:lnTo>
                <a:lnTo>
                  <a:pt x="166780" y="91059"/>
                </a:lnTo>
                <a:lnTo>
                  <a:pt x="172620" y="97769"/>
                </a:lnTo>
                <a:lnTo>
                  <a:pt x="172352" y="77694"/>
                </a:lnTo>
                <a:lnTo>
                  <a:pt x="170725" y="71273"/>
                </a:lnTo>
                <a:lnTo>
                  <a:pt x="170725" y="54597"/>
                </a:lnTo>
                <a:lnTo>
                  <a:pt x="172609" y="47775"/>
                </a:lnTo>
                <a:lnTo>
                  <a:pt x="176375" y="43138"/>
                </a:lnTo>
                <a:lnTo>
                  <a:pt x="180142" y="38501"/>
                </a:lnTo>
                <a:lnTo>
                  <a:pt x="185057" y="36183"/>
                </a:lnTo>
                <a:lnTo>
                  <a:pt x="196557" y="36183"/>
                </a:lnTo>
                <a:lnTo>
                  <a:pt x="201126" y="38356"/>
                </a:lnTo>
                <a:lnTo>
                  <a:pt x="204826" y="42704"/>
                </a:lnTo>
                <a:lnTo>
                  <a:pt x="208526" y="47051"/>
                </a:lnTo>
                <a:lnTo>
                  <a:pt x="210376" y="53750"/>
                </a:lnTo>
                <a:lnTo>
                  <a:pt x="210376" y="71764"/>
                </a:lnTo>
                <a:lnTo>
                  <a:pt x="208581" y="78641"/>
                </a:lnTo>
                <a:lnTo>
                  <a:pt x="204993" y="83434"/>
                </a:lnTo>
                <a:lnTo>
                  <a:pt x="201405" y="88228"/>
                </a:lnTo>
                <a:lnTo>
                  <a:pt x="196847" y="100144"/>
                </a:lnTo>
                <a:lnTo>
                  <a:pt x="200680" y="98182"/>
                </a:lnTo>
                <a:lnTo>
                  <a:pt x="204513" y="96220"/>
                </a:lnTo>
                <a:lnTo>
                  <a:pt x="207835" y="93032"/>
                </a:lnTo>
                <a:lnTo>
                  <a:pt x="210643" y="88618"/>
                </a:lnTo>
                <a:lnTo>
                  <a:pt x="210643" y="98583"/>
                </a:lnTo>
                <a:lnTo>
                  <a:pt x="221475" y="98583"/>
                </a:lnTo>
                <a:lnTo>
                  <a:pt x="221475" y="0"/>
                </a:lnTo>
                <a:lnTo>
                  <a:pt x="209908" y="0"/>
                </a:lnTo>
                <a:lnTo>
                  <a:pt x="209908" y="36183"/>
                </a:lnTo>
                <a:lnTo>
                  <a:pt x="207188" y="32838"/>
                </a:lnTo>
                <a:lnTo>
                  <a:pt x="204759" y="30498"/>
                </a:lnTo>
                <a:lnTo>
                  <a:pt x="202619" y="29160"/>
                </a:lnTo>
                <a:lnTo>
                  <a:pt x="198920" y="26841"/>
                </a:lnTo>
                <a:lnTo>
                  <a:pt x="194328" y="25682"/>
                </a:lnTo>
                <a:lnTo>
                  <a:pt x="188668" y="25683"/>
                </a:lnTo>
                <a:lnTo>
                  <a:pt x="175647" y="28584"/>
                </a:lnTo>
                <a:lnTo>
                  <a:pt x="166011" y="37152"/>
                </a:lnTo>
                <a:lnTo>
                  <a:pt x="164470" y="39527"/>
                </a:lnTo>
                <a:lnTo>
                  <a:pt x="159633" y="51056"/>
                </a:lnTo>
                <a:lnTo>
                  <a:pt x="158021" y="64273"/>
                </a:lnTo>
                <a:close/>
              </a:path>
              <a:path w="1385442" h="127142">
                <a:moveTo>
                  <a:pt x="178860" y="88038"/>
                </a:moveTo>
                <a:lnTo>
                  <a:pt x="175606" y="82866"/>
                </a:lnTo>
                <a:lnTo>
                  <a:pt x="172352" y="77694"/>
                </a:lnTo>
                <a:lnTo>
                  <a:pt x="172620" y="97769"/>
                </a:lnTo>
                <a:lnTo>
                  <a:pt x="179529" y="101125"/>
                </a:lnTo>
                <a:lnTo>
                  <a:pt x="192456" y="101125"/>
                </a:lnTo>
                <a:lnTo>
                  <a:pt x="196847" y="100144"/>
                </a:lnTo>
                <a:lnTo>
                  <a:pt x="201405" y="88228"/>
                </a:lnTo>
                <a:lnTo>
                  <a:pt x="196825" y="90624"/>
                </a:lnTo>
                <a:lnTo>
                  <a:pt x="184076" y="90624"/>
                </a:lnTo>
                <a:lnTo>
                  <a:pt x="178860" y="88038"/>
                </a:lnTo>
                <a:close/>
              </a:path>
              <a:path w="1385442" h="127142">
                <a:moveTo>
                  <a:pt x="275947" y="67996"/>
                </a:moveTo>
                <a:lnTo>
                  <a:pt x="273874" y="73146"/>
                </a:lnTo>
                <a:lnTo>
                  <a:pt x="273874" y="85853"/>
                </a:lnTo>
                <a:lnTo>
                  <a:pt x="275980" y="90903"/>
                </a:lnTo>
                <a:lnTo>
                  <a:pt x="280192" y="94938"/>
                </a:lnTo>
                <a:lnTo>
                  <a:pt x="284405" y="98973"/>
                </a:lnTo>
                <a:lnTo>
                  <a:pt x="289832" y="100991"/>
                </a:lnTo>
                <a:lnTo>
                  <a:pt x="287715" y="85742"/>
                </a:lnTo>
                <a:lnTo>
                  <a:pt x="286444" y="83000"/>
                </a:lnTo>
                <a:lnTo>
                  <a:pt x="286444" y="74929"/>
                </a:lnTo>
                <a:lnTo>
                  <a:pt x="288294" y="71585"/>
                </a:lnTo>
                <a:lnTo>
                  <a:pt x="291994" y="69490"/>
                </a:lnTo>
                <a:lnTo>
                  <a:pt x="294178" y="68241"/>
                </a:lnTo>
                <a:lnTo>
                  <a:pt x="297455" y="67327"/>
                </a:lnTo>
                <a:lnTo>
                  <a:pt x="301823" y="66747"/>
                </a:lnTo>
                <a:lnTo>
                  <a:pt x="309111" y="65811"/>
                </a:lnTo>
                <a:lnTo>
                  <a:pt x="313613" y="65098"/>
                </a:lnTo>
                <a:lnTo>
                  <a:pt x="315931" y="64474"/>
                </a:lnTo>
                <a:lnTo>
                  <a:pt x="318249" y="63849"/>
                </a:lnTo>
                <a:lnTo>
                  <a:pt x="321615" y="62133"/>
                </a:lnTo>
                <a:lnTo>
                  <a:pt x="321615" y="79232"/>
                </a:lnTo>
                <a:lnTo>
                  <a:pt x="318272" y="84560"/>
                </a:lnTo>
                <a:lnTo>
                  <a:pt x="311652" y="97446"/>
                </a:lnTo>
                <a:lnTo>
                  <a:pt x="316243" y="95083"/>
                </a:lnTo>
                <a:lnTo>
                  <a:pt x="319765" y="92296"/>
                </a:lnTo>
                <a:lnTo>
                  <a:pt x="322217" y="89086"/>
                </a:lnTo>
                <a:lnTo>
                  <a:pt x="322618" y="91940"/>
                </a:lnTo>
                <a:lnTo>
                  <a:pt x="324289" y="95707"/>
                </a:lnTo>
                <a:lnTo>
                  <a:pt x="326162" y="98650"/>
                </a:lnTo>
                <a:lnTo>
                  <a:pt x="329170" y="100122"/>
                </a:lnTo>
                <a:lnTo>
                  <a:pt x="335010" y="100122"/>
                </a:lnTo>
                <a:lnTo>
                  <a:pt x="338309" y="99787"/>
                </a:lnTo>
                <a:lnTo>
                  <a:pt x="341607" y="98918"/>
                </a:lnTo>
                <a:lnTo>
                  <a:pt x="341607" y="90022"/>
                </a:lnTo>
                <a:lnTo>
                  <a:pt x="340136" y="90256"/>
                </a:lnTo>
                <a:lnTo>
                  <a:pt x="337662" y="90424"/>
                </a:lnTo>
                <a:lnTo>
                  <a:pt x="334419" y="89287"/>
                </a:lnTo>
                <a:lnTo>
                  <a:pt x="333650" y="86277"/>
                </a:lnTo>
                <a:lnTo>
                  <a:pt x="333650" y="38234"/>
                </a:lnTo>
                <a:lnTo>
                  <a:pt x="331043" y="33240"/>
                </a:lnTo>
                <a:lnTo>
                  <a:pt x="325827" y="30029"/>
                </a:lnTo>
                <a:lnTo>
                  <a:pt x="320567" y="26819"/>
                </a:lnTo>
                <a:lnTo>
                  <a:pt x="313724" y="25214"/>
                </a:lnTo>
                <a:lnTo>
                  <a:pt x="298034" y="25214"/>
                </a:lnTo>
                <a:lnTo>
                  <a:pt x="291649" y="26942"/>
                </a:lnTo>
                <a:lnTo>
                  <a:pt x="286144" y="30397"/>
                </a:lnTo>
                <a:lnTo>
                  <a:pt x="280638" y="33853"/>
                </a:lnTo>
                <a:lnTo>
                  <a:pt x="277774" y="39995"/>
                </a:lnTo>
                <a:lnTo>
                  <a:pt x="277551" y="48823"/>
                </a:lnTo>
                <a:lnTo>
                  <a:pt x="288785" y="48823"/>
                </a:lnTo>
                <a:lnTo>
                  <a:pt x="289230" y="45122"/>
                </a:lnTo>
                <a:lnTo>
                  <a:pt x="290189" y="42336"/>
                </a:lnTo>
                <a:lnTo>
                  <a:pt x="291659" y="40463"/>
                </a:lnTo>
                <a:lnTo>
                  <a:pt x="294290" y="37074"/>
                </a:lnTo>
                <a:lnTo>
                  <a:pt x="298747" y="35380"/>
                </a:lnTo>
                <a:lnTo>
                  <a:pt x="310471" y="35380"/>
                </a:lnTo>
                <a:lnTo>
                  <a:pt x="314650" y="36305"/>
                </a:lnTo>
                <a:lnTo>
                  <a:pt x="317570" y="38156"/>
                </a:lnTo>
                <a:lnTo>
                  <a:pt x="320489" y="40006"/>
                </a:lnTo>
                <a:lnTo>
                  <a:pt x="321949" y="42982"/>
                </a:lnTo>
                <a:lnTo>
                  <a:pt x="321949" y="49091"/>
                </a:lnTo>
                <a:lnTo>
                  <a:pt x="321147" y="51699"/>
                </a:lnTo>
                <a:lnTo>
                  <a:pt x="318361" y="54820"/>
                </a:lnTo>
                <a:lnTo>
                  <a:pt x="315597" y="55177"/>
                </a:lnTo>
                <a:lnTo>
                  <a:pt x="296407" y="57585"/>
                </a:lnTo>
                <a:lnTo>
                  <a:pt x="289676" y="58432"/>
                </a:lnTo>
                <a:lnTo>
                  <a:pt x="284238" y="60684"/>
                </a:lnTo>
                <a:lnTo>
                  <a:pt x="280092" y="64340"/>
                </a:lnTo>
                <a:lnTo>
                  <a:pt x="275947" y="67996"/>
                </a:lnTo>
                <a:close/>
              </a:path>
              <a:path w="1385442" h="127142">
                <a:moveTo>
                  <a:pt x="318272" y="84560"/>
                </a:moveTo>
                <a:lnTo>
                  <a:pt x="311585" y="87815"/>
                </a:lnTo>
                <a:lnTo>
                  <a:pt x="307618" y="89777"/>
                </a:lnTo>
                <a:lnTo>
                  <a:pt x="303517" y="90758"/>
                </a:lnTo>
                <a:lnTo>
                  <a:pt x="295805" y="90758"/>
                </a:lnTo>
                <a:lnTo>
                  <a:pt x="292796" y="89755"/>
                </a:lnTo>
                <a:lnTo>
                  <a:pt x="290256" y="87748"/>
                </a:lnTo>
                <a:lnTo>
                  <a:pt x="287715" y="85742"/>
                </a:lnTo>
                <a:lnTo>
                  <a:pt x="289832" y="100991"/>
                </a:lnTo>
                <a:lnTo>
                  <a:pt x="302001" y="100991"/>
                </a:lnTo>
                <a:lnTo>
                  <a:pt x="307061" y="99809"/>
                </a:lnTo>
                <a:lnTo>
                  <a:pt x="311652" y="97446"/>
                </a:lnTo>
                <a:lnTo>
                  <a:pt x="318272" y="84560"/>
                </a:lnTo>
                <a:close/>
              </a:path>
              <a:path w="1385442" h="127142">
                <a:moveTo>
                  <a:pt x="404526" y="89220"/>
                </a:moveTo>
                <a:lnTo>
                  <a:pt x="401495" y="85341"/>
                </a:lnTo>
                <a:lnTo>
                  <a:pt x="399846" y="83200"/>
                </a:lnTo>
                <a:lnTo>
                  <a:pt x="398843" y="80124"/>
                </a:lnTo>
                <a:lnTo>
                  <a:pt x="398486" y="76111"/>
                </a:lnTo>
                <a:lnTo>
                  <a:pt x="386919" y="76111"/>
                </a:lnTo>
                <a:lnTo>
                  <a:pt x="387231" y="83245"/>
                </a:lnTo>
                <a:lnTo>
                  <a:pt x="389604" y="89231"/>
                </a:lnTo>
                <a:lnTo>
                  <a:pt x="394039" y="94069"/>
                </a:lnTo>
                <a:lnTo>
                  <a:pt x="398475" y="98907"/>
                </a:lnTo>
                <a:lnTo>
                  <a:pt x="406019" y="101325"/>
                </a:lnTo>
                <a:lnTo>
                  <a:pt x="426569" y="101325"/>
                </a:lnTo>
                <a:lnTo>
                  <a:pt x="433935" y="99007"/>
                </a:lnTo>
                <a:lnTo>
                  <a:pt x="438771" y="94370"/>
                </a:lnTo>
                <a:lnTo>
                  <a:pt x="443608" y="89733"/>
                </a:lnTo>
                <a:lnTo>
                  <a:pt x="446026" y="84226"/>
                </a:lnTo>
                <a:lnTo>
                  <a:pt x="446026" y="71251"/>
                </a:lnTo>
                <a:lnTo>
                  <a:pt x="443686" y="66413"/>
                </a:lnTo>
                <a:lnTo>
                  <a:pt x="439006" y="63337"/>
                </a:lnTo>
                <a:lnTo>
                  <a:pt x="436064" y="61375"/>
                </a:lnTo>
                <a:lnTo>
                  <a:pt x="430269" y="59346"/>
                </a:lnTo>
                <a:lnTo>
                  <a:pt x="421621" y="57250"/>
                </a:lnTo>
                <a:lnTo>
                  <a:pt x="413664" y="55311"/>
                </a:lnTo>
                <a:lnTo>
                  <a:pt x="410187" y="54464"/>
                </a:lnTo>
                <a:lnTo>
                  <a:pt x="407557" y="53483"/>
                </a:lnTo>
                <a:lnTo>
                  <a:pt x="405774" y="52368"/>
                </a:lnTo>
                <a:lnTo>
                  <a:pt x="402698" y="50495"/>
                </a:lnTo>
                <a:lnTo>
                  <a:pt x="401161" y="47998"/>
                </a:lnTo>
                <a:lnTo>
                  <a:pt x="401161" y="42023"/>
                </a:lnTo>
                <a:lnTo>
                  <a:pt x="402331" y="39727"/>
                </a:lnTo>
                <a:lnTo>
                  <a:pt x="404671" y="37988"/>
                </a:lnTo>
                <a:lnTo>
                  <a:pt x="407011" y="36249"/>
                </a:lnTo>
                <a:lnTo>
                  <a:pt x="410454" y="35380"/>
                </a:lnTo>
                <a:lnTo>
                  <a:pt x="421822" y="35380"/>
                </a:lnTo>
                <a:lnTo>
                  <a:pt x="426613" y="36963"/>
                </a:lnTo>
                <a:lnTo>
                  <a:pt x="429377" y="40129"/>
                </a:lnTo>
                <a:lnTo>
                  <a:pt x="431070" y="42358"/>
                </a:lnTo>
                <a:lnTo>
                  <a:pt x="432029" y="44833"/>
                </a:lnTo>
                <a:lnTo>
                  <a:pt x="432252" y="47552"/>
                </a:lnTo>
                <a:lnTo>
                  <a:pt x="443619" y="47552"/>
                </a:lnTo>
                <a:lnTo>
                  <a:pt x="443708" y="42915"/>
                </a:lnTo>
                <a:lnTo>
                  <a:pt x="442260" y="38590"/>
                </a:lnTo>
                <a:lnTo>
                  <a:pt x="439273" y="34577"/>
                </a:lnTo>
                <a:lnTo>
                  <a:pt x="434503" y="28246"/>
                </a:lnTo>
                <a:lnTo>
                  <a:pt x="426725" y="25080"/>
                </a:lnTo>
                <a:lnTo>
                  <a:pt x="407691" y="25080"/>
                </a:lnTo>
                <a:lnTo>
                  <a:pt x="401127" y="27176"/>
                </a:lnTo>
                <a:lnTo>
                  <a:pt x="396246" y="31367"/>
                </a:lnTo>
                <a:lnTo>
                  <a:pt x="391365" y="35558"/>
                </a:lnTo>
                <a:lnTo>
                  <a:pt x="388925" y="41043"/>
                </a:lnTo>
                <a:lnTo>
                  <a:pt x="388925" y="53572"/>
                </a:lnTo>
                <a:lnTo>
                  <a:pt x="391509" y="58075"/>
                </a:lnTo>
                <a:lnTo>
                  <a:pt x="396681" y="61330"/>
                </a:lnTo>
                <a:lnTo>
                  <a:pt x="399578" y="63203"/>
                </a:lnTo>
                <a:lnTo>
                  <a:pt x="404080" y="64897"/>
                </a:lnTo>
                <a:lnTo>
                  <a:pt x="410187" y="66413"/>
                </a:lnTo>
                <a:lnTo>
                  <a:pt x="419749" y="68821"/>
                </a:lnTo>
                <a:lnTo>
                  <a:pt x="424875" y="70114"/>
                </a:lnTo>
                <a:lnTo>
                  <a:pt x="428307" y="71251"/>
                </a:lnTo>
                <a:lnTo>
                  <a:pt x="430046" y="72232"/>
                </a:lnTo>
                <a:lnTo>
                  <a:pt x="432765" y="73837"/>
                </a:lnTo>
                <a:lnTo>
                  <a:pt x="434125" y="76178"/>
                </a:lnTo>
                <a:lnTo>
                  <a:pt x="434125" y="83312"/>
                </a:lnTo>
                <a:lnTo>
                  <a:pt x="432431" y="86310"/>
                </a:lnTo>
                <a:lnTo>
                  <a:pt x="429043" y="88250"/>
                </a:lnTo>
                <a:lnTo>
                  <a:pt x="425655" y="90190"/>
                </a:lnTo>
                <a:lnTo>
                  <a:pt x="421732" y="91159"/>
                </a:lnTo>
                <a:lnTo>
                  <a:pt x="409786" y="91159"/>
                </a:lnTo>
                <a:lnTo>
                  <a:pt x="404526" y="89220"/>
                </a:lnTo>
                <a:close/>
              </a:path>
              <a:path w="1385442" h="127142">
                <a:moveTo>
                  <a:pt x="459800" y="27287"/>
                </a:moveTo>
                <a:lnTo>
                  <a:pt x="459800" y="98583"/>
                </a:lnTo>
                <a:lnTo>
                  <a:pt x="472036" y="98583"/>
                </a:lnTo>
                <a:lnTo>
                  <a:pt x="472036" y="27287"/>
                </a:lnTo>
                <a:lnTo>
                  <a:pt x="459800" y="27287"/>
                </a:lnTo>
                <a:close/>
              </a:path>
              <a:path w="1385442" h="127142">
                <a:moveTo>
                  <a:pt x="459800" y="334"/>
                </a:moveTo>
                <a:lnTo>
                  <a:pt x="459800" y="13978"/>
                </a:lnTo>
                <a:lnTo>
                  <a:pt x="472036" y="13978"/>
                </a:lnTo>
                <a:lnTo>
                  <a:pt x="472036" y="334"/>
                </a:lnTo>
                <a:lnTo>
                  <a:pt x="459800" y="334"/>
                </a:lnTo>
                <a:close/>
              </a:path>
              <a:path w="1385442" h="127142">
                <a:moveTo>
                  <a:pt x="626403" y="97446"/>
                </a:moveTo>
                <a:lnTo>
                  <a:pt x="630058" y="99810"/>
                </a:lnTo>
                <a:lnTo>
                  <a:pt x="634582" y="100991"/>
                </a:lnTo>
                <a:lnTo>
                  <a:pt x="646841" y="100991"/>
                </a:lnTo>
                <a:lnTo>
                  <a:pt x="652859" y="98873"/>
                </a:lnTo>
                <a:lnTo>
                  <a:pt x="658029" y="94637"/>
                </a:lnTo>
                <a:lnTo>
                  <a:pt x="664040" y="87785"/>
                </a:lnTo>
                <a:lnTo>
                  <a:pt x="668709" y="76192"/>
                </a:lnTo>
                <a:lnTo>
                  <a:pt x="670266" y="61196"/>
                </a:lnTo>
                <a:lnTo>
                  <a:pt x="670194" y="58078"/>
                </a:lnTo>
                <a:lnTo>
                  <a:pt x="667734" y="44663"/>
                </a:lnTo>
                <a:lnTo>
                  <a:pt x="661773" y="34544"/>
                </a:lnTo>
                <a:lnTo>
                  <a:pt x="656113" y="28324"/>
                </a:lnTo>
                <a:lnTo>
                  <a:pt x="649226" y="25214"/>
                </a:lnTo>
                <a:lnTo>
                  <a:pt x="635630" y="25214"/>
                </a:lnTo>
                <a:lnTo>
                  <a:pt x="630860" y="26552"/>
                </a:lnTo>
                <a:lnTo>
                  <a:pt x="626804" y="29227"/>
                </a:lnTo>
                <a:lnTo>
                  <a:pt x="623951" y="31010"/>
                </a:lnTo>
                <a:lnTo>
                  <a:pt x="624330" y="39950"/>
                </a:lnTo>
                <a:lnTo>
                  <a:pt x="630036" y="35781"/>
                </a:lnTo>
                <a:lnTo>
                  <a:pt x="646663" y="35781"/>
                </a:lnTo>
                <a:lnTo>
                  <a:pt x="652368" y="39727"/>
                </a:lnTo>
                <a:lnTo>
                  <a:pt x="655489" y="47619"/>
                </a:lnTo>
                <a:lnTo>
                  <a:pt x="657138" y="51721"/>
                </a:lnTo>
                <a:lnTo>
                  <a:pt x="657963" y="56626"/>
                </a:lnTo>
                <a:lnTo>
                  <a:pt x="657963" y="71697"/>
                </a:lnTo>
                <a:lnTo>
                  <a:pt x="656102" y="78730"/>
                </a:lnTo>
                <a:lnTo>
                  <a:pt x="652379" y="83435"/>
                </a:lnTo>
                <a:lnTo>
                  <a:pt x="648657" y="88139"/>
                </a:lnTo>
                <a:lnTo>
                  <a:pt x="643988" y="90491"/>
                </a:lnTo>
                <a:lnTo>
                  <a:pt x="630080" y="90491"/>
                </a:lnTo>
                <a:lnTo>
                  <a:pt x="624375" y="86790"/>
                </a:lnTo>
                <a:lnTo>
                  <a:pt x="621254" y="79388"/>
                </a:lnTo>
                <a:lnTo>
                  <a:pt x="621878" y="93812"/>
                </a:lnTo>
                <a:lnTo>
                  <a:pt x="624263" y="96109"/>
                </a:lnTo>
                <a:lnTo>
                  <a:pt x="626403" y="97446"/>
                </a:lnTo>
                <a:close/>
              </a:path>
              <a:path w="1385442" h="127142">
                <a:moveTo>
                  <a:pt x="688363" y="334"/>
                </a:moveTo>
                <a:lnTo>
                  <a:pt x="688363" y="98583"/>
                </a:lnTo>
                <a:lnTo>
                  <a:pt x="700399" y="98583"/>
                </a:lnTo>
                <a:lnTo>
                  <a:pt x="700399" y="334"/>
                </a:lnTo>
                <a:lnTo>
                  <a:pt x="688363" y="334"/>
                </a:lnTo>
                <a:close/>
              </a:path>
              <a:path w="1385442" h="127142">
                <a:moveTo>
                  <a:pt x="737803" y="28316"/>
                </a:moveTo>
                <a:lnTo>
                  <a:pt x="727612" y="36116"/>
                </a:lnTo>
                <a:lnTo>
                  <a:pt x="731491" y="57050"/>
                </a:lnTo>
                <a:lnTo>
                  <a:pt x="731713" y="50897"/>
                </a:lnTo>
                <a:lnTo>
                  <a:pt x="733697" y="45825"/>
                </a:lnTo>
                <a:lnTo>
                  <a:pt x="737442" y="41834"/>
                </a:lnTo>
                <a:lnTo>
                  <a:pt x="741186" y="37843"/>
                </a:lnTo>
                <a:lnTo>
                  <a:pt x="750588" y="25375"/>
                </a:lnTo>
                <a:lnTo>
                  <a:pt x="737803" y="28316"/>
                </a:lnTo>
                <a:close/>
              </a:path>
              <a:path w="1385442" h="127142">
                <a:moveTo>
                  <a:pt x="783644" y="66614"/>
                </a:moveTo>
                <a:lnTo>
                  <a:pt x="783644" y="59390"/>
                </a:lnTo>
                <a:lnTo>
                  <a:pt x="783288" y="54129"/>
                </a:lnTo>
                <a:lnTo>
                  <a:pt x="782575" y="50830"/>
                </a:lnTo>
                <a:lnTo>
                  <a:pt x="781772" y="46014"/>
                </a:lnTo>
                <a:lnTo>
                  <a:pt x="780168" y="41801"/>
                </a:lnTo>
                <a:lnTo>
                  <a:pt x="777760" y="38189"/>
                </a:lnTo>
                <a:lnTo>
                  <a:pt x="775264" y="34399"/>
                </a:lnTo>
                <a:lnTo>
                  <a:pt x="771631" y="31311"/>
                </a:lnTo>
                <a:lnTo>
                  <a:pt x="766862" y="28926"/>
                </a:lnTo>
                <a:lnTo>
                  <a:pt x="762092" y="26540"/>
                </a:lnTo>
                <a:lnTo>
                  <a:pt x="757166" y="25348"/>
                </a:lnTo>
                <a:lnTo>
                  <a:pt x="750588" y="25375"/>
                </a:lnTo>
                <a:lnTo>
                  <a:pt x="741186" y="37843"/>
                </a:lnTo>
                <a:lnTo>
                  <a:pt x="745822" y="35848"/>
                </a:lnTo>
                <a:lnTo>
                  <a:pt x="759061" y="35848"/>
                </a:lnTo>
                <a:lnTo>
                  <a:pt x="764566" y="38746"/>
                </a:lnTo>
                <a:lnTo>
                  <a:pt x="767865" y="44543"/>
                </a:lnTo>
                <a:lnTo>
                  <a:pt x="769647" y="47664"/>
                </a:lnTo>
                <a:lnTo>
                  <a:pt x="770784" y="51833"/>
                </a:lnTo>
                <a:lnTo>
                  <a:pt x="771275" y="57050"/>
                </a:lnTo>
                <a:lnTo>
                  <a:pt x="731491" y="57050"/>
                </a:lnTo>
                <a:lnTo>
                  <a:pt x="727612" y="36116"/>
                </a:lnTo>
                <a:lnTo>
                  <a:pt x="725170" y="39265"/>
                </a:lnTo>
                <a:lnTo>
                  <a:pt x="719981" y="50504"/>
                </a:lnTo>
                <a:lnTo>
                  <a:pt x="718252" y="64139"/>
                </a:lnTo>
                <a:lnTo>
                  <a:pt x="718381" y="68163"/>
                </a:lnTo>
                <a:lnTo>
                  <a:pt x="721155" y="81294"/>
                </a:lnTo>
                <a:lnTo>
                  <a:pt x="727546" y="91393"/>
                </a:lnTo>
                <a:lnTo>
                  <a:pt x="733742" y="97881"/>
                </a:lnTo>
                <a:lnTo>
                  <a:pt x="741297" y="101125"/>
                </a:lnTo>
                <a:lnTo>
                  <a:pt x="753868" y="101125"/>
                </a:lnTo>
                <a:lnTo>
                  <a:pt x="757144" y="100768"/>
                </a:lnTo>
                <a:lnTo>
                  <a:pt x="760041" y="100055"/>
                </a:lnTo>
                <a:lnTo>
                  <a:pt x="765435" y="98806"/>
                </a:lnTo>
                <a:lnTo>
                  <a:pt x="769960" y="96399"/>
                </a:lnTo>
                <a:lnTo>
                  <a:pt x="773615" y="92832"/>
                </a:lnTo>
                <a:lnTo>
                  <a:pt x="775799" y="90780"/>
                </a:lnTo>
                <a:lnTo>
                  <a:pt x="777772" y="88139"/>
                </a:lnTo>
                <a:lnTo>
                  <a:pt x="779532" y="84906"/>
                </a:lnTo>
                <a:lnTo>
                  <a:pt x="781293" y="81673"/>
                </a:lnTo>
                <a:lnTo>
                  <a:pt x="782329" y="78742"/>
                </a:lnTo>
                <a:lnTo>
                  <a:pt x="782641" y="76111"/>
                </a:lnTo>
                <a:lnTo>
                  <a:pt x="770807" y="76111"/>
                </a:lnTo>
                <a:lnTo>
                  <a:pt x="769914" y="79277"/>
                </a:lnTo>
                <a:lnTo>
                  <a:pt x="768399" y="82063"/>
                </a:lnTo>
                <a:lnTo>
                  <a:pt x="766260" y="84471"/>
                </a:lnTo>
                <a:lnTo>
                  <a:pt x="762515" y="88618"/>
                </a:lnTo>
                <a:lnTo>
                  <a:pt x="757501" y="90691"/>
                </a:lnTo>
                <a:lnTo>
                  <a:pt x="744484" y="90691"/>
                </a:lnTo>
                <a:lnTo>
                  <a:pt x="739514" y="88495"/>
                </a:lnTo>
                <a:lnTo>
                  <a:pt x="736305" y="84103"/>
                </a:lnTo>
                <a:lnTo>
                  <a:pt x="733095" y="79711"/>
                </a:lnTo>
                <a:lnTo>
                  <a:pt x="731379" y="73882"/>
                </a:lnTo>
                <a:lnTo>
                  <a:pt x="731156" y="66614"/>
                </a:lnTo>
                <a:lnTo>
                  <a:pt x="783644" y="66614"/>
                </a:lnTo>
                <a:close/>
              </a:path>
              <a:path w="1385442" h="127142">
                <a:moveTo>
                  <a:pt x="894549" y="26953"/>
                </a:moveTo>
                <a:lnTo>
                  <a:pt x="881377" y="26953"/>
                </a:lnTo>
                <a:lnTo>
                  <a:pt x="861385" y="85274"/>
                </a:lnTo>
                <a:lnTo>
                  <a:pt x="842261" y="26953"/>
                </a:lnTo>
                <a:lnTo>
                  <a:pt x="828287" y="26953"/>
                </a:lnTo>
                <a:lnTo>
                  <a:pt x="854699" y="98583"/>
                </a:lnTo>
                <a:lnTo>
                  <a:pt x="867536" y="98583"/>
                </a:lnTo>
                <a:lnTo>
                  <a:pt x="894549" y="26953"/>
                </a:lnTo>
                <a:close/>
              </a:path>
              <a:path w="1385442" h="127142">
                <a:moveTo>
                  <a:pt x="903576" y="67996"/>
                </a:moveTo>
                <a:lnTo>
                  <a:pt x="901503" y="73146"/>
                </a:lnTo>
                <a:lnTo>
                  <a:pt x="901503" y="85854"/>
                </a:lnTo>
                <a:lnTo>
                  <a:pt x="903609" y="90903"/>
                </a:lnTo>
                <a:lnTo>
                  <a:pt x="907821" y="94938"/>
                </a:lnTo>
                <a:lnTo>
                  <a:pt x="912034" y="98973"/>
                </a:lnTo>
                <a:lnTo>
                  <a:pt x="917461" y="100991"/>
                </a:lnTo>
                <a:lnTo>
                  <a:pt x="915344" y="85742"/>
                </a:lnTo>
                <a:lnTo>
                  <a:pt x="914074" y="83000"/>
                </a:lnTo>
                <a:lnTo>
                  <a:pt x="914074" y="74929"/>
                </a:lnTo>
                <a:lnTo>
                  <a:pt x="915924" y="71585"/>
                </a:lnTo>
                <a:lnTo>
                  <a:pt x="919623" y="69490"/>
                </a:lnTo>
                <a:lnTo>
                  <a:pt x="921808" y="68241"/>
                </a:lnTo>
                <a:lnTo>
                  <a:pt x="925084" y="67327"/>
                </a:lnTo>
                <a:lnTo>
                  <a:pt x="929452" y="66748"/>
                </a:lnTo>
                <a:lnTo>
                  <a:pt x="936740" y="65811"/>
                </a:lnTo>
                <a:lnTo>
                  <a:pt x="941243" y="65098"/>
                </a:lnTo>
                <a:lnTo>
                  <a:pt x="943560" y="64474"/>
                </a:lnTo>
                <a:lnTo>
                  <a:pt x="945878" y="63849"/>
                </a:lnTo>
                <a:lnTo>
                  <a:pt x="949244" y="62133"/>
                </a:lnTo>
                <a:lnTo>
                  <a:pt x="949244" y="79232"/>
                </a:lnTo>
                <a:lnTo>
                  <a:pt x="945901" y="84560"/>
                </a:lnTo>
                <a:lnTo>
                  <a:pt x="939281" y="97446"/>
                </a:lnTo>
                <a:lnTo>
                  <a:pt x="943873" y="95083"/>
                </a:lnTo>
                <a:lnTo>
                  <a:pt x="947394" y="92296"/>
                </a:lnTo>
                <a:lnTo>
                  <a:pt x="949846" y="89086"/>
                </a:lnTo>
                <a:lnTo>
                  <a:pt x="950247" y="91940"/>
                </a:lnTo>
                <a:lnTo>
                  <a:pt x="951919" y="95707"/>
                </a:lnTo>
                <a:lnTo>
                  <a:pt x="953791" y="98650"/>
                </a:lnTo>
                <a:lnTo>
                  <a:pt x="956800" y="100122"/>
                </a:lnTo>
                <a:lnTo>
                  <a:pt x="962639" y="100122"/>
                </a:lnTo>
                <a:lnTo>
                  <a:pt x="965938" y="99787"/>
                </a:lnTo>
                <a:lnTo>
                  <a:pt x="969236" y="98918"/>
                </a:lnTo>
                <a:lnTo>
                  <a:pt x="969236" y="90022"/>
                </a:lnTo>
                <a:lnTo>
                  <a:pt x="967765" y="90257"/>
                </a:lnTo>
                <a:lnTo>
                  <a:pt x="965291" y="90424"/>
                </a:lnTo>
                <a:lnTo>
                  <a:pt x="962048" y="89287"/>
                </a:lnTo>
                <a:lnTo>
                  <a:pt x="961280" y="86277"/>
                </a:lnTo>
                <a:lnTo>
                  <a:pt x="961280" y="38234"/>
                </a:lnTo>
                <a:lnTo>
                  <a:pt x="958672" y="33240"/>
                </a:lnTo>
                <a:lnTo>
                  <a:pt x="953456" y="30029"/>
                </a:lnTo>
                <a:lnTo>
                  <a:pt x="948197" y="26819"/>
                </a:lnTo>
                <a:lnTo>
                  <a:pt x="941353" y="25214"/>
                </a:lnTo>
                <a:lnTo>
                  <a:pt x="925663" y="25214"/>
                </a:lnTo>
                <a:lnTo>
                  <a:pt x="919278" y="26942"/>
                </a:lnTo>
                <a:lnTo>
                  <a:pt x="913773" y="30397"/>
                </a:lnTo>
                <a:lnTo>
                  <a:pt x="908268" y="33853"/>
                </a:lnTo>
                <a:lnTo>
                  <a:pt x="905404" y="39995"/>
                </a:lnTo>
                <a:lnTo>
                  <a:pt x="905181" y="48823"/>
                </a:lnTo>
                <a:lnTo>
                  <a:pt x="916414" y="48823"/>
                </a:lnTo>
                <a:lnTo>
                  <a:pt x="916860" y="45123"/>
                </a:lnTo>
                <a:lnTo>
                  <a:pt x="917818" y="42336"/>
                </a:lnTo>
                <a:lnTo>
                  <a:pt x="919288" y="40463"/>
                </a:lnTo>
                <a:lnTo>
                  <a:pt x="921919" y="37074"/>
                </a:lnTo>
                <a:lnTo>
                  <a:pt x="926377" y="35380"/>
                </a:lnTo>
                <a:lnTo>
                  <a:pt x="938100" y="35380"/>
                </a:lnTo>
                <a:lnTo>
                  <a:pt x="942279" y="36305"/>
                </a:lnTo>
                <a:lnTo>
                  <a:pt x="945199" y="38156"/>
                </a:lnTo>
                <a:lnTo>
                  <a:pt x="948118" y="40006"/>
                </a:lnTo>
                <a:lnTo>
                  <a:pt x="949578" y="42982"/>
                </a:lnTo>
                <a:lnTo>
                  <a:pt x="949578" y="49091"/>
                </a:lnTo>
                <a:lnTo>
                  <a:pt x="948776" y="51699"/>
                </a:lnTo>
                <a:lnTo>
                  <a:pt x="945990" y="54820"/>
                </a:lnTo>
                <a:lnTo>
                  <a:pt x="943226" y="55177"/>
                </a:lnTo>
                <a:lnTo>
                  <a:pt x="924036" y="57585"/>
                </a:lnTo>
                <a:lnTo>
                  <a:pt x="917305" y="58432"/>
                </a:lnTo>
                <a:lnTo>
                  <a:pt x="911867" y="60684"/>
                </a:lnTo>
                <a:lnTo>
                  <a:pt x="907722" y="64340"/>
                </a:lnTo>
                <a:lnTo>
                  <a:pt x="903576" y="67996"/>
                </a:lnTo>
                <a:close/>
              </a:path>
              <a:path w="1385442" h="127142">
                <a:moveTo>
                  <a:pt x="945901" y="84560"/>
                </a:moveTo>
                <a:lnTo>
                  <a:pt x="939214" y="87815"/>
                </a:lnTo>
                <a:lnTo>
                  <a:pt x="935247" y="89777"/>
                </a:lnTo>
                <a:lnTo>
                  <a:pt x="931146" y="90758"/>
                </a:lnTo>
                <a:lnTo>
                  <a:pt x="923434" y="90758"/>
                </a:lnTo>
                <a:lnTo>
                  <a:pt x="920426" y="89755"/>
                </a:lnTo>
                <a:lnTo>
                  <a:pt x="917884" y="87748"/>
                </a:lnTo>
                <a:lnTo>
                  <a:pt x="915344" y="85742"/>
                </a:lnTo>
                <a:lnTo>
                  <a:pt x="917461" y="100991"/>
                </a:lnTo>
                <a:lnTo>
                  <a:pt x="929631" y="100991"/>
                </a:lnTo>
                <a:lnTo>
                  <a:pt x="934690" y="99810"/>
                </a:lnTo>
                <a:lnTo>
                  <a:pt x="939281" y="97446"/>
                </a:lnTo>
                <a:lnTo>
                  <a:pt x="945901" y="84560"/>
                </a:lnTo>
                <a:close/>
              </a:path>
              <a:path w="1385442" h="127142">
                <a:moveTo>
                  <a:pt x="985061" y="334"/>
                </a:moveTo>
                <a:lnTo>
                  <a:pt x="985061" y="98583"/>
                </a:lnTo>
                <a:lnTo>
                  <a:pt x="997096" y="98583"/>
                </a:lnTo>
                <a:lnTo>
                  <a:pt x="997096" y="334"/>
                </a:lnTo>
                <a:lnTo>
                  <a:pt x="985061" y="334"/>
                </a:lnTo>
                <a:close/>
              </a:path>
              <a:path w="1385442" h="127142">
                <a:moveTo>
                  <a:pt x="1030996" y="26953"/>
                </a:moveTo>
                <a:lnTo>
                  <a:pt x="1018693" y="26953"/>
                </a:lnTo>
                <a:lnTo>
                  <a:pt x="1018693" y="81751"/>
                </a:lnTo>
                <a:lnTo>
                  <a:pt x="1019696" y="86634"/>
                </a:lnTo>
                <a:lnTo>
                  <a:pt x="1021702" y="90290"/>
                </a:lnTo>
                <a:lnTo>
                  <a:pt x="1025402" y="97112"/>
                </a:lnTo>
                <a:lnTo>
                  <a:pt x="1032356" y="100523"/>
                </a:lnTo>
                <a:lnTo>
                  <a:pt x="1049116" y="100523"/>
                </a:lnTo>
                <a:lnTo>
                  <a:pt x="1054688" y="98650"/>
                </a:lnTo>
                <a:lnTo>
                  <a:pt x="1059280" y="94905"/>
                </a:lnTo>
                <a:lnTo>
                  <a:pt x="1061598" y="93032"/>
                </a:lnTo>
                <a:lnTo>
                  <a:pt x="1063537" y="90736"/>
                </a:lnTo>
                <a:lnTo>
                  <a:pt x="1065097" y="88016"/>
                </a:lnTo>
                <a:lnTo>
                  <a:pt x="1064963" y="98583"/>
                </a:lnTo>
                <a:lnTo>
                  <a:pt x="1076330" y="98583"/>
                </a:lnTo>
                <a:lnTo>
                  <a:pt x="1076330" y="26953"/>
                </a:lnTo>
                <a:lnTo>
                  <a:pt x="1064294" y="26953"/>
                </a:lnTo>
                <a:lnTo>
                  <a:pt x="1064294" y="69133"/>
                </a:lnTo>
                <a:lnTo>
                  <a:pt x="1063470" y="74640"/>
                </a:lnTo>
                <a:lnTo>
                  <a:pt x="1061821" y="78653"/>
                </a:lnTo>
                <a:lnTo>
                  <a:pt x="1058789" y="86143"/>
                </a:lnTo>
                <a:lnTo>
                  <a:pt x="1053084" y="89889"/>
                </a:lnTo>
                <a:lnTo>
                  <a:pt x="1038864" y="89889"/>
                </a:lnTo>
                <a:lnTo>
                  <a:pt x="1034874" y="87749"/>
                </a:lnTo>
                <a:lnTo>
                  <a:pt x="1032735" y="83468"/>
                </a:lnTo>
                <a:lnTo>
                  <a:pt x="1031576" y="81149"/>
                </a:lnTo>
                <a:lnTo>
                  <a:pt x="1030996" y="78162"/>
                </a:lnTo>
                <a:lnTo>
                  <a:pt x="1030996" y="26953"/>
                </a:lnTo>
                <a:close/>
              </a:path>
              <a:path w="1385442" h="127142">
                <a:moveTo>
                  <a:pt x="1097570" y="67996"/>
                </a:moveTo>
                <a:lnTo>
                  <a:pt x="1095498" y="73146"/>
                </a:lnTo>
                <a:lnTo>
                  <a:pt x="1095498" y="85854"/>
                </a:lnTo>
                <a:lnTo>
                  <a:pt x="1097604" y="90903"/>
                </a:lnTo>
                <a:lnTo>
                  <a:pt x="1101816" y="94938"/>
                </a:lnTo>
                <a:lnTo>
                  <a:pt x="1106029" y="98974"/>
                </a:lnTo>
                <a:lnTo>
                  <a:pt x="1111456" y="100991"/>
                </a:lnTo>
                <a:lnTo>
                  <a:pt x="1109338" y="85742"/>
                </a:lnTo>
                <a:lnTo>
                  <a:pt x="1108068" y="83000"/>
                </a:lnTo>
                <a:lnTo>
                  <a:pt x="1108068" y="74929"/>
                </a:lnTo>
                <a:lnTo>
                  <a:pt x="1109918" y="71585"/>
                </a:lnTo>
                <a:lnTo>
                  <a:pt x="1113618" y="69490"/>
                </a:lnTo>
                <a:lnTo>
                  <a:pt x="1115802" y="68241"/>
                </a:lnTo>
                <a:lnTo>
                  <a:pt x="1119078" y="67327"/>
                </a:lnTo>
                <a:lnTo>
                  <a:pt x="1123447" y="66748"/>
                </a:lnTo>
                <a:lnTo>
                  <a:pt x="1130735" y="65811"/>
                </a:lnTo>
                <a:lnTo>
                  <a:pt x="1135237" y="65098"/>
                </a:lnTo>
                <a:lnTo>
                  <a:pt x="1137554" y="64474"/>
                </a:lnTo>
                <a:lnTo>
                  <a:pt x="1139872" y="63849"/>
                </a:lnTo>
                <a:lnTo>
                  <a:pt x="1143238" y="62133"/>
                </a:lnTo>
                <a:lnTo>
                  <a:pt x="1143238" y="79232"/>
                </a:lnTo>
                <a:lnTo>
                  <a:pt x="1139895" y="84560"/>
                </a:lnTo>
                <a:lnTo>
                  <a:pt x="1133276" y="97446"/>
                </a:lnTo>
                <a:lnTo>
                  <a:pt x="1137867" y="95083"/>
                </a:lnTo>
                <a:lnTo>
                  <a:pt x="1141389" y="92296"/>
                </a:lnTo>
                <a:lnTo>
                  <a:pt x="1143840" y="89086"/>
                </a:lnTo>
                <a:lnTo>
                  <a:pt x="1144241" y="91940"/>
                </a:lnTo>
                <a:lnTo>
                  <a:pt x="1145913" y="95707"/>
                </a:lnTo>
                <a:lnTo>
                  <a:pt x="1147785" y="98650"/>
                </a:lnTo>
                <a:lnTo>
                  <a:pt x="1150794" y="100122"/>
                </a:lnTo>
                <a:lnTo>
                  <a:pt x="1156634" y="100122"/>
                </a:lnTo>
                <a:lnTo>
                  <a:pt x="1159932" y="99787"/>
                </a:lnTo>
                <a:lnTo>
                  <a:pt x="1163230" y="98918"/>
                </a:lnTo>
                <a:lnTo>
                  <a:pt x="1163230" y="90023"/>
                </a:lnTo>
                <a:lnTo>
                  <a:pt x="1161760" y="90257"/>
                </a:lnTo>
                <a:lnTo>
                  <a:pt x="1159286" y="90424"/>
                </a:lnTo>
                <a:lnTo>
                  <a:pt x="1156043" y="89287"/>
                </a:lnTo>
                <a:lnTo>
                  <a:pt x="1155274" y="86277"/>
                </a:lnTo>
                <a:lnTo>
                  <a:pt x="1155274" y="38234"/>
                </a:lnTo>
                <a:lnTo>
                  <a:pt x="1152666" y="33240"/>
                </a:lnTo>
                <a:lnTo>
                  <a:pt x="1147451" y="30030"/>
                </a:lnTo>
                <a:lnTo>
                  <a:pt x="1142191" y="26819"/>
                </a:lnTo>
                <a:lnTo>
                  <a:pt x="1135348" y="25214"/>
                </a:lnTo>
                <a:lnTo>
                  <a:pt x="1119658" y="25214"/>
                </a:lnTo>
                <a:lnTo>
                  <a:pt x="1113272" y="26942"/>
                </a:lnTo>
                <a:lnTo>
                  <a:pt x="1107767" y="30397"/>
                </a:lnTo>
                <a:lnTo>
                  <a:pt x="1102262" y="33853"/>
                </a:lnTo>
                <a:lnTo>
                  <a:pt x="1099398" y="39995"/>
                </a:lnTo>
                <a:lnTo>
                  <a:pt x="1099175" y="48823"/>
                </a:lnTo>
                <a:lnTo>
                  <a:pt x="1110408" y="48823"/>
                </a:lnTo>
                <a:lnTo>
                  <a:pt x="1110854" y="45123"/>
                </a:lnTo>
                <a:lnTo>
                  <a:pt x="1111812" y="42336"/>
                </a:lnTo>
                <a:lnTo>
                  <a:pt x="1113283" y="40463"/>
                </a:lnTo>
                <a:lnTo>
                  <a:pt x="1115913" y="37074"/>
                </a:lnTo>
                <a:lnTo>
                  <a:pt x="1120371" y="35380"/>
                </a:lnTo>
                <a:lnTo>
                  <a:pt x="1132095" y="35380"/>
                </a:lnTo>
                <a:lnTo>
                  <a:pt x="1136273" y="36305"/>
                </a:lnTo>
                <a:lnTo>
                  <a:pt x="1139193" y="38156"/>
                </a:lnTo>
                <a:lnTo>
                  <a:pt x="1142113" y="40006"/>
                </a:lnTo>
                <a:lnTo>
                  <a:pt x="1143573" y="42982"/>
                </a:lnTo>
                <a:lnTo>
                  <a:pt x="1143573" y="49091"/>
                </a:lnTo>
                <a:lnTo>
                  <a:pt x="1142770" y="51699"/>
                </a:lnTo>
                <a:lnTo>
                  <a:pt x="1139984" y="54820"/>
                </a:lnTo>
                <a:lnTo>
                  <a:pt x="1137221" y="55177"/>
                </a:lnTo>
                <a:lnTo>
                  <a:pt x="1118031" y="57585"/>
                </a:lnTo>
                <a:lnTo>
                  <a:pt x="1111300" y="58432"/>
                </a:lnTo>
                <a:lnTo>
                  <a:pt x="1105862" y="60684"/>
                </a:lnTo>
                <a:lnTo>
                  <a:pt x="1101716" y="64340"/>
                </a:lnTo>
                <a:lnTo>
                  <a:pt x="1097570" y="679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549296" y="4435691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756990" y="4435070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8026715" y="4435070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8233983" y="4435691"/>
            <a:ext cx="0" cy="86069"/>
          </a:xfrm>
          <a:custGeom>
            <a:avLst/>
            <a:gdLst/>
            <a:ahLst/>
            <a:cxnLst/>
            <a:rect l="l" t="t" r="r" b="b"/>
            <a:pathLst>
              <a:path h="97545">
                <a:moveTo>
                  <a:pt x="0" y="0"/>
                </a:moveTo>
                <a:lnTo>
                  <a:pt x="0" y="97545"/>
                </a:lnTo>
              </a:path>
            </a:pathLst>
          </a:custGeom>
          <a:ln w="135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313541" y="4644331"/>
            <a:ext cx="26411" cy="20674"/>
          </a:xfrm>
          <a:custGeom>
            <a:avLst/>
            <a:gdLst/>
            <a:ahLst/>
            <a:cxnLst/>
            <a:rect l="l" t="t" r="r" b="b"/>
            <a:pathLst>
              <a:path w="29052" h="23430">
                <a:moveTo>
                  <a:pt x="6508" y="10344"/>
                </a:moveTo>
                <a:lnTo>
                  <a:pt x="3253" y="5172"/>
                </a:lnTo>
                <a:lnTo>
                  <a:pt x="0" y="0"/>
                </a:lnTo>
                <a:lnTo>
                  <a:pt x="267" y="20075"/>
                </a:lnTo>
                <a:lnTo>
                  <a:pt x="7176" y="23430"/>
                </a:lnTo>
                <a:lnTo>
                  <a:pt x="20103" y="23430"/>
                </a:lnTo>
                <a:lnTo>
                  <a:pt x="24494" y="22450"/>
                </a:lnTo>
                <a:lnTo>
                  <a:pt x="29052" y="10534"/>
                </a:lnTo>
                <a:lnTo>
                  <a:pt x="24472" y="12930"/>
                </a:lnTo>
                <a:lnTo>
                  <a:pt x="11723" y="12930"/>
                </a:lnTo>
                <a:lnTo>
                  <a:pt x="6508" y="10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382613" y="4598166"/>
            <a:ext cx="20886" cy="27949"/>
          </a:xfrm>
          <a:custGeom>
            <a:avLst/>
            <a:gdLst/>
            <a:ahLst/>
            <a:cxnLst/>
            <a:rect l="l" t="t" r="r" b="b"/>
            <a:pathLst>
              <a:path w="22975" h="31675">
                <a:moveTo>
                  <a:pt x="10190" y="2940"/>
                </a:moveTo>
                <a:lnTo>
                  <a:pt x="0" y="10741"/>
                </a:lnTo>
                <a:lnTo>
                  <a:pt x="3878" y="31675"/>
                </a:lnTo>
                <a:lnTo>
                  <a:pt x="4100" y="25521"/>
                </a:lnTo>
                <a:lnTo>
                  <a:pt x="6084" y="20450"/>
                </a:lnTo>
                <a:lnTo>
                  <a:pt x="9829" y="16459"/>
                </a:lnTo>
                <a:lnTo>
                  <a:pt x="13573" y="12468"/>
                </a:lnTo>
                <a:lnTo>
                  <a:pt x="22975" y="0"/>
                </a:lnTo>
                <a:lnTo>
                  <a:pt x="10190" y="2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374103" y="4598144"/>
            <a:ext cx="59447" cy="66862"/>
          </a:xfrm>
          <a:custGeom>
            <a:avLst/>
            <a:gdLst/>
            <a:ahLst/>
            <a:cxnLst/>
            <a:rect l="l" t="t" r="r" b="b"/>
            <a:pathLst>
              <a:path w="65392" h="75777">
                <a:moveTo>
                  <a:pt x="65392" y="41266"/>
                </a:moveTo>
                <a:lnTo>
                  <a:pt x="65392" y="34042"/>
                </a:lnTo>
                <a:lnTo>
                  <a:pt x="65036" y="28781"/>
                </a:lnTo>
                <a:lnTo>
                  <a:pt x="64322" y="25481"/>
                </a:lnTo>
                <a:lnTo>
                  <a:pt x="63520" y="20666"/>
                </a:lnTo>
                <a:lnTo>
                  <a:pt x="61915" y="16452"/>
                </a:lnTo>
                <a:lnTo>
                  <a:pt x="59508" y="12841"/>
                </a:lnTo>
                <a:lnTo>
                  <a:pt x="57012" y="9051"/>
                </a:lnTo>
                <a:lnTo>
                  <a:pt x="53379" y="5963"/>
                </a:lnTo>
                <a:lnTo>
                  <a:pt x="48609" y="3578"/>
                </a:lnTo>
                <a:lnTo>
                  <a:pt x="43840" y="1192"/>
                </a:lnTo>
                <a:lnTo>
                  <a:pt x="38914" y="0"/>
                </a:lnTo>
                <a:lnTo>
                  <a:pt x="32336" y="26"/>
                </a:lnTo>
                <a:lnTo>
                  <a:pt x="22934" y="12495"/>
                </a:lnTo>
                <a:lnTo>
                  <a:pt x="27570" y="10500"/>
                </a:lnTo>
                <a:lnTo>
                  <a:pt x="40809" y="10500"/>
                </a:lnTo>
                <a:lnTo>
                  <a:pt x="46314" y="13398"/>
                </a:lnTo>
                <a:lnTo>
                  <a:pt x="49612" y="19195"/>
                </a:lnTo>
                <a:lnTo>
                  <a:pt x="51395" y="22316"/>
                </a:lnTo>
                <a:lnTo>
                  <a:pt x="52532" y="26485"/>
                </a:lnTo>
                <a:lnTo>
                  <a:pt x="53023" y="31701"/>
                </a:lnTo>
                <a:lnTo>
                  <a:pt x="13238" y="31701"/>
                </a:lnTo>
                <a:lnTo>
                  <a:pt x="9360" y="10767"/>
                </a:lnTo>
                <a:lnTo>
                  <a:pt x="6918" y="13917"/>
                </a:lnTo>
                <a:lnTo>
                  <a:pt x="1729" y="25155"/>
                </a:lnTo>
                <a:lnTo>
                  <a:pt x="0" y="38791"/>
                </a:lnTo>
                <a:lnTo>
                  <a:pt x="129" y="42815"/>
                </a:lnTo>
                <a:lnTo>
                  <a:pt x="2903" y="55946"/>
                </a:lnTo>
                <a:lnTo>
                  <a:pt x="9294" y="66045"/>
                </a:lnTo>
                <a:lnTo>
                  <a:pt x="15490" y="72533"/>
                </a:lnTo>
                <a:lnTo>
                  <a:pt x="23045" y="75777"/>
                </a:lnTo>
                <a:lnTo>
                  <a:pt x="35616" y="75777"/>
                </a:lnTo>
                <a:lnTo>
                  <a:pt x="38892" y="75420"/>
                </a:lnTo>
                <a:lnTo>
                  <a:pt x="41789" y="74706"/>
                </a:lnTo>
                <a:lnTo>
                  <a:pt x="47183" y="73458"/>
                </a:lnTo>
                <a:lnTo>
                  <a:pt x="51707" y="71050"/>
                </a:lnTo>
                <a:lnTo>
                  <a:pt x="55363" y="67483"/>
                </a:lnTo>
                <a:lnTo>
                  <a:pt x="57547" y="65432"/>
                </a:lnTo>
                <a:lnTo>
                  <a:pt x="59520" y="62790"/>
                </a:lnTo>
                <a:lnTo>
                  <a:pt x="61280" y="59558"/>
                </a:lnTo>
                <a:lnTo>
                  <a:pt x="63041" y="56325"/>
                </a:lnTo>
                <a:lnTo>
                  <a:pt x="64077" y="53393"/>
                </a:lnTo>
                <a:lnTo>
                  <a:pt x="64389" y="50763"/>
                </a:lnTo>
                <a:lnTo>
                  <a:pt x="52554" y="50763"/>
                </a:lnTo>
                <a:lnTo>
                  <a:pt x="51662" y="53928"/>
                </a:lnTo>
                <a:lnTo>
                  <a:pt x="50147" y="56715"/>
                </a:lnTo>
                <a:lnTo>
                  <a:pt x="48008" y="59123"/>
                </a:lnTo>
                <a:lnTo>
                  <a:pt x="44263" y="63270"/>
                </a:lnTo>
                <a:lnTo>
                  <a:pt x="39249" y="65343"/>
                </a:lnTo>
                <a:lnTo>
                  <a:pt x="26232" y="65343"/>
                </a:lnTo>
                <a:lnTo>
                  <a:pt x="21262" y="63147"/>
                </a:lnTo>
                <a:lnTo>
                  <a:pt x="18053" y="58755"/>
                </a:lnTo>
                <a:lnTo>
                  <a:pt x="14843" y="54363"/>
                </a:lnTo>
                <a:lnTo>
                  <a:pt x="13127" y="48533"/>
                </a:lnTo>
                <a:lnTo>
                  <a:pt x="12904" y="41266"/>
                </a:lnTo>
                <a:lnTo>
                  <a:pt x="65392" y="41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456143" y="4576073"/>
            <a:ext cx="0" cy="86690"/>
          </a:xfrm>
          <a:custGeom>
            <a:avLst/>
            <a:gdLst/>
            <a:ahLst/>
            <a:cxnLst/>
            <a:rect l="l" t="t" r="r" b="b"/>
            <a:pathLst>
              <a:path h="98249">
                <a:moveTo>
                  <a:pt x="0" y="0"/>
                </a:moveTo>
                <a:lnTo>
                  <a:pt x="0" y="98249"/>
                </a:lnTo>
              </a:path>
            </a:pathLst>
          </a:custGeom>
          <a:ln w="133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128774" y="4598143"/>
            <a:ext cx="87591" cy="64619"/>
          </a:xfrm>
          <a:custGeom>
            <a:avLst/>
            <a:gdLst/>
            <a:ahLst/>
            <a:cxnLst/>
            <a:rect l="l" t="t" r="r" b="b"/>
            <a:pathLst>
              <a:path w="96350" h="73235">
                <a:moveTo>
                  <a:pt x="11901" y="1605"/>
                </a:moveTo>
                <a:lnTo>
                  <a:pt x="0" y="1605"/>
                </a:lnTo>
                <a:lnTo>
                  <a:pt x="0" y="73235"/>
                </a:lnTo>
                <a:lnTo>
                  <a:pt x="12035" y="73235"/>
                </a:lnTo>
                <a:lnTo>
                  <a:pt x="12035" y="26016"/>
                </a:lnTo>
                <a:lnTo>
                  <a:pt x="13896" y="19640"/>
                </a:lnTo>
                <a:lnTo>
                  <a:pt x="17617" y="16118"/>
                </a:lnTo>
                <a:lnTo>
                  <a:pt x="21340" y="12596"/>
                </a:lnTo>
                <a:lnTo>
                  <a:pt x="25474" y="10834"/>
                </a:lnTo>
                <a:lnTo>
                  <a:pt x="35014" y="10834"/>
                </a:lnTo>
                <a:lnTo>
                  <a:pt x="38424" y="12506"/>
                </a:lnTo>
                <a:lnTo>
                  <a:pt x="40252" y="15850"/>
                </a:lnTo>
                <a:lnTo>
                  <a:pt x="41410" y="18080"/>
                </a:lnTo>
                <a:lnTo>
                  <a:pt x="41990" y="21625"/>
                </a:lnTo>
                <a:lnTo>
                  <a:pt x="41990" y="73235"/>
                </a:lnTo>
                <a:lnTo>
                  <a:pt x="54226" y="73235"/>
                </a:lnTo>
                <a:lnTo>
                  <a:pt x="54226" y="24166"/>
                </a:lnTo>
                <a:lnTo>
                  <a:pt x="55931" y="18882"/>
                </a:lnTo>
                <a:lnTo>
                  <a:pt x="59341" y="15717"/>
                </a:lnTo>
                <a:lnTo>
                  <a:pt x="62751" y="12551"/>
                </a:lnTo>
                <a:lnTo>
                  <a:pt x="66819" y="10968"/>
                </a:lnTo>
                <a:lnTo>
                  <a:pt x="74976" y="10968"/>
                </a:lnTo>
                <a:lnTo>
                  <a:pt x="77885" y="11860"/>
                </a:lnTo>
                <a:lnTo>
                  <a:pt x="80269" y="13643"/>
                </a:lnTo>
                <a:lnTo>
                  <a:pt x="82654" y="15427"/>
                </a:lnTo>
                <a:lnTo>
                  <a:pt x="83847" y="18704"/>
                </a:lnTo>
                <a:lnTo>
                  <a:pt x="83847" y="73235"/>
                </a:lnTo>
                <a:lnTo>
                  <a:pt x="96350" y="73235"/>
                </a:lnTo>
                <a:lnTo>
                  <a:pt x="96350" y="19217"/>
                </a:lnTo>
                <a:lnTo>
                  <a:pt x="95414" y="14178"/>
                </a:lnTo>
                <a:lnTo>
                  <a:pt x="93542" y="10433"/>
                </a:lnTo>
                <a:lnTo>
                  <a:pt x="90065" y="3477"/>
                </a:lnTo>
                <a:lnTo>
                  <a:pt x="83513" y="0"/>
                </a:lnTo>
                <a:lnTo>
                  <a:pt x="69382" y="0"/>
                </a:lnTo>
                <a:lnTo>
                  <a:pt x="65326" y="925"/>
                </a:lnTo>
                <a:lnTo>
                  <a:pt x="61715" y="2775"/>
                </a:lnTo>
                <a:lnTo>
                  <a:pt x="58104" y="4625"/>
                </a:lnTo>
                <a:lnTo>
                  <a:pt x="54962" y="7468"/>
                </a:lnTo>
                <a:lnTo>
                  <a:pt x="52287" y="11303"/>
                </a:lnTo>
                <a:lnTo>
                  <a:pt x="50682" y="8181"/>
                </a:lnTo>
                <a:lnTo>
                  <a:pt x="48899" y="5818"/>
                </a:lnTo>
                <a:lnTo>
                  <a:pt x="46938" y="4213"/>
                </a:lnTo>
                <a:lnTo>
                  <a:pt x="43461" y="1404"/>
                </a:lnTo>
                <a:lnTo>
                  <a:pt x="38870" y="0"/>
                </a:lnTo>
                <a:lnTo>
                  <a:pt x="28127" y="0"/>
                </a:lnTo>
                <a:lnTo>
                  <a:pt x="23625" y="1359"/>
                </a:lnTo>
                <a:lnTo>
                  <a:pt x="19657" y="4079"/>
                </a:lnTo>
                <a:lnTo>
                  <a:pt x="17340" y="5684"/>
                </a:lnTo>
                <a:lnTo>
                  <a:pt x="14754" y="8248"/>
                </a:lnTo>
                <a:lnTo>
                  <a:pt x="11901" y="11771"/>
                </a:lnTo>
                <a:lnTo>
                  <a:pt x="11901" y="1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228076" y="4597730"/>
            <a:ext cx="60664" cy="67333"/>
          </a:xfrm>
          <a:custGeom>
            <a:avLst/>
            <a:gdLst/>
            <a:ahLst/>
            <a:cxnLst/>
            <a:rect l="l" t="t" r="r" b="b"/>
            <a:pathLst>
              <a:path w="66730" h="76311">
                <a:moveTo>
                  <a:pt x="58305" y="65008"/>
                </a:moveTo>
                <a:lnTo>
                  <a:pt x="60625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7" y="32284"/>
                </a:lnTo>
                <a:lnTo>
                  <a:pt x="63744" y="19065"/>
                </a:lnTo>
                <a:lnTo>
                  <a:pt x="57168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39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3"/>
                </a:lnTo>
                <a:lnTo>
                  <a:pt x="32161" y="76311"/>
                </a:lnTo>
                <a:lnTo>
                  <a:pt x="20727" y="63403"/>
                </a:lnTo>
                <a:lnTo>
                  <a:pt x="17383" y="58320"/>
                </a:lnTo>
                <a:lnTo>
                  <a:pt x="14041" y="53237"/>
                </a:lnTo>
                <a:lnTo>
                  <a:pt x="12369" y="46884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3" y="18927"/>
                </a:lnTo>
                <a:lnTo>
                  <a:pt x="20727" y="13309"/>
                </a:lnTo>
                <a:lnTo>
                  <a:pt x="26076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90" y="24590"/>
                </a:lnTo>
                <a:lnTo>
                  <a:pt x="54159" y="30029"/>
                </a:lnTo>
                <a:lnTo>
                  <a:pt x="54159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246920" y="4647921"/>
            <a:ext cx="26350" cy="17143"/>
          </a:xfrm>
          <a:custGeom>
            <a:avLst/>
            <a:gdLst/>
            <a:ahLst/>
            <a:cxnLst/>
            <a:rect l="l" t="t" r="r" b="b"/>
            <a:pathLst>
              <a:path w="28985" h="19429">
                <a:moveTo>
                  <a:pt x="28985" y="0"/>
                </a:moveTo>
                <a:lnTo>
                  <a:pt x="26021" y="6041"/>
                </a:lnTo>
                <a:lnTo>
                  <a:pt x="20549" y="9062"/>
                </a:lnTo>
                <a:lnTo>
                  <a:pt x="5304" y="9062"/>
                </a:lnTo>
                <a:lnTo>
                  <a:pt x="0" y="6521"/>
                </a:lnTo>
                <a:lnTo>
                  <a:pt x="11433" y="19429"/>
                </a:lnTo>
                <a:lnTo>
                  <a:pt x="15160" y="19296"/>
                </a:lnTo>
                <a:lnTo>
                  <a:pt x="28216" y="15958"/>
                </a:lnTo>
                <a:lnTo>
                  <a:pt x="289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300512" y="4575777"/>
            <a:ext cx="57685" cy="88362"/>
          </a:xfrm>
          <a:custGeom>
            <a:avLst/>
            <a:gdLst/>
            <a:ahLst/>
            <a:cxnLst/>
            <a:rect l="l" t="t" r="r" b="b"/>
            <a:pathLst>
              <a:path w="63453" h="100144">
                <a:moveTo>
                  <a:pt x="0" y="64273"/>
                </a:moveTo>
                <a:lnTo>
                  <a:pt x="85" y="67509"/>
                </a:lnTo>
                <a:lnTo>
                  <a:pt x="2643" y="80635"/>
                </a:lnTo>
                <a:lnTo>
                  <a:pt x="8759" y="91059"/>
                </a:lnTo>
                <a:lnTo>
                  <a:pt x="14598" y="97769"/>
                </a:lnTo>
                <a:lnTo>
                  <a:pt x="14331" y="77694"/>
                </a:lnTo>
                <a:lnTo>
                  <a:pt x="12704" y="71273"/>
                </a:lnTo>
                <a:lnTo>
                  <a:pt x="12704" y="54597"/>
                </a:lnTo>
                <a:lnTo>
                  <a:pt x="14587" y="47775"/>
                </a:lnTo>
                <a:lnTo>
                  <a:pt x="18354" y="43138"/>
                </a:lnTo>
                <a:lnTo>
                  <a:pt x="22120" y="38501"/>
                </a:lnTo>
                <a:lnTo>
                  <a:pt x="27035" y="36183"/>
                </a:lnTo>
                <a:lnTo>
                  <a:pt x="38535" y="36183"/>
                </a:lnTo>
                <a:lnTo>
                  <a:pt x="43105" y="38356"/>
                </a:lnTo>
                <a:lnTo>
                  <a:pt x="46804" y="42704"/>
                </a:lnTo>
                <a:lnTo>
                  <a:pt x="50504" y="47051"/>
                </a:lnTo>
                <a:lnTo>
                  <a:pt x="52354" y="53750"/>
                </a:lnTo>
                <a:lnTo>
                  <a:pt x="52354" y="71764"/>
                </a:lnTo>
                <a:lnTo>
                  <a:pt x="50560" y="78641"/>
                </a:lnTo>
                <a:lnTo>
                  <a:pt x="46971" y="83434"/>
                </a:lnTo>
                <a:lnTo>
                  <a:pt x="43383" y="88228"/>
                </a:lnTo>
                <a:lnTo>
                  <a:pt x="38825" y="100144"/>
                </a:lnTo>
                <a:lnTo>
                  <a:pt x="42659" y="98182"/>
                </a:lnTo>
                <a:lnTo>
                  <a:pt x="46492" y="96220"/>
                </a:lnTo>
                <a:lnTo>
                  <a:pt x="49813" y="93032"/>
                </a:lnTo>
                <a:lnTo>
                  <a:pt x="52621" y="88618"/>
                </a:lnTo>
                <a:lnTo>
                  <a:pt x="52621" y="98583"/>
                </a:lnTo>
                <a:lnTo>
                  <a:pt x="63453" y="98583"/>
                </a:lnTo>
                <a:lnTo>
                  <a:pt x="63453" y="0"/>
                </a:lnTo>
                <a:lnTo>
                  <a:pt x="51886" y="0"/>
                </a:lnTo>
                <a:lnTo>
                  <a:pt x="51886" y="36183"/>
                </a:lnTo>
                <a:lnTo>
                  <a:pt x="49167" y="32838"/>
                </a:lnTo>
                <a:lnTo>
                  <a:pt x="46737" y="30498"/>
                </a:lnTo>
                <a:lnTo>
                  <a:pt x="44598" y="29160"/>
                </a:lnTo>
                <a:lnTo>
                  <a:pt x="40898" y="26841"/>
                </a:lnTo>
                <a:lnTo>
                  <a:pt x="36307" y="25682"/>
                </a:lnTo>
                <a:lnTo>
                  <a:pt x="30646" y="25683"/>
                </a:lnTo>
                <a:lnTo>
                  <a:pt x="17625" y="28584"/>
                </a:lnTo>
                <a:lnTo>
                  <a:pt x="7990" y="37152"/>
                </a:lnTo>
                <a:lnTo>
                  <a:pt x="6448" y="39527"/>
                </a:lnTo>
                <a:lnTo>
                  <a:pt x="1612" y="51056"/>
                </a:lnTo>
                <a:lnTo>
                  <a:pt x="0" y="64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657504" y="4305653"/>
            <a:ext cx="109028" cy="67334"/>
          </a:xfrm>
          <a:custGeom>
            <a:avLst/>
            <a:gdLst/>
            <a:ahLst/>
            <a:cxnLst/>
            <a:rect l="l" t="t" r="r" b="b"/>
            <a:pathLst>
              <a:path w="119931" h="76312">
                <a:moveTo>
                  <a:pt x="58305" y="65009"/>
                </a:moveTo>
                <a:lnTo>
                  <a:pt x="60626" y="61512"/>
                </a:lnTo>
                <a:lnTo>
                  <a:pt x="65204" y="50038"/>
                </a:lnTo>
                <a:lnTo>
                  <a:pt x="66730" y="36383"/>
                </a:lnTo>
                <a:lnTo>
                  <a:pt x="66598" y="32284"/>
                </a:lnTo>
                <a:lnTo>
                  <a:pt x="63744" y="19065"/>
                </a:lnTo>
                <a:lnTo>
                  <a:pt x="57169" y="9229"/>
                </a:lnTo>
                <a:lnTo>
                  <a:pt x="50794" y="3076"/>
                </a:lnTo>
                <a:lnTo>
                  <a:pt x="42993" y="0"/>
                </a:lnTo>
                <a:lnTo>
                  <a:pt x="32135" y="30"/>
                </a:lnTo>
                <a:lnTo>
                  <a:pt x="19240" y="2968"/>
                </a:lnTo>
                <a:lnTo>
                  <a:pt x="9160" y="10701"/>
                </a:lnTo>
                <a:lnTo>
                  <a:pt x="6487" y="14277"/>
                </a:lnTo>
                <a:lnTo>
                  <a:pt x="1621" y="25566"/>
                </a:lnTo>
                <a:lnTo>
                  <a:pt x="0" y="39460"/>
                </a:lnTo>
                <a:lnTo>
                  <a:pt x="87" y="42765"/>
                </a:lnTo>
                <a:lnTo>
                  <a:pt x="2629" y="55927"/>
                </a:lnTo>
                <a:lnTo>
                  <a:pt x="8692" y="66313"/>
                </a:lnTo>
                <a:lnTo>
                  <a:pt x="18956" y="73834"/>
                </a:lnTo>
                <a:lnTo>
                  <a:pt x="32161" y="76312"/>
                </a:lnTo>
                <a:lnTo>
                  <a:pt x="20728" y="63403"/>
                </a:lnTo>
                <a:lnTo>
                  <a:pt x="17384" y="58320"/>
                </a:lnTo>
                <a:lnTo>
                  <a:pt x="14041" y="53237"/>
                </a:lnTo>
                <a:lnTo>
                  <a:pt x="12369" y="46884"/>
                </a:lnTo>
                <a:lnTo>
                  <a:pt x="12369" y="31322"/>
                </a:lnTo>
                <a:lnTo>
                  <a:pt x="14041" y="24545"/>
                </a:lnTo>
                <a:lnTo>
                  <a:pt x="17384" y="18927"/>
                </a:lnTo>
                <a:lnTo>
                  <a:pt x="20728" y="13309"/>
                </a:lnTo>
                <a:lnTo>
                  <a:pt x="26077" y="10500"/>
                </a:lnTo>
                <a:lnTo>
                  <a:pt x="41723" y="10500"/>
                </a:lnTo>
                <a:lnTo>
                  <a:pt x="47562" y="13799"/>
                </a:lnTo>
                <a:lnTo>
                  <a:pt x="50950" y="20398"/>
                </a:lnTo>
                <a:lnTo>
                  <a:pt x="53090" y="24590"/>
                </a:lnTo>
                <a:lnTo>
                  <a:pt x="54160" y="30029"/>
                </a:lnTo>
                <a:lnTo>
                  <a:pt x="54160" y="44119"/>
                </a:lnTo>
                <a:lnTo>
                  <a:pt x="52677" y="50841"/>
                </a:lnTo>
                <a:lnTo>
                  <a:pt x="49713" y="56882"/>
                </a:lnTo>
                <a:lnTo>
                  <a:pt x="48944" y="72841"/>
                </a:lnTo>
                <a:lnTo>
                  <a:pt x="58305" y="65009"/>
                </a:lnTo>
                <a:close/>
              </a:path>
              <a:path w="119931" h="76312">
                <a:moveTo>
                  <a:pt x="49713" y="56882"/>
                </a:moveTo>
                <a:lnTo>
                  <a:pt x="46749" y="62924"/>
                </a:lnTo>
                <a:lnTo>
                  <a:pt x="41277" y="65945"/>
                </a:lnTo>
                <a:lnTo>
                  <a:pt x="26032" y="65945"/>
                </a:lnTo>
                <a:lnTo>
                  <a:pt x="20728" y="63403"/>
                </a:lnTo>
                <a:lnTo>
                  <a:pt x="32161" y="76312"/>
                </a:lnTo>
                <a:lnTo>
                  <a:pt x="35888" y="76179"/>
                </a:lnTo>
                <a:lnTo>
                  <a:pt x="48944" y="72841"/>
                </a:lnTo>
                <a:lnTo>
                  <a:pt x="49713" y="56882"/>
                </a:lnTo>
                <a:close/>
              </a:path>
              <a:path w="119931" h="76312">
                <a:moveTo>
                  <a:pt x="85095" y="2073"/>
                </a:moveTo>
                <a:lnTo>
                  <a:pt x="85095" y="73703"/>
                </a:lnTo>
                <a:lnTo>
                  <a:pt x="97131" y="73703"/>
                </a:lnTo>
                <a:lnTo>
                  <a:pt x="97131" y="27421"/>
                </a:lnTo>
                <a:lnTo>
                  <a:pt x="98758" y="22929"/>
                </a:lnTo>
                <a:lnTo>
                  <a:pt x="102012" y="19027"/>
                </a:lnTo>
                <a:lnTo>
                  <a:pt x="105266" y="15126"/>
                </a:lnTo>
                <a:lnTo>
                  <a:pt x="109924" y="13175"/>
                </a:lnTo>
                <a:lnTo>
                  <a:pt x="117357" y="13197"/>
                </a:lnTo>
                <a:lnTo>
                  <a:pt x="119931" y="13510"/>
                </a:lnTo>
                <a:lnTo>
                  <a:pt x="119931" y="802"/>
                </a:lnTo>
                <a:lnTo>
                  <a:pt x="118639" y="668"/>
                </a:lnTo>
                <a:lnTo>
                  <a:pt x="116053" y="468"/>
                </a:lnTo>
                <a:lnTo>
                  <a:pt x="111284" y="468"/>
                </a:lnTo>
                <a:lnTo>
                  <a:pt x="107071" y="2195"/>
                </a:lnTo>
                <a:lnTo>
                  <a:pt x="103416" y="5651"/>
                </a:lnTo>
                <a:lnTo>
                  <a:pt x="99760" y="9107"/>
                </a:lnTo>
                <a:lnTo>
                  <a:pt x="97465" y="12038"/>
                </a:lnTo>
                <a:lnTo>
                  <a:pt x="96529" y="14446"/>
                </a:lnTo>
                <a:lnTo>
                  <a:pt x="96529" y="2073"/>
                </a:lnTo>
                <a:lnTo>
                  <a:pt x="85095" y="20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786593" y="3806676"/>
            <a:ext cx="2790615" cy="0"/>
          </a:xfrm>
          <a:custGeom>
            <a:avLst/>
            <a:gdLst/>
            <a:ahLst/>
            <a:cxnLst/>
            <a:rect l="l" t="t" r="r" b="b"/>
            <a:pathLst>
              <a:path w="3069677">
                <a:moveTo>
                  <a:pt x="3069677" y="0"/>
                </a:moveTo>
                <a:lnTo>
                  <a:pt x="0" y="0"/>
                </a:lnTo>
              </a:path>
            </a:pathLst>
          </a:custGeom>
          <a:ln w="1141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776217" y="3806677"/>
            <a:ext cx="0" cy="80572"/>
          </a:xfrm>
          <a:custGeom>
            <a:avLst/>
            <a:gdLst/>
            <a:ahLst/>
            <a:cxnLst/>
            <a:rect l="l" t="t" r="r" b="b"/>
            <a:pathLst>
              <a:path h="91315">
                <a:moveTo>
                  <a:pt x="0" y="0"/>
                </a:moveTo>
                <a:lnTo>
                  <a:pt x="0" y="91315"/>
                </a:lnTo>
              </a:path>
            </a:pathLst>
          </a:custGeom>
          <a:ln w="114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577207" y="3806677"/>
            <a:ext cx="0" cy="80572"/>
          </a:xfrm>
          <a:custGeom>
            <a:avLst/>
            <a:gdLst/>
            <a:ahLst/>
            <a:cxnLst/>
            <a:rect l="l" t="t" r="r" b="b"/>
            <a:pathLst>
              <a:path h="91315">
                <a:moveTo>
                  <a:pt x="0" y="0"/>
                </a:moveTo>
                <a:lnTo>
                  <a:pt x="0" y="91315"/>
                </a:lnTo>
              </a:path>
            </a:pathLst>
          </a:custGeom>
          <a:ln w="114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575019" y="3534744"/>
            <a:ext cx="82992" cy="110787"/>
          </a:xfrm>
          <a:custGeom>
            <a:avLst/>
            <a:gdLst/>
            <a:ahLst/>
            <a:cxnLst/>
            <a:rect l="l" t="t" r="r" b="b"/>
            <a:pathLst>
              <a:path w="91291" h="125559">
                <a:moveTo>
                  <a:pt x="91291" y="125559"/>
                </a:moveTo>
                <a:lnTo>
                  <a:pt x="45645" y="0"/>
                </a:lnTo>
                <a:lnTo>
                  <a:pt x="0" y="125559"/>
                </a:lnTo>
                <a:lnTo>
                  <a:pt x="91291" y="125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616515" y="3554887"/>
            <a:ext cx="0" cy="241718"/>
          </a:xfrm>
          <a:custGeom>
            <a:avLst/>
            <a:gdLst/>
            <a:ahLst/>
            <a:cxnLst/>
            <a:rect l="l" t="t" r="r" b="b"/>
            <a:pathLst>
              <a:path h="273947">
                <a:moveTo>
                  <a:pt x="0" y="0"/>
                </a:moveTo>
                <a:lnTo>
                  <a:pt x="0" y="273947"/>
                </a:lnTo>
              </a:path>
            </a:pathLst>
          </a:custGeom>
          <a:ln w="114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454623" y="3343382"/>
            <a:ext cx="82992" cy="110787"/>
          </a:xfrm>
          <a:custGeom>
            <a:avLst/>
            <a:gdLst/>
            <a:ahLst/>
            <a:cxnLst/>
            <a:rect l="l" t="t" r="r" b="b"/>
            <a:pathLst>
              <a:path w="91291" h="125559">
                <a:moveTo>
                  <a:pt x="91291" y="0"/>
                </a:moveTo>
                <a:lnTo>
                  <a:pt x="0" y="0"/>
                </a:lnTo>
                <a:lnTo>
                  <a:pt x="45645" y="125559"/>
                </a:lnTo>
                <a:lnTo>
                  <a:pt x="912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496118" y="3262810"/>
            <a:ext cx="0" cy="151074"/>
          </a:xfrm>
          <a:custGeom>
            <a:avLst/>
            <a:gdLst/>
            <a:ahLst/>
            <a:cxnLst/>
            <a:rect l="l" t="t" r="r" b="b"/>
            <a:pathLst>
              <a:path h="171217">
                <a:moveTo>
                  <a:pt x="0" y="0"/>
                </a:moveTo>
                <a:lnTo>
                  <a:pt x="0" y="171217"/>
                </a:lnTo>
              </a:path>
            </a:pathLst>
          </a:custGeom>
          <a:ln w="114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49</a:t>
            </a:r>
            <a:endParaRPr sz="12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76217" y="3554886"/>
            <a:ext cx="840296" cy="2517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616514" y="3554886"/>
            <a:ext cx="1960693" cy="2517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4776217" y="3806677"/>
            <a:ext cx="2800989" cy="805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17"/>
              </a:spcBef>
            </a:pPr>
            <a:endParaRPr sz="600"/>
          </a:p>
        </p:txBody>
      </p:sp>
      <p:sp>
        <p:nvSpPr>
          <p:cNvPr id="3" name="object 3"/>
          <p:cNvSpPr txBox="1"/>
          <p:nvPr/>
        </p:nvSpPr>
        <p:spPr>
          <a:xfrm>
            <a:off x="1498023" y="2618227"/>
            <a:ext cx="6950604" cy="2487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2501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Cost of Equity: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Recap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9583324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7381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Cost of Debt</a:t>
            </a:r>
            <a:endParaRPr sz="2100">
              <a:latin typeface="Times New Roman"/>
              <a:cs typeface="Times New Roman"/>
            </a:endParaRPr>
          </a:p>
          <a:p>
            <a:pPr marL="1395001" marR="344638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borrow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currentl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reflect </a:t>
            </a:r>
            <a:endParaRPr sz="1600">
              <a:latin typeface="Times New Roman"/>
              <a:cs typeface="Times New Roman"/>
            </a:endParaRPr>
          </a:p>
          <a:p>
            <a:pPr marL="1395001" marR="344638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only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your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widely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approaches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are:</a:t>
            </a:r>
            <a:endParaRPr sz="1600">
              <a:latin typeface="Times New Roman"/>
              <a:cs typeface="Times New Roman"/>
            </a:endParaRPr>
          </a:p>
          <a:p>
            <a:pPr marL="1749020" marR="338865" indent="-252870" algn="just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Looking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yield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maturity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straight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firm.</a:t>
            </a:r>
            <a:r>
              <a:rPr sz="1400" spc="-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limitation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very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few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long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term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straight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 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liquid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widely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traded</a:t>
            </a:r>
            <a:endParaRPr sz="1400">
              <a:latin typeface="Times New Roman"/>
              <a:cs typeface="Times New Roman"/>
            </a:endParaRPr>
          </a:p>
          <a:p>
            <a:pPr marL="1749020" marR="391048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Looking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rating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estimating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rating.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While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more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robust,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</a:t>
            </a:r>
            <a:r>
              <a:rPr sz="1400" spc="-26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ferent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same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can 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</a:t>
            </a:r>
            <a:r>
              <a:rPr sz="1400" spc="-26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ferent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ratings.</a:t>
            </a:r>
            <a:r>
              <a:rPr sz="1400" spc="-3" dirty="0">
                <a:latin typeface="Times New Roman"/>
                <a:cs typeface="Times New Roman"/>
              </a:rPr>
              <a:t> </a:t>
            </a:r>
            <a:r>
              <a:rPr sz="1400" spc="-138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ou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median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rating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395001" marR="341498" indent="-303444">
              <a:lnSpc>
                <a:spcPts val="1806"/>
              </a:lnSpc>
              <a:spcBef>
                <a:spcPts val="62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trouble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(either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because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ratings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multiple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ratings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endParaRPr sz="1600">
              <a:latin typeface="Times New Roman"/>
              <a:cs typeface="Times New Roman"/>
            </a:endParaRPr>
          </a:p>
          <a:p>
            <a:pPr marL="1395001" marR="34149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firm),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synthetic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your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 </a:t>
            </a:r>
            <a:endParaRPr sz="1600">
              <a:latin typeface="Times New Roman"/>
              <a:cs typeface="Times New Roman"/>
            </a:endParaRPr>
          </a:p>
          <a:p>
            <a:pPr marL="1395001" marR="34149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05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631744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0631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Synthetic Ratings</a:t>
            </a:r>
            <a:endParaRPr sz="2100">
              <a:latin typeface="Times New Roman"/>
              <a:cs typeface="Times New Roman"/>
            </a:endParaRPr>
          </a:p>
          <a:p>
            <a:pPr marL="1395001" marR="353297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characteristics</a:t>
            </a:r>
            <a:r>
              <a:rPr sz="1600" spc="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35329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firm.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simplest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form,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 </a:t>
            </a:r>
            <a:endParaRPr sz="1600">
              <a:latin typeface="Times New Roman"/>
              <a:cs typeface="Times New Roman"/>
            </a:endParaRPr>
          </a:p>
          <a:p>
            <a:pPr marL="1395001" marR="35329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endParaRPr sz="1600">
              <a:latin typeface="Times New Roman"/>
              <a:cs typeface="Times New Roman"/>
            </a:endParaRPr>
          </a:p>
          <a:p>
            <a:pPr marL="2358879">
              <a:lnSpc>
                <a:spcPct val="9582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EBIT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/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</a:t>
            </a:r>
            <a:r>
              <a:rPr sz="1600" spc="57" dirty="0">
                <a:latin typeface="Times New Roman"/>
                <a:cs typeface="Times New Roman"/>
              </a:rPr>
              <a:t>r</a:t>
            </a:r>
            <a:r>
              <a:rPr sz="1600" spc="-84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ratio,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endParaRPr sz="1600">
              <a:latin typeface="Times New Roman"/>
              <a:cs typeface="Times New Roman"/>
            </a:endParaRPr>
          </a:p>
          <a:p>
            <a:pPr marL="1395001" marR="403990">
              <a:lnSpc>
                <a:spcPts val="1806"/>
              </a:lnSpc>
              <a:spcBef>
                <a:spcPts val="228"/>
              </a:spcBef>
            </a:pPr>
            <a:r>
              <a:rPr sz="1600" dirty="0">
                <a:latin typeface="Times New Roman"/>
                <a:cs typeface="Times New Roman"/>
              </a:rPr>
              <a:t>2003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EBIT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200l 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2003.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(The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aircraft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business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was </a:t>
            </a:r>
            <a:endParaRPr sz="1600">
              <a:latin typeface="Times New Roman"/>
              <a:cs typeface="Times New Roman"/>
            </a:endParaRPr>
          </a:p>
          <a:p>
            <a:pPr marL="1395001" marR="403990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badly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26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fected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9/</a:t>
            </a:r>
            <a:r>
              <a:rPr sz="1600" spc="-57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l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aftermath.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2002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2003,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reported </a:t>
            </a:r>
            <a:endParaRPr sz="1600">
              <a:latin typeface="Times New Roman"/>
              <a:cs typeface="Times New Roman"/>
            </a:endParaRPr>
          </a:p>
          <a:p>
            <a:pPr marL="1395001" marR="403990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significant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drops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income)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Interest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Coverage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462.l</a:t>
            </a:r>
            <a:r>
              <a:rPr sz="1400" spc="3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/l29.70 </a:t>
            </a:r>
            <a:r>
              <a:rPr sz="1400" spc="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3.56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68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47909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13962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Interest Coverage Ratios, Ratings and Default Spreads</a:t>
            </a:r>
            <a:endParaRPr sz="2100">
              <a:latin typeface="Times New Roman"/>
              <a:cs typeface="Times New Roman"/>
            </a:endParaRPr>
          </a:p>
          <a:p>
            <a:pPr marL="1208158" marR="897943" algn="just">
              <a:lnSpc>
                <a:spcPct val="95825"/>
              </a:lnSpc>
              <a:spcBef>
                <a:spcPts val="3978"/>
              </a:spcBef>
            </a:pPr>
            <a:r>
              <a:rPr sz="1000" dirty="0">
                <a:latin typeface="Times New Roman"/>
                <a:cs typeface="Times New Roman"/>
              </a:rPr>
              <a:t>If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Interest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Coverage</a:t>
            </a:r>
            <a:r>
              <a:rPr sz="1000" spc="8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      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Estimated</a:t>
            </a:r>
            <a:r>
              <a:rPr sz="1000" spc="1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Bond</a:t>
            </a:r>
            <a:r>
              <a:rPr sz="1000" spc="5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Rating          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Default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Spread(2003)      </a:t>
            </a:r>
            <a:r>
              <a:rPr sz="1000" spc="22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Default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Spread(2004)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&gt;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8.50        </a:t>
            </a:r>
            <a:r>
              <a:rPr sz="1000" spc="8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(&gt;l2.50)                   </a:t>
            </a:r>
            <a:r>
              <a:rPr sz="1000" spc="20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AAA                                       </a:t>
            </a:r>
            <a:r>
              <a:rPr sz="1000" spc="1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0.75%                               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0.35%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6.50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8.50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(9.5-l2.5)               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AA                                          </a:t>
            </a:r>
            <a:r>
              <a:rPr sz="1000" spc="14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l.00%                                </a:t>
            </a:r>
            <a:r>
              <a:rPr sz="1000" spc="18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0.50%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319"/>
              </a:spcBef>
            </a:pPr>
            <a:r>
              <a:rPr sz="1000" dirty="0">
                <a:latin typeface="Times New Roman"/>
                <a:cs typeface="Times New Roman"/>
              </a:rPr>
              <a:t>5.50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6.50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(7.5-9.5)                  </a:t>
            </a:r>
            <a:r>
              <a:rPr sz="1000" spc="21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A+                                           </a:t>
            </a:r>
            <a:r>
              <a:rPr sz="1000" spc="5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l.50%                                </a:t>
            </a:r>
            <a:r>
              <a:rPr sz="1000" spc="18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0.70%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4.25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5.50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(6-7.5)                     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                                             </a:t>
            </a:r>
            <a:r>
              <a:rPr sz="1000" spc="1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l.80%                                </a:t>
            </a:r>
            <a:r>
              <a:rPr sz="1000" spc="18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0.85%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3.00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4.25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(4.5-6)                     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A–                                           </a:t>
            </a:r>
            <a:r>
              <a:rPr sz="1000" spc="1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2.00%                               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l.00%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2.50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3.00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(4-4.5)                     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BBB                                        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2.25%                               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l.50%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2.25-</a:t>
            </a:r>
            <a:r>
              <a:rPr sz="1000" spc="5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2.50  </a:t>
            </a:r>
            <a:r>
              <a:rPr sz="1000" spc="1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(3.5-4)                     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BB+                                        </a:t>
            </a:r>
            <a:r>
              <a:rPr sz="1000" spc="20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2.75%                               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2.00%</a:t>
            </a:r>
            <a:endParaRPr sz="1000">
              <a:latin typeface="Times New Roman"/>
              <a:cs typeface="Times New Roman"/>
            </a:endParaRPr>
          </a:p>
          <a:p>
            <a:pPr marL="1208158" marR="1719434" algn="just">
              <a:lnSpc>
                <a:spcPts val="1186"/>
              </a:lnSpc>
              <a:spcBef>
                <a:spcPts val="319"/>
              </a:spcBef>
            </a:pPr>
            <a:r>
              <a:rPr sz="1000" dirty="0">
                <a:latin typeface="Times New Roman"/>
                <a:cs typeface="Times New Roman"/>
              </a:rPr>
              <a:t>2.00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2.25  ((3-3.5)                    </a:t>
            </a:r>
            <a:r>
              <a:rPr sz="1000" spc="1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BB                                           </a:t>
            </a:r>
            <a:r>
              <a:rPr sz="1000" spc="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3.50%                               </a:t>
            </a:r>
            <a:r>
              <a:rPr sz="1000" spc="1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2.50% </a:t>
            </a:r>
            <a:endParaRPr sz="1000">
              <a:latin typeface="Times New Roman"/>
              <a:cs typeface="Times New Roman"/>
            </a:endParaRPr>
          </a:p>
          <a:p>
            <a:pPr marL="1208158" marR="1719434" algn="just">
              <a:lnSpc>
                <a:spcPts val="1186"/>
              </a:lnSpc>
              <a:spcBef>
                <a:spcPts val="406"/>
              </a:spcBef>
            </a:pPr>
            <a:r>
              <a:rPr sz="1000" dirty="0">
                <a:latin typeface="Times New Roman"/>
                <a:cs typeface="Times New Roman"/>
              </a:rPr>
              <a:t>l.75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2.00  (2.5-3)                     </a:t>
            </a:r>
            <a:r>
              <a:rPr sz="1000" spc="21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B+                                           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4.75%                               </a:t>
            </a:r>
            <a:r>
              <a:rPr sz="1000" spc="1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3.25% </a:t>
            </a:r>
            <a:endParaRPr sz="1000">
              <a:latin typeface="Times New Roman"/>
              <a:cs typeface="Times New Roman"/>
            </a:endParaRPr>
          </a:p>
          <a:p>
            <a:pPr marL="1208158" marR="1719434" algn="just">
              <a:lnSpc>
                <a:spcPts val="1186"/>
              </a:lnSpc>
              <a:spcBef>
                <a:spcPts val="406"/>
              </a:spcBef>
            </a:pPr>
            <a:r>
              <a:rPr sz="1000" dirty="0">
                <a:latin typeface="Times New Roman"/>
                <a:cs typeface="Times New Roman"/>
              </a:rPr>
              <a:t>l.50 </a:t>
            </a:r>
            <a:r>
              <a:rPr sz="1000" spc="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 l.75 </a:t>
            </a:r>
            <a:r>
              <a:rPr sz="1000" spc="22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(2-2.5)                     </a:t>
            </a:r>
            <a:r>
              <a:rPr sz="1000" spc="2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                                             </a:t>
            </a:r>
            <a:r>
              <a:rPr sz="1000" spc="17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6.50%                               </a:t>
            </a:r>
            <a:r>
              <a:rPr sz="1000" spc="18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4.00% </a:t>
            </a:r>
            <a:endParaRPr sz="1000">
              <a:latin typeface="Times New Roman"/>
              <a:cs typeface="Times New Roman"/>
            </a:endParaRPr>
          </a:p>
          <a:p>
            <a:pPr marL="1208158" marR="1719434" algn="just">
              <a:lnSpc>
                <a:spcPts val="1186"/>
              </a:lnSpc>
              <a:spcBef>
                <a:spcPts val="406"/>
              </a:spcBef>
            </a:pPr>
            <a:r>
              <a:rPr sz="1000" dirty="0">
                <a:latin typeface="Times New Roman"/>
                <a:cs typeface="Times New Roman"/>
              </a:rPr>
              <a:t>l.25 </a:t>
            </a:r>
            <a:r>
              <a:rPr sz="1000" spc="1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l.50 </a:t>
            </a:r>
            <a:r>
              <a:rPr sz="1000" spc="24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(l.5-2)                      </a:t>
            </a:r>
            <a:r>
              <a:rPr sz="1000" spc="19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                                         </a:t>
            </a:r>
            <a:r>
              <a:rPr sz="1000" spc="1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8.00%                               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6.00%</a:t>
            </a:r>
            <a:endParaRPr sz="1000">
              <a:latin typeface="Times New Roman"/>
              <a:cs typeface="Times New Roman"/>
            </a:endParaRPr>
          </a:p>
          <a:p>
            <a:pPr marL="1208158" marR="1721811" algn="just">
              <a:lnSpc>
                <a:spcPct val="95825"/>
              </a:lnSpc>
              <a:spcBef>
                <a:spcPts val="419"/>
              </a:spcBef>
            </a:pPr>
            <a:r>
              <a:rPr sz="1000" dirty="0">
                <a:latin typeface="Times New Roman"/>
                <a:cs typeface="Times New Roman"/>
              </a:rPr>
              <a:t>0.80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l.25 </a:t>
            </a:r>
            <a:r>
              <a:rPr sz="1000" spc="24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(l.25-l.5)              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CCC                                        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l0.00%                              </a:t>
            </a:r>
            <a:r>
              <a:rPr sz="1000" spc="17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8.00%</a:t>
            </a:r>
            <a:endParaRPr sz="1000">
              <a:latin typeface="Times New Roman"/>
              <a:cs typeface="Times New Roman"/>
            </a:endParaRPr>
          </a:p>
          <a:p>
            <a:pPr marL="1208158" marR="1654378" algn="just">
              <a:lnSpc>
                <a:spcPct val="95825"/>
              </a:lnSpc>
              <a:spcBef>
                <a:spcPts val="319"/>
              </a:spcBef>
            </a:pPr>
            <a:r>
              <a:rPr sz="1000" dirty="0">
                <a:latin typeface="Times New Roman"/>
                <a:cs typeface="Times New Roman"/>
              </a:rPr>
              <a:t>0.65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0.80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(0.8-l.25)               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CC                                           </a:t>
            </a:r>
            <a:r>
              <a:rPr sz="1000" spc="13" dirty="0">
                <a:latin typeface="Times New Roman"/>
                <a:cs typeface="Times New Roman"/>
              </a:rPr>
              <a:t> </a:t>
            </a:r>
            <a:r>
              <a:rPr sz="1000" spc="-39" dirty="0">
                <a:latin typeface="Times New Roman"/>
                <a:cs typeface="Times New Roman"/>
              </a:rPr>
              <a:t>l</a:t>
            </a:r>
            <a:r>
              <a:rPr sz="1000" dirty="0">
                <a:latin typeface="Times New Roman"/>
                <a:cs typeface="Times New Roman"/>
              </a:rPr>
              <a:t>l.50%                              </a:t>
            </a:r>
            <a:r>
              <a:rPr sz="1000" spc="-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l0.00%</a:t>
            </a:r>
            <a:endParaRPr sz="1000">
              <a:latin typeface="Times New Roman"/>
              <a:cs typeface="Times New Roman"/>
            </a:endParaRPr>
          </a:p>
          <a:p>
            <a:pPr marL="1208158" marR="1654378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0.20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0.65 </a:t>
            </a:r>
            <a:r>
              <a:rPr sz="1000" spc="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(0.5-0.8)                  </a:t>
            </a:r>
            <a:r>
              <a:rPr sz="1000" spc="21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                                             </a:t>
            </a:r>
            <a:r>
              <a:rPr sz="1000" spc="18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l2.70%                              </a:t>
            </a:r>
            <a:r>
              <a:rPr sz="1000" spc="17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l2.00%</a:t>
            </a:r>
            <a:endParaRPr sz="1000">
              <a:latin typeface="Times New Roman"/>
              <a:cs typeface="Times New Roman"/>
            </a:endParaRPr>
          </a:p>
          <a:p>
            <a:pPr marL="1208158" marR="1654378" algn="just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&lt;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0.20        </a:t>
            </a:r>
            <a:r>
              <a:rPr sz="1000" spc="8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(&lt;0.5)                      </a:t>
            </a:r>
            <a:r>
              <a:rPr sz="1000" spc="24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                                             </a:t>
            </a:r>
            <a:r>
              <a:rPr sz="1000" spc="1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l5.00%                              </a:t>
            </a:r>
            <a:r>
              <a:rPr sz="1000" spc="17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20.00%</a:t>
            </a:r>
            <a:endParaRPr sz="1000">
              <a:latin typeface="Times New Roman"/>
              <a:cs typeface="Times New Roman"/>
            </a:endParaRPr>
          </a:p>
          <a:p>
            <a:pPr marL="1456814" marR="511216" indent="-248655">
              <a:lnSpc>
                <a:spcPct val="100041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first</a:t>
            </a:r>
            <a:r>
              <a:rPr sz="1000" spc="-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7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under</a:t>
            </a:r>
            <a:r>
              <a:rPr sz="1000" spc="5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interest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coverage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ratios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</a:t>
            </a:r>
            <a:r>
              <a:rPr sz="1000" spc="-22" dirty="0">
                <a:latin typeface="Times New Roman"/>
                <a:cs typeface="Times New Roman"/>
              </a:rPr>
              <a:t>r</a:t>
            </a:r>
            <a:r>
              <a:rPr sz="1000" dirty="0">
                <a:latin typeface="Times New Roman"/>
                <a:cs typeface="Times New Roman"/>
              </a:rPr>
              <a:t>ger</a:t>
            </a:r>
            <a:r>
              <a:rPr sz="1000" spc="6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market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</a:t>
            </a:r>
            <a:r>
              <a:rPr sz="1000" spc="5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companies</a:t>
            </a:r>
            <a:r>
              <a:rPr sz="1000" spc="14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second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brackets</a:t>
            </a:r>
            <a:r>
              <a:rPr sz="1000" spc="11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 smaller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market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</a:t>
            </a:r>
            <a:r>
              <a:rPr sz="1000" spc="5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companies.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3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Embraer</a:t>
            </a:r>
            <a:r>
              <a:rPr sz="1000" spc="7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1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used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interest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coverage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table</a:t>
            </a:r>
            <a:r>
              <a:rPr sz="1000" spc="6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smaller/riskier</a:t>
            </a:r>
            <a:r>
              <a:rPr sz="1000" spc="18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firms</a:t>
            </a:r>
            <a:r>
              <a:rPr sz="1000" spc="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(the numbers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brackets)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which</a:t>
            </a:r>
            <a:r>
              <a:rPr sz="1000" spc="5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yields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lower</a:t>
            </a:r>
            <a:r>
              <a:rPr sz="1000" spc="5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rating</a:t>
            </a:r>
            <a:r>
              <a:rPr sz="1000" spc="8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same</a:t>
            </a:r>
            <a:r>
              <a:rPr sz="1000" spc="7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interest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coverage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ratio.</a:t>
            </a:r>
            <a:endParaRPr sz="10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80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784197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2998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Cost of Debt computations</a:t>
            </a:r>
            <a:endParaRPr sz="2100">
              <a:latin typeface="Times New Roman"/>
              <a:cs typeface="Times New Roman"/>
            </a:endParaRPr>
          </a:p>
          <a:p>
            <a:pPr marL="1395001" marR="290580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countries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ratings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might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bear </a:t>
            </a:r>
            <a:endParaRPr sz="1600">
              <a:latin typeface="Times New Roman"/>
              <a:cs typeface="Times New Roman"/>
            </a:endParaRPr>
          </a:p>
          <a:p>
            <a:pPr marL="1395001" marR="29058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burden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especially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smaller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29058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within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395001" marR="341766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ger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derive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global </a:t>
            </a:r>
            <a:endParaRPr sz="1600">
              <a:latin typeface="Times New Roman"/>
              <a:cs typeface="Times New Roman"/>
            </a:endParaRPr>
          </a:p>
          <a:p>
            <a:pPr marL="1395001" marR="34176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less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exposed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country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risk.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other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words,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may </a:t>
            </a:r>
            <a:endParaRPr sz="1600">
              <a:latin typeface="Times New Roman"/>
              <a:cs typeface="Times New Roman"/>
            </a:endParaRPr>
          </a:p>
          <a:p>
            <a:pPr marL="1395001" marR="34176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able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borrow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government.</a:t>
            </a:r>
            <a:endParaRPr sz="1600">
              <a:latin typeface="Times New Roman"/>
              <a:cs typeface="Times New Roman"/>
            </a:endParaRPr>
          </a:p>
          <a:p>
            <a:pPr marL="1395001" marR="328872" indent="-303444">
              <a:lnSpc>
                <a:spcPts val="1508"/>
              </a:lnSpc>
              <a:spcBef>
                <a:spcPts val="659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synthetic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rating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Embraer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-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A-.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Using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2004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l.00%, </a:t>
            </a:r>
            <a:r>
              <a:rPr sz="1400" spc="1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 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9.29%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(using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adding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two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thirds 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6.0l%):</a:t>
            </a:r>
            <a:endParaRPr sz="1400">
              <a:latin typeface="Times New Roman"/>
              <a:cs typeface="Times New Roman"/>
            </a:endParaRPr>
          </a:p>
          <a:p>
            <a:pPr marL="1136511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2/3(Brazil</a:t>
            </a:r>
            <a:r>
              <a:rPr sz="1400" spc="6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country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Company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=4.29%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endParaRPr sz="1400">
              <a:latin typeface="Times New Roman"/>
              <a:cs typeface="Times New Roman"/>
            </a:endParaRPr>
          </a:p>
          <a:p>
            <a:pPr marL="1395001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4.00%+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l.00% 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9.29%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63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197280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8538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Synthetic Ratings: Some Caveats</a:t>
            </a:r>
            <a:endParaRPr sz="2100">
              <a:latin typeface="Times New Roman"/>
              <a:cs typeface="Times New Roman"/>
            </a:endParaRPr>
          </a:p>
          <a:p>
            <a:pPr marL="1395001" marR="32511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relationship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between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ratings,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developed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 </a:t>
            </a:r>
            <a:endParaRPr sz="1600">
              <a:latin typeface="Times New Roman"/>
              <a:cs typeface="Times New Roman"/>
            </a:endParaRPr>
          </a:p>
          <a:p>
            <a:pPr marL="1395001" marR="32511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companies,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tends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travel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well,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analyzing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ge </a:t>
            </a:r>
            <a:endParaRPr sz="1600">
              <a:latin typeface="Times New Roman"/>
              <a:cs typeface="Times New Roman"/>
            </a:endParaRPr>
          </a:p>
          <a:p>
            <a:pPr marL="1395001" marR="32511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manufacturing</a:t>
            </a:r>
            <a:r>
              <a:rPr sz="1600" spc="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close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endParaRPr sz="1600">
              <a:latin typeface="Times New Roman"/>
              <a:cs typeface="Times New Roman"/>
            </a:endParaRPr>
          </a:p>
          <a:p>
            <a:pPr marL="1395001" marR="650906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problematic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looking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smaller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 </a:t>
            </a:r>
            <a:endParaRPr sz="1600">
              <a:latin typeface="Times New Roman"/>
              <a:cs typeface="Times New Roman"/>
            </a:endParaRPr>
          </a:p>
          <a:p>
            <a:pPr marL="1395001" marR="65090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24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52038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663150">
              <a:lnSpc>
                <a:spcPct val="95825"/>
              </a:lnSpc>
              <a:spcBef>
                <a:spcPts val="5805"/>
              </a:spcBef>
            </a:pPr>
            <a:r>
              <a:rPr sz="2100" spc="-170" dirty="0">
                <a:latin typeface="Times New Roman"/>
                <a:cs typeface="Times New Roman"/>
              </a:rPr>
              <a:t>W</a:t>
            </a:r>
            <a:r>
              <a:rPr sz="2100" dirty="0">
                <a:latin typeface="Times New Roman"/>
                <a:cs typeface="Times New Roman"/>
              </a:rPr>
              <a:t>eights for the Cost of Capital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Computation</a:t>
            </a:r>
            <a:endParaRPr sz="2100">
              <a:latin typeface="Times New Roman"/>
              <a:cs typeface="Times New Roman"/>
            </a:endParaRPr>
          </a:p>
          <a:p>
            <a:pPr marL="1395001" marR="577674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weights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 </a:t>
            </a:r>
            <a:endParaRPr sz="1600">
              <a:latin typeface="Times New Roman"/>
              <a:cs typeface="Times New Roman"/>
            </a:endParaRPr>
          </a:p>
          <a:p>
            <a:pPr marL="1395001" marR="577674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weights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395001" marR="453772" indent="-303444">
              <a:lnSpc>
                <a:spcPts val="1806"/>
              </a:lnSpc>
              <a:spcBef>
                <a:spcPts val="596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element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circularity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introduced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every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by </a:t>
            </a:r>
            <a:endParaRPr sz="1600">
              <a:latin typeface="Times New Roman"/>
              <a:cs typeface="Times New Roman"/>
            </a:endParaRPr>
          </a:p>
          <a:p>
            <a:pPr marL="1395001" marR="45377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doing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since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attach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45377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analysis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ferent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them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beginning.</a:t>
            </a:r>
            <a:endParaRPr sz="1600">
              <a:latin typeface="Times New Roman"/>
              <a:cs typeface="Times New Roman"/>
            </a:endParaRPr>
          </a:p>
          <a:p>
            <a:pPr marL="1395001" marR="302521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rule,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subtract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arrive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 </a:t>
            </a:r>
            <a:endParaRPr sz="1600">
              <a:latin typeface="Times New Roman"/>
              <a:cs typeface="Times New Roman"/>
            </a:endParaRPr>
          </a:p>
          <a:p>
            <a:pPr marL="1395001" marR="3025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same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 </a:t>
            </a:r>
            <a:endParaRPr sz="1600">
              <a:latin typeface="Times New Roman"/>
              <a:cs typeface="Times New Roman"/>
            </a:endParaRPr>
          </a:p>
          <a:p>
            <a:pPr marL="1395001" marR="3025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69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993178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0949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Cost of Capital: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Embraer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3997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514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4.29%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l.07 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(4%)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0.27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(7.89%)</a:t>
            </a:r>
            <a:r>
              <a:rPr sz="1200" spc="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l0.70%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-52" dirty="0">
                <a:latin typeface="Times New Roman"/>
                <a:cs typeface="Times New Roman"/>
              </a:rPr>
              <a:t>l</a:t>
            </a:r>
            <a:r>
              <a:rPr sz="1200" dirty="0">
                <a:latin typeface="Times New Roman"/>
                <a:cs typeface="Times New Roman"/>
              </a:rPr>
              <a:t>l,042</a:t>
            </a:r>
            <a:r>
              <a:rPr sz="1200" spc="-1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($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3,78l 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million)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474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514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4.29%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4.00%</a:t>
            </a:r>
            <a:r>
              <a:rPr sz="1200" spc="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+l.00%= 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9.29%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2,083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($7l3 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million)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474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endParaRPr sz="1400">
              <a:latin typeface="Times New Roman"/>
              <a:cs typeface="Times New Roman"/>
            </a:endParaRPr>
          </a:p>
          <a:p>
            <a:pPr marL="1091557" marR="1269904" indent="995678">
              <a:lnSpc>
                <a:spcPts val="1599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l0.70</a:t>
            </a:r>
            <a:r>
              <a:rPr sz="1400" spc="3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%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(.84)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9.29%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(l-</a:t>
            </a:r>
            <a:r>
              <a:rPr sz="1400" spc="3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.34)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(0.l6)) </a:t>
            </a:r>
            <a:r>
              <a:rPr sz="1400" spc="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9.97% </a:t>
            </a:r>
            <a:endParaRPr sz="1400">
              <a:latin typeface="Times New Roman"/>
              <a:cs typeface="Times New Roman"/>
            </a:endParaRPr>
          </a:p>
          <a:p>
            <a:pPr marL="1091557" marR="1269904">
              <a:lnSpc>
                <a:spcPts val="1599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book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Embraer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3,350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BR.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530"/>
              </a:lnSpc>
              <a:spcBef>
                <a:spcPts val="600"/>
              </a:spcBef>
            </a:pP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book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Embraer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l,953</a:t>
            </a:r>
            <a:r>
              <a:rPr sz="1400" spc="3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BR;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Interest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expense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222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BR;</a:t>
            </a:r>
            <a:endParaRPr sz="14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4"/>
              </a:spcBef>
            </a:pPr>
            <a:r>
              <a:rPr sz="1400" spc="-102" dirty="0">
                <a:latin typeface="Times New Roman"/>
                <a:cs typeface="Times New Roman"/>
              </a:rPr>
              <a:t>A</a:t>
            </a:r>
            <a:r>
              <a:rPr sz="1400" dirty="0">
                <a:latin typeface="Times New Roman"/>
                <a:cs typeface="Times New Roman"/>
              </a:rPr>
              <a:t>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maturity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</a:t>
            </a:r>
            <a:endParaRPr sz="1400">
              <a:latin typeface="Times New Roman"/>
              <a:cs typeface="Times New Roman"/>
            </a:endParaRPr>
          </a:p>
          <a:p>
            <a:pPr marL="1395001" marR="649178" indent="-303444">
              <a:lnSpc>
                <a:spcPts val="1599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Estimated</a:t>
            </a:r>
            <a:r>
              <a:rPr sz="1400" spc="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222 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(PV 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annuit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years,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9.29%)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$l,953 million/l.0929</a:t>
            </a:r>
            <a:r>
              <a:rPr sz="1400" baseline="19325" dirty="0">
                <a:latin typeface="Times New Roman"/>
                <a:cs typeface="Times New Roman"/>
              </a:rPr>
              <a:t>4</a:t>
            </a:r>
            <a:r>
              <a:rPr sz="1400" spc="170" baseline="193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2,083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49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879934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object 123"/>
          <p:cNvSpPr txBox="1"/>
          <p:nvPr/>
        </p:nvSpPr>
        <p:spPr>
          <a:xfrm>
            <a:off x="2659303" y="3829611"/>
            <a:ext cx="3733106" cy="7085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38369">
              <a:lnSpc>
                <a:spcPts val="897"/>
              </a:lnSpc>
            </a:pPr>
            <a:endParaRPr sz="900"/>
          </a:p>
          <a:p>
            <a:pPr marL="1326165">
              <a:lnSpc>
                <a:spcPct val="95825"/>
              </a:lnSpc>
              <a:spcBef>
                <a:spcPts val="3113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l.0997 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(l.08/l.02)-l </a:t>
            </a:r>
            <a:r>
              <a:rPr sz="1400" spc="2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0.l6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59303" y="3829611"/>
            <a:ext cx="3594845" cy="708596"/>
          </a:xfrm>
          <a:custGeom>
            <a:avLst/>
            <a:gdLst/>
            <a:ahLst/>
            <a:cxnLst/>
            <a:rect l="l" t="t" r="r" b="b"/>
            <a:pathLst>
              <a:path w="3954329" h="803076">
                <a:moveTo>
                  <a:pt x="0" y="0"/>
                </a:moveTo>
                <a:lnTo>
                  <a:pt x="0" y="803076"/>
                </a:lnTo>
                <a:lnTo>
                  <a:pt x="3954329" y="803076"/>
                </a:lnTo>
                <a:lnTo>
                  <a:pt x="3954329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717078" y="4086584"/>
            <a:ext cx="60689" cy="195207"/>
          </a:xfrm>
          <a:custGeom>
            <a:avLst/>
            <a:gdLst/>
            <a:ahLst/>
            <a:cxnLst/>
            <a:rect l="l" t="t" r="r" b="b"/>
            <a:pathLst>
              <a:path w="66758" h="221235">
                <a:moveTo>
                  <a:pt x="22463" y="106759"/>
                </a:moveTo>
                <a:lnTo>
                  <a:pt x="22708" y="95795"/>
                </a:lnTo>
                <a:lnTo>
                  <a:pt x="23849" y="81609"/>
                </a:lnTo>
                <a:lnTo>
                  <a:pt x="25923" y="68504"/>
                </a:lnTo>
                <a:lnTo>
                  <a:pt x="28928" y="56479"/>
                </a:lnTo>
                <a:lnTo>
                  <a:pt x="32864" y="45534"/>
                </a:lnTo>
                <a:lnTo>
                  <a:pt x="37733" y="35670"/>
                </a:lnTo>
                <a:lnTo>
                  <a:pt x="39798" y="32278"/>
                </a:lnTo>
                <a:lnTo>
                  <a:pt x="46743" y="23066"/>
                </a:lnTo>
                <a:lnTo>
                  <a:pt x="55730" y="13698"/>
                </a:lnTo>
                <a:lnTo>
                  <a:pt x="66758" y="4174"/>
                </a:lnTo>
                <a:lnTo>
                  <a:pt x="64360" y="0"/>
                </a:lnTo>
                <a:lnTo>
                  <a:pt x="54076" y="6463"/>
                </a:lnTo>
                <a:lnTo>
                  <a:pt x="44059" y="14211"/>
                </a:lnTo>
                <a:lnTo>
                  <a:pt x="34783" y="22977"/>
                </a:lnTo>
                <a:lnTo>
                  <a:pt x="26249" y="32761"/>
                </a:lnTo>
                <a:lnTo>
                  <a:pt x="15886" y="48064"/>
                </a:lnTo>
                <a:lnTo>
                  <a:pt x="10167" y="59420"/>
                </a:lnTo>
                <a:lnTo>
                  <a:pt x="5719" y="71296"/>
                </a:lnTo>
                <a:lnTo>
                  <a:pt x="2541" y="83693"/>
                </a:lnTo>
                <a:lnTo>
                  <a:pt x="635" y="96610"/>
                </a:lnTo>
                <a:lnTo>
                  <a:pt x="0" y="110048"/>
                </a:lnTo>
                <a:lnTo>
                  <a:pt x="479" y="121523"/>
                </a:lnTo>
                <a:lnTo>
                  <a:pt x="2216" y="134317"/>
                </a:lnTo>
                <a:lnTo>
                  <a:pt x="5220" y="146693"/>
                </a:lnTo>
                <a:lnTo>
                  <a:pt x="9491" y="158651"/>
                </a:lnTo>
                <a:lnTo>
                  <a:pt x="15030" y="170190"/>
                </a:lnTo>
                <a:lnTo>
                  <a:pt x="21835" y="181312"/>
                </a:lnTo>
                <a:lnTo>
                  <a:pt x="29908" y="192015"/>
                </a:lnTo>
                <a:lnTo>
                  <a:pt x="35050" y="197981"/>
                </a:lnTo>
                <a:lnTo>
                  <a:pt x="44937" y="208060"/>
                </a:lnTo>
                <a:lnTo>
                  <a:pt x="54412" y="215812"/>
                </a:lnTo>
                <a:lnTo>
                  <a:pt x="63477" y="221235"/>
                </a:lnTo>
                <a:lnTo>
                  <a:pt x="66758" y="217061"/>
                </a:lnTo>
                <a:lnTo>
                  <a:pt x="63109" y="214527"/>
                </a:lnTo>
                <a:lnTo>
                  <a:pt x="53622" y="206458"/>
                </a:lnTo>
                <a:lnTo>
                  <a:pt x="45394" y="197073"/>
                </a:lnTo>
                <a:lnTo>
                  <a:pt x="38425" y="186372"/>
                </a:lnTo>
                <a:lnTo>
                  <a:pt x="32717" y="174356"/>
                </a:lnTo>
                <a:lnTo>
                  <a:pt x="28268" y="161025"/>
                </a:lnTo>
                <a:lnTo>
                  <a:pt x="27492" y="158012"/>
                </a:lnTo>
                <a:lnTo>
                  <a:pt x="25292" y="147069"/>
                </a:lnTo>
                <a:lnTo>
                  <a:pt x="23720" y="134879"/>
                </a:lnTo>
                <a:lnTo>
                  <a:pt x="22777" y="121443"/>
                </a:lnTo>
                <a:lnTo>
                  <a:pt x="22463" y="106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85202" y="4087699"/>
            <a:ext cx="66311" cy="153353"/>
          </a:xfrm>
          <a:custGeom>
            <a:avLst/>
            <a:gdLst/>
            <a:ahLst/>
            <a:cxnLst/>
            <a:rect l="l" t="t" r="r" b="b"/>
            <a:pathLst>
              <a:path w="72942" h="173800">
                <a:moveTo>
                  <a:pt x="50184" y="165325"/>
                </a:moveTo>
                <a:lnTo>
                  <a:pt x="48459" y="161193"/>
                </a:lnTo>
                <a:lnTo>
                  <a:pt x="48459" y="2403"/>
                </a:lnTo>
                <a:lnTo>
                  <a:pt x="48396" y="948"/>
                </a:lnTo>
                <a:lnTo>
                  <a:pt x="47828" y="0"/>
                </a:lnTo>
                <a:lnTo>
                  <a:pt x="46314" y="0"/>
                </a:lnTo>
                <a:lnTo>
                  <a:pt x="0" y="23654"/>
                </a:lnTo>
                <a:lnTo>
                  <a:pt x="0" y="27195"/>
                </a:lnTo>
                <a:lnTo>
                  <a:pt x="3028" y="25846"/>
                </a:lnTo>
                <a:lnTo>
                  <a:pt x="6288" y="24560"/>
                </a:lnTo>
                <a:lnTo>
                  <a:pt x="9780" y="23337"/>
                </a:lnTo>
                <a:lnTo>
                  <a:pt x="13271" y="22115"/>
                </a:lnTo>
                <a:lnTo>
                  <a:pt x="16111" y="21503"/>
                </a:lnTo>
                <a:lnTo>
                  <a:pt x="21663" y="21503"/>
                </a:lnTo>
                <a:lnTo>
                  <a:pt x="23851" y="22557"/>
                </a:lnTo>
                <a:lnTo>
                  <a:pt x="24860" y="24666"/>
                </a:lnTo>
                <a:lnTo>
                  <a:pt x="25870" y="26774"/>
                </a:lnTo>
                <a:lnTo>
                  <a:pt x="26375" y="29852"/>
                </a:lnTo>
                <a:lnTo>
                  <a:pt x="26375" y="158621"/>
                </a:lnTo>
                <a:lnTo>
                  <a:pt x="24818" y="163555"/>
                </a:lnTo>
                <a:lnTo>
                  <a:pt x="21706" y="165831"/>
                </a:lnTo>
                <a:lnTo>
                  <a:pt x="18593" y="168108"/>
                </a:lnTo>
                <a:lnTo>
                  <a:pt x="11946" y="169500"/>
                </a:lnTo>
                <a:lnTo>
                  <a:pt x="1766" y="170006"/>
                </a:lnTo>
                <a:lnTo>
                  <a:pt x="1766" y="173800"/>
                </a:lnTo>
                <a:lnTo>
                  <a:pt x="72942" y="173800"/>
                </a:lnTo>
                <a:lnTo>
                  <a:pt x="72942" y="170259"/>
                </a:lnTo>
                <a:lnTo>
                  <a:pt x="63519" y="169921"/>
                </a:lnTo>
                <a:lnTo>
                  <a:pt x="57083" y="168867"/>
                </a:lnTo>
                <a:lnTo>
                  <a:pt x="53634" y="167096"/>
                </a:lnTo>
                <a:lnTo>
                  <a:pt x="50184" y="1653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910460" y="4133125"/>
            <a:ext cx="108530" cy="107928"/>
          </a:xfrm>
          <a:custGeom>
            <a:avLst/>
            <a:gdLst/>
            <a:ahLst/>
            <a:cxnLst/>
            <a:rect l="l" t="t" r="r" b="b"/>
            <a:pathLst>
              <a:path w="119383" h="122318">
                <a:moveTo>
                  <a:pt x="0" y="52367"/>
                </a:moveTo>
                <a:lnTo>
                  <a:pt x="0" y="69950"/>
                </a:lnTo>
                <a:lnTo>
                  <a:pt x="50983" y="69950"/>
                </a:lnTo>
                <a:lnTo>
                  <a:pt x="50983" y="122318"/>
                </a:lnTo>
                <a:lnTo>
                  <a:pt x="68525" y="122318"/>
                </a:lnTo>
                <a:lnTo>
                  <a:pt x="68525" y="69950"/>
                </a:lnTo>
                <a:lnTo>
                  <a:pt x="119383" y="69950"/>
                </a:lnTo>
                <a:lnTo>
                  <a:pt x="119383" y="52367"/>
                </a:lnTo>
                <a:lnTo>
                  <a:pt x="68525" y="52367"/>
                </a:lnTo>
                <a:lnTo>
                  <a:pt x="68525" y="0"/>
                </a:lnTo>
                <a:lnTo>
                  <a:pt x="50983" y="0"/>
                </a:lnTo>
                <a:lnTo>
                  <a:pt x="50983" y="52367"/>
                </a:lnTo>
                <a:lnTo>
                  <a:pt x="0" y="52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99270" y="4228182"/>
            <a:ext cx="13881" cy="14546"/>
          </a:xfrm>
          <a:custGeom>
            <a:avLst/>
            <a:gdLst/>
            <a:ahLst/>
            <a:cxnLst/>
            <a:rect l="l" t="t" r="r" b="b"/>
            <a:pathLst>
              <a:path w="15269" h="16486">
                <a:moveTo>
                  <a:pt x="0" y="0"/>
                </a:moveTo>
                <a:lnTo>
                  <a:pt x="336" y="16486"/>
                </a:lnTo>
                <a:lnTo>
                  <a:pt x="7613" y="14209"/>
                </a:lnTo>
                <a:lnTo>
                  <a:pt x="15269" y="9655"/>
                </a:lnTo>
                <a:lnTo>
                  <a:pt x="13250" y="1180"/>
                </a:lnTo>
                <a:lnTo>
                  <a:pt x="3659" y="11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64205" y="4136028"/>
            <a:ext cx="56789" cy="154804"/>
          </a:xfrm>
          <a:custGeom>
            <a:avLst/>
            <a:gdLst/>
            <a:ahLst/>
            <a:cxnLst/>
            <a:rect l="l" t="t" r="r" b="b"/>
            <a:pathLst>
              <a:path w="62468" h="175445">
                <a:moveTo>
                  <a:pt x="40131" y="95754"/>
                </a:moveTo>
                <a:lnTo>
                  <a:pt x="40131" y="28418"/>
                </a:lnTo>
                <a:lnTo>
                  <a:pt x="39752" y="18973"/>
                </a:lnTo>
                <a:lnTo>
                  <a:pt x="39752" y="1391"/>
                </a:lnTo>
                <a:lnTo>
                  <a:pt x="39436" y="569"/>
                </a:lnTo>
                <a:lnTo>
                  <a:pt x="38490" y="0"/>
                </a:lnTo>
                <a:lnTo>
                  <a:pt x="35929" y="890"/>
                </a:lnTo>
                <a:lnTo>
                  <a:pt x="19124" y="6708"/>
                </a:lnTo>
                <a:lnTo>
                  <a:pt x="13124" y="8727"/>
                </a:lnTo>
                <a:lnTo>
                  <a:pt x="1135" y="12649"/>
                </a:lnTo>
                <a:lnTo>
                  <a:pt x="1135" y="16823"/>
                </a:lnTo>
                <a:lnTo>
                  <a:pt x="2650" y="16570"/>
                </a:lnTo>
                <a:lnTo>
                  <a:pt x="3806" y="16401"/>
                </a:lnTo>
                <a:lnTo>
                  <a:pt x="4606" y="16317"/>
                </a:lnTo>
                <a:lnTo>
                  <a:pt x="5405" y="16233"/>
                </a:lnTo>
                <a:lnTo>
                  <a:pt x="6267" y="16191"/>
                </a:lnTo>
                <a:lnTo>
                  <a:pt x="11484" y="16191"/>
                </a:lnTo>
                <a:lnTo>
                  <a:pt x="14407" y="17097"/>
                </a:lnTo>
                <a:lnTo>
                  <a:pt x="15964" y="18910"/>
                </a:lnTo>
                <a:lnTo>
                  <a:pt x="17520" y="20723"/>
                </a:lnTo>
                <a:lnTo>
                  <a:pt x="18298" y="24834"/>
                </a:lnTo>
                <a:lnTo>
                  <a:pt x="18298" y="158832"/>
                </a:lnTo>
                <a:lnTo>
                  <a:pt x="15080" y="166211"/>
                </a:lnTo>
                <a:lnTo>
                  <a:pt x="7908" y="170765"/>
                </a:lnTo>
                <a:lnTo>
                  <a:pt x="0" y="171271"/>
                </a:lnTo>
                <a:lnTo>
                  <a:pt x="0" y="175445"/>
                </a:lnTo>
                <a:lnTo>
                  <a:pt x="62468" y="175445"/>
                </a:lnTo>
                <a:lnTo>
                  <a:pt x="62468" y="171018"/>
                </a:lnTo>
                <a:lnTo>
                  <a:pt x="53129" y="170343"/>
                </a:lnTo>
                <a:lnTo>
                  <a:pt x="47071" y="169036"/>
                </a:lnTo>
                <a:lnTo>
                  <a:pt x="44295" y="167096"/>
                </a:lnTo>
                <a:lnTo>
                  <a:pt x="41519" y="165157"/>
                </a:lnTo>
                <a:lnTo>
                  <a:pt x="40131" y="159928"/>
                </a:lnTo>
                <a:lnTo>
                  <a:pt x="40131" y="110048"/>
                </a:lnTo>
                <a:lnTo>
                  <a:pt x="44674" y="114771"/>
                </a:lnTo>
                <a:lnTo>
                  <a:pt x="49637" y="118017"/>
                </a:lnTo>
                <a:lnTo>
                  <a:pt x="55022" y="119788"/>
                </a:lnTo>
                <a:lnTo>
                  <a:pt x="59355" y="112831"/>
                </a:lnTo>
                <a:lnTo>
                  <a:pt x="54244" y="111418"/>
                </a:lnTo>
                <a:lnTo>
                  <a:pt x="49911" y="108593"/>
                </a:lnTo>
                <a:lnTo>
                  <a:pt x="45578" y="105768"/>
                </a:lnTo>
                <a:lnTo>
                  <a:pt x="42318" y="101489"/>
                </a:lnTo>
                <a:lnTo>
                  <a:pt x="40131" y="957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00343" y="4135582"/>
            <a:ext cx="73195" cy="107704"/>
          </a:xfrm>
          <a:custGeom>
            <a:avLst/>
            <a:gdLst/>
            <a:ahLst/>
            <a:cxnLst/>
            <a:rect l="l" t="t" r="r" b="b"/>
            <a:pathLst>
              <a:path w="80514" h="122065">
                <a:moveTo>
                  <a:pt x="27510" y="122065"/>
                </a:moveTo>
                <a:lnTo>
                  <a:pt x="32764" y="121781"/>
                </a:lnTo>
                <a:lnTo>
                  <a:pt x="44998" y="118573"/>
                </a:lnTo>
                <a:lnTo>
                  <a:pt x="55887" y="111794"/>
                </a:lnTo>
                <a:lnTo>
                  <a:pt x="65433" y="101447"/>
                </a:lnTo>
                <a:lnTo>
                  <a:pt x="71142" y="92508"/>
                </a:lnTo>
                <a:lnTo>
                  <a:pt x="76348" y="80829"/>
                </a:lnTo>
                <a:lnTo>
                  <a:pt x="79472" y="68502"/>
                </a:lnTo>
                <a:lnTo>
                  <a:pt x="80514" y="55530"/>
                </a:lnTo>
                <a:lnTo>
                  <a:pt x="80376" y="50240"/>
                </a:lnTo>
                <a:lnTo>
                  <a:pt x="78472" y="36499"/>
                </a:lnTo>
                <a:lnTo>
                  <a:pt x="74333" y="24706"/>
                </a:lnTo>
                <a:lnTo>
                  <a:pt x="67957" y="14862"/>
                </a:lnTo>
                <a:lnTo>
                  <a:pt x="61629" y="8567"/>
                </a:lnTo>
                <a:lnTo>
                  <a:pt x="50507" y="2141"/>
                </a:lnTo>
                <a:lnTo>
                  <a:pt x="37985" y="0"/>
                </a:lnTo>
                <a:lnTo>
                  <a:pt x="29992" y="0"/>
                </a:lnTo>
                <a:lnTo>
                  <a:pt x="22210" y="2361"/>
                </a:lnTo>
                <a:lnTo>
                  <a:pt x="14638" y="7083"/>
                </a:lnTo>
                <a:lnTo>
                  <a:pt x="10432" y="9782"/>
                </a:lnTo>
                <a:lnTo>
                  <a:pt x="5552" y="13914"/>
                </a:lnTo>
                <a:lnTo>
                  <a:pt x="0" y="19479"/>
                </a:lnTo>
                <a:lnTo>
                  <a:pt x="378" y="28924"/>
                </a:lnTo>
                <a:lnTo>
                  <a:pt x="2944" y="25150"/>
                </a:lnTo>
                <a:lnTo>
                  <a:pt x="8076" y="21314"/>
                </a:lnTo>
                <a:lnTo>
                  <a:pt x="13208" y="17477"/>
                </a:lnTo>
                <a:lnTo>
                  <a:pt x="18887" y="15558"/>
                </a:lnTo>
                <a:lnTo>
                  <a:pt x="25696" y="15564"/>
                </a:lnTo>
                <a:lnTo>
                  <a:pt x="37816" y="18564"/>
                </a:lnTo>
                <a:lnTo>
                  <a:pt x="48396" y="27069"/>
                </a:lnTo>
                <a:lnTo>
                  <a:pt x="53491" y="34986"/>
                </a:lnTo>
                <a:lnTo>
                  <a:pt x="57194" y="46973"/>
                </a:lnTo>
                <a:lnTo>
                  <a:pt x="58429" y="61854"/>
                </a:lnTo>
                <a:lnTo>
                  <a:pt x="58423" y="63084"/>
                </a:lnTo>
                <a:lnTo>
                  <a:pt x="57244" y="77558"/>
                </a:lnTo>
                <a:lnTo>
                  <a:pt x="54028" y="89777"/>
                </a:lnTo>
                <a:lnTo>
                  <a:pt x="48775" y="99739"/>
                </a:lnTo>
                <a:lnTo>
                  <a:pt x="37449" y="110320"/>
                </a:lnTo>
                <a:lnTo>
                  <a:pt x="25491" y="113337"/>
                </a:lnTo>
                <a:lnTo>
                  <a:pt x="19602" y="113337"/>
                </a:lnTo>
                <a:lnTo>
                  <a:pt x="15269" y="120294"/>
                </a:lnTo>
                <a:lnTo>
                  <a:pt x="18719" y="121475"/>
                </a:lnTo>
                <a:lnTo>
                  <a:pt x="22799" y="122065"/>
                </a:lnTo>
                <a:lnTo>
                  <a:pt x="27510" y="122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99925" y="4085245"/>
            <a:ext cx="23863" cy="23326"/>
          </a:xfrm>
          <a:custGeom>
            <a:avLst/>
            <a:gdLst/>
            <a:ahLst/>
            <a:cxnLst/>
            <a:rect l="l" t="t" r="r" b="b"/>
            <a:pathLst>
              <a:path w="26249" h="26436">
                <a:moveTo>
                  <a:pt x="26249" y="13281"/>
                </a:moveTo>
                <a:lnTo>
                  <a:pt x="26249" y="9571"/>
                </a:lnTo>
                <a:lnTo>
                  <a:pt x="24966" y="6430"/>
                </a:lnTo>
                <a:lnTo>
                  <a:pt x="22400" y="3858"/>
                </a:lnTo>
                <a:lnTo>
                  <a:pt x="19833" y="1286"/>
                </a:lnTo>
                <a:lnTo>
                  <a:pt x="16742" y="0"/>
                </a:lnTo>
                <a:lnTo>
                  <a:pt x="9422" y="0"/>
                </a:lnTo>
                <a:lnTo>
                  <a:pt x="6309" y="1307"/>
                </a:lnTo>
                <a:lnTo>
                  <a:pt x="3786" y="3921"/>
                </a:lnTo>
                <a:lnTo>
                  <a:pt x="1262" y="6535"/>
                </a:lnTo>
                <a:lnTo>
                  <a:pt x="0" y="9655"/>
                </a:lnTo>
                <a:lnTo>
                  <a:pt x="0" y="16907"/>
                </a:lnTo>
                <a:lnTo>
                  <a:pt x="1262" y="20006"/>
                </a:lnTo>
                <a:lnTo>
                  <a:pt x="3786" y="22578"/>
                </a:lnTo>
                <a:lnTo>
                  <a:pt x="6309" y="25150"/>
                </a:lnTo>
                <a:lnTo>
                  <a:pt x="9422" y="26436"/>
                </a:lnTo>
                <a:lnTo>
                  <a:pt x="16742" y="26436"/>
                </a:lnTo>
                <a:lnTo>
                  <a:pt x="19833" y="25150"/>
                </a:lnTo>
                <a:lnTo>
                  <a:pt x="22400" y="22578"/>
                </a:lnTo>
                <a:lnTo>
                  <a:pt x="24966" y="20006"/>
                </a:lnTo>
                <a:lnTo>
                  <a:pt x="26249" y="16907"/>
                </a:lnTo>
                <a:lnTo>
                  <a:pt x="26249" y="13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85240" y="4136028"/>
            <a:ext cx="55756" cy="105026"/>
          </a:xfrm>
          <a:custGeom>
            <a:avLst/>
            <a:gdLst/>
            <a:ahLst/>
            <a:cxnLst/>
            <a:rect l="l" t="t" r="r" b="b"/>
            <a:pathLst>
              <a:path w="61332" h="119029">
                <a:moveTo>
                  <a:pt x="21716" y="7324"/>
                </a:moveTo>
                <a:lnTo>
                  <a:pt x="6562" y="12396"/>
                </a:lnTo>
                <a:lnTo>
                  <a:pt x="1135" y="14167"/>
                </a:lnTo>
                <a:lnTo>
                  <a:pt x="1135" y="18088"/>
                </a:lnTo>
                <a:lnTo>
                  <a:pt x="5342" y="16907"/>
                </a:lnTo>
                <a:lnTo>
                  <a:pt x="8770" y="16064"/>
                </a:lnTo>
                <a:lnTo>
                  <a:pt x="10558" y="15811"/>
                </a:lnTo>
                <a:lnTo>
                  <a:pt x="15522" y="15811"/>
                </a:lnTo>
                <a:lnTo>
                  <a:pt x="18172" y="17540"/>
                </a:lnTo>
                <a:lnTo>
                  <a:pt x="19434" y="20997"/>
                </a:lnTo>
                <a:lnTo>
                  <a:pt x="20191" y="23106"/>
                </a:lnTo>
                <a:lnTo>
                  <a:pt x="20570" y="26900"/>
                </a:lnTo>
                <a:lnTo>
                  <a:pt x="20570" y="102585"/>
                </a:lnTo>
                <a:lnTo>
                  <a:pt x="19392" y="108636"/>
                </a:lnTo>
                <a:lnTo>
                  <a:pt x="14681" y="113105"/>
                </a:lnTo>
                <a:lnTo>
                  <a:pt x="9002" y="114644"/>
                </a:lnTo>
                <a:lnTo>
                  <a:pt x="0" y="115487"/>
                </a:lnTo>
                <a:lnTo>
                  <a:pt x="0" y="119029"/>
                </a:lnTo>
                <a:lnTo>
                  <a:pt x="61332" y="119029"/>
                </a:lnTo>
                <a:lnTo>
                  <a:pt x="61332" y="115487"/>
                </a:lnTo>
                <a:lnTo>
                  <a:pt x="53171" y="114813"/>
                </a:lnTo>
                <a:lnTo>
                  <a:pt x="47934" y="113253"/>
                </a:lnTo>
                <a:lnTo>
                  <a:pt x="45620" y="110807"/>
                </a:lnTo>
                <a:lnTo>
                  <a:pt x="43306" y="108362"/>
                </a:lnTo>
                <a:lnTo>
                  <a:pt x="42150" y="102332"/>
                </a:lnTo>
                <a:lnTo>
                  <a:pt x="42150" y="1897"/>
                </a:lnTo>
                <a:lnTo>
                  <a:pt x="42066" y="590"/>
                </a:lnTo>
                <a:lnTo>
                  <a:pt x="41224" y="0"/>
                </a:lnTo>
                <a:lnTo>
                  <a:pt x="39710" y="505"/>
                </a:lnTo>
                <a:lnTo>
                  <a:pt x="37354" y="1517"/>
                </a:lnTo>
                <a:lnTo>
                  <a:pt x="32823" y="3323"/>
                </a:lnTo>
                <a:lnTo>
                  <a:pt x="21716" y="73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248132" y="4108795"/>
            <a:ext cx="62639" cy="134380"/>
          </a:xfrm>
          <a:custGeom>
            <a:avLst/>
            <a:gdLst/>
            <a:ahLst/>
            <a:cxnLst/>
            <a:rect l="l" t="t" r="r" b="b"/>
            <a:pathLst>
              <a:path w="68903" h="152297">
                <a:moveTo>
                  <a:pt x="15017" y="119029"/>
                </a:moveTo>
                <a:lnTo>
                  <a:pt x="15017" y="127546"/>
                </a:lnTo>
                <a:lnTo>
                  <a:pt x="15984" y="134208"/>
                </a:lnTo>
                <a:lnTo>
                  <a:pt x="17920" y="139015"/>
                </a:lnTo>
                <a:lnTo>
                  <a:pt x="21453" y="147869"/>
                </a:lnTo>
                <a:lnTo>
                  <a:pt x="28184" y="152297"/>
                </a:lnTo>
                <a:lnTo>
                  <a:pt x="42654" y="152297"/>
                </a:lnTo>
                <a:lnTo>
                  <a:pt x="47366" y="151074"/>
                </a:lnTo>
                <a:lnTo>
                  <a:pt x="52245" y="148628"/>
                </a:lnTo>
                <a:lnTo>
                  <a:pt x="57125" y="146183"/>
                </a:lnTo>
                <a:lnTo>
                  <a:pt x="61752" y="142009"/>
                </a:lnTo>
                <a:lnTo>
                  <a:pt x="66127" y="136106"/>
                </a:lnTo>
                <a:lnTo>
                  <a:pt x="68903" y="132311"/>
                </a:lnTo>
                <a:lnTo>
                  <a:pt x="65622" y="129528"/>
                </a:lnTo>
                <a:lnTo>
                  <a:pt x="62762" y="132648"/>
                </a:lnTo>
                <a:lnTo>
                  <a:pt x="60217" y="134925"/>
                </a:lnTo>
                <a:lnTo>
                  <a:pt x="57987" y="136359"/>
                </a:lnTo>
                <a:lnTo>
                  <a:pt x="55758" y="137792"/>
                </a:lnTo>
                <a:lnTo>
                  <a:pt x="53129" y="138509"/>
                </a:lnTo>
                <a:lnTo>
                  <a:pt x="44211" y="138509"/>
                </a:lnTo>
                <a:lnTo>
                  <a:pt x="40256" y="135600"/>
                </a:lnTo>
                <a:lnTo>
                  <a:pt x="38237" y="129781"/>
                </a:lnTo>
                <a:lnTo>
                  <a:pt x="37144" y="126492"/>
                </a:lnTo>
                <a:lnTo>
                  <a:pt x="36597" y="121643"/>
                </a:lnTo>
                <a:lnTo>
                  <a:pt x="36597" y="115234"/>
                </a:lnTo>
                <a:lnTo>
                  <a:pt x="36849" y="42375"/>
                </a:lnTo>
                <a:lnTo>
                  <a:pt x="62594" y="42375"/>
                </a:lnTo>
                <a:lnTo>
                  <a:pt x="62594" y="33267"/>
                </a:lnTo>
                <a:lnTo>
                  <a:pt x="37102" y="33267"/>
                </a:lnTo>
                <a:lnTo>
                  <a:pt x="37102" y="1054"/>
                </a:lnTo>
                <a:lnTo>
                  <a:pt x="36786" y="252"/>
                </a:lnTo>
                <a:lnTo>
                  <a:pt x="35924" y="0"/>
                </a:lnTo>
                <a:lnTo>
                  <a:pt x="34830" y="0"/>
                </a:lnTo>
                <a:lnTo>
                  <a:pt x="30816" y="5396"/>
                </a:lnTo>
                <a:lnTo>
                  <a:pt x="21883" y="17225"/>
                </a:lnTo>
                <a:lnTo>
                  <a:pt x="16721" y="23717"/>
                </a:lnTo>
                <a:lnTo>
                  <a:pt x="14154" y="26711"/>
                </a:lnTo>
                <a:lnTo>
                  <a:pt x="9969" y="30611"/>
                </a:lnTo>
                <a:lnTo>
                  <a:pt x="4164" y="35417"/>
                </a:lnTo>
                <a:lnTo>
                  <a:pt x="2145" y="37104"/>
                </a:lnTo>
                <a:lnTo>
                  <a:pt x="946" y="38179"/>
                </a:lnTo>
                <a:lnTo>
                  <a:pt x="567" y="38643"/>
                </a:lnTo>
                <a:lnTo>
                  <a:pt x="0" y="39760"/>
                </a:lnTo>
                <a:lnTo>
                  <a:pt x="0" y="40604"/>
                </a:lnTo>
                <a:lnTo>
                  <a:pt x="315" y="41616"/>
                </a:lnTo>
                <a:lnTo>
                  <a:pt x="1262" y="42374"/>
                </a:lnTo>
                <a:lnTo>
                  <a:pt x="15017" y="42375"/>
                </a:lnTo>
                <a:lnTo>
                  <a:pt x="15017" y="119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18482" y="4135246"/>
            <a:ext cx="95222" cy="107481"/>
          </a:xfrm>
          <a:custGeom>
            <a:avLst/>
            <a:gdLst/>
            <a:ahLst/>
            <a:cxnLst/>
            <a:rect l="l" t="t" r="r" b="b"/>
            <a:pathLst>
              <a:path w="104744" h="121812">
                <a:moveTo>
                  <a:pt x="2650" y="109057"/>
                </a:moveTo>
                <a:lnTo>
                  <a:pt x="7950" y="114159"/>
                </a:lnTo>
                <a:lnTo>
                  <a:pt x="13250" y="119261"/>
                </a:lnTo>
                <a:lnTo>
                  <a:pt x="19518" y="121812"/>
                </a:lnTo>
                <a:lnTo>
                  <a:pt x="33652" y="121812"/>
                </a:lnTo>
                <a:lnTo>
                  <a:pt x="33316" y="105326"/>
                </a:lnTo>
                <a:lnTo>
                  <a:pt x="30035" y="102965"/>
                </a:lnTo>
                <a:lnTo>
                  <a:pt x="24987" y="99338"/>
                </a:lnTo>
                <a:lnTo>
                  <a:pt x="22463" y="93688"/>
                </a:lnTo>
                <a:lnTo>
                  <a:pt x="22463" y="86015"/>
                </a:lnTo>
                <a:lnTo>
                  <a:pt x="23118" y="80695"/>
                </a:lnTo>
                <a:lnTo>
                  <a:pt x="28895" y="70081"/>
                </a:lnTo>
                <a:lnTo>
                  <a:pt x="40635" y="60463"/>
                </a:lnTo>
                <a:lnTo>
                  <a:pt x="51741" y="54730"/>
                </a:lnTo>
                <a:lnTo>
                  <a:pt x="64613" y="49838"/>
                </a:lnTo>
                <a:lnTo>
                  <a:pt x="64613" y="94743"/>
                </a:lnTo>
                <a:lnTo>
                  <a:pt x="62068" y="98706"/>
                </a:lnTo>
                <a:lnTo>
                  <a:pt x="56978" y="101826"/>
                </a:lnTo>
                <a:lnTo>
                  <a:pt x="51888" y="104946"/>
                </a:lnTo>
                <a:lnTo>
                  <a:pt x="46567" y="106506"/>
                </a:lnTo>
                <a:lnTo>
                  <a:pt x="48586" y="114981"/>
                </a:lnTo>
                <a:lnTo>
                  <a:pt x="53129" y="112283"/>
                </a:lnTo>
                <a:lnTo>
                  <a:pt x="58597" y="108151"/>
                </a:lnTo>
                <a:lnTo>
                  <a:pt x="64991" y="102585"/>
                </a:lnTo>
                <a:lnTo>
                  <a:pt x="65244" y="107729"/>
                </a:lnTo>
                <a:lnTo>
                  <a:pt x="66653" y="112156"/>
                </a:lnTo>
                <a:lnTo>
                  <a:pt x="69219" y="115867"/>
                </a:lnTo>
                <a:lnTo>
                  <a:pt x="71785" y="119577"/>
                </a:lnTo>
                <a:lnTo>
                  <a:pt x="75928" y="121432"/>
                </a:lnTo>
                <a:lnTo>
                  <a:pt x="86529" y="121432"/>
                </a:lnTo>
                <a:lnTo>
                  <a:pt x="91324" y="119830"/>
                </a:lnTo>
                <a:lnTo>
                  <a:pt x="96036" y="116626"/>
                </a:lnTo>
                <a:lnTo>
                  <a:pt x="99149" y="114518"/>
                </a:lnTo>
                <a:lnTo>
                  <a:pt x="102051" y="111819"/>
                </a:lnTo>
                <a:lnTo>
                  <a:pt x="104744" y="108530"/>
                </a:lnTo>
                <a:lnTo>
                  <a:pt x="104744" y="101953"/>
                </a:lnTo>
                <a:lnTo>
                  <a:pt x="101631" y="104229"/>
                </a:lnTo>
                <a:lnTo>
                  <a:pt x="99443" y="105663"/>
                </a:lnTo>
                <a:lnTo>
                  <a:pt x="98181" y="106253"/>
                </a:lnTo>
                <a:lnTo>
                  <a:pt x="96919" y="106844"/>
                </a:lnTo>
                <a:lnTo>
                  <a:pt x="95321" y="107139"/>
                </a:lnTo>
                <a:lnTo>
                  <a:pt x="89936" y="107139"/>
                </a:lnTo>
                <a:lnTo>
                  <a:pt x="87665" y="105494"/>
                </a:lnTo>
                <a:lnTo>
                  <a:pt x="86571" y="102206"/>
                </a:lnTo>
                <a:lnTo>
                  <a:pt x="85898" y="100350"/>
                </a:lnTo>
                <a:lnTo>
                  <a:pt x="85561" y="96977"/>
                </a:lnTo>
                <a:lnTo>
                  <a:pt x="85560" y="40783"/>
                </a:lnTo>
                <a:lnTo>
                  <a:pt x="84353" y="26437"/>
                </a:lnTo>
                <a:lnTo>
                  <a:pt x="80892" y="15938"/>
                </a:lnTo>
                <a:lnTo>
                  <a:pt x="73974" y="7585"/>
                </a:lnTo>
                <a:lnTo>
                  <a:pt x="62715" y="1896"/>
                </a:lnTo>
                <a:lnTo>
                  <a:pt x="47702" y="0"/>
                </a:lnTo>
                <a:lnTo>
                  <a:pt x="38170" y="557"/>
                </a:lnTo>
                <a:lnTo>
                  <a:pt x="25474" y="3719"/>
                </a:lnTo>
                <a:lnTo>
                  <a:pt x="15711" y="9676"/>
                </a:lnTo>
                <a:lnTo>
                  <a:pt x="8434" y="16127"/>
                </a:lnTo>
                <a:lnTo>
                  <a:pt x="4795" y="22304"/>
                </a:lnTo>
                <a:lnTo>
                  <a:pt x="4795" y="31243"/>
                </a:lnTo>
                <a:lnTo>
                  <a:pt x="5804" y="34005"/>
                </a:lnTo>
                <a:lnTo>
                  <a:pt x="7824" y="36493"/>
                </a:lnTo>
                <a:lnTo>
                  <a:pt x="9843" y="38980"/>
                </a:lnTo>
                <a:lnTo>
                  <a:pt x="12745" y="40224"/>
                </a:lnTo>
                <a:lnTo>
                  <a:pt x="18971" y="40224"/>
                </a:lnTo>
                <a:lnTo>
                  <a:pt x="21075" y="39676"/>
                </a:lnTo>
                <a:lnTo>
                  <a:pt x="22841" y="38580"/>
                </a:lnTo>
                <a:lnTo>
                  <a:pt x="25954" y="36725"/>
                </a:lnTo>
                <a:lnTo>
                  <a:pt x="27511" y="33436"/>
                </a:lnTo>
                <a:lnTo>
                  <a:pt x="27511" y="28039"/>
                </a:lnTo>
                <a:lnTo>
                  <a:pt x="27300" y="26500"/>
                </a:lnTo>
                <a:lnTo>
                  <a:pt x="26880" y="24096"/>
                </a:lnTo>
                <a:lnTo>
                  <a:pt x="26459" y="21693"/>
                </a:lnTo>
                <a:lnTo>
                  <a:pt x="26249" y="19985"/>
                </a:lnTo>
                <a:lnTo>
                  <a:pt x="26249" y="15010"/>
                </a:lnTo>
                <a:lnTo>
                  <a:pt x="28183" y="11890"/>
                </a:lnTo>
                <a:lnTo>
                  <a:pt x="32054" y="9613"/>
                </a:lnTo>
                <a:lnTo>
                  <a:pt x="35924" y="7420"/>
                </a:lnTo>
                <a:lnTo>
                  <a:pt x="40004" y="6324"/>
                </a:lnTo>
                <a:lnTo>
                  <a:pt x="53297" y="6324"/>
                </a:lnTo>
                <a:lnTo>
                  <a:pt x="59228" y="9149"/>
                </a:lnTo>
                <a:lnTo>
                  <a:pt x="62089" y="14799"/>
                </a:lnTo>
                <a:lnTo>
                  <a:pt x="63772" y="18172"/>
                </a:lnTo>
                <a:lnTo>
                  <a:pt x="64613" y="24160"/>
                </a:lnTo>
                <a:lnTo>
                  <a:pt x="64613" y="43513"/>
                </a:lnTo>
                <a:lnTo>
                  <a:pt x="48792" y="49652"/>
                </a:lnTo>
                <a:lnTo>
                  <a:pt x="35729" y="55161"/>
                </a:lnTo>
                <a:lnTo>
                  <a:pt x="25564" y="59987"/>
                </a:lnTo>
                <a:lnTo>
                  <a:pt x="18298" y="64131"/>
                </a:lnTo>
                <a:lnTo>
                  <a:pt x="9281" y="71696"/>
                </a:lnTo>
                <a:lnTo>
                  <a:pt x="2320" y="82449"/>
                </a:lnTo>
                <a:lnTo>
                  <a:pt x="0" y="94743"/>
                </a:lnTo>
                <a:lnTo>
                  <a:pt x="0" y="102585"/>
                </a:lnTo>
                <a:lnTo>
                  <a:pt x="2650" y="1090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48770" y="4228182"/>
            <a:ext cx="13881" cy="14546"/>
          </a:xfrm>
          <a:custGeom>
            <a:avLst/>
            <a:gdLst/>
            <a:ahLst/>
            <a:cxnLst/>
            <a:rect l="l" t="t" r="r" b="b"/>
            <a:pathLst>
              <a:path w="15269" h="16486">
                <a:moveTo>
                  <a:pt x="0" y="0"/>
                </a:moveTo>
                <a:lnTo>
                  <a:pt x="336" y="16486"/>
                </a:lnTo>
                <a:lnTo>
                  <a:pt x="7613" y="14209"/>
                </a:lnTo>
                <a:lnTo>
                  <a:pt x="15269" y="9655"/>
                </a:lnTo>
                <a:lnTo>
                  <a:pt x="13250" y="1180"/>
                </a:lnTo>
                <a:lnTo>
                  <a:pt x="3659" y="118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416915" y="4084352"/>
            <a:ext cx="56100" cy="156701"/>
          </a:xfrm>
          <a:custGeom>
            <a:avLst/>
            <a:gdLst/>
            <a:ahLst/>
            <a:cxnLst/>
            <a:rect l="l" t="t" r="r" b="b"/>
            <a:pathLst>
              <a:path w="61710" h="177595">
                <a:moveTo>
                  <a:pt x="61710" y="177595"/>
                </a:moveTo>
                <a:lnTo>
                  <a:pt x="61710" y="174053"/>
                </a:lnTo>
                <a:lnTo>
                  <a:pt x="53802" y="173463"/>
                </a:lnTo>
                <a:lnTo>
                  <a:pt x="48586" y="172093"/>
                </a:lnTo>
                <a:lnTo>
                  <a:pt x="46062" y="169942"/>
                </a:lnTo>
                <a:lnTo>
                  <a:pt x="43538" y="167792"/>
                </a:lnTo>
                <a:lnTo>
                  <a:pt x="42276" y="163048"/>
                </a:lnTo>
                <a:lnTo>
                  <a:pt x="42276" y="2361"/>
                </a:lnTo>
                <a:lnTo>
                  <a:pt x="42213" y="1264"/>
                </a:lnTo>
                <a:lnTo>
                  <a:pt x="41960" y="252"/>
                </a:lnTo>
                <a:lnTo>
                  <a:pt x="41014" y="0"/>
                </a:lnTo>
                <a:lnTo>
                  <a:pt x="35856" y="1622"/>
                </a:lnTo>
                <a:lnTo>
                  <a:pt x="22680" y="5664"/>
                </a:lnTo>
                <a:lnTo>
                  <a:pt x="10728" y="9171"/>
                </a:lnTo>
                <a:lnTo>
                  <a:pt x="0" y="12143"/>
                </a:lnTo>
                <a:lnTo>
                  <a:pt x="0" y="16317"/>
                </a:lnTo>
                <a:lnTo>
                  <a:pt x="2103" y="15811"/>
                </a:lnTo>
                <a:lnTo>
                  <a:pt x="3849" y="15432"/>
                </a:lnTo>
                <a:lnTo>
                  <a:pt x="5237" y="15179"/>
                </a:lnTo>
                <a:lnTo>
                  <a:pt x="6625" y="14926"/>
                </a:lnTo>
                <a:lnTo>
                  <a:pt x="7908" y="14799"/>
                </a:lnTo>
                <a:lnTo>
                  <a:pt x="14218" y="14799"/>
                </a:lnTo>
                <a:lnTo>
                  <a:pt x="17625" y="16570"/>
                </a:lnTo>
                <a:lnTo>
                  <a:pt x="19308" y="20112"/>
                </a:lnTo>
                <a:lnTo>
                  <a:pt x="20233" y="22220"/>
                </a:lnTo>
                <a:lnTo>
                  <a:pt x="20696" y="26057"/>
                </a:lnTo>
                <a:lnTo>
                  <a:pt x="20696" y="162205"/>
                </a:lnTo>
                <a:lnTo>
                  <a:pt x="16532" y="169310"/>
                </a:lnTo>
                <a:lnTo>
                  <a:pt x="8455" y="173294"/>
                </a:lnTo>
                <a:lnTo>
                  <a:pt x="631" y="174053"/>
                </a:lnTo>
                <a:lnTo>
                  <a:pt x="631" y="177595"/>
                </a:lnTo>
                <a:lnTo>
                  <a:pt x="61710" y="177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49673" y="4135581"/>
            <a:ext cx="69867" cy="107592"/>
          </a:xfrm>
          <a:custGeom>
            <a:avLst/>
            <a:gdLst/>
            <a:ahLst/>
            <a:cxnLst/>
            <a:rect l="l" t="t" r="r" b="b"/>
            <a:pathLst>
              <a:path w="76854" h="121938">
                <a:moveTo>
                  <a:pt x="3533" y="120547"/>
                </a:moveTo>
                <a:lnTo>
                  <a:pt x="3954" y="119535"/>
                </a:lnTo>
                <a:lnTo>
                  <a:pt x="4543" y="118671"/>
                </a:lnTo>
                <a:lnTo>
                  <a:pt x="6057" y="117237"/>
                </a:lnTo>
                <a:lnTo>
                  <a:pt x="6940" y="116879"/>
                </a:lnTo>
                <a:lnTo>
                  <a:pt x="9128" y="116879"/>
                </a:lnTo>
                <a:lnTo>
                  <a:pt x="12914" y="117722"/>
                </a:lnTo>
                <a:lnTo>
                  <a:pt x="19308" y="119409"/>
                </a:lnTo>
                <a:lnTo>
                  <a:pt x="25702" y="121095"/>
                </a:lnTo>
                <a:lnTo>
                  <a:pt x="31423" y="121938"/>
                </a:lnTo>
                <a:lnTo>
                  <a:pt x="36471" y="121938"/>
                </a:lnTo>
                <a:lnTo>
                  <a:pt x="42512" y="121654"/>
                </a:lnTo>
                <a:lnTo>
                  <a:pt x="55274" y="118675"/>
                </a:lnTo>
                <a:lnTo>
                  <a:pt x="65685" y="112451"/>
                </a:lnTo>
                <a:lnTo>
                  <a:pt x="74355" y="100943"/>
                </a:lnTo>
                <a:lnTo>
                  <a:pt x="76854" y="88038"/>
                </a:lnTo>
                <a:lnTo>
                  <a:pt x="76445" y="83305"/>
                </a:lnTo>
                <a:lnTo>
                  <a:pt x="72211" y="72677"/>
                </a:lnTo>
                <a:lnTo>
                  <a:pt x="63388" y="62871"/>
                </a:lnTo>
                <a:lnTo>
                  <a:pt x="49974" y="53885"/>
                </a:lnTo>
                <a:lnTo>
                  <a:pt x="33316" y="44904"/>
                </a:lnTo>
                <a:lnTo>
                  <a:pt x="31215" y="43761"/>
                </a:lnTo>
                <a:lnTo>
                  <a:pt x="19729" y="34516"/>
                </a:lnTo>
                <a:lnTo>
                  <a:pt x="15900" y="24160"/>
                </a:lnTo>
                <a:lnTo>
                  <a:pt x="15900" y="19269"/>
                </a:lnTo>
                <a:lnTo>
                  <a:pt x="17583" y="15010"/>
                </a:lnTo>
                <a:lnTo>
                  <a:pt x="20948" y="11384"/>
                </a:lnTo>
                <a:lnTo>
                  <a:pt x="24314" y="7758"/>
                </a:lnTo>
                <a:lnTo>
                  <a:pt x="28941" y="5945"/>
                </a:lnTo>
                <a:lnTo>
                  <a:pt x="35386" y="5949"/>
                </a:lnTo>
                <a:lnTo>
                  <a:pt x="48073" y="9228"/>
                </a:lnTo>
                <a:lnTo>
                  <a:pt x="57419" y="18594"/>
                </a:lnTo>
                <a:lnTo>
                  <a:pt x="60280" y="23148"/>
                </a:lnTo>
                <a:lnTo>
                  <a:pt x="62551" y="29514"/>
                </a:lnTo>
                <a:lnTo>
                  <a:pt x="64234" y="37694"/>
                </a:lnTo>
                <a:lnTo>
                  <a:pt x="68146" y="37694"/>
                </a:lnTo>
                <a:lnTo>
                  <a:pt x="67263" y="2403"/>
                </a:lnTo>
                <a:lnTo>
                  <a:pt x="64234" y="2403"/>
                </a:lnTo>
                <a:lnTo>
                  <a:pt x="63729" y="3330"/>
                </a:lnTo>
                <a:lnTo>
                  <a:pt x="63140" y="4005"/>
                </a:lnTo>
                <a:lnTo>
                  <a:pt x="61794" y="4848"/>
                </a:lnTo>
                <a:lnTo>
                  <a:pt x="60701" y="5059"/>
                </a:lnTo>
                <a:lnTo>
                  <a:pt x="58513" y="5059"/>
                </a:lnTo>
                <a:lnTo>
                  <a:pt x="55506" y="4216"/>
                </a:lnTo>
                <a:lnTo>
                  <a:pt x="50163" y="2529"/>
                </a:lnTo>
                <a:lnTo>
                  <a:pt x="44821" y="843"/>
                </a:lnTo>
                <a:lnTo>
                  <a:pt x="39920" y="0"/>
                </a:lnTo>
                <a:lnTo>
                  <a:pt x="33720" y="30"/>
                </a:lnTo>
                <a:lnTo>
                  <a:pt x="20759" y="2546"/>
                </a:lnTo>
                <a:lnTo>
                  <a:pt x="10095" y="9107"/>
                </a:lnTo>
                <a:lnTo>
                  <a:pt x="3365" y="15179"/>
                </a:lnTo>
                <a:lnTo>
                  <a:pt x="0" y="22937"/>
                </a:lnTo>
                <a:lnTo>
                  <a:pt x="0" y="40056"/>
                </a:lnTo>
                <a:lnTo>
                  <a:pt x="2439" y="46717"/>
                </a:lnTo>
                <a:lnTo>
                  <a:pt x="7319" y="52367"/>
                </a:lnTo>
                <a:lnTo>
                  <a:pt x="17907" y="61691"/>
                </a:lnTo>
                <a:lnTo>
                  <a:pt x="30161" y="69191"/>
                </a:lnTo>
                <a:lnTo>
                  <a:pt x="44295" y="77287"/>
                </a:lnTo>
                <a:lnTo>
                  <a:pt x="49595" y="80407"/>
                </a:lnTo>
                <a:lnTo>
                  <a:pt x="53297" y="83611"/>
                </a:lnTo>
                <a:lnTo>
                  <a:pt x="55400" y="86900"/>
                </a:lnTo>
                <a:lnTo>
                  <a:pt x="57504" y="90189"/>
                </a:lnTo>
                <a:lnTo>
                  <a:pt x="58555" y="93604"/>
                </a:lnTo>
                <a:lnTo>
                  <a:pt x="58555" y="102712"/>
                </a:lnTo>
                <a:lnTo>
                  <a:pt x="56725" y="107244"/>
                </a:lnTo>
                <a:lnTo>
                  <a:pt x="53066" y="110744"/>
                </a:lnTo>
                <a:lnTo>
                  <a:pt x="49406" y="114243"/>
                </a:lnTo>
                <a:lnTo>
                  <a:pt x="44421" y="115993"/>
                </a:lnTo>
                <a:lnTo>
                  <a:pt x="38111" y="115993"/>
                </a:lnTo>
                <a:lnTo>
                  <a:pt x="33538" y="115720"/>
                </a:lnTo>
                <a:lnTo>
                  <a:pt x="21369" y="111400"/>
                </a:lnTo>
                <a:lnTo>
                  <a:pt x="12241" y="101826"/>
                </a:lnTo>
                <a:lnTo>
                  <a:pt x="8960" y="96682"/>
                </a:lnTo>
                <a:lnTo>
                  <a:pt x="6351" y="89303"/>
                </a:lnTo>
                <a:lnTo>
                  <a:pt x="4416" y="79690"/>
                </a:lnTo>
                <a:lnTo>
                  <a:pt x="252" y="79690"/>
                </a:lnTo>
                <a:lnTo>
                  <a:pt x="252" y="120547"/>
                </a:lnTo>
                <a:lnTo>
                  <a:pt x="3533" y="120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226230" y="4136362"/>
            <a:ext cx="104399" cy="108151"/>
          </a:xfrm>
          <a:custGeom>
            <a:avLst/>
            <a:gdLst/>
            <a:ahLst/>
            <a:cxnLst/>
            <a:rect l="l" t="t" r="r" b="b"/>
            <a:pathLst>
              <a:path w="114839" h="122571">
                <a:moveTo>
                  <a:pt x="98939" y="103976"/>
                </a:moveTo>
                <a:lnTo>
                  <a:pt x="104195" y="96998"/>
                </a:lnTo>
                <a:lnTo>
                  <a:pt x="110108" y="85714"/>
                </a:lnTo>
                <a:lnTo>
                  <a:pt x="113657" y="73451"/>
                </a:lnTo>
                <a:lnTo>
                  <a:pt x="114839" y="60210"/>
                </a:lnTo>
                <a:lnTo>
                  <a:pt x="114279" y="50480"/>
                </a:lnTo>
                <a:lnTo>
                  <a:pt x="111420" y="37528"/>
                </a:lnTo>
                <a:lnTo>
                  <a:pt x="106138" y="26183"/>
                </a:lnTo>
                <a:lnTo>
                  <a:pt x="98434" y="16444"/>
                </a:lnTo>
                <a:lnTo>
                  <a:pt x="93510" y="12032"/>
                </a:lnTo>
                <a:lnTo>
                  <a:pt x="82749" y="5347"/>
                </a:lnTo>
                <a:lnTo>
                  <a:pt x="70593" y="1336"/>
                </a:lnTo>
                <a:lnTo>
                  <a:pt x="57041" y="0"/>
                </a:lnTo>
                <a:lnTo>
                  <a:pt x="49908" y="370"/>
                </a:lnTo>
                <a:lnTo>
                  <a:pt x="37110" y="3224"/>
                </a:lnTo>
                <a:lnTo>
                  <a:pt x="25795" y="8898"/>
                </a:lnTo>
                <a:lnTo>
                  <a:pt x="15964" y="17392"/>
                </a:lnTo>
                <a:lnTo>
                  <a:pt x="11213" y="23228"/>
                </a:lnTo>
                <a:lnTo>
                  <a:pt x="4983" y="34257"/>
                </a:lnTo>
                <a:lnTo>
                  <a:pt x="1245" y="46500"/>
                </a:lnTo>
                <a:lnTo>
                  <a:pt x="0" y="59957"/>
                </a:lnTo>
                <a:lnTo>
                  <a:pt x="693" y="70534"/>
                </a:lnTo>
                <a:lnTo>
                  <a:pt x="3689" y="83219"/>
                </a:lnTo>
                <a:lnTo>
                  <a:pt x="9053" y="94620"/>
                </a:lnTo>
                <a:lnTo>
                  <a:pt x="16784" y="104735"/>
                </a:lnTo>
                <a:lnTo>
                  <a:pt x="21919" y="109628"/>
                </a:lnTo>
                <a:lnTo>
                  <a:pt x="32678" y="116818"/>
                </a:lnTo>
                <a:lnTo>
                  <a:pt x="31498" y="91234"/>
                </a:lnTo>
                <a:lnTo>
                  <a:pt x="27109" y="79309"/>
                </a:lnTo>
                <a:lnTo>
                  <a:pt x="24476" y="66859"/>
                </a:lnTo>
                <a:lnTo>
                  <a:pt x="23598" y="53885"/>
                </a:lnTo>
                <a:lnTo>
                  <a:pt x="23691" y="49168"/>
                </a:lnTo>
                <a:lnTo>
                  <a:pt x="25523" y="34400"/>
                </a:lnTo>
                <a:lnTo>
                  <a:pt x="29699" y="22733"/>
                </a:lnTo>
                <a:lnTo>
                  <a:pt x="36218" y="14167"/>
                </a:lnTo>
                <a:lnTo>
                  <a:pt x="41098" y="9782"/>
                </a:lnTo>
                <a:lnTo>
                  <a:pt x="46861" y="7589"/>
                </a:lnTo>
                <a:lnTo>
                  <a:pt x="53507" y="7589"/>
                </a:lnTo>
                <a:lnTo>
                  <a:pt x="62381" y="8861"/>
                </a:lnTo>
                <a:lnTo>
                  <a:pt x="73219" y="15226"/>
                </a:lnTo>
                <a:lnTo>
                  <a:pt x="81650" y="26942"/>
                </a:lnTo>
                <a:lnTo>
                  <a:pt x="83508" y="30866"/>
                </a:lnTo>
                <a:lnTo>
                  <a:pt x="87874" y="42849"/>
                </a:lnTo>
                <a:lnTo>
                  <a:pt x="90493" y="55287"/>
                </a:lnTo>
                <a:lnTo>
                  <a:pt x="91367" y="68179"/>
                </a:lnTo>
                <a:lnTo>
                  <a:pt x="90793" y="79155"/>
                </a:lnTo>
                <a:lnTo>
                  <a:pt x="88268" y="91810"/>
                </a:lnTo>
                <a:lnTo>
                  <a:pt x="83732" y="102332"/>
                </a:lnTo>
                <a:lnTo>
                  <a:pt x="78642" y="111018"/>
                </a:lnTo>
                <a:lnTo>
                  <a:pt x="71385" y="115361"/>
                </a:lnTo>
                <a:lnTo>
                  <a:pt x="61963" y="115361"/>
                </a:lnTo>
                <a:lnTo>
                  <a:pt x="53144" y="114054"/>
                </a:lnTo>
                <a:lnTo>
                  <a:pt x="42368" y="107641"/>
                </a:lnTo>
                <a:lnTo>
                  <a:pt x="44638" y="121133"/>
                </a:lnTo>
                <a:lnTo>
                  <a:pt x="57798" y="122571"/>
                </a:lnTo>
                <a:lnTo>
                  <a:pt x="65450" y="122118"/>
                </a:lnTo>
                <a:lnTo>
                  <a:pt x="78091" y="119013"/>
                </a:lnTo>
                <a:lnTo>
                  <a:pt x="89254" y="112966"/>
                </a:lnTo>
                <a:lnTo>
                  <a:pt x="98939" y="103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54864" y="4216863"/>
            <a:ext cx="11945" cy="26381"/>
          </a:xfrm>
          <a:custGeom>
            <a:avLst/>
            <a:gdLst/>
            <a:ahLst/>
            <a:cxnLst/>
            <a:rect l="l" t="t" r="r" b="b"/>
            <a:pathLst>
              <a:path w="13139" h="29899">
                <a:moveTo>
                  <a:pt x="2259" y="4647"/>
                </a:moveTo>
                <a:lnTo>
                  <a:pt x="0" y="0"/>
                </a:lnTo>
                <a:lnTo>
                  <a:pt x="1180" y="25584"/>
                </a:lnTo>
                <a:lnTo>
                  <a:pt x="13139" y="29899"/>
                </a:lnTo>
                <a:lnTo>
                  <a:pt x="10869" y="16407"/>
                </a:lnTo>
                <a:lnTo>
                  <a:pt x="2259" y="46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70454" y="4087142"/>
            <a:ext cx="142833" cy="157706"/>
          </a:xfrm>
          <a:custGeom>
            <a:avLst/>
            <a:gdLst/>
            <a:ahLst/>
            <a:cxnLst/>
            <a:rect l="l" t="t" r="r" b="b"/>
            <a:pathLst>
              <a:path w="157116" h="178734">
                <a:moveTo>
                  <a:pt x="43818" y="140784"/>
                </a:moveTo>
                <a:lnTo>
                  <a:pt x="37788" y="130320"/>
                </a:lnTo>
                <a:lnTo>
                  <a:pt x="33480" y="118526"/>
                </a:lnTo>
                <a:lnTo>
                  <a:pt x="30896" y="105402"/>
                </a:lnTo>
                <a:lnTo>
                  <a:pt x="30035" y="90948"/>
                </a:lnTo>
                <a:lnTo>
                  <a:pt x="30568" y="78177"/>
                </a:lnTo>
                <a:lnTo>
                  <a:pt x="32549" y="64509"/>
                </a:lnTo>
                <a:lnTo>
                  <a:pt x="35991" y="52215"/>
                </a:lnTo>
                <a:lnTo>
                  <a:pt x="40895" y="41295"/>
                </a:lnTo>
                <a:lnTo>
                  <a:pt x="47261" y="31749"/>
                </a:lnTo>
                <a:lnTo>
                  <a:pt x="55596" y="23091"/>
                </a:lnTo>
                <a:lnTo>
                  <a:pt x="66289" y="15954"/>
                </a:lnTo>
                <a:lnTo>
                  <a:pt x="78296" y="11673"/>
                </a:lnTo>
                <a:lnTo>
                  <a:pt x="91619" y="10245"/>
                </a:lnTo>
                <a:lnTo>
                  <a:pt x="101592" y="10991"/>
                </a:lnTo>
                <a:lnTo>
                  <a:pt x="114116" y="14513"/>
                </a:lnTo>
                <a:lnTo>
                  <a:pt x="125053" y="20926"/>
                </a:lnTo>
                <a:lnTo>
                  <a:pt x="134400" y="30231"/>
                </a:lnTo>
                <a:lnTo>
                  <a:pt x="137325" y="34317"/>
                </a:lnTo>
                <a:lnTo>
                  <a:pt x="143142" y="45130"/>
                </a:lnTo>
                <a:lnTo>
                  <a:pt x="147903" y="58186"/>
                </a:lnTo>
                <a:lnTo>
                  <a:pt x="153834" y="58186"/>
                </a:lnTo>
                <a:lnTo>
                  <a:pt x="151437" y="0"/>
                </a:lnTo>
                <a:lnTo>
                  <a:pt x="146010" y="0"/>
                </a:lnTo>
                <a:lnTo>
                  <a:pt x="145169" y="2867"/>
                </a:lnTo>
                <a:lnTo>
                  <a:pt x="143655" y="4975"/>
                </a:lnTo>
                <a:lnTo>
                  <a:pt x="141467" y="6324"/>
                </a:lnTo>
                <a:lnTo>
                  <a:pt x="139280" y="7673"/>
                </a:lnTo>
                <a:lnTo>
                  <a:pt x="136966" y="8348"/>
                </a:lnTo>
                <a:lnTo>
                  <a:pt x="133348" y="8348"/>
                </a:lnTo>
                <a:lnTo>
                  <a:pt x="127838" y="6957"/>
                </a:lnTo>
                <a:lnTo>
                  <a:pt x="117994" y="4174"/>
                </a:lnTo>
                <a:lnTo>
                  <a:pt x="114275" y="3185"/>
                </a:lnTo>
                <a:lnTo>
                  <a:pt x="101604" y="796"/>
                </a:lnTo>
                <a:lnTo>
                  <a:pt x="89221" y="0"/>
                </a:lnTo>
                <a:lnTo>
                  <a:pt x="81174" y="279"/>
                </a:lnTo>
                <a:lnTo>
                  <a:pt x="67755" y="2135"/>
                </a:lnTo>
                <a:lnTo>
                  <a:pt x="55313" y="5729"/>
                </a:lnTo>
                <a:lnTo>
                  <a:pt x="43849" y="11062"/>
                </a:lnTo>
                <a:lnTo>
                  <a:pt x="33361" y="18133"/>
                </a:lnTo>
                <a:lnTo>
                  <a:pt x="23851" y="26942"/>
                </a:lnTo>
                <a:lnTo>
                  <a:pt x="13377" y="40602"/>
                </a:lnTo>
                <a:lnTo>
                  <a:pt x="7524" y="51785"/>
                </a:lnTo>
                <a:lnTo>
                  <a:pt x="3344" y="63819"/>
                </a:lnTo>
                <a:lnTo>
                  <a:pt x="836" y="76705"/>
                </a:lnTo>
                <a:lnTo>
                  <a:pt x="0" y="90442"/>
                </a:lnTo>
                <a:lnTo>
                  <a:pt x="23" y="92808"/>
                </a:lnTo>
                <a:lnTo>
                  <a:pt x="1151" y="106494"/>
                </a:lnTo>
                <a:lnTo>
                  <a:pt x="3971" y="119260"/>
                </a:lnTo>
                <a:lnTo>
                  <a:pt x="8485" y="131108"/>
                </a:lnTo>
                <a:lnTo>
                  <a:pt x="14690" y="142035"/>
                </a:lnTo>
                <a:lnTo>
                  <a:pt x="22589" y="152044"/>
                </a:lnTo>
                <a:lnTo>
                  <a:pt x="28158" y="157570"/>
                </a:lnTo>
                <a:lnTo>
                  <a:pt x="38092" y="165189"/>
                </a:lnTo>
                <a:lnTo>
                  <a:pt x="49115" y="171115"/>
                </a:lnTo>
                <a:lnTo>
                  <a:pt x="61227" y="175348"/>
                </a:lnTo>
                <a:lnTo>
                  <a:pt x="74427" y="177887"/>
                </a:lnTo>
                <a:lnTo>
                  <a:pt x="88717" y="178734"/>
                </a:lnTo>
                <a:lnTo>
                  <a:pt x="99887" y="178037"/>
                </a:lnTo>
                <a:lnTo>
                  <a:pt x="112344" y="175494"/>
                </a:lnTo>
                <a:lnTo>
                  <a:pt x="124311" y="171088"/>
                </a:lnTo>
                <a:lnTo>
                  <a:pt x="135788" y="164819"/>
                </a:lnTo>
                <a:lnTo>
                  <a:pt x="148683" y="154847"/>
                </a:lnTo>
                <a:lnTo>
                  <a:pt x="157116" y="145719"/>
                </a:lnTo>
                <a:lnTo>
                  <a:pt x="152320" y="140912"/>
                </a:lnTo>
                <a:lnTo>
                  <a:pt x="151006" y="142145"/>
                </a:lnTo>
                <a:lnTo>
                  <a:pt x="140579" y="150989"/>
                </a:lnTo>
                <a:lnTo>
                  <a:pt x="130993" y="157356"/>
                </a:lnTo>
                <a:lnTo>
                  <a:pt x="119303" y="162721"/>
                </a:lnTo>
                <a:lnTo>
                  <a:pt x="107008" y="165908"/>
                </a:lnTo>
                <a:lnTo>
                  <a:pt x="94017" y="166970"/>
                </a:lnTo>
                <a:lnTo>
                  <a:pt x="81102" y="165750"/>
                </a:lnTo>
                <a:lnTo>
                  <a:pt x="68886" y="161898"/>
                </a:lnTo>
                <a:lnTo>
                  <a:pt x="57900" y="155410"/>
                </a:lnTo>
                <a:lnTo>
                  <a:pt x="48144" y="146288"/>
                </a:lnTo>
                <a:lnTo>
                  <a:pt x="43818" y="140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58106" y="4136362"/>
            <a:ext cx="104399" cy="108151"/>
          </a:xfrm>
          <a:custGeom>
            <a:avLst/>
            <a:gdLst/>
            <a:ahLst/>
            <a:cxnLst/>
            <a:rect l="l" t="t" r="r" b="b"/>
            <a:pathLst>
              <a:path w="114839" h="122571">
                <a:moveTo>
                  <a:pt x="98939" y="103976"/>
                </a:moveTo>
                <a:lnTo>
                  <a:pt x="104194" y="96998"/>
                </a:lnTo>
                <a:lnTo>
                  <a:pt x="110108" y="85714"/>
                </a:lnTo>
                <a:lnTo>
                  <a:pt x="113657" y="73451"/>
                </a:lnTo>
                <a:lnTo>
                  <a:pt x="114839" y="60210"/>
                </a:lnTo>
                <a:lnTo>
                  <a:pt x="114279" y="50480"/>
                </a:lnTo>
                <a:lnTo>
                  <a:pt x="111420" y="37528"/>
                </a:lnTo>
                <a:lnTo>
                  <a:pt x="106138" y="26183"/>
                </a:lnTo>
                <a:lnTo>
                  <a:pt x="98434" y="16444"/>
                </a:lnTo>
                <a:lnTo>
                  <a:pt x="93510" y="12032"/>
                </a:lnTo>
                <a:lnTo>
                  <a:pt x="82749" y="5347"/>
                </a:lnTo>
                <a:lnTo>
                  <a:pt x="70593" y="1336"/>
                </a:lnTo>
                <a:lnTo>
                  <a:pt x="57041" y="0"/>
                </a:lnTo>
                <a:lnTo>
                  <a:pt x="49908" y="370"/>
                </a:lnTo>
                <a:lnTo>
                  <a:pt x="37110" y="3224"/>
                </a:lnTo>
                <a:lnTo>
                  <a:pt x="25795" y="8898"/>
                </a:lnTo>
                <a:lnTo>
                  <a:pt x="15963" y="17392"/>
                </a:lnTo>
                <a:lnTo>
                  <a:pt x="11213" y="23228"/>
                </a:lnTo>
                <a:lnTo>
                  <a:pt x="4983" y="34257"/>
                </a:lnTo>
                <a:lnTo>
                  <a:pt x="1245" y="46500"/>
                </a:lnTo>
                <a:lnTo>
                  <a:pt x="0" y="59957"/>
                </a:lnTo>
                <a:lnTo>
                  <a:pt x="693" y="70534"/>
                </a:lnTo>
                <a:lnTo>
                  <a:pt x="3689" y="83219"/>
                </a:lnTo>
                <a:lnTo>
                  <a:pt x="9053" y="94620"/>
                </a:lnTo>
                <a:lnTo>
                  <a:pt x="16784" y="104735"/>
                </a:lnTo>
                <a:lnTo>
                  <a:pt x="21919" y="109628"/>
                </a:lnTo>
                <a:lnTo>
                  <a:pt x="32678" y="116818"/>
                </a:lnTo>
                <a:lnTo>
                  <a:pt x="31498" y="91234"/>
                </a:lnTo>
                <a:lnTo>
                  <a:pt x="27109" y="79309"/>
                </a:lnTo>
                <a:lnTo>
                  <a:pt x="24476" y="66859"/>
                </a:lnTo>
                <a:lnTo>
                  <a:pt x="23599" y="53885"/>
                </a:lnTo>
                <a:lnTo>
                  <a:pt x="23691" y="49168"/>
                </a:lnTo>
                <a:lnTo>
                  <a:pt x="25523" y="34400"/>
                </a:lnTo>
                <a:lnTo>
                  <a:pt x="29699" y="22733"/>
                </a:lnTo>
                <a:lnTo>
                  <a:pt x="36218" y="14167"/>
                </a:lnTo>
                <a:lnTo>
                  <a:pt x="41098" y="9782"/>
                </a:lnTo>
                <a:lnTo>
                  <a:pt x="46861" y="7589"/>
                </a:lnTo>
                <a:lnTo>
                  <a:pt x="53507" y="7589"/>
                </a:lnTo>
                <a:lnTo>
                  <a:pt x="62381" y="8861"/>
                </a:lnTo>
                <a:lnTo>
                  <a:pt x="73219" y="15226"/>
                </a:lnTo>
                <a:lnTo>
                  <a:pt x="81649" y="26942"/>
                </a:lnTo>
                <a:lnTo>
                  <a:pt x="83508" y="30866"/>
                </a:lnTo>
                <a:lnTo>
                  <a:pt x="87874" y="42849"/>
                </a:lnTo>
                <a:lnTo>
                  <a:pt x="90493" y="55287"/>
                </a:lnTo>
                <a:lnTo>
                  <a:pt x="91367" y="68179"/>
                </a:lnTo>
                <a:lnTo>
                  <a:pt x="90793" y="79155"/>
                </a:lnTo>
                <a:lnTo>
                  <a:pt x="88268" y="91810"/>
                </a:lnTo>
                <a:lnTo>
                  <a:pt x="83732" y="102332"/>
                </a:lnTo>
                <a:lnTo>
                  <a:pt x="78642" y="111018"/>
                </a:lnTo>
                <a:lnTo>
                  <a:pt x="71385" y="115361"/>
                </a:lnTo>
                <a:lnTo>
                  <a:pt x="61963" y="115361"/>
                </a:lnTo>
                <a:lnTo>
                  <a:pt x="53143" y="114054"/>
                </a:lnTo>
                <a:lnTo>
                  <a:pt x="42368" y="107641"/>
                </a:lnTo>
                <a:lnTo>
                  <a:pt x="44638" y="121133"/>
                </a:lnTo>
                <a:lnTo>
                  <a:pt x="57798" y="122571"/>
                </a:lnTo>
                <a:lnTo>
                  <a:pt x="65450" y="122118"/>
                </a:lnTo>
                <a:lnTo>
                  <a:pt x="78091" y="119013"/>
                </a:lnTo>
                <a:lnTo>
                  <a:pt x="89254" y="112966"/>
                </a:lnTo>
                <a:lnTo>
                  <a:pt x="98939" y="103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86741" y="4216863"/>
            <a:ext cx="11945" cy="26381"/>
          </a:xfrm>
          <a:custGeom>
            <a:avLst/>
            <a:gdLst/>
            <a:ahLst/>
            <a:cxnLst/>
            <a:rect l="l" t="t" r="r" b="b"/>
            <a:pathLst>
              <a:path w="13139" h="29899">
                <a:moveTo>
                  <a:pt x="2259" y="4647"/>
                </a:moveTo>
                <a:lnTo>
                  <a:pt x="0" y="0"/>
                </a:lnTo>
                <a:lnTo>
                  <a:pt x="1180" y="25584"/>
                </a:lnTo>
                <a:lnTo>
                  <a:pt x="13139" y="29899"/>
                </a:lnTo>
                <a:lnTo>
                  <a:pt x="10869" y="16407"/>
                </a:lnTo>
                <a:lnTo>
                  <a:pt x="2259" y="46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31656" y="4108794"/>
            <a:ext cx="62639" cy="134380"/>
          </a:xfrm>
          <a:custGeom>
            <a:avLst/>
            <a:gdLst/>
            <a:ahLst/>
            <a:cxnLst/>
            <a:rect l="l" t="t" r="r" b="b"/>
            <a:pathLst>
              <a:path w="68903" h="152297">
                <a:moveTo>
                  <a:pt x="15017" y="119029"/>
                </a:moveTo>
                <a:lnTo>
                  <a:pt x="15017" y="127546"/>
                </a:lnTo>
                <a:lnTo>
                  <a:pt x="15984" y="134208"/>
                </a:lnTo>
                <a:lnTo>
                  <a:pt x="17919" y="139015"/>
                </a:lnTo>
                <a:lnTo>
                  <a:pt x="21453" y="147869"/>
                </a:lnTo>
                <a:lnTo>
                  <a:pt x="28183" y="152297"/>
                </a:lnTo>
                <a:lnTo>
                  <a:pt x="42654" y="152297"/>
                </a:lnTo>
                <a:lnTo>
                  <a:pt x="47366" y="151074"/>
                </a:lnTo>
                <a:lnTo>
                  <a:pt x="52245" y="148628"/>
                </a:lnTo>
                <a:lnTo>
                  <a:pt x="57125" y="146183"/>
                </a:lnTo>
                <a:lnTo>
                  <a:pt x="61752" y="142009"/>
                </a:lnTo>
                <a:lnTo>
                  <a:pt x="66127" y="136106"/>
                </a:lnTo>
                <a:lnTo>
                  <a:pt x="68903" y="132311"/>
                </a:lnTo>
                <a:lnTo>
                  <a:pt x="65622" y="129528"/>
                </a:lnTo>
                <a:lnTo>
                  <a:pt x="62762" y="132648"/>
                </a:lnTo>
                <a:lnTo>
                  <a:pt x="60217" y="134925"/>
                </a:lnTo>
                <a:lnTo>
                  <a:pt x="57987" y="136359"/>
                </a:lnTo>
                <a:lnTo>
                  <a:pt x="55758" y="137792"/>
                </a:lnTo>
                <a:lnTo>
                  <a:pt x="53129" y="138509"/>
                </a:lnTo>
                <a:lnTo>
                  <a:pt x="44211" y="138509"/>
                </a:lnTo>
                <a:lnTo>
                  <a:pt x="40257" y="135600"/>
                </a:lnTo>
                <a:lnTo>
                  <a:pt x="38237" y="129781"/>
                </a:lnTo>
                <a:lnTo>
                  <a:pt x="37144" y="126492"/>
                </a:lnTo>
                <a:lnTo>
                  <a:pt x="36597" y="121643"/>
                </a:lnTo>
                <a:lnTo>
                  <a:pt x="36597" y="115234"/>
                </a:lnTo>
                <a:lnTo>
                  <a:pt x="36849" y="42375"/>
                </a:lnTo>
                <a:lnTo>
                  <a:pt x="62593" y="42375"/>
                </a:lnTo>
                <a:lnTo>
                  <a:pt x="62593" y="33267"/>
                </a:lnTo>
                <a:lnTo>
                  <a:pt x="37102" y="33267"/>
                </a:lnTo>
                <a:lnTo>
                  <a:pt x="37102" y="1054"/>
                </a:lnTo>
                <a:lnTo>
                  <a:pt x="36786" y="252"/>
                </a:lnTo>
                <a:lnTo>
                  <a:pt x="35924" y="0"/>
                </a:lnTo>
                <a:lnTo>
                  <a:pt x="34830" y="0"/>
                </a:lnTo>
                <a:lnTo>
                  <a:pt x="30816" y="5396"/>
                </a:lnTo>
                <a:lnTo>
                  <a:pt x="21883" y="17225"/>
                </a:lnTo>
                <a:lnTo>
                  <a:pt x="16721" y="23717"/>
                </a:lnTo>
                <a:lnTo>
                  <a:pt x="14154" y="26711"/>
                </a:lnTo>
                <a:lnTo>
                  <a:pt x="9969" y="30611"/>
                </a:lnTo>
                <a:lnTo>
                  <a:pt x="4164" y="35417"/>
                </a:lnTo>
                <a:lnTo>
                  <a:pt x="2145" y="37104"/>
                </a:lnTo>
                <a:lnTo>
                  <a:pt x="946" y="38179"/>
                </a:lnTo>
                <a:lnTo>
                  <a:pt x="567" y="38643"/>
                </a:lnTo>
                <a:lnTo>
                  <a:pt x="0" y="39760"/>
                </a:lnTo>
                <a:lnTo>
                  <a:pt x="0" y="40604"/>
                </a:lnTo>
                <a:lnTo>
                  <a:pt x="315" y="41616"/>
                </a:lnTo>
                <a:lnTo>
                  <a:pt x="1261" y="42375"/>
                </a:lnTo>
                <a:lnTo>
                  <a:pt x="15017" y="42375"/>
                </a:lnTo>
                <a:lnTo>
                  <a:pt x="15017" y="119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74208" y="4085020"/>
            <a:ext cx="85355" cy="156032"/>
          </a:xfrm>
          <a:custGeom>
            <a:avLst/>
            <a:gdLst/>
            <a:ahLst/>
            <a:cxnLst/>
            <a:rect l="l" t="t" r="r" b="b"/>
            <a:pathLst>
              <a:path w="93891" h="176836">
                <a:moveTo>
                  <a:pt x="43033" y="24750"/>
                </a:moveTo>
                <a:lnTo>
                  <a:pt x="43664" y="20323"/>
                </a:lnTo>
                <a:lnTo>
                  <a:pt x="44926" y="16950"/>
                </a:lnTo>
                <a:lnTo>
                  <a:pt x="47197" y="10625"/>
                </a:lnTo>
                <a:lnTo>
                  <a:pt x="51530" y="7463"/>
                </a:lnTo>
                <a:lnTo>
                  <a:pt x="60785" y="7463"/>
                </a:lnTo>
                <a:lnTo>
                  <a:pt x="63014" y="8074"/>
                </a:lnTo>
                <a:lnTo>
                  <a:pt x="64613" y="9297"/>
                </a:lnTo>
                <a:lnTo>
                  <a:pt x="66211" y="10520"/>
                </a:lnTo>
                <a:lnTo>
                  <a:pt x="67600" y="12016"/>
                </a:lnTo>
                <a:lnTo>
                  <a:pt x="68777" y="13787"/>
                </a:lnTo>
                <a:lnTo>
                  <a:pt x="70923" y="17076"/>
                </a:lnTo>
                <a:lnTo>
                  <a:pt x="73363" y="20786"/>
                </a:lnTo>
                <a:lnTo>
                  <a:pt x="75466" y="23380"/>
                </a:lnTo>
                <a:lnTo>
                  <a:pt x="77233" y="24855"/>
                </a:lnTo>
                <a:lnTo>
                  <a:pt x="78999" y="26331"/>
                </a:lnTo>
                <a:lnTo>
                  <a:pt x="81103" y="27069"/>
                </a:lnTo>
                <a:lnTo>
                  <a:pt x="86403" y="27069"/>
                </a:lnTo>
                <a:lnTo>
                  <a:pt x="88843" y="25973"/>
                </a:lnTo>
                <a:lnTo>
                  <a:pt x="90862" y="23780"/>
                </a:lnTo>
                <a:lnTo>
                  <a:pt x="92881" y="21588"/>
                </a:lnTo>
                <a:lnTo>
                  <a:pt x="93891" y="19100"/>
                </a:lnTo>
                <a:lnTo>
                  <a:pt x="93891" y="11342"/>
                </a:lnTo>
                <a:lnTo>
                  <a:pt x="90967" y="7378"/>
                </a:lnTo>
                <a:lnTo>
                  <a:pt x="85120" y="4427"/>
                </a:lnTo>
                <a:lnTo>
                  <a:pt x="79273" y="1475"/>
                </a:lnTo>
                <a:lnTo>
                  <a:pt x="72648" y="0"/>
                </a:lnTo>
                <a:lnTo>
                  <a:pt x="65244" y="0"/>
                </a:lnTo>
                <a:lnTo>
                  <a:pt x="56014" y="825"/>
                </a:lnTo>
                <a:lnTo>
                  <a:pt x="43825" y="5381"/>
                </a:lnTo>
                <a:lnTo>
                  <a:pt x="34240" y="13918"/>
                </a:lnTo>
                <a:lnTo>
                  <a:pt x="27258" y="26436"/>
                </a:lnTo>
                <a:lnTo>
                  <a:pt x="24824" y="33947"/>
                </a:lnTo>
                <a:lnTo>
                  <a:pt x="22580" y="46224"/>
                </a:lnTo>
                <a:lnTo>
                  <a:pt x="21832" y="60210"/>
                </a:lnTo>
                <a:lnTo>
                  <a:pt x="252" y="60210"/>
                </a:lnTo>
                <a:lnTo>
                  <a:pt x="252" y="68685"/>
                </a:lnTo>
                <a:lnTo>
                  <a:pt x="21832" y="68685"/>
                </a:lnTo>
                <a:lnTo>
                  <a:pt x="21832" y="159254"/>
                </a:lnTo>
                <a:lnTo>
                  <a:pt x="20423" y="165389"/>
                </a:lnTo>
                <a:lnTo>
                  <a:pt x="17604" y="168298"/>
                </a:lnTo>
                <a:lnTo>
                  <a:pt x="14786" y="171207"/>
                </a:lnTo>
                <a:lnTo>
                  <a:pt x="8918" y="172873"/>
                </a:lnTo>
                <a:lnTo>
                  <a:pt x="0" y="173294"/>
                </a:lnTo>
                <a:lnTo>
                  <a:pt x="0" y="176836"/>
                </a:lnTo>
                <a:lnTo>
                  <a:pt x="67263" y="176836"/>
                </a:lnTo>
                <a:lnTo>
                  <a:pt x="67263" y="173294"/>
                </a:lnTo>
                <a:lnTo>
                  <a:pt x="56410" y="172535"/>
                </a:lnTo>
                <a:lnTo>
                  <a:pt x="49700" y="170828"/>
                </a:lnTo>
                <a:lnTo>
                  <a:pt x="47134" y="168171"/>
                </a:lnTo>
                <a:lnTo>
                  <a:pt x="44568" y="165515"/>
                </a:lnTo>
                <a:lnTo>
                  <a:pt x="43285" y="159422"/>
                </a:lnTo>
                <a:lnTo>
                  <a:pt x="43285" y="68685"/>
                </a:lnTo>
                <a:lnTo>
                  <a:pt x="74709" y="68685"/>
                </a:lnTo>
                <a:lnTo>
                  <a:pt x="74709" y="60210"/>
                </a:lnTo>
                <a:lnTo>
                  <a:pt x="43033" y="60210"/>
                </a:lnTo>
                <a:lnTo>
                  <a:pt x="43033" y="24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10570" y="4087142"/>
            <a:ext cx="142833" cy="157706"/>
          </a:xfrm>
          <a:custGeom>
            <a:avLst/>
            <a:gdLst/>
            <a:ahLst/>
            <a:cxnLst/>
            <a:rect l="l" t="t" r="r" b="b"/>
            <a:pathLst>
              <a:path w="157116" h="178734">
                <a:moveTo>
                  <a:pt x="43818" y="140784"/>
                </a:moveTo>
                <a:lnTo>
                  <a:pt x="37788" y="130320"/>
                </a:lnTo>
                <a:lnTo>
                  <a:pt x="33480" y="118526"/>
                </a:lnTo>
                <a:lnTo>
                  <a:pt x="30896" y="105402"/>
                </a:lnTo>
                <a:lnTo>
                  <a:pt x="30035" y="90948"/>
                </a:lnTo>
                <a:lnTo>
                  <a:pt x="30568" y="78177"/>
                </a:lnTo>
                <a:lnTo>
                  <a:pt x="32549" y="64509"/>
                </a:lnTo>
                <a:lnTo>
                  <a:pt x="35991" y="52215"/>
                </a:lnTo>
                <a:lnTo>
                  <a:pt x="40895" y="41295"/>
                </a:lnTo>
                <a:lnTo>
                  <a:pt x="47261" y="31749"/>
                </a:lnTo>
                <a:lnTo>
                  <a:pt x="55596" y="23091"/>
                </a:lnTo>
                <a:lnTo>
                  <a:pt x="66289" y="15954"/>
                </a:lnTo>
                <a:lnTo>
                  <a:pt x="78296" y="11673"/>
                </a:lnTo>
                <a:lnTo>
                  <a:pt x="91619" y="10245"/>
                </a:lnTo>
                <a:lnTo>
                  <a:pt x="101592" y="10991"/>
                </a:lnTo>
                <a:lnTo>
                  <a:pt x="114116" y="14513"/>
                </a:lnTo>
                <a:lnTo>
                  <a:pt x="125052" y="20926"/>
                </a:lnTo>
                <a:lnTo>
                  <a:pt x="134400" y="30231"/>
                </a:lnTo>
                <a:lnTo>
                  <a:pt x="137325" y="34317"/>
                </a:lnTo>
                <a:lnTo>
                  <a:pt x="143142" y="45130"/>
                </a:lnTo>
                <a:lnTo>
                  <a:pt x="147903" y="58186"/>
                </a:lnTo>
                <a:lnTo>
                  <a:pt x="153834" y="58186"/>
                </a:lnTo>
                <a:lnTo>
                  <a:pt x="151437" y="0"/>
                </a:lnTo>
                <a:lnTo>
                  <a:pt x="146010" y="0"/>
                </a:lnTo>
                <a:lnTo>
                  <a:pt x="145169" y="2867"/>
                </a:lnTo>
                <a:lnTo>
                  <a:pt x="143655" y="4975"/>
                </a:lnTo>
                <a:lnTo>
                  <a:pt x="141467" y="6324"/>
                </a:lnTo>
                <a:lnTo>
                  <a:pt x="139280" y="7673"/>
                </a:lnTo>
                <a:lnTo>
                  <a:pt x="136966" y="8348"/>
                </a:lnTo>
                <a:lnTo>
                  <a:pt x="133348" y="8348"/>
                </a:lnTo>
                <a:lnTo>
                  <a:pt x="127838" y="6957"/>
                </a:lnTo>
                <a:lnTo>
                  <a:pt x="117994" y="4174"/>
                </a:lnTo>
                <a:lnTo>
                  <a:pt x="114275" y="3185"/>
                </a:lnTo>
                <a:lnTo>
                  <a:pt x="101603" y="796"/>
                </a:lnTo>
                <a:lnTo>
                  <a:pt x="89221" y="0"/>
                </a:lnTo>
                <a:lnTo>
                  <a:pt x="81174" y="279"/>
                </a:lnTo>
                <a:lnTo>
                  <a:pt x="67755" y="2135"/>
                </a:lnTo>
                <a:lnTo>
                  <a:pt x="55313" y="5729"/>
                </a:lnTo>
                <a:lnTo>
                  <a:pt x="43849" y="11062"/>
                </a:lnTo>
                <a:lnTo>
                  <a:pt x="33361" y="18133"/>
                </a:lnTo>
                <a:lnTo>
                  <a:pt x="23851" y="26942"/>
                </a:lnTo>
                <a:lnTo>
                  <a:pt x="13377" y="40603"/>
                </a:lnTo>
                <a:lnTo>
                  <a:pt x="7524" y="51785"/>
                </a:lnTo>
                <a:lnTo>
                  <a:pt x="3344" y="63819"/>
                </a:lnTo>
                <a:lnTo>
                  <a:pt x="836" y="76705"/>
                </a:lnTo>
                <a:lnTo>
                  <a:pt x="0" y="90442"/>
                </a:lnTo>
                <a:lnTo>
                  <a:pt x="23" y="92808"/>
                </a:lnTo>
                <a:lnTo>
                  <a:pt x="1151" y="106494"/>
                </a:lnTo>
                <a:lnTo>
                  <a:pt x="3971" y="119261"/>
                </a:lnTo>
                <a:lnTo>
                  <a:pt x="8485" y="131108"/>
                </a:lnTo>
                <a:lnTo>
                  <a:pt x="14690" y="142035"/>
                </a:lnTo>
                <a:lnTo>
                  <a:pt x="22589" y="152044"/>
                </a:lnTo>
                <a:lnTo>
                  <a:pt x="28158" y="157570"/>
                </a:lnTo>
                <a:lnTo>
                  <a:pt x="38092" y="165189"/>
                </a:lnTo>
                <a:lnTo>
                  <a:pt x="49115" y="171115"/>
                </a:lnTo>
                <a:lnTo>
                  <a:pt x="61227" y="175348"/>
                </a:lnTo>
                <a:lnTo>
                  <a:pt x="74427" y="177887"/>
                </a:lnTo>
                <a:lnTo>
                  <a:pt x="88716" y="178734"/>
                </a:lnTo>
                <a:lnTo>
                  <a:pt x="99887" y="178037"/>
                </a:lnTo>
                <a:lnTo>
                  <a:pt x="112344" y="175494"/>
                </a:lnTo>
                <a:lnTo>
                  <a:pt x="124311" y="171088"/>
                </a:lnTo>
                <a:lnTo>
                  <a:pt x="135788" y="164819"/>
                </a:lnTo>
                <a:lnTo>
                  <a:pt x="148683" y="154847"/>
                </a:lnTo>
                <a:lnTo>
                  <a:pt x="157116" y="145719"/>
                </a:lnTo>
                <a:lnTo>
                  <a:pt x="152320" y="140912"/>
                </a:lnTo>
                <a:lnTo>
                  <a:pt x="151006" y="142145"/>
                </a:lnTo>
                <a:lnTo>
                  <a:pt x="140579" y="150989"/>
                </a:lnTo>
                <a:lnTo>
                  <a:pt x="130993" y="157356"/>
                </a:lnTo>
                <a:lnTo>
                  <a:pt x="119303" y="162721"/>
                </a:lnTo>
                <a:lnTo>
                  <a:pt x="107008" y="165908"/>
                </a:lnTo>
                <a:lnTo>
                  <a:pt x="94017" y="166970"/>
                </a:lnTo>
                <a:lnTo>
                  <a:pt x="81102" y="165750"/>
                </a:lnTo>
                <a:lnTo>
                  <a:pt x="68886" y="161898"/>
                </a:lnTo>
                <a:lnTo>
                  <a:pt x="57900" y="155410"/>
                </a:lnTo>
                <a:lnTo>
                  <a:pt x="48144" y="146288"/>
                </a:lnTo>
                <a:lnTo>
                  <a:pt x="43818" y="140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8983" y="4135246"/>
            <a:ext cx="95222" cy="107481"/>
          </a:xfrm>
          <a:custGeom>
            <a:avLst/>
            <a:gdLst/>
            <a:ahLst/>
            <a:cxnLst/>
            <a:rect l="l" t="t" r="r" b="b"/>
            <a:pathLst>
              <a:path w="104744" h="121812">
                <a:moveTo>
                  <a:pt x="2650" y="109057"/>
                </a:moveTo>
                <a:lnTo>
                  <a:pt x="7950" y="114159"/>
                </a:lnTo>
                <a:lnTo>
                  <a:pt x="13250" y="119261"/>
                </a:lnTo>
                <a:lnTo>
                  <a:pt x="19518" y="121812"/>
                </a:lnTo>
                <a:lnTo>
                  <a:pt x="33652" y="121812"/>
                </a:lnTo>
                <a:lnTo>
                  <a:pt x="33316" y="105326"/>
                </a:lnTo>
                <a:lnTo>
                  <a:pt x="30035" y="102965"/>
                </a:lnTo>
                <a:lnTo>
                  <a:pt x="24987" y="99338"/>
                </a:lnTo>
                <a:lnTo>
                  <a:pt x="22463" y="93688"/>
                </a:lnTo>
                <a:lnTo>
                  <a:pt x="22463" y="86015"/>
                </a:lnTo>
                <a:lnTo>
                  <a:pt x="23118" y="80695"/>
                </a:lnTo>
                <a:lnTo>
                  <a:pt x="28895" y="70081"/>
                </a:lnTo>
                <a:lnTo>
                  <a:pt x="40635" y="60463"/>
                </a:lnTo>
                <a:lnTo>
                  <a:pt x="51741" y="54730"/>
                </a:lnTo>
                <a:lnTo>
                  <a:pt x="64613" y="49838"/>
                </a:lnTo>
                <a:lnTo>
                  <a:pt x="64613" y="94742"/>
                </a:lnTo>
                <a:lnTo>
                  <a:pt x="62068" y="98706"/>
                </a:lnTo>
                <a:lnTo>
                  <a:pt x="56978" y="101826"/>
                </a:lnTo>
                <a:lnTo>
                  <a:pt x="51888" y="104946"/>
                </a:lnTo>
                <a:lnTo>
                  <a:pt x="46566" y="106506"/>
                </a:lnTo>
                <a:lnTo>
                  <a:pt x="48586" y="114981"/>
                </a:lnTo>
                <a:lnTo>
                  <a:pt x="53129" y="112283"/>
                </a:lnTo>
                <a:lnTo>
                  <a:pt x="58597" y="108151"/>
                </a:lnTo>
                <a:lnTo>
                  <a:pt x="64991" y="102585"/>
                </a:lnTo>
                <a:lnTo>
                  <a:pt x="65244" y="107729"/>
                </a:lnTo>
                <a:lnTo>
                  <a:pt x="66653" y="112156"/>
                </a:lnTo>
                <a:lnTo>
                  <a:pt x="69219" y="115867"/>
                </a:lnTo>
                <a:lnTo>
                  <a:pt x="71785" y="119577"/>
                </a:lnTo>
                <a:lnTo>
                  <a:pt x="75929" y="121432"/>
                </a:lnTo>
                <a:lnTo>
                  <a:pt x="86529" y="121432"/>
                </a:lnTo>
                <a:lnTo>
                  <a:pt x="91325" y="119830"/>
                </a:lnTo>
                <a:lnTo>
                  <a:pt x="96036" y="116626"/>
                </a:lnTo>
                <a:lnTo>
                  <a:pt x="99149" y="114517"/>
                </a:lnTo>
                <a:lnTo>
                  <a:pt x="102051" y="111819"/>
                </a:lnTo>
                <a:lnTo>
                  <a:pt x="104744" y="108530"/>
                </a:lnTo>
                <a:lnTo>
                  <a:pt x="104744" y="101953"/>
                </a:lnTo>
                <a:lnTo>
                  <a:pt x="101631" y="104229"/>
                </a:lnTo>
                <a:lnTo>
                  <a:pt x="99443" y="105663"/>
                </a:lnTo>
                <a:lnTo>
                  <a:pt x="98181" y="106253"/>
                </a:lnTo>
                <a:lnTo>
                  <a:pt x="96919" y="106844"/>
                </a:lnTo>
                <a:lnTo>
                  <a:pt x="95321" y="107139"/>
                </a:lnTo>
                <a:lnTo>
                  <a:pt x="89936" y="107139"/>
                </a:lnTo>
                <a:lnTo>
                  <a:pt x="87665" y="105494"/>
                </a:lnTo>
                <a:lnTo>
                  <a:pt x="86571" y="102206"/>
                </a:lnTo>
                <a:lnTo>
                  <a:pt x="85898" y="100350"/>
                </a:lnTo>
                <a:lnTo>
                  <a:pt x="85562" y="96977"/>
                </a:lnTo>
                <a:lnTo>
                  <a:pt x="85560" y="40783"/>
                </a:lnTo>
                <a:lnTo>
                  <a:pt x="84353" y="26437"/>
                </a:lnTo>
                <a:lnTo>
                  <a:pt x="80892" y="15938"/>
                </a:lnTo>
                <a:lnTo>
                  <a:pt x="73974" y="7585"/>
                </a:lnTo>
                <a:lnTo>
                  <a:pt x="62715" y="1896"/>
                </a:lnTo>
                <a:lnTo>
                  <a:pt x="47702" y="0"/>
                </a:lnTo>
                <a:lnTo>
                  <a:pt x="38170" y="557"/>
                </a:lnTo>
                <a:lnTo>
                  <a:pt x="25474" y="3719"/>
                </a:lnTo>
                <a:lnTo>
                  <a:pt x="15711" y="9676"/>
                </a:lnTo>
                <a:lnTo>
                  <a:pt x="8434" y="16127"/>
                </a:lnTo>
                <a:lnTo>
                  <a:pt x="4795" y="22304"/>
                </a:lnTo>
                <a:lnTo>
                  <a:pt x="4795" y="31243"/>
                </a:lnTo>
                <a:lnTo>
                  <a:pt x="5805" y="34005"/>
                </a:lnTo>
                <a:lnTo>
                  <a:pt x="7824" y="36493"/>
                </a:lnTo>
                <a:lnTo>
                  <a:pt x="9843" y="38980"/>
                </a:lnTo>
                <a:lnTo>
                  <a:pt x="12746" y="40224"/>
                </a:lnTo>
                <a:lnTo>
                  <a:pt x="18971" y="40224"/>
                </a:lnTo>
                <a:lnTo>
                  <a:pt x="21075" y="39676"/>
                </a:lnTo>
                <a:lnTo>
                  <a:pt x="22841" y="38580"/>
                </a:lnTo>
                <a:lnTo>
                  <a:pt x="25954" y="36725"/>
                </a:lnTo>
                <a:lnTo>
                  <a:pt x="27511" y="33436"/>
                </a:lnTo>
                <a:lnTo>
                  <a:pt x="27511" y="28039"/>
                </a:lnTo>
                <a:lnTo>
                  <a:pt x="27300" y="26500"/>
                </a:lnTo>
                <a:lnTo>
                  <a:pt x="26880" y="24096"/>
                </a:lnTo>
                <a:lnTo>
                  <a:pt x="26459" y="21693"/>
                </a:lnTo>
                <a:lnTo>
                  <a:pt x="26249" y="19985"/>
                </a:lnTo>
                <a:lnTo>
                  <a:pt x="26249" y="15010"/>
                </a:lnTo>
                <a:lnTo>
                  <a:pt x="28184" y="11890"/>
                </a:lnTo>
                <a:lnTo>
                  <a:pt x="32054" y="9613"/>
                </a:lnTo>
                <a:lnTo>
                  <a:pt x="35924" y="7420"/>
                </a:lnTo>
                <a:lnTo>
                  <a:pt x="40004" y="6324"/>
                </a:lnTo>
                <a:lnTo>
                  <a:pt x="53297" y="6324"/>
                </a:lnTo>
                <a:lnTo>
                  <a:pt x="59228" y="9149"/>
                </a:lnTo>
                <a:lnTo>
                  <a:pt x="62089" y="14799"/>
                </a:lnTo>
                <a:lnTo>
                  <a:pt x="63771" y="18172"/>
                </a:lnTo>
                <a:lnTo>
                  <a:pt x="64613" y="24160"/>
                </a:lnTo>
                <a:lnTo>
                  <a:pt x="64613" y="43513"/>
                </a:lnTo>
                <a:lnTo>
                  <a:pt x="48792" y="49652"/>
                </a:lnTo>
                <a:lnTo>
                  <a:pt x="35729" y="55161"/>
                </a:lnTo>
                <a:lnTo>
                  <a:pt x="25564" y="59987"/>
                </a:lnTo>
                <a:lnTo>
                  <a:pt x="18298" y="64131"/>
                </a:lnTo>
                <a:lnTo>
                  <a:pt x="9281" y="71696"/>
                </a:lnTo>
                <a:lnTo>
                  <a:pt x="2320" y="82449"/>
                </a:lnTo>
                <a:lnTo>
                  <a:pt x="0" y="94742"/>
                </a:lnTo>
                <a:lnTo>
                  <a:pt x="0" y="102585"/>
                </a:lnTo>
                <a:lnTo>
                  <a:pt x="2650" y="1090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520650" y="4297350"/>
            <a:ext cx="8298" cy="6302"/>
          </a:xfrm>
          <a:custGeom>
            <a:avLst/>
            <a:gdLst/>
            <a:ahLst/>
            <a:cxnLst/>
            <a:rect l="l" t="t" r="r" b="b"/>
            <a:pathLst>
              <a:path w="9128" h="7142">
                <a:moveTo>
                  <a:pt x="5064" y="1534"/>
                </a:moveTo>
                <a:lnTo>
                  <a:pt x="0" y="2479"/>
                </a:lnTo>
                <a:lnTo>
                  <a:pt x="3769" y="7142"/>
                </a:lnTo>
                <a:lnTo>
                  <a:pt x="7921" y="6316"/>
                </a:lnTo>
                <a:lnTo>
                  <a:pt x="9128" y="0"/>
                </a:lnTo>
                <a:lnTo>
                  <a:pt x="5064" y="15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85716" y="4200731"/>
            <a:ext cx="19033" cy="46186"/>
          </a:xfrm>
          <a:custGeom>
            <a:avLst/>
            <a:gdLst/>
            <a:ahLst/>
            <a:cxnLst/>
            <a:rect l="l" t="t" r="r" b="b"/>
            <a:pathLst>
              <a:path w="20936" h="52344">
                <a:moveTo>
                  <a:pt x="0" y="23966"/>
                </a:moveTo>
                <a:lnTo>
                  <a:pt x="0" y="31935"/>
                </a:lnTo>
                <a:lnTo>
                  <a:pt x="3033" y="38871"/>
                </a:lnTo>
                <a:lnTo>
                  <a:pt x="9099" y="44774"/>
                </a:lnTo>
                <a:lnTo>
                  <a:pt x="10328" y="45919"/>
                </a:lnTo>
                <a:lnTo>
                  <a:pt x="18906" y="52344"/>
                </a:lnTo>
                <a:lnTo>
                  <a:pt x="20936" y="34857"/>
                </a:lnTo>
                <a:lnTo>
                  <a:pt x="16048" y="30016"/>
                </a:lnTo>
                <a:lnTo>
                  <a:pt x="13604" y="25176"/>
                </a:lnTo>
                <a:lnTo>
                  <a:pt x="13604" y="15200"/>
                </a:lnTo>
                <a:lnTo>
                  <a:pt x="15312" y="10964"/>
                </a:lnTo>
                <a:lnTo>
                  <a:pt x="14649" y="0"/>
                </a:lnTo>
                <a:lnTo>
                  <a:pt x="8789" y="5548"/>
                </a:lnTo>
                <a:lnTo>
                  <a:pt x="2930" y="11097"/>
                </a:lnTo>
                <a:lnTo>
                  <a:pt x="0" y="17236"/>
                </a:lnTo>
                <a:lnTo>
                  <a:pt x="0" y="23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84512" y="4187659"/>
            <a:ext cx="67860" cy="130395"/>
          </a:xfrm>
          <a:custGeom>
            <a:avLst/>
            <a:gdLst/>
            <a:ahLst/>
            <a:cxnLst/>
            <a:rect l="l" t="t" r="r" b="b"/>
            <a:pathLst>
              <a:path w="74646" h="147781">
                <a:moveTo>
                  <a:pt x="61660" y="27360"/>
                </a:moveTo>
                <a:lnTo>
                  <a:pt x="64811" y="33381"/>
                </a:lnTo>
                <a:lnTo>
                  <a:pt x="66165" y="41173"/>
                </a:lnTo>
                <a:lnTo>
                  <a:pt x="68815" y="41173"/>
                </a:lnTo>
                <a:lnTo>
                  <a:pt x="68815" y="20985"/>
                </a:lnTo>
                <a:lnTo>
                  <a:pt x="65694" y="18151"/>
                </a:lnTo>
                <a:lnTo>
                  <a:pt x="61395" y="15879"/>
                </a:lnTo>
                <a:lnTo>
                  <a:pt x="55918" y="14167"/>
                </a:lnTo>
                <a:lnTo>
                  <a:pt x="50028" y="12573"/>
                </a:lnTo>
                <a:lnTo>
                  <a:pt x="44640" y="11628"/>
                </a:lnTo>
                <a:lnTo>
                  <a:pt x="39752" y="11333"/>
                </a:lnTo>
                <a:lnTo>
                  <a:pt x="39752" y="0"/>
                </a:lnTo>
                <a:lnTo>
                  <a:pt x="33656" y="0"/>
                </a:lnTo>
                <a:lnTo>
                  <a:pt x="33656" y="11333"/>
                </a:lnTo>
                <a:lnTo>
                  <a:pt x="23822" y="11806"/>
                </a:lnTo>
                <a:lnTo>
                  <a:pt x="15974" y="14816"/>
                </a:lnTo>
                <a:lnTo>
                  <a:pt x="16637" y="25781"/>
                </a:lnTo>
                <a:lnTo>
                  <a:pt x="20052" y="22446"/>
                </a:lnTo>
                <a:lnTo>
                  <a:pt x="23468" y="19110"/>
                </a:lnTo>
                <a:lnTo>
                  <a:pt x="27944" y="17089"/>
                </a:lnTo>
                <a:lnTo>
                  <a:pt x="33480" y="16380"/>
                </a:lnTo>
                <a:lnTo>
                  <a:pt x="33480" y="57908"/>
                </a:lnTo>
                <a:lnTo>
                  <a:pt x="29063" y="55370"/>
                </a:lnTo>
                <a:lnTo>
                  <a:pt x="25323" y="52625"/>
                </a:lnTo>
                <a:lnTo>
                  <a:pt x="22261" y="49673"/>
                </a:lnTo>
                <a:lnTo>
                  <a:pt x="20231" y="67160"/>
                </a:lnTo>
                <a:lnTo>
                  <a:pt x="33656" y="75528"/>
                </a:lnTo>
                <a:lnTo>
                  <a:pt x="33656" y="126796"/>
                </a:lnTo>
                <a:lnTo>
                  <a:pt x="19211" y="123734"/>
                </a:lnTo>
                <a:lnTo>
                  <a:pt x="9628" y="115905"/>
                </a:lnTo>
                <a:lnTo>
                  <a:pt x="6684" y="112009"/>
                </a:lnTo>
                <a:lnTo>
                  <a:pt x="4358" y="106401"/>
                </a:lnTo>
                <a:lnTo>
                  <a:pt x="2650" y="99081"/>
                </a:lnTo>
                <a:lnTo>
                  <a:pt x="0" y="99081"/>
                </a:lnTo>
                <a:lnTo>
                  <a:pt x="0" y="122546"/>
                </a:lnTo>
                <a:lnTo>
                  <a:pt x="6301" y="125851"/>
                </a:lnTo>
                <a:lnTo>
                  <a:pt x="11130" y="128035"/>
                </a:lnTo>
                <a:lnTo>
                  <a:pt x="14487" y="129098"/>
                </a:lnTo>
                <a:lnTo>
                  <a:pt x="19552" y="130692"/>
                </a:lnTo>
                <a:lnTo>
                  <a:pt x="25941" y="131577"/>
                </a:lnTo>
                <a:lnTo>
                  <a:pt x="33656" y="131754"/>
                </a:lnTo>
                <a:lnTo>
                  <a:pt x="33656" y="147781"/>
                </a:lnTo>
                <a:lnTo>
                  <a:pt x="39752" y="147781"/>
                </a:lnTo>
                <a:lnTo>
                  <a:pt x="39752" y="131754"/>
                </a:lnTo>
                <a:lnTo>
                  <a:pt x="43521" y="131459"/>
                </a:lnTo>
                <a:lnTo>
                  <a:pt x="39752" y="126796"/>
                </a:lnTo>
                <a:lnTo>
                  <a:pt x="39752" y="78716"/>
                </a:lnTo>
                <a:lnTo>
                  <a:pt x="46878" y="83084"/>
                </a:lnTo>
                <a:lnTo>
                  <a:pt x="51707" y="86537"/>
                </a:lnTo>
                <a:lnTo>
                  <a:pt x="54239" y="89076"/>
                </a:lnTo>
                <a:lnTo>
                  <a:pt x="58421" y="93385"/>
                </a:lnTo>
                <a:lnTo>
                  <a:pt x="60511" y="98373"/>
                </a:lnTo>
                <a:lnTo>
                  <a:pt x="60511" y="112186"/>
                </a:lnTo>
                <a:lnTo>
                  <a:pt x="57655" y="118236"/>
                </a:lnTo>
                <a:lnTo>
                  <a:pt x="51943" y="122191"/>
                </a:lnTo>
                <a:lnTo>
                  <a:pt x="48880" y="124317"/>
                </a:lnTo>
                <a:lnTo>
                  <a:pt x="47673" y="130633"/>
                </a:lnTo>
                <a:lnTo>
                  <a:pt x="52207" y="129275"/>
                </a:lnTo>
                <a:lnTo>
                  <a:pt x="56742" y="127917"/>
                </a:lnTo>
                <a:lnTo>
                  <a:pt x="60629" y="125881"/>
                </a:lnTo>
                <a:lnTo>
                  <a:pt x="63868" y="123165"/>
                </a:lnTo>
                <a:lnTo>
                  <a:pt x="68108" y="119683"/>
                </a:lnTo>
                <a:lnTo>
                  <a:pt x="71112" y="115373"/>
                </a:lnTo>
                <a:lnTo>
                  <a:pt x="72879" y="110238"/>
                </a:lnTo>
                <a:lnTo>
                  <a:pt x="74057" y="106932"/>
                </a:lnTo>
                <a:lnTo>
                  <a:pt x="74646" y="103568"/>
                </a:lnTo>
                <a:lnTo>
                  <a:pt x="74646" y="91289"/>
                </a:lnTo>
                <a:lnTo>
                  <a:pt x="72113" y="84191"/>
                </a:lnTo>
                <a:lnTo>
                  <a:pt x="67048" y="78849"/>
                </a:lnTo>
                <a:lnTo>
                  <a:pt x="63050" y="75169"/>
                </a:lnTo>
                <a:lnTo>
                  <a:pt x="53225" y="68300"/>
                </a:lnTo>
                <a:lnTo>
                  <a:pt x="39752" y="60830"/>
                </a:lnTo>
                <a:lnTo>
                  <a:pt x="39752" y="16380"/>
                </a:lnTo>
                <a:lnTo>
                  <a:pt x="46112" y="16616"/>
                </a:lnTo>
                <a:lnTo>
                  <a:pt x="51766" y="18860"/>
                </a:lnTo>
                <a:lnTo>
                  <a:pt x="56713" y="23110"/>
                </a:lnTo>
                <a:lnTo>
                  <a:pt x="61660" y="273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83336" y="4086584"/>
            <a:ext cx="60689" cy="195207"/>
          </a:xfrm>
          <a:custGeom>
            <a:avLst/>
            <a:gdLst/>
            <a:ahLst/>
            <a:cxnLst/>
            <a:rect l="l" t="t" r="r" b="b"/>
            <a:pathLst>
              <a:path w="66758" h="221235">
                <a:moveTo>
                  <a:pt x="2397" y="221235"/>
                </a:moveTo>
                <a:lnTo>
                  <a:pt x="13503" y="214531"/>
                </a:lnTo>
                <a:lnTo>
                  <a:pt x="20822" y="208459"/>
                </a:lnTo>
                <a:lnTo>
                  <a:pt x="32050" y="198150"/>
                </a:lnTo>
                <a:lnTo>
                  <a:pt x="40427" y="188660"/>
                </a:lnTo>
                <a:lnTo>
                  <a:pt x="47450" y="178734"/>
                </a:lnTo>
                <a:lnTo>
                  <a:pt x="52251" y="170495"/>
                </a:lnTo>
                <a:lnTo>
                  <a:pt x="57647" y="158991"/>
                </a:lnTo>
                <a:lnTo>
                  <a:pt x="61836" y="146984"/>
                </a:lnTo>
                <a:lnTo>
                  <a:pt x="64309" y="136895"/>
                </a:lnTo>
                <a:lnTo>
                  <a:pt x="66146" y="124356"/>
                </a:lnTo>
                <a:lnTo>
                  <a:pt x="66758" y="111313"/>
                </a:lnTo>
                <a:lnTo>
                  <a:pt x="66625" y="105249"/>
                </a:lnTo>
                <a:lnTo>
                  <a:pt x="65413" y="92314"/>
                </a:lnTo>
                <a:lnTo>
                  <a:pt x="62936" y="79780"/>
                </a:lnTo>
                <a:lnTo>
                  <a:pt x="59195" y="67646"/>
                </a:lnTo>
                <a:lnTo>
                  <a:pt x="54189" y="55913"/>
                </a:lnTo>
                <a:lnTo>
                  <a:pt x="47918" y="44580"/>
                </a:lnTo>
                <a:lnTo>
                  <a:pt x="40383" y="33647"/>
                </a:lnTo>
                <a:lnTo>
                  <a:pt x="32009" y="23522"/>
                </a:lnTo>
                <a:lnTo>
                  <a:pt x="22790" y="14217"/>
                </a:lnTo>
                <a:lnTo>
                  <a:pt x="13214" y="6376"/>
                </a:lnTo>
                <a:lnTo>
                  <a:pt x="3281" y="0"/>
                </a:lnTo>
                <a:lnTo>
                  <a:pt x="0" y="4174"/>
                </a:lnTo>
                <a:lnTo>
                  <a:pt x="9788" y="11939"/>
                </a:lnTo>
                <a:lnTo>
                  <a:pt x="18595" y="21081"/>
                </a:lnTo>
                <a:lnTo>
                  <a:pt x="26062" y="31352"/>
                </a:lnTo>
                <a:lnTo>
                  <a:pt x="32189" y="42750"/>
                </a:lnTo>
                <a:lnTo>
                  <a:pt x="36975" y="55277"/>
                </a:lnTo>
                <a:lnTo>
                  <a:pt x="39008" y="62489"/>
                </a:lnTo>
                <a:lnTo>
                  <a:pt x="41321" y="73719"/>
                </a:lnTo>
                <a:lnTo>
                  <a:pt x="42973" y="86147"/>
                </a:lnTo>
                <a:lnTo>
                  <a:pt x="43964" y="99775"/>
                </a:lnTo>
                <a:lnTo>
                  <a:pt x="44295" y="114602"/>
                </a:lnTo>
                <a:lnTo>
                  <a:pt x="43977" y="126949"/>
                </a:lnTo>
                <a:lnTo>
                  <a:pt x="42736" y="140999"/>
                </a:lnTo>
                <a:lnTo>
                  <a:pt x="40557" y="154012"/>
                </a:lnTo>
                <a:lnTo>
                  <a:pt x="37441" y="165988"/>
                </a:lnTo>
                <a:lnTo>
                  <a:pt x="33386" y="176927"/>
                </a:lnTo>
                <a:lnTo>
                  <a:pt x="28394" y="186829"/>
                </a:lnTo>
                <a:lnTo>
                  <a:pt x="19875" y="198697"/>
                </a:lnTo>
                <a:lnTo>
                  <a:pt x="10919" y="207938"/>
                </a:lnTo>
                <a:lnTo>
                  <a:pt x="0" y="217061"/>
                </a:lnTo>
                <a:lnTo>
                  <a:pt x="2397" y="221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70591" y="3944838"/>
            <a:ext cx="66311" cy="153353"/>
          </a:xfrm>
          <a:custGeom>
            <a:avLst/>
            <a:gdLst/>
            <a:ahLst/>
            <a:cxnLst/>
            <a:rect l="l" t="t" r="r" b="b"/>
            <a:pathLst>
              <a:path w="72942" h="173800">
                <a:moveTo>
                  <a:pt x="50184" y="165325"/>
                </a:moveTo>
                <a:lnTo>
                  <a:pt x="48460" y="161193"/>
                </a:lnTo>
                <a:lnTo>
                  <a:pt x="48460" y="2403"/>
                </a:lnTo>
                <a:lnTo>
                  <a:pt x="48396" y="948"/>
                </a:lnTo>
                <a:lnTo>
                  <a:pt x="47828" y="0"/>
                </a:lnTo>
                <a:lnTo>
                  <a:pt x="46314" y="0"/>
                </a:lnTo>
                <a:lnTo>
                  <a:pt x="0" y="23654"/>
                </a:lnTo>
                <a:lnTo>
                  <a:pt x="0" y="27195"/>
                </a:lnTo>
                <a:lnTo>
                  <a:pt x="3028" y="25846"/>
                </a:lnTo>
                <a:lnTo>
                  <a:pt x="6288" y="24560"/>
                </a:lnTo>
                <a:lnTo>
                  <a:pt x="9780" y="23337"/>
                </a:lnTo>
                <a:lnTo>
                  <a:pt x="13272" y="22115"/>
                </a:lnTo>
                <a:lnTo>
                  <a:pt x="16111" y="21503"/>
                </a:lnTo>
                <a:lnTo>
                  <a:pt x="21664" y="21503"/>
                </a:lnTo>
                <a:lnTo>
                  <a:pt x="23851" y="22557"/>
                </a:lnTo>
                <a:lnTo>
                  <a:pt x="24860" y="24666"/>
                </a:lnTo>
                <a:lnTo>
                  <a:pt x="25870" y="26774"/>
                </a:lnTo>
                <a:lnTo>
                  <a:pt x="26375" y="29852"/>
                </a:lnTo>
                <a:lnTo>
                  <a:pt x="26375" y="158621"/>
                </a:lnTo>
                <a:lnTo>
                  <a:pt x="24819" y="163554"/>
                </a:lnTo>
                <a:lnTo>
                  <a:pt x="21705" y="165831"/>
                </a:lnTo>
                <a:lnTo>
                  <a:pt x="18593" y="168108"/>
                </a:lnTo>
                <a:lnTo>
                  <a:pt x="11946" y="169500"/>
                </a:lnTo>
                <a:lnTo>
                  <a:pt x="1766" y="170006"/>
                </a:lnTo>
                <a:lnTo>
                  <a:pt x="1766" y="173800"/>
                </a:lnTo>
                <a:lnTo>
                  <a:pt x="72942" y="173800"/>
                </a:lnTo>
                <a:lnTo>
                  <a:pt x="72942" y="170259"/>
                </a:lnTo>
                <a:lnTo>
                  <a:pt x="63519" y="169921"/>
                </a:lnTo>
                <a:lnTo>
                  <a:pt x="57083" y="168867"/>
                </a:lnTo>
                <a:lnTo>
                  <a:pt x="53634" y="167096"/>
                </a:lnTo>
                <a:lnTo>
                  <a:pt x="50184" y="1653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95848" y="3990263"/>
            <a:ext cx="108530" cy="107928"/>
          </a:xfrm>
          <a:custGeom>
            <a:avLst/>
            <a:gdLst/>
            <a:ahLst/>
            <a:cxnLst/>
            <a:rect l="l" t="t" r="r" b="b"/>
            <a:pathLst>
              <a:path w="119383" h="122318">
                <a:moveTo>
                  <a:pt x="68525" y="52367"/>
                </a:moveTo>
                <a:lnTo>
                  <a:pt x="68525" y="0"/>
                </a:lnTo>
                <a:lnTo>
                  <a:pt x="50983" y="0"/>
                </a:lnTo>
                <a:lnTo>
                  <a:pt x="50983" y="52367"/>
                </a:lnTo>
                <a:lnTo>
                  <a:pt x="0" y="52367"/>
                </a:lnTo>
                <a:lnTo>
                  <a:pt x="0" y="69950"/>
                </a:lnTo>
                <a:lnTo>
                  <a:pt x="50983" y="69950"/>
                </a:lnTo>
                <a:lnTo>
                  <a:pt x="50983" y="122318"/>
                </a:lnTo>
                <a:lnTo>
                  <a:pt x="68525" y="122318"/>
                </a:lnTo>
                <a:lnTo>
                  <a:pt x="68525" y="69950"/>
                </a:lnTo>
                <a:lnTo>
                  <a:pt x="119383" y="69950"/>
                </a:lnTo>
                <a:lnTo>
                  <a:pt x="119383" y="52367"/>
                </a:lnTo>
                <a:lnTo>
                  <a:pt x="68525" y="52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359705" y="3996309"/>
            <a:ext cx="2914" cy="31084"/>
          </a:xfrm>
          <a:custGeom>
            <a:avLst/>
            <a:gdLst/>
            <a:ahLst/>
            <a:cxnLst/>
            <a:rect l="l" t="t" r="r" b="b"/>
            <a:pathLst>
              <a:path w="3205" h="35228">
                <a:moveTo>
                  <a:pt x="3205" y="0"/>
                </a:moveTo>
                <a:lnTo>
                  <a:pt x="0" y="35228"/>
                </a:lnTo>
                <a:lnTo>
                  <a:pt x="1766" y="34131"/>
                </a:lnTo>
                <a:lnTo>
                  <a:pt x="32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629427" y="4098191"/>
            <a:ext cx="11491" cy="3060"/>
          </a:xfrm>
          <a:custGeom>
            <a:avLst/>
            <a:gdLst/>
            <a:ahLst/>
            <a:cxnLst/>
            <a:rect l="l" t="t" r="r" b="b"/>
            <a:pathLst>
              <a:path w="12640" h="3468">
                <a:moveTo>
                  <a:pt x="12640" y="363"/>
                </a:moveTo>
                <a:lnTo>
                  <a:pt x="3730" y="0"/>
                </a:lnTo>
                <a:lnTo>
                  <a:pt x="0" y="3468"/>
                </a:lnTo>
                <a:lnTo>
                  <a:pt x="12640" y="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632819" y="4094692"/>
            <a:ext cx="3032" cy="596"/>
          </a:xfrm>
          <a:custGeom>
            <a:avLst/>
            <a:gdLst/>
            <a:ahLst/>
            <a:cxnLst/>
            <a:rect l="l" t="t" r="r" b="b"/>
            <a:pathLst>
              <a:path w="3335" h="676">
                <a:moveTo>
                  <a:pt x="0" y="423"/>
                </a:moveTo>
                <a:lnTo>
                  <a:pt x="2204" y="676"/>
                </a:lnTo>
                <a:lnTo>
                  <a:pt x="3335" y="0"/>
                </a:lnTo>
                <a:lnTo>
                  <a:pt x="0" y="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636542" y="4007005"/>
            <a:ext cx="7612" cy="10268"/>
          </a:xfrm>
          <a:custGeom>
            <a:avLst/>
            <a:gdLst/>
            <a:ahLst/>
            <a:cxnLst/>
            <a:rect l="l" t="t" r="r" b="b"/>
            <a:pathLst>
              <a:path w="8373" h="11637">
                <a:moveTo>
                  <a:pt x="8373" y="11637"/>
                </a:moveTo>
                <a:lnTo>
                  <a:pt x="700" y="0"/>
                </a:lnTo>
                <a:lnTo>
                  <a:pt x="0" y="0"/>
                </a:lnTo>
                <a:lnTo>
                  <a:pt x="8373" y="11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626638" y="4001319"/>
            <a:ext cx="5723" cy="3262"/>
          </a:xfrm>
          <a:custGeom>
            <a:avLst/>
            <a:gdLst/>
            <a:ahLst/>
            <a:cxnLst/>
            <a:rect l="l" t="t" r="r" b="b"/>
            <a:pathLst>
              <a:path w="6295" h="3697">
                <a:moveTo>
                  <a:pt x="6295" y="2523"/>
                </a:moveTo>
                <a:lnTo>
                  <a:pt x="0" y="0"/>
                </a:lnTo>
                <a:lnTo>
                  <a:pt x="6295" y="3697"/>
                </a:lnTo>
                <a:lnTo>
                  <a:pt x="6295" y="2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76652" y="4097857"/>
            <a:ext cx="1225" cy="334"/>
          </a:xfrm>
          <a:custGeom>
            <a:avLst/>
            <a:gdLst/>
            <a:ahLst/>
            <a:cxnLst/>
            <a:rect l="l" t="t" r="r" b="b"/>
            <a:pathLst>
              <a:path w="1347" h="379">
                <a:moveTo>
                  <a:pt x="1347" y="379"/>
                </a:moveTo>
                <a:lnTo>
                  <a:pt x="1212" y="0"/>
                </a:lnTo>
                <a:lnTo>
                  <a:pt x="0" y="379"/>
                </a:lnTo>
                <a:lnTo>
                  <a:pt x="1347" y="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065527" y="3946958"/>
            <a:ext cx="69523" cy="151233"/>
          </a:xfrm>
          <a:custGeom>
            <a:avLst/>
            <a:gdLst/>
            <a:ahLst/>
            <a:cxnLst/>
            <a:rect l="l" t="t" r="r" b="b"/>
            <a:pathLst>
              <a:path w="76475" h="171397">
                <a:moveTo>
                  <a:pt x="51362" y="18552"/>
                </a:moveTo>
                <a:lnTo>
                  <a:pt x="52919" y="12417"/>
                </a:lnTo>
                <a:lnTo>
                  <a:pt x="56031" y="9676"/>
                </a:lnTo>
                <a:lnTo>
                  <a:pt x="59144" y="6935"/>
                </a:lnTo>
                <a:lnTo>
                  <a:pt x="65959" y="5312"/>
                </a:lnTo>
                <a:lnTo>
                  <a:pt x="76475" y="4806"/>
                </a:lnTo>
                <a:lnTo>
                  <a:pt x="76475" y="0"/>
                </a:lnTo>
                <a:lnTo>
                  <a:pt x="0" y="0"/>
                </a:lnTo>
                <a:lnTo>
                  <a:pt x="0" y="4806"/>
                </a:lnTo>
                <a:lnTo>
                  <a:pt x="10516" y="5312"/>
                </a:lnTo>
                <a:lnTo>
                  <a:pt x="17331" y="6935"/>
                </a:lnTo>
                <a:lnTo>
                  <a:pt x="20444" y="9676"/>
                </a:lnTo>
                <a:lnTo>
                  <a:pt x="23557" y="12417"/>
                </a:lnTo>
                <a:lnTo>
                  <a:pt x="25113" y="18552"/>
                </a:lnTo>
                <a:lnTo>
                  <a:pt x="25113" y="153351"/>
                </a:lnTo>
                <a:lnTo>
                  <a:pt x="23557" y="159570"/>
                </a:lnTo>
                <a:lnTo>
                  <a:pt x="20444" y="161973"/>
                </a:lnTo>
                <a:lnTo>
                  <a:pt x="17331" y="164377"/>
                </a:lnTo>
                <a:lnTo>
                  <a:pt x="10516" y="165958"/>
                </a:lnTo>
                <a:lnTo>
                  <a:pt x="0" y="166717"/>
                </a:lnTo>
                <a:lnTo>
                  <a:pt x="0" y="171397"/>
                </a:lnTo>
                <a:lnTo>
                  <a:pt x="76475" y="171397"/>
                </a:lnTo>
                <a:lnTo>
                  <a:pt x="76475" y="166717"/>
                </a:lnTo>
                <a:lnTo>
                  <a:pt x="65959" y="165958"/>
                </a:lnTo>
                <a:lnTo>
                  <a:pt x="59144" y="164377"/>
                </a:lnTo>
                <a:lnTo>
                  <a:pt x="56031" y="161973"/>
                </a:lnTo>
                <a:lnTo>
                  <a:pt x="52919" y="159570"/>
                </a:lnTo>
                <a:lnTo>
                  <a:pt x="51362" y="153351"/>
                </a:lnTo>
                <a:lnTo>
                  <a:pt x="51362" y="18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41888" y="3993053"/>
            <a:ext cx="110365" cy="105138"/>
          </a:xfrm>
          <a:custGeom>
            <a:avLst/>
            <a:gdLst/>
            <a:ahLst/>
            <a:cxnLst/>
            <a:rect l="l" t="t" r="r" b="b"/>
            <a:pathLst>
              <a:path w="121402" h="119156">
                <a:moveTo>
                  <a:pt x="77317" y="16928"/>
                </a:moveTo>
                <a:lnTo>
                  <a:pt x="80009" y="21693"/>
                </a:lnTo>
                <a:lnTo>
                  <a:pt x="82701" y="26458"/>
                </a:lnTo>
                <a:lnTo>
                  <a:pt x="84047" y="32466"/>
                </a:lnTo>
                <a:lnTo>
                  <a:pt x="84047" y="102332"/>
                </a:lnTo>
                <a:lnTo>
                  <a:pt x="82827" y="107919"/>
                </a:lnTo>
                <a:lnTo>
                  <a:pt x="80388" y="110491"/>
                </a:lnTo>
                <a:lnTo>
                  <a:pt x="77948" y="113063"/>
                </a:lnTo>
                <a:lnTo>
                  <a:pt x="73657" y="114771"/>
                </a:lnTo>
                <a:lnTo>
                  <a:pt x="67515" y="115614"/>
                </a:lnTo>
                <a:lnTo>
                  <a:pt x="67515" y="119156"/>
                </a:lnTo>
                <a:lnTo>
                  <a:pt x="121402" y="119156"/>
                </a:lnTo>
                <a:lnTo>
                  <a:pt x="121402" y="115614"/>
                </a:lnTo>
                <a:lnTo>
                  <a:pt x="115681" y="115529"/>
                </a:lnTo>
                <a:lnTo>
                  <a:pt x="111600" y="114138"/>
                </a:lnTo>
                <a:lnTo>
                  <a:pt x="109161" y="111440"/>
                </a:lnTo>
                <a:lnTo>
                  <a:pt x="106721" y="108741"/>
                </a:lnTo>
                <a:lnTo>
                  <a:pt x="105501" y="104356"/>
                </a:lnTo>
                <a:lnTo>
                  <a:pt x="105501" y="39212"/>
                </a:lnTo>
                <a:lnTo>
                  <a:pt x="104179" y="25307"/>
                </a:lnTo>
                <a:lnTo>
                  <a:pt x="99640" y="13336"/>
                </a:lnTo>
                <a:lnTo>
                  <a:pt x="91871" y="4933"/>
                </a:lnTo>
                <a:lnTo>
                  <a:pt x="87160" y="1644"/>
                </a:lnTo>
                <a:lnTo>
                  <a:pt x="81944" y="0"/>
                </a:lnTo>
                <a:lnTo>
                  <a:pt x="69156" y="0"/>
                </a:lnTo>
                <a:lnTo>
                  <a:pt x="62341" y="2066"/>
                </a:lnTo>
                <a:lnTo>
                  <a:pt x="55779" y="6198"/>
                </a:lnTo>
                <a:lnTo>
                  <a:pt x="51404" y="8896"/>
                </a:lnTo>
                <a:lnTo>
                  <a:pt x="45347" y="13871"/>
                </a:lnTo>
                <a:lnTo>
                  <a:pt x="37606" y="21124"/>
                </a:lnTo>
                <a:lnTo>
                  <a:pt x="37606" y="2529"/>
                </a:lnTo>
                <a:lnTo>
                  <a:pt x="37543" y="1180"/>
                </a:lnTo>
                <a:lnTo>
                  <a:pt x="37291" y="337"/>
                </a:lnTo>
                <a:lnTo>
                  <a:pt x="36345" y="126"/>
                </a:lnTo>
                <a:lnTo>
                  <a:pt x="24482" y="4047"/>
                </a:lnTo>
                <a:lnTo>
                  <a:pt x="24021" y="4198"/>
                </a:lnTo>
                <a:lnTo>
                  <a:pt x="8561" y="9217"/>
                </a:lnTo>
                <a:lnTo>
                  <a:pt x="0" y="11890"/>
                </a:lnTo>
                <a:lnTo>
                  <a:pt x="0" y="16317"/>
                </a:lnTo>
                <a:lnTo>
                  <a:pt x="3765" y="15853"/>
                </a:lnTo>
                <a:lnTo>
                  <a:pt x="4543" y="15811"/>
                </a:lnTo>
                <a:lnTo>
                  <a:pt x="10264" y="15811"/>
                </a:lnTo>
                <a:lnTo>
                  <a:pt x="13545" y="17413"/>
                </a:lnTo>
                <a:lnTo>
                  <a:pt x="15143" y="20618"/>
                </a:lnTo>
                <a:lnTo>
                  <a:pt x="16153" y="22810"/>
                </a:lnTo>
                <a:lnTo>
                  <a:pt x="16658" y="26605"/>
                </a:lnTo>
                <a:lnTo>
                  <a:pt x="16658" y="103892"/>
                </a:lnTo>
                <a:lnTo>
                  <a:pt x="15459" y="108889"/>
                </a:lnTo>
                <a:lnTo>
                  <a:pt x="10663" y="113358"/>
                </a:lnTo>
                <a:lnTo>
                  <a:pt x="6478" y="114855"/>
                </a:lnTo>
                <a:lnTo>
                  <a:pt x="504" y="115614"/>
                </a:lnTo>
                <a:lnTo>
                  <a:pt x="504" y="119156"/>
                </a:lnTo>
                <a:lnTo>
                  <a:pt x="55653" y="119156"/>
                </a:lnTo>
                <a:lnTo>
                  <a:pt x="55653" y="115614"/>
                </a:lnTo>
                <a:lnTo>
                  <a:pt x="49847" y="115445"/>
                </a:lnTo>
                <a:lnTo>
                  <a:pt x="45599" y="114328"/>
                </a:lnTo>
                <a:lnTo>
                  <a:pt x="42907" y="112262"/>
                </a:lnTo>
                <a:lnTo>
                  <a:pt x="40215" y="110196"/>
                </a:lnTo>
                <a:lnTo>
                  <a:pt x="38868" y="106127"/>
                </a:lnTo>
                <a:lnTo>
                  <a:pt x="38868" y="29219"/>
                </a:lnTo>
                <a:lnTo>
                  <a:pt x="43411" y="24750"/>
                </a:lnTo>
                <a:lnTo>
                  <a:pt x="47113" y="21545"/>
                </a:lnTo>
                <a:lnTo>
                  <a:pt x="49974" y="19606"/>
                </a:lnTo>
                <a:lnTo>
                  <a:pt x="55106" y="16233"/>
                </a:lnTo>
                <a:lnTo>
                  <a:pt x="60154" y="14546"/>
                </a:lnTo>
                <a:lnTo>
                  <a:pt x="72353" y="14546"/>
                </a:lnTo>
                <a:lnTo>
                  <a:pt x="77317" y="169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354052" y="4091272"/>
            <a:ext cx="22600" cy="8593"/>
          </a:xfrm>
          <a:custGeom>
            <a:avLst/>
            <a:gdLst/>
            <a:ahLst/>
            <a:cxnLst/>
            <a:rect l="l" t="t" r="r" b="b"/>
            <a:pathLst>
              <a:path w="24860" h="9739">
                <a:moveTo>
                  <a:pt x="24860" y="7842"/>
                </a:moveTo>
                <a:lnTo>
                  <a:pt x="14576" y="2108"/>
                </a:lnTo>
                <a:lnTo>
                  <a:pt x="12515" y="0"/>
                </a:lnTo>
                <a:lnTo>
                  <a:pt x="0" y="7842"/>
                </a:lnTo>
                <a:lnTo>
                  <a:pt x="4661" y="9739"/>
                </a:lnTo>
                <a:lnTo>
                  <a:pt x="18796" y="9739"/>
                </a:lnTo>
                <a:lnTo>
                  <a:pt x="24860" y="78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340546" y="4064444"/>
            <a:ext cx="2570" cy="25042"/>
          </a:xfrm>
          <a:custGeom>
            <a:avLst/>
            <a:gdLst/>
            <a:ahLst/>
            <a:cxnLst/>
            <a:rect l="l" t="t" r="r" b="b"/>
            <a:pathLst>
              <a:path w="2827" h="28381">
                <a:moveTo>
                  <a:pt x="2043" y="25908"/>
                </a:moveTo>
                <a:lnTo>
                  <a:pt x="1228" y="28381"/>
                </a:lnTo>
                <a:lnTo>
                  <a:pt x="2650" y="27390"/>
                </a:lnTo>
                <a:lnTo>
                  <a:pt x="2827" y="23532"/>
                </a:lnTo>
                <a:lnTo>
                  <a:pt x="2827" y="0"/>
                </a:lnTo>
                <a:lnTo>
                  <a:pt x="2320" y="782"/>
                </a:lnTo>
                <a:lnTo>
                  <a:pt x="0" y="13075"/>
                </a:lnTo>
                <a:lnTo>
                  <a:pt x="0" y="20918"/>
                </a:lnTo>
                <a:lnTo>
                  <a:pt x="2043" y="2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367851" y="3981131"/>
            <a:ext cx="51466" cy="113935"/>
          </a:xfrm>
          <a:custGeom>
            <a:avLst/>
            <a:gdLst/>
            <a:ahLst/>
            <a:cxnLst/>
            <a:rect l="l" t="t" r="r" b="b"/>
            <a:pathLst>
              <a:path w="56613" h="129126">
                <a:moveTo>
                  <a:pt x="34578" y="102689"/>
                </a:moveTo>
                <a:lnTo>
                  <a:pt x="34578" y="107495"/>
                </a:lnTo>
                <a:lnTo>
                  <a:pt x="32033" y="111459"/>
                </a:lnTo>
                <a:lnTo>
                  <a:pt x="26943" y="114579"/>
                </a:lnTo>
                <a:lnTo>
                  <a:pt x="21853" y="117699"/>
                </a:lnTo>
                <a:lnTo>
                  <a:pt x="16532" y="119259"/>
                </a:lnTo>
                <a:lnTo>
                  <a:pt x="6940" y="119259"/>
                </a:lnTo>
                <a:lnTo>
                  <a:pt x="3281" y="118079"/>
                </a:lnTo>
                <a:lnTo>
                  <a:pt x="0" y="115717"/>
                </a:lnTo>
                <a:lnTo>
                  <a:pt x="3962" y="128367"/>
                </a:lnTo>
                <a:lnTo>
                  <a:pt x="11029" y="129126"/>
                </a:lnTo>
                <a:lnTo>
                  <a:pt x="18551" y="127734"/>
                </a:lnTo>
                <a:lnTo>
                  <a:pt x="23094" y="125036"/>
                </a:lnTo>
                <a:lnTo>
                  <a:pt x="28562" y="120904"/>
                </a:lnTo>
                <a:lnTo>
                  <a:pt x="34956" y="115338"/>
                </a:lnTo>
                <a:lnTo>
                  <a:pt x="34729" y="23378"/>
                </a:lnTo>
                <a:lnTo>
                  <a:pt x="35045" y="24390"/>
                </a:lnTo>
                <a:lnTo>
                  <a:pt x="35991" y="25149"/>
                </a:lnTo>
                <a:lnTo>
                  <a:pt x="36875" y="19878"/>
                </a:lnTo>
                <a:lnTo>
                  <a:pt x="38894" y="18192"/>
                </a:lnTo>
                <a:lnTo>
                  <a:pt x="47924" y="25149"/>
                </a:lnTo>
                <a:lnTo>
                  <a:pt x="49747" y="25149"/>
                </a:lnTo>
                <a:lnTo>
                  <a:pt x="49747" y="27350"/>
                </a:lnTo>
                <a:lnTo>
                  <a:pt x="50857" y="28690"/>
                </a:lnTo>
                <a:lnTo>
                  <a:pt x="54318" y="39190"/>
                </a:lnTo>
                <a:lnTo>
                  <a:pt x="55525" y="53536"/>
                </a:lnTo>
                <a:lnTo>
                  <a:pt x="56613" y="0"/>
                </a:lnTo>
                <a:lnTo>
                  <a:pt x="51451" y="6491"/>
                </a:lnTo>
                <a:lnTo>
                  <a:pt x="48885" y="9485"/>
                </a:lnTo>
                <a:lnTo>
                  <a:pt x="44699" y="13385"/>
                </a:lnTo>
                <a:lnTo>
                  <a:pt x="39196" y="17941"/>
                </a:lnTo>
                <a:lnTo>
                  <a:pt x="43939" y="20338"/>
                </a:lnTo>
                <a:lnTo>
                  <a:pt x="39196" y="17941"/>
                </a:lnTo>
                <a:lnTo>
                  <a:pt x="32680" y="14649"/>
                </a:lnTo>
                <a:lnTo>
                  <a:pt x="35676" y="20953"/>
                </a:lnTo>
                <a:lnTo>
                  <a:pt x="35297" y="21417"/>
                </a:lnTo>
                <a:lnTo>
                  <a:pt x="34729" y="22534"/>
                </a:lnTo>
                <a:lnTo>
                  <a:pt x="34578" y="36912"/>
                </a:lnTo>
                <a:lnTo>
                  <a:pt x="34578" y="56266"/>
                </a:lnTo>
                <a:lnTo>
                  <a:pt x="18758" y="62405"/>
                </a:lnTo>
                <a:lnTo>
                  <a:pt x="10600" y="73216"/>
                </a:lnTo>
                <a:lnTo>
                  <a:pt x="11202" y="72850"/>
                </a:lnTo>
                <a:lnTo>
                  <a:pt x="21706" y="67483"/>
                </a:lnTo>
                <a:lnTo>
                  <a:pt x="34578" y="62590"/>
                </a:lnTo>
                <a:lnTo>
                  <a:pt x="34578" y="102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62618" y="4078640"/>
            <a:ext cx="5231" cy="10771"/>
          </a:xfrm>
          <a:custGeom>
            <a:avLst/>
            <a:gdLst/>
            <a:ahLst/>
            <a:cxnLst/>
            <a:rect l="l" t="t" r="r" b="b"/>
            <a:pathLst>
              <a:path w="5754" h="12207">
                <a:moveTo>
                  <a:pt x="5754" y="5208"/>
                </a:moveTo>
                <a:lnTo>
                  <a:pt x="706" y="1582"/>
                </a:lnTo>
                <a:lnTo>
                  <a:pt x="0" y="0"/>
                </a:lnTo>
                <a:lnTo>
                  <a:pt x="0" y="7864"/>
                </a:lnTo>
                <a:lnTo>
                  <a:pt x="1030" y="12207"/>
                </a:lnTo>
                <a:lnTo>
                  <a:pt x="0" y="1287"/>
                </a:lnTo>
                <a:lnTo>
                  <a:pt x="1030" y="12207"/>
                </a:lnTo>
                <a:lnTo>
                  <a:pt x="5754" y="5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99423" y="3997184"/>
            <a:ext cx="15350" cy="102347"/>
          </a:xfrm>
          <a:custGeom>
            <a:avLst/>
            <a:gdLst/>
            <a:ahLst/>
            <a:cxnLst/>
            <a:rect l="l" t="t" r="r" b="b"/>
            <a:pathLst>
              <a:path w="16885" h="115993">
                <a:moveTo>
                  <a:pt x="13194" y="6957"/>
                </a:moveTo>
                <a:lnTo>
                  <a:pt x="4164" y="0"/>
                </a:lnTo>
                <a:lnTo>
                  <a:pt x="2145" y="1686"/>
                </a:lnTo>
                <a:lnTo>
                  <a:pt x="1261" y="6957"/>
                </a:lnTo>
                <a:lnTo>
                  <a:pt x="315" y="6198"/>
                </a:lnTo>
                <a:lnTo>
                  <a:pt x="0" y="5186"/>
                </a:lnTo>
                <a:lnTo>
                  <a:pt x="226" y="97146"/>
                </a:lnTo>
                <a:lnTo>
                  <a:pt x="479" y="102290"/>
                </a:lnTo>
                <a:lnTo>
                  <a:pt x="1888" y="106717"/>
                </a:lnTo>
                <a:lnTo>
                  <a:pt x="4454" y="110428"/>
                </a:lnTo>
                <a:lnTo>
                  <a:pt x="7020" y="114138"/>
                </a:lnTo>
                <a:lnTo>
                  <a:pt x="11164" y="115993"/>
                </a:lnTo>
                <a:lnTo>
                  <a:pt x="16885" y="115993"/>
                </a:lnTo>
                <a:lnTo>
                  <a:pt x="15017" y="92128"/>
                </a:lnTo>
                <a:lnTo>
                  <a:pt x="15017" y="9158"/>
                </a:lnTo>
                <a:lnTo>
                  <a:pt x="13194" y="6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413075" y="3981132"/>
            <a:ext cx="9192" cy="118399"/>
          </a:xfrm>
          <a:custGeom>
            <a:avLst/>
            <a:gdLst/>
            <a:ahLst/>
            <a:cxnLst/>
            <a:rect l="l" t="t" r="r" b="b"/>
            <a:pathLst>
              <a:path w="10111" h="134185">
                <a:moveTo>
                  <a:pt x="6747" y="134185"/>
                </a:moveTo>
                <a:lnTo>
                  <a:pt x="10111" y="133061"/>
                </a:lnTo>
                <a:lnTo>
                  <a:pt x="6789" y="114958"/>
                </a:lnTo>
                <a:lnTo>
                  <a:pt x="6865" y="0"/>
                </a:lnTo>
                <a:lnTo>
                  <a:pt x="5778" y="53536"/>
                </a:lnTo>
                <a:lnTo>
                  <a:pt x="4571" y="39190"/>
                </a:lnTo>
                <a:lnTo>
                  <a:pt x="1110" y="28690"/>
                </a:lnTo>
                <a:lnTo>
                  <a:pt x="0" y="27350"/>
                </a:lnTo>
                <a:lnTo>
                  <a:pt x="0" y="110320"/>
                </a:lnTo>
                <a:lnTo>
                  <a:pt x="1867" y="134185"/>
                </a:lnTo>
                <a:lnTo>
                  <a:pt x="6747" y="134185"/>
                </a:lnTo>
                <a:lnTo>
                  <a:pt x="6436" y="130644"/>
                </a:lnTo>
                <a:lnTo>
                  <a:pt x="2902" y="121789"/>
                </a:lnTo>
                <a:lnTo>
                  <a:pt x="967" y="116982"/>
                </a:lnTo>
                <a:lnTo>
                  <a:pt x="0" y="101803"/>
                </a:lnTo>
                <a:lnTo>
                  <a:pt x="967" y="116982"/>
                </a:lnTo>
                <a:lnTo>
                  <a:pt x="2902" y="121789"/>
                </a:lnTo>
                <a:lnTo>
                  <a:pt x="5780" y="109730"/>
                </a:lnTo>
                <a:lnTo>
                  <a:pt x="5780" y="54115"/>
                </a:lnTo>
                <a:lnTo>
                  <a:pt x="6116" y="113103"/>
                </a:lnTo>
                <a:lnTo>
                  <a:pt x="6436" y="130644"/>
                </a:lnTo>
                <a:lnTo>
                  <a:pt x="6747" y="134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19247" y="3965933"/>
            <a:ext cx="15798" cy="132606"/>
          </a:xfrm>
          <a:custGeom>
            <a:avLst/>
            <a:gdLst/>
            <a:ahLst/>
            <a:cxnLst/>
            <a:rect l="l" t="t" r="r" b="b"/>
            <a:pathLst>
              <a:path w="17378" h="150287">
                <a:moveTo>
                  <a:pt x="13023" y="0"/>
                </a:moveTo>
                <a:lnTo>
                  <a:pt x="9010" y="5395"/>
                </a:lnTo>
                <a:lnTo>
                  <a:pt x="8749" y="137118"/>
                </a:lnTo>
                <a:lnTo>
                  <a:pt x="3365" y="137118"/>
                </a:lnTo>
                <a:lnTo>
                  <a:pt x="1093" y="135473"/>
                </a:lnTo>
                <a:lnTo>
                  <a:pt x="76" y="17225"/>
                </a:lnTo>
                <a:lnTo>
                  <a:pt x="0" y="132184"/>
                </a:lnTo>
                <a:lnTo>
                  <a:pt x="3322" y="150287"/>
                </a:lnTo>
                <a:lnTo>
                  <a:pt x="4753" y="149809"/>
                </a:lnTo>
                <a:lnTo>
                  <a:pt x="9464" y="146604"/>
                </a:lnTo>
                <a:lnTo>
                  <a:pt x="10348" y="136822"/>
                </a:lnTo>
                <a:lnTo>
                  <a:pt x="12577" y="144496"/>
                </a:lnTo>
                <a:lnTo>
                  <a:pt x="15480" y="141798"/>
                </a:lnTo>
                <a:lnTo>
                  <a:pt x="17378" y="132512"/>
                </a:lnTo>
                <a:lnTo>
                  <a:pt x="16431" y="129781"/>
                </a:lnTo>
                <a:lnTo>
                  <a:pt x="15059" y="134208"/>
                </a:lnTo>
                <a:lnTo>
                  <a:pt x="12872" y="135642"/>
                </a:lnTo>
                <a:lnTo>
                  <a:pt x="11610" y="136232"/>
                </a:lnTo>
                <a:lnTo>
                  <a:pt x="13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19317" y="3970693"/>
            <a:ext cx="8121" cy="116225"/>
          </a:xfrm>
          <a:custGeom>
            <a:avLst/>
            <a:gdLst/>
            <a:ahLst/>
            <a:cxnLst/>
            <a:rect l="l" t="t" r="r" b="b"/>
            <a:pathLst>
              <a:path w="8933" h="131722">
                <a:moveTo>
                  <a:pt x="8933" y="0"/>
                </a:moveTo>
                <a:lnTo>
                  <a:pt x="0" y="11829"/>
                </a:lnTo>
                <a:lnTo>
                  <a:pt x="1017" y="130077"/>
                </a:lnTo>
                <a:lnTo>
                  <a:pt x="3289" y="131722"/>
                </a:lnTo>
                <a:lnTo>
                  <a:pt x="8673" y="131722"/>
                </a:lnTo>
                <a:lnTo>
                  <a:pt x="8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22267" y="4082343"/>
            <a:ext cx="13500" cy="17969"/>
          </a:xfrm>
          <a:custGeom>
            <a:avLst/>
            <a:gdLst/>
            <a:ahLst/>
            <a:cxnLst/>
            <a:rect l="l" t="t" r="r" b="b"/>
            <a:pathLst>
              <a:path w="14850" h="20365">
                <a:moveTo>
                  <a:pt x="7026" y="4891"/>
                </a:moveTo>
                <a:lnTo>
                  <a:pt x="6142" y="14673"/>
                </a:lnTo>
                <a:lnTo>
                  <a:pt x="1431" y="17877"/>
                </a:lnTo>
                <a:lnTo>
                  <a:pt x="0" y="18355"/>
                </a:lnTo>
                <a:lnTo>
                  <a:pt x="3054" y="20365"/>
                </a:lnTo>
                <a:lnTo>
                  <a:pt x="12982" y="20365"/>
                </a:lnTo>
                <a:lnTo>
                  <a:pt x="14850" y="6577"/>
                </a:lnTo>
                <a:lnTo>
                  <a:pt x="14850" y="0"/>
                </a:lnTo>
                <a:lnTo>
                  <a:pt x="14056" y="580"/>
                </a:lnTo>
                <a:lnTo>
                  <a:pt x="12158" y="9866"/>
                </a:lnTo>
                <a:lnTo>
                  <a:pt x="9255" y="12564"/>
                </a:lnTo>
                <a:lnTo>
                  <a:pt x="7026" y="4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415714" y="4028881"/>
            <a:ext cx="3212" cy="67525"/>
          </a:xfrm>
          <a:custGeom>
            <a:avLst/>
            <a:gdLst/>
            <a:ahLst/>
            <a:cxnLst/>
            <a:rect l="l" t="t" r="r" b="b"/>
            <a:pathLst>
              <a:path w="3533" h="76528">
                <a:moveTo>
                  <a:pt x="0" y="67673"/>
                </a:moveTo>
                <a:lnTo>
                  <a:pt x="3533" y="76528"/>
                </a:lnTo>
                <a:lnTo>
                  <a:pt x="3213" y="58987"/>
                </a:lnTo>
                <a:lnTo>
                  <a:pt x="2877" y="0"/>
                </a:lnTo>
                <a:lnTo>
                  <a:pt x="2877" y="55614"/>
                </a:lnTo>
                <a:lnTo>
                  <a:pt x="2877" y="50723"/>
                </a:lnTo>
                <a:lnTo>
                  <a:pt x="2877" y="55614"/>
                </a:lnTo>
                <a:lnTo>
                  <a:pt x="0" y="67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635784" y="4001187"/>
            <a:ext cx="47171" cy="97004"/>
          </a:xfrm>
          <a:custGeom>
            <a:avLst/>
            <a:gdLst/>
            <a:ahLst/>
            <a:cxnLst/>
            <a:rect l="l" t="t" r="r" b="b"/>
            <a:pathLst>
              <a:path w="51888" h="109938">
                <a:moveTo>
                  <a:pt x="0" y="6636"/>
                </a:moveTo>
                <a:lnTo>
                  <a:pt x="778" y="6594"/>
                </a:lnTo>
                <a:lnTo>
                  <a:pt x="1535" y="6594"/>
                </a:lnTo>
                <a:lnTo>
                  <a:pt x="9208" y="18231"/>
                </a:lnTo>
                <a:lnTo>
                  <a:pt x="11066" y="22154"/>
                </a:lnTo>
                <a:lnTo>
                  <a:pt x="12893" y="27167"/>
                </a:lnTo>
                <a:lnTo>
                  <a:pt x="12893" y="17388"/>
                </a:lnTo>
                <a:lnTo>
                  <a:pt x="15432" y="34137"/>
                </a:lnTo>
                <a:lnTo>
                  <a:pt x="15826" y="83098"/>
                </a:lnTo>
                <a:lnTo>
                  <a:pt x="12893" y="86916"/>
                </a:lnTo>
                <a:lnTo>
                  <a:pt x="12893" y="89903"/>
                </a:lnTo>
                <a:lnTo>
                  <a:pt x="16812" y="104255"/>
                </a:lnTo>
                <a:lnTo>
                  <a:pt x="6321" y="109938"/>
                </a:lnTo>
                <a:lnTo>
                  <a:pt x="51888" y="109938"/>
                </a:lnTo>
                <a:lnTo>
                  <a:pt x="51888" y="106396"/>
                </a:lnTo>
                <a:lnTo>
                  <a:pt x="46082" y="106228"/>
                </a:lnTo>
                <a:lnTo>
                  <a:pt x="41834" y="105110"/>
                </a:lnTo>
                <a:lnTo>
                  <a:pt x="39142" y="103044"/>
                </a:lnTo>
                <a:lnTo>
                  <a:pt x="26497" y="95265"/>
                </a:lnTo>
                <a:lnTo>
                  <a:pt x="18351" y="70444"/>
                </a:lnTo>
                <a:lnTo>
                  <a:pt x="18052" y="46575"/>
                </a:lnTo>
                <a:lnTo>
                  <a:pt x="21069" y="3321"/>
                </a:lnTo>
                <a:lnTo>
                  <a:pt x="12388" y="13593"/>
                </a:lnTo>
                <a:lnTo>
                  <a:pt x="11378" y="11400"/>
                </a:lnTo>
                <a:lnTo>
                  <a:pt x="9779" y="8196"/>
                </a:lnTo>
                <a:lnTo>
                  <a:pt x="6499" y="6594"/>
                </a:lnTo>
                <a:lnTo>
                  <a:pt x="4796" y="0"/>
                </a:lnTo>
                <a:lnTo>
                  <a:pt x="777" y="6514"/>
                </a:lnTo>
                <a:lnTo>
                  <a:pt x="0" y="6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652466" y="4004117"/>
            <a:ext cx="18900" cy="87991"/>
          </a:xfrm>
          <a:custGeom>
            <a:avLst/>
            <a:gdLst/>
            <a:ahLst/>
            <a:cxnLst/>
            <a:rect l="l" t="t" r="r" b="b"/>
            <a:pathLst>
              <a:path w="20790" h="99723">
                <a:moveTo>
                  <a:pt x="8145" y="91944"/>
                </a:moveTo>
                <a:lnTo>
                  <a:pt x="20790" y="99723"/>
                </a:lnTo>
                <a:lnTo>
                  <a:pt x="18098" y="97657"/>
                </a:lnTo>
                <a:lnTo>
                  <a:pt x="13401" y="84965"/>
                </a:lnTo>
                <a:lnTo>
                  <a:pt x="15345" y="14150"/>
                </a:lnTo>
                <a:lnTo>
                  <a:pt x="7641" y="4411"/>
                </a:lnTo>
                <a:lnTo>
                  <a:pt x="2717" y="0"/>
                </a:lnTo>
                <a:lnTo>
                  <a:pt x="573" y="56146"/>
                </a:lnTo>
                <a:lnTo>
                  <a:pt x="0" y="67122"/>
                </a:lnTo>
                <a:lnTo>
                  <a:pt x="8145" y="919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638251" y="4080513"/>
            <a:ext cx="12817" cy="17678"/>
          </a:xfrm>
          <a:custGeom>
            <a:avLst/>
            <a:gdLst/>
            <a:ahLst/>
            <a:cxnLst/>
            <a:rect l="l" t="t" r="r" b="b"/>
            <a:pathLst>
              <a:path w="14099" h="20035">
                <a:moveTo>
                  <a:pt x="3608" y="20035"/>
                </a:moveTo>
                <a:lnTo>
                  <a:pt x="14099" y="14352"/>
                </a:lnTo>
                <a:lnTo>
                  <a:pt x="6583" y="12003"/>
                </a:lnTo>
                <a:lnTo>
                  <a:pt x="8980" y="9768"/>
                </a:lnTo>
                <a:lnTo>
                  <a:pt x="10179" y="4771"/>
                </a:lnTo>
                <a:lnTo>
                  <a:pt x="8980" y="9768"/>
                </a:lnTo>
                <a:lnTo>
                  <a:pt x="6583" y="12003"/>
                </a:lnTo>
                <a:lnTo>
                  <a:pt x="14099" y="14352"/>
                </a:lnTo>
                <a:lnTo>
                  <a:pt x="10179" y="0"/>
                </a:lnTo>
                <a:lnTo>
                  <a:pt x="8577" y="3717"/>
                </a:lnTo>
                <a:lnTo>
                  <a:pt x="4185" y="14237"/>
                </a:lnTo>
                <a:lnTo>
                  <a:pt x="0" y="15734"/>
                </a:lnTo>
                <a:lnTo>
                  <a:pt x="3608" y="20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647505" y="4016529"/>
            <a:ext cx="2666" cy="61348"/>
          </a:xfrm>
          <a:custGeom>
            <a:avLst/>
            <a:gdLst/>
            <a:ahLst/>
            <a:cxnLst/>
            <a:rect l="l" t="t" r="r" b="b"/>
            <a:pathLst>
              <a:path w="2933" h="69528">
                <a:moveTo>
                  <a:pt x="0" y="69528"/>
                </a:moveTo>
                <a:lnTo>
                  <a:pt x="2933" y="65710"/>
                </a:lnTo>
                <a:lnTo>
                  <a:pt x="2539" y="16749"/>
                </a:lnTo>
                <a:lnTo>
                  <a:pt x="0" y="0"/>
                </a:lnTo>
                <a:lnTo>
                  <a:pt x="0" y="9779"/>
                </a:lnTo>
                <a:lnTo>
                  <a:pt x="0" y="5396"/>
                </a:lnTo>
                <a:lnTo>
                  <a:pt x="0" y="69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652195" y="4004117"/>
            <a:ext cx="2743" cy="59225"/>
          </a:xfrm>
          <a:custGeom>
            <a:avLst/>
            <a:gdLst/>
            <a:ahLst/>
            <a:cxnLst/>
            <a:rect l="l" t="t" r="r" b="b"/>
            <a:pathLst>
              <a:path w="3017" h="67122">
                <a:moveTo>
                  <a:pt x="0" y="43254"/>
                </a:moveTo>
                <a:lnTo>
                  <a:pt x="299" y="67122"/>
                </a:lnTo>
                <a:lnTo>
                  <a:pt x="873" y="56146"/>
                </a:lnTo>
                <a:lnTo>
                  <a:pt x="3017" y="0"/>
                </a:lnTo>
                <a:lnTo>
                  <a:pt x="0" y="43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569928" y="3993054"/>
            <a:ext cx="172799" cy="108597"/>
          </a:xfrm>
          <a:custGeom>
            <a:avLst/>
            <a:gdLst/>
            <a:ahLst/>
            <a:cxnLst/>
            <a:rect l="l" t="t" r="r" b="b"/>
            <a:pathLst>
              <a:path w="190079" h="123077">
                <a:moveTo>
                  <a:pt x="145993" y="16928"/>
                </a:moveTo>
                <a:lnTo>
                  <a:pt x="148686" y="21693"/>
                </a:lnTo>
                <a:lnTo>
                  <a:pt x="151378" y="26458"/>
                </a:lnTo>
                <a:lnTo>
                  <a:pt x="152724" y="32466"/>
                </a:lnTo>
                <a:lnTo>
                  <a:pt x="152724" y="102332"/>
                </a:lnTo>
                <a:lnTo>
                  <a:pt x="151504" y="107919"/>
                </a:lnTo>
                <a:lnTo>
                  <a:pt x="149065" y="110491"/>
                </a:lnTo>
                <a:lnTo>
                  <a:pt x="146625" y="113063"/>
                </a:lnTo>
                <a:lnTo>
                  <a:pt x="142334" y="114770"/>
                </a:lnTo>
                <a:lnTo>
                  <a:pt x="136192" y="115614"/>
                </a:lnTo>
                <a:lnTo>
                  <a:pt x="136192" y="119156"/>
                </a:lnTo>
                <a:lnTo>
                  <a:pt x="190079" y="119156"/>
                </a:lnTo>
                <a:lnTo>
                  <a:pt x="190079" y="115614"/>
                </a:lnTo>
                <a:lnTo>
                  <a:pt x="184357" y="115529"/>
                </a:lnTo>
                <a:lnTo>
                  <a:pt x="180278" y="114138"/>
                </a:lnTo>
                <a:lnTo>
                  <a:pt x="177837" y="111440"/>
                </a:lnTo>
                <a:lnTo>
                  <a:pt x="175397" y="108741"/>
                </a:lnTo>
                <a:lnTo>
                  <a:pt x="174178" y="104356"/>
                </a:lnTo>
                <a:lnTo>
                  <a:pt x="174178" y="39212"/>
                </a:lnTo>
                <a:lnTo>
                  <a:pt x="172856" y="25307"/>
                </a:lnTo>
                <a:lnTo>
                  <a:pt x="168317" y="13336"/>
                </a:lnTo>
                <a:lnTo>
                  <a:pt x="160548" y="4933"/>
                </a:lnTo>
                <a:lnTo>
                  <a:pt x="155837" y="1644"/>
                </a:lnTo>
                <a:lnTo>
                  <a:pt x="150621" y="0"/>
                </a:lnTo>
                <a:lnTo>
                  <a:pt x="137833" y="0"/>
                </a:lnTo>
                <a:lnTo>
                  <a:pt x="131018" y="2065"/>
                </a:lnTo>
                <a:lnTo>
                  <a:pt x="124456" y="6198"/>
                </a:lnTo>
                <a:lnTo>
                  <a:pt x="120081" y="8896"/>
                </a:lnTo>
                <a:lnTo>
                  <a:pt x="114024" y="13871"/>
                </a:lnTo>
                <a:lnTo>
                  <a:pt x="106283" y="21124"/>
                </a:lnTo>
                <a:lnTo>
                  <a:pt x="106283" y="2529"/>
                </a:lnTo>
                <a:lnTo>
                  <a:pt x="106221" y="1180"/>
                </a:lnTo>
                <a:lnTo>
                  <a:pt x="105968" y="337"/>
                </a:lnTo>
                <a:lnTo>
                  <a:pt x="105022" y="126"/>
                </a:lnTo>
                <a:lnTo>
                  <a:pt x="93159" y="4047"/>
                </a:lnTo>
                <a:lnTo>
                  <a:pt x="92699" y="4198"/>
                </a:lnTo>
                <a:lnTo>
                  <a:pt x="84414" y="6887"/>
                </a:lnTo>
                <a:lnTo>
                  <a:pt x="82750" y="5853"/>
                </a:lnTo>
                <a:lnTo>
                  <a:pt x="70593" y="1842"/>
                </a:lnTo>
                <a:lnTo>
                  <a:pt x="57041" y="505"/>
                </a:lnTo>
                <a:lnTo>
                  <a:pt x="49908" y="876"/>
                </a:lnTo>
                <a:lnTo>
                  <a:pt x="37110" y="3730"/>
                </a:lnTo>
                <a:lnTo>
                  <a:pt x="25795" y="9404"/>
                </a:lnTo>
                <a:lnTo>
                  <a:pt x="15964" y="17898"/>
                </a:lnTo>
                <a:lnTo>
                  <a:pt x="11213" y="23734"/>
                </a:lnTo>
                <a:lnTo>
                  <a:pt x="4983" y="34763"/>
                </a:lnTo>
                <a:lnTo>
                  <a:pt x="1245" y="47006"/>
                </a:lnTo>
                <a:lnTo>
                  <a:pt x="0" y="60463"/>
                </a:lnTo>
                <a:lnTo>
                  <a:pt x="693" y="71040"/>
                </a:lnTo>
                <a:lnTo>
                  <a:pt x="3689" y="83725"/>
                </a:lnTo>
                <a:lnTo>
                  <a:pt x="9053" y="95126"/>
                </a:lnTo>
                <a:lnTo>
                  <a:pt x="16784" y="105241"/>
                </a:lnTo>
                <a:lnTo>
                  <a:pt x="21920" y="110134"/>
                </a:lnTo>
                <a:lnTo>
                  <a:pt x="32679" y="117324"/>
                </a:lnTo>
                <a:lnTo>
                  <a:pt x="44638" y="121639"/>
                </a:lnTo>
                <a:lnTo>
                  <a:pt x="57798" y="123077"/>
                </a:lnTo>
                <a:lnTo>
                  <a:pt x="65450" y="122624"/>
                </a:lnTo>
                <a:lnTo>
                  <a:pt x="69181" y="119156"/>
                </a:lnTo>
                <a:lnTo>
                  <a:pt x="78091" y="119519"/>
                </a:lnTo>
                <a:lnTo>
                  <a:pt x="78763" y="119156"/>
                </a:lnTo>
                <a:lnTo>
                  <a:pt x="75155" y="114855"/>
                </a:lnTo>
                <a:lnTo>
                  <a:pt x="79340" y="113358"/>
                </a:lnTo>
                <a:lnTo>
                  <a:pt x="83732" y="102838"/>
                </a:lnTo>
                <a:lnTo>
                  <a:pt x="78642" y="111524"/>
                </a:lnTo>
                <a:lnTo>
                  <a:pt x="72517" y="115190"/>
                </a:lnTo>
                <a:lnTo>
                  <a:pt x="71386" y="115867"/>
                </a:lnTo>
                <a:lnTo>
                  <a:pt x="69181" y="115614"/>
                </a:lnTo>
                <a:lnTo>
                  <a:pt x="69181" y="115867"/>
                </a:lnTo>
                <a:lnTo>
                  <a:pt x="61963" y="115867"/>
                </a:lnTo>
                <a:lnTo>
                  <a:pt x="53144" y="114560"/>
                </a:lnTo>
                <a:lnTo>
                  <a:pt x="42368" y="108147"/>
                </a:lnTo>
                <a:lnTo>
                  <a:pt x="33758" y="96387"/>
                </a:lnTo>
                <a:lnTo>
                  <a:pt x="31498" y="91740"/>
                </a:lnTo>
                <a:lnTo>
                  <a:pt x="27110" y="79815"/>
                </a:lnTo>
                <a:lnTo>
                  <a:pt x="24477" y="67365"/>
                </a:lnTo>
                <a:lnTo>
                  <a:pt x="23599" y="54391"/>
                </a:lnTo>
                <a:lnTo>
                  <a:pt x="23692" y="49674"/>
                </a:lnTo>
                <a:lnTo>
                  <a:pt x="25523" y="34906"/>
                </a:lnTo>
                <a:lnTo>
                  <a:pt x="29699" y="23239"/>
                </a:lnTo>
                <a:lnTo>
                  <a:pt x="36219" y="14673"/>
                </a:lnTo>
                <a:lnTo>
                  <a:pt x="41098" y="10288"/>
                </a:lnTo>
                <a:lnTo>
                  <a:pt x="46861" y="8095"/>
                </a:lnTo>
                <a:lnTo>
                  <a:pt x="53508" y="8095"/>
                </a:lnTo>
                <a:lnTo>
                  <a:pt x="62381" y="9367"/>
                </a:lnTo>
                <a:lnTo>
                  <a:pt x="68677" y="11890"/>
                </a:lnTo>
                <a:lnTo>
                  <a:pt x="68677" y="16317"/>
                </a:lnTo>
                <a:lnTo>
                  <a:pt x="69854" y="16148"/>
                </a:lnTo>
                <a:lnTo>
                  <a:pt x="70843" y="16022"/>
                </a:lnTo>
                <a:lnTo>
                  <a:pt x="71642" y="15938"/>
                </a:lnTo>
                <a:lnTo>
                  <a:pt x="72442" y="15853"/>
                </a:lnTo>
                <a:lnTo>
                  <a:pt x="73219" y="15732"/>
                </a:lnTo>
                <a:lnTo>
                  <a:pt x="77238" y="9217"/>
                </a:lnTo>
                <a:lnTo>
                  <a:pt x="78941" y="15811"/>
                </a:lnTo>
                <a:lnTo>
                  <a:pt x="82221" y="17413"/>
                </a:lnTo>
                <a:lnTo>
                  <a:pt x="83820" y="20618"/>
                </a:lnTo>
                <a:lnTo>
                  <a:pt x="84830" y="22810"/>
                </a:lnTo>
                <a:lnTo>
                  <a:pt x="93511" y="12538"/>
                </a:lnTo>
                <a:lnTo>
                  <a:pt x="98434" y="16949"/>
                </a:lnTo>
                <a:lnTo>
                  <a:pt x="106138" y="26689"/>
                </a:lnTo>
                <a:lnTo>
                  <a:pt x="104195" y="97504"/>
                </a:lnTo>
                <a:lnTo>
                  <a:pt x="108891" y="110196"/>
                </a:lnTo>
                <a:lnTo>
                  <a:pt x="107545" y="106127"/>
                </a:lnTo>
                <a:lnTo>
                  <a:pt x="107545" y="91111"/>
                </a:lnTo>
                <a:lnTo>
                  <a:pt x="110109" y="86220"/>
                </a:lnTo>
                <a:lnTo>
                  <a:pt x="113657" y="73957"/>
                </a:lnTo>
                <a:lnTo>
                  <a:pt x="114840" y="60716"/>
                </a:lnTo>
                <a:lnTo>
                  <a:pt x="114279" y="50986"/>
                </a:lnTo>
                <a:lnTo>
                  <a:pt x="111420" y="38034"/>
                </a:lnTo>
                <a:lnTo>
                  <a:pt x="107545" y="29711"/>
                </a:lnTo>
                <a:lnTo>
                  <a:pt x="107545" y="29219"/>
                </a:lnTo>
                <a:lnTo>
                  <a:pt x="112089" y="24750"/>
                </a:lnTo>
                <a:lnTo>
                  <a:pt x="115790" y="21545"/>
                </a:lnTo>
                <a:lnTo>
                  <a:pt x="118651" y="19606"/>
                </a:lnTo>
                <a:lnTo>
                  <a:pt x="123783" y="16233"/>
                </a:lnTo>
                <a:lnTo>
                  <a:pt x="128831" y="14546"/>
                </a:lnTo>
                <a:lnTo>
                  <a:pt x="141030" y="14546"/>
                </a:lnTo>
                <a:lnTo>
                  <a:pt x="145993" y="169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434069" y="4080222"/>
            <a:ext cx="27993" cy="20089"/>
          </a:xfrm>
          <a:custGeom>
            <a:avLst/>
            <a:gdLst/>
            <a:ahLst/>
            <a:cxnLst/>
            <a:rect l="l" t="t" r="r" b="b"/>
            <a:pathLst>
              <a:path w="30792" h="22768">
                <a:moveTo>
                  <a:pt x="2145" y="6071"/>
                </a:moveTo>
                <a:lnTo>
                  <a:pt x="1867" y="5272"/>
                </a:lnTo>
                <a:lnTo>
                  <a:pt x="1867" y="8980"/>
                </a:lnTo>
                <a:lnTo>
                  <a:pt x="0" y="22768"/>
                </a:lnTo>
                <a:lnTo>
                  <a:pt x="4543" y="22768"/>
                </a:lnTo>
                <a:lnTo>
                  <a:pt x="9254" y="21545"/>
                </a:lnTo>
                <a:lnTo>
                  <a:pt x="14134" y="19100"/>
                </a:lnTo>
                <a:lnTo>
                  <a:pt x="19013" y="16654"/>
                </a:lnTo>
                <a:lnTo>
                  <a:pt x="23641" y="12480"/>
                </a:lnTo>
                <a:lnTo>
                  <a:pt x="28015" y="6577"/>
                </a:lnTo>
                <a:lnTo>
                  <a:pt x="30792" y="2782"/>
                </a:lnTo>
                <a:lnTo>
                  <a:pt x="27511" y="0"/>
                </a:lnTo>
                <a:lnTo>
                  <a:pt x="24650" y="3120"/>
                </a:lnTo>
                <a:lnTo>
                  <a:pt x="22105" y="5396"/>
                </a:lnTo>
                <a:lnTo>
                  <a:pt x="19876" y="6830"/>
                </a:lnTo>
                <a:lnTo>
                  <a:pt x="17646" y="8264"/>
                </a:lnTo>
                <a:lnTo>
                  <a:pt x="15017" y="8980"/>
                </a:lnTo>
                <a:lnTo>
                  <a:pt x="6099" y="8980"/>
                </a:lnTo>
                <a:lnTo>
                  <a:pt x="214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429802" y="3965932"/>
            <a:ext cx="26524" cy="120205"/>
          </a:xfrm>
          <a:custGeom>
            <a:avLst/>
            <a:gdLst/>
            <a:ahLst/>
            <a:cxnLst/>
            <a:rect l="l" t="t" r="r" b="b"/>
            <a:pathLst>
              <a:path w="29176" h="136232">
                <a:moveTo>
                  <a:pt x="3684" y="33267"/>
                </a:moveTo>
                <a:lnTo>
                  <a:pt x="3684" y="1054"/>
                </a:lnTo>
                <a:lnTo>
                  <a:pt x="3369" y="252"/>
                </a:lnTo>
                <a:lnTo>
                  <a:pt x="2507" y="0"/>
                </a:lnTo>
                <a:lnTo>
                  <a:pt x="1413" y="0"/>
                </a:lnTo>
                <a:lnTo>
                  <a:pt x="0" y="136232"/>
                </a:lnTo>
                <a:lnTo>
                  <a:pt x="1261" y="135642"/>
                </a:lnTo>
                <a:lnTo>
                  <a:pt x="3449" y="134208"/>
                </a:lnTo>
                <a:lnTo>
                  <a:pt x="4820" y="129781"/>
                </a:lnTo>
                <a:lnTo>
                  <a:pt x="3726" y="126492"/>
                </a:lnTo>
                <a:lnTo>
                  <a:pt x="3180" y="121643"/>
                </a:lnTo>
                <a:lnTo>
                  <a:pt x="3180" y="115234"/>
                </a:lnTo>
                <a:lnTo>
                  <a:pt x="3432" y="42375"/>
                </a:lnTo>
                <a:lnTo>
                  <a:pt x="29176" y="42375"/>
                </a:lnTo>
                <a:lnTo>
                  <a:pt x="29176" y="33267"/>
                </a:lnTo>
                <a:lnTo>
                  <a:pt x="3684" y="33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352133" y="4027876"/>
            <a:ext cx="10485" cy="47174"/>
          </a:xfrm>
          <a:custGeom>
            <a:avLst/>
            <a:gdLst/>
            <a:ahLst/>
            <a:cxnLst/>
            <a:rect l="l" t="t" r="r" b="b"/>
            <a:pathLst>
              <a:path w="11534" h="53464">
                <a:moveTo>
                  <a:pt x="5552" y="23907"/>
                </a:moveTo>
                <a:lnTo>
                  <a:pt x="9717" y="53464"/>
                </a:lnTo>
                <a:lnTo>
                  <a:pt x="9717" y="45790"/>
                </a:lnTo>
                <a:lnTo>
                  <a:pt x="11534" y="20495"/>
                </a:lnTo>
                <a:lnTo>
                  <a:pt x="6225" y="0"/>
                </a:lnTo>
                <a:lnTo>
                  <a:pt x="0" y="0"/>
                </a:lnTo>
                <a:lnTo>
                  <a:pt x="5552" y="23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344906" y="3943163"/>
            <a:ext cx="18134" cy="112482"/>
          </a:xfrm>
          <a:custGeom>
            <a:avLst/>
            <a:gdLst/>
            <a:ahLst/>
            <a:cxnLst/>
            <a:rect l="l" t="t" r="r" b="b"/>
            <a:pathLst>
              <a:path w="19947" h="127480">
                <a:moveTo>
                  <a:pt x="3028" y="92276"/>
                </a:moveTo>
                <a:lnTo>
                  <a:pt x="3638" y="71911"/>
                </a:lnTo>
                <a:lnTo>
                  <a:pt x="0" y="78088"/>
                </a:lnTo>
                <a:lnTo>
                  <a:pt x="0" y="87026"/>
                </a:lnTo>
                <a:lnTo>
                  <a:pt x="4486" y="127480"/>
                </a:lnTo>
                <a:lnTo>
                  <a:pt x="5047" y="94764"/>
                </a:lnTo>
                <a:lnTo>
                  <a:pt x="10916" y="65459"/>
                </a:lnTo>
                <a:lnTo>
                  <a:pt x="19484" y="60231"/>
                </a:lnTo>
                <a:lnTo>
                  <a:pt x="19484" y="15052"/>
                </a:lnTo>
                <a:lnTo>
                  <a:pt x="19863" y="3668"/>
                </a:lnTo>
                <a:lnTo>
                  <a:pt x="19947" y="2572"/>
                </a:lnTo>
                <a:lnTo>
                  <a:pt x="19905" y="1813"/>
                </a:lnTo>
                <a:lnTo>
                  <a:pt x="19569" y="969"/>
                </a:lnTo>
                <a:lnTo>
                  <a:pt x="18349" y="0"/>
                </a:lnTo>
                <a:lnTo>
                  <a:pt x="17486" y="210"/>
                </a:lnTo>
                <a:lnTo>
                  <a:pt x="16561" y="548"/>
                </a:lnTo>
                <a:lnTo>
                  <a:pt x="15320" y="1011"/>
                </a:lnTo>
                <a:lnTo>
                  <a:pt x="3638" y="71911"/>
                </a:lnTo>
                <a:lnTo>
                  <a:pt x="3028" y="92276"/>
                </a:lnTo>
                <a:lnTo>
                  <a:pt x="1009" y="89788"/>
                </a:lnTo>
                <a:lnTo>
                  <a:pt x="0" y="83991"/>
                </a:lnTo>
                <a:lnTo>
                  <a:pt x="1009" y="89788"/>
                </a:lnTo>
                <a:lnTo>
                  <a:pt x="3028" y="922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348984" y="3992383"/>
            <a:ext cx="51299" cy="63261"/>
          </a:xfrm>
          <a:custGeom>
            <a:avLst/>
            <a:gdLst/>
            <a:ahLst/>
            <a:cxnLst/>
            <a:rect l="l" t="t" r="r" b="b"/>
            <a:pathLst>
              <a:path w="56429" h="71696">
                <a:moveTo>
                  <a:pt x="18229" y="33436"/>
                </a:moveTo>
                <a:lnTo>
                  <a:pt x="18229" y="28039"/>
                </a:lnTo>
                <a:lnTo>
                  <a:pt x="18018" y="26500"/>
                </a:lnTo>
                <a:lnTo>
                  <a:pt x="17598" y="24096"/>
                </a:lnTo>
                <a:lnTo>
                  <a:pt x="17177" y="21693"/>
                </a:lnTo>
                <a:lnTo>
                  <a:pt x="16967" y="19985"/>
                </a:lnTo>
                <a:lnTo>
                  <a:pt x="16967" y="15010"/>
                </a:lnTo>
                <a:lnTo>
                  <a:pt x="18902" y="11890"/>
                </a:lnTo>
                <a:lnTo>
                  <a:pt x="22772" y="9613"/>
                </a:lnTo>
                <a:lnTo>
                  <a:pt x="26642" y="7420"/>
                </a:lnTo>
                <a:lnTo>
                  <a:pt x="30723" y="6324"/>
                </a:lnTo>
                <a:lnTo>
                  <a:pt x="44015" y="6324"/>
                </a:lnTo>
                <a:lnTo>
                  <a:pt x="49946" y="9149"/>
                </a:lnTo>
                <a:lnTo>
                  <a:pt x="52807" y="14799"/>
                </a:lnTo>
                <a:lnTo>
                  <a:pt x="54490" y="18172"/>
                </a:lnTo>
                <a:lnTo>
                  <a:pt x="55331" y="24160"/>
                </a:lnTo>
                <a:lnTo>
                  <a:pt x="55482" y="9782"/>
                </a:lnTo>
                <a:lnTo>
                  <a:pt x="56050" y="8664"/>
                </a:lnTo>
                <a:lnTo>
                  <a:pt x="56429" y="8200"/>
                </a:lnTo>
                <a:lnTo>
                  <a:pt x="53433" y="1896"/>
                </a:lnTo>
                <a:lnTo>
                  <a:pt x="38420" y="0"/>
                </a:lnTo>
                <a:lnTo>
                  <a:pt x="28888" y="557"/>
                </a:lnTo>
                <a:lnTo>
                  <a:pt x="16192" y="3719"/>
                </a:lnTo>
                <a:lnTo>
                  <a:pt x="14998" y="4448"/>
                </a:lnTo>
                <a:lnTo>
                  <a:pt x="13559" y="38580"/>
                </a:lnTo>
                <a:lnTo>
                  <a:pt x="11793" y="39676"/>
                </a:lnTo>
                <a:lnTo>
                  <a:pt x="14998" y="4448"/>
                </a:lnTo>
                <a:lnTo>
                  <a:pt x="6429" y="9676"/>
                </a:lnTo>
                <a:lnTo>
                  <a:pt x="561" y="38980"/>
                </a:lnTo>
                <a:lnTo>
                  <a:pt x="0" y="71696"/>
                </a:lnTo>
                <a:lnTo>
                  <a:pt x="9017" y="64131"/>
                </a:lnTo>
                <a:lnTo>
                  <a:pt x="3464" y="40224"/>
                </a:lnTo>
                <a:lnTo>
                  <a:pt x="9689" y="40224"/>
                </a:lnTo>
                <a:lnTo>
                  <a:pt x="14998" y="60720"/>
                </a:lnTo>
                <a:lnTo>
                  <a:pt x="14998" y="37722"/>
                </a:lnTo>
                <a:lnTo>
                  <a:pt x="16672" y="36725"/>
                </a:lnTo>
                <a:lnTo>
                  <a:pt x="18229" y="33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299300" y="3942940"/>
            <a:ext cx="20640" cy="37721"/>
          </a:xfrm>
          <a:custGeom>
            <a:avLst/>
            <a:gdLst/>
            <a:ahLst/>
            <a:cxnLst/>
            <a:rect l="l" t="t" r="r" b="b"/>
            <a:pathLst>
              <a:path w="22704" h="42750">
                <a:moveTo>
                  <a:pt x="757" y="30144"/>
                </a:moveTo>
                <a:lnTo>
                  <a:pt x="2008" y="21883"/>
                </a:lnTo>
                <a:lnTo>
                  <a:pt x="4279" y="12101"/>
                </a:lnTo>
                <a:lnTo>
                  <a:pt x="9453" y="7210"/>
                </a:lnTo>
                <a:lnTo>
                  <a:pt x="17530" y="7210"/>
                </a:lnTo>
                <a:lnTo>
                  <a:pt x="22704" y="0"/>
                </a:lnTo>
                <a:lnTo>
                  <a:pt x="14459" y="0"/>
                </a:lnTo>
                <a:lnTo>
                  <a:pt x="7014" y="2150"/>
                </a:lnTo>
                <a:lnTo>
                  <a:pt x="367" y="6451"/>
                </a:lnTo>
                <a:lnTo>
                  <a:pt x="0" y="42750"/>
                </a:lnTo>
                <a:lnTo>
                  <a:pt x="757" y="30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327284" y="4089485"/>
            <a:ext cx="26768" cy="8705"/>
          </a:xfrm>
          <a:custGeom>
            <a:avLst/>
            <a:gdLst/>
            <a:ahLst/>
            <a:cxnLst/>
            <a:rect l="l" t="t" r="r" b="b"/>
            <a:pathLst>
              <a:path w="29445" h="9866">
                <a:moveTo>
                  <a:pt x="15816" y="0"/>
                </a:moveTo>
                <a:lnTo>
                  <a:pt x="12619" y="2529"/>
                </a:lnTo>
                <a:lnTo>
                  <a:pt x="10600" y="4132"/>
                </a:lnTo>
                <a:lnTo>
                  <a:pt x="6393" y="5397"/>
                </a:lnTo>
                <a:lnTo>
                  <a:pt x="0" y="6324"/>
                </a:lnTo>
                <a:lnTo>
                  <a:pt x="0" y="9866"/>
                </a:lnTo>
                <a:lnTo>
                  <a:pt x="29445" y="9866"/>
                </a:lnTo>
                <a:lnTo>
                  <a:pt x="27839" y="9212"/>
                </a:lnTo>
                <a:lnTo>
                  <a:pt x="158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518622" y="3942382"/>
            <a:ext cx="23863" cy="23326"/>
          </a:xfrm>
          <a:custGeom>
            <a:avLst/>
            <a:gdLst/>
            <a:ahLst/>
            <a:cxnLst/>
            <a:rect l="l" t="t" r="r" b="b"/>
            <a:pathLst>
              <a:path w="26249" h="26436">
                <a:moveTo>
                  <a:pt x="26249" y="13281"/>
                </a:moveTo>
                <a:lnTo>
                  <a:pt x="26249" y="9571"/>
                </a:lnTo>
                <a:lnTo>
                  <a:pt x="24966" y="6429"/>
                </a:lnTo>
                <a:lnTo>
                  <a:pt x="22400" y="3857"/>
                </a:lnTo>
                <a:lnTo>
                  <a:pt x="19834" y="1285"/>
                </a:lnTo>
                <a:lnTo>
                  <a:pt x="16742" y="0"/>
                </a:lnTo>
                <a:lnTo>
                  <a:pt x="9422" y="0"/>
                </a:lnTo>
                <a:lnTo>
                  <a:pt x="6310" y="1307"/>
                </a:lnTo>
                <a:lnTo>
                  <a:pt x="3786" y="3921"/>
                </a:lnTo>
                <a:lnTo>
                  <a:pt x="1262" y="6535"/>
                </a:lnTo>
                <a:lnTo>
                  <a:pt x="0" y="9655"/>
                </a:lnTo>
                <a:lnTo>
                  <a:pt x="0" y="16907"/>
                </a:lnTo>
                <a:lnTo>
                  <a:pt x="1262" y="20006"/>
                </a:lnTo>
                <a:lnTo>
                  <a:pt x="3786" y="22578"/>
                </a:lnTo>
                <a:lnTo>
                  <a:pt x="6310" y="25150"/>
                </a:lnTo>
                <a:lnTo>
                  <a:pt x="9422" y="26436"/>
                </a:lnTo>
                <a:lnTo>
                  <a:pt x="16742" y="26436"/>
                </a:lnTo>
                <a:lnTo>
                  <a:pt x="19834" y="25150"/>
                </a:lnTo>
                <a:lnTo>
                  <a:pt x="22400" y="22578"/>
                </a:lnTo>
                <a:lnTo>
                  <a:pt x="24966" y="20006"/>
                </a:lnTo>
                <a:lnTo>
                  <a:pt x="26249" y="16907"/>
                </a:lnTo>
                <a:lnTo>
                  <a:pt x="26249" y="13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503937" y="3993165"/>
            <a:ext cx="55756" cy="105026"/>
          </a:xfrm>
          <a:custGeom>
            <a:avLst/>
            <a:gdLst/>
            <a:ahLst/>
            <a:cxnLst/>
            <a:rect l="l" t="t" r="r" b="b"/>
            <a:pathLst>
              <a:path w="61332" h="119029">
                <a:moveTo>
                  <a:pt x="21716" y="7324"/>
                </a:moveTo>
                <a:lnTo>
                  <a:pt x="6562" y="12396"/>
                </a:lnTo>
                <a:lnTo>
                  <a:pt x="1136" y="14167"/>
                </a:lnTo>
                <a:lnTo>
                  <a:pt x="1136" y="18088"/>
                </a:lnTo>
                <a:lnTo>
                  <a:pt x="5342" y="16907"/>
                </a:lnTo>
                <a:lnTo>
                  <a:pt x="7887" y="16233"/>
                </a:lnTo>
                <a:lnTo>
                  <a:pt x="8770" y="16064"/>
                </a:lnTo>
                <a:lnTo>
                  <a:pt x="9654" y="15895"/>
                </a:lnTo>
                <a:lnTo>
                  <a:pt x="10558" y="15811"/>
                </a:lnTo>
                <a:lnTo>
                  <a:pt x="15522" y="15811"/>
                </a:lnTo>
                <a:lnTo>
                  <a:pt x="18172" y="17540"/>
                </a:lnTo>
                <a:lnTo>
                  <a:pt x="19434" y="20997"/>
                </a:lnTo>
                <a:lnTo>
                  <a:pt x="20191" y="23105"/>
                </a:lnTo>
                <a:lnTo>
                  <a:pt x="20570" y="26900"/>
                </a:lnTo>
                <a:lnTo>
                  <a:pt x="20570" y="102585"/>
                </a:lnTo>
                <a:lnTo>
                  <a:pt x="19392" y="108636"/>
                </a:lnTo>
                <a:lnTo>
                  <a:pt x="17036" y="110870"/>
                </a:lnTo>
                <a:lnTo>
                  <a:pt x="14681" y="113105"/>
                </a:lnTo>
                <a:lnTo>
                  <a:pt x="9002" y="114644"/>
                </a:lnTo>
                <a:lnTo>
                  <a:pt x="0" y="115487"/>
                </a:lnTo>
                <a:lnTo>
                  <a:pt x="0" y="119029"/>
                </a:lnTo>
                <a:lnTo>
                  <a:pt x="61332" y="119029"/>
                </a:lnTo>
                <a:lnTo>
                  <a:pt x="61332" y="115487"/>
                </a:lnTo>
                <a:lnTo>
                  <a:pt x="53171" y="114813"/>
                </a:lnTo>
                <a:lnTo>
                  <a:pt x="47934" y="113253"/>
                </a:lnTo>
                <a:lnTo>
                  <a:pt x="45620" y="110807"/>
                </a:lnTo>
                <a:lnTo>
                  <a:pt x="43306" y="108362"/>
                </a:lnTo>
                <a:lnTo>
                  <a:pt x="42150" y="102332"/>
                </a:lnTo>
                <a:lnTo>
                  <a:pt x="42150" y="1897"/>
                </a:lnTo>
                <a:lnTo>
                  <a:pt x="42066" y="590"/>
                </a:lnTo>
                <a:lnTo>
                  <a:pt x="41224" y="0"/>
                </a:lnTo>
                <a:lnTo>
                  <a:pt x="39710" y="505"/>
                </a:lnTo>
                <a:lnTo>
                  <a:pt x="37354" y="1517"/>
                </a:lnTo>
                <a:lnTo>
                  <a:pt x="32823" y="3323"/>
                </a:lnTo>
                <a:lnTo>
                  <a:pt x="21716" y="73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263152" y="3942940"/>
            <a:ext cx="121751" cy="155251"/>
          </a:xfrm>
          <a:custGeom>
            <a:avLst/>
            <a:gdLst/>
            <a:ahLst/>
            <a:cxnLst/>
            <a:rect l="l" t="t" r="r" b="b"/>
            <a:pathLst>
              <a:path w="133926" h="175951">
                <a:moveTo>
                  <a:pt x="35840" y="9318"/>
                </a:moveTo>
                <a:lnTo>
                  <a:pt x="32222" y="12775"/>
                </a:lnTo>
                <a:lnTo>
                  <a:pt x="29277" y="16823"/>
                </a:lnTo>
                <a:lnTo>
                  <a:pt x="24902" y="22979"/>
                </a:lnTo>
                <a:lnTo>
                  <a:pt x="21916" y="29978"/>
                </a:lnTo>
                <a:lnTo>
                  <a:pt x="20317" y="37821"/>
                </a:lnTo>
                <a:lnTo>
                  <a:pt x="19308" y="42712"/>
                </a:lnTo>
                <a:lnTo>
                  <a:pt x="18593" y="50217"/>
                </a:lnTo>
                <a:lnTo>
                  <a:pt x="18172" y="60336"/>
                </a:lnTo>
                <a:lnTo>
                  <a:pt x="0" y="60336"/>
                </a:lnTo>
                <a:lnTo>
                  <a:pt x="0" y="68053"/>
                </a:lnTo>
                <a:lnTo>
                  <a:pt x="17920" y="68053"/>
                </a:lnTo>
                <a:lnTo>
                  <a:pt x="17920" y="158706"/>
                </a:lnTo>
                <a:lnTo>
                  <a:pt x="16952" y="164798"/>
                </a:lnTo>
                <a:lnTo>
                  <a:pt x="15017" y="167033"/>
                </a:lnTo>
                <a:lnTo>
                  <a:pt x="13082" y="169268"/>
                </a:lnTo>
                <a:lnTo>
                  <a:pt x="8076" y="171060"/>
                </a:lnTo>
                <a:lnTo>
                  <a:pt x="0" y="172409"/>
                </a:lnTo>
                <a:lnTo>
                  <a:pt x="0" y="175951"/>
                </a:lnTo>
                <a:lnTo>
                  <a:pt x="57672" y="175951"/>
                </a:lnTo>
                <a:lnTo>
                  <a:pt x="57672" y="172409"/>
                </a:lnTo>
                <a:lnTo>
                  <a:pt x="50353" y="171819"/>
                </a:lnTo>
                <a:lnTo>
                  <a:pt x="45431" y="170238"/>
                </a:lnTo>
                <a:lnTo>
                  <a:pt x="42907" y="167665"/>
                </a:lnTo>
                <a:lnTo>
                  <a:pt x="40383" y="165093"/>
                </a:lnTo>
                <a:lnTo>
                  <a:pt x="39121" y="161067"/>
                </a:lnTo>
                <a:lnTo>
                  <a:pt x="39121" y="68053"/>
                </a:lnTo>
                <a:lnTo>
                  <a:pt x="87960" y="68053"/>
                </a:lnTo>
                <a:lnTo>
                  <a:pt x="87960" y="161235"/>
                </a:lnTo>
                <a:lnTo>
                  <a:pt x="87783" y="165093"/>
                </a:lnTo>
                <a:lnTo>
                  <a:pt x="86361" y="166084"/>
                </a:lnTo>
                <a:lnTo>
                  <a:pt x="98383" y="175297"/>
                </a:lnTo>
                <a:lnTo>
                  <a:pt x="93083" y="170195"/>
                </a:lnTo>
                <a:lnTo>
                  <a:pt x="87960" y="154067"/>
                </a:lnTo>
                <a:lnTo>
                  <a:pt x="93083" y="170195"/>
                </a:lnTo>
                <a:lnTo>
                  <a:pt x="98383" y="175297"/>
                </a:lnTo>
                <a:lnTo>
                  <a:pt x="99989" y="175951"/>
                </a:lnTo>
                <a:lnTo>
                  <a:pt x="112505" y="168108"/>
                </a:lnTo>
                <a:lnTo>
                  <a:pt x="114566" y="170216"/>
                </a:lnTo>
                <a:lnTo>
                  <a:pt x="124850" y="175951"/>
                </a:lnTo>
                <a:lnTo>
                  <a:pt x="126063" y="175571"/>
                </a:lnTo>
                <a:lnTo>
                  <a:pt x="126197" y="175951"/>
                </a:lnTo>
                <a:lnTo>
                  <a:pt x="126197" y="175491"/>
                </a:lnTo>
                <a:lnTo>
                  <a:pt x="133719" y="171018"/>
                </a:lnTo>
                <a:lnTo>
                  <a:pt x="126197" y="172409"/>
                </a:lnTo>
                <a:lnTo>
                  <a:pt x="119130" y="171650"/>
                </a:lnTo>
                <a:lnTo>
                  <a:pt x="115167" y="159001"/>
                </a:lnTo>
                <a:lnTo>
                  <a:pt x="110444" y="166000"/>
                </a:lnTo>
                <a:lnTo>
                  <a:pt x="109413" y="161657"/>
                </a:lnTo>
                <a:lnTo>
                  <a:pt x="109413" y="153792"/>
                </a:lnTo>
                <a:lnTo>
                  <a:pt x="108251" y="136731"/>
                </a:lnTo>
                <a:lnTo>
                  <a:pt x="109413" y="134597"/>
                </a:lnTo>
                <a:lnTo>
                  <a:pt x="114028" y="126117"/>
                </a:lnTo>
                <a:lnTo>
                  <a:pt x="125768" y="116499"/>
                </a:lnTo>
                <a:lnTo>
                  <a:pt x="133926" y="105688"/>
                </a:lnTo>
                <a:lnTo>
                  <a:pt x="120862" y="111197"/>
                </a:lnTo>
                <a:lnTo>
                  <a:pt x="110698" y="116024"/>
                </a:lnTo>
                <a:lnTo>
                  <a:pt x="109413" y="116756"/>
                </a:lnTo>
                <a:lnTo>
                  <a:pt x="107596" y="142051"/>
                </a:lnTo>
                <a:lnTo>
                  <a:pt x="107596" y="149725"/>
                </a:lnTo>
                <a:lnTo>
                  <a:pt x="103431" y="120168"/>
                </a:lnTo>
                <a:lnTo>
                  <a:pt x="94414" y="127733"/>
                </a:lnTo>
                <a:lnTo>
                  <a:pt x="89928" y="87279"/>
                </a:lnTo>
                <a:lnTo>
                  <a:pt x="89928" y="78341"/>
                </a:lnTo>
                <a:lnTo>
                  <a:pt x="93567" y="72164"/>
                </a:lnTo>
                <a:lnTo>
                  <a:pt x="105249" y="1264"/>
                </a:lnTo>
                <a:lnTo>
                  <a:pt x="92755" y="6071"/>
                </a:lnTo>
                <a:lnTo>
                  <a:pt x="91745" y="6366"/>
                </a:lnTo>
                <a:lnTo>
                  <a:pt x="90736" y="6535"/>
                </a:lnTo>
                <a:lnTo>
                  <a:pt x="89726" y="6577"/>
                </a:lnTo>
                <a:lnTo>
                  <a:pt x="88380" y="6577"/>
                </a:lnTo>
                <a:lnTo>
                  <a:pt x="84868" y="5481"/>
                </a:lnTo>
                <a:lnTo>
                  <a:pt x="79189" y="3288"/>
                </a:lnTo>
                <a:lnTo>
                  <a:pt x="73509" y="1096"/>
                </a:lnTo>
                <a:lnTo>
                  <a:pt x="67936" y="0"/>
                </a:lnTo>
                <a:lnTo>
                  <a:pt x="62468" y="0"/>
                </a:lnTo>
                <a:lnTo>
                  <a:pt x="57293" y="7210"/>
                </a:lnTo>
                <a:lnTo>
                  <a:pt x="61920" y="7210"/>
                </a:lnTo>
                <a:lnTo>
                  <a:pt x="66148" y="10266"/>
                </a:lnTo>
                <a:lnTo>
                  <a:pt x="69976" y="16380"/>
                </a:lnTo>
                <a:lnTo>
                  <a:pt x="73804" y="22494"/>
                </a:lnTo>
                <a:lnTo>
                  <a:pt x="78242" y="25551"/>
                </a:lnTo>
                <a:lnTo>
                  <a:pt x="84552" y="25551"/>
                </a:lnTo>
                <a:lnTo>
                  <a:pt x="85499" y="25424"/>
                </a:lnTo>
                <a:lnTo>
                  <a:pt x="86761" y="24919"/>
                </a:lnTo>
                <a:lnTo>
                  <a:pt x="87960" y="24033"/>
                </a:lnTo>
                <a:lnTo>
                  <a:pt x="87960" y="60336"/>
                </a:lnTo>
                <a:lnTo>
                  <a:pt x="39499" y="60336"/>
                </a:lnTo>
                <a:lnTo>
                  <a:pt x="39499" y="59700"/>
                </a:lnTo>
                <a:lnTo>
                  <a:pt x="39763" y="42750"/>
                </a:lnTo>
                <a:lnTo>
                  <a:pt x="40131" y="6451"/>
                </a:lnTo>
                <a:lnTo>
                  <a:pt x="35840" y="9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361563" y="4061703"/>
            <a:ext cx="1055" cy="16937"/>
          </a:xfrm>
          <a:custGeom>
            <a:avLst/>
            <a:gdLst/>
            <a:ahLst/>
            <a:cxnLst/>
            <a:rect l="l" t="t" r="r" b="b"/>
            <a:pathLst>
              <a:path w="1161" h="19195">
                <a:moveTo>
                  <a:pt x="0" y="2134"/>
                </a:moveTo>
                <a:lnTo>
                  <a:pt x="1161" y="19195"/>
                </a:lnTo>
                <a:lnTo>
                  <a:pt x="1161" y="0"/>
                </a:lnTo>
                <a:lnTo>
                  <a:pt x="0" y="21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881028" y="4049472"/>
            <a:ext cx="213388" cy="105863"/>
          </a:xfrm>
          <a:custGeom>
            <a:avLst/>
            <a:gdLst/>
            <a:ahLst/>
            <a:cxnLst/>
            <a:rect l="l" t="t" r="r" b="b"/>
            <a:pathLst>
              <a:path w="234727" h="119978">
                <a:moveTo>
                  <a:pt x="59010" y="119978"/>
                </a:moveTo>
                <a:lnTo>
                  <a:pt x="73110" y="118907"/>
                </a:lnTo>
                <a:lnTo>
                  <a:pt x="84451" y="115816"/>
                </a:lnTo>
                <a:lnTo>
                  <a:pt x="93845" y="110354"/>
                </a:lnTo>
                <a:lnTo>
                  <a:pt x="101508" y="100205"/>
                </a:lnTo>
                <a:lnTo>
                  <a:pt x="104062" y="86596"/>
                </a:lnTo>
                <a:lnTo>
                  <a:pt x="104062" y="78155"/>
                </a:lnTo>
                <a:lnTo>
                  <a:pt x="101118" y="71588"/>
                </a:lnTo>
                <a:lnTo>
                  <a:pt x="95228" y="66895"/>
                </a:lnTo>
                <a:lnTo>
                  <a:pt x="89339" y="62202"/>
                </a:lnTo>
                <a:lnTo>
                  <a:pt x="82242" y="58852"/>
                </a:lnTo>
                <a:lnTo>
                  <a:pt x="83303" y="77152"/>
                </a:lnTo>
                <a:lnTo>
                  <a:pt x="83303" y="97517"/>
                </a:lnTo>
                <a:lnTo>
                  <a:pt x="80181" y="104423"/>
                </a:lnTo>
                <a:lnTo>
                  <a:pt x="73938" y="108024"/>
                </a:lnTo>
                <a:lnTo>
                  <a:pt x="67696" y="111625"/>
                </a:lnTo>
                <a:lnTo>
                  <a:pt x="59952" y="113425"/>
                </a:lnTo>
                <a:lnTo>
                  <a:pt x="44287" y="113425"/>
                </a:lnTo>
                <a:lnTo>
                  <a:pt x="40194" y="112968"/>
                </a:lnTo>
                <a:lnTo>
                  <a:pt x="38427" y="112053"/>
                </a:lnTo>
                <a:lnTo>
                  <a:pt x="36660" y="111138"/>
                </a:lnTo>
                <a:lnTo>
                  <a:pt x="35776" y="109116"/>
                </a:lnTo>
                <a:lnTo>
                  <a:pt x="35776" y="60830"/>
                </a:lnTo>
                <a:lnTo>
                  <a:pt x="37308" y="60889"/>
                </a:lnTo>
                <a:lnTo>
                  <a:pt x="35776" y="53923"/>
                </a:lnTo>
                <a:lnTo>
                  <a:pt x="35776" y="10123"/>
                </a:lnTo>
                <a:lnTo>
                  <a:pt x="36218" y="8352"/>
                </a:lnTo>
                <a:lnTo>
                  <a:pt x="37101" y="7703"/>
                </a:lnTo>
                <a:lnTo>
                  <a:pt x="37985" y="7054"/>
                </a:lnTo>
                <a:lnTo>
                  <a:pt x="40311" y="6729"/>
                </a:lnTo>
                <a:lnTo>
                  <a:pt x="54033" y="6729"/>
                </a:lnTo>
                <a:lnTo>
                  <a:pt x="61453" y="7762"/>
                </a:lnTo>
                <a:lnTo>
                  <a:pt x="66342" y="9828"/>
                </a:lnTo>
                <a:lnTo>
                  <a:pt x="76324" y="18203"/>
                </a:lnTo>
                <a:lnTo>
                  <a:pt x="79592" y="31699"/>
                </a:lnTo>
                <a:lnTo>
                  <a:pt x="80652" y="55193"/>
                </a:lnTo>
                <a:lnTo>
                  <a:pt x="85687" y="53097"/>
                </a:lnTo>
                <a:lnTo>
                  <a:pt x="89045" y="50559"/>
                </a:lnTo>
                <a:lnTo>
                  <a:pt x="94993" y="46131"/>
                </a:lnTo>
                <a:lnTo>
                  <a:pt x="97967" y="39638"/>
                </a:lnTo>
                <a:lnTo>
                  <a:pt x="97967" y="31079"/>
                </a:lnTo>
                <a:lnTo>
                  <a:pt x="97907" y="28796"/>
                </a:lnTo>
                <a:lnTo>
                  <a:pt x="94326" y="15704"/>
                </a:lnTo>
                <a:lnTo>
                  <a:pt x="85202" y="6995"/>
                </a:lnTo>
                <a:lnTo>
                  <a:pt x="77400" y="3642"/>
                </a:lnTo>
                <a:lnTo>
                  <a:pt x="65220" y="910"/>
                </a:lnTo>
                <a:lnTo>
                  <a:pt x="50706" y="0"/>
                </a:lnTo>
                <a:lnTo>
                  <a:pt x="0" y="0"/>
                </a:lnTo>
                <a:lnTo>
                  <a:pt x="0" y="3364"/>
                </a:lnTo>
                <a:lnTo>
                  <a:pt x="7302" y="3718"/>
                </a:lnTo>
                <a:lnTo>
                  <a:pt x="12028" y="4855"/>
                </a:lnTo>
                <a:lnTo>
                  <a:pt x="14178" y="6773"/>
                </a:lnTo>
                <a:lnTo>
                  <a:pt x="16328" y="8692"/>
                </a:lnTo>
                <a:lnTo>
                  <a:pt x="17402" y="12986"/>
                </a:lnTo>
                <a:lnTo>
                  <a:pt x="17402" y="107109"/>
                </a:lnTo>
                <a:lnTo>
                  <a:pt x="16328" y="111433"/>
                </a:lnTo>
                <a:lnTo>
                  <a:pt x="12028" y="115152"/>
                </a:lnTo>
                <a:lnTo>
                  <a:pt x="7302" y="116289"/>
                </a:lnTo>
                <a:lnTo>
                  <a:pt x="0" y="116702"/>
                </a:lnTo>
                <a:lnTo>
                  <a:pt x="0" y="119978"/>
                </a:lnTo>
                <a:lnTo>
                  <a:pt x="59010" y="119978"/>
                </a:lnTo>
                <a:close/>
              </a:path>
              <a:path w="234727" h="119978">
                <a:moveTo>
                  <a:pt x="134021" y="13281"/>
                </a:moveTo>
                <a:lnTo>
                  <a:pt x="134021" y="105752"/>
                </a:lnTo>
                <a:lnTo>
                  <a:pt x="133168" y="110563"/>
                </a:lnTo>
                <a:lnTo>
                  <a:pt x="131459" y="112629"/>
                </a:lnTo>
                <a:lnTo>
                  <a:pt x="129751" y="114695"/>
                </a:lnTo>
                <a:lnTo>
                  <a:pt x="125423" y="116052"/>
                </a:lnTo>
                <a:lnTo>
                  <a:pt x="118474" y="116702"/>
                </a:lnTo>
                <a:lnTo>
                  <a:pt x="118474" y="119978"/>
                </a:lnTo>
                <a:lnTo>
                  <a:pt x="168739" y="119978"/>
                </a:lnTo>
                <a:lnTo>
                  <a:pt x="168739" y="116702"/>
                </a:lnTo>
                <a:lnTo>
                  <a:pt x="161907" y="116111"/>
                </a:lnTo>
                <a:lnTo>
                  <a:pt x="157475" y="114916"/>
                </a:lnTo>
                <a:lnTo>
                  <a:pt x="155443" y="113116"/>
                </a:lnTo>
                <a:lnTo>
                  <a:pt x="153411" y="111315"/>
                </a:lnTo>
                <a:lnTo>
                  <a:pt x="152396" y="107050"/>
                </a:lnTo>
                <a:lnTo>
                  <a:pt x="152396" y="64637"/>
                </a:lnTo>
                <a:lnTo>
                  <a:pt x="162466" y="64195"/>
                </a:lnTo>
                <a:lnTo>
                  <a:pt x="205575" y="119978"/>
                </a:lnTo>
                <a:lnTo>
                  <a:pt x="234727" y="119978"/>
                </a:lnTo>
                <a:lnTo>
                  <a:pt x="234727" y="116702"/>
                </a:lnTo>
                <a:lnTo>
                  <a:pt x="231135" y="116348"/>
                </a:lnTo>
                <a:lnTo>
                  <a:pt x="228190" y="115521"/>
                </a:lnTo>
                <a:lnTo>
                  <a:pt x="225893" y="114223"/>
                </a:lnTo>
                <a:lnTo>
                  <a:pt x="223597" y="112924"/>
                </a:lnTo>
                <a:lnTo>
                  <a:pt x="221300" y="110858"/>
                </a:lnTo>
                <a:lnTo>
                  <a:pt x="219003" y="108024"/>
                </a:lnTo>
                <a:lnTo>
                  <a:pt x="181724" y="62070"/>
                </a:lnTo>
                <a:lnTo>
                  <a:pt x="182120" y="62008"/>
                </a:lnTo>
                <a:lnTo>
                  <a:pt x="195408" y="58465"/>
                </a:lnTo>
                <a:lnTo>
                  <a:pt x="194710" y="31522"/>
                </a:lnTo>
                <a:lnTo>
                  <a:pt x="194683" y="32928"/>
                </a:lnTo>
                <a:lnTo>
                  <a:pt x="190790" y="45771"/>
                </a:lnTo>
                <a:lnTo>
                  <a:pt x="180311" y="53835"/>
                </a:lnTo>
                <a:lnTo>
                  <a:pt x="178528" y="54479"/>
                </a:lnTo>
                <a:lnTo>
                  <a:pt x="167718" y="56732"/>
                </a:lnTo>
                <a:lnTo>
                  <a:pt x="152396" y="57908"/>
                </a:lnTo>
                <a:lnTo>
                  <a:pt x="152396" y="10477"/>
                </a:lnTo>
                <a:lnTo>
                  <a:pt x="152970" y="8751"/>
                </a:lnTo>
                <a:lnTo>
                  <a:pt x="154118" y="8013"/>
                </a:lnTo>
                <a:lnTo>
                  <a:pt x="155267" y="7275"/>
                </a:lnTo>
                <a:lnTo>
                  <a:pt x="134021" y="13281"/>
                </a:lnTo>
                <a:close/>
              </a:path>
              <a:path w="234727" h="119978">
                <a:moveTo>
                  <a:pt x="125011" y="3896"/>
                </a:moveTo>
                <a:lnTo>
                  <a:pt x="129237" y="5150"/>
                </a:lnTo>
                <a:lnTo>
                  <a:pt x="131150" y="7127"/>
                </a:lnTo>
                <a:lnTo>
                  <a:pt x="133064" y="9105"/>
                </a:lnTo>
                <a:lnTo>
                  <a:pt x="134021" y="13281"/>
                </a:lnTo>
                <a:lnTo>
                  <a:pt x="155267" y="7275"/>
                </a:lnTo>
                <a:lnTo>
                  <a:pt x="158403" y="6906"/>
                </a:lnTo>
                <a:lnTo>
                  <a:pt x="171124" y="6906"/>
                </a:lnTo>
                <a:lnTo>
                  <a:pt x="177219" y="7939"/>
                </a:lnTo>
                <a:lnTo>
                  <a:pt x="181813" y="10005"/>
                </a:lnTo>
                <a:lnTo>
                  <a:pt x="190411" y="13842"/>
                </a:lnTo>
                <a:lnTo>
                  <a:pt x="194710" y="21014"/>
                </a:lnTo>
                <a:lnTo>
                  <a:pt x="194710" y="31522"/>
                </a:lnTo>
                <a:lnTo>
                  <a:pt x="195408" y="58465"/>
                </a:lnTo>
                <a:lnTo>
                  <a:pt x="205620" y="52507"/>
                </a:lnTo>
                <a:lnTo>
                  <a:pt x="211480" y="47666"/>
                </a:lnTo>
                <a:lnTo>
                  <a:pt x="214409" y="40730"/>
                </a:lnTo>
                <a:lnTo>
                  <a:pt x="214409" y="31699"/>
                </a:lnTo>
                <a:lnTo>
                  <a:pt x="213132" y="22256"/>
                </a:lnTo>
                <a:lnTo>
                  <a:pt x="206629" y="11359"/>
                </a:lnTo>
                <a:lnTo>
                  <a:pt x="194622" y="3984"/>
                </a:lnTo>
                <a:lnTo>
                  <a:pt x="182417" y="924"/>
                </a:lnTo>
                <a:lnTo>
                  <a:pt x="168562" y="0"/>
                </a:lnTo>
                <a:lnTo>
                  <a:pt x="118474" y="0"/>
                </a:lnTo>
                <a:lnTo>
                  <a:pt x="118474" y="3364"/>
                </a:lnTo>
                <a:lnTo>
                  <a:pt x="125011" y="3896"/>
                </a:lnTo>
                <a:close/>
              </a:path>
              <a:path w="234727" h="119978">
                <a:moveTo>
                  <a:pt x="79592" y="31699"/>
                </a:moveTo>
                <a:lnTo>
                  <a:pt x="79592" y="40848"/>
                </a:lnTo>
                <a:lnTo>
                  <a:pt x="75764" y="47194"/>
                </a:lnTo>
                <a:lnTo>
                  <a:pt x="68108" y="50736"/>
                </a:lnTo>
                <a:lnTo>
                  <a:pt x="64103" y="52566"/>
                </a:lnTo>
                <a:lnTo>
                  <a:pt x="59068" y="53540"/>
                </a:lnTo>
                <a:lnTo>
                  <a:pt x="53002" y="53658"/>
                </a:lnTo>
                <a:lnTo>
                  <a:pt x="35776" y="53923"/>
                </a:lnTo>
                <a:lnTo>
                  <a:pt x="37308" y="60889"/>
                </a:lnTo>
                <a:lnTo>
                  <a:pt x="44434" y="60918"/>
                </a:lnTo>
                <a:lnTo>
                  <a:pt x="48018" y="60983"/>
                </a:lnTo>
                <a:lnTo>
                  <a:pt x="61379" y="62630"/>
                </a:lnTo>
                <a:lnTo>
                  <a:pt x="72348" y="66497"/>
                </a:lnTo>
                <a:lnTo>
                  <a:pt x="79651" y="70216"/>
                </a:lnTo>
                <a:lnTo>
                  <a:pt x="83303" y="77152"/>
                </a:lnTo>
                <a:lnTo>
                  <a:pt x="82242" y="58852"/>
                </a:lnTo>
                <a:lnTo>
                  <a:pt x="73938" y="56845"/>
                </a:lnTo>
                <a:lnTo>
                  <a:pt x="80652" y="55193"/>
                </a:lnTo>
                <a:lnTo>
                  <a:pt x="79592" y="31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46952" y="4264849"/>
            <a:ext cx="66311" cy="153353"/>
          </a:xfrm>
          <a:custGeom>
            <a:avLst/>
            <a:gdLst/>
            <a:ahLst/>
            <a:cxnLst/>
            <a:rect l="l" t="t" r="r" b="b"/>
            <a:pathLst>
              <a:path w="72942" h="173800">
                <a:moveTo>
                  <a:pt x="46314" y="0"/>
                </a:moveTo>
                <a:lnTo>
                  <a:pt x="0" y="23654"/>
                </a:lnTo>
                <a:lnTo>
                  <a:pt x="0" y="27195"/>
                </a:lnTo>
                <a:lnTo>
                  <a:pt x="3028" y="25846"/>
                </a:lnTo>
                <a:lnTo>
                  <a:pt x="6288" y="24560"/>
                </a:lnTo>
                <a:lnTo>
                  <a:pt x="9780" y="23337"/>
                </a:lnTo>
                <a:lnTo>
                  <a:pt x="13271" y="22115"/>
                </a:lnTo>
                <a:lnTo>
                  <a:pt x="16111" y="21503"/>
                </a:lnTo>
                <a:lnTo>
                  <a:pt x="21664" y="21503"/>
                </a:lnTo>
                <a:lnTo>
                  <a:pt x="23851" y="22557"/>
                </a:lnTo>
                <a:lnTo>
                  <a:pt x="24861" y="24666"/>
                </a:lnTo>
                <a:lnTo>
                  <a:pt x="25870" y="26774"/>
                </a:lnTo>
                <a:lnTo>
                  <a:pt x="26375" y="29852"/>
                </a:lnTo>
                <a:lnTo>
                  <a:pt x="26375" y="158621"/>
                </a:lnTo>
                <a:lnTo>
                  <a:pt x="24819" y="163554"/>
                </a:lnTo>
                <a:lnTo>
                  <a:pt x="21705" y="165831"/>
                </a:lnTo>
                <a:lnTo>
                  <a:pt x="18593" y="168108"/>
                </a:lnTo>
                <a:lnTo>
                  <a:pt x="11946" y="169500"/>
                </a:lnTo>
                <a:lnTo>
                  <a:pt x="1766" y="170006"/>
                </a:lnTo>
                <a:lnTo>
                  <a:pt x="1766" y="173800"/>
                </a:lnTo>
                <a:lnTo>
                  <a:pt x="72942" y="173800"/>
                </a:lnTo>
                <a:lnTo>
                  <a:pt x="72942" y="170259"/>
                </a:lnTo>
                <a:lnTo>
                  <a:pt x="63519" y="169921"/>
                </a:lnTo>
                <a:lnTo>
                  <a:pt x="57083" y="168867"/>
                </a:lnTo>
                <a:lnTo>
                  <a:pt x="53633" y="167096"/>
                </a:lnTo>
                <a:lnTo>
                  <a:pt x="50184" y="165325"/>
                </a:lnTo>
                <a:lnTo>
                  <a:pt x="48459" y="161193"/>
                </a:lnTo>
                <a:lnTo>
                  <a:pt x="48459" y="2403"/>
                </a:lnTo>
                <a:lnTo>
                  <a:pt x="48396" y="948"/>
                </a:lnTo>
                <a:lnTo>
                  <a:pt x="47828" y="0"/>
                </a:lnTo>
                <a:lnTo>
                  <a:pt x="463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72210" y="4310275"/>
            <a:ext cx="108530" cy="107928"/>
          </a:xfrm>
          <a:custGeom>
            <a:avLst/>
            <a:gdLst/>
            <a:ahLst/>
            <a:cxnLst/>
            <a:rect l="l" t="t" r="r" b="b"/>
            <a:pathLst>
              <a:path w="119383" h="122318">
                <a:moveTo>
                  <a:pt x="68525" y="52367"/>
                </a:moveTo>
                <a:lnTo>
                  <a:pt x="68525" y="0"/>
                </a:lnTo>
                <a:lnTo>
                  <a:pt x="50983" y="0"/>
                </a:lnTo>
                <a:lnTo>
                  <a:pt x="50983" y="52367"/>
                </a:lnTo>
                <a:lnTo>
                  <a:pt x="0" y="52367"/>
                </a:lnTo>
                <a:lnTo>
                  <a:pt x="0" y="69950"/>
                </a:lnTo>
                <a:lnTo>
                  <a:pt x="50983" y="69950"/>
                </a:lnTo>
                <a:lnTo>
                  <a:pt x="50983" y="122318"/>
                </a:lnTo>
                <a:lnTo>
                  <a:pt x="68525" y="122318"/>
                </a:lnTo>
                <a:lnTo>
                  <a:pt x="68525" y="69950"/>
                </a:lnTo>
                <a:lnTo>
                  <a:pt x="119383" y="69950"/>
                </a:lnTo>
                <a:lnTo>
                  <a:pt x="119383" y="52367"/>
                </a:lnTo>
                <a:lnTo>
                  <a:pt x="68525" y="52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95608" y="4285944"/>
            <a:ext cx="15798" cy="132606"/>
          </a:xfrm>
          <a:custGeom>
            <a:avLst/>
            <a:gdLst/>
            <a:ahLst/>
            <a:cxnLst/>
            <a:rect l="l" t="t" r="r" b="b"/>
            <a:pathLst>
              <a:path w="17378" h="150287">
                <a:moveTo>
                  <a:pt x="13023" y="0"/>
                </a:moveTo>
                <a:lnTo>
                  <a:pt x="9009" y="5395"/>
                </a:lnTo>
                <a:lnTo>
                  <a:pt x="8749" y="137117"/>
                </a:lnTo>
                <a:lnTo>
                  <a:pt x="3365" y="137117"/>
                </a:lnTo>
                <a:lnTo>
                  <a:pt x="1093" y="135473"/>
                </a:lnTo>
                <a:lnTo>
                  <a:pt x="76" y="17225"/>
                </a:lnTo>
                <a:lnTo>
                  <a:pt x="0" y="132184"/>
                </a:lnTo>
                <a:lnTo>
                  <a:pt x="3322" y="150287"/>
                </a:lnTo>
                <a:lnTo>
                  <a:pt x="4753" y="149809"/>
                </a:lnTo>
                <a:lnTo>
                  <a:pt x="9464" y="146604"/>
                </a:lnTo>
                <a:lnTo>
                  <a:pt x="10348" y="136822"/>
                </a:lnTo>
                <a:lnTo>
                  <a:pt x="12577" y="144496"/>
                </a:lnTo>
                <a:lnTo>
                  <a:pt x="15480" y="141798"/>
                </a:lnTo>
                <a:lnTo>
                  <a:pt x="17378" y="132512"/>
                </a:lnTo>
                <a:lnTo>
                  <a:pt x="16431" y="129781"/>
                </a:lnTo>
                <a:lnTo>
                  <a:pt x="15059" y="134208"/>
                </a:lnTo>
                <a:lnTo>
                  <a:pt x="12872" y="135642"/>
                </a:lnTo>
                <a:lnTo>
                  <a:pt x="11610" y="136232"/>
                </a:lnTo>
                <a:lnTo>
                  <a:pt x="13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95678" y="4290705"/>
            <a:ext cx="8121" cy="116225"/>
          </a:xfrm>
          <a:custGeom>
            <a:avLst/>
            <a:gdLst/>
            <a:ahLst/>
            <a:cxnLst/>
            <a:rect l="l" t="t" r="r" b="b"/>
            <a:pathLst>
              <a:path w="8933" h="131722">
                <a:moveTo>
                  <a:pt x="8933" y="0"/>
                </a:moveTo>
                <a:lnTo>
                  <a:pt x="0" y="11829"/>
                </a:lnTo>
                <a:lnTo>
                  <a:pt x="1017" y="130077"/>
                </a:lnTo>
                <a:lnTo>
                  <a:pt x="3288" y="131722"/>
                </a:lnTo>
                <a:lnTo>
                  <a:pt x="8673" y="131722"/>
                </a:lnTo>
                <a:lnTo>
                  <a:pt x="8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498628" y="4402354"/>
            <a:ext cx="13500" cy="17969"/>
          </a:xfrm>
          <a:custGeom>
            <a:avLst/>
            <a:gdLst/>
            <a:ahLst/>
            <a:cxnLst/>
            <a:rect l="l" t="t" r="r" b="b"/>
            <a:pathLst>
              <a:path w="14850" h="20365">
                <a:moveTo>
                  <a:pt x="7025" y="4891"/>
                </a:moveTo>
                <a:lnTo>
                  <a:pt x="6142" y="14673"/>
                </a:lnTo>
                <a:lnTo>
                  <a:pt x="1431" y="17877"/>
                </a:lnTo>
                <a:lnTo>
                  <a:pt x="0" y="18355"/>
                </a:lnTo>
                <a:lnTo>
                  <a:pt x="3054" y="20365"/>
                </a:lnTo>
                <a:lnTo>
                  <a:pt x="12982" y="20365"/>
                </a:lnTo>
                <a:lnTo>
                  <a:pt x="14850" y="6577"/>
                </a:lnTo>
                <a:lnTo>
                  <a:pt x="14850" y="0"/>
                </a:lnTo>
                <a:lnTo>
                  <a:pt x="14056" y="580"/>
                </a:lnTo>
                <a:lnTo>
                  <a:pt x="12157" y="9866"/>
                </a:lnTo>
                <a:lnTo>
                  <a:pt x="9255" y="12564"/>
                </a:lnTo>
                <a:lnTo>
                  <a:pt x="7025" y="4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492075" y="4348892"/>
            <a:ext cx="3212" cy="67525"/>
          </a:xfrm>
          <a:custGeom>
            <a:avLst/>
            <a:gdLst/>
            <a:ahLst/>
            <a:cxnLst/>
            <a:rect l="l" t="t" r="r" b="b"/>
            <a:pathLst>
              <a:path w="3533" h="76528">
                <a:moveTo>
                  <a:pt x="0" y="67673"/>
                </a:moveTo>
                <a:lnTo>
                  <a:pt x="3533" y="76528"/>
                </a:lnTo>
                <a:lnTo>
                  <a:pt x="3213" y="58987"/>
                </a:lnTo>
                <a:lnTo>
                  <a:pt x="2877" y="0"/>
                </a:lnTo>
                <a:lnTo>
                  <a:pt x="2877" y="55614"/>
                </a:lnTo>
                <a:lnTo>
                  <a:pt x="2877" y="50723"/>
                </a:lnTo>
                <a:lnTo>
                  <a:pt x="2877" y="55614"/>
                </a:lnTo>
                <a:lnTo>
                  <a:pt x="0" y="67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646289" y="4313177"/>
            <a:ext cx="98992" cy="108485"/>
          </a:xfrm>
          <a:custGeom>
            <a:avLst/>
            <a:gdLst/>
            <a:ahLst/>
            <a:cxnLst/>
            <a:rect l="l" t="t" r="r" b="b"/>
            <a:pathLst>
              <a:path w="108891" h="122950">
                <a:moveTo>
                  <a:pt x="24476" y="67239"/>
                </a:moveTo>
                <a:lnTo>
                  <a:pt x="23598" y="54265"/>
                </a:lnTo>
                <a:lnTo>
                  <a:pt x="23691" y="49548"/>
                </a:lnTo>
                <a:lnTo>
                  <a:pt x="25523" y="34779"/>
                </a:lnTo>
                <a:lnTo>
                  <a:pt x="29699" y="23112"/>
                </a:lnTo>
                <a:lnTo>
                  <a:pt x="36218" y="14546"/>
                </a:lnTo>
                <a:lnTo>
                  <a:pt x="41098" y="10161"/>
                </a:lnTo>
                <a:lnTo>
                  <a:pt x="46861" y="7969"/>
                </a:lnTo>
                <a:lnTo>
                  <a:pt x="53507" y="7969"/>
                </a:lnTo>
                <a:lnTo>
                  <a:pt x="62381" y="9240"/>
                </a:lnTo>
                <a:lnTo>
                  <a:pt x="68676" y="11763"/>
                </a:lnTo>
                <a:lnTo>
                  <a:pt x="68676" y="16191"/>
                </a:lnTo>
                <a:lnTo>
                  <a:pt x="69854" y="16022"/>
                </a:lnTo>
                <a:lnTo>
                  <a:pt x="70843" y="15895"/>
                </a:lnTo>
                <a:lnTo>
                  <a:pt x="71642" y="15811"/>
                </a:lnTo>
                <a:lnTo>
                  <a:pt x="72441" y="15727"/>
                </a:lnTo>
                <a:lnTo>
                  <a:pt x="73219" y="15605"/>
                </a:lnTo>
                <a:lnTo>
                  <a:pt x="77238" y="9091"/>
                </a:lnTo>
                <a:lnTo>
                  <a:pt x="78941" y="15685"/>
                </a:lnTo>
                <a:lnTo>
                  <a:pt x="82222" y="17287"/>
                </a:lnTo>
                <a:lnTo>
                  <a:pt x="83820" y="20491"/>
                </a:lnTo>
                <a:lnTo>
                  <a:pt x="84830" y="22684"/>
                </a:lnTo>
                <a:lnTo>
                  <a:pt x="93510" y="12412"/>
                </a:lnTo>
                <a:lnTo>
                  <a:pt x="98434" y="16823"/>
                </a:lnTo>
                <a:lnTo>
                  <a:pt x="98938" y="104356"/>
                </a:lnTo>
                <a:lnTo>
                  <a:pt x="108891" y="110069"/>
                </a:lnTo>
                <a:lnTo>
                  <a:pt x="104194" y="97378"/>
                </a:lnTo>
                <a:lnTo>
                  <a:pt x="106138" y="26562"/>
                </a:lnTo>
                <a:lnTo>
                  <a:pt x="105967" y="210"/>
                </a:lnTo>
                <a:lnTo>
                  <a:pt x="105021" y="0"/>
                </a:lnTo>
                <a:lnTo>
                  <a:pt x="93159" y="3921"/>
                </a:lnTo>
                <a:lnTo>
                  <a:pt x="92698" y="4072"/>
                </a:lnTo>
                <a:lnTo>
                  <a:pt x="84414" y="6761"/>
                </a:lnTo>
                <a:lnTo>
                  <a:pt x="82749" y="5727"/>
                </a:lnTo>
                <a:lnTo>
                  <a:pt x="70593" y="1716"/>
                </a:lnTo>
                <a:lnTo>
                  <a:pt x="57041" y="379"/>
                </a:lnTo>
                <a:lnTo>
                  <a:pt x="49908" y="749"/>
                </a:lnTo>
                <a:lnTo>
                  <a:pt x="37110" y="3604"/>
                </a:lnTo>
                <a:lnTo>
                  <a:pt x="25795" y="9278"/>
                </a:lnTo>
                <a:lnTo>
                  <a:pt x="15963" y="17772"/>
                </a:lnTo>
                <a:lnTo>
                  <a:pt x="11213" y="23607"/>
                </a:lnTo>
                <a:lnTo>
                  <a:pt x="4983" y="34636"/>
                </a:lnTo>
                <a:lnTo>
                  <a:pt x="1245" y="46879"/>
                </a:lnTo>
                <a:lnTo>
                  <a:pt x="0" y="60337"/>
                </a:lnTo>
                <a:lnTo>
                  <a:pt x="693" y="70914"/>
                </a:lnTo>
                <a:lnTo>
                  <a:pt x="3689" y="83599"/>
                </a:lnTo>
                <a:lnTo>
                  <a:pt x="9053" y="94999"/>
                </a:lnTo>
                <a:lnTo>
                  <a:pt x="16784" y="105115"/>
                </a:lnTo>
                <a:lnTo>
                  <a:pt x="21919" y="110007"/>
                </a:lnTo>
                <a:lnTo>
                  <a:pt x="32678" y="117198"/>
                </a:lnTo>
                <a:lnTo>
                  <a:pt x="44638" y="121512"/>
                </a:lnTo>
                <a:lnTo>
                  <a:pt x="57798" y="122950"/>
                </a:lnTo>
                <a:lnTo>
                  <a:pt x="65450" y="122497"/>
                </a:lnTo>
                <a:lnTo>
                  <a:pt x="69181" y="119029"/>
                </a:lnTo>
                <a:lnTo>
                  <a:pt x="78091" y="119393"/>
                </a:lnTo>
                <a:lnTo>
                  <a:pt x="78763" y="119029"/>
                </a:lnTo>
                <a:lnTo>
                  <a:pt x="75155" y="114728"/>
                </a:lnTo>
                <a:lnTo>
                  <a:pt x="79340" y="113232"/>
                </a:lnTo>
                <a:lnTo>
                  <a:pt x="83732" y="102712"/>
                </a:lnTo>
                <a:lnTo>
                  <a:pt x="78642" y="111397"/>
                </a:lnTo>
                <a:lnTo>
                  <a:pt x="72516" y="115064"/>
                </a:lnTo>
                <a:lnTo>
                  <a:pt x="71386" y="115740"/>
                </a:lnTo>
                <a:lnTo>
                  <a:pt x="69181" y="115487"/>
                </a:lnTo>
                <a:lnTo>
                  <a:pt x="69181" y="115740"/>
                </a:lnTo>
                <a:lnTo>
                  <a:pt x="61963" y="115740"/>
                </a:lnTo>
                <a:lnTo>
                  <a:pt x="53143" y="114433"/>
                </a:lnTo>
                <a:lnTo>
                  <a:pt x="42368" y="108021"/>
                </a:lnTo>
                <a:lnTo>
                  <a:pt x="33757" y="96260"/>
                </a:lnTo>
                <a:lnTo>
                  <a:pt x="31498" y="91613"/>
                </a:lnTo>
                <a:lnTo>
                  <a:pt x="27109" y="79688"/>
                </a:lnTo>
                <a:lnTo>
                  <a:pt x="24476" y="67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712145" y="4321198"/>
            <a:ext cx="47171" cy="97004"/>
          </a:xfrm>
          <a:custGeom>
            <a:avLst/>
            <a:gdLst/>
            <a:ahLst/>
            <a:cxnLst/>
            <a:rect l="l" t="t" r="r" b="b"/>
            <a:pathLst>
              <a:path w="51888" h="109938">
                <a:moveTo>
                  <a:pt x="0" y="6636"/>
                </a:moveTo>
                <a:lnTo>
                  <a:pt x="778" y="6594"/>
                </a:lnTo>
                <a:lnTo>
                  <a:pt x="1535" y="6594"/>
                </a:lnTo>
                <a:lnTo>
                  <a:pt x="9207" y="18231"/>
                </a:lnTo>
                <a:lnTo>
                  <a:pt x="11066" y="22154"/>
                </a:lnTo>
                <a:lnTo>
                  <a:pt x="12892" y="27167"/>
                </a:lnTo>
                <a:lnTo>
                  <a:pt x="12892" y="17388"/>
                </a:lnTo>
                <a:lnTo>
                  <a:pt x="15432" y="34137"/>
                </a:lnTo>
                <a:lnTo>
                  <a:pt x="15826" y="83098"/>
                </a:lnTo>
                <a:lnTo>
                  <a:pt x="12892" y="86916"/>
                </a:lnTo>
                <a:lnTo>
                  <a:pt x="12892" y="89904"/>
                </a:lnTo>
                <a:lnTo>
                  <a:pt x="16812" y="104255"/>
                </a:lnTo>
                <a:lnTo>
                  <a:pt x="6321" y="109938"/>
                </a:lnTo>
                <a:lnTo>
                  <a:pt x="51888" y="109938"/>
                </a:lnTo>
                <a:lnTo>
                  <a:pt x="51888" y="106396"/>
                </a:lnTo>
                <a:lnTo>
                  <a:pt x="46083" y="106228"/>
                </a:lnTo>
                <a:lnTo>
                  <a:pt x="41834" y="105110"/>
                </a:lnTo>
                <a:lnTo>
                  <a:pt x="39142" y="103044"/>
                </a:lnTo>
                <a:lnTo>
                  <a:pt x="36449" y="100978"/>
                </a:lnTo>
                <a:lnTo>
                  <a:pt x="26496" y="95265"/>
                </a:lnTo>
                <a:lnTo>
                  <a:pt x="18351" y="70443"/>
                </a:lnTo>
                <a:lnTo>
                  <a:pt x="18052" y="46575"/>
                </a:lnTo>
                <a:lnTo>
                  <a:pt x="21068" y="3320"/>
                </a:lnTo>
                <a:lnTo>
                  <a:pt x="12388" y="13593"/>
                </a:lnTo>
                <a:lnTo>
                  <a:pt x="11378" y="11400"/>
                </a:lnTo>
                <a:lnTo>
                  <a:pt x="9780" y="8196"/>
                </a:lnTo>
                <a:lnTo>
                  <a:pt x="6499" y="6594"/>
                </a:lnTo>
                <a:lnTo>
                  <a:pt x="4796" y="0"/>
                </a:lnTo>
                <a:lnTo>
                  <a:pt x="777" y="6514"/>
                </a:lnTo>
                <a:lnTo>
                  <a:pt x="0" y="6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714611" y="4400525"/>
            <a:ext cx="12816" cy="17677"/>
          </a:xfrm>
          <a:custGeom>
            <a:avLst/>
            <a:gdLst/>
            <a:ahLst/>
            <a:cxnLst/>
            <a:rect l="l" t="t" r="r" b="b"/>
            <a:pathLst>
              <a:path w="14098" h="20034">
                <a:moveTo>
                  <a:pt x="3608" y="20034"/>
                </a:moveTo>
                <a:lnTo>
                  <a:pt x="14098" y="14351"/>
                </a:lnTo>
                <a:lnTo>
                  <a:pt x="6583" y="12002"/>
                </a:lnTo>
                <a:lnTo>
                  <a:pt x="8981" y="9767"/>
                </a:lnTo>
                <a:lnTo>
                  <a:pt x="10179" y="4771"/>
                </a:lnTo>
                <a:lnTo>
                  <a:pt x="8981" y="9767"/>
                </a:lnTo>
                <a:lnTo>
                  <a:pt x="6583" y="12002"/>
                </a:lnTo>
                <a:lnTo>
                  <a:pt x="14098" y="14351"/>
                </a:lnTo>
                <a:lnTo>
                  <a:pt x="10179" y="0"/>
                </a:lnTo>
                <a:lnTo>
                  <a:pt x="8577" y="3716"/>
                </a:lnTo>
                <a:lnTo>
                  <a:pt x="4185" y="14236"/>
                </a:lnTo>
                <a:lnTo>
                  <a:pt x="0" y="15733"/>
                </a:lnTo>
                <a:lnTo>
                  <a:pt x="3608" y="200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723866" y="4336541"/>
            <a:ext cx="2666" cy="61348"/>
          </a:xfrm>
          <a:custGeom>
            <a:avLst/>
            <a:gdLst/>
            <a:ahLst/>
            <a:cxnLst/>
            <a:rect l="l" t="t" r="r" b="b"/>
            <a:pathLst>
              <a:path w="2933" h="69528">
                <a:moveTo>
                  <a:pt x="0" y="69528"/>
                </a:moveTo>
                <a:lnTo>
                  <a:pt x="2933" y="65710"/>
                </a:lnTo>
                <a:lnTo>
                  <a:pt x="2539" y="16749"/>
                </a:lnTo>
                <a:lnTo>
                  <a:pt x="0" y="0"/>
                </a:lnTo>
                <a:lnTo>
                  <a:pt x="0" y="9779"/>
                </a:lnTo>
                <a:lnTo>
                  <a:pt x="0" y="5397"/>
                </a:lnTo>
                <a:lnTo>
                  <a:pt x="0" y="69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728556" y="4324129"/>
            <a:ext cx="7676" cy="81127"/>
          </a:xfrm>
          <a:custGeom>
            <a:avLst/>
            <a:gdLst/>
            <a:ahLst/>
            <a:cxnLst/>
            <a:rect l="l" t="t" r="r" b="b"/>
            <a:pathLst>
              <a:path w="8444" h="91944">
                <a:moveTo>
                  <a:pt x="873" y="56146"/>
                </a:moveTo>
                <a:lnTo>
                  <a:pt x="3016" y="0"/>
                </a:lnTo>
                <a:lnTo>
                  <a:pt x="0" y="43254"/>
                </a:lnTo>
                <a:lnTo>
                  <a:pt x="299" y="67122"/>
                </a:lnTo>
                <a:lnTo>
                  <a:pt x="8444" y="91944"/>
                </a:lnTo>
                <a:lnTo>
                  <a:pt x="7940" y="4411"/>
                </a:lnTo>
                <a:lnTo>
                  <a:pt x="3016" y="0"/>
                </a:lnTo>
                <a:lnTo>
                  <a:pt x="873" y="56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741011" y="4313065"/>
            <a:ext cx="78076" cy="105138"/>
          </a:xfrm>
          <a:custGeom>
            <a:avLst/>
            <a:gdLst/>
            <a:ahLst/>
            <a:cxnLst/>
            <a:rect l="l" t="t" r="r" b="b"/>
            <a:pathLst>
              <a:path w="85884" h="119156">
                <a:moveTo>
                  <a:pt x="85884" y="119156"/>
                </a:moveTo>
                <a:lnTo>
                  <a:pt x="85884" y="115614"/>
                </a:lnTo>
                <a:lnTo>
                  <a:pt x="80163" y="115529"/>
                </a:lnTo>
                <a:lnTo>
                  <a:pt x="76082" y="114138"/>
                </a:lnTo>
                <a:lnTo>
                  <a:pt x="73643" y="111440"/>
                </a:lnTo>
                <a:lnTo>
                  <a:pt x="71203" y="108741"/>
                </a:lnTo>
                <a:lnTo>
                  <a:pt x="69983" y="104356"/>
                </a:lnTo>
                <a:lnTo>
                  <a:pt x="69983" y="39212"/>
                </a:lnTo>
                <a:lnTo>
                  <a:pt x="68660" y="25308"/>
                </a:lnTo>
                <a:lnTo>
                  <a:pt x="64122" y="13336"/>
                </a:lnTo>
                <a:lnTo>
                  <a:pt x="56354" y="4933"/>
                </a:lnTo>
                <a:lnTo>
                  <a:pt x="51642" y="1644"/>
                </a:lnTo>
                <a:lnTo>
                  <a:pt x="46426" y="0"/>
                </a:lnTo>
                <a:lnTo>
                  <a:pt x="33638" y="0"/>
                </a:lnTo>
                <a:lnTo>
                  <a:pt x="26823" y="2066"/>
                </a:lnTo>
                <a:lnTo>
                  <a:pt x="20261" y="6198"/>
                </a:lnTo>
                <a:lnTo>
                  <a:pt x="15886" y="8896"/>
                </a:lnTo>
                <a:lnTo>
                  <a:pt x="9829" y="13871"/>
                </a:lnTo>
                <a:lnTo>
                  <a:pt x="2088" y="21124"/>
                </a:lnTo>
                <a:lnTo>
                  <a:pt x="2088" y="2529"/>
                </a:lnTo>
                <a:lnTo>
                  <a:pt x="2025" y="1180"/>
                </a:lnTo>
                <a:lnTo>
                  <a:pt x="1773" y="337"/>
                </a:lnTo>
                <a:lnTo>
                  <a:pt x="1943" y="26689"/>
                </a:lnTo>
                <a:lnTo>
                  <a:pt x="0" y="97504"/>
                </a:lnTo>
                <a:lnTo>
                  <a:pt x="4696" y="110196"/>
                </a:lnTo>
                <a:lnTo>
                  <a:pt x="3350" y="106127"/>
                </a:lnTo>
                <a:lnTo>
                  <a:pt x="3350" y="91111"/>
                </a:lnTo>
                <a:lnTo>
                  <a:pt x="5913" y="86220"/>
                </a:lnTo>
                <a:lnTo>
                  <a:pt x="9462" y="73957"/>
                </a:lnTo>
                <a:lnTo>
                  <a:pt x="10644" y="60716"/>
                </a:lnTo>
                <a:lnTo>
                  <a:pt x="10084" y="50986"/>
                </a:lnTo>
                <a:lnTo>
                  <a:pt x="7225" y="38034"/>
                </a:lnTo>
                <a:lnTo>
                  <a:pt x="3350" y="29712"/>
                </a:lnTo>
                <a:lnTo>
                  <a:pt x="3350" y="29219"/>
                </a:lnTo>
                <a:lnTo>
                  <a:pt x="7893" y="24750"/>
                </a:lnTo>
                <a:lnTo>
                  <a:pt x="11595" y="21545"/>
                </a:lnTo>
                <a:lnTo>
                  <a:pt x="14456" y="19606"/>
                </a:lnTo>
                <a:lnTo>
                  <a:pt x="19587" y="16233"/>
                </a:lnTo>
                <a:lnTo>
                  <a:pt x="24636" y="14546"/>
                </a:lnTo>
                <a:lnTo>
                  <a:pt x="36835" y="14546"/>
                </a:lnTo>
                <a:lnTo>
                  <a:pt x="41799" y="16928"/>
                </a:lnTo>
                <a:lnTo>
                  <a:pt x="44491" y="21693"/>
                </a:lnTo>
                <a:lnTo>
                  <a:pt x="47183" y="26458"/>
                </a:lnTo>
                <a:lnTo>
                  <a:pt x="48529" y="32466"/>
                </a:lnTo>
                <a:lnTo>
                  <a:pt x="48529" y="102332"/>
                </a:lnTo>
                <a:lnTo>
                  <a:pt x="47309" y="107919"/>
                </a:lnTo>
                <a:lnTo>
                  <a:pt x="44869" y="110491"/>
                </a:lnTo>
                <a:lnTo>
                  <a:pt x="42429" y="113063"/>
                </a:lnTo>
                <a:lnTo>
                  <a:pt x="38139" y="114770"/>
                </a:lnTo>
                <a:lnTo>
                  <a:pt x="31997" y="115614"/>
                </a:lnTo>
                <a:lnTo>
                  <a:pt x="31997" y="119156"/>
                </a:lnTo>
                <a:lnTo>
                  <a:pt x="85884" y="119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510431" y="4400233"/>
            <a:ext cx="27993" cy="20089"/>
          </a:xfrm>
          <a:custGeom>
            <a:avLst/>
            <a:gdLst/>
            <a:ahLst/>
            <a:cxnLst/>
            <a:rect l="l" t="t" r="r" b="b"/>
            <a:pathLst>
              <a:path w="30792" h="22768">
                <a:moveTo>
                  <a:pt x="2145" y="6071"/>
                </a:moveTo>
                <a:lnTo>
                  <a:pt x="1867" y="5271"/>
                </a:lnTo>
                <a:lnTo>
                  <a:pt x="1867" y="8980"/>
                </a:lnTo>
                <a:lnTo>
                  <a:pt x="0" y="22768"/>
                </a:lnTo>
                <a:lnTo>
                  <a:pt x="4543" y="22768"/>
                </a:lnTo>
                <a:lnTo>
                  <a:pt x="9254" y="21545"/>
                </a:lnTo>
                <a:lnTo>
                  <a:pt x="14134" y="19100"/>
                </a:lnTo>
                <a:lnTo>
                  <a:pt x="19013" y="16654"/>
                </a:lnTo>
                <a:lnTo>
                  <a:pt x="23640" y="12480"/>
                </a:lnTo>
                <a:lnTo>
                  <a:pt x="28015" y="6577"/>
                </a:lnTo>
                <a:lnTo>
                  <a:pt x="30792" y="2782"/>
                </a:lnTo>
                <a:lnTo>
                  <a:pt x="27511" y="0"/>
                </a:lnTo>
                <a:lnTo>
                  <a:pt x="24650" y="3120"/>
                </a:lnTo>
                <a:lnTo>
                  <a:pt x="22105" y="5396"/>
                </a:lnTo>
                <a:lnTo>
                  <a:pt x="19876" y="6830"/>
                </a:lnTo>
                <a:lnTo>
                  <a:pt x="17646" y="8264"/>
                </a:lnTo>
                <a:lnTo>
                  <a:pt x="15017" y="8980"/>
                </a:lnTo>
                <a:lnTo>
                  <a:pt x="6099" y="8980"/>
                </a:lnTo>
                <a:lnTo>
                  <a:pt x="214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506163" y="4285944"/>
            <a:ext cx="26525" cy="120205"/>
          </a:xfrm>
          <a:custGeom>
            <a:avLst/>
            <a:gdLst/>
            <a:ahLst/>
            <a:cxnLst/>
            <a:rect l="l" t="t" r="r" b="b"/>
            <a:pathLst>
              <a:path w="29177" h="136232">
                <a:moveTo>
                  <a:pt x="3685" y="33267"/>
                </a:moveTo>
                <a:lnTo>
                  <a:pt x="3685" y="1054"/>
                </a:lnTo>
                <a:lnTo>
                  <a:pt x="3369" y="252"/>
                </a:lnTo>
                <a:lnTo>
                  <a:pt x="2507" y="0"/>
                </a:lnTo>
                <a:lnTo>
                  <a:pt x="1413" y="0"/>
                </a:lnTo>
                <a:lnTo>
                  <a:pt x="0" y="136232"/>
                </a:lnTo>
                <a:lnTo>
                  <a:pt x="1261" y="135642"/>
                </a:lnTo>
                <a:lnTo>
                  <a:pt x="3449" y="134208"/>
                </a:lnTo>
                <a:lnTo>
                  <a:pt x="4820" y="129781"/>
                </a:lnTo>
                <a:lnTo>
                  <a:pt x="3726" y="126492"/>
                </a:lnTo>
                <a:lnTo>
                  <a:pt x="3180" y="121643"/>
                </a:lnTo>
                <a:lnTo>
                  <a:pt x="3180" y="115234"/>
                </a:lnTo>
                <a:lnTo>
                  <a:pt x="3432" y="42375"/>
                </a:lnTo>
                <a:lnTo>
                  <a:pt x="29177" y="42375"/>
                </a:lnTo>
                <a:lnTo>
                  <a:pt x="29177" y="33267"/>
                </a:lnTo>
                <a:lnTo>
                  <a:pt x="3685" y="332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403645" y="4263175"/>
            <a:ext cx="72999" cy="155028"/>
          </a:xfrm>
          <a:custGeom>
            <a:avLst/>
            <a:gdLst/>
            <a:ahLst/>
            <a:cxnLst/>
            <a:rect l="l" t="t" r="r" b="b"/>
            <a:pathLst>
              <a:path w="80299" h="175698">
                <a:moveTo>
                  <a:pt x="42099" y="89219"/>
                </a:moveTo>
                <a:lnTo>
                  <a:pt x="42099" y="83822"/>
                </a:lnTo>
                <a:lnTo>
                  <a:pt x="41889" y="82283"/>
                </a:lnTo>
                <a:lnTo>
                  <a:pt x="41468" y="79880"/>
                </a:lnTo>
                <a:lnTo>
                  <a:pt x="41047" y="77476"/>
                </a:lnTo>
                <a:lnTo>
                  <a:pt x="40837" y="75769"/>
                </a:lnTo>
                <a:lnTo>
                  <a:pt x="40837" y="70793"/>
                </a:lnTo>
                <a:lnTo>
                  <a:pt x="42772" y="67673"/>
                </a:lnTo>
                <a:lnTo>
                  <a:pt x="46642" y="65396"/>
                </a:lnTo>
                <a:lnTo>
                  <a:pt x="50512" y="63204"/>
                </a:lnTo>
                <a:lnTo>
                  <a:pt x="54592" y="62107"/>
                </a:lnTo>
                <a:lnTo>
                  <a:pt x="67885" y="62107"/>
                </a:lnTo>
                <a:lnTo>
                  <a:pt x="73816" y="64932"/>
                </a:lnTo>
                <a:lnTo>
                  <a:pt x="76677" y="70582"/>
                </a:lnTo>
                <a:lnTo>
                  <a:pt x="78360" y="73956"/>
                </a:lnTo>
                <a:lnTo>
                  <a:pt x="79201" y="79943"/>
                </a:lnTo>
                <a:lnTo>
                  <a:pt x="79352" y="65565"/>
                </a:lnTo>
                <a:lnTo>
                  <a:pt x="79920" y="64448"/>
                </a:lnTo>
                <a:lnTo>
                  <a:pt x="80299" y="63984"/>
                </a:lnTo>
                <a:lnTo>
                  <a:pt x="77303" y="57679"/>
                </a:lnTo>
                <a:lnTo>
                  <a:pt x="62290" y="55783"/>
                </a:lnTo>
                <a:lnTo>
                  <a:pt x="52758" y="56340"/>
                </a:lnTo>
                <a:lnTo>
                  <a:pt x="40062" y="59503"/>
                </a:lnTo>
                <a:lnTo>
                  <a:pt x="38868" y="60231"/>
                </a:lnTo>
                <a:lnTo>
                  <a:pt x="38868" y="15052"/>
                </a:lnTo>
                <a:lnTo>
                  <a:pt x="39247" y="3668"/>
                </a:lnTo>
                <a:lnTo>
                  <a:pt x="39331" y="2572"/>
                </a:lnTo>
                <a:lnTo>
                  <a:pt x="39289" y="1813"/>
                </a:lnTo>
                <a:lnTo>
                  <a:pt x="38952" y="969"/>
                </a:lnTo>
                <a:lnTo>
                  <a:pt x="37733" y="0"/>
                </a:lnTo>
                <a:lnTo>
                  <a:pt x="36870" y="210"/>
                </a:lnTo>
                <a:lnTo>
                  <a:pt x="35945" y="548"/>
                </a:lnTo>
                <a:lnTo>
                  <a:pt x="34704" y="1011"/>
                </a:lnTo>
                <a:lnTo>
                  <a:pt x="22210" y="5818"/>
                </a:lnTo>
                <a:lnTo>
                  <a:pt x="21201" y="6113"/>
                </a:lnTo>
                <a:lnTo>
                  <a:pt x="20191" y="6282"/>
                </a:lnTo>
                <a:lnTo>
                  <a:pt x="19383" y="78088"/>
                </a:lnTo>
                <a:lnTo>
                  <a:pt x="19383" y="87026"/>
                </a:lnTo>
                <a:lnTo>
                  <a:pt x="23870" y="127480"/>
                </a:lnTo>
                <a:lnTo>
                  <a:pt x="20393" y="89788"/>
                </a:lnTo>
                <a:lnTo>
                  <a:pt x="19383" y="83991"/>
                </a:lnTo>
                <a:lnTo>
                  <a:pt x="20393" y="89788"/>
                </a:lnTo>
                <a:lnTo>
                  <a:pt x="22412" y="92276"/>
                </a:lnTo>
                <a:lnTo>
                  <a:pt x="23870" y="127480"/>
                </a:lnTo>
                <a:lnTo>
                  <a:pt x="27838" y="175044"/>
                </a:lnTo>
                <a:lnTo>
                  <a:pt x="15816" y="165831"/>
                </a:lnTo>
                <a:lnTo>
                  <a:pt x="12619" y="168361"/>
                </a:lnTo>
                <a:lnTo>
                  <a:pt x="10600" y="169964"/>
                </a:lnTo>
                <a:lnTo>
                  <a:pt x="6393" y="171228"/>
                </a:lnTo>
                <a:lnTo>
                  <a:pt x="0" y="172156"/>
                </a:lnTo>
                <a:lnTo>
                  <a:pt x="0" y="175698"/>
                </a:lnTo>
                <a:lnTo>
                  <a:pt x="29444" y="175698"/>
                </a:lnTo>
                <a:lnTo>
                  <a:pt x="32886" y="119915"/>
                </a:lnTo>
                <a:lnTo>
                  <a:pt x="27334" y="96007"/>
                </a:lnTo>
                <a:lnTo>
                  <a:pt x="24431" y="94764"/>
                </a:lnTo>
                <a:lnTo>
                  <a:pt x="23022" y="71911"/>
                </a:lnTo>
                <a:lnTo>
                  <a:pt x="30299" y="65460"/>
                </a:lnTo>
                <a:lnTo>
                  <a:pt x="31119" y="96007"/>
                </a:lnTo>
                <a:lnTo>
                  <a:pt x="33560" y="96007"/>
                </a:lnTo>
                <a:lnTo>
                  <a:pt x="35663" y="95459"/>
                </a:lnTo>
                <a:lnTo>
                  <a:pt x="37430" y="94363"/>
                </a:lnTo>
                <a:lnTo>
                  <a:pt x="38868" y="116503"/>
                </a:lnTo>
                <a:lnTo>
                  <a:pt x="38868" y="93506"/>
                </a:lnTo>
                <a:lnTo>
                  <a:pt x="40543" y="92508"/>
                </a:lnTo>
                <a:lnTo>
                  <a:pt x="42099" y="89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437328" y="4383597"/>
            <a:ext cx="1652" cy="15054"/>
          </a:xfrm>
          <a:custGeom>
            <a:avLst/>
            <a:gdLst/>
            <a:ahLst/>
            <a:cxnLst/>
            <a:rect l="l" t="t" r="r" b="b"/>
            <a:pathLst>
              <a:path w="1817" h="17061">
                <a:moveTo>
                  <a:pt x="0" y="5319"/>
                </a:moveTo>
                <a:lnTo>
                  <a:pt x="0" y="12993"/>
                </a:lnTo>
                <a:lnTo>
                  <a:pt x="1817" y="17061"/>
                </a:lnTo>
                <a:lnTo>
                  <a:pt x="655" y="0"/>
                </a:lnTo>
                <a:lnTo>
                  <a:pt x="0" y="5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375996" y="4262951"/>
            <a:ext cx="20305" cy="26598"/>
          </a:xfrm>
          <a:custGeom>
            <a:avLst/>
            <a:gdLst/>
            <a:ahLst/>
            <a:cxnLst/>
            <a:rect l="l" t="t" r="r" b="b"/>
            <a:pathLst>
              <a:path w="22336" h="30144">
                <a:moveTo>
                  <a:pt x="389" y="30144"/>
                </a:moveTo>
                <a:lnTo>
                  <a:pt x="1640" y="21883"/>
                </a:lnTo>
                <a:lnTo>
                  <a:pt x="3912" y="12101"/>
                </a:lnTo>
                <a:lnTo>
                  <a:pt x="9086" y="7210"/>
                </a:lnTo>
                <a:lnTo>
                  <a:pt x="17162" y="7210"/>
                </a:lnTo>
                <a:lnTo>
                  <a:pt x="22336" y="0"/>
                </a:lnTo>
                <a:lnTo>
                  <a:pt x="14092" y="0"/>
                </a:lnTo>
                <a:lnTo>
                  <a:pt x="6646" y="2150"/>
                </a:lnTo>
                <a:lnTo>
                  <a:pt x="0" y="6451"/>
                </a:lnTo>
                <a:lnTo>
                  <a:pt x="389" y="30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594983" y="4262394"/>
            <a:ext cx="23863" cy="23326"/>
          </a:xfrm>
          <a:custGeom>
            <a:avLst/>
            <a:gdLst/>
            <a:ahLst/>
            <a:cxnLst/>
            <a:rect l="l" t="t" r="r" b="b"/>
            <a:pathLst>
              <a:path w="26249" h="26436">
                <a:moveTo>
                  <a:pt x="26249" y="13281"/>
                </a:moveTo>
                <a:lnTo>
                  <a:pt x="26249" y="9571"/>
                </a:lnTo>
                <a:lnTo>
                  <a:pt x="24966" y="6430"/>
                </a:lnTo>
                <a:lnTo>
                  <a:pt x="22400" y="3858"/>
                </a:lnTo>
                <a:lnTo>
                  <a:pt x="19834" y="1285"/>
                </a:lnTo>
                <a:lnTo>
                  <a:pt x="16742" y="0"/>
                </a:lnTo>
                <a:lnTo>
                  <a:pt x="9423" y="0"/>
                </a:lnTo>
                <a:lnTo>
                  <a:pt x="6310" y="1307"/>
                </a:lnTo>
                <a:lnTo>
                  <a:pt x="3786" y="3921"/>
                </a:lnTo>
                <a:lnTo>
                  <a:pt x="1262" y="6535"/>
                </a:lnTo>
                <a:lnTo>
                  <a:pt x="0" y="9655"/>
                </a:lnTo>
                <a:lnTo>
                  <a:pt x="0" y="16907"/>
                </a:lnTo>
                <a:lnTo>
                  <a:pt x="1262" y="20006"/>
                </a:lnTo>
                <a:lnTo>
                  <a:pt x="3786" y="22578"/>
                </a:lnTo>
                <a:lnTo>
                  <a:pt x="6310" y="25150"/>
                </a:lnTo>
                <a:lnTo>
                  <a:pt x="9423" y="26436"/>
                </a:lnTo>
                <a:lnTo>
                  <a:pt x="16742" y="26436"/>
                </a:lnTo>
                <a:lnTo>
                  <a:pt x="19834" y="25150"/>
                </a:lnTo>
                <a:lnTo>
                  <a:pt x="22400" y="22578"/>
                </a:lnTo>
                <a:lnTo>
                  <a:pt x="24966" y="20006"/>
                </a:lnTo>
                <a:lnTo>
                  <a:pt x="26249" y="16907"/>
                </a:lnTo>
                <a:lnTo>
                  <a:pt x="26249" y="13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580299" y="4313177"/>
            <a:ext cx="55755" cy="105026"/>
          </a:xfrm>
          <a:custGeom>
            <a:avLst/>
            <a:gdLst/>
            <a:ahLst/>
            <a:cxnLst/>
            <a:rect l="l" t="t" r="r" b="b"/>
            <a:pathLst>
              <a:path w="61331" h="119029">
                <a:moveTo>
                  <a:pt x="21715" y="7324"/>
                </a:moveTo>
                <a:lnTo>
                  <a:pt x="6562" y="12396"/>
                </a:lnTo>
                <a:lnTo>
                  <a:pt x="1135" y="14167"/>
                </a:lnTo>
                <a:lnTo>
                  <a:pt x="1135" y="18088"/>
                </a:lnTo>
                <a:lnTo>
                  <a:pt x="5342" y="16907"/>
                </a:lnTo>
                <a:lnTo>
                  <a:pt x="8770" y="16064"/>
                </a:lnTo>
                <a:lnTo>
                  <a:pt x="10558" y="15811"/>
                </a:lnTo>
                <a:lnTo>
                  <a:pt x="15522" y="15811"/>
                </a:lnTo>
                <a:lnTo>
                  <a:pt x="18172" y="17540"/>
                </a:lnTo>
                <a:lnTo>
                  <a:pt x="19434" y="20997"/>
                </a:lnTo>
                <a:lnTo>
                  <a:pt x="20191" y="23106"/>
                </a:lnTo>
                <a:lnTo>
                  <a:pt x="20570" y="26900"/>
                </a:lnTo>
                <a:lnTo>
                  <a:pt x="20570" y="102585"/>
                </a:lnTo>
                <a:lnTo>
                  <a:pt x="19392" y="108636"/>
                </a:lnTo>
                <a:lnTo>
                  <a:pt x="17036" y="110870"/>
                </a:lnTo>
                <a:lnTo>
                  <a:pt x="14681" y="113105"/>
                </a:lnTo>
                <a:lnTo>
                  <a:pt x="9002" y="114644"/>
                </a:lnTo>
                <a:lnTo>
                  <a:pt x="0" y="115487"/>
                </a:lnTo>
                <a:lnTo>
                  <a:pt x="0" y="119029"/>
                </a:lnTo>
                <a:lnTo>
                  <a:pt x="61331" y="119029"/>
                </a:lnTo>
                <a:lnTo>
                  <a:pt x="61331" y="115487"/>
                </a:lnTo>
                <a:lnTo>
                  <a:pt x="53171" y="114813"/>
                </a:lnTo>
                <a:lnTo>
                  <a:pt x="47934" y="113253"/>
                </a:lnTo>
                <a:lnTo>
                  <a:pt x="45620" y="110807"/>
                </a:lnTo>
                <a:lnTo>
                  <a:pt x="43306" y="108362"/>
                </a:lnTo>
                <a:lnTo>
                  <a:pt x="42150" y="102332"/>
                </a:lnTo>
                <a:lnTo>
                  <a:pt x="42150" y="1897"/>
                </a:lnTo>
                <a:lnTo>
                  <a:pt x="42065" y="590"/>
                </a:lnTo>
                <a:lnTo>
                  <a:pt x="41224" y="0"/>
                </a:lnTo>
                <a:lnTo>
                  <a:pt x="39710" y="505"/>
                </a:lnTo>
                <a:lnTo>
                  <a:pt x="37354" y="1517"/>
                </a:lnTo>
                <a:lnTo>
                  <a:pt x="32823" y="3323"/>
                </a:lnTo>
                <a:lnTo>
                  <a:pt x="21715" y="73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22184" y="4342401"/>
            <a:ext cx="3160" cy="33257"/>
          </a:xfrm>
          <a:custGeom>
            <a:avLst/>
            <a:gdLst/>
            <a:ahLst/>
            <a:cxnLst/>
            <a:rect l="l" t="t" r="r" b="b"/>
            <a:pathLst>
              <a:path w="3476" h="37691">
                <a:moveTo>
                  <a:pt x="0" y="0"/>
                </a:moveTo>
                <a:lnTo>
                  <a:pt x="3476" y="37691"/>
                </a:lnTo>
                <a:lnTo>
                  <a:pt x="2019" y="248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339513" y="4262952"/>
            <a:ext cx="89439" cy="155251"/>
          </a:xfrm>
          <a:custGeom>
            <a:avLst/>
            <a:gdLst/>
            <a:ahLst/>
            <a:cxnLst/>
            <a:rect l="l" t="t" r="r" b="b"/>
            <a:pathLst>
              <a:path w="98383" h="175951">
                <a:moveTo>
                  <a:pt x="35840" y="9318"/>
                </a:moveTo>
                <a:lnTo>
                  <a:pt x="32222" y="12775"/>
                </a:lnTo>
                <a:lnTo>
                  <a:pt x="29277" y="16823"/>
                </a:lnTo>
                <a:lnTo>
                  <a:pt x="24902" y="22979"/>
                </a:lnTo>
                <a:lnTo>
                  <a:pt x="21916" y="29978"/>
                </a:lnTo>
                <a:lnTo>
                  <a:pt x="20317" y="37821"/>
                </a:lnTo>
                <a:lnTo>
                  <a:pt x="19308" y="42712"/>
                </a:lnTo>
                <a:lnTo>
                  <a:pt x="18593" y="50217"/>
                </a:lnTo>
                <a:lnTo>
                  <a:pt x="18172" y="60336"/>
                </a:lnTo>
                <a:lnTo>
                  <a:pt x="0" y="60336"/>
                </a:lnTo>
                <a:lnTo>
                  <a:pt x="0" y="68053"/>
                </a:lnTo>
                <a:lnTo>
                  <a:pt x="17920" y="68053"/>
                </a:lnTo>
                <a:lnTo>
                  <a:pt x="17920" y="158706"/>
                </a:lnTo>
                <a:lnTo>
                  <a:pt x="16952" y="164798"/>
                </a:lnTo>
                <a:lnTo>
                  <a:pt x="15017" y="167033"/>
                </a:lnTo>
                <a:lnTo>
                  <a:pt x="13082" y="169268"/>
                </a:lnTo>
                <a:lnTo>
                  <a:pt x="8076" y="171060"/>
                </a:lnTo>
                <a:lnTo>
                  <a:pt x="0" y="172409"/>
                </a:lnTo>
                <a:lnTo>
                  <a:pt x="0" y="175951"/>
                </a:lnTo>
                <a:lnTo>
                  <a:pt x="57672" y="175951"/>
                </a:lnTo>
                <a:lnTo>
                  <a:pt x="57672" y="172409"/>
                </a:lnTo>
                <a:lnTo>
                  <a:pt x="50353" y="171819"/>
                </a:lnTo>
                <a:lnTo>
                  <a:pt x="45431" y="170238"/>
                </a:lnTo>
                <a:lnTo>
                  <a:pt x="42907" y="167665"/>
                </a:lnTo>
                <a:lnTo>
                  <a:pt x="40383" y="165093"/>
                </a:lnTo>
                <a:lnTo>
                  <a:pt x="39121" y="161067"/>
                </a:lnTo>
                <a:lnTo>
                  <a:pt x="39121" y="68053"/>
                </a:lnTo>
                <a:lnTo>
                  <a:pt x="87959" y="68053"/>
                </a:lnTo>
                <a:lnTo>
                  <a:pt x="87959" y="137703"/>
                </a:lnTo>
                <a:lnTo>
                  <a:pt x="93083" y="170195"/>
                </a:lnTo>
                <a:lnTo>
                  <a:pt x="87783" y="165093"/>
                </a:lnTo>
                <a:lnTo>
                  <a:pt x="87176" y="163612"/>
                </a:lnTo>
                <a:lnTo>
                  <a:pt x="86361" y="166084"/>
                </a:lnTo>
                <a:lnTo>
                  <a:pt x="98383" y="175297"/>
                </a:lnTo>
                <a:lnTo>
                  <a:pt x="94414" y="127732"/>
                </a:lnTo>
                <a:lnTo>
                  <a:pt x="89928" y="87279"/>
                </a:lnTo>
                <a:lnTo>
                  <a:pt x="89928" y="78341"/>
                </a:lnTo>
                <a:lnTo>
                  <a:pt x="90736" y="6535"/>
                </a:lnTo>
                <a:lnTo>
                  <a:pt x="89726" y="6577"/>
                </a:lnTo>
                <a:lnTo>
                  <a:pt x="88380" y="6577"/>
                </a:lnTo>
                <a:lnTo>
                  <a:pt x="84867" y="5481"/>
                </a:lnTo>
                <a:lnTo>
                  <a:pt x="79188" y="3288"/>
                </a:lnTo>
                <a:lnTo>
                  <a:pt x="73510" y="1096"/>
                </a:lnTo>
                <a:lnTo>
                  <a:pt x="67936" y="0"/>
                </a:lnTo>
                <a:lnTo>
                  <a:pt x="62467" y="0"/>
                </a:lnTo>
                <a:lnTo>
                  <a:pt x="57293" y="7210"/>
                </a:lnTo>
                <a:lnTo>
                  <a:pt x="61921" y="7210"/>
                </a:lnTo>
                <a:lnTo>
                  <a:pt x="66148" y="10266"/>
                </a:lnTo>
                <a:lnTo>
                  <a:pt x="69976" y="16380"/>
                </a:lnTo>
                <a:lnTo>
                  <a:pt x="73804" y="22494"/>
                </a:lnTo>
                <a:lnTo>
                  <a:pt x="78242" y="25551"/>
                </a:lnTo>
                <a:lnTo>
                  <a:pt x="84552" y="25551"/>
                </a:lnTo>
                <a:lnTo>
                  <a:pt x="85499" y="25424"/>
                </a:lnTo>
                <a:lnTo>
                  <a:pt x="86761" y="24919"/>
                </a:lnTo>
                <a:lnTo>
                  <a:pt x="87959" y="24033"/>
                </a:lnTo>
                <a:lnTo>
                  <a:pt x="87959" y="60336"/>
                </a:lnTo>
                <a:lnTo>
                  <a:pt x="39499" y="60336"/>
                </a:lnTo>
                <a:lnTo>
                  <a:pt x="39500" y="59701"/>
                </a:lnTo>
                <a:lnTo>
                  <a:pt x="39763" y="42750"/>
                </a:lnTo>
                <a:lnTo>
                  <a:pt x="40520" y="30144"/>
                </a:lnTo>
                <a:lnTo>
                  <a:pt x="40130" y="6451"/>
                </a:lnTo>
                <a:lnTo>
                  <a:pt x="35840" y="9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705789" y="4418202"/>
            <a:ext cx="11491" cy="3060"/>
          </a:xfrm>
          <a:custGeom>
            <a:avLst/>
            <a:gdLst/>
            <a:ahLst/>
            <a:cxnLst/>
            <a:rect l="l" t="t" r="r" b="b"/>
            <a:pathLst>
              <a:path w="12640" h="3468">
                <a:moveTo>
                  <a:pt x="12640" y="363"/>
                </a:moveTo>
                <a:lnTo>
                  <a:pt x="3731" y="0"/>
                </a:lnTo>
                <a:lnTo>
                  <a:pt x="0" y="3468"/>
                </a:lnTo>
                <a:lnTo>
                  <a:pt x="12640" y="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709181" y="4414704"/>
            <a:ext cx="3032" cy="596"/>
          </a:xfrm>
          <a:custGeom>
            <a:avLst/>
            <a:gdLst/>
            <a:ahLst/>
            <a:cxnLst/>
            <a:rect l="l" t="t" r="r" b="b"/>
            <a:pathLst>
              <a:path w="3335" h="676">
                <a:moveTo>
                  <a:pt x="0" y="423"/>
                </a:moveTo>
                <a:lnTo>
                  <a:pt x="2204" y="676"/>
                </a:lnTo>
                <a:lnTo>
                  <a:pt x="3335" y="0"/>
                </a:lnTo>
                <a:lnTo>
                  <a:pt x="0" y="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712904" y="4327017"/>
            <a:ext cx="7612" cy="10268"/>
          </a:xfrm>
          <a:custGeom>
            <a:avLst/>
            <a:gdLst/>
            <a:ahLst/>
            <a:cxnLst/>
            <a:rect l="l" t="t" r="r" b="b"/>
            <a:pathLst>
              <a:path w="8373" h="11637">
                <a:moveTo>
                  <a:pt x="8373" y="11637"/>
                </a:moveTo>
                <a:lnTo>
                  <a:pt x="700" y="0"/>
                </a:lnTo>
                <a:lnTo>
                  <a:pt x="0" y="0"/>
                </a:lnTo>
                <a:lnTo>
                  <a:pt x="8373" y="116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702999" y="4321330"/>
            <a:ext cx="5723" cy="3262"/>
          </a:xfrm>
          <a:custGeom>
            <a:avLst/>
            <a:gdLst/>
            <a:ahLst/>
            <a:cxnLst/>
            <a:rect l="l" t="t" r="r" b="b"/>
            <a:pathLst>
              <a:path w="6295" h="3697">
                <a:moveTo>
                  <a:pt x="6295" y="2523"/>
                </a:moveTo>
                <a:lnTo>
                  <a:pt x="0" y="0"/>
                </a:lnTo>
                <a:lnTo>
                  <a:pt x="6295" y="3697"/>
                </a:lnTo>
                <a:lnTo>
                  <a:pt x="6295" y="2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453014" y="4417869"/>
            <a:ext cx="1225" cy="334"/>
          </a:xfrm>
          <a:custGeom>
            <a:avLst/>
            <a:gdLst/>
            <a:ahLst/>
            <a:cxnLst/>
            <a:rect l="l" t="t" r="r" b="b"/>
            <a:pathLst>
              <a:path w="1347" h="379">
                <a:moveTo>
                  <a:pt x="1347" y="379"/>
                </a:moveTo>
                <a:lnTo>
                  <a:pt x="1212" y="0"/>
                </a:lnTo>
                <a:lnTo>
                  <a:pt x="0" y="379"/>
                </a:lnTo>
                <a:lnTo>
                  <a:pt x="1347" y="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141888" y="4266970"/>
            <a:ext cx="69523" cy="151233"/>
          </a:xfrm>
          <a:custGeom>
            <a:avLst/>
            <a:gdLst/>
            <a:ahLst/>
            <a:cxnLst/>
            <a:rect l="l" t="t" r="r" b="b"/>
            <a:pathLst>
              <a:path w="76475" h="171397">
                <a:moveTo>
                  <a:pt x="51362" y="18552"/>
                </a:moveTo>
                <a:lnTo>
                  <a:pt x="52919" y="12417"/>
                </a:lnTo>
                <a:lnTo>
                  <a:pt x="56031" y="9676"/>
                </a:lnTo>
                <a:lnTo>
                  <a:pt x="59144" y="6935"/>
                </a:lnTo>
                <a:lnTo>
                  <a:pt x="65959" y="5312"/>
                </a:lnTo>
                <a:lnTo>
                  <a:pt x="76475" y="4806"/>
                </a:lnTo>
                <a:lnTo>
                  <a:pt x="76475" y="0"/>
                </a:lnTo>
                <a:lnTo>
                  <a:pt x="0" y="0"/>
                </a:lnTo>
                <a:lnTo>
                  <a:pt x="0" y="4806"/>
                </a:lnTo>
                <a:lnTo>
                  <a:pt x="10516" y="5312"/>
                </a:lnTo>
                <a:lnTo>
                  <a:pt x="17331" y="6935"/>
                </a:lnTo>
                <a:lnTo>
                  <a:pt x="20444" y="9676"/>
                </a:lnTo>
                <a:lnTo>
                  <a:pt x="23557" y="12417"/>
                </a:lnTo>
                <a:lnTo>
                  <a:pt x="25113" y="18552"/>
                </a:lnTo>
                <a:lnTo>
                  <a:pt x="25113" y="153351"/>
                </a:lnTo>
                <a:lnTo>
                  <a:pt x="23557" y="159570"/>
                </a:lnTo>
                <a:lnTo>
                  <a:pt x="20444" y="161973"/>
                </a:lnTo>
                <a:lnTo>
                  <a:pt x="17331" y="164377"/>
                </a:lnTo>
                <a:lnTo>
                  <a:pt x="10516" y="165958"/>
                </a:lnTo>
                <a:lnTo>
                  <a:pt x="0" y="166717"/>
                </a:lnTo>
                <a:lnTo>
                  <a:pt x="0" y="171397"/>
                </a:lnTo>
                <a:lnTo>
                  <a:pt x="76475" y="171397"/>
                </a:lnTo>
                <a:lnTo>
                  <a:pt x="76475" y="166717"/>
                </a:lnTo>
                <a:lnTo>
                  <a:pt x="65959" y="165958"/>
                </a:lnTo>
                <a:lnTo>
                  <a:pt x="59144" y="164377"/>
                </a:lnTo>
                <a:lnTo>
                  <a:pt x="56031" y="161973"/>
                </a:lnTo>
                <a:lnTo>
                  <a:pt x="52919" y="159570"/>
                </a:lnTo>
                <a:lnTo>
                  <a:pt x="51362" y="153351"/>
                </a:lnTo>
                <a:lnTo>
                  <a:pt x="51362" y="18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218248" y="4313065"/>
            <a:ext cx="110365" cy="105138"/>
          </a:xfrm>
          <a:custGeom>
            <a:avLst/>
            <a:gdLst/>
            <a:ahLst/>
            <a:cxnLst/>
            <a:rect l="l" t="t" r="r" b="b"/>
            <a:pathLst>
              <a:path w="121402" h="119156">
                <a:moveTo>
                  <a:pt x="77317" y="16928"/>
                </a:moveTo>
                <a:lnTo>
                  <a:pt x="80009" y="21693"/>
                </a:lnTo>
                <a:lnTo>
                  <a:pt x="82701" y="26458"/>
                </a:lnTo>
                <a:lnTo>
                  <a:pt x="84047" y="32466"/>
                </a:lnTo>
                <a:lnTo>
                  <a:pt x="84047" y="102332"/>
                </a:lnTo>
                <a:lnTo>
                  <a:pt x="82827" y="107919"/>
                </a:lnTo>
                <a:lnTo>
                  <a:pt x="80387" y="110491"/>
                </a:lnTo>
                <a:lnTo>
                  <a:pt x="77947" y="113063"/>
                </a:lnTo>
                <a:lnTo>
                  <a:pt x="73657" y="114771"/>
                </a:lnTo>
                <a:lnTo>
                  <a:pt x="67515" y="115614"/>
                </a:lnTo>
                <a:lnTo>
                  <a:pt x="67515" y="119156"/>
                </a:lnTo>
                <a:lnTo>
                  <a:pt x="121402" y="119156"/>
                </a:lnTo>
                <a:lnTo>
                  <a:pt x="121402" y="115614"/>
                </a:lnTo>
                <a:lnTo>
                  <a:pt x="115681" y="115530"/>
                </a:lnTo>
                <a:lnTo>
                  <a:pt x="111600" y="114138"/>
                </a:lnTo>
                <a:lnTo>
                  <a:pt x="109161" y="111440"/>
                </a:lnTo>
                <a:lnTo>
                  <a:pt x="106721" y="108741"/>
                </a:lnTo>
                <a:lnTo>
                  <a:pt x="105501" y="104356"/>
                </a:lnTo>
                <a:lnTo>
                  <a:pt x="105501" y="39212"/>
                </a:lnTo>
                <a:lnTo>
                  <a:pt x="104179" y="25307"/>
                </a:lnTo>
                <a:lnTo>
                  <a:pt x="99640" y="13336"/>
                </a:lnTo>
                <a:lnTo>
                  <a:pt x="91871" y="4933"/>
                </a:lnTo>
                <a:lnTo>
                  <a:pt x="87160" y="1644"/>
                </a:lnTo>
                <a:lnTo>
                  <a:pt x="81944" y="0"/>
                </a:lnTo>
                <a:lnTo>
                  <a:pt x="69156" y="0"/>
                </a:lnTo>
                <a:lnTo>
                  <a:pt x="62341" y="2066"/>
                </a:lnTo>
                <a:lnTo>
                  <a:pt x="55779" y="6198"/>
                </a:lnTo>
                <a:lnTo>
                  <a:pt x="51404" y="8896"/>
                </a:lnTo>
                <a:lnTo>
                  <a:pt x="45347" y="13871"/>
                </a:lnTo>
                <a:lnTo>
                  <a:pt x="37607" y="21124"/>
                </a:lnTo>
                <a:lnTo>
                  <a:pt x="37607" y="2529"/>
                </a:lnTo>
                <a:lnTo>
                  <a:pt x="37543" y="1180"/>
                </a:lnTo>
                <a:lnTo>
                  <a:pt x="37291" y="337"/>
                </a:lnTo>
                <a:lnTo>
                  <a:pt x="36344" y="126"/>
                </a:lnTo>
                <a:lnTo>
                  <a:pt x="24482" y="4047"/>
                </a:lnTo>
                <a:lnTo>
                  <a:pt x="24022" y="4198"/>
                </a:lnTo>
                <a:lnTo>
                  <a:pt x="8561" y="9217"/>
                </a:lnTo>
                <a:lnTo>
                  <a:pt x="0" y="11890"/>
                </a:lnTo>
                <a:lnTo>
                  <a:pt x="0" y="16317"/>
                </a:lnTo>
                <a:lnTo>
                  <a:pt x="3764" y="15853"/>
                </a:lnTo>
                <a:lnTo>
                  <a:pt x="4542" y="15811"/>
                </a:lnTo>
                <a:lnTo>
                  <a:pt x="10264" y="15811"/>
                </a:lnTo>
                <a:lnTo>
                  <a:pt x="13545" y="17413"/>
                </a:lnTo>
                <a:lnTo>
                  <a:pt x="15143" y="20618"/>
                </a:lnTo>
                <a:lnTo>
                  <a:pt x="16153" y="22810"/>
                </a:lnTo>
                <a:lnTo>
                  <a:pt x="16658" y="26605"/>
                </a:lnTo>
                <a:lnTo>
                  <a:pt x="16658" y="103892"/>
                </a:lnTo>
                <a:lnTo>
                  <a:pt x="15459" y="108889"/>
                </a:lnTo>
                <a:lnTo>
                  <a:pt x="10663" y="113358"/>
                </a:lnTo>
                <a:lnTo>
                  <a:pt x="6478" y="114855"/>
                </a:lnTo>
                <a:lnTo>
                  <a:pt x="504" y="115614"/>
                </a:lnTo>
                <a:lnTo>
                  <a:pt x="504" y="119156"/>
                </a:lnTo>
                <a:lnTo>
                  <a:pt x="55652" y="119156"/>
                </a:lnTo>
                <a:lnTo>
                  <a:pt x="55652" y="115614"/>
                </a:lnTo>
                <a:lnTo>
                  <a:pt x="49848" y="115445"/>
                </a:lnTo>
                <a:lnTo>
                  <a:pt x="45599" y="114328"/>
                </a:lnTo>
                <a:lnTo>
                  <a:pt x="42907" y="112262"/>
                </a:lnTo>
                <a:lnTo>
                  <a:pt x="40214" y="110196"/>
                </a:lnTo>
                <a:lnTo>
                  <a:pt x="38868" y="106127"/>
                </a:lnTo>
                <a:lnTo>
                  <a:pt x="38868" y="29219"/>
                </a:lnTo>
                <a:lnTo>
                  <a:pt x="43411" y="24750"/>
                </a:lnTo>
                <a:lnTo>
                  <a:pt x="47113" y="21545"/>
                </a:lnTo>
                <a:lnTo>
                  <a:pt x="49974" y="19606"/>
                </a:lnTo>
                <a:lnTo>
                  <a:pt x="55106" y="16233"/>
                </a:lnTo>
                <a:lnTo>
                  <a:pt x="60154" y="14546"/>
                </a:lnTo>
                <a:lnTo>
                  <a:pt x="72353" y="14546"/>
                </a:lnTo>
                <a:lnTo>
                  <a:pt x="77317" y="169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430413" y="4398652"/>
            <a:ext cx="30663" cy="21225"/>
          </a:xfrm>
          <a:custGeom>
            <a:avLst/>
            <a:gdLst/>
            <a:ahLst/>
            <a:cxnLst/>
            <a:rect l="l" t="t" r="r" b="b"/>
            <a:pathLst>
              <a:path w="33729" h="24055">
                <a:moveTo>
                  <a:pt x="26208" y="22157"/>
                </a:moveTo>
                <a:lnTo>
                  <a:pt x="26208" y="21698"/>
                </a:lnTo>
                <a:lnTo>
                  <a:pt x="33729" y="17224"/>
                </a:lnTo>
                <a:lnTo>
                  <a:pt x="26208" y="18616"/>
                </a:lnTo>
                <a:lnTo>
                  <a:pt x="19141" y="17857"/>
                </a:lnTo>
                <a:lnTo>
                  <a:pt x="15178" y="5207"/>
                </a:lnTo>
                <a:lnTo>
                  <a:pt x="10130" y="1581"/>
                </a:lnTo>
                <a:lnTo>
                  <a:pt x="9424" y="0"/>
                </a:lnTo>
                <a:lnTo>
                  <a:pt x="10454" y="12207"/>
                </a:lnTo>
                <a:lnTo>
                  <a:pt x="0" y="22157"/>
                </a:lnTo>
                <a:lnTo>
                  <a:pt x="4662" y="24055"/>
                </a:lnTo>
                <a:lnTo>
                  <a:pt x="18796" y="24055"/>
                </a:lnTo>
                <a:lnTo>
                  <a:pt x="24861" y="22157"/>
                </a:lnTo>
                <a:lnTo>
                  <a:pt x="14576" y="16423"/>
                </a:lnTo>
                <a:lnTo>
                  <a:pt x="12515" y="14315"/>
                </a:lnTo>
                <a:lnTo>
                  <a:pt x="14576" y="16423"/>
                </a:lnTo>
                <a:lnTo>
                  <a:pt x="24861" y="22157"/>
                </a:lnTo>
                <a:lnTo>
                  <a:pt x="26073" y="21778"/>
                </a:lnTo>
                <a:lnTo>
                  <a:pt x="26208" y="22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416907" y="4384455"/>
            <a:ext cx="7227" cy="28669"/>
          </a:xfrm>
          <a:custGeom>
            <a:avLst/>
            <a:gdLst/>
            <a:ahLst/>
            <a:cxnLst/>
            <a:rect l="l" t="t" r="r" b="b"/>
            <a:pathLst>
              <a:path w="7950" h="32491">
                <a:moveTo>
                  <a:pt x="2043" y="25908"/>
                </a:moveTo>
                <a:lnTo>
                  <a:pt x="2649" y="27389"/>
                </a:lnTo>
                <a:lnTo>
                  <a:pt x="7950" y="32491"/>
                </a:lnTo>
                <a:lnTo>
                  <a:pt x="2826" y="0"/>
                </a:lnTo>
                <a:lnTo>
                  <a:pt x="2320" y="782"/>
                </a:lnTo>
                <a:lnTo>
                  <a:pt x="0" y="13075"/>
                </a:lnTo>
                <a:lnTo>
                  <a:pt x="0" y="20917"/>
                </a:lnTo>
                <a:lnTo>
                  <a:pt x="2043" y="25908"/>
                </a:lnTo>
                <a:lnTo>
                  <a:pt x="2826" y="23531"/>
                </a:lnTo>
                <a:lnTo>
                  <a:pt x="2826" y="16364"/>
                </a:lnTo>
                <a:lnTo>
                  <a:pt x="2826" y="23531"/>
                </a:lnTo>
                <a:lnTo>
                  <a:pt x="2043" y="2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424575" y="4301143"/>
            <a:ext cx="71103" cy="117059"/>
          </a:xfrm>
          <a:custGeom>
            <a:avLst/>
            <a:gdLst/>
            <a:ahLst/>
            <a:cxnLst/>
            <a:rect l="l" t="t" r="r" b="b"/>
            <a:pathLst>
              <a:path w="78213" h="132667">
                <a:moveTo>
                  <a:pt x="27295" y="67914"/>
                </a:moveTo>
                <a:lnTo>
                  <a:pt x="17130" y="72740"/>
                </a:lnTo>
                <a:lnTo>
                  <a:pt x="15846" y="73473"/>
                </a:lnTo>
                <a:lnTo>
                  <a:pt x="14407" y="51333"/>
                </a:lnTo>
                <a:lnTo>
                  <a:pt x="12640" y="52429"/>
                </a:lnTo>
                <a:lnTo>
                  <a:pt x="10537" y="52977"/>
                </a:lnTo>
                <a:lnTo>
                  <a:pt x="8097" y="52977"/>
                </a:lnTo>
                <a:lnTo>
                  <a:pt x="7277" y="22429"/>
                </a:lnTo>
                <a:lnTo>
                  <a:pt x="0" y="28880"/>
                </a:lnTo>
                <a:lnTo>
                  <a:pt x="1409" y="51733"/>
                </a:lnTo>
                <a:lnTo>
                  <a:pt x="4311" y="52977"/>
                </a:lnTo>
                <a:lnTo>
                  <a:pt x="9864" y="76884"/>
                </a:lnTo>
                <a:lnTo>
                  <a:pt x="6422" y="132667"/>
                </a:lnTo>
                <a:lnTo>
                  <a:pt x="16876" y="122717"/>
                </a:lnTo>
                <a:lnTo>
                  <a:pt x="15846" y="110509"/>
                </a:lnTo>
                <a:lnTo>
                  <a:pt x="14028" y="106441"/>
                </a:lnTo>
                <a:lnTo>
                  <a:pt x="15846" y="118374"/>
                </a:lnTo>
                <a:lnTo>
                  <a:pt x="15846" y="111796"/>
                </a:lnTo>
                <a:lnTo>
                  <a:pt x="15846" y="118374"/>
                </a:lnTo>
                <a:lnTo>
                  <a:pt x="14028" y="106441"/>
                </a:lnTo>
                <a:lnTo>
                  <a:pt x="14028" y="98767"/>
                </a:lnTo>
                <a:lnTo>
                  <a:pt x="14684" y="93448"/>
                </a:lnTo>
                <a:lnTo>
                  <a:pt x="15846" y="110509"/>
                </a:lnTo>
                <a:lnTo>
                  <a:pt x="15846" y="91313"/>
                </a:lnTo>
                <a:lnTo>
                  <a:pt x="20461" y="82834"/>
                </a:lnTo>
                <a:lnTo>
                  <a:pt x="32201" y="73216"/>
                </a:lnTo>
                <a:lnTo>
                  <a:pt x="43307" y="67483"/>
                </a:lnTo>
                <a:lnTo>
                  <a:pt x="56178" y="62590"/>
                </a:lnTo>
                <a:lnTo>
                  <a:pt x="56178" y="107495"/>
                </a:lnTo>
                <a:lnTo>
                  <a:pt x="53633" y="111459"/>
                </a:lnTo>
                <a:lnTo>
                  <a:pt x="48544" y="114579"/>
                </a:lnTo>
                <a:lnTo>
                  <a:pt x="43453" y="117699"/>
                </a:lnTo>
                <a:lnTo>
                  <a:pt x="38132" y="119259"/>
                </a:lnTo>
                <a:lnTo>
                  <a:pt x="28541" y="119259"/>
                </a:lnTo>
                <a:lnTo>
                  <a:pt x="24882" y="118079"/>
                </a:lnTo>
                <a:lnTo>
                  <a:pt x="21600" y="115717"/>
                </a:lnTo>
                <a:lnTo>
                  <a:pt x="25563" y="128367"/>
                </a:lnTo>
                <a:lnTo>
                  <a:pt x="32630" y="129126"/>
                </a:lnTo>
                <a:lnTo>
                  <a:pt x="40151" y="127734"/>
                </a:lnTo>
                <a:lnTo>
                  <a:pt x="44695" y="125036"/>
                </a:lnTo>
                <a:lnTo>
                  <a:pt x="50163" y="120904"/>
                </a:lnTo>
                <a:lnTo>
                  <a:pt x="56557" y="115338"/>
                </a:lnTo>
                <a:lnTo>
                  <a:pt x="56330" y="23378"/>
                </a:lnTo>
                <a:lnTo>
                  <a:pt x="56645" y="24390"/>
                </a:lnTo>
                <a:lnTo>
                  <a:pt x="57592" y="25149"/>
                </a:lnTo>
                <a:lnTo>
                  <a:pt x="58475" y="19878"/>
                </a:lnTo>
                <a:lnTo>
                  <a:pt x="60495" y="18192"/>
                </a:lnTo>
                <a:lnTo>
                  <a:pt x="69524" y="25149"/>
                </a:lnTo>
                <a:lnTo>
                  <a:pt x="71347" y="25149"/>
                </a:lnTo>
                <a:lnTo>
                  <a:pt x="71347" y="27350"/>
                </a:lnTo>
                <a:lnTo>
                  <a:pt x="72458" y="28690"/>
                </a:lnTo>
                <a:lnTo>
                  <a:pt x="75919" y="39190"/>
                </a:lnTo>
                <a:lnTo>
                  <a:pt x="77126" y="53536"/>
                </a:lnTo>
                <a:lnTo>
                  <a:pt x="78213" y="0"/>
                </a:lnTo>
                <a:lnTo>
                  <a:pt x="73051" y="6491"/>
                </a:lnTo>
                <a:lnTo>
                  <a:pt x="70485" y="9485"/>
                </a:lnTo>
                <a:lnTo>
                  <a:pt x="66299" y="13385"/>
                </a:lnTo>
                <a:lnTo>
                  <a:pt x="60797" y="17941"/>
                </a:lnTo>
                <a:lnTo>
                  <a:pt x="65540" y="20338"/>
                </a:lnTo>
                <a:lnTo>
                  <a:pt x="60797" y="17941"/>
                </a:lnTo>
                <a:lnTo>
                  <a:pt x="54281" y="14649"/>
                </a:lnTo>
                <a:lnTo>
                  <a:pt x="57276" y="20953"/>
                </a:lnTo>
                <a:lnTo>
                  <a:pt x="56898" y="21417"/>
                </a:lnTo>
                <a:lnTo>
                  <a:pt x="56330" y="22534"/>
                </a:lnTo>
                <a:lnTo>
                  <a:pt x="56178" y="36912"/>
                </a:lnTo>
                <a:lnTo>
                  <a:pt x="56178" y="56266"/>
                </a:lnTo>
                <a:lnTo>
                  <a:pt x="40358" y="62405"/>
                </a:lnTo>
                <a:lnTo>
                  <a:pt x="27295" y="679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475784" y="4317194"/>
            <a:ext cx="15350" cy="102347"/>
          </a:xfrm>
          <a:custGeom>
            <a:avLst/>
            <a:gdLst/>
            <a:ahLst/>
            <a:cxnLst/>
            <a:rect l="l" t="t" r="r" b="b"/>
            <a:pathLst>
              <a:path w="16885" h="115993">
                <a:moveTo>
                  <a:pt x="13194" y="6957"/>
                </a:moveTo>
                <a:lnTo>
                  <a:pt x="4164" y="0"/>
                </a:lnTo>
                <a:lnTo>
                  <a:pt x="2145" y="1686"/>
                </a:lnTo>
                <a:lnTo>
                  <a:pt x="1262" y="6957"/>
                </a:lnTo>
                <a:lnTo>
                  <a:pt x="315" y="6198"/>
                </a:lnTo>
                <a:lnTo>
                  <a:pt x="0" y="5186"/>
                </a:lnTo>
                <a:lnTo>
                  <a:pt x="227" y="97146"/>
                </a:lnTo>
                <a:lnTo>
                  <a:pt x="479" y="102290"/>
                </a:lnTo>
                <a:lnTo>
                  <a:pt x="1889" y="106717"/>
                </a:lnTo>
                <a:lnTo>
                  <a:pt x="4454" y="110428"/>
                </a:lnTo>
                <a:lnTo>
                  <a:pt x="7020" y="114138"/>
                </a:lnTo>
                <a:lnTo>
                  <a:pt x="11164" y="115993"/>
                </a:lnTo>
                <a:lnTo>
                  <a:pt x="16885" y="115993"/>
                </a:lnTo>
                <a:lnTo>
                  <a:pt x="15017" y="92128"/>
                </a:lnTo>
                <a:lnTo>
                  <a:pt x="15017" y="9157"/>
                </a:lnTo>
                <a:lnTo>
                  <a:pt x="13194" y="6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489436" y="4301143"/>
            <a:ext cx="9192" cy="118399"/>
          </a:xfrm>
          <a:custGeom>
            <a:avLst/>
            <a:gdLst/>
            <a:ahLst/>
            <a:cxnLst/>
            <a:rect l="l" t="t" r="r" b="b"/>
            <a:pathLst>
              <a:path w="10111" h="134185">
                <a:moveTo>
                  <a:pt x="6747" y="134185"/>
                </a:moveTo>
                <a:lnTo>
                  <a:pt x="10111" y="133061"/>
                </a:lnTo>
                <a:lnTo>
                  <a:pt x="6789" y="114958"/>
                </a:lnTo>
                <a:lnTo>
                  <a:pt x="6865" y="0"/>
                </a:lnTo>
                <a:lnTo>
                  <a:pt x="5778" y="53536"/>
                </a:lnTo>
                <a:lnTo>
                  <a:pt x="4571" y="39190"/>
                </a:lnTo>
                <a:lnTo>
                  <a:pt x="1110" y="28690"/>
                </a:lnTo>
                <a:lnTo>
                  <a:pt x="0" y="27350"/>
                </a:lnTo>
                <a:lnTo>
                  <a:pt x="0" y="110320"/>
                </a:lnTo>
                <a:lnTo>
                  <a:pt x="1867" y="134185"/>
                </a:lnTo>
                <a:lnTo>
                  <a:pt x="6747" y="134185"/>
                </a:lnTo>
                <a:lnTo>
                  <a:pt x="6436" y="130644"/>
                </a:lnTo>
                <a:lnTo>
                  <a:pt x="2902" y="121789"/>
                </a:lnTo>
                <a:lnTo>
                  <a:pt x="967" y="116982"/>
                </a:lnTo>
                <a:lnTo>
                  <a:pt x="0" y="101803"/>
                </a:lnTo>
                <a:lnTo>
                  <a:pt x="967" y="116982"/>
                </a:lnTo>
                <a:lnTo>
                  <a:pt x="2902" y="121789"/>
                </a:lnTo>
                <a:lnTo>
                  <a:pt x="5780" y="109730"/>
                </a:lnTo>
                <a:lnTo>
                  <a:pt x="5780" y="54115"/>
                </a:lnTo>
                <a:lnTo>
                  <a:pt x="6116" y="113103"/>
                </a:lnTo>
                <a:lnTo>
                  <a:pt x="6436" y="130644"/>
                </a:lnTo>
                <a:lnTo>
                  <a:pt x="6747" y="134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989134" y="4474499"/>
            <a:ext cx="8298" cy="6302"/>
          </a:xfrm>
          <a:custGeom>
            <a:avLst/>
            <a:gdLst/>
            <a:ahLst/>
            <a:cxnLst/>
            <a:rect l="l" t="t" r="r" b="b"/>
            <a:pathLst>
              <a:path w="9128" h="7142">
                <a:moveTo>
                  <a:pt x="5064" y="1534"/>
                </a:moveTo>
                <a:lnTo>
                  <a:pt x="0" y="2479"/>
                </a:lnTo>
                <a:lnTo>
                  <a:pt x="3769" y="7142"/>
                </a:lnTo>
                <a:lnTo>
                  <a:pt x="7920" y="6316"/>
                </a:lnTo>
                <a:lnTo>
                  <a:pt x="9128" y="0"/>
                </a:lnTo>
                <a:lnTo>
                  <a:pt x="5064" y="15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54199" y="4377881"/>
            <a:ext cx="19032" cy="46186"/>
          </a:xfrm>
          <a:custGeom>
            <a:avLst/>
            <a:gdLst/>
            <a:ahLst/>
            <a:cxnLst/>
            <a:rect l="l" t="t" r="r" b="b"/>
            <a:pathLst>
              <a:path w="20935" h="52344">
                <a:moveTo>
                  <a:pt x="0" y="23966"/>
                </a:moveTo>
                <a:lnTo>
                  <a:pt x="0" y="31935"/>
                </a:lnTo>
                <a:lnTo>
                  <a:pt x="3033" y="38871"/>
                </a:lnTo>
                <a:lnTo>
                  <a:pt x="9098" y="44774"/>
                </a:lnTo>
                <a:lnTo>
                  <a:pt x="10327" y="45919"/>
                </a:lnTo>
                <a:lnTo>
                  <a:pt x="18906" y="52344"/>
                </a:lnTo>
                <a:lnTo>
                  <a:pt x="20935" y="34857"/>
                </a:lnTo>
                <a:lnTo>
                  <a:pt x="16048" y="30016"/>
                </a:lnTo>
                <a:lnTo>
                  <a:pt x="13604" y="25176"/>
                </a:lnTo>
                <a:lnTo>
                  <a:pt x="13604" y="15200"/>
                </a:lnTo>
                <a:lnTo>
                  <a:pt x="15312" y="10964"/>
                </a:lnTo>
                <a:lnTo>
                  <a:pt x="14649" y="0"/>
                </a:lnTo>
                <a:lnTo>
                  <a:pt x="8789" y="5548"/>
                </a:lnTo>
                <a:lnTo>
                  <a:pt x="2929" y="11097"/>
                </a:lnTo>
                <a:lnTo>
                  <a:pt x="0" y="17236"/>
                </a:lnTo>
                <a:lnTo>
                  <a:pt x="0" y="23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52995" y="4364808"/>
            <a:ext cx="67859" cy="130395"/>
          </a:xfrm>
          <a:custGeom>
            <a:avLst/>
            <a:gdLst/>
            <a:ahLst/>
            <a:cxnLst/>
            <a:rect l="l" t="t" r="r" b="b"/>
            <a:pathLst>
              <a:path w="74645" h="147781">
                <a:moveTo>
                  <a:pt x="61660" y="27360"/>
                </a:moveTo>
                <a:lnTo>
                  <a:pt x="64810" y="33381"/>
                </a:lnTo>
                <a:lnTo>
                  <a:pt x="66165" y="41173"/>
                </a:lnTo>
                <a:lnTo>
                  <a:pt x="68815" y="41173"/>
                </a:lnTo>
                <a:lnTo>
                  <a:pt x="68815" y="20985"/>
                </a:lnTo>
                <a:lnTo>
                  <a:pt x="65694" y="18151"/>
                </a:lnTo>
                <a:lnTo>
                  <a:pt x="61395" y="15879"/>
                </a:lnTo>
                <a:lnTo>
                  <a:pt x="55918" y="14167"/>
                </a:lnTo>
                <a:lnTo>
                  <a:pt x="50028" y="12573"/>
                </a:lnTo>
                <a:lnTo>
                  <a:pt x="44640" y="11628"/>
                </a:lnTo>
                <a:lnTo>
                  <a:pt x="39752" y="11333"/>
                </a:lnTo>
                <a:lnTo>
                  <a:pt x="39752" y="0"/>
                </a:lnTo>
                <a:lnTo>
                  <a:pt x="33656" y="0"/>
                </a:lnTo>
                <a:lnTo>
                  <a:pt x="33656" y="11333"/>
                </a:lnTo>
                <a:lnTo>
                  <a:pt x="23821" y="11805"/>
                </a:lnTo>
                <a:lnTo>
                  <a:pt x="15974" y="14816"/>
                </a:lnTo>
                <a:lnTo>
                  <a:pt x="16637" y="25781"/>
                </a:lnTo>
                <a:lnTo>
                  <a:pt x="20052" y="22446"/>
                </a:lnTo>
                <a:lnTo>
                  <a:pt x="23468" y="19110"/>
                </a:lnTo>
                <a:lnTo>
                  <a:pt x="27944" y="17089"/>
                </a:lnTo>
                <a:lnTo>
                  <a:pt x="33479" y="16380"/>
                </a:lnTo>
                <a:lnTo>
                  <a:pt x="33479" y="57908"/>
                </a:lnTo>
                <a:lnTo>
                  <a:pt x="29063" y="55370"/>
                </a:lnTo>
                <a:lnTo>
                  <a:pt x="25323" y="52625"/>
                </a:lnTo>
                <a:lnTo>
                  <a:pt x="22261" y="49673"/>
                </a:lnTo>
                <a:lnTo>
                  <a:pt x="20231" y="67160"/>
                </a:lnTo>
                <a:lnTo>
                  <a:pt x="33656" y="75528"/>
                </a:lnTo>
                <a:lnTo>
                  <a:pt x="33656" y="126796"/>
                </a:lnTo>
                <a:lnTo>
                  <a:pt x="19211" y="123734"/>
                </a:lnTo>
                <a:lnTo>
                  <a:pt x="9628" y="115905"/>
                </a:lnTo>
                <a:lnTo>
                  <a:pt x="6683" y="112009"/>
                </a:lnTo>
                <a:lnTo>
                  <a:pt x="4358" y="106401"/>
                </a:lnTo>
                <a:lnTo>
                  <a:pt x="2650" y="99081"/>
                </a:lnTo>
                <a:lnTo>
                  <a:pt x="0" y="99081"/>
                </a:lnTo>
                <a:lnTo>
                  <a:pt x="0" y="122546"/>
                </a:lnTo>
                <a:lnTo>
                  <a:pt x="6301" y="125851"/>
                </a:lnTo>
                <a:lnTo>
                  <a:pt x="11130" y="128035"/>
                </a:lnTo>
                <a:lnTo>
                  <a:pt x="14487" y="129098"/>
                </a:lnTo>
                <a:lnTo>
                  <a:pt x="19552" y="130692"/>
                </a:lnTo>
                <a:lnTo>
                  <a:pt x="25941" y="131577"/>
                </a:lnTo>
                <a:lnTo>
                  <a:pt x="33656" y="131754"/>
                </a:lnTo>
                <a:lnTo>
                  <a:pt x="33656" y="147781"/>
                </a:lnTo>
                <a:lnTo>
                  <a:pt x="39752" y="147781"/>
                </a:lnTo>
                <a:lnTo>
                  <a:pt x="39752" y="131754"/>
                </a:lnTo>
                <a:lnTo>
                  <a:pt x="43521" y="131459"/>
                </a:lnTo>
                <a:lnTo>
                  <a:pt x="39752" y="126796"/>
                </a:lnTo>
                <a:lnTo>
                  <a:pt x="39752" y="78716"/>
                </a:lnTo>
                <a:lnTo>
                  <a:pt x="46878" y="83084"/>
                </a:lnTo>
                <a:lnTo>
                  <a:pt x="51707" y="86537"/>
                </a:lnTo>
                <a:lnTo>
                  <a:pt x="54239" y="89076"/>
                </a:lnTo>
                <a:lnTo>
                  <a:pt x="58421" y="93385"/>
                </a:lnTo>
                <a:lnTo>
                  <a:pt x="60511" y="98373"/>
                </a:lnTo>
                <a:lnTo>
                  <a:pt x="60511" y="112186"/>
                </a:lnTo>
                <a:lnTo>
                  <a:pt x="57655" y="118236"/>
                </a:lnTo>
                <a:lnTo>
                  <a:pt x="51943" y="122191"/>
                </a:lnTo>
                <a:lnTo>
                  <a:pt x="48880" y="124316"/>
                </a:lnTo>
                <a:lnTo>
                  <a:pt x="47672" y="130633"/>
                </a:lnTo>
                <a:lnTo>
                  <a:pt x="52207" y="129275"/>
                </a:lnTo>
                <a:lnTo>
                  <a:pt x="56742" y="127917"/>
                </a:lnTo>
                <a:lnTo>
                  <a:pt x="60629" y="125881"/>
                </a:lnTo>
                <a:lnTo>
                  <a:pt x="63868" y="123165"/>
                </a:lnTo>
                <a:lnTo>
                  <a:pt x="68108" y="119683"/>
                </a:lnTo>
                <a:lnTo>
                  <a:pt x="71112" y="115374"/>
                </a:lnTo>
                <a:lnTo>
                  <a:pt x="72879" y="110238"/>
                </a:lnTo>
                <a:lnTo>
                  <a:pt x="74057" y="106932"/>
                </a:lnTo>
                <a:lnTo>
                  <a:pt x="74645" y="103567"/>
                </a:lnTo>
                <a:lnTo>
                  <a:pt x="74645" y="91289"/>
                </a:lnTo>
                <a:lnTo>
                  <a:pt x="72113" y="84191"/>
                </a:lnTo>
                <a:lnTo>
                  <a:pt x="67048" y="78849"/>
                </a:lnTo>
                <a:lnTo>
                  <a:pt x="63050" y="75169"/>
                </a:lnTo>
                <a:lnTo>
                  <a:pt x="53226" y="68300"/>
                </a:lnTo>
                <a:lnTo>
                  <a:pt x="39752" y="60830"/>
                </a:lnTo>
                <a:lnTo>
                  <a:pt x="39752" y="16380"/>
                </a:lnTo>
                <a:lnTo>
                  <a:pt x="46112" y="16616"/>
                </a:lnTo>
                <a:lnTo>
                  <a:pt x="51766" y="18860"/>
                </a:lnTo>
                <a:lnTo>
                  <a:pt x="56713" y="23110"/>
                </a:lnTo>
                <a:lnTo>
                  <a:pt x="61660" y="273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744548" y="4183909"/>
            <a:ext cx="1389185" cy="0"/>
          </a:xfrm>
          <a:custGeom>
            <a:avLst/>
            <a:gdLst/>
            <a:ahLst/>
            <a:cxnLst/>
            <a:rect l="l" t="t" r="r" b="b"/>
            <a:pathLst>
              <a:path w="1528103">
                <a:moveTo>
                  <a:pt x="0" y="0"/>
                </a:moveTo>
                <a:lnTo>
                  <a:pt x="1528103" y="0"/>
                </a:lnTo>
              </a:path>
            </a:pathLst>
          </a:custGeom>
          <a:ln w="129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63552" y="3853361"/>
            <a:ext cx="53576" cy="227687"/>
          </a:xfrm>
          <a:custGeom>
            <a:avLst/>
            <a:gdLst/>
            <a:ahLst/>
            <a:cxnLst/>
            <a:rect l="l" t="t" r="r" b="b"/>
            <a:pathLst>
              <a:path w="58934" h="258045">
                <a:moveTo>
                  <a:pt x="0" y="258045"/>
                </a:moveTo>
                <a:lnTo>
                  <a:pt x="17162" y="258045"/>
                </a:lnTo>
                <a:lnTo>
                  <a:pt x="17162" y="16570"/>
                </a:lnTo>
                <a:lnTo>
                  <a:pt x="58934" y="16570"/>
                </a:lnTo>
                <a:lnTo>
                  <a:pt x="58934" y="0"/>
                </a:lnTo>
                <a:lnTo>
                  <a:pt x="0" y="0"/>
                </a:lnTo>
                <a:lnTo>
                  <a:pt x="0" y="2580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63552" y="4286569"/>
            <a:ext cx="53576" cy="227463"/>
          </a:xfrm>
          <a:custGeom>
            <a:avLst/>
            <a:gdLst/>
            <a:ahLst/>
            <a:cxnLst/>
            <a:rect l="l" t="t" r="r" b="b"/>
            <a:pathLst>
              <a:path w="58934" h="257791">
                <a:moveTo>
                  <a:pt x="17162" y="241347"/>
                </a:moveTo>
                <a:lnTo>
                  <a:pt x="17162" y="0"/>
                </a:lnTo>
                <a:lnTo>
                  <a:pt x="0" y="0"/>
                </a:lnTo>
                <a:lnTo>
                  <a:pt x="0" y="257791"/>
                </a:lnTo>
                <a:lnTo>
                  <a:pt x="58934" y="257791"/>
                </a:lnTo>
                <a:lnTo>
                  <a:pt x="58934" y="241347"/>
                </a:lnTo>
                <a:lnTo>
                  <a:pt x="17162" y="2413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671354" y="4078659"/>
            <a:ext cx="0" cy="232932"/>
          </a:xfrm>
          <a:custGeom>
            <a:avLst/>
            <a:gdLst/>
            <a:ahLst/>
            <a:cxnLst/>
            <a:rect l="l" t="t" r="r" b="b"/>
            <a:pathLst>
              <a:path h="263990">
                <a:moveTo>
                  <a:pt x="0" y="0"/>
                </a:moveTo>
                <a:lnTo>
                  <a:pt x="0" y="263990"/>
                </a:lnTo>
              </a:path>
            </a:pathLst>
          </a:custGeom>
          <a:ln w="1843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63218" y="3853361"/>
            <a:ext cx="53806" cy="227687"/>
          </a:xfrm>
          <a:custGeom>
            <a:avLst/>
            <a:gdLst/>
            <a:ahLst/>
            <a:cxnLst/>
            <a:rect l="l" t="t" r="r" b="b"/>
            <a:pathLst>
              <a:path w="59187" h="258045">
                <a:moveTo>
                  <a:pt x="41898" y="16570"/>
                </a:moveTo>
                <a:lnTo>
                  <a:pt x="41898" y="258045"/>
                </a:lnTo>
                <a:lnTo>
                  <a:pt x="59187" y="258045"/>
                </a:lnTo>
                <a:lnTo>
                  <a:pt x="59187" y="0"/>
                </a:lnTo>
                <a:lnTo>
                  <a:pt x="0" y="0"/>
                </a:lnTo>
                <a:lnTo>
                  <a:pt x="0" y="16570"/>
                </a:lnTo>
                <a:lnTo>
                  <a:pt x="41898" y="16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63218" y="4286569"/>
            <a:ext cx="53806" cy="227463"/>
          </a:xfrm>
          <a:custGeom>
            <a:avLst/>
            <a:gdLst/>
            <a:ahLst/>
            <a:cxnLst/>
            <a:rect l="l" t="t" r="r" b="b"/>
            <a:pathLst>
              <a:path w="59187" h="257791">
                <a:moveTo>
                  <a:pt x="59187" y="257791"/>
                </a:moveTo>
                <a:lnTo>
                  <a:pt x="59187" y="0"/>
                </a:lnTo>
                <a:lnTo>
                  <a:pt x="41898" y="0"/>
                </a:lnTo>
                <a:lnTo>
                  <a:pt x="41898" y="241347"/>
                </a:lnTo>
                <a:lnTo>
                  <a:pt x="0" y="241347"/>
                </a:lnTo>
                <a:lnTo>
                  <a:pt x="0" y="257791"/>
                </a:lnTo>
                <a:lnTo>
                  <a:pt x="59187" y="2577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209165" y="4078659"/>
            <a:ext cx="0" cy="232932"/>
          </a:xfrm>
          <a:custGeom>
            <a:avLst/>
            <a:gdLst/>
            <a:ahLst/>
            <a:cxnLst/>
            <a:rect l="l" t="t" r="r" b="b"/>
            <a:pathLst>
              <a:path h="263990">
                <a:moveTo>
                  <a:pt x="0" y="0"/>
                </a:moveTo>
                <a:lnTo>
                  <a:pt x="0" y="263990"/>
                </a:lnTo>
              </a:path>
            </a:pathLst>
          </a:custGeom>
          <a:ln w="185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57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659303" y="3829611"/>
            <a:ext cx="3594845" cy="7085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740974" marR="681405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If you had to do it….Converting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 Dollar Cost of Capital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to a</a:t>
            </a:r>
            <a:endParaRPr sz="2100">
              <a:latin typeface="Times New Roman"/>
              <a:cs typeface="Times New Roman"/>
            </a:endParaRPr>
          </a:p>
          <a:p>
            <a:pPr marL="2444858" marR="2377162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Nominal Real Cost of Capital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3997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l:</a:t>
            </a:r>
            <a:r>
              <a:rPr sz="1400" spc="-1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all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calculations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above.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instance,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endParaRPr sz="1400">
              <a:latin typeface="Times New Roman"/>
              <a:cs typeface="Times New Roman"/>
            </a:endParaRPr>
          </a:p>
          <a:p>
            <a:pPr marL="1395001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BR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l2%,</a:t>
            </a:r>
            <a:r>
              <a:rPr sz="1400" spc="3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would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computed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follows: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ts val="1438"/>
              </a:lnSpc>
              <a:spcBef>
                <a:spcPts val="248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Cost</a:t>
            </a:r>
            <a:r>
              <a:rPr spc="53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of</a:t>
            </a:r>
            <a:r>
              <a:rPr spc="29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Equity</a:t>
            </a:r>
            <a:r>
              <a:rPr spc="73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=</a:t>
            </a:r>
            <a:r>
              <a:rPr spc="22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l2% </a:t>
            </a:r>
            <a:r>
              <a:rPr spc="18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+</a:t>
            </a:r>
            <a:r>
              <a:rPr spc="18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1.07(4%)</a:t>
            </a:r>
            <a:r>
              <a:rPr spc="100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+</a:t>
            </a:r>
            <a:r>
              <a:rPr spc="22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0.27</a:t>
            </a:r>
            <a:r>
              <a:rPr spc="51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(7.89%)</a:t>
            </a:r>
            <a:r>
              <a:rPr spc="87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=</a:t>
            </a:r>
            <a:r>
              <a:rPr spc="22" baseline="2147" dirty="0">
                <a:latin typeface="Times New Roman"/>
                <a:cs typeface="Times New Roman"/>
              </a:rPr>
              <a:t> </a:t>
            </a:r>
            <a:r>
              <a:rPr baseline="2147" dirty="0">
                <a:latin typeface="Times New Roman"/>
                <a:cs typeface="Times New Roman"/>
              </a:rPr>
              <a:t>l8.4l%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l2% </a:t>
            </a:r>
            <a:r>
              <a:rPr sz="1200" spc="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l%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l3%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(This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assumes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riskfree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country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embedded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it.)</a:t>
            </a:r>
            <a:endParaRPr sz="1200">
              <a:latin typeface="Times New Roman"/>
              <a:cs typeface="Times New Roman"/>
            </a:endParaRPr>
          </a:p>
          <a:p>
            <a:pPr marL="1395001" marR="896355" indent="-303444">
              <a:lnSpc>
                <a:spcPts val="1588"/>
              </a:lnSpc>
              <a:spcBef>
                <a:spcPts val="402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2: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</a:t>
            </a:r>
            <a:r>
              <a:rPr sz="1400" spc="-26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ferential</a:t>
            </a:r>
            <a:r>
              <a:rPr sz="1400" spc="7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capital.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 instance,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8%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U.S.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62"/>
              </a:spcBef>
            </a:pP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capital=</a:t>
            </a:r>
            <a:endParaRPr sz="1400">
              <a:latin typeface="Times New Roman"/>
              <a:cs typeface="Times New Roman"/>
            </a:endParaRPr>
          </a:p>
          <a:p>
            <a:pPr marR="1403306" algn="r">
              <a:lnSpc>
                <a:spcPct val="95825"/>
              </a:lnSpc>
              <a:spcBef>
                <a:spcPts val="4152"/>
              </a:spcBef>
            </a:pPr>
            <a:r>
              <a:rPr sz="1400" dirty="0">
                <a:latin typeface="Times New Roman"/>
                <a:cs typeface="Times New Roman"/>
              </a:rPr>
              <a:t>44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l6.44%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15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44548" y="4060644"/>
            <a:ext cx="138918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98117222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58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0624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Dealing with Hybrids and Preferred Stock</a:t>
            </a:r>
            <a:endParaRPr sz="2100">
              <a:latin typeface="Times New Roman"/>
              <a:cs typeface="Times New Roman"/>
            </a:endParaRPr>
          </a:p>
          <a:p>
            <a:pPr marL="1395001" marR="63327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dealing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hybrids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(convertible</a:t>
            </a:r>
            <a:r>
              <a:rPr sz="1600" spc="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bonds,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instance),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63327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security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down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allocate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amounts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accordingl</a:t>
            </a:r>
            <a:r>
              <a:rPr sz="1600" spc="-11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 </a:t>
            </a:r>
            <a:endParaRPr sz="1600">
              <a:latin typeface="Times New Roman"/>
              <a:cs typeface="Times New Roman"/>
            </a:endParaRPr>
          </a:p>
          <a:p>
            <a:pPr marL="1395001" marR="63327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Thus,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l25</a:t>
            </a:r>
            <a:r>
              <a:rPr sz="1600" spc="3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convertible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outstanding,</a:t>
            </a:r>
            <a:r>
              <a:rPr sz="1600" spc="8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  <a:p>
            <a:pPr marL="1395001" marR="912611">
              <a:lnSpc>
                <a:spcPts val="1806"/>
              </a:lnSpc>
              <a:spcBef>
                <a:spcPts val="323"/>
              </a:spcBef>
            </a:pPr>
            <a:r>
              <a:rPr sz="1600" dirty="0">
                <a:latin typeface="Times New Roman"/>
                <a:cs typeface="Times New Roman"/>
              </a:rPr>
              <a:t>$l25 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straight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conversion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option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components.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912611">
              <a:lnSpc>
                <a:spcPts val="1806"/>
              </a:lnSpc>
              <a:spcBef>
                <a:spcPts val="140"/>
              </a:spcBef>
            </a:pPr>
            <a:r>
              <a:rPr sz="1600" dirty="0">
                <a:latin typeface="Times New Roman"/>
                <a:cs typeface="Times New Roman"/>
              </a:rPr>
              <a:t>conversion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option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395001" marR="386739" indent="-303444">
              <a:lnSpc>
                <a:spcPts val="1806"/>
              </a:lnSpc>
              <a:spcBef>
                <a:spcPts val="677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dealing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preferred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stock,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better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keep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separate </a:t>
            </a:r>
            <a:endParaRPr sz="1600">
              <a:latin typeface="Times New Roman"/>
              <a:cs typeface="Times New Roman"/>
            </a:endParaRPr>
          </a:p>
          <a:p>
            <a:pPr marL="1395001" marR="38673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component.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preferred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preferred</a:t>
            </a:r>
            <a:r>
              <a:rPr sz="1600" u="sng" spc="61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dividend</a:t>
            </a:r>
            <a:r>
              <a:rPr sz="1600" u="sng" spc="58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yield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endParaRPr sz="1600">
              <a:latin typeface="Times New Roman"/>
              <a:cs typeface="Times New Roman"/>
            </a:endParaRPr>
          </a:p>
          <a:p>
            <a:pPr marL="1395001" marR="38673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rule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thumb,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preferred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less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outstanding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 </a:t>
            </a:r>
            <a:endParaRPr sz="1600">
              <a:latin typeface="Times New Roman"/>
              <a:cs typeface="Times New Roman"/>
            </a:endParaRPr>
          </a:p>
          <a:p>
            <a:pPr marL="1395001" marR="38673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firm,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lumping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significant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impact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 </a:t>
            </a:r>
            <a:endParaRPr sz="1600">
              <a:latin typeface="Times New Roman"/>
              <a:cs typeface="Times New Roman"/>
            </a:endParaRPr>
          </a:p>
          <a:p>
            <a:pPr marL="1395001" marR="38673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your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valuation).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06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95238" y="3739495"/>
            <a:ext cx="5132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7163720" y="3739495"/>
            <a:ext cx="5133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6455195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64444" marR="2497007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The CAPM: Cost of Equity</a:t>
            </a:r>
            <a:endParaRPr sz="2100">
              <a:latin typeface="Times New Roman"/>
              <a:cs typeface="Times New Roman"/>
            </a:endParaRPr>
          </a:p>
          <a:p>
            <a:pPr marL="1395001" marR="1790421" indent="-303444">
              <a:lnSpc>
                <a:spcPts val="1806"/>
              </a:lnSpc>
              <a:spcBef>
                <a:spcPts val="719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Consider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standard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equity: </a:t>
            </a:r>
            <a:endParaRPr sz="1600">
              <a:latin typeface="Times New Roman"/>
              <a:cs typeface="Times New Roman"/>
            </a:endParaRPr>
          </a:p>
          <a:p>
            <a:pPr marL="1395001" marR="1790421">
              <a:lnSpc>
                <a:spcPts val="1665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500" baseline="-25206" dirty="0">
                <a:latin typeface="Times New Roman"/>
                <a:cs typeface="Times New Roman"/>
              </a:rPr>
              <a:t>f</a:t>
            </a:r>
            <a:r>
              <a:rPr sz="1500" spc="26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*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(E(R</a:t>
            </a:r>
            <a:r>
              <a:rPr sz="1500" baseline="-25206" dirty="0">
                <a:latin typeface="Times New Roman"/>
                <a:cs typeface="Times New Roman"/>
              </a:rPr>
              <a:t>m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500" baseline="-25206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642"/>
              </a:lnSpc>
              <a:spcBef>
                <a:spcPts val="1316"/>
              </a:spcBef>
            </a:pPr>
            <a:r>
              <a:rPr sz="1600" dirty="0">
                <a:latin typeface="Times New Roman"/>
                <a:cs typeface="Times New Roman"/>
              </a:rPr>
              <a:t>where,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65"/>
              </a:lnSpc>
              <a:spcBef>
                <a:spcPts val="59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500" baseline="-25206" dirty="0">
                <a:latin typeface="Times New Roman"/>
                <a:cs typeface="Times New Roman"/>
              </a:rPr>
              <a:t>f</a:t>
            </a:r>
            <a:r>
              <a:rPr sz="1500" spc="26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65"/>
              </a:lnSpc>
              <a:spcBef>
                <a:spcPts val="1054"/>
              </a:spcBef>
            </a:pPr>
            <a:r>
              <a:rPr sz="1600" dirty="0">
                <a:latin typeface="Times New Roman"/>
                <a:cs typeface="Times New Roman"/>
              </a:rPr>
              <a:t>E(R</a:t>
            </a:r>
            <a:r>
              <a:rPr sz="1500" baseline="-25206" dirty="0">
                <a:latin typeface="Times New Roman"/>
                <a:cs typeface="Times New Roman"/>
              </a:rPr>
              <a:t>m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(Diversified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Portfolio)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1054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practice,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Short</a:t>
            </a:r>
            <a:r>
              <a:rPr sz="1400" u="sng" spc="33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term</a:t>
            </a:r>
            <a:r>
              <a:rPr sz="1400" u="sng" spc="2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government</a:t>
            </a:r>
            <a:r>
              <a:rPr sz="1400" u="sng" spc="6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security</a:t>
            </a:r>
            <a:r>
              <a:rPr sz="1400" u="sng" spc="47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rates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free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Historical</a:t>
            </a:r>
            <a:r>
              <a:rPr sz="1400" u="sng" spc="57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risk</a:t>
            </a:r>
            <a:r>
              <a:rPr sz="1400" u="sng" spc="24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premiums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Betas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estimated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regressing</a:t>
            </a:r>
            <a:r>
              <a:rPr sz="1400" u="sng" spc="6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stock</a:t>
            </a:r>
            <a:r>
              <a:rPr sz="1400" u="sng" spc="32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returns</a:t>
            </a:r>
            <a:r>
              <a:rPr sz="1400" u="sng" spc="4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against</a:t>
            </a:r>
            <a:r>
              <a:rPr sz="1400" u="sng" spc="42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market</a:t>
            </a:r>
            <a:r>
              <a:rPr sz="1400" u="sng" spc="4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returns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056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905448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5828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Decomposing a convertible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bond…</a:t>
            </a:r>
            <a:endParaRPr sz="2100">
              <a:latin typeface="Times New Roman"/>
              <a:cs typeface="Times New Roman"/>
            </a:endParaRPr>
          </a:p>
          <a:p>
            <a:pPr marL="1395001" marR="41452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analyzing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$l25 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face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41452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convertible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stated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4%,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l0</a:t>
            </a:r>
            <a:r>
              <a:rPr sz="1600" spc="-1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maturity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endParaRPr sz="1600">
              <a:latin typeface="Times New Roman"/>
              <a:cs typeface="Times New Roman"/>
            </a:endParaRPr>
          </a:p>
          <a:p>
            <a:pPr marL="1395001" marR="41452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$l40 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million.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-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1452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-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A-rated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straight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8%,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down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41452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convertible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straight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portions.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9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Straight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(4%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$l25 </a:t>
            </a:r>
            <a:r>
              <a:rPr sz="1400" spc="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million)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(PV 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annuit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l0</a:t>
            </a:r>
            <a:r>
              <a:rPr sz="1400" spc="-10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years,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8%)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l25</a:t>
            </a:r>
            <a:r>
              <a:rPr sz="1400" spc="3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million/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ts val="1599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l.08</a:t>
            </a:r>
            <a:r>
              <a:rPr sz="1400" baseline="19325" dirty="0">
                <a:latin typeface="Times New Roman"/>
                <a:cs typeface="Times New Roman"/>
              </a:rPr>
              <a:t>l0</a:t>
            </a:r>
            <a:r>
              <a:rPr sz="1400" spc="76" baseline="193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$9l.45 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portion</a:t>
            </a:r>
            <a:r>
              <a:rPr sz="1400" spc="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$l40 </a:t>
            </a:r>
            <a:r>
              <a:rPr sz="1400" spc="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$9l.45 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$48.55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587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592703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29712" y="2238375"/>
            <a:ext cx="6950605" cy="1827434"/>
          </a:xfrm>
          <a:custGeom>
            <a:avLst/>
            <a:gdLst/>
            <a:ahLst/>
            <a:cxnLst/>
            <a:rect l="l" t="t" r="r" b="b"/>
            <a:pathLst>
              <a:path w="7645665" h="2071092">
                <a:moveTo>
                  <a:pt x="0" y="0"/>
                </a:moveTo>
                <a:lnTo>
                  <a:pt x="0" y="2071092"/>
                </a:lnTo>
                <a:lnTo>
                  <a:pt x="7645665" y="2071092"/>
                </a:lnTo>
                <a:lnTo>
                  <a:pt x="7645665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562090" y="3499701"/>
            <a:ext cx="2497713" cy="278088"/>
          </a:xfrm>
          <a:custGeom>
            <a:avLst/>
            <a:gdLst/>
            <a:ahLst/>
            <a:cxnLst/>
            <a:rect l="l" t="t" r="r" b="b"/>
            <a:pathLst>
              <a:path w="2747484" h="315166">
                <a:moveTo>
                  <a:pt x="5890" y="195452"/>
                </a:moveTo>
                <a:lnTo>
                  <a:pt x="22623" y="230001"/>
                </a:lnTo>
                <a:lnTo>
                  <a:pt x="48789" y="260136"/>
                </a:lnTo>
                <a:lnTo>
                  <a:pt x="82981" y="284761"/>
                </a:lnTo>
                <a:lnTo>
                  <a:pt x="123789" y="302782"/>
                </a:lnTo>
                <a:lnTo>
                  <a:pt x="169807" y="313103"/>
                </a:lnTo>
                <a:lnTo>
                  <a:pt x="202683" y="315166"/>
                </a:lnTo>
                <a:lnTo>
                  <a:pt x="2544801" y="315166"/>
                </a:lnTo>
                <a:lnTo>
                  <a:pt x="2593508" y="310586"/>
                </a:lnTo>
                <a:lnTo>
                  <a:pt x="2637946" y="297577"/>
                </a:lnTo>
                <a:lnTo>
                  <a:pt x="2676705" y="277233"/>
                </a:lnTo>
                <a:lnTo>
                  <a:pt x="2708378" y="250649"/>
                </a:lnTo>
                <a:lnTo>
                  <a:pt x="2731556" y="218921"/>
                </a:lnTo>
                <a:lnTo>
                  <a:pt x="2744832" y="183143"/>
                </a:lnTo>
                <a:lnTo>
                  <a:pt x="2747484" y="157583"/>
                </a:lnTo>
                <a:lnTo>
                  <a:pt x="2746812" y="144658"/>
                </a:lnTo>
                <a:lnTo>
                  <a:pt x="2737151" y="107774"/>
                </a:lnTo>
                <a:lnTo>
                  <a:pt x="2717118" y="74575"/>
                </a:lnTo>
                <a:lnTo>
                  <a:pt x="2688120" y="46154"/>
                </a:lnTo>
                <a:lnTo>
                  <a:pt x="2651566" y="23609"/>
                </a:lnTo>
                <a:lnTo>
                  <a:pt x="2608864" y="8033"/>
                </a:lnTo>
                <a:lnTo>
                  <a:pt x="2561424" y="522"/>
                </a:lnTo>
                <a:lnTo>
                  <a:pt x="2544801" y="0"/>
                </a:lnTo>
                <a:lnTo>
                  <a:pt x="202683" y="0"/>
                </a:lnTo>
                <a:lnTo>
                  <a:pt x="153976" y="4579"/>
                </a:lnTo>
                <a:lnTo>
                  <a:pt x="109538" y="17589"/>
                </a:lnTo>
                <a:lnTo>
                  <a:pt x="70779" y="37933"/>
                </a:lnTo>
                <a:lnTo>
                  <a:pt x="39106" y="64516"/>
                </a:lnTo>
                <a:lnTo>
                  <a:pt x="15927" y="96244"/>
                </a:lnTo>
                <a:lnTo>
                  <a:pt x="2652" y="132022"/>
                </a:lnTo>
                <a:lnTo>
                  <a:pt x="0" y="157583"/>
                </a:lnTo>
                <a:lnTo>
                  <a:pt x="671" y="170507"/>
                </a:lnTo>
                <a:lnTo>
                  <a:pt x="2652" y="183143"/>
                </a:lnTo>
                <a:lnTo>
                  <a:pt x="5890" y="195452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562090" y="3499701"/>
            <a:ext cx="2497713" cy="278088"/>
          </a:xfrm>
          <a:custGeom>
            <a:avLst/>
            <a:gdLst/>
            <a:ahLst/>
            <a:cxnLst/>
            <a:rect l="l" t="t" r="r" b="b"/>
            <a:pathLst>
              <a:path w="2747484" h="315166">
                <a:moveTo>
                  <a:pt x="0" y="157583"/>
                </a:moveTo>
                <a:lnTo>
                  <a:pt x="5890" y="119714"/>
                </a:lnTo>
                <a:lnTo>
                  <a:pt x="22623" y="85164"/>
                </a:lnTo>
                <a:lnTo>
                  <a:pt x="48789" y="55029"/>
                </a:lnTo>
                <a:lnTo>
                  <a:pt x="82981" y="30404"/>
                </a:lnTo>
                <a:lnTo>
                  <a:pt x="123789" y="12383"/>
                </a:lnTo>
                <a:lnTo>
                  <a:pt x="169807" y="2062"/>
                </a:lnTo>
                <a:lnTo>
                  <a:pt x="202683" y="0"/>
                </a:lnTo>
                <a:lnTo>
                  <a:pt x="2544801" y="0"/>
                </a:lnTo>
                <a:lnTo>
                  <a:pt x="2593508" y="4579"/>
                </a:lnTo>
                <a:lnTo>
                  <a:pt x="2637946" y="17589"/>
                </a:lnTo>
                <a:lnTo>
                  <a:pt x="2676705" y="37933"/>
                </a:lnTo>
                <a:lnTo>
                  <a:pt x="2708378" y="64516"/>
                </a:lnTo>
                <a:lnTo>
                  <a:pt x="2731556" y="96244"/>
                </a:lnTo>
                <a:lnTo>
                  <a:pt x="2744832" y="132022"/>
                </a:lnTo>
                <a:lnTo>
                  <a:pt x="2747484" y="157583"/>
                </a:lnTo>
                <a:lnTo>
                  <a:pt x="2741594" y="195452"/>
                </a:lnTo>
                <a:lnTo>
                  <a:pt x="2724861" y="230001"/>
                </a:lnTo>
                <a:lnTo>
                  <a:pt x="2698695" y="260136"/>
                </a:lnTo>
                <a:lnTo>
                  <a:pt x="2664503" y="284761"/>
                </a:lnTo>
                <a:lnTo>
                  <a:pt x="2623694" y="302782"/>
                </a:lnTo>
                <a:lnTo>
                  <a:pt x="2577677" y="313103"/>
                </a:lnTo>
                <a:lnTo>
                  <a:pt x="2544801" y="315166"/>
                </a:lnTo>
                <a:lnTo>
                  <a:pt x="202683" y="315166"/>
                </a:lnTo>
                <a:lnTo>
                  <a:pt x="153976" y="310586"/>
                </a:lnTo>
                <a:lnTo>
                  <a:pt x="109538" y="297577"/>
                </a:lnTo>
                <a:lnTo>
                  <a:pt x="70779" y="277233"/>
                </a:lnTo>
                <a:lnTo>
                  <a:pt x="39106" y="250649"/>
                </a:lnTo>
                <a:lnTo>
                  <a:pt x="15927" y="218921"/>
                </a:lnTo>
                <a:lnTo>
                  <a:pt x="2652" y="183143"/>
                </a:lnTo>
                <a:lnTo>
                  <a:pt x="671" y="170507"/>
                </a:lnTo>
                <a:lnTo>
                  <a:pt x="0" y="157583"/>
                </a:lnTo>
                <a:close/>
              </a:path>
            </a:pathLst>
          </a:custGeom>
          <a:ln w="1125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66742" y="3499701"/>
            <a:ext cx="1392167" cy="546244"/>
          </a:xfrm>
          <a:custGeom>
            <a:avLst/>
            <a:gdLst/>
            <a:ahLst/>
            <a:cxnLst/>
            <a:rect l="l" t="t" r="r" b="b"/>
            <a:pathLst>
              <a:path w="1531384" h="619076">
                <a:moveTo>
                  <a:pt x="10332" y="138567"/>
                </a:moveTo>
                <a:lnTo>
                  <a:pt x="5890" y="153918"/>
                </a:lnTo>
                <a:lnTo>
                  <a:pt x="2652" y="169742"/>
                </a:lnTo>
                <a:lnTo>
                  <a:pt x="671" y="185989"/>
                </a:lnTo>
                <a:lnTo>
                  <a:pt x="0" y="202606"/>
                </a:lnTo>
                <a:lnTo>
                  <a:pt x="0" y="416469"/>
                </a:lnTo>
                <a:lnTo>
                  <a:pt x="5890" y="465158"/>
                </a:lnTo>
                <a:lnTo>
                  <a:pt x="22623" y="509579"/>
                </a:lnTo>
                <a:lnTo>
                  <a:pt x="48789" y="548324"/>
                </a:lnTo>
                <a:lnTo>
                  <a:pt x="82981" y="579985"/>
                </a:lnTo>
                <a:lnTo>
                  <a:pt x="123789" y="603154"/>
                </a:lnTo>
                <a:lnTo>
                  <a:pt x="169807" y="616424"/>
                </a:lnTo>
                <a:lnTo>
                  <a:pt x="202683" y="619076"/>
                </a:lnTo>
                <a:lnTo>
                  <a:pt x="1328701" y="619076"/>
                </a:lnTo>
                <a:lnTo>
                  <a:pt x="1377408" y="613188"/>
                </a:lnTo>
                <a:lnTo>
                  <a:pt x="1421846" y="596461"/>
                </a:lnTo>
                <a:lnTo>
                  <a:pt x="1460605" y="570305"/>
                </a:lnTo>
                <a:lnTo>
                  <a:pt x="1492278" y="536126"/>
                </a:lnTo>
                <a:lnTo>
                  <a:pt x="1515457" y="495333"/>
                </a:lnTo>
                <a:lnTo>
                  <a:pt x="1528732" y="449333"/>
                </a:lnTo>
                <a:lnTo>
                  <a:pt x="1531384" y="416469"/>
                </a:lnTo>
                <a:lnTo>
                  <a:pt x="1531384" y="202606"/>
                </a:lnTo>
                <a:lnTo>
                  <a:pt x="1525494" y="153918"/>
                </a:lnTo>
                <a:lnTo>
                  <a:pt x="1508761" y="109497"/>
                </a:lnTo>
                <a:lnTo>
                  <a:pt x="1482595" y="70752"/>
                </a:lnTo>
                <a:lnTo>
                  <a:pt x="1448403" y="39091"/>
                </a:lnTo>
                <a:lnTo>
                  <a:pt x="1407595" y="15921"/>
                </a:lnTo>
                <a:lnTo>
                  <a:pt x="1361577" y="2651"/>
                </a:lnTo>
                <a:lnTo>
                  <a:pt x="1328701" y="0"/>
                </a:lnTo>
                <a:lnTo>
                  <a:pt x="202683" y="0"/>
                </a:lnTo>
                <a:lnTo>
                  <a:pt x="153976" y="5888"/>
                </a:lnTo>
                <a:lnTo>
                  <a:pt x="109538" y="22614"/>
                </a:lnTo>
                <a:lnTo>
                  <a:pt x="70779" y="48771"/>
                </a:lnTo>
                <a:lnTo>
                  <a:pt x="39106" y="82949"/>
                </a:lnTo>
                <a:lnTo>
                  <a:pt x="15927" y="123743"/>
                </a:lnTo>
                <a:lnTo>
                  <a:pt x="10332" y="138567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166742" y="3499701"/>
            <a:ext cx="1392167" cy="546244"/>
          </a:xfrm>
          <a:custGeom>
            <a:avLst/>
            <a:gdLst/>
            <a:ahLst/>
            <a:cxnLst/>
            <a:rect l="l" t="t" r="r" b="b"/>
            <a:pathLst>
              <a:path w="1531384" h="619076">
                <a:moveTo>
                  <a:pt x="0" y="202606"/>
                </a:moveTo>
                <a:lnTo>
                  <a:pt x="5890" y="153918"/>
                </a:lnTo>
                <a:lnTo>
                  <a:pt x="22623" y="109497"/>
                </a:lnTo>
                <a:lnTo>
                  <a:pt x="48789" y="70752"/>
                </a:lnTo>
                <a:lnTo>
                  <a:pt x="82981" y="39091"/>
                </a:lnTo>
                <a:lnTo>
                  <a:pt x="123789" y="15921"/>
                </a:lnTo>
                <a:lnTo>
                  <a:pt x="169807" y="2651"/>
                </a:lnTo>
                <a:lnTo>
                  <a:pt x="202683" y="0"/>
                </a:lnTo>
                <a:lnTo>
                  <a:pt x="1328701" y="0"/>
                </a:lnTo>
                <a:lnTo>
                  <a:pt x="1377408" y="5888"/>
                </a:lnTo>
                <a:lnTo>
                  <a:pt x="1421846" y="22614"/>
                </a:lnTo>
                <a:lnTo>
                  <a:pt x="1460605" y="48771"/>
                </a:lnTo>
                <a:lnTo>
                  <a:pt x="1492278" y="82949"/>
                </a:lnTo>
                <a:lnTo>
                  <a:pt x="1515457" y="123743"/>
                </a:lnTo>
                <a:lnTo>
                  <a:pt x="1528732" y="169742"/>
                </a:lnTo>
                <a:lnTo>
                  <a:pt x="1531384" y="202606"/>
                </a:lnTo>
                <a:lnTo>
                  <a:pt x="1531384" y="416469"/>
                </a:lnTo>
                <a:lnTo>
                  <a:pt x="1525494" y="465158"/>
                </a:lnTo>
                <a:lnTo>
                  <a:pt x="1508761" y="509579"/>
                </a:lnTo>
                <a:lnTo>
                  <a:pt x="1482595" y="548323"/>
                </a:lnTo>
                <a:lnTo>
                  <a:pt x="1448403" y="579985"/>
                </a:lnTo>
                <a:lnTo>
                  <a:pt x="1407595" y="603154"/>
                </a:lnTo>
                <a:lnTo>
                  <a:pt x="1361577" y="616424"/>
                </a:lnTo>
                <a:lnTo>
                  <a:pt x="1328701" y="619076"/>
                </a:lnTo>
                <a:lnTo>
                  <a:pt x="202683" y="619076"/>
                </a:lnTo>
                <a:lnTo>
                  <a:pt x="153976" y="613188"/>
                </a:lnTo>
                <a:lnTo>
                  <a:pt x="109538" y="596461"/>
                </a:lnTo>
                <a:lnTo>
                  <a:pt x="70779" y="570305"/>
                </a:lnTo>
                <a:lnTo>
                  <a:pt x="39106" y="536126"/>
                </a:lnTo>
                <a:lnTo>
                  <a:pt x="15927" y="495333"/>
                </a:lnTo>
                <a:lnTo>
                  <a:pt x="2652" y="449333"/>
                </a:lnTo>
                <a:lnTo>
                  <a:pt x="0" y="416469"/>
                </a:lnTo>
                <a:lnTo>
                  <a:pt x="0" y="202606"/>
                </a:lnTo>
                <a:close/>
              </a:path>
            </a:pathLst>
          </a:custGeom>
          <a:ln w="112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681052" y="2337692"/>
            <a:ext cx="1668554" cy="456859"/>
          </a:xfrm>
          <a:custGeom>
            <a:avLst/>
            <a:gdLst/>
            <a:ahLst/>
            <a:cxnLst/>
            <a:rect l="l" t="t" r="r" b="b"/>
            <a:pathLst>
              <a:path w="1835409" h="517773">
                <a:moveTo>
                  <a:pt x="671" y="331783"/>
                </a:moveTo>
                <a:lnTo>
                  <a:pt x="10332" y="379205"/>
                </a:lnTo>
                <a:lnTo>
                  <a:pt x="30366" y="421890"/>
                </a:lnTo>
                <a:lnTo>
                  <a:pt x="59364" y="458430"/>
                </a:lnTo>
                <a:lnTo>
                  <a:pt x="95918" y="487417"/>
                </a:lnTo>
                <a:lnTo>
                  <a:pt x="138619" y="507444"/>
                </a:lnTo>
                <a:lnTo>
                  <a:pt x="186060" y="517101"/>
                </a:lnTo>
                <a:lnTo>
                  <a:pt x="202683" y="517773"/>
                </a:lnTo>
                <a:lnTo>
                  <a:pt x="1632726" y="517773"/>
                </a:lnTo>
                <a:lnTo>
                  <a:pt x="1681433" y="511884"/>
                </a:lnTo>
                <a:lnTo>
                  <a:pt x="1725871" y="495158"/>
                </a:lnTo>
                <a:lnTo>
                  <a:pt x="1764630" y="469001"/>
                </a:lnTo>
                <a:lnTo>
                  <a:pt x="1796303" y="434823"/>
                </a:lnTo>
                <a:lnTo>
                  <a:pt x="1819482" y="394029"/>
                </a:lnTo>
                <a:lnTo>
                  <a:pt x="1832757" y="348030"/>
                </a:lnTo>
                <a:lnTo>
                  <a:pt x="1835409" y="315166"/>
                </a:lnTo>
                <a:lnTo>
                  <a:pt x="1835409" y="202606"/>
                </a:lnTo>
                <a:lnTo>
                  <a:pt x="1829519" y="153918"/>
                </a:lnTo>
                <a:lnTo>
                  <a:pt x="1812786" y="109497"/>
                </a:lnTo>
                <a:lnTo>
                  <a:pt x="1786620" y="70752"/>
                </a:lnTo>
                <a:lnTo>
                  <a:pt x="1752428" y="39091"/>
                </a:lnTo>
                <a:lnTo>
                  <a:pt x="1711619" y="15921"/>
                </a:lnTo>
                <a:lnTo>
                  <a:pt x="1665602" y="2651"/>
                </a:lnTo>
                <a:lnTo>
                  <a:pt x="1632726" y="0"/>
                </a:lnTo>
                <a:lnTo>
                  <a:pt x="202683" y="0"/>
                </a:lnTo>
                <a:lnTo>
                  <a:pt x="153976" y="5888"/>
                </a:lnTo>
                <a:lnTo>
                  <a:pt x="109538" y="22614"/>
                </a:lnTo>
                <a:lnTo>
                  <a:pt x="70779" y="48771"/>
                </a:lnTo>
                <a:lnTo>
                  <a:pt x="39106" y="82949"/>
                </a:lnTo>
                <a:lnTo>
                  <a:pt x="15927" y="123743"/>
                </a:lnTo>
                <a:lnTo>
                  <a:pt x="2652" y="169742"/>
                </a:lnTo>
                <a:lnTo>
                  <a:pt x="0" y="202606"/>
                </a:lnTo>
                <a:lnTo>
                  <a:pt x="0" y="315166"/>
                </a:lnTo>
                <a:lnTo>
                  <a:pt x="671" y="33178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681052" y="2337692"/>
            <a:ext cx="1668554" cy="456859"/>
          </a:xfrm>
          <a:custGeom>
            <a:avLst/>
            <a:gdLst/>
            <a:ahLst/>
            <a:cxnLst/>
            <a:rect l="l" t="t" r="r" b="b"/>
            <a:pathLst>
              <a:path w="1835409" h="517773">
                <a:moveTo>
                  <a:pt x="0" y="202606"/>
                </a:moveTo>
                <a:lnTo>
                  <a:pt x="5890" y="153918"/>
                </a:lnTo>
                <a:lnTo>
                  <a:pt x="22623" y="109497"/>
                </a:lnTo>
                <a:lnTo>
                  <a:pt x="48789" y="70752"/>
                </a:lnTo>
                <a:lnTo>
                  <a:pt x="82981" y="39091"/>
                </a:lnTo>
                <a:lnTo>
                  <a:pt x="123789" y="15921"/>
                </a:lnTo>
                <a:lnTo>
                  <a:pt x="169807" y="2651"/>
                </a:lnTo>
                <a:lnTo>
                  <a:pt x="202683" y="0"/>
                </a:lnTo>
                <a:lnTo>
                  <a:pt x="1632726" y="0"/>
                </a:lnTo>
                <a:lnTo>
                  <a:pt x="1681433" y="5888"/>
                </a:lnTo>
                <a:lnTo>
                  <a:pt x="1725871" y="22614"/>
                </a:lnTo>
                <a:lnTo>
                  <a:pt x="1764630" y="48771"/>
                </a:lnTo>
                <a:lnTo>
                  <a:pt x="1796303" y="82949"/>
                </a:lnTo>
                <a:lnTo>
                  <a:pt x="1819482" y="123743"/>
                </a:lnTo>
                <a:lnTo>
                  <a:pt x="1832757" y="169742"/>
                </a:lnTo>
                <a:lnTo>
                  <a:pt x="1835409" y="202606"/>
                </a:lnTo>
                <a:lnTo>
                  <a:pt x="1835409" y="315166"/>
                </a:lnTo>
                <a:lnTo>
                  <a:pt x="1829519" y="363855"/>
                </a:lnTo>
                <a:lnTo>
                  <a:pt x="1812786" y="408275"/>
                </a:lnTo>
                <a:lnTo>
                  <a:pt x="1786620" y="447020"/>
                </a:lnTo>
                <a:lnTo>
                  <a:pt x="1752428" y="478681"/>
                </a:lnTo>
                <a:lnTo>
                  <a:pt x="1711619" y="501851"/>
                </a:lnTo>
                <a:lnTo>
                  <a:pt x="1665602" y="515121"/>
                </a:lnTo>
                <a:lnTo>
                  <a:pt x="1632726" y="517773"/>
                </a:lnTo>
                <a:lnTo>
                  <a:pt x="202683" y="517773"/>
                </a:lnTo>
                <a:lnTo>
                  <a:pt x="153976" y="511884"/>
                </a:lnTo>
                <a:lnTo>
                  <a:pt x="109538" y="495158"/>
                </a:lnTo>
                <a:lnTo>
                  <a:pt x="70779" y="469002"/>
                </a:lnTo>
                <a:lnTo>
                  <a:pt x="39106" y="434823"/>
                </a:lnTo>
                <a:lnTo>
                  <a:pt x="15927" y="394029"/>
                </a:lnTo>
                <a:lnTo>
                  <a:pt x="2652" y="348030"/>
                </a:lnTo>
                <a:lnTo>
                  <a:pt x="0" y="315166"/>
                </a:lnTo>
                <a:lnTo>
                  <a:pt x="0" y="202606"/>
                </a:lnTo>
                <a:close/>
              </a:path>
            </a:pathLst>
          </a:custGeom>
          <a:ln w="112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56545" y="2248307"/>
            <a:ext cx="3050485" cy="725014"/>
          </a:xfrm>
          <a:custGeom>
            <a:avLst/>
            <a:gdLst/>
            <a:ahLst/>
            <a:cxnLst/>
            <a:rect l="l" t="t" r="r" b="b"/>
            <a:pathLst>
              <a:path w="3355534" h="821683">
                <a:moveTo>
                  <a:pt x="671" y="635693"/>
                </a:moveTo>
                <a:lnTo>
                  <a:pt x="10332" y="683115"/>
                </a:lnTo>
                <a:lnTo>
                  <a:pt x="30366" y="725801"/>
                </a:lnTo>
                <a:lnTo>
                  <a:pt x="59364" y="762341"/>
                </a:lnTo>
                <a:lnTo>
                  <a:pt x="95918" y="791328"/>
                </a:lnTo>
                <a:lnTo>
                  <a:pt x="138619" y="811354"/>
                </a:lnTo>
                <a:lnTo>
                  <a:pt x="186060" y="821011"/>
                </a:lnTo>
                <a:lnTo>
                  <a:pt x="202683" y="821683"/>
                </a:lnTo>
                <a:lnTo>
                  <a:pt x="3152851" y="821683"/>
                </a:lnTo>
                <a:lnTo>
                  <a:pt x="3201558" y="815795"/>
                </a:lnTo>
                <a:lnTo>
                  <a:pt x="3245995" y="799068"/>
                </a:lnTo>
                <a:lnTo>
                  <a:pt x="3284755" y="772912"/>
                </a:lnTo>
                <a:lnTo>
                  <a:pt x="3316428" y="738733"/>
                </a:lnTo>
                <a:lnTo>
                  <a:pt x="3339606" y="697940"/>
                </a:lnTo>
                <a:lnTo>
                  <a:pt x="3352881" y="651940"/>
                </a:lnTo>
                <a:lnTo>
                  <a:pt x="3355534" y="619076"/>
                </a:lnTo>
                <a:lnTo>
                  <a:pt x="3355534" y="202606"/>
                </a:lnTo>
                <a:lnTo>
                  <a:pt x="3349644" y="153918"/>
                </a:lnTo>
                <a:lnTo>
                  <a:pt x="3332911" y="109497"/>
                </a:lnTo>
                <a:lnTo>
                  <a:pt x="3306745" y="70752"/>
                </a:lnTo>
                <a:lnTo>
                  <a:pt x="3272553" y="39091"/>
                </a:lnTo>
                <a:lnTo>
                  <a:pt x="3231744" y="15921"/>
                </a:lnTo>
                <a:lnTo>
                  <a:pt x="3185727" y="2651"/>
                </a:lnTo>
                <a:lnTo>
                  <a:pt x="3152851" y="0"/>
                </a:lnTo>
                <a:lnTo>
                  <a:pt x="202683" y="0"/>
                </a:lnTo>
                <a:lnTo>
                  <a:pt x="153976" y="5888"/>
                </a:lnTo>
                <a:lnTo>
                  <a:pt x="109538" y="22614"/>
                </a:lnTo>
                <a:lnTo>
                  <a:pt x="70779" y="48771"/>
                </a:lnTo>
                <a:lnTo>
                  <a:pt x="39106" y="82949"/>
                </a:lnTo>
                <a:lnTo>
                  <a:pt x="15927" y="123743"/>
                </a:lnTo>
                <a:lnTo>
                  <a:pt x="2652" y="169742"/>
                </a:lnTo>
                <a:lnTo>
                  <a:pt x="0" y="202606"/>
                </a:lnTo>
                <a:lnTo>
                  <a:pt x="0" y="619076"/>
                </a:lnTo>
                <a:lnTo>
                  <a:pt x="671" y="63569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56545" y="2248307"/>
            <a:ext cx="3050485" cy="725014"/>
          </a:xfrm>
          <a:custGeom>
            <a:avLst/>
            <a:gdLst/>
            <a:ahLst/>
            <a:cxnLst/>
            <a:rect l="l" t="t" r="r" b="b"/>
            <a:pathLst>
              <a:path w="3355534" h="821683">
                <a:moveTo>
                  <a:pt x="0" y="202606"/>
                </a:moveTo>
                <a:lnTo>
                  <a:pt x="5890" y="153918"/>
                </a:lnTo>
                <a:lnTo>
                  <a:pt x="22623" y="109497"/>
                </a:lnTo>
                <a:lnTo>
                  <a:pt x="48789" y="70752"/>
                </a:lnTo>
                <a:lnTo>
                  <a:pt x="82981" y="39091"/>
                </a:lnTo>
                <a:lnTo>
                  <a:pt x="123789" y="15921"/>
                </a:lnTo>
                <a:lnTo>
                  <a:pt x="169807" y="2651"/>
                </a:lnTo>
                <a:lnTo>
                  <a:pt x="202683" y="0"/>
                </a:lnTo>
                <a:lnTo>
                  <a:pt x="3152851" y="0"/>
                </a:lnTo>
                <a:lnTo>
                  <a:pt x="3201558" y="5888"/>
                </a:lnTo>
                <a:lnTo>
                  <a:pt x="3245995" y="22614"/>
                </a:lnTo>
                <a:lnTo>
                  <a:pt x="3284755" y="48771"/>
                </a:lnTo>
                <a:lnTo>
                  <a:pt x="3316428" y="82949"/>
                </a:lnTo>
                <a:lnTo>
                  <a:pt x="3339606" y="123743"/>
                </a:lnTo>
                <a:lnTo>
                  <a:pt x="3352881" y="169742"/>
                </a:lnTo>
                <a:lnTo>
                  <a:pt x="3355534" y="202606"/>
                </a:lnTo>
                <a:lnTo>
                  <a:pt x="3355534" y="619076"/>
                </a:lnTo>
                <a:lnTo>
                  <a:pt x="3349644" y="667765"/>
                </a:lnTo>
                <a:lnTo>
                  <a:pt x="3332911" y="712185"/>
                </a:lnTo>
                <a:lnTo>
                  <a:pt x="3306745" y="750930"/>
                </a:lnTo>
                <a:lnTo>
                  <a:pt x="3272553" y="782591"/>
                </a:lnTo>
                <a:lnTo>
                  <a:pt x="3231744" y="805761"/>
                </a:lnTo>
                <a:lnTo>
                  <a:pt x="3185727" y="819031"/>
                </a:lnTo>
                <a:lnTo>
                  <a:pt x="3152851" y="821683"/>
                </a:lnTo>
                <a:lnTo>
                  <a:pt x="202683" y="821683"/>
                </a:lnTo>
                <a:lnTo>
                  <a:pt x="153976" y="815795"/>
                </a:lnTo>
                <a:lnTo>
                  <a:pt x="109538" y="799068"/>
                </a:lnTo>
                <a:lnTo>
                  <a:pt x="70779" y="772912"/>
                </a:lnTo>
                <a:lnTo>
                  <a:pt x="39106" y="738733"/>
                </a:lnTo>
                <a:lnTo>
                  <a:pt x="15927" y="697940"/>
                </a:lnTo>
                <a:lnTo>
                  <a:pt x="2652" y="651940"/>
                </a:lnTo>
                <a:lnTo>
                  <a:pt x="0" y="619076"/>
                </a:lnTo>
                <a:lnTo>
                  <a:pt x="0" y="202606"/>
                </a:lnTo>
                <a:close/>
              </a:path>
            </a:pathLst>
          </a:custGeom>
          <a:ln w="112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30110" y="3107206"/>
            <a:ext cx="44595" cy="57087"/>
          </a:xfrm>
          <a:custGeom>
            <a:avLst/>
            <a:gdLst/>
            <a:ahLst/>
            <a:cxnLst/>
            <a:rect l="l" t="t" r="r" b="b"/>
            <a:pathLst>
              <a:path w="49054" h="64699">
                <a:moveTo>
                  <a:pt x="49054" y="45540"/>
                </a:moveTo>
                <a:lnTo>
                  <a:pt x="46129" y="51498"/>
                </a:lnTo>
                <a:lnTo>
                  <a:pt x="40730" y="54476"/>
                </a:lnTo>
                <a:lnTo>
                  <a:pt x="25687" y="54476"/>
                </a:lnTo>
                <a:lnTo>
                  <a:pt x="20453" y="51970"/>
                </a:lnTo>
                <a:lnTo>
                  <a:pt x="17154" y="46958"/>
                </a:lnTo>
                <a:lnTo>
                  <a:pt x="13855" y="41945"/>
                </a:lnTo>
                <a:lnTo>
                  <a:pt x="12205" y="35680"/>
                </a:lnTo>
                <a:lnTo>
                  <a:pt x="12205" y="20335"/>
                </a:lnTo>
                <a:lnTo>
                  <a:pt x="13855" y="13652"/>
                </a:lnTo>
                <a:lnTo>
                  <a:pt x="9038" y="0"/>
                </a:lnTo>
                <a:lnTo>
                  <a:pt x="6582" y="3251"/>
                </a:lnTo>
                <a:lnTo>
                  <a:pt x="1645" y="14484"/>
                </a:lnTo>
                <a:lnTo>
                  <a:pt x="0" y="28359"/>
                </a:lnTo>
                <a:lnTo>
                  <a:pt x="65" y="31215"/>
                </a:lnTo>
                <a:lnTo>
                  <a:pt x="2535" y="44434"/>
                </a:lnTo>
                <a:lnTo>
                  <a:pt x="8577" y="54839"/>
                </a:lnTo>
                <a:lnTo>
                  <a:pt x="14295" y="61412"/>
                </a:lnTo>
                <a:lnTo>
                  <a:pt x="22014" y="64699"/>
                </a:lnTo>
                <a:lnTo>
                  <a:pt x="35012" y="64596"/>
                </a:lnTo>
                <a:lnTo>
                  <a:pt x="48145" y="61351"/>
                </a:lnTo>
                <a:lnTo>
                  <a:pt x="49054" y="45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99906" y="3075315"/>
            <a:ext cx="30409" cy="86708"/>
          </a:xfrm>
          <a:custGeom>
            <a:avLst/>
            <a:gdLst/>
            <a:ahLst/>
            <a:cxnLst/>
            <a:rect l="l" t="t" r="r" b="b"/>
            <a:pathLst>
              <a:path w="33450" h="98269">
                <a:moveTo>
                  <a:pt x="22058" y="15553"/>
                </a:moveTo>
                <a:lnTo>
                  <a:pt x="22762" y="13685"/>
                </a:lnTo>
                <a:lnTo>
                  <a:pt x="25621" y="10882"/>
                </a:lnTo>
                <a:lnTo>
                  <a:pt x="30778" y="10915"/>
                </a:lnTo>
                <a:lnTo>
                  <a:pt x="33450" y="11080"/>
                </a:lnTo>
                <a:lnTo>
                  <a:pt x="33450" y="263"/>
                </a:lnTo>
                <a:lnTo>
                  <a:pt x="30745" y="65"/>
                </a:lnTo>
                <a:lnTo>
                  <a:pt x="20519" y="0"/>
                </a:lnTo>
                <a:lnTo>
                  <a:pt x="15174" y="2022"/>
                </a:lnTo>
                <a:lnTo>
                  <a:pt x="12403" y="6067"/>
                </a:lnTo>
                <a:lnTo>
                  <a:pt x="10864" y="8354"/>
                </a:lnTo>
                <a:lnTo>
                  <a:pt x="10006" y="11959"/>
                </a:lnTo>
                <a:lnTo>
                  <a:pt x="9830" y="16883"/>
                </a:lnTo>
                <a:lnTo>
                  <a:pt x="9830" y="27963"/>
                </a:lnTo>
                <a:lnTo>
                  <a:pt x="0" y="27963"/>
                </a:lnTo>
                <a:lnTo>
                  <a:pt x="0" y="37329"/>
                </a:lnTo>
                <a:lnTo>
                  <a:pt x="9830" y="37329"/>
                </a:lnTo>
                <a:lnTo>
                  <a:pt x="9830" y="98269"/>
                </a:lnTo>
                <a:lnTo>
                  <a:pt x="21574" y="98269"/>
                </a:lnTo>
                <a:lnTo>
                  <a:pt x="21574" y="37329"/>
                </a:lnTo>
                <a:lnTo>
                  <a:pt x="33450" y="37329"/>
                </a:lnTo>
                <a:lnTo>
                  <a:pt x="33450" y="27963"/>
                </a:lnTo>
                <a:lnTo>
                  <a:pt x="21706" y="27963"/>
                </a:lnTo>
                <a:lnTo>
                  <a:pt x="21706" y="20313"/>
                </a:lnTo>
                <a:lnTo>
                  <a:pt x="22058" y="15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56693" y="3098185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6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8" y="36405"/>
                </a:lnTo>
                <a:lnTo>
                  <a:pt x="47108" y="53267"/>
                </a:lnTo>
                <a:lnTo>
                  <a:pt x="43809" y="58522"/>
                </a:lnTo>
                <a:lnTo>
                  <a:pt x="37277" y="71228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6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9"/>
                </a:lnTo>
                <a:lnTo>
                  <a:pt x="62942" y="64304"/>
                </a:lnTo>
                <a:lnTo>
                  <a:pt x="59742" y="63182"/>
                </a:lnTo>
                <a:lnTo>
                  <a:pt x="58984" y="60214"/>
                </a:lnTo>
                <a:lnTo>
                  <a:pt x="58984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2"/>
                </a:lnTo>
                <a:lnTo>
                  <a:pt x="39322" y="0"/>
                </a:lnTo>
                <a:lnTo>
                  <a:pt x="23839" y="0"/>
                </a:lnTo>
                <a:lnTo>
                  <a:pt x="17539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50" y="15037"/>
                </a:lnTo>
                <a:lnTo>
                  <a:pt x="20145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5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1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69110" y="3149822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4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43104" y="3098185"/>
            <a:ext cx="43965" cy="65933"/>
          </a:xfrm>
          <a:custGeom>
            <a:avLst/>
            <a:gdLst/>
            <a:ahLst/>
            <a:cxnLst/>
            <a:rect l="l" t="t" r="r" b="b"/>
            <a:pathLst>
              <a:path w="48361" h="74724">
                <a:moveTo>
                  <a:pt x="5080" y="71228"/>
                </a:moveTo>
                <a:lnTo>
                  <a:pt x="8687" y="73559"/>
                </a:lnTo>
                <a:lnTo>
                  <a:pt x="13151" y="74724"/>
                </a:lnTo>
                <a:lnTo>
                  <a:pt x="25247" y="74724"/>
                </a:lnTo>
                <a:lnTo>
                  <a:pt x="31185" y="72636"/>
                </a:lnTo>
                <a:lnTo>
                  <a:pt x="36287" y="68458"/>
                </a:lnTo>
                <a:lnTo>
                  <a:pt x="42045" y="61974"/>
                </a:lnTo>
                <a:lnTo>
                  <a:pt x="46782" y="50453"/>
                </a:lnTo>
                <a:lnTo>
                  <a:pt x="48361" y="35482"/>
                </a:lnTo>
                <a:lnTo>
                  <a:pt x="48309" y="32825"/>
                </a:lnTo>
                <a:lnTo>
                  <a:pt x="45921" y="19342"/>
                </a:lnTo>
                <a:lnTo>
                  <a:pt x="39982" y="9200"/>
                </a:lnTo>
                <a:lnTo>
                  <a:pt x="34396" y="3066"/>
                </a:lnTo>
                <a:lnTo>
                  <a:pt x="27600" y="0"/>
                </a:lnTo>
                <a:lnTo>
                  <a:pt x="14185" y="0"/>
                </a:lnTo>
                <a:lnTo>
                  <a:pt x="9478" y="1319"/>
                </a:lnTo>
                <a:lnTo>
                  <a:pt x="5476" y="3957"/>
                </a:lnTo>
                <a:lnTo>
                  <a:pt x="2661" y="5715"/>
                </a:lnTo>
                <a:lnTo>
                  <a:pt x="3034" y="14531"/>
                </a:lnTo>
                <a:lnTo>
                  <a:pt x="8664" y="10420"/>
                </a:lnTo>
                <a:lnTo>
                  <a:pt x="25071" y="10420"/>
                </a:lnTo>
                <a:lnTo>
                  <a:pt x="30701" y="14311"/>
                </a:lnTo>
                <a:lnTo>
                  <a:pt x="33780" y="22094"/>
                </a:lnTo>
                <a:lnTo>
                  <a:pt x="35407" y="26139"/>
                </a:lnTo>
                <a:lnTo>
                  <a:pt x="36221" y="30975"/>
                </a:lnTo>
                <a:lnTo>
                  <a:pt x="36221" y="45837"/>
                </a:lnTo>
                <a:lnTo>
                  <a:pt x="34385" y="52773"/>
                </a:lnTo>
                <a:lnTo>
                  <a:pt x="30712" y="57411"/>
                </a:lnTo>
                <a:lnTo>
                  <a:pt x="27039" y="62050"/>
                </a:lnTo>
                <a:lnTo>
                  <a:pt x="22432" y="64369"/>
                </a:lnTo>
                <a:lnTo>
                  <a:pt x="8709" y="64369"/>
                </a:lnTo>
                <a:lnTo>
                  <a:pt x="3078" y="60720"/>
                </a:lnTo>
                <a:lnTo>
                  <a:pt x="0" y="53421"/>
                </a:lnTo>
                <a:lnTo>
                  <a:pt x="615" y="67645"/>
                </a:lnTo>
                <a:lnTo>
                  <a:pt x="2968" y="69909"/>
                </a:lnTo>
                <a:lnTo>
                  <a:pt x="5080" y="71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108492" y="3077146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161424" y="3098185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6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8" y="36405"/>
                </a:lnTo>
                <a:lnTo>
                  <a:pt x="47108" y="53267"/>
                </a:lnTo>
                <a:lnTo>
                  <a:pt x="43809" y="58522"/>
                </a:lnTo>
                <a:lnTo>
                  <a:pt x="37277" y="71228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6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9"/>
                </a:lnTo>
                <a:lnTo>
                  <a:pt x="62942" y="64303"/>
                </a:lnTo>
                <a:lnTo>
                  <a:pt x="59742" y="63182"/>
                </a:lnTo>
                <a:lnTo>
                  <a:pt x="58984" y="60214"/>
                </a:lnTo>
                <a:lnTo>
                  <a:pt x="58984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2"/>
                </a:lnTo>
                <a:lnTo>
                  <a:pt x="39322" y="0"/>
                </a:lnTo>
                <a:lnTo>
                  <a:pt x="23839" y="0"/>
                </a:lnTo>
                <a:lnTo>
                  <a:pt x="17539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50" y="15037"/>
                </a:lnTo>
                <a:lnTo>
                  <a:pt x="20145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5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1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173840" y="3149823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3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41776" y="3076537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295098" y="3119076"/>
            <a:ext cx="62558" cy="0"/>
          </a:xfrm>
          <a:custGeom>
            <a:avLst/>
            <a:gdLst/>
            <a:ahLst/>
            <a:cxnLst/>
            <a:rect l="l" t="t" r="r" b="b"/>
            <a:pathLst>
              <a:path w="68814">
                <a:moveTo>
                  <a:pt x="0" y="0"/>
                </a:moveTo>
                <a:lnTo>
                  <a:pt x="68814" y="0"/>
                </a:lnTo>
              </a:path>
            </a:pathLst>
          </a:custGeom>
          <a:ln w="12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95098" y="3144129"/>
            <a:ext cx="62558" cy="0"/>
          </a:xfrm>
          <a:custGeom>
            <a:avLst/>
            <a:gdLst/>
            <a:ahLst/>
            <a:cxnLst/>
            <a:rect l="l" t="t" r="r" b="b"/>
            <a:pathLst>
              <a:path w="68814">
                <a:moveTo>
                  <a:pt x="0" y="0"/>
                </a:moveTo>
                <a:lnTo>
                  <a:pt x="68814" y="0"/>
                </a:lnTo>
              </a:path>
            </a:pathLst>
          </a:custGeom>
          <a:ln w="125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127176" y="3082298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7" y="91476"/>
                </a:move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5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4" y="90058"/>
                </a:lnTo>
                <a:lnTo>
                  <a:pt x="18275" y="91476"/>
                </a:lnTo>
                <a:lnTo>
                  <a:pt x="23817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30508" y="3099989"/>
            <a:ext cx="15355" cy="86883"/>
          </a:xfrm>
          <a:custGeom>
            <a:avLst/>
            <a:gdLst/>
            <a:ahLst/>
            <a:cxnLst/>
            <a:rect l="l" t="t" r="r" b="b"/>
            <a:pathLst>
              <a:path w="16890" h="98467">
                <a:moveTo>
                  <a:pt x="11876" y="98467"/>
                </a:moveTo>
                <a:lnTo>
                  <a:pt x="11876" y="62391"/>
                </a:lnTo>
                <a:lnTo>
                  <a:pt x="14471" y="65601"/>
                </a:lnTo>
                <a:lnTo>
                  <a:pt x="13855" y="51377"/>
                </a:lnTo>
                <a:lnTo>
                  <a:pt x="12227" y="47551"/>
                </a:lnTo>
                <a:lnTo>
                  <a:pt x="11414" y="42913"/>
                </a:lnTo>
                <a:lnTo>
                  <a:pt x="11414" y="30690"/>
                </a:lnTo>
                <a:lnTo>
                  <a:pt x="12227" y="25106"/>
                </a:lnTo>
                <a:lnTo>
                  <a:pt x="13855" y="20709"/>
                </a:lnTo>
                <a:lnTo>
                  <a:pt x="16890" y="12487"/>
                </a:lnTo>
                <a:lnTo>
                  <a:pt x="16516" y="3671"/>
                </a:lnTo>
                <a:lnTo>
                  <a:pt x="13921" y="6155"/>
                </a:lnTo>
                <a:lnTo>
                  <a:pt x="11546" y="9365"/>
                </a:lnTo>
                <a:lnTo>
                  <a:pt x="11546" y="0"/>
                </a:lnTo>
                <a:lnTo>
                  <a:pt x="0" y="0"/>
                </a:lnTo>
                <a:lnTo>
                  <a:pt x="0" y="98467"/>
                </a:lnTo>
                <a:lnTo>
                  <a:pt x="11876" y="98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65044" y="3074209"/>
            <a:ext cx="78153" cy="90025"/>
          </a:xfrm>
          <a:custGeom>
            <a:avLst/>
            <a:gdLst/>
            <a:ahLst/>
            <a:cxnLst/>
            <a:rect l="l" t="t" r="r" b="b"/>
            <a:pathLst>
              <a:path w="85968" h="102028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1" y="11409"/>
                </a:lnTo>
                <a:lnTo>
                  <a:pt x="53156" y="11409"/>
                </a:lnTo>
                <a:lnTo>
                  <a:pt x="59236" y="13234"/>
                </a:lnTo>
                <a:lnTo>
                  <a:pt x="63569" y="16883"/>
                </a:lnTo>
                <a:lnTo>
                  <a:pt x="67902" y="20533"/>
                </a:lnTo>
                <a:lnTo>
                  <a:pt x="70794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2" y="9695"/>
                </a:lnTo>
                <a:lnTo>
                  <a:pt x="70344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8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8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8"/>
                </a:lnTo>
                <a:lnTo>
                  <a:pt x="52519" y="101294"/>
                </a:lnTo>
                <a:lnTo>
                  <a:pt x="64723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8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7"/>
                </a:lnTo>
                <a:lnTo>
                  <a:pt x="67165" y="79341"/>
                </a:lnTo>
                <a:lnTo>
                  <a:pt x="62106" y="86771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45346" y="3074209"/>
            <a:ext cx="78153" cy="90025"/>
          </a:xfrm>
          <a:custGeom>
            <a:avLst/>
            <a:gdLst/>
            <a:ahLst/>
            <a:cxnLst/>
            <a:rect l="l" t="t" r="r" b="b"/>
            <a:pathLst>
              <a:path w="85968" h="102028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1" y="11409"/>
                </a:lnTo>
                <a:lnTo>
                  <a:pt x="53156" y="11409"/>
                </a:lnTo>
                <a:lnTo>
                  <a:pt x="59236" y="13234"/>
                </a:lnTo>
                <a:lnTo>
                  <a:pt x="63569" y="16883"/>
                </a:lnTo>
                <a:lnTo>
                  <a:pt x="67902" y="20533"/>
                </a:lnTo>
                <a:lnTo>
                  <a:pt x="70794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3" y="9695"/>
                </a:lnTo>
                <a:lnTo>
                  <a:pt x="70344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8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8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8"/>
                </a:lnTo>
                <a:lnTo>
                  <a:pt x="52519" y="101294"/>
                </a:lnTo>
                <a:lnTo>
                  <a:pt x="64723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8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7"/>
                </a:lnTo>
                <a:lnTo>
                  <a:pt x="67165" y="79341"/>
                </a:lnTo>
                <a:lnTo>
                  <a:pt x="62106" y="86771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43833" y="3097894"/>
            <a:ext cx="51642" cy="63444"/>
          </a:xfrm>
          <a:custGeom>
            <a:avLst/>
            <a:gdLst/>
            <a:ahLst/>
            <a:cxnLst/>
            <a:rect l="l" t="t" r="r" b="b"/>
            <a:pathLst>
              <a:path w="56806" h="71903">
                <a:moveTo>
                  <a:pt x="48493" y="64106"/>
                </a:moveTo>
                <a:lnTo>
                  <a:pt x="50612" y="60944"/>
                </a:lnTo>
                <a:lnTo>
                  <a:pt x="55258" y="49517"/>
                </a:lnTo>
                <a:lnTo>
                  <a:pt x="56806" y="35878"/>
                </a:lnTo>
                <a:lnTo>
                  <a:pt x="56702" y="32249"/>
                </a:lnTo>
                <a:lnTo>
                  <a:pt x="53925" y="18960"/>
                </a:lnTo>
                <a:lnTo>
                  <a:pt x="47371" y="9101"/>
                </a:lnTo>
                <a:lnTo>
                  <a:pt x="41082" y="3033"/>
                </a:lnTo>
                <a:lnTo>
                  <a:pt x="33384" y="0"/>
                </a:lnTo>
                <a:lnTo>
                  <a:pt x="23053" y="17"/>
                </a:lnTo>
                <a:lnTo>
                  <a:pt x="10099" y="2856"/>
                </a:lnTo>
                <a:lnTo>
                  <a:pt x="0" y="10552"/>
                </a:lnTo>
                <a:lnTo>
                  <a:pt x="4816" y="24204"/>
                </a:lnTo>
                <a:lnTo>
                  <a:pt x="8115" y="18664"/>
                </a:lnTo>
                <a:lnTo>
                  <a:pt x="11414" y="13124"/>
                </a:lnTo>
                <a:lnTo>
                  <a:pt x="16692" y="10354"/>
                </a:lnTo>
                <a:lnTo>
                  <a:pt x="32131" y="10354"/>
                </a:lnTo>
                <a:lnTo>
                  <a:pt x="37893" y="13608"/>
                </a:lnTo>
                <a:lnTo>
                  <a:pt x="41236" y="20115"/>
                </a:lnTo>
                <a:lnTo>
                  <a:pt x="43347" y="24248"/>
                </a:lnTo>
                <a:lnTo>
                  <a:pt x="44402" y="29612"/>
                </a:lnTo>
                <a:lnTo>
                  <a:pt x="44402" y="43506"/>
                </a:lnTo>
                <a:lnTo>
                  <a:pt x="42940" y="50135"/>
                </a:lnTo>
                <a:lnTo>
                  <a:pt x="40015" y="56092"/>
                </a:lnTo>
                <a:lnTo>
                  <a:pt x="39106" y="71903"/>
                </a:lnTo>
                <a:lnTo>
                  <a:pt x="48493" y="6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35615" y="3107206"/>
            <a:ext cx="44595" cy="57087"/>
          </a:xfrm>
          <a:custGeom>
            <a:avLst/>
            <a:gdLst/>
            <a:ahLst/>
            <a:cxnLst/>
            <a:rect l="l" t="t" r="r" b="b"/>
            <a:pathLst>
              <a:path w="49054" h="64699">
                <a:moveTo>
                  <a:pt x="49054" y="45540"/>
                </a:moveTo>
                <a:lnTo>
                  <a:pt x="46129" y="51498"/>
                </a:lnTo>
                <a:lnTo>
                  <a:pt x="40730" y="54476"/>
                </a:lnTo>
                <a:lnTo>
                  <a:pt x="25687" y="54476"/>
                </a:lnTo>
                <a:lnTo>
                  <a:pt x="20453" y="51970"/>
                </a:lnTo>
                <a:lnTo>
                  <a:pt x="17154" y="46958"/>
                </a:lnTo>
                <a:lnTo>
                  <a:pt x="13855" y="41945"/>
                </a:lnTo>
                <a:lnTo>
                  <a:pt x="12205" y="35680"/>
                </a:lnTo>
                <a:lnTo>
                  <a:pt x="12205" y="20335"/>
                </a:lnTo>
                <a:lnTo>
                  <a:pt x="13855" y="13652"/>
                </a:lnTo>
                <a:lnTo>
                  <a:pt x="9038" y="0"/>
                </a:lnTo>
                <a:lnTo>
                  <a:pt x="6582" y="3251"/>
                </a:lnTo>
                <a:lnTo>
                  <a:pt x="1645" y="14484"/>
                </a:lnTo>
                <a:lnTo>
                  <a:pt x="0" y="28359"/>
                </a:lnTo>
                <a:lnTo>
                  <a:pt x="65" y="31215"/>
                </a:lnTo>
                <a:lnTo>
                  <a:pt x="2535" y="44434"/>
                </a:lnTo>
                <a:lnTo>
                  <a:pt x="8577" y="54839"/>
                </a:lnTo>
                <a:lnTo>
                  <a:pt x="14295" y="61413"/>
                </a:lnTo>
                <a:lnTo>
                  <a:pt x="22014" y="64699"/>
                </a:lnTo>
                <a:lnTo>
                  <a:pt x="35012" y="64596"/>
                </a:lnTo>
                <a:lnTo>
                  <a:pt x="48145" y="61351"/>
                </a:lnTo>
                <a:lnTo>
                  <a:pt x="49054" y="45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07692" y="3098068"/>
            <a:ext cx="53022" cy="66341"/>
          </a:xfrm>
          <a:custGeom>
            <a:avLst/>
            <a:gdLst/>
            <a:ahLst/>
            <a:cxnLst/>
            <a:rect l="l" t="t" r="r" b="b"/>
            <a:pathLst>
              <a:path w="58324" h="75186">
                <a:moveTo>
                  <a:pt x="17374" y="63248"/>
                </a:moveTo>
                <a:lnTo>
                  <a:pt x="14383" y="59423"/>
                </a:lnTo>
                <a:lnTo>
                  <a:pt x="12755" y="57312"/>
                </a:lnTo>
                <a:lnTo>
                  <a:pt x="11765" y="54279"/>
                </a:lnTo>
                <a:lnTo>
                  <a:pt x="11414" y="50321"/>
                </a:lnTo>
                <a:lnTo>
                  <a:pt x="0" y="50321"/>
                </a:lnTo>
                <a:lnTo>
                  <a:pt x="307" y="57356"/>
                </a:lnTo>
                <a:lnTo>
                  <a:pt x="2650" y="63259"/>
                </a:lnTo>
                <a:lnTo>
                  <a:pt x="7026" y="68030"/>
                </a:lnTo>
                <a:lnTo>
                  <a:pt x="11403" y="72800"/>
                </a:lnTo>
                <a:lnTo>
                  <a:pt x="18847" y="75186"/>
                </a:lnTo>
                <a:lnTo>
                  <a:pt x="39124" y="75186"/>
                </a:lnTo>
                <a:lnTo>
                  <a:pt x="46393" y="72899"/>
                </a:lnTo>
                <a:lnTo>
                  <a:pt x="51165" y="68327"/>
                </a:lnTo>
                <a:lnTo>
                  <a:pt x="55938" y="63754"/>
                </a:lnTo>
                <a:lnTo>
                  <a:pt x="58324" y="58324"/>
                </a:lnTo>
                <a:lnTo>
                  <a:pt x="58324" y="45529"/>
                </a:lnTo>
                <a:lnTo>
                  <a:pt x="56015" y="40758"/>
                </a:lnTo>
                <a:lnTo>
                  <a:pt x="51396" y="37724"/>
                </a:lnTo>
                <a:lnTo>
                  <a:pt x="48493" y="35790"/>
                </a:lnTo>
                <a:lnTo>
                  <a:pt x="42775" y="33789"/>
                </a:lnTo>
                <a:lnTo>
                  <a:pt x="34242" y="31723"/>
                </a:lnTo>
                <a:lnTo>
                  <a:pt x="26391" y="29810"/>
                </a:lnTo>
                <a:lnTo>
                  <a:pt x="22960" y="28975"/>
                </a:lnTo>
                <a:lnTo>
                  <a:pt x="20365" y="28008"/>
                </a:lnTo>
                <a:lnTo>
                  <a:pt x="18605" y="26908"/>
                </a:lnTo>
                <a:lnTo>
                  <a:pt x="15570" y="25062"/>
                </a:lnTo>
                <a:lnTo>
                  <a:pt x="14053" y="22599"/>
                </a:lnTo>
                <a:lnTo>
                  <a:pt x="14053" y="16708"/>
                </a:lnTo>
                <a:lnTo>
                  <a:pt x="15207" y="14443"/>
                </a:lnTo>
                <a:lnTo>
                  <a:pt x="17517" y="12728"/>
                </a:lnTo>
                <a:lnTo>
                  <a:pt x="19826" y="11014"/>
                </a:lnTo>
                <a:lnTo>
                  <a:pt x="23224" y="10156"/>
                </a:lnTo>
                <a:lnTo>
                  <a:pt x="34440" y="10156"/>
                </a:lnTo>
                <a:lnTo>
                  <a:pt x="39168" y="11717"/>
                </a:lnTo>
                <a:lnTo>
                  <a:pt x="41895" y="14839"/>
                </a:lnTo>
                <a:lnTo>
                  <a:pt x="43567" y="17037"/>
                </a:lnTo>
                <a:lnTo>
                  <a:pt x="44512" y="19478"/>
                </a:lnTo>
                <a:lnTo>
                  <a:pt x="44732" y="22160"/>
                </a:lnTo>
                <a:lnTo>
                  <a:pt x="55949" y="22160"/>
                </a:lnTo>
                <a:lnTo>
                  <a:pt x="56036" y="17587"/>
                </a:lnTo>
                <a:lnTo>
                  <a:pt x="54607" y="13322"/>
                </a:lnTo>
                <a:lnTo>
                  <a:pt x="51660" y="9365"/>
                </a:lnTo>
                <a:lnTo>
                  <a:pt x="46954" y="3121"/>
                </a:lnTo>
                <a:lnTo>
                  <a:pt x="39278" y="0"/>
                </a:lnTo>
                <a:lnTo>
                  <a:pt x="20496" y="0"/>
                </a:lnTo>
                <a:lnTo>
                  <a:pt x="14020" y="2066"/>
                </a:lnTo>
                <a:lnTo>
                  <a:pt x="9203" y="6199"/>
                </a:lnTo>
                <a:lnTo>
                  <a:pt x="4387" y="10332"/>
                </a:lnTo>
                <a:lnTo>
                  <a:pt x="1979" y="15740"/>
                </a:lnTo>
                <a:lnTo>
                  <a:pt x="1979" y="28095"/>
                </a:lnTo>
                <a:lnTo>
                  <a:pt x="4530" y="32536"/>
                </a:lnTo>
                <a:lnTo>
                  <a:pt x="9632" y="35746"/>
                </a:lnTo>
                <a:lnTo>
                  <a:pt x="12491" y="37593"/>
                </a:lnTo>
                <a:lnTo>
                  <a:pt x="16934" y="39263"/>
                </a:lnTo>
                <a:lnTo>
                  <a:pt x="22960" y="40758"/>
                </a:lnTo>
                <a:lnTo>
                  <a:pt x="32394" y="43133"/>
                </a:lnTo>
                <a:lnTo>
                  <a:pt x="37453" y="44408"/>
                </a:lnTo>
                <a:lnTo>
                  <a:pt x="40840" y="45529"/>
                </a:lnTo>
                <a:lnTo>
                  <a:pt x="42555" y="46496"/>
                </a:lnTo>
                <a:lnTo>
                  <a:pt x="45238" y="48079"/>
                </a:lnTo>
                <a:lnTo>
                  <a:pt x="46580" y="50387"/>
                </a:lnTo>
                <a:lnTo>
                  <a:pt x="46580" y="57422"/>
                </a:lnTo>
                <a:lnTo>
                  <a:pt x="44908" y="60379"/>
                </a:lnTo>
                <a:lnTo>
                  <a:pt x="41565" y="62292"/>
                </a:lnTo>
                <a:lnTo>
                  <a:pt x="38222" y="64204"/>
                </a:lnTo>
                <a:lnTo>
                  <a:pt x="34352" y="65161"/>
                </a:lnTo>
                <a:lnTo>
                  <a:pt x="22564" y="65161"/>
                </a:lnTo>
                <a:lnTo>
                  <a:pt x="17374" y="63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666532" y="3082298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31977" y="81078"/>
                </a:moveTo>
                <a:lnTo>
                  <a:pt x="26544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5"/>
                </a:lnTo>
                <a:lnTo>
                  <a:pt x="32856" y="29415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5" y="90058"/>
                </a:lnTo>
                <a:lnTo>
                  <a:pt x="18275" y="91476"/>
                </a:ln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90"/>
                </a:lnTo>
                <a:lnTo>
                  <a:pt x="31977" y="81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738327" y="3097895"/>
            <a:ext cx="51642" cy="63444"/>
          </a:xfrm>
          <a:custGeom>
            <a:avLst/>
            <a:gdLst/>
            <a:ahLst/>
            <a:cxnLst/>
            <a:rect l="l" t="t" r="r" b="b"/>
            <a:pathLst>
              <a:path w="56806" h="71903">
                <a:moveTo>
                  <a:pt x="48493" y="64106"/>
                </a:moveTo>
                <a:lnTo>
                  <a:pt x="50612" y="60944"/>
                </a:lnTo>
                <a:lnTo>
                  <a:pt x="55258" y="49517"/>
                </a:lnTo>
                <a:lnTo>
                  <a:pt x="56806" y="35878"/>
                </a:lnTo>
                <a:lnTo>
                  <a:pt x="56702" y="32249"/>
                </a:lnTo>
                <a:lnTo>
                  <a:pt x="53924" y="18959"/>
                </a:lnTo>
                <a:lnTo>
                  <a:pt x="47371" y="9101"/>
                </a:lnTo>
                <a:lnTo>
                  <a:pt x="41082" y="3033"/>
                </a:lnTo>
                <a:lnTo>
                  <a:pt x="33384" y="0"/>
                </a:lnTo>
                <a:lnTo>
                  <a:pt x="23053" y="17"/>
                </a:lnTo>
                <a:lnTo>
                  <a:pt x="10099" y="2856"/>
                </a:lnTo>
                <a:lnTo>
                  <a:pt x="0" y="10552"/>
                </a:lnTo>
                <a:lnTo>
                  <a:pt x="4816" y="24204"/>
                </a:lnTo>
                <a:lnTo>
                  <a:pt x="8115" y="18664"/>
                </a:lnTo>
                <a:lnTo>
                  <a:pt x="11414" y="13124"/>
                </a:lnTo>
                <a:lnTo>
                  <a:pt x="16692" y="10354"/>
                </a:lnTo>
                <a:lnTo>
                  <a:pt x="32131" y="10354"/>
                </a:lnTo>
                <a:lnTo>
                  <a:pt x="37893" y="13608"/>
                </a:lnTo>
                <a:lnTo>
                  <a:pt x="41236" y="20115"/>
                </a:lnTo>
                <a:lnTo>
                  <a:pt x="43347" y="24248"/>
                </a:lnTo>
                <a:lnTo>
                  <a:pt x="44402" y="29612"/>
                </a:lnTo>
                <a:lnTo>
                  <a:pt x="44402" y="43506"/>
                </a:lnTo>
                <a:lnTo>
                  <a:pt x="42940" y="50134"/>
                </a:lnTo>
                <a:lnTo>
                  <a:pt x="40015" y="56092"/>
                </a:lnTo>
                <a:lnTo>
                  <a:pt x="39106" y="71903"/>
                </a:lnTo>
                <a:lnTo>
                  <a:pt x="48493" y="6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50892" y="3074210"/>
            <a:ext cx="2073996" cy="113361"/>
          </a:xfrm>
          <a:custGeom>
            <a:avLst/>
            <a:gdLst/>
            <a:ahLst/>
            <a:cxnLst/>
            <a:rect l="l" t="t" r="r" b="b"/>
            <a:pathLst>
              <a:path w="2281396" h="128476">
                <a:moveTo>
                  <a:pt x="798527" y="101567"/>
                </a:moveTo>
                <a:lnTo>
                  <a:pt x="797911" y="103150"/>
                </a:lnTo>
                <a:lnTo>
                  <a:pt x="796921" y="105568"/>
                </a:lnTo>
                <a:lnTo>
                  <a:pt x="795558" y="108822"/>
                </a:lnTo>
                <a:lnTo>
                  <a:pt x="794194" y="112075"/>
                </a:lnTo>
                <a:lnTo>
                  <a:pt x="793183" y="114230"/>
                </a:lnTo>
                <a:lnTo>
                  <a:pt x="790576" y="116901"/>
                </a:lnTo>
                <a:lnTo>
                  <a:pt x="787926" y="117989"/>
                </a:lnTo>
                <a:lnTo>
                  <a:pt x="785023" y="117989"/>
                </a:lnTo>
                <a:lnTo>
                  <a:pt x="782362" y="117659"/>
                </a:lnTo>
                <a:lnTo>
                  <a:pt x="778799" y="116736"/>
                </a:lnTo>
                <a:lnTo>
                  <a:pt x="778799" y="127552"/>
                </a:lnTo>
                <a:lnTo>
                  <a:pt x="780119" y="127904"/>
                </a:lnTo>
                <a:lnTo>
                  <a:pt x="783033" y="128410"/>
                </a:lnTo>
                <a:lnTo>
                  <a:pt x="792853" y="128476"/>
                </a:lnTo>
                <a:lnTo>
                  <a:pt x="797691" y="126497"/>
                </a:lnTo>
                <a:lnTo>
                  <a:pt x="800506" y="122540"/>
                </a:lnTo>
                <a:lnTo>
                  <a:pt x="803526" y="117201"/>
                </a:lnTo>
                <a:lnTo>
                  <a:pt x="808519" y="106004"/>
                </a:lnTo>
                <a:lnTo>
                  <a:pt x="815021" y="89564"/>
                </a:lnTo>
                <a:lnTo>
                  <a:pt x="816809" y="84808"/>
                </a:lnTo>
                <a:lnTo>
                  <a:pt x="820984" y="73434"/>
                </a:lnTo>
                <a:lnTo>
                  <a:pt x="825842" y="59885"/>
                </a:lnTo>
                <a:lnTo>
                  <a:pt x="829478" y="49714"/>
                </a:lnTo>
                <a:lnTo>
                  <a:pt x="834147" y="36713"/>
                </a:lnTo>
                <a:lnTo>
                  <a:pt x="836992" y="28887"/>
                </a:lnTo>
                <a:lnTo>
                  <a:pt x="823862" y="28887"/>
                </a:lnTo>
                <a:lnTo>
                  <a:pt x="804795" y="86398"/>
                </a:lnTo>
                <a:lnTo>
                  <a:pt x="785859" y="28887"/>
                </a:lnTo>
                <a:lnTo>
                  <a:pt x="772400" y="28887"/>
                </a:lnTo>
                <a:lnTo>
                  <a:pt x="798527" y="101567"/>
                </a:lnTo>
                <a:close/>
              </a:path>
              <a:path w="2281396" h="128476">
                <a:moveTo>
                  <a:pt x="762569" y="100644"/>
                </a:moveTo>
                <a:lnTo>
                  <a:pt x="765879" y="100556"/>
                </a:lnTo>
                <a:lnTo>
                  <a:pt x="768826" y="100204"/>
                </a:lnTo>
                <a:lnTo>
                  <a:pt x="771608" y="99522"/>
                </a:lnTo>
                <a:lnTo>
                  <a:pt x="771608" y="90157"/>
                </a:lnTo>
                <a:lnTo>
                  <a:pt x="768023" y="90355"/>
                </a:lnTo>
                <a:lnTo>
                  <a:pt x="765296" y="90355"/>
                </a:lnTo>
                <a:lnTo>
                  <a:pt x="762833" y="89629"/>
                </a:lnTo>
                <a:lnTo>
                  <a:pt x="760326" y="87145"/>
                </a:lnTo>
                <a:lnTo>
                  <a:pt x="760326" y="38582"/>
                </a:lnTo>
                <a:lnTo>
                  <a:pt x="771608" y="38582"/>
                </a:lnTo>
                <a:lnTo>
                  <a:pt x="771608" y="28887"/>
                </a:lnTo>
                <a:lnTo>
                  <a:pt x="760326" y="28887"/>
                </a:lnTo>
                <a:lnTo>
                  <a:pt x="760326" y="9167"/>
                </a:lnTo>
                <a:lnTo>
                  <a:pt x="748318" y="9167"/>
                </a:lnTo>
                <a:lnTo>
                  <a:pt x="748318" y="28887"/>
                </a:lnTo>
                <a:lnTo>
                  <a:pt x="738751" y="28887"/>
                </a:lnTo>
                <a:lnTo>
                  <a:pt x="738751" y="38582"/>
                </a:lnTo>
                <a:lnTo>
                  <a:pt x="748318" y="38582"/>
                </a:lnTo>
                <a:lnTo>
                  <a:pt x="748318" y="89871"/>
                </a:lnTo>
                <a:lnTo>
                  <a:pt x="749308" y="93554"/>
                </a:lnTo>
                <a:lnTo>
                  <a:pt x="751287" y="96390"/>
                </a:lnTo>
                <a:lnTo>
                  <a:pt x="753266" y="99226"/>
                </a:lnTo>
                <a:lnTo>
                  <a:pt x="757027" y="100644"/>
                </a:lnTo>
                <a:lnTo>
                  <a:pt x="762569" y="100644"/>
                </a:lnTo>
                <a:close/>
              </a:path>
              <a:path w="2281396" h="128476">
                <a:moveTo>
                  <a:pt x="562173" y="55840"/>
                </a:moveTo>
                <a:lnTo>
                  <a:pt x="564009" y="48948"/>
                </a:lnTo>
                <a:lnTo>
                  <a:pt x="567682" y="44485"/>
                </a:lnTo>
                <a:lnTo>
                  <a:pt x="570882" y="27304"/>
                </a:lnTo>
                <a:lnTo>
                  <a:pt x="563679" y="30931"/>
                </a:lnTo>
                <a:lnTo>
                  <a:pt x="558115" y="38186"/>
                </a:lnTo>
                <a:lnTo>
                  <a:pt x="556147" y="41021"/>
                </a:lnTo>
                <a:lnTo>
                  <a:pt x="551364" y="52361"/>
                </a:lnTo>
                <a:lnTo>
                  <a:pt x="549769" y="66018"/>
                </a:lnTo>
                <a:lnTo>
                  <a:pt x="549865" y="69673"/>
                </a:lnTo>
                <a:lnTo>
                  <a:pt x="552483" y="83154"/>
                </a:lnTo>
                <a:lnTo>
                  <a:pt x="558676" y="92927"/>
                </a:lnTo>
                <a:lnTo>
                  <a:pt x="564614" y="98819"/>
                </a:lnTo>
                <a:lnTo>
                  <a:pt x="571344" y="101765"/>
                </a:lnTo>
                <a:lnTo>
                  <a:pt x="584100" y="101765"/>
                </a:lnTo>
                <a:lnTo>
                  <a:pt x="588465" y="100830"/>
                </a:lnTo>
                <a:lnTo>
                  <a:pt x="591962" y="98962"/>
                </a:lnTo>
                <a:lnTo>
                  <a:pt x="595459" y="97093"/>
                </a:lnTo>
                <a:lnTo>
                  <a:pt x="598197" y="94576"/>
                </a:lnTo>
                <a:lnTo>
                  <a:pt x="600176" y="91410"/>
                </a:lnTo>
                <a:lnTo>
                  <a:pt x="600176" y="127684"/>
                </a:lnTo>
                <a:lnTo>
                  <a:pt x="612118" y="127684"/>
                </a:lnTo>
                <a:lnTo>
                  <a:pt x="612118" y="28887"/>
                </a:lnTo>
                <a:lnTo>
                  <a:pt x="600836" y="28887"/>
                </a:lnTo>
                <a:lnTo>
                  <a:pt x="600836" y="38714"/>
                </a:lnTo>
                <a:lnTo>
                  <a:pt x="598813" y="35636"/>
                </a:lnTo>
                <a:lnTo>
                  <a:pt x="596701" y="33306"/>
                </a:lnTo>
                <a:lnTo>
                  <a:pt x="594502" y="31723"/>
                </a:lnTo>
                <a:lnTo>
                  <a:pt x="590499" y="28777"/>
                </a:lnTo>
                <a:lnTo>
                  <a:pt x="585573" y="27304"/>
                </a:lnTo>
                <a:lnTo>
                  <a:pt x="579723" y="27304"/>
                </a:lnTo>
                <a:lnTo>
                  <a:pt x="571355" y="40022"/>
                </a:lnTo>
                <a:lnTo>
                  <a:pt x="575764" y="37791"/>
                </a:lnTo>
                <a:lnTo>
                  <a:pt x="589004" y="37791"/>
                </a:lnTo>
                <a:lnTo>
                  <a:pt x="594656" y="41286"/>
                </a:lnTo>
                <a:lnTo>
                  <a:pt x="597867" y="48277"/>
                </a:lnTo>
                <a:lnTo>
                  <a:pt x="599758" y="52366"/>
                </a:lnTo>
                <a:lnTo>
                  <a:pt x="600704" y="57466"/>
                </a:lnTo>
                <a:lnTo>
                  <a:pt x="600704" y="70217"/>
                </a:lnTo>
                <a:lnTo>
                  <a:pt x="599846" y="75669"/>
                </a:lnTo>
                <a:lnTo>
                  <a:pt x="598131" y="79934"/>
                </a:lnTo>
                <a:lnTo>
                  <a:pt x="595008" y="87673"/>
                </a:lnTo>
                <a:lnTo>
                  <a:pt x="589312" y="91542"/>
                </a:lnTo>
                <a:lnTo>
                  <a:pt x="573213" y="91542"/>
                </a:lnTo>
                <a:lnTo>
                  <a:pt x="567781" y="87871"/>
                </a:lnTo>
                <a:lnTo>
                  <a:pt x="564746" y="80528"/>
                </a:lnTo>
                <a:lnTo>
                  <a:pt x="563031" y="76395"/>
                </a:lnTo>
                <a:lnTo>
                  <a:pt x="562173" y="71273"/>
                </a:lnTo>
                <a:lnTo>
                  <a:pt x="562173" y="55840"/>
                </a:lnTo>
                <a:close/>
              </a:path>
              <a:path w="2281396" h="128476">
                <a:moveTo>
                  <a:pt x="267121" y="100643"/>
                </a:moveTo>
                <a:lnTo>
                  <a:pt x="270431" y="100556"/>
                </a:lnTo>
                <a:lnTo>
                  <a:pt x="273378" y="100204"/>
                </a:lnTo>
                <a:lnTo>
                  <a:pt x="276160" y="99522"/>
                </a:lnTo>
                <a:lnTo>
                  <a:pt x="276160" y="90157"/>
                </a:lnTo>
                <a:lnTo>
                  <a:pt x="272575" y="90355"/>
                </a:lnTo>
                <a:lnTo>
                  <a:pt x="269848" y="90355"/>
                </a:lnTo>
                <a:lnTo>
                  <a:pt x="267385" y="89629"/>
                </a:lnTo>
                <a:lnTo>
                  <a:pt x="264878" y="87145"/>
                </a:lnTo>
                <a:lnTo>
                  <a:pt x="264878" y="38582"/>
                </a:lnTo>
                <a:lnTo>
                  <a:pt x="276160" y="38582"/>
                </a:lnTo>
                <a:lnTo>
                  <a:pt x="276160" y="28887"/>
                </a:lnTo>
                <a:lnTo>
                  <a:pt x="264878" y="28887"/>
                </a:lnTo>
                <a:lnTo>
                  <a:pt x="264878" y="9167"/>
                </a:lnTo>
                <a:lnTo>
                  <a:pt x="252870" y="9167"/>
                </a:lnTo>
                <a:lnTo>
                  <a:pt x="252870" y="28887"/>
                </a:lnTo>
                <a:lnTo>
                  <a:pt x="243303" y="28887"/>
                </a:lnTo>
                <a:lnTo>
                  <a:pt x="243303" y="38582"/>
                </a:lnTo>
                <a:lnTo>
                  <a:pt x="252870" y="38582"/>
                </a:lnTo>
                <a:lnTo>
                  <a:pt x="252870" y="89871"/>
                </a:lnTo>
                <a:lnTo>
                  <a:pt x="253860" y="93553"/>
                </a:lnTo>
                <a:lnTo>
                  <a:pt x="255839" y="96389"/>
                </a:lnTo>
                <a:lnTo>
                  <a:pt x="257818" y="99225"/>
                </a:lnTo>
                <a:lnTo>
                  <a:pt x="261579" y="100643"/>
                </a:lnTo>
                <a:lnTo>
                  <a:pt x="267121" y="100643"/>
                </a:lnTo>
                <a:close/>
              </a:path>
              <a:path w="2281396" h="128476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1" y="11409"/>
                </a:lnTo>
                <a:lnTo>
                  <a:pt x="53156" y="11409"/>
                </a:lnTo>
                <a:lnTo>
                  <a:pt x="59237" y="13234"/>
                </a:lnTo>
                <a:lnTo>
                  <a:pt x="63569" y="16883"/>
                </a:lnTo>
                <a:lnTo>
                  <a:pt x="67902" y="20533"/>
                </a:lnTo>
                <a:lnTo>
                  <a:pt x="70794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2" y="9695"/>
                </a:lnTo>
                <a:lnTo>
                  <a:pt x="70344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9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8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8"/>
                </a:lnTo>
                <a:lnTo>
                  <a:pt x="52519" y="101294"/>
                </a:lnTo>
                <a:lnTo>
                  <a:pt x="64723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8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7"/>
                </a:lnTo>
                <a:lnTo>
                  <a:pt x="67165" y="79341"/>
                </a:lnTo>
                <a:lnTo>
                  <a:pt x="62107" y="86771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  <a:path w="2281396" h="128476">
                <a:moveTo>
                  <a:pt x="156828" y="90948"/>
                </a:moveTo>
                <a:lnTo>
                  <a:pt x="158948" y="87787"/>
                </a:lnTo>
                <a:lnTo>
                  <a:pt x="163593" y="76359"/>
                </a:lnTo>
                <a:lnTo>
                  <a:pt x="165142" y="62721"/>
                </a:lnTo>
                <a:lnTo>
                  <a:pt x="165037" y="59092"/>
                </a:lnTo>
                <a:lnTo>
                  <a:pt x="162260" y="45802"/>
                </a:lnTo>
                <a:lnTo>
                  <a:pt x="155707" y="35944"/>
                </a:lnTo>
                <a:lnTo>
                  <a:pt x="149417" y="29876"/>
                </a:lnTo>
                <a:lnTo>
                  <a:pt x="141720" y="26842"/>
                </a:lnTo>
                <a:lnTo>
                  <a:pt x="131388" y="26860"/>
                </a:lnTo>
                <a:lnTo>
                  <a:pt x="118434" y="29699"/>
                </a:lnTo>
                <a:lnTo>
                  <a:pt x="108335" y="37395"/>
                </a:lnTo>
                <a:lnTo>
                  <a:pt x="113151" y="51047"/>
                </a:lnTo>
                <a:lnTo>
                  <a:pt x="116450" y="45507"/>
                </a:lnTo>
                <a:lnTo>
                  <a:pt x="119749" y="39967"/>
                </a:lnTo>
                <a:lnTo>
                  <a:pt x="125027" y="37197"/>
                </a:lnTo>
                <a:lnTo>
                  <a:pt x="140466" y="37197"/>
                </a:lnTo>
                <a:lnTo>
                  <a:pt x="146228" y="40451"/>
                </a:lnTo>
                <a:lnTo>
                  <a:pt x="149571" y="46958"/>
                </a:lnTo>
                <a:lnTo>
                  <a:pt x="151682" y="51091"/>
                </a:lnTo>
                <a:lnTo>
                  <a:pt x="152738" y="56455"/>
                </a:lnTo>
                <a:lnTo>
                  <a:pt x="152738" y="70349"/>
                </a:lnTo>
                <a:lnTo>
                  <a:pt x="151275" y="76977"/>
                </a:lnTo>
                <a:lnTo>
                  <a:pt x="148350" y="82935"/>
                </a:lnTo>
                <a:lnTo>
                  <a:pt x="147442" y="98746"/>
                </a:lnTo>
                <a:lnTo>
                  <a:pt x="156828" y="90948"/>
                </a:lnTo>
                <a:close/>
              </a:path>
              <a:path w="2281396" h="128476">
                <a:moveTo>
                  <a:pt x="148350" y="82935"/>
                </a:moveTo>
                <a:lnTo>
                  <a:pt x="145425" y="88893"/>
                </a:lnTo>
                <a:lnTo>
                  <a:pt x="140026" y="91872"/>
                </a:lnTo>
                <a:lnTo>
                  <a:pt x="124983" y="91872"/>
                </a:lnTo>
                <a:lnTo>
                  <a:pt x="119749" y="89365"/>
                </a:lnTo>
                <a:lnTo>
                  <a:pt x="116450" y="84353"/>
                </a:lnTo>
                <a:lnTo>
                  <a:pt x="113151" y="79341"/>
                </a:lnTo>
                <a:lnTo>
                  <a:pt x="111502" y="73075"/>
                </a:lnTo>
                <a:lnTo>
                  <a:pt x="111502" y="57730"/>
                </a:lnTo>
                <a:lnTo>
                  <a:pt x="113151" y="51047"/>
                </a:lnTo>
                <a:lnTo>
                  <a:pt x="108335" y="37395"/>
                </a:lnTo>
                <a:lnTo>
                  <a:pt x="105878" y="40646"/>
                </a:lnTo>
                <a:lnTo>
                  <a:pt x="100941" y="51879"/>
                </a:lnTo>
                <a:lnTo>
                  <a:pt x="99296" y="65754"/>
                </a:lnTo>
                <a:lnTo>
                  <a:pt x="99361" y="68610"/>
                </a:lnTo>
                <a:lnTo>
                  <a:pt x="101832" y="81830"/>
                </a:lnTo>
                <a:lnTo>
                  <a:pt x="107873" y="92234"/>
                </a:lnTo>
                <a:lnTo>
                  <a:pt x="113591" y="98808"/>
                </a:lnTo>
                <a:lnTo>
                  <a:pt x="121310" y="102094"/>
                </a:lnTo>
                <a:lnTo>
                  <a:pt x="134309" y="101991"/>
                </a:lnTo>
                <a:lnTo>
                  <a:pt x="147442" y="98746"/>
                </a:lnTo>
                <a:lnTo>
                  <a:pt x="148350" y="82935"/>
                </a:lnTo>
                <a:close/>
              </a:path>
              <a:path w="2281396" h="128476">
                <a:moveTo>
                  <a:pt x="195953" y="90289"/>
                </a:moveTo>
                <a:lnTo>
                  <a:pt x="192962" y="86464"/>
                </a:lnTo>
                <a:lnTo>
                  <a:pt x="191335" y="84353"/>
                </a:lnTo>
                <a:lnTo>
                  <a:pt x="190345" y="81319"/>
                </a:lnTo>
                <a:lnTo>
                  <a:pt x="189993" y="77362"/>
                </a:lnTo>
                <a:lnTo>
                  <a:pt x="178579" y="77362"/>
                </a:lnTo>
                <a:lnTo>
                  <a:pt x="178887" y="84397"/>
                </a:lnTo>
                <a:lnTo>
                  <a:pt x="181229" y="90300"/>
                </a:lnTo>
                <a:lnTo>
                  <a:pt x="185605" y="95070"/>
                </a:lnTo>
                <a:lnTo>
                  <a:pt x="189982" y="99841"/>
                </a:lnTo>
                <a:lnTo>
                  <a:pt x="197427" y="102226"/>
                </a:lnTo>
                <a:lnTo>
                  <a:pt x="217704" y="102226"/>
                </a:lnTo>
                <a:lnTo>
                  <a:pt x="224972" y="99940"/>
                </a:lnTo>
                <a:lnTo>
                  <a:pt x="229745" y="95367"/>
                </a:lnTo>
                <a:lnTo>
                  <a:pt x="234517" y="90794"/>
                </a:lnTo>
                <a:lnTo>
                  <a:pt x="236903" y="85364"/>
                </a:lnTo>
                <a:lnTo>
                  <a:pt x="236903" y="72570"/>
                </a:lnTo>
                <a:lnTo>
                  <a:pt x="234594" y="67799"/>
                </a:lnTo>
                <a:lnTo>
                  <a:pt x="229976" y="64765"/>
                </a:lnTo>
                <a:lnTo>
                  <a:pt x="227073" y="62830"/>
                </a:lnTo>
                <a:lnTo>
                  <a:pt x="221355" y="60830"/>
                </a:lnTo>
                <a:lnTo>
                  <a:pt x="212821" y="58763"/>
                </a:lnTo>
                <a:lnTo>
                  <a:pt x="204970" y="56851"/>
                </a:lnTo>
                <a:lnTo>
                  <a:pt x="201539" y="56015"/>
                </a:lnTo>
                <a:lnTo>
                  <a:pt x="198944" y="55048"/>
                </a:lnTo>
                <a:lnTo>
                  <a:pt x="197185" y="53949"/>
                </a:lnTo>
                <a:lnTo>
                  <a:pt x="194150" y="52102"/>
                </a:lnTo>
                <a:lnTo>
                  <a:pt x="192632" y="49640"/>
                </a:lnTo>
                <a:lnTo>
                  <a:pt x="192632" y="43748"/>
                </a:lnTo>
                <a:lnTo>
                  <a:pt x="193787" y="41484"/>
                </a:lnTo>
                <a:lnTo>
                  <a:pt x="196096" y="39769"/>
                </a:lnTo>
                <a:lnTo>
                  <a:pt x="198405" y="38054"/>
                </a:lnTo>
                <a:lnTo>
                  <a:pt x="201803" y="37197"/>
                </a:lnTo>
                <a:lnTo>
                  <a:pt x="213019" y="37197"/>
                </a:lnTo>
                <a:lnTo>
                  <a:pt x="217748" y="38758"/>
                </a:lnTo>
                <a:lnTo>
                  <a:pt x="220475" y="41879"/>
                </a:lnTo>
                <a:lnTo>
                  <a:pt x="222146" y="44078"/>
                </a:lnTo>
                <a:lnTo>
                  <a:pt x="223092" y="46518"/>
                </a:lnTo>
                <a:lnTo>
                  <a:pt x="223312" y="49200"/>
                </a:lnTo>
                <a:lnTo>
                  <a:pt x="234528" y="49200"/>
                </a:lnTo>
                <a:lnTo>
                  <a:pt x="234616" y="44628"/>
                </a:lnTo>
                <a:lnTo>
                  <a:pt x="233187" y="40363"/>
                </a:lnTo>
                <a:lnTo>
                  <a:pt x="230240" y="36405"/>
                </a:lnTo>
                <a:lnTo>
                  <a:pt x="225533" y="30162"/>
                </a:lnTo>
                <a:lnTo>
                  <a:pt x="217858" y="27040"/>
                </a:lnTo>
                <a:lnTo>
                  <a:pt x="199076" y="27040"/>
                </a:lnTo>
                <a:lnTo>
                  <a:pt x="192599" y="29107"/>
                </a:lnTo>
                <a:lnTo>
                  <a:pt x="187783" y="33240"/>
                </a:lnTo>
                <a:lnTo>
                  <a:pt x="182967" y="37373"/>
                </a:lnTo>
                <a:lnTo>
                  <a:pt x="180558" y="42781"/>
                </a:lnTo>
                <a:lnTo>
                  <a:pt x="180558" y="55136"/>
                </a:lnTo>
                <a:lnTo>
                  <a:pt x="183109" y="59577"/>
                </a:lnTo>
                <a:lnTo>
                  <a:pt x="188212" y="62787"/>
                </a:lnTo>
                <a:lnTo>
                  <a:pt x="191071" y="64633"/>
                </a:lnTo>
                <a:lnTo>
                  <a:pt x="195513" y="66304"/>
                </a:lnTo>
                <a:lnTo>
                  <a:pt x="201539" y="67799"/>
                </a:lnTo>
                <a:lnTo>
                  <a:pt x="210974" y="70173"/>
                </a:lnTo>
                <a:lnTo>
                  <a:pt x="216032" y="71448"/>
                </a:lnTo>
                <a:lnTo>
                  <a:pt x="219419" y="72570"/>
                </a:lnTo>
                <a:lnTo>
                  <a:pt x="221135" y="73537"/>
                </a:lnTo>
                <a:lnTo>
                  <a:pt x="223818" y="75120"/>
                </a:lnTo>
                <a:lnTo>
                  <a:pt x="225159" y="77428"/>
                </a:lnTo>
                <a:lnTo>
                  <a:pt x="225159" y="84463"/>
                </a:lnTo>
                <a:lnTo>
                  <a:pt x="223488" y="87420"/>
                </a:lnTo>
                <a:lnTo>
                  <a:pt x="220145" y="89333"/>
                </a:lnTo>
                <a:lnTo>
                  <a:pt x="216802" y="91245"/>
                </a:lnTo>
                <a:lnTo>
                  <a:pt x="212931" y="92201"/>
                </a:lnTo>
                <a:lnTo>
                  <a:pt x="201143" y="92201"/>
                </a:lnTo>
                <a:lnTo>
                  <a:pt x="195953" y="90289"/>
                </a:lnTo>
                <a:close/>
              </a:path>
              <a:path w="2281396" h="128476">
                <a:moveTo>
                  <a:pt x="370772" y="90948"/>
                </a:moveTo>
                <a:lnTo>
                  <a:pt x="372891" y="87787"/>
                </a:lnTo>
                <a:lnTo>
                  <a:pt x="377537" y="76359"/>
                </a:lnTo>
                <a:lnTo>
                  <a:pt x="379085" y="62721"/>
                </a:lnTo>
                <a:lnTo>
                  <a:pt x="378980" y="59092"/>
                </a:lnTo>
                <a:lnTo>
                  <a:pt x="376203" y="45802"/>
                </a:lnTo>
                <a:lnTo>
                  <a:pt x="369650" y="35944"/>
                </a:lnTo>
                <a:lnTo>
                  <a:pt x="363360" y="29876"/>
                </a:lnTo>
                <a:lnTo>
                  <a:pt x="355663" y="26842"/>
                </a:lnTo>
                <a:lnTo>
                  <a:pt x="345332" y="26860"/>
                </a:lnTo>
                <a:lnTo>
                  <a:pt x="332378" y="29699"/>
                </a:lnTo>
                <a:lnTo>
                  <a:pt x="322278" y="37395"/>
                </a:lnTo>
                <a:lnTo>
                  <a:pt x="327095" y="51047"/>
                </a:lnTo>
                <a:lnTo>
                  <a:pt x="330394" y="45507"/>
                </a:lnTo>
                <a:lnTo>
                  <a:pt x="333692" y="39967"/>
                </a:lnTo>
                <a:lnTo>
                  <a:pt x="338971" y="37197"/>
                </a:lnTo>
                <a:lnTo>
                  <a:pt x="354409" y="37197"/>
                </a:lnTo>
                <a:lnTo>
                  <a:pt x="360171" y="40451"/>
                </a:lnTo>
                <a:lnTo>
                  <a:pt x="363514" y="46958"/>
                </a:lnTo>
                <a:lnTo>
                  <a:pt x="365626" y="51091"/>
                </a:lnTo>
                <a:lnTo>
                  <a:pt x="366681" y="56455"/>
                </a:lnTo>
                <a:lnTo>
                  <a:pt x="366681" y="70349"/>
                </a:lnTo>
                <a:lnTo>
                  <a:pt x="365219" y="76977"/>
                </a:lnTo>
                <a:lnTo>
                  <a:pt x="362294" y="82935"/>
                </a:lnTo>
                <a:lnTo>
                  <a:pt x="361385" y="98746"/>
                </a:lnTo>
                <a:lnTo>
                  <a:pt x="370772" y="90948"/>
                </a:lnTo>
                <a:close/>
              </a:path>
              <a:path w="2281396" h="128476">
                <a:moveTo>
                  <a:pt x="362294" y="82935"/>
                </a:moveTo>
                <a:lnTo>
                  <a:pt x="359369" y="88893"/>
                </a:lnTo>
                <a:lnTo>
                  <a:pt x="353970" y="91872"/>
                </a:lnTo>
                <a:lnTo>
                  <a:pt x="338927" y="91872"/>
                </a:lnTo>
                <a:lnTo>
                  <a:pt x="333692" y="89366"/>
                </a:lnTo>
                <a:lnTo>
                  <a:pt x="330394" y="84353"/>
                </a:lnTo>
                <a:lnTo>
                  <a:pt x="327095" y="79341"/>
                </a:lnTo>
                <a:lnTo>
                  <a:pt x="325445" y="73075"/>
                </a:lnTo>
                <a:lnTo>
                  <a:pt x="325445" y="57730"/>
                </a:lnTo>
                <a:lnTo>
                  <a:pt x="327095" y="51047"/>
                </a:lnTo>
                <a:lnTo>
                  <a:pt x="322278" y="37395"/>
                </a:lnTo>
                <a:lnTo>
                  <a:pt x="319822" y="40646"/>
                </a:lnTo>
                <a:lnTo>
                  <a:pt x="314885" y="51879"/>
                </a:lnTo>
                <a:lnTo>
                  <a:pt x="313239" y="65754"/>
                </a:lnTo>
                <a:lnTo>
                  <a:pt x="313305" y="68610"/>
                </a:lnTo>
                <a:lnTo>
                  <a:pt x="315775" y="81830"/>
                </a:lnTo>
                <a:lnTo>
                  <a:pt x="321816" y="92235"/>
                </a:lnTo>
                <a:lnTo>
                  <a:pt x="327534" y="98808"/>
                </a:lnTo>
                <a:lnTo>
                  <a:pt x="335254" y="102094"/>
                </a:lnTo>
                <a:lnTo>
                  <a:pt x="348252" y="101991"/>
                </a:lnTo>
                <a:lnTo>
                  <a:pt x="361385" y="98746"/>
                </a:lnTo>
                <a:lnTo>
                  <a:pt x="362294" y="82935"/>
                </a:lnTo>
                <a:close/>
              </a:path>
              <a:path w="2281396" h="128476">
                <a:moveTo>
                  <a:pt x="412074" y="16807"/>
                </a:moveTo>
                <a:lnTo>
                  <a:pt x="412778" y="14938"/>
                </a:lnTo>
                <a:lnTo>
                  <a:pt x="415637" y="12135"/>
                </a:lnTo>
                <a:lnTo>
                  <a:pt x="420794" y="12168"/>
                </a:lnTo>
                <a:lnTo>
                  <a:pt x="423466" y="12333"/>
                </a:lnTo>
                <a:lnTo>
                  <a:pt x="423466" y="1516"/>
                </a:lnTo>
                <a:lnTo>
                  <a:pt x="420761" y="1319"/>
                </a:lnTo>
                <a:lnTo>
                  <a:pt x="410534" y="1253"/>
                </a:lnTo>
                <a:lnTo>
                  <a:pt x="405190" y="3275"/>
                </a:lnTo>
                <a:lnTo>
                  <a:pt x="402419" y="7320"/>
                </a:lnTo>
                <a:lnTo>
                  <a:pt x="400880" y="9607"/>
                </a:lnTo>
                <a:lnTo>
                  <a:pt x="400022" y="13212"/>
                </a:lnTo>
                <a:lnTo>
                  <a:pt x="399846" y="18137"/>
                </a:lnTo>
                <a:lnTo>
                  <a:pt x="399846" y="29217"/>
                </a:lnTo>
                <a:lnTo>
                  <a:pt x="390015" y="29217"/>
                </a:lnTo>
                <a:lnTo>
                  <a:pt x="390015" y="38582"/>
                </a:lnTo>
                <a:lnTo>
                  <a:pt x="399846" y="38582"/>
                </a:lnTo>
                <a:lnTo>
                  <a:pt x="399846" y="99522"/>
                </a:lnTo>
                <a:lnTo>
                  <a:pt x="411590" y="99522"/>
                </a:lnTo>
                <a:lnTo>
                  <a:pt x="411590" y="38582"/>
                </a:lnTo>
                <a:lnTo>
                  <a:pt x="423466" y="38582"/>
                </a:lnTo>
                <a:lnTo>
                  <a:pt x="423466" y="29217"/>
                </a:lnTo>
                <a:lnTo>
                  <a:pt x="411722" y="29217"/>
                </a:lnTo>
                <a:lnTo>
                  <a:pt x="411722" y="21566"/>
                </a:lnTo>
                <a:lnTo>
                  <a:pt x="412074" y="16807"/>
                </a:lnTo>
                <a:close/>
              </a:path>
              <a:path w="2281396" h="128476">
                <a:moveTo>
                  <a:pt x="480075" y="87981"/>
                </a:moveTo>
                <a:lnTo>
                  <a:pt x="480075" y="55136"/>
                </a:lnTo>
                <a:lnTo>
                  <a:pt x="533583" y="55136"/>
                </a:lnTo>
                <a:lnTo>
                  <a:pt x="533583" y="43924"/>
                </a:lnTo>
                <a:lnTo>
                  <a:pt x="480075" y="43924"/>
                </a:lnTo>
                <a:lnTo>
                  <a:pt x="480075" y="14509"/>
                </a:lnTo>
                <a:lnTo>
                  <a:pt x="537937" y="14509"/>
                </a:lnTo>
                <a:lnTo>
                  <a:pt x="537937" y="2638"/>
                </a:lnTo>
                <a:lnTo>
                  <a:pt x="467275" y="2638"/>
                </a:lnTo>
                <a:lnTo>
                  <a:pt x="467275" y="99522"/>
                </a:lnTo>
                <a:lnTo>
                  <a:pt x="538927" y="99522"/>
                </a:lnTo>
                <a:lnTo>
                  <a:pt x="538927" y="87981"/>
                </a:lnTo>
                <a:lnTo>
                  <a:pt x="480075" y="87981"/>
                </a:lnTo>
                <a:close/>
              </a:path>
              <a:path w="2281396" h="128476">
                <a:moveTo>
                  <a:pt x="570882" y="27304"/>
                </a:moveTo>
                <a:lnTo>
                  <a:pt x="567682" y="44485"/>
                </a:lnTo>
                <a:lnTo>
                  <a:pt x="571355" y="40022"/>
                </a:lnTo>
                <a:lnTo>
                  <a:pt x="579723" y="27304"/>
                </a:lnTo>
                <a:lnTo>
                  <a:pt x="570882" y="27304"/>
                </a:lnTo>
                <a:close/>
              </a:path>
              <a:path w="2281396" h="128476">
                <a:moveTo>
                  <a:pt x="645217" y="28887"/>
                </a:moveTo>
                <a:lnTo>
                  <a:pt x="633077" y="28887"/>
                </a:lnTo>
                <a:lnTo>
                  <a:pt x="633077" y="82924"/>
                </a:lnTo>
                <a:lnTo>
                  <a:pt x="634067" y="87739"/>
                </a:lnTo>
                <a:lnTo>
                  <a:pt x="636046" y="91344"/>
                </a:lnTo>
                <a:lnTo>
                  <a:pt x="639697" y="98071"/>
                </a:lnTo>
                <a:lnTo>
                  <a:pt x="646558" y="101435"/>
                </a:lnTo>
                <a:lnTo>
                  <a:pt x="663097" y="101435"/>
                </a:lnTo>
                <a:lnTo>
                  <a:pt x="668595" y="99588"/>
                </a:lnTo>
                <a:lnTo>
                  <a:pt x="673125" y="95895"/>
                </a:lnTo>
                <a:lnTo>
                  <a:pt x="675412" y="94048"/>
                </a:lnTo>
                <a:lnTo>
                  <a:pt x="677326" y="91784"/>
                </a:lnTo>
                <a:lnTo>
                  <a:pt x="678865" y="89102"/>
                </a:lnTo>
                <a:lnTo>
                  <a:pt x="678733" y="99522"/>
                </a:lnTo>
                <a:lnTo>
                  <a:pt x="689950" y="99522"/>
                </a:lnTo>
                <a:lnTo>
                  <a:pt x="689950" y="28887"/>
                </a:lnTo>
                <a:lnTo>
                  <a:pt x="678074" y="28887"/>
                </a:lnTo>
                <a:lnTo>
                  <a:pt x="678074" y="70481"/>
                </a:lnTo>
                <a:lnTo>
                  <a:pt x="677260" y="75911"/>
                </a:lnTo>
                <a:lnTo>
                  <a:pt x="675633" y="79868"/>
                </a:lnTo>
                <a:lnTo>
                  <a:pt x="672642" y="87255"/>
                </a:lnTo>
                <a:lnTo>
                  <a:pt x="667011" y="90948"/>
                </a:lnTo>
                <a:lnTo>
                  <a:pt x="652980" y="90948"/>
                </a:lnTo>
                <a:lnTo>
                  <a:pt x="649044" y="88838"/>
                </a:lnTo>
                <a:lnTo>
                  <a:pt x="646932" y="84617"/>
                </a:lnTo>
                <a:lnTo>
                  <a:pt x="645789" y="82331"/>
                </a:lnTo>
                <a:lnTo>
                  <a:pt x="645217" y="79385"/>
                </a:lnTo>
                <a:lnTo>
                  <a:pt x="645217" y="28887"/>
                </a:lnTo>
                <a:close/>
              </a:path>
              <a:path w="2281396" h="128476">
                <a:moveTo>
                  <a:pt x="712162" y="29217"/>
                </a:moveTo>
                <a:lnTo>
                  <a:pt x="712162" y="99522"/>
                </a:lnTo>
                <a:lnTo>
                  <a:pt x="724236" y="99522"/>
                </a:lnTo>
                <a:lnTo>
                  <a:pt x="724236" y="29217"/>
                </a:lnTo>
                <a:lnTo>
                  <a:pt x="712162" y="29217"/>
                </a:lnTo>
                <a:close/>
              </a:path>
              <a:path w="2281396" h="128476">
                <a:moveTo>
                  <a:pt x="712162" y="2638"/>
                </a:moveTo>
                <a:lnTo>
                  <a:pt x="712162" y="16092"/>
                </a:lnTo>
                <a:lnTo>
                  <a:pt x="724236" y="16092"/>
                </a:lnTo>
                <a:lnTo>
                  <a:pt x="724236" y="2638"/>
                </a:lnTo>
                <a:lnTo>
                  <a:pt x="712162" y="2638"/>
                </a:lnTo>
                <a:close/>
              </a:path>
              <a:path w="2281396" h="128476">
                <a:moveTo>
                  <a:pt x="881725" y="64831"/>
                </a:moveTo>
                <a:lnTo>
                  <a:pt x="881725" y="68305"/>
                </a:lnTo>
                <a:lnTo>
                  <a:pt x="881967" y="71954"/>
                </a:lnTo>
                <a:lnTo>
                  <a:pt x="882450" y="75779"/>
                </a:lnTo>
                <a:lnTo>
                  <a:pt x="883418" y="83166"/>
                </a:lnTo>
                <a:lnTo>
                  <a:pt x="885133" y="90113"/>
                </a:lnTo>
                <a:lnTo>
                  <a:pt x="887597" y="96620"/>
                </a:lnTo>
                <a:lnTo>
                  <a:pt x="889400" y="101369"/>
                </a:lnTo>
                <a:lnTo>
                  <a:pt x="891072" y="105128"/>
                </a:lnTo>
                <a:lnTo>
                  <a:pt x="892611" y="107898"/>
                </a:lnTo>
                <a:lnTo>
                  <a:pt x="894151" y="110668"/>
                </a:lnTo>
                <a:lnTo>
                  <a:pt x="898131" y="117066"/>
                </a:lnTo>
                <a:lnTo>
                  <a:pt x="904553" y="127091"/>
                </a:lnTo>
                <a:lnTo>
                  <a:pt x="912536" y="127091"/>
                </a:lnTo>
                <a:lnTo>
                  <a:pt x="909261" y="120785"/>
                </a:lnTo>
                <a:lnTo>
                  <a:pt x="903323" y="108447"/>
                </a:lnTo>
                <a:lnTo>
                  <a:pt x="899539" y="98995"/>
                </a:lnTo>
                <a:lnTo>
                  <a:pt x="896952" y="89815"/>
                </a:lnTo>
                <a:lnTo>
                  <a:pt x="894884" y="77353"/>
                </a:lnTo>
                <a:lnTo>
                  <a:pt x="894194" y="64040"/>
                </a:lnTo>
                <a:lnTo>
                  <a:pt x="894478" y="54989"/>
                </a:lnTo>
                <a:lnTo>
                  <a:pt x="896013" y="42191"/>
                </a:lnTo>
                <a:lnTo>
                  <a:pt x="898879" y="30668"/>
                </a:lnTo>
                <a:lnTo>
                  <a:pt x="900586" y="25995"/>
                </a:lnTo>
                <a:lnTo>
                  <a:pt x="905356" y="15144"/>
                </a:lnTo>
                <a:lnTo>
                  <a:pt x="912338" y="1055"/>
                </a:lnTo>
                <a:lnTo>
                  <a:pt x="904091" y="1055"/>
                </a:lnTo>
                <a:lnTo>
                  <a:pt x="898736" y="9643"/>
                </a:lnTo>
                <a:lnTo>
                  <a:pt x="892066" y="21263"/>
                </a:lnTo>
                <a:lnTo>
                  <a:pt x="887861" y="30074"/>
                </a:lnTo>
                <a:lnTo>
                  <a:pt x="884903" y="38953"/>
                </a:lnTo>
                <a:lnTo>
                  <a:pt x="882519" y="51337"/>
                </a:lnTo>
                <a:lnTo>
                  <a:pt x="881725" y="64831"/>
                </a:lnTo>
                <a:close/>
              </a:path>
              <a:path w="2281396" h="128476">
                <a:moveTo>
                  <a:pt x="941742" y="87981"/>
                </a:moveTo>
                <a:lnTo>
                  <a:pt x="941742" y="55136"/>
                </a:lnTo>
                <a:lnTo>
                  <a:pt x="995250" y="55136"/>
                </a:lnTo>
                <a:lnTo>
                  <a:pt x="995250" y="43924"/>
                </a:lnTo>
                <a:lnTo>
                  <a:pt x="941742" y="43924"/>
                </a:lnTo>
                <a:lnTo>
                  <a:pt x="941742" y="14509"/>
                </a:lnTo>
                <a:lnTo>
                  <a:pt x="999605" y="14509"/>
                </a:lnTo>
                <a:lnTo>
                  <a:pt x="999605" y="2638"/>
                </a:lnTo>
                <a:lnTo>
                  <a:pt x="928943" y="2638"/>
                </a:lnTo>
                <a:lnTo>
                  <a:pt x="928943" y="99522"/>
                </a:lnTo>
                <a:lnTo>
                  <a:pt x="1000594" y="99522"/>
                </a:lnTo>
                <a:lnTo>
                  <a:pt x="1000594" y="87981"/>
                </a:lnTo>
                <a:lnTo>
                  <a:pt x="941742" y="87981"/>
                </a:lnTo>
                <a:close/>
              </a:path>
              <a:path w="2281396" h="128476">
                <a:moveTo>
                  <a:pt x="1032550" y="27304"/>
                </a:moveTo>
                <a:lnTo>
                  <a:pt x="1029350" y="44485"/>
                </a:lnTo>
                <a:lnTo>
                  <a:pt x="1033022" y="40022"/>
                </a:lnTo>
                <a:lnTo>
                  <a:pt x="1041391" y="27304"/>
                </a:lnTo>
                <a:lnTo>
                  <a:pt x="1032550" y="27304"/>
                </a:lnTo>
                <a:close/>
              </a:path>
              <a:path w="2281396" h="128476">
                <a:moveTo>
                  <a:pt x="1106884" y="28887"/>
                </a:moveTo>
                <a:lnTo>
                  <a:pt x="1094745" y="28887"/>
                </a:lnTo>
                <a:lnTo>
                  <a:pt x="1094745" y="82924"/>
                </a:lnTo>
                <a:lnTo>
                  <a:pt x="1095734" y="87739"/>
                </a:lnTo>
                <a:lnTo>
                  <a:pt x="1097713" y="91344"/>
                </a:lnTo>
                <a:lnTo>
                  <a:pt x="1101364" y="98072"/>
                </a:lnTo>
                <a:lnTo>
                  <a:pt x="1108226" y="101435"/>
                </a:lnTo>
                <a:lnTo>
                  <a:pt x="1124764" y="101435"/>
                </a:lnTo>
                <a:lnTo>
                  <a:pt x="1130262" y="99588"/>
                </a:lnTo>
                <a:lnTo>
                  <a:pt x="1134793" y="95895"/>
                </a:lnTo>
                <a:lnTo>
                  <a:pt x="1137080" y="94048"/>
                </a:lnTo>
                <a:lnTo>
                  <a:pt x="1138993" y="91784"/>
                </a:lnTo>
                <a:lnTo>
                  <a:pt x="1140533" y="89102"/>
                </a:lnTo>
                <a:lnTo>
                  <a:pt x="1140401" y="99522"/>
                </a:lnTo>
                <a:lnTo>
                  <a:pt x="1151617" y="99522"/>
                </a:lnTo>
                <a:lnTo>
                  <a:pt x="1151617" y="28887"/>
                </a:lnTo>
                <a:lnTo>
                  <a:pt x="1139741" y="28887"/>
                </a:lnTo>
                <a:lnTo>
                  <a:pt x="1139741" y="70481"/>
                </a:lnTo>
                <a:lnTo>
                  <a:pt x="1138928" y="75911"/>
                </a:lnTo>
                <a:lnTo>
                  <a:pt x="1137300" y="79868"/>
                </a:lnTo>
                <a:lnTo>
                  <a:pt x="1134309" y="87255"/>
                </a:lnTo>
                <a:lnTo>
                  <a:pt x="1128679" y="90949"/>
                </a:lnTo>
                <a:lnTo>
                  <a:pt x="1114648" y="90949"/>
                </a:lnTo>
                <a:lnTo>
                  <a:pt x="1110711" y="88838"/>
                </a:lnTo>
                <a:lnTo>
                  <a:pt x="1108600" y="84617"/>
                </a:lnTo>
                <a:lnTo>
                  <a:pt x="1107456" y="82331"/>
                </a:lnTo>
                <a:lnTo>
                  <a:pt x="1106884" y="79385"/>
                </a:lnTo>
                <a:lnTo>
                  <a:pt x="1106884" y="28887"/>
                </a:lnTo>
                <a:close/>
              </a:path>
              <a:path w="2281396" h="128476">
                <a:moveTo>
                  <a:pt x="1173830" y="29217"/>
                </a:moveTo>
                <a:lnTo>
                  <a:pt x="1173830" y="99522"/>
                </a:lnTo>
                <a:lnTo>
                  <a:pt x="1185903" y="99522"/>
                </a:lnTo>
                <a:lnTo>
                  <a:pt x="1185903" y="29217"/>
                </a:lnTo>
                <a:lnTo>
                  <a:pt x="1173830" y="29217"/>
                </a:lnTo>
                <a:close/>
              </a:path>
              <a:path w="2281396" h="128476">
                <a:moveTo>
                  <a:pt x="1173830" y="2638"/>
                </a:moveTo>
                <a:lnTo>
                  <a:pt x="1173830" y="16092"/>
                </a:lnTo>
                <a:lnTo>
                  <a:pt x="1185903" y="16092"/>
                </a:lnTo>
                <a:lnTo>
                  <a:pt x="1185903" y="2638"/>
                </a:lnTo>
                <a:lnTo>
                  <a:pt x="1173830" y="2638"/>
                </a:lnTo>
                <a:close/>
              </a:path>
              <a:path w="2281396" h="128476">
                <a:moveTo>
                  <a:pt x="1330988" y="2638"/>
                </a:moveTo>
                <a:lnTo>
                  <a:pt x="1300243" y="99522"/>
                </a:lnTo>
                <a:lnTo>
                  <a:pt x="1310271" y="99522"/>
                </a:lnTo>
                <a:lnTo>
                  <a:pt x="1341017" y="2638"/>
                </a:lnTo>
                <a:lnTo>
                  <a:pt x="1330988" y="2638"/>
                </a:lnTo>
                <a:close/>
              </a:path>
              <a:path w="2281396" h="128476">
                <a:moveTo>
                  <a:pt x="1343392" y="64831"/>
                </a:moveTo>
                <a:lnTo>
                  <a:pt x="1343392" y="68305"/>
                </a:lnTo>
                <a:lnTo>
                  <a:pt x="1343634" y="71954"/>
                </a:lnTo>
                <a:lnTo>
                  <a:pt x="1344118" y="75779"/>
                </a:lnTo>
                <a:lnTo>
                  <a:pt x="1345086" y="83166"/>
                </a:lnTo>
                <a:lnTo>
                  <a:pt x="1346801" y="90113"/>
                </a:lnTo>
                <a:lnTo>
                  <a:pt x="1349264" y="96621"/>
                </a:lnTo>
                <a:lnTo>
                  <a:pt x="1351068" y="101369"/>
                </a:lnTo>
                <a:lnTo>
                  <a:pt x="1352739" y="105128"/>
                </a:lnTo>
                <a:lnTo>
                  <a:pt x="1354279" y="107898"/>
                </a:lnTo>
                <a:lnTo>
                  <a:pt x="1355818" y="110668"/>
                </a:lnTo>
                <a:lnTo>
                  <a:pt x="1359799" y="117066"/>
                </a:lnTo>
                <a:lnTo>
                  <a:pt x="1366221" y="127091"/>
                </a:lnTo>
                <a:lnTo>
                  <a:pt x="1374204" y="127091"/>
                </a:lnTo>
                <a:lnTo>
                  <a:pt x="1370928" y="120785"/>
                </a:lnTo>
                <a:lnTo>
                  <a:pt x="1364990" y="108447"/>
                </a:lnTo>
                <a:lnTo>
                  <a:pt x="1361206" y="98995"/>
                </a:lnTo>
                <a:lnTo>
                  <a:pt x="1358619" y="89815"/>
                </a:lnTo>
                <a:lnTo>
                  <a:pt x="1356551" y="77353"/>
                </a:lnTo>
                <a:lnTo>
                  <a:pt x="1355862" y="64040"/>
                </a:lnTo>
                <a:lnTo>
                  <a:pt x="1356146" y="54989"/>
                </a:lnTo>
                <a:lnTo>
                  <a:pt x="1357681" y="42191"/>
                </a:lnTo>
                <a:lnTo>
                  <a:pt x="1360546" y="30668"/>
                </a:lnTo>
                <a:lnTo>
                  <a:pt x="1362254" y="25996"/>
                </a:lnTo>
                <a:lnTo>
                  <a:pt x="1367024" y="15144"/>
                </a:lnTo>
                <a:lnTo>
                  <a:pt x="1374006" y="1055"/>
                </a:lnTo>
                <a:lnTo>
                  <a:pt x="1365759" y="1055"/>
                </a:lnTo>
                <a:lnTo>
                  <a:pt x="1360404" y="9643"/>
                </a:lnTo>
                <a:lnTo>
                  <a:pt x="1353734" y="21263"/>
                </a:lnTo>
                <a:lnTo>
                  <a:pt x="1349528" y="30074"/>
                </a:lnTo>
                <a:lnTo>
                  <a:pt x="1346570" y="38953"/>
                </a:lnTo>
                <a:lnTo>
                  <a:pt x="1344187" y="51337"/>
                </a:lnTo>
                <a:lnTo>
                  <a:pt x="1343392" y="64831"/>
                </a:lnTo>
                <a:close/>
              </a:path>
              <a:path w="2281396" h="128476">
                <a:moveTo>
                  <a:pt x="1403146" y="88310"/>
                </a:moveTo>
                <a:lnTo>
                  <a:pt x="1403146" y="13916"/>
                </a:lnTo>
                <a:lnTo>
                  <a:pt x="1429207" y="2638"/>
                </a:lnTo>
                <a:lnTo>
                  <a:pt x="1389950" y="2638"/>
                </a:lnTo>
                <a:lnTo>
                  <a:pt x="1389950" y="99522"/>
                </a:lnTo>
                <a:lnTo>
                  <a:pt x="1429075" y="99522"/>
                </a:lnTo>
                <a:lnTo>
                  <a:pt x="1433058" y="99375"/>
                </a:lnTo>
                <a:lnTo>
                  <a:pt x="1434661" y="87849"/>
                </a:lnTo>
                <a:lnTo>
                  <a:pt x="1431011" y="88310"/>
                </a:lnTo>
                <a:lnTo>
                  <a:pt x="1403146" y="88310"/>
                </a:lnTo>
                <a:close/>
              </a:path>
              <a:path w="2281396" h="128476">
                <a:moveTo>
                  <a:pt x="1446209" y="96208"/>
                </a:moveTo>
                <a:lnTo>
                  <a:pt x="1456603" y="88915"/>
                </a:lnTo>
                <a:lnTo>
                  <a:pt x="1464241" y="77494"/>
                </a:lnTo>
                <a:lnTo>
                  <a:pt x="1468894" y="62763"/>
                </a:lnTo>
                <a:lnTo>
                  <a:pt x="1470047" y="49596"/>
                </a:lnTo>
                <a:lnTo>
                  <a:pt x="1469394" y="39772"/>
                </a:lnTo>
                <a:lnTo>
                  <a:pt x="1466159" y="27305"/>
                </a:lnTo>
                <a:lnTo>
                  <a:pt x="1460217" y="16818"/>
                </a:lnTo>
                <a:lnTo>
                  <a:pt x="1454011" y="10506"/>
                </a:lnTo>
                <a:lnTo>
                  <a:pt x="1442854" y="4605"/>
                </a:lnTo>
                <a:lnTo>
                  <a:pt x="1429207" y="2638"/>
                </a:lnTo>
                <a:lnTo>
                  <a:pt x="1403146" y="13916"/>
                </a:lnTo>
                <a:lnTo>
                  <a:pt x="1437037" y="13916"/>
                </a:lnTo>
                <a:lnTo>
                  <a:pt x="1444723" y="17235"/>
                </a:lnTo>
                <a:lnTo>
                  <a:pt x="1449495" y="23875"/>
                </a:lnTo>
                <a:lnTo>
                  <a:pt x="1451111" y="26382"/>
                </a:lnTo>
                <a:lnTo>
                  <a:pt x="1455268" y="37553"/>
                </a:lnTo>
                <a:lnTo>
                  <a:pt x="1456654" y="51839"/>
                </a:lnTo>
                <a:lnTo>
                  <a:pt x="1456654" y="54960"/>
                </a:lnTo>
                <a:lnTo>
                  <a:pt x="1456324" y="58346"/>
                </a:lnTo>
                <a:lnTo>
                  <a:pt x="1455664" y="61995"/>
                </a:lnTo>
                <a:lnTo>
                  <a:pt x="1454520" y="68107"/>
                </a:lnTo>
                <a:lnTo>
                  <a:pt x="1452651" y="73119"/>
                </a:lnTo>
                <a:lnTo>
                  <a:pt x="1450056" y="77033"/>
                </a:lnTo>
                <a:lnTo>
                  <a:pt x="1446801" y="81913"/>
                </a:lnTo>
                <a:lnTo>
                  <a:pt x="1442622" y="85211"/>
                </a:lnTo>
                <a:lnTo>
                  <a:pt x="1437520" y="86925"/>
                </a:lnTo>
                <a:lnTo>
                  <a:pt x="1434661" y="87849"/>
                </a:lnTo>
                <a:lnTo>
                  <a:pt x="1433058" y="99375"/>
                </a:lnTo>
                <a:lnTo>
                  <a:pt x="1446209" y="96208"/>
                </a:lnTo>
                <a:close/>
              </a:path>
              <a:path w="2281396" h="128476">
                <a:moveTo>
                  <a:pt x="1504602" y="30160"/>
                </a:moveTo>
                <a:lnTo>
                  <a:pt x="1494393" y="37923"/>
                </a:lnTo>
                <a:lnTo>
                  <a:pt x="1498220" y="58566"/>
                </a:lnTo>
                <a:lnTo>
                  <a:pt x="1498440" y="52498"/>
                </a:lnTo>
                <a:lnTo>
                  <a:pt x="1500397" y="47497"/>
                </a:lnTo>
                <a:lnTo>
                  <a:pt x="1504092" y="43562"/>
                </a:lnTo>
                <a:lnTo>
                  <a:pt x="1507787" y="39626"/>
                </a:lnTo>
                <a:lnTo>
                  <a:pt x="1517442" y="27319"/>
                </a:lnTo>
                <a:lnTo>
                  <a:pt x="1504602" y="30160"/>
                </a:lnTo>
                <a:close/>
              </a:path>
              <a:path w="2281396" h="128476">
                <a:moveTo>
                  <a:pt x="1549682" y="67997"/>
                </a:moveTo>
                <a:lnTo>
                  <a:pt x="1549682" y="60874"/>
                </a:lnTo>
                <a:lnTo>
                  <a:pt x="1549330" y="55686"/>
                </a:lnTo>
                <a:lnTo>
                  <a:pt x="1548627" y="52432"/>
                </a:lnTo>
                <a:lnTo>
                  <a:pt x="1547835" y="47684"/>
                </a:lnTo>
                <a:lnTo>
                  <a:pt x="1546252" y="43529"/>
                </a:lnTo>
                <a:lnTo>
                  <a:pt x="1543876" y="39967"/>
                </a:lnTo>
                <a:lnTo>
                  <a:pt x="1541413" y="36230"/>
                </a:lnTo>
                <a:lnTo>
                  <a:pt x="1537828" y="33185"/>
                </a:lnTo>
                <a:lnTo>
                  <a:pt x="1533122" y="30833"/>
                </a:lnTo>
                <a:lnTo>
                  <a:pt x="1528415" y="28480"/>
                </a:lnTo>
                <a:lnTo>
                  <a:pt x="1523555" y="27304"/>
                </a:lnTo>
                <a:lnTo>
                  <a:pt x="1517442" y="27319"/>
                </a:lnTo>
                <a:lnTo>
                  <a:pt x="1507787" y="39626"/>
                </a:lnTo>
                <a:lnTo>
                  <a:pt x="1512361" y="37659"/>
                </a:lnTo>
                <a:lnTo>
                  <a:pt x="1525424" y="37659"/>
                </a:lnTo>
                <a:lnTo>
                  <a:pt x="1530857" y="40517"/>
                </a:lnTo>
                <a:lnTo>
                  <a:pt x="1534111" y="46233"/>
                </a:lnTo>
                <a:lnTo>
                  <a:pt x="1535871" y="49310"/>
                </a:lnTo>
                <a:lnTo>
                  <a:pt x="1536993" y="53421"/>
                </a:lnTo>
                <a:lnTo>
                  <a:pt x="1537476" y="58566"/>
                </a:lnTo>
                <a:lnTo>
                  <a:pt x="1498220" y="58566"/>
                </a:lnTo>
                <a:lnTo>
                  <a:pt x="1494393" y="37923"/>
                </a:lnTo>
                <a:lnTo>
                  <a:pt x="1492176" y="40752"/>
                </a:lnTo>
                <a:lnTo>
                  <a:pt x="1486911" y="51939"/>
                </a:lnTo>
                <a:lnTo>
                  <a:pt x="1485156" y="65557"/>
                </a:lnTo>
                <a:lnTo>
                  <a:pt x="1485258" y="69119"/>
                </a:lnTo>
                <a:lnTo>
                  <a:pt x="1487958" y="82313"/>
                </a:lnTo>
                <a:lnTo>
                  <a:pt x="1494327" y="92433"/>
                </a:lnTo>
                <a:lnTo>
                  <a:pt x="1500441" y="98830"/>
                </a:lnTo>
                <a:lnTo>
                  <a:pt x="1507896" y="102029"/>
                </a:lnTo>
                <a:lnTo>
                  <a:pt x="1520300" y="102029"/>
                </a:lnTo>
                <a:lnTo>
                  <a:pt x="1523533" y="101677"/>
                </a:lnTo>
                <a:lnTo>
                  <a:pt x="1526392" y="100973"/>
                </a:lnTo>
                <a:lnTo>
                  <a:pt x="1531714" y="99742"/>
                </a:lnTo>
                <a:lnTo>
                  <a:pt x="1536179" y="97368"/>
                </a:lnTo>
                <a:lnTo>
                  <a:pt x="1539786" y="93851"/>
                </a:lnTo>
                <a:lnTo>
                  <a:pt x="1541941" y="91828"/>
                </a:lnTo>
                <a:lnTo>
                  <a:pt x="1543887" y="89223"/>
                </a:lnTo>
                <a:lnTo>
                  <a:pt x="1545625" y="86035"/>
                </a:lnTo>
                <a:lnTo>
                  <a:pt x="1547362" y="82847"/>
                </a:lnTo>
                <a:lnTo>
                  <a:pt x="1548385" y="79956"/>
                </a:lnTo>
                <a:lnTo>
                  <a:pt x="1548692" y="77362"/>
                </a:lnTo>
                <a:lnTo>
                  <a:pt x="1537014" y="77362"/>
                </a:lnTo>
                <a:lnTo>
                  <a:pt x="1536135" y="80484"/>
                </a:lnTo>
                <a:lnTo>
                  <a:pt x="1534639" y="83232"/>
                </a:lnTo>
                <a:lnTo>
                  <a:pt x="1532528" y="85606"/>
                </a:lnTo>
                <a:lnTo>
                  <a:pt x="1528833" y="89696"/>
                </a:lnTo>
                <a:lnTo>
                  <a:pt x="1523885" y="91740"/>
                </a:lnTo>
                <a:lnTo>
                  <a:pt x="1511041" y="91740"/>
                </a:lnTo>
                <a:lnTo>
                  <a:pt x="1506137" y="89575"/>
                </a:lnTo>
                <a:lnTo>
                  <a:pt x="1502970" y="85244"/>
                </a:lnTo>
                <a:lnTo>
                  <a:pt x="1499803" y="80913"/>
                </a:lnTo>
                <a:lnTo>
                  <a:pt x="1498110" y="75164"/>
                </a:lnTo>
                <a:lnTo>
                  <a:pt x="1497890" y="67997"/>
                </a:lnTo>
                <a:lnTo>
                  <a:pt x="1549682" y="67997"/>
                </a:lnTo>
                <a:close/>
              </a:path>
              <a:path w="2281396" h="128476">
                <a:moveTo>
                  <a:pt x="1578734" y="75472"/>
                </a:moveTo>
                <a:lnTo>
                  <a:pt x="1577965" y="90487"/>
                </a:lnTo>
                <a:lnTo>
                  <a:pt x="1580472" y="93873"/>
                </a:lnTo>
                <a:lnTo>
                  <a:pt x="1580406" y="79605"/>
                </a:lnTo>
                <a:lnTo>
                  <a:pt x="1578734" y="75472"/>
                </a:lnTo>
                <a:close/>
              </a:path>
              <a:path w="2281396" h="128476">
                <a:moveTo>
                  <a:pt x="1842557" y="87981"/>
                </a:moveTo>
                <a:lnTo>
                  <a:pt x="1842557" y="55136"/>
                </a:lnTo>
                <a:lnTo>
                  <a:pt x="1896065" y="55136"/>
                </a:lnTo>
                <a:lnTo>
                  <a:pt x="1896065" y="43924"/>
                </a:lnTo>
                <a:lnTo>
                  <a:pt x="1842557" y="43924"/>
                </a:lnTo>
                <a:lnTo>
                  <a:pt x="1842557" y="14509"/>
                </a:lnTo>
                <a:lnTo>
                  <a:pt x="1900419" y="14509"/>
                </a:lnTo>
                <a:lnTo>
                  <a:pt x="1900419" y="2638"/>
                </a:lnTo>
                <a:lnTo>
                  <a:pt x="1829757" y="2638"/>
                </a:lnTo>
                <a:lnTo>
                  <a:pt x="1829757" y="99523"/>
                </a:lnTo>
                <a:lnTo>
                  <a:pt x="1901409" y="99523"/>
                </a:lnTo>
                <a:lnTo>
                  <a:pt x="1901409" y="87981"/>
                </a:lnTo>
                <a:lnTo>
                  <a:pt x="1842557" y="87981"/>
                </a:lnTo>
                <a:close/>
              </a:path>
              <a:path w="2281396" h="128476">
                <a:moveTo>
                  <a:pt x="1933364" y="27304"/>
                </a:moveTo>
                <a:lnTo>
                  <a:pt x="1930164" y="44485"/>
                </a:lnTo>
                <a:lnTo>
                  <a:pt x="1933837" y="40022"/>
                </a:lnTo>
                <a:lnTo>
                  <a:pt x="1942205" y="27304"/>
                </a:lnTo>
                <a:lnTo>
                  <a:pt x="1933364" y="27304"/>
                </a:lnTo>
                <a:close/>
              </a:path>
              <a:path w="2281396" h="128476">
                <a:moveTo>
                  <a:pt x="2007699" y="28887"/>
                </a:moveTo>
                <a:lnTo>
                  <a:pt x="1995559" y="28887"/>
                </a:lnTo>
                <a:lnTo>
                  <a:pt x="1995559" y="82924"/>
                </a:lnTo>
                <a:lnTo>
                  <a:pt x="1996549" y="87739"/>
                </a:lnTo>
                <a:lnTo>
                  <a:pt x="1998528" y="91344"/>
                </a:lnTo>
                <a:lnTo>
                  <a:pt x="2002179" y="98072"/>
                </a:lnTo>
                <a:lnTo>
                  <a:pt x="2009041" y="101435"/>
                </a:lnTo>
                <a:lnTo>
                  <a:pt x="2025579" y="101435"/>
                </a:lnTo>
                <a:lnTo>
                  <a:pt x="2031077" y="99589"/>
                </a:lnTo>
                <a:lnTo>
                  <a:pt x="2035608" y="95895"/>
                </a:lnTo>
                <a:lnTo>
                  <a:pt x="2037895" y="94048"/>
                </a:lnTo>
                <a:lnTo>
                  <a:pt x="2039808" y="91784"/>
                </a:lnTo>
                <a:lnTo>
                  <a:pt x="2041348" y="89102"/>
                </a:lnTo>
                <a:lnTo>
                  <a:pt x="2041216" y="99523"/>
                </a:lnTo>
                <a:lnTo>
                  <a:pt x="2052432" y="99523"/>
                </a:lnTo>
                <a:lnTo>
                  <a:pt x="2052432" y="28887"/>
                </a:lnTo>
                <a:lnTo>
                  <a:pt x="2040556" y="28887"/>
                </a:lnTo>
                <a:lnTo>
                  <a:pt x="2040556" y="70481"/>
                </a:lnTo>
                <a:lnTo>
                  <a:pt x="2039742" y="75911"/>
                </a:lnTo>
                <a:lnTo>
                  <a:pt x="2038115" y="79869"/>
                </a:lnTo>
                <a:lnTo>
                  <a:pt x="2035124" y="87255"/>
                </a:lnTo>
                <a:lnTo>
                  <a:pt x="2029494" y="90949"/>
                </a:lnTo>
                <a:lnTo>
                  <a:pt x="2015462" y="90949"/>
                </a:lnTo>
                <a:lnTo>
                  <a:pt x="2011525" y="88838"/>
                </a:lnTo>
                <a:lnTo>
                  <a:pt x="2009415" y="84617"/>
                </a:lnTo>
                <a:lnTo>
                  <a:pt x="2008271" y="82331"/>
                </a:lnTo>
                <a:lnTo>
                  <a:pt x="2007699" y="79385"/>
                </a:lnTo>
                <a:lnTo>
                  <a:pt x="2007699" y="28887"/>
                </a:lnTo>
                <a:close/>
              </a:path>
              <a:path w="2281396" h="128476">
                <a:moveTo>
                  <a:pt x="2074644" y="29217"/>
                </a:moveTo>
                <a:lnTo>
                  <a:pt x="2074644" y="99523"/>
                </a:lnTo>
                <a:lnTo>
                  <a:pt x="2086718" y="99523"/>
                </a:lnTo>
                <a:lnTo>
                  <a:pt x="2086718" y="29217"/>
                </a:lnTo>
                <a:lnTo>
                  <a:pt x="2074644" y="29217"/>
                </a:lnTo>
                <a:close/>
              </a:path>
              <a:path w="2281396" h="128476">
                <a:moveTo>
                  <a:pt x="2074644" y="2638"/>
                </a:moveTo>
                <a:lnTo>
                  <a:pt x="2074644" y="16092"/>
                </a:lnTo>
                <a:lnTo>
                  <a:pt x="2086718" y="16092"/>
                </a:lnTo>
                <a:lnTo>
                  <a:pt x="2086718" y="2638"/>
                </a:lnTo>
                <a:lnTo>
                  <a:pt x="2074644" y="2638"/>
                </a:lnTo>
                <a:close/>
              </a:path>
              <a:path w="2281396" h="128476">
                <a:moveTo>
                  <a:pt x="2213989" y="127091"/>
                </a:moveTo>
                <a:lnTo>
                  <a:pt x="2219274" y="118648"/>
                </a:lnTo>
                <a:lnTo>
                  <a:pt x="2225943" y="107029"/>
                </a:lnTo>
                <a:lnTo>
                  <a:pt x="2230154" y="98138"/>
                </a:lnTo>
                <a:lnTo>
                  <a:pt x="2233157" y="89176"/>
                </a:lnTo>
                <a:lnTo>
                  <a:pt x="2235556" y="76789"/>
                </a:lnTo>
                <a:lnTo>
                  <a:pt x="2236356" y="63315"/>
                </a:lnTo>
                <a:lnTo>
                  <a:pt x="2236356" y="58346"/>
                </a:lnTo>
                <a:lnTo>
                  <a:pt x="2235905" y="53180"/>
                </a:lnTo>
                <a:lnTo>
                  <a:pt x="2235003" y="47816"/>
                </a:lnTo>
                <a:lnTo>
                  <a:pt x="2234101" y="42451"/>
                </a:lnTo>
                <a:lnTo>
                  <a:pt x="2232595" y="37021"/>
                </a:lnTo>
                <a:lnTo>
                  <a:pt x="2230484" y="31525"/>
                </a:lnTo>
                <a:lnTo>
                  <a:pt x="2228812" y="27084"/>
                </a:lnTo>
                <a:lnTo>
                  <a:pt x="2227262" y="23600"/>
                </a:lnTo>
                <a:lnTo>
                  <a:pt x="2225832" y="21072"/>
                </a:lnTo>
                <a:lnTo>
                  <a:pt x="2224403" y="18544"/>
                </a:lnTo>
                <a:lnTo>
                  <a:pt x="2220301" y="11871"/>
                </a:lnTo>
                <a:lnTo>
                  <a:pt x="2213527" y="1055"/>
                </a:lnTo>
                <a:lnTo>
                  <a:pt x="2205544" y="1055"/>
                </a:lnTo>
                <a:lnTo>
                  <a:pt x="2208820" y="7361"/>
                </a:lnTo>
                <a:lnTo>
                  <a:pt x="2214758" y="19699"/>
                </a:lnTo>
                <a:lnTo>
                  <a:pt x="2218541" y="29151"/>
                </a:lnTo>
                <a:lnTo>
                  <a:pt x="2221118" y="38281"/>
                </a:lnTo>
                <a:lnTo>
                  <a:pt x="2223194" y="50742"/>
                </a:lnTo>
                <a:lnTo>
                  <a:pt x="2223886" y="64040"/>
                </a:lnTo>
                <a:lnTo>
                  <a:pt x="2223613" y="73020"/>
                </a:lnTo>
                <a:lnTo>
                  <a:pt x="2222101" y="85849"/>
                </a:lnTo>
                <a:lnTo>
                  <a:pt x="2219267" y="97280"/>
                </a:lnTo>
                <a:lnTo>
                  <a:pt x="2217533" y="102034"/>
                </a:lnTo>
                <a:lnTo>
                  <a:pt x="2212760" y="112895"/>
                </a:lnTo>
                <a:lnTo>
                  <a:pt x="2205742" y="127091"/>
                </a:lnTo>
                <a:lnTo>
                  <a:pt x="2213989" y="127091"/>
                </a:lnTo>
                <a:close/>
              </a:path>
              <a:path w="2281396" h="128476">
                <a:moveTo>
                  <a:pt x="2259030" y="127091"/>
                </a:moveTo>
                <a:lnTo>
                  <a:pt x="2264315" y="118648"/>
                </a:lnTo>
                <a:lnTo>
                  <a:pt x="2270984" y="107029"/>
                </a:lnTo>
                <a:lnTo>
                  <a:pt x="2275194" y="98138"/>
                </a:lnTo>
                <a:lnTo>
                  <a:pt x="2278198" y="89175"/>
                </a:lnTo>
                <a:lnTo>
                  <a:pt x="2280597" y="76789"/>
                </a:lnTo>
                <a:lnTo>
                  <a:pt x="2281396" y="63315"/>
                </a:lnTo>
                <a:lnTo>
                  <a:pt x="2281396" y="58346"/>
                </a:lnTo>
                <a:lnTo>
                  <a:pt x="2280946" y="53180"/>
                </a:lnTo>
                <a:lnTo>
                  <a:pt x="2280043" y="47816"/>
                </a:lnTo>
                <a:lnTo>
                  <a:pt x="2279142" y="42451"/>
                </a:lnTo>
                <a:lnTo>
                  <a:pt x="2277636" y="37021"/>
                </a:lnTo>
                <a:lnTo>
                  <a:pt x="2275524" y="31525"/>
                </a:lnTo>
                <a:lnTo>
                  <a:pt x="2273853" y="27084"/>
                </a:lnTo>
                <a:lnTo>
                  <a:pt x="2272302" y="23600"/>
                </a:lnTo>
                <a:lnTo>
                  <a:pt x="2270873" y="21072"/>
                </a:lnTo>
                <a:lnTo>
                  <a:pt x="2269443" y="18544"/>
                </a:lnTo>
                <a:lnTo>
                  <a:pt x="2265342" y="11871"/>
                </a:lnTo>
                <a:lnTo>
                  <a:pt x="2258568" y="1055"/>
                </a:lnTo>
                <a:lnTo>
                  <a:pt x="2250585" y="1055"/>
                </a:lnTo>
                <a:lnTo>
                  <a:pt x="2253860" y="7361"/>
                </a:lnTo>
                <a:lnTo>
                  <a:pt x="2259798" y="19699"/>
                </a:lnTo>
                <a:lnTo>
                  <a:pt x="2263582" y="29151"/>
                </a:lnTo>
                <a:lnTo>
                  <a:pt x="2266159" y="38281"/>
                </a:lnTo>
                <a:lnTo>
                  <a:pt x="2268235" y="50742"/>
                </a:lnTo>
                <a:lnTo>
                  <a:pt x="2268926" y="64040"/>
                </a:lnTo>
                <a:lnTo>
                  <a:pt x="2268653" y="73020"/>
                </a:lnTo>
                <a:lnTo>
                  <a:pt x="2267142" y="85849"/>
                </a:lnTo>
                <a:lnTo>
                  <a:pt x="2264308" y="97280"/>
                </a:lnTo>
                <a:lnTo>
                  <a:pt x="2262574" y="102034"/>
                </a:lnTo>
                <a:lnTo>
                  <a:pt x="2257800" y="112895"/>
                </a:lnTo>
                <a:lnTo>
                  <a:pt x="2250783" y="127091"/>
                </a:lnTo>
                <a:lnTo>
                  <a:pt x="2259030" y="127091"/>
                </a:lnTo>
                <a:close/>
              </a:path>
              <a:path w="2281396" h="128476">
                <a:moveTo>
                  <a:pt x="2161009" y="101567"/>
                </a:moveTo>
                <a:lnTo>
                  <a:pt x="2160393" y="103150"/>
                </a:lnTo>
                <a:lnTo>
                  <a:pt x="2159404" y="105568"/>
                </a:lnTo>
                <a:lnTo>
                  <a:pt x="2158040" y="108822"/>
                </a:lnTo>
                <a:lnTo>
                  <a:pt x="2156677" y="112076"/>
                </a:lnTo>
                <a:lnTo>
                  <a:pt x="2155665" y="114230"/>
                </a:lnTo>
                <a:lnTo>
                  <a:pt x="2153059" y="116901"/>
                </a:lnTo>
                <a:lnTo>
                  <a:pt x="2150409" y="117989"/>
                </a:lnTo>
                <a:lnTo>
                  <a:pt x="2147506" y="117989"/>
                </a:lnTo>
                <a:lnTo>
                  <a:pt x="2144844" y="117660"/>
                </a:lnTo>
                <a:lnTo>
                  <a:pt x="2141282" y="116736"/>
                </a:lnTo>
                <a:lnTo>
                  <a:pt x="2141282" y="127552"/>
                </a:lnTo>
                <a:lnTo>
                  <a:pt x="2142601" y="127904"/>
                </a:lnTo>
                <a:lnTo>
                  <a:pt x="2145515" y="128410"/>
                </a:lnTo>
                <a:lnTo>
                  <a:pt x="2155335" y="128476"/>
                </a:lnTo>
                <a:lnTo>
                  <a:pt x="2160173" y="126497"/>
                </a:lnTo>
                <a:lnTo>
                  <a:pt x="2162988" y="122540"/>
                </a:lnTo>
                <a:lnTo>
                  <a:pt x="2166008" y="117201"/>
                </a:lnTo>
                <a:lnTo>
                  <a:pt x="2171002" y="106005"/>
                </a:lnTo>
                <a:lnTo>
                  <a:pt x="2177503" y="89564"/>
                </a:lnTo>
                <a:lnTo>
                  <a:pt x="2179291" y="84808"/>
                </a:lnTo>
                <a:lnTo>
                  <a:pt x="2183466" y="73434"/>
                </a:lnTo>
                <a:lnTo>
                  <a:pt x="2188324" y="59885"/>
                </a:lnTo>
                <a:lnTo>
                  <a:pt x="2191960" y="49714"/>
                </a:lnTo>
                <a:lnTo>
                  <a:pt x="2196629" y="36713"/>
                </a:lnTo>
                <a:lnTo>
                  <a:pt x="2199474" y="28887"/>
                </a:lnTo>
                <a:lnTo>
                  <a:pt x="2186345" y="28887"/>
                </a:lnTo>
                <a:lnTo>
                  <a:pt x="2167277" y="86398"/>
                </a:lnTo>
                <a:lnTo>
                  <a:pt x="2148341" y="28887"/>
                </a:lnTo>
                <a:lnTo>
                  <a:pt x="2134882" y="28887"/>
                </a:lnTo>
                <a:lnTo>
                  <a:pt x="2161009" y="101567"/>
                </a:lnTo>
                <a:close/>
              </a:path>
              <a:path w="2281396" h="128476">
                <a:moveTo>
                  <a:pt x="2125051" y="100644"/>
                </a:moveTo>
                <a:lnTo>
                  <a:pt x="2128361" y="100556"/>
                </a:lnTo>
                <a:lnTo>
                  <a:pt x="2131308" y="100204"/>
                </a:lnTo>
                <a:lnTo>
                  <a:pt x="2134090" y="99523"/>
                </a:lnTo>
                <a:lnTo>
                  <a:pt x="2134090" y="90157"/>
                </a:lnTo>
                <a:lnTo>
                  <a:pt x="2130506" y="90355"/>
                </a:lnTo>
                <a:lnTo>
                  <a:pt x="2127778" y="90355"/>
                </a:lnTo>
                <a:lnTo>
                  <a:pt x="2125315" y="89630"/>
                </a:lnTo>
                <a:lnTo>
                  <a:pt x="2122808" y="87145"/>
                </a:lnTo>
                <a:lnTo>
                  <a:pt x="2122808" y="38582"/>
                </a:lnTo>
                <a:lnTo>
                  <a:pt x="2134090" y="38582"/>
                </a:lnTo>
                <a:lnTo>
                  <a:pt x="2134090" y="28887"/>
                </a:lnTo>
                <a:lnTo>
                  <a:pt x="2122808" y="28887"/>
                </a:lnTo>
                <a:lnTo>
                  <a:pt x="2122808" y="9167"/>
                </a:lnTo>
                <a:lnTo>
                  <a:pt x="2110800" y="9167"/>
                </a:lnTo>
                <a:lnTo>
                  <a:pt x="2110800" y="28887"/>
                </a:lnTo>
                <a:lnTo>
                  <a:pt x="2101233" y="28887"/>
                </a:lnTo>
                <a:lnTo>
                  <a:pt x="2101233" y="38582"/>
                </a:lnTo>
                <a:lnTo>
                  <a:pt x="2110800" y="38582"/>
                </a:lnTo>
                <a:lnTo>
                  <a:pt x="2110800" y="89872"/>
                </a:lnTo>
                <a:lnTo>
                  <a:pt x="2111790" y="93554"/>
                </a:lnTo>
                <a:lnTo>
                  <a:pt x="2113769" y="96390"/>
                </a:lnTo>
                <a:lnTo>
                  <a:pt x="2115748" y="99226"/>
                </a:lnTo>
                <a:lnTo>
                  <a:pt x="2119509" y="100644"/>
                </a:lnTo>
                <a:lnTo>
                  <a:pt x="2125051" y="100644"/>
                </a:lnTo>
                <a:close/>
              </a:path>
              <a:path w="2281396" h="128476">
                <a:moveTo>
                  <a:pt x="1924655" y="55840"/>
                </a:moveTo>
                <a:lnTo>
                  <a:pt x="1926491" y="48948"/>
                </a:lnTo>
                <a:lnTo>
                  <a:pt x="1930164" y="44485"/>
                </a:lnTo>
                <a:lnTo>
                  <a:pt x="1933364" y="27304"/>
                </a:lnTo>
                <a:lnTo>
                  <a:pt x="1926162" y="30932"/>
                </a:lnTo>
                <a:lnTo>
                  <a:pt x="1920597" y="38187"/>
                </a:lnTo>
                <a:lnTo>
                  <a:pt x="1918629" y="41021"/>
                </a:lnTo>
                <a:lnTo>
                  <a:pt x="1913846" y="52361"/>
                </a:lnTo>
                <a:lnTo>
                  <a:pt x="1912251" y="66019"/>
                </a:lnTo>
                <a:lnTo>
                  <a:pt x="1912348" y="69674"/>
                </a:lnTo>
                <a:lnTo>
                  <a:pt x="1914965" y="83154"/>
                </a:lnTo>
                <a:lnTo>
                  <a:pt x="1921158" y="92927"/>
                </a:lnTo>
                <a:lnTo>
                  <a:pt x="1927096" y="98819"/>
                </a:lnTo>
                <a:lnTo>
                  <a:pt x="1933826" y="101765"/>
                </a:lnTo>
                <a:lnTo>
                  <a:pt x="1946582" y="101765"/>
                </a:lnTo>
                <a:lnTo>
                  <a:pt x="1950947" y="100831"/>
                </a:lnTo>
                <a:lnTo>
                  <a:pt x="1954444" y="98962"/>
                </a:lnTo>
                <a:lnTo>
                  <a:pt x="1957941" y="97093"/>
                </a:lnTo>
                <a:lnTo>
                  <a:pt x="1960679" y="94576"/>
                </a:lnTo>
                <a:lnTo>
                  <a:pt x="1962658" y="91410"/>
                </a:lnTo>
                <a:lnTo>
                  <a:pt x="1962658" y="127684"/>
                </a:lnTo>
                <a:lnTo>
                  <a:pt x="1974600" y="127684"/>
                </a:lnTo>
                <a:lnTo>
                  <a:pt x="1974600" y="28887"/>
                </a:lnTo>
                <a:lnTo>
                  <a:pt x="1963318" y="28887"/>
                </a:lnTo>
                <a:lnTo>
                  <a:pt x="1963318" y="38714"/>
                </a:lnTo>
                <a:lnTo>
                  <a:pt x="1961295" y="35636"/>
                </a:lnTo>
                <a:lnTo>
                  <a:pt x="1959183" y="33306"/>
                </a:lnTo>
                <a:lnTo>
                  <a:pt x="1956984" y="31723"/>
                </a:lnTo>
                <a:lnTo>
                  <a:pt x="1952982" y="28777"/>
                </a:lnTo>
                <a:lnTo>
                  <a:pt x="1948055" y="27304"/>
                </a:lnTo>
                <a:lnTo>
                  <a:pt x="1942205" y="27304"/>
                </a:lnTo>
                <a:lnTo>
                  <a:pt x="1933837" y="40022"/>
                </a:lnTo>
                <a:lnTo>
                  <a:pt x="1938247" y="37791"/>
                </a:lnTo>
                <a:lnTo>
                  <a:pt x="1951486" y="37791"/>
                </a:lnTo>
                <a:lnTo>
                  <a:pt x="1957138" y="41286"/>
                </a:lnTo>
                <a:lnTo>
                  <a:pt x="1960349" y="48277"/>
                </a:lnTo>
                <a:lnTo>
                  <a:pt x="1962241" y="52366"/>
                </a:lnTo>
                <a:lnTo>
                  <a:pt x="1963186" y="57467"/>
                </a:lnTo>
                <a:lnTo>
                  <a:pt x="1963186" y="70218"/>
                </a:lnTo>
                <a:lnTo>
                  <a:pt x="1962328" y="75670"/>
                </a:lnTo>
                <a:lnTo>
                  <a:pt x="1960613" y="79934"/>
                </a:lnTo>
                <a:lnTo>
                  <a:pt x="1957490" y="87673"/>
                </a:lnTo>
                <a:lnTo>
                  <a:pt x="1951794" y="91542"/>
                </a:lnTo>
                <a:lnTo>
                  <a:pt x="1935695" y="91542"/>
                </a:lnTo>
                <a:lnTo>
                  <a:pt x="1930263" y="87871"/>
                </a:lnTo>
                <a:lnTo>
                  <a:pt x="1927228" y="80528"/>
                </a:lnTo>
                <a:lnTo>
                  <a:pt x="1925513" y="76395"/>
                </a:lnTo>
                <a:lnTo>
                  <a:pt x="1924655" y="71273"/>
                </a:lnTo>
                <a:lnTo>
                  <a:pt x="1924655" y="55840"/>
                </a:lnTo>
                <a:close/>
              </a:path>
              <a:path w="2281396" h="128476">
                <a:moveTo>
                  <a:pt x="1751728" y="59555"/>
                </a:moveTo>
                <a:lnTo>
                  <a:pt x="1751728" y="30602"/>
                </a:lnTo>
                <a:lnTo>
                  <a:pt x="1740446" y="30602"/>
                </a:lnTo>
                <a:lnTo>
                  <a:pt x="1740446" y="59555"/>
                </a:lnTo>
                <a:lnTo>
                  <a:pt x="1711679" y="59555"/>
                </a:lnTo>
                <a:lnTo>
                  <a:pt x="1711679" y="70635"/>
                </a:lnTo>
                <a:lnTo>
                  <a:pt x="1740446" y="70635"/>
                </a:lnTo>
                <a:lnTo>
                  <a:pt x="1740446" y="99523"/>
                </a:lnTo>
                <a:lnTo>
                  <a:pt x="1751728" y="99523"/>
                </a:lnTo>
                <a:lnTo>
                  <a:pt x="1751728" y="70635"/>
                </a:lnTo>
                <a:lnTo>
                  <a:pt x="1780494" y="70635"/>
                </a:lnTo>
                <a:lnTo>
                  <a:pt x="1780494" y="59555"/>
                </a:lnTo>
                <a:lnTo>
                  <a:pt x="1751728" y="59555"/>
                </a:lnTo>
                <a:close/>
              </a:path>
              <a:path w="2281396" h="128476">
                <a:moveTo>
                  <a:pt x="1663384" y="100644"/>
                </a:moveTo>
                <a:lnTo>
                  <a:pt x="1666694" y="100556"/>
                </a:lnTo>
                <a:lnTo>
                  <a:pt x="1669641" y="100204"/>
                </a:lnTo>
                <a:lnTo>
                  <a:pt x="1672422" y="99522"/>
                </a:lnTo>
                <a:lnTo>
                  <a:pt x="1672422" y="90157"/>
                </a:lnTo>
                <a:lnTo>
                  <a:pt x="1668838" y="90355"/>
                </a:lnTo>
                <a:lnTo>
                  <a:pt x="1666111" y="90355"/>
                </a:lnTo>
                <a:lnTo>
                  <a:pt x="1663648" y="89630"/>
                </a:lnTo>
                <a:lnTo>
                  <a:pt x="1661141" y="87145"/>
                </a:lnTo>
                <a:lnTo>
                  <a:pt x="1661141" y="38582"/>
                </a:lnTo>
                <a:lnTo>
                  <a:pt x="1672422" y="38582"/>
                </a:lnTo>
                <a:lnTo>
                  <a:pt x="1672422" y="28887"/>
                </a:lnTo>
                <a:lnTo>
                  <a:pt x="1661141" y="28887"/>
                </a:lnTo>
                <a:lnTo>
                  <a:pt x="1661141" y="9167"/>
                </a:lnTo>
                <a:lnTo>
                  <a:pt x="1649133" y="9167"/>
                </a:lnTo>
                <a:lnTo>
                  <a:pt x="1649133" y="28887"/>
                </a:lnTo>
                <a:lnTo>
                  <a:pt x="1639566" y="28887"/>
                </a:lnTo>
                <a:lnTo>
                  <a:pt x="1639566" y="38582"/>
                </a:lnTo>
                <a:lnTo>
                  <a:pt x="1649133" y="38582"/>
                </a:lnTo>
                <a:lnTo>
                  <a:pt x="1649133" y="89871"/>
                </a:lnTo>
                <a:lnTo>
                  <a:pt x="1650122" y="93554"/>
                </a:lnTo>
                <a:lnTo>
                  <a:pt x="1652102" y="96390"/>
                </a:lnTo>
                <a:lnTo>
                  <a:pt x="1654081" y="99226"/>
                </a:lnTo>
                <a:lnTo>
                  <a:pt x="1657841" y="100644"/>
                </a:lnTo>
                <a:lnTo>
                  <a:pt x="1663384" y="100644"/>
                </a:lnTo>
                <a:close/>
              </a:path>
              <a:path w="2281396" h="128476">
                <a:moveTo>
                  <a:pt x="1577965" y="99522"/>
                </a:moveTo>
                <a:lnTo>
                  <a:pt x="1577965" y="90487"/>
                </a:lnTo>
                <a:lnTo>
                  <a:pt x="1578734" y="75472"/>
                </a:lnTo>
                <a:lnTo>
                  <a:pt x="1577899" y="70086"/>
                </a:lnTo>
                <a:lnTo>
                  <a:pt x="1577899" y="54257"/>
                </a:lnTo>
                <a:lnTo>
                  <a:pt x="1579933" y="47662"/>
                </a:lnTo>
                <a:lnTo>
                  <a:pt x="1584002" y="43661"/>
                </a:lnTo>
                <a:lnTo>
                  <a:pt x="1588070" y="39659"/>
                </a:lnTo>
                <a:lnTo>
                  <a:pt x="1592810" y="37659"/>
                </a:lnTo>
                <a:lnTo>
                  <a:pt x="1604422" y="37659"/>
                </a:lnTo>
                <a:lnTo>
                  <a:pt x="1609117" y="40099"/>
                </a:lnTo>
                <a:lnTo>
                  <a:pt x="1612306" y="44980"/>
                </a:lnTo>
                <a:lnTo>
                  <a:pt x="1615495" y="49860"/>
                </a:lnTo>
                <a:lnTo>
                  <a:pt x="1617089" y="56016"/>
                </a:lnTo>
                <a:lnTo>
                  <a:pt x="1617089" y="71800"/>
                </a:lnTo>
                <a:lnTo>
                  <a:pt x="1615495" y="78528"/>
                </a:lnTo>
                <a:lnTo>
                  <a:pt x="1612306" y="83628"/>
                </a:lnTo>
                <a:lnTo>
                  <a:pt x="1609117" y="88728"/>
                </a:lnTo>
                <a:lnTo>
                  <a:pt x="1604312" y="91278"/>
                </a:lnTo>
                <a:lnTo>
                  <a:pt x="1589357" y="91278"/>
                </a:lnTo>
                <a:lnTo>
                  <a:pt x="1583529" y="87387"/>
                </a:lnTo>
                <a:lnTo>
                  <a:pt x="1580406" y="79605"/>
                </a:lnTo>
                <a:lnTo>
                  <a:pt x="1580472" y="93873"/>
                </a:lnTo>
                <a:lnTo>
                  <a:pt x="1582825" y="96335"/>
                </a:lnTo>
                <a:lnTo>
                  <a:pt x="1585024" y="97874"/>
                </a:lnTo>
                <a:lnTo>
                  <a:pt x="1588719" y="100468"/>
                </a:lnTo>
                <a:lnTo>
                  <a:pt x="1593249" y="101765"/>
                </a:lnTo>
                <a:lnTo>
                  <a:pt x="1608204" y="101765"/>
                </a:lnTo>
                <a:lnTo>
                  <a:pt x="1615704" y="98072"/>
                </a:lnTo>
                <a:lnTo>
                  <a:pt x="1621114" y="90685"/>
                </a:lnTo>
                <a:lnTo>
                  <a:pt x="1623000" y="87853"/>
                </a:lnTo>
                <a:lnTo>
                  <a:pt x="1627672" y="76441"/>
                </a:lnTo>
                <a:lnTo>
                  <a:pt x="1629229" y="62853"/>
                </a:lnTo>
                <a:lnTo>
                  <a:pt x="1629160" y="59670"/>
                </a:lnTo>
                <a:lnTo>
                  <a:pt x="1626780" y="46116"/>
                </a:lnTo>
                <a:lnTo>
                  <a:pt x="1621015" y="36109"/>
                </a:lnTo>
                <a:lnTo>
                  <a:pt x="1615539" y="30063"/>
                </a:lnTo>
                <a:lnTo>
                  <a:pt x="1608402" y="27040"/>
                </a:lnTo>
                <a:lnTo>
                  <a:pt x="1595383" y="27040"/>
                </a:lnTo>
                <a:lnTo>
                  <a:pt x="1591468" y="27931"/>
                </a:lnTo>
                <a:lnTo>
                  <a:pt x="1587861" y="29711"/>
                </a:lnTo>
                <a:lnTo>
                  <a:pt x="1584255" y="31492"/>
                </a:lnTo>
                <a:lnTo>
                  <a:pt x="1581154" y="34075"/>
                </a:lnTo>
                <a:lnTo>
                  <a:pt x="1578559" y="37461"/>
                </a:lnTo>
                <a:lnTo>
                  <a:pt x="1578559" y="2308"/>
                </a:lnTo>
                <a:lnTo>
                  <a:pt x="1567012" y="2308"/>
                </a:lnTo>
                <a:lnTo>
                  <a:pt x="1567012" y="99522"/>
                </a:lnTo>
                <a:lnTo>
                  <a:pt x="1577965" y="99522"/>
                </a:lnTo>
                <a:close/>
              </a:path>
              <a:path w="2281396" h="128476">
                <a:moveTo>
                  <a:pt x="1260194" y="101567"/>
                </a:moveTo>
                <a:lnTo>
                  <a:pt x="1259579" y="103150"/>
                </a:lnTo>
                <a:lnTo>
                  <a:pt x="1258589" y="105568"/>
                </a:lnTo>
                <a:lnTo>
                  <a:pt x="1257225" y="108822"/>
                </a:lnTo>
                <a:lnTo>
                  <a:pt x="1255862" y="112075"/>
                </a:lnTo>
                <a:lnTo>
                  <a:pt x="1254850" y="114230"/>
                </a:lnTo>
                <a:lnTo>
                  <a:pt x="1252244" y="116901"/>
                </a:lnTo>
                <a:lnTo>
                  <a:pt x="1249594" y="117989"/>
                </a:lnTo>
                <a:lnTo>
                  <a:pt x="1246691" y="117989"/>
                </a:lnTo>
                <a:lnTo>
                  <a:pt x="1244030" y="117659"/>
                </a:lnTo>
                <a:lnTo>
                  <a:pt x="1240467" y="116736"/>
                </a:lnTo>
                <a:lnTo>
                  <a:pt x="1240467" y="127552"/>
                </a:lnTo>
                <a:lnTo>
                  <a:pt x="1241787" y="127904"/>
                </a:lnTo>
                <a:lnTo>
                  <a:pt x="1244701" y="128410"/>
                </a:lnTo>
                <a:lnTo>
                  <a:pt x="1254520" y="128476"/>
                </a:lnTo>
                <a:lnTo>
                  <a:pt x="1259359" y="126497"/>
                </a:lnTo>
                <a:lnTo>
                  <a:pt x="1262174" y="122540"/>
                </a:lnTo>
                <a:lnTo>
                  <a:pt x="1265194" y="117201"/>
                </a:lnTo>
                <a:lnTo>
                  <a:pt x="1270187" y="106004"/>
                </a:lnTo>
                <a:lnTo>
                  <a:pt x="1276689" y="89564"/>
                </a:lnTo>
                <a:lnTo>
                  <a:pt x="1278476" y="84808"/>
                </a:lnTo>
                <a:lnTo>
                  <a:pt x="1282651" y="73434"/>
                </a:lnTo>
                <a:lnTo>
                  <a:pt x="1287509" y="59885"/>
                </a:lnTo>
                <a:lnTo>
                  <a:pt x="1291145" y="49714"/>
                </a:lnTo>
                <a:lnTo>
                  <a:pt x="1295814" y="36713"/>
                </a:lnTo>
                <a:lnTo>
                  <a:pt x="1298659" y="28887"/>
                </a:lnTo>
                <a:lnTo>
                  <a:pt x="1285530" y="28887"/>
                </a:lnTo>
                <a:lnTo>
                  <a:pt x="1266462" y="86398"/>
                </a:lnTo>
                <a:lnTo>
                  <a:pt x="1247527" y="28887"/>
                </a:lnTo>
                <a:lnTo>
                  <a:pt x="1234067" y="28887"/>
                </a:lnTo>
                <a:lnTo>
                  <a:pt x="1260194" y="101567"/>
                </a:lnTo>
                <a:close/>
              </a:path>
              <a:path w="2281396" h="128476">
                <a:moveTo>
                  <a:pt x="1224237" y="100644"/>
                </a:moveTo>
                <a:lnTo>
                  <a:pt x="1227547" y="100556"/>
                </a:lnTo>
                <a:lnTo>
                  <a:pt x="1230493" y="100204"/>
                </a:lnTo>
                <a:lnTo>
                  <a:pt x="1233275" y="99522"/>
                </a:lnTo>
                <a:lnTo>
                  <a:pt x="1233275" y="90157"/>
                </a:lnTo>
                <a:lnTo>
                  <a:pt x="1229691" y="90355"/>
                </a:lnTo>
                <a:lnTo>
                  <a:pt x="1226964" y="90355"/>
                </a:lnTo>
                <a:lnTo>
                  <a:pt x="1224501" y="89629"/>
                </a:lnTo>
                <a:lnTo>
                  <a:pt x="1221993" y="87145"/>
                </a:lnTo>
                <a:lnTo>
                  <a:pt x="1221993" y="38582"/>
                </a:lnTo>
                <a:lnTo>
                  <a:pt x="1233275" y="38582"/>
                </a:lnTo>
                <a:lnTo>
                  <a:pt x="1233275" y="28887"/>
                </a:lnTo>
                <a:lnTo>
                  <a:pt x="1221993" y="28887"/>
                </a:lnTo>
                <a:lnTo>
                  <a:pt x="1221993" y="9167"/>
                </a:lnTo>
                <a:lnTo>
                  <a:pt x="1209985" y="9167"/>
                </a:lnTo>
                <a:lnTo>
                  <a:pt x="1209985" y="28887"/>
                </a:lnTo>
                <a:lnTo>
                  <a:pt x="1200419" y="28887"/>
                </a:lnTo>
                <a:lnTo>
                  <a:pt x="1200419" y="38582"/>
                </a:lnTo>
                <a:lnTo>
                  <a:pt x="1209985" y="38582"/>
                </a:lnTo>
                <a:lnTo>
                  <a:pt x="1209985" y="89871"/>
                </a:lnTo>
                <a:lnTo>
                  <a:pt x="1210975" y="93554"/>
                </a:lnTo>
                <a:lnTo>
                  <a:pt x="1212954" y="96390"/>
                </a:lnTo>
                <a:lnTo>
                  <a:pt x="1214934" y="99226"/>
                </a:lnTo>
                <a:lnTo>
                  <a:pt x="1218694" y="100644"/>
                </a:lnTo>
                <a:lnTo>
                  <a:pt x="1224237" y="100644"/>
                </a:lnTo>
                <a:close/>
              </a:path>
              <a:path w="2281396" h="128476">
                <a:moveTo>
                  <a:pt x="1023840" y="55840"/>
                </a:moveTo>
                <a:lnTo>
                  <a:pt x="1025677" y="48948"/>
                </a:lnTo>
                <a:lnTo>
                  <a:pt x="1029350" y="44485"/>
                </a:lnTo>
                <a:lnTo>
                  <a:pt x="1032550" y="27304"/>
                </a:lnTo>
                <a:lnTo>
                  <a:pt x="1025347" y="30932"/>
                </a:lnTo>
                <a:lnTo>
                  <a:pt x="1019783" y="38186"/>
                </a:lnTo>
                <a:lnTo>
                  <a:pt x="1017814" y="41021"/>
                </a:lnTo>
                <a:lnTo>
                  <a:pt x="1013031" y="52361"/>
                </a:lnTo>
                <a:lnTo>
                  <a:pt x="1011437" y="66018"/>
                </a:lnTo>
                <a:lnTo>
                  <a:pt x="1011533" y="69673"/>
                </a:lnTo>
                <a:lnTo>
                  <a:pt x="1014150" y="83154"/>
                </a:lnTo>
                <a:lnTo>
                  <a:pt x="1020344" y="92927"/>
                </a:lnTo>
                <a:lnTo>
                  <a:pt x="1026282" y="98819"/>
                </a:lnTo>
                <a:lnTo>
                  <a:pt x="1033011" y="101765"/>
                </a:lnTo>
                <a:lnTo>
                  <a:pt x="1045767" y="101765"/>
                </a:lnTo>
                <a:lnTo>
                  <a:pt x="1050132" y="100830"/>
                </a:lnTo>
                <a:lnTo>
                  <a:pt x="1053629" y="98962"/>
                </a:lnTo>
                <a:lnTo>
                  <a:pt x="1057126" y="97093"/>
                </a:lnTo>
                <a:lnTo>
                  <a:pt x="1059864" y="94576"/>
                </a:lnTo>
                <a:lnTo>
                  <a:pt x="1061843" y="91410"/>
                </a:lnTo>
                <a:lnTo>
                  <a:pt x="1061843" y="127684"/>
                </a:lnTo>
                <a:lnTo>
                  <a:pt x="1073786" y="127684"/>
                </a:lnTo>
                <a:lnTo>
                  <a:pt x="1073786" y="28887"/>
                </a:lnTo>
                <a:lnTo>
                  <a:pt x="1062503" y="28887"/>
                </a:lnTo>
                <a:lnTo>
                  <a:pt x="1062503" y="38714"/>
                </a:lnTo>
                <a:lnTo>
                  <a:pt x="1060480" y="35636"/>
                </a:lnTo>
                <a:lnTo>
                  <a:pt x="1058369" y="33306"/>
                </a:lnTo>
                <a:lnTo>
                  <a:pt x="1056170" y="31723"/>
                </a:lnTo>
                <a:lnTo>
                  <a:pt x="1052167" y="28777"/>
                </a:lnTo>
                <a:lnTo>
                  <a:pt x="1047240" y="27304"/>
                </a:lnTo>
                <a:lnTo>
                  <a:pt x="1041391" y="27304"/>
                </a:lnTo>
                <a:lnTo>
                  <a:pt x="1033022" y="40022"/>
                </a:lnTo>
                <a:lnTo>
                  <a:pt x="1037432" y="37791"/>
                </a:lnTo>
                <a:lnTo>
                  <a:pt x="1050671" y="37791"/>
                </a:lnTo>
                <a:lnTo>
                  <a:pt x="1056323" y="41286"/>
                </a:lnTo>
                <a:lnTo>
                  <a:pt x="1059534" y="48277"/>
                </a:lnTo>
                <a:lnTo>
                  <a:pt x="1061426" y="52366"/>
                </a:lnTo>
                <a:lnTo>
                  <a:pt x="1062372" y="57467"/>
                </a:lnTo>
                <a:lnTo>
                  <a:pt x="1062372" y="70217"/>
                </a:lnTo>
                <a:lnTo>
                  <a:pt x="1061514" y="75669"/>
                </a:lnTo>
                <a:lnTo>
                  <a:pt x="1059798" y="79934"/>
                </a:lnTo>
                <a:lnTo>
                  <a:pt x="1056675" y="87673"/>
                </a:lnTo>
                <a:lnTo>
                  <a:pt x="1050979" y="91542"/>
                </a:lnTo>
                <a:lnTo>
                  <a:pt x="1034881" y="91542"/>
                </a:lnTo>
                <a:lnTo>
                  <a:pt x="1029448" y="87871"/>
                </a:lnTo>
                <a:lnTo>
                  <a:pt x="1026414" y="80528"/>
                </a:lnTo>
                <a:lnTo>
                  <a:pt x="1024698" y="76395"/>
                </a:lnTo>
                <a:lnTo>
                  <a:pt x="1023840" y="71273"/>
                </a:lnTo>
                <a:lnTo>
                  <a:pt x="1023840" y="55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623498" y="3077146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42421" y="3077146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762103" y="3101211"/>
            <a:ext cx="62558" cy="60812"/>
          </a:xfrm>
          <a:custGeom>
            <a:avLst/>
            <a:gdLst/>
            <a:ahLst/>
            <a:cxnLst/>
            <a:rect l="l" t="t" r="r" b="b"/>
            <a:pathLst>
              <a:path w="68814" h="68920">
                <a:moveTo>
                  <a:pt x="40048" y="28953"/>
                </a:moveTo>
                <a:lnTo>
                  <a:pt x="40048" y="0"/>
                </a:lnTo>
                <a:lnTo>
                  <a:pt x="28766" y="0"/>
                </a:lnTo>
                <a:lnTo>
                  <a:pt x="28766" y="28953"/>
                </a:lnTo>
                <a:lnTo>
                  <a:pt x="0" y="28953"/>
                </a:lnTo>
                <a:lnTo>
                  <a:pt x="0" y="40033"/>
                </a:lnTo>
                <a:lnTo>
                  <a:pt x="28766" y="40033"/>
                </a:lnTo>
                <a:lnTo>
                  <a:pt x="28766" y="68920"/>
                </a:lnTo>
                <a:lnTo>
                  <a:pt x="40048" y="68920"/>
                </a:lnTo>
                <a:lnTo>
                  <a:pt x="40048" y="40033"/>
                </a:lnTo>
                <a:lnTo>
                  <a:pt x="68814" y="40033"/>
                </a:lnTo>
                <a:lnTo>
                  <a:pt x="68814" y="28953"/>
                </a:lnTo>
                <a:lnTo>
                  <a:pt x="40048" y="28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130498" y="3074210"/>
            <a:ext cx="975868" cy="114176"/>
          </a:xfrm>
          <a:custGeom>
            <a:avLst/>
            <a:gdLst/>
            <a:ahLst/>
            <a:cxnLst/>
            <a:rect l="l" t="t" r="r" b="b"/>
            <a:pathLst>
              <a:path w="1073455" h="129399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1" y="11409"/>
                </a:lnTo>
                <a:lnTo>
                  <a:pt x="53155" y="11409"/>
                </a:lnTo>
                <a:lnTo>
                  <a:pt x="59237" y="13234"/>
                </a:lnTo>
                <a:lnTo>
                  <a:pt x="63569" y="16883"/>
                </a:lnTo>
                <a:lnTo>
                  <a:pt x="67901" y="20533"/>
                </a:lnTo>
                <a:lnTo>
                  <a:pt x="70793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2" y="9695"/>
                </a:lnTo>
                <a:lnTo>
                  <a:pt x="70344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9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8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8"/>
                </a:lnTo>
                <a:lnTo>
                  <a:pt x="52519" y="101294"/>
                </a:lnTo>
                <a:lnTo>
                  <a:pt x="64723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8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7"/>
                </a:lnTo>
                <a:lnTo>
                  <a:pt x="67165" y="79341"/>
                </a:lnTo>
                <a:lnTo>
                  <a:pt x="62106" y="86771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  <a:path w="1073455" h="129399">
                <a:moveTo>
                  <a:pt x="156828" y="90948"/>
                </a:moveTo>
                <a:lnTo>
                  <a:pt x="158948" y="87787"/>
                </a:lnTo>
                <a:lnTo>
                  <a:pt x="163593" y="76359"/>
                </a:lnTo>
                <a:lnTo>
                  <a:pt x="165142" y="62721"/>
                </a:lnTo>
                <a:lnTo>
                  <a:pt x="165037" y="59092"/>
                </a:lnTo>
                <a:lnTo>
                  <a:pt x="162260" y="45802"/>
                </a:lnTo>
                <a:lnTo>
                  <a:pt x="155707" y="35944"/>
                </a:lnTo>
                <a:lnTo>
                  <a:pt x="149417" y="29876"/>
                </a:lnTo>
                <a:lnTo>
                  <a:pt x="141719" y="26842"/>
                </a:lnTo>
                <a:lnTo>
                  <a:pt x="131388" y="26860"/>
                </a:lnTo>
                <a:lnTo>
                  <a:pt x="118434" y="29699"/>
                </a:lnTo>
                <a:lnTo>
                  <a:pt x="108335" y="37395"/>
                </a:lnTo>
                <a:lnTo>
                  <a:pt x="113151" y="51047"/>
                </a:lnTo>
                <a:lnTo>
                  <a:pt x="116450" y="45507"/>
                </a:lnTo>
                <a:lnTo>
                  <a:pt x="119749" y="39967"/>
                </a:lnTo>
                <a:lnTo>
                  <a:pt x="125027" y="37197"/>
                </a:lnTo>
                <a:lnTo>
                  <a:pt x="140466" y="37197"/>
                </a:lnTo>
                <a:lnTo>
                  <a:pt x="146228" y="40451"/>
                </a:lnTo>
                <a:lnTo>
                  <a:pt x="149571" y="46958"/>
                </a:lnTo>
                <a:lnTo>
                  <a:pt x="151682" y="51091"/>
                </a:lnTo>
                <a:lnTo>
                  <a:pt x="152738" y="56455"/>
                </a:lnTo>
                <a:lnTo>
                  <a:pt x="152738" y="70349"/>
                </a:lnTo>
                <a:lnTo>
                  <a:pt x="151275" y="76977"/>
                </a:lnTo>
                <a:lnTo>
                  <a:pt x="148350" y="82935"/>
                </a:lnTo>
                <a:lnTo>
                  <a:pt x="147441" y="98746"/>
                </a:lnTo>
                <a:lnTo>
                  <a:pt x="156828" y="90948"/>
                </a:lnTo>
                <a:close/>
              </a:path>
              <a:path w="1073455" h="129399">
                <a:moveTo>
                  <a:pt x="148350" y="82935"/>
                </a:moveTo>
                <a:lnTo>
                  <a:pt x="145425" y="88893"/>
                </a:lnTo>
                <a:lnTo>
                  <a:pt x="140026" y="91872"/>
                </a:lnTo>
                <a:lnTo>
                  <a:pt x="124983" y="91872"/>
                </a:lnTo>
                <a:lnTo>
                  <a:pt x="119749" y="89365"/>
                </a:lnTo>
                <a:lnTo>
                  <a:pt x="116450" y="84353"/>
                </a:lnTo>
                <a:lnTo>
                  <a:pt x="113151" y="79341"/>
                </a:lnTo>
                <a:lnTo>
                  <a:pt x="111501" y="73075"/>
                </a:lnTo>
                <a:lnTo>
                  <a:pt x="111501" y="57730"/>
                </a:lnTo>
                <a:lnTo>
                  <a:pt x="113151" y="51047"/>
                </a:lnTo>
                <a:lnTo>
                  <a:pt x="108335" y="37395"/>
                </a:lnTo>
                <a:lnTo>
                  <a:pt x="105878" y="40646"/>
                </a:lnTo>
                <a:lnTo>
                  <a:pt x="100941" y="51879"/>
                </a:lnTo>
                <a:lnTo>
                  <a:pt x="99296" y="65754"/>
                </a:lnTo>
                <a:lnTo>
                  <a:pt x="99361" y="68610"/>
                </a:lnTo>
                <a:lnTo>
                  <a:pt x="101832" y="81830"/>
                </a:lnTo>
                <a:lnTo>
                  <a:pt x="107873" y="92234"/>
                </a:lnTo>
                <a:lnTo>
                  <a:pt x="113591" y="98808"/>
                </a:lnTo>
                <a:lnTo>
                  <a:pt x="121310" y="102094"/>
                </a:lnTo>
                <a:lnTo>
                  <a:pt x="134309" y="101991"/>
                </a:lnTo>
                <a:lnTo>
                  <a:pt x="147441" y="98746"/>
                </a:lnTo>
                <a:lnTo>
                  <a:pt x="148350" y="82935"/>
                </a:lnTo>
                <a:close/>
              </a:path>
              <a:path w="1073455" h="129399">
                <a:moveTo>
                  <a:pt x="195953" y="90289"/>
                </a:moveTo>
                <a:lnTo>
                  <a:pt x="192962" y="86464"/>
                </a:lnTo>
                <a:lnTo>
                  <a:pt x="191334" y="84353"/>
                </a:lnTo>
                <a:lnTo>
                  <a:pt x="190345" y="81319"/>
                </a:lnTo>
                <a:lnTo>
                  <a:pt x="189993" y="77362"/>
                </a:lnTo>
                <a:lnTo>
                  <a:pt x="178579" y="77362"/>
                </a:lnTo>
                <a:lnTo>
                  <a:pt x="178887" y="84397"/>
                </a:lnTo>
                <a:lnTo>
                  <a:pt x="181229" y="90300"/>
                </a:lnTo>
                <a:lnTo>
                  <a:pt x="185605" y="95070"/>
                </a:lnTo>
                <a:lnTo>
                  <a:pt x="189982" y="99841"/>
                </a:lnTo>
                <a:lnTo>
                  <a:pt x="197427" y="102226"/>
                </a:lnTo>
                <a:lnTo>
                  <a:pt x="217703" y="102226"/>
                </a:lnTo>
                <a:lnTo>
                  <a:pt x="224972" y="99940"/>
                </a:lnTo>
                <a:lnTo>
                  <a:pt x="229744" y="95367"/>
                </a:lnTo>
                <a:lnTo>
                  <a:pt x="234517" y="90794"/>
                </a:lnTo>
                <a:lnTo>
                  <a:pt x="236903" y="85364"/>
                </a:lnTo>
                <a:lnTo>
                  <a:pt x="236903" y="72570"/>
                </a:lnTo>
                <a:lnTo>
                  <a:pt x="234594" y="67799"/>
                </a:lnTo>
                <a:lnTo>
                  <a:pt x="229975" y="64765"/>
                </a:lnTo>
                <a:lnTo>
                  <a:pt x="227073" y="62830"/>
                </a:lnTo>
                <a:lnTo>
                  <a:pt x="221355" y="60830"/>
                </a:lnTo>
                <a:lnTo>
                  <a:pt x="212821" y="58763"/>
                </a:lnTo>
                <a:lnTo>
                  <a:pt x="204970" y="56851"/>
                </a:lnTo>
                <a:lnTo>
                  <a:pt x="201539" y="56015"/>
                </a:lnTo>
                <a:lnTo>
                  <a:pt x="198944" y="55048"/>
                </a:lnTo>
                <a:lnTo>
                  <a:pt x="197184" y="53949"/>
                </a:lnTo>
                <a:lnTo>
                  <a:pt x="194149" y="52102"/>
                </a:lnTo>
                <a:lnTo>
                  <a:pt x="192632" y="49640"/>
                </a:lnTo>
                <a:lnTo>
                  <a:pt x="192632" y="43748"/>
                </a:lnTo>
                <a:lnTo>
                  <a:pt x="193787" y="41484"/>
                </a:lnTo>
                <a:lnTo>
                  <a:pt x="196096" y="39769"/>
                </a:lnTo>
                <a:lnTo>
                  <a:pt x="198405" y="38054"/>
                </a:lnTo>
                <a:lnTo>
                  <a:pt x="201803" y="37197"/>
                </a:lnTo>
                <a:lnTo>
                  <a:pt x="213019" y="37197"/>
                </a:lnTo>
                <a:lnTo>
                  <a:pt x="217748" y="38758"/>
                </a:lnTo>
                <a:lnTo>
                  <a:pt x="220475" y="41879"/>
                </a:lnTo>
                <a:lnTo>
                  <a:pt x="222146" y="44078"/>
                </a:lnTo>
                <a:lnTo>
                  <a:pt x="223092" y="46518"/>
                </a:lnTo>
                <a:lnTo>
                  <a:pt x="223311" y="49200"/>
                </a:lnTo>
                <a:lnTo>
                  <a:pt x="234528" y="49200"/>
                </a:lnTo>
                <a:lnTo>
                  <a:pt x="234616" y="44628"/>
                </a:lnTo>
                <a:lnTo>
                  <a:pt x="233186" y="40363"/>
                </a:lnTo>
                <a:lnTo>
                  <a:pt x="230239" y="36405"/>
                </a:lnTo>
                <a:lnTo>
                  <a:pt x="225533" y="30162"/>
                </a:lnTo>
                <a:lnTo>
                  <a:pt x="217858" y="27040"/>
                </a:lnTo>
                <a:lnTo>
                  <a:pt x="199076" y="27040"/>
                </a:lnTo>
                <a:lnTo>
                  <a:pt x="192599" y="29107"/>
                </a:lnTo>
                <a:lnTo>
                  <a:pt x="187783" y="33240"/>
                </a:lnTo>
                <a:lnTo>
                  <a:pt x="182966" y="37373"/>
                </a:lnTo>
                <a:lnTo>
                  <a:pt x="180558" y="42781"/>
                </a:lnTo>
                <a:lnTo>
                  <a:pt x="180558" y="55136"/>
                </a:lnTo>
                <a:lnTo>
                  <a:pt x="183109" y="59577"/>
                </a:lnTo>
                <a:lnTo>
                  <a:pt x="188212" y="62787"/>
                </a:lnTo>
                <a:lnTo>
                  <a:pt x="191070" y="64633"/>
                </a:lnTo>
                <a:lnTo>
                  <a:pt x="195513" y="66304"/>
                </a:lnTo>
                <a:lnTo>
                  <a:pt x="201539" y="67799"/>
                </a:lnTo>
                <a:lnTo>
                  <a:pt x="210974" y="70173"/>
                </a:lnTo>
                <a:lnTo>
                  <a:pt x="216032" y="71448"/>
                </a:lnTo>
                <a:lnTo>
                  <a:pt x="219419" y="72570"/>
                </a:lnTo>
                <a:lnTo>
                  <a:pt x="221134" y="73537"/>
                </a:lnTo>
                <a:lnTo>
                  <a:pt x="223818" y="75120"/>
                </a:lnTo>
                <a:lnTo>
                  <a:pt x="225159" y="77428"/>
                </a:lnTo>
                <a:lnTo>
                  <a:pt x="225159" y="84463"/>
                </a:lnTo>
                <a:lnTo>
                  <a:pt x="223488" y="87420"/>
                </a:lnTo>
                <a:lnTo>
                  <a:pt x="220145" y="89333"/>
                </a:lnTo>
                <a:lnTo>
                  <a:pt x="216802" y="91245"/>
                </a:lnTo>
                <a:lnTo>
                  <a:pt x="212931" y="92201"/>
                </a:lnTo>
                <a:lnTo>
                  <a:pt x="201143" y="92201"/>
                </a:lnTo>
                <a:lnTo>
                  <a:pt x="195953" y="90289"/>
                </a:lnTo>
                <a:close/>
              </a:path>
              <a:path w="1073455" h="129399">
                <a:moveTo>
                  <a:pt x="370772" y="90948"/>
                </a:moveTo>
                <a:lnTo>
                  <a:pt x="372891" y="87787"/>
                </a:lnTo>
                <a:lnTo>
                  <a:pt x="377537" y="76359"/>
                </a:lnTo>
                <a:lnTo>
                  <a:pt x="379085" y="62721"/>
                </a:lnTo>
                <a:lnTo>
                  <a:pt x="378980" y="59092"/>
                </a:lnTo>
                <a:lnTo>
                  <a:pt x="376203" y="45802"/>
                </a:lnTo>
                <a:lnTo>
                  <a:pt x="369650" y="35944"/>
                </a:lnTo>
                <a:lnTo>
                  <a:pt x="363360" y="29876"/>
                </a:lnTo>
                <a:lnTo>
                  <a:pt x="355663" y="26842"/>
                </a:lnTo>
                <a:lnTo>
                  <a:pt x="345332" y="26860"/>
                </a:lnTo>
                <a:lnTo>
                  <a:pt x="332378" y="29699"/>
                </a:lnTo>
                <a:lnTo>
                  <a:pt x="322278" y="37395"/>
                </a:lnTo>
                <a:lnTo>
                  <a:pt x="327094" y="51047"/>
                </a:lnTo>
                <a:lnTo>
                  <a:pt x="330393" y="45507"/>
                </a:lnTo>
                <a:lnTo>
                  <a:pt x="333692" y="39967"/>
                </a:lnTo>
                <a:lnTo>
                  <a:pt x="338971" y="37197"/>
                </a:lnTo>
                <a:lnTo>
                  <a:pt x="354409" y="37197"/>
                </a:lnTo>
                <a:lnTo>
                  <a:pt x="360171" y="40451"/>
                </a:lnTo>
                <a:lnTo>
                  <a:pt x="363514" y="46958"/>
                </a:lnTo>
                <a:lnTo>
                  <a:pt x="365625" y="51091"/>
                </a:lnTo>
                <a:lnTo>
                  <a:pt x="366681" y="56455"/>
                </a:lnTo>
                <a:lnTo>
                  <a:pt x="366681" y="70349"/>
                </a:lnTo>
                <a:lnTo>
                  <a:pt x="365219" y="76977"/>
                </a:lnTo>
                <a:lnTo>
                  <a:pt x="362294" y="82935"/>
                </a:lnTo>
                <a:lnTo>
                  <a:pt x="361385" y="98746"/>
                </a:lnTo>
                <a:lnTo>
                  <a:pt x="370772" y="90948"/>
                </a:lnTo>
                <a:close/>
              </a:path>
              <a:path w="1073455" h="129399">
                <a:moveTo>
                  <a:pt x="362294" y="82935"/>
                </a:moveTo>
                <a:lnTo>
                  <a:pt x="359369" y="88893"/>
                </a:lnTo>
                <a:lnTo>
                  <a:pt x="353969" y="91872"/>
                </a:lnTo>
                <a:lnTo>
                  <a:pt x="338927" y="91872"/>
                </a:lnTo>
                <a:lnTo>
                  <a:pt x="333692" y="89366"/>
                </a:lnTo>
                <a:lnTo>
                  <a:pt x="330393" y="84353"/>
                </a:lnTo>
                <a:lnTo>
                  <a:pt x="327094" y="79341"/>
                </a:lnTo>
                <a:lnTo>
                  <a:pt x="325445" y="73075"/>
                </a:lnTo>
                <a:lnTo>
                  <a:pt x="325445" y="57730"/>
                </a:lnTo>
                <a:lnTo>
                  <a:pt x="327094" y="51047"/>
                </a:lnTo>
                <a:lnTo>
                  <a:pt x="322278" y="37395"/>
                </a:lnTo>
                <a:lnTo>
                  <a:pt x="319822" y="40646"/>
                </a:lnTo>
                <a:lnTo>
                  <a:pt x="314885" y="51879"/>
                </a:lnTo>
                <a:lnTo>
                  <a:pt x="313239" y="65754"/>
                </a:lnTo>
                <a:lnTo>
                  <a:pt x="313305" y="68610"/>
                </a:lnTo>
                <a:lnTo>
                  <a:pt x="315775" y="81830"/>
                </a:lnTo>
                <a:lnTo>
                  <a:pt x="321816" y="92235"/>
                </a:lnTo>
                <a:lnTo>
                  <a:pt x="327534" y="98808"/>
                </a:lnTo>
                <a:lnTo>
                  <a:pt x="335254" y="102094"/>
                </a:lnTo>
                <a:lnTo>
                  <a:pt x="348252" y="101991"/>
                </a:lnTo>
                <a:lnTo>
                  <a:pt x="361385" y="98746"/>
                </a:lnTo>
                <a:lnTo>
                  <a:pt x="362294" y="82935"/>
                </a:lnTo>
                <a:close/>
              </a:path>
              <a:path w="1073455" h="129399">
                <a:moveTo>
                  <a:pt x="412074" y="16807"/>
                </a:moveTo>
                <a:lnTo>
                  <a:pt x="412778" y="14938"/>
                </a:lnTo>
                <a:lnTo>
                  <a:pt x="415636" y="12135"/>
                </a:lnTo>
                <a:lnTo>
                  <a:pt x="420794" y="12168"/>
                </a:lnTo>
                <a:lnTo>
                  <a:pt x="423466" y="12333"/>
                </a:lnTo>
                <a:lnTo>
                  <a:pt x="423466" y="1516"/>
                </a:lnTo>
                <a:lnTo>
                  <a:pt x="420761" y="1319"/>
                </a:lnTo>
                <a:lnTo>
                  <a:pt x="410534" y="1253"/>
                </a:lnTo>
                <a:lnTo>
                  <a:pt x="405190" y="3275"/>
                </a:lnTo>
                <a:lnTo>
                  <a:pt x="402419" y="7320"/>
                </a:lnTo>
                <a:lnTo>
                  <a:pt x="400880" y="9607"/>
                </a:lnTo>
                <a:lnTo>
                  <a:pt x="400022" y="13212"/>
                </a:lnTo>
                <a:lnTo>
                  <a:pt x="399846" y="18137"/>
                </a:lnTo>
                <a:lnTo>
                  <a:pt x="399846" y="29217"/>
                </a:lnTo>
                <a:lnTo>
                  <a:pt x="390015" y="29217"/>
                </a:lnTo>
                <a:lnTo>
                  <a:pt x="390015" y="38582"/>
                </a:lnTo>
                <a:lnTo>
                  <a:pt x="399846" y="38582"/>
                </a:lnTo>
                <a:lnTo>
                  <a:pt x="399846" y="99522"/>
                </a:lnTo>
                <a:lnTo>
                  <a:pt x="411590" y="99522"/>
                </a:lnTo>
                <a:lnTo>
                  <a:pt x="411590" y="38582"/>
                </a:lnTo>
                <a:lnTo>
                  <a:pt x="423466" y="38582"/>
                </a:lnTo>
                <a:lnTo>
                  <a:pt x="423466" y="29217"/>
                </a:lnTo>
                <a:lnTo>
                  <a:pt x="411722" y="29217"/>
                </a:lnTo>
                <a:lnTo>
                  <a:pt x="411722" y="21566"/>
                </a:lnTo>
                <a:lnTo>
                  <a:pt x="412074" y="16807"/>
                </a:lnTo>
                <a:close/>
              </a:path>
              <a:path w="1073455" h="129399">
                <a:moveTo>
                  <a:pt x="533913" y="53751"/>
                </a:moveTo>
                <a:lnTo>
                  <a:pt x="531449" y="51377"/>
                </a:lnTo>
                <a:lnTo>
                  <a:pt x="527732" y="49244"/>
                </a:lnTo>
                <a:lnTo>
                  <a:pt x="522762" y="47354"/>
                </a:lnTo>
                <a:lnTo>
                  <a:pt x="522630" y="21896"/>
                </a:lnTo>
                <a:lnTo>
                  <a:pt x="522630" y="34515"/>
                </a:lnTo>
                <a:lnTo>
                  <a:pt x="520211" y="38868"/>
                </a:lnTo>
                <a:lnTo>
                  <a:pt x="524169" y="58807"/>
                </a:lnTo>
                <a:lnTo>
                  <a:pt x="527315" y="63600"/>
                </a:lnTo>
                <a:lnTo>
                  <a:pt x="527315" y="74812"/>
                </a:lnTo>
                <a:lnTo>
                  <a:pt x="526237" y="78373"/>
                </a:lnTo>
                <a:lnTo>
                  <a:pt x="524082" y="81319"/>
                </a:lnTo>
                <a:lnTo>
                  <a:pt x="525333" y="95727"/>
                </a:lnTo>
                <a:lnTo>
                  <a:pt x="534572" y="88178"/>
                </a:lnTo>
                <a:lnTo>
                  <a:pt x="538487" y="83122"/>
                </a:lnTo>
                <a:lnTo>
                  <a:pt x="540444" y="77472"/>
                </a:lnTo>
                <a:lnTo>
                  <a:pt x="540444" y="63798"/>
                </a:lnTo>
                <a:lnTo>
                  <a:pt x="538267" y="57972"/>
                </a:lnTo>
                <a:lnTo>
                  <a:pt x="533913" y="53751"/>
                </a:lnTo>
                <a:close/>
              </a:path>
              <a:path w="1073455" h="129399">
                <a:moveTo>
                  <a:pt x="524082" y="81319"/>
                </a:moveTo>
                <a:lnTo>
                  <a:pt x="520651" y="85980"/>
                </a:lnTo>
                <a:lnTo>
                  <a:pt x="514911" y="88310"/>
                </a:lnTo>
                <a:lnTo>
                  <a:pt x="478557" y="88310"/>
                </a:lnTo>
                <a:lnTo>
                  <a:pt x="478557" y="54213"/>
                </a:lnTo>
                <a:lnTo>
                  <a:pt x="510117" y="54213"/>
                </a:lnTo>
                <a:lnTo>
                  <a:pt x="514537" y="54894"/>
                </a:lnTo>
                <a:lnTo>
                  <a:pt x="517880" y="56257"/>
                </a:lnTo>
                <a:lnTo>
                  <a:pt x="524169" y="58807"/>
                </a:lnTo>
                <a:lnTo>
                  <a:pt x="520211" y="38868"/>
                </a:lnTo>
                <a:lnTo>
                  <a:pt x="515373" y="41286"/>
                </a:lnTo>
                <a:lnTo>
                  <a:pt x="512294" y="42825"/>
                </a:lnTo>
                <a:lnTo>
                  <a:pt x="507983" y="43594"/>
                </a:lnTo>
                <a:lnTo>
                  <a:pt x="478557" y="43594"/>
                </a:lnTo>
                <a:lnTo>
                  <a:pt x="478557" y="13586"/>
                </a:lnTo>
                <a:lnTo>
                  <a:pt x="507697" y="13586"/>
                </a:lnTo>
                <a:lnTo>
                  <a:pt x="512008" y="14201"/>
                </a:lnTo>
                <a:lnTo>
                  <a:pt x="514911" y="15433"/>
                </a:lnTo>
                <a:lnTo>
                  <a:pt x="520057" y="17631"/>
                </a:lnTo>
                <a:lnTo>
                  <a:pt x="522630" y="21896"/>
                </a:lnTo>
                <a:lnTo>
                  <a:pt x="522762" y="47354"/>
                </a:lnTo>
                <a:lnTo>
                  <a:pt x="526149" y="45639"/>
                </a:lnTo>
                <a:lnTo>
                  <a:pt x="528744" y="43748"/>
                </a:lnTo>
                <a:lnTo>
                  <a:pt x="530547" y="41682"/>
                </a:lnTo>
                <a:lnTo>
                  <a:pt x="534022" y="37769"/>
                </a:lnTo>
                <a:lnTo>
                  <a:pt x="535760" y="32756"/>
                </a:lnTo>
                <a:lnTo>
                  <a:pt x="535760" y="21412"/>
                </a:lnTo>
                <a:lnTo>
                  <a:pt x="534352" y="16796"/>
                </a:lnTo>
                <a:lnTo>
                  <a:pt x="531537" y="12794"/>
                </a:lnTo>
                <a:lnTo>
                  <a:pt x="521490" y="5014"/>
                </a:lnTo>
                <a:lnTo>
                  <a:pt x="507324" y="2638"/>
                </a:lnTo>
                <a:lnTo>
                  <a:pt x="465691" y="2638"/>
                </a:lnTo>
                <a:lnTo>
                  <a:pt x="465691" y="99522"/>
                </a:lnTo>
                <a:lnTo>
                  <a:pt x="506664" y="99522"/>
                </a:lnTo>
                <a:lnTo>
                  <a:pt x="512412" y="99243"/>
                </a:lnTo>
                <a:lnTo>
                  <a:pt x="525333" y="95727"/>
                </a:lnTo>
                <a:lnTo>
                  <a:pt x="524082" y="81319"/>
                </a:lnTo>
                <a:close/>
              </a:path>
              <a:path w="1073455" h="129399">
                <a:moveTo>
                  <a:pt x="607236" y="90948"/>
                </a:moveTo>
                <a:lnTo>
                  <a:pt x="609355" y="87787"/>
                </a:lnTo>
                <a:lnTo>
                  <a:pt x="614000" y="76360"/>
                </a:lnTo>
                <a:lnTo>
                  <a:pt x="615549" y="62721"/>
                </a:lnTo>
                <a:lnTo>
                  <a:pt x="615444" y="59092"/>
                </a:lnTo>
                <a:lnTo>
                  <a:pt x="612667" y="45802"/>
                </a:lnTo>
                <a:lnTo>
                  <a:pt x="606114" y="35944"/>
                </a:lnTo>
                <a:lnTo>
                  <a:pt x="599824" y="29876"/>
                </a:lnTo>
                <a:lnTo>
                  <a:pt x="592127" y="26842"/>
                </a:lnTo>
                <a:lnTo>
                  <a:pt x="581796" y="26860"/>
                </a:lnTo>
                <a:lnTo>
                  <a:pt x="568842" y="29699"/>
                </a:lnTo>
                <a:lnTo>
                  <a:pt x="558742" y="37395"/>
                </a:lnTo>
                <a:lnTo>
                  <a:pt x="563558" y="51047"/>
                </a:lnTo>
                <a:lnTo>
                  <a:pt x="566857" y="45507"/>
                </a:lnTo>
                <a:lnTo>
                  <a:pt x="570156" y="39967"/>
                </a:lnTo>
                <a:lnTo>
                  <a:pt x="575435" y="37197"/>
                </a:lnTo>
                <a:lnTo>
                  <a:pt x="590873" y="37197"/>
                </a:lnTo>
                <a:lnTo>
                  <a:pt x="596635" y="40451"/>
                </a:lnTo>
                <a:lnTo>
                  <a:pt x="599978" y="46958"/>
                </a:lnTo>
                <a:lnTo>
                  <a:pt x="602089" y="51091"/>
                </a:lnTo>
                <a:lnTo>
                  <a:pt x="603145" y="56455"/>
                </a:lnTo>
                <a:lnTo>
                  <a:pt x="603145" y="70349"/>
                </a:lnTo>
                <a:lnTo>
                  <a:pt x="601683" y="76977"/>
                </a:lnTo>
                <a:lnTo>
                  <a:pt x="598758" y="82935"/>
                </a:lnTo>
                <a:lnTo>
                  <a:pt x="597849" y="98746"/>
                </a:lnTo>
                <a:lnTo>
                  <a:pt x="607236" y="90948"/>
                </a:lnTo>
                <a:close/>
              </a:path>
              <a:path w="1073455" h="129399">
                <a:moveTo>
                  <a:pt x="598758" y="82935"/>
                </a:moveTo>
                <a:lnTo>
                  <a:pt x="595833" y="88893"/>
                </a:lnTo>
                <a:lnTo>
                  <a:pt x="590433" y="91872"/>
                </a:lnTo>
                <a:lnTo>
                  <a:pt x="575390" y="91872"/>
                </a:lnTo>
                <a:lnTo>
                  <a:pt x="570156" y="89366"/>
                </a:lnTo>
                <a:lnTo>
                  <a:pt x="566857" y="84353"/>
                </a:lnTo>
                <a:lnTo>
                  <a:pt x="563558" y="79341"/>
                </a:lnTo>
                <a:lnTo>
                  <a:pt x="561909" y="73075"/>
                </a:lnTo>
                <a:lnTo>
                  <a:pt x="561909" y="57730"/>
                </a:lnTo>
                <a:lnTo>
                  <a:pt x="563558" y="51047"/>
                </a:lnTo>
                <a:lnTo>
                  <a:pt x="558742" y="37395"/>
                </a:lnTo>
                <a:lnTo>
                  <a:pt x="556285" y="40646"/>
                </a:lnTo>
                <a:lnTo>
                  <a:pt x="551349" y="51880"/>
                </a:lnTo>
                <a:lnTo>
                  <a:pt x="549703" y="65754"/>
                </a:lnTo>
                <a:lnTo>
                  <a:pt x="549769" y="68610"/>
                </a:lnTo>
                <a:lnTo>
                  <a:pt x="552239" y="81830"/>
                </a:lnTo>
                <a:lnTo>
                  <a:pt x="558280" y="92235"/>
                </a:lnTo>
                <a:lnTo>
                  <a:pt x="563998" y="98808"/>
                </a:lnTo>
                <a:lnTo>
                  <a:pt x="571718" y="102094"/>
                </a:lnTo>
                <a:lnTo>
                  <a:pt x="584716" y="101991"/>
                </a:lnTo>
                <a:lnTo>
                  <a:pt x="597849" y="98746"/>
                </a:lnTo>
                <a:lnTo>
                  <a:pt x="598758" y="82935"/>
                </a:lnTo>
                <a:close/>
              </a:path>
              <a:path w="1073455" h="129399">
                <a:moveTo>
                  <a:pt x="633670" y="28887"/>
                </a:moveTo>
                <a:lnTo>
                  <a:pt x="633670" y="99522"/>
                </a:lnTo>
                <a:lnTo>
                  <a:pt x="645547" y="99522"/>
                </a:lnTo>
                <a:lnTo>
                  <a:pt x="645547" y="53883"/>
                </a:lnTo>
                <a:lnTo>
                  <a:pt x="647152" y="49453"/>
                </a:lnTo>
                <a:lnTo>
                  <a:pt x="650363" y="45606"/>
                </a:lnTo>
                <a:lnTo>
                  <a:pt x="653574" y="41759"/>
                </a:lnTo>
                <a:lnTo>
                  <a:pt x="658171" y="39835"/>
                </a:lnTo>
                <a:lnTo>
                  <a:pt x="665505" y="39857"/>
                </a:lnTo>
                <a:lnTo>
                  <a:pt x="668045" y="40165"/>
                </a:lnTo>
                <a:lnTo>
                  <a:pt x="668045" y="27634"/>
                </a:lnTo>
                <a:lnTo>
                  <a:pt x="666770" y="27502"/>
                </a:lnTo>
                <a:lnTo>
                  <a:pt x="664218" y="27304"/>
                </a:lnTo>
                <a:lnTo>
                  <a:pt x="659512" y="27304"/>
                </a:lnTo>
                <a:lnTo>
                  <a:pt x="655355" y="29008"/>
                </a:lnTo>
                <a:lnTo>
                  <a:pt x="651749" y="32415"/>
                </a:lnTo>
                <a:lnTo>
                  <a:pt x="648142" y="35823"/>
                </a:lnTo>
                <a:lnTo>
                  <a:pt x="645877" y="38714"/>
                </a:lnTo>
                <a:lnTo>
                  <a:pt x="644953" y="41088"/>
                </a:lnTo>
                <a:lnTo>
                  <a:pt x="644953" y="28887"/>
                </a:lnTo>
                <a:lnTo>
                  <a:pt x="633670" y="28887"/>
                </a:lnTo>
                <a:close/>
              </a:path>
              <a:path w="1073455" h="129399">
                <a:moveTo>
                  <a:pt x="678711" y="28887"/>
                </a:moveTo>
                <a:lnTo>
                  <a:pt x="678711" y="99522"/>
                </a:lnTo>
                <a:lnTo>
                  <a:pt x="690587" y="99522"/>
                </a:lnTo>
                <a:lnTo>
                  <a:pt x="690587" y="53883"/>
                </a:lnTo>
                <a:lnTo>
                  <a:pt x="692193" y="49453"/>
                </a:lnTo>
                <a:lnTo>
                  <a:pt x="695404" y="45606"/>
                </a:lnTo>
                <a:lnTo>
                  <a:pt x="698615" y="41759"/>
                </a:lnTo>
                <a:lnTo>
                  <a:pt x="703211" y="39835"/>
                </a:lnTo>
                <a:lnTo>
                  <a:pt x="710546" y="39857"/>
                </a:lnTo>
                <a:lnTo>
                  <a:pt x="713086" y="40165"/>
                </a:lnTo>
                <a:lnTo>
                  <a:pt x="713086" y="27634"/>
                </a:lnTo>
                <a:lnTo>
                  <a:pt x="711810" y="27502"/>
                </a:lnTo>
                <a:lnTo>
                  <a:pt x="709259" y="27304"/>
                </a:lnTo>
                <a:lnTo>
                  <a:pt x="704553" y="27304"/>
                </a:lnTo>
                <a:lnTo>
                  <a:pt x="700396" y="29008"/>
                </a:lnTo>
                <a:lnTo>
                  <a:pt x="696789" y="32415"/>
                </a:lnTo>
                <a:lnTo>
                  <a:pt x="693182" y="35823"/>
                </a:lnTo>
                <a:lnTo>
                  <a:pt x="690917" y="38714"/>
                </a:lnTo>
                <a:lnTo>
                  <a:pt x="689993" y="41088"/>
                </a:lnTo>
                <a:lnTo>
                  <a:pt x="689993" y="28887"/>
                </a:lnTo>
                <a:lnTo>
                  <a:pt x="678711" y="28887"/>
                </a:lnTo>
                <a:close/>
              </a:path>
              <a:path w="1073455" h="129399">
                <a:moveTo>
                  <a:pt x="776139" y="90949"/>
                </a:moveTo>
                <a:lnTo>
                  <a:pt x="778258" y="87787"/>
                </a:lnTo>
                <a:lnTo>
                  <a:pt x="782903" y="76360"/>
                </a:lnTo>
                <a:lnTo>
                  <a:pt x="784452" y="62721"/>
                </a:lnTo>
                <a:lnTo>
                  <a:pt x="784347" y="59092"/>
                </a:lnTo>
                <a:lnTo>
                  <a:pt x="781570" y="45802"/>
                </a:lnTo>
                <a:lnTo>
                  <a:pt x="775017" y="35944"/>
                </a:lnTo>
                <a:lnTo>
                  <a:pt x="768727" y="29876"/>
                </a:lnTo>
                <a:lnTo>
                  <a:pt x="761030" y="26842"/>
                </a:lnTo>
                <a:lnTo>
                  <a:pt x="750699" y="26860"/>
                </a:lnTo>
                <a:lnTo>
                  <a:pt x="737744" y="29699"/>
                </a:lnTo>
                <a:lnTo>
                  <a:pt x="727645" y="37395"/>
                </a:lnTo>
                <a:lnTo>
                  <a:pt x="732461" y="51047"/>
                </a:lnTo>
                <a:lnTo>
                  <a:pt x="735760" y="45507"/>
                </a:lnTo>
                <a:lnTo>
                  <a:pt x="739059" y="39967"/>
                </a:lnTo>
                <a:lnTo>
                  <a:pt x="744337" y="37197"/>
                </a:lnTo>
                <a:lnTo>
                  <a:pt x="759776" y="37197"/>
                </a:lnTo>
                <a:lnTo>
                  <a:pt x="765538" y="40451"/>
                </a:lnTo>
                <a:lnTo>
                  <a:pt x="768881" y="46958"/>
                </a:lnTo>
                <a:lnTo>
                  <a:pt x="770992" y="51091"/>
                </a:lnTo>
                <a:lnTo>
                  <a:pt x="772048" y="56455"/>
                </a:lnTo>
                <a:lnTo>
                  <a:pt x="772048" y="70349"/>
                </a:lnTo>
                <a:lnTo>
                  <a:pt x="770585" y="76977"/>
                </a:lnTo>
                <a:lnTo>
                  <a:pt x="767660" y="82935"/>
                </a:lnTo>
                <a:lnTo>
                  <a:pt x="766751" y="98746"/>
                </a:lnTo>
                <a:lnTo>
                  <a:pt x="776139" y="90949"/>
                </a:lnTo>
                <a:close/>
              </a:path>
              <a:path w="1073455" h="129399">
                <a:moveTo>
                  <a:pt x="767660" y="82935"/>
                </a:moveTo>
                <a:lnTo>
                  <a:pt x="764735" y="88893"/>
                </a:lnTo>
                <a:lnTo>
                  <a:pt x="759336" y="91872"/>
                </a:lnTo>
                <a:lnTo>
                  <a:pt x="744293" y="91872"/>
                </a:lnTo>
                <a:lnTo>
                  <a:pt x="739059" y="89366"/>
                </a:lnTo>
                <a:lnTo>
                  <a:pt x="735760" y="84353"/>
                </a:lnTo>
                <a:lnTo>
                  <a:pt x="732461" y="79341"/>
                </a:lnTo>
                <a:lnTo>
                  <a:pt x="730812" y="73075"/>
                </a:lnTo>
                <a:lnTo>
                  <a:pt x="730812" y="57730"/>
                </a:lnTo>
                <a:lnTo>
                  <a:pt x="732461" y="51047"/>
                </a:lnTo>
                <a:lnTo>
                  <a:pt x="727645" y="37395"/>
                </a:lnTo>
                <a:lnTo>
                  <a:pt x="725188" y="40646"/>
                </a:lnTo>
                <a:lnTo>
                  <a:pt x="720251" y="51880"/>
                </a:lnTo>
                <a:lnTo>
                  <a:pt x="718606" y="65755"/>
                </a:lnTo>
                <a:lnTo>
                  <a:pt x="718672" y="68610"/>
                </a:lnTo>
                <a:lnTo>
                  <a:pt x="721142" y="81830"/>
                </a:lnTo>
                <a:lnTo>
                  <a:pt x="727183" y="92235"/>
                </a:lnTo>
                <a:lnTo>
                  <a:pt x="732901" y="98808"/>
                </a:lnTo>
                <a:lnTo>
                  <a:pt x="740621" y="102095"/>
                </a:lnTo>
                <a:lnTo>
                  <a:pt x="753619" y="101991"/>
                </a:lnTo>
                <a:lnTo>
                  <a:pt x="766751" y="98746"/>
                </a:lnTo>
                <a:lnTo>
                  <a:pt x="767660" y="82935"/>
                </a:lnTo>
                <a:close/>
              </a:path>
              <a:path w="1073455" h="129399">
                <a:moveTo>
                  <a:pt x="888608" y="28887"/>
                </a:moveTo>
                <a:lnTo>
                  <a:pt x="876732" y="28887"/>
                </a:lnTo>
                <a:lnTo>
                  <a:pt x="862283" y="84221"/>
                </a:lnTo>
                <a:lnTo>
                  <a:pt x="848428" y="28887"/>
                </a:lnTo>
                <a:lnTo>
                  <a:pt x="835100" y="28887"/>
                </a:lnTo>
                <a:lnTo>
                  <a:pt x="821311" y="84551"/>
                </a:lnTo>
                <a:lnTo>
                  <a:pt x="807719" y="28887"/>
                </a:lnTo>
                <a:lnTo>
                  <a:pt x="794722" y="28887"/>
                </a:lnTo>
                <a:lnTo>
                  <a:pt x="815109" y="99522"/>
                </a:lnTo>
                <a:lnTo>
                  <a:pt x="827447" y="99522"/>
                </a:lnTo>
                <a:lnTo>
                  <a:pt x="841368" y="44848"/>
                </a:lnTo>
                <a:lnTo>
                  <a:pt x="855751" y="99522"/>
                </a:lnTo>
                <a:lnTo>
                  <a:pt x="868089" y="99522"/>
                </a:lnTo>
                <a:lnTo>
                  <a:pt x="888608" y="28887"/>
                </a:lnTo>
                <a:close/>
              </a:path>
              <a:path w="1073455" h="129399">
                <a:moveTo>
                  <a:pt x="903585" y="29217"/>
                </a:moveTo>
                <a:lnTo>
                  <a:pt x="903585" y="99522"/>
                </a:lnTo>
                <a:lnTo>
                  <a:pt x="915659" y="99522"/>
                </a:lnTo>
                <a:lnTo>
                  <a:pt x="915659" y="29217"/>
                </a:lnTo>
                <a:lnTo>
                  <a:pt x="903585" y="29217"/>
                </a:lnTo>
                <a:close/>
              </a:path>
              <a:path w="1073455" h="129399">
                <a:moveTo>
                  <a:pt x="903585" y="2638"/>
                </a:moveTo>
                <a:lnTo>
                  <a:pt x="903585" y="16092"/>
                </a:lnTo>
                <a:lnTo>
                  <a:pt x="915659" y="16092"/>
                </a:lnTo>
                <a:lnTo>
                  <a:pt x="915659" y="2638"/>
                </a:lnTo>
                <a:lnTo>
                  <a:pt x="903585" y="2638"/>
                </a:lnTo>
                <a:close/>
              </a:path>
              <a:path w="1073455" h="129399">
                <a:moveTo>
                  <a:pt x="949241" y="99522"/>
                </a:moveTo>
                <a:lnTo>
                  <a:pt x="949241" y="57906"/>
                </a:lnTo>
                <a:lnTo>
                  <a:pt x="949538" y="54356"/>
                </a:lnTo>
                <a:lnTo>
                  <a:pt x="950133" y="51872"/>
                </a:lnTo>
                <a:lnTo>
                  <a:pt x="950726" y="49387"/>
                </a:lnTo>
                <a:lnTo>
                  <a:pt x="952013" y="46980"/>
                </a:lnTo>
                <a:lnTo>
                  <a:pt x="953992" y="44650"/>
                </a:lnTo>
                <a:lnTo>
                  <a:pt x="956455" y="41748"/>
                </a:lnTo>
                <a:lnTo>
                  <a:pt x="959314" y="39813"/>
                </a:lnTo>
                <a:lnTo>
                  <a:pt x="962569" y="38846"/>
                </a:lnTo>
                <a:lnTo>
                  <a:pt x="964373" y="38274"/>
                </a:lnTo>
                <a:lnTo>
                  <a:pt x="966682" y="37988"/>
                </a:lnTo>
                <a:lnTo>
                  <a:pt x="975039" y="37988"/>
                </a:lnTo>
                <a:lnTo>
                  <a:pt x="978865" y="40187"/>
                </a:lnTo>
                <a:lnTo>
                  <a:pt x="980977" y="44584"/>
                </a:lnTo>
                <a:lnTo>
                  <a:pt x="982252" y="47222"/>
                </a:lnTo>
                <a:lnTo>
                  <a:pt x="982890" y="50695"/>
                </a:lnTo>
                <a:lnTo>
                  <a:pt x="982890" y="99522"/>
                </a:lnTo>
                <a:lnTo>
                  <a:pt x="994964" y="99522"/>
                </a:lnTo>
                <a:lnTo>
                  <a:pt x="994964" y="47090"/>
                </a:lnTo>
                <a:lnTo>
                  <a:pt x="993996" y="41616"/>
                </a:lnTo>
                <a:lnTo>
                  <a:pt x="992061" y="37791"/>
                </a:lnTo>
                <a:lnTo>
                  <a:pt x="988543" y="30800"/>
                </a:lnTo>
                <a:lnTo>
                  <a:pt x="981769" y="27304"/>
                </a:lnTo>
                <a:lnTo>
                  <a:pt x="967166" y="27304"/>
                </a:lnTo>
                <a:lnTo>
                  <a:pt x="963009" y="28205"/>
                </a:lnTo>
                <a:lnTo>
                  <a:pt x="959270" y="30008"/>
                </a:lnTo>
                <a:lnTo>
                  <a:pt x="955532" y="31811"/>
                </a:lnTo>
                <a:lnTo>
                  <a:pt x="951991" y="34779"/>
                </a:lnTo>
                <a:lnTo>
                  <a:pt x="948648" y="38912"/>
                </a:lnTo>
                <a:lnTo>
                  <a:pt x="948648" y="28887"/>
                </a:lnTo>
                <a:lnTo>
                  <a:pt x="937366" y="28887"/>
                </a:lnTo>
                <a:lnTo>
                  <a:pt x="937366" y="99522"/>
                </a:lnTo>
                <a:lnTo>
                  <a:pt x="949241" y="99522"/>
                </a:lnTo>
                <a:close/>
              </a:path>
              <a:path w="1073455" h="129399">
                <a:moveTo>
                  <a:pt x="1025963" y="30953"/>
                </a:moveTo>
                <a:lnTo>
                  <a:pt x="1020178" y="37593"/>
                </a:lnTo>
                <a:lnTo>
                  <a:pt x="1023708" y="74241"/>
                </a:lnTo>
                <a:lnTo>
                  <a:pt x="1023708" y="59511"/>
                </a:lnTo>
                <a:lnTo>
                  <a:pt x="1024522" y="54037"/>
                </a:lnTo>
                <a:lnTo>
                  <a:pt x="1026150" y="49860"/>
                </a:lnTo>
                <a:lnTo>
                  <a:pt x="1032945" y="27634"/>
                </a:lnTo>
                <a:lnTo>
                  <a:pt x="1025963" y="30953"/>
                </a:lnTo>
                <a:close/>
              </a:path>
              <a:path w="1073455" h="129399">
                <a:moveTo>
                  <a:pt x="1025754" y="108294"/>
                </a:moveTo>
                <a:lnTo>
                  <a:pt x="1013680" y="108294"/>
                </a:lnTo>
                <a:lnTo>
                  <a:pt x="1014296" y="115549"/>
                </a:lnTo>
                <a:lnTo>
                  <a:pt x="1017199" y="120880"/>
                </a:lnTo>
                <a:lnTo>
                  <a:pt x="1022389" y="124288"/>
                </a:lnTo>
                <a:lnTo>
                  <a:pt x="1027579" y="127695"/>
                </a:lnTo>
                <a:lnTo>
                  <a:pt x="1033979" y="129399"/>
                </a:lnTo>
                <a:lnTo>
                  <a:pt x="1041589" y="129399"/>
                </a:lnTo>
                <a:lnTo>
                  <a:pt x="1048945" y="128875"/>
                </a:lnTo>
                <a:lnTo>
                  <a:pt x="1061370" y="124301"/>
                </a:lnTo>
                <a:lnTo>
                  <a:pt x="1069497" y="115021"/>
                </a:lnTo>
                <a:lnTo>
                  <a:pt x="1072136" y="109833"/>
                </a:lnTo>
                <a:lnTo>
                  <a:pt x="1073455" y="102754"/>
                </a:lnTo>
                <a:lnTo>
                  <a:pt x="1073455" y="29547"/>
                </a:lnTo>
                <a:lnTo>
                  <a:pt x="1062503" y="29547"/>
                </a:lnTo>
                <a:lnTo>
                  <a:pt x="1062503" y="38450"/>
                </a:lnTo>
                <a:lnTo>
                  <a:pt x="1060172" y="35504"/>
                </a:lnTo>
                <a:lnTo>
                  <a:pt x="1057885" y="33262"/>
                </a:lnTo>
                <a:lnTo>
                  <a:pt x="1055642" y="31723"/>
                </a:lnTo>
                <a:lnTo>
                  <a:pt x="1051507" y="28997"/>
                </a:lnTo>
                <a:lnTo>
                  <a:pt x="1046669" y="27634"/>
                </a:lnTo>
                <a:lnTo>
                  <a:pt x="1032945" y="27634"/>
                </a:lnTo>
                <a:lnTo>
                  <a:pt x="1026150" y="49860"/>
                </a:lnTo>
                <a:lnTo>
                  <a:pt x="1029229" y="42034"/>
                </a:lnTo>
                <a:lnTo>
                  <a:pt x="1034946" y="38120"/>
                </a:lnTo>
                <a:lnTo>
                  <a:pt x="1048890" y="38120"/>
                </a:lnTo>
                <a:lnTo>
                  <a:pt x="1053486" y="40231"/>
                </a:lnTo>
                <a:lnTo>
                  <a:pt x="1057093" y="44452"/>
                </a:lnTo>
                <a:lnTo>
                  <a:pt x="1060700" y="48673"/>
                </a:lnTo>
                <a:lnTo>
                  <a:pt x="1062503" y="55158"/>
                </a:lnTo>
                <a:lnTo>
                  <a:pt x="1062503" y="69712"/>
                </a:lnTo>
                <a:lnTo>
                  <a:pt x="1061536" y="74790"/>
                </a:lnTo>
                <a:lnTo>
                  <a:pt x="1059600" y="79143"/>
                </a:lnTo>
                <a:lnTo>
                  <a:pt x="1056126" y="86838"/>
                </a:lnTo>
                <a:lnTo>
                  <a:pt x="1050122" y="90685"/>
                </a:lnTo>
                <a:lnTo>
                  <a:pt x="1036134" y="90685"/>
                </a:lnTo>
                <a:lnTo>
                  <a:pt x="1031791" y="88607"/>
                </a:lnTo>
                <a:lnTo>
                  <a:pt x="1028558" y="84452"/>
                </a:lnTo>
                <a:lnTo>
                  <a:pt x="1025325" y="80297"/>
                </a:lnTo>
                <a:lnTo>
                  <a:pt x="1023708" y="74241"/>
                </a:lnTo>
                <a:lnTo>
                  <a:pt x="1020178" y="37593"/>
                </a:lnTo>
                <a:lnTo>
                  <a:pt x="1018146" y="40203"/>
                </a:lnTo>
                <a:lnTo>
                  <a:pt x="1013163" y="51258"/>
                </a:lnTo>
                <a:lnTo>
                  <a:pt x="1011503" y="65293"/>
                </a:lnTo>
                <a:lnTo>
                  <a:pt x="1011592" y="69015"/>
                </a:lnTo>
                <a:lnTo>
                  <a:pt x="1014116" y="82773"/>
                </a:lnTo>
                <a:lnTo>
                  <a:pt x="1020113" y="92235"/>
                </a:lnTo>
                <a:lnTo>
                  <a:pt x="1025853" y="97665"/>
                </a:lnTo>
                <a:lnTo>
                  <a:pt x="1032550" y="100380"/>
                </a:lnTo>
                <a:lnTo>
                  <a:pt x="1045701" y="100380"/>
                </a:lnTo>
                <a:lnTo>
                  <a:pt x="1050122" y="99500"/>
                </a:lnTo>
                <a:lnTo>
                  <a:pt x="1053464" y="97742"/>
                </a:lnTo>
                <a:lnTo>
                  <a:pt x="1056807" y="95983"/>
                </a:lnTo>
                <a:lnTo>
                  <a:pt x="1059666" y="93301"/>
                </a:lnTo>
                <a:lnTo>
                  <a:pt x="1062042" y="89695"/>
                </a:lnTo>
                <a:lnTo>
                  <a:pt x="1062174" y="99413"/>
                </a:lnTo>
                <a:lnTo>
                  <a:pt x="1061403" y="106162"/>
                </a:lnTo>
                <a:lnTo>
                  <a:pt x="1059732" y="109943"/>
                </a:lnTo>
                <a:lnTo>
                  <a:pt x="1056917" y="116362"/>
                </a:lnTo>
                <a:lnTo>
                  <a:pt x="1050957" y="119572"/>
                </a:lnTo>
                <a:lnTo>
                  <a:pt x="1036090" y="119572"/>
                </a:lnTo>
                <a:lnTo>
                  <a:pt x="1031868" y="118253"/>
                </a:lnTo>
                <a:lnTo>
                  <a:pt x="1029184" y="115615"/>
                </a:lnTo>
                <a:lnTo>
                  <a:pt x="1027469" y="113900"/>
                </a:lnTo>
                <a:lnTo>
                  <a:pt x="1026326" y="111460"/>
                </a:lnTo>
                <a:lnTo>
                  <a:pt x="1025754" y="108294"/>
                </a:lnTo>
                <a:close/>
              </a:path>
              <a:path w="1073455" h="129399">
                <a:moveTo>
                  <a:pt x="267121" y="100643"/>
                </a:moveTo>
                <a:lnTo>
                  <a:pt x="270431" y="100556"/>
                </a:lnTo>
                <a:lnTo>
                  <a:pt x="273378" y="100204"/>
                </a:lnTo>
                <a:lnTo>
                  <a:pt x="276160" y="99522"/>
                </a:lnTo>
                <a:lnTo>
                  <a:pt x="276160" y="90157"/>
                </a:lnTo>
                <a:lnTo>
                  <a:pt x="272575" y="90355"/>
                </a:lnTo>
                <a:lnTo>
                  <a:pt x="269848" y="90355"/>
                </a:lnTo>
                <a:lnTo>
                  <a:pt x="267385" y="89629"/>
                </a:lnTo>
                <a:lnTo>
                  <a:pt x="264878" y="87145"/>
                </a:lnTo>
                <a:lnTo>
                  <a:pt x="264878" y="38582"/>
                </a:lnTo>
                <a:lnTo>
                  <a:pt x="276160" y="38582"/>
                </a:lnTo>
                <a:lnTo>
                  <a:pt x="276160" y="28887"/>
                </a:lnTo>
                <a:lnTo>
                  <a:pt x="264878" y="28887"/>
                </a:lnTo>
                <a:lnTo>
                  <a:pt x="264878" y="9167"/>
                </a:lnTo>
                <a:lnTo>
                  <a:pt x="252870" y="9167"/>
                </a:lnTo>
                <a:lnTo>
                  <a:pt x="252870" y="28887"/>
                </a:lnTo>
                <a:lnTo>
                  <a:pt x="243303" y="28887"/>
                </a:lnTo>
                <a:lnTo>
                  <a:pt x="243303" y="38582"/>
                </a:lnTo>
                <a:lnTo>
                  <a:pt x="252870" y="38582"/>
                </a:lnTo>
                <a:lnTo>
                  <a:pt x="252870" y="89871"/>
                </a:lnTo>
                <a:lnTo>
                  <a:pt x="253860" y="93553"/>
                </a:lnTo>
                <a:lnTo>
                  <a:pt x="255839" y="96389"/>
                </a:lnTo>
                <a:lnTo>
                  <a:pt x="257818" y="99225"/>
                </a:lnTo>
                <a:lnTo>
                  <a:pt x="261579" y="100643"/>
                </a:lnTo>
                <a:lnTo>
                  <a:pt x="267121" y="100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957427" y="3077146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83347" y="3079039"/>
            <a:ext cx="31728" cy="82984"/>
          </a:xfrm>
          <a:custGeom>
            <a:avLst/>
            <a:gdLst/>
            <a:ahLst/>
            <a:cxnLst/>
            <a:rect l="l" t="t" r="r" b="b"/>
            <a:pathLst>
              <a:path w="34901" h="94048">
                <a:moveTo>
                  <a:pt x="22234" y="27172"/>
                </a:moveTo>
                <a:lnTo>
                  <a:pt x="22234" y="94048"/>
                </a:lnTo>
                <a:lnTo>
                  <a:pt x="34901" y="94048"/>
                </a:lnTo>
                <a:lnTo>
                  <a:pt x="34901" y="0"/>
                </a:lnTo>
                <a:lnTo>
                  <a:pt x="25533" y="0"/>
                </a:lnTo>
                <a:lnTo>
                  <a:pt x="23861" y="7298"/>
                </a:lnTo>
                <a:lnTo>
                  <a:pt x="21332" y="11926"/>
                </a:lnTo>
                <a:lnTo>
                  <a:pt x="17945" y="13883"/>
                </a:lnTo>
                <a:lnTo>
                  <a:pt x="14558" y="15839"/>
                </a:lnTo>
                <a:lnTo>
                  <a:pt x="8577" y="17235"/>
                </a:lnTo>
                <a:lnTo>
                  <a:pt x="0" y="18071"/>
                </a:lnTo>
                <a:lnTo>
                  <a:pt x="0" y="27172"/>
                </a:lnTo>
                <a:lnTo>
                  <a:pt x="22234" y="27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348345" y="3128824"/>
            <a:ext cx="30109" cy="0"/>
          </a:xfrm>
          <a:custGeom>
            <a:avLst/>
            <a:gdLst/>
            <a:ahLst/>
            <a:cxnLst/>
            <a:rect l="l" t="t" r="r" b="b"/>
            <a:pathLst>
              <a:path w="33120">
                <a:moveTo>
                  <a:pt x="0" y="0"/>
                </a:moveTo>
                <a:lnTo>
                  <a:pt x="33120" y="0"/>
                </a:lnTo>
              </a:path>
            </a:pathLst>
          </a:custGeom>
          <a:ln w="134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418981" y="3075141"/>
            <a:ext cx="28010" cy="111207"/>
          </a:xfrm>
          <a:custGeom>
            <a:avLst/>
            <a:gdLst/>
            <a:ahLst/>
            <a:cxnLst/>
            <a:rect l="l" t="t" r="r" b="b"/>
            <a:pathLst>
              <a:path w="30811" h="126035">
                <a:moveTo>
                  <a:pt x="8445" y="126035"/>
                </a:moveTo>
                <a:lnTo>
                  <a:pt x="13729" y="117593"/>
                </a:lnTo>
                <a:lnTo>
                  <a:pt x="20398" y="105973"/>
                </a:lnTo>
                <a:lnTo>
                  <a:pt x="24609" y="97082"/>
                </a:lnTo>
                <a:lnTo>
                  <a:pt x="27613" y="88120"/>
                </a:lnTo>
                <a:lnTo>
                  <a:pt x="30011" y="75734"/>
                </a:lnTo>
                <a:lnTo>
                  <a:pt x="30811" y="62259"/>
                </a:lnTo>
                <a:lnTo>
                  <a:pt x="30811" y="57290"/>
                </a:lnTo>
                <a:lnTo>
                  <a:pt x="30360" y="52124"/>
                </a:lnTo>
                <a:lnTo>
                  <a:pt x="29458" y="46760"/>
                </a:lnTo>
                <a:lnTo>
                  <a:pt x="28556" y="41396"/>
                </a:lnTo>
                <a:lnTo>
                  <a:pt x="27050" y="35966"/>
                </a:lnTo>
                <a:lnTo>
                  <a:pt x="24939" y="30470"/>
                </a:lnTo>
                <a:lnTo>
                  <a:pt x="23267" y="26029"/>
                </a:lnTo>
                <a:lnTo>
                  <a:pt x="21717" y="22544"/>
                </a:lnTo>
                <a:lnTo>
                  <a:pt x="20288" y="20016"/>
                </a:lnTo>
                <a:lnTo>
                  <a:pt x="18858" y="17488"/>
                </a:lnTo>
                <a:lnTo>
                  <a:pt x="14756" y="10816"/>
                </a:lnTo>
                <a:lnTo>
                  <a:pt x="7983" y="0"/>
                </a:lnTo>
                <a:lnTo>
                  <a:pt x="0" y="0"/>
                </a:lnTo>
                <a:lnTo>
                  <a:pt x="3275" y="6305"/>
                </a:lnTo>
                <a:lnTo>
                  <a:pt x="9213" y="18643"/>
                </a:lnTo>
                <a:lnTo>
                  <a:pt x="12997" y="28095"/>
                </a:lnTo>
                <a:lnTo>
                  <a:pt x="15573" y="37225"/>
                </a:lnTo>
                <a:lnTo>
                  <a:pt x="17649" y="49686"/>
                </a:lnTo>
                <a:lnTo>
                  <a:pt x="18341" y="62984"/>
                </a:lnTo>
                <a:lnTo>
                  <a:pt x="18068" y="71964"/>
                </a:lnTo>
                <a:lnTo>
                  <a:pt x="16557" y="84793"/>
                </a:lnTo>
                <a:lnTo>
                  <a:pt x="13723" y="96225"/>
                </a:lnTo>
                <a:lnTo>
                  <a:pt x="11988" y="100978"/>
                </a:lnTo>
                <a:lnTo>
                  <a:pt x="7215" y="111839"/>
                </a:lnTo>
                <a:lnTo>
                  <a:pt x="197" y="126035"/>
                </a:lnTo>
                <a:lnTo>
                  <a:pt x="8445" y="126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385572" y="3082298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8" y="91476"/>
                </a:moveTo>
                <a:lnTo>
                  <a:pt x="27128" y="91388"/>
                </a:lnTo>
                <a:lnTo>
                  <a:pt x="30075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5" y="81187"/>
                </a:lnTo>
                <a:lnTo>
                  <a:pt x="24082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7" y="0"/>
                </a:lnTo>
                <a:lnTo>
                  <a:pt x="9567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7" y="29414"/>
                </a:lnTo>
                <a:lnTo>
                  <a:pt x="9567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5" y="90058"/>
                </a:lnTo>
                <a:lnTo>
                  <a:pt x="18275" y="91476"/>
                </a:lnTo>
                <a:lnTo>
                  <a:pt x="23818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39162" y="3075141"/>
            <a:ext cx="28010" cy="111207"/>
          </a:xfrm>
          <a:custGeom>
            <a:avLst/>
            <a:gdLst/>
            <a:ahLst/>
            <a:cxnLst/>
            <a:rect l="l" t="t" r="r" b="b"/>
            <a:pathLst>
              <a:path w="30811" h="126035">
                <a:moveTo>
                  <a:pt x="0" y="63776"/>
                </a:moveTo>
                <a:lnTo>
                  <a:pt x="0" y="67249"/>
                </a:lnTo>
                <a:lnTo>
                  <a:pt x="241" y="70899"/>
                </a:lnTo>
                <a:lnTo>
                  <a:pt x="725" y="74724"/>
                </a:lnTo>
                <a:lnTo>
                  <a:pt x="1693" y="82111"/>
                </a:lnTo>
                <a:lnTo>
                  <a:pt x="3408" y="89058"/>
                </a:lnTo>
                <a:lnTo>
                  <a:pt x="5872" y="95565"/>
                </a:lnTo>
                <a:lnTo>
                  <a:pt x="7675" y="100314"/>
                </a:lnTo>
                <a:lnTo>
                  <a:pt x="9346" y="104073"/>
                </a:lnTo>
                <a:lnTo>
                  <a:pt x="10886" y="106843"/>
                </a:lnTo>
                <a:lnTo>
                  <a:pt x="12425" y="109613"/>
                </a:lnTo>
                <a:lnTo>
                  <a:pt x="16406" y="116010"/>
                </a:lnTo>
                <a:lnTo>
                  <a:pt x="22827" y="126035"/>
                </a:lnTo>
                <a:lnTo>
                  <a:pt x="30811" y="126035"/>
                </a:lnTo>
                <a:lnTo>
                  <a:pt x="27535" y="119729"/>
                </a:lnTo>
                <a:lnTo>
                  <a:pt x="21597" y="107391"/>
                </a:lnTo>
                <a:lnTo>
                  <a:pt x="17813" y="97939"/>
                </a:lnTo>
                <a:lnTo>
                  <a:pt x="15227" y="88760"/>
                </a:lnTo>
                <a:lnTo>
                  <a:pt x="13158" y="76298"/>
                </a:lnTo>
                <a:lnTo>
                  <a:pt x="12469" y="62984"/>
                </a:lnTo>
                <a:lnTo>
                  <a:pt x="12753" y="53933"/>
                </a:lnTo>
                <a:lnTo>
                  <a:pt x="14288" y="41136"/>
                </a:lnTo>
                <a:lnTo>
                  <a:pt x="17154" y="29612"/>
                </a:lnTo>
                <a:lnTo>
                  <a:pt x="18861" y="24940"/>
                </a:lnTo>
                <a:lnTo>
                  <a:pt x="23631" y="14088"/>
                </a:lnTo>
                <a:lnTo>
                  <a:pt x="30613" y="0"/>
                </a:lnTo>
                <a:lnTo>
                  <a:pt x="22366" y="0"/>
                </a:lnTo>
                <a:lnTo>
                  <a:pt x="17011" y="8587"/>
                </a:lnTo>
                <a:lnTo>
                  <a:pt x="10341" y="20208"/>
                </a:lnTo>
                <a:lnTo>
                  <a:pt x="6135" y="29019"/>
                </a:lnTo>
                <a:lnTo>
                  <a:pt x="3177" y="37898"/>
                </a:lnTo>
                <a:lnTo>
                  <a:pt x="794" y="50282"/>
                </a:lnTo>
                <a:lnTo>
                  <a:pt x="0" y="63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607677" y="3075141"/>
            <a:ext cx="1190536" cy="112429"/>
          </a:xfrm>
          <a:custGeom>
            <a:avLst/>
            <a:gdLst/>
            <a:ahLst/>
            <a:cxnLst/>
            <a:rect l="l" t="t" r="r" b="b"/>
            <a:pathLst>
              <a:path w="1309590" h="127420">
                <a:moveTo>
                  <a:pt x="577875" y="66942"/>
                </a:moveTo>
                <a:lnTo>
                  <a:pt x="577875" y="59819"/>
                </a:lnTo>
                <a:lnTo>
                  <a:pt x="577524" y="54630"/>
                </a:lnTo>
                <a:lnTo>
                  <a:pt x="576820" y="51377"/>
                </a:lnTo>
                <a:lnTo>
                  <a:pt x="576028" y="46628"/>
                </a:lnTo>
                <a:lnTo>
                  <a:pt x="574445" y="42473"/>
                </a:lnTo>
                <a:lnTo>
                  <a:pt x="572070" y="38912"/>
                </a:lnTo>
                <a:lnTo>
                  <a:pt x="569606" y="35174"/>
                </a:lnTo>
                <a:lnTo>
                  <a:pt x="566022" y="32130"/>
                </a:lnTo>
                <a:lnTo>
                  <a:pt x="561315" y="29777"/>
                </a:lnTo>
                <a:lnTo>
                  <a:pt x="556609" y="27425"/>
                </a:lnTo>
                <a:lnTo>
                  <a:pt x="551748" y="26249"/>
                </a:lnTo>
                <a:lnTo>
                  <a:pt x="545635" y="26263"/>
                </a:lnTo>
                <a:lnTo>
                  <a:pt x="535980" y="38571"/>
                </a:lnTo>
                <a:lnTo>
                  <a:pt x="540554" y="36603"/>
                </a:lnTo>
                <a:lnTo>
                  <a:pt x="553618" y="36603"/>
                </a:lnTo>
                <a:lnTo>
                  <a:pt x="559050" y="39461"/>
                </a:lnTo>
                <a:lnTo>
                  <a:pt x="562305" y="45177"/>
                </a:lnTo>
                <a:lnTo>
                  <a:pt x="564064" y="48255"/>
                </a:lnTo>
                <a:lnTo>
                  <a:pt x="565186" y="52366"/>
                </a:lnTo>
                <a:lnTo>
                  <a:pt x="565670" y="57510"/>
                </a:lnTo>
                <a:lnTo>
                  <a:pt x="526413" y="57510"/>
                </a:lnTo>
                <a:lnTo>
                  <a:pt x="522586" y="36867"/>
                </a:lnTo>
                <a:lnTo>
                  <a:pt x="520369" y="39696"/>
                </a:lnTo>
                <a:lnTo>
                  <a:pt x="515104" y="50883"/>
                </a:lnTo>
                <a:lnTo>
                  <a:pt x="513350" y="64501"/>
                </a:lnTo>
                <a:lnTo>
                  <a:pt x="513452" y="68064"/>
                </a:lnTo>
                <a:lnTo>
                  <a:pt x="516152" y="81257"/>
                </a:lnTo>
                <a:lnTo>
                  <a:pt x="522520" y="91377"/>
                </a:lnTo>
                <a:lnTo>
                  <a:pt x="528634" y="97775"/>
                </a:lnTo>
                <a:lnTo>
                  <a:pt x="536090" y="100973"/>
                </a:lnTo>
                <a:lnTo>
                  <a:pt x="548494" y="100973"/>
                </a:lnTo>
                <a:lnTo>
                  <a:pt x="551727" y="100622"/>
                </a:lnTo>
                <a:lnTo>
                  <a:pt x="554585" y="99918"/>
                </a:lnTo>
                <a:lnTo>
                  <a:pt x="559908" y="98687"/>
                </a:lnTo>
                <a:lnTo>
                  <a:pt x="564372" y="96313"/>
                </a:lnTo>
                <a:lnTo>
                  <a:pt x="567979" y="92795"/>
                </a:lnTo>
                <a:lnTo>
                  <a:pt x="570134" y="90773"/>
                </a:lnTo>
                <a:lnTo>
                  <a:pt x="572081" y="88167"/>
                </a:lnTo>
                <a:lnTo>
                  <a:pt x="573818" y="84980"/>
                </a:lnTo>
                <a:lnTo>
                  <a:pt x="575555" y="81792"/>
                </a:lnTo>
                <a:lnTo>
                  <a:pt x="576578" y="78901"/>
                </a:lnTo>
                <a:lnTo>
                  <a:pt x="576886" y="76307"/>
                </a:lnTo>
                <a:lnTo>
                  <a:pt x="565208" y="76307"/>
                </a:lnTo>
                <a:lnTo>
                  <a:pt x="564328" y="79429"/>
                </a:lnTo>
                <a:lnTo>
                  <a:pt x="562833" y="82177"/>
                </a:lnTo>
                <a:lnTo>
                  <a:pt x="560722" y="84551"/>
                </a:lnTo>
                <a:lnTo>
                  <a:pt x="557027" y="88640"/>
                </a:lnTo>
                <a:lnTo>
                  <a:pt x="552078" y="90685"/>
                </a:lnTo>
                <a:lnTo>
                  <a:pt x="539235" y="90685"/>
                </a:lnTo>
                <a:lnTo>
                  <a:pt x="534330" y="88519"/>
                </a:lnTo>
                <a:lnTo>
                  <a:pt x="531164" y="84188"/>
                </a:lnTo>
                <a:lnTo>
                  <a:pt x="527997" y="79857"/>
                </a:lnTo>
                <a:lnTo>
                  <a:pt x="526303" y="74109"/>
                </a:lnTo>
                <a:lnTo>
                  <a:pt x="526083" y="66942"/>
                </a:lnTo>
                <a:lnTo>
                  <a:pt x="577875" y="66942"/>
                </a:lnTo>
                <a:close/>
              </a:path>
              <a:path w="1309590" h="127420">
                <a:moveTo>
                  <a:pt x="606927" y="74416"/>
                </a:moveTo>
                <a:lnTo>
                  <a:pt x="606158" y="89432"/>
                </a:lnTo>
                <a:lnTo>
                  <a:pt x="608665" y="92817"/>
                </a:lnTo>
                <a:lnTo>
                  <a:pt x="608599" y="78549"/>
                </a:lnTo>
                <a:lnTo>
                  <a:pt x="606927" y="74416"/>
                </a:lnTo>
                <a:close/>
              </a:path>
              <a:path w="1309590" h="127420">
                <a:moveTo>
                  <a:pt x="870750" y="86925"/>
                </a:moveTo>
                <a:lnTo>
                  <a:pt x="870750" y="54081"/>
                </a:lnTo>
                <a:lnTo>
                  <a:pt x="924258" y="54081"/>
                </a:lnTo>
                <a:lnTo>
                  <a:pt x="924258" y="42869"/>
                </a:lnTo>
                <a:lnTo>
                  <a:pt x="870750" y="42869"/>
                </a:lnTo>
                <a:lnTo>
                  <a:pt x="870750" y="13454"/>
                </a:lnTo>
                <a:lnTo>
                  <a:pt x="928613" y="13454"/>
                </a:lnTo>
                <a:lnTo>
                  <a:pt x="928613" y="1583"/>
                </a:lnTo>
                <a:lnTo>
                  <a:pt x="857951" y="1583"/>
                </a:lnTo>
                <a:lnTo>
                  <a:pt x="857951" y="98467"/>
                </a:lnTo>
                <a:lnTo>
                  <a:pt x="929602" y="98467"/>
                </a:lnTo>
                <a:lnTo>
                  <a:pt x="929602" y="86925"/>
                </a:lnTo>
                <a:lnTo>
                  <a:pt x="870750" y="86925"/>
                </a:lnTo>
                <a:close/>
              </a:path>
              <a:path w="1309590" h="127420">
                <a:moveTo>
                  <a:pt x="961558" y="26249"/>
                </a:moveTo>
                <a:lnTo>
                  <a:pt x="958358" y="43430"/>
                </a:lnTo>
                <a:lnTo>
                  <a:pt x="962030" y="38967"/>
                </a:lnTo>
                <a:lnTo>
                  <a:pt x="970399" y="26249"/>
                </a:lnTo>
                <a:lnTo>
                  <a:pt x="961558" y="26249"/>
                </a:lnTo>
                <a:close/>
              </a:path>
              <a:path w="1309590" h="127420">
                <a:moveTo>
                  <a:pt x="1035892" y="27832"/>
                </a:moveTo>
                <a:lnTo>
                  <a:pt x="1023753" y="27832"/>
                </a:lnTo>
                <a:lnTo>
                  <a:pt x="1023753" y="81869"/>
                </a:lnTo>
                <a:lnTo>
                  <a:pt x="1024742" y="86684"/>
                </a:lnTo>
                <a:lnTo>
                  <a:pt x="1026722" y="90289"/>
                </a:lnTo>
                <a:lnTo>
                  <a:pt x="1030372" y="97016"/>
                </a:lnTo>
                <a:lnTo>
                  <a:pt x="1037234" y="100380"/>
                </a:lnTo>
                <a:lnTo>
                  <a:pt x="1053772" y="100380"/>
                </a:lnTo>
                <a:lnTo>
                  <a:pt x="1059271" y="98533"/>
                </a:lnTo>
                <a:lnTo>
                  <a:pt x="1063801" y="94840"/>
                </a:lnTo>
                <a:lnTo>
                  <a:pt x="1066088" y="92993"/>
                </a:lnTo>
                <a:lnTo>
                  <a:pt x="1068002" y="90729"/>
                </a:lnTo>
                <a:lnTo>
                  <a:pt x="1069541" y="88047"/>
                </a:lnTo>
                <a:lnTo>
                  <a:pt x="1069409" y="98467"/>
                </a:lnTo>
                <a:lnTo>
                  <a:pt x="1080625" y="98467"/>
                </a:lnTo>
                <a:lnTo>
                  <a:pt x="1080625" y="27832"/>
                </a:lnTo>
                <a:lnTo>
                  <a:pt x="1068749" y="27832"/>
                </a:lnTo>
                <a:lnTo>
                  <a:pt x="1068749" y="69426"/>
                </a:lnTo>
                <a:lnTo>
                  <a:pt x="1067936" y="74856"/>
                </a:lnTo>
                <a:lnTo>
                  <a:pt x="1066308" y="78813"/>
                </a:lnTo>
                <a:lnTo>
                  <a:pt x="1063317" y="86200"/>
                </a:lnTo>
                <a:lnTo>
                  <a:pt x="1057687" y="89893"/>
                </a:lnTo>
                <a:lnTo>
                  <a:pt x="1043656" y="89893"/>
                </a:lnTo>
                <a:lnTo>
                  <a:pt x="1039719" y="87783"/>
                </a:lnTo>
                <a:lnTo>
                  <a:pt x="1037608" y="83562"/>
                </a:lnTo>
                <a:lnTo>
                  <a:pt x="1036464" y="81275"/>
                </a:lnTo>
                <a:lnTo>
                  <a:pt x="1035892" y="78330"/>
                </a:lnTo>
                <a:lnTo>
                  <a:pt x="1035892" y="27832"/>
                </a:lnTo>
                <a:close/>
              </a:path>
              <a:path w="1309590" h="127420">
                <a:moveTo>
                  <a:pt x="1102838" y="28162"/>
                </a:moveTo>
                <a:lnTo>
                  <a:pt x="1102838" y="98467"/>
                </a:lnTo>
                <a:lnTo>
                  <a:pt x="1114912" y="98467"/>
                </a:lnTo>
                <a:lnTo>
                  <a:pt x="1114912" y="28162"/>
                </a:lnTo>
                <a:lnTo>
                  <a:pt x="1102838" y="28162"/>
                </a:lnTo>
                <a:close/>
              </a:path>
              <a:path w="1309590" h="127420">
                <a:moveTo>
                  <a:pt x="1102838" y="1583"/>
                </a:moveTo>
                <a:lnTo>
                  <a:pt x="1102838" y="15037"/>
                </a:lnTo>
                <a:lnTo>
                  <a:pt x="1114912" y="15037"/>
                </a:lnTo>
                <a:lnTo>
                  <a:pt x="1114912" y="1583"/>
                </a:lnTo>
                <a:lnTo>
                  <a:pt x="1102838" y="1583"/>
                </a:lnTo>
                <a:close/>
              </a:path>
              <a:path w="1309590" h="127420">
                <a:moveTo>
                  <a:pt x="1242183" y="126035"/>
                </a:moveTo>
                <a:lnTo>
                  <a:pt x="1247467" y="117593"/>
                </a:lnTo>
                <a:lnTo>
                  <a:pt x="1254136" y="105974"/>
                </a:lnTo>
                <a:lnTo>
                  <a:pt x="1258347" y="97082"/>
                </a:lnTo>
                <a:lnTo>
                  <a:pt x="1261351" y="88120"/>
                </a:lnTo>
                <a:lnTo>
                  <a:pt x="1263749" y="75734"/>
                </a:lnTo>
                <a:lnTo>
                  <a:pt x="1264549" y="62259"/>
                </a:lnTo>
                <a:lnTo>
                  <a:pt x="1264549" y="57291"/>
                </a:lnTo>
                <a:lnTo>
                  <a:pt x="1264098" y="52124"/>
                </a:lnTo>
                <a:lnTo>
                  <a:pt x="1263196" y="46760"/>
                </a:lnTo>
                <a:lnTo>
                  <a:pt x="1262295" y="41396"/>
                </a:lnTo>
                <a:lnTo>
                  <a:pt x="1260788" y="35966"/>
                </a:lnTo>
                <a:lnTo>
                  <a:pt x="1258677" y="30470"/>
                </a:lnTo>
                <a:lnTo>
                  <a:pt x="1257005" y="26029"/>
                </a:lnTo>
                <a:lnTo>
                  <a:pt x="1255455" y="22545"/>
                </a:lnTo>
                <a:lnTo>
                  <a:pt x="1254026" y="20016"/>
                </a:lnTo>
                <a:lnTo>
                  <a:pt x="1252596" y="17488"/>
                </a:lnTo>
                <a:lnTo>
                  <a:pt x="1248494" y="10816"/>
                </a:lnTo>
                <a:lnTo>
                  <a:pt x="1241721" y="0"/>
                </a:lnTo>
                <a:lnTo>
                  <a:pt x="1233737" y="0"/>
                </a:lnTo>
                <a:lnTo>
                  <a:pt x="1237013" y="6306"/>
                </a:lnTo>
                <a:lnTo>
                  <a:pt x="1242951" y="18644"/>
                </a:lnTo>
                <a:lnTo>
                  <a:pt x="1246735" y="28096"/>
                </a:lnTo>
                <a:lnTo>
                  <a:pt x="1249311" y="37225"/>
                </a:lnTo>
                <a:lnTo>
                  <a:pt x="1251387" y="49687"/>
                </a:lnTo>
                <a:lnTo>
                  <a:pt x="1252079" y="62985"/>
                </a:lnTo>
                <a:lnTo>
                  <a:pt x="1251806" y="71965"/>
                </a:lnTo>
                <a:lnTo>
                  <a:pt x="1250295" y="84794"/>
                </a:lnTo>
                <a:lnTo>
                  <a:pt x="1247461" y="96225"/>
                </a:lnTo>
                <a:lnTo>
                  <a:pt x="1245726" y="100979"/>
                </a:lnTo>
                <a:lnTo>
                  <a:pt x="1240953" y="111839"/>
                </a:lnTo>
                <a:lnTo>
                  <a:pt x="1233935" y="126035"/>
                </a:lnTo>
                <a:lnTo>
                  <a:pt x="1242183" y="126035"/>
                </a:lnTo>
                <a:close/>
              </a:path>
              <a:path w="1309590" h="127420">
                <a:moveTo>
                  <a:pt x="1287223" y="126035"/>
                </a:moveTo>
                <a:lnTo>
                  <a:pt x="1292508" y="117593"/>
                </a:lnTo>
                <a:lnTo>
                  <a:pt x="1299177" y="105974"/>
                </a:lnTo>
                <a:lnTo>
                  <a:pt x="1303388" y="97082"/>
                </a:lnTo>
                <a:lnTo>
                  <a:pt x="1306392" y="88120"/>
                </a:lnTo>
                <a:lnTo>
                  <a:pt x="1308790" y="75734"/>
                </a:lnTo>
                <a:lnTo>
                  <a:pt x="1309590" y="62259"/>
                </a:lnTo>
                <a:lnTo>
                  <a:pt x="1309590" y="57291"/>
                </a:lnTo>
                <a:lnTo>
                  <a:pt x="1309139" y="52124"/>
                </a:lnTo>
                <a:lnTo>
                  <a:pt x="1308237" y="46760"/>
                </a:lnTo>
                <a:lnTo>
                  <a:pt x="1307335" y="41396"/>
                </a:lnTo>
                <a:lnTo>
                  <a:pt x="1305829" y="35966"/>
                </a:lnTo>
                <a:lnTo>
                  <a:pt x="1303718" y="30470"/>
                </a:lnTo>
                <a:lnTo>
                  <a:pt x="1302046" y="26029"/>
                </a:lnTo>
                <a:lnTo>
                  <a:pt x="1300496" y="22545"/>
                </a:lnTo>
                <a:lnTo>
                  <a:pt x="1299066" y="20016"/>
                </a:lnTo>
                <a:lnTo>
                  <a:pt x="1297637" y="17488"/>
                </a:lnTo>
                <a:lnTo>
                  <a:pt x="1293534" y="10816"/>
                </a:lnTo>
                <a:lnTo>
                  <a:pt x="1286761" y="0"/>
                </a:lnTo>
                <a:lnTo>
                  <a:pt x="1278778" y="0"/>
                </a:lnTo>
                <a:lnTo>
                  <a:pt x="1282053" y="6306"/>
                </a:lnTo>
                <a:lnTo>
                  <a:pt x="1287992" y="18644"/>
                </a:lnTo>
                <a:lnTo>
                  <a:pt x="1291776" y="28096"/>
                </a:lnTo>
                <a:lnTo>
                  <a:pt x="1294352" y="37225"/>
                </a:lnTo>
                <a:lnTo>
                  <a:pt x="1296428" y="49687"/>
                </a:lnTo>
                <a:lnTo>
                  <a:pt x="1297120" y="62985"/>
                </a:lnTo>
                <a:lnTo>
                  <a:pt x="1296847" y="71965"/>
                </a:lnTo>
                <a:lnTo>
                  <a:pt x="1295336" y="84794"/>
                </a:lnTo>
                <a:lnTo>
                  <a:pt x="1292501" y="96225"/>
                </a:lnTo>
                <a:lnTo>
                  <a:pt x="1290767" y="100979"/>
                </a:lnTo>
                <a:lnTo>
                  <a:pt x="1285993" y="111839"/>
                </a:lnTo>
                <a:lnTo>
                  <a:pt x="1278975" y="126035"/>
                </a:lnTo>
                <a:lnTo>
                  <a:pt x="1287223" y="126035"/>
                </a:lnTo>
                <a:close/>
              </a:path>
              <a:path w="1309590" h="127420">
                <a:moveTo>
                  <a:pt x="1189202" y="100512"/>
                </a:moveTo>
                <a:lnTo>
                  <a:pt x="1188587" y="102095"/>
                </a:lnTo>
                <a:lnTo>
                  <a:pt x="1187597" y="104513"/>
                </a:lnTo>
                <a:lnTo>
                  <a:pt x="1186233" y="107766"/>
                </a:lnTo>
                <a:lnTo>
                  <a:pt x="1184870" y="111020"/>
                </a:lnTo>
                <a:lnTo>
                  <a:pt x="1183858" y="113175"/>
                </a:lnTo>
                <a:lnTo>
                  <a:pt x="1181252" y="115846"/>
                </a:lnTo>
                <a:lnTo>
                  <a:pt x="1178602" y="116934"/>
                </a:lnTo>
                <a:lnTo>
                  <a:pt x="1175699" y="116934"/>
                </a:lnTo>
                <a:lnTo>
                  <a:pt x="1173038" y="116604"/>
                </a:lnTo>
                <a:lnTo>
                  <a:pt x="1169475" y="115681"/>
                </a:lnTo>
                <a:lnTo>
                  <a:pt x="1169475" y="126497"/>
                </a:lnTo>
                <a:lnTo>
                  <a:pt x="1170795" y="126849"/>
                </a:lnTo>
                <a:lnTo>
                  <a:pt x="1173708" y="127354"/>
                </a:lnTo>
                <a:lnTo>
                  <a:pt x="1183528" y="127420"/>
                </a:lnTo>
                <a:lnTo>
                  <a:pt x="1188366" y="125442"/>
                </a:lnTo>
                <a:lnTo>
                  <a:pt x="1191181" y="121485"/>
                </a:lnTo>
                <a:lnTo>
                  <a:pt x="1194201" y="116145"/>
                </a:lnTo>
                <a:lnTo>
                  <a:pt x="1199195" y="104949"/>
                </a:lnTo>
                <a:lnTo>
                  <a:pt x="1205697" y="88508"/>
                </a:lnTo>
                <a:lnTo>
                  <a:pt x="1207484" y="83753"/>
                </a:lnTo>
                <a:lnTo>
                  <a:pt x="1211659" y="72379"/>
                </a:lnTo>
                <a:lnTo>
                  <a:pt x="1216517" y="58830"/>
                </a:lnTo>
                <a:lnTo>
                  <a:pt x="1220153" y="48659"/>
                </a:lnTo>
                <a:lnTo>
                  <a:pt x="1224822" y="35657"/>
                </a:lnTo>
                <a:lnTo>
                  <a:pt x="1227667" y="27832"/>
                </a:lnTo>
                <a:lnTo>
                  <a:pt x="1214538" y="27832"/>
                </a:lnTo>
                <a:lnTo>
                  <a:pt x="1195470" y="85342"/>
                </a:lnTo>
                <a:lnTo>
                  <a:pt x="1176535" y="27832"/>
                </a:lnTo>
                <a:lnTo>
                  <a:pt x="1163075" y="27832"/>
                </a:lnTo>
                <a:lnTo>
                  <a:pt x="1189202" y="100512"/>
                </a:lnTo>
                <a:close/>
              </a:path>
              <a:path w="1309590" h="127420">
                <a:moveTo>
                  <a:pt x="1153245" y="99588"/>
                </a:moveTo>
                <a:lnTo>
                  <a:pt x="1156555" y="99500"/>
                </a:lnTo>
                <a:lnTo>
                  <a:pt x="1159501" y="99149"/>
                </a:lnTo>
                <a:lnTo>
                  <a:pt x="1162284" y="98467"/>
                </a:lnTo>
                <a:lnTo>
                  <a:pt x="1162284" y="89102"/>
                </a:lnTo>
                <a:lnTo>
                  <a:pt x="1158699" y="89300"/>
                </a:lnTo>
                <a:lnTo>
                  <a:pt x="1155972" y="89300"/>
                </a:lnTo>
                <a:lnTo>
                  <a:pt x="1153509" y="88574"/>
                </a:lnTo>
                <a:lnTo>
                  <a:pt x="1151001" y="86090"/>
                </a:lnTo>
                <a:lnTo>
                  <a:pt x="1151001" y="37527"/>
                </a:lnTo>
                <a:lnTo>
                  <a:pt x="1162284" y="37527"/>
                </a:lnTo>
                <a:lnTo>
                  <a:pt x="1162284" y="27832"/>
                </a:lnTo>
                <a:lnTo>
                  <a:pt x="1151001" y="27832"/>
                </a:lnTo>
                <a:lnTo>
                  <a:pt x="1151001" y="8112"/>
                </a:lnTo>
                <a:lnTo>
                  <a:pt x="1138994" y="8112"/>
                </a:lnTo>
                <a:lnTo>
                  <a:pt x="1138994" y="27832"/>
                </a:lnTo>
                <a:lnTo>
                  <a:pt x="1129427" y="27832"/>
                </a:lnTo>
                <a:lnTo>
                  <a:pt x="1129427" y="37527"/>
                </a:lnTo>
                <a:lnTo>
                  <a:pt x="1138994" y="37527"/>
                </a:lnTo>
                <a:lnTo>
                  <a:pt x="1138994" y="88816"/>
                </a:lnTo>
                <a:lnTo>
                  <a:pt x="1139983" y="92498"/>
                </a:lnTo>
                <a:lnTo>
                  <a:pt x="1141963" y="95334"/>
                </a:lnTo>
                <a:lnTo>
                  <a:pt x="1143942" y="98170"/>
                </a:lnTo>
                <a:lnTo>
                  <a:pt x="1147702" y="99588"/>
                </a:lnTo>
                <a:lnTo>
                  <a:pt x="1153245" y="99588"/>
                </a:lnTo>
                <a:close/>
              </a:path>
              <a:path w="1309590" h="127420">
                <a:moveTo>
                  <a:pt x="952849" y="54784"/>
                </a:moveTo>
                <a:lnTo>
                  <a:pt x="954685" y="47892"/>
                </a:lnTo>
                <a:lnTo>
                  <a:pt x="958358" y="43430"/>
                </a:lnTo>
                <a:lnTo>
                  <a:pt x="961558" y="26249"/>
                </a:lnTo>
                <a:lnTo>
                  <a:pt x="954355" y="29876"/>
                </a:lnTo>
                <a:lnTo>
                  <a:pt x="948791" y="37131"/>
                </a:lnTo>
                <a:lnTo>
                  <a:pt x="946822" y="39966"/>
                </a:lnTo>
                <a:lnTo>
                  <a:pt x="942039" y="51305"/>
                </a:lnTo>
                <a:lnTo>
                  <a:pt x="940445" y="64963"/>
                </a:lnTo>
                <a:lnTo>
                  <a:pt x="940541" y="68618"/>
                </a:lnTo>
                <a:lnTo>
                  <a:pt x="943158" y="82099"/>
                </a:lnTo>
                <a:lnTo>
                  <a:pt x="949351" y="91872"/>
                </a:lnTo>
                <a:lnTo>
                  <a:pt x="955290" y="97764"/>
                </a:lnTo>
                <a:lnTo>
                  <a:pt x="962019" y="100710"/>
                </a:lnTo>
                <a:lnTo>
                  <a:pt x="974775" y="100710"/>
                </a:lnTo>
                <a:lnTo>
                  <a:pt x="979141" y="99775"/>
                </a:lnTo>
                <a:lnTo>
                  <a:pt x="982637" y="97907"/>
                </a:lnTo>
                <a:lnTo>
                  <a:pt x="986134" y="96038"/>
                </a:lnTo>
                <a:lnTo>
                  <a:pt x="988872" y="93521"/>
                </a:lnTo>
                <a:lnTo>
                  <a:pt x="990852" y="90355"/>
                </a:lnTo>
                <a:lnTo>
                  <a:pt x="990852" y="126629"/>
                </a:lnTo>
                <a:lnTo>
                  <a:pt x="1002794" y="126629"/>
                </a:lnTo>
                <a:lnTo>
                  <a:pt x="1002794" y="27832"/>
                </a:lnTo>
                <a:lnTo>
                  <a:pt x="991511" y="27832"/>
                </a:lnTo>
                <a:lnTo>
                  <a:pt x="991511" y="37659"/>
                </a:lnTo>
                <a:lnTo>
                  <a:pt x="989488" y="34581"/>
                </a:lnTo>
                <a:lnTo>
                  <a:pt x="987377" y="32251"/>
                </a:lnTo>
                <a:lnTo>
                  <a:pt x="985178" y="30668"/>
                </a:lnTo>
                <a:lnTo>
                  <a:pt x="981175" y="27722"/>
                </a:lnTo>
                <a:lnTo>
                  <a:pt x="976249" y="26249"/>
                </a:lnTo>
                <a:lnTo>
                  <a:pt x="970399" y="26249"/>
                </a:lnTo>
                <a:lnTo>
                  <a:pt x="962030" y="38967"/>
                </a:lnTo>
                <a:lnTo>
                  <a:pt x="966440" y="36735"/>
                </a:lnTo>
                <a:lnTo>
                  <a:pt x="979679" y="36735"/>
                </a:lnTo>
                <a:lnTo>
                  <a:pt x="985332" y="40231"/>
                </a:lnTo>
                <a:lnTo>
                  <a:pt x="988543" y="47222"/>
                </a:lnTo>
                <a:lnTo>
                  <a:pt x="990434" y="51311"/>
                </a:lnTo>
                <a:lnTo>
                  <a:pt x="991380" y="56411"/>
                </a:lnTo>
                <a:lnTo>
                  <a:pt x="991380" y="69162"/>
                </a:lnTo>
                <a:lnTo>
                  <a:pt x="990522" y="74614"/>
                </a:lnTo>
                <a:lnTo>
                  <a:pt x="988806" y="78879"/>
                </a:lnTo>
                <a:lnTo>
                  <a:pt x="985683" y="86618"/>
                </a:lnTo>
                <a:lnTo>
                  <a:pt x="979987" y="90487"/>
                </a:lnTo>
                <a:lnTo>
                  <a:pt x="963889" y="90487"/>
                </a:lnTo>
                <a:lnTo>
                  <a:pt x="958457" y="86815"/>
                </a:lnTo>
                <a:lnTo>
                  <a:pt x="955422" y="79473"/>
                </a:lnTo>
                <a:lnTo>
                  <a:pt x="953706" y="75340"/>
                </a:lnTo>
                <a:lnTo>
                  <a:pt x="952849" y="70217"/>
                </a:lnTo>
                <a:lnTo>
                  <a:pt x="952849" y="54784"/>
                </a:lnTo>
                <a:close/>
              </a:path>
              <a:path w="1309590" h="127420">
                <a:moveTo>
                  <a:pt x="779921" y="58500"/>
                </a:moveTo>
                <a:lnTo>
                  <a:pt x="779921" y="29547"/>
                </a:lnTo>
                <a:lnTo>
                  <a:pt x="768639" y="29547"/>
                </a:lnTo>
                <a:lnTo>
                  <a:pt x="768639" y="58500"/>
                </a:lnTo>
                <a:lnTo>
                  <a:pt x="739872" y="58500"/>
                </a:lnTo>
                <a:lnTo>
                  <a:pt x="739872" y="69580"/>
                </a:lnTo>
                <a:lnTo>
                  <a:pt x="768639" y="69580"/>
                </a:lnTo>
                <a:lnTo>
                  <a:pt x="768639" y="98467"/>
                </a:lnTo>
                <a:lnTo>
                  <a:pt x="779921" y="98467"/>
                </a:lnTo>
                <a:lnTo>
                  <a:pt x="779921" y="69580"/>
                </a:lnTo>
                <a:lnTo>
                  <a:pt x="808687" y="69580"/>
                </a:lnTo>
                <a:lnTo>
                  <a:pt x="808687" y="58500"/>
                </a:lnTo>
                <a:lnTo>
                  <a:pt x="779921" y="58500"/>
                </a:lnTo>
                <a:close/>
              </a:path>
              <a:path w="1309590" h="127420">
                <a:moveTo>
                  <a:pt x="691577" y="99588"/>
                </a:moveTo>
                <a:lnTo>
                  <a:pt x="694887" y="99500"/>
                </a:lnTo>
                <a:lnTo>
                  <a:pt x="697834" y="99149"/>
                </a:lnTo>
                <a:lnTo>
                  <a:pt x="700616" y="98467"/>
                </a:lnTo>
                <a:lnTo>
                  <a:pt x="700616" y="89102"/>
                </a:lnTo>
                <a:lnTo>
                  <a:pt x="697031" y="89300"/>
                </a:lnTo>
                <a:lnTo>
                  <a:pt x="694304" y="89300"/>
                </a:lnTo>
                <a:lnTo>
                  <a:pt x="691841" y="88574"/>
                </a:lnTo>
                <a:lnTo>
                  <a:pt x="689334" y="86090"/>
                </a:lnTo>
                <a:lnTo>
                  <a:pt x="689334" y="37527"/>
                </a:lnTo>
                <a:lnTo>
                  <a:pt x="700616" y="37527"/>
                </a:lnTo>
                <a:lnTo>
                  <a:pt x="700616" y="27832"/>
                </a:lnTo>
                <a:lnTo>
                  <a:pt x="689334" y="27832"/>
                </a:lnTo>
                <a:lnTo>
                  <a:pt x="689334" y="8112"/>
                </a:lnTo>
                <a:lnTo>
                  <a:pt x="677326" y="8112"/>
                </a:lnTo>
                <a:lnTo>
                  <a:pt x="677326" y="27832"/>
                </a:lnTo>
                <a:lnTo>
                  <a:pt x="667759" y="27832"/>
                </a:lnTo>
                <a:lnTo>
                  <a:pt x="667759" y="37527"/>
                </a:lnTo>
                <a:lnTo>
                  <a:pt x="677326" y="37527"/>
                </a:lnTo>
                <a:lnTo>
                  <a:pt x="677326" y="88816"/>
                </a:lnTo>
                <a:lnTo>
                  <a:pt x="678316" y="92498"/>
                </a:lnTo>
                <a:lnTo>
                  <a:pt x="680295" y="95334"/>
                </a:lnTo>
                <a:lnTo>
                  <a:pt x="682274" y="98170"/>
                </a:lnTo>
                <a:lnTo>
                  <a:pt x="686035" y="99588"/>
                </a:lnTo>
                <a:lnTo>
                  <a:pt x="691577" y="99588"/>
                </a:lnTo>
                <a:close/>
              </a:path>
              <a:path w="1309590" h="127420">
                <a:moveTo>
                  <a:pt x="606158" y="98467"/>
                </a:moveTo>
                <a:lnTo>
                  <a:pt x="606158" y="89432"/>
                </a:lnTo>
                <a:lnTo>
                  <a:pt x="606927" y="74416"/>
                </a:lnTo>
                <a:lnTo>
                  <a:pt x="606092" y="69030"/>
                </a:lnTo>
                <a:lnTo>
                  <a:pt x="606092" y="53201"/>
                </a:lnTo>
                <a:lnTo>
                  <a:pt x="608126" y="46606"/>
                </a:lnTo>
                <a:lnTo>
                  <a:pt x="612195" y="42605"/>
                </a:lnTo>
                <a:lnTo>
                  <a:pt x="616264" y="38604"/>
                </a:lnTo>
                <a:lnTo>
                  <a:pt x="621002" y="36603"/>
                </a:lnTo>
                <a:lnTo>
                  <a:pt x="632615" y="36603"/>
                </a:lnTo>
                <a:lnTo>
                  <a:pt x="637310" y="39044"/>
                </a:lnTo>
                <a:lnTo>
                  <a:pt x="640499" y="43924"/>
                </a:lnTo>
                <a:lnTo>
                  <a:pt x="643688" y="48805"/>
                </a:lnTo>
                <a:lnTo>
                  <a:pt x="645283" y="54960"/>
                </a:lnTo>
                <a:lnTo>
                  <a:pt x="645283" y="70745"/>
                </a:lnTo>
                <a:lnTo>
                  <a:pt x="643688" y="77472"/>
                </a:lnTo>
                <a:lnTo>
                  <a:pt x="640499" y="82572"/>
                </a:lnTo>
                <a:lnTo>
                  <a:pt x="637310" y="87673"/>
                </a:lnTo>
                <a:lnTo>
                  <a:pt x="632505" y="90223"/>
                </a:lnTo>
                <a:lnTo>
                  <a:pt x="617550" y="90223"/>
                </a:lnTo>
                <a:lnTo>
                  <a:pt x="611722" y="86332"/>
                </a:lnTo>
                <a:lnTo>
                  <a:pt x="608599" y="78549"/>
                </a:lnTo>
                <a:lnTo>
                  <a:pt x="608665" y="92817"/>
                </a:lnTo>
                <a:lnTo>
                  <a:pt x="611018" y="95279"/>
                </a:lnTo>
                <a:lnTo>
                  <a:pt x="613218" y="96818"/>
                </a:lnTo>
                <a:lnTo>
                  <a:pt x="616912" y="99412"/>
                </a:lnTo>
                <a:lnTo>
                  <a:pt x="621443" y="100709"/>
                </a:lnTo>
                <a:lnTo>
                  <a:pt x="636398" y="100709"/>
                </a:lnTo>
                <a:lnTo>
                  <a:pt x="643897" y="97016"/>
                </a:lnTo>
                <a:lnTo>
                  <a:pt x="649307" y="89629"/>
                </a:lnTo>
                <a:lnTo>
                  <a:pt x="651193" y="86797"/>
                </a:lnTo>
                <a:lnTo>
                  <a:pt x="655865" y="75386"/>
                </a:lnTo>
                <a:lnTo>
                  <a:pt x="657423" y="61797"/>
                </a:lnTo>
                <a:lnTo>
                  <a:pt x="657353" y="58614"/>
                </a:lnTo>
                <a:lnTo>
                  <a:pt x="654973" y="45060"/>
                </a:lnTo>
                <a:lnTo>
                  <a:pt x="649208" y="35053"/>
                </a:lnTo>
                <a:lnTo>
                  <a:pt x="643732" y="29008"/>
                </a:lnTo>
                <a:lnTo>
                  <a:pt x="636596" y="25985"/>
                </a:lnTo>
                <a:lnTo>
                  <a:pt x="623576" y="25985"/>
                </a:lnTo>
                <a:lnTo>
                  <a:pt x="619661" y="26875"/>
                </a:lnTo>
                <a:lnTo>
                  <a:pt x="616055" y="28656"/>
                </a:lnTo>
                <a:lnTo>
                  <a:pt x="612448" y="30437"/>
                </a:lnTo>
                <a:lnTo>
                  <a:pt x="609347" y="33020"/>
                </a:lnTo>
                <a:lnTo>
                  <a:pt x="606752" y="36406"/>
                </a:lnTo>
                <a:lnTo>
                  <a:pt x="606752" y="1253"/>
                </a:lnTo>
                <a:lnTo>
                  <a:pt x="595206" y="1253"/>
                </a:lnTo>
                <a:lnTo>
                  <a:pt x="595206" y="98467"/>
                </a:lnTo>
                <a:lnTo>
                  <a:pt x="606158" y="98467"/>
                </a:lnTo>
                <a:close/>
              </a:path>
              <a:path w="1309590" h="127420">
                <a:moveTo>
                  <a:pt x="234572" y="98467"/>
                </a:moveTo>
                <a:lnTo>
                  <a:pt x="234572" y="89431"/>
                </a:lnTo>
                <a:lnTo>
                  <a:pt x="235341" y="74416"/>
                </a:lnTo>
                <a:lnTo>
                  <a:pt x="234506" y="69030"/>
                </a:lnTo>
                <a:lnTo>
                  <a:pt x="234506" y="53201"/>
                </a:lnTo>
                <a:lnTo>
                  <a:pt x="236540" y="46606"/>
                </a:lnTo>
                <a:lnTo>
                  <a:pt x="240609" y="42605"/>
                </a:lnTo>
                <a:lnTo>
                  <a:pt x="244678" y="38604"/>
                </a:lnTo>
                <a:lnTo>
                  <a:pt x="249416" y="36603"/>
                </a:lnTo>
                <a:lnTo>
                  <a:pt x="261029" y="36603"/>
                </a:lnTo>
                <a:lnTo>
                  <a:pt x="265724" y="39044"/>
                </a:lnTo>
                <a:lnTo>
                  <a:pt x="268913" y="43924"/>
                </a:lnTo>
                <a:lnTo>
                  <a:pt x="272102" y="48805"/>
                </a:lnTo>
                <a:lnTo>
                  <a:pt x="273697" y="54960"/>
                </a:lnTo>
                <a:lnTo>
                  <a:pt x="273697" y="70745"/>
                </a:lnTo>
                <a:lnTo>
                  <a:pt x="272102" y="77472"/>
                </a:lnTo>
                <a:lnTo>
                  <a:pt x="268913" y="82572"/>
                </a:lnTo>
                <a:lnTo>
                  <a:pt x="265724" y="87673"/>
                </a:lnTo>
                <a:lnTo>
                  <a:pt x="260919" y="90223"/>
                </a:lnTo>
                <a:lnTo>
                  <a:pt x="245963" y="90223"/>
                </a:lnTo>
                <a:lnTo>
                  <a:pt x="240136" y="86332"/>
                </a:lnTo>
                <a:lnTo>
                  <a:pt x="237013" y="78549"/>
                </a:lnTo>
                <a:lnTo>
                  <a:pt x="237079" y="92817"/>
                </a:lnTo>
                <a:lnTo>
                  <a:pt x="239432" y="95279"/>
                </a:lnTo>
                <a:lnTo>
                  <a:pt x="241632" y="96818"/>
                </a:lnTo>
                <a:lnTo>
                  <a:pt x="245326" y="99412"/>
                </a:lnTo>
                <a:lnTo>
                  <a:pt x="249857" y="100709"/>
                </a:lnTo>
                <a:lnTo>
                  <a:pt x="264812" y="100709"/>
                </a:lnTo>
                <a:lnTo>
                  <a:pt x="272310" y="97016"/>
                </a:lnTo>
                <a:lnTo>
                  <a:pt x="277721" y="89629"/>
                </a:lnTo>
                <a:lnTo>
                  <a:pt x="279607" y="86797"/>
                </a:lnTo>
                <a:lnTo>
                  <a:pt x="284279" y="75386"/>
                </a:lnTo>
                <a:lnTo>
                  <a:pt x="285837" y="61797"/>
                </a:lnTo>
                <a:lnTo>
                  <a:pt x="285767" y="58614"/>
                </a:lnTo>
                <a:lnTo>
                  <a:pt x="283387" y="45060"/>
                </a:lnTo>
                <a:lnTo>
                  <a:pt x="277622" y="35053"/>
                </a:lnTo>
                <a:lnTo>
                  <a:pt x="272146" y="29008"/>
                </a:lnTo>
                <a:lnTo>
                  <a:pt x="265010" y="25985"/>
                </a:lnTo>
                <a:lnTo>
                  <a:pt x="251990" y="25985"/>
                </a:lnTo>
                <a:lnTo>
                  <a:pt x="248075" y="26875"/>
                </a:lnTo>
                <a:lnTo>
                  <a:pt x="244469" y="28656"/>
                </a:lnTo>
                <a:lnTo>
                  <a:pt x="240862" y="30437"/>
                </a:lnTo>
                <a:lnTo>
                  <a:pt x="237761" y="33020"/>
                </a:lnTo>
                <a:lnTo>
                  <a:pt x="235166" y="36405"/>
                </a:lnTo>
                <a:lnTo>
                  <a:pt x="235166" y="1253"/>
                </a:lnTo>
                <a:lnTo>
                  <a:pt x="223620" y="1253"/>
                </a:lnTo>
                <a:lnTo>
                  <a:pt x="223620" y="98467"/>
                </a:lnTo>
                <a:lnTo>
                  <a:pt x="234572" y="98467"/>
                </a:lnTo>
                <a:close/>
              </a:path>
              <a:path w="1309590" h="127420">
                <a:moveTo>
                  <a:pt x="0" y="63776"/>
                </a:moveTo>
                <a:lnTo>
                  <a:pt x="0" y="67249"/>
                </a:lnTo>
                <a:lnTo>
                  <a:pt x="241" y="70899"/>
                </a:lnTo>
                <a:lnTo>
                  <a:pt x="725" y="74724"/>
                </a:lnTo>
                <a:lnTo>
                  <a:pt x="1693" y="82111"/>
                </a:lnTo>
                <a:lnTo>
                  <a:pt x="3408" y="89058"/>
                </a:lnTo>
                <a:lnTo>
                  <a:pt x="5872" y="95565"/>
                </a:lnTo>
                <a:lnTo>
                  <a:pt x="7675" y="100314"/>
                </a:lnTo>
                <a:lnTo>
                  <a:pt x="9346" y="104073"/>
                </a:lnTo>
                <a:lnTo>
                  <a:pt x="10886" y="106843"/>
                </a:lnTo>
                <a:lnTo>
                  <a:pt x="12425" y="109613"/>
                </a:lnTo>
                <a:lnTo>
                  <a:pt x="16406" y="116010"/>
                </a:lnTo>
                <a:lnTo>
                  <a:pt x="22827" y="126035"/>
                </a:lnTo>
                <a:lnTo>
                  <a:pt x="30811" y="126035"/>
                </a:lnTo>
                <a:lnTo>
                  <a:pt x="27535" y="119729"/>
                </a:lnTo>
                <a:lnTo>
                  <a:pt x="21597" y="107391"/>
                </a:lnTo>
                <a:lnTo>
                  <a:pt x="17813" y="97939"/>
                </a:lnTo>
                <a:lnTo>
                  <a:pt x="15227" y="88760"/>
                </a:lnTo>
                <a:lnTo>
                  <a:pt x="13158" y="76298"/>
                </a:lnTo>
                <a:lnTo>
                  <a:pt x="12469" y="62984"/>
                </a:lnTo>
                <a:lnTo>
                  <a:pt x="12753" y="53933"/>
                </a:lnTo>
                <a:lnTo>
                  <a:pt x="14288" y="41136"/>
                </a:lnTo>
                <a:lnTo>
                  <a:pt x="17154" y="29612"/>
                </a:lnTo>
                <a:lnTo>
                  <a:pt x="18861" y="24940"/>
                </a:lnTo>
                <a:lnTo>
                  <a:pt x="23631" y="14088"/>
                </a:lnTo>
                <a:lnTo>
                  <a:pt x="30613" y="0"/>
                </a:lnTo>
                <a:lnTo>
                  <a:pt x="22366" y="0"/>
                </a:lnTo>
                <a:lnTo>
                  <a:pt x="17011" y="8587"/>
                </a:lnTo>
                <a:lnTo>
                  <a:pt x="10341" y="20208"/>
                </a:lnTo>
                <a:lnTo>
                  <a:pt x="6135" y="29019"/>
                </a:lnTo>
                <a:lnTo>
                  <a:pt x="3177" y="37898"/>
                </a:lnTo>
                <a:lnTo>
                  <a:pt x="794" y="50282"/>
                </a:lnTo>
                <a:lnTo>
                  <a:pt x="0" y="63776"/>
                </a:lnTo>
                <a:close/>
              </a:path>
              <a:path w="1309590" h="127420">
                <a:moveTo>
                  <a:pt x="59753" y="87255"/>
                </a:moveTo>
                <a:lnTo>
                  <a:pt x="59753" y="12860"/>
                </a:lnTo>
                <a:lnTo>
                  <a:pt x="85814" y="1582"/>
                </a:lnTo>
                <a:lnTo>
                  <a:pt x="46558" y="1582"/>
                </a:lnTo>
                <a:lnTo>
                  <a:pt x="46558" y="98467"/>
                </a:lnTo>
                <a:lnTo>
                  <a:pt x="85683" y="98467"/>
                </a:lnTo>
                <a:lnTo>
                  <a:pt x="89666" y="98319"/>
                </a:lnTo>
                <a:lnTo>
                  <a:pt x="91269" y="86793"/>
                </a:lnTo>
                <a:lnTo>
                  <a:pt x="87618" y="87255"/>
                </a:lnTo>
                <a:lnTo>
                  <a:pt x="59753" y="87255"/>
                </a:lnTo>
                <a:close/>
              </a:path>
              <a:path w="1309590" h="127420">
                <a:moveTo>
                  <a:pt x="102816" y="95153"/>
                </a:moveTo>
                <a:lnTo>
                  <a:pt x="113210" y="87859"/>
                </a:lnTo>
                <a:lnTo>
                  <a:pt x="120849" y="76439"/>
                </a:lnTo>
                <a:lnTo>
                  <a:pt x="125501" y="61708"/>
                </a:lnTo>
                <a:lnTo>
                  <a:pt x="126655" y="48541"/>
                </a:lnTo>
                <a:lnTo>
                  <a:pt x="126001" y="38716"/>
                </a:lnTo>
                <a:lnTo>
                  <a:pt x="122766" y="26249"/>
                </a:lnTo>
                <a:lnTo>
                  <a:pt x="116824" y="15762"/>
                </a:lnTo>
                <a:lnTo>
                  <a:pt x="110619" y="9451"/>
                </a:lnTo>
                <a:lnTo>
                  <a:pt x="99461" y="3549"/>
                </a:lnTo>
                <a:lnTo>
                  <a:pt x="85814" y="1582"/>
                </a:lnTo>
                <a:lnTo>
                  <a:pt x="59753" y="12860"/>
                </a:lnTo>
                <a:lnTo>
                  <a:pt x="93644" y="12860"/>
                </a:lnTo>
                <a:lnTo>
                  <a:pt x="101330" y="16180"/>
                </a:lnTo>
                <a:lnTo>
                  <a:pt x="106103" y="22819"/>
                </a:lnTo>
                <a:lnTo>
                  <a:pt x="107718" y="25327"/>
                </a:lnTo>
                <a:lnTo>
                  <a:pt x="111875" y="36497"/>
                </a:lnTo>
                <a:lnTo>
                  <a:pt x="113261" y="50783"/>
                </a:lnTo>
                <a:lnTo>
                  <a:pt x="113261" y="53905"/>
                </a:lnTo>
                <a:lnTo>
                  <a:pt x="112931" y="57290"/>
                </a:lnTo>
                <a:lnTo>
                  <a:pt x="112271" y="60940"/>
                </a:lnTo>
                <a:lnTo>
                  <a:pt x="111128" y="67052"/>
                </a:lnTo>
                <a:lnTo>
                  <a:pt x="109259" y="72064"/>
                </a:lnTo>
                <a:lnTo>
                  <a:pt x="106663" y="75977"/>
                </a:lnTo>
                <a:lnTo>
                  <a:pt x="103408" y="80858"/>
                </a:lnTo>
                <a:lnTo>
                  <a:pt x="99230" y="84155"/>
                </a:lnTo>
                <a:lnTo>
                  <a:pt x="94128" y="85870"/>
                </a:lnTo>
                <a:lnTo>
                  <a:pt x="91269" y="86793"/>
                </a:lnTo>
                <a:lnTo>
                  <a:pt x="89666" y="98319"/>
                </a:lnTo>
                <a:lnTo>
                  <a:pt x="102816" y="95153"/>
                </a:lnTo>
                <a:close/>
              </a:path>
              <a:path w="1309590" h="127420">
                <a:moveTo>
                  <a:pt x="161209" y="29104"/>
                </a:moveTo>
                <a:lnTo>
                  <a:pt x="151000" y="36867"/>
                </a:lnTo>
                <a:lnTo>
                  <a:pt x="154827" y="57510"/>
                </a:lnTo>
                <a:lnTo>
                  <a:pt x="155047" y="51443"/>
                </a:lnTo>
                <a:lnTo>
                  <a:pt x="157004" y="46441"/>
                </a:lnTo>
                <a:lnTo>
                  <a:pt x="160699" y="42506"/>
                </a:lnTo>
                <a:lnTo>
                  <a:pt x="164394" y="38571"/>
                </a:lnTo>
                <a:lnTo>
                  <a:pt x="174049" y="26263"/>
                </a:lnTo>
                <a:lnTo>
                  <a:pt x="161209" y="29104"/>
                </a:lnTo>
                <a:close/>
              </a:path>
              <a:path w="1309590" h="127420">
                <a:moveTo>
                  <a:pt x="206289" y="66942"/>
                </a:moveTo>
                <a:lnTo>
                  <a:pt x="206289" y="59819"/>
                </a:lnTo>
                <a:lnTo>
                  <a:pt x="205938" y="54630"/>
                </a:lnTo>
                <a:lnTo>
                  <a:pt x="205234" y="51377"/>
                </a:lnTo>
                <a:lnTo>
                  <a:pt x="204442" y="46628"/>
                </a:lnTo>
                <a:lnTo>
                  <a:pt x="202859" y="42473"/>
                </a:lnTo>
                <a:lnTo>
                  <a:pt x="200484" y="38912"/>
                </a:lnTo>
                <a:lnTo>
                  <a:pt x="198020" y="35174"/>
                </a:lnTo>
                <a:lnTo>
                  <a:pt x="194436" y="32130"/>
                </a:lnTo>
                <a:lnTo>
                  <a:pt x="189729" y="29777"/>
                </a:lnTo>
                <a:lnTo>
                  <a:pt x="185023" y="27425"/>
                </a:lnTo>
                <a:lnTo>
                  <a:pt x="180162" y="26249"/>
                </a:lnTo>
                <a:lnTo>
                  <a:pt x="174049" y="26263"/>
                </a:lnTo>
                <a:lnTo>
                  <a:pt x="164394" y="38571"/>
                </a:lnTo>
                <a:lnTo>
                  <a:pt x="168968" y="36603"/>
                </a:lnTo>
                <a:lnTo>
                  <a:pt x="182032" y="36603"/>
                </a:lnTo>
                <a:lnTo>
                  <a:pt x="187464" y="39461"/>
                </a:lnTo>
                <a:lnTo>
                  <a:pt x="190719" y="45177"/>
                </a:lnTo>
                <a:lnTo>
                  <a:pt x="192478" y="48255"/>
                </a:lnTo>
                <a:lnTo>
                  <a:pt x="193600" y="52366"/>
                </a:lnTo>
                <a:lnTo>
                  <a:pt x="194084" y="57510"/>
                </a:lnTo>
                <a:lnTo>
                  <a:pt x="154827" y="57510"/>
                </a:lnTo>
                <a:lnTo>
                  <a:pt x="151000" y="36867"/>
                </a:lnTo>
                <a:lnTo>
                  <a:pt x="148783" y="39696"/>
                </a:lnTo>
                <a:lnTo>
                  <a:pt x="143518" y="50883"/>
                </a:lnTo>
                <a:lnTo>
                  <a:pt x="141764" y="64501"/>
                </a:lnTo>
                <a:lnTo>
                  <a:pt x="141866" y="68063"/>
                </a:lnTo>
                <a:lnTo>
                  <a:pt x="144566" y="81257"/>
                </a:lnTo>
                <a:lnTo>
                  <a:pt x="150934" y="91377"/>
                </a:lnTo>
                <a:lnTo>
                  <a:pt x="157048" y="97774"/>
                </a:lnTo>
                <a:lnTo>
                  <a:pt x="164504" y="100973"/>
                </a:lnTo>
                <a:lnTo>
                  <a:pt x="176908" y="100973"/>
                </a:lnTo>
                <a:lnTo>
                  <a:pt x="180140" y="100621"/>
                </a:lnTo>
                <a:lnTo>
                  <a:pt x="182999" y="99918"/>
                </a:lnTo>
                <a:lnTo>
                  <a:pt x="188322" y="98687"/>
                </a:lnTo>
                <a:lnTo>
                  <a:pt x="192786" y="96313"/>
                </a:lnTo>
                <a:lnTo>
                  <a:pt x="196393" y="92795"/>
                </a:lnTo>
                <a:lnTo>
                  <a:pt x="198548" y="90772"/>
                </a:lnTo>
                <a:lnTo>
                  <a:pt x="200495" y="88167"/>
                </a:lnTo>
                <a:lnTo>
                  <a:pt x="202232" y="84980"/>
                </a:lnTo>
                <a:lnTo>
                  <a:pt x="203969" y="81792"/>
                </a:lnTo>
                <a:lnTo>
                  <a:pt x="204992" y="78901"/>
                </a:lnTo>
                <a:lnTo>
                  <a:pt x="205300" y="76307"/>
                </a:lnTo>
                <a:lnTo>
                  <a:pt x="193622" y="76307"/>
                </a:lnTo>
                <a:lnTo>
                  <a:pt x="192742" y="79429"/>
                </a:lnTo>
                <a:lnTo>
                  <a:pt x="191247" y="82177"/>
                </a:lnTo>
                <a:lnTo>
                  <a:pt x="189135" y="84551"/>
                </a:lnTo>
                <a:lnTo>
                  <a:pt x="185441" y="88640"/>
                </a:lnTo>
                <a:lnTo>
                  <a:pt x="180492" y="90685"/>
                </a:lnTo>
                <a:lnTo>
                  <a:pt x="167649" y="90685"/>
                </a:lnTo>
                <a:lnTo>
                  <a:pt x="162744" y="88519"/>
                </a:lnTo>
                <a:lnTo>
                  <a:pt x="159577" y="84188"/>
                </a:lnTo>
                <a:lnTo>
                  <a:pt x="156411" y="79857"/>
                </a:lnTo>
                <a:lnTo>
                  <a:pt x="154717" y="74108"/>
                </a:lnTo>
                <a:lnTo>
                  <a:pt x="154497" y="66942"/>
                </a:lnTo>
                <a:lnTo>
                  <a:pt x="206289" y="66942"/>
                </a:lnTo>
                <a:close/>
              </a:path>
              <a:path w="1309590" h="127420">
                <a:moveTo>
                  <a:pt x="235341" y="74416"/>
                </a:moveTo>
                <a:lnTo>
                  <a:pt x="234572" y="89431"/>
                </a:lnTo>
                <a:lnTo>
                  <a:pt x="237079" y="92817"/>
                </a:lnTo>
                <a:lnTo>
                  <a:pt x="237013" y="78549"/>
                </a:lnTo>
                <a:lnTo>
                  <a:pt x="235341" y="74416"/>
                </a:lnTo>
                <a:close/>
              </a:path>
              <a:path w="1309590" h="127420">
                <a:moveTo>
                  <a:pt x="317748" y="86090"/>
                </a:moveTo>
                <a:lnTo>
                  <a:pt x="317748" y="37527"/>
                </a:lnTo>
                <a:lnTo>
                  <a:pt x="329030" y="37527"/>
                </a:lnTo>
                <a:lnTo>
                  <a:pt x="329030" y="27832"/>
                </a:lnTo>
                <a:lnTo>
                  <a:pt x="317748" y="27832"/>
                </a:lnTo>
                <a:lnTo>
                  <a:pt x="317748" y="8112"/>
                </a:lnTo>
                <a:lnTo>
                  <a:pt x="305740" y="8112"/>
                </a:lnTo>
                <a:lnTo>
                  <a:pt x="305740" y="27832"/>
                </a:lnTo>
                <a:lnTo>
                  <a:pt x="296173" y="27832"/>
                </a:lnTo>
                <a:lnTo>
                  <a:pt x="296173" y="37527"/>
                </a:lnTo>
                <a:lnTo>
                  <a:pt x="305740" y="37527"/>
                </a:lnTo>
                <a:lnTo>
                  <a:pt x="305740" y="88816"/>
                </a:lnTo>
                <a:lnTo>
                  <a:pt x="306730" y="92498"/>
                </a:lnTo>
                <a:lnTo>
                  <a:pt x="308709" y="95334"/>
                </a:lnTo>
                <a:lnTo>
                  <a:pt x="310688" y="98170"/>
                </a:lnTo>
                <a:lnTo>
                  <a:pt x="314449" y="99588"/>
                </a:lnTo>
                <a:lnTo>
                  <a:pt x="323301" y="99500"/>
                </a:lnTo>
                <a:lnTo>
                  <a:pt x="326248" y="99149"/>
                </a:lnTo>
                <a:lnTo>
                  <a:pt x="329030" y="98467"/>
                </a:lnTo>
                <a:lnTo>
                  <a:pt x="338465" y="98467"/>
                </a:lnTo>
                <a:lnTo>
                  <a:pt x="369210" y="1582"/>
                </a:lnTo>
                <a:lnTo>
                  <a:pt x="359182" y="1582"/>
                </a:lnTo>
                <a:lnTo>
                  <a:pt x="329030" y="96596"/>
                </a:lnTo>
                <a:lnTo>
                  <a:pt x="328436" y="98467"/>
                </a:lnTo>
                <a:lnTo>
                  <a:pt x="328150" y="89190"/>
                </a:lnTo>
                <a:lnTo>
                  <a:pt x="322718" y="89300"/>
                </a:lnTo>
                <a:lnTo>
                  <a:pt x="320255" y="88574"/>
                </a:lnTo>
                <a:lnTo>
                  <a:pt x="317748" y="86090"/>
                </a:lnTo>
                <a:close/>
              </a:path>
              <a:path w="1309590" h="127420">
                <a:moveTo>
                  <a:pt x="329030" y="89102"/>
                </a:moveTo>
                <a:lnTo>
                  <a:pt x="328150" y="89190"/>
                </a:lnTo>
                <a:lnTo>
                  <a:pt x="328436" y="98467"/>
                </a:lnTo>
                <a:lnTo>
                  <a:pt x="329030" y="96596"/>
                </a:lnTo>
                <a:lnTo>
                  <a:pt x="329030" y="89102"/>
                </a:lnTo>
                <a:close/>
              </a:path>
              <a:path w="1309590" h="127420">
                <a:moveTo>
                  <a:pt x="371586" y="63776"/>
                </a:moveTo>
                <a:lnTo>
                  <a:pt x="371586" y="67249"/>
                </a:lnTo>
                <a:lnTo>
                  <a:pt x="371828" y="70899"/>
                </a:lnTo>
                <a:lnTo>
                  <a:pt x="372311" y="74724"/>
                </a:lnTo>
                <a:lnTo>
                  <a:pt x="373278" y="82111"/>
                </a:lnTo>
                <a:lnTo>
                  <a:pt x="374994" y="89058"/>
                </a:lnTo>
                <a:lnTo>
                  <a:pt x="377458" y="95565"/>
                </a:lnTo>
                <a:lnTo>
                  <a:pt x="379261" y="100314"/>
                </a:lnTo>
                <a:lnTo>
                  <a:pt x="380932" y="104073"/>
                </a:lnTo>
                <a:lnTo>
                  <a:pt x="382472" y="106843"/>
                </a:lnTo>
                <a:lnTo>
                  <a:pt x="384011" y="109613"/>
                </a:lnTo>
                <a:lnTo>
                  <a:pt x="387991" y="116010"/>
                </a:lnTo>
                <a:lnTo>
                  <a:pt x="394414" y="126035"/>
                </a:lnTo>
                <a:lnTo>
                  <a:pt x="402397" y="126035"/>
                </a:lnTo>
                <a:lnTo>
                  <a:pt x="399122" y="119729"/>
                </a:lnTo>
                <a:lnTo>
                  <a:pt x="393183" y="107391"/>
                </a:lnTo>
                <a:lnTo>
                  <a:pt x="389400" y="97939"/>
                </a:lnTo>
                <a:lnTo>
                  <a:pt x="386813" y="88760"/>
                </a:lnTo>
                <a:lnTo>
                  <a:pt x="384745" y="76298"/>
                </a:lnTo>
                <a:lnTo>
                  <a:pt x="384055" y="62984"/>
                </a:lnTo>
                <a:lnTo>
                  <a:pt x="384339" y="53933"/>
                </a:lnTo>
                <a:lnTo>
                  <a:pt x="385874" y="41136"/>
                </a:lnTo>
                <a:lnTo>
                  <a:pt x="388740" y="29612"/>
                </a:lnTo>
                <a:lnTo>
                  <a:pt x="390447" y="24940"/>
                </a:lnTo>
                <a:lnTo>
                  <a:pt x="395217" y="14089"/>
                </a:lnTo>
                <a:lnTo>
                  <a:pt x="402199" y="0"/>
                </a:lnTo>
                <a:lnTo>
                  <a:pt x="393952" y="0"/>
                </a:lnTo>
                <a:lnTo>
                  <a:pt x="388597" y="8587"/>
                </a:lnTo>
                <a:lnTo>
                  <a:pt x="381927" y="20208"/>
                </a:lnTo>
                <a:lnTo>
                  <a:pt x="377721" y="29019"/>
                </a:lnTo>
                <a:lnTo>
                  <a:pt x="374763" y="37898"/>
                </a:lnTo>
                <a:lnTo>
                  <a:pt x="372380" y="50282"/>
                </a:lnTo>
                <a:lnTo>
                  <a:pt x="371586" y="63776"/>
                </a:lnTo>
                <a:close/>
              </a:path>
              <a:path w="1309590" h="127420">
                <a:moveTo>
                  <a:pt x="431339" y="87255"/>
                </a:moveTo>
                <a:lnTo>
                  <a:pt x="431339" y="12860"/>
                </a:lnTo>
                <a:lnTo>
                  <a:pt x="457400" y="1582"/>
                </a:lnTo>
                <a:lnTo>
                  <a:pt x="418144" y="1582"/>
                </a:lnTo>
                <a:lnTo>
                  <a:pt x="418144" y="98467"/>
                </a:lnTo>
                <a:lnTo>
                  <a:pt x="457269" y="98467"/>
                </a:lnTo>
                <a:lnTo>
                  <a:pt x="461252" y="98320"/>
                </a:lnTo>
                <a:lnTo>
                  <a:pt x="462855" y="86793"/>
                </a:lnTo>
                <a:lnTo>
                  <a:pt x="459204" y="87255"/>
                </a:lnTo>
                <a:lnTo>
                  <a:pt x="431339" y="87255"/>
                </a:lnTo>
                <a:close/>
              </a:path>
              <a:path w="1309590" h="127420">
                <a:moveTo>
                  <a:pt x="474402" y="95153"/>
                </a:moveTo>
                <a:lnTo>
                  <a:pt x="484796" y="87859"/>
                </a:lnTo>
                <a:lnTo>
                  <a:pt x="492435" y="76439"/>
                </a:lnTo>
                <a:lnTo>
                  <a:pt x="497087" y="61708"/>
                </a:lnTo>
                <a:lnTo>
                  <a:pt x="498241" y="48541"/>
                </a:lnTo>
                <a:lnTo>
                  <a:pt x="497587" y="38716"/>
                </a:lnTo>
                <a:lnTo>
                  <a:pt x="494352" y="26249"/>
                </a:lnTo>
                <a:lnTo>
                  <a:pt x="488410" y="15762"/>
                </a:lnTo>
                <a:lnTo>
                  <a:pt x="482205" y="9451"/>
                </a:lnTo>
                <a:lnTo>
                  <a:pt x="471048" y="3550"/>
                </a:lnTo>
                <a:lnTo>
                  <a:pt x="457400" y="1582"/>
                </a:lnTo>
                <a:lnTo>
                  <a:pt x="431339" y="12860"/>
                </a:lnTo>
                <a:lnTo>
                  <a:pt x="465230" y="12860"/>
                </a:lnTo>
                <a:lnTo>
                  <a:pt x="472916" y="16180"/>
                </a:lnTo>
                <a:lnTo>
                  <a:pt x="477689" y="22819"/>
                </a:lnTo>
                <a:lnTo>
                  <a:pt x="479304" y="25327"/>
                </a:lnTo>
                <a:lnTo>
                  <a:pt x="483461" y="36497"/>
                </a:lnTo>
                <a:lnTo>
                  <a:pt x="484847" y="50783"/>
                </a:lnTo>
                <a:lnTo>
                  <a:pt x="484847" y="53905"/>
                </a:lnTo>
                <a:lnTo>
                  <a:pt x="484517" y="57291"/>
                </a:lnTo>
                <a:lnTo>
                  <a:pt x="483857" y="60940"/>
                </a:lnTo>
                <a:lnTo>
                  <a:pt x="482714" y="67052"/>
                </a:lnTo>
                <a:lnTo>
                  <a:pt x="480845" y="72064"/>
                </a:lnTo>
                <a:lnTo>
                  <a:pt x="478249" y="75977"/>
                </a:lnTo>
                <a:lnTo>
                  <a:pt x="474994" y="80858"/>
                </a:lnTo>
                <a:lnTo>
                  <a:pt x="470816" y="84155"/>
                </a:lnTo>
                <a:lnTo>
                  <a:pt x="465714" y="85870"/>
                </a:lnTo>
                <a:lnTo>
                  <a:pt x="462855" y="86793"/>
                </a:lnTo>
                <a:lnTo>
                  <a:pt x="461252" y="98320"/>
                </a:lnTo>
                <a:lnTo>
                  <a:pt x="474402" y="95153"/>
                </a:lnTo>
                <a:close/>
              </a:path>
              <a:path w="1309590" h="127420">
                <a:moveTo>
                  <a:pt x="532795" y="29104"/>
                </a:moveTo>
                <a:lnTo>
                  <a:pt x="522586" y="36867"/>
                </a:lnTo>
                <a:lnTo>
                  <a:pt x="526413" y="57510"/>
                </a:lnTo>
                <a:lnTo>
                  <a:pt x="526633" y="51443"/>
                </a:lnTo>
                <a:lnTo>
                  <a:pt x="528590" y="46441"/>
                </a:lnTo>
                <a:lnTo>
                  <a:pt x="532285" y="42506"/>
                </a:lnTo>
                <a:lnTo>
                  <a:pt x="535980" y="38571"/>
                </a:lnTo>
                <a:lnTo>
                  <a:pt x="545635" y="26263"/>
                </a:lnTo>
                <a:lnTo>
                  <a:pt x="532795" y="29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615745" y="3077146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656437" y="2359126"/>
            <a:ext cx="2245498" cy="114176"/>
          </a:xfrm>
          <a:custGeom>
            <a:avLst/>
            <a:gdLst/>
            <a:ahLst/>
            <a:cxnLst/>
            <a:rect l="l" t="t" r="r" b="b"/>
            <a:pathLst>
              <a:path w="2470048" h="129399">
                <a:moveTo>
                  <a:pt x="756400" y="82935"/>
                </a:moveTo>
                <a:lnTo>
                  <a:pt x="753475" y="88893"/>
                </a:lnTo>
                <a:lnTo>
                  <a:pt x="748076" y="91872"/>
                </a:lnTo>
                <a:lnTo>
                  <a:pt x="733033" y="91872"/>
                </a:lnTo>
                <a:lnTo>
                  <a:pt x="727799" y="89366"/>
                </a:lnTo>
                <a:lnTo>
                  <a:pt x="724500" y="84353"/>
                </a:lnTo>
                <a:lnTo>
                  <a:pt x="721201" y="79341"/>
                </a:lnTo>
                <a:lnTo>
                  <a:pt x="719552" y="73076"/>
                </a:lnTo>
                <a:lnTo>
                  <a:pt x="719552" y="57730"/>
                </a:lnTo>
                <a:lnTo>
                  <a:pt x="721201" y="51047"/>
                </a:lnTo>
                <a:lnTo>
                  <a:pt x="716385" y="37395"/>
                </a:lnTo>
                <a:lnTo>
                  <a:pt x="713928" y="40646"/>
                </a:lnTo>
                <a:lnTo>
                  <a:pt x="708991" y="51880"/>
                </a:lnTo>
                <a:lnTo>
                  <a:pt x="707346" y="65755"/>
                </a:lnTo>
                <a:lnTo>
                  <a:pt x="707411" y="68610"/>
                </a:lnTo>
                <a:lnTo>
                  <a:pt x="709881" y="81830"/>
                </a:lnTo>
                <a:lnTo>
                  <a:pt x="715923" y="92235"/>
                </a:lnTo>
                <a:lnTo>
                  <a:pt x="721641" y="98808"/>
                </a:lnTo>
                <a:lnTo>
                  <a:pt x="729360" y="102095"/>
                </a:lnTo>
                <a:lnTo>
                  <a:pt x="742359" y="101991"/>
                </a:lnTo>
                <a:lnTo>
                  <a:pt x="755491" y="98746"/>
                </a:lnTo>
                <a:lnTo>
                  <a:pt x="756400" y="82935"/>
                </a:lnTo>
                <a:close/>
              </a:path>
              <a:path w="2470048" h="129399">
                <a:moveTo>
                  <a:pt x="877348" y="28887"/>
                </a:moveTo>
                <a:lnTo>
                  <a:pt x="865472" y="28887"/>
                </a:lnTo>
                <a:lnTo>
                  <a:pt x="851023" y="84221"/>
                </a:lnTo>
                <a:lnTo>
                  <a:pt x="837168" y="28887"/>
                </a:lnTo>
                <a:lnTo>
                  <a:pt x="823840" y="28887"/>
                </a:lnTo>
                <a:lnTo>
                  <a:pt x="810051" y="84551"/>
                </a:lnTo>
                <a:lnTo>
                  <a:pt x="796460" y="28887"/>
                </a:lnTo>
                <a:lnTo>
                  <a:pt x="783462" y="28887"/>
                </a:lnTo>
                <a:lnTo>
                  <a:pt x="803849" y="99523"/>
                </a:lnTo>
                <a:lnTo>
                  <a:pt x="816187" y="99523"/>
                </a:lnTo>
                <a:lnTo>
                  <a:pt x="830108" y="44848"/>
                </a:lnTo>
                <a:lnTo>
                  <a:pt x="844491" y="99523"/>
                </a:lnTo>
                <a:lnTo>
                  <a:pt x="856829" y="99523"/>
                </a:lnTo>
                <a:lnTo>
                  <a:pt x="877348" y="28887"/>
                </a:lnTo>
                <a:close/>
              </a:path>
              <a:path w="2470048" h="129399">
                <a:moveTo>
                  <a:pt x="892325" y="29217"/>
                </a:moveTo>
                <a:lnTo>
                  <a:pt x="892325" y="99523"/>
                </a:lnTo>
                <a:lnTo>
                  <a:pt x="904399" y="99523"/>
                </a:lnTo>
                <a:lnTo>
                  <a:pt x="904399" y="29217"/>
                </a:lnTo>
                <a:lnTo>
                  <a:pt x="892325" y="29217"/>
                </a:lnTo>
                <a:close/>
              </a:path>
              <a:path w="2470048" h="129399">
                <a:moveTo>
                  <a:pt x="892325" y="2638"/>
                </a:moveTo>
                <a:lnTo>
                  <a:pt x="892325" y="16092"/>
                </a:lnTo>
                <a:lnTo>
                  <a:pt x="904399" y="16092"/>
                </a:lnTo>
                <a:lnTo>
                  <a:pt x="904399" y="2638"/>
                </a:lnTo>
                <a:lnTo>
                  <a:pt x="892325" y="2638"/>
                </a:lnTo>
                <a:close/>
              </a:path>
              <a:path w="2470048" h="129399">
                <a:moveTo>
                  <a:pt x="937982" y="99523"/>
                </a:moveTo>
                <a:lnTo>
                  <a:pt x="937982" y="57906"/>
                </a:lnTo>
                <a:lnTo>
                  <a:pt x="938278" y="54356"/>
                </a:lnTo>
                <a:lnTo>
                  <a:pt x="938872" y="51872"/>
                </a:lnTo>
                <a:lnTo>
                  <a:pt x="939466" y="49387"/>
                </a:lnTo>
                <a:lnTo>
                  <a:pt x="940753" y="46980"/>
                </a:lnTo>
                <a:lnTo>
                  <a:pt x="942732" y="44650"/>
                </a:lnTo>
                <a:lnTo>
                  <a:pt x="945195" y="41748"/>
                </a:lnTo>
                <a:lnTo>
                  <a:pt x="948054" y="39813"/>
                </a:lnTo>
                <a:lnTo>
                  <a:pt x="951309" y="38846"/>
                </a:lnTo>
                <a:lnTo>
                  <a:pt x="953113" y="38274"/>
                </a:lnTo>
                <a:lnTo>
                  <a:pt x="955422" y="37989"/>
                </a:lnTo>
                <a:lnTo>
                  <a:pt x="963779" y="37989"/>
                </a:lnTo>
                <a:lnTo>
                  <a:pt x="967606" y="40187"/>
                </a:lnTo>
                <a:lnTo>
                  <a:pt x="969717" y="44584"/>
                </a:lnTo>
                <a:lnTo>
                  <a:pt x="970993" y="47222"/>
                </a:lnTo>
                <a:lnTo>
                  <a:pt x="971630" y="50695"/>
                </a:lnTo>
                <a:lnTo>
                  <a:pt x="971630" y="99523"/>
                </a:lnTo>
                <a:lnTo>
                  <a:pt x="983704" y="99523"/>
                </a:lnTo>
                <a:lnTo>
                  <a:pt x="983704" y="47090"/>
                </a:lnTo>
                <a:lnTo>
                  <a:pt x="982736" y="41616"/>
                </a:lnTo>
                <a:lnTo>
                  <a:pt x="980801" y="37791"/>
                </a:lnTo>
                <a:lnTo>
                  <a:pt x="977282" y="30800"/>
                </a:lnTo>
                <a:lnTo>
                  <a:pt x="970509" y="27304"/>
                </a:lnTo>
                <a:lnTo>
                  <a:pt x="955906" y="27304"/>
                </a:lnTo>
                <a:lnTo>
                  <a:pt x="951749" y="28206"/>
                </a:lnTo>
                <a:lnTo>
                  <a:pt x="948010" y="30008"/>
                </a:lnTo>
                <a:lnTo>
                  <a:pt x="944272" y="31811"/>
                </a:lnTo>
                <a:lnTo>
                  <a:pt x="940731" y="34779"/>
                </a:lnTo>
                <a:lnTo>
                  <a:pt x="937388" y="38912"/>
                </a:lnTo>
                <a:lnTo>
                  <a:pt x="937388" y="28887"/>
                </a:lnTo>
                <a:lnTo>
                  <a:pt x="926106" y="28887"/>
                </a:lnTo>
                <a:lnTo>
                  <a:pt x="926106" y="99523"/>
                </a:lnTo>
                <a:lnTo>
                  <a:pt x="937982" y="99523"/>
                </a:lnTo>
                <a:close/>
              </a:path>
              <a:path w="2470048" h="129399">
                <a:moveTo>
                  <a:pt x="1014703" y="30954"/>
                </a:moveTo>
                <a:lnTo>
                  <a:pt x="1008918" y="37593"/>
                </a:lnTo>
                <a:lnTo>
                  <a:pt x="1012449" y="74241"/>
                </a:lnTo>
                <a:lnTo>
                  <a:pt x="1012449" y="59511"/>
                </a:lnTo>
                <a:lnTo>
                  <a:pt x="1013262" y="54037"/>
                </a:lnTo>
                <a:lnTo>
                  <a:pt x="1014890" y="49860"/>
                </a:lnTo>
                <a:lnTo>
                  <a:pt x="1021685" y="27634"/>
                </a:lnTo>
                <a:lnTo>
                  <a:pt x="1014703" y="30954"/>
                </a:lnTo>
                <a:close/>
              </a:path>
              <a:path w="2470048" h="129399">
                <a:moveTo>
                  <a:pt x="1014494" y="108294"/>
                </a:moveTo>
                <a:lnTo>
                  <a:pt x="1002420" y="108294"/>
                </a:lnTo>
                <a:lnTo>
                  <a:pt x="1003036" y="115549"/>
                </a:lnTo>
                <a:lnTo>
                  <a:pt x="1005939" y="120880"/>
                </a:lnTo>
                <a:lnTo>
                  <a:pt x="1011129" y="124288"/>
                </a:lnTo>
                <a:lnTo>
                  <a:pt x="1016319" y="127695"/>
                </a:lnTo>
                <a:lnTo>
                  <a:pt x="1022719" y="129399"/>
                </a:lnTo>
                <a:lnTo>
                  <a:pt x="1030328" y="129399"/>
                </a:lnTo>
                <a:lnTo>
                  <a:pt x="1037685" y="128875"/>
                </a:lnTo>
                <a:lnTo>
                  <a:pt x="1050110" y="124301"/>
                </a:lnTo>
                <a:lnTo>
                  <a:pt x="1058237" y="115021"/>
                </a:lnTo>
                <a:lnTo>
                  <a:pt x="1060876" y="109833"/>
                </a:lnTo>
                <a:lnTo>
                  <a:pt x="1062196" y="102754"/>
                </a:lnTo>
                <a:lnTo>
                  <a:pt x="1062196" y="29547"/>
                </a:lnTo>
                <a:lnTo>
                  <a:pt x="1051243" y="29547"/>
                </a:lnTo>
                <a:lnTo>
                  <a:pt x="1051243" y="38450"/>
                </a:lnTo>
                <a:lnTo>
                  <a:pt x="1048912" y="35504"/>
                </a:lnTo>
                <a:lnTo>
                  <a:pt x="1046625" y="33262"/>
                </a:lnTo>
                <a:lnTo>
                  <a:pt x="1044382" y="31723"/>
                </a:lnTo>
                <a:lnTo>
                  <a:pt x="1040247" y="28997"/>
                </a:lnTo>
                <a:lnTo>
                  <a:pt x="1035409" y="27634"/>
                </a:lnTo>
                <a:lnTo>
                  <a:pt x="1021685" y="27634"/>
                </a:lnTo>
                <a:lnTo>
                  <a:pt x="1014890" y="49860"/>
                </a:lnTo>
                <a:lnTo>
                  <a:pt x="1017969" y="42034"/>
                </a:lnTo>
                <a:lnTo>
                  <a:pt x="1023686" y="38120"/>
                </a:lnTo>
                <a:lnTo>
                  <a:pt x="1037630" y="38120"/>
                </a:lnTo>
                <a:lnTo>
                  <a:pt x="1042226" y="40231"/>
                </a:lnTo>
                <a:lnTo>
                  <a:pt x="1045833" y="44452"/>
                </a:lnTo>
                <a:lnTo>
                  <a:pt x="1049440" y="48673"/>
                </a:lnTo>
                <a:lnTo>
                  <a:pt x="1051243" y="55158"/>
                </a:lnTo>
                <a:lnTo>
                  <a:pt x="1051243" y="69712"/>
                </a:lnTo>
                <a:lnTo>
                  <a:pt x="1050276" y="74790"/>
                </a:lnTo>
                <a:lnTo>
                  <a:pt x="1048340" y="79143"/>
                </a:lnTo>
                <a:lnTo>
                  <a:pt x="1044865" y="86837"/>
                </a:lnTo>
                <a:lnTo>
                  <a:pt x="1038862" y="90685"/>
                </a:lnTo>
                <a:lnTo>
                  <a:pt x="1024874" y="90685"/>
                </a:lnTo>
                <a:lnTo>
                  <a:pt x="1020531" y="88607"/>
                </a:lnTo>
                <a:lnTo>
                  <a:pt x="1017298" y="84452"/>
                </a:lnTo>
                <a:lnTo>
                  <a:pt x="1014065" y="80297"/>
                </a:lnTo>
                <a:lnTo>
                  <a:pt x="1012449" y="74241"/>
                </a:lnTo>
                <a:lnTo>
                  <a:pt x="1008918" y="37593"/>
                </a:lnTo>
                <a:lnTo>
                  <a:pt x="1006886" y="40203"/>
                </a:lnTo>
                <a:lnTo>
                  <a:pt x="1001903" y="51258"/>
                </a:lnTo>
                <a:lnTo>
                  <a:pt x="1000243" y="65293"/>
                </a:lnTo>
                <a:lnTo>
                  <a:pt x="1000332" y="69015"/>
                </a:lnTo>
                <a:lnTo>
                  <a:pt x="1002856" y="82772"/>
                </a:lnTo>
                <a:lnTo>
                  <a:pt x="1008853" y="92235"/>
                </a:lnTo>
                <a:lnTo>
                  <a:pt x="1014593" y="97665"/>
                </a:lnTo>
                <a:lnTo>
                  <a:pt x="1021289" y="100380"/>
                </a:lnTo>
                <a:lnTo>
                  <a:pt x="1034441" y="100380"/>
                </a:lnTo>
                <a:lnTo>
                  <a:pt x="1038862" y="99500"/>
                </a:lnTo>
                <a:lnTo>
                  <a:pt x="1042204" y="97742"/>
                </a:lnTo>
                <a:lnTo>
                  <a:pt x="1045547" y="95983"/>
                </a:lnTo>
                <a:lnTo>
                  <a:pt x="1048406" y="93301"/>
                </a:lnTo>
                <a:lnTo>
                  <a:pt x="1050781" y="89695"/>
                </a:lnTo>
                <a:lnTo>
                  <a:pt x="1050913" y="99412"/>
                </a:lnTo>
                <a:lnTo>
                  <a:pt x="1050144" y="106162"/>
                </a:lnTo>
                <a:lnTo>
                  <a:pt x="1048472" y="109943"/>
                </a:lnTo>
                <a:lnTo>
                  <a:pt x="1045657" y="116362"/>
                </a:lnTo>
                <a:lnTo>
                  <a:pt x="1039697" y="119572"/>
                </a:lnTo>
                <a:lnTo>
                  <a:pt x="1024830" y="119572"/>
                </a:lnTo>
                <a:lnTo>
                  <a:pt x="1020608" y="118253"/>
                </a:lnTo>
                <a:lnTo>
                  <a:pt x="1017924" y="115615"/>
                </a:lnTo>
                <a:lnTo>
                  <a:pt x="1016209" y="113900"/>
                </a:lnTo>
                <a:lnTo>
                  <a:pt x="1015066" y="111460"/>
                </a:lnTo>
                <a:lnTo>
                  <a:pt x="1014494" y="108294"/>
                </a:lnTo>
                <a:close/>
              </a:path>
              <a:path w="2470048" h="129399">
                <a:moveTo>
                  <a:pt x="1130548" y="90289"/>
                </a:moveTo>
                <a:lnTo>
                  <a:pt x="1127557" y="86464"/>
                </a:lnTo>
                <a:lnTo>
                  <a:pt x="1125930" y="84353"/>
                </a:lnTo>
                <a:lnTo>
                  <a:pt x="1124940" y="81319"/>
                </a:lnTo>
                <a:lnTo>
                  <a:pt x="1124588" y="77362"/>
                </a:lnTo>
                <a:lnTo>
                  <a:pt x="1113174" y="77362"/>
                </a:lnTo>
                <a:lnTo>
                  <a:pt x="1113482" y="84397"/>
                </a:lnTo>
                <a:lnTo>
                  <a:pt x="1115824" y="90300"/>
                </a:lnTo>
                <a:lnTo>
                  <a:pt x="1120201" y="95071"/>
                </a:lnTo>
                <a:lnTo>
                  <a:pt x="1124577" y="99841"/>
                </a:lnTo>
                <a:lnTo>
                  <a:pt x="1132022" y="102226"/>
                </a:lnTo>
                <a:lnTo>
                  <a:pt x="1152299" y="102226"/>
                </a:lnTo>
                <a:lnTo>
                  <a:pt x="1159568" y="99940"/>
                </a:lnTo>
                <a:lnTo>
                  <a:pt x="1164340" y="95367"/>
                </a:lnTo>
                <a:lnTo>
                  <a:pt x="1169112" y="90795"/>
                </a:lnTo>
                <a:lnTo>
                  <a:pt x="1171499" y="85365"/>
                </a:lnTo>
                <a:lnTo>
                  <a:pt x="1171499" y="72570"/>
                </a:lnTo>
                <a:lnTo>
                  <a:pt x="1169189" y="67799"/>
                </a:lnTo>
                <a:lnTo>
                  <a:pt x="1164571" y="64765"/>
                </a:lnTo>
                <a:lnTo>
                  <a:pt x="1161668" y="62831"/>
                </a:lnTo>
                <a:lnTo>
                  <a:pt x="1155950" y="60830"/>
                </a:lnTo>
                <a:lnTo>
                  <a:pt x="1147416" y="58764"/>
                </a:lnTo>
                <a:lnTo>
                  <a:pt x="1139565" y="56851"/>
                </a:lnTo>
                <a:lnTo>
                  <a:pt x="1136135" y="56016"/>
                </a:lnTo>
                <a:lnTo>
                  <a:pt x="1133539" y="55048"/>
                </a:lnTo>
                <a:lnTo>
                  <a:pt x="1131780" y="53949"/>
                </a:lnTo>
                <a:lnTo>
                  <a:pt x="1128745" y="52102"/>
                </a:lnTo>
                <a:lnTo>
                  <a:pt x="1127228" y="49640"/>
                </a:lnTo>
                <a:lnTo>
                  <a:pt x="1127228" y="43748"/>
                </a:lnTo>
                <a:lnTo>
                  <a:pt x="1128382" y="41484"/>
                </a:lnTo>
                <a:lnTo>
                  <a:pt x="1130691" y="39769"/>
                </a:lnTo>
                <a:lnTo>
                  <a:pt x="1133001" y="38054"/>
                </a:lnTo>
                <a:lnTo>
                  <a:pt x="1136399" y="37197"/>
                </a:lnTo>
                <a:lnTo>
                  <a:pt x="1147615" y="37197"/>
                </a:lnTo>
                <a:lnTo>
                  <a:pt x="1152343" y="38758"/>
                </a:lnTo>
                <a:lnTo>
                  <a:pt x="1155070" y="41880"/>
                </a:lnTo>
                <a:lnTo>
                  <a:pt x="1156742" y="44078"/>
                </a:lnTo>
                <a:lnTo>
                  <a:pt x="1157687" y="46518"/>
                </a:lnTo>
                <a:lnTo>
                  <a:pt x="1157907" y="49200"/>
                </a:lnTo>
                <a:lnTo>
                  <a:pt x="1169123" y="49200"/>
                </a:lnTo>
                <a:lnTo>
                  <a:pt x="1169211" y="44628"/>
                </a:lnTo>
                <a:lnTo>
                  <a:pt x="1167782" y="40363"/>
                </a:lnTo>
                <a:lnTo>
                  <a:pt x="1164835" y="36406"/>
                </a:lnTo>
                <a:lnTo>
                  <a:pt x="1160128" y="30162"/>
                </a:lnTo>
                <a:lnTo>
                  <a:pt x="1152453" y="27040"/>
                </a:lnTo>
                <a:lnTo>
                  <a:pt x="1133671" y="27040"/>
                </a:lnTo>
                <a:lnTo>
                  <a:pt x="1127195" y="29107"/>
                </a:lnTo>
                <a:lnTo>
                  <a:pt x="1122378" y="33240"/>
                </a:lnTo>
                <a:lnTo>
                  <a:pt x="1117562" y="37373"/>
                </a:lnTo>
                <a:lnTo>
                  <a:pt x="1115154" y="42781"/>
                </a:lnTo>
                <a:lnTo>
                  <a:pt x="1115154" y="55136"/>
                </a:lnTo>
                <a:lnTo>
                  <a:pt x="1117705" y="59577"/>
                </a:lnTo>
                <a:lnTo>
                  <a:pt x="1122807" y="62787"/>
                </a:lnTo>
                <a:lnTo>
                  <a:pt x="1125666" y="64634"/>
                </a:lnTo>
                <a:lnTo>
                  <a:pt x="1130109" y="66304"/>
                </a:lnTo>
                <a:lnTo>
                  <a:pt x="1136135" y="67799"/>
                </a:lnTo>
                <a:lnTo>
                  <a:pt x="1145569" y="70173"/>
                </a:lnTo>
                <a:lnTo>
                  <a:pt x="1150627" y="71448"/>
                </a:lnTo>
                <a:lnTo>
                  <a:pt x="1154015" y="72570"/>
                </a:lnTo>
                <a:lnTo>
                  <a:pt x="1155730" y="73537"/>
                </a:lnTo>
                <a:lnTo>
                  <a:pt x="1158413" y="75120"/>
                </a:lnTo>
                <a:lnTo>
                  <a:pt x="1159755" y="77428"/>
                </a:lnTo>
                <a:lnTo>
                  <a:pt x="1159755" y="84463"/>
                </a:lnTo>
                <a:lnTo>
                  <a:pt x="1158083" y="87420"/>
                </a:lnTo>
                <a:lnTo>
                  <a:pt x="1154740" y="89333"/>
                </a:lnTo>
                <a:lnTo>
                  <a:pt x="1151397" y="91245"/>
                </a:lnTo>
                <a:lnTo>
                  <a:pt x="1147527" y="92202"/>
                </a:lnTo>
                <a:lnTo>
                  <a:pt x="1135739" y="92202"/>
                </a:lnTo>
                <a:lnTo>
                  <a:pt x="1130548" y="90289"/>
                </a:lnTo>
                <a:close/>
              </a:path>
              <a:path w="2470048" h="129399">
                <a:moveTo>
                  <a:pt x="1226348" y="39725"/>
                </a:moveTo>
                <a:lnTo>
                  <a:pt x="1228503" y="43595"/>
                </a:lnTo>
                <a:lnTo>
                  <a:pt x="1229822" y="46013"/>
                </a:lnTo>
                <a:lnTo>
                  <a:pt x="1230482" y="49816"/>
                </a:lnTo>
                <a:lnTo>
                  <a:pt x="1230482" y="99523"/>
                </a:lnTo>
                <a:lnTo>
                  <a:pt x="1242688" y="99523"/>
                </a:lnTo>
                <a:lnTo>
                  <a:pt x="1242688" y="47266"/>
                </a:lnTo>
                <a:lnTo>
                  <a:pt x="1241699" y="41836"/>
                </a:lnTo>
                <a:lnTo>
                  <a:pt x="1239720" y="37923"/>
                </a:lnTo>
                <a:lnTo>
                  <a:pt x="1236069" y="30756"/>
                </a:lnTo>
                <a:lnTo>
                  <a:pt x="1229119" y="27172"/>
                </a:lnTo>
                <a:lnTo>
                  <a:pt x="1213152" y="27172"/>
                </a:lnTo>
                <a:lnTo>
                  <a:pt x="1208380" y="28425"/>
                </a:lnTo>
                <a:lnTo>
                  <a:pt x="1204553" y="30932"/>
                </a:lnTo>
                <a:lnTo>
                  <a:pt x="1202310" y="32382"/>
                </a:lnTo>
                <a:lnTo>
                  <a:pt x="1199781" y="34889"/>
                </a:lnTo>
                <a:lnTo>
                  <a:pt x="1196966" y="38450"/>
                </a:lnTo>
                <a:lnTo>
                  <a:pt x="1196966" y="2308"/>
                </a:lnTo>
                <a:lnTo>
                  <a:pt x="1185090" y="2308"/>
                </a:lnTo>
                <a:lnTo>
                  <a:pt x="1185090" y="99523"/>
                </a:lnTo>
                <a:lnTo>
                  <a:pt x="1196966" y="99523"/>
                </a:lnTo>
                <a:lnTo>
                  <a:pt x="1196966" y="52652"/>
                </a:lnTo>
                <a:lnTo>
                  <a:pt x="1198967" y="46255"/>
                </a:lnTo>
                <a:lnTo>
                  <a:pt x="1202970" y="42869"/>
                </a:lnTo>
                <a:lnTo>
                  <a:pt x="1206973" y="39484"/>
                </a:lnTo>
                <a:lnTo>
                  <a:pt x="1211437" y="37791"/>
                </a:lnTo>
                <a:lnTo>
                  <a:pt x="1222301" y="37791"/>
                </a:lnTo>
                <a:lnTo>
                  <a:pt x="1226348" y="39725"/>
                </a:lnTo>
                <a:close/>
              </a:path>
              <a:path w="2470048" h="129399">
                <a:moveTo>
                  <a:pt x="1316627" y="90949"/>
                </a:moveTo>
                <a:lnTo>
                  <a:pt x="1318747" y="87787"/>
                </a:lnTo>
                <a:lnTo>
                  <a:pt x="1323392" y="76360"/>
                </a:lnTo>
                <a:lnTo>
                  <a:pt x="1324941" y="62721"/>
                </a:lnTo>
                <a:lnTo>
                  <a:pt x="1324836" y="59092"/>
                </a:lnTo>
                <a:lnTo>
                  <a:pt x="1322059" y="45803"/>
                </a:lnTo>
                <a:lnTo>
                  <a:pt x="1315506" y="35944"/>
                </a:lnTo>
                <a:lnTo>
                  <a:pt x="1309216" y="29876"/>
                </a:lnTo>
                <a:lnTo>
                  <a:pt x="1301519" y="26842"/>
                </a:lnTo>
                <a:lnTo>
                  <a:pt x="1291188" y="26860"/>
                </a:lnTo>
                <a:lnTo>
                  <a:pt x="1278233" y="29699"/>
                </a:lnTo>
                <a:lnTo>
                  <a:pt x="1268134" y="37395"/>
                </a:lnTo>
                <a:lnTo>
                  <a:pt x="1272950" y="51047"/>
                </a:lnTo>
                <a:lnTo>
                  <a:pt x="1276249" y="45507"/>
                </a:lnTo>
                <a:lnTo>
                  <a:pt x="1279548" y="39967"/>
                </a:lnTo>
                <a:lnTo>
                  <a:pt x="1284826" y="37197"/>
                </a:lnTo>
                <a:lnTo>
                  <a:pt x="1300265" y="37197"/>
                </a:lnTo>
                <a:lnTo>
                  <a:pt x="1306027" y="40451"/>
                </a:lnTo>
                <a:lnTo>
                  <a:pt x="1309370" y="46958"/>
                </a:lnTo>
                <a:lnTo>
                  <a:pt x="1311481" y="51091"/>
                </a:lnTo>
                <a:lnTo>
                  <a:pt x="1312537" y="56455"/>
                </a:lnTo>
                <a:lnTo>
                  <a:pt x="1312537" y="70349"/>
                </a:lnTo>
                <a:lnTo>
                  <a:pt x="1311074" y="76978"/>
                </a:lnTo>
                <a:lnTo>
                  <a:pt x="1308149" y="82935"/>
                </a:lnTo>
                <a:lnTo>
                  <a:pt x="1307240" y="98747"/>
                </a:lnTo>
                <a:lnTo>
                  <a:pt x="1316627" y="90949"/>
                </a:lnTo>
                <a:close/>
              </a:path>
              <a:path w="2470048" h="129399">
                <a:moveTo>
                  <a:pt x="1308149" y="82935"/>
                </a:moveTo>
                <a:lnTo>
                  <a:pt x="1305224" y="88893"/>
                </a:lnTo>
                <a:lnTo>
                  <a:pt x="1299825" y="91872"/>
                </a:lnTo>
                <a:lnTo>
                  <a:pt x="1284782" y="91872"/>
                </a:lnTo>
                <a:lnTo>
                  <a:pt x="1279548" y="89366"/>
                </a:lnTo>
                <a:lnTo>
                  <a:pt x="1276249" y="84353"/>
                </a:lnTo>
                <a:lnTo>
                  <a:pt x="1272950" y="79341"/>
                </a:lnTo>
                <a:lnTo>
                  <a:pt x="1271300" y="73076"/>
                </a:lnTo>
                <a:lnTo>
                  <a:pt x="1271300" y="57730"/>
                </a:lnTo>
                <a:lnTo>
                  <a:pt x="1272950" y="51047"/>
                </a:lnTo>
                <a:lnTo>
                  <a:pt x="1268134" y="37395"/>
                </a:lnTo>
                <a:lnTo>
                  <a:pt x="1265677" y="40646"/>
                </a:lnTo>
                <a:lnTo>
                  <a:pt x="1260740" y="51880"/>
                </a:lnTo>
                <a:lnTo>
                  <a:pt x="1259095" y="65755"/>
                </a:lnTo>
                <a:lnTo>
                  <a:pt x="1259160" y="68610"/>
                </a:lnTo>
                <a:lnTo>
                  <a:pt x="1261630" y="81830"/>
                </a:lnTo>
                <a:lnTo>
                  <a:pt x="1267672" y="92235"/>
                </a:lnTo>
                <a:lnTo>
                  <a:pt x="1273390" y="98808"/>
                </a:lnTo>
                <a:lnTo>
                  <a:pt x="1281109" y="102095"/>
                </a:lnTo>
                <a:lnTo>
                  <a:pt x="1294108" y="101992"/>
                </a:lnTo>
                <a:lnTo>
                  <a:pt x="1307240" y="98747"/>
                </a:lnTo>
                <a:lnTo>
                  <a:pt x="1308149" y="82935"/>
                </a:lnTo>
                <a:close/>
              </a:path>
              <a:path w="2470048" h="129399">
                <a:moveTo>
                  <a:pt x="1354608" y="28887"/>
                </a:moveTo>
                <a:lnTo>
                  <a:pt x="1342469" y="28887"/>
                </a:lnTo>
                <a:lnTo>
                  <a:pt x="1342469" y="82924"/>
                </a:lnTo>
                <a:lnTo>
                  <a:pt x="1343458" y="87739"/>
                </a:lnTo>
                <a:lnTo>
                  <a:pt x="1345438" y="91344"/>
                </a:lnTo>
                <a:lnTo>
                  <a:pt x="1349088" y="98072"/>
                </a:lnTo>
                <a:lnTo>
                  <a:pt x="1355950" y="101435"/>
                </a:lnTo>
                <a:lnTo>
                  <a:pt x="1372488" y="101435"/>
                </a:lnTo>
                <a:lnTo>
                  <a:pt x="1377987" y="99589"/>
                </a:lnTo>
                <a:lnTo>
                  <a:pt x="1382517" y="95895"/>
                </a:lnTo>
                <a:lnTo>
                  <a:pt x="1384804" y="94048"/>
                </a:lnTo>
                <a:lnTo>
                  <a:pt x="1386717" y="91784"/>
                </a:lnTo>
                <a:lnTo>
                  <a:pt x="1388257" y="89102"/>
                </a:lnTo>
                <a:lnTo>
                  <a:pt x="1388125" y="99523"/>
                </a:lnTo>
                <a:lnTo>
                  <a:pt x="1399341" y="99523"/>
                </a:lnTo>
                <a:lnTo>
                  <a:pt x="1399341" y="28887"/>
                </a:lnTo>
                <a:lnTo>
                  <a:pt x="1387465" y="28887"/>
                </a:lnTo>
                <a:lnTo>
                  <a:pt x="1387465" y="70481"/>
                </a:lnTo>
                <a:lnTo>
                  <a:pt x="1386652" y="75911"/>
                </a:lnTo>
                <a:lnTo>
                  <a:pt x="1385024" y="79868"/>
                </a:lnTo>
                <a:lnTo>
                  <a:pt x="1382033" y="87255"/>
                </a:lnTo>
                <a:lnTo>
                  <a:pt x="1376403" y="90949"/>
                </a:lnTo>
                <a:lnTo>
                  <a:pt x="1362372" y="90949"/>
                </a:lnTo>
                <a:lnTo>
                  <a:pt x="1358435" y="88838"/>
                </a:lnTo>
                <a:lnTo>
                  <a:pt x="1356324" y="84617"/>
                </a:lnTo>
                <a:lnTo>
                  <a:pt x="1355180" y="82331"/>
                </a:lnTo>
                <a:lnTo>
                  <a:pt x="1354608" y="79385"/>
                </a:lnTo>
                <a:lnTo>
                  <a:pt x="1354608" y="28887"/>
                </a:lnTo>
                <a:close/>
              </a:path>
              <a:path w="2470048" h="129399">
                <a:moveTo>
                  <a:pt x="1421883" y="2638"/>
                </a:moveTo>
                <a:lnTo>
                  <a:pt x="1421883" y="99523"/>
                </a:lnTo>
                <a:lnTo>
                  <a:pt x="1433760" y="99523"/>
                </a:lnTo>
                <a:lnTo>
                  <a:pt x="1433760" y="2638"/>
                </a:lnTo>
                <a:lnTo>
                  <a:pt x="1421883" y="2638"/>
                </a:lnTo>
                <a:close/>
              </a:path>
              <a:path w="2470048" h="129399">
                <a:moveTo>
                  <a:pt x="1467672" y="84024"/>
                </a:moveTo>
                <a:lnTo>
                  <a:pt x="1464461" y="78923"/>
                </a:lnTo>
                <a:lnTo>
                  <a:pt x="1462856" y="72592"/>
                </a:lnTo>
                <a:lnTo>
                  <a:pt x="1462856" y="56147"/>
                </a:lnTo>
                <a:lnTo>
                  <a:pt x="1464714" y="49420"/>
                </a:lnTo>
                <a:lnTo>
                  <a:pt x="1468431" y="44848"/>
                </a:lnTo>
                <a:lnTo>
                  <a:pt x="1472148" y="40275"/>
                </a:lnTo>
                <a:lnTo>
                  <a:pt x="1476997" y="37989"/>
                </a:lnTo>
                <a:lnTo>
                  <a:pt x="1488345" y="37989"/>
                </a:lnTo>
                <a:lnTo>
                  <a:pt x="1492854" y="40132"/>
                </a:lnTo>
                <a:lnTo>
                  <a:pt x="1496504" y="44419"/>
                </a:lnTo>
                <a:lnTo>
                  <a:pt x="1500155" y="48706"/>
                </a:lnTo>
                <a:lnTo>
                  <a:pt x="1501980" y="55312"/>
                </a:lnTo>
                <a:lnTo>
                  <a:pt x="1501980" y="73076"/>
                </a:lnTo>
                <a:lnTo>
                  <a:pt x="1500210" y="79857"/>
                </a:lnTo>
                <a:lnTo>
                  <a:pt x="1496669" y="84584"/>
                </a:lnTo>
                <a:lnTo>
                  <a:pt x="1493129" y="89311"/>
                </a:lnTo>
                <a:lnTo>
                  <a:pt x="1488631" y="101061"/>
                </a:lnTo>
                <a:lnTo>
                  <a:pt x="1492414" y="99127"/>
                </a:lnTo>
                <a:lnTo>
                  <a:pt x="1496196" y="97192"/>
                </a:lnTo>
                <a:lnTo>
                  <a:pt x="1499473" y="94048"/>
                </a:lnTo>
                <a:lnTo>
                  <a:pt x="1502244" y="89696"/>
                </a:lnTo>
                <a:lnTo>
                  <a:pt x="1502244" y="99523"/>
                </a:lnTo>
                <a:lnTo>
                  <a:pt x="1512933" y="99523"/>
                </a:lnTo>
                <a:lnTo>
                  <a:pt x="1512933" y="2308"/>
                </a:lnTo>
                <a:lnTo>
                  <a:pt x="1501519" y="2308"/>
                </a:lnTo>
                <a:lnTo>
                  <a:pt x="1501519" y="37989"/>
                </a:lnTo>
                <a:lnTo>
                  <a:pt x="1498836" y="34691"/>
                </a:lnTo>
                <a:lnTo>
                  <a:pt x="1496438" y="32383"/>
                </a:lnTo>
                <a:lnTo>
                  <a:pt x="1494327" y="31064"/>
                </a:lnTo>
                <a:lnTo>
                  <a:pt x="1490676" y="28777"/>
                </a:lnTo>
                <a:lnTo>
                  <a:pt x="1486146" y="27634"/>
                </a:lnTo>
                <a:lnTo>
                  <a:pt x="1470971" y="27634"/>
                </a:lnTo>
                <a:lnTo>
                  <a:pt x="1463461" y="31404"/>
                </a:lnTo>
                <a:lnTo>
                  <a:pt x="1458204" y="38945"/>
                </a:lnTo>
                <a:lnTo>
                  <a:pt x="1451956" y="52485"/>
                </a:lnTo>
                <a:lnTo>
                  <a:pt x="1450320" y="65689"/>
                </a:lnTo>
                <a:lnTo>
                  <a:pt x="1450384" y="68479"/>
                </a:lnTo>
                <a:lnTo>
                  <a:pt x="1452869" y="81661"/>
                </a:lnTo>
                <a:lnTo>
                  <a:pt x="1458963" y="92103"/>
                </a:lnTo>
                <a:lnTo>
                  <a:pt x="1464725" y="98720"/>
                </a:lnTo>
                <a:lnTo>
                  <a:pt x="1471543" y="102029"/>
                </a:lnTo>
                <a:lnTo>
                  <a:pt x="1470883" y="89124"/>
                </a:lnTo>
                <a:lnTo>
                  <a:pt x="1467672" y="84024"/>
                </a:lnTo>
                <a:close/>
              </a:path>
              <a:path w="2470048" h="129399">
                <a:moveTo>
                  <a:pt x="1470883" y="89124"/>
                </a:moveTo>
                <a:lnTo>
                  <a:pt x="1471543" y="102029"/>
                </a:lnTo>
                <a:lnTo>
                  <a:pt x="1484299" y="102029"/>
                </a:lnTo>
                <a:lnTo>
                  <a:pt x="1488631" y="101061"/>
                </a:lnTo>
                <a:lnTo>
                  <a:pt x="1493129" y="89311"/>
                </a:lnTo>
                <a:lnTo>
                  <a:pt x="1488609" y="91674"/>
                </a:lnTo>
                <a:lnTo>
                  <a:pt x="1476029" y="91674"/>
                </a:lnTo>
                <a:lnTo>
                  <a:pt x="1470883" y="89124"/>
                </a:lnTo>
                <a:close/>
              </a:path>
              <a:path w="2470048" h="129399">
                <a:moveTo>
                  <a:pt x="1578734" y="75472"/>
                </a:moveTo>
                <a:lnTo>
                  <a:pt x="1577965" y="90487"/>
                </a:lnTo>
                <a:lnTo>
                  <a:pt x="1580472" y="93873"/>
                </a:lnTo>
                <a:lnTo>
                  <a:pt x="1580406" y="79605"/>
                </a:lnTo>
                <a:lnTo>
                  <a:pt x="1578734" y="75472"/>
                </a:lnTo>
                <a:close/>
              </a:path>
              <a:path w="2470048" h="129399">
                <a:moveTo>
                  <a:pt x="1662245" y="30159"/>
                </a:moveTo>
                <a:lnTo>
                  <a:pt x="1652036" y="37923"/>
                </a:lnTo>
                <a:lnTo>
                  <a:pt x="1655862" y="58566"/>
                </a:lnTo>
                <a:lnTo>
                  <a:pt x="1656082" y="52498"/>
                </a:lnTo>
                <a:lnTo>
                  <a:pt x="1658040" y="47497"/>
                </a:lnTo>
                <a:lnTo>
                  <a:pt x="1661734" y="43562"/>
                </a:lnTo>
                <a:lnTo>
                  <a:pt x="1665429" y="39626"/>
                </a:lnTo>
                <a:lnTo>
                  <a:pt x="1675084" y="27319"/>
                </a:lnTo>
                <a:lnTo>
                  <a:pt x="1662245" y="30159"/>
                </a:lnTo>
                <a:close/>
              </a:path>
              <a:path w="2470048" h="129399">
                <a:moveTo>
                  <a:pt x="1707325" y="67997"/>
                </a:moveTo>
                <a:lnTo>
                  <a:pt x="1707325" y="60874"/>
                </a:lnTo>
                <a:lnTo>
                  <a:pt x="1706973" y="55686"/>
                </a:lnTo>
                <a:lnTo>
                  <a:pt x="1706269" y="52432"/>
                </a:lnTo>
                <a:lnTo>
                  <a:pt x="1705478" y="47684"/>
                </a:lnTo>
                <a:lnTo>
                  <a:pt x="1703894" y="43529"/>
                </a:lnTo>
                <a:lnTo>
                  <a:pt x="1701519" y="39967"/>
                </a:lnTo>
                <a:lnTo>
                  <a:pt x="1699055" y="36230"/>
                </a:lnTo>
                <a:lnTo>
                  <a:pt x="1695471" y="33185"/>
                </a:lnTo>
                <a:lnTo>
                  <a:pt x="1690765" y="30833"/>
                </a:lnTo>
                <a:lnTo>
                  <a:pt x="1686058" y="28481"/>
                </a:lnTo>
                <a:lnTo>
                  <a:pt x="1681198" y="27304"/>
                </a:lnTo>
                <a:lnTo>
                  <a:pt x="1675084" y="27319"/>
                </a:lnTo>
                <a:lnTo>
                  <a:pt x="1665429" y="39626"/>
                </a:lnTo>
                <a:lnTo>
                  <a:pt x="1670003" y="37659"/>
                </a:lnTo>
                <a:lnTo>
                  <a:pt x="1683067" y="37659"/>
                </a:lnTo>
                <a:lnTo>
                  <a:pt x="1688499" y="40517"/>
                </a:lnTo>
                <a:lnTo>
                  <a:pt x="1691754" y="46233"/>
                </a:lnTo>
                <a:lnTo>
                  <a:pt x="1693513" y="49311"/>
                </a:lnTo>
                <a:lnTo>
                  <a:pt x="1694635" y="53422"/>
                </a:lnTo>
                <a:lnTo>
                  <a:pt x="1695119" y="58566"/>
                </a:lnTo>
                <a:lnTo>
                  <a:pt x="1655862" y="58566"/>
                </a:lnTo>
                <a:lnTo>
                  <a:pt x="1652036" y="37923"/>
                </a:lnTo>
                <a:lnTo>
                  <a:pt x="1649818" y="40752"/>
                </a:lnTo>
                <a:lnTo>
                  <a:pt x="1644554" y="51939"/>
                </a:lnTo>
                <a:lnTo>
                  <a:pt x="1642799" y="65557"/>
                </a:lnTo>
                <a:lnTo>
                  <a:pt x="1642901" y="69119"/>
                </a:lnTo>
                <a:lnTo>
                  <a:pt x="1645601" y="82313"/>
                </a:lnTo>
                <a:lnTo>
                  <a:pt x="1651969" y="92433"/>
                </a:lnTo>
                <a:lnTo>
                  <a:pt x="1658084" y="98830"/>
                </a:lnTo>
                <a:lnTo>
                  <a:pt x="1665539" y="102029"/>
                </a:lnTo>
                <a:lnTo>
                  <a:pt x="1677943" y="102029"/>
                </a:lnTo>
                <a:lnTo>
                  <a:pt x="1681176" y="101677"/>
                </a:lnTo>
                <a:lnTo>
                  <a:pt x="1684035" y="100974"/>
                </a:lnTo>
                <a:lnTo>
                  <a:pt x="1689357" y="99742"/>
                </a:lnTo>
                <a:lnTo>
                  <a:pt x="1693822" y="97368"/>
                </a:lnTo>
                <a:lnTo>
                  <a:pt x="1697428" y="93851"/>
                </a:lnTo>
                <a:lnTo>
                  <a:pt x="1699584" y="91828"/>
                </a:lnTo>
                <a:lnTo>
                  <a:pt x="1701530" y="89223"/>
                </a:lnTo>
                <a:lnTo>
                  <a:pt x="1703267" y="86035"/>
                </a:lnTo>
                <a:lnTo>
                  <a:pt x="1705004" y="82848"/>
                </a:lnTo>
                <a:lnTo>
                  <a:pt x="1706027" y="79957"/>
                </a:lnTo>
                <a:lnTo>
                  <a:pt x="1706335" y="77362"/>
                </a:lnTo>
                <a:lnTo>
                  <a:pt x="1694657" y="77362"/>
                </a:lnTo>
                <a:lnTo>
                  <a:pt x="1693777" y="80484"/>
                </a:lnTo>
                <a:lnTo>
                  <a:pt x="1692282" y="83232"/>
                </a:lnTo>
                <a:lnTo>
                  <a:pt x="1690171" y="85607"/>
                </a:lnTo>
                <a:lnTo>
                  <a:pt x="1686476" y="89696"/>
                </a:lnTo>
                <a:lnTo>
                  <a:pt x="1681527" y="91740"/>
                </a:lnTo>
                <a:lnTo>
                  <a:pt x="1668684" y="91740"/>
                </a:lnTo>
                <a:lnTo>
                  <a:pt x="1663780" y="89575"/>
                </a:lnTo>
                <a:lnTo>
                  <a:pt x="1660613" y="85244"/>
                </a:lnTo>
                <a:lnTo>
                  <a:pt x="1657446" y="80913"/>
                </a:lnTo>
                <a:lnTo>
                  <a:pt x="1655753" y="75164"/>
                </a:lnTo>
                <a:lnTo>
                  <a:pt x="1655532" y="67997"/>
                </a:lnTo>
                <a:lnTo>
                  <a:pt x="1707325" y="67997"/>
                </a:lnTo>
                <a:close/>
              </a:path>
              <a:path w="2470048" h="129399">
                <a:moveTo>
                  <a:pt x="1770157" y="75472"/>
                </a:moveTo>
                <a:lnTo>
                  <a:pt x="1769388" y="90487"/>
                </a:lnTo>
                <a:lnTo>
                  <a:pt x="1771895" y="93873"/>
                </a:lnTo>
                <a:lnTo>
                  <a:pt x="1771829" y="79605"/>
                </a:lnTo>
                <a:lnTo>
                  <a:pt x="1770157" y="75472"/>
                </a:lnTo>
                <a:close/>
              </a:path>
              <a:path w="2470048" h="129399">
                <a:moveTo>
                  <a:pt x="1836927" y="69360"/>
                </a:moveTo>
                <a:lnTo>
                  <a:pt x="1834882" y="74438"/>
                </a:lnTo>
                <a:lnTo>
                  <a:pt x="1834882" y="86970"/>
                </a:lnTo>
                <a:lnTo>
                  <a:pt x="1836960" y="91949"/>
                </a:lnTo>
                <a:lnTo>
                  <a:pt x="1841116" y="95928"/>
                </a:lnTo>
                <a:lnTo>
                  <a:pt x="1845273" y="99907"/>
                </a:lnTo>
                <a:lnTo>
                  <a:pt x="1850628" y="101897"/>
                </a:lnTo>
                <a:lnTo>
                  <a:pt x="1848539" y="86860"/>
                </a:lnTo>
                <a:lnTo>
                  <a:pt x="1847286" y="84156"/>
                </a:lnTo>
                <a:lnTo>
                  <a:pt x="1847286" y="76197"/>
                </a:lnTo>
                <a:lnTo>
                  <a:pt x="1849111" y="72900"/>
                </a:lnTo>
                <a:lnTo>
                  <a:pt x="1852762" y="70833"/>
                </a:lnTo>
                <a:lnTo>
                  <a:pt x="1854917" y="69602"/>
                </a:lnTo>
                <a:lnTo>
                  <a:pt x="1858150" y="68701"/>
                </a:lnTo>
                <a:lnTo>
                  <a:pt x="1862460" y="68129"/>
                </a:lnTo>
                <a:lnTo>
                  <a:pt x="1869652" y="67206"/>
                </a:lnTo>
                <a:lnTo>
                  <a:pt x="1874094" y="66502"/>
                </a:lnTo>
                <a:lnTo>
                  <a:pt x="1876381" y="65887"/>
                </a:lnTo>
                <a:lnTo>
                  <a:pt x="1878669" y="65271"/>
                </a:lnTo>
                <a:lnTo>
                  <a:pt x="1881990" y="63578"/>
                </a:lnTo>
                <a:lnTo>
                  <a:pt x="1881990" y="80440"/>
                </a:lnTo>
                <a:lnTo>
                  <a:pt x="1878691" y="85694"/>
                </a:lnTo>
                <a:lnTo>
                  <a:pt x="1872159" y="98401"/>
                </a:lnTo>
                <a:lnTo>
                  <a:pt x="1876690" y="96071"/>
                </a:lnTo>
                <a:lnTo>
                  <a:pt x="1880164" y="93323"/>
                </a:lnTo>
                <a:lnTo>
                  <a:pt x="1882584" y="90157"/>
                </a:lnTo>
                <a:lnTo>
                  <a:pt x="1882979" y="92971"/>
                </a:lnTo>
                <a:lnTo>
                  <a:pt x="1884629" y="96687"/>
                </a:lnTo>
                <a:lnTo>
                  <a:pt x="1886476" y="99589"/>
                </a:lnTo>
                <a:lnTo>
                  <a:pt x="1889445" y="101040"/>
                </a:lnTo>
                <a:lnTo>
                  <a:pt x="1895207" y="101040"/>
                </a:lnTo>
                <a:lnTo>
                  <a:pt x="1898462" y="100710"/>
                </a:lnTo>
                <a:lnTo>
                  <a:pt x="1901717" y="99852"/>
                </a:lnTo>
                <a:lnTo>
                  <a:pt x="1901717" y="91081"/>
                </a:lnTo>
                <a:lnTo>
                  <a:pt x="1900266" y="91311"/>
                </a:lnTo>
                <a:lnTo>
                  <a:pt x="1897824" y="91476"/>
                </a:lnTo>
                <a:lnTo>
                  <a:pt x="1894624" y="90355"/>
                </a:lnTo>
                <a:lnTo>
                  <a:pt x="1893866" y="87387"/>
                </a:lnTo>
                <a:lnTo>
                  <a:pt x="1893866" y="40011"/>
                </a:lnTo>
                <a:lnTo>
                  <a:pt x="1891293" y="35087"/>
                </a:lnTo>
                <a:lnTo>
                  <a:pt x="1886146" y="31921"/>
                </a:lnTo>
                <a:lnTo>
                  <a:pt x="1880956" y="28755"/>
                </a:lnTo>
                <a:lnTo>
                  <a:pt x="1874204" y="27173"/>
                </a:lnTo>
                <a:lnTo>
                  <a:pt x="1858722" y="27173"/>
                </a:lnTo>
                <a:lnTo>
                  <a:pt x="1852421" y="28876"/>
                </a:lnTo>
                <a:lnTo>
                  <a:pt x="1846989" y="32284"/>
                </a:lnTo>
                <a:lnTo>
                  <a:pt x="1841556" y="35691"/>
                </a:lnTo>
                <a:lnTo>
                  <a:pt x="1838731" y="41748"/>
                </a:lnTo>
                <a:lnTo>
                  <a:pt x="1838510" y="50454"/>
                </a:lnTo>
                <a:lnTo>
                  <a:pt x="1849595" y="50454"/>
                </a:lnTo>
                <a:lnTo>
                  <a:pt x="1850034" y="46804"/>
                </a:lnTo>
                <a:lnTo>
                  <a:pt x="1850980" y="44056"/>
                </a:lnTo>
                <a:lnTo>
                  <a:pt x="1852431" y="42210"/>
                </a:lnTo>
                <a:lnTo>
                  <a:pt x="1855027" y="38868"/>
                </a:lnTo>
                <a:lnTo>
                  <a:pt x="1859425" y="37197"/>
                </a:lnTo>
                <a:lnTo>
                  <a:pt x="1870994" y="37197"/>
                </a:lnTo>
                <a:lnTo>
                  <a:pt x="1875117" y="38110"/>
                </a:lnTo>
                <a:lnTo>
                  <a:pt x="1877998" y="39934"/>
                </a:lnTo>
                <a:lnTo>
                  <a:pt x="1880879" y="41759"/>
                </a:lnTo>
                <a:lnTo>
                  <a:pt x="1882320" y="44694"/>
                </a:lnTo>
                <a:lnTo>
                  <a:pt x="1882320" y="50718"/>
                </a:lnTo>
                <a:lnTo>
                  <a:pt x="1881528" y="53290"/>
                </a:lnTo>
                <a:lnTo>
                  <a:pt x="1878779" y="56368"/>
                </a:lnTo>
                <a:lnTo>
                  <a:pt x="1876052" y="56719"/>
                </a:lnTo>
                <a:lnTo>
                  <a:pt x="1857116" y="59094"/>
                </a:lnTo>
                <a:lnTo>
                  <a:pt x="1850474" y="59929"/>
                </a:lnTo>
                <a:lnTo>
                  <a:pt x="1845108" y="62149"/>
                </a:lnTo>
                <a:lnTo>
                  <a:pt x="1841018" y="65755"/>
                </a:lnTo>
                <a:lnTo>
                  <a:pt x="1836927" y="69360"/>
                </a:lnTo>
                <a:close/>
              </a:path>
              <a:path w="2470048" h="129399">
                <a:moveTo>
                  <a:pt x="1878691" y="85694"/>
                </a:moveTo>
                <a:lnTo>
                  <a:pt x="1872093" y="88904"/>
                </a:lnTo>
                <a:lnTo>
                  <a:pt x="1868178" y="90839"/>
                </a:lnTo>
                <a:lnTo>
                  <a:pt x="1864132" y="91806"/>
                </a:lnTo>
                <a:lnTo>
                  <a:pt x="1856522" y="91806"/>
                </a:lnTo>
                <a:lnTo>
                  <a:pt x="1853553" y="90817"/>
                </a:lnTo>
                <a:lnTo>
                  <a:pt x="1851046" y="88838"/>
                </a:lnTo>
                <a:lnTo>
                  <a:pt x="1848539" y="86860"/>
                </a:lnTo>
                <a:lnTo>
                  <a:pt x="1850628" y="101897"/>
                </a:lnTo>
                <a:lnTo>
                  <a:pt x="1862636" y="101897"/>
                </a:lnTo>
                <a:lnTo>
                  <a:pt x="1867629" y="100732"/>
                </a:lnTo>
                <a:lnTo>
                  <a:pt x="1872159" y="98401"/>
                </a:lnTo>
                <a:lnTo>
                  <a:pt x="1878691" y="85694"/>
                </a:lnTo>
                <a:close/>
              </a:path>
              <a:path w="2470048" h="129399">
                <a:moveTo>
                  <a:pt x="1930021" y="90289"/>
                </a:moveTo>
                <a:lnTo>
                  <a:pt x="1927031" y="86464"/>
                </a:lnTo>
                <a:lnTo>
                  <a:pt x="1925403" y="84353"/>
                </a:lnTo>
                <a:lnTo>
                  <a:pt x="1924413" y="81320"/>
                </a:lnTo>
                <a:lnTo>
                  <a:pt x="1924062" y="77362"/>
                </a:lnTo>
                <a:lnTo>
                  <a:pt x="1912647" y="77362"/>
                </a:lnTo>
                <a:lnTo>
                  <a:pt x="1912955" y="84397"/>
                </a:lnTo>
                <a:lnTo>
                  <a:pt x="1915298" y="90300"/>
                </a:lnTo>
                <a:lnTo>
                  <a:pt x="1919674" y="95071"/>
                </a:lnTo>
                <a:lnTo>
                  <a:pt x="1924050" y="99841"/>
                </a:lnTo>
                <a:lnTo>
                  <a:pt x="1931495" y="102227"/>
                </a:lnTo>
                <a:lnTo>
                  <a:pt x="1951772" y="102227"/>
                </a:lnTo>
                <a:lnTo>
                  <a:pt x="1959041" y="99940"/>
                </a:lnTo>
                <a:lnTo>
                  <a:pt x="1963813" y="95368"/>
                </a:lnTo>
                <a:lnTo>
                  <a:pt x="1968585" y="90795"/>
                </a:lnTo>
                <a:lnTo>
                  <a:pt x="1970971" y="85365"/>
                </a:lnTo>
                <a:lnTo>
                  <a:pt x="1970971" y="72570"/>
                </a:lnTo>
                <a:lnTo>
                  <a:pt x="1968662" y="67799"/>
                </a:lnTo>
                <a:lnTo>
                  <a:pt x="1964044" y="64765"/>
                </a:lnTo>
                <a:lnTo>
                  <a:pt x="1961141" y="62831"/>
                </a:lnTo>
                <a:lnTo>
                  <a:pt x="1955423" y="60830"/>
                </a:lnTo>
                <a:lnTo>
                  <a:pt x="1946889" y="58764"/>
                </a:lnTo>
                <a:lnTo>
                  <a:pt x="1939038" y="56851"/>
                </a:lnTo>
                <a:lnTo>
                  <a:pt x="1935607" y="56016"/>
                </a:lnTo>
                <a:lnTo>
                  <a:pt x="1933012" y="55048"/>
                </a:lnTo>
                <a:lnTo>
                  <a:pt x="1931253" y="53949"/>
                </a:lnTo>
                <a:lnTo>
                  <a:pt x="1928218" y="52103"/>
                </a:lnTo>
                <a:lnTo>
                  <a:pt x="1926700" y="49640"/>
                </a:lnTo>
                <a:lnTo>
                  <a:pt x="1926700" y="43749"/>
                </a:lnTo>
                <a:lnTo>
                  <a:pt x="1927855" y="41484"/>
                </a:lnTo>
                <a:lnTo>
                  <a:pt x="1930164" y="39769"/>
                </a:lnTo>
                <a:lnTo>
                  <a:pt x="1932473" y="38054"/>
                </a:lnTo>
                <a:lnTo>
                  <a:pt x="1935871" y="37197"/>
                </a:lnTo>
                <a:lnTo>
                  <a:pt x="1947088" y="37197"/>
                </a:lnTo>
                <a:lnTo>
                  <a:pt x="1951816" y="38758"/>
                </a:lnTo>
                <a:lnTo>
                  <a:pt x="1954543" y="41880"/>
                </a:lnTo>
                <a:lnTo>
                  <a:pt x="1956214" y="44078"/>
                </a:lnTo>
                <a:lnTo>
                  <a:pt x="1957160" y="46519"/>
                </a:lnTo>
                <a:lnTo>
                  <a:pt x="1957380" y="49201"/>
                </a:lnTo>
                <a:lnTo>
                  <a:pt x="1968596" y="49201"/>
                </a:lnTo>
                <a:lnTo>
                  <a:pt x="1968684" y="44628"/>
                </a:lnTo>
                <a:lnTo>
                  <a:pt x="1967255" y="40363"/>
                </a:lnTo>
                <a:lnTo>
                  <a:pt x="1964308" y="36406"/>
                </a:lnTo>
                <a:lnTo>
                  <a:pt x="1959601" y="30162"/>
                </a:lnTo>
                <a:lnTo>
                  <a:pt x="1951926" y="27041"/>
                </a:lnTo>
                <a:lnTo>
                  <a:pt x="1933144" y="27041"/>
                </a:lnTo>
                <a:lnTo>
                  <a:pt x="1926668" y="29107"/>
                </a:lnTo>
                <a:lnTo>
                  <a:pt x="1921851" y="33240"/>
                </a:lnTo>
                <a:lnTo>
                  <a:pt x="1917035" y="37373"/>
                </a:lnTo>
                <a:lnTo>
                  <a:pt x="1914627" y="42781"/>
                </a:lnTo>
                <a:lnTo>
                  <a:pt x="1914627" y="55136"/>
                </a:lnTo>
                <a:lnTo>
                  <a:pt x="1917178" y="59577"/>
                </a:lnTo>
                <a:lnTo>
                  <a:pt x="1922280" y="62787"/>
                </a:lnTo>
                <a:lnTo>
                  <a:pt x="1925139" y="64634"/>
                </a:lnTo>
                <a:lnTo>
                  <a:pt x="1929582" y="66304"/>
                </a:lnTo>
                <a:lnTo>
                  <a:pt x="1935607" y="67799"/>
                </a:lnTo>
                <a:lnTo>
                  <a:pt x="1945042" y="70174"/>
                </a:lnTo>
                <a:lnTo>
                  <a:pt x="1950100" y="71449"/>
                </a:lnTo>
                <a:lnTo>
                  <a:pt x="1953488" y="72570"/>
                </a:lnTo>
                <a:lnTo>
                  <a:pt x="1955203" y="73537"/>
                </a:lnTo>
                <a:lnTo>
                  <a:pt x="1957886" y="75120"/>
                </a:lnTo>
                <a:lnTo>
                  <a:pt x="1959228" y="77428"/>
                </a:lnTo>
                <a:lnTo>
                  <a:pt x="1959228" y="84463"/>
                </a:lnTo>
                <a:lnTo>
                  <a:pt x="1957557" y="87420"/>
                </a:lnTo>
                <a:lnTo>
                  <a:pt x="1954213" y="89333"/>
                </a:lnTo>
                <a:lnTo>
                  <a:pt x="1950870" y="91246"/>
                </a:lnTo>
                <a:lnTo>
                  <a:pt x="1947000" y="92202"/>
                </a:lnTo>
                <a:lnTo>
                  <a:pt x="1935212" y="92202"/>
                </a:lnTo>
                <a:lnTo>
                  <a:pt x="1930021" y="90289"/>
                </a:lnTo>
                <a:close/>
              </a:path>
              <a:path w="2470048" h="129399">
                <a:moveTo>
                  <a:pt x="2000050" y="30160"/>
                </a:moveTo>
                <a:lnTo>
                  <a:pt x="1989841" y="37923"/>
                </a:lnTo>
                <a:lnTo>
                  <a:pt x="1993668" y="58566"/>
                </a:lnTo>
                <a:lnTo>
                  <a:pt x="1993888" y="52498"/>
                </a:lnTo>
                <a:lnTo>
                  <a:pt x="1995845" y="47497"/>
                </a:lnTo>
                <a:lnTo>
                  <a:pt x="1999540" y="43562"/>
                </a:lnTo>
                <a:lnTo>
                  <a:pt x="2003235" y="39626"/>
                </a:lnTo>
                <a:lnTo>
                  <a:pt x="2012890" y="27319"/>
                </a:lnTo>
                <a:lnTo>
                  <a:pt x="2000050" y="30160"/>
                </a:lnTo>
                <a:close/>
              </a:path>
              <a:path w="2470048" h="129399">
                <a:moveTo>
                  <a:pt x="2045130" y="67997"/>
                </a:moveTo>
                <a:lnTo>
                  <a:pt x="2045130" y="60874"/>
                </a:lnTo>
                <a:lnTo>
                  <a:pt x="2044778" y="55686"/>
                </a:lnTo>
                <a:lnTo>
                  <a:pt x="2044075" y="52432"/>
                </a:lnTo>
                <a:lnTo>
                  <a:pt x="2043283" y="47684"/>
                </a:lnTo>
                <a:lnTo>
                  <a:pt x="2041700" y="43529"/>
                </a:lnTo>
                <a:lnTo>
                  <a:pt x="2039324" y="39967"/>
                </a:lnTo>
                <a:lnTo>
                  <a:pt x="2036861" y="36230"/>
                </a:lnTo>
                <a:lnTo>
                  <a:pt x="2033276" y="33185"/>
                </a:lnTo>
                <a:lnTo>
                  <a:pt x="2028570" y="30833"/>
                </a:lnTo>
                <a:lnTo>
                  <a:pt x="2023864" y="28481"/>
                </a:lnTo>
                <a:lnTo>
                  <a:pt x="2019003" y="27304"/>
                </a:lnTo>
                <a:lnTo>
                  <a:pt x="2012890" y="27319"/>
                </a:lnTo>
                <a:lnTo>
                  <a:pt x="2003235" y="39626"/>
                </a:lnTo>
                <a:lnTo>
                  <a:pt x="2007809" y="37659"/>
                </a:lnTo>
                <a:lnTo>
                  <a:pt x="2020872" y="37659"/>
                </a:lnTo>
                <a:lnTo>
                  <a:pt x="2026305" y="40517"/>
                </a:lnTo>
                <a:lnTo>
                  <a:pt x="2029559" y="46233"/>
                </a:lnTo>
                <a:lnTo>
                  <a:pt x="2031319" y="49311"/>
                </a:lnTo>
                <a:lnTo>
                  <a:pt x="2032441" y="53422"/>
                </a:lnTo>
                <a:lnTo>
                  <a:pt x="2032925" y="58566"/>
                </a:lnTo>
                <a:lnTo>
                  <a:pt x="1993668" y="58566"/>
                </a:lnTo>
                <a:lnTo>
                  <a:pt x="1989841" y="37923"/>
                </a:lnTo>
                <a:lnTo>
                  <a:pt x="1987624" y="40752"/>
                </a:lnTo>
                <a:lnTo>
                  <a:pt x="1982359" y="51939"/>
                </a:lnTo>
                <a:lnTo>
                  <a:pt x="1980604" y="65557"/>
                </a:lnTo>
                <a:lnTo>
                  <a:pt x="1980707" y="69119"/>
                </a:lnTo>
                <a:lnTo>
                  <a:pt x="1983407" y="82313"/>
                </a:lnTo>
                <a:lnTo>
                  <a:pt x="1989775" y="92433"/>
                </a:lnTo>
                <a:lnTo>
                  <a:pt x="1995889" y="98830"/>
                </a:lnTo>
                <a:lnTo>
                  <a:pt x="2003344" y="102029"/>
                </a:lnTo>
                <a:lnTo>
                  <a:pt x="2015748" y="102029"/>
                </a:lnTo>
                <a:lnTo>
                  <a:pt x="2018981" y="101677"/>
                </a:lnTo>
                <a:lnTo>
                  <a:pt x="2021840" y="100974"/>
                </a:lnTo>
                <a:lnTo>
                  <a:pt x="2027163" y="99742"/>
                </a:lnTo>
                <a:lnTo>
                  <a:pt x="2031627" y="97368"/>
                </a:lnTo>
                <a:lnTo>
                  <a:pt x="2035234" y="93851"/>
                </a:lnTo>
                <a:lnTo>
                  <a:pt x="2037389" y="91828"/>
                </a:lnTo>
                <a:lnTo>
                  <a:pt x="2039336" y="89223"/>
                </a:lnTo>
                <a:lnTo>
                  <a:pt x="2041073" y="86035"/>
                </a:lnTo>
                <a:lnTo>
                  <a:pt x="2042810" y="82848"/>
                </a:lnTo>
                <a:lnTo>
                  <a:pt x="2043833" y="79957"/>
                </a:lnTo>
                <a:lnTo>
                  <a:pt x="2044140" y="77362"/>
                </a:lnTo>
                <a:lnTo>
                  <a:pt x="2032463" y="77362"/>
                </a:lnTo>
                <a:lnTo>
                  <a:pt x="2031583" y="80484"/>
                </a:lnTo>
                <a:lnTo>
                  <a:pt x="2030087" y="83232"/>
                </a:lnTo>
                <a:lnTo>
                  <a:pt x="2027976" y="85607"/>
                </a:lnTo>
                <a:lnTo>
                  <a:pt x="2024282" y="89696"/>
                </a:lnTo>
                <a:lnTo>
                  <a:pt x="2019333" y="91740"/>
                </a:lnTo>
                <a:lnTo>
                  <a:pt x="2006490" y="91740"/>
                </a:lnTo>
                <a:lnTo>
                  <a:pt x="2001585" y="89575"/>
                </a:lnTo>
                <a:lnTo>
                  <a:pt x="1998418" y="85244"/>
                </a:lnTo>
                <a:lnTo>
                  <a:pt x="1995251" y="80913"/>
                </a:lnTo>
                <a:lnTo>
                  <a:pt x="1993558" y="75164"/>
                </a:lnTo>
                <a:lnTo>
                  <a:pt x="1993338" y="67997"/>
                </a:lnTo>
                <a:lnTo>
                  <a:pt x="2045130" y="67997"/>
                </a:lnTo>
                <a:close/>
              </a:path>
              <a:path w="2470048" h="129399">
                <a:moveTo>
                  <a:pt x="2075722" y="84024"/>
                </a:moveTo>
                <a:lnTo>
                  <a:pt x="2072511" y="78923"/>
                </a:lnTo>
                <a:lnTo>
                  <a:pt x="2070905" y="72592"/>
                </a:lnTo>
                <a:lnTo>
                  <a:pt x="2070905" y="56148"/>
                </a:lnTo>
                <a:lnTo>
                  <a:pt x="2072764" y="49420"/>
                </a:lnTo>
                <a:lnTo>
                  <a:pt x="2076481" y="44848"/>
                </a:lnTo>
                <a:lnTo>
                  <a:pt x="2080198" y="40275"/>
                </a:lnTo>
                <a:lnTo>
                  <a:pt x="2085047" y="37989"/>
                </a:lnTo>
                <a:lnTo>
                  <a:pt x="2096395" y="37989"/>
                </a:lnTo>
                <a:lnTo>
                  <a:pt x="2100904" y="40132"/>
                </a:lnTo>
                <a:lnTo>
                  <a:pt x="2104554" y="44419"/>
                </a:lnTo>
                <a:lnTo>
                  <a:pt x="2108205" y="48706"/>
                </a:lnTo>
                <a:lnTo>
                  <a:pt x="2110030" y="55312"/>
                </a:lnTo>
                <a:lnTo>
                  <a:pt x="2110030" y="73076"/>
                </a:lnTo>
                <a:lnTo>
                  <a:pt x="2108260" y="79858"/>
                </a:lnTo>
                <a:lnTo>
                  <a:pt x="2104719" y="84584"/>
                </a:lnTo>
                <a:lnTo>
                  <a:pt x="2101178" y="89311"/>
                </a:lnTo>
                <a:lnTo>
                  <a:pt x="2096681" y="101061"/>
                </a:lnTo>
                <a:lnTo>
                  <a:pt x="2100463" y="99127"/>
                </a:lnTo>
                <a:lnTo>
                  <a:pt x="2104246" y="97192"/>
                </a:lnTo>
                <a:lnTo>
                  <a:pt x="2107523" y="94048"/>
                </a:lnTo>
                <a:lnTo>
                  <a:pt x="2110294" y="89696"/>
                </a:lnTo>
                <a:lnTo>
                  <a:pt x="2110294" y="99523"/>
                </a:lnTo>
                <a:lnTo>
                  <a:pt x="2120983" y="99523"/>
                </a:lnTo>
                <a:lnTo>
                  <a:pt x="2120983" y="2308"/>
                </a:lnTo>
                <a:lnTo>
                  <a:pt x="2109569" y="2308"/>
                </a:lnTo>
                <a:lnTo>
                  <a:pt x="2109569" y="37989"/>
                </a:lnTo>
                <a:lnTo>
                  <a:pt x="2106886" y="34691"/>
                </a:lnTo>
                <a:lnTo>
                  <a:pt x="2104488" y="32383"/>
                </a:lnTo>
                <a:lnTo>
                  <a:pt x="2102377" y="31064"/>
                </a:lnTo>
                <a:lnTo>
                  <a:pt x="2098726" y="28777"/>
                </a:lnTo>
                <a:lnTo>
                  <a:pt x="2094196" y="27634"/>
                </a:lnTo>
                <a:lnTo>
                  <a:pt x="2079021" y="27634"/>
                </a:lnTo>
                <a:lnTo>
                  <a:pt x="2071511" y="31405"/>
                </a:lnTo>
                <a:lnTo>
                  <a:pt x="2066254" y="38945"/>
                </a:lnTo>
                <a:lnTo>
                  <a:pt x="2060006" y="52485"/>
                </a:lnTo>
                <a:lnTo>
                  <a:pt x="2058370" y="65689"/>
                </a:lnTo>
                <a:lnTo>
                  <a:pt x="2058434" y="68479"/>
                </a:lnTo>
                <a:lnTo>
                  <a:pt x="2060919" y="81661"/>
                </a:lnTo>
                <a:lnTo>
                  <a:pt x="2067013" y="92103"/>
                </a:lnTo>
                <a:lnTo>
                  <a:pt x="2072775" y="98720"/>
                </a:lnTo>
                <a:lnTo>
                  <a:pt x="2079592" y="102029"/>
                </a:lnTo>
                <a:lnTo>
                  <a:pt x="2078933" y="89124"/>
                </a:lnTo>
                <a:lnTo>
                  <a:pt x="2075722" y="84024"/>
                </a:lnTo>
                <a:close/>
              </a:path>
              <a:path w="2470048" h="129399">
                <a:moveTo>
                  <a:pt x="2078933" y="89124"/>
                </a:moveTo>
                <a:lnTo>
                  <a:pt x="2079592" y="102029"/>
                </a:lnTo>
                <a:lnTo>
                  <a:pt x="2092348" y="102029"/>
                </a:lnTo>
                <a:lnTo>
                  <a:pt x="2096681" y="101061"/>
                </a:lnTo>
                <a:lnTo>
                  <a:pt x="2101178" y="89311"/>
                </a:lnTo>
                <a:lnTo>
                  <a:pt x="2096659" y="91674"/>
                </a:lnTo>
                <a:lnTo>
                  <a:pt x="2084079" y="91674"/>
                </a:lnTo>
                <a:lnTo>
                  <a:pt x="2078933" y="89124"/>
                </a:lnTo>
                <a:close/>
              </a:path>
              <a:path w="2470048" h="129399">
                <a:moveTo>
                  <a:pt x="2187862" y="28887"/>
                </a:moveTo>
                <a:lnTo>
                  <a:pt x="2175722" y="28887"/>
                </a:lnTo>
                <a:lnTo>
                  <a:pt x="2175722" y="82924"/>
                </a:lnTo>
                <a:lnTo>
                  <a:pt x="2176712" y="87739"/>
                </a:lnTo>
                <a:lnTo>
                  <a:pt x="2178691" y="91344"/>
                </a:lnTo>
                <a:lnTo>
                  <a:pt x="2182342" y="98072"/>
                </a:lnTo>
                <a:lnTo>
                  <a:pt x="2189204" y="101435"/>
                </a:lnTo>
                <a:lnTo>
                  <a:pt x="2205742" y="101435"/>
                </a:lnTo>
                <a:lnTo>
                  <a:pt x="2211240" y="99589"/>
                </a:lnTo>
                <a:lnTo>
                  <a:pt x="2215771" y="95895"/>
                </a:lnTo>
                <a:lnTo>
                  <a:pt x="2218058" y="94048"/>
                </a:lnTo>
                <a:lnTo>
                  <a:pt x="2219971" y="91784"/>
                </a:lnTo>
                <a:lnTo>
                  <a:pt x="2221510" y="89102"/>
                </a:lnTo>
                <a:lnTo>
                  <a:pt x="2221378" y="99523"/>
                </a:lnTo>
                <a:lnTo>
                  <a:pt x="2232595" y="99523"/>
                </a:lnTo>
                <a:lnTo>
                  <a:pt x="2232595" y="28887"/>
                </a:lnTo>
                <a:lnTo>
                  <a:pt x="2220719" y="28887"/>
                </a:lnTo>
                <a:lnTo>
                  <a:pt x="2220719" y="70481"/>
                </a:lnTo>
                <a:lnTo>
                  <a:pt x="2219905" y="75911"/>
                </a:lnTo>
                <a:lnTo>
                  <a:pt x="2218278" y="79869"/>
                </a:lnTo>
                <a:lnTo>
                  <a:pt x="2215287" y="87255"/>
                </a:lnTo>
                <a:lnTo>
                  <a:pt x="2209657" y="90949"/>
                </a:lnTo>
                <a:lnTo>
                  <a:pt x="2195626" y="90949"/>
                </a:lnTo>
                <a:lnTo>
                  <a:pt x="2191689" y="88838"/>
                </a:lnTo>
                <a:lnTo>
                  <a:pt x="2189578" y="84617"/>
                </a:lnTo>
                <a:lnTo>
                  <a:pt x="2188434" y="82331"/>
                </a:lnTo>
                <a:lnTo>
                  <a:pt x="2187862" y="79385"/>
                </a:lnTo>
                <a:lnTo>
                  <a:pt x="2187862" y="28887"/>
                </a:lnTo>
                <a:close/>
              </a:path>
              <a:path w="2470048" h="129399">
                <a:moveTo>
                  <a:pt x="2272819" y="98401"/>
                </a:moveTo>
                <a:lnTo>
                  <a:pt x="2276426" y="100732"/>
                </a:lnTo>
                <a:lnTo>
                  <a:pt x="2280891" y="101897"/>
                </a:lnTo>
                <a:lnTo>
                  <a:pt x="2292986" y="101897"/>
                </a:lnTo>
                <a:lnTo>
                  <a:pt x="2298924" y="99808"/>
                </a:lnTo>
                <a:lnTo>
                  <a:pt x="2304026" y="95631"/>
                </a:lnTo>
                <a:lnTo>
                  <a:pt x="2309784" y="89146"/>
                </a:lnTo>
                <a:lnTo>
                  <a:pt x="2314521" y="77626"/>
                </a:lnTo>
                <a:lnTo>
                  <a:pt x="2316101" y="62655"/>
                </a:lnTo>
                <a:lnTo>
                  <a:pt x="2316048" y="59998"/>
                </a:lnTo>
                <a:lnTo>
                  <a:pt x="2313661" y="46515"/>
                </a:lnTo>
                <a:lnTo>
                  <a:pt x="2307721" y="36373"/>
                </a:lnTo>
                <a:lnTo>
                  <a:pt x="2302135" y="30239"/>
                </a:lnTo>
                <a:lnTo>
                  <a:pt x="2295339" y="27173"/>
                </a:lnTo>
                <a:lnTo>
                  <a:pt x="2281924" y="27173"/>
                </a:lnTo>
                <a:lnTo>
                  <a:pt x="2277218" y="28491"/>
                </a:lnTo>
                <a:lnTo>
                  <a:pt x="2273215" y="31130"/>
                </a:lnTo>
                <a:lnTo>
                  <a:pt x="2270400" y="32888"/>
                </a:lnTo>
                <a:lnTo>
                  <a:pt x="2270774" y="41704"/>
                </a:lnTo>
                <a:lnTo>
                  <a:pt x="2276404" y="37593"/>
                </a:lnTo>
                <a:lnTo>
                  <a:pt x="2292811" y="37593"/>
                </a:lnTo>
                <a:lnTo>
                  <a:pt x="2298441" y="41484"/>
                </a:lnTo>
                <a:lnTo>
                  <a:pt x="2301520" y="49267"/>
                </a:lnTo>
                <a:lnTo>
                  <a:pt x="2303147" y="53312"/>
                </a:lnTo>
                <a:lnTo>
                  <a:pt x="2303961" y="58148"/>
                </a:lnTo>
                <a:lnTo>
                  <a:pt x="2303961" y="73010"/>
                </a:lnTo>
                <a:lnTo>
                  <a:pt x="2302124" y="79946"/>
                </a:lnTo>
                <a:lnTo>
                  <a:pt x="2298451" y="84584"/>
                </a:lnTo>
                <a:lnTo>
                  <a:pt x="2294779" y="89223"/>
                </a:lnTo>
                <a:lnTo>
                  <a:pt x="2290171" y="91542"/>
                </a:lnTo>
                <a:lnTo>
                  <a:pt x="2276448" y="91542"/>
                </a:lnTo>
                <a:lnTo>
                  <a:pt x="2270818" y="87893"/>
                </a:lnTo>
                <a:lnTo>
                  <a:pt x="2267739" y="80594"/>
                </a:lnTo>
                <a:lnTo>
                  <a:pt x="2268355" y="94818"/>
                </a:lnTo>
                <a:lnTo>
                  <a:pt x="2270708" y="97082"/>
                </a:lnTo>
                <a:lnTo>
                  <a:pt x="2272819" y="98401"/>
                </a:lnTo>
                <a:close/>
              </a:path>
              <a:path w="2470048" h="129399">
                <a:moveTo>
                  <a:pt x="2386345" y="90949"/>
                </a:moveTo>
                <a:lnTo>
                  <a:pt x="2388464" y="87787"/>
                </a:lnTo>
                <a:lnTo>
                  <a:pt x="2393110" y="76360"/>
                </a:lnTo>
                <a:lnTo>
                  <a:pt x="2394658" y="62721"/>
                </a:lnTo>
                <a:lnTo>
                  <a:pt x="2394553" y="59093"/>
                </a:lnTo>
                <a:lnTo>
                  <a:pt x="2391776" y="45803"/>
                </a:lnTo>
                <a:lnTo>
                  <a:pt x="2385223" y="35944"/>
                </a:lnTo>
                <a:lnTo>
                  <a:pt x="2378933" y="29876"/>
                </a:lnTo>
                <a:lnTo>
                  <a:pt x="2371236" y="26843"/>
                </a:lnTo>
                <a:lnTo>
                  <a:pt x="2360905" y="26860"/>
                </a:lnTo>
                <a:lnTo>
                  <a:pt x="2347951" y="29699"/>
                </a:lnTo>
                <a:lnTo>
                  <a:pt x="2337851" y="37395"/>
                </a:lnTo>
                <a:lnTo>
                  <a:pt x="2342667" y="51048"/>
                </a:lnTo>
                <a:lnTo>
                  <a:pt x="2345966" y="45507"/>
                </a:lnTo>
                <a:lnTo>
                  <a:pt x="2349265" y="39967"/>
                </a:lnTo>
                <a:lnTo>
                  <a:pt x="2354544" y="37197"/>
                </a:lnTo>
                <a:lnTo>
                  <a:pt x="2369982" y="37197"/>
                </a:lnTo>
                <a:lnTo>
                  <a:pt x="2375744" y="40451"/>
                </a:lnTo>
                <a:lnTo>
                  <a:pt x="2379087" y="46958"/>
                </a:lnTo>
                <a:lnTo>
                  <a:pt x="2381198" y="51091"/>
                </a:lnTo>
                <a:lnTo>
                  <a:pt x="2382254" y="56455"/>
                </a:lnTo>
                <a:lnTo>
                  <a:pt x="2382254" y="70350"/>
                </a:lnTo>
                <a:lnTo>
                  <a:pt x="2380792" y="76978"/>
                </a:lnTo>
                <a:lnTo>
                  <a:pt x="2377867" y="82935"/>
                </a:lnTo>
                <a:lnTo>
                  <a:pt x="2376958" y="98747"/>
                </a:lnTo>
                <a:lnTo>
                  <a:pt x="2386345" y="90949"/>
                </a:lnTo>
                <a:close/>
              </a:path>
              <a:path w="2470048" h="129399">
                <a:moveTo>
                  <a:pt x="2377867" y="82935"/>
                </a:moveTo>
                <a:lnTo>
                  <a:pt x="2374942" y="88893"/>
                </a:lnTo>
                <a:lnTo>
                  <a:pt x="2369542" y="91872"/>
                </a:lnTo>
                <a:lnTo>
                  <a:pt x="2354500" y="91872"/>
                </a:lnTo>
                <a:lnTo>
                  <a:pt x="2349265" y="89366"/>
                </a:lnTo>
                <a:lnTo>
                  <a:pt x="2345966" y="84353"/>
                </a:lnTo>
                <a:lnTo>
                  <a:pt x="2342667" y="79341"/>
                </a:lnTo>
                <a:lnTo>
                  <a:pt x="2341018" y="73076"/>
                </a:lnTo>
                <a:lnTo>
                  <a:pt x="2341018" y="57731"/>
                </a:lnTo>
                <a:lnTo>
                  <a:pt x="2342667" y="51048"/>
                </a:lnTo>
                <a:lnTo>
                  <a:pt x="2337851" y="37395"/>
                </a:lnTo>
                <a:lnTo>
                  <a:pt x="2335394" y="40646"/>
                </a:lnTo>
                <a:lnTo>
                  <a:pt x="2330458" y="51880"/>
                </a:lnTo>
                <a:lnTo>
                  <a:pt x="2328812" y="65755"/>
                </a:lnTo>
                <a:lnTo>
                  <a:pt x="2328878" y="68610"/>
                </a:lnTo>
                <a:lnTo>
                  <a:pt x="2331348" y="81830"/>
                </a:lnTo>
                <a:lnTo>
                  <a:pt x="2337389" y="92235"/>
                </a:lnTo>
                <a:lnTo>
                  <a:pt x="2343107" y="98808"/>
                </a:lnTo>
                <a:lnTo>
                  <a:pt x="2350827" y="102095"/>
                </a:lnTo>
                <a:lnTo>
                  <a:pt x="2363825" y="101992"/>
                </a:lnTo>
                <a:lnTo>
                  <a:pt x="2376958" y="98747"/>
                </a:lnTo>
                <a:lnTo>
                  <a:pt x="2377867" y="82935"/>
                </a:lnTo>
                <a:close/>
              </a:path>
              <a:path w="2470048" h="129399">
                <a:moveTo>
                  <a:pt x="2424326" y="99523"/>
                </a:moveTo>
                <a:lnTo>
                  <a:pt x="2424326" y="57906"/>
                </a:lnTo>
                <a:lnTo>
                  <a:pt x="2424623" y="54356"/>
                </a:lnTo>
                <a:lnTo>
                  <a:pt x="2425217" y="51872"/>
                </a:lnTo>
                <a:lnTo>
                  <a:pt x="2425810" y="49388"/>
                </a:lnTo>
                <a:lnTo>
                  <a:pt x="2427097" y="46980"/>
                </a:lnTo>
                <a:lnTo>
                  <a:pt x="2429076" y="44650"/>
                </a:lnTo>
                <a:lnTo>
                  <a:pt x="2431540" y="41748"/>
                </a:lnTo>
                <a:lnTo>
                  <a:pt x="2434398" y="39813"/>
                </a:lnTo>
                <a:lnTo>
                  <a:pt x="2437653" y="38846"/>
                </a:lnTo>
                <a:lnTo>
                  <a:pt x="2439457" y="38274"/>
                </a:lnTo>
                <a:lnTo>
                  <a:pt x="2441766" y="37989"/>
                </a:lnTo>
                <a:lnTo>
                  <a:pt x="2450123" y="37989"/>
                </a:lnTo>
                <a:lnTo>
                  <a:pt x="2453950" y="40187"/>
                </a:lnTo>
                <a:lnTo>
                  <a:pt x="2456061" y="44584"/>
                </a:lnTo>
                <a:lnTo>
                  <a:pt x="2457337" y="47222"/>
                </a:lnTo>
                <a:lnTo>
                  <a:pt x="2457974" y="50696"/>
                </a:lnTo>
                <a:lnTo>
                  <a:pt x="2457974" y="99523"/>
                </a:lnTo>
                <a:lnTo>
                  <a:pt x="2470048" y="99523"/>
                </a:lnTo>
                <a:lnTo>
                  <a:pt x="2470048" y="47090"/>
                </a:lnTo>
                <a:lnTo>
                  <a:pt x="2469080" y="41616"/>
                </a:lnTo>
                <a:lnTo>
                  <a:pt x="2467145" y="37791"/>
                </a:lnTo>
                <a:lnTo>
                  <a:pt x="2463627" y="30800"/>
                </a:lnTo>
                <a:lnTo>
                  <a:pt x="2456853" y="27304"/>
                </a:lnTo>
                <a:lnTo>
                  <a:pt x="2442250" y="27304"/>
                </a:lnTo>
                <a:lnTo>
                  <a:pt x="2438093" y="28206"/>
                </a:lnTo>
                <a:lnTo>
                  <a:pt x="2434355" y="30008"/>
                </a:lnTo>
                <a:lnTo>
                  <a:pt x="2430616" y="31811"/>
                </a:lnTo>
                <a:lnTo>
                  <a:pt x="2427075" y="34779"/>
                </a:lnTo>
                <a:lnTo>
                  <a:pt x="2423732" y="38912"/>
                </a:lnTo>
                <a:lnTo>
                  <a:pt x="2423732" y="28887"/>
                </a:lnTo>
                <a:lnTo>
                  <a:pt x="2412450" y="28887"/>
                </a:lnTo>
                <a:lnTo>
                  <a:pt x="2412450" y="99523"/>
                </a:lnTo>
                <a:lnTo>
                  <a:pt x="2424326" y="99523"/>
                </a:lnTo>
                <a:close/>
              </a:path>
              <a:path w="2470048" h="129399">
                <a:moveTo>
                  <a:pt x="2265759" y="127684"/>
                </a:moveTo>
                <a:lnTo>
                  <a:pt x="2265759" y="91608"/>
                </a:lnTo>
                <a:lnTo>
                  <a:pt x="2268355" y="94818"/>
                </a:lnTo>
                <a:lnTo>
                  <a:pt x="2267739" y="80594"/>
                </a:lnTo>
                <a:lnTo>
                  <a:pt x="2266112" y="76769"/>
                </a:lnTo>
                <a:lnTo>
                  <a:pt x="2265298" y="72130"/>
                </a:lnTo>
                <a:lnTo>
                  <a:pt x="2265298" y="59907"/>
                </a:lnTo>
                <a:lnTo>
                  <a:pt x="2266112" y="54323"/>
                </a:lnTo>
                <a:lnTo>
                  <a:pt x="2267739" y="49926"/>
                </a:lnTo>
                <a:lnTo>
                  <a:pt x="2270774" y="41704"/>
                </a:lnTo>
                <a:lnTo>
                  <a:pt x="2270400" y="32888"/>
                </a:lnTo>
                <a:lnTo>
                  <a:pt x="2267805" y="35373"/>
                </a:lnTo>
                <a:lnTo>
                  <a:pt x="2265430" y="38582"/>
                </a:lnTo>
                <a:lnTo>
                  <a:pt x="2265430" y="29217"/>
                </a:lnTo>
                <a:lnTo>
                  <a:pt x="2253883" y="29217"/>
                </a:lnTo>
                <a:lnTo>
                  <a:pt x="2253883" y="127684"/>
                </a:lnTo>
                <a:lnTo>
                  <a:pt x="2265759" y="127684"/>
                </a:lnTo>
                <a:close/>
              </a:path>
              <a:path w="2470048" h="129399">
                <a:moveTo>
                  <a:pt x="1769388" y="99523"/>
                </a:moveTo>
                <a:lnTo>
                  <a:pt x="1769388" y="90487"/>
                </a:lnTo>
                <a:lnTo>
                  <a:pt x="1770157" y="75472"/>
                </a:lnTo>
                <a:lnTo>
                  <a:pt x="1769322" y="70086"/>
                </a:lnTo>
                <a:lnTo>
                  <a:pt x="1769322" y="54257"/>
                </a:lnTo>
                <a:lnTo>
                  <a:pt x="1771356" y="47662"/>
                </a:lnTo>
                <a:lnTo>
                  <a:pt x="1775425" y="43661"/>
                </a:lnTo>
                <a:lnTo>
                  <a:pt x="1779493" y="39660"/>
                </a:lnTo>
                <a:lnTo>
                  <a:pt x="1784233" y="37659"/>
                </a:lnTo>
                <a:lnTo>
                  <a:pt x="1795845" y="37659"/>
                </a:lnTo>
                <a:lnTo>
                  <a:pt x="1800540" y="40099"/>
                </a:lnTo>
                <a:lnTo>
                  <a:pt x="1803729" y="44980"/>
                </a:lnTo>
                <a:lnTo>
                  <a:pt x="1806918" y="49860"/>
                </a:lnTo>
                <a:lnTo>
                  <a:pt x="1808513" y="56016"/>
                </a:lnTo>
                <a:lnTo>
                  <a:pt x="1808513" y="71800"/>
                </a:lnTo>
                <a:lnTo>
                  <a:pt x="1806918" y="78528"/>
                </a:lnTo>
                <a:lnTo>
                  <a:pt x="1803729" y="83628"/>
                </a:lnTo>
                <a:lnTo>
                  <a:pt x="1800540" y="88728"/>
                </a:lnTo>
                <a:lnTo>
                  <a:pt x="1795735" y="91279"/>
                </a:lnTo>
                <a:lnTo>
                  <a:pt x="1780780" y="91279"/>
                </a:lnTo>
                <a:lnTo>
                  <a:pt x="1774952" y="87387"/>
                </a:lnTo>
                <a:lnTo>
                  <a:pt x="1771829" y="79605"/>
                </a:lnTo>
                <a:lnTo>
                  <a:pt x="1771895" y="93873"/>
                </a:lnTo>
                <a:lnTo>
                  <a:pt x="1774248" y="96335"/>
                </a:lnTo>
                <a:lnTo>
                  <a:pt x="1776448" y="97874"/>
                </a:lnTo>
                <a:lnTo>
                  <a:pt x="1780142" y="100468"/>
                </a:lnTo>
                <a:lnTo>
                  <a:pt x="1784673" y="101765"/>
                </a:lnTo>
                <a:lnTo>
                  <a:pt x="1799627" y="101765"/>
                </a:lnTo>
                <a:lnTo>
                  <a:pt x="1807127" y="98072"/>
                </a:lnTo>
                <a:lnTo>
                  <a:pt x="1812537" y="90685"/>
                </a:lnTo>
                <a:lnTo>
                  <a:pt x="1814423" y="87853"/>
                </a:lnTo>
                <a:lnTo>
                  <a:pt x="1819095" y="76441"/>
                </a:lnTo>
                <a:lnTo>
                  <a:pt x="1820653" y="62853"/>
                </a:lnTo>
                <a:lnTo>
                  <a:pt x="1820583" y="59670"/>
                </a:lnTo>
                <a:lnTo>
                  <a:pt x="1818203" y="46116"/>
                </a:lnTo>
                <a:lnTo>
                  <a:pt x="1812438" y="36109"/>
                </a:lnTo>
                <a:lnTo>
                  <a:pt x="1806962" y="30063"/>
                </a:lnTo>
                <a:lnTo>
                  <a:pt x="1799826" y="27041"/>
                </a:lnTo>
                <a:lnTo>
                  <a:pt x="1786806" y="27041"/>
                </a:lnTo>
                <a:lnTo>
                  <a:pt x="1782891" y="27931"/>
                </a:lnTo>
                <a:lnTo>
                  <a:pt x="1779284" y="29712"/>
                </a:lnTo>
                <a:lnTo>
                  <a:pt x="1775678" y="31492"/>
                </a:lnTo>
                <a:lnTo>
                  <a:pt x="1772577" y="34075"/>
                </a:lnTo>
                <a:lnTo>
                  <a:pt x="1769982" y="37461"/>
                </a:lnTo>
                <a:lnTo>
                  <a:pt x="1769982" y="2308"/>
                </a:lnTo>
                <a:lnTo>
                  <a:pt x="1758435" y="2308"/>
                </a:lnTo>
                <a:lnTo>
                  <a:pt x="1758435" y="99523"/>
                </a:lnTo>
                <a:lnTo>
                  <a:pt x="1769388" y="99523"/>
                </a:lnTo>
                <a:close/>
              </a:path>
              <a:path w="2470048" h="129399">
                <a:moveTo>
                  <a:pt x="1577965" y="99523"/>
                </a:moveTo>
                <a:lnTo>
                  <a:pt x="1577965" y="90487"/>
                </a:lnTo>
                <a:lnTo>
                  <a:pt x="1578734" y="75472"/>
                </a:lnTo>
                <a:lnTo>
                  <a:pt x="1577899" y="70086"/>
                </a:lnTo>
                <a:lnTo>
                  <a:pt x="1577899" y="54257"/>
                </a:lnTo>
                <a:lnTo>
                  <a:pt x="1579933" y="47662"/>
                </a:lnTo>
                <a:lnTo>
                  <a:pt x="1584002" y="43661"/>
                </a:lnTo>
                <a:lnTo>
                  <a:pt x="1588070" y="39660"/>
                </a:lnTo>
                <a:lnTo>
                  <a:pt x="1592809" y="37659"/>
                </a:lnTo>
                <a:lnTo>
                  <a:pt x="1604422" y="37659"/>
                </a:lnTo>
                <a:lnTo>
                  <a:pt x="1609117" y="40099"/>
                </a:lnTo>
                <a:lnTo>
                  <a:pt x="1612306" y="44980"/>
                </a:lnTo>
                <a:lnTo>
                  <a:pt x="1615495" y="49860"/>
                </a:lnTo>
                <a:lnTo>
                  <a:pt x="1617090" y="56016"/>
                </a:lnTo>
                <a:lnTo>
                  <a:pt x="1617090" y="71800"/>
                </a:lnTo>
                <a:lnTo>
                  <a:pt x="1615495" y="78528"/>
                </a:lnTo>
                <a:lnTo>
                  <a:pt x="1612306" y="83628"/>
                </a:lnTo>
                <a:lnTo>
                  <a:pt x="1609117" y="88728"/>
                </a:lnTo>
                <a:lnTo>
                  <a:pt x="1604312" y="91279"/>
                </a:lnTo>
                <a:lnTo>
                  <a:pt x="1589357" y="91279"/>
                </a:lnTo>
                <a:lnTo>
                  <a:pt x="1583529" y="87387"/>
                </a:lnTo>
                <a:lnTo>
                  <a:pt x="1580406" y="79605"/>
                </a:lnTo>
                <a:lnTo>
                  <a:pt x="1580472" y="93873"/>
                </a:lnTo>
                <a:lnTo>
                  <a:pt x="1582825" y="96335"/>
                </a:lnTo>
                <a:lnTo>
                  <a:pt x="1585025" y="97874"/>
                </a:lnTo>
                <a:lnTo>
                  <a:pt x="1588719" y="100468"/>
                </a:lnTo>
                <a:lnTo>
                  <a:pt x="1593250" y="101765"/>
                </a:lnTo>
                <a:lnTo>
                  <a:pt x="1608204" y="101765"/>
                </a:lnTo>
                <a:lnTo>
                  <a:pt x="1615704" y="98072"/>
                </a:lnTo>
                <a:lnTo>
                  <a:pt x="1621114" y="90685"/>
                </a:lnTo>
                <a:lnTo>
                  <a:pt x="1623000" y="87853"/>
                </a:lnTo>
                <a:lnTo>
                  <a:pt x="1627672" y="76441"/>
                </a:lnTo>
                <a:lnTo>
                  <a:pt x="1629229" y="62853"/>
                </a:lnTo>
                <a:lnTo>
                  <a:pt x="1629160" y="59670"/>
                </a:lnTo>
                <a:lnTo>
                  <a:pt x="1626780" y="46116"/>
                </a:lnTo>
                <a:lnTo>
                  <a:pt x="1621015" y="36109"/>
                </a:lnTo>
                <a:lnTo>
                  <a:pt x="1615539" y="30063"/>
                </a:lnTo>
                <a:lnTo>
                  <a:pt x="1608403" y="27041"/>
                </a:lnTo>
                <a:lnTo>
                  <a:pt x="1595383" y="27041"/>
                </a:lnTo>
                <a:lnTo>
                  <a:pt x="1591468" y="27931"/>
                </a:lnTo>
                <a:lnTo>
                  <a:pt x="1587861" y="29712"/>
                </a:lnTo>
                <a:lnTo>
                  <a:pt x="1584254" y="31492"/>
                </a:lnTo>
                <a:lnTo>
                  <a:pt x="1581154" y="34075"/>
                </a:lnTo>
                <a:lnTo>
                  <a:pt x="1578559" y="37461"/>
                </a:lnTo>
                <a:lnTo>
                  <a:pt x="1578559" y="2308"/>
                </a:lnTo>
                <a:lnTo>
                  <a:pt x="1567012" y="2308"/>
                </a:lnTo>
                <a:lnTo>
                  <a:pt x="1567012" y="99523"/>
                </a:lnTo>
                <a:lnTo>
                  <a:pt x="1577965" y="99523"/>
                </a:lnTo>
                <a:close/>
              </a:path>
              <a:path w="2470048" h="129399">
                <a:moveTo>
                  <a:pt x="474467" y="99522"/>
                </a:moveTo>
                <a:lnTo>
                  <a:pt x="474467" y="90487"/>
                </a:lnTo>
                <a:lnTo>
                  <a:pt x="475237" y="75471"/>
                </a:lnTo>
                <a:lnTo>
                  <a:pt x="474401" y="70085"/>
                </a:lnTo>
                <a:lnTo>
                  <a:pt x="474401" y="54257"/>
                </a:lnTo>
                <a:lnTo>
                  <a:pt x="476435" y="47662"/>
                </a:lnTo>
                <a:lnTo>
                  <a:pt x="480504" y="43660"/>
                </a:lnTo>
                <a:lnTo>
                  <a:pt x="484572" y="39659"/>
                </a:lnTo>
                <a:lnTo>
                  <a:pt x="489312" y="37659"/>
                </a:lnTo>
                <a:lnTo>
                  <a:pt x="500924" y="37659"/>
                </a:lnTo>
                <a:lnTo>
                  <a:pt x="505619" y="40099"/>
                </a:lnTo>
                <a:lnTo>
                  <a:pt x="508808" y="44980"/>
                </a:lnTo>
                <a:lnTo>
                  <a:pt x="511997" y="49860"/>
                </a:lnTo>
                <a:lnTo>
                  <a:pt x="513592" y="56016"/>
                </a:lnTo>
                <a:lnTo>
                  <a:pt x="513592" y="71800"/>
                </a:lnTo>
                <a:lnTo>
                  <a:pt x="511997" y="78527"/>
                </a:lnTo>
                <a:lnTo>
                  <a:pt x="508808" y="83628"/>
                </a:lnTo>
                <a:lnTo>
                  <a:pt x="505619" y="88728"/>
                </a:lnTo>
                <a:lnTo>
                  <a:pt x="500814" y="91278"/>
                </a:lnTo>
                <a:lnTo>
                  <a:pt x="485859" y="91278"/>
                </a:lnTo>
                <a:lnTo>
                  <a:pt x="480031" y="87387"/>
                </a:lnTo>
                <a:lnTo>
                  <a:pt x="476908" y="79605"/>
                </a:lnTo>
                <a:lnTo>
                  <a:pt x="476974" y="93872"/>
                </a:lnTo>
                <a:lnTo>
                  <a:pt x="479327" y="96335"/>
                </a:lnTo>
                <a:lnTo>
                  <a:pt x="481527" y="97874"/>
                </a:lnTo>
                <a:lnTo>
                  <a:pt x="485221" y="100468"/>
                </a:lnTo>
                <a:lnTo>
                  <a:pt x="489752" y="101765"/>
                </a:lnTo>
                <a:lnTo>
                  <a:pt x="504706" y="101765"/>
                </a:lnTo>
                <a:lnTo>
                  <a:pt x="512206" y="98071"/>
                </a:lnTo>
                <a:lnTo>
                  <a:pt x="517616" y="90685"/>
                </a:lnTo>
                <a:lnTo>
                  <a:pt x="519502" y="87853"/>
                </a:lnTo>
                <a:lnTo>
                  <a:pt x="524174" y="76441"/>
                </a:lnTo>
                <a:lnTo>
                  <a:pt x="525732" y="62853"/>
                </a:lnTo>
                <a:lnTo>
                  <a:pt x="525662" y="59670"/>
                </a:lnTo>
                <a:lnTo>
                  <a:pt x="523282" y="46116"/>
                </a:lnTo>
                <a:lnTo>
                  <a:pt x="517517" y="36109"/>
                </a:lnTo>
                <a:lnTo>
                  <a:pt x="512041" y="30063"/>
                </a:lnTo>
                <a:lnTo>
                  <a:pt x="504905" y="27040"/>
                </a:lnTo>
                <a:lnTo>
                  <a:pt x="491885" y="27040"/>
                </a:lnTo>
                <a:lnTo>
                  <a:pt x="487970" y="27931"/>
                </a:lnTo>
                <a:lnTo>
                  <a:pt x="484363" y="29711"/>
                </a:lnTo>
                <a:lnTo>
                  <a:pt x="480757" y="31492"/>
                </a:lnTo>
                <a:lnTo>
                  <a:pt x="477656" y="34075"/>
                </a:lnTo>
                <a:lnTo>
                  <a:pt x="475061" y="37461"/>
                </a:lnTo>
                <a:lnTo>
                  <a:pt x="475061" y="2308"/>
                </a:lnTo>
                <a:lnTo>
                  <a:pt x="463515" y="2308"/>
                </a:lnTo>
                <a:lnTo>
                  <a:pt x="463515" y="99522"/>
                </a:lnTo>
                <a:lnTo>
                  <a:pt x="474467" y="99522"/>
                </a:lnTo>
                <a:close/>
              </a:path>
              <a:path w="2470048" h="129399">
                <a:moveTo>
                  <a:pt x="267121" y="100643"/>
                </a:moveTo>
                <a:lnTo>
                  <a:pt x="270431" y="100556"/>
                </a:lnTo>
                <a:lnTo>
                  <a:pt x="273378" y="100204"/>
                </a:lnTo>
                <a:lnTo>
                  <a:pt x="276160" y="99522"/>
                </a:lnTo>
                <a:lnTo>
                  <a:pt x="276160" y="90157"/>
                </a:lnTo>
                <a:lnTo>
                  <a:pt x="272575" y="90355"/>
                </a:lnTo>
                <a:lnTo>
                  <a:pt x="269848" y="90355"/>
                </a:lnTo>
                <a:lnTo>
                  <a:pt x="267385" y="89629"/>
                </a:lnTo>
                <a:lnTo>
                  <a:pt x="264878" y="87145"/>
                </a:lnTo>
                <a:lnTo>
                  <a:pt x="264878" y="38582"/>
                </a:lnTo>
                <a:lnTo>
                  <a:pt x="276160" y="38582"/>
                </a:lnTo>
                <a:lnTo>
                  <a:pt x="276160" y="28887"/>
                </a:lnTo>
                <a:lnTo>
                  <a:pt x="264878" y="28887"/>
                </a:lnTo>
                <a:lnTo>
                  <a:pt x="264878" y="9167"/>
                </a:lnTo>
                <a:lnTo>
                  <a:pt x="252870" y="9167"/>
                </a:lnTo>
                <a:lnTo>
                  <a:pt x="252870" y="28887"/>
                </a:lnTo>
                <a:lnTo>
                  <a:pt x="243303" y="28887"/>
                </a:lnTo>
                <a:lnTo>
                  <a:pt x="243303" y="38582"/>
                </a:lnTo>
                <a:lnTo>
                  <a:pt x="252870" y="38582"/>
                </a:lnTo>
                <a:lnTo>
                  <a:pt x="252870" y="89871"/>
                </a:lnTo>
                <a:lnTo>
                  <a:pt x="253860" y="93554"/>
                </a:lnTo>
                <a:lnTo>
                  <a:pt x="255839" y="96389"/>
                </a:lnTo>
                <a:lnTo>
                  <a:pt x="257818" y="99225"/>
                </a:lnTo>
                <a:lnTo>
                  <a:pt x="261579" y="100643"/>
                </a:lnTo>
                <a:lnTo>
                  <a:pt x="267121" y="100643"/>
                </a:lnTo>
                <a:close/>
              </a:path>
              <a:path w="2470048" h="129399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2" y="11410"/>
                </a:lnTo>
                <a:lnTo>
                  <a:pt x="53155" y="11410"/>
                </a:lnTo>
                <a:lnTo>
                  <a:pt x="59236" y="13234"/>
                </a:lnTo>
                <a:lnTo>
                  <a:pt x="63569" y="16883"/>
                </a:lnTo>
                <a:lnTo>
                  <a:pt x="67902" y="20533"/>
                </a:lnTo>
                <a:lnTo>
                  <a:pt x="70794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2" y="9695"/>
                </a:lnTo>
                <a:lnTo>
                  <a:pt x="70345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9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9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9"/>
                </a:lnTo>
                <a:lnTo>
                  <a:pt x="52519" y="101294"/>
                </a:lnTo>
                <a:lnTo>
                  <a:pt x="64724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9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8"/>
                </a:lnTo>
                <a:lnTo>
                  <a:pt x="67165" y="79341"/>
                </a:lnTo>
                <a:lnTo>
                  <a:pt x="62106" y="86771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  <a:path w="2470048" h="129399">
                <a:moveTo>
                  <a:pt x="156829" y="90948"/>
                </a:moveTo>
                <a:lnTo>
                  <a:pt x="158948" y="87787"/>
                </a:lnTo>
                <a:lnTo>
                  <a:pt x="163593" y="76359"/>
                </a:lnTo>
                <a:lnTo>
                  <a:pt x="165142" y="62721"/>
                </a:lnTo>
                <a:lnTo>
                  <a:pt x="165037" y="59092"/>
                </a:lnTo>
                <a:lnTo>
                  <a:pt x="162260" y="45802"/>
                </a:lnTo>
                <a:lnTo>
                  <a:pt x="155707" y="35944"/>
                </a:lnTo>
                <a:lnTo>
                  <a:pt x="149417" y="29876"/>
                </a:lnTo>
                <a:lnTo>
                  <a:pt x="141720" y="26842"/>
                </a:lnTo>
                <a:lnTo>
                  <a:pt x="131389" y="26860"/>
                </a:lnTo>
                <a:lnTo>
                  <a:pt x="118434" y="29699"/>
                </a:lnTo>
                <a:lnTo>
                  <a:pt x="108335" y="37395"/>
                </a:lnTo>
                <a:lnTo>
                  <a:pt x="113151" y="51047"/>
                </a:lnTo>
                <a:lnTo>
                  <a:pt x="116450" y="45507"/>
                </a:lnTo>
                <a:lnTo>
                  <a:pt x="119749" y="39967"/>
                </a:lnTo>
                <a:lnTo>
                  <a:pt x="125027" y="37197"/>
                </a:lnTo>
                <a:lnTo>
                  <a:pt x="140466" y="37197"/>
                </a:lnTo>
                <a:lnTo>
                  <a:pt x="146228" y="40451"/>
                </a:lnTo>
                <a:lnTo>
                  <a:pt x="149571" y="46958"/>
                </a:lnTo>
                <a:lnTo>
                  <a:pt x="151682" y="51091"/>
                </a:lnTo>
                <a:lnTo>
                  <a:pt x="152738" y="56455"/>
                </a:lnTo>
                <a:lnTo>
                  <a:pt x="152738" y="70349"/>
                </a:lnTo>
                <a:lnTo>
                  <a:pt x="151275" y="76977"/>
                </a:lnTo>
                <a:lnTo>
                  <a:pt x="148350" y="82935"/>
                </a:lnTo>
                <a:lnTo>
                  <a:pt x="147442" y="98746"/>
                </a:lnTo>
                <a:lnTo>
                  <a:pt x="156829" y="90948"/>
                </a:lnTo>
                <a:close/>
              </a:path>
              <a:path w="2470048" h="129399">
                <a:moveTo>
                  <a:pt x="148350" y="82935"/>
                </a:moveTo>
                <a:lnTo>
                  <a:pt x="145425" y="88893"/>
                </a:lnTo>
                <a:lnTo>
                  <a:pt x="140026" y="91872"/>
                </a:lnTo>
                <a:lnTo>
                  <a:pt x="124983" y="91872"/>
                </a:lnTo>
                <a:lnTo>
                  <a:pt x="119749" y="89366"/>
                </a:lnTo>
                <a:lnTo>
                  <a:pt x="116450" y="84353"/>
                </a:lnTo>
                <a:lnTo>
                  <a:pt x="113151" y="79341"/>
                </a:lnTo>
                <a:lnTo>
                  <a:pt x="111502" y="73075"/>
                </a:lnTo>
                <a:lnTo>
                  <a:pt x="111502" y="57730"/>
                </a:lnTo>
                <a:lnTo>
                  <a:pt x="113151" y="51047"/>
                </a:lnTo>
                <a:lnTo>
                  <a:pt x="108335" y="37395"/>
                </a:lnTo>
                <a:lnTo>
                  <a:pt x="105878" y="40646"/>
                </a:lnTo>
                <a:lnTo>
                  <a:pt x="100941" y="51879"/>
                </a:lnTo>
                <a:lnTo>
                  <a:pt x="99296" y="65754"/>
                </a:lnTo>
                <a:lnTo>
                  <a:pt x="99361" y="68610"/>
                </a:lnTo>
                <a:lnTo>
                  <a:pt x="101832" y="81830"/>
                </a:lnTo>
                <a:lnTo>
                  <a:pt x="107873" y="92234"/>
                </a:lnTo>
                <a:lnTo>
                  <a:pt x="113591" y="98808"/>
                </a:lnTo>
                <a:lnTo>
                  <a:pt x="121311" y="102095"/>
                </a:lnTo>
                <a:lnTo>
                  <a:pt x="134309" y="101991"/>
                </a:lnTo>
                <a:lnTo>
                  <a:pt x="147442" y="98746"/>
                </a:lnTo>
                <a:lnTo>
                  <a:pt x="148350" y="82935"/>
                </a:lnTo>
                <a:close/>
              </a:path>
              <a:path w="2470048" h="129399">
                <a:moveTo>
                  <a:pt x="195953" y="90289"/>
                </a:moveTo>
                <a:lnTo>
                  <a:pt x="192962" y="86464"/>
                </a:lnTo>
                <a:lnTo>
                  <a:pt x="191335" y="84353"/>
                </a:lnTo>
                <a:lnTo>
                  <a:pt x="190345" y="81319"/>
                </a:lnTo>
                <a:lnTo>
                  <a:pt x="189993" y="77362"/>
                </a:lnTo>
                <a:lnTo>
                  <a:pt x="178579" y="77362"/>
                </a:lnTo>
                <a:lnTo>
                  <a:pt x="178887" y="84397"/>
                </a:lnTo>
                <a:lnTo>
                  <a:pt x="181229" y="90300"/>
                </a:lnTo>
                <a:lnTo>
                  <a:pt x="185606" y="95070"/>
                </a:lnTo>
                <a:lnTo>
                  <a:pt x="189982" y="99841"/>
                </a:lnTo>
                <a:lnTo>
                  <a:pt x="197427" y="102226"/>
                </a:lnTo>
                <a:lnTo>
                  <a:pt x="217704" y="102226"/>
                </a:lnTo>
                <a:lnTo>
                  <a:pt x="224972" y="99940"/>
                </a:lnTo>
                <a:lnTo>
                  <a:pt x="229745" y="95367"/>
                </a:lnTo>
                <a:lnTo>
                  <a:pt x="234517" y="90794"/>
                </a:lnTo>
                <a:lnTo>
                  <a:pt x="236903" y="85364"/>
                </a:lnTo>
                <a:lnTo>
                  <a:pt x="236903" y="72570"/>
                </a:lnTo>
                <a:lnTo>
                  <a:pt x="234594" y="67799"/>
                </a:lnTo>
                <a:lnTo>
                  <a:pt x="229976" y="64765"/>
                </a:lnTo>
                <a:lnTo>
                  <a:pt x="227073" y="62830"/>
                </a:lnTo>
                <a:lnTo>
                  <a:pt x="221355" y="60830"/>
                </a:lnTo>
                <a:lnTo>
                  <a:pt x="212821" y="58764"/>
                </a:lnTo>
                <a:lnTo>
                  <a:pt x="204970" y="56851"/>
                </a:lnTo>
                <a:lnTo>
                  <a:pt x="201539" y="56016"/>
                </a:lnTo>
                <a:lnTo>
                  <a:pt x="198944" y="55048"/>
                </a:lnTo>
                <a:lnTo>
                  <a:pt x="197185" y="53949"/>
                </a:lnTo>
                <a:lnTo>
                  <a:pt x="194150" y="52102"/>
                </a:lnTo>
                <a:lnTo>
                  <a:pt x="192632" y="49640"/>
                </a:lnTo>
                <a:lnTo>
                  <a:pt x="192632" y="43748"/>
                </a:lnTo>
                <a:lnTo>
                  <a:pt x="193787" y="41484"/>
                </a:lnTo>
                <a:lnTo>
                  <a:pt x="196096" y="39769"/>
                </a:lnTo>
                <a:lnTo>
                  <a:pt x="198405" y="38054"/>
                </a:lnTo>
                <a:lnTo>
                  <a:pt x="201803" y="37197"/>
                </a:lnTo>
                <a:lnTo>
                  <a:pt x="213019" y="37197"/>
                </a:lnTo>
                <a:lnTo>
                  <a:pt x="217748" y="38758"/>
                </a:lnTo>
                <a:lnTo>
                  <a:pt x="220475" y="41880"/>
                </a:lnTo>
                <a:lnTo>
                  <a:pt x="222146" y="44078"/>
                </a:lnTo>
                <a:lnTo>
                  <a:pt x="223092" y="46518"/>
                </a:lnTo>
                <a:lnTo>
                  <a:pt x="223312" y="49200"/>
                </a:lnTo>
                <a:lnTo>
                  <a:pt x="234528" y="49200"/>
                </a:lnTo>
                <a:lnTo>
                  <a:pt x="234616" y="44628"/>
                </a:lnTo>
                <a:lnTo>
                  <a:pt x="233186" y="40363"/>
                </a:lnTo>
                <a:lnTo>
                  <a:pt x="230239" y="36405"/>
                </a:lnTo>
                <a:lnTo>
                  <a:pt x="225533" y="30162"/>
                </a:lnTo>
                <a:lnTo>
                  <a:pt x="217858" y="27040"/>
                </a:lnTo>
                <a:lnTo>
                  <a:pt x="199076" y="27040"/>
                </a:lnTo>
                <a:lnTo>
                  <a:pt x="192599" y="29107"/>
                </a:lnTo>
                <a:lnTo>
                  <a:pt x="187783" y="33240"/>
                </a:lnTo>
                <a:lnTo>
                  <a:pt x="182966" y="37373"/>
                </a:lnTo>
                <a:lnTo>
                  <a:pt x="180558" y="42781"/>
                </a:lnTo>
                <a:lnTo>
                  <a:pt x="180558" y="55136"/>
                </a:lnTo>
                <a:lnTo>
                  <a:pt x="183109" y="59577"/>
                </a:lnTo>
                <a:lnTo>
                  <a:pt x="188212" y="62787"/>
                </a:lnTo>
                <a:lnTo>
                  <a:pt x="191071" y="64633"/>
                </a:lnTo>
                <a:lnTo>
                  <a:pt x="195513" y="66304"/>
                </a:lnTo>
                <a:lnTo>
                  <a:pt x="201539" y="67799"/>
                </a:lnTo>
                <a:lnTo>
                  <a:pt x="210974" y="70173"/>
                </a:lnTo>
                <a:lnTo>
                  <a:pt x="216032" y="71448"/>
                </a:lnTo>
                <a:lnTo>
                  <a:pt x="219419" y="72570"/>
                </a:lnTo>
                <a:lnTo>
                  <a:pt x="221135" y="73537"/>
                </a:lnTo>
                <a:lnTo>
                  <a:pt x="223818" y="75120"/>
                </a:lnTo>
                <a:lnTo>
                  <a:pt x="225159" y="77428"/>
                </a:lnTo>
                <a:lnTo>
                  <a:pt x="225159" y="84463"/>
                </a:lnTo>
                <a:lnTo>
                  <a:pt x="223488" y="87420"/>
                </a:lnTo>
                <a:lnTo>
                  <a:pt x="220145" y="89333"/>
                </a:lnTo>
                <a:lnTo>
                  <a:pt x="216802" y="91245"/>
                </a:lnTo>
                <a:lnTo>
                  <a:pt x="212931" y="92201"/>
                </a:lnTo>
                <a:lnTo>
                  <a:pt x="201143" y="92201"/>
                </a:lnTo>
                <a:lnTo>
                  <a:pt x="195953" y="90289"/>
                </a:lnTo>
                <a:close/>
              </a:path>
              <a:path w="2470048" h="129399">
                <a:moveTo>
                  <a:pt x="370772" y="90948"/>
                </a:moveTo>
                <a:lnTo>
                  <a:pt x="372891" y="87787"/>
                </a:lnTo>
                <a:lnTo>
                  <a:pt x="377537" y="76359"/>
                </a:lnTo>
                <a:lnTo>
                  <a:pt x="379085" y="62721"/>
                </a:lnTo>
                <a:lnTo>
                  <a:pt x="378980" y="59092"/>
                </a:lnTo>
                <a:lnTo>
                  <a:pt x="376203" y="45802"/>
                </a:lnTo>
                <a:lnTo>
                  <a:pt x="369650" y="35944"/>
                </a:lnTo>
                <a:lnTo>
                  <a:pt x="363361" y="29876"/>
                </a:lnTo>
                <a:lnTo>
                  <a:pt x="355663" y="26842"/>
                </a:lnTo>
                <a:lnTo>
                  <a:pt x="345332" y="26860"/>
                </a:lnTo>
                <a:lnTo>
                  <a:pt x="332378" y="29699"/>
                </a:lnTo>
                <a:lnTo>
                  <a:pt x="322278" y="37395"/>
                </a:lnTo>
                <a:lnTo>
                  <a:pt x="327095" y="51047"/>
                </a:lnTo>
                <a:lnTo>
                  <a:pt x="330394" y="45507"/>
                </a:lnTo>
                <a:lnTo>
                  <a:pt x="333693" y="39967"/>
                </a:lnTo>
                <a:lnTo>
                  <a:pt x="338971" y="37197"/>
                </a:lnTo>
                <a:lnTo>
                  <a:pt x="354409" y="37197"/>
                </a:lnTo>
                <a:lnTo>
                  <a:pt x="360172" y="40451"/>
                </a:lnTo>
                <a:lnTo>
                  <a:pt x="363514" y="46958"/>
                </a:lnTo>
                <a:lnTo>
                  <a:pt x="365626" y="51091"/>
                </a:lnTo>
                <a:lnTo>
                  <a:pt x="366681" y="56455"/>
                </a:lnTo>
                <a:lnTo>
                  <a:pt x="366681" y="70349"/>
                </a:lnTo>
                <a:lnTo>
                  <a:pt x="365219" y="76977"/>
                </a:lnTo>
                <a:lnTo>
                  <a:pt x="362294" y="82935"/>
                </a:lnTo>
                <a:lnTo>
                  <a:pt x="361385" y="98746"/>
                </a:lnTo>
                <a:lnTo>
                  <a:pt x="370772" y="90948"/>
                </a:lnTo>
                <a:close/>
              </a:path>
              <a:path w="2470048" h="129399">
                <a:moveTo>
                  <a:pt x="362294" y="82935"/>
                </a:moveTo>
                <a:lnTo>
                  <a:pt x="359369" y="88893"/>
                </a:lnTo>
                <a:lnTo>
                  <a:pt x="353970" y="91872"/>
                </a:lnTo>
                <a:lnTo>
                  <a:pt x="338927" y="91872"/>
                </a:lnTo>
                <a:lnTo>
                  <a:pt x="333693" y="89366"/>
                </a:lnTo>
                <a:lnTo>
                  <a:pt x="330394" y="84353"/>
                </a:lnTo>
                <a:lnTo>
                  <a:pt x="327095" y="79341"/>
                </a:lnTo>
                <a:lnTo>
                  <a:pt x="325445" y="73076"/>
                </a:lnTo>
                <a:lnTo>
                  <a:pt x="325445" y="57730"/>
                </a:lnTo>
                <a:lnTo>
                  <a:pt x="327095" y="51047"/>
                </a:lnTo>
                <a:lnTo>
                  <a:pt x="322278" y="37395"/>
                </a:lnTo>
                <a:lnTo>
                  <a:pt x="319822" y="40646"/>
                </a:lnTo>
                <a:lnTo>
                  <a:pt x="314885" y="51879"/>
                </a:lnTo>
                <a:lnTo>
                  <a:pt x="313239" y="65754"/>
                </a:lnTo>
                <a:lnTo>
                  <a:pt x="313305" y="68610"/>
                </a:lnTo>
                <a:lnTo>
                  <a:pt x="315775" y="81830"/>
                </a:lnTo>
                <a:lnTo>
                  <a:pt x="321816" y="92234"/>
                </a:lnTo>
                <a:lnTo>
                  <a:pt x="327535" y="98808"/>
                </a:lnTo>
                <a:lnTo>
                  <a:pt x="335254" y="102095"/>
                </a:lnTo>
                <a:lnTo>
                  <a:pt x="348252" y="101991"/>
                </a:lnTo>
                <a:lnTo>
                  <a:pt x="361385" y="98746"/>
                </a:lnTo>
                <a:lnTo>
                  <a:pt x="362294" y="82935"/>
                </a:lnTo>
                <a:close/>
              </a:path>
              <a:path w="2470048" h="129399">
                <a:moveTo>
                  <a:pt x="412074" y="16807"/>
                </a:moveTo>
                <a:lnTo>
                  <a:pt x="412778" y="14938"/>
                </a:lnTo>
                <a:lnTo>
                  <a:pt x="415637" y="12135"/>
                </a:lnTo>
                <a:lnTo>
                  <a:pt x="420794" y="12168"/>
                </a:lnTo>
                <a:lnTo>
                  <a:pt x="423466" y="12333"/>
                </a:lnTo>
                <a:lnTo>
                  <a:pt x="423466" y="1516"/>
                </a:lnTo>
                <a:lnTo>
                  <a:pt x="420761" y="1319"/>
                </a:lnTo>
                <a:lnTo>
                  <a:pt x="410534" y="1253"/>
                </a:lnTo>
                <a:lnTo>
                  <a:pt x="405190" y="3275"/>
                </a:lnTo>
                <a:lnTo>
                  <a:pt x="402419" y="7320"/>
                </a:lnTo>
                <a:lnTo>
                  <a:pt x="400880" y="9607"/>
                </a:lnTo>
                <a:lnTo>
                  <a:pt x="400022" y="13212"/>
                </a:lnTo>
                <a:lnTo>
                  <a:pt x="399846" y="18137"/>
                </a:lnTo>
                <a:lnTo>
                  <a:pt x="399846" y="29217"/>
                </a:lnTo>
                <a:lnTo>
                  <a:pt x="390015" y="29217"/>
                </a:lnTo>
                <a:lnTo>
                  <a:pt x="390015" y="38582"/>
                </a:lnTo>
                <a:lnTo>
                  <a:pt x="399846" y="38582"/>
                </a:lnTo>
                <a:lnTo>
                  <a:pt x="399846" y="99522"/>
                </a:lnTo>
                <a:lnTo>
                  <a:pt x="411590" y="99522"/>
                </a:lnTo>
                <a:lnTo>
                  <a:pt x="411590" y="38582"/>
                </a:lnTo>
                <a:lnTo>
                  <a:pt x="423466" y="38582"/>
                </a:lnTo>
                <a:lnTo>
                  <a:pt x="423466" y="29217"/>
                </a:lnTo>
                <a:lnTo>
                  <a:pt x="411722" y="29217"/>
                </a:lnTo>
                <a:lnTo>
                  <a:pt x="411722" y="21566"/>
                </a:lnTo>
                <a:lnTo>
                  <a:pt x="412074" y="16807"/>
                </a:lnTo>
                <a:close/>
              </a:path>
              <a:path w="2470048" h="129399">
                <a:moveTo>
                  <a:pt x="475237" y="75471"/>
                </a:moveTo>
                <a:lnTo>
                  <a:pt x="474467" y="90487"/>
                </a:lnTo>
                <a:lnTo>
                  <a:pt x="476974" y="93872"/>
                </a:lnTo>
                <a:lnTo>
                  <a:pt x="476908" y="79605"/>
                </a:lnTo>
                <a:lnTo>
                  <a:pt x="475237" y="75471"/>
                </a:lnTo>
                <a:close/>
              </a:path>
              <a:path w="2470048" h="129399">
                <a:moveTo>
                  <a:pt x="595976" y="90949"/>
                </a:moveTo>
                <a:lnTo>
                  <a:pt x="598095" y="87787"/>
                </a:lnTo>
                <a:lnTo>
                  <a:pt x="602740" y="76359"/>
                </a:lnTo>
                <a:lnTo>
                  <a:pt x="604289" y="62721"/>
                </a:lnTo>
                <a:lnTo>
                  <a:pt x="604184" y="59092"/>
                </a:lnTo>
                <a:lnTo>
                  <a:pt x="601407" y="45802"/>
                </a:lnTo>
                <a:lnTo>
                  <a:pt x="594854" y="35944"/>
                </a:lnTo>
                <a:lnTo>
                  <a:pt x="588564" y="29876"/>
                </a:lnTo>
                <a:lnTo>
                  <a:pt x="580867" y="26842"/>
                </a:lnTo>
                <a:lnTo>
                  <a:pt x="570536" y="26860"/>
                </a:lnTo>
                <a:lnTo>
                  <a:pt x="557582" y="29699"/>
                </a:lnTo>
                <a:lnTo>
                  <a:pt x="547482" y="37395"/>
                </a:lnTo>
                <a:lnTo>
                  <a:pt x="552298" y="51047"/>
                </a:lnTo>
                <a:lnTo>
                  <a:pt x="555597" y="45507"/>
                </a:lnTo>
                <a:lnTo>
                  <a:pt x="558896" y="39967"/>
                </a:lnTo>
                <a:lnTo>
                  <a:pt x="564174" y="37197"/>
                </a:lnTo>
                <a:lnTo>
                  <a:pt x="579613" y="37197"/>
                </a:lnTo>
                <a:lnTo>
                  <a:pt x="585375" y="40451"/>
                </a:lnTo>
                <a:lnTo>
                  <a:pt x="588718" y="46958"/>
                </a:lnTo>
                <a:lnTo>
                  <a:pt x="590829" y="51091"/>
                </a:lnTo>
                <a:lnTo>
                  <a:pt x="591885" y="56455"/>
                </a:lnTo>
                <a:lnTo>
                  <a:pt x="591885" y="70349"/>
                </a:lnTo>
                <a:lnTo>
                  <a:pt x="590422" y="76977"/>
                </a:lnTo>
                <a:lnTo>
                  <a:pt x="587498" y="82935"/>
                </a:lnTo>
                <a:lnTo>
                  <a:pt x="586589" y="98746"/>
                </a:lnTo>
                <a:lnTo>
                  <a:pt x="595976" y="90949"/>
                </a:lnTo>
                <a:close/>
              </a:path>
              <a:path w="2470048" h="129399">
                <a:moveTo>
                  <a:pt x="587498" y="82935"/>
                </a:moveTo>
                <a:lnTo>
                  <a:pt x="584572" y="88893"/>
                </a:lnTo>
                <a:lnTo>
                  <a:pt x="579173" y="91872"/>
                </a:lnTo>
                <a:lnTo>
                  <a:pt x="564130" y="91872"/>
                </a:lnTo>
                <a:lnTo>
                  <a:pt x="558896" y="89366"/>
                </a:lnTo>
                <a:lnTo>
                  <a:pt x="555597" y="84353"/>
                </a:lnTo>
                <a:lnTo>
                  <a:pt x="552298" y="79341"/>
                </a:lnTo>
                <a:lnTo>
                  <a:pt x="550649" y="73076"/>
                </a:lnTo>
                <a:lnTo>
                  <a:pt x="550649" y="57730"/>
                </a:lnTo>
                <a:lnTo>
                  <a:pt x="552298" y="51047"/>
                </a:lnTo>
                <a:lnTo>
                  <a:pt x="547482" y="37395"/>
                </a:lnTo>
                <a:lnTo>
                  <a:pt x="545025" y="40646"/>
                </a:lnTo>
                <a:lnTo>
                  <a:pt x="540089" y="51880"/>
                </a:lnTo>
                <a:lnTo>
                  <a:pt x="538443" y="65755"/>
                </a:lnTo>
                <a:lnTo>
                  <a:pt x="538509" y="68610"/>
                </a:lnTo>
                <a:lnTo>
                  <a:pt x="540979" y="81830"/>
                </a:lnTo>
                <a:lnTo>
                  <a:pt x="547020" y="92235"/>
                </a:lnTo>
                <a:lnTo>
                  <a:pt x="552738" y="98808"/>
                </a:lnTo>
                <a:lnTo>
                  <a:pt x="560458" y="102095"/>
                </a:lnTo>
                <a:lnTo>
                  <a:pt x="573456" y="101991"/>
                </a:lnTo>
                <a:lnTo>
                  <a:pt x="586589" y="98746"/>
                </a:lnTo>
                <a:lnTo>
                  <a:pt x="587498" y="82935"/>
                </a:lnTo>
                <a:close/>
              </a:path>
              <a:path w="2470048" h="129399">
                <a:moveTo>
                  <a:pt x="622410" y="28887"/>
                </a:moveTo>
                <a:lnTo>
                  <a:pt x="622410" y="99523"/>
                </a:lnTo>
                <a:lnTo>
                  <a:pt x="634287" y="99523"/>
                </a:lnTo>
                <a:lnTo>
                  <a:pt x="634287" y="53883"/>
                </a:lnTo>
                <a:lnTo>
                  <a:pt x="635892" y="49453"/>
                </a:lnTo>
                <a:lnTo>
                  <a:pt x="639103" y="45606"/>
                </a:lnTo>
                <a:lnTo>
                  <a:pt x="642314" y="41759"/>
                </a:lnTo>
                <a:lnTo>
                  <a:pt x="646910" y="39835"/>
                </a:lnTo>
                <a:lnTo>
                  <a:pt x="654245" y="39857"/>
                </a:lnTo>
                <a:lnTo>
                  <a:pt x="656785" y="40165"/>
                </a:lnTo>
                <a:lnTo>
                  <a:pt x="656785" y="27634"/>
                </a:lnTo>
                <a:lnTo>
                  <a:pt x="655510" y="27502"/>
                </a:lnTo>
                <a:lnTo>
                  <a:pt x="652958" y="27304"/>
                </a:lnTo>
                <a:lnTo>
                  <a:pt x="648252" y="27304"/>
                </a:lnTo>
                <a:lnTo>
                  <a:pt x="644095" y="29008"/>
                </a:lnTo>
                <a:lnTo>
                  <a:pt x="640489" y="32415"/>
                </a:lnTo>
                <a:lnTo>
                  <a:pt x="636881" y="35823"/>
                </a:lnTo>
                <a:lnTo>
                  <a:pt x="634617" y="38714"/>
                </a:lnTo>
                <a:lnTo>
                  <a:pt x="633693" y="41088"/>
                </a:lnTo>
                <a:lnTo>
                  <a:pt x="633693" y="28887"/>
                </a:lnTo>
                <a:lnTo>
                  <a:pt x="622410" y="28887"/>
                </a:lnTo>
                <a:close/>
              </a:path>
              <a:path w="2470048" h="129399">
                <a:moveTo>
                  <a:pt x="667451" y="28887"/>
                </a:moveTo>
                <a:lnTo>
                  <a:pt x="667451" y="99523"/>
                </a:lnTo>
                <a:lnTo>
                  <a:pt x="679327" y="99523"/>
                </a:lnTo>
                <a:lnTo>
                  <a:pt x="679327" y="53883"/>
                </a:lnTo>
                <a:lnTo>
                  <a:pt x="680933" y="49453"/>
                </a:lnTo>
                <a:lnTo>
                  <a:pt x="684144" y="45606"/>
                </a:lnTo>
                <a:lnTo>
                  <a:pt x="687355" y="41759"/>
                </a:lnTo>
                <a:lnTo>
                  <a:pt x="691951" y="39835"/>
                </a:lnTo>
                <a:lnTo>
                  <a:pt x="699286" y="39857"/>
                </a:lnTo>
                <a:lnTo>
                  <a:pt x="701826" y="40165"/>
                </a:lnTo>
                <a:lnTo>
                  <a:pt x="701826" y="27634"/>
                </a:lnTo>
                <a:lnTo>
                  <a:pt x="700550" y="27502"/>
                </a:lnTo>
                <a:lnTo>
                  <a:pt x="697999" y="27304"/>
                </a:lnTo>
                <a:lnTo>
                  <a:pt x="693293" y="27304"/>
                </a:lnTo>
                <a:lnTo>
                  <a:pt x="689136" y="29008"/>
                </a:lnTo>
                <a:lnTo>
                  <a:pt x="685529" y="32415"/>
                </a:lnTo>
                <a:lnTo>
                  <a:pt x="681922" y="35823"/>
                </a:lnTo>
                <a:lnTo>
                  <a:pt x="679657" y="38714"/>
                </a:lnTo>
                <a:lnTo>
                  <a:pt x="678734" y="41088"/>
                </a:lnTo>
                <a:lnTo>
                  <a:pt x="678734" y="28887"/>
                </a:lnTo>
                <a:lnTo>
                  <a:pt x="667451" y="28887"/>
                </a:lnTo>
                <a:close/>
              </a:path>
              <a:path w="2470048" h="129399">
                <a:moveTo>
                  <a:pt x="764878" y="90949"/>
                </a:moveTo>
                <a:lnTo>
                  <a:pt x="766998" y="87787"/>
                </a:lnTo>
                <a:lnTo>
                  <a:pt x="771643" y="76360"/>
                </a:lnTo>
                <a:lnTo>
                  <a:pt x="773192" y="62721"/>
                </a:lnTo>
                <a:lnTo>
                  <a:pt x="773087" y="59092"/>
                </a:lnTo>
                <a:lnTo>
                  <a:pt x="770310" y="45802"/>
                </a:lnTo>
                <a:lnTo>
                  <a:pt x="763757" y="35944"/>
                </a:lnTo>
                <a:lnTo>
                  <a:pt x="757467" y="29876"/>
                </a:lnTo>
                <a:lnTo>
                  <a:pt x="749770" y="26842"/>
                </a:lnTo>
                <a:lnTo>
                  <a:pt x="739438" y="26860"/>
                </a:lnTo>
                <a:lnTo>
                  <a:pt x="726484" y="29699"/>
                </a:lnTo>
                <a:lnTo>
                  <a:pt x="716385" y="37395"/>
                </a:lnTo>
                <a:lnTo>
                  <a:pt x="721201" y="51047"/>
                </a:lnTo>
                <a:lnTo>
                  <a:pt x="724500" y="45507"/>
                </a:lnTo>
                <a:lnTo>
                  <a:pt x="727799" y="39967"/>
                </a:lnTo>
                <a:lnTo>
                  <a:pt x="733077" y="37197"/>
                </a:lnTo>
                <a:lnTo>
                  <a:pt x="748516" y="37197"/>
                </a:lnTo>
                <a:lnTo>
                  <a:pt x="754278" y="40451"/>
                </a:lnTo>
                <a:lnTo>
                  <a:pt x="757621" y="46958"/>
                </a:lnTo>
                <a:lnTo>
                  <a:pt x="759732" y="51091"/>
                </a:lnTo>
                <a:lnTo>
                  <a:pt x="760788" y="56455"/>
                </a:lnTo>
                <a:lnTo>
                  <a:pt x="760788" y="70349"/>
                </a:lnTo>
                <a:lnTo>
                  <a:pt x="759325" y="76978"/>
                </a:lnTo>
                <a:lnTo>
                  <a:pt x="756400" y="82935"/>
                </a:lnTo>
                <a:lnTo>
                  <a:pt x="755491" y="98746"/>
                </a:lnTo>
                <a:lnTo>
                  <a:pt x="764878" y="909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473130" y="2362063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954457" y="2361454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659556" y="2499101"/>
            <a:ext cx="1832618" cy="113245"/>
          </a:xfrm>
          <a:custGeom>
            <a:avLst/>
            <a:gdLst/>
            <a:ahLst/>
            <a:cxnLst/>
            <a:rect l="l" t="t" r="r" b="b"/>
            <a:pathLst>
              <a:path w="2015880" h="128344">
                <a:moveTo>
                  <a:pt x="1588103" y="82968"/>
                </a:moveTo>
                <a:lnTo>
                  <a:pt x="1584892" y="77868"/>
                </a:lnTo>
                <a:lnTo>
                  <a:pt x="1583287" y="71537"/>
                </a:lnTo>
                <a:lnTo>
                  <a:pt x="1583287" y="55092"/>
                </a:lnTo>
                <a:lnTo>
                  <a:pt x="1585145" y="48365"/>
                </a:lnTo>
                <a:lnTo>
                  <a:pt x="1588862" y="43793"/>
                </a:lnTo>
                <a:lnTo>
                  <a:pt x="1592579" y="39220"/>
                </a:lnTo>
                <a:lnTo>
                  <a:pt x="1597428" y="36933"/>
                </a:lnTo>
                <a:lnTo>
                  <a:pt x="1608776" y="36933"/>
                </a:lnTo>
                <a:lnTo>
                  <a:pt x="1613285" y="39077"/>
                </a:lnTo>
                <a:lnTo>
                  <a:pt x="1616935" y="43364"/>
                </a:lnTo>
                <a:lnTo>
                  <a:pt x="1620586" y="47651"/>
                </a:lnTo>
                <a:lnTo>
                  <a:pt x="1622411" y="54257"/>
                </a:lnTo>
                <a:lnTo>
                  <a:pt x="1622411" y="72020"/>
                </a:lnTo>
                <a:lnTo>
                  <a:pt x="1620641" y="78802"/>
                </a:lnTo>
                <a:lnTo>
                  <a:pt x="1617100" y="83529"/>
                </a:lnTo>
                <a:lnTo>
                  <a:pt x="1613560" y="88256"/>
                </a:lnTo>
                <a:lnTo>
                  <a:pt x="1609062" y="100006"/>
                </a:lnTo>
                <a:lnTo>
                  <a:pt x="1612845" y="98072"/>
                </a:lnTo>
                <a:lnTo>
                  <a:pt x="1616627" y="96137"/>
                </a:lnTo>
                <a:lnTo>
                  <a:pt x="1619904" y="92993"/>
                </a:lnTo>
                <a:lnTo>
                  <a:pt x="1622675" y="88640"/>
                </a:lnTo>
                <a:lnTo>
                  <a:pt x="1622675" y="98467"/>
                </a:lnTo>
                <a:lnTo>
                  <a:pt x="1633364" y="98467"/>
                </a:lnTo>
                <a:lnTo>
                  <a:pt x="1633364" y="1253"/>
                </a:lnTo>
                <a:lnTo>
                  <a:pt x="1621950" y="1253"/>
                </a:lnTo>
                <a:lnTo>
                  <a:pt x="1621950" y="36933"/>
                </a:lnTo>
                <a:lnTo>
                  <a:pt x="1619267" y="33636"/>
                </a:lnTo>
                <a:lnTo>
                  <a:pt x="1616870" y="31327"/>
                </a:lnTo>
                <a:lnTo>
                  <a:pt x="1614758" y="30008"/>
                </a:lnTo>
                <a:lnTo>
                  <a:pt x="1611107" y="27722"/>
                </a:lnTo>
                <a:lnTo>
                  <a:pt x="1606577" y="26579"/>
                </a:lnTo>
                <a:lnTo>
                  <a:pt x="1591402" y="26579"/>
                </a:lnTo>
                <a:lnTo>
                  <a:pt x="1583892" y="30349"/>
                </a:lnTo>
                <a:lnTo>
                  <a:pt x="1578635" y="37890"/>
                </a:lnTo>
                <a:lnTo>
                  <a:pt x="1572387" y="51430"/>
                </a:lnTo>
                <a:lnTo>
                  <a:pt x="1570751" y="64634"/>
                </a:lnTo>
                <a:lnTo>
                  <a:pt x="1570815" y="67423"/>
                </a:lnTo>
                <a:lnTo>
                  <a:pt x="1573300" y="80606"/>
                </a:lnTo>
                <a:lnTo>
                  <a:pt x="1579394" y="91048"/>
                </a:lnTo>
                <a:lnTo>
                  <a:pt x="1585156" y="97665"/>
                </a:lnTo>
                <a:lnTo>
                  <a:pt x="1591974" y="100974"/>
                </a:lnTo>
                <a:lnTo>
                  <a:pt x="1591314" y="88069"/>
                </a:lnTo>
                <a:lnTo>
                  <a:pt x="1588103" y="82968"/>
                </a:lnTo>
                <a:close/>
              </a:path>
              <a:path w="2015880" h="128344">
                <a:moveTo>
                  <a:pt x="1591314" y="88069"/>
                </a:moveTo>
                <a:lnTo>
                  <a:pt x="1591974" y="100974"/>
                </a:lnTo>
                <a:lnTo>
                  <a:pt x="1604730" y="100974"/>
                </a:lnTo>
                <a:lnTo>
                  <a:pt x="1609062" y="100006"/>
                </a:lnTo>
                <a:lnTo>
                  <a:pt x="1613560" y="88256"/>
                </a:lnTo>
                <a:lnTo>
                  <a:pt x="1609040" y="90619"/>
                </a:lnTo>
                <a:lnTo>
                  <a:pt x="1596460" y="90619"/>
                </a:lnTo>
                <a:lnTo>
                  <a:pt x="1591314" y="88069"/>
                </a:lnTo>
                <a:close/>
              </a:path>
              <a:path w="2015880" h="128344">
                <a:moveTo>
                  <a:pt x="1688697" y="27832"/>
                </a:moveTo>
                <a:lnTo>
                  <a:pt x="1688697" y="98467"/>
                </a:lnTo>
                <a:lnTo>
                  <a:pt x="1700573" y="98467"/>
                </a:lnTo>
                <a:lnTo>
                  <a:pt x="1700573" y="52828"/>
                </a:lnTo>
                <a:lnTo>
                  <a:pt x="1702179" y="48398"/>
                </a:lnTo>
                <a:lnTo>
                  <a:pt x="1705390" y="44551"/>
                </a:lnTo>
                <a:lnTo>
                  <a:pt x="1708600" y="40704"/>
                </a:lnTo>
                <a:lnTo>
                  <a:pt x="1713197" y="38780"/>
                </a:lnTo>
                <a:lnTo>
                  <a:pt x="1720531" y="38802"/>
                </a:lnTo>
                <a:lnTo>
                  <a:pt x="1723072" y="39110"/>
                </a:lnTo>
                <a:lnTo>
                  <a:pt x="1723072" y="26579"/>
                </a:lnTo>
                <a:lnTo>
                  <a:pt x="1721796" y="26447"/>
                </a:lnTo>
                <a:lnTo>
                  <a:pt x="1719244" y="26249"/>
                </a:lnTo>
                <a:lnTo>
                  <a:pt x="1714538" y="26249"/>
                </a:lnTo>
                <a:lnTo>
                  <a:pt x="1710382" y="27953"/>
                </a:lnTo>
                <a:lnTo>
                  <a:pt x="1706775" y="31360"/>
                </a:lnTo>
                <a:lnTo>
                  <a:pt x="1703168" y="34768"/>
                </a:lnTo>
                <a:lnTo>
                  <a:pt x="1700903" y="37659"/>
                </a:lnTo>
                <a:lnTo>
                  <a:pt x="1699979" y="40033"/>
                </a:lnTo>
                <a:lnTo>
                  <a:pt x="1699979" y="27832"/>
                </a:lnTo>
                <a:lnTo>
                  <a:pt x="1688697" y="27832"/>
                </a:lnTo>
                <a:close/>
              </a:path>
              <a:path w="2015880" h="128344">
                <a:moveTo>
                  <a:pt x="1732154" y="68305"/>
                </a:moveTo>
                <a:lnTo>
                  <a:pt x="1730109" y="73383"/>
                </a:lnTo>
                <a:lnTo>
                  <a:pt x="1730109" y="85914"/>
                </a:lnTo>
                <a:lnTo>
                  <a:pt x="1732187" y="90894"/>
                </a:lnTo>
                <a:lnTo>
                  <a:pt x="1736344" y="94873"/>
                </a:lnTo>
                <a:lnTo>
                  <a:pt x="1740501" y="98852"/>
                </a:lnTo>
                <a:lnTo>
                  <a:pt x="1745856" y="100842"/>
                </a:lnTo>
                <a:lnTo>
                  <a:pt x="1743767" y="85804"/>
                </a:lnTo>
                <a:lnTo>
                  <a:pt x="1742513" y="83101"/>
                </a:lnTo>
                <a:lnTo>
                  <a:pt x="1742513" y="75142"/>
                </a:lnTo>
                <a:lnTo>
                  <a:pt x="1744338" y="71845"/>
                </a:lnTo>
                <a:lnTo>
                  <a:pt x="1747989" y="69778"/>
                </a:lnTo>
                <a:lnTo>
                  <a:pt x="1750144" y="68547"/>
                </a:lnTo>
                <a:lnTo>
                  <a:pt x="1753377" y="67645"/>
                </a:lnTo>
                <a:lnTo>
                  <a:pt x="1757687" y="67074"/>
                </a:lnTo>
                <a:lnTo>
                  <a:pt x="1764879" y="66151"/>
                </a:lnTo>
                <a:lnTo>
                  <a:pt x="1769321" y="65447"/>
                </a:lnTo>
                <a:lnTo>
                  <a:pt x="1771609" y="64831"/>
                </a:lnTo>
                <a:lnTo>
                  <a:pt x="1773896" y="64216"/>
                </a:lnTo>
                <a:lnTo>
                  <a:pt x="1777217" y="62523"/>
                </a:lnTo>
                <a:lnTo>
                  <a:pt x="1777217" y="79385"/>
                </a:lnTo>
                <a:lnTo>
                  <a:pt x="1773918" y="84639"/>
                </a:lnTo>
                <a:lnTo>
                  <a:pt x="1767387" y="97346"/>
                </a:lnTo>
                <a:lnTo>
                  <a:pt x="1771917" y="95016"/>
                </a:lnTo>
                <a:lnTo>
                  <a:pt x="1775392" y="92268"/>
                </a:lnTo>
                <a:lnTo>
                  <a:pt x="1777811" y="89102"/>
                </a:lnTo>
                <a:lnTo>
                  <a:pt x="1778207" y="91916"/>
                </a:lnTo>
                <a:lnTo>
                  <a:pt x="1779856" y="95631"/>
                </a:lnTo>
                <a:lnTo>
                  <a:pt x="1781704" y="98533"/>
                </a:lnTo>
                <a:lnTo>
                  <a:pt x="1784672" y="99984"/>
                </a:lnTo>
                <a:lnTo>
                  <a:pt x="1790434" y="99984"/>
                </a:lnTo>
                <a:lnTo>
                  <a:pt x="1793690" y="99654"/>
                </a:lnTo>
                <a:lnTo>
                  <a:pt x="1796944" y="98797"/>
                </a:lnTo>
                <a:lnTo>
                  <a:pt x="1796944" y="90025"/>
                </a:lnTo>
                <a:lnTo>
                  <a:pt x="1795493" y="90256"/>
                </a:lnTo>
                <a:lnTo>
                  <a:pt x="1793052" y="90421"/>
                </a:lnTo>
                <a:lnTo>
                  <a:pt x="1789852" y="89300"/>
                </a:lnTo>
                <a:lnTo>
                  <a:pt x="1789093" y="86332"/>
                </a:lnTo>
                <a:lnTo>
                  <a:pt x="1789093" y="38956"/>
                </a:lnTo>
                <a:lnTo>
                  <a:pt x="1786520" y="34031"/>
                </a:lnTo>
                <a:lnTo>
                  <a:pt x="1781374" y="30866"/>
                </a:lnTo>
                <a:lnTo>
                  <a:pt x="1776184" y="27700"/>
                </a:lnTo>
                <a:lnTo>
                  <a:pt x="1769432" y="26117"/>
                </a:lnTo>
                <a:lnTo>
                  <a:pt x="1753949" y="26117"/>
                </a:lnTo>
                <a:lnTo>
                  <a:pt x="1747648" y="27821"/>
                </a:lnTo>
                <a:lnTo>
                  <a:pt x="1742216" y="31229"/>
                </a:lnTo>
                <a:lnTo>
                  <a:pt x="1736784" y="34636"/>
                </a:lnTo>
                <a:lnTo>
                  <a:pt x="1733958" y="40693"/>
                </a:lnTo>
                <a:lnTo>
                  <a:pt x="1733738" y="49399"/>
                </a:lnTo>
                <a:lnTo>
                  <a:pt x="1744822" y="49399"/>
                </a:lnTo>
                <a:lnTo>
                  <a:pt x="1745262" y="45749"/>
                </a:lnTo>
                <a:lnTo>
                  <a:pt x="1746208" y="43001"/>
                </a:lnTo>
                <a:lnTo>
                  <a:pt x="1747659" y="41154"/>
                </a:lnTo>
                <a:lnTo>
                  <a:pt x="1750254" y="37813"/>
                </a:lnTo>
                <a:lnTo>
                  <a:pt x="1754653" y="36142"/>
                </a:lnTo>
                <a:lnTo>
                  <a:pt x="1766221" y="36142"/>
                </a:lnTo>
                <a:lnTo>
                  <a:pt x="1770344" y="37054"/>
                </a:lnTo>
                <a:lnTo>
                  <a:pt x="1773225" y="38879"/>
                </a:lnTo>
                <a:lnTo>
                  <a:pt x="1776107" y="40704"/>
                </a:lnTo>
                <a:lnTo>
                  <a:pt x="1777547" y="43639"/>
                </a:lnTo>
                <a:lnTo>
                  <a:pt x="1777547" y="49662"/>
                </a:lnTo>
                <a:lnTo>
                  <a:pt x="1776755" y="52234"/>
                </a:lnTo>
                <a:lnTo>
                  <a:pt x="1774006" y="55312"/>
                </a:lnTo>
                <a:lnTo>
                  <a:pt x="1771279" y="55664"/>
                </a:lnTo>
                <a:lnTo>
                  <a:pt x="1752344" y="58038"/>
                </a:lnTo>
                <a:lnTo>
                  <a:pt x="1745702" y="58874"/>
                </a:lnTo>
                <a:lnTo>
                  <a:pt x="1740336" y="61094"/>
                </a:lnTo>
                <a:lnTo>
                  <a:pt x="1736245" y="64700"/>
                </a:lnTo>
                <a:lnTo>
                  <a:pt x="1732154" y="68305"/>
                </a:lnTo>
                <a:close/>
              </a:path>
              <a:path w="2015880" h="128344">
                <a:moveTo>
                  <a:pt x="1773918" y="84639"/>
                </a:moveTo>
                <a:lnTo>
                  <a:pt x="1767321" y="87849"/>
                </a:lnTo>
                <a:lnTo>
                  <a:pt x="1763406" y="89784"/>
                </a:lnTo>
                <a:lnTo>
                  <a:pt x="1759359" y="90751"/>
                </a:lnTo>
                <a:lnTo>
                  <a:pt x="1751749" y="90751"/>
                </a:lnTo>
                <a:lnTo>
                  <a:pt x="1748781" y="89762"/>
                </a:lnTo>
                <a:lnTo>
                  <a:pt x="1746273" y="87783"/>
                </a:lnTo>
                <a:lnTo>
                  <a:pt x="1743767" y="85804"/>
                </a:lnTo>
                <a:lnTo>
                  <a:pt x="1745856" y="100842"/>
                </a:lnTo>
                <a:lnTo>
                  <a:pt x="1757864" y="100842"/>
                </a:lnTo>
                <a:lnTo>
                  <a:pt x="1762856" y="99676"/>
                </a:lnTo>
                <a:lnTo>
                  <a:pt x="1767387" y="97346"/>
                </a:lnTo>
                <a:lnTo>
                  <a:pt x="1773918" y="84639"/>
                </a:lnTo>
                <a:close/>
              </a:path>
              <a:path w="2015880" h="128344">
                <a:moveTo>
                  <a:pt x="1846010" y="28162"/>
                </a:moveTo>
                <a:lnTo>
                  <a:pt x="1846010" y="98467"/>
                </a:lnTo>
                <a:lnTo>
                  <a:pt x="1858084" y="98467"/>
                </a:lnTo>
                <a:lnTo>
                  <a:pt x="1858084" y="28162"/>
                </a:lnTo>
                <a:lnTo>
                  <a:pt x="1846010" y="28162"/>
                </a:lnTo>
                <a:close/>
              </a:path>
              <a:path w="2015880" h="128344">
                <a:moveTo>
                  <a:pt x="1846010" y="1583"/>
                </a:moveTo>
                <a:lnTo>
                  <a:pt x="1846010" y="15037"/>
                </a:lnTo>
                <a:lnTo>
                  <a:pt x="1858084" y="15037"/>
                </a:lnTo>
                <a:lnTo>
                  <a:pt x="1858084" y="1583"/>
                </a:lnTo>
                <a:lnTo>
                  <a:pt x="1846010" y="1583"/>
                </a:lnTo>
                <a:close/>
              </a:path>
              <a:path w="2015880" h="128344">
                <a:moveTo>
                  <a:pt x="1891666" y="98467"/>
                </a:moveTo>
                <a:lnTo>
                  <a:pt x="1891666" y="56851"/>
                </a:lnTo>
                <a:lnTo>
                  <a:pt x="1891963" y="53301"/>
                </a:lnTo>
                <a:lnTo>
                  <a:pt x="1892557" y="50816"/>
                </a:lnTo>
                <a:lnTo>
                  <a:pt x="1893151" y="48332"/>
                </a:lnTo>
                <a:lnTo>
                  <a:pt x="1894437" y="45925"/>
                </a:lnTo>
                <a:lnTo>
                  <a:pt x="1896417" y="43595"/>
                </a:lnTo>
                <a:lnTo>
                  <a:pt x="1898880" y="40693"/>
                </a:lnTo>
                <a:lnTo>
                  <a:pt x="1901739" y="38758"/>
                </a:lnTo>
                <a:lnTo>
                  <a:pt x="1904994" y="37791"/>
                </a:lnTo>
                <a:lnTo>
                  <a:pt x="1906797" y="37219"/>
                </a:lnTo>
                <a:lnTo>
                  <a:pt x="1909106" y="36933"/>
                </a:lnTo>
                <a:lnTo>
                  <a:pt x="1917463" y="36933"/>
                </a:lnTo>
                <a:lnTo>
                  <a:pt x="1921290" y="39132"/>
                </a:lnTo>
                <a:lnTo>
                  <a:pt x="1923402" y="43529"/>
                </a:lnTo>
                <a:lnTo>
                  <a:pt x="1924677" y="46167"/>
                </a:lnTo>
                <a:lnTo>
                  <a:pt x="1925315" y="49640"/>
                </a:lnTo>
                <a:lnTo>
                  <a:pt x="1925315" y="98467"/>
                </a:lnTo>
                <a:lnTo>
                  <a:pt x="1937389" y="98467"/>
                </a:lnTo>
                <a:lnTo>
                  <a:pt x="1937389" y="46035"/>
                </a:lnTo>
                <a:lnTo>
                  <a:pt x="1936421" y="40561"/>
                </a:lnTo>
                <a:lnTo>
                  <a:pt x="1934486" y="36736"/>
                </a:lnTo>
                <a:lnTo>
                  <a:pt x="1930967" y="29745"/>
                </a:lnTo>
                <a:lnTo>
                  <a:pt x="1924193" y="26249"/>
                </a:lnTo>
                <a:lnTo>
                  <a:pt x="1909590" y="26249"/>
                </a:lnTo>
                <a:lnTo>
                  <a:pt x="1905434" y="27150"/>
                </a:lnTo>
                <a:lnTo>
                  <a:pt x="1901695" y="28953"/>
                </a:lnTo>
                <a:lnTo>
                  <a:pt x="1897956" y="30756"/>
                </a:lnTo>
                <a:lnTo>
                  <a:pt x="1894415" y="33724"/>
                </a:lnTo>
                <a:lnTo>
                  <a:pt x="1891073" y="37857"/>
                </a:lnTo>
                <a:lnTo>
                  <a:pt x="1891073" y="27832"/>
                </a:lnTo>
                <a:lnTo>
                  <a:pt x="1879790" y="27832"/>
                </a:lnTo>
                <a:lnTo>
                  <a:pt x="1879790" y="98467"/>
                </a:lnTo>
                <a:lnTo>
                  <a:pt x="1891666" y="98467"/>
                </a:lnTo>
                <a:close/>
              </a:path>
              <a:path w="2015880" h="128344">
                <a:moveTo>
                  <a:pt x="1968387" y="29898"/>
                </a:moveTo>
                <a:lnTo>
                  <a:pt x="1962603" y="36538"/>
                </a:lnTo>
                <a:lnTo>
                  <a:pt x="1966133" y="73185"/>
                </a:lnTo>
                <a:lnTo>
                  <a:pt x="1966133" y="58456"/>
                </a:lnTo>
                <a:lnTo>
                  <a:pt x="1966947" y="52982"/>
                </a:lnTo>
                <a:lnTo>
                  <a:pt x="1968574" y="48805"/>
                </a:lnTo>
                <a:lnTo>
                  <a:pt x="1975370" y="26579"/>
                </a:lnTo>
                <a:lnTo>
                  <a:pt x="1968387" y="29898"/>
                </a:lnTo>
                <a:close/>
              </a:path>
              <a:path w="2015880" h="128344">
                <a:moveTo>
                  <a:pt x="1968178" y="107239"/>
                </a:moveTo>
                <a:lnTo>
                  <a:pt x="1956105" y="107239"/>
                </a:lnTo>
                <a:lnTo>
                  <a:pt x="1956720" y="114494"/>
                </a:lnTo>
                <a:lnTo>
                  <a:pt x="1959623" y="119825"/>
                </a:lnTo>
                <a:lnTo>
                  <a:pt x="1964814" y="123233"/>
                </a:lnTo>
                <a:lnTo>
                  <a:pt x="1970004" y="126640"/>
                </a:lnTo>
                <a:lnTo>
                  <a:pt x="1976404" y="128344"/>
                </a:lnTo>
                <a:lnTo>
                  <a:pt x="1984013" y="128344"/>
                </a:lnTo>
                <a:lnTo>
                  <a:pt x="1991370" y="127820"/>
                </a:lnTo>
                <a:lnTo>
                  <a:pt x="2003794" y="123246"/>
                </a:lnTo>
                <a:lnTo>
                  <a:pt x="2011921" y="113966"/>
                </a:lnTo>
                <a:lnTo>
                  <a:pt x="2014561" y="108778"/>
                </a:lnTo>
                <a:lnTo>
                  <a:pt x="2015880" y="101699"/>
                </a:lnTo>
                <a:lnTo>
                  <a:pt x="2015880" y="28491"/>
                </a:lnTo>
                <a:lnTo>
                  <a:pt x="2004928" y="28491"/>
                </a:lnTo>
                <a:lnTo>
                  <a:pt x="2004928" y="37395"/>
                </a:lnTo>
                <a:lnTo>
                  <a:pt x="2002596" y="34449"/>
                </a:lnTo>
                <a:lnTo>
                  <a:pt x="2000310" y="32207"/>
                </a:lnTo>
                <a:lnTo>
                  <a:pt x="1998066" y="30668"/>
                </a:lnTo>
                <a:lnTo>
                  <a:pt x="1993932" y="27942"/>
                </a:lnTo>
                <a:lnTo>
                  <a:pt x="1989093" y="26579"/>
                </a:lnTo>
                <a:lnTo>
                  <a:pt x="1975370" y="26579"/>
                </a:lnTo>
                <a:lnTo>
                  <a:pt x="1968574" y="48805"/>
                </a:lnTo>
                <a:lnTo>
                  <a:pt x="1971653" y="40979"/>
                </a:lnTo>
                <a:lnTo>
                  <a:pt x="1977371" y="37065"/>
                </a:lnTo>
                <a:lnTo>
                  <a:pt x="1991314" y="37065"/>
                </a:lnTo>
                <a:lnTo>
                  <a:pt x="1995911" y="39176"/>
                </a:lnTo>
                <a:lnTo>
                  <a:pt x="1999517" y="43397"/>
                </a:lnTo>
                <a:lnTo>
                  <a:pt x="2003125" y="47618"/>
                </a:lnTo>
                <a:lnTo>
                  <a:pt x="2004928" y="54103"/>
                </a:lnTo>
                <a:lnTo>
                  <a:pt x="2004928" y="68657"/>
                </a:lnTo>
                <a:lnTo>
                  <a:pt x="2003960" y="73735"/>
                </a:lnTo>
                <a:lnTo>
                  <a:pt x="2002025" y="78088"/>
                </a:lnTo>
                <a:lnTo>
                  <a:pt x="1998550" y="85782"/>
                </a:lnTo>
                <a:lnTo>
                  <a:pt x="1992546" y="89630"/>
                </a:lnTo>
                <a:lnTo>
                  <a:pt x="1978559" y="89630"/>
                </a:lnTo>
                <a:lnTo>
                  <a:pt x="1974215" y="87552"/>
                </a:lnTo>
                <a:lnTo>
                  <a:pt x="1970982" y="83397"/>
                </a:lnTo>
                <a:lnTo>
                  <a:pt x="1967750" y="79242"/>
                </a:lnTo>
                <a:lnTo>
                  <a:pt x="1966133" y="73185"/>
                </a:lnTo>
                <a:lnTo>
                  <a:pt x="1962603" y="36538"/>
                </a:lnTo>
                <a:lnTo>
                  <a:pt x="1960570" y="39148"/>
                </a:lnTo>
                <a:lnTo>
                  <a:pt x="1955588" y="50203"/>
                </a:lnTo>
                <a:lnTo>
                  <a:pt x="1953927" y="64238"/>
                </a:lnTo>
                <a:lnTo>
                  <a:pt x="1954017" y="67960"/>
                </a:lnTo>
                <a:lnTo>
                  <a:pt x="1956541" y="81718"/>
                </a:lnTo>
                <a:lnTo>
                  <a:pt x="1962537" y="91180"/>
                </a:lnTo>
                <a:lnTo>
                  <a:pt x="1968277" y="96610"/>
                </a:lnTo>
                <a:lnTo>
                  <a:pt x="1974974" y="99325"/>
                </a:lnTo>
                <a:lnTo>
                  <a:pt x="1988125" y="99325"/>
                </a:lnTo>
                <a:lnTo>
                  <a:pt x="1992546" y="98445"/>
                </a:lnTo>
                <a:lnTo>
                  <a:pt x="1995889" y="96687"/>
                </a:lnTo>
                <a:lnTo>
                  <a:pt x="1999232" y="94928"/>
                </a:lnTo>
                <a:lnTo>
                  <a:pt x="2002091" y="92246"/>
                </a:lnTo>
                <a:lnTo>
                  <a:pt x="2004466" y="88640"/>
                </a:lnTo>
                <a:lnTo>
                  <a:pt x="2004598" y="98357"/>
                </a:lnTo>
                <a:lnTo>
                  <a:pt x="2003828" y="105107"/>
                </a:lnTo>
                <a:lnTo>
                  <a:pt x="2002157" y="108888"/>
                </a:lnTo>
                <a:lnTo>
                  <a:pt x="1999342" y="115307"/>
                </a:lnTo>
                <a:lnTo>
                  <a:pt x="1993382" y="118517"/>
                </a:lnTo>
                <a:lnTo>
                  <a:pt x="1978515" y="118517"/>
                </a:lnTo>
                <a:lnTo>
                  <a:pt x="1974292" y="117198"/>
                </a:lnTo>
                <a:lnTo>
                  <a:pt x="1971609" y="114560"/>
                </a:lnTo>
                <a:lnTo>
                  <a:pt x="1969894" y="112845"/>
                </a:lnTo>
                <a:lnTo>
                  <a:pt x="1968750" y="110405"/>
                </a:lnTo>
                <a:lnTo>
                  <a:pt x="1968178" y="107239"/>
                </a:lnTo>
                <a:close/>
              </a:path>
              <a:path w="2015880" h="128344">
                <a:moveTo>
                  <a:pt x="1828856" y="99589"/>
                </a:moveTo>
                <a:lnTo>
                  <a:pt x="1832166" y="99501"/>
                </a:lnTo>
                <a:lnTo>
                  <a:pt x="1835112" y="99149"/>
                </a:lnTo>
                <a:lnTo>
                  <a:pt x="1837894" y="98467"/>
                </a:lnTo>
                <a:lnTo>
                  <a:pt x="1837894" y="89102"/>
                </a:lnTo>
                <a:lnTo>
                  <a:pt x="1834310" y="89300"/>
                </a:lnTo>
                <a:lnTo>
                  <a:pt x="1831583" y="89300"/>
                </a:lnTo>
                <a:lnTo>
                  <a:pt x="1829120" y="88574"/>
                </a:lnTo>
                <a:lnTo>
                  <a:pt x="1826612" y="86090"/>
                </a:lnTo>
                <a:lnTo>
                  <a:pt x="1826612" y="37527"/>
                </a:lnTo>
                <a:lnTo>
                  <a:pt x="1837894" y="37527"/>
                </a:lnTo>
                <a:lnTo>
                  <a:pt x="1837894" y="27832"/>
                </a:lnTo>
                <a:lnTo>
                  <a:pt x="1826612" y="27832"/>
                </a:lnTo>
                <a:lnTo>
                  <a:pt x="1826612" y="8112"/>
                </a:lnTo>
                <a:lnTo>
                  <a:pt x="1814605" y="8112"/>
                </a:lnTo>
                <a:lnTo>
                  <a:pt x="1814605" y="27832"/>
                </a:lnTo>
                <a:lnTo>
                  <a:pt x="1805038" y="27832"/>
                </a:lnTo>
                <a:lnTo>
                  <a:pt x="1805038" y="37527"/>
                </a:lnTo>
                <a:lnTo>
                  <a:pt x="1814605" y="37527"/>
                </a:lnTo>
                <a:lnTo>
                  <a:pt x="1814605" y="88816"/>
                </a:lnTo>
                <a:lnTo>
                  <a:pt x="1815594" y="92499"/>
                </a:lnTo>
                <a:lnTo>
                  <a:pt x="1817573" y="95335"/>
                </a:lnTo>
                <a:lnTo>
                  <a:pt x="1819553" y="98171"/>
                </a:lnTo>
                <a:lnTo>
                  <a:pt x="1823313" y="99589"/>
                </a:lnTo>
                <a:lnTo>
                  <a:pt x="1828856" y="99589"/>
                </a:lnTo>
                <a:close/>
              </a:path>
              <a:path w="2015880" h="128344">
                <a:moveTo>
                  <a:pt x="1349330" y="98467"/>
                </a:moveTo>
                <a:lnTo>
                  <a:pt x="1349330" y="89432"/>
                </a:lnTo>
                <a:lnTo>
                  <a:pt x="1350100" y="74416"/>
                </a:lnTo>
                <a:lnTo>
                  <a:pt x="1349264" y="69031"/>
                </a:lnTo>
                <a:lnTo>
                  <a:pt x="1349264" y="53202"/>
                </a:lnTo>
                <a:lnTo>
                  <a:pt x="1351299" y="46607"/>
                </a:lnTo>
                <a:lnTo>
                  <a:pt x="1355367" y="42605"/>
                </a:lnTo>
                <a:lnTo>
                  <a:pt x="1359436" y="38604"/>
                </a:lnTo>
                <a:lnTo>
                  <a:pt x="1364175" y="36603"/>
                </a:lnTo>
                <a:lnTo>
                  <a:pt x="1375787" y="36603"/>
                </a:lnTo>
                <a:lnTo>
                  <a:pt x="1380482" y="39044"/>
                </a:lnTo>
                <a:lnTo>
                  <a:pt x="1383672" y="43924"/>
                </a:lnTo>
                <a:lnTo>
                  <a:pt x="1386860" y="48805"/>
                </a:lnTo>
                <a:lnTo>
                  <a:pt x="1388455" y="54960"/>
                </a:lnTo>
                <a:lnTo>
                  <a:pt x="1388455" y="70745"/>
                </a:lnTo>
                <a:lnTo>
                  <a:pt x="1386860" y="77472"/>
                </a:lnTo>
                <a:lnTo>
                  <a:pt x="1383672" y="82573"/>
                </a:lnTo>
                <a:lnTo>
                  <a:pt x="1380482" y="87673"/>
                </a:lnTo>
                <a:lnTo>
                  <a:pt x="1375677" y="90223"/>
                </a:lnTo>
                <a:lnTo>
                  <a:pt x="1360722" y="90223"/>
                </a:lnTo>
                <a:lnTo>
                  <a:pt x="1354894" y="86332"/>
                </a:lnTo>
                <a:lnTo>
                  <a:pt x="1351771" y="78549"/>
                </a:lnTo>
                <a:lnTo>
                  <a:pt x="1351837" y="92817"/>
                </a:lnTo>
                <a:lnTo>
                  <a:pt x="1354191" y="95279"/>
                </a:lnTo>
                <a:lnTo>
                  <a:pt x="1356390" y="96818"/>
                </a:lnTo>
                <a:lnTo>
                  <a:pt x="1360084" y="99413"/>
                </a:lnTo>
                <a:lnTo>
                  <a:pt x="1364615" y="100710"/>
                </a:lnTo>
                <a:lnTo>
                  <a:pt x="1379570" y="100710"/>
                </a:lnTo>
                <a:lnTo>
                  <a:pt x="1387069" y="97016"/>
                </a:lnTo>
                <a:lnTo>
                  <a:pt x="1392479" y="89630"/>
                </a:lnTo>
                <a:lnTo>
                  <a:pt x="1394365" y="86798"/>
                </a:lnTo>
                <a:lnTo>
                  <a:pt x="1399037" y="75386"/>
                </a:lnTo>
                <a:lnTo>
                  <a:pt x="1400595" y="61798"/>
                </a:lnTo>
                <a:lnTo>
                  <a:pt x="1400525" y="58614"/>
                </a:lnTo>
                <a:lnTo>
                  <a:pt x="1398146" y="45060"/>
                </a:lnTo>
                <a:lnTo>
                  <a:pt x="1392381" y="35054"/>
                </a:lnTo>
                <a:lnTo>
                  <a:pt x="1386904" y="29008"/>
                </a:lnTo>
                <a:lnTo>
                  <a:pt x="1379768" y="25985"/>
                </a:lnTo>
                <a:lnTo>
                  <a:pt x="1366748" y="25985"/>
                </a:lnTo>
                <a:lnTo>
                  <a:pt x="1362834" y="26875"/>
                </a:lnTo>
                <a:lnTo>
                  <a:pt x="1359227" y="28656"/>
                </a:lnTo>
                <a:lnTo>
                  <a:pt x="1355620" y="30437"/>
                </a:lnTo>
                <a:lnTo>
                  <a:pt x="1352519" y="33020"/>
                </a:lnTo>
                <a:lnTo>
                  <a:pt x="1349924" y="36406"/>
                </a:lnTo>
                <a:lnTo>
                  <a:pt x="1349924" y="1253"/>
                </a:lnTo>
                <a:lnTo>
                  <a:pt x="1338378" y="1253"/>
                </a:lnTo>
                <a:lnTo>
                  <a:pt x="1338378" y="98467"/>
                </a:lnTo>
                <a:lnTo>
                  <a:pt x="1349330" y="98467"/>
                </a:lnTo>
                <a:close/>
              </a:path>
              <a:path w="2015880" h="128344">
                <a:moveTo>
                  <a:pt x="1096944" y="99588"/>
                </a:moveTo>
                <a:lnTo>
                  <a:pt x="1100254" y="99500"/>
                </a:lnTo>
                <a:lnTo>
                  <a:pt x="1103201" y="99149"/>
                </a:lnTo>
                <a:lnTo>
                  <a:pt x="1105982" y="98467"/>
                </a:lnTo>
                <a:lnTo>
                  <a:pt x="1105982" y="89102"/>
                </a:lnTo>
                <a:lnTo>
                  <a:pt x="1102398" y="89300"/>
                </a:lnTo>
                <a:lnTo>
                  <a:pt x="1099671" y="89300"/>
                </a:lnTo>
                <a:lnTo>
                  <a:pt x="1097208" y="88574"/>
                </a:lnTo>
                <a:lnTo>
                  <a:pt x="1094700" y="86090"/>
                </a:lnTo>
                <a:lnTo>
                  <a:pt x="1094700" y="37527"/>
                </a:lnTo>
                <a:lnTo>
                  <a:pt x="1105982" y="37527"/>
                </a:lnTo>
                <a:lnTo>
                  <a:pt x="1105982" y="27832"/>
                </a:lnTo>
                <a:lnTo>
                  <a:pt x="1094700" y="27832"/>
                </a:lnTo>
                <a:lnTo>
                  <a:pt x="1094700" y="8112"/>
                </a:lnTo>
                <a:lnTo>
                  <a:pt x="1082693" y="8112"/>
                </a:lnTo>
                <a:lnTo>
                  <a:pt x="1082693" y="27832"/>
                </a:lnTo>
                <a:lnTo>
                  <a:pt x="1073126" y="27832"/>
                </a:lnTo>
                <a:lnTo>
                  <a:pt x="1073126" y="37527"/>
                </a:lnTo>
                <a:lnTo>
                  <a:pt x="1082693" y="37527"/>
                </a:lnTo>
                <a:lnTo>
                  <a:pt x="1082693" y="88816"/>
                </a:lnTo>
                <a:lnTo>
                  <a:pt x="1083682" y="92498"/>
                </a:lnTo>
                <a:lnTo>
                  <a:pt x="1085662" y="95334"/>
                </a:lnTo>
                <a:lnTo>
                  <a:pt x="1087641" y="98170"/>
                </a:lnTo>
                <a:lnTo>
                  <a:pt x="1091401" y="99588"/>
                </a:lnTo>
                <a:lnTo>
                  <a:pt x="1096944" y="99588"/>
                </a:lnTo>
                <a:close/>
              </a:path>
              <a:path w="2015880" h="128344">
                <a:moveTo>
                  <a:pt x="624016" y="99588"/>
                </a:moveTo>
                <a:lnTo>
                  <a:pt x="627326" y="99500"/>
                </a:lnTo>
                <a:lnTo>
                  <a:pt x="630273" y="99149"/>
                </a:lnTo>
                <a:lnTo>
                  <a:pt x="633055" y="98467"/>
                </a:lnTo>
                <a:lnTo>
                  <a:pt x="633055" y="89102"/>
                </a:lnTo>
                <a:lnTo>
                  <a:pt x="629470" y="89300"/>
                </a:lnTo>
                <a:lnTo>
                  <a:pt x="626743" y="89300"/>
                </a:lnTo>
                <a:lnTo>
                  <a:pt x="624280" y="88574"/>
                </a:lnTo>
                <a:lnTo>
                  <a:pt x="621773" y="86090"/>
                </a:lnTo>
                <a:lnTo>
                  <a:pt x="621773" y="37527"/>
                </a:lnTo>
                <a:lnTo>
                  <a:pt x="633055" y="37527"/>
                </a:lnTo>
                <a:lnTo>
                  <a:pt x="633055" y="27832"/>
                </a:lnTo>
                <a:lnTo>
                  <a:pt x="621773" y="27832"/>
                </a:lnTo>
                <a:lnTo>
                  <a:pt x="621773" y="8112"/>
                </a:lnTo>
                <a:lnTo>
                  <a:pt x="609765" y="8112"/>
                </a:lnTo>
                <a:lnTo>
                  <a:pt x="609765" y="27832"/>
                </a:lnTo>
                <a:lnTo>
                  <a:pt x="600198" y="27832"/>
                </a:lnTo>
                <a:lnTo>
                  <a:pt x="600198" y="37527"/>
                </a:lnTo>
                <a:lnTo>
                  <a:pt x="609765" y="37527"/>
                </a:lnTo>
                <a:lnTo>
                  <a:pt x="609765" y="88816"/>
                </a:lnTo>
                <a:lnTo>
                  <a:pt x="610755" y="92498"/>
                </a:lnTo>
                <a:lnTo>
                  <a:pt x="612734" y="95334"/>
                </a:lnTo>
                <a:lnTo>
                  <a:pt x="614713" y="98170"/>
                </a:lnTo>
                <a:lnTo>
                  <a:pt x="618474" y="99588"/>
                </a:lnTo>
                <a:lnTo>
                  <a:pt x="624016" y="99588"/>
                </a:lnTo>
                <a:close/>
              </a:path>
              <a:path w="2015880" h="128344">
                <a:moveTo>
                  <a:pt x="432593" y="99588"/>
                </a:moveTo>
                <a:lnTo>
                  <a:pt x="435903" y="99500"/>
                </a:lnTo>
                <a:lnTo>
                  <a:pt x="438850" y="99149"/>
                </a:lnTo>
                <a:lnTo>
                  <a:pt x="441631" y="98467"/>
                </a:lnTo>
                <a:lnTo>
                  <a:pt x="441631" y="89102"/>
                </a:lnTo>
                <a:lnTo>
                  <a:pt x="438047" y="89300"/>
                </a:lnTo>
                <a:lnTo>
                  <a:pt x="435320" y="89300"/>
                </a:lnTo>
                <a:lnTo>
                  <a:pt x="432857" y="88574"/>
                </a:lnTo>
                <a:lnTo>
                  <a:pt x="430350" y="86090"/>
                </a:lnTo>
                <a:lnTo>
                  <a:pt x="430350" y="37527"/>
                </a:lnTo>
                <a:lnTo>
                  <a:pt x="441631" y="37527"/>
                </a:lnTo>
                <a:lnTo>
                  <a:pt x="441631" y="27832"/>
                </a:lnTo>
                <a:lnTo>
                  <a:pt x="430350" y="27832"/>
                </a:lnTo>
                <a:lnTo>
                  <a:pt x="430350" y="8112"/>
                </a:lnTo>
                <a:lnTo>
                  <a:pt x="418342" y="8112"/>
                </a:lnTo>
                <a:lnTo>
                  <a:pt x="418342" y="27832"/>
                </a:lnTo>
                <a:lnTo>
                  <a:pt x="408775" y="27832"/>
                </a:lnTo>
                <a:lnTo>
                  <a:pt x="408775" y="37527"/>
                </a:lnTo>
                <a:lnTo>
                  <a:pt x="418342" y="37527"/>
                </a:lnTo>
                <a:lnTo>
                  <a:pt x="418342" y="88816"/>
                </a:lnTo>
                <a:lnTo>
                  <a:pt x="419332" y="92498"/>
                </a:lnTo>
                <a:lnTo>
                  <a:pt x="421311" y="95334"/>
                </a:lnTo>
                <a:lnTo>
                  <a:pt x="423290" y="98170"/>
                </a:lnTo>
                <a:lnTo>
                  <a:pt x="427051" y="99588"/>
                </a:lnTo>
                <a:lnTo>
                  <a:pt x="432593" y="99588"/>
                </a:lnTo>
                <a:close/>
              </a:path>
              <a:path w="2015880" h="128344">
                <a:moveTo>
                  <a:pt x="288388" y="100512"/>
                </a:moveTo>
                <a:lnTo>
                  <a:pt x="287772" y="102095"/>
                </a:lnTo>
                <a:lnTo>
                  <a:pt x="286782" y="104513"/>
                </a:lnTo>
                <a:lnTo>
                  <a:pt x="285419" y="107766"/>
                </a:lnTo>
                <a:lnTo>
                  <a:pt x="284055" y="111020"/>
                </a:lnTo>
                <a:lnTo>
                  <a:pt x="283044" y="113174"/>
                </a:lnTo>
                <a:lnTo>
                  <a:pt x="280437" y="115846"/>
                </a:lnTo>
                <a:lnTo>
                  <a:pt x="277787" y="116934"/>
                </a:lnTo>
                <a:lnTo>
                  <a:pt x="274884" y="116934"/>
                </a:lnTo>
                <a:lnTo>
                  <a:pt x="272223" y="116604"/>
                </a:lnTo>
                <a:lnTo>
                  <a:pt x="268660" y="115681"/>
                </a:lnTo>
                <a:lnTo>
                  <a:pt x="268660" y="126497"/>
                </a:lnTo>
                <a:lnTo>
                  <a:pt x="269980" y="126849"/>
                </a:lnTo>
                <a:lnTo>
                  <a:pt x="272894" y="127354"/>
                </a:lnTo>
                <a:lnTo>
                  <a:pt x="282714" y="127420"/>
                </a:lnTo>
                <a:lnTo>
                  <a:pt x="287552" y="125442"/>
                </a:lnTo>
                <a:lnTo>
                  <a:pt x="290367" y="121484"/>
                </a:lnTo>
                <a:lnTo>
                  <a:pt x="293387" y="116145"/>
                </a:lnTo>
                <a:lnTo>
                  <a:pt x="298380" y="104949"/>
                </a:lnTo>
                <a:lnTo>
                  <a:pt x="304882" y="88508"/>
                </a:lnTo>
                <a:lnTo>
                  <a:pt x="306670" y="83753"/>
                </a:lnTo>
                <a:lnTo>
                  <a:pt x="310845" y="72379"/>
                </a:lnTo>
                <a:lnTo>
                  <a:pt x="315703" y="58830"/>
                </a:lnTo>
                <a:lnTo>
                  <a:pt x="319339" y="48659"/>
                </a:lnTo>
                <a:lnTo>
                  <a:pt x="324008" y="35657"/>
                </a:lnTo>
                <a:lnTo>
                  <a:pt x="326853" y="27832"/>
                </a:lnTo>
                <a:lnTo>
                  <a:pt x="313723" y="27832"/>
                </a:lnTo>
                <a:lnTo>
                  <a:pt x="294656" y="85342"/>
                </a:lnTo>
                <a:lnTo>
                  <a:pt x="275720" y="27832"/>
                </a:lnTo>
                <a:lnTo>
                  <a:pt x="262260" y="27832"/>
                </a:lnTo>
                <a:lnTo>
                  <a:pt x="288388" y="100512"/>
                </a:lnTo>
                <a:close/>
              </a:path>
              <a:path w="2015880" h="128344">
                <a:moveTo>
                  <a:pt x="0" y="63776"/>
                </a:moveTo>
                <a:lnTo>
                  <a:pt x="0" y="67249"/>
                </a:lnTo>
                <a:lnTo>
                  <a:pt x="241" y="70899"/>
                </a:lnTo>
                <a:lnTo>
                  <a:pt x="725" y="74724"/>
                </a:lnTo>
                <a:lnTo>
                  <a:pt x="1693" y="82111"/>
                </a:lnTo>
                <a:lnTo>
                  <a:pt x="3408" y="89058"/>
                </a:lnTo>
                <a:lnTo>
                  <a:pt x="5872" y="95565"/>
                </a:lnTo>
                <a:lnTo>
                  <a:pt x="7675" y="100314"/>
                </a:lnTo>
                <a:lnTo>
                  <a:pt x="9346" y="104073"/>
                </a:lnTo>
                <a:lnTo>
                  <a:pt x="10886" y="106843"/>
                </a:lnTo>
                <a:lnTo>
                  <a:pt x="12425" y="109613"/>
                </a:lnTo>
                <a:lnTo>
                  <a:pt x="16406" y="116010"/>
                </a:lnTo>
                <a:lnTo>
                  <a:pt x="22828" y="126035"/>
                </a:lnTo>
                <a:lnTo>
                  <a:pt x="30811" y="126035"/>
                </a:lnTo>
                <a:lnTo>
                  <a:pt x="27535" y="119729"/>
                </a:lnTo>
                <a:lnTo>
                  <a:pt x="21597" y="107391"/>
                </a:lnTo>
                <a:lnTo>
                  <a:pt x="17813" y="97939"/>
                </a:lnTo>
                <a:lnTo>
                  <a:pt x="15227" y="88760"/>
                </a:lnTo>
                <a:lnTo>
                  <a:pt x="13159" y="76298"/>
                </a:lnTo>
                <a:lnTo>
                  <a:pt x="12469" y="62984"/>
                </a:lnTo>
                <a:lnTo>
                  <a:pt x="12753" y="53933"/>
                </a:lnTo>
                <a:lnTo>
                  <a:pt x="14288" y="41136"/>
                </a:lnTo>
                <a:lnTo>
                  <a:pt x="17154" y="29612"/>
                </a:lnTo>
                <a:lnTo>
                  <a:pt x="18861" y="24940"/>
                </a:lnTo>
                <a:lnTo>
                  <a:pt x="23631" y="14088"/>
                </a:lnTo>
                <a:lnTo>
                  <a:pt x="30613" y="0"/>
                </a:lnTo>
                <a:lnTo>
                  <a:pt x="22366" y="0"/>
                </a:lnTo>
                <a:lnTo>
                  <a:pt x="17011" y="8587"/>
                </a:lnTo>
                <a:lnTo>
                  <a:pt x="10341" y="20208"/>
                </a:lnTo>
                <a:lnTo>
                  <a:pt x="6135" y="29019"/>
                </a:lnTo>
                <a:lnTo>
                  <a:pt x="3177" y="37898"/>
                </a:lnTo>
                <a:lnTo>
                  <a:pt x="794" y="50282"/>
                </a:lnTo>
                <a:lnTo>
                  <a:pt x="0" y="63776"/>
                </a:lnTo>
                <a:close/>
              </a:path>
              <a:path w="2015880" h="128344">
                <a:moveTo>
                  <a:pt x="70837" y="31591"/>
                </a:moveTo>
                <a:lnTo>
                  <a:pt x="70837" y="98467"/>
                </a:lnTo>
                <a:lnTo>
                  <a:pt x="83505" y="98467"/>
                </a:lnTo>
                <a:lnTo>
                  <a:pt x="83505" y="4418"/>
                </a:lnTo>
                <a:lnTo>
                  <a:pt x="74136" y="4418"/>
                </a:lnTo>
                <a:lnTo>
                  <a:pt x="72465" y="11717"/>
                </a:lnTo>
                <a:lnTo>
                  <a:pt x="69936" y="16345"/>
                </a:lnTo>
                <a:lnTo>
                  <a:pt x="66549" y="18301"/>
                </a:lnTo>
                <a:lnTo>
                  <a:pt x="63162" y="20258"/>
                </a:lnTo>
                <a:lnTo>
                  <a:pt x="57180" y="21654"/>
                </a:lnTo>
                <a:lnTo>
                  <a:pt x="48603" y="22489"/>
                </a:lnTo>
                <a:lnTo>
                  <a:pt x="48603" y="31591"/>
                </a:lnTo>
                <a:lnTo>
                  <a:pt x="70837" y="31591"/>
                </a:lnTo>
                <a:close/>
              </a:path>
              <a:path w="2015880" h="128344">
                <a:moveTo>
                  <a:pt x="127424" y="126035"/>
                </a:moveTo>
                <a:lnTo>
                  <a:pt x="132709" y="117593"/>
                </a:lnTo>
                <a:lnTo>
                  <a:pt x="139378" y="105973"/>
                </a:lnTo>
                <a:lnTo>
                  <a:pt x="143589" y="97082"/>
                </a:lnTo>
                <a:lnTo>
                  <a:pt x="146592" y="88120"/>
                </a:lnTo>
                <a:lnTo>
                  <a:pt x="148991" y="75734"/>
                </a:lnTo>
                <a:lnTo>
                  <a:pt x="149791" y="62259"/>
                </a:lnTo>
                <a:lnTo>
                  <a:pt x="149791" y="57291"/>
                </a:lnTo>
                <a:lnTo>
                  <a:pt x="149340" y="52124"/>
                </a:lnTo>
                <a:lnTo>
                  <a:pt x="148438" y="46760"/>
                </a:lnTo>
                <a:lnTo>
                  <a:pt x="147536" y="41396"/>
                </a:lnTo>
                <a:lnTo>
                  <a:pt x="146030" y="35966"/>
                </a:lnTo>
                <a:lnTo>
                  <a:pt x="143919" y="30470"/>
                </a:lnTo>
                <a:lnTo>
                  <a:pt x="142247" y="26029"/>
                </a:lnTo>
                <a:lnTo>
                  <a:pt x="140697" y="22544"/>
                </a:lnTo>
                <a:lnTo>
                  <a:pt x="139267" y="20016"/>
                </a:lnTo>
                <a:lnTo>
                  <a:pt x="137838" y="17488"/>
                </a:lnTo>
                <a:lnTo>
                  <a:pt x="133736" y="10816"/>
                </a:lnTo>
                <a:lnTo>
                  <a:pt x="126962" y="0"/>
                </a:lnTo>
                <a:lnTo>
                  <a:pt x="118979" y="0"/>
                </a:lnTo>
                <a:lnTo>
                  <a:pt x="122255" y="6305"/>
                </a:lnTo>
                <a:lnTo>
                  <a:pt x="128193" y="18643"/>
                </a:lnTo>
                <a:lnTo>
                  <a:pt x="131977" y="28095"/>
                </a:lnTo>
                <a:lnTo>
                  <a:pt x="134553" y="37225"/>
                </a:lnTo>
                <a:lnTo>
                  <a:pt x="136629" y="49686"/>
                </a:lnTo>
                <a:lnTo>
                  <a:pt x="137321" y="62984"/>
                </a:lnTo>
                <a:lnTo>
                  <a:pt x="137048" y="71964"/>
                </a:lnTo>
                <a:lnTo>
                  <a:pt x="135537" y="84793"/>
                </a:lnTo>
                <a:lnTo>
                  <a:pt x="132703" y="96225"/>
                </a:lnTo>
                <a:lnTo>
                  <a:pt x="130968" y="100978"/>
                </a:lnTo>
                <a:lnTo>
                  <a:pt x="126195" y="111839"/>
                </a:lnTo>
                <a:lnTo>
                  <a:pt x="119177" y="126035"/>
                </a:lnTo>
                <a:lnTo>
                  <a:pt x="127424" y="126035"/>
                </a:lnTo>
                <a:close/>
              </a:path>
              <a:path w="2015880" h="128344">
                <a:moveTo>
                  <a:pt x="215042" y="89234"/>
                </a:moveTo>
                <a:lnTo>
                  <a:pt x="212052" y="85408"/>
                </a:lnTo>
                <a:lnTo>
                  <a:pt x="210424" y="83298"/>
                </a:lnTo>
                <a:lnTo>
                  <a:pt x="209435" y="80264"/>
                </a:lnTo>
                <a:lnTo>
                  <a:pt x="209083" y="76307"/>
                </a:lnTo>
                <a:lnTo>
                  <a:pt x="197669" y="76307"/>
                </a:lnTo>
                <a:lnTo>
                  <a:pt x="197976" y="83342"/>
                </a:lnTo>
                <a:lnTo>
                  <a:pt x="200319" y="89245"/>
                </a:lnTo>
                <a:lnTo>
                  <a:pt x="204695" y="94015"/>
                </a:lnTo>
                <a:lnTo>
                  <a:pt x="209071" y="98786"/>
                </a:lnTo>
                <a:lnTo>
                  <a:pt x="216516" y="101171"/>
                </a:lnTo>
                <a:lnTo>
                  <a:pt x="236793" y="101171"/>
                </a:lnTo>
                <a:lnTo>
                  <a:pt x="244062" y="98885"/>
                </a:lnTo>
                <a:lnTo>
                  <a:pt x="248834" y="94312"/>
                </a:lnTo>
                <a:lnTo>
                  <a:pt x="253606" y="89739"/>
                </a:lnTo>
                <a:lnTo>
                  <a:pt x="255993" y="84309"/>
                </a:lnTo>
                <a:lnTo>
                  <a:pt x="255993" y="71514"/>
                </a:lnTo>
                <a:lnTo>
                  <a:pt x="253683" y="66744"/>
                </a:lnTo>
                <a:lnTo>
                  <a:pt x="249065" y="63710"/>
                </a:lnTo>
                <a:lnTo>
                  <a:pt x="246162" y="61775"/>
                </a:lnTo>
                <a:lnTo>
                  <a:pt x="240444" y="59775"/>
                </a:lnTo>
                <a:lnTo>
                  <a:pt x="231911" y="57708"/>
                </a:lnTo>
                <a:lnTo>
                  <a:pt x="224060" y="55796"/>
                </a:lnTo>
                <a:lnTo>
                  <a:pt x="220629" y="54960"/>
                </a:lnTo>
                <a:lnTo>
                  <a:pt x="218034" y="53993"/>
                </a:lnTo>
                <a:lnTo>
                  <a:pt x="216274" y="52894"/>
                </a:lnTo>
                <a:lnTo>
                  <a:pt x="213239" y="51047"/>
                </a:lnTo>
                <a:lnTo>
                  <a:pt x="211722" y="48585"/>
                </a:lnTo>
                <a:lnTo>
                  <a:pt x="211722" y="42693"/>
                </a:lnTo>
                <a:lnTo>
                  <a:pt x="212876" y="40429"/>
                </a:lnTo>
                <a:lnTo>
                  <a:pt x="215185" y="38714"/>
                </a:lnTo>
                <a:lnTo>
                  <a:pt x="217495" y="36999"/>
                </a:lnTo>
                <a:lnTo>
                  <a:pt x="220893" y="36142"/>
                </a:lnTo>
                <a:lnTo>
                  <a:pt x="232109" y="36142"/>
                </a:lnTo>
                <a:lnTo>
                  <a:pt x="236837" y="37702"/>
                </a:lnTo>
                <a:lnTo>
                  <a:pt x="239564" y="40824"/>
                </a:lnTo>
                <a:lnTo>
                  <a:pt x="241236" y="43023"/>
                </a:lnTo>
                <a:lnTo>
                  <a:pt x="242181" y="45463"/>
                </a:lnTo>
                <a:lnTo>
                  <a:pt x="242401" y="48145"/>
                </a:lnTo>
                <a:lnTo>
                  <a:pt x="253618" y="48145"/>
                </a:lnTo>
                <a:lnTo>
                  <a:pt x="253706" y="43572"/>
                </a:lnTo>
                <a:lnTo>
                  <a:pt x="252276" y="39307"/>
                </a:lnTo>
                <a:lnTo>
                  <a:pt x="249329" y="35350"/>
                </a:lnTo>
                <a:lnTo>
                  <a:pt x="244623" y="29107"/>
                </a:lnTo>
                <a:lnTo>
                  <a:pt x="236947" y="25985"/>
                </a:lnTo>
                <a:lnTo>
                  <a:pt x="218166" y="25985"/>
                </a:lnTo>
                <a:lnTo>
                  <a:pt x="211689" y="28051"/>
                </a:lnTo>
                <a:lnTo>
                  <a:pt x="206872" y="32184"/>
                </a:lnTo>
                <a:lnTo>
                  <a:pt x="202056" y="36318"/>
                </a:lnTo>
                <a:lnTo>
                  <a:pt x="199648" y="41726"/>
                </a:lnTo>
                <a:lnTo>
                  <a:pt x="199648" y="54081"/>
                </a:lnTo>
                <a:lnTo>
                  <a:pt x="202199" y="58522"/>
                </a:lnTo>
                <a:lnTo>
                  <a:pt x="207301" y="61731"/>
                </a:lnTo>
                <a:lnTo>
                  <a:pt x="210160" y="63578"/>
                </a:lnTo>
                <a:lnTo>
                  <a:pt x="214603" y="65249"/>
                </a:lnTo>
                <a:lnTo>
                  <a:pt x="220629" y="66744"/>
                </a:lnTo>
                <a:lnTo>
                  <a:pt x="230064" y="69118"/>
                </a:lnTo>
                <a:lnTo>
                  <a:pt x="235122" y="70393"/>
                </a:lnTo>
                <a:lnTo>
                  <a:pt x="238509" y="71514"/>
                </a:lnTo>
                <a:lnTo>
                  <a:pt x="240224" y="72482"/>
                </a:lnTo>
                <a:lnTo>
                  <a:pt x="242907" y="74064"/>
                </a:lnTo>
                <a:lnTo>
                  <a:pt x="244249" y="76373"/>
                </a:lnTo>
                <a:lnTo>
                  <a:pt x="244249" y="83408"/>
                </a:lnTo>
                <a:lnTo>
                  <a:pt x="242578" y="86365"/>
                </a:lnTo>
                <a:lnTo>
                  <a:pt x="239234" y="88277"/>
                </a:lnTo>
                <a:lnTo>
                  <a:pt x="235891" y="90190"/>
                </a:lnTo>
                <a:lnTo>
                  <a:pt x="232021" y="91146"/>
                </a:lnTo>
                <a:lnTo>
                  <a:pt x="220233" y="91146"/>
                </a:lnTo>
                <a:lnTo>
                  <a:pt x="215042" y="89234"/>
                </a:lnTo>
                <a:close/>
              </a:path>
              <a:path w="2015880" h="128344">
                <a:moveTo>
                  <a:pt x="349021" y="98467"/>
                </a:moveTo>
                <a:lnTo>
                  <a:pt x="349021" y="56851"/>
                </a:lnTo>
                <a:lnTo>
                  <a:pt x="349318" y="53300"/>
                </a:lnTo>
                <a:lnTo>
                  <a:pt x="349912" y="50816"/>
                </a:lnTo>
                <a:lnTo>
                  <a:pt x="350506" y="48332"/>
                </a:lnTo>
                <a:lnTo>
                  <a:pt x="351792" y="45925"/>
                </a:lnTo>
                <a:lnTo>
                  <a:pt x="353772" y="43594"/>
                </a:lnTo>
                <a:lnTo>
                  <a:pt x="356235" y="40692"/>
                </a:lnTo>
                <a:lnTo>
                  <a:pt x="359094" y="38758"/>
                </a:lnTo>
                <a:lnTo>
                  <a:pt x="362349" y="37791"/>
                </a:lnTo>
                <a:lnTo>
                  <a:pt x="364152" y="37219"/>
                </a:lnTo>
                <a:lnTo>
                  <a:pt x="366461" y="36933"/>
                </a:lnTo>
                <a:lnTo>
                  <a:pt x="374818" y="36933"/>
                </a:lnTo>
                <a:lnTo>
                  <a:pt x="378645" y="39132"/>
                </a:lnTo>
                <a:lnTo>
                  <a:pt x="380756" y="43528"/>
                </a:lnTo>
                <a:lnTo>
                  <a:pt x="382032" y="46167"/>
                </a:lnTo>
                <a:lnTo>
                  <a:pt x="382670" y="49640"/>
                </a:lnTo>
                <a:lnTo>
                  <a:pt x="382670" y="98467"/>
                </a:lnTo>
                <a:lnTo>
                  <a:pt x="394744" y="98467"/>
                </a:lnTo>
                <a:lnTo>
                  <a:pt x="394744" y="46035"/>
                </a:lnTo>
                <a:lnTo>
                  <a:pt x="393776" y="40560"/>
                </a:lnTo>
                <a:lnTo>
                  <a:pt x="391841" y="36735"/>
                </a:lnTo>
                <a:lnTo>
                  <a:pt x="388322" y="29744"/>
                </a:lnTo>
                <a:lnTo>
                  <a:pt x="381548" y="26249"/>
                </a:lnTo>
                <a:lnTo>
                  <a:pt x="366945" y="26249"/>
                </a:lnTo>
                <a:lnTo>
                  <a:pt x="362789" y="27150"/>
                </a:lnTo>
                <a:lnTo>
                  <a:pt x="359050" y="28953"/>
                </a:lnTo>
                <a:lnTo>
                  <a:pt x="355311" y="30756"/>
                </a:lnTo>
                <a:lnTo>
                  <a:pt x="351770" y="33723"/>
                </a:lnTo>
                <a:lnTo>
                  <a:pt x="348427" y="37856"/>
                </a:lnTo>
                <a:lnTo>
                  <a:pt x="348427" y="27832"/>
                </a:lnTo>
                <a:lnTo>
                  <a:pt x="337145" y="27832"/>
                </a:lnTo>
                <a:lnTo>
                  <a:pt x="337145" y="98467"/>
                </a:lnTo>
                <a:lnTo>
                  <a:pt x="349021" y="98467"/>
                </a:lnTo>
                <a:close/>
              </a:path>
              <a:path w="2015880" h="128344">
                <a:moveTo>
                  <a:pt x="491005" y="38670"/>
                </a:moveTo>
                <a:lnTo>
                  <a:pt x="493160" y="42539"/>
                </a:lnTo>
                <a:lnTo>
                  <a:pt x="494480" y="44957"/>
                </a:lnTo>
                <a:lnTo>
                  <a:pt x="495140" y="48761"/>
                </a:lnTo>
                <a:lnTo>
                  <a:pt x="495140" y="98467"/>
                </a:lnTo>
                <a:lnTo>
                  <a:pt x="507346" y="98467"/>
                </a:lnTo>
                <a:lnTo>
                  <a:pt x="507346" y="46210"/>
                </a:lnTo>
                <a:lnTo>
                  <a:pt x="506356" y="40781"/>
                </a:lnTo>
                <a:lnTo>
                  <a:pt x="504377" y="36867"/>
                </a:lnTo>
                <a:lnTo>
                  <a:pt x="500726" y="29700"/>
                </a:lnTo>
                <a:lnTo>
                  <a:pt x="493776" y="26117"/>
                </a:lnTo>
                <a:lnTo>
                  <a:pt x="477810" y="26117"/>
                </a:lnTo>
                <a:lnTo>
                  <a:pt x="473037" y="27370"/>
                </a:lnTo>
                <a:lnTo>
                  <a:pt x="469210" y="29876"/>
                </a:lnTo>
                <a:lnTo>
                  <a:pt x="466967" y="31327"/>
                </a:lnTo>
                <a:lnTo>
                  <a:pt x="464438" y="33833"/>
                </a:lnTo>
                <a:lnTo>
                  <a:pt x="461623" y="37395"/>
                </a:lnTo>
                <a:lnTo>
                  <a:pt x="461623" y="1253"/>
                </a:lnTo>
                <a:lnTo>
                  <a:pt x="449747" y="1253"/>
                </a:lnTo>
                <a:lnTo>
                  <a:pt x="449747" y="98467"/>
                </a:lnTo>
                <a:lnTo>
                  <a:pt x="461623" y="98467"/>
                </a:lnTo>
                <a:lnTo>
                  <a:pt x="461623" y="51597"/>
                </a:lnTo>
                <a:lnTo>
                  <a:pt x="463624" y="45199"/>
                </a:lnTo>
                <a:lnTo>
                  <a:pt x="467627" y="41814"/>
                </a:lnTo>
                <a:lnTo>
                  <a:pt x="471630" y="38428"/>
                </a:lnTo>
                <a:lnTo>
                  <a:pt x="476094" y="36735"/>
                </a:lnTo>
                <a:lnTo>
                  <a:pt x="486958" y="36735"/>
                </a:lnTo>
                <a:lnTo>
                  <a:pt x="491005" y="38670"/>
                </a:lnTo>
                <a:close/>
              </a:path>
              <a:path w="2015880" h="128344">
                <a:moveTo>
                  <a:pt x="544056" y="29104"/>
                </a:moveTo>
                <a:lnTo>
                  <a:pt x="533847" y="36867"/>
                </a:lnTo>
                <a:lnTo>
                  <a:pt x="537673" y="57510"/>
                </a:lnTo>
                <a:lnTo>
                  <a:pt x="537893" y="51443"/>
                </a:lnTo>
                <a:lnTo>
                  <a:pt x="539851" y="46441"/>
                </a:lnTo>
                <a:lnTo>
                  <a:pt x="543545" y="42506"/>
                </a:lnTo>
                <a:lnTo>
                  <a:pt x="547240" y="38571"/>
                </a:lnTo>
                <a:lnTo>
                  <a:pt x="556895" y="26263"/>
                </a:lnTo>
                <a:lnTo>
                  <a:pt x="544056" y="29104"/>
                </a:lnTo>
                <a:close/>
              </a:path>
              <a:path w="2015880" h="128344">
                <a:moveTo>
                  <a:pt x="589136" y="66942"/>
                </a:moveTo>
                <a:lnTo>
                  <a:pt x="589136" y="59819"/>
                </a:lnTo>
                <a:lnTo>
                  <a:pt x="588784" y="54631"/>
                </a:lnTo>
                <a:lnTo>
                  <a:pt x="588080" y="51377"/>
                </a:lnTo>
                <a:lnTo>
                  <a:pt x="587288" y="46628"/>
                </a:lnTo>
                <a:lnTo>
                  <a:pt x="585705" y="42473"/>
                </a:lnTo>
                <a:lnTo>
                  <a:pt x="583330" y="38912"/>
                </a:lnTo>
                <a:lnTo>
                  <a:pt x="580866" y="35174"/>
                </a:lnTo>
                <a:lnTo>
                  <a:pt x="577282" y="32130"/>
                </a:lnTo>
                <a:lnTo>
                  <a:pt x="572575" y="29778"/>
                </a:lnTo>
                <a:lnTo>
                  <a:pt x="567869" y="27425"/>
                </a:lnTo>
                <a:lnTo>
                  <a:pt x="563009" y="26249"/>
                </a:lnTo>
                <a:lnTo>
                  <a:pt x="556895" y="26263"/>
                </a:lnTo>
                <a:lnTo>
                  <a:pt x="547240" y="38571"/>
                </a:lnTo>
                <a:lnTo>
                  <a:pt x="551814" y="36603"/>
                </a:lnTo>
                <a:lnTo>
                  <a:pt x="564878" y="36603"/>
                </a:lnTo>
                <a:lnTo>
                  <a:pt x="570310" y="39461"/>
                </a:lnTo>
                <a:lnTo>
                  <a:pt x="573565" y="45177"/>
                </a:lnTo>
                <a:lnTo>
                  <a:pt x="575325" y="48255"/>
                </a:lnTo>
                <a:lnTo>
                  <a:pt x="576446" y="52366"/>
                </a:lnTo>
                <a:lnTo>
                  <a:pt x="576930" y="57510"/>
                </a:lnTo>
                <a:lnTo>
                  <a:pt x="537673" y="57510"/>
                </a:lnTo>
                <a:lnTo>
                  <a:pt x="533847" y="36867"/>
                </a:lnTo>
                <a:lnTo>
                  <a:pt x="531629" y="39696"/>
                </a:lnTo>
                <a:lnTo>
                  <a:pt x="526365" y="50883"/>
                </a:lnTo>
                <a:lnTo>
                  <a:pt x="524610" y="64501"/>
                </a:lnTo>
                <a:lnTo>
                  <a:pt x="524712" y="68064"/>
                </a:lnTo>
                <a:lnTo>
                  <a:pt x="527412" y="81257"/>
                </a:lnTo>
                <a:lnTo>
                  <a:pt x="533781" y="91377"/>
                </a:lnTo>
                <a:lnTo>
                  <a:pt x="539895" y="97775"/>
                </a:lnTo>
                <a:lnTo>
                  <a:pt x="547350" y="100973"/>
                </a:lnTo>
                <a:lnTo>
                  <a:pt x="559753" y="100973"/>
                </a:lnTo>
                <a:lnTo>
                  <a:pt x="562987" y="100622"/>
                </a:lnTo>
                <a:lnTo>
                  <a:pt x="565846" y="99918"/>
                </a:lnTo>
                <a:lnTo>
                  <a:pt x="571168" y="98687"/>
                </a:lnTo>
                <a:lnTo>
                  <a:pt x="575632" y="96313"/>
                </a:lnTo>
                <a:lnTo>
                  <a:pt x="579239" y="92795"/>
                </a:lnTo>
                <a:lnTo>
                  <a:pt x="581394" y="90773"/>
                </a:lnTo>
                <a:lnTo>
                  <a:pt x="583341" y="88168"/>
                </a:lnTo>
                <a:lnTo>
                  <a:pt x="585078" y="84980"/>
                </a:lnTo>
                <a:lnTo>
                  <a:pt x="586815" y="81792"/>
                </a:lnTo>
                <a:lnTo>
                  <a:pt x="587838" y="78901"/>
                </a:lnTo>
                <a:lnTo>
                  <a:pt x="588146" y="76307"/>
                </a:lnTo>
                <a:lnTo>
                  <a:pt x="576468" y="76307"/>
                </a:lnTo>
                <a:lnTo>
                  <a:pt x="575588" y="79429"/>
                </a:lnTo>
                <a:lnTo>
                  <a:pt x="574093" y="82177"/>
                </a:lnTo>
                <a:lnTo>
                  <a:pt x="571982" y="84551"/>
                </a:lnTo>
                <a:lnTo>
                  <a:pt x="568287" y="88640"/>
                </a:lnTo>
                <a:lnTo>
                  <a:pt x="563339" y="90685"/>
                </a:lnTo>
                <a:lnTo>
                  <a:pt x="550495" y="90685"/>
                </a:lnTo>
                <a:lnTo>
                  <a:pt x="545591" y="88519"/>
                </a:lnTo>
                <a:lnTo>
                  <a:pt x="542424" y="84188"/>
                </a:lnTo>
                <a:lnTo>
                  <a:pt x="539257" y="79857"/>
                </a:lnTo>
                <a:lnTo>
                  <a:pt x="537563" y="74109"/>
                </a:lnTo>
                <a:lnTo>
                  <a:pt x="537343" y="66942"/>
                </a:lnTo>
                <a:lnTo>
                  <a:pt x="589136" y="66942"/>
                </a:lnTo>
                <a:close/>
              </a:path>
              <a:path w="2015880" h="128344">
                <a:moveTo>
                  <a:pt x="641170" y="28162"/>
                </a:moveTo>
                <a:lnTo>
                  <a:pt x="641170" y="98467"/>
                </a:lnTo>
                <a:lnTo>
                  <a:pt x="653244" y="98467"/>
                </a:lnTo>
                <a:lnTo>
                  <a:pt x="653244" y="28162"/>
                </a:lnTo>
                <a:lnTo>
                  <a:pt x="641170" y="28162"/>
                </a:lnTo>
                <a:close/>
              </a:path>
              <a:path w="2015880" h="128344">
                <a:moveTo>
                  <a:pt x="641170" y="1583"/>
                </a:moveTo>
                <a:lnTo>
                  <a:pt x="641170" y="15037"/>
                </a:lnTo>
                <a:lnTo>
                  <a:pt x="653244" y="15037"/>
                </a:lnTo>
                <a:lnTo>
                  <a:pt x="653244" y="1583"/>
                </a:lnTo>
                <a:lnTo>
                  <a:pt x="641170" y="1583"/>
                </a:lnTo>
                <a:close/>
              </a:path>
              <a:path w="2015880" h="128344">
                <a:moveTo>
                  <a:pt x="694634" y="36406"/>
                </a:moveTo>
                <a:lnTo>
                  <a:pt x="707742" y="36406"/>
                </a:lnTo>
                <a:lnTo>
                  <a:pt x="711766" y="37846"/>
                </a:lnTo>
                <a:lnTo>
                  <a:pt x="714273" y="40726"/>
                </a:lnTo>
                <a:lnTo>
                  <a:pt x="716781" y="43605"/>
                </a:lnTo>
                <a:lnTo>
                  <a:pt x="718386" y="47222"/>
                </a:lnTo>
                <a:lnTo>
                  <a:pt x="719090" y="51575"/>
                </a:lnTo>
                <a:lnTo>
                  <a:pt x="730636" y="51575"/>
                </a:lnTo>
                <a:lnTo>
                  <a:pt x="729624" y="42121"/>
                </a:lnTo>
                <a:lnTo>
                  <a:pt x="726622" y="35460"/>
                </a:lnTo>
                <a:lnTo>
                  <a:pt x="721630" y="31591"/>
                </a:lnTo>
                <a:lnTo>
                  <a:pt x="716638" y="27722"/>
                </a:lnTo>
                <a:lnTo>
                  <a:pt x="710161" y="25787"/>
                </a:lnTo>
                <a:lnTo>
                  <a:pt x="692875" y="25787"/>
                </a:lnTo>
                <a:lnTo>
                  <a:pt x="685199" y="29239"/>
                </a:lnTo>
                <a:lnTo>
                  <a:pt x="679173" y="36142"/>
                </a:lnTo>
                <a:lnTo>
                  <a:pt x="676473" y="39727"/>
                </a:lnTo>
                <a:lnTo>
                  <a:pt x="671719" y="50965"/>
                </a:lnTo>
                <a:lnTo>
                  <a:pt x="670134" y="65095"/>
                </a:lnTo>
                <a:lnTo>
                  <a:pt x="670151" y="66457"/>
                </a:lnTo>
                <a:lnTo>
                  <a:pt x="672387" y="79572"/>
                </a:lnTo>
                <a:lnTo>
                  <a:pt x="678382" y="90388"/>
                </a:lnTo>
                <a:lnTo>
                  <a:pt x="683880" y="97137"/>
                </a:lnTo>
                <a:lnTo>
                  <a:pt x="691247" y="100512"/>
                </a:lnTo>
                <a:lnTo>
                  <a:pt x="708709" y="100512"/>
                </a:lnTo>
                <a:lnTo>
                  <a:pt x="715461" y="98346"/>
                </a:lnTo>
                <a:lnTo>
                  <a:pt x="720739" y="94015"/>
                </a:lnTo>
                <a:lnTo>
                  <a:pt x="726017" y="89684"/>
                </a:lnTo>
                <a:lnTo>
                  <a:pt x="729316" y="82836"/>
                </a:lnTo>
                <a:lnTo>
                  <a:pt x="730636" y="73471"/>
                </a:lnTo>
                <a:lnTo>
                  <a:pt x="719090" y="73471"/>
                </a:lnTo>
                <a:lnTo>
                  <a:pt x="717990" y="78703"/>
                </a:lnTo>
                <a:lnTo>
                  <a:pt x="716000" y="82825"/>
                </a:lnTo>
                <a:lnTo>
                  <a:pt x="713119" y="85837"/>
                </a:lnTo>
                <a:lnTo>
                  <a:pt x="710238" y="88849"/>
                </a:lnTo>
                <a:lnTo>
                  <a:pt x="706334" y="90355"/>
                </a:lnTo>
                <a:lnTo>
                  <a:pt x="694986" y="90355"/>
                </a:lnTo>
                <a:lnTo>
                  <a:pt x="690280" y="87937"/>
                </a:lnTo>
                <a:lnTo>
                  <a:pt x="687289" y="83100"/>
                </a:lnTo>
                <a:lnTo>
                  <a:pt x="684298" y="78263"/>
                </a:lnTo>
                <a:lnTo>
                  <a:pt x="682802" y="72306"/>
                </a:lnTo>
                <a:lnTo>
                  <a:pt x="682802" y="58192"/>
                </a:lnTo>
                <a:lnTo>
                  <a:pt x="683857" y="52278"/>
                </a:lnTo>
                <a:lnTo>
                  <a:pt x="685969" y="47486"/>
                </a:lnTo>
                <a:lnTo>
                  <a:pt x="689224" y="40099"/>
                </a:lnTo>
                <a:lnTo>
                  <a:pt x="694634" y="36406"/>
                </a:lnTo>
                <a:close/>
              </a:path>
              <a:path w="2015880" h="128344">
                <a:moveTo>
                  <a:pt x="829009" y="89893"/>
                </a:moveTo>
                <a:lnTo>
                  <a:pt x="831128" y="86732"/>
                </a:lnTo>
                <a:lnTo>
                  <a:pt x="835773" y="75304"/>
                </a:lnTo>
                <a:lnTo>
                  <a:pt x="837322" y="61665"/>
                </a:lnTo>
                <a:lnTo>
                  <a:pt x="837217" y="58037"/>
                </a:lnTo>
                <a:lnTo>
                  <a:pt x="834440" y="44747"/>
                </a:lnTo>
                <a:lnTo>
                  <a:pt x="827887" y="34889"/>
                </a:lnTo>
                <a:lnTo>
                  <a:pt x="821597" y="28821"/>
                </a:lnTo>
                <a:lnTo>
                  <a:pt x="813900" y="25787"/>
                </a:lnTo>
                <a:lnTo>
                  <a:pt x="803569" y="25805"/>
                </a:lnTo>
                <a:lnTo>
                  <a:pt x="790615" y="28644"/>
                </a:lnTo>
                <a:lnTo>
                  <a:pt x="780515" y="36340"/>
                </a:lnTo>
                <a:lnTo>
                  <a:pt x="785331" y="49992"/>
                </a:lnTo>
                <a:lnTo>
                  <a:pt x="788630" y="44452"/>
                </a:lnTo>
                <a:lnTo>
                  <a:pt x="791929" y="38912"/>
                </a:lnTo>
                <a:lnTo>
                  <a:pt x="797207" y="36142"/>
                </a:lnTo>
                <a:lnTo>
                  <a:pt x="812646" y="36142"/>
                </a:lnTo>
                <a:lnTo>
                  <a:pt x="818408" y="39396"/>
                </a:lnTo>
                <a:lnTo>
                  <a:pt x="821751" y="45903"/>
                </a:lnTo>
                <a:lnTo>
                  <a:pt x="823862" y="50036"/>
                </a:lnTo>
                <a:lnTo>
                  <a:pt x="824918" y="55400"/>
                </a:lnTo>
                <a:lnTo>
                  <a:pt x="824918" y="69294"/>
                </a:lnTo>
                <a:lnTo>
                  <a:pt x="823455" y="75922"/>
                </a:lnTo>
                <a:lnTo>
                  <a:pt x="820530" y="81880"/>
                </a:lnTo>
                <a:lnTo>
                  <a:pt x="819622" y="97691"/>
                </a:lnTo>
                <a:lnTo>
                  <a:pt x="829009" y="89893"/>
                </a:lnTo>
                <a:close/>
              </a:path>
              <a:path w="2015880" h="128344">
                <a:moveTo>
                  <a:pt x="820530" y="81880"/>
                </a:moveTo>
                <a:lnTo>
                  <a:pt x="817605" y="87838"/>
                </a:lnTo>
                <a:lnTo>
                  <a:pt x="812206" y="90817"/>
                </a:lnTo>
                <a:lnTo>
                  <a:pt x="797163" y="90817"/>
                </a:lnTo>
                <a:lnTo>
                  <a:pt x="791929" y="88310"/>
                </a:lnTo>
                <a:lnTo>
                  <a:pt x="788630" y="83298"/>
                </a:lnTo>
                <a:lnTo>
                  <a:pt x="785331" y="78286"/>
                </a:lnTo>
                <a:lnTo>
                  <a:pt x="783682" y="72020"/>
                </a:lnTo>
                <a:lnTo>
                  <a:pt x="783682" y="56675"/>
                </a:lnTo>
                <a:lnTo>
                  <a:pt x="785331" y="49992"/>
                </a:lnTo>
                <a:lnTo>
                  <a:pt x="780515" y="36340"/>
                </a:lnTo>
                <a:lnTo>
                  <a:pt x="778058" y="39591"/>
                </a:lnTo>
                <a:lnTo>
                  <a:pt x="773122" y="50824"/>
                </a:lnTo>
                <a:lnTo>
                  <a:pt x="771476" y="64700"/>
                </a:lnTo>
                <a:lnTo>
                  <a:pt x="771542" y="67555"/>
                </a:lnTo>
                <a:lnTo>
                  <a:pt x="774012" y="80774"/>
                </a:lnTo>
                <a:lnTo>
                  <a:pt x="780053" y="91179"/>
                </a:lnTo>
                <a:lnTo>
                  <a:pt x="785771" y="97753"/>
                </a:lnTo>
                <a:lnTo>
                  <a:pt x="793491" y="101039"/>
                </a:lnTo>
                <a:lnTo>
                  <a:pt x="806489" y="100936"/>
                </a:lnTo>
                <a:lnTo>
                  <a:pt x="819622" y="97691"/>
                </a:lnTo>
                <a:lnTo>
                  <a:pt x="820530" y="81880"/>
                </a:lnTo>
                <a:close/>
              </a:path>
              <a:path w="2015880" h="128344">
                <a:moveTo>
                  <a:pt x="855443" y="27832"/>
                </a:moveTo>
                <a:lnTo>
                  <a:pt x="855443" y="98467"/>
                </a:lnTo>
                <a:lnTo>
                  <a:pt x="867320" y="98467"/>
                </a:lnTo>
                <a:lnTo>
                  <a:pt x="867320" y="52828"/>
                </a:lnTo>
                <a:lnTo>
                  <a:pt x="868925" y="48398"/>
                </a:lnTo>
                <a:lnTo>
                  <a:pt x="872136" y="44551"/>
                </a:lnTo>
                <a:lnTo>
                  <a:pt x="875347" y="40704"/>
                </a:lnTo>
                <a:lnTo>
                  <a:pt x="879943" y="38780"/>
                </a:lnTo>
                <a:lnTo>
                  <a:pt x="887278" y="38802"/>
                </a:lnTo>
                <a:lnTo>
                  <a:pt x="889818" y="39110"/>
                </a:lnTo>
                <a:lnTo>
                  <a:pt x="889818" y="26579"/>
                </a:lnTo>
                <a:lnTo>
                  <a:pt x="888542" y="26447"/>
                </a:lnTo>
                <a:lnTo>
                  <a:pt x="885991" y="26249"/>
                </a:lnTo>
                <a:lnTo>
                  <a:pt x="881285" y="26249"/>
                </a:lnTo>
                <a:lnTo>
                  <a:pt x="877128" y="27953"/>
                </a:lnTo>
                <a:lnTo>
                  <a:pt x="873521" y="31360"/>
                </a:lnTo>
                <a:lnTo>
                  <a:pt x="869914" y="34768"/>
                </a:lnTo>
                <a:lnTo>
                  <a:pt x="867649" y="37659"/>
                </a:lnTo>
                <a:lnTo>
                  <a:pt x="866726" y="40033"/>
                </a:lnTo>
                <a:lnTo>
                  <a:pt x="866726" y="27832"/>
                </a:lnTo>
                <a:lnTo>
                  <a:pt x="855443" y="27832"/>
                </a:lnTo>
                <a:close/>
              </a:path>
              <a:path w="2015880" h="128344">
                <a:moveTo>
                  <a:pt x="932681" y="68305"/>
                </a:moveTo>
                <a:lnTo>
                  <a:pt x="930636" y="73383"/>
                </a:lnTo>
                <a:lnTo>
                  <a:pt x="930636" y="85914"/>
                </a:lnTo>
                <a:lnTo>
                  <a:pt x="932714" y="90894"/>
                </a:lnTo>
                <a:lnTo>
                  <a:pt x="936871" y="94873"/>
                </a:lnTo>
                <a:lnTo>
                  <a:pt x="941028" y="98852"/>
                </a:lnTo>
                <a:lnTo>
                  <a:pt x="946383" y="100841"/>
                </a:lnTo>
                <a:lnTo>
                  <a:pt x="944293" y="85804"/>
                </a:lnTo>
                <a:lnTo>
                  <a:pt x="943040" y="83100"/>
                </a:lnTo>
                <a:lnTo>
                  <a:pt x="943040" y="75142"/>
                </a:lnTo>
                <a:lnTo>
                  <a:pt x="944865" y="71844"/>
                </a:lnTo>
                <a:lnTo>
                  <a:pt x="948516" y="69778"/>
                </a:lnTo>
                <a:lnTo>
                  <a:pt x="950671" y="68547"/>
                </a:lnTo>
                <a:lnTo>
                  <a:pt x="953904" y="67645"/>
                </a:lnTo>
                <a:lnTo>
                  <a:pt x="958215" y="67074"/>
                </a:lnTo>
                <a:lnTo>
                  <a:pt x="965406" y="66150"/>
                </a:lnTo>
                <a:lnTo>
                  <a:pt x="969848" y="65447"/>
                </a:lnTo>
                <a:lnTo>
                  <a:pt x="972136" y="64831"/>
                </a:lnTo>
                <a:lnTo>
                  <a:pt x="974423" y="64216"/>
                </a:lnTo>
                <a:lnTo>
                  <a:pt x="977744" y="62523"/>
                </a:lnTo>
                <a:lnTo>
                  <a:pt x="977744" y="79385"/>
                </a:lnTo>
                <a:lnTo>
                  <a:pt x="974445" y="84639"/>
                </a:lnTo>
                <a:lnTo>
                  <a:pt x="967914" y="97346"/>
                </a:lnTo>
                <a:lnTo>
                  <a:pt x="972444" y="95016"/>
                </a:lnTo>
                <a:lnTo>
                  <a:pt x="975919" y="92268"/>
                </a:lnTo>
                <a:lnTo>
                  <a:pt x="978338" y="89102"/>
                </a:lnTo>
                <a:lnTo>
                  <a:pt x="978734" y="91916"/>
                </a:lnTo>
                <a:lnTo>
                  <a:pt x="980383" y="95631"/>
                </a:lnTo>
                <a:lnTo>
                  <a:pt x="982231" y="98533"/>
                </a:lnTo>
                <a:lnTo>
                  <a:pt x="985199" y="99984"/>
                </a:lnTo>
                <a:lnTo>
                  <a:pt x="990961" y="99984"/>
                </a:lnTo>
                <a:lnTo>
                  <a:pt x="994217" y="99654"/>
                </a:lnTo>
                <a:lnTo>
                  <a:pt x="997471" y="98797"/>
                </a:lnTo>
                <a:lnTo>
                  <a:pt x="997471" y="90025"/>
                </a:lnTo>
                <a:lnTo>
                  <a:pt x="996020" y="90256"/>
                </a:lnTo>
                <a:lnTo>
                  <a:pt x="993579" y="90421"/>
                </a:lnTo>
                <a:lnTo>
                  <a:pt x="990378" y="89300"/>
                </a:lnTo>
                <a:lnTo>
                  <a:pt x="989620" y="86332"/>
                </a:lnTo>
                <a:lnTo>
                  <a:pt x="989620" y="38956"/>
                </a:lnTo>
                <a:lnTo>
                  <a:pt x="987047" y="34031"/>
                </a:lnTo>
                <a:lnTo>
                  <a:pt x="981901" y="30866"/>
                </a:lnTo>
                <a:lnTo>
                  <a:pt x="976711" y="27700"/>
                </a:lnTo>
                <a:lnTo>
                  <a:pt x="969959" y="26117"/>
                </a:lnTo>
                <a:lnTo>
                  <a:pt x="954476" y="26117"/>
                </a:lnTo>
                <a:lnTo>
                  <a:pt x="948175" y="27821"/>
                </a:lnTo>
                <a:lnTo>
                  <a:pt x="942743" y="31228"/>
                </a:lnTo>
                <a:lnTo>
                  <a:pt x="937311" y="34636"/>
                </a:lnTo>
                <a:lnTo>
                  <a:pt x="934485" y="40693"/>
                </a:lnTo>
                <a:lnTo>
                  <a:pt x="934264" y="49398"/>
                </a:lnTo>
                <a:lnTo>
                  <a:pt x="945349" y="49398"/>
                </a:lnTo>
                <a:lnTo>
                  <a:pt x="945789" y="45749"/>
                </a:lnTo>
                <a:lnTo>
                  <a:pt x="946735" y="43001"/>
                </a:lnTo>
                <a:lnTo>
                  <a:pt x="948186" y="41154"/>
                </a:lnTo>
                <a:lnTo>
                  <a:pt x="950781" y="37813"/>
                </a:lnTo>
                <a:lnTo>
                  <a:pt x="955180" y="36142"/>
                </a:lnTo>
                <a:lnTo>
                  <a:pt x="966748" y="36142"/>
                </a:lnTo>
                <a:lnTo>
                  <a:pt x="970871" y="37054"/>
                </a:lnTo>
                <a:lnTo>
                  <a:pt x="973752" y="38879"/>
                </a:lnTo>
                <a:lnTo>
                  <a:pt x="976634" y="40704"/>
                </a:lnTo>
                <a:lnTo>
                  <a:pt x="978074" y="43638"/>
                </a:lnTo>
                <a:lnTo>
                  <a:pt x="978074" y="49662"/>
                </a:lnTo>
                <a:lnTo>
                  <a:pt x="977282" y="52234"/>
                </a:lnTo>
                <a:lnTo>
                  <a:pt x="974533" y="55312"/>
                </a:lnTo>
                <a:lnTo>
                  <a:pt x="971806" y="55664"/>
                </a:lnTo>
                <a:lnTo>
                  <a:pt x="952871" y="58038"/>
                </a:lnTo>
                <a:lnTo>
                  <a:pt x="946229" y="58874"/>
                </a:lnTo>
                <a:lnTo>
                  <a:pt x="940863" y="61094"/>
                </a:lnTo>
                <a:lnTo>
                  <a:pt x="936772" y="64700"/>
                </a:lnTo>
                <a:lnTo>
                  <a:pt x="932681" y="68305"/>
                </a:lnTo>
                <a:close/>
              </a:path>
              <a:path w="2015880" h="128344">
                <a:moveTo>
                  <a:pt x="974445" y="84639"/>
                </a:moveTo>
                <a:lnTo>
                  <a:pt x="967848" y="87849"/>
                </a:lnTo>
                <a:lnTo>
                  <a:pt x="963933" y="89783"/>
                </a:lnTo>
                <a:lnTo>
                  <a:pt x="959886" y="90751"/>
                </a:lnTo>
                <a:lnTo>
                  <a:pt x="952277" y="90751"/>
                </a:lnTo>
                <a:lnTo>
                  <a:pt x="949308" y="89761"/>
                </a:lnTo>
                <a:lnTo>
                  <a:pt x="946801" y="87783"/>
                </a:lnTo>
                <a:lnTo>
                  <a:pt x="944293" y="85804"/>
                </a:lnTo>
                <a:lnTo>
                  <a:pt x="946383" y="100841"/>
                </a:lnTo>
                <a:lnTo>
                  <a:pt x="958391" y="100841"/>
                </a:lnTo>
                <a:lnTo>
                  <a:pt x="963383" y="99676"/>
                </a:lnTo>
                <a:lnTo>
                  <a:pt x="967914" y="97346"/>
                </a:lnTo>
                <a:lnTo>
                  <a:pt x="974445" y="84639"/>
                </a:lnTo>
                <a:close/>
              </a:path>
              <a:path w="2015880" h="128344">
                <a:moveTo>
                  <a:pt x="1032440" y="36406"/>
                </a:moveTo>
                <a:lnTo>
                  <a:pt x="1045547" y="36406"/>
                </a:lnTo>
                <a:lnTo>
                  <a:pt x="1049571" y="37846"/>
                </a:lnTo>
                <a:lnTo>
                  <a:pt x="1052079" y="40726"/>
                </a:lnTo>
                <a:lnTo>
                  <a:pt x="1054586" y="43605"/>
                </a:lnTo>
                <a:lnTo>
                  <a:pt x="1056192" y="47222"/>
                </a:lnTo>
                <a:lnTo>
                  <a:pt x="1056895" y="51575"/>
                </a:lnTo>
                <a:lnTo>
                  <a:pt x="1068441" y="51575"/>
                </a:lnTo>
                <a:lnTo>
                  <a:pt x="1067430" y="42122"/>
                </a:lnTo>
                <a:lnTo>
                  <a:pt x="1064428" y="35460"/>
                </a:lnTo>
                <a:lnTo>
                  <a:pt x="1059435" y="31591"/>
                </a:lnTo>
                <a:lnTo>
                  <a:pt x="1054443" y="27722"/>
                </a:lnTo>
                <a:lnTo>
                  <a:pt x="1047966" y="25787"/>
                </a:lnTo>
                <a:lnTo>
                  <a:pt x="1030680" y="25787"/>
                </a:lnTo>
                <a:lnTo>
                  <a:pt x="1023005" y="29239"/>
                </a:lnTo>
                <a:lnTo>
                  <a:pt x="1016979" y="36142"/>
                </a:lnTo>
                <a:lnTo>
                  <a:pt x="1014279" y="39727"/>
                </a:lnTo>
                <a:lnTo>
                  <a:pt x="1009525" y="50966"/>
                </a:lnTo>
                <a:lnTo>
                  <a:pt x="1007940" y="65095"/>
                </a:lnTo>
                <a:lnTo>
                  <a:pt x="1007957" y="66457"/>
                </a:lnTo>
                <a:lnTo>
                  <a:pt x="1010192" y="79572"/>
                </a:lnTo>
                <a:lnTo>
                  <a:pt x="1016187" y="90388"/>
                </a:lnTo>
                <a:lnTo>
                  <a:pt x="1021685" y="97137"/>
                </a:lnTo>
                <a:lnTo>
                  <a:pt x="1029053" y="100512"/>
                </a:lnTo>
                <a:lnTo>
                  <a:pt x="1046515" y="100512"/>
                </a:lnTo>
                <a:lnTo>
                  <a:pt x="1053266" y="98346"/>
                </a:lnTo>
                <a:lnTo>
                  <a:pt x="1058545" y="94015"/>
                </a:lnTo>
                <a:lnTo>
                  <a:pt x="1063823" y="89684"/>
                </a:lnTo>
                <a:lnTo>
                  <a:pt x="1067122" y="82836"/>
                </a:lnTo>
                <a:lnTo>
                  <a:pt x="1068441" y="73471"/>
                </a:lnTo>
                <a:lnTo>
                  <a:pt x="1056895" y="73471"/>
                </a:lnTo>
                <a:lnTo>
                  <a:pt x="1055796" y="78703"/>
                </a:lnTo>
                <a:lnTo>
                  <a:pt x="1053805" y="82825"/>
                </a:lnTo>
                <a:lnTo>
                  <a:pt x="1050924" y="85837"/>
                </a:lnTo>
                <a:lnTo>
                  <a:pt x="1048043" y="88849"/>
                </a:lnTo>
                <a:lnTo>
                  <a:pt x="1044140" y="90355"/>
                </a:lnTo>
                <a:lnTo>
                  <a:pt x="1032791" y="90355"/>
                </a:lnTo>
                <a:lnTo>
                  <a:pt x="1028085" y="87937"/>
                </a:lnTo>
                <a:lnTo>
                  <a:pt x="1025094" y="83100"/>
                </a:lnTo>
                <a:lnTo>
                  <a:pt x="1022103" y="78264"/>
                </a:lnTo>
                <a:lnTo>
                  <a:pt x="1020608" y="72306"/>
                </a:lnTo>
                <a:lnTo>
                  <a:pt x="1020608" y="58192"/>
                </a:lnTo>
                <a:lnTo>
                  <a:pt x="1021663" y="52278"/>
                </a:lnTo>
                <a:lnTo>
                  <a:pt x="1023774" y="47486"/>
                </a:lnTo>
                <a:lnTo>
                  <a:pt x="1027029" y="40099"/>
                </a:lnTo>
                <a:lnTo>
                  <a:pt x="1032440" y="36406"/>
                </a:lnTo>
                <a:close/>
              </a:path>
              <a:path w="2015880" h="128344">
                <a:moveTo>
                  <a:pt x="1125974" y="27832"/>
                </a:moveTo>
                <a:lnTo>
                  <a:pt x="1113834" y="27832"/>
                </a:lnTo>
                <a:lnTo>
                  <a:pt x="1113834" y="81869"/>
                </a:lnTo>
                <a:lnTo>
                  <a:pt x="1114823" y="86684"/>
                </a:lnTo>
                <a:lnTo>
                  <a:pt x="1116803" y="90289"/>
                </a:lnTo>
                <a:lnTo>
                  <a:pt x="1120453" y="97016"/>
                </a:lnTo>
                <a:lnTo>
                  <a:pt x="1127315" y="100380"/>
                </a:lnTo>
                <a:lnTo>
                  <a:pt x="1143854" y="100380"/>
                </a:lnTo>
                <a:lnTo>
                  <a:pt x="1149352" y="98533"/>
                </a:lnTo>
                <a:lnTo>
                  <a:pt x="1153882" y="94840"/>
                </a:lnTo>
                <a:lnTo>
                  <a:pt x="1156170" y="92993"/>
                </a:lnTo>
                <a:lnTo>
                  <a:pt x="1158083" y="90729"/>
                </a:lnTo>
                <a:lnTo>
                  <a:pt x="1159623" y="88047"/>
                </a:lnTo>
                <a:lnTo>
                  <a:pt x="1159490" y="98467"/>
                </a:lnTo>
                <a:lnTo>
                  <a:pt x="1170707" y="98467"/>
                </a:lnTo>
                <a:lnTo>
                  <a:pt x="1170707" y="27832"/>
                </a:lnTo>
                <a:lnTo>
                  <a:pt x="1158830" y="27832"/>
                </a:lnTo>
                <a:lnTo>
                  <a:pt x="1158830" y="69426"/>
                </a:lnTo>
                <a:lnTo>
                  <a:pt x="1158017" y="74856"/>
                </a:lnTo>
                <a:lnTo>
                  <a:pt x="1156390" y="78813"/>
                </a:lnTo>
                <a:lnTo>
                  <a:pt x="1153399" y="86200"/>
                </a:lnTo>
                <a:lnTo>
                  <a:pt x="1147768" y="89893"/>
                </a:lnTo>
                <a:lnTo>
                  <a:pt x="1133737" y="89893"/>
                </a:lnTo>
                <a:lnTo>
                  <a:pt x="1129800" y="87783"/>
                </a:lnTo>
                <a:lnTo>
                  <a:pt x="1127689" y="83562"/>
                </a:lnTo>
                <a:lnTo>
                  <a:pt x="1126546" y="81275"/>
                </a:lnTo>
                <a:lnTo>
                  <a:pt x="1125974" y="78330"/>
                </a:lnTo>
                <a:lnTo>
                  <a:pt x="1125974" y="27832"/>
                </a:lnTo>
                <a:close/>
              </a:path>
              <a:path w="2015880" h="128344">
                <a:moveTo>
                  <a:pt x="1191666" y="68305"/>
                </a:moveTo>
                <a:lnTo>
                  <a:pt x="1189620" y="73383"/>
                </a:lnTo>
                <a:lnTo>
                  <a:pt x="1189620" y="85914"/>
                </a:lnTo>
                <a:lnTo>
                  <a:pt x="1191699" y="90894"/>
                </a:lnTo>
                <a:lnTo>
                  <a:pt x="1195855" y="94873"/>
                </a:lnTo>
                <a:lnTo>
                  <a:pt x="1200012" y="98852"/>
                </a:lnTo>
                <a:lnTo>
                  <a:pt x="1205367" y="100841"/>
                </a:lnTo>
                <a:lnTo>
                  <a:pt x="1203278" y="85804"/>
                </a:lnTo>
                <a:lnTo>
                  <a:pt x="1202024" y="83100"/>
                </a:lnTo>
                <a:lnTo>
                  <a:pt x="1202024" y="75142"/>
                </a:lnTo>
                <a:lnTo>
                  <a:pt x="1203849" y="71844"/>
                </a:lnTo>
                <a:lnTo>
                  <a:pt x="1207500" y="69778"/>
                </a:lnTo>
                <a:lnTo>
                  <a:pt x="1209656" y="68547"/>
                </a:lnTo>
                <a:lnTo>
                  <a:pt x="1212888" y="67645"/>
                </a:lnTo>
                <a:lnTo>
                  <a:pt x="1217199" y="67074"/>
                </a:lnTo>
                <a:lnTo>
                  <a:pt x="1224391" y="66150"/>
                </a:lnTo>
                <a:lnTo>
                  <a:pt x="1228833" y="65447"/>
                </a:lnTo>
                <a:lnTo>
                  <a:pt x="1231120" y="64831"/>
                </a:lnTo>
                <a:lnTo>
                  <a:pt x="1233407" y="64216"/>
                </a:lnTo>
                <a:lnTo>
                  <a:pt x="1236728" y="62523"/>
                </a:lnTo>
                <a:lnTo>
                  <a:pt x="1236728" y="79385"/>
                </a:lnTo>
                <a:lnTo>
                  <a:pt x="1233429" y="84639"/>
                </a:lnTo>
                <a:lnTo>
                  <a:pt x="1226898" y="97346"/>
                </a:lnTo>
                <a:lnTo>
                  <a:pt x="1231428" y="95016"/>
                </a:lnTo>
                <a:lnTo>
                  <a:pt x="1234903" y="92268"/>
                </a:lnTo>
                <a:lnTo>
                  <a:pt x="1237322" y="89102"/>
                </a:lnTo>
                <a:lnTo>
                  <a:pt x="1237718" y="91916"/>
                </a:lnTo>
                <a:lnTo>
                  <a:pt x="1239367" y="95631"/>
                </a:lnTo>
                <a:lnTo>
                  <a:pt x="1241215" y="98533"/>
                </a:lnTo>
                <a:lnTo>
                  <a:pt x="1244183" y="99984"/>
                </a:lnTo>
                <a:lnTo>
                  <a:pt x="1249946" y="99984"/>
                </a:lnTo>
                <a:lnTo>
                  <a:pt x="1253201" y="99654"/>
                </a:lnTo>
                <a:lnTo>
                  <a:pt x="1256456" y="98797"/>
                </a:lnTo>
                <a:lnTo>
                  <a:pt x="1256456" y="90025"/>
                </a:lnTo>
                <a:lnTo>
                  <a:pt x="1255004" y="90256"/>
                </a:lnTo>
                <a:lnTo>
                  <a:pt x="1252563" y="90421"/>
                </a:lnTo>
                <a:lnTo>
                  <a:pt x="1249363" y="89300"/>
                </a:lnTo>
                <a:lnTo>
                  <a:pt x="1248604" y="86332"/>
                </a:lnTo>
                <a:lnTo>
                  <a:pt x="1248604" y="38956"/>
                </a:lnTo>
                <a:lnTo>
                  <a:pt x="1246031" y="34031"/>
                </a:lnTo>
                <a:lnTo>
                  <a:pt x="1240885" y="30866"/>
                </a:lnTo>
                <a:lnTo>
                  <a:pt x="1235695" y="27700"/>
                </a:lnTo>
                <a:lnTo>
                  <a:pt x="1228943" y="26117"/>
                </a:lnTo>
                <a:lnTo>
                  <a:pt x="1213460" y="26117"/>
                </a:lnTo>
                <a:lnTo>
                  <a:pt x="1207159" y="27821"/>
                </a:lnTo>
                <a:lnTo>
                  <a:pt x="1201727" y="31228"/>
                </a:lnTo>
                <a:lnTo>
                  <a:pt x="1196295" y="34636"/>
                </a:lnTo>
                <a:lnTo>
                  <a:pt x="1193469" y="40693"/>
                </a:lnTo>
                <a:lnTo>
                  <a:pt x="1193249" y="49398"/>
                </a:lnTo>
                <a:lnTo>
                  <a:pt x="1204333" y="49398"/>
                </a:lnTo>
                <a:lnTo>
                  <a:pt x="1204773" y="45749"/>
                </a:lnTo>
                <a:lnTo>
                  <a:pt x="1205719" y="43001"/>
                </a:lnTo>
                <a:lnTo>
                  <a:pt x="1207170" y="41154"/>
                </a:lnTo>
                <a:lnTo>
                  <a:pt x="1209765" y="37813"/>
                </a:lnTo>
                <a:lnTo>
                  <a:pt x="1214164" y="36142"/>
                </a:lnTo>
                <a:lnTo>
                  <a:pt x="1225732" y="36142"/>
                </a:lnTo>
                <a:lnTo>
                  <a:pt x="1229856" y="37054"/>
                </a:lnTo>
                <a:lnTo>
                  <a:pt x="1232736" y="38879"/>
                </a:lnTo>
                <a:lnTo>
                  <a:pt x="1235618" y="40704"/>
                </a:lnTo>
                <a:lnTo>
                  <a:pt x="1237058" y="43638"/>
                </a:lnTo>
                <a:lnTo>
                  <a:pt x="1237058" y="49662"/>
                </a:lnTo>
                <a:lnTo>
                  <a:pt x="1236267" y="52234"/>
                </a:lnTo>
                <a:lnTo>
                  <a:pt x="1233517" y="55312"/>
                </a:lnTo>
                <a:lnTo>
                  <a:pt x="1230790" y="55664"/>
                </a:lnTo>
                <a:lnTo>
                  <a:pt x="1211855" y="58038"/>
                </a:lnTo>
                <a:lnTo>
                  <a:pt x="1205213" y="58874"/>
                </a:lnTo>
                <a:lnTo>
                  <a:pt x="1199847" y="61094"/>
                </a:lnTo>
                <a:lnTo>
                  <a:pt x="1195756" y="64700"/>
                </a:lnTo>
                <a:lnTo>
                  <a:pt x="1191666" y="68305"/>
                </a:lnTo>
                <a:close/>
              </a:path>
              <a:path w="2015880" h="128344">
                <a:moveTo>
                  <a:pt x="1233429" y="84639"/>
                </a:moveTo>
                <a:lnTo>
                  <a:pt x="1226832" y="87849"/>
                </a:lnTo>
                <a:lnTo>
                  <a:pt x="1222917" y="89783"/>
                </a:lnTo>
                <a:lnTo>
                  <a:pt x="1218870" y="90751"/>
                </a:lnTo>
                <a:lnTo>
                  <a:pt x="1211261" y="90751"/>
                </a:lnTo>
                <a:lnTo>
                  <a:pt x="1208292" y="89761"/>
                </a:lnTo>
                <a:lnTo>
                  <a:pt x="1205785" y="87783"/>
                </a:lnTo>
                <a:lnTo>
                  <a:pt x="1203278" y="85804"/>
                </a:lnTo>
                <a:lnTo>
                  <a:pt x="1205367" y="100841"/>
                </a:lnTo>
                <a:lnTo>
                  <a:pt x="1217375" y="100841"/>
                </a:lnTo>
                <a:lnTo>
                  <a:pt x="1222367" y="99676"/>
                </a:lnTo>
                <a:lnTo>
                  <a:pt x="1226898" y="97346"/>
                </a:lnTo>
                <a:lnTo>
                  <a:pt x="1233429" y="84639"/>
                </a:lnTo>
                <a:close/>
              </a:path>
              <a:path w="2015880" h="128344">
                <a:moveTo>
                  <a:pt x="1272070" y="1583"/>
                </a:moveTo>
                <a:lnTo>
                  <a:pt x="1272070" y="98467"/>
                </a:lnTo>
                <a:lnTo>
                  <a:pt x="1283946" y="98467"/>
                </a:lnTo>
                <a:lnTo>
                  <a:pt x="1283946" y="1583"/>
                </a:lnTo>
                <a:lnTo>
                  <a:pt x="1272070" y="1583"/>
                </a:lnTo>
                <a:close/>
              </a:path>
              <a:path w="2015880" h="128344">
                <a:moveTo>
                  <a:pt x="1350100" y="74416"/>
                </a:moveTo>
                <a:lnTo>
                  <a:pt x="1349330" y="89432"/>
                </a:lnTo>
                <a:lnTo>
                  <a:pt x="1351837" y="92817"/>
                </a:lnTo>
                <a:lnTo>
                  <a:pt x="1351771" y="78549"/>
                </a:lnTo>
                <a:lnTo>
                  <a:pt x="1350100" y="74416"/>
                </a:lnTo>
                <a:close/>
              </a:path>
              <a:path w="2015880" h="128344">
                <a:moveTo>
                  <a:pt x="1470839" y="89893"/>
                </a:moveTo>
                <a:lnTo>
                  <a:pt x="1472958" y="86732"/>
                </a:lnTo>
                <a:lnTo>
                  <a:pt x="1477604" y="75304"/>
                </a:lnTo>
                <a:lnTo>
                  <a:pt x="1479152" y="61666"/>
                </a:lnTo>
                <a:lnTo>
                  <a:pt x="1479048" y="58037"/>
                </a:lnTo>
                <a:lnTo>
                  <a:pt x="1476270" y="44747"/>
                </a:lnTo>
                <a:lnTo>
                  <a:pt x="1469717" y="34889"/>
                </a:lnTo>
                <a:lnTo>
                  <a:pt x="1463428" y="28821"/>
                </a:lnTo>
                <a:lnTo>
                  <a:pt x="1455730" y="25787"/>
                </a:lnTo>
                <a:lnTo>
                  <a:pt x="1445399" y="25805"/>
                </a:lnTo>
                <a:lnTo>
                  <a:pt x="1432445" y="28644"/>
                </a:lnTo>
                <a:lnTo>
                  <a:pt x="1422345" y="36340"/>
                </a:lnTo>
                <a:lnTo>
                  <a:pt x="1427161" y="49992"/>
                </a:lnTo>
                <a:lnTo>
                  <a:pt x="1430460" y="44452"/>
                </a:lnTo>
                <a:lnTo>
                  <a:pt x="1433760" y="38912"/>
                </a:lnTo>
                <a:lnTo>
                  <a:pt x="1439038" y="36142"/>
                </a:lnTo>
                <a:lnTo>
                  <a:pt x="1454477" y="36142"/>
                </a:lnTo>
                <a:lnTo>
                  <a:pt x="1460239" y="39396"/>
                </a:lnTo>
                <a:lnTo>
                  <a:pt x="1463581" y="45903"/>
                </a:lnTo>
                <a:lnTo>
                  <a:pt x="1465692" y="50036"/>
                </a:lnTo>
                <a:lnTo>
                  <a:pt x="1466748" y="55400"/>
                </a:lnTo>
                <a:lnTo>
                  <a:pt x="1466748" y="69294"/>
                </a:lnTo>
                <a:lnTo>
                  <a:pt x="1465286" y="75922"/>
                </a:lnTo>
                <a:lnTo>
                  <a:pt x="1462361" y="81880"/>
                </a:lnTo>
                <a:lnTo>
                  <a:pt x="1461452" y="97691"/>
                </a:lnTo>
                <a:lnTo>
                  <a:pt x="1470839" y="89893"/>
                </a:lnTo>
                <a:close/>
              </a:path>
              <a:path w="2015880" h="128344">
                <a:moveTo>
                  <a:pt x="1462361" y="81880"/>
                </a:moveTo>
                <a:lnTo>
                  <a:pt x="1459436" y="87838"/>
                </a:lnTo>
                <a:lnTo>
                  <a:pt x="1454036" y="90817"/>
                </a:lnTo>
                <a:lnTo>
                  <a:pt x="1438994" y="90817"/>
                </a:lnTo>
                <a:lnTo>
                  <a:pt x="1433760" y="88311"/>
                </a:lnTo>
                <a:lnTo>
                  <a:pt x="1430460" y="83298"/>
                </a:lnTo>
                <a:lnTo>
                  <a:pt x="1427161" y="78286"/>
                </a:lnTo>
                <a:lnTo>
                  <a:pt x="1425512" y="72020"/>
                </a:lnTo>
                <a:lnTo>
                  <a:pt x="1425512" y="56675"/>
                </a:lnTo>
                <a:lnTo>
                  <a:pt x="1427161" y="49992"/>
                </a:lnTo>
                <a:lnTo>
                  <a:pt x="1422345" y="36340"/>
                </a:lnTo>
                <a:lnTo>
                  <a:pt x="1419889" y="39591"/>
                </a:lnTo>
                <a:lnTo>
                  <a:pt x="1414952" y="50825"/>
                </a:lnTo>
                <a:lnTo>
                  <a:pt x="1413306" y="64700"/>
                </a:lnTo>
                <a:lnTo>
                  <a:pt x="1413372" y="67555"/>
                </a:lnTo>
                <a:lnTo>
                  <a:pt x="1415842" y="80775"/>
                </a:lnTo>
                <a:lnTo>
                  <a:pt x="1421884" y="91180"/>
                </a:lnTo>
                <a:lnTo>
                  <a:pt x="1427602" y="97753"/>
                </a:lnTo>
                <a:lnTo>
                  <a:pt x="1435321" y="101040"/>
                </a:lnTo>
                <a:lnTo>
                  <a:pt x="1448319" y="100936"/>
                </a:lnTo>
                <a:lnTo>
                  <a:pt x="1461452" y="97691"/>
                </a:lnTo>
                <a:lnTo>
                  <a:pt x="1462361" y="81880"/>
                </a:lnTo>
                <a:close/>
              </a:path>
              <a:path w="2015880" h="128344">
                <a:moveTo>
                  <a:pt x="1508820" y="98467"/>
                </a:moveTo>
                <a:lnTo>
                  <a:pt x="1508820" y="56851"/>
                </a:lnTo>
                <a:lnTo>
                  <a:pt x="1509117" y="53301"/>
                </a:lnTo>
                <a:lnTo>
                  <a:pt x="1509711" y="50816"/>
                </a:lnTo>
                <a:lnTo>
                  <a:pt x="1510305" y="48332"/>
                </a:lnTo>
                <a:lnTo>
                  <a:pt x="1511591" y="45925"/>
                </a:lnTo>
                <a:lnTo>
                  <a:pt x="1513571" y="43595"/>
                </a:lnTo>
                <a:lnTo>
                  <a:pt x="1516034" y="40693"/>
                </a:lnTo>
                <a:lnTo>
                  <a:pt x="1518892" y="38758"/>
                </a:lnTo>
                <a:lnTo>
                  <a:pt x="1522148" y="37791"/>
                </a:lnTo>
                <a:lnTo>
                  <a:pt x="1523951" y="37219"/>
                </a:lnTo>
                <a:lnTo>
                  <a:pt x="1526260" y="36933"/>
                </a:lnTo>
                <a:lnTo>
                  <a:pt x="1534617" y="36933"/>
                </a:lnTo>
                <a:lnTo>
                  <a:pt x="1538444" y="39132"/>
                </a:lnTo>
                <a:lnTo>
                  <a:pt x="1540555" y="43529"/>
                </a:lnTo>
                <a:lnTo>
                  <a:pt x="1541831" y="46167"/>
                </a:lnTo>
                <a:lnTo>
                  <a:pt x="1542469" y="49640"/>
                </a:lnTo>
                <a:lnTo>
                  <a:pt x="1542469" y="98467"/>
                </a:lnTo>
                <a:lnTo>
                  <a:pt x="1554543" y="98467"/>
                </a:lnTo>
                <a:lnTo>
                  <a:pt x="1554543" y="46035"/>
                </a:lnTo>
                <a:lnTo>
                  <a:pt x="1553575" y="40561"/>
                </a:lnTo>
                <a:lnTo>
                  <a:pt x="1551640" y="36736"/>
                </a:lnTo>
                <a:lnTo>
                  <a:pt x="1548121" y="29744"/>
                </a:lnTo>
                <a:lnTo>
                  <a:pt x="1541347" y="26249"/>
                </a:lnTo>
                <a:lnTo>
                  <a:pt x="1526744" y="26249"/>
                </a:lnTo>
                <a:lnTo>
                  <a:pt x="1522587" y="27150"/>
                </a:lnTo>
                <a:lnTo>
                  <a:pt x="1518849" y="28953"/>
                </a:lnTo>
                <a:lnTo>
                  <a:pt x="1515110" y="30756"/>
                </a:lnTo>
                <a:lnTo>
                  <a:pt x="1511569" y="33724"/>
                </a:lnTo>
                <a:lnTo>
                  <a:pt x="1508226" y="37857"/>
                </a:lnTo>
                <a:lnTo>
                  <a:pt x="1508226" y="27832"/>
                </a:lnTo>
                <a:lnTo>
                  <a:pt x="1496944" y="27832"/>
                </a:lnTo>
                <a:lnTo>
                  <a:pt x="1496944" y="98467"/>
                </a:lnTo>
                <a:lnTo>
                  <a:pt x="1508820" y="98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247926" y="2501107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821382" y="2500498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343235" y="2501107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67720" y="2638146"/>
            <a:ext cx="28010" cy="111207"/>
          </a:xfrm>
          <a:custGeom>
            <a:avLst/>
            <a:gdLst/>
            <a:ahLst/>
            <a:cxnLst/>
            <a:rect l="l" t="t" r="r" b="b"/>
            <a:pathLst>
              <a:path w="30811" h="126035">
                <a:moveTo>
                  <a:pt x="8445" y="126035"/>
                </a:moveTo>
                <a:lnTo>
                  <a:pt x="13729" y="117593"/>
                </a:lnTo>
                <a:lnTo>
                  <a:pt x="20398" y="105973"/>
                </a:lnTo>
                <a:lnTo>
                  <a:pt x="24609" y="97082"/>
                </a:lnTo>
                <a:lnTo>
                  <a:pt x="27613" y="88120"/>
                </a:lnTo>
                <a:lnTo>
                  <a:pt x="30011" y="75734"/>
                </a:lnTo>
                <a:lnTo>
                  <a:pt x="30811" y="62259"/>
                </a:lnTo>
                <a:lnTo>
                  <a:pt x="30811" y="57291"/>
                </a:lnTo>
                <a:lnTo>
                  <a:pt x="30360" y="52124"/>
                </a:lnTo>
                <a:lnTo>
                  <a:pt x="29458" y="46760"/>
                </a:lnTo>
                <a:lnTo>
                  <a:pt x="28557" y="41396"/>
                </a:lnTo>
                <a:lnTo>
                  <a:pt x="27050" y="35966"/>
                </a:lnTo>
                <a:lnTo>
                  <a:pt x="24939" y="30470"/>
                </a:lnTo>
                <a:lnTo>
                  <a:pt x="23267" y="26029"/>
                </a:lnTo>
                <a:lnTo>
                  <a:pt x="21717" y="22544"/>
                </a:lnTo>
                <a:lnTo>
                  <a:pt x="20288" y="20016"/>
                </a:lnTo>
                <a:lnTo>
                  <a:pt x="18858" y="17488"/>
                </a:lnTo>
                <a:lnTo>
                  <a:pt x="14756" y="10816"/>
                </a:lnTo>
                <a:lnTo>
                  <a:pt x="7983" y="0"/>
                </a:lnTo>
                <a:lnTo>
                  <a:pt x="0" y="0"/>
                </a:lnTo>
                <a:lnTo>
                  <a:pt x="3275" y="6305"/>
                </a:lnTo>
                <a:lnTo>
                  <a:pt x="9213" y="18643"/>
                </a:lnTo>
                <a:lnTo>
                  <a:pt x="12997" y="28095"/>
                </a:lnTo>
                <a:lnTo>
                  <a:pt x="15574" y="37225"/>
                </a:lnTo>
                <a:lnTo>
                  <a:pt x="17649" y="49686"/>
                </a:lnTo>
                <a:lnTo>
                  <a:pt x="18341" y="62984"/>
                </a:lnTo>
                <a:lnTo>
                  <a:pt x="18068" y="71964"/>
                </a:lnTo>
                <a:lnTo>
                  <a:pt x="16557" y="84793"/>
                </a:lnTo>
                <a:lnTo>
                  <a:pt x="13723" y="96225"/>
                </a:lnTo>
                <a:lnTo>
                  <a:pt x="11988" y="100978"/>
                </a:lnTo>
                <a:lnTo>
                  <a:pt x="7215" y="111839"/>
                </a:lnTo>
                <a:lnTo>
                  <a:pt x="197" y="126035"/>
                </a:lnTo>
                <a:lnTo>
                  <a:pt x="8445" y="126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838655" y="2639251"/>
            <a:ext cx="56920" cy="87988"/>
          </a:xfrm>
          <a:custGeom>
            <a:avLst/>
            <a:gdLst/>
            <a:ahLst/>
            <a:cxnLst/>
            <a:rect l="l" t="t" r="r" b="b"/>
            <a:pathLst>
              <a:path w="62612" h="99720">
                <a:moveTo>
                  <a:pt x="17352" y="81715"/>
                </a:moveTo>
                <a:lnTo>
                  <a:pt x="14141" y="76615"/>
                </a:lnTo>
                <a:lnTo>
                  <a:pt x="12535" y="70283"/>
                </a:lnTo>
                <a:lnTo>
                  <a:pt x="12535" y="53839"/>
                </a:lnTo>
                <a:lnTo>
                  <a:pt x="14394" y="47112"/>
                </a:lnTo>
                <a:lnTo>
                  <a:pt x="18110" y="42539"/>
                </a:lnTo>
                <a:lnTo>
                  <a:pt x="21827" y="37966"/>
                </a:lnTo>
                <a:lnTo>
                  <a:pt x="26677" y="35680"/>
                </a:lnTo>
                <a:lnTo>
                  <a:pt x="38025" y="35680"/>
                </a:lnTo>
                <a:lnTo>
                  <a:pt x="42533" y="37823"/>
                </a:lnTo>
                <a:lnTo>
                  <a:pt x="46184" y="42110"/>
                </a:lnTo>
                <a:lnTo>
                  <a:pt x="49835" y="46397"/>
                </a:lnTo>
                <a:lnTo>
                  <a:pt x="51660" y="53004"/>
                </a:lnTo>
                <a:lnTo>
                  <a:pt x="51660" y="70767"/>
                </a:lnTo>
                <a:lnTo>
                  <a:pt x="49890" y="77549"/>
                </a:lnTo>
                <a:lnTo>
                  <a:pt x="46349" y="82276"/>
                </a:lnTo>
                <a:lnTo>
                  <a:pt x="42808" y="87002"/>
                </a:lnTo>
                <a:lnTo>
                  <a:pt x="38311" y="98753"/>
                </a:lnTo>
                <a:lnTo>
                  <a:pt x="42093" y="96818"/>
                </a:lnTo>
                <a:lnTo>
                  <a:pt x="45876" y="94884"/>
                </a:lnTo>
                <a:lnTo>
                  <a:pt x="49153" y="91740"/>
                </a:lnTo>
                <a:lnTo>
                  <a:pt x="51924" y="87387"/>
                </a:lnTo>
                <a:lnTo>
                  <a:pt x="51924" y="97214"/>
                </a:lnTo>
                <a:lnTo>
                  <a:pt x="62612" y="97214"/>
                </a:lnTo>
                <a:lnTo>
                  <a:pt x="62612" y="0"/>
                </a:lnTo>
                <a:lnTo>
                  <a:pt x="51199" y="0"/>
                </a:lnTo>
                <a:lnTo>
                  <a:pt x="51199" y="35680"/>
                </a:lnTo>
                <a:lnTo>
                  <a:pt x="48515" y="32382"/>
                </a:lnTo>
                <a:lnTo>
                  <a:pt x="46118" y="30074"/>
                </a:lnTo>
                <a:lnTo>
                  <a:pt x="44007" y="28755"/>
                </a:lnTo>
                <a:lnTo>
                  <a:pt x="40356" y="26469"/>
                </a:lnTo>
                <a:lnTo>
                  <a:pt x="35825" y="25325"/>
                </a:lnTo>
                <a:lnTo>
                  <a:pt x="20651" y="25325"/>
                </a:lnTo>
                <a:lnTo>
                  <a:pt x="13140" y="29096"/>
                </a:lnTo>
                <a:lnTo>
                  <a:pt x="7884" y="36636"/>
                </a:lnTo>
                <a:lnTo>
                  <a:pt x="1635" y="50176"/>
                </a:lnTo>
                <a:lnTo>
                  <a:pt x="0" y="63380"/>
                </a:lnTo>
                <a:lnTo>
                  <a:pt x="64" y="66170"/>
                </a:lnTo>
                <a:lnTo>
                  <a:pt x="2548" y="79352"/>
                </a:lnTo>
                <a:lnTo>
                  <a:pt x="8643" y="89794"/>
                </a:lnTo>
                <a:lnTo>
                  <a:pt x="14405" y="96411"/>
                </a:lnTo>
                <a:lnTo>
                  <a:pt x="21222" y="99720"/>
                </a:lnTo>
                <a:lnTo>
                  <a:pt x="20563" y="86815"/>
                </a:lnTo>
                <a:lnTo>
                  <a:pt x="17352" y="81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57349" y="2715853"/>
            <a:ext cx="20223" cy="11386"/>
          </a:xfrm>
          <a:custGeom>
            <a:avLst/>
            <a:gdLst/>
            <a:ahLst/>
            <a:cxnLst/>
            <a:rect l="l" t="t" r="r" b="b"/>
            <a:pathLst>
              <a:path w="22245" h="12904">
                <a:moveTo>
                  <a:pt x="0" y="0"/>
                </a:moveTo>
                <a:lnTo>
                  <a:pt x="659" y="12904"/>
                </a:lnTo>
                <a:lnTo>
                  <a:pt x="13415" y="12904"/>
                </a:lnTo>
                <a:lnTo>
                  <a:pt x="17747" y="11937"/>
                </a:lnTo>
                <a:lnTo>
                  <a:pt x="22245" y="186"/>
                </a:lnTo>
                <a:lnTo>
                  <a:pt x="17726" y="2550"/>
                </a:lnTo>
                <a:lnTo>
                  <a:pt x="5146" y="25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19668" y="2661320"/>
            <a:ext cx="20953" cy="27571"/>
          </a:xfrm>
          <a:custGeom>
            <a:avLst/>
            <a:gdLst/>
            <a:ahLst/>
            <a:cxnLst/>
            <a:rect l="l" t="t" r="r" b="b"/>
            <a:pathLst>
              <a:path w="23048" h="31247">
                <a:moveTo>
                  <a:pt x="10209" y="2840"/>
                </a:moveTo>
                <a:lnTo>
                  <a:pt x="0" y="10603"/>
                </a:lnTo>
                <a:lnTo>
                  <a:pt x="3826" y="31247"/>
                </a:lnTo>
                <a:lnTo>
                  <a:pt x="4046" y="25179"/>
                </a:lnTo>
                <a:lnTo>
                  <a:pt x="6003" y="20177"/>
                </a:lnTo>
                <a:lnTo>
                  <a:pt x="9698" y="16242"/>
                </a:lnTo>
                <a:lnTo>
                  <a:pt x="13393" y="12307"/>
                </a:lnTo>
                <a:lnTo>
                  <a:pt x="23048" y="0"/>
                </a:lnTo>
                <a:lnTo>
                  <a:pt x="10209" y="2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11271" y="2661306"/>
            <a:ext cx="58659" cy="65933"/>
          </a:xfrm>
          <a:custGeom>
            <a:avLst/>
            <a:gdLst/>
            <a:ahLst/>
            <a:cxnLst/>
            <a:rect l="l" t="t" r="r" b="b"/>
            <a:pathLst>
              <a:path w="64525" h="74724">
                <a:moveTo>
                  <a:pt x="64525" y="40692"/>
                </a:moveTo>
                <a:lnTo>
                  <a:pt x="64525" y="33570"/>
                </a:lnTo>
                <a:lnTo>
                  <a:pt x="64174" y="28381"/>
                </a:lnTo>
                <a:lnTo>
                  <a:pt x="63470" y="25128"/>
                </a:lnTo>
                <a:lnTo>
                  <a:pt x="62678" y="20379"/>
                </a:lnTo>
                <a:lnTo>
                  <a:pt x="61095" y="16224"/>
                </a:lnTo>
                <a:lnTo>
                  <a:pt x="58720" y="12662"/>
                </a:lnTo>
                <a:lnTo>
                  <a:pt x="56256" y="8925"/>
                </a:lnTo>
                <a:lnTo>
                  <a:pt x="52671" y="5881"/>
                </a:lnTo>
                <a:lnTo>
                  <a:pt x="47965" y="3528"/>
                </a:lnTo>
                <a:lnTo>
                  <a:pt x="43259" y="1176"/>
                </a:lnTo>
                <a:lnTo>
                  <a:pt x="38398" y="0"/>
                </a:lnTo>
                <a:lnTo>
                  <a:pt x="32285" y="14"/>
                </a:lnTo>
                <a:lnTo>
                  <a:pt x="22630" y="12322"/>
                </a:lnTo>
                <a:lnTo>
                  <a:pt x="27204" y="10354"/>
                </a:lnTo>
                <a:lnTo>
                  <a:pt x="40268" y="10354"/>
                </a:lnTo>
                <a:lnTo>
                  <a:pt x="45700" y="13212"/>
                </a:lnTo>
                <a:lnTo>
                  <a:pt x="48955" y="18928"/>
                </a:lnTo>
                <a:lnTo>
                  <a:pt x="50714" y="22006"/>
                </a:lnTo>
                <a:lnTo>
                  <a:pt x="51836" y="26117"/>
                </a:lnTo>
                <a:lnTo>
                  <a:pt x="52320" y="31261"/>
                </a:lnTo>
                <a:lnTo>
                  <a:pt x="13063" y="31261"/>
                </a:lnTo>
                <a:lnTo>
                  <a:pt x="9236" y="10618"/>
                </a:lnTo>
                <a:lnTo>
                  <a:pt x="7019" y="13447"/>
                </a:lnTo>
                <a:lnTo>
                  <a:pt x="1754" y="24634"/>
                </a:lnTo>
                <a:lnTo>
                  <a:pt x="0" y="38252"/>
                </a:lnTo>
                <a:lnTo>
                  <a:pt x="102" y="41814"/>
                </a:lnTo>
                <a:lnTo>
                  <a:pt x="2802" y="55008"/>
                </a:lnTo>
                <a:lnTo>
                  <a:pt x="9170" y="65128"/>
                </a:lnTo>
                <a:lnTo>
                  <a:pt x="15284" y="71525"/>
                </a:lnTo>
                <a:lnTo>
                  <a:pt x="22740" y="74724"/>
                </a:lnTo>
                <a:lnTo>
                  <a:pt x="35143" y="74724"/>
                </a:lnTo>
                <a:lnTo>
                  <a:pt x="38376" y="74372"/>
                </a:lnTo>
                <a:lnTo>
                  <a:pt x="41235" y="73669"/>
                </a:lnTo>
                <a:lnTo>
                  <a:pt x="46558" y="72438"/>
                </a:lnTo>
                <a:lnTo>
                  <a:pt x="51022" y="70063"/>
                </a:lnTo>
                <a:lnTo>
                  <a:pt x="54629" y="66546"/>
                </a:lnTo>
                <a:lnTo>
                  <a:pt x="56784" y="64523"/>
                </a:lnTo>
                <a:lnTo>
                  <a:pt x="58731" y="61918"/>
                </a:lnTo>
                <a:lnTo>
                  <a:pt x="60468" y="58730"/>
                </a:lnTo>
                <a:lnTo>
                  <a:pt x="62205" y="55543"/>
                </a:lnTo>
                <a:lnTo>
                  <a:pt x="63228" y="52652"/>
                </a:lnTo>
                <a:lnTo>
                  <a:pt x="63536" y="50058"/>
                </a:lnTo>
                <a:lnTo>
                  <a:pt x="51858" y="50058"/>
                </a:lnTo>
                <a:lnTo>
                  <a:pt x="50978" y="53179"/>
                </a:lnTo>
                <a:lnTo>
                  <a:pt x="49482" y="55927"/>
                </a:lnTo>
                <a:lnTo>
                  <a:pt x="47371" y="58302"/>
                </a:lnTo>
                <a:lnTo>
                  <a:pt x="43677" y="62391"/>
                </a:lnTo>
                <a:lnTo>
                  <a:pt x="38728" y="64435"/>
                </a:lnTo>
                <a:lnTo>
                  <a:pt x="25885" y="64435"/>
                </a:lnTo>
                <a:lnTo>
                  <a:pt x="20980" y="62270"/>
                </a:lnTo>
                <a:lnTo>
                  <a:pt x="17813" y="57939"/>
                </a:lnTo>
                <a:lnTo>
                  <a:pt x="14647" y="53608"/>
                </a:lnTo>
                <a:lnTo>
                  <a:pt x="12953" y="47859"/>
                </a:lnTo>
                <a:lnTo>
                  <a:pt x="12733" y="40692"/>
                </a:lnTo>
                <a:lnTo>
                  <a:pt x="64525" y="40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80287" y="2638320"/>
            <a:ext cx="30409" cy="86708"/>
          </a:xfrm>
          <a:custGeom>
            <a:avLst/>
            <a:gdLst/>
            <a:ahLst/>
            <a:cxnLst/>
            <a:rect l="l" t="t" r="r" b="b"/>
            <a:pathLst>
              <a:path w="33450" h="98269">
                <a:moveTo>
                  <a:pt x="22058" y="15553"/>
                </a:moveTo>
                <a:lnTo>
                  <a:pt x="22762" y="13685"/>
                </a:lnTo>
                <a:lnTo>
                  <a:pt x="25621" y="10882"/>
                </a:lnTo>
                <a:lnTo>
                  <a:pt x="30778" y="10915"/>
                </a:lnTo>
                <a:lnTo>
                  <a:pt x="33450" y="11080"/>
                </a:lnTo>
                <a:lnTo>
                  <a:pt x="33450" y="263"/>
                </a:lnTo>
                <a:lnTo>
                  <a:pt x="30745" y="65"/>
                </a:lnTo>
                <a:lnTo>
                  <a:pt x="20518" y="0"/>
                </a:lnTo>
                <a:lnTo>
                  <a:pt x="15175" y="2022"/>
                </a:lnTo>
                <a:lnTo>
                  <a:pt x="12403" y="6067"/>
                </a:lnTo>
                <a:lnTo>
                  <a:pt x="10864" y="8354"/>
                </a:lnTo>
                <a:lnTo>
                  <a:pt x="10006" y="11959"/>
                </a:lnTo>
                <a:lnTo>
                  <a:pt x="9830" y="16883"/>
                </a:lnTo>
                <a:lnTo>
                  <a:pt x="9830" y="27964"/>
                </a:lnTo>
                <a:lnTo>
                  <a:pt x="0" y="27964"/>
                </a:lnTo>
                <a:lnTo>
                  <a:pt x="0" y="37329"/>
                </a:lnTo>
                <a:lnTo>
                  <a:pt x="9830" y="37329"/>
                </a:lnTo>
                <a:lnTo>
                  <a:pt x="9830" y="98269"/>
                </a:lnTo>
                <a:lnTo>
                  <a:pt x="21574" y="98269"/>
                </a:lnTo>
                <a:lnTo>
                  <a:pt x="21574" y="37329"/>
                </a:lnTo>
                <a:lnTo>
                  <a:pt x="33450" y="37329"/>
                </a:lnTo>
                <a:lnTo>
                  <a:pt x="33450" y="27964"/>
                </a:lnTo>
                <a:lnTo>
                  <a:pt x="21706" y="27964"/>
                </a:lnTo>
                <a:lnTo>
                  <a:pt x="21706" y="20313"/>
                </a:lnTo>
                <a:lnTo>
                  <a:pt x="22058" y="15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14236" y="2661190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5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7" y="36405"/>
                </a:lnTo>
                <a:lnTo>
                  <a:pt x="47107" y="53267"/>
                </a:lnTo>
                <a:lnTo>
                  <a:pt x="43808" y="58521"/>
                </a:lnTo>
                <a:lnTo>
                  <a:pt x="37277" y="71228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5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8"/>
                </a:lnTo>
                <a:lnTo>
                  <a:pt x="62942" y="64303"/>
                </a:lnTo>
                <a:lnTo>
                  <a:pt x="59742" y="63182"/>
                </a:lnTo>
                <a:lnTo>
                  <a:pt x="58983" y="60214"/>
                </a:lnTo>
                <a:lnTo>
                  <a:pt x="58983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2"/>
                </a:lnTo>
                <a:lnTo>
                  <a:pt x="39322" y="0"/>
                </a:lnTo>
                <a:lnTo>
                  <a:pt x="23839" y="0"/>
                </a:lnTo>
                <a:lnTo>
                  <a:pt x="17538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49" y="15037"/>
                </a:lnTo>
                <a:lnTo>
                  <a:pt x="20145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4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0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26652" y="2712827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4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88651" y="2662703"/>
            <a:ext cx="51702" cy="64012"/>
          </a:xfrm>
          <a:custGeom>
            <a:avLst/>
            <a:gdLst/>
            <a:ahLst/>
            <a:cxnLst/>
            <a:rect l="l" t="t" r="r" b="b"/>
            <a:pathLst>
              <a:path w="56872" h="72547">
                <a:moveTo>
                  <a:pt x="12139" y="0"/>
                </a:moveTo>
                <a:lnTo>
                  <a:pt x="0" y="0"/>
                </a:lnTo>
                <a:lnTo>
                  <a:pt x="0" y="54037"/>
                </a:lnTo>
                <a:lnTo>
                  <a:pt x="989" y="58851"/>
                </a:lnTo>
                <a:lnTo>
                  <a:pt x="2968" y="62457"/>
                </a:lnTo>
                <a:lnTo>
                  <a:pt x="6619" y="69184"/>
                </a:lnTo>
                <a:lnTo>
                  <a:pt x="13481" y="72547"/>
                </a:lnTo>
                <a:lnTo>
                  <a:pt x="30019" y="72547"/>
                </a:lnTo>
                <a:lnTo>
                  <a:pt x="35517" y="70701"/>
                </a:lnTo>
                <a:lnTo>
                  <a:pt x="40048" y="67007"/>
                </a:lnTo>
                <a:lnTo>
                  <a:pt x="42335" y="65161"/>
                </a:lnTo>
                <a:lnTo>
                  <a:pt x="44249" y="62896"/>
                </a:lnTo>
                <a:lnTo>
                  <a:pt x="45788" y="60214"/>
                </a:lnTo>
                <a:lnTo>
                  <a:pt x="45656" y="70635"/>
                </a:lnTo>
                <a:lnTo>
                  <a:pt x="56872" y="70635"/>
                </a:lnTo>
                <a:lnTo>
                  <a:pt x="56872" y="0"/>
                </a:lnTo>
                <a:lnTo>
                  <a:pt x="44996" y="0"/>
                </a:lnTo>
                <a:lnTo>
                  <a:pt x="44996" y="41594"/>
                </a:lnTo>
                <a:lnTo>
                  <a:pt x="44183" y="47024"/>
                </a:lnTo>
                <a:lnTo>
                  <a:pt x="42555" y="50981"/>
                </a:lnTo>
                <a:lnTo>
                  <a:pt x="39564" y="58368"/>
                </a:lnTo>
                <a:lnTo>
                  <a:pt x="33934" y="62061"/>
                </a:lnTo>
                <a:lnTo>
                  <a:pt x="19903" y="62061"/>
                </a:lnTo>
                <a:lnTo>
                  <a:pt x="15966" y="59951"/>
                </a:lnTo>
                <a:lnTo>
                  <a:pt x="13855" y="55730"/>
                </a:lnTo>
                <a:lnTo>
                  <a:pt x="12711" y="53443"/>
                </a:lnTo>
                <a:lnTo>
                  <a:pt x="12139" y="50497"/>
                </a:lnTo>
                <a:lnTo>
                  <a:pt x="121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66244" y="2639542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48716" y="2661073"/>
            <a:ext cx="53022" cy="66341"/>
          </a:xfrm>
          <a:custGeom>
            <a:avLst/>
            <a:gdLst/>
            <a:ahLst/>
            <a:cxnLst/>
            <a:rect l="l" t="t" r="r" b="b"/>
            <a:pathLst>
              <a:path w="58324" h="75186">
                <a:moveTo>
                  <a:pt x="17374" y="63248"/>
                </a:moveTo>
                <a:lnTo>
                  <a:pt x="14383" y="59423"/>
                </a:lnTo>
                <a:lnTo>
                  <a:pt x="12755" y="57312"/>
                </a:lnTo>
                <a:lnTo>
                  <a:pt x="11765" y="54279"/>
                </a:lnTo>
                <a:lnTo>
                  <a:pt x="11414" y="50322"/>
                </a:lnTo>
                <a:lnTo>
                  <a:pt x="0" y="50322"/>
                </a:lnTo>
                <a:lnTo>
                  <a:pt x="307" y="57357"/>
                </a:lnTo>
                <a:lnTo>
                  <a:pt x="2650" y="63259"/>
                </a:lnTo>
                <a:lnTo>
                  <a:pt x="7026" y="68030"/>
                </a:lnTo>
                <a:lnTo>
                  <a:pt x="11402" y="72801"/>
                </a:lnTo>
                <a:lnTo>
                  <a:pt x="18847" y="75186"/>
                </a:lnTo>
                <a:lnTo>
                  <a:pt x="39124" y="75186"/>
                </a:lnTo>
                <a:lnTo>
                  <a:pt x="46393" y="72899"/>
                </a:lnTo>
                <a:lnTo>
                  <a:pt x="51165" y="68327"/>
                </a:lnTo>
                <a:lnTo>
                  <a:pt x="55937" y="63754"/>
                </a:lnTo>
                <a:lnTo>
                  <a:pt x="58324" y="58324"/>
                </a:lnTo>
                <a:lnTo>
                  <a:pt x="58324" y="45529"/>
                </a:lnTo>
                <a:lnTo>
                  <a:pt x="56015" y="40758"/>
                </a:lnTo>
                <a:lnTo>
                  <a:pt x="51396" y="37724"/>
                </a:lnTo>
                <a:lnTo>
                  <a:pt x="48493" y="35790"/>
                </a:lnTo>
                <a:lnTo>
                  <a:pt x="42775" y="33789"/>
                </a:lnTo>
                <a:lnTo>
                  <a:pt x="34241" y="31723"/>
                </a:lnTo>
                <a:lnTo>
                  <a:pt x="26391" y="29810"/>
                </a:lnTo>
                <a:lnTo>
                  <a:pt x="22960" y="28975"/>
                </a:lnTo>
                <a:lnTo>
                  <a:pt x="20365" y="28007"/>
                </a:lnTo>
                <a:lnTo>
                  <a:pt x="18605" y="26908"/>
                </a:lnTo>
                <a:lnTo>
                  <a:pt x="15570" y="25061"/>
                </a:lnTo>
                <a:lnTo>
                  <a:pt x="14053" y="22599"/>
                </a:lnTo>
                <a:lnTo>
                  <a:pt x="14053" y="16707"/>
                </a:lnTo>
                <a:lnTo>
                  <a:pt x="15207" y="14443"/>
                </a:lnTo>
                <a:lnTo>
                  <a:pt x="17517" y="12728"/>
                </a:lnTo>
                <a:lnTo>
                  <a:pt x="19826" y="11013"/>
                </a:lnTo>
                <a:lnTo>
                  <a:pt x="23224" y="10156"/>
                </a:lnTo>
                <a:lnTo>
                  <a:pt x="34440" y="10156"/>
                </a:lnTo>
                <a:lnTo>
                  <a:pt x="39168" y="11717"/>
                </a:lnTo>
                <a:lnTo>
                  <a:pt x="41895" y="14839"/>
                </a:lnTo>
                <a:lnTo>
                  <a:pt x="43567" y="17037"/>
                </a:lnTo>
                <a:lnTo>
                  <a:pt x="44512" y="19478"/>
                </a:lnTo>
                <a:lnTo>
                  <a:pt x="44732" y="22160"/>
                </a:lnTo>
                <a:lnTo>
                  <a:pt x="55949" y="22160"/>
                </a:lnTo>
                <a:lnTo>
                  <a:pt x="56036" y="17587"/>
                </a:lnTo>
                <a:lnTo>
                  <a:pt x="54607" y="13322"/>
                </a:lnTo>
                <a:lnTo>
                  <a:pt x="51660" y="9365"/>
                </a:lnTo>
                <a:lnTo>
                  <a:pt x="46954" y="3121"/>
                </a:lnTo>
                <a:lnTo>
                  <a:pt x="39278" y="0"/>
                </a:lnTo>
                <a:lnTo>
                  <a:pt x="20497" y="0"/>
                </a:lnTo>
                <a:lnTo>
                  <a:pt x="14020" y="2066"/>
                </a:lnTo>
                <a:lnTo>
                  <a:pt x="9203" y="6199"/>
                </a:lnTo>
                <a:lnTo>
                  <a:pt x="4387" y="10332"/>
                </a:lnTo>
                <a:lnTo>
                  <a:pt x="1979" y="15740"/>
                </a:lnTo>
                <a:lnTo>
                  <a:pt x="1979" y="28095"/>
                </a:lnTo>
                <a:lnTo>
                  <a:pt x="4530" y="32536"/>
                </a:lnTo>
                <a:lnTo>
                  <a:pt x="9632" y="35746"/>
                </a:lnTo>
                <a:lnTo>
                  <a:pt x="12491" y="37593"/>
                </a:lnTo>
                <a:lnTo>
                  <a:pt x="16934" y="39263"/>
                </a:lnTo>
                <a:lnTo>
                  <a:pt x="22960" y="40758"/>
                </a:lnTo>
                <a:lnTo>
                  <a:pt x="32394" y="43133"/>
                </a:lnTo>
                <a:lnTo>
                  <a:pt x="37452" y="44408"/>
                </a:lnTo>
                <a:lnTo>
                  <a:pt x="40840" y="45529"/>
                </a:lnTo>
                <a:lnTo>
                  <a:pt x="42555" y="46496"/>
                </a:lnTo>
                <a:lnTo>
                  <a:pt x="45238" y="48079"/>
                </a:lnTo>
                <a:lnTo>
                  <a:pt x="46580" y="50387"/>
                </a:lnTo>
                <a:lnTo>
                  <a:pt x="46580" y="57422"/>
                </a:lnTo>
                <a:lnTo>
                  <a:pt x="44908" y="60379"/>
                </a:lnTo>
                <a:lnTo>
                  <a:pt x="41565" y="62292"/>
                </a:lnTo>
                <a:lnTo>
                  <a:pt x="38222" y="64204"/>
                </a:lnTo>
                <a:lnTo>
                  <a:pt x="34352" y="65161"/>
                </a:lnTo>
                <a:lnTo>
                  <a:pt x="22564" y="65161"/>
                </a:lnTo>
                <a:lnTo>
                  <a:pt x="17374" y="63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325850" y="2661190"/>
            <a:ext cx="43965" cy="65933"/>
          </a:xfrm>
          <a:custGeom>
            <a:avLst/>
            <a:gdLst/>
            <a:ahLst/>
            <a:cxnLst/>
            <a:rect l="l" t="t" r="r" b="b"/>
            <a:pathLst>
              <a:path w="48361" h="74724">
                <a:moveTo>
                  <a:pt x="5080" y="71229"/>
                </a:moveTo>
                <a:lnTo>
                  <a:pt x="8687" y="73559"/>
                </a:lnTo>
                <a:lnTo>
                  <a:pt x="13151" y="74724"/>
                </a:lnTo>
                <a:lnTo>
                  <a:pt x="25247" y="74724"/>
                </a:lnTo>
                <a:lnTo>
                  <a:pt x="31185" y="72636"/>
                </a:lnTo>
                <a:lnTo>
                  <a:pt x="36287" y="68458"/>
                </a:lnTo>
                <a:lnTo>
                  <a:pt x="42045" y="61973"/>
                </a:lnTo>
                <a:lnTo>
                  <a:pt x="46782" y="50453"/>
                </a:lnTo>
                <a:lnTo>
                  <a:pt x="48361" y="35482"/>
                </a:lnTo>
                <a:lnTo>
                  <a:pt x="48308" y="32825"/>
                </a:lnTo>
                <a:lnTo>
                  <a:pt x="45921" y="19342"/>
                </a:lnTo>
                <a:lnTo>
                  <a:pt x="39982" y="9200"/>
                </a:lnTo>
                <a:lnTo>
                  <a:pt x="34396" y="3066"/>
                </a:lnTo>
                <a:lnTo>
                  <a:pt x="27600" y="0"/>
                </a:lnTo>
                <a:lnTo>
                  <a:pt x="14185" y="0"/>
                </a:lnTo>
                <a:lnTo>
                  <a:pt x="9478" y="1319"/>
                </a:lnTo>
                <a:lnTo>
                  <a:pt x="5476" y="3957"/>
                </a:lnTo>
                <a:lnTo>
                  <a:pt x="2661" y="5715"/>
                </a:lnTo>
                <a:lnTo>
                  <a:pt x="3034" y="14531"/>
                </a:lnTo>
                <a:lnTo>
                  <a:pt x="8665" y="10420"/>
                </a:lnTo>
                <a:lnTo>
                  <a:pt x="25071" y="10420"/>
                </a:lnTo>
                <a:lnTo>
                  <a:pt x="30701" y="14311"/>
                </a:lnTo>
                <a:lnTo>
                  <a:pt x="33780" y="22094"/>
                </a:lnTo>
                <a:lnTo>
                  <a:pt x="35407" y="26139"/>
                </a:lnTo>
                <a:lnTo>
                  <a:pt x="36221" y="30975"/>
                </a:lnTo>
                <a:lnTo>
                  <a:pt x="36221" y="45837"/>
                </a:lnTo>
                <a:lnTo>
                  <a:pt x="34385" y="52773"/>
                </a:lnTo>
                <a:lnTo>
                  <a:pt x="30712" y="57411"/>
                </a:lnTo>
                <a:lnTo>
                  <a:pt x="27039" y="62050"/>
                </a:lnTo>
                <a:lnTo>
                  <a:pt x="22432" y="64369"/>
                </a:lnTo>
                <a:lnTo>
                  <a:pt x="8708" y="64369"/>
                </a:lnTo>
                <a:lnTo>
                  <a:pt x="3078" y="60720"/>
                </a:lnTo>
                <a:lnTo>
                  <a:pt x="0" y="53421"/>
                </a:lnTo>
                <a:lnTo>
                  <a:pt x="615" y="67645"/>
                </a:lnTo>
                <a:lnTo>
                  <a:pt x="2968" y="69909"/>
                </a:lnTo>
                <a:lnTo>
                  <a:pt x="5080" y="71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386049" y="2661306"/>
            <a:ext cx="31249" cy="63722"/>
          </a:xfrm>
          <a:custGeom>
            <a:avLst/>
            <a:gdLst/>
            <a:ahLst/>
            <a:cxnLst/>
            <a:rect l="l" t="t" r="r" b="b"/>
            <a:pathLst>
              <a:path w="34374" h="72218">
                <a:moveTo>
                  <a:pt x="0" y="1582"/>
                </a:moveTo>
                <a:lnTo>
                  <a:pt x="0" y="72218"/>
                </a:lnTo>
                <a:lnTo>
                  <a:pt x="11876" y="72218"/>
                </a:lnTo>
                <a:lnTo>
                  <a:pt x="11876" y="26578"/>
                </a:lnTo>
                <a:lnTo>
                  <a:pt x="13481" y="22149"/>
                </a:lnTo>
                <a:lnTo>
                  <a:pt x="16692" y="18301"/>
                </a:lnTo>
                <a:lnTo>
                  <a:pt x="19903" y="14454"/>
                </a:lnTo>
                <a:lnTo>
                  <a:pt x="24500" y="12531"/>
                </a:lnTo>
                <a:lnTo>
                  <a:pt x="31834" y="12552"/>
                </a:lnTo>
                <a:lnTo>
                  <a:pt x="34374" y="12860"/>
                </a:lnTo>
                <a:lnTo>
                  <a:pt x="34374" y="329"/>
                </a:lnTo>
                <a:lnTo>
                  <a:pt x="33099" y="197"/>
                </a:lnTo>
                <a:lnTo>
                  <a:pt x="30547" y="0"/>
                </a:lnTo>
                <a:lnTo>
                  <a:pt x="25841" y="0"/>
                </a:lnTo>
                <a:lnTo>
                  <a:pt x="21685" y="1703"/>
                </a:lnTo>
                <a:lnTo>
                  <a:pt x="18078" y="5111"/>
                </a:lnTo>
                <a:lnTo>
                  <a:pt x="14471" y="8519"/>
                </a:lnTo>
                <a:lnTo>
                  <a:pt x="12206" y="11409"/>
                </a:lnTo>
                <a:lnTo>
                  <a:pt x="11282" y="13784"/>
                </a:lnTo>
                <a:lnTo>
                  <a:pt x="11282" y="1582"/>
                </a:lnTo>
                <a:lnTo>
                  <a:pt x="0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31494" y="2661319"/>
            <a:ext cx="20953" cy="27570"/>
          </a:xfrm>
          <a:custGeom>
            <a:avLst/>
            <a:gdLst/>
            <a:ahLst/>
            <a:cxnLst/>
            <a:rect l="l" t="t" r="r" b="b"/>
            <a:pathLst>
              <a:path w="23048" h="31246">
                <a:moveTo>
                  <a:pt x="10209" y="2840"/>
                </a:moveTo>
                <a:lnTo>
                  <a:pt x="0" y="10603"/>
                </a:lnTo>
                <a:lnTo>
                  <a:pt x="3826" y="31246"/>
                </a:lnTo>
                <a:lnTo>
                  <a:pt x="4046" y="25179"/>
                </a:lnTo>
                <a:lnTo>
                  <a:pt x="6003" y="20177"/>
                </a:lnTo>
                <a:lnTo>
                  <a:pt x="9698" y="16242"/>
                </a:lnTo>
                <a:lnTo>
                  <a:pt x="13393" y="12307"/>
                </a:lnTo>
                <a:lnTo>
                  <a:pt x="23048" y="0"/>
                </a:lnTo>
                <a:lnTo>
                  <a:pt x="10209" y="2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423097" y="2661306"/>
            <a:ext cx="58660" cy="65933"/>
          </a:xfrm>
          <a:custGeom>
            <a:avLst/>
            <a:gdLst/>
            <a:ahLst/>
            <a:cxnLst/>
            <a:rect l="l" t="t" r="r" b="b"/>
            <a:pathLst>
              <a:path w="64526" h="74724">
                <a:moveTo>
                  <a:pt x="64526" y="40692"/>
                </a:moveTo>
                <a:lnTo>
                  <a:pt x="64526" y="33569"/>
                </a:lnTo>
                <a:lnTo>
                  <a:pt x="64173" y="28381"/>
                </a:lnTo>
                <a:lnTo>
                  <a:pt x="63470" y="25127"/>
                </a:lnTo>
                <a:lnTo>
                  <a:pt x="62678" y="20379"/>
                </a:lnTo>
                <a:lnTo>
                  <a:pt x="61095" y="16224"/>
                </a:lnTo>
                <a:lnTo>
                  <a:pt x="58720" y="12662"/>
                </a:lnTo>
                <a:lnTo>
                  <a:pt x="56256" y="8925"/>
                </a:lnTo>
                <a:lnTo>
                  <a:pt x="52671" y="5880"/>
                </a:lnTo>
                <a:lnTo>
                  <a:pt x="47965" y="3528"/>
                </a:lnTo>
                <a:lnTo>
                  <a:pt x="43259" y="1176"/>
                </a:lnTo>
                <a:lnTo>
                  <a:pt x="38398" y="0"/>
                </a:lnTo>
                <a:lnTo>
                  <a:pt x="32285" y="14"/>
                </a:lnTo>
                <a:lnTo>
                  <a:pt x="22630" y="12322"/>
                </a:lnTo>
                <a:lnTo>
                  <a:pt x="27204" y="10354"/>
                </a:lnTo>
                <a:lnTo>
                  <a:pt x="40268" y="10354"/>
                </a:lnTo>
                <a:lnTo>
                  <a:pt x="45700" y="13212"/>
                </a:lnTo>
                <a:lnTo>
                  <a:pt x="48954" y="18928"/>
                </a:lnTo>
                <a:lnTo>
                  <a:pt x="50714" y="22006"/>
                </a:lnTo>
                <a:lnTo>
                  <a:pt x="51836" y="26117"/>
                </a:lnTo>
                <a:lnTo>
                  <a:pt x="52320" y="31261"/>
                </a:lnTo>
                <a:lnTo>
                  <a:pt x="13063" y="31261"/>
                </a:lnTo>
                <a:lnTo>
                  <a:pt x="9236" y="10618"/>
                </a:lnTo>
                <a:lnTo>
                  <a:pt x="7019" y="13447"/>
                </a:lnTo>
                <a:lnTo>
                  <a:pt x="1754" y="24634"/>
                </a:lnTo>
                <a:lnTo>
                  <a:pt x="0" y="38252"/>
                </a:lnTo>
                <a:lnTo>
                  <a:pt x="102" y="41814"/>
                </a:lnTo>
                <a:lnTo>
                  <a:pt x="2802" y="55008"/>
                </a:lnTo>
                <a:lnTo>
                  <a:pt x="9170" y="65128"/>
                </a:lnTo>
                <a:lnTo>
                  <a:pt x="15284" y="71525"/>
                </a:lnTo>
                <a:lnTo>
                  <a:pt x="22740" y="74724"/>
                </a:lnTo>
                <a:lnTo>
                  <a:pt x="35143" y="74724"/>
                </a:lnTo>
                <a:lnTo>
                  <a:pt x="38376" y="74372"/>
                </a:lnTo>
                <a:lnTo>
                  <a:pt x="41235" y="73669"/>
                </a:lnTo>
                <a:lnTo>
                  <a:pt x="46558" y="72438"/>
                </a:lnTo>
                <a:lnTo>
                  <a:pt x="51022" y="70063"/>
                </a:lnTo>
                <a:lnTo>
                  <a:pt x="54629" y="66546"/>
                </a:lnTo>
                <a:lnTo>
                  <a:pt x="56784" y="64523"/>
                </a:lnTo>
                <a:lnTo>
                  <a:pt x="58731" y="61918"/>
                </a:lnTo>
                <a:lnTo>
                  <a:pt x="60468" y="58730"/>
                </a:lnTo>
                <a:lnTo>
                  <a:pt x="62205" y="55543"/>
                </a:lnTo>
                <a:lnTo>
                  <a:pt x="63228" y="52652"/>
                </a:lnTo>
                <a:lnTo>
                  <a:pt x="63536" y="50058"/>
                </a:lnTo>
                <a:lnTo>
                  <a:pt x="51858" y="50058"/>
                </a:lnTo>
                <a:lnTo>
                  <a:pt x="50978" y="53179"/>
                </a:lnTo>
                <a:lnTo>
                  <a:pt x="49483" y="55927"/>
                </a:lnTo>
                <a:lnTo>
                  <a:pt x="47371" y="58302"/>
                </a:lnTo>
                <a:lnTo>
                  <a:pt x="43677" y="62391"/>
                </a:lnTo>
                <a:lnTo>
                  <a:pt x="38728" y="64435"/>
                </a:lnTo>
                <a:lnTo>
                  <a:pt x="25885" y="64435"/>
                </a:lnTo>
                <a:lnTo>
                  <a:pt x="20980" y="62270"/>
                </a:lnTo>
                <a:lnTo>
                  <a:pt x="17813" y="57939"/>
                </a:lnTo>
                <a:lnTo>
                  <a:pt x="14647" y="53608"/>
                </a:lnTo>
                <a:lnTo>
                  <a:pt x="12953" y="47859"/>
                </a:lnTo>
                <a:lnTo>
                  <a:pt x="12733" y="40692"/>
                </a:lnTo>
                <a:lnTo>
                  <a:pt x="64526" y="40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495353" y="2661190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6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7" y="36405"/>
                </a:lnTo>
                <a:lnTo>
                  <a:pt x="47107" y="53267"/>
                </a:lnTo>
                <a:lnTo>
                  <a:pt x="43808" y="58522"/>
                </a:lnTo>
                <a:lnTo>
                  <a:pt x="37277" y="71229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6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9"/>
                </a:lnTo>
                <a:lnTo>
                  <a:pt x="62942" y="64303"/>
                </a:lnTo>
                <a:lnTo>
                  <a:pt x="59742" y="63182"/>
                </a:lnTo>
                <a:lnTo>
                  <a:pt x="58983" y="60214"/>
                </a:lnTo>
                <a:lnTo>
                  <a:pt x="58983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3"/>
                </a:lnTo>
                <a:lnTo>
                  <a:pt x="39322" y="0"/>
                </a:lnTo>
                <a:lnTo>
                  <a:pt x="23839" y="0"/>
                </a:lnTo>
                <a:lnTo>
                  <a:pt x="17539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50" y="15037"/>
                </a:lnTo>
                <a:lnTo>
                  <a:pt x="20144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5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1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07769" y="2712827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4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565449" y="2639251"/>
            <a:ext cx="56920" cy="87988"/>
          </a:xfrm>
          <a:custGeom>
            <a:avLst/>
            <a:gdLst/>
            <a:ahLst/>
            <a:cxnLst/>
            <a:rect l="l" t="t" r="r" b="b"/>
            <a:pathLst>
              <a:path w="62612" h="99720">
                <a:moveTo>
                  <a:pt x="17352" y="81715"/>
                </a:moveTo>
                <a:lnTo>
                  <a:pt x="14141" y="76615"/>
                </a:lnTo>
                <a:lnTo>
                  <a:pt x="12535" y="70283"/>
                </a:lnTo>
                <a:lnTo>
                  <a:pt x="12535" y="53839"/>
                </a:lnTo>
                <a:lnTo>
                  <a:pt x="14394" y="47112"/>
                </a:lnTo>
                <a:lnTo>
                  <a:pt x="18110" y="42539"/>
                </a:lnTo>
                <a:lnTo>
                  <a:pt x="21827" y="37966"/>
                </a:lnTo>
                <a:lnTo>
                  <a:pt x="26677" y="35680"/>
                </a:lnTo>
                <a:lnTo>
                  <a:pt x="38025" y="35680"/>
                </a:lnTo>
                <a:lnTo>
                  <a:pt x="42533" y="37823"/>
                </a:lnTo>
                <a:lnTo>
                  <a:pt x="46184" y="42110"/>
                </a:lnTo>
                <a:lnTo>
                  <a:pt x="49835" y="46397"/>
                </a:lnTo>
                <a:lnTo>
                  <a:pt x="51660" y="53003"/>
                </a:lnTo>
                <a:lnTo>
                  <a:pt x="51660" y="70767"/>
                </a:lnTo>
                <a:lnTo>
                  <a:pt x="49890" y="77549"/>
                </a:lnTo>
                <a:lnTo>
                  <a:pt x="46349" y="82276"/>
                </a:lnTo>
                <a:lnTo>
                  <a:pt x="42808" y="87002"/>
                </a:lnTo>
                <a:lnTo>
                  <a:pt x="38311" y="98753"/>
                </a:lnTo>
                <a:lnTo>
                  <a:pt x="42093" y="96818"/>
                </a:lnTo>
                <a:lnTo>
                  <a:pt x="45876" y="94883"/>
                </a:lnTo>
                <a:lnTo>
                  <a:pt x="49153" y="91740"/>
                </a:lnTo>
                <a:lnTo>
                  <a:pt x="51924" y="87387"/>
                </a:lnTo>
                <a:lnTo>
                  <a:pt x="51924" y="97214"/>
                </a:lnTo>
                <a:lnTo>
                  <a:pt x="62612" y="97214"/>
                </a:lnTo>
                <a:lnTo>
                  <a:pt x="62612" y="0"/>
                </a:lnTo>
                <a:lnTo>
                  <a:pt x="51198" y="0"/>
                </a:lnTo>
                <a:lnTo>
                  <a:pt x="51198" y="35680"/>
                </a:lnTo>
                <a:lnTo>
                  <a:pt x="48515" y="32382"/>
                </a:lnTo>
                <a:lnTo>
                  <a:pt x="46118" y="30074"/>
                </a:lnTo>
                <a:lnTo>
                  <a:pt x="44006" y="28755"/>
                </a:lnTo>
                <a:lnTo>
                  <a:pt x="40356" y="26469"/>
                </a:lnTo>
                <a:lnTo>
                  <a:pt x="35825" y="25325"/>
                </a:lnTo>
                <a:lnTo>
                  <a:pt x="20651" y="25325"/>
                </a:lnTo>
                <a:lnTo>
                  <a:pt x="13140" y="29096"/>
                </a:lnTo>
                <a:lnTo>
                  <a:pt x="7884" y="36636"/>
                </a:lnTo>
                <a:lnTo>
                  <a:pt x="1635" y="50176"/>
                </a:lnTo>
                <a:lnTo>
                  <a:pt x="0" y="63380"/>
                </a:lnTo>
                <a:lnTo>
                  <a:pt x="64" y="66170"/>
                </a:lnTo>
                <a:lnTo>
                  <a:pt x="2548" y="79352"/>
                </a:lnTo>
                <a:lnTo>
                  <a:pt x="8643" y="89794"/>
                </a:lnTo>
                <a:lnTo>
                  <a:pt x="14405" y="96411"/>
                </a:lnTo>
                <a:lnTo>
                  <a:pt x="21222" y="99720"/>
                </a:lnTo>
                <a:lnTo>
                  <a:pt x="20563" y="86815"/>
                </a:lnTo>
                <a:lnTo>
                  <a:pt x="17352" y="81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584143" y="2715853"/>
            <a:ext cx="20223" cy="11386"/>
          </a:xfrm>
          <a:custGeom>
            <a:avLst/>
            <a:gdLst/>
            <a:ahLst/>
            <a:cxnLst/>
            <a:rect l="l" t="t" r="r" b="b"/>
            <a:pathLst>
              <a:path w="22245" h="12904">
                <a:moveTo>
                  <a:pt x="0" y="0"/>
                </a:moveTo>
                <a:lnTo>
                  <a:pt x="659" y="12904"/>
                </a:lnTo>
                <a:lnTo>
                  <a:pt x="13415" y="12904"/>
                </a:lnTo>
                <a:lnTo>
                  <a:pt x="17747" y="11937"/>
                </a:lnTo>
                <a:lnTo>
                  <a:pt x="22245" y="186"/>
                </a:lnTo>
                <a:lnTo>
                  <a:pt x="17726" y="2550"/>
                </a:lnTo>
                <a:lnTo>
                  <a:pt x="5145" y="25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313254" y="2662994"/>
            <a:ext cx="15355" cy="86883"/>
          </a:xfrm>
          <a:custGeom>
            <a:avLst/>
            <a:gdLst/>
            <a:ahLst/>
            <a:cxnLst/>
            <a:rect l="l" t="t" r="r" b="b"/>
            <a:pathLst>
              <a:path w="16890" h="98467">
                <a:moveTo>
                  <a:pt x="11875" y="98467"/>
                </a:moveTo>
                <a:lnTo>
                  <a:pt x="11875" y="62391"/>
                </a:lnTo>
                <a:lnTo>
                  <a:pt x="14471" y="65601"/>
                </a:lnTo>
                <a:lnTo>
                  <a:pt x="13855" y="51377"/>
                </a:lnTo>
                <a:lnTo>
                  <a:pt x="12227" y="47551"/>
                </a:lnTo>
                <a:lnTo>
                  <a:pt x="11414" y="42913"/>
                </a:lnTo>
                <a:lnTo>
                  <a:pt x="11414" y="30689"/>
                </a:lnTo>
                <a:lnTo>
                  <a:pt x="12227" y="25106"/>
                </a:lnTo>
                <a:lnTo>
                  <a:pt x="13855" y="20709"/>
                </a:lnTo>
                <a:lnTo>
                  <a:pt x="16890" y="12486"/>
                </a:lnTo>
                <a:lnTo>
                  <a:pt x="16516" y="3671"/>
                </a:lnTo>
                <a:lnTo>
                  <a:pt x="13920" y="6155"/>
                </a:lnTo>
                <a:lnTo>
                  <a:pt x="11546" y="9365"/>
                </a:lnTo>
                <a:lnTo>
                  <a:pt x="11546" y="0"/>
                </a:lnTo>
                <a:lnTo>
                  <a:pt x="0" y="0"/>
                </a:lnTo>
                <a:lnTo>
                  <a:pt x="0" y="98467"/>
                </a:lnTo>
                <a:lnTo>
                  <a:pt x="11875" y="98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184718" y="2645303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7" y="91476"/>
                </a:move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4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5" y="90058"/>
                </a:lnTo>
                <a:lnTo>
                  <a:pt x="18275" y="91476"/>
                </a:lnTo>
                <a:lnTo>
                  <a:pt x="23817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59557" y="2638146"/>
            <a:ext cx="28010" cy="111207"/>
          </a:xfrm>
          <a:custGeom>
            <a:avLst/>
            <a:gdLst/>
            <a:ahLst/>
            <a:cxnLst/>
            <a:rect l="l" t="t" r="r" b="b"/>
            <a:pathLst>
              <a:path w="30811" h="126035">
                <a:moveTo>
                  <a:pt x="0" y="63776"/>
                </a:moveTo>
                <a:lnTo>
                  <a:pt x="0" y="67249"/>
                </a:lnTo>
                <a:lnTo>
                  <a:pt x="241" y="70899"/>
                </a:lnTo>
                <a:lnTo>
                  <a:pt x="725" y="74724"/>
                </a:lnTo>
                <a:lnTo>
                  <a:pt x="1693" y="82111"/>
                </a:lnTo>
                <a:lnTo>
                  <a:pt x="3408" y="89058"/>
                </a:lnTo>
                <a:lnTo>
                  <a:pt x="5872" y="95565"/>
                </a:lnTo>
                <a:lnTo>
                  <a:pt x="7675" y="100314"/>
                </a:lnTo>
                <a:lnTo>
                  <a:pt x="9346" y="104073"/>
                </a:lnTo>
                <a:lnTo>
                  <a:pt x="10886" y="106843"/>
                </a:lnTo>
                <a:lnTo>
                  <a:pt x="12425" y="109613"/>
                </a:lnTo>
                <a:lnTo>
                  <a:pt x="16406" y="116010"/>
                </a:lnTo>
                <a:lnTo>
                  <a:pt x="22828" y="126035"/>
                </a:lnTo>
                <a:lnTo>
                  <a:pt x="30811" y="126035"/>
                </a:lnTo>
                <a:lnTo>
                  <a:pt x="27535" y="119729"/>
                </a:lnTo>
                <a:lnTo>
                  <a:pt x="21597" y="107391"/>
                </a:lnTo>
                <a:lnTo>
                  <a:pt x="17813" y="97939"/>
                </a:lnTo>
                <a:lnTo>
                  <a:pt x="15227" y="88760"/>
                </a:lnTo>
                <a:lnTo>
                  <a:pt x="13159" y="76298"/>
                </a:lnTo>
                <a:lnTo>
                  <a:pt x="12469" y="62984"/>
                </a:lnTo>
                <a:lnTo>
                  <a:pt x="12753" y="53933"/>
                </a:lnTo>
                <a:lnTo>
                  <a:pt x="14288" y="41136"/>
                </a:lnTo>
                <a:lnTo>
                  <a:pt x="17154" y="29612"/>
                </a:lnTo>
                <a:lnTo>
                  <a:pt x="18861" y="24940"/>
                </a:lnTo>
                <a:lnTo>
                  <a:pt x="23631" y="14088"/>
                </a:lnTo>
                <a:lnTo>
                  <a:pt x="30613" y="0"/>
                </a:lnTo>
                <a:lnTo>
                  <a:pt x="22366" y="0"/>
                </a:lnTo>
                <a:lnTo>
                  <a:pt x="17011" y="8587"/>
                </a:lnTo>
                <a:lnTo>
                  <a:pt x="10341" y="20208"/>
                </a:lnTo>
                <a:lnTo>
                  <a:pt x="6135" y="29019"/>
                </a:lnTo>
                <a:lnTo>
                  <a:pt x="3177" y="37898"/>
                </a:lnTo>
                <a:lnTo>
                  <a:pt x="794" y="50282"/>
                </a:lnTo>
                <a:lnTo>
                  <a:pt x="0" y="637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95824" y="2641404"/>
            <a:ext cx="59379" cy="83624"/>
          </a:xfrm>
          <a:custGeom>
            <a:avLst/>
            <a:gdLst/>
            <a:ahLst/>
            <a:cxnLst/>
            <a:rect l="l" t="t" r="r" b="b"/>
            <a:pathLst>
              <a:path w="65317" h="94774">
                <a:moveTo>
                  <a:pt x="13261" y="83562"/>
                </a:moveTo>
                <a:lnTo>
                  <a:pt x="14404" y="78901"/>
                </a:lnTo>
                <a:lnTo>
                  <a:pt x="17175" y="74658"/>
                </a:lnTo>
                <a:lnTo>
                  <a:pt x="21574" y="70833"/>
                </a:lnTo>
                <a:lnTo>
                  <a:pt x="24037" y="68678"/>
                </a:lnTo>
                <a:lnTo>
                  <a:pt x="27424" y="66414"/>
                </a:lnTo>
                <a:lnTo>
                  <a:pt x="31735" y="64040"/>
                </a:lnTo>
                <a:lnTo>
                  <a:pt x="40773" y="59027"/>
                </a:lnTo>
                <a:lnTo>
                  <a:pt x="48735" y="54586"/>
                </a:lnTo>
                <a:lnTo>
                  <a:pt x="54255" y="50805"/>
                </a:lnTo>
                <a:lnTo>
                  <a:pt x="57334" y="47683"/>
                </a:lnTo>
                <a:lnTo>
                  <a:pt x="62656" y="42319"/>
                </a:lnTo>
                <a:lnTo>
                  <a:pt x="65317" y="35856"/>
                </a:lnTo>
                <a:lnTo>
                  <a:pt x="65317" y="21126"/>
                </a:lnTo>
                <a:lnTo>
                  <a:pt x="62821" y="14619"/>
                </a:lnTo>
                <a:lnTo>
                  <a:pt x="57829" y="8771"/>
                </a:lnTo>
                <a:lnTo>
                  <a:pt x="52836" y="2923"/>
                </a:lnTo>
                <a:lnTo>
                  <a:pt x="44930" y="0"/>
                </a:lnTo>
                <a:lnTo>
                  <a:pt x="34110" y="0"/>
                </a:lnTo>
                <a:lnTo>
                  <a:pt x="27902" y="384"/>
                </a:lnTo>
                <a:lnTo>
                  <a:pt x="15335" y="4673"/>
                </a:lnTo>
                <a:lnTo>
                  <a:pt x="6861" y="13718"/>
                </a:lnTo>
                <a:lnTo>
                  <a:pt x="3958" y="18906"/>
                </a:lnTo>
                <a:lnTo>
                  <a:pt x="2440" y="25611"/>
                </a:lnTo>
                <a:lnTo>
                  <a:pt x="2309" y="33833"/>
                </a:lnTo>
                <a:lnTo>
                  <a:pt x="14382" y="33833"/>
                </a:lnTo>
                <a:lnTo>
                  <a:pt x="14558" y="27985"/>
                </a:lnTo>
                <a:lnTo>
                  <a:pt x="15482" y="23413"/>
                </a:lnTo>
                <a:lnTo>
                  <a:pt x="17153" y="20115"/>
                </a:lnTo>
                <a:lnTo>
                  <a:pt x="20276" y="13959"/>
                </a:lnTo>
                <a:lnTo>
                  <a:pt x="25906" y="10882"/>
                </a:lnTo>
                <a:lnTo>
                  <a:pt x="39542" y="10882"/>
                </a:lnTo>
                <a:lnTo>
                  <a:pt x="43940" y="12498"/>
                </a:lnTo>
                <a:lnTo>
                  <a:pt x="47239" y="15729"/>
                </a:lnTo>
                <a:lnTo>
                  <a:pt x="50538" y="18961"/>
                </a:lnTo>
                <a:lnTo>
                  <a:pt x="52187" y="23325"/>
                </a:lnTo>
                <a:lnTo>
                  <a:pt x="52187" y="33525"/>
                </a:lnTo>
                <a:lnTo>
                  <a:pt x="50384" y="37702"/>
                </a:lnTo>
                <a:lnTo>
                  <a:pt x="46777" y="41352"/>
                </a:lnTo>
                <a:lnTo>
                  <a:pt x="44490" y="43682"/>
                </a:lnTo>
                <a:lnTo>
                  <a:pt x="40510" y="46496"/>
                </a:lnTo>
                <a:lnTo>
                  <a:pt x="34835" y="49794"/>
                </a:lnTo>
                <a:lnTo>
                  <a:pt x="22168" y="57115"/>
                </a:lnTo>
                <a:lnTo>
                  <a:pt x="13678" y="62039"/>
                </a:lnTo>
                <a:lnTo>
                  <a:pt x="7971" y="67513"/>
                </a:lnTo>
                <a:lnTo>
                  <a:pt x="5046" y="73537"/>
                </a:lnTo>
                <a:lnTo>
                  <a:pt x="2122" y="79561"/>
                </a:lnTo>
                <a:lnTo>
                  <a:pt x="439" y="86639"/>
                </a:lnTo>
                <a:lnTo>
                  <a:pt x="0" y="94774"/>
                </a:lnTo>
                <a:lnTo>
                  <a:pt x="64855" y="94774"/>
                </a:lnTo>
                <a:lnTo>
                  <a:pt x="64855" y="83562"/>
                </a:lnTo>
                <a:lnTo>
                  <a:pt x="13261" y="83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56437" y="2776258"/>
            <a:ext cx="2767562" cy="114176"/>
          </a:xfrm>
          <a:custGeom>
            <a:avLst/>
            <a:gdLst/>
            <a:ahLst/>
            <a:cxnLst/>
            <a:rect l="l" t="t" r="r" b="b"/>
            <a:pathLst>
              <a:path w="3044318" h="129399">
                <a:moveTo>
                  <a:pt x="2948408" y="85695"/>
                </a:moveTo>
                <a:lnTo>
                  <a:pt x="2941811" y="88904"/>
                </a:lnTo>
                <a:lnTo>
                  <a:pt x="2937896" y="90839"/>
                </a:lnTo>
                <a:lnTo>
                  <a:pt x="2933849" y="91806"/>
                </a:lnTo>
                <a:lnTo>
                  <a:pt x="2926239" y="91806"/>
                </a:lnTo>
                <a:lnTo>
                  <a:pt x="2923271" y="90817"/>
                </a:lnTo>
                <a:lnTo>
                  <a:pt x="2920763" y="88838"/>
                </a:lnTo>
                <a:lnTo>
                  <a:pt x="2918257" y="86860"/>
                </a:lnTo>
                <a:lnTo>
                  <a:pt x="2920346" y="101897"/>
                </a:lnTo>
                <a:lnTo>
                  <a:pt x="2932354" y="101897"/>
                </a:lnTo>
                <a:lnTo>
                  <a:pt x="2937346" y="100732"/>
                </a:lnTo>
                <a:lnTo>
                  <a:pt x="2941877" y="98402"/>
                </a:lnTo>
                <a:lnTo>
                  <a:pt x="2948408" y="85695"/>
                </a:lnTo>
                <a:close/>
              </a:path>
              <a:path w="3044318" h="129399">
                <a:moveTo>
                  <a:pt x="2999057" y="84024"/>
                </a:moveTo>
                <a:lnTo>
                  <a:pt x="2995846" y="78924"/>
                </a:lnTo>
                <a:lnTo>
                  <a:pt x="2994241" y="72592"/>
                </a:lnTo>
                <a:lnTo>
                  <a:pt x="2994241" y="56148"/>
                </a:lnTo>
                <a:lnTo>
                  <a:pt x="2996099" y="49421"/>
                </a:lnTo>
                <a:lnTo>
                  <a:pt x="2999816" y="44848"/>
                </a:lnTo>
                <a:lnTo>
                  <a:pt x="3003533" y="40275"/>
                </a:lnTo>
                <a:lnTo>
                  <a:pt x="3008382" y="37989"/>
                </a:lnTo>
                <a:lnTo>
                  <a:pt x="3019730" y="37989"/>
                </a:lnTo>
                <a:lnTo>
                  <a:pt x="3024239" y="40132"/>
                </a:lnTo>
                <a:lnTo>
                  <a:pt x="3027889" y="44419"/>
                </a:lnTo>
                <a:lnTo>
                  <a:pt x="3031540" y="48706"/>
                </a:lnTo>
                <a:lnTo>
                  <a:pt x="3033365" y="55312"/>
                </a:lnTo>
                <a:lnTo>
                  <a:pt x="3033365" y="73076"/>
                </a:lnTo>
                <a:lnTo>
                  <a:pt x="3031595" y="79858"/>
                </a:lnTo>
                <a:lnTo>
                  <a:pt x="3028054" y="84584"/>
                </a:lnTo>
                <a:lnTo>
                  <a:pt x="3024514" y="89311"/>
                </a:lnTo>
                <a:lnTo>
                  <a:pt x="3020016" y="101062"/>
                </a:lnTo>
                <a:lnTo>
                  <a:pt x="3023799" y="99127"/>
                </a:lnTo>
                <a:lnTo>
                  <a:pt x="3027581" y="97192"/>
                </a:lnTo>
                <a:lnTo>
                  <a:pt x="3030858" y="94049"/>
                </a:lnTo>
                <a:lnTo>
                  <a:pt x="3033629" y="89696"/>
                </a:lnTo>
                <a:lnTo>
                  <a:pt x="3033629" y="99523"/>
                </a:lnTo>
                <a:lnTo>
                  <a:pt x="3044318" y="99523"/>
                </a:lnTo>
                <a:lnTo>
                  <a:pt x="3044318" y="2308"/>
                </a:lnTo>
                <a:lnTo>
                  <a:pt x="3032904" y="2308"/>
                </a:lnTo>
                <a:lnTo>
                  <a:pt x="3032904" y="37989"/>
                </a:lnTo>
                <a:lnTo>
                  <a:pt x="3030221" y="34691"/>
                </a:lnTo>
                <a:lnTo>
                  <a:pt x="3027823" y="32383"/>
                </a:lnTo>
                <a:lnTo>
                  <a:pt x="3025712" y="31064"/>
                </a:lnTo>
                <a:lnTo>
                  <a:pt x="3022061" y="28777"/>
                </a:lnTo>
                <a:lnTo>
                  <a:pt x="3017531" y="27634"/>
                </a:lnTo>
                <a:lnTo>
                  <a:pt x="3002356" y="27634"/>
                </a:lnTo>
                <a:lnTo>
                  <a:pt x="2994846" y="31405"/>
                </a:lnTo>
                <a:lnTo>
                  <a:pt x="2989589" y="38945"/>
                </a:lnTo>
                <a:lnTo>
                  <a:pt x="2983341" y="52485"/>
                </a:lnTo>
                <a:lnTo>
                  <a:pt x="2981705" y="65689"/>
                </a:lnTo>
                <a:lnTo>
                  <a:pt x="2981769" y="68479"/>
                </a:lnTo>
                <a:lnTo>
                  <a:pt x="2984254" y="81661"/>
                </a:lnTo>
                <a:lnTo>
                  <a:pt x="2990348" y="92103"/>
                </a:lnTo>
                <a:lnTo>
                  <a:pt x="2996110" y="98720"/>
                </a:lnTo>
                <a:lnTo>
                  <a:pt x="3002928" y="102029"/>
                </a:lnTo>
                <a:lnTo>
                  <a:pt x="3002268" y="89124"/>
                </a:lnTo>
                <a:lnTo>
                  <a:pt x="2999057" y="84024"/>
                </a:lnTo>
                <a:close/>
              </a:path>
              <a:path w="3044318" h="129399">
                <a:moveTo>
                  <a:pt x="3002268" y="89124"/>
                </a:moveTo>
                <a:lnTo>
                  <a:pt x="3002928" y="102029"/>
                </a:lnTo>
                <a:lnTo>
                  <a:pt x="3015683" y="102029"/>
                </a:lnTo>
                <a:lnTo>
                  <a:pt x="3020016" y="101062"/>
                </a:lnTo>
                <a:lnTo>
                  <a:pt x="3024514" y="89311"/>
                </a:lnTo>
                <a:lnTo>
                  <a:pt x="3019994" y="91674"/>
                </a:lnTo>
                <a:lnTo>
                  <a:pt x="3007414" y="91674"/>
                </a:lnTo>
                <a:lnTo>
                  <a:pt x="3002268" y="89124"/>
                </a:lnTo>
                <a:close/>
              </a:path>
              <a:path w="3044318" h="129399">
                <a:moveTo>
                  <a:pt x="2716167" y="127684"/>
                </a:moveTo>
                <a:lnTo>
                  <a:pt x="2716167" y="91608"/>
                </a:lnTo>
                <a:lnTo>
                  <a:pt x="2718762" y="94818"/>
                </a:lnTo>
                <a:lnTo>
                  <a:pt x="2718146" y="80594"/>
                </a:lnTo>
                <a:lnTo>
                  <a:pt x="2716519" y="76769"/>
                </a:lnTo>
                <a:lnTo>
                  <a:pt x="2715705" y="72130"/>
                </a:lnTo>
                <a:lnTo>
                  <a:pt x="2715705" y="59907"/>
                </a:lnTo>
                <a:lnTo>
                  <a:pt x="2716519" y="54323"/>
                </a:lnTo>
                <a:lnTo>
                  <a:pt x="2718146" y="49926"/>
                </a:lnTo>
                <a:lnTo>
                  <a:pt x="2721181" y="41704"/>
                </a:lnTo>
                <a:lnTo>
                  <a:pt x="2720807" y="32888"/>
                </a:lnTo>
                <a:lnTo>
                  <a:pt x="2718212" y="35373"/>
                </a:lnTo>
                <a:lnTo>
                  <a:pt x="2715837" y="38582"/>
                </a:lnTo>
                <a:lnTo>
                  <a:pt x="2715837" y="29217"/>
                </a:lnTo>
                <a:lnTo>
                  <a:pt x="2704291" y="29217"/>
                </a:lnTo>
                <a:lnTo>
                  <a:pt x="2704291" y="127684"/>
                </a:lnTo>
                <a:lnTo>
                  <a:pt x="2716167" y="127684"/>
                </a:lnTo>
                <a:close/>
              </a:path>
              <a:path w="3044318" h="129399">
                <a:moveTo>
                  <a:pt x="2586719" y="100644"/>
                </a:moveTo>
                <a:lnTo>
                  <a:pt x="2590029" y="100556"/>
                </a:lnTo>
                <a:lnTo>
                  <a:pt x="2592976" y="100204"/>
                </a:lnTo>
                <a:lnTo>
                  <a:pt x="2595757" y="99523"/>
                </a:lnTo>
                <a:lnTo>
                  <a:pt x="2595757" y="90157"/>
                </a:lnTo>
                <a:lnTo>
                  <a:pt x="2592173" y="90355"/>
                </a:lnTo>
                <a:lnTo>
                  <a:pt x="2589446" y="90355"/>
                </a:lnTo>
                <a:lnTo>
                  <a:pt x="2586983" y="89630"/>
                </a:lnTo>
                <a:lnTo>
                  <a:pt x="2584476" y="87146"/>
                </a:lnTo>
                <a:lnTo>
                  <a:pt x="2584476" y="38582"/>
                </a:lnTo>
                <a:lnTo>
                  <a:pt x="2595757" y="38582"/>
                </a:lnTo>
                <a:lnTo>
                  <a:pt x="2595757" y="28887"/>
                </a:lnTo>
                <a:lnTo>
                  <a:pt x="2584476" y="28887"/>
                </a:lnTo>
                <a:lnTo>
                  <a:pt x="2584476" y="9167"/>
                </a:lnTo>
                <a:lnTo>
                  <a:pt x="2572468" y="9167"/>
                </a:lnTo>
                <a:lnTo>
                  <a:pt x="2572468" y="28887"/>
                </a:lnTo>
                <a:lnTo>
                  <a:pt x="2562901" y="28887"/>
                </a:lnTo>
                <a:lnTo>
                  <a:pt x="2562901" y="38582"/>
                </a:lnTo>
                <a:lnTo>
                  <a:pt x="2572468" y="38582"/>
                </a:lnTo>
                <a:lnTo>
                  <a:pt x="2572468" y="89872"/>
                </a:lnTo>
                <a:lnTo>
                  <a:pt x="2573457" y="93554"/>
                </a:lnTo>
                <a:lnTo>
                  <a:pt x="2575436" y="96390"/>
                </a:lnTo>
                <a:lnTo>
                  <a:pt x="2577416" y="99226"/>
                </a:lnTo>
                <a:lnTo>
                  <a:pt x="2581176" y="100644"/>
                </a:lnTo>
                <a:lnTo>
                  <a:pt x="2586719" y="100644"/>
                </a:lnTo>
                <a:close/>
              </a:path>
              <a:path w="3044318" h="129399">
                <a:moveTo>
                  <a:pt x="2089533" y="59555"/>
                </a:moveTo>
                <a:lnTo>
                  <a:pt x="2089533" y="30602"/>
                </a:lnTo>
                <a:lnTo>
                  <a:pt x="2078251" y="30602"/>
                </a:lnTo>
                <a:lnTo>
                  <a:pt x="2078251" y="59555"/>
                </a:lnTo>
                <a:lnTo>
                  <a:pt x="2049485" y="59555"/>
                </a:lnTo>
                <a:lnTo>
                  <a:pt x="2049485" y="70635"/>
                </a:lnTo>
                <a:lnTo>
                  <a:pt x="2078251" y="70635"/>
                </a:lnTo>
                <a:lnTo>
                  <a:pt x="2078251" y="99523"/>
                </a:lnTo>
                <a:lnTo>
                  <a:pt x="2089533" y="99523"/>
                </a:lnTo>
                <a:lnTo>
                  <a:pt x="2089533" y="70635"/>
                </a:lnTo>
                <a:lnTo>
                  <a:pt x="2118300" y="70635"/>
                </a:lnTo>
                <a:lnTo>
                  <a:pt x="2118300" y="59555"/>
                </a:lnTo>
                <a:lnTo>
                  <a:pt x="2089533" y="59555"/>
                </a:lnTo>
                <a:close/>
              </a:path>
              <a:path w="3044318" h="129399">
                <a:moveTo>
                  <a:pt x="1922368" y="100644"/>
                </a:moveTo>
                <a:lnTo>
                  <a:pt x="1925678" y="100556"/>
                </a:lnTo>
                <a:lnTo>
                  <a:pt x="1928625" y="100204"/>
                </a:lnTo>
                <a:lnTo>
                  <a:pt x="1931407" y="99523"/>
                </a:lnTo>
                <a:lnTo>
                  <a:pt x="1931407" y="90157"/>
                </a:lnTo>
                <a:lnTo>
                  <a:pt x="1927822" y="90355"/>
                </a:lnTo>
                <a:lnTo>
                  <a:pt x="1925095" y="90355"/>
                </a:lnTo>
                <a:lnTo>
                  <a:pt x="1922632" y="89630"/>
                </a:lnTo>
                <a:lnTo>
                  <a:pt x="1920125" y="87145"/>
                </a:lnTo>
                <a:lnTo>
                  <a:pt x="1920125" y="38582"/>
                </a:lnTo>
                <a:lnTo>
                  <a:pt x="1931407" y="38582"/>
                </a:lnTo>
                <a:lnTo>
                  <a:pt x="1931407" y="28887"/>
                </a:lnTo>
                <a:lnTo>
                  <a:pt x="1920125" y="28887"/>
                </a:lnTo>
                <a:lnTo>
                  <a:pt x="1920125" y="9167"/>
                </a:lnTo>
                <a:lnTo>
                  <a:pt x="1908117" y="9167"/>
                </a:lnTo>
                <a:lnTo>
                  <a:pt x="1908117" y="28887"/>
                </a:lnTo>
                <a:lnTo>
                  <a:pt x="1898550" y="28887"/>
                </a:lnTo>
                <a:lnTo>
                  <a:pt x="1898550" y="38582"/>
                </a:lnTo>
                <a:lnTo>
                  <a:pt x="1908117" y="38582"/>
                </a:lnTo>
                <a:lnTo>
                  <a:pt x="1908117" y="89872"/>
                </a:lnTo>
                <a:lnTo>
                  <a:pt x="1909107" y="93554"/>
                </a:lnTo>
                <a:lnTo>
                  <a:pt x="1911086" y="96390"/>
                </a:lnTo>
                <a:lnTo>
                  <a:pt x="1913065" y="99226"/>
                </a:lnTo>
                <a:lnTo>
                  <a:pt x="1916826" y="100644"/>
                </a:lnTo>
                <a:lnTo>
                  <a:pt x="1922368" y="100644"/>
                </a:lnTo>
                <a:close/>
              </a:path>
              <a:path w="3044318" h="129399">
                <a:moveTo>
                  <a:pt x="267121" y="100643"/>
                </a:moveTo>
                <a:lnTo>
                  <a:pt x="270431" y="100556"/>
                </a:lnTo>
                <a:lnTo>
                  <a:pt x="273378" y="100204"/>
                </a:lnTo>
                <a:lnTo>
                  <a:pt x="276160" y="99522"/>
                </a:lnTo>
                <a:lnTo>
                  <a:pt x="276160" y="90157"/>
                </a:lnTo>
                <a:lnTo>
                  <a:pt x="272575" y="90355"/>
                </a:lnTo>
                <a:lnTo>
                  <a:pt x="269848" y="90355"/>
                </a:lnTo>
                <a:lnTo>
                  <a:pt x="267385" y="89629"/>
                </a:lnTo>
                <a:lnTo>
                  <a:pt x="264878" y="87145"/>
                </a:lnTo>
                <a:lnTo>
                  <a:pt x="264878" y="38582"/>
                </a:lnTo>
                <a:lnTo>
                  <a:pt x="276160" y="38582"/>
                </a:lnTo>
                <a:lnTo>
                  <a:pt x="276160" y="28887"/>
                </a:lnTo>
                <a:lnTo>
                  <a:pt x="264878" y="28887"/>
                </a:lnTo>
                <a:lnTo>
                  <a:pt x="264878" y="9167"/>
                </a:lnTo>
                <a:lnTo>
                  <a:pt x="252870" y="9167"/>
                </a:lnTo>
                <a:lnTo>
                  <a:pt x="252870" y="28887"/>
                </a:lnTo>
                <a:lnTo>
                  <a:pt x="243303" y="28887"/>
                </a:lnTo>
                <a:lnTo>
                  <a:pt x="243303" y="38582"/>
                </a:lnTo>
                <a:lnTo>
                  <a:pt x="252870" y="38582"/>
                </a:lnTo>
                <a:lnTo>
                  <a:pt x="252870" y="89871"/>
                </a:lnTo>
                <a:lnTo>
                  <a:pt x="253860" y="93554"/>
                </a:lnTo>
                <a:lnTo>
                  <a:pt x="255839" y="96389"/>
                </a:lnTo>
                <a:lnTo>
                  <a:pt x="257818" y="99225"/>
                </a:lnTo>
                <a:lnTo>
                  <a:pt x="261579" y="100643"/>
                </a:lnTo>
                <a:lnTo>
                  <a:pt x="267121" y="100643"/>
                </a:lnTo>
                <a:close/>
              </a:path>
              <a:path w="3044318" h="129399">
                <a:moveTo>
                  <a:pt x="13774" y="44125"/>
                </a:moveTo>
                <a:lnTo>
                  <a:pt x="16606" y="31115"/>
                </a:lnTo>
                <a:lnTo>
                  <a:pt x="22201" y="21467"/>
                </a:lnTo>
                <a:lnTo>
                  <a:pt x="28073" y="14762"/>
                </a:lnTo>
                <a:lnTo>
                  <a:pt x="35782" y="11410"/>
                </a:lnTo>
                <a:lnTo>
                  <a:pt x="53155" y="11410"/>
                </a:lnTo>
                <a:lnTo>
                  <a:pt x="59236" y="13234"/>
                </a:lnTo>
                <a:lnTo>
                  <a:pt x="63569" y="16883"/>
                </a:lnTo>
                <a:lnTo>
                  <a:pt x="67902" y="20533"/>
                </a:lnTo>
                <a:lnTo>
                  <a:pt x="70794" y="25479"/>
                </a:lnTo>
                <a:lnTo>
                  <a:pt x="72245" y="31723"/>
                </a:lnTo>
                <a:lnTo>
                  <a:pt x="85045" y="31723"/>
                </a:lnTo>
                <a:lnTo>
                  <a:pt x="84297" y="23501"/>
                </a:lnTo>
                <a:lnTo>
                  <a:pt x="80536" y="16158"/>
                </a:lnTo>
                <a:lnTo>
                  <a:pt x="73762" y="9695"/>
                </a:lnTo>
                <a:lnTo>
                  <a:pt x="70345" y="6872"/>
                </a:lnTo>
                <a:lnTo>
                  <a:pt x="59231" y="1718"/>
                </a:lnTo>
                <a:lnTo>
                  <a:pt x="45194" y="0"/>
                </a:lnTo>
                <a:lnTo>
                  <a:pt x="32592" y="1462"/>
                </a:lnTo>
                <a:lnTo>
                  <a:pt x="20873" y="6426"/>
                </a:lnTo>
                <a:lnTo>
                  <a:pt x="11348" y="14905"/>
                </a:lnTo>
                <a:lnTo>
                  <a:pt x="5365" y="24229"/>
                </a:lnTo>
                <a:lnTo>
                  <a:pt x="1341" y="36231"/>
                </a:lnTo>
                <a:lnTo>
                  <a:pt x="0" y="50058"/>
                </a:lnTo>
                <a:lnTo>
                  <a:pt x="304" y="57770"/>
                </a:lnTo>
                <a:lnTo>
                  <a:pt x="2766" y="71522"/>
                </a:lnTo>
                <a:lnTo>
                  <a:pt x="7701" y="82867"/>
                </a:lnTo>
                <a:lnTo>
                  <a:pt x="15109" y="91806"/>
                </a:lnTo>
                <a:lnTo>
                  <a:pt x="18864" y="94776"/>
                </a:lnTo>
                <a:lnTo>
                  <a:pt x="30212" y="100215"/>
                </a:lnTo>
                <a:lnTo>
                  <a:pt x="43479" y="102028"/>
                </a:lnTo>
                <a:lnTo>
                  <a:pt x="52519" y="101294"/>
                </a:lnTo>
                <a:lnTo>
                  <a:pt x="64724" y="97215"/>
                </a:lnTo>
                <a:lnTo>
                  <a:pt x="74620" y="89563"/>
                </a:lnTo>
                <a:lnTo>
                  <a:pt x="82793" y="76748"/>
                </a:lnTo>
                <a:lnTo>
                  <a:pt x="85969" y="63908"/>
                </a:lnTo>
                <a:lnTo>
                  <a:pt x="73169" y="63908"/>
                </a:lnTo>
                <a:lnTo>
                  <a:pt x="71849" y="70283"/>
                </a:lnTo>
                <a:lnTo>
                  <a:pt x="69848" y="75428"/>
                </a:lnTo>
                <a:lnTo>
                  <a:pt x="67165" y="79341"/>
                </a:lnTo>
                <a:lnTo>
                  <a:pt x="62106" y="86772"/>
                </a:lnTo>
                <a:lnTo>
                  <a:pt x="54739" y="90487"/>
                </a:lnTo>
                <a:lnTo>
                  <a:pt x="44369" y="90482"/>
                </a:lnTo>
                <a:lnTo>
                  <a:pt x="30987" y="87722"/>
                </a:lnTo>
                <a:lnTo>
                  <a:pt x="21343" y="79901"/>
                </a:lnTo>
                <a:lnTo>
                  <a:pt x="19610" y="77366"/>
                </a:lnTo>
                <a:lnTo>
                  <a:pt x="14947" y="66090"/>
                </a:lnTo>
                <a:lnTo>
                  <a:pt x="13393" y="52300"/>
                </a:lnTo>
                <a:lnTo>
                  <a:pt x="13774" y="44125"/>
                </a:lnTo>
                <a:close/>
              </a:path>
              <a:path w="3044318" h="129399">
                <a:moveTo>
                  <a:pt x="156829" y="90948"/>
                </a:moveTo>
                <a:lnTo>
                  <a:pt x="158948" y="87787"/>
                </a:lnTo>
                <a:lnTo>
                  <a:pt x="163593" y="76360"/>
                </a:lnTo>
                <a:lnTo>
                  <a:pt x="165142" y="62721"/>
                </a:lnTo>
                <a:lnTo>
                  <a:pt x="165037" y="59092"/>
                </a:lnTo>
                <a:lnTo>
                  <a:pt x="162260" y="45802"/>
                </a:lnTo>
                <a:lnTo>
                  <a:pt x="155707" y="35944"/>
                </a:lnTo>
                <a:lnTo>
                  <a:pt x="149417" y="29876"/>
                </a:lnTo>
                <a:lnTo>
                  <a:pt x="141720" y="26842"/>
                </a:lnTo>
                <a:lnTo>
                  <a:pt x="131389" y="26860"/>
                </a:lnTo>
                <a:lnTo>
                  <a:pt x="118435" y="29699"/>
                </a:lnTo>
                <a:lnTo>
                  <a:pt x="108335" y="37395"/>
                </a:lnTo>
                <a:lnTo>
                  <a:pt x="113151" y="51047"/>
                </a:lnTo>
                <a:lnTo>
                  <a:pt x="116450" y="45507"/>
                </a:lnTo>
                <a:lnTo>
                  <a:pt x="119749" y="39967"/>
                </a:lnTo>
                <a:lnTo>
                  <a:pt x="125027" y="37197"/>
                </a:lnTo>
                <a:lnTo>
                  <a:pt x="140466" y="37197"/>
                </a:lnTo>
                <a:lnTo>
                  <a:pt x="146228" y="40451"/>
                </a:lnTo>
                <a:lnTo>
                  <a:pt x="149571" y="46958"/>
                </a:lnTo>
                <a:lnTo>
                  <a:pt x="151682" y="51091"/>
                </a:lnTo>
                <a:lnTo>
                  <a:pt x="152738" y="56455"/>
                </a:lnTo>
                <a:lnTo>
                  <a:pt x="152738" y="70349"/>
                </a:lnTo>
                <a:lnTo>
                  <a:pt x="151275" y="76977"/>
                </a:lnTo>
                <a:lnTo>
                  <a:pt x="148350" y="82935"/>
                </a:lnTo>
                <a:lnTo>
                  <a:pt x="147442" y="98746"/>
                </a:lnTo>
                <a:lnTo>
                  <a:pt x="156829" y="90948"/>
                </a:lnTo>
                <a:close/>
              </a:path>
              <a:path w="3044318" h="129399">
                <a:moveTo>
                  <a:pt x="148350" y="82935"/>
                </a:moveTo>
                <a:lnTo>
                  <a:pt x="145425" y="88893"/>
                </a:lnTo>
                <a:lnTo>
                  <a:pt x="140026" y="91872"/>
                </a:lnTo>
                <a:lnTo>
                  <a:pt x="124983" y="91872"/>
                </a:lnTo>
                <a:lnTo>
                  <a:pt x="119749" y="89366"/>
                </a:lnTo>
                <a:lnTo>
                  <a:pt x="116450" y="84353"/>
                </a:lnTo>
                <a:lnTo>
                  <a:pt x="113151" y="79341"/>
                </a:lnTo>
                <a:lnTo>
                  <a:pt x="111502" y="73075"/>
                </a:lnTo>
                <a:lnTo>
                  <a:pt x="111502" y="57730"/>
                </a:lnTo>
                <a:lnTo>
                  <a:pt x="113151" y="51047"/>
                </a:lnTo>
                <a:lnTo>
                  <a:pt x="108335" y="37395"/>
                </a:lnTo>
                <a:lnTo>
                  <a:pt x="105878" y="40646"/>
                </a:lnTo>
                <a:lnTo>
                  <a:pt x="100941" y="51879"/>
                </a:lnTo>
                <a:lnTo>
                  <a:pt x="99296" y="65754"/>
                </a:lnTo>
                <a:lnTo>
                  <a:pt x="99361" y="68610"/>
                </a:lnTo>
                <a:lnTo>
                  <a:pt x="101832" y="81830"/>
                </a:lnTo>
                <a:lnTo>
                  <a:pt x="107873" y="92235"/>
                </a:lnTo>
                <a:lnTo>
                  <a:pt x="113591" y="98808"/>
                </a:lnTo>
                <a:lnTo>
                  <a:pt x="121311" y="102094"/>
                </a:lnTo>
                <a:lnTo>
                  <a:pt x="134309" y="101991"/>
                </a:lnTo>
                <a:lnTo>
                  <a:pt x="147442" y="98746"/>
                </a:lnTo>
                <a:lnTo>
                  <a:pt x="148350" y="82935"/>
                </a:lnTo>
                <a:close/>
              </a:path>
              <a:path w="3044318" h="129399">
                <a:moveTo>
                  <a:pt x="195953" y="90289"/>
                </a:moveTo>
                <a:lnTo>
                  <a:pt x="192962" y="86464"/>
                </a:lnTo>
                <a:lnTo>
                  <a:pt x="191335" y="84353"/>
                </a:lnTo>
                <a:lnTo>
                  <a:pt x="190345" y="81319"/>
                </a:lnTo>
                <a:lnTo>
                  <a:pt x="189993" y="77362"/>
                </a:lnTo>
                <a:lnTo>
                  <a:pt x="178579" y="77362"/>
                </a:lnTo>
                <a:lnTo>
                  <a:pt x="178887" y="84397"/>
                </a:lnTo>
                <a:lnTo>
                  <a:pt x="181229" y="90300"/>
                </a:lnTo>
                <a:lnTo>
                  <a:pt x="185606" y="95070"/>
                </a:lnTo>
                <a:lnTo>
                  <a:pt x="189982" y="99841"/>
                </a:lnTo>
                <a:lnTo>
                  <a:pt x="197427" y="102226"/>
                </a:lnTo>
                <a:lnTo>
                  <a:pt x="217704" y="102226"/>
                </a:lnTo>
                <a:lnTo>
                  <a:pt x="224972" y="99940"/>
                </a:lnTo>
                <a:lnTo>
                  <a:pt x="229745" y="95367"/>
                </a:lnTo>
                <a:lnTo>
                  <a:pt x="234517" y="90794"/>
                </a:lnTo>
                <a:lnTo>
                  <a:pt x="236903" y="85365"/>
                </a:lnTo>
                <a:lnTo>
                  <a:pt x="236903" y="72570"/>
                </a:lnTo>
                <a:lnTo>
                  <a:pt x="234594" y="67799"/>
                </a:lnTo>
                <a:lnTo>
                  <a:pt x="229976" y="64765"/>
                </a:lnTo>
                <a:lnTo>
                  <a:pt x="227073" y="62830"/>
                </a:lnTo>
                <a:lnTo>
                  <a:pt x="221355" y="60830"/>
                </a:lnTo>
                <a:lnTo>
                  <a:pt x="212821" y="58763"/>
                </a:lnTo>
                <a:lnTo>
                  <a:pt x="204970" y="56851"/>
                </a:lnTo>
                <a:lnTo>
                  <a:pt x="201539" y="56015"/>
                </a:lnTo>
                <a:lnTo>
                  <a:pt x="198944" y="55048"/>
                </a:lnTo>
                <a:lnTo>
                  <a:pt x="197185" y="53949"/>
                </a:lnTo>
                <a:lnTo>
                  <a:pt x="194150" y="52102"/>
                </a:lnTo>
                <a:lnTo>
                  <a:pt x="192632" y="49640"/>
                </a:lnTo>
                <a:lnTo>
                  <a:pt x="192632" y="43748"/>
                </a:lnTo>
                <a:lnTo>
                  <a:pt x="193787" y="41484"/>
                </a:lnTo>
                <a:lnTo>
                  <a:pt x="196096" y="39769"/>
                </a:lnTo>
                <a:lnTo>
                  <a:pt x="198405" y="38054"/>
                </a:lnTo>
                <a:lnTo>
                  <a:pt x="201803" y="37197"/>
                </a:lnTo>
                <a:lnTo>
                  <a:pt x="213019" y="37197"/>
                </a:lnTo>
                <a:lnTo>
                  <a:pt x="217748" y="38758"/>
                </a:lnTo>
                <a:lnTo>
                  <a:pt x="220475" y="41880"/>
                </a:lnTo>
                <a:lnTo>
                  <a:pt x="222146" y="44078"/>
                </a:lnTo>
                <a:lnTo>
                  <a:pt x="223092" y="46518"/>
                </a:lnTo>
                <a:lnTo>
                  <a:pt x="223312" y="49200"/>
                </a:lnTo>
                <a:lnTo>
                  <a:pt x="234528" y="49200"/>
                </a:lnTo>
                <a:lnTo>
                  <a:pt x="234616" y="44628"/>
                </a:lnTo>
                <a:lnTo>
                  <a:pt x="233186" y="40363"/>
                </a:lnTo>
                <a:lnTo>
                  <a:pt x="230239" y="36406"/>
                </a:lnTo>
                <a:lnTo>
                  <a:pt x="225533" y="30162"/>
                </a:lnTo>
                <a:lnTo>
                  <a:pt x="217858" y="27040"/>
                </a:lnTo>
                <a:lnTo>
                  <a:pt x="199076" y="27040"/>
                </a:lnTo>
                <a:lnTo>
                  <a:pt x="192599" y="29107"/>
                </a:lnTo>
                <a:lnTo>
                  <a:pt x="187783" y="33240"/>
                </a:lnTo>
                <a:lnTo>
                  <a:pt x="182966" y="37373"/>
                </a:lnTo>
                <a:lnTo>
                  <a:pt x="180558" y="42781"/>
                </a:lnTo>
                <a:lnTo>
                  <a:pt x="180558" y="55136"/>
                </a:lnTo>
                <a:lnTo>
                  <a:pt x="183109" y="59577"/>
                </a:lnTo>
                <a:lnTo>
                  <a:pt x="188212" y="62787"/>
                </a:lnTo>
                <a:lnTo>
                  <a:pt x="191071" y="64633"/>
                </a:lnTo>
                <a:lnTo>
                  <a:pt x="195513" y="66304"/>
                </a:lnTo>
                <a:lnTo>
                  <a:pt x="201539" y="67799"/>
                </a:lnTo>
                <a:lnTo>
                  <a:pt x="210974" y="70173"/>
                </a:lnTo>
                <a:lnTo>
                  <a:pt x="216032" y="71448"/>
                </a:lnTo>
                <a:lnTo>
                  <a:pt x="219419" y="72570"/>
                </a:lnTo>
                <a:lnTo>
                  <a:pt x="221135" y="73537"/>
                </a:lnTo>
                <a:lnTo>
                  <a:pt x="223818" y="75120"/>
                </a:lnTo>
                <a:lnTo>
                  <a:pt x="225159" y="77428"/>
                </a:lnTo>
                <a:lnTo>
                  <a:pt x="225159" y="84463"/>
                </a:lnTo>
                <a:lnTo>
                  <a:pt x="223488" y="87420"/>
                </a:lnTo>
                <a:lnTo>
                  <a:pt x="220145" y="89333"/>
                </a:lnTo>
                <a:lnTo>
                  <a:pt x="216802" y="91245"/>
                </a:lnTo>
                <a:lnTo>
                  <a:pt x="212931" y="92201"/>
                </a:lnTo>
                <a:lnTo>
                  <a:pt x="201143" y="92201"/>
                </a:lnTo>
                <a:lnTo>
                  <a:pt x="195953" y="90289"/>
                </a:lnTo>
                <a:close/>
              </a:path>
              <a:path w="3044318" h="129399">
                <a:moveTo>
                  <a:pt x="370772" y="90949"/>
                </a:moveTo>
                <a:lnTo>
                  <a:pt x="372891" y="87787"/>
                </a:lnTo>
                <a:lnTo>
                  <a:pt x="377537" y="76359"/>
                </a:lnTo>
                <a:lnTo>
                  <a:pt x="379085" y="62721"/>
                </a:lnTo>
                <a:lnTo>
                  <a:pt x="378980" y="59092"/>
                </a:lnTo>
                <a:lnTo>
                  <a:pt x="376203" y="45802"/>
                </a:lnTo>
                <a:lnTo>
                  <a:pt x="369650" y="35944"/>
                </a:lnTo>
                <a:lnTo>
                  <a:pt x="363361" y="29876"/>
                </a:lnTo>
                <a:lnTo>
                  <a:pt x="355663" y="26842"/>
                </a:lnTo>
                <a:lnTo>
                  <a:pt x="345332" y="26860"/>
                </a:lnTo>
                <a:lnTo>
                  <a:pt x="332378" y="29699"/>
                </a:lnTo>
                <a:lnTo>
                  <a:pt x="322278" y="37395"/>
                </a:lnTo>
                <a:lnTo>
                  <a:pt x="327095" y="51047"/>
                </a:lnTo>
                <a:lnTo>
                  <a:pt x="330394" y="45507"/>
                </a:lnTo>
                <a:lnTo>
                  <a:pt x="333693" y="39967"/>
                </a:lnTo>
                <a:lnTo>
                  <a:pt x="338971" y="37197"/>
                </a:lnTo>
                <a:lnTo>
                  <a:pt x="354409" y="37197"/>
                </a:lnTo>
                <a:lnTo>
                  <a:pt x="360172" y="40451"/>
                </a:lnTo>
                <a:lnTo>
                  <a:pt x="363514" y="46958"/>
                </a:lnTo>
                <a:lnTo>
                  <a:pt x="365626" y="51091"/>
                </a:lnTo>
                <a:lnTo>
                  <a:pt x="366681" y="56455"/>
                </a:lnTo>
                <a:lnTo>
                  <a:pt x="366681" y="70349"/>
                </a:lnTo>
                <a:lnTo>
                  <a:pt x="365219" y="76977"/>
                </a:lnTo>
                <a:lnTo>
                  <a:pt x="362294" y="82935"/>
                </a:lnTo>
                <a:lnTo>
                  <a:pt x="361385" y="98746"/>
                </a:lnTo>
                <a:lnTo>
                  <a:pt x="370772" y="90949"/>
                </a:lnTo>
                <a:close/>
              </a:path>
              <a:path w="3044318" h="129399">
                <a:moveTo>
                  <a:pt x="362294" y="82935"/>
                </a:moveTo>
                <a:lnTo>
                  <a:pt x="359369" y="88893"/>
                </a:lnTo>
                <a:lnTo>
                  <a:pt x="353970" y="91872"/>
                </a:lnTo>
                <a:lnTo>
                  <a:pt x="338927" y="91872"/>
                </a:lnTo>
                <a:lnTo>
                  <a:pt x="333693" y="89366"/>
                </a:lnTo>
                <a:lnTo>
                  <a:pt x="330394" y="84353"/>
                </a:lnTo>
                <a:lnTo>
                  <a:pt x="327095" y="79341"/>
                </a:lnTo>
                <a:lnTo>
                  <a:pt x="325445" y="73075"/>
                </a:lnTo>
                <a:lnTo>
                  <a:pt x="325445" y="57730"/>
                </a:lnTo>
                <a:lnTo>
                  <a:pt x="327095" y="51047"/>
                </a:lnTo>
                <a:lnTo>
                  <a:pt x="322278" y="37395"/>
                </a:lnTo>
                <a:lnTo>
                  <a:pt x="319822" y="40646"/>
                </a:lnTo>
                <a:lnTo>
                  <a:pt x="314885" y="51879"/>
                </a:lnTo>
                <a:lnTo>
                  <a:pt x="313239" y="65754"/>
                </a:lnTo>
                <a:lnTo>
                  <a:pt x="313305" y="68610"/>
                </a:lnTo>
                <a:lnTo>
                  <a:pt x="315775" y="81830"/>
                </a:lnTo>
                <a:lnTo>
                  <a:pt x="321816" y="92235"/>
                </a:lnTo>
                <a:lnTo>
                  <a:pt x="327535" y="98808"/>
                </a:lnTo>
                <a:lnTo>
                  <a:pt x="335254" y="102094"/>
                </a:lnTo>
                <a:lnTo>
                  <a:pt x="348252" y="101991"/>
                </a:lnTo>
                <a:lnTo>
                  <a:pt x="361385" y="98746"/>
                </a:lnTo>
                <a:lnTo>
                  <a:pt x="362294" y="82935"/>
                </a:lnTo>
                <a:close/>
              </a:path>
              <a:path w="3044318" h="129399">
                <a:moveTo>
                  <a:pt x="412074" y="16807"/>
                </a:moveTo>
                <a:lnTo>
                  <a:pt x="412778" y="14938"/>
                </a:lnTo>
                <a:lnTo>
                  <a:pt x="415637" y="12135"/>
                </a:lnTo>
                <a:lnTo>
                  <a:pt x="420794" y="12168"/>
                </a:lnTo>
                <a:lnTo>
                  <a:pt x="423466" y="12333"/>
                </a:lnTo>
                <a:lnTo>
                  <a:pt x="423466" y="1516"/>
                </a:lnTo>
                <a:lnTo>
                  <a:pt x="420761" y="1319"/>
                </a:lnTo>
                <a:lnTo>
                  <a:pt x="410534" y="1253"/>
                </a:lnTo>
                <a:lnTo>
                  <a:pt x="405190" y="3275"/>
                </a:lnTo>
                <a:lnTo>
                  <a:pt x="402419" y="7320"/>
                </a:lnTo>
                <a:lnTo>
                  <a:pt x="400880" y="9607"/>
                </a:lnTo>
                <a:lnTo>
                  <a:pt x="400022" y="13212"/>
                </a:lnTo>
                <a:lnTo>
                  <a:pt x="399846" y="18137"/>
                </a:lnTo>
                <a:lnTo>
                  <a:pt x="399846" y="29217"/>
                </a:lnTo>
                <a:lnTo>
                  <a:pt x="390015" y="29217"/>
                </a:lnTo>
                <a:lnTo>
                  <a:pt x="390015" y="38582"/>
                </a:lnTo>
                <a:lnTo>
                  <a:pt x="399846" y="38582"/>
                </a:lnTo>
                <a:lnTo>
                  <a:pt x="399846" y="99522"/>
                </a:lnTo>
                <a:lnTo>
                  <a:pt x="411590" y="99522"/>
                </a:lnTo>
                <a:lnTo>
                  <a:pt x="411590" y="38582"/>
                </a:lnTo>
                <a:lnTo>
                  <a:pt x="423466" y="38582"/>
                </a:lnTo>
                <a:lnTo>
                  <a:pt x="423466" y="29217"/>
                </a:lnTo>
                <a:lnTo>
                  <a:pt x="411722" y="29217"/>
                </a:lnTo>
                <a:lnTo>
                  <a:pt x="411722" y="21566"/>
                </a:lnTo>
                <a:lnTo>
                  <a:pt x="412074" y="16807"/>
                </a:lnTo>
                <a:close/>
              </a:path>
              <a:path w="3044318" h="129399">
                <a:moveTo>
                  <a:pt x="533913" y="53751"/>
                </a:moveTo>
                <a:lnTo>
                  <a:pt x="531449" y="51377"/>
                </a:lnTo>
                <a:lnTo>
                  <a:pt x="527732" y="49244"/>
                </a:lnTo>
                <a:lnTo>
                  <a:pt x="522762" y="47354"/>
                </a:lnTo>
                <a:lnTo>
                  <a:pt x="522631" y="21896"/>
                </a:lnTo>
                <a:lnTo>
                  <a:pt x="522631" y="34515"/>
                </a:lnTo>
                <a:lnTo>
                  <a:pt x="520211" y="38868"/>
                </a:lnTo>
                <a:lnTo>
                  <a:pt x="524170" y="58807"/>
                </a:lnTo>
                <a:lnTo>
                  <a:pt x="527315" y="63600"/>
                </a:lnTo>
                <a:lnTo>
                  <a:pt x="527315" y="74812"/>
                </a:lnTo>
                <a:lnTo>
                  <a:pt x="526237" y="78373"/>
                </a:lnTo>
                <a:lnTo>
                  <a:pt x="524082" y="81319"/>
                </a:lnTo>
                <a:lnTo>
                  <a:pt x="525333" y="95727"/>
                </a:lnTo>
                <a:lnTo>
                  <a:pt x="534572" y="88179"/>
                </a:lnTo>
                <a:lnTo>
                  <a:pt x="538487" y="83122"/>
                </a:lnTo>
                <a:lnTo>
                  <a:pt x="540445" y="77472"/>
                </a:lnTo>
                <a:lnTo>
                  <a:pt x="540445" y="63798"/>
                </a:lnTo>
                <a:lnTo>
                  <a:pt x="538267" y="57972"/>
                </a:lnTo>
                <a:lnTo>
                  <a:pt x="533913" y="53751"/>
                </a:lnTo>
                <a:close/>
              </a:path>
              <a:path w="3044318" h="129399">
                <a:moveTo>
                  <a:pt x="524082" y="81319"/>
                </a:moveTo>
                <a:lnTo>
                  <a:pt x="520651" y="85980"/>
                </a:lnTo>
                <a:lnTo>
                  <a:pt x="514911" y="88310"/>
                </a:lnTo>
                <a:lnTo>
                  <a:pt x="478557" y="88310"/>
                </a:lnTo>
                <a:lnTo>
                  <a:pt x="478557" y="54213"/>
                </a:lnTo>
                <a:lnTo>
                  <a:pt x="510117" y="54213"/>
                </a:lnTo>
                <a:lnTo>
                  <a:pt x="514537" y="54894"/>
                </a:lnTo>
                <a:lnTo>
                  <a:pt x="517880" y="56257"/>
                </a:lnTo>
                <a:lnTo>
                  <a:pt x="524170" y="58807"/>
                </a:lnTo>
                <a:lnTo>
                  <a:pt x="520211" y="38868"/>
                </a:lnTo>
                <a:lnTo>
                  <a:pt x="515373" y="41286"/>
                </a:lnTo>
                <a:lnTo>
                  <a:pt x="512294" y="42825"/>
                </a:lnTo>
                <a:lnTo>
                  <a:pt x="507983" y="43595"/>
                </a:lnTo>
                <a:lnTo>
                  <a:pt x="478557" y="43595"/>
                </a:lnTo>
                <a:lnTo>
                  <a:pt x="478557" y="13586"/>
                </a:lnTo>
                <a:lnTo>
                  <a:pt x="507698" y="13586"/>
                </a:lnTo>
                <a:lnTo>
                  <a:pt x="512008" y="14201"/>
                </a:lnTo>
                <a:lnTo>
                  <a:pt x="514911" y="15433"/>
                </a:lnTo>
                <a:lnTo>
                  <a:pt x="520057" y="17631"/>
                </a:lnTo>
                <a:lnTo>
                  <a:pt x="522631" y="21896"/>
                </a:lnTo>
                <a:lnTo>
                  <a:pt x="522762" y="47354"/>
                </a:lnTo>
                <a:lnTo>
                  <a:pt x="526149" y="45639"/>
                </a:lnTo>
                <a:lnTo>
                  <a:pt x="528745" y="43748"/>
                </a:lnTo>
                <a:lnTo>
                  <a:pt x="530547" y="41682"/>
                </a:lnTo>
                <a:lnTo>
                  <a:pt x="534023" y="37769"/>
                </a:lnTo>
                <a:lnTo>
                  <a:pt x="535760" y="32756"/>
                </a:lnTo>
                <a:lnTo>
                  <a:pt x="535760" y="21412"/>
                </a:lnTo>
                <a:lnTo>
                  <a:pt x="534353" y="16796"/>
                </a:lnTo>
                <a:lnTo>
                  <a:pt x="531537" y="12794"/>
                </a:lnTo>
                <a:lnTo>
                  <a:pt x="521490" y="5014"/>
                </a:lnTo>
                <a:lnTo>
                  <a:pt x="507324" y="2638"/>
                </a:lnTo>
                <a:lnTo>
                  <a:pt x="465692" y="2638"/>
                </a:lnTo>
                <a:lnTo>
                  <a:pt x="465692" y="99522"/>
                </a:lnTo>
                <a:lnTo>
                  <a:pt x="506664" y="99522"/>
                </a:lnTo>
                <a:lnTo>
                  <a:pt x="512412" y="99243"/>
                </a:lnTo>
                <a:lnTo>
                  <a:pt x="525333" y="95727"/>
                </a:lnTo>
                <a:lnTo>
                  <a:pt x="524082" y="81319"/>
                </a:lnTo>
                <a:close/>
              </a:path>
              <a:path w="3044318" h="129399">
                <a:moveTo>
                  <a:pt x="607236" y="90949"/>
                </a:moveTo>
                <a:lnTo>
                  <a:pt x="609355" y="87787"/>
                </a:lnTo>
                <a:lnTo>
                  <a:pt x="614001" y="76360"/>
                </a:lnTo>
                <a:lnTo>
                  <a:pt x="615549" y="62721"/>
                </a:lnTo>
                <a:lnTo>
                  <a:pt x="615444" y="59092"/>
                </a:lnTo>
                <a:lnTo>
                  <a:pt x="612667" y="45802"/>
                </a:lnTo>
                <a:lnTo>
                  <a:pt x="606114" y="35944"/>
                </a:lnTo>
                <a:lnTo>
                  <a:pt x="599824" y="29876"/>
                </a:lnTo>
                <a:lnTo>
                  <a:pt x="592127" y="26842"/>
                </a:lnTo>
                <a:lnTo>
                  <a:pt x="581796" y="26860"/>
                </a:lnTo>
                <a:lnTo>
                  <a:pt x="568842" y="29699"/>
                </a:lnTo>
                <a:lnTo>
                  <a:pt x="558742" y="37395"/>
                </a:lnTo>
                <a:lnTo>
                  <a:pt x="563558" y="51047"/>
                </a:lnTo>
                <a:lnTo>
                  <a:pt x="566858" y="45507"/>
                </a:lnTo>
                <a:lnTo>
                  <a:pt x="570156" y="39967"/>
                </a:lnTo>
                <a:lnTo>
                  <a:pt x="575435" y="37197"/>
                </a:lnTo>
                <a:lnTo>
                  <a:pt x="590873" y="37197"/>
                </a:lnTo>
                <a:lnTo>
                  <a:pt x="596635" y="40451"/>
                </a:lnTo>
                <a:lnTo>
                  <a:pt x="599978" y="46958"/>
                </a:lnTo>
                <a:lnTo>
                  <a:pt x="602090" y="51091"/>
                </a:lnTo>
                <a:lnTo>
                  <a:pt x="603145" y="56455"/>
                </a:lnTo>
                <a:lnTo>
                  <a:pt x="603145" y="70349"/>
                </a:lnTo>
                <a:lnTo>
                  <a:pt x="601683" y="76978"/>
                </a:lnTo>
                <a:lnTo>
                  <a:pt x="598758" y="82935"/>
                </a:lnTo>
                <a:lnTo>
                  <a:pt x="597849" y="98746"/>
                </a:lnTo>
                <a:lnTo>
                  <a:pt x="607236" y="90949"/>
                </a:lnTo>
                <a:close/>
              </a:path>
              <a:path w="3044318" h="129399">
                <a:moveTo>
                  <a:pt x="598758" y="82935"/>
                </a:moveTo>
                <a:lnTo>
                  <a:pt x="595833" y="88893"/>
                </a:lnTo>
                <a:lnTo>
                  <a:pt x="590433" y="91872"/>
                </a:lnTo>
                <a:lnTo>
                  <a:pt x="575391" y="91872"/>
                </a:lnTo>
                <a:lnTo>
                  <a:pt x="570156" y="89366"/>
                </a:lnTo>
                <a:lnTo>
                  <a:pt x="566858" y="84353"/>
                </a:lnTo>
                <a:lnTo>
                  <a:pt x="563558" y="79341"/>
                </a:lnTo>
                <a:lnTo>
                  <a:pt x="561909" y="73075"/>
                </a:lnTo>
                <a:lnTo>
                  <a:pt x="561909" y="57730"/>
                </a:lnTo>
                <a:lnTo>
                  <a:pt x="563558" y="51047"/>
                </a:lnTo>
                <a:lnTo>
                  <a:pt x="558742" y="37395"/>
                </a:lnTo>
                <a:lnTo>
                  <a:pt x="556285" y="40646"/>
                </a:lnTo>
                <a:lnTo>
                  <a:pt x="551349" y="51880"/>
                </a:lnTo>
                <a:lnTo>
                  <a:pt x="549703" y="65755"/>
                </a:lnTo>
                <a:lnTo>
                  <a:pt x="549769" y="68610"/>
                </a:lnTo>
                <a:lnTo>
                  <a:pt x="552239" y="81830"/>
                </a:lnTo>
                <a:lnTo>
                  <a:pt x="558280" y="92235"/>
                </a:lnTo>
                <a:lnTo>
                  <a:pt x="563998" y="98808"/>
                </a:lnTo>
                <a:lnTo>
                  <a:pt x="571718" y="102094"/>
                </a:lnTo>
                <a:lnTo>
                  <a:pt x="584716" y="101991"/>
                </a:lnTo>
                <a:lnTo>
                  <a:pt x="597849" y="98746"/>
                </a:lnTo>
                <a:lnTo>
                  <a:pt x="598758" y="82935"/>
                </a:lnTo>
                <a:close/>
              </a:path>
              <a:path w="3044318" h="129399">
                <a:moveTo>
                  <a:pt x="633670" y="28887"/>
                </a:moveTo>
                <a:lnTo>
                  <a:pt x="633670" y="99522"/>
                </a:lnTo>
                <a:lnTo>
                  <a:pt x="645547" y="99522"/>
                </a:lnTo>
                <a:lnTo>
                  <a:pt x="645547" y="53883"/>
                </a:lnTo>
                <a:lnTo>
                  <a:pt x="647152" y="49453"/>
                </a:lnTo>
                <a:lnTo>
                  <a:pt x="650363" y="45606"/>
                </a:lnTo>
                <a:lnTo>
                  <a:pt x="653574" y="41759"/>
                </a:lnTo>
                <a:lnTo>
                  <a:pt x="658171" y="39835"/>
                </a:lnTo>
                <a:lnTo>
                  <a:pt x="665505" y="39857"/>
                </a:lnTo>
                <a:lnTo>
                  <a:pt x="668045" y="40165"/>
                </a:lnTo>
                <a:lnTo>
                  <a:pt x="668045" y="27634"/>
                </a:lnTo>
                <a:lnTo>
                  <a:pt x="666770" y="27502"/>
                </a:lnTo>
                <a:lnTo>
                  <a:pt x="664218" y="27304"/>
                </a:lnTo>
                <a:lnTo>
                  <a:pt x="659512" y="27304"/>
                </a:lnTo>
                <a:lnTo>
                  <a:pt x="655356" y="29008"/>
                </a:lnTo>
                <a:lnTo>
                  <a:pt x="651749" y="32415"/>
                </a:lnTo>
                <a:lnTo>
                  <a:pt x="648142" y="35823"/>
                </a:lnTo>
                <a:lnTo>
                  <a:pt x="645877" y="38714"/>
                </a:lnTo>
                <a:lnTo>
                  <a:pt x="644953" y="41088"/>
                </a:lnTo>
                <a:lnTo>
                  <a:pt x="644953" y="28887"/>
                </a:lnTo>
                <a:lnTo>
                  <a:pt x="633670" y="28887"/>
                </a:lnTo>
                <a:close/>
              </a:path>
              <a:path w="3044318" h="129399">
                <a:moveTo>
                  <a:pt x="678711" y="28887"/>
                </a:moveTo>
                <a:lnTo>
                  <a:pt x="678711" y="99522"/>
                </a:lnTo>
                <a:lnTo>
                  <a:pt x="690588" y="99522"/>
                </a:lnTo>
                <a:lnTo>
                  <a:pt x="690588" y="53883"/>
                </a:lnTo>
                <a:lnTo>
                  <a:pt x="692193" y="49453"/>
                </a:lnTo>
                <a:lnTo>
                  <a:pt x="695404" y="45606"/>
                </a:lnTo>
                <a:lnTo>
                  <a:pt x="698615" y="41759"/>
                </a:lnTo>
                <a:lnTo>
                  <a:pt x="703211" y="39835"/>
                </a:lnTo>
                <a:lnTo>
                  <a:pt x="710546" y="39857"/>
                </a:lnTo>
                <a:lnTo>
                  <a:pt x="713086" y="40165"/>
                </a:lnTo>
                <a:lnTo>
                  <a:pt x="713086" y="27634"/>
                </a:lnTo>
                <a:lnTo>
                  <a:pt x="711810" y="27502"/>
                </a:lnTo>
                <a:lnTo>
                  <a:pt x="709259" y="27304"/>
                </a:lnTo>
                <a:lnTo>
                  <a:pt x="704553" y="27304"/>
                </a:lnTo>
                <a:lnTo>
                  <a:pt x="700396" y="29008"/>
                </a:lnTo>
                <a:lnTo>
                  <a:pt x="696789" y="32415"/>
                </a:lnTo>
                <a:lnTo>
                  <a:pt x="693182" y="35823"/>
                </a:lnTo>
                <a:lnTo>
                  <a:pt x="690917" y="38714"/>
                </a:lnTo>
                <a:lnTo>
                  <a:pt x="689994" y="41088"/>
                </a:lnTo>
                <a:lnTo>
                  <a:pt x="689994" y="28887"/>
                </a:lnTo>
                <a:lnTo>
                  <a:pt x="678711" y="28887"/>
                </a:lnTo>
                <a:close/>
              </a:path>
              <a:path w="3044318" h="129399">
                <a:moveTo>
                  <a:pt x="776139" y="90949"/>
                </a:moveTo>
                <a:lnTo>
                  <a:pt x="778258" y="87787"/>
                </a:lnTo>
                <a:lnTo>
                  <a:pt x="782903" y="76360"/>
                </a:lnTo>
                <a:lnTo>
                  <a:pt x="784452" y="62721"/>
                </a:lnTo>
                <a:lnTo>
                  <a:pt x="784347" y="59093"/>
                </a:lnTo>
                <a:lnTo>
                  <a:pt x="781570" y="45803"/>
                </a:lnTo>
                <a:lnTo>
                  <a:pt x="775017" y="35944"/>
                </a:lnTo>
                <a:lnTo>
                  <a:pt x="768727" y="29876"/>
                </a:lnTo>
                <a:lnTo>
                  <a:pt x="761030" y="26842"/>
                </a:lnTo>
                <a:lnTo>
                  <a:pt x="750699" y="26860"/>
                </a:lnTo>
                <a:lnTo>
                  <a:pt x="737745" y="29699"/>
                </a:lnTo>
                <a:lnTo>
                  <a:pt x="727645" y="37395"/>
                </a:lnTo>
                <a:lnTo>
                  <a:pt x="732461" y="51047"/>
                </a:lnTo>
                <a:lnTo>
                  <a:pt x="735760" y="45507"/>
                </a:lnTo>
                <a:lnTo>
                  <a:pt x="739059" y="39967"/>
                </a:lnTo>
                <a:lnTo>
                  <a:pt x="744337" y="37197"/>
                </a:lnTo>
                <a:lnTo>
                  <a:pt x="759776" y="37197"/>
                </a:lnTo>
                <a:lnTo>
                  <a:pt x="765538" y="40451"/>
                </a:lnTo>
                <a:lnTo>
                  <a:pt x="768881" y="46958"/>
                </a:lnTo>
                <a:lnTo>
                  <a:pt x="770992" y="51091"/>
                </a:lnTo>
                <a:lnTo>
                  <a:pt x="772048" y="56455"/>
                </a:lnTo>
                <a:lnTo>
                  <a:pt x="772048" y="70349"/>
                </a:lnTo>
                <a:lnTo>
                  <a:pt x="770585" y="76978"/>
                </a:lnTo>
                <a:lnTo>
                  <a:pt x="767660" y="82935"/>
                </a:lnTo>
                <a:lnTo>
                  <a:pt x="766752" y="98746"/>
                </a:lnTo>
                <a:lnTo>
                  <a:pt x="776139" y="90949"/>
                </a:lnTo>
                <a:close/>
              </a:path>
              <a:path w="3044318" h="129399">
                <a:moveTo>
                  <a:pt x="767660" y="82935"/>
                </a:moveTo>
                <a:lnTo>
                  <a:pt x="764735" y="88893"/>
                </a:lnTo>
                <a:lnTo>
                  <a:pt x="759336" y="91872"/>
                </a:lnTo>
                <a:lnTo>
                  <a:pt x="744293" y="91872"/>
                </a:lnTo>
                <a:lnTo>
                  <a:pt x="739059" y="89366"/>
                </a:lnTo>
                <a:lnTo>
                  <a:pt x="735760" y="84353"/>
                </a:lnTo>
                <a:lnTo>
                  <a:pt x="732461" y="79341"/>
                </a:lnTo>
                <a:lnTo>
                  <a:pt x="730812" y="73075"/>
                </a:lnTo>
                <a:lnTo>
                  <a:pt x="730812" y="57730"/>
                </a:lnTo>
                <a:lnTo>
                  <a:pt x="732461" y="51047"/>
                </a:lnTo>
                <a:lnTo>
                  <a:pt x="727645" y="37395"/>
                </a:lnTo>
                <a:lnTo>
                  <a:pt x="725188" y="40646"/>
                </a:lnTo>
                <a:lnTo>
                  <a:pt x="720252" y="51880"/>
                </a:lnTo>
                <a:lnTo>
                  <a:pt x="718606" y="65755"/>
                </a:lnTo>
                <a:lnTo>
                  <a:pt x="718672" y="68610"/>
                </a:lnTo>
                <a:lnTo>
                  <a:pt x="721142" y="81830"/>
                </a:lnTo>
                <a:lnTo>
                  <a:pt x="727183" y="92235"/>
                </a:lnTo>
                <a:lnTo>
                  <a:pt x="732901" y="98808"/>
                </a:lnTo>
                <a:lnTo>
                  <a:pt x="740621" y="102095"/>
                </a:lnTo>
                <a:lnTo>
                  <a:pt x="753619" y="101991"/>
                </a:lnTo>
                <a:lnTo>
                  <a:pt x="766752" y="98746"/>
                </a:lnTo>
                <a:lnTo>
                  <a:pt x="767660" y="82935"/>
                </a:lnTo>
                <a:close/>
              </a:path>
              <a:path w="3044318" h="129399">
                <a:moveTo>
                  <a:pt x="888608" y="28887"/>
                </a:moveTo>
                <a:lnTo>
                  <a:pt x="876732" y="28887"/>
                </a:lnTo>
                <a:lnTo>
                  <a:pt x="862283" y="84221"/>
                </a:lnTo>
                <a:lnTo>
                  <a:pt x="848428" y="28887"/>
                </a:lnTo>
                <a:lnTo>
                  <a:pt x="835101" y="28887"/>
                </a:lnTo>
                <a:lnTo>
                  <a:pt x="821311" y="84551"/>
                </a:lnTo>
                <a:lnTo>
                  <a:pt x="807720" y="28887"/>
                </a:lnTo>
                <a:lnTo>
                  <a:pt x="794722" y="28887"/>
                </a:lnTo>
                <a:lnTo>
                  <a:pt x="815109" y="99522"/>
                </a:lnTo>
                <a:lnTo>
                  <a:pt x="827447" y="99522"/>
                </a:lnTo>
                <a:lnTo>
                  <a:pt x="841369" y="44848"/>
                </a:lnTo>
                <a:lnTo>
                  <a:pt x="855752" y="99522"/>
                </a:lnTo>
                <a:lnTo>
                  <a:pt x="868089" y="99522"/>
                </a:lnTo>
                <a:lnTo>
                  <a:pt x="888608" y="28887"/>
                </a:lnTo>
                <a:close/>
              </a:path>
              <a:path w="3044318" h="129399">
                <a:moveTo>
                  <a:pt x="903585" y="29217"/>
                </a:moveTo>
                <a:lnTo>
                  <a:pt x="903585" y="99522"/>
                </a:lnTo>
                <a:lnTo>
                  <a:pt x="915659" y="99522"/>
                </a:lnTo>
                <a:lnTo>
                  <a:pt x="915659" y="29217"/>
                </a:lnTo>
                <a:lnTo>
                  <a:pt x="903585" y="29217"/>
                </a:lnTo>
                <a:close/>
              </a:path>
              <a:path w="3044318" h="129399">
                <a:moveTo>
                  <a:pt x="903585" y="2638"/>
                </a:moveTo>
                <a:lnTo>
                  <a:pt x="903585" y="16092"/>
                </a:lnTo>
                <a:lnTo>
                  <a:pt x="915659" y="16092"/>
                </a:lnTo>
                <a:lnTo>
                  <a:pt x="915659" y="2638"/>
                </a:lnTo>
                <a:lnTo>
                  <a:pt x="903585" y="2638"/>
                </a:lnTo>
                <a:close/>
              </a:path>
              <a:path w="3044318" h="129399">
                <a:moveTo>
                  <a:pt x="949242" y="99522"/>
                </a:moveTo>
                <a:lnTo>
                  <a:pt x="949242" y="57906"/>
                </a:lnTo>
                <a:lnTo>
                  <a:pt x="949538" y="54356"/>
                </a:lnTo>
                <a:lnTo>
                  <a:pt x="950133" y="51872"/>
                </a:lnTo>
                <a:lnTo>
                  <a:pt x="950726" y="49387"/>
                </a:lnTo>
                <a:lnTo>
                  <a:pt x="952013" y="46980"/>
                </a:lnTo>
                <a:lnTo>
                  <a:pt x="953992" y="44650"/>
                </a:lnTo>
                <a:lnTo>
                  <a:pt x="956455" y="41748"/>
                </a:lnTo>
                <a:lnTo>
                  <a:pt x="959315" y="39813"/>
                </a:lnTo>
                <a:lnTo>
                  <a:pt x="962569" y="38846"/>
                </a:lnTo>
                <a:lnTo>
                  <a:pt x="964373" y="38274"/>
                </a:lnTo>
                <a:lnTo>
                  <a:pt x="966682" y="37989"/>
                </a:lnTo>
                <a:lnTo>
                  <a:pt x="975039" y="37989"/>
                </a:lnTo>
                <a:lnTo>
                  <a:pt x="978866" y="40187"/>
                </a:lnTo>
                <a:lnTo>
                  <a:pt x="980977" y="44584"/>
                </a:lnTo>
                <a:lnTo>
                  <a:pt x="982253" y="47222"/>
                </a:lnTo>
                <a:lnTo>
                  <a:pt x="982891" y="50695"/>
                </a:lnTo>
                <a:lnTo>
                  <a:pt x="982891" y="99522"/>
                </a:lnTo>
                <a:lnTo>
                  <a:pt x="994964" y="99522"/>
                </a:lnTo>
                <a:lnTo>
                  <a:pt x="994964" y="47090"/>
                </a:lnTo>
                <a:lnTo>
                  <a:pt x="993996" y="41616"/>
                </a:lnTo>
                <a:lnTo>
                  <a:pt x="992061" y="37791"/>
                </a:lnTo>
                <a:lnTo>
                  <a:pt x="988543" y="30800"/>
                </a:lnTo>
                <a:lnTo>
                  <a:pt x="981769" y="27304"/>
                </a:lnTo>
                <a:lnTo>
                  <a:pt x="967166" y="27304"/>
                </a:lnTo>
                <a:lnTo>
                  <a:pt x="963009" y="28206"/>
                </a:lnTo>
                <a:lnTo>
                  <a:pt x="959271" y="30008"/>
                </a:lnTo>
                <a:lnTo>
                  <a:pt x="955532" y="31811"/>
                </a:lnTo>
                <a:lnTo>
                  <a:pt x="951991" y="34779"/>
                </a:lnTo>
                <a:lnTo>
                  <a:pt x="948648" y="38912"/>
                </a:lnTo>
                <a:lnTo>
                  <a:pt x="948648" y="28887"/>
                </a:lnTo>
                <a:lnTo>
                  <a:pt x="937366" y="28887"/>
                </a:lnTo>
                <a:lnTo>
                  <a:pt x="937366" y="99522"/>
                </a:lnTo>
                <a:lnTo>
                  <a:pt x="949242" y="99522"/>
                </a:lnTo>
                <a:close/>
              </a:path>
              <a:path w="3044318" h="129399">
                <a:moveTo>
                  <a:pt x="1025963" y="30954"/>
                </a:moveTo>
                <a:lnTo>
                  <a:pt x="1020179" y="37593"/>
                </a:lnTo>
                <a:lnTo>
                  <a:pt x="1023709" y="74241"/>
                </a:lnTo>
                <a:lnTo>
                  <a:pt x="1023709" y="59511"/>
                </a:lnTo>
                <a:lnTo>
                  <a:pt x="1024522" y="54037"/>
                </a:lnTo>
                <a:lnTo>
                  <a:pt x="1026150" y="49860"/>
                </a:lnTo>
                <a:lnTo>
                  <a:pt x="1032946" y="27634"/>
                </a:lnTo>
                <a:lnTo>
                  <a:pt x="1025963" y="30954"/>
                </a:lnTo>
                <a:close/>
              </a:path>
              <a:path w="3044318" h="129399">
                <a:moveTo>
                  <a:pt x="1025754" y="108294"/>
                </a:moveTo>
                <a:lnTo>
                  <a:pt x="1013680" y="108294"/>
                </a:lnTo>
                <a:lnTo>
                  <a:pt x="1014296" y="115549"/>
                </a:lnTo>
                <a:lnTo>
                  <a:pt x="1017199" y="120880"/>
                </a:lnTo>
                <a:lnTo>
                  <a:pt x="1022389" y="124288"/>
                </a:lnTo>
                <a:lnTo>
                  <a:pt x="1027579" y="127695"/>
                </a:lnTo>
                <a:lnTo>
                  <a:pt x="1033979" y="129399"/>
                </a:lnTo>
                <a:lnTo>
                  <a:pt x="1041589" y="129399"/>
                </a:lnTo>
                <a:lnTo>
                  <a:pt x="1048945" y="128875"/>
                </a:lnTo>
                <a:lnTo>
                  <a:pt x="1061370" y="124301"/>
                </a:lnTo>
                <a:lnTo>
                  <a:pt x="1069497" y="115021"/>
                </a:lnTo>
                <a:lnTo>
                  <a:pt x="1072136" y="109833"/>
                </a:lnTo>
                <a:lnTo>
                  <a:pt x="1073456" y="102754"/>
                </a:lnTo>
                <a:lnTo>
                  <a:pt x="1073456" y="29547"/>
                </a:lnTo>
                <a:lnTo>
                  <a:pt x="1062504" y="29547"/>
                </a:lnTo>
                <a:lnTo>
                  <a:pt x="1062504" y="38450"/>
                </a:lnTo>
                <a:lnTo>
                  <a:pt x="1060172" y="35504"/>
                </a:lnTo>
                <a:lnTo>
                  <a:pt x="1057885" y="33262"/>
                </a:lnTo>
                <a:lnTo>
                  <a:pt x="1055642" y="31723"/>
                </a:lnTo>
                <a:lnTo>
                  <a:pt x="1051507" y="28997"/>
                </a:lnTo>
                <a:lnTo>
                  <a:pt x="1046669" y="27634"/>
                </a:lnTo>
                <a:lnTo>
                  <a:pt x="1032946" y="27634"/>
                </a:lnTo>
                <a:lnTo>
                  <a:pt x="1026150" y="49860"/>
                </a:lnTo>
                <a:lnTo>
                  <a:pt x="1029229" y="42034"/>
                </a:lnTo>
                <a:lnTo>
                  <a:pt x="1034947" y="38120"/>
                </a:lnTo>
                <a:lnTo>
                  <a:pt x="1048890" y="38120"/>
                </a:lnTo>
                <a:lnTo>
                  <a:pt x="1053487" y="40231"/>
                </a:lnTo>
                <a:lnTo>
                  <a:pt x="1057093" y="44452"/>
                </a:lnTo>
                <a:lnTo>
                  <a:pt x="1060700" y="48673"/>
                </a:lnTo>
                <a:lnTo>
                  <a:pt x="1062504" y="55158"/>
                </a:lnTo>
                <a:lnTo>
                  <a:pt x="1062504" y="69712"/>
                </a:lnTo>
                <a:lnTo>
                  <a:pt x="1061536" y="74790"/>
                </a:lnTo>
                <a:lnTo>
                  <a:pt x="1059601" y="79143"/>
                </a:lnTo>
                <a:lnTo>
                  <a:pt x="1056126" y="86837"/>
                </a:lnTo>
                <a:lnTo>
                  <a:pt x="1050122" y="90685"/>
                </a:lnTo>
                <a:lnTo>
                  <a:pt x="1036134" y="90685"/>
                </a:lnTo>
                <a:lnTo>
                  <a:pt x="1031791" y="88607"/>
                </a:lnTo>
                <a:lnTo>
                  <a:pt x="1028558" y="84452"/>
                </a:lnTo>
                <a:lnTo>
                  <a:pt x="1025325" y="80297"/>
                </a:lnTo>
                <a:lnTo>
                  <a:pt x="1023709" y="74241"/>
                </a:lnTo>
                <a:lnTo>
                  <a:pt x="1020179" y="37593"/>
                </a:lnTo>
                <a:lnTo>
                  <a:pt x="1018146" y="40203"/>
                </a:lnTo>
                <a:lnTo>
                  <a:pt x="1013164" y="51258"/>
                </a:lnTo>
                <a:lnTo>
                  <a:pt x="1011503" y="65293"/>
                </a:lnTo>
                <a:lnTo>
                  <a:pt x="1011592" y="69016"/>
                </a:lnTo>
                <a:lnTo>
                  <a:pt x="1014117" y="82773"/>
                </a:lnTo>
                <a:lnTo>
                  <a:pt x="1020113" y="92235"/>
                </a:lnTo>
                <a:lnTo>
                  <a:pt x="1025853" y="97665"/>
                </a:lnTo>
                <a:lnTo>
                  <a:pt x="1032550" y="100380"/>
                </a:lnTo>
                <a:lnTo>
                  <a:pt x="1045701" y="100380"/>
                </a:lnTo>
                <a:lnTo>
                  <a:pt x="1050122" y="99500"/>
                </a:lnTo>
                <a:lnTo>
                  <a:pt x="1053465" y="97742"/>
                </a:lnTo>
                <a:lnTo>
                  <a:pt x="1056807" y="95983"/>
                </a:lnTo>
                <a:lnTo>
                  <a:pt x="1059667" y="93301"/>
                </a:lnTo>
                <a:lnTo>
                  <a:pt x="1062042" y="89696"/>
                </a:lnTo>
                <a:lnTo>
                  <a:pt x="1062174" y="99412"/>
                </a:lnTo>
                <a:lnTo>
                  <a:pt x="1061404" y="106162"/>
                </a:lnTo>
                <a:lnTo>
                  <a:pt x="1059732" y="109943"/>
                </a:lnTo>
                <a:lnTo>
                  <a:pt x="1056917" y="116362"/>
                </a:lnTo>
                <a:lnTo>
                  <a:pt x="1050957" y="119572"/>
                </a:lnTo>
                <a:lnTo>
                  <a:pt x="1036091" y="119572"/>
                </a:lnTo>
                <a:lnTo>
                  <a:pt x="1031868" y="118253"/>
                </a:lnTo>
                <a:lnTo>
                  <a:pt x="1029184" y="115615"/>
                </a:lnTo>
                <a:lnTo>
                  <a:pt x="1027469" y="113900"/>
                </a:lnTo>
                <a:lnTo>
                  <a:pt x="1026326" y="111460"/>
                </a:lnTo>
                <a:lnTo>
                  <a:pt x="1025754" y="108294"/>
                </a:lnTo>
                <a:close/>
              </a:path>
              <a:path w="3044318" h="129399">
                <a:moveTo>
                  <a:pt x="1126150" y="45309"/>
                </a:moveTo>
                <a:lnTo>
                  <a:pt x="1126150" y="56389"/>
                </a:lnTo>
                <a:lnTo>
                  <a:pt x="1194965" y="56389"/>
                </a:lnTo>
                <a:lnTo>
                  <a:pt x="1194965" y="45309"/>
                </a:lnTo>
                <a:lnTo>
                  <a:pt x="1126150" y="45309"/>
                </a:lnTo>
                <a:close/>
              </a:path>
              <a:path w="3044318" h="129399">
                <a:moveTo>
                  <a:pt x="1126150" y="73603"/>
                </a:moveTo>
                <a:lnTo>
                  <a:pt x="1126150" y="84881"/>
                </a:lnTo>
                <a:lnTo>
                  <a:pt x="1194965" y="84881"/>
                </a:lnTo>
                <a:lnTo>
                  <a:pt x="1194965" y="73603"/>
                </a:lnTo>
                <a:lnTo>
                  <a:pt x="1126150" y="73603"/>
                </a:lnTo>
                <a:close/>
              </a:path>
              <a:path w="3044318" h="129399">
                <a:moveTo>
                  <a:pt x="1257687" y="13916"/>
                </a:moveTo>
                <a:lnTo>
                  <a:pt x="1294239" y="13916"/>
                </a:lnTo>
                <a:lnTo>
                  <a:pt x="1297824" y="14575"/>
                </a:lnTo>
                <a:lnTo>
                  <a:pt x="1300507" y="15894"/>
                </a:lnTo>
                <a:lnTo>
                  <a:pt x="1305521" y="18401"/>
                </a:lnTo>
                <a:lnTo>
                  <a:pt x="1308028" y="23105"/>
                </a:lnTo>
                <a:lnTo>
                  <a:pt x="1312009" y="49662"/>
                </a:lnTo>
                <a:lnTo>
                  <a:pt x="1315362" y="46694"/>
                </a:lnTo>
                <a:lnTo>
                  <a:pt x="1317760" y="43001"/>
                </a:lnTo>
                <a:lnTo>
                  <a:pt x="1320157" y="39308"/>
                </a:lnTo>
                <a:lnTo>
                  <a:pt x="1321356" y="34559"/>
                </a:lnTo>
                <a:lnTo>
                  <a:pt x="1321326" y="27212"/>
                </a:lnTo>
                <a:lnTo>
                  <a:pt x="1317613" y="14159"/>
                </a:lnTo>
                <a:lnTo>
                  <a:pt x="1307698" y="5869"/>
                </a:lnTo>
                <a:lnTo>
                  <a:pt x="1302904" y="3715"/>
                </a:lnTo>
                <a:lnTo>
                  <a:pt x="1296812" y="2638"/>
                </a:lnTo>
                <a:lnTo>
                  <a:pt x="1244558" y="2638"/>
                </a:lnTo>
                <a:lnTo>
                  <a:pt x="1244558" y="99522"/>
                </a:lnTo>
                <a:lnTo>
                  <a:pt x="1257687" y="99522"/>
                </a:lnTo>
                <a:lnTo>
                  <a:pt x="1257687" y="57972"/>
                </a:lnTo>
                <a:lnTo>
                  <a:pt x="1292941" y="57972"/>
                </a:lnTo>
                <a:lnTo>
                  <a:pt x="1296878" y="58566"/>
                </a:lnTo>
                <a:lnTo>
                  <a:pt x="1299385" y="59753"/>
                </a:lnTo>
                <a:lnTo>
                  <a:pt x="1303783" y="61907"/>
                </a:lnTo>
                <a:lnTo>
                  <a:pt x="1302651" y="43331"/>
                </a:lnTo>
                <a:lnTo>
                  <a:pt x="1299066" y="45793"/>
                </a:lnTo>
                <a:lnTo>
                  <a:pt x="1294195" y="47024"/>
                </a:lnTo>
                <a:lnTo>
                  <a:pt x="1257687" y="47024"/>
                </a:lnTo>
                <a:lnTo>
                  <a:pt x="1257687" y="13916"/>
                </a:lnTo>
                <a:close/>
              </a:path>
              <a:path w="3044318" h="129399">
                <a:moveTo>
                  <a:pt x="1307413" y="92422"/>
                </a:moveTo>
                <a:lnTo>
                  <a:pt x="1307632" y="94972"/>
                </a:lnTo>
                <a:lnTo>
                  <a:pt x="1307896" y="96291"/>
                </a:lnTo>
                <a:lnTo>
                  <a:pt x="1308952" y="99522"/>
                </a:lnTo>
                <a:lnTo>
                  <a:pt x="1325051" y="99522"/>
                </a:lnTo>
                <a:lnTo>
                  <a:pt x="1325051" y="97346"/>
                </a:lnTo>
                <a:lnTo>
                  <a:pt x="1321620" y="94488"/>
                </a:lnTo>
                <a:lnTo>
                  <a:pt x="1320828" y="91410"/>
                </a:lnTo>
                <a:lnTo>
                  <a:pt x="1320344" y="89608"/>
                </a:lnTo>
                <a:lnTo>
                  <a:pt x="1320036" y="86860"/>
                </a:lnTo>
                <a:lnTo>
                  <a:pt x="1319904" y="83166"/>
                </a:lnTo>
                <a:lnTo>
                  <a:pt x="1319442" y="70173"/>
                </a:lnTo>
                <a:lnTo>
                  <a:pt x="1319223" y="64545"/>
                </a:lnTo>
                <a:lnTo>
                  <a:pt x="1318156" y="60478"/>
                </a:lnTo>
                <a:lnTo>
                  <a:pt x="1316243" y="57972"/>
                </a:lnTo>
                <a:lnTo>
                  <a:pt x="1314329" y="55466"/>
                </a:lnTo>
                <a:lnTo>
                  <a:pt x="1311481" y="53443"/>
                </a:lnTo>
                <a:lnTo>
                  <a:pt x="1307698" y="51905"/>
                </a:lnTo>
                <a:lnTo>
                  <a:pt x="1312009" y="49662"/>
                </a:lnTo>
                <a:lnTo>
                  <a:pt x="1308028" y="23105"/>
                </a:lnTo>
                <a:lnTo>
                  <a:pt x="1308028" y="36428"/>
                </a:lnTo>
                <a:lnTo>
                  <a:pt x="1306236" y="40869"/>
                </a:lnTo>
                <a:lnTo>
                  <a:pt x="1302651" y="43331"/>
                </a:lnTo>
                <a:lnTo>
                  <a:pt x="1303783" y="61907"/>
                </a:lnTo>
                <a:lnTo>
                  <a:pt x="1306137" y="66150"/>
                </a:lnTo>
                <a:lnTo>
                  <a:pt x="1306445" y="72482"/>
                </a:lnTo>
                <a:lnTo>
                  <a:pt x="1307236" y="88640"/>
                </a:lnTo>
                <a:lnTo>
                  <a:pt x="1307413" y="92422"/>
                </a:lnTo>
                <a:close/>
              </a:path>
              <a:path w="3044318" h="129399">
                <a:moveTo>
                  <a:pt x="1342733" y="29217"/>
                </a:moveTo>
                <a:lnTo>
                  <a:pt x="1342733" y="99522"/>
                </a:lnTo>
                <a:lnTo>
                  <a:pt x="1354806" y="99522"/>
                </a:lnTo>
                <a:lnTo>
                  <a:pt x="1354806" y="29217"/>
                </a:lnTo>
                <a:lnTo>
                  <a:pt x="1342733" y="29217"/>
                </a:lnTo>
                <a:close/>
              </a:path>
              <a:path w="3044318" h="129399">
                <a:moveTo>
                  <a:pt x="1342733" y="2638"/>
                </a:moveTo>
                <a:lnTo>
                  <a:pt x="1342733" y="16092"/>
                </a:lnTo>
                <a:lnTo>
                  <a:pt x="1354806" y="16092"/>
                </a:lnTo>
                <a:lnTo>
                  <a:pt x="1354806" y="2638"/>
                </a:lnTo>
                <a:lnTo>
                  <a:pt x="1342733" y="2638"/>
                </a:lnTo>
                <a:close/>
              </a:path>
              <a:path w="3044318" h="129399">
                <a:moveTo>
                  <a:pt x="1389532" y="90289"/>
                </a:moveTo>
                <a:lnTo>
                  <a:pt x="1386542" y="86464"/>
                </a:lnTo>
                <a:lnTo>
                  <a:pt x="1384914" y="84353"/>
                </a:lnTo>
                <a:lnTo>
                  <a:pt x="1383925" y="81320"/>
                </a:lnTo>
                <a:lnTo>
                  <a:pt x="1383573" y="77362"/>
                </a:lnTo>
                <a:lnTo>
                  <a:pt x="1372159" y="77362"/>
                </a:lnTo>
                <a:lnTo>
                  <a:pt x="1372466" y="84397"/>
                </a:lnTo>
                <a:lnTo>
                  <a:pt x="1374809" y="90300"/>
                </a:lnTo>
                <a:lnTo>
                  <a:pt x="1379185" y="95071"/>
                </a:lnTo>
                <a:lnTo>
                  <a:pt x="1383561" y="99841"/>
                </a:lnTo>
                <a:lnTo>
                  <a:pt x="1391006" y="102227"/>
                </a:lnTo>
                <a:lnTo>
                  <a:pt x="1411283" y="102227"/>
                </a:lnTo>
                <a:lnTo>
                  <a:pt x="1418552" y="99940"/>
                </a:lnTo>
                <a:lnTo>
                  <a:pt x="1423324" y="95367"/>
                </a:lnTo>
                <a:lnTo>
                  <a:pt x="1428096" y="90795"/>
                </a:lnTo>
                <a:lnTo>
                  <a:pt x="1430483" y="85365"/>
                </a:lnTo>
                <a:lnTo>
                  <a:pt x="1430483" y="72570"/>
                </a:lnTo>
                <a:lnTo>
                  <a:pt x="1428173" y="67799"/>
                </a:lnTo>
                <a:lnTo>
                  <a:pt x="1423555" y="64765"/>
                </a:lnTo>
                <a:lnTo>
                  <a:pt x="1420652" y="62831"/>
                </a:lnTo>
                <a:lnTo>
                  <a:pt x="1414934" y="60830"/>
                </a:lnTo>
                <a:lnTo>
                  <a:pt x="1406401" y="58764"/>
                </a:lnTo>
                <a:lnTo>
                  <a:pt x="1398550" y="56851"/>
                </a:lnTo>
                <a:lnTo>
                  <a:pt x="1395118" y="56016"/>
                </a:lnTo>
                <a:lnTo>
                  <a:pt x="1392524" y="55048"/>
                </a:lnTo>
                <a:lnTo>
                  <a:pt x="1390764" y="53949"/>
                </a:lnTo>
                <a:lnTo>
                  <a:pt x="1387729" y="52102"/>
                </a:lnTo>
                <a:lnTo>
                  <a:pt x="1386212" y="49640"/>
                </a:lnTo>
                <a:lnTo>
                  <a:pt x="1386212" y="43748"/>
                </a:lnTo>
                <a:lnTo>
                  <a:pt x="1387366" y="41484"/>
                </a:lnTo>
                <a:lnTo>
                  <a:pt x="1389676" y="39769"/>
                </a:lnTo>
                <a:lnTo>
                  <a:pt x="1391985" y="38055"/>
                </a:lnTo>
                <a:lnTo>
                  <a:pt x="1395382" y="37197"/>
                </a:lnTo>
                <a:lnTo>
                  <a:pt x="1406599" y="37197"/>
                </a:lnTo>
                <a:lnTo>
                  <a:pt x="1411327" y="38758"/>
                </a:lnTo>
                <a:lnTo>
                  <a:pt x="1414054" y="41880"/>
                </a:lnTo>
                <a:lnTo>
                  <a:pt x="1415725" y="44078"/>
                </a:lnTo>
                <a:lnTo>
                  <a:pt x="1416671" y="46519"/>
                </a:lnTo>
                <a:lnTo>
                  <a:pt x="1416891" y="49201"/>
                </a:lnTo>
                <a:lnTo>
                  <a:pt x="1428108" y="49201"/>
                </a:lnTo>
                <a:lnTo>
                  <a:pt x="1428196" y="44628"/>
                </a:lnTo>
                <a:lnTo>
                  <a:pt x="1426766" y="40363"/>
                </a:lnTo>
                <a:lnTo>
                  <a:pt x="1423819" y="36406"/>
                </a:lnTo>
                <a:lnTo>
                  <a:pt x="1419113" y="30162"/>
                </a:lnTo>
                <a:lnTo>
                  <a:pt x="1411438" y="27040"/>
                </a:lnTo>
                <a:lnTo>
                  <a:pt x="1392656" y="27040"/>
                </a:lnTo>
                <a:lnTo>
                  <a:pt x="1386179" y="29107"/>
                </a:lnTo>
                <a:lnTo>
                  <a:pt x="1381362" y="33240"/>
                </a:lnTo>
                <a:lnTo>
                  <a:pt x="1376546" y="37373"/>
                </a:lnTo>
                <a:lnTo>
                  <a:pt x="1374138" y="42781"/>
                </a:lnTo>
                <a:lnTo>
                  <a:pt x="1374138" y="55136"/>
                </a:lnTo>
                <a:lnTo>
                  <a:pt x="1376689" y="59577"/>
                </a:lnTo>
                <a:lnTo>
                  <a:pt x="1381791" y="62787"/>
                </a:lnTo>
                <a:lnTo>
                  <a:pt x="1384650" y="64633"/>
                </a:lnTo>
                <a:lnTo>
                  <a:pt x="1389093" y="66304"/>
                </a:lnTo>
                <a:lnTo>
                  <a:pt x="1395118" y="67799"/>
                </a:lnTo>
                <a:lnTo>
                  <a:pt x="1404554" y="70174"/>
                </a:lnTo>
                <a:lnTo>
                  <a:pt x="1409612" y="71449"/>
                </a:lnTo>
                <a:lnTo>
                  <a:pt x="1412999" y="72570"/>
                </a:lnTo>
                <a:lnTo>
                  <a:pt x="1414714" y="73537"/>
                </a:lnTo>
                <a:lnTo>
                  <a:pt x="1417397" y="75120"/>
                </a:lnTo>
                <a:lnTo>
                  <a:pt x="1418739" y="77428"/>
                </a:lnTo>
                <a:lnTo>
                  <a:pt x="1418739" y="84463"/>
                </a:lnTo>
                <a:lnTo>
                  <a:pt x="1417068" y="87420"/>
                </a:lnTo>
                <a:lnTo>
                  <a:pt x="1413724" y="89333"/>
                </a:lnTo>
                <a:lnTo>
                  <a:pt x="1410381" y="91245"/>
                </a:lnTo>
                <a:lnTo>
                  <a:pt x="1406511" y="92202"/>
                </a:lnTo>
                <a:lnTo>
                  <a:pt x="1394723" y="92202"/>
                </a:lnTo>
                <a:lnTo>
                  <a:pt x="1389532" y="90289"/>
                </a:lnTo>
                <a:close/>
              </a:path>
              <a:path w="3044318" h="129399">
                <a:moveTo>
                  <a:pt x="1443810" y="2638"/>
                </a:moveTo>
                <a:lnTo>
                  <a:pt x="1443810" y="99522"/>
                </a:lnTo>
                <a:lnTo>
                  <a:pt x="1455224" y="99522"/>
                </a:lnTo>
                <a:lnTo>
                  <a:pt x="1455224" y="73009"/>
                </a:lnTo>
                <a:lnTo>
                  <a:pt x="1465187" y="63908"/>
                </a:lnTo>
                <a:lnTo>
                  <a:pt x="1487224" y="99522"/>
                </a:lnTo>
                <a:lnTo>
                  <a:pt x="1502398" y="99522"/>
                </a:lnTo>
                <a:lnTo>
                  <a:pt x="1473830" y="55334"/>
                </a:lnTo>
                <a:lnTo>
                  <a:pt x="1500881" y="28887"/>
                </a:lnTo>
                <a:lnTo>
                  <a:pt x="1485706" y="28887"/>
                </a:lnTo>
                <a:lnTo>
                  <a:pt x="1455224" y="58896"/>
                </a:lnTo>
                <a:lnTo>
                  <a:pt x="1455224" y="2638"/>
                </a:lnTo>
                <a:lnTo>
                  <a:pt x="1443810" y="2638"/>
                </a:lnTo>
                <a:close/>
              </a:path>
              <a:path w="3044318" h="129399">
                <a:moveTo>
                  <a:pt x="1526832" y="16807"/>
                </a:moveTo>
                <a:lnTo>
                  <a:pt x="1527536" y="14938"/>
                </a:lnTo>
                <a:lnTo>
                  <a:pt x="1530395" y="12135"/>
                </a:lnTo>
                <a:lnTo>
                  <a:pt x="1535552" y="12168"/>
                </a:lnTo>
                <a:lnTo>
                  <a:pt x="1538224" y="12333"/>
                </a:lnTo>
                <a:lnTo>
                  <a:pt x="1538224" y="1517"/>
                </a:lnTo>
                <a:lnTo>
                  <a:pt x="1535519" y="1319"/>
                </a:lnTo>
                <a:lnTo>
                  <a:pt x="1525292" y="1253"/>
                </a:lnTo>
                <a:lnTo>
                  <a:pt x="1519949" y="3276"/>
                </a:lnTo>
                <a:lnTo>
                  <a:pt x="1517177" y="7321"/>
                </a:lnTo>
                <a:lnTo>
                  <a:pt x="1515638" y="9607"/>
                </a:lnTo>
                <a:lnTo>
                  <a:pt x="1514780" y="13212"/>
                </a:lnTo>
                <a:lnTo>
                  <a:pt x="1514604" y="18137"/>
                </a:lnTo>
                <a:lnTo>
                  <a:pt x="1514604" y="29217"/>
                </a:lnTo>
                <a:lnTo>
                  <a:pt x="1504774" y="29217"/>
                </a:lnTo>
                <a:lnTo>
                  <a:pt x="1504774" y="38582"/>
                </a:lnTo>
                <a:lnTo>
                  <a:pt x="1514604" y="38582"/>
                </a:lnTo>
                <a:lnTo>
                  <a:pt x="1514604" y="99522"/>
                </a:lnTo>
                <a:lnTo>
                  <a:pt x="1526348" y="99522"/>
                </a:lnTo>
                <a:lnTo>
                  <a:pt x="1526348" y="38582"/>
                </a:lnTo>
                <a:lnTo>
                  <a:pt x="1538224" y="38582"/>
                </a:lnTo>
                <a:lnTo>
                  <a:pt x="1538224" y="29217"/>
                </a:lnTo>
                <a:lnTo>
                  <a:pt x="1526480" y="29217"/>
                </a:lnTo>
                <a:lnTo>
                  <a:pt x="1526480" y="21566"/>
                </a:lnTo>
                <a:lnTo>
                  <a:pt x="1526832" y="16807"/>
                </a:lnTo>
                <a:close/>
              </a:path>
              <a:path w="3044318" h="129399">
                <a:moveTo>
                  <a:pt x="1545745" y="28887"/>
                </a:moveTo>
                <a:lnTo>
                  <a:pt x="1545745" y="99522"/>
                </a:lnTo>
                <a:lnTo>
                  <a:pt x="1557622" y="99522"/>
                </a:lnTo>
                <a:lnTo>
                  <a:pt x="1557622" y="53883"/>
                </a:lnTo>
                <a:lnTo>
                  <a:pt x="1559227" y="49454"/>
                </a:lnTo>
                <a:lnTo>
                  <a:pt x="1562438" y="45606"/>
                </a:lnTo>
                <a:lnTo>
                  <a:pt x="1565649" y="41759"/>
                </a:lnTo>
                <a:lnTo>
                  <a:pt x="1570246" y="39835"/>
                </a:lnTo>
                <a:lnTo>
                  <a:pt x="1577580" y="39857"/>
                </a:lnTo>
                <a:lnTo>
                  <a:pt x="1580120" y="40165"/>
                </a:lnTo>
                <a:lnTo>
                  <a:pt x="1580120" y="27634"/>
                </a:lnTo>
                <a:lnTo>
                  <a:pt x="1578845" y="27502"/>
                </a:lnTo>
                <a:lnTo>
                  <a:pt x="1576293" y="27304"/>
                </a:lnTo>
                <a:lnTo>
                  <a:pt x="1571587" y="27304"/>
                </a:lnTo>
                <a:lnTo>
                  <a:pt x="1567430" y="29008"/>
                </a:lnTo>
                <a:lnTo>
                  <a:pt x="1563824" y="32416"/>
                </a:lnTo>
                <a:lnTo>
                  <a:pt x="1560217" y="35823"/>
                </a:lnTo>
                <a:lnTo>
                  <a:pt x="1557952" y="38714"/>
                </a:lnTo>
                <a:lnTo>
                  <a:pt x="1557028" y="41088"/>
                </a:lnTo>
                <a:lnTo>
                  <a:pt x="1557028" y="28887"/>
                </a:lnTo>
                <a:lnTo>
                  <a:pt x="1545745" y="28887"/>
                </a:lnTo>
                <a:close/>
              </a:path>
              <a:path w="3044318" h="129399">
                <a:moveTo>
                  <a:pt x="1605944" y="30160"/>
                </a:moveTo>
                <a:lnTo>
                  <a:pt x="1595735" y="37923"/>
                </a:lnTo>
                <a:lnTo>
                  <a:pt x="1599562" y="58566"/>
                </a:lnTo>
                <a:lnTo>
                  <a:pt x="1599781" y="52498"/>
                </a:lnTo>
                <a:lnTo>
                  <a:pt x="1601739" y="47497"/>
                </a:lnTo>
                <a:lnTo>
                  <a:pt x="1605434" y="43562"/>
                </a:lnTo>
                <a:lnTo>
                  <a:pt x="1609128" y="39626"/>
                </a:lnTo>
                <a:lnTo>
                  <a:pt x="1618783" y="27319"/>
                </a:lnTo>
                <a:lnTo>
                  <a:pt x="1605944" y="30160"/>
                </a:lnTo>
                <a:close/>
              </a:path>
              <a:path w="3044318" h="129399">
                <a:moveTo>
                  <a:pt x="1651024" y="67997"/>
                </a:moveTo>
                <a:lnTo>
                  <a:pt x="1651024" y="60874"/>
                </a:lnTo>
                <a:lnTo>
                  <a:pt x="1650672" y="55686"/>
                </a:lnTo>
                <a:lnTo>
                  <a:pt x="1649968" y="52432"/>
                </a:lnTo>
                <a:lnTo>
                  <a:pt x="1649177" y="47684"/>
                </a:lnTo>
                <a:lnTo>
                  <a:pt x="1647593" y="43529"/>
                </a:lnTo>
                <a:lnTo>
                  <a:pt x="1645218" y="39967"/>
                </a:lnTo>
                <a:lnTo>
                  <a:pt x="1642755" y="36230"/>
                </a:lnTo>
                <a:lnTo>
                  <a:pt x="1639170" y="33185"/>
                </a:lnTo>
                <a:lnTo>
                  <a:pt x="1634464" y="30833"/>
                </a:lnTo>
                <a:lnTo>
                  <a:pt x="1629757" y="28480"/>
                </a:lnTo>
                <a:lnTo>
                  <a:pt x="1624897" y="27304"/>
                </a:lnTo>
                <a:lnTo>
                  <a:pt x="1618783" y="27319"/>
                </a:lnTo>
                <a:lnTo>
                  <a:pt x="1609128" y="39626"/>
                </a:lnTo>
                <a:lnTo>
                  <a:pt x="1613702" y="37659"/>
                </a:lnTo>
                <a:lnTo>
                  <a:pt x="1626766" y="37659"/>
                </a:lnTo>
                <a:lnTo>
                  <a:pt x="1632198" y="40517"/>
                </a:lnTo>
                <a:lnTo>
                  <a:pt x="1635453" y="46233"/>
                </a:lnTo>
                <a:lnTo>
                  <a:pt x="1637212" y="49311"/>
                </a:lnTo>
                <a:lnTo>
                  <a:pt x="1638334" y="53422"/>
                </a:lnTo>
                <a:lnTo>
                  <a:pt x="1638818" y="58566"/>
                </a:lnTo>
                <a:lnTo>
                  <a:pt x="1599562" y="58566"/>
                </a:lnTo>
                <a:lnTo>
                  <a:pt x="1595735" y="37923"/>
                </a:lnTo>
                <a:lnTo>
                  <a:pt x="1593517" y="40752"/>
                </a:lnTo>
                <a:lnTo>
                  <a:pt x="1588253" y="51939"/>
                </a:lnTo>
                <a:lnTo>
                  <a:pt x="1586498" y="65557"/>
                </a:lnTo>
                <a:lnTo>
                  <a:pt x="1586600" y="69119"/>
                </a:lnTo>
                <a:lnTo>
                  <a:pt x="1589300" y="82313"/>
                </a:lnTo>
                <a:lnTo>
                  <a:pt x="1595669" y="92433"/>
                </a:lnTo>
                <a:lnTo>
                  <a:pt x="1601783" y="98830"/>
                </a:lnTo>
                <a:lnTo>
                  <a:pt x="1609238" y="102029"/>
                </a:lnTo>
                <a:lnTo>
                  <a:pt x="1621642" y="102029"/>
                </a:lnTo>
                <a:lnTo>
                  <a:pt x="1624875" y="101677"/>
                </a:lnTo>
                <a:lnTo>
                  <a:pt x="1627734" y="100974"/>
                </a:lnTo>
                <a:lnTo>
                  <a:pt x="1633056" y="99742"/>
                </a:lnTo>
                <a:lnTo>
                  <a:pt x="1637521" y="97368"/>
                </a:lnTo>
                <a:lnTo>
                  <a:pt x="1641127" y="93851"/>
                </a:lnTo>
                <a:lnTo>
                  <a:pt x="1643283" y="91828"/>
                </a:lnTo>
                <a:lnTo>
                  <a:pt x="1645229" y="89223"/>
                </a:lnTo>
                <a:lnTo>
                  <a:pt x="1646966" y="86035"/>
                </a:lnTo>
                <a:lnTo>
                  <a:pt x="1648704" y="82848"/>
                </a:lnTo>
                <a:lnTo>
                  <a:pt x="1649727" y="79957"/>
                </a:lnTo>
                <a:lnTo>
                  <a:pt x="1650034" y="77362"/>
                </a:lnTo>
                <a:lnTo>
                  <a:pt x="1638356" y="77362"/>
                </a:lnTo>
                <a:lnTo>
                  <a:pt x="1637476" y="80484"/>
                </a:lnTo>
                <a:lnTo>
                  <a:pt x="1635981" y="83232"/>
                </a:lnTo>
                <a:lnTo>
                  <a:pt x="1633870" y="85607"/>
                </a:lnTo>
                <a:lnTo>
                  <a:pt x="1630175" y="89696"/>
                </a:lnTo>
                <a:lnTo>
                  <a:pt x="1625227" y="91740"/>
                </a:lnTo>
                <a:lnTo>
                  <a:pt x="1612383" y="91740"/>
                </a:lnTo>
                <a:lnTo>
                  <a:pt x="1607479" y="89575"/>
                </a:lnTo>
                <a:lnTo>
                  <a:pt x="1604312" y="85244"/>
                </a:lnTo>
                <a:lnTo>
                  <a:pt x="1601145" y="80913"/>
                </a:lnTo>
                <a:lnTo>
                  <a:pt x="1599452" y="75164"/>
                </a:lnTo>
                <a:lnTo>
                  <a:pt x="1599231" y="67997"/>
                </a:lnTo>
                <a:lnTo>
                  <a:pt x="1651024" y="67997"/>
                </a:lnTo>
                <a:close/>
              </a:path>
              <a:path w="3044318" h="129399">
                <a:moveTo>
                  <a:pt x="1684765" y="30160"/>
                </a:moveTo>
                <a:lnTo>
                  <a:pt x="1674556" y="37923"/>
                </a:lnTo>
                <a:lnTo>
                  <a:pt x="1678383" y="58566"/>
                </a:lnTo>
                <a:lnTo>
                  <a:pt x="1678603" y="52498"/>
                </a:lnTo>
                <a:lnTo>
                  <a:pt x="1680560" y="47497"/>
                </a:lnTo>
                <a:lnTo>
                  <a:pt x="1684255" y="43562"/>
                </a:lnTo>
                <a:lnTo>
                  <a:pt x="1687950" y="39626"/>
                </a:lnTo>
                <a:lnTo>
                  <a:pt x="1697605" y="27319"/>
                </a:lnTo>
                <a:lnTo>
                  <a:pt x="1684765" y="30160"/>
                </a:lnTo>
                <a:close/>
              </a:path>
              <a:path w="3044318" h="129399">
                <a:moveTo>
                  <a:pt x="1729845" y="67997"/>
                </a:moveTo>
                <a:lnTo>
                  <a:pt x="1729845" y="60874"/>
                </a:lnTo>
                <a:lnTo>
                  <a:pt x="1729493" y="55686"/>
                </a:lnTo>
                <a:lnTo>
                  <a:pt x="1728790" y="52432"/>
                </a:lnTo>
                <a:lnTo>
                  <a:pt x="1727998" y="47684"/>
                </a:lnTo>
                <a:lnTo>
                  <a:pt x="1726415" y="43529"/>
                </a:lnTo>
                <a:lnTo>
                  <a:pt x="1724039" y="39967"/>
                </a:lnTo>
                <a:lnTo>
                  <a:pt x="1721576" y="36230"/>
                </a:lnTo>
                <a:lnTo>
                  <a:pt x="1717991" y="33185"/>
                </a:lnTo>
                <a:lnTo>
                  <a:pt x="1713285" y="30833"/>
                </a:lnTo>
                <a:lnTo>
                  <a:pt x="1708579" y="28481"/>
                </a:lnTo>
                <a:lnTo>
                  <a:pt x="1703718" y="27304"/>
                </a:lnTo>
                <a:lnTo>
                  <a:pt x="1697605" y="27319"/>
                </a:lnTo>
                <a:lnTo>
                  <a:pt x="1687950" y="39626"/>
                </a:lnTo>
                <a:lnTo>
                  <a:pt x="1692524" y="37659"/>
                </a:lnTo>
                <a:lnTo>
                  <a:pt x="1705587" y="37659"/>
                </a:lnTo>
                <a:lnTo>
                  <a:pt x="1711020" y="40517"/>
                </a:lnTo>
                <a:lnTo>
                  <a:pt x="1714274" y="46233"/>
                </a:lnTo>
                <a:lnTo>
                  <a:pt x="1716034" y="49311"/>
                </a:lnTo>
                <a:lnTo>
                  <a:pt x="1717156" y="53422"/>
                </a:lnTo>
                <a:lnTo>
                  <a:pt x="1717640" y="58566"/>
                </a:lnTo>
                <a:lnTo>
                  <a:pt x="1678383" y="58566"/>
                </a:lnTo>
                <a:lnTo>
                  <a:pt x="1674556" y="37923"/>
                </a:lnTo>
                <a:lnTo>
                  <a:pt x="1672339" y="40752"/>
                </a:lnTo>
                <a:lnTo>
                  <a:pt x="1667074" y="51939"/>
                </a:lnTo>
                <a:lnTo>
                  <a:pt x="1665319" y="65557"/>
                </a:lnTo>
                <a:lnTo>
                  <a:pt x="1665421" y="69119"/>
                </a:lnTo>
                <a:lnTo>
                  <a:pt x="1668121" y="82313"/>
                </a:lnTo>
                <a:lnTo>
                  <a:pt x="1674490" y="92433"/>
                </a:lnTo>
                <a:lnTo>
                  <a:pt x="1680604" y="98830"/>
                </a:lnTo>
                <a:lnTo>
                  <a:pt x="1688059" y="102029"/>
                </a:lnTo>
                <a:lnTo>
                  <a:pt x="1700463" y="102029"/>
                </a:lnTo>
                <a:lnTo>
                  <a:pt x="1703696" y="101677"/>
                </a:lnTo>
                <a:lnTo>
                  <a:pt x="1706555" y="100974"/>
                </a:lnTo>
                <a:lnTo>
                  <a:pt x="1711877" y="99742"/>
                </a:lnTo>
                <a:lnTo>
                  <a:pt x="1716342" y="97368"/>
                </a:lnTo>
                <a:lnTo>
                  <a:pt x="1719949" y="93851"/>
                </a:lnTo>
                <a:lnTo>
                  <a:pt x="1722104" y="91828"/>
                </a:lnTo>
                <a:lnTo>
                  <a:pt x="1724050" y="89223"/>
                </a:lnTo>
                <a:lnTo>
                  <a:pt x="1725788" y="86035"/>
                </a:lnTo>
                <a:lnTo>
                  <a:pt x="1727525" y="82848"/>
                </a:lnTo>
                <a:lnTo>
                  <a:pt x="1728548" y="79957"/>
                </a:lnTo>
                <a:lnTo>
                  <a:pt x="1728855" y="77362"/>
                </a:lnTo>
                <a:lnTo>
                  <a:pt x="1717178" y="77362"/>
                </a:lnTo>
                <a:lnTo>
                  <a:pt x="1716298" y="80484"/>
                </a:lnTo>
                <a:lnTo>
                  <a:pt x="1714802" y="83232"/>
                </a:lnTo>
                <a:lnTo>
                  <a:pt x="1712691" y="85607"/>
                </a:lnTo>
                <a:lnTo>
                  <a:pt x="1708996" y="89696"/>
                </a:lnTo>
                <a:lnTo>
                  <a:pt x="1704048" y="91740"/>
                </a:lnTo>
                <a:lnTo>
                  <a:pt x="1691204" y="91740"/>
                </a:lnTo>
                <a:lnTo>
                  <a:pt x="1686300" y="89575"/>
                </a:lnTo>
                <a:lnTo>
                  <a:pt x="1683133" y="85244"/>
                </a:lnTo>
                <a:lnTo>
                  <a:pt x="1679966" y="80913"/>
                </a:lnTo>
                <a:lnTo>
                  <a:pt x="1678273" y="75164"/>
                </a:lnTo>
                <a:lnTo>
                  <a:pt x="1678053" y="67997"/>
                </a:lnTo>
                <a:lnTo>
                  <a:pt x="1729845" y="67997"/>
                </a:lnTo>
                <a:close/>
              </a:path>
              <a:path w="3044318" h="129399">
                <a:moveTo>
                  <a:pt x="1782209" y="28887"/>
                </a:moveTo>
                <a:lnTo>
                  <a:pt x="1782209" y="99523"/>
                </a:lnTo>
                <a:lnTo>
                  <a:pt x="1794086" y="99523"/>
                </a:lnTo>
                <a:lnTo>
                  <a:pt x="1794086" y="53883"/>
                </a:lnTo>
                <a:lnTo>
                  <a:pt x="1795691" y="49454"/>
                </a:lnTo>
                <a:lnTo>
                  <a:pt x="1798902" y="45606"/>
                </a:lnTo>
                <a:lnTo>
                  <a:pt x="1802113" y="41759"/>
                </a:lnTo>
                <a:lnTo>
                  <a:pt x="1806709" y="39835"/>
                </a:lnTo>
                <a:lnTo>
                  <a:pt x="1814044" y="39857"/>
                </a:lnTo>
                <a:lnTo>
                  <a:pt x="1816584" y="40165"/>
                </a:lnTo>
                <a:lnTo>
                  <a:pt x="1816584" y="27634"/>
                </a:lnTo>
                <a:lnTo>
                  <a:pt x="1815308" y="27502"/>
                </a:lnTo>
                <a:lnTo>
                  <a:pt x="1812757" y="27304"/>
                </a:lnTo>
                <a:lnTo>
                  <a:pt x="1808051" y="27304"/>
                </a:lnTo>
                <a:lnTo>
                  <a:pt x="1803894" y="29008"/>
                </a:lnTo>
                <a:lnTo>
                  <a:pt x="1800287" y="32416"/>
                </a:lnTo>
                <a:lnTo>
                  <a:pt x="1796680" y="35823"/>
                </a:lnTo>
                <a:lnTo>
                  <a:pt x="1794415" y="38714"/>
                </a:lnTo>
                <a:lnTo>
                  <a:pt x="1793491" y="41088"/>
                </a:lnTo>
                <a:lnTo>
                  <a:pt x="1793491" y="28887"/>
                </a:lnTo>
                <a:lnTo>
                  <a:pt x="1782209" y="28887"/>
                </a:lnTo>
                <a:close/>
              </a:path>
              <a:path w="3044318" h="129399">
                <a:moveTo>
                  <a:pt x="1825667" y="69360"/>
                </a:moveTo>
                <a:lnTo>
                  <a:pt x="1823622" y="74438"/>
                </a:lnTo>
                <a:lnTo>
                  <a:pt x="1823622" y="86970"/>
                </a:lnTo>
                <a:lnTo>
                  <a:pt x="1825700" y="91949"/>
                </a:lnTo>
                <a:lnTo>
                  <a:pt x="1829856" y="95928"/>
                </a:lnTo>
                <a:lnTo>
                  <a:pt x="1834013" y="99907"/>
                </a:lnTo>
                <a:lnTo>
                  <a:pt x="1839368" y="101897"/>
                </a:lnTo>
                <a:lnTo>
                  <a:pt x="1837279" y="86860"/>
                </a:lnTo>
                <a:lnTo>
                  <a:pt x="1836025" y="84156"/>
                </a:lnTo>
                <a:lnTo>
                  <a:pt x="1836025" y="76197"/>
                </a:lnTo>
                <a:lnTo>
                  <a:pt x="1837851" y="72900"/>
                </a:lnTo>
                <a:lnTo>
                  <a:pt x="1841502" y="70833"/>
                </a:lnTo>
                <a:lnTo>
                  <a:pt x="1843657" y="69602"/>
                </a:lnTo>
                <a:lnTo>
                  <a:pt x="1846890" y="68701"/>
                </a:lnTo>
                <a:lnTo>
                  <a:pt x="1851200" y="68129"/>
                </a:lnTo>
                <a:lnTo>
                  <a:pt x="1858392" y="67206"/>
                </a:lnTo>
                <a:lnTo>
                  <a:pt x="1862834" y="66502"/>
                </a:lnTo>
                <a:lnTo>
                  <a:pt x="1865121" y="65887"/>
                </a:lnTo>
                <a:lnTo>
                  <a:pt x="1867408" y="65271"/>
                </a:lnTo>
                <a:lnTo>
                  <a:pt x="1870730" y="63578"/>
                </a:lnTo>
                <a:lnTo>
                  <a:pt x="1870730" y="80440"/>
                </a:lnTo>
                <a:lnTo>
                  <a:pt x="1867430" y="85694"/>
                </a:lnTo>
                <a:lnTo>
                  <a:pt x="1860899" y="98401"/>
                </a:lnTo>
                <a:lnTo>
                  <a:pt x="1865429" y="96071"/>
                </a:lnTo>
                <a:lnTo>
                  <a:pt x="1868904" y="93323"/>
                </a:lnTo>
                <a:lnTo>
                  <a:pt x="1871323" y="90157"/>
                </a:lnTo>
                <a:lnTo>
                  <a:pt x="1871719" y="92971"/>
                </a:lnTo>
                <a:lnTo>
                  <a:pt x="1873369" y="96687"/>
                </a:lnTo>
                <a:lnTo>
                  <a:pt x="1875216" y="99589"/>
                </a:lnTo>
                <a:lnTo>
                  <a:pt x="1878185" y="101040"/>
                </a:lnTo>
                <a:lnTo>
                  <a:pt x="1883947" y="101040"/>
                </a:lnTo>
                <a:lnTo>
                  <a:pt x="1887202" y="100710"/>
                </a:lnTo>
                <a:lnTo>
                  <a:pt x="1890457" y="99852"/>
                </a:lnTo>
                <a:lnTo>
                  <a:pt x="1890457" y="91081"/>
                </a:lnTo>
                <a:lnTo>
                  <a:pt x="1889005" y="91312"/>
                </a:lnTo>
                <a:lnTo>
                  <a:pt x="1886564" y="91476"/>
                </a:lnTo>
                <a:lnTo>
                  <a:pt x="1883364" y="90355"/>
                </a:lnTo>
                <a:lnTo>
                  <a:pt x="1882606" y="87387"/>
                </a:lnTo>
                <a:lnTo>
                  <a:pt x="1882606" y="40011"/>
                </a:lnTo>
                <a:lnTo>
                  <a:pt x="1880032" y="35087"/>
                </a:lnTo>
                <a:lnTo>
                  <a:pt x="1874886" y="31921"/>
                </a:lnTo>
                <a:lnTo>
                  <a:pt x="1869696" y="28755"/>
                </a:lnTo>
                <a:lnTo>
                  <a:pt x="1862944" y="27172"/>
                </a:lnTo>
                <a:lnTo>
                  <a:pt x="1847462" y="27172"/>
                </a:lnTo>
                <a:lnTo>
                  <a:pt x="1841160" y="28876"/>
                </a:lnTo>
                <a:lnTo>
                  <a:pt x="1835728" y="32284"/>
                </a:lnTo>
                <a:lnTo>
                  <a:pt x="1830296" y="35691"/>
                </a:lnTo>
                <a:lnTo>
                  <a:pt x="1827470" y="41748"/>
                </a:lnTo>
                <a:lnTo>
                  <a:pt x="1827250" y="50454"/>
                </a:lnTo>
                <a:lnTo>
                  <a:pt x="1838335" y="50454"/>
                </a:lnTo>
                <a:lnTo>
                  <a:pt x="1838774" y="46804"/>
                </a:lnTo>
                <a:lnTo>
                  <a:pt x="1839720" y="44056"/>
                </a:lnTo>
                <a:lnTo>
                  <a:pt x="1841171" y="42210"/>
                </a:lnTo>
                <a:lnTo>
                  <a:pt x="1843766" y="38868"/>
                </a:lnTo>
                <a:lnTo>
                  <a:pt x="1848165" y="37197"/>
                </a:lnTo>
                <a:lnTo>
                  <a:pt x="1859733" y="37197"/>
                </a:lnTo>
                <a:lnTo>
                  <a:pt x="1863857" y="38110"/>
                </a:lnTo>
                <a:lnTo>
                  <a:pt x="1866738" y="39934"/>
                </a:lnTo>
                <a:lnTo>
                  <a:pt x="1869619" y="41759"/>
                </a:lnTo>
                <a:lnTo>
                  <a:pt x="1871060" y="44694"/>
                </a:lnTo>
                <a:lnTo>
                  <a:pt x="1871060" y="50718"/>
                </a:lnTo>
                <a:lnTo>
                  <a:pt x="1870267" y="53290"/>
                </a:lnTo>
                <a:lnTo>
                  <a:pt x="1867519" y="56368"/>
                </a:lnTo>
                <a:lnTo>
                  <a:pt x="1864792" y="56719"/>
                </a:lnTo>
                <a:lnTo>
                  <a:pt x="1845856" y="59094"/>
                </a:lnTo>
                <a:lnTo>
                  <a:pt x="1839214" y="59929"/>
                </a:lnTo>
                <a:lnTo>
                  <a:pt x="1833848" y="62149"/>
                </a:lnTo>
                <a:lnTo>
                  <a:pt x="1829757" y="65755"/>
                </a:lnTo>
                <a:lnTo>
                  <a:pt x="1825667" y="69360"/>
                </a:lnTo>
                <a:close/>
              </a:path>
              <a:path w="3044318" h="129399">
                <a:moveTo>
                  <a:pt x="1867430" y="85694"/>
                </a:moveTo>
                <a:lnTo>
                  <a:pt x="1860833" y="88904"/>
                </a:lnTo>
                <a:lnTo>
                  <a:pt x="1856918" y="90839"/>
                </a:lnTo>
                <a:lnTo>
                  <a:pt x="1852872" y="91806"/>
                </a:lnTo>
                <a:lnTo>
                  <a:pt x="1845262" y="91806"/>
                </a:lnTo>
                <a:lnTo>
                  <a:pt x="1842293" y="90817"/>
                </a:lnTo>
                <a:lnTo>
                  <a:pt x="1839786" y="88838"/>
                </a:lnTo>
                <a:lnTo>
                  <a:pt x="1837279" y="86860"/>
                </a:lnTo>
                <a:lnTo>
                  <a:pt x="1839368" y="101897"/>
                </a:lnTo>
                <a:lnTo>
                  <a:pt x="1851376" y="101897"/>
                </a:lnTo>
                <a:lnTo>
                  <a:pt x="1856368" y="100732"/>
                </a:lnTo>
                <a:lnTo>
                  <a:pt x="1860899" y="98401"/>
                </a:lnTo>
                <a:lnTo>
                  <a:pt x="1867430" y="85694"/>
                </a:lnTo>
                <a:close/>
              </a:path>
              <a:path w="3044318" h="129399">
                <a:moveTo>
                  <a:pt x="1955010" y="30160"/>
                </a:moveTo>
                <a:lnTo>
                  <a:pt x="1944801" y="37923"/>
                </a:lnTo>
                <a:lnTo>
                  <a:pt x="1948627" y="58566"/>
                </a:lnTo>
                <a:lnTo>
                  <a:pt x="1948847" y="52498"/>
                </a:lnTo>
                <a:lnTo>
                  <a:pt x="1950804" y="47497"/>
                </a:lnTo>
                <a:lnTo>
                  <a:pt x="1954499" y="43562"/>
                </a:lnTo>
                <a:lnTo>
                  <a:pt x="1958194" y="39626"/>
                </a:lnTo>
                <a:lnTo>
                  <a:pt x="1967849" y="27319"/>
                </a:lnTo>
                <a:lnTo>
                  <a:pt x="1955010" y="30160"/>
                </a:lnTo>
                <a:close/>
              </a:path>
              <a:path w="3044318" h="129399">
                <a:moveTo>
                  <a:pt x="2000089" y="67997"/>
                </a:moveTo>
                <a:lnTo>
                  <a:pt x="2000089" y="60874"/>
                </a:lnTo>
                <a:lnTo>
                  <a:pt x="1999738" y="55686"/>
                </a:lnTo>
                <a:lnTo>
                  <a:pt x="1999034" y="52432"/>
                </a:lnTo>
                <a:lnTo>
                  <a:pt x="1998242" y="47684"/>
                </a:lnTo>
                <a:lnTo>
                  <a:pt x="1996659" y="43529"/>
                </a:lnTo>
                <a:lnTo>
                  <a:pt x="1994284" y="39967"/>
                </a:lnTo>
                <a:lnTo>
                  <a:pt x="1991820" y="36230"/>
                </a:lnTo>
                <a:lnTo>
                  <a:pt x="1988235" y="33185"/>
                </a:lnTo>
                <a:lnTo>
                  <a:pt x="1983529" y="30833"/>
                </a:lnTo>
                <a:lnTo>
                  <a:pt x="1978823" y="28481"/>
                </a:lnTo>
                <a:lnTo>
                  <a:pt x="1973963" y="27304"/>
                </a:lnTo>
                <a:lnTo>
                  <a:pt x="1967849" y="27319"/>
                </a:lnTo>
                <a:lnTo>
                  <a:pt x="1958194" y="39626"/>
                </a:lnTo>
                <a:lnTo>
                  <a:pt x="1962768" y="37659"/>
                </a:lnTo>
                <a:lnTo>
                  <a:pt x="1975832" y="37659"/>
                </a:lnTo>
                <a:lnTo>
                  <a:pt x="1981264" y="40517"/>
                </a:lnTo>
                <a:lnTo>
                  <a:pt x="1984519" y="46233"/>
                </a:lnTo>
                <a:lnTo>
                  <a:pt x="1986278" y="49311"/>
                </a:lnTo>
                <a:lnTo>
                  <a:pt x="1987400" y="53422"/>
                </a:lnTo>
                <a:lnTo>
                  <a:pt x="1987884" y="58566"/>
                </a:lnTo>
                <a:lnTo>
                  <a:pt x="1948627" y="58566"/>
                </a:lnTo>
                <a:lnTo>
                  <a:pt x="1944801" y="37923"/>
                </a:lnTo>
                <a:lnTo>
                  <a:pt x="1942583" y="40752"/>
                </a:lnTo>
                <a:lnTo>
                  <a:pt x="1937319" y="51939"/>
                </a:lnTo>
                <a:lnTo>
                  <a:pt x="1935564" y="65557"/>
                </a:lnTo>
                <a:lnTo>
                  <a:pt x="1935666" y="69119"/>
                </a:lnTo>
                <a:lnTo>
                  <a:pt x="1938366" y="82313"/>
                </a:lnTo>
                <a:lnTo>
                  <a:pt x="1944734" y="92433"/>
                </a:lnTo>
                <a:lnTo>
                  <a:pt x="1950848" y="98830"/>
                </a:lnTo>
                <a:lnTo>
                  <a:pt x="1958304" y="102029"/>
                </a:lnTo>
                <a:lnTo>
                  <a:pt x="1970707" y="102029"/>
                </a:lnTo>
                <a:lnTo>
                  <a:pt x="1973941" y="101677"/>
                </a:lnTo>
                <a:lnTo>
                  <a:pt x="1976800" y="100974"/>
                </a:lnTo>
                <a:lnTo>
                  <a:pt x="1982122" y="99742"/>
                </a:lnTo>
                <a:lnTo>
                  <a:pt x="1986586" y="97368"/>
                </a:lnTo>
                <a:lnTo>
                  <a:pt x="1990193" y="93851"/>
                </a:lnTo>
                <a:lnTo>
                  <a:pt x="1992348" y="91828"/>
                </a:lnTo>
                <a:lnTo>
                  <a:pt x="1994295" y="89223"/>
                </a:lnTo>
                <a:lnTo>
                  <a:pt x="1996032" y="86035"/>
                </a:lnTo>
                <a:lnTo>
                  <a:pt x="1997769" y="82848"/>
                </a:lnTo>
                <a:lnTo>
                  <a:pt x="1998792" y="79957"/>
                </a:lnTo>
                <a:lnTo>
                  <a:pt x="1999100" y="77362"/>
                </a:lnTo>
                <a:lnTo>
                  <a:pt x="1987422" y="77362"/>
                </a:lnTo>
                <a:lnTo>
                  <a:pt x="1986542" y="80484"/>
                </a:lnTo>
                <a:lnTo>
                  <a:pt x="1985047" y="83232"/>
                </a:lnTo>
                <a:lnTo>
                  <a:pt x="1982936" y="85607"/>
                </a:lnTo>
                <a:lnTo>
                  <a:pt x="1979241" y="89696"/>
                </a:lnTo>
                <a:lnTo>
                  <a:pt x="1974292" y="91740"/>
                </a:lnTo>
                <a:lnTo>
                  <a:pt x="1961449" y="91740"/>
                </a:lnTo>
                <a:lnTo>
                  <a:pt x="1956545" y="89575"/>
                </a:lnTo>
                <a:lnTo>
                  <a:pt x="1953378" y="85244"/>
                </a:lnTo>
                <a:lnTo>
                  <a:pt x="1950210" y="80913"/>
                </a:lnTo>
                <a:lnTo>
                  <a:pt x="1948517" y="75164"/>
                </a:lnTo>
                <a:lnTo>
                  <a:pt x="1948297" y="67997"/>
                </a:lnTo>
                <a:lnTo>
                  <a:pt x="2000089" y="67997"/>
                </a:lnTo>
                <a:close/>
              </a:path>
              <a:path w="3044318" h="129399">
                <a:moveTo>
                  <a:pt x="2180099" y="88311"/>
                </a:moveTo>
                <a:lnTo>
                  <a:pt x="2180099" y="13916"/>
                </a:lnTo>
                <a:lnTo>
                  <a:pt x="2206160" y="2638"/>
                </a:lnTo>
                <a:lnTo>
                  <a:pt x="2166903" y="2638"/>
                </a:lnTo>
                <a:lnTo>
                  <a:pt x="2166903" y="99523"/>
                </a:lnTo>
                <a:lnTo>
                  <a:pt x="2206028" y="99523"/>
                </a:lnTo>
                <a:lnTo>
                  <a:pt x="2210011" y="99375"/>
                </a:lnTo>
                <a:lnTo>
                  <a:pt x="2211614" y="87849"/>
                </a:lnTo>
                <a:lnTo>
                  <a:pt x="2207963" y="88311"/>
                </a:lnTo>
                <a:lnTo>
                  <a:pt x="2180099" y="88311"/>
                </a:lnTo>
                <a:close/>
              </a:path>
              <a:path w="3044318" h="129399">
                <a:moveTo>
                  <a:pt x="2223161" y="96208"/>
                </a:moveTo>
                <a:lnTo>
                  <a:pt x="2233556" y="88915"/>
                </a:lnTo>
                <a:lnTo>
                  <a:pt x="2241194" y="77494"/>
                </a:lnTo>
                <a:lnTo>
                  <a:pt x="2245847" y="62763"/>
                </a:lnTo>
                <a:lnTo>
                  <a:pt x="2247000" y="49596"/>
                </a:lnTo>
                <a:lnTo>
                  <a:pt x="2246347" y="39772"/>
                </a:lnTo>
                <a:lnTo>
                  <a:pt x="2243112" y="27305"/>
                </a:lnTo>
                <a:lnTo>
                  <a:pt x="2237169" y="16818"/>
                </a:lnTo>
                <a:lnTo>
                  <a:pt x="2230964" y="10506"/>
                </a:lnTo>
                <a:lnTo>
                  <a:pt x="2219807" y="4605"/>
                </a:lnTo>
                <a:lnTo>
                  <a:pt x="2206160" y="2638"/>
                </a:lnTo>
                <a:lnTo>
                  <a:pt x="2180099" y="13916"/>
                </a:lnTo>
                <a:lnTo>
                  <a:pt x="2213989" y="13916"/>
                </a:lnTo>
                <a:lnTo>
                  <a:pt x="2221675" y="17235"/>
                </a:lnTo>
                <a:lnTo>
                  <a:pt x="2226448" y="23875"/>
                </a:lnTo>
                <a:lnTo>
                  <a:pt x="2228064" y="26382"/>
                </a:lnTo>
                <a:lnTo>
                  <a:pt x="2232221" y="37553"/>
                </a:lnTo>
                <a:lnTo>
                  <a:pt x="2233607" y="51839"/>
                </a:lnTo>
                <a:lnTo>
                  <a:pt x="2233607" y="54961"/>
                </a:lnTo>
                <a:lnTo>
                  <a:pt x="2233276" y="58346"/>
                </a:lnTo>
                <a:lnTo>
                  <a:pt x="2232617" y="61996"/>
                </a:lnTo>
                <a:lnTo>
                  <a:pt x="2231473" y="68107"/>
                </a:lnTo>
                <a:lnTo>
                  <a:pt x="2229604" y="73120"/>
                </a:lnTo>
                <a:lnTo>
                  <a:pt x="2227009" y="77033"/>
                </a:lnTo>
                <a:lnTo>
                  <a:pt x="2223754" y="81913"/>
                </a:lnTo>
                <a:lnTo>
                  <a:pt x="2219575" y="85211"/>
                </a:lnTo>
                <a:lnTo>
                  <a:pt x="2214473" y="86926"/>
                </a:lnTo>
                <a:lnTo>
                  <a:pt x="2211614" y="87849"/>
                </a:lnTo>
                <a:lnTo>
                  <a:pt x="2210011" y="99375"/>
                </a:lnTo>
                <a:lnTo>
                  <a:pt x="2223161" y="96208"/>
                </a:lnTo>
                <a:close/>
              </a:path>
              <a:path w="3044318" h="129399">
                <a:moveTo>
                  <a:pt x="2281555" y="30160"/>
                </a:moveTo>
                <a:lnTo>
                  <a:pt x="2271346" y="37923"/>
                </a:lnTo>
                <a:lnTo>
                  <a:pt x="2275173" y="58566"/>
                </a:lnTo>
                <a:lnTo>
                  <a:pt x="2275392" y="52498"/>
                </a:lnTo>
                <a:lnTo>
                  <a:pt x="2277350" y="47497"/>
                </a:lnTo>
                <a:lnTo>
                  <a:pt x="2281045" y="43562"/>
                </a:lnTo>
                <a:lnTo>
                  <a:pt x="2284739" y="39626"/>
                </a:lnTo>
                <a:lnTo>
                  <a:pt x="2294394" y="27319"/>
                </a:lnTo>
                <a:lnTo>
                  <a:pt x="2281555" y="30160"/>
                </a:lnTo>
                <a:close/>
              </a:path>
              <a:path w="3044318" h="129399">
                <a:moveTo>
                  <a:pt x="2326635" y="67997"/>
                </a:moveTo>
                <a:lnTo>
                  <a:pt x="2326635" y="60874"/>
                </a:lnTo>
                <a:lnTo>
                  <a:pt x="2326283" y="55686"/>
                </a:lnTo>
                <a:lnTo>
                  <a:pt x="2325579" y="52432"/>
                </a:lnTo>
                <a:lnTo>
                  <a:pt x="2324788" y="47684"/>
                </a:lnTo>
                <a:lnTo>
                  <a:pt x="2323204" y="43529"/>
                </a:lnTo>
                <a:lnTo>
                  <a:pt x="2320829" y="39967"/>
                </a:lnTo>
                <a:lnTo>
                  <a:pt x="2318366" y="36230"/>
                </a:lnTo>
                <a:lnTo>
                  <a:pt x="2314781" y="33185"/>
                </a:lnTo>
                <a:lnTo>
                  <a:pt x="2310075" y="30833"/>
                </a:lnTo>
                <a:lnTo>
                  <a:pt x="2305368" y="28481"/>
                </a:lnTo>
                <a:lnTo>
                  <a:pt x="2300508" y="27304"/>
                </a:lnTo>
                <a:lnTo>
                  <a:pt x="2294394" y="27319"/>
                </a:lnTo>
                <a:lnTo>
                  <a:pt x="2284739" y="39626"/>
                </a:lnTo>
                <a:lnTo>
                  <a:pt x="2289313" y="37659"/>
                </a:lnTo>
                <a:lnTo>
                  <a:pt x="2302377" y="37659"/>
                </a:lnTo>
                <a:lnTo>
                  <a:pt x="2307809" y="40517"/>
                </a:lnTo>
                <a:lnTo>
                  <a:pt x="2311064" y="46233"/>
                </a:lnTo>
                <a:lnTo>
                  <a:pt x="2312823" y="49311"/>
                </a:lnTo>
                <a:lnTo>
                  <a:pt x="2313945" y="53422"/>
                </a:lnTo>
                <a:lnTo>
                  <a:pt x="2314429" y="58566"/>
                </a:lnTo>
                <a:lnTo>
                  <a:pt x="2275173" y="58566"/>
                </a:lnTo>
                <a:lnTo>
                  <a:pt x="2271346" y="37923"/>
                </a:lnTo>
                <a:lnTo>
                  <a:pt x="2269128" y="40752"/>
                </a:lnTo>
                <a:lnTo>
                  <a:pt x="2263864" y="51939"/>
                </a:lnTo>
                <a:lnTo>
                  <a:pt x="2262109" y="65557"/>
                </a:lnTo>
                <a:lnTo>
                  <a:pt x="2262211" y="69119"/>
                </a:lnTo>
                <a:lnTo>
                  <a:pt x="2264911" y="82313"/>
                </a:lnTo>
                <a:lnTo>
                  <a:pt x="2271280" y="92433"/>
                </a:lnTo>
                <a:lnTo>
                  <a:pt x="2277394" y="98830"/>
                </a:lnTo>
                <a:lnTo>
                  <a:pt x="2284849" y="102029"/>
                </a:lnTo>
                <a:lnTo>
                  <a:pt x="2297253" y="102029"/>
                </a:lnTo>
                <a:lnTo>
                  <a:pt x="2300486" y="101677"/>
                </a:lnTo>
                <a:lnTo>
                  <a:pt x="2303345" y="100974"/>
                </a:lnTo>
                <a:lnTo>
                  <a:pt x="2308667" y="99742"/>
                </a:lnTo>
                <a:lnTo>
                  <a:pt x="2313131" y="97368"/>
                </a:lnTo>
                <a:lnTo>
                  <a:pt x="2316738" y="93851"/>
                </a:lnTo>
                <a:lnTo>
                  <a:pt x="2318894" y="91828"/>
                </a:lnTo>
                <a:lnTo>
                  <a:pt x="2320840" y="89223"/>
                </a:lnTo>
                <a:lnTo>
                  <a:pt x="2322577" y="86035"/>
                </a:lnTo>
                <a:lnTo>
                  <a:pt x="2324315" y="82848"/>
                </a:lnTo>
                <a:lnTo>
                  <a:pt x="2325338" y="79957"/>
                </a:lnTo>
                <a:lnTo>
                  <a:pt x="2325645" y="77363"/>
                </a:lnTo>
                <a:lnTo>
                  <a:pt x="2313967" y="77362"/>
                </a:lnTo>
                <a:lnTo>
                  <a:pt x="2313087" y="80484"/>
                </a:lnTo>
                <a:lnTo>
                  <a:pt x="2311592" y="83232"/>
                </a:lnTo>
                <a:lnTo>
                  <a:pt x="2309481" y="85607"/>
                </a:lnTo>
                <a:lnTo>
                  <a:pt x="2305786" y="89696"/>
                </a:lnTo>
                <a:lnTo>
                  <a:pt x="2300838" y="91740"/>
                </a:lnTo>
                <a:lnTo>
                  <a:pt x="2287994" y="91740"/>
                </a:lnTo>
                <a:lnTo>
                  <a:pt x="2283090" y="89575"/>
                </a:lnTo>
                <a:lnTo>
                  <a:pt x="2279923" y="85244"/>
                </a:lnTo>
                <a:lnTo>
                  <a:pt x="2276756" y="80913"/>
                </a:lnTo>
                <a:lnTo>
                  <a:pt x="2275063" y="75164"/>
                </a:lnTo>
                <a:lnTo>
                  <a:pt x="2274842" y="67997"/>
                </a:lnTo>
                <a:lnTo>
                  <a:pt x="2326635" y="67997"/>
                </a:lnTo>
                <a:close/>
              </a:path>
              <a:path w="3044318" h="129399">
                <a:moveTo>
                  <a:pt x="2360085" y="16807"/>
                </a:moveTo>
                <a:lnTo>
                  <a:pt x="2360790" y="14938"/>
                </a:lnTo>
                <a:lnTo>
                  <a:pt x="2363648" y="12135"/>
                </a:lnTo>
                <a:lnTo>
                  <a:pt x="2368805" y="12168"/>
                </a:lnTo>
                <a:lnTo>
                  <a:pt x="2371478" y="12333"/>
                </a:lnTo>
                <a:lnTo>
                  <a:pt x="2371478" y="1517"/>
                </a:lnTo>
                <a:lnTo>
                  <a:pt x="2368772" y="1319"/>
                </a:lnTo>
                <a:lnTo>
                  <a:pt x="2358546" y="1253"/>
                </a:lnTo>
                <a:lnTo>
                  <a:pt x="2353202" y="3276"/>
                </a:lnTo>
                <a:lnTo>
                  <a:pt x="2350431" y="7321"/>
                </a:lnTo>
                <a:lnTo>
                  <a:pt x="2348892" y="9607"/>
                </a:lnTo>
                <a:lnTo>
                  <a:pt x="2348033" y="13212"/>
                </a:lnTo>
                <a:lnTo>
                  <a:pt x="2347858" y="18137"/>
                </a:lnTo>
                <a:lnTo>
                  <a:pt x="2347858" y="29217"/>
                </a:lnTo>
                <a:lnTo>
                  <a:pt x="2338027" y="29217"/>
                </a:lnTo>
                <a:lnTo>
                  <a:pt x="2338027" y="38582"/>
                </a:lnTo>
                <a:lnTo>
                  <a:pt x="2347858" y="38582"/>
                </a:lnTo>
                <a:lnTo>
                  <a:pt x="2347858" y="99523"/>
                </a:lnTo>
                <a:lnTo>
                  <a:pt x="2359602" y="99523"/>
                </a:lnTo>
                <a:lnTo>
                  <a:pt x="2359602" y="38582"/>
                </a:lnTo>
                <a:lnTo>
                  <a:pt x="2371478" y="38582"/>
                </a:lnTo>
                <a:lnTo>
                  <a:pt x="2371478" y="29217"/>
                </a:lnTo>
                <a:lnTo>
                  <a:pt x="2359734" y="29217"/>
                </a:lnTo>
                <a:lnTo>
                  <a:pt x="2359734" y="21567"/>
                </a:lnTo>
                <a:lnTo>
                  <a:pt x="2360085" y="16807"/>
                </a:lnTo>
                <a:close/>
              </a:path>
              <a:path w="3044318" h="129399">
                <a:moveTo>
                  <a:pt x="2377416" y="69360"/>
                </a:moveTo>
                <a:lnTo>
                  <a:pt x="2375371" y="74438"/>
                </a:lnTo>
                <a:lnTo>
                  <a:pt x="2375371" y="86970"/>
                </a:lnTo>
                <a:lnTo>
                  <a:pt x="2377449" y="91949"/>
                </a:lnTo>
                <a:lnTo>
                  <a:pt x="2381605" y="95928"/>
                </a:lnTo>
                <a:lnTo>
                  <a:pt x="2385762" y="99908"/>
                </a:lnTo>
                <a:lnTo>
                  <a:pt x="2391117" y="101897"/>
                </a:lnTo>
                <a:lnTo>
                  <a:pt x="2389028" y="86860"/>
                </a:lnTo>
                <a:lnTo>
                  <a:pt x="2387774" y="84156"/>
                </a:lnTo>
                <a:lnTo>
                  <a:pt x="2387774" y="76197"/>
                </a:lnTo>
                <a:lnTo>
                  <a:pt x="2389600" y="72900"/>
                </a:lnTo>
                <a:lnTo>
                  <a:pt x="2393251" y="70833"/>
                </a:lnTo>
                <a:lnTo>
                  <a:pt x="2395405" y="69602"/>
                </a:lnTo>
                <a:lnTo>
                  <a:pt x="2398639" y="68701"/>
                </a:lnTo>
                <a:lnTo>
                  <a:pt x="2402949" y="68129"/>
                </a:lnTo>
                <a:lnTo>
                  <a:pt x="2410141" y="67206"/>
                </a:lnTo>
                <a:lnTo>
                  <a:pt x="2414583" y="66502"/>
                </a:lnTo>
                <a:lnTo>
                  <a:pt x="2416870" y="65887"/>
                </a:lnTo>
                <a:lnTo>
                  <a:pt x="2419157" y="65271"/>
                </a:lnTo>
                <a:lnTo>
                  <a:pt x="2422479" y="63579"/>
                </a:lnTo>
                <a:lnTo>
                  <a:pt x="2422479" y="80440"/>
                </a:lnTo>
                <a:lnTo>
                  <a:pt x="2419179" y="85695"/>
                </a:lnTo>
                <a:lnTo>
                  <a:pt x="2412648" y="98402"/>
                </a:lnTo>
                <a:lnTo>
                  <a:pt x="2417178" y="96071"/>
                </a:lnTo>
                <a:lnTo>
                  <a:pt x="2420653" y="93323"/>
                </a:lnTo>
                <a:lnTo>
                  <a:pt x="2423072" y="90157"/>
                </a:lnTo>
                <a:lnTo>
                  <a:pt x="2423468" y="92971"/>
                </a:lnTo>
                <a:lnTo>
                  <a:pt x="2425118" y="96687"/>
                </a:lnTo>
                <a:lnTo>
                  <a:pt x="2426965" y="99589"/>
                </a:lnTo>
                <a:lnTo>
                  <a:pt x="2429934" y="101040"/>
                </a:lnTo>
                <a:lnTo>
                  <a:pt x="2435696" y="101040"/>
                </a:lnTo>
                <a:lnTo>
                  <a:pt x="2438951" y="100710"/>
                </a:lnTo>
                <a:lnTo>
                  <a:pt x="2442206" y="99852"/>
                </a:lnTo>
                <a:lnTo>
                  <a:pt x="2442206" y="91081"/>
                </a:lnTo>
                <a:lnTo>
                  <a:pt x="2440754" y="91312"/>
                </a:lnTo>
                <a:lnTo>
                  <a:pt x="2438313" y="91476"/>
                </a:lnTo>
                <a:lnTo>
                  <a:pt x="2435113" y="90355"/>
                </a:lnTo>
                <a:lnTo>
                  <a:pt x="2434355" y="87387"/>
                </a:lnTo>
                <a:lnTo>
                  <a:pt x="2434355" y="40011"/>
                </a:lnTo>
                <a:lnTo>
                  <a:pt x="2431781" y="35087"/>
                </a:lnTo>
                <a:lnTo>
                  <a:pt x="2426635" y="31921"/>
                </a:lnTo>
                <a:lnTo>
                  <a:pt x="2421445" y="28755"/>
                </a:lnTo>
                <a:lnTo>
                  <a:pt x="2414693" y="27172"/>
                </a:lnTo>
                <a:lnTo>
                  <a:pt x="2399211" y="27172"/>
                </a:lnTo>
                <a:lnTo>
                  <a:pt x="2392909" y="28876"/>
                </a:lnTo>
                <a:lnTo>
                  <a:pt x="2387477" y="32284"/>
                </a:lnTo>
                <a:lnTo>
                  <a:pt x="2382045" y="35691"/>
                </a:lnTo>
                <a:lnTo>
                  <a:pt x="2379219" y="41748"/>
                </a:lnTo>
                <a:lnTo>
                  <a:pt x="2378999" y="50454"/>
                </a:lnTo>
                <a:lnTo>
                  <a:pt x="2390084" y="50454"/>
                </a:lnTo>
                <a:lnTo>
                  <a:pt x="2390523" y="46804"/>
                </a:lnTo>
                <a:lnTo>
                  <a:pt x="2391469" y="44056"/>
                </a:lnTo>
                <a:lnTo>
                  <a:pt x="2392920" y="42210"/>
                </a:lnTo>
                <a:lnTo>
                  <a:pt x="2395515" y="38868"/>
                </a:lnTo>
                <a:lnTo>
                  <a:pt x="2399914" y="37197"/>
                </a:lnTo>
                <a:lnTo>
                  <a:pt x="2411482" y="37197"/>
                </a:lnTo>
                <a:lnTo>
                  <a:pt x="2415606" y="38110"/>
                </a:lnTo>
                <a:lnTo>
                  <a:pt x="2418487" y="39934"/>
                </a:lnTo>
                <a:lnTo>
                  <a:pt x="2421368" y="41759"/>
                </a:lnTo>
                <a:lnTo>
                  <a:pt x="2422809" y="44694"/>
                </a:lnTo>
                <a:lnTo>
                  <a:pt x="2422809" y="50718"/>
                </a:lnTo>
                <a:lnTo>
                  <a:pt x="2422016" y="53290"/>
                </a:lnTo>
                <a:lnTo>
                  <a:pt x="2419268" y="56368"/>
                </a:lnTo>
                <a:lnTo>
                  <a:pt x="2416541" y="56719"/>
                </a:lnTo>
                <a:lnTo>
                  <a:pt x="2397605" y="59094"/>
                </a:lnTo>
                <a:lnTo>
                  <a:pt x="2390963" y="59929"/>
                </a:lnTo>
                <a:lnTo>
                  <a:pt x="2385597" y="62149"/>
                </a:lnTo>
                <a:lnTo>
                  <a:pt x="2381506" y="65755"/>
                </a:lnTo>
                <a:lnTo>
                  <a:pt x="2377416" y="69360"/>
                </a:lnTo>
                <a:close/>
              </a:path>
              <a:path w="3044318" h="129399">
                <a:moveTo>
                  <a:pt x="2419179" y="85695"/>
                </a:moveTo>
                <a:lnTo>
                  <a:pt x="2412582" y="88904"/>
                </a:lnTo>
                <a:lnTo>
                  <a:pt x="2408667" y="90839"/>
                </a:lnTo>
                <a:lnTo>
                  <a:pt x="2404620" y="91806"/>
                </a:lnTo>
                <a:lnTo>
                  <a:pt x="2397011" y="91806"/>
                </a:lnTo>
                <a:lnTo>
                  <a:pt x="2394042" y="90817"/>
                </a:lnTo>
                <a:lnTo>
                  <a:pt x="2391535" y="88838"/>
                </a:lnTo>
                <a:lnTo>
                  <a:pt x="2389028" y="86860"/>
                </a:lnTo>
                <a:lnTo>
                  <a:pt x="2391117" y="101897"/>
                </a:lnTo>
                <a:lnTo>
                  <a:pt x="2403125" y="101897"/>
                </a:lnTo>
                <a:lnTo>
                  <a:pt x="2408117" y="100732"/>
                </a:lnTo>
                <a:lnTo>
                  <a:pt x="2412648" y="98402"/>
                </a:lnTo>
                <a:lnTo>
                  <a:pt x="2419179" y="85695"/>
                </a:lnTo>
                <a:close/>
              </a:path>
              <a:path w="3044318" h="129399">
                <a:moveTo>
                  <a:pt x="2469366" y="28887"/>
                </a:moveTo>
                <a:lnTo>
                  <a:pt x="2457227" y="28887"/>
                </a:lnTo>
                <a:lnTo>
                  <a:pt x="2457227" y="82925"/>
                </a:lnTo>
                <a:lnTo>
                  <a:pt x="2458216" y="87739"/>
                </a:lnTo>
                <a:lnTo>
                  <a:pt x="2460196" y="91345"/>
                </a:lnTo>
                <a:lnTo>
                  <a:pt x="2463846" y="98072"/>
                </a:lnTo>
                <a:lnTo>
                  <a:pt x="2470708" y="101435"/>
                </a:lnTo>
                <a:lnTo>
                  <a:pt x="2487246" y="101435"/>
                </a:lnTo>
                <a:lnTo>
                  <a:pt x="2492745" y="99589"/>
                </a:lnTo>
                <a:lnTo>
                  <a:pt x="2497275" y="95895"/>
                </a:lnTo>
                <a:lnTo>
                  <a:pt x="2499562" y="94049"/>
                </a:lnTo>
                <a:lnTo>
                  <a:pt x="2501476" y="91784"/>
                </a:lnTo>
                <a:lnTo>
                  <a:pt x="2503015" y="89102"/>
                </a:lnTo>
                <a:lnTo>
                  <a:pt x="2502883" y="99523"/>
                </a:lnTo>
                <a:lnTo>
                  <a:pt x="2514100" y="99523"/>
                </a:lnTo>
                <a:lnTo>
                  <a:pt x="2514100" y="28887"/>
                </a:lnTo>
                <a:lnTo>
                  <a:pt x="2502223" y="28887"/>
                </a:lnTo>
                <a:lnTo>
                  <a:pt x="2502223" y="70482"/>
                </a:lnTo>
                <a:lnTo>
                  <a:pt x="2501410" y="75912"/>
                </a:lnTo>
                <a:lnTo>
                  <a:pt x="2499782" y="79869"/>
                </a:lnTo>
                <a:lnTo>
                  <a:pt x="2496791" y="87256"/>
                </a:lnTo>
                <a:lnTo>
                  <a:pt x="2491161" y="90949"/>
                </a:lnTo>
                <a:lnTo>
                  <a:pt x="2477130" y="90949"/>
                </a:lnTo>
                <a:lnTo>
                  <a:pt x="2473193" y="88838"/>
                </a:lnTo>
                <a:lnTo>
                  <a:pt x="2471082" y="84617"/>
                </a:lnTo>
                <a:lnTo>
                  <a:pt x="2469939" y="82331"/>
                </a:lnTo>
                <a:lnTo>
                  <a:pt x="2469366" y="79385"/>
                </a:lnTo>
                <a:lnTo>
                  <a:pt x="2469366" y="28887"/>
                </a:lnTo>
                <a:close/>
              </a:path>
              <a:path w="3044318" h="129399">
                <a:moveTo>
                  <a:pt x="2536642" y="2638"/>
                </a:moveTo>
                <a:lnTo>
                  <a:pt x="2536642" y="99523"/>
                </a:lnTo>
                <a:lnTo>
                  <a:pt x="2548518" y="99523"/>
                </a:lnTo>
                <a:lnTo>
                  <a:pt x="2548518" y="2638"/>
                </a:lnTo>
                <a:lnTo>
                  <a:pt x="2536642" y="2638"/>
                </a:lnTo>
                <a:close/>
              </a:path>
              <a:path w="3044318" h="129399">
                <a:moveTo>
                  <a:pt x="2650673" y="90289"/>
                </a:moveTo>
                <a:lnTo>
                  <a:pt x="2647682" y="86464"/>
                </a:lnTo>
                <a:lnTo>
                  <a:pt x="2646054" y="84354"/>
                </a:lnTo>
                <a:lnTo>
                  <a:pt x="2645065" y="81320"/>
                </a:lnTo>
                <a:lnTo>
                  <a:pt x="2644713" y="77363"/>
                </a:lnTo>
                <a:lnTo>
                  <a:pt x="2633299" y="77363"/>
                </a:lnTo>
                <a:lnTo>
                  <a:pt x="2633607" y="84398"/>
                </a:lnTo>
                <a:lnTo>
                  <a:pt x="2635949" y="90300"/>
                </a:lnTo>
                <a:lnTo>
                  <a:pt x="2640325" y="95071"/>
                </a:lnTo>
                <a:lnTo>
                  <a:pt x="2644702" y="99842"/>
                </a:lnTo>
                <a:lnTo>
                  <a:pt x="2652147" y="102227"/>
                </a:lnTo>
                <a:lnTo>
                  <a:pt x="2672424" y="102227"/>
                </a:lnTo>
                <a:lnTo>
                  <a:pt x="2679692" y="99941"/>
                </a:lnTo>
                <a:lnTo>
                  <a:pt x="2684464" y="95368"/>
                </a:lnTo>
                <a:lnTo>
                  <a:pt x="2689237" y="90795"/>
                </a:lnTo>
                <a:lnTo>
                  <a:pt x="2691623" y="85365"/>
                </a:lnTo>
                <a:lnTo>
                  <a:pt x="2691623" y="72570"/>
                </a:lnTo>
                <a:lnTo>
                  <a:pt x="2689314" y="67800"/>
                </a:lnTo>
                <a:lnTo>
                  <a:pt x="2684695" y="64766"/>
                </a:lnTo>
                <a:lnTo>
                  <a:pt x="2681793" y="62831"/>
                </a:lnTo>
                <a:lnTo>
                  <a:pt x="2676075" y="60831"/>
                </a:lnTo>
                <a:lnTo>
                  <a:pt x="2667541" y="58764"/>
                </a:lnTo>
                <a:lnTo>
                  <a:pt x="2659690" y="56851"/>
                </a:lnTo>
                <a:lnTo>
                  <a:pt x="2656259" y="56016"/>
                </a:lnTo>
                <a:lnTo>
                  <a:pt x="2653664" y="55049"/>
                </a:lnTo>
                <a:lnTo>
                  <a:pt x="2651904" y="53950"/>
                </a:lnTo>
                <a:lnTo>
                  <a:pt x="2648870" y="52103"/>
                </a:lnTo>
                <a:lnTo>
                  <a:pt x="2647352" y="49641"/>
                </a:lnTo>
                <a:lnTo>
                  <a:pt x="2647352" y="43749"/>
                </a:lnTo>
                <a:lnTo>
                  <a:pt x="2648507" y="41484"/>
                </a:lnTo>
                <a:lnTo>
                  <a:pt x="2650816" y="39770"/>
                </a:lnTo>
                <a:lnTo>
                  <a:pt x="2653125" y="38055"/>
                </a:lnTo>
                <a:lnTo>
                  <a:pt x="2656523" y="37197"/>
                </a:lnTo>
                <a:lnTo>
                  <a:pt x="2667739" y="37197"/>
                </a:lnTo>
                <a:lnTo>
                  <a:pt x="2672468" y="38758"/>
                </a:lnTo>
                <a:lnTo>
                  <a:pt x="2675195" y="41880"/>
                </a:lnTo>
                <a:lnTo>
                  <a:pt x="2676866" y="44078"/>
                </a:lnTo>
                <a:lnTo>
                  <a:pt x="2677812" y="46519"/>
                </a:lnTo>
                <a:lnTo>
                  <a:pt x="2678032" y="49201"/>
                </a:lnTo>
                <a:lnTo>
                  <a:pt x="2689248" y="49201"/>
                </a:lnTo>
                <a:lnTo>
                  <a:pt x="2689336" y="44628"/>
                </a:lnTo>
                <a:lnTo>
                  <a:pt x="2687906" y="40363"/>
                </a:lnTo>
                <a:lnTo>
                  <a:pt x="2684959" y="36406"/>
                </a:lnTo>
                <a:lnTo>
                  <a:pt x="2680253" y="30162"/>
                </a:lnTo>
                <a:lnTo>
                  <a:pt x="2672578" y="27041"/>
                </a:lnTo>
                <a:lnTo>
                  <a:pt x="2653796" y="27041"/>
                </a:lnTo>
                <a:lnTo>
                  <a:pt x="2647319" y="29107"/>
                </a:lnTo>
                <a:lnTo>
                  <a:pt x="2642503" y="33240"/>
                </a:lnTo>
                <a:lnTo>
                  <a:pt x="2637686" y="37373"/>
                </a:lnTo>
                <a:lnTo>
                  <a:pt x="2635278" y="42781"/>
                </a:lnTo>
                <a:lnTo>
                  <a:pt x="2635278" y="55137"/>
                </a:lnTo>
                <a:lnTo>
                  <a:pt x="2637829" y="59577"/>
                </a:lnTo>
                <a:lnTo>
                  <a:pt x="2642932" y="62787"/>
                </a:lnTo>
                <a:lnTo>
                  <a:pt x="2645791" y="64634"/>
                </a:lnTo>
                <a:lnTo>
                  <a:pt x="2650233" y="66305"/>
                </a:lnTo>
                <a:lnTo>
                  <a:pt x="2656259" y="67800"/>
                </a:lnTo>
                <a:lnTo>
                  <a:pt x="2665694" y="70174"/>
                </a:lnTo>
                <a:lnTo>
                  <a:pt x="2670752" y="71449"/>
                </a:lnTo>
                <a:lnTo>
                  <a:pt x="2674139" y="72570"/>
                </a:lnTo>
                <a:lnTo>
                  <a:pt x="2675854" y="73537"/>
                </a:lnTo>
                <a:lnTo>
                  <a:pt x="2678538" y="75120"/>
                </a:lnTo>
                <a:lnTo>
                  <a:pt x="2679879" y="77429"/>
                </a:lnTo>
                <a:lnTo>
                  <a:pt x="2679879" y="84464"/>
                </a:lnTo>
                <a:lnTo>
                  <a:pt x="2678208" y="87420"/>
                </a:lnTo>
                <a:lnTo>
                  <a:pt x="2674865" y="89333"/>
                </a:lnTo>
                <a:lnTo>
                  <a:pt x="2671522" y="91246"/>
                </a:lnTo>
                <a:lnTo>
                  <a:pt x="2667652" y="92202"/>
                </a:lnTo>
                <a:lnTo>
                  <a:pt x="2655863" y="92202"/>
                </a:lnTo>
                <a:lnTo>
                  <a:pt x="2650673" y="90289"/>
                </a:lnTo>
                <a:close/>
              </a:path>
              <a:path w="3044318" h="129399">
                <a:moveTo>
                  <a:pt x="2723226" y="98402"/>
                </a:moveTo>
                <a:lnTo>
                  <a:pt x="2726833" y="100732"/>
                </a:lnTo>
                <a:lnTo>
                  <a:pt x="2731298" y="101897"/>
                </a:lnTo>
                <a:lnTo>
                  <a:pt x="2743394" y="101897"/>
                </a:lnTo>
                <a:lnTo>
                  <a:pt x="2749332" y="99809"/>
                </a:lnTo>
                <a:lnTo>
                  <a:pt x="2754434" y="95632"/>
                </a:lnTo>
                <a:lnTo>
                  <a:pt x="2760191" y="89147"/>
                </a:lnTo>
                <a:lnTo>
                  <a:pt x="2764929" y="77626"/>
                </a:lnTo>
                <a:lnTo>
                  <a:pt x="2766508" y="62655"/>
                </a:lnTo>
                <a:lnTo>
                  <a:pt x="2766455" y="59998"/>
                </a:lnTo>
                <a:lnTo>
                  <a:pt x="2764068" y="46515"/>
                </a:lnTo>
                <a:lnTo>
                  <a:pt x="2758129" y="36373"/>
                </a:lnTo>
                <a:lnTo>
                  <a:pt x="2752543" y="30239"/>
                </a:lnTo>
                <a:lnTo>
                  <a:pt x="2745747" y="27173"/>
                </a:lnTo>
                <a:lnTo>
                  <a:pt x="2732332" y="27173"/>
                </a:lnTo>
                <a:lnTo>
                  <a:pt x="2727625" y="28492"/>
                </a:lnTo>
                <a:lnTo>
                  <a:pt x="2723623" y="31130"/>
                </a:lnTo>
                <a:lnTo>
                  <a:pt x="2720807" y="32888"/>
                </a:lnTo>
                <a:lnTo>
                  <a:pt x="2721181" y="41704"/>
                </a:lnTo>
                <a:lnTo>
                  <a:pt x="2726811" y="37593"/>
                </a:lnTo>
                <a:lnTo>
                  <a:pt x="2743218" y="37593"/>
                </a:lnTo>
                <a:lnTo>
                  <a:pt x="2748848" y="41484"/>
                </a:lnTo>
                <a:lnTo>
                  <a:pt x="2751927" y="49267"/>
                </a:lnTo>
                <a:lnTo>
                  <a:pt x="2753554" y="53312"/>
                </a:lnTo>
                <a:lnTo>
                  <a:pt x="2754368" y="58148"/>
                </a:lnTo>
                <a:lnTo>
                  <a:pt x="2754368" y="73010"/>
                </a:lnTo>
                <a:lnTo>
                  <a:pt x="2752532" y="79946"/>
                </a:lnTo>
                <a:lnTo>
                  <a:pt x="2748859" y="84584"/>
                </a:lnTo>
                <a:lnTo>
                  <a:pt x="2745186" y="89223"/>
                </a:lnTo>
                <a:lnTo>
                  <a:pt x="2740579" y="91542"/>
                </a:lnTo>
                <a:lnTo>
                  <a:pt x="2726855" y="91542"/>
                </a:lnTo>
                <a:lnTo>
                  <a:pt x="2721225" y="87893"/>
                </a:lnTo>
                <a:lnTo>
                  <a:pt x="2718146" y="80594"/>
                </a:lnTo>
                <a:lnTo>
                  <a:pt x="2718762" y="94818"/>
                </a:lnTo>
                <a:lnTo>
                  <a:pt x="2721115" y="97083"/>
                </a:lnTo>
                <a:lnTo>
                  <a:pt x="2723226" y="98402"/>
                </a:lnTo>
                <a:close/>
              </a:path>
              <a:path w="3044318" h="129399">
                <a:moveTo>
                  <a:pt x="2784366" y="28887"/>
                </a:moveTo>
                <a:lnTo>
                  <a:pt x="2784366" y="99523"/>
                </a:lnTo>
                <a:lnTo>
                  <a:pt x="2796242" y="99523"/>
                </a:lnTo>
                <a:lnTo>
                  <a:pt x="2796242" y="53884"/>
                </a:lnTo>
                <a:lnTo>
                  <a:pt x="2797847" y="49454"/>
                </a:lnTo>
                <a:lnTo>
                  <a:pt x="2801058" y="45606"/>
                </a:lnTo>
                <a:lnTo>
                  <a:pt x="2804269" y="41759"/>
                </a:lnTo>
                <a:lnTo>
                  <a:pt x="2808866" y="39835"/>
                </a:lnTo>
                <a:lnTo>
                  <a:pt x="2816200" y="39857"/>
                </a:lnTo>
                <a:lnTo>
                  <a:pt x="2818740" y="40165"/>
                </a:lnTo>
                <a:lnTo>
                  <a:pt x="2818740" y="27634"/>
                </a:lnTo>
                <a:lnTo>
                  <a:pt x="2817465" y="27502"/>
                </a:lnTo>
                <a:lnTo>
                  <a:pt x="2814913" y="27304"/>
                </a:lnTo>
                <a:lnTo>
                  <a:pt x="2810207" y="27304"/>
                </a:lnTo>
                <a:lnTo>
                  <a:pt x="2806051" y="29008"/>
                </a:lnTo>
                <a:lnTo>
                  <a:pt x="2802444" y="32416"/>
                </a:lnTo>
                <a:lnTo>
                  <a:pt x="2798837" y="35823"/>
                </a:lnTo>
                <a:lnTo>
                  <a:pt x="2796572" y="38714"/>
                </a:lnTo>
                <a:lnTo>
                  <a:pt x="2795648" y="41089"/>
                </a:lnTo>
                <a:lnTo>
                  <a:pt x="2795648" y="28887"/>
                </a:lnTo>
                <a:lnTo>
                  <a:pt x="2784366" y="28887"/>
                </a:lnTo>
                <a:close/>
              </a:path>
              <a:path w="3044318" h="129399">
                <a:moveTo>
                  <a:pt x="2844564" y="30160"/>
                </a:moveTo>
                <a:lnTo>
                  <a:pt x="2834355" y="37923"/>
                </a:lnTo>
                <a:lnTo>
                  <a:pt x="2838182" y="58566"/>
                </a:lnTo>
                <a:lnTo>
                  <a:pt x="2838402" y="52498"/>
                </a:lnTo>
                <a:lnTo>
                  <a:pt x="2840359" y="47497"/>
                </a:lnTo>
                <a:lnTo>
                  <a:pt x="2844054" y="43562"/>
                </a:lnTo>
                <a:lnTo>
                  <a:pt x="2847748" y="39627"/>
                </a:lnTo>
                <a:lnTo>
                  <a:pt x="2857404" y="27319"/>
                </a:lnTo>
                <a:lnTo>
                  <a:pt x="2844564" y="30160"/>
                </a:lnTo>
                <a:close/>
              </a:path>
              <a:path w="3044318" h="129399">
                <a:moveTo>
                  <a:pt x="2889644" y="67997"/>
                </a:moveTo>
                <a:lnTo>
                  <a:pt x="2889644" y="60874"/>
                </a:lnTo>
                <a:lnTo>
                  <a:pt x="2889292" y="55686"/>
                </a:lnTo>
                <a:lnTo>
                  <a:pt x="2888589" y="52432"/>
                </a:lnTo>
                <a:lnTo>
                  <a:pt x="2887797" y="47684"/>
                </a:lnTo>
                <a:lnTo>
                  <a:pt x="2886213" y="43529"/>
                </a:lnTo>
                <a:lnTo>
                  <a:pt x="2883838" y="39967"/>
                </a:lnTo>
                <a:lnTo>
                  <a:pt x="2881375" y="36230"/>
                </a:lnTo>
                <a:lnTo>
                  <a:pt x="2877790" y="33185"/>
                </a:lnTo>
                <a:lnTo>
                  <a:pt x="2873084" y="30833"/>
                </a:lnTo>
                <a:lnTo>
                  <a:pt x="2868377" y="28481"/>
                </a:lnTo>
                <a:lnTo>
                  <a:pt x="2863517" y="27304"/>
                </a:lnTo>
                <a:lnTo>
                  <a:pt x="2857404" y="27319"/>
                </a:lnTo>
                <a:lnTo>
                  <a:pt x="2847748" y="39627"/>
                </a:lnTo>
                <a:lnTo>
                  <a:pt x="2852323" y="37659"/>
                </a:lnTo>
                <a:lnTo>
                  <a:pt x="2865386" y="37659"/>
                </a:lnTo>
                <a:lnTo>
                  <a:pt x="2870819" y="40517"/>
                </a:lnTo>
                <a:lnTo>
                  <a:pt x="2874073" y="46233"/>
                </a:lnTo>
                <a:lnTo>
                  <a:pt x="2875833" y="49311"/>
                </a:lnTo>
                <a:lnTo>
                  <a:pt x="2876955" y="53422"/>
                </a:lnTo>
                <a:lnTo>
                  <a:pt x="2877438" y="58566"/>
                </a:lnTo>
                <a:lnTo>
                  <a:pt x="2838182" y="58566"/>
                </a:lnTo>
                <a:lnTo>
                  <a:pt x="2834355" y="37923"/>
                </a:lnTo>
                <a:lnTo>
                  <a:pt x="2832138" y="40752"/>
                </a:lnTo>
                <a:lnTo>
                  <a:pt x="2826873" y="51939"/>
                </a:lnTo>
                <a:lnTo>
                  <a:pt x="2825118" y="65557"/>
                </a:lnTo>
                <a:lnTo>
                  <a:pt x="2825220" y="69119"/>
                </a:lnTo>
                <a:lnTo>
                  <a:pt x="2827920" y="82313"/>
                </a:lnTo>
                <a:lnTo>
                  <a:pt x="2834289" y="92433"/>
                </a:lnTo>
                <a:lnTo>
                  <a:pt x="2840403" y="98830"/>
                </a:lnTo>
                <a:lnTo>
                  <a:pt x="2847858" y="102029"/>
                </a:lnTo>
                <a:lnTo>
                  <a:pt x="2860262" y="102029"/>
                </a:lnTo>
                <a:lnTo>
                  <a:pt x="2863495" y="101677"/>
                </a:lnTo>
                <a:lnTo>
                  <a:pt x="2866354" y="100974"/>
                </a:lnTo>
                <a:lnTo>
                  <a:pt x="2871676" y="99743"/>
                </a:lnTo>
                <a:lnTo>
                  <a:pt x="2876140" y="97368"/>
                </a:lnTo>
                <a:lnTo>
                  <a:pt x="2879748" y="93851"/>
                </a:lnTo>
                <a:lnTo>
                  <a:pt x="2881903" y="91828"/>
                </a:lnTo>
                <a:lnTo>
                  <a:pt x="2883849" y="89223"/>
                </a:lnTo>
                <a:lnTo>
                  <a:pt x="2885587" y="86035"/>
                </a:lnTo>
                <a:lnTo>
                  <a:pt x="2887324" y="82848"/>
                </a:lnTo>
                <a:lnTo>
                  <a:pt x="2888347" y="79957"/>
                </a:lnTo>
                <a:lnTo>
                  <a:pt x="2888654" y="77363"/>
                </a:lnTo>
                <a:lnTo>
                  <a:pt x="2876977" y="77363"/>
                </a:lnTo>
                <a:lnTo>
                  <a:pt x="2876097" y="80484"/>
                </a:lnTo>
                <a:lnTo>
                  <a:pt x="2874601" y="83232"/>
                </a:lnTo>
                <a:lnTo>
                  <a:pt x="2872490" y="85607"/>
                </a:lnTo>
                <a:lnTo>
                  <a:pt x="2868795" y="89696"/>
                </a:lnTo>
                <a:lnTo>
                  <a:pt x="2863847" y="91740"/>
                </a:lnTo>
                <a:lnTo>
                  <a:pt x="2851003" y="91740"/>
                </a:lnTo>
                <a:lnTo>
                  <a:pt x="2846099" y="89575"/>
                </a:lnTo>
                <a:lnTo>
                  <a:pt x="2842932" y="85244"/>
                </a:lnTo>
                <a:lnTo>
                  <a:pt x="2839765" y="80913"/>
                </a:lnTo>
                <a:lnTo>
                  <a:pt x="2838072" y="75164"/>
                </a:lnTo>
                <a:lnTo>
                  <a:pt x="2837851" y="67997"/>
                </a:lnTo>
                <a:lnTo>
                  <a:pt x="2889644" y="67997"/>
                </a:lnTo>
                <a:close/>
              </a:path>
              <a:path w="3044318" h="129399">
                <a:moveTo>
                  <a:pt x="2906645" y="69360"/>
                </a:moveTo>
                <a:lnTo>
                  <a:pt x="2904599" y="74439"/>
                </a:lnTo>
                <a:lnTo>
                  <a:pt x="2904599" y="86970"/>
                </a:lnTo>
                <a:lnTo>
                  <a:pt x="2906678" y="91949"/>
                </a:lnTo>
                <a:lnTo>
                  <a:pt x="2910834" y="95928"/>
                </a:lnTo>
                <a:lnTo>
                  <a:pt x="2914991" y="99908"/>
                </a:lnTo>
                <a:lnTo>
                  <a:pt x="2920346" y="101897"/>
                </a:lnTo>
                <a:lnTo>
                  <a:pt x="2918257" y="86860"/>
                </a:lnTo>
                <a:lnTo>
                  <a:pt x="2917003" y="84156"/>
                </a:lnTo>
                <a:lnTo>
                  <a:pt x="2917003" y="76197"/>
                </a:lnTo>
                <a:lnTo>
                  <a:pt x="2918828" y="72900"/>
                </a:lnTo>
                <a:lnTo>
                  <a:pt x="2922479" y="70833"/>
                </a:lnTo>
                <a:lnTo>
                  <a:pt x="2924634" y="69602"/>
                </a:lnTo>
                <a:lnTo>
                  <a:pt x="2927867" y="68701"/>
                </a:lnTo>
                <a:lnTo>
                  <a:pt x="2932178" y="68129"/>
                </a:lnTo>
                <a:lnTo>
                  <a:pt x="2939369" y="67206"/>
                </a:lnTo>
                <a:lnTo>
                  <a:pt x="2943812" y="66502"/>
                </a:lnTo>
                <a:lnTo>
                  <a:pt x="2946099" y="65887"/>
                </a:lnTo>
                <a:lnTo>
                  <a:pt x="2948386" y="65271"/>
                </a:lnTo>
                <a:lnTo>
                  <a:pt x="2951707" y="63579"/>
                </a:lnTo>
                <a:lnTo>
                  <a:pt x="2951707" y="80440"/>
                </a:lnTo>
                <a:lnTo>
                  <a:pt x="2948408" y="85695"/>
                </a:lnTo>
                <a:lnTo>
                  <a:pt x="2941877" y="98402"/>
                </a:lnTo>
                <a:lnTo>
                  <a:pt x="2946407" y="96071"/>
                </a:lnTo>
                <a:lnTo>
                  <a:pt x="2949882" y="93323"/>
                </a:lnTo>
                <a:lnTo>
                  <a:pt x="2952301" y="90157"/>
                </a:lnTo>
                <a:lnTo>
                  <a:pt x="2952697" y="92971"/>
                </a:lnTo>
                <a:lnTo>
                  <a:pt x="2954346" y="96687"/>
                </a:lnTo>
                <a:lnTo>
                  <a:pt x="2956194" y="99589"/>
                </a:lnTo>
                <a:lnTo>
                  <a:pt x="2959162" y="101040"/>
                </a:lnTo>
                <a:lnTo>
                  <a:pt x="2964924" y="101040"/>
                </a:lnTo>
                <a:lnTo>
                  <a:pt x="2968180" y="100710"/>
                </a:lnTo>
                <a:lnTo>
                  <a:pt x="2971434" y="99852"/>
                </a:lnTo>
                <a:lnTo>
                  <a:pt x="2971434" y="91081"/>
                </a:lnTo>
                <a:lnTo>
                  <a:pt x="2969983" y="91312"/>
                </a:lnTo>
                <a:lnTo>
                  <a:pt x="2967542" y="91476"/>
                </a:lnTo>
                <a:lnTo>
                  <a:pt x="2964342" y="90355"/>
                </a:lnTo>
                <a:lnTo>
                  <a:pt x="2963583" y="87387"/>
                </a:lnTo>
                <a:lnTo>
                  <a:pt x="2963583" y="40011"/>
                </a:lnTo>
                <a:lnTo>
                  <a:pt x="2961010" y="35087"/>
                </a:lnTo>
                <a:lnTo>
                  <a:pt x="2955864" y="31921"/>
                </a:lnTo>
                <a:lnTo>
                  <a:pt x="2950674" y="28755"/>
                </a:lnTo>
                <a:lnTo>
                  <a:pt x="2943922" y="27173"/>
                </a:lnTo>
                <a:lnTo>
                  <a:pt x="2928439" y="27173"/>
                </a:lnTo>
                <a:lnTo>
                  <a:pt x="2922138" y="28876"/>
                </a:lnTo>
                <a:lnTo>
                  <a:pt x="2916706" y="32284"/>
                </a:lnTo>
                <a:lnTo>
                  <a:pt x="2911274" y="35692"/>
                </a:lnTo>
                <a:lnTo>
                  <a:pt x="2908448" y="41748"/>
                </a:lnTo>
                <a:lnTo>
                  <a:pt x="2908228" y="50454"/>
                </a:lnTo>
                <a:lnTo>
                  <a:pt x="2919312" y="50454"/>
                </a:lnTo>
                <a:lnTo>
                  <a:pt x="2919752" y="46804"/>
                </a:lnTo>
                <a:lnTo>
                  <a:pt x="2920698" y="44056"/>
                </a:lnTo>
                <a:lnTo>
                  <a:pt x="2922149" y="42210"/>
                </a:lnTo>
                <a:lnTo>
                  <a:pt x="2924744" y="38868"/>
                </a:lnTo>
                <a:lnTo>
                  <a:pt x="2929143" y="37197"/>
                </a:lnTo>
                <a:lnTo>
                  <a:pt x="2940711" y="37197"/>
                </a:lnTo>
                <a:lnTo>
                  <a:pt x="2944835" y="38110"/>
                </a:lnTo>
                <a:lnTo>
                  <a:pt x="2947715" y="39934"/>
                </a:lnTo>
                <a:lnTo>
                  <a:pt x="2950597" y="41759"/>
                </a:lnTo>
                <a:lnTo>
                  <a:pt x="2952037" y="44694"/>
                </a:lnTo>
                <a:lnTo>
                  <a:pt x="2952037" y="50718"/>
                </a:lnTo>
                <a:lnTo>
                  <a:pt x="2951245" y="53290"/>
                </a:lnTo>
                <a:lnTo>
                  <a:pt x="2948496" y="56368"/>
                </a:lnTo>
                <a:lnTo>
                  <a:pt x="2945769" y="56719"/>
                </a:lnTo>
                <a:lnTo>
                  <a:pt x="2926834" y="59094"/>
                </a:lnTo>
                <a:lnTo>
                  <a:pt x="2920192" y="59929"/>
                </a:lnTo>
                <a:lnTo>
                  <a:pt x="2914826" y="62149"/>
                </a:lnTo>
                <a:lnTo>
                  <a:pt x="2910735" y="65755"/>
                </a:lnTo>
                <a:lnTo>
                  <a:pt x="2906645" y="693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483366" y="2779195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80210" y="2821125"/>
            <a:ext cx="62558" cy="0"/>
          </a:xfrm>
          <a:custGeom>
            <a:avLst/>
            <a:gdLst/>
            <a:ahLst/>
            <a:cxnLst/>
            <a:rect l="l" t="t" r="r" b="b"/>
            <a:pathLst>
              <a:path w="68814">
                <a:moveTo>
                  <a:pt x="0" y="0"/>
                </a:moveTo>
                <a:lnTo>
                  <a:pt x="68814" y="0"/>
                </a:lnTo>
              </a:path>
            </a:pathLst>
          </a:custGeom>
          <a:ln w="123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680210" y="2846178"/>
            <a:ext cx="62558" cy="0"/>
          </a:xfrm>
          <a:custGeom>
            <a:avLst/>
            <a:gdLst/>
            <a:ahLst/>
            <a:cxnLst/>
            <a:rect l="l" t="t" r="r" b="b"/>
            <a:pathLst>
              <a:path w="68814">
                <a:moveTo>
                  <a:pt x="0" y="0"/>
                </a:moveTo>
                <a:lnTo>
                  <a:pt x="68814" y="0"/>
                </a:lnTo>
              </a:path>
            </a:pathLst>
          </a:custGeom>
          <a:ln w="1254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882592" y="2779195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967874" y="2778586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792475" y="2449617"/>
            <a:ext cx="1382991" cy="113070"/>
          </a:xfrm>
          <a:custGeom>
            <a:avLst/>
            <a:gdLst/>
            <a:ahLst/>
            <a:cxnLst/>
            <a:rect l="l" t="t" r="r" b="b"/>
            <a:pathLst>
              <a:path w="1521290" h="128146">
                <a:moveTo>
                  <a:pt x="1521290" y="26381"/>
                </a:moveTo>
                <a:lnTo>
                  <a:pt x="1513109" y="26381"/>
                </a:lnTo>
                <a:lnTo>
                  <a:pt x="1513746" y="29546"/>
                </a:lnTo>
                <a:lnTo>
                  <a:pt x="1517265" y="36538"/>
                </a:lnTo>
                <a:lnTo>
                  <a:pt x="1521290" y="26381"/>
                </a:lnTo>
                <a:close/>
              </a:path>
              <a:path w="1521290" h="128146">
                <a:moveTo>
                  <a:pt x="1553618" y="28293"/>
                </a:moveTo>
                <a:lnTo>
                  <a:pt x="1542667" y="28293"/>
                </a:lnTo>
                <a:lnTo>
                  <a:pt x="1542667" y="37197"/>
                </a:lnTo>
                <a:lnTo>
                  <a:pt x="1540335" y="34251"/>
                </a:lnTo>
                <a:lnTo>
                  <a:pt x="1538048" y="32009"/>
                </a:lnTo>
                <a:lnTo>
                  <a:pt x="1535805" y="30470"/>
                </a:lnTo>
                <a:lnTo>
                  <a:pt x="1531670" y="27744"/>
                </a:lnTo>
                <a:lnTo>
                  <a:pt x="1526832" y="26381"/>
                </a:lnTo>
                <a:lnTo>
                  <a:pt x="1521290" y="26381"/>
                </a:lnTo>
                <a:lnTo>
                  <a:pt x="1517265" y="36538"/>
                </a:lnTo>
                <a:lnTo>
                  <a:pt x="1513746" y="29546"/>
                </a:lnTo>
                <a:lnTo>
                  <a:pt x="1513109" y="26381"/>
                </a:lnTo>
                <a:lnTo>
                  <a:pt x="1510248" y="27741"/>
                </a:lnTo>
                <a:lnTo>
                  <a:pt x="1515110" y="36867"/>
                </a:lnTo>
                <a:lnTo>
                  <a:pt x="1516298" y="89432"/>
                </a:lnTo>
                <a:lnTo>
                  <a:pt x="1517432" y="36867"/>
                </a:lnTo>
                <a:lnTo>
                  <a:pt x="1529052" y="36867"/>
                </a:lnTo>
                <a:lnTo>
                  <a:pt x="1533649" y="38978"/>
                </a:lnTo>
                <a:lnTo>
                  <a:pt x="1537256" y="43199"/>
                </a:lnTo>
                <a:lnTo>
                  <a:pt x="1540863" y="47420"/>
                </a:lnTo>
                <a:lnTo>
                  <a:pt x="1542667" y="53905"/>
                </a:lnTo>
                <a:lnTo>
                  <a:pt x="1549660" y="113768"/>
                </a:lnTo>
                <a:lnTo>
                  <a:pt x="1552299" y="108580"/>
                </a:lnTo>
                <a:lnTo>
                  <a:pt x="1553618" y="101501"/>
                </a:lnTo>
                <a:lnTo>
                  <a:pt x="1553618" y="28293"/>
                </a:lnTo>
                <a:close/>
              </a:path>
              <a:path w="1521290" h="128146">
                <a:moveTo>
                  <a:pt x="1497362" y="119627"/>
                </a:moveTo>
                <a:lnTo>
                  <a:pt x="1502552" y="123035"/>
                </a:lnTo>
                <a:lnTo>
                  <a:pt x="1507742" y="126442"/>
                </a:lnTo>
                <a:lnTo>
                  <a:pt x="1514142" y="128146"/>
                </a:lnTo>
                <a:lnTo>
                  <a:pt x="1521752" y="128146"/>
                </a:lnTo>
                <a:lnTo>
                  <a:pt x="1529109" y="127622"/>
                </a:lnTo>
                <a:lnTo>
                  <a:pt x="1541533" y="123048"/>
                </a:lnTo>
                <a:lnTo>
                  <a:pt x="1549660" y="113768"/>
                </a:lnTo>
                <a:lnTo>
                  <a:pt x="1542667" y="53905"/>
                </a:lnTo>
                <a:lnTo>
                  <a:pt x="1542667" y="68459"/>
                </a:lnTo>
                <a:lnTo>
                  <a:pt x="1541699" y="73537"/>
                </a:lnTo>
                <a:lnTo>
                  <a:pt x="1539764" y="77890"/>
                </a:lnTo>
                <a:lnTo>
                  <a:pt x="1536289" y="85584"/>
                </a:lnTo>
                <a:lnTo>
                  <a:pt x="1530285" y="89432"/>
                </a:lnTo>
                <a:lnTo>
                  <a:pt x="1520168" y="89432"/>
                </a:lnTo>
                <a:lnTo>
                  <a:pt x="1520168" y="45837"/>
                </a:lnTo>
                <a:lnTo>
                  <a:pt x="1519200" y="40363"/>
                </a:lnTo>
                <a:lnTo>
                  <a:pt x="1517432" y="36867"/>
                </a:lnTo>
                <a:lnTo>
                  <a:pt x="1516298" y="89432"/>
                </a:lnTo>
                <a:lnTo>
                  <a:pt x="1515110" y="36867"/>
                </a:lnTo>
                <a:lnTo>
                  <a:pt x="1510248" y="27741"/>
                </a:lnTo>
                <a:lnTo>
                  <a:pt x="1506973" y="26051"/>
                </a:lnTo>
                <a:lnTo>
                  <a:pt x="1506126" y="29700"/>
                </a:lnTo>
                <a:lnTo>
                  <a:pt x="1506181" y="43331"/>
                </a:lnTo>
                <a:lnTo>
                  <a:pt x="1504685" y="52784"/>
                </a:lnTo>
                <a:lnTo>
                  <a:pt x="1506313" y="48607"/>
                </a:lnTo>
                <a:lnTo>
                  <a:pt x="1507398" y="45848"/>
                </a:lnTo>
                <a:lnTo>
                  <a:pt x="1508094" y="49442"/>
                </a:lnTo>
                <a:lnTo>
                  <a:pt x="1508094" y="82393"/>
                </a:lnTo>
                <a:lnTo>
                  <a:pt x="1508721" y="83199"/>
                </a:lnTo>
                <a:lnTo>
                  <a:pt x="1509392" y="40780"/>
                </a:lnTo>
                <a:lnTo>
                  <a:pt x="1511954" y="87354"/>
                </a:lnTo>
                <a:lnTo>
                  <a:pt x="1520168" y="98269"/>
                </a:lnTo>
                <a:lnTo>
                  <a:pt x="1520366" y="99127"/>
                </a:lnTo>
                <a:lnTo>
                  <a:pt x="1525864" y="99127"/>
                </a:lnTo>
                <a:lnTo>
                  <a:pt x="1530285" y="98247"/>
                </a:lnTo>
                <a:lnTo>
                  <a:pt x="1533628" y="96489"/>
                </a:lnTo>
                <a:lnTo>
                  <a:pt x="1536971" y="94730"/>
                </a:lnTo>
                <a:lnTo>
                  <a:pt x="1539830" y="92048"/>
                </a:lnTo>
                <a:lnTo>
                  <a:pt x="1542205" y="88442"/>
                </a:lnTo>
                <a:lnTo>
                  <a:pt x="1542337" y="98159"/>
                </a:lnTo>
                <a:lnTo>
                  <a:pt x="1541566" y="104908"/>
                </a:lnTo>
                <a:lnTo>
                  <a:pt x="1539895" y="108690"/>
                </a:lnTo>
                <a:lnTo>
                  <a:pt x="1537080" y="115109"/>
                </a:lnTo>
                <a:lnTo>
                  <a:pt x="1531121" y="118319"/>
                </a:lnTo>
                <a:lnTo>
                  <a:pt x="1516254" y="118319"/>
                </a:lnTo>
                <a:lnTo>
                  <a:pt x="1512030" y="117000"/>
                </a:lnTo>
                <a:lnTo>
                  <a:pt x="1509347" y="114362"/>
                </a:lnTo>
                <a:lnTo>
                  <a:pt x="1507632" y="112647"/>
                </a:lnTo>
                <a:lnTo>
                  <a:pt x="1506489" y="110207"/>
                </a:lnTo>
                <a:lnTo>
                  <a:pt x="1505917" y="107041"/>
                </a:lnTo>
                <a:lnTo>
                  <a:pt x="1493843" y="107041"/>
                </a:lnTo>
                <a:lnTo>
                  <a:pt x="1494459" y="114296"/>
                </a:lnTo>
                <a:lnTo>
                  <a:pt x="1497362" y="119627"/>
                </a:lnTo>
                <a:close/>
              </a:path>
              <a:path w="1521290" h="128146">
                <a:moveTo>
                  <a:pt x="1377854" y="99390"/>
                </a:moveTo>
                <a:lnTo>
                  <a:pt x="1381164" y="99302"/>
                </a:lnTo>
                <a:lnTo>
                  <a:pt x="1384111" y="98951"/>
                </a:lnTo>
                <a:lnTo>
                  <a:pt x="1386893" y="98269"/>
                </a:lnTo>
                <a:lnTo>
                  <a:pt x="1386893" y="88904"/>
                </a:lnTo>
                <a:lnTo>
                  <a:pt x="1383309" y="89102"/>
                </a:lnTo>
                <a:lnTo>
                  <a:pt x="1380582" y="89102"/>
                </a:lnTo>
                <a:lnTo>
                  <a:pt x="1378118" y="88376"/>
                </a:lnTo>
                <a:lnTo>
                  <a:pt x="1375611" y="85892"/>
                </a:lnTo>
                <a:lnTo>
                  <a:pt x="1375611" y="37329"/>
                </a:lnTo>
                <a:lnTo>
                  <a:pt x="1386893" y="37329"/>
                </a:lnTo>
                <a:lnTo>
                  <a:pt x="1386893" y="27634"/>
                </a:lnTo>
                <a:lnTo>
                  <a:pt x="1375611" y="27634"/>
                </a:lnTo>
                <a:lnTo>
                  <a:pt x="1375611" y="7914"/>
                </a:lnTo>
                <a:lnTo>
                  <a:pt x="1363603" y="7914"/>
                </a:lnTo>
                <a:lnTo>
                  <a:pt x="1363603" y="27634"/>
                </a:lnTo>
                <a:lnTo>
                  <a:pt x="1354037" y="27634"/>
                </a:lnTo>
                <a:lnTo>
                  <a:pt x="1354037" y="37329"/>
                </a:lnTo>
                <a:lnTo>
                  <a:pt x="1363603" y="37329"/>
                </a:lnTo>
                <a:lnTo>
                  <a:pt x="1363603" y="88618"/>
                </a:lnTo>
                <a:lnTo>
                  <a:pt x="1364593" y="92300"/>
                </a:lnTo>
                <a:lnTo>
                  <a:pt x="1366572" y="95136"/>
                </a:lnTo>
                <a:lnTo>
                  <a:pt x="1368552" y="97972"/>
                </a:lnTo>
                <a:lnTo>
                  <a:pt x="1372312" y="99390"/>
                </a:lnTo>
                <a:lnTo>
                  <a:pt x="1377854" y="99390"/>
                </a:lnTo>
                <a:close/>
              </a:path>
              <a:path w="1521290" h="128146">
                <a:moveTo>
                  <a:pt x="1263603" y="42308"/>
                </a:moveTo>
                <a:lnTo>
                  <a:pt x="1264461" y="57312"/>
                </a:lnTo>
                <a:lnTo>
                  <a:pt x="1264461" y="41395"/>
                </a:lnTo>
                <a:lnTo>
                  <a:pt x="1263603" y="42308"/>
                </a:lnTo>
                <a:close/>
              </a:path>
              <a:path w="1521290" h="128146">
                <a:moveTo>
                  <a:pt x="1297736" y="87739"/>
                </a:moveTo>
                <a:lnTo>
                  <a:pt x="1299297" y="92597"/>
                </a:lnTo>
                <a:lnTo>
                  <a:pt x="1301952" y="89906"/>
                </a:lnTo>
                <a:lnTo>
                  <a:pt x="1303399" y="87970"/>
                </a:lnTo>
                <a:lnTo>
                  <a:pt x="1305136" y="84782"/>
                </a:lnTo>
                <a:lnTo>
                  <a:pt x="1306874" y="81594"/>
                </a:lnTo>
                <a:lnTo>
                  <a:pt x="1307896" y="78703"/>
                </a:lnTo>
                <a:lnTo>
                  <a:pt x="1308204" y="76109"/>
                </a:lnTo>
                <a:lnTo>
                  <a:pt x="1296526" y="76109"/>
                </a:lnTo>
                <a:lnTo>
                  <a:pt x="1295646" y="79231"/>
                </a:lnTo>
                <a:lnTo>
                  <a:pt x="1294744" y="82902"/>
                </a:lnTo>
                <a:lnTo>
                  <a:pt x="1294161" y="81960"/>
                </a:lnTo>
                <a:lnTo>
                  <a:pt x="1291754" y="78065"/>
                </a:lnTo>
                <a:lnTo>
                  <a:pt x="1292040" y="84353"/>
                </a:lnTo>
                <a:lnTo>
                  <a:pt x="1291336" y="96939"/>
                </a:lnTo>
                <a:lnTo>
                  <a:pt x="1285904" y="99720"/>
                </a:lnTo>
                <a:lnTo>
                  <a:pt x="1291226" y="98489"/>
                </a:lnTo>
                <a:lnTo>
                  <a:pt x="1292843" y="97629"/>
                </a:lnTo>
                <a:lnTo>
                  <a:pt x="1294151" y="81979"/>
                </a:lnTo>
                <a:lnTo>
                  <a:pt x="1295690" y="96115"/>
                </a:lnTo>
                <a:lnTo>
                  <a:pt x="1297736" y="87739"/>
                </a:lnTo>
                <a:close/>
              </a:path>
              <a:path w="1521290" h="128146">
                <a:moveTo>
                  <a:pt x="1294744" y="82902"/>
                </a:moveTo>
                <a:lnTo>
                  <a:pt x="1295646" y="79231"/>
                </a:lnTo>
                <a:lnTo>
                  <a:pt x="1294161" y="81960"/>
                </a:lnTo>
                <a:lnTo>
                  <a:pt x="1294744" y="82902"/>
                </a:lnTo>
                <a:close/>
              </a:path>
              <a:path w="1521290" h="128146">
                <a:moveTo>
                  <a:pt x="927447" y="99390"/>
                </a:moveTo>
                <a:lnTo>
                  <a:pt x="930757" y="99302"/>
                </a:lnTo>
                <a:lnTo>
                  <a:pt x="933704" y="98951"/>
                </a:lnTo>
                <a:lnTo>
                  <a:pt x="936486" y="98269"/>
                </a:lnTo>
                <a:lnTo>
                  <a:pt x="936486" y="88904"/>
                </a:lnTo>
                <a:lnTo>
                  <a:pt x="932901" y="89102"/>
                </a:lnTo>
                <a:lnTo>
                  <a:pt x="930174" y="89102"/>
                </a:lnTo>
                <a:lnTo>
                  <a:pt x="927711" y="88376"/>
                </a:lnTo>
                <a:lnTo>
                  <a:pt x="925204" y="85892"/>
                </a:lnTo>
                <a:lnTo>
                  <a:pt x="925204" y="37329"/>
                </a:lnTo>
                <a:lnTo>
                  <a:pt x="936486" y="37329"/>
                </a:lnTo>
                <a:lnTo>
                  <a:pt x="936486" y="27634"/>
                </a:lnTo>
                <a:lnTo>
                  <a:pt x="925204" y="27634"/>
                </a:lnTo>
                <a:lnTo>
                  <a:pt x="925204" y="7914"/>
                </a:lnTo>
                <a:lnTo>
                  <a:pt x="913196" y="7914"/>
                </a:lnTo>
                <a:lnTo>
                  <a:pt x="913196" y="27634"/>
                </a:lnTo>
                <a:lnTo>
                  <a:pt x="903629" y="27634"/>
                </a:lnTo>
                <a:lnTo>
                  <a:pt x="903629" y="37329"/>
                </a:lnTo>
                <a:lnTo>
                  <a:pt x="913196" y="37329"/>
                </a:lnTo>
                <a:lnTo>
                  <a:pt x="913196" y="88618"/>
                </a:lnTo>
                <a:lnTo>
                  <a:pt x="914186" y="92300"/>
                </a:lnTo>
                <a:lnTo>
                  <a:pt x="916165" y="95136"/>
                </a:lnTo>
                <a:lnTo>
                  <a:pt x="918144" y="97972"/>
                </a:lnTo>
                <a:lnTo>
                  <a:pt x="921905" y="99390"/>
                </a:lnTo>
                <a:lnTo>
                  <a:pt x="927447" y="99390"/>
                </a:lnTo>
                <a:close/>
              </a:path>
              <a:path w="1521290" h="128146">
                <a:moveTo>
                  <a:pt x="589642" y="99390"/>
                </a:moveTo>
                <a:lnTo>
                  <a:pt x="592952" y="99302"/>
                </a:lnTo>
                <a:lnTo>
                  <a:pt x="595898" y="98951"/>
                </a:lnTo>
                <a:lnTo>
                  <a:pt x="598680" y="98269"/>
                </a:lnTo>
                <a:lnTo>
                  <a:pt x="598680" y="88904"/>
                </a:lnTo>
                <a:lnTo>
                  <a:pt x="595096" y="89102"/>
                </a:lnTo>
                <a:lnTo>
                  <a:pt x="592369" y="89102"/>
                </a:lnTo>
                <a:lnTo>
                  <a:pt x="589906" y="88376"/>
                </a:lnTo>
                <a:lnTo>
                  <a:pt x="587398" y="85892"/>
                </a:lnTo>
                <a:lnTo>
                  <a:pt x="587398" y="37329"/>
                </a:lnTo>
                <a:lnTo>
                  <a:pt x="598680" y="37329"/>
                </a:lnTo>
                <a:lnTo>
                  <a:pt x="598680" y="27634"/>
                </a:lnTo>
                <a:lnTo>
                  <a:pt x="587398" y="27634"/>
                </a:lnTo>
                <a:lnTo>
                  <a:pt x="587398" y="7914"/>
                </a:lnTo>
                <a:lnTo>
                  <a:pt x="575390" y="7914"/>
                </a:lnTo>
                <a:lnTo>
                  <a:pt x="575390" y="27634"/>
                </a:lnTo>
                <a:lnTo>
                  <a:pt x="565824" y="27634"/>
                </a:lnTo>
                <a:lnTo>
                  <a:pt x="565824" y="37329"/>
                </a:lnTo>
                <a:lnTo>
                  <a:pt x="575390" y="37329"/>
                </a:lnTo>
                <a:lnTo>
                  <a:pt x="575390" y="88618"/>
                </a:lnTo>
                <a:lnTo>
                  <a:pt x="576380" y="92300"/>
                </a:lnTo>
                <a:lnTo>
                  <a:pt x="578359" y="95136"/>
                </a:lnTo>
                <a:lnTo>
                  <a:pt x="580339" y="97972"/>
                </a:lnTo>
                <a:lnTo>
                  <a:pt x="584099" y="99390"/>
                </a:lnTo>
                <a:lnTo>
                  <a:pt x="589642" y="99390"/>
                </a:lnTo>
                <a:close/>
              </a:path>
              <a:path w="1521290" h="128146">
                <a:moveTo>
                  <a:pt x="12205" y="16553"/>
                </a:moveTo>
                <a:lnTo>
                  <a:pt x="40048" y="98269"/>
                </a:lnTo>
                <a:lnTo>
                  <a:pt x="53045" y="98269"/>
                </a:lnTo>
                <a:lnTo>
                  <a:pt x="80690" y="16553"/>
                </a:lnTo>
                <a:lnTo>
                  <a:pt x="80557" y="31261"/>
                </a:lnTo>
                <a:lnTo>
                  <a:pt x="80426" y="39109"/>
                </a:lnTo>
                <a:lnTo>
                  <a:pt x="80426" y="98269"/>
                </a:lnTo>
                <a:lnTo>
                  <a:pt x="92896" y="98269"/>
                </a:lnTo>
                <a:lnTo>
                  <a:pt x="92896" y="1384"/>
                </a:lnTo>
                <a:lnTo>
                  <a:pt x="74290" y="1384"/>
                </a:lnTo>
                <a:lnTo>
                  <a:pt x="46646" y="83298"/>
                </a:lnTo>
                <a:lnTo>
                  <a:pt x="18803" y="1384"/>
                </a:lnTo>
                <a:lnTo>
                  <a:pt x="0" y="1384"/>
                </a:lnTo>
                <a:lnTo>
                  <a:pt x="0" y="98269"/>
                </a:lnTo>
                <a:lnTo>
                  <a:pt x="12535" y="98269"/>
                </a:lnTo>
                <a:lnTo>
                  <a:pt x="12370" y="30370"/>
                </a:lnTo>
                <a:lnTo>
                  <a:pt x="12205" y="21896"/>
                </a:lnTo>
                <a:lnTo>
                  <a:pt x="12205" y="16553"/>
                </a:lnTo>
                <a:close/>
              </a:path>
              <a:path w="1521290" h="128146">
                <a:moveTo>
                  <a:pt x="110094" y="68106"/>
                </a:moveTo>
                <a:lnTo>
                  <a:pt x="108049" y="73185"/>
                </a:lnTo>
                <a:lnTo>
                  <a:pt x="108049" y="85716"/>
                </a:lnTo>
                <a:lnTo>
                  <a:pt x="110127" y="90695"/>
                </a:lnTo>
                <a:lnTo>
                  <a:pt x="114283" y="94674"/>
                </a:lnTo>
                <a:lnTo>
                  <a:pt x="118440" y="98654"/>
                </a:lnTo>
                <a:lnTo>
                  <a:pt x="123796" y="100643"/>
                </a:lnTo>
                <a:lnTo>
                  <a:pt x="121706" y="85606"/>
                </a:lnTo>
                <a:lnTo>
                  <a:pt x="120453" y="82902"/>
                </a:lnTo>
                <a:lnTo>
                  <a:pt x="120453" y="74944"/>
                </a:lnTo>
                <a:lnTo>
                  <a:pt x="122278" y="71646"/>
                </a:lnTo>
                <a:lnTo>
                  <a:pt x="125929" y="69579"/>
                </a:lnTo>
                <a:lnTo>
                  <a:pt x="128084" y="68348"/>
                </a:lnTo>
                <a:lnTo>
                  <a:pt x="131317" y="67447"/>
                </a:lnTo>
                <a:lnTo>
                  <a:pt x="135628" y="66875"/>
                </a:lnTo>
                <a:lnTo>
                  <a:pt x="142819" y="65952"/>
                </a:lnTo>
                <a:lnTo>
                  <a:pt x="147262" y="65249"/>
                </a:lnTo>
                <a:lnTo>
                  <a:pt x="149549" y="64633"/>
                </a:lnTo>
                <a:lnTo>
                  <a:pt x="151835" y="64017"/>
                </a:lnTo>
                <a:lnTo>
                  <a:pt x="155157" y="62325"/>
                </a:lnTo>
                <a:lnTo>
                  <a:pt x="155157" y="79187"/>
                </a:lnTo>
                <a:lnTo>
                  <a:pt x="151858" y="84441"/>
                </a:lnTo>
                <a:lnTo>
                  <a:pt x="145326" y="97148"/>
                </a:lnTo>
                <a:lnTo>
                  <a:pt x="149857" y="94817"/>
                </a:lnTo>
                <a:lnTo>
                  <a:pt x="153331" y="92069"/>
                </a:lnTo>
                <a:lnTo>
                  <a:pt x="155751" y="88904"/>
                </a:lnTo>
                <a:lnTo>
                  <a:pt x="156146" y="91718"/>
                </a:lnTo>
                <a:lnTo>
                  <a:pt x="157796" y="95433"/>
                </a:lnTo>
                <a:lnTo>
                  <a:pt x="159643" y="98335"/>
                </a:lnTo>
                <a:lnTo>
                  <a:pt x="162612" y="99786"/>
                </a:lnTo>
                <a:lnTo>
                  <a:pt x="168374" y="99786"/>
                </a:lnTo>
                <a:lnTo>
                  <a:pt x="171629" y="99456"/>
                </a:lnTo>
                <a:lnTo>
                  <a:pt x="174884" y="98599"/>
                </a:lnTo>
                <a:lnTo>
                  <a:pt x="174884" y="89827"/>
                </a:lnTo>
                <a:lnTo>
                  <a:pt x="173433" y="90058"/>
                </a:lnTo>
                <a:lnTo>
                  <a:pt x="170991" y="90223"/>
                </a:lnTo>
                <a:lnTo>
                  <a:pt x="167792" y="89101"/>
                </a:lnTo>
                <a:lnTo>
                  <a:pt x="167033" y="86134"/>
                </a:lnTo>
                <a:lnTo>
                  <a:pt x="167033" y="38758"/>
                </a:lnTo>
                <a:lnTo>
                  <a:pt x="164460" y="33833"/>
                </a:lnTo>
                <a:lnTo>
                  <a:pt x="159313" y="30667"/>
                </a:lnTo>
                <a:lnTo>
                  <a:pt x="154123" y="27502"/>
                </a:lnTo>
                <a:lnTo>
                  <a:pt x="147372" y="25919"/>
                </a:lnTo>
                <a:lnTo>
                  <a:pt x="131889" y="25919"/>
                </a:lnTo>
                <a:lnTo>
                  <a:pt x="125588" y="27622"/>
                </a:lnTo>
                <a:lnTo>
                  <a:pt x="120156" y="31030"/>
                </a:lnTo>
                <a:lnTo>
                  <a:pt x="114724" y="34438"/>
                </a:lnTo>
                <a:lnTo>
                  <a:pt x="111898" y="40494"/>
                </a:lnTo>
                <a:lnTo>
                  <a:pt x="111678" y="49200"/>
                </a:lnTo>
                <a:lnTo>
                  <a:pt x="122762" y="49200"/>
                </a:lnTo>
                <a:lnTo>
                  <a:pt x="123202" y="45551"/>
                </a:lnTo>
                <a:lnTo>
                  <a:pt x="124147" y="42803"/>
                </a:lnTo>
                <a:lnTo>
                  <a:pt x="125598" y="40956"/>
                </a:lnTo>
                <a:lnTo>
                  <a:pt x="128194" y="37614"/>
                </a:lnTo>
                <a:lnTo>
                  <a:pt x="132593" y="35944"/>
                </a:lnTo>
                <a:lnTo>
                  <a:pt x="144161" y="35944"/>
                </a:lnTo>
                <a:lnTo>
                  <a:pt x="148284" y="36856"/>
                </a:lnTo>
                <a:lnTo>
                  <a:pt x="151165" y="38681"/>
                </a:lnTo>
                <a:lnTo>
                  <a:pt x="154046" y="40505"/>
                </a:lnTo>
                <a:lnTo>
                  <a:pt x="155487" y="43440"/>
                </a:lnTo>
                <a:lnTo>
                  <a:pt x="155487" y="49464"/>
                </a:lnTo>
                <a:lnTo>
                  <a:pt x="154695" y="52036"/>
                </a:lnTo>
                <a:lnTo>
                  <a:pt x="151946" y="55114"/>
                </a:lnTo>
                <a:lnTo>
                  <a:pt x="149219" y="55466"/>
                </a:lnTo>
                <a:lnTo>
                  <a:pt x="130283" y="57840"/>
                </a:lnTo>
                <a:lnTo>
                  <a:pt x="123641" y="58675"/>
                </a:lnTo>
                <a:lnTo>
                  <a:pt x="118275" y="60896"/>
                </a:lnTo>
                <a:lnTo>
                  <a:pt x="114185" y="64501"/>
                </a:lnTo>
                <a:lnTo>
                  <a:pt x="110094" y="68106"/>
                </a:lnTo>
                <a:close/>
              </a:path>
              <a:path w="1521290" h="128146">
                <a:moveTo>
                  <a:pt x="151858" y="84441"/>
                </a:moveTo>
                <a:lnTo>
                  <a:pt x="145260" y="87650"/>
                </a:lnTo>
                <a:lnTo>
                  <a:pt x="141346" y="89585"/>
                </a:lnTo>
                <a:lnTo>
                  <a:pt x="137299" y="90552"/>
                </a:lnTo>
                <a:lnTo>
                  <a:pt x="129689" y="90552"/>
                </a:lnTo>
                <a:lnTo>
                  <a:pt x="126720" y="89563"/>
                </a:lnTo>
                <a:lnTo>
                  <a:pt x="124213" y="87585"/>
                </a:lnTo>
                <a:lnTo>
                  <a:pt x="121706" y="85606"/>
                </a:lnTo>
                <a:lnTo>
                  <a:pt x="123796" y="100643"/>
                </a:lnTo>
                <a:lnTo>
                  <a:pt x="135803" y="100643"/>
                </a:lnTo>
                <a:lnTo>
                  <a:pt x="140796" y="99478"/>
                </a:lnTo>
                <a:lnTo>
                  <a:pt x="145326" y="97148"/>
                </a:lnTo>
                <a:lnTo>
                  <a:pt x="151858" y="84441"/>
                </a:lnTo>
                <a:close/>
              </a:path>
              <a:path w="1521290" h="128146">
                <a:moveTo>
                  <a:pt x="190499" y="27633"/>
                </a:moveTo>
                <a:lnTo>
                  <a:pt x="190499" y="98269"/>
                </a:lnTo>
                <a:lnTo>
                  <a:pt x="202375" y="98269"/>
                </a:lnTo>
                <a:lnTo>
                  <a:pt x="202375" y="52630"/>
                </a:lnTo>
                <a:lnTo>
                  <a:pt x="203980" y="48200"/>
                </a:lnTo>
                <a:lnTo>
                  <a:pt x="207191" y="44353"/>
                </a:lnTo>
                <a:lnTo>
                  <a:pt x="210402" y="40505"/>
                </a:lnTo>
                <a:lnTo>
                  <a:pt x="214999" y="38582"/>
                </a:lnTo>
                <a:lnTo>
                  <a:pt x="222333" y="38604"/>
                </a:lnTo>
                <a:lnTo>
                  <a:pt x="224873" y="38911"/>
                </a:lnTo>
                <a:lnTo>
                  <a:pt x="224873" y="26380"/>
                </a:lnTo>
                <a:lnTo>
                  <a:pt x="223598" y="26248"/>
                </a:lnTo>
                <a:lnTo>
                  <a:pt x="221046" y="26051"/>
                </a:lnTo>
                <a:lnTo>
                  <a:pt x="216340" y="26051"/>
                </a:lnTo>
                <a:lnTo>
                  <a:pt x="212184" y="27754"/>
                </a:lnTo>
                <a:lnTo>
                  <a:pt x="208577" y="31162"/>
                </a:lnTo>
                <a:lnTo>
                  <a:pt x="204970" y="34570"/>
                </a:lnTo>
                <a:lnTo>
                  <a:pt x="202705" y="37461"/>
                </a:lnTo>
                <a:lnTo>
                  <a:pt x="201781" y="39835"/>
                </a:lnTo>
                <a:lnTo>
                  <a:pt x="201781" y="27633"/>
                </a:lnTo>
                <a:lnTo>
                  <a:pt x="190499" y="27633"/>
                </a:lnTo>
                <a:close/>
              </a:path>
              <a:path w="1521290" h="128146">
                <a:moveTo>
                  <a:pt x="244985" y="29700"/>
                </a:moveTo>
                <a:lnTo>
                  <a:pt x="239201" y="36339"/>
                </a:lnTo>
                <a:lnTo>
                  <a:pt x="242731" y="72987"/>
                </a:lnTo>
                <a:lnTo>
                  <a:pt x="242731" y="58258"/>
                </a:lnTo>
                <a:lnTo>
                  <a:pt x="243545" y="52783"/>
                </a:lnTo>
                <a:lnTo>
                  <a:pt x="245172" y="48606"/>
                </a:lnTo>
                <a:lnTo>
                  <a:pt x="251968" y="26380"/>
                </a:lnTo>
                <a:lnTo>
                  <a:pt x="244985" y="29700"/>
                </a:lnTo>
                <a:close/>
              </a:path>
              <a:path w="1521290" h="128146">
                <a:moveTo>
                  <a:pt x="244777" y="107041"/>
                </a:moveTo>
                <a:lnTo>
                  <a:pt x="232703" y="107041"/>
                </a:lnTo>
                <a:lnTo>
                  <a:pt x="233318" y="114295"/>
                </a:lnTo>
                <a:lnTo>
                  <a:pt x="236221" y="119627"/>
                </a:lnTo>
                <a:lnTo>
                  <a:pt x="241412" y="123034"/>
                </a:lnTo>
                <a:lnTo>
                  <a:pt x="246602" y="126442"/>
                </a:lnTo>
                <a:lnTo>
                  <a:pt x="253002" y="128146"/>
                </a:lnTo>
                <a:lnTo>
                  <a:pt x="260611" y="128146"/>
                </a:lnTo>
                <a:lnTo>
                  <a:pt x="267968" y="127621"/>
                </a:lnTo>
                <a:lnTo>
                  <a:pt x="280392" y="123047"/>
                </a:lnTo>
                <a:lnTo>
                  <a:pt x="288520" y="113768"/>
                </a:lnTo>
                <a:lnTo>
                  <a:pt x="291159" y="108580"/>
                </a:lnTo>
                <a:lnTo>
                  <a:pt x="292478" y="101501"/>
                </a:lnTo>
                <a:lnTo>
                  <a:pt x="292478" y="28293"/>
                </a:lnTo>
                <a:lnTo>
                  <a:pt x="281526" y="28293"/>
                </a:lnTo>
                <a:lnTo>
                  <a:pt x="281526" y="37197"/>
                </a:lnTo>
                <a:lnTo>
                  <a:pt x="279195" y="34251"/>
                </a:lnTo>
                <a:lnTo>
                  <a:pt x="276908" y="32008"/>
                </a:lnTo>
                <a:lnTo>
                  <a:pt x="274664" y="30469"/>
                </a:lnTo>
                <a:lnTo>
                  <a:pt x="270530" y="27744"/>
                </a:lnTo>
                <a:lnTo>
                  <a:pt x="265691" y="26380"/>
                </a:lnTo>
                <a:lnTo>
                  <a:pt x="251968" y="26380"/>
                </a:lnTo>
                <a:lnTo>
                  <a:pt x="245172" y="48606"/>
                </a:lnTo>
                <a:lnTo>
                  <a:pt x="248251" y="40780"/>
                </a:lnTo>
                <a:lnTo>
                  <a:pt x="253969" y="36867"/>
                </a:lnTo>
                <a:lnTo>
                  <a:pt x="267913" y="36867"/>
                </a:lnTo>
                <a:lnTo>
                  <a:pt x="272508" y="38977"/>
                </a:lnTo>
                <a:lnTo>
                  <a:pt x="276116" y="43198"/>
                </a:lnTo>
                <a:lnTo>
                  <a:pt x="279723" y="47419"/>
                </a:lnTo>
                <a:lnTo>
                  <a:pt x="281526" y="53905"/>
                </a:lnTo>
                <a:lnTo>
                  <a:pt x="281526" y="68458"/>
                </a:lnTo>
                <a:lnTo>
                  <a:pt x="280558" y="73537"/>
                </a:lnTo>
                <a:lnTo>
                  <a:pt x="278623" y="77889"/>
                </a:lnTo>
                <a:lnTo>
                  <a:pt x="275148" y="85584"/>
                </a:lnTo>
                <a:lnTo>
                  <a:pt x="269144" y="89431"/>
                </a:lnTo>
                <a:lnTo>
                  <a:pt x="255157" y="89431"/>
                </a:lnTo>
                <a:lnTo>
                  <a:pt x="250813" y="87354"/>
                </a:lnTo>
                <a:lnTo>
                  <a:pt x="247581" y="83199"/>
                </a:lnTo>
                <a:lnTo>
                  <a:pt x="244348" y="79044"/>
                </a:lnTo>
                <a:lnTo>
                  <a:pt x="242731" y="72987"/>
                </a:lnTo>
                <a:lnTo>
                  <a:pt x="239201" y="36339"/>
                </a:lnTo>
                <a:lnTo>
                  <a:pt x="237168" y="38950"/>
                </a:lnTo>
                <a:lnTo>
                  <a:pt x="232186" y="50005"/>
                </a:lnTo>
                <a:lnTo>
                  <a:pt x="230525" y="64039"/>
                </a:lnTo>
                <a:lnTo>
                  <a:pt x="230615" y="67762"/>
                </a:lnTo>
                <a:lnTo>
                  <a:pt x="233139" y="81519"/>
                </a:lnTo>
                <a:lnTo>
                  <a:pt x="239135" y="90981"/>
                </a:lnTo>
                <a:lnTo>
                  <a:pt x="244876" y="96411"/>
                </a:lnTo>
                <a:lnTo>
                  <a:pt x="251572" y="99126"/>
                </a:lnTo>
                <a:lnTo>
                  <a:pt x="264724" y="99126"/>
                </a:lnTo>
                <a:lnTo>
                  <a:pt x="269144" y="98247"/>
                </a:lnTo>
                <a:lnTo>
                  <a:pt x="272487" y="96488"/>
                </a:lnTo>
                <a:lnTo>
                  <a:pt x="275830" y="94729"/>
                </a:lnTo>
                <a:lnTo>
                  <a:pt x="278689" y="92048"/>
                </a:lnTo>
                <a:lnTo>
                  <a:pt x="281064" y="88442"/>
                </a:lnTo>
                <a:lnTo>
                  <a:pt x="281196" y="98159"/>
                </a:lnTo>
                <a:lnTo>
                  <a:pt x="280426" y="104908"/>
                </a:lnTo>
                <a:lnTo>
                  <a:pt x="278755" y="108689"/>
                </a:lnTo>
                <a:lnTo>
                  <a:pt x="275940" y="115109"/>
                </a:lnTo>
                <a:lnTo>
                  <a:pt x="269980" y="118319"/>
                </a:lnTo>
                <a:lnTo>
                  <a:pt x="255113" y="118319"/>
                </a:lnTo>
                <a:lnTo>
                  <a:pt x="250890" y="116999"/>
                </a:lnTo>
                <a:lnTo>
                  <a:pt x="248207" y="114361"/>
                </a:lnTo>
                <a:lnTo>
                  <a:pt x="246492" y="112647"/>
                </a:lnTo>
                <a:lnTo>
                  <a:pt x="245348" y="110206"/>
                </a:lnTo>
                <a:lnTo>
                  <a:pt x="244777" y="107041"/>
                </a:lnTo>
                <a:close/>
              </a:path>
              <a:path w="1521290" h="128146">
                <a:moveTo>
                  <a:pt x="314031" y="27963"/>
                </a:moveTo>
                <a:lnTo>
                  <a:pt x="314031" y="98269"/>
                </a:lnTo>
                <a:lnTo>
                  <a:pt x="326105" y="98269"/>
                </a:lnTo>
                <a:lnTo>
                  <a:pt x="326105" y="27963"/>
                </a:lnTo>
                <a:lnTo>
                  <a:pt x="314031" y="27963"/>
                </a:lnTo>
                <a:close/>
              </a:path>
              <a:path w="1521290" h="128146">
                <a:moveTo>
                  <a:pt x="314031" y="1384"/>
                </a:moveTo>
                <a:lnTo>
                  <a:pt x="314031" y="14839"/>
                </a:lnTo>
                <a:lnTo>
                  <a:pt x="326105" y="14839"/>
                </a:lnTo>
                <a:lnTo>
                  <a:pt x="326105" y="1384"/>
                </a:lnTo>
                <a:lnTo>
                  <a:pt x="314031" y="1384"/>
                </a:lnTo>
                <a:close/>
              </a:path>
              <a:path w="1521290" h="128146">
                <a:moveTo>
                  <a:pt x="359687" y="98269"/>
                </a:moveTo>
                <a:lnTo>
                  <a:pt x="359687" y="56653"/>
                </a:lnTo>
                <a:lnTo>
                  <a:pt x="359984" y="53102"/>
                </a:lnTo>
                <a:lnTo>
                  <a:pt x="360578" y="50618"/>
                </a:lnTo>
                <a:lnTo>
                  <a:pt x="361172" y="48134"/>
                </a:lnTo>
                <a:lnTo>
                  <a:pt x="362459" y="45727"/>
                </a:lnTo>
                <a:lnTo>
                  <a:pt x="364438" y="43396"/>
                </a:lnTo>
                <a:lnTo>
                  <a:pt x="366901" y="40494"/>
                </a:lnTo>
                <a:lnTo>
                  <a:pt x="369760" y="38560"/>
                </a:lnTo>
                <a:lnTo>
                  <a:pt x="373015" y="37593"/>
                </a:lnTo>
                <a:lnTo>
                  <a:pt x="374818" y="37021"/>
                </a:lnTo>
                <a:lnTo>
                  <a:pt x="377128" y="36735"/>
                </a:lnTo>
                <a:lnTo>
                  <a:pt x="385484" y="36735"/>
                </a:lnTo>
                <a:lnTo>
                  <a:pt x="389311" y="38934"/>
                </a:lnTo>
                <a:lnTo>
                  <a:pt x="391423" y="43330"/>
                </a:lnTo>
                <a:lnTo>
                  <a:pt x="392698" y="45969"/>
                </a:lnTo>
                <a:lnTo>
                  <a:pt x="393336" y="49442"/>
                </a:lnTo>
                <a:lnTo>
                  <a:pt x="393336" y="98269"/>
                </a:lnTo>
                <a:lnTo>
                  <a:pt x="405410" y="98269"/>
                </a:lnTo>
                <a:lnTo>
                  <a:pt x="405410" y="45836"/>
                </a:lnTo>
                <a:lnTo>
                  <a:pt x="404442" y="40362"/>
                </a:lnTo>
                <a:lnTo>
                  <a:pt x="402507" y="36537"/>
                </a:lnTo>
                <a:lnTo>
                  <a:pt x="398988" y="29546"/>
                </a:lnTo>
                <a:lnTo>
                  <a:pt x="392215" y="26051"/>
                </a:lnTo>
                <a:lnTo>
                  <a:pt x="377611" y="26051"/>
                </a:lnTo>
                <a:lnTo>
                  <a:pt x="373455" y="26952"/>
                </a:lnTo>
                <a:lnTo>
                  <a:pt x="369716" y="28755"/>
                </a:lnTo>
                <a:lnTo>
                  <a:pt x="365977" y="30558"/>
                </a:lnTo>
                <a:lnTo>
                  <a:pt x="362437" y="33525"/>
                </a:lnTo>
                <a:lnTo>
                  <a:pt x="359094" y="37658"/>
                </a:lnTo>
                <a:lnTo>
                  <a:pt x="359094" y="27633"/>
                </a:lnTo>
                <a:lnTo>
                  <a:pt x="347812" y="27633"/>
                </a:lnTo>
                <a:lnTo>
                  <a:pt x="347812" y="98269"/>
                </a:lnTo>
                <a:lnTo>
                  <a:pt x="359687" y="98269"/>
                </a:lnTo>
                <a:close/>
              </a:path>
              <a:path w="1521290" h="128146">
                <a:moveTo>
                  <a:pt x="425379" y="68107"/>
                </a:moveTo>
                <a:lnTo>
                  <a:pt x="423334" y="73185"/>
                </a:lnTo>
                <a:lnTo>
                  <a:pt x="423334" y="85716"/>
                </a:lnTo>
                <a:lnTo>
                  <a:pt x="425412" y="90695"/>
                </a:lnTo>
                <a:lnTo>
                  <a:pt x="429568" y="94674"/>
                </a:lnTo>
                <a:lnTo>
                  <a:pt x="433725" y="98654"/>
                </a:lnTo>
                <a:lnTo>
                  <a:pt x="439081" y="100643"/>
                </a:lnTo>
                <a:lnTo>
                  <a:pt x="436991" y="85606"/>
                </a:lnTo>
                <a:lnTo>
                  <a:pt x="435738" y="82902"/>
                </a:lnTo>
                <a:lnTo>
                  <a:pt x="435738" y="74944"/>
                </a:lnTo>
                <a:lnTo>
                  <a:pt x="437563" y="71646"/>
                </a:lnTo>
                <a:lnTo>
                  <a:pt x="441214" y="69579"/>
                </a:lnTo>
                <a:lnTo>
                  <a:pt x="443369" y="68348"/>
                </a:lnTo>
                <a:lnTo>
                  <a:pt x="446602" y="67447"/>
                </a:lnTo>
                <a:lnTo>
                  <a:pt x="450913" y="66875"/>
                </a:lnTo>
                <a:lnTo>
                  <a:pt x="458104" y="65952"/>
                </a:lnTo>
                <a:lnTo>
                  <a:pt x="462547" y="65249"/>
                </a:lnTo>
                <a:lnTo>
                  <a:pt x="464834" y="64633"/>
                </a:lnTo>
                <a:lnTo>
                  <a:pt x="467120" y="64017"/>
                </a:lnTo>
                <a:lnTo>
                  <a:pt x="470442" y="62325"/>
                </a:lnTo>
                <a:lnTo>
                  <a:pt x="470442" y="79187"/>
                </a:lnTo>
                <a:lnTo>
                  <a:pt x="467143" y="84441"/>
                </a:lnTo>
                <a:lnTo>
                  <a:pt x="460611" y="97148"/>
                </a:lnTo>
                <a:lnTo>
                  <a:pt x="465142" y="94817"/>
                </a:lnTo>
                <a:lnTo>
                  <a:pt x="468617" y="92069"/>
                </a:lnTo>
                <a:lnTo>
                  <a:pt x="471036" y="88904"/>
                </a:lnTo>
                <a:lnTo>
                  <a:pt x="471432" y="91718"/>
                </a:lnTo>
                <a:lnTo>
                  <a:pt x="473081" y="95433"/>
                </a:lnTo>
                <a:lnTo>
                  <a:pt x="474928" y="98335"/>
                </a:lnTo>
                <a:lnTo>
                  <a:pt x="477897" y="99786"/>
                </a:lnTo>
                <a:lnTo>
                  <a:pt x="483660" y="99786"/>
                </a:lnTo>
                <a:lnTo>
                  <a:pt x="486914" y="99456"/>
                </a:lnTo>
                <a:lnTo>
                  <a:pt x="490169" y="98599"/>
                </a:lnTo>
                <a:lnTo>
                  <a:pt x="490169" y="89827"/>
                </a:lnTo>
                <a:lnTo>
                  <a:pt x="488718" y="90058"/>
                </a:lnTo>
                <a:lnTo>
                  <a:pt x="486277" y="90223"/>
                </a:lnTo>
                <a:lnTo>
                  <a:pt x="483077" y="89101"/>
                </a:lnTo>
                <a:lnTo>
                  <a:pt x="482318" y="86134"/>
                </a:lnTo>
                <a:lnTo>
                  <a:pt x="482318" y="38758"/>
                </a:lnTo>
                <a:lnTo>
                  <a:pt x="479745" y="33833"/>
                </a:lnTo>
                <a:lnTo>
                  <a:pt x="474599" y="30667"/>
                </a:lnTo>
                <a:lnTo>
                  <a:pt x="469408" y="27502"/>
                </a:lnTo>
                <a:lnTo>
                  <a:pt x="462656" y="25919"/>
                </a:lnTo>
                <a:lnTo>
                  <a:pt x="447174" y="25919"/>
                </a:lnTo>
                <a:lnTo>
                  <a:pt x="440873" y="27622"/>
                </a:lnTo>
                <a:lnTo>
                  <a:pt x="435441" y="31030"/>
                </a:lnTo>
                <a:lnTo>
                  <a:pt x="430009" y="34438"/>
                </a:lnTo>
                <a:lnTo>
                  <a:pt x="427183" y="40494"/>
                </a:lnTo>
                <a:lnTo>
                  <a:pt x="426963" y="49200"/>
                </a:lnTo>
                <a:lnTo>
                  <a:pt x="438047" y="49200"/>
                </a:lnTo>
                <a:lnTo>
                  <a:pt x="438487" y="45551"/>
                </a:lnTo>
                <a:lnTo>
                  <a:pt x="439433" y="42803"/>
                </a:lnTo>
                <a:lnTo>
                  <a:pt x="440883" y="40956"/>
                </a:lnTo>
                <a:lnTo>
                  <a:pt x="443479" y="37614"/>
                </a:lnTo>
                <a:lnTo>
                  <a:pt x="447878" y="35944"/>
                </a:lnTo>
                <a:lnTo>
                  <a:pt x="459446" y="35944"/>
                </a:lnTo>
                <a:lnTo>
                  <a:pt x="463569" y="36856"/>
                </a:lnTo>
                <a:lnTo>
                  <a:pt x="466450" y="38681"/>
                </a:lnTo>
                <a:lnTo>
                  <a:pt x="469331" y="40505"/>
                </a:lnTo>
                <a:lnTo>
                  <a:pt x="470772" y="43440"/>
                </a:lnTo>
                <a:lnTo>
                  <a:pt x="470772" y="49464"/>
                </a:lnTo>
                <a:lnTo>
                  <a:pt x="469980" y="52036"/>
                </a:lnTo>
                <a:lnTo>
                  <a:pt x="467231" y="55114"/>
                </a:lnTo>
                <a:lnTo>
                  <a:pt x="464504" y="55466"/>
                </a:lnTo>
                <a:lnTo>
                  <a:pt x="445568" y="57840"/>
                </a:lnTo>
                <a:lnTo>
                  <a:pt x="438927" y="58675"/>
                </a:lnTo>
                <a:lnTo>
                  <a:pt x="433560" y="60896"/>
                </a:lnTo>
                <a:lnTo>
                  <a:pt x="429470" y="64501"/>
                </a:lnTo>
                <a:lnTo>
                  <a:pt x="425379" y="68107"/>
                </a:lnTo>
                <a:close/>
              </a:path>
              <a:path w="1521290" h="128146">
                <a:moveTo>
                  <a:pt x="467143" y="84441"/>
                </a:moveTo>
                <a:lnTo>
                  <a:pt x="460545" y="87650"/>
                </a:lnTo>
                <a:lnTo>
                  <a:pt x="456631" y="89585"/>
                </a:lnTo>
                <a:lnTo>
                  <a:pt x="452584" y="90552"/>
                </a:lnTo>
                <a:lnTo>
                  <a:pt x="444974" y="90552"/>
                </a:lnTo>
                <a:lnTo>
                  <a:pt x="442006" y="89563"/>
                </a:lnTo>
                <a:lnTo>
                  <a:pt x="439499" y="87585"/>
                </a:lnTo>
                <a:lnTo>
                  <a:pt x="436991" y="85606"/>
                </a:lnTo>
                <a:lnTo>
                  <a:pt x="439081" y="100643"/>
                </a:lnTo>
                <a:lnTo>
                  <a:pt x="451089" y="100643"/>
                </a:lnTo>
                <a:lnTo>
                  <a:pt x="456081" y="99478"/>
                </a:lnTo>
                <a:lnTo>
                  <a:pt x="460611" y="97148"/>
                </a:lnTo>
                <a:lnTo>
                  <a:pt x="467143" y="84441"/>
                </a:lnTo>
                <a:close/>
              </a:path>
              <a:path w="1521290" h="128146">
                <a:moveTo>
                  <a:pt x="505784" y="1384"/>
                </a:moveTo>
                <a:lnTo>
                  <a:pt x="505784" y="98269"/>
                </a:lnTo>
                <a:lnTo>
                  <a:pt x="517660" y="98269"/>
                </a:lnTo>
                <a:lnTo>
                  <a:pt x="517660" y="1384"/>
                </a:lnTo>
                <a:lnTo>
                  <a:pt x="505784" y="1384"/>
                </a:lnTo>
                <a:close/>
              </a:path>
              <a:path w="1521290" h="128146">
                <a:moveTo>
                  <a:pt x="605542" y="68107"/>
                </a:moveTo>
                <a:lnTo>
                  <a:pt x="603497" y="73185"/>
                </a:lnTo>
                <a:lnTo>
                  <a:pt x="603497" y="85716"/>
                </a:lnTo>
                <a:lnTo>
                  <a:pt x="605575" y="90695"/>
                </a:lnTo>
                <a:lnTo>
                  <a:pt x="609731" y="94675"/>
                </a:lnTo>
                <a:lnTo>
                  <a:pt x="613888" y="98654"/>
                </a:lnTo>
                <a:lnTo>
                  <a:pt x="619244" y="100643"/>
                </a:lnTo>
                <a:lnTo>
                  <a:pt x="617154" y="85606"/>
                </a:lnTo>
                <a:lnTo>
                  <a:pt x="615901" y="82902"/>
                </a:lnTo>
                <a:lnTo>
                  <a:pt x="615901" y="74944"/>
                </a:lnTo>
                <a:lnTo>
                  <a:pt x="617726" y="71646"/>
                </a:lnTo>
                <a:lnTo>
                  <a:pt x="621377" y="69580"/>
                </a:lnTo>
                <a:lnTo>
                  <a:pt x="623532" y="68348"/>
                </a:lnTo>
                <a:lnTo>
                  <a:pt x="626765" y="67447"/>
                </a:lnTo>
                <a:lnTo>
                  <a:pt x="631076" y="66876"/>
                </a:lnTo>
                <a:lnTo>
                  <a:pt x="638267" y="65952"/>
                </a:lnTo>
                <a:lnTo>
                  <a:pt x="642710" y="65249"/>
                </a:lnTo>
                <a:lnTo>
                  <a:pt x="644997" y="64633"/>
                </a:lnTo>
                <a:lnTo>
                  <a:pt x="647283" y="64018"/>
                </a:lnTo>
                <a:lnTo>
                  <a:pt x="650605" y="62325"/>
                </a:lnTo>
                <a:lnTo>
                  <a:pt x="650605" y="79187"/>
                </a:lnTo>
                <a:lnTo>
                  <a:pt x="647306" y="84441"/>
                </a:lnTo>
                <a:lnTo>
                  <a:pt x="640774" y="97148"/>
                </a:lnTo>
                <a:lnTo>
                  <a:pt x="645305" y="94817"/>
                </a:lnTo>
                <a:lnTo>
                  <a:pt x="648780" y="92069"/>
                </a:lnTo>
                <a:lnTo>
                  <a:pt x="651199" y="88904"/>
                </a:lnTo>
                <a:lnTo>
                  <a:pt x="651595" y="91718"/>
                </a:lnTo>
                <a:lnTo>
                  <a:pt x="653244" y="95433"/>
                </a:lnTo>
                <a:lnTo>
                  <a:pt x="655091" y="98335"/>
                </a:lnTo>
                <a:lnTo>
                  <a:pt x="658060" y="99786"/>
                </a:lnTo>
                <a:lnTo>
                  <a:pt x="663822" y="99786"/>
                </a:lnTo>
                <a:lnTo>
                  <a:pt x="667077" y="99456"/>
                </a:lnTo>
                <a:lnTo>
                  <a:pt x="670332" y="98599"/>
                </a:lnTo>
                <a:lnTo>
                  <a:pt x="670332" y="89827"/>
                </a:lnTo>
                <a:lnTo>
                  <a:pt x="668881" y="90058"/>
                </a:lnTo>
                <a:lnTo>
                  <a:pt x="666440" y="90223"/>
                </a:lnTo>
                <a:lnTo>
                  <a:pt x="663240" y="89102"/>
                </a:lnTo>
                <a:lnTo>
                  <a:pt x="662481" y="86134"/>
                </a:lnTo>
                <a:lnTo>
                  <a:pt x="662481" y="38758"/>
                </a:lnTo>
                <a:lnTo>
                  <a:pt x="659908" y="33833"/>
                </a:lnTo>
                <a:lnTo>
                  <a:pt x="654761" y="30668"/>
                </a:lnTo>
                <a:lnTo>
                  <a:pt x="649571" y="27502"/>
                </a:lnTo>
                <a:lnTo>
                  <a:pt x="642819" y="25919"/>
                </a:lnTo>
                <a:lnTo>
                  <a:pt x="627337" y="25919"/>
                </a:lnTo>
                <a:lnTo>
                  <a:pt x="621036" y="27623"/>
                </a:lnTo>
                <a:lnTo>
                  <a:pt x="615604" y="31030"/>
                </a:lnTo>
                <a:lnTo>
                  <a:pt x="610172" y="34438"/>
                </a:lnTo>
                <a:lnTo>
                  <a:pt x="607346" y="40494"/>
                </a:lnTo>
                <a:lnTo>
                  <a:pt x="607126" y="49200"/>
                </a:lnTo>
                <a:lnTo>
                  <a:pt x="618210" y="49200"/>
                </a:lnTo>
                <a:lnTo>
                  <a:pt x="618650" y="45551"/>
                </a:lnTo>
                <a:lnTo>
                  <a:pt x="619595" y="42803"/>
                </a:lnTo>
                <a:lnTo>
                  <a:pt x="621046" y="40956"/>
                </a:lnTo>
                <a:lnTo>
                  <a:pt x="623642" y="37614"/>
                </a:lnTo>
                <a:lnTo>
                  <a:pt x="628041" y="35944"/>
                </a:lnTo>
                <a:lnTo>
                  <a:pt x="639609" y="35944"/>
                </a:lnTo>
                <a:lnTo>
                  <a:pt x="643732" y="36856"/>
                </a:lnTo>
                <a:lnTo>
                  <a:pt x="646613" y="38681"/>
                </a:lnTo>
                <a:lnTo>
                  <a:pt x="649494" y="40505"/>
                </a:lnTo>
                <a:lnTo>
                  <a:pt x="650935" y="43440"/>
                </a:lnTo>
                <a:lnTo>
                  <a:pt x="650935" y="49464"/>
                </a:lnTo>
                <a:lnTo>
                  <a:pt x="650143" y="52036"/>
                </a:lnTo>
                <a:lnTo>
                  <a:pt x="647394" y="55114"/>
                </a:lnTo>
                <a:lnTo>
                  <a:pt x="644667" y="55466"/>
                </a:lnTo>
                <a:lnTo>
                  <a:pt x="625731" y="57840"/>
                </a:lnTo>
                <a:lnTo>
                  <a:pt x="619090" y="58675"/>
                </a:lnTo>
                <a:lnTo>
                  <a:pt x="613723" y="60896"/>
                </a:lnTo>
                <a:lnTo>
                  <a:pt x="609633" y="64501"/>
                </a:lnTo>
                <a:lnTo>
                  <a:pt x="605542" y="68107"/>
                </a:lnTo>
                <a:close/>
              </a:path>
              <a:path w="1521290" h="128146">
                <a:moveTo>
                  <a:pt x="647306" y="84441"/>
                </a:moveTo>
                <a:lnTo>
                  <a:pt x="640708" y="87651"/>
                </a:lnTo>
                <a:lnTo>
                  <a:pt x="636794" y="89585"/>
                </a:lnTo>
                <a:lnTo>
                  <a:pt x="632747" y="90553"/>
                </a:lnTo>
                <a:lnTo>
                  <a:pt x="625137" y="90553"/>
                </a:lnTo>
                <a:lnTo>
                  <a:pt x="622169" y="89563"/>
                </a:lnTo>
                <a:lnTo>
                  <a:pt x="619661" y="87585"/>
                </a:lnTo>
                <a:lnTo>
                  <a:pt x="617154" y="85606"/>
                </a:lnTo>
                <a:lnTo>
                  <a:pt x="619244" y="100643"/>
                </a:lnTo>
                <a:lnTo>
                  <a:pt x="631251" y="100643"/>
                </a:lnTo>
                <a:lnTo>
                  <a:pt x="636244" y="99478"/>
                </a:lnTo>
                <a:lnTo>
                  <a:pt x="640774" y="97148"/>
                </a:lnTo>
                <a:lnTo>
                  <a:pt x="647306" y="84441"/>
                </a:lnTo>
                <a:close/>
              </a:path>
              <a:path w="1521290" h="128146">
                <a:moveTo>
                  <a:pt x="677634" y="98269"/>
                </a:moveTo>
                <a:lnTo>
                  <a:pt x="692677" y="98269"/>
                </a:lnTo>
                <a:lnTo>
                  <a:pt x="709699" y="71756"/>
                </a:lnTo>
                <a:lnTo>
                  <a:pt x="727249" y="98269"/>
                </a:lnTo>
                <a:lnTo>
                  <a:pt x="742424" y="98269"/>
                </a:lnTo>
                <a:lnTo>
                  <a:pt x="717550" y="62061"/>
                </a:lnTo>
                <a:lnTo>
                  <a:pt x="741368" y="27963"/>
                </a:lnTo>
                <a:lnTo>
                  <a:pt x="726919" y="27634"/>
                </a:lnTo>
                <a:lnTo>
                  <a:pt x="710490" y="52498"/>
                </a:lnTo>
                <a:lnTo>
                  <a:pt x="694260" y="27634"/>
                </a:lnTo>
                <a:lnTo>
                  <a:pt x="678887" y="27634"/>
                </a:lnTo>
                <a:lnTo>
                  <a:pt x="702507" y="62061"/>
                </a:lnTo>
                <a:lnTo>
                  <a:pt x="677634" y="98269"/>
                </a:lnTo>
                <a:close/>
              </a:path>
              <a:path w="1521290" h="128146">
                <a:moveTo>
                  <a:pt x="787289" y="27634"/>
                </a:moveTo>
                <a:lnTo>
                  <a:pt x="787289" y="98269"/>
                </a:lnTo>
                <a:lnTo>
                  <a:pt x="799165" y="98269"/>
                </a:lnTo>
                <a:lnTo>
                  <a:pt x="799165" y="52630"/>
                </a:lnTo>
                <a:lnTo>
                  <a:pt x="800770" y="48200"/>
                </a:lnTo>
                <a:lnTo>
                  <a:pt x="803981" y="44353"/>
                </a:lnTo>
                <a:lnTo>
                  <a:pt x="807192" y="40505"/>
                </a:lnTo>
                <a:lnTo>
                  <a:pt x="811788" y="38582"/>
                </a:lnTo>
                <a:lnTo>
                  <a:pt x="819123" y="38604"/>
                </a:lnTo>
                <a:lnTo>
                  <a:pt x="821663" y="38912"/>
                </a:lnTo>
                <a:lnTo>
                  <a:pt x="821663" y="26381"/>
                </a:lnTo>
                <a:lnTo>
                  <a:pt x="820387" y="26249"/>
                </a:lnTo>
                <a:lnTo>
                  <a:pt x="817836" y="26051"/>
                </a:lnTo>
                <a:lnTo>
                  <a:pt x="813130" y="26051"/>
                </a:lnTo>
                <a:lnTo>
                  <a:pt x="808973" y="27755"/>
                </a:lnTo>
                <a:lnTo>
                  <a:pt x="805366" y="31162"/>
                </a:lnTo>
                <a:lnTo>
                  <a:pt x="801760" y="34570"/>
                </a:lnTo>
                <a:lnTo>
                  <a:pt x="799494" y="37461"/>
                </a:lnTo>
                <a:lnTo>
                  <a:pt x="798571" y="39835"/>
                </a:lnTo>
                <a:lnTo>
                  <a:pt x="798571" y="27634"/>
                </a:lnTo>
                <a:lnTo>
                  <a:pt x="787289" y="27634"/>
                </a:lnTo>
                <a:close/>
              </a:path>
              <a:path w="1521290" h="128146">
                <a:moveTo>
                  <a:pt x="830746" y="68107"/>
                </a:moveTo>
                <a:lnTo>
                  <a:pt x="828701" y="73185"/>
                </a:lnTo>
                <a:lnTo>
                  <a:pt x="828701" y="85716"/>
                </a:lnTo>
                <a:lnTo>
                  <a:pt x="830779" y="90695"/>
                </a:lnTo>
                <a:lnTo>
                  <a:pt x="834935" y="94675"/>
                </a:lnTo>
                <a:lnTo>
                  <a:pt x="839092" y="98654"/>
                </a:lnTo>
                <a:lnTo>
                  <a:pt x="844447" y="100643"/>
                </a:lnTo>
                <a:lnTo>
                  <a:pt x="842358" y="85606"/>
                </a:lnTo>
                <a:lnTo>
                  <a:pt x="841104" y="82902"/>
                </a:lnTo>
                <a:lnTo>
                  <a:pt x="841104" y="74944"/>
                </a:lnTo>
                <a:lnTo>
                  <a:pt x="842930" y="71646"/>
                </a:lnTo>
                <a:lnTo>
                  <a:pt x="846581" y="69580"/>
                </a:lnTo>
                <a:lnTo>
                  <a:pt x="848736" y="68348"/>
                </a:lnTo>
                <a:lnTo>
                  <a:pt x="851969" y="67447"/>
                </a:lnTo>
                <a:lnTo>
                  <a:pt x="856279" y="66876"/>
                </a:lnTo>
                <a:lnTo>
                  <a:pt x="863471" y="65952"/>
                </a:lnTo>
                <a:lnTo>
                  <a:pt x="867913" y="65249"/>
                </a:lnTo>
                <a:lnTo>
                  <a:pt x="870200" y="64633"/>
                </a:lnTo>
                <a:lnTo>
                  <a:pt x="872487" y="64018"/>
                </a:lnTo>
                <a:lnTo>
                  <a:pt x="875809" y="62325"/>
                </a:lnTo>
                <a:lnTo>
                  <a:pt x="875809" y="79187"/>
                </a:lnTo>
                <a:lnTo>
                  <a:pt x="872510" y="84441"/>
                </a:lnTo>
                <a:lnTo>
                  <a:pt x="865978" y="97148"/>
                </a:lnTo>
                <a:lnTo>
                  <a:pt x="870508" y="94817"/>
                </a:lnTo>
                <a:lnTo>
                  <a:pt x="873983" y="92069"/>
                </a:lnTo>
                <a:lnTo>
                  <a:pt x="876402" y="88904"/>
                </a:lnTo>
                <a:lnTo>
                  <a:pt x="876798" y="91718"/>
                </a:lnTo>
                <a:lnTo>
                  <a:pt x="878448" y="95433"/>
                </a:lnTo>
                <a:lnTo>
                  <a:pt x="880295" y="98335"/>
                </a:lnTo>
                <a:lnTo>
                  <a:pt x="883264" y="99786"/>
                </a:lnTo>
                <a:lnTo>
                  <a:pt x="889026" y="99786"/>
                </a:lnTo>
                <a:lnTo>
                  <a:pt x="892281" y="99456"/>
                </a:lnTo>
                <a:lnTo>
                  <a:pt x="895535" y="98599"/>
                </a:lnTo>
                <a:lnTo>
                  <a:pt x="895535" y="89827"/>
                </a:lnTo>
                <a:lnTo>
                  <a:pt x="894084" y="90058"/>
                </a:lnTo>
                <a:lnTo>
                  <a:pt x="891643" y="90223"/>
                </a:lnTo>
                <a:lnTo>
                  <a:pt x="888443" y="89102"/>
                </a:lnTo>
                <a:lnTo>
                  <a:pt x="887685" y="86134"/>
                </a:lnTo>
                <a:lnTo>
                  <a:pt x="887685" y="38758"/>
                </a:lnTo>
                <a:lnTo>
                  <a:pt x="885111" y="33833"/>
                </a:lnTo>
                <a:lnTo>
                  <a:pt x="879965" y="30668"/>
                </a:lnTo>
                <a:lnTo>
                  <a:pt x="874775" y="27502"/>
                </a:lnTo>
                <a:lnTo>
                  <a:pt x="868023" y="25919"/>
                </a:lnTo>
                <a:lnTo>
                  <a:pt x="852541" y="25919"/>
                </a:lnTo>
                <a:lnTo>
                  <a:pt x="846240" y="27623"/>
                </a:lnTo>
                <a:lnTo>
                  <a:pt x="840807" y="31030"/>
                </a:lnTo>
                <a:lnTo>
                  <a:pt x="835375" y="34438"/>
                </a:lnTo>
                <a:lnTo>
                  <a:pt x="832549" y="40494"/>
                </a:lnTo>
                <a:lnTo>
                  <a:pt x="832329" y="49200"/>
                </a:lnTo>
                <a:lnTo>
                  <a:pt x="843414" y="49200"/>
                </a:lnTo>
                <a:lnTo>
                  <a:pt x="843853" y="45551"/>
                </a:lnTo>
                <a:lnTo>
                  <a:pt x="844799" y="42803"/>
                </a:lnTo>
                <a:lnTo>
                  <a:pt x="846250" y="40956"/>
                </a:lnTo>
                <a:lnTo>
                  <a:pt x="848846" y="37614"/>
                </a:lnTo>
                <a:lnTo>
                  <a:pt x="853244" y="35944"/>
                </a:lnTo>
                <a:lnTo>
                  <a:pt x="864812" y="35944"/>
                </a:lnTo>
                <a:lnTo>
                  <a:pt x="868936" y="36856"/>
                </a:lnTo>
                <a:lnTo>
                  <a:pt x="871817" y="38681"/>
                </a:lnTo>
                <a:lnTo>
                  <a:pt x="874698" y="40505"/>
                </a:lnTo>
                <a:lnTo>
                  <a:pt x="876139" y="43440"/>
                </a:lnTo>
                <a:lnTo>
                  <a:pt x="876139" y="49464"/>
                </a:lnTo>
                <a:lnTo>
                  <a:pt x="875347" y="52036"/>
                </a:lnTo>
                <a:lnTo>
                  <a:pt x="872598" y="55114"/>
                </a:lnTo>
                <a:lnTo>
                  <a:pt x="869871" y="55466"/>
                </a:lnTo>
                <a:lnTo>
                  <a:pt x="850935" y="57840"/>
                </a:lnTo>
                <a:lnTo>
                  <a:pt x="844293" y="58675"/>
                </a:lnTo>
                <a:lnTo>
                  <a:pt x="838927" y="60896"/>
                </a:lnTo>
                <a:lnTo>
                  <a:pt x="834836" y="64501"/>
                </a:lnTo>
                <a:lnTo>
                  <a:pt x="830746" y="68107"/>
                </a:lnTo>
                <a:close/>
              </a:path>
              <a:path w="1521290" h="128146">
                <a:moveTo>
                  <a:pt x="872510" y="84441"/>
                </a:moveTo>
                <a:lnTo>
                  <a:pt x="865912" y="87651"/>
                </a:lnTo>
                <a:lnTo>
                  <a:pt x="861997" y="89585"/>
                </a:lnTo>
                <a:lnTo>
                  <a:pt x="857951" y="90553"/>
                </a:lnTo>
                <a:lnTo>
                  <a:pt x="850341" y="90553"/>
                </a:lnTo>
                <a:lnTo>
                  <a:pt x="847372" y="89563"/>
                </a:lnTo>
                <a:lnTo>
                  <a:pt x="844864" y="87585"/>
                </a:lnTo>
                <a:lnTo>
                  <a:pt x="842358" y="85606"/>
                </a:lnTo>
                <a:lnTo>
                  <a:pt x="844447" y="100643"/>
                </a:lnTo>
                <a:lnTo>
                  <a:pt x="856455" y="100643"/>
                </a:lnTo>
                <a:lnTo>
                  <a:pt x="861447" y="99478"/>
                </a:lnTo>
                <a:lnTo>
                  <a:pt x="865978" y="97148"/>
                </a:lnTo>
                <a:lnTo>
                  <a:pt x="872510" y="84441"/>
                </a:lnTo>
                <a:close/>
              </a:path>
              <a:path w="1521290" h="128146">
                <a:moveTo>
                  <a:pt x="960088" y="28906"/>
                </a:moveTo>
                <a:lnTo>
                  <a:pt x="949880" y="36669"/>
                </a:lnTo>
                <a:lnTo>
                  <a:pt x="953706" y="57312"/>
                </a:lnTo>
                <a:lnTo>
                  <a:pt x="953926" y="51245"/>
                </a:lnTo>
                <a:lnTo>
                  <a:pt x="955883" y="46243"/>
                </a:lnTo>
                <a:lnTo>
                  <a:pt x="959578" y="42308"/>
                </a:lnTo>
                <a:lnTo>
                  <a:pt x="963273" y="38373"/>
                </a:lnTo>
                <a:lnTo>
                  <a:pt x="972928" y="26065"/>
                </a:lnTo>
                <a:lnTo>
                  <a:pt x="960088" y="28906"/>
                </a:lnTo>
                <a:close/>
              </a:path>
              <a:path w="1521290" h="128146">
                <a:moveTo>
                  <a:pt x="1005168" y="66744"/>
                </a:moveTo>
                <a:lnTo>
                  <a:pt x="1005168" y="59621"/>
                </a:lnTo>
                <a:lnTo>
                  <a:pt x="1004817" y="54432"/>
                </a:lnTo>
                <a:lnTo>
                  <a:pt x="1004113" y="51179"/>
                </a:lnTo>
                <a:lnTo>
                  <a:pt x="1003321" y="46430"/>
                </a:lnTo>
                <a:lnTo>
                  <a:pt x="1001738" y="42275"/>
                </a:lnTo>
                <a:lnTo>
                  <a:pt x="999363" y="38714"/>
                </a:lnTo>
                <a:lnTo>
                  <a:pt x="996900" y="34976"/>
                </a:lnTo>
                <a:lnTo>
                  <a:pt x="993315" y="31932"/>
                </a:lnTo>
                <a:lnTo>
                  <a:pt x="988608" y="29579"/>
                </a:lnTo>
                <a:lnTo>
                  <a:pt x="983902" y="27227"/>
                </a:lnTo>
                <a:lnTo>
                  <a:pt x="979042" y="26051"/>
                </a:lnTo>
                <a:lnTo>
                  <a:pt x="972928" y="26065"/>
                </a:lnTo>
                <a:lnTo>
                  <a:pt x="963273" y="38373"/>
                </a:lnTo>
                <a:lnTo>
                  <a:pt x="967847" y="36405"/>
                </a:lnTo>
                <a:lnTo>
                  <a:pt x="980911" y="36405"/>
                </a:lnTo>
                <a:lnTo>
                  <a:pt x="986343" y="39263"/>
                </a:lnTo>
                <a:lnTo>
                  <a:pt x="989598" y="44979"/>
                </a:lnTo>
                <a:lnTo>
                  <a:pt x="991357" y="48057"/>
                </a:lnTo>
                <a:lnTo>
                  <a:pt x="992479" y="52168"/>
                </a:lnTo>
                <a:lnTo>
                  <a:pt x="992963" y="57312"/>
                </a:lnTo>
                <a:lnTo>
                  <a:pt x="953706" y="57312"/>
                </a:lnTo>
                <a:lnTo>
                  <a:pt x="949880" y="36669"/>
                </a:lnTo>
                <a:lnTo>
                  <a:pt x="947662" y="39498"/>
                </a:lnTo>
                <a:lnTo>
                  <a:pt x="942398" y="50685"/>
                </a:lnTo>
                <a:lnTo>
                  <a:pt x="940643" y="64303"/>
                </a:lnTo>
                <a:lnTo>
                  <a:pt x="940745" y="67865"/>
                </a:lnTo>
                <a:lnTo>
                  <a:pt x="943445" y="81059"/>
                </a:lnTo>
                <a:lnTo>
                  <a:pt x="949814" y="91179"/>
                </a:lnTo>
                <a:lnTo>
                  <a:pt x="955927" y="97577"/>
                </a:lnTo>
                <a:lnTo>
                  <a:pt x="963383" y="100775"/>
                </a:lnTo>
                <a:lnTo>
                  <a:pt x="975787" y="100775"/>
                </a:lnTo>
                <a:lnTo>
                  <a:pt x="979020" y="100423"/>
                </a:lnTo>
                <a:lnTo>
                  <a:pt x="981879" y="99720"/>
                </a:lnTo>
                <a:lnTo>
                  <a:pt x="987201" y="98489"/>
                </a:lnTo>
                <a:lnTo>
                  <a:pt x="991665" y="96115"/>
                </a:lnTo>
                <a:lnTo>
                  <a:pt x="995272" y="92597"/>
                </a:lnTo>
                <a:lnTo>
                  <a:pt x="997427" y="90575"/>
                </a:lnTo>
                <a:lnTo>
                  <a:pt x="999374" y="87970"/>
                </a:lnTo>
                <a:lnTo>
                  <a:pt x="1001111" y="84782"/>
                </a:lnTo>
                <a:lnTo>
                  <a:pt x="1002849" y="81594"/>
                </a:lnTo>
                <a:lnTo>
                  <a:pt x="1003871" y="78703"/>
                </a:lnTo>
                <a:lnTo>
                  <a:pt x="1004179" y="76109"/>
                </a:lnTo>
                <a:lnTo>
                  <a:pt x="992501" y="76109"/>
                </a:lnTo>
                <a:lnTo>
                  <a:pt x="991621" y="79231"/>
                </a:lnTo>
                <a:lnTo>
                  <a:pt x="990126" y="81979"/>
                </a:lnTo>
                <a:lnTo>
                  <a:pt x="988015" y="84353"/>
                </a:lnTo>
                <a:lnTo>
                  <a:pt x="984320" y="88442"/>
                </a:lnTo>
                <a:lnTo>
                  <a:pt x="979372" y="90487"/>
                </a:lnTo>
                <a:lnTo>
                  <a:pt x="966528" y="90487"/>
                </a:lnTo>
                <a:lnTo>
                  <a:pt x="961624" y="88321"/>
                </a:lnTo>
                <a:lnTo>
                  <a:pt x="958457" y="83990"/>
                </a:lnTo>
                <a:lnTo>
                  <a:pt x="955289" y="79659"/>
                </a:lnTo>
                <a:lnTo>
                  <a:pt x="953596" y="73910"/>
                </a:lnTo>
                <a:lnTo>
                  <a:pt x="953376" y="66744"/>
                </a:lnTo>
                <a:lnTo>
                  <a:pt x="1005168" y="66744"/>
                </a:lnTo>
                <a:close/>
              </a:path>
              <a:path w="1521290" h="128146">
                <a:moveTo>
                  <a:pt x="1031120" y="117395"/>
                </a:moveTo>
                <a:lnTo>
                  <a:pt x="1034771" y="114955"/>
                </a:lnTo>
                <a:lnTo>
                  <a:pt x="1036882" y="110998"/>
                </a:lnTo>
                <a:lnTo>
                  <a:pt x="1038993" y="107041"/>
                </a:lnTo>
                <a:lnTo>
                  <a:pt x="1040049" y="102446"/>
                </a:lnTo>
                <a:lnTo>
                  <a:pt x="1040049" y="83891"/>
                </a:lnTo>
                <a:lnTo>
                  <a:pt x="1025930" y="83891"/>
                </a:lnTo>
                <a:lnTo>
                  <a:pt x="1025930" y="98269"/>
                </a:lnTo>
                <a:lnTo>
                  <a:pt x="1033121" y="98269"/>
                </a:lnTo>
                <a:lnTo>
                  <a:pt x="1033308" y="99335"/>
                </a:lnTo>
                <a:lnTo>
                  <a:pt x="1033319" y="101765"/>
                </a:lnTo>
                <a:lnTo>
                  <a:pt x="1032330" y="105656"/>
                </a:lnTo>
                <a:lnTo>
                  <a:pt x="1031098" y="109393"/>
                </a:lnTo>
                <a:lnTo>
                  <a:pt x="1028964" y="111526"/>
                </a:lnTo>
                <a:lnTo>
                  <a:pt x="1025930" y="112053"/>
                </a:lnTo>
                <a:lnTo>
                  <a:pt x="1025930" y="118319"/>
                </a:lnTo>
                <a:lnTo>
                  <a:pt x="1031120" y="117395"/>
                </a:lnTo>
                <a:close/>
              </a:path>
              <a:path w="1521290" h="128146">
                <a:moveTo>
                  <a:pt x="1091314" y="27634"/>
                </a:moveTo>
                <a:lnTo>
                  <a:pt x="1091314" y="98269"/>
                </a:lnTo>
                <a:lnTo>
                  <a:pt x="1103190" y="98269"/>
                </a:lnTo>
                <a:lnTo>
                  <a:pt x="1103190" y="52630"/>
                </a:lnTo>
                <a:lnTo>
                  <a:pt x="1104795" y="48200"/>
                </a:lnTo>
                <a:lnTo>
                  <a:pt x="1108006" y="44353"/>
                </a:lnTo>
                <a:lnTo>
                  <a:pt x="1111217" y="40505"/>
                </a:lnTo>
                <a:lnTo>
                  <a:pt x="1115813" y="38582"/>
                </a:lnTo>
                <a:lnTo>
                  <a:pt x="1123148" y="38604"/>
                </a:lnTo>
                <a:lnTo>
                  <a:pt x="1125688" y="38912"/>
                </a:lnTo>
                <a:lnTo>
                  <a:pt x="1125688" y="26381"/>
                </a:lnTo>
                <a:lnTo>
                  <a:pt x="1124412" y="26249"/>
                </a:lnTo>
                <a:lnTo>
                  <a:pt x="1121860" y="26051"/>
                </a:lnTo>
                <a:lnTo>
                  <a:pt x="1117155" y="26051"/>
                </a:lnTo>
                <a:lnTo>
                  <a:pt x="1112998" y="27755"/>
                </a:lnTo>
                <a:lnTo>
                  <a:pt x="1109391" y="31162"/>
                </a:lnTo>
                <a:lnTo>
                  <a:pt x="1105785" y="34570"/>
                </a:lnTo>
                <a:lnTo>
                  <a:pt x="1103519" y="37461"/>
                </a:lnTo>
                <a:lnTo>
                  <a:pt x="1102596" y="39835"/>
                </a:lnTo>
                <a:lnTo>
                  <a:pt x="1102596" y="27634"/>
                </a:lnTo>
                <a:lnTo>
                  <a:pt x="1091314" y="27634"/>
                </a:lnTo>
                <a:close/>
              </a:path>
              <a:path w="1521290" h="128146">
                <a:moveTo>
                  <a:pt x="1151511" y="28906"/>
                </a:moveTo>
                <a:lnTo>
                  <a:pt x="1141303" y="36669"/>
                </a:lnTo>
                <a:lnTo>
                  <a:pt x="1145129" y="57312"/>
                </a:lnTo>
                <a:lnTo>
                  <a:pt x="1145349" y="51245"/>
                </a:lnTo>
                <a:lnTo>
                  <a:pt x="1147307" y="46243"/>
                </a:lnTo>
                <a:lnTo>
                  <a:pt x="1151001" y="42308"/>
                </a:lnTo>
                <a:lnTo>
                  <a:pt x="1154696" y="38373"/>
                </a:lnTo>
                <a:lnTo>
                  <a:pt x="1164351" y="26065"/>
                </a:lnTo>
                <a:lnTo>
                  <a:pt x="1151511" y="28906"/>
                </a:lnTo>
                <a:close/>
              </a:path>
              <a:path w="1521290" h="128146">
                <a:moveTo>
                  <a:pt x="1196591" y="66744"/>
                </a:moveTo>
                <a:lnTo>
                  <a:pt x="1196591" y="59621"/>
                </a:lnTo>
                <a:lnTo>
                  <a:pt x="1196240" y="54432"/>
                </a:lnTo>
                <a:lnTo>
                  <a:pt x="1195536" y="51179"/>
                </a:lnTo>
                <a:lnTo>
                  <a:pt x="1194745" y="46430"/>
                </a:lnTo>
                <a:lnTo>
                  <a:pt x="1193161" y="42275"/>
                </a:lnTo>
                <a:lnTo>
                  <a:pt x="1190786" y="38714"/>
                </a:lnTo>
                <a:lnTo>
                  <a:pt x="1188323" y="34976"/>
                </a:lnTo>
                <a:lnTo>
                  <a:pt x="1184738" y="31932"/>
                </a:lnTo>
                <a:lnTo>
                  <a:pt x="1180031" y="29579"/>
                </a:lnTo>
                <a:lnTo>
                  <a:pt x="1175325" y="27227"/>
                </a:lnTo>
                <a:lnTo>
                  <a:pt x="1170465" y="26051"/>
                </a:lnTo>
                <a:lnTo>
                  <a:pt x="1164351" y="26065"/>
                </a:lnTo>
                <a:lnTo>
                  <a:pt x="1154696" y="38373"/>
                </a:lnTo>
                <a:lnTo>
                  <a:pt x="1159271" y="36405"/>
                </a:lnTo>
                <a:lnTo>
                  <a:pt x="1172334" y="36405"/>
                </a:lnTo>
                <a:lnTo>
                  <a:pt x="1177766" y="39263"/>
                </a:lnTo>
                <a:lnTo>
                  <a:pt x="1181021" y="44979"/>
                </a:lnTo>
                <a:lnTo>
                  <a:pt x="1182780" y="48057"/>
                </a:lnTo>
                <a:lnTo>
                  <a:pt x="1183902" y="52168"/>
                </a:lnTo>
                <a:lnTo>
                  <a:pt x="1184386" y="57312"/>
                </a:lnTo>
                <a:lnTo>
                  <a:pt x="1145129" y="57312"/>
                </a:lnTo>
                <a:lnTo>
                  <a:pt x="1141303" y="36669"/>
                </a:lnTo>
                <a:lnTo>
                  <a:pt x="1139085" y="39498"/>
                </a:lnTo>
                <a:lnTo>
                  <a:pt x="1133821" y="50685"/>
                </a:lnTo>
                <a:lnTo>
                  <a:pt x="1132066" y="64303"/>
                </a:lnTo>
                <a:lnTo>
                  <a:pt x="1132168" y="67866"/>
                </a:lnTo>
                <a:lnTo>
                  <a:pt x="1134868" y="81059"/>
                </a:lnTo>
                <a:lnTo>
                  <a:pt x="1141237" y="91179"/>
                </a:lnTo>
                <a:lnTo>
                  <a:pt x="1147351" y="97577"/>
                </a:lnTo>
                <a:lnTo>
                  <a:pt x="1154806" y="100775"/>
                </a:lnTo>
                <a:lnTo>
                  <a:pt x="1167210" y="100775"/>
                </a:lnTo>
                <a:lnTo>
                  <a:pt x="1170443" y="100423"/>
                </a:lnTo>
                <a:lnTo>
                  <a:pt x="1173302" y="99720"/>
                </a:lnTo>
                <a:lnTo>
                  <a:pt x="1178624" y="98489"/>
                </a:lnTo>
                <a:lnTo>
                  <a:pt x="1183088" y="96115"/>
                </a:lnTo>
                <a:lnTo>
                  <a:pt x="1186695" y="92597"/>
                </a:lnTo>
                <a:lnTo>
                  <a:pt x="1188850" y="90575"/>
                </a:lnTo>
                <a:lnTo>
                  <a:pt x="1190797" y="87970"/>
                </a:lnTo>
                <a:lnTo>
                  <a:pt x="1192534" y="84782"/>
                </a:lnTo>
                <a:lnTo>
                  <a:pt x="1194272" y="81594"/>
                </a:lnTo>
                <a:lnTo>
                  <a:pt x="1195294" y="78703"/>
                </a:lnTo>
                <a:lnTo>
                  <a:pt x="1195602" y="76109"/>
                </a:lnTo>
                <a:lnTo>
                  <a:pt x="1183924" y="76109"/>
                </a:lnTo>
                <a:lnTo>
                  <a:pt x="1183044" y="79231"/>
                </a:lnTo>
                <a:lnTo>
                  <a:pt x="1181549" y="81979"/>
                </a:lnTo>
                <a:lnTo>
                  <a:pt x="1179438" y="84353"/>
                </a:lnTo>
                <a:lnTo>
                  <a:pt x="1175743" y="88442"/>
                </a:lnTo>
                <a:lnTo>
                  <a:pt x="1170795" y="90487"/>
                </a:lnTo>
                <a:lnTo>
                  <a:pt x="1157951" y="90487"/>
                </a:lnTo>
                <a:lnTo>
                  <a:pt x="1153047" y="88321"/>
                </a:lnTo>
                <a:lnTo>
                  <a:pt x="1149880" y="83990"/>
                </a:lnTo>
                <a:lnTo>
                  <a:pt x="1146712" y="79659"/>
                </a:lnTo>
                <a:lnTo>
                  <a:pt x="1145019" y="73910"/>
                </a:lnTo>
                <a:lnTo>
                  <a:pt x="1144799" y="66744"/>
                </a:lnTo>
                <a:lnTo>
                  <a:pt x="1196591" y="66744"/>
                </a:lnTo>
                <a:close/>
              </a:path>
              <a:path w="1521290" h="128146">
                <a:moveTo>
                  <a:pt x="1229559" y="27963"/>
                </a:moveTo>
                <a:lnTo>
                  <a:pt x="1229559" y="16686"/>
                </a:lnTo>
                <a:lnTo>
                  <a:pt x="1230548" y="13784"/>
                </a:lnTo>
                <a:lnTo>
                  <a:pt x="1233869" y="10882"/>
                </a:lnTo>
                <a:lnTo>
                  <a:pt x="1238762" y="10915"/>
                </a:lnTo>
                <a:lnTo>
                  <a:pt x="1241435" y="11080"/>
                </a:lnTo>
                <a:lnTo>
                  <a:pt x="1241435" y="461"/>
                </a:lnTo>
                <a:lnTo>
                  <a:pt x="1238498" y="99"/>
                </a:lnTo>
                <a:lnTo>
                  <a:pt x="1230218" y="0"/>
                </a:lnTo>
                <a:lnTo>
                  <a:pt x="1225897" y="1264"/>
                </a:lnTo>
                <a:lnTo>
                  <a:pt x="1222664" y="3792"/>
                </a:lnTo>
                <a:lnTo>
                  <a:pt x="1219430" y="6320"/>
                </a:lnTo>
                <a:lnTo>
                  <a:pt x="1217815" y="10200"/>
                </a:lnTo>
                <a:lnTo>
                  <a:pt x="1217815" y="27963"/>
                </a:lnTo>
                <a:lnTo>
                  <a:pt x="1207984" y="27963"/>
                </a:lnTo>
                <a:lnTo>
                  <a:pt x="1207984" y="37329"/>
                </a:lnTo>
                <a:lnTo>
                  <a:pt x="1217815" y="37329"/>
                </a:lnTo>
                <a:lnTo>
                  <a:pt x="1217815" y="98269"/>
                </a:lnTo>
                <a:lnTo>
                  <a:pt x="1229559" y="98269"/>
                </a:lnTo>
                <a:lnTo>
                  <a:pt x="1229559" y="37329"/>
                </a:lnTo>
                <a:lnTo>
                  <a:pt x="1241435" y="37329"/>
                </a:lnTo>
                <a:lnTo>
                  <a:pt x="1241435" y="27963"/>
                </a:lnTo>
                <a:lnTo>
                  <a:pt x="1229559" y="27963"/>
                </a:lnTo>
                <a:close/>
              </a:path>
              <a:path w="1521290" h="128146">
                <a:moveTo>
                  <a:pt x="1264461" y="98269"/>
                </a:moveTo>
                <a:lnTo>
                  <a:pt x="1262482" y="83990"/>
                </a:lnTo>
                <a:lnTo>
                  <a:pt x="1259314" y="79659"/>
                </a:lnTo>
                <a:lnTo>
                  <a:pt x="1259952" y="97577"/>
                </a:lnTo>
                <a:lnTo>
                  <a:pt x="1253839" y="91179"/>
                </a:lnTo>
                <a:lnTo>
                  <a:pt x="1252585" y="89187"/>
                </a:lnTo>
                <a:lnTo>
                  <a:pt x="1252585" y="98269"/>
                </a:lnTo>
                <a:lnTo>
                  <a:pt x="1264461" y="98269"/>
                </a:lnTo>
                <a:close/>
              </a:path>
              <a:path w="1521290" h="128146">
                <a:moveTo>
                  <a:pt x="1290258" y="66744"/>
                </a:moveTo>
                <a:lnTo>
                  <a:pt x="1309193" y="66744"/>
                </a:lnTo>
                <a:lnTo>
                  <a:pt x="1290258" y="65029"/>
                </a:lnTo>
                <a:lnTo>
                  <a:pt x="1290258" y="57994"/>
                </a:lnTo>
                <a:lnTo>
                  <a:pt x="1278441" y="57312"/>
                </a:lnTo>
                <a:lnTo>
                  <a:pt x="1264461" y="57312"/>
                </a:lnTo>
                <a:lnTo>
                  <a:pt x="1277607" y="66259"/>
                </a:lnTo>
                <a:lnTo>
                  <a:pt x="1277590" y="64897"/>
                </a:lnTo>
                <a:lnTo>
                  <a:pt x="1277607" y="66259"/>
                </a:lnTo>
                <a:lnTo>
                  <a:pt x="1264461" y="57312"/>
                </a:lnTo>
                <a:lnTo>
                  <a:pt x="1257731" y="57312"/>
                </a:lnTo>
                <a:lnTo>
                  <a:pt x="1257401" y="66744"/>
                </a:lnTo>
                <a:lnTo>
                  <a:pt x="1257621" y="73911"/>
                </a:lnTo>
                <a:lnTo>
                  <a:pt x="1253904" y="36669"/>
                </a:lnTo>
                <a:lnTo>
                  <a:pt x="1257951" y="51245"/>
                </a:lnTo>
                <a:lnTo>
                  <a:pt x="1259908" y="46243"/>
                </a:lnTo>
                <a:lnTo>
                  <a:pt x="1264113" y="28906"/>
                </a:lnTo>
                <a:lnTo>
                  <a:pt x="1264461" y="28829"/>
                </a:lnTo>
                <a:lnTo>
                  <a:pt x="1264461" y="1384"/>
                </a:lnTo>
                <a:lnTo>
                  <a:pt x="1252585" y="1384"/>
                </a:lnTo>
                <a:lnTo>
                  <a:pt x="1252585" y="38353"/>
                </a:lnTo>
                <a:lnTo>
                  <a:pt x="1251687" y="39498"/>
                </a:lnTo>
                <a:lnTo>
                  <a:pt x="1246422" y="50685"/>
                </a:lnTo>
                <a:lnTo>
                  <a:pt x="1244668" y="64303"/>
                </a:lnTo>
                <a:lnTo>
                  <a:pt x="1244770" y="67866"/>
                </a:lnTo>
                <a:lnTo>
                  <a:pt x="1247470" y="81059"/>
                </a:lnTo>
                <a:lnTo>
                  <a:pt x="1252585" y="89187"/>
                </a:lnTo>
                <a:lnTo>
                  <a:pt x="1253839" y="91179"/>
                </a:lnTo>
                <a:lnTo>
                  <a:pt x="1259952" y="97577"/>
                </a:lnTo>
                <a:lnTo>
                  <a:pt x="1259314" y="79659"/>
                </a:lnTo>
                <a:lnTo>
                  <a:pt x="1262482" y="83990"/>
                </a:lnTo>
                <a:lnTo>
                  <a:pt x="1264461" y="98269"/>
                </a:lnTo>
                <a:lnTo>
                  <a:pt x="1261567" y="98269"/>
                </a:lnTo>
                <a:lnTo>
                  <a:pt x="1267408" y="100775"/>
                </a:lnTo>
                <a:lnTo>
                  <a:pt x="1265649" y="88321"/>
                </a:lnTo>
                <a:lnTo>
                  <a:pt x="1264461" y="86697"/>
                </a:lnTo>
                <a:lnTo>
                  <a:pt x="1264461" y="66744"/>
                </a:lnTo>
                <a:lnTo>
                  <a:pt x="1277690" y="66744"/>
                </a:lnTo>
                <a:lnTo>
                  <a:pt x="1279843" y="79374"/>
                </a:lnTo>
                <a:lnTo>
                  <a:pt x="1285517" y="89611"/>
                </a:lnTo>
                <a:lnTo>
                  <a:pt x="1285838" y="90190"/>
                </a:lnTo>
                <a:lnTo>
                  <a:pt x="1288345" y="88442"/>
                </a:lnTo>
                <a:lnTo>
                  <a:pt x="1290258" y="72108"/>
                </a:lnTo>
                <a:lnTo>
                  <a:pt x="1290258" y="66744"/>
                </a:lnTo>
                <a:close/>
              </a:path>
              <a:path w="1521290" h="128146">
                <a:moveTo>
                  <a:pt x="1291754" y="78065"/>
                </a:moveTo>
                <a:lnTo>
                  <a:pt x="1290258" y="72108"/>
                </a:lnTo>
                <a:lnTo>
                  <a:pt x="1288345" y="88442"/>
                </a:lnTo>
                <a:lnTo>
                  <a:pt x="1285838" y="90190"/>
                </a:lnTo>
                <a:lnTo>
                  <a:pt x="1285517" y="89611"/>
                </a:lnTo>
                <a:lnTo>
                  <a:pt x="1283396" y="90487"/>
                </a:lnTo>
                <a:lnTo>
                  <a:pt x="1270553" y="90487"/>
                </a:lnTo>
                <a:lnTo>
                  <a:pt x="1265649" y="88321"/>
                </a:lnTo>
                <a:lnTo>
                  <a:pt x="1267408" y="100775"/>
                </a:lnTo>
                <a:lnTo>
                  <a:pt x="1279812" y="100775"/>
                </a:lnTo>
                <a:lnTo>
                  <a:pt x="1283045" y="100423"/>
                </a:lnTo>
                <a:lnTo>
                  <a:pt x="1285904" y="99720"/>
                </a:lnTo>
                <a:lnTo>
                  <a:pt x="1291336" y="96939"/>
                </a:lnTo>
                <a:lnTo>
                  <a:pt x="1292040" y="84353"/>
                </a:lnTo>
                <a:lnTo>
                  <a:pt x="1291754" y="78065"/>
                </a:lnTo>
                <a:close/>
              </a:path>
              <a:path w="1521290" h="128146">
                <a:moveTo>
                  <a:pt x="1290380" y="57312"/>
                </a:moveTo>
                <a:lnTo>
                  <a:pt x="1291314" y="52080"/>
                </a:lnTo>
                <a:lnTo>
                  <a:pt x="1293623" y="44979"/>
                </a:lnTo>
                <a:lnTo>
                  <a:pt x="1292633" y="29579"/>
                </a:lnTo>
                <a:lnTo>
                  <a:pt x="1297340" y="31932"/>
                </a:lnTo>
                <a:lnTo>
                  <a:pt x="1300925" y="34976"/>
                </a:lnTo>
                <a:lnTo>
                  <a:pt x="1301846" y="36374"/>
                </a:lnTo>
                <a:lnTo>
                  <a:pt x="1302090" y="36207"/>
                </a:lnTo>
                <a:lnTo>
                  <a:pt x="1315198" y="36207"/>
                </a:lnTo>
                <a:lnTo>
                  <a:pt x="1319222" y="37647"/>
                </a:lnTo>
                <a:lnTo>
                  <a:pt x="1321729" y="40527"/>
                </a:lnTo>
                <a:lnTo>
                  <a:pt x="1324237" y="43407"/>
                </a:lnTo>
                <a:lnTo>
                  <a:pt x="1325842" y="47024"/>
                </a:lnTo>
                <a:lnTo>
                  <a:pt x="1326546" y="51377"/>
                </a:lnTo>
                <a:lnTo>
                  <a:pt x="1338092" y="51377"/>
                </a:lnTo>
                <a:lnTo>
                  <a:pt x="1337080" y="41924"/>
                </a:lnTo>
                <a:lnTo>
                  <a:pt x="1334078" y="35262"/>
                </a:lnTo>
                <a:lnTo>
                  <a:pt x="1329086" y="31393"/>
                </a:lnTo>
                <a:lnTo>
                  <a:pt x="1324094" y="27524"/>
                </a:lnTo>
                <a:lnTo>
                  <a:pt x="1317617" y="25589"/>
                </a:lnTo>
                <a:lnTo>
                  <a:pt x="1300331" y="25589"/>
                </a:lnTo>
                <a:lnTo>
                  <a:pt x="1292655" y="29041"/>
                </a:lnTo>
                <a:lnTo>
                  <a:pt x="1292321" y="29423"/>
                </a:lnTo>
                <a:lnTo>
                  <a:pt x="1287927" y="27227"/>
                </a:lnTo>
                <a:lnTo>
                  <a:pt x="1286629" y="35944"/>
                </a:lnTo>
                <a:lnTo>
                  <a:pt x="1290368" y="39263"/>
                </a:lnTo>
                <a:lnTo>
                  <a:pt x="1290380" y="57312"/>
                </a:lnTo>
                <a:close/>
              </a:path>
              <a:path w="1521290" h="128146">
                <a:moveTo>
                  <a:pt x="1285900" y="36912"/>
                </a:moveTo>
                <a:lnTo>
                  <a:pt x="1283929" y="39529"/>
                </a:lnTo>
                <a:lnTo>
                  <a:pt x="1279175" y="50767"/>
                </a:lnTo>
                <a:lnTo>
                  <a:pt x="1278441" y="57312"/>
                </a:lnTo>
                <a:lnTo>
                  <a:pt x="1290258" y="57994"/>
                </a:lnTo>
                <a:lnTo>
                  <a:pt x="1290258" y="65029"/>
                </a:lnTo>
                <a:lnTo>
                  <a:pt x="1309193" y="66744"/>
                </a:lnTo>
                <a:lnTo>
                  <a:pt x="1309193" y="59621"/>
                </a:lnTo>
                <a:lnTo>
                  <a:pt x="1308842" y="54432"/>
                </a:lnTo>
                <a:lnTo>
                  <a:pt x="1308138" y="51179"/>
                </a:lnTo>
                <a:lnTo>
                  <a:pt x="1307346" y="46430"/>
                </a:lnTo>
                <a:lnTo>
                  <a:pt x="1305763" y="42275"/>
                </a:lnTo>
                <a:lnTo>
                  <a:pt x="1303388" y="38714"/>
                </a:lnTo>
                <a:lnTo>
                  <a:pt x="1301846" y="36374"/>
                </a:lnTo>
                <a:lnTo>
                  <a:pt x="1300925" y="34976"/>
                </a:lnTo>
                <a:lnTo>
                  <a:pt x="1297340" y="31932"/>
                </a:lnTo>
                <a:lnTo>
                  <a:pt x="1292633" y="29579"/>
                </a:lnTo>
                <a:lnTo>
                  <a:pt x="1293623" y="44979"/>
                </a:lnTo>
                <a:lnTo>
                  <a:pt x="1291314" y="52080"/>
                </a:lnTo>
                <a:lnTo>
                  <a:pt x="1293425" y="47288"/>
                </a:lnTo>
                <a:lnTo>
                  <a:pt x="1294085" y="45789"/>
                </a:lnTo>
                <a:lnTo>
                  <a:pt x="1296680" y="39901"/>
                </a:lnTo>
                <a:lnTo>
                  <a:pt x="1296988" y="57312"/>
                </a:lnTo>
                <a:lnTo>
                  <a:pt x="1290380" y="57312"/>
                </a:lnTo>
                <a:lnTo>
                  <a:pt x="1290368" y="39263"/>
                </a:lnTo>
                <a:lnTo>
                  <a:pt x="1286629" y="35944"/>
                </a:lnTo>
                <a:lnTo>
                  <a:pt x="1287927" y="27227"/>
                </a:lnTo>
                <a:lnTo>
                  <a:pt x="1283067" y="26051"/>
                </a:lnTo>
                <a:lnTo>
                  <a:pt x="1276953" y="26065"/>
                </a:lnTo>
                <a:lnTo>
                  <a:pt x="1264461" y="28829"/>
                </a:lnTo>
                <a:lnTo>
                  <a:pt x="1264113" y="28906"/>
                </a:lnTo>
                <a:lnTo>
                  <a:pt x="1259908" y="46243"/>
                </a:lnTo>
                <a:lnTo>
                  <a:pt x="1257951" y="51245"/>
                </a:lnTo>
                <a:lnTo>
                  <a:pt x="1253904" y="36669"/>
                </a:lnTo>
                <a:lnTo>
                  <a:pt x="1257621" y="73911"/>
                </a:lnTo>
                <a:lnTo>
                  <a:pt x="1257401" y="66744"/>
                </a:lnTo>
                <a:lnTo>
                  <a:pt x="1257731" y="57312"/>
                </a:lnTo>
                <a:lnTo>
                  <a:pt x="1264461" y="57312"/>
                </a:lnTo>
                <a:lnTo>
                  <a:pt x="1263603" y="42308"/>
                </a:lnTo>
                <a:lnTo>
                  <a:pt x="1264461" y="41395"/>
                </a:lnTo>
                <a:lnTo>
                  <a:pt x="1267298" y="38373"/>
                </a:lnTo>
                <a:lnTo>
                  <a:pt x="1271872" y="36405"/>
                </a:lnTo>
                <a:lnTo>
                  <a:pt x="1284936" y="36405"/>
                </a:lnTo>
                <a:lnTo>
                  <a:pt x="1285900" y="36912"/>
                </a:lnTo>
                <a:close/>
              </a:path>
              <a:path w="1521290" h="128146">
                <a:moveTo>
                  <a:pt x="1295690" y="96115"/>
                </a:moveTo>
                <a:lnTo>
                  <a:pt x="1294151" y="81979"/>
                </a:lnTo>
                <a:lnTo>
                  <a:pt x="1292843" y="97629"/>
                </a:lnTo>
                <a:lnTo>
                  <a:pt x="1298703" y="100314"/>
                </a:lnTo>
                <a:lnTo>
                  <a:pt x="1307940" y="100314"/>
                </a:lnTo>
                <a:lnTo>
                  <a:pt x="1301452" y="90575"/>
                </a:lnTo>
                <a:lnTo>
                  <a:pt x="1307940" y="100314"/>
                </a:lnTo>
                <a:lnTo>
                  <a:pt x="1316165" y="100314"/>
                </a:lnTo>
                <a:lnTo>
                  <a:pt x="1322917" y="98148"/>
                </a:lnTo>
                <a:lnTo>
                  <a:pt x="1328195" y="93817"/>
                </a:lnTo>
                <a:lnTo>
                  <a:pt x="1333473" y="89486"/>
                </a:lnTo>
                <a:lnTo>
                  <a:pt x="1336772" y="82638"/>
                </a:lnTo>
                <a:lnTo>
                  <a:pt x="1338092" y="73273"/>
                </a:lnTo>
                <a:lnTo>
                  <a:pt x="1326546" y="73273"/>
                </a:lnTo>
                <a:lnTo>
                  <a:pt x="1325446" y="78505"/>
                </a:lnTo>
                <a:lnTo>
                  <a:pt x="1323456" y="82627"/>
                </a:lnTo>
                <a:lnTo>
                  <a:pt x="1320575" y="85639"/>
                </a:lnTo>
                <a:lnTo>
                  <a:pt x="1317694" y="88651"/>
                </a:lnTo>
                <a:lnTo>
                  <a:pt x="1313790" y="90157"/>
                </a:lnTo>
                <a:lnTo>
                  <a:pt x="1302441" y="90157"/>
                </a:lnTo>
                <a:lnTo>
                  <a:pt x="1301952" y="89906"/>
                </a:lnTo>
                <a:lnTo>
                  <a:pt x="1299297" y="92597"/>
                </a:lnTo>
                <a:lnTo>
                  <a:pt x="1297736" y="87739"/>
                </a:lnTo>
                <a:lnTo>
                  <a:pt x="1295690" y="96115"/>
                </a:lnTo>
                <a:close/>
              </a:path>
              <a:path w="1521290" h="128146">
                <a:moveTo>
                  <a:pt x="1296680" y="39901"/>
                </a:moveTo>
                <a:lnTo>
                  <a:pt x="1294085" y="45789"/>
                </a:lnTo>
                <a:lnTo>
                  <a:pt x="1295382" y="48057"/>
                </a:lnTo>
                <a:lnTo>
                  <a:pt x="1296504" y="52168"/>
                </a:lnTo>
                <a:lnTo>
                  <a:pt x="1296988" y="57312"/>
                </a:lnTo>
                <a:lnTo>
                  <a:pt x="1296680" y="39901"/>
                </a:lnTo>
                <a:close/>
              </a:path>
              <a:path w="1521290" h="128146">
                <a:moveTo>
                  <a:pt x="1428789" y="27963"/>
                </a:moveTo>
                <a:lnTo>
                  <a:pt x="1428789" y="98269"/>
                </a:lnTo>
                <a:lnTo>
                  <a:pt x="1440863" y="98269"/>
                </a:lnTo>
                <a:lnTo>
                  <a:pt x="1440863" y="27963"/>
                </a:lnTo>
                <a:lnTo>
                  <a:pt x="1428789" y="27963"/>
                </a:lnTo>
                <a:close/>
              </a:path>
              <a:path w="1521290" h="128146">
                <a:moveTo>
                  <a:pt x="1428789" y="1384"/>
                </a:moveTo>
                <a:lnTo>
                  <a:pt x="1428789" y="14839"/>
                </a:lnTo>
                <a:lnTo>
                  <a:pt x="1440863" y="14839"/>
                </a:lnTo>
                <a:lnTo>
                  <a:pt x="1440863" y="1385"/>
                </a:lnTo>
                <a:lnTo>
                  <a:pt x="1428789" y="1384"/>
                </a:lnTo>
                <a:close/>
              </a:path>
              <a:path w="1521290" h="128146">
                <a:moveTo>
                  <a:pt x="1500242" y="36735"/>
                </a:moveTo>
                <a:lnTo>
                  <a:pt x="1500276" y="90981"/>
                </a:lnTo>
                <a:lnTo>
                  <a:pt x="1504069" y="38934"/>
                </a:lnTo>
                <a:lnTo>
                  <a:pt x="1500342" y="36340"/>
                </a:lnTo>
                <a:lnTo>
                  <a:pt x="1500034" y="36735"/>
                </a:lnTo>
                <a:lnTo>
                  <a:pt x="1498309" y="38950"/>
                </a:lnTo>
                <a:lnTo>
                  <a:pt x="1493326" y="50005"/>
                </a:lnTo>
                <a:lnTo>
                  <a:pt x="1491666" y="64040"/>
                </a:lnTo>
                <a:lnTo>
                  <a:pt x="1491755" y="67762"/>
                </a:lnTo>
                <a:lnTo>
                  <a:pt x="1494280" y="81519"/>
                </a:lnTo>
                <a:lnTo>
                  <a:pt x="1500276" y="90981"/>
                </a:lnTo>
                <a:lnTo>
                  <a:pt x="1500242" y="36735"/>
                </a:lnTo>
                <a:close/>
              </a:path>
              <a:path w="1521290" h="128146">
                <a:moveTo>
                  <a:pt x="1474446" y="98269"/>
                </a:moveTo>
                <a:lnTo>
                  <a:pt x="1474446" y="56653"/>
                </a:lnTo>
                <a:lnTo>
                  <a:pt x="1474743" y="53103"/>
                </a:lnTo>
                <a:lnTo>
                  <a:pt x="1475336" y="50618"/>
                </a:lnTo>
                <a:lnTo>
                  <a:pt x="1475930" y="48134"/>
                </a:lnTo>
                <a:lnTo>
                  <a:pt x="1477217" y="45727"/>
                </a:lnTo>
                <a:lnTo>
                  <a:pt x="1479196" y="43397"/>
                </a:lnTo>
                <a:lnTo>
                  <a:pt x="1481659" y="40494"/>
                </a:lnTo>
                <a:lnTo>
                  <a:pt x="1484518" y="38560"/>
                </a:lnTo>
                <a:lnTo>
                  <a:pt x="1487773" y="37593"/>
                </a:lnTo>
                <a:lnTo>
                  <a:pt x="1489577" y="37021"/>
                </a:lnTo>
                <a:lnTo>
                  <a:pt x="1491886" y="36735"/>
                </a:lnTo>
                <a:lnTo>
                  <a:pt x="1500034" y="36735"/>
                </a:lnTo>
                <a:lnTo>
                  <a:pt x="1500342" y="36340"/>
                </a:lnTo>
                <a:lnTo>
                  <a:pt x="1504069" y="38934"/>
                </a:lnTo>
                <a:lnTo>
                  <a:pt x="1500276" y="90981"/>
                </a:lnTo>
                <a:lnTo>
                  <a:pt x="1506016" y="96412"/>
                </a:lnTo>
                <a:lnTo>
                  <a:pt x="1508094" y="97254"/>
                </a:lnTo>
                <a:lnTo>
                  <a:pt x="1508094" y="98269"/>
                </a:lnTo>
                <a:lnTo>
                  <a:pt x="1510598" y="98269"/>
                </a:lnTo>
                <a:lnTo>
                  <a:pt x="1512713" y="99127"/>
                </a:lnTo>
                <a:lnTo>
                  <a:pt x="1520366" y="99127"/>
                </a:lnTo>
                <a:lnTo>
                  <a:pt x="1520168" y="98269"/>
                </a:lnTo>
                <a:lnTo>
                  <a:pt x="1511954" y="87354"/>
                </a:lnTo>
                <a:lnTo>
                  <a:pt x="1509392" y="40780"/>
                </a:lnTo>
                <a:lnTo>
                  <a:pt x="1508721" y="83199"/>
                </a:lnTo>
                <a:lnTo>
                  <a:pt x="1508094" y="82393"/>
                </a:lnTo>
                <a:lnTo>
                  <a:pt x="1505488" y="79044"/>
                </a:lnTo>
                <a:lnTo>
                  <a:pt x="1503872" y="72987"/>
                </a:lnTo>
                <a:lnTo>
                  <a:pt x="1503872" y="58258"/>
                </a:lnTo>
                <a:lnTo>
                  <a:pt x="1504685" y="52784"/>
                </a:lnTo>
                <a:lnTo>
                  <a:pt x="1506181" y="43331"/>
                </a:lnTo>
                <a:lnTo>
                  <a:pt x="1506126" y="29700"/>
                </a:lnTo>
                <a:lnTo>
                  <a:pt x="1506973" y="26051"/>
                </a:lnTo>
                <a:lnTo>
                  <a:pt x="1492370" y="26051"/>
                </a:lnTo>
                <a:lnTo>
                  <a:pt x="1488213" y="26952"/>
                </a:lnTo>
                <a:lnTo>
                  <a:pt x="1484474" y="28755"/>
                </a:lnTo>
                <a:lnTo>
                  <a:pt x="1480736" y="30558"/>
                </a:lnTo>
                <a:lnTo>
                  <a:pt x="1477195" y="33525"/>
                </a:lnTo>
                <a:lnTo>
                  <a:pt x="1473852" y="37659"/>
                </a:lnTo>
                <a:lnTo>
                  <a:pt x="1473852" y="27634"/>
                </a:lnTo>
                <a:lnTo>
                  <a:pt x="1462570" y="27634"/>
                </a:lnTo>
                <a:lnTo>
                  <a:pt x="1462570" y="98269"/>
                </a:lnTo>
                <a:lnTo>
                  <a:pt x="1474446" y="98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083445" y="2451448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936586" y="2450839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096862" y="2474292"/>
            <a:ext cx="0" cy="62034"/>
          </a:xfrm>
          <a:custGeom>
            <a:avLst/>
            <a:gdLst/>
            <a:ahLst/>
            <a:cxnLst/>
            <a:rect l="l" t="t" r="r" b="b"/>
            <a:pathLst>
              <a:path h="70305">
                <a:moveTo>
                  <a:pt x="0" y="0"/>
                </a:moveTo>
                <a:lnTo>
                  <a:pt x="0" y="70305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784797" y="2588662"/>
            <a:ext cx="971630" cy="89094"/>
          </a:xfrm>
          <a:custGeom>
            <a:avLst/>
            <a:gdLst/>
            <a:ahLst/>
            <a:cxnLst/>
            <a:rect l="l" t="t" r="r" b="b"/>
            <a:pathLst>
              <a:path w="1068793" h="100973">
                <a:moveTo>
                  <a:pt x="586299" y="98269"/>
                </a:moveTo>
                <a:lnTo>
                  <a:pt x="578311" y="98269"/>
                </a:lnTo>
                <a:lnTo>
                  <a:pt x="581284" y="99390"/>
                </a:lnTo>
                <a:lnTo>
                  <a:pt x="586827" y="99390"/>
                </a:lnTo>
                <a:lnTo>
                  <a:pt x="586299" y="98269"/>
                </a:lnTo>
                <a:close/>
              </a:path>
              <a:path w="1068793" h="100973">
                <a:moveTo>
                  <a:pt x="584583" y="37329"/>
                </a:moveTo>
                <a:lnTo>
                  <a:pt x="584583" y="85892"/>
                </a:lnTo>
                <a:lnTo>
                  <a:pt x="586299" y="87592"/>
                </a:lnTo>
                <a:lnTo>
                  <a:pt x="586299" y="37329"/>
                </a:lnTo>
                <a:lnTo>
                  <a:pt x="595865" y="37329"/>
                </a:lnTo>
                <a:lnTo>
                  <a:pt x="595865" y="27634"/>
                </a:lnTo>
                <a:lnTo>
                  <a:pt x="584583" y="27634"/>
                </a:lnTo>
                <a:lnTo>
                  <a:pt x="586299" y="27963"/>
                </a:lnTo>
                <a:lnTo>
                  <a:pt x="584583" y="37329"/>
                </a:lnTo>
                <a:lnTo>
                  <a:pt x="584583" y="83430"/>
                </a:lnTo>
                <a:lnTo>
                  <a:pt x="584583" y="37329"/>
                </a:lnTo>
                <a:close/>
              </a:path>
              <a:path w="1068793" h="100973">
                <a:moveTo>
                  <a:pt x="574423" y="27963"/>
                </a:moveTo>
                <a:lnTo>
                  <a:pt x="575544" y="95136"/>
                </a:lnTo>
                <a:lnTo>
                  <a:pt x="584583" y="37329"/>
                </a:lnTo>
                <a:lnTo>
                  <a:pt x="586299" y="27963"/>
                </a:lnTo>
                <a:lnTo>
                  <a:pt x="584583" y="27634"/>
                </a:lnTo>
                <a:lnTo>
                  <a:pt x="574423" y="14839"/>
                </a:lnTo>
                <a:lnTo>
                  <a:pt x="574423" y="27963"/>
                </a:lnTo>
                <a:close/>
              </a:path>
              <a:path w="1068793" h="100973">
                <a:moveTo>
                  <a:pt x="577524" y="97972"/>
                </a:moveTo>
                <a:lnTo>
                  <a:pt x="574423" y="93529"/>
                </a:lnTo>
                <a:lnTo>
                  <a:pt x="574423" y="98269"/>
                </a:lnTo>
                <a:lnTo>
                  <a:pt x="578311" y="98269"/>
                </a:lnTo>
                <a:lnTo>
                  <a:pt x="577524" y="97972"/>
                </a:lnTo>
                <a:close/>
              </a:path>
              <a:path w="1068793" h="100973">
                <a:moveTo>
                  <a:pt x="746635" y="87640"/>
                </a:moveTo>
                <a:lnTo>
                  <a:pt x="749560" y="81682"/>
                </a:lnTo>
                <a:lnTo>
                  <a:pt x="750781" y="45705"/>
                </a:lnTo>
                <a:lnTo>
                  <a:pt x="753816" y="37329"/>
                </a:lnTo>
                <a:lnTo>
                  <a:pt x="765692" y="37329"/>
                </a:lnTo>
                <a:lnTo>
                  <a:pt x="765692" y="27963"/>
                </a:lnTo>
                <a:lnTo>
                  <a:pt x="753948" y="27963"/>
                </a:lnTo>
                <a:lnTo>
                  <a:pt x="756917" y="34691"/>
                </a:lnTo>
                <a:lnTo>
                  <a:pt x="750627" y="28623"/>
                </a:lnTo>
                <a:lnTo>
                  <a:pt x="747438" y="39197"/>
                </a:lnTo>
                <a:lnTo>
                  <a:pt x="746635" y="87640"/>
                </a:lnTo>
                <a:close/>
              </a:path>
              <a:path w="1068793" h="100973">
                <a:moveTo>
                  <a:pt x="750781" y="45705"/>
                </a:moveTo>
                <a:lnTo>
                  <a:pt x="749560" y="81682"/>
                </a:lnTo>
                <a:lnTo>
                  <a:pt x="752485" y="75724"/>
                </a:lnTo>
                <a:lnTo>
                  <a:pt x="752892" y="49838"/>
                </a:lnTo>
                <a:lnTo>
                  <a:pt x="753816" y="37329"/>
                </a:lnTo>
                <a:lnTo>
                  <a:pt x="750781" y="45705"/>
                </a:lnTo>
                <a:close/>
              </a:path>
              <a:path w="1068793" h="100973">
                <a:moveTo>
                  <a:pt x="742248" y="11959"/>
                </a:moveTo>
                <a:lnTo>
                  <a:pt x="742072" y="16883"/>
                </a:lnTo>
                <a:lnTo>
                  <a:pt x="742072" y="25589"/>
                </a:lnTo>
                <a:lnTo>
                  <a:pt x="732599" y="25606"/>
                </a:lnTo>
                <a:lnTo>
                  <a:pt x="742072" y="27963"/>
                </a:lnTo>
                <a:lnTo>
                  <a:pt x="733495" y="35944"/>
                </a:lnTo>
                <a:lnTo>
                  <a:pt x="732241" y="35944"/>
                </a:lnTo>
                <a:lnTo>
                  <a:pt x="732241" y="37329"/>
                </a:lnTo>
                <a:lnTo>
                  <a:pt x="742072" y="37329"/>
                </a:lnTo>
                <a:lnTo>
                  <a:pt x="741676" y="35944"/>
                </a:lnTo>
                <a:lnTo>
                  <a:pt x="747438" y="39197"/>
                </a:lnTo>
                <a:lnTo>
                  <a:pt x="742930" y="25589"/>
                </a:lnTo>
                <a:lnTo>
                  <a:pt x="742248" y="11959"/>
                </a:lnTo>
                <a:close/>
              </a:path>
              <a:path w="1068793" h="100973">
                <a:moveTo>
                  <a:pt x="732241" y="27963"/>
                </a:moveTo>
                <a:lnTo>
                  <a:pt x="733495" y="35944"/>
                </a:lnTo>
                <a:lnTo>
                  <a:pt x="742072" y="27963"/>
                </a:lnTo>
                <a:lnTo>
                  <a:pt x="732599" y="25606"/>
                </a:lnTo>
                <a:lnTo>
                  <a:pt x="719644" y="28445"/>
                </a:lnTo>
                <a:lnTo>
                  <a:pt x="709545" y="36142"/>
                </a:lnTo>
                <a:lnTo>
                  <a:pt x="707088" y="39393"/>
                </a:lnTo>
                <a:lnTo>
                  <a:pt x="702152" y="50626"/>
                </a:lnTo>
                <a:lnTo>
                  <a:pt x="700506" y="64501"/>
                </a:lnTo>
                <a:lnTo>
                  <a:pt x="700572" y="67357"/>
                </a:lnTo>
                <a:lnTo>
                  <a:pt x="703042" y="80576"/>
                </a:lnTo>
                <a:lnTo>
                  <a:pt x="709083" y="90981"/>
                </a:lnTo>
                <a:lnTo>
                  <a:pt x="714801" y="97555"/>
                </a:lnTo>
                <a:lnTo>
                  <a:pt x="722521" y="100841"/>
                </a:lnTo>
                <a:lnTo>
                  <a:pt x="735519" y="100738"/>
                </a:lnTo>
                <a:lnTo>
                  <a:pt x="742072" y="98269"/>
                </a:lnTo>
                <a:lnTo>
                  <a:pt x="745511" y="98269"/>
                </a:lnTo>
                <a:lnTo>
                  <a:pt x="748651" y="97493"/>
                </a:lnTo>
                <a:lnTo>
                  <a:pt x="753816" y="93203"/>
                </a:lnTo>
                <a:lnTo>
                  <a:pt x="753816" y="54531"/>
                </a:lnTo>
                <a:lnTo>
                  <a:pt x="753948" y="55202"/>
                </a:lnTo>
                <a:lnTo>
                  <a:pt x="758039" y="89695"/>
                </a:lnTo>
                <a:lnTo>
                  <a:pt x="760158" y="86534"/>
                </a:lnTo>
                <a:lnTo>
                  <a:pt x="764803" y="75106"/>
                </a:lnTo>
                <a:lnTo>
                  <a:pt x="766352" y="61467"/>
                </a:lnTo>
                <a:lnTo>
                  <a:pt x="766247" y="57839"/>
                </a:lnTo>
                <a:lnTo>
                  <a:pt x="763470" y="44549"/>
                </a:lnTo>
                <a:lnTo>
                  <a:pt x="758671" y="37329"/>
                </a:lnTo>
                <a:lnTo>
                  <a:pt x="753816" y="37329"/>
                </a:lnTo>
                <a:lnTo>
                  <a:pt x="752892" y="49838"/>
                </a:lnTo>
                <a:lnTo>
                  <a:pt x="752485" y="75724"/>
                </a:lnTo>
                <a:lnTo>
                  <a:pt x="749560" y="81682"/>
                </a:lnTo>
                <a:lnTo>
                  <a:pt x="746635" y="87640"/>
                </a:lnTo>
                <a:lnTo>
                  <a:pt x="747438" y="39197"/>
                </a:lnTo>
                <a:lnTo>
                  <a:pt x="741676" y="35944"/>
                </a:lnTo>
                <a:lnTo>
                  <a:pt x="742072" y="37329"/>
                </a:lnTo>
                <a:lnTo>
                  <a:pt x="742072" y="90157"/>
                </a:lnTo>
                <a:lnTo>
                  <a:pt x="741236" y="90619"/>
                </a:lnTo>
                <a:lnTo>
                  <a:pt x="726193" y="90619"/>
                </a:lnTo>
                <a:lnTo>
                  <a:pt x="720959" y="88112"/>
                </a:lnTo>
                <a:lnTo>
                  <a:pt x="717660" y="83100"/>
                </a:lnTo>
                <a:lnTo>
                  <a:pt x="714361" y="78088"/>
                </a:lnTo>
                <a:lnTo>
                  <a:pt x="712712" y="71822"/>
                </a:lnTo>
                <a:lnTo>
                  <a:pt x="712712" y="56477"/>
                </a:lnTo>
                <a:lnTo>
                  <a:pt x="714361" y="49794"/>
                </a:lnTo>
                <a:lnTo>
                  <a:pt x="717660" y="44254"/>
                </a:lnTo>
                <a:lnTo>
                  <a:pt x="720959" y="38714"/>
                </a:lnTo>
                <a:lnTo>
                  <a:pt x="726237" y="35944"/>
                </a:lnTo>
                <a:lnTo>
                  <a:pt x="733495" y="35944"/>
                </a:lnTo>
                <a:lnTo>
                  <a:pt x="732241" y="27963"/>
                </a:lnTo>
                <a:close/>
              </a:path>
              <a:path w="1068793" h="100973">
                <a:moveTo>
                  <a:pt x="755004" y="13685"/>
                </a:moveTo>
                <a:lnTo>
                  <a:pt x="757863" y="10882"/>
                </a:lnTo>
                <a:lnTo>
                  <a:pt x="763019" y="10915"/>
                </a:lnTo>
                <a:lnTo>
                  <a:pt x="765692" y="11080"/>
                </a:lnTo>
                <a:lnTo>
                  <a:pt x="765692" y="263"/>
                </a:lnTo>
                <a:lnTo>
                  <a:pt x="762987" y="66"/>
                </a:lnTo>
                <a:lnTo>
                  <a:pt x="752760" y="0"/>
                </a:lnTo>
                <a:lnTo>
                  <a:pt x="747416" y="2022"/>
                </a:lnTo>
                <a:lnTo>
                  <a:pt x="744644" y="6067"/>
                </a:lnTo>
                <a:lnTo>
                  <a:pt x="743106" y="8353"/>
                </a:lnTo>
                <a:lnTo>
                  <a:pt x="742248" y="11959"/>
                </a:lnTo>
                <a:lnTo>
                  <a:pt x="742930" y="25589"/>
                </a:lnTo>
                <a:lnTo>
                  <a:pt x="747438" y="39197"/>
                </a:lnTo>
                <a:lnTo>
                  <a:pt x="750627" y="28623"/>
                </a:lnTo>
                <a:lnTo>
                  <a:pt x="756917" y="34691"/>
                </a:lnTo>
                <a:lnTo>
                  <a:pt x="753948" y="27963"/>
                </a:lnTo>
                <a:lnTo>
                  <a:pt x="753948" y="20313"/>
                </a:lnTo>
                <a:lnTo>
                  <a:pt x="754300" y="15553"/>
                </a:lnTo>
                <a:lnTo>
                  <a:pt x="755004" y="13685"/>
                </a:lnTo>
                <a:close/>
              </a:path>
              <a:path w="1068793" h="100973">
                <a:moveTo>
                  <a:pt x="758039" y="89695"/>
                </a:moveTo>
                <a:lnTo>
                  <a:pt x="753948" y="55202"/>
                </a:lnTo>
                <a:lnTo>
                  <a:pt x="753948" y="69096"/>
                </a:lnTo>
                <a:lnTo>
                  <a:pt x="753816" y="69694"/>
                </a:lnTo>
                <a:lnTo>
                  <a:pt x="753816" y="93203"/>
                </a:lnTo>
                <a:lnTo>
                  <a:pt x="758039" y="89695"/>
                </a:lnTo>
                <a:close/>
              </a:path>
              <a:path w="1068793" h="100973">
                <a:moveTo>
                  <a:pt x="748651" y="97493"/>
                </a:moveTo>
                <a:lnTo>
                  <a:pt x="745511" y="98269"/>
                </a:lnTo>
                <a:lnTo>
                  <a:pt x="753816" y="98269"/>
                </a:lnTo>
                <a:lnTo>
                  <a:pt x="753816" y="93203"/>
                </a:lnTo>
                <a:lnTo>
                  <a:pt x="748651" y="97493"/>
                </a:lnTo>
                <a:close/>
              </a:path>
              <a:path w="1068793" h="100973">
                <a:moveTo>
                  <a:pt x="617000" y="89036"/>
                </a:moveTo>
                <a:lnTo>
                  <a:pt x="614009" y="85210"/>
                </a:lnTo>
                <a:lnTo>
                  <a:pt x="612382" y="83100"/>
                </a:lnTo>
                <a:lnTo>
                  <a:pt x="611392" y="80066"/>
                </a:lnTo>
                <a:lnTo>
                  <a:pt x="611040" y="76109"/>
                </a:lnTo>
                <a:lnTo>
                  <a:pt x="599626" y="76109"/>
                </a:lnTo>
                <a:lnTo>
                  <a:pt x="599934" y="83144"/>
                </a:lnTo>
                <a:lnTo>
                  <a:pt x="602276" y="89046"/>
                </a:lnTo>
                <a:lnTo>
                  <a:pt x="606652" y="93817"/>
                </a:lnTo>
                <a:lnTo>
                  <a:pt x="611029" y="98588"/>
                </a:lnTo>
                <a:lnTo>
                  <a:pt x="618474" y="100973"/>
                </a:lnTo>
                <a:lnTo>
                  <a:pt x="638751" y="100973"/>
                </a:lnTo>
                <a:lnTo>
                  <a:pt x="646020" y="98687"/>
                </a:lnTo>
                <a:lnTo>
                  <a:pt x="650791" y="94114"/>
                </a:lnTo>
                <a:lnTo>
                  <a:pt x="655564" y="89541"/>
                </a:lnTo>
                <a:lnTo>
                  <a:pt x="657950" y="84111"/>
                </a:lnTo>
                <a:lnTo>
                  <a:pt x="657950" y="71316"/>
                </a:lnTo>
                <a:lnTo>
                  <a:pt x="655641" y="66546"/>
                </a:lnTo>
                <a:lnTo>
                  <a:pt x="651023" y="63512"/>
                </a:lnTo>
                <a:lnTo>
                  <a:pt x="648120" y="61577"/>
                </a:lnTo>
                <a:lnTo>
                  <a:pt x="642402" y="59577"/>
                </a:lnTo>
                <a:lnTo>
                  <a:pt x="633869" y="57510"/>
                </a:lnTo>
                <a:lnTo>
                  <a:pt x="626017" y="55598"/>
                </a:lnTo>
                <a:lnTo>
                  <a:pt x="622586" y="54762"/>
                </a:lnTo>
                <a:lnTo>
                  <a:pt x="619991" y="53795"/>
                </a:lnTo>
                <a:lnTo>
                  <a:pt x="618231" y="52696"/>
                </a:lnTo>
                <a:lnTo>
                  <a:pt x="615197" y="50849"/>
                </a:lnTo>
                <a:lnTo>
                  <a:pt x="613680" y="48387"/>
                </a:lnTo>
                <a:lnTo>
                  <a:pt x="613680" y="42495"/>
                </a:lnTo>
                <a:lnTo>
                  <a:pt x="614834" y="40231"/>
                </a:lnTo>
                <a:lnTo>
                  <a:pt x="617143" y="38516"/>
                </a:lnTo>
                <a:lnTo>
                  <a:pt x="619452" y="36801"/>
                </a:lnTo>
                <a:lnTo>
                  <a:pt x="622850" y="35944"/>
                </a:lnTo>
                <a:lnTo>
                  <a:pt x="634067" y="35944"/>
                </a:lnTo>
                <a:lnTo>
                  <a:pt x="638795" y="37504"/>
                </a:lnTo>
                <a:lnTo>
                  <a:pt x="641522" y="40626"/>
                </a:lnTo>
                <a:lnTo>
                  <a:pt x="643193" y="42825"/>
                </a:lnTo>
                <a:lnTo>
                  <a:pt x="644139" y="45265"/>
                </a:lnTo>
                <a:lnTo>
                  <a:pt x="644359" y="47947"/>
                </a:lnTo>
                <a:lnTo>
                  <a:pt x="655575" y="47947"/>
                </a:lnTo>
                <a:lnTo>
                  <a:pt x="655663" y="43374"/>
                </a:lnTo>
                <a:lnTo>
                  <a:pt x="654234" y="39110"/>
                </a:lnTo>
                <a:lnTo>
                  <a:pt x="651287" y="35152"/>
                </a:lnTo>
                <a:lnTo>
                  <a:pt x="646580" y="28909"/>
                </a:lnTo>
                <a:lnTo>
                  <a:pt x="638905" y="25787"/>
                </a:lnTo>
                <a:lnTo>
                  <a:pt x="620123" y="25787"/>
                </a:lnTo>
                <a:lnTo>
                  <a:pt x="613647" y="27853"/>
                </a:lnTo>
                <a:lnTo>
                  <a:pt x="608830" y="31987"/>
                </a:lnTo>
                <a:lnTo>
                  <a:pt x="604014" y="36120"/>
                </a:lnTo>
                <a:lnTo>
                  <a:pt x="601606" y="41527"/>
                </a:lnTo>
                <a:lnTo>
                  <a:pt x="601606" y="53883"/>
                </a:lnTo>
                <a:lnTo>
                  <a:pt x="604156" y="58323"/>
                </a:lnTo>
                <a:lnTo>
                  <a:pt x="609259" y="61533"/>
                </a:lnTo>
                <a:lnTo>
                  <a:pt x="612118" y="63380"/>
                </a:lnTo>
                <a:lnTo>
                  <a:pt x="616560" y="65051"/>
                </a:lnTo>
                <a:lnTo>
                  <a:pt x="622586" y="66546"/>
                </a:lnTo>
                <a:lnTo>
                  <a:pt x="632021" y="68920"/>
                </a:lnTo>
                <a:lnTo>
                  <a:pt x="637080" y="70195"/>
                </a:lnTo>
                <a:lnTo>
                  <a:pt x="640466" y="71316"/>
                </a:lnTo>
                <a:lnTo>
                  <a:pt x="642182" y="72284"/>
                </a:lnTo>
                <a:lnTo>
                  <a:pt x="644865" y="73867"/>
                </a:lnTo>
                <a:lnTo>
                  <a:pt x="646206" y="76175"/>
                </a:lnTo>
                <a:lnTo>
                  <a:pt x="646206" y="83210"/>
                </a:lnTo>
                <a:lnTo>
                  <a:pt x="644535" y="86167"/>
                </a:lnTo>
                <a:lnTo>
                  <a:pt x="641192" y="88079"/>
                </a:lnTo>
                <a:lnTo>
                  <a:pt x="637849" y="89992"/>
                </a:lnTo>
                <a:lnTo>
                  <a:pt x="633979" y="90948"/>
                </a:lnTo>
                <a:lnTo>
                  <a:pt x="622191" y="90948"/>
                </a:lnTo>
                <a:lnTo>
                  <a:pt x="617000" y="89036"/>
                </a:lnTo>
                <a:close/>
              </a:path>
              <a:path w="1068793" h="100973">
                <a:moveTo>
                  <a:pt x="868518" y="39021"/>
                </a:moveTo>
                <a:lnTo>
                  <a:pt x="873367" y="36735"/>
                </a:lnTo>
                <a:lnTo>
                  <a:pt x="884716" y="36735"/>
                </a:lnTo>
                <a:lnTo>
                  <a:pt x="889084" y="38812"/>
                </a:lnTo>
                <a:lnTo>
                  <a:pt x="890764" y="36669"/>
                </a:lnTo>
                <a:lnTo>
                  <a:pt x="895121" y="33356"/>
                </a:lnTo>
                <a:lnTo>
                  <a:pt x="892809" y="31129"/>
                </a:lnTo>
                <a:lnTo>
                  <a:pt x="890698" y="29810"/>
                </a:lnTo>
                <a:lnTo>
                  <a:pt x="887047" y="27524"/>
                </a:lnTo>
                <a:lnTo>
                  <a:pt x="882516" y="26381"/>
                </a:lnTo>
                <a:lnTo>
                  <a:pt x="867341" y="26381"/>
                </a:lnTo>
                <a:lnTo>
                  <a:pt x="864801" y="43594"/>
                </a:lnTo>
                <a:lnTo>
                  <a:pt x="868518" y="39021"/>
                </a:lnTo>
                <a:close/>
              </a:path>
              <a:path w="1068793" h="100973">
                <a:moveTo>
                  <a:pt x="893039" y="83331"/>
                </a:moveTo>
                <a:lnTo>
                  <a:pt x="894590" y="57312"/>
                </a:lnTo>
                <a:lnTo>
                  <a:pt x="894810" y="51245"/>
                </a:lnTo>
                <a:lnTo>
                  <a:pt x="892875" y="43166"/>
                </a:lnTo>
                <a:lnTo>
                  <a:pt x="889224" y="38879"/>
                </a:lnTo>
                <a:lnTo>
                  <a:pt x="889499" y="88057"/>
                </a:lnTo>
                <a:lnTo>
                  <a:pt x="890698" y="91179"/>
                </a:lnTo>
                <a:lnTo>
                  <a:pt x="893965" y="94597"/>
                </a:lnTo>
                <a:lnTo>
                  <a:pt x="895844" y="92795"/>
                </a:lnTo>
                <a:lnTo>
                  <a:pt x="896065" y="79292"/>
                </a:lnTo>
                <a:lnTo>
                  <a:pt x="893039" y="83331"/>
                </a:lnTo>
                <a:close/>
              </a:path>
              <a:path w="1068793" h="100973">
                <a:moveTo>
                  <a:pt x="897889" y="36735"/>
                </a:moveTo>
                <a:lnTo>
                  <a:pt x="896367" y="47266"/>
                </a:lnTo>
                <a:lnTo>
                  <a:pt x="896768" y="46243"/>
                </a:lnTo>
                <a:lnTo>
                  <a:pt x="900462" y="42308"/>
                </a:lnTo>
                <a:lnTo>
                  <a:pt x="897889" y="36735"/>
                </a:lnTo>
                <a:close/>
              </a:path>
              <a:path w="1068793" h="100973">
                <a:moveTo>
                  <a:pt x="900972" y="28906"/>
                </a:moveTo>
                <a:lnTo>
                  <a:pt x="909303" y="27063"/>
                </a:lnTo>
                <a:lnTo>
                  <a:pt x="909303" y="1055"/>
                </a:lnTo>
                <a:lnTo>
                  <a:pt x="897889" y="1055"/>
                </a:lnTo>
                <a:lnTo>
                  <a:pt x="897889" y="31251"/>
                </a:lnTo>
                <a:lnTo>
                  <a:pt x="900972" y="28906"/>
                </a:lnTo>
                <a:close/>
              </a:path>
              <a:path w="1068793" h="100973">
                <a:moveTo>
                  <a:pt x="893965" y="94597"/>
                </a:moveTo>
                <a:lnTo>
                  <a:pt x="896812" y="97577"/>
                </a:lnTo>
                <a:lnTo>
                  <a:pt x="898615" y="88442"/>
                </a:lnTo>
                <a:lnTo>
                  <a:pt x="896173" y="79659"/>
                </a:lnTo>
                <a:lnTo>
                  <a:pt x="899341" y="83990"/>
                </a:lnTo>
                <a:lnTo>
                  <a:pt x="896581" y="78604"/>
                </a:lnTo>
                <a:lnTo>
                  <a:pt x="896065" y="79292"/>
                </a:lnTo>
                <a:lnTo>
                  <a:pt x="895844" y="92795"/>
                </a:lnTo>
                <a:lnTo>
                  <a:pt x="893965" y="94597"/>
                </a:lnTo>
                <a:close/>
              </a:path>
              <a:path w="1068793" h="100973">
                <a:moveTo>
                  <a:pt x="916671" y="100775"/>
                </a:moveTo>
                <a:lnTo>
                  <a:pt x="919904" y="100423"/>
                </a:lnTo>
                <a:lnTo>
                  <a:pt x="922763" y="99720"/>
                </a:lnTo>
                <a:lnTo>
                  <a:pt x="928085" y="98489"/>
                </a:lnTo>
                <a:lnTo>
                  <a:pt x="932549" y="96115"/>
                </a:lnTo>
                <a:lnTo>
                  <a:pt x="936156" y="92597"/>
                </a:lnTo>
                <a:lnTo>
                  <a:pt x="938311" y="90575"/>
                </a:lnTo>
                <a:lnTo>
                  <a:pt x="940258" y="87969"/>
                </a:lnTo>
                <a:lnTo>
                  <a:pt x="941995" y="84782"/>
                </a:lnTo>
                <a:lnTo>
                  <a:pt x="943733" y="81594"/>
                </a:lnTo>
                <a:lnTo>
                  <a:pt x="944755" y="78703"/>
                </a:lnTo>
                <a:lnTo>
                  <a:pt x="945063" y="76109"/>
                </a:lnTo>
                <a:lnTo>
                  <a:pt x="933385" y="76109"/>
                </a:lnTo>
                <a:lnTo>
                  <a:pt x="932505" y="79231"/>
                </a:lnTo>
                <a:lnTo>
                  <a:pt x="931010" y="81979"/>
                </a:lnTo>
                <a:lnTo>
                  <a:pt x="928899" y="84353"/>
                </a:lnTo>
                <a:lnTo>
                  <a:pt x="925204" y="88442"/>
                </a:lnTo>
                <a:lnTo>
                  <a:pt x="920256" y="90487"/>
                </a:lnTo>
                <a:lnTo>
                  <a:pt x="909303" y="90487"/>
                </a:lnTo>
                <a:lnTo>
                  <a:pt x="909303" y="66744"/>
                </a:lnTo>
                <a:lnTo>
                  <a:pt x="946052" y="66744"/>
                </a:lnTo>
                <a:lnTo>
                  <a:pt x="946052" y="59621"/>
                </a:lnTo>
                <a:lnTo>
                  <a:pt x="945701" y="54432"/>
                </a:lnTo>
                <a:lnTo>
                  <a:pt x="944997" y="51179"/>
                </a:lnTo>
                <a:lnTo>
                  <a:pt x="944205" y="46430"/>
                </a:lnTo>
                <a:lnTo>
                  <a:pt x="942622" y="42275"/>
                </a:lnTo>
                <a:lnTo>
                  <a:pt x="940247" y="38714"/>
                </a:lnTo>
                <a:lnTo>
                  <a:pt x="937784" y="34976"/>
                </a:lnTo>
                <a:lnTo>
                  <a:pt x="934199" y="31932"/>
                </a:lnTo>
                <a:lnTo>
                  <a:pt x="929492" y="29579"/>
                </a:lnTo>
                <a:lnTo>
                  <a:pt x="924786" y="27227"/>
                </a:lnTo>
                <a:lnTo>
                  <a:pt x="919926" y="26051"/>
                </a:lnTo>
                <a:lnTo>
                  <a:pt x="914911" y="26051"/>
                </a:lnTo>
                <a:lnTo>
                  <a:pt x="921795" y="36405"/>
                </a:lnTo>
                <a:lnTo>
                  <a:pt x="927227" y="39263"/>
                </a:lnTo>
                <a:lnTo>
                  <a:pt x="930482" y="44979"/>
                </a:lnTo>
                <a:lnTo>
                  <a:pt x="932241" y="48057"/>
                </a:lnTo>
                <a:lnTo>
                  <a:pt x="933363" y="52168"/>
                </a:lnTo>
                <a:lnTo>
                  <a:pt x="933847" y="57312"/>
                </a:lnTo>
                <a:lnTo>
                  <a:pt x="909303" y="57312"/>
                </a:lnTo>
                <a:lnTo>
                  <a:pt x="908731" y="36405"/>
                </a:lnTo>
                <a:lnTo>
                  <a:pt x="904157" y="38373"/>
                </a:lnTo>
                <a:lnTo>
                  <a:pt x="900462" y="42308"/>
                </a:lnTo>
                <a:lnTo>
                  <a:pt x="896768" y="46243"/>
                </a:lnTo>
                <a:lnTo>
                  <a:pt x="896367" y="47266"/>
                </a:lnTo>
                <a:lnTo>
                  <a:pt x="896526" y="47453"/>
                </a:lnTo>
                <a:lnTo>
                  <a:pt x="898350" y="54059"/>
                </a:lnTo>
                <a:lnTo>
                  <a:pt x="898350" y="57312"/>
                </a:lnTo>
                <a:lnTo>
                  <a:pt x="894590" y="57312"/>
                </a:lnTo>
                <a:lnTo>
                  <a:pt x="893039" y="83331"/>
                </a:lnTo>
                <a:lnTo>
                  <a:pt x="896065" y="79292"/>
                </a:lnTo>
                <a:lnTo>
                  <a:pt x="894480" y="73910"/>
                </a:lnTo>
                <a:lnTo>
                  <a:pt x="894260" y="66744"/>
                </a:lnTo>
                <a:lnTo>
                  <a:pt x="898350" y="66744"/>
                </a:lnTo>
                <a:lnTo>
                  <a:pt x="898350" y="62984"/>
                </a:lnTo>
                <a:lnTo>
                  <a:pt x="898350" y="71822"/>
                </a:lnTo>
                <a:lnTo>
                  <a:pt x="896581" y="78604"/>
                </a:lnTo>
                <a:lnTo>
                  <a:pt x="899341" y="83990"/>
                </a:lnTo>
                <a:lnTo>
                  <a:pt x="896173" y="79659"/>
                </a:lnTo>
                <a:lnTo>
                  <a:pt x="898615" y="88442"/>
                </a:lnTo>
                <a:lnTo>
                  <a:pt x="896812" y="97577"/>
                </a:lnTo>
                <a:lnTo>
                  <a:pt x="904267" y="100775"/>
                </a:lnTo>
                <a:lnTo>
                  <a:pt x="898615" y="98269"/>
                </a:lnTo>
                <a:lnTo>
                  <a:pt x="909303" y="98269"/>
                </a:lnTo>
                <a:lnTo>
                  <a:pt x="902508" y="88321"/>
                </a:lnTo>
                <a:lnTo>
                  <a:pt x="907412" y="90487"/>
                </a:lnTo>
                <a:lnTo>
                  <a:pt x="909303" y="98269"/>
                </a:lnTo>
                <a:lnTo>
                  <a:pt x="904267" y="100775"/>
                </a:lnTo>
                <a:lnTo>
                  <a:pt x="916671" y="100775"/>
                </a:lnTo>
                <a:close/>
              </a:path>
              <a:path w="1068793" h="100973">
                <a:moveTo>
                  <a:pt x="975104" y="74218"/>
                </a:moveTo>
                <a:lnTo>
                  <a:pt x="974335" y="89234"/>
                </a:lnTo>
                <a:lnTo>
                  <a:pt x="976842" y="92619"/>
                </a:lnTo>
                <a:lnTo>
                  <a:pt x="976776" y="78351"/>
                </a:lnTo>
                <a:lnTo>
                  <a:pt x="975104" y="74218"/>
                </a:lnTo>
                <a:close/>
              </a:path>
              <a:path w="1068793" h="100973">
                <a:moveTo>
                  <a:pt x="1059754" y="99390"/>
                </a:moveTo>
                <a:lnTo>
                  <a:pt x="1063064" y="99302"/>
                </a:lnTo>
                <a:lnTo>
                  <a:pt x="1066011" y="98951"/>
                </a:lnTo>
                <a:lnTo>
                  <a:pt x="1068793" y="98269"/>
                </a:lnTo>
                <a:lnTo>
                  <a:pt x="1068793" y="88904"/>
                </a:lnTo>
                <a:lnTo>
                  <a:pt x="1065208" y="89102"/>
                </a:lnTo>
                <a:lnTo>
                  <a:pt x="1062481" y="89102"/>
                </a:lnTo>
                <a:lnTo>
                  <a:pt x="1060018" y="88376"/>
                </a:lnTo>
                <a:lnTo>
                  <a:pt x="1057511" y="85892"/>
                </a:lnTo>
                <a:lnTo>
                  <a:pt x="1057511" y="37329"/>
                </a:lnTo>
                <a:lnTo>
                  <a:pt x="1068793" y="37329"/>
                </a:lnTo>
                <a:lnTo>
                  <a:pt x="1068793" y="27634"/>
                </a:lnTo>
                <a:lnTo>
                  <a:pt x="1057511" y="27634"/>
                </a:lnTo>
                <a:lnTo>
                  <a:pt x="1057511" y="7914"/>
                </a:lnTo>
                <a:lnTo>
                  <a:pt x="1045503" y="7914"/>
                </a:lnTo>
                <a:lnTo>
                  <a:pt x="1045503" y="27634"/>
                </a:lnTo>
                <a:lnTo>
                  <a:pt x="1035936" y="27634"/>
                </a:lnTo>
                <a:lnTo>
                  <a:pt x="1035936" y="37329"/>
                </a:lnTo>
                <a:lnTo>
                  <a:pt x="1045503" y="37329"/>
                </a:lnTo>
                <a:lnTo>
                  <a:pt x="1045503" y="88618"/>
                </a:lnTo>
                <a:lnTo>
                  <a:pt x="1046493" y="92300"/>
                </a:lnTo>
                <a:lnTo>
                  <a:pt x="1048472" y="95136"/>
                </a:lnTo>
                <a:lnTo>
                  <a:pt x="1050451" y="97972"/>
                </a:lnTo>
                <a:lnTo>
                  <a:pt x="1054212" y="99390"/>
                </a:lnTo>
                <a:lnTo>
                  <a:pt x="1059754" y="99390"/>
                </a:lnTo>
                <a:close/>
              </a:path>
              <a:path w="1068793" h="100973">
                <a:moveTo>
                  <a:pt x="974335" y="98269"/>
                </a:moveTo>
                <a:lnTo>
                  <a:pt x="974335" y="89234"/>
                </a:lnTo>
                <a:lnTo>
                  <a:pt x="975104" y="74218"/>
                </a:lnTo>
                <a:lnTo>
                  <a:pt x="974269" y="68832"/>
                </a:lnTo>
                <a:lnTo>
                  <a:pt x="974269" y="53003"/>
                </a:lnTo>
                <a:lnTo>
                  <a:pt x="976304" y="46408"/>
                </a:lnTo>
                <a:lnTo>
                  <a:pt x="980372" y="42407"/>
                </a:lnTo>
                <a:lnTo>
                  <a:pt x="984441" y="38406"/>
                </a:lnTo>
                <a:lnTo>
                  <a:pt x="989179" y="36405"/>
                </a:lnTo>
                <a:lnTo>
                  <a:pt x="1000792" y="36405"/>
                </a:lnTo>
                <a:lnTo>
                  <a:pt x="1005487" y="38846"/>
                </a:lnTo>
                <a:lnTo>
                  <a:pt x="1008677" y="43726"/>
                </a:lnTo>
                <a:lnTo>
                  <a:pt x="1011865" y="48607"/>
                </a:lnTo>
                <a:lnTo>
                  <a:pt x="1013460" y="54762"/>
                </a:lnTo>
                <a:lnTo>
                  <a:pt x="1013460" y="70547"/>
                </a:lnTo>
                <a:lnTo>
                  <a:pt x="1011865" y="77274"/>
                </a:lnTo>
                <a:lnTo>
                  <a:pt x="1008677" y="82375"/>
                </a:lnTo>
                <a:lnTo>
                  <a:pt x="1005487" y="87475"/>
                </a:lnTo>
                <a:lnTo>
                  <a:pt x="1000682" y="90025"/>
                </a:lnTo>
                <a:lnTo>
                  <a:pt x="985727" y="90025"/>
                </a:lnTo>
                <a:lnTo>
                  <a:pt x="979899" y="86134"/>
                </a:lnTo>
                <a:lnTo>
                  <a:pt x="976776" y="78351"/>
                </a:lnTo>
                <a:lnTo>
                  <a:pt x="976842" y="92619"/>
                </a:lnTo>
                <a:lnTo>
                  <a:pt x="979196" y="95081"/>
                </a:lnTo>
                <a:lnTo>
                  <a:pt x="981395" y="96620"/>
                </a:lnTo>
                <a:lnTo>
                  <a:pt x="985089" y="99214"/>
                </a:lnTo>
                <a:lnTo>
                  <a:pt x="989620" y="100511"/>
                </a:lnTo>
                <a:lnTo>
                  <a:pt x="1004575" y="100511"/>
                </a:lnTo>
                <a:lnTo>
                  <a:pt x="1012074" y="96818"/>
                </a:lnTo>
                <a:lnTo>
                  <a:pt x="1017485" y="89431"/>
                </a:lnTo>
                <a:lnTo>
                  <a:pt x="1019371" y="86599"/>
                </a:lnTo>
                <a:lnTo>
                  <a:pt x="1024043" y="75188"/>
                </a:lnTo>
                <a:lnTo>
                  <a:pt x="1025600" y="61599"/>
                </a:lnTo>
                <a:lnTo>
                  <a:pt x="1025530" y="58416"/>
                </a:lnTo>
                <a:lnTo>
                  <a:pt x="1023151" y="44862"/>
                </a:lnTo>
                <a:lnTo>
                  <a:pt x="1017386" y="34856"/>
                </a:lnTo>
                <a:lnTo>
                  <a:pt x="1011909" y="28810"/>
                </a:lnTo>
                <a:lnTo>
                  <a:pt x="1004773" y="25787"/>
                </a:lnTo>
                <a:lnTo>
                  <a:pt x="991753" y="25787"/>
                </a:lnTo>
                <a:lnTo>
                  <a:pt x="987839" y="26677"/>
                </a:lnTo>
                <a:lnTo>
                  <a:pt x="984232" y="28458"/>
                </a:lnTo>
                <a:lnTo>
                  <a:pt x="980624" y="30239"/>
                </a:lnTo>
                <a:lnTo>
                  <a:pt x="977524" y="32822"/>
                </a:lnTo>
                <a:lnTo>
                  <a:pt x="974929" y="36207"/>
                </a:lnTo>
                <a:lnTo>
                  <a:pt x="974929" y="1055"/>
                </a:lnTo>
                <a:lnTo>
                  <a:pt x="963383" y="1055"/>
                </a:lnTo>
                <a:lnTo>
                  <a:pt x="963383" y="98269"/>
                </a:lnTo>
                <a:lnTo>
                  <a:pt x="974335" y="98269"/>
                </a:lnTo>
                <a:close/>
              </a:path>
              <a:path w="1068793" h="100973">
                <a:moveTo>
                  <a:pt x="898615" y="98269"/>
                </a:moveTo>
                <a:lnTo>
                  <a:pt x="904267" y="100775"/>
                </a:lnTo>
                <a:lnTo>
                  <a:pt x="909303" y="98269"/>
                </a:lnTo>
                <a:lnTo>
                  <a:pt x="898615" y="98269"/>
                </a:lnTo>
                <a:close/>
              </a:path>
              <a:path w="1068793" h="100973">
                <a:moveTo>
                  <a:pt x="902508" y="88321"/>
                </a:moveTo>
                <a:lnTo>
                  <a:pt x="909303" y="98269"/>
                </a:lnTo>
                <a:lnTo>
                  <a:pt x="907412" y="90487"/>
                </a:lnTo>
                <a:lnTo>
                  <a:pt x="902508" y="88321"/>
                </a:lnTo>
                <a:close/>
              </a:path>
              <a:path w="1068793" h="100973">
                <a:moveTo>
                  <a:pt x="859226" y="54894"/>
                </a:moveTo>
                <a:lnTo>
                  <a:pt x="861085" y="48167"/>
                </a:lnTo>
                <a:lnTo>
                  <a:pt x="864801" y="43594"/>
                </a:lnTo>
                <a:lnTo>
                  <a:pt x="867341" y="26381"/>
                </a:lnTo>
                <a:lnTo>
                  <a:pt x="859831" y="30151"/>
                </a:lnTo>
                <a:lnTo>
                  <a:pt x="854575" y="37691"/>
                </a:lnTo>
                <a:lnTo>
                  <a:pt x="848326" y="51231"/>
                </a:lnTo>
                <a:lnTo>
                  <a:pt x="846690" y="64435"/>
                </a:lnTo>
                <a:lnTo>
                  <a:pt x="846754" y="67225"/>
                </a:lnTo>
                <a:lnTo>
                  <a:pt x="849239" y="80408"/>
                </a:lnTo>
                <a:lnTo>
                  <a:pt x="855334" y="90850"/>
                </a:lnTo>
                <a:lnTo>
                  <a:pt x="861096" y="97467"/>
                </a:lnTo>
                <a:lnTo>
                  <a:pt x="867913" y="100775"/>
                </a:lnTo>
                <a:lnTo>
                  <a:pt x="880669" y="100775"/>
                </a:lnTo>
                <a:lnTo>
                  <a:pt x="885002" y="99808"/>
                </a:lnTo>
                <a:lnTo>
                  <a:pt x="888784" y="97873"/>
                </a:lnTo>
                <a:lnTo>
                  <a:pt x="892566" y="95939"/>
                </a:lnTo>
                <a:lnTo>
                  <a:pt x="893965" y="94597"/>
                </a:lnTo>
                <a:lnTo>
                  <a:pt x="890698" y="91179"/>
                </a:lnTo>
                <a:lnTo>
                  <a:pt x="889499" y="88057"/>
                </a:lnTo>
                <a:lnTo>
                  <a:pt x="889224" y="38879"/>
                </a:lnTo>
                <a:lnTo>
                  <a:pt x="892875" y="43166"/>
                </a:lnTo>
                <a:lnTo>
                  <a:pt x="894810" y="51245"/>
                </a:lnTo>
                <a:lnTo>
                  <a:pt x="896367" y="47266"/>
                </a:lnTo>
                <a:lnTo>
                  <a:pt x="897889" y="36735"/>
                </a:lnTo>
                <a:lnTo>
                  <a:pt x="900462" y="42308"/>
                </a:lnTo>
                <a:lnTo>
                  <a:pt x="904157" y="38373"/>
                </a:lnTo>
                <a:lnTo>
                  <a:pt x="908731" y="36405"/>
                </a:lnTo>
                <a:lnTo>
                  <a:pt x="909303" y="57312"/>
                </a:lnTo>
                <a:lnTo>
                  <a:pt x="909303" y="36405"/>
                </a:lnTo>
                <a:lnTo>
                  <a:pt x="921795" y="36405"/>
                </a:lnTo>
                <a:lnTo>
                  <a:pt x="914911" y="26051"/>
                </a:lnTo>
                <a:lnTo>
                  <a:pt x="913812" y="26065"/>
                </a:lnTo>
                <a:lnTo>
                  <a:pt x="909303" y="27063"/>
                </a:lnTo>
                <a:lnTo>
                  <a:pt x="900972" y="28906"/>
                </a:lnTo>
                <a:lnTo>
                  <a:pt x="897889" y="31251"/>
                </a:lnTo>
                <a:lnTo>
                  <a:pt x="895206" y="33438"/>
                </a:lnTo>
                <a:lnTo>
                  <a:pt x="890764" y="36669"/>
                </a:lnTo>
                <a:lnTo>
                  <a:pt x="889084" y="38812"/>
                </a:lnTo>
                <a:lnTo>
                  <a:pt x="883282" y="50685"/>
                </a:lnTo>
                <a:lnTo>
                  <a:pt x="881527" y="64303"/>
                </a:lnTo>
                <a:lnTo>
                  <a:pt x="881629" y="67865"/>
                </a:lnTo>
                <a:lnTo>
                  <a:pt x="884329" y="81059"/>
                </a:lnTo>
                <a:lnTo>
                  <a:pt x="888922" y="88359"/>
                </a:lnTo>
                <a:lnTo>
                  <a:pt x="884980" y="90421"/>
                </a:lnTo>
                <a:lnTo>
                  <a:pt x="872400" y="90421"/>
                </a:lnTo>
                <a:lnTo>
                  <a:pt x="867254" y="87871"/>
                </a:lnTo>
                <a:lnTo>
                  <a:pt x="864042" y="82770"/>
                </a:lnTo>
                <a:lnTo>
                  <a:pt x="860832" y="77670"/>
                </a:lnTo>
                <a:lnTo>
                  <a:pt x="859226" y="71338"/>
                </a:lnTo>
                <a:lnTo>
                  <a:pt x="859226" y="54894"/>
                </a:lnTo>
                <a:close/>
              </a:path>
              <a:path w="1068793" h="100973">
                <a:moveTo>
                  <a:pt x="742072" y="98269"/>
                </a:moveTo>
                <a:lnTo>
                  <a:pt x="735519" y="100738"/>
                </a:lnTo>
                <a:lnTo>
                  <a:pt x="745511" y="98269"/>
                </a:lnTo>
                <a:lnTo>
                  <a:pt x="742072" y="98269"/>
                </a:lnTo>
                <a:close/>
              </a:path>
              <a:path w="1068793" h="100973">
                <a:moveTo>
                  <a:pt x="231163" y="98269"/>
                </a:moveTo>
                <a:lnTo>
                  <a:pt x="231163" y="89234"/>
                </a:lnTo>
                <a:lnTo>
                  <a:pt x="231932" y="74218"/>
                </a:lnTo>
                <a:lnTo>
                  <a:pt x="231097" y="68832"/>
                </a:lnTo>
                <a:lnTo>
                  <a:pt x="231097" y="53003"/>
                </a:lnTo>
                <a:lnTo>
                  <a:pt x="233131" y="46408"/>
                </a:lnTo>
                <a:lnTo>
                  <a:pt x="237200" y="42407"/>
                </a:lnTo>
                <a:lnTo>
                  <a:pt x="241269" y="38406"/>
                </a:lnTo>
                <a:lnTo>
                  <a:pt x="246007" y="36405"/>
                </a:lnTo>
                <a:lnTo>
                  <a:pt x="257620" y="36405"/>
                </a:lnTo>
                <a:lnTo>
                  <a:pt x="262315" y="38845"/>
                </a:lnTo>
                <a:lnTo>
                  <a:pt x="265504" y="43726"/>
                </a:lnTo>
                <a:lnTo>
                  <a:pt x="268693" y="48606"/>
                </a:lnTo>
                <a:lnTo>
                  <a:pt x="270288" y="54762"/>
                </a:lnTo>
                <a:lnTo>
                  <a:pt x="270288" y="70547"/>
                </a:lnTo>
                <a:lnTo>
                  <a:pt x="268693" y="77274"/>
                </a:lnTo>
                <a:lnTo>
                  <a:pt x="265504" y="82374"/>
                </a:lnTo>
                <a:lnTo>
                  <a:pt x="262315" y="87475"/>
                </a:lnTo>
                <a:lnTo>
                  <a:pt x="257510" y="90025"/>
                </a:lnTo>
                <a:lnTo>
                  <a:pt x="242555" y="90025"/>
                </a:lnTo>
                <a:lnTo>
                  <a:pt x="236727" y="86134"/>
                </a:lnTo>
                <a:lnTo>
                  <a:pt x="233604" y="78351"/>
                </a:lnTo>
                <a:lnTo>
                  <a:pt x="233670" y="92619"/>
                </a:lnTo>
                <a:lnTo>
                  <a:pt x="236023" y="95081"/>
                </a:lnTo>
                <a:lnTo>
                  <a:pt x="238223" y="96620"/>
                </a:lnTo>
                <a:lnTo>
                  <a:pt x="241917" y="99214"/>
                </a:lnTo>
                <a:lnTo>
                  <a:pt x="246448" y="100511"/>
                </a:lnTo>
                <a:lnTo>
                  <a:pt x="261403" y="100511"/>
                </a:lnTo>
                <a:lnTo>
                  <a:pt x="268902" y="96818"/>
                </a:lnTo>
                <a:lnTo>
                  <a:pt x="274312" y="89431"/>
                </a:lnTo>
                <a:lnTo>
                  <a:pt x="276198" y="86599"/>
                </a:lnTo>
                <a:lnTo>
                  <a:pt x="280870" y="75188"/>
                </a:lnTo>
                <a:lnTo>
                  <a:pt x="282428" y="61599"/>
                </a:lnTo>
                <a:lnTo>
                  <a:pt x="282358" y="58416"/>
                </a:lnTo>
                <a:lnTo>
                  <a:pt x="279978" y="44862"/>
                </a:lnTo>
                <a:lnTo>
                  <a:pt x="274213" y="34855"/>
                </a:lnTo>
                <a:lnTo>
                  <a:pt x="268737" y="28810"/>
                </a:lnTo>
                <a:lnTo>
                  <a:pt x="261601" y="25787"/>
                </a:lnTo>
                <a:lnTo>
                  <a:pt x="248581" y="25787"/>
                </a:lnTo>
                <a:lnTo>
                  <a:pt x="244667" y="26677"/>
                </a:lnTo>
                <a:lnTo>
                  <a:pt x="241060" y="28458"/>
                </a:lnTo>
                <a:lnTo>
                  <a:pt x="237453" y="30239"/>
                </a:lnTo>
                <a:lnTo>
                  <a:pt x="234352" y="32822"/>
                </a:lnTo>
                <a:lnTo>
                  <a:pt x="231757" y="36207"/>
                </a:lnTo>
                <a:lnTo>
                  <a:pt x="231757" y="1055"/>
                </a:lnTo>
                <a:lnTo>
                  <a:pt x="220211" y="1055"/>
                </a:lnTo>
                <a:lnTo>
                  <a:pt x="220211" y="98269"/>
                </a:lnTo>
                <a:lnTo>
                  <a:pt x="231163" y="98269"/>
                </a:lnTo>
                <a:close/>
              </a:path>
              <a:path w="1068793" h="100973">
                <a:moveTo>
                  <a:pt x="23817" y="99390"/>
                </a:moveTo>
                <a:lnTo>
                  <a:pt x="27127" y="99302"/>
                </a:lnTo>
                <a:lnTo>
                  <a:pt x="30074" y="98950"/>
                </a:lnTo>
                <a:lnTo>
                  <a:pt x="32856" y="98269"/>
                </a:lnTo>
                <a:lnTo>
                  <a:pt x="32856" y="88904"/>
                </a:lnTo>
                <a:lnTo>
                  <a:pt x="29272" y="89101"/>
                </a:lnTo>
                <a:lnTo>
                  <a:pt x="26544" y="89101"/>
                </a:lnTo>
                <a:lnTo>
                  <a:pt x="24081" y="88376"/>
                </a:lnTo>
                <a:lnTo>
                  <a:pt x="21574" y="85892"/>
                </a:lnTo>
                <a:lnTo>
                  <a:pt x="21574" y="37329"/>
                </a:lnTo>
                <a:lnTo>
                  <a:pt x="32856" y="37329"/>
                </a:lnTo>
                <a:lnTo>
                  <a:pt x="32856" y="27633"/>
                </a:lnTo>
                <a:lnTo>
                  <a:pt x="21574" y="27633"/>
                </a:lnTo>
                <a:lnTo>
                  <a:pt x="21574" y="7914"/>
                </a:lnTo>
                <a:lnTo>
                  <a:pt x="9566" y="7914"/>
                </a:lnTo>
                <a:lnTo>
                  <a:pt x="9566" y="27633"/>
                </a:lnTo>
                <a:lnTo>
                  <a:pt x="0" y="27633"/>
                </a:lnTo>
                <a:lnTo>
                  <a:pt x="0" y="37329"/>
                </a:lnTo>
                <a:lnTo>
                  <a:pt x="9566" y="37329"/>
                </a:lnTo>
                <a:lnTo>
                  <a:pt x="9566" y="88618"/>
                </a:lnTo>
                <a:lnTo>
                  <a:pt x="10556" y="92300"/>
                </a:lnTo>
                <a:lnTo>
                  <a:pt x="12535" y="95136"/>
                </a:lnTo>
                <a:lnTo>
                  <a:pt x="14515" y="97972"/>
                </a:lnTo>
                <a:lnTo>
                  <a:pt x="18275" y="99390"/>
                </a:lnTo>
                <a:lnTo>
                  <a:pt x="23817" y="99390"/>
                </a:lnTo>
                <a:close/>
              </a:path>
              <a:path w="1068793" h="100973">
                <a:moveTo>
                  <a:pt x="39718" y="68106"/>
                </a:moveTo>
                <a:lnTo>
                  <a:pt x="37673" y="73185"/>
                </a:lnTo>
                <a:lnTo>
                  <a:pt x="37673" y="85716"/>
                </a:lnTo>
                <a:lnTo>
                  <a:pt x="39751" y="90695"/>
                </a:lnTo>
                <a:lnTo>
                  <a:pt x="43907" y="94674"/>
                </a:lnTo>
                <a:lnTo>
                  <a:pt x="48064" y="98654"/>
                </a:lnTo>
                <a:lnTo>
                  <a:pt x="53419" y="100643"/>
                </a:lnTo>
                <a:lnTo>
                  <a:pt x="51330" y="85606"/>
                </a:lnTo>
                <a:lnTo>
                  <a:pt x="50076" y="82902"/>
                </a:lnTo>
                <a:lnTo>
                  <a:pt x="50076" y="74944"/>
                </a:lnTo>
                <a:lnTo>
                  <a:pt x="51902" y="71646"/>
                </a:lnTo>
                <a:lnTo>
                  <a:pt x="55553" y="69579"/>
                </a:lnTo>
                <a:lnTo>
                  <a:pt x="57708" y="68348"/>
                </a:lnTo>
                <a:lnTo>
                  <a:pt x="60941" y="67447"/>
                </a:lnTo>
                <a:lnTo>
                  <a:pt x="65251" y="66875"/>
                </a:lnTo>
                <a:lnTo>
                  <a:pt x="72443" y="65952"/>
                </a:lnTo>
                <a:lnTo>
                  <a:pt x="76885" y="65249"/>
                </a:lnTo>
                <a:lnTo>
                  <a:pt x="79173" y="64633"/>
                </a:lnTo>
                <a:lnTo>
                  <a:pt x="81459" y="64017"/>
                </a:lnTo>
                <a:lnTo>
                  <a:pt x="84781" y="62325"/>
                </a:lnTo>
                <a:lnTo>
                  <a:pt x="84781" y="79187"/>
                </a:lnTo>
                <a:lnTo>
                  <a:pt x="81482" y="84441"/>
                </a:lnTo>
                <a:lnTo>
                  <a:pt x="74950" y="97148"/>
                </a:lnTo>
                <a:lnTo>
                  <a:pt x="79481" y="94817"/>
                </a:lnTo>
                <a:lnTo>
                  <a:pt x="82955" y="92069"/>
                </a:lnTo>
                <a:lnTo>
                  <a:pt x="85375" y="88904"/>
                </a:lnTo>
                <a:lnTo>
                  <a:pt x="85770" y="91718"/>
                </a:lnTo>
                <a:lnTo>
                  <a:pt x="87420" y="95433"/>
                </a:lnTo>
                <a:lnTo>
                  <a:pt x="89267" y="98335"/>
                </a:lnTo>
                <a:lnTo>
                  <a:pt x="92236" y="99786"/>
                </a:lnTo>
                <a:lnTo>
                  <a:pt x="97998" y="99786"/>
                </a:lnTo>
                <a:lnTo>
                  <a:pt x="101253" y="99456"/>
                </a:lnTo>
                <a:lnTo>
                  <a:pt x="104508" y="98599"/>
                </a:lnTo>
                <a:lnTo>
                  <a:pt x="104508" y="89827"/>
                </a:lnTo>
                <a:lnTo>
                  <a:pt x="103057" y="90058"/>
                </a:lnTo>
                <a:lnTo>
                  <a:pt x="100615" y="90223"/>
                </a:lnTo>
                <a:lnTo>
                  <a:pt x="97415" y="89101"/>
                </a:lnTo>
                <a:lnTo>
                  <a:pt x="96657" y="86134"/>
                </a:lnTo>
                <a:lnTo>
                  <a:pt x="96657" y="38758"/>
                </a:lnTo>
                <a:lnTo>
                  <a:pt x="94084" y="33833"/>
                </a:lnTo>
                <a:lnTo>
                  <a:pt x="88937" y="30667"/>
                </a:lnTo>
                <a:lnTo>
                  <a:pt x="83747" y="27502"/>
                </a:lnTo>
                <a:lnTo>
                  <a:pt x="76995" y="25919"/>
                </a:lnTo>
                <a:lnTo>
                  <a:pt x="61513" y="25919"/>
                </a:lnTo>
                <a:lnTo>
                  <a:pt x="55212" y="27622"/>
                </a:lnTo>
                <a:lnTo>
                  <a:pt x="49780" y="31030"/>
                </a:lnTo>
                <a:lnTo>
                  <a:pt x="44347" y="34438"/>
                </a:lnTo>
                <a:lnTo>
                  <a:pt x="41521" y="40494"/>
                </a:lnTo>
                <a:lnTo>
                  <a:pt x="41301" y="49200"/>
                </a:lnTo>
                <a:lnTo>
                  <a:pt x="52386" y="49200"/>
                </a:lnTo>
                <a:lnTo>
                  <a:pt x="52826" y="45551"/>
                </a:lnTo>
                <a:lnTo>
                  <a:pt x="53771" y="42803"/>
                </a:lnTo>
                <a:lnTo>
                  <a:pt x="55222" y="40956"/>
                </a:lnTo>
                <a:lnTo>
                  <a:pt x="57818" y="37614"/>
                </a:lnTo>
                <a:lnTo>
                  <a:pt x="62216" y="35944"/>
                </a:lnTo>
                <a:lnTo>
                  <a:pt x="73784" y="35944"/>
                </a:lnTo>
                <a:lnTo>
                  <a:pt x="77908" y="36856"/>
                </a:lnTo>
                <a:lnTo>
                  <a:pt x="80789" y="38681"/>
                </a:lnTo>
                <a:lnTo>
                  <a:pt x="83670" y="40505"/>
                </a:lnTo>
                <a:lnTo>
                  <a:pt x="85111" y="43440"/>
                </a:lnTo>
                <a:lnTo>
                  <a:pt x="85111" y="49464"/>
                </a:lnTo>
                <a:lnTo>
                  <a:pt x="84319" y="52036"/>
                </a:lnTo>
                <a:lnTo>
                  <a:pt x="81570" y="55114"/>
                </a:lnTo>
                <a:lnTo>
                  <a:pt x="78843" y="55466"/>
                </a:lnTo>
                <a:lnTo>
                  <a:pt x="59907" y="57840"/>
                </a:lnTo>
                <a:lnTo>
                  <a:pt x="53265" y="58675"/>
                </a:lnTo>
                <a:lnTo>
                  <a:pt x="47899" y="60896"/>
                </a:lnTo>
                <a:lnTo>
                  <a:pt x="43809" y="64501"/>
                </a:lnTo>
                <a:lnTo>
                  <a:pt x="39718" y="68106"/>
                </a:lnTo>
                <a:close/>
              </a:path>
              <a:path w="1068793" h="100973">
                <a:moveTo>
                  <a:pt x="81482" y="84441"/>
                </a:moveTo>
                <a:lnTo>
                  <a:pt x="74884" y="87650"/>
                </a:lnTo>
                <a:lnTo>
                  <a:pt x="70969" y="89585"/>
                </a:lnTo>
                <a:lnTo>
                  <a:pt x="66923" y="90552"/>
                </a:lnTo>
                <a:lnTo>
                  <a:pt x="59313" y="90552"/>
                </a:lnTo>
                <a:lnTo>
                  <a:pt x="56344" y="89563"/>
                </a:lnTo>
                <a:lnTo>
                  <a:pt x="53837" y="87585"/>
                </a:lnTo>
                <a:lnTo>
                  <a:pt x="51330" y="85606"/>
                </a:lnTo>
                <a:lnTo>
                  <a:pt x="53419" y="100643"/>
                </a:lnTo>
                <a:lnTo>
                  <a:pt x="65427" y="100643"/>
                </a:lnTo>
                <a:lnTo>
                  <a:pt x="70420" y="99478"/>
                </a:lnTo>
                <a:lnTo>
                  <a:pt x="74950" y="97148"/>
                </a:lnTo>
                <a:lnTo>
                  <a:pt x="81482" y="84441"/>
                </a:lnTo>
                <a:close/>
              </a:path>
              <a:path w="1068793" h="100973">
                <a:moveTo>
                  <a:pt x="111810" y="98269"/>
                </a:moveTo>
                <a:lnTo>
                  <a:pt x="126852" y="98269"/>
                </a:lnTo>
                <a:lnTo>
                  <a:pt x="143875" y="71756"/>
                </a:lnTo>
                <a:lnTo>
                  <a:pt x="161425" y="98269"/>
                </a:lnTo>
                <a:lnTo>
                  <a:pt x="176600" y="98269"/>
                </a:lnTo>
                <a:lnTo>
                  <a:pt x="151726" y="62061"/>
                </a:lnTo>
                <a:lnTo>
                  <a:pt x="175544" y="27963"/>
                </a:lnTo>
                <a:lnTo>
                  <a:pt x="161095" y="27633"/>
                </a:lnTo>
                <a:lnTo>
                  <a:pt x="144666" y="52498"/>
                </a:lnTo>
                <a:lnTo>
                  <a:pt x="128436" y="27633"/>
                </a:lnTo>
                <a:lnTo>
                  <a:pt x="113062" y="27633"/>
                </a:lnTo>
                <a:lnTo>
                  <a:pt x="136683" y="62061"/>
                </a:lnTo>
                <a:lnTo>
                  <a:pt x="111810" y="98269"/>
                </a:lnTo>
                <a:close/>
              </a:path>
              <a:path w="1068793" h="100973">
                <a:moveTo>
                  <a:pt x="231932" y="74218"/>
                </a:moveTo>
                <a:lnTo>
                  <a:pt x="231163" y="89234"/>
                </a:lnTo>
                <a:lnTo>
                  <a:pt x="233670" y="92619"/>
                </a:lnTo>
                <a:lnTo>
                  <a:pt x="233604" y="78351"/>
                </a:lnTo>
                <a:lnTo>
                  <a:pt x="231932" y="74218"/>
                </a:lnTo>
                <a:close/>
              </a:path>
              <a:path w="1068793" h="100973">
                <a:moveTo>
                  <a:pt x="315443" y="28906"/>
                </a:moveTo>
                <a:lnTo>
                  <a:pt x="305234" y="36669"/>
                </a:lnTo>
                <a:lnTo>
                  <a:pt x="309061" y="57312"/>
                </a:lnTo>
                <a:lnTo>
                  <a:pt x="309281" y="51245"/>
                </a:lnTo>
                <a:lnTo>
                  <a:pt x="311238" y="46243"/>
                </a:lnTo>
                <a:lnTo>
                  <a:pt x="314933" y="42308"/>
                </a:lnTo>
                <a:lnTo>
                  <a:pt x="318627" y="38373"/>
                </a:lnTo>
                <a:lnTo>
                  <a:pt x="328283" y="26065"/>
                </a:lnTo>
                <a:lnTo>
                  <a:pt x="315443" y="28906"/>
                </a:lnTo>
                <a:close/>
              </a:path>
              <a:path w="1068793" h="100973">
                <a:moveTo>
                  <a:pt x="360523" y="66743"/>
                </a:moveTo>
                <a:lnTo>
                  <a:pt x="360523" y="59621"/>
                </a:lnTo>
                <a:lnTo>
                  <a:pt x="360171" y="54432"/>
                </a:lnTo>
                <a:lnTo>
                  <a:pt x="359468" y="51179"/>
                </a:lnTo>
                <a:lnTo>
                  <a:pt x="358676" y="46430"/>
                </a:lnTo>
                <a:lnTo>
                  <a:pt x="357092" y="42275"/>
                </a:lnTo>
                <a:lnTo>
                  <a:pt x="354717" y="38714"/>
                </a:lnTo>
                <a:lnTo>
                  <a:pt x="352254" y="34976"/>
                </a:lnTo>
                <a:lnTo>
                  <a:pt x="348669" y="31932"/>
                </a:lnTo>
                <a:lnTo>
                  <a:pt x="343963" y="29579"/>
                </a:lnTo>
                <a:lnTo>
                  <a:pt x="339256" y="27227"/>
                </a:lnTo>
                <a:lnTo>
                  <a:pt x="334396" y="26051"/>
                </a:lnTo>
                <a:lnTo>
                  <a:pt x="328283" y="26065"/>
                </a:lnTo>
                <a:lnTo>
                  <a:pt x="318627" y="38373"/>
                </a:lnTo>
                <a:lnTo>
                  <a:pt x="323202" y="36405"/>
                </a:lnTo>
                <a:lnTo>
                  <a:pt x="336266" y="36405"/>
                </a:lnTo>
                <a:lnTo>
                  <a:pt x="341698" y="39263"/>
                </a:lnTo>
                <a:lnTo>
                  <a:pt x="344953" y="44979"/>
                </a:lnTo>
                <a:lnTo>
                  <a:pt x="346711" y="48057"/>
                </a:lnTo>
                <a:lnTo>
                  <a:pt x="347834" y="52168"/>
                </a:lnTo>
                <a:lnTo>
                  <a:pt x="348317" y="57312"/>
                </a:lnTo>
                <a:lnTo>
                  <a:pt x="309061" y="57312"/>
                </a:lnTo>
                <a:lnTo>
                  <a:pt x="305234" y="36669"/>
                </a:lnTo>
                <a:lnTo>
                  <a:pt x="303017" y="39498"/>
                </a:lnTo>
                <a:lnTo>
                  <a:pt x="297752" y="50685"/>
                </a:lnTo>
                <a:lnTo>
                  <a:pt x="295997" y="64303"/>
                </a:lnTo>
                <a:lnTo>
                  <a:pt x="296099" y="67865"/>
                </a:lnTo>
                <a:lnTo>
                  <a:pt x="298799" y="81059"/>
                </a:lnTo>
                <a:lnTo>
                  <a:pt x="305168" y="91179"/>
                </a:lnTo>
                <a:lnTo>
                  <a:pt x="311282" y="97576"/>
                </a:lnTo>
                <a:lnTo>
                  <a:pt x="318737" y="100775"/>
                </a:lnTo>
                <a:lnTo>
                  <a:pt x="331141" y="100775"/>
                </a:lnTo>
                <a:lnTo>
                  <a:pt x="334374" y="100423"/>
                </a:lnTo>
                <a:lnTo>
                  <a:pt x="337233" y="99720"/>
                </a:lnTo>
                <a:lnTo>
                  <a:pt x="342555" y="98489"/>
                </a:lnTo>
                <a:lnTo>
                  <a:pt x="347020" y="96114"/>
                </a:lnTo>
                <a:lnTo>
                  <a:pt x="350627" y="92597"/>
                </a:lnTo>
                <a:lnTo>
                  <a:pt x="352782" y="90574"/>
                </a:lnTo>
                <a:lnTo>
                  <a:pt x="354728" y="87969"/>
                </a:lnTo>
                <a:lnTo>
                  <a:pt x="356466" y="84782"/>
                </a:lnTo>
                <a:lnTo>
                  <a:pt x="358203" y="81594"/>
                </a:lnTo>
                <a:lnTo>
                  <a:pt x="359226" y="78703"/>
                </a:lnTo>
                <a:lnTo>
                  <a:pt x="359534" y="76109"/>
                </a:lnTo>
                <a:lnTo>
                  <a:pt x="347856" y="76109"/>
                </a:lnTo>
                <a:lnTo>
                  <a:pt x="346975" y="79230"/>
                </a:lnTo>
                <a:lnTo>
                  <a:pt x="345480" y="81979"/>
                </a:lnTo>
                <a:lnTo>
                  <a:pt x="343369" y="84353"/>
                </a:lnTo>
                <a:lnTo>
                  <a:pt x="339674" y="88442"/>
                </a:lnTo>
                <a:lnTo>
                  <a:pt x="334726" y="90486"/>
                </a:lnTo>
                <a:lnTo>
                  <a:pt x="321882" y="90486"/>
                </a:lnTo>
                <a:lnTo>
                  <a:pt x="316978" y="88321"/>
                </a:lnTo>
                <a:lnTo>
                  <a:pt x="313811" y="83990"/>
                </a:lnTo>
                <a:lnTo>
                  <a:pt x="310644" y="79659"/>
                </a:lnTo>
                <a:lnTo>
                  <a:pt x="308951" y="73910"/>
                </a:lnTo>
                <a:lnTo>
                  <a:pt x="308731" y="66743"/>
                </a:lnTo>
                <a:lnTo>
                  <a:pt x="360523" y="66743"/>
                </a:lnTo>
                <a:close/>
              </a:path>
              <a:path w="1068793" h="100973">
                <a:moveTo>
                  <a:pt x="390653" y="98269"/>
                </a:moveTo>
                <a:lnTo>
                  <a:pt x="390653" y="56653"/>
                </a:lnTo>
                <a:lnTo>
                  <a:pt x="390950" y="53102"/>
                </a:lnTo>
                <a:lnTo>
                  <a:pt x="391544" y="50618"/>
                </a:lnTo>
                <a:lnTo>
                  <a:pt x="392138" y="48134"/>
                </a:lnTo>
                <a:lnTo>
                  <a:pt x="393424" y="45727"/>
                </a:lnTo>
                <a:lnTo>
                  <a:pt x="395403" y="43396"/>
                </a:lnTo>
                <a:lnTo>
                  <a:pt x="397867" y="40494"/>
                </a:lnTo>
                <a:lnTo>
                  <a:pt x="400726" y="38560"/>
                </a:lnTo>
                <a:lnTo>
                  <a:pt x="403981" y="37593"/>
                </a:lnTo>
                <a:lnTo>
                  <a:pt x="405784" y="37021"/>
                </a:lnTo>
                <a:lnTo>
                  <a:pt x="408093" y="36735"/>
                </a:lnTo>
                <a:lnTo>
                  <a:pt x="416450" y="36735"/>
                </a:lnTo>
                <a:lnTo>
                  <a:pt x="420276" y="38934"/>
                </a:lnTo>
                <a:lnTo>
                  <a:pt x="422388" y="43330"/>
                </a:lnTo>
                <a:lnTo>
                  <a:pt x="423664" y="45969"/>
                </a:lnTo>
                <a:lnTo>
                  <a:pt x="424302" y="49442"/>
                </a:lnTo>
                <a:lnTo>
                  <a:pt x="424302" y="98269"/>
                </a:lnTo>
                <a:lnTo>
                  <a:pt x="436376" y="98269"/>
                </a:lnTo>
                <a:lnTo>
                  <a:pt x="436376" y="45836"/>
                </a:lnTo>
                <a:lnTo>
                  <a:pt x="435408" y="40362"/>
                </a:lnTo>
                <a:lnTo>
                  <a:pt x="433473" y="36537"/>
                </a:lnTo>
                <a:lnTo>
                  <a:pt x="429954" y="29546"/>
                </a:lnTo>
                <a:lnTo>
                  <a:pt x="423180" y="26051"/>
                </a:lnTo>
                <a:lnTo>
                  <a:pt x="408577" y="26051"/>
                </a:lnTo>
                <a:lnTo>
                  <a:pt x="404420" y="26952"/>
                </a:lnTo>
                <a:lnTo>
                  <a:pt x="400682" y="28755"/>
                </a:lnTo>
                <a:lnTo>
                  <a:pt x="396943" y="30558"/>
                </a:lnTo>
                <a:lnTo>
                  <a:pt x="393402" y="33525"/>
                </a:lnTo>
                <a:lnTo>
                  <a:pt x="390059" y="37658"/>
                </a:lnTo>
                <a:lnTo>
                  <a:pt x="390059" y="27633"/>
                </a:lnTo>
                <a:lnTo>
                  <a:pt x="378777" y="27633"/>
                </a:lnTo>
                <a:lnTo>
                  <a:pt x="378777" y="98269"/>
                </a:lnTo>
                <a:lnTo>
                  <a:pt x="390653" y="98269"/>
                </a:lnTo>
                <a:close/>
              </a:path>
              <a:path w="1068793" h="100973">
                <a:moveTo>
                  <a:pt x="473085" y="28906"/>
                </a:moveTo>
                <a:lnTo>
                  <a:pt x="462877" y="36669"/>
                </a:lnTo>
                <a:lnTo>
                  <a:pt x="466703" y="57312"/>
                </a:lnTo>
                <a:lnTo>
                  <a:pt x="466923" y="51245"/>
                </a:lnTo>
                <a:lnTo>
                  <a:pt x="468881" y="46243"/>
                </a:lnTo>
                <a:lnTo>
                  <a:pt x="472575" y="42308"/>
                </a:lnTo>
                <a:lnTo>
                  <a:pt x="476270" y="38373"/>
                </a:lnTo>
                <a:lnTo>
                  <a:pt x="485925" y="26065"/>
                </a:lnTo>
                <a:lnTo>
                  <a:pt x="473085" y="28906"/>
                </a:lnTo>
                <a:close/>
              </a:path>
              <a:path w="1068793" h="100973">
                <a:moveTo>
                  <a:pt x="518165" y="66743"/>
                </a:moveTo>
                <a:lnTo>
                  <a:pt x="518165" y="59621"/>
                </a:lnTo>
                <a:lnTo>
                  <a:pt x="517814" y="54432"/>
                </a:lnTo>
                <a:lnTo>
                  <a:pt x="517110" y="51179"/>
                </a:lnTo>
                <a:lnTo>
                  <a:pt x="516318" y="46430"/>
                </a:lnTo>
                <a:lnTo>
                  <a:pt x="514735" y="42275"/>
                </a:lnTo>
                <a:lnTo>
                  <a:pt x="512360" y="38714"/>
                </a:lnTo>
                <a:lnTo>
                  <a:pt x="509897" y="34976"/>
                </a:lnTo>
                <a:lnTo>
                  <a:pt x="506312" y="31932"/>
                </a:lnTo>
                <a:lnTo>
                  <a:pt x="501605" y="29579"/>
                </a:lnTo>
                <a:lnTo>
                  <a:pt x="496899" y="27227"/>
                </a:lnTo>
                <a:lnTo>
                  <a:pt x="492039" y="26051"/>
                </a:lnTo>
                <a:lnTo>
                  <a:pt x="485925" y="26065"/>
                </a:lnTo>
                <a:lnTo>
                  <a:pt x="476270" y="38373"/>
                </a:lnTo>
                <a:lnTo>
                  <a:pt x="480844" y="36405"/>
                </a:lnTo>
                <a:lnTo>
                  <a:pt x="493908" y="36405"/>
                </a:lnTo>
                <a:lnTo>
                  <a:pt x="499340" y="39263"/>
                </a:lnTo>
                <a:lnTo>
                  <a:pt x="502595" y="44979"/>
                </a:lnTo>
                <a:lnTo>
                  <a:pt x="504354" y="48057"/>
                </a:lnTo>
                <a:lnTo>
                  <a:pt x="505476" y="52168"/>
                </a:lnTo>
                <a:lnTo>
                  <a:pt x="505960" y="57312"/>
                </a:lnTo>
                <a:lnTo>
                  <a:pt x="466703" y="57312"/>
                </a:lnTo>
                <a:lnTo>
                  <a:pt x="462877" y="36669"/>
                </a:lnTo>
                <a:lnTo>
                  <a:pt x="460659" y="39498"/>
                </a:lnTo>
                <a:lnTo>
                  <a:pt x="455395" y="50685"/>
                </a:lnTo>
                <a:lnTo>
                  <a:pt x="453640" y="64303"/>
                </a:lnTo>
                <a:lnTo>
                  <a:pt x="453742" y="67865"/>
                </a:lnTo>
                <a:lnTo>
                  <a:pt x="456442" y="81059"/>
                </a:lnTo>
                <a:lnTo>
                  <a:pt x="462811" y="91179"/>
                </a:lnTo>
                <a:lnTo>
                  <a:pt x="468925" y="97577"/>
                </a:lnTo>
                <a:lnTo>
                  <a:pt x="476380" y="100775"/>
                </a:lnTo>
                <a:lnTo>
                  <a:pt x="488784" y="100775"/>
                </a:lnTo>
                <a:lnTo>
                  <a:pt x="492017" y="100423"/>
                </a:lnTo>
                <a:lnTo>
                  <a:pt x="494876" y="99720"/>
                </a:lnTo>
                <a:lnTo>
                  <a:pt x="500198" y="98489"/>
                </a:lnTo>
                <a:lnTo>
                  <a:pt x="504662" y="96115"/>
                </a:lnTo>
                <a:lnTo>
                  <a:pt x="508269" y="92597"/>
                </a:lnTo>
                <a:lnTo>
                  <a:pt x="510424" y="90574"/>
                </a:lnTo>
                <a:lnTo>
                  <a:pt x="512371" y="87969"/>
                </a:lnTo>
                <a:lnTo>
                  <a:pt x="514108" y="84782"/>
                </a:lnTo>
                <a:lnTo>
                  <a:pt x="515846" y="81594"/>
                </a:lnTo>
                <a:lnTo>
                  <a:pt x="516868" y="78703"/>
                </a:lnTo>
                <a:lnTo>
                  <a:pt x="517176" y="76109"/>
                </a:lnTo>
                <a:lnTo>
                  <a:pt x="505498" y="76109"/>
                </a:lnTo>
                <a:lnTo>
                  <a:pt x="504618" y="79231"/>
                </a:lnTo>
                <a:lnTo>
                  <a:pt x="503123" y="81979"/>
                </a:lnTo>
                <a:lnTo>
                  <a:pt x="501012" y="84353"/>
                </a:lnTo>
                <a:lnTo>
                  <a:pt x="497317" y="88442"/>
                </a:lnTo>
                <a:lnTo>
                  <a:pt x="492369" y="90486"/>
                </a:lnTo>
                <a:lnTo>
                  <a:pt x="479525" y="90486"/>
                </a:lnTo>
                <a:lnTo>
                  <a:pt x="474621" y="88321"/>
                </a:lnTo>
                <a:lnTo>
                  <a:pt x="471454" y="83990"/>
                </a:lnTo>
                <a:lnTo>
                  <a:pt x="468287" y="79659"/>
                </a:lnTo>
                <a:lnTo>
                  <a:pt x="466593" y="73910"/>
                </a:lnTo>
                <a:lnTo>
                  <a:pt x="466373" y="66743"/>
                </a:lnTo>
                <a:lnTo>
                  <a:pt x="518165" y="66743"/>
                </a:lnTo>
                <a:close/>
              </a:path>
              <a:path w="1068793" h="100973">
                <a:moveTo>
                  <a:pt x="594986" y="88992"/>
                </a:moveTo>
                <a:lnTo>
                  <a:pt x="589554" y="89102"/>
                </a:lnTo>
                <a:lnTo>
                  <a:pt x="587090" y="88376"/>
                </a:lnTo>
                <a:lnTo>
                  <a:pt x="586299" y="87592"/>
                </a:lnTo>
                <a:lnTo>
                  <a:pt x="584583" y="85892"/>
                </a:lnTo>
                <a:lnTo>
                  <a:pt x="584583" y="37329"/>
                </a:lnTo>
                <a:lnTo>
                  <a:pt x="575544" y="95136"/>
                </a:lnTo>
                <a:lnTo>
                  <a:pt x="574423" y="27963"/>
                </a:lnTo>
                <a:lnTo>
                  <a:pt x="574423" y="14839"/>
                </a:lnTo>
                <a:lnTo>
                  <a:pt x="584583" y="27634"/>
                </a:lnTo>
                <a:lnTo>
                  <a:pt x="584583" y="14839"/>
                </a:lnTo>
                <a:lnTo>
                  <a:pt x="586299" y="14839"/>
                </a:lnTo>
                <a:lnTo>
                  <a:pt x="586299" y="1384"/>
                </a:lnTo>
                <a:lnTo>
                  <a:pt x="574423" y="1384"/>
                </a:lnTo>
                <a:lnTo>
                  <a:pt x="574423" y="7914"/>
                </a:lnTo>
                <a:lnTo>
                  <a:pt x="584583" y="7914"/>
                </a:lnTo>
                <a:lnTo>
                  <a:pt x="572575" y="7914"/>
                </a:lnTo>
                <a:lnTo>
                  <a:pt x="572575" y="27634"/>
                </a:lnTo>
                <a:lnTo>
                  <a:pt x="563009" y="27633"/>
                </a:lnTo>
                <a:lnTo>
                  <a:pt x="563009" y="27963"/>
                </a:lnTo>
                <a:lnTo>
                  <a:pt x="551265" y="27963"/>
                </a:lnTo>
                <a:lnTo>
                  <a:pt x="551265" y="20313"/>
                </a:lnTo>
                <a:lnTo>
                  <a:pt x="551617" y="15553"/>
                </a:lnTo>
                <a:lnTo>
                  <a:pt x="552320" y="13684"/>
                </a:lnTo>
                <a:lnTo>
                  <a:pt x="555179" y="10882"/>
                </a:lnTo>
                <a:lnTo>
                  <a:pt x="560336" y="10914"/>
                </a:lnTo>
                <a:lnTo>
                  <a:pt x="563009" y="11079"/>
                </a:lnTo>
                <a:lnTo>
                  <a:pt x="563009" y="263"/>
                </a:lnTo>
                <a:lnTo>
                  <a:pt x="560304" y="66"/>
                </a:lnTo>
                <a:lnTo>
                  <a:pt x="550077" y="0"/>
                </a:lnTo>
                <a:lnTo>
                  <a:pt x="544733" y="2022"/>
                </a:lnTo>
                <a:lnTo>
                  <a:pt x="541961" y="6067"/>
                </a:lnTo>
                <a:lnTo>
                  <a:pt x="540422" y="8353"/>
                </a:lnTo>
                <a:lnTo>
                  <a:pt x="539565" y="11959"/>
                </a:lnTo>
                <a:lnTo>
                  <a:pt x="539389" y="16883"/>
                </a:lnTo>
                <a:lnTo>
                  <a:pt x="539389" y="27963"/>
                </a:lnTo>
                <a:lnTo>
                  <a:pt x="529558" y="27963"/>
                </a:lnTo>
                <a:lnTo>
                  <a:pt x="529558" y="37329"/>
                </a:lnTo>
                <a:lnTo>
                  <a:pt x="539389" y="37329"/>
                </a:lnTo>
                <a:lnTo>
                  <a:pt x="539389" y="98269"/>
                </a:lnTo>
                <a:lnTo>
                  <a:pt x="551133" y="98269"/>
                </a:lnTo>
                <a:lnTo>
                  <a:pt x="551133" y="37329"/>
                </a:lnTo>
                <a:lnTo>
                  <a:pt x="572575" y="37329"/>
                </a:lnTo>
                <a:lnTo>
                  <a:pt x="572575" y="88618"/>
                </a:lnTo>
                <a:lnTo>
                  <a:pt x="573565" y="92300"/>
                </a:lnTo>
                <a:lnTo>
                  <a:pt x="574423" y="93529"/>
                </a:lnTo>
                <a:lnTo>
                  <a:pt x="577524" y="97972"/>
                </a:lnTo>
                <a:lnTo>
                  <a:pt x="578311" y="98269"/>
                </a:lnTo>
                <a:lnTo>
                  <a:pt x="586299" y="98269"/>
                </a:lnTo>
                <a:lnTo>
                  <a:pt x="586827" y="99390"/>
                </a:lnTo>
                <a:lnTo>
                  <a:pt x="590136" y="99302"/>
                </a:lnTo>
                <a:lnTo>
                  <a:pt x="593083" y="98951"/>
                </a:lnTo>
                <a:lnTo>
                  <a:pt x="595865" y="98269"/>
                </a:lnTo>
                <a:lnTo>
                  <a:pt x="595865" y="88904"/>
                </a:lnTo>
                <a:lnTo>
                  <a:pt x="594986" y="8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312398" y="2590580"/>
            <a:ext cx="0" cy="84790"/>
          </a:xfrm>
          <a:custGeom>
            <a:avLst/>
            <a:gdLst/>
            <a:ahLst/>
            <a:cxnLst/>
            <a:rect l="l" t="t" r="r" b="b"/>
            <a:pathLst>
              <a:path h="96095">
                <a:moveTo>
                  <a:pt x="0" y="0"/>
                </a:moveTo>
                <a:lnTo>
                  <a:pt x="0" y="96095"/>
                </a:lnTo>
              </a:path>
            </a:pathLst>
          </a:custGeom>
          <a:ln w="131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758804" y="3612559"/>
            <a:ext cx="2235142" cy="112139"/>
          </a:xfrm>
          <a:custGeom>
            <a:avLst/>
            <a:gdLst/>
            <a:ahLst/>
            <a:cxnLst/>
            <a:rect l="l" t="t" r="r" b="b"/>
            <a:pathLst>
              <a:path w="2458656" h="127091">
                <a:moveTo>
                  <a:pt x="888850" y="86815"/>
                </a:moveTo>
                <a:lnTo>
                  <a:pt x="889510" y="99720"/>
                </a:lnTo>
                <a:lnTo>
                  <a:pt x="902266" y="99720"/>
                </a:lnTo>
                <a:lnTo>
                  <a:pt x="906598" y="98753"/>
                </a:lnTo>
                <a:lnTo>
                  <a:pt x="911096" y="87002"/>
                </a:lnTo>
                <a:lnTo>
                  <a:pt x="906576" y="89366"/>
                </a:lnTo>
                <a:lnTo>
                  <a:pt x="893996" y="89366"/>
                </a:lnTo>
                <a:lnTo>
                  <a:pt x="888850" y="86815"/>
                </a:lnTo>
                <a:close/>
              </a:path>
              <a:path w="2458656" h="127091">
                <a:moveTo>
                  <a:pt x="996701" y="73163"/>
                </a:moveTo>
                <a:lnTo>
                  <a:pt x="995932" y="88178"/>
                </a:lnTo>
                <a:lnTo>
                  <a:pt x="998439" y="91564"/>
                </a:lnTo>
                <a:lnTo>
                  <a:pt x="998373" y="77296"/>
                </a:lnTo>
                <a:lnTo>
                  <a:pt x="996701" y="73163"/>
                </a:lnTo>
                <a:close/>
              </a:path>
              <a:path w="2458656" h="127091">
                <a:moveTo>
                  <a:pt x="1080212" y="27851"/>
                </a:moveTo>
                <a:lnTo>
                  <a:pt x="1070003" y="35614"/>
                </a:lnTo>
                <a:lnTo>
                  <a:pt x="1073829" y="56257"/>
                </a:lnTo>
                <a:lnTo>
                  <a:pt x="1074049" y="50190"/>
                </a:lnTo>
                <a:lnTo>
                  <a:pt x="1076007" y="45188"/>
                </a:lnTo>
                <a:lnTo>
                  <a:pt x="1079702" y="41253"/>
                </a:lnTo>
                <a:lnTo>
                  <a:pt x="1083396" y="37318"/>
                </a:lnTo>
                <a:lnTo>
                  <a:pt x="1093051" y="25010"/>
                </a:lnTo>
                <a:lnTo>
                  <a:pt x="1080212" y="27851"/>
                </a:lnTo>
                <a:close/>
              </a:path>
              <a:path w="2458656" h="127091">
                <a:moveTo>
                  <a:pt x="1125292" y="65689"/>
                </a:moveTo>
                <a:lnTo>
                  <a:pt x="1125292" y="58566"/>
                </a:lnTo>
                <a:lnTo>
                  <a:pt x="1124940" y="53377"/>
                </a:lnTo>
                <a:lnTo>
                  <a:pt x="1124236" y="50124"/>
                </a:lnTo>
                <a:lnTo>
                  <a:pt x="1123445" y="45375"/>
                </a:lnTo>
                <a:lnTo>
                  <a:pt x="1121861" y="41220"/>
                </a:lnTo>
                <a:lnTo>
                  <a:pt x="1119486" y="37659"/>
                </a:lnTo>
                <a:lnTo>
                  <a:pt x="1117023" y="33921"/>
                </a:lnTo>
                <a:lnTo>
                  <a:pt x="1113438" y="30877"/>
                </a:lnTo>
                <a:lnTo>
                  <a:pt x="1108732" y="28524"/>
                </a:lnTo>
                <a:lnTo>
                  <a:pt x="1104025" y="26172"/>
                </a:lnTo>
                <a:lnTo>
                  <a:pt x="1099165" y="24996"/>
                </a:lnTo>
                <a:lnTo>
                  <a:pt x="1093051" y="25010"/>
                </a:lnTo>
                <a:lnTo>
                  <a:pt x="1083396" y="37318"/>
                </a:lnTo>
                <a:lnTo>
                  <a:pt x="1087970" y="35350"/>
                </a:lnTo>
                <a:lnTo>
                  <a:pt x="1101034" y="35350"/>
                </a:lnTo>
                <a:lnTo>
                  <a:pt x="1106466" y="38208"/>
                </a:lnTo>
                <a:lnTo>
                  <a:pt x="1109721" y="43924"/>
                </a:lnTo>
                <a:lnTo>
                  <a:pt x="1111480" y="47002"/>
                </a:lnTo>
                <a:lnTo>
                  <a:pt x="1112602" y="51113"/>
                </a:lnTo>
                <a:lnTo>
                  <a:pt x="1113086" y="56257"/>
                </a:lnTo>
                <a:lnTo>
                  <a:pt x="1073829" y="56257"/>
                </a:lnTo>
                <a:lnTo>
                  <a:pt x="1070003" y="35614"/>
                </a:lnTo>
                <a:lnTo>
                  <a:pt x="1067785" y="38443"/>
                </a:lnTo>
                <a:lnTo>
                  <a:pt x="1062521" y="49630"/>
                </a:lnTo>
                <a:lnTo>
                  <a:pt x="1060766" y="63248"/>
                </a:lnTo>
                <a:lnTo>
                  <a:pt x="1060868" y="66810"/>
                </a:lnTo>
                <a:lnTo>
                  <a:pt x="1063568" y="80004"/>
                </a:lnTo>
                <a:lnTo>
                  <a:pt x="1069937" y="90124"/>
                </a:lnTo>
                <a:lnTo>
                  <a:pt x="1076051" y="96522"/>
                </a:lnTo>
                <a:lnTo>
                  <a:pt x="1083506" y="99720"/>
                </a:lnTo>
                <a:lnTo>
                  <a:pt x="1095910" y="99720"/>
                </a:lnTo>
                <a:lnTo>
                  <a:pt x="1099143" y="99368"/>
                </a:lnTo>
                <a:lnTo>
                  <a:pt x="1102002" y="98665"/>
                </a:lnTo>
                <a:lnTo>
                  <a:pt x="1107324" y="97434"/>
                </a:lnTo>
                <a:lnTo>
                  <a:pt x="1111788" y="95060"/>
                </a:lnTo>
                <a:lnTo>
                  <a:pt x="1115395" y="91542"/>
                </a:lnTo>
                <a:lnTo>
                  <a:pt x="1117551" y="89520"/>
                </a:lnTo>
                <a:lnTo>
                  <a:pt x="1119497" y="86914"/>
                </a:lnTo>
                <a:lnTo>
                  <a:pt x="1121234" y="83727"/>
                </a:lnTo>
                <a:lnTo>
                  <a:pt x="1122972" y="80539"/>
                </a:lnTo>
                <a:lnTo>
                  <a:pt x="1123995" y="77648"/>
                </a:lnTo>
                <a:lnTo>
                  <a:pt x="1124302" y="75054"/>
                </a:lnTo>
                <a:lnTo>
                  <a:pt x="1112624" y="75054"/>
                </a:lnTo>
                <a:lnTo>
                  <a:pt x="1111744" y="78176"/>
                </a:lnTo>
                <a:lnTo>
                  <a:pt x="1110249" y="80924"/>
                </a:lnTo>
                <a:lnTo>
                  <a:pt x="1108138" y="83298"/>
                </a:lnTo>
                <a:lnTo>
                  <a:pt x="1104443" y="87387"/>
                </a:lnTo>
                <a:lnTo>
                  <a:pt x="1099494" y="89432"/>
                </a:lnTo>
                <a:lnTo>
                  <a:pt x="1086651" y="89432"/>
                </a:lnTo>
                <a:lnTo>
                  <a:pt x="1081747" y="87266"/>
                </a:lnTo>
                <a:lnTo>
                  <a:pt x="1078580" y="82935"/>
                </a:lnTo>
                <a:lnTo>
                  <a:pt x="1075413" y="78604"/>
                </a:lnTo>
                <a:lnTo>
                  <a:pt x="1073720" y="72855"/>
                </a:lnTo>
                <a:lnTo>
                  <a:pt x="1073499" y="65689"/>
                </a:lnTo>
                <a:lnTo>
                  <a:pt x="1125292" y="65689"/>
                </a:lnTo>
                <a:close/>
              </a:path>
              <a:path w="2458656" h="127091">
                <a:moveTo>
                  <a:pt x="1288675" y="67052"/>
                </a:moveTo>
                <a:lnTo>
                  <a:pt x="1286629" y="72130"/>
                </a:lnTo>
                <a:lnTo>
                  <a:pt x="1286629" y="84661"/>
                </a:lnTo>
                <a:lnTo>
                  <a:pt x="1288708" y="89640"/>
                </a:lnTo>
                <a:lnTo>
                  <a:pt x="1292864" y="93620"/>
                </a:lnTo>
                <a:lnTo>
                  <a:pt x="1297021" y="97599"/>
                </a:lnTo>
                <a:lnTo>
                  <a:pt x="1302376" y="99588"/>
                </a:lnTo>
                <a:lnTo>
                  <a:pt x="1300287" y="84551"/>
                </a:lnTo>
                <a:lnTo>
                  <a:pt x="1299033" y="81847"/>
                </a:lnTo>
                <a:lnTo>
                  <a:pt x="1299033" y="73889"/>
                </a:lnTo>
                <a:lnTo>
                  <a:pt x="1300859" y="70591"/>
                </a:lnTo>
                <a:lnTo>
                  <a:pt x="1304509" y="68525"/>
                </a:lnTo>
                <a:lnTo>
                  <a:pt x="1306664" y="67293"/>
                </a:lnTo>
                <a:lnTo>
                  <a:pt x="1309898" y="66392"/>
                </a:lnTo>
                <a:lnTo>
                  <a:pt x="1314208" y="65821"/>
                </a:lnTo>
                <a:lnTo>
                  <a:pt x="1321400" y="64897"/>
                </a:lnTo>
                <a:lnTo>
                  <a:pt x="1325842" y="64194"/>
                </a:lnTo>
                <a:lnTo>
                  <a:pt x="1328129" y="63578"/>
                </a:lnTo>
                <a:lnTo>
                  <a:pt x="1330416" y="62963"/>
                </a:lnTo>
                <a:lnTo>
                  <a:pt x="1333737" y="61270"/>
                </a:lnTo>
                <a:lnTo>
                  <a:pt x="1333737" y="78132"/>
                </a:lnTo>
                <a:lnTo>
                  <a:pt x="1330438" y="83386"/>
                </a:lnTo>
                <a:lnTo>
                  <a:pt x="1323907" y="96093"/>
                </a:lnTo>
                <a:lnTo>
                  <a:pt x="1328437" y="93762"/>
                </a:lnTo>
                <a:lnTo>
                  <a:pt x="1331912" y="91015"/>
                </a:lnTo>
                <a:lnTo>
                  <a:pt x="1334331" y="87849"/>
                </a:lnTo>
                <a:lnTo>
                  <a:pt x="1334727" y="90663"/>
                </a:lnTo>
                <a:lnTo>
                  <a:pt x="1336377" y="94378"/>
                </a:lnTo>
                <a:lnTo>
                  <a:pt x="1338224" y="97280"/>
                </a:lnTo>
                <a:lnTo>
                  <a:pt x="1341193" y="98731"/>
                </a:lnTo>
                <a:lnTo>
                  <a:pt x="1346955" y="98731"/>
                </a:lnTo>
                <a:lnTo>
                  <a:pt x="1350210" y="98401"/>
                </a:lnTo>
                <a:lnTo>
                  <a:pt x="1353464" y="97544"/>
                </a:lnTo>
                <a:lnTo>
                  <a:pt x="1353464" y="88772"/>
                </a:lnTo>
                <a:lnTo>
                  <a:pt x="1352013" y="89003"/>
                </a:lnTo>
                <a:lnTo>
                  <a:pt x="1349572" y="89168"/>
                </a:lnTo>
                <a:lnTo>
                  <a:pt x="1346372" y="88047"/>
                </a:lnTo>
                <a:lnTo>
                  <a:pt x="1345613" y="85079"/>
                </a:lnTo>
                <a:lnTo>
                  <a:pt x="1345613" y="37703"/>
                </a:lnTo>
                <a:lnTo>
                  <a:pt x="1343040" y="32778"/>
                </a:lnTo>
                <a:lnTo>
                  <a:pt x="1337894" y="29613"/>
                </a:lnTo>
                <a:lnTo>
                  <a:pt x="1332704" y="26447"/>
                </a:lnTo>
                <a:lnTo>
                  <a:pt x="1325952" y="24864"/>
                </a:lnTo>
                <a:lnTo>
                  <a:pt x="1310469" y="24864"/>
                </a:lnTo>
                <a:lnTo>
                  <a:pt x="1304168" y="26568"/>
                </a:lnTo>
                <a:lnTo>
                  <a:pt x="1298736" y="29975"/>
                </a:lnTo>
                <a:lnTo>
                  <a:pt x="1293304" y="33383"/>
                </a:lnTo>
                <a:lnTo>
                  <a:pt x="1290478" y="39439"/>
                </a:lnTo>
                <a:lnTo>
                  <a:pt x="1290258" y="48145"/>
                </a:lnTo>
                <a:lnTo>
                  <a:pt x="1301342" y="48145"/>
                </a:lnTo>
                <a:lnTo>
                  <a:pt x="1301782" y="44496"/>
                </a:lnTo>
                <a:lnTo>
                  <a:pt x="1302728" y="41748"/>
                </a:lnTo>
                <a:lnTo>
                  <a:pt x="1304179" y="39901"/>
                </a:lnTo>
                <a:lnTo>
                  <a:pt x="1306774" y="36559"/>
                </a:lnTo>
                <a:lnTo>
                  <a:pt x="1311173" y="34889"/>
                </a:lnTo>
                <a:lnTo>
                  <a:pt x="1322741" y="34889"/>
                </a:lnTo>
                <a:lnTo>
                  <a:pt x="1326865" y="35801"/>
                </a:lnTo>
                <a:lnTo>
                  <a:pt x="1329745" y="37626"/>
                </a:lnTo>
                <a:lnTo>
                  <a:pt x="1332627" y="39450"/>
                </a:lnTo>
                <a:lnTo>
                  <a:pt x="1334067" y="42385"/>
                </a:lnTo>
                <a:lnTo>
                  <a:pt x="1334067" y="48409"/>
                </a:lnTo>
                <a:lnTo>
                  <a:pt x="1333275" y="50981"/>
                </a:lnTo>
                <a:lnTo>
                  <a:pt x="1330527" y="54059"/>
                </a:lnTo>
                <a:lnTo>
                  <a:pt x="1327799" y="54411"/>
                </a:lnTo>
                <a:lnTo>
                  <a:pt x="1308864" y="56785"/>
                </a:lnTo>
                <a:lnTo>
                  <a:pt x="1302222" y="57620"/>
                </a:lnTo>
                <a:lnTo>
                  <a:pt x="1296856" y="59841"/>
                </a:lnTo>
                <a:lnTo>
                  <a:pt x="1292765" y="63446"/>
                </a:lnTo>
                <a:lnTo>
                  <a:pt x="1288675" y="67052"/>
                </a:lnTo>
                <a:close/>
              </a:path>
              <a:path w="2458656" h="127091">
                <a:moveTo>
                  <a:pt x="1330438" y="83386"/>
                </a:moveTo>
                <a:lnTo>
                  <a:pt x="1323841" y="86596"/>
                </a:lnTo>
                <a:lnTo>
                  <a:pt x="1319926" y="88530"/>
                </a:lnTo>
                <a:lnTo>
                  <a:pt x="1315879" y="89498"/>
                </a:lnTo>
                <a:lnTo>
                  <a:pt x="1308270" y="89498"/>
                </a:lnTo>
                <a:lnTo>
                  <a:pt x="1305301" y="88508"/>
                </a:lnTo>
                <a:lnTo>
                  <a:pt x="1302794" y="86530"/>
                </a:lnTo>
                <a:lnTo>
                  <a:pt x="1300287" y="84551"/>
                </a:lnTo>
                <a:lnTo>
                  <a:pt x="1302376" y="99588"/>
                </a:lnTo>
                <a:lnTo>
                  <a:pt x="1314384" y="99588"/>
                </a:lnTo>
                <a:lnTo>
                  <a:pt x="1319376" y="98423"/>
                </a:lnTo>
                <a:lnTo>
                  <a:pt x="1323907" y="96093"/>
                </a:lnTo>
                <a:lnTo>
                  <a:pt x="1330438" y="83386"/>
                </a:lnTo>
                <a:close/>
              </a:path>
              <a:path w="2458656" h="127091">
                <a:moveTo>
                  <a:pt x="1369079" y="26579"/>
                </a:moveTo>
                <a:lnTo>
                  <a:pt x="1369079" y="97214"/>
                </a:lnTo>
                <a:lnTo>
                  <a:pt x="1380955" y="97214"/>
                </a:lnTo>
                <a:lnTo>
                  <a:pt x="1380955" y="51575"/>
                </a:lnTo>
                <a:lnTo>
                  <a:pt x="1382561" y="47145"/>
                </a:lnTo>
                <a:lnTo>
                  <a:pt x="1385772" y="43298"/>
                </a:lnTo>
                <a:lnTo>
                  <a:pt x="1388983" y="39450"/>
                </a:lnTo>
                <a:lnTo>
                  <a:pt x="1393579" y="37527"/>
                </a:lnTo>
                <a:lnTo>
                  <a:pt x="1400914" y="37549"/>
                </a:lnTo>
                <a:lnTo>
                  <a:pt x="1403454" y="37857"/>
                </a:lnTo>
                <a:lnTo>
                  <a:pt x="1403454" y="25326"/>
                </a:lnTo>
                <a:lnTo>
                  <a:pt x="1402178" y="25194"/>
                </a:lnTo>
                <a:lnTo>
                  <a:pt x="1399627" y="24996"/>
                </a:lnTo>
                <a:lnTo>
                  <a:pt x="1394921" y="24996"/>
                </a:lnTo>
                <a:lnTo>
                  <a:pt x="1390764" y="26700"/>
                </a:lnTo>
                <a:lnTo>
                  <a:pt x="1387157" y="30107"/>
                </a:lnTo>
                <a:lnTo>
                  <a:pt x="1383550" y="33515"/>
                </a:lnTo>
                <a:lnTo>
                  <a:pt x="1381285" y="36406"/>
                </a:lnTo>
                <a:lnTo>
                  <a:pt x="1380361" y="38780"/>
                </a:lnTo>
                <a:lnTo>
                  <a:pt x="1380361" y="26579"/>
                </a:lnTo>
                <a:lnTo>
                  <a:pt x="1369079" y="26579"/>
                </a:lnTo>
                <a:close/>
              </a:path>
              <a:path w="2458656" h="127091">
                <a:moveTo>
                  <a:pt x="1413526" y="329"/>
                </a:moveTo>
                <a:lnTo>
                  <a:pt x="1413526" y="97214"/>
                </a:lnTo>
                <a:lnTo>
                  <a:pt x="1424940" y="97214"/>
                </a:lnTo>
                <a:lnTo>
                  <a:pt x="1424940" y="70701"/>
                </a:lnTo>
                <a:lnTo>
                  <a:pt x="1434903" y="61600"/>
                </a:lnTo>
                <a:lnTo>
                  <a:pt x="1456940" y="97214"/>
                </a:lnTo>
                <a:lnTo>
                  <a:pt x="1472114" y="97214"/>
                </a:lnTo>
                <a:lnTo>
                  <a:pt x="1443546" y="53026"/>
                </a:lnTo>
                <a:lnTo>
                  <a:pt x="1470597" y="26579"/>
                </a:lnTo>
                <a:lnTo>
                  <a:pt x="1455422" y="26579"/>
                </a:lnTo>
                <a:lnTo>
                  <a:pt x="1424940" y="56587"/>
                </a:lnTo>
                <a:lnTo>
                  <a:pt x="1424940" y="329"/>
                </a:lnTo>
                <a:lnTo>
                  <a:pt x="1413526" y="329"/>
                </a:lnTo>
                <a:close/>
              </a:path>
              <a:path w="2458656" h="127091">
                <a:moveTo>
                  <a:pt x="1496839" y="27851"/>
                </a:moveTo>
                <a:lnTo>
                  <a:pt x="1486630" y="35614"/>
                </a:lnTo>
                <a:lnTo>
                  <a:pt x="1490456" y="56257"/>
                </a:lnTo>
                <a:lnTo>
                  <a:pt x="1490676" y="50190"/>
                </a:lnTo>
                <a:lnTo>
                  <a:pt x="1492634" y="45188"/>
                </a:lnTo>
                <a:lnTo>
                  <a:pt x="1496328" y="41253"/>
                </a:lnTo>
                <a:lnTo>
                  <a:pt x="1500023" y="37318"/>
                </a:lnTo>
                <a:lnTo>
                  <a:pt x="1509678" y="25010"/>
                </a:lnTo>
                <a:lnTo>
                  <a:pt x="1496839" y="27851"/>
                </a:lnTo>
                <a:close/>
              </a:path>
              <a:path w="2458656" h="127091">
                <a:moveTo>
                  <a:pt x="1541918" y="65689"/>
                </a:moveTo>
                <a:lnTo>
                  <a:pt x="1541918" y="58566"/>
                </a:lnTo>
                <a:lnTo>
                  <a:pt x="1541567" y="53378"/>
                </a:lnTo>
                <a:lnTo>
                  <a:pt x="1540863" y="50124"/>
                </a:lnTo>
                <a:lnTo>
                  <a:pt x="1540071" y="45375"/>
                </a:lnTo>
                <a:lnTo>
                  <a:pt x="1538488" y="41220"/>
                </a:lnTo>
                <a:lnTo>
                  <a:pt x="1536113" y="37659"/>
                </a:lnTo>
                <a:lnTo>
                  <a:pt x="1533649" y="33921"/>
                </a:lnTo>
                <a:lnTo>
                  <a:pt x="1530065" y="30877"/>
                </a:lnTo>
                <a:lnTo>
                  <a:pt x="1525358" y="28524"/>
                </a:lnTo>
                <a:lnTo>
                  <a:pt x="1520652" y="26172"/>
                </a:lnTo>
                <a:lnTo>
                  <a:pt x="1515792" y="24996"/>
                </a:lnTo>
                <a:lnTo>
                  <a:pt x="1509678" y="25010"/>
                </a:lnTo>
                <a:lnTo>
                  <a:pt x="1500023" y="37318"/>
                </a:lnTo>
                <a:lnTo>
                  <a:pt x="1504597" y="35350"/>
                </a:lnTo>
                <a:lnTo>
                  <a:pt x="1517661" y="35350"/>
                </a:lnTo>
                <a:lnTo>
                  <a:pt x="1523093" y="38208"/>
                </a:lnTo>
                <a:lnTo>
                  <a:pt x="1526348" y="43924"/>
                </a:lnTo>
                <a:lnTo>
                  <a:pt x="1528107" y="47002"/>
                </a:lnTo>
                <a:lnTo>
                  <a:pt x="1529229" y="51113"/>
                </a:lnTo>
                <a:lnTo>
                  <a:pt x="1529713" y="56257"/>
                </a:lnTo>
                <a:lnTo>
                  <a:pt x="1490456" y="56257"/>
                </a:lnTo>
                <a:lnTo>
                  <a:pt x="1486630" y="35614"/>
                </a:lnTo>
                <a:lnTo>
                  <a:pt x="1484412" y="38443"/>
                </a:lnTo>
                <a:lnTo>
                  <a:pt x="1479148" y="49630"/>
                </a:lnTo>
                <a:lnTo>
                  <a:pt x="1477393" y="63248"/>
                </a:lnTo>
                <a:lnTo>
                  <a:pt x="1477495" y="66810"/>
                </a:lnTo>
                <a:lnTo>
                  <a:pt x="1480195" y="80004"/>
                </a:lnTo>
                <a:lnTo>
                  <a:pt x="1486563" y="90124"/>
                </a:lnTo>
                <a:lnTo>
                  <a:pt x="1492678" y="96522"/>
                </a:lnTo>
                <a:lnTo>
                  <a:pt x="1500133" y="99720"/>
                </a:lnTo>
                <a:lnTo>
                  <a:pt x="1512536" y="99720"/>
                </a:lnTo>
                <a:lnTo>
                  <a:pt x="1515770" y="99369"/>
                </a:lnTo>
                <a:lnTo>
                  <a:pt x="1518629" y="98665"/>
                </a:lnTo>
                <a:lnTo>
                  <a:pt x="1523951" y="97434"/>
                </a:lnTo>
                <a:lnTo>
                  <a:pt x="1528415" y="95060"/>
                </a:lnTo>
                <a:lnTo>
                  <a:pt x="1532022" y="91542"/>
                </a:lnTo>
                <a:lnTo>
                  <a:pt x="1534177" y="89520"/>
                </a:lnTo>
                <a:lnTo>
                  <a:pt x="1536124" y="86914"/>
                </a:lnTo>
                <a:lnTo>
                  <a:pt x="1537861" y="83727"/>
                </a:lnTo>
                <a:lnTo>
                  <a:pt x="1539598" y="80539"/>
                </a:lnTo>
                <a:lnTo>
                  <a:pt x="1540621" y="77648"/>
                </a:lnTo>
                <a:lnTo>
                  <a:pt x="1540929" y="75054"/>
                </a:lnTo>
                <a:lnTo>
                  <a:pt x="1529251" y="75054"/>
                </a:lnTo>
                <a:lnTo>
                  <a:pt x="1528371" y="78176"/>
                </a:lnTo>
                <a:lnTo>
                  <a:pt x="1526876" y="80924"/>
                </a:lnTo>
                <a:lnTo>
                  <a:pt x="1524765" y="83298"/>
                </a:lnTo>
                <a:lnTo>
                  <a:pt x="1521070" y="87387"/>
                </a:lnTo>
                <a:lnTo>
                  <a:pt x="1516121" y="89432"/>
                </a:lnTo>
                <a:lnTo>
                  <a:pt x="1503278" y="89432"/>
                </a:lnTo>
                <a:lnTo>
                  <a:pt x="1498374" y="87266"/>
                </a:lnTo>
                <a:lnTo>
                  <a:pt x="1495207" y="82935"/>
                </a:lnTo>
                <a:lnTo>
                  <a:pt x="1492039" y="78604"/>
                </a:lnTo>
                <a:lnTo>
                  <a:pt x="1490346" y="72856"/>
                </a:lnTo>
                <a:lnTo>
                  <a:pt x="1490126" y="65689"/>
                </a:lnTo>
                <a:lnTo>
                  <a:pt x="1541918" y="65689"/>
                </a:lnTo>
                <a:close/>
              </a:path>
              <a:path w="2458656" h="127091">
                <a:moveTo>
                  <a:pt x="1685134" y="26579"/>
                </a:moveTo>
                <a:lnTo>
                  <a:pt x="1672137" y="26579"/>
                </a:lnTo>
                <a:lnTo>
                  <a:pt x="1652409" y="84090"/>
                </a:lnTo>
                <a:lnTo>
                  <a:pt x="1633539" y="26579"/>
                </a:lnTo>
                <a:lnTo>
                  <a:pt x="1619750" y="26579"/>
                </a:lnTo>
                <a:lnTo>
                  <a:pt x="1645812" y="97214"/>
                </a:lnTo>
                <a:lnTo>
                  <a:pt x="1658479" y="97214"/>
                </a:lnTo>
                <a:lnTo>
                  <a:pt x="1685134" y="26579"/>
                </a:lnTo>
                <a:close/>
              </a:path>
              <a:path w="2458656" h="127091">
                <a:moveTo>
                  <a:pt x="1694041" y="67052"/>
                </a:moveTo>
                <a:lnTo>
                  <a:pt x="1691996" y="72130"/>
                </a:lnTo>
                <a:lnTo>
                  <a:pt x="1691996" y="84661"/>
                </a:lnTo>
                <a:lnTo>
                  <a:pt x="1694074" y="89640"/>
                </a:lnTo>
                <a:lnTo>
                  <a:pt x="1698231" y="93620"/>
                </a:lnTo>
                <a:lnTo>
                  <a:pt x="1702387" y="97599"/>
                </a:lnTo>
                <a:lnTo>
                  <a:pt x="1707743" y="99588"/>
                </a:lnTo>
                <a:lnTo>
                  <a:pt x="1705653" y="84551"/>
                </a:lnTo>
                <a:lnTo>
                  <a:pt x="1704400" y="81847"/>
                </a:lnTo>
                <a:lnTo>
                  <a:pt x="1704400" y="73889"/>
                </a:lnTo>
                <a:lnTo>
                  <a:pt x="1706225" y="70591"/>
                </a:lnTo>
                <a:lnTo>
                  <a:pt x="1709876" y="68525"/>
                </a:lnTo>
                <a:lnTo>
                  <a:pt x="1712031" y="67294"/>
                </a:lnTo>
                <a:lnTo>
                  <a:pt x="1715264" y="66392"/>
                </a:lnTo>
                <a:lnTo>
                  <a:pt x="1719574" y="65821"/>
                </a:lnTo>
                <a:lnTo>
                  <a:pt x="1726766" y="64897"/>
                </a:lnTo>
                <a:lnTo>
                  <a:pt x="1731208" y="64194"/>
                </a:lnTo>
                <a:lnTo>
                  <a:pt x="1733496" y="63578"/>
                </a:lnTo>
                <a:lnTo>
                  <a:pt x="1735783" y="62963"/>
                </a:lnTo>
                <a:lnTo>
                  <a:pt x="1739104" y="61270"/>
                </a:lnTo>
                <a:lnTo>
                  <a:pt x="1739104" y="78132"/>
                </a:lnTo>
                <a:lnTo>
                  <a:pt x="1735805" y="83386"/>
                </a:lnTo>
                <a:lnTo>
                  <a:pt x="1729273" y="96093"/>
                </a:lnTo>
                <a:lnTo>
                  <a:pt x="1733804" y="93763"/>
                </a:lnTo>
                <a:lnTo>
                  <a:pt x="1737279" y="91015"/>
                </a:lnTo>
                <a:lnTo>
                  <a:pt x="1739698" y="87849"/>
                </a:lnTo>
                <a:lnTo>
                  <a:pt x="1740094" y="90663"/>
                </a:lnTo>
                <a:lnTo>
                  <a:pt x="1741743" y="94378"/>
                </a:lnTo>
                <a:lnTo>
                  <a:pt x="1743591" y="97280"/>
                </a:lnTo>
                <a:lnTo>
                  <a:pt x="1746559" y="98731"/>
                </a:lnTo>
                <a:lnTo>
                  <a:pt x="1752321" y="98731"/>
                </a:lnTo>
                <a:lnTo>
                  <a:pt x="1755576" y="98401"/>
                </a:lnTo>
                <a:lnTo>
                  <a:pt x="1758831" y="97544"/>
                </a:lnTo>
                <a:lnTo>
                  <a:pt x="1758831" y="88772"/>
                </a:lnTo>
                <a:lnTo>
                  <a:pt x="1757380" y="89003"/>
                </a:lnTo>
                <a:lnTo>
                  <a:pt x="1754939" y="89168"/>
                </a:lnTo>
                <a:lnTo>
                  <a:pt x="1751738" y="88047"/>
                </a:lnTo>
                <a:lnTo>
                  <a:pt x="1750980" y="85079"/>
                </a:lnTo>
                <a:lnTo>
                  <a:pt x="1750980" y="37703"/>
                </a:lnTo>
                <a:lnTo>
                  <a:pt x="1748407" y="32778"/>
                </a:lnTo>
                <a:lnTo>
                  <a:pt x="1743261" y="29613"/>
                </a:lnTo>
                <a:lnTo>
                  <a:pt x="1738070" y="26447"/>
                </a:lnTo>
                <a:lnTo>
                  <a:pt x="1731318" y="24864"/>
                </a:lnTo>
                <a:lnTo>
                  <a:pt x="1715836" y="24864"/>
                </a:lnTo>
                <a:lnTo>
                  <a:pt x="1709535" y="26568"/>
                </a:lnTo>
                <a:lnTo>
                  <a:pt x="1704103" y="29975"/>
                </a:lnTo>
                <a:lnTo>
                  <a:pt x="1698671" y="33383"/>
                </a:lnTo>
                <a:lnTo>
                  <a:pt x="1695845" y="39439"/>
                </a:lnTo>
                <a:lnTo>
                  <a:pt x="1695624" y="48145"/>
                </a:lnTo>
                <a:lnTo>
                  <a:pt x="1706709" y="48145"/>
                </a:lnTo>
                <a:lnTo>
                  <a:pt x="1707149" y="44496"/>
                </a:lnTo>
                <a:lnTo>
                  <a:pt x="1708095" y="41748"/>
                </a:lnTo>
                <a:lnTo>
                  <a:pt x="1709546" y="39901"/>
                </a:lnTo>
                <a:lnTo>
                  <a:pt x="1712141" y="36560"/>
                </a:lnTo>
                <a:lnTo>
                  <a:pt x="1716540" y="34889"/>
                </a:lnTo>
                <a:lnTo>
                  <a:pt x="1728108" y="34889"/>
                </a:lnTo>
                <a:lnTo>
                  <a:pt x="1732231" y="35801"/>
                </a:lnTo>
                <a:lnTo>
                  <a:pt x="1735112" y="37626"/>
                </a:lnTo>
                <a:lnTo>
                  <a:pt x="1737993" y="39450"/>
                </a:lnTo>
                <a:lnTo>
                  <a:pt x="1739434" y="42385"/>
                </a:lnTo>
                <a:lnTo>
                  <a:pt x="1739434" y="48409"/>
                </a:lnTo>
                <a:lnTo>
                  <a:pt x="1738642" y="50981"/>
                </a:lnTo>
                <a:lnTo>
                  <a:pt x="1735893" y="54059"/>
                </a:lnTo>
                <a:lnTo>
                  <a:pt x="1733166" y="54411"/>
                </a:lnTo>
                <a:lnTo>
                  <a:pt x="1714230" y="56785"/>
                </a:lnTo>
                <a:lnTo>
                  <a:pt x="1707589" y="57620"/>
                </a:lnTo>
                <a:lnTo>
                  <a:pt x="1702223" y="59841"/>
                </a:lnTo>
                <a:lnTo>
                  <a:pt x="1698132" y="63446"/>
                </a:lnTo>
                <a:lnTo>
                  <a:pt x="1694041" y="67052"/>
                </a:lnTo>
                <a:close/>
              </a:path>
              <a:path w="2458656" h="127091">
                <a:moveTo>
                  <a:pt x="1735805" y="83386"/>
                </a:moveTo>
                <a:lnTo>
                  <a:pt x="1729207" y="86596"/>
                </a:lnTo>
                <a:lnTo>
                  <a:pt x="1725293" y="88530"/>
                </a:lnTo>
                <a:lnTo>
                  <a:pt x="1721246" y="89498"/>
                </a:lnTo>
                <a:lnTo>
                  <a:pt x="1713636" y="89498"/>
                </a:lnTo>
                <a:lnTo>
                  <a:pt x="1710668" y="88508"/>
                </a:lnTo>
                <a:lnTo>
                  <a:pt x="1708160" y="86530"/>
                </a:lnTo>
                <a:lnTo>
                  <a:pt x="1705653" y="84551"/>
                </a:lnTo>
                <a:lnTo>
                  <a:pt x="1707743" y="99588"/>
                </a:lnTo>
                <a:lnTo>
                  <a:pt x="1719751" y="99588"/>
                </a:lnTo>
                <a:lnTo>
                  <a:pt x="1724743" y="98423"/>
                </a:lnTo>
                <a:lnTo>
                  <a:pt x="1729273" y="96093"/>
                </a:lnTo>
                <a:lnTo>
                  <a:pt x="1735805" y="83386"/>
                </a:lnTo>
                <a:close/>
              </a:path>
              <a:path w="2458656" h="127091">
                <a:moveTo>
                  <a:pt x="1774446" y="330"/>
                </a:moveTo>
                <a:lnTo>
                  <a:pt x="1774446" y="97214"/>
                </a:lnTo>
                <a:lnTo>
                  <a:pt x="1786322" y="97214"/>
                </a:lnTo>
                <a:lnTo>
                  <a:pt x="1786322" y="330"/>
                </a:lnTo>
                <a:lnTo>
                  <a:pt x="1774446" y="330"/>
                </a:lnTo>
                <a:close/>
              </a:path>
              <a:path w="2458656" h="127091">
                <a:moveTo>
                  <a:pt x="1819772" y="26579"/>
                </a:moveTo>
                <a:lnTo>
                  <a:pt x="1807633" y="26579"/>
                </a:lnTo>
                <a:lnTo>
                  <a:pt x="1807633" y="80616"/>
                </a:lnTo>
                <a:lnTo>
                  <a:pt x="1808622" y="85431"/>
                </a:lnTo>
                <a:lnTo>
                  <a:pt x="1810602" y="89036"/>
                </a:lnTo>
                <a:lnTo>
                  <a:pt x="1814252" y="95763"/>
                </a:lnTo>
                <a:lnTo>
                  <a:pt x="1821114" y="99127"/>
                </a:lnTo>
                <a:lnTo>
                  <a:pt x="1837652" y="99127"/>
                </a:lnTo>
                <a:lnTo>
                  <a:pt x="1843151" y="97280"/>
                </a:lnTo>
                <a:lnTo>
                  <a:pt x="1847681" y="93587"/>
                </a:lnTo>
                <a:lnTo>
                  <a:pt x="1849968" y="91740"/>
                </a:lnTo>
                <a:lnTo>
                  <a:pt x="1851881" y="89476"/>
                </a:lnTo>
                <a:lnTo>
                  <a:pt x="1853421" y="86794"/>
                </a:lnTo>
                <a:lnTo>
                  <a:pt x="1853289" y="97214"/>
                </a:lnTo>
                <a:lnTo>
                  <a:pt x="1864506" y="97214"/>
                </a:lnTo>
                <a:lnTo>
                  <a:pt x="1864506" y="26579"/>
                </a:lnTo>
                <a:lnTo>
                  <a:pt x="1852629" y="26579"/>
                </a:lnTo>
                <a:lnTo>
                  <a:pt x="1852629" y="68173"/>
                </a:lnTo>
                <a:lnTo>
                  <a:pt x="1851816" y="73603"/>
                </a:lnTo>
                <a:lnTo>
                  <a:pt x="1850188" y="77560"/>
                </a:lnTo>
                <a:lnTo>
                  <a:pt x="1847197" y="84947"/>
                </a:lnTo>
                <a:lnTo>
                  <a:pt x="1841567" y="88640"/>
                </a:lnTo>
                <a:lnTo>
                  <a:pt x="1827536" y="88640"/>
                </a:lnTo>
                <a:lnTo>
                  <a:pt x="1823599" y="86530"/>
                </a:lnTo>
                <a:lnTo>
                  <a:pt x="1821488" y="82309"/>
                </a:lnTo>
                <a:lnTo>
                  <a:pt x="1820345" y="80022"/>
                </a:lnTo>
                <a:lnTo>
                  <a:pt x="1819772" y="77077"/>
                </a:lnTo>
                <a:lnTo>
                  <a:pt x="1819772" y="26579"/>
                </a:lnTo>
                <a:close/>
              </a:path>
              <a:path w="2458656" h="127091">
                <a:moveTo>
                  <a:pt x="1902205" y="27851"/>
                </a:moveTo>
                <a:lnTo>
                  <a:pt x="1891996" y="35614"/>
                </a:lnTo>
                <a:lnTo>
                  <a:pt x="1895823" y="56258"/>
                </a:lnTo>
                <a:lnTo>
                  <a:pt x="1896043" y="50190"/>
                </a:lnTo>
                <a:lnTo>
                  <a:pt x="1898000" y="45188"/>
                </a:lnTo>
                <a:lnTo>
                  <a:pt x="1901695" y="41253"/>
                </a:lnTo>
                <a:lnTo>
                  <a:pt x="1905390" y="37318"/>
                </a:lnTo>
                <a:lnTo>
                  <a:pt x="1915045" y="25011"/>
                </a:lnTo>
                <a:lnTo>
                  <a:pt x="1902205" y="27851"/>
                </a:lnTo>
                <a:close/>
              </a:path>
              <a:path w="2458656" h="127091">
                <a:moveTo>
                  <a:pt x="1947285" y="65689"/>
                </a:moveTo>
                <a:lnTo>
                  <a:pt x="1947285" y="58566"/>
                </a:lnTo>
                <a:lnTo>
                  <a:pt x="1946933" y="53378"/>
                </a:lnTo>
                <a:lnTo>
                  <a:pt x="1946230" y="50124"/>
                </a:lnTo>
                <a:lnTo>
                  <a:pt x="1945438" y="45375"/>
                </a:lnTo>
                <a:lnTo>
                  <a:pt x="1943855" y="41220"/>
                </a:lnTo>
                <a:lnTo>
                  <a:pt x="1941479" y="37659"/>
                </a:lnTo>
                <a:lnTo>
                  <a:pt x="1939016" y="33922"/>
                </a:lnTo>
                <a:lnTo>
                  <a:pt x="1935431" y="30877"/>
                </a:lnTo>
                <a:lnTo>
                  <a:pt x="1930725" y="28524"/>
                </a:lnTo>
                <a:lnTo>
                  <a:pt x="1926019" y="26172"/>
                </a:lnTo>
                <a:lnTo>
                  <a:pt x="1921158" y="24996"/>
                </a:lnTo>
                <a:lnTo>
                  <a:pt x="1915045" y="25011"/>
                </a:lnTo>
                <a:lnTo>
                  <a:pt x="1905390" y="37318"/>
                </a:lnTo>
                <a:lnTo>
                  <a:pt x="1909964" y="35350"/>
                </a:lnTo>
                <a:lnTo>
                  <a:pt x="1923027" y="35350"/>
                </a:lnTo>
                <a:lnTo>
                  <a:pt x="1928460" y="38208"/>
                </a:lnTo>
                <a:lnTo>
                  <a:pt x="1931714" y="43924"/>
                </a:lnTo>
                <a:lnTo>
                  <a:pt x="1933474" y="47002"/>
                </a:lnTo>
                <a:lnTo>
                  <a:pt x="1934596" y="51113"/>
                </a:lnTo>
                <a:lnTo>
                  <a:pt x="1935080" y="56258"/>
                </a:lnTo>
                <a:lnTo>
                  <a:pt x="1895823" y="56258"/>
                </a:lnTo>
                <a:lnTo>
                  <a:pt x="1891996" y="35614"/>
                </a:lnTo>
                <a:lnTo>
                  <a:pt x="1889779" y="38443"/>
                </a:lnTo>
                <a:lnTo>
                  <a:pt x="1884514" y="49630"/>
                </a:lnTo>
                <a:lnTo>
                  <a:pt x="1882759" y="63248"/>
                </a:lnTo>
                <a:lnTo>
                  <a:pt x="1882862" y="66811"/>
                </a:lnTo>
                <a:lnTo>
                  <a:pt x="1885562" y="80004"/>
                </a:lnTo>
                <a:lnTo>
                  <a:pt x="1891930" y="90124"/>
                </a:lnTo>
                <a:lnTo>
                  <a:pt x="1898044" y="96522"/>
                </a:lnTo>
                <a:lnTo>
                  <a:pt x="1905499" y="99720"/>
                </a:lnTo>
                <a:lnTo>
                  <a:pt x="1917903" y="99720"/>
                </a:lnTo>
                <a:lnTo>
                  <a:pt x="1921136" y="99369"/>
                </a:lnTo>
                <a:lnTo>
                  <a:pt x="1923995" y="98665"/>
                </a:lnTo>
                <a:lnTo>
                  <a:pt x="1929318" y="97434"/>
                </a:lnTo>
                <a:lnTo>
                  <a:pt x="1933782" y="95060"/>
                </a:lnTo>
                <a:lnTo>
                  <a:pt x="1937389" y="91542"/>
                </a:lnTo>
                <a:lnTo>
                  <a:pt x="1939544" y="89520"/>
                </a:lnTo>
                <a:lnTo>
                  <a:pt x="1941490" y="86915"/>
                </a:lnTo>
                <a:lnTo>
                  <a:pt x="1943228" y="83727"/>
                </a:lnTo>
                <a:lnTo>
                  <a:pt x="1944965" y="80539"/>
                </a:lnTo>
                <a:lnTo>
                  <a:pt x="1945988" y="77648"/>
                </a:lnTo>
                <a:lnTo>
                  <a:pt x="1946295" y="75054"/>
                </a:lnTo>
                <a:lnTo>
                  <a:pt x="1934618" y="75054"/>
                </a:lnTo>
                <a:lnTo>
                  <a:pt x="1933738" y="78176"/>
                </a:lnTo>
                <a:lnTo>
                  <a:pt x="1932242" y="80924"/>
                </a:lnTo>
                <a:lnTo>
                  <a:pt x="1930131" y="83298"/>
                </a:lnTo>
                <a:lnTo>
                  <a:pt x="1926437" y="87387"/>
                </a:lnTo>
                <a:lnTo>
                  <a:pt x="1921488" y="89432"/>
                </a:lnTo>
                <a:lnTo>
                  <a:pt x="1908644" y="89432"/>
                </a:lnTo>
                <a:lnTo>
                  <a:pt x="1903740" y="87266"/>
                </a:lnTo>
                <a:lnTo>
                  <a:pt x="1900573" y="82935"/>
                </a:lnTo>
                <a:lnTo>
                  <a:pt x="1897406" y="78604"/>
                </a:lnTo>
                <a:lnTo>
                  <a:pt x="1895713" y="72856"/>
                </a:lnTo>
                <a:lnTo>
                  <a:pt x="1895493" y="65689"/>
                </a:lnTo>
                <a:lnTo>
                  <a:pt x="1947285" y="65689"/>
                </a:lnTo>
                <a:close/>
              </a:path>
              <a:path w="2458656" h="127091">
                <a:moveTo>
                  <a:pt x="2085685" y="26579"/>
                </a:moveTo>
                <a:lnTo>
                  <a:pt x="2073809" y="26579"/>
                </a:lnTo>
                <a:lnTo>
                  <a:pt x="2059360" y="81913"/>
                </a:lnTo>
                <a:lnTo>
                  <a:pt x="2045505" y="26579"/>
                </a:lnTo>
                <a:lnTo>
                  <a:pt x="2032176" y="26579"/>
                </a:lnTo>
                <a:lnTo>
                  <a:pt x="2018387" y="82243"/>
                </a:lnTo>
                <a:lnTo>
                  <a:pt x="2004796" y="26579"/>
                </a:lnTo>
                <a:lnTo>
                  <a:pt x="1991798" y="26579"/>
                </a:lnTo>
                <a:lnTo>
                  <a:pt x="2012185" y="97214"/>
                </a:lnTo>
                <a:lnTo>
                  <a:pt x="2024523" y="97214"/>
                </a:lnTo>
                <a:lnTo>
                  <a:pt x="2038444" y="42539"/>
                </a:lnTo>
                <a:lnTo>
                  <a:pt x="2052828" y="97214"/>
                </a:lnTo>
                <a:lnTo>
                  <a:pt x="2065165" y="97214"/>
                </a:lnTo>
                <a:lnTo>
                  <a:pt x="2085685" y="26579"/>
                </a:lnTo>
                <a:close/>
              </a:path>
              <a:path w="2458656" h="127091">
                <a:moveTo>
                  <a:pt x="2116149" y="27851"/>
                </a:moveTo>
                <a:lnTo>
                  <a:pt x="2105940" y="35614"/>
                </a:lnTo>
                <a:lnTo>
                  <a:pt x="2109766" y="56258"/>
                </a:lnTo>
                <a:lnTo>
                  <a:pt x="2109986" y="50190"/>
                </a:lnTo>
                <a:lnTo>
                  <a:pt x="2111944" y="45188"/>
                </a:lnTo>
                <a:lnTo>
                  <a:pt x="2115638" y="41253"/>
                </a:lnTo>
                <a:lnTo>
                  <a:pt x="2119333" y="37318"/>
                </a:lnTo>
                <a:lnTo>
                  <a:pt x="2128988" y="25011"/>
                </a:lnTo>
                <a:lnTo>
                  <a:pt x="2116149" y="27851"/>
                </a:lnTo>
                <a:close/>
              </a:path>
              <a:path w="2458656" h="127091">
                <a:moveTo>
                  <a:pt x="2161228" y="65689"/>
                </a:moveTo>
                <a:lnTo>
                  <a:pt x="2161228" y="58566"/>
                </a:lnTo>
                <a:lnTo>
                  <a:pt x="2160877" y="53378"/>
                </a:lnTo>
                <a:lnTo>
                  <a:pt x="2160173" y="50124"/>
                </a:lnTo>
                <a:lnTo>
                  <a:pt x="2159382" y="45375"/>
                </a:lnTo>
                <a:lnTo>
                  <a:pt x="2157798" y="41220"/>
                </a:lnTo>
                <a:lnTo>
                  <a:pt x="2155423" y="37659"/>
                </a:lnTo>
                <a:lnTo>
                  <a:pt x="2152960" y="33922"/>
                </a:lnTo>
                <a:lnTo>
                  <a:pt x="2149375" y="30877"/>
                </a:lnTo>
                <a:lnTo>
                  <a:pt x="2144669" y="28524"/>
                </a:lnTo>
                <a:lnTo>
                  <a:pt x="2139962" y="26172"/>
                </a:lnTo>
                <a:lnTo>
                  <a:pt x="2135102" y="24996"/>
                </a:lnTo>
                <a:lnTo>
                  <a:pt x="2128988" y="25011"/>
                </a:lnTo>
                <a:lnTo>
                  <a:pt x="2119333" y="37318"/>
                </a:lnTo>
                <a:lnTo>
                  <a:pt x="2123908" y="35351"/>
                </a:lnTo>
                <a:lnTo>
                  <a:pt x="2136971" y="35351"/>
                </a:lnTo>
                <a:lnTo>
                  <a:pt x="2142403" y="38208"/>
                </a:lnTo>
                <a:lnTo>
                  <a:pt x="2145658" y="43924"/>
                </a:lnTo>
                <a:lnTo>
                  <a:pt x="2147417" y="47002"/>
                </a:lnTo>
                <a:lnTo>
                  <a:pt x="2148539" y="51113"/>
                </a:lnTo>
                <a:lnTo>
                  <a:pt x="2149023" y="56258"/>
                </a:lnTo>
                <a:lnTo>
                  <a:pt x="2109766" y="56258"/>
                </a:lnTo>
                <a:lnTo>
                  <a:pt x="2105940" y="35614"/>
                </a:lnTo>
                <a:lnTo>
                  <a:pt x="2103722" y="38443"/>
                </a:lnTo>
                <a:lnTo>
                  <a:pt x="2098458" y="49630"/>
                </a:lnTo>
                <a:lnTo>
                  <a:pt x="2096703" y="63248"/>
                </a:lnTo>
                <a:lnTo>
                  <a:pt x="2096805" y="66811"/>
                </a:lnTo>
                <a:lnTo>
                  <a:pt x="2099505" y="80004"/>
                </a:lnTo>
                <a:lnTo>
                  <a:pt x="2105874" y="90124"/>
                </a:lnTo>
                <a:lnTo>
                  <a:pt x="2111988" y="96522"/>
                </a:lnTo>
                <a:lnTo>
                  <a:pt x="2119443" y="99720"/>
                </a:lnTo>
                <a:lnTo>
                  <a:pt x="2131847" y="99720"/>
                </a:lnTo>
                <a:lnTo>
                  <a:pt x="2135080" y="99369"/>
                </a:lnTo>
                <a:lnTo>
                  <a:pt x="2137939" y="98665"/>
                </a:lnTo>
                <a:lnTo>
                  <a:pt x="2143261" y="97434"/>
                </a:lnTo>
                <a:lnTo>
                  <a:pt x="2147725" y="95060"/>
                </a:lnTo>
                <a:lnTo>
                  <a:pt x="2151332" y="91542"/>
                </a:lnTo>
                <a:lnTo>
                  <a:pt x="2153488" y="89520"/>
                </a:lnTo>
                <a:lnTo>
                  <a:pt x="2155434" y="86915"/>
                </a:lnTo>
                <a:lnTo>
                  <a:pt x="2157171" y="83727"/>
                </a:lnTo>
                <a:lnTo>
                  <a:pt x="2158909" y="80539"/>
                </a:lnTo>
                <a:lnTo>
                  <a:pt x="2159931" y="77648"/>
                </a:lnTo>
                <a:lnTo>
                  <a:pt x="2160239" y="75054"/>
                </a:lnTo>
                <a:lnTo>
                  <a:pt x="2148561" y="75054"/>
                </a:lnTo>
                <a:lnTo>
                  <a:pt x="2147681" y="78176"/>
                </a:lnTo>
                <a:lnTo>
                  <a:pt x="2146186" y="80924"/>
                </a:lnTo>
                <a:lnTo>
                  <a:pt x="2144075" y="83298"/>
                </a:lnTo>
                <a:lnTo>
                  <a:pt x="2140380" y="87387"/>
                </a:lnTo>
                <a:lnTo>
                  <a:pt x="2135432" y="89432"/>
                </a:lnTo>
                <a:lnTo>
                  <a:pt x="2122588" y="89432"/>
                </a:lnTo>
                <a:lnTo>
                  <a:pt x="2117684" y="87266"/>
                </a:lnTo>
                <a:lnTo>
                  <a:pt x="2114517" y="82935"/>
                </a:lnTo>
                <a:lnTo>
                  <a:pt x="2111350" y="78604"/>
                </a:lnTo>
                <a:lnTo>
                  <a:pt x="2109656" y="72856"/>
                </a:lnTo>
                <a:lnTo>
                  <a:pt x="2109436" y="65689"/>
                </a:lnTo>
                <a:lnTo>
                  <a:pt x="2161228" y="65689"/>
                </a:lnTo>
                <a:close/>
              </a:path>
              <a:path w="2458656" h="127091">
                <a:moveTo>
                  <a:pt x="2179483" y="26909"/>
                </a:moveTo>
                <a:lnTo>
                  <a:pt x="2179483" y="97214"/>
                </a:lnTo>
                <a:lnTo>
                  <a:pt x="2191557" y="97214"/>
                </a:lnTo>
                <a:lnTo>
                  <a:pt x="2191557" y="26909"/>
                </a:lnTo>
                <a:lnTo>
                  <a:pt x="2179483" y="26909"/>
                </a:lnTo>
                <a:close/>
              </a:path>
              <a:path w="2458656" h="127091">
                <a:moveTo>
                  <a:pt x="2179483" y="330"/>
                </a:moveTo>
                <a:lnTo>
                  <a:pt x="2179483" y="13784"/>
                </a:lnTo>
                <a:lnTo>
                  <a:pt x="2191557" y="13784"/>
                </a:lnTo>
                <a:lnTo>
                  <a:pt x="2191557" y="330"/>
                </a:lnTo>
                <a:lnTo>
                  <a:pt x="2179483" y="330"/>
                </a:lnTo>
                <a:close/>
              </a:path>
              <a:path w="2458656" h="127091">
                <a:moveTo>
                  <a:pt x="2223039" y="28645"/>
                </a:moveTo>
                <a:lnTo>
                  <a:pt x="2217255" y="35285"/>
                </a:lnTo>
                <a:lnTo>
                  <a:pt x="2220785" y="71932"/>
                </a:lnTo>
                <a:lnTo>
                  <a:pt x="2220785" y="57203"/>
                </a:lnTo>
                <a:lnTo>
                  <a:pt x="2221598" y="51729"/>
                </a:lnTo>
                <a:lnTo>
                  <a:pt x="2223226" y="47552"/>
                </a:lnTo>
                <a:lnTo>
                  <a:pt x="2230022" y="25326"/>
                </a:lnTo>
                <a:lnTo>
                  <a:pt x="2223039" y="28645"/>
                </a:lnTo>
                <a:close/>
              </a:path>
              <a:path w="2458656" h="127091">
                <a:moveTo>
                  <a:pt x="2222830" y="105986"/>
                </a:moveTo>
                <a:lnTo>
                  <a:pt x="2210756" y="105986"/>
                </a:lnTo>
                <a:lnTo>
                  <a:pt x="2211372" y="113241"/>
                </a:lnTo>
                <a:lnTo>
                  <a:pt x="2214275" y="118572"/>
                </a:lnTo>
                <a:lnTo>
                  <a:pt x="2219465" y="121979"/>
                </a:lnTo>
                <a:lnTo>
                  <a:pt x="2224656" y="125387"/>
                </a:lnTo>
                <a:lnTo>
                  <a:pt x="2231055" y="127091"/>
                </a:lnTo>
                <a:lnTo>
                  <a:pt x="2238665" y="127091"/>
                </a:lnTo>
                <a:lnTo>
                  <a:pt x="2246022" y="126567"/>
                </a:lnTo>
                <a:lnTo>
                  <a:pt x="2258446" y="121993"/>
                </a:lnTo>
                <a:lnTo>
                  <a:pt x="2266573" y="112713"/>
                </a:lnTo>
                <a:lnTo>
                  <a:pt x="2269212" y="107525"/>
                </a:lnTo>
                <a:lnTo>
                  <a:pt x="2270532" y="100446"/>
                </a:lnTo>
                <a:lnTo>
                  <a:pt x="2270532" y="27238"/>
                </a:lnTo>
                <a:lnTo>
                  <a:pt x="2259580" y="27238"/>
                </a:lnTo>
                <a:lnTo>
                  <a:pt x="2259580" y="36142"/>
                </a:lnTo>
                <a:lnTo>
                  <a:pt x="2257248" y="33196"/>
                </a:lnTo>
                <a:lnTo>
                  <a:pt x="2254961" y="30954"/>
                </a:lnTo>
                <a:lnTo>
                  <a:pt x="2252718" y="29415"/>
                </a:lnTo>
                <a:lnTo>
                  <a:pt x="2248583" y="26689"/>
                </a:lnTo>
                <a:lnTo>
                  <a:pt x="2243745" y="25326"/>
                </a:lnTo>
                <a:lnTo>
                  <a:pt x="2230022" y="25326"/>
                </a:lnTo>
                <a:lnTo>
                  <a:pt x="2223226" y="47552"/>
                </a:lnTo>
                <a:lnTo>
                  <a:pt x="2226305" y="39725"/>
                </a:lnTo>
                <a:lnTo>
                  <a:pt x="2232023" y="35812"/>
                </a:lnTo>
                <a:lnTo>
                  <a:pt x="2245966" y="35812"/>
                </a:lnTo>
                <a:lnTo>
                  <a:pt x="2250562" y="37923"/>
                </a:lnTo>
                <a:lnTo>
                  <a:pt x="2254169" y="42144"/>
                </a:lnTo>
                <a:lnTo>
                  <a:pt x="2257776" y="46365"/>
                </a:lnTo>
                <a:lnTo>
                  <a:pt x="2259580" y="52850"/>
                </a:lnTo>
                <a:lnTo>
                  <a:pt x="2259580" y="67404"/>
                </a:lnTo>
                <a:lnTo>
                  <a:pt x="2258612" y="72482"/>
                </a:lnTo>
                <a:lnTo>
                  <a:pt x="2256677" y="76835"/>
                </a:lnTo>
                <a:lnTo>
                  <a:pt x="2253202" y="84529"/>
                </a:lnTo>
                <a:lnTo>
                  <a:pt x="2247198" y="88377"/>
                </a:lnTo>
                <a:lnTo>
                  <a:pt x="2233211" y="88377"/>
                </a:lnTo>
                <a:lnTo>
                  <a:pt x="2228867" y="86299"/>
                </a:lnTo>
                <a:lnTo>
                  <a:pt x="2225634" y="82144"/>
                </a:lnTo>
                <a:lnTo>
                  <a:pt x="2222401" y="77989"/>
                </a:lnTo>
                <a:lnTo>
                  <a:pt x="2220785" y="71932"/>
                </a:lnTo>
                <a:lnTo>
                  <a:pt x="2217255" y="35285"/>
                </a:lnTo>
                <a:lnTo>
                  <a:pt x="2215222" y="37895"/>
                </a:lnTo>
                <a:lnTo>
                  <a:pt x="2210240" y="48950"/>
                </a:lnTo>
                <a:lnTo>
                  <a:pt x="2208579" y="62985"/>
                </a:lnTo>
                <a:lnTo>
                  <a:pt x="2208668" y="66707"/>
                </a:lnTo>
                <a:lnTo>
                  <a:pt x="2211193" y="80464"/>
                </a:lnTo>
                <a:lnTo>
                  <a:pt x="2217189" y="89926"/>
                </a:lnTo>
                <a:lnTo>
                  <a:pt x="2222929" y="95357"/>
                </a:lnTo>
                <a:lnTo>
                  <a:pt x="2229626" y="98072"/>
                </a:lnTo>
                <a:lnTo>
                  <a:pt x="2242777" y="98072"/>
                </a:lnTo>
                <a:lnTo>
                  <a:pt x="2247198" y="97192"/>
                </a:lnTo>
                <a:lnTo>
                  <a:pt x="2250541" y="95433"/>
                </a:lnTo>
                <a:lnTo>
                  <a:pt x="2253884" y="93675"/>
                </a:lnTo>
                <a:lnTo>
                  <a:pt x="2256743" y="90993"/>
                </a:lnTo>
                <a:lnTo>
                  <a:pt x="2259118" y="87387"/>
                </a:lnTo>
                <a:lnTo>
                  <a:pt x="2259250" y="97104"/>
                </a:lnTo>
                <a:lnTo>
                  <a:pt x="2258479" y="103853"/>
                </a:lnTo>
                <a:lnTo>
                  <a:pt x="2256809" y="107635"/>
                </a:lnTo>
                <a:lnTo>
                  <a:pt x="2253993" y="114054"/>
                </a:lnTo>
                <a:lnTo>
                  <a:pt x="2248034" y="117264"/>
                </a:lnTo>
                <a:lnTo>
                  <a:pt x="2233167" y="117264"/>
                </a:lnTo>
                <a:lnTo>
                  <a:pt x="2228944" y="115945"/>
                </a:lnTo>
                <a:lnTo>
                  <a:pt x="2226261" y="113307"/>
                </a:lnTo>
                <a:lnTo>
                  <a:pt x="2224545" y="111592"/>
                </a:lnTo>
                <a:lnTo>
                  <a:pt x="2223402" y="109152"/>
                </a:lnTo>
                <a:lnTo>
                  <a:pt x="2222830" y="105986"/>
                </a:lnTo>
                <a:close/>
              </a:path>
              <a:path w="2458656" h="127091">
                <a:moveTo>
                  <a:pt x="2333343" y="37417"/>
                </a:moveTo>
                <a:lnTo>
                  <a:pt x="2335498" y="41286"/>
                </a:lnTo>
                <a:lnTo>
                  <a:pt x="2336817" y="43705"/>
                </a:lnTo>
                <a:lnTo>
                  <a:pt x="2337477" y="47508"/>
                </a:lnTo>
                <a:lnTo>
                  <a:pt x="2337477" y="97214"/>
                </a:lnTo>
                <a:lnTo>
                  <a:pt x="2349683" y="97214"/>
                </a:lnTo>
                <a:lnTo>
                  <a:pt x="2349683" y="44958"/>
                </a:lnTo>
                <a:lnTo>
                  <a:pt x="2348693" y="39528"/>
                </a:lnTo>
                <a:lnTo>
                  <a:pt x="2346714" y="35614"/>
                </a:lnTo>
                <a:lnTo>
                  <a:pt x="2343063" y="28447"/>
                </a:lnTo>
                <a:lnTo>
                  <a:pt x="2336114" y="24864"/>
                </a:lnTo>
                <a:lnTo>
                  <a:pt x="2320146" y="24864"/>
                </a:lnTo>
                <a:lnTo>
                  <a:pt x="2315375" y="26117"/>
                </a:lnTo>
                <a:lnTo>
                  <a:pt x="2311548" y="28623"/>
                </a:lnTo>
                <a:lnTo>
                  <a:pt x="2309305" y="30074"/>
                </a:lnTo>
                <a:lnTo>
                  <a:pt x="2306776" y="32581"/>
                </a:lnTo>
                <a:lnTo>
                  <a:pt x="2303961" y="36142"/>
                </a:lnTo>
                <a:lnTo>
                  <a:pt x="2303961" y="0"/>
                </a:lnTo>
                <a:lnTo>
                  <a:pt x="2292085" y="0"/>
                </a:lnTo>
                <a:lnTo>
                  <a:pt x="2292085" y="97214"/>
                </a:lnTo>
                <a:lnTo>
                  <a:pt x="2303961" y="97214"/>
                </a:lnTo>
                <a:lnTo>
                  <a:pt x="2303961" y="50344"/>
                </a:lnTo>
                <a:lnTo>
                  <a:pt x="2305961" y="43946"/>
                </a:lnTo>
                <a:lnTo>
                  <a:pt x="2309965" y="40561"/>
                </a:lnTo>
                <a:lnTo>
                  <a:pt x="2313967" y="37175"/>
                </a:lnTo>
                <a:lnTo>
                  <a:pt x="2318432" y="35482"/>
                </a:lnTo>
                <a:lnTo>
                  <a:pt x="2329296" y="35482"/>
                </a:lnTo>
                <a:lnTo>
                  <a:pt x="2333343" y="37417"/>
                </a:lnTo>
                <a:close/>
              </a:path>
              <a:path w="2458656" h="127091">
                <a:moveTo>
                  <a:pt x="2417706" y="87981"/>
                </a:moveTo>
                <a:lnTo>
                  <a:pt x="2414715" y="84156"/>
                </a:lnTo>
                <a:lnTo>
                  <a:pt x="2413088" y="82045"/>
                </a:lnTo>
                <a:lnTo>
                  <a:pt x="2412098" y="79011"/>
                </a:lnTo>
                <a:lnTo>
                  <a:pt x="2411746" y="75054"/>
                </a:lnTo>
                <a:lnTo>
                  <a:pt x="2400332" y="75054"/>
                </a:lnTo>
                <a:lnTo>
                  <a:pt x="2400640" y="82089"/>
                </a:lnTo>
                <a:lnTo>
                  <a:pt x="2402982" y="87992"/>
                </a:lnTo>
                <a:lnTo>
                  <a:pt x="2407358" y="92762"/>
                </a:lnTo>
                <a:lnTo>
                  <a:pt x="2411735" y="97533"/>
                </a:lnTo>
                <a:lnTo>
                  <a:pt x="2419180" y="99918"/>
                </a:lnTo>
                <a:lnTo>
                  <a:pt x="2439457" y="99918"/>
                </a:lnTo>
                <a:lnTo>
                  <a:pt x="2446725" y="97632"/>
                </a:lnTo>
                <a:lnTo>
                  <a:pt x="2451497" y="93059"/>
                </a:lnTo>
                <a:lnTo>
                  <a:pt x="2456270" y="88487"/>
                </a:lnTo>
                <a:lnTo>
                  <a:pt x="2458656" y="83056"/>
                </a:lnTo>
                <a:lnTo>
                  <a:pt x="2458656" y="70262"/>
                </a:lnTo>
                <a:lnTo>
                  <a:pt x="2456347" y="65491"/>
                </a:lnTo>
                <a:lnTo>
                  <a:pt x="2451728" y="62457"/>
                </a:lnTo>
                <a:lnTo>
                  <a:pt x="2448825" y="60523"/>
                </a:lnTo>
                <a:lnTo>
                  <a:pt x="2443107" y="58522"/>
                </a:lnTo>
                <a:lnTo>
                  <a:pt x="2434574" y="56455"/>
                </a:lnTo>
                <a:lnTo>
                  <a:pt x="2426723" y="54543"/>
                </a:lnTo>
                <a:lnTo>
                  <a:pt x="2423291" y="53707"/>
                </a:lnTo>
                <a:lnTo>
                  <a:pt x="2420697" y="52740"/>
                </a:lnTo>
                <a:lnTo>
                  <a:pt x="2418937" y="51641"/>
                </a:lnTo>
                <a:lnTo>
                  <a:pt x="2415903" y="49794"/>
                </a:lnTo>
                <a:lnTo>
                  <a:pt x="2414385" y="47332"/>
                </a:lnTo>
                <a:lnTo>
                  <a:pt x="2414385" y="41440"/>
                </a:lnTo>
                <a:lnTo>
                  <a:pt x="2415540" y="39176"/>
                </a:lnTo>
                <a:lnTo>
                  <a:pt x="2417849" y="37461"/>
                </a:lnTo>
                <a:lnTo>
                  <a:pt x="2420158" y="35746"/>
                </a:lnTo>
                <a:lnTo>
                  <a:pt x="2423555" y="34889"/>
                </a:lnTo>
                <a:lnTo>
                  <a:pt x="2434772" y="34889"/>
                </a:lnTo>
                <a:lnTo>
                  <a:pt x="2439501" y="36450"/>
                </a:lnTo>
                <a:lnTo>
                  <a:pt x="2442228" y="39572"/>
                </a:lnTo>
                <a:lnTo>
                  <a:pt x="2443898" y="41770"/>
                </a:lnTo>
                <a:lnTo>
                  <a:pt x="2444845" y="44210"/>
                </a:lnTo>
                <a:lnTo>
                  <a:pt x="2445065" y="46892"/>
                </a:lnTo>
                <a:lnTo>
                  <a:pt x="2456281" y="46892"/>
                </a:lnTo>
                <a:lnTo>
                  <a:pt x="2456369" y="42320"/>
                </a:lnTo>
                <a:lnTo>
                  <a:pt x="2454939" y="38055"/>
                </a:lnTo>
                <a:lnTo>
                  <a:pt x="2451992" y="34097"/>
                </a:lnTo>
                <a:lnTo>
                  <a:pt x="2447286" y="27854"/>
                </a:lnTo>
                <a:lnTo>
                  <a:pt x="2439611" y="24732"/>
                </a:lnTo>
                <a:lnTo>
                  <a:pt x="2420829" y="24732"/>
                </a:lnTo>
                <a:lnTo>
                  <a:pt x="2414352" y="26799"/>
                </a:lnTo>
                <a:lnTo>
                  <a:pt x="2409536" y="30932"/>
                </a:lnTo>
                <a:lnTo>
                  <a:pt x="2404719" y="35065"/>
                </a:lnTo>
                <a:lnTo>
                  <a:pt x="2402311" y="40473"/>
                </a:lnTo>
                <a:lnTo>
                  <a:pt x="2402311" y="52828"/>
                </a:lnTo>
                <a:lnTo>
                  <a:pt x="2404862" y="57269"/>
                </a:lnTo>
                <a:lnTo>
                  <a:pt x="2409965" y="60479"/>
                </a:lnTo>
                <a:lnTo>
                  <a:pt x="2412824" y="62325"/>
                </a:lnTo>
                <a:lnTo>
                  <a:pt x="2417266" y="63996"/>
                </a:lnTo>
                <a:lnTo>
                  <a:pt x="2423291" y="65491"/>
                </a:lnTo>
                <a:lnTo>
                  <a:pt x="2432727" y="67865"/>
                </a:lnTo>
                <a:lnTo>
                  <a:pt x="2437785" y="69140"/>
                </a:lnTo>
                <a:lnTo>
                  <a:pt x="2441172" y="70262"/>
                </a:lnTo>
                <a:lnTo>
                  <a:pt x="2442888" y="71229"/>
                </a:lnTo>
                <a:lnTo>
                  <a:pt x="2445571" y="72812"/>
                </a:lnTo>
                <a:lnTo>
                  <a:pt x="2446912" y="75120"/>
                </a:lnTo>
                <a:lnTo>
                  <a:pt x="2446912" y="82155"/>
                </a:lnTo>
                <a:lnTo>
                  <a:pt x="2445241" y="85112"/>
                </a:lnTo>
                <a:lnTo>
                  <a:pt x="2441898" y="87025"/>
                </a:lnTo>
                <a:lnTo>
                  <a:pt x="2438555" y="88937"/>
                </a:lnTo>
                <a:lnTo>
                  <a:pt x="2434684" y="89893"/>
                </a:lnTo>
                <a:lnTo>
                  <a:pt x="2422896" y="89893"/>
                </a:lnTo>
                <a:lnTo>
                  <a:pt x="2417706" y="87981"/>
                </a:lnTo>
                <a:close/>
              </a:path>
              <a:path w="2458656" h="127091">
                <a:moveTo>
                  <a:pt x="2387532" y="98335"/>
                </a:moveTo>
                <a:lnTo>
                  <a:pt x="2390842" y="98248"/>
                </a:lnTo>
                <a:lnTo>
                  <a:pt x="2393789" y="97896"/>
                </a:lnTo>
                <a:lnTo>
                  <a:pt x="2396571" y="97214"/>
                </a:lnTo>
                <a:lnTo>
                  <a:pt x="2396571" y="87849"/>
                </a:lnTo>
                <a:lnTo>
                  <a:pt x="2392986" y="88047"/>
                </a:lnTo>
                <a:lnTo>
                  <a:pt x="2390259" y="88047"/>
                </a:lnTo>
                <a:lnTo>
                  <a:pt x="2387796" y="87321"/>
                </a:lnTo>
                <a:lnTo>
                  <a:pt x="2385289" y="84837"/>
                </a:lnTo>
                <a:lnTo>
                  <a:pt x="2385289" y="36274"/>
                </a:lnTo>
                <a:lnTo>
                  <a:pt x="2396571" y="36274"/>
                </a:lnTo>
                <a:lnTo>
                  <a:pt x="2396571" y="26579"/>
                </a:lnTo>
                <a:lnTo>
                  <a:pt x="2385289" y="26579"/>
                </a:lnTo>
                <a:lnTo>
                  <a:pt x="2385289" y="6859"/>
                </a:lnTo>
                <a:lnTo>
                  <a:pt x="2373281" y="6859"/>
                </a:lnTo>
                <a:lnTo>
                  <a:pt x="2373281" y="26579"/>
                </a:lnTo>
                <a:lnTo>
                  <a:pt x="2363714" y="26579"/>
                </a:lnTo>
                <a:lnTo>
                  <a:pt x="2363714" y="36274"/>
                </a:lnTo>
                <a:lnTo>
                  <a:pt x="2373281" y="36274"/>
                </a:lnTo>
                <a:lnTo>
                  <a:pt x="2373281" y="87563"/>
                </a:lnTo>
                <a:lnTo>
                  <a:pt x="2374271" y="91245"/>
                </a:lnTo>
                <a:lnTo>
                  <a:pt x="2376250" y="94082"/>
                </a:lnTo>
                <a:lnTo>
                  <a:pt x="2378229" y="96917"/>
                </a:lnTo>
                <a:lnTo>
                  <a:pt x="2381990" y="98335"/>
                </a:lnTo>
                <a:lnTo>
                  <a:pt x="2387532" y="98335"/>
                </a:lnTo>
                <a:close/>
              </a:path>
              <a:path w="2458656" h="127091">
                <a:moveTo>
                  <a:pt x="1576799" y="98335"/>
                </a:moveTo>
                <a:lnTo>
                  <a:pt x="1580109" y="98247"/>
                </a:lnTo>
                <a:lnTo>
                  <a:pt x="1583056" y="97896"/>
                </a:lnTo>
                <a:lnTo>
                  <a:pt x="1585838" y="97214"/>
                </a:lnTo>
                <a:lnTo>
                  <a:pt x="1585838" y="87849"/>
                </a:lnTo>
                <a:lnTo>
                  <a:pt x="1582253" y="88047"/>
                </a:lnTo>
                <a:lnTo>
                  <a:pt x="1579526" y="88047"/>
                </a:lnTo>
                <a:lnTo>
                  <a:pt x="1577063" y="87321"/>
                </a:lnTo>
                <a:lnTo>
                  <a:pt x="1574556" y="84837"/>
                </a:lnTo>
                <a:lnTo>
                  <a:pt x="1574556" y="36274"/>
                </a:lnTo>
                <a:lnTo>
                  <a:pt x="1585838" y="36274"/>
                </a:lnTo>
                <a:lnTo>
                  <a:pt x="1585838" y="26579"/>
                </a:lnTo>
                <a:lnTo>
                  <a:pt x="1574556" y="26579"/>
                </a:lnTo>
                <a:lnTo>
                  <a:pt x="1574556" y="6859"/>
                </a:lnTo>
                <a:lnTo>
                  <a:pt x="1562548" y="6859"/>
                </a:lnTo>
                <a:lnTo>
                  <a:pt x="1562548" y="26579"/>
                </a:lnTo>
                <a:lnTo>
                  <a:pt x="1552981" y="26579"/>
                </a:lnTo>
                <a:lnTo>
                  <a:pt x="1552981" y="36274"/>
                </a:lnTo>
                <a:lnTo>
                  <a:pt x="1562548" y="36274"/>
                </a:lnTo>
                <a:lnTo>
                  <a:pt x="1562548" y="87563"/>
                </a:lnTo>
                <a:lnTo>
                  <a:pt x="1563538" y="91245"/>
                </a:lnTo>
                <a:lnTo>
                  <a:pt x="1565517" y="94081"/>
                </a:lnTo>
                <a:lnTo>
                  <a:pt x="1567496" y="96917"/>
                </a:lnTo>
                <a:lnTo>
                  <a:pt x="1571257" y="98335"/>
                </a:lnTo>
                <a:lnTo>
                  <a:pt x="1576799" y="98335"/>
                </a:lnTo>
                <a:close/>
              </a:path>
              <a:path w="2458656" h="127091">
                <a:moveTo>
                  <a:pt x="1189070" y="26579"/>
                </a:moveTo>
                <a:lnTo>
                  <a:pt x="1177326" y="26579"/>
                </a:lnTo>
                <a:lnTo>
                  <a:pt x="1177326" y="97214"/>
                </a:lnTo>
                <a:lnTo>
                  <a:pt x="1189202" y="97214"/>
                </a:lnTo>
                <a:lnTo>
                  <a:pt x="1189202" y="50651"/>
                </a:lnTo>
                <a:lnTo>
                  <a:pt x="1191038" y="44364"/>
                </a:lnTo>
                <a:lnTo>
                  <a:pt x="1194711" y="40890"/>
                </a:lnTo>
                <a:lnTo>
                  <a:pt x="1198384" y="37417"/>
                </a:lnTo>
                <a:lnTo>
                  <a:pt x="1202464" y="35680"/>
                </a:lnTo>
                <a:lnTo>
                  <a:pt x="1211877" y="35680"/>
                </a:lnTo>
                <a:lnTo>
                  <a:pt x="1215242" y="37329"/>
                </a:lnTo>
                <a:lnTo>
                  <a:pt x="1217045" y="40627"/>
                </a:lnTo>
                <a:lnTo>
                  <a:pt x="1218188" y="42825"/>
                </a:lnTo>
                <a:lnTo>
                  <a:pt x="1218760" y="46320"/>
                </a:lnTo>
                <a:lnTo>
                  <a:pt x="1218760" y="97214"/>
                </a:lnTo>
                <a:lnTo>
                  <a:pt x="1230834" y="97214"/>
                </a:lnTo>
                <a:lnTo>
                  <a:pt x="1230834" y="48827"/>
                </a:lnTo>
                <a:lnTo>
                  <a:pt x="1232516" y="43616"/>
                </a:lnTo>
                <a:lnTo>
                  <a:pt x="1235882" y="40495"/>
                </a:lnTo>
                <a:lnTo>
                  <a:pt x="1239246" y="37373"/>
                </a:lnTo>
                <a:lnTo>
                  <a:pt x="1243260" y="35812"/>
                </a:lnTo>
                <a:lnTo>
                  <a:pt x="1251309" y="35812"/>
                </a:lnTo>
                <a:lnTo>
                  <a:pt x="1254179" y="36691"/>
                </a:lnTo>
                <a:lnTo>
                  <a:pt x="1256532" y="38450"/>
                </a:lnTo>
                <a:lnTo>
                  <a:pt x="1258886" y="40209"/>
                </a:lnTo>
                <a:lnTo>
                  <a:pt x="1260062" y="43441"/>
                </a:lnTo>
                <a:lnTo>
                  <a:pt x="1260062" y="97214"/>
                </a:lnTo>
                <a:lnTo>
                  <a:pt x="1272400" y="97214"/>
                </a:lnTo>
                <a:lnTo>
                  <a:pt x="1272400" y="43946"/>
                </a:lnTo>
                <a:lnTo>
                  <a:pt x="1271476" y="38978"/>
                </a:lnTo>
                <a:lnTo>
                  <a:pt x="1269629" y="35284"/>
                </a:lnTo>
                <a:lnTo>
                  <a:pt x="1266198" y="28425"/>
                </a:lnTo>
                <a:lnTo>
                  <a:pt x="1259733" y="24996"/>
                </a:lnTo>
                <a:lnTo>
                  <a:pt x="1245789" y="24996"/>
                </a:lnTo>
                <a:lnTo>
                  <a:pt x="1241786" y="25908"/>
                </a:lnTo>
                <a:lnTo>
                  <a:pt x="1238224" y="27733"/>
                </a:lnTo>
                <a:lnTo>
                  <a:pt x="1234661" y="29557"/>
                </a:lnTo>
                <a:lnTo>
                  <a:pt x="1231560" y="32360"/>
                </a:lnTo>
                <a:lnTo>
                  <a:pt x="1228921" y="36142"/>
                </a:lnTo>
                <a:lnTo>
                  <a:pt x="1227337" y="33064"/>
                </a:lnTo>
                <a:lnTo>
                  <a:pt x="1225578" y="30734"/>
                </a:lnTo>
                <a:lnTo>
                  <a:pt x="1223643" y="29151"/>
                </a:lnTo>
                <a:lnTo>
                  <a:pt x="1220212" y="26381"/>
                </a:lnTo>
                <a:lnTo>
                  <a:pt x="1215681" y="24996"/>
                </a:lnTo>
                <a:lnTo>
                  <a:pt x="1205081" y="24996"/>
                </a:lnTo>
                <a:lnTo>
                  <a:pt x="1200639" y="26337"/>
                </a:lnTo>
                <a:lnTo>
                  <a:pt x="1196723" y="29019"/>
                </a:lnTo>
                <a:lnTo>
                  <a:pt x="1194436" y="30602"/>
                </a:lnTo>
                <a:lnTo>
                  <a:pt x="1191885" y="33130"/>
                </a:lnTo>
                <a:lnTo>
                  <a:pt x="1189070" y="36603"/>
                </a:lnTo>
                <a:lnTo>
                  <a:pt x="1189070" y="26579"/>
                </a:lnTo>
                <a:close/>
              </a:path>
              <a:path w="2458656" h="127091">
                <a:moveTo>
                  <a:pt x="995932" y="97214"/>
                </a:moveTo>
                <a:lnTo>
                  <a:pt x="995932" y="88178"/>
                </a:lnTo>
                <a:lnTo>
                  <a:pt x="996701" y="73163"/>
                </a:lnTo>
                <a:lnTo>
                  <a:pt x="995866" y="67777"/>
                </a:lnTo>
                <a:lnTo>
                  <a:pt x="995866" y="51948"/>
                </a:lnTo>
                <a:lnTo>
                  <a:pt x="997900" y="45353"/>
                </a:lnTo>
                <a:lnTo>
                  <a:pt x="1001969" y="41352"/>
                </a:lnTo>
                <a:lnTo>
                  <a:pt x="1006037" y="37351"/>
                </a:lnTo>
                <a:lnTo>
                  <a:pt x="1010777" y="35350"/>
                </a:lnTo>
                <a:lnTo>
                  <a:pt x="1022389" y="35350"/>
                </a:lnTo>
                <a:lnTo>
                  <a:pt x="1027084" y="37791"/>
                </a:lnTo>
                <a:lnTo>
                  <a:pt x="1030273" y="42671"/>
                </a:lnTo>
                <a:lnTo>
                  <a:pt x="1033462" y="47552"/>
                </a:lnTo>
                <a:lnTo>
                  <a:pt x="1035057" y="53707"/>
                </a:lnTo>
                <a:lnTo>
                  <a:pt x="1035057" y="69492"/>
                </a:lnTo>
                <a:lnTo>
                  <a:pt x="1033462" y="76219"/>
                </a:lnTo>
                <a:lnTo>
                  <a:pt x="1030273" y="81319"/>
                </a:lnTo>
                <a:lnTo>
                  <a:pt x="1027084" y="86420"/>
                </a:lnTo>
                <a:lnTo>
                  <a:pt x="1022279" y="88970"/>
                </a:lnTo>
                <a:lnTo>
                  <a:pt x="1007324" y="88970"/>
                </a:lnTo>
                <a:lnTo>
                  <a:pt x="1001496" y="85079"/>
                </a:lnTo>
                <a:lnTo>
                  <a:pt x="998373" y="77296"/>
                </a:lnTo>
                <a:lnTo>
                  <a:pt x="998439" y="91564"/>
                </a:lnTo>
                <a:lnTo>
                  <a:pt x="1000792" y="94026"/>
                </a:lnTo>
                <a:lnTo>
                  <a:pt x="1002992" y="95565"/>
                </a:lnTo>
                <a:lnTo>
                  <a:pt x="1006686" y="98159"/>
                </a:lnTo>
                <a:lnTo>
                  <a:pt x="1011217" y="99456"/>
                </a:lnTo>
                <a:lnTo>
                  <a:pt x="1026171" y="99456"/>
                </a:lnTo>
                <a:lnTo>
                  <a:pt x="1033671" y="95763"/>
                </a:lnTo>
                <a:lnTo>
                  <a:pt x="1039081" y="88376"/>
                </a:lnTo>
                <a:lnTo>
                  <a:pt x="1040967" y="85544"/>
                </a:lnTo>
                <a:lnTo>
                  <a:pt x="1045639" y="74133"/>
                </a:lnTo>
                <a:lnTo>
                  <a:pt x="1047197" y="60544"/>
                </a:lnTo>
                <a:lnTo>
                  <a:pt x="1047127" y="57361"/>
                </a:lnTo>
                <a:lnTo>
                  <a:pt x="1044747" y="43807"/>
                </a:lnTo>
                <a:lnTo>
                  <a:pt x="1038982" y="33800"/>
                </a:lnTo>
                <a:lnTo>
                  <a:pt x="1033506" y="27755"/>
                </a:lnTo>
                <a:lnTo>
                  <a:pt x="1026370" y="24732"/>
                </a:lnTo>
                <a:lnTo>
                  <a:pt x="1013350" y="24732"/>
                </a:lnTo>
                <a:lnTo>
                  <a:pt x="1009435" y="25622"/>
                </a:lnTo>
                <a:lnTo>
                  <a:pt x="1005828" y="27403"/>
                </a:lnTo>
                <a:lnTo>
                  <a:pt x="1002221" y="29184"/>
                </a:lnTo>
                <a:lnTo>
                  <a:pt x="999121" y="31767"/>
                </a:lnTo>
                <a:lnTo>
                  <a:pt x="996526" y="35152"/>
                </a:lnTo>
                <a:lnTo>
                  <a:pt x="996526" y="0"/>
                </a:lnTo>
                <a:lnTo>
                  <a:pt x="984979" y="0"/>
                </a:lnTo>
                <a:lnTo>
                  <a:pt x="984979" y="97214"/>
                </a:lnTo>
                <a:lnTo>
                  <a:pt x="995932" y="97214"/>
                </a:lnTo>
                <a:close/>
              </a:path>
              <a:path w="2458656" h="127091">
                <a:moveTo>
                  <a:pt x="417000" y="98335"/>
                </a:moveTo>
                <a:lnTo>
                  <a:pt x="420310" y="98247"/>
                </a:lnTo>
                <a:lnTo>
                  <a:pt x="423257" y="97895"/>
                </a:lnTo>
                <a:lnTo>
                  <a:pt x="426039" y="97214"/>
                </a:lnTo>
                <a:lnTo>
                  <a:pt x="426039" y="87849"/>
                </a:lnTo>
                <a:lnTo>
                  <a:pt x="422455" y="88046"/>
                </a:lnTo>
                <a:lnTo>
                  <a:pt x="419727" y="88046"/>
                </a:lnTo>
                <a:lnTo>
                  <a:pt x="417264" y="87321"/>
                </a:lnTo>
                <a:lnTo>
                  <a:pt x="414757" y="84837"/>
                </a:lnTo>
                <a:lnTo>
                  <a:pt x="414757" y="36274"/>
                </a:lnTo>
                <a:lnTo>
                  <a:pt x="426039" y="36274"/>
                </a:lnTo>
                <a:lnTo>
                  <a:pt x="426039" y="26579"/>
                </a:lnTo>
                <a:lnTo>
                  <a:pt x="414757" y="26579"/>
                </a:lnTo>
                <a:lnTo>
                  <a:pt x="414757" y="6859"/>
                </a:lnTo>
                <a:lnTo>
                  <a:pt x="402749" y="6859"/>
                </a:lnTo>
                <a:lnTo>
                  <a:pt x="402749" y="26579"/>
                </a:lnTo>
                <a:lnTo>
                  <a:pt x="393182" y="26579"/>
                </a:lnTo>
                <a:lnTo>
                  <a:pt x="393182" y="36274"/>
                </a:lnTo>
                <a:lnTo>
                  <a:pt x="402749" y="36274"/>
                </a:lnTo>
                <a:lnTo>
                  <a:pt x="402749" y="87563"/>
                </a:lnTo>
                <a:lnTo>
                  <a:pt x="403739" y="91245"/>
                </a:lnTo>
                <a:lnTo>
                  <a:pt x="405718" y="94081"/>
                </a:lnTo>
                <a:lnTo>
                  <a:pt x="407697" y="96917"/>
                </a:lnTo>
                <a:lnTo>
                  <a:pt x="411458" y="98335"/>
                </a:lnTo>
                <a:lnTo>
                  <a:pt x="417000" y="98335"/>
                </a:lnTo>
                <a:close/>
              </a:path>
              <a:path w="2458656" h="127091">
                <a:moveTo>
                  <a:pt x="123246" y="329"/>
                </a:moveTo>
                <a:lnTo>
                  <a:pt x="108863" y="329"/>
                </a:lnTo>
                <a:lnTo>
                  <a:pt x="90587" y="79143"/>
                </a:lnTo>
                <a:lnTo>
                  <a:pt x="68682" y="329"/>
                </a:lnTo>
                <a:lnTo>
                  <a:pt x="54431" y="329"/>
                </a:lnTo>
                <a:lnTo>
                  <a:pt x="32526" y="79143"/>
                </a:lnTo>
                <a:lnTo>
                  <a:pt x="14251" y="329"/>
                </a:lnTo>
                <a:lnTo>
                  <a:pt x="0" y="329"/>
                </a:lnTo>
                <a:lnTo>
                  <a:pt x="25335" y="97214"/>
                </a:lnTo>
                <a:lnTo>
                  <a:pt x="39124" y="97214"/>
                </a:lnTo>
                <a:lnTo>
                  <a:pt x="61622" y="16883"/>
                </a:lnTo>
                <a:lnTo>
                  <a:pt x="83989" y="97214"/>
                </a:lnTo>
                <a:lnTo>
                  <a:pt x="97778" y="97214"/>
                </a:lnTo>
                <a:lnTo>
                  <a:pt x="123246" y="329"/>
                </a:lnTo>
                <a:close/>
              </a:path>
              <a:path w="2458656" h="127091">
                <a:moveTo>
                  <a:pt x="145617" y="27851"/>
                </a:moveTo>
                <a:lnTo>
                  <a:pt x="135408" y="35614"/>
                </a:lnTo>
                <a:lnTo>
                  <a:pt x="139234" y="56257"/>
                </a:lnTo>
                <a:lnTo>
                  <a:pt x="139454" y="50190"/>
                </a:lnTo>
                <a:lnTo>
                  <a:pt x="141412" y="45188"/>
                </a:lnTo>
                <a:lnTo>
                  <a:pt x="145106" y="41253"/>
                </a:lnTo>
                <a:lnTo>
                  <a:pt x="148801" y="37318"/>
                </a:lnTo>
                <a:lnTo>
                  <a:pt x="158456" y="25010"/>
                </a:lnTo>
                <a:lnTo>
                  <a:pt x="145617" y="27851"/>
                </a:lnTo>
                <a:close/>
              </a:path>
              <a:path w="2458656" h="127091">
                <a:moveTo>
                  <a:pt x="190696" y="65688"/>
                </a:moveTo>
                <a:lnTo>
                  <a:pt x="190696" y="58565"/>
                </a:lnTo>
                <a:lnTo>
                  <a:pt x="190345" y="53377"/>
                </a:lnTo>
                <a:lnTo>
                  <a:pt x="189641" y="50124"/>
                </a:lnTo>
                <a:lnTo>
                  <a:pt x="188849" y="45375"/>
                </a:lnTo>
                <a:lnTo>
                  <a:pt x="187266" y="41220"/>
                </a:lnTo>
                <a:lnTo>
                  <a:pt x="184891" y="37659"/>
                </a:lnTo>
                <a:lnTo>
                  <a:pt x="182427" y="33921"/>
                </a:lnTo>
                <a:lnTo>
                  <a:pt x="178843" y="30876"/>
                </a:lnTo>
                <a:lnTo>
                  <a:pt x="174136" y="28524"/>
                </a:lnTo>
                <a:lnTo>
                  <a:pt x="169430" y="26172"/>
                </a:lnTo>
                <a:lnTo>
                  <a:pt x="164570" y="24996"/>
                </a:lnTo>
                <a:lnTo>
                  <a:pt x="158456" y="25010"/>
                </a:lnTo>
                <a:lnTo>
                  <a:pt x="148801" y="37318"/>
                </a:lnTo>
                <a:lnTo>
                  <a:pt x="153375" y="35350"/>
                </a:lnTo>
                <a:lnTo>
                  <a:pt x="166439" y="35350"/>
                </a:lnTo>
                <a:lnTo>
                  <a:pt x="171871" y="38208"/>
                </a:lnTo>
                <a:lnTo>
                  <a:pt x="175126" y="43924"/>
                </a:lnTo>
                <a:lnTo>
                  <a:pt x="176885" y="47002"/>
                </a:lnTo>
                <a:lnTo>
                  <a:pt x="178007" y="51113"/>
                </a:lnTo>
                <a:lnTo>
                  <a:pt x="178491" y="56257"/>
                </a:lnTo>
                <a:lnTo>
                  <a:pt x="139234" y="56257"/>
                </a:lnTo>
                <a:lnTo>
                  <a:pt x="135408" y="35614"/>
                </a:lnTo>
                <a:lnTo>
                  <a:pt x="133190" y="38443"/>
                </a:lnTo>
                <a:lnTo>
                  <a:pt x="127926" y="49630"/>
                </a:lnTo>
                <a:lnTo>
                  <a:pt x="126171" y="63248"/>
                </a:lnTo>
                <a:lnTo>
                  <a:pt x="126273" y="66810"/>
                </a:lnTo>
                <a:lnTo>
                  <a:pt x="128973" y="80004"/>
                </a:lnTo>
                <a:lnTo>
                  <a:pt x="135341" y="90124"/>
                </a:lnTo>
                <a:lnTo>
                  <a:pt x="141456" y="96521"/>
                </a:lnTo>
                <a:lnTo>
                  <a:pt x="148911" y="99720"/>
                </a:lnTo>
                <a:lnTo>
                  <a:pt x="161314" y="99720"/>
                </a:lnTo>
                <a:lnTo>
                  <a:pt x="164548" y="99368"/>
                </a:lnTo>
                <a:lnTo>
                  <a:pt x="167407" y="98665"/>
                </a:lnTo>
                <a:lnTo>
                  <a:pt x="172729" y="97434"/>
                </a:lnTo>
                <a:lnTo>
                  <a:pt x="177193" y="95059"/>
                </a:lnTo>
                <a:lnTo>
                  <a:pt x="180800" y="91542"/>
                </a:lnTo>
                <a:lnTo>
                  <a:pt x="182955" y="89519"/>
                </a:lnTo>
                <a:lnTo>
                  <a:pt x="184902" y="86914"/>
                </a:lnTo>
                <a:lnTo>
                  <a:pt x="186639" y="83727"/>
                </a:lnTo>
                <a:lnTo>
                  <a:pt x="188376" y="80539"/>
                </a:lnTo>
                <a:lnTo>
                  <a:pt x="189399" y="77648"/>
                </a:lnTo>
                <a:lnTo>
                  <a:pt x="189707" y="75054"/>
                </a:lnTo>
                <a:lnTo>
                  <a:pt x="178029" y="75054"/>
                </a:lnTo>
                <a:lnTo>
                  <a:pt x="177149" y="78176"/>
                </a:lnTo>
                <a:lnTo>
                  <a:pt x="175654" y="80923"/>
                </a:lnTo>
                <a:lnTo>
                  <a:pt x="173543" y="83298"/>
                </a:lnTo>
                <a:lnTo>
                  <a:pt x="169848" y="87387"/>
                </a:lnTo>
                <a:lnTo>
                  <a:pt x="164899" y="89431"/>
                </a:lnTo>
                <a:lnTo>
                  <a:pt x="152056" y="89431"/>
                </a:lnTo>
                <a:lnTo>
                  <a:pt x="147152" y="87266"/>
                </a:lnTo>
                <a:lnTo>
                  <a:pt x="143985" y="82935"/>
                </a:lnTo>
                <a:lnTo>
                  <a:pt x="140817" y="78604"/>
                </a:lnTo>
                <a:lnTo>
                  <a:pt x="139124" y="72855"/>
                </a:lnTo>
                <a:lnTo>
                  <a:pt x="138904" y="65688"/>
                </a:lnTo>
                <a:lnTo>
                  <a:pt x="190696" y="65688"/>
                </a:lnTo>
                <a:close/>
              </a:path>
              <a:path w="2458656" h="127091">
                <a:moveTo>
                  <a:pt x="208951" y="26908"/>
                </a:moveTo>
                <a:lnTo>
                  <a:pt x="208951" y="97214"/>
                </a:lnTo>
                <a:lnTo>
                  <a:pt x="221025" y="97214"/>
                </a:lnTo>
                <a:lnTo>
                  <a:pt x="221025" y="26908"/>
                </a:lnTo>
                <a:lnTo>
                  <a:pt x="208951" y="26908"/>
                </a:lnTo>
                <a:close/>
              </a:path>
              <a:path w="2458656" h="127091">
                <a:moveTo>
                  <a:pt x="208951" y="329"/>
                </a:moveTo>
                <a:lnTo>
                  <a:pt x="208951" y="13784"/>
                </a:lnTo>
                <a:lnTo>
                  <a:pt x="221025" y="13784"/>
                </a:lnTo>
                <a:lnTo>
                  <a:pt x="221025" y="329"/>
                </a:lnTo>
                <a:lnTo>
                  <a:pt x="208951" y="329"/>
                </a:lnTo>
                <a:close/>
              </a:path>
              <a:path w="2458656" h="127091">
                <a:moveTo>
                  <a:pt x="252507" y="28645"/>
                </a:moveTo>
                <a:lnTo>
                  <a:pt x="246723" y="35284"/>
                </a:lnTo>
                <a:lnTo>
                  <a:pt x="250253" y="71932"/>
                </a:lnTo>
                <a:lnTo>
                  <a:pt x="250253" y="57202"/>
                </a:lnTo>
                <a:lnTo>
                  <a:pt x="251066" y="51728"/>
                </a:lnTo>
                <a:lnTo>
                  <a:pt x="252694" y="47551"/>
                </a:lnTo>
                <a:lnTo>
                  <a:pt x="259490" y="25325"/>
                </a:lnTo>
                <a:lnTo>
                  <a:pt x="252507" y="28645"/>
                </a:lnTo>
                <a:close/>
              </a:path>
              <a:path w="2458656" h="127091">
                <a:moveTo>
                  <a:pt x="252298" y="105986"/>
                </a:moveTo>
                <a:lnTo>
                  <a:pt x="240224" y="105986"/>
                </a:lnTo>
                <a:lnTo>
                  <a:pt x="240840" y="113240"/>
                </a:lnTo>
                <a:lnTo>
                  <a:pt x="243743" y="118572"/>
                </a:lnTo>
                <a:lnTo>
                  <a:pt x="248933" y="121979"/>
                </a:lnTo>
                <a:lnTo>
                  <a:pt x="254123" y="125387"/>
                </a:lnTo>
                <a:lnTo>
                  <a:pt x="260523" y="127090"/>
                </a:lnTo>
                <a:lnTo>
                  <a:pt x="268133" y="127090"/>
                </a:lnTo>
                <a:lnTo>
                  <a:pt x="275489" y="126566"/>
                </a:lnTo>
                <a:lnTo>
                  <a:pt x="287914" y="121992"/>
                </a:lnTo>
                <a:lnTo>
                  <a:pt x="296041" y="112713"/>
                </a:lnTo>
                <a:lnTo>
                  <a:pt x="298680" y="107524"/>
                </a:lnTo>
                <a:lnTo>
                  <a:pt x="299999" y="100446"/>
                </a:lnTo>
                <a:lnTo>
                  <a:pt x="299999" y="27238"/>
                </a:lnTo>
                <a:lnTo>
                  <a:pt x="289048" y="27238"/>
                </a:lnTo>
                <a:lnTo>
                  <a:pt x="289048" y="36142"/>
                </a:lnTo>
                <a:lnTo>
                  <a:pt x="286716" y="33196"/>
                </a:lnTo>
                <a:lnTo>
                  <a:pt x="284429" y="30953"/>
                </a:lnTo>
                <a:lnTo>
                  <a:pt x="282186" y="29414"/>
                </a:lnTo>
                <a:lnTo>
                  <a:pt x="278051" y="26688"/>
                </a:lnTo>
                <a:lnTo>
                  <a:pt x="273213" y="25325"/>
                </a:lnTo>
                <a:lnTo>
                  <a:pt x="259490" y="25325"/>
                </a:lnTo>
                <a:lnTo>
                  <a:pt x="252694" y="47551"/>
                </a:lnTo>
                <a:lnTo>
                  <a:pt x="255773" y="39725"/>
                </a:lnTo>
                <a:lnTo>
                  <a:pt x="261490" y="35812"/>
                </a:lnTo>
                <a:lnTo>
                  <a:pt x="275434" y="35812"/>
                </a:lnTo>
                <a:lnTo>
                  <a:pt x="280030" y="37922"/>
                </a:lnTo>
                <a:lnTo>
                  <a:pt x="283637" y="42143"/>
                </a:lnTo>
                <a:lnTo>
                  <a:pt x="287244" y="46364"/>
                </a:lnTo>
                <a:lnTo>
                  <a:pt x="289048" y="52850"/>
                </a:lnTo>
                <a:lnTo>
                  <a:pt x="289048" y="67403"/>
                </a:lnTo>
                <a:lnTo>
                  <a:pt x="288080" y="72482"/>
                </a:lnTo>
                <a:lnTo>
                  <a:pt x="286145" y="76834"/>
                </a:lnTo>
                <a:lnTo>
                  <a:pt x="282670" y="84529"/>
                </a:lnTo>
                <a:lnTo>
                  <a:pt x="276666" y="88376"/>
                </a:lnTo>
                <a:lnTo>
                  <a:pt x="262678" y="88376"/>
                </a:lnTo>
                <a:lnTo>
                  <a:pt x="258335" y="86299"/>
                </a:lnTo>
                <a:lnTo>
                  <a:pt x="255102" y="82144"/>
                </a:lnTo>
                <a:lnTo>
                  <a:pt x="251869" y="77989"/>
                </a:lnTo>
                <a:lnTo>
                  <a:pt x="250253" y="71932"/>
                </a:lnTo>
                <a:lnTo>
                  <a:pt x="246723" y="35284"/>
                </a:lnTo>
                <a:lnTo>
                  <a:pt x="244690" y="37895"/>
                </a:lnTo>
                <a:lnTo>
                  <a:pt x="239707" y="48950"/>
                </a:lnTo>
                <a:lnTo>
                  <a:pt x="238047" y="62984"/>
                </a:lnTo>
                <a:lnTo>
                  <a:pt x="238136" y="66707"/>
                </a:lnTo>
                <a:lnTo>
                  <a:pt x="240661" y="80464"/>
                </a:lnTo>
                <a:lnTo>
                  <a:pt x="246657" y="89926"/>
                </a:lnTo>
                <a:lnTo>
                  <a:pt x="252397" y="95356"/>
                </a:lnTo>
                <a:lnTo>
                  <a:pt x="259094" y="98071"/>
                </a:lnTo>
                <a:lnTo>
                  <a:pt x="272245" y="98071"/>
                </a:lnTo>
                <a:lnTo>
                  <a:pt x="276666" y="97192"/>
                </a:lnTo>
                <a:lnTo>
                  <a:pt x="280009" y="95433"/>
                </a:lnTo>
                <a:lnTo>
                  <a:pt x="283351" y="93674"/>
                </a:lnTo>
                <a:lnTo>
                  <a:pt x="286211" y="90992"/>
                </a:lnTo>
                <a:lnTo>
                  <a:pt x="288586" y="87387"/>
                </a:lnTo>
                <a:lnTo>
                  <a:pt x="288718" y="97104"/>
                </a:lnTo>
                <a:lnTo>
                  <a:pt x="287948" y="103853"/>
                </a:lnTo>
                <a:lnTo>
                  <a:pt x="286276" y="107634"/>
                </a:lnTo>
                <a:lnTo>
                  <a:pt x="283461" y="114054"/>
                </a:lnTo>
                <a:lnTo>
                  <a:pt x="277501" y="117264"/>
                </a:lnTo>
                <a:lnTo>
                  <a:pt x="262635" y="117264"/>
                </a:lnTo>
                <a:lnTo>
                  <a:pt x="258412" y="115944"/>
                </a:lnTo>
                <a:lnTo>
                  <a:pt x="255728" y="113306"/>
                </a:lnTo>
                <a:lnTo>
                  <a:pt x="254013" y="111592"/>
                </a:lnTo>
                <a:lnTo>
                  <a:pt x="252870" y="109151"/>
                </a:lnTo>
                <a:lnTo>
                  <a:pt x="252298" y="105986"/>
                </a:lnTo>
                <a:close/>
              </a:path>
              <a:path w="2458656" h="127091">
                <a:moveTo>
                  <a:pt x="362810" y="37417"/>
                </a:moveTo>
                <a:lnTo>
                  <a:pt x="364966" y="41286"/>
                </a:lnTo>
                <a:lnTo>
                  <a:pt x="366285" y="43704"/>
                </a:lnTo>
                <a:lnTo>
                  <a:pt x="366945" y="47507"/>
                </a:lnTo>
                <a:lnTo>
                  <a:pt x="366945" y="97214"/>
                </a:lnTo>
                <a:lnTo>
                  <a:pt x="379151" y="97214"/>
                </a:lnTo>
                <a:lnTo>
                  <a:pt x="379151" y="44957"/>
                </a:lnTo>
                <a:lnTo>
                  <a:pt x="378161" y="39527"/>
                </a:lnTo>
                <a:lnTo>
                  <a:pt x="376182" y="35614"/>
                </a:lnTo>
                <a:lnTo>
                  <a:pt x="372531" y="28447"/>
                </a:lnTo>
                <a:lnTo>
                  <a:pt x="365582" y="24864"/>
                </a:lnTo>
                <a:lnTo>
                  <a:pt x="349615" y="24864"/>
                </a:lnTo>
                <a:lnTo>
                  <a:pt x="344843" y="26117"/>
                </a:lnTo>
                <a:lnTo>
                  <a:pt x="341016" y="28623"/>
                </a:lnTo>
                <a:lnTo>
                  <a:pt x="338772" y="30074"/>
                </a:lnTo>
                <a:lnTo>
                  <a:pt x="336243" y="32580"/>
                </a:lnTo>
                <a:lnTo>
                  <a:pt x="333428" y="36142"/>
                </a:lnTo>
                <a:lnTo>
                  <a:pt x="333428" y="0"/>
                </a:lnTo>
                <a:lnTo>
                  <a:pt x="321553" y="0"/>
                </a:lnTo>
                <a:lnTo>
                  <a:pt x="321553" y="97214"/>
                </a:lnTo>
                <a:lnTo>
                  <a:pt x="333428" y="97214"/>
                </a:lnTo>
                <a:lnTo>
                  <a:pt x="333428" y="50343"/>
                </a:lnTo>
                <a:lnTo>
                  <a:pt x="335429" y="43946"/>
                </a:lnTo>
                <a:lnTo>
                  <a:pt x="339432" y="40560"/>
                </a:lnTo>
                <a:lnTo>
                  <a:pt x="343435" y="37175"/>
                </a:lnTo>
                <a:lnTo>
                  <a:pt x="347900" y="35482"/>
                </a:lnTo>
                <a:lnTo>
                  <a:pt x="358764" y="35482"/>
                </a:lnTo>
                <a:lnTo>
                  <a:pt x="362810" y="37417"/>
                </a:lnTo>
                <a:close/>
              </a:path>
              <a:path w="2458656" h="127091">
                <a:moveTo>
                  <a:pt x="447174" y="87981"/>
                </a:moveTo>
                <a:lnTo>
                  <a:pt x="444183" y="84155"/>
                </a:lnTo>
                <a:lnTo>
                  <a:pt x="442555" y="82045"/>
                </a:lnTo>
                <a:lnTo>
                  <a:pt x="441566" y="79011"/>
                </a:lnTo>
                <a:lnTo>
                  <a:pt x="441214" y="75054"/>
                </a:lnTo>
                <a:lnTo>
                  <a:pt x="429800" y="75054"/>
                </a:lnTo>
                <a:lnTo>
                  <a:pt x="430108" y="82089"/>
                </a:lnTo>
                <a:lnTo>
                  <a:pt x="432450" y="87991"/>
                </a:lnTo>
                <a:lnTo>
                  <a:pt x="436826" y="92762"/>
                </a:lnTo>
                <a:lnTo>
                  <a:pt x="441203" y="97533"/>
                </a:lnTo>
                <a:lnTo>
                  <a:pt x="448647" y="99918"/>
                </a:lnTo>
                <a:lnTo>
                  <a:pt x="468924" y="99918"/>
                </a:lnTo>
                <a:lnTo>
                  <a:pt x="476193" y="97632"/>
                </a:lnTo>
                <a:lnTo>
                  <a:pt x="480965" y="93059"/>
                </a:lnTo>
                <a:lnTo>
                  <a:pt x="485737" y="88486"/>
                </a:lnTo>
                <a:lnTo>
                  <a:pt x="488124" y="83056"/>
                </a:lnTo>
                <a:lnTo>
                  <a:pt x="488124" y="70261"/>
                </a:lnTo>
                <a:lnTo>
                  <a:pt x="485814" y="65491"/>
                </a:lnTo>
                <a:lnTo>
                  <a:pt x="481196" y="62457"/>
                </a:lnTo>
                <a:lnTo>
                  <a:pt x="478293" y="60522"/>
                </a:lnTo>
                <a:lnTo>
                  <a:pt x="472575" y="58522"/>
                </a:lnTo>
                <a:lnTo>
                  <a:pt x="464042" y="56455"/>
                </a:lnTo>
                <a:lnTo>
                  <a:pt x="456191" y="54542"/>
                </a:lnTo>
                <a:lnTo>
                  <a:pt x="452760" y="53707"/>
                </a:lnTo>
                <a:lnTo>
                  <a:pt x="450165" y="52740"/>
                </a:lnTo>
                <a:lnTo>
                  <a:pt x="448405" y="51641"/>
                </a:lnTo>
                <a:lnTo>
                  <a:pt x="445370" y="49794"/>
                </a:lnTo>
                <a:lnTo>
                  <a:pt x="443853" y="47332"/>
                </a:lnTo>
                <a:lnTo>
                  <a:pt x="443853" y="41440"/>
                </a:lnTo>
                <a:lnTo>
                  <a:pt x="445008" y="39176"/>
                </a:lnTo>
                <a:lnTo>
                  <a:pt x="447317" y="37461"/>
                </a:lnTo>
                <a:lnTo>
                  <a:pt x="449626" y="35746"/>
                </a:lnTo>
                <a:lnTo>
                  <a:pt x="453024" y="34889"/>
                </a:lnTo>
                <a:lnTo>
                  <a:pt x="464240" y="34889"/>
                </a:lnTo>
                <a:lnTo>
                  <a:pt x="468968" y="36449"/>
                </a:lnTo>
                <a:lnTo>
                  <a:pt x="471696" y="39571"/>
                </a:lnTo>
                <a:lnTo>
                  <a:pt x="473367" y="41770"/>
                </a:lnTo>
                <a:lnTo>
                  <a:pt x="474313" y="44210"/>
                </a:lnTo>
                <a:lnTo>
                  <a:pt x="474532" y="46892"/>
                </a:lnTo>
                <a:lnTo>
                  <a:pt x="485749" y="46892"/>
                </a:lnTo>
                <a:lnTo>
                  <a:pt x="485837" y="42319"/>
                </a:lnTo>
                <a:lnTo>
                  <a:pt x="484407" y="38054"/>
                </a:lnTo>
                <a:lnTo>
                  <a:pt x="481460" y="34097"/>
                </a:lnTo>
                <a:lnTo>
                  <a:pt x="476754" y="27854"/>
                </a:lnTo>
                <a:lnTo>
                  <a:pt x="469079" y="24732"/>
                </a:lnTo>
                <a:lnTo>
                  <a:pt x="450297" y="24732"/>
                </a:lnTo>
                <a:lnTo>
                  <a:pt x="443820" y="26798"/>
                </a:lnTo>
                <a:lnTo>
                  <a:pt x="439004" y="30931"/>
                </a:lnTo>
                <a:lnTo>
                  <a:pt x="434187" y="35064"/>
                </a:lnTo>
                <a:lnTo>
                  <a:pt x="431779" y="40473"/>
                </a:lnTo>
                <a:lnTo>
                  <a:pt x="431779" y="52828"/>
                </a:lnTo>
                <a:lnTo>
                  <a:pt x="434330" y="57268"/>
                </a:lnTo>
                <a:lnTo>
                  <a:pt x="439433" y="60478"/>
                </a:lnTo>
                <a:lnTo>
                  <a:pt x="442291" y="62325"/>
                </a:lnTo>
                <a:lnTo>
                  <a:pt x="446734" y="63996"/>
                </a:lnTo>
                <a:lnTo>
                  <a:pt x="452760" y="65491"/>
                </a:lnTo>
                <a:lnTo>
                  <a:pt x="462195" y="67865"/>
                </a:lnTo>
                <a:lnTo>
                  <a:pt x="467253" y="69140"/>
                </a:lnTo>
                <a:lnTo>
                  <a:pt x="470640" y="70261"/>
                </a:lnTo>
                <a:lnTo>
                  <a:pt x="472355" y="71229"/>
                </a:lnTo>
                <a:lnTo>
                  <a:pt x="475038" y="72811"/>
                </a:lnTo>
                <a:lnTo>
                  <a:pt x="476380" y="75120"/>
                </a:lnTo>
                <a:lnTo>
                  <a:pt x="476380" y="82155"/>
                </a:lnTo>
                <a:lnTo>
                  <a:pt x="474709" y="85112"/>
                </a:lnTo>
                <a:lnTo>
                  <a:pt x="471366" y="87024"/>
                </a:lnTo>
                <a:lnTo>
                  <a:pt x="468023" y="88937"/>
                </a:lnTo>
                <a:lnTo>
                  <a:pt x="464152" y="89893"/>
                </a:lnTo>
                <a:lnTo>
                  <a:pt x="452364" y="89893"/>
                </a:lnTo>
                <a:lnTo>
                  <a:pt x="447174" y="87981"/>
                </a:lnTo>
                <a:close/>
              </a:path>
              <a:path w="2458656" h="127091">
                <a:moveTo>
                  <a:pt x="548515" y="87981"/>
                </a:moveTo>
                <a:lnTo>
                  <a:pt x="545525" y="84155"/>
                </a:lnTo>
                <a:lnTo>
                  <a:pt x="543897" y="82045"/>
                </a:lnTo>
                <a:lnTo>
                  <a:pt x="542907" y="79011"/>
                </a:lnTo>
                <a:lnTo>
                  <a:pt x="542556" y="75054"/>
                </a:lnTo>
                <a:lnTo>
                  <a:pt x="531141" y="75054"/>
                </a:lnTo>
                <a:lnTo>
                  <a:pt x="531449" y="82089"/>
                </a:lnTo>
                <a:lnTo>
                  <a:pt x="533792" y="87992"/>
                </a:lnTo>
                <a:lnTo>
                  <a:pt x="538168" y="92762"/>
                </a:lnTo>
                <a:lnTo>
                  <a:pt x="542544" y="97533"/>
                </a:lnTo>
                <a:lnTo>
                  <a:pt x="549989" y="99918"/>
                </a:lnTo>
                <a:lnTo>
                  <a:pt x="570266" y="99918"/>
                </a:lnTo>
                <a:lnTo>
                  <a:pt x="577535" y="97632"/>
                </a:lnTo>
                <a:lnTo>
                  <a:pt x="582307" y="93059"/>
                </a:lnTo>
                <a:lnTo>
                  <a:pt x="587079" y="88486"/>
                </a:lnTo>
                <a:lnTo>
                  <a:pt x="589465" y="83056"/>
                </a:lnTo>
                <a:lnTo>
                  <a:pt x="589465" y="70261"/>
                </a:lnTo>
                <a:lnTo>
                  <a:pt x="587156" y="65491"/>
                </a:lnTo>
                <a:lnTo>
                  <a:pt x="582538" y="62457"/>
                </a:lnTo>
                <a:lnTo>
                  <a:pt x="579635" y="60522"/>
                </a:lnTo>
                <a:lnTo>
                  <a:pt x="573917" y="58522"/>
                </a:lnTo>
                <a:lnTo>
                  <a:pt x="565383" y="56455"/>
                </a:lnTo>
                <a:lnTo>
                  <a:pt x="557533" y="54542"/>
                </a:lnTo>
                <a:lnTo>
                  <a:pt x="554101" y="53707"/>
                </a:lnTo>
                <a:lnTo>
                  <a:pt x="551507" y="52740"/>
                </a:lnTo>
                <a:lnTo>
                  <a:pt x="549747" y="51641"/>
                </a:lnTo>
                <a:lnTo>
                  <a:pt x="546712" y="49794"/>
                </a:lnTo>
                <a:lnTo>
                  <a:pt x="545195" y="47332"/>
                </a:lnTo>
                <a:lnTo>
                  <a:pt x="545195" y="41440"/>
                </a:lnTo>
                <a:lnTo>
                  <a:pt x="546349" y="39176"/>
                </a:lnTo>
                <a:lnTo>
                  <a:pt x="548658" y="37461"/>
                </a:lnTo>
                <a:lnTo>
                  <a:pt x="550967" y="35746"/>
                </a:lnTo>
                <a:lnTo>
                  <a:pt x="554365" y="34889"/>
                </a:lnTo>
                <a:lnTo>
                  <a:pt x="565582" y="34889"/>
                </a:lnTo>
                <a:lnTo>
                  <a:pt x="570310" y="36449"/>
                </a:lnTo>
                <a:lnTo>
                  <a:pt x="573037" y="39571"/>
                </a:lnTo>
                <a:lnTo>
                  <a:pt x="574708" y="41770"/>
                </a:lnTo>
                <a:lnTo>
                  <a:pt x="575654" y="44210"/>
                </a:lnTo>
                <a:lnTo>
                  <a:pt x="575874" y="46892"/>
                </a:lnTo>
                <a:lnTo>
                  <a:pt x="587090" y="46892"/>
                </a:lnTo>
                <a:lnTo>
                  <a:pt x="587178" y="42319"/>
                </a:lnTo>
                <a:lnTo>
                  <a:pt x="585749" y="38054"/>
                </a:lnTo>
                <a:lnTo>
                  <a:pt x="582802" y="34097"/>
                </a:lnTo>
                <a:lnTo>
                  <a:pt x="578096" y="27854"/>
                </a:lnTo>
                <a:lnTo>
                  <a:pt x="570420" y="24732"/>
                </a:lnTo>
                <a:lnTo>
                  <a:pt x="551638" y="24732"/>
                </a:lnTo>
                <a:lnTo>
                  <a:pt x="545162" y="26798"/>
                </a:lnTo>
                <a:lnTo>
                  <a:pt x="540345" y="30931"/>
                </a:lnTo>
                <a:lnTo>
                  <a:pt x="535529" y="35064"/>
                </a:lnTo>
                <a:lnTo>
                  <a:pt x="533121" y="40473"/>
                </a:lnTo>
                <a:lnTo>
                  <a:pt x="533121" y="52828"/>
                </a:lnTo>
                <a:lnTo>
                  <a:pt x="535672" y="57269"/>
                </a:lnTo>
                <a:lnTo>
                  <a:pt x="540774" y="60478"/>
                </a:lnTo>
                <a:lnTo>
                  <a:pt x="543633" y="62325"/>
                </a:lnTo>
                <a:lnTo>
                  <a:pt x="548076" y="63996"/>
                </a:lnTo>
                <a:lnTo>
                  <a:pt x="554101" y="65491"/>
                </a:lnTo>
                <a:lnTo>
                  <a:pt x="563536" y="67865"/>
                </a:lnTo>
                <a:lnTo>
                  <a:pt x="568594" y="69140"/>
                </a:lnTo>
                <a:lnTo>
                  <a:pt x="571982" y="70261"/>
                </a:lnTo>
                <a:lnTo>
                  <a:pt x="573697" y="71229"/>
                </a:lnTo>
                <a:lnTo>
                  <a:pt x="576380" y="72811"/>
                </a:lnTo>
                <a:lnTo>
                  <a:pt x="577722" y="75120"/>
                </a:lnTo>
                <a:lnTo>
                  <a:pt x="577722" y="82155"/>
                </a:lnTo>
                <a:lnTo>
                  <a:pt x="576051" y="85112"/>
                </a:lnTo>
                <a:lnTo>
                  <a:pt x="572707" y="87024"/>
                </a:lnTo>
                <a:lnTo>
                  <a:pt x="569364" y="88937"/>
                </a:lnTo>
                <a:lnTo>
                  <a:pt x="565494" y="89893"/>
                </a:lnTo>
                <a:lnTo>
                  <a:pt x="553706" y="89893"/>
                </a:lnTo>
                <a:lnTo>
                  <a:pt x="548515" y="87981"/>
                </a:lnTo>
                <a:close/>
              </a:path>
              <a:path w="2458656" h="127091">
                <a:moveTo>
                  <a:pt x="644315" y="37417"/>
                </a:moveTo>
                <a:lnTo>
                  <a:pt x="646470" y="41286"/>
                </a:lnTo>
                <a:lnTo>
                  <a:pt x="647790" y="43704"/>
                </a:lnTo>
                <a:lnTo>
                  <a:pt x="648449" y="47508"/>
                </a:lnTo>
                <a:lnTo>
                  <a:pt x="648449" y="97214"/>
                </a:lnTo>
                <a:lnTo>
                  <a:pt x="660656" y="97214"/>
                </a:lnTo>
                <a:lnTo>
                  <a:pt x="660656" y="44957"/>
                </a:lnTo>
                <a:lnTo>
                  <a:pt x="659666" y="39527"/>
                </a:lnTo>
                <a:lnTo>
                  <a:pt x="657687" y="35614"/>
                </a:lnTo>
                <a:lnTo>
                  <a:pt x="654036" y="28447"/>
                </a:lnTo>
                <a:lnTo>
                  <a:pt x="647086" y="24864"/>
                </a:lnTo>
                <a:lnTo>
                  <a:pt x="631119" y="24864"/>
                </a:lnTo>
                <a:lnTo>
                  <a:pt x="626347" y="26117"/>
                </a:lnTo>
                <a:lnTo>
                  <a:pt x="622520" y="28623"/>
                </a:lnTo>
                <a:lnTo>
                  <a:pt x="620277" y="30074"/>
                </a:lnTo>
                <a:lnTo>
                  <a:pt x="617748" y="32580"/>
                </a:lnTo>
                <a:lnTo>
                  <a:pt x="614933" y="36142"/>
                </a:lnTo>
                <a:lnTo>
                  <a:pt x="614933" y="0"/>
                </a:lnTo>
                <a:lnTo>
                  <a:pt x="603057" y="0"/>
                </a:lnTo>
                <a:lnTo>
                  <a:pt x="603057" y="97214"/>
                </a:lnTo>
                <a:lnTo>
                  <a:pt x="614933" y="97214"/>
                </a:lnTo>
                <a:lnTo>
                  <a:pt x="614933" y="50343"/>
                </a:lnTo>
                <a:lnTo>
                  <a:pt x="616934" y="43946"/>
                </a:lnTo>
                <a:lnTo>
                  <a:pt x="620937" y="40560"/>
                </a:lnTo>
                <a:lnTo>
                  <a:pt x="624940" y="37175"/>
                </a:lnTo>
                <a:lnTo>
                  <a:pt x="629404" y="35482"/>
                </a:lnTo>
                <a:lnTo>
                  <a:pt x="640268" y="35482"/>
                </a:lnTo>
                <a:lnTo>
                  <a:pt x="644315" y="37417"/>
                </a:lnTo>
                <a:close/>
              </a:path>
              <a:path w="2458656" h="127091">
                <a:moveTo>
                  <a:pt x="734595" y="88640"/>
                </a:moveTo>
                <a:lnTo>
                  <a:pt x="736714" y="85479"/>
                </a:lnTo>
                <a:lnTo>
                  <a:pt x="741359" y="74051"/>
                </a:lnTo>
                <a:lnTo>
                  <a:pt x="742908" y="60412"/>
                </a:lnTo>
                <a:lnTo>
                  <a:pt x="742803" y="56784"/>
                </a:lnTo>
                <a:lnTo>
                  <a:pt x="740026" y="43494"/>
                </a:lnTo>
                <a:lnTo>
                  <a:pt x="733473" y="33636"/>
                </a:lnTo>
                <a:lnTo>
                  <a:pt x="727183" y="27568"/>
                </a:lnTo>
                <a:lnTo>
                  <a:pt x="719486" y="24534"/>
                </a:lnTo>
                <a:lnTo>
                  <a:pt x="709155" y="24551"/>
                </a:lnTo>
                <a:lnTo>
                  <a:pt x="696200" y="27390"/>
                </a:lnTo>
                <a:lnTo>
                  <a:pt x="686101" y="35086"/>
                </a:lnTo>
                <a:lnTo>
                  <a:pt x="690917" y="48739"/>
                </a:lnTo>
                <a:lnTo>
                  <a:pt x="694216" y="43199"/>
                </a:lnTo>
                <a:lnTo>
                  <a:pt x="697515" y="37659"/>
                </a:lnTo>
                <a:lnTo>
                  <a:pt x="702793" y="34889"/>
                </a:lnTo>
                <a:lnTo>
                  <a:pt x="718232" y="34889"/>
                </a:lnTo>
                <a:lnTo>
                  <a:pt x="723994" y="38142"/>
                </a:lnTo>
                <a:lnTo>
                  <a:pt x="727337" y="44650"/>
                </a:lnTo>
                <a:lnTo>
                  <a:pt x="729448" y="48783"/>
                </a:lnTo>
                <a:lnTo>
                  <a:pt x="730504" y="54147"/>
                </a:lnTo>
                <a:lnTo>
                  <a:pt x="730504" y="68041"/>
                </a:lnTo>
                <a:lnTo>
                  <a:pt x="729041" y="74669"/>
                </a:lnTo>
                <a:lnTo>
                  <a:pt x="726116" y="80627"/>
                </a:lnTo>
                <a:lnTo>
                  <a:pt x="725207" y="96438"/>
                </a:lnTo>
                <a:lnTo>
                  <a:pt x="734595" y="88640"/>
                </a:lnTo>
                <a:close/>
              </a:path>
              <a:path w="2458656" h="127091">
                <a:moveTo>
                  <a:pt x="726116" y="80627"/>
                </a:moveTo>
                <a:lnTo>
                  <a:pt x="723191" y="86585"/>
                </a:lnTo>
                <a:lnTo>
                  <a:pt x="717792" y="89563"/>
                </a:lnTo>
                <a:lnTo>
                  <a:pt x="702749" y="89563"/>
                </a:lnTo>
                <a:lnTo>
                  <a:pt x="697515" y="87057"/>
                </a:lnTo>
                <a:lnTo>
                  <a:pt x="694216" y="82045"/>
                </a:lnTo>
                <a:lnTo>
                  <a:pt x="690917" y="77032"/>
                </a:lnTo>
                <a:lnTo>
                  <a:pt x="689268" y="70767"/>
                </a:lnTo>
                <a:lnTo>
                  <a:pt x="689268" y="55422"/>
                </a:lnTo>
                <a:lnTo>
                  <a:pt x="690917" y="48739"/>
                </a:lnTo>
                <a:lnTo>
                  <a:pt x="686101" y="35086"/>
                </a:lnTo>
                <a:lnTo>
                  <a:pt x="683644" y="38338"/>
                </a:lnTo>
                <a:lnTo>
                  <a:pt x="678707" y="49571"/>
                </a:lnTo>
                <a:lnTo>
                  <a:pt x="677062" y="63446"/>
                </a:lnTo>
                <a:lnTo>
                  <a:pt x="677128" y="66302"/>
                </a:lnTo>
                <a:lnTo>
                  <a:pt x="679598" y="79521"/>
                </a:lnTo>
                <a:lnTo>
                  <a:pt x="685639" y="89926"/>
                </a:lnTo>
                <a:lnTo>
                  <a:pt x="691357" y="96500"/>
                </a:lnTo>
                <a:lnTo>
                  <a:pt x="699077" y="99786"/>
                </a:lnTo>
                <a:lnTo>
                  <a:pt x="712075" y="99683"/>
                </a:lnTo>
                <a:lnTo>
                  <a:pt x="725207" y="96438"/>
                </a:lnTo>
                <a:lnTo>
                  <a:pt x="726116" y="80627"/>
                </a:lnTo>
                <a:close/>
              </a:path>
              <a:path w="2458656" h="127091">
                <a:moveTo>
                  <a:pt x="772576" y="26579"/>
                </a:moveTo>
                <a:lnTo>
                  <a:pt x="760436" y="26579"/>
                </a:lnTo>
                <a:lnTo>
                  <a:pt x="760436" y="80616"/>
                </a:lnTo>
                <a:lnTo>
                  <a:pt x="761425" y="85430"/>
                </a:lnTo>
                <a:lnTo>
                  <a:pt x="763405" y="89036"/>
                </a:lnTo>
                <a:lnTo>
                  <a:pt x="767055" y="95763"/>
                </a:lnTo>
                <a:lnTo>
                  <a:pt x="773917" y="99127"/>
                </a:lnTo>
                <a:lnTo>
                  <a:pt x="790455" y="99127"/>
                </a:lnTo>
                <a:lnTo>
                  <a:pt x="795954" y="97280"/>
                </a:lnTo>
                <a:lnTo>
                  <a:pt x="800484" y="93587"/>
                </a:lnTo>
                <a:lnTo>
                  <a:pt x="802771" y="91740"/>
                </a:lnTo>
                <a:lnTo>
                  <a:pt x="804684" y="89476"/>
                </a:lnTo>
                <a:lnTo>
                  <a:pt x="806224" y="86793"/>
                </a:lnTo>
                <a:lnTo>
                  <a:pt x="806092" y="97214"/>
                </a:lnTo>
                <a:lnTo>
                  <a:pt x="817308" y="97214"/>
                </a:lnTo>
                <a:lnTo>
                  <a:pt x="817308" y="26579"/>
                </a:lnTo>
                <a:lnTo>
                  <a:pt x="805432" y="26579"/>
                </a:lnTo>
                <a:lnTo>
                  <a:pt x="805432" y="68173"/>
                </a:lnTo>
                <a:lnTo>
                  <a:pt x="804619" y="73603"/>
                </a:lnTo>
                <a:lnTo>
                  <a:pt x="802991" y="77560"/>
                </a:lnTo>
                <a:lnTo>
                  <a:pt x="800000" y="84947"/>
                </a:lnTo>
                <a:lnTo>
                  <a:pt x="794370" y="88640"/>
                </a:lnTo>
                <a:lnTo>
                  <a:pt x="780339" y="88640"/>
                </a:lnTo>
                <a:lnTo>
                  <a:pt x="776402" y="86530"/>
                </a:lnTo>
                <a:lnTo>
                  <a:pt x="774291" y="82309"/>
                </a:lnTo>
                <a:lnTo>
                  <a:pt x="773147" y="80022"/>
                </a:lnTo>
                <a:lnTo>
                  <a:pt x="772576" y="77076"/>
                </a:lnTo>
                <a:lnTo>
                  <a:pt x="772576" y="26579"/>
                </a:lnTo>
                <a:close/>
              </a:path>
              <a:path w="2458656" h="127091">
                <a:moveTo>
                  <a:pt x="839850" y="329"/>
                </a:moveTo>
                <a:lnTo>
                  <a:pt x="839850" y="97214"/>
                </a:lnTo>
                <a:lnTo>
                  <a:pt x="851727" y="97214"/>
                </a:lnTo>
                <a:lnTo>
                  <a:pt x="851727" y="329"/>
                </a:lnTo>
                <a:lnTo>
                  <a:pt x="839850" y="329"/>
                </a:lnTo>
                <a:close/>
              </a:path>
              <a:path w="2458656" h="127091">
                <a:moveTo>
                  <a:pt x="885639" y="81715"/>
                </a:moveTo>
                <a:lnTo>
                  <a:pt x="882428" y="76615"/>
                </a:lnTo>
                <a:lnTo>
                  <a:pt x="880823" y="70283"/>
                </a:lnTo>
                <a:lnTo>
                  <a:pt x="880823" y="53839"/>
                </a:lnTo>
                <a:lnTo>
                  <a:pt x="882681" y="47112"/>
                </a:lnTo>
                <a:lnTo>
                  <a:pt x="886398" y="42539"/>
                </a:lnTo>
                <a:lnTo>
                  <a:pt x="890115" y="37966"/>
                </a:lnTo>
                <a:lnTo>
                  <a:pt x="894964" y="35680"/>
                </a:lnTo>
                <a:lnTo>
                  <a:pt x="906312" y="35680"/>
                </a:lnTo>
                <a:lnTo>
                  <a:pt x="910821" y="37823"/>
                </a:lnTo>
                <a:lnTo>
                  <a:pt x="914471" y="42110"/>
                </a:lnTo>
                <a:lnTo>
                  <a:pt x="918122" y="46397"/>
                </a:lnTo>
                <a:lnTo>
                  <a:pt x="919947" y="53004"/>
                </a:lnTo>
                <a:lnTo>
                  <a:pt x="919947" y="70767"/>
                </a:lnTo>
                <a:lnTo>
                  <a:pt x="918177" y="77549"/>
                </a:lnTo>
                <a:lnTo>
                  <a:pt x="914636" y="82276"/>
                </a:lnTo>
                <a:lnTo>
                  <a:pt x="911096" y="87002"/>
                </a:lnTo>
                <a:lnTo>
                  <a:pt x="906598" y="98753"/>
                </a:lnTo>
                <a:lnTo>
                  <a:pt x="910381" y="96818"/>
                </a:lnTo>
                <a:lnTo>
                  <a:pt x="914163" y="94884"/>
                </a:lnTo>
                <a:lnTo>
                  <a:pt x="917441" y="91740"/>
                </a:lnTo>
                <a:lnTo>
                  <a:pt x="920211" y="87387"/>
                </a:lnTo>
                <a:lnTo>
                  <a:pt x="920211" y="97214"/>
                </a:lnTo>
                <a:lnTo>
                  <a:pt x="930900" y="97214"/>
                </a:lnTo>
                <a:lnTo>
                  <a:pt x="930900" y="0"/>
                </a:lnTo>
                <a:lnTo>
                  <a:pt x="919486" y="0"/>
                </a:lnTo>
                <a:lnTo>
                  <a:pt x="919486" y="35680"/>
                </a:lnTo>
                <a:lnTo>
                  <a:pt x="916803" y="32382"/>
                </a:lnTo>
                <a:lnTo>
                  <a:pt x="914406" y="30074"/>
                </a:lnTo>
                <a:lnTo>
                  <a:pt x="912294" y="28755"/>
                </a:lnTo>
                <a:lnTo>
                  <a:pt x="908644" y="26469"/>
                </a:lnTo>
                <a:lnTo>
                  <a:pt x="904113" y="25325"/>
                </a:lnTo>
                <a:lnTo>
                  <a:pt x="888938" y="25325"/>
                </a:lnTo>
                <a:lnTo>
                  <a:pt x="881428" y="29096"/>
                </a:lnTo>
                <a:lnTo>
                  <a:pt x="876172" y="36636"/>
                </a:lnTo>
                <a:lnTo>
                  <a:pt x="869923" y="50176"/>
                </a:lnTo>
                <a:lnTo>
                  <a:pt x="868287" y="63380"/>
                </a:lnTo>
                <a:lnTo>
                  <a:pt x="868351" y="66170"/>
                </a:lnTo>
                <a:lnTo>
                  <a:pt x="870836" y="79352"/>
                </a:lnTo>
                <a:lnTo>
                  <a:pt x="876930" y="89794"/>
                </a:lnTo>
                <a:lnTo>
                  <a:pt x="882692" y="96412"/>
                </a:lnTo>
                <a:lnTo>
                  <a:pt x="889510" y="99720"/>
                </a:lnTo>
                <a:lnTo>
                  <a:pt x="888850" y="86815"/>
                </a:lnTo>
                <a:lnTo>
                  <a:pt x="885639" y="81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954247" y="3613459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527703" y="3612850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377335" y="3612850"/>
            <a:ext cx="0" cy="85486"/>
          </a:xfrm>
          <a:custGeom>
            <a:avLst/>
            <a:gdLst/>
            <a:ahLst/>
            <a:cxnLst/>
            <a:rect l="l" t="t" r="r" b="b"/>
            <a:pathLst>
              <a:path h="96884">
                <a:moveTo>
                  <a:pt x="0" y="0"/>
                </a:moveTo>
                <a:lnTo>
                  <a:pt x="0" y="96884"/>
                </a:lnTo>
              </a:path>
            </a:pathLst>
          </a:custGeom>
          <a:ln w="131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745640" y="3613459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74506" y="3522242"/>
            <a:ext cx="750665" cy="113361"/>
          </a:xfrm>
          <a:custGeom>
            <a:avLst/>
            <a:gdLst/>
            <a:ahLst/>
            <a:cxnLst/>
            <a:rect l="l" t="t" r="r" b="b"/>
            <a:pathLst>
              <a:path w="825732" h="128476">
                <a:moveTo>
                  <a:pt x="267121" y="99390"/>
                </a:moveTo>
                <a:lnTo>
                  <a:pt x="270431" y="99302"/>
                </a:lnTo>
                <a:lnTo>
                  <a:pt x="273378" y="98951"/>
                </a:lnTo>
                <a:lnTo>
                  <a:pt x="276160" y="98269"/>
                </a:lnTo>
                <a:lnTo>
                  <a:pt x="276160" y="88904"/>
                </a:lnTo>
                <a:lnTo>
                  <a:pt x="272575" y="89102"/>
                </a:lnTo>
                <a:lnTo>
                  <a:pt x="269848" y="89102"/>
                </a:lnTo>
                <a:lnTo>
                  <a:pt x="267385" y="88376"/>
                </a:lnTo>
                <a:lnTo>
                  <a:pt x="264878" y="85892"/>
                </a:lnTo>
                <a:lnTo>
                  <a:pt x="264878" y="37329"/>
                </a:lnTo>
                <a:lnTo>
                  <a:pt x="276160" y="37329"/>
                </a:lnTo>
                <a:lnTo>
                  <a:pt x="276160" y="27634"/>
                </a:lnTo>
                <a:lnTo>
                  <a:pt x="264878" y="27634"/>
                </a:lnTo>
                <a:lnTo>
                  <a:pt x="264878" y="7914"/>
                </a:lnTo>
                <a:lnTo>
                  <a:pt x="252870" y="7914"/>
                </a:lnTo>
                <a:lnTo>
                  <a:pt x="252870" y="27634"/>
                </a:lnTo>
                <a:lnTo>
                  <a:pt x="243303" y="27634"/>
                </a:lnTo>
                <a:lnTo>
                  <a:pt x="243303" y="37329"/>
                </a:lnTo>
                <a:lnTo>
                  <a:pt x="252870" y="37329"/>
                </a:lnTo>
                <a:lnTo>
                  <a:pt x="252870" y="88618"/>
                </a:lnTo>
                <a:lnTo>
                  <a:pt x="253860" y="92300"/>
                </a:lnTo>
                <a:lnTo>
                  <a:pt x="255839" y="95136"/>
                </a:lnTo>
                <a:lnTo>
                  <a:pt x="257818" y="97972"/>
                </a:lnTo>
                <a:lnTo>
                  <a:pt x="261579" y="99390"/>
                </a:lnTo>
                <a:lnTo>
                  <a:pt x="267121" y="99390"/>
                </a:lnTo>
                <a:close/>
              </a:path>
              <a:path w="825732" h="128476">
                <a:moveTo>
                  <a:pt x="13774" y="42872"/>
                </a:moveTo>
                <a:lnTo>
                  <a:pt x="16606" y="29862"/>
                </a:lnTo>
                <a:lnTo>
                  <a:pt x="22201" y="20214"/>
                </a:lnTo>
                <a:lnTo>
                  <a:pt x="28073" y="13509"/>
                </a:lnTo>
                <a:lnTo>
                  <a:pt x="35781" y="10156"/>
                </a:lnTo>
                <a:lnTo>
                  <a:pt x="53156" y="10156"/>
                </a:lnTo>
                <a:lnTo>
                  <a:pt x="59236" y="11981"/>
                </a:lnTo>
                <a:lnTo>
                  <a:pt x="63569" y="15630"/>
                </a:lnTo>
                <a:lnTo>
                  <a:pt x="67901" y="19280"/>
                </a:lnTo>
                <a:lnTo>
                  <a:pt x="70794" y="24226"/>
                </a:lnTo>
                <a:lnTo>
                  <a:pt x="72245" y="30470"/>
                </a:lnTo>
                <a:lnTo>
                  <a:pt x="85045" y="30470"/>
                </a:lnTo>
                <a:lnTo>
                  <a:pt x="84297" y="22247"/>
                </a:lnTo>
                <a:lnTo>
                  <a:pt x="80536" y="14905"/>
                </a:lnTo>
                <a:lnTo>
                  <a:pt x="73762" y="8441"/>
                </a:lnTo>
                <a:lnTo>
                  <a:pt x="70344" y="5619"/>
                </a:lnTo>
                <a:lnTo>
                  <a:pt x="59231" y="464"/>
                </a:lnTo>
                <a:lnTo>
                  <a:pt x="45194" y="-1253"/>
                </a:lnTo>
                <a:lnTo>
                  <a:pt x="32592" y="208"/>
                </a:lnTo>
                <a:lnTo>
                  <a:pt x="20873" y="5172"/>
                </a:lnTo>
                <a:lnTo>
                  <a:pt x="11348" y="13652"/>
                </a:lnTo>
                <a:lnTo>
                  <a:pt x="5365" y="22975"/>
                </a:lnTo>
                <a:lnTo>
                  <a:pt x="1341" y="34978"/>
                </a:lnTo>
                <a:lnTo>
                  <a:pt x="0" y="48804"/>
                </a:lnTo>
                <a:lnTo>
                  <a:pt x="304" y="56517"/>
                </a:lnTo>
                <a:lnTo>
                  <a:pt x="2766" y="70269"/>
                </a:lnTo>
                <a:lnTo>
                  <a:pt x="7701" y="81614"/>
                </a:lnTo>
                <a:lnTo>
                  <a:pt x="15108" y="90553"/>
                </a:lnTo>
                <a:lnTo>
                  <a:pt x="18864" y="93523"/>
                </a:lnTo>
                <a:lnTo>
                  <a:pt x="30212" y="98962"/>
                </a:lnTo>
                <a:lnTo>
                  <a:pt x="43479" y="100775"/>
                </a:lnTo>
                <a:lnTo>
                  <a:pt x="52519" y="100041"/>
                </a:lnTo>
                <a:lnTo>
                  <a:pt x="64723" y="95962"/>
                </a:lnTo>
                <a:lnTo>
                  <a:pt x="74620" y="88310"/>
                </a:lnTo>
                <a:lnTo>
                  <a:pt x="82793" y="75495"/>
                </a:lnTo>
                <a:lnTo>
                  <a:pt x="85968" y="62655"/>
                </a:lnTo>
                <a:lnTo>
                  <a:pt x="73169" y="62655"/>
                </a:lnTo>
                <a:lnTo>
                  <a:pt x="71849" y="69030"/>
                </a:lnTo>
                <a:lnTo>
                  <a:pt x="69848" y="74174"/>
                </a:lnTo>
                <a:lnTo>
                  <a:pt x="67165" y="78087"/>
                </a:lnTo>
                <a:lnTo>
                  <a:pt x="62106" y="85518"/>
                </a:lnTo>
                <a:lnTo>
                  <a:pt x="54739" y="89233"/>
                </a:lnTo>
                <a:lnTo>
                  <a:pt x="44369" y="89228"/>
                </a:lnTo>
                <a:lnTo>
                  <a:pt x="30987" y="86469"/>
                </a:lnTo>
                <a:lnTo>
                  <a:pt x="21343" y="78648"/>
                </a:lnTo>
                <a:lnTo>
                  <a:pt x="19610" y="76112"/>
                </a:lnTo>
                <a:lnTo>
                  <a:pt x="14947" y="64837"/>
                </a:lnTo>
                <a:lnTo>
                  <a:pt x="13393" y="51047"/>
                </a:lnTo>
                <a:lnTo>
                  <a:pt x="13774" y="42872"/>
                </a:lnTo>
                <a:close/>
              </a:path>
              <a:path w="825732" h="128476">
                <a:moveTo>
                  <a:pt x="156828" y="89695"/>
                </a:moveTo>
                <a:lnTo>
                  <a:pt x="158948" y="86534"/>
                </a:lnTo>
                <a:lnTo>
                  <a:pt x="163593" y="75106"/>
                </a:lnTo>
                <a:lnTo>
                  <a:pt x="165142" y="61467"/>
                </a:lnTo>
                <a:lnTo>
                  <a:pt x="165037" y="57839"/>
                </a:lnTo>
                <a:lnTo>
                  <a:pt x="162260" y="44549"/>
                </a:lnTo>
                <a:lnTo>
                  <a:pt x="155707" y="34691"/>
                </a:lnTo>
                <a:lnTo>
                  <a:pt x="149417" y="28623"/>
                </a:lnTo>
                <a:lnTo>
                  <a:pt x="141720" y="25589"/>
                </a:lnTo>
                <a:lnTo>
                  <a:pt x="131388" y="25606"/>
                </a:lnTo>
                <a:lnTo>
                  <a:pt x="118434" y="28446"/>
                </a:lnTo>
                <a:lnTo>
                  <a:pt x="108335" y="36142"/>
                </a:lnTo>
                <a:lnTo>
                  <a:pt x="113151" y="49794"/>
                </a:lnTo>
                <a:lnTo>
                  <a:pt x="116450" y="44254"/>
                </a:lnTo>
                <a:lnTo>
                  <a:pt x="119749" y="38714"/>
                </a:lnTo>
                <a:lnTo>
                  <a:pt x="125027" y="35944"/>
                </a:lnTo>
                <a:lnTo>
                  <a:pt x="140466" y="35944"/>
                </a:lnTo>
                <a:lnTo>
                  <a:pt x="146228" y="39197"/>
                </a:lnTo>
                <a:lnTo>
                  <a:pt x="149571" y="45705"/>
                </a:lnTo>
                <a:lnTo>
                  <a:pt x="151682" y="49838"/>
                </a:lnTo>
                <a:lnTo>
                  <a:pt x="152738" y="55202"/>
                </a:lnTo>
                <a:lnTo>
                  <a:pt x="152738" y="69096"/>
                </a:lnTo>
                <a:lnTo>
                  <a:pt x="151275" y="75724"/>
                </a:lnTo>
                <a:lnTo>
                  <a:pt x="148350" y="81682"/>
                </a:lnTo>
                <a:lnTo>
                  <a:pt x="147442" y="97493"/>
                </a:lnTo>
                <a:lnTo>
                  <a:pt x="156828" y="89695"/>
                </a:lnTo>
                <a:close/>
              </a:path>
              <a:path w="825732" h="128476">
                <a:moveTo>
                  <a:pt x="148350" y="81682"/>
                </a:moveTo>
                <a:lnTo>
                  <a:pt x="145425" y="87640"/>
                </a:lnTo>
                <a:lnTo>
                  <a:pt x="140026" y="90618"/>
                </a:lnTo>
                <a:lnTo>
                  <a:pt x="124983" y="90618"/>
                </a:lnTo>
                <a:lnTo>
                  <a:pt x="119749" y="88112"/>
                </a:lnTo>
                <a:lnTo>
                  <a:pt x="116450" y="83100"/>
                </a:lnTo>
                <a:lnTo>
                  <a:pt x="113151" y="78087"/>
                </a:lnTo>
                <a:lnTo>
                  <a:pt x="111502" y="71822"/>
                </a:lnTo>
                <a:lnTo>
                  <a:pt x="111502" y="56477"/>
                </a:lnTo>
                <a:lnTo>
                  <a:pt x="113151" y="49794"/>
                </a:lnTo>
                <a:lnTo>
                  <a:pt x="108335" y="36142"/>
                </a:lnTo>
                <a:lnTo>
                  <a:pt x="105878" y="39393"/>
                </a:lnTo>
                <a:lnTo>
                  <a:pt x="100941" y="50626"/>
                </a:lnTo>
                <a:lnTo>
                  <a:pt x="99296" y="64501"/>
                </a:lnTo>
                <a:lnTo>
                  <a:pt x="99361" y="67357"/>
                </a:lnTo>
                <a:lnTo>
                  <a:pt x="101832" y="80576"/>
                </a:lnTo>
                <a:lnTo>
                  <a:pt x="107873" y="90981"/>
                </a:lnTo>
                <a:lnTo>
                  <a:pt x="113591" y="97555"/>
                </a:lnTo>
                <a:lnTo>
                  <a:pt x="121310" y="100841"/>
                </a:lnTo>
                <a:lnTo>
                  <a:pt x="134309" y="100738"/>
                </a:lnTo>
                <a:lnTo>
                  <a:pt x="147442" y="97493"/>
                </a:lnTo>
                <a:lnTo>
                  <a:pt x="148350" y="81682"/>
                </a:lnTo>
                <a:close/>
              </a:path>
              <a:path w="825732" h="128476">
                <a:moveTo>
                  <a:pt x="195953" y="89036"/>
                </a:moveTo>
                <a:lnTo>
                  <a:pt x="192962" y="85210"/>
                </a:lnTo>
                <a:lnTo>
                  <a:pt x="191335" y="83100"/>
                </a:lnTo>
                <a:lnTo>
                  <a:pt x="190345" y="80066"/>
                </a:lnTo>
                <a:lnTo>
                  <a:pt x="189993" y="76109"/>
                </a:lnTo>
                <a:lnTo>
                  <a:pt x="178579" y="76109"/>
                </a:lnTo>
                <a:lnTo>
                  <a:pt x="178887" y="83144"/>
                </a:lnTo>
                <a:lnTo>
                  <a:pt x="181229" y="89047"/>
                </a:lnTo>
                <a:lnTo>
                  <a:pt x="185606" y="93817"/>
                </a:lnTo>
                <a:lnTo>
                  <a:pt x="189982" y="98588"/>
                </a:lnTo>
                <a:lnTo>
                  <a:pt x="197427" y="100973"/>
                </a:lnTo>
                <a:lnTo>
                  <a:pt x="217704" y="100973"/>
                </a:lnTo>
                <a:lnTo>
                  <a:pt x="224972" y="98687"/>
                </a:lnTo>
                <a:lnTo>
                  <a:pt x="229745" y="94114"/>
                </a:lnTo>
                <a:lnTo>
                  <a:pt x="234517" y="89541"/>
                </a:lnTo>
                <a:lnTo>
                  <a:pt x="236903" y="84111"/>
                </a:lnTo>
                <a:lnTo>
                  <a:pt x="236903" y="71316"/>
                </a:lnTo>
                <a:lnTo>
                  <a:pt x="234594" y="66546"/>
                </a:lnTo>
                <a:lnTo>
                  <a:pt x="229975" y="63512"/>
                </a:lnTo>
                <a:lnTo>
                  <a:pt x="227073" y="61577"/>
                </a:lnTo>
                <a:lnTo>
                  <a:pt x="221355" y="59577"/>
                </a:lnTo>
                <a:lnTo>
                  <a:pt x="212821" y="57510"/>
                </a:lnTo>
                <a:lnTo>
                  <a:pt x="204970" y="55598"/>
                </a:lnTo>
                <a:lnTo>
                  <a:pt x="201539" y="54762"/>
                </a:lnTo>
                <a:lnTo>
                  <a:pt x="198944" y="53795"/>
                </a:lnTo>
                <a:lnTo>
                  <a:pt x="197185" y="52696"/>
                </a:lnTo>
                <a:lnTo>
                  <a:pt x="194150" y="50849"/>
                </a:lnTo>
                <a:lnTo>
                  <a:pt x="192632" y="48387"/>
                </a:lnTo>
                <a:lnTo>
                  <a:pt x="192632" y="42495"/>
                </a:lnTo>
                <a:lnTo>
                  <a:pt x="193787" y="40231"/>
                </a:lnTo>
                <a:lnTo>
                  <a:pt x="196096" y="38516"/>
                </a:lnTo>
                <a:lnTo>
                  <a:pt x="198405" y="36801"/>
                </a:lnTo>
                <a:lnTo>
                  <a:pt x="201803" y="35944"/>
                </a:lnTo>
                <a:lnTo>
                  <a:pt x="213019" y="35944"/>
                </a:lnTo>
                <a:lnTo>
                  <a:pt x="217748" y="37505"/>
                </a:lnTo>
                <a:lnTo>
                  <a:pt x="220475" y="40626"/>
                </a:lnTo>
                <a:lnTo>
                  <a:pt x="222146" y="42825"/>
                </a:lnTo>
                <a:lnTo>
                  <a:pt x="223092" y="45265"/>
                </a:lnTo>
                <a:lnTo>
                  <a:pt x="223312" y="47947"/>
                </a:lnTo>
                <a:lnTo>
                  <a:pt x="234528" y="47947"/>
                </a:lnTo>
                <a:lnTo>
                  <a:pt x="234616" y="43374"/>
                </a:lnTo>
                <a:lnTo>
                  <a:pt x="233186" y="39109"/>
                </a:lnTo>
                <a:lnTo>
                  <a:pt x="230239" y="35152"/>
                </a:lnTo>
                <a:lnTo>
                  <a:pt x="225533" y="28909"/>
                </a:lnTo>
                <a:lnTo>
                  <a:pt x="217858" y="25787"/>
                </a:lnTo>
                <a:lnTo>
                  <a:pt x="199076" y="25787"/>
                </a:lnTo>
                <a:lnTo>
                  <a:pt x="192599" y="27853"/>
                </a:lnTo>
                <a:lnTo>
                  <a:pt x="187783" y="31987"/>
                </a:lnTo>
                <a:lnTo>
                  <a:pt x="182966" y="36120"/>
                </a:lnTo>
                <a:lnTo>
                  <a:pt x="180558" y="41528"/>
                </a:lnTo>
                <a:lnTo>
                  <a:pt x="180558" y="53883"/>
                </a:lnTo>
                <a:lnTo>
                  <a:pt x="183109" y="58324"/>
                </a:lnTo>
                <a:lnTo>
                  <a:pt x="188212" y="61533"/>
                </a:lnTo>
                <a:lnTo>
                  <a:pt x="191071" y="63380"/>
                </a:lnTo>
                <a:lnTo>
                  <a:pt x="195513" y="65051"/>
                </a:lnTo>
                <a:lnTo>
                  <a:pt x="201539" y="66546"/>
                </a:lnTo>
                <a:lnTo>
                  <a:pt x="210974" y="68920"/>
                </a:lnTo>
                <a:lnTo>
                  <a:pt x="216032" y="70195"/>
                </a:lnTo>
                <a:lnTo>
                  <a:pt x="219419" y="71316"/>
                </a:lnTo>
                <a:lnTo>
                  <a:pt x="221135" y="72284"/>
                </a:lnTo>
                <a:lnTo>
                  <a:pt x="223818" y="73867"/>
                </a:lnTo>
                <a:lnTo>
                  <a:pt x="225159" y="76175"/>
                </a:lnTo>
                <a:lnTo>
                  <a:pt x="225159" y="83210"/>
                </a:lnTo>
                <a:lnTo>
                  <a:pt x="223488" y="86167"/>
                </a:lnTo>
                <a:lnTo>
                  <a:pt x="220145" y="88079"/>
                </a:lnTo>
                <a:lnTo>
                  <a:pt x="216802" y="89992"/>
                </a:lnTo>
                <a:lnTo>
                  <a:pt x="212931" y="90948"/>
                </a:lnTo>
                <a:lnTo>
                  <a:pt x="201143" y="90948"/>
                </a:lnTo>
                <a:lnTo>
                  <a:pt x="195953" y="89036"/>
                </a:lnTo>
                <a:close/>
              </a:path>
              <a:path w="825732" h="128476">
                <a:moveTo>
                  <a:pt x="370772" y="89695"/>
                </a:moveTo>
                <a:lnTo>
                  <a:pt x="372891" y="86534"/>
                </a:lnTo>
                <a:lnTo>
                  <a:pt x="377537" y="75106"/>
                </a:lnTo>
                <a:lnTo>
                  <a:pt x="379085" y="61467"/>
                </a:lnTo>
                <a:lnTo>
                  <a:pt x="378980" y="57839"/>
                </a:lnTo>
                <a:lnTo>
                  <a:pt x="376203" y="44549"/>
                </a:lnTo>
                <a:lnTo>
                  <a:pt x="369650" y="34691"/>
                </a:lnTo>
                <a:lnTo>
                  <a:pt x="363360" y="28623"/>
                </a:lnTo>
                <a:lnTo>
                  <a:pt x="355663" y="25589"/>
                </a:lnTo>
                <a:lnTo>
                  <a:pt x="345332" y="25606"/>
                </a:lnTo>
                <a:lnTo>
                  <a:pt x="332378" y="28446"/>
                </a:lnTo>
                <a:lnTo>
                  <a:pt x="322278" y="36142"/>
                </a:lnTo>
                <a:lnTo>
                  <a:pt x="327095" y="49794"/>
                </a:lnTo>
                <a:lnTo>
                  <a:pt x="330394" y="44254"/>
                </a:lnTo>
                <a:lnTo>
                  <a:pt x="333692" y="38714"/>
                </a:lnTo>
                <a:lnTo>
                  <a:pt x="338971" y="35944"/>
                </a:lnTo>
                <a:lnTo>
                  <a:pt x="354409" y="35944"/>
                </a:lnTo>
                <a:lnTo>
                  <a:pt x="360171" y="39197"/>
                </a:lnTo>
                <a:lnTo>
                  <a:pt x="363514" y="45705"/>
                </a:lnTo>
                <a:lnTo>
                  <a:pt x="365626" y="49838"/>
                </a:lnTo>
                <a:lnTo>
                  <a:pt x="366681" y="55202"/>
                </a:lnTo>
                <a:lnTo>
                  <a:pt x="366681" y="69096"/>
                </a:lnTo>
                <a:lnTo>
                  <a:pt x="365219" y="75724"/>
                </a:lnTo>
                <a:lnTo>
                  <a:pt x="362294" y="81682"/>
                </a:lnTo>
                <a:lnTo>
                  <a:pt x="361385" y="97493"/>
                </a:lnTo>
                <a:lnTo>
                  <a:pt x="370772" y="89695"/>
                </a:lnTo>
                <a:close/>
              </a:path>
              <a:path w="825732" h="128476">
                <a:moveTo>
                  <a:pt x="362294" y="81682"/>
                </a:moveTo>
                <a:lnTo>
                  <a:pt x="359369" y="87640"/>
                </a:lnTo>
                <a:lnTo>
                  <a:pt x="353970" y="90619"/>
                </a:lnTo>
                <a:lnTo>
                  <a:pt x="338927" y="90619"/>
                </a:lnTo>
                <a:lnTo>
                  <a:pt x="333692" y="88112"/>
                </a:lnTo>
                <a:lnTo>
                  <a:pt x="330394" y="83100"/>
                </a:lnTo>
                <a:lnTo>
                  <a:pt x="327095" y="78088"/>
                </a:lnTo>
                <a:lnTo>
                  <a:pt x="325445" y="71822"/>
                </a:lnTo>
                <a:lnTo>
                  <a:pt x="325445" y="56477"/>
                </a:lnTo>
                <a:lnTo>
                  <a:pt x="327095" y="49794"/>
                </a:lnTo>
                <a:lnTo>
                  <a:pt x="322278" y="36142"/>
                </a:lnTo>
                <a:lnTo>
                  <a:pt x="319821" y="39393"/>
                </a:lnTo>
                <a:lnTo>
                  <a:pt x="314885" y="50626"/>
                </a:lnTo>
                <a:lnTo>
                  <a:pt x="313239" y="64501"/>
                </a:lnTo>
                <a:lnTo>
                  <a:pt x="313305" y="67357"/>
                </a:lnTo>
                <a:lnTo>
                  <a:pt x="315775" y="80576"/>
                </a:lnTo>
                <a:lnTo>
                  <a:pt x="321816" y="90981"/>
                </a:lnTo>
                <a:lnTo>
                  <a:pt x="327534" y="97555"/>
                </a:lnTo>
                <a:lnTo>
                  <a:pt x="335254" y="100841"/>
                </a:lnTo>
                <a:lnTo>
                  <a:pt x="348252" y="100738"/>
                </a:lnTo>
                <a:lnTo>
                  <a:pt x="361385" y="97493"/>
                </a:lnTo>
                <a:lnTo>
                  <a:pt x="362294" y="81682"/>
                </a:lnTo>
                <a:close/>
              </a:path>
              <a:path w="825732" h="128476">
                <a:moveTo>
                  <a:pt x="412074" y="15553"/>
                </a:moveTo>
                <a:lnTo>
                  <a:pt x="412778" y="13685"/>
                </a:lnTo>
                <a:lnTo>
                  <a:pt x="415637" y="10882"/>
                </a:lnTo>
                <a:lnTo>
                  <a:pt x="420794" y="10915"/>
                </a:lnTo>
                <a:lnTo>
                  <a:pt x="423466" y="11080"/>
                </a:lnTo>
                <a:lnTo>
                  <a:pt x="423466" y="263"/>
                </a:lnTo>
                <a:lnTo>
                  <a:pt x="420761" y="65"/>
                </a:lnTo>
                <a:lnTo>
                  <a:pt x="410534" y="0"/>
                </a:lnTo>
                <a:lnTo>
                  <a:pt x="405190" y="2022"/>
                </a:lnTo>
                <a:lnTo>
                  <a:pt x="402419" y="6067"/>
                </a:lnTo>
                <a:lnTo>
                  <a:pt x="400880" y="8354"/>
                </a:lnTo>
                <a:lnTo>
                  <a:pt x="400022" y="11959"/>
                </a:lnTo>
                <a:lnTo>
                  <a:pt x="399846" y="16883"/>
                </a:lnTo>
                <a:lnTo>
                  <a:pt x="399846" y="27963"/>
                </a:lnTo>
                <a:lnTo>
                  <a:pt x="390015" y="27963"/>
                </a:lnTo>
                <a:lnTo>
                  <a:pt x="390015" y="37329"/>
                </a:lnTo>
                <a:lnTo>
                  <a:pt x="399846" y="37329"/>
                </a:lnTo>
                <a:lnTo>
                  <a:pt x="399846" y="98269"/>
                </a:lnTo>
                <a:lnTo>
                  <a:pt x="411590" y="98269"/>
                </a:lnTo>
                <a:lnTo>
                  <a:pt x="411590" y="37329"/>
                </a:lnTo>
                <a:lnTo>
                  <a:pt x="423466" y="37329"/>
                </a:lnTo>
                <a:lnTo>
                  <a:pt x="423466" y="27963"/>
                </a:lnTo>
                <a:lnTo>
                  <a:pt x="411722" y="27963"/>
                </a:lnTo>
                <a:lnTo>
                  <a:pt x="411722" y="20313"/>
                </a:lnTo>
                <a:lnTo>
                  <a:pt x="412074" y="15553"/>
                </a:lnTo>
                <a:close/>
              </a:path>
              <a:path w="825732" h="128476">
                <a:moveTo>
                  <a:pt x="479925" y="28906"/>
                </a:moveTo>
                <a:lnTo>
                  <a:pt x="469716" y="36669"/>
                </a:lnTo>
                <a:lnTo>
                  <a:pt x="473543" y="57312"/>
                </a:lnTo>
                <a:lnTo>
                  <a:pt x="473763" y="51245"/>
                </a:lnTo>
                <a:lnTo>
                  <a:pt x="475720" y="46243"/>
                </a:lnTo>
                <a:lnTo>
                  <a:pt x="479415" y="42308"/>
                </a:lnTo>
                <a:lnTo>
                  <a:pt x="483110" y="38373"/>
                </a:lnTo>
                <a:lnTo>
                  <a:pt x="492765" y="26065"/>
                </a:lnTo>
                <a:lnTo>
                  <a:pt x="479925" y="28906"/>
                </a:lnTo>
                <a:close/>
              </a:path>
              <a:path w="825732" h="128476">
                <a:moveTo>
                  <a:pt x="525006" y="66744"/>
                </a:moveTo>
                <a:lnTo>
                  <a:pt x="525006" y="59621"/>
                </a:lnTo>
                <a:lnTo>
                  <a:pt x="524654" y="54432"/>
                </a:lnTo>
                <a:lnTo>
                  <a:pt x="523950" y="51179"/>
                </a:lnTo>
                <a:lnTo>
                  <a:pt x="523158" y="46430"/>
                </a:lnTo>
                <a:lnTo>
                  <a:pt x="521575" y="42275"/>
                </a:lnTo>
                <a:lnTo>
                  <a:pt x="519200" y="38714"/>
                </a:lnTo>
                <a:lnTo>
                  <a:pt x="516736" y="34976"/>
                </a:lnTo>
                <a:lnTo>
                  <a:pt x="513152" y="31932"/>
                </a:lnTo>
                <a:lnTo>
                  <a:pt x="508445" y="29579"/>
                </a:lnTo>
                <a:lnTo>
                  <a:pt x="503739" y="27227"/>
                </a:lnTo>
                <a:lnTo>
                  <a:pt x="498878" y="26051"/>
                </a:lnTo>
                <a:lnTo>
                  <a:pt x="492765" y="26065"/>
                </a:lnTo>
                <a:lnTo>
                  <a:pt x="483110" y="38373"/>
                </a:lnTo>
                <a:lnTo>
                  <a:pt x="487684" y="36405"/>
                </a:lnTo>
                <a:lnTo>
                  <a:pt x="500748" y="36405"/>
                </a:lnTo>
                <a:lnTo>
                  <a:pt x="506180" y="39263"/>
                </a:lnTo>
                <a:lnTo>
                  <a:pt x="509435" y="44979"/>
                </a:lnTo>
                <a:lnTo>
                  <a:pt x="511194" y="48057"/>
                </a:lnTo>
                <a:lnTo>
                  <a:pt x="512316" y="52168"/>
                </a:lnTo>
                <a:lnTo>
                  <a:pt x="512800" y="57312"/>
                </a:lnTo>
                <a:lnTo>
                  <a:pt x="473543" y="57312"/>
                </a:lnTo>
                <a:lnTo>
                  <a:pt x="469716" y="36669"/>
                </a:lnTo>
                <a:lnTo>
                  <a:pt x="467499" y="39498"/>
                </a:lnTo>
                <a:lnTo>
                  <a:pt x="462234" y="50685"/>
                </a:lnTo>
                <a:lnTo>
                  <a:pt x="460479" y="64303"/>
                </a:lnTo>
                <a:lnTo>
                  <a:pt x="460582" y="67866"/>
                </a:lnTo>
                <a:lnTo>
                  <a:pt x="463282" y="81059"/>
                </a:lnTo>
                <a:lnTo>
                  <a:pt x="469650" y="91179"/>
                </a:lnTo>
                <a:lnTo>
                  <a:pt x="475764" y="97577"/>
                </a:lnTo>
                <a:lnTo>
                  <a:pt x="483220" y="100775"/>
                </a:lnTo>
                <a:lnTo>
                  <a:pt x="495624" y="100775"/>
                </a:lnTo>
                <a:lnTo>
                  <a:pt x="498856" y="100424"/>
                </a:lnTo>
                <a:lnTo>
                  <a:pt x="501715" y="99720"/>
                </a:lnTo>
                <a:lnTo>
                  <a:pt x="507038" y="98489"/>
                </a:lnTo>
                <a:lnTo>
                  <a:pt x="511502" y="96115"/>
                </a:lnTo>
                <a:lnTo>
                  <a:pt x="515109" y="92597"/>
                </a:lnTo>
                <a:lnTo>
                  <a:pt x="517264" y="90575"/>
                </a:lnTo>
                <a:lnTo>
                  <a:pt x="519211" y="87969"/>
                </a:lnTo>
                <a:lnTo>
                  <a:pt x="520948" y="84782"/>
                </a:lnTo>
                <a:lnTo>
                  <a:pt x="522685" y="81594"/>
                </a:lnTo>
                <a:lnTo>
                  <a:pt x="523708" y="78703"/>
                </a:lnTo>
                <a:lnTo>
                  <a:pt x="524016" y="76109"/>
                </a:lnTo>
                <a:lnTo>
                  <a:pt x="512338" y="76109"/>
                </a:lnTo>
                <a:lnTo>
                  <a:pt x="511458" y="79231"/>
                </a:lnTo>
                <a:lnTo>
                  <a:pt x="509963" y="81979"/>
                </a:lnTo>
                <a:lnTo>
                  <a:pt x="507851" y="84353"/>
                </a:lnTo>
                <a:lnTo>
                  <a:pt x="504156" y="88442"/>
                </a:lnTo>
                <a:lnTo>
                  <a:pt x="499208" y="90487"/>
                </a:lnTo>
                <a:lnTo>
                  <a:pt x="486365" y="90487"/>
                </a:lnTo>
                <a:lnTo>
                  <a:pt x="481460" y="88321"/>
                </a:lnTo>
                <a:lnTo>
                  <a:pt x="478293" y="83990"/>
                </a:lnTo>
                <a:lnTo>
                  <a:pt x="475127" y="79659"/>
                </a:lnTo>
                <a:lnTo>
                  <a:pt x="473433" y="73911"/>
                </a:lnTo>
                <a:lnTo>
                  <a:pt x="473213" y="66744"/>
                </a:lnTo>
                <a:lnTo>
                  <a:pt x="525006" y="66744"/>
                </a:lnTo>
                <a:close/>
              </a:path>
              <a:path w="825732" h="128476">
                <a:moveTo>
                  <a:pt x="559622" y="26051"/>
                </a:moveTo>
                <a:lnTo>
                  <a:pt x="556422" y="43232"/>
                </a:lnTo>
                <a:lnTo>
                  <a:pt x="560094" y="38769"/>
                </a:lnTo>
                <a:lnTo>
                  <a:pt x="568463" y="26051"/>
                </a:lnTo>
                <a:lnTo>
                  <a:pt x="559622" y="26051"/>
                </a:lnTo>
                <a:close/>
              </a:path>
              <a:path w="825732" h="128476">
                <a:moveTo>
                  <a:pt x="633956" y="27634"/>
                </a:moveTo>
                <a:lnTo>
                  <a:pt x="621817" y="27634"/>
                </a:lnTo>
                <a:lnTo>
                  <a:pt x="621817" y="81671"/>
                </a:lnTo>
                <a:lnTo>
                  <a:pt x="622806" y="86486"/>
                </a:lnTo>
                <a:lnTo>
                  <a:pt x="624786" y="90091"/>
                </a:lnTo>
                <a:lnTo>
                  <a:pt x="628436" y="96818"/>
                </a:lnTo>
                <a:lnTo>
                  <a:pt x="635298" y="100182"/>
                </a:lnTo>
                <a:lnTo>
                  <a:pt x="651837" y="100182"/>
                </a:lnTo>
                <a:lnTo>
                  <a:pt x="657335" y="98335"/>
                </a:lnTo>
                <a:lnTo>
                  <a:pt x="661865" y="94642"/>
                </a:lnTo>
                <a:lnTo>
                  <a:pt x="664152" y="92795"/>
                </a:lnTo>
                <a:lnTo>
                  <a:pt x="666066" y="90531"/>
                </a:lnTo>
                <a:lnTo>
                  <a:pt x="667605" y="87849"/>
                </a:lnTo>
                <a:lnTo>
                  <a:pt x="667473" y="98269"/>
                </a:lnTo>
                <a:lnTo>
                  <a:pt x="678689" y="98269"/>
                </a:lnTo>
                <a:lnTo>
                  <a:pt x="678689" y="27634"/>
                </a:lnTo>
                <a:lnTo>
                  <a:pt x="666813" y="27634"/>
                </a:lnTo>
                <a:lnTo>
                  <a:pt x="666813" y="69228"/>
                </a:lnTo>
                <a:lnTo>
                  <a:pt x="666000" y="74658"/>
                </a:lnTo>
                <a:lnTo>
                  <a:pt x="664372" y="78615"/>
                </a:lnTo>
                <a:lnTo>
                  <a:pt x="661381" y="86002"/>
                </a:lnTo>
                <a:lnTo>
                  <a:pt x="655751" y="89695"/>
                </a:lnTo>
                <a:lnTo>
                  <a:pt x="641720" y="89695"/>
                </a:lnTo>
                <a:lnTo>
                  <a:pt x="637783" y="87585"/>
                </a:lnTo>
                <a:lnTo>
                  <a:pt x="635672" y="83364"/>
                </a:lnTo>
                <a:lnTo>
                  <a:pt x="634528" y="81077"/>
                </a:lnTo>
                <a:lnTo>
                  <a:pt x="633956" y="78132"/>
                </a:lnTo>
                <a:lnTo>
                  <a:pt x="633956" y="27634"/>
                </a:lnTo>
                <a:close/>
              </a:path>
              <a:path w="825732" h="128476">
                <a:moveTo>
                  <a:pt x="700902" y="27964"/>
                </a:moveTo>
                <a:lnTo>
                  <a:pt x="700902" y="98269"/>
                </a:lnTo>
                <a:lnTo>
                  <a:pt x="712976" y="98269"/>
                </a:lnTo>
                <a:lnTo>
                  <a:pt x="712976" y="27964"/>
                </a:lnTo>
                <a:lnTo>
                  <a:pt x="700902" y="27964"/>
                </a:lnTo>
                <a:close/>
              </a:path>
              <a:path w="825732" h="128476">
                <a:moveTo>
                  <a:pt x="700902" y="1385"/>
                </a:moveTo>
                <a:lnTo>
                  <a:pt x="700902" y="14839"/>
                </a:lnTo>
                <a:lnTo>
                  <a:pt x="712976" y="14839"/>
                </a:lnTo>
                <a:lnTo>
                  <a:pt x="712976" y="1385"/>
                </a:lnTo>
                <a:lnTo>
                  <a:pt x="700902" y="1385"/>
                </a:lnTo>
                <a:close/>
              </a:path>
              <a:path w="825732" h="128476">
                <a:moveTo>
                  <a:pt x="787267" y="100314"/>
                </a:moveTo>
                <a:lnTo>
                  <a:pt x="786651" y="101897"/>
                </a:lnTo>
                <a:lnTo>
                  <a:pt x="785661" y="104315"/>
                </a:lnTo>
                <a:lnTo>
                  <a:pt x="784298" y="107568"/>
                </a:lnTo>
                <a:lnTo>
                  <a:pt x="782934" y="110822"/>
                </a:lnTo>
                <a:lnTo>
                  <a:pt x="781922" y="112977"/>
                </a:lnTo>
                <a:lnTo>
                  <a:pt x="779316" y="115648"/>
                </a:lnTo>
                <a:lnTo>
                  <a:pt x="776666" y="116736"/>
                </a:lnTo>
                <a:lnTo>
                  <a:pt x="773763" y="116736"/>
                </a:lnTo>
                <a:lnTo>
                  <a:pt x="771102" y="116406"/>
                </a:lnTo>
                <a:lnTo>
                  <a:pt x="767539" y="115483"/>
                </a:lnTo>
                <a:lnTo>
                  <a:pt x="767539" y="126299"/>
                </a:lnTo>
                <a:lnTo>
                  <a:pt x="768859" y="126651"/>
                </a:lnTo>
                <a:lnTo>
                  <a:pt x="771773" y="127156"/>
                </a:lnTo>
                <a:lnTo>
                  <a:pt x="781593" y="127222"/>
                </a:lnTo>
                <a:lnTo>
                  <a:pt x="786431" y="125244"/>
                </a:lnTo>
                <a:lnTo>
                  <a:pt x="789246" y="121287"/>
                </a:lnTo>
                <a:lnTo>
                  <a:pt x="792266" y="115947"/>
                </a:lnTo>
                <a:lnTo>
                  <a:pt x="797259" y="104751"/>
                </a:lnTo>
                <a:lnTo>
                  <a:pt x="803761" y="88310"/>
                </a:lnTo>
                <a:lnTo>
                  <a:pt x="805549" y="83555"/>
                </a:lnTo>
                <a:lnTo>
                  <a:pt x="809724" y="72181"/>
                </a:lnTo>
                <a:lnTo>
                  <a:pt x="814581" y="58632"/>
                </a:lnTo>
                <a:lnTo>
                  <a:pt x="818217" y="48461"/>
                </a:lnTo>
                <a:lnTo>
                  <a:pt x="822887" y="35459"/>
                </a:lnTo>
                <a:lnTo>
                  <a:pt x="825732" y="27634"/>
                </a:lnTo>
                <a:lnTo>
                  <a:pt x="812602" y="27634"/>
                </a:lnTo>
                <a:lnTo>
                  <a:pt x="793535" y="85145"/>
                </a:lnTo>
                <a:lnTo>
                  <a:pt x="774599" y="27634"/>
                </a:lnTo>
                <a:lnTo>
                  <a:pt x="761140" y="27634"/>
                </a:lnTo>
                <a:lnTo>
                  <a:pt x="787267" y="100314"/>
                </a:lnTo>
                <a:close/>
              </a:path>
              <a:path w="825732" h="128476">
                <a:moveTo>
                  <a:pt x="751309" y="99390"/>
                </a:moveTo>
                <a:lnTo>
                  <a:pt x="754619" y="99302"/>
                </a:lnTo>
                <a:lnTo>
                  <a:pt x="757566" y="98951"/>
                </a:lnTo>
                <a:lnTo>
                  <a:pt x="760348" y="98269"/>
                </a:lnTo>
                <a:lnTo>
                  <a:pt x="760348" y="88904"/>
                </a:lnTo>
                <a:lnTo>
                  <a:pt x="756763" y="89102"/>
                </a:lnTo>
                <a:lnTo>
                  <a:pt x="754036" y="89102"/>
                </a:lnTo>
                <a:lnTo>
                  <a:pt x="751573" y="88376"/>
                </a:lnTo>
                <a:lnTo>
                  <a:pt x="749066" y="85892"/>
                </a:lnTo>
                <a:lnTo>
                  <a:pt x="749066" y="37329"/>
                </a:lnTo>
                <a:lnTo>
                  <a:pt x="760348" y="37329"/>
                </a:lnTo>
                <a:lnTo>
                  <a:pt x="760348" y="27634"/>
                </a:lnTo>
                <a:lnTo>
                  <a:pt x="749066" y="27634"/>
                </a:lnTo>
                <a:lnTo>
                  <a:pt x="749066" y="7914"/>
                </a:lnTo>
                <a:lnTo>
                  <a:pt x="737058" y="7914"/>
                </a:lnTo>
                <a:lnTo>
                  <a:pt x="737058" y="27634"/>
                </a:lnTo>
                <a:lnTo>
                  <a:pt x="727491" y="27634"/>
                </a:lnTo>
                <a:lnTo>
                  <a:pt x="727491" y="37329"/>
                </a:lnTo>
                <a:lnTo>
                  <a:pt x="737058" y="37329"/>
                </a:lnTo>
                <a:lnTo>
                  <a:pt x="737058" y="88618"/>
                </a:lnTo>
                <a:lnTo>
                  <a:pt x="738047" y="92300"/>
                </a:lnTo>
                <a:lnTo>
                  <a:pt x="740027" y="95136"/>
                </a:lnTo>
                <a:lnTo>
                  <a:pt x="742006" y="97972"/>
                </a:lnTo>
                <a:lnTo>
                  <a:pt x="745767" y="99390"/>
                </a:lnTo>
                <a:lnTo>
                  <a:pt x="751309" y="99390"/>
                </a:lnTo>
                <a:close/>
              </a:path>
              <a:path w="825732" h="128476">
                <a:moveTo>
                  <a:pt x="550913" y="54586"/>
                </a:moveTo>
                <a:lnTo>
                  <a:pt x="552749" y="47694"/>
                </a:lnTo>
                <a:lnTo>
                  <a:pt x="556422" y="43232"/>
                </a:lnTo>
                <a:lnTo>
                  <a:pt x="559622" y="26051"/>
                </a:lnTo>
                <a:lnTo>
                  <a:pt x="552419" y="29678"/>
                </a:lnTo>
                <a:lnTo>
                  <a:pt x="546855" y="36933"/>
                </a:lnTo>
                <a:lnTo>
                  <a:pt x="544887" y="39768"/>
                </a:lnTo>
                <a:lnTo>
                  <a:pt x="540103" y="51107"/>
                </a:lnTo>
                <a:lnTo>
                  <a:pt x="538509" y="64765"/>
                </a:lnTo>
                <a:lnTo>
                  <a:pt x="538605" y="68420"/>
                </a:lnTo>
                <a:lnTo>
                  <a:pt x="541222" y="81901"/>
                </a:lnTo>
                <a:lnTo>
                  <a:pt x="547416" y="91674"/>
                </a:lnTo>
                <a:lnTo>
                  <a:pt x="553354" y="97566"/>
                </a:lnTo>
                <a:lnTo>
                  <a:pt x="560084" y="100511"/>
                </a:lnTo>
                <a:lnTo>
                  <a:pt x="572839" y="100511"/>
                </a:lnTo>
                <a:lnTo>
                  <a:pt x="577205" y="99577"/>
                </a:lnTo>
                <a:lnTo>
                  <a:pt x="580702" y="97709"/>
                </a:lnTo>
                <a:lnTo>
                  <a:pt x="584198" y="95840"/>
                </a:lnTo>
                <a:lnTo>
                  <a:pt x="586937" y="93323"/>
                </a:lnTo>
                <a:lnTo>
                  <a:pt x="588916" y="90157"/>
                </a:lnTo>
                <a:lnTo>
                  <a:pt x="588916" y="126431"/>
                </a:lnTo>
                <a:lnTo>
                  <a:pt x="600858" y="126431"/>
                </a:lnTo>
                <a:lnTo>
                  <a:pt x="600858" y="27634"/>
                </a:lnTo>
                <a:lnTo>
                  <a:pt x="589576" y="27634"/>
                </a:lnTo>
                <a:lnTo>
                  <a:pt x="589576" y="37461"/>
                </a:lnTo>
                <a:lnTo>
                  <a:pt x="587552" y="34383"/>
                </a:lnTo>
                <a:lnTo>
                  <a:pt x="585441" y="32053"/>
                </a:lnTo>
                <a:lnTo>
                  <a:pt x="583242" y="30470"/>
                </a:lnTo>
                <a:lnTo>
                  <a:pt x="579239" y="27524"/>
                </a:lnTo>
                <a:lnTo>
                  <a:pt x="574313" y="26051"/>
                </a:lnTo>
                <a:lnTo>
                  <a:pt x="568463" y="26051"/>
                </a:lnTo>
                <a:lnTo>
                  <a:pt x="560094" y="38769"/>
                </a:lnTo>
                <a:lnTo>
                  <a:pt x="564504" y="36537"/>
                </a:lnTo>
                <a:lnTo>
                  <a:pt x="577744" y="36537"/>
                </a:lnTo>
                <a:lnTo>
                  <a:pt x="583396" y="40033"/>
                </a:lnTo>
                <a:lnTo>
                  <a:pt x="586607" y="47024"/>
                </a:lnTo>
                <a:lnTo>
                  <a:pt x="588498" y="51113"/>
                </a:lnTo>
                <a:lnTo>
                  <a:pt x="589444" y="56213"/>
                </a:lnTo>
                <a:lnTo>
                  <a:pt x="589444" y="68964"/>
                </a:lnTo>
                <a:lnTo>
                  <a:pt x="588586" y="74416"/>
                </a:lnTo>
                <a:lnTo>
                  <a:pt x="586870" y="78681"/>
                </a:lnTo>
                <a:lnTo>
                  <a:pt x="583748" y="86420"/>
                </a:lnTo>
                <a:lnTo>
                  <a:pt x="578052" y="90289"/>
                </a:lnTo>
                <a:lnTo>
                  <a:pt x="561953" y="90289"/>
                </a:lnTo>
                <a:lnTo>
                  <a:pt x="556521" y="86617"/>
                </a:lnTo>
                <a:lnTo>
                  <a:pt x="553486" y="79275"/>
                </a:lnTo>
                <a:lnTo>
                  <a:pt x="551771" y="75142"/>
                </a:lnTo>
                <a:lnTo>
                  <a:pt x="550913" y="70019"/>
                </a:lnTo>
                <a:lnTo>
                  <a:pt x="550913" y="545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917177" y="3524073"/>
            <a:ext cx="0" cy="84877"/>
          </a:xfrm>
          <a:custGeom>
            <a:avLst/>
            <a:gdLst/>
            <a:ahLst/>
            <a:cxnLst/>
            <a:rect l="l" t="t" r="r" b="b"/>
            <a:pathLst>
              <a:path h="96194">
                <a:moveTo>
                  <a:pt x="0" y="0"/>
                </a:moveTo>
                <a:lnTo>
                  <a:pt x="0" y="96194"/>
                </a:lnTo>
              </a:path>
            </a:pathLst>
          </a:custGeom>
          <a:ln w="133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476218" y="3684156"/>
            <a:ext cx="43965" cy="65933"/>
          </a:xfrm>
          <a:custGeom>
            <a:avLst/>
            <a:gdLst/>
            <a:ahLst/>
            <a:cxnLst/>
            <a:rect l="l" t="t" r="r" b="b"/>
            <a:pathLst>
              <a:path w="48361" h="74724">
                <a:moveTo>
                  <a:pt x="5080" y="71228"/>
                </a:moveTo>
                <a:lnTo>
                  <a:pt x="8687" y="73559"/>
                </a:lnTo>
                <a:lnTo>
                  <a:pt x="13151" y="74724"/>
                </a:lnTo>
                <a:lnTo>
                  <a:pt x="25247" y="74724"/>
                </a:lnTo>
                <a:lnTo>
                  <a:pt x="31185" y="72635"/>
                </a:lnTo>
                <a:lnTo>
                  <a:pt x="36287" y="68458"/>
                </a:lnTo>
                <a:lnTo>
                  <a:pt x="42045" y="61974"/>
                </a:lnTo>
                <a:lnTo>
                  <a:pt x="46782" y="50453"/>
                </a:lnTo>
                <a:lnTo>
                  <a:pt x="48361" y="35482"/>
                </a:lnTo>
                <a:lnTo>
                  <a:pt x="48308" y="32825"/>
                </a:lnTo>
                <a:lnTo>
                  <a:pt x="45921" y="19342"/>
                </a:lnTo>
                <a:lnTo>
                  <a:pt x="39982" y="9200"/>
                </a:lnTo>
                <a:lnTo>
                  <a:pt x="34396" y="3066"/>
                </a:lnTo>
                <a:lnTo>
                  <a:pt x="27600" y="0"/>
                </a:lnTo>
                <a:lnTo>
                  <a:pt x="14185" y="0"/>
                </a:lnTo>
                <a:lnTo>
                  <a:pt x="9478" y="1319"/>
                </a:lnTo>
                <a:lnTo>
                  <a:pt x="5475" y="3957"/>
                </a:lnTo>
                <a:lnTo>
                  <a:pt x="2660" y="5715"/>
                </a:lnTo>
                <a:lnTo>
                  <a:pt x="3034" y="14531"/>
                </a:lnTo>
                <a:lnTo>
                  <a:pt x="8664" y="10420"/>
                </a:lnTo>
                <a:lnTo>
                  <a:pt x="25071" y="10420"/>
                </a:lnTo>
                <a:lnTo>
                  <a:pt x="30701" y="14311"/>
                </a:lnTo>
                <a:lnTo>
                  <a:pt x="33780" y="22094"/>
                </a:lnTo>
                <a:lnTo>
                  <a:pt x="35407" y="26139"/>
                </a:lnTo>
                <a:lnTo>
                  <a:pt x="36221" y="30975"/>
                </a:lnTo>
                <a:lnTo>
                  <a:pt x="36221" y="45837"/>
                </a:lnTo>
                <a:lnTo>
                  <a:pt x="34385" y="52773"/>
                </a:lnTo>
                <a:lnTo>
                  <a:pt x="30712" y="57411"/>
                </a:lnTo>
                <a:lnTo>
                  <a:pt x="27039" y="62050"/>
                </a:lnTo>
                <a:lnTo>
                  <a:pt x="22432" y="64369"/>
                </a:lnTo>
                <a:lnTo>
                  <a:pt x="8708" y="64369"/>
                </a:lnTo>
                <a:lnTo>
                  <a:pt x="3078" y="60720"/>
                </a:lnTo>
                <a:lnTo>
                  <a:pt x="0" y="53421"/>
                </a:lnTo>
                <a:lnTo>
                  <a:pt x="615" y="67645"/>
                </a:lnTo>
                <a:lnTo>
                  <a:pt x="2969" y="69909"/>
                </a:lnTo>
                <a:lnTo>
                  <a:pt x="5080" y="71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463622" y="3685960"/>
            <a:ext cx="15355" cy="86883"/>
          </a:xfrm>
          <a:custGeom>
            <a:avLst/>
            <a:gdLst/>
            <a:ahLst/>
            <a:cxnLst/>
            <a:rect l="l" t="t" r="r" b="b"/>
            <a:pathLst>
              <a:path w="16890" h="98467">
                <a:moveTo>
                  <a:pt x="11876" y="98467"/>
                </a:moveTo>
                <a:lnTo>
                  <a:pt x="11876" y="62391"/>
                </a:lnTo>
                <a:lnTo>
                  <a:pt x="14471" y="65601"/>
                </a:lnTo>
                <a:lnTo>
                  <a:pt x="13855" y="51377"/>
                </a:lnTo>
                <a:lnTo>
                  <a:pt x="12227" y="47551"/>
                </a:lnTo>
                <a:lnTo>
                  <a:pt x="11414" y="42913"/>
                </a:lnTo>
                <a:lnTo>
                  <a:pt x="11414" y="30689"/>
                </a:lnTo>
                <a:lnTo>
                  <a:pt x="12227" y="25106"/>
                </a:lnTo>
                <a:lnTo>
                  <a:pt x="13855" y="20709"/>
                </a:lnTo>
                <a:lnTo>
                  <a:pt x="16890" y="12486"/>
                </a:lnTo>
                <a:lnTo>
                  <a:pt x="16516" y="3671"/>
                </a:lnTo>
                <a:lnTo>
                  <a:pt x="13921" y="6155"/>
                </a:lnTo>
                <a:lnTo>
                  <a:pt x="11546" y="9365"/>
                </a:lnTo>
                <a:lnTo>
                  <a:pt x="11546" y="0"/>
                </a:lnTo>
                <a:lnTo>
                  <a:pt x="0" y="0"/>
                </a:lnTo>
                <a:lnTo>
                  <a:pt x="0" y="98467"/>
                </a:lnTo>
                <a:lnTo>
                  <a:pt x="11876" y="98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249495" y="3684273"/>
            <a:ext cx="86430" cy="63722"/>
          </a:xfrm>
          <a:custGeom>
            <a:avLst/>
            <a:gdLst/>
            <a:ahLst/>
            <a:cxnLst/>
            <a:rect l="l" t="t" r="r" b="b"/>
            <a:pathLst>
              <a:path w="95073" h="72218">
                <a:moveTo>
                  <a:pt x="11743" y="1582"/>
                </a:moveTo>
                <a:lnTo>
                  <a:pt x="0" y="1582"/>
                </a:lnTo>
                <a:lnTo>
                  <a:pt x="0" y="72218"/>
                </a:lnTo>
                <a:lnTo>
                  <a:pt x="11875" y="72218"/>
                </a:lnTo>
                <a:lnTo>
                  <a:pt x="11875" y="25655"/>
                </a:lnTo>
                <a:lnTo>
                  <a:pt x="13712" y="19368"/>
                </a:lnTo>
                <a:lnTo>
                  <a:pt x="17385" y="15894"/>
                </a:lnTo>
                <a:lnTo>
                  <a:pt x="21057" y="12421"/>
                </a:lnTo>
                <a:lnTo>
                  <a:pt x="25137" y="10684"/>
                </a:lnTo>
                <a:lnTo>
                  <a:pt x="34550" y="10684"/>
                </a:lnTo>
                <a:lnTo>
                  <a:pt x="37914" y="12333"/>
                </a:lnTo>
                <a:lnTo>
                  <a:pt x="39718" y="15630"/>
                </a:lnTo>
                <a:lnTo>
                  <a:pt x="40861" y="17829"/>
                </a:lnTo>
                <a:lnTo>
                  <a:pt x="41433" y="21324"/>
                </a:lnTo>
                <a:lnTo>
                  <a:pt x="41433" y="72218"/>
                </a:lnTo>
                <a:lnTo>
                  <a:pt x="53507" y="72218"/>
                </a:lnTo>
                <a:lnTo>
                  <a:pt x="53507" y="23830"/>
                </a:lnTo>
                <a:lnTo>
                  <a:pt x="55190" y="18620"/>
                </a:lnTo>
                <a:lnTo>
                  <a:pt x="58555" y="15498"/>
                </a:lnTo>
                <a:lnTo>
                  <a:pt x="61919" y="12377"/>
                </a:lnTo>
                <a:lnTo>
                  <a:pt x="65933" y="10816"/>
                </a:lnTo>
                <a:lnTo>
                  <a:pt x="73982" y="10816"/>
                </a:lnTo>
                <a:lnTo>
                  <a:pt x="76852" y="11695"/>
                </a:lnTo>
                <a:lnTo>
                  <a:pt x="79206" y="13454"/>
                </a:lnTo>
                <a:lnTo>
                  <a:pt x="81559" y="15213"/>
                </a:lnTo>
                <a:lnTo>
                  <a:pt x="82735" y="18444"/>
                </a:lnTo>
                <a:lnTo>
                  <a:pt x="82735" y="72218"/>
                </a:lnTo>
                <a:lnTo>
                  <a:pt x="95073" y="72218"/>
                </a:lnTo>
                <a:lnTo>
                  <a:pt x="95073" y="18950"/>
                </a:lnTo>
                <a:lnTo>
                  <a:pt x="94149" y="13982"/>
                </a:lnTo>
                <a:lnTo>
                  <a:pt x="92302" y="10288"/>
                </a:lnTo>
                <a:lnTo>
                  <a:pt x="88871" y="3429"/>
                </a:lnTo>
                <a:lnTo>
                  <a:pt x="82406" y="0"/>
                </a:lnTo>
                <a:lnTo>
                  <a:pt x="68462" y="0"/>
                </a:lnTo>
                <a:lnTo>
                  <a:pt x="64459" y="912"/>
                </a:lnTo>
                <a:lnTo>
                  <a:pt x="60897" y="2737"/>
                </a:lnTo>
                <a:lnTo>
                  <a:pt x="57334" y="4561"/>
                </a:lnTo>
                <a:lnTo>
                  <a:pt x="54233" y="7364"/>
                </a:lnTo>
                <a:lnTo>
                  <a:pt x="51594" y="11145"/>
                </a:lnTo>
                <a:lnTo>
                  <a:pt x="50010" y="8068"/>
                </a:lnTo>
                <a:lnTo>
                  <a:pt x="48251" y="5737"/>
                </a:lnTo>
                <a:lnTo>
                  <a:pt x="46316" y="4155"/>
                </a:lnTo>
                <a:lnTo>
                  <a:pt x="42885" y="1385"/>
                </a:lnTo>
                <a:lnTo>
                  <a:pt x="38354" y="0"/>
                </a:lnTo>
                <a:lnTo>
                  <a:pt x="27754" y="0"/>
                </a:lnTo>
                <a:lnTo>
                  <a:pt x="23312" y="1341"/>
                </a:lnTo>
                <a:lnTo>
                  <a:pt x="19397" y="4023"/>
                </a:lnTo>
                <a:lnTo>
                  <a:pt x="17109" y="5605"/>
                </a:lnTo>
                <a:lnTo>
                  <a:pt x="14558" y="8134"/>
                </a:lnTo>
                <a:lnTo>
                  <a:pt x="11743" y="11607"/>
                </a:lnTo>
                <a:lnTo>
                  <a:pt x="11743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40592" y="3668269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7" y="91476"/>
                </a:move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5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5" y="90058"/>
                </a:lnTo>
                <a:lnTo>
                  <a:pt x="18275" y="91476"/>
                </a:lnTo>
                <a:lnTo>
                  <a:pt x="23817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09883" y="3668269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7" y="91476"/>
                </a:move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4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5" y="90058"/>
                </a:lnTo>
                <a:lnTo>
                  <a:pt x="18275" y="91476"/>
                </a:lnTo>
                <a:lnTo>
                  <a:pt x="23817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72269" y="3662217"/>
            <a:ext cx="56560" cy="87755"/>
          </a:xfrm>
          <a:custGeom>
            <a:avLst/>
            <a:gdLst/>
            <a:ahLst/>
            <a:cxnLst/>
            <a:rect l="l" t="t" r="r" b="b"/>
            <a:pathLst>
              <a:path w="62216" h="99456">
                <a:moveTo>
                  <a:pt x="10952" y="97214"/>
                </a:moveTo>
                <a:lnTo>
                  <a:pt x="10952" y="88178"/>
                </a:lnTo>
                <a:lnTo>
                  <a:pt x="11721" y="73163"/>
                </a:lnTo>
                <a:lnTo>
                  <a:pt x="10886" y="67777"/>
                </a:lnTo>
                <a:lnTo>
                  <a:pt x="10886" y="51948"/>
                </a:lnTo>
                <a:lnTo>
                  <a:pt x="12920" y="45353"/>
                </a:lnTo>
                <a:lnTo>
                  <a:pt x="16989" y="41352"/>
                </a:lnTo>
                <a:lnTo>
                  <a:pt x="21057" y="37351"/>
                </a:lnTo>
                <a:lnTo>
                  <a:pt x="25797" y="35350"/>
                </a:lnTo>
                <a:lnTo>
                  <a:pt x="37409" y="35350"/>
                </a:lnTo>
                <a:lnTo>
                  <a:pt x="42104" y="37790"/>
                </a:lnTo>
                <a:lnTo>
                  <a:pt x="45293" y="42671"/>
                </a:lnTo>
                <a:lnTo>
                  <a:pt x="48482" y="47551"/>
                </a:lnTo>
                <a:lnTo>
                  <a:pt x="50076" y="53707"/>
                </a:lnTo>
                <a:lnTo>
                  <a:pt x="50076" y="69492"/>
                </a:lnTo>
                <a:lnTo>
                  <a:pt x="48482" y="76219"/>
                </a:lnTo>
                <a:lnTo>
                  <a:pt x="45293" y="81319"/>
                </a:lnTo>
                <a:lnTo>
                  <a:pt x="42104" y="86420"/>
                </a:lnTo>
                <a:lnTo>
                  <a:pt x="37299" y="88970"/>
                </a:lnTo>
                <a:lnTo>
                  <a:pt x="22344" y="88970"/>
                </a:lnTo>
                <a:lnTo>
                  <a:pt x="16516" y="85079"/>
                </a:lnTo>
                <a:lnTo>
                  <a:pt x="13393" y="77296"/>
                </a:lnTo>
                <a:lnTo>
                  <a:pt x="13459" y="91564"/>
                </a:lnTo>
                <a:lnTo>
                  <a:pt x="15812" y="94026"/>
                </a:lnTo>
                <a:lnTo>
                  <a:pt x="18011" y="95565"/>
                </a:lnTo>
                <a:lnTo>
                  <a:pt x="21706" y="98159"/>
                </a:lnTo>
                <a:lnTo>
                  <a:pt x="26236" y="99456"/>
                </a:lnTo>
                <a:lnTo>
                  <a:pt x="41192" y="99456"/>
                </a:lnTo>
                <a:lnTo>
                  <a:pt x="48691" y="95763"/>
                </a:lnTo>
                <a:lnTo>
                  <a:pt x="54101" y="88376"/>
                </a:lnTo>
                <a:lnTo>
                  <a:pt x="55987" y="85544"/>
                </a:lnTo>
                <a:lnTo>
                  <a:pt x="60659" y="74133"/>
                </a:lnTo>
                <a:lnTo>
                  <a:pt x="62216" y="60544"/>
                </a:lnTo>
                <a:lnTo>
                  <a:pt x="62147" y="57361"/>
                </a:lnTo>
                <a:lnTo>
                  <a:pt x="59767" y="43807"/>
                </a:lnTo>
                <a:lnTo>
                  <a:pt x="54002" y="33800"/>
                </a:lnTo>
                <a:lnTo>
                  <a:pt x="48526" y="27755"/>
                </a:lnTo>
                <a:lnTo>
                  <a:pt x="41389" y="24732"/>
                </a:lnTo>
                <a:lnTo>
                  <a:pt x="28370" y="24732"/>
                </a:lnTo>
                <a:lnTo>
                  <a:pt x="24455" y="25622"/>
                </a:lnTo>
                <a:lnTo>
                  <a:pt x="20848" y="27403"/>
                </a:lnTo>
                <a:lnTo>
                  <a:pt x="17242" y="29184"/>
                </a:lnTo>
                <a:lnTo>
                  <a:pt x="14141" y="31767"/>
                </a:lnTo>
                <a:lnTo>
                  <a:pt x="11546" y="35152"/>
                </a:lnTo>
                <a:lnTo>
                  <a:pt x="11546" y="0"/>
                </a:lnTo>
                <a:lnTo>
                  <a:pt x="0" y="0"/>
                </a:lnTo>
                <a:lnTo>
                  <a:pt x="0" y="97214"/>
                </a:lnTo>
                <a:lnTo>
                  <a:pt x="10952" y="97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726592" y="3685960"/>
            <a:ext cx="15355" cy="86883"/>
          </a:xfrm>
          <a:custGeom>
            <a:avLst/>
            <a:gdLst/>
            <a:ahLst/>
            <a:cxnLst/>
            <a:rect l="l" t="t" r="r" b="b"/>
            <a:pathLst>
              <a:path w="16890" h="98467">
                <a:moveTo>
                  <a:pt x="11875" y="98467"/>
                </a:moveTo>
                <a:lnTo>
                  <a:pt x="11875" y="62391"/>
                </a:lnTo>
                <a:lnTo>
                  <a:pt x="14470" y="65601"/>
                </a:lnTo>
                <a:lnTo>
                  <a:pt x="13855" y="51377"/>
                </a:lnTo>
                <a:lnTo>
                  <a:pt x="12227" y="47551"/>
                </a:lnTo>
                <a:lnTo>
                  <a:pt x="11414" y="42913"/>
                </a:lnTo>
                <a:lnTo>
                  <a:pt x="11414" y="30690"/>
                </a:lnTo>
                <a:lnTo>
                  <a:pt x="12227" y="25106"/>
                </a:lnTo>
                <a:lnTo>
                  <a:pt x="13855" y="20709"/>
                </a:lnTo>
                <a:lnTo>
                  <a:pt x="16890" y="12487"/>
                </a:lnTo>
                <a:lnTo>
                  <a:pt x="16516" y="3671"/>
                </a:lnTo>
                <a:lnTo>
                  <a:pt x="13921" y="6155"/>
                </a:lnTo>
                <a:lnTo>
                  <a:pt x="11546" y="9365"/>
                </a:lnTo>
                <a:lnTo>
                  <a:pt x="11546" y="0"/>
                </a:lnTo>
                <a:lnTo>
                  <a:pt x="0" y="0"/>
                </a:lnTo>
                <a:lnTo>
                  <a:pt x="0" y="98467"/>
                </a:lnTo>
                <a:lnTo>
                  <a:pt x="11875" y="98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276185" y="3662217"/>
            <a:ext cx="56560" cy="87755"/>
          </a:xfrm>
          <a:custGeom>
            <a:avLst/>
            <a:gdLst/>
            <a:ahLst/>
            <a:cxnLst/>
            <a:rect l="l" t="t" r="r" b="b"/>
            <a:pathLst>
              <a:path w="62216" h="99456">
                <a:moveTo>
                  <a:pt x="10952" y="97214"/>
                </a:moveTo>
                <a:lnTo>
                  <a:pt x="10952" y="88178"/>
                </a:lnTo>
                <a:lnTo>
                  <a:pt x="11722" y="73163"/>
                </a:lnTo>
                <a:lnTo>
                  <a:pt x="10886" y="67777"/>
                </a:lnTo>
                <a:lnTo>
                  <a:pt x="10886" y="51948"/>
                </a:lnTo>
                <a:lnTo>
                  <a:pt x="12920" y="45353"/>
                </a:lnTo>
                <a:lnTo>
                  <a:pt x="16989" y="41352"/>
                </a:lnTo>
                <a:lnTo>
                  <a:pt x="21057" y="37351"/>
                </a:lnTo>
                <a:lnTo>
                  <a:pt x="25797" y="35350"/>
                </a:lnTo>
                <a:lnTo>
                  <a:pt x="37409" y="35350"/>
                </a:lnTo>
                <a:lnTo>
                  <a:pt x="42104" y="37790"/>
                </a:lnTo>
                <a:lnTo>
                  <a:pt x="45293" y="42671"/>
                </a:lnTo>
                <a:lnTo>
                  <a:pt x="48482" y="47551"/>
                </a:lnTo>
                <a:lnTo>
                  <a:pt x="50077" y="53707"/>
                </a:lnTo>
                <a:lnTo>
                  <a:pt x="50077" y="69492"/>
                </a:lnTo>
                <a:lnTo>
                  <a:pt x="48482" y="76219"/>
                </a:lnTo>
                <a:lnTo>
                  <a:pt x="45293" y="81319"/>
                </a:lnTo>
                <a:lnTo>
                  <a:pt x="42104" y="86420"/>
                </a:lnTo>
                <a:lnTo>
                  <a:pt x="37299" y="88970"/>
                </a:lnTo>
                <a:lnTo>
                  <a:pt x="22344" y="88970"/>
                </a:lnTo>
                <a:lnTo>
                  <a:pt x="16516" y="85079"/>
                </a:lnTo>
                <a:lnTo>
                  <a:pt x="13393" y="77296"/>
                </a:lnTo>
                <a:lnTo>
                  <a:pt x="13459" y="91564"/>
                </a:lnTo>
                <a:lnTo>
                  <a:pt x="15812" y="94026"/>
                </a:lnTo>
                <a:lnTo>
                  <a:pt x="18011" y="95565"/>
                </a:lnTo>
                <a:lnTo>
                  <a:pt x="21706" y="98159"/>
                </a:lnTo>
                <a:lnTo>
                  <a:pt x="26237" y="99456"/>
                </a:lnTo>
                <a:lnTo>
                  <a:pt x="41192" y="99456"/>
                </a:lnTo>
                <a:lnTo>
                  <a:pt x="48691" y="95763"/>
                </a:lnTo>
                <a:lnTo>
                  <a:pt x="54101" y="88376"/>
                </a:lnTo>
                <a:lnTo>
                  <a:pt x="55987" y="85544"/>
                </a:lnTo>
                <a:lnTo>
                  <a:pt x="60659" y="74133"/>
                </a:lnTo>
                <a:lnTo>
                  <a:pt x="62216" y="60544"/>
                </a:lnTo>
                <a:lnTo>
                  <a:pt x="62147" y="57361"/>
                </a:lnTo>
                <a:lnTo>
                  <a:pt x="59767" y="43807"/>
                </a:lnTo>
                <a:lnTo>
                  <a:pt x="54002" y="33800"/>
                </a:lnTo>
                <a:lnTo>
                  <a:pt x="48526" y="27755"/>
                </a:lnTo>
                <a:lnTo>
                  <a:pt x="41390" y="24732"/>
                </a:lnTo>
                <a:lnTo>
                  <a:pt x="28370" y="24732"/>
                </a:lnTo>
                <a:lnTo>
                  <a:pt x="24455" y="25622"/>
                </a:lnTo>
                <a:lnTo>
                  <a:pt x="20848" y="27403"/>
                </a:lnTo>
                <a:lnTo>
                  <a:pt x="17242" y="29184"/>
                </a:lnTo>
                <a:lnTo>
                  <a:pt x="14141" y="31767"/>
                </a:lnTo>
                <a:lnTo>
                  <a:pt x="11546" y="35152"/>
                </a:lnTo>
                <a:lnTo>
                  <a:pt x="11546" y="0"/>
                </a:lnTo>
                <a:lnTo>
                  <a:pt x="0" y="0"/>
                </a:lnTo>
                <a:lnTo>
                  <a:pt x="0" y="97214"/>
                </a:lnTo>
                <a:lnTo>
                  <a:pt x="10952" y="97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286142" y="3726773"/>
            <a:ext cx="2279" cy="16235"/>
          </a:xfrm>
          <a:custGeom>
            <a:avLst/>
            <a:gdLst/>
            <a:ahLst/>
            <a:cxnLst/>
            <a:rect l="l" t="t" r="r" b="b"/>
            <a:pathLst>
              <a:path w="2507" h="18400">
                <a:moveTo>
                  <a:pt x="769" y="0"/>
                </a:moveTo>
                <a:lnTo>
                  <a:pt x="0" y="15015"/>
                </a:lnTo>
                <a:lnTo>
                  <a:pt x="2507" y="18400"/>
                </a:lnTo>
                <a:lnTo>
                  <a:pt x="2441" y="4133"/>
                </a:lnTo>
                <a:lnTo>
                  <a:pt x="7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345681" y="3684156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6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8" y="36405"/>
                </a:lnTo>
                <a:lnTo>
                  <a:pt x="47108" y="53267"/>
                </a:lnTo>
                <a:lnTo>
                  <a:pt x="43809" y="58522"/>
                </a:lnTo>
                <a:lnTo>
                  <a:pt x="37277" y="71228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6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9"/>
                </a:lnTo>
                <a:lnTo>
                  <a:pt x="62942" y="64303"/>
                </a:lnTo>
                <a:lnTo>
                  <a:pt x="59742" y="63182"/>
                </a:lnTo>
                <a:lnTo>
                  <a:pt x="58984" y="60214"/>
                </a:lnTo>
                <a:lnTo>
                  <a:pt x="58984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2"/>
                </a:lnTo>
                <a:lnTo>
                  <a:pt x="39322" y="0"/>
                </a:lnTo>
                <a:lnTo>
                  <a:pt x="23839" y="0"/>
                </a:lnTo>
                <a:lnTo>
                  <a:pt x="17539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50" y="15037"/>
                </a:lnTo>
                <a:lnTo>
                  <a:pt x="20145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5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1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358098" y="3735793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3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416377" y="3684039"/>
            <a:ext cx="53022" cy="66341"/>
          </a:xfrm>
          <a:custGeom>
            <a:avLst/>
            <a:gdLst/>
            <a:ahLst/>
            <a:cxnLst/>
            <a:rect l="l" t="t" r="r" b="b"/>
            <a:pathLst>
              <a:path w="58324" h="75186">
                <a:moveTo>
                  <a:pt x="17374" y="63248"/>
                </a:moveTo>
                <a:lnTo>
                  <a:pt x="14383" y="59423"/>
                </a:lnTo>
                <a:lnTo>
                  <a:pt x="12755" y="57312"/>
                </a:lnTo>
                <a:lnTo>
                  <a:pt x="11766" y="54279"/>
                </a:lnTo>
                <a:lnTo>
                  <a:pt x="11414" y="50321"/>
                </a:lnTo>
                <a:lnTo>
                  <a:pt x="0" y="50321"/>
                </a:lnTo>
                <a:lnTo>
                  <a:pt x="307" y="57356"/>
                </a:lnTo>
                <a:lnTo>
                  <a:pt x="2650" y="63259"/>
                </a:lnTo>
                <a:lnTo>
                  <a:pt x="7026" y="68030"/>
                </a:lnTo>
                <a:lnTo>
                  <a:pt x="11403" y="72800"/>
                </a:lnTo>
                <a:lnTo>
                  <a:pt x="18847" y="75186"/>
                </a:lnTo>
                <a:lnTo>
                  <a:pt x="39124" y="75186"/>
                </a:lnTo>
                <a:lnTo>
                  <a:pt x="46393" y="72899"/>
                </a:lnTo>
                <a:lnTo>
                  <a:pt x="51165" y="68327"/>
                </a:lnTo>
                <a:lnTo>
                  <a:pt x="55937" y="63754"/>
                </a:lnTo>
                <a:lnTo>
                  <a:pt x="58324" y="58324"/>
                </a:lnTo>
                <a:lnTo>
                  <a:pt x="58324" y="45529"/>
                </a:lnTo>
                <a:lnTo>
                  <a:pt x="56015" y="40758"/>
                </a:lnTo>
                <a:lnTo>
                  <a:pt x="51396" y="37724"/>
                </a:lnTo>
                <a:lnTo>
                  <a:pt x="48493" y="35790"/>
                </a:lnTo>
                <a:lnTo>
                  <a:pt x="42775" y="33789"/>
                </a:lnTo>
                <a:lnTo>
                  <a:pt x="34242" y="31723"/>
                </a:lnTo>
                <a:lnTo>
                  <a:pt x="26391" y="29810"/>
                </a:lnTo>
                <a:lnTo>
                  <a:pt x="22960" y="28975"/>
                </a:lnTo>
                <a:lnTo>
                  <a:pt x="20365" y="28007"/>
                </a:lnTo>
                <a:lnTo>
                  <a:pt x="18605" y="26908"/>
                </a:lnTo>
                <a:lnTo>
                  <a:pt x="15570" y="25061"/>
                </a:lnTo>
                <a:lnTo>
                  <a:pt x="14053" y="22599"/>
                </a:lnTo>
                <a:lnTo>
                  <a:pt x="14053" y="16707"/>
                </a:lnTo>
                <a:lnTo>
                  <a:pt x="15207" y="14443"/>
                </a:lnTo>
                <a:lnTo>
                  <a:pt x="17517" y="12728"/>
                </a:lnTo>
                <a:lnTo>
                  <a:pt x="19826" y="11014"/>
                </a:lnTo>
                <a:lnTo>
                  <a:pt x="23224" y="10156"/>
                </a:lnTo>
                <a:lnTo>
                  <a:pt x="34440" y="10156"/>
                </a:lnTo>
                <a:lnTo>
                  <a:pt x="39168" y="11717"/>
                </a:lnTo>
                <a:lnTo>
                  <a:pt x="41895" y="14839"/>
                </a:lnTo>
                <a:lnTo>
                  <a:pt x="43567" y="17037"/>
                </a:lnTo>
                <a:lnTo>
                  <a:pt x="44512" y="19478"/>
                </a:lnTo>
                <a:lnTo>
                  <a:pt x="44732" y="22160"/>
                </a:lnTo>
                <a:lnTo>
                  <a:pt x="55949" y="22160"/>
                </a:lnTo>
                <a:lnTo>
                  <a:pt x="56036" y="17587"/>
                </a:lnTo>
                <a:lnTo>
                  <a:pt x="54607" y="13322"/>
                </a:lnTo>
                <a:lnTo>
                  <a:pt x="51660" y="9365"/>
                </a:lnTo>
                <a:lnTo>
                  <a:pt x="46954" y="3121"/>
                </a:lnTo>
                <a:lnTo>
                  <a:pt x="39278" y="0"/>
                </a:lnTo>
                <a:lnTo>
                  <a:pt x="20497" y="0"/>
                </a:lnTo>
                <a:lnTo>
                  <a:pt x="14020" y="2066"/>
                </a:lnTo>
                <a:lnTo>
                  <a:pt x="9203" y="6199"/>
                </a:lnTo>
                <a:lnTo>
                  <a:pt x="4387" y="10332"/>
                </a:lnTo>
                <a:lnTo>
                  <a:pt x="1979" y="15740"/>
                </a:lnTo>
                <a:lnTo>
                  <a:pt x="1979" y="28095"/>
                </a:lnTo>
                <a:lnTo>
                  <a:pt x="4530" y="32536"/>
                </a:lnTo>
                <a:lnTo>
                  <a:pt x="9632" y="35746"/>
                </a:lnTo>
                <a:lnTo>
                  <a:pt x="12491" y="37593"/>
                </a:lnTo>
                <a:lnTo>
                  <a:pt x="16934" y="39263"/>
                </a:lnTo>
                <a:lnTo>
                  <a:pt x="22960" y="40758"/>
                </a:lnTo>
                <a:lnTo>
                  <a:pt x="32395" y="43133"/>
                </a:lnTo>
                <a:lnTo>
                  <a:pt x="37453" y="44408"/>
                </a:lnTo>
                <a:lnTo>
                  <a:pt x="40840" y="45529"/>
                </a:lnTo>
                <a:lnTo>
                  <a:pt x="42555" y="46496"/>
                </a:lnTo>
                <a:lnTo>
                  <a:pt x="45238" y="48079"/>
                </a:lnTo>
                <a:lnTo>
                  <a:pt x="46580" y="50387"/>
                </a:lnTo>
                <a:lnTo>
                  <a:pt x="46580" y="57422"/>
                </a:lnTo>
                <a:lnTo>
                  <a:pt x="44908" y="60379"/>
                </a:lnTo>
                <a:lnTo>
                  <a:pt x="41565" y="62292"/>
                </a:lnTo>
                <a:lnTo>
                  <a:pt x="38223" y="64204"/>
                </a:lnTo>
                <a:lnTo>
                  <a:pt x="34352" y="65161"/>
                </a:lnTo>
                <a:lnTo>
                  <a:pt x="22564" y="65161"/>
                </a:lnTo>
                <a:lnTo>
                  <a:pt x="17374" y="632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486554" y="3684285"/>
            <a:ext cx="20953" cy="27570"/>
          </a:xfrm>
          <a:custGeom>
            <a:avLst/>
            <a:gdLst/>
            <a:ahLst/>
            <a:cxnLst/>
            <a:rect l="l" t="t" r="r" b="b"/>
            <a:pathLst>
              <a:path w="23048" h="31246">
                <a:moveTo>
                  <a:pt x="10209" y="2840"/>
                </a:moveTo>
                <a:lnTo>
                  <a:pt x="0" y="10603"/>
                </a:lnTo>
                <a:lnTo>
                  <a:pt x="3826" y="31246"/>
                </a:lnTo>
                <a:lnTo>
                  <a:pt x="4046" y="25179"/>
                </a:lnTo>
                <a:lnTo>
                  <a:pt x="6003" y="20177"/>
                </a:lnTo>
                <a:lnTo>
                  <a:pt x="9698" y="16242"/>
                </a:lnTo>
                <a:lnTo>
                  <a:pt x="13393" y="12307"/>
                </a:lnTo>
                <a:lnTo>
                  <a:pt x="23048" y="0"/>
                </a:lnTo>
                <a:lnTo>
                  <a:pt x="10209" y="2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478156" y="3684272"/>
            <a:ext cx="58660" cy="65933"/>
          </a:xfrm>
          <a:custGeom>
            <a:avLst/>
            <a:gdLst/>
            <a:ahLst/>
            <a:cxnLst/>
            <a:rect l="l" t="t" r="r" b="b"/>
            <a:pathLst>
              <a:path w="64526" h="74724">
                <a:moveTo>
                  <a:pt x="64526" y="40692"/>
                </a:moveTo>
                <a:lnTo>
                  <a:pt x="64526" y="33569"/>
                </a:lnTo>
                <a:lnTo>
                  <a:pt x="64174" y="28381"/>
                </a:lnTo>
                <a:lnTo>
                  <a:pt x="63470" y="25127"/>
                </a:lnTo>
                <a:lnTo>
                  <a:pt x="62678" y="20379"/>
                </a:lnTo>
                <a:lnTo>
                  <a:pt x="61095" y="16224"/>
                </a:lnTo>
                <a:lnTo>
                  <a:pt x="58720" y="12662"/>
                </a:lnTo>
                <a:lnTo>
                  <a:pt x="56256" y="8925"/>
                </a:lnTo>
                <a:lnTo>
                  <a:pt x="52672" y="5880"/>
                </a:lnTo>
                <a:lnTo>
                  <a:pt x="47965" y="3528"/>
                </a:lnTo>
                <a:lnTo>
                  <a:pt x="43259" y="1176"/>
                </a:lnTo>
                <a:lnTo>
                  <a:pt x="38398" y="0"/>
                </a:lnTo>
                <a:lnTo>
                  <a:pt x="32285" y="14"/>
                </a:lnTo>
                <a:lnTo>
                  <a:pt x="22630" y="12322"/>
                </a:lnTo>
                <a:lnTo>
                  <a:pt x="27204" y="10354"/>
                </a:lnTo>
                <a:lnTo>
                  <a:pt x="40268" y="10354"/>
                </a:lnTo>
                <a:lnTo>
                  <a:pt x="45700" y="13212"/>
                </a:lnTo>
                <a:lnTo>
                  <a:pt x="48955" y="18928"/>
                </a:lnTo>
                <a:lnTo>
                  <a:pt x="50714" y="22006"/>
                </a:lnTo>
                <a:lnTo>
                  <a:pt x="51836" y="26117"/>
                </a:lnTo>
                <a:lnTo>
                  <a:pt x="52320" y="31261"/>
                </a:lnTo>
                <a:lnTo>
                  <a:pt x="13063" y="31261"/>
                </a:lnTo>
                <a:lnTo>
                  <a:pt x="9236" y="10618"/>
                </a:lnTo>
                <a:lnTo>
                  <a:pt x="7019" y="13447"/>
                </a:lnTo>
                <a:lnTo>
                  <a:pt x="1754" y="24634"/>
                </a:lnTo>
                <a:lnTo>
                  <a:pt x="0" y="38252"/>
                </a:lnTo>
                <a:lnTo>
                  <a:pt x="102" y="41814"/>
                </a:lnTo>
                <a:lnTo>
                  <a:pt x="2802" y="55008"/>
                </a:lnTo>
                <a:lnTo>
                  <a:pt x="9170" y="65128"/>
                </a:lnTo>
                <a:lnTo>
                  <a:pt x="15284" y="71525"/>
                </a:lnTo>
                <a:lnTo>
                  <a:pt x="22740" y="74724"/>
                </a:lnTo>
                <a:lnTo>
                  <a:pt x="35144" y="74724"/>
                </a:lnTo>
                <a:lnTo>
                  <a:pt x="38376" y="74372"/>
                </a:lnTo>
                <a:lnTo>
                  <a:pt x="41235" y="73669"/>
                </a:lnTo>
                <a:lnTo>
                  <a:pt x="46558" y="72438"/>
                </a:lnTo>
                <a:lnTo>
                  <a:pt x="51022" y="70063"/>
                </a:lnTo>
                <a:lnTo>
                  <a:pt x="54629" y="66546"/>
                </a:lnTo>
                <a:lnTo>
                  <a:pt x="56784" y="64523"/>
                </a:lnTo>
                <a:lnTo>
                  <a:pt x="58731" y="61918"/>
                </a:lnTo>
                <a:lnTo>
                  <a:pt x="60468" y="58730"/>
                </a:lnTo>
                <a:lnTo>
                  <a:pt x="62205" y="55543"/>
                </a:lnTo>
                <a:lnTo>
                  <a:pt x="63228" y="52652"/>
                </a:lnTo>
                <a:lnTo>
                  <a:pt x="63536" y="50058"/>
                </a:lnTo>
                <a:lnTo>
                  <a:pt x="51858" y="50058"/>
                </a:lnTo>
                <a:lnTo>
                  <a:pt x="50978" y="53179"/>
                </a:lnTo>
                <a:lnTo>
                  <a:pt x="49483" y="55927"/>
                </a:lnTo>
                <a:lnTo>
                  <a:pt x="47371" y="58302"/>
                </a:lnTo>
                <a:lnTo>
                  <a:pt x="43677" y="62391"/>
                </a:lnTo>
                <a:lnTo>
                  <a:pt x="38728" y="64435"/>
                </a:lnTo>
                <a:lnTo>
                  <a:pt x="25885" y="64435"/>
                </a:lnTo>
                <a:lnTo>
                  <a:pt x="20980" y="62270"/>
                </a:lnTo>
                <a:lnTo>
                  <a:pt x="17813" y="57939"/>
                </a:lnTo>
                <a:lnTo>
                  <a:pt x="14647" y="53608"/>
                </a:lnTo>
                <a:lnTo>
                  <a:pt x="12953" y="47859"/>
                </a:lnTo>
                <a:lnTo>
                  <a:pt x="12733" y="40692"/>
                </a:lnTo>
                <a:lnTo>
                  <a:pt x="64526" y="40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48853" y="3662217"/>
            <a:ext cx="56920" cy="87988"/>
          </a:xfrm>
          <a:custGeom>
            <a:avLst/>
            <a:gdLst/>
            <a:ahLst/>
            <a:cxnLst/>
            <a:rect l="l" t="t" r="r" b="b"/>
            <a:pathLst>
              <a:path w="62612" h="99720">
                <a:moveTo>
                  <a:pt x="17352" y="81715"/>
                </a:moveTo>
                <a:lnTo>
                  <a:pt x="14141" y="76615"/>
                </a:lnTo>
                <a:lnTo>
                  <a:pt x="12535" y="70283"/>
                </a:lnTo>
                <a:lnTo>
                  <a:pt x="12535" y="53839"/>
                </a:lnTo>
                <a:lnTo>
                  <a:pt x="14394" y="47112"/>
                </a:lnTo>
                <a:lnTo>
                  <a:pt x="18110" y="42539"/>
                </a:lnTo>
                <a:lnTo>
                  <a:pt x="21827" y="37966"/>
                </a:lnTo>
                <a:lnTo>
                  <a:pt x="26677" y="35680"/>
                </a:lnTo>
                <a:lnTo>
                  <a:pt x="38025" y="35680"/>
                </a:lnTo>
                <a:lnTo>
                  <a:pt x="42533" y="37823"/>
                </a:lnTo>
                <a:lnTo>
                  <a:pt x="46184" y="42110"/>
                </a:lnTo>
                <a:lnTo>
                  <a:pt x="49835" y="46397"/>
                </a:lnTo>
                <a:lnTo>
                  <a:pt x="51660" y="53003"/>
                </a:lnTo>
                <a:lnTo>
                  <a:pt x="51660" y="70767"/>
                </a:lnTo>
                <a:lnTo>
                  <a:pt x="49890" y="77549"/>
                </a:lnTo>
                <a:lnTo>
                  <a:pt x="46349" y="82276"/>
                </a:lnTo>
                <a:lnTo>
                  <a:pt x="42808" y="87002"/>
                </a:lnTo>
                <a:lnTo>
                  <a:pt x="38311" y="98753"/>
                </a:lnTo>
                <a:lnTo>
                  <a:pt x="42093" y="96818"/>
                </a:lnTo>
                <a:lnTo>
                  <a:pt x="45876" y="94883"/>
                </a:lnTo>
                <a:lnTo>
                  <a:pt x="49153" y="91740"/>
                </a:lnTo>
                <a:lnTo>
                  <a:pt x="51924" y="87387"/>
                </a:lnTo>
                <a:lnTo>
                  <a:pt x="51924" y="97214"/>
                </a:lnTo>
                <a:lnTo>
                  <a:pt x="62612" y="97214"/>
                </a:lnTo>
                <a:lnTo>
                  <a:pt x="62612" y="0"/>
                </a:lnTo>
                <a:lnTo>
                  <a:pt x="51198" y="0"/>
                </a:lnTo>
                <a:lnTo>
                  <a:pt x="51198" y="35680"/>
                </a:lnTo>
                <a:lnTo>
                  <a:pt x="48515" y="32382"/>
                </a:lnTo>
                <a:lnTo>
                  <a:pt x="46118" y="30074"/>
                </a:lnTo>
                <a:lnTo>
                  <a:pt x="44007" y="28755"/>
                </a:lnTo>
                <a:lnTo>
                  <a:pt x="40356" y="26468"/>
                </a:lnTo>
                <a:lnTo>
                  <a:pt x="35825" y="25325"/>
                </a:lnTo>
                <a:lnTo>
                  <a:pt x="20651" y="25325"/>
                </a:lnTo>
                <a:lnTo>
                  <a:pt x="13140" y="29096"/>
                </a:lnTo>
                <a:lnTo>
                  <a:pt x="7884" y="36636"/>
                </a:lnTo>
                <a:lnTo>
                  <a:pt x="1635" y="50176"/>
                </a:lnTo>
                <a:lnTo>
                  <a:pt x="0" y="63380"/>
                </a:lnTo>
                <a:lnTo>
                  <a:pt x="64" y="66170"/>
                </a:lnTo>
                <a:lnTo>
                  <a:pt x="2548" y="79352"/>
                </a:lnTo>
                <a:lnTo>
                  <a:pt x="8643" y="89794"/>
                </a:lnTo>
                <a:lnTo>
                  <a:pt x="14405" y="96411"/>
                </a:lnTo>
                <a:lnTo>
                  <a:pt x="21222" y="99720"/>
                </a:lnTo>
                <a:lnTo>
                  <a:pt x="20563" y="86815"/>
                </a:lnTo>
                <a:lnTo>
                  <a:pt x="17352" y="81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67547" y="3738819"/>
            <a:ext cx="20223" cy="11386"/>
          </a:xfrm>
          <a:custGeom>
            <a:avLst/>
            <a:gdLst/>
            <a:ahLst/>
            <a:cxnLst/>
            <a:rect l="l" t="t" r="r" b="b"/>
            <a:pathLst>
              <a:path w="22245" h="12904">
                <a:moveTo>
                  <a:pt x="0" y="0"/>
                </a:moveTo>
                <a:lnTo>
                  <a:pt x="659" y="12904"/>
                </a:lnTo>
                <a:lnTo>
                  <a:pt x="13415" y="12904"/>
                </a:lnTo>
                <a:lnTo>
                  <a:pt x="17747" y="11937"/>
                </a:lnTo>
                <a:lnTo>
                  <a:pt x="22245" y="186"/>
                </a:lnTo>
                <a:lnTo>
                  <a:pt x="17726" y="2550"/>
                </a:lnTo>
                <a:lnTo>
                  <a:pt x="5146" y="25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655536" y="3685669"/>
            <a:ext cx="51702" cy="64013"/>
          </a:xfrm>
          <a:custGeom>
            <a:avLst/>
            <a:gdLst/>
            <a:ahLst/>
            <a:cxnLst/>
            <a:rect l="l" t="t" r="r" b="b"/>
            <a:pathLst>
              <a:path w="56872" h="72548">
                <a:moveTo>
                  <a:pt x="12139" y="0"/>
                </a:moveTo>
                <a:lnTo>
                  <a:pt x="0" y="0"/>
                </a:lnTo>
                <a:lnTo>
                  <a:pt x="0" y="54037"/>
                </a:lnTo>
                <a:lnTo>
                  <a:pt x="989" y="58851"/>
                </a:lnTo>
                <a:lnTo>
                  <a:pt x="2968" y="62457"/>
                </a:lnTo>
                <a:lnTo>
                  <a:pt x="6619" y="69184"/>
                </a:lnTo>
                <a:lnTo>
                  <a:pt x="13481" y="72548"/>
                </a:lnTo>
                <a:lnTo>
                  <a:pt x="30019" y="72548"/>
                </a:lnTo>
                <a:lnTo>
                  <a:pt x="35517" y="70701"/>
                </a:lnTo>
                <a:lnTo>
                  <a:pt x="40048" y="67007"/>
                </a:lnTo>
                <a:lnTo>
                  <a:pt x="42335" y="65161"/>
                </a:lnTo>
                <a:lnTo>
                  <a:pt x="44249" y="62896"/>
                </a:lnTo>
                <a:lnTo>
                  <a:pt x="45788" y="60214"/>
                </a:lnTo>
                <a:lnTo>
                  <a:pt x="45656" y="70635"/>
                </a:lnTo>
                <a:lnTo>
                  <a:pt x="56872" y="70635"/>
                </a:lnTo>
                <a:lnTo>
                  <a:pt x="56872" y="0"/>
                </a:lnTo>
                <a:lnTo>
                  <a:pt x="44996" y="0"/>
                </a:lnTo>
                <a:lnTo>
                  <a:pt x="44996" y="41594"/>
                </a:lnTo>
                <a:lnTo>
                  <a:pt x="44183" y="47024"/>
                </a:lnTo>
                <a:lnTo>
                  <a:pt x="42555" y="50981"/>
                </a:lnTo>
                <a:lnTo>
                  <a:pt x="39564" y="58368"/>
                </a:lnTo>
                <a:lnTo>
                  <a:pt x="33934" y="62061"/>
                </a:lnTo>
                <a:lnTo>
                  <a:pt x="19903" y="62061"/>
                </a:lnTo>
                <a:lnTo>
                  <a:pt x="15966" y="59951"/>
                </a:lnTo>
                <a:lnTo>
                  <a:pt x="13855" y="55730"/>
                </a:lnTo>
                <a:lnTo>
                  <a:pt x="12711" y="53443"/>
                </a:lnTo>
                <a:lnTo>
                  <a:pt x="12139" y="50497"/>
                </a:lnTo>
                <a:lnTo>
                  <a:pt x="121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739188" y="3684156"/>
            <a:ext cx="43965" cy="65933"/>
          </a:xfrm>
          <a:custGeom>
            <a:avLst/>
            <a:gdLst/>
            <a:ahLst/>
            <a:cxnLst/>
            <a:rect l="l" t="t" r="r" b="b"/>
            <a:pathLst>
              <a:path w="48361" h="74724">
                <a:moveTo>
                  <a:pt x="5080" y="71228"/>
                </a:moveTo>
                <a:lnTo>
                  <a:pt x="8687" y="73559"/>
                </a:lnTo>
                <a:lnTo>
                  <a:pt x="13151" y="74724"/>
                </a:lnTo>
                <a:lnTo>
                  <a:pt x="25247" y="74724"/>
                </a:lnTo>
                <a:lnTo>
                  <a:pt x="31185" y="72635"/>
                </a:lnTo>
                <a:lnTo>
                  <a:pt x="36287" y="68458"/>
                </a:lnTo>
                <a:lnTo>
                  <a:pt x="42045" y="61974"/>
                </a:lnTo>
                <a:lnTo>
                  <a:pt x="46782" y="50453"/>
                </a:lnTo>
                <a:lnTo>
                  <a:pt x="48361" y="35482"/>
                </a:lnTo>
                <a:lnTo>
                  <a:pt x="48308" y="32825"/>
                </a:lnTo>
                <a:lnTo>
                  <a:pt x="45921" y="19342"/>
                </a:lnTo>
                <a:lnTo>
                  <a:pt x="39982" y="9200"/>
                </a:lnTo>
                <a:lnTo>
                  <a:pt x="34396" y="3066"/>
                </a:lnTo>
                <a:lnTo>
                  <a:pt x="27600" y="0"/>
                </a:lnTo>
                <a:lnTo>
                  <a:pt x="14185" y="0"/>
                </a:lnTo>
                <a:lnTo>
                  <a:pt x="9478" y="1319"/>
                </a:lnTo>
                <a:lnTo>
                  <a:pt x="5476" y="3957"/>
                </a:lnTo>
                <a:lnTo>
                  <a:pt x="2661" y="5715"/>
                </a:lnTo>
                <a:lnTo>
                  <a:pt x="3034" y="14531"/>
                </a:lnTo>
                <a:lnTo>
                  <a:pt x="8665" y="10420"/>
                </a:lnTo>
                <a:lnTo>
                  <a:pt x="25071" y="10420"/>
                </a:lnTo>
                <a:lnTo>
                  <a:pt x="30701" y="14311"/>
                </a:lnTo>
                <a:lnTo>
                  <a:pt x="33780" y="22094"/>
                </a:lnTo>
                <a:lnTo>
                  <a:pt x="35407" y="26139"/>
                </a:lnTo>
                <a:lnTo>
                  <a:pt x="36221" y="30975"/>
                </a:lnTo>
                <a:lnTo>
                  <a:pt x="36221" y="45837"/>
                </a:lnTo>
                <a:lnTo>
                  <a:pt x="34385" y="52773"/>
                </a:lnTo>
                <a:lnTo>
                  <a:pt x="30712" y="57411"/>
                </a:lnTo>
                <a:lnTo>
                  <a:pt x="27039" y="62050"/>
                </a:lnTo>
                <a:lnTo>
                  <a:pt x="22432" y="64369"/>
                </a:lnTo>
                <a:lnTo>
                  <a:pt x="8708" y="64369"/>
                </a:lnTo>
                <a:lnTo>
                  <a:pt x="3078" y="60720"/>
                </a:lnTo>
                <a:lnTo>
                  <a:pt x="0" y="53421"/>
                </a:lnTo>
                <a:lnTo>
                  <a:pt x="615" y="67645"/>
                </a:lnTo>
                <a:lnTo>
                  <a:pt x="2968" y="69909"/>
                </a:lnTo>
                <a:lnTo>
                  <a:pt x="5080" y="71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802926" y="3683865"/>
            <a:ext cx="51642" cy="63444"/>
          </a:xfrm>
          <a:custGeom>
            <a:avLst/>
            <a:gdLst/>
            <a:ahLst/>
            <a:cxnLst/>
            <a:rect l="l" t="t" r="r" b="b"/>
            <a:pathLst>
              <a:path w="56806" h="71903">
                <a:moveTo>
                  <a:pt x="48493" y="64106"/>
                </a:moveTo>
                <a:lnTo>
                  <a:pt x="50612" y="60944"/>
                </a:lnTo>
                <a:lnTo>
                  <a:pt x="55258" y="49517"/>
                </a:lnTo>
                <a:lnTo>
                  <a:pt x="56806" y="35878"/>
                </a:lnTo>
                <a:lnTo>
                  <a:pt x="56702" y="32249"/>
                </a:lnTo>
                <a:lnTo>
                  <a:pt x="53924" y="18960"/>
                </a:lnTo>
                <a:lnTo>
                  <a:pt x="47371" y="9101"/>
                </a:lnTo>
                <a:lnTo>
                  <a:pt x="41082" y="3033"/>
                </a:lnTo>
                <a:lnTo>
                  <a:pt x="33384" y="0"/>
                </a:lnTo>
                <a:lnTo>
                  <a:pt x="23053" y="17"/>
                </a:lnTo>
                <a:lnTo>
                  <a:pt x="10099" y="2856"/>
                </a:lnTo>
                <a:lnTo>
                  <a:pt x="0" y="10552"/>
                </a:lnTo>
                <a:lnTo>
                  <a:pt x="4816" y="24204"/>
                </a:lnTo>
                <a:lnTo>
                  <a:pt x="8115" y="18664"/>
                </a:lnTo>
                <a:lnTo>
                  <a:pt x="11414" y="13124"/>
                </a:lnTo>
                <a:lnTo>
                  <a:pt x="16692" y="10354"/>
                </a:lnTo>
                <a:lnTo>
                  <a:pt x="32131" y="10354"/>
                </a:lnTo>
                <a:lnTo>
                  <a:pt x="37893" y="13608"/>
                </a:lnTo>
                <a:lnTo>
                  <a:pt x="41236" y="20115"/>
                </a:lnTo>
                <a:lnTo>
                  <a:pt x="43347" y="24248"/>
                </a:lnTo>
                <a:lnTo>
                  <a:pt x="44402" y="29612"/>
                </a:lnTo>
                <a:lnTo>
                  <a:pt x="44402" y="43506"/>
                </a:lnTo>
                <a:lnTo>
                  <a:pt x="42940" y="50135"/>
                </a:lnTo>
                <a:lnTo>
                  <a:pt x="40015" y="56092"/>
                </a:lnTo>
                <a:lnTo>
                  <a:pt x="39106" y="71903"/>
                </a:lnTo>
                <a:lnTo>
                  <a:pt x="48493" y="6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94709" y="3693176"/>
            <a:ext cx="44595" cy="57087"/>
          </a:xfrm>
          <a:custGeom>
            <a:avLst/>
            <a:gdLst/>
            <a:ahLst/>
            <a:cxnLst/>
            <a:rect l="l" t="t" r="r" b="b"/>
            <a:pathLst>
              <a:path w="49054" h="64699">
                <a:moveTo>
                  <a:pt x="49054" y="45540"/>
                </a:moveTo>
                <a:lnTo>
                  <a:pt x="46129" y="51498"/>
                </a:lnTo>
                <a:lnTo>
                  <a:pt x="40730" y="54476"/>
                </a:lnTo>
                <a:lnTo>
                  <a:pt x="25687" y="54476"/>
                </a:lnTo>
                <a:lnTo>
                  <a:pt x="20453" y="51970"/>
                </a:lnTo>
                <a:lnTo>
                  <a:pt x="17154" y="46958"/>
                </a:lnTo>
                <a:lnTo>
                  <a:pt x="13855" y="41945"/>
                </a:lnTo>
                <a:lnTo>
                  <a:pt x="12205" y="35680"/>
                </a:lnTo>
                <a:lnTo>
                  <a:pt x="12205" y="20335"/>
                </a:lnTo>
                <a:lnTo>
                  <a:pt x="13855" y="13652"/>
                </a:lnTo>
                <a:lnTo>
                  <a:pt x="9038" y="0"/>
                </a:lnTo>
                <a:lnTo>
                  <a:pt x="6582" y="3251"/>
                </a:lnTo>
                <a:lnTo>
                  <a:pt x="1645" y="14484"/>
                </a:lnTo>
                <a:lnTo>
                  <a:pt x="0" y="28359"/>
                </a:lnTo>
                <a:lnTo>
                  <a:pt x="65" y="31215"/>
                </a:lnTo>
                <a:lnTo>
                  <a:pt x="2535" y="44434"/>
                </a:lnTo>
                <a:lnTo>
                  <a:pt x="8577" y="54839"/>
                </a:lnTo>
                <a:lnTo>
                  <a:pt x="14295" y="61413"/>
                </a:lnTo>
                <a:lnTo>
                  <a:pt x="22014" y="64699"/>
                </a:lnTo>
                <a:lnTo>
                  <a:pt x="35012" y="64596"/>
                </a:lnTo>
                <a:lnTo>
                  <a:pt x="48145" y="61351"/>
                </a:lnTo>
                <a:lnTo>
                  <a:pt x="49054" y="45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870744" y="3684273"/>
            <a:ext cx="52362" cy="63722"/>
          </a:xfrm>
          <a:custGeom>
            <a:avLst/>
            <a:gdLst/>
            <a:ahLst/>
            <a:cxnLst/>
            <a:rect l="l" t="t" r="r" b="b"/>
            <a:pathLst>
              <a:path w="57598" h="72218">
                <a:moveTo>
                  <a:pt x="11875" y="72218"/>
                </a:moveTo>
                <a:lnTo>
                  <a:pt x="11875" y="30602"/>
                </a:lnTo>
                <a:lnTo>
                  <a:pt x="12172" y="27051"/>
                </a:lnTo>
                <a:lnTo>
                  <a:pt x="12766" y="24567"/>
                </a:lnTo>
                <a:lnTo>
                  <a:pt x="13360" y="22083"/>
                </a:lnTo>
                <a:lnTo>
                  <a:pt x="14647" y="19675"/>
                </a:lnTo>
                <a:lnTo>
                  <a:pt x="16626" y="17345"/>
                </a:lnTo>
                <a:lnTo>
                  <a:pt x="19089" y="14443"/>
                </a:lnTo>
                <a:lnTo>
                  <a:pt x="21948" y="12509"/>
                </a:lnTo>
                <a:lnTo>
                  <a:pt x="25203" y="11541"/>
                </a:lnTo>
                <a:lnTo>
                  <a:pt x="27006" y="10970"/>
                </a:lnTo>
                <a:lnTo>
                  <a:pt x="29316" y="10684"/>
                </a:lnTo>
                <a:lnTo>
                  <a:pt x="37673" y="10684"/>
                </a:lnTo>
                <a:lnTo>
                  <a:pt x="41499" y="12882"/>
                </a:lnTo>
                <a:lnTo>
                  <a:pt x="43611" y="17279"/>
                </a:lnTo>
                <a:lnTo>
                  <a:pt x="44886" y="19917"/>
                </a:lnTo>
                <a:lnTo>
                  <a:pt x="45524" y="23391"/>
                </a:lnTo>
                <a:lnTo>
                  <a:pt x="45524" y="72218"/>
                </a:lnTo>
                <a:lnTo>
                  <a:pt x="57598" y="72218"/>
                </a:lnTo>
                <a:lnTo>
                  <a:pt x="57598" y="19785"/>
                </a:lnTo>
                <a:lnTo>
                  <a:pt x="56630" y="14311"/>
                </a:lnTo>
                <a:lnTo>
                  <a:pt x="54695" y="10486"/>
                </a:lnTo>
                <a:lnTo>
                  <a:pt x="51176" y="3495"/>
                </a:lnTo>
                <a:lnTo>
                  <a:pt x="44402" y="0"/>
                </a:lnTo>
                <a:lnTo>
                  <a:pt x="29799" y="0"/>
                </a:lnTo>
                <a:lnTo>
                  <a:pt x="25643" y="901"/>
                </a:lnTo>
                <a:lnTo>
                  <a:pt x="21904" y="2704"/>
                </a:lnTo>
                <a:lnTo>
                  <a:pt x="18165" y="4506"/>
                </a:lnTo>
                <a:lnTo>
                  <a:pt x="14625" y="7474"/>
                </a:lnTo>
                <a:lnTo>
                  <a:pt x="11282" y="11607"/>
                </a:lnTo>
                <a:lnTo>
                  <a:pt x="11282" y="1582"/>
                </a:lnTo>
                <a:lnTo>
                  <a:pt x="0" y="1582"/>
                </a:lnTo>
                <a:lnTo>
                  <a:pt x="0" y="72218"/>
                </a:lnTo>
                <a:lnTo>
                  <a:pt x="11875" y="72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982226" y="3726773"/>
            <a:ext cx="2279" cy="16235"/>
          </a:xfrm>
          <a:custGeom>
            <a:avLst/>
            <a:gdLst/>
            <a:ahLst/>
            <a:cxnLst/>
            <a:rect l="l" t="t" r="r" b="b"/>
            <a:pathLst>
              <a:path w="2507" h="18400">
                <a:moveTo>
                  <a:pt x="769" y="0"/>
                </a:moveTo>
                <a:lnTo>
                  <a:pt x="0" y="15015"/>
                </a:lnTo>
                <a:lnTo>
                  <a:pt x="2507" y="18400"/>
                </a:lnTo>
                <a:lnTo>
                  <a:pt x="2441" y="4133"/>
                </a:lnTo>
                <a:lnTo>
                  <a:pt x="7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048603" y="3683865"/>
            <a:ext cx="51642" cy="63444"/>
          </a:xfrm>
          <a:custGeom>
            <a:avLst/>
            <a:gdLst/>
            <a:ahLst/>
            <a:cxnLst/>
            <a:rect l="l" t="t" r="r" b="b"/>
            <a:pathLst>
              <a:path w="56806" h="71903">
                <a:moveTo>
                  <a:pt x="48493" y="64106"/>
                </a:moveTo>
                <a:lnTo>
                  <a:pt x="50612" y="60944"/>
                </a:lnTo>
                <a:lnTo>
                  <a:pt x="55258" y="49517"/>
                </a:lnTo>
                <a:lnTo>
                  <a:pt x="56806" y="35878"/>
                </a:lnTo>
                <a:lnTo>
                  <a:pt x="56702" y="32249"/>
                </a:lnTo>
                <a:lnTo>
                  <a:pt x="53924" y="18959"/>
                </a:lnTo>
                <a:lnTo>
                  <a:pt x="47371" y="9101"/>
                </a:lnTo>
                <a:lnTo>
                  <a:pt x="41082" y="3033"/>
                </a:lnTo>
                <a:lnTo>
                  <a:pt x="33384" y="0"/>
                </a:lnTo>
                <a:lnTo>
                  <a:pt x="23053" y="17"/>
                </a:lnTo>
                <a:lnTo>
                  <a:pt x="10099" y="2856"/>
                </a:lnTo>
                <a:lnTo>
                  <a:pt x="0" y="10552"/>
                </a:lnTo>
                <a:lnTo>
                  <a:pt x="4816" y="24204"/>
                </a:lnTo>
                <a:lnTo>
                  <a:pt x="8115" y="18664"/>
                </a:lnTo>
                <a:lnTo>
                  <a:pt x="11414" y="13124"/>
                </a:lnTo>
                <a:lnTo>
                  <a:pt x="16692" y="10354"/>
                </a:lnTo>
                <a:lnTo>
                  <a:pt x="32131" y="10354"/>
                </a:lnTo>
                <a:lnTo>
                  <a:pt x="37893" y="13608"/>
                </a:lnTo>
                <a:lnTo>
                  <a:pt x="41236" y="20115"/>
                </a:lnTo>
                <a:lnTo>
                  <a:pt x="43347" y="24248"/>
                </a:lnTo>
                <a:lnTo>
                  <a:pt x="44402" y="29612"/>
                </a:lnTo>
                <a:lnTo>
                  <a:pt x="44402" y="43506"/>
                </a:lnTo>
                <a:lnTo>
                  <a:pt x="42940" y="50135"/>
                </a:lnTo>
                <a:lnTo>
                  <a:pt x="40015" y="56092"/>
                </a:lnTo>
                <a:lnTo>
                  <a:pt x="39106" y="71903"/>
                </a:lnTo>
                <a:lnTo>
                  <a:pt x="48493" y="6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040385" y="3693176"/>
            <a:ext cx="44595" cy="57087"/>
          </a:xfrm>
          <a:custGeom>
            <a:avLst/>
            <a:gdLst/>
            <a:ahLst/>
            <a:cxnLst/>
            <a:rect l="l" t="t" r="r" b="b"/>
            <a:pathLst>
              <a:path w="49054" h="64699">
                <a:moveTo>
                  <a:pt x="49054" y="45540"/>
                </a:moveTo>
                <a:lnTo>
                  <a:pt x="46129" y="51498"/>
                </a:lnTo>
                <a:lnTo>
                  <a:pt x="40730" y="54476"/>
                </a:lnTo>
                <a:lnTo>
                  <a:pt x="25687" y="54476"/>
                </a:lnTo>
                <a:lnTo>
                  <a:pt x="20453" y="51970"/>
                </a:lnTo>
                <a:lnTo>
                  <a:pt x="17154" y="46958"/>
                </a:lnTo>
                <a:lnTo>
                  <a:pt x="13855" y="41945"/>
                </a:lnTo>
                <a:lnTo>
                  <a:pt x="12205" y="35680"/>
                </a:lnTo>
                <a:lnTo>
                  <a:pt x="12205" y="20335"/>
                </a:lnTo>
                <a:lnTo>
                  <a:pt x="13855" y="13652"/>
                </a:lnTo>
                <a:lnTo>
                  <a:pt x="9038" y="0"/>
                </a:lnTo>
                <a:lnTo>
                  <a:pt x="6582" y="3251"/>
                </a:lnTo>
                <a:lnTo>
                  <a:pt x="1645" y="14484"/>
                </a:lnTo>
                <a:lnTo>
                  <a:pt x="0" y="28359"/>
                </a:lnTo>
                <a:lnTo>
                  <a:pt x="65" y="31215"/>
                </a:lnTo>
                <a:lnTo>
                  <a:pt x="2535" y="44434"/>
                </a:lnTo>
                <a:lnTo>
                  <a:pt x="8577" y="54839"/>
                </a:lnTo>
                <a:lnTo>
                  <a:pt x="14295" y="61413"/>
                </a:lnTo>
                <a:lnTo>
                  <a:pt x="22014" y="64699"/>
                </a:lnTo>
                <a:lnTo>
                  <a:pt x="35012" y="64596"/>
                </a:lnTo>
                <a:lnTo>
                  <a:pt x="48145" y="61351"/>
                </a:lnTo>
                <a:lnTo>
                  <a:pt x="49054" y="45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181678" y="3683865"/>
            <a:ext cx="51642" cy="63444"/>
          </a:xfrm>
          <a:custGeom>
            <a:avLst/>
            <a:gdLst/>
            <a:ahLst/>
            <a:cxnLst/>
            <a:rect l="l" t="t" r="r" b="b"/>
            <a:pathLst>
              <a:path w="56806" h="71903">
                <a:moveTo>
                  <a:pt x="48493" y="64106"/>
                </a:moveTo>
                <a:lnTo>
                  <a:pt x="50612" y="60944"/>
                </a:lnTo>
                <a:lnTo>
                  <a:pt x="55258" y="49517"/>
                </a:lnTo>
                <a:lnTo>
                  <a:pt x="56806" y="35878"/>
                </a:lnTo>
                <a:lnTo>
                  <a:pt x="56702" y="32249"/>
                </a:lnTo>
                <a:lnTo>
                  <a:pt x="53924" y="18960"/>
                </a:lnTo>
                <a:lnTo>
                  <a:pt x="47371" y="9101"/>
                </a:lnTo>
                <a:lnTo>
                  <a:pt x="41082" y="3033"/>
                </a:lnTo>
                <a:lnTo>
                  <a:pt x="33384" y="0"/>
                </a:lnTo>
                <a:lnTo>
                  <a:pt x="23053" y="17"/>
                </a:lnTo>
                <a:lnTo>
                  <a:pt x="10099" y="2856"/>
                </a:lnTo>
                <a:lnTo>
                  <a:pt x="0" y="10552"/>
                </a:lnTo>
                <a:lnTo>
                  <a:pt x="4816" y="24204"/>
                </a:lnTo>
                <a:lnTo>
                  <a:pt x="8115" y="18664"/>
                </a:lnTo>
                <a:lnTo>
                  <a:pt x="11414" y="13124"/>
                </a:lnTo>
                <a:lnTo>
                  <a:pt x="16692" y="10354"/>
                </a:lnTo>
                <a:lnTo>
                  <a:pt x="32131" y="10354"/>
                </a:lnTo>
                <a:lnTo>
                  <a:pt x="37893" y="13608"/>
                </a:lnTo>
                <a:lnTo>
                  <a:pt x="41236" y="20115"/>
                </a:lnTo>
                <a:lnTo>
                  <a:pt x="43347" y="24248"/>
                </a:lnTo>
                <a:lnTo>
                  <a:pt x="44402" y="29612"/>
                </a:lnTo>
                <a:lnTo>
                  <a:pt x="44402" y="43506"/>
                </a:lnTo>
                <a:lnTo>
                  <a:pt x="42940" y="50135"/>
                </a:lnTo>
                <a:lnTo>
                  <a:pt x="40015" y="56092"/>
                </a:lnTo>
                <a:lnTo>
                  <a:pt x="39106" y="71903"/>
                </a:lnTo>
                <a:lnTo>
                  <a:pt x="48493" y="64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173461" y="3693176"/>
            <a:ext cx="44595" cy="57087"/>
          </a:xfrm>
          <a:custGeom>
            <a:avLst/>
            <a:gdLst/>
            <a:ahLst/>
            <a:cxnLst/>
            <a:rect l="l" t="t" r="r" b="b"/>
            <a:pathLst>
              <a:path w="49054" h="64699">
                <a:moveTo>
                  <a:pt x="49054" y="45540"/>
                </a:moveTo>
                <a:lnTo>
                  <a:pt x="46129" y="51498"/>
                </a:lnTo>
                <a:lnTo>
                  <a:pt x="40730" y="54476"/>
                </a:lnTo>
                <a:lnTo>
                  <a:pt x="25687" y="54476"/>
                </a:lnTo>
                <a:lnTo>
                  <a:pt x="20453" y="51970"/>
                </a:lnTo>
                <a:lnTo>
                  <a:pt x="17154" y="46958"/>
                </a:lnTo>
                <a:lnTo>
                  <a:pt x="13855" y="41945"/>
                </a:lnTo>
                <a:lnTo>
                  <a:pt x="12205" y="35680"/>
                </a:lnTo>
                <a:lnTo>
                  <a:pt x="12205" y="20335"/>
                </a:lnTo>
                <a:lnTo>
                  <a:pt x="13855" y="13652"/>
                </a:lnTo>
                <a:lnTo>
                  <a:pt x="9038" y="0"/>
                </a:lnTo>
                <a:lnTo>
                  <a:pt x="6582" y="3251"/>
                </a:lnTo>
                <a:lnTo>
                  <a:pt x="1645" y="14484"/>
                </a:lnTo>
                <a:lnTo>
                  <a:pt x="0" y="28359"/>
                </a:lnTo>
                <a:lnTo>
                  <a:pt x="65" y="31215"/>
                </a:lnTo>
                <a:lnTo>
                  <a:pt x="2535" y="44434"/>
                </a:lnTo>
                <a:lnTo>
                  <a:pt x="8577" y="54839"/>
                </a:lnTo>
                <a:lnTo>
                  <a:pt x="14295" y="61413"/>
                </a:lnTo>
                <a:lnTo>
                  <a:pt x="22014" y="64699"/>
                </a:lnTo>
                <a:lnTo>
                  <a:pt x="35012" y="64596"/>
                </a:lnTo>
                <a:lnTo>
                  <a:pt x="48145" y="61351"/>
                </a:lnTo>
                <a:lnTo>
                  <a:pt x="49054" y="45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349041" y="3714795"/>
            <a:ext cx="30109" cy="0"/>
          </a:xfrm>
          <a:custGeom>
            <a:avLst/>
            <a:gdLst/>
            <a:ahLst/>
            <a:cxnLst/>
            <a:rect l="l" t="t" r="r" b="b"/>
            <a:pathLst>
              <a:path w="33120">
                <a:moveTo>
                  <a:pt x="0" y="0"/>
                </a:moveTo>
                <a:lnTo>
                  <a:pt x="33120" y="0"/>
                </a:lnTo>
              </a:path>
            </a:pathLst>
          </a:custGeom>
          <a:ln w="134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92566" y="3685669"/>
            <a:ext cx="51702" cy="64013"/>
          </a:xfrm>
          <a:custGeom>
            <a:avLst/>
            <a:gdLst/>
            <a:ahLst/>
            <a:cxnLst/>
            <a:rect l="l" t="t" r="r" b="b"/>
            <a:pathLst>
              <a:path w="56872" h="72548">
                <a:moveTo>
                  <a:pt x="12139" y="0"/>
                </a:moveTo>
                <a:lnTo>
                  <a:pt x="0" y="0"/>
                </a:lnTo>
                <a:lnTo>
                  <a:pt x="0" y="54037"/>
                </a:lnTo>
                <a:lnTo>
                  <a:pt x="989" y="58851"/>
                </a:lnTo>
                <a:lnTo>
                  <a:pt x="2968" y="62457"/>
                </a:lnTo>
                <a:lnTo>
                  <a:pt x="6619" y="69184"/>
                </a:lnTo>
                <a:lnTo>
                  <a:pt x="13481" y="72548"/>
                </a:lnTo>
                <a:lnTo>
                  <a:pt x="30019" y="72548"/>
                </a:lnTo>
                <a:lnTo>
                  <a:pt x="35517" y="70701"/>
                </a:lnTo>
                <a:lnTo>
                  <a:pt x="40048" y="67007"/>
                </a:lnTo>
                <a:lnTo>
                  <a:pt x="42335" y="65161"/>
                </a:lnTo>
                <a:lnTo>
                  <a:pt x="44248" y="62896"/>
                </a:lnTo>
                <a:lnTo>
                  <a:pt x="45788" y="60214"/>
                </a:lnTo>
                <a:lnTo>
                  <a:pt x="45656" y="70635"/>
                </a:lnTo>
                <a:lnTo>
                  <a:pt x="56872" y="70635"/>
                </a:lnTo>
                <a:lnTo>
                  <a:pt x="56872" y="0"/>
                </a:lnTo>
                <a:lnTo>
                  <a:pt x="44996" y="0"/>
                </a:lnTo>
                <a:lnTo>
                  <a:pt x="44996" y="41594"/>
                </a:lnTo>
                <a:lnTo>
                  <a:pt x="44183" y="47024"/>
                </a:lnTo>
                <a:lnTo>
                  <a:pt x="42555" y="50981"/>
                </a:lnTo>
                <a:lnTo>
                  <a:pt x="39564" y="58368"/>
                </a:lnTo>
                <a:lnTo>
                  <a:pt x="33934" y="62061"/>
                </a:lnTo>
                <a:lnTo>
                  <a:pt x="19903" y="62061"/>
                </a:lnTo>
                <a:lnTo>
                  <a:pt x="15966" y="59951"/>
                </a:lnTo>
                <a:lnTo>
                  <a:pt x="13855" y="55730"/>
                </a:lnTo>
                <a:lnTo>
                  <a:pt x="12711" y="53443"/>
                </a:lnTo>
                <a:lnTo>
                  <a:pt x="12139" y="50497"/>
                </a:lnTo>
                <a:lnTo>
                  <a:pt x="121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448047" y="3823200"/>
            <a:ext cx="60759" cy="65933"/>
          </a:xfrm>
          <a:custGeom>
            <a:avLst/>
            <a:gdLst/>
            <a:ahLst/>
            <a:cxnLst/>
            <a:rect l="l" t="t" r="r" b="b"/>
            <a:pathLst>
              <a:path w="66835" h="74724">
                <a:moveTo>
                  <a:pt x="2045" y="42187"/>
                </a:moveTo>
                <a:lnTo>
                  <a:pt x="0" y="47266"/>
                </a:lnTo>
                <a:lnTo>
                  <a:pt x="0" y="59797"/>
                </a:lnTo>
                <a:lnTo>
                  <a:pt x="2078" y="64776"/>
                </a:lnTo>
                <a:lnTo>
                  <a:pt x="6234" y="68755"/>
                </a:lnTo>
                <a:lnTo>
                  <a:pt x="10391" y="72734"/>
                </a:lnTo>
                <a:lnTo>
                  <a:pt x="15746" y="74724"/>
                </a:lnTo>
                <a:lnTo>
                  <a:pt x="13657" y="59687"/>
                </a:lnTo>
                <a:lnTo>
                  <a:pt x="12403" y="56983"/>
                </a:lnTo>
                <a:lnTo>
                  <a:pt x="12403" y="49024"/>
                </a:lnTo>
                <a:lnTo>
                  <a:pt x="14229" y="45727"/>
                </a:lnTo>
                <a:lnTo>
                  <a:pt x="17879" y="43660"/>
                </a:lnTo>
                <a:lnTo>
                  <a:pt x="20035" y="42429"/>
                </a:lnTo>
                <a:lnTo>
                  <a:pt x="23268" y="41528"/>
                </a:lnTo>
                <a:lnTo>
                  <a:pt x="27578" y="40956"/>
                </a:lnTo>
                <a:lnTo>
                  <a:pt x="34770" y="40033"/>
                </a:lnTo>
                <a:lnTo>
                  <a:pt x="39212" y="39329"/>
                </a:lnTo>
                <a:lnTo>
                  <a:pt x="41499" y="38714"/>
                </a:lnTo>
                <a:lnTo>
                  <a:pt x="43787" y="38098"/>
                </a:lnTo>
                <a:lnTo>
                  <a:pt x="47107" y="36405"/>
                </a:lnTo>
                <a:lnTo>
                  <a:pt x="47107" y="53267"/>
                </a:lnTo>
                <a:lnTo>
                  <a:pt x="43809" y="58522"/>
                </a:lnTo>
                <a:lnTo>
                  <a:pt x="37277" y="71228"/>
                </a:lnTo>
                <a:lnTo>
                  <a:pt x="41807" y="68898"/>
                </a:lnTo>
                <a:lnTo>
                  <a:pt x="45282" y="66150"/>
                </a:lnTo>
                <a:lnTo>
                  <a:pt x="47701" y="62984"/>
                </a:lnTo>
                <a:lnTo>
                  <a:pt x="48097" y="65798"/>
                </a:lnTo>
                <a:lnTo>
                  <a:pt x="49747" y="69514"/>
                </a:lnTo>
                <a:lnTo>
                  <a:pt x="51594" y="72416"/>
                </a:lnTo>
                <a:lnTo>
                  <a:pt x="54563" y="73867"/>
                </a:lnTo>
                <a:lnTo>
                  <a:pt x="60325" y="73867"/>
                </a:lnTo>
                <a:lnTo>
                  <a:pt x="63580" y="73537"/>
                </a:lnTo>
                <a:lnTo>
                  <a:pt x="66835" y="72679"/>
                </a:lnTo>
                <a:lnTo>
                  <a:pt x="66835" y="63908"/>
                </a:lnTo>
                <a:lnTo>
                  <a:pt x="65383" y="64139"/>
                </a:lnTo>
                <a:lnTo>
                  <a:pt x="62942" y="64303"/>
                </a:lnTo>
                <a:lnTo>
                  <a:pt x="59742" y="63182"/>
                </a:lnTo>
                <a:lnTo>
                  <a:pt x="58984" y="60214"/>
                </a:lnTo>
                <a:lnTo>
                  <a:pt x="58984" y="12838"/>
                </a:lnTo>
                <a:lnTo>
                  <a:pt x="56410" y="7914"/>
                </a:lnTo>
                <a:lnTo>
                  <a:pt x="51264" y="4748"/>
                </a:lnTo>
                <a:lnTo>
                  <a:pt x="46074" y="1582"/>
                </a:lnTo>
                <a:lnTo>
                  <a:pt x="39322" y="0"/>
                </a:lnTo>
                <a:lnTo>
                  <a:pt x="23839" y="0"/>
                </a:lnTo>
                <a:lnTo>
                  <a:pt x="17539" y="1703"/>
                </a:lnTo>
                <a:lnTo>
                  <a:pt x="12106" y="5111"/>
                </a:lnTo>
                <a:lnTo>
                  <a:pt x="6674" y="8518"/>
                </a:lnTo>
                <a:lnTo>
                  <a:pt x="3848" y="14575"/>
                </a:lnTo>
                <a:lnTo>
                  <a:pt x="3628" y="23281"/>
                </a:lnTo>
                <a:lnTo>
                  <a:pt x="14713" y="23281"/>
                </a:lnTo>
                <a:lnTo>
                  <a:pt x="15152" y="19631"/>
                </a:lnTo>
                <a:lnTo>
                  <a:pt x="16098" y="16883"/>
                </a:lnTo>
                <a:lnTo>
                  <a:pt x="17549" y="15037"/>
                </a:lnTo>
                <a:lnTo>
                  <a:pt x="20145" y="11695"/>
                </a:lnTo>
                <a:lnTo>
                  <a:pt x="24543" y="10024"/>
                </a:lnTo>
                <a:lnTo>
                  <a:pt x="36111" y="10024"/>
                </a:lnTo>
                <a:lnTo>
                  <a:pt x="40235" y="10937"/>
                </a:lnTo>
                <a:lnTo>
                  <a:pt x="43116" y="12761"/>
                </a:lnTo>
                <a:lnTo>
                  <a:pt x="45997" y="14586"/>
                </a:lnTo>
                <a:lnTo>
                  <a:pt x="47437" y="17521"/>
                </a:lnTo>
                <a:lnTo>
                  <a:pt x="47437" y="23545"/>
                </a:lnTo>
                <a:lnTo>
                  <a:pt x="46646" y="26117"/>
                </a:lnTo>
                <a:lnTo>
                  <a:pt x="43897" y="29195"/>
                </a:lnTo>
                <a:lnTo>
                  <a:pt x="41170" y="29546"/>
                </a:lnTo>
                <a:lnTo>
                  <a:pt x="22234" y="31921"/>
                </a:lnTo>
                <a:lnTo>
                  <a:pt x="15592" y="32756"/>
                </a:lnTo>
                <a:lnTo>
                  <a:pt x="10226" y="34976"/>
                </a:lnTo>
                <a:lnTo>
                  <a:pt x="6135" y="38582"/>
                </a:lnTo>
                <a:lnTo>
                  <a:pt x="2045" y="4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460463" y="3874837"/>
            <a:ext cx="27410" cy="14296"/>
          </a:xfrm>
          <a:custGeom>
            <a:avLst/>
            <a:gdLst/>
            <a:ahLst/>
            <a:cxnLst/>
            <a:rect l="l" t="t" r="r" b="b"/>
            <a:pathLst>
              <a:path w="30151" h="16202">
                <a:moveTo>
                  <a:pt x="30151" y="0"/>
                </a:moveTo>
                <a:lnTo>
                  <a:pt x="23554" y="3209"/>
                </a:lnTo>
                <a:lnTo>
                  <a:pt x="19639" y="5144"/>
                </a:lnTo>
                <a:lnTo>
                  <a:pt x="15592" y="6111"/>
                </a:lnTo>
                <a:lnTo>
                  <a:pt x="7983" y="6111"/>
                </a:lnTo>
                <a:lnTo>
                  <a:pt x="5014" y="5122"/>
                </a:lnTo>
                <a:lnTo>
                  <a:pt x="2507" y="3143"/>
                </a:lnTo>
                <a:lnTo>
                  <a:pt x="0" y="1165"/>
                </a:lnTo>
                <a:lnTo>
                  <a:pt x="2089" y="16202"/>
                </a:lnTo>
                <a:lnTo>
                  <a:pt x="14097" y="16202"/>
                </a:lnTo>
                <a:lnTo>
                  <a:pt x="19089" y="15037"/>
                </a:lnTo>
                <a:lnTo>
                  <a:pt x="23620" y="12706"/>
                </a:lnTo>
                <a:lnTo>
                  <a:pt x="301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413798" y="3807313"/>
            <a:ext cx="29869" cy="80714"/>
          </a:xfrm>
          <a:custGeom>
            <a:avLst/>
            <a:gdLst/>
            <a:ahLst/>
            <a:cxnLst/>
            <a:rect l="l" t="t" r="r" b="b"/>
            <a:pathLst>
              <a:path w="32856" h="91476">
                <a:moveTo>
                  <a:pt x="23817" y="91476"/>
                </a:moveTo>
                <a:lnTo>
                  <a:pt x="27127" y="91388"/>
                </a:lnTo>
                <a:lnTo>
                  <a:pt x="30074" y="91036"/>
                </a:lnTo>
                <a:lnTo>
                  <a:pt x="32856" y="90355"/>
                </a:lnTo>
                <a:lnTo>
                  <a:pt x="32856" y="80989"/>
                </a:lnTo>
                <a:lnTo>
                  <a:pt x="29272" y="81187"/>
                </a:lnTo>
                <a:lnTo>
                  <a:pt x="26545" y="81187"/>
                </a:lnTo>
                <a:lnTo>
                  <a:pt x="24081" y="80462"/>
                </a:lnTo>
                <a:lnTo>
                  <a:pt x="21574" y="77978"/>
                </a:lnTo>
                <a:lnTo>
                  <a:pt x="21574" y="29414"/>
                </a:lnTo>
                <a:lnTo>
                  <a:pt x="32856" y="29414"/>
                </a:lnTo>
                <a:lnTo>
                  <a:pt x="32856" y="19719"/>
                </a:lnTo>
                <a:lnTo>
                  <a:pt x="21574" y="19719"/>
                </a:lnTo>
                <a:lnTo>
                  <a:pt x="21574" y="0"/>
                </a:lnTo>
                <a:lnTo>
                  <a:pt x="9566" y="0"/>
                </a:lnTo>
                <a:lnTo>
                  <a:pt x="9566" y="19719"/>
                </a:lnTo>
                <a:lnTo>
                  <a:pt x="0" y="19719"/>
                </a:lnTo>
                <a:lnTo>
                  <a:pt x="0" y="29414"/>
                </a:lnTo>
                <a:lnTo>
                  <a:pt x="9566" y="29414"/>
                </a:lnTo>
                <a:lnTo>
                  <a:pt x="9566" y="80704"/>
                </a:lnTo>
                <a:lnTo>
                  <a:pt x="10556" y="84386"/>
                </a:lnTo>
                <a:lnTo>
                  <a:pt x="12535" y="87222"/>
                </a:lnTo>
                <a:lnTo>
                  <a:pt x="14514" y="90058"/>
                </a:lnTo>
                <a:lnTo>
                  <a:pt x="18275" y="91476"/>
                </a:lnTo>
                <a:lnTo>
                  <a:pt x="23817" y="91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276185" y="3801260"/>
            <a:ext cx="56560" cy="87755"/>
          </a:xfrm>
          <a:custGeom>
            <a:avLst/>
            <a:gdLst/>
            <a:ahLst/>
            <a:cxnLst/>
            <a:rect l="l" t="t" r="r" b="b"/>
            <a:pathLst>
              <a:path w="62216" h="99456">
                <a:moveTo>
                  <a:pt x="10952" y="97214"/>
                </a:moveTo>
                <a:lnTo>
                  <a:pt x="10952" y="88178"/>
                </a:lnTo>
                <a:lnTo>
                  <a:pt x="11722" y="73163"/>
                </a:lnTo>
                <a:lnTo>
                  <a:pt x="10886" y="67777"/>
                </a:lnTo>
                <a:lnTo>
                  <a:pt x="10886" y="51948"/>
                </a:lnTo>
                <a:lnTo>
                  <a:pt x="12920" y="45353"/>
                </a:lnTo>
                <a:lnTo>
                  <a:pt x="16989" y="41352"/>
                </a:lnTo>
                <a:lnTo>
                  <a:pt x="21057" y="37351"/>
                </a:lnTo>
                <a:lnTo>
                  <a:pt x="25797" y="35350"/>
                </a:lnTo>
                <a:lnTo>
                  <a:pt x="37409" y="35350"/>
                </a:lnTo>
                <a:lnTo>
                  <a:pt x="42104" y="37790"/>
                </a:lnTo>
                <a:lnTo>
                  <a:pt x="45293" y="42671"/>
                </a:lnTo>
                <a:lnTo>
                  <a:pt x="48482" y="47551"/>
                </a:lnTo>
                <a:lnTo>
                  <a:pt x="50077" y="53707"/>
                </a:lnTo>
                <a:lnTo>
                  <a:pt x="50077" y="69492"/>
                </a:lnTo>
                <a:lnTo>
                  <a:pt x="48482" y="76219"/>
                </a:lnTo>
                <a:lnTo>
                  <a:pt x="45293" y="81319"/>
                </a:lnTo>
                <a:lnTo>
                  <a:pt x="42104" y="86420"/>
                </a:lnTo>
                <a:lnTo>
                  <a:pt x="37299" y="88970"/>
                </a:lnTo>
                <a:lnTo>
                  <a:pt x="22344" y="88970"/>
                </a:lnTo>
                <a:lnTo>
                  <a:pt x="16516" y="85079"/>
                </a:lnTo>
                <a:lnTo>
                  <a:pt x="13393" y="77296"/>
                </a:lnTo>
                <a:lnTo>
                  <a:pt x="13459" y="91564"/>
                </a:lnTo>
                <a:lnTo>
                  <a:pt x="15812" y="94026"/>
                </a:lnTo>
                <a:lnTo>
                  <a:pt x="18011" y="95565"/>
                </a:lnTo>
                <a:lnTo>
                  <a:pt x="21706" y="98159"/>
                </a:lnTo>
                <a:lnTo>
                  <a:pt x="26237" y="99456"/>
                </a:lnTo>
                <a:lnTo>
                  <a:pt x="41192" y="99456"/>
                </a:lnTo>
                <a:lnTo>
                  <a:pt x="48691" y="95763"/>
                </a:lnTo>
                <a:lnTo>
                  <a:pt x="54101" y="88376"/>
                </a:lnTo>
                <a:lnTo>
                  <a:pt x="55987" y="85544"/>
                </a:lnTo>
                <a:lnTo>
                  <a:pt x="60659" y="74133"/>
                </a:lnTo>
                <a:lnTo>
                  <a:pt x="62216" y="60544"/>
                </a:lnTo>
                <a:lnTo>
                  <a:pt x="62147" y="57361"/>
                </a:lnTo>
                <a:lnTo>
                  <a:pt x="59767" y="43807"/>
                </a:lnTo>
                <a:lnTo>
                  <a:pt x="54002" y="33800"/>
                </a:lnTo>
                <a:lnTo>
                  <a:pt x="48526" y="27755"/>
                </a:lnTo>
                <a:lnTo>
                  <a:pt x="41390" y="24732"/>
                </a:lnTo>
                <a:lnTo>
                  <a:pt x="28370" y="24732"/>
                </a:lnTo>
                <a:lnTo>
                  <a:pt x="24455" y="25622"/>
                </a:lnTo>
                <a:lnTo>
                  <a:pt x="20848" y="27403"/>
                </a:lnTo>
                <a:lnTo>
                  <a:pt x="17242" y="29184"/>
                </a:lnTo>
                <a:lnTo>
                  <a:pt x="14141" y="31767"/>
                </a:lnTo>
                <a:lnTo>
                  <a:pt x="11546" y="35152"/>
                </a:lnTo>
                <a:lnTo>
                  <a:pt x="11546" y="0"/>
                </a:lnTo>
                <a:lnTo>
                  <a:pt x="0" y="0"/>
                </a:lnTo>
                <a:lnTo>
                  <a:pt x="0" y="97214"/>
                </a:lnTo>
                <a:lnTo>
                  <a:pt x="10952" y="97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286142" y="3865817"/>
            <a:ext cx="2279" cy="16235"/>
          </a:xfrm>
          <a:custGeom>
            <a:avLst/>
            <a:gdLst/>
            <a:ahLst/>
            <a:cxnLst/>
            <a:rect l="l" t="t" r="r" b="b"/>
            <a:pathLst>
              <a:path w="2507" h="18400">
                <a:moveTo>
                  <a:pt x="769" y="0"/>
                </a:moveTo>
                <a:lnTo>
                  <a:pt x="0" y="15015"/>
                </a:lnTo>
                <a:lnTo>
                  <a:pt x="2507" y="18400"/>
                </a:lnTo>
                <a:lnTo>
                  <a:pt x="2441" y="4133"/>
                </a:lnTo>
                <a:lnTo>
                  <a:pt x="7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353479" y="3823329"/>
            <a:ext cx="20953" cy="27570"/>
          </a:xfrm>
          <a:custGeom>
            <a:avLst/>
            <a:gdLst/>
            <a:ahLst/>
            <a:cxnLst/>
            <a:rect l="l" t="t" r="r" b="b"/>
            <a:pathLst>
              <a:path w="23048" h="31246">
                <a:moveTo>
                  <a:pt x="10209" y="2840"/>
                </a:moveTo>
                <a:lnTo>
                  <a:pt x="0" y="10603"/>
                </a:lnTo>
                <a:lnTo>
                  <a:pt x="3826" y="31246"/>
                </a:lnTo>
                <a:lnTo>
                  <a:pt x="4046" y="25179"/>
                </a:lnTo>
                <a:lnTo>
                  <a:pt x="6003" y="20177"/>
                </a:lnTo>
                <a:lnTo>
                  <a:pt x="9698" y="16242"/>
                </a:lnTo>
                <a:lnTo>
                  <a:pt x="13393" y="12307"/>
                </a:lnTo>
                <a:lnTo>
                  <a:pt x="23048" y="0"/>
                </a:lnTo>
                <a:lnTo>
                  <a:pt x="10209" y="2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345082" y="3823316"/>
            <a:ext cx="58660" cy="65933"/>
          </a:xfrm>
          <a:custGeom>
            <a:avLst/>
            <a:gdLst/>
            <a:ahLst/>
            <a:cxnLst/>
            <a:rect l="l" t="t" r="r" b="b"/>
            <a:pathLst>
              <a:path w="64526" h="74724">
                <a:moveTo>
                  <a:pt x="64526" y="40692"/>
                </a:moveTo>
                <a:lnTo>
                  <a:pt x="64526" y="33569"/>
                </a:lnTo>
                <a:lnTo>
                  <a:pt x="64174" y="28381"/>
                </a:lnTo>
                <a:lnTo>
                  <a:pt x="63470" y="25128"/>
                </a:lnTo>
                <a:lnTo>
                  <a:pt x="62678" y="20379"/>
                </a:lnTo>
                <a:lnTo>
                  <a:pt x="61095" y="16224"/>
                </a:lnTo>
                <a:lnTo>
                  <a:pt x="58720" y="12662"/>
                </a:lnTo>
                <a:lnTo>
                  <a:pt x="56256" y="8925"/>
                </a:lnTo>
                <a:lnTo>
                  <a:pt x="52672" y="5880"/>
                </a:lnTo>
                <a:lnTo>
                  <a:pt x="47965" y="3528"/>
                </a:lnTo>
                <a:lnTo>
                  <a:pt x="43259" y="1176"/>
                </a:lnTo>
                <a:lnTo>
                  <a:pt x="38398" y="0"/>
                </a:lnTo>
                <a:lnTo>
                  <a:pt x="32285" y="14"/>
                </a:lnTo>
                <a:lnTo>
                  <a:pt x="22630" y="12322"/>
                </a:lnTo>
                <a:lnTo>
                  <a:pt x="27204" y="10354"/>
                </a:lnTo>
                <a:lnTo>
                  <a:pt x="40268" y="10354"/>
                </a:lnTo>
                <a:lnTo>
                  <a:pt x="45700" y="13212"/>
                </a:lnTo>
                <a:lnTo>
                  <a:pt x="48955" y="18928"/>
                </a:lnTo>
                <a:lnTo>
                  <a:pt x="50714" y="22006"/>
                </a:lnTo>
                <a:lnTo>
                  <a:pt x="51836" y="26117"/>
                </a:lnTo>
                <a:lnTo>
                  <a:pt x="52320" y="31261"/>
                </a:lnTo>
                <a:lnTo>
                  <a:pt x="13063" y="31261"/>
                </a:lnTo>
                <a:lnTo>
                  <a:pt x="9236" y="10618"/>
                </a:lnTo>
                <a:lnTo>
                  <a:pt x="7019" y="13447"/>
                </a:lnTo>
                <a:lnTo>
                  <a:pt x="1754" y="24634"/>
                </a:lnTo>
                <a:lnTo>
                  <a:pt x="0" y="38252"/>
                </a:lnTo>
                <a:lnTo>
                  <a:pt x="102" y="41814"/>
                </a:lnTo>
                <a:lnTo>
                  <a:pt x="2802" y="55008"/>
                </a:lnTo>
                <a:lnTo>
                  <a:pt x="9170" y="65128"/>
                </a:lnTo>
                <a:lnTo>
                  <a:pt x="15284" y="71525"/>
                </a:lnTo>
                <a:lnTo>
                  <a:pt x="22740" y="74724"/>
                </a:lnTo>
                <a:lnTo>
                  <a:pt x="35144" y="74724"/>
                </a:lnTo>
                <a:lnTo>
                  <a:pt x="38376" y="74372"/>
                </a:lnTo>
                <a:lnTo>
                  <a:pt x="41236" y="73669"/>
                </a:lnTo>
                <a:lnTo>
                  <a:pt x="46558" y="72438"/>
                </a:lnTo>
                <a:lnTo>
                  <a:pt x="51022" y="70063"/>
                </a:lnTo>
                <a:lnTo>
                  <a:pt x="54629" y="66546"/>
                </a:lnTo>
                <a:lnTo>
                  <a:pt x="56784" y="64523"/>
                </a:lnTo>
                <a:lnTo>
                  <a:pt x="58731" y="61918"/>
                </a:lnTo>
                <a:lnTo>
                  <a:pt x="60468" y="58730"/>
                </a:lnTo>
                <a:lnTo>
                  <a:pt x="62205" y="55543"/>
                </a:lnTo>
                <a:lnTo>
                  <a:pt x="63228" y="52652"/>
                </a:lnTo>
                <a:lnTo>
                  <a:pt x="63536" y="50058"/>
                </a:lnTo>
                <a:lnTo>
                  <a:pt x="51858" y="50058"/>
                </a:lnTo>
                <a:lnTo>
                  <a:pt x="50978" y="53179"/>
                </a:lnTo>
                <a:lnTo>
                  <a:pt x="49483" y="55927"/>
                </a:lnTo>
                <a:lnTo>
                  <a:pt x="47371" y="58302"/>
                </a:lnTo>
                <a:lnTo>
                  <a:pt x="43677" y="62391"/>
                </a:lnTo>
                <a:lnTo>
                  <a:pt x="38728" y="64435"/>
                </a:lnTo>
                <a:lnTo>
                  <a:pt x="25885" y="64435"/>
                </a:lnTo>
                <a:lnTo>
                  <a:pt x="20980" y="62270"/>
                </a:lnTo>
                <a:lnTo>
                  <a:pt x="17813" y="57939"/>
                </a:lnTo>
                <a:lnTo>
                  <a:pt x="14647" y="53608"/>
                </a:lnTo>
                <a:lnTo>
                  <a:pt x="12953" y="47859"/>
                </a:lnTo>
                <a:lnTo>
                  <a:pt x="12733" y="40692"/>
                </a:lnTo>
                <a:lnTo>
                  <a:pt x="64526" y="40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473141" y="2953458"/>
            <a:ext cx="112602" cy="109249"/>
          </a:xfrm>
          <a:custGeom>
            <a:avLst/>
            <a:gdLst/>
            <a:ahLst/>
            <a:cxnLst/>
            <a:rect l="l" t="t" r="r" b="b"/>
            <a:pathLst>
              <a:path w="123862" h="123815">
                <a:moveTo>
                  <a:pt x="123862" y="123815"/>
                </a:moveTo>
                <a:lnTo>
                  <a:pt x="78821" y="0"/>
                </a:lnTo>
                <a:lnTo>
                  <a:pt x="0" y="78791"/>
                </a:lnTo>
                <a:lnTo>
                  <a:pt x="123862" y="1238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483379" y="2963390"/>
            <a:ext cx="71655" cy="69521"/>
          </a:xfrm>
          <a:custGeom>
            <a:avLst/>
            <a:gdLst/>
            <a:ahLst/>
            <a:cxnLst/>
            <a:rect l="l" t="t" r="r" b="b"/>
            <a:pathLst>
              <a:path w="78821" h="78791">
                <a:moveTo>
                  <a:pt x="0" y="0"/>
                </a:moveTo>
                <a:lnTo>
                  <a:pt x="78821" y="78791"/>
                </a:lnTo>
              </a:path>
            </a:pathLst>
          </a:custGeom>
          <a:ln w="112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496794" y="2963390"/>
            <a:ext cx="112602" cy="99317"/>
          </a:xfrm>
          <a:custGeom>
            <a:avLst/>
            <a:gdLst/>
            <a:ahLst/>
            <a:cxnLst/>
            <a:rect l="l" t="t" r="r" b="b"/>
            <a:pathLst>
              <a:path w="123862" h="112559">
                <a:moveTo>
                  <a:pt x="123862" y="90047"/>
                </a:moveTo>
                <a:lnTo>
                  <a:pt x="67561" y="0"/>
                </a:lnTo>
                <a:lnTo>
                  <a:pt x="0" y="112559"/>
                </a:lnTo>
                <a:lnTo>
                  <a:pt x="123862" y="900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517267" y="2784619"/>
            <a:ext cx="348042" cy="248292"/>
          </a:xfrm>
          <a:custGeom>
            <a:avLst/>
            <a:gdLst/>
            <a:ahLst/>
            <a:cxnLst/>
            <a:rect l="l" t="t" r="r" b="b"/>
            <a:pathLst>
              <a:path w="382846" h="281398">
                <a:moveTo>
                  <a:pt x="382846" y="0"/>
                </a:moveTo>
                <a:lnTo>
                  <a:pt x="0" y="281398"/>
                </a:lnTo>
              </a:path>
            </a:pathLst>
          </a:custGeom>
          <a:ln w="112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101446" y="3221614"/>
            <a:ext cx="112602" cy="79453"/>
          </a:xfrm>
          <a:custGeom>
            <a:avLst/>
            <a:gdLst/>
            <a:ahLst/>
            <a:cxnLst/>
            <a:rect l="l" t="t" r="r" b="b"/>
            <a:pathLst>
              <a:path w="123862" h="90047">
                <a:moveTo>
                  <a:pt x="123862" y="0"/>
                </a:moveTo>
                <a:lnTo>
                  <a:pt x="0" y="11255"/>
                </a:lnTo>
                <a:lnTo>
                  <a:pt x="101341" y="90047"/>
                </a:lnTo>
                <a:lnTo>
                  <a:pt x="1238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111683" y="3231545"/>
            <a:ext cx="900815" cy="268156"/>
          </a:xfrm>
          <a:custGeom>
            <a:avLst/>
            <a:gdLst/>
            <a:ahLst/>
            <a:cxnLst/>
            <a:rect l="l" t="t" r="r" b="b"/>
            <a:pathLst>
              <a:path w="990896" h="303910">
                <a:moveTo>
                  <a:pt x="0" y="0"/>
                </a:moveTo>
                <a:lnTo>
                  <a:pt x="990896" y="303910"/>
                </a:lnTo>
              </a:path>
            </a:pathLst>
          </a:custGeom>
          <a:ln w="112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855073" y="3231546"/>
            <a:ext cx="112602" cy="79453"/>
          </a:xfrm>
          <a:custGeom>
            <a:avLst/>
            <a:gdLst/>
            <a:ahLst/>
            <a:cxnLst/>
            <a:rect l="l" t="t" r="r" b="b"/>
            <a:pathLst>
              <a:path w="123862" h="90047">
                <a:moveTo>
                  <a:pt x="123862" y="0"/>
                </a:moveTo>
                <a:lnTo>
                  <a:pt x="0" y="0"/>
                </a:lnTo>
                <a:lnTo>
                  <a:pt x="33780" y="90047"/>
                </a:lnTo>
                <a:lnTo>
                  <a:pt x="12386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322774" y="3231545"/>
            <a:ext cx="624428" cy="268156"/>
          </a:xfrm>
          <a:custGeom>
            <a:avLst/>
            <a:gdLst/>
            <a:ahLst/>
            <a:cxnLst/>
            <a:rect l="l" t="t" r="r" b="b"/>
            <a:pathLst>
              <a:path w="686871" h="303910">
                <a:moveTo>
                  <a:pt x="686871" y="0"/>
                </a:moveTo>
                <a:lnTo>
                  <a:pt x="0" y="303910"/>
                </a:lnTo>
              </a:path>
            </a:pathLst>
          </a:custGeom>
          <a:ln w="1125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903772" y="3142161"/>
            <a:ext cx="102365" cy="109249"/>
          </a:xfrm>
          <a:custGeom>
            <a:avLst/>
            <a:gdLst/>
            <a:ahLst/>
            <a:cxnLst/>
            <a:rect l="l" t="t" r="r" b="b"/>
            <a:pathLst>
              <a:path w="112601" h="123815">
                <a:moveTo>
                  <a:pt x="112601" y="0"/>
                </a:moveTo>
                <a:lnTo>
                  <a:pt x="0" y="67535"/>
                </a:lnTo>
                <a:lnTo>
                  <a:pt x="90081" y="123815"/>
                </a:lnTo>
                <a:lnTo>
                  <a:pt x="1126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29751" y="3152092"/>
            <a:ext cx="255913" cy="337677"/>
          </a:xfrm>
          <a:custGeom>
            <a:avLst/>
            <a:gdLst/>
            <a:ahLst/>
            <a:cxnLst/>
            <a:rect l="l" t="t" r="r" b="b"/>
            <a:pathLst>
              <a:path w="281504" h="382701">
                <a:moveTo>
                  <a:pt x="281504" y="0"/>
                </a:moveTo>
                <a:lnTo>
                  <a:pt x="0" y="382701"/>
                </a:lnTo>
              </a:path>
            </a:pathLst>
          </a:custGeom>
          <a:ln w="112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8317839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60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29712" y="2238375"/>
            <a:ext cx="6950605" cy="18274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45409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Recapping the Cost of Capital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804727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57150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SEKIAN</a:t>
            </a:r>
            <a:b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DAN</a:t>
            </a:r>
            <a:b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TERIMA KASIH</a:t>
            </a:r>
            <a:endParaRPr lang="en-US" sz="6000" b="1" spc="10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EBA 604 </a:t>
            </a:r>
            <a:r>
              <a:rPr lang="en-US" dirty="0" err="1" smtClean="0"/>
              <a:t>Akuntansi</a:t>
            </a:r>
            <a:r>
              <a:rPr lang="en-US" dirty="0" smtClean="0"/>
              <a:t> </a:t>
            </a:r>
            <a:r>
              <a:rPr lang="en-US" dirty="0" err="1" smtClean="0"/>
              <a:t>Internasional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9929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05349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Short term Governments are not riskfree in valuation….</a:t>
            </a:r>
            <a:endParaRPr sz="2100">
              <a:latin typeface="Times New Roman"/>
              <a:cs typeface="Times New Roman"/>
            </a:endParaRPr>
          </a:p>
          <a:p>
            <a:pPr marL="1395001" marR="319057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actual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equal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return.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Therefore, </a:t>
            </a:r>
            <a:endParaRPr sz="1600">
              <a:latin typeface="Times New Roman"/>
              <a:cs typeface="Times New Roman"/>
            </a:endParaRPr>
          </a:p>
          <a:p>
            <a:pPr marL="1395001" marR="319057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variance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around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riskfree,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then,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No</a:t>
            </a:r>
            <a:r>
              <a:rPr sz="1400" u="sng" spc="2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default</a:t>
            </a:r>
            <a:r>
              <a:rPr sz="1400" u="sng" spc="4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risk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No</a:t>
            </a:r>
            <a:r>
              <a:rPr sz="1400" u="sng" spc="2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reinvestment</a:t>
            </a:r>
            <a:r>
              <a:rPr sz="1400" u="sng" spc="74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risk</a:t>
            </a:r>
            <a:endParaRPr sz="1400">
              <a:latin typeface="Times New Roman"/>
              <a:cs typeface="Times New Roman"/>
            </a:endParaRPr>
          </a:p>
          <a:p>
            <a:pPr marL="1395001" marR="549461" indent="-303444">
              <a:lnSpc>
                <a:spcPts val="1806"/>
              </a:lnSpc>
              <a:spcBef>
                <a:spcPts val="622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Thus,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depend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</a:t>
            </a:r>
            <a:r>
              <a:rPr sz="1600" spc="-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 </a:t>
            </a:r>
            <a:endParaRPr sz="1600">
              <a:latin typeface="Times New Roman"/>
              <a:cs typeface="Times New Roman"/>
            </a:endParaRPr>
          </a:p>
          <a:p>
            <a:pPr marL="1395001" marR="54946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occur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vary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across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time.</a:t>
            </a:r>
            <a:endParaRPr sz="1600">
              <a:latin typeface="Times New Roman"/>
              <a:cs typeface="Times New Roman"/>
            </a:endParaRPr>
          </a:p>
          <a:p>
            <a:pPr marL="1395001" marR="454818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valuation,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horizon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generally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infinite,</a:t>
            </a:r>
            <a:r>
              <a:rPr sz="1600" spc="-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leading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conclusion </a:t>
            </a:r>
            <a:endParaRPr sz="1600">
              <a:latin typeface="Times New Roman"/>
              <a:cs typeface="Times New Roman"/>
            </a:endParaRPr>
          </a:p>
          <a:p>
            <a:pPr marL="1395001" marR="4548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long-term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always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preferable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short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 </a:t>
            </a:r>
            <a:endParaRPr sz="1600">
              <a:latin typeface="Times New Roman"/>
              <a:cs typeface="Times New Roman"/>
            </a:endParaRPr>
          </a:p>
          <a:p>
            <a:pPr marL="1395001" marR="4548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pick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026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986832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bject 4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25246" y="2039471"/>
            <a:ext cx="5494734" cy="3646580"/>
          </a:xfrm>
          <a:custGeom>
            <a:avLst/>
            <a:gdLst/>
            <a:ahLst/>
            <a:cxnLst/>
            <a:rect l="l" t="t" r="r" b="b"/>
            <a:pathLst>
              <a:path w="6044207" h="4132791">
                <a:moveTo>
                  <a:pt x="0" y="0"/>
                </a:moveTo>
                <a:lnTo>
                  <a:pt x="0" y="4132791"/>
                </a:lnTo>
                <a:lnTo>
                  <a:pt x="6044207" y="4132791"/>
                </a:lnTo>
                <a:lnTo>
                  <a:pt x="60442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783214" y="5151994"/>
            <a:ext cx="4772657" cy="164901"/>
          </a:xfrm>
          <a:custGeom>
            <a:avLst/>
            <a:gdLst/>
            <a:ahLst/>
            <a:cxnLst/>
            <a:rect l="l" t="t" r="r" b="b"/>
            <a:pathLst>
              <a:path w="5249923" h="186888">
                <a:moveTo>
                  <a:pt x="244231" y="0"/>
                </a:moveTo>
                <a:lnTo>
                  <a:pt x="0" y="186888"/>
                </a:lnTo>
                <a:lnTo>
                  <a:pt x="5005691" y="186888"/>
                </a:lnTo>
                <a:lnTo>
                  <a:pt x="5249923" y="0"/>
                </a:lnTo>
                <a:lnTo>
                  <a:pt x="244231" y="0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83214" y="2459221"/>
            <a:ext cx="222028" cy="2857675"/>
          </a:xfrm>
          <a:custGeom>
            <a:avLst/>
            <a:gdLst/>
            <a:ahLst/>
            <a:cxnLst/>
            <a:rect l="l" t="t" r="r" b="b"/>
            <a:pathLst>
              <a:path w="244231" h="3238698">
                <a:moveTo>
                  <a:pt x="0" y="184765"/>
                </a:moveTo>
                <a:lnTo>
                  <a:pt x="0" y="3238698"/>
                </a:lnTo>
                <a:lnTo>
                  <a:pt x="244231" y="3051809"/>
                </a:lnTo>
                <a:lnTo>
                  <a:pt x="244231" y="0"/>
                </a:lnTo>
                <a:lnTo>
                  <a:pt x="0" y="184765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05243" y="2459221"/>
            <a:ext cx="4550628" cy="2692773"/>
          </a:xfrm>
          <a:custGeom>
            <a:avLst/>
            <a:gdLst/>
            <a:ahLst/>
            <a:cxnLst/>
            <a:rect l="l" t="t" r="r" b="b"/>
            <a:pathLst>
              <a:path w="5005691" h="3051809">
                <a:moveTo>
                  <a:pt x="0" y="0"/>
                </a:moveTo>
                <a:lnTo>
                  <a:pt x="0" y="3051809"/>
                </a:lnTo>
                <a:lnTo>
                  <a:pt x="5005691" y="3051809"/>
                </a:lnTo>
                <a:lnTo>
                  <a:pt x="500569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83214" y="2459221"/>
            <a:ext cx="222028" cy="2857675"/>
          </a:xfrm>
          <a:custGeom>
            <a:avLst/>
            <a:gdLst/>
            <a:ahLst/>
            <a:cxnLst/>
            <a:rect l="l" t="t" r="r" b="b"/>
            <a:pathLst>
              <a:path w="244231" h="3238698">
                <a:moveTo>
                  <a:pt x="0" y="3238698"/>
                </a:moveTo>
                <a:lnTo>
                  <a:pt x="0" y="184765"/>
                </a:lnTo>
                <a:lnTo>
                  <a:pt x="244231" y="0"/>
                </a:lnTo>
                <a:lnTo>
                  <a:pt x="244231" y="3051809"/>
                </a:lnTo>
                <a:lnTo>
                  <a:pt x="0" y="3238698"/>
                </a:lnTo>
                <a:close/>
              </a:path>
            </a:pathLst>
          </a:custGeom>
          <a:ln w="8495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05243" y="2459221"/>
            <a:ext cx="4550628" cy="2692773"/>
          </a:xfrm>
          <a:custGeom>
            <a:avLst/>
            <a:gdLst/>
            <a:ahLst/>
            <a:cxnLst/>
            <a:rect l="l" t="t" r="r" b="b"/>
            <a:pathLst>
              <a:path w="5005691" h="3051809">
                <a:moveTo>
                  <a:pt x="0" y="3051809"/>
                </a:moveTo>
                <a:lnTo>
                  <a:pt x="0" y="0"/>
                </a:lnTo>
                <a:lnTo>
                  <a:pt x="5005691" y="0"/>
                </a:lnTo>
                <a:lnTo>
                  <a:pt x="5005691" y="3051809"/>
                </a:lnTo>
                <a:lnTo>
                  <a:pt x="0" y="3051809"/>
                </a:lnTo>
                <a:close/>
              </a:path>
            </a:pathLst>
          </a:custGeom>
          <a:ln w="8494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304499" y="4235664"/>
            <a:ext cx="88811" cy="1030637"/>
          </a:xfrm>
          <a:custGeom>
            <a:avLst/>
            <a:gdLst/>
            <a:ahLst/>
            <a:cxnLst/>
            <a:rect l="l" t="t" r="r" b="b"/>
            <a:pathLst>
              <a:path w="97692" h="1168055">
                <a:moveTo>
                  <a:pt x="0" y="74330"/>
                </a:moveTo>
                <a:lnTo>
                  <a:pt x="0" y="1168055"/>
                </a:lnTo>
                <a:lnTo>
                  <a:pt x="97692" y="1093724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304499" y="4235664"/>
            <a:ext cx="88811" cy="1030637"/>
          </a:xfrm>
          <a:custGeom>
            <a:avLst/>
            <a:gdLst/>
            <a:ahLst/>
            <a:cxnLst/>
            <a:rect l="l" t="t" r="r" b="b"/>
            <a:pathLst>
              <a:path w="97692" h="1168055">
                <a:moveTo>
                  <a:pt x="0" y="1168055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1093724"/>
                </a:lnTo>
                <a:lnTo>
                  <a:pt x="0" y="1168055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43857" y="4301250"/>
            <a:ext cx="260643" cy="965051"/>
          </a:xfrm>
          <a:custGeom>
            <a:avLst/>
            <a:gdLst/>
            <a:ahLst/>
            <a:cxnLst/>
            <a:rect l="l" t="t" r="r" b="b"/>
            <a:pathLst>
              <a:path w="286707" h="1093724">
                <a:moveTo>
                  <a:pt x="0" y="0"/>
                </a:moveTo>
                <a:lnTo>
                  <a:pt x="0" y="1093724"/>
                </a:lnTo>
                <a:lnTo>
                  <a:pt x="286707" y="1093724"/>
                </a:lnTo>
                <a:lnTo>
                  <a:pt x="2867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43857" y="4301250"/>
            <a:ext cx="260643" cy="965051"/>
          </a:xfrm>
          <a:custGeom>
            <a:avLst/>
            <a:gdLst/>
            <a:ahLst/>
            <a:cxnLst/>
            <a:rect l="l" t="t" r="r" b="b"/>
            <a:pathLst>
              <a:path w="286707" h="1093724">
                <a:moveTo>
                  <a:pt x="0" y="1093724"/>
                </a:moveTo>
                <a:lnTo>
                  <a:pt x="0" y="0"/>
                </a:lnTo>
                <a:lnTo>
                  <a:pt x="286707" y="0"/>
                </a:lnTo>
                <a:lnTo>
                  <a:pt x="286707" y="1093724"/>
                </a:lnTo>
                <a:lnTo>
                  <a:pt x="0" y="1093724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43857" y="4235664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97692" y="0"/>
                </a:moveTo>
                <a:lnTo>
                  <a:pt x="0" y="74330"/>
                </a:lnTo>
                <a:lnTo>
                  <a:pt x="286707" y="74330"/>
                </a:lnTo>
                <a:lnTo>
                  <a:pt x="384399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43857" y="4235664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286707" y="74330"/>
                </a:moveTo>
                <a:lnTo>
                  <a:pt x="384399" y="0"/>
                </a:lnTo>
                <a:lnTo>
                  <a:pt x="97692" y="0"/>
                </a:lnTo>
                <a:lnTo>
                  <a:pt x="0" y="74330"/>
                </a:lnTo>
                <a:lnTo>
                  <a:pt x="286707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85519" y="4209146"/>
            <a:ext cx="257871" cy="59604"/>
          </a:xfrm>
          <a:custGeom>
            <a:avLst/>
            <a:gdLst/>
            <a:ahLst/>
            <a:cxnLst/>
            <a:rect l="l" t="t" r="r" b="b"/>
            <a:pathLst>
              <a:path w="283658" h="67551">
                <a:moveTo>
                  <a:pt x="5923" y="40939"/>
                </a:moveTo>
                <a:lnTo>
                  <a:pt x="0" y="47908"/>
                </a:lnTo>
                <a:lnTo>
                  <a:pt x="31053" y="47908"/>
                </a:lnTo>
                <a:lnTo>
                  <a:pt x="5923" y="40939"/>
                </a:lnTo>
                <a:close/>
              </a:path>
              <a:path w="283658" h="67551">
                <a:moveTo>
                  <a:pt x="5923" y="40939"/>
                </a:moveTo>
                <a:lnTo>
                  <a:pt x="31053" y="47908"/>
                </a:lnTo>
                <a:lnTo>
                  <a:pt x="31053" y="66157"/>
                </a:lnTo>
                <a:lnTo>
                  <a:pt x="39416" y="66157"/>
                </a:lnTo>
                <a:lnTo>
                  <a:pt x="39416" y="47908"/>
                </a:lnTo>
                <a:lnTo>
                  <a:pt x="49041" y="47908"/>
                </a:lnTo>
                <a:lnTo>
                  <a:pt x="49041" y="40939"/>
                </a:lnTo>
                <a:lnTo>
                  <a:pt x="39416" y="40939"/>
                </a:lnTo>
                <a:lnTo>
                  <a:pt x="39416" y="1306"/>
                </a:lnTo>
                <a:lnTo>
                  <a:pt x="31402" y="1306"/>
                </a:lnTo>
                <a:lnTo>
                  <a:pt x="0" y="37891"/>
                </a:lnTo>
                <a:lnTo>
                  <a:pt x="0" y="47908"/>
                </a:lnTo>
                <a:lnTo>
                  <a:pt x="5923" y="40939"/>
                </a:lnTo>
                <a:lnTo>
                  <a:pt x="31053" y="11672"/>
                </a:lnTo>
                <a:lnTo>
                  <a:pt x="31053" y="40939"/>
                </a:lnTo>
                <a:lnTo>
                  <a:pt x="5923" y="40939"/>
                </a:lnTo>
                <a:close/>
              </a:path>
              <a:path w="283658" h="67551">
                <a:moveTo>
                  <a:pt x="62883" y="53744"/>
                </a:moveTo>
                <a:lnTo>
                  <a:pt x="62883" y="66157"/>
                </a:lnTo>
                <a:lnTo>
                  <a:pt x="73292" y="66157"/>
                </a:lnTo>
                <a:lnTo>
                  <a:pt x="73292" y="53744"/>
                </a:lnTo>
                <a:lnTo>
                  <a:pt x="62883" y="53744"/>
                </a:lnTo>
                <a:close/>
              </a:path>
              <a:path w="283658" h="67551">
                <a:moveTo>
                  <a:pt x="91647" y="54310"/>
                </a:moveTo>
                <a:lnTo>
                  <a:pt x="90993" y="54310"/>
                </a:lnTo>
                <a:lnTo>
                  <a:pt x="90993" y="63413"/>
                </a:lnTo>
                <a:lnTo>
                  <a:pt x="93229" y="64429"/>
                </a:lnTo>
                <a:lnTo>
                  <a:pt x="96089" y="65366"/>
                </a:lnTo>
                <a:lnTo>
                  <a:pt x="99573" y="66222"/>
                </a:lnTo>
                <a:lnTo>
                  <a:pt x="103058" y="67079"/>
                </a:lnTo>
                <a:lnTo>
                  <a:pt x="106600" y="67507"/>
                </a:lnTo>
                <a:lnTo>
                  <a:pt x="113714" y="67507"/>
                </a:lnTo>
                <a:lnTo>
                  <a:pt x="116944" y="67021"/>
                </a:lnTo>
                <a:lnTo>
                  <a:pt x="119891" y="66048"/>
                </a:lnTo>
                <a:lnTo>
                  <a:pt x="122838" y="65075"/>
                </a:lnTo>
                <a:lnTo>
                  <a:pt x="125401" y="63573"/>
                </a:lnTo>
                <a:lnTo>
                  <a:pt x="127578" y="61540"/>
                </a:lnTo>
                <a:lnTo>
                  <a:pt x="129524" y="59711"/>
                </a:lnTo>
                <a:lnTo>
                  <a:pt x="131033" y="57562"/>
                </a:lnTo>
                <a:lnTo>
                  <a:pt x="132108" y="55094"/>
                </a:lnTo>
                <a:lnTo>
                  <a:pt x="133182" y="52626"/>
                </a:lnTo>
                <a:lnTo>
                  <a:pt x="133719" y="49911"/>
                </a:lnTo>
                <a:lnTo>
                  <a:pt x="133719" y="43959"/>
                </a:lnTo>
                <a:lnTo>
                  <a:pt x="133269" y="41520"/>
                </a:lnTo>
                <a:lnTo>
                  <a:pt x="132369" y="39633"/>
                </a:lnTo>
                <a:lnTo>
                  <a:pt x="131469" y="37746"/>
                </a:lnTo>
                <a:lnTo>
                  <a:pt x="130322" y="36178"/>
                </a:lnTo>
                <a:lnTo>
                  <a:pt x="128928" y="34929"/>
                </a:lnTo>
                <a:lnTo>
                  <a:pt x="127680" y="33826"/>
                </a:lnTo>
                <a:lnTo>
                  <a:pt x="126156" y="32904"/>
                </a:lnTo>
                <a:lnTo>
                  <a:pt x="124355" y="32163"/>
                </a:lnTo>
                <a:lnTo>
                  <a:pt x="122555" y="31423"/>
                </a:lnTo>
                <a:lnTo>
                  <a:pt x="120958" y="30937"/>
                </a:lnTo>
                <a:lnTo>
                  <a:pt x="119564" y="30704"/>
                </a:lnTo>
                <a:lnTo>
                  <a:pt x="119564" y="30095"/>
                </a:lnTo>
                <a:lnTo>
                  <a:pt x="123020" y="29398"/>
                </a:lnTo>
                <a:lnTo>
                  <a:pt x="126018" y="27707"/>
                </a:lnTo>
                <a:lnTo>
                  <a:pt x="128558" y="25021"/>
                </a:lnTo>
                <a:lnTo>
                  <a:pt x="131099" y="22335"/>
                </a:lnTo>
                <a:lnTo>
                  <a:pt x="132369" y="19192"/>
                </a:lnTo>
                <a:lnTo>
                  <a:pt x="132369" y="12949"/>
                </a:lnTo>
                <a:lnTo>
                  <a:pt x="131832" y="10641"/>
                </a:lnTo>
                <a:lnTo>
                  <a:pt x="130758" y="8666"/>
                </a:lnTo>
                <a:lnTo>
                  <a:pt x="129683" y="6692"/>
                </a:lnTo>
                <a:lnTo>
                  <a:pt x="128101" y="5008"/>
                </a:lnTo>
                <a:lnTo>
                  <a:pt x="126010" y="3614"/>
                </a:lnTo>
                <a:lnTo>
                  <a:pt x="124065" y="2337"/>
                </a:lnTo>
                <a:lnTo>
                  <a:pt x="121887" y="1408"/>
                </a:lnTo>
                <a:lnTo>
                  <a:pt x="119477" y="827"/>
                </a:lnTo>
                <a:lnTo>
                  <a:pt x="117067" y="246"/>
                </a:lnTo>
                <a:lnTo>
                  <a:pt x="114280" y="-43"/>
                </a:lnTo>
                <a:lnTo>
                  <a:pt x="107892" y="-43"/>
                </a:lnTo>
                <a:lnTo>
                  <a:pt x="104560" y="384"/>
                </a:lnTo>
                <a:lnTo>
                  <a:pt x="101120" y="1241"/>
                </a:lnTo>
                <a:lnTo>
                  <a:pt x="97679" y="2097"/>
                </a:lnTo>
                <a:lnTo>
                  <a:pt x="94928" y="3034"/>
                </a:lnTo>
                <a:lnTo>
                  <a:pt x="92866" y="4050"/>
                </a:lnTo>
                <a:lnTo>
                  <a:pt x="92866" y="13153"/>
                </a:lnTo>
                <a:lnTo>
                  <a:pt x="93302" y="13153"/>
                </a:lnTo>
                <a:lnTo>
                  <a:pt x="96060" y="11352"/>
                </a:lnTo>
                <a:lnTo>
                  <a:pt x="98993" y="9959"/>
                </a:lnTo>
                <a:lnTo>
                  <a:pt x="102099" y="8971"/>
                </a:lnTo>
                <a:lnTo>
                  <a:pt x="105206" y="7984"/>
                </a:lnTo>
                <a:lnTo>
                  <a:pt x="108139" y="7491"/>
                </a:lnTo>
                <a:lnTo>
                  <a:pt x="112697" y="7491"/>
                </a:lnTo>
                <a:lnTo>
                  <a:pt x="114309" y="7636"/>
                </a:lnTo>
                <a:lnTo>
                  <a:pt x="115732" y="7926"/>
                </a:lnTo>
                <a:lnTo>
                  <a:pt x="117154" y="8216"/>
                </a:lnTo>
                <a:lnTo>
                  <a:pt x="118490" y="8739"/>
                </a:lnTo>
                <a:lnTo>
                  <a:pt x="119739" y="9494"/>
                </a:lnTo>
                <a:lnTo>
                  <a:pt x="120929" y="10249"/>
                </a:lnTo>
                <a:lnTo>
                  <a:pt x="121858" y="11214"/>
                </a:lnTo>
                <a:lnTo>
                  <a:pt x="123194" y="13566"/>
                </a:lnTo>
                <a:lnTo>
                  <a:pt x="123528" y="14938"/>
                </a:lnTo>
                <a:lnTo>
                  <a:pt x="123528" y="20049"/>
                </a:lnTo>
                <a:lnTo>
                  <a:pt x="122214" y="22741"/>
                </a:lnTo>
                <a:lnTo>
                  <a:pt x="119586" y="24585"/>
                </a:lnTo>
                <a:lnTo>
                  <a:pt x="116958" y="26429"/>
                </a:lnTo>
                <a:lnTo>
                  <a:pt x="113438" y="27351"/>
                </a:lnTo>
                <a:lnTo>
                  <a:pt x="105976" y="27351"/>
                </a:lnTo>
                <a:lnTo>
                  <a:pt x="105976" y="34581"/>
                </a:lnTo>
                <a:lnTo>
                  <a:pt x="112044" y="34581"/>
                </a:lnTo>
                <a:lnTo>
                  <a:pt x="114048" y="34748"/>
                </a:lnTo>
                <a:lnTo>
                  <a:pt x="115906" y="35082"/>
                </a:lnTo>
                <a:lnTo>
                  <a:pt x="117764" y="35415"/>
                </a:lnTo>
                <a:lnTo>
                  <a:pt x="119347" y="36033"/>
                </a:lnTo>
                <a:lnTo>
                  <a:pt x="120653" y="36933"/>
                </a:lnTo>
                <a:lnTo>
                  <a:pt x="121960" y="37804"/>
                </a:lnTo>
                <a:lnTo>
                  <a:pt x="122983" y="39001"/>
                </a:lnTo>
                <a:lnTo>
                  <a:pt x="123724" y="40526"/>
                </a:lnTo>
                <a:lnTo>
                  <a:pt x="124464" y="42050"/>
                </a:lnTo>
                <a:lnTo>
                  <a:pt x="124834" y="43974"/>
                </a:lnTo>
                <a:lnTo>
                  <a:pt x="124834" y="48648"/>
                </a:lnTo>
                <a:lnTo>
                  <a:pt x="124508" y="50594"/>
                </a:lnTo>
                <a:lnTo>
                  <a:pt x="123855" y="52133"/>
                </a:lnTo>
                <a:lnTo>
                  <a:pt x="123201" y="53672"/>
                </a:lnTo>
                <a:lnTo>
                  <a:pt x="122207" y="55080"/>
                </a:lnTo>
                <a:lnTo>
                  <a:pt x="120871" y="56357"/>
                </a:lnTo>
                <a:lnTo>
                  <a:pt x="119593" y="57548"/>
                </a:lnTo>
                <a:lnTo>
                  <a:pt x="117924" y="58448"/>
                </a:lnTo>
                <a:lnTo>
                  <a:pt x="115862" y="59058"/>
                </a:lnTo>
                <a:lnTo>
                  <a:pt x="113801" y="59667"/>
                </a:lnTo>
                <a:lnTo>
                  <a:pt x="111855" y="59972"/>
                </a:lnTo>
                <a:lnTo>
                  <a:pt x="106919" y="59972"/>
                </a:lnTo>
                <a:lnTo>
                  <a:pt x="103696" y="59435"/>
                </a:lnTo>
                <a:lnTo>
                  <a:pt x="100357" y="58361"/>
                </a:lnTo>
                <a:lnTo>
                  <a:pt x="97018" y="57286"/>
                </a:lnTo>
                <a:lnTo>
                  <a:pt x="94115" y="55937"/>
                </a:lnTo>
                <a:lnTo>
                  <a:pt x="91647" y="54310"/>
                </a:lnTo>
                <a:close/>
              </a:path>
              <a:path w="283658" h="67551">
                <a:moveTo>
                  <a:pt x="167334" y="67507"/>
                </a:moveTo>
                <a:lnTo>
                  <a:pt x="175000" y="67507"/>
                </a:lnTo>
                <a:lnTo>
                  <a:pt x="180654" y="64785"/>
                </a:lnTo>
                <a:lnTo>
                  <a:pt x="184298" y="59341"/>
                </a:lnTo>
                <a:lnTo>
                  <a:pt x="184630" y="58829"/>
                </a:lnTo>
                <a:lnTo>
                  <a:pt x="188481" y="48453"/>
                </a:lnTo>
                <a:lnTo>
                  <a:pt x="189764" y="33710"/>
                </a:lnTo>
                <a:lnTo>
                  <a:pt x="189762" y="33070"/>
                </a:lnTo>
                <a:lnTo>
                  <a:pt x="188368" y="18668"/>
                </a:lnTo>
                <a:lnTo>
                  <a:pt x="184386" y="8383"/>
                </a:lnTo>
                <a:lnTo>
                  <a:pt x="180800" y="2794"/>
                </a:lnTo>
                <a:lnTo>
                  <a:pt x="175116" y="0"/>
                </a:lnTo>
                <a:lnTo>
                  <a:pt x="159640" y="0"/>
                </a:lnTo>
                <a:lnTo>
                  <a:pt x="153978" y="2751"/>
                </a:lnTo>
                <a:lnTo>
                  <a:pt x="150348" y="8253"/>
                </a:lnTo>
                <a:lnTo>
                  <a:pt x="146192" y="19118"/>
                </a:lnTo>
                <a:lnTo>
                  <a:pt x="144904" y="33797"/>
                </a:lnTo>
                <a:lnTo>
                  <a:pt x="144907" y="34581"/>
                </a:lnTo>
                <a:lnTo>
                  <a:pt x="146312" y="49027"/>
                </a:lnTo>
                <a:lnTo>
                  <a:pt x="150283" y="59232"/>
                </a:lnTo>
                <a:lnTo>
                  <a:pt x="153869" y="64749"/>
                </a:lnTo>
                <a:lnTo>
                  <a:pt x="155227" y="50942"/>
                </a:lnTo>
                <a:lnTo>
                  <a:pt x="154544" y="48213"/>
                </a:lnTo>
                <a:lnTo>
                  <a:pt x="154225" y="45164"/>
                </a:lnTo>
                <a:lnTo>
                  <a:pt x="153905" y="42115"/>
                </a:lnTo>
                <a:lnTo>
                  <a:pt x="153746" y="38326"/>
                </a:lnTo>
                <a:lnTo>
                  <a:pt x="153746" y="29674"/>
                </a:lnTo>
                <a:lnTo>
                  <a:pt x="153927" y="25885"/>
                </a:lnTo>
                <a:lnTo>
                  <a:pt x="154290" y="22429"/>
                </a:lnTo>
                <a:lnTo>
                  <a:pt x="154653" y="18974"/>
                </a:lnTo>
                <a:lnTo>
                  <a:pt x="155328" y="16172"/>
                </a:lnTo>
                <a:lnTo>
                  <a:pt x="156315" y="14024"/>
                </a:lnTo>
                <a:lnTo>
                  <a:pt x="157361" y="11730"/>
                </a:lnTo>
                <a:lnTo>
                  <a:pt x="158776" y="10017"/>
                </a:lnTo>
                <a:lnTo>
                  <a:pt x="160562" y="8884"/>
                </a:lnTo>
                <a:lnTo>
                  <a:pt x="162348" y="7752"/>
                </a:lnTo>
                <a:lnTo>
                  <a:pt x="164605" y="7186"/>
                </a:lnTo>
                <a:lnTo>
                  <a:pt x="170093" y="7186"/>
                </a:lnTo>
                <a:lnTo>
                  <a:pt x="172350" y="7752"/>
                </a:lnTo>
                <a:lnTo>
                  <a:pt x="174107" y="8884"/>
                </a:lnTo>
                <a:lnTo>
                  <a:pt x="175864" y="10017"/>
                </a:lnTo>
                <a:lnTo>
                  <a:pt x="177250" y="11701"/>
                </a:lnTo>
                <a:lnTo>
                  <a:pt x="178266" y="13937"/>
                </a:lnTo>
                <a:lnTo>
                  <a:pt x="179311" y="16201"/>
                </a:lnTo>
                <a:lnTo>
                  <a:pt x="180016" y="18960"/>
                </a:lnTo>
                <a:lnTo>
                  <a:pt x="180379" y="22212"/>
                </a:lnTo>
                <a:lnTo>
                  <a:pt x="180742" y="25464"/>
                </a:lnTo>
                <a:lnTo>
                  <a:pt x="180923" y="29296"/>
                </a:lnTo>
                <a:lnTo>
                  <a:pt x="180923" y="38181"/>
                </a:lnTo>
                <a:lnTo>
                  <a:pt x="180742" y="42007"/>
                </a:lnTo>
                <a:lnTo>
                  <a:pt x="180379" y="45186"/>
                </a:lnTo>
                <a:lnTo>
                  <a:pt x="180016" y="48365"/>
                </a:lnTo>
                <a:lnTo>
                  <a:pt x="179326" y="51131"/>
                </a:lnTo>
                <a:lnTo>
                  <a:pt x="178310" y="53483"/>
                </a:lnTo>
                <a:lnTo>
                  <a:pt x="177323" y="55777"/>
                </a:lnTo>
                <a:lnTo>
                  <a:pt x="175929" y="57490"/>
                </a:lnTo>
                <a:lnTo>
                  <a:pt x="174129" y="58622"/>
                </a:lnTo>
                <a:lnTo>
                  <a:pt x="172329" y="59755"/>
                </a:lnTo>
                <a:lnTo>
                  <a:pt x="170064" y="60321"/>
                </a:lnTo>
                <a:lnTo>
                  <a:pt x="164431" y="60321"/>
                </a:lnTo>
                <a:lnTo>
                  <a:pt x="162101" y="59725"/>
                </a:lnTo>
                <a:lnTo>
                  <a:pt x="160344" y="58535"/>
                </a:lnTo>
                <a:lnTo>
                  <a:pt x="159553" y="67507"/>
                </a:lnTo>
                <a:lnTo>
                  <a:pt x="167334" y="67507"/>
                </a:lnTo>
                <a:close/>
              </a:path>
              <a:path w="283658" h="67551">
                <a:moveTo>
                  <a:pt x="159553" y="67507"/>
                </a:moveTo>
                <a:lnTo>
                  <a:pt x="160344" y="58535"/>
                </a:lnTo>
                <a:lnTo>
                  <a:pt x="158587" y="57345"/>
                </a:lnTo>
                <a:lnTo>
                  <a:pt x="157230" y="55617"/>
                </a:lnTo>
                <a:lnTo>
                  <a:pt x="156272" y="53352"/>
                </a:lnTo>
                <a:lnTo>
                  <a:pt x="155227" y="50942"/>
                </a:lnTo>
                <a:lnTo>
                  <a:pt x="153869" y="64749"/>
                </a:lnTo>
                <a:lnTo>
                  <a:pt x="159553" y="67507"/>
                </a:lnTo>
                <a:close/>
              </a:path>
              <a:path w="283658" h="67551">
                <a:moveTo>
                  <a:pt x="255566" y="1306"/>
                </a:moveTo>
                <a:lnTo>
                  <a:pt x="221594" y="66157"/>
                </a:lnTo>
                <a:lnTo>
                  <a:pt x="228780" y="66157"/>
                </a:lnTo>
                <a:lnTo>
                  <a:pt x="262752" y="1306"/>
                </a:lnTo>
                <a:lnTo>
                  <a:pt x="255566" y="1306"/>
                </a:lnTo>
                <a:close/>
              </a:path>
              <a:path w="283658" h="67551">
                <a:moveTo>
                  <a:pt x="200644" y="19337"/>
                </a:moveTo>
                <a:lnTo>
                  <a:pt x="200644" y="25812"/>
                </a:lnTo>
                <a:lnTo>
                  <a:pt x="201995" y="30632"/>
                </a:lnTo>
                <a:lnTo>
                  <a:pt x="204695" y="33797"/>
                </a:lnTo>
                <a:lnTo>
                  <a:pt x="207395" y="36962"/>
                </a:lnTo>
                <a:lnTo>
                  <a:pt x="211388" y="38544"/>
                </a:lnTo>
                <a:lnTo>
                  <a:pt x="209036" y="27852"/>
                </a:lnTo>
                <a:lnTo>
                  <a:pt x="208397" y="24360"/>
                </a:lnTo>
                <a:lnTo>
                  <a:pt x="207541" y="1669"/>
                </a:lnTo>
                <a:lnTo>
                  <a:pt x="204782" y="4834"/>
                </a:lnTo>
                <a:lnTo>
                  <a:pt x="202024" y="7999"/>
                </a:lnTo>
                <a:lnTo>
                  <a:pt x="200644" y="12833"/>
                </a:lnTo>
                <a:lnTo>
                  <a:pt x="200644" y="19337"/>
                </a:lnTo>
                <a:close/>
              </a:path>
              <a:path w="283658" h="67551">
                <a:moveTo>
                  <a:pt x="259398" y="48213"/>
                </a:moveTo>
                <a:lnTo>
                  <a:pt x="259398" y="43190"/>
                </a:lnTo>
                <a:lnTo>
                  <a:pt x="260037" y="39691"/>
                </a:lnTo>
                <a:lnTo>
                  <a:pt x="258505" y="30545"/>
                </a:lnTo>
                <a:lnTo>
                  <a:pt x="255762" y="33710"/>
                </a:lnTo>
                <a:lnTo>
                  <a:pt x="253018" y="36874"/>
                </a:lnTo>
                <a:lnTo>
                  <a:pt x="251646" y="41709"/>
                </a:lnTo>
                <a:lnTo>
                  <a:pt x="251646" y="54630"/>
                </a:lnTo>
                <a:lnTo>
                  <a:pt x="252996" y="59435"/>
                </a:lnTo>
                <a:lnTo>
                  <a:pt x="255696" y="62629"/>
                </a:lnTo>
                <a:lnTo>
                  <a:pt x="258397" y="65823"/>
                </a:lnTo>
                <a:lnTo>
                  <a:pt x="262375" y="67420"/>
                </a:lnTo>
                <a:lnTo>
                  <a:pt x="260037" y="56727"/>
                </a:lnTo>
                <a:lnTo>
                  <a:pt x="259398" y="53236"/>
                </a:lnTo>
                <a:lnTo>
                  <a:pt x="259398" y="48213"/>
                </a:lnTo>
                <a:close/>
              </a:path>
              <a:path w="283658" h="67551">
                <a:moveTo>
                  <a:pt x="272798" y="67420"/>
                </a:moveTo>
                <a:lnTo>
                  <a:pt x="276762" y="65837"/>
                </a:lnTo>
                <a:lnTo>
                  <a:pt x="279520" y="62673"/>
                </a:lnTo>
                <a:lnTo>
                  <a:pt x="282279" y="59508"/>
                </a:lnTo>
                <a:lnTo>
                  <a:pt x="283658" y="54673"/>
                </a:lnTo>
                <a:lnTo>
                  <a:pt x="283658" y="41694"/>
                </a:lnTo>
                <a:lnTo>
                  <a:pt x="282308" y="36874"/>
                </a:lnTo>
                <a:lnTo>
                  <a:pt x="279607" y="33710"/>
                </a:lnTo>
                <a:lnTo>
                  <a:pt x="276907" y="30545"/>
                </a:lnTo>
                <a:lnTo>
                  <a:pt x="272914" y="28962"/>
                </a:lnTo>
                <a:lnTo>
                  <a:pt x="262462" y="28962"/>
                </a:lnTo>
                <a:lnTo>
                  <a:pt x="258505" y="30545"/>
                </a:lnTo>
                <a:lnTo>
                  <a:pt x="260037" y="39691"/>
                </a:lnTo>
                <a:lnTo>
                  <a:pt x="261315" y="37717"/>
                </a:lnTo>
                <a:lnTo>
                  <a:pt x="262592" y="35742"/>
                </a:lnTo>
                <a:lnTo>
                  <a:pt x="264712" y="34755"/>
                </a:lnTo>
                <a:lnTo>
                  <a:pt x="270577" y="34755"/>
                </a:lnTo>
                <a:lnTo>
                  <a:pt x="272675" y="35742"/>
                </a:lnTo>
                <a:lnTo>
                  <a:pt x="273967" y="37717"/>
                </a:lnTo>
                <a:lnTo>
                  <a:pt x="275259" y="39691"/>
                </a:lnTo>
                <a:lnTo>
                  <a:pt x="275905" y="43175"/>
                </a:lnTo>
                <a:lnTo>
                  <a:pt x="275905" y="53222"/>
                </a:lnTo>
                <a:lnTo>
                  <a:pt x="275259" y="56727"/>
                </a:lnTo>
                <a:lnTo>
                  <a:pt x="273967" y="58687"/>
                </a:lnTo>
                <a:lnTo>
                  <a:pt x="272675" y="60647"/>
                </a:lnTo>
                <a:lnTo>
                  <a:pt x="270577" y="61627"/>
                </a:lnTo>
                <a:lnTo>
                  <a:pt x="264712" y="61627"/>
                </a:lnTo>
                <a:lnTo>
                  <a:pt x="262592" y="60647"/>
                </a:lnTo>
                <a:lnTo>
                  <a:pt x="261315" y="58687"/>
                </a:lnTo>
                <a:lnTo>
                  <a:pt x="260037" y="56727"/>
                </a:lnTo>
                <a:lnTo>
                  <a:pt x="262375" y="67420"/>
                </a:lnTo>
                <a:lnTo>
                  <a:pt x="272798" y="67420"/>
                </a:lnTo>
                <a:close/>
              </a:path>
              <a:path w="283658" h="67551">
                <a:moveTo>
                  <a:pt x="208397" y="14314"/>
                </a:moveTo>
                <a:lnTo>
                  <a:pt x="209036" y="10815"/>
                </a:lnTo>
                <a:lnTo>
                  <a:pt x="210313" y="8841"/>
                </a:lnTo>
                <a:lnTo>
                  <a:pt x="211591" y="6866"/>
                </a:lnTo>
                <a:lnTo>
                  <a:pt x="213711" y="5879"/>
                </a:lnTo>
                <a:lnTo>
                  <a:pt x="219576" y="5879"/>
                </a:lnTo>
                <a:lnTo>
                  <a:pt x="221674" y="6866"/>
                </a:lnTo>
                <a:lnTo>
                  <a:pt x="222966" y="8841"/>
                </a:lnTo>
                <a:lnTo>
                  <a:pt x="224258" y="10815"/>
                </a:lnTo>
                <a:lnTo>
                  <a:pt x="224904" y="14299"/>
                </a:lnTo>
                <a:lnTo>
                  <a:pt x="224904" y="24346"/>
                </a:lnTo>
                <a:lnTo>
                  <a:pt x="224258" y="27852"/>
                </a:lnTo>
                <a:lnTo>
                  <a:pt x="222966" y="29812"/>
                </a:lnTo>
                <a:lnTo>
                  <a:pt x="221674" y="31772"/>
                </a:lnTo>
                <a:lnTo>
                  <a:pt x="219576" y="32751"/>
                </a:lnTo>
                <a:lnTo>
                  <a:pt x="213711" y="32751"/>
                </a:lnTo>
                <a:lnTo>
                  <a:pt x="211591" y="31772"/>
                </a:lnTo>
                <a:lnTo>
                  <a:pt x="210313" y="29812"/>
                </a:lnTo>
                <a:lnTo>
                  <a:pt x="209036" y="27852"/>
                </a:lnTo>
                <a:lnTo>
                  <a:pt x="211388" y="38544"/>
                </a:lnTo>
                <a:lnTo>
                  <a:pt x="221841" y="38544"/>
                </a:lnTo>
                <a:lnTo>
                  <a:pt x="225797" y="36962"/>
                </a:lnTo>
                <a:lnTo>
                  <a:pt x="228541" y="33797"/>
                </a:lnTo>
                <a:lnTo>
                  <a:pt x="231285" y="30632"/>
                </a:lnTo>
                <a:lnTo>
                  <a:pt x="232656" y="25798"/>
                </a:lnTo>
                <a:lnTo>
                  <a:pt x="232656" y="12877"/>
                </a:lnTo>
                <a:lnTo>
                  <a:pt x="231306" y="8072"/>
                </a:lnTo>
                <a:lnTo>
                  <a:pt x="228606" y="4877"/>
                </a:lnTo>
                <a:lnTo>
                  <a:pt x="225906" y="1684"/>
                </a:lnTo>
                <a:lnTo>
                  <a:pt x="221928" y="87"/>
                </a:lnTo>
                <a:lnTo>
                  <a:pt x="211504" y="87"/>
                </a:lnTo>
                <a:lnTo>
                  <a:pt x="207541" y="1669"/>
                </a:lnTo>
                <a:lnTo>
                  <a:pt x="208397" y="24360"/>
                </a:lnTo>
                <a:lnTo>
                  <a:pt x="208397" y="143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55141" y="4201934"/>
            <a:ext cx="88811" cy="1064366"/>
          </a:xfrm>
          <a:custGeom>
            <a:avLst/>
            <a:gdLst/>
            <a:ahLst/>
            <a:cxnLst/>
            <a:rect l="l" t="t" r="r" b="b"/>
            <a:pathLst>
              <a:path w="97692" h="1206282">
                <a:moveTo>
                  <a:pt x="0" y="74330"/>
                </a:moveTo>
                <a:lnTo>
                  <a:pt x="0" y="1206282"/>
                </a:lnTo>
                <a:lnTo>
                  <a:pt x="97692" y="1131951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55141" y="4201934"/>
            <a:ext cx="88811" cy="1064366"/>
          </a:xfrm>
          <a:custGeom>
            <a:avLst/>
            <a:gdLst/>
            <a:ahLst/>
            <a:cxnLst/>
            <a:rect l="l" t="t" r="r" b="b"/>
            <a:pathLst>
              <a:path w="97692" h="1206282">
                <a:moveTo>
                  <a:pt x="0" y="1206282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1131951"/>
                </a:lnTo>
                <a:lnTo>
                  <a:pt x="0" y="120628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94498" y="4267520"/>
            <a:ext cx="260642" cy="998780"/>
          </a:xfrm>
          <a:custGeom>
            <a:avLst/>
            <a:gdLst/>
            <a:ahLst/>
            <a:cxnLst/>
            <a:rect l="l" t="t" r="r" b="b"/>
            <a:pathLst>
              <a:path w="286706" h="1131951">
                <a:moveTo>
                  <a:pt x="0" y="0"/>
                </a:moveTo>
                <a:lnTo>
                  <a:pt x="0" y="1131951"/>
                </a:lnTo>
                <a:lnTo>
                  <a:pt x="286706" y="1131951"/>
                </a:lnTo>
                <a:lnTo>
                  <a:pt x="286706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694498" y="4267521"/>
            <a:ext cx="260642" cy="998780"/>
          </a:xfrm>
          <a:custGeom>
            <a:avLst/>
            <a:gdLst/>
            <a:ahLst/>
            <a:cxnLst/>
            <a:rect l="l" t="t" r="r" b="b"/>
            <a:pathLst>
              <a:path w="286706" h="1131951">
                <a:moveTo>
                  <a:pt x="0" y="1131951"/>
                </a:moveTo>
                <a:lnTo>
                  <a:pt x="0" y="0"/>
                </a:lnTo>
                <a:lnTo>
                  <a:pt x="286706" y="0"/>
                </a:lnTo>
                <a:lnTo>
                  <a:pt x="286706" y="1131951"/>
                </a:lnTo>
                <a:lnTo>
                  <a:pt x="0" y="1131951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694498" y="4201934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97692" y="0"/>
                </a:moveTo>
                <a:lnTo>
                  <a:pt x="0" y="74330"/>
                </a:lnTo>
                <a:lnTo>
                  <a:pt x="286706" y="74330"/>
                </a:lnTo>
                <a:lnTo>
                  <a:pt x="384399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694498" y="4201934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286706" y="74330"/>
                </a:moveTo>
                <a:lnTo>
                  <a:pt x="384399" y="0"/>
                </a:lnTo>
                <a:lnTo>
                  <a:pt x="97692" y="0"/>
                </a:lnTo>
                <a:lnTo>
                  <a:pt x="0" y="74330"/>
                </a:lnTo>
                <a:lnTo>
                  <a:pt x="286706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736160" y="4175493"/>
            <a:ext cx="257871" cy="59488"/>
          </a:xfrm>
          <a:custGeom>
            <a:avLst/>
            <a:gdLst/>
            <a:ahLst/>
            <a:cxnLst/>
            <a:rect l="l" t="t" r="r" b="b"/>
            <a:pathLst>
              <a:path w="283658" h="67420">
                <a:moveTo>
                  <a:pt x="62883" y="53657"/>
                </a:moveTo>
                <a:lnTo>
                  <a:pt x="62883" y="66070"/>
                </a:lnTo>
                <a:lnTo>
                  <a:pt x="73292" y="66070"/>
                </a:lnTo>
                <a:lnTo>
                  <a:pt x="73292" y="53657"/>
                </a:lnTo>
                <a:lnTo>
                  <a:pt x="62883" y="53657"/>
                </a:lnTo>
                <a:close/>
              </a:path>
              <a:path w="283658" h="67420">
                <a:moveTo>
                  <a:pt x="92997" y="40852"/>
                </a:moveTo>
                <a:lnTo>
                  <a:pt x="118127" y="47821"/>
                </a:lnTo>
                <a:lnTo>
                  <a:pt x="118127" y="66070"/>
                </a:lnTo>
                <a:lnTo>
                  <a:pt x="126489" y="66070"/>
                </a:lnTo>
                <a:lnTo>
                  <a:pt x="126489" y="47821"/>
                </a:lnTo>
                <a:lnTo>
                  <a:pt x="136115" y="47821"/>
                </a:lnTo>
                <a:lnTo>
                  <a:pt x="136115" y="40852"/>
                </a:lnTo>
                <a:lnTo>
                  <a:pt x="126489" y="40852"/>
                </a:lnTo>
                <a:lnTo>
                  <a:pt x="126489" y="1219"/>
                </a:lnTo>
                <a:lnTo>
                  <a:pt x="118476" y="1219"/>
                </a:lnTo>
                <a:lnTo>
                  <a:pt x="87074" y="37804"/>
                </a:lnTo>
                <a:lnTo>
                  <a:pt x="87074" y="47821"/>
                </a:lnTo>
                <a:lnTo>
                  <a:pt x="92997" y="40852"/>
                </a:lnTo>
                <a:lnTo>
                  <a:pt x="118127" y="11585"/>
                </a:lnTo>
                <a:lnTo>
                  <a:pt x="118127" y="40852"/>
                </a:lnTo>
                <a:lnTo>
                  <a:pt x="92997" y="40852"/>
                </a:lnTo>
                <a:close/>
              </a:path>
              <a:path w="283658" h="67420">
                <a:moveTo>
                  <a:pt x="147082" y="54441"/>
                </a:moveTo>
                <a:lnTo>
                  <a:pt x="147082" y="63631"/>
                </a:lnTo>
                <a:lnTo>
                  <a:pt x="149347" y="64676"/>
                </a:lnTo>
                <a:lnTo>
                  <a:pt x="152120" y="65569"/>
                </a:lnTo>
                <a:lnTo>
                  <a:pt x="155401" y="66309"/>
                </a:lnTo>
                <a:lnTo>
                  <a:pt x="158682" y="67050"/>
                </a:lnTo>
                <a:lnTo>
                  <a:pt x="162094" y="67420"/>
                </a:lnTo>
                <a:lnTo>
                  <a:pt x="169439" y="67420"/>
                </a:lnTo>
                <a:lnTo>
                  <a:pt x="172786" y="66875"/>
                </a:lnTo>
                <a:lnTo>
                  <a:pt x="175675" y="65787"/>
                </a:lnTo>
                <a:lnTo>
                  <a:pt x="178564" y="64698"/>
                </a:lnTo>
                <a:lnTo>
                  <a:pt x="181054" y="63137"/>
                </a:lnTo>
                <a:lnTo>
                  <a:pt x="183145" y="61105"/>
                </a:lnTo>
                <a:lnTo>
                  <a:pt x="185061" y="59217"/>
                </a:lnTo>
                <a:lnTo>
                  <a:pt x="186571" y="56894"/>
                </a:lnTo>
                <a:lnTo>
                  <a:pt x="187674" y="54136"/>
                </a:lnTo>
                <a:lnTo>
                  <a:pt x="188777" y="51378"/>
                </a:lnTo>
                <a:lnTo>
                  <a:pt x="189329" y="48489"/>
                </a:lnTo>
                <a:lnTo>
                  <a:pt x="189329" y="41665"/>
                </a:lnTo>
                <a:lnTo>
                  <a:pt x="188690" y="38501"/>
                </a:lnTo>
                <a:lnTo>
                  <a:pt x="187413" y="35974"/>
                </a:lnTo>
                <a:lnTo>
                  <a:pt x="186135" y="33448"/>
                </a:lnTo>
                <a:lnTo>
                  <a:pt x="184335" y="31387"/>
                </a:lnTo>
                <a:lnTo>
                  <a:pt x="182012" y="29790"/>
                </a:lnTo>
                <a:lnTo>
                  <a:pt x="179805" y="28280"/>
                </a:lnTo>
                <a:lnTo>
                  <a:pt x="177381" y="27228"/>
                </a:lnTo>
                <a:lnTo>
                  <a:pt x="174739" y="26632"/>
                </a:lnTo>
                <a:lnTo>
                  <a:pt x="172096" y="26037"/>
                </a:lnTo>
                <a:lnTo>
                  <a:pt x="169018" y="25739"/>
                </a:lnTo>
                <a:lnTo>
                  <a:pt x="162108" y="25827"/>
                </a:lnTo>
                <a:lnTo>
                  <a:pt x="160801" y="25885"/>
                </a:lnTo>
                <a:lnTo>
                  <a:pt x="159524" y="25972"/>
                </a:lnTo>
                <a:lnTo>
                  <a:pt x="158275" y="26088"/>
                </a:lnTo>
                <a:lnTo>
                  <a:pt x="158275" y="8841"/>
                </a:lnTo>
                <a:lnTo>
                  <a:pt x="188894" y="8841"/>
                </a:lnTo>
                <a:lnTo>
                  <a:pt x="188894" y="1219"/>
                </a:lnTo>
                <a:lnTo>
                  <a:pt x="149869" y="1219"/>
                </a:lnTo>
                <a:lnTo>
                  <a:pt x="149869" y="34624"/>
                </a:lnTo>
                <a:lnTo>
                  <a:pt x="151583" y="34276"/>
                </a:lnTo>
                <a:lnTo>
                  <a:pt x="153622" y="33927"/>
                </a:lnTo>
                <a:lnTo>
                  <a:pt x="155989" y="33579"/>
                </a:lnTo>
                <a:lnTo>
                  <a:pt x="158355" y="33231"/>
                </a:lnTo>
                <a:lnTo>
                  <a:pt x="160816" y="33056"/>
                </a:lnTo>
                <a:lnTo>
                  <a:pt x="166043" y="33056"/>
                </a:lnTo>
                <a:lnTo>
                  <a:pt x="168460" y="33281"/>
                </a:lnTo>
                <a:lnTo>
                  <a:pt x="170623" y="33731"/>
                </a:lnTo>
                <a:lnTo>
                  <a:pt x="172786" y="34182"/>
                </a:lnTo>
                <a:lnTo>
                  <a:pt x="174622" y="34958"/>
                </a:lnTo>
                <a:lnTo>
                  <a:pt x="176132" y="36062"/>
                </a:lnTo>
                <a:lnTo>
                  <a:pt x="177497" y="36991"/>
                </a:lnTo>
                <a:lnTo>
                  <a:pt x="178564" y="38225"/>
                </a:lnTo>
                <a:lnTo>
                  <a:pt x="179334" y="39764"/>
                </a:lnTo>
                <a:lnTo>
                  <a:pt x="180103" y="41302"/>
                </a:lnTo>
                <a:lnTo>
                  <a:pt x="180488" y="43190"/>
                </a:lnTo>
                <a:lnTo>
                  <a:pt x="180488" y="47719"/>
                </a:lnTo>
                <a:lnTo>
                  <a:pt x="180161" y="49737"/>
                </a:lnTo>
                <a:lnTo>
                  <a:pt x="179508" y="51479"/>
                </a:lnTo>
                <a:lnTo>
                  <a:pt x="178855" y="53221"/>
                </a:lnTo>
                <a:lnTo>
                  <a:pt x="177889" y="54717"/>
                </a:lnTo>
                <a:lnTo>
                  <a:pt x="176612" y="55965"/>
                </a:lnTo>
                <a:lnTo>
                  <a:pt x="175102" y="57417"/>
                </a:lnTo>
                <a:lnTo>
                  <a:pt x="173381" y="58433"/>
                </a:lnTo>
                <a:lnTo>
                  <a:pt x="171450" y="59014"/>
                </a:lnTo>
                <a:lnTo>
                  <a:pt x="169520" y="59595"/>
                </a:lnTo>
                <a:lnTo>
                  <a:pt x="167523" y="59885"/>
                </a:lnTo>
                <a:lnTo>
                  <a:pt x="162384" y="59885"/>
                </a:lnTo>
                <a:lnTo>
                  <a:pt x="159248" y="59355"/>
                </a:lnTo>
                <a:lnTo>
                  <a:pt x="156054" y="58295"/>
                </a:lnTo>
                <a:lnTo>
                  <a:pt x="152860" y="57236"/>
                </a:lnTo>
                <a:lnTo>
                  <a:pt x="150073" y="55951"/>
                </a:lnTo>
                <a:lnTo>
                  <a:pt x="147692" y="54441"/>
                </a:lnTo>
                <a:lnTo>
                  <a:pt x="147082" y="54441"/>
                </a:lnTo>
                <a:close/>
              </a:path>
              <a:path w="283658" h="67420">
                <a:moveTo>
                  <a:pt x="255566" y="1219"/>
                </a:moveTo>
                <a:lnTo>
                  <a:pt x="221594" y="66070"/>
                </a:lnTo>
                <a:lnTo>
                  <a:pt x="228780" y="66070"/>
                </a:lnTo>
                <a:lnTo>
                  <a:pt x="262752" y="1219"/>
                </a:lnTo>
                <a:lnTo>
                  <a:pt x="255566" y="1219"/>
                </a:lnTo>
                <a:close/>
              </a:path>
              <a:path w="283658" h="67420">
                <a:moveTo>
                  <a:pt x="200645" y="19250"/>
                </a:moveTo>
                <a:lnTo>
                  <a:pt x="200645" y="25725"/>
                </a:lnTo>
                <a:lnTo>
                  <a:pt x="201995" y="30545"/>
                </a:lnTo>
                <a:lnTo>
                  <a:pt x="204695" y="33710"/>
                </a:lnTo>
                <a:lnTo>
                  <a:pt x="207396" y="36875"/>
                </a:lnTo>
                <a:lnTo>
                  <a:pt x="211388" y="38457"/>
                </a:lnTo>
                <a:lnTo>
                  <a:pt x="209036" y="27765"/>
                </a:lnTo>
                <a:lnTo>
                  <a:pt x="208397" y="24273"/>
                </a:lnTo>
                <a:lnTo>
                  <a:pt x="207541" y="1582"/>
                </a:lnTo>
                <a:lnTo>
                  <a:pt x="204782" y="4747"/>
                </a:lnTo>
                <a:lnTo>
                  <a:pt x="202024" y="7912"/>
                </a:lnTo>
                <a:lnTo>
                  <a:pt x="200645" y="12746"/>
                </a:lnTo>
                <a:lnTo>
                  <a:pt x="200645" y="19250"/>
                </a:lnTo>
                <a:close/>
              </a:path>
              <a:path w="283658" h="67420">
                <a:moveTo>
                  <a:pt x="259398" y="48126"/>
                </a:moveTo>
                <a:lnTo>
                  <a:pt x="259398" y="43103"/>
                </a:lnTo>
                <a:lnTo>
                  <a:pt x="260037" y="39604"/>
                </a:lnTo>
                <a:lnTo>
                  <a:pt x="258506" y="30458"/>
                </a:lnTo>
                <a:lnTo>
                  <a:pt x="255762" y="33623"/>
                </a:lnTo>
                <a:lnTo>
                  <a:pt x="253018" y="36787"/>
                </a:lnTo>
                <a:lnTo>
                  <a:pt x="251646" y="41622"/>
                </a:lnTo>
                <a:lnTo>
                  <a:pt x="251646" y="54543"/>
                </a:lnTo>
                <a:lnTo>
                  <a:pt x="252996" y="59348"/>
                </a:lnTo>
                <a:lnTo>
                  <a:pt x="255696" y="62542"/>
                </a:lnTo>
                <a:lnTo>
                  <a:pt x="258397" y="65736"/>
                </a:lnTo>
                <a:lnTo>
                  <a:pt x="262375" y="67333"/>
                </a:lnTo>
                <a:lnTo>
                  <a:pt x="260037" y="56640"/>
                </a:lnTo>
                <a:lnTo>
                  <a:pt x="259398" y="53149"/>
                </a:lnTo>
                <a:lnTo>
                  <a:pt x="259398" y="48126"/>
                </a:lnTo>
                <a:close/>
              </a:path>
              <a:path w="283658" h="67420">
                <a:moveTo>
                  <a:pt x="272799" y="67333"/>
                </a:moveTo>
                <a:lnTo>
                  <a:pt x="276762" y="65750"/>
                </a:lnTo>
                <a:lnTo>
                  <a:pt x="279520" y="62586"/>
                </a:lnTo>
                <a:lnTo>
                  <a:pt x="282279" y="59421"/>
                </a:lnTo>
                <a:lnTo>
                  <a:pt x="283658" y="54586"/>
                </a:lnTo>
                <a:lnTo>
                  <a:pt x="283658" y="41607"/>
                </a:lnTo>
                <a:lnTo>
                  <a:pt x="282308" y="36787"/>
                </a:lnTo>
                <a:lnTo>
                  <a:pt x="279607" y="33623"/>
                </a:lnTo>
                <a:lnTo>
                  <a:pt x="276907" y="30458"/>
                </a:lnTo>
                <a:lnTo>
                  <a:pt x="272915" y="28875"/>
                </a:lnTo>
                <a:lnTo>
                  <a:pt x="262462" y="28875"/>
                </a:lnTo>
                <a:lnTo>
                  <a:pt x="258506" y="30458"/>
                </a:lnTo>
                <a:lnTo>
                  <a:pt x="260037" y="39604"/>
                </a:lnTo>
                <a:lnTo>
                  <a:pt x="261315" y="37629"/>
                </a:lnTo>
                <a:lnTo>
                  <a:pt x="262592" y="35655"/>
                </a:lnTo>
                <a:lnTo>
                  <a:pt x="264712" y="34668"/>
                </a:lnTo>
                <a:lnTo>
                  <a:pt x="270577" y="34668"/>
                </a:lnTo>
                <a:lnTo>
                  <a:pt x="272675" y="35655"/>
                </a:lnTo>
                <a:lnTo>
                  <a:pt x="273967" y="37629"/>
                </a:lnTo>
                <a:lnTo>
                  <a:pt x="275259" y="39604"/>
                </a:lnTo>
                <a:lnTo>
                  <a:pt x="275905" y="43088"/>
                </a:lnTo>
                <a:lnTo>
                  <a:pt x="275905" y="53135"/>
                </a:lnTo>
                <a:lnTo>
                  <a:pt x="275259" y="56640"/>
                </a:lnTo>
                <a:lnTo>
                  <a:pt x="273967" y="58600"/>
                </a:lnTo>
                <a:lnTo>
                  <a:pt x="272675" y="60560"/>
                </a:lnTo>
                <a:lnTo>
                  <a:pt x="270577" y="61540"/>
                </a:lnTo>
                <a:lnTo>
                  <a:pt x="264712" y="61540"/>
                </a:lnTo>
                <a:lnTo>
                  <a:pt x="262592" y="60560"/>
                </a:lnTo>
                <a:lnTo>
                  <a:pt x="261315" y="58600"/>
                </a:lnTo>
                <a:lnTo>
                  <a:pt x="260037" y="56640"/>
                </a:lnTo>
                <a:lnTo>
                  <a:pt x="262375" y="67333"/>
                </a:lnTo>
                <a:lnTo>
                  <a:pt x="272799" y="67333"/>
                </a:lnTo>
                <a:close/>
              </a:path>
              <a:path w="283658" h="67420">
                <a:moveTo>
                  <a:pt x="208397" y="14227"/>
                </a:moveTo>
                <a:lnTo>
                  <a:pt x="209036" y="10728"/>
                </a:lnTo>
                <a:lnTo>
                  <a:pt x="210314" y="8754"/>
                </a:lnTo>
                <a:lnTo>
                  <a:pt x="211591" y="6779"/>
                </a:lnTo>
                <a:lnTo>
                  <a:pt x="213711" y="5792"/>
                </a:lnTo>
                <a:lnTo>
                  <a:pt x="219576" y="5792"/>
                </a:lnTo>
                <a:lnTo>
                  <a:pt x="221674" y="6779"/>
                </a:lnTo>
                <a:lnTo>
                  <a:pt x="222966" y="8754"/>
                </a:lnTo>
                <a:lnTo>
                  <a:pt x="224258" y="10728"/>
                </a:lnTo>
                <a:lnTo>
                  <a:pt x="224904" y="14212"/>
                </a:lnTo>
                <a:lnTo>
                  <a:pt x="224904" y="24259"/>
                </a:lnTo>
                <a:lnTo>
                  <a:pt x="224258" y="27765"/>
                </a:lnTo>
                <a:lnTo>
                  <a:pt x="222966" y="29725"/>
                </a:lnTo>
                <a:lnTo>
                  <a:pt x="221674" y="31684"/>
                </a:lnTo>
                <a:lnTo>
                  <a:pt x="219576" y="32664"/>
                </a:lnTo>
                <a:lnTo>
                  <a:pt x="213711" y="32664"/>
                </a:lnTo>
                <a:lnTo>
                  <a:pt x="211591" y="31684"/>
                </a:lnTo>
                <a:lnTo>
                  <a:pt x="210314" y="29725"/>
                </a:lnTo>
                <a:lnTo>
                  <a:pt x="209036" y="27765"/>
                </a:lnTo>
                <a:lnTo>
                  <a:pt x="211388" y="38457"/>
                </a:lnTo>
                <a:lnTo>
                  <a:pt x="221841" y="38457"/>
                </a:lnTo>
                <a:lnTo>
                  <a:pt x="225797" y="36875"/>
                </a:lnTo>
                <a:lnTo>
                  <a:pt x="228541" y="33710"/>
                </a:lnTo>
                <a:lnTo>
                  <a:pt x="231285" y="30545"/>
                </a:lnTo>
                <a:lnTo>
                  <a:pt x="232657" y="25710"/>
                </a:lnTo>
                <a:lnTo>
                  <a:pt x="232657" y="12790"/>
                </a:lnTo>
                <a:lnTo>
                  <a:pt x="231306" y="7984"/>
                </a:lnTo>
                <a:lnTo>
                  <a:pt x="228606" y="4790"/>
                </a:lnTo>
                <a:lnTo>
                  <a:pt x="225906" y="1596"/>
                </a:lnTo>
                <a:lnTo>
                  <a:pt x="221928" y="0"/>
                </a:lnTo>
                <a:lnTo>
                  <a:pt x="211504" y="0"/>
                </a:lnTo>
                <a:lnTo>
                  <a:pt x="207541" y="1582"/>
                </a:lnTo>
                <a:lnTo>
                  <a:pt x="208397" y="24273"/>
                </a:lnTo>
                <a:lnTo>
                  <a:pt x="208397" y="14227"/>
                </a:lnTo>
                <a:close/>
              </a:path>
              <a:path w="283658" h="67420">
                <a:moveTo>
                  <a:pt x="92997" y="40852"/>
                </a:moveTo>
                <a:lnTo>
                  <a:pt x="87074" y="47821"/>
                </a:lnTo>
                <a:lnTo>
                  <a:pt x="118127" y="47821"/>
                </a:lnTo>
                <a:lnTo>
                  <a:pt x="92997" y="40852"/>
                </a:lnTo>
                <a:close/>
              </a:path>
              <a:path w="283658" h="67420">
                <a:moveTo>
                  <a:pt x="5923" y="40852"/>
                </a:moveTo>
                <a:lnTo>
                  <a:pt x="0" y="47821"/>
                </a:lnTo>
                <a:lnTo>
                  <a:pt x="31053" y="47821"/>
                </a:lnTo>
                <a:lnTo>
                  <a:pt x="5923" y="40852"/>
                </a:lnTo>
                <a:close/>
              </a:path>
              <a:path w="283658" h="67420">
                <a:moveTo>
                  <a:pt x="5923" y="40852"/>
                </a:moveTo>
                <a:lnTo>
                  <a:pt x="31053" y="47821"/>
                </a:lnTo>
                <a:lnTo>
                  <a:pt x="31053" y="66070"/>
                </a:lnTo>
                <a:lnTo>
                  <a:pt x="39416" y="66070"/>
                </a:lnTo>
                <a:lnTo>
                  <a:pt x="39416" y="47821"/>
                </a:lnTo>
                <a:lnTo>
                  <a:pt x="49041" y="47821"/>
                </a:lnTo>
                <a:lnTo>
                  <a:pt x="49041" y="40852"/>
                </a:lnTo>
                <a:lnTo>
                  <a:pt x="39416" y="40852"/>
                </a:lnTo>
                <a:lnTo>
                  <a:pt x="39416" y="1219"/>
                </a:lnTo>
                <a:lnTo>
                  <a:pt x="31402" y="1219"/>
                </a:lnTo>
                <a:lnTo>
                  <a:pt x="0" y="37804"/>
                </a:lnTo>
                <a:lnTo>
                  <a:pt x="0" y="47821"/>
                </a:lnTo>
                <a:lnTo>
                  <a:pt x="5923" y="40852"/>
                </a:lnTo>
                <a:lnTo>
                  <a:pt x="31053" y="11585"/>
                </a:lnTo>
                <a:lnTo>
                  <a:pt x="31053" y="40852"/>
                </a:lnTo>
                <a:lnTo>
                  <a:pt x="5923" y="4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05782" y="4209430"/>
            <a:ext cx="88811" cy="1056871"/>
          </a:xfrm>
          <a:custGeom>
            <a:avLst/>
            <a:gdLst/>
            <a:ahLst/>
            <a:cxnLst/>
            <a:rect l="l" t="t" r="r" b="b"/>
            <a:pathLst>
              <a:path w="97692" h="1197787">
                <a:moveTo>
                  <a:pt x="0" y="74330"/>
                </a:moveTo>
                <a:lnTo>
                  <a:pt x="0" y="1197787"/>
                </a:lnTo>
                <a:lnTo>
                  <a:pt x="97692" y="1123456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05782" y="4209430"/>
            <a:ext cx="88811" cy="1056871"/>
          </a:xfrm>
          <a:custGeom>
            <a:avLst/>
            <a:gdLst/>
            <a:ahLst/>
            <a:cxnLst/>
            <a:rect l="l" t="t" r="r" b="b"/>
            <a:pathLst>
              <a:path w="97692" h="1197787">
                <a:moveTo>
                  <a:pt x="0" y="1197787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1123456"/>
                </a:lnTo>
                <a:lnTo>
                  <a:pt x="0" y="1197787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345139" y="4275015"/>
            <a:ext cx="260643" cy="991285"/>
          </a:xfrm>
          <a:custGeom>
            <a:avLst/>
            <a:gdLst/>
            <a:ahLst/>
            <a:cxnLst/>
            <a:rect l="l" t="t" r="r" b="b"/>
            <a:pathLst>
              <a:path w="286707" h="1123456">
                <a:moveTo>
                  <a:pt x="0" y="0"/>
                </a:moveTo>
                <a:lnTo>
                  <a:pt x="0" y="1123456"/>
                </a:lnTo>
                <a:lnTo>
                  <a:pt x="286707" y="1123456"/>
                </a:lnTo>
                <a:lnTo>
                  <a:pt x="2867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345139" y="4275016"/>
            <a:ext cx="260642" cy="991285"/>
          </a:xfrm>
          <a:custGeom>
            <a:avLst/>
            <a:gdLst/>
            <a:ahLst/>
            <a:cxnLst/>
            <a:rect l="l" t="t" r="r" b="b"/>
            <a:pathLst>
              <a:path w="286706" h="1123456">
                <a:moveTo>
                  <a:pt x="0" y="1123456"/>
                </a:moveTo>
                <a:lnTo>
                  <a:pt x="0" y="0"/>
                </a:lnTo>
                <a:lnTo>
                  <a:pt x="286706" y="0"/>
                </a:lnTo>
                <a:lnTo>
                  <a:pt x="286706" y="1123456"/>
                </a:lnTo>
                <a:lnTo>
                  <a:pt x="0" y="112345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345139" y="4209430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97693" y="0"/>
                </a:moveTo>
                <a:lnTo>
                  <a:pt x="0" y="74330"/>
                </a:lnTo>
                <a:lnTo>
                  <a:pt x="286707" y="74330"/>
                </a:lnTo>
                <a:lnTo>
                  <a:pt x="384399" y="0"/>
                </a:lnTo>
                <a:lnTo>
                  <a:pt x="97693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345139" y="4209430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286706" y="74330"/>
                </a:moveTo>
                <a:lnTo>
                  <a:pt x="384399" y="0"/>
                </a:lnTo>
                <a:lnTo>
                  <a:pt x="97692" y="0"/>
                </a:lnTo>
                <a:lnTo>
                  <a:pt x="0" y="74330"/>
                </a:lnTo>
                <a:lnTo>
                  <a:pt x="286706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386802" y="4182873"/>
            <a:ext cx="257871" cy="59527"/>
          </a:xfrm>
          <a:custGeom>
            <a:avLst/>
            <a:gdLst/>
            <a:ahLst/>
            <a:cxnLst/>
            <a:rect l="l" t="t" r="r" b="b"/>
            <a:pathLst>
              <a:path w="283658" h="67464">
                <a:moveTo>
                  <a:pt x="5923" y="40983"/>
                </a:moveTo>
                <a:lnTo>
                  <a:pt x="31053" y="47952"/>
                </a:lnTo>
                <a:lnTo>
                  <a:pt x="31053" y="66200"/>
                </a:lnTo>
                <a:lnTo>
                  <a:pt x="39415" y="66200"/>
                </a:lnTo>
                <a:lnTo>
                  <a:pt x="39415" y="47952"/>
                </a:lnTo>
                <a:lnTo>
                  <a:pt x="49041" y="47952"/>
                </a:lnTo>
                <a:lnTo>
                  <a:pt x="49041" y="40983"/>
                </a:lnTo>
                <a:lnTo>
                  <a:pt x="39415" y="40983"/>
                </a:lnTo>
                <a:lnTo>
                  <a:pt x="39415" y="1350"/>
                </a:lnTo>
                <a:lnTo>
                  <a:pt x="31402" y="1350"/>
                </a:lnTo>
                <a:lnTo>
                  <a:pt x="0" y="37934"/>
                </a:lnTo>
                <a:lnTo>
                  <a:pt x="0" y="47952"/>
                </a:lnTo>
                <a:lnTo>
                  <a:pt x="5923" y="40983"/>
                </a:lnTo>
                <a:lnTo>
                  <a:pt x="31053" y="11715"/>
                </a:lnTo>
                <a:lnTo>
                  <a:pt x="31053" y="40983"/>
                </a:lnTo>
                <a:lnTo>
                  <a:pt x="5923" y="40983"/>
                </a:lnTo>
                <a:close/>
              </a:path>
              <a:path w="283658" h="67464">
                <a:moveTo>
                  <a:pt x="62882" y="53788"/>
                </a:moveTo>
                <a:lnTo>
                  <a:pt x="62882" y="66200"/>
                </a:lnTo>
                <a:lnTo>
                  <a:pt x="73292" y="66200"/>
                </a:lnTo>
                <a:lnTo>
                  <a:pt x="73292" y="53788"/>
                </a:lnTo>
                <a:lnTo>
                  <a:pt x="62882" y="53788"/>
                </a:lnTo>
                <a:close/>
              </a:path>
              <a:path w="283658" h="67464">
                <a:moveTo>
                  <a:pt x="92996" y="40983"/>
                </a:moveTo>
                <a:lnTo>
                  <a:pt x="118127" y="47952"/>
                </a:lnTo>
                <a:lnTo>
                  <a:pt x="118127" y="66200"/>
                </a:lnTo>
                <a:lnTo>
                  <a:pt x="126489" y="66200"/>
                </a:lnTo>
                <a:lnTo>
                  <a:pt x="126489" y="47952"/>
                </a:lnTo>
                <a:lnTo>
                  <a:pt x="136115" y="47952"/>
                </a:lnTo>
                <a:lnTo>
                  <a:pt x="136115" y="40983"/>
                </a:lnTo>
                <a:lnTo>
                  <a:pt x="126489" y="40983"/>
                </a:lnTo>
                <a:lnTo>
                  <a:pt x="126489" y="1350"/>
                </a:lnTo>
                <a:lnTo>
                  <a:pt x="118475" y="1350"/>
                </a:lnTo>
                <a:lnTo>
                  <a:pt x="87073" y="37934"/>
                </a:lnTo>
                <a:lnTo>
                  <a:pt x="87073" y="47952"/>
                </a:lnTo>
                <a:lnTo>
                  <a:pt x="92996" y="40983"/>
                </a:lnTo>
                <a:lnTo>
                  <a:pt x="118127" y="11715"/>
                </a:lnTo>
                <a:lnTo>
                  <a:pt x="118127" y="40983"/>
                </a:lnTo>
                <a:lnTo>
                  <a:pt x="92996" y="40983"/>
                </a:lnTo>
                <a:close/>
              </a:path>
              <a:path w="283658" h="67464">
                <a:moveTo>
                  <a:pt x="154965" y="58753"/>
                </a:moveTo>
                <a:lnTo>
                  <a:pt x="157839" y="56314"/>
                </a:lnTo>
                <a:lnTo>
                  <a:pt x="160932" y="53664"/>
                </a:lnTo>
                <a:lnTo>
                  <a:pt x="164242" y="50804"/>
                </a:lnTo>
                <a:lnTo>
                  <a:pt x="167552" y="47944"/>
                </a:lnTo>
                <a:lnTo>
                  <a:pt x="170760" y="44990"/>
                </a:lnTo>
                <a:lnTo>
                  <a:pt x="173867" y="41941"/>
                </a:lnTo>
                <a:lnTo>
                  <a:pt x="176045" y="39822"/>
                </a:lnTo>
                <a:lnTo>
                  <a:pt x="177896" y="37891"/>
                </a:lnTo>
                <a:lnTo>
                  <a:pt x="179420" y="36149"/>
                </a:lnTo>
                <a:lnTo>
                  <a:pt x="180945" y="34407"/>
                </a:lnTo>
                <a:lnTo>
                  <a:pt x="182273" y="32636"/>
                </a:lnTo>
                <a:lnTo>
                  <a:pt x="183405" y="30835"/>
                </a:lnTo>
                <a:lnTo>
                  <a:pt x="184625" y="28919"/>
                </a:lnTo>
                <a:lnTo>
                  <a:pt x="185547" y="26894"/>
                </a:lnTo>
                <a:lnTo>
                  <a:pt x="186171" y="24760"/>
                </a:lnTo>
                <a:lnTo>
                  <a:pt x="186796" y="22625"/>
                </a:lnTo>
                <a:lnTo>
                  <a:pt x="187108" y="20325"/>
                </a:lnTo>
                <a:lnTo>
                  <a:pt x="187108" y="12369"/>
                </a:lnTo>
                <a:lnTo>
                  <a:pt x="185220" y="8021"/>
                </a:lnTo>
                <a:lnTo>
                  <a:pt x="181446" y="4812"/>
                </a:lnTo>
                <a:lnTo>
                  <a:pt x="177671" y="1604"/>
                </a:lnTo>
                <a:lnTo>
                  <a:pt x="172459" y="0"/>
                </a:lnTo>
                <a:lnTo>
                  <a:pt x="162587" y="0"/>
                </a:lnTo>
                <a:lnTo>
                  <a:pt x="159255" y="421"/>
                </a:lnTo>
                <a:lnTo>
                  <a:pt x="155814" y="1263"/>
                </a:lnTo>
                <a:lnTo>
                  <a:pt x="152374" y="2105"/>
                </a:lnTo>
                <a:lnTo>
                  <a:pt x="149622" y="3034"/>
                </a:lnTo>
                <a:lnTo>
                  <a:pt x="147561" y="4050"/>
                </a:lnTo>
                <a:lnTo>
                  <a:pt x="147561" y="13196"/>
                </a:lnTo>
                <a:lnTo>
                  <a:pt x="147996" y="13196"/>
                </a:lnTo>
                <a:lnTo>
                  <a:pt x="150929" y="11280"/>
                </a:lnTo>
                <a:lnTo>
                  <a:pt x="153934" y="9857"/>
                </a:lnTo>
                <a:lnTo>
                  <a:pt x="157012" y="8928"/>
                </a:lnTo>
                <a:lnTo>
                  <a:pt x="160090" y="7999"/>
                </a:lnTo>
                <a:lnTo>
                  <a:pt x="162950" y="7534"/>
                </a:lnTo>
                <a:lnTo>
                  <a:pt x="169570" y="7534"/>
                </a:lnTo>
                <a:lnTo>
                  <a:pt x="172670" y="8485"/>
                </a:lnTo>
                <a:lnTo>
                  <a:pt x="174891" y="10387"/>
                </a:lnTo>
                <a:lnTo>
                  <a:pt x="177112" y="12289"/>
                </a:lnTo>
                <a:lnTo>
                  <a:pt x="178223" y="14924"/>
                </a:lnTo>
                <a:lnTo>
                  <a:pt x="178223" y="21979"/>
                </a:lnTo>
                <a:lnTo>
                  <a:pt x="177192" y="25413"/>
                </a:lnTo>
                <a:lnTo>
                  <a:pt x="175130" y="28592"/>
                </a:lnTo>
                <a:lnTo>
                  <a:pt x="173069" y="31772"/>
                </a:lnTo>
                <a:lnTo>
                  <a:pt x="169251" y="36062"/>
                </a:lnTo>
                <a:lnTo>
                  <a:pt x="163676" y="41462"/>
                </a:lnTo>
                <a:lnTo>
                  <a:pt x="161034" y="44046"/>
                </a:lnTo>
                <a:lnTo>
                  <a:pt x="158181" y="46645"/>
                </a:lnTo>
                <a:lnTo>
                  <a:pt x="155117" y="49258"/>
                </a:lnTo>
                <a:lnTo>
                  <a:pt x="152054" y="51871"/>
                </a:lnTo>
                <a:lnTo>
                  <a:pt x="148998" y="54485"/>
                </a:lnTo>
                <a:lnTo>
                  <a:pt x="145949" y="57098"/>
                </a:lnTo>
                <a:lnTo>
                  <a:pt x="145949" y="66200"/>
                </a:lnTo>
                <a:lnTo>
                  <a:pt x="189851" y="66200"/>
                </a:lnTo>
                <a:lnTo>
                  <a:pt x="189851" y="58753"/>
                </a:lnTo>
                <a:lnTo>
                  <a:pt x="154965" y="58753"/>
                </a:lnTo>
                <a:close/>
              </a:path>
              <a:path w="283658" h="67464">
                <a:moveTo>
                  <a:pt x="255566" y="1350"/>
                </a:moveTo>
                <a:lnTo>
                  <a:pt x="221594" y="66200"/>
                </a:lnTo>
                <a:lnTo>
                  <a:pt x="228780" y="66200"/>
                </a:lnTo>
                <a:lnTo>
                  <a:pt x="262752" y="1350"/>
                </a:lnTo>
                <a:lnTo>
                  <a:pt x="255566" y="1350"/>
                </a:lnTo>
                <a:close/>
              </a:path>
              <a:path w="283658" h="67464">
                <a:moveTo>
                  <a:pt x="200644" y="19381"/>
                </a:moveTo>
                <a:lnTo>
                  <a:pt x="200644" y="25856"/>
                </a:lnTo>
                <a:lnTo>
                  <a:pt x="201995" y="30676"/>
                </a:lnTo>
                <a:lnTo>
                  <a:pt x="204695" y="33840"/>
                </a:lnTo>
                <a:lnTo>
                  <a:pt x="207395" y="37005"/>
                </a:lnTo>
                <a:lnTo>
                  <a:pt x="211388" y="38588"/>
                </a:lnTo>
                <a:lnTo>
                  <a:pt x="209036" y="27896"/>
                </a:lnTo>
                <a:lnTo>
                  <a:pt x="208397" y="24404"/>
                </a:lnTo>
                <a:lnTo>
                  <a:pt x="207540" y="1713"/>
                </a:lnTo>
                <a:lnTo>
                  <a:pt x="204782" y="4878"/>
                </a:lnTo>
                <a:lnTo>
                  <a:pt x="202024" y="8042"/>
                </a:lnTo>
                <a:lnTo>
                  <a:pt x="200644" y="12877"/>
                </a:lnTo>
                <a:lnTo>
                  <a:pt x="200644" y="19381"/>
                </a:lnTo>
                <a:close/>
              </a:path>
              <a:path w="283658" h="67464">
                <a:moveTo>
                  <a:pt x="259398" y="48257"/>
                </a:moveTo>
                <a:lnTo>
                  <a:pt x="259398" y="43233"/>
                </a:lnTo>
                <a:lnTo>
                  <a:pt x="260037" y="39735"/>
                </a:lnTo>
                <a:lnTo>
                  <a:pt x="258505" y="30589"/>
                </a:lnTo>
                <a:lnTo>
                  <a:pt x="255762" y="33753"/>
                </a:lnTo>
                <a:lnTo>
                  <a:pt x="253018" y="36918"/>
                </a:lnTo>
                <a:lnTo>
                  <a:pt x="251646" y="41753"/>
                </a:lnTo>
                <a:lnTo>
                  <a:pt x="251646" y="54673"/>
                </a:lnTo>
                <a:lnTo>
                  <a:pt x="252996" y="59479"/>
                </a:lnTo>
                <a:lnTo>
                  <a:pt x="255696" y="62673"/>
                </a:lnTo>
                <a:lnTo>
                  <a:pt x="258396" y="65867"/>
                </a:lnTo>
                <a:lnTo>
                  <a:pt x="262374" y="67464"/>
                </a:lnTo>
                <a:lnTo>
                  <a:pt x="260037" y="56771"/>
                </a:lnTo>
                <a:lnTo>
                  <a:pt x="259398" y="53280"/>
                </a:lnTo>
                <a:lnTo>
                  <a:pt x="259398" y="48257"/>
                </a:lnTo>
                <a:close/>
              </a:path>
              <a:path w="283658" h="67464">
                <a:moveTo>
                  <a:pt x="272798" y="67464"/>
                </a:moveTo>
                <a:lnTo>
                  <a:pt x="276762" y="65881"/>
                </a:lnTo>
                <a:lnTo>
                  <a:pt x="279520" y="62716"/>
                </a:lnTo>
                <a:lnTo>
                  <a:pt x="282278" y="59551"/>
                </a:lnTo>
                <a:lnTo>
                  <a:pt x="283658" y="54717"/>
                </a:lnTo>
                <a:lnTo>
                  <a:pt x="283658" y="41738"/>
                </a:lnTo>
                <a:lnTo>
                  <a:pt x="282307" y="36918"/>
                </a:lnTo>
                <a:lnTo>
                  <a:pt x="279607" y="33753"/>
                </a:lnTo>
                <a:lnTo>
                  <a:pt x="276907" y="30589"/>
                </a:lnTo>
                <a:lnTo>
                  <a:pt x="272915" y="29006"/>
                </a:lnTo>
                <a:lnTo>
                  <a:pt x="262462" y="29006"/>
                </a:lnTo>
                <a:lnTo>
                  <a:pt x="258505" y="30589"/>
                </a:lnTo>
                <a:lnTo>
                  <a:pt x="260037" y="39735"/>
                </a:lnTo>
                <a:lnTo>
                  <a:pt x="261315" y="37760"/>
                </a:lnTo>
                <a:lnTo>
                  <a:pt x="262592" y="35786"/>
                </a:lnTo>
                <a:lnTo>
                  <a:pt x="264712" y="34799"/>
                </a:lnTo>
                <a:lnTo>
                  <a:pt x="270577" y="34799"/>
                </a:lnTo>
                <a:lnTo>
                  <a:pt x="272675" y="35786"/>
                </a:lnTo>
                <a:lnTo>
                  <a:pt x="273967" y="37760"/>
                </a:lnTo>
                <a:lnTo>
                  <a:pt x="275259" y="39735"/>
                </a:lnTo>
                <a:lnTo>
                  <a:pt x="275905" y="43219"/>
                </a:lnTo>
                <a:lnTo>
                  <a:pt x="275905" y="53265"/>
                </a:lnTo>
                <a:lnTo>
                  <a:pt x="275259" y="56771"/>
                </a:lnTo>
                <a:lnTo>
                  <a:pt x="273967" y="58731"/>
                </a:lnTo>
                <a:lnTo>
                  <a:pt x="272675" y="60691"/>
                </a:lnTo>
                <a:lnTo>
                  <a:pt x="270577" y="61671"/>
                </a:lnTo>
                <a:lnTo>
                  <a:pt x="264712" y="61671"/>
                </a:lnTo>
                <a:lnTo>
                  <a:pt x="262592" y="60691"/>
                </a:lnTo>
                <a:lnTo>
                  <a:pt x="261315" y="58731"/>
                </a:lnTo>
                <a:lnTo>
                  <a:pt x="260037" y="56771"/>
                </a:lnTo>
                <a:lnTo>
                  <a:pt x="262374" y="67464"/>
                </a:lnTo>
                <a:lnTo>
                  <a:pt x="272798" y="67464"/>
                </a:lnTo>
                <a:close/>
              </a:path>
              <a:path w="283658" h="67464">
                <a:moveTo>
                  <a:pt x="208397" y="14358"/>
                </a:moveTo>
                <a:lnTo>
                  <a:pt x="209036" y="10859"/>
                </a:lnTo>
                <a:lnTo>
                  <a:pt x="210313" y="8884"/>
                </a:lnTo>
                <a:lnTo>
                  <a:pt x="211591" y="6910"/>
                </a:lnTo>
                <a:lnTo>
                  <a:pt x="213711" y="5923"/>
                </a:lnTo>
                <a:lnTo>
                  <a:pt x="219576" y="5923"/>
                </a:lnTo>
                <a:lnTo>
                  <a:pt x="221674" y="6910"/>
                </a:lnTo>
                <a:lnTo>
                  <a:pt x="222966" y="8884"/>
                </a:lnTo>
                <a:lnTo>
                  <a:pt x="224258" y="10859"/>
                </a:lnTo>
                <a:lnTo>
                  <a:pt x="224904" y="14343"/>
                </a:lnTo>
                <a:lnTo>
                  <a:pt x="224904" y="24389"/>
                </a:lnTo>
                <a:lnTo>
                  <a:pt x="224258" y="27896"/>
                </a:lnTo>
                <a:lnTo>
                  <a:pt x="222966" y="29855"/>
                </a:lnTo>
                <a:lnTo>
                  <a:pt x="221674" y="31815"/>
                </a:lnTo>
                <a:lnTo>
                  <a:pt x="219576" y="32795"/>
                </a:lnTo>
                <a:lnTo>
                  <a:pt x="213711" y="32795"/>
                </a:lnTo>
                <a:lnTo>
                  <a:pt x="211591" y="31815"/>
                </a:lnTo>
                <a:lnTo>
                  <a:pt x="210313" y="29855"/>
                </a:lnTo>
                <a:lnTo>
                  <a:pt x="209036" y="27896"/>
                </a:lnTo>
                <a:lnTo>
                  <a:pt x="211388" y="38588"/>
                </a:lnTo>
                <a:lnTo>
                  <a:pt x="221841" y="38588"/>
                </a:lnTo>
                <a:lnTo>
                  <a:pt x="225797" y="37005"/>
                </a:lnTo>
                <a:lnTo>
                  <a:pt x="228541" y="33840"/>
                </a:lnTo>
                <a:lnTo>
                  <a:pt x="231284" y="30676"/>
                </a:lnTo>
                <a:lnTo>
                  <a:pt x="232656" y="25841"/>
                </a:lnTo>
                <a:lnTo>
                  <a:pt x="232656" y="12920"/>
                </a:lnTo>
                <a:lnTo>
                  <a:pt x="231306" y="8115"/>
                </a:lnTo>
                <a:lnTo>
                  <a:pt x="228606" y="4921"/>
                </a:lnTo>
                <a:lnTo>
                  <a:pt x="225906" y="1727"/>
                </a:lnTo>
                <a:lnTo>
                  <a:pt x="221928" y="130"/>
                </a:lnTo>
                <a:lnTo>
                  <a:pt x="211504" y="130"/>
                </a:lnTo>
                <a:lnTo>
                  <a:pt x="207540" y="1713"/>
                </a:lnTo>
                <a:lnTo>
                  <a:pt x="208397" y="24404"/>
                </a:lnTo>
                <a:lnTo>
                  <a:pt x="208397" y="14358"/>
                </a:lnTo>
                <a:close/>
              </a:path>
              <a:path w="283658" h="67464">
                <a:moveTo>
                  <a:pt x="92996" y="40983"/>
                </a:moveTo>
                <a:lnTo>
                  <a:pt x="87073" y="47952"/>
                </a:lnTo>
                <a:lnTo>
                  <a:pt x="118127" y="47952"/>
                </a:lnTo>
                <a:lnTo>
                  <a:pt x="92996" y="40983"/>
                </a:lnTo>
                <a:close/>
              </a:path>
              <a:path w="283658" h="67464">
                <a:moveTo>
                  <a:pt x="5923" y="40983"/>
                </a:moveTo>
                <a:lnTo>
                  <a:pt x="0" y="47952"/>
                </a:lnTo>
                <a:lnTo>
                  <a:pt x="31053" y="47952"/>
                </a:lnTo>
                <a:lnTo>
                  <a:pt x="5923" y="409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254493" y="4246907"/>
            <a:ext cx="88811" cy="1019393"/>
          </a:xfrm>
          <a:custGeom>
            <a:avLst/>
            <a:gdLst/>
            <a:ahLst/>
            <a:cxnLst/>
            <a:rect l="l" t="t" r="r" b="b"/>
            <a:pathLst>
              <a:path w="97692" h="1155312">
                <a:moveTo>
                  <a:pt x="0" y="74330"/>
                </a:moveTo>
                <a:lnTo>
                  <a:pt x="0" y="1155312"/>
                </a:lnTo>
                <a:lnTo>
                  <a:pt x="97692" y="1080981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54493" y="4246908"/>
            <a:ext cx="88811" cy="1019393"/>
          </a:xfrm>
          <a:custGeom>
            <a:avLst/>
            <a:gdLst/>
            <a:ahLst/>
            <a:cxnLst/>
            <a:rect l="l" t="t" r="r" b="b"/>
            <a:pathLst>
              <a:path w="97692" h="1155312">
                <a:moveTo>
                  <a:pt x="0" y="1155312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1080982"/>
                </a:lnTo>
                <a:lnTo>
                  <a:pt x="0" y="115531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95781" y="4312493"/>
            <a:ext cx="258712" cy="953808"/>
          </a:xfrm>
          <a:custGeom>
            <a:avLst/>
            <a:gdLst/>
            <a:ahLst/>
            <a:cxnLst/>
            <a:rect l="l" t="t" r="r" b="b"/>
            <a:pathLst>
              <a:path w="284583" h="1080982">
                <a:moveTo>
                  <a:pt x="0" y="0"/>
                </a:moveTo>
                <a:lnTo>
                  <a:pt x="0" y="1080982"/>
                </a:lnTo>
                <a:lnTo>
                  <a:pt x="284583" y="1080982"/>
                </a:lnTo>
                <a:lnTo>
                  <a:pt x="284583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95781" y="4312493"/>
            <a:ext cx="258712" cy="953808"/>
          </a:xfrm>
          <a:custGeom>
            <a:avLst/>
            <a:gdLst/>
            <a:ahLst/>
            <a:cxnLst/>
            <a:rect l="l" t="t" r="r" b="b"/>
            <a:pathLst>
              <a:path w="284583" h="1080982">
                <a:moveTo>
                  <a:pt x="0" y="1080982"/>
                </a:moveTo>
                <a:lnTo>
                  <a:pt x="0" y="0"/>
                </a:lnTo>
                <a:lnTo>
                  <a:pt x="284583" y="0"/>
                </a:lnTo>
                <a:lnTo>
                  <a:pt x="284583" y="1080982"/>
                </a:lnTo>
                <a:lnTo>
                  <a:pt x="0" y="108098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995781" y="4246907"/>
            <a:ext cx="347523" cy="65585"/>
          </a:xfrm>
          <a:custGeom>
            <a:avLst/>
            <a:gdLst/>
            <a:ahLst/>
            <a:cxnLst/>
            <a:rect l="l" t="t" r="r" b="b"/>
            <a:pathLst>
              <a:path w="382275" h="74330">
                <a:moveTo>
                  <a:pt x="97692" y="0"/>
                </a:moveTo>
                <a:lnTo>
                  <a:pt x="0" y="74330"/>
                </a:lnTo>
                <a:lnTo>
                  <a:pt x="284583" y="74330"/>
                </a:lnTo>
                <a:lnTo>
                  <a:pt x="382275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995781" y="4246908"/>
            <a:ext cx="347523" cy="65585"/>
          </a:xfrm>
          <a:custGeom>
            <a:avLst/>
            <a:gdLst/>
            <a:ahLst/>
            <a:cxnLst/>
            <a:rect l="l" t="t" r="r" b="b"/>
            <a:pathLst>
              <a:path w="382275" h="74330">
                <a:moveTo>
                  <a:pt x="284583" y="74330"/>
                </a:moveTo>
                <a:lnTo>
                  <a:pt x="382275" y="0"/>
                </a:lnTo>
                <a:lnTo>
                  <a:pt x="97692" y="0"/>
                </a:lnTo>
                <a:lnTo>
                  <a:pt x="0" y="74330"/>
                </a:lnTo>
                <a:lnTo>
                  <a:pt x="284583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035513" y="4220351"/>
            <a:ext cx="257871" cy="59604"/>
          </a:xfrm>
          <a:custGeom>
            <a:avLst/>
            <a:gdLst/>
            <a:ahLst/>
            <a:cxnLst/>
            <a:rect l="l" t="t" r="r" b="b"/>
            <a:pathLst>
              <a:path w="283658" h="67551">
                <a:moveTo>
                  <a:pt x="272798" y="67463"/>
                </a:moveTo>
                <a:lnTo>
                  <a:pt x="276761" y="65881"/>
                </a:lnTo>
                <a:lnTo>
                  <a:pt x="279520" y="62716"/>
                </a:lnTo>
                <a:lnTo>
                  <a:pt x="282279" y="59551"/>
                </a:lnTo>
                <a:lnTo>
                  <a:pt x="283658" y="54717"/>
                </a:lnTo>
                <a:lnTo>
                  <a:pt x="283658" y="41738"/>
                </a:lnTo>
                <a:lnTo>
                  <a:pt x="282308" y="36918"/>
                </a:lnTo>
                <a:lnTo>
                  <a:pt x="279607" y="33753"/>
                </a:lnTo>
                <a:lnTo>
                  <a:pt x="276907" y="30589"/>
                </a:lnTo>
                <a:lnTo>
                  <a:pt x="272914" y="29006"/>
                </a:lnTo>
                <a:lnTo>
                  <a:pt x="262462" y="29006"/>
                </a:lnTo>
                <a:lnTo>
                  <a:pt x="258506" y="30589"/>
                </a:lnTo>
                <a:lnTo>
                  <a:pt x="260037" y="39735"/>
                </a:lnTo>
                <a:lnTo>
                  <a:pt x="261315" y="37760"/>
                </a:lnTo>
                <a:lnTo>
                  <a:pt x="262593" y="35786"/>
                </a:lnTo>
                <a:lnTo>
                  <a:pt x="264712" y="34799"/>
                </a:lnTo>
                <a:lnTo>
                  <a:pt x="270577" y="34799"/>
                </a:lnTo>
                <a:lnTo>
                  <a:pt x="272675" y="35786"/>
                </a:lnTo>
                <a:lnTo>
                  <a:pt x="273967" y="37760"/>
                </a:lnTo>
                <a:lnTo>
                  <a:pt x="275259" y="39735"/>
                </a:lnTo>
                <a:lnTo>
                  <a:pt x="275905" y="43219"/>
                </a:lnTo>
                <a:lnTo>
                  <a:pt x="275905" y="53265"/>
                </a:lnTo>
                <a:lnTo>
                  <a:pt x="275259" y="56771"/>
                </a:lnTo>
                <a:lnTo>
                  <a:pt x="273967" y="58731"/>
                </a:lnTo>
                <a:lnTo>
                  <a:pt x="272675" y="60691"/>
                </a:lnTo>
                <a:lnTo>
                  <a:pt x="270577" y="61671"/>
                </a:lnTo>
                <a:lnTo>
                  <a:pt x="264712" y="61671"/>
                </a:lnTo>
                <a:lnTo>
                  <a:pt x="262593" y="60691"/>
                </a:lnTo>
                <a:lnTo>
                  <a:pt x="261315" y="58731"/>
                </a:lnTo>
                <a:lnTo>
                  <a:pt x="260037" y="56771"/>
                </a:lnTo>
                <a:lnTo>
                  <a:pt x="262374" y="67463"/>
                </a:lnTo>
                <a:lnTo>
                  <a:pt x="272798" y="67463"/>
                </a:lnTo>
                <a:close/>
              </a:path>
              <a:path w="283658" h="67551">
                <a:moveTo>
                  <a:pt x="208397" y="14357"/>
                </a:moveTo>
                <a:lnTo>
                  <a:pt x="209036" y="10859"/>
                </a:lnTo>
                <a:lnTo>
                  <a:pt x="210314" y="8884"/>
                </a:lnTo>
                <a:lnTo>
                  <a:pt x="211591" y="6910"/>
                </a:lnTo>
                <a:lnTo>
                  <a:pt x="213711" y="5923"/>
                </a:lnTo>
                <a:lnTo>
                  <a:pt x="219576" y="5923"/>
                </a:lnTo>
                <a:lnTo>
                  <a:pt x="221674" y="6910"/>
                </a:lnTo>
                <a:lnTo>
                  <a:pt x="222966" y="8884"/>
                </a:lnTo>
                <a:lnTo>
                  <a:pt x="224258" y="10859"/>
                </a:lnTo>
                <a:lnTo>
                  <a:pt x="224904" y="14343"/>
                </a:lnTo>
                <a:lnTo>
                  <a:pt x="224904" y="24389"/>
                </a:lnTo>
                <a:lnTo>
                  <a:pt x="224258" y="27895"/>
                </a:lnTo>
                <a:lnTo>
                  <a:pt x="222966" y="29855"/>
                </a:lnTo>
                <a:lnTo>
                  <a:pt x="221674" y="31815"/>
                </a:lnTo>
                <a:lnTo>
                  <a:pt x="219576" y="32795"/>
                </a:lnTo>
                <a:lnTo>
                  <a:pt x="213711" y="32795"/>
                </a:lnTo>
                <a:lnTo>
                  <a:pt x="211591" y="31815"/>
                </a:lnTo>
                <a:lnTo>
                  <a:pt x="210314" y="29855"/>
                </a:lnTo>
                <a:lnTo>
                  <a:pt x="209036" y="27895"/>
                </a:lnTo>
                <a:lnTo>
                  <a:pt x="211388" y="38588"/>
                </a:lnTo>
                <a:lnTo>
                  <a:pt x="221841" y="38588"/>
                </a:lnTo>
                <a:lnTo>
                  <a:pt x="225796" y="37005"/>
                </a:lnTo>
                <a:lnTo>
                  <a:pt x="228541" y="33840"/>
                </a:lnTo>
                <a:lnTo>
                  <a:pt x="231285" y="30675"/>
                </a:lnTo>
                <a:lnTo>
                  <a:pt x="232657" y="25841"/>
                </a:lnTo>
                <a:lnTo>
                  <a:pt x="232657" y="12920"/>
                </a:lnTo>
                <a:lnTo>
                  <a:pt x="231306" y="8115"/>
                </a:lnTo>
                <a:lnTo>
                  <a:pt x="228606" y="4921"/>
                </a:lnTo>
                <a:lnTo>
                  <a:pt x="225906" y="1727"/>
                </a:lnTo>
                <a:lnTo>
                  <a:pt x="221928" y="130"/>
                </a:lnTo>
                <a:lnTo>
                  <a:pt x="211504" y="130"/>
                </a:lnTo>
                <a:lnTo>
                  <a:pt x="207541" y="1713"/>
                </a:lnTo>
                <a:lnTo>
                  <a:pt x="208397" y="24404"/>
                </a:lnTo>
                <a:lnTo>
                  <a:pt x="208397" y="14357"/>
                </a:lnTo>
                <a:close/>
              </a:path>
              <a:path w="283658" h="67551">
                <a:moveTo>
                  <a:pt x="5923" y="40983"/>
                </a:moveTo>
                <a:lnTo>
                  <a:pt x="0" y="47952"/>
                </a:lnTo>
                <a:lnTo>
                  <a:pt x="31053" y="47952"/>
                </a:lnTo>
                <a:lnTo>
                  <a:pt x="5923" y="40983"/>
                </a:lnTo>
                <a:close/>
              </a:path>
              <a:path w="283658" h="67551">
                <a:moveTo>
                  <a:pt x="5923" y="40983"/>
                </a:moveTo>
                <a:lnTo>
                  <a:pt x="31053" y="47952"/>
                </a:lnTo>
                <a:lnTo>
                  <a:pt x="31053" y="66200"/>
                </a:lnTo>
                <a:lnTo>
                  <a:pt x="39415" y="66200"/>
                </a:lnTo>
                <a:lnTo>
                  <a:pt x="39415" y="47952"/>
                </a:lnTo>
                <a:lnTo>
                  <a:pt x="49041" y="47952"/>
                </a:lnTo>
                <a:lnTo>
                  <a:pt x="49041" y="40983"/>
                </a:lnTo>
                <a:lnTo>
                  <a:pt x="39415" y="40983"/>
                </a:lnTo>
                <a:lnTo>
                  <a:pt x="39415" y="1350"/>
                </a:lnTo>
                <a:lnTo>
                  <a:pt x="31402" y="1350"/>
                </a:lnTo>
                <a:lnTo>
                  <a:pt x="0" y="37934"/>
                </a:lnTo>
                <a:lnTo>
                  <a:pt x="0" y="47952"/>
                </a:lnTo>
                <a:lnTo>
                  <a:pt x="5923" y="40983"/>
                </a:lnTo>
                <a:lnTo>
                  <a:pt x="31053" y="11716"/>
                </a:lnTo>
                <a:lnTo>
                  <a:pt x="31053" y="40983"/>
                </a:lnTo>
                <a:lnTo>
                  <a:pt x="5923" y="40983"/>
                </a:lnTo>
                <a:close/>
              </a:path>
              <a:path w="283658" h="67551">
                <a:moveTo>
                  <a:pt x="62883" y="53788"/>
                </a:moveTo>
                <a:lnTo>
                  <a:pt x="62883" y="66200"/>
                </a:lnTo>
                <a:lnTo>
                  <a:pt x="73292" y="66200"/>
                </a:lnTo>
                <a:lnTo>
                  <a:pt x="73292" y="53788"/>
                </a:lnTo>
                <a:lnTo>
                  <a:pt x="62883" y="53788"/>
                </a:lnTo>
                <a:close/>
              </a:path>
              <a:path w="283658" h="67551">
                <a:moveTo>
                  <a:pt x="99748" y="58753"/>
                </a:moveTo>
                <a:lnTo>
                  <a:pt x="102622" y="56314"/>
                </a:lnTo>
                <a:lnTo>
                  <a:pt x="105715" y="53664"/>
                </a:lnTo>
                <a:lnTo>
                  <a:pt x="109024" y="50804"/>
                </a:lnTo>
                <a:lnTo>
                  <a:pt x="112334" y="47944"/>
                </a:lnTo>
                <a:lnTo>
                  <a:pt x="115543" y="44990"/>
                </a:lnTo>
                <a:lnTo>
                  <a:pt x="118650" y="41942"/>
                </a:lnTo>
                <a:lnTo>
                  <a:pt x="120828" y="39822"/>
                </a:lnTo>
                <a:lnTo>
                  <a:pt x="122679" y="37891"/>
                </a:lnTo>
                <a:lnTo>
                  <a:pt x="124203" y="36149"/>
                </a:lnTo>
                <a:lnTo>
                  <a:pt x="125727" y="34407"/>
                </a:lnTo>
                <a:lnTo>
                  <a:pt x="127056" y="32636"/>
                </a:lnTo>
                <a:lnTo>
                  <a:pt x="128188" y="30835"/>
                </a:lnTo>
                <a:lnTo>
                  <a:pt x="129407" y="28919"/>
                </a:lnTo>
                <a:lnTo>
                  <a:pt x="130330" y="26894"/>
                </a:lnTo>
                <a:lnTo>
                  <a:pt x="130954" y="24759"/>
                </a:lnTo>
                <a:lnTo>
                  <a:pt x="131578" y="22625"/>
                </a:lnTo>
                <a:lnTo>
                  <a:pt x="131890" y="20324"/>
                </a:lnTo>
                <a:lnTo>
                  <a:pt x="131890" y="12369"/>
                </a:lnTo>
                <a:lnTo>
                  <a:pt x="130003" y="8021"/>
                </a:lnTo>
                <a:lnTo>
                  <a:pt x="126228" y="4812"/>
                </a:lnTo>
                <a:lnTo>
                  <a:pt x="122453" y="1604"/>
                </a:lnTo>
                <a:lnTo>
                  <a:pt x="117242" y="0"/>
                </a:lnTo>
                <a:lnTo>
                  <a:pt x="107369" y="0"/>
                </a:lnTo>
                <a:lnTo>
                  <a:pt x="104037" y="420"/>
                </a:lnTo>
                <a:lnTo>
                  <a:pt x="100597" y="1263"/>
                </a:lnTo>
                <a:lnTo>
                  <a:pt x="97156" y="2105"/>
                </a:lnTo>
                <a:lnTo>
                  <a:pt x="94405" y="3034"/>
                </a:lnTo>
                <a:lnTo>
                  <a:pt x="92343" y="4050"/>
                </a:lnTo>
                <a:lnTo>
                  <a:pt x="92343" y="13196"/>
                </a:lnTo>
                <a:lnTo>
                  <a:pt x="92779" y="13196"/>
                </a:lnTo>
                <a:lnTo>
                  <a:pt x="95712" y="11280"/>
                </a:lnTo>
                <a:lnTo>
                  <a:pt x="98717" y="9857"/>
                </a:lnTo>
                <a:lnTo>
                  <a:pt x="101794" y="8928"/>
                </a:lnTo>
                <a:lnTo>
                  <a:pt x="104872" y="7999"/>
                </a:lnTo>
                <a:lnTo>
                  <a:pt x="107732" y="7534"/>
                </a:lnTo>
                <a:lnTo>
                  <a:pt x="114353" y="7534"/>
                </a:lnTo>
                <a:lnTo>
                  <a:pt x="117452" y="8485"/>
                </a:lnTo>
                <a:lnTo>
                  <a:pt x="119673" y="10387"/>
                </a:lnTo>
                <a:lnTo>
                  <a:pt x="121895" y="12289"/>
                </a:lnTo>
                <a:lnTo>
                  <a:pt x="123005" y="14924"/>
                </a:lnTo>
                <a:lnTo>
                  <a:pt x="123005" y="21980"/>
                </a:lnTo>
                <a:lnTo>
                  <a:pt x="121974" y="25413"/>
                </a:lnTo>
                <a:lnTo>
                  <a:pt x="119913" y="28592"/>
                </a:lnTo>
                <a:lnTo>
                  <a:pt x="117852" y="31772"/>
                </a:lnTo>
                <a:lnTo>
                  <a:pt x="114033" y="36062"/>
                </a:lnTo>
                <a:lnTo>
                  <a:pt x="108458" y="41462"/>
                </a:lnTo>
                <a:lnTo>
                  <a:pt x="105816" y="44046"/>
                </a:lnTo>
                <a:lnTo>
                  <a:pt x="102963" y="46645"/>
                </a:lnTo>
                <a:lnTo>
                  <a:pt x="99900" y="49258"/>
                </a:lnTo>
                <a:lnTo>
                  <a:pt x="96837" y="51871"/>
                </a:lnTo>
                <a:lnTo>
                  <a:pt x="93781" y="54485"/>
                </a:lnTo>
                <a:lnTo>
                  <a:pt x="90732" y="57098"/>
                </a:lnTo>
                <a:lnTo>
                  <a:pt x="90732" y="66200"/>
                </a:lnTo>
                <a:lnTo>
                  <a:pt x="134634" y="66200"/>
                </a:lnTo>
                <a:lnTo>
                  <a:pt x="134634" y="58753"/>
                </a:lnTo>
                <a:lnTo>
                  <a:pt x="99748" y="58753"/>
                </a:lnTo>
                <a:close/>
              </a:path>
              <a:path w="283658" h="67551">
                <a:moveTo>
                  <a:pt x="147082" y="54572"/>
                </a:moveTo>
                <a:lnTo>
                  <a:pt x="147082" y="63761"/>
                </a:lnTo>
                <a:lnTo>
                  <a:pt x="149347" y="64807"/>
                </a:lnTo>
                <a:lnTo>
                  <a:pt x="152119" y="65700"/>
                </a:lnTo>
                <a:lnTo>
                  <a:pt x="155401" y="66440"/>
                </a:lnTo>
                <a:lnTo>
                  <a:pt x="158682" y="67181"/>
                </a:lnTo>
                <a:lnTo>
                  <a:pt x="162093" y="67551"/>
                </a:lnTo>
                <a:lnTo>
                  <a:pt x="169439" y="67551"/>
                </a:lnTo>
                <a:lnTo>
                  <a:pt x="172786" y="67006"/>
                </a:lnTo>
                <a:lnTo>
                  <a:pt x="175675" y="65917"/>
                </a:lnTo>
                <a:lnTo>
                  <a:pt x="178564" y="64828"/>
                </a:lnTo>
                <a:lnTo>
                  <a:pt x="181054" y="63268"/>
                </a:lnTo>
                <a:lnTo>
                  <a:pt x="183144" y="61235"/>
                </a:lnTo>
                <a:lnTo>
                  <a:pt x="185061" y="59348"/>
                </a:lnTo>
                <a:lnTo>
                  <a:pt x="186571" y="57025"/>
                </a:lnTo>
                <a:lnTo>
                  <a:pt x="187674" y="54267"/>
                </a:lnTo>
                <a:lnTo>
                  <a:pt x="188777" y="51508"/>
                </a:lnTo>
                <a:lnTo>
                  <a:pt x="189329" y="48619"/>
                </a:lnTo>
                <a:lnTo>
                  <a:pt x="189329" y="41796"/>
                </a:lnTo>
                <a:lnTo>
                  <a:pt x="188690" y="38631"/>
                </a:lnTo>
                <a:lnTo>
                  <a:pt x="187413" y="36105"/>
                </a:lnTo>
                <a:lnTo>
                  <a:pt x="186135" y="33579"/>
                </a:lnTo>
                <a:lnTo>
                  <a:pt x="184335" y="31518"/>
                </a:lnTo>
                <a:lnTo>
                  <a:pt x="182012" y="29921"/>
                </a:lnTo>
                <a:lnTo>
                  <a:pt x="179805" y="28411"/>
                </a:lnTo>
                <a:lnTo>
                  <a:pt x="177381" y="27358"/>
                </a:lnTo>
                <a:lnTo>
                  <a:pt x="174738" y="26763"/>
                </a:lnTo>
                <a:lnTo>
                  <a:pt x="172096" y="26168"/>
                </a:lnTo>
                <a:lnTo>
                  <a:pt x="169019" y="25870"/>
                </a:lnTo>
                <a:lnTo>
                  <a:pt x="162108" y="25957"/>
                </a:lnTo>
                <a:lnTo>
                  <a:pt x="160801" y="26015"/>
                </a:lnTo>
                <a:lnTo>
                  <a:pt x="159524" y="26103"/>
                </a:lnTo>
                <a:lnTo>
                  <a:pt x="158275" y="26219"/>
                </a:lnTo>
                <a:lnTo>
                  <a:pt x="158275" y="8972"/>
                </a:lnTo>
                <a:lnTo>
                  <a:pt x="188893" y="8972"/>
                </a:lnTo>
                <a:lnTo>
                  <a:pt x="188893" y="1350"/>
                </a:lnTo>
                <a:lnTo>
                  <a:pt x="149870" y="1350"/>
                </a:lnTo>
                <a:lnTo>
                  <a:pt x="149870" y="34755"/>
                </a:lnTo>
                <a:lnTo>
                  <a:pt x="151583" y="34407"/>
                </a:lnTo>
                <a:lnTo>
                  <a:pt x="153622" y="34058"/>
                </a:lnTo>
                <a:lnTo>
                  <a:pt x="155989" y="33710"/>
                </a:lnTo>
                <a:lnTo>
                  <a:pt x="158355" y="33361"/>
                </a:lnTo>
                <a:lnTo>
                  <a:pt x="160816" y="33187"/>
                </a:lnTo>
                <a:lnTo>
                  <a:pt x="166042" y="33187"/>
                </a:lnTo>
                <a:lnTo>
                  <a:pt x="168459" y="33412"/>
                </a:lnTo>
                <a:lnTo>
                  <a:pt x="170623" y="33862"/>
                </a:lnTo>
                <a:lnTo>
                  <a:pt x="172786" y="34312"/>
                </a:lnTo>
                <a:lnTo>
                  <a:pt x="174623" y="35089"/>
                </a:lnTo>
                <a:lnTo>
                  <a:pt x="176132" y="36192"/>
                </a:lnTo>
                <a:lnTo>
                  <a:pt x="177497" y="37121"/>
                </a:lnTo>
                <a:lnTo>
                  <a:pt x="178564" y="38355"/>
                </a:lnTo>
                <a:lnTo>
                  <a:pt x="179334" y="39894"/>
                </a:lnTo>
                <a:lnTo>
                  <a:pt x="180103" y="41433"/>
                </a:lnTo>
                <a:lnTo>
                  <a:pt x="180488" y="43321"/>
                </a:lnTo>
                <a:lnTo>
                  <a:pt x="180488" y="47850"/>
                </a:lnTo>
                <a:lnTo>
                  <a:pt x="180161" y="49868"/>
                </a:lnTo>
                <a:lnTo>
                  <a:pt x="179508" y="51610"/>
                </a:lnTo>
                <a:lnTo>
                  <a:pt x="178855" y="53352"/>
                </a:lnTo>
                <a:lnTo>
                  <a:pt x="177889" y="54847"/>
                </a:lnTo>
                <a:lnTo>
                  <a:pt x="176611" y="56096"/>
                </a:lnTo>
                <a:lnTo>
                  <a:pt x="175102" y="57548"/>
                </a:lnTo>
                <a:lnTo>
                  <a:pt x="173381" y="58564"/>
                </a:lnTo>
                <a:lnTo>
                  <a:pt x="171450" y="59145"/>
                </a:lnTo>
                <a:lnTo>
                  <a:pt x="169519" y="59726"/>
                </a:lnTo>
                <a:lnTo>
                  <a:pt x="167523" y="60016"/>
                </a:lnTo>
                <a:lnTo>
                  <a:pt x="162384" y="60016"/>
                </a:lnTo>
                <a:lnTo>
                  <a:pt x="159248" y="59486"/>
                </a:lnTo>
                <a:lnTo>
                  <a:pt x="156054" y="58426"/>
                </a:lnTo>
                <a:lnTo>
                  <a:pt x="152860" y="57366"/>
                </a:lnTo>
                <a:lnTo>
                  <a:pt x="150072" y="56082"/>
                </a:lnTo>
                <a:lnTo>
                  <a:pt x="147692" y="54572"/>
                </a:lnTo>
                <a:lnTo>
                  <a:pt x="147082" y="54572"/>
                </a:lnTo>
                <a:close/>
              </a:path>
              <a:path w="283658" h="67551">
                <a:moveTo>
                  <a:pt x="255566" y="1350"/>
                </a:moveTo>
                <a:lnTo>
                  <a:pt x="221594" y="66200"/>
                </a:lnTo>
                <a:lnTo>
                  <a:pt x="228780" y="66200"/>
                </a:lnTo>
                <a:lnTo>
                  <a:pt x="262752" y="1350"/>
                </a:lnTo>
                <a:lnTo>
                  <a:pt x="255566" y="1350"/>
                </a:lnTo>
                <a:close/>
              </a:path>
              <a:path w="283658" h="67551">
                <a:moveTo>
                  <a:pt x="200645" y="19381"/>
                </a:moveTo>
                <a:lnTo>
                  <a:pt x="200645" y="25856"/>
                </a:lnTo>
                <a:lnTo>
                  <a:pt x="201995" y="30675"/>
                </a:lnTo>
                <a:lnTo>
                  <a:pt x="204695" y="33840"/>
                </a:lnTo>
                <a:lnTo>
                  <a:pt x="207396" y="37005"/>
                </a:lnTo>
                <a:lnTo>
                  <a:pt x="211388" y="38588"/>
                </a:lnTo>
                <a:lnTo>
                  <a:pt x="209036" y="27895"/>
                </a:lnTo>
                <a:lnTo>
                  <a:pt x="208397" y="24404"/>
                </a:lnTo>
                <a:lnTo>
                  <a:pt x="207541" y="1713"/>
                </a:lnTo>
                <a:lnTo>
                  <a:pt x="204782" y="4878"/>
                </a:lnTo>
                <a:lnTo>
                  <a:pt x="202024" y="8042"/>
                </a:lnTo>
                <a:lnTo>
                  <a:pt x="200645" y="12877"/>
                </a:lnTo>
                <a:lnTo>
                  <a:pt x="200645" y="19381"/>
                </a:lnTo>
                <a:close/>
              </a:path>
              <a:path w="283658" h="67551">
                <a:moveTo>
                  <a:pt x="259398" y="48256"/>
                </a:moveTo>
                <a:lnTo>
                  <a:pt x="259398" y="43233"/>
                </a:lnTo>
                <a:lnTo>
                  <a:pt x="260037" y="39735"/>
                </a:lnTo>
                <a:lnTo>
                  <a:pt x="258506" y="30589"/>
                </a:lnTo>
                <a:lnTo>
                  <a:pt x="255762" y="33753"/>
                </a:lnTo>
                <a:lnTo>
                  <a:pt x="253018" y="36918"/>
                </a:lnTo>
                <a:lnTo>
                  <a:pt x="251646" y="41753"/>
                </a:lnTo>
                <a:lnTo>
                  <a:pt x="251646" y="54673"/>
                </a:lnTo>
                <a:lnTo>
                  <a:pt x="252996" y="59479"/>
                </a:lnTo>
                <a:lnTo>
                  <a:pt x="255696" y="62673"/>
                </a:lnTo>
                <a:lnTo>
                  <a:pt x="258397" y="65867"/>
                </a:lnTo>
                <a:lnTo>
                  <a:pt x="262374" y="67463"/>
                </a:lnTo>
                <a:lnTo>
                  <a:pt x="260037" y="56771"/>
                </a:lnTo>
                <a:lnTo>
                  <a:pt x="259398" y="53280"/>
                </a:lnTo>
                <a:lnTo>
                  <a:pt x="259398" y="48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05135" y="2897710"/>
            <a:ext cx="88811" cy="2368591"/>
          </a:xfrm>
          <a:custGeom>
            <a:avLst/>
            <a:gdLst/>
            <a:ahLst/>
            <a:cxnLst/>
            <a:rect l="l" t="t" r="r" b="b"/>
            <a:pathLst>
              <a:path w="97692" h="2684403">
                <a:moveTo>
                  <a:pt x="0" y="74330"/>
                </a:moveTo>
                <a:lnTo>
                  <a:pt x="0" y="2684403"/>
                </a:lnTo>
                <a:lnTo>
                  <a:pt x="97692" y="2610072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05135" y="2897710"/>
            <a:ext cx="88811" cy="2368591"/>
          </a:xfrm>
          <a:custGeom>
            <a:avLst/>
            <a:gdLst/>
            <a:ahLst/>
            <a:cxnLst/>
            <a:rect l="l" t="t" r="r" b="b"/>
            <a:pathLst>
              <a:path w="97692" h="2684403">
                <a:moveTo>
                  <a:pt x="0" y="2684403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2610072"/>
                </a:lnTo>
                <a:lnTo>
                  <a:pt x="0" y="2684403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644492" y="2963296"/>
            <a:ext cx="260642" cy="2303005"/>
          </a:xfrm>
          <a:custGeom>
            <a:avLst/>
            <a:gdLst/>
            <a:ahLst/>
            <a:cxnLst/>
            <a:rect l="l" t="t" r="r" b="b"/>
            <a:pathLst>
              <a:path w="286706" h="2610072">
                <a:moveTo>
                  <a:pt x="0" y="0"/>
                </a:moveTo>
                <a:lnTo>
                  <a:pt x="0" y="2610072"/>
                </a:lnTo>
                <a:lnTo>
                  <a:pt x="286706" y="2610072"/>
                </a:lnTo>
                <a:lnTo>
                  <a:pt x="286706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644492" y="2963296"/>
            <a:ext cx="260642" cy="2303005"/>
          </a:xfrm>
          <a:custGeom>
            <a:avLst/>
            <a:gdLst/>
            <a:ahLst/>
            <a:cxnLst/>
            <a:rect l="l" t="t" r="r" b="b"/>
            <a:pathLst>
              <a:path w="286706" h="2610072">
                <a:moveTo>
                  <a:pt x="0" y="2610072"/>
                </a:moveTo>
                <a:lnTo>
                  <a:pt x="0" y="0"/>
                </a:lnTo>
                <a:lnTo>
                  <a:pt x="286706" y="0"/>
                </a:lnTo>
                <a:lnTo>
                  <a:pt x="286706" y="2610072"/>
                </a:lnTo>
                <a:lnTo>
                  <a:pt x="0" y="261007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644492" y="2897710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97692" y="0"/>
                </a:moveTo>
                <a:lnTo>
                  <a:pt x="0" y="74330"/>
                </a:lnTo>
                <a:lnTo>
                  <a:pt x="286706" y="74330"/>
                </a:lnTo>
                <a:lnTo>
                  <a:pt x="384399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644492" y="2897710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286706" y="74330"/>
                </a:moveTo>
                <a:lnTo>
                  <a:pt x="384399" y="0"/>
                </a:lnTo>
                <a:lnTo>
                  <a:pt x="97692" y="0"/>
                </a:lnTo>
                <a:lnTo>
                  <a:pt x="0" y="74330"/>
                </a:lnTo>
                <a:lnTo>
                  <a:pt x="286706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669014" y="2871153"/>
            <a:ext cx="300110" cy="59604"/>
          </a:xfrm>
          <a:custGeom>
            <a:avLst/>
            <a:gdLst/>
            <a:ahLst/>
            <a:cxnLst/>
            <a:rect l="l" t="t" r="r" b="b"/>
            <a:pathLst>
              <a:path w="330121" h="67551">
                <a:moveTo>
                  <a:pt x="13501" y="16114"/>
                </a:moveTo>
                <a:lnTo>
                  <a:pt x="13501" y="59580"/>
                </a:lnTo>
                <a:lnTo>
                  <a:pt x="0" y="59580"/>
                </a:lnTo>
                <a:lnTo>
                  <a:pt x="0" y="66200"/>
                </a:lnTo>
                <a:lnTo>
                  <a:pt x="35104" y="66200"/>
                </a:lnTo>
                <a:lnTo>
                  <a:pt x="35104" y="59580"/>
                </a:lnTo>
                <a:lnTo>
                  <a:pt x="21864" y="59580"/>
                </a:lnTo>
                <a:lnTo>
                  <a:pt x="21864" y="1132"/>
                </a:lnTo>
                <a:lnTo>
                  <a:pt x="15112" y="1132"/>
                </a:lnTo>
                <a:lnTo>
                  <a:pt x="14997" y="3019"/>
                </a:lnTo>
                <a:lnTo>
                  <a:pt x="14554" y="4522"/>
                </a:lnTo>
                <a:lnTo>
                  <a:pt x="13784" y="5640"/>
                </a:lnTo>
                <a:lnTo>
                  <a:pt x="11962" y="7679"/>
                </a:lnTo>
                <a:lnTo>
                  <a:pt x="10627" y="8405"/>
                </a:lnTo>
                <a:lnTo>
                  <a:pt x="9552" y="8986"/>
                </a:lnTo>
                <a:lnTo>
                  <a:pt x="7970" y="9429"/>
                </a:lnTo>
                <a:lnTo>
                  <a:pt x="5879" y="9734"/>
                </a:lnTo>
                <a:lnTo>
                  <a:pt x="3789" y="10039"/>
                </a:lnTo>
                <a:lnTo>
                  <a:pt x="1829" y="10191"/>
                </a:lnTo>
                <a:lnTo>
                  <a:pt x="0" y="10191"/>
                </a:lnTo>
                <a:lnTo>
                  <a:pt x="0" y="16114"/>
                </a:lnTo>
                <a:lnTo>
                  <a:pt x="13501" y="16114"/>
                </a:lnTo>
                <a:close/>
              </a:path>
              <a:path w="330121" h="67551">
                <a:moveTo>
                  <a:pt x="71507" y="67550"/>
                </a:moveTo>
                <a:lnTo>
                  <a:pt x="79172" y="67550"/>
                </a:lnTo>
                <a:lnTo>
                  <a:pt x="84826" y="64829"/>
                </a:lnTo>
                <a:lnTo>
                  <a:pt x="88470" y="59384"/>
                </a:lnTo>
                <a:lnTo>
                  <a:pt x="88802" y="58872"/>
                </a:lnTo>
                <a:lnTo>
                  <a:pt x="92653" y="48496"/>
                </a:lnTo>
                <a:lnTo>
                  <a:pt x="93936" y="33753"/>
                </a:lnTo>
                <a:lnTo>
                  <a:pt x="93934" y="33114"/>
                </a:lnTo>
                <a:lnTo>
                  <a:pt x="92540" y="18711"/>
                </a:lnTo>
                <a:lnTo>
                  <a:pt x="88558" y="8427"/>
                </a:lnTo>
                <a:lnTo>
                  <a:pt x="84972" y="2838"/>
                </a:lnTo>
                <a:lnTo>
                  <a:pt x="79288" y="43"/>
                </a:lnTo>
                <a:lnTo>
                  <a:pt x="63812" y="43"/>
                </a:lnTo>
                <a:lnTo>
                  <a:pt x="58150" y="2794"/>
                </a:lnTo>
                <a:lnTo>
                  <a:pt x="54520" y="8296"/>
                </a:lnTo>
                <a:lnTo>
                  <a:pt x="50363" y="19162"/>
                </a:lnTo>
                <a:lnTo>
                  <a:pt x="49076" y="33841"/>
                </a:lnTo>
                <a:lnTo>
                  <a:pt x="49079" y="34625"/>
                </a:lnTo>
                <a:lnTo>
                  <a:pt x="50483" y="49070"/>
                </a:lnTo>
                <a:lnTo>
                  <a:pt x="54455" y="59276"/>
                </a:lnTo>
                <a:lnTo>
                  <a:pt x="58041" y="64792"/>
                </a:lnTo>
                <a:lnTo>
                  <a:pt x="59398" y="50986"/>
                </a:lnTo>
                <a:lnTo>
                  <a:pt x="58715" y="48256"/>
                </a:lnTo>
                <a:lnTo>
                  <a:pt x="58397" y="45208"/>
                </a:lnTo>
                <a:lnTo>
                  <a:pt x="58077" y="42159"/>
                </a:lnTo>
                <a:lnTo>
                  <a:pt x="57918" y="38370"/>
                </a:lnTo>
                <a:lnTo>
                  <a:pt x="57918" y="29717"/>
                </a:lnTo>
                <a:lnTo>
                  <a:pt x="58099" y="25928"/>
                </a:lnTo>
                <a:lnTo>
                  <a:pt x="58462" y="22473"/>
                </a:lnTo>
                <a:lnTo>
                  <a:pt x="58825" y="19018"/>
                </a:lnTo>
                <a:lnTo>
                  <a:pt x="59500" y="16216"/>
                </a:lnTo>
                <a:lnTo>
                  <a:pt x="60487" y="14067"/>
                </a:lnTo>
                <a:lnTo>
                  <a:pt x="61532" y="11773"/>
                </a:lnTo>
                <a:lnTo>
                  <a:pt x="62948" y="10060"/>
                </a:lnTo>
                <a:lnTo>
                  <a:pt x="64734" y="8928"/>
                </a:lnTo>
                <a:lnTo>
                  <a:pt x="66520" y="7796"/>
                </a:lnTo>
                <a:lnTo>
                  <a:pt x="68777" y="7229"/>
                </a:lnTo>
                <a:lnTo>
                  <a:pt x="74264" y="7229"/>
                </a:lnTo>
                <a:lnTo>
                  <a:pt x="76522" y="7796"/>
                </a:lnTo>
                <a:lnTo>
                  <a:pt x="78279" y="8928"/>
                </a:lnTo>
                <a:lnTo>
                  <a:pt x="80035" y="10060"/>
                </a:lnTo>
                <a:lnTo>
                  <a:pt x="81422" y="11744"/>
                </a:lnTo>
                <a:lnTo>
                  <a:pt x="82438" y="13980"/>
                </a:lnTo>
                <a:lnTo>
                  <a:pt x="83484" y="16245"/>
                </a:lnTo>
                <a:lnTo>
                  <a:pt x="84188" y="19004"/>
                </a:lnTo>
                <a:lnTo>
                  <a:pt x="84551" y="22255"/>
                </a:lnTo>
                <a:lnTo>
                  <a:pt x="84913" y="25507"/>
                </a:lnTo>
                <a:lnTo>
                  <a:pt x="85095" y="29340"/>
                </a:lnTo>
                <a:lnTo>
                  <a:pt x="85095" y="38225"/>
                </a:lnTo>
                <a:lnTo>
                  <a:pt x="84913" y="42050"/>
                </a:lnTo>
                <a:lnTo>
                  <a:pt x="84551" y="45229"/>
                </a:lnTo>
                <a:lnTo>
                  <a:pt x="84188" y="48409"/>
                </a:lnTo>
                <a:lnTo>
                  <a:pt x="83498" y="51174"/>
                </a:lnTo>
                <a:lnTo>
                  <a:pt x="82482" y="53527"/>
                </a:lnTo>
                <a:lnTo>
                  <a:pt x="81495" y="55820"/>
                </a:lnTo>
                <a:lnTo>
                  <a:pt x="80101" y="57533"/>
                </a:lnTo>
                <a:lnTo>
                  <a:pt x="78300" y="58666"/>
                </a:lnTo>
                <a:lnTo>
                  <a:pt x="76500" y="59798"/>
                </a:lnTo>
                <a:lnTo>
                  <a:pt x="74236" y="60364"/>
                </a:lnTo>
                <a:lnTo>
                  <a:pt x="68603" y="60364"/>
                </a:lnTo>
                <a:lnTo>
                  <a:pt x="66272" y="59769"/>
                </a:lnTo>
                <a:lnTo>
                  <a:pt x="64516" y="58578"/>
                </a:lnTo>
                <a:lnTo>
                  <a:pt x="63725" y="67550"/>
                </a:lnTo>
                <a:lnTo>
                  <a:pt x="71507" y="67550"/>
                </a:lnTo>
                <a:close/>
              </a:path>
              <a:path w="330121" h="67551">
                <a:moveTo>
                  <a:pt x="63725" y="67550"/>
                </a:moveTo>
                <a:lnTo>
                  <a:pt x="64516" y="58578"/>
                </a:lnTo>
                <a:lnTo>
                  <a:pt x="62759" y="57388"/>
                </a:lnTo>
                <a:lnTo>
                  <a:pt x="61402" y="55660"/>
                </a:lnTo>
                <a:lnTo>
                  <a:pt x="60444" y="53396"/>
                </a:lnTo>
                <a:lnTo>
                  <a:pt x="59398" y="50986"/>
                </a:lnTo>
                <a:lnTo>
                  <a:pt x="58041" y="64792"/>
                </a:lnTo>
                <a:lnTo>
                  <a:pt x="63725" y="67550"/>
                </a:lnTo>
                <a:close/>
              </a:path>
              <a:path w="330121" h="67551">
                <a:moveTo>
                  <a:pt x="109346" y="53788"/>
                </a:moveTo>
                <a:lnTo>
                  <a:pt x="109346" y="66200"/>
                </a:lnTo>
                <a:lnTo>
                  <a:pt x="119755" y="66200"/>
                </a:lnTo>
                <a:lnTo>
                  <a:pt x="119755" y="53788"/>
                </a:lnTo>
                <a:lnTo>
                  <a:pt x="109346" y="53788"/>
                </a:lnTo>
                <a:close/>
              </a:path>
              <a:path w="330121" h="67551">
                <a:moveTo>
                  <a:pt x="146211" y="58753"/>
                </a:moveTo>
                <a:lnTo>
                  <a:pt x="149086" y="56314"/>
                </a:lnTo>
                <a:lnTo>
                  <a:pt x="152178" y="53664"/>
                </a:lnTo>
                <a:lnTo>
                  <a:pt x="155488" y="50804"/>
                </a:lnTo>
                <a:lnTo>
                  <a:pt x="158798" y="47945"/>
                </a:lnTo>
                <a:lnTo>
                  <a:pt x="162006" y="44990"/>
                </a:lnTo>
                <a:lnTo>
                  <a:pt x="165113" y="41941"/>
                </a:lnTo>
                <a:lnTo>
                  <a:pt x="167291" y="39822"/>
                </a:lnTo>
                <a:lnTo>
                  <a:pt x="169142" y="37891"/>
                </a:lnTo>
                <a:lnTo>
                  <a:pt x="170667" y="36149"/>
                </a:lnTo>
                <a:lnTo>
                  <a:pt x="172191" y="34407"/>
                </a:lnTo>
                <a:lnTo>
                  <a:pt x="173519" y="32635"/>
                </a:lnTo>
                <a:lnTo>
                  <a:pt x="174651" y="30835"/>
                </a:lnTo>
                <a:lnTo>
                  <a:pt x="175871" y="28919"/>
                </a:lnTo>
                <a:lnTo>
                  <a:pt x="176792" y="26894"/>
                </a:lnTo>
                <a:lnTo>
                  <a:pt x="177417" y="24759"/>
                </a:lnTo>
                <a:lnTo>
                  <a:pt x="178041" y="22625"/>
                </a:lnTo>
                <a:lnTo>
                  <a:pt x="178353" y="20324"/>
                </a:lnTo>
                <a:lnTo>
                  <a:pt x="178353" y="12369"/>
                </a:lnTo>
                <a:lnTo>
                  <a:pt x="176466" y="8021"/>
                </a:lnTo>
                <a:lnTo>
                  <a:pt x="172692" y="4812"/>
                </a:lnTo>
                <a:lnTo>
                  <a:pt x="168917" y="1604"/>
                </a:lnTo>
                <a:lnTo>
                  <a:pt x="163705" y="0"/>
                </a:lnTo>
                <a:lnTo>
                  <a:pt x="153833" y="0"/>
                </a:lnTo>
                <a:lnTo>
                  <a:pt x="150501" y="421"/>
                </a:lnTo>
                <a:lnTo>
                  <a:pt x="147060" y="1263"/>
                </a:lnTo>
                <a:lnTo>
                  <a:pt x="143619" y="2105"/>
                </a:lnTo>
                <a:lnTo>
                  <a:pt x="140868" y="3034"/>
                </a:lnTo>
                <a:lnTo>
                  <a:pt x="138807" y="4050"/>
                </a:lnTo>
                <a:lnTo>
                  <a:pt x="138807" y="13196"/>
                </a:lnTo>
                <a:lnTo>
                  <a:pt x="139243" y="13196"/>
                </a:lnTo>
                <a:lnTo>
                  <a:pt x="142175" y="11280"/>
                </a:lnTo>
                <a:lnTo>
                  <a:pt x="145180" y="9857"/>
                </a:lnTo>
                <a:lnTo>
                  <a:pt x="148258" y="8928"/>
                </a:lnTo>
                <a:lnTo>
                  <a:pt x="151336" y="7999"/>
                </a:lnTo>
                <a:lnTo>
                  <a:pt x="154196" y="7534"/>
                </a:lnTo>
                <a:lnTo>
                  <a:pt x="160816" y="7534"/>
                </a:lnTo>
                <a:lnTo>
                  <a:pt x="163916" y="8485"/>
                </a:lnTo>
                <a:lnTo>
                  <a:pt x="166137" y="10387"/>
                </a:lnTo>
                <a:lnTo>
                  <a:pt x="168358" y="12289"/>
                </a:lnTo>
                <a:lnTo>
                  <a:pt x="169468" y="14924"/>
                </a:lnTo>
                <a:lnTo>
                  <a:pt x="169468" y="21979"/>
                </a:lnTo>
                <a:lnTo>
                  <a:pt x="168438" y="25413"/>
                </a:lnTo>
                <a:lnTo>
                  <a:pt x="166376" y="28592"/>
                </a:lnTo>
                <a:lnTo>
                  <a:pt x="164315" y="31772"/>
                </a:lnTo>
                <a:lnTo>
                  <a:pt x="160497" y="36062"/>
                </a:lnTo>
                <a:lnTo>
                  <a:pt x="154922" y="41462"/>
                </a:lnTo>
                <a:lnTo>
                  <a:pt x="152279" y="44047"/>
                </a:lnTo>
                <a:lnTo>
                  <a:pt x="149427" y="46645"/>
                </a:lnTo>
                <a:lnTo>
                  <a:pt x="146364" y="49258"/>
                </a:lnTo>
                <a:lnTo>
                  <a:pt x="143300" y="51872"/>
                </a:lnTo>
                <a:lnTo>
                  <a:pt x="140244" y="54484"/>
                </a:lnTo>
                <a:lnTo>
                  <a:pt x="137196" y="57098"/>
                </a:lnTo>
                <a:lnTo>
                  <a:pt x="137196" y="66200"/>
                </a:lnTo>
                <a:lnTo>
                  <a:pt x="181098" y="66200"/>
                </a:lnTo>
                <a:lnTo>
                  <a:pt x="181098" y="58753"/>
                </a:lnTo>
                <a:lnTo>
                  <a:pt x="146211" y="58753"/>
                </a:lnTo>
                <a:close/>
              </a:path>
              <a:path w="330121" h="67551">
                <a:moveTo>
                  <a:pt x="203824" y="55210"/>
                </a:moveTo>
                <a:lnTo>
                  <a:pt x="202525" y="53113"/>
                </a:lnTo>
                <a:lnTo>
                  <a:pt x="203475" y="65083"/>
                </a:lnTo>
                <a:lnTo>
                  <a:pt x="206089" y="66070"/>
                </a:lnTo>
                <a:lnTo>
                  <a:pt x="205479" y="56749"/>
                </a:lnTo>
                <a:lnTo>
                  <a:pt x="203824" y="55210"/>
                </a:lnTo>
                <a:close/>
              </a:path>
              <a:path w="330121" h="67551">
                <a:moveTo>
                  <a:pt x="302029" y="1350"/>
                </a:moveTo>
                <a:lnTo>
                  <a:pt x="268057" y="66200"/>
                </a:lnTo>
                <a:lnTo>
                  <a:pt x="275243" y="66200"/>
                </a:lnTo>
                <a:lnTo>
                  <a:pt x="309215" y="1350"/>
                </a:lnTo>
                <a:lnTo>
                  <a:pt x="302029" y="1350"/>
                </a:lnTo>
                <a:close/>
              </a:path>
              <a:path w="330121" h="67551">
                <a:moveTo>
                  <a:pt x="247108" y="19381"/>
                </a:moveTo>
                <a:lnTo>
                  <a:pt x="247108" y="25856"/>
                </a:lnTo>
                <a:lnTo>
                  <a:pt x="248458" y="30675"/>
                </a:lnTo>
                <a:lnTo>
                  <a:pt x="251159" y="33841"/>
                </a:lnTo>
                <a:lnTo>
                  <a:pt x="253858" y="37005"/>
                </a:lnTo>
                <a:lnTo>
                  <a:pt x="257851" y="38588"/>
                </a:lnTo>
                <a:lnTo>
                  <a:pt x="255499" y="27896"/>
                </a:lnTo>
                <a:lnTo>
                  <a:pt x="254861" y="24404"/>
                </a:lnTo>
                <a:lnTo>
                  <a:pt x="254004" y="1713"/>
                </a:lnTo>
                <a:lnTo>
                  <a:pt x="251246" y="4877"/>
                </a:lnTo>
                <a:lnTo>
                  <a:pt x="248487" y="8042"/>
                </a:lnTo>
                <a:lnTo>
                  <a:pt x="247108" y="12877"/>
                </a:lnTo>
                <a:lnTo>
                  <a:pt x="247108" y="19381"/>
                </a:lnTo>
                <a:close/>
              </a:path>
              <a:path w="330121" h="67551">
                <a:moveTo>
                  <a:pt x="305862" y="48257"/>
                </a:moveTo>
                <a:lnTo>
                  <a:pt x="305862" y="43234"/>
                </a:lnTo>
                <a:lnTo>
                  <a:pt x="306501" y="39735"/>
                </a:lnTo>
                <a:lnTo>
                  <a:pt x="304969" y="30588"/>
                </a:lnTo>
                <a:lnTo>
                  <a:pt x="302225" y="33753"/>
                </a:lnTo>
                <a:lnTo>
                  <a:pt x="299481" y="36918"/>
                </a:lnTo>
                <a:lnTo>
                  <a:pt x="298109" y="41753"/>
                </a:lnTo>
                <a:lnTo>
                  <a:pt x="298109" y="54673"/>
                </a:lnTo>
                <a:lnTo>
                  <a:pt x="299459" y="59479"/>
                </a:lnTo>
                <a:lnTo>
                  <a:pt x="302160" y="62673"/>
                </a:lnTo>
                <a:lnTo>
                  <a:pt x="304860" y="65867"/>
                </a:lnTo>
                <a:lnTo>
                  <a:pt x="308838" y="67464"/>
                </a:lnTo>
                <a:lnTo>
                  <a:pt x="306501" y="56771"/>
                </a:lnTo>
                <a:lnTo>
                  <a:pt x="305862" y="53280"/>
                </a:lnTo>
                <a:lnTo>
                  <a:pt x="305862" y="48257"/>
                </a:lnTo>
                <a:close/>
              </a:path>
              <a:path w="330121" h="67551">
                <a:moveTo>
                  <a:pt x="319262" y="67464"/>
                </a:moveTo>
                <a:lnTo>
                  <a:pt x="323225" y="65881"/>
                </a:lnTo>
                <a:lnTo>
                  <a:pt x="325983" y="62716"/>
                </a:lnTo>
                <a:lnTo>
                  <a:pt x="328742" y="59551"/>
                </a:lnTo>
                <a:lnTo>
                  <a:pt x="330121" y="54717"/>
                </a:lnTo>
                <a:lnTo>
                  <a:pt x="330121" y="41738"/>
                </a:lnTo>
                <a:lnTo>
                  <a:pt x="328771" y="36918"/>
                </a:lnTo>
                <a:lnTo>
                  <a:pt x="326070" y="33753"/>
                </a:lnTo>
                <a:lnTo>
                  <a:pt x="323370" y="30588"/>
                </a:lnTo>
                <a:lnTo>
                  <a:pt x="319378" y="29006"/>
                </a:lnTo>
                <a:lnTo>
                  <a:pt x="308925" y="29006"/>
                </a:lnTo>
                <a:lnTo>
                  <a:pt x="304969" y="30588"/>
                </a:lnTo>
                <a:lnTo>
                  <a:pt x="306501" y="39735"/>
                </a:lnTo>
                <a:lnTo>
                  <a:pt x="307778" y="37760"/>
                </a:lnTo>
                <a:lnTo>
                  <a:pt x="309056" y="35786"/>
                </a:lnTo>
                <a:lnTo>
                  <a:pt x="311176" y="34798"/>
                </a:lnTo>
                <a:lnTo>
                  <a:pt x="317040" y="34798"/>
                </a:lnTo>
                <a:lnTo>
                  <a:pt x="319138" y="35786"/>
                </a:lnTo>
                <a:lnTo>
                  <a:pt x="320430" y="37760"/>
                </a:lnTo>
                <a:lnTo>
                  <a:pt x="321722" y="39735"/>
                </a:lnTo>
                <a:lnTo>
                  <a:pt x="322368" y="43219"/>
                </a:lnTo>
                <a:lnTo>
                  <a:pt x="322368" y="53265"/>
                </a:lnTo>
                <a:lnTo>
                  <a:pt x="321722" y="56771"/>
                </a:lnTo>
                <a:lnTo>
                  <a:pt x="320430" y="58731"/>
                </a:lnTo>
                <a:lnTo>
                  <a:pt x="319138" y="60691"/>
                </a:lnTo>
                <a:lnTo>
                  <a:pt x="317040" y="61671"/>
                </a:lnTo>
                <a:lnTo>
                  <a:pt x="311176" y="61671"/>
                </a:lnTo>
                <a:lnTo>
                  <a:pt x="309056" y="60691"/>
                </a:lnTo>
                <a:lnTo>
                  <a:pt x="307778" y="58731"/>
                </a:lnTo>
                <a:lnTo>
                  <a:pt x="306501" y="56771"/>
                </a:lnTo>
                <a:lnTo>
                  <a:pt x="308838" y="67464"/>
                </a:lnTo>
                <a:lnTo>
                  <a:pt x="319262" y="67464"/>
                </a:lnTo>
                <a:close/>
              </a:path>
              <a:path w="330121" h="67551">
                <a:moveTo>
                  <a:pt x="254861" y="14358"/>
                </a:moveTo>
                <a:lnTo>
                  <a:pt x="255499" y="10859"/>
                </a:lnTo>
                <a:lnTo>
                  <a:pt x="256777" y="8885"/>
                </a:lnTo>
                <a:lnTo>
                  <a:pt x="258054" y="6910"/>
                </a:lnTo>
                <a:lnTo>
                  <a:pt x="260174" y="5923"/>
                </a:lnTo>
                <a:lnTo>
                  <a:pt x="266039" y="5923"/>
                </a:lnTo>
                <a:lnTo>
                  <a:pt x="268137" y="6910"/>
                </a:lnTo>
                <a:lnTo>
                  <a:pt x="269429" y="8885"/>
                </a:lnTo>
                <a:lnTo>
                  <a:pt x="270721" y="10859"/>
                </a:lnTo>
                <a:lnTo>
                  <a:pt x="271367" y="14343"/>
                </a:lnTo>
                <a:lnTo>
                  <a:pt x="271367" y="24389"/>
                </a:lnTo>
                <a:lnTo>
                  <a:pt x="270721" y="27896"/>
                </a:lnTo>
                <a:lnTo>
                  <a:pt x="269429" y="29855"/>
                </a:lnTo>
                <a:lnTo>
                  <a:pt x="268137" y="31815"/>
                </a:lnTo>
                <a:lnTo>
                  <a:pt x="266039" y="32795"/>
                </a:lnTo>
                <a:lnTo>
                  <a:pt x="260174" y="32795"/>
                </a:lnTo>
                <a:lnTo>
                  <a:pt x="258054" y="31815"/>
                </a:lnTo>
                <a:lnTo>
                  <a:pt x="256777" y="29855"/>
                </a:lnTo>
                <a:lnTo>
                  <a:pt x="255499" y="27896"/>
                </a:lnTo>
                <a:lnTo>
                  <a:pt x="257851" y="38588"/>
                </a:lnTo>
                <a:lnTo>
                  <a:pt x="268304" y="38588"/>
                </a:lnTo>
                <a:lnTo>
                  <a:pt x="272260" y="37005"/>
                </a:lnTo>
                <a:lnTo>
                  <a:pt x="275004" y="33841"/>
                </a:lnTo>
                <a:lnTo>
                  <a:pt x="277748" y="30676"/>
                </a:lnTo>
                <a:lnTo>
                  <a:pt x="279120" y="25841"/>
                </a:lnTo>
                <a:lnTo>
                  <a:pt x="279120" y="12920"/>
                </a:lnTo>
                <a:lnTo>
                  <a:pt x="277769" y="8115"/>
                </a:lnTo>
                <a:lnTo>
                  <a:pt x="275070" y="4921"/>
                </a:lnTo>
                <a:lnTo>
                  <a:pt x="272369" y="1727"/>
                </a:lnTo>
                <a:lnTo>
                  <a:pt x="268391" y="130"/>
                </a:lnTo>
                <a:lnTo>
                  <a:pt x="257967" y="130"/>
                </a:lnTo>
                <a:lnTo>
                  <a:pt x="254004" y="1713"/>
                </a:lnTo>
                <a:lnTo>
                  <a:pt x="254861" y="24404"/>
                </a:lnTo>
                <a:lnTo>
                  <a:pt x="254861" y="14358"/>
                </a:lnTo>
                <a:close/>
              </a:path>
              <a:path w="330121" h="67551">
                <a:moveTo>
                  <a:pt x="199120" y="10583"/>
                </a:moveTo>
                <a:lnTo>
                  <a:pt x="196419" y="14038"/>
                </a:lnTo>
                <a:lnTo>
                  <a:pt x="194453" y="17987"/>
                </a:lnTo>
                <a:lnTo>
                  <a:pt x="193219" y="22430"/>
                </a:lnTo>
                <a:lnTo>
                  <a:pt x="191985" y="26872"/>
                </a:lnTo>
                <a:lnTo>
                  <a:pt x="191368" y="31968"/>
                </a:lnTo>
                <a:lnTo>
                  <a:pt x="191368" y="43320"/>
                </a:lnTo>
                <a:lnTo>
                  <a:pt x="192043" y="48111"/>
                </a:lnTo>
                <a:lnTo>
                  <a:pt x="193393" y="52089"/>
                </a:lnTo>
                <a:lnTo>
                  <a:pt x="194743" y="56067"/>
                </a:lnTo>
                <a:lnTo>
                  <a:pt x="196667" y="59261"/>
                </a:lnTo>
                <a:lnTo>
                  <a:pt x="199164" y="61671"/>
                </a:lnTo>
                <a:lnTo>
                  <a:pt x="201167" y="63616"/>
                </a:lnTo>
                <a:lnTo>
                  <a:pt x="203475" y="65083"/>
                </a:lnTo>
                <a:lnTo>
                  <a:pt x="202525" y="53113"/>
                </a:lnTo>
                <a:lnTo>
                  <a:pt x="201581" y="50456"/>
                </a:lnTo>
                <a:lnTo>
                  <a:pt x="200637" y="47799"/>
                </a:lnTo>
                <a:lnTo>
                  <a:pt x="200166" y="44177"/>
                </a:lnTo>
                <a:lnTo>
                  <a:pt x="200238" y="36751"/>
                </a:lnTo>
                <a:lnTo>
                  <a:pt x="200340" y="35496"/>
                </a:lnTo>
                <a:lnTo>
                  <a:pt x="202576" y="34276"/>
                </a:lnTo>
                <a:lnTo>
                  <a:pt x="204753" y="33376"/>
                </a:lnTo>
                <a:lnTo>
                  <a:pt x="206873" y="32795"/>
                </a:lnTo>
                <a:lnTo>
                  <a:pt x="208992" y="32214"/>
                </a:lnTo>
                <a:lnTo>
                  <a:pt x="211286" y="31924"/>
                </a:lnTo>
                <a:lnTo>
                  <a:pt x="215525" y="31924"/>
                </a:lnTo>
                <a:lnTo>
                  <a:pt x="217224" y="32069"/>
                </a:lnTo>
                <a:lnTo>
                  <a:pt x="218850" y="32359"/>
                </a:lnTo>
                <a:lnTo>
                  <a:pt x="220476" y="32650"/>
                </a:lnTo>
                <a:lnTo>
                  <a:pt x="221956" y="33260"/>
                </a:lnTo>
                <a:lnTo>
                  <a:pt x="223292" y="34189"/>
                </a:lnTo>
                <a:lnTo>
                  <a:pt x="225122" y="35496"/>
                </a:lnTo>
                <a:lnTo>
                  <a:pt x="226435" y="37034"/>
                </a:lnTo>
                <a:lnTo>
                  <a:pt x="227234" y="38806"/>
                </a:lnTo>
                <a:lnTo>
                  <a:pt x="228032" y="40577"/>
                </a:lnTo>
                <a:lnTo>
                  <a:pt x="228432" y="42812"/>
                </a:lnTo>
                <a:lnTo>
                  <a:pt x="228432" y="50332"/>
                </a:lnTo>
                <a:lnTo>
                  <a:pt x="227227" y="54027"/>
                </a:lnTo>
                <a:lnTo>
                  <a:pt x="224817" y="56597"/>
                </a:lnTo>
                <a:lnTo>
                  <a:pt x="222407" y="59167"/>
                </a:lnTo>
                <a:lnTo>
                  <a:pt x="219097" y="60451"/>
                </a:lnTo>
                <a:lnTo>
                  <a:pt x="213057" y="60451"/>
                </a:lnTo>
                <a:lnTo>
                  <a:pt x="211366" y="60154"/>
                </a:lnTo>
                <a:lnTo>
                  <a:pt x="209813" y="59559"/>
                </a:lnTo>
                <a:lnTo>
                  <a:pt x="208259" y="58963"/>
                </a:lnTo>
                <a:lnTo>
                  <a:pt x="206815" y="58027"/>
                </a:lnTo>
                <a:lnTo>
                  <a:pt x="205479" y="56749"/>
                </a:lnTo>
                <a:lnTo>
                  <a:pt x="206089" y="66070"/>
                </a:lnTo>
                <a:lnTo>
                  <a:pt x="208702" y="67057"/>
                </a:lnTo>
                <a:lnTo>
                  <a:pt x="211606" y="67551"/>
                </a:lnTo>
                <a:lnTo>
                  <a:pt x="221100" y="67551"/>
                </a:lnTo>
                <a:lnTo>
                  <a:pt x="226421" y="65467"/>
                </a:lnTo>
                <a:lnTo>
                  <a:pt x="230762" y="61301"/>
                </a:lnTo>
                <a:lnTo>
                  <a:pt x="235103" y="57134"/>
                </a:lnTo>
                <a:lnTo>
                  <a:pt x="237273" y="51755"/>
                </a:lnTo>
                <a:lnTo>
                  <a:pt x="237273" y="41303"/>
                </a:lnTo>
                <a:lnTo>
                  <a:pt x="236627" y="38022"/>
                </a:lnTo>
                <a:lnTo>
                  <a:pt x="235335" y="35321"/>
                </a:lnTo>
                <a:lnTo>
                  <a:pt x="234043" y="32621"/>
                </a:lnTo>
                <a:lnTo>
                  <a:pt x="232119" y="30385"/>
                </a:lnTo>
                <a:lnTo>
                  <a:pt x="229564" y="28614"/>
                </a:lnTo>
                <a:lnTo>
                  <a:pt x="227357" y="27075"/>
                </a:lnTo>
                <a:lnTo>
                  <a:pt x="225201" y="26052"/>
                </a:lnTo>
                <a:lnTo>
                  <a:pt x="223096" y="25544"/>
                </a:lnTo>
                <a:lnTo>
                  <a:pt x="220992" y="25035"/>
                </a:lnTo>
                <a:lnTo>
                  <a:pt x="218560" y="24781"/>
                </a:lnTo>
                <a:lnTo>
                  <a:pt x="212694" y="24781"/>
                </a:lnTo>
                <a:lnTo>
                  <a:pt x="209958" y="25166"/>
                </a:lnTo>
                <a:lnTo>
                  <a:pt x="207592" y="25936"/>
                </a:lnTo>
                <a:lnTo>
                  <a:pt x="205225" y="26705"/>
                </a:lnTo>
                <a:lnTo>
                  <a:pt x="202822" y="27830"/>
                </a:lnTo>
                <a:lnTo>
                  <a:pt x="200383" y="29311"/>
                </a:lnTo>
                <a:lnTo>
                  <a:pt x="200993" y="22662"/>
                </a:lnTo>
                <a:lnTo>
                  <a:pt x="203156" y="17385"/>
                </a:lnTo>
                <a:lnTo>
                  <a:pt x="206873" y="13479"/>
                </a:lnTo>
                <a:lnTo>
                  <a:pt x="210589" y="9574"/>
                </a:lnTo>
                <a:lnTo>
                  <a:pt x="215569" y="7622"/>
                </a:lnTo>
                <a:lnTo>
                  <a:pt x="223525" y="7622"/>
                </a:lnTo>
                <a:lnTo>
                  <a:pt x="225201" y="7818"/>
                </a:lnTo>
                <a:lnTo>
                  <a:pt x="226842" y="8209"/>
                </a:lnTo>
                <a:lnTo>
                  <a:pt x="228482" y="8601"/>
                </a:lnTo>
                <a:lnTo>
                  <a:pt x="229710" y="9015"/>
                </a:lnTo>
                <a:lnTo>
                  <a:pt x="230958" y="9451"/>
                </a:lnTo>
                <a:lnTo>
                  <a:pt x="230958" y="1132"/>
                </a:lnTo>
                <a:lnTo>
                  <a:pt x="229768" y="754"/>
                </a:lnTo>
                <a:lnTo>
                  <a:pt x="228591" y="493"/>
                </a:lnTo>
                <a:lnTo>
                  <a:pt x="226269" y="203"/>
                </a:lnTo>
                <a:lnTo>
                  <a:pt x="224831" y="130"/>
                </a:lnTo>
                <a:lnTo>
                  <a:pt x="217747" y="130"/>
                </a:lnTo>
                <a:lnTo>
                  <a:pt x="213043" y="1052"/>
                </a:lnTo>
                <a:lnTo>
                  <a:pt x="209007" y="2896"/>
                </a:lnTo>
                <a:lnTo>
                  <a:pt x="204971" y="4739"/>
                </a:lnTo>
                <a:lnTo>
                  <a:pt x="201675" y="7302"/>
                </a:lnTo>
                <a:lnTo>
                  <a:pt x="199120" y="10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555775" y="2620375"/>
            <a:ext cx="88811" cy="2645926"/>
          </a:xfrm>
          <a:custGeom>
            <a:avLst/>
            <a:gdLst/>
            <a:ahLst/>
            <a:cxnLst/>
            <a:rect l="l" t="t" r="r" b="b"/>
            <a:pathLst>
              <a:path w="97692" h="2998716">
                <a:moveTo>
                  <a:pt x="0" y="72206"/>
                </a:moveTo>
                <a:lnTo>
                  <a:pt x="0" y="2998716"/>
                </a:lnTo>
                <a:lnTo>
                  <a:pt x="97692" y="2924385"/>
                </a:lnTo>
                <a:lnTo>
                  <a:pt x="97692" y="0"/>
                </a:lnTo>
                <a:lnTo>
                  <a:pt x="0" y="72206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555775" y="2620375"/>
            <a:ext cx="88811" cy="2645926"/>
          </a:xfrm>
          <a:custGeom>
            <a:avLst/>
            <a:gdLst/>
            <a:ahLst/>
            <a:cxnLst/>
            <a:rect l="l" t="t" r="r" b="b"/>
            <a:pathLst>
              <a:path w="97692" h="2998716">
                <a:moveTo>
                  <a:pt x="0" y="2998716"/>
                </a:moveTo>
                <a:lnTo>
                  <a:pt x="0" y="72207"/>
                </a:lnTo>
                <a:lnTo>
                  <a:pt x="97692" y="0"/>
                </a:lnTo>
                <a:lnTo>
                  <a:pt x="97692" y="2924385"/>
                </a:lnTo>
                <a:lnTo>
                  <a:pt x="0" y="299871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295133" y="2684087"/>
            <a:ext cx="260642" cy="2582214"/>
          </a:xfrm>
          <a:custGeom>
            <a:avLst/>
            <a:gdLst/>
            <a:ahLst/>
            <a:cxnLst/>
            <a:rect l="l" t="t" r="r" b="b"/>
            <a:pathLst>
              <a:path w="286706" h="2926509">
                <a:moveTo>
                  <a:pt x="0" y="0"/>
                </a:moveTo>
                <a:lnTo>
                  <a:pt x="0" y="2926509"/>
                </a:lnTo>
                <a:lnTo>
                  <a:pt x="286706" y="2926509"/>
                </a:lnTo>
                <a:lnTo>
                  <a:pt x="286706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295133" y="2684087"/>
            <a:ext cx="260642" cy="2582214"/>
          </a:xfrm>
          <a:custGeom>
            <a:avLst/>
            <a:gdLst/>
            <a:ahLst/>
            <a:cxnLst/>
            <a:rect l="l" t="t" r="r" b="b"/>
            <a:pathLst>
              <a:path w="286706" h="2926509">
                <a:moveTo>
                  <a:pt x="0" y="2926509"/>
                </a:moveTo>
                <a:lnTo>
                  <a:pt x="0" y="0"/>
                </a:lnTo>
                <a:lnTo>
                  <a:pt x="286706" y="0"/>
                </a:lnTo>
                <a:lnTo>
                  <a:pt x="286706" y="2926509"/>
                </a:lnTo>
                <a:lnTo>
                  <a:pt x="0" y="292650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295133" y="2620375"/>
            <a:ext cx="349454" cy="63711"/>
          </a:xfrm>
          <a:custGeom>
            <a:avLst/>
            <a:gdLst/>
            <a:ahLst/>
            <a:cxnLst/>
            <a:rect l="l" t="t" r="r" b="b"/>
            <a:pathLst>
              <a:path w="384399" h="72206">
                <a:moveTo>
                  <a:pt x="97692" y="0"/>
                </a:moveTo>
                <a:lnTo>
                  <a:pt x="0" y="72206"/>
                </a:lnTo>
                <a:lnTo>
                  <a:pt x="286706" y="72206"/>
                </a:lnTo>
                <a:lnTo>
                  <a:pt x="384399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295133" y="2620375"/>
            <a:ext cx="349454" cy="63712"/>
          </a:xfrm>
          <a:custGeom>
            <a:avLst/>
            <a:gdLst/>
            <a:ahLst/>
            <a:cxnLst/>
            <a:rect l="l" t="t" r="r" b="b"/>
            <a:pathLst>
              <a:path w="384399" h="72207">
                <a:moveTo>
                  <a:pt x="286706" y="72207"/>
                </a:moveTo>
                <a:lnTo>
                  <a:pt x="384399" y="0"/>
                </a:lnTo>
                <a:lnTo>
                  <a:pt x="97692" y="0"/>
                </a:lnTo>
                <a:lnTo>
                  <a:pt x="0" y="72207"/>
                </a:lnTo>
                <a:lnTo>
                  <a:pt x="286706" y="7220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319656" y="2593857"/>
            <a:ext cx="300110" cy="59565"/>
          </a:xfrm>
          <a:custGeom>
            <a:avLst/>
            <a:gdLst/>
            <a:ahLst/>
            <a:cxnLst/>
            <a:rect l="l" t="t" r="r" b="b"/>
            <a:pathLst>
              <a:path w="330121" h="67507">
                <a:moveTo>
                  <a:pt x="305862" y="48213"/>
                </a:moveTo>
                <a:lnTo>
                  <a:pt x="305862" y="43190"/>
                </a:lnTo>
                <a:lnTo>
                  <a:pt x="306500" y="39691"/>
                </a:lnTo>
                <a:lnTo>
                  <a:pt x="304968" y="30544"/>
                </a:lnTo>
                <a:lnTo>
                  <a:pt x="302225" y="33710"/>
                </a:lnTo>
                <a:lnTo>
                  <a:pt x="299481" y="36875"/>
                </a:lnTo>
                <a:lnTo>
                  <a:pt x="298109" y="41709"/>
                </a:lnTo>
                <a:lnTo>
                  <a:pt x="298109" y="54630"/>
                </a:lnTo>
                <a:lnTo>
                  <a:pt x="299459" y="59435"/>
                </a:lnTo>
                <a:lnTo>
                  <a:pt x="302159" y="62629"/>
                </a:lnTo>
                <a:lnTo>
                  <a:pt x="304860" y="65823"/>
                </a:lnTo>
                <a:lnTo>
                  <a:pt x="308837" y="67420"/>
                </a:lnTo>
                <a:lnTo>
                  <a:pt x="306500" y="56727"/>
                </a:lnTo>
                <a:lnTo>
                  <a:pt x="305862" y="53236"/>
                </a:lnTo>
                <a:lnTo>
                  <a:pt x="305862" y="48213"/>
                </a:lnTo>
                <a:close/>
              </a:path>
              <a:path w="330121" h="67507">
                <a:moveTo>
                  <a:pt x="319261" y="67420"/>
                </a:moveTo>
                <a:lnTo>
                  <a:pt x="323224" y="65837"/>
                </a:lnTo>
                <a:lnTo>
                  <a:pt x="325983" y="62672"/>
                </a:lnTo>
                <a:lnTo>
                  <a:pt x="328742" y="59508"/>
                </a:lnTo>
                <a:lnTo>
                  <a:pt x="330121" y="54673"/>
                </a:lnTo>
                <a:lnTo>
                  <a:pt x="330121" y="41694"/>
                </a:lnTo>
                <a:lnTo>
                  <a:pt x="328771" y="36875"/>
                </a:lnTo>
                <a:lnTo>
                  <a:pt x="326071" y="33710"/>
                </a:lnTo>
                <a:lnTo>
                  <a:pt x="323370" y="30544"/>
                </a:lnTo>
                <a:lnTo>
                  <a:pt x="319378" y="28962"/>
                </a:lnTo>
                <a:lnTo>
                  <a:pt x="308925" y="28962"/>
                </a:lnTo>
                <a:lnTo>
                  <a:pt x="304968" y="30544"/>
                </a:lnTo>
                <a:lnTo>
                  <a:pt x="306500" y="39691"/>
                </a:lnTo>
                <a:lnTo>
                  <a:pt x="307778" y="37717"/>
                </a:lnTo>
                <a:lnTo>
                  <a:pt x="309056" y="35742"/>
                </a:lnTo>
                <a:lnTo>
                  <a:pt x="311175" y="34755"/>
                </a:lnTo>
                <a:lnTo>
                  <a:pt x="317040" y="34755"/>
                </a:lnTo>
                <a:lnTo>
                  <a:pt x="319138" y="35742"/>
                </a:lnTo>
                <a:lnTo>
                  <a:pt x="320430" y="37717"/>
                </a:lnTo>
                <a:lnTo>
                  <a:pt x="321722" y="39691"/>
                </a:lnTo>
                <a:lnTo>
                  <a:pt x="322368" y="43175"/>
                </a:lnTo>
                <a:lnTo>
                  <a:pt x="322368" y="53221"/>
                </a:lnTo>
                <a:lnTo>
                  <a:pt x="321722" y="56727"/>
                </a:lnTo>
                <a:lnTo>
                  <a:pt x="320430" y="58687"/>
                </a:lnTo>
                <a:lnTo>
                  <a:pt x="319138" y="60647"/>
                </a:lnTo>
                <a:lnTo>
                  <a:pt x="317040" y="61627"/>
                </a:lnTo>
                <a:lnTo>
                  <a:pt x="311175" y="61627"/>
                </a:lnTo>
                <a:lnTo>
                  <a:pt x="309056" y="60647"/>
                </a:lnTo>
                <a:lnTo>
                  <a:pt x="307778" y="58687"/>
                </a:lnTo>
                <a:lnTo>
                  <a:pt x="306500" y="56727"/>
                </a:lnTo>
                <a:lnTo>
                  <a:pt x="308837" y="67420"/>
                </a:lnTo>
                <a:lnTo>
                  <a:pt x="319261" y="67420"/>
                </a:lnTo>
                <a:close/>
              </a:path>
              <a:path w="330121" h="67507">
                <a:moveTo>
                  <a:pt x="254860" y="14314"/>
                </a:moveTo>
                <a:lnTo>
                  <a:pt x="255499" y="10815"/>
                </a:lnTo>
                <a:lnTo>
                  <a:pt x="256776" y="8841"/>
                </a:lnTo>
                <a:lnTo>
                  <a:pt x="258054" y="6866"/>
                </a:lnTo>
                <a:lnTo>
                  <a:pt x="260173" y="5879"/>
                </a:lnTo>
                <a:lnTo>
                  <a:pt x="266039" y="5879"/>
                </a:lnTo>
                <a:lnTo>
                  <a:pt x="268137" y="6866"/>
                </a:lnTo>
                <a:lnTo>
                  <a:pt x="269429" y="8841"/>
                </a:lnTo>
                <a:lnTo>
                  <a:pt x="270721" y="10815"/>
                </a:lnTo>
                <a:lnTo>
                  <a:pt x="271367" y="14299"/>
                </a:lnTo>
                <a:lnTo>
                  <a:pt x="271367" y="24346"/>
                </a:lnTo>
                <a:lnTo>
                  <a:pt x="270721" y="27852"/>
                </a:lnTo>
                <a:lnTo>
                  <a:pt x="269429" y="29812"/>
                </a:lnTo>
                <a:lnTo>
                  <a:pt x="268137" y="31772"/>
                </a:lnTo>
                <a:lnTo>
                  <a:pt x="266039" y="32751"/>
                </a:lnTo>
                <a:lnTo>
                  <a:pt x="260173" y="32751"/>
                </a:lnTo>
                <a:lnTo>
                  <a:pt x="258054" y="31772"/>
                </a:lnTo>
                <a:lnTo>
                  <a:pt x="256776" y="29812"/>
                </a:lnTo>
                <a:lnTo>
                  <a:pt x="255499" y="27852"/>
                </a:lnTo>
                <a:lnTo>
                  <a:pt x="257851" y="38544"/>
                </a:lnTo>
                <a:lnTo>
                  <a:pt x="268304" y="38544"/>
                </a:lnTo>
                <a:lnTo>
                  <a:pt x="272259" y="36961"/>
                </a:lnTo>
                <a:lnTo>
                  <a:pt x="275004" y="33797"/>
                </a:lnTo>
                <a:lnTo>
                  <a:pt x="277747" y="30632"/>
                </a:lnTo>
                <a:lnTo>
                  <a:pt x="279119" y="25797"/>
                </a:lnTo>
                <a:lnTo>
                  <a:pt x="279119" y="12877"/>
                </a:lnTo>
                <a:lnTo>
                  <a:pt x="277769" y="8071"/>
                </a:lnTo>
                <a:lnTo>
                  <a:pt x="275069" y="4877"/>
                </a:lnTo>
                <a:lnTo>
                  <a:pt x="272369" y="1683"/>
                </a:lnTo>
                <a:lnTo>
                  <a:pt x="268391" y="86"/>
                </a:lnTo>
                <a:lnTo>
                  <a:pt x="257967" y="86"/>
                </a:lnTo>
                <a:lnTo>
                  <a:pt x="254004" y="1669"/>
                </a:lnTo>
                <a:lnTo>
                  <a:pt x="254860" y="24360"/>
                </a:lnTo>
                <a:lnTo>
                  <a:pt x="254860" y="14314"/>
                </a:lnTo>
                <a:close/>
              </a:path>
              <a:path w="330121" h="67507">
                <a:moveTo>
                  <a:pt x="13501" y="16070"/>
                </a:moveTo>
                <a:lnTo>
                  <a:pt x="13501" y="59536"/>
                </a:lnTo>
                <a:lnTo>
                  <a:pt x="0" y="59536"/>
                </a:lnTo>
                <a:lnTo>
                  <a:pt x="0" y="66157"/>
                </a:lnTo>
                <a:lnTo>
                  <a:pt x="35103" y="66157"/>
                </a:lnTo>
                <a:lnTo>
                  <a:pt x="35103" y="59536"/>
                </a:lnTo>
                <a:lnTo>
                  <a:pt x="21863" y="59536"/>
                </a:lnTo>
                <a:lnTo>
                  <a:pt x="21863" y="1088"/>
                </a:lnTo>
                <a:lnTo>
                  <a:pt x="15112" y="1088"/>
                </a:lnTo>
                <a:lnTo>
                  <a:pt x="14996" y="2975"/>
                </a:lnTo>
                <a:lnTo>
                  <a:pt x="14553" y="4478"/>
                </a:lnTo>
                <a:lnTo>
                  <a:pt x="13784" y="5596"/>
                </a:lnTo>
                <a:lnTo>
                  <a:pt x="11962" y="7636"/>
                </a:lnTo>
                <a:lnTo>
                  <a:pt x="10627" y="8362"/>
                </a:lnTo>
                <a:lnTo>
                  <a:pt x="9552" y="8943"/>
                </a:lnTo>
                <a:lnTo>
                  <a:pt x="7970" y="9385"/>
                </a:lnTo>
                <a:lnTo>
                  <a:pt x="5879" y="9690"/>
                </a:lnTo>
                <a:lnTo>
                  <a:pt x="3788" y="9995"/>
                </a:lnTo>
                <a:lnTo>
                  <a:pt x="1829" y="10147"/>
                </a:lnTo>
                <a:lnTo>
                  <a:pt x="0" y="10147"/>
                </a:lnTo>
                <a:lnTo>
                  <a:pt x="0" y="16070"/>
                </a:lnTo>
                <a:lnTo>
                  <a:pt x="13501" y="16070"/>
                </a:lnTo>
                <a:close/>
              </a:path>
              <a:path w="330121" h="67507">
                <a:moveTo>
                  <a:pt x="68719" y="16070"/>
                </a:moveTo>
                <a:lnTo>
                  <a:pt x="68719" y="59536"/>
                </a:lnTo>
                <a:lnTo>
                  <a:pt x="55217" y="59536"/>
                </a:lnTo>
                <a:lnTo>
                  <a:pt x="55217" y="66157"/>
                </a:lnTo>
                <a:lnTo>
                  <a:pt x="90321" y="66157"/>
                </a:lnTo>
                <a:lnTo>
                  <a:pt x="90321" y="59536"/>
                </a:lnTo>
                <a:lnTo>
                  <a:pt x="77081" y="59536"/>
                </a:lnTo>
                <a:lnTo>
                  <a:pt x="77081" y="1088"/>
                </a:lnTo>
                <a:lnTo>
                  <a:pt x="70330" y="1088"/>
                </a:lnTo>
                <a:lnTo>
                  <a:pt x="70214" y="2975"/>
                </a:lnTo>
                <a:lnTo>
                  <a:pt x="69771" y="4478"/>
                </a:lnTo>
                <a:lnTo>
                  <a:pt x="69002" y="5596"/>
                </a:lnTo>
                <a:lnTo>
                  <a:pt x="67180" y="7636"/>
                </a:lnTo>
                <a:lnTo>
                  <a:pt x="65844" y="8362"/>
                </a:lnTo>
                <a:lnTo>
                  <a:pt x="64769" y="8943"/>
                </a:lnTo>
                <a:lnTo>
                  <a:pt x="63187" y="9385"/>
                </a:lnTo>
                <a:lnTo>
                  <a:pt x="61097" y="9690"/>
                </a:lnTo>
                <a:lnTo>
                  <a:pt x="59006" y="9995"/>
                </a:lnTo>
                <a:lnTo>
                  <a:pt x="57046" y="10147"/>
                </a:lnTo>
                <a:lnTo>
                  <a:pt x="55217" y="10147"/>
                </a:lnTo>
                <a:lnTo>
                  <a:pt x="55217" y="16070"/>
                </a:lnTo>
                <a:lnTo>
                  <a:pt x="68719" y="16070"/>
                </a:lnTo>
                <a:close/>
              </a:path>
              <a:path w="330121" h="67507">
                <a:moveTo>
                  <a:pt x="109345" y="53744"/>
                </a:moveTo>
                <a:lnTo>
                  <a:pt x="109345" y="66157"/>
                </a:lnTo>
                <a:lnTo>
                  <a:pt x="119755" y="66157"/>
                </a:lnTo>
                <a:lnTo>
                  <a:pt x="119755" y="53744"/>
                </a:lnTo>
                <a:lnTo>
                  <a:pt x="109345" y="53744"/>
                </a:lnTo>
                <a:close/>
              </a:path>
              <a:path w="330121" h="67507">
                <a:moveTo>
                  <a:pt x="138327" y="54528"/>
                </a:moveTo>
                <a:lnTo>
                  <a:pt x="138327" y="63718"/>
                </a:lnTo>
                <a:lnTo>
                  <a:pt x="140592" y="64763"/>
                </a:lnTo>
                <a:lnTo>
                  <a:pt x="143365" y="65656"/>
                </a:lnTo>
                <a:lnTo>
                  <a:pt x="146646" y="66396"/>
                </a:lnTo>
                <a:lnTo>
                  <a:pt x="149927" y="67136"/>
                </a:lnTo>
                <a:lnTo>
                  <a:pt x="153339" y="67507"/>
                </a:lnTo>
                <a:lnTo>
                  <a:pt x="160685" y="67507"/>
                </a:lnTo>
                <a:lnTo>
                  <a:pt x="164032" y="66962"/>
                </a:lnTo>
                <a:lnTo>
                  <a:pt x="166920" y="65874"/>
                </a:lnTo>
                <a:lnTo>
                  <a:pt x="169809" y="64785"/>
                </a:lnTo>
                <a:lnTo>
                  <a:pt x="172299" y="63224"/>
                </a:lnTo>
                <a:lnTo>
                  <a:pt x="174390" y="61191"/>
                </a:lnTo>
                <a:lnTo>
                  <a:pt x="176306" y="59304"/>
                </a:lnTo>
                <a:lnTo>
                  <a:pt x="177816" y="56981"/>
                </a:lnTo>
                <a:lnTo>
                  <a:pt x="178919" y="54223"/>
                </a:lnTo>
                <a:lnTo>
                  <a:pt x="180022" y="51465"/>
                </a:lnTo>
                <a:lnTo>
                  <a:pt x="180574" y="48576"/>
                </a:lnTo>
                <a:lnTo>
                  <a:pt x="180574" y="41752"/>
                </a:lnTo>
                <a:lnTo>
                  <a:pt x="179936" y="38588"/>
                </a:lnTo>
                <a:lnTo>
                  <a:pt x="178658" y="36062"/>
                </a:lnTo>
                <a:lnTo>
                  <a:pt x="177381" y="33535"/>
                </a:lnTo>
                <a:lnTo>
                  <a:pt x="175580" y="31474"/>
                </a:lnTo>
                <a:lnTo>
                  <a:pt x="173257" y="29877"/>
                </a:lnTo>
                <a:lnTo>
                  <a:pt x="171051" y="28367"/>
                </a:lnTo>
                <a:lnTo>
                  <a:pt x="168626" y="27314"/>
                </a:lnTo>
                <a:lnTo>
                  <a:pt x="165984" y="26719"/>
                </a:lnTo>
                <a:lnTo>
                  <a:pt x="163342" y="26124"/>
                </a:lnTo>
                <a:lnTo>
                  <a:pt x="160264" y="25827"/>
                </a:lnTo>
                <a:lnTo>
                  <a:pt x="153353" y="25913"/>
                </a:lnTo>
                <a:lnTo>
                  <a:pt x="152047" y="25971"/>
                </a:lnTo>
                <a:lnTo>
                  <a:pt x="150769" y="26059"/>
                </a:lnTo>
                <a:lnTo>
                  <a:pt x="149520" y="26175"/>
                </a:lnTo>
                <a:lnTo>
                  <a:pt x="149520" y="8928"/>
                </a:lnTo>
                <a:lnTo>
                  <a:pt x="180139" y="8928"/>
                </a:lnTo>
                <a:lnTo>
                  <a:pt x="180139" y="1306"/>
                </a:lnTo>
                <a:lnTo>
                  <a:pt x="141115" y="1306"/>
                </a:lnTo>
                <a:lnTo>
                  <a:pt x="141115" y="34711"/>
                </a:lnTo>
                <a:lnTo>
                  <a:pt x="142828" y="34363"/>
                </a:lnTo>
                <a:lnTo>
                  <a:pt x="144868" y="34015"/>
                </a:lnTo>
                <a:lnTo>
                  <a:pt x="147234" y="33666"/>
                </a:lnTo>
                <a:lnTo>
                  <a:pt x="149601" y="33317"/>
                </a:lnTo>
                <a:lnTo>
                  <a:pt x="152061" y="33143"/>
                </a:lnTo>
                <a:lnTo>
                  <a:pt x="157288" y="33143"/>
                </a:lnTo>
                <a:lnTo>
                  <a:pt x="159705" y="33369"/>
                </a:lnTo>
                <a:lnTo>
                  <a:pt x="161868" y="33819"/>
                </a:lnTo>
                <a:lnTo>
                  <a:pt x="164032" y="34269"/>
                </a:lnTo>
                <a:lnTo>
                  <a:pt x="165868" y="35045"/>
                </a:lnTo>
                <a:lnTo>
                  <a:pt x="167378" y="36148"/>
                </a:lnTo>
                <a:lnTo>
                  <a:pt x="168743" y="37078"/>
                </a:lnTo>
                <a:lnTo>
                  <a:pt x="169809" y="38312"/>
                </a:lnTo>
                <a:lnTo>
                  <a:pt x="170579" y="39850"/>
                </a:lnTo>
                <a:lnTo>
                  <a:pt x="171348" y="41389"/>
                </a:lnTo>
                <a:lnTo>
                  <a:pt x="171733" y="43277"/>
                </a:lnTo>
                <a:lnTo>
                  <a:pt x="171733" y="47806"/>
                </a:lnTo>
                <a:lnTo>
                  <a:pt x="171406" y="49824"/>
                </a:lnTo>
                <a:lnTo>
                  <a:pt x="170753" y="51566"/>
                </a:lnTo>
                <a:lnTo>
                  <a:pt x="170100" y="53309"/>
                </a:lnTo>
                <a:lnTo>
                  <a:pt x="169135" y="54804"/>
                </a:lnTo>
                <a:lnTo>
                  <a:pt x="167857" y="56052"/>
                </a:lnTo>
                <a:lnTo>
                  <a:pt x="166347" y="57504"/>
                </a:lnTo>
                <a:lnTo>
                  <a:pt x="164626" y="58520"/>
                </a:lnTo>
                <a:lnTo>
                  <a:pt x="162696" y="59101"/>
                </a:lnTo>
                <a:lnTo>
                  <a:pt x="160765" y="59682"/>
                </a:lnTo>
                <a:lnTo>
                  <a:pt x="158769" y="59972"/>
                </a:lnTo>
                <a:lnTo>
                  <a:pt x="153629" y="59972"/>
                </a:lnTo>
                <a:lnTo>
                  <a:pt x="150493" y="59442"/>
                </a:lnTo>
                <a:lnTo>
                  <a:pt x="147299" y="58382"/>
                </a:lnTo>
                <a:lnTo>
                  <a:pt x="144106" y="57323"/>
                </a:lnTo>
                <a:lnTo>
                  <a:pt x="141318" y="56038"/>
                </a:lnTo>
                <a:lnTo>
                  <a:pt x="138937" y="54528"/>
                </a:lnTo>
                <a:lnTo>
                  <a:pt x="138327" y="54528"/>
                </a:lnTo>
                <a:close/>
              </a:path>
              <a:path w="330121" h="67507">
                <a:moveTo>
                  <a:pt x="213797" y="67507"/>
                </a:moveTo>
                <a:lnTo>
                  <a:pt x="221463" y="67507"/>
                </a:lnTo>
                <a:lnTo>
                  <a:pt x="227118" y="64785"/>
                </a:lnTo>
                <a:lnTo>
                  <a:pt x="230762" y="59341"/>
                </a:lnTo>
                <a:lnTo>
                  <a:pt x="231093" y="58829"/>
                </a:lnTo>
                <a:lnTo>
                  <a:pt x="234944" y="48453"/>
                </a:lnTo>
                <a:lnTo>
                  <a:pt x="236227" y="33710"/>
                </a:lnTo>
                <a:lnTo>
                  <a:pt x="236226" y="33070"/>
                </a:lnTo>
                <a:lnTo>
                  <a:pt x="234831" y="18667"/>
                </a:lnTo>
                <a:lnTo>
                  <a:pt x="230849" y="8383"/>
                </a:lnTo>
                <a:lnTo>
                  <a:pt x="227263" y="2794"/>
                </a:lnTo>
                <a:lnTo>
                  <a:pt x="221579" y="0"/>
                </a:lnTo>
                <a:lnTo>
                  <a:pt x="206103" y="0"/>
                </a:lnTo>
                <a:lnTo>
                  <a:pt x="200441" y="2750"/>
                </a:lnTo>
                <a:lnTo>
                  <a:pt x="196812" y="8253"/>
                </a:lnTo>
                <a:lnTo>
                  <a:pt x="192654" y="19118"/>
                </a:lnTo>
                <a:lnTo>
                  <a:pt x="191367" y="33797"/>
                </a:lnTo>
                <a:lnTo>
                  <a:pt x="191370" y="34581"/>
                </a:lnTo>
                <a:lnTo>
                  <a:pt x="192774" y="49027"/>
                </a:lnTo>
                <a:lnTo>
                  <a:pt x="196746" y="59232"/>
                </a:lnTo>
                <a:lnTo>
                  <a:pt x="200332" y="64748"/>
                </a:lnTo>
                <a:lnTo>
                  <a:pt x="201690" y="50942"/>
                </a:lnTo>
                <a:lnTo>
                  <a:pt x="201007" y="48213"/>
                </a:lnTo>
                <a:lnTo>
                  <a:pt x="200688" y="45165"/>
                </a:lnTo>
                <a:lnTo>
                  <a:pt x="200368" y="42115"/>
                </a:lnTo>
                <a:lnTo>
                  <a:pt x="200208" y="38326"/>
                </a:lnTo>
                <a:lnTo>
                  <a:pt x="200208" y="29673"/>
                </a:lnTo>
                <a:lnTo>
                  <a:pt x="200390" y="25885"/>
                </a:lnTo>
                <a:lnTo>
                  <a:pt x="200753" y="22429"/>
                </a:lnTo>
                <a:lnTo>
                  <a:pt x="201116" y="18974"/>
                </a:lnTo>
                <a:lnTo>
                  <a:pt x="201791" y="16172"/>
                </a:lnTo>
                <a:lnTo>
                  <a:pt x="202778" y="14024"/>
                </a:lnTo>
                <a:lnTo>
                  <a:pt x="203824" y="11730"/>
                </a:lnTo>
                <a:lnTo>
                  <a:pt x="205239" y="10017"/>
                </a:lnTo>
                <a:lnTo>
                  <a:pt x="207025" y="8884"/>
                </a:lnTo>
                <a:lnTo>
                  <a:pt x="208810" y="7752"/>
                </a:lnTo>
                <a:lnTo>
                  <a:pt x="211068" y="7186"/>
                </a:lnTo>
                <a:lnTo>
                  <a:pt x="216556" y="7186"/>
                </a:lnTo>
                <a:lnTo>
                  <a:pt x="218813" y="7752"/>
                </a:lnTo>
                <a:lnTo>
                  <a:pt x="220570" y="8884"/>
                </a:lnTo>
                <a:lnTo>
                  <a:pt x="222326" y="10017"/>
                </a:lnTo>
                <a:lnTo>
                  <a:pt x="223713" y="11701"/>
                </a:lnTo>
                <a:lnTo>
                  <a:pt x="224729" y="13937"/>
                </a:lnTo>
                <a:lnTo>
                  <a:pt x="225774" y="16201"/>
                </a:lnTo>
                <a:lnTo>
                  <a:pt x="226479" y="18960"/>
                </a:lnTo>
                <a:lnTo>
                  <a:pt x="226842" y="22212"/>
                </a:lnTo>
                <a:lnTo>
                  <a:pt x="227205" y="25463"/>
                </a:lnTo>
                <a:lnTo>
                  <a:pt x="227386" y="29296"/>
                </a:lnTo>
                <a:lnTo>
                  <a:pt x="227386" y="38181"/>
                </a:lnTo>
                <a:lnTo>
                  <a:pt x="227205" y="42006"/>
                </a:lnTo>
                <a:lnTo>
                  <a:pt x="226842" y="45186"/>
                </a:lnTo>
                <a:lnTo>
                  <a:pt x="226479" y="48365"/>
                </a:lnTo>
                <a:lnTo>
                  <a:pt x="225790" y="51131"/>
                </a:lnTo>
                <a:lnTo>
                  <a:pt x="224773" y="53483"/>
                </a:lnTo>
                <a:lnTo>
                  <a:pt x="223785" y="55776"/>
                </a:lnTo>
                <a:lnTo>
                  <a:pt x="222392" y="57490"/>
                </a:lnTo>
                <a:lnTo>
                  <a:pt x="220592" y="58622"/>
                </a:lnTo>
                <a:lnTo>
                  <a:pt x="218792" y="59754"/>
                </a:lnTo>
                <a:lnTo>
                  <a:pt x="216527" y="60321"/>
                </a:lnTo>
                <a:lnTo>
                  <a:pt x="210894" y="60321"/>
                </a:lnTo>
                <a:lnTo>
                  <a:pt x="208564" y="59726"/>
                </a:lnTo>
                <a:lnTo>
                  <a:pt x="206807" y="58535"/>
                </a:lnTo>
                <a:lnTo>
                  <a:pt x="206016" y="67507"/>
                </a:lnTo>
                <a:lnTo>
                  <a:pt x="213797" y="67507"/>
                </a:lnTo>
                <a:close/>
              </a:path>
              <a:path w="330121" h="67507">
                <a:moveTo>
                  <a:pt x="206016" y="67507"/>
                </a:moveTo>
                <a:lnTo>
                  <a:pt x="206807" y="58535"/>
                </a:lnTo>
                <a:lnTo>
                  <a:pt x="205051" y="57344"/>
                </a:lnTo>
                <a:lnTo>
                  <a:pt x="203693" y="55617"/>
                </a:lnTo>
                <a:lnTo>
                  <a:pt x="202735" y="53352"/>
                </a:lnTo>
                <a:lnTo>
                  <a:pt x="201690" y="50942"/>
                </a:lnTo>
                <a:lnTo>
                  <a:pt x="200332" y="64748"/>
                </a:lnTo>
                <a:lnTo>
                  <a:pt x="206016" y="67507"/>
                </a:lnTo>
                <a:close/>
              </a:path>
              <a:path w="330121" h="67507">
                <a:moveTo>
                  <a:pt x="302029" y="1306"/>
                </a:moveTo>
                <a:lnTo>
                  <a:pt x="268057" y="66157"/>
                </a:lnTo>
                <a:lnTo>
                  <a:pt x="275244" y="66157"/>
                </a:lnTo>
                <a:lnTo>
                  <a:pt x="309216" y="1306"/>
                </a:lnTo>
                <a:lnTo>
                  <a:pt x="302029" y="1306"/>
                </a:lnTo>
                <a:close/>
              </a:path>
              <a:path w="330121" h="67507">
                <a:moveTo>
                  <a:pt x="247108" y="19337"/>
                </a:moveTo>
                <a:lnTo>
                  <a:pt x="247108" y="25812"/>
                </a:lnTo>
                <a:lnTo>
                  <a:pt x="248458" y="30632"/>
                </a:lnTo>
                <a:lnTo>
                  <a:pt x="251158" y="33797"/>
                </a:lnTo>
                <a:lnTo>
                  <a:pt x="253859" y="36961"/>
                </a:lnTo>
                <a:lnTo>
                  <a:pt x="257851" y="38544"/>
                </a:lnTo>
                <a:lnTo>
                  <a:pt x="255499" y="27852"/>
                </a:lnTo>
                <a:lnTo>
                  <a:pt x="254860" y="24360"/>
                </a:lnTo>
                <a:lnTo>
                  <a:pt x="254004" y="1669"/>
                </a:lnTo>
                <a:lnTo>
                  <a:pt x="251245" y="4834"/>
                </a:lnTo>
                <a:lnTo>
                  <a:pt x="248486" y="7999"/>
                </a:lnTo>
                <a:lnTo>
                  <a:pt x="247108" y="12833"/>
                </a:lnTo>
                <a:lnTo>
                  <a:pt x="247108" y="19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206417" y="4865289"/>
            <a:ext cx="88811" cy="401011"/>
          </a:xfrm>
          <a:custGeom>
            <a:avLst/>
            <a:gdLst/>
            <a:ahLst/>
            <a:cxnLst/>
            <a:rect l="l" t="t" r="r" b="b"/>
            <a:pathLst>
              <a:path w="97692" h="454479">
                <a:moveTo>
                  <a:pt x="0" y="74330"/>
                </a:moveTo>
                <a:lnTo>
                  <a:pt x="0" y="454479"/>
                </a:lnTo>
                <a:lnTo>
                  <a:pt x="97692" y="380148"/>
                </a:lnTo>
                <a:lnTo>
                  <a:pt x="97692" y="0"/>
                </a:lnTo>
                <a:lnTo>
                  <a:pt x="0" y="74330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206417" y="4865290"/>
            <a:ext cx="88811" cy="401011"/>
          </a:xfrm>
          <a:custGeom>
            <a:avLst/>
            <a:gdLst/>
            <a:ahLst/>
            <a:cxnLst/>
            <a:rect l="l" t="t" r="r" b="b"/>
            <a:pathLst>
              <a:path w="97692" h="454479">
                <a:moveTo>
                  <a:pt x="0" y="454479"/>
                </a:moveTo>
                <a:lnTo>
                  <a:pt x="0" y="74330"/>
                </a:lnTo>
                <a:lnTo>
                  <a:pt x="97692" y="0"/>
                </a:lnTo>
                <a:lnTo>
                  <a:pt x="97692" y="380148"/>
                </a:lnTo>
                <a:lnTo>
                  <a:pt x="0" y="45447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945774" y="4930875"/>
            <a:ext cx="260642" cy="335425"/>
          </a:xfrm>
          <a:custGeom>
            <a:avLst/>
            <a:gdLst/>
            <a:ahLst/>
            <a:cxnLst/>
            <a:rect l="l" t="t" r="r" b="b"/>
            <a:pathLst>
              <a:path w="286706" h="380148">
                <a:moveTo>
                  <a:pt x="0" y="0"/>
                </a:moveTo>
                <a:lnTo>
                  <a:pt x="0" y="380148"/>
                </a:lnTo>
                <a:lnTo>
                  <a:pt x="286706" y="380148"/>
                </a:lnTo>
                <a:lnTo>
                  <a:pt x="286706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945774" y="4930876"/>
            <a:ext cx="260642" cy="335425"/>
          </a:xfrm>
          <a:custGeom>
            <a:avLst/>
            <a:gdLst/>
            <a:ahLst/>
            <a:cxnLst/>
            <a:rect l="l" t="t" r="r" b="b"/>
            <a:pathLst>
              <a:path w="286706" h="380148">
                <a:moveTo>
                  <a:pt x="0" y="380148"/>
                </a:moveTo>
                <a:lnTo>
                  <a:pt x="0" y="0"/>
                </a:lnTo>
                <a:lnTo>
                  <a:pt x="286706" y="0"/>
                </a:lnTo>
                <a:lnTo>
                  <a:pt x="286706" y="380148"/>
                </a:lnTo>
                <a:lnTo>
                  <a:pt x="0" y="380148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945775" y="4865289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97692" y="0"/>
                </a:moveTo>
                <a:lnTo>
                  <a:pt x="0" y="74330"/>
                </a:lnTo>
                <a:lnTo>
                  <a:pt x="286706" y="74330"/>
                </a:lnTo>
                <a:lnTo>
                  <a:pt x="384399" y="0"/>
                </a:lnTo>
                <a:lnTo>
                  <a:pt x="97692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945775" y="4865290"/>
            <a:ext cx="349454" cy="65585"/>
          </a:xfrm>
          <a:custGeom>
            <a:avLst/>
            <a:gdLst/>
            <a:ahLst/>
            <a:cxnLst/>
            <a:rect l="l" t="t" r="r" b="b"/>
            <a:pathLst>
              <a:path w="384399" h="74330">
                <a:moveTo>
                  <a:pt x="286706" y="74330"/>
                </a:moveTo>
                <a:lnTo>
                  <a:pt x="384399" y="0"/>
                </a:lnTo>
                <a:lnTo>
                  <a:pt x="97692" y="0"/>
                </a:lnTo>
                <a:lnTo>
                  <a:pt x="0" y="74330"/>
                </a:lnTo>
                <a:lnTo>
                  <a:pt x="286706" y="7433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995396" y="4838772"/>
            <a:ext cx="249912" cy="59565"/>
          </a:xfrm>
          <a:custGeom>
            <a:avLst/>
            <a:gdLst/>
            <a:ahLst/>
            <a:cxnLst/>
            <a:rect l="l" t="t" r="r" b="b"/>
            <a:pathLst>
              <a:path w="274903" h="67507">
                <a:moveTo>
                  <a:pt x="264044" y="67420"/>
                </a:moveTo>
                <a:lnTo>
                  <a:pt x="268008" y="65837"/>
                </a:lnTo>
                <a:lnTo>
                  <a:pt x="270765" y="62673"/>
                </a:lnTo>
                <a:lnTo>
                  <a:pt x="273524" y="59508"/>
                </a:lnTo>
                <a:lnTo>
                  <a:pt x="274903" y="54673"/>
                </a:lnTo>
                <a:lnTo>
                  <a:pt x="274903" y="41695"/>
                </a:lnTo>
                <a:lnTo>
                  <a:pt x="273553" y="36875"/>
                </a:lnTo>
                <a:lnTo>
                  <a:pt x="270853" y="33710"/>
                </a:lnTo>
                <a:lnTo>
                  <a:pt x="268152" y="30545"/>
                </a:lnTo>
                <a:lnTo>
                  <a:pt x="264160" y="28962"/>
                </a:lnTo>
                <a:lnTo>
                  <a:pt x="253707" y="28962"/>
                </a:lnTo>
                <a:lnTo>
                  <a:pt x="249751" y="30545"/>
                </a:lnTo>
                <a:lnTo>
                  <a:pt x="251282" y="39691"/>
                </a:lnTo>
                <a:lnTo>
                  <a:pt x="252560" y="37717"/>
                </a:lnTo>
                <a:lnTo>
                  <a:pt x="253838" y="35742"/>
                </a:lnTo>
                <a:lnTo>
                  <a:pt x="255957" y="34755"/>
                </a:lnTo>
                <a:lnTo>
                  <a:pt x="261823" y="34755"/>
                </a:lnTo>
                <a:lnTo>
                  <a:pt x="263920" y="35742"/>
                </a:lnTo>
                <a:lnTo>
                  <a:pt x="265212" y="37717"/>
                </a:lnTo>
                <a:lnTo>
                  <a:pt x="266505" y="39691"/>
                </a:lnTo>
                <a:lnTo>
                  <a:pt x="267151" y="43175"/>
                </a:lnTo>
                <a:lnTo>
                  <a:pt x="267151" y="53221"/>
                </a:lnTo>
                <a:lnTo>
                  <a:pt x="266505" y="56727"/>
                </a:lnTo>
                <a:lnTo>
                  <a:pt x="265212" y="58687"/>
                </a:lnTo>
                <a:lnTo>
                  <a:pt x="263920" y="60647"/>
                </a:lnTo>
                <a:lnTo>
                  <a:pt x="261823" y="61627"/>
                </a:lnTo>
                <a:lnTo>
                  <a:pt x="255957" y="61627"/>
                </a:lnTo>
                <a:lnTo>
                  <a:pt x="253838" y="60647"/>
                </a:lnTo>
                <a:lnTo>
                  <a:pt x="252560" y="58687"/>
                </a:lnTo>
                <a:lnTo>
                  <a:pt x="251282" y="56727"/>
                </a:lnTo>
                <a:lnTo>
                  <a:pt x="253620" y="67420"/>
                </a:lnTo>
                <a:lnTo>
                  <a:pt x="264044" y="67420"/>
                </a:lnTo>
                <a:close/>
              </a:path>
              <a:path w="274903" h="67507">
                <a:moveTo>
                  <a:pt x="199643" y="14314"/>
                </a:moveTo>
                <a:lnTo>
                  <a:pt x="200282" y="10815"/>
                </a:lnTo>
                <a:lnTo>
                  <a:pt x="201559" y="8841"/>
                </a:lnTo>
                <a:lnTo>
                  <a:pt x="202837" y="6867"/>
                </a:lnTo>
                <a:lnTo>
                  <a:pt x="204957" y="5879"/>
                </a:lnTo>
                <a:lnTo>
                  <a:pt x="210822" y="5879"/>
                </a:lnTo>
                <a:lnTo>
                  <a:pt x="212919" y="6867"/>
                </a:lnTo>
                <a:lnTo>
                  <a:pt x="214212" y="8841"/>
                </a:lnTo>
                <a:lnTo>
                  <a:pt x="215504" y="10815"/>
                </a:lnTo>
                <a:lnTo>
                  <a:pt x="216150" y="14299"/>
                </a:lnTo>
                <a:lnTo>
                  <a:pt x="216150" y="24346"/>
                </a:lnTo>
                <a:lnTo>
                  <a:pt x="215504" y="27852"/>
                </a:lnTo>
                <a:lnTo>
                  <a:pt x="214212" y="29812"/>
                </a:lnTo>
                <a:lnTo>
                  <a:pt x="212919" y="31772"/>
                </a:lnTo>
                <a:lnTo>
                  <a:pt x="210822" y="32751"/>
                </a:lnTo>
                <a:lnTo>
                  <a:pt x="204957" y="32751"/>
                </a:lnTo>
                <a:lnTo>
                  <a:pt x="202837" y="31772"/>
                </a:lnTo>
                <a:lnTo>
                  <a:pt x="201559" y="29812"/>
                </a:lnTo>
                <a:lnTo>
                  <a:pt x="200282" y="27852"/>
                </a:lnTo>
                <a:lnTo>
                  <a:pt x="202634" y="38544"/>
                </a:lnTo>
                <a:lnTo>
                  <a:pt x="213086" y="38544"/>
                </a:lnTo>
                <a:lnTo>
                  <a:pt x="217043" y="36961"/>
                </a:lnTo>
                <a:lnTo>
                  <a:pt x="219786" y="33797"/>
                </a:lnTo>
                <a:lnTo>
                  <a:pt x="222530" y="30632"/>
                </a:lnTo>
                <a:lnTo>
                  <a:pt x="223902" y="25797"/>
                </a:lnTo>
                <a:lnTo>
                  <a:pt x="223902" y="12877"/>
                </a:lnTo>
                <a:lnTo>
                  <a:pt x="222552" y="8071"/>
                </a:lnTo>
                <a:lnTo>
                  <a:pt x="219852" y="4877"/>
                </a:lnTo>
                <a:lnTo>
                  <a:pt x="217152" y="1683"/>
                </a:lnTo>
                <a:lnTo>
                  <a:pt x="213173" y="87"/>
                </a:lnTo>
                <a:lnTo>
                  <a:pt x="202749" y="87"/>
                </a:lnTo>
                <a:lnTo>
                  <a:pt x="198786" y="1669"/>
                </a:lnTo>
                <a:lnTo>
                  <a:pt x="199643" y="24360"/>
                </a:lnTo>
                <a:lnTo>
                  <a:pt x="199643" y="14314"/>
                </a:lnTo>
                <a:close/>
              </a:path>
              <a:path w="274903" h="67507">
                <a:moveTo>
                  <a:pt x="13501" y="16071"/>
                </a:moveTo>
                <a:lnTo>
                  <a:pt x="13501" y="59537"/>
                </a:lnTo>
                <a:lnTo>
                  <a:pt x="0" y="59537"/>
                </a:lnTo>
                <a:lnTo>
                  <a:pt x="0" y="66157"/>
                </a:lnTo>
                <a:lnTo>
                  <a:pt x="35104" y="66157"/>
                </a:lnTo>
                <a:lnTo>
                  <a:pt x="35104" y="59537"/>
                </a:lnTo>
                <a:lnTo>
                  <a:pt x="21863" y="59537"/>
                </a:lnTo>
                <a:lnTo>
                  <a:pt x="21863" y="1088"/>
                </a:lnTo>
                <a:lnTo>
                  <a:pt x="15112" y="1088"/>
                </a:lnTo>
                <a:lnTo>
                  <a:pt x="14997" y="2976"/>
                </a:lnTo>
                <a:lnTo>
                  <a:pt x="14554" y="4478"/>
                </a:lnTo>
                <a:lnTo>
                  <a:pt x="13784" y="5596"/>
                </a:lnTo>
                <a:lnTo>
                  <a:pt x="11962" y="7636"/>
                </a:lnTo>
                <a:lnTo>
                  <a:pt x="10626" y="8362"/>
                </a:lnTo>
                <a:lnTo>
                  <a:pt x="9552" y="8942"/>
                </a:lnTo>
                <a:lnTo>
                  <a:pt x="7970" y="9385"/>
                </a:lnTo>
                <a:lnTo>
                  <a:pt x="5879" y="9690"/>
                </a:lnTo>
                <a:lnTo>
                  <a:pt x="3789" y="9995"/>
                </a:lnTo>
                <a:lnTo>
                  <a:pt x="1829" y="10147"/>
                </a:lnTo>
                <a:lnTo>
                  <a:pt x="0" y="10147"/>
                </a:lnTo>
                <a:lnTo>
                  <a:pt x="0" y="16071"/>
                </a:lnTo>
                <a:lnTo>
                  <a:pt x="13501" y="16071"/>
                </a:lnTo>
                <a:close/>
              </a:path>
              <a:path w="274903" h="67507">
                <a:moveTo>
                  <a:pt x="54128" y="53744"/>
                </a:moveTo>
                <a:lnTo>
                  <a:pt x="54128" y="66157"/>
                </a:lnTo>
                <a:lnTo>
                  <a:pt x="64538" y="66157"/>
                </a:lnTo>
                <a:lnTo>
                  <a:pt x="64538" y="53744"/>
                </a:lnTo>
                <a:lnTo>
                  <a:pt x="54128" y="53744"/>
                </a:lnTo>
                <a:close/>
              </a:path>
              <a:path w="274903" h="67507">
                <a:moveTo>
                  <a:pt x="83110" y="54528"/>
                </a:moveTo>
                <a:lnTo>
                  <a:pt x="83110" y="63718"/>
                </a:lnTo>
                <a:lnTo>
                  <a:pt x="85375" y="64763"/>
                </a:lnTo>
                <a:lnTo>
                  <a:pt x="88148" y="65656"/>
                </a:lnTo>
                <a:lnTo>
                  <a:pt x="91429" y="66396"/>
                </a:lnTo>
                <a:lnTo>
                  <a:pt x="94710" y="67137"/>
                </a:lnTo>
                <a:lnTo>
                  <a:pt x="98122" y="67507"/>
                </a:lnTo>
                <a:lnTo>
                  <a:pt x="105468" y="67507"/>
                </a:lnTo>
                <a:lnTo>
                  <a:pt x="108814" y="66962"/>
                </a:lnTo>
                <a:lnTo>
                  <a:pt x="111703" y="65874"/>
                </a:lnTo>
                <a:lnTo>
                  <a:pt x="114592" y="64785"/>
                </a:lnTo>
                <a:lnTo>
                  <a:pt x="117082" y="63224"/>
                </a:lnTo>
                <a:lnTo>
                  <a:pt x="119173" y="61192"/>
                </a:lnTo>
                <a:lnTo>
                  <a:pt x="121089" y="59304"/>
                </a:lnTo>
                <a:lnTo>
                  <a:pt x="122598" y="56981"/>
                </a:lnTo>
                <a:lnTo>
                  <a:pt x="123702" y="54223"/>
                </a:lnTo>
                <a:lnTo>
                  <a:pt x="124805" y="51465"/>
                </a:lnTo>
                <a:lnTo>
                  <a:pt x="125357" y="48576"/>
                </a:lnTo>
                <a:lnTo>
                  <a:pt x="125357" y="41753"/>
                </a:lnTo>
                <a:lnTo>
                  <a:pt x="124718" y="38588"/>
                </a:lnTo>
                <a:lnTo>
                  <a:pt x="123440" y="36062"/>
                </a:lnTo>
                <a:lnTo>
                  <a:pt x="122163" y="33535"/>
                </a:lnTo>
                <a:lnTo>
                  <a:pt x="120363" y="31474"/>
                </a:lnTo>
                <a:lnTo>
                  <a:pt x="118040" y="29877"/>
                </a:lnTo>
                <a:lnTo>
                  <a:pt x="115833" y="28367"/>
                </a:lnTo>
                <a:lnTo>
                  <a:pt x="113408" y="27314"/>
                </a:lnTo>
                <a:lnTo>
                  <a:pt x="110767" y="26719"/>
                </a:lnTo>
                <a:lnTo>
                  <a:pt x="108124" y="26124"/>
                </a:lnTo>
                <a:lnTo>
                  <a:pt x="105047" y="25827"/>
                </a:lnTo>
                <a:lnTo>
                  <a:pt x="98136" y="25914"/>
                </a:lnTo>
                <a:lnTo>
                  <a:pt x="96829" y="25972"/>
                </a:lnTo>
                <a:lnTo>
                  <a:pt x="95552" y="26059"/>
                </a:lnTo>
                <a:lnTo>
                  <a:pt x="94303" y="26175"/>
                </a:lnTo>
                <a:lnTo>
                  <a:pt x="94303" y="8928"/>
                </a:lnTo>
                <a:lnTo>
                  <a:pt x="124922" y="8928"/>
                </a:lnTo>
                <a:lnTo>
                  <a:pt x="124922" y="1306"/>
                </a:lnTo>
                <a:lnTo>
                  <a:pt x="85897" y="1306"/>
                </a:lnTo>
                <a:lnTo>
                  <a:pt x="85897" y="34711"/>
                </a:lnTo>
                <a:lnTo>
                  <a:pt x="87611" y="34363"/>
                </a:lnTo>
                <a:lnTo>
                  <a:pt x="89651" y="34015"/>
                </a:lnTo>
                <a:lnTo>
                  <a:pt x="92017" y="33666"/>
                </a:lnTo>
                <a:lnTo>
                  <a:pt x="94383" y="33318"/>
                </a:lnTo>
                <a:lnTo>
                  <a:pt x="96844" y="33143"/>
                </a:lnTo>
                <a:lnTo>
                  <a:pt x="102070" y="33143"/>
                </a:lnTo>
                <a:lnTo>
                  <a:pt x="104488" y="33369"/>
                </a:lnTo>
                <a:lnTo>
                  <a:pt x="106651" y="33819"/>
                </a:lnTo>
                <a:lnTo>
                  <a:pt x="108814" y="34269"/>
                </a:lnTo>
                <a:lnTo>
                  <a:pt x="110650" y="35045"/>
                </a:lnTo>
                <a:lnTo>
                  <a:pt x="112160" y="36149"/>
                </a:lnTo>
                <a:lnTo>
                  <a:pt x="113525" y="37078"/>
                </a:lnTo>
                <a:lnTo>
                  <a:pt x="114592" y="38312"/>
                </a:lnTo>
                <a:lnTo>
                  <a:pt x="115361" y="39851"/>
                </a:lnTo>
                <a:lnTo>
                  <a:pt x="116131" y="41389"/>
                </a:lnTo>
                <a:lnTo>
                  <a:pt x="116516" y="43277"/>
                </a:lnTo>
                <a:lnTo>
                  <a:pt x="116516" y="47806"/>
                </a:lnTo>
                <a:lnTo>
                  <a:pt x="116189" y="49824"/>
                </a:lnTo>
                <a:lnTo>
                  <a:pt x="115536" y="51566"/>
                </a:lnTo>
                <a:lnTo>
                  <a:pt x="114883" y="53309"/>
                </a:lnTo>
                <a:lnTo>
                  <a:pt x="113917" y="54804"/>
                </a:lnTo>
                <a:lnTo>
                  <a:pt x="112640" y="56052"/>
                </a:lnTo>
                <a:lnTo>
                  <a:pt x="111130" y="57504"/>
                </a:lnTo>
                <a:lnTo>
                  <a:pt x="109409" y="58521"/>
                </a:lnTo>
                <a:lnTo>
                  <a:pt x="107479" y="59101"/>
                </a:lnTo>
                <a:lnTo>
                  <a:pt x="105547" y="59682"/>
                </a:lnTo>
                <a:lnTo>
                  <a:pt x="103551" y="59972"/>
                </a:lnTo>
                <a:lnTo>
                  <a:pt x="98412" y="59972"/>
                </a:lnTo>
                <a:lnTo>
                  <a:pt x="95276" y="59442"/>
                </a:lnTo>
                <a:lnTo>
                  <a:pt x="92082" y="58382"/>
                </a:lnTo>
                <a:lnTo>
                  <a:pt x="88888" y="57323"/>
                </a:lnTo>
                <a:lnTo>
                  <a:pt x="86101" y="56038"/>
                </a:lnTo>
                <a:lnTo>
                  <a:pt x="83720" y="54528"/>
                </a:lnTo>
                <a:lnTo>
                  <a:pt x="83110" y="54528"/>
                </a:lnTo>
                <a:close/>
              </a:path>
              <a:path w="274903" h="67507">
                <a:moveTo>
                  <a:pt x="158580" y="67507"/>
                </a:moveTo>
                <a:lnTo>
                  <a:pt x="166246" y="67507"/>
                </a:lnTo>
                <a:lnTo>
                  <a:pt x="171900" y="64785"/>
                </a:lnTo>
                <a:lnTo>
                  <a:pt x="175544" y="59341"/>
                </a:lnTo>
                <a:lnTo>
                  <a:pt x="175876" y="58829"/>
                </a:lnTo>
                <a:lnTo>
                  <a:pt x="179727" y="48453"/>
                </a:lnTo>
                <a:lnTo>
                  <a:pt x="181010" y="33710"/>
                </a:lnTo>
                <a:lnTo>
                  <a:pt x="181008" y="33070"/>
                </a:lnTo>
                <a:lnTo>
                  <a:pt x="179614" y="18668"/>
                </a:lnTo>
                <a:lnTo>
                  <a:pt x="175632" y="8383"/>
                </a:lnTo>
                <a:lnTo>
                  <a:pt x="172045" y="2794"/>
                </a:lnTo>
                <a:lnTo>
                  <a:pt x="166361" y="0"/>
                </a:lnTo>
                <a:lnTo>
                  <a:pt x="150886" y="0"/>
                </a:lnTo>
                <a:lnTo>
                  <a:pt x="145224" y="2750"/>
                </a:lnTo>
                <a:lnTo>
                  <a:pt x="141594" y="8253"/>
                </a:lnTo>
                <a:lnTo>
                  <a:pt x="137437" y="19118"/>
                </a:lnTo>
                <a:lnTo>
                  <a:pt x="136150" y="33797"/>
                </a:lnTo>
                <a:lnTo>
                  <a:pt x="136152" y="34581"/>
                </a:lnTo>
                <a:lnTo>
                  <a:pt x="137557" y="49027"/>
                </a:lnTo>
                <a:lnTo>
                  <a:pt x="141529" y="59232"/>
                </a:lnTo>
                <a:lnTo>
                  <a:pt x="145114" y="64749"/>
                </a:lnTo>
                <a:lnTo>
                  <a:pt x="146472" y="50942"/>
                </a:lnTo>
                <a:lnTo>
                  <a:pt x="145790" y="48213"/>
                </a:lnTo>
                <a:lnTo>
                  <a:pt x="145471" y="45164"/>
                </a:lnTo>
                <a:lnTo>
                  <a:pt x="145151" y="42115"/>
                </a:lnTo>
                <a:lnTo>
                  <a:pt x="144991" y="38326"/>
                </a:lnTo>
                <a:lnTo>
                  <a:pt x="144991" y="29674"/>
                </a:lnTo>
                <a:lnTo>
                  <a:pt x="145173" y="25885"/>
                </a:lnTo>
                <a:lnTo>
                  <a:pt x="145536" y="22429"/>
                </a:lnTo>
                <a:lnTo>
                  <a:pt x="145898" y="18974"/>
                </a:lnTo>
                <a:lnTo>
                  <a:pt x="146574" y="16172"/>
                </a:lnTo>
                <a:lnTo>
                  <a:pt x="147561" y="14024"/>
                </a:lnTo>
                <a:lnTo>
                  <a:pt x="148607" y="11730"/>
                </a:lnTo>
                <a:lnTo>
                  <a:pt x="150022" y="10017"/>
                </a:lnTo>
                <a:lnTo>
                  <a:pt x="151808" y="8884"/>
                </a:lnTo>
                <a:lnTo>
                  <a:pt x="153593" y="7752"/>
                </a:lnTo>
                <a:lnTo>
                  <a:pt x="155851" y="7186"/>
                </a:lnTo>
                <a:lnTo>
                  <a:pt x="161339" y="7186"/>
                </a:lnTo>
                <a:lnTo>
                  <a:pt x="163596" y="7752"/>
                </a:lnTo>
                <a:lnTo>
                  <a:pt x="165353" y="8884"/>
                </a:lnTo>
                <a:lnTo>
                  <a:pt x="167109" y="10017"/>
                </a:lnTo>
                <a:lnTo>
                  <a:pt x="168496" y="11701"/>
                </a:lnTo>
                <a:lnTo>
                  <a:pt x="169512" y="13937"/>
                </a:lnTo>
                <a:lnTo>
                  <a:pt x="170557" y="16201"/>
                </a:lnTo>
                <a:lnTo>
                  <a:pt x="171262" y="18960"/>
                </a:lnTo>
                <a:lnTo>
                  <a:pt x="171624" y="22212"/>
                </a:lnTo>
                <a:lnTo>
                  <a:pt x="171987" y="25463"/>
                </a:lnTo>
                <a:lnTo>
                  <a:pt x="172169" y="29296"/>
                </a:lnTo>
                <a:lnTo>
                  <a:pt x="172169" y="38181"/>
                </a:lnTo>
                <a:lnTo>
                  <a:pt x="171987" y="42007"/>
                </a:lnTo>
                <a:lnTo>
                  <a:pt x="171624" y="45186"/>
                </a:lnTo>
                <a:lnTo>
                  <a:pt x="171262" y="48365"/>
                </a:lnTo>
                <a:lnTo>
                  <a:pt x="170572" y="51131"/>
                </a:lnTo>
                <a:lnTo>
                  <a:pt x="169556" y="53483"/>
                </a:lnTo>
                <a:lnTo>
                  <a:pt x="168569" y="55777"/>
                </a:lnTo>
                <a:lnTo>
                  <a:pt x="167174" y="57490"/>
                </a:lnTo>
                <a:lnTo>
                  <a:pt x="165375" y="58622"/>
                </a:lnTo>
                <a:lnTo>
                  <a:pt x="163574" y="59754"/>
                </a:lnTo>
                <a:lnTo>
                  <a:pt x="161310" y="60321"/>
                </a:lnTo>
                <a:lnTo>
                  <a:pt x="155676" y="60321"/>
                </a:lnTo>
                <a:lnTo>
                  <a:pt x="153346" y="59726"/>
                </a:lnTo>
                <a:lnTo>
                  <a:pt x="151590" y="58535"/>
                </a:lnTo>
                <a:lnTo>
                  <a:pt x="150799" y="67507"/>
                </a:lnTo>
                <a:lnTo>
                  <a:pt x="158580" y="67507"/>
                </a:lnTo>
                <a:close/>
              </a:path>
              <a:path w="274903" h="67507">
                <a:moveTo>
                  <a:pt x="150799" y="67507"/>
                </a:moveTo>
                <a:lnTo>
                  <a:pt x="151590" y="58535"/>
                </a:lnTo>
                <a:lnTo>
                  <a:pt x="149833" y="57345"/>
                </a:lnTo>
                <a:lnTo>
                  <a:pt x="148476" y="55617"/>
                </a:lnTo>
                <a:lnTo>
                  <a:pt x="147518" y="53352"/>
                </a:lnTo>
                <a:lnTo>
                  <a:pt x="146472" y="50942"/>
                </a:lnTo>
                <a:lnTo>
                  <a:pt x="145114" y="64749"/>
                </a:lnTo>
                <a:lnTo>
                  <a:pt x="150799" y="67507"/>
                </a:lnTo>
                <a:close/>
              </a:path>
              <a:path w="274903" h="67507">
                <a:moveTo>
                  <a:pt x="246812" y="1306"/>
                </a:moveTo>
                <a:lnTo>
                  <a:pt x="212840" y="66157"/>
                </a:lnTo>
                <a:lnTo>
                  <a:pt x="220026" y="66157"/>
                </a:lnTo>
                <a:lnTo>
                  <a:pt x="253998" y="1306"/>
                </a:lnTo>
                <a:lnTo>
                  <a:pt x="246812" y="1306"/>
                </a:lnTo>
                <a:close/>
              </a:path>
              <a:path w="274903" h="67507">
                <a:moveTo>
                  <a:pt x="191890" y="19337"/>
                </a:moveTo>
                <a:lnTo>
                  <a:pt x="191890" y="25812"/>
                </a:lnTo>
                <a:lnTo>
                  <a:pt x="193240" y="30632"/>
                </a:lnTo>
                <a:lnTo>
                  <a:pt x="195941" y="33797"/>
                </a:lnTo>
                <a:lnTo>
                  <a:pt x="198641" y="36961"/>
                </a:lnTo>
                <a:lnTo>
                  <a:pt x="202634" y="38544"/>
                </a:lnTo>
                <a:lnTo>
                  <a:pt x="200282" y="27852"/>
                </a:lnTo>
                <a:lnTo>
                  <a:pt x="199643" y="24360"/>
                </a:lnTo>
                <a:lnTo>
                  <a:pt x="198786" y="1669"/>
                </a:lnTo>
                <a:lnTo>
                  <a:pt x="196028" y="4834"/>
                </a:lnTo>
                <a:lnTo>
                  <a:pt x="193269" y="7999"/>
                </a:lnTo>
                <a:lnTo>
                  <a:pt x="191890" y="12833"/>
                </a:lnTo>
                <a:lnTo>
                  <a:pt x="191890" y="19337"/>
                </a:lnTo>
                <a:close/>
              </a:path>
              <a:path w="274903" h="67507">
                <a:moveTo>
                  <a:pt x="250644" y="48213"/>
                </a:moveTo>
                <a:lnTo>
                  <a:pt x="250644" y="43190"/>
                </a:lnTo>
                <a:lnTo>
                  <a:pt x="251282" y="39691"/>
                </a:lnTo>
                <a:lnTo>
                  <a:pt x="249751" y="30545"/>
                </a:lnTo>
                <a:lnTo>
                  <a:pt x="247007" y="33710"/>
                </a:lnTo>
                <a:lnTo>
                  <a:pt x="244263" y="36875"/>
                </a:lnTo>
                <a:lnTo>
                  <a:pt x="242892" y="41709"/>
                </a:lnTo>
                <a:lnTo>
                  <a:pt x="242892" y="54630"/>
                </a:lnTo>
                <a:lnTo>
                  <a:pt x="244242" y="59435"/>
                </a:lnTo>
                <a:lnTo>
                  <a:pt x="246942" y="62629"/>
                </a:lnTo>
                <a:lnTo>
                  <a:pt x="249643" y="65823"/>
                </a:lnTo>
                <a:lnTo>
                  <a:pt x="253620" y="67420"/>
                </a:lnTo>
                <a:lnTo>
                  <a:pt x="251282" y="56727"/>
                </a:lnTo>
                <a:lnTo>
                  <a:pt x="250644" y="53236"/>
                </a:lnTo>
                <a:lnTo>
                  <a:pt x="250644" y="482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460423" y="5286630"/>
            <a:ext cx="255495" cy="59565"/>
          </a:xfrm>
          <a:custGeom>
            <a:avLst/>
            <a:gdLst/>
            <a:ahLst/>
            <a:cxnLst/>
            <a:rect l="l" t="t" r="r" b="b"/>
            <a:pathLst>
              <a:path w="281045" h="67507">
                <a:moveTo>
                  <a:pt x="256785" y="48213"/>
                </a:moveTo>
                <a:lnTo>
                  <a:pt x="256785" y="43190"/>
                </a:lnTo>
                <a:lnTo>
                  <a:pt x="257424" y="39691"/>
                </a:lnTo>
                <a:lnTo>
                  <a:pt x="255892" y="30545"/>
                </a:lnTo>
                <a:lnTo>
                  <a:pt x="253148" y="33709"/>
                </a:lnTo>
                <a:lnTo>
                  <a:pt x="250405" y="36874"/>
                </a:lnTo>
                <a:lnTo>
                  <a:pt x="249033" y="41709"/>
                </a:lnTo>
                <a:lnTo>
                  <a:pt x="249033" y="54630"/>
                </a:lnTo>
                <a:lnTo>
                  <a:pt x="250383" y="59435"/>
                </a:lnTo>
                <a:lnTo>
                  <a:pt x="253083" y="62629"/>
                </a:lnTo>
                <a:lnTo>
                  <a:pt x="255783" y="65823"/>
                </a:lnTo>
                <a:lnTo>
                  <a:pt x="259761" y="67420"/>
                </a:lnTo>
                <a:lnTo>
                  <a:pt x="257424" y="56727"/>
                </a:lnTo>
                <a:lnTo>
                  <a:pt x="256785" y="53236"/>
                </a:lnTo>
                <a:lnTo>
                  <a:pt x="256785" y="48213"/>
                </a:lnTo>
                <a:close/>
              </a:path>
              <a:path w="281045" h="67507">
                <a:moveTo>
                  <a:pt x="270185" y="67420"/>
                </a:moveTo>
                <a:lnTo>
                  <a:pt x="274149" y="65837"/>
                </a:lnTo>
                <a:lnTo>
                  <a:pt x="276907" y="62672"/>
                </a:lnTo>
                <a:lnTo>
                  <a:pt x="279665" y="59508"/>
                </a:lnTo>
                <a:lnTo>
                  <a:pt x="281045" y="54673"/>
                </a:lnTo>
                <a:lnTo>
                  <a:pt x="281045" y="41694"/>
                </a:lnTo>
                <a:lnTo>
                  <a:pt x="279694" y="36874"/>
                </a:lnTo>
                <a:lnTo>
                  <a:pt x="276994" y="33709"/>
                </a:lnTo>
                <a:lnTo>
                  <a:pt x="274294" y="30545"/>
                </a:lnTo>
                <a:lnTo>
                  <a:pt x="270301" y="28962"/>
                </a:lnTo>
                <a:lnTo>
                  <a:pt x="259848" y="28962"/>
                </a:lnTo>
                <a:lnTo>
                  <a:pt x="255892" y="30545"/>
                </a:lnTo>
                <a:lnTo>
                  <a:pt x="257424" y="39691"/>
                </a:lnTo>
                <a:lnTo>
                  <a:pt x="258702" y="37717"/>
                </a:lnTo>
                <a:lnTo>
                  <a:pt x="259979" y="35742"/>
                </a:lnTo>
                <a:lnTo>
                  <a:pt x="262099" y="34755"/>
                </a:lnTo>
                <a:lnTo>
                  <a:pt x="267964" y="34755"/>
                </a:lnTo>
                <a:lnTo>
                  <a:pt x="270062" y="35742"/>
                </a:lnTo>
                <a:lnTo>
                  <a:pt x="271354" y="37717"/>
                </a:lnTo>
                <a:lnTo>
                  <a:pt x="272646" y="39691"/>
                </a:lnTo>
                <a:lnTo>
                  <a:pt x="273292" y="43175"/>
                </a:lnTo>
                <a:lnTo>
                  <a:pt x="273292" y="53221"/>
                </a:lnTo>
                <a:lnTo>
                  <a:pt x="272646" y="56727"/>
                </a:lnTo>
                <a:lnTo>
                  <a:pt x="271354" y="58687"/>
                </a:lnTo>
                <a:lnTo>
                  <a:pt x="270062" y="60647"/>
                </a:lnTo>
                <a:lnTo>
                  <a:pt x="267964" y="61627"/>
                </a:lnTo>
                <a:lnTo>
                  <a:pt x="262099" y="61627"/>
                </a:lnTo>
                <a:lnTo>
                  <a:pt x="259979" y="60647"/>
                </a:lnTo>
                <a:lnTo>
                  <a:pt x="258702" y="58687"/>
                </a:lnTo>
                <a:lnTo>
                  <a:pt x="257424" y="56727"/>
                </a:lnTo>
                <a:lnTo>
                  <a:pt x="259761" y="67420"/>
                </a:lnTo>
                <a:lnTo>
                  <a:pt x="270185" y="67420"/>
                </a:lnTo>
                <a:close/>
              </a:path>
              <a:path w="281045" h="67507">
                <a:moveTo>
                  <a:pt x="205784" y="14314"/>
                </a:moveTo>
                <a:lnTo>
                  <a:pt x="206423" y="10815"/>
                </a:lnTo>
                <a:lnTo>
                  <a:pt x="207700" y="8841"/>
                </a:lnTo>
                <a:lnTo>
                  <a:pt x="208978" y="6866"/>
                </a:lnTo>
                <a:lnTo>
                  <a:pt x="211097" y="5879"/>
                </a:lnTo>
                <a:lnTo>
                  <a:pt x="216963" y="5879"/>
                </a:lnTo>
                <a:lnTo>
                  <a:pt x="219061" y="6866"/>
                </a:lnTo>
                <a:lnTo>
                  <a:pt x="220353" y="8841"/>
                </a:lnTo>
                <a:lnTo>
                  <a:pt x="221645" y="10815"/>
                </a:lnTo>
                <a:lnTo>
                  <a:pt x="222291" y="14299"/>
                </a:lnTo>
                <a:lnTo>
                  <a:pt x="222291" y="24345"/>
                </a:lnTo>
                <a:lnTo>
                  <a:pt x="221645" y="27852"/>
                </a:lnTo>
                <a:lnTo>
                  <a:pt x="220353" y="29811"/>
                </a:lnTo>
                <a:lnTo>
                  <a:pt x="219061" y="31772"/>
                </a:lnTo>
                <a:lnTo>
                  <a:pt x="216963" y="32751"/>
                </a:lnTo>
                <a:lnTo>
                  <a:pt x="211097" y="32751"/>
                </a:lnTo>
                <a:lnTo>
                  <a:pt x="208978" y="31772"/>
                </a:lnTo>
                <a:lnTo>
                  <a:pt x="207700" y="29811"/>
                </a:lnTo>
                <a:lnTo>
                  <a:pt x="206423" y="27852"/>
                </a:lnTo>
                <a:lnTo>
                  <a:pt x="208775" y="38544"/>
                </a:lnTo>
                <a:lnTo>
                  <a:pt x="219228" y="38544"/>
                </a:lnTo>
                <a:lnTo>
                  <a:pt x="223184" y="36961"/>
                </a:lnTo>
                <a:lnTo>
                  <a:pt x="225927" y="33797"/>
                </a:lnTo>
                <a:lnTo>
                  <a:pt x="228671" y="30632"/>
                </a:lnTo>
                <a:lnTo>
                  <a:pt x="230043" y="25797"/>
                </a:lnTo>
                <a:lnTo>
                  <a:pt x="230043" y="12877"/>
                </a:lnTo>
                <a:lnTo>
                  <a:pt x="228693" y="8071"/>
                </a:lnTo>
                <a:lnTo>
                  <a:pt x="225993" y="4877"/>
                </a:lnTo>
                <a:lnTo>
                  <a:pt x="223292" y="1683"/>
                </a:lnTo>
                <a:lnTo>
                  <a:pt x="219315" y="86"/>
                </a:lnTo>
                <a:lnTo>
                  <a:pt x="208891" y="86"/>
                </a:lnTo>
                <a:lnTo>
                  <a:pt x="204927" y="1669"/>
                </a:lnTo>
                <a:lnTo>
                  <a:pt x="205784" y="24360"/>
                </a:lnTo>
                <a:lnTo>
                  <a:pt x="205784" y="14314"/>
                </a:lnTo>
                <a:close/>
              </a:path>
              <a:path w="281045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2"/>
                </a:lnTo>
                <a:lnTo>
                  <a:pt x="44860" y="33709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3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1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6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  <a:path w="281045" h="67507">
                <a:moveTo>
                  <a:pt x="14648" y="67507"/>
                </a:moveTo>
                <a:lnTo>
                  <a:pt x="15439" y="58535"/>
                </a:lnTo>
                <a:lnTo>
                  <a:pt x="13683" y="57345"/>
                </a:lnTo>
                <a:lnTo>
                  <a:pt x="12325" y="55617"/>
                </a:lnTo>
                <a:lnTo>
                  <a:pt x="11367" y="53352"/>
                </a:lnTo>
                <a:lnTo>
                  <a:pt x="10322" y="50942"/>
                </a:lnTo>
                <a:lnTo>
                  <a:pt x="8964" y="64749"/>
                </a:lnTo>
                <a:lnTo>
                  <a:pt x="14648" y="67507"/>
                </a:lnTo>
                <a:close/>
              </a:path>
              <a:path w="281045" h="67507">
                <a:moveTo>
                  <a:pt x="60269" y="53744"/>
                </a:moveTo>
                <a:lnTo>
                  <a:pt x="60269" y="66157"/>
                </a:lnTo>
                <a:lnTo>
                  <a:pt x="70679" y="66157"/>
                </a:lnTo>
                <a:lnTo>
                  <a:pt x="70679" y="53744"/>
                </a:lnTo>
                <a:lnTo>
                  <a:pt x="60269" y="53744"/>
                </a:lnTo>
                <a:close/>
              </a:path>
              <a:path w="281045" h="67507">
                <a:moveTo>
                  <a:pt x="109504" y="67507"/>
                </a:moveTo>
                <a:lnTo>
                  <a:pt x="117169" y="67507"/>
                </a:lnTo>
                <a:lnTo>
                  <a:pt x="122824" y="64785"/>
                </a:lnTo>
                <a:lnTo>
                  <a:pt x="126468" y="59341"/>
                </a:lnTo>
                <a:lnTo>
                  <a:pt x="126799" y="58829"/>
                </a:lnTo>
                <a:lnTo>
                  <a:pt x="130650" y="48452"/>
                </a:lnTo>
                <a:lnTo>
                  <a:pt x="131934" y="33709"/>
                </a:lnTo>
                <a:lnTo>
                  <a:pt x="131932" y="33070"/>
                </a:lnTo>
                <a:lnTo>
                  <a:pt x="130537" y="18668"/>
                </a:lnTo>
                <a:lnTo>
                  <a:pt x="126555" y="8383"/>
                </a:lnTo>
                <a:lnTo>
                  <a:pt x="122969" y="2794"/>
                </a:lnTo>
                <a:lnTo>
                  <a:pt x="117285" y="0"/>
                </a:lnTo>
                <a:lnTo>
                  <a:pt x="101809" y="0"/>
                </a:lnTo>
                <a:lnTo>
                  <a:pt x="96147" y="2750"/>
                </a:lnTo>
                <a:lnTo>
                  <a:pt x="92518" y="8253"/>
                </a:lnTo>
                <a:lnTo>
                  <a:pt x="88361" y="19118"/>
                </a:lnTo>
                <a:lnTo>
                  <a:pt x="87073" y="33797"/>
                </a:lnTo>
                <a:lnTo>
                  <a:pt x="87076" y="34581"/>
                </a:lnTo>
                <a:lnTo>
                  <a:pt x="88481" y="49026"/>
                </a:lnTo>
                <a:lnTo>
                  <a:pt x="92452" y="59232"/>
                </a:lnTo>
                <a:lnTo>
                  <a:pt x="96038" y="64749"/>
                </a:lnTo>
                <a:lnTo>
                  <a:pt x="97396" y="50942"/>
                </a:lnTo>
                <a:lnTo>
                  <a:pt x="96713" y="48213"/>
                </a:lnTo>
                <a:lnTo>
                  <a:pt x="96394" y="45164"/>
                </a:lnTo>
                <a:lnTo>
                  <a:pt x="96075" y="42115"/>
                </a:lnTo>
                <a:lnTo>
                  <a:pt x="95915" y="38326"/>
                </a:lnTo>
                <a:lnTo>
                  <a:pt x="95915" y="29674"/>
                </a:lnTo>
                <a:lnTo>
                  <a:pt x="96096" y="25884"/>
                </a:lnTo>
                <a:lnTo>
                  <a:pt x="96459" y="22429"/>
                </a:lnTo>
                <a:lnTo>
                  <a:pt x="96822" y="18974"/>
                </a:lnTo>
                <a:lnTo>
                  <a:pt x="97497" y="16172"/>
                </a:lnTo>
                <a:lnTo>
                  <a:pt x="98485" y="14023"/>
                </a:lnTo>
                <a:lnTo>
                  <a:pt x="99530" y="11730"/>
                </a:lnTo>
                <a:lnTo>
                  <a:pt x="100945" y="10017"/>
                </a:lnTo>
                <a:lnTo>
                  <a:pt x="102731" y="8884"/>
                </a:lnTo>
                <a:lnTo>
                  <a:pt x="104517" y="7752"/>
                </a:lnTo>
                <a:lnTo>
                  <a:pt x="106774" y="7186"/>
                </a:lnTo>
                <a:lnTo>
                  <a:pt x="112262" y="7186"/>
                </a:lnTo>
                <a:lnTo>
                  <a:pt x="114519" y="7752"/>
                </a:lnTo>
                <a:lnTo>
                  <a:pt x="116276" y="8884"/>
                </a:lnTo>
                <a:lnTo>
                  <a:pt x="118033" y="10017"/>
                </a:lnTo>
                <a:lnTo>
                  <a:pt x="119419" y="11701"/>
                </a:lnTo>
                <a:lnTo>
                  <a:pt x="120436" y="13937"/>
                </a:lnTo>
                <a:lnTo>
                  <a:pt x="121481" y="16201"/>
                </a:lnTo>
                <a:lnTo>
                  <a:pt x="122185" y="18960"/>
                </a:lnTo>
                <a:lnTo>
                  <a:pt x="122548" y="22211"/>
                </a:lnTo>
                <a:lnTo>
                  <a:pt x="122911" y="25463"/>
                </a:lnTo>
                <a:lnTo>
                  <a:pt x="123092" y="29296"/>
                </a:lnTo>
                <a:lnTo>
                  <a:pt x="123092" y="38181"/>
                </a:lnTo>
                <a:lnTo>
                  <a:pt x="122911" y="42007"/>
                </a:lnTo>
                <a:lnTo>
                  <a:pt x="122548" y="45186"/>
                </a:lnTo>
                <a:lnTo>
                  <a:pt x="122185" y="48365"/>
                </a:lnTo>
                <a:lnTo>
                  <a:pt x="121495" y="51131"/>
                </a:lnTo>
                <a:lnTo>
                  <a:pt x="120479" y="53483"/>
                </a:lnTo>
                <a:lnTo>
                  <a:pt x="119492" y="55776"/>
                </a:lnTo>
                <a:lnTo>
                  <a:pt x="118098" y="57490"/>
                </a:lnTo>
                <a:lnTo>
                  <a:pt x="116298" y="58622"/>
                </a:lnTo>
                <a:lnTo>
                  <a:pt x="114498" y="59754"/>
                </a:lnTo>
                <a:lnTo>
                  <a:pt x="112233" y="60321"/>
                </a:lnTo>
                <a:lnTo>
                  <a:pt x="106600" y="60321"/>
                </a:lnTo>
                <a:lnTo>
                  <a:pt x="104270" y="59725"/>
                </a:lnTo>
                <a:lnTo>
                  <a:pt x="102513" y="58535"/>
                </a:lnTo>
                <a:lnTo>
                  <a:pt x="101722" y="67507"/>
                </a:lnTo>
                <a:lnTo>
                  <a:pt x="109504" y="67507"/>
                </a:lnTo>
                <a:close/>
              </a:path>
              <a:path w="281045" h="67507">
                <a:moveTo>
                  <a:pt x="101722" y="67507"/>
                </a:moveTo>
                <a:lnTo>
                  <a:pt x="102513" y="58535"/>
                </a:lnTo>
                <a:lnTo>
                  <a:pt x="100757" y="57345"/>
                </a:lnTo>
                <a:lnTo>
                  <a:pt x="99399" y="55617"/>
                </a:lnTo>
                <a:lnTo>
                  <a:pt x="98441" y="53352"/>
                </a:lnTo>
                <a:lnTo>
                  <a:pt x="97396" y="50942"/>
                </a:lnTo>
                <a:lnTo>
                  <a:pt x="96038" y="64749"/>
                </a:lnTo>
                <a:lnTo>
                  <a:pt x="101722" y="67507"/>
                </a:lnTo>
                <a:close/>
              </a:path>
              <a:path w="281045" h="67507">
                <a:moveTo>
                  <a:pt x="164721" y="67507"/>
                </a:moveTo>
                <a:lnTo>
                  <a:pt x="172387" y="67507"/>
                </a:lnTo>
                <a:lnTo>
                  <a:pt x="178041" y="64785"/>
                </a:lnTo>
                <a:lnTo>
                  <a:pt x="181685" y="59341"/>
                </a:lnTo>
                <a:lnTo>
                  <a:pt x="182017" y="58829"/>
                </a:lnTo>
                <a:lnTo>
                  <a:pt x="185868" y="48452"/>
                </a:lnTo>
                <a:lnTo>
                  <a:pt x="187151" y="33709"/>
                </a:lnTo>
                <a:lnTo>
                  <a:pt x="187149" y="33070"/>
                </a:lnTo>
                <a:lnTo>
                  <a:pt x="185755" y="18668"/>
                </a:lnTo>
                <a:lnTo>
                  <a:pt x="181772" y="8383"/>
                </a:lnTo>
                <a:lnTo>
                  <a:pt x="178187" y="2794"/>
                </a:lnTo>
                <a:lnTo>
                  <a:pt x="172503" y="0"/>
                </a:lnTo>
                <a:lnTo>
                  <a:pt x="157027" y="0"/>
                </a:lnTo>
                <a:lnTo>
                  <a:pt x="151365" y="2750"/>
                </a:lnTo>
                <a:lnTo>
                  <a:pt x="147735" y="8253"/>
                </a:lnTo>
                <a:lnTo>
                  <a:pt x="143578" y="19118"/>
                </a:lnTo>
                <a:lnTo>
                  <a:pt x="142291" y="33797"/>
                </a:lnTo>
                <a:lnTo>
                  <a:pt x="142294" y="34581"/>
                </a:lnTo>
                <a:lnTo>
                  <a:pt x="143698" y="49026"/>
                </a:lnTo>
                <a:lnTo>
                  <a:pt x="147670" y="59232"/>
                </a:lnTo>
                <a:lnTo>
                  <a:pt x="151256" y="64749"/>
                </a:lnTo>
                <a:lnTo>
                  <a:pt x="152613" y="50942"/>
                </a:lnTo>
                <a:lnTo>
                  <a:pt x="151931" y="48213"/>
                </a:lnTo>
                <a:lnTo>
                  <a:pt x="151612" y="45164"/>
                </a:lnTo>
                <a:lnTo>
                  <a:pt x="151292" y="42115"/>
                </a:lnTo>
                <a:lnTo>
                  <a:pt x="151132" y="38326"/>
                </a:lnTo>
                <a:lnTo>
                  <a:pt x="151132" y="29674"/>
                </a:lnTo>
                <a:lnTo>
                  <a:pt x="151314" y="25884"/>
                </a:lnTo>
                <a:lnTo>
                  <a:pt x="151677" y="22429"/>
                </a:lnTo>
                <a:lnTo>
                  <a:pt x="152040" y="18974"/>
                </a:lnTo>
                <a:lnTo>
                  <a:pt x="152715" y="16172"/>
                </a:lnTo>
                <a:lnTo>
                  <a:pt x="153702" y="14023"/>
                </a:lnTo>
                <a:lnTo>
                  <a:pt x="154747" y="11730"/>
                </a:lnTo>
                <a:lnTo>
                  <a:pt x="156163" y="10017"/>
                </a:lnTo>
                <a:lnTo>
                  <a:pt x="157949" y="8884"/>
                </a:lnTo>
                <a:lnTo>
                  <a:pt x="159734" y="7752"/>
                </a:lnTo>
                <a:lnTo>
                  <a:pt x="161992" y="7186"/>
                </a:lnTo>
                <a:lnTo>
                  <a:pt x="167480" y="7186"/>
                </a:lnTo>
                <a:lnTo>
                  <a:pt x="169737" y="7752"/>
                </a:lnTo>
                <a:lnTo>
                  <a:pt x="171494" y="8884"/>
                </a:lnTo>
                <a:lnTo>
                  <a:pt x="173250" y="10017"/>
                </a:lnTo>
                <a:lnTo>
                  <a:pt x="174637" y="11701"/>
                </a:lnTo>
                <a:lnTo>
                  <a:pt x="175653" y="13937"/>
                </a:lnTo>
                <a:lnTo>
                  <a:pt x="176698" y="16201"/>
                </a:lnTo>
                <a:lnTo>
                  <a:pt x="177403" y="18960"/>
                </a:lnTo>
                <a:lnTo>
                  <a:pt x="177765" y="22211"/>
                </a:lnTo>
                <a:lnTo>
                  <a:pt x="178128" y="25463"/>
                </a:lnTo>
                <a:lnTo>
                  <a:pt x="178310" y="29296"/>
                </a:lnTo>
                <a:lnTo>
                  <a:pt x="178310" y="38181"/>
                </a:lnTo>
                <a:lnTo>
                  <a:pt x="178128" y="42007"/>
                </a:lnTo>
                <a:lnTo>
                  <a:pt x="177765" y="45186"/>
                </a:lnTo>
                <a:lnTo>
                  <a:pt x="177403" y="48365"/>
                </a:lnTo>
                <a:lnTo>
                  <a:pt x="176713" y="51131"/>
                </a:lnTo>
                <a:lnTo>
                  <a:pt x="175697" y="53483"/>
                </a:lnTo>
                <a:lnTo>
                  <a:pt x="174709" y="55776"/>
                </a:lnTo>
                <a:lnTo>
                  <a:pt x="173316" y="57490"/>
                </a:lnTo>
                <a:lnTo>
                  <a:pt x="171516" y="58622"/>
                </a:lnTo>
                <a:lnTo>
                  <a:pt x="169715" y="59754"/>
                </a:lnTo>
                <a:lnTo>
                  <a:pt x="167451" y="60321"/>
                </a:lnTo>
                <a:lnTo>
                  <a:pt x="161818" y="60321"/>
                </a:lnTo>
                <a:lnTo>
                  <a:pt x="159488" y="59725"/>
                </a:lnTo>
                <a:lnTo>
                  <a:pt x="157731" y="58535"/>
                </a:lnTo>
                <a:lnTo>
                  <a:pt x="156940" y="67507"/>
                </a:lnTo>
                <a:lnTo>
                  <a:pt x="164721" y="67507"/>
                </a:lnTo>
                <a:close/>
              </a:path>
              <a:path w="281045" h="67507">
                <a:moveTo>
                  <a:pt x="156940" y="67507"/>
                </a:moveTo>
                <a:lnTo>
                  <a:pt x="157731" y="58535"/>
                </a:lnTo>
                <a:lnTo>
                  <a:pt x="155974" y="57345"/>
                </a:lnTo>
                <a:lnTo>
                  <a:pt x="154617" y="55617"/>
                </a:lnTo>
                <a:lnTo>
                  <a:pt x="153659" y="53352"/>
                </a:lnTo>
                <a:lnTo>
                  <a:pt x="152613" y="50942"/>
                </a:lnTo>
                <a:lnTo>
                  <a:pt x="151256" y="64749"/>
                </a:lnTo>
                <a:lnTo>
                  <a:pt x="156940" y="67507"/>
                </a:lnTo>
                <a:close/>
              </a:path>
              <a:path w="281045" h="67507">
                <a:moveTo>
                  <a:pt x="252952" y="1306"/>
                </a:moveTo>
                <a:lnTo>
                  <a:pt x="218981" y="66157"/>
                </a:lnTo>
                <a:lnTo>
                  <a:pt x="226167" y="66157"/>
                </a:lnTo>
                <a:lnTo>
                  <a:pt x="260139" y="1306"/>
                </a:lnTo>
                <a:lnTo>
                  <a:pt x="252952" y="1306"/>
                </a:lnTo>
                <a:close/>
              </a:path>
              <a:path w="281045" h="67507">
                <a:moveTo>
                  <a:pt x="198031" y="19337"/>
                </a:moveTo>
                <a:lnTo>
                  <a:pt x="198031" y="25812"/>
                </a:lnTo>
                <a:lnTo>
                  <a:pt x="199382" y="30632"/>
                </a:lnTo>
                <a:lnTo>
                  <a:pt x="202082" y="33797"/>
                </a:lnTo>
                <a:lnTo>
                  <a:pt x="204782" y="36961"/>
                </a:lnTo>
                <a:lnTo>
                  <a:pt x="208775" y="38544"/>
                </a:lnTo>
                <a:lnTo>
                  <a:pt x="206423" y="27852"/>
                </a:lnTo>
                <a:lnTo>
                  <a:pt x="205784" y="24360"/>
                </a:lnTo>
                <a:lnTo>
                  <a:pt x="204927" y="1669"/>
                </a:lnTo>
                <a:lnTo>
                  <a:pt x="202169" y="4834"/>
                </a:lnTo>
                <a:lnTo>
                  <a:pt x="199411" y="7999"/>
                </a:lnTo>
                <a:lnTo>
                  <a:pt x="198031" y="12833"/>
                </a:lnTo>
                <a:lnTo>
                  <a:pt x="198031" y="19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61372" y="4836897"/>
            <a:ext cx="254545" cy="59603"/>
          </a:xfrm>
          <a:custGeom>
            <a:avLst/>
            <a:gdLst/>
            <a:ahLst/>
            <a:cxnLst/>
            <a:rect l="l" t="t" r="r" b="b"/>
            <a:pathLst>
              <a:path w="279999" h="67550">
                <a:moveTo>
                  <a:pt x="204739" y="14314"/>
                </a:moveTo>
                <a:lnTo>
                  <a:pt x="205377" y="10815"/>
                </a:lnTo>
                <a:lnTo>
                  <a:pt x="206655" y="8841"/>
                </a:lnTo>
                <a:lnTo>
                  <a:pt x="207933" y="6866"/>
                </a:lnTo>
                <a:lnTo>
                  <a:pt x="210052" y="5879"/>
                </a:lnTo>
                <a:lnTo>
                  <a:pt x="215917" y="5879"/>
                </a:lnTo>
                <a:lnTo>
                  <a:pt x="218015" y="6866"/>
                </a:lnTo>
                <a:lnTo>
                  <a:pt x="219307" y="8841"/>
                </a:lnTo>
                <a:lnTo>
                  <a:pt x="220599" y="10815"/>
                </a:lnTo>
                <a:lnTo>
                  <a:pt x="221245" y="14299"/>
                </a:lnTo>
                <a:lnTo>
                  <a:pt x="221245" y="24346"/>
                </a:lnTo>
                <a:lnTo>
                  <a:pt x="220599" y="27852"/>
                </a:lnTo>
                <a:lnTo>
                  <a:pt x="219307" y="29812"/>
                </a:lnTo>
                <a:lnTo>
                  <a:pt x="218015" y="31772"/>
                </a:lnTo>
                <a:lnTo>
                  <a:pt x="215917" y="32751"/>
                </a:lnTo>
                <a:lnTo>
                  <a:pt x="210052" y="32751"/>
                </a:lnTo>
                <a:lnTo>
                  <a:pt x="207933" y="31772"/>
                </a:lnTo>
                <a:lnTo>
                  <a:pt x="206655" y="29812"/>
                </a:lnTo>
                <a:lnTo>
                  <a:pt x="205377" y="27852"/>
                </a:lnTo>
                <a:lnTo>
                  <a:pt x="207729" y="38544"/>
                </a:lnTo>
                <a:lnTo>
                  <a:pt x="218182" y="38544"/>
                </a:lnTo>
                <a:lnTo>
                  <a:pt x="222138" y="36961"/>
                </a:lnTo>
                <a:lnTo>
                  <a:pt x="224882" y="33797"/>
                </a:lnTo>
                <a:lnTo>
                  <a:pt x="227626" y="30632"/>
                </a:lnTo>
                <a:lnTo>
                  <a:pt x="228998" y="25797"/>
                </a:lnTo>
                <a:lnTo>
                  <a:pt x="228998" y="12877"/>
                </a:lnTo>
                <a:lnTo>
                  <a:pt x="227648" y="8071"/>
                </a:lnTo>
                <a:lnTo>
                  <a:pt x="224948" y="4877"/>
                </a:lnTo>
                <a:lnTo>
                  <a:pt x="222247" y="1683"/>
                </a:lnTo>
                <a:lnTo>
                  <a:pt x="218269" y="87"/>
                </a:lnTo>
                <a:lnTo>
                  <a:pt x="207845" y="87"/>
                </a:lnTo>
                <a:lnTo>
                  <a:pt x="203882" y="1669"/>
                </a:lnTo>
                <a:lnTo>
                  <a:pt x="204739" y="24360"/>
                </a:lnTo>
                <a:lnTo>
                  <a:pt x="204739" y="14314"/>
                </a:lnTo>
                <a:close/>
              </a:path>
              <a:path w="279999" h="67550">
                <a:moveTo>
                  <a:pt x="9015" y="58709"/>
                </a:moveTo>
                <a:lnTo>
                  <a:pt x="11890" y="56270"/>
                </a:lnTo>
                <a:lnTo>
                  <a:pt x="14982" y="53621"/>
                </a:lnTo>
                <a:lnTo>
                  <a:pt x="18292" y="50761"/>
                </a:lnTo>
                <a:lnTo>
                  <a:pt x="21602" y="47901"/>
                </a:lnTo>
                <a:lnTo>
                  <a:pt x="24811" y="44946"/>
                </a:lnTo>
                <a:lnTo>
                  <a:pt x="27917" y="41898"/>
                </a:lnTo>
                <a:lnTo>
                  <a:pt x="30095" y="39778"/>
                </a:lnTo>
                <a:lnTo>
                  <a:pt x="31946" y="37847"/>
                </a:lnTo>
                <a:lnTo>
                  <a:pt x="33470" y="36105"/>
                </a:lnTo>
                <a:lnTo>
                  <a:pt x="34995" y="34363"/>
                </a:lnTo>
                <a:lnTo>
                  <a:pt x="36323" y="32592"/>
                </a:lnTo>
                <a:lnTo>
                  <a:pt x="37456" y="30792"/>
                </a:lnTo>
                <a:lnTo>
                  <a:pt x="38675" y="28875"/>
                </a:lnTo>
                <a:lnTo>
                  <a:pt x="39597" y="26850"/>
                </a:lnTo>
                <a:lnTo>
                  <a:pt x="40221" y="24716"/>
                </a:lnTo>
                <a:lnTo>
                  <a:pt x="40845" y="22582"/>
                </a:lnTo>
                <a:lnTo>
                  <a:pt x="41158" y="20281"/>
                </a:lnTo>
                <a:lnTo>
                  <a:pt x="41158" y="12325"/>
                </a:lnTo>
                <a:lnTo>
                  <a:pt x="39270" y="7977"/>
                </a:lnTo>
                <a:lnTo>
                  <a:pt x="35496" y="4769"/>
                </a:lnTo>
                <a:lnTo>
                  <a:pt x="31721" y="1560"/>
                </a:lnTo>
                <a:lnTo>
                  <a:pt x="26509" y="-43"/>
                </a:lnTo>
                <a:lnTo>
                  <a:pt x="16637" y="-43"/>
                </a:lnTo>
                <a:lnTo>
                  <a:pt x="13305" y="377"/>
                </a:lnTo>
                <a:lnTo>
                  <a:pt x="9864" y="1219"/>
                </a:lnTo>
                <a:lnTo>
                  <a:pt x="6424" y="2061"/>
                </a:lnTo>
                <a:lnTo>
                  <a:pt x="3673" y="2990"/>
                </a:lnTo>
                <a:lnTo>
                  <a:pt x="1611" y="4006"/>
                </a:lnTo>
                <a:lnTo>
                  <a:pt x="1611" y="13153"/>
                </a:lnTo>
                <a:lnTo>
                  <a:pt x="2047" y="13153"/>
                </a:lnTo>
                <a:lnTo>
                  <a:pt x="4979" y="11236"/>
                </a:lnTo>
                <a:lnTo>
                  <a:pt x="7984" y="9813"/>
                </a:lnTo>
                <a:lnTo>
                  <a:pt x="11062" y="8884"/>
                </a:lnTo>
                <a:lnTo>
                  <a:pt x="14140" y="7955"/>
                </a:lnTo>
                <a:lnTo>
                  <a:pt x="17000" y="7490"/>
                </a:lnTo>
                <a:lnTo>
                  <a:pt x="23620" y="7490"/>
                </a:lnTo>
                <a:lnTo>
                  <a:pt x="26720" y="8441"/>
                </a:lnTo>
                <a:lnTo>
                  <a:pt x="28941" y="10343"/>
                </a:lnTo>
                <a:lnTo>
                  <a:pt x="31162" y="12245"/>
                </a:lnTo>
                <a:lnTo>
                  <a:pt x="32273" y="14880"/>
                </a:lnTo>
                <a:lnTo>
                  <a:pt x="32273" y="21936"/>
                </a:lnTo>
                <a:lnTo>
                  <a:pt x="31242" y="25369"/>
                </a:lnTo>
                <a:lnTo>
                  <a:pt x="29180" y="28549"/>
                </a:lnTo>
                <a:lnTo>
                  <a:pt x="27119" y="31728"/>
                </a:lnTo>
                <a:lnTo>
                  <a:pt x="23301" y="36018"/>
                </a:lnTo>
                <a:lnTo>
                  <a:pt x="17726" y="41419"/>
                </a:lnTo>
                <a:lnTo>
                  <a:pt x="15084" y="44003"/>
                </a:lnTo>
                <a:lnTo>
                  <a:pt x="12231" y="46601"/>
                </a:lnTo>
                <a:lnTo>
                  <a:pt x="9168" y="49215"/>
                </a:lnTo>
                <a:lnTo>
                  <a:pt x="6104" y="51828"/>
                </a:lnTo>
                <a:lnTo>
                  <a:pt x="3048" y="54441"/>
                </a:lnTo>
                <a:lnTo>
                  <a:pt x="0" y="57054"/>
                </a:lnTo>
                <a:lnTo>
                  <a:pt x="0" y="66157"/>
                </a:lnTo>
                <a:lnTo>
                  <a:pt x="43902" y="66157"/>
                </a:lnTo>
                <a:lnTo>
                  <a:pt x="43902" y="58709"/>
                </a:lnTo>
                <a:lnTo>
                  <a:pt x="9015" y="58709"/>
                </a:lnTo>
                <a:close/>
              </a:path>
              <a:path w="279999" h="67550">
                <a:moveTo>
                  <a:pt x="59224" y="53744"/>
                </a:moveTo>
                <a:lnTo>
                  <a:pt x="59224" y="66157"/>
                </a:lnTo>
                <a:lnTo>
                  <a:pt x="69633" y="66157"/>
                </a:lnTo>
                <a:lnTo>
                  <a:pt x="69633" y="53744"/>
                </a:lnTo>
                <a:lnTo>
                  <a:pt x="59224" y="53744"/>
                </a:lnTo>
                <a:close/>
              </a:path>
              <a:path w="279999" h="67550">
                <a:moveTo>
                  <a:pt x="108458" y="67507"/>
                </a:moveTo>
                <a:lnTo>
                  <a:pt x="116124" y="67507"/>
                </a:lnTo>
                <a:lnTo>
                  <a:pt x="121778" y="64785"/>
                </a:lnTo>
                <a:lnTo>
                  <a:pt x="125422" y="59341"/>
                </a:lnTo>
                <a:lnTo>
                  <a:pt x="125754" y="58829"/>
                </a:lnTo>
                <a:lnTo>
                  <a:pt x="129605" y="48453"/>
                </a:lnTo>
                <a:lnTo>
                  <a:pt x="130888" y="33710"/>
                </a:lnTo>
                <a:lnTo>
                  <a:pt x="130886" y="33070"/>
                </a:lnTo>
                <a:lnTo>
                  <a:pt x="129492" y="18668"/>
                </a:lnTo>
                <a:lnTo>
                  <a:pt x="125510" y="8383"/>
                </a:lnTo>
                <a:lnTo>
                  <a:pt x="121924" y="2794"/>
                </a:lnTo>
                <a:lnTo>
                  <a:pt x="116240" y="0"/>
                </a:lnTo>
                <a:lnTo>
                  <a:pt x="100764" y="0"/>
                </a:lnTo>
                <a:lnTo>
                  <a:pt x="95102" y="2751"/>
                </a:lnTo>
                <a:lnTo>
                  <a:pt x="91472" y="8253"/>
                </a:lnTo>
                <a:lnTo>
                  <a:pt x="87315" y="19118"/>
                </a:lnTo>
                <a:lnTo>
                  <a:pt x="86028" y="33797"/>
                </a:lnTo>
                <a:lnTo>
                  <a:pt x="86031" y="34581"/>
                </a:lnTo>
                <a:lnTo>
                  <a:pt x="87435" y="49027"/>
                </a:lnTo>
                <a:lnTo>
                  <a:pt x="91407" y="59232"/>
                </a:lnTo>
                <a:lnTo>
                  <a:pt x="94993" y="64749"/>
                </a:lnTo>
                <a:lnTo>
                  <a:pt x="96350" y="50942"/>
                </a:lnTo>
                <a:lnTo>
                  <a:pt x="95668" y="48213"/>
                </a:lnTo>
                <a:lnTo>
                  <a:pt x="95349" y="45164"/>
                </a:lnTo>
                <a:lnTo>
                  <a:pt x="95029" y="42115"/>
                </a:lnTo>
                <a:lnTo>
                  <a:pt x="94870" y="38326"/>
                </a:lnTo>
                <a:lnTo>
                  <a:pt x="94870" y="29674"/>
                </a:lnTo>
                <a:lnTo>
                  <a:pt x="95051" y="25885"/>
                </a:lnTo>
                <a:lnTo>
                  <a:pt x="95414" y="22429"/>
                </a:lnTo>
                <a:lnTo>
                  <a:pt x="95777" y="18974"/>
                </a:lnTo>
                <a:lnTo>
                  <a:pt x="96452" y="16172"/>
                </a:lnTo>
                <a:lnTo>
                  <a:pt x="97439" y="14024"/>
                </a:lnTo>
                <a:lnTo>
                  <a:pt x="98485" y="11730"/>
                </a:lnTo>
                <a:lnTo>
                  <a:pt x="99900" y="10017"/>
                </a:lnTo>
                <a:lnTo>
                  <a:pt x="101686" y="8884"/>
                </a:lnTo>
                <a:lnTo>
                  <a:pt x="103471" y="7752"/>
                </a:lnTo>
                <a:lnTo>
                  <a:pt x="105729" y="7186"/>
                </a:lnTo>
                <a:lnTo>
                  <a:pt x="111217" y="7186"/>
                </a:lnTo>
                <a:lnTo>
                  <a:pt x="113474" y="7752"/>
                </a:lnTo>
                <a:lnTo>
                  <a:pt x="115231" y="8884"/>
                </a:lnTo>
                <a:lnTo>
                  <a:pt x="116988" y="10017"/>
                </a:lnTo>
                <a:lnTo>
                  <a:pt x="118374" y="11701"/>
                </a:lnTo>
                <a:lnTo>
                  <a:pt x="119390" y="13937"/>
                </a:lnTo>
                <a:lnTo>
                  <a:pt x="120436" y="16201"/>
                </a:lnTo>
                <a:lnTo>
                  <a:pt x="121140" y="18960"/>
                </a:lnTo>
                <a:lnTo>
                  <a:pt x="121503" y="22212"/>
                </a:lnTo>
                <a:lnTo>
                  <a:pt x="121866" y="25463"/>
                </a:lnTo>
                <a:lnTo>
                  <a:pt x="122047" y="29296"/>
                </a:lnTo>
                <a:lnTo>
                  <a:pt x="122047" y="38181"/>
                </a:lnTo>
                <a:lnTo>
                  <a:pt x="121866" y="42006"/>
                </a:lnTo>
                <a:lnTo>
                  <a:pt x="121503" y="45186"/>
                </a:lnTo>
                <a:lnTo>
                  <a:pt x="121140" y="48365"/>
                </a:lnTo>
                <a:lnTo>
                  <a:pt x="120450" y="51131"/>
                </a:lnTo>
                <a:lnTo>
                  <a:pt x="119434" y="53483"/>
                </a:lnTo>
                <a:lnTo>
                  <a:pt x="118447" y="55777"/>
                </a:lnTo>
                <a:lnTo>
                  <a:pt x="117053" y="57490"/>
                </a:lnTo>
                <a:lnTo>
                  <a:pt x="115253" y="58622"/>
                </a:lnTo>
                <a:lnTo>
                  <a:pt x="113452" y="59754"/>
                </a:lnTo>
                <a:lnTo>
                  <a:pt x="111188" y="60321"/>
                </a:lnTo>
                <a:lnTo>
                  <a:pt x="105555" y="60321"/>
                </a:lnTo>
                <a:lnTo>
                  <a:pt x="103225" y="59726"/>
                </a:lnTo>
                <a:lnTo>
                  <a:pt x="101468" y="58535"/>
                </a:lnTo>
                <a:lnTo>
                  <a:pt x="100677" y="67507"/>
                </a:lnTo>
                <a:lnTo>
                  <a:pt x="108458" y="67507"/>
                </a:lnTo>
                <a:close/>
              </a:path>
              <a:path w="279999" h="67550">
                <a:moveTo>
                  <a:pt x="100677" y="67507"/>
                </a:moveTo>
                <a:lnTo>
                  <a:pt x="101468" y="58535"/>
                </a:lnTo>
                <a:lnTo>
                  <a:pt x="99711" y="57345"/>
                </a:lnTo>
                <a:lnTo>
                  <a:pt x="98354" y="55617"/>
                </a:lnTo>
                <a:lnTo>
                  <a:pt x="97396" y="53352"/>
                </a:lnTo>
                <a:lnTo>
                  <a:pt x="96350" y="50942"/>
                </a:lnTo>
                <a:lnTo>
                  <a:pt x="94993" y="64749"/>
                </a:lnTo>
                <a:lnTo>
                  <a:pt x="100677" y="67507"/>
                </a:lnTo>
                <a:close/>
              </a:path>
              <a:path w="279999" h="67550">
                <a:moveTo>
                  <a:pt x="163676" y="67507"/>
                </a:moveTo>
                <a:lnTo>
                  <a:pt x="171341" y="67507"/>
                </a:lnTo>
                <a:lnTo>
                  <a:pt x="176996" y="64785"/>
                </a:lnTo>
                <a:lnTo>
                  <a:pt x="180640" y="59341"/>
                </a:lnTo>
                <a:lnTo>
                  <a:pt x="180972" y="58829"/>
                </a:lnTo>
                <a:lnTo>
                  <a:pt x="184822" y="48453"/>
                </a:lnTo>
                <a:lnTo>
                  <a:pt x="186106" y="33710"/>
                </a:lnTo>
                <a:lnTo>
                  <a:pt x="186104" y="33070"/>
                </a:lnTo>
                <a:lnTo>
                  <a:pt x="184710" y="18668"/>
                </a:lnTo>
                <a:lnTo>
                  <a:pt x="180727" y="8383"/>
                </a:lnTo>
                <a:lnTo>
                  <a:pt x="177141" y="2794"/>
                </a:lnTo>
                <a:lnTo>
                  <a:pt x="171458" y="0"/>
                </a:lnTo>
                <a:lnTo>
                  <a:pt x="155981" y="0"/>
                </a:lnTo>
                <a:lnTo>
                  <a:pt x="150320" y="2751"/>
                </a:lnTo>
                <a:lnTo>
                  <a:pt x="146690" y="8253"/>
                </a:lnTo>
                <a:lnTo>
                  <a:pt x="142533" y="19118"/>
                </a:lnTo>
                <a:lnTo>
                  <a:pt x="141246" y="33797"/>
                </a:lnTo>
                <a:lnTo>
                  <a:pt x="141249" y="34581"/>
                </a:lnTo>
                <a:lnTo>
                  <a:pt x="142653" y="49027"/>
                </a:lnTo>
                <a:lnTo>
                  <a:pt x="146625" y="59232"/>
                </a:lnTo>
                <a:lnTo>
                  <a:pt x="150211" y="64749"/>
                </a:lnTo>
                <a:lnTo>
                  <a:pt x="151568" y="50942"/>
                </a:lnTo>
                <a:lnTo>
                  <a:pt x="150886" y="48213"/>
                </a:lnTo>
                <a:lnTo>
                  <a:pt x="150566" y="45164"/>
                </a:lnTo>
                <a:lnTo>
                  <a:pt x="150247" y="42115"/>
                </a:lnTo>
                <a:lnTo>
                  <a:pt x="150087" y="38326"/>
                </a:lnTo>
                <a:lnTo>
                  <a:pt x="150087" y="29674"/>
                </a:lnTo>
                <a:lnTo>
                  <a:pt x="150269" y="25885"/>
                </a:lnTo>
                <a:lnTo>
                  <a:pt x="150632" y="22429"/>
                </a:lnTo>
                <a:lnTo>
                  <a:pt x="150995" y="18974"/>
                </a:lnTo>
                <a:lnTo>
                  <a:pt x="151670" y="16172"/>
                </a:lnTo>
                <a:lnTo>
                  <a:pt x="152657" y="14024"/>
                </a:lnTo>
                <a:lnTo>
                  <a:pt x="153702" y="11730"/>
                </a:lnTo>
                <a:lnTo>
                  <a:pt x="155118" y="10017"/>
                </a:lnTo>
                <a:lnTo>
                  <a:pt x="156903" y="8884"/>
                </a:lnTo>
                <a:lnTo>
                  <a:pt x="158689" y="7752"/>
                </a:lnTo>
                <a:lnTo>
                  <a:pt x="160947" y="7186"/>
                </a:lnTo>
                <a:lnTo>
                  <a:pt x="166434" y="7186"/>
                </a:lnTo>
                <a:lnTo>
                  <a:pt x="168692" y="7752"/>
                </a:lnTo>
                <a:lnTo>
                  <a:pt x="170448" y="8884"/>
                </a:lnTo>
                <a:lnTo>
                  <a:pt x="172205" y="10017"/>
                </a:lnTo>
                <a:lnTo>
                  <a:pt x="173592" y="11701"/>
                </a:lnTo>
                <a:lnTo>
                  <a:pt x="174608" y="13937"/>
                </a:lnTo>
                <a:lnTo>
                  <a:pt x="175653" y="16201"/>
                </a:lnTo>
                <a:lnTo>
                  <a:pt x="176357" y="18960"/>
                </a:lnTo>
                <a:lnTo>
                  <a:pt x="176720" y="22212"/>
                </a:lnTo>
                <a:lnTo>
                  <a:pt x="177083" y="25463"/>
                </a:lnTo>
                <a:lnTo>
                  <a:pt x="177265" y="29296"/>
                </a:lnTo>
                <a:lnTo>
                  <a:pt x="177265" y="38181"/>
                </a:lnTo>
                <a:lnTo>
                  <a:pt x="177083" y="42006"/>
                </a:lnTo>
                <a:lnTo>
                  <a:pt x="176720" y="45186"/>
                </a:lnTo>
                <a:lnTo>
                  <a:pt x="176357" y="48365"/>
                </a:lnTo>
                <a:lnTo>
                  <a:pt x="175668" y="51131"/>
                </a:lnTo>
                <a:lnTo>
                  <a:pt x="174651" y="53483"/>
                </a:lnTo>
                <a:lnTo>
                  <a:pt x="173664" y="55777"/>
                </a:lnTo>
                <a:lnTo>
                  <a:pt x="172271" y="57490"/>
                </a:lnTo>
                <a:lnTo>
                  <a:pt x="170470" y="58622"/>
                </a:lnTo>
                <a:lnTo>
                  <a:pt x="168670" y="59754"/>
                </a:lnTo>
                <a:lnTo>
                  <a:pt x="166405" y="60321"/>
                </a:lnTo>
                <a:lnTo>
                  <a:pt x="160772" y="60321"/>
                </a:lnTo>
                <a:lnTo>
                  <a:pt x="158442" y="59726"/>
                </a:lnTo>
                <a:lnTo>
                  <a:pt x="156686" y="58535"/>
                </a:lnTo>
                <a:lnTo>
                  <a:pt x="155894" y="67507"/>
                </a:lnTo>
                <a:lnTo>
                  <a:pt x="163676" y="67507"/>
                </a:lnTo>
                <a:close/>
              </a:path>
              <a:path w="279999" h="67550">
                <a:moveTo>
                  <a:pt x="155894" y="67507"/>
                </a:moveTo>
                <a:lnTo>
                  <a:pt x="156686" y="58535"/>
                </a:lnTo>
                <a:lnTo>
                  <a:pt x="154929" y="57345"/>
                </a:lnTo>
                <a:lnTo>
                  <a:pt x="153571" y="55617"/>
                </a:lnTo>
                <a:lnTo>
                  <a:pt x="152613" y="53352"/>
                </a:lnTo>
                <a:lnTo>
                  <a:pt x="151568" y="50942"/>
                </a:lnTo>
                <a:lnTo>
                  <a:pt x="150211" y="64749"/>
                </a:lnTo>
                <a:lnTo>
                  <a:pt x="155894" y="67507"/>
                </a:lnTo>
                <a:close/>
              </a:path>
              <a:path w="279999" h="67550">
                <a:moveTo>
                  <a:pt x="251907" y="1306"/>
                </a:moveTo>
                <a:lnTo>
                  <a:pt x="217935" y="66157"/>
                </a:lnTo>
                <a:lnTo>
                  <a:pt x="225122" y="66157"/>
                </a:lnTo>
                <a:lnTo>
                  <a:pt x="259094" y="1306"/>
                </a:lnTo>
                <a:lnTo>
                  <a:pt x="251907" y="1306"/>
                </a:lnTo>
                <a:close/>
              </a:path>
              <a:path w="279999" h="67550">
                <a:moveTo>
                  <a:pt x="196986" y="19337"/>
                </a:moveTo>
                <a:lnTo>
                  <a:pt x="196986" y="25812"/>
                </a:lnTo>
                <a:lnTo>
                  <a:pt x="198336" y="30632"/>
                </a:lnTo>
                <a:lnTo>
                  <a:pt x="201037" y="33797"/>
                </a:lnTo>
                <a:lnTo>
                  <a:pt x="203737" y="36961"/>
                </a:lnTo>
                <a:lnTo>
                  <a:pt x="207729" y="38544"/>
                </a:lnTo>
                <a:lnTo>
                  <a:pt x="205377" y="27852"/>
                </a:lnTo>
                <a:lnTo>
                  <a:pt x="204739" y="24360"/>
                </a:lnTo>
                <a:lnTo>
                  <a:pt x="203882" y="1669"/>
                </a:lnTo>
                <a:lnTo>
                  <a:pt x="201124" y="4834"/>
                </a:lnTo>
                <a:lnTo>
                  <a:pt x="198365" y="7999"/>
                </a:lnTo>
                <a:lnTo>
                  <a:pt x="196986" y="12833"/>
                </a:lnTo>
                <a:lnTo>
                  <a:pt x="196986" y="19337"/>
                </a:lnTo>
                <a:close/>
              </a:path>
              <a:path w="279999" h="67550">
                <a:moveTo>
                  <a:pt x="255740" y="48213"/>
                </a:moveTo>
                <a:lnTo>
                  <a:pt x="255740" y="43190"/>
                </a:lnTo>
                <a:lnTo>
                  <a:pt x="256379" y="39691"/>
                </a:lnTo>
                <a:lnTo>
                  <a:pt x="254847" y="30545"/>
                </a:lnTo>
                <a:lnTo>
                  <a:pt x="252103" y="33710"/>
                </a:lnTo>
                <a:lnTo>
                  <a:pt x="249359" y="36875"/>
                </a:lnTo>
                <a:lnTo>
                  <a:pt x="247987" y="41709"/>
                </a:lnTo>
                <a:lnTo>
                  <a:pt x="247987" y="54630"/>
                </a:lnTo>
                <a:lnTo>
                  <a:pt x="249337" y="59435"/>
                </a:lnTo>
                <a:lnTo>
                  <a:pt x="252038" y="62629"/>
                </a:lnTo>
                <a:lnTo>
                  <a:pt x="254738" y="65823"/>
                </a:lnTo>
                <a:lnTo>
                  <a:pt x="258716" y="67420"/>
                </a:lnTo>
                <a:lnTo>
                  <a:pt x="256379" y="56727"/>
                </a:lnTo>
                <a:lnTo>
                  <a:pt x="255740" y="53236"/>
                </a:lnTo>
                <a:lnTo>
                  <a:pt x="255740" y="48213"/>
                </a:lnTo>
                <a:close/>
              </a:path>
              <a:path w="279999" h="67550">
                <a:moveTo>
                  <a:pt x="269140" y="67420"/>
                </a:moveTo>
                <a:lnTo>
                  <a:pt x="273103" y="65837"/>
                </a:lnTo>
                <a:lnTo>
                  <a:pt x="275862" y="62672"/>
                </a:lnTo>
                <a:lnTo>
                  <a:pt x="278620" y="59508"/>
                </a:lnTo>
                <a:lnTo>
                  <a:pt x="279999" y="54673"/>
                </a:lnTo>
                <a:lnTo>
                  <a:pt x="279999" y="41694"/>
                </a:lnTo>
                <a:lnTo>
                  <a:pt x="278649" y="36875"/>
                </a:lnTo>
                <a:lnTo>
                  <a:pt x="275949" y="33710"/>
                </a:lnTo>
                <a:lnTo>
                  <a:pt x="273248" y="30545"/>
                </a:lnTo>
                <a:lnTo>
                  <a:pt x="269256" y="28962"/>
                </a:lnTo>
                <a:lnTo>
                  <a:pt x="258803" y="28962"/>
                </a:lnTo>
                <a:lnTo>
                  <a:pt x="254847" y="30545"/>
                </a:lnTo>
                <a:lnTo>
                  <a:pt x="256379" y="39691"/>
                </a:lnTo>
                <a:lnTo>
                  <a:pt x="257656" y="37717"/>
                </a:lnTo>
                <a:lnTo>
                  <a:pt x="258934" y="35742"/>
                </a:lnTo>
                <a:lnTo>
                  <a:pt x="261053" y="34755"/>
                </a:lnTo>
                <a:lnTo>
                  <a:pt x="266919" y="34755"/>
                </a:lnTo>
                <a:lnTo>
                  <a:pt x="269016" y="35742"/>
                </a:lnTo>
                <a:lnTo>
                  <a:pt x="270309" y="37717"/>
                </a:lnTo>
                <a:lnTo>
                  <a:pt x="271601" y="39691"/>
                </a:lnTo>
                <a:lnTo>
                  <a:pt x="272247" y="43175"/>
                </a:lnTo>
                <a:lnTo>
                  <a:pt x="272247" y="53221"/>
                </a:lnTo>
                <a:lnTo>
                  <a:pt x="271601" y="56727"/>
                </a:lnTo>
                <a:lnTo>
                  <a:pt x="270309" y="58687"/>
                </a:lnTo>
                <a:lnTo>
                  <a:pt x="269016" y="60647"/>
                </a:lnTo>
                <a:lnTo>
                  <a:pt x="266919" y="61627"/>
                </a:lnTo>
                <a:lnTo>
                  <a:pt x="261053" y="61627"/>
                </a:lnTo>
                <a:lnTo>
                  <a:pt x="258934" y="60647"/>
                </a:lnTo>
                <a:lnTo>
                  <a:pt x="257656" y="58687"/>
                </a:lnTo>
                <a:lnTo>
                  <a:pt x="256379" y="56727"/>
                </a:lnTo>
                <a:lnTo>
                  <a:pt x="258716" y="67420"/>
                </a:lnTo>
                <a:lnTo>
                  <a:pt x="269140" y="67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458046" y="4387165"/>
            <a:ext cx="257871" cy="59565"/>
          </a:xfrm>
          <a:custGeom>
            <a:avLst/>
            <a:gdLst/>
            <a:ahLst/>
            <a:cxnLst/>
            <a:rect l="l" t="t" r="r" b="b"/>
            <a:pathLst>
              <a:path w="283658" h="67507">
                <a:moveTo>
                  <a:pt x="167334" y="67507"/>
                </a:moveTo>
                <a:lnTo>
                  <a:pt x="175000" y="67507"/>
                </a:lnTo>
                <a:lnTo>
                  <a:pt x="180655" y="64785"/>
                </a:lnTo>
                <a:lnTo>
                  <a:pt x="184299" y="59341"/>
                </a:lnTo>
                <a:lnTo>
                  <a:pt x="184630" y="58829"/>
                </a:lnTo>
                <a:lnTo>
                  <a:pt x="188481" y="48453"/>
                </a:lnTo>
                <a:lnTo>
                  <a:pt x="189764" y="33710"/>
                </a:lnTo>
                <a:lnTo>
                  <a:pt x="189763" y="33070"/>
                </a:lnTo>
                <a:lnTo>
                  <a:pt x="188368" y="18668"/>
                </a:lnTo>
                <a:lnTo>
                  <a:pt x="184386" y="8383"/>
                </a:lnTo>
                <a:lnTo>
                  <a:pt x="180800" y="2794"/>
                </a:lnTo>
                <a:lnTo>
                  <a:pt x="175116" y="0"/>
                </a:lnTo>
                <a:lnTo>
                  <a:pt x="159640" y="0"/>
                </a:lnTo>
                <a:lnTo>
                  <a:pt x="153978" y="2751"/>
                </a:lnTo>
                <a:lnTo>
                  <a:pt x="150348" y="8253"/>
                </a:lnTo>
                <a:lnTo>
                  <a:pt x="146192" y="19118"/>
                </a:lnTo>
                <a:lnTo>
                  <a:pt x="144904" y="33797"/>
                </a:lnTo>
                <a:lnTo>
                  <a:pt x="144907" y="34581"/>
                </a:lnTo>
                <a:lnTo>
                  <a:pt x="146312" y="49027"/>
                </a:lnTo>
                <a:lnTo>
                  <a:pt x="150283" y="59232"/>
                </a:lnTo>
                <a:lnTo>
                  <a:pt x="153869" y="64749"/>
                </a:lnTo>
                <a:lnTo>
                  <a:pt x="155227" y="50942"/>
                </a:lnTo>
                <a:lnTo>
                  <a:pt x="154544" y="48213"/>
                </a:lnTo>
                <a:lnTo>
                  <a:pt x="154225" y="45164"/>
                </a:lnTo>
                <a:lnTo>
                  <a:pt x="153905" y="42115"/>
                </a:lnTo>
                <a:lnTo>
                  <a:pt x="153746" y="38326"/>
                </a:lnTo>
                <a:lnTo>
                  <a:pt x="153746" y="29674"/>
                </a:lnTo>
                <a:lnTo>
                  <a:pt x="153927" y="25885"/>
                </a:lnTo>
                <a:lnTo>
                  <a:pt x="154290" y="22429"/>
                </a:lnTo>
                <a:lnTo>
                  <a:pt x="154653" y="18974"/>
                </a:lnTo>
                <a:lnTo>
                  <a:pt x="155328" y="16172"/>
                </a:lnTo>
                <a:lnTo>
                  <a:pt x="156315" y="14024"/>
                </a:lnTo>
                <a:lnTo>
                  <a:pt x="157361" y="11730"/>
                </a:lnTo>
                <a:lnTo>
                  <a:pt x="158776" y="10017"/>
                </a:lnTo>
                <a:lnTo>
                  <a:pt x="160562" y="8884"/>
                </a:lnTo>
                <a:lnTo>
                  <a:pt x="162348" y="7752"/>
                </a:lnTo>
                <a:lnTo>
                  <a:pt x="164605" y="7186"/>
                </a:lnTo>
                <a:lnTo>
                  <a:pt x="170093" y="7186"/>
                </a:lnTo>
                <a:lnTo>
                  <a:pt x="172350" y="7752"/>
                </a:lnTo>
                <a:lnTo>
                  <a:pt x="174107" y="8884"/>
                </a:lnTo>
                <a:lnTo>
                  <a:pt x="175864" y="10017"/>
                </a:lnTo>
                <a:lnTo>
                  <a:pt x="177250" y="11701"/>
                </a:lnTo>
                <a:lnTo>
                  <a:pt x="178266" y="13936"/>
                </a:lnTo>
                <a:lnTo>
                  <a:pt x="179312" y="16201"/>
                </a:lnTo>
                <a:lnTo>
                  <a:pt x="180016" y="18960"/>
                </a:lnTo>
                <a:lnTo>
                  <a:pt x="180379" y="22212"/>
                </a:lnTo>
                <a:lnTo>
                  <a:pt x="180742" y="25464"/>
                </a:lnTo>
                <a:lnTo>
                  <a:pt x="180923" y="29296"/>
                </a:lnTo>
                <a:lnTo>
                  <a:pt x="180923" y="38181"/>
                </a:lnTo>
                <a:lnTo>
                  <a:pt x="180742" y="42007"/>
                </a:lnTo>
                <a:lnTo>
                  <a:pt x="180379" y="45186"/>
                </a:lnTo>
                <a:lnTo>
                  <a:pt x="180016" y="48365"/>
                </a:lnTo>
                <a:lnTo>
                  <a:pt x="179326" y="51131"/>
                </a:lnTo>
                <a:lnTo>
                  <a:pt x="178310" y="53483"/>
                </a:lnTo>
                <a:lnTo>
                  <a:pt x="177323" y="55777"/>
                </a:lnTo>
                <a:lnTo>
                  <a:pt x="175929" y="57490"/>
                </a:lnTo>
                <a:lnTo>
                  <a:pt x="174129" y="58622"/>
                </a:lnTo>
                <a:lnTo>
                  <a:pt x="172329" y="59755"/>
                </a:lnTo>
                <a:lnTo>
                  <a:pt x="170064" y="60321"/>
                </a:lnTo>
                <a:lnTo>
                  <a:pt x="164431" y="60321"/>
                </a:lnTo>
                <a:lnTo>
                  <a:pt x="162101" y="59725"/>
                </a:lnTo>
                <a:lnTo>
                  <a:pt x="160344" y="58535"/>
                </a:lnTo>
                <a:lnTo>
                  <a:pt x="159553" y="67507"/>
                </a:lnTo>
                <a:lnTo>
                  <a:pt x="167334" y="67507"/>
                </a:lnTo>
                <a:close/>
              </a:path>
              <a:path w="283658" h="67507">
                <a:moveTo>
                  <a:pt x="159553" y="67507"/>
                </a:moveTo>
                <a:lnTo>
                  <a:pt x="160344" y="58535"/>
                </a:lnTo>
                <a:lnTo>
                  <a:pt x="158587" y="57345"/>
                </a:lnTo>
                <a:lnTo>
                  <a:pt x="157230" y="55617"/>
                </a:lnTo>
                <a:lnTo>
                  <a:pt x="156272" y="53352"/>
                </a:lnTo>
                <a:lnTo>
                  <a:pt x="155227" y="50942"/>
                </a:lnTo>
                <a:lnTo>
                  <a:pt x="153869" y="64749"/>
                </a:lnTo>
                <a:lnTo>
                  <a:pt x="159553" y="67507"/>
                </a:lnTo>
                <a:close/>
              </a:path>
              <a:path w="283658" h="67507">
                <a:moveTo>
                  <a:pt x="255566" y="1306"/>
                </a:moveTo>
                <a:lnTo>
                  <a:pt x="221594" y="66157"/>
                </a:lnTo>
                <a:lnTo>
                  <a:pt x="228780" y="66157"/>
                </a:lnTo>
                <a:lnTo>
                  <a:pt x="262752" y="1306"/>
                </a:lnTo>
                <a:lnTo>
                  <a:pt x="255566" y="1306"/>
                </a:lnTo>
                <a:close/>
              </a:path>
              <a:path w="283658" h="67507">
                <a:moveTo>
                  <a:pt x="200645" y="19337"/>
                </a:moveTo>
                <a:lnTo>
                  <a:pt x="200645" y="25812"/>
                </a:lnTo>
                <a:lnTo>
                  <a:pt x="201995" y="30632"/>
                </a:lnTo>
                <a:lnTo>
                  <a:pt x="204695" y="33797"/>
                </a:lnTo>
                <a:lnTo>
                  <a:pt x="207395" y="36962"/>
                </a:lnTo>
                <a:lnTo>
                  <a:pt x="211388" y="38544"/>
                </a:lnTo>
                <a:lnTo>
                  <a:pt x="209036" y="27852"/>
                </a:lnTo>
                <a:lnTo>
                  <a:pt x="208397" y="24360"/>
                </a:lnTo>
                <a:lnTo>
                  <a:pt x="207541" y="1669"/>
                </a:lnTo>
                <a:lnTo>
                  <a:pt x="204782" y="4834"/>
                </a:lnTo>
                <a:lnTo>
                  <a:pt x="202024" y="7999"/>
                </a:lnTo>
                <a:lnTo>
                  <a:pt x="200645" y="12833"/>
                </a:lnTo>
                <a:lnTo>
                  <a:pt x="200645" y="19337"/>
                </a:lnTo>
                <a:close/>
              </a:path>
              <a:path w="283658" h="67507">
                <a:moveTo>
                  <a:pt x="259398" y="48213"/>
                </a:moveTo>
                <a:lnTo>
                  <a:pt x="259398" y="43190"/>
                </a:lnTo>
                <a:lnTo>
                  <a:pt x="260037" y="39691"/>
                </a:lnTo>
                <a:lnTo>
                  <a:pt x="258506" y="30545"/>
                </a:lnTo>
                <a:lnTo>
                  <a:pt x="255762" y="33710"/>
                </a:lnTo>
                <a:lnTo>
                  <a:pt x="253018" y="36875"/>
                </a:lnTo>
                <a:lnTo>
                  <a:pt x="251646" y="41709"/>
                </a:lnTo>
                <a:lnTo>
                  <a:pt x="251646" y="54630"/>
                </a:lnTo>
                <a:lnTo>
                  <a:pt x="252996" y="59435"/>
                </a:lnTo>
                <a:lnTo>
                  <a:pt x="255696" y="62629"/>
                </a:lnTo>
                <a:lnTo>
                  <a:pt x="258397" y="65823"/>
                </a:lnTo>
                <a:lnTo>
                  <a:pt x="262375" y="67420"/>
                </a:lnTo>
                <a:lnTo>
                  <a:pt x="260037" y="56727"/>
                </a:lnTo>
                <a:lnTo>
                  <a:pt x="259398" y="53236"/>
                </a:lnTo>
                <a:lnTo>
                  <a:pt x="259398" y="48213"/>
                </a:lnTo>
                <a:close/>
              </a:path>
              <a:path w="283658" h="67507">
                <a:moveTo>
                  <a:pt x="272798" y="67420"/>
                </a:moveTo>
                <a:lnTo>
                  <a:pt x="276762" y="65837"/>
                </a:lnTo>
                <a:lnTo>
                  <a:pt x="279520" y="62672"/>
                </a:lnTo>
                <a:lnTo>
                  <a:pt x="282279" y="59508"/>
                </a:lnTo>
                <a:lnTo>
                  <a:pt x="283658" y="54673"/>
                </a:lnTo>
                <a:lnTo>
                  <a:pt x="283658" y="41694"/>
                </a:lnTo>
                <a:lnTo>
                  <a:pt x="282308" y="36875"/>
                </a:lnTo>
                <a:lnTo>
                  <a:pt x="279607" y="33710"/>
                </a:lnTo>
                <a:lnTo>
                  <a:pt x="276907" y="30545"/>
                </a:lnTo>
                <a:lnTo>
                  <a:pt x="272915" y="28962"/>
                </a:lnTo>
                <a:lnTo>
                  <a:pt x="262462" y="28962"/>
                </a:lnTo>
                <a:lnTo>
                  <a:pt x="258506" y="30545"/>
                </a:lnTo>
                <a:lnTo>
                  <a:pt x="260037" y="39691"/>
                </a:lnTo>
                <a:lnTo>
                  <a:pt x="261315" y="37717"/>
                </a:lnTo>
                <a:lnTo>
                  <a:pt x="262592" y="35742"/>
                </a:lnTo>
                <a:lnTo>
                  <a:pt x="264712" y="34755"/>
                </a:lnTo>
                <a:lnTo>
                  <a:pt x="270577" y="34755"/>
                </a:lnTo>
                <a:lnTo>
                  <a:pt x="272675" y="35742"/>
                </a:lnTo>
                <a:lnTo>
                  <a:pt x="273967" y="37717"/>
                </a:lnTo>
                <a:lnTo>
                  <a:pt x="275259" y="39691"/>
                </a:lnTo>
                <a:lnTo>
                  <a:pt x="275905" y="43175"/>
                </a:lnTo>
                <a:lnTo>
                  <a:pt x="275905" y="53221"/>
                </a:lnTo>
                <a:lnTo>
                  <a:pt x="275259" y="56727"/>
                </a:lnTo>
                <a:lnTo>
                  <a:pt x="273967" y="58688"/>
                </a:lnTo>
                <a:lnTo>
                  <a:pt x="272675" y="60647"/>
                </a:lnTo>
                <a:lnTo>
                  <a:pt x="270577" y="61627"/>
                </a:lnTo>
                <a:lnTo>
                  <a:pt x="264712" y="61627"/>
                </a:lnTo>
                <a:lnTo>
                  <a:pt x="262592" y="60647"/>
                </a:lnTo>
                <a:lnTo>
                  <a:pt x="261315" y="58688"/>
                </a:lnTo>
                <a:lnTo>
                  <a:pt x="260037" y="56727"/>
                </a:lnTo>
                <a:lnTo>
                  <a:pt x="262375" y="67420"/>
                </a:lnTo>
                <a:lnTo>
                  <a:pt x="272798" y="67420"/>
                </a:lnTo>
                <a:close/>
              </a:path>
              <a:path w="283658" h="67507">
                <a:moveTo>
                  <a:pt x="208397" y="14314"/>
                </a:moveTo>
                <a:lnTo>
                  <a:pt x="209036" y="10815"/>
                </a:lnTo>
                <a:lnTo>
                  <a:pt x="210313" y="8841"/>
                </a:lnTo>
                <a:lnTo>
                  <a:pt x="211591" y="6866"/>
                </a:lnTo>
                <a:lnTo>
                  <a:pt x="213711" y="5879"/>
                </a:lnTo>
                <a:lnTo>
                  <a:pt x="219576" y="5879"/>
                </a:lnTo>
                <a:lnTo>
                  <a:pt x="221674" y="6866"/>
                </a:lnTo>
                <a:lnTo>
                  <a:pt x="222966" y="8841"/>
                </a:lnTo>
                <a:lnTo>
                  <a:pt x="224258" y="10815"/>
                </a:lnTo>
                <a:lnTo>
                  <a:pt x="224904" y="14300"/>
                </a:lnTo>
                <a:lnTo>
                  <a:pt x="224904" y="24346"/>
                </a:lnTo>
                <a:lnTo>
                  <a:pt x="224258" y="27852"/>
                </a:lnTo>
                <a:lnTo>
                  <a:pt x="222966" y="29812"/>
                </a:lnTo>
                <a:lnTo>
                  <a:pt x="221674" y="31772"/>
                </a:lnTo>
                <a:lnTo>
                  <a:pt x="219576" y="32752"/>
                </a:lnTo>
                <a:lnTo>
                  <a:pt x="213711" y="32752"/>
                </a:lnTo>
                <a:lnTo>
                  <a:pt x="211591" y="31772"/>
                </a:lnTo>
                <a:lnTo>
                  <a:pt x="210313" y="29812"/>
                </a:lnTo>
                <a:lnTo>
                  <a:pt x="209036" y="27852"/>
                </a:lnTo>
                <a:lnTo>
                  <a:pt x="211388" y="38544"/>
                </a:lnTo>
                <a:lnTo>
                  <a:pt x="221841" y="38544"/>
                </a:lnTo>
                <a:lnTo>
                  <a:pt x="225797" y="36962"/>
                </a:lnTo>
                <a:lnTo>
                  <a:pt x="228541" y="33797"/>
                </a:lnTo>
                <a:lnTo>
                  <a:pt x="231285" y="30632"/>
                </a:lnTo>
                <a:lnTo>
                  <a:pt x="232656" y="25798"/>
                </a:lnTo>
                <a:lnTo>
                  <a:pt x="232656" y="12877"/>
                </a:lnTo>
                <a:lnTo>
                  <a:pt x="231306" y="8071"/>
                </a:lnTo>
                <a:lnTo>
                  <a:pt x="228606" y="4877"/>
                </a:lnTo>
                <a:lnTo>
                  <a:pt x="225906" y="1684"/>
                </a:lnTo>
                <a:lnTo>
                  <a:pt x="221928" y="87"/>
                </a:lnTo>
                <a:lnTo>
                  <a:pt x="211504" y="87"/>
                </a:lnTo>
                <a:lnTo>
                  <a:pt x="207541" y="1669"/>
                </a:lnTo>
                <a:lnTo>
                  <a:pt x="208397" y="24360"/>
                </a:lnTo>
                <a:lnTo>
                  <a:pt x="208397" y="14314"/>
                </a:lnTo>
                <a:close/>
              </a:path>
              <a:path w="283658" h="67507">
                <a:moveTo>
                  <a:pt x="5923" y="40939"/>
                </a:moveTo>
                <a:lnTo>
                  <a:pt x="0" y="47908"/>
                </a:lnTo>
                <a:lnTo>
                  <a:pt x="31053" y="47908"/>
                </a:lnTo>
                <a:lnTo>
                  <a:pt x="5923" y="40939"/>
                </a:lnTo>
                <a:close/>
              </a:path>
              <a:path w="283658" h="67507">
                <a:moveTo>
                  <a:pt x="5923" y="40939"/>
                </a:moveTo>
                <a:lnTo>
                  <a:pt x="31053" y="47908"/>
                </a:lnTo>
                <a:lnTo>
                  <a:pt x="31053" y="66157"/>
                </a:lnTo>
                <a:lnTo>
                  <a:pt x="39416" y="66157"/>
                </a:lnTo>
                <a:lnTo>
                  <a:pt x="39416" y="47908"/>
                </a:lnTo>
                <a:lnTo>
                  <a:pt x="49041" y="47908"/>
                </a:lnTo>
                <a:lnTo>
                  <a:pt x="49041" y="40939"/>
                </a:lnTo>
                <a:lnTo>
                  <a:pt x="39416" y="40939"/>
                </a:lnTo>
                <a:lnTo>
                  <a:pt x="39416" y="1306"/>
                </a:lnTo>
                <a:lnTo>
                  <a:pt x="31402" y="1306"/>
                </a:lnTo>
                <a:lnTo>
                  <a:pt x="0" y="37891"/>
                </a:lnTo>
                <a:lnTo>
                  <a:pt x="0" y="47908"/>
                </a:lnTo>
                <a:lnTo>
                  <a:pt x="5923" y="40939"/>
                </a:lnTo>
                <a:lnTo>
                  <a:pt x="31053" y="11672"/>
                </a:lnTo>
                <a:lnTo>
                  <a:pt x="31053" y="40939"/>
                </a:lnTo>
                <a:lnTo>
                  <a:pt x="5923" y="40939"/>
                </a:lnTo>
                <a:close/>
              </a:path>
              <a:path w="283658" h="67507">
                <a:moveTo>
                  <a:pt x="62883" y="53744"/>
                </a:moveTo>
                <a:lnTo>
                  <a:pt x="62883" y="66157"/>
                </a:lnTo>
                <a:lnTo>
                  <a:pt x="73292" y="66157"/>
                </a:lnTo>
                <a:lnTo>
                  <a:pt x="73292" y="53744"/>
                </a:lnTo>
                <a:lnTo>
                  <a:pt x="62883" y="53744"/>
                </a:lnTo>
                <a:close/>
              </a:path>
              <a:path w="283658" h="67507">
                <a:moveTo>
                  <a:pt x="112117" y="67507"/>
                </a:moveTo>
                <a:lnTo>
                  <a:pt x="119782" y="67507"/>
                </a:lnTo>
                <a:lnTo>
                  <a:pt x="125437" y="64785"/>
                </a:lnTo>
                <a:lnTo>
                  <a:pt x="129081" y="59341"/>
                </a:lnTo>
                <a:lnTo>
                  <a:pt x="129413" y="58829"/>
                </a:lnTo>
                <a:lnTo>
                  <a:pt x="133263" y="48453"/>
                </a:lnTo>
                <a:lnTo>
                  <a:pt x="134547" y="33710"/>
                </a:lnTo>
                <a:lnTo>
                  <a:pt x="134545" y="33070"/>
                </a:lnTo>
                <a:lnTo>
                  <a:pt x="133151" y="18668"/>
                </a:lnTo>
                <a:lnTo>
                  <a:pt x="129168" y="8383"/>
                </a:lnTo>
                <a:lnTo>
                  <a:pt x="125582" y="2794"/>
                </a:lnTo>
                <a:lnTo>
                  <a:pt x="119898" y="0"/>
                </a:lnTo>
                <a:lnTo>
                  <a:pt x="104422" y="0"/>
                </a:lnTo>
                <a:lnTo>
                  <a:pt x="98760" y="2751"/>
                </a:lnTo>
                <a:lnTo>
                  <a:pt x="95131" y="8253"/>
                </a:lnTo>
                <a:lnTo>
                  <a:pt x="90974" y="19118"/>
                </a:lnTo>
                <a:lnTo>
                  <a:pt x="89687" y="33797"/>
                </a:lnTo>
                <a:lnTo>
                  <a:pt x="89690" y="34581"/>
                </a:lnTo>
                <a:lnTo>
                  <a:pt x="91094" y="49027"/>
                </a:lnTo>
                <a:lnTo>
                  <a:pt x="95066" y="59232"/>
                </a:lnTo>
                <a:lnTo>
                  <a:pt x="98651" y="64749"/>
                </a:lnTo>
                <a:lnTo>
                  <a:pt x="100009" y="50942"/>
                </a:lnTo>
                <a:lnTo>
                  <a:pt x="99327" y="48213"/>
                </a:lnTo>
                <a:lnTo>
                  <a:pt x="99007" y="45164"/>
                </a:lnTo>
                <a:lnTo>
                  <a:pt x="98688" y="42115"/>
                </a:lnTo>
                <a:lnTo>
                  <a:pt x="98528" y="38326"/>
                </a:lnTo>
                <a:lnTo>
                  <a:pt x="98528" y="29674"/>
                </a:lnTo>
                <a:lnTo>
                  <a:pt x="98710" y="25885"/>
                </a:lnTo>
                <a:lnTo>
                  <a:pt x="99072" y="22429"/>
                </a:lnTo>
                <a:lnTo>
                  <a:pt x="99435" y="18974"/>
                </a:lnTo>
                <a:lnTo>
                  <a:pt x="100111" y="16172"/>
                </a:lnTo>
                <a:lnTo>
                  <a:pt x="101098" y="14024"/>
                </a:lnTo>
                <a:lnTo>
                  <a:pt x="102143" y="11730"/>
                </a:lnTo>
                <a:lnTo>
                  <a:pt x="103559" y="10017"/>
                </a:lnTo>
                <a:lnTo>
                  <a:pt x="105344" y="8884"/>
                </a:lnTo>
                <a:lnTo>
                  <a:pt x="107130" y="7752"/>
                </a:lnTo>
                <a:lnTo>
                  <a:pt x="109387" y="7186"/>
                </a:lnTo>
                <a:lnTo>
                  <a:pt x="114875" y="7186"/>
                </a:lnTo>
                <a:lnTo>
                  <a:pt x="117133" y="7752"/>
                </a:lnTo>
                <a:lnTo>
                  <a:pt x="118889" y="8884"/>
                </a:lnTo>
                <a:lnTo>
                  <a:pt x="120646" y="10017"/>
                </a:lnTo>
                <a:lnTo>
                  <a:pt x="122032" y="11701"/>
                </a:lnTo>
                <a:lnTo>
                  <a:pt x="123049" y="13936"/>
                </a:lnTo>
                <a:lnTo>
                  <a:pt x="124094" y="16201"/>
                </a:lnTo>
                <a:lnTo>
                  <a:pt x="124798" y="18960"/>
                </a:lnTo>
                <a:lnTo>
                  <a:pt x="125161" y="22212"/>
                </a:lnTo>
                <a:lnTo>
                  <a:pt x="125524" y="25464"/>
                </a:lnTo>
                <a:lnTo>
                  <a:pt x="125705" y="29296"/>
                </a:lnTo>
                <a:lnTo>
                  <a:pt x="125705" y="38181"/>
                </a:lnTo>
                <a:lnTo>
                  <a:pt x="125524" y="42007"/>
                </a:lnTo>
                <a:lnTo>
                  <a:pt x="125161" y="45186"/>
                </a:lnTo>
                <a:lnTo>
                  <a:pt x="124798" y="48365"/>
                </a:lnTo>
                <a:lnTo>
                  <a:pt x="124109" y="51131"/>
                </a:lnTo>
                <a:lnTo>
                  <a:pt x="123092" y="53483"/>
                </a:lnTo>
                <a:lnTo>
                  <a:pt x="122105" y="55777"/>
                </a:lnTo>
                <a:lnTo>
                  <a:pt x="120711" y="57490"/>
                </a:lnTo>
                <a:lnTo>
                  <a:pt x="118911" y="58622"/>
                </a:lnTo>
                <a:lnTo>
                  <a:pt x="117111" y="59755"/>
                </a:lnTo>
                <a:lnTo>
                  <a:pt x="114846" y="60321"/>
                </a:lnTo>
                <a:lnTo>
                  <a:pt x="109213" y="60321"/>
                </a:lnTo>
                <a:lnTo>
                  <a:pt x="106883" y="59725"/>
                </a:lnTo>
                <a:lnTo>
                  <a:pt x="105126" y="58535"/>
                </a:lnTo>
                <a:lnTo>
                  <a:pt x="104335" y="67507"/>
                </a:lnTo>
                <a:lnTo>
                  <a:pt x="112117" y="67507"/>
                </a:lnTo>
                <a:close/>
              </a:path>
              <a:path w="283658" h="67507">
                <a:moveTo>
                  <a:pt x="104335" y="67507"/>
                </a:moveTo>
                <a:lnTo>
                  <a:pt x="105126" y="58535"/>
                </a:lnTo>
                <a:lnTo>
                  <a:pt x="103370" y="57345"/>
                </a:lnTo>
                <a:lnTo>
                  <a:pt x="102012" y="55617"/>
                </a:lnTo>
                <a:lnTo>
                  <a:pt x="101054" y="53352"/>
                </a:lnTo>
                <a:lnTo>
                  <a:pt x="100009" y="50942"/>
                </a:lnTo>
                <a:lnTo>
                  <a:pt x="98651" y="64749"/>
                </a:lnTo>
                <a:lnTo>
                  <a:pt x="104335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460423" y="3939307"/>
            <a:ext cx="255495" cy="59565"/>
          </a:xfrm>
          <a:custGeom>
            <a:avLst/>
            <a:gdLst/>
            <a:ahLst/>
            <a:cxnLst/>
            <a:rect l="l" t="t" r="r" b="b"/>
            <a:pathLst>
              <a:path w="281045" h="67507">
                <a:moveTo>
                  <a:pt x="7752" y="10539"/>
                </a:moveTo>
                <a:lnTo>
                  <a:pt x="5052" y="13994"/>
                </a:lnTo>
                <a:lnTo>
                  <a:pt x="3085" y="17943"/>
                </a:lnTo>
                <a:lnTo>
                  <a:pt x="1851" y="22386"/>
                </a:lnTo>
                <a:lnTo>
                  <a:pt x="617" y="26828"/>
                </a:lnTo>
                <a:lnTo>
                  <a:pt x="0" y="31924"/>
                </a:lnTo>
                <a:lnTo>
                  <a:pt x="0" y="43277"/>
                </a:lnTo>
                <a:lnTo>
                  <a:pt x="675" y="48068"/>
                </a:lnTo>
                <a:lnTo>
                  <a:pt x="2025" y="52045"/>
                </a:lnTo>
                <a:lnTo>
                  <a:pt x="3375" y="56023"/>
                </a:lnTo>
                <a:lnTo>
                  <a:pt x="5298" y="59217"/>
                </a:lnTo>
                <a:lnTo>
                  <a:pt x="7796" y="61627"/>
                </a:lnTo>
                <a:lnTo>
                  <a:pt x="9799" y="63573"/>
                </a:lnTo>
                <a:lnTo>
                  <a:pt x="12107" y="65039"/>
                </a:lnTo>
                <a:lnTo>
                  <a:pt x="11156" y="53069"/>
                </a:lnTo>
                <a:lnTo>
                  <a:pt x="10213" y="50412"/>
                </a:lnTo>
                <a:lnTo>
                  <a:pt x="9269" y="47755"/>
                </a:lnTo>
                <a:lnTo>
                  <a:pt x="8797" y="44133"/>
                </a:lnTo>
                <a:lnTo>
                  <a:pt x="8870" y="36707"/>
                </a:lnTo>
                <a:lnTo>
                  <a:pt x="8972" y="35452"/>
                </a:lnTo>
                <a:lnTo>
                  <a:pt x="11207" y="34232"/>
                </a:lnTo>
                <a:lnTo>
                  <a:pt x="13385" y="33332"/>
                </a:lnTo>
                <a:lnTo>
                  <a:pt x="15505" y="32751"/>
                </a:lnTo>
                <a:lnTo>
                  <a:pt x="17624" y="32171"/>
                </a:lnTo>
                <a:lnTo>
                  <a:pt x="19918" y="31880"/>
                </a:lnTo>
                <a:lnTo>
                  <a:pt x="24157" y="31880"/>
                </a:lnTo>
                <a:lnTo>
                  <a:pt x="25856" y="32025"/>
                </a:lnTo>
                <a:lnTo>
                  <a:pt x="27482" y="32316"/>
                </a:lnTo>
                <a:lnTo>
                  <a:pt x="29108" y="32606"/>
                </a:lnTo>
                <a:lnTo>
                  <a:pt x="30589" y="33216"/>
                </a:lnTo>
                <a:lnTo>
                  <a:pt x="31924" y="34145"/>
                </a:lnTo>
                <a:lnTo>
                  <a:pt x="33754" y="35452"/>
                </a:lnTo>
                <a:lnTo>
                  <a:pt x="35067" y="36990"/>
                </a:lnTo>
                <a:lnTo>
                  <a:pt x="35866" y="38762"/>
                </a:lnTo>
                <a:lnTo>
                  <a:pt x="36664" y="40533"/>
                </a:lnTo>
                <a:lnTo>
                  <a:pt x="37064" y="42769"/>
                </a:lnTo>
                <a:lnTo>
                  <a:pt x="37064" y="50289"/>
                </a:lnTo>
                <a:lnTo>
                  <a:pt x="35859" y="53983"/>
                </a:lnTo>
                <a:lnTo>
                  <a:pt x="33449" y="56553"/>
                </a:lnTo>
                <a:lnTo>
                  <a:pt x="31039" y="59123"/>
                </a:lnTo>
                <a:lnTo>
                  <a:pt x="27729" y="60408"/>
                </a:lnTo>
                <a:lnTo>
                  <a:pt x="21689" y="60408"/>
                </a:lnTo>
                <a:lnTo>
                  <a:pt x="19998" y="60110"/>
                </a:lnTo>
                <a:lnTo>
                  <a:pt x="18444" y="59515"/>
                </a:lnTo>
                <a:lnTo>
                  <a:pt x="16891" y="58920"/>
                </a:lnTo>
                <a:lnTo>
                  <a:pt x="15447" y="57983"/>
                </a:lnTo>
                <a:lnTo>
                  <a:pt x="14111" y="56706"/>
                </a:lnTo>
                <a:lnTo>
                  <a:pt x="14721" y="66026"/>
                </a:lnTo>
                <a:lnTo>
                  <a:pt x="17334" y="67013"/>
                </a:lnTo>
                <a:lnTo>
                  <a:pt x="20237" y="67507"/>
                </a:lnTo>
                <a:lnTo>
                  <a:pt x="29732" y="67507"/>
                </a:lnTo>
                <a:lnTo>
                  <a:pt x="35053" y="65424"/>
                </a:lnTo>
                <a:lnTo>
                  <a:pt x="39394" y="61257"/>
                </a:lnTo>
                <a:lnTo>
                  <a:pt x="43735" y="57091"/>
                </a:lnTo>
                <a:lnTo>
                  <a:pt x="45905" y="51712"/>
                </a:lnTo>
                <a:lnTo>
                  <a:pt x="45905" y="41259"/>
                </a:lnTo>
                <a:lnTo>
                  <a:pt x="45259" y="37978"/>
                </a:lnTo>
                <a:lnTo>
                  <a:pt x="43967" y="35277"/>
                </a:lnTo>
                <a:lnTo>
                  <a:pt x="42675" y="32577"/>
                </a:lnTo>
                <a:lnTo>
                  <a:pt x="40751" y="30342"/>
                </a:lnTo>
                <a:lnTo>
                  <a:pt x="38196" y="28570"/>
                </a:lnTo>
                <a:lnTo>
                  <a:pt x="35989" y="27031"/>
                </a:lnTo>
                <a:lnTo>
                  <a:pt x="33833" y="26008"/>
                </a:lnTo>
                <a:lnTo>
                  <a:pt x="31728" y="25500"/>
                </a:lnTo>
                <a:lnTo>
                  <a:pt x="29623" y="24992"/>
                </a:lnTo>
                <a:lnTo>
                  <a:pt x="27191" y="24738"/>
                </a:lnTo>
                <a:lnTo>
                  <a:pt x="21326" y="24738"/>
                </a:lnTo>
                <a:lnTo>
                  <a:pt x="18590" y="25122"/>
                </a:lnTo>
                <a:lnTo>
                  <a:pt x="16223" y="25892"/>
                </a:lnTo>
                <a:lnTo>
                  <a:pt x="13857" y="26661"/>
                </a:lnTo>
                <a:lnTo>
                  <a:pt x="11454" y="27786"/>
                </a:lnTo>
                <a:lnTo>
                  <a:pt x="9015" y="29267"/>
                </a:lnTo>
                <a:lnTo>
                  <a:pt x="9625" y="22618"/>
                </a:lnTo>
                <a:lnTo>
                  <a:pt x="11788" y="17341"/>
                </a:lnTo>
                <a:lnTo>
                  <a:pt x="15505" y="13436"/>
                </a:lnTo>
                <a:lnTo>
                  <a:pt x="19221" y="9530"/>
                </a:lnTo>
                <a:lnTo>
                  <a:pt x="24201" y="7578"/>
                </a:lnTo>
                <a:lnTo>
                  <a:pt x="32157" y="7578"/>
                </a:lnTo>
                <a:lnTo>
                  <a:pt x="33833" y="7774"/>
                </a:lnTo>
                <a:lnTo>
                  <a:pt x="35474" y="8165"/>
                </a:lnTo>
                <a:lnTo>
                  <a:pt x="37114" y="8558"/>
                </a:lnTo>
                <a:lnTo>
                  <a:pt x="38341" y="8971"/>
                </a:lnTo>
                <a:lnTo>
                  <a:pt x="39590" y="9407"/>
                </a:lnTo>
                <a:lnTo>
                  <a:pt x="39590" y="1088"/>
                </a:lnTo>
                <a:lnTo>
                  <a:pt x="38399" y="711"/>
                </a:lnTo>
                <a:lnTo>
                  <a:pt x="37223" y="449"/>
                </a:lnTo>
                <a:lnTo>
                  <a:pt x="34900" y="159"/>
                </a:lnTo>
                <a:lnTo>
                  <a:pt x="33463" y="87"/>
                </a:lnTo>
                <a:lnTo>
                  <a:pt x="26378" y="87"/>
                </a:lnTo>
                <a:lnTo>
                  <a:pt x="21675" y="1008"/>
                </a:lnTo>
                <a:lnTo>
                  <a:pt x="17639" y="2852"/>
                </a:lnTo>
                <a:lnTo>
                  <a:pt x="13603" y="4696"/>
                </a:lnTo>
                <a:lnTo>
                  <a:pt x="10307" y="7258"/>
                </a:lnTo>
                <a:lnTo>
                  <a:pt x="7752" y="10539"/>
                </a:lnTo>
                <a:close/>
              </a:path>
              <a:path w="281045" h="67507">
                <a:moveTo>
                  <a:pt x="12456" y="55167"/>
                </a:moveTo>
                <a:lnTo>
                  <a:pt x="11156" y="53069"/>
                </a:lnTo>
                <a:lnTo>
                  <a:pt x="12107" y="65039"/>
                </a:lnTo>
                <a:lnTo>
                  <a:pt x="14721" y="66026"/>
                </a:lnTo>
                <a:lnTo>
                  <a:pt x="14111" y="56706"/>
                </a:lnTo>
                <a:lnTo>
                  <a:pt x="12456" y="55167"/>
                </a:lnTo>
                <a:close/>
              </a:path>
              <a:path w="281045" h="67507">
                <a:moveTo>
                  <a:pt x="60269" y="53744"/>
                </a:moveTo>
                <a:lnTo>
                  <a:pt x="60269" y="66157"/>
                </a:lnTo>
                <a:lnTo>
                  <a:pt x="70679" y="66157"/>
                </a:lnTo>
                <a:lnTo>
                  <a:pt x="70679" y="53744"/>
                </a:lnTo>
                <a:lnTo>
                  <a:pt x="60269" y="53744"/>
                </a:lnTo>
                <a:close/>
              </a:path>
              <a:path w="281045" h="67507">
                <a:moveTo>
                  <a:pt x="109504" y="67507"/>
                </a:moveTo>
                <a:lnTo>
                  <a:pt x="117169" y="67507"/>
                </a:lnTo>
                <a:lnTo>
                  <a:pt x="122824" y="64785"/>
                </a:lnTo>
                <a:lnTo>
                  <a:pt x="126468" y="59341"/>
                </a:lnTo>
                <a:lnTo>
                  <a:pt x="126799" y="58829"/>
                </a:lnTo>
                <a:lnTo>
                  <a:pt x="130650" y="48453"/>
                </a:lnTo>
                <a:lnTo>
                  <a:pt x="131934" y="33710"/>
                </a:lnTo>
                <a:lnTo>
                  <a:pt x="131932" y="33070"/>
                </a:lnTo>
                <a:lnTo>
                  <a:pt x="130537" y="18667"/>
                </a:lnTo>
                <a:lnTo>
                  <a:pt x="126555" y="8383"/>
                </a:lnTo>
                <a:lnTo>
                  <a:pt x="122969" y="2794"/>
                </a:lnTo>
                <a:lnTo>
                  <a:pt x="117285" y="0"/>
                </a:lnTo>
                <a:lnTo>
                  <a:pt x="101809" y="0"/>
                </a:lnTo>
                <a:lnTo>
                  <a:pt x="96147" y="2750"/>
                </a:lnTo>
                <a:lnTo>
                  <a:pt x="92518" y="8253"/>
                </a:lnTo>
                <a:lnTo>
                  <a:pt x="88361" y="19118"/>
                </a:lnTo>
                <a:lnTo>
                  <a:pt x="87073" y="33797"/>
                </a:lnTo>
                <a:lnTo>
                  <a:pt x="87076" y="34581"/>
                </a:lnTo>
                <a:lnTo>
                  <a:pt x="88481" y="49026"/>
                </a:lnTo>
                <a:lnTo>
                  <a:pt x="92452" y="59232"/>
                </a:lnTo>
                <a:lnTo>
                  <a:pt x="96038" y="64748"/>
                </a:lnTo>
                <a:lnTo>
                  <a:pt x="97396" y="50942"/>
                </a:lnTo>
                <a:lnTo>
                  <a:pt x="96713" y="48213"/>
                </a:lnTo>
                <a:lnTo>
                  <a:pt x="96394" y="45164"/>
                </a:lnTo>
                <a:lnTo>
                  <a:pt x="96075" y="42115"/>
                </a:lnTo>
                <a:lnTo>
                  <a:pt x="95915" y="38326"/>
                </a:lnTo>
                <a:lnTo>
                  <a:pt x="95915" y="29674"/>
                </a:lnTo>
                <a:lnTo>
                  <a:pt x="96096" y="25885"/>
                </a:lnTo>
                <a:lnTo>
                  <a:pt x="96459" y="22429"/>
                </a:lnTo>
                <a:lnTo>
                  <a:pt x="96822" y="18974"/>
                </a:lnTo>
                <a:lnTo>
                  <a:pt x="97497" y="16172"/>
                </a:lnTo>
                <a:lnTo>
                  <a:pt x="98485" y="14023"/>
                </a:lnTo>
                <a:lnTo>
                  <a:pt x="99530" y="11730"/>
                </a:lnTo>
                <a:lnTo>
                  <a:pt x="100945" y="10017"/>
                </a:lnTo>
                <a:lnTo>
                  <a:pt x="102731" y="8884"/>
                </a:lnTo>
                <a:lnTo>
                  <a:pt x="104517" y="7752"/>
                </a:lnTo>
                <a:lnTo>
                  <a:pt x="106774" y="7186"/>
                </a:lnTo>
                <a:lnTo>
                  <a:pt x="112262" y="7186"/>
                </a:lnTo>
                <a:lnTo>
                  <a:pt x="114519" y="7752"/>
                </a:lnTo>
                <a:lnTo>
                  <a:pt x="116276" y="8884"/>
                </a:lnTo>
                <a:lnTo>
                  <a:pt x="118033" y="10017"/>
                </a:lnTo>
                <a:lnTo>
                  <a:pt x="119419" y="11701"/>
                </a:lnTo>
                <a:lnTo>
                  <a:pt x="120436" y="13936"/>
                </a:lnTo>
                <a:lnTo>
                  <a:pt x="121481" y="16201"/>
                </a:lnTo>
                <a:lnTo>
                  <a:pt x="122185" y="18959"/>
                </a:lnTo>
                <a:lnTo>
                  <a:pt x="122548" y="22211"/>
                </a:lnTo>
                <a:lnTo>
                  <a:pt x="122911" y="25464"/>
                </a:lnTo>
                <a:lnTo>
                  <a:pt x="123092" y="29296"/>
                </a:lnTo>
                <a:lnTo>
                  <a:pt x="123092" y="38181"/>
                </a:lnTo>
                <a:lnTo>
                  <a:pt x="122911" y="42006"/>
                </a:lnTo>
                <a:lnTo>
                  <a:pt x="122548" y="45186"/>
                </a:lnTo>
                <a:lnTo>
                  <a:pt x="122185" y="48365"/>
                </a:lnTo>
                <a:lnTo>
                  <a:pt x="121495" y="51131"/>
                </a:lnTo>
                <a:lnTo>
                  <a:pt x="120479" y="53483"/>
                </a:lnTo>
                <a:lnTo>
                  <a:pt x="119492" y="55777"/>
                </a:lnTo>
                <a:lnTo>
                  <a:pt x="118098" y="57490"/>
                </a:lnTo>
                <a:lnTo>
                  <a:pt x="116298" y="58622"/>
                </a:lnTo>
                <a:lnTo>
                  <a:pt x="114498" y="59754"/>
                </a:lnTo>
                <a:lnTo>
                  <a:pt x="112233" y="60321"/>
                </a:lnTo>
                <a:lnTo>
                  <a:pt x="106600" y="60321"/>
                </a:lnTo>
                <a:lnTo>
                  <a:pt x="104270" y="59725"/>
                </a:lnTo>
                <a:lnTo>
                  <a:pt x="102513" y="58535"/>
                </a:lnTo>
                <a:lnTo>
                  <a:pt x="101722" y="67507"/>
                </a:lnTo>
                <a:lnTo>
                  <a:pt x="109504" y="67507"/>
                </a:lnTo>
                <a:close/>
              </a:path>
              <a:path w="281045" h="67507">
                <a:moveTo>
                  <a:pt x="101722" y="67507"/>
                </a:moveTo>
                <a:lnTo>
                  <a:pt x="102513" y="58535"/>
                </a:lnTo>
                <a:lnTo>
                  <a:pt x="100757" y="57344"/>
                </a:lnTo>
                <a:lnTo>
                  <a:pt x="99399" y="55617"/>
                </a:lnTo>
                <a:lnTo>
                  <a:pt x="98441" y="53352"/>
                </a:lnTo>
                <a:lnTo>
                  <a:pt x="97396" y="50942"/>
                </a:lnTo>
                <a:lnTo>
                  <a:pt x="96038" y="64748"/>
                </a:lnTo>
                <a:lnTo>
                  <a:pt x="101722" y="67507"/>
                </a:lnTo>
                <a:close/>
              </a:path>
              <a:path w="281045" h="67507">
                <a:moveTo>
                  <a:pt x="164721" y="67507"/>
                </a:moveTo>
                <a:lnTo>
                  <a:pt x="172387" y="67507"/>
                </a:lnTo>
                <a:lnTo>
                  <a:pt x="178041" y="64785"/>
                </a:lnTo>
                <a:lnTo>
                  <a:pt x="181685" y="59341"/>
                </a:lnTo>
                <a:lnTo>
                  <a:pt x="182017" y="58829"/>
                </a:lnTo>
                <a:lnTo>
                  <a:pt x="185868" y="48453"/>
                </a:lnTo>
                <a:lnTo>
                  <a:pt x="187151" y="33710"/>
                </a:lnTo>
                <a:lnTo>
                  <a:pt x="187149" y="33070"/>
                </a:lnTo>
                <a:lnTo>
                  <a:pt x="185755" y="18667"/>
                </a:lnTo>
                <a:lnTo>
                  <a:pt x="181772" y="8383"/>
                </a:lnTo>
                <a:lnTo>
                  <a:pt x="178187" y="2794"/>
                </a:lnTo>
                <a:lnTo>
                  <a:pt x="172503" y="0"/>
                </a:lnTo>
                <a:lnTo>
                  <a:pt x="157027" y="0"/>
                </a:lnTo>
                <a:lnTo>
                  <a:pt x="151365" y="2750"/>
                </a:lnTo>
                <a:lnTo>
                  <a:pt x="147735" y="8253"/>
                </a:lnTo>
                <a:lnTo>
                  <a:pt x="143578" y="19118"/>
                </a:lnTo>
                <a:lnTo>
                  <a:pt x="142291" y="33797"/>
                </a:lnTo>
                <a:lnTo>
                  <a:pt x="142294" y="34581"/>
                </a:lnTo>
                <a:lnTo>
                  <a:pt x="143698" y="49026"/>
                </a:lnTo>
                <a:lnTo>
                  <a:pt x="147670" y="59232"/>
                </a:lnTo>
                <a:lnTo>
                  <a:pt x="151256" y="64748"/>
                </a:lnTo>
                <a:lnTo>
                  <a:pt x="152613" y="50942"/>
                </a:lnTo>
                <a:lnTo>
                  <a:pt x="151931" y="48213"/>
                </a:lnTo>
                <a:lnTo>
                  <a:pt x="151612" y="45164"/>
                </a:lnTo>
                <a:lnTo>
                  <a:pt x="151292" y="42115"/>
                </a:lnTo>
                <a:lnTo>
                  <a:pt x="151132" y="38326"/>
                </a:lnTo>
                <a:lnTo>
                  <a:pt x="151132" y="29674"/>
                </a:lnTo>
                <a:lnTo>
                  <a:pt x="151314" y="25885"/>
                </a:lnTo>
                <a:lnTo>
                  <a:pt x="151677" y="22429"/>
                </a:lnTo>
                <a:lnTo>
                  <a:pt x="152040" y="18974"/>
                </a:lnTo>
                <a:lnTo>
                  <a:pt x="152715" y="16172"/>
                </a:lnTo>
                <a:lnTo>
                  <a:pt x="153702" y="14023"/>
                </a:lnTo>
                <a:lnTo>
                  <a:pt x="154747" y="11730"/>
                </a:lnTo>
                <a:lnTo>
                  <a:pt x="156163" y="10017"/>
                </a:lnTo>
                <a:lnTo>
                  <a:pt x="157949" y="8884"/>
                </a:lnTo>
                <a:lnTo>
                  <a:pt x="159734" y="7752"/>
                </a:lnTo>
                <a:lnTo>
                  <a:pt x="161992" y="7186"/>
                </a:lnTo>
                <a:lnTo>
                  <a:pt x="167480" y="7186"/>
                </a:lnTo>
                <a:lnTo>
                  <a:pt x="169737" y="7752"/>
                </a:lnTo>
                <a:lnTo>
                  <a:pt x="171494" y="8884"/>
                </a:lnTo>
                <a:lnTo>
                  <a:pt x="173250" y="10017"/>
                </a:lnTo>
                <a:lnTo>
                  <a:pt x="174637" y="11701"/>
                </a:lnTo>
                <a:lnTo>
                  <a:pt x="175653" y="13936"/>
                </a:lnTo>
                <a:lnTo>
                  <a:pt x="176698" y="16201"/>
                </a:lnTo>
                <a:lnTo>
                  <a:pt x="177403" y="18959"/>
                </a:lnTo>
                <a:lnTo>
                  <a:pt x="177765" y="22211"/>
                </a:lnTo>
                <a:lnTo>
                  <a:pt x="178128" y="25464"/>
                </a:lnTo>
                <a:lnTo>
                  <a:pt x="178310" y="29296"/>
                </a:lnTo>
                <a:lnTo>
                  <a:pt x="178310" y="38181"/>
                </a:lnTo>
                <a:lnTo>
                  <a:pt x="178128" y="42006"/>
                </a:lnTo>
                <a:lnTo>
                  <a:pt x="177765" y="45186"/>
                </a:lnTo>
                <a:lnTo>
                  <a:pt x="177403" y="48365"/>
                </a:lnTo>
                <a:lnTo>
                  <a:pt x="176713" y="51131"/>
                </a:lnTo>
                <a:lnTo>
                  <a:pt x="175697" y="53483"/>
                </a:lnTo>
                <a:lnTo>
                  <a:pt x="174709" y="55777"/>
                </a:lnTo>
                <a:lnTo>
                  <a:pt x="173316" y="57490"/>
                </a:lnTo>
                <a:lnTo>
                  <a:pt x="171516" y="58622"/>
                </a:lnTo>
                <a:lnTo>
                  <a:pt x="169715" y="59754"/>
                </a:lnTo>
                <a:lnTo>
                  <a:pt x="167451" y="60321"/>
                </a:lnTo>
                <a:lnTo>
                  <a:pt x="161818" y="60321"/>
                </a:lnTo>
                <a:lnTo>
                  <a:pt x="159488" y="59725"/>
                </a:lnTo>
                <a:lnTo>
                  <a:pt x="157731" y="58535"/>
                </a:lnTo>
                <a:lnTo>
                  <a:pt x="156940" y="67507"/>
                </a:lnTo>
                <a:lnTo>
                  <a:pt x="164721" y="67507"/>
                </a:lnTo>
                <a:close/>
              </a:path>
              <a:path w="281045" h="67507">
                <a:moveTo>
                  <a:pt x="156940" y="67507"/>
                </a:moveTo>
                <a:lnTo>
                  <a:pt x="157731" y="58535"/>
                </a:lnTo>
                <a:lnTo>
                  <a:pt x="155974" y="57344"/>
                </a:lnTo>
                <a:lnTo>
                  <a:pt x="154617" y="55617"/>
                </a:lnTo>
                <a:lnTo>
                  <a:pt x="153659" y="53352"/>
                </a:lnTo>
                <a:lnTo>
                  <a:pt x="152613" y="50942"/>
                </a:lnTo>
                <a:lnTo>
                  <a:pt x="151256" y="64748"/>
                </a:lnTo>
                <a:lnTo>
                  <a:pt x="156940" y="67507"/>
                </a:lnTo>
                <a:close/>
              </a:path>
              <a:path w="281045" h="67507">
                <a:moveTo>
                  <a:pt x="252952" y="1306"/>
                </a:moveTo>
                <a:lnTo>
                  <a:pt x="218981" y="66157"/>
                </a:lnTo>
                <a:lnTo>
                  <a:pt x="226167" y="66157"/>
                </a:lnTo>
                <a:lnTo>
                  <a:pt x="260139" y="1306"/>
                </a:lnTo>
                <a:lnTo>
                  <a:pt x="252952" y="1306"/>
                </a:lnTo>
                <a:close/>
              </a:path>
              <a:path w="281045" h="67507">
                <a:moveTo>
                  <a:pt x="198031" y="19337"/>
                </a:moveTo>
                <a:lnTo>
                  <a:pt x="198031" y="25812"/>
                </a:lnTo>
                <a:lnTo>
                  <a:pt x="199382" y="30632"/>
                </a:lnTo>
                <a:lnTo>
                  <a:pt x="202082" y="33797"/>
                </a:lnTo>
                <a:lnTo>
                  <a:pt x="204782" y="36961"/>
                </a:lnTo>
                <a:lnTo>
                  <a:pt x="208775" y="38544"/>
                </a:lnTo>
                <a:lnTo>
                  <a:pt x="206423" y="27852"/>
                </a:lnTo>
                <a:lnTo>
                  <a:pt x="205784" y="24360"/>
                </a:lnTo>
                <a:lnTo>
                  <a:pt x="204927" y="1669"/>
                </a:lnTo>
                <a:lnTo>
                  <a:pt x="202169" y="4834"/>
                </a:lnTo>
                <a:lnTo>
                  <a:pt x="199411" y="7999"/>
                </a:lnTo>
                <a:lnTo>
                  <a:pt x="198031" y="12833"/>
                </a:lnTo>
                <a:lnTo>
                  <a:pt x="198031" y="19337"/>
                </a:lnTo>
                <a:close/>
              </a:path>
              <a:path w="281045" h="67507">
                <a:moveTo>
                  <a:pt x="256785" y="48213"/>
                </a:moveTo>
                <a:lnTo>
                  <a:pt x="256785" y="43190"/>
                </a:lnTo>
                <a:lnTo>
                  <a:pt x="257424" y="39691"/>
                </a:lnTo>
                <a:lnTo>
                  <a:pt x="255892" y="30545"/>
                </a:lnTo>
                <a:lnTo>
                  <a:pt x="253148" y="33710"/>
                </a:lnTo>
                <a:lnTo>
                  <a:pt x="250405" y="36874"/>
                </a:lnTo>
                <a:lnTo>
                  <a:pt x="249033" y="41709"/>
                </a:lnTo>
                <a:lnTo>
                  <a:pt x="249033" y="54630"/>
                </a:lnTo>
                <a:lnTo>
                  <a:pt x="250383" y="59435"/>
                </a:lnTo>
                <a:lnTo>
                  <a:pt x="253083" y="62629"/>
                </a:lnTo>
                <a:lnTo>
                  <a:pt x="255783" y="65823"/>
                </a:lnTo>
                <a:lnTo>
                  <a:pt x="259761" y="67420"/>
                </a:lnTo>
                <a:lnTo>
                  <a:pt x="257424" y="56727"/>
                </a:lnTo>
                <a:lnTo>
                  <a:pt x="256785" y="53236"/>
                </a:lnTo>
                <a:lnTo>
                  <a:pt x="256785" y="48213"/>
                </a:lnTo>
                <a:close/>
              </a:path>
              <a:path w="281045" h="67507">
                <a:moveTo>
                  <a:pt x="270185" y="67420"/>
                </a:moveTo>
                <a:lnTo>
                  <a:pt x="274149" y="65837"/>
                </a:lnTo>
                <a:lnTo>
                  <a:pt x="276907" y="62672"/>
                </a:lnTo>
                <a:lnTo>
                  <a:pt x="279665" y="59508"/>
                </a:lnTo>
                <a:lnTo>
                  <a:pt x="281045" y="54673"/>
                </a:lnTo>
                <a:lnTo>
                  <a:pt x="281045" y="41694"/>
                </a:lnTo>
                <a:lnTo>
                  <a:pt x="279694" y="36874"/>
                </a:lnTo>
                <a:lnTo>
                  <a:pt x="276994" y="33710"/>
                </a:lnTo>
                <a:lnTo>
                  <a:pt x="274294" y="30545"/>
                </a:lnTo>
                <a:lnTo>
                  <a:pt x="270301" y="28962"/>
                </a:lnTo>
                <a:lnTo>
                  <a:pt x="259848" y="28962"/>
                </a:lnTo>
                <a:lnTo>
                  <a:pt x="255892" y="30545"/>
                </a:lnTo>
                <a:lnTo>
                  <a:pt x="257424" y="39691"/>
                </a:lnTo>
                <a:lnTo>
                  <a:pt x="258702" y="37716"/>
                </a:lnTo>
                <a:lnTo>
                  <a:pt x="259979" y="35742"/>
                </a:lnTo>
                <a:lnTo>
                  <a:pt x="262099" y="34755"/>
                </a:lnTo>
                <a:lnTo>
                  <a:pt x="267964" y="34755"/>
                </a:lnTo>
                <a:lnTo>
                  <a:pt x="270062" y="35742"/>
                </a:lnTo>
                <a:lnTo>
                  <a:pt x="271354" y="37716"/>
                </a:lnTo>
                <a:lnTo>
                  <a:pt x="272646" y="39691"/>
                </a:lnTo>
                <a:lnTo>
                  <a:pt x="273292" y="43175"/>
                </a:lnTo>
                <a:lnTo>
                  <a:pt x="273292" y="53221"/>
                </a:lnTo>
                <a:lnTo>
                  <a:pt x="272646" y="56727"/>
                </a:lnTo>
                <a:lnTo>
                  <a:pt x="271354" y="58687"/>
                </a:lnTo>
                <a:lnTo>
                  <a:pt x="270062" y="60647"/>
                </a:lnTo>
                <a:lnTo>
                  <a:pt x="267964" y="61627"/>
                </a:lnTo>
                <a:lnTo>
                  <a:pt x="262099" y="61627"/>
                </a:lnTo>
                <a:lnTo>
                  <a:pt x="259979" y="60647"/>
                </a:lnTo>
                <a:lnTo>
                  <a:pt x="258702" y="58687"/>
                </a:lnTo>
                <a:lnTo>
                  <a:pt x="257424" y="56727"/>
                </a:lnTo>
                <a:lnTo>
                  <a:pt x="259761" y="67420"/>
                </a:lnTo>
                <a:lnTo>
                  <a:pt x="270185" y="67420"/>
                </a:lnTo>
                <a:close/>
              </a:path>
              <a:path w="281045" h="67507">
                <a:moveTo>
                  <a:pt x="205784" y="14314"/>
                </a:moveTo>
                <a:lnTo>
                  <a:pt x="206423" y="10815"/>
                </a:lnTo>
                <a:lnTo>
                  <a:pt x="207700" y="8841"/>
                </a:lnTo>
                <a:lnTo>
                  <a:pt x="208978" y="6866"/>
                </a:lnTo>
                <a:lnTo>
                  <a:pt x="211097" y="5879"/>
                </a:lnTo>
                <a:lnTo>
                  <a:pt x="216963" y="5879"/>
                </a:lnTo>
                <a:lnTo>
                  <a:pt x="219061" y="6866"/>
                </a:lnTo>
                <a:lnTo>
                  <a:pt x="220353" y="8841"/>
                </a:lnTo>
                <a:lnTo>
                  <a:pt x="221645" y="10815"/>
                </a:lnTo>
                <a:lnTo>
                  <a:pt x="222291" y="14299"/>
                </a:lnTo>
                <a:lnTo>
                  <a:pt x="222291" y="24346"/>
                </a:lnTo>
                <a:lnTo>
                  <a:pt x="221645" y="27852"/>
                </a:lnTo>
                <a:lnTo>
                  <a:pt x="220353" y="29812"/>
                </a:lnTo>
                <a:lnTo>
                  <a:pt x="219061" y="31771"/>
                </a:lnTo>
                <a:lnTo>
                  <a:pt x="216963" y="32751"/>
                </a:lnTo>
                <a:lnTo>
                  <a:pt x="211097" y="32751"/>
                </a:lnTo>
                <a:lnTo>
                  <a:pt x="208978" y="31771"/>
                </a:lnTo>
                <a:lnTo>
                  <a:pt x="207700" y="29812"/>
                </a:lnTo>
                <a:lnTo>
                  <a:pt x="206423" y="27852"/>
                </a:lnTo>
                <a:lnTo>
                  <a:pt x="208775" y="38544"/>
                </a:lnTo>
                <a:lnTo>
                  <a:pt x="219228" y="38544"/>
                </a:lnTo>
                <a:lnTo>
                  <a:pt x="223184" y="36961"/>
                </a:lnTo>
                <a:lnTo>
                  <a:pt x="225927" y="33797"/>
                </a:lnTo>
                <a:lnTo>
                  <a:pt x="228671" y="30632"/>
                </a:lnTo>
                <a:lnTo>
                  <a:pt x="230043" y="25797"/>
                </a:lnTo>
                <a:lnTo>
                  <a:pt x="230043" y="12877"/>
                </a:lnTo>
                <a:lnTo>
                  <a:pt x="228693" y="8071"/>
                </a:lnTo>
                <a:lnTo>
                  <a:pt x="225993" y="4877"/>
                </a:lnTo>
                <a:lnTo>
                  <a:pt x="223292" y="1683"/>
                </a:lnTo>
                <a:lnTo>
                  <a:pt x="219315" y="87"/>
                </a:lnTo>
                <a:lnTo>
                  <a:pt x="208891" y="87"/>
                </a:lnTo>
                <a:lnTo>
                  <a:pt x="204927" y="1669"/>
                </a:lnTo>
                <a:lnTo>
                  <a:pt x="205784" y="24360"/>
                </a:lnTo>
                <a:lnTo>
                  <a:pt x="205784" y="143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459828" y="3489420"/>
            <a:ext cx="256089" cy="59834"/>
          </a:xfrm>
          <a:custGeom>
            <a:avLst/>
            <a:gdLst/>
            <a:ahLst/>
            <a:cxnLst/>
            <a:rect l="l" t="t" r="r" b="b"/>
            <a:pathLst>
              <a:path w="281698" h="67812">
                <a:moveTo>
                  <a:pt x="165374" y="67681"/>
                </a:moveTo>
                <a:lnTo>
                  <a:pt x="173040" y="67681"/>
                </a:lnTo>
                <a:lnTo>
                  <a:pt x="178695" y="64959"/>
                </a:lnTo>
                <a:lnTo>
                  <a:pt x="182339" y="59515"/>
                </a:lnTo>
                <a:lnTo>
                  <a:pt x="182670" y="59003"/>
                </a:lnTo>
                <a:lnTo>
                  <a:pt x="186521" y="48627"/>
                </a:lnTo>
                <a:lnTo>
                  <a:pt x="187805" y="33884"/>
                </a:lnTo>
                <a:lnTo>
                  <a:pt x="187803" y="33244"/>
                </a:lnTo>
                <a:lnTo>
                  <a:pt x="186408" y="18842"/>
                </a:lnTo>
                <a:lnTo>
                  <a:pt x="182426" y="8558"/>
                </a:lnTo>
                <a:lnTo>
                  <a:pt x="178840" y="2968"/>
                </a:lnTo>
                <a:lnTo>
                  <a:pt x="173156" y="174"/>
                </a:lnTo>
                <a:lnTo>
                  <a:pt x="157680" y="174"/>
                </a:lnTo>
                <a:lnTo>
                  <a:pt x="152018" y="2925"/>
                </a:lnTo>
                <a:lnTo>
                  <a:pt x="148389" y="8427"/>
                </a:lnTo>
                <a:lnTo>
                  <a:pt x="144232" y="19292"/>
                </a:lnTo>
                <a:lnTo>
                  <a:pt x="142944" y="33971"/>
                </a:lnTo>
                <a:lnTo>
                  <a:pt x="142947" y="34755"/>
                </a:lnTo>
                <a:lnTo>
                  <a:pt x="144352" y="49201"/>
                </a:lnTo>
                <a:lnTo>
                  <a:pt x="148323" y="59406"/>
                </a:lnTo>
                <a:lnTo>
                  <a:pt x="151909" y="64923"/>
                </a:lnTo>
                <a:lnTo>
                  <a:pt x="153267" y="51117"/>
                </a:lnTo>
                <a:lnTo>
                  <a:pt x="152584" y="48387"/>
                </a:lnTo>
                <a:lnTo>
                  <a:pt x="152265" y="45338"/>
                </a:lnTo>
                <a:lnTo>
                  <a:pt x="151946" y="42290"/>
                </a:lnTo>
                <a:lnTo>
                  <a:pt x="151786" y="38501"/>
                </a:lnTo>
                <a:lnTo>
                  <a:pt x="151786" y="29848"/>
                </a:lnTo>
                <a:lnTo>
                  <a:pt x="151967" y="26059"/>
                </a:lnTo>
                <a:lnTo>
                  <a:pt x="152330" y="22604"/>
                </a:lnTo>
                <a:lnTo>
                  <a:pt x="152693" y="19149"/>
                </a:lnTo>
                <a:lnTo>
                  <a:pt x="153368" y="16347"/>
                </a:lnTo>
                <a:lnTo>
                  <a:pt x="154355" y="14198"/>
                </a:lnTo>
                <a:lnTo>
                  <a:pt x="155401" y="11904"/>
                </a:lnTo>
                <a:lnTo>
                  <a:pt x="156816" y="10191"/>
                </a:lnTo>
                <a:lnTo>
                  <a:pt x="158602" y="9059"/>
                </a:lnTo>
                <a:lnTo>
                  <a:pt x="160388" y="7926"/>
                </a:lnTo>
                <a:lnTo>
                  <a:pt x="162645" y="7360"/>
                </a:lnTo>
                <a:lnTo>
                  <a:pt x="168133" y="7360"/>
                </a:lnTo>
                <a:lnTo>
                  <a:pt x="170390" y="7926"/>
                </a:lnTo>
                <a:lnTo>
                  <a:pt x="172147" y="9059"/>
                </a:lnTo>
                <a:lnTo>
                  <a:pt x="173904" y="10191"/>
                </a:lnTo>
                <a:lnTo>
                  <a:pt x="175290" y="11875"/>
                </a:lnTo>
                <a:lnTo>
                  <a:pt x="176306" y="14111"/>
                </a:lnTo>
                <a:lnTo>
                  <a:pt x="177352" y="16376"/>
                </a:lnTo>
                <a:lnTo>
                  <a:pt x="178056" y="19134"/>
                </a:lnTo>
                <a:lnTo>
                  <a:pt x="178419" y="22386"/>
                </a:lnTo>
                <a:lnTo>
                  <a:pt x="178782" y="25638"/>
                </a:lnTo>
                <a:lnTo>
                  <a:pt x="178963" y="29471"/>
                </a:lnTo>
                <a:lnTo>
                  <a:pt x="178963" y="38356"/>
                </a:lnTo>
                <a:lnTo>
                  <a:pt x="178782" y="42181"/>
                </a:lnTo>
                <a:lnTo>
                  <a:pt x="178419" y="45360"/>
                </a:lnTo>
                <a:lnTo>
                  <a:pt x="178056" y="48540"/>
                </a:lnTo>
                <a:lnTo>
                  <a:pt x="177366" y="51305"/>
                </a:lnTo>
                <a:lnTo>
                  <a:pt x="176350" y="53657"/>
                </a:lnTo>
                <a:lnTo>
                  <a:pt x="175363" y="55951"/>
                </a:lnTo>
                <a:lnTo>
                  <a:pt x="173969" y="57664"/>
                </a:lnTo>
                <a:lnTo>
                  <a:pt x="172169" y="58796"/>
                </a:lnTo>
                <a:lnTo>
                  <a:pt x="170369" y="59929"/>
                </a:lnTo>
                <a:lnTo>
                  <a:pt x="168104" y="60495"/>
                </a:lnTo>
                <a:lnTo>
                  <a:pt x="162471" y="60495"/>
                </a:lnTo>
                <a:lnTo>
                  <a:pt x="160141" y="59900"/>
                </a:lnTo>
                <a:lnTo>
                  <a:pt x="158384" y="58709"/>
                </a:lnTo>
                <a:lnTo>
                  <a:pt x="157593" y="67681"/>
                </a:lnTo>
                <a:lnTo>
                  <a:pt x="165374" y="67681"/>
                </a:lnTo>
                <a:close/>
              </a:path>
              <a:path w="281698" h="67812">
                <a:moveTo>
                  <a:pt x="157593" y="67681"/>
                </a:moveTo>
                <a:lnTo>
                  <a:pt x="158384" y="58709"/>
                </a:lnTo>
                <a:lnTo>
                  <a:pt x="156627" y="57519"/>
                </a:lnTo>
                <a:lnTo>
                  <a:pt x="155270" y="55791"/>
                </a:lnTo>
                <a:lnTo>
                  <a:pt x="154312" y="53526"/>
                </a:lnTo>
                <a:lnTo>
                  <a:pt x="153267" y="51117"/>
                </a:lnTo>
                <a:lnTo>
                  <a:pt x="151909" y="64923"/>
                </a:lnTo>
                <a:lnTo>
                  <a:pt x="157593" y="67681"/>
                </a:lnTo>
                <a:close/>
              </a:path>
              <a:path w="281698" h="67812">
                <a:moveTo>
                  <a:pt x="253606" y="1480"/>
                </a:moveTo>
                <a:lnTo>
                  <a:pt x="219634" y="66331"/>
                </a:lnTo>
                <a:lnTo>
                  <a:pt x="226820" y="66331"/>
                </a:lnTo>
                <a:lnTo>
                  <a:pt x="260792" y="1480"/>
                </a:lnTo>
                <a:lnTo>
                  <a:pt x="253606" y="1480"/>
                </a:lnTo>
                <a:close/>
              </a:path>
              <a:path w="281698" h="67812">
                <a:moveTo>
                  <a:pt x="198685" y="19512"/>
                </a:moveTo>
                <a:lnTo>
                  <a:pt x="198685" y="25986"/>
                </a:lnTo>
                <a:lnTo>
                  <a:pt x="200035" y="30806"/>
                </a:lnTo>
                <a:lnTo>
                  <a:pt x="202735" y="33971"/>
                </a:lnTo>
                <a:lnTo>
                  <a:pt x="205435" y="37136"/>
                </a:lnTo>
                <a:lnTo>
                  <a:pt x="209428" y="38718"/>
                </a:lnTo>
                <a:lnTo>
                  <a:pt x="207076" y="28026"/>
                </a:lnTo>
                <a:lnTo>
                  <a:pt x="206437" y="24534"/>
                </a:lnTo>
                <a:lnTo>
                  <a:pt x="205581" y="1843"/>
                </a:lnTo>
                <a:lnTo>
                  <a:pt x="202822" y="5008"/>
                </a:lnTo>
                <a:lnTo>
                  <a:pt x="200064" y="8173"/>
                </a:lnTo>
                <a:lnTo>
                  <a:pt x="198685" y="13007"/>
                </a:lnTo>
                <a:lnTo>
                  <a:pt x="198685" y="19512"/>
                </a:lnTo>
                <a:close/>
              </a:path>
              <a:path w="281698" h="67812">
                <a:moveTo>
                  <a:pt x="257438" y="48387"/>
                </a:moveTo>
                <a:lnTo>
                  <a:pt x="257438" y="43364"/>
                </a:lnTo>
                <a:lnTo>
                  <a:pt x="258077" y="39865"/>
                </a:lnTo>
                <a:lnTo>
                  <a:pt x="256546" y="30719"/>
                </a:lnTo>
                <a:lnTo>
                  <a:pt x="253802" y="33884"/>
                </a:lnTo>
                <a:lnTo>
                  <a:pt x="251058" y="37049"/>
                </a:lnTo>
                <a:lnTo>
                  <a:pt x="249686" y="41883"/>
                </a:lnTo>
                <a:lnTo>
                  <a:pt x="249686" y="54804"/>
                </a:lnTo>
                <a:lnTo>
                  <a:pt x="251036" y="59610"/>
                </a:lnTo>
                <a:lnTo>
                  <a:pt x="253736" y="62803"/>
                </a:lnTo>
                <a:lnTo>
                  <a:pt x="256437" y="65997"/>
                </a:lnTo>
                <a:lnTo>
                  <a:pt x="260415" y="67594"/>
                </a:lnTo>
                <a:lnTo>
                  <a:pt x="258077" y="56902"/>
                </a:lnTo>
                <a:lnTo>
                  <a:pt x="257438" y="53411"/>
                </a:lnTo>
                <a:lnTo>
                  <a:pt x="257438" y="48387"/>
                </a:lnTo>
                <a:close/>
              </a:path>
              <a:path w="281698" h="67812">
                <a:moveTo>
                  <a:pt x="270839" y="67594"/>
                </a:moveTo>
                <a:lnTo>
                  <a:pt x="274802" y="66012"/>
                </a:lnTo>
                <a:lnTo>
                  <a:pt x="277560" y="62847"/>
                </a:lnTo>
                <a:lnTo>
                  <a:pt x="280319" y="59682"/>
                </a:lnTo>
                <a:lnTo>
                  <a:pt x="281698" y="54848"/>
                </a:lnTo>
                <a:lnTo>
                  <a:pt x="281698" y="41869"/>
                </a:lnTo>
                <a:lnTo>
                  <a:pt x="280348" y="37049"/>
                </a:lnTo>
                <a:lnTo>
                  <a:pt x="277647" y="33884"/>
                </a:lnTo>
                <a:lnTo>
                  <a:pt x="274947" y="30719"/>
                </a:lnTo>
                <a:lnTo>
                  <a:pt x="270955" y="29137"/>
                </a:lnTo>
                <a:lnTo>
                  <a:pt x="260502" y="29137"/>
                </a:lnTo>
                <a:lnTo>
                  <a:pt x="256546" y="30719"/>
                </a:lnTo>
                <a:lnTo>
                  <a:pt x="258077" y="39865"/>
                </a:lnTo>
                <a:lnTo>
                  <a:pt x="259355" y="37891"/>
                </a:lnTo>
                <a:lnTo>
                  <a:pt x="260632" y="35916"/>
                </a:lnTo>
                <a:lnTo>
                  <a:pt x="262752" y="34929"/>
                </a:lnTo>
                <a:lnTo>
                  <a:pt x="268617" y="34929"/>
                </a:lnTo>
                <a:lnTo>
                  <a:pt x="270715" y="35916"/>
                </a:lnTo>
                <a:lnTo>
                  <a:pt x="272007" y="37891"/>
                </a:lnTo>
                <a:lnTo>
                  <a:pt x="273299" y="39865"/>
                </a:lnTo>
                <a:lnTo>
                  <a:pt x="273945" y="43350"/>
                </a:lnTo>
                <a:lnTo>
                  <a:pt x="273945" y="53396"/>
                </a:lnTo>
                <a:lnTo>
                  <a:pt x="273299" y="56902"/>
                </a:lnTo>
                <a:lnTo>
                  <a:pt x="272007" y="58862"/>
                </a:lnTo>
                <a:lnTo>
                  <a:pt x="270715" y="60822"/>
                </a:lnTo>
                <a:lnTo>
                  <a:pt x="268617" y="61802"/>
                </a:lnTo>
                <a:lnTo>
                  <a:pt x="262752" y="61802"/>
                </a:lnTo>
                <a:lnTo>
                  <a:pt x="260632" y="60822"/>
                </a:lnTo>
                <a:lnTo>
                  <a:pt x="259355" y="58862"/>
                </a:lnTo>
                <a:lnTo>
                  <a:pt x="258077" y="56902"/>
                </a:lnTo>
                <a:lnTo>
                  <a:pt x="260415" y="67594"/>
                </a:lnTo>
                <a:lnTo>
                  <a:pt x="270839" y="67594"/>
                </a:lnTo>
                <a:close/>
              </a:path>
              <a:path w="281698" h="67812">
                <a:moveTo>
                  <a:pt x="206437" y="14488"/>
                </a:moveTo>
                <a:lnTo>
                  <a:pt x="207076" y="10989"/>
                </a:lnTo>
                <a:lnTo>
                  <a:pt x="208354" y="9015"/>
                </a:lnTo>
                <a:lnTo>
                  <a:pt x="209631" y="7041"/>
                </a:lnTo>
                <a:lnTo>
                  <a:pt x="211751" y="6054"/>
                </a:lnTo>
                <a:lnTo>
                  <a:pt x="217616" y="6054"/>
                </a:lnTo>
                <a:lnTo>
                  <a:pt x="219714" y="7041"/>
                </a:lnTo>
                <a:lnTo>
                  <a:pt x="221006" y="9015"/>
                </a:lnTo>
                <a:lnTo>
                  <a:pt x="222298" y="10989"/>
                </a:lnTo>
                <a:lnTo>
                  <a:pt x="222944" y="14474"/>
                </a:lnTo>
                <a:lnTo>
                  <a:pt x="222944" y="24520"/>
                </a:lnTo>
                <a:lnTo>
                  <a:pt x="222298" y="28026"/>
                </a:lnTo>
                <a:lnTo>
                  <a:pt x="221006" y="29986"/>
                </a:lnTo>
                <a:lnTo>
                  <a:pt x="219714" y="31946"/>
                </a:lnTo>
                <a:lnTo>
                  <a:pt x="217616" y="32926"/>
                </a:lnTo>
                <a:lnTo>
                  <a:pt x="211751" y="32926"/>
                </a:lnTo>
                <a:lnTo>
                  <a:pt x="209631" y="31946"/>
                </a:lnTo>
                <a:lnTo>
                  <a:pt x="208354" y="29986"/>
                </a:lnTo>
                <a:lnTo>
                  <a:pt x="207076" y="28026"/>
                </a:lnTo>
                <a:lnTo>
                  <a:pt x="209428" y="38718"/>
                </a:lnTo>
                <a:lnTo>
                  <a:pt x="219881" y="38718"/>
                </a:lnTo>
                <a:lnTo>
                  <a:pt x="223837" y="37136"/>
                </a:lnTo>
                <a:lnTo>
                  <a:pt x="226581" y="33971"/>
                </a:lnTo>
                <a:lnTo>
                  <a:pt x="229325" y="30806"/>
                </a:lnTo>
                <a:lnTo>
                  <a:pt x="230697" y="25972"/>
                </a:lnTo>
                <a:lnTo>
                  <a:pt x="230697" y="13051"/>
                </a:lnTo>
                <a:lnTo>
                  <a:pt x="229346" y="8246"/>
                </a:lnTo>
                <a:lnTo>
                  <a:pt x="226646" y="5052"/>
                </a:lnTo>
                <a:lnTo>
                  <a:pt x="223946" y="1858"/>
                </a:lnTo>
                <a:lnTo>
                  <a:pt x="219968" y="261"/>
                </a:lnTo>
                <a:lnTo>
                  <a:pt x="209544" y="261"/>
                </a:lnTo>
                <a:lnTo>
                  <a:pt x="205581" y="1843"/>
                </a:lnTo>
                <a:lnTo>
                  <a:pt x="206437" y="24534"/>
                </a:lnTo>
                <a:lnTo>
                  <a:pt x="206437" y="14488"/>
                </a:lnTo>
                <a:close/>
              </a:path>
              <a:path w="281698" h="67812">
                <a:moveTo>
                  <a:pt x="10496" y="13109"/>
                </a:moveTo>
                <a:lnTo>
                  <a:pt x="11759" y="1626"/>
                </a:lnTo>
                <a:lnTo>
                  <a:pt x="7752" y="4878"/>
                </a:lnTo>
                <a:lnTo>
                  <a:pt x="3745" y="8130"/>
                </a:lnTo>
                <a:lnTo>
                  <a:pt x="1742" y="12194"/>
                </a:lnTo>
                <a:lnTo>
                  <a:pt x="1742" y="20382"/>
                </a:lnTo>
                <a:lnTo>
                  <a:pt x="2576" y="23141"/>
                </a:lnTo>
                <a:lnTo>
                  <a:pt x="4246" y="25348"/>
                </a:lnTo>
                <a:lnTo>
                  <a:pt x="5916" y="27554"/>
                </a:lnTo>
                <a:lnTo>
                  <a:pt x="8492" y="29587"/>
                </a:lnTo>
                <a:lnTo>
                  <a:pt x="11977" y="31445"/>
                </a:lnTo>
                <a:lnTo>
                  <a:pt x="11977" y="31706"/>
                </a:lnTo>
                <a:lnTo>
                  <a:pt x="8173" y="33419"/>
                </a:lnTo>
                <a:lnTo>
                  <a:pt x="5226" y="35735"/>
                </a:lnTo>
                <a:lnTo>
                  <a:pt x="3135" y="38653"/>
                </a:lnTo>
                <a:lnTo>
                  <a:pt x="1045" y="41571"/>
                </a:lnTo>
                <a:lnTo>
                  <a:pt x="0" y="44830"/>
                </a:lnTo>
                <a:lnTo>
                  <a:pt x="0" y="54093"/>
                </a:lnTo>
                <a:lnTo>
                  <a:pt x="2083" y="58738"/>
                </a:lnTo>
                <a:lnTo>
                  <a:pt x="6249" y="62368"/>
                </a:lnTo>
                <a:lnTo>
                  <a:pt x="10416" y="65997"/>
                </a:lnTo>
                <a:lnTo>
                  <a:pt x="16013" y="67812"/>
                </a:lnTo>
                <a:lnTo>
                  <a:pt x="12848" y="57490"/>
                </a:lnTo>
                <a:lnTo>
                  <a:pt x="10147" y="54935"/>
                </a:lnTo>
                <a:lnTo>
                  <a:pt x="8797" y="51697"/>
                </a:lnTo>
                <a:lnTo>
                  <a:pt x="8797" y="44700"/>
                </a:lnTo>
                <a:lnTo>
                  <a:pt x="9589" y="41942"/>
                </a:lnTo>
                <a:lnTo>
                  <a:pt x="11171" y="39502"/>
                </a:lnTo>
                <a:lnTo>
                  <a:pt x="12753" y="37063"/>
                </a:lnTo>
                <a:lnTo>
                  <a:pt x="14851" y="35133"/>
                </a:lnTo>
                <a:lnTo>
                  <a:pt x="17465" y="33710"/>
                </a:lnTo>
                <a:lnTo>
                  <a:pt x="20165" y="34697"/>
                </a:lnTo>
                <a:lnTo>
                  <a:pt x="22328" y="35466"/>
                </a:lnTo>
                <a:lnTo>
                  <a:pt x="24252" y="28454"/>
                </a:lnTo>
                <a:lnTo>
                  <a:pt x="22234" y="27612"/>
                </a:lnTo>
                <a:lnTo>
                  <a:pt x="20216" y="26770"/>
                </a:lnTo>
                <a:lnTo>
                  <a:pt x="18669" y="26088"/>
                </a:lnTo>
                <a:lnTo>
                  <a:pt x="17595" y="25565"/>
                </a:lnTo>
                <a:lnTo>
                  <a:pt x="15214" y="24375"/>
                </a:lnTo>
                <a:lnTo>
                  <a:pt x="13436" y="23017"/>
                </a:lnTo>
                <a:lnTo>
                  <a:pt x="12260" y="21493"/>
                </a:lnTo>
                <a:lnTo>
                  <a:pt x="11084" y="19969"/>
                </a:lnTo>
                <a:lnTo>
                  <a:pt x="10496" y="18161"/>
                </a:lnTo>
                <a:lnTo>
                  <a:pt x="10496" y="13109"/>
                </a:lnTo>
                <a:close/>
              </a:path>
              <a:path w="281698" h="67812">
                <a:moveTo>
                  <a:pt x="35837" y="55878"/>
                </a:moveTo>
                <a:lnTo>
                  <a:pt x="33296" y="58056"/>
                </a:lnTo>
                <a:lnTo>
                  <a:pt x="30756" y="60234"/>
                </a:lnTo>
                <a:lnTo>
                  <a:pt x="27366" y="61322"/>
                </a:lnTo>
                <a:lnTo>
                  <a:pt x="18974" y="61322"/>
                </a:lnTo>
                <a:lnTo>
                  <a:pt x="15548" y="60045"/>
                </a:lnTo>
                <a:lnTo>
                  <a:pt x="12848" y="57490"/>
                </a:lnTo>
                <a:lnTo>
                  <a:pt x="16013" y="67812"/>
                </a:lnTo>
                <a:lnTo>
                  <a:pt x="29660" y="67812"/>
                </a:lnTo>
                <a:lnTo>
                  <a:pt x="35154" y="65954"/>
                </a:lnTo>
                <a:lnTo>
                  <a:pt x="39524" y="62237"/>
                </a:lnTo>
                <a:lnTo>
                  <a:pt x="43894" y="58521"/>
                </a:lnTo>
                <a:lnTo>
                  <a:pt x="46079" y="53861"/>
                </a:lnTo>
                <a:lnTo>
                  <a:pt x="46079" y="44308"/>
                </a:lnTo>
                <a:lnTo>
                  <a:pt x="45005" y="41056"/>
                </a:lnTo>
                <a:lnTo>
                  <a:pt x="42856" y="38501"/>
                </a:lnTo>
                <a:lnTo>
                  <a:pt x="40708" y="35946"/>
                </a:lnTo>
                <a:lnTo>
                  <a:pt x="37601" y="33797"/>
                </a:lnTo>
                <a:lnTo>
                  <a:pt x="33536" y="32055"/>
                </a:lnTo>
                <a:lnTo>
                  <a:pt x="33536" y="31793"/>
                </a:lnTo>
                <a:lnTo>
                  <a:pt x="37078" y="30197"/>
                </a:lnTo>
                <a:lnTo>
                  <a:pt x="39764" y="27983"/>
                </a:lnTo>
                <a:lnTo>
                  <a:pt x="41593" y="25152"/>
                </a:lnTo>
                <a:lnTo>
                  <a:pt x="43422" y="22321"/>
                </a:lnTo>
                <a:lnTo>
                  <a:pt x="44337" y="19439"/>
                </a:lnTo>
                <a:lnTo>
                  <a:pt x="44337" y="11716"/>
                </a:lnTo>
                <a:lnTo>
                  <a:pt x="42406" y="7767"/>
                </a:lnTo>
                <a:lnTo>
                  <a:pt x="38544" y="4660"/>
                </a:lnTo>
                <a:lnTo>
                  <a:pt x="34683" y="1553"/>
                </a:lnTo>
                <a:lnTo>
                  <a:pt x="29514" y="0"/>
                </a:lnTo>
                <a:lnTo>
                  <a:pt x="16855" y="0"/>
                </a:lnTo>
                <a:lnTo>
                  <a:pt x="11759" y="1626"/>
                </a:lnTo>
                <a:lnTo>
                  <a:pt x="10496" y="13109"/>
                </a:lnTo>
                <a:lnTo>
                  <a:pt x="11665" y="10757"/>
                </a:lnTo>
                <a:lnTo>
                  <a:pt x="14002" y="9015"/>
                </a:lnTo>
                <a:lnTo>
                  <a:pt x="16339" y="7273"/>
                </a:lnTo>
                <a:lnTo>
                  <a:pt x="19337" y="6402"/>
                </a:lnTo>
                <a:lnTo>
                  <a:pt x="26712" y="6402"/>
                </a:lnTo>
                <a:lnTo>
                  <a:pt x="29768" y="7324"/>
                </a:lnTo>
                <a:lnTo>
                  <a:pt x="32164" y="9167"/>
                </a:lnTo>
                <a:lnTo>
                  <a:pt x="34559" y="11011"/>
                </a:lnTo>
                <a:lnTo>
                  <a:pt x="35757" y="13487"/>
                </a:lnTo>
                <a:lnTo>
                  <a:pt x="35757" y="19294"/>
                </a:lnTo>
                <a:lnTo>
                  <a:pt x="35205" y="21675"/>
                </a:lnTo>
                <a:lnTo>
                  <a:pt x="34102" y="23736"/>
                </a:lnTo>
                <a:lnTo>
                  <a:pt x="32999" y="25798"/>
                </a:lnTo>
                <a:lnTo>
                  <a:pt x="31010" y="27787"/>
                </a:lnTo>
                <a:lnTo>
                  <a:pt x="28135" y="29703"/>
                </a:lnTo>
                <a:lnTo>
                  <a:pt x="26219" y="29151"/>
                </a:lnTo>
                <a:lnTo>
                  <a:pt x="24252" y="28454"/>
                </a:lnTo>
                <a:lnTo>
                  <a:pt x="22328" y="35466"/>
                </a:lnTo>
                <a:lnTo>
                  <a:pt x="23954" y="36018"/>
                </a:lnTo>
                <a:lnTo>
                  <a:pt x="25580" y="36570"/>
                </a:lnTo>
                <a:lnTo>
                  <a:pt x="27075" y="37165"/>
                </a:lnTo>
                <a:lnTo>
                  <a:pt x="28440" y="37804"/>
                </a:lnTo>
                <a:lnTo>
                  <a:pt x="31866" y="39430"/>
                </a:lnTo>
                <a:lnTo>
                  <a:pt x="34167" y="41049"/>
                </a:lnTo>
                <a:lnTo>
                  <a:pt x="35343" y="42660"/>
                </a:lnTo>
                <a:lnTo>
                  <a:pt x="36519" y="44271"/>
                </a:lnTo>
                <a:lnTo>
                  <a:pt x="37107" y="46413"/>
                </a:lnTo>
                <a:lnTo>
                  <a:pt x="37107" y="52888"/>
                </a:lnTo>
                <a:lnTo>
                  <a:pt x="35837" y="55878"/>
                </a:lnTo>
                <a:close/>
              </a:path>
              <a:path w="281698" h="67812">
                <a:moveTo>
                  <a:pt x="60923" y="53918"/>
                </a:moveTo>
                <a:lnTo>
                  <a:pt x="60923" y="66331"/>
                </a:lnTo>
                <a:lnTo>
                  <a:pt x="71332" y="66331"/>
                </a:lnTo>
                <a:lnTo>
                  <a:pt x="71332" y="53918"/>
                </a:lnTo>
                <a:lnTo>
                  <a:pt x="60923" y="53918"/>
                </a:lnTo>
                <a:close/>
              </a:path>
              <a:path w="281698" h="67812">
                <a:moveTo>
                  <a:pt x="110157" y="67681"/>
                </a:moveTo>
                <a:lnTo>
                  <a:pt x="117822" y="67681"/>
                </a:lnTo>
                <a:lnTo>
                  <a:pt x="123477" y="64959"/>
                </a:lnTo>
                <a:lnTo>
                  <a:pt x="127121" y="59515"/>
                </a:lnTo>
                <a:lnTo>
                  <a:pt x="127453" y="59003"/>
                </a:lnTo>
                <a:lnTo>
                  <a:pt x="131303" y="48627"/>
                </a:lnTo>
                <a:lnTo>
                  <a:pt x="132587" y="33884"/>
                </a:lnTo>
                <a:lnTo>
                  <a:pt x="132585" y="33244"/>
                </a:lnTo>
                <a:lnTo>
                  <a:pt x="131191" y="18842"/>
                </a:lnTo>
                <a:lnTo>
                  <a:pt x="127208" y="8558"/>
                </a:lnTo>
                <a:lnTo>
                  <a:pt x="123622" y="2968"/>
                </a:lnTo>
                <a:lnTo>
                  <a:pt x="117938" y="174"/>
                </a:lnTo>
                <a:lnTo>
                  <a:pt x="102462" y="174"/>
                </a:lnTo>
                <a:lnTo>
                  <a:pt x="96800" y="2925"/>
                </a:lnTo>
                <a:lnTo>
                  <a:pt x="93171" y="8427"/>
                </a:lnTo>
                <a:lnTo>
                  <a:pt x="89014" y="19292"/>
                </a:lnTo>
                <a:lnTo>
                  <a:pt x="87727" y="33971"/>
                </a:lnTo>
                <a:lnTo>
                  <a:pt x="87730" y="34755"/>
                </a:lnTo>
                <a:lnTo>
                  <a:pt x="89134" y="49201"/>
                </a:lnTo>
                <a:lnTo>
                  <a:pt x="93106" y="59406"/>
                </a:lnTo>
                <a:lnTo>
                  <a:pt x="96692" y="64923"/>
                </a:lnTo>
                <a:lnTo>
                  <a:pt x="98049" y="51117"/>
                </a:lnTo>
                <a:lnTo>
                  <a:pt x="97367" y="48387"/>
                </a:lnTo>
                <a:lnTo>
                  <a:pt x="97047" y="45338"/>
                </a:lnTo>
                <a:lnTo>
                  <a:pt x="96728" y="42290"/>
                </a:lnTo>
                <a:lnTo>
                  <a:pt x="96568" y="38501"/>
                </a:lnTo>
                <a:lnTo>
                  <a:pt x="96568" y="29848"/>
                </a:lnTo>
                <a:lnTo>
                  <a:pt x="96750" y="26059"/>
                </a:lnTo>
                <a:lnTo>
                  <a:pt x="97113" y="22604"/>
                </a:lnTo>
                <a:lnTo>
                  <a:pt x="97476" y="19149"/>
                </a:lnTo>
                <a:lnTo>
                  <a:pt x="98151" y="16347"/>
                </a:lnTo>
                <a:lnTo>
                  <a:pt x="99138" y="14198"/>
                </a:lnTo>
                <a:lnTo>
                  <a:pt x="100183" y="11904"/>
                </a:lnTo>
                <a:lnTo>
                  <a:pt x="101599" y="10191"/>
                </a:lnTo>
                <a:lnTo>
                  <a:pt x="103384" y="9059"/>
                </a:lnTo>
                <a:lnTo>
                  <a:pt x="105170" y="7926"/>
                </a:lnTo>
                <a:lnTo>
                  <a:pt x="107427" y="7360"/>
                </a:lnTo>
                <a:lnTo>
                  <a:pt x="112915" y="7360"/>
                </a:lnTo>
                <a:lnTo>
                  <a:pt x="115173" y="7926"/>
                </a:lnTo>
                <a:lnTo>
                  <a:pt x="116929" y="9059"/>
                </a:lnTo>
                <a:lnTo>
                  <a:pt x="118686" y="10191"/>
                </a:lnTo>
                <a:lnTo>
                  <a:pt x="120073" y="11875"/>
                </a:lnTo>
                <a:lnTo>
                  <a:pt x="121089" y="14111"/>
                </a:lnTo>
                <a:lnTo>
                  <a:pt x="122134" y="16376"/>
                </a:lnTo>
                <a:lnTo>
                  <a:pt x="122838" y="19134"/>
                </a:lnTo>
                <a:lnTo>
                  <a:pt x="123201" y="22386"/>
                </a:lnTo>
                <a:lnTo>
                  <a:pt x="123564" y="25638"/>
                </a:lnTo>
                <a:lnTo>
                  <a:pt x="123746" y="29471"/>
                </a:lnTo>
                <a:lnTo>
                  <a:pt x="123746" y="38356"/>
                </a:lnTo>
                <a:lnTo>
                  <a:pt x="123564" y="42181"/>
                </a:lnTo>
                <a:lnTo>
                  <a:pt x="123201" y="45360"/>
                </a:lnTo>
                <a:lnTo>
                  <a:pt x="122838" y="48540"/>
                </a:lnTo>
                <a:lnTo>
                  <a:pt x="122149" y="51305"/>
                </a:lnTo>
                <a:lnTo>
                  <a:pt x="121132" y="53657"/>
                </a:lnTo>
                <a:lnTo>
                  <a:pt x="120145" y="55951"/>
                </a:lnTo>
                <a:lnTo>
                  <a:pt x="118751" y="57664"/>
                </a:lnTo>
                <a:lnTo>
                  <a:pt x="116951" y="58796"/>
                </a:lnTo>
                <a:lnTo>
                  <a:pt x="115151" y="59929"/>
                </a:lnTo>
                <a:lnTo>
                  <a:pt x="112886" y="60495"/>
                </a:lnTo>
                <a:lnTo>
                  <a:pt x="107253" y="60495"/>
                </a:lnTo>
                <a:lnTo>
                  <a:pt x="104923" y="59900"/>
                </a:lnTo>
                <a:lnTo>
                  <a:pt x="103167" y="58709"/>
                </a:lnTo>
                <a:lnTo>
                  <a:pt x="102375" y="67681"/>
                </a:lnTo>
                <a:lnTo>
                  <a:pt x="110157" y="67681"/>
                </a:lnTo>
                <a:close/>
              </a:path>
              <a:path w="281698" h="67812">
                <a:moveTo>
                  <a:pt x="102375" y="67681"/>
                </a:moveTo>
                <a:lnTo>
                  <a:pt x="103167" y="58709"/>
                </a:lnTo>
                <a:lnTo>
                  <a:pt x="101410" y="57519"/>
                </a:lnTo>
                <a:lnTo>
                  <a:pt x="100052" y="55791"/>
                </a:lnTo>
                <a:lnTo>
                  <a:pt x="99094" y="53526"/>
                </a:lnTo>
                <a:lnTo>
                  <a:pt x="98049" y="51117"/>
                </a:lnTo>
                <a:lnTo>
                  <a:pt x="96692" y="64923"/>
                </a:lnTo>
                <a:lnTo>
                  <a:pt x="102375" y="676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13876" y="3039841"/>
            <a:ext cx="300110" cy="59565"/>
          </a:xfrm>
          <a:custGeom>
            <a:avLst/>
            <a:gdLst/>
            <a:ahLst/>
            <a:cxnLst/>
            <a:rect l="l" t="t" r="r" b="b"/>
            <a:pathLst>
              <a:path w="330121" h="67507">
                <a:moveTo>
                  <a:pt x="247108" y="19337"/>
                </a:moveTo>
                <a:lnTo>
                  <a:pt x="247108" y="25812"/>
                </a:lnTo>
                <a:lnTo>
                  <a:pt x="248458" y="30632"/>
                </a:lnTo>
                <a:lnTo>
                  <a:pt x="251158" y="33797"/>
                </a:lnTo>
                <a:lnTo>
                  <a:pt x="253859" y="36962"/>
                </a:lnTo>
                <a:lnTo>
                  <a:pt x="257851" y="38544"/>
                </a:lnTo>
                <a:lnTo>
                  <a:pt x="255499" y="27852"/>
                </a:lnTo>
                <a:lnTo>
                  <a:pt x="254861" y="24361"/>
                </a:lnTo>
                <a:lnTo>
                  <a:pt x="254004" y="1669"/>
                </a:lnTo>
                <a:lnTo>
                  <a:pt x="251246" y="4834"/>
                </a:lnTo>
                <a:lnTo>
                  <a:pt x="248487" y="7999"/>
                </a:lnTo>
                <a:lnTo>
                  <a:pt x="247108" y="12833"/>
                </a:lnTo>
                <a:lnTo>
                  <a:pt x="247108" y="19337"/>
                </a:lnTo>
                <a:close/>
              </a:path>
              <a:path w="330121" h="67507">
                <a:moveTo>
                  <a:pt x="305862" y="48213"/>
                </a:moveTo>
                <a:lnTo>
                  <a:pt x="305862" y="43190"/>
                </a:lnTo>
                <a:lnTo>
                  <a:pt x="306501" y="39691"/>
                </a:lnTo>
                <a:lnTo>
                  <a:pt x="304969" y="30545"/>
                </a:lnTo>
                <a:lnTo>
                  <a:pt x="302225" y="33710"/>
                </a:lnTo>
                <a:lnTo>
                  <a:pt x="299481" y="36875"/>
                </a:lnTo>
                <a:lnTo>
                  <a:pt x="298109" y="41709"/>
                </a:lnTo>
                <a:lnTo>
                  <a:pt x="298109" y="54630"/>
                </a:lnTo>
                <a:lnTo>
                  <a:pt x="299459" y="59435"/>
                </a:lnTo>
                <a:lnTo>
                  <a:pt x="302160" y="62629"/>
                </a:lnTo>
                <a:lnTo>
                  <a:pt x="304860" y="65823"/>
                </a:lnTo>
                <a:lnTo>
                  <a:pt x="308838" y="67420"/>
                </a:lnTo>
                <a:lnTo>
                  <a:pt x="306501" y="56728"/>
                </a:lnTo>
                <a:lnTo>
                  <a:pt x="305862" y="53236"/>
                </a:lnTo>
                <a:lnTo>
                  <a:pt x="305862" y="48213"/>
                </a:lnTo>
                <a:close/>
              </a:path>
              <a:path w="330121" h="67507">
                <a:moveTo>
                  <a:pt x="319262" y="67420"/>
                </a:moveTo>
                <a:lnTo>
                  <a:pt x="323225" y="65838"/>
                </a:lnTo>
                <a:lnTo>
                  <a:pt x="325983" y="62673"/>
                </a:lnTo>
                <a:lnTo>
                  <a:pt x="328742" y="59508"/>
                </a:lnTo>
                <a:lnTo>
                  <a:pt x="330121" y="54674"/>
                </a:lnTo>
                <a:lnTo>
                  <a:pt x="330121" y="41695"/>
                </a:lnTo>
                <a:lnTo>
                  <a:pt x="328771" y="36875"/>
                </a:lnTo>
                <a:lnTo>
                  <a:pt x="326071" y="33710"/>
                </a:lnTo>
                <a:lnTo>
                  <a:pt x="323370" y="30545"/>
                </a:lnTo>
                <a:lnTo>
                  <a:pt x="319378" y="28963"/>
                </a:lnTo>
                <a:lnTo>
                  <a:pt x="308925" y="28963"/>
                </a:lnTo>
                <a:lnTo>
                  <a:pt x="304969" y="30545"/>
                </a:lnTo>
                <a:lnTo>
                  <a:pt x="306501" y="39691"/>
                </a:lnTo>
                <a:lnTo>
                  <a:pt x="307778" y="37717"/>
                </a:lnTo>
                <a:lnTo>
                  <a:pt x="309056" y="35742"/>
                </a:lnTo>
                <a:lnTo>
                  <a:pt x="311175" y="34755"/>
                </a:lnTo>
                <a:lnTo>
                  <a:pt x="317041" y="34755"/>
                </a:lnTo>
                <a:lnTo>
                  <a:pt x="319138" y="35742"/>
                </a:lnTo>
                <a:lnTo>
                  <a:pt x="320430" y="37717"/>
                </a:lnTo>
                <a:lnTo>
                  <a:pt x="321723" y="39691"/>
                </a:lnTo>
                <a:lnTo>
                  <a:pt x="322369" y="43176"/>
                </a:lnTo>
                <a:lnTo>
                  <a:pt x="322369" y="53222"/>
                </a:lnTo>
                <a:lnTo>
                  <a:pt x="321723" y="56728"/>
                </a:lnTo>
                <a:lnTo>
                  <a:pt x="320430" y="58688"/>
                </a:lnTo>
                <a:lnTo>
                  <a:pt x="319138" y="60648"/>
                </a:lnTo>
                <a:lnTo>
                  <a:pt x="317041" y="61627"/>
                </a:lnTo>
                <a:lnTo>
                  <a:pt x="311175" y="61627"/>
                </a:lnTo>
                <a:lnTo>
                  <a:pt x="309056" y="60648"/>
                </a:lnTo>
                <a:lnTo>
                  <a:pt x="307778" y="58688"/>
                </a:lnTo>
                <a:lnTo>
                  <a:pt x="306501" y="56728"/>
                </a:lnTo>
                <a:lnTo>
                  <a:pt x="308838" y="67420"/>
                </a:lnTo>
                <a:lnTo>
                  <a:pt x="319262" y="67420"/>
                </a:lnTo>
                <a:close/>
              </a:path>
              <a:path w="330121" h="67507">
                <a:moveTo>
                  <a:pt x="254861" y="14314"/>
                </a:moveTo>
                <a:lnTo>
                  <a:pt x="255499" y="10815"/>
                </a:lnTo>
                <a:lnTo>
                  <a:pt x="256777" y="8841"/>
                </a:lnTo>
                <a:lnTo>
                  <a:pt x="258054" y="6866"/>
                </a:lnTo>
                <a:lnTo>
                  <a:pt x="260174" y="5879"/>
                </a:lnTo>
                <a:lnTo>
                  <a:pt x="266039" y="5879"/>
                </a:lnTo>
                <a:lnTo>
                  <a:pt x="268137" y="6866"/>
                </a:lnTo>
                <a:lnTo>
                  <a:pt x="269429" y="8841"/>
                </a:lnTo>
                <a:lnTo>
                  <a:pt x="270721" y="10815"/>
                </a:lnTo>
                <a:lnTo>
                  <a:pt x="271367" y="14300"/>
                </a:lnTo>
                <a:lnTo>
                  <a:pt x="271367" y="24346"/>
                </a:lnTo>
                <a:lnTo>
                  <a:pt x="270721" y="27852"/>
                </a:lnTo>
                <a:lnTo>
                  <a:pt x="269429" y="29812"/>
                </a:lnTo>
                <a:lnTo>
                  <a:pt x="268137" y="31772"/>
                </a:lnTo>
                <a:lnTo>
                  <a:pt x="266039" y="32752"/>
                </a:lnTo>
                <a:lnTo>
                  <a:pt x="260174" y="32752"/>
                </a:lnTo>
                <a:lnTo>
                  <a:pt x="258054" y="31772"/>
                </a:lnTo>
                <a:lnTo>
                  <a:pt x="256777" y="29812"/>
                </a:lnTo>
                <a:lnTo>
                  <a:pt x="255499" y="27852"/>
                </a:lnTo>
                <a:lnTo>
                  <a:pt x="257851" y="38544"/>
                </a:lnTo>
                <a:lnTo>
                  <a:pt x="268304" y="38544"/>
                </a:lnTo>
                <a:lnTo>
                  <a:pt x="272260" y="36962"/>
                </a:lnTo>
                <a:lnTo>
                  <a:pt x="275004" y="33797"/>
                </a:lnTo>
                <a:lnTo>
                  <a:pt x="277748" y="30632"/>
                </a:lnTo>
                <a:lnTo>
                  <a:pt x="279120" y="25798"/>
                </a:lnTo>
                <a:lnTo>
                  <a:pt x="279120" y="12877"/>
                </a:lnTo>
                <a:lnTo>
                  <a:pt x="277770" y="8072"/>
                </a:lnTo>
                <a:lnTo>
                  <a:pt x="275069" y="4878"/>
                </a:lnTo>
                <a:lnTo>
                  <a:pt x="272369" y="1684"/>
                </a:lnTo>
                <a:lnTo>
                  <a:pt x="268391" y="87"/>
                </a:lnTo>
                <a:lnTo>
                  <a:pt x="257967" y="87"/>
                </a:lnTo>
                <a:lnTo>
                  <a:pt x="254004" y="1669"/>
                </a:lnTo>
                <a:lnTo>
                  <a:pt x="254861" y="24361"/>
                </a:lnTo>
                <a:lnTo>
                  <a:pt x="254861" y="14314"/>
                </a:lnTo>
                <a:close/>
              </a:path>
              <a:path w="330121" h="67507">
                <a:moveTo>
                  <a:pt x="13501" y="16071"/>
                </a:moveTo>
                <a:lnTo>
                  <a:pt x="13501" y="59537"/>
                </a:lnTo>
                <a:lnTo>
                  <a:pt x="0" y="59537"/>
                </a:lnTo>
                <a:lnTo>
                  <a:pt x="0" y="66157"/>
                </a:lnTo>
                <a:lnTo>
                  <a:pt x="35104" y="66157"/>
                </a:lnTo>
                <a:lnTo>
                  <a:pt x="35104" y="59537"/>
                </a:lnTo>
                <a:lnTo>
                  <a:pt x="21863" y="59537"/>
                </a:lnTo>
                <a:lnTo>
                  <a:pt x="21863" y="1089"/>
                </a:lnTo>
                <a:lnTo>
                  <a:pt x="15113" y="1089"/>
                </a:lnTo>
                <a:lnTo>
                  <a:pt x="14996" y="2976"/>
                </a:lnTo>
                <a:lnTo>
                  <a:pt x="14554" y="4478"/>
                </a:lnTo>
                <a:lnTo>
                  <a:pt x="13784" y="5596"/>
                </a:lnTo>
                <a:lnTo>
                  <a:pt x="11962" y="7636"/>
                </a:lnTo>
                <a:lnTo>
                  <a:pt x="10627" y="8362"/>
                </a:lnTo>
                <a:lnTo>
                  <a:pt x="9552" y="8943"/>
                </a:lnTo>
                <a:lnTo>
                  <a:pt x="7970" y="9385"/>
                </a:lnTo>
                <a:lnTo>
                  <a:pt x="5879" y="9690"/>
                </a:lnTo>
                <a:lnTo>
                  <a:pt x="3789" y="9995"/>
                </a:lnTo>
                <a:lnTo>
                  <a:pt x="1829" y="10147"/>
                </a:lnTo>
                <a:lnTo>
                  <a:pt x="0" y="10147"/>
                </a:lnTo>
                <a:lnTo>
                  <a:pt x="0" y="16071"/>
                </a:lnTo>
                <a:lnTo>
                  <a:pt x="13501" y="16071"/>
                </a:lnTo>
                <a:close/>
              </a:path>
              <a:path w="330121" h="67507">
                <a:moveTo>
                  <a:pt x="71506" y="67507"/>
                </a:moveTo>
                <a:lnTo>
                  <a:pt x="79172" y="67507"/>
                </a:lnTo>
                <a:lnTo>
                  <a:pt x="84826" y="64785"/>
                </a:lnTo>
                <a:lnTo>
                  <a:pt x="88470" y="59341"/>
                </a:lnTo>
                <a:lnTo>
                  <a:pt x="88802" y="58829"/>
                </a:lnTo>
                <a:lnTo>
                  <a:pt x="92653" y="48453"/>
                </a:lnTo>
                <a:lnTo>
                  <a:pt x="93936" y="33710"/>
                </a:lnTo>
                <a:lnTo>
                  <a:pt x="93934" y="33070"/>
                </a:lnTo>
                <a:lnTo>
                  <a:pt x="92540" y="18668"/>
                </a:lnTo>
                <a:lnTo>
                  <a:pt x="88557" y="8384"/>
                </a:lnTo>
                <a:lnTo>
                  <a:pt x="84971" y="2794"/>
                </a:lnTo>
                <a:lnTo>
                  <a:pt x="79288" y="0"/>
                </a:lnTo>
                <a:lnTo>
                  <a:pt x="63812" y="0"/>
                </a:lnTo>
                <a:lnTo>
                  <a:pt x="58150" y="2751"/>
                </a:lnTo>
                <a:lnTo>
                  <a:pt x="54520" y="8253"/>
                </a:lnTo>
                <a:lnTo>
                  <a:pt x="50363" y="19118"/>
                </a:lnTo>
                <a:lnTo>
                  <a:pt x="49076" y="33797"/>
                </a:lnTo>
                <a:lnTo>
                  <a:pt x="49079" y="34581"/>
                </a:lnTo>
                <a:lnTo>
                  <a:pt x="50483" y="49027"/>
                </a:lnTo>
                <a:lnTo>
                  <a:pt x="54455" y="59232"/>
                </a:lnTo>
                <a:lnTo>
                  <a:pt x="58041" y="64749"/>
                </a:lnTo>
                <a:lnTo>
                  <a:pt x="59398" y="50942"/>
                </a:lnTo>
                <a:lnTo>
                  <a:pt x="58716" y="48213"/>
                </a:lnTo>
                <a:lnTo>
                  <a:pt x="58397" y="45164"/>
                </a:lnTo>
                <a:lnTo>
                  <a:pt x="58077" y="42116"/>
                </a:lnTo>
                <a:lnTo>
                  <a:pt x="57917" y="38326"/>
                </a:lnTo>
                <a:lnTo>
                  <a:pt x="57917" y="29674"/>
                </a:lnTo>
                <a:lnTo>
                  <a:pt x="58099" y="25885"/>
                </a:lnTo>
                <a:lnTo>
                  <a:pt x="58462" y="22430"/>
                </a:lnTo>
                <a:lnTo>
                  <a:pt x="58825" y="18974"/>
                </a:lnTo>
                <a:lnTo>
                  <a:pt x="59500" y="16172"/>
                </a:lnTo>
                <a:lnTo>
                  <a:pt x="60487" y="14024"/>
                </a:lnTo>
                <a:lnTo>
                  <a:pt x="61532" y="11730"/>
                </a:lnTo>
                <a:lnTo>
                  <a:pt x="62948" y="10017"/>
                </a:lnTo>
                <a:lnTo>
                  <a:pt x="64734" y="8885"/>
                </a:lnTo>
                <a:lnTo>
                  <a:pt x="66519" y="7752"/>
                </a:lnTo>
                <a:lnTo>
                  <a:pt x="68777" y="7186"/>
                </a:lnTo>
                <a:lnTo>
                  <a:pt x="74265" y="7186"/>
                </a:lnTo>
                <a:lnTo>
                  <a:pt x="76522" y="7752"/>
                </a:lnTo>
                <a:lnTo>
                  <a:pt x="78279" y="8885"/>
                </a:lnTo>
                <a:lnTo>
                  <a:pt x="80035" y="10017"/>
                </a:lnTo>
                <a:lnTo>
                  <a:pt x="81422" y="11701"/>
                </a:lnTo>
                <a:lnTo>
                  <a:pt x="82438" y="13937"/>
                </a:lnTo>
                <a:lnTo>
                  <a:pt x="83483" y="16202"/>
                </a:lnTo>
                <a:lnTo>
                  <a:pt x="84188" y="18960"/>
                </a:lnTo>
                <a:lnTo>
                  <a:pt x="84550" y="22212"/>
                </a:lnTo>
                <a:lnTo>
                  <a:pt x="84913" y="25464"/>
                </a:lnTo>
                <a:lnTo>
                  <a:pt x="85095" y="29296"/>
                </a:lnTo>
                <a:lnTo>
                  <a:pt x="85095" y="38181"/>
                </a:lnTo>
                <a:lnTo>
                  <a:pt x="84913" y="42007"/>
                </a:lnTo>
                <a:lnTo>
                  <a:pt x="84550" y="45186"/>
                </a:lnTo>
                <a:lnTo>
                  <a:pt x="84188" y="48365"/>
                </a:lnTo>
                <a:lnTo>
                  <a:pt x="83498" y="51131"/>
                </a:lnTo>
                <a:lnTo>
                  <a:pt x="82482" y="53483"/>
                </a:lnTo>
                <a:lnTo>
                  <a:pt x="81494" y="55777"/>
                </a:lnTo>
                <a:lnTo>
                  <a:pt x="80101" y="57490"/>
                </a:lnTo>
                <a:lnTo>
                  <a:pt x="78301" y="58622"/>
                </a:lnTo>
                <a:lnTo>
                  <a:pt x="76500" y="59755"/>
                </a:lnTo>
                <a:lnTo>
                  <a:pt x="74236" y="60321"/>
                </a:lnTo>
                <a:lnTo>
                  <a:pt x="68603" y="60321"/>
                </a:lnTo>
                <a:lnTo>
                  <a:pt x="66273" y="59726"/>
                </a:lnTo>
                <a:lnTo>
                  <a:pt x="64516" y="58535"/>
                </a:lnTo>
                <a:lnTo>
                  <a:pt x="63725" y="67507"/>
                </a:lnTo>
                <a:lnTo>
                  <a:pt x="71506" y="67507"/>
                </a:lnTo>
                <a:close/>
              </a:path>
              <a:path w="330121" h="67507">
                <a:moveTo>
                  <a:pt x="63725" y="67507"/>
                </a:moveTo>
                <a:lnTo>
                  <a:pt x="64516" y="58535"/>
                </a:lnTo>
                <a:lnTo>
                  <a:pt x="62759" y="57345"/>
                </a:lnTo>
                <a:lnTo>
                  <a:pt x="61402" y="55617"/>
                </a:lnTo>
                <a:lnTo>
                  <a:pt x="60444" y="53352"/>
                </a:lnTo>
                <a:lnTo>
                  <a:pt x="59398" y="50942"/>
                </a:lnTo>
                <a:lnTo>
                  <a:pt x="58041" y="64749"/>
                </a:lnTo>
                <a:lnTo>
                  <a:pt x="63725" y="67507"/>
                </a:lnTo>
                <a:close/>
              </a:path>
              <a:path w="330121" h="67507">
                <a:moveTo>
                  <a:pt x="109346" y="53744"/>
                </a:moveTo>
                <a:lnTo>
                  <a:pt x="109346" y="66157"/>
                </a:lnTo>
                <a:lnTo>
                  <a:pt x="119755" y="66157"/>
                </a:lnTo>
                <a:lnTo>
                  <a:pt x="119755" y="53744"/>
                </a:lnTo>
                <a:lnTo>
                  <a:pt x="109346" y="53744"/>
                </a:lnTo>
                <a:close/>
              </a:path>
              <a:path w="330121" h="67507">
                <a:moveTo>
                  <a:pt x="158580" y="67507"/>
                </a:moveTo>
                <a:lnTo>
                  <a:pt x="166246" y="67507"/>
                </a:lnTo>
                <a:lnTo>
                  <a:pt x="171900" y="64785"/>
                </a:lnTo>
                <a:lnTo>
                  <a:pt x="175544" y="59341"/>
                </a:lnTo>
                <a:lnTo>
                  <a:pt x="175876" y="58829"/>
                </a:lnTo>
                <a:lnTo>
                  <a:pt x="179727" y="48453"/>
                </a:lnTo>
                <a:lnTo>
                  <a:pt x="181010" y="33710"/>
                </a:lnTo>
                <a:lnTo>
                  <a:pt x="181008" y="33070"/>
                </a:lnTo>
                <a:lnTo>
                  <a:pt x="179614" y="18668"/>
                </a:lnTo>
                <a:lnTo>
                  <a:pt x="175631" y="8384"/>
                </a:lnTo>
                <a:lnTo>
                  <a:pt x="172045" y="2794"/>
                </a:lnTo>
                <a:lnTo>
                  <a:pt x="166362" y="0"/>
                </a:lnTo>
                <a:lnTo>
                  <a:pt x="150886" y="0"/>
                </a:lnTo>
                <a:lnTo>
                  <a:pt x="145224" y="2751"/>
                </a:lnTo>
                <a:lnTo>
                  <a:pt x="141594" y="8253"/>
                </a:lnTo>
                <a:lnTo>
                  <a:pt x="137437" y="19118"/>
                </a:lnTo>
                <a:lnTo>
                  <a:pt x="136150" y="33797"/>
                </a:lnTo>
                <a:lnTo>
                  <a:pt x="136153" y="34581"/>
                </a:lnTo>
                <a:lnTo>
                  <a:pt x="137557" y="49027"/>
                </a:lnTo>
                <a:lnTo>
                  <a:pt x="141529" y="59232"/>
                </a:lnTo>
                <a:lnTo>
                  <a:pt x="145115" y="64749"/>
                </a:lnTo>
                <a:lnTo>
                  <a:pt x="146472" y="50942"/>
                </a:lnTo>
                <a:lnTo>
                  <a:pt x="145790" y="48213"/>
                </a:lnTo>
                <a:lnTo>
                  <a:pt x="145471" y="45164"/>
                </a:lnTo>
                <a:lnTo>
                  <a:pt x="145151" y="42116"/>
                </a:lnTo>
                <a:lnTo>
                  <a:pt x="144991" y="38326"/>
                </a:lnTo>
                <a:lnTo>
                  <a:pt x="144991" y="29674"/>
                </a:lnTo>
                <a:lnTo>
                  <a:pt x="145173" y="25885"/>
                </a:lnTo>
                <a:lnTo>
                  <a:pt x="145536" y="22430"/>
                </a:lnTo>
                <a:lnTo>
                  <a:pt x="145899" y="18974"/>
                </a:lnTo>
                <a:lnTo>
                  <a:pt x="146574" y="16172"/>
                </a:lnTo>
                <a:lnTo>
                  <a:pt x="147561" y="14024"/>
                </a:lnTo>
                <a:lnTo>
                  <a:pt x="148606" y="11730"/>
                </a:lnTo>
                <a:lnTo>
                  <a:pt x="150022" y="10017"/>
                </a:lnTo>
                <a:lnTo>
                  <a:pt x="151808" y="8885"/>
                </a:lnTo>
                <a:lnTo>
                  <a:pt x="153593" y="7752"/>
                </a:lnTo>
                <a:lnTo>
                  <a:pt x="155851" y="7186"/>
                </a:lnTo>
                <a:lnTo>
                  <a:pt x="161339" y="7186"/>
                </a:lnTo>
                <a:lnTo>
                  <a:pt x="163596" y="7752"/>
                </a:lnTo>
                <a:lnTo>
                  <a:pt x="165353" y="8885"/>
                </a:lnTo>
                <a:lnTo>
                  <a:pt x="167109" y="10017"/>
                </a:lnTo>
                <a:lnTo>
                  <a:pt x="168496" y="11701"/>
                </a:lnTo>
                <a:lnTo>
                  <a:pt x="169512" y="13937"/>
                </a:lnTo>
                <a:lnTo>
                  <a:pt x="170557" y="16202"/>
                </a:lnTo>
                <a:lnTo>
                  <a:pt x="171261" y="18960"/>
                </a:lnTo>
                <a:lnTo>
                  <a:pt x="171624" y="22212"/>
                </a:lnTo>
                <a:lnTo>
                  <a:pt x="171987" y="25464"/>
                </a:lnTo>
                <a:lnTo>
                  <a:pt x="172169" y="29296"/>
                </a:lnTo>
                <a:lnTo>
                  <a:pt x="172169" y="38181"/>
                </a:lnTo>
                <a:lnTo>
                  <a:pt x="171987" y="42007"/>
                </a:lnTo>
                <a:lnTo>
                  <a:pt x="171624" y="45186"/>
                </a:lnTo>
                <a:lnTo>
                  <a:pt x="171261" y="48365"/>
                </a:lnTo>
                <a:lnTo>
                  <a:pt x="170572" y="51131"/>
                </a:lnTo>
                <a:lnTo>
                  <a:pt x="169556" y="53483"/>
                </a:lnTo>
                <a:lnTo>
                  <a:pt x="168568" y="55777"/>
                </a:lnTo>
                <a:lnTo>
                  <a:pt x="167175" y="57490"/>
                </a:lnTo>
                <a:lnTo>
                  <a:pt x="165374" y="58622"/>
                </a:lnTo>
                <a:lnTo>
                  <a:pt x="163574" y="59755"/>
                </a:lnTo>
                <a:lnTo>
                  <a:pt x="161309" y="60321"/>
                </a:lnTo>
                <a:lnTo>
                  <a:pt x="155677" y="60321"/>
                </a:lnTo>
                <a:lnTo>
                  <a:pt x="153346" y="59726"/>
                </a:lnTo>
                <a:lnTo>
                  <a:pt x="151590" y="58535"/>
                </a:lnTo>
                <a:lnTo>
                  <a:pt x="150799" y="67507"/>
                </a:lnTo>
                <a:lnTo>
                  <a:pt x="158580" y="67507"/>
                </a:lnTo>
                <a:close/>
              </a:path>
              <a:path w="330121" h="67507">
                <a:moveTo>
                  <a:pt x="150799" y="67507"/>
                </a:moveTo>
                <a:lnTo>
                  <a:pt x="151590" y="58535"/>
                </a:lnTo>
                <a:lnTo>
                  <a:pt x="149833" y="57345"/>
                </a:lnTo>
                <a:lnTo>
                  <a:pt x="148476" y="55617"/>
                </a:lnTo>
                <a:lnTo>
                  <a:pt x="147518" y="53352"/>
                </a:lnTo>
                <a:lnTo>
                  <a:pt x="146472" y="50942"/>
                </a:lnTo>
                <a:lnTo>
                  <a:pt x="145115" y="64749"/>
                </a:lnTo>
                <a:lnTo>
                  <a:pt x="150799" y="67507"/>
                </a:lnTo>
                <a:close/>
              </a:path>
              <a:path w="330121" h="67507">
                <a:moveTo>
                  <a:pt x="213798" y="67507"/>
                </a:moveTo>
                <a:lnTo>
                  <a:pt x="221463" y="67507"/>
                </a:lnTo>
                <a:lnTo>
                  <a:pt x="227118" y="64785"/>
                </a:lnTo>
                <a:lnTo>
                  <a:pt x="230762" y="59341"/>
                </a:lnTo>
                <a:lnTo>
                  <a:pt x="231093" y="58829"/>
                </a:lnTo>
                <a:lnTo>
                  <a:pt x="234944" y="48453"/>
                </a:lnTo>
                <a:lnTo>
                  <a:pt x="236228" y="33710"/>
                </a:lnTo>
                <a:lnTo>
                  <a:pt x="236226" y="33070"/>
                </a:lnTo>
                <a:lnTo>
                  <a:pt x="234832" y="18668"/>
                </a:lnTo>
                <a:lnTo>
                  <a:pt x="230849" y="8384"/>
                </a:lnTo>
                <a:lnTo>
                  <a:pt x="227263" y="2794"/>
                </a:lnTo>
                <a:lnTo>
                  <a:pt x="221579" y="0"/>
                </a:lnTo>
                <a:lnTo>
                  <a:pt x="206103" y="0"/>
                </a:lnTo>
                <a:lnTo>
                  <a:pt x="200441" y="2751"/>
                </a:lnTo>
                <a:lnTo>
                  <a:pt x="196812" y="8253"/>
                </a:lnTo>
                <a:lnTo>
                  <a:pt x="192655" y="19118"/>
                </a:lnTo>
                <a:lnTo>
                  <a:pt x="191368" y="33797"/>
                </a:lnTo>
                <a:lnTo>
                  <a:pt x="191371" y="34581"/>
                </a:lnTo>
                <a:lnTo>
                  <a:pt x="192775" y="49027"/>
                </a:lnTo>
                <a:lnTo>
                  <a:pt x="196747" y="59232"/>
                </a:lnTo>
                <a:lnTo>
                  <a:pt x="200332" y="64749"/>
                </a:lnTo>
                <a:lnTo>
                  <a:pt x="201690" y="50942"/>
                </a:lnTo>
                <a:lnTo>
                  <a:pt x="201008" y="48213"/>
                </a:lnTo>
                <a:lnTo>
                  <a:pt x="200688" y="45164"/>
                </a:lnTo>
                <a:lnTo>
                  <a:pt x="200369" y="42116"/>
                </a:lnTo>
                <a:lnTo>
                  <a:pt x="200209" y="38326"/>
                </a:lnTo>
                <a:lnTo>
                  <a:pt x="200209" y="29674"/>
                </a:lnTo>
                <a:lnTo>
                  <a:pt x="200391" y="25885"/>
                </a:lnTo>
                <a:lnTo>
                  <a:pt x="200754" y="22430"/>
                </a:lnTo>
                <a:lnTo>
                  <a:pt x="201116" y="18974"/>
                </a:lnTo>
                <a:lnTo>
                  <a:pt x="201792" y="16172"/>
                </a:lnTo>
                <a:lnTo>
                  <a:pt x="202779" y="14024"/>
                </a:lnTo>
                <a:lnTo>
                  <a:pt x="203824" y="11730"/>
                </a:lnTo>
                <a:lnTo>
                  <a:pt x="205239" y="10017"/>
                </a:lnTo>
                <a:lnTo>
                  <a:pt x="207025" y="8885"/>
                </a:lnTo>
                <a:lnTo>
                  <a:pt x="208811" y="7752"/>
                </a:lnTo>
                <a:lnTo>
                  <a:pt x="211068" y="7186"/>
                </a:lnTo>
                <a:lnTo>
                  <a:pt x="216556" y="7186"/>
                </a:lnTo>
                <a:lnTo>
                  <a:pt x="218814" y="7752"/>
                </a:lnTo>
                <a:lnTo>
                  <a:pt x="220570" y="8885"/>
                </a:lnTo>
                <a:lnTo>
                  <a:pt x="222327" y="10017"/>
                </a:lnTo>
                <a:lnTo>
                  <a:pt x="223713" y="11701"/>
                </a:lnTo>
                <a:lnTo>
                  <a:pt x="224730" y="13937"/>
                </a:lnTo>
                <a:lnTo>
                  <a:pt x="225775" y="16202"/>
                </a:lnTo>
                <a:lnTo>
                  <a:pt x="226479" y="18960"/>
                </a:lnTo>
                <a:lnTo>
                  <a:pt x="226842" y="22212"/>
                </a:lnTo>
                <a:lnTo>
                  <a:pt x="227205" y="25464"/>
                </a:lnTo>
                <a:lnTo>
                  <a:pt x="227386" y="29296"/>
                </a:lnTo>
                <a:lnTo>
                  <a:pt x="227386" y="38181"/>
                </a:lnTo>
                <a:lnTo>
                  <a:pt x="227205" y="42007"/>
                </a:lnTo>
                <a:lnTo>
                  <a:pt x="226842" y="45186"/>
                </a:lnTo>
                <a:lnTo>
                  <a:pt x="226479" y="48365"/>
                </a:lnTo>
                <a:lnTo>
                  <a:pt x="225790" y="51131"/>
                </a:lnTo>
                <a:lnTo>
                  <a:pt x="224773" y="53483"/>
                </a:lnTo>
                <a:lnTo>
                  <a:pt x="223786" y="55777"/>
                </a:lnTo>
                <a:lnTo>
                  <a:pt x="222392" y="57490"/>
                </a:lnTo>
                <a:lnTo>
                  <a:pt x="220592" y="58622"/>
                </a:lnTo>
                <a:lnTo>
                  <a:pt x="218792" y="59755"/>
                </a:lnTo>
                <a:lnTo>
                  <a:pt x="216527" y="60321"/>
                </a:lnTo>
                <a:lnTo>
                  <a:pt x="210894" y="60321"/>
                </a:lnTo>
                <a:lnTo>
                  <a:pt x="208564" y="59726"/>
                </a:lnTo>
                <a:lnTo>
                  <a:pt x="206807" y="58535"/>
                </a:lnTo>
                <a:lnTo>
                  <a:pt x="206016" y="67507"/>
                </a:lnTo>
                <a:lnTo>
                  <a:pt x="213798" y="67507"/>
                </a:lnTo>
                <a:close/>
              </a:path>
              <a:path w="330121" h="67507">
                <a:moveTo>
                  <a:pt x="206016" y="67507"/>
                </a:moveTo>
                <a:lnTo>
                  <a:pt x="206807" y="58535"/>
                </a:lnTo>
                <a:lnTo>
                  <a:pt x="205051" y="57345"/>
                </a:lnTo>
                <a:lnTo>
                  <a:pt x="203693" y="55617"/>
                </a:lnTo>
                <a:lnTo>
                  <a:pt x="202735" y="53352"/>
                </a:lnTo>
                <a:lnTo>
                  <a:pt x="201690" y="50942"/>
                </a:lnTo>
                <a:lnTo>
                  <a:pt x="200332" y="64749"/>
                </a:lnTo>
                <a:lnTo>
                  <a:pt x="206016" y="67507"/>
                </a:lnTo>
                <a:close/>
              </a:path>
              <a:path w="330121" h="67507">
                <a:moveTo>
                  <a:pt x="302029" y="1306"/>
                </a:moveTo>
                <a:lnTo>
                  <a:pt x="268057" y="66157"/>
                </a:lnTo>
                <a:lnTo>
                  <a:pt x="275244" y="66157"/>
                </a:lnTo>
                <a:lnTo>
                  <a:pt x="309215" y="1306"/>
                </a:lnTo>
                <a:lnTo>
                  <a:pt x="302029" y="1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13876" y="2591944"/>
            <a:ext cx="300110" cy="59603"/>
          </a:xfrm>
          <a:custGeom>
            <a:avLst/>
            <a:gdLst/>
            <a:ahLst/>
            <a:cxnLst/>
            <a:rect l="l" t="t" r="r" b="b"/>
            <a:pathLst>
              <a:path w="330121" h="67550">
                <a:moveTo>
                  <a:pt x="319262" y="67463"/>
                </a:moveTo>
                <a:lnTo>
                  <a:pt x="323225" y="65881"/>
                </a:lnTo>
                <a:lnTo>
                  <a:pt x="325983" y="62716"/>
                </a:lnTo>
                <a:lnTo>
                  <a:pt x="328742" y="59551"/>
                </a:lnTo>
                <a:lnTo>
                  <a:pt x="330121" y="54717"/>
                </a:lnTo>
                <a:lnTo>
                  <a:pt x="330121" y="41738"/>
                </a:lnTo>
                <a:lnTo>
                  <a:pt x="328771" y="36918"/>
                </a:lnTo>
                <a:lnTo>
                  <a:pt x="326071" y="33753"/>
                </a:lnTo>
                <a:lnTo>
                  <a:pt x="323370" y="30588"/>
                </a:lnTo>
                <a:lnTo>
                  <a:pt x="319378" y="29006"/>
                </a:lnTo>
                <a:lnTo>
                  <a:pt x="308925" y="29006"/>
                </a:lnTo>
                <a:lnTo>
                  <a:pt x="304969" y="30588"/>
                </a:lnTo>
                <a:lnTo>
                  <a:pt x="306501" y="39734"/>
                </a:lnTo>
                <a:lnTo>
                  <a:pt x="307778" y="37760"/>
                </a:lnTo>
                <a:lnTo>
                  <a:pt x="309056" y="35786"/>
                </a:lnTo>
                <a:lnTo>
                  <a:pt x="311175" y="34798"/>
                </a:lnTo>
                <a:lnTo>
                  <a:pt x="317041" y="34798"/>
                </a:lnTo>
                <a:lnTo>
                  <a:pt x="319138" y="35786"/>
                </a:lnTo>
                <a:lnTo>
                  <a:pt x="320430" y="37760"/>
                </a:lnTo>
                <a:lnTo>
                  <a:pt x="321723" y="39734"/>
                </a:lnTo>
                <a:lnTo>
                  <a:pt x="322369" y="43219"/>
                </a:lnTo>
                <a:lnTo>
                  <a:pt x="322369" y="53265"/>
                </a:lnTo>
                <a:lnTo>
                  <a:pt x="321723" y="56771"/>
                </a:lnTo>
                <a:lnTo>
                  <a:pt x="320430" y="58731"/>
                </a:lnTo>
                <a:lnTo>
                  <a:pt x="319138" y="60691"/>
                </a:lnTo>
                <a:lnTo>
                  <a:pt x="317041" y="61671"/>
                </a:lnTo>
                <a:lnTo>
                  <a:pt x="311175" y="61671"/>
                </a:lnTo>
                <a:lnTo>
                  <a:pt x="309056" y="60691"/>
                </a:lnTo>
                <a:lnTo>
                  <a:pt x="307778" y="58731"/>
                </a:lnTo>
                <a:lnTo>
                  <a:pt x="306501" y="56771"/>
                </a:lnTo>
                <a:lnTo>
                  <a:pt x="308838" y="67463"/>
                </a:lnTo>
                <a:lnTo>
                  <a:pt x="319262" y="67463"/>
                </a:lnTo>
                <a:close/>
              </a:path>
              <a:path w="330121" h="67550">
                <a:moveTo>
                  <a:pt x="254861" y="14357"/>
                </a:moveTo>
                <a:lnTo>
                  <a:pt x="255499" y="10859"/>
                </a:lnTo>
                <a:lnTo>
                  <a:pt x="256777" y="8884"/>
                </a:lnTo>
                <a:lnTo>
                  <a:pt x="258054" y="6910"/>
                </a:lnTo>
                <a:lnTo>
                  <a:pt x="260174" y="5923"/>
                </a:lnTo>
                <a:lnTo>
                  <a:pt x="266039" y="5923"/>
                </a:lnTo>
                <a:lnTo>
                  <a:pt x="268137" y="6910"/>
                </a:lnTo>
                <a:lnTo>
                  <a:pt x="269429" y="8884"/>
                </a:lnTo>
                <a:lnTo>
                  <a:pt x="270721" y="10859"/>
                </a:lnTo>
                <a:lnTo>
                  <a:pt x="271367" y="14343"/>
                </a:lnTo>
                <a:lnTo>
                  <a:pt x="271367" y="24389"/>
                </a:lnTo>
                <a:lnTo>
                  <a:pt x="270721" y="27895"/>
                </a:lnTo>
                <a:lnTo>
                  <a:pt x="269429" y="29855"/>
                </a:lnTo>
                <a:lnTo>
                  <a:pt x="268137" y="31815"/>
                </a:lnTo>
                <a:lnTo>
                  <a:pt x="266039" y="32795"/>
                </a:lnTo>
                <a:lnTo>
                  <a:pt x="260174" y="32795"/>
                </a:lnTo>
                <a:lnTo>
                  <a:pt x="258054" y="31815"/>
                </a:lnTo>
                <a:lnTo>
                  <a:pt x="256777" y="29855"/>
                </a:lnTo>
                <a:lnTo>
                  <a:pt x="255499" y="27895"/>
                </a:lnTo>
                <a:lnTo>
                  <a:pt x="257851" y="38588"/>
                </a:lnTo>
                <a:lnTo>
                  <a:pt x="268304" y="38588"/>
                </a:lnTo>
                <a:lnTo>
                  <a:pt x="272260" y="37005"/>
                </a:lnTo>
                <a:lnTo>
                  <a:pt x="275004" y="33840"/>
                </a:lnTo>
                <a:lnTo>
                  <a:pt x="277748" y="30675"/>
                </a:lnTo>
                <a:lnTo>
                  <a:pt x="279120" y="25841"/>
                </a:lnTo>
                <a:lnTo>
                  <a:pt x="279120" y="12920"/>
                </a:lnTo>
                <a:lnTo>
                  <a:pt x="277770" y="8115"/>
                </a:lnTo>
                <a:lnTo>
                  <a:pt x="275069" y="4921"/>
                </a:lnTo>
                <a:lnTo>
                  <a:pt x="272369" y="1727"/>
                </a:lnTo>
                <a:lnTo>
                  <a:pt x="268391" y="130"/>
                </a:lnTo>
                <a:lnTo>
                  <a:pt x="257967" y="130"/>
                </a:lnTo>
                <a:lnTo>
                  <a:pt x="254004" y="1713"/>
                </a:lnTo>
                <a:lnTo>
                  <a:pt x="254861" y="24404"/>
                </a:lnTo>
                <a:lnTo>
                  <a:pt x="254861" y="14357"/>
                </a:lnTo>
                <a:close/>
              </a:path>
              <a:path w="330121" h="67550">
                <a:moveTo>
                  <a:pt x="13501" y="16114"/>
                </a:moveTo>
                <a:lnTo>
                  <a:pt x="13501" y="59580"/>
                </a:lnTo>
                <a:lnTo>
                  <a:pt x="0" y="59580"/>
                </a:lnTo>
                <a:lnTo>
                  <a:pt x="0" y="66200"/>
                </a:lnTo>
                <a:lnTo>
                  <a:pt x="35104" y="66200"/>
                </a:lnTo>
                <a:lnTo>
                  <a:pt x="35104" y="59580"/>
                </a:lnTo>
                <a:lnTo>
                  <a:pt x="21863" y="59580"/>
                </a:lnTo>
                <a:lnTo>
                  <a:pt x="21863" y="1132"/>
                </a:lnTo>
                <a:lnTo>
                  <a:pt x="15113" y="1132"/>
                </a:lnTo>
                <a:lnTo>
                  <a:pt x="14996" y="3019"/>
                </a:lnTo>
                <a:lnTo>
                  <a:pt x="14554" y="4521"/>
                </a:lnTo>
                <a:lnTo>
                  <a:pt x="13784" y="5639"/>
                </a:lnTo>
                <a:lnTo>
                  <a:pt x="11962" y="7679"/>
                </a:lnTo>
                <a:lnTo>
                  <a:pt x="10627" y="8405"/>
                </a:lnTo>
                <a:lnTo>
                  <a:pt x="9552" y="8986"/>
                </a:lnTo>
                <a:lnTo>
                  <a:pt x="7970" y="9429"/>
                </a:lnTo>
                <a:lnTo>
                  <a:pt x="5879" y="9733"/>
                </a:lnTo>
                <a:lnTo>
                  <a:pt x="3789" y="10038"/>
                </a:lnTo>
                <a:lnTo>
                  <a:pt x="1829" y="10191"/>
                </a:lnTo>
                <a:lnTo>
                  <a:pt x="0" y="10191"/>
                </a:lnTo>
                <a:lnTo>
                  <a:pt x="0" y="16114"/>
                </a:lnTo>
                <a:lnTo>
                  <a:pt x="13501" y="16114"/>
                </a:lnTo>
                <a:close/>
              </a:path>
              <a:path w="330121" h="67550">
                <a:moveTo>
                  <a:pt x="59137" y="58752"/>
                </a:moveTo>
                <a:lnTo>
                  <a:pt x="62012" y="56313"/>
                </a:lnTo>
                <a:lnTo>
                  <a:pt x="65104" y="53664"/>
                </a:lnTo>
                <a:lnTo>
                  <a:pt x="68414" y="50804"/>
                </a:lnTo>
                <a:lnTo>
                  <a:pt x="71724" y="47944"/>
                </a:lnTo>
                <a:lnTo>
                  <a:pt x="74932" y="44990"/>
                </a:lnTo>
                <a:lnTo>
                  <a:pt x="78039" y="41941"/>
                </a:lnTo>
                <a:lnTo>
                  <a:pt x="80217" y="39822"/>
                </a:lnTo>
                <a:lnTo>
                  <a:pt x="82068" y="37891"/>
                </a:lnTo>
                <a:lnTo>
                  <a:pt x="83592" y="36149"/>
                </a:lnTo>
                <a:lnTo>
                  <a:pt x="85117" y="34406"/>
                </a:lnTo>
                <a:lnTo>
                  <a:pt x="86445" y="32635"/>
                </a:lnTo>
                <a:lnTo>
                  <a:pt x="87577" y="30835"/>
                </a:lnTo>
                <a:lnTo>
                  <a:pt x="88797" y="28919"/>
                </a:lnTo>
                <a:lnTo>
                  <a:pt x="89719" y="26894"/>
                </a:lnTo>
                <a:lnTo>
                  <a:pt x="90343" y="24759"/>
                </a:lnTo>
                <a:lnTo>
                  <a:pt x="90967" y="22625"/>
                </a:lnTo>
                <a:lnTo>
                  <a:pt x="91280" y="20324"/>
                </a:lnTo>
                <a:lnTo>
                  <a:pt x="91280" y="12368"/>
                </a:lnTo>
                <a:lnTo>
                  <a:pt x="89392" y="8020"/>
                </a:lnTo>
                <a:lnTo>
                  <a:pt x="85618" y="4812"/>
                </a:lnTo>
                <a:lnTo>
                  <a:pt x="81843" y="1603"/>
                </a:lnTo>
                <a:lnTo>
                  <a:pt x="76631" y="0"/>
                </a:lnTo>
                <a:lnTo>
                  <a:pt x="66759" y="0"/>
                </a:lnTo>
                <a:lnTo>
                  <a:pt x="63427" y="420"/>
                </a:lnTo>
                <a:lnTo>
                  <a:pt x="59986" y="1263"/>
                </a:lnTo>
                <a:lnTo>
                  <a:pt x="56546" y="2104"/>
                </a:lnTo>
                <a:lnTo>
                  <a:pt x="53794" y="3034"/>
                </a:lnTo>
                <a:lnTo>
                  <a:pt x="51733" y="4050"/>
                </a:lnTo>
                <a:lnTo>
                  <a:pt x="51733" y="13196"/>
                </a:lnTo>
                <a:lnTo>
                  <a:pt x="52168" y="13196"/>
                </a:lnTo>
                <a:lnTo>
                  <a:pt x="55101" y="11280"/>
                </a:lnTo>
                <a:lnTo>
                  <a:pt x="58106" y="9857"/>
                </a:lnTo>
                <a:lnTo>
                  <a:pt x="61184" y="8928"/>
                </a:lnTo>
                <a:lnTo>
                  <a:pt x="64262" y="7999"/>
                </a:lnTo>
                <a:lnTo>
                  <a:pt x="67122" y="7534"/>
                </a:lnTo>
                <a:lnTo>
                  <a:pt x="73742" y="7534"/>
                </a:lnTo>
                <a:lnTo>
                  <a:pt x="76841" y="8485"/>
                </a:lnTo>
                <a:lnTo>
                  <a:pt x="79063" y="10387"/>
                </a:lnTo>
                <a:lnTo>
                  <a:pt x="81284" y="12289"/>
                </a:lnTo>
                <a:lnTo>
                  <a:pt x="82395" y="14924"/>
                </a:lnTo>
                <a:lnTo>
                  <a:pt x="82395" y="21979"/>
                </a:lnTo>
                <a:lnTo>
                  <a:pt x="81364" y="25413"/>
                </a:lnTo>
                <a:lnTo>
                  <a:pt x="79302" y="28592"/>
                </a:lnTo>
                <a:lnTo>
                  <a:pt x="77241" y="31772"/>
                </a:lnTo>
                <a:lnTo>
                  <a:pt x="73423" y="36062"/>
                </a:lnTo>
                <a:lnTo>
                  <a:pt x="67848" y="41462"/>
                </a:lnTo>
                <a:lnTo>
                  <a:pt x="65205" y="44046"/>
                </a:lnTo>
                <a:lnTo>
                  <a:pt x="62353" y="46645"/>
                </a:lnTo>
                <a:lnTo>
                  <a:pt x="59289" y="49258"/>
                </a:lnTo>
                <a:lnTo>
                  <a:pt x="56226" y="51871"/>
                </a:lnTo>
                <a:lnTo>
                  <a:pt x="53170" y="54484"/>
                </a:lnTo>
                <a:lnTo>
                  <a:pt x="50121" y="57097"/>
                </a:lnTo>
                <a:lnTo>
                  <a:pt x="50121" y="66200"/>
                </a:lnTo>
                <a:lnTo>
                  <a:pt x="94023" y="66200"/>
                </a:lnTo>
                <a:lnTo>
                  <a:pt x="94023" y="58752"/>
                </a:lnTo>
                <a:lnTo>
                  <a:pt x="59137" y="58752"/>
                </a:lnTo>
                <a:close/>
              </a:path>
              <a:path w="330121" h="67550">
                <a:moveTo>
                  <a:pt x="109346" y="53788"/>
                </a:moveTo>
                <a:lnTo>
                  <a:pt x="109346" y="66200"/>
                </a:lnTo>
                <a:lnTo>
                  <a:pt x="119755" y="66200"/>
                </a:lnTo>
                <a:lnTo>
                  <a:pt x="119755" y="53788"/>
                </a:lnTo>
                <a:lnTo>
                  <a:pt x="109346" y="53788"/>
                </a:lnTo>
                <a:close/>
              </a:path>
              <a:path w="330121" h="67550">
                <a:moveTo>
                  <a:pt x="158580" y="67550"/>
                </a:moveTo>
                <a:lnTo>
                  <a:pt x="166246" y="67550"/>
                </a:lnTo>
                <a:lnTo>
                  <a:pt x="171900" y="64828"/>
                </a:lnTo>
                <a:lnTo>
                  <a:pt x="175544" y="59384"/>
                </a:lnTo>
                <a:lnTo>
                  <a:pt x="175876" y="58872"/>
                </a:lnTo>
                <a:lnTo>
                  <a:pt x="179727" y="48497"/>
                </a:lnTo>
                <a:lnTo>
                  <a:pt x="181010" y="33753"/>
                </a:lnTo>
                <a:lnTo>
                  <a:pt x="181008" y="33113"/>
                </a:lnTo>
                <a:lnTo>
                  <a:pt x="179614" y="18711"/>
                </a:lnTo>
                <a:lnTo>
                  <a:pt x="175631" y="8427"/>
                </a:lnTo>
                <a:lnTo>
                  <a:pt x="172045" y="2838"/>
                </a:lnTo>
                <a:lnTo>
                  <a:pt x="166362" y="43"/>
                </a:lnTo>
                <a:lnTo>
                  <a:pt x="150886" y="43"/>
                </a:lnTo>
                <a:lnTo>
                  <a:pt x="145224" y="2794"/>
                </a:lnTo>
                <a:lnTo>
                  <a:pt x="141594" y="8296"/>
                </a:lnTo>
                <a:lnTo>
                  <a:pt x="137437" y="19162"/>
                </a:lnTo>
                <a:lnTo>
                  <a:pt x="136150" y="33840"/>
                </a:lnTo>
                <a:lnTo>
                  <a:pt x="136153" y="34624"/>
                </a:lnTo>
                <a:lnTo>
                  <a:pt x="137557" y="49070"/>
                </a:lnTo>
                <a:lnTo>
                  <a:pt x="141529" y="59275"/>
                </a:lnTo>
                <a:lnTo>
                  <a:pt x="145115" y="64792"/>
                </a:lnTo>
                <a:lnTo>
                  <a:pt x="146472" y="50986"/>
                </a:lnTo>
                <a:lnTo>
                  <a:pt x="145790" y="48256"/>
                </a:lnTo>
                <a:lnTo>
                  <a:pt x="145471" y="45207"/>
                </a:lnTo>
                <a:lnTo>
                  <a:pt x="145151" y="42159"/>
                </a:lnTo>
                <a:lnTo>
                  <a:pt x="144991" y="38370"/>
                </a:lnTo>
                <a:lnTo>
                  <a:pt x="144991" y="29717"/>
                </a:lnTo>
                <a:lnTo>
                  <a:pt x="145173" y="25928"/>
                </a:lnTo>
                <a:lnTo>
                  <a:pt x="145536" y="22473"/>
                </a:lnTo>
                <a:lnTo>
                  <a:pt x="145899" y="19018"/>
                </a:lnTo>
                <a:lnTo>
                  <a:pt x="146574" y="16215"/>
                </a:lnTo>
                <a:lnTo>
                  <a:pt x="147561" y="14067"/>
                </a:lnTo>
                <a:lnTo>
                  <a:pt x="148606" y="11773"/>
                </a:lnTo>
                <a:lnTo>
                  <a:pt x="150022" y="10060"/>
                </a:lnTo>
                <a:lnTo>
                  <a:pt x="151808" y="8928"/>
                </a:lnTo>
                <a:lnTo>
                  <a:pt x="153593" y="7796"/>
                </a:lnTo>
                <a:lnTo>
                  <a:pt x="155851" y="7229"/>
                </a:lnTo>
                <a:lnTo>
                  <a:pt x="161339" y="7229"/>
                </a:lnTo>
                <a:lnTo>
                  <a:pt x="163596" y="7796"/>
                </a:lnTo>
                <a:lnTo>
                  <a:pt x="165353" y="8928"/>
                </a:lnTo>
                <a:lnTo>
                  <a:pt x="167109" y="10060"/>
                </a:lnTo>
                <a:lnTo>
                  <a:pt x="168496" y="11744"/>
                </a:lnTo>
                <a:lnTo>
                  <a:pt x="169512" y="13980"/>
                </a:lnTo>
                <a:lnTo>
                  <a:pt x="170557" y="16245"/>
                </a:lnTo>
                <a:lnTo>
                  <a:pt x="171261" y="19003"/>
                </a:lnTo>
                <a:lnTo>
                  <a:pt x="171624" y="22255"/>
                </a:lnTo>
                <a:lnTo>
                  <a:pt x="171987" y="25507"/>
                </a:lnTo>
                <a:lnTo>
                  <a:pt x="172169" y="29340"/>
                </a:lnTo>
                <a:lnTo>
                  <a:pt x="172169" y="38224"/>
                </a:lnTo>
                <a:lnTo>
                  <a:pt x="171987" y="42050"/>
                </a:lnTo>
                <a:lnTo>
                  <a:pt x="171624" y="45229"/>
                </a:lnTo>
                <a:lnTo>
                  <a:pt x="171261" y="48409"/>
                </a:lnTo>
                <a:lnTo>
                  <a:pt x="170572" y="51174"/>
                </a:lnTo>
                <a:lnTo>
                  <a:pt x="169556" y="53526"/>
                </a:lnTo>
                <a:lnTo>
                  <a:pt x="168568" y="55820"/>
                </a:lnTo>
                <a:lnTo>
                  <a:pt x="167175" y="57533"/>
                </a:lnTo>
                <a:lnTo>
                  <a:pt x="165374" y="58666"/>
                </a:lnTo>
                <a:lnTo>
                  <a:pt x="163574" y="59798"/>
                </a:lnTo>
                <a:lnTo>
                  <a:pt x="161309" y="60364"/>
                </a:lnTo>
                <a:lnTo>
                  <a:pt x="155677" y="60364"/>
                </a:lnTo>
                <a:lnTo>
                  <a:pt x="153346" y="59769"/>
                </a:lnTo>
                <a:lnTo>
                  <a:pt x="151590" y="58578"/>
                </a:lnTo>
                <a:lnTo>
                  <a:pt x="150799" y="67550"/>
                </a:lnTo>
                <a:lnTo>
                  <a:pt x="158580" y="67550"/>
                </a:lnTo>
                <a:close/>
              </a:path>
              <a:path w="330121" h="67550">
                <a:moveTo>
                  <a:pt x="150799" y="67550"/>
                </a:moveTo>
                <a:lnTo>
                  <a:pt x="151590" y="58578"/>
                </a:lnTo>
                <a:lnTo>
                  <a:pt x="149833" y="57388"/>
                </a:lnTo>
                <a:lnTo>
                  <a:pt x="148476" y="55660"/>
                </a:lnTo>
                <a:lnTo>
                  <a:pt x="147518" y="53396"/>
                </a:lnTo>
                <a:lnTo>
                  <a:pt x="146472" y="50986"/>
                </a:lnTo>
                <a:lnTo>
                  <a:pt x="145115" y="64792"/>
                </a:lnTo>
                <a:lnTo>
                  <a:pt x="150799" y="67550"/>
                </a:lnTo>
                <a:close/>
              </a:path>
              <a:path w="330121" h="67550">
                <a:moveTo>
                  <a:pt x="213798" y="67550"/>
                </a:moveTo>
                <a:lnTo>
                  <a:pt x="221463" y="67550"/>
                </a:lnTo>
                <a:lnTo>
                  <a:pt x="227118" y="64828"/>
                </a:lnTo>
                <a:lnTo>
                  <a:pt x="230762" y="59384"/>
                </a:lnTo>
                <a:lnTo>
                  <a:pt x="231093" y="58872"/>
                </a:lnTo>
                <a:lnTo>
                  <a:pt x="234944" y="48497"/>
                </a:lnTo>
                <a:lnTo>
                  <a:pt x="236228" y="33753"/>
                </a:lnTo>
                <a:lnTo>
                  <a:pt x="236226" y="33114"/>
                </a:lnTo>
                <a:lnTo>
                  <a:pt x="234832" y="18711"/>
                </a:lnTo>
                <a:lnTo>
                  <a:pt x="230849" y="8427"/>
                </a:lnTo>
                <a:lnTo>
                  <a:pt x="227263" y="2838"/>
                </a:lnTo>
                <a:lnTo>
                  <a:pt x="221579" y="43"/>
                </a:lnTo>
                <a:lnTo>
                  <a:pt x="206103" y="43"/>
                </a:lnTo>
                <a:lnTo>
                  <a:pt x="200441" y="2794"/>
                </a:lnTo>
                <a:lnTo>
                  <a:pt x="196812" y="8296"/>
                </a:lnTo>
                <a:lnTo>
                  <a:pt x="192655" y="19162"/>
                </a:lnTo>
                <a:lnTo>
                  <a:pt x="191368" y="33840"/>
                </a:lnTo>
                <a:lnTo>
                  <a:pt x="191371" y="34624"/>
                </a:lnTo>
                <a:lnTo>
                  <a:pt x="192775" y="49070"/>
                </a:lnTo>
                <a:lnTo>
                  <a:pt x="196747" y="59275"/>
                </a:lnTo>
                <a:lnTo>
                  <a:pt x="200332" y="64792"/>
                </a:lnTo>
                <a:lnTo>
                  <a:pt x="201690" y="50986"/>
                </a:lnTo>
                <a:lnTo>
                  <a:pt x="201008" y="48256"/>
                </a:lnTo>
                <a:lnTo>
                  <a:pt x="200688" y="45208"/>
                </a:lnTo>
                <a:lnTo>
                  <a:pt x="200369" y="42159"/>
                </a:lnTo>
                <a:lnTo>
                  <a:pt x="200209" y="38370"/>
                </a:lnTo>
                <a:lnTo>
                  <a:pt x="200209" y="29717"/>
                </a:lnTo>
                <a:lnTo>
                  <a:pt x="200391" y="25928"/>
                </a:lnTo>
                <a:lnTo>
                  <a:pt x="200754" y="22473"/>
                </a:lnTo>
                <a:lnTo>
                  <a:pt x="201116" y="19018"/>
                </a:lnTo>
                <a:lnTo>
                  <a:pt x="201792" y="16215"/>
                </a:lnTo>
                <a:lnTo>
                  <a:pt x="202779" y="14067"/>
                </a:lnTo>
                <a:lnTo>
                  <a:pt x="203824" y="11773"/>
                </a:lnTo>
                <a:lnTo>
                  <a:pt x="205239" y="10060"/>
                </a:lnTo>
                <a:lnTo>
                  <a:pt x="207025" y="8928"/>
                </a:lnTo>
                <a:lnTo>
                  <a:pt x="208811" y="7796"/>
                </a:lnTo>
                <a:lnTo>
                  <a:pt x="211068" y="7229"/>
                </a:lnTo>
                <a:lnTo>
                  <a:pt x="216556" y="7229"/>
                </a:lnTo>
                <a:lnTo>
                  <a:pt x="218814" y="7796"/>
                </a:lnTo>
                <a:lnTo>
                  <a:pt x="220570" y="8928"/>
                </a:lnTo>
                <a:lnTo>
                  <a:pt x="222327" y="10060"/>
                </a:lnTo>
                <a:lnTo>
                  <a:pt x="223713" y="11744"/>
                </a:lnTo>
                <a:lnTo>
                  <a:pt x="224730" y="13980"/>
                </a:lnTo>
                <a:lnTo>
                  <a:pt x="225775" y="16245"/>
                </a:lnTo>
                <a:lnTo>
                  <a:pt x="226479" y="19003"/>
                </a:lnTo>
                <a:lnTo>
                  <a:pt x="226842" y="22255"/>
                </a:lnTo>
                <a:lnTo>
                  <a:pt x="227205" y="25507"/>
                </a:lnTo>
                <a:lnTo>
                  <a:pt x="227386" y="29340"/>
                </a:lnTo>
                <a:lnTo>
                  <a:pt x="227386" y="38224"/>
                </a:lnTo>
                <a:lnTo>
                  <a:pt x="227205" y="42050"/>
                </a:lnTo>
                <a:lnTo>
                  <a:pt x="226842" y="45229"/>
                </a:lnTo>
                <a:lnTo>
                  <a:pt x="226479" y="48409"/>
                </a:lnTo>
                <a:lnTo>
                  <a:pt x="225790" y="51174"/>
                </a:lnTo>
                <a:lnTo>
                  <a:pt x="224773" y="53526"/>
                </a:lnTo>
                <a:lnTo>
                  <a:pt x="223786" y="55820"/>
                </a:lnTo>
                <a:lnTo>
                  <a:pt x="222392" y="57533"/>
                </a:lnTo>
                <a:lnTo>
                  <a:pt x="220592" y="58666"/>
                </a:lnTo>
                <a:lnTo>
                  <a:pt x="218792" y="59798"/>
                </a:lnTo>
                <a:lnTo>
                  <a:pt x="216527" y="60364"/>
                </a:lnTo>
                <a:lnTo>
                  <a:pt x="210894" y="60364"/>
                </a:lnTo>
                <a:lnTo>
                  <a:pt x="208564" y="59769"/>
                </a:lnTo>
                <a:lnTo>
                  <a:pt x="206807" y="58578"/>
                </a:lnTo>
                <a:lnTo>
                  <a:pt x="206016" y="67550"/>
                </a:lnTo>
                <a:lnTo>
                  <a:pt x="213798" y="67550"/>
                </a:lnTo>
                <a:close/>
              </a:path>
              <a:path w="330121" h="67550">
                <a:moveTo>
                  <a:pt x="206016" y="67550"/>
                </a:moveTo>
                <a:lnTo>
                  <a:pt x="206807" y="58578"/>
                </a:lnTo>
                <a:lnTo>
                  <a:pt x="205051" y="57388"/>
                </a:lnTo>
                <a:lnTo>
                  <a:pt x="203693" y="55660"/>
                </a:lnTo>
                <a:lnTo>
                  <a:pt x="202735" y="53396"/>
                </a:lnTo>
                <a:lnTo>
                  <a:pt x="201690" y="50986"/>
                </a:lnTo>
                <a:lnTo>
                  <a:pt x="200332" y="64792"/>
                </a:lnTo>
                <a:lnTo>
                  <a:pt x="206016" y="67550"/>
                </a:lnTo>
                <a:close/>
              </a:path>
              <a:path w="330121" h="67550">
                <a:moveTo>
                  <a:pt x="302029" y="1350"/>
                </a:moveTo>
                <a:lnTo>
                  <a:pt x="268057" y="66200"/>
                </a:lnTo>
                <a:lnTo>
                  <a:pt x="275244" y="66200"/>
                </a:lnTo>
                <a:lnTo>
                  <a:pt x="309215" y="1350"/>
                </a:lnTo>
                <a:lnTo>
                  <a:pt x="302029" y="1350"/>
                </a:lnTo>
                <a:close/>
              </a:path>
              <a:path w="330121" h="67550">
                <a:moveTo>
                  <a:pt x="247108" y="19381"/>
                </a:moveTo>
                <a:lnTo>
                  <a:pt x="247108" y="25855"/>
                </a:lnTo>
                <a:lnTo>
                  <a:pt x="248458" y="30675"/>
                </a:lnTo>
                <a:lnTo>
                  <a:pt x="251158" y="33840"/>
                </a:lnTo>
                <a:lnTo>
                  <a:pt x="253859" y="37005"/>
                </a:lnTo>
                <a:lnTo>
                  <a:pt x="257851" y="38588"/>
                </a:lnTo>
                <a:lnTo>
                  <a:pt x="255499" y="27895"/>
                </a:lnTo>
                <a:lnTo>
                  <a:pt x="254861" y="24404"/>
                </a:lnTo>
                <a:lnTo>
                  <a:pt x="254004" y="1713"/>
                </a:lnTo>
                <a:lnTo>
                  <a:pt x="251246" y="4877"/>
                </a:lnTo>
                <a:lnTo>
                  <a:pt x="248487" y="8042"/>
                </a:lnTo>
                <a:lnTo>
                  <a:pt x="247108" y="12877"/>
                </a:lnTo>
                <a:lnTo>
                  <a:pt x="247108" y="19381"/>
                </a:lnTo>
                <a:close/>
              </a:path>
              <a:path w="330121" h="67550">
                <a:moveTo>
                  <a:pt x="305862" y="48256"/>
                </a:moveTo>
                <a:lnTo>
                  <a:pt x="305862" y="43233"/>
                </a:lnTo>
                <a:lnTo>
                  <a:pt x="306501" y="39734"/>
                </a:lnTo>
                <a:lnTo>
                  <a:pt x="304969" y="30588"/>
                </a:lnTo>
                <a:lnTo>
                  <a:pt x="302225" y="33753"/>
                </a:lnTo>
                <a:lnTo>
                  <a:pt x="299481" y="36918"/>
                </a:lnTo>
                <a:lnTo>
                  <a:pt x="298109" y="41752"/>
                </a:lnTo>
                <a:lnTo>
                  <a:pt x="298109" y="54673"/>
                </a:lnTo>
                <a:lnTo>
                  <a:pt x="299459" y="59479"/>
                </a:lnTo>
                <a:lnTo>
                  <a:pt x="302160" y="62672"/>
                </a:lnTo>
                <a:lnTo>
                  <a:pt x="304860" y="65867"/>
                </a:lnTo>
                <a:lnTo>
                  <a:pt x="308838" y="67463"/>
                </a:lnTo>
                <a:lnTo>
                  <a:pt x="306501" y="56771"/>
                </a:lnTo>
                <a:lnTo>
                  <a:pt x="305862" y="53279"/>
                </a:lnTo>
                <a:lnTo>
                  <a:pt x="305862" y="48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841827" y="5395316"/>
            <a:ext cx="518536" cy="74207"/>
          </a:xfrm>
          <a:custGeom>
            <a:avLst/>
            <a:gdLst/>
            <a:ahLst/>
            <a:cxnLst/>
            <a:rect l="l" t="t" r="r" b="b"/>
            <a:pathLst>
              <a:path w="570390" h="84101">
                <a:moveTo>
                  <a:pt x="367449" y="63805"/>
                </a:moveTo>
                <a:lnTo>
                  <a:pt x="358390" y="84101"/>
                </a:lnTo>
                <a:lnTo>
                  <a:pt x="367144" y="84101"/>
                </a:lnTo>
                <a:lnTo>
                  <a:pt x="395541" y="17508"/>
                </a:lnTo>
                <a:lnTo>
                  <a:pt x="386961" y="17508"/>
                </a:lnTo>
                <a:lnTo>
                  <a:pt x="371891" y="53570"/>
                </a:lnTo>
                <a:lnTo>
                  <a:pt x="356952" y="17508"/>
                </a:lnTo>
                <a:lnTo>
                  <a:pt x="348067" y="17508"/>
                </a:lnTo>
                <a:lnTo>
                  <a:pt x="367449" y="63805"/>
                </a:lnTo>
                <a:close/>
              </a:path>
              <a:path w="570390" h="84101">
                <a:moveTo>
                  <a:pt x="451723" y="16070"/>
                </a:moveTo>
                <a:lnTo>
                  <a:pt x="451723" y="59536"/>
                </a:lnTo>
                <a:lnTo>
                  <a:pt x="438221" y="59536"/>
                </a:lnTo>
                <a:lnTo>
                  <a:pt x="438221" y="66157"/>
                </a:lnTo>
                <a:lnTo>
                  <a:pt x="473325" y="66157"/>
                </a:lnTo>
                <a:lnTo>
                  <a:pt x="473325" y="59536"/>
                </a:lnTo>
                <a:lnTo>
                  <a:pt x="460085" y="59536"/>
                </a:lnTo>
                <a:lnTo>
                  <a:pt x="460085" y="1088"/>
                </a:lnTo>
                <a:lnTo>
                  <a:pt x="453334" y="1088"/>
                </a:lnTo>
                <a:lnTo>
                  <a:pt x="453218" y="2976"/>
                </a:lnTo>
                <a:lnTo>
                  <a:pt x="452775" y="4478"/>
                </a:lnTo>
                <a:lnTo>
                  <a:pt x="452006" y="5596"/>
                </a:lnTo>
                <a:lnTo>
                  <a:pt x="450184" y="7636"/>
                </a:lnTo>
                <a:lnTo>
                  <a:pt x="448848" y="8361"/>
                </a:lnTo>
                <a:lnTo>
                  <a:pt x="447774" y="8942"/>
                </a:lnTo>
                <a:lnTo>
                  <a:pt x="446191" y="9385"/>
                </a:lnTo>
                <a:lnTo>
                  <a:pt x="444101" y="9690"/>
                </a:lnTo>
                <a:lnTo>
                  <a:pt x="442010" y="9995"/>
                </a:lnTo>
                <a:lnTo>
                  <a:pt x="440050" y="10147"/>
                </a:lnTo>
                <a:lnTo>
                  <a:pt x="438221" y="10147"/>
                </a:lnTo>
                <a:lnTo>
                  <a:pt x="438221" y="16070"/>
                </a:lnTo>
                <a:lnTo>
                  <a:pt x="451723" y="16070"/>
                </a:lnTo>
                <a:close/>
              </a:path>
              <a:path w="570390" h="84101">
                <a:moveTo>
                  <a:pt x="509728" y="67507"/>
                </a:moveTo>
                <a:lnTo>
                  <a:pt x="517393" y="67507"/>
                </a:lnTo>
                <a:lnTo>
                  <a:pt x="523048" y="64785"/>
                </a:lnTo>
                <a:lnTo>
                  <a:pt x="526692" y="59340"/>
                </a:lnTo>
                <a:lnTo>
                  <a:pt x="527024" y="58828"/>
                </a:lnTo>
                <a:lnTo>
                  <a:pt x="530874" y="48453"/>
                </a:lnTo>
                <a:lnTo>
                  <a:pt x="532158" y="33709"/>
                </a:lnTo>
                <a:lnTo>
                  <a:pt x="532156" y="33070"/>
                </a:lnTo>
                <a:lnTo>
                  <a:pt x="530762" y="18668"/>
                </a:lnTo>
                <a:lnTo>
                  <a:pt x="526779" y="8383"/>
                </a:lnTo>
                <a:lnTo>
                  <a:pt x="523193" y="2794"/>
                </a:lnTo>
                <a:lnTo>
                  <a:pt x="517509" y="0"/>
                </a:lnTo>
                <a:lnTo>
                  <a:pt x="502033" y="0"/>
                </a:lnTo>
                <a:lnTo>
                  <a:pt x="496371" y="2750"/>
                </a:lnTo>
                <a:lnTo>
                  <a:pt x="492742" y="8253"/>
                </a:lnTo>
                <a:lnTo>
                  <a:pt x="488585" y="19118"/>
                </a:lnTo>
                <a:lnTo>
                  <a:pt x="487298" y="33797"/>
                </a:lnTo>
                <a:lnTo>
                  <a:pt x="487301" y="34581"/>
                </a:lnTo>
                <a:lnTo>
                  <a:pt x="488705" y="49027"/>
                </a:lnTo>
                <a:lnTo>
                  <a:pt x="492677" y="59232"/>
                </a:lnTo>
                <a:lnTo>
                  <a:pt x="496262" y="64748"/>
                </a:lnTo>
                <a:lnTo>
                  <a:pt x="497620" y="50942"/>
                </a:lnTo>
                <a:lnTo>
                  <a:pt x="496938" y="48213"/>
                </a:lnTo>
                <a:lnTo>
                  <a:pt x="496618" y="45164"/>
                </a:lnTo>
                <a:lnTo>
                  <a:pt x="496299" y="42115"/>
                </a:lnTo>
                <a:lnTo>
                  <a:pt x="496139" y="38326"/>
                </a:lnTo>
                <a:lnTo>
                  <a:pt x="496139" y="29674"/>
                </a:lnTo>
                <a:lnTo>
                  <a:pt x="496321" y="25885"/>
                </a:lnTo>
                <a:lnTo>
                  <a:pt x="496684" y="22429"/>
                </a:lnTo>
                <a:lnTo>
                  <a:pt x="497047" y="18974"/>
                </a:lnTo>
                <a:lnTo>
                  <a:pt x="497721" y="16172"/>
                </a:lnTo>
                <a:lnTo>
                  <a:pt x="498709" y="14023"/>
                </a:lnTo>
                <a:lnTo>
                  <a:pt x="499754" y="11730"/>
                </a:lnTo>
                <a:lnTo>
                  <a:pt x="501170" y="10017"/>
                </a:lnTo>
                <a:lnTo>
                  <a:pt x="502955" y="8884"/>
                </a:lnTo>
                <a:lnTo>
                  <a:pt x="504741" y="7752"/>
                </a:lnTo>
                <a:lnTo>
                  <a:pt x="506998" y="7186"/>
                </a:lnTo>
                <a:lnTo>
                  <a:pt x="512486" y="7186"/>
                </a:lnTo>
                <a:lnTo>
                  <a:pt x="514744" y="7752"/>
                </a:lnTo>
                <a:lnTo>
                  <a:pt x="516500" y="8884"/>
                </a:lnTo>
                <a:lnTo>
                  <a:pt x="518257" y="10017"/>
                </a:lnTo>
                <a:lnTo>
                  <a:pt x="519643" y="11701"/>
                </a:lnTo>
                <a:lnTo>
                  <a:pt x="520660" y="13937"/>
                </a:lnTo>
                <a:lnTo>
                  <a:pt x="521705" y="16201"/>
                </a:lnTo>
                <a:lnTo>
                  <a:pt x="522409" y="18960"/>
                </a:lnTo>
                <a:lnTo>
                  <a:pt x="522772" y="22211"/>
                </a:lnTo>
                <a:lnTo>
                  <a:pt x="523135" y="25463"/>
                </a:lnTo>
                <a:lnTo>
                  <a:pt x="523316" y="29296"/>
                </a:lnTo>
                <a:lnTo>
                  <a:pt x="523316" y="38181"/>
                </a:lnTo>
                <a:lnTo>
                  <a:pt x="523135" y="42007"/>
                </a:lnTo>
                <a:lnTo>
                  <a:pt x="522772" y="45186"/>
                </a:lnTo>
                <a:lnTo>
                  <a:pt x="522409" y="48365"/>
                </a:lnTo>
                <a:lnTo>
                  <a:pt x="521720" y="51131"/>
                </a:lnTo>
                <a:lnTo>
                  <a:pt x="520703" y="53483"/>
                </a:lnTo>
                <a:lnTo>
                  <a:pt x="519716" y="55776"/>
                </a:lnTo>
                <a:lnTo>
                  <a:pt x="518322" y="57489"/>
                </a:lnTo>
                <a:lnTo>
                  <a:pt x="516522" y="58622"/>
                </a:lnTo>
                <a:lnTo>
                  <a:pt x="514722" y="59754"/>
                </a:lnTo>
                <a:lnTo>
                  <a:pt x="512457" y="60321"/>
                </a:lnTo>
                <a:lnTo>
                  <a:pt x="506824" y="60321"/>
                </a:lnTo>
                <a:lnTo>
                  <a:pt x="504494" y="59725"/>
                </a:lnTo>
                <a:lnTo>
                  <a:pt x="502738" y="58535"/>
                </a:lnTo>
                <a:lnTo>
                  <a:pt x="501946" y="67507"/>
                </a:lnTo>
                <a:lnTo>
                  <a:pt x="509728" y="67507"/>
                </a:lnTo>
                <a:close/>
              </a:path>
              <a:path w="570390" h="84101">
                <a:moveTo>
                  <a:pt x="501946" y="67507"/>
                </a:moveTo>
                <a:lnTo>
                  <a:pt x="502738" y="58535"/>
                </a:lnTo>
                <a:lnTo>
                  <a:pt x="500981" y="57344"/>
                </a:lnTo>
                <a:lnTo>
                  <a:pt x="499623" y="55617"/>
                </a:lnTo>
                <a:lnTo>
                  <a:pt x="498665" y="53352"/>
                </a:lnTo>
                <a:lnTo>
                  <a:pt x="497620" y="50942"/>
                </a:lnTo>
                <a:lnTo>
                  <a:pt x="496262" y="64748"/>
                </a:lnTo>
                <a:lnTo>
                  <a:pt x="501946" y="67507"/>
                </a:lnTo>
                <a:close/>
              </a:path>
              <a:path w="570390" h="84101">
                <a:moveTo>
                  <a:pt x="543212" y="33840"/>
                </a:moveTo>
                <a:lnTo>
                  <a:pt x="543212" y="41723"/>
                </a:lnTo>
                <a:lnTo>
                  <a:pt x="570390" y="41723"/>
                </a:lnTo>
                <a:lnTo>
                  <a:pt x="570390" y="33840"/>
                </a:lnTo>
                <a:lnTo>
                  <a:pt x="543212" y="33840"/>
                </a:lnTo>
                <a:close/>
              </a:path>
              <a:path w="570390" h="84101">
                <a:moveTo>
                  <a:pt x="250078" y="49011"/>
                </a:moveTo>
                <a:lnTo>
                  <a:pt x="250775" y="37717"/>
                </a:lnTo>
                <a:lnTo>
                  <a:pt x="247842" y="39023"/>
                </a:lnTo>
                <a:lnTo>
                  <a:pt x="245585" y="40816"/>
                </a:lnTo>
                <a:lnTo>
                  <a:pt x="244002" y="43095"/>
                </a:lnTo>
                <a:lnTo>
                  <a:pt x="242420" y="45375"/>
                </a:lnTo>
                <a:lnTo>
                  <a:pt x="241629" y="48358"/>
                </a:lnTo>
                <a:lnTo>
                  <a:pt x="241629" y="56546"/>
                </a:lnTo>
                <a:lnTo>
                  <a:pt x="243153" y="60248"/>
                </a:lnTo>
                <a:lnTo>
                  <a:pt x="246202" y="63152"/>
                </a:lnTo>
                <a:lnTo>
                  <a:pt x="249250" y="66055"/>
                </a:lnTo>
                <a:lnTo>
                  <a:pt x="252967" y="67507"/>
                </a:lnTo>
                <a:lnTo>
                  <a:pt x="259732" y="67507"/>
                </a:lnTo>
                <a:lnTo>
                  <a:pt x="261808" y="67282"/>
                </a:lnTo>
                <a:lnTo>
                  <a:pt x="263580" y="66832"/>
                </a:lnTo>
                <a:lnTo>
                  <a:pt x="265351" y="66382"/>
                </a:lnTo>
                <a:lnTo>
                  <a:pt x="266919" y="65823"/>
                </a:lnTo>
                <a:lnTo>
                  <a:pt x="268283" y="65155"/>
                </a:lnTo>
                <a:lnTo>
                  <a:pt x="269445" y="64632"/>
                </a:lnTo>
                <a:lnTo>
                  <a:pt x="270643" y="63928"/>
                </a:lnTo>
                <a:lnTo>
                  <a:pt x="271877" y="63042"/>
                </a:lnTo>
                <a:lnTo>
                  <a:pt x="273111" y="62157"/>
                </a:lnTo>
                <a:lnTo>
                  <a:pt x="274816" y="60974"/>
                </a:lnTo>
                <a:lnTo>
                  <a:pt x="274816" y="66157"/>
                </a:lnTo>
                <a:lnTo>
                  <a:pt x="282961" y="66157"/>
                </a:lnTo>
                <a:lnTo>
                  <a:pt x="282961" y="30007"/>
                </a:lnTo>
                <a:lnTo>
                  <a:pt x="282482" y="27380"/>
                </a:lnTo>
                <a:lnTo>
                  <a:pt x="281524" y="25260"/>
                </a:lnTo>
                <a:lnTo>
                  <a:pt x="280565" y="23140"/>
                </a:lnTo>
                <a:lnTo>
                  <a:pt x="279172" y="21413"/>
                </a:lnTo>
                <a:lnTo>
                  <a:pt x="277343" y="20077"/>
                </a:lnTo>
                <a:lnTo>
                  <a:pt x="275484" y="18713"/>
                </a:lnTo>
                <a:lnTo>
                  <a:pt x="273285" y="17747"/>
                </a:lnTo>
                <a:lnTo>
                  <a:pt x="270744" y="17181"/>
                </a:lnTo>
                <a:lnTo>
                  <a:pt x="268203" y="16615"/>
                </a:lnTo>
                <a:lnTo>
                  <a:pt x="265220" y="16332"/>
                </a:lnTo>
                <a:lnTo>
                  <a:pt x="258861" y="16332"/>
                </a:lnTo>
                <a:lnTo>
                  <a:pt x="255885" y="16593"/>
                </a:lnTo>
                <a:lnTo>
                  <a:pt x="252865" y="17116"/>
                </a:lnTo>
                <a:lnTo>
                  <a:pt x="249846" y="17639"/>
                </a:lnTo>
                <a:lnTo>
                  <a:pt x="247537" y="18117"/>
                </a:lnTo>
                <a:lnTo>
                  <a:pt x="245940" y="18553"/>
                </a:lnTo>
                <a:lnTo>
                  <a:pt x="245940" y="26872"/>
                </a:lnTo>
                <a:lnTo>
                  <a:pt x="246376" y="26872"/>
                </a:lnTo>
                <a:lnTo>
                  <a:pt x="249192" y="25797"/>
                </a:lnTo>
                <a:lnTo>
                  <a:pt x="251922" y="24977"/>
                </a:lnTo>
                <a:lnTo>
                  <a:pt x="254564" y="24411"/>
                </a:lnTo>
                <a:lnTo>
                  <a:pt x="257206" y="23845"/>
                </a:lnTo>
                <a:lnTo>
                  <a:pt x="259602" y="23562"/>
                </a:lnTo>
                <a:lnTo>
                  <a:pt x="263522" y="23562"/>
                </a:lnTo>
                <a:lnTo>
                  <a:pt x="265220" y="23678"/>
                </a:lnTo>
                <a:lnTo>
                  <a:pt x="266846" y="23910"/>
                </a:lnTo>
                <a:lnTo>
                  <a:pt x="268472" y="24142"/>
                </a:lnTo>
                <a:lnTo>
                  <a:pt x="269866" y="24592"/>
                </a:lnTo>
                <a:lnTo>
                  <a:pt x="271027" y="25260"/>
                </a:lnTo>
                <a:lnTo>
                  <a:pt x="272247" y="25957"/>
                </a:lnTo>
                <a:lnTo>
                  <a:pt x="273183" y="26915"/>
                </a:lnTo>
                <a:lnTo>
                  <a:pt x="273836" y="28135"/>
                </a:lnTo>
                <a:lnTo>
                  <a:pt x="274490" y="29354"/>
                </a:lnTo>
                <a:lnTo>
                  <a:pt x="274816" y="30893"/>
                </a:lnTo>
                <a:lnTo>
                  <a:pt x="274816" y="34015"/>
                </a:lnTo>
                <a:lnTo>
                  <a:pt x="270055" y="34247"/>
                </a:lnTo>
                <a:lnTo>
                  <a:pt x="265598" y="34595"/>
                </a:lnTo>
                <a:lnTo>
                  <a:pt x="261446" y="35060"/>
                </a:lnTo>
                <a:lnTo>
                  <a:pt x="257293" y="35524"/>
                </a:lnTo>
                <a:lnTo>
                  <a:pt x="253737" y="36410"/>
                </a:lnTo>
                <a:lnTo>
                  <a:pt x="252256" y="45665"/>
                </a:lnTo>
                <a:lnTo>
                  <a:pt x="253707" y="44257"/>
                </a:lnTo>
                <a:lnTo>
                  <a:pt x="255609" y="43219"/>
                </a:lnTo>
                <a:lnTo>
                  <a:pt x="257961" y="42551"/>
                </a:lnTo>
                <a:lnTo>
                  <a:pt x="259936" y="41999"/>
                </a:lnTo>
                <a:lnTo>
                  <a:pt x="262614" y="41578"/>
                </a:lnTo>
                <a:lnTo>
                  <a:pt x="265997" y="41288"/>
                </a:lnTo>
                <a:lnTo>
                  <a:pt x="269380" y="40997"/>
                </a:lnTo>
                <a:lnTo>
                  <a:pt x="272319" y="40780"/>
                </a:lnTo>
                <a:lnTo>
                  <a:pt x="274816" y="40635"/>
                </a:lnTo>
                <a:lnTo>
                  <a:pt x="274816" y="54180"/>
                </a:lnTo>
                <a:lnTo>
                  <a:pt x="272784" y="55748"/>
                </a:lnTo>
                <a:lnTo>
                  <a:pt x="270577" y="57090"/>
                </a:lnTo>
                <a:lnTo>
                  <a:pt x="268196" y="58208"/>
                </a:lnTo>
                <a:lnTo>
                  <a:pt x="265815" y="59326"/>
                </a:lnTo>
                <a:lnTo>
                  <a:pt x="263188" y="59885"/>
                </a:lnTo>
                <a:lnTo>
                  <a:pt x="256858" y="59885"/>
                </a:lnTo>
                <a:lnTo>
                  <a:pt x="254288" y="59181"/>
                </a:lnTo>
                <a:lnTo>
                  <a:pt x="252604" y="57773"/>
                </a:lnTo>
                <a:lnTo>
                  <a:pt x="250920" y="56364"/>
                </a:lnTo>
                <a:lnTo>
                  <a:pt x="250078" y="54267"/>
                </a:lnTo>
                <a:lnTo>
                  <a:pt x="250078" y="49011"/>
                </a:lnTo>
                <a:close/>
              </a:path>
              <a:path w="570390" h="84101">
                <a:moveTo>
                  <a:pt x="8972" y="25449"/>
                </a:moveTo>
                <a:lnTo>
                  <a:pt x="11084" y="19141"/>
                </a:lnTo>
                <a:lnTo>
                  <a:pt x="15309" y="14481"/>
                </a:lnTo>
                <a:lnTo>
                  <a:pt x="19533" y="9821"/>
                </a:lnTo>
                <a:lnTo>
                  <a:pt x="25275" y="7490"/>
                </a:lnTo>
                <a:lnTo>
                  <a:pt x="35757" y="7490"/>
                </a:lnTo>
                <a:lnTo>
                  <a:pt x="38639" y="7788"/>
                </a:lnTo>
                <a:lnTo>
                  <a:pt x="41180" y="8383"/>
                </a:lnTo>
                <a:lnTo>
                  <a:pt x="43720" y="8979"/>
                </a:lnTo>
                <a:lnTo>
                  <a:pt x="45992" y="9726"/>
                </a:lnTo>
                <a:lnTo>
                  <a:pt x="47996" y="10626"/>
                </a:lnTo>
                <a:lnTo>
                  <a:pt x="49651" y="11381"/>
                </a:lnTo>
                <a:lnTo>
                  <a:pt x="51335" y="12325"/>
                </a:lnTo>
                <a:lnTo>
                  <a:pt x="53048" y="13457"/>
                </a:lnTo>
                <a:lnTo>
                  <a:pt x="54761" y="14590"/>
                </a:lnTo>
                <a:lnTo>
                  <a:pt x="56068" y="15504"/>
                </a:lnTo>
                <a:lnTo>
                  <a:pt x="57752" y="16201"/>
                </a:lnTo>
                <a:lnTo>
                  <a:pt x="57752" y="5966"/>
                </a:lnTo>
                <a:lnTo>
                  <a:pt x="53309" y="3847"/>
                </a:lnTo>
                <a:lnTo>
                  <a:pt x="49164" y="2344"/>
                </a:lnTo>
                <a:lnTo>
                  <a:pt x="45317" y="1458"/>
                </a:lnTo>
                <a:lnTo>
                  <a:pt x="41470" y="573"/>
                </a:lnTo>
                <a:lnTo>
                  <a:pt x="37702" y="130"/>
                </a:lnTo>
                <a:lnTo>
                  <a:pt x="32703" y="146"/>
                </a:lnTo>
                <a:lnTo>
                  <a:pt x="19337" y="2570"/>
                </a:lnTo>
                <a:lnTo>
                  <a:pt x="9081" y="9124"/>
                </a:lnTo>
                <a:lnTo>
                  <a:pt x="2138" y="20118"/>
                </a:lnTo>
                <a:lnTo>
                  <a:pt x="0" y="33666"/>
                </a:lnTo>
                <a:lnTo>
                  <a:pt x="0" y="39328"/>
                </a:lnTo>
                <a:lnTo>
                  <a:pt x="813" y="44271"/>
                </a:lnTo>
                <a:lnTo>
                  <a:pt x="2439" y="48496"/>
                </a:lnTo>
                <a:lnTo>
                  <a:pt x="4065" y="52721"/>
                </a:lnTo>
                <a:lnTo>
                  <a:pt x="6373" y="56241"/>
                </a:lnTo>
                <a:lnTo>
                  <a:pt x="9364" y="59058"/>
                </a:lnTo>
                <a:lnTo>
                  <a:pt x="12325" y="61845"/>
                </a:lnTo>
                <a:lnTo>
                  <a:pt x="15911" y="63936"/>
                </a:lnTo>
                <a:lnTo>
                  <a:pt x="20121" y="65329"/>
                </a:lnTo>
                <a:lnTo>
                  <a:pt x="24332" y="66723"/>
                </a:lnTo>
                <a:lnTo>
                  <a:pt x="28963" y="67420"/>
                </a:lnTo>
                <a:lnTo>
                  <a:pt x="37935" y="67420"/>
                </a:lnTo>
                <a:lnTo>
                  <a:pt x="41992" y="66817"/>
                </a:lnTo>
                <a:lnTo>
                  <a:pt x="46188" y="65612"/>
                </a:lnTo>
                <a:lnTo>
                  <a:pt x="50384" y="64407"/>
                </a:lnTo>
                <a:lnTo>
                  <a:pt x="54253" y="62992"/>
                </a:lnTo>
                <a:lnTo>
                  <a:pt x="57795" y="61366"/>
                </a:lnTo>
                <a:lnTo>
                  <a:pt x="57795" y="33535"/>
                </a:lnTo>
                <a:lnTo>
                  <a:pt x="31881" y="33535"/>
                </a:lnTo>
                <a:lnTo>
                  <a:pt x="31881" y="41113"/>
                </a:lnTo>
                <a:lnTo>
                  <a:pt x="49259" y="41113"/>
                </a:lnTo>
                <a:lnTo>
                  <a:pt x="49259" y="57011"/>
                </a:lnTo>
                <a:lnTo>
                  <a:pt x="47168" y="57882"/>
                </a:lnTo>
                <a:lnTo>
                  <a:pt x="44736" y="58593"/>
                </a:lnTo>
                <a:lnTo>
                  <a:pt x="41963" y="59144"/>
                </a:lnTo>
                <a:lnTo>
                  <a:pt x="39191" y="59696"/>
                </a:lnTo>
                <a:lnTo>
                  <a:pt x="36410" y="59972"/>
                </a:lnTo>
                <a:lnTo>
                  <a:pt x="26016" y="59972"/>
                </a:lnTo>
                <a:lnTo>
                  <a:pt x="20005" y="57642"/>
                </a:lnTo>
                <a:lnTo>
                  <a:pt x="15592" y="52982"/>
                </a:lnTo>
                <a:lnTo>
                  <a:pt x="11178" y="48321"/>
                </a:lnTo>
                <a:lnTo>
                  <a:pt x="8972" y="41796"/>
                </a:lnTo>
                <a:lnTo>
                  <a:pt x="8972" y="25449"/>
                </a:lnTo>
                <a:close/>
              </a:path>
              <a:path w="570390" h="84101">
                <a:moveTo>
                  <a:pt x="84133" y="16158"/>
                </a:moveTo>
                <a:lnTo>
                  <a:pt x="78420" y="18495"/>
                </a:lnTo>
                <a:lnTo>
                  <a:pt x="80307" y="26784"/>
                </a:lnTo>
                <a:lnTo>
                  <a:pt x="82906" y="24200"/>
                </a:lnTo>
                <a:lnTo>
                  <a:pt x="86397" y="22908"/>
                </a:lnTo>
                <a:lnTo>
                  <a:pt x="91217" y="16158"/>
                </a:lnTo>
                <a:lnTo>
                  <a:pt x="84133" y="16158"/>
                </a:lnTo>
                <a:close/>
              </a:path>
              <a:path w="570390" h="84101">
                <a:moveTo>
                  <a:pt x="69833" y="56364"/>
                </a:moveTo>
                <a:lnTo>
                  <a:pt x="74362" y="60734"/>
                </a:lnTo>
                <a:lnTo>
                  <a:pt x="78892" y="65104"/>
                </a:lnTo>
                <a:lnTo>
                  <a:pt x="85192" y="67289"/>
                </a:lnTo>
                <a:lnTo>
                  <a:pt x="96429" y="67289"/>
                </a:lnTo>
                <a:lnTo>
                  <a:pt x="99449" y="66897"/>
                </a:lnTo>
                <a:lnTo>
                  <a:pt x="102323" y="66113"/>
                </a:lnTo>
                <a:lnTo>
                  <a:pt x="105198" y="65329"/>
                </a:lnTo>
                <a:lnTo>
                  <a:pt x="108015" y="64356"/>
                </a:lnTo>
                <a:lnTo>
                  <a:pt x="110773" y="63195"/>
                </a:lnTo>
                <a:lnTo>
                  <a:pt x="110773" y="54267"/>
                </a:lnTo>
                <a:lnTo>
                  <a:pt x="110337" y="54267"/>
                </a:lnTo>
                <a:lnTo>
                  <a:pt x="108915" y="55544"/>
                </a:lnTo>
                <a:lnTo>
                  <a:pt x="106526" y="56843"/>
                </a:lnTo>
                <a:lnTo>
                  <a:pt x="103173" y="58165"/>
                </a:lnTo>
                <a:lnTo>
                  <a:pt x="99819" y="59486"/>
                </a:lnTo>
                <a:lnTo>
                  <a:pt x="96487" y="60146"/>
                </a:lnTo>
                <a:lnTo>
                  <a:pt x="90680" y="60146"/>
                </a:lnTo>
                <a:lnTo>
                  <a:pt x="88394" y="59798"/>
                </a:lnTo>
                <a:lnTo>
                  <a:pt x="86318" y="59101"/>
                </a:lnTo>
                <a:lnTo>
                  <a:pt x="84241" y="58404"/>
                </a:lnTo>
                <a:lnTo>
                  <a:pt x="82449" y="57359"/>
                </a:lnTo>
                <a:lnTo>
                  <a:pt x="80939" y="55965"/>
                </a:lnTo>
                <a:lnTo>
                  <a:pt x="79371" y="54542"/>
                </a:lnTo>
                <a:lnTo>
                  <a:pt x="78137" y="52721"/>
                </a:lnTo>
                <a:lnTo>
                  <a:pt x="77237" y="50499"/>
                </a:lnTo>
                <a:lnTo>
                  <a:pt x="76337" y="48278"/>
                </a:lnTo>
                <a:lnTo>
                  <a:pt x="75887" y="45672"/>
                </a:lnTo>
                <a:lnTo>
                  <a:pt x="75887" y="42682"/>
                </a:lnTo>
                <a:lnTo>
                  <a:pt x="111731" y="42682"/>
                </a:lnTo>
                <a:lnTo>
                  <a:pt x="111731" y="31184"/>
                </a:lnTo>
                <a:lnTo>
                  <a:pt x="109953" y="25739"/>
                </a:lnTo>
                <a:lnTo>
                  <a:pt x="106396" y="21907"/>
                </a:lnTo>
                <a:lnTo>
                  <a:pt x="102839" y="18074"/>
                </a:lnTo>
                <a:lnTo>
                  <a:pt x="97779" y="16158"/>
                </a:lnTo>
                <a:lnTo>
                  <a:pt x="91217" y="16158"/>
                </a:lnTo>
                <a:lnTo>
                  <a:pt x="86397" y="22908"/>
                </a:lnTo>
                <a:lnTo>
                  <a:pt x="95137" y="22908"/>
                </a:lnTo>
                <a:lnTo>
                  <a:pt x="98382" y="24084"/>
                </a:lnTo>
                <a:lnTo>
                  <a:pt x="100516" y="26436"/>
                </a:lnTo>
                <a:lnTo>
                  <a:pt x="102650" y="28788"/>
                </a:lnTo>
                <a:lnTo>
                  <a:pt x="103732" y="32113"/>
                </a:lnTo>
                <a:lnTo>
                  <a:pt x="103761" y="36410"/>
                </a:lnTo>
                <a:lnTo>
                  <a:pt x="75887" y="36410"/>
                </a:lnTo>
                <a:lnTo>
                  <a:pt x="76235" y="32577"/>
                </a:lnTo>
                <a:lnTo>
                  <a:pt x="77708" y="29369"/>
                </a:lnTo>
                <a:lnTo>
                  <a:pt x="80307" y="26784"/>
                </a:lnTo>
                <a:lnTo>
                  <a:pt x="78420" y="18495"/>
                </a:lnTo>
                <a:lnTo>
                  <a:pt x="74079" y="23170"/>
                </a:lnTo>
                <a:lnTo>
                  <a:pt x="69738" y="27844"/>
                </a:lnTo>
                <a:lnTo>
                  <a:pt x="67568" y="34160"/>
                </a:lnTo>
                <a:lnTo>
                  <a:pt x="67568" y="50158"/>
                </a:lnTo>
                <a:lnTo>
                  <a:pt x="69833" y="56364"/>
                </a:lnTo>
                <a:close/>
              </a:path>
              <a:path w="570390" h="84101">
                <a:moveTo>
                  <a:pt x="151621" y="25935"/>
                </a:moveTo>
                <a:lnTo>
                  <a:pt x="152804" y="26146"/>
                </a:lnTo>
                <a:lnTo>
                  <a:pt x="154024" y="26436"/>
                </a:lnTo>
                <a:lnTo>
                  <a:pt x="154459" y="26436"/>
                </a:lnTo>
                <a:lnTo>
                  <a:pt x="154459" y="18031"/>
                </a:lnTo>
                <a:lnTo>
                  <a:pt x="153182" y="17827"/>
                </a:lnTo>
                <a:lnTo>
                  <a:pt x="151585" y="17617"/>
                </a:lnTo>
                <a:lnTo>
                  <a:pt x="149915" y="17508"/>
                </a:lnTo>
                <a:lnTo>
                  <a:pt x="145908" y="17508"/>
                </a:lnTo>
                <a:lnTo>
                  <a:pt x="143375" y="18052"/>
                </a:lnTo>
                <a:lnTo>
                  <a:pt x="140892" y="19141"/>
                </a:lnTo>
                <a:lnTo>
                  <a:pt x="138410" y="20230"/>
                </a:lnTo>
                <a:lnTo>
                  <a:pt x="135542" y="22081"/>
                </a:lnTo>
                <a:lnTo>
                  <a:pt x="132291" y="24694"/>
                </a:lnTo>
                <a:lnTo>
                  <a:pt x="132291" y="17508"/>
                </a:lnTo>
                <a:lnTo>
                  <a:pt x="124102" y="17508"/>
                </a:lnTo>
                <a:lnTo>
                  <a:pt x="124102" y="66157"/>
                </a:lnTo>
                <a:lnTo>
                  <a:pt x="132291" y="66157"/>
                </a:lnTo>
                <a:lnTo>
                  <a:pt x="132291" y="31619"/>
                </a:lnTo>
                <a:lnTo>
                  <a:pt x="134468" y="29848"/>
                </a:lnTo>
                <a:lnTo>
                  <a:pt x="136733" y="28403"/>
                </a:lnTo>
                <a:lnTo>
                  <a:pt x="139085" y="27286"/>
                </a:lnTo>
                <a:lnTo>
                  <a:pt x="141437" y="26168"/>
                </a:lnTo>
                <a:lnTo>
                  <a:pt x="143876" y="25609"/>
                </a:lnTo>
                <a:lnTo>
                  <a:pt x="147970" y="25609"/>
                </a:lnTo>
                <a:lnTo>
                  <a:pt x="149327" y="25674"/>
                </a:lnTo>
                <a:lnTo>
                  <a:pt x="151621" y="25935"/>
                </a:lnTo>
                <a:close/>
              </a:path>
              <a:path w="570390" h="84101">
                <a:moveTo>
                  <a:pt x="201785" y="28280"/>
                </a:moveTo>
                <a:lnTo>
                  <a:pt x="204079" y="26821"/>
                </a:lnTo>
                <a:lnTo>
                  <a:pt x="206373" y="25674"/>
                </a:lnTo>
                <a:lnTo>
                  <a:pt x="208667" y="24527"/>
                </a:lnTo>
                <a:lnTo>
                  <a:pt x="210961" y="23954"/>
                </a:lnTo>
                <a:lnTo>
                  <a:pt x="215606" y="23954"/>
                </a:lnTo>
                <a:lnTo>
                  <a:pt x="217407" y="24273"/>
                </a:lnTo>
                <a:lnTo>
                  <a:pt x="218655" y="24912"/>
                </a:lnTo>
                <a:lnTo>
                  <a:pt x="219904" y="25551"/>
                </a:lnTo>
                <a:lnTo>
                  <a:pt x="220862" y="26494"/>
                </a:lnTo>
                <a:lnTo>
                  <a:pt x="221530" y="27743"/>
                </a:lnTo>
                <a:lnTo>
                  <a:pt x="222139" y="28904"/>
                </a:lnTo>
                <a:lnTo>
                  <a:pt x="222539" y="30458"/>
                </a:lnTo>
                <a:lnTo>
                  <a:pt x="222727" y="32403"/>
                </a:lnTo>
                <a:lnTo>
                  <a:pt x="222916" y="34348"/>
                </a:lnTo>
                <a:lnTo>
                  <a:pt x="223011" y="36366"/>
                </a:lnTo>
                <a:lnTo>
                  <a:pt x="223011" y="66157"/>
                </a:lnTo>
                <a:lnTo>
                  <a:pt x="231199" y="66157"/>
                </a:lnTo>
                <a:lnTo>
                  <a:pt x="231199" y="28773"/>
                </a:lnTo>
                <a:lnTo>
                  <a:pt x="229928" y="24251"/>
                </a:lnTo>
                <a:lnTo>
                  <a:pt x="227388" y="21014"/>
                </a:lnTo>
                <a:lnTo>
                  <a:pt x="224847" y="17776"/>
                </a:lnTo>
                <a:lnTo>
                  <a:pt x="220905" y="16158"/>
                </a:lnTo>
                <a:lnTo>
                  <a:pt x="212456" y="16158"/>
                </a:lnTo>
                <a:lnTo>
                  <a:pt x="209538" y="16775"/>
                </a:lnTo>
                <a:lnTo>
                  <a:pt x="206809" y="18009"/>
                </a:lnTo>
                <a:lnTo>
                  <a:pt x="204079" y="19242"/>
                </a:lnTo>
                <a:lnTo>
                  <a:pt x="201060" y="21253"/>
                </a:lnTo>
                <a:lnTo>
                  <a:pt x="197749" y="24041"/>
                </a:lnTo>
                <a:lnTo>
                  <a:pt x="196617" y="21573"/>
                </a:lnTo>
                <a:lnTo>
                  <a:pt x="194897" y="19642"/>
                </a:lnTo>
                <a:lnTo>
                  <a:pt x="192588" y="18248"/>
                </a:lnTo>
                <a:lnTo>
                  <a:pt x="190280" y="16854"/>
                </a:lnTo>
                <a:lnTo>
                  <a:pt x="187471" y="16158"/>
                </a:lnTo>
                <a:lnTo>
                  <a:pt x="181286" y="16158"/>
                </a:lnTo>
                <a:lnTo>
                  <a:pt x="178579" y="16753"/>
                </a:lnTo>
                <a:lnTo>
                  <a:pt x="176038" y="17943"/>
                </a:lnTo>
                <a:lnTo>
                  <a:pt x="173497" y="19134"/>
                </a:lnTo>
                <a:lnTo>
                  <a:pt x="170949" y="20789"/>
                </a:lnTo>
                <a:lnTo>
                  <a:pt x="168394" y="22908"/>
                </a:lnTo>
                <a:lnTo>
                  <a:pt x="168394" y="17508"/>
                </a:lnTo>
                <a:lnTo>
                  <a:pt x="160206" y="17508"/>
                </a:lnTo>
                <a:lnTo>
                  <a:pt x="160206" y="66157"/>
                </a:lnTo>
                <a:lnTo>
                  <a:pt x="168394" y="66157"/>
                </a:lnTo>
                <a:lnTo>
                  <a:pt x="168394" y="29833"/>
                </a:lnTo>
                <a:lnTo>
                  <a:pt x="170630" y="28120"/>
                </a:lnTo>
                <a:lnTo>
                  <a:pt x="172873" y="26712"/>
                </a:lnTo>
                <a:lnTo>
                  <a:pt x="175123" y="25609"/>
                </a:lnTo>
                <a:lnTo>
                  <a:pt x="177374" y="24505"/>
                </a:lnTo>
                <a:lnTo>
                  <a:pt x="179617" y="23954"/>
                </a:lnTo>
                <a:lnTo>
                  <a:pt x="184204" y="23954"/>
                </a:lnTo>
                <a:lnTo>
                  <a:pt x="186005" y="24266"/>
                </a:lnTo>
                <a:lnTo>
                  <a:pt x="187253" y="24890"/>
                </a:lnTo>
                <a:lnTo>
                  <a:pt x="188502" y="25514"/>
                </a:lnTo>
                <a:lnTo>
                  <a:pt x="189460" y="26450"/>
                </a:lnTo>
                <a:lnTo>
                  <a:pt x="190128" y="27699"/>
                </a:lnTo>
                <a:lnTo>
                  <a:pt x="190737" y="28861"/>
                </a:lnTo>
                <a:lnTo>
                  <a:pt x="191137" y="30407"/>
                </a:lnTo>
                <a:lnTo>
                  <a:pt x="191325" y="32337"/>
                </a:lnTo>
                <a:lnTo>
                  <a:pt x="191514" y="34269"/>
                </a:lnTo>
                <a:lnTo>
                  <a:pt x="191608" y="36308"/>
                </a:lnTo>
                <a:lnTo>
                  <a:pt x="191608" y="66157"/>
                </a:lnTo>
                <a:lnTo>
                  <a:pt x="199796" y="66157"/>
                </a:lnTo>
                <a:lnTo>
                  <a:pt x="199767" y="33267"/>
                </a:lnTo>
                <a:lnTo>
                  <a:pt x="199651" y="31496"/>
                </a:lnTo>
                <a:lnTo>
                  <a:pt x="199492" y="30051"/>
                </a:lnTo>
                <a:lnTo>
                  <a:pt x="201785" y="28280"/>
                </a:lnTo>
                <a:close/>
              </a:path>
              <a:path w="570390" h="84101">
                <a:moveTo>
                  <a:pt x="250804" y="47073"/>
                </a:moveTo>
                <a:lnTo>
                  <a:pt x="252256" y="45665"/>
                </a:lnTo>
                <a:lnTo>
                  <a:pt x="253737" y="36410"/>
                </a:lnTo>
                <a:lnTo>
                  <a:pt x="250775" y="37717"/>
                </a:lnTo>
                <a:lnTo>
                  <a:pt x="250078" y="49011"/>
                </a:lnTo>
                <a:lnTo>
                  <a:pt x="250804" y="47073"/>
                </a:lnTo>
                <a:close/>
              </a:path>
              <a:path w="570390" h="84101">
                <a:moveTo>
                  <a:pt x="332033" y="17740"/>
                </a:moveTo>
                <a:lnTo>
                  <a:pt x="328026" y="16158"/>
                </a:lnTo>
                <a:lnTo>
                  <a:pt x="319896" y="16158"/>
                </a:lnTo>
                <a:lnTo>
                  <a:pt x="317095" y="16753"/>
                </a:lnTo>
                <a:lnTo>
                  <a:pt x="314365" y="17943"/>
                </a:lnTo>
                <a:lnTo>
                  <a:pt x="311636" y="19134"/>
                </a:lnTo>
                <a:lnTo>
                  <a:pt x="308994" y="20789"/>
                </a:lnTo>
                <a:lnTo>
                  <a:pt x="306438" y="22908"/>
                </a:lnTo>
                <a:lnTo>
                  <a:pt x="306438" y="17508"/>
                </a:lnTo>
                <a:lnTo>
                  <a:pt x="298250" y="17508"/>
                </a:lnTo>
                <a:lnTo>
                  <a:pt x="298250" y="66157"/>
                </a:lnTo>
                <a:lnTo>
                  <a:pt x="306438" y="66157"/>
                </a:lnTo>
                <a:lnTo>
                  <a:pt x="306438" y="29833"/>
                </a:lnTo>
                <a:lnTo>
                  <a:pt x="308674" y="28120"/>
                </a:lnTo>
                <a:lnTo>
                  <a:pt x="311011" y="26712"/>
                </a:lnTo>
                <a:lnTo>
                  <a:pt x="313450" y="25609"/>
                </a:lnTo>
                <a:lnTo>
                  <a:pt x="315890" y="24505"/>
                </a:lnTo>
                <a:lnTo>
                  <a:pt x="318227" y="23954"/>
                </a:lnTo>
                <a:lnTo>
                  <a:pt x="322640" y="23954"/>
                </a:lnTo>
                <a:lnTo>
                  <a:pt x="324412" y="24251"/>
                </a:lnTo>
                <a:lnTo>
                  <a:pt x="325776" y="24847"/>
                </a:lnTo>
                <a:lnTo>
                  <a:pt x="327141" y="25442"/>
                </a:lnTo>
                <a:lnTo>
                  <a:pt x="328186" y="26349"/>
                </a:lnTo>
                <a:lnTo>
                  <a:pt x="328912" y="27568"/>
                </a:lnTo>
                <a:lnTo>
                  <a:pt x="329609" y="28672"/>
                </a:lnTo>
                <a:lnTo>
                  <a:pt x="330088" y="30203"/>
                </a:lnTo>
                <a:lnTo>
                  <a:pt x="330349" y="32163"/>
                </a:lnTo>
                <a:lnTo>
                  <a:pt x="330611" y="34123"/>
                </a:lnTo>
                <a:lnTo>
                  <a:pt x="330741" y="36221"/>
                </a:lnTo>
                <a:lnTo>
                  <a:pt x="330741" y="66157"/>
                </a:lnTo>
                <a:lnTo>
                  <a:pt x="338929" y="66157"/>
                </a:lnTo>
                <a:lnTo>
                  <a:pt x="338929" y="28628"/>
                </a:lnTo>
                <a:lnTo>
                  <a:pt x="337550" y="24070"/>
                </a:lnTo>
                <a:lnTo>
                  <a:pt x="334792" y="20905"/>
                </a:lnTo>
                <a:lnTo>
                  <a:pt x="332033" y="177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876372" y="5495083"/>
            <a:ext cx="448130" cy="75628"/>
          </a:xfrm>
          <a:custGeom>
            <a:avLst/>
            <a:gdLst/>
            <a:ahLst/>
            <a:cxnLst/>
            <a:rect l="l" t="t" r="r" b="b"/>
            <a:pathLst>
              <a:path w="492943" h="85712">
                <a:moveTo>
                  <a:pt x="69494" y="17769"/>
                </a:moveTo>
                <a:lnTo>
                  <a:pt x="63782" y="20107"/>
                </a:lnTo>
                <a:lnTo>
                  <a:pt x="65669" y="28396"/>
                </a:lnTo>
                <a:lnTo>
                  <a:pt x="68268" y="25812"/>
                </a:lnTo>
                <a:lnTo>
                  <a:pt x="71759" y="24520"/>
                </a:lnTo>
                <a:lnTo>
                  <a:pt x="76579" y="17769"/>
                </a:lnTo>
                <a:lnTo>
                  <a:pt x="69494" y="17769"/>
                </a:lnTo>
                <a:close/>
              </a:path>
              <a:path w="492943" h="85712">
                <a:moveTo>
                  <a:pt x="55194" y="57976"/>
                </a:moveTo>
                <a:lnTo>
                  <a:pt x="59724" y="62346"/>
                </a:lnTo>
                <a:lnTo>
                  <a:pt x="64254" y="66716"/>
                </a:lnTo>
                <a:lnTo>
                  <a:pt x="70554" y="68901"/>
                </a:lnTo>
                <a:lnTo>
                  <a:pt x="81791" y="68901"/>
                </a:lnTo>
                <a:lnTo>
                  <a:pt x="84811" y="68509"/>
                </a:lnTo>
                <a:lnTo>
                  <a:pt x="87685" y="67725"/>
                </a:lnTo>
                <a:lnTo>
                  <a:pt x="90560" y="66941"/>
                </a:lnTo>
                <a:lnTo>
                  <a:pt x="93376" y="65968"/>
                </a:lnTo>
                <a:lnTo>
                  <a:pt x="96135" y="64807"/>
                </a:lnTo>
                <a:lnTo>
                  <a:pt x="96135" y="55878"/>
                </a:lnTo>
                <a:lnTo>
                  <a:pt x="95699" y="55878"/>
                </a:lnTo>
                <a:lnTo>
                  <a:pt x="94276" y="57156"/>
                </a:lnTo>
                <a:lnTo>
                  <a:pt x="91888" y="58455"/>
                </a:lnTo>
                <a:lnTo>
                  <a:pt x="88535" y="59776"/>
                </a:lnTo>
                <a:lnTo>
                  <a:pt x="85181" y="61097"/>
                </a:lnTo>
                <a:lnTo>
                  <a:pt x="81849" y="61758"/>
                </a:lnTo>
                <a:lnTo>
                  <a:pt x="76042" y="61758"/>
                </a:lnTo>
                <a:lnTo>
                  <a:pt x="73755" y="61410"/>
                </a:lnTo>
                <a:lnTo>
                  <a:pt x="71679" y="60713"/>
                </a:lnTo>
                <a:lnTo>
                  <a:pt x="69603" y="60016"/>
                </a:lnTo>
                <a:lnTo>
                  <a:pt x="67810" y="58971"/>
                </a:lnTo>
                <a:lnTo>
                  <a:pt x="66301" y="57577"/>
                </a:lnTo>
                <a:lnTo>
                  <a:pt x="64733" y="56154"/>
                </a:lnTo>
                <a:lnTo>
                  <a:pt x="63499" y="54332"/>
                </a:lnTo>
                <a:lnTo>
                  <a:pt x="62598" y="52111"/>
                </a:lnTo>
                <a:lnTo>
                  <a:pt x="61698" y="49890"/>
                </a:lnTo>
                <a:lnTo>
                  <a:pt x="61248" y="47284"/>
                </a:lnTo>
                <a:lnTo>
                  <a:pt x="61248" y="44293"/>
                </a:lnTo>
                <a:lnTo>
                  <a:pt x="97093" y="44293"/>
                </a:lnTo>
                <a:lnTo>
                  <a:pt x="97093" y="32795"/>
                </a:lnTo>
                <a:lnTo>
                  <a:pt x="95314" y="27351"/>
                </a:lnTo>
                <a:lnTo>
                  <a:pt x="91758" y="23518"/>
                </a:lnTo>
                <a:lnTo>
                  <a:pt x="88201" y="19686"/>
                </a:lnTo>
                <a:lnTo>
                  <a:pt x="83141" y="17769"/>
                </a:lnTo>
                <a:lnTo>
                  <a:pt x="76579" y="17769"/>
                </a:lnTo>
                <a:lnTo>
                  <a:pt x="71759" y="24520"/>
                </a:lnTo>
                <a:lnTo>
                  <a:pt x="80499" y="24520"/>
                </a:lnTo>
                <a:lnTo>
                  <a:pt x="83744" y="25696"/>
                </a:lnTo>
                <a:lnTo>
                  <a:pt x="85878" y="28048"/>
                </a:lnTo>
                <a:lnTo>
                  <a:pt x="88012" y="30400"/>
                </a:lnTo>
                <a:lnTo>
                  <a:pt x="89094" y="33724"/>
                </a:lnTo>
                <a:lnTo>
                  <a:pt x="89123" y="38022"/>
                </a:lnTo>
                <a:lnTo>
                  <a:pt x="61248" y="38022"/>
                </a:lnTo>
                <a:lnTo>
                  <a:pt x="61597" y="34189"/>
                </a:lnTo>
                <a:lnTo>
                  <a:pt x="63070" y="30980"/>
                </a:lnTo>
                <a:lnTo>
                  <a:pt x="65669" y="28396"/>
                </a:lnTo>
                <a:lnTo>
                  <a:pt x="63782" y="20107"/>
                </a:lnTo>
                <a:lnTo>
                  <a:pt x="59441" y="24781"/>
                </a:lnTo>
                <a:lnTo>
                  <a:pt x="55100" y="29456"/>
                </a:lnTo>
                <a:lnTo>
                  <a:pt x="52930" y="35771"/>
                </a:lnTo>
                <a:lnTo>
                  <a:pt x="52930" y="51770"/>
                </a:lnTo>
                <a:lnTo>
                  <a:pt x="55194" y="57976"/>
                </a:lnTo>
                <a:close/>
              </a:path>
              <a:path w="492943" h="85712">
                <a:moveTo>
                  <a:pt x="115112" y="48685"/>
                </a:moveTo>
                <a:lnTo>
                  <a:pt x="116563" y="47277"/>
                </a:lnTo>
                <a:lnTo>
                  <a:pt x="118044" y="38022"/>
                </a:lnTo>
                <a:lnTo>
                  <a:pt x="115083" y="39328"/>
                </a:lnTo>
                <a:lnTo>
                  <a:pt x="114386" y="50623"/>
                </a:lnTo>
                <a:lnTo>
                  <a:pt x="115112" y="48685"/>
                </a:lnTo>
                <a:close/>
              </a:path>
              <a:path w="492943" h="85712">
                <a:moveTo>
                  <a:pt x="190077" y="27547"/>
                </a:moveTo>
                <a:lnTo>
                  <a:pt x="191260" y="27758"/>
                </a:lnTo>
                <a:lnTo>
                  <a:pt x="192479" y="28048"/>
                </a:lnTo>
                <a:lnTo>
                  <a:pt x="192915" y="28048"/>
                </a:lnTo>
                <a:lnTo>
                  <a:pt x="192915" y="19642"/>
                </a:lnTo>
                <a:lnTo>
                  <a:pt x="191637" y="19439"/>
                </a:lnTo>
                <a:lnTo>
                  <a:pt x="190040" y="19228"/>
                </a:lnTo>
                <a:lnTo>
                  <a:pt x="188371" y="19120"/>
                </a:lnTo>
                <a:lnTo>
                  <a:pt x="184364" y="19120"/>
                </a:lnTo>
                <a:lnTo>
                  <a:pt x="181831" y="19664"/>
                </a:lnTo>
                <a:lnTo>
                  <a:pt x="179348" y="20753"/>
                </a:lnTo>
                <a:lnTo>
                  <a:pt x="176865" y="21842"/>
                </a:lnTo>
                <a:lnTo>
                  <a:pt x="173998" y="23693"/>
                </a:lnTo>
                <a:lnTo>
                  <a:pt x="170746" y="26306"/>
                </a:lnTo>
                <a:lnTo>
                  <a:pt x="170746" y="19120"/>
                </a:lnTo>
                <a:lnTo>
                  <a:pt x="162558" y="19120"/>
                </a:lnTo>
                <a:lnTo>
                  <a:pt x="162558" y="67768"/>
                </a:lnTo>
                <a:lnTo>
                  <a:pt x="170746" y="67768"/>
                </a:lnTo>
                <a:lnTo>
                  <a:pt x="170746" y="33231"/>
                </a:lnTo>
                <a:lnTo>
                  <a:pt x="172924" y="31460"/>
                </a:lnTo>
                <a:lnTo>
                  <a:pt x="175189" y="30015"/>
                </a:lnTo>
                <a:lnTo>
                  <a:pt x="177540" y="28897"/>
                </a:lnTo>
                <a:lnTo>
                  <a:pt x="179892" y="27779"/>
                </a:lnTo>
                <a:lnTo>
                  <a:pt x="182331" y="27220"/>
                </a:lnTo>
                <a:lnTo>
                  <a:pt x="186425" y="27220"/>
                </a:lnTo>
                <a:lnTo>
                  <a:pt x="187783" y="27286"/>
                </a:lnTo>
                <a:lnTo>
                  <a:pt x="190077" y="27547"/>
                </a:lnTo>
                <a:close/>
              </a:path>
              <a:path w="492943" h="85712">
                <a:moveTo>
                  <a:pt x="278023" y="60103"/>
                </a:moveTo>
                <a:lnTo>
                  <a:pt x="278023" y="36018"/>
                </a:lnTo>
                <a:lnTo>
                  <a:pt x="312125" y="36018"/>
                </a:lnTo>
                <a:lnTo>
                  <a:pt x="312125" y="28353"/>
                </a:lnTo>
                <a:lnTo>
                  <a:pt x="278023" y="28353"/>
                </a:lnTo>
                <a:lnTo>
                  <a:pt x="278023" y="10583"/>
                </a:lnTo>
                <a:lnTo>
                  <a:pt x="312125" y="10583"/>
                </a:lnTo>
                <a:lnTo>
                  <a:pt x="312125" y="2918"/>
                </a:lnTo>
                <a:lnTo>
                  <a:pt x="269399" y="2918"/>
                </a:lnTo>
                <a:lnTo>
                  <a:pt x="269399" y="67768"/>
                </a:lnTo>
                <a:lnTo>
                  <a:pt x="312125" y="67768"/>
                </a:lnTo>
                <a:lnTo>
                  <a:pt x="312125" y="60103"/>
                </a:lnTo>
                <a:lnTo>
                  <a:pt x="278023" y="60103"/>
                </a:lnTo>
                <a:close/>
              </a:path>
              <a:path w="492943" h="85712">
                <a:moveTo>
                  <a:pt x="333632" y="57664"/>
                </a:moveTo>
                <a:lnTo>
                  <a:pt x="332877" y="56415"/>
                </a:lnTo>
                <a:lnTo>
                  <a:pt x="332384" y="54913"/>
                </a:lnTo>
                <a:lnTo>
                  <a:pt x="332151" y="53156"/>
                </a:lnTo>
                <a:lnTo>
                  <a:pt x="331919" y="51400"/>
                </a:lnTo>
                <a:lnTo>
                  <a:pt x="331803" y="49287"/>
                </a:lnTo>
                <a:lnTo>
                  <a:pt x="331803" y="19120"/>
                </a:lnTo>
                <a:lnTo>
                  <a:pt x="323615" y="19120"/>
                </a:lnTo>
                <a:lnTo>
                  <a:pt x="323615" y="56735"/>
                </a:lnTo>
                <a:lnTo>
                  <a:pt x="325038" y="61315"/>
                </a:lnTo>
                <a:lnTo>
                  <a:pt x="327883" y="64437"/>
                </a:lnTo>
                <a:lnTo>
                  <a:pt x="330729" y="67558"/>
                </a:lnTo>
                <a:lnTo>
                  <a:pt x="334707" y="69119"/>
                </a:lnTo>
                <a:lnTo>
                  <a:pt x="342866" y="69119"/>
                </a:lnTo>
                <a:lnTo>
                  <a:pt x="345653" y="68538"/>
                </a:lnTo>
                <a:lnTo>
                  <a:pt x="348179" y="67376"/>
                </a:lnTo>
                <a:lnTo>
                  <a:pt x="350705" y="66215"/>
                </a:lnTo>
                <a:lnTo>
                  <a:pt x="353348" y="64545"/>
                </a:lnTo>
                <a:lnTo>
                  <a:pt x="356106" y="62368"/>
                </a:lnTo>
                <a:lnTo>
                  <a:pt x="356106" y="67768"/>
                </a:lnTo>
                <a:lnTo>
                  <a:pt x="364294" y="67768"/>
                </a:lnTo>
                <a:lnTo>
                  <a:pt x="364294" y="19120"/>
                </a:lnTo>
                <a:lnTo>
                  <a:pt x="356106" y="19120"/>
                </a:lnTo>
                <a:lnTo>
                  <a:pt x="356106" y="55443"/>
                </a:lnTo>
                <a:lnTo>
                  <a:pt x="353928" y="57156"/>
                </a:lnTo>
                <a:lnTo>
                  <a:pt x="351584" y="58564"/>
                </a:lnTo>
                <a:lnTo>
                  <a:pt x="349072" y="59668"/>
                </a:lnTo>
                <a:lnTo>
                  <a:pt x="346561" y="60771"/>
                </a:lnTo>
                <a:lnTo>
                  <a:pt x="344245" y="61323"/>
                </a:lnTo>
                <a:lnTo>
                  <a:pt x="339744" y="61323"/>
                </a:lnTo>
                <a:lnTo>
                  <a:pt x="337930" y="61032"/>
                </a:lnTo>
                <a:lnTo>
                  <a:pt x="336681" y="60451"/>
                </a:lnTo>
                <a:lnTo>
                  <a:pt x="335433" y="59871"/>
                </a:lnTo>
                <a:lnTo>
                  <a:pt x="334416" y="58942"/>
                </a:lnTo>
                <a:lnTo>
                  <a:pt x="333632" y="57664"/>
                </a:lnTo>
                <a:close/>
              </a:path>
              <a:path w="492943" h="85712">
                <a:moveTo>
                  <a:pt x="406700" y="27547"/>
                </a:moveTo>
                <a:lnTo>
                  <a:pt x="407883" y="27758"/>
                </a:lnTo>
                <a:lnTo>
                  <a:pt x="409102" y="28048"/>
                </a:lnTo>
                <a:lnTo>
                  <a:pt x="409538" y="28048"/>
                </a:lnTo>
                <a:lnTo>
                  <a:pt x="409538" y="19642"/>
                </a:lnTo>
                <a:lnTo>
                  <a:pt x="408260" y="19439"/>
                </a:lnTo>
                <a:lnTo>
                  <a:pt x="406663" y="19228"/>
                </a:lnTo>
                <a:lnTo>
                  <a:pt x="404994" y="19120"/>
                </a:lnTo>
                <a:lnTo>
                  <a:pt x="400987" y="19120"/>
                </a:lnTo>
                <a:lnTo>
                  <a:pt x="398454" y="19664"/>
                </a:lnTo>
                <a:lnTo>
                  <a:pt x="395971" y="20753"/>
                </a:lnTo>
                <a:lnTo>
                  <a:pt x="393488" y="21842"/>
                </a:lnTo>
                <a:lnTo>
                  <a:pt x="390621" y="23693"/>
                </a:lnTo>
                <a:lnTo>
                  <a:pt x="387369" y="26306"/>
                </a:lnTo>
                <a:lnTo>
                  <a:pt x="387369" y="19120"/>
                </a:lnTo>
                <a:lnTo>
                  <a:pt x="379181" y="19120"/>
                </a:lnTo>
                <a:lnTo>
                  <a:pt x="379181" y="67768"/>
                </a:lnTo>
                <a:lnTo>
                  <a:pt x="387369" y="67768"/>
                </a:lnTo>
                <a:lnTo>
                  <a:pt x="387369" y="33231"/>
                </a:lnTo>
                <a:lnTo>
                  <a:pt x="389547" y="31460"/>
                </a:lnTo>
                <a:lnTo>
                  <a:pt x="391811" y="30015"/>
                </a:lnTo>
                <a:lnTo>
                  <a:pt x="394163" y="28897"/>
                </a:lnTo>
                <a:lnTo>
                  <a:pt x="396515" y="27779"/>
                </a:lnTo>
                <a:lnTo>
                  <a:pt x="398954" y="27220"/>
                </a:lnTo>
                <a:lnTo>
                  <a:pt x="403048" y="27220"/>
                </a:lnTo>
                <a:lnTo>
                  <a:pt x="404406" y="27286"/>
                </a:lnTo>
                <a:lnTo>
                  <a:pt x="406700" y="27547"/>
                </a:lnTo>
                <a:close/>
              </a:path>
              <a:path w="492943" h="85712">
                <a:moveTo>
                  <a:pt x="423996" y="57337"/>
                </a:moveTo>
                <a:lnTo>
                  <a:pt x="421528" y="54187"/>
                </a:lnTo>
                <a:lnTo>
                  <a:pt x="421970" y="66825"/>
                </a:lnTo>
                <a:lnTo>
                  <a:pt x="427436" y="69119"/>
                </a:lnTo>
                <a:lnTo>
                  <a:pt x="426464" y="60488"/>
                </a:lnTo>
                <a:lnTo>
                  <a:pt x="423996" y="57337"/>
                </a:lnTo>
                <a:close/>
              </a:path>
              <a:path w="492943" h="85712">
                <a:moveTo>
                  <a:pt x="411844" y="43466"/>
                </a:moveTo>
                <a:lnTo>
                  <a:pt x="411844" y="51392"/>
                </a:lnTo>
                <a:lnTo>
                  <a:pt x="413869" y="57650"/>
                </a:lnTo>
                <a:lnTo>
                  <a:pt x="417920" y="62237"/>
                </a:lnTo>
                <a:lnTo>
                  <a:pt x="421970" y="66825"/>
                </a:lnTo>
                <a:lnTo>
                  <a:pt x="421528" y="54187"/>
                </a:lnTo>
                <a:lnTo>
                  <a:pt x="420294" y="49563"/>
                </a:lnTo>
                <a:lnTo>
                  <a:pt x="420294" y="37165"/>
                </a:lnTo>
                <a:lnTo>
                  <a:pt x="421520" y="32483"/>
                </a:lnTo>
                <a:lnTo>
                  <a:pt x="423974" y="29420"/>
                </a:lnTo>
                <a:lnTo>
                  <a:pt x="426427" y="26356"/>
                </a:lnTo>
                <a:lnTo>
                  <a:pt x="429875" y="24825"/>
                </a:lnTo>
                <a:lnTo>
                  <a:pt x="438702" y="24825"/>
                </a:lnTo>
                <a:lnTo>
                  <a:pt x="442128" y="26356"/>
                </a:lnTo>
                <a:lnTo>
                  <a:pt x="444596" y="29420"/>
                </a:lnTo>
                <a:lnTo>
                  <a:pt x="447065" y="32483"/>
                </a:lnTo>
                <a:lnTo>
                  <a:pt x="448299" y="37165"/>
                </a:lnTo>
                <a:lnTo>
                  <a:pt x="448299" y="49621"/>
                </a:lnTo>
                <a:lnTo>
                  <a:pt x="447057" y="54260"/>
                </a:lnTo>
                <a:lnTo>
                  <a:pt x="444575" y="57381"/>
                </a:lnTo>
                <a:lnTo>
                  <a:pt x="442092" y="60502"/>
                </a:lnTo>
                <a:lnTo>
                  <a:pt x="438673" y="62063"/>
                </a:lnTo>
                <a:lnTo>
                  <a:pt x="429904" y="62063"/>
                </a:lnTo>
                <a:lnTo>
                  <a:pt x="426464" y="60488"/>
                </a:lnTo>
                <a:lnTo>
                  <a:pt x="427436" y="69119"/>
                </a:lnTo>
                <a:lnTo>
                  <a:pt x="441141" y="69119"/>
                </a:lnTo>
                <a:lnTo>
                  <a:pt x="446585" y="66825"/>
                </a:lnTo>
                <a:lnTo>
                  <a:pt x="450650" y="62237"/>
                </a:lnTo>
                <a:lnTo>
                  <a:pt x="454715" y="57650"/>
                </a:lnTo>
                <a:lnTo>
                  <a:pt x="456748" y="51392"/>
                </a:lnTo>
                <a:lnTo>
                  <a:pt x="456748" y="35539"/>
                </a:lnTo>
                <a:lnTo>
                  <a:pt x="454715" y="29275"/>
                </a:lnTo>
                <a:lnTo>
                  <a:pt x="450650" y="24673"/>
                </a:lnTo>
                <a:lnTo>
                  <a:pt x="446585" y="20070"/>
                </a:lnTo>
                <a:lnTo>
                  <a:pt x="441141" y="17769"/>
                </a:lnTo>
                <a:lnTo>
                  <a:pt x="427436" y="17769"/>
                </a:lnTo>
                <a:lnTo>
                  <a:pt x="421970" y="20070"/>
                </a:lnTo>
                <a:lnTo>
                  <a:pt x="417920" y="24673"/>
                </a:lnTo>
                <a:lnTo>
                  <a:pt x="413869" y="29275"/>
                </a:lnTo>
                <a:lnTo>
                  <a:pt x="411844" y="35539"/>
                </a:lnTo>
                <a:lnTo>
                  <a:pt x="411844" y="43466"/>
                </a:lnTo>
                <a:close/>
              </a:path>
              <a:path w="492943" h="85712">
                <a:moveTo>
                  <a:pt x="469076" y="2555"/>
                </a:moveTo>
                <a:lnTo>
                  <a:pt x="471319" y="5001"/>
                </a:lnTo>
                <a:lnTo>
                  <a:pt x="473453" y="7774"/>
                </a:lnTo>
                <a:lnTo>
                  <a:pt x="475587" y="10547"/>
                </a:lnTo>
                <a:lnTo>
                  <a:pt x="477569" y="13777"/>
                </a:lnTo>
                <a:lnTo>
                  <a:pt x="479398" y="17465"/>
                </a:lnTo>
                <a:lnTo>
                  <a:pt x="481169" y="21036"/>
                </a:lnTo>
                <a:lnTo>
                  <a:pt x="482592" y="24970"/>
                </a:lnTo>
                <a:lnTo>
                  <a:pt x="483666" y="29267"/>
                </a:lnTo>
                <a:lnTo>
                  <a:pt x="484740" y="33565"/>
                </a:lnTo>
                <a:lnTo>
                  <a:pt x="485278" y="38094"/>
                </a:lnTo>
                <a:lnTo>
                  <a:pt x="485278" y="47821"/>
                </a:lnTo>
                <a:lnTo>
                  <a:pt x="484748" y="52365"/>
                </a:lnTo>
                <a:lnTo>
                  <a:pt x="483688" y="56488"/>
                </a:lnTo>
                <a:lnTo>
                  <a:pt x="482628" y="60611"/>
                </a:lnTo>
                <a:lnTo>
                  <a:pt x="481198" y="64531"/>
                </a:lnTo>
                <a:lnTo>
                  <a:pt x="479398" y="68247"/>
                </a:lnTo>
                <a:lnTo>
                  <a:pt x="477685" y="71819"/>
                </a:lnTo>
                <a:lnTo>
                  <a:pt x="475703" y="75049"/>
                </a:lnTo>
                <a:lnTo>
                  <a:pt x="473453" y="77938"/>
                </a:lnTo>
                <a:lnTo>
                  <a:pt x="471202" y="80827"/>
                </a:lnTo>
                <a:lnTo>
                  <a:pt x="468959" y="83273"/>
                </a:lnTo>
                <a:lnTo>
                  <a:pt x="466724" y="85277"/>
                </a:lnTo>
                <a:lnTo>
                  <a:pt x="466724" y="85712"/>
                </a:lnTo>
                <a:lnTo>
                  <a:pt x="476697" y="85712"/>
                </a:lnTo>
                <a:lnTo>
                  <a:pt x="481837" y="79818"/>
                </a:lnTo>
                <a:lnTo>
                  <a:pt x="485829" y="73387"/>
                </a:lnTo>
                <a:lnTo>
                  <a:pt x="488675" y="66418"/>
                </a:lnTo>
                <a:lnTo>
                  <a:pt x="491520" y="59450"/>
                </a:lnTo>
                <a:lnTo>
                  <a:pt x="492943" y="51596"/>
                </a:lnTo>
                <a:lnTo>
                  <a:pt x="492943" y="34116"/>
                </a:lnTo>
                <a:lnTo>
                  <a:pt x="491520" y="26262"/>
                </a:lnTo>
                <a:lnTo>
                  <a:pt x="488675" y="19294"/>
                </a:lnTo>
                <a:lnTo>
                  <a:pt x="485829" y="12325"/>
                </a:lnTo>
                <a:lnTo>
                  <a:pt x="481837" y="5894"/>
                </a:lnTo>
                <a:lnTo>
                  <a:pt x="476697" y="0"/>
                </a:lnTo>
                <a:lnTo>
                  <a:pt x="466724" y="0"/>
                </a:lnTo>
                <a:lnTo>
                  <a:pt x="466724" y="435"/>
                </a:lnTo>
                <a:lnTo>
                  <a:pt x="469076" y="2555"/>
                </a:lnTo>
                <a:close/>
              </a:path>
              <a:path w="492943" h="85712">
                <a:moveTo>
                  <a:pt x="229643" y="59450"/>
                </a:moveTo>
                <a:lnTo>
                  <a:pt x="232488" y="66418"/>
                </a:lnTo>
                <a:lnTo>
                  <a:pt x="235334" y="73387"/>
                </a:lnTo>
                <a:lnTo>
                  <a:pt x="239326" y="79818"/>
                </a:lnTo>
                <a:lnTo>
                  <a:pt x="244466" y="85712"/>
                </a:lnTo>
                <a:lnTo>
                  <a:pt x="254440" y="85712"/>
                </a:lnTo>
                <a:lnTo>
                  <a:pt x="254440" y="85277"/>
                </a:lnTo>
                <a:lnTo>
                  <a:pt x="252204" y="83273"/>
                </a:lnTo>
                <a:lnTo>
                  <a:pt x="249968" y="80827"/>
                </a:lnTo>
                <a:lnTo>
                  <a:pt x="247732" y="77938"/>
                </a:lnTo>
                <a:lnTo>
                  <a:pt x="245497" y="75049"/>
                </a:lnTo>
                <a:lnTo>
                  <a:pt x="243508" y="71819"/>
                </a:lnTo>
                <a:lnTo>
                  <a:pt x="241765" y="68247"/>
                </a:lnTo>
                <a:lnTo>
                  <a:pt x="239965" y="64531"/>
                </a:lnTo>
                <a:lnTo>
                  <a:pt x="238535" y="60611"/>
                </a:lnTo>
                <a:lnTo>
                  <a:pt x="237475" y="56488"/>
                </a:lnTo>
                <a:lnTo>
                  <a:pt x="236416" y="52365"/>
                </a:lnTo>
                <a:lnTo>
                  <a:pt x="235886" y="47821"/>
                </a:lnTo>
                <a:lnTo>
                  <a:pt x="235886" y="38094"/>
                </a:lnTo>
                <a:lnTo>
                  <a:pt x="236430" y="33565"/>
                </a:lnTo>
                <a:lnTo>
                  <a:pt x="237519" y="29267"/>
                </a:lnTo>
                <a:lnTo>
                  <a:pt x="238608" y="24970"/>
                </a:lnTo>
                <a:lnTo>
                  <a:pt x="240023" y="21036"/>
                </a:lnTo>
                <a:lnTo>
                  <a:pt x="241765" y="17465"/>
                </a:lnTo>
                <a:lnTo>
                  <a:pt x="243595" y="13777"/>
                </a:lnTo>
                <a:lnTo>
                  <a:pt x="245576" y="10547"/>
                </a:lnTo>
                <a:lnTo>
                  <a:pt x="247710" y="7774"/>
                </a:lnTo>
                <a:lnTo>
                  <a:pt x="249845" y="5001"/>
                </a:lnTo>
                <a:lnTo>
                  <a:pt x="252088" y="2555"/>
                </a:lnTo>
                <a:lnTo>
                  <a:pt x="254440" y="435"/>
                </a:lnTo>
                <a:lnTo>
                  <a:pt x="254440" y="0"/>
                </a:lnTo>
                <a:lnTo>
                  <a:pt x="244466" y="0"/>
                </a:lnTo>
                <a:lnTo>
                  <a:pt x="239326" y="5894"/>
                </a:lnTo>
                <a:lnTo>
                  <a:pt x="235334" y="12325"/>
                </a:lnTo>
                <a:lnTo>
                  <a:pt x="232488" y="19294"/>
                </a:lnTo>
                <a:lnTo>
                  <a:pt x="229643" y="26262"/>
                </a:lnTo>
                <a:lnTo>
                  <a:pt x="228220" y="34116"/>
                </a:lnTo>
                <a:lnTo>
                  <a:pt x="228220" y="51596"/>
                </a:lnTo>
                <a:lnTo>
                  <a:pt x="229643" y="59450"/>
                </a:lnTo>
                <a:close/>
              </a:path>
              <a:path w="492943" h="85712">
                <a:moveTo>
                  <a:pt x="114386" y="50623"/>
                </a:moveTo>
                <a:lnTo>
                  <a:pt x="115083" y="39328"/>
                </a:lnTo>
                <a:lnTo>
                  <a:pt x="112150" y="40635"/>
                </a:lnTo>
                <a:lnTo>
                  <a:pt x="109892" y="42428"/>
                </a:lnTo>
                <a:lnTo>
                  <a:pt x="108310" y="44707"/>
                </a:lnTo>
                <a:lnTo>
                  <a:pt x="106728" y="46986"/>
                </a:lnTo>
                <a:lnTo>
                  <a:pt x="105936" y="49970"/>
                </a:lnTo>
                <a:lnTo>
                  <a:pt x="105936" y="58158"/>
                </a:lnTo>
                <a:lnTo>
                  <a:pt x="107461" y="61860"/>
                </a:lnTo>
                <a:lnTo>
                  <a:pt x="110509" y="64763"/>
                </a:lnTo>
                <a:lnTo>
                  <a:pt x="113558" y="67667"/>
                </a:lnTo>
                <a:lnTo>
                  <a:pt x="117275" y="69119"/>
                </a:lnTo>
                <a:lnTo>
                  <a:pt x="124040" y="69119"/>
                </a:lnTo>
                <a:lnTo>
                  <a:pt x="126116" y="68893"/>
                </a:lnTo>
                <a:lnTo>
                  <a:pt x="127887" y="68443"/>
                </a:lnTo>
                <a:lnTo>
                  <a:pt x="129659" y="67993"/>
                </a:lnTo>
                <a:lnTo>
                  <a:pt x="131226" y="67434"/>
                </a:lnTo>
                <a:lnTo>
                  <a:pt x="132591" y="66767"/>
                </a:lnTo>
                <a:lnTo>
                  <a:pt x="133753" y="66244"/>
                </a:lnTo>
                <a:lnTo>
                  <a:pt x="134950" y="65540"/>
                </a:lnTo>
                <a:lnTo>
                  <a:pt x="136184" y="64654"/>
                </a:lnTo>
                <a:lnTo>
                  <a:pt x="137418" y="63769"/>
                </a:lnTo>
                <a:lnTo>
                  <a:pt x="139124" y="62586"/>
                </a:lnTo>
                <a:lnTo>
                  <a:pt x="139124" y="67768"/>
                </a:lnTo>
                <a:lnTo>
                  <a:pt x="147269" y="67768"/>
                </a:lnTo>
                <a:lnTo>
                  <a:pt x="147269" y="31619"/>
                </a:lnTo>
                <a:lnTo>
                  <a:pt x="146790" y="28991"/>
                </a:lnTo>
                <a:lnTo>
                  <a:pt x="145831" y="26872"/>
                </a:lnTo>
                <a:lnTo>
                  <a:pt x="144873" y="24752"/>
                </a:lnTo>
                <a:lnTo>
                  <a:pt x="143480" y="23025"/>
                </a:lnTo>
                <a:lnTo>
                  <a:pt x="141650" y="21689"/>
                </a:lnTo>
                <a:lnTo>
                  <a:pt x="139792" y="20324"/>
                </a:lnTo>
                <a:lnTo>
                  <a:pt x="137592" y="19359"/>
                </a:lnTo>
                <a:lnTo>
                  <a:pt x="135052" y="18793"/>
                </a:lnTo>
                <a:lnTo>
                  <a:pt x="132511" y="18226"/>
                </a:lnTo>
                <a:lnTo>
                  <a:pt x="129528" y="17944"/>
                </a:lnTo>
                <a:lnTo>
                  <a:pt x="123169" y="17944"/>
                </a:lnTo>
                <a:lnTo>
                  <a:pt x="120193" y="18205"/>
                </a:lnTo>
                <a:lnTo>
                  <a:pt x="117173" y="18728"/>
                </a:lnTo>
                <a:lnTo>
                  <a:pt x="114153" y="19250"/>
                </a:lnTo>
                <a:lnTo>
                  <a:pt x="111845" y="19729"/>
                </a:lnTo>
                <a:lnTo>
                  <a:pt x="110248" y="20165"/>
                </a:lnTo>
                <a:lnTo>
                  <a:pt x="110248" y="28483"/>
                </a:lnTo>
                <a:lnTo>
                  <a:pt x="110684" y="28483"/>
                </a:lnTo>
                <a:lnTo>
                  <a:pt x="113500" y="27409"/>
                </a:lnTo>
                <a:lnTo>
                  <a:pt x="116229" y="26589"/>
                </a:lnTo>
                <a:lnTo>
                  <a:pt x="118872" y="26023"/>
                </a:lnTo>
                <a:lnTo>
                  <a:pt x="121514" y="25457"/>
                </a:lnTo>
                <a:lnTo>
                  <a:pt x="123909" y="25173"/>
                </a:lnTo>
                <a:lnTo>
                  <a:pt x="127829" y="25173"/>
                </a:lnTo>
                <a:lnTo>
                  <a:pt x="129528" y="25289"/>
                </a:lnTo>
                <a:lnTo>
                  <a:pt x="131154" y="25522"/>
                </a:lnTo>
                <a:lnTo>
                  <a:pt x="132780" y="25754"/>
                </a:lnTo>
                <a:lnTo>
                  <a:pt x="134174" y="26204"/>
                </a:lnTo>
                <a:lnTo>
                  <a:pt x="135335" y="26872"/>
                </a:lnTo>
                <a:lnTo>
                  <a:pt x="136554" y="27569"/>
                </a:lnTo>
                <a:lnTo>
                  <a:pt x="137491" y="28527"/>
                </a:lnTo>
                <a:lnTo>
                  <a:pt x="138144" y="29747"/>
                </a:lnTo>
                <a:lnTo>
                  <a:pt x="138797" y="30966"/>
                </a:lnTo>
                <a:lnTo>
                  <a:pt x="139124" y="32505"/>
                </a:lnTo>
                <a:lnTo>
                  <a:pt x="139124" y="35626"/>
                </a:lnTo>
                <a:lnTo>
                  <a:pt x="134362" y="35858"/>
                </a:lnTo>
                <a:lnTo>
                  <a:pt x="129905" y="36207"/>
                </a:lnTo>
                <a:lnTo>
                  <a:pt x="125753" y="36671"/>
                </a:lnTo>
                <a:lnTo>
                  <a:pt x="121601" y="37136"/>
                </a:lnTo>
                <a:lnTo>
                  <a:pt x="118044" y="38022"/>
                </a:lnTo>
                <a:lnTo>
                  <a:pt x="116563" y="47277"/>
                </a:lnTo>
                <a:lnTo>
                  <a:pt x="118015" y="45868"/>
                </a:lnTo>
                <a:lnTo>
                  <a:pt x="119917" y="44830"/>
                </a:lnTo>
                <a:lnTo>
                  <a:pt x="122269" y="44163"/>
                </a:lnTo>
                <a:lnTo>
                  <a:pt x="124243" y="43611"/>
                </a:lnTo>
                <a:lnTo>
                  <a:pt x="126922" y="43190"/>
                </a:lnTo>
                <a:lnTo>
                  <a:pt x="130305" y="42900"/>
                </a:lnTo>
                <a:lnTo>
                  <a:pt x="133687" y="42609"/>
                </a:lnTo>
                <a:lnTo>
                  <a:pt x="136627" y="42391"/>
                </a:lnTo>
                <a:lnTo>
                  <a:pt x="139124" y="42246"/>
                </a:lnTo>
                <a:lnTo>
                  <a:pt x="139124" y="55791"/>
                </a:lnTo>
                <a:lnTo>
                  <a:pt x="137092" y="57359"/>
                </a:lnTo>
                <a:lnTo>
                  <a:pt x="134885" y="58702"/>
                </a:lnTo>
                <a:lnTo>
                  <a:pt x="132504" y="59820"/>
                </a:lnTo>
                <a:lnTo>
                  <a:pt x="130123" y="60938"/>
                </a:lnTo>
                <a:lnTo>
                  <a:pt x="127495" y="61497"/>
                </a:lnTo>
                <a:lnTo>
                  <a:pt x="121166" y="61497"/>
                </a:lnTo>
                <a:lnTo>
                  <a:pt x="118596" y="60793"/>
                </a:lnTo>
                <a:lnTo>
                  <a:pt x="116912" y="59384"/>
                </a:lnTo>
                <a:lnTo>
                  <a:pt x="115228" y="57976"/>
                </a:lnTo>
                <a:lnTo>
                  <a:pt x="114386" y="55878"/>
                </a:lnTo>
                <a:lnTo>
                  <a:pt x="114386" y="50623"/>
                </a:lnTo>
                <a:close/>
              </a:path>
              <a:path w="492943" h="85712">
                <a:moveTo>
                  <a:pt x="19381" y="65417"/>
                </a:moveTo>
                <a:lnTo>
                  <a:pt x="10322" y="85712"/>
                </a:lnTo>
                <a:lnTo>
                  <a:pt x="19076" y="85712"/>
                </a:lnTo>
                <a:lnTo>
                  <a:pt x="47473" y="19120"/>
                </a:lnTo>
                <a:lnTo>
                  <a:pt x="38893" y="19120"/>
                </a:lnTo>
                <a:lnTo>
                  <a:pt x="23823" y="55182"/>
                </a:lnTo>
                <a:lnTo>
                  <a:pt x="8884" y="19120"/>
                </a:lnTo>
                <a:lnTo>
                  <a:pt x="0" y="19120"/>
                </a:lnTo>
                <a:lnTo>
                  <a:pt x="19381" y="65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727616" y="5409765"/>
            <a:ext cx="35872" cy="44885"/>
          </a:xfrm>
          <a:custGeom>
            <a:avLst/>
            <a:gdLst/>
            <a:ahLst/>
            <a:cxnLst/>
            <a:rect l="l" t="t" r="r" b="b"/>
            <a:pathLst>
              <a:path w="39459" h="50870">
                <a:moveTo>
                  <a:pt x="9806" y="35894"/>
                </a:moveTo>
                <a:lnTo>
                  <a:pt x="8492" y="31387"/>
                </a:lnTo>
                <a:lnTo>
                  <a:pt x="8492" y="19482"/>
                </a:lnTo>
                <a:lnTo>
                  <a:pt x="9835" y="14902"/>
                </a:lnTo>
                <a:lnTo>
                  <a:pt x="12521" y="11780"/>
                </a:lnTo>
                <a:lnTo>
                  <a:pt x="15207" y="8659"/>
                </a:lnTo>
                <a:lnTo>
                  <a:pt x="18872" y="7098"/>
                </a:lnTo>
                <a:lnTo>
                  <a:pt x="26044" y="7098"/>
                </a:lnTo>
                <a:lnTo>
                  <a:pt x="28636" y="7621"/>
                </a:lnTo>
                <a:lnTo>
                  <a:pt x="31293" y="8667"/>
                </a:lnTo>
                <a:lnTo>
                  <a:pt x="33949" y="9712"/>
                </a:lnTo>
                <a:lnTo>
                  <a:pt x="36526" y="11207"/>
                </a:lnTo>
                <a:lnTo>
                  <a:pt x="39024" y="13153"/>
                </a:lnTo>
                <a:lnTo>
                  <a:pt x="39459" y="13153"/>
                </a:lnTo>
                <a:lnTo>
                  <a:pt x="39459" y="4050"/>
                </a:lnTo>
                <a:lnTo>
                  <a:pt x="37223" y="2918"/>
                </a:lnTo>
                <a:lnTo>
                  <a:pt x="34762" y="1959"/>
                </a:lnTo>
                <a:lnTo>
                  <a:pt x="32076" y="1175"/>
                </a:lnTo>
                <a:lnTo>
                  <a:pt x="29391" y="391"/>
                </a:lnTo>
                <a:lnTo>
                  <a:pt x="26654" y="0"/>
                </a:lnTo>
                <a:lnTo>
                  <a:pt x="16695" y="0"/>
                </a:lnTo>
                <a:lnTo>
                  <a:pt x="10924" y="2264"/>
                </a:lnTo>
                <a:lnTo>
                  <a:pt x="6554" y="6794"/>
                </a:lnTo>
                <a:lnTo>
                  <a:pt x="2184" y="11323"/>
                </a:lnTo>
                <a:lnTo>
                  <a:pt x="0" y="17566"/>
                </a:lnTo>
                <a:lnTo>
                  <a:pt x="0" y="29790"/>
                </a:lnTo>
                <a:lnTo>
                  <a:pt x="580" y="33521"/>
                </a:lnTo>
                <a:lnTo>
                  <a:pt x="1742" y="36715"/>
                </a:lnTo>
                <a:lnTo>
                  <a:pt x="2903" y="39909"/>
                </a:lnTo>
                <a:lnTo>
                  <a:pt x="4543" y="42551"/>
                </a:lnTo>
                <a:lnTo>
                  <a:pt x="6663" y="44641"/>
                </a:lnTo>
                <a:lnTo>
                  <a:pt x="8754" y="46732"/>
                </a:lnTo>
                <a:lnTo>
                  <a:pt x="11265" y="48293"/>
                </a:lnTo>
                <a:lnTo>
                  <a:pt x="14198" y="49323"/>
                </a:lnTo>
                <a:lnTo>
                  <a:pt x="17131" y="50354"/>
                </a:lnTo>
                <a:lnTo>
                  <a:pt x="20353" y="50870"/>
                </a:lnTo>
                <a:lnTo>
                  <a:pt x="26625" y="50870"/>
                </a:lnTo>
                <a:lnTo>
                  <a:pt x="29231" y="50506"/>
                </a:lnTo>
                <a:lnTo>
                  <a:pt x="31684" y="49781"/>
                </a:lnTo>
                <a:lnTo>
                  <a:pt x="34138" y="49055"/>
                </a:lnTo>
                <a:lnTo>
                  <a:pt x="36730" y="48039"/>
                </a:lnTo>
                <a:lnTo>
                  <a:pt x="39459" y="46732"/>
                </a:lnTo>
                <a:lnTo>
                  <a:pt x="39459" y="37717"/>
                </a:lnTo>
                <a:lnTo>
                  <a:pt x="38414" y="38210"/>
                </a:lnTo>
                <a:lnTo>
                  <a:pt x="36541" y="39480"/>
                </a:lnTo>
                <a:lnTo>
                  <a:pt x="34378" y="40809"/>
                </a:lnTo>
                <a:lnTo>
                  <a:pt x="33187" y="41419"/>
                </a:lnTo>
                <a:lnTo>
                  <a:pt x="31823" y="42115"/>
                </a:lnTo>
                <a:lnTo>
                  <a:pt x="30284" y="42682"/>
                </a:lnTo>
                <a:lnTo>
                  <a:pt x="28570" y="43117"/>
                </a:lnTo>
                <a:lnTo>
                  <a:pt x="26857" y="43553"/>
                </a:lnTo>
                <a:lnTo>
                  <a:pt x="25173" y="43770"/>
                </a:lnTo>
                <a:lnTo>
                  <a:pt x="18757" y="43770"/>
                </a:lnTo>
                <a:lnTo>
                  <a:pt x="15062" y="42195"/>
                </a:lnTo>
                <a:lnTo>
                  <a:pt x="12434" y="39045"/>
                </a:lnTo>
                <a:lnTo>
                  <a:pt x="9806" y="35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36874" y="5395431"/>
            <a:ext cx="52541" cy="59373"/>
          </a:xfrm>
          <a:custGeom>
            <a:avLst/>
            <a:gdLst/>
            <a:ahLst/>
            <a:cxnLst/>
            <a:rect l="l" t="t" r="r" b="b"/>
            <a:pathLst>
              <a:path w="57795" h="67289">
                <a:moveTo>
                  <a:pt x="8971" y="25319"/>
                </a:moveTo>
                <a:lnTo>
                  <a:pt x="11084" y="19010"/>
                </a:lnTo>
                <a:lnTo>
                  <a:pt x="15309" y="14350"/>
                </a:lnTo>
                <a:lnTo>
                  <a:pt x="19533" y="9690"/>
                </a:lnTo>
                <a:lnTo>
                  <a:pt x="25275" y="7360"/>
                </a:lnTo>
                <a:lnTo>
                  <a:pt x="35757" y="7360"/>
                </a:lnTo>
                <a:lnTo>
                  <a:pt x="38639" y="7658"/>
                </a:lnTo>
                <a:lnTo>
                  <a:pt x="41179" y="8253"/>
                </a:lnTo>
                <a:lnTo>
                  <a:pt x="43720" y="8848"/>
                </a:lnTo>
                <a:lnTo>
                  <a:pt x="45992" y="9596"/>
                </a:lnTo>
                <a:lnTo>
                  <a:pt x="47996" y="10496"/>
                </a:lnTo>
                <a:lnTo>
                  <a:pt x="49651" y="11251"/>
                </a:lnTo>
                <a:lnTo>
                  <a:pt x="51335" y="12195"/>
                </a:lnTo>
                <a:lnTo>
                  <a:pt x="53048" y="13327"/>
                </a:lnTo>
                <a:lnTo>
                  <a:pt x="54761" y="14459"/>
                </a:lnTo>
                <a:lnTo>
                  <a:pt x="56067" y="15374"/>
                </a:lnTo>
                <a:lnTo>
                  <a:pt x="57751" y="16071"/>
                </a:lnTo>
                <a:lnTo>
                  <a:pt x="57751" y="5836"/>
                </a:lnTo>
                <a:lnTo>
                  <a:pt x="53309" y="3716"/>
                </a:lnTo>
                <a:lnTo>
                  <a:pt x="49164" y="2214"/>
                </a:lnTo>
                <a:lnTo>
                  <a:pt x="45317" y="1328"/>
                </a:lnTo>
                <a:lnTo>
                  <a:pt x="41470" y="442"/>
                </a:lnTo>
                <a:lnTo>
                  <a:pt x="37702" y="0"/>
                </a:lnTo>
                <a:lnTo>
                  <a:pt x="32703" y="15"/>
                </a:lnTo>
                <a:lnTo>
                  <a:pt x="19337" y="2440"/>
                </a:lnTo>
                <a:lnTo>
                  <a:pt x="9080" y="8993"/>
                </a:lnTo>
                <a:lnTo>
                  <a:pt x="2138" y="19988"/>
                </a:lnTo>
                <a:lnTo>
                  <a:pt x="0" y="33536"/>
                </a:lnTo>
                <a:lnTo>
                  <a:pt x="0" y="39198"/>
                </a:lnTo>
                <a:lnTo>
                  <a:pt x="812" y="44141"/>
                </a:lnTo>
                <a:lnTo>
                  <a:pt x="2438" y="48365"/>
                </a:lnTo>
                <a:lnTo>
                  <a:pt x="4065" y="52590"/>
                </a:lnTo>
                <a:lnTo>
                  <a:pt x="6373" y="56111"/>
                </a:lnTo>
                <a:lnTo>
                  <a:pt x="9364" y="58927"/>
                </a:lnTo>
                <a:lnTo>
                  <a:pt x="12325" y="61715"/>
                </a:lnTo>
                <a:lnTo>
                  <a:pt x="15911" y="63805"/>
                </a:lnTo>
                <a:lnTo>
                  <a:pt x="20121" y="65199"/>
                </a:lnTo>
                <a:lnTo>
                  <a:pt x="24331" y="66592"/>
                </a:lnTo>
                <a:lnTo>
                  <a:pt x="28963" y="67289"/>
                </a:lnTo>
                <a:lnTo>
                  <a:pt x="37935" y="67289"/>
                </a:lnTo>
                <a:lnTo>
                  <a:pt x="41992" y="66687"/>
                </a:lnTo>
                <a:lnTo>
                  <a:pt x="46188" y="65482"/>
                </a:lnTo>
                <a:lnTo>
                  <a:pt x="50384" y="64277"/>
                </a:lnTo>
                <a:lnTo>
                  <a:pt x="54253" y="62861"/>
                </a:lnTo>
                <a:lnTo>
                  <a:pt x="57795" y="61235"/>
                </a:lnTo>
                <a:lnTo>
                  <a:pt x="57795" y="33405"/>
                </a:lnTo>
                <a:lnTo>
                  <a:pt x="31881" y="33405"/>
                </a:lnTo>
                <a:lnTo>
                  <a:pt x="31881" y="40983"/>
                </a:lnTo>
                <a:lnTo>
                  <a:pt x="49259" y="40983"/>
                </a:lnTo>
                <a:lnTo>
                  <a:pt x="49259" y="56880"/>
                </a:lnTo>
                <a:lnTo>
                  <a:pt x="47168" y="57751"/>
                </a:lnTo>
                <a:lnTo>
                  <a:pt x="44736" y="58462"/>
                </a:lnTo>
                <a:lnTo>
                  <a:pt x="41963" y="59014"/>
                </a:lnTo>
                <a:lnTo>
                  <a:pt x="39190" y="59566"/>
                </a:lnTo>
                <a:lnTo>
                  <a:pt x="36410" y="59842"/>
                </a:lnTo>
                <a:lnTo>
                  <a:pt x="26016" y="59842"/>
                </a:lnTo>
                <a:lnTo>
                  <a:pt x="20005" y="57512"/>
                </a:lnTo>
                <a:lnTo>
                  <a:pt x="15592" y="52851"/>
                </a:lnTo>
                <a:lnTo>
                  <a:pt x="11178" y="48191"/>
                </a:lnTo>
                <a:lnTo>
                  <a:pt x="8971" y="41665"/>
                </a:lnTo>
                <a:lnTo>
                  <a:pt x="8971" y="25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01427" y="5410764"/>
            <a:ext cx="27596" cy="42925"/>
          </a:xfrm>
          <a:custGeom>
            <a:avLst/>
            <a:gdLst/>
            <a:ahLst/>
            <a:cxnLst/>
            <a:rect l="l" t="t" r="r" b="b"/>
            <a:pathLst>
              <a:path w="30356" h="48648">
                <a:moveTo>
                  <a:pt x="27518" y="8427"/>
                </a:moveTo>
                <a:lnTo>
                  <a:pt x="28701" y="8637"/>
                </a:lnTo>
                <a:lnTo>
                  <a:pt x="29921" y="8928"/>
                </a:lnTo>
                <a:lnTo>
                  <a:pt x="30356" y="8928"/>
                </a:lnTo>
                <a:lnTo>
                  <a:pt x="30356" y="522"/>
                </a:lnTo>
                <a:lnTo>
                  <a:pt x="29079" y="319"/>
                </a:lnTo>
                <a:lnTo>
                  <a:pt x="27482" y="108"/>
                </a:lnTo>
                <a:lnTo>
                  <a:pt x="25812" y="0"/>
                </a:lnTo>
                <a:lnTo>
                  <a:pt x="21805" y="0"/>
                </a:lnTo>
                <a:lnTo>
                  <a:pt x="19272" y="544"/>
                </a:lnTo>
                <a:lnTo>
                  <a:pt x="16789" y="1633"/>
                </a:lnTo>
                <a:lnTo>
                  <a:pt x="14307" y="2722"/>
                </a:lnTo>
                <a:lnTo>
                  <a:pt x="11439" y="4573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1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2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5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640987" y="5409573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631121" y="540957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4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0" y="41201"/>
                </a:lnTo>
                <a:lnTo>
                  <a:pt x="13370" y="39807"/>
                </a:lnTo>
                <a:lnTo>
                  <a:pt x="11802" y="38384"/>
                </a:lnTo>
                <a:lnTo>
                  <a:pt x="10569" y="36563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3" y="15955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6"/>
                </a:lnTo>
                <a:lnTo>
                  <a:pt x="0" y="18002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689254" y="5409573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679389" y="540957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4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0" y="41201"/>
                </a:lnTo>
                <a:lnTo>
                  <a:pt x="13370" y="39807"/>
                </a:lnTo>
                <a:lnTo>
                  <a:pt x="11802" y="38384"/>
                </a:lnTo>
                <a:lnTo>
                  <a:pt x="10568" y="36563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7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3" y="15955"/>
                </a:lnTo>
                <a:lnTo>
                  <a:pt x="36192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6"/>
                </a:lnTo>
                <a:lnTo>
                  <a:pt x="0" y="18002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778066" y="5409573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768201" y="540957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0" y="41201"/>
                </a:lnTo>
                <a:lnTo>
                  <a:pt x="13370" y="39807"/>
                </a:lnTo>
                <a:lnTo>
                  <a:pt x="11803" y="38384"/>
                </a:lnTo>
                <a:lnTo>
                  <a:pt x="10569" y="36563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5"/>
                </a:lnTo>
                <a:lnTo>
                  <a:pt x="36192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6"/>
                </a:lnTo>
                <a:lnTo>
                  <a:pt x="0" y="18002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850306" y="5396276"/>
            <a:ext cx="31913" cy="57413"/>
          </a:xfrm>
          <a:custGeom>
            <a:avLst/>
            <a:gdLst/>
            <a:ahLst/>
            <a:cxnLst/>
            <a:rect l="l" t="t" r="r" b="b"/>
            <a:pathLst>
              <a:path w="35104" h="65068">
                <a:moveTo>
                  <a:pt x="13501" y="14982"/>
                </a:moveTo>
                <a:lnTo>
                  <a:pt x="13501" y="58448"/>
                </a:lnTo>
                <a:lnTo>
                  <a:pt x="0" y="58448"/>
                </a:lnTo>
                <a:lnTo>
                  <a:pt x="0" y="65068"/>
                </a:lnTo>
                <a:lnTo>
                  <a:pt x="35104" y="65068"/>
                </a:lnTo>
                <a:lnTo>
                  <a:pt x="35104" y="58448"/>
                </a:lnTo>
                <a:lnTo>
                  <a:pt x="21863" y="58448"/>
                </a:lnTo>
                <a:lnTo>
                  <a:pt x="21863" y="0"/>
                </a:lnTo>
                <a:lnTo>
                  <a:pt x="15113" y="0"/>
                </a:lnTo>
                <a:lnTo>
                  <a:pt x="14996" y="1887"/>
                </a:lnTo>
                <a:lnTo>
                  <a:pt x="14553" y="3389"/>
                </a:lnTo>
                <a:lnTo>
                  <a:pt x="13784" y="4507"/>
                </a:lnTo>
                <a:lnTo>
                  <a:pt x="11962" y="6547"/>
                </a:lnTo>
                <a:lnTo>
                  <a:pt x="10627" y="7273"/>
                </a:lnTo>
                <a:lnTo>
                  <a:pt x="9552" y="7853"/>
                </a:lnTo>
                <a:lnTo>
                  <a:pt x="7970" y="8296"/>
                </a:lnTo>
                <a:lnTo>
                  <a:pt x="5879" y="8601"/>
                </a:lnTo>
                <a:lnTo>
                  <a:pt x="3789" y="8906"/>
                </a:lnTo>
                <a:lnTo>
                  <a:pt x="1829" y="9059"/>
                </a:lnTo>
                <a:lnTo>
                  <a:pt x="0" y="9059"/>
                </a:lnTo>
                <a:lnTo>
                  <a:pt x="0" y="14982"/>
                </a:lnTo>
                <a:lnTo>
                  <a:pt x="13501" y="14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94922" y="5395316"/>
            <a:ext cx="40781" cy="59565"/>
          </a:xfrm>
          <a:custGeom>
            <a:avLst/>
            <a:gdLst/>
            <a:ahLst/>
            <a:cxnLst/>
            <a:rect l="l" t="t" r="r" b="b"/>
            <a:pathLst>
              <a:path w="44859" h="67507">
                <a:moveTo>
                  <a:pt x="22429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0"/>
                </a:lnTo>
                <a:lnTo>
                  <a:pt x="39725" y="58828"/>
                </a:lnTo>
                <a:lnTo>
                  <a:pt x="43576" y="48453"/>
                </a:lnTo>
                <a:lnTo>
                  <a:pt x="44859" y="33709"/>
                </a:lnTo>
                <a:lnTo>
                  <a:pt x="44857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0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3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1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6"/>
                </a:lnTo>
                <a:lnTo>
                  <a:pt x="31024" y="57489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903072" y="5440265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45754" y="5428653"/>
            <a:ext cx="24706" cy="0"/>
          </a:xfrm>
          <a:custGeom>
            <a:avLst/>
            <a:gdLst/>
            <a:ahLst/>
            <a:cxnLst/>
            <a:rect l="l" t="t" r="r" b="b"/>
            <a:pathLst>
              <a:path w="27177">
                <a:moveTo>
                  <a:pt x="0" y="0"/>
                </a:moveTo>
                <a:lnTo>
                  <a:pt x="27177" y="0"/>
                </a:lnTo>
              </a:path>
            </a:pathLst>
          </a:custGeom>
          <a:ln w="91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527013" y="5495083"/>
            <a:ext cx="448130" cy="75628"/>
          </a:xfrm>
          <a:custGeom>
            <a:avLst/>
            <a:gdLst/>
            <a:ahLst/>
            <a:cxnLst/>
            <a:rect l="l" t="t" r="r" b="b"/>
            <a:pathLst>
              <a:path w="492943" h="85712">
                <a:moveTo>
                  <a:pt x="69494" y="17769"/>
                </a:moveTo>
                <a:lnTo>
                  <a:pt x="63782" y="20107"/>
                </a:lnTo>
                <a:lnTo>
                  <a:pt x="65669" y="28396"/>
                </a:lnTo>
                <a:lnTo>
                  <a:pt x="68268" y="25812"/>
                </a:lnTo>
                <a:lnTo>
                  <a:pt x="71759" y="24520"/>
                </a:lnTo>
                <a:lnTo>
                  <a:pt x="76579" y="17769"/>
                </a:lnTo>
                <a:lnTo>
                  <a:pt x="69494" y="17769"/>
                </a:lnTo>
                <a:close/>
              </a:path>
              <a:path w="492943" h="85712">
                <a:moveTo>
                  <a:pt x="55194" y="57976"/>
                </a:moveTo>
                <a:lnTo>
                  <a:pt x="59724" y="62346"/>
                </a:lnTo>
                <a:lnTo>
                  <a:pt x="64253" y="66716"/>
                </a:lnTo>
                <a:lnTo>
                  <a:pt x="70554" y="68901"/>
                </a:lnTo>
                <a:lnTo>
                  <a:pt x="81791" y="68901"/>
                </a:lnTo>
                <a:lnTo>
                  <a:pt x="84811" y="68509"/>
                </a:lnTo>
                <a:lnTo>
                  <a:pt x="87685" y="67725"/>
                </a:lnTo>
                <a:lnTo>
                  <a:pt x="90560" y="66941"/>
                </a:lnTo>
                <a:lnTo>
                  <a:pt x="93376" y="65968"/>
                </a:lnTo>
                <a:lnTo>
                  <a:pt x="96135" y="64807"/>
                </a:lnTo>
                <a:lnTo>
                  <a:pt x="96135" y="55878"/>
                </a:lnTo>
                <a:lnTo>
                  <a:pt x="95699" y="55878"/>
                </a:lnTo>
                <a:lnTo>
                  <a:pt x="94276" y="57156"/>
                </a:lnTo>
                <a:lnTo>
                  <a:pt x="91888" y="58455"/>
                </a:lnTo>
                <a:lnTo>
                  <a:pt x="88535" y="59776"/>
                </a:lnTo>
                <a:lnTo>
                  <a:pt x="85181" y="61097"/>
                </a:lnTo>
                <a:lnTo>
                  <a:pt x="81849" y="61758"/>
                </a:lnTo>
                <a:lnTo>
                  <a:pt x="76042" y="61758"/>
                </a:lnTo>
                <a:lnTo>
                  <a:pt x="73755" y="61410"/>
                </a:lnTo>
                <a:lnTo>
                  <a:pt x="71679" y="60713"/>
                </a:lnTo>
                <a:lnTo>
                  <a:pt x="69603" y="60016"/>
                </a:lnTo>
                <a:lnTo>
                  <a:pt x="67810" y="58971"/>
                </a:lnTo>
                <a:lnTo>
                  <a:pt x="66301" y="57577"/>
                </a:lnTo>
                <a:lnTo>
                  <a:pt x="64733" y="56154"/>
                </a:lnTo>
                <a:lnTo>
                  <a:pt x="63499" y="54332"/>
                </a:lnTo>
                <a:lnTo>
                  <a:pt x="62598" y="52111"/>
                </a:lnTo>
                <a:lnTo>
                  <a:pt x="61698" y="49890"/>
                </a:lnTo>
                <a:lnTo>
                  <a:pt x="61248" y="47284"/>
                </a:lnTo>
                <a:lnTo>
                  <a:pt x="61248" y="44293"/>
                </a:lnTo>
                <a:lnTo>
                  <a:pt x="97093" y="44293"/>
                </a:lnTo>
                <a:lnTo>
                  <a:pt x="97093" y="32795"/>
                </a:lnTo>
                <a:lnTo>
                  <a:pt x="95315" y="27351"/>
                </a:lnTo>
                <a:lnTo>
                  <a:pt x="91758" y="23518"/>
                </a:lnTo>
                <a:lnTo>
                  <a:pt x="88201" y="19686"/>
                </a:lnTo>
                <a:lnTo>
                  <a:pt x="83141" y="17769"/>
                </a:lnTo>
                <a:lnTo>
                  <a:pt x="76579" y="17769"/>
                </a:lnTo>
                <a:lnTo>
                  <a:pt x="71759" y="24520"/>
                </a:lnTo>
                <a:lnTo>
                  <a:pt x="80499" y="24520"/>
                </a:lnTo>
                <a:lnTo>
                  <a:pt x="83744" y="25696"/>
                </a:lnTo>
                <a:lnTo>
                  <a:pt x="85878" y="28048"/>
                </a:lnTo>
                <a:lnTo>
                  <a:pt x="88012" y="30400"/>
                </a:lnTo>
                <a:lnTo>
                  <a:pt x="89093" y="33724"/>
                </a:lnTo>
                <a:lnTo>
                  <a:pt x="89123" y="38022"/>
                </a:lnTo>
                <a:lnTo>
                  <a:pt x="61248" y="38022"/>
                </a:lnTo>
                <a:lnTo>
                  <a:pt x="61597" y="34189"/>
                </a:lnTo>
                <a:lnTo>
                  <a:pt x="63070" y="30980"/>
                </a:lnTo>
                <a:lnTo>
                  <a:pt x="65669" y="28396"/>
                </a:lnTo>
                <a:lnTo>
                  <a:pt x="63782" y="20107"/>
                </a:lnTo>
                <a:lnTo>
                  <a:pt x="59441" y="24781"/>
                </a:lnTo>
                <a:lnTo>
                  <a:pt x="55100" y="29456"/>
                </a:lnTo>
                <a:lnTo>
                  <a:pt x="52930" y="35771"/>
                </a:lnTo>
                <a:lnTo>
                  <a:pt x="52930" y="51770"/>
                </a:lnTo>
                <a:lnTo>
                  <a:pt x="55194" y="57976"/>
                </a:lnTo>
                <a:close/>
              </a:path>
              <a:path w="492943" h="85712">
                <a:moveTo>
                  <a:pt x="115112" y="48685"/>
                </a:moveTo>
                <a:lnTo>
                  <a:pt x="116563" y="47277"/>
                </a:lnTo>
                <a:lnTo>
                  <a:pt x="118044" y="38022"/>
                </a:lnTo>
                <a:lnTo>
                  <a:pt x="115083" y="39328"/>
                </a:lnTo>
                <a:lnTo>
                  <a:pt x="114386" y="50623"/>
                </a:lnTo>
                <a:lnTo>
                  <a:pt x="115112" y="48685"/>
                </a:lnTo>
                <a:close/>
              </a:path>
              <a:path w="492943" h="85712">
                <a:moveTo>
                  <a:pt x="190077" y="27547"/>
                </a:moveTo>
                <a:lnTo>
                  <a:pt x="191260" y="27758"/>
                </a:lnTo>
                <a:lnTo>
                  <a:pt x="192479" y="28048"/>
                </a:lnTo>
                <a:lnTo>
                  <a:pt x="192915" y="28048"/>
                </a:lnTo>
                <a:lnTo>
                  <a:pt x="192915" y="19642"/>
                </a:lnTo>
                <a:lnTo>
                  <a:pt x="191637" y="19439"/>
                </a:lnTo>
                <a:lnTo>
                  <a:pt x="190040" y="19228"/>
                </a:lnTo>
                <a:lnTo>
                  <a:pt x="188371" y="19120"/>
                </a:lnTo>
                <a:lnTo>
                  <a:pt x="184364" y="19120"/>
                </a:lnTo>
                <a:lnTo>
                  <a:pt x="181831" y="19664"/>
                </a:lnTo>
                <a:lnTo>
                  <a:pt x="179348" y="20753"/>
                </a:lnTo>
                <a:lnTo>
                  <a:pt x="176865" y="21842"/>
                </a:lnTo>
                <a:lnTo>
                  <a:pt x="173998" y="23693"/>
                </a:lnTo>
                <a:lnTo>
                  <a:pt x="170746" y="26306"/>
                </a:lnTo>
                <a:lnTo>
                  <a:pt x="170746" y="19120"/>
                </a:lnTo>
                <a:lnTo>
                  <a:pt x="162558" y="19120"/>
                </a:lnTo>
                <a:lnTo>
                  <a:pt x="162558" y="67768"/>
                </a:lnTo>
                <a:lnTo>
                  <a:pt x="170746" y="67768"/>
                </a:lnTo>
                <a:lnTo>
                  <a:pt x="170746" y="33231"/>
                </a:lnTo>
                <a:lnTo>
                  <a:pt x="172924" y="31460"/>
                </a:lnTo>
                <a:lnTo>
                  <a:pt x="175189" y="30015"/>
                </a:lnTo>
                <a:lnTo>
                  <a:pt x="177541" y="28897"/>
                </a:lnTo>
                <a:lnTo>
                  <a:pt x="179892" y="27779"/>
                </a:lnTo>
                <a:lnTo>
                  <a:pt x="182331" y="27220"/>
                </a:lnTo>
                <a:lnTo>
                  <a:pt x="186426" y="27220"/>
                </a:lnTo>
                <a:lnTo>
                  <a:pt x="187783" y="27286"/>
                </a:lnTo>
                <a:lnTo>
                  <a:pt x="190077" y="27547"/>
                </a:lnTo>
                <a:close/>
              </a:path>
              <a:path w="492943" h="85712">
                <a:moveTo>
                  <a:pt x="278023" y="60103"/>
                </a:moveTo>
                <a:lnTo>
                  <a:pt x="278023" y="36018"/>
                </a:lnTo>
                <a:lnTo>
                  <a:pt x="312125" y="36018"/>
                </a:lnTo>
                <a:lnTo>
                  <a:pt x="312125" y="28353"/>
                </a:lnTo>
                <a:lnTo>
                  <a:pt x="278023" y="28353"/>
                </a:lnTo>
                <a:lnTo>
                  <a:pt x="278023" y="10583"/>
                </a:lnTo>
                <a:lnTo>
                  <a:pt x="312125" y="10583"/>
                </a:lnTo>
                <a:lnTo>
                  <a:pt x="312125" y="2918"/>
                </a:lnTo>
                <a:lnTo>
                  <a:pt x="269399" y="2918"/>
                </a:lnTo>
                <a:lnTo>
                  <a:pt x="269399" y="67768"/>
                </a:lnTo>
                <a:lnTo>
                  <a:pt x="312125" y="67768"/>
                </a:lnTo>
                <a:lnTo>
                  <a:pt x="312125" y="60103"/>
                </a:lnTo>
                <a:lnTo>
                  <a:pt x="278023" y="60103"/>
                </a:lnTo>
                <a:close/>
              </a:path>
              <a:path w="492943" h="85712">
                <a:moveTo>
                  <a:pt x="333632" y="57664"/>
                </a:moveTo>
                <a:lnTo>
                  <a:pt x="332877" y="56415"/>
                </a:lnTo>
                <a:lnTo>
                  <a:pt x="332384" y="54913"/>
                </a:lnTo>
                <a:lnTo>
                  <a:pt x="332151" y="53156"/>
                </a:lnTo>
                <a:lnTo>
                  <a:pt x="331919" y="51400"/>
                </a:lnTo>
                <a:lnTo>
                  <a:pt x="331803" y="49287"/>
                </a:lnTo>
                <a:lnTo>
                  <a:pt x="331803" y="19120"/>
                </a:lnTo>
                <a:lnTo>
                  <a:pt x="323615" y="19120"/>
                </a:lnTo>
                <a:lnTo>
                  <a:pt x="323615" y="56735"/>
                </a:lnTo>
                <a:lnTo>
                  <a:pt x="325038" y="61315"/>
                </a:lnTo>
                <a:lnTo>
                  <a:pt x="327883" y="64437"/>
                </a:lnTo>
                <a:lnTo>
                  <a:pt x="330729" y="67558"/>
                </a:lnTo>
                <a:lnTo>
                  <a:pt x="334707" y="69119"/>
                </a:lnTo>
                <a:lnTo>
                  <a:pt x="342866" y="69119"/>
                </a:lnTo>
                <a:lnTo>
                  <a:pt x="345653" y="68538"/>
                </a:lnTo>
                <a:lnTo>
                  <a:pt x="348179" y="67376"/>
                </a:lnTo>
                <a:lnTo>
                  <a:pt x="350705" y="66215"/>
                </a:lnTo>
                <a:lnTo>
                  <a:pt x="353347" y="64545"/>
                </a:lnTo>
                <a:lnTo>
                  <a:pt x="356106" y="62368"/>
                </a:lnTo>
                <a:lnTo>
                  <a:pt x="356106" y="67768"/>
                </a:lnTo>
                <a:lnTo>
                  <a:pt x="364294" y="67768"/>
                </a:lnTo>
                <a:lnTo>
                  <a:pt x="364294" y="19120"/>
                </a:lnTo>
                <a:lnTo>
                  <a:pt x="356106" y="19120"/>
                </a:lnTo>
                <a:lnTo>
                  <a:pt x="356106" y="55443"/>
                </a:lnTo>
                <a:lnTo>
                  <a:pt x="353928" y="57156"/>
                </a:lnTo>
                <a:lnTo>
                  <a:pt x="351584" y="58564"/>
                </a:lnTo>
                <a:lnTo>
                  <a:pt x="349072" y="59668"/>
                </a:lnTo>
                <a:lnTo>
                  <a:pt x="346560" y="60771"/>
                </a:lnTo>
                <a:lnTo>
                  <a:pt x="344245" y="61323"/>
                </a:lnTo>
                <a:lnTo>
                  <a:pt x="339744" y="61323"/>
                </a:lnTo>
                <a:lnTo>
                  <a:pt x="337930" y="61032"/>
                </a:lnTo>
                <a:lnTo>
                  <a:pt x="336681" y="60451"/>
                </a:lnTo>
                <a:lnTo>
                  <a:pt x="335432" y="59871"/>
                </a:lnTo>
                <a:lnTo>
                  <a:pt x="334416" y="58942"/>
                </a:lnTo>
                <a:lnTo>
                  <a:pt x="333632" y="57664"/>
                </a:lnTo>
                <a:close/>
              </a:path>
              <a:path w="492943" h="85712">
                <a:moveTo>
                  <a:pt x="406700" y="27547"/>
                </a:moveTo>
                <a:lnTo>
                  <a:pt x="407883" y="27758"/>
                </a:lnTo>
                <a:lnTo>
                  <a:pt x="409102" y="28048"/>
                </a:lnTo>
                <a:lnTo>
                  <a:pt x="409538" y="28048"/>
                </a:lnTo>
                <a:lnTo>
                  <a:pt x="409538" y="19642"/>
                </a:lnTo>
                <a:lnTo>
                  <a:pt x="408260" y="19439"/>
                </a:lnTo>
                <a:lnTo>
                  <a:pt x="406663" y="19228"/>
                </a:lnTo>
                <a:lnTo>
                  <a:pt x="404994" y="19120"/>
                </a:lnTo>
                <a:lnTo>
                  <a:pt x="400987" y="19120"/>
                </a:lnTo>
                <a:lnTo>
                  <a:pt x="398454" y="19664"/>
                </a:lnTo>
                <a:lnTo>
                  <a:pt x="395971" y="20753"/>
                </a:lnTo>
                <a:lnTo>
                  <a:pt x="393488" y="21842"/>
                </a:lnTo>
                <a:lnTo>
                  <a:pt x="390621" y="23693"/>
                </a:lnTo>
                <a:lnTo>
                  <a:pt x="387369" y="26306"/>
                </a:lnTo>
                <a:lnTo>
                  <a:pt x="387369" y="19120"/>
                </a:lnTo>
                <a:lnTo>
                  <a:pt x="379181" y="19120"/>
                </a:lnTo>
                <a:lnTo>
                  <a:pt x="379181" y="67768"/>
                </a:lnTo>
                <a:lnTo>
                  <a:pt x="387369" y="67768"/>
                </a:lnTo>
                <a:lnTo>
                  <a:pt x="387369" y="33231"/>
                </a:lnTo>
                <a:lnTo>
                  <a:pt x="389547" y="31460"/>
                </a:lnTo>
                <a:lnTo>
                  <a:pt x="391812" y="30015"/>
                </a:lnTo>
                <a:lnTo>
                  <a:pt x="394164" y="28897"/>
                </a:lnTo>
                <a:lnTo>
                  <a:pt x="396516" y="27779"/>
                </a:lnTo>
                <a:lnTo>
                  <a:pt x="398955" y="27220"/>
                </a:lnTo>
                <a:lnTo>
                  <a:pt x="403049" y="27220"/>
                </a:lnTo>
                <a:lnTo>
                  <a:pt x="404406" y="27286"/>
                </a:lnTo>
                <a:lnTo>
                  <a:pt x="406700" y="27547"/>
                </a:lnTo>
                <a:close/>
              </a:path>
              <a:path w="492943" h="85712">
                <a:moveTo>
                  <a:pt x="423996" y="57337"/>
                </a:moveTo>
                <a:lnTo>
                  <a:pt x="421528" y="54187"/>
                </a:lnTo>
                <a:lnTo>
                  <a:pt x="421970" y="66825"/>
                </a:lnTo>
                <a:lnTo>
                  <a:pt x="427436" y="69119"/>
                </a:lnTo>
                <a:lnTo>
                  <a:pt x="426464" y="60488"/>
                </a:lnTo>
                <a:lnTo>
                  <a:pt x="423996" y="57337"/>
                </a:lnTo>
                <a:close/>
              </a:path>
              <a:path w="492943" h="85712">
                <a:moveTo>
                  <a:pt x="411844" y="43466"/>
                </a:moveTo>
                <a:lnTo>
                  <a:pt x="411844" y="51392"/>
                </a:lnTo>
                <a:lnTo>
                  <a:pt x="413870" y="57650"/>
                </a:lnTo>
                <a:lnTo>
                  <a:pt x="417920" y="62237"/>
                </a:lnTo>
                <a:lnTo>
                  <a:pt x="421970" y="66825"/>
                </a:lnTo>
                <a:lnTo>
                  <a:pt x="421528" y="54187"/>
                </a:lnTo>
                <a:lnTo>
                  <a:pt x="420294" y="49563"/>
                </a:lnTo>
                <a:lnTo>
                  <a:pt x="420294" y="37165"/>
                </a:lnTo>
                <a:lnTo>
                  <a:pt x="421520" y="32483"/>
                </a:lnTo>
                <a:lnTo>
                  <a:pt x="423974" y="29420"/>
                </a:lnTo>
                <a:lnTo>
                  <a:pt x="426427" y="26356"/>
                </a:lnTo>
                <a:lnTo>
                  <a:pt x="429875" y="24825"/>
                </a:lnTo>
                <a:lnTo>
                  <a:pt x="438703" y="24825"/>
                </a:lnTo>
                <a:lnTo>
                  <a:pt x="442129" y="26356"/>
                </a:lnTo>
                <a:lnTo>
                  <a:pt x="444597" y="29420"/>
                </a:lnTo>
                <a:lnTo>
                  <a:pt x="447065" y="32483"/>
                </a:lnTo>
                <a:lnTo>
                  <a:pt x="448299" y="37165"/>
                </a:lnTo>
                <a:lnTo>
                  <a:pt x="448299" y="49621"/>
                </a:lnTo>
                <a:lnTo>
                  <a:pt x="447057" y="54260"/>
                </a:lnTo>
                <a:lnTo>
                  <a:pt x="444575" y="57381"/>
                </a:lnTo>
                <a:lnTo>
                  <a:pt x="442092" y="60502"/>
                </a:lnTo>
                <a:lnTo>
                  <a:pt x="438673" y="62063"/>
                </a:lnTo>
                <a:lnTo>
                  <a:pt x="429904" y="62063"/>
                </a:lnTo>
                <a:lnTo>
                  <a:pt x="426464" y="60488"/>
                </a:lnTo>
                <a:lnTo>
                  <a:pt x="427436" y="69119"/>
                </a:lnTo>
                <a:lnTo>
                  <a:pt x="441141" y="69119"/>
                </a:lnTo>
                <a:lnTo>
                  <a:pt x="446585" y="66825"/>
                </a:lnTo>
                <a:lnTo>
                  <a:pt x="450650" y="62237"/>
                </a:lnTo>
                <a:lnTo>
                  <a:pt x="454715" y="57650"/>
                </a:lnTo>
                <a:lnTo>
                  <a:pt x="456748" y="51392"/>
                </a:lnTo>
                <a:lnTo>
                  <a:pt x="456748" y="35539"/>
                </a:lnTo>
                <a:lnTo>
                  <a:pt x="454715" y="29275"/>
                </a:lnTo>
                <a:lnTo>
                  <a:pt x="450650" y="24673"/>
                </a:lnTo>
                <a:lnTo>
                  <a:pt x="446585" y="20070"/>
                </a:lnTo>
                <a:lnTo>
                  <a:pt x="441141" y="17769"/>
                </a:lnTo>
                <a:lnTo>
                  <a:pt x="427436" y="17769"/>
                </a:lnTo>
                <a:lnTo>
                  <a:pt x="421970" y="20070"/>
                </a:lnTo>
                <a:lnTo>
                  <a:pt x="417920" y="24673"/>
                </a:lnTo>
                <a:lnTo>
                  <a:pt x="413870" y="29275"/>
                </a:lnTo>
                <a:lnTo>
                  <a:pt x="411844" y="35539"/>
                </a:lnTo>
                <a:lnTo>
                  <a:pt x="411844" y="43466"/>
                </a:lnTo>
                <a:close/>
              </a:path>
              <a:path w="492943" h="85712">
                <a:moveTo>
                  <a:pt x="469076" y="2555"/>
                </a:moveTo>
                <a:lnTo>
                  <a:pt x="471319" y="5001"/>
                </a:lnTo>
                <a:lnTo>
                  <a:pt x="473453" y="7774"/>
                </a:lnTo>
                <a:lnTo>
                  <a:pt x="475587" y="10547"/>
                </a:lnTo>
                <a:lnTo>
                  <a:pt x="477569" y="13777"/>
                </a:lnTo>
                <a:lnTo>
                  <a:pt x="479398" y="17465"/>
                </a:lnTo>
                <a:lnTo>
                  <a:pt x="481169" y="21036"/>
                </a:lnTo>
                <a:lnTo>
                  <a:pt x="482592" y="24970"/>
                </a:lnTo>
                <a:lnTo>
                  <a:pt x="483666" y="29267"/>
                </a:lnTo>
                <a:lnTo>
                  <a:pt x="484740" y="33565"/>
                </a:lnTo>
                <a:lnTo>
                  <a:pt x="485278" y="38094"/>
                </a:lnTo>
                <a:lnTo>
                  <a:pt x="485278" y="47821"/>
                </a:lnTo>
                <a:lnTo>
                  <a:pt x="484748" y="52365"/>
                </a:lnTo>
                <a:lnTo>
                  <a:pt x="483688" y="56488"/>
                </a:lnTo>
                <a:lnTo>
                  <a:pt x="482628" y="60611"/>
                </a:lnTo>
                <a:lnTo>
                  <a:pt x="481198" y="64531"/>
                </a:lnTo>
                <a:lnTo>
                  <a:pt x="479398" y="68247"/>
                </a:lnTo>
                <a:lnTo>
                  <a:pt x="477685" y="71819"/>
                </a:lnTo>
                <a:lnTo>
                  <a:pt x="475703" y="75049"/>
                </a:lnTo>
                <a:lnTo>
                  <a:pt x="473453" y="77938"/>
                </a:lnTo>
                <a:lnTo>
                  <a:pt x="471202" y="80827"/>
                </a:lnTo>
                <a:lnTo>
                  <a:pt x="468960" y="83273"/>
                </a:lnTo>
                <a:lnTo>
                  <a:pt x="466724" y="85277"/>
                </a:lnTo>
                <a:lnTo>
                  <a:pt x="466724" y="85712"/>
                </a:lnTo>
                <a:lnTo>
                  <a:pt x="476698" y="85712"/>
                </a:lnTo>
                <a:lnTo>
                  <a:pt x="481837" y="79818"/>
                </a:lnTo>
                <a:lnTo>
                  <a:pt x="485829" y="73387"/>
                </a:lnTo>
                <a:lnTo>
                  <a:pt x="488675" y="66418"/>
                </a:lnTo>
                <a:lnTo>
                  <a:pt x="491520" y="59450"/>
                </a:lnTo>
                <a:lnTo>
                  <a:pt x="492943" y="51596"/>
                </a:lnTo>
                <a:lnTo>
                  <a:pt x="492943" y="34116"/>
                </a:lnTo>
                <a:lnTo>
                  <a:pt x="491520" y="26262"/>
                </a:lnTo>
                <a:lnTo>
                  <a:pt x="488675" y="19294"/>
                </a:lnTo>
                <a:lnTo>
                  <a:pt x="485829" y="12325"/>
                </a:lnTo>
                <a:lnTo>
                  <a:pt x="481837" y="5894"/>
                </a:lnTo>
                <a:lnTo>
                  <a:pt x="476698" y="0"/>
                </a:lnTo>
                <a:lnTo>
                  <a:pt x="466724" y="0"/>
                </a:lnTo>
                <a:lnTo>
                  <a:pt x="466724" y="435"/>
                </a:lnTo>
                <a:lnTo>
                  <a:pt x="469076" y="2555"/>
                </a:lnTo>
                <a:close/>
              </a:path>
              <a:path w="492943" h="85712">
                <a:moveTo>
                  <a:pt x="229643" y="59450"/>
                </a:moveTo>
                <a:lnTo>
                  <a:pt x="232489" y="66418"/>
                </a:lnTo>
                <a:lnTo>
                  <a:pt x="235334" y="73387"/>
                </a:lnTo>
                <a:lnTo>
                  <a:pt x="239327" y="79818"/>
                </a:lnTo>
                <a:lnTo>
                  <a:pt x="244466" y="85712"/>
                </a:lnTo>
                <a:lnTo>
                  <a:pt x="254440" y="85712"/>
                </a:lnTo>
                <a:lnTo>
                  <a:pt x="254440" y="85277"/>
                </a:lnTo>
                <a:lnTo>
                  <a:pt x="252204" y="83273"/>
                </a:lnTo>
                <a:lnTo>
                  <a:pt x="249968" y="80827"/>
                </a:lnTo>
                <a:lnTo>
                  <a:pt x="247732" y="77938"/>
                </a:lnTo>
                <a:lnTo>
                  <a:pt x="245497" y="75049"/>
                </a:lnTo>
                <a:lnTo>
                  <a:pt x="243508" y="71819"/>
                </a:lnTo>
                <a:lnTo>
                  <a:pt x="241766" y="68247"/>
                </a:lnTo>
                <a:lnTo>
                  <a:pt x="239965" y="64531"/>
                </a:lnTo>
                <a:lnTo>
                  <a:pt x="238535" y="60611"/>
                </a:lnTo>
                <a:lnTo>
                  <a:pt x="237475" y="56488"/>
                </a:lnTo>
                <a:lnTo>
                  <a:pt x="236416" y="52365"/>
                </a:lnTo>
                <a:lnTo>
                  <a:pt x="235886" y="47821"/>
                </a:lnTo>
                <a:lnTo>
                  <a:pt x="235886" y="38094"/>
                </a:lnTo>
                <a:lnTo>
                  <a:pt x="236430" y="33565"/>
                </a:lnTo>
                <a:lnTo>
                  <a:pt x="237519" y="29267"/>
                </a:lnTo>
                <a:lnTo>
                  <a:pt x="238608" y="24970"/>
                </a:lnTo>
                <a:lnTo>
                  <a:pt x="240023" y="21036"/>
                </a:lnTo>
                <a:lnTo>
                  <a:pt x="241766" y="17465"/>
                </a:lnTo>
                <a:lnTo>
                  <a:pt x="243595" y="13777"/>
                </a:lnTo>
                <a:lnTo>
                  <a:pt x="245576" y="10547"/>
                </a:lnTo>
                <a:lnTo>
                  <a:pt x="247711" y="7774"/>
                </a:lnTo>
                <a:lnTo>
                  <a:pt x="249845" y="5001"/>
                </a:lnTo>
                <a:lnTo>
                  <a:pt x="252088" y="2555"/>
                </a:lnTo>
                <a:lnTo>
                  <a:pt x="254440" y="435"/>
                </a:lnTo>
                <a:lnTo>
                  <a:pt x="254440" y="0"/>
                </a:lnTo>
                <a:lnTo>
                  <a:pt x="244466" y="0"/>
                </a:lnTo>
                <a:lnTo>
                  <a:pt x="239327" y="5894"/>
                </a:lnTo>
                <a:lnTo>
                  <a:pt x="235334" y="12325"/>
                </a:lnTo>
                <a:lnTo>
                  <a:pt x="232489" y="19294"/>
                </a:lnTo>
                <a:lnTo>
                  <a:pt x="229643" y="26262"/>
                </a:lnTo>
                <a:lnTo>
                  <a:pt x="228220" y="34116"/>
                </a:lnTo>
                <a:lnTo>
                  <a:pt x="228220" y="51596"/>
                </a:lnTo>
                <a:lnTo>
                  <a:pt x="229643" y="59450"/>
                </a:lnTo>
                <a:close/>
              </a:path>
              <a:path w="492943" h="85712">
                <a:moveTo>
                  <a:pt x="114386" y="50623"/>
                </a:moveTo>
                <a:lnTo>
                  <a:pt x="115083" y="39328"/>
                </a:lnTo>
                <a:lnTo>
                  <a:pt x="112150" y="40635"/>
                </a:lnTo>
                <a:lnTo>
                  <a:pt x="109893" y="42428"/>
                </a:lnTo>
                <a:lnTo>
                  <a:pt x="108310" y="44707"/>
                </a:lnTo>
                <a:lnTo>
                  <a:pt x="106728" y="46986"/>
                </a:lnTo>
                <a:lnTo>
                  <a:pt x="105936" y="49970"/>
                </a:lnTo>
                <a:lnTo>
                  <a:pt x="105936" y="58158"/>
                </a:lnTo>
                <a:lnTo>
                  <a:pt x="107461" y="61860"/>
                </a:lnTo>
                <a:lnTo>
                  <a:pt x="110510" y="64763"/>
                </a:lnTo>
                <a:lnTo>
                  <a:pt x="113558" y="67667"/>
                </a:lnTo>
                <a:lnTo>
                  <a:pt x="117275" y="69119"/>
                </a:lnTo>
                <a:lnTo>
                  <a:pt x="124040" y="69119"/>
                </a:lnTo>
                <a:lnTo>
                  <a:pt x="126116" y="68893"/>
                </a:lnTo>
                <a:lnTo>
                  <a:pt x="127887" y="68443"/>
                </a:lnTo>
                <a:lnTo>
                  <a:pt x="129659" y="67993"/>
                </a:lnTo>
                <a:lnTo>
                  <a:pt x="131226" y="67434"/>
                </a:lnTo>
                <a:lnTo>
                  <a:pt x="132591" y="66767"/>
                </a:lnTo>
                <a:lnTo>
                  <a:pt x="133753" y="66244"/>
                </a:lnTo>
                <a:lnTo>
                  <a:pt x="134950" y="65540"/>
                </a:lnTo>
                <a:lnTo>
                  <a:pt x="136184" y="64654"/>
                </a:lnTo>
                <a:lnTo>
                  <a:pt x="137418" y="63769"/>
                </a:lnTo>
                <a:lnTo>
                  <a:pt x="139124" y="62586"/>
                </a:lnTo>
                <a:lnTo>
                  <a:pt x="139124" y="67768"/>
                </a:lnTo>
                <a:lnTo>
                  <a:pt x="147269" y="67768"/>
                </a:lnTo>
                <a:lnTo>
                  <a:pt x="147269" y="31619"/>
                </a:lnTo>
                <a:lnTo>
                  <a:pt x="146789" y="28991"/>
                </a:lnTo>
                <a:lnTo>
                  <a:pt x="145831" y="26872"/>
                </a:lnTo>
                <a:lnTo>
                  <a:pt x="144873" y="24752"/>
                </a:lnTo>
                <a:lnTo>
                  <a:pt x="143479" y="23025"/>
                </a:lnTo>
                <a:lnTo>
                  <a:pt x="141650" y="21689"/>
                </a:lnTo>
                <a:lnTo>
                  <a:pt x="139792" y="20324"/>
                </a:lnTo>
                <a:lnTo>
                  <a:pt x="137593" y="19359"/>
                </a:lnTo>
                <a:lnTo>
                  <a:pt x="135052" y="18793"/>
                </a:lnTo>
                <a:lnTo>
                  <a:pt x="132511" y="18226"/>
                </a:lnTo>
                <a:lnTo>
                  <a:pt x="129528" y="17944"/>
                </a:lnTo>
                <a:lnTo>
                  <a:pt x="123169" y="17944"/>
                </a:lnTo>
                <a:lnTo>
                  <a:pt x="120193" y="18205"/>
                </a:lnTo>
                <a:lnTo>
                  <a:pt x="117173" y="18728"/>
                </a:lnTo>
                <a:lnTo>
                  <a:pt x="114153" y="19250"/>
                </a:lnTo>
                <a:lnTo>
                  <a:pt x="111845" y="19729"/>
                </a:lnTo>
                <a:lnTo>
                  <a:pt x="110248" y="20165"/>
                </a:lnTo>
                <a:lnTo>
                  <a:pt x="110248" y="28483"/>
                </a:lnTo>
                <a:lnTo>
                  <a:pt x="110684" y="28483"/>
                </a:lnTo>
                <a:lnTo>
                  <a:pt x="113500" y="27409"/>
                </a:lnTo>
                <a:lnTo>
                  <a:pt x="116230" y="26589"/>
                </a:lnTo>
                <a:lnTo>
                  <a:pt x="118872" y="26023"/>
                </a:lnTo>
                <a:lnTo>
                  <a:pt x="121514" y="25457"/>
                </a:lnTo>
                <a:lnTo>
                  <a:pt x="123909" y="25173"/>
                </a:lnTo>
                <a:lnTo>
                  <a:pt x="127829" y="25173"/>
                </a:lnTo>
                <a:lnTo>
                  <a:pt x="129528" y="25289"/>
                </a:lnTo>
                <a:lnTo>
                  <a:pt x="131154" y="25522"/>
                </a:lnTo>
                <a:lnTo>
                  <a:pt x="132780" y="25754"/>
                </a:lnTo>
                <a:lnTo>
                  <a:pt x="134174" y="26204"/>
                </a:lnTo>
                <a:lnTo>
                  <a:pt x="135335" y="26872"/>
                </a:lnTo>
                <a:lnTo>
                  <a:pt x="136555" y="27569"/>
                </a:lnTo>
                <a:lnTo>
                  <a:pt x="137491" y="28527"/>
                </a:lnTo>
                <a:lnTo>
                  <a:pt x="138144" y="29747"/>
                </a:lnTo>
                <a:lnTo>
                  <a:pt x="138797" y="30966"/>
                </a:lnTo>
                <a:lnTo>
                  <a:pt x="139124" y="32505"/>
                </a:lnTo>
                <a:lnTo>
                  <a:pt x="139124" y="35626"/>
                </a:lnTo>
                <a:lnTo>
                  <a:pt x="134362" y="35858"/>
                </a:lnTo>
                <a:lnTo>
                  <a:pt x="129905" y="36207"/>
                </a:lnTo>
                <a:lnTo>
                  <a:pt x="125753" y="36671"/>
                </a:lnTo>
                <a:lnTo>
                  <a:pt x="121601" y="37136"/>
                </a:lnTo>
                <a:lnTo>
                  <a:pt x="118044" y="38022"/>
                </a:lnTo>
                <a:lnTo>
                  <a:pt x="116563" y="47277"/>
                </a:lnTo>
                <a:lnTo>
                  <a:pt x="118015" y="45868"/>
                </a:lnTo>
                <a:lnTo>
                  <a:pt x="119917" y="44830"/>
                </a:lnTo>
                <a:lnTo>
                  <a:pt x="122269" y="44163"/>
                </a:lnTo>
                <a:lnTo>
                  <a:pt x="124243" y="43611"/>
                </a:lnTo>
                <a:lnTo>
                  <a:pt x="126922" y="43190"/>
                </a:lnTo>
                <a:lnTo>
                  <a:pt x="130305" y="42900"/>
                </a:lnTo>
                <a:lnTo>
                  <a:pt x="133687" y="42609"/>
                </a:lnTo>
                <a:lnTo>
                  <a:pt x="136627" y="42391"/>
                </a:lnTo>
                <a:lnTo>
                  <a:pt x="139124" y="42246"/>
                </a:lnTo>
                <a:lnTo>
                  <a:pt x="139124" y="55791"/>
                </a:lnTo>
                <a:lnTo>
                  <a:pt x="137092" y="57359"/>
                </a:lnTo>
                <a:lnTo>
                  <a:pt x="134885" y="58702"/>
                </a:lnTo>
                <a:lnTo>
                  <a:pt x="132504" y="59820"/>
                </a:lnTo>
                <a:lnTo>
                  <a:pt x="130123" y="60938"/>
                </a:lnTo>
                <a:lnTo>
                  <a:pt x="127495" y="61497"/>
                </a:lnTo>
                <a:lnTo>
                  <a:pt x="121166" y="61497"/>
                </a:lnTo>
                <a:lnTo>
                  <a:pt x="118596" y="60793"/>
                </a:lnTo>
                <a:lnTo>
                  <a:pt x="116912" y="59384"/>
                </a:lnTo>
                <a:lnTo>
                  <a:pt x="115228" y="57976"/>
                </a:lnTo>
                <a:lnTo>
                  <a:pt x="114386" y="55878"/>
                </a:lnTo>
                <a:lnTo>
                  <a:pt x="114386" y="50623"/>
                </a:lnTo>
                <a:close/>
              </a:path>
              <a:path w="492943" h="85712">
                <a:moveTo>
                  <a:pt x="19381" y="65417"/>
                </a:moveTo>
                <a:lnTo>
                  <a:pt x="10322" y="85712"/>
                </a:lnTo>
                <a:lnTo>
                  <a:pt x="19076" y="85712"/>
                </a:lnTo>
                <a:lnTo>
                  <a:pt x="47473" y="19120"/>
                </a:lnTo>
                <a:lnTo>
                  <a:pt x="38893" y="19120"/>
                </a:lnTo>
                <a:lnTo>
                  <a:pt x="23823" y="55182"/>
                </a:lnTo>
                <a:lnTo>
                  <a:pt x="8884" y="19120"/>
                </a:lnTo>
                <a:lnTo>
                  <a:pt x="0" y="19120"/>
                </a:lnTo>
                <a:lnTo>
                  <a:pt x="19381" y="65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147842" y="5393893"/>
            <a:ext cx="516030" cy="75628"/>
          </a:xfrm>
          <a:custGeom>
            <a:avLst/>
            <a:gdLst/>
            <a:ahLst/>
            <a:cxnLst/>
            <a:rect l="l" t="t" r="r" b="b"/>
            <a:pathLst>
              <a:path w="567633" h="85712">
                <a:moveTo>
                  <a:pt x="489830" y="48685"/>
                </a:moveTo>
                <a:lnTo>
                  <a:pt x="491282" y="47277"/>
                </a:lnTo>
                <a:lnTo>
                  <a:pt x="492763" y="38022"/>
                </a:lnTo>
                <a:lnTo>
                  <a:pt x="489801" y="39328"/>
                </a:lnTo>
                <a:lnTo>
                  <a:pt x="489104" y="50623"/>
                </a:lnTo>
                <a:lnTo>
                  <a:pt x="489830" y="48685"/>
                </a:lnTo>
                <a:close/>
              </a:path>
              <a:path w="567633" h="85712">
                <a:moveTo>
                  <a:pt x="564795" y="27547"/>
                </a:moveTo>
                <a:lnTo>
                  <a:pt x="565978" y="27758"/>
                </a:lnTo>
                <a:lnTo>
                  <a:pt x="567198" y="28048"/>
                </a:lnTo>
                <a:lnTo>
                  <a:pt x="567633" y="28048"/>
                </a:lnTo>
                <a:lnTo>
                  <a:pt x="567633" y="19642"/>
                </a:lnTo>
                <a:lnTo>
                  <a:pt x="566356" y="19439"/>
                </a:lnTo>
                <a:lnTo>
                  <a:pt x="564759" y="19228"/>
                </a:lnTo>
                <a:lnTo>
                  <a:pt x="563089" y="19120"/>
                </a:lnTo>
                <a:lnTo>
                  <a:pt x="559082" y="19120"/>
                </a:lnTo>
                <a:lnTo>
                  <a:pt x="556549" y="19664"/>
                </a:lnTo>
                <a:lnTo>
                  <a:pt x="554066" y="20753"/>
                </a:lnTo>
                <a:lnTo>
                  <a:pt x="551584" y="21842"/>
                </a:lnTo>
                <a:lnTo>
                  <a:pt x="548716" y="23693"/>
                </a:lnTo>
                <a:lnTo>
                  <a:pt x="545465" y="26306"/>
                </a:lnTo>
                <a:lnTo>
                  <a:pt x="545465" y="19120"/>
                </a:lnTo>
                <a:lnTo>
                  <a:pt x="537276" y="19120"/>
                </a:lnTo>
                <a:lnTo>
                  <a:pt x="537276" y="67768"/>
                </a:lnTo>
                <a:lnTo>
                  <a:pt x="545465" y="67768"/>
                </a:lnTo>
                <a:lnTo>
                  <a:pt x="545465" y="33231"/>
                </a:lnTo>
                <a:lnTo>
                  <a:pt x="547642" y="31460"/>
                </a:lnTo>
                <a:lnTo>
                  <a:pt x="549907" y="30015"/>
                </a:lnTo>
                <a:lnTo>
                  <a:pt x="552259" y="28897"/>
                </a:lnTo>
                <a:lnTo>
                  <a:pt x="554611" y="27779"/>
                </a:lnTo>
                <a:lnTo>
                  <a:pt x="557050" y="27220"/>
                </a:lnTo>
                <a:lnTo>
                  <a:pt x="561144" y="27220"/>
                </a:lnTo>
                <a:lnTo>
                  <a:pt x="562501" y="27286"/>
                </a:lnTo>
                <a:lnTo>
                  <a:pt x="564795" y="27547"/>
                </a:lnTo>
                <a:close/>
              </a:path>
              <a:path w="567633" h="85712">
                <a:moveTo>
                  <a:pt x="489104" y="50623"/>
                </a:moveTo>
                <a:lnTo>
                  <a:pt x="489801" y="39328"/>
                </a:lnTo>
                <a:lnTo>
                  <a:pt x="486868" y="40635"/>
                </a:lnTo>
                <a:lnTo>
                  <a:pt x="484611" y="42428"/>
                </a:lnTo>
                <a:lnTo>
                  <a:pt x="483028" y="44707"/>
                </a:lnTo>
                <a:lnTo>
                  <a:pt x="481446" y="46986"/>
                </a:lnTo>
                <a:lnTo>
                  <a:pt x="480654" y="49970"/>
                </a:lnTo>
                <a:lnTo>
                  <a:pt x="480654" y="58158"/>
                </a:lnTo>
                <a:lnTo>
                  <a:pt x="482179" y="61860"/>
                </a:lnTo>
                <a:lnTo>
                  <a:pt x="485228" y="64763"/>
                </a:lnTo>
                <a:lnTo>
                  <a:pt x="488277" y="67667"/>
                </a:lnTo>
                <a:lnTo>
                  <a:pt x="491993" y="69119"/>
                </a:lnTo>
                <a:lnTo>
                  <a:pt x="498758" y="69119"/>
                </a:lnTo>
                <a:lnTo>
                  <a:pt x="500834" y="68893"/>
                </a:lnTo>
                <a:lnTo>
                  <a:pt x="502606" y="68443"/>
                </a:lnTo>
                <a:lnTo>
                  <a:pt x="504377" y="67993"/>
                </a:lnTo>
                <a:lnTo>
                  <a:pt x="505945" y="67435"/>
                </a:lnTo>
                <a:lnTo>
                  <a:pt x="507309" y="66767"/>
                </a:lnTo>
                <a:lnTo>
                  <a:pt x="508471" y="66244"/>
                </a:lnTo>
                <a:lnTo>
                  <a:pt x="509668" y="65540"/>
                </a:lnTo>
                <a:lnTo>
                  <a:pt x="510903" y="64654"/>
                </a:lnTo>
                <a:lnTo>
                  <a:pt x="512137" y="63769"/>
                </a:lnTo>
                <a:lnTo>
                  <a:pt x="513843" y="62586"/>
                </a:lnTo>
                <a:lnTo>
                  <a:pt x="513843" y="67768"/>
                </a:lnTo>
                <a:lnTo>
                  <a:pt x="521987" y="67768"/>
                </a:lnTo>
                <a:lnTo>
                  <a:pt x="521987" y="31619"/>
                </a:lnTo>
                <a:lnTo>
                  <a:pt x="521508" y="28992"/>
                </a:lnTo>
                <a:lnTo>
                  <a:pt x="520550" y="26872"/>
                </a:lnTo>
                <a:lnTo>
                  <a:pt x="519591" y="24752"/>
                </a:lnTo>
                <a:lnTo>
                  <a:pt x="518198" y="23025"/>
                </a:lnTo>
                <a:lnTo>
                  <a:pt x="516369" y="21689"/>
                </a:lnTo>
                <a:lnTo>
                  <a:pt x="514510" y="20325"/>
                </a:lnTo>
                <a:lnTo>
                  <a:pt x="512311" y="19359"/>
                </a:lnTo>
                <a:lnTo>
                  <a:pt x="509770" y="18793"/>
                </a:lnTo>
                <a:lnTo>
                  <a:pt x="507229" y="18227"/>
                </a:lnTo>
                <a:lnTo>
                  <a:pt x="504246" y="17944"/>
                </a:lnTo>
                <a:lnTo>
                  <a:pt x="497887" y="17944"/>
                </a:lnTo>
                <a:lnTo>
                  <a:pt x="494911" y="18205"/>
                </a:lnTo>
                <a:lnTo>
                  <a:pt x="491891" y="18728"/>
                </a:lnTo>
                <a:lnTo>
                  <a:pt x="488872" y="19250"/>
                </a:lnTo>
                <a:lnTo>
                  <a:pt x="486563" y="19729"/>
                </a:lnTo>
                <a:lnTo>
                  <a:pt x="484966" y="20165"/>
                </a:lnTo>
                <a:lnTo>
                  <a:pt x="484966" y="28483"/>
                </a:lnTo>
                <a:lnTo>
                  <a:pt x="485402" y="28483"/>
                </a:lnTo>
                <a:lnTo>
                  <a:pt x="488219" y="27409"/>
                </a:lnTo>
                <a:lnTo>
                  <a:pt x="490948" y="26589"/>
                </a:lnTo>
                <a:lnTo>
                  <a:pt x="493590" y="26023"/>
                </a:lnTo>
                <a:lnTo>
                  <a:pt x="496232" y="25457"/>
                </a:lnTo>
                <a:lnTo>
                  <a:pt x="498628" y="25173"/>
                </a:lnTo>
                <a:lnTo>
                  <a:pt x="502548" y="25173"/>
                </a:lnTo>
                <a:lnTo>
                  <a:pt x="504246" y="25290"/>
                </a:lnTo>
                <a:lnTo>
                  <a:pt x="505872" y="25522"/>
                </a:lnTo>
                <a:lnTo>
                  <a:pt x="507498" y="25754"/>
                </a:lnTo>
                <a:lnTo>
                  <a:pt x="508892" y="26204"/>
                </a:lnTo>
                <a:lnTo>
                  <a:pt x="510053" y="26872"/>
                </a:lnTo>
                <a:lnTo>
                  <a:pt x="511273" y="27569"/>
                </a:lnTo>
                <a:lnTo>
                  <a:pt x="512209" y="28527"/>
                </a:lnTo>
                <a:lnTo>
                  <a:pt x="512862" y="29747"/>
                </a:lnTo>
                <a:lnTo>
                  <a:pt x="513516" y="30966"/>
                </a:lnTo>
                <a:lnTo>
                  <a:pt x="513843" y="32505"/>
                </a:lnTo>
                <a:lnTo>
                  <a:pt x="513843" y="35626"/>
                </a:lnTo>
                <a:lnTo>
                  <a:pt x="509080" y="35858"/>
                </a:lnTo>
                <a:lnTo>
                  <a:pt x="504624" y="36207"/>
                </a:lnTo>
                <a:lnTo>
                  <a:pt x="500471" y="36671"/>
                </a:lnTo>
                <a:lnTo>
                  <a:pt x="496319" y="37136"/>
                </a:lnTo>
                <a:lnTo>
                  <a:pt x="492763" y="38022"/>
                </a:lnTo>
                <a:lnTo>
                  <a:pt x="491282" y="47277"/>
                </a:lnTo>
                <a:lnTo>
                  <a:pt x="492734" y="45868"/>
                </a:lnTo>
                <a:lnTo>
                  <a:pt x="494635" y="44831"/>
                </a:lnTo>
                <a:lnTo>
                  <a:pt x="496987" y="44163"/>
                </a:lnTo>
                <a:lnTo>
                  <a:pt x="498962" y="43611"/>
                </a:lnTo>
                <a:lnTo>
                  <a:pt x="501640" y="43190"/>
                </a:lnTo>
                <a:lnTo>
                  <a:pt x="505023" y="42900"/>
                </a:lnTo>
                <a:lnTo>
                  <a:pt x="508406" y="42609"/>
                </a:lnTo>
                <a:lnTo>
                  <a:pt x="511345" y="42392"/>
                </a:lnTo>
                <a:lnTo>
                  <a:pt x="513843" y="42246"/>
                </a:lnTo>
                <a:lnTo>
                  <a:pt x="513843" y="55792"/>
                </a:lnTo>
                <a:lnTo>
                  <a:pt x="511810" y="57359"/>
                </a:lnTo>
                <a:lnTo>
                  <a:pt x="509603" y="58702"/>
                </a:lnTo>
                <a:lnTo>
                  <a:pt x="507222" y="59820"/>
                </a:lnTo>
                <a:lnTo>
                  <a:pt x="504841" y="60938"/>
                </a:lnTo>
                <a:lnTo>
                  <a:pt x="502214" y="61497"/>
                </a:lnTo>
                <a:lnTo>
                  <a:pt x="495884" y="61497"/>
                </a:lnTo>
                <a:lnTo>
                  <a:pt x="493314" y="60793"/>
                </a:lnTo>
                <a:lnTo>
                  <a:pt x="491630" y="59384"/>
                </a:lnTo>
                <a:lnTo>
                  <a:pt x="489946" y="57976"/>
                </a:lnTo>
                <a:lnTo>
                  <a:pt x="489104" y="55878"/>
                </a:lnTo>
                <a:lnTo>
                  <a:pt x="489104" y="50623"/>
                </a:lnTo>
                <a:close/>
              </a:path>
              <a:path w="567633" h="85712">
                <a:moveTo>
                  <a:pt x="77096" y="50623"/>
                </a:moveTo>
                <a:lnTo>
                  <a:pt x="77792" y="39328"/>
                </a:lnTo>
                <a:lnTo>
                  <a:pt x="74860" y="40635"/>
                </a:lnTo>
                <a:lnTo>
                  <a:pt x="72602" y="42428"/>
                </a:lnTo>
                <a:lnTo>
                  <a:pt x="71020" y="44707"/>
                </a:lnTo>
                <a:lnTo>
                  <a:pt x="69437" y="46986"/>
                </a:lnTo>
                <a:lnTo>
                  <a:pt x="68646" y="49970"/>
                </a:lnTo>
                <a:lnTo>
                  <a:pt x="68646" y="58158"/>
                </a:lnTo>
                <a:lnTo>
                  <a:pt x="70170" y="61860"/>
                </a:lnTo>
                <a:lnTo>
                  <a:pt x="73219" y="64763"/>
                </a:lnTo>
                <a:lnTo>
                  <a:pt x="76268" y="67667"/>
                </a:lnTo>
                <a:lnTo>
                  <a:pt x="79985" y="69119"/>
                </a:lnTo>
                <a:lnTo>
                  <a:pt x="86750" y="69119"/>
                </a:lnTo>
                <a:lnTo>
                  <a:pt x="88826" y="68893"/>
                </a:lnTo>
                <a:lnTo>
                  <a:pt x="90597" y="68443"/>
                </a:lnTo>
                <a:lnTo>
                  <a:pt x="92368" y="67993"/>
                </a:lnTo>
                <a:lnTo>
                  <a:pt x="93936" y="67435"/>
                </a:lnTo>
                <a:lnTo>
                  <a:pt x="95301" y="66767"/>
                </a:lnTo>
                <a:lnTo>
                  <a:pt x="96462" y="66244"/>
                </a:lnTo>
                <a:lnTo>
                  <a:pt x="97660" y="65540"/>
                </a:lnTo>
                <a:lnTo>
                  <a:pt x="98894" y="64654"/>
                </a:lnTo>
                <a:lnTo>
                  <a:pt x="100128" y="63769"/>
                </a:lnTo>
                <a:lnTo>
                  <a:pt x="101834" y="62586"/>
                </a:lnTo>
                <a:lnTo>
                  <a:pt x="101834" y="67768"/>
                </a:lnTo>
                <a:lnTo>
                  <a:pt x="109979" y="67768"/>
                </a:lnTo>
                <a:lnTo>
                  <a:pt x="109979" y="31619"/>
                </a:lnTo>
                <a:lnTo>
                  <a:pt x="109499" y="28992"/>
                </a:lnTo>
                <a:lnTo>
                  <a:pt x="108541" y="26872"/>
                </a:lnTo>
                <a:lnTo>
                  <a:pt x="107583" y="24752"/>
                </a:lnTo>
                <a:lnTo>
                  <a:pt x="106189" y="23025"/>
                </a:lnTo>
                <a:lnTo>
                  <a:pt x="104360" y="21689"/>
                </a:lnTo>
                <a:lnTo>
                  <a:pt x="102502" y="20325"/>
                </a:lnTo>
                <a:lnTo>
                  <a:pt x="100302" y="19359"/>
                </a:lnTo>
                <a:lnTo>
                  <a:pt x="97762" y="18793"/>
                </a:lnTo>
                <a:lnTo>
                  <a:pt x="95221" y="18227"/>
                </a:lnTo>
                <a:lnTo>
                  <a:pt x="92237" y="17944"/>
                </a:lnTo>
                <a:lnTo>
                  <a:pt x="85879" y="17944"/>
                </a:lnTo>
                <a:lnTo>
                  <a:pt x="82902" y="18205"/>
                </a:lnTo>
                <a:lnTo>
                  <a:pt x="79883" y="18728"/>
                </a:lnTo>
                <a:lnTo>
                  <a:pt x="76863" y="19250"/>
                </a:lnTo>
                <a:lnTo>
                  <a:pt x="74555" y="19729"/>
                </a:lnTo>
                <a:lnTo>
                  <a:pt x="72958" y="20165"/>
                </a:lnTo>
                <a:lnTo>
                  <a:pt x="72958" y="28483"/>
                </a:lnTo>
                <a:lnTo>
                  <a:pt x="73394" y="28483"/>
                </a:lnTo>
                <a:lnTo>
                  <a:pt x="76210" y="27409"/>
                </a:lnTo>
                <a:lnTo>
                  <a:pt x="78939" y="26589"/>
                </a:lnTo>
                <a:lnTo>
                  <a:pt x="81582" y="26023"/>
                </a:lnTo>
                <a:lnTo>
                  <a:pt x="84224" y="25457"/>
                </a:lnTo>
                <a:lnTo>
                  <a:pt x="86619" y="25173"/>
                </a:lnTo>
                <a:lnTo>
                  <a:pt x="90539" y="25173"/>
                </a:lnTo>
                <a:lnTo>
                  <a:pt x="92237" y="25290"/>
                </a:lnTo>
                <a:lnTo>
                  <a:pt x="93863" y="25522"/>
                </a:lnTo>
                <a:lnTo>
                  <a:pt x="95490" y="25754"/>
                </a:lnTo>
                <a:lnTo>
                  <a:pt x="96883" y="26204"/>
                </a:lnTo>
                <a:lnTo>
                  <a:pt x="98045" y="26872"/>
                </a:lnTo>
                <a:lnTo>
                  <a:pt x="99264" y="27569"/>
                </a:lnTo>
                <a:lnTo>
                  <a:pt x="100201" y="28527"/>
                </a:lnTo>
                <a:lnTo>
                  <a:pt x="100854" y="29747"/>
                </a:lnTo>
                <a:lnTo>
                  <a:pt x="101507" y="30966"/>
                </a:lnTo>
                <a:lnTo>
                  <a:pt x="101834" y="32505"/>
                </a:lnTo>
                <a:lnTo>
                  <a:pt x="101834" y="35626"/>
                </a:lnTo>
                <a:lnTo>
                  <a:pt x="97072" y="35858"/>
                </a:lnTo>
                <a:lnTo>
                  <a:pt x="92615" y="36207"/>
                </a:lnTo>
                <a:lnTo>
                  <a:pt x="88463" y="36671"/>
                </a:lnTo>
                <a:lnTo>
                  <a:pt x="84311" y="37136"/>
                </a:lnTo>
                <a:lnTo>
                  <a:pt x="80754" y="38022"/>
                </a:lnTo>
                <a:lnTo>
                  <a:pt x="79273" y="47277"/>
                </a:lnTo>
                <a:lnTo>
                  <a:pt x="80725" y="45868"/>
                </a:lnTo>
                <a:lnTo>
                  <a:pt x="82627" y="44831"/>
                </a:lnTo>
                <a:lnTo>
                  <a:pt x="84979" y="44163"/>
                </a:lnTo>
                <a:lnTo>
                  <a:pt x="86953" y="43611"/>
                </a:lnTo>
                <a:lnTo>
                  <a:pt x="89632" y="43190"/>
                </a:lnTo>
                <a:lnTo>
                  <a:pt x="93014" y="42900"/>
                </a:lnTo>
                <a:lnTo>
                  <a:pt x="96397" y="42609"/>
                </a:lnTo>
                <a:lnTo>
                  <a:pt x="99337" y="42392"/>
                </a:lnTo>
                <a:lnTo>
                  <a:pt x="101834" y="42246"/>
                </a:lnTo>
                <a:lnTo>
                  <a:pt x="101834" y="55792"/>
                </a:lnTo>
                <a:lnTo>
                  <a:pt x="99802" y="57359"/>
                </a:lnTo>
                <a:lnTo>
                  <a:pt x="97595" y="58702"/>
                </a:lnTo>
                <a:lnTo>
                  <a:pt x="95214" y="59820"/>
                </a:lnTo>
                <a:lnTo>
                  <a:pt x="92833" y="60938"/>
                </a:lnTo>
                <a:lnTo>
                  <a:pt x="90205" y="61497"/>
                </a:lnTo>
                <a:lnTo>
                  <a:pt x="83875" y="61497"/>
                </a:lnTo>
                <a:lnTo>
                  <a:pt x="81306" y="60793"/>
                </a:lnTo>
                <a:lnTo>
                  <a:pt x="79622" y="59384"/>
                </a:lnTo>
                <a:lnTo>
                  <a:pt x="77937" y="57976"/>
                </a:lnTo>
                <a:lnTo>
                  <a:pt x="77096" y="55878"/>
                </a:lnTo>
                <a:lnTo>
                  <a:pt x="77096" y="50623"/>
                </a:lnTo>
                <a:close/>
              </a:path>
              <a:path w="567633" h="85712">
                <a:moveTo>
                  <a:pt x="25609" y="9538"/>
                </a:moveTo>
                <a:lnTo>
                  <a:pt x="25609" y="2918"/>
                </a:lnTo>
                <a:lnTo>
                  <a:pt x="0" y="2918"/>
                </a:lnTo>
                <a:lnTo>
                  <a:pt x="0" y="9538"/>
                </a:lnTo>
                <a:lnTo>
                  <a:pt x="8493" y="9538"/>
                </a:lnTo>
                <a:lnTo>
                  <a:pt x="8493" y="61148"/>
                </a:lnTo>
                <a:lnTo>
                  <a:pt x="0" y="61148"/>
                </a:lnTo>
                <a:lnTo>
                  <a:pt x="0" y="67768"/>
                </a:lnTo>
                <a:lnTo>
                  <a:pt x="25609" y="67768"/>
                </a:lnTo>
                <a:lnTo>
                  <a:pt x="25609" y="61148"/>
                </a:lnTo>
                <a:lnTo>
                  <a:pt x="17116" y="61148"/>
                </a:lnTo>
                <a:lnTo>
                  <a:pt x="17116" y="9538"/>
                </a:lnTo>
                <a:lnTo>
                  <a:pt x="25609" y="9538"/>
                </a:lnTo>
                <a:close/>
              </a:path>
              <a:path w="567633" h="85712">
                <a:moveTo>
                  <a:pt x="46614" y="52721"/>
                </a:moveTo>
                <a:lnTo>
                  <a:pt x="46556" y="26001"/>
                </a:lnTo>
                <a:lnTo>
                  <a:pt x="63455" y="26001"/>
                </a:lnTo>
                <a:lnTo>
                  <a:pt x="63455" y="19120"/>
                </a:lnTo>
                <a:lnTo>
                  <a:pt x="46556" y="19120"/>
                </a:lnTo>
                <a:lnTo>
                  <a:pt x="46556" y="5139"/>
                </a:lnTo>
                <a:lnTo>
                  <a:pt x="38368" y="5139"/>
                </a:lnTo>
                <a:lnTo>
                  <a:pt x="38368" y="19120"/>
                </a:lnTo>
                <a:lnTo>
                  <a:pt x="32837" y="19120"/>
                </a:lnTo>
                <a:lnTo>
                  <a:pt x="32837" y="26001"/>
                </a:lnTo>
                <a:lnTo>
                  <a:pt x="38368" y="26001"/>
                </a:lnTo>
                <a:lnTo>
                  <a:pt x="38368" y="57766"/>
                </a:lnTo>
                <a:lnTo>
                  <a:pt x="39660" y="62048"/>
                </a:lnTo>
                <a:lnTo>
                  <a:pt x="42244" y="64720"/>
                </a:lnTo>
                <a:lnTo>
                  <a:pt x="44829" y="67391"/>
                </a:lnTo>
                <a:lnTo>
                  <a:pt x="48603" y="68727"/>
                </a:lnTo>
                <a:lnTo>
                  <a:pt x="54991" y="68727"/>
                </a:lnTo>
                <a:lnTo>
                  <a:pt x="56610" y="68596"/>
                </a:lnTo>
                <a:lnTo>
                  <a:pt x="58425" y="68335"/>
                </a:lnTo>
                <a:lnTo>
                  <a:pt x="60239" y="68073"/>
                </a:lnTo>
                <a:lnTo>
                  <a:pt x="61916" y="67739"/>
                </a:lnTo>
                <a:lnTo>
                  <a:pt x="63455" y="67333"/>
                </a:lnTo>
                <a:lnTo>
                  <a:pt x="63455" y="59972"/>
                </a:lnTo>
                <a:lnTo>
                  <a:pt x="63019" y="59972"/>
                </a:lnTo>
                <a:lnTo>
                  <a:pt x="61335" y="60560"/>
                </a:lnTo>
                <a:lnTo>
                  <a:pt x="59883" y="60952"/>
                </a:lnTo>
                <a:lnTo>
                  <a:pt x="58432" y="61345"/>
                </a:lnTo>
                <a:lnTo>
                  <a:pt x="57038" y="61541"/>
                </a:lnTo>
                <a:lnTo>
                  <a:pt x="53409" y="61541"/>
                </a:lnTo>
                <a:lnTo>
                  <a:pt x="51703" y="61272"/>
                </a:lnTo>
                <a:lnTo>
                  <a:pt x="49467" y="60197"/>
                </a:lnTo>
                <a:lnTo>
                  <a:pt x="47950" y="58187"/>
                </a:lnTo>
                <a:lnTo>
                  <a:pt x="47253" y="56938"/>
                </a:lnTo>
                <a:lnTo>
                  <a:pt x="46846" y="55596"/>
                </a:lnTo>
                <a:lnTo>
                  <a:pt x="46730" y="54158"/>
                </a:lnTo>
                <a:lnTo>
                  <a:pt x="46614" y="52721"/>
                </a:lnTo>
                <a:close/>
              </a:path>
              <a:path w="567633" h="85712">
                <a:moveTo>
                  <a:pt x="77822" y="48685"/>
                </a:moveTo>
                <a:lnTo>
                  <a:pt x="79273" y="47277"/>
                </a:lnTo>
                <a:lnTo>
                  <a:pt x="80754" y="38022"/>
                </a:lnTo>
                <a:lnTo>
                  <a:pt x="77792" y="39328"/>
                </a:lnTo>
                <a:lnTo>
                  <a:pt x="77096" y="50623"/>
                </a:lnTo>
                <a:lnTo>
                  <a:pt x="77822" y="48685"/>
                </a:lnTo>
                <a:close/>
              </a:path>
              <a:path w="567633" h="85712">
                <a:moveTo>
                  <a:pt x="125355" y="0"/>
                </a:moveTo>
                <a:lnTo>
                  <a:pt x="125355" y="67768"/>
                </a:lnTo>
                <a:lnTo>
                  <a:pt x="133543" y="67768"/>
                </a:lnTo>
                <a:lnTo>
                  <a:pt x="133543" y="0"/>
                </a:lnTo>
                <a:lnTo>
                  <a:pt x="125355" y="0"/>
                </a:lnTo>
                <a:close/>
              </a:path>
              <a:path w="567633" h="85712">
                <a:moveTo>
                  <a:pt x="162610" y="65417"/>
                </a:moveTo>
                <a:lnTo>
                  <a:pt x="153551" y="85712"/>
                </a:lnTo>
                <a:lnTo>
                  <a:pt x="162305" y="85712"/>
                </a:lnTo>
                <a:lnTo>
                  <a:pt x="190702" y="19120"/>
                </a:lnTo>
                <a:lnTo>
                  <a:pt x="182122" y="19120"/>
                </a:lnTo>
                <a:lnTo>
                  <a:pt x="167052" y="55182"/>
                </a:lnTo>
                <a:lnTo>
                  <a:pt x="152113" y="19120"/>
                </a:lnTo>
                <a:lnTo>
                  <a:pt x="143228" y="19120"/>
                </a:lnTo>
                <a:lnTo>
                  <a:pt x="162610" y="65417"/>
                </a:lnTo>
                <a:close/>
              </a:path>
              <a:path w="567633" h="85712">
                <a:moveTo>
                  <a:pt x="246884" y="17682"/>
                </a:moveTo>
                <a:lnTo>
                  <a:pt x="246884" y="61148"/>
                </a:lnTo>
                <a:lnTo>
                  <a:pt x="233382" y="61148"/>
                </a:lnTo>
                <a:lnTo>
                  <a:pt x="233382" y="67768"/>
                </a:lnTo>
                <a:lnTo>
                  <a:pt x="268487" y="67768"/>
                </a:lnTo>
                <a:lnTo>
                  <a:pt x="268487" y="61148"/>
                </a:lnTo>
                <a:lnTo>
                  <a:pt x="255246" y="61148"/>
                </a:lnTo>
                <a:lnTo>
                  <a:pt x="255246" y="2700"/>
                </a:lnTo>
                <a:lnTo>
                  <a:pt x="248495" y="2700"/>
                </a:lnTo>
                <a:lnTo>
                  <a:pt x="248379" y="4587"/>
                </a:lnTo>
                <a:lnTo>
                  <a:pt x="247937" y="6090"/>
                </a:lnTo>
                <a:lnTo>
                  <a:pt x="247167" y="7208"/>
                </a:lnTo>
                <a:lnTo>
                  <a:pt x="245345" y="9247"/>
                </a:lnTo>
                <a:lnTo>
                  <a:pt x="244009" y="9973"/>
                </a:lnTo>
                <a:lnTo>
                  <a:pt x="242935" y="10554"/>
                </a:lnTo>
                <a:lnTo>
                  <a:pt x="241353" y="10997"/>
                </a:lnTo>
                <a:lnTo>
                  <a:pt x="239262" y="11302"/>
                </a:lnTo>
                <a:lnTo>
                  <a:pt x="237171" y="11607"/>
                </a:lnTo>
                <a:lnTo>
                  <a:pt x="235212" y="11759"/>
                </a:lnTo>
                <a:lnTo>
                  <a:pt x="233382" y="11759"/>
                </a:lnTo>
                <a:lnTo>
                  <a:pt x="233382" y="17682"/>
                </a:lnTo>
                <a:lnTo>
                  <a:pt x="246884" y="17682"/>
                </a:lnTo>
                <a:close/>
              </a:path>
              <a:path w="567633" h="85712">
                <a:moveTo>
                  <a:pt x="304889" y="69119"/>
                </a:moveTo>
                <a:lnTo>
                  <a:pt x="312555" y="69119"/>
                </a:lnTo>
                <a:lnTo>
                  <a:pt x="318209" y="66396"/>
                </a:lnTo>
                <a:lnTo>
                  <a:pt x="321853" y="60952"/>
                </a:lnTo>
                <a:lnTo>
                  <a:pt x="322185" y="60440"/>
                </a:lnTo>
                <a:lnTo>
                  <a:pt x="326036" y="50064"/>
                </a:lnTo>
                <a:lnTo>
                  <a:pt x="327319" y="35321"/>
                </a:lnTo>
                <a:lnTo>
                  <a:pt x="327317" y="34682"/>
                </a:lnTo>
                <a:lnTo>
                  <a:pt x="325923" y="20279"/>
                </a:lnTo>
                <a:lnTo>
                  <a:pt x="321940" y="9995"/>
                </a:lnTo>
                <a:lnTo>
                  <a:pt x="318354" y="4406"/>
                </a:lnTo>
                <a:lnTo>
                  <a:pt x="312670" y="1611"/>
                </a:lnTo>
                <a:lnTo>
                  <a:pt x="297194" y="1611"/>
                </a:lnTo>
                <a:lnTo>
                  <a:pt x="291532" y="4362"/>
                </a:lnTo>
                <a:lnTo>
                  <a:pt x="287903" y="9864"/>
                </a:lnTo>
                <a:lnTo>
                  <a:pt x="283746" y="20730"/>
                </a:lnTo>
                <a:lnTo>
                  <a:pt x="282459" y="35408"/>
                </a:lnTo>
                <a:lnTo>
                  <a:pt x="282462" y="36193"/>
                </a:lnTo>
                <a:lnTo>
                  <a:pt x="283866" y="50638"/>
                </a:lnTo>
                <a:lnTo>
                  <a:pt x="287838" y="60843"/>
                </a:lnTo>
                <a:lnTo>
                  <a:pt x="291424" y="66360"/>
                </a:lnTo>
                <a:lnTo>
                  <a:pt x="292781" y="52554"/>
                </a:lnTo>
                <a:lnTo>
                  <a:pt x="292099" y="49824"/>
                </a:lnTo>
                <a:lnTo>
                  <a:pt x="291779" y="46776"/>
                </a:lnTo>
                <a:lnTo>
                  <a:pt x="291460" y="43727"/>
                </a:lnTo>
                <a:lnTo>
                  <a:pt x="291300" y="39938"/>
                </a:lnTo>
                <a:lnTo>
                  <a:pt x="291300" y="31286"/>
                </a:lnTo>
                <a:lnTo>
                  <a:pt x="291482" y="27496"/>
                </a:lnTo>
                <a:lnTo>
                  <a:pt x="291845" y="24041"/>
                </a:lnTo>
                <a:lnTo>
                  <a:pt x="292207" y="20586"/>
                </a:lnTo>
                <a:lnTo>
                  <a:pt x="292883" y="17784"/>
                </a:lnTo>
                <a:lnTo>
                  <a:pt x="293870" y="15635"/>
                </a:lnTo>
                <a:lnTo>
                  <a:pt x="294915" y="13341"/>
                </a:lnTo>
                <a:lnTo>
                  <a:pt x="296331" y="11628"/>
                </a:lnTo>
                <a:lnTo>
                  <a:pt x="298117" y="10496"/>
                </a:lnTo>
                <a:lnTo>
                  <a:pt x="299902" y="9364"/>
                </a:lnTo>
                <a:lnTo>
                  <a:pt x="302160" y="8797"/>
                </a:lnTo>
                <a:lnTo>
                  <a:pt x="307647" y="8797"/>
                </a:lnTo>
                <a:lnTo>
                  <a:pt x="309905" y="9364"/>
                </a:lnTo>
                <a:lnTo>
                  <a:pt x="311662" y="10496"/>
                </a:lnTo>
                <a:lnTo>
                  <a:pt x="313418" y="11628"/>
                </a:lnTo>
                <a:lnTo>
                  <a:pt x="314805" y="13313"/>
                </a:lnTo>
                <a:lnTo>
                  <a:pt x="315821" y="15548"/>
                </a:lnTo>
                <a:lnTo>
                  <a:pt x="316866" y="17813"/>
                </a:lnTo>
                <a:lnTo>
                  <a:pt x="317570" y="20571"/>
                </a:lnTo>
                <a:lnTo>
                  <a:pt x="317933" y="23823"/>
                </a:lnTo>
                <a:lnTo>
                  <a:pt x="318296" y="27075"/>
                </a:lnTo>
                <a:lnTo>
                  <a:pt x="318478" y="30908"/>
                </a:lnTo>
                <a:lnTo>
                  <a:pt x="318478" y="39793"/>
                </a:lnTo>
                <a:lnTo>
                  <a:pt x="318296" y="43618"/>
                </a:lnTo>
                <a:lnTo>
                  <a:pt x="317933" y="46798"/>
                </a:lnTo>
                <a:lnTo>
                  <a:pt x="317570" y="49977"/>
                </a:lnTo>
                <a:lnTo>
                  <a:pt x="316881" y="52743"/>
                </a:lnTo>
                <a:lnTo>
                  <a:pt x="315864" y="55094"/>
                </a:lnTo>
                <a:lnTo>
                  <a:pt x="314877" y="57388"/>
                </a:lnTo>
                <a:lnTo>
                  <a:pt x="313484" y="59101"/>
                </a:lnTo>
                <a:lnTo>
                  <a:pt x="311683" y="60234"/>
                </a:lnTo>
                <a:lnTo>
                  <a:pt x="309883" y="61366"/>
                </a:lnTo>
                <a:lnTo>
                  <a:pt x="307618" y="61932"/>
                </a:lnTo>
                <a:lnTo>
                  <a:pt x="301985" y="61932"/>
                </a:lnTo>
                <a:lnTo>
                  <a:pt x="299655" y="61337"/>
                </a:lnTo>
                <a:lnTo>
                  <a:pt x="297899" y="60147"/>
                </a:lnTo>
                <a:lnTo>
                  <a:pt x="297107" y="69119"/>
                </a:lnTo>
                <a:lnTo>
                  <a:pt x="304889" y="69119"/>
                </a:lnTo>
                <a:close/>
              </a:path>
              <a:path w="567633" h="85712">
                <a:moveTo>
                  <a:pt x="297107" y="69119"/>
                </a:moveTo>
                <a:lnTo>
                  <a:pt x="297899" y="60147"/>
                </a:lnTo>
                <a:lnTo>
                  <a:pt x="296142" y="58956"/>
                </a:lnTo>
                <a:lnTo>
                  <a:pt x="294785" y="57229"/>
                </a:lnTo>
                <a:lnTo>
                  <a:pt x="293827" y="54964"/>
                </a:lnTo>
                <a:lnTo>
                  <a:pt x="292781" y="52554"/>
                </a:lnTo>
                <a:lnTo>
                  <a:pt x="291424" y="66360"/>
                </a:lnTo>
                <a:lnTo>
                  <a:pt x="297107" y="69119"/>
                </a:lnTo>
                <a:close/>
              </a:path>
              <a:path w="567633" h="85712">
                <a:moveTo>
                  <a:pt x="338373" y="35452"/>
                </a:moveTo>
                <a:lnTo>
                  <a:pt x="338373" y="43335"/>
                </a:lnTo>
                <a:lnTo>
                  <a:pt x="365551" y="43335"/>
                </a:lnTo>
                <a:lnTo>
                  <a:pt x="365551" y="35452"/>
                </a:lnTo>
                <a:lnTo>
                  <a:pt x="338373" y="35452"/>
                </a:lnTo>
                <a:close/>
              </a:path>
              <a:path w="567633" h="85712">
                <a:moveTo>
                  <a:pt x="394099" y="65417"/>
                </a:moveTo>
                <a:lnTo>
                  <a:pt x="385040" y="85712"/>
                </a:lnTo>
                <a:lnTo>
                  <a:pt x="393794" y="85712"/>
                </a:lnTo>
                <a:lnTo>
                  <a:pt x="422191" y="19120"/>
                </a:lnTo>
                <a:lnTo>
                  <a:pt x="413611" y="19120"/>
                </a:lnTo>
                <a:lnTo>
                  <a:pt x="398542" y="55182"/>
                </a:lnTo>
                <a:lnTo>
                  <a:pt x="383603" y="19120"/>
                </a:lnTo>
                <a:lnTo>
                  <a:pt x="374718" y="19120"/>
                </a:lnTo>
                <a:lnTo>
                  <a:pt x="394099" y="65417"/>
                </a:lnTo>
                <a:close/>
              </a:path>
              <a:path w="567633" h="85712">
                <a:moveTo>
                  <a:pt x="444213" y="17769"/>
                </a:moveTo>
                <a:lnTo>
                  <a:pt x="438500" y="20107"/>
                </a:lnTo>
                <a:lnTo>
                  <a:pt x="440387" y="28396"/>
                </a:lnTo>
                <a:lnTo>
                  <a:pt x="442986" y="25812"/>
                </a:lnTo>
                <a:lnTo>
                  <a:pt x="446478" y="24520"/>
                </a:lnTo>
                <a:lnTo>
                  <a:pt x="451297" y="17769"/>
                </a:lnTo>
                <a:lnTo>
                  <a:pt x="444213" y="17769"/>
                </a:lnTo>
                <a:close/>
              </a:path>
              <a:path w="567633" h="85712">
                <a:moveTo>
                  <a:pt x="429913" y="57976"/>
                </a:moveTo>
                <a:lnTo>
                  <a:pt x="434442" y="62346"/>
                </a:lnTo>
                <a:lnTo>
                  <a:pt x="438972" y="66716"/>
                </a:lnTo>
                <a:lnTo>
                  <a:pt x="445273" y="68901"/>
                </a:lnTo>
                <a:lnTo>
                  <a:pt x="456509" y="68901"/>
                </a:lnTo>
                <a:lnTo>
                  <a:pt x="459529" y="68509"/>
                </a:lnTo>
                <a:lnTo>
                  <a:pt x="462404" y="67725"/>
                </a:lnTo>
                <a:lnTo>
                  <a:pt x="465278" y="66941"/>
                </a:lnTo>
                <a:lnTo>
                  <a:pt x="468095" y="65968"/>
                </a:lnTo>
                <a:lnTo>
                  <a:pt x="470853" y="64807"/>
                </a:lnTo>
                <a:lnTo>
                  <a:pt x="470853" y="55878"/>
                </a:lnTo>
                <a:lnTo>
                  <a:pt x="470417" y="55878"/>
                </a:lnTo>
                <a:lnTo>
                  <a:pt x="468995" y="57156"/>
                </a:lnTo>
                <a:lnTo>
                  <a:pt x="466607" y="58455"/>
                </a:lnTo>
                <a:lnTo>
                  <a:pt x="463253" y="59776"/>
                </a:lnTo>
                <a:lnTo>
                  <a:pt x="459900" y="61097"/>
                </a:lnTo>
                <a:lnTo>
                  <a:pt x="456567" y="61758"/>
                </a:lnTo>
                <a:lnTo>
                  <a:pt x="450760" y="61758"/>
                </a:lnTo>
                <a:lnTo>
                  <a:pt x="448474" y="61410"/>
                </a:lnTo>
                <a:lnTo>
                  <a:pt x="446398" y="60713"/>
                </a:lnTo>
                <a:lnTo>
                  <a:pt x="444322" y="60016"/>
                </a:lnTo>
                <a:lnTo>
                  <a:pt x="442529" y="58971"/>
                </a:lnTo>
                <a:lnTo>
                  <a:pt x="441019" y="57577"/>
                </a:lnTo>
                <a:lnTo>
                  <a:pt x="439451" y="56154"/>
                </a:lnTo>
                <a:lnTo>
                  <a:pt x="438217" y="54332"/>
                </a:lnTo>
                <a:lnTo>
                  <a:pt x="437317" y="52111"/>
                </a:lnTo>
                <a:lnTo>
                  <a:pt x="436417" y="49890"/>
                </a:lnTo>
                <a:lnTo>
                  <a:pt x="435966" y="47284"/>
                </a:lnTo>
                <a:lnTo>
                  <a:pt x="435966" y="44293"/>
                </a:lnTo>
                <a:lnTo>
                  <a:pt x="471811" y="44293"/>
                </a:lnTo>
                <a:lnTo>
                  <a:pt x="471811" y="32795"/>
                </a:lnTo>
                <a:lnTo>
                  <a:pt x="470033" y="27351"/>
                </a:lnTo>
                <a:lnTo>
                  <a:pt x="466476" y="23518"/>
                </a:lnTo>
                <a:lnTo>
                  <a:pt x="462919" y="19686"/>
                </a:lnTo>
                <a:lnTo>
                  <a:pt x="457860" y="17769"/>
                </a:lnTo>
                <a:lnTo>
                  <a:pt x="451297" y="17769"/>
                </a:lnTo>
                <a:lnTo>
                  <a:pt x="446478" y="24520"/>
                </a:lnTo>
                <a:lnTo>
                  <a:pt x="455217" y="24520"/>
                </a:lnTo>
                <a:lnTo>
                  <a:pt x="458462" y="25696"/>
                </a:lnTo>
                <a:lnTo>
                  <a:pt x="460596" y="28048"/>
                </a:lnTo>
                <a:lnTo>
                  <a:pt x="462730" y="30400"/>
                </a:lnTo>
                <a:lnTo>
                  <a:pt x="463812" y="33724"/>
                </a:lnTo>
                <a:lnTo>
                  <a:pt x="463841" y="38022"/>
                </a:lnTo>
                <a:lnTo>
                  <a:pt x="435966" y="38022"/>
                </a:lnTo>
                <a:lnTo>
                  <a:pt x="436315" y="34189"/>
                </a:lnTo>
                <a:lnTo>
                  <a:pt x="437789" y="30980"/>
                </a:lnTo>
                <a:lnTo>
                  <a:pt x="440387" y="28396"/>
                </a:lnTo>
                <a:lnTo>
                  <a:pt x="438500" y="20107"/>
                </a:lnTo>
                <a:lnTo>
                  <a:pt x="434159" y="24781"/>
                </a:lnTo>
                <a:lnTo>
                  <a:pt x="429818" y="29456"/>
                </a:lnTo>
                <a:lnTo>
                  <a:pt x="427648" y="35771"/>
                </a:lnTo>
                <a:lnTo>
                  <a:pt x="427648" y="51770"/>
                </a:lnTo>
                <a:lnTo>
                  <a:pt x="429913" y="57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265523" y="5393893"/>
            <a:ext cx="0" cy="59795"/>
          </a:xfrm>
          <a:custGeom>
            <a:avLst/>
            <a:gdLst/>
            <a:ahLst/>
            <a:cxnLst/>
            <a:rect l="l" t="t" r="r" b="b"/>
            <a:pathLst>
              <a:path h="67768">
                <a:moveTo>
                  <a:pt x="0" y="0"/>
                </a:moveTo>
                <a:lnTo>
                  <a:pt x="0" y="67768"/>
                </a:lnTo>
              </a:path>
            </a:pathLst>
          </a:custGeom>
          <a:ln w="94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455455" y="5428653"/>
            <a:ext cx="24706" cy="0"/>
          </a:xfrm>
          <a:custGeom>
            <a:avLst/>
            <a:gdLst/>
            <a:ahLst/>
            <a:cxnLst/>
            <a:rect l="l" t="t" r="r" b="b"/>
            <a:pathLst>
              <a:path w="27177">
                <a:moveTo>
                  <a:pt x="0" y="0"/>
                </a:moveTo>
                <a:lnTo>
                  <a:pt x="27177" y="0"/>
                </a:lnTo>
              </a:path>
            </a:pathLst>
          </a:custGeom>
          <a:ln w="91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373386" y="5511954"/>
            <a:ext cx="36981" cy="44117"/>
          </a:xfrm>
          <a:custGeom>
            <a:avLst/>
            <a:gdLst/>
            <a:ahLst/>
            <a:cxnLst/>
            <a:rect l="l" t="t" r="r" b="b"/>
            <a:pathLst>
              <a:path w="40679" h="49999">
                <a:moveTo>
                  <a:pt x="40679" y="0"/>
                </a:moveTo>
                <a:lnTo>
                  <a:pt x="32491" y="0"/>
                </a:lnTo>
                <a:lnTo>
                  <a:pt x="32491" y="36323"/>
                </a:lnTo>
                <a:lnTo>
                  <a:pt x="30313" y="38036"/>
                </a:lnTo>
                <a:lnTo>
                  <a:pt x="27968" y="39444"/>
                </a:lnTo>
                <a:lnTo>
                  <a:pt x="25457" y="40547"/>
                </a:lnTo>
                <a:lnTo>
                  <a:pt x="22945" y="41651"/>
                </a:lnTo>
                <a:lnTo>
                  <a:pt x="20629" y="42202"/>
                </a:lnTo>
                <a:lnTo>
                  <a:pt x="16129" y="42202"/>
                </a:lnTo>
                <a:lnTo>
                  <a:pt x="14314" y="41912"/>
                </a:lnTo>
                <a:lnTo>
                  <a:pt x="13066" y="41331"/>
                </a:lnTo>
                <a:lnTo>
                  <a:pt x="11817" y="40751"/>
                </a:lnTo>
                <a:lnTo>
                  <a:pt x="10801" y="39822"/>
                </a:lnTo>
                <a:lnTo>
                  <a:pt x="10017" y="38544"/>
                </a:lnTo>
                <a:lnTo>
                  <a:pt x="9262" y="37295"/>
                </a:lnTo>
                <a:lnTo>
                  <a:pt x="8768" y="35793"/>
                </a:lnTo>
                <a:lnTo>
                  <a:pt x="8536" y="34036"/>
                </a:lnTo>
                <a:lnTo>
                  <a:pt x="8304" y="32279"/>
                </a:lnTo>
                <a:lnTo>
                  <a:pt x="8188" y="30167"/>
                </a:lnTo>
                <a:lnTo>
                  <a:pt x="8188" y="0"/>
                </a:lnTo>
                <a:lnTo>
                  <a:pt x="0" y="0"/>
                </a:lnTo>
                <a:lnTo>
                  <a:pt x="0" y="37615"/>
                </a:lnTo>
                <a:lnTo>
                  <a:pt x="1422" y="42195"/>
                </a:lnTo>
                <a:lnTo>
                  <a:pt x="4268" y="45317"/>
                </a:lnTo>
                <a:lnTo>
                  <a:pt x="7113" y="48438"/>
                </a:lnTo>
                <a:lnTo>
                  <a:pt x="11091" y="49999"/>
                </a:lnTo>
                <a:lnTo>
                  <a:pt x="19250" y="49999"/>
                </a:lnTo>
                <a:lnTo>
                  <a:pt x="22037" y="49418"/>
                </a:lnTo>
                <a:lnTo>
                  <a:pt x="24564" y="48256"/>
                </a:lnTo>
                <a:lnTo>
                  <a:pt x="27090" y="47095"/>
                </a:lnTo>
                <a:lnTo>
                  <a:pt x="29732" y="45425"/>
                </a:lnTo>
                <a:lnTo>
                  <a:pt x="32491" y="43248"/>
                </a:lnTo>
                <a:lnTo>
                  <a:pt x="32491" y="48648"/>
                </a:lnTo>
                <a:lnTo>
                  <a:pt x="40679" y="48648"/>
                </a:lnTo>
                <a:lnTo>
                  <a:pt x="406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423900" y="5511954"/>
            <a:ext cx="27596" cy="42925"/>
          </a:xfrm>
          <a:custGeom>
            <a:avLst/>
            <a:gdLst/>
            <a:ahLst/>
            <a:cxnLst/>
            <a:rect l="l" t="t" r="r" b="b"/>
            <a:pathLst>
              <a:path w="30356" h="48648">
                <a:moveTo>
                  <a:pt x="27518" y="8427"/>
                </a:moveTo>
                <a:lnTo>
                  <a:pt x="28701" y="8637"/>
                </a:lnTo>
                <a:lnTo>
                  <a:pt x="29921" y="8928"/>
                </a:lnTo>
                <a:lnTo>
                  <a:pt x="30356" y="8928"/>
                </a:lnTo>
                <a:lnTo>
                  <a:pt x="30356" y="522"/>
                </a:lnTo>
                <a:lnTo>
                  <a:pt x="29079" y="319"/>
                </a:lnTo>
                <a:lnTo>
                  <a:pt x="27482" y="108"/>
                </a:lnTo>
                <a:lnTo>
                  <a:pt x="25813" y="0"/>
                </a:lnTo>
                <a:lnTo>
                  <a:pt x="21806" y="0"/>
                </a:lnTo>
                <a:lnTo>
                  <a:pt x="19272" y="544"/>
                </a:lnTo>
                <a:lnTo>
                  <a:pt x="16790" y="1633"/>
                </a:lnTo>
                <a:lnTo>
                  <a:pt x="14307" y="2722"/>
                </a:lnTo>
                <a:lnTo>
                  <a:pt x="11440" y="4573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1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2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6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462396" y="5542896"/>
            <a:ext cx="5371" cy="13174"/>
          </a:xfrm>
          <a:custGeom>
            <a:avLst/>
            <a:gdLst/>
            <a:ahLst/>
            <a:cxnLst/>
            <a:rect l="l" t="t" r="r" b="b"/>
            <a:pathLst>
              <a:path w="5908" h="14931">
                <a:moveTo>
                  <a:pt x="2468" y="3150"/>
                </a:moveTo>
                <a:lnTo>
                  <a:pt x="0" y="0"/>
                </a:lnTo>
                <a:lnTo>
                  <a:pt x="442" y="12637"/>
                </a:lnTo>
                <a:lnTo>
                  <a:pt x="5908" y="14931"/>
                </a:lnTo>
                <a:lnTo>
                  <a:pt x="4936" y="6300"/>
                </a:lnTo>
                <a:lnTo>
                  <a:pt x="2468" y="3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453594" y="5510763"/>
            <a:ext cx="40821" cy="45308"/>
          </a:xfrm>
          <a:custGeom>
            <a:avLst/>
            <a:gdLst/>
            <a:ahLst/>
            <a:cxnLst/>
            <a:rect l="l" t="t" r="r" b="b"/>
            <a:pathLst>
              <a:path w="44903" h="51349">
                <a:moveTo>
                  <a:pt x="0" y="25696"/>
                </a:moveTo>
                <a:lnTo>
                  <a:pt x="0" y="33623"/>
                </a:lnTo>
                <a:lnTo>
                  <a:pt x="2025" y="39880"/>
                </a:lnTo>
                <a:lnTo>
                  <a:pt x="6075" y="44467"/>
                </a:lnTo>
                <a:lnTo>
                  <a:pt x="10126" y="49055"/>
                </a:lnTo>
                <a:lnTo>
                  <a:pt x="9683" y="36417"/>
                </a:lnTo>
                <a:lnTo>
                  <a:pt x="8449" y="31793"/>
                </a:lnTo>
                <a:lnTo>
                  <a:pt x="8449" y="19395"/>
                </a:lnTo>
                <a:lnTo>
                  <a:pt x="9676" y="14713"/>
                </a:lnTo>
                <a:lnTo>
                  <a:pt x="12129" y="11650"/>
                </a:lnTo>
                <a:lnTo>
                  <a:pt x="14583" y="8587"/>
                </a:lnTo>
                <a:lnTo>
                  <a:pt x="18030" y="7055"/>
                </a:lnTo>
                <a:lnTo>
                  <a:pt x="26857" y="7055"/>
                </a:lnTo>
                <a:lnTo>
                  <a:pt x="30284" y="8587"/>
                </a:lnTo>
                <a:lnTo>
                  <a:pt x="32752" y="11650"/>
                </a:lnTo>
                <a:lnTo>
                  <a:pt x="35220" y="14713"/>
                </a:lnTo>
                <a:lnTo>
                  <a:pt x="36454" y="19395"/>
                </a:lnTo>
                <a:lnTo>
                  <a:pt x="36454" y="31852"/>
                </a:lnTo>
                <a:lnTo>
                  <a:pt x="35212" y="36490"/>
                </a:lnTo>
                <a:lnTo>
                  <a:pt x="32730" y="39611"/>
                </a:lnTo>
                <a:lnTo>
                  <a:pt x="30247" y="42732"/>
                </a:lnTo>
                <a:lnTo>
                  <a:pt x="26828" y="44293"/>
                </a:lnTo>
                <a:lnTo>
                  <a:pt x="18059" y="44293"/>
                </a:lnTo>
                <a:lnTo>
                  <a:pt x="14619" y="42718"/>
                </a:lnTo>
                <a:lnTo>
                  <a:pt x="15592" y="51349"/>
                </a:lnTo>
                <a:lnTo>
                  <a:pt x="29296" y="51349"/>
                </a:lnTo>
                <a:lnTo>
                  <a:pt x="34741" y="49055"/>
                </a:lnTo>
                <a:lnTo>
                  <a:pt x="38806" y="44467"/>
                </a:lnTo>
                <a:lnTo>
                  <a:pt x="42871" y="39880"/>
                </a:lnTo>
                <a:lnTo>
                  <a:pt x="44903" y="33623"/>
                </a:lnTo>
                <a:lnTo>
                  <a:pt x="44903" y="17769"/>
                </a:lnTo>
                <a:lnTo>
                  <a:pt x="42871" y="11505"/>
                </a:lnTo>
                <a:lnTo>
                  <a:pt x="38806" y="6903"/>
                </a:lnTo>
                <a:lnTo>
                  <a:pt x="34741" y="2300"/>
                </a:lnTo>
                <a:lnTo>
                  <a:pt x="29296" y="0"/>
                </a:lnTo>
                <a:lnTo>
                  <a:pt x="15592" y="0"/>
                </a:lnTo>
                <a:lnTo>
                  <a:pt x="10126" y="2300"/>
                </a:lnTo>
                <a:lnTo>
                  <a:pt x="6075" y="6903"/>
                </a:lnTo>
                <a:lnTo>
                  <a:pt x="2025" y="11505"/>
                </a:lnTo>
                <a:lnTo>
                  <a:pt x="0" y="17769"/>
                </a:lnTo>
                <a:lnTo>
                  <a:pt x="0" y="25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503484" y="5495083"/>
            <a:ext cx="23835" cy="75628"/>
          </a:xfrm>
          <a:custGeom>
            <a:avLst/>
            <a:gdLst/>
            <a:ahLst/>
            <a:cxnLst/>
            <a:rect l="l" t="t" r="r" b="b"/>
            <a:pathLst>
              <a:path w="26219" h="85712">
                <a:moveTo>
                  <a:pt x="2351" y="2555"/>
                </a:moveTo>
                <a:lnTo>
                  <a:pt x="4594" y="5001"/>
                </a:lnTo>
                <a:lnTo>
                  <a:pt x="6729" y="7774"/>
                </a:lnTo>
                <a:lnTo>
                  <a:pt x="8863" y="10547"/>
                </a:lnTo>
                <a:lnTo>
                  <a:pt x="10844" y="13777"/>
                </a:lnTo>
                <a:lnTo>
                  <a:pt x="12674" y="17465"/>
                </a:lnTo>
                <a:lnTo>
                  <a:pt x="14445" y="21036"/>
                </a:lnTo>
                <a:lnTo>
                  <a:pt x="15867" y="24970"/>
                </a:lnTo>
                <a:lnTo>
                  <a:pt x="16942" y="29267"/>
                </a:lnTo>
                <a:lnTo>
                  <a:pt x="18016" y="33565"/>
                </a:lnTo>
                <a:lnTo>
                  <a:pt x="18553" y="38094"/>
                </a:lnTo>
                <a:lnTo>
                  <a:pt x="18553" y="47821"/>
                </a:lnTo>
                <a:lnTo>
                  <a:pt x="18024" y="52365"/>
                </a:lnTo>
                <a:lnTo>
                  <a:pt x="16964" y="56488"/>
                </a:lnTo>
                <a:lnTo>
                  <a:pt x="15904" y="60611"/>
                </a:lnTo>
                <a:lnTo>
                  <a:pt x="14474" y="64531"/>
                </a:lnTo>
                <a:lnTo>
                  <a:pt x="12674" y="68247"/>
                </a:lnTo>
                <a:lnTo>
                  <a:pt x="10961" y="71819"/>
                </a:lnTo>
                <a:lnTo>
                  <a:pt x="8979" y="75049"/>
                </a:lnTo>
                <a:lnTo>
                  <a:pt x="6729" y="77938"/>
                </a:lnTo>
                <a:lnTo>
                  <a:pt x="4478" y="80827"/>
                </a:lnTo>
                <a:lnTo>
                  <a:pt x="2235" y="83273"/>
                </a:lnTo>
                <a:lnTo>
                  <a:pt x="0" y="85277"/>
                </a:lnTo>
                <a:lnTo>
                  <a:pt x="0" y="85712"/>
                </a:lnTo>
                <a:lnTo>
                  <a:pt x="9973" y="85712"/>
                </a:lnTo>
                <a:lnTo>
                  <a:pt x="15113" y="79818"/>
                </a:lnTo>
                <a:lnTo>
                  <a:pt x="19105" y="73387"/>
                </a:lnTo>
                <a:lnTo>
                  <a:pt x="21951" y="66418"/>
                </a:lnTo>
                <a:lnTo>
                  <a:pt x="24796" y="59450"/>
                </a:lnTo>
                <a:lnTo>
                  <a:pt x="26219" y="51596"/>
                </a:lnTo>
                <a:lnTo>
                  <a:pt x="26219" y="34116"/>
                </a:lnTo>
                <a:lnTo>
                  <a:pt x="24796" y="26262"/>
                </a:lnTo>
                <a:lnTo>
                  <a:pt x="21951" y="19294"/>
                </a:lnTo>
                <a:lnTo>
                  <a:pt x="19105" y="12325"/>
                </a:lnTo>
                <a:lnTo>
                  <a:pt x="15113" y="5894"/>
                </a:lnTo>
                <a:lnTo>
                  <a:pt x="9973" y="0"/>
                </a:lnTo>
                <a:lnTo>
                  <a:pt x="0" y="0"/>
                </a:lnTo>
                <a:lnTo>
                  <a:pt x="0" y="435"/>
                </a:lnTo>
                <a:lnTo>
                  <a:pt x="2351" y="25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286663" y="5495083"/>
            <a:ext cx="23835" cy="75628"/>
          </a:xfrm>
          <a:custGeom>
            <a:avLst/>
            <a:gdLst/>
            <a:ahLst/>
            <a:cxnLst/>
            <a:rect l="l" t="t" r="r" b="b"/>
            <a:pathLst>
              <a:path w="26219" h="85712">
                <a:moveTo>
                  <a:pt x="1422" y="59450"/>
                </a:moveTo>
                <a:lnTo>
                  <a:pt x="4268" y="66418"/>
                </a:lnTo>
                <a:lnTo>
                  <a:pt x="7113" y="73387"/>
                </a:lnTo>
                <a:lnTo>
                  <a:pt x="11106" y="79818"/>
                </a:lnTo>
                <a:lnTo>
                  <a:pt x="16245" y="85712"/>
                </a:lnTo>
                <a:lnTo>
                  <a:pt x="26219" y="85712"/>
                </a:lnTo>
                <a:lnTo>
                  <a:pt x="26219" y="85277"/>
                </a:lnTo>
                <a:lnTo>
                  <a:pt x="23983" y="83273"/>
                </a:lnTo>
                <a:lnTo>
                  <a:pt x="21747" y="80827"/>
                </a:lnTo>
                <a:lnTo>
                  <a:pt x="19511" y="77938"/>
                </a:lnTo>
                <a:lnTo>
                  <a:pt x="17276" y="75049"/>
                </a:lnTo>
                <a:lnTo>
                  <a:pt x="15287" y="71819"/>
                </a:lnTo>
                <a:lnTo>
                  <a:pt x="13545" y="68247"/>
                </a:lnTo>
                <a:lnTo>
                  <a:pt x="11744" y="64531"/>
                </a:lnTo>
                <a:lnTo>
                  <a:pt x="10314" y="60611"/>
                </a:lnTo>
                <a:lnTo>
                  <a:pt x="9255" y="56488"/>
                </a:lnTo>
                <a:lnTo>
                  <a:pt x="8195" y="52365"/>
                </a:lnTo>
                <a:lnTo>
                  <a:pt x="7665" y="47821"/>
                </a:lnTo>
                <a:lnTo>
                  <a:pt x="7665" y="38094"/>
                </a:lnTo>
                <a:lnTo>
                  <a:pt x="8209" y="33565"/>
                </a:lnTo>
                <a:lnTo>
                  <a:pt x="9298" y="29267"/>
                </a:lnTo>
                <a:lnTo>
                  <a:pt x="10387" y="24970"/>
                </a:lnTo>
                <a:lnTo>
                  <a:pt x="11802" y="21036"/>
                </a:lnTo>
                <a:lnTo>
                  <a:pt x="13545" y="17465"/>
                </a:lnTo>
                <a:lnTo>
                  <a:pt x="15374" y="13777"/>
                </a:lnTo>
                <a:lnTo>
                  <a:pt x="17356" y="10547"/>
                </a:lnTo>
                <a:lnTo>
                  <a:pt x="19490" y="7774"/>
                </a:lnTo>
                <a:lnTo>
                  <a:pt x="21624" y="5001"/>
                </a:lnTo>
                <a:lnTo>
                  <a:pt x="23867" y="2555"/>
                </a:lnTo>
                <a:lnTo>
                  <a:pt x="26219" y="435"/>
                </a:lnTo>
                <a:lnTo>
                  <a:pt x="26219" y="0"/>
                </a:lnTo>
                <a:lnTo>
                  <a:pt x="16245" y="0"/>
                </a:lnTo>
                <a:lnTo>
                  <a:pt x="11106" y="5894"/>
                </a:lnTo>
                <a:lnTo>
                  <a:pt x="7113" y="12325"/>
                </a:lnTo>
                <a:lnTo>
                  <a:pt x="4268" y="19294"/>
                </a:lnTo>
                <a:lnTo>
                  <a:pt x="1422" y="26262"/>
                </a:lnTo>
                <a:lnTo>
                  <a:pt x="0" y="34116"/>
                </a:lnTo>
                <a:lnTo>
                  <a:pt x="0" y="51596"/>
                </a:lnTo>
                <a:lnTo>
                  <a:pt x="1422" y="5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24098" y="5497658"/>
            <a:ext cx="38842" cy="57221"/>
          </a:xfrm>
          <a:custGeom>
            <a:avLst/>
            <a:gdLst/>
            <a:ahLst/>
            <a:cxnLst/>
            <a:rect l="l" t="t" r="r" b="b"/>
            <a:pathLst>
              <a:path w="42726" h="64850">
                <a:moveTo>
                  <a:pt x="8623" y="57185"/>
                </a:moveTo>
                <a:lnTo>
                  <a:pt x="8623" y="33100"/>
                </a:lnTo>
                <a:lnTo>
                  <a:pt x="42726" y="33100"/>
                </a:lnTo>
                <a:lnTo>
                  <a:pt x="42726" y="25435"/>
                </a:lnTo>
                <a:lnTo>
                  <a:pt x="8623" y="25435"/>
                </a:lnTo>
                <a:lnTo>
                  <a:pt x="8623" y="7665"/>
                </a:lnTo>
                <a:lnTo>
                  <a:pt x="42726" y="7665"/>
                </a:lnTo>
                <a:lnTo>
                  <a:pt x="42726" y="0"/>
                </a:lnTo>
                <a:lnTo>
                  <a:pt x="0" y="0"/>
                </a:lnTo>
                <a:lnTo>
                  <a:pt x="0" y="64850"/>
                </a:lnTo>
                <a:lnTo>
                  <a:pt x="42726" y="64850"/>
                </a:lnTo>
                <a:lnTo>
                  <a:pt x="42726" y="57185"/>
                </a:lnTo>
                <a:lnTo>
                  <a:pt x="8623" y="57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834859" y="5395316"/>
            <a:ext cx="446833" cy="59565"/>
          </a:xfrm>
          <a:custGeom>
            <a:avLst/>
            <a:gdLst/>
            <a:ahLst/>
            <a:cxnLst/>
            <a:rect l="l" t="t" r="r" b="b"/>
            <a:pathLst>
              <a:path w="491516" h="67507">
                <a:moveTo>
                  <a:pt x="262256" y="33840"/>
                </a:moveTo>
                <a:lnTo>
                  <a:pt x="262256" y="41723"/>
                </a:lnTo>
                <a:lnTo>
                  <a:pt x="289434" y="41723"/>
                </a:lnTo>
                <a:lnTo>
                  <a:pt x="289434" y="33840"/>
                </a:lnTo>
                <a:lnTo>
                  <a:pt x="262256" y="33840"/>
                </a:lnTo>
                <a:close/>
              </a:path>
              <a:path w="491516" h="67507">
                <a:moveTo>
                  <a:pt x="317982" y="63805"/>
                </a:moveTo>
                <a:lnTo>
                  <a:pt x="308923" y="84101"/>
                </a:lnTo>
                <a:lnTo>
                  <a:pt x="317677" y="84101"/>
                </a:lnTo>
                <a:lnTo>
                  <a:pt x="346074" y="17508"/>
                </a:lnTo>
                <a:lnTo>
                  <a:pt x="337494" y="17508"/>
                </a:lnTo>
                <a:lnTo>
                  <a:pt x="322425" y="53570"/>
                </a:lnTo>
                <a:lnTo>
                  <a:pt x="307486" y="17508"/>
                </a:lnTo>
                <a:lnTo>
                  <a:pt x="298601" y="17508"/>
                </a:lnTo>
                <a:lnTo>
                  <a:pt x="317982" y="63805"/>
                </a:lnTo>
                <a:close/>
              </a:path>
              <a:path w="491516" h="67507">
                <a:moveTo>
                  <a:pt x="368096" y="16158"/>
                </a:moveTo>
                <a:lnTo>
                  <a:pt x="362383" y="18495"/>
                </a:lnTo>
                <a:lnTo>
                  <a:pt x="364270" y="26784"/>
                </a:lnTo>
                <a:lnTo>
                  <a:pt x="366869" y="24200"/>
                </a:lnTo>
                <a:lnTo>
                  <a:pt x="370361" y="22908"/>
                </a:lnTo>
                <a:lnTo>
                  <a:pt x="375180" y="16158"/>
                </a:lnTo>
                <a:lnTo>
                  <a:pt x="368096" y="16158"/>
                </a:lnTo>
                <a:close/>
              </a:path>
              <a:path w="491516" h="67507">
                <a:moveTo>
                  <a:pt x="353796" y="56364"/>
                </a:moveTo>
                <a:lnTo>
                  <a:pt x="358325" y="60734"/>
                </a:lnTo>
                <a:lnTo>
                  <a:pt x="362855" y="65104"/>
                </a:lnTo>
                <a:lnTo>
                  <a:pt x="369155" y="67289"/>
                </a:lnTo>
                <a:lnTo>
                  <a:pt x="380392" y="67289"/>
                </a:lnTo>
                <a:lnTo>
                  <a:pt x="383412" y="66897"/>
                </a:lnTo>
                <a:lnTo>
                  <a:pt x="386286" y="66113"/>
                </a:lnTo>
                <a:lnTo>
                  <a:pt x="389161" y="65329"/>
                </a:lnTo>
                <a:lnTo>
                  <a:pt x="391977" y="64356"/>
                </a:lnTo>
                <a:lnTo>
                  <a:pt x="394736" y="63195"/>
                </a:lnTo>
                <a:lnTo>
                  <a:pt x="394736" y="54267"/>
                </a:lnTo>
                <a:lnTo>
                  <a:pt x="394300" y="54267"/>
                </a:lnTo>
                <a:lnTo>
                  <a:pt x="392877" y="55544"/>
                </a:lnTo>
                <a:lnTo>
                  <a:pt x="390490" y="56843"/>
                </a:lnTo>
                <a:lnTo>
                  <a:pt x="387136" y="58165"/>
                </a:lnTo>
                <a:lnTo>
                  <a:pt x="383782" y="59486"/>
                </a:lnTo>
                <a:lnTo>
                  <a:pt x="380450" y="60146"/>
                </a:lnTo>
                <a:lnTo>
                  <a:pt x="374643" y="60146"/>
                </a:lnTo>
                <a:lnTo>
                  <a:pt x="372357" y="59798"/>
                </a:lnTo>
                <a:lnTo>
                  <a:pt x="370281" y="59101"/>
                </a:lnTo>
                <a:lnTo>
                  <a:pt x="368204" y="58404"/>
                </a:lnTo>
                <a:lnTo>
                  <a:pt x="366412" y="57359"/>
                </a:lnTo>
                <a:lnTo>
                  <a:pt x="364902" y="55965"/>
                </a:lnTo>
                <a:lnTo>
                  <a:pt x="363334" y="54542"/>
                </a:lnTo>
                <a:lnTo>
                  <a:pt x="362100" y="52721"/>
                </a:lnTo>
                <a:lnTo>
                  <a:pt x="361200" y="50499"/>
                </a:lnTo>
                <a:lnTo>
                  <a:pt x="360299" y="48278"/>
                </a:lnTo>
                <a:lnTo>
                  <a:pt x="359850" y="45672"/>
                </a:lnTo>
                <a:lnTo>
                  <a:pt x="359850" y="42682"/>
                </a:lnTo>
                <a:lnTo>
                  <a:pt x="395694" y="42682"/>
                </a:lnTo>
                <a:lnTo>
                  <a:pt x="395694" y="31184"/>
                </a:lnTo>
                <a:lnTo>
                  <a:pt x="393915" y="25739"/>
                </a:lnTo>
                <a:lnTo>
                  <a:pt x="390359" y="21907"/>
                </a:lnTo>
                <a:lnTo>
                  <a:pt x="386801" y="18074"/>
                </a:lnTo>
                <a:lnTo>
                  <a:pt x="381742" y="16158"/>
                </a:lnTo>
                <a:lnTo>
                  <a:pt x="375180" y="16158"/>
                </a:lnTo>
                <a:lnTo>
                  <a:pt x="370361" y="22908"/>
                </a:lnTo>
                <a:lnTo>
                  <a:pt x="379100" y="22908"/>
                </a:lnTo>
                <a:lnTo>
                  <a:pt x="382345" y="24084"/>
                </a:lnTo>
                <a:lnTo>
                  <a:pt x="384479" y="26436"/>
                </a:lnTo>
                <a:lnTo>
                  <a:pt x="386613" y="28788"/>
                </a:lnTo>
                <a:lnTo>
                  <a:pt x="387695" y="32113"/>
                </a:lnTo>
                <a:lnTo>
                  <a:pt x="387724" y="36410"/>
                </a:lnTo>
                <a:lnTo>
                  <a:pt x="359850" y="36410"/>
                </a:lnTo>
                <a:lnTo>
                  <a:pt x="360198" y="32577"/>
                </a:lnTo>
                <a:lnTo>
                  <a:pt x="361671" y="29369"/>
                </a:lnTo>
                <a:lnTo>
                  <a:pt x="364270" y="26784"/>
                </a:lnTo>
                <a:lnTo>
                  <a:pt x="362383" y="18495"/>
                </a:lnTo>
                <a:lnTo>
                  <a:pt x="358042" y="23170"/>
                </a:lnTo>
                <a:lnTo>
                  <a:pt x="353701" y="27844"/>
                </a:lnTo>
                <a:lnTo>
                  <a:pt x="351531" y="34160"/>
                </a:lnTo>
                <a:lnTo>
                  <a:pt x="351531" y="50158"/>
                </a:lnTo>
                <a:lnTo>
                  <a:pt x="353796" y="56364"/>
                </a:lnTo>
                <a:close/>
              </a:path>
              <a:path w="491516" h="67507">
                <a:moveTo>
                  <a:pt x="413712" y="47073"/>
                </a:moveTo>
                <a:lnTo>
                  <a:pt x="415165" y="45665"/>
                </a:lnTo>
                <a:lnTo>
                  <a:pt x="416645" y="36410"/>
                </a:lnTo>
                <a:lnTo>
                  <a:pt x="413684" y="37717"/>
                </a:lnTo>
                <a:lnTo>
                  <a:pt x="412987" y="49011"/>
                </a:lnTo>
                <a:lnTo>
                  <a:pt x="413712" y="47073"/>
                </a:lnTo>
                <a:close/>
              </a:path>
              <a:path w="491516" h="67507">
                <a:moveTo>
                  <a:pt x="488678" y="25935"/>
                </a:moveTo>
                <a:lnTo>
                  <a:pt x="489861" y="26146"/>
                </a:lnTo>
                <a:lnTo>
                  <a:pt x="491081" y="26436"/>
                </a:lnTo>
                <a:lnTo>
                  <a:pt x="491516" y="26436"/>
                </a:lnTo>
                <a:lnTo>
                  <a:pt x="491516" y="18031"/>
                </a:lnTo>
                <a:lnTo>
                  <a:pt x="490238" y="17827"/>
                </a:lnTo>
                <a:lnTo>
                  <a:pt x="488642" y="17617"/>
                </a:lnTo>
                <a:lnTo>
                  <a:pt x="486971" y="17508"/>
                </a:lnTo>
                <a:lnTo>
                  <a:pt x="482965" y="17508"/>
                </a:lnTo>
                <a:lnTo>
                  <a:pt x="480432" y="18052"/>
                </a:lnTo>
                <a:lnTo>
                  <a:pt x="477949" y="19141"/>
                </a:lnTo>
                <a:lnTo>
                  <a:pt x="475466" y="20230"/>
                </a:lnTo>
                <a:lnTo>
                  <a:pt x="472599" y="22081"/>
                </a:lnTo>
                <a:lnTo>
                  <a:pt x="469347" y="24694"/>
                </a:lnTo>
                <a:lnTo>
                  <a:pt x="469347" y="17508"/>
                </a:lnTo>
                <a:lnTo>
                  <a:pt x="461159" y="17508"/>
                </a:lnTo>
                <a:lnTo>
                  <a:pt x="461159" y="66157"/>
                </a:lnTo>
                <a:lnTo>
                  <a:pt x="469347" y="66157"/>
                </a:lnTo>
                <a:lnTo>
                  <a:pt x="469347" y="31619"/>
                </a:lnTo>
                <a:lnTo>
                  <a:pt x="471525" y="29848"/>
                </a:lnTo>
                <a:lnTo>
                  <a:pt x="473789" y="28403"/>
                </a:lnTo>
                <a:lnTo>
                  <a:pt x="476142" y="27286"/>
                </a:lnTo>
                <a:lnTo>
                  <a:pt x="478493" y="26168"/>
                </a:lnTo>
                <a:lnTo>
                  <a:pt x="480932" y="25609"/>
                </a:lnTo>
                <a:lnTo>
                  <a:pt x="485026" y="25609"/>
                </a:lnTo>
                <a:lnTo>
                  <a:pt x="486384" y="25674"/>
                </a:lnTo>
                <a:lnTo>
                  <a:pt x="488678" y="25935"/>
                </a:lnTo>
                <a:close/>
              </a:path>
              <a:path w="491516" h="67507">
                <a:moveTo>
                  <a:pt x="412987" y="49011"/>
                </a:moveTo>
                <a:lnTo>
                  <a:pt x="413684" y="37717"/>
                </a:lnTo>
                <a:lnTo>
                  <a:pt x="410751" y="39023"/>
                </a:lnTo>
                <a:lnTo>
                  <a:pt x="408494" y="40816"/>
                </a:lnTo>
                <a:lnTo>
                  <a:pt x="406911" y="43095"/>
                </a:lnTo>
                <a:lnTo>
                  <a:pt x="405329" y="45375"/>
                </a:lnTo>
                <a:lnTo>
                  <a:pt x="404538" y="48358"/>
                </a:lnTo>
                <a:lnTo>
                  <a:pt x="404538" y="56546"/>
                </a:lnTo>
                <a:lnTo>
                  <a:pt x="406062" y="60248"/>
                </a:lnTo>
                <a:lnTo>
                  <a:pt x="409111" y="63152"/>
                </a:lnTo>
                <a:lnTo>
                  <a:pt x="412159" y="66055"/>
                </a:lnTo>
                <a:lnTo>
                  <a:pt x="415876" y="67507"/>
                </a:lnTo>
                <a:lnTo>
                  <a:pt x="422641" y="67507"/>
                </a:lnTo>
                <a:lnTo>
                  <a:pt x="424717" y="67282"/>
                </a:lnTo>
                <a:lnTo>
                  <a:pt x="426488" y="66832"/>
                </a:lnTo>
                <a:lnTo>
                  <a:pt x="428260" y="66382"/>
                </a:lnTo>
                <a:lnTo>
                  <a:pt x="429828" y="65823"/>
                </a:lnTo>
                <a:lnTo>
                  <a:pt x="431192" y="65155"/>
                </a:lnTo>
                <a:lnTo>
                  <a:pt x="432354" y="64632"/>
                </a:lnTo>
                <a:lnTo>
                  <a:pt x="433551" y="63928"/>
                </a:lnTo>
                <a:lnTo>
                  <a:pt x="434786" y="63042"/>
                </a:lnTo>
                <a:lnTo>
                  <a:pt x="436020" y="62157"/>
                </a:lnTo>
                <a:lnTo>
                  <a:pt x="437725" y="60974"/>
                </a:lnTo>
                <a:lnTo>
                  <a:pt x="437725" y="66157"/>
                </a:lnTo>
                <a:lnTo>
                  <a:pt x="445869" y="66157"/>
                </a:lnTo>
                <a:lnTo>
                  <a:pt x="445869" y="30007"/>
                </a:lnTo>
                <a:lnTo>
                  <a:pt x="445391" y="27380"/>
                </a:lnTo>
                <a:lnTo>
                  <a:pt x="444433" y="25260"/>
                </a:lnTo>
                <a:lnTo>
                  <a:pt x="443474" y="23140"/>
                </a:lnTo>
                <a:lnTo>
                  <a:pt x="442081" y="21413"/>
                </a:lnTo>
                <a:lnTo>
                  <a:pt x="440251" y="20077"/>
                </a:lnTo>
                <a:lnTo>
                  <a:pt x="438393" y="18713"/>
                </a:lnTo>
                <a:lnTo>
                  <a:pt x="436194" y="17747"/>
                </a:lnTo>
                <a:lnTo>
                  <a:pt x="433653" y="17181"/>
                </a:lnTo>
                <a:lnTo>
                  <a:pt x="431112" y="16615"/>
                </a:lnTo>
                <a:lnTo>
                  <a:pt x="428129" y="16332"/>
                </a:lnTo>
                <a:lnTo>
                  <a:pt x="421770" y="16332"/>
                </a:lnTo>
                <a:lnTo>
                  <a:pt x="418794" y="16593"/>
                </a:lnTo>
                <a:lnTo>
                  <a:pt x="415774" y="17116"/>
                </a:lnTo>
                <a:lnTo>
                  <a:pt x="412754" y="17639"/>
                </a:lnTo>
                <a:lnTo>
                  <a:pt x="410446" y="18117"/>
                </a:lnTo>
                <a:lnTo>
                  <a:pt x="408849" y="18553"/>
                </a:lnTo>
                <a:lnTo>
                  <a:pt x="408849" y="26872"/>
                </a:lnTo>
                <a:lnTo>
                  <a:pt x="409285" y="26872"/>
                </a:lnTo>
                <a:lnTo>
                  <a:pt x="412101" y="25797"/>
                </a:lnTo>
                <a:lnTo>
                  <a:pt x="414831" y="24977"/>
                </a:lnTo>
                <a:lnTo>
                  <a:pt x="417473" y="24411"/>
                </a:lnTo>
                <a:lnTo>
                  <a:pt x="420115" y="23845"/>
                </a:lnTo>
                <a:lnTo>
                  <a:pt x="422511" y="23562"/>
                </a:lnTo>
                <a:lnTo>
                  <a:pt x="426430" y="23562"/>
                </a:lnTo>
                <a:lnTo>
                  <a:pt x="428129" y="23678"/>
                </a:lnTo>
                <a:lnTo>
                  <a:pt x="429755" y="23910"/>
                </a:lnTo>
                <a:lnTo>
                  <a:pt x="431381" y="24142"/>
                </a:lnTo>
                <a:lnTo>
                  <a:pt x="432775" y="24592"/>
                </a:lnTo>
                <a:lnTo>
                  <a:pt x="433936" y="25260"/>
                </a:lnTo>
                <a:lnTo>
                  <a:pt x="435156" y="25957"/>
                </a:lnTo>
                <a:lnTo>
                  <a:pt x="436092" y="26915"/>
                </a:lnTo>
                <a:lnTo>
                  <a:pt x="436745" y="28135"/>
                </a:lnTo>
                <a:lnTo>
                  <a:pt x="437399" y="29354"/>
                </a:lnTo>
                <a:lnTo>
                  <a:pt x="437725" y="30893"/>
                </a:lnTo>
                <a:lnTo>
                  <a:pt x="437725" y="34015"/>
                </a:lnTo>
                <a:lnTo>
                  <a:pt x="432963" y="34247"/>
                </a:lnTo>
                <a:lnTo>
                  <a:pt x="428507" y="34595"/>
                </a:lnTo>
                <a:lnTo>
                  <a:pt x="424354" y="35060"/>
                </a:lnTo>
                <a:lnTo>
                  <a:pt x="420202" y="35524"/>
                </a:lnTo>
                <a:lnTo>
                  <a:pt x="416645" y="36410"/>
                </a:lnTo>
                <a:lnTo>
                  <a:pt x="415165" y="45665"/>
                </a:lnTo>
                <a:lnTo>
                  <a:pt x="416616" y="44257"/>
                </a:lnTo>
                <a:lnTo>
                  <a:pt x="418518" y="43219"/>
                </a:lnTo>
                <a:lnTo>
                  <a:pt x="420870" y="42551"/>
                </a:lnTo>
                <a:lnTo>
                  <a:pt x="422844" y="41999"/>
                </a:lnTo>
                <a:lnTo>
                  <a:pt x="425523" y="41578"/>
                </a:lnTo>
                <a:lnTo>
                  <a:pt x="428906" y="41288"/>
                </a:lnTo>
                <a:lnTo>
                  <a:pt x="432288" y="40997"/>
                </a:lnTo>
                <a:lnTo>
                  <a:pt x="435228" y="40780"/>
                </a:lnTo>
                <a:lnTo>
                  <a:pt x="437725" y="40635"/>
                </a:lnTo>
                <a:lnTo>
                  <a:pt x="437725" y="54180"/>
                </a:lnTo>
                <a:lnTo>
                  <a:pt x="435693" y="55748"/>
                </a:lnTo>
                <a:lnTo>
                  <a:pt x="433486" y="57090"/>
                </a:lnTo>
                <a:lnTo>
                  <a:pt x="431105" y="58208"/>
                </a:lnTo>
                <a:lnTo>
                  <a:pt x="428724" y="59326"/>
                </a:lnTo>
                <a:lnTo>
                  <a:pt x="426096" y="59885"/>
                </a:lnTo>
                <a:lnTo>
                  <a:pt x="419767" y="59885"/>
                </a:lnTo>
                <a:lnTo>
                  <a:pt x="417197" y="59181"/>
                </a:lnTo>
                <a:lnTo>
                  <a:pt x="415513" y="57773"/>
                </a:lnTo>
                <a:lnTo>
                  <a:pt x="413829" y="56364"/>
                </a:lnTo>
                <a:lnTo>
                  <a:pt x="412987" y="54267"/>
                </a:lnTo>
                <a:lnTo>
                  <a:pt x="412987" y="49011"/>
                </a:lnTo>
                <a:close/>
              </a:path>
              <a:path w="491516" h="67507">
                <a:moveTo>
                  <a:pt x="71857" y="22676"/>
                </a:moveTo>
                <a:lnTo>
                  <a:pt x="71160" y="20556"/>
                </a:lnTo>
                <a:lnTo>
                  <a:pt x="71160" y="14836"/>
                </a:lnTo>
                <a:lnTo>
                  <a:pt x="72561" y="12368"/>
                </a:lnTo>
                <a:lnTo>
                  <a:pt x="75363" y="10452"/>
                </a:lnTo>
                <a:lnTo>
                  <a:pt x="78165" y="8536"/>
                </a:lnTo>
                <a:lnTo>
                  <a:pt x="81874" y="7578"/>
                </a:lnTo>
                <a:lnTo>
                  <a:pt x="90701" y="7578"/>
                </a:lnTo>
                <a:lnTo>
                  <a:pt x="94816" y="8267"/>
                </a:lnTo>
                <a:lnTo>
                  <a:pt x="98838" y="9647"/>
                </a:lnTo>
                <a:lnTo>
                  <a:pt x="102859" y="11026"/>
                </a:lnTo>
                <a:lnTo>
                  <a:pt x="106104" y="12760"/>
                </a:lnTo>
                <a:lnTo>
                  <a:pt x="108572" y="14851"/>
                </a:lnTo>
                <a:lnTo>
                  <a:pt x="109182" y="14851"/>
                </a:lnTo>
                <a:lnTo>
                  <a:pt x="109182" y="4659"/>
                </a:lnTo>
                <a:lnTo>
                  <a:pt x="106249" y="3382"/>
                </a:lnTo>
                <a:lnTo>
                  <a:pt x="102881" y="2308"/>
                </a:lnTo>
                <a:lnTo>
                  <a:pt x="99078" y="1437"/>
                </a:lnTo>
                <a:lnTo>
                  <a:pt x="95274" y="565"/>
                </a:lnTo>
                <a:lnTo>
                  <a:pt x="91093" y="130"/>
                </a:lnTo>
                <a:lnTo>
                  <a:pt x="79479" y="130"/>
                </a:lnTo>
                <a:lnTo>
                  <a:pt x="73657" y="1865"/>
                </a:lnTo>
                <a:lnTo>
                  <a:pt x="69069" y="5335"/>
                </a:lnTo>
                <a:lnTo>
                  <a:pt x="64481" y="8804"/>
                </a:lnTo>
                <a:lnTo>
                  <a:pt x="62187" y="13254"/>
                </a:lnTo>
                <a:lnTo>
                  <a:pt x="62187" y="23416"/>
                </a:lnTo>
                <a:lnTo>
                  <a:pt x="63574" y="27256"/>
                </a:lnTo>
                <a:lnTo>
                  <a:pt x="66347" y="30203"/>
                </a:lnTo>
                <a:lnTo>
                  <a:pt x="69120" y="33151"/>
                </a:lnTo>
                <a:lnTo>
                  <a:pt x="73381" y="35234"/>
                </a:lnTo>
                <a:lnTo>
                  <a:pt x="79130" y="36453"/>
                </a:lnTo>
                <a:lnTo>
                  <a:pt x="81975" y="37034"/>
                </a:lnTo>
                <a:lnTo>
                  <a:pt x="84669" y="37513"/>
                </a:lnTo>
                <a:lnTo>
                  <a:pt x="87209" y="37891"/>
                </a:lnTo>
                <a:lnTo>
                  <a:pt x="89750" y="38268"/>
                </a:lnTo>
                <a:lnTo>
                  <a:pt x="92109" y="38747"/>
                </a:lnTo>
                <a:lnTo>
                  <a:pt x="94287" y="39328"/>
                </a:lnTo>
                <a:lnTo>
                  <a:pt x="97161" y="40083"/>
                </a:lnTo>
                <a:lnTo>
                  <a:pt x="99303" y="41143"/>
                </a:lnTo>
                <a:lnTo>
                  <a:pt x="100711" y="42507"/>
                </a:lnTo>
                <a:lnTo>
                  <a:pt x="102119" y="43872"/>
                </a:lnTo>
                <a:lnTo>
                  <a:pt x="102823" y="45991"/>
                </a:lnTo>
                <a:lnTo>
                  <a:pt x="102823" y="52205"/>
                </a:lnTo>
                <a:lnTo>
                  <a:pt x="101335" y="54876"/>
                </a:lnTo>
                <a:lnTo>
                  <a:pt x="98359" y="56880"/>
                </a:lnTo>
                <a:lnTo>
                  <a:pt x="95383" y="58883"/>
                </a:lnTo>
                <a:lnTo>
                  <a:pt x="91223" y="59885"/>
                </a:lnTo>
                <a:lnTo>
                  <a:pt x="82106" y="59885"/>
                </a:lnTo>
                <a:lnTo>
                  <a:pt x="78070" y="59144"/>
                </a:lnTo>
                <a:lnTo>
                  <a:pt x="73773" y="57664"/>
                </a:lnTo>
                <a:lnTo>
                  <a:pt x="69475" y="56183"/>
                </a:lnTo>
                <a:lnTo>
                  <a:pt x="65687" y="54078"/>
                </a:lnTo>
                <a:lnTo>
                  <a:pt x="62405" y="51348"/>
                </a:lnTo>
                <a:lnTo>
                  <a:pt x="61796" y="51348"/>
                </a:lnTo>
                <a:lnTo>
                  <a:pt x="61796" y="62150"/>
                </a:lnTo>
                <a:lnTo>
                  <a:pt x="65657" y="63863"/>
                </a:lnTo>
                <a:lnTo>
                  <a:pt x="69454" y="65155"/>
                </a:lnTo>
                <a:lnTo>
                  <a:pt x="73185" y="66026"/>
                </a:lnTo>
                <a:lnTo>
                  <a:pt x="76916" y="66897"/>
                </a:lnTo>
                <a:lnTo>
                  <a:pt x="81119" y="67332"/>
                </a:lnTo>
                <a:lnTo>
                  <a:pt x="90149" y="67332"/>
                </a:lnTo>
                <a:lnTo>
                  <a:pt x="93873" y="66810"/>
                </a:lnTo>
                <a:lnTo>
                  <a:pt x="96965" y="65765"/>
                </a:lnTo>
                <a:lnTo>
                  <a:pt x="100058" y="64719"/>
                </a:lnTo>
                <a:lnTo>
                  <a:pt x="102765" y="63268"/>
                </a:lnTo>
                <a:lnTo>
                  <a:pt x="105088" y="61409"/>
                </a:lnTo>
                <a:lnTo>
                  <a:pt x="107207" y="59696"/>
                </a:lnTo>
                <a:lnTo>
                  <a:pt x="108855" y="57606"/>
                </a:lnTo>
                <a:lnTo>
                  <a:pt x="110031" y="55138"/>
                </a:lnTo>
                <a:lnTo>
                  <a:pt x="111207" y="52670"/>
                </a:lnTo>
                <a:lnTo>
                  <a:pt x="111795" y="50173"/>
                </a:lnTo>
                <a:lnTo>
                  <a:pt x="111795" y="43001"/>
                </a:lnTo>
                <a:lnTo>
                  <a:pt x="110576" y="39386"/>
                </a:lnTo>
                <a:lnTo>
                  <a:pt x="108137" y="36802"/>
                </a:lnTo>
                <a:lnTo>
                  <a:pt x="105698" y="34218"/>
                </a:lnTo>
                <a:lnTo>
                  <a:pt x="102068" y="32287"/>
                </a:lnTo>
                <a:lnTo>
                  <a:pt x="97248" y="31009"/>
                </a:lnTo>
                <a:lnTo>
                  <a:pt x="94867" y="30399"/>
                </a:lnTo>
                <a:lnTo>
                  <a:pt x="91964" y="29804"/>
                </a:lnTo>
                <a:lnTo>
                  <a:pt x="88538" y="29223"/>
                </a:lnTo>
                <a:lnTo>
                  <a:pt x="85111" y="28643"/>
                </a:lnTo>
                <a:lnTo>
                  <a:pt x="82469" y="28149"/>
                </a:lnTo>
                <a:lnTo>
                  <a:pt x="80611" y="27743"/>
                </a:lnTo>
                <a:lnTo>
                  <a:pt x="77097" y="26930"/>
                </a:lnTo>
                <a:lnTo>
                  <a:pt x="74644" y="25754"/>
                </a:lnTo>
                <a:lnTo>
                  <a:pt x="73250" y="24215"/>
                </a:lnTo>
                <a:lnTo>
                  <a:pt x="71857" y="22676"/>
                </a:lnTo>
                <a:close/>
              </a:path>
              <a:path w="491516" h="67507">
                <a:moveTo>
                  <a:pt x="11222" y="64821"/>
                </a:moveTo>
                <a:lnTo>
                  <a:pt x="14241" y="65895"/>
                </a:lnTo>
                <a:lnTo>
                  <a:pt x="17261" y="66970"/>
                </a:lnTo>
                <a:lnTo>
                  <a:pt x="20804" y="67507"/>
                </a:lnTo>
                <a:lnTo>
                  <a:pt x="28846" y="67507"/>
                </a:lnTo>
                <a:lnTo>
                  <a:pt x="32331" y="66999"/>
                </a:lnTo>
                <a:lnTo>
                  <a:pt x="35321" y="65983"/>
                </a:lnTo>
                <a:lnTo>
                  <a:pt x="38312" y="64966"/>
                </a:lnTo>
                <a:lnTo>
                  <a:pt x="40925" y="63355"/>
                </a:lnTo>
                <a:lnTo>
                  <a:pt x="43161" y="61148"/>
                </a:lnTo>
                <a:lnTo>
                  <a:pt x="45513" y="58825"/>
                </a:lnTo>
                <a:lnTo>
                  <a:pt x="47204" y="55914"/>
                </a:lnTo>
                <a:lnTo>
                  <a:pt x="48235" y="52415"/>
                </a:lnTo>
                <a:lnTo>
                  <a:pt x="49266" y="48917"/>
                </a:lnTo>
                <a:lnTo>
                  <a:pt x="49781" y="44815"/>
                </a:lnTo>
                <a:lnTo>
                  <a:pt x="49781" y="1306"/>
                </a:lnTo>
                <a:lnTo>
                  <a:pt x="41158" y="1306"/>
                </a:lnTo>
                <a:lnTo>
                  <a:pt x="41158" y="43930"/>
                </a:lnTo>
                <a:lnTo>
                  <a:pt x="40918" y="46580"/>
                </a:lnTo>
                <a:lnTo>
                  <a:pt x="40439" y="48713"/>
                </a:lnTo>
                <a:lnTo>
                  <a:pt x="39960" y="50848"/>
                </a:lnTo>
                <a:lnTo>
                  <a:pt x="39154" y="52742"/>
                </a:lnTo>
                <a:lnTo>
                  <a:pt x="38022" y="54397"/>
                </a:lnTo>
                <a:lnTo>
                  <a:pt x="36715" y="56314"/>
                </a:lnTo>
                <a:lnTo>
                  <a:pt x="34973" y="57744"/>
                </a:lnTo>
                <a:lnTo>
                  <a:pt x="32795" y="58687"/>
                </a:lnTo>
                <a:lnTo>
                  <a:pt x="30617" y="59631"/>
                </a:lnTo>
                <a:lnTo>
                  <a:pt x="27975" y="60103"/>
                </a:lnTo>
                <a:lnTo>
                  <a:pt x="21791" y="60103"/>
                </a:lnTo>
                <a:lnTo>
                  <a:pt x="19156" y="59624"/>
                </a:lnTo>
                <a:lnTo>
                  <a:pt x="16963" y="58666"/>
                </a:lnTo>
                <a:lnTo>
                  <a:pt x="14771" y="57707"/>
                </a:lnTo>
                <a:lnTo>
                  <a:pt x="13037" y="56285"/>
                </a:lnTo>
                <a:lnTo>
                  <a:pt x="11759" y="54397"/>
                </a:lnTo>
                <a:lnTo>
                  <a:pt x="10627" y="52742"/>
                </a:lnTo>
                <a:lnTo>
                  <a:pt x="9821" y="50898"/>
                </a:lnTo>
                <a:lnTo>
                  <a:pt x="9342" y="48866"/>
                </a:lnTo>
                <a:lnTo>
                  <a:pt x="8862" y="46834"/>
                </a:lnTo>
                <a:lnTo>
                  <a:pt x="8623" y="44061"/>
                </a:lnTo>
                <a:lnTo>
                  <a:pt x="8623" y="1306"/>
                </a:lnTo>
                <a:lnTo>
                  <a:pt x="0" y="1306"/>
                </a:lnTo>
                <a:lnTo>
                  <a:pt x="0" y="45019"/>
                </a:lnTo>
                <a:lnTo>
                  <a:pt x="515" y="49156"/>
                </a:lnTo>
                <a:lnTo>
                  <a:pt x="1546" y="52525"/>
                </a:lnTo>
                <a:lnTo>
                  <a:pt x="2576" y="55893"/>
                </a:lnTo>
                <a:lnTo>
                  <a:pt x="4268" y="58767"/>
                </a:lnTo>
                <a:lnTo>
                  <a:pt x="6620" y="61148"/>
                </a:lnTo>
                <a:lnTo>
                  <a:pt x="8681" y="63238"/>
                </a:lnTo>
                <a:lnTo>
                  <a:pt x="11222" y="64821"/>
                </a:lnTo>
                <a:close/>
              </a:path>
              <a:path w="491516" h="67507">
                <a:moveTo>
                  <a:pt x="170767" y="16070"/>
                </a:moveTo>
                <a:lnTo>
                  <a:pt x="170767" y="59536"/>
                </a:lnTo>
                <a:lnTo>
                  <a:pt x="157265" y="59536"/>
                </a:lnTo>
                <a:lnTo>
                  <a:pt x="157265" y="66157"/>
                </a:lnTo>
                <a:lnTo>
                  <a:pt x="192369" y="66157"/>
                </a:lnTo>
                <a:lnTo>
                  <a:pt x="192369" y="59536"/>
                </a:lnTo>
                <a:lnTo>
                  <a:pt x="179129" y="59536"/>
                </a:lnTo>
                <a:lnTo>
                  <a:pt x="179129" y="1088"/>
                </a:lnTo>
                <a:lnTo>
                  <a:pt x="172378" y="1088"/>
                </a:lnTo>
                <a:lnTo>
                  <a:pt x="172262" y="2976"/>
                </a:lnTo>
                <a:lnTo>
                  <a:pt x="171819" y="4478"/>
                </a:lnTo>
                <a:lnTo>
                  <a:pt x="171050" y="5596"/>
                </a:lnTo>
                <a:lnTo>
                  <a:pt x="169228" y="7636"/>
                </a:lnTo>
                <a:lnTo>
                  <a:pt x="167892" y="8361"/>
                </a:lnTo>
                <a:lnTo>
                  <a:pt x="166818" y="8942"/>
                </a:lnTo>
                <a:lnTo>
                  <a:pt x="165235" y="9385"/>
                </a:lnTo>
                <a:lnTo>
                  <a:pt x="163145" y="9690"/>
                </a:lnTo>
                <a:lnTo>
                  <a:pt x="161054" y="9995"/>
                </a:lnTo>
                <a:lnTo>
                  <a:pt x="159094" y="10147"/>
                </a:lnTo>
                <a:lnTo>
                  <a:pt x="157265" y="10147"/>
                </a:lnTo>
                <a:lnTo>
                  <a:pt x="157265" y="16070"/>
                </a:lnTo>
                <a:lnTo>
                  <a:pt x="170767" y="16070"/>
                </a:lnTo>
                <a:close/>
              </a:path>
              <a:path w="491516" h="67507">
                <a:moveTo>
                  <a:pt x="228772" y="67507"/>
                </a:moveTo>
                <a:lnTo>
                  <a:pt x="236437" y="67507"/>
                </a:lnTo>
                <a:lnTo>
                  <a:pt x="242092" y="64785"/>
                </a:lnTo>
                <a:lnTo>
                  <a:pt x="245736" y="59340"/>
                </a:lnTo>
                <a:lnTo>
                  <a:pt x="246067" y="58828"/>
                </a:lnTo>
                <a:lnTo>
                  <a:pt x="249918" y="48453"/>
                </a:lnTo>
                <a:lnTo>
                  <a:pt x="251202" y="33709"/>
                </a:lnTo>
                <a:lnTo>
                  <a:pt x="251200" y="33070"/>
                </a:lnTo>
                <a:lnTo>
                  <a:pt x="249806" y="18668"/>
                </a:lnTo>
                <a:lnTo>
                  <a:pt x="245823" y="8383"/>
                </a:lnTo>
                <a:lnTo>
                  <a:pt x="242237" y="2794"/>
                </a:lnTo>
                <a:lnTo>
                  <a:pt x="236554" y="0"/>
                </a:lnTo>
                <a:lnTo>
                  <a:pt x="221077" y="0"/>
                </a:lnTo>
                <a:lnTo>
                  <a:pt x="215415" y="2750"/>
                </a:lnTo>
                <a:lnTo>
                  <a:pt x="211786" y="8253"/>
                </a:lnTo>
                <a:lnTo>
                  <a:pt x="207629" y="19118"/>
                </a:lnTo>
                <a:lnTo>
                  <a:pt x="206342" y="33797"/>
                </a:lnTo>
                <a:lnTo>
                  <a:pt x="206345" y="34581"/>
                </a:lnTo>
                <a:lnTo>
                  <a:pt x="207749" y="49026"/>
                </a:lnTo>
                <a:lnTo>
                  <a:pt x="211721" y="59232"/>
                </a:lnTo>
                <a:lnTo>
                  <a:pt x="215307" y="64748"/>
                </a:lnTo>
                <a:lnTo>
                  <a:pt x="216664" y="50942"/>
                </a:lnTo>
                <a:lnTo>
                  <a:pt x="215982" y="48213"/>
                </a:lnTo>
                <a:lnTo>
                  <a:pt x="215662" y="45164"/>
                </a:lnTo>
                <a:lnTo>
                  <a:pt x="215343" y="42115"/>
                </a:lnTo>
                <a:lnTo>
                  <a:pt x="215183" y="38326"/>
                </a:lnTo>
                <a:lnTo>
                  <a:pt x="215183" y="29674"/>
                </a:lnTo>
                <a:lnTo>
                  <a:pt x="215365" y="25885"/>
                </a:lnTo>
                <a:lnTo>
                  <a:pt x="215727" y="22429"/>
                </a:lnTo>
                <a:lnTo>
                  <a:pt x="216091" y="18974"/>
                </a:lnTo>
                <a:lnTo>
                  <a:pt x="216766" y="16172"/>
                </a:lnTo>
                <a:lnTo>
                  <a:pt x="217753" y="14023"/>
                </a:lnTo>
                <a:lnTo>
                  <a:pt x="218798" y="11730"/>
                </a:lnTo>
                <a:lnTo>
                  <a:pt x="220213" y="10017"/>
                </a:lnTo>
                <a:lnTo>
                  <a:pt x="221999" y="8884"/>
                </a:lnTo>
                <a:lnTo>
                  <a:pt x="223785" y="7752"/>
                </a:lnTo>
                <a:lnTo>
                  <a:pt x="226042" y="7186"/>
                </a:lnTo>
                <a:lnTo>
                  <a:pt x="231530" y="7186"/>
                </a:lnTo>
                <a:lnTo>
                  <a:pt x="233788" y="7752"/>
                </a:lnTo>
                <a:lnTo>
                  <a:pt x="235544" y="8884"/>
                </a:lnTo>
                <a:lnTo>
                  <a:pt x="237301" y="10017"/>
                </a:lnTo>
                <a:lnTo>
                  <a:pt x="238688" y="11701"/>
                </a:lnTo>
                <a:lnTo>
                  <a:pt x="239704" y="13937"/>
                </a:lnTo>
                <a:lnTo>
                  <a:pt x="240749" y="16201"/>
                </a:lnTo>
                <a:lnTo>
                  <a:pt x="241453" y="18960"/>
                </a:lnTo>
                <a:lnTo>
                  <a:pt x="241816" y="22211"/>
                </a:lnTo>
                <a:lnTo>
                  <a:pt x="242179" y="25463"/>
                </a:lnTo>
                <a:lnTo>
                  <a:pt x="242361" y="29296"/>
                </a:lnTo>
                <a:lnTo>
                  <a:pt x="242361" y="38181"/>
                </a:lnTo>
                <a:lnTo>
                  <a:pt x="242179" y="42007"/>
                </a:lnTo>
                <a:lnTo>
                  <a:pt x="241816" y="45186"/>
                </a:lnTo>
                <a:lnTo>
                  <a:pt x="241453" y="48365"/>
                </a:lnTo>
                <a:lnTo>
                  <a:pt x="240763" y="51131"/>
                </a:lnTo>
                <a:lnTo>
                  <a:pt x="239747" y="53483"/>
                </a:lnTo>
                <a:lnTo>
                  <a:pt x="238760" y="55776"/>
                </a:lnTo>
                <a:lnTo>
                  <a:pt x="237367" y="57489"/>
                </a:lnTo>
                <a:lnTo>
                  <a:pt x="235566" y="58622"/>
                </a:lnTo>
                <a:lnTo>
                  <a:pt x="233766" y="59754"/>
                </a:lnTo>
                <a:lnTo>
                  <a:pt x="231501" y="60321"/>
                </a:lnTo>
                <a:lnTo>
                  <a:pt x="225868" y="60321"/>
                </a:lnTo>
                <a:lnTo>
                  <a:pt x="223538" y="59725"/>
                </a:lnTo>
                <a:lnTo>
                  <a:pt x="221782" y="58535"/>
                </a:lnTo>
                <a:lnTo>
                  <a:pt x="220990" y="67507"/>
                </a:lnTo>
                <a:lnTo>
                  <a:pt x="228772" y="67507"/>
                </a:lnTo>
                <a:close/>
              </a:path>
              <a:path w="491516" h="67507">
                <a:moveTo>
                  <a:pt x="220990" y="67507"/>
                </a:moveTo>
                <a:lnTo>
                  <a:pt x="221782" y="58535"/>
                </a:lnTo>
                <a:lnTo>
                  <a:pt x="220025" y="57344"/>
                </a:lnTo>
                <a:lnTo>
                  <a:pt x="218667" y="55617"/>
                </a:lnTo>
                <a:lnTo>
                  <a:pt x="217709" y="53352"/>
                </a:lnTo>
                <a:lnTo>
                  <a:pt x="216664" y="50942"/>
                </a:lnTo>
                <a:lnTo>
                  <a:pt x="215307" y="64748"/>
                </a:lnTo>
                <a:lnTo>
                  <a:pt x="22099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802712" y="5494315"/>
            <a:ext cx="491090" cy="76398"/>
          </a:xfrm>
          <a:custGeom>
            <a:avLst/>
            <a:gdLst/>
            <a:ahLst/>
            <a:cxnLst/>
            <a:rect l="l" t="t" r="r" b="b"/>
            <a:pathLst>
              <a:path w="540199" h="86584">
                <a:moveTo>
                  <a:pt x="353343" y="66288"/>
                </a:moveTo>
                <a:lnTo>
                  <a:pt x="344284" y="86584"/>
                </a:lnTo>
                <a:lnTo>
                  <a:pt x="353039" y="86584"/>
                </a:lnTo>
                <a:lnTo>
                  <a:pt x="381436" y="19991"/>
                </a:lnTo>
                <a:lnTo>
                  <a:pt x="372856" y="19991"/>
                </a:lnTo>
                <a:lnTo>
                  <a:pt x="357786" y="56053"/>
                </a:lnTo>
                <a:lnTo>
                  <a:pt x="342847" y="19991"/>
                </a:lnTo>
                <a:lnTo>
                  <a:pt x="333962" y="19991"/>
                </a:lnTo>
                <a:lnTo>
                  <a:pt x="353343" y="66288"/>
                </a:lnTo>
                <a:close/>
              </a:path>
              <a:path w="540199" h="86584">
                <a:moveTo>
                  <a:pt x="459415" y="27917"/>
                </a:moveTo>
                <a:lnTo>
                  <a:pt x="459415" y="31431"/>
                </a:lnTo>
                <a:lnTo>
                  <a:pt x="460446" y="34385"/>
                </a:lnTo>
                <a:lnTo>
                  <a:pt x="462507" y="36780"/>
                </a:lnTo>
                <a:lnTo>
                  <a:pt x="464569" y="39176"/>
                </a:lnTo>
                <a:lnTo>
                  <a:pt x="467966" y="40969"/>
                </a:lnTo>
                <a:lnTo>
                  <a:pt x="472699" y="42159"/>
                </a:lnTo>
                <a:lnTo>
                  <a:pt x="474455" y="42616"/>
                </a:lnTo>
                <a:lnTo>
                  <a:pt x="476430" y="43052"/>
                </a:lnTo>
                <a:lnTo>
                  <a:pt x="478666" y="43509"/>
                </a:lnTo>
                <a:lnTo>
                  <a:pt x="478666" y="62368"/>
                </a:lnTo>
                <a:lnTo>
                  <a:pt x="476372" y="62281"/>
                </a:lnTo>
                <a:lnTo>
                  <a:pt x="474216" y="61998"/>
                </a:lnTo>
                <a:lnTo>
                  <a:pt x="472198" y="61519"/>
                </a:lnTo>
                <a:lnTo>
                  <a:pt x="470180" y="61039"/>
                </a:lnTo>
                <a:lnTo>
                  <a:pt x="468416" y="60524"/>
                </a:lnTo>
                <a:lnTo>
                  <a:pt x="466906" y="59972"/>
                </a:lnTo>
                <a:lnTo>
                  <a:pt x="465570" y="59479"/>
                </a:lnTo>
                <a:lnTo>
                  <a:pt x="464192" y="58847"/>
                </a:lnTo>
                <a:lnTo>
                  <a:pt x="462769" y="58078"/>
                </a:lnTo>
                <a:lnTo>
                  <a:pt x="461345" y="57309"/>
                </a:lnTo>
                <a:lnTo>
                  <a:pt x="460359" y="56721"/>
                </a:lnTo>
                <a:lnTo>
                  <a:pt x="459110" y="56314"/>
                </a:lnTo>
                <a:lnTo>
                  <a:pt x="459110" y="64937"/>
                </a:lnTo>
                <a:lnTo>
                  <a:pt x="461578" y="66070"/>
                </a:lnTo>
                <a:lnTo>
                  <a:pt x="464496" y="66992"/>
                </a:lnTo>
                <a:lnTo>
                  <a:pt x="467864" y="67703"/>
                </a:lnTo>
                <a:lnTo>
                  <a:pt x="471233" y="68415"/>
                </a:lnTo>
                <a:lnTo>
                  <a:pt x="474833" y="68785"/>
                </a:lnTo>
                <a:lnTo>
                  <a:pt x="478666" y="68814"/>
                </a:lnTo>
                <a:lnTo>
                  <a:pt x="478666" y="84362"/>
                </a:lnTo>
                <a:lnTo>
                  <a:pt x="483805" y="84362"/>
                </a:lnTo>
                <a:lnTo>
                  <a:pt x="478666" y="18118"/>
                </a:lnTo>
                <a:lnTo>
                  <a:pt x="478666" y="36105"/>
                </a:lnTo>
                <a:lnTo>
                  <a:pt x="474455" y="35205"/>
                </a:lnTo>
                <a:lnTo>
                  <a:pt x="471566" y="34087"/>
                </a:lnTo>
                <a:lnTo>
                  <a:pt x="469999" y="32752"/>
                </a:lnTo>
                <a:lnTo>
                  <a:pt x="468430" y="31416"/>
                </a:lnTo>
                <a:lnTo>
                  <a:pt x="467647" y="29427"/>
                </a:lnTo>
                <a:lnTo>
                  <a:pt x="467647" y="24172"/>
                </a:lnTo>
                <a:lnTo>
                  <a:pt x="468706" y="22132"/>
                </a:lnTo>
                <a:lnTo>
                  <a:pt x="470826" y="20666"/>
                </a:lnTo>
                <a:lnTo>
                  <a:pt x="472946" y="19200"/>
                </a:lnTo>
                <a:lnTo>
                  <a:pt x="472597" y="12340"/>
                </a:lnTo>
                <a:lnTo>
                  <a:pt x="467872" y="14067"/>
                </a:lnTo>
                <a:lnTo>
                  <a:pt x="464489" y="17029"/>
                </a:lnTo>
                <a:lnTo>
                  <a:pt x="461106" y="19991"/>
                </a:lnTo>
                <a:lnTo>
                  <a:pt x="459415" y="23620"/>
                </a:lnTo>
                <a:lnTo>
                  <a:pt x="459415" y="27917"/>
                </a:lnTo>
                <a:close/>
              </a:path>
              <a:path w="540199" h="86584">
                <a:moveTo>
                  <a:pt x="483805" y="11759"/>
                </a:moveTo>
                <a:lnTo>
                  <a:pt x="483805" y="0"/>
                </a:lnTo>
                <a:lnTo>
                  <a:pt x="478666" y="0"/>
                </a:lnTo>
                <a:lnTo>
                  <a:pt x="478666" y="11846"/>
                </a:lnTo>
                <a:lnTo>
                  <a:pt x="472597" y="12340"/>
                </a:lnTo>
                <a:lnTo>
                  <a:pt x="472946" y="19200"/>
                </a:lnTo>
                <a:lnTo>
                  <a:pt x="475559" y="18350"/>
                </a:lnTo>
                <a:lnTo>
                  <a:pt x="478666" y="18118"/>
                </a:lnTo>
                <a:lnTo>
                  <a:pt x="483805" y="84362"/>
                </a:lnTo>
                <a:lnTo>
                  <a:pt x="483805" y="18074"/>
                </a:lnTo>
                <a:lnTo>
                  <a:pt x="487667" y="18336"/>
                </a:lnTo>
                <a:lnTo>
                  <a:pt x="490781" y="18982"/>
                </a:lnTo>
                <a:lnTo>
                  <a:pt x="493147" y="20012"/>
                </a:lnTo>
                <a:lnTo>
                  <a:pt x="495514" y="21043"/>
                </a:lnTo>
                <a:lnTo>
                  <a:pt x="497786" y="22226"/>
                </a:lnTo>
                <a:lnTo>
                  <a:pt x="499964" y="23562"/>
                </a:lnTo>
                <a:lnTo>
                  <a:pt x="500573" y="23562"/>
                </a:lnTo>
                <a:lnTo>
                  <a:pt x="500573" y="15026"/>
                </a:lnTo>
                <a:lnTo>
                  <a:pt x="498483" y="14184"/>
                </a:lnTo>
                <a:lnTo>
                  <a:pt x="495899" y="13443"/>
                </a:lnTo>
                <a:lnTo>
                  <a:pt x="492820" y="12804"/>
                </a:lnTo>
                <a:lnTo>
                  <a:pt x="489743" y="12165"/>
                </a:lnTo>
                <a:lnTo>
                  <a:pt x="486738" y="11817"/>
                </a:lnTo>
                <a:lnTo>
                  <a:pt x="483805" y="11759"/>
                </a:lnTo>
                <a:close/>
              </a:path>
              <a:path w="540199" h="86584">
                <a:moveTo>
                  <a:pt x="489968" y="61047"/>
                </a:moveTo>
                <a:lnTo>
                  <a:pt x="487289" y="61932"/>
                </a:lnTo>
                <a:lnTo>
                  <a:pt x="483805" y="62281"/>
                </a:lnTo>
                <a:lnTo>
                  <a:pt x="483805" y="68596"/>
                </a:lnTo>
                <a:lnTo>
                  <a:pt x="489496" y="68044"/>
                </a:lnTo>
                <a:lnTo>
                  <a:pt x="494098" y="66280"/>
                </a:lnTo>
                <a:lnTo>
                  <a:pt x="497612" y="63304"/>
                </a:lnTo>
                <a:lnTo>
                  <a:pt x="501125" y="60328"/>
                </a:lnTo>
                <a:lnTo>
                  <a:pt x="502882" y="56590"/>
                </a:lnTo>
                <a:lnTo>
                  <a:pt x="502882" y="48169"/>
                </a:lnTo>
                <a:lnTo>
                  <a:pt x="501699" y="45077"/>
                </a:lnTo>
                <a:lnTo>
                  <a:pt x="499332" y="42812"/>
                </a:lnTo>
                <a:lnTo>
                  <a:pt x="496965" y="40548"/>
                </a:lnTo>
                <a:lnTo>
                  <a:pt x="493619" y="38951"/>
                </a:lnTo>
                <a:lnTo>
                  <a:pt x="489293" y="38022"/>
                </a:lnTo>
                <a:lnTo>
                  <a:pt x="487652" y="37681"/>
                </a:lnTo>
                <a:lnTo>
                  <a:pt x="485620" y="37187"/>
                </a:lnTo>
                <a:lnTo>
                  <a:pt x="483805" y="36846"/>
                </a:lnTo>
                <a:lnTo>
                  <a:pt x="483805" y="44250"/>
                </a:lnTo>
                <a:lnTo>
                  <a:pt x="487638" y="44976"/>
                </a:lnTo>
                <a:lnTo>
                  <a:pt x="490404" y="45970"/>
                </a:lnTo>
                <a:lnTo>
                  <a:pt x="492102" y="47233"/>
                </a:lnTo>
                <a:lnTo>
                  <a:pt x="493800" y="48496"/>
                </a:lnTo>
                <a:lnTo>
                  <a:pt x="494650" y="50492"/>
                </a:lnTo>
                <a:lnTo>
                  <a:pt x="494650" y="56067"/>
                </a:lnTo>
                <a:lnTo>
                  <a:pt x="493714" y="58201"/>
                </a:lnTo>
                <a:lnTo>
                  <a:pt x="491841" y="59624"/>
                </a:lnTo>
                <a:lnTo>
                  <a:pt x="489968" y="61047"/>
                </a:lnTo>
                <a:close/>
              </a:path>
              <a:path w="540199" h="86584">
                <a:moveTo>
                  <a:pt x="516331" y="3426"/>
                </a:moveTo>
                <a:lnTo>
                  <a:pt x="518574" y="5872"/>
                </a:lnTo>
                <a:lnTo>
                  <a:pt x="520708" y="8645"/>
                </a:lnTo>
                <a:lnTo>
                  <a:pt x="522843" y="11418"/>
                </a:lnTo>
                <a:lnTo>
                  <a:pt x="524824" y="14648"/>
                </a:lnTo>
                <a:lnTo>
                  <a:pt x="526654" y="18336"/>
                </a:lnTo>
                <a:lnTo>
                  <a:pt x="528425" y="21907"/>
                </a:lnTo>
                <a:lnTo>
                  <a:pt x="529847" y="25841"/>
                </a:lnTo>
                <a:lnTo>
                  <a:pt x="530922" y="30138"/>
                </a:lnTo>
                <a:lnTo>
                  <a:pt x="531996" y="34436"/>
                </a:lnTo>
                <a:lnTo>
                  <a:pt x="532533" y="38965"/>
                </a:lnTo>
                <a:lnTo>
                  <a:pt x="532533" y="48692"/>
                </a:lnTo>
                <a:lnTo>
                  <a:pt x="532003" y="53236"/>
                </a:lnTo>
                <a:lnTo>
                  <a:pt x="530944" y="57359"/>
                </a:lnTo>
                <a:lnTo>
                  <a:pt x="529884" y="61482"/>
                </a:lnTo>
                <a:lnTo>
                  <a:pt x="528454" y="65402"/>
                </a:lnTo>
                <a:lnTo>
                  <a:pt x="526654" y="69119"/>
                </a:lnTo>
                <a:lnTo>
                  <a:pt x="524940" y="72690"/>
                </a:lnTo>
                <a:lnTo>
                  <a:pt x="522959" y="75920"/>
                </a:lnTo>
                <a:lnTo>
                  <a:pt x="520708" y="78809"/>
                </a:lnTo>
                <a:lnTo>
                  <a:pt x="518458" y="81698"/>
                </a:lnTo>
                <a:lnTo>
                  <a:pt x="516215" y="84144"/>
                </a:lnTo>
                <a:lnTo>
                  <a:pt x="513979" y="86148"/>
                </a:lnTo>
                <a:lnTo>
                  <a:pt x="513979" y="86584"/>
                </a:lnTo>
                <a:lnTo>
                  <a:pt x="523953" y="86584"/>
                </a:lnTo>
                <a:lnTo>
                  <a:pt x="529093" y="80689"/>
                </a:lnTo>
                <a:lnTo>
                  <a:pt x="533085" y="74258"/>
                </a:lnTo>
                <a:lnTo>
                  <a:pt x="535930" y="67290"/>
                </a:lnTo>
                <a:lnTo>
                  <a:pt x="538776" y="60321"/>
                </a:lnTo>
                <a:lnTo>
                  <a:pt x="540199" y="52467"/>
                </a:lnTo>
                <a:lnTo>
                  <a:pt x="540199" y="34988"/>
                </a:lnTo>
                <a:lnTo>
                  <a:pt x="538776" y="27133"/>
                </a:lnTo>
                <a:lnTo>
                  <a:pt x="535930" y="20165"/>
                </a:lnTo>
                <a:lnTo>
                  <a:pt x="533085" y="13196"/>
                </a:lnTo>
                <a:lnTo>
                  <a:pt x="529093" y="6765"/>
                </a:lnTo>
                <a:lnTo>
                  <a:pt x="523953" y="871"/>
                </a:lnTo>
                <a:lnTo>
                  <a:pt x="513979" y="871"/>
                </a:lnTo>
                <a:lnTo>
                  <a:pt x="513979" y="1306"/>
                </a:lnTo>
                <a:lnTo>
                  <a:pt x="516331" y="3426"/>
                </a:lnTo>
                <a:close/>
              </a:path>
              <a:path w="540199" h="86584">
                <a:moveTo>
                  <a:pt x="421314" y="60321"/>
                </a:moveTo>
                <a:lnTo>
                  <a:pt x="424159" y="67290"/>
                </a:lnTo>
                <a:lnTo>
                  <a:pt x="427005" y="74258"/>
                </a:lnTo>
                <a:lnTo>
                  <a:pt x="430997" y="80689"/>
                </a:lnTo>
                <a:lnTo>
                  <a:pt x="436137" y="86584"/>
                </a:lnTo>
                <a:lnTo>
                  <a:pt x="446111" y="86584"/>
                </a:lnTo>
                <a:lnTo>
                  <a:pt x="446111" y="86148"/>
                </a:lnTo>
                <a:lnTo>
                  <a:pt x="443875" y="84144"/>
                </a:lnTo>
                <a:lnTo>
                  <a:pt x="441639" y="81698"/>
                </a:lnTo>
                <a:lnTo>
                  <a:pt x="439403" y="78809"/>
                </a:lnTo>
                <a:lnTo>
                  <a:pt x="437167" y="75920"/>
                </a:lnTo>
                <a:lnTo>
                  <a:pt x="435179" y="72690"/>
                </a:lnTo>
                <a:lnTo>
                  <a:pt x="433436" y="69119"/>
                </a:lnTo>
                <a:lnTo>
                  <a:pt x="431636" y="65402"/>
                </a:lnTo>
                <a:lnTo>
                  <a:pt x="430206" y="61482"/>
                </a:lnTo>
                <a:lnTo>
                  <a:pt x="429146" y="57359"/>
                </a:lnTo>
                <a:lnTo>
                  <a:pt x="428087" y="53236"/>
                </a:lnTo>
                <a:lnTo>
                  <a:pt x="427557" y="48692"/>
                </a:lnTo>
                <a:lnTo>
                  <a:pt x="427557" y="38965"/>
                </a:lnTo>
                <a:lnTo>
                  <a:pt x="428101" y="34436"/>
                </a:lnTo>
                <a:lnTo>
                  <a:pt x="429190" y="30138"/>
                </a:lnTo>
                <a:lnTo>
                  <a:pt x="430279" y="25841"/>
                </a:lnTo>
                <a:lnTo>
                  <a:pt x="431694" y="21907"/>
                </a:lnTo>
                <a:lnTo>
                  <a:pt x="433436" y="18336"/>
                </a:lnTo>
                <a:lnTo>
                  <a:pt x="435266" y="14648"/>
                </a:lnTo>
                <a:lnTo>
                  <a:pt x="437247" y="11418"/>
                </a:lnTo>
                <a:lnTo>
                  <a:pt x="439381" y="8645"/>
                </a:lnTo>
                <a:lnTo>
                  <a:pt x="441515" y="5872"/>
                </a:lnTo>
                <a:lnTo>
                  <a:pt x="443759" y="3426"/>
                </a:lnTo>
                <a:lnTo>
                  <a:pt x="446111" y="1306"/>
                </a:lnTo>
                <a:lnTo>
                  <a:pt x="446111" y="871"/>
                </a:lnTo>
                <a:lnTo>
                  <a:pt x="436137" y="871"/>
                </a:lnTo>
                <a:lnTo>
                  <a:pt x="430997" y="6765"/>
                </a:lnTo>
                <a:lnTo>
                  <a:pt x="427005" y="13196"/>
                </a:lnTo>
                <a:lnTo>
                  <a:pt x="424159" y="20165"/>
                </a:lnTo>
                <a:lnTo>
                  <a:pt x="421314" y="27133"/>
                </a:lnTo>
                <a:lnTo>
                  <a:pt x="419891" y="34988"/>
                </a:lnTo>
                <a:lnTo>
                  <a:pt x="419891" y="52467"/>
                </a:lnTo>
                <a:lnTo>
                  <a:pt x="421314" y="60321"/>
                </a:lnTo>
                <a:close/>
              </a:path>
              <a:path w="540199" h="86584">
                <a:moveTo>
                  <a:pt x="155270" y="51494"/>
                </a:moveTo>
                <a:lnTo>
                  <a:pt x="155967" y="40199"/>
                </a:lnTo>
                <a:lnTo>
                  <a:pt x="153034" y="41506"/>
                </a:lnTo>
                <a:lnTo>
                  <a:pt x="150777" y="43299"/>
                </a:lnTo>
                <a:lnTo>
                  <a:pt x="149194" y="45578"/>
                </a:lnTo>
                <a:lnTo>
                  <a:pt x="147612" y="47857"/>
                </a:lnTo>
                <a:lnTo>
                  <a:pt x="146821" y="50841"/>
                </a:lnTo>
                <a:lnTo>
                  <a:pt x="146821" y="59029"/>
                </a:lnTo>
                <a:lnTo>
                  <a:pt x="148345" y="62731"/>
                </a:lnTo>
                <a:lnTo>
                  <a:pt x="151394" y="65635"/>
                </a:lnTo>
                <a:lnTo>
                  <a:pt x="154442" y="68538"/>
                </a:lnTo>
                <a:lnTo>
                  <a:pt x="158159" y="69990"/>
                </a:lnTo>
                <a:lnTo>
                  <a:pt x="164924" y="69990"/>
                </a:lnTo>
                <a:lnTo>
                  <a:pt x="167000" y="69765"/>
                </a:lnTo>
                <a:lnTo>
                  <a:pt x="168771" y="69315"/>
                </a:lnTo>
                <a:lnTo>
                  <a:pt x="170543" y="68865"/>
                </a:lnTo>
                <a:lnTo>
                  <a:pt x="172111" y="68305"/>
                </a:lnTo>
                <a:lnTo>
                  <a:pt x="173475" y="67638"/>
                </a:lnTo>
                <a:lnTo>
                  <a:pt x="174637" y="67115"/>
                </a:lnTo>
                <a:lnTo>
                  <a:pt x="175834" y="66411"/>
                </a:lnTo>
                <a:lnTo>
                  <a:pt x="177069" y="65525"/>
                </a:lnTo>
                <a:lnTo>
                  <a:pt x="178302" y="64640"/>
                </a:lnTo>
                <a:lnTo>
                  <a:pt x="180008" y="63457"/>
                </a:lnTo>
                <a:lnTo>
                  <a:pt x="180008" y="68639"/>
                </a:lnTo>
                <a:lnTo>
                  <a:pt x="188153" y="68639"/>
                </a:lnTo>
                <a:lnTo>
                  <a:pt x="188153" y="32490"/>
                </a:lnTo>
                <a:lnTo>
                  <a:pt x="187674" y="29863"/>
                </a:lnTo>
                <a:lnTo>
                  <a:pt x="186716" y="27743"/>
                </a:lnTo>
                <a:lnTo>
                  <a:pt x="185758" y="25623"/>
                </a:lnTo>
                <a:lnTo>
                  <a:pt x="184364" y="23896"/>
                </a:lnTo>
                <a:lnTo>
                  <a:pt x="182535" y="22560"/>
                </a:lnTo>
                <a:lnTo>
                  <a:pt x="180676" y="21195"/>
                </a:lnTo>
                <a:lnTo>
                  <a:pt x="178477" y="20230"/>
                </a:lnTo>
                <a:lnTo>
                  <a:pt x="175936" y="19664"/>
                </a:lnTo>
                <a:lnTo>
                  <a:pt x="173395" y="19098"/>
                </a:lnTo>
                <a:lnTo>
                  <a:pt x="170412" y="18815"/>
                </a:lnTo>
                <a:lnTo>
                  <a:pt x="164053" y="18815"/>
                </a:lnTo>
                <a:lnTo>
                  <a:pt x="161077" y="19076"/>
                </a:lnTo>
                <a:lnTo>
                  <a:pt x="158057" y="19599"/>
                </a:lnTo>
                <a:lnTo>
                  <a:pt x="155038" y="20121"/>
                </a:lnTo>
                <a:lnTo>
                  <a:pt x="152730" y="20600"/>
                </a:lnTo>
                <a:lnTo>
                  <a:pt x="151132" y="21036"/>
                </a:lnTo>
                <a:lnTo>
                  <a:pt x="151132" y="29355"/>
                </a:lnTo>
                <a:lnTo>
                  <a:pt x="151568" y="29355"/>
                </a:lnTo>
                <a:lnTo>
                  <a:pt x="154384" y="28280"/>
                </a:lnTo>
                <a:lnTo>
                  <a:pt x="157114" y="27460"/>
                </a:lnTo>
                <a:lnTo>
                  <a:pt x="159756" y="26894"/>
                </a:lnTo>
                <a:lnTo>
                  <a:pt x="162398" y="26328"/>
                </a:lnTo>
                <a:lnTo>
                  <a:pt x="164794" y="26044"/>
                </a:lnTo>
                <a:lnTo>
                  <a:pt x="168714" y="26044"/>
                </a:lnTo>
                <a:lnTo>
                  <a:pt x="170412" y="26160"/>
                </a:lnTo>
                <a:lnTo>
                  <a:pt x="172038" y="26393"/>
                </a:lnTo>
                <a:lnTo>
                  <a:pt x="173664" y="26625"/>
                </a:lnTo>
                <a:lnTo>
                  <a:pt x="175058" y="27075"/>
                </a:lnTo>
                <a:lnTo>
                  <a:pt x="176219" y="27743"/>
                </a:lnTo>
                <a:lnTo>
                  <a:pt x="177439" y="28440"/>
                </a:lnTo>
                <a:lnTo>
                  <a:pt x="178375" y="29398"/>
                </a:lnTo>
                <a:lnTo>
                  <a:pt x="179029" y="30618"/>
                </a:lnTo>
                <a:lnTo>
                  <a:pt x="179682" y="31837"/>
                </a:lnTo>
                <a:lnTo>
                  <a:pt x="180008" y="33376"/>
                </a:lnTo>
                <a:lnTo>
                  <a:pt x="180008" y="36497"/>
                </a:lnTo>
                <a:lnTo>
                  <a:pt x="175246" y="36729"/>
                </a:lnTo>
                <a:lnTo>
                  <a:pt x="170790" y="37078"/>
                </a:lnTo>
                <a:lnTo>
                  <a:pt x="166638" y="37543"/>
                </a:lnTo>
                <a:lnTo>
                  <a:pt x="162485" y="38007"/>
                </a:lnTo>
                <a:lnTo>
                  <a:pt x="158928" y="38893"/>
                </a:lnTo>
                <a:lnTo>
                  <a:pt x="157448" y="48148"/>
                </a:lnTo>
                <a:lnTo>
                  <a:pt x="158899" y="46740"/>
                </a:lnTo>
                <a:lnTo>
                  <a:pt x="160801" y="45701"/>
                </a:lnTo>
                <a:lnTo>
                  <a:pt x="163153" y="45034"/>
                </a:lnTo>
                <a:lnTo>
                  <a:pt x="165128" y="44482"/>
                </a:lnTo>
                <a:lnTo>
                  <a:pt x="167806" y="44061"/>
                </a:lnTo>
                <a:lnTo>
                  <a:pt x="171189" y="43771"/>
                </a:lnTo>
                <a:lnTo>
                  <a:pt x="174572" y="43480"/>
                </a:lnTo>
                <a:lnTo>
                  <a:pt x="177511" y="43262"/>
                </a:lnTo>
                <a:lnTo>
                  <a:pt x="180008" y="43117"/>
                </a:lnTo>
                <a:lnTo>
                  <a:pt x="180008" y="56662"/>
                </a:lnTo>
                <a:lnTo>
                  <a:pt x="177976" y="58230"/>
                </a:lnTo>
                <a:lnTo>
                  <a:pt x="175769" y="59573"/>
                </a:lnTo>
                <a:lnTo>
                  <a:pt x="173388" y="60691"/>
                </a:lnTo>
                <a:lnTo>
                  <a:pt x="171007" y="61809"/>
                </a:lnTo>
                <a:lnTo>
                  <a:pt x="168380" y="62368"/>
                </a:lnTo>
                <a:lnTo>
                  <a:pt x="162050" y="62368"/>
                </a:lnTo>
                <a:lnTo>
                  <a:pt x="159480" y="61664"/>
                </a:lnTo>
                <a:lnTo>
                  <a:pt x="157796" y="60255"/>
                </a:lnTo>
                <a:lnTo>
                  <a:pt x="156112" y="58847"/>
                </a:lnTo>
                <a:lnTo>
                  <a:pt x="155270" y="56749"/>
                </a:lnTo>
                <a:lnTo>
                  <a:pt x="155270" y="51494"/>
                </a:lnTo>
                <a:close/>
              </a:path>
              <a:path w="540199" h="86584">
                <a:moveTo>
                  <a:pt x="23170" y="68639"/>
                </a:moveTo>
                <a:lnTo>
                  <a:pt x="31794" y="68639"/>
                </a:lnTo>
                <a:lnTo>
                  <a:pt x="31794" y="11454"/>
                </a:lnTo>
                <a:lnTo>
                  <a:pt x="54964" y="11454"/>
                </a:lnTo>
                <a:lnTo>
                  <a:pt x="54964" y="3789"/>
                </a:lnTo>
                <a:lnTo>
                  <a:pt x="0" y="3789"/>
                </a:lnTo>
                <a:lnTo>
                  <a:pt x="0" y="11454"/>
                </a:lnTo>
                <a:lnTo>
                  <a:pt x="23170" y="11454"/>
                </a:lnTo>
                <a:lnTo>
                  <a:pt x="23170" y="68639"/>
                </a:lnTo>
                <a:close/>
              </a:path>
              <a:path w="540199" h="86584">
                <a:moveTo>
                  <a:pt x="88669" y="28418"/>
                </a:moveTo>
                <a:lnTo>
                  <a:pt x="89852" y="28629"/>
                </a:lnTo>
                <a:lnTo>
                  <a:pt x="91072" y="28919"/>
                </a:lnTo>
                <a:lnTo>
                  <a:pt x="91508" y="28919"/>
                </a:lnTo>
                <a:lnTo>
                  <a:pt x="91508" y="20513"/>
                </a:lnTo>
                <a:lnTo>
                  <a:pt x="90230" y="20310"/>
                </a:lnTo>
                <a:lnTo>
                  <a:pt x="88633" y="20099"/>
                </a:lnTo>
                <a:lnTo>
                  <a:pt x="86964" y="19991"/>
                </a:lnTo>
                <a:lnTo>
                  <a:pt x="82956" y="19991"/>
                </a:lnTo>
                <a:lnTo>
                  <a:pt x="80423" y="20535"/>
                </a:lnTo>
                <a:lnTo>
                  <a:pt x="77941" y="21624"/>
                </a:lnTo>
                <a:lnTo>
                  <a:pt x="75458" y="22713"/>
                </a:lnTo>
                <a:lnTo>
                  <a:pt x="72591" y="24564"/>
                </a:lnTo>
                <a:lnTo>
                  <a:pt x="69339" y="27177"/>
                </a:lnTo>
                <a:lnTo>
                  <a:pt x="69339" y="19991"/>
                </a:lnTo>
                <a:lnTo>
                  <a:pt x="61151" y="19991"/>
                </a:lnTo>
                <a:lnTo>
                  <a:pt x="61151" y="68639"/>
                </a:lnTo>
                <a:lnTo>
                  <a:pt x="69339" y="68639"/>
                </a:lnTo>
                <a:lnTo>
                  <a:pt x="69339" y="34102"/>
                </a:lnTo>
                <a:lnTo>
                  <a:pt x="71516" y="32331"/>
                </a:lnTo>
                <a:lnTo>
                  <a:pt x="73781" y="30886"/>
                </a:lnTo>
                <a:lnTo>
                  <a:pt x="76133" y="29768"/>
                </a:lnTo>
                <a:lnTo>
                  <a:pt x="78485" y="28650"/>
                </a:lnTo>
                <a:lnTo>
                  <a:pt x="80924" y="28091"/>
                </a:lnTo>
                <a:lnTo>
                  <a:pt x="85018" y="28091"/>
                </a:lnTo>
                <a:lnTo>
                  <a:pt x="86375" y="28157"/>
                </a:lnTo>
                <a:lnTo>
                  <a:pt x="88669" y="28418"/>
                </a:lnTo>
                <a:close/>
              </a:path>
              <a:path w="540199" h="86584">
                <a:moveTo>
                  <a:pt x="110379" y="18640"/>
                </a:moveTo>
                <a:lnTo>
                  <a:pt x="104666" y="20978"/>
                </a:lnTo>
                <a:lnTo>
                  <a:pt x="106553" y="29267"/>
                </a:lnTo>
                <a:lnTo>
                  <a:pt x="109152" y="26683"/>
                </a:lnTo>
                <a:lnTo>
                  <a:pt x="112644" y="25391"/>
                </a:lnTo>
                <a:lnTo>
                  <a:pt x="117463" y="18640"/>
                </a:lnTo>
                <a:lnTo>
                  <a:pt x="110379" y="18640"/>
                </a:lnTo>
                <a:close/>
              </a:path>
              <a:path w="540199" h="86584">
                <a:moveTo>
                  <a:pt x="96079" y="58847"/>
                </a:moveTo>
                <a:lnTo>
                  <a:pt x="100608" y="63217"/>
                </a:lnTo>
                <a:lnTo>
                  <a:pt x="105138" y="67587"/>
                </a:lnTo>
                <a:lnTo>
                  <a:pt x="111438" y="69772"/>
                </a:lnTo>
                <a:lnTo>
                  <a:pt x="122675" y="69772"/>
                </a:lnTo>
                <a:lnTo>
                  <a:pt x="125695" y="69380"/>
                </a:lnTo>
                <a:lnTo>
                  <a:pt x="128570" y="68596"/>
                </a:lnTo>
                <a:lnTo>
                  <a:pt x="131444" y="67812"/>
                </a:lnTo>
                <a:lnTo>
                  <a:pt x="134260" y="66839"/>
                </a:lnTo>
                <a:lnTo>
                  <a:pt x="137019" y="65678"/>
                </a:lnTo>
                <a:lnTo>
                  <a:pt x="137019" y="56749"/>
                </a:lnTo>
                <a:lnTo>
                  <a:pt x="136583" y="56749"/>
                </a:lnTo>
                <a:lnTo>
                  <a:pt x="135161" y="58027"/>
                </a:lnTo>
                <a:lnTo>
                  <a:pt x="132773" y="59326"/>
                </a:lnTo>
                <a:lnTo>
                  <a:pt x="129419" y="60647"/>
                </a:lnTo>
                <a:lnTo>
                  <a:pt x="126065" y="61968"/>
                </a:lnTo>
                <a:lnTo>
                  <a:pt x="122734" y="62629"/>
                </a:lnTo>
                <a:lnTo>
                  <a:pt x="116926" y="62629"/>
                </a:lnTo>
                <a:lnTo>
                  <a:pt x="114640" y="62281"/>
                </a:lnTo>
                <a:lnTo>
                  <a:pt x="112564" y="61584"/>
                </a:lnTo>
                <a:lnTo>
                  <a:pt x="110488" y="60887"/>
                </a:lnTo>
                <a:lnTo>
                  <a:pt x="108695" y="59842"/>
                </a:lnTo>
                <a:lnTo>
                  <a:pt x="107185" y="58448"/>
                </a:lnTo>
                <a:lnTo>
                  <a:pt x="105617" y="57025"/>
                </a:lnTo>
                <a:lnTo>
                  <a:pt x="104383" y="55203"/>
                </a:lnTo>
                <a:lnTo>
                  <a:pt x="103483" y="52982"/>
                </a:lnTo>
                <a:lnTo>
                  <a:pt x="102583" y="50761"/>
                </a:lnTo>
                <a:lnTo>
                  <a:pt x="102132" y="48155"/>
                </a:lnTo>
                <a:lnTo>
                  <a:pt x="102132" y="45164"/>
                </a:lnTo>
                <a:lnTo>
                  <a:pt x="137977" y="45164"/>
                </a:lnTo>
                <a:lnTo>
                  <a:pt x="137977" y="33666"/>
                </a:lnTo>
                <a:lnTo>
                  <a:pt x="136199" y="28222"/>
                </a:lnTo>
                <a:lnTo>
                  <a:pt x="132642" y="24389"/>
                </a:lnTo>
                <a:lnTo>
                  <a:pt x="129085" y="20557"/>
                </a:lnTo>
                <a:lnTo>
                  <a:pt x="124025" y="18640"/>
                </a:lnTo>
                <a:lnTo>
                  <a:pt x="117463" y="18640"/>
                </a:lnTo>
                <a:lnTo>
                  <a:pt x="112644" y="25391"/>
                </a:lnTo>
                <a:lnTo>
                  <a:pt x="121383" y="25391"/>
                </a:lnTo>
                <a:lnTo>
                  <a:pt x="124628" y="26567"/>
                </a:lnTo>
                <a:lnTo>
                  <a:pt x="126762" y="28919"/>
                </a:lnTo>
                <a:lnTo>
                  <a:pt x="128896" y="31271"/>
                </a:lnTo>
                <a:lnTo>
                  <a:pt x="129978" y="34596"/>
                </a:lnTo>
                <a:lnTo>
                  <a:pt x="130007" y="38893"/>
                </a:lnTo>
                <a:lnTo>
                  <a:pt x="102132" y="38893"/>
                </a:lnTo>
                <a:lnTo>
                  <a:pt x="102481" y="35060"/>
                </a:lnTo>
                <a:lnTo>
                  <a:pt x="103954" y="31852"/>
                </a:lnTo>
                <a:lnTo>
                  <a:pt x="106553" y="29267"/>
                </a:lnTo>
                <a:lnTo>
                  <a:pt x="104666" y="20978"/>
                </a:lnTo>
                <a:lnTo>
                  <a:pt x="100325" y="25653"/>
                </a:lnTo>
                <a:lnTo>
                  <a:pt x="95984" y="30327"/>
                </a:lnTo>
                <a:lnTo>
                  <a:pt x="93814" y="36643"/>
                </a:lnTo>
                <a:lnTo>
                  <a:pt x="93814" y="52641"/>
                </a:lnTo>
                <a:lnTo>
                  <a:pt x="96079" y="58847"/>
                </a:lnTo>
                <a:close/>
              </a:path>
              <a:path w="540199" h="86584">
                <a:moveTo>
                  <a:pt x="155996" y="49556"/>
                </a:moveTo>
                <a:lnTo>
                  <a:pt x="157448" y="48148"/>
                </a:lnTo>
                <a:lnTo>
                  <a:pt x="158928" y="38893"/>
                </a:lnTo>
                <a:lnTo>
                  <a:pt x="155967" y="40199"/>
                </a:lnTo>
                <a:lnTo>
                  <a:pt x="155270" y="51494"/>
                </a:lnTo>
                <a:lnTo>
                  <a:pt x="155996" y="49556"/>
                </a:lnTo>
                <a:close/>
              </a:path>
              <a:path w="540199" h="86584">
                <a:moveTo>
                  <a:pt x="200176" y="56532"/>
                </a:moveTo>
                <a:lnTo>
                  <a:pt x="200176" y="65721"/>
                </a:lnTo>
                <a:lnTo>
                  <a:pt x="202208" y="66738"/>
                </a:lnTo>
                <a:lnTo>
                  <a:pt x="204727" y="67674"/>
                </a:lnTo>
                <a:lnTo>
                  <a:pt x="207732" y="68531"/>
                </a:lnTo>
                <a:lnTo>
                  <a:pt x="210738" y="69387"/>
                </a:lnTo>
                <a:lnTo>
                  <a:pt x="214040" y="69815"/>
                </a:lnTo>
                <a:lnTo>
                  <a:pt x="224000" y="69815"/>
                </a:lnTo>
                <a:lnTo>
                  <a:pt x="229016" y="68393"/>
                </a:lnTo>
                <a:lnTo>
                  <a:pt x="232689" y="65547"/>
                </a:lnTo>
                <a:lnTo>
                  <a:pt x="236362" y="62702"/>
                </a:lnTo>
                <a:lnTo>
                  <a:pt x="238198" y="59058"/>
                </a:lnTo>
                <a:lnTo>
                  <a:pt x="238198" y="51073"/>
                </a:lnTo>
                <a:lnTo>
                  <a:pt x="237167" y="48227"/>
                </a:lnTo>
                <a:lnTo>
                  <a:pt x="235106" y="46079"/>
                </a:lnTo>
                <a:lnTo>
                  <a:pt x="233044" y="43959"/>
                </a:lnTo>
                <a:lnTo>
                  <a:pt x="230112" y="42464"/>
                </a:lnTo>
                <a:lnTo>
                  <a:pt x="226308" y="41593"/>
                </a:lnTo>
                <a:lnTo>
                  <a:pt x="225059" y="41303"/>
                </a:lnTo>
                <a:lnTo>
                  <a:pt x="223499" y="40983"/>
                </a:lnTo>
                <a:lnTo>
                  <a:pt x="221626" y="40635"/>
                </a:lnTo>
                <a:lnTo>
                  <a:pt x="219753" y="40286"/>
                </a:lnTo>
                <a:lnTo>
                  <a:pt x="218062" y="39938"/>
                </a:lnTo>
                <a:lnTo>
                  <a:pt x="216552" y="39590"/>
                </a:lnTo>
                <a:lnTo>
                  <a:pt x="213823" y="38951"/>
                </a:lnTo>
                <a:lnTo>
                  <a:pt x="211848" y="38123"/>
                </a:lnTo>
                <a:lnTo>
                  <a:pt x="210629" y="37107"/>
                </a:lnTo>
                <a:lnTo>
                  <a:pt x="209380" y="36091"/>
                </a:lnTo>
                <a:lnTo>
                  <a:pt x="208756" y="34581"/>
                </a:lnTo>
                <a:lnTo>
                  <a:pt x="208756" y="30313"/>
                </a:lnTo>
                <a:lnTo>
                  <a:pt x="209787" y="28607"/>
                </a:lnTo>
                <a:lnTo>
                  <a:pt x="211848" y="27460"/>
                </a:lnTo>
                <a:lnTo>
                  <a:pt x="213910" y="26313"/>
                </a:lnTo>
                <a:lnTo>
                  <a:pt x="216436" y="25740"/>
                </a:lnTo>
                <a:lnTo>
                  <a:pt x="222301" y="25740"/>
                </a:lnTo>
                <a:lnTo>
                  <a:pt x="225234" y="26270"/>
                </a:lnTo>
                <a:lnTo>
                  <a:pt x="228224" y="27329"/>
                </a:lnTo>
                <a:lnTo>
                  <a:pt x="231215" y="28389"/>
                </a:lnTo>
                <a:lnTo>
                  <a:pt x="233756" y="29689"/>
                </a:lnTo>
                <a:lnTo>
                  <a:pt x="235846" y="31227"/>
                </a:lnTo>
                <a:lnTo>
                  <a:pt x="236281" y="31227"/>
                </a:lnTo>
                <a:lnTo>
                  <a:pt x="236281" y="22473"/>
                </a:lnTo>
                <a:lnTo>
                  <a:pt x="234307" y="21457"/>
                </a:lnTo>
                <a:lnTo>
                  <a:pt x="231832" y="20593"/>
                </a:lnTo>
                <a:lnTo>
                  <a:pt x="228856" y="19882"/>
                </a:lnTo>
                <a:lnTo>
                  <a:pt x="225880" y="19170"/>
                </a:lnTo>
                <a:lnTo>
                  <a:pt x="222940" y="18815"/>
                </a:lnTo>
                <a:lnTo>
                  <a:pt x="216929" y="18815"/>
                </a:lnTo>
                <a:lnTo>
                  <a:pt x="214120" y="19214"/>
                </a:lnTo>
                <a:lnTo>
                  <a:pt x="211609" y="20012"/>
                </a:lnTo>
                <a:lnTo>
                  <a:pt x="209097" y="20811"/>
                </a:lnTo>
                <a:lnTo>
                  <a:pt x="207028" y="21892"/>
                </a:lnTo>
                <a:lnTo>
                  <a:pt x="205402" y="23257"/>
                </a:lnTo>
                <a:lnTo>
                  <a:pt x="203718" y="24651"/>
                </a:lnTo>
                <a:lnTo>
                  <a:pt x="202462" y="26233"/>
                </a:lnTo>
                <a:lnTo>
                  <a:pt x="201635" y="28004"/>
                </a:lnTo>
                <a:lnTo>
                  <a:pt x="200807" y="29776"/>
                </a:lnTo>
                <a:lnTo>
                  <a:pt x="200393" y="31663"/>
                </a:lnTo>
                <a:lnTo>
                  <a:pt x="200393" y="36860"/>
                </a:lnTo>
                <a:lnTo>
                  <a:pt x="201286" y="39553"/>
                </a:lnTo>
                <a:lnTo>
                  <a:pt x="203072" y="41745"/>
                </a:lnTo>
                <a:lnTo>
                  <a:pt x="204858" y="43937"/>
                </a:lnTo>
                <a:lnTo>
                  <a:pt x="207885" y="45600"/>
                </a:lnTo>
                <a:lnTo>
                  <a:pt x="212153" y="46732"/>
                </a:lnTo>
                <a:lnTo>
                  <a:pt x="213692" y="47139"/>
                </a:lnTo>
                <a:lnTo>
                  <a:pt x="215398" y="47516"/>
                </a:lnTo>
                <a:lnTo>
                  <a:pt x="217271" y="47865"/>
                </a:lnTo>
                <a:lnTo>
                  <a:pt x="219144" y="48213"/>
                </a:lnTo>
                <a:lnTo>
                  <a:pt x="220661" y="48518"/>
                </a:lnTo>
                <a:lnTo>
                  <a:pt x="221822" y="48779"/>
                </a:lnTo>
                <a:lnTo>
                  <a:pt x="224958" y="49476"/>
                </a:lnTo>
                <a:lnTo>
                  <a:pt x="227077" y="50318"/>
                </a:lnTo>
                <a:lnTo>
                  <a:pt x="229284" y="52293"/>
                </a:lnTo>
                <a:lnTo>
                  <a:pt x="229836" y="53744"/>
                </a:lnTo>
                <a:lnTo>
                  <a:pt x="229836" y="58158"/>
                </a:lnTo>
                <a:lnTo>
                  <a:pt x="228820" y="59987"/>
                </a:lnTo>
                <a:lnTo>
                  <a:pt x="226787" y="61148"/>
                </a:lnTo>
                <a:lnTo>
                  <a:pt x="224754" y="62310"/>
                </a:lnTo>
                <a:lnTo>
                  <a:pt x="221938" y="62890"/>
                </a:lnTo>
                <a:lnTo>
                  <a:pt x="215434" y="62890"/>
                </a:lnTo>
                <a:lnTo>
                  <a:pt x="212400" y="62317"/>
                </a:lnTo>
                <a:lnTo>
                  <a:pt x="209235" y="61170"/>
                </a:lnTo>
                <a:lnTo>
                  <a:pt x="206070" y="60023"/>
                </a:lnTo>
                <a:lnTo>
                  <a:pt x="203195" y="58477"/>
                </a:lnTo>
                <a:lnTo>
                  <a:pt x="200611" y="56532"/>
                </a:lnTo>
                <a:lnTo>
                  <a:pt x="200176" y="56532"/>
                </a:lnTo>
                <a:close/>
              </a:path>
              <a:path w="540199" h="86584">
                <a:moveTo>
                  <a:pt x="288372" y="19991"/>
                </a:moveTo>
                <a:lnTo>
                  <a:pt x="280184" y="19991"/>
                </a:lnTo>
                <a:lnTo>
                  <a:pt x="280184" y="56314"/>
                </a:lnTo>
                <a:lnTo>
                  <a:pt x="278006" y="58027"/>
                </a:lnTo>
                <a:lnTo>
                  <a:pt x="275662" y="59435"/>
                </a:lnTo>
                <a:lnTo>
                  <a:pt x="273150" y="60539"/>
                </a:lnTo>
                <a:lnTo>
                  <a:pt x="270638" y="61642"/>
                </a:lnTo>
                <a:lnTo>
                  <a:pt x="268323" y="62194"/>
                </a:lnTo>
                <a:lnTo>
                  <a:pt x="263822" y="62194"/>
                </a:lnTo>
                <a:lnTo>
                  <a:pt x="262007" y="61903"/>
                </a:lnTo>
                <a:lnTo>
                  <a:pt x="260759" y="61323"/>
                </a:lnTo>
                <a:lnTo>
                  <a:pt x="259510" y="60742"/>
                </a:lnTo>
                <a:lnTo>
                  <a:pt x="258494" y="59813"/>
                </a:lnTo>
                <a:lnTo>
                  <a:pt x="257710" y="58535"/>
                </a:lnTo>
                <a:lnTo>
                  <a:pt x="256955" y="57287"/>
                </a:lnTo>
                <a:lnTo>
                  <a:pt x="256461" y="55784"/>
                </a:lnTo>
                <a:lnTo>
                  <a:pt x="256229" y="54027"/>
                </a:lnTo>
                <a:lnTo>
                  <a:pt x="255997" y="52271"/>
                </a:lnTo>
                <a:lnTo>
                  <a:pt x="255881" y="50158"/>
                </a:lnTo>
                <a:lnTo>
                  <a:pt x="255881" y="19991"/>
                </a:lnTo>
                <a:lnTo>
                  <a:pt x="247693" y="19991"/>
                </a:lnTo>
                <a:lnTo>
                  <a:pt x="247693" y="57606"/>
                </a:lnTo>
                <a:lnTo>
                  <a:pt x="249116" y="62186"/>
                </a:lnTo>
                <a:lnTo>
                  <a:pt x="251961" y="65308"/>
                </a:lnTo>
                <a:lnTo>
                  <a:pt x="254807" y="68429"/>
                </a:lnTo>
                <a:lnTo>
                  <a:pt x="258784" y="69990"/>
                </a:lnTo>
                <a:lnTo>
                  <a:pt x="266944" y="69990"/>
                </a:lnTo>
                <a:lnTo>
                  <a:pt x="269731" y="69409"/>
                </a:lnTo>
                <a:lnTo>
                  <a:pt x="272257" y="68247"/>
                </a:lnTo>
                <a:lnTo>
                  <a:pt x="274783" y="67086"/>
                </a:lnTo>
                <a:lnTo>
                  <a:pt x="277426" y="65417"/>
                </a:lnTo>
                <a:lnTo>
                  <a:pt x="280184" y="63239"/>
                </a:lnTo>
                <a:lnTo>
                  <a:pt x="280184" y="68639"/>
                </a:lnTo>
                <a:lnTo>
                  <a:pt x="288372" y="68639"/>
                </a:lnTo>
                <a:lnTo>
                  <a:pt x="288372" y="19991"/>
                </a:lnTo>
                <a:close/>
              </a:path>
              <a:path w="540199" h="86584">
                <a:moveTo>
                  <a:pt x="330778" y="28418"/>
                </a:moveTo>
                <a:lnTo>
                  <a:pt x="331961" y="28629"/>
                </a:lnTo>
                <a:lnTo>
                  <a:pt x="333180" y="28919"/>
                </a:lnTo>
                <a:lnTo>
                  <a:pt x="333616" y="28919"/>
                </a:lnTo>
                <a:lnTo>
                  <a:pt x="333616" y="20513"/>
                </a:lnTo>
                <a:lnTo>
                  <a:pt x="332338" y="20310"/>
                </a:lnTo>
                <a:lnTo>
                  <a:pt x="330741" y="20099"/>
                </a:lnTo>
                <a:lnTo>
                  <a:pt x="329072" y="19991"/>
                </a:lnTo>
                <a:lnTo>
                  <a:pt x="325065" y="19991"/>
                </a:lnTo>
                <a:lnTo>
                  <a:pt x="322531" y="20535"/>
                </a:lnTo>
                <a:lnTo>
                  <a:pt x="320049" y="21624"/>
                </a:lnTo>
                <a:lnTo>
                  <a:pt x="317566" y="22713"/>
                </a:lnTo>
                <a:lnTo>
                  <a:pt x="314699" y="24564"/>
                </a:lnTo>
                <a:lnTo>
                  <a:pt x="311447" y="27177"/>
                </a:lnTo>
                <a:lnTo>
                  <a:pt x="311447" y="19991"/>
                </a:lnTo>
                <a:lnTo>
                  <a:pt x="303259" y="19991"/>
                </a:lnTo>
                <a:lnTo>
                  <a:pt x="303259" y="68639"/>
                </a:lnTo>
                <a:lnTo>
                  <a:pt x="311447" y="68639"/>
                </a:lnTo>
                <a:lnTo>
                  <a:pt x="311447" y="34102"/>
                </a:lnTo>
                <a:lnTo>
                  <a:pt x="313625" y="32331"/>
                </a:lnTo>
                <a:lnTo>
                  <a:pt x="315889" y="30886"/>
                </a:lnTo>
                <a:lnTo>
                  <a:pt x="318242" y="29768"/>
                </a:lnTo>
                <a:lnTo>
                  <a:pt x="320593" y="28650"/>
                </a:lnTo>
                <a:lnTo>
                  <a:pt x="323032" y="28091"/>
                </a:lnTo>
                <a:lnTo>
                  <a:pt x="327126" y="28091"/>
                </a:lnTo>
                <a:lnTo>
                  <a:pt x="328484" y="28157"/>
                </a:lnTo>
                <a:lnTo>
                  <a:pt x="330778" y="28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430382" y="5393894"/>
            <a:ext cx="554080" cy="60987"/>
          </a:xfrm>
          <a:custGeom>
            <a:avLst/>
            <a:gdLst/>
            <a:ahLst/>
            <a:cxnLst/>
            <a:rect l="l" t="t" r="r" b="b"/>
            <a:pathLst>
              <a:path w="609488" h="69119">
                <a:moveTo>
                  <a:pt x="338963" y="69119"/>
                </a:moveTo>
                <a:lnTo>
                  <a:pt x="339754" y="60147"/>
                </a:lnTo>
                <a:lnTo>
                  <a:pt x="337997" y="58956"/>
                </a:lnTo>
                <a:lnTo>
                  <a:pt x="336640" y="57229"/>
                </a:lnTo>
                <a:lnTo>
                  <a:pt x="335682" y="54964"/>
                </a:lnTo>
                <a:lnTo>
                  <a:pt x="334636" y="52554"/>
                </a:lnTo>
                <a:lnTo>
                  <a:pt x="333279" y="66360"/>
                </a:lnTo>
                <a:lnTo>
                  <a:pt x="338963" y="69119"/>
                </a:lnTo>
                <a:close/>
              </a:path>
              <a:path w="609488" h="69119">
                <a:moveTo>
                  <a:pt x="380228" y="35452"/>
                </a:moveTo>
                <a:lnTo>
                  <a:pt x="380228" y="43335"/>
                </a:lnTo>
                <a:lnTo>
                  <a:pt x="407406" y="43335"/>
                </a:lnTo>
                <a:lnTo>
                  <a:pt x="407406" y="35452"/>
                </a:lnTo>
                <a:lnTo>
                  <a:pt x="380228" y="35452"/>
                </a:lnTo>
                <a:close/>
              </a:path>
              <a:path w="609488" h="69119">
                <a:moveTo>
                  <a:pt x="435954" y="65417"/>
                </a:moveTo>
                <a:lnTo>
                  <a:pt x="426895" y="85712"/>
                </a:lnTo>
                <a:lnTo>
                  <a:pt x="435649" y="85712"/>
                </a:lnTo>
                <a:lnTo>
                  <a:pt x="464047" y="19120"/>
                </a:lnTo>
                <a:lnTo>
                  <a:pt x="455467" y="19120"/>
                </a:lnTo>
                <a:lnTo>
                  <a:pt x="440397" y="55182"/>
                </a:lnTo>
                <a:lnTo>
                  <a:pt x="425458" y="19120"/>
                </a:lnTo>
                <a:lnTo>
                  <a:pt x="416573" y="19120"/>
                </a:lnTo>
                <a:lnTo>
                  <a:pt x="435954" y="65417"/>
                </a:lnTo>
                <a:close/>
              </a:path>
              <a:path w="609488" h="69119">
                <a:moveTo>
                  <a:pt x="486068" y="17769"/>
                </a:moveTo>
                <a:lnTo>
                  <a:pt x="480355" y="20107"/>
                </a:lnTo>
                <a:lnTo>
                  <a:pt x="482242" y="28396"/>
                </a:lnTo>
                <a:lnTo>
                  <a:pt x="484841" y="25812"/>
                </a:lnTo>
                <a:lnTo>
                  <a:pt x="488333" y="24520"/>
                </a:lnTo>
                <a:lnTo>
                  <a:pt x="493152" y="17769"/>
                </a:lnTo>
                <a:lnTo>
                  <a:pt x="486068" y="17769"/>
                </a:lnTo>
                <a:close/>
              </a:path>
              <a:path w="609488" h="69119">
                <a:moveTo>
                  <a:pt x="471768" y="57976"/>
                </a:moveTo>
                <a:lnTo>
                  <a:pt x="476297" y="62346"/>
                </a:lnTo>
                <a:lnTo>
                  <a:pt x="480827" y="66716"/>
                </a:lnTo>
                <a:lnTo>
                  <a:pt x="487128" y="68901"/>
                </a:lnTo>
                <a:lnTo>
                  <a:pt x="498364" y="68901"/>
                </a:lnTo>
                <a:lnTo>
                  <a:pt x="501384" y="68509"/>
                </a:lnTo>
                <a:lnTo>
                  <a:pt x="504258" y="67725"/>
                </a:lnTo>
                <a:lnTo>
                  <a:pt x="507133" y="66941"/>
                </a:lnTo>
                <a:lnTo>
                  <a:pt x="509949" y="65968"/>
                </a:lnTo>
                <a:lnTo>
                  <a:pt x="512708" y="64807"/>
                </a:lnTo>
                <a:lnTo>
                  <a:pt x="512708" y="55878"/>
                </a:lnTo>
                <a:lnTo>
                  <a:pt x="512273" y="55878"/>
                </a:lnTo>
                <a:lnTo>
                  <a:pt x="510850" y="57156"/>
                </a:lnTo>
                <a:lnTo>
                  <a:pt x="508462" y="58455"/>
                </a:lnTo>
                <a:lnTo>
                  <a:pt x="505108" y="59776"/>
                </a:lnTo>
                <a:lnTo>
                  <a:pt x="501755" y="61097"/>
                </a:lnTo>
                <a:lnTo>
                  <a:pt x="498422" y="61758"/>
                </a:lnTo>
                <a:lnTo>
                  <a:pt x="492615" y="61758"/>
                </a:lnTo>
                <a:lnTo>
                  <a:pt x="490328" y="61410"/>
                </a:lnTo>
                <a:lnTo>
                  <a:pt x="488253" y="60713"/>
                </a:lnTo>
                <a:lnTo>
                  <a:pt x="486177" y="60016"/>
                </a:lnTo>
                <a:lnTo>
                  <a:pt x="484383" y="58971"/>
                </a:lnTo>
                <a:lnTo>
                  <a:pt x="482874" y="57577"/>
                </a:lnTo>
                <a:lnTo>
                  <a:pt x="481306" y="56154"/>
                </a:lnTo>
                <a:lnTo>
                  <a:pt x="480072" y="54332"/>
                </a:lnTo>
                <a:lnTo>
                  <a:pt x="479172" y="52111"/>
                </a:lnTo>
                <a:lnTo>
                  <a:pt x="478272" y="49890"/>
                </a:lnTo>
                <a:lnTo>
                  <a:pt x="477822" y="47284"/>
                </a:lnTo>
                <a:lnTo>
                  <a:pt x="477822" y="44293"/>
                </a:lnTo>
                <a:lnTo>
                  <a:pt x="513666" y="44293"/>
                </a:lnTo>
                <a:lnTo>
                  <a:pt x="513666" y="32795"/>
                </a:lnTo>
                <a:lnTo>
                  <a:pt x="511888" y="27351"/>
                </a:lnTo>
                <a:lnTo>
                  <a:pt x="508331" y="23518"/>
                </a:lnTo>
                <a:lnTo>
                  <a:pt x="504774" y="19686"/>
                </a:lnTo>
                <a:lnTo>
                  <a:pt x="499714" y="17769"/>
                </a:lnTo>
                <a:lnTo>
                  <a:pt x="493152" y="17769"/>
                </a:lnTo>
                <a:lnTo>
                  <a:pt x="488333" y="24520"/>
                </a:lnTo>
                <a:lnTo>
                  <a:pt x="497072" y="24520"/>
                </a:lnTo>
                <a:lnTo>
                  <a:pt x="500317" y="25696"/>
                </a:lnTo>
                <a:lnTo>
                  <a:pt x="502451" y="28048"/>
                </a:lnTo>
                <a:lnTo>
                  <a:pt x="504585" y="30400"/>
                </a:lnTo>
                <a:lnTo>
                  <a:pt x="505667" y="33724"/>
                </a:lnTo>
                <a:lnTo>
                  <a:pt x="505696" y="38022"/>
                </a:lnTo>
                <a:lnTo>
                  <a:pt x="477822" y="38022"/>
                </a:lnTo>
                <a:lnTo>
                  <a:pt x="478170" y="34189"/>
                </a:lnTo>
                <a:lnTo>
                  <a:pt x="479643" y="30980"/>
                </a:lnTo>
                <a:lnTo>
                  <a:pt x="482242" y="28396"/>
                </a:lnTo>
                <a:lnTo>
                  <a:pt x="480355" y="20107"/>
                </a:lnTo>
                <a:lnTo>
                  <a:pt x="476014" y="24781"/>
                </a:lnTo>
                <a:lnTo>
                  <a:pt x="471674" y="29456"/>
                </a:lnTo>
                <a:lnTo>
                  <a:pt x="469503" y="35771"/>
                </a:lnTo>
                <a:lnTo>
                  <a:pt x="469503" y="51770"/>
                </a:lnTo>
                <a:lnTo>
                  <a:pt x="471768" y="57976"/>
                </a:lnTo>
                <a:close/>
              </a:path>
              <a:path w="609488" h="69119">
                <a:moveTo>
                  <a:pt x="531685" y="48685"/>
                </a:moveTo>
                <a:lnTo>
                  <a:pt x="533137" y="47277"/>
                </a:lnTo>
                <a:lnTo>
                  <a:pt x="534617" y="38022"/>
                </a:lnTo>
                <a:lnTo>
                  <a:pt x="531656" y="39328"/>
                </a:lnTo>
                <a:lnTo>
                  <a:pt x="530959" y="50623"/>
                </a:lnTo>
                <a:lnTo>
                  <a:pt x="531685" y="48685"/>
                </a:lnTo>
                <a:close/>
              </a:path>
              <a:path w="609488" h="69119">
                <a:moveTo>
                  <a:pt x="606650" y="27547"/>
                </a:moveTo>
                <a:lnTo>
                  <a:pt x="607834" y="27758"/>
                </a:lnTo>
                <a:lnTo>
                  <a:pt x="609053" y="28048"/>
                </a:lnTo>
                <a:lnTo>
                  <a:pt x="609488" y="28048"/>
                </a:lnTo>
                <a:lnTo>
                  <a:pt x="609488" y="19642"/>
                </a:lnTo>
                <a:lnTo>
                  <a:pt x="608211" y="19439"/>
                </a:lnTo>
                <a:lnTo>
                  <a:pt x="606613" y="19228"/>
                </a:lnTo>
                <a:lnTo>
                  <a:pt x="604944" y="19120"/>
                </a:lnTo>
                <a:lnTo>
                  <a:pt x="600937" y="19120"/>
                </a:lnTo>
                <a:lnTo>
                  <a:pt x="598404" y="19664"/>
                </a:lnTo>
                <a:lnTo>
                  <a:pt x="595921" y="20753"/>
                </a:lnTo>
                <a:lnTo>
                  <a:pt x="593439" y="21842"/>
                </a:lnTo>
                <a:lnTo>
                  <a:pt x="590572" y="23693"/>
                </a:lnTo>
                <a:lnTo>
                  <a:pt x="587319" y="26306"/>
                </a:lnTo>
                <a:lnTo>
                  <a:pt x="587319" y="19120"/>
                </a:lnTo>
                <a:lnTo>
                  <a:pt x="579131" y="19120"/>
                </a:lnTo>
                <a:lnTo>
                  <a:pt x="579131" y="67768"/>
                </a:lnTo>
                <a:lnTo>
                  <a:pt x="587319" y="67768"/>
                </a:lnTo>
                <a:lnTo>
                  <a:pt x="587319" y="33231"/>
                </a:lnTo>
                <a:lnTo>
                  <a:pt x="589497" y="31460"/>
                </a:lnTo>
                <a:lnTo>
                  <a:pt x="591762" y="30015"/>
                </a:lnTo>
                <a:lnTo>
                  <a:pt x="594114" y="28897"/>
                </a:lnTo>
                <a:lnTo>
                  <a:pt x="596466" y="27779"/>
                </a:lnTo>
                <a:lnTo>
                  <a:pt x="598905" y="27220"/>
                </a:lnTo>
                <a:lnTo>
                  <a:pt x="602998" y="27220"/>
                </a:lnTo>
                <a:lnTo>
                  <a:pt x="604356" y="27286"/>
                </a:lnTo>
                <a:lnTo>
                  <a:pt x="606650" y="27547"/>
                </a:lnTo>
                <a:close/>
              </a:path>
              <a:path w="609488" h="69119">
                <a:moveTo>
                  <a:pt x="530959" y="50623"/>
                </a:moveTo>
                <a:lnTo>
                  <a:pt x="531656" y="39328"/>
                </a:lnTo>
                <a:lnTo>
                  <a:pt x="528723" y="40635"/>
                </a:lnTo>
                <a:lnTo>
                  <a:pt x="526466" y="42428"/>
                </a:lnTo>
                <a:lnTo>
                  <a:pt x="524883" y="44707"/>
                </a:lnTo>
                <a:lnTo>
                  <a:pt x="523301" y="46986"/>
                </a:lnTo>
                <a:lnTo>
                  <a:pt x="522510" y="49970"/>
                </a:lnTo>
                <a:lnTo>
                  <a:pt x="522510" y="58158"/>
                </a:lnTo>
                <a:lnTo>
                  <a:pt x="524034" y="61860"/>
                </a:lnTo>
                <a:lnTo>
                  <a:pt x="527083" y="64763"/>
                </a:lnTo>
                <a:lnTo>
                  <a:pt x="530131" y="67667"/>
                </a:lnTo>
                <a:lnTo>
                  <a:pt x="533848" y="69119"/>
                </a:lnTo>
                <a:lnTo>
                  <a:pt x="540614" y="69119"/>
                </a:lnTo>
                <a:lnTo>
                  <a:pt x="542690" y="68893"/>
                </a:lnTo>
                <a:lnTo>
                  <a:pt x="544461" y="68443"/>
                </a:lnTo>
                <a:lnTo>
                  <a:pt x="546232" y="67993"/>
                </a:lnTo>
                <a:lnTo>
                  <a:pt x="547800" y="67435"/>
                </a:lnTo>
                <a:lnTo>
                  <a:pt x="549165" y="66767"/>
                </a:lnTo>
                <a:lnTo>
                  <a:pt x="550326" y="66244"/>
                </a:lnTo>
                <a:lnTo>
                  <a:pt x="551524" y="65540"/>
                </a:lnTo>
                <a:lnTo>
                  <a:pt x="552758" y="64654"/>
                </a:lnTo>
                <a:lnTo>
                  <a:pt x="553992" y="63769"/>
                </a:lnTo>
                <a:lnTo>
                  <a:pt x="555697" y="62586"/>
                </a:lnTo>
                <a:lnTo>
                  <a:pt x="555697" y="67768"/>
                </a:lnTo>
                <a:lnTo>
                  <a:pt x="563842" y="67768"/>
                </a:lnTo>
                <a:lnTo>
                  <a:pt x="563842" y="31619"/>
                </a:lnTo>
                <a:lnTo>
                  <a:pt x="563363" y="28992"/>
                </a:lnTo>
                <a:lnTo>
                  <a:pt x="562405" y="26872"/>
                </a:lnTo>
                <a:lnTo>
                  <a:pt x="561446" y="24752"/>
                </a:lnTo>
                <a:lnTo>
                  <a:pt x="560053" y="23025"/>
                </a:lnTo>
                <a:lnTo>
                  <a:pt x="558224" y="21689"/>
                </a:lnTo>
                <a:lnTo>
                  <a:pt x="556365" y="20325"/>
                </a:lnTo>
                <a:lnTo>
                  <a:pt x="554166" y="19359"/>
                </a:lnTo>
                <a:lnTo>
                  <a:pt x="551625" y="18793"/>
                </a:lnTo>
                <a:lnTo>
                  <a:pt x="549085" y="18227"/>
                </a:lnTo>
                <a:lnTo>
                  <a:pt x="546101" y="17944"/>
                </a:lnTo>
                <a:lnTo>
                  <a:pt x="539742" y="17944"/>
                </a:lnTo>
                <a:lnTo>
                  <a:pt x="536766" y="18205"/>
                </a:lnTo>
                <a:lnTo>
                  <a:pt x="533747" y="18728"/>
                </a:lnTo>
                <a:lnTo>
                  <a:pt x="530727" y="19250"/>
                </a:lnTo>
                <a:lnTo>
                  <a:pt x="528419" y="19729"/>
                </a:lnTo>
                <a:lnTo>
                  <a:pt x="526821" y="20165"/>
                </a:lnTo>
                <a:lnTo>
                  <a:pt x="526821" y="28483"/>
                </a:lnTo>
                <a:lnTo>
                  <a:pt x="527257" y="28483"/>
                </a:lnTo>
                <a:lnTo>
                  <a:pt x="530074" y="27409"/>
                </a:lnTo>
                <a:lnTo>
                  <a:pt x="532803" y="26589"/>
                </a:lnTo>
                <a:lnTo>
                  <a:pt x="535445" y="26023"/>
                </a:lnTo>
                <a:lnTo>
                  <a:pt x="538087" y="25457"/>
                </a:lnTo>
                <a:lnTo>
                  <a:pt x="540483" y="25173"/>
                </a:lnTo>
                <a:lnTo>
                  <a:pt x="544403" y="25173"/>
                </a:lnTo>
                <a:lnTo>
                  <a:pt x="546101" y="25290"/>
                </a:lnTo>
                <a:lnTo>
                  <a:pt x="547727" y="25522"/>
                </a:lnTo>
                <a:lnTo>
                  <a:pt x="549353" y="25754"/>
                </a:lnTo>
                <a:lnTo>
                  <a:pt x="550747" y="26204"/>
                </a:lnTo>
                <a:lnTo>
                  <a:pt x="551909" y="26872"/>
                </a:lnTo>
                <a:lnTo>
                  <a:pt x="553128" y="27569"/>
                </a:lnTo>
                <a:lnTo>
                  <a:pt x="554064" y="28527"/>
                </a:lnTo>
                <a:lnTo>
                  <a:pt x="554718" y="29747"/>
                </a:lnTo>
                <a:lnTo>
                  <a:pt x="555371" y="30966"/>
                </a:lnTo>
                <a:lnTo>
                  <a:pt x="555697" y="32505"/>
                </a:lnTo>
                <a:lnTo>
                  <a:pt x="555697" y="35626"/>
                </a:lnTo>
                <a:lnTo>
                  <a:pt x="550936" y="35858"/>
                </a:lnTo>
                <a:lnTo>
                  <a:pt x="546479" y="36207"/>
                </a:lnTo>
                <a:lnTo>
                  <a:pt x="542327" y="36671"/>
                </a:lnTo>
                <a:lnTo>
                  <a:pt x="538175" y="37136"/>
                </a:lnTo>
                <a:lnTo>
                  <a:pt x="534617" y="38022"/>
                </a:lnTo>
                <a:lnTo>
                  <a:pt x="533137" y="47277"/>
                </a:lnTo>
                <a:lnTo>
                  <a:pt x="534588" y="45868"/>
                </a:lnTo>
                <a:lnTo>
                  <a:pt x="536491" y="44831"/>
                </a:lnTo>
                <a:lnTo>
                  <a:pt x="538842" y="44163"/>
                </a:lnTo>
                <a:lnTo>
                  <a:pt x="540816" y="43611"/>
                </a:lnTo>
                <a:lnTo>
                  <a:pt x="543495" y="43190"/>
                </a:lnTo>
                <a:lnTo>
                  <a:pt x="546878" y="42900"/>
                </a:lnTo>
                <a:lnTo>
                  <a:pt x="550261" y="42609"/>
                </a:lnTo>
                <a:lnTo>
                  <a:pt x="553200" y="42392"/>
                </a:lnTo>
                <a:lnTo>
                  <a:pt x="555697" y="42246"/>
                </a:lnTo>
                <a:lnTo>
                  <a:pt x="555697" y="55792"/>
                </a:lnTo>
                <a:lnTo>
                  <a:pt x="553665" y="57359"/>
                </a:lnTo>
                <a:lnTo>
                  <a:pt x="551459" y="58702"/>
                </a:lnTo>
                <a:lnTo>
                  <a:pt x="549078" y="59820"/>
                </a:lnTo>
                <a:lnTo>
                  <a:pt x="546696" y="60938"/>
                </a:lnTo>
                <a:lnTo>
                  <a:pt x="544068" y="61497"/>
                </a:lnTo>
                <a:lnTo>
                  <a:pt x="537739" y="61497"/>
                </a:lnTo>
                <a:lnTo>
                  <a:pt x="535169" y="60793"/>
                </a:lnTo>
                <a:lnTo>
                  <a:pt x="533485" y="59384"/>
                </a:lnTo>
                <a:lnTo>
                  <a:pt x="531801" y="57976"/>
                </a:lnTo>
                <a:lnTo>
                  <a:pt x="530959" y="55878"/>
                </a:lnTo>
                <a:lnTo>
                  <a:pt x="530959" y="50623"/>
                </a:lnTo>
                <a:close/>
              </a:path>
              <a:path w="609488" h="69119">
                <a:moveTo>
                  <a:pt x="99837" y="50623"/>
                </a:moveTo>
                <a:lnTo>
                  <a:pt x="100534" y="39328"/>
                </a:lnTo>
                <a:lnTo>
                  <a:pt x="97601" y="40635"/>
                </a:lnTo>
                <a:lnTo>
                  <a:pt x="95344" y="42428"/>
                </a:lnTo>
                <a:lnTo>
                  <a:pt x="93761" y="44707"/>
                </a:lnTo>
                <a:lnTo>
                  <a:pt x="92179" y="46986"/>
                </a:lnTo>
                <a:lnTo>
                  <a:pt x="91387" y="49970"/>
                </a:lnTo>
                <a:lnTo>
                  <a:pt x="91387" y="58158"/>
                </a:lnTo>
                <a:lnTo>
                  <a:pt x="92912" y="61860"/>
                </a:lnTo>
                <a:lnTo>
                  <a:pt x="95961" y="64763"/>
                </a:lnTo>
                <a:lnTo>
                  <a:pt x="99009" y="67667"/>
                </a:lnTo>
                <a:lnTo>
                  <a:pt x="102726" y="69119"/>
                </a:lnTo>
                <a:lnTo>
                  <a:pt x="109491" y="69119"/>
                </a:lnTo>
                <a:lnTo>
                  <a:pt x="111567" y="68893"/>
                </a:lnTo>
                <a:lnTo>
                  <a:pt x="113339" y="68443"/>
                </a:lnTo>
                <a:lnTo>
                  <a:pt x="115110" y="67993"/>
                </a:lnTo>
                <a:lnTo>
                  <a:pt x="116677" y="67435"/>
                </a:lnTo>
                <a:lnTo>
                  <a:pt x="118042" y="66767"/>
                </a:lnTo>
                <a:lnTo>
                  <a:pt x="119204" y="66244"/>
                </a:lnTo>
                <a:lnTo>
                  <a:pt x="120401" y="65540"/>
                </a:lnTo>
                <a:lnTo>
                  <a:pt x="121635" y="64654"/>
                </a:lnTo>
                <a:lnTo>
                  <a:pt x="122869" y="63769"/>
                </a:lnTo>
                <a:lnTo>
                  <a:pt x="124575" y="62586"/>
                </a:lnTo>
                <a:lnTo>
                  <a:pt x="124575" y="67768"/>
                </a:lnTo>
                <a:lnTo>
                  <a:pt x="132720" y="67768"/>
                </a:lnTo>
                <a:lnTo>
                  <a:pt x="132720" y="31619"/>
                </a:lnTo>
                <a:lnTo>
                  <a:pt x="132241" y="28992"/>
                </a:lnTo>
                <a:lnTo>
                  <a:pt x="131283" y="26872"/>
                </a:lnTo>
                <a:lnTo>
                  <a:pt x="130325" y="24752"/>
                </a:lnTo>
                <a:lnTo>
                  <a:pt x="128931" y="23025"/>
                </a:lnTo>
                <a:lnTo>
                  <a:pt x="127101" y="21689"/>
                </a:lnTo>
                <a:lnTo>
                  <a:pt x="125243" y="20325"/>
                </a:lnTo>
                <a:lnTo>
                  <a:pt x="123044" y="19359"/>
                </a:lnTo>
                <a:lnTo>
                  <a:pt x="120503" y="18793"/>
                </a:lnTo>
                <a:lnTo>
                  <a:pt x="117962" y="18227"/>
                </a:lnTo>
                <a:lnTo>
                  <a:pt x="114979" y="17944"/>
                </a:lnTo>
                <a:lnTo>
                  <a:pt x="108620" y="17944"/>
                </a:lnTo>
                <a:lnTo>
                  <a:pt x="105644" y="18205"/>
                </a:lnTo>
                <a:lnTo>
                  <a:pt x="102624" y="18728"/>
                </a:lnTo>
                <a:lnTo>
                  <a:pt x="99605" y="19250"/>
                </a:lnTo>
                <a:lnTo>
                  <a:pt x="97296" y="19729"/>
                </a:lnTo>
                <a:lnTo>
                  <a:pt x="95699" y="20165"/>
                </a:lnTo>
                <a:lnTo>
                  <a:pt x="95699" y="28483"/>
                </a:lnTo>
                <a:lnTo>
                  <a:pt x="96135" y="28483"/>
                </a:lnTo>
                <a:lnTo>
                  <a:pt x="98951" y="27409"/>
                </a:lnTo>
                <a:lnTo>
                  <a:pt x="101681" y="26589"/>
                </a:lnTo>
                <a:lnTo>
                  <a:pt x="104323" y="26023"/>
                </a:lnTo>
                <a:lnTo>
                  <a:pt x="106965" y="25457"/>
                </a:lnTo>
                <a:lnTo>
                  <a:pt x="109361" y="25173"/>
                </a:lnTo>
                <a:lnTo>
                  <a:pt x="113281" y="25173"/>
                </a:lnTo>
                <a:lnTo>
                  <a:pt x="114979" y="25290"/>
                </a:lnTo>
                <a:lnTo>
                  <a:pt x="116605" y="25522"/>
                </a:lnTo>
                <a:lnTo>
                  <a:pt x="118231" y="25754"/>
                </a:lnTo>
                <a:lnTo>
                  <a:pt x="119625" y="26204"/>
                </a:lnTo>
                <a:lnTo>
                  <a:pt x="120786" y="26872"/>
                </a:lnTo>
                <a:lnTo>
                  <a:pt x="122006" y="27569"/>
                </a:lnTo>
                <a:lnTo>
                  <a:pt x="122942" y="28527"/>
                </a:lnTo>
                <a:lnTo>
                  <a:pt x="123595" y="29747"/>
                </a:lnTo>
                <a:lnTo>
                  <a:pt x="124249" y="30966"/>
                </a:lnTo>
                <a:lnTo>
                  <a:pt x="124575" y="32505"/>
                </a:lnTo>
                <a:lnTo>
                  <a:pt x="124575" y="35626"/>
                </a:lnTo>
                <a:lnTo>
                  <a:pt x="119813" y="35858"/>
                </a:lnTo>
                <a:lnTo>
                  <a:pt x="115356" y="36207"/>
                </a:lnTo>
                <a:lnTo>
                  <a:pt x="111204" y="36671"/>
                </a:lnTo>
                <a:lnTo>
                  <a:pt x="107052" y="37136"/>
                </a:lnTo>
                <a:lnTo>
                  <a:pt x="103495" y="38022"/>
                </a:lnTo>
                <a:lnTo>
                  <a:pt x="102014" y="47277"/>
                </a:lnTo>
                <a:lnTo>
                  <a:pt x="103466" y="45868"/>
                </a:lnTo>
                <a:lnTo>
                  <a:pt x="105368" y="44831"/>
                </a:lnTo>
                <a:lnTo>
                  <a:pt x="107720" y="44163"/>
                </a:lnTo>
                <a:lnTo>
                  <a:pt x="109694" y="43611"/>
                </a:lnTo>
                <a:lnTo>
                  <a:pt x="112373" y="43190"/>
                </a:lnTo>
                <a:lnTo>
                  <a:pt x="115756" y="42900"/>
                </a:lnTo>
                <a:lnTo>
                  <a:pt x="119138" y="42609"/>
                </a:lnTo>
                <a:lnTo>
                  <a:pt x="122078" y="42392"/>
                </a:lnTo>
                <a:lnTo>
                  <a:pt x="124575" y="42246"/>
                </a:lnTo>
                <a:lnTo>
                  <a:pt x="124575" y="55792"/>
                </a:lnTo>
                <a:lnTo>
                  <a:pt x="122543" y="57359"/>
                </a:lnTo>
                <a:lnTo>
                  <a:pt x="120336" y="58702"/>
                </a:lnTo>
                <a:lnTo>
                  <a:pt x="117955" y="59820"/>
                </a:lnTo>
                <a:lnTo>
                  <a:pt x="115574" y="60938"/>
                </a:lnTo>
                <a:lnTo>
                  <a:pt x="112947" y="61497"/>
                </a:lnTo>
                <a:lnTo>
                  <a:pt x="106617" y="61497"/>
                </a:lnTo>
                <a:lnTo>
                  <a:pt x="104047" y="60793"/>
                </a:lnTo>
                <a:lnTo>
                  <a:pt x="102363" y="59384"/>
                </a:lnTo>
                <a:lnTo>
                  <a:pt x="100679" y="57976"/>
                </a:lnTo>
                <a:lnTo>
                  <a:pt x="99837" y="55878"/>
                </a:lnTo>
                <a:lnTo>
                  <a:pt x="99837" y="50623"/>
                </a:lnTo>
                <a:close/>
              </a:path>
              <a:path w="609488" h="69119">
                <a:moveTo>
                  <a:pt x="29420" y="36606"/>
                </a:moveTo>
                <a:lnTo>
                  <a:pt x="27816" y="28317"/>
                </a:lnTo>
                <a:lnTo>
                  <a:pt x="26219" y="28592"/>
                </a:lnTo>
                <a:lnTo>
                  <a:pt x="24622" y="28868"/>
                </a:lnTo>
                <a:lnTo>
                  <a:pt x="22473" y="29006"/>
                </a:lnTo>
                <a:lnTo>
                  <a:pt x="25014" y="36279"/>
                </a:lnTo>
                <a:lnTo>
                  <a:pt x="27431" y="36388"/>
                </a:lnTo>
                <a:lnTo>
                  <a:pt x="29420" y="36606"/>
                </a:lnTo>
                <a:close/>
              </a:path>
              <a:path w="609488" h="69119">
                <a:moveTo>
                  <a:pt x="35235" y="57664"/>
                </a:moveTo>
                <a:lnTo>
                  <a:pt x="33696" y="58709"/>
                </a:lnTo>
                <a:lnTo>
                  <a:pt x="31721" y="59428"/>
                </a:lnTo>
                <a:lnTo>
                  <a:pt x="29311" y="59820"/>
                </a:lnTo>
                <a:lnTo>
                  <a:pt x="26901" y="60212"/>
                </a:lnTo>
                <a:lnTo>
                  <a:pt x="27497" y="67768"/>
                </a:lnTo>
                <a:lnTo>
                  <a:pt x="31206" y="67362"/>
                </a:lnTo>
                <a:lnTo>
                  <a:pt x="34124" y="66549"/>
                </a:lnTo>
                <a:lnTo>
                  <a:pt x="37042" y="65736"/>
                </a:lnTo>
                <a:lnTo>
                  <a:pt x="39721" y="64371"/>
                </a:lnTo>
                <a:lnTo>
                  <a:pt x="42159" y="62455"/>
                </a:lnTo>
                <a:lnTo>
                  <a:pt x="44221" y="60858"/>
                </a:lnTo>
                <a:lnTo>
                  <a:pt x="45862" y="58826"/>
                </a:lnTo>
                <a:lnTo>
                  <a:pt x="47081" y="56357"/>
                </a:lnTo>
                <a:lnTo>
                  <a:pt x="48300" y="53890"/>
                </a:lnTo>
                <a:lnTo>
                  <a:pt x="48910" y="51044"/>
                </a:lnTo>
                <a:lnTo>
                  <a:pt x="48910" y="43321"/>
                </a:lnTo>
                <a:lnTo>
                  <a:pt x="47647" y="39597"/>
                </a:lnTo>
                <a:lnTo>
                  <a:pt x="45121" y="36650"/>
                </a:lnTo>
                <a:lnTo>
                  <a:pt x="42595" y="33703"/>
                </a:lnTo>
                <a:lnTo>
                  <a:pt x="39938" y="45556"/>
                </a:lnTo>
                <a:lnTo>
                  <a:pt x="39938" y="50463"/>
                </a:lnTo>
                <a:lnTo>
                  <a:pt x="39561" y="52336"/>
                </a:lnTo>
                <a:lnTo>
                  <a:pt x="38806" y="53788"/>
                </a:lnTo>
                <a:lnTo>
                  <a:pt x="38051" y="55240"/>
                </a:lnTo>
                <a:lnTo>
                  <a:pt x="36860" y="56532"/>
                </a:lnTo>
                <a:lnTo>
                  <a:pt x="35235" y="57664"/>
                </a:lnTo>
                <a:close/>
              </a:path>
              <a:path w="609488" h="69119">
                <a:moveTo>
                  <a:pt x="23809" y="60408"/>
                </a:moveTo>
                <a:lnTo>
                  <a:pt x="8623" y="60408"/>
                </a:lnTo>
                <a:lnTo>
                  <a:pt x="8623" y="36279"/>
                </a:lnTo>
                <a:lnTo>
                  <a:pt x="25014" y="36279"/>
                </a:lnTo>
                <a:lnTo>
                  <a:pt x="22473" y="29006"/>
                </a:lnTo>
                <a:lnTo>
                  <a:pt x="8623" y="29006"/>
                </a:lnTo>
                <a:lnTo>
                  <a:pt x="8623" y="10278"/>
                </a:lnTo>
                <a:lnTo>
                  <a:pt x="21776" y="10278"/>
                </a:lnTo>
                <a:lnTo>
                  <a:pt x="24186" y="10372"/>
                </a:lnTo>
                <a:lnTo>
                  <a:pt x="26132" y="10561"/>
                </a:lnTo>
                <a:lnTo>
                  <a:pt x="28077" y="10750"/>
                </a:lnTo>
                <a:lnTo>
                  <a:pt x="29732" y="11236"/>
                </a:lnTo>
                <a:lnTo>
                  <a:pt x="31097" y="12020"/>
                </a:lnTo>
                <a:lnTo>
                  <a:pt x="33100" y="13559"/>
                </a:lnTo>
                <a:lnTo>
                  <a:pt x="34146" y="15708"/>
                </a:lnTo>
                <a:lnTo>
                  <a:pt x="34407" y="17029"/>
                </a:lnTo>
                <a:lnTo>
                  <a:pt x="34407" y="20484"/>
                </a:lnTo>
                <a:lnTo>
                  <a:pt x="34124" y="22117"/>
                </a:lnTo>
                <a:lnTo>
                  <a:pt x="33558" y="23497"/>
                </a:lnTo>
                <a:lnTo>
                  <a:pt x="32992" y="24876"/>
                </a:lnTo>
                <a:lnTo>
                  <a:pt x="32026" y="26001"/>
                </a:lnTo>
                <a:lnTo>
                  <a:pt x="30661" y="26872"/>
                </a:lnTo>
                <a:lnTo>
                  <a:pt x="29296" y="27743"/>
                </a:lnTo>
                <a:lnTo>
                  <a:pt x="27816" y="28317"/>
                </a:lnTo>
                <a:lnTo>
                  <a:pt x="29420" y="36606"/>
                </a:lnTo>
                <a:lnTo>
                  <a:pt x="31409" y="36824"/>
                </a:lnTo>
                <a:lnTo>
                  <a:pt x="33100" y="37296"/>
                </a:lnTo>
                <a:lnTo>
                  <a:pt x="34494" y="38022"/>
                </a:lnTo>
                <a:lnTo>
                  <a:pt x="36556" y="39096"/>
                </a:lnTo>
                <a:lnTo>
                  <a:pt x="37978" y="40403"/>
                </a:lnTo>
                <a:lnTo>
                  <a:pt x="38762" y="41941"/>
                </a:lnTo>
                <a:lnTo>
                  <a:pt x="39546" y="43480"/>
                </a:lnTo>
                <a:lnTo>
                  <a:pt x="39938" y="45556"/>
                </a:lnTo>
                <a:lnTo>
                  <a:pt x="42595" y="33703"/>
                </a:lnTo>
                <a:lnTo>
                  <a:pt x="39140" y="31779"/>
                </a:lnTo>
                <a:lnTo>
                  <a:pt x="34755" y="30879"/>
                </a:lnTo>
                <a:lnTo>
                  <a:pt x="34755" y="30530"/>
                </a:lnTo>
                <a:lnTo>
                  <a:pt x="37368" y="29224"/>
                </a:lnTo>
                <a:lnTo>
                  <a:pt x="39459" y="27489"/>
                </a:lnTo>
                <a:lnTo>
                  <a:pt x="41027" y="25326"/>
                </a:lnTo>
                <a:lnTo>
                  <a:pt x="42595" y="23163"/>
                </a:lnTo>
                <a:lnTo>
                  <a:pt x="43379" y="20542"/>
                </a:lnTo>
                <a:lnTo>
                  <a:pt x="43379" y="14735"/>
                </a:lnTo>
                <a:lnTo>
                  <a:pt x="42842" y="12391"/>
                </a:lnTo>
                <a:lnTo>
                  <a:pt x="41768" y="10431"/>
                </a:lnTo>
                <a:lnTo>
                  <a:pt x="40693" y="8471"/>
                </a:lnTo>
                <a:lnTo>
                  <a:pt x="38966" y="6866"/>
                </a:lnTo>
                <a:lnTo>
                  <a:pt x="36585" y="5618"/>
                </a:lnTo>
                <a:lnTo>
                  <a:pt x="34436" y="4515"/>
                </a:lnTo>
                <a:lnTo>
                  <a:pt x="32185" y="3789"/>
                </a:lnTo>
                <a:lnTo>
                  <a:pt x="29834" y="3440"/>
                </a:lnTo>
                <a:lnTo>
                  <a:pt x="27482" y="3092"/>
                </a:lnTo>
                <a:lnTo>
                  <a:pt x="23939" y="2918"/>
                </a:lnTo>
                <a:lnTo>
                  <a:pt x="0" y="2918"/>
                </a:lnTo>
                <a:lnTo>
                  <a:pt x="0" y="67768"/>
                </a:lnTo>
                <a:lnTo>
                  <a:pt x="27497" y="67768"/>
                </a:lnTo>
                <a:lnTo>
                  <a:pt x="26901" y="60212"/>
                </a:lnTo>
                <a:lnTo>
                  <a:pt x="23809" y="60408"/>
                </a:lnTo>
                <a:close/>
              </a:path>
              <a:path w="609488" h="69119">
                <a:moveTo>
                  <a:pt x="86330" y="27547"/>
                </a:moveTo>
                <a:lnTo>
                  <a:pt x="87513" y="27758"/>
                </a:lnTo>
                <a:lnTo>
                  <a:pt x="88733" y="28048"/>
                </a:lnTo>
                <a:lnTo>
                  <a:pt x="89169" y="28048"/>
                </a:lnTo>
                <a:lnTo>
                  <a:pt x="89169" y="19642"/>
                </a:lnTo>
                <a:lnTo>
                  <a:pt x="87890" y="19439"/>
                </a:lnTo>
                <a:lnTo>
                  <a:pt x="86294" y="19228"/>
                </a:lnTo>
                <a:lnTo>
                  <a:pt x="84624" y="19120"/>
                </a:lnTo>
                <a:lnTo>
                  <a:pt x="80617" y="19120"/>
                </a:lnTo>
                <a:lnTo>
                  <a:pt x="78084" y="19664"/>
                </a:lnTo>
                <a:lnTo>
                  <a:pt x="75601" y="20753"/>
                </a:lnTo>
                <a:lnTo>
                  <a:pt x="73119" y="21842"/>
                </a:lnTo>
                <a:lnTo>
                  <a:pt x="70251" y="23693"/>
                </a:lnTo>
                <a:lnTo>
                  <a:pt x="67000" y="26306"/>
                </a:lnTo>
                <a:lnTo>
                  <a:pt x="67000" y="19120"/>
                </a:lnTo>
                <a:lnTo>
                  <a:pt x="58812" y="19120"/>
                </a:lnTo>
                <a:lnTo>
                  <a:pt x="58812" y="67768"/>
                </a:lnTo>
                <a:lnTo>
                  <a:pt x="67000" y="67768"/>
                </a:lnTo>
                <a:lnTo>
                  <a:pt x="67000" y="33231"/>
                </a:lnTo>
                <a:lnTo>
                  <a:pt x="69177" y="31460"/>
                </a:lnTo>
                <a:lnTo>
                  <a:pt x="71442" y="30015"/>
                </a:lnTo>
                <a:lnTo>
                  <a:pt x="73794" y="28897"/>
                </a:lnTo>
                <a:lnTo>
                  <a:pt x="76146" y="27779"/>
                </a:lnTo>
                <a:lnTo>
                  <a:pt x="78585" y="27220"/>
                </a:lnTo>
                <a:lnTo>
                  <a:pt x="82679" y="27220"/>
                </a:lnTo>
                <a:lnTo>
                  <a:pt x="84036" y="27286"/>
                </a:lnTo>
                <a:lnTo>
                  <a:pt x="86330" y="27547"/>
                </a:lnTo>
                <a:close/>
              </a:path>
              <a:path w="609488" h="69119">
                <a:moveTo>
                  <a:pt x="100563" y="48685"/>
                </a:moveTo>
                <a:lnTo>
                  <a:pt x="102014" y="47277"/>
                </a:lnTo>
                <a:lnTo>
                  <a:pt x="103495" y="38022"/>
                </a:lnTo>
                <a:lnTo>
                  <a:pt x="100534" y="39328"/>
                </a:lnTo>
                <a:lnTo>
                  <a:pt x="99837" y="50623"/>
                </a:lnTo>
                <a:lnTo>
                  <a:pt x="100563" y="48685"/>
                </a:lnTo>
                <a:close/>
              </a:path>
              <a:path w="609488" h="69119">
                <a:moveTo>
                  <a:pt x="154063" y="60843"/>
                </a:moveTo>
                <a:lnTo>
                  <a:pt x="182547" y="24956"/>
                </a:lnTo>
                <a:lnTo>
                  <a:pt x="182547" y="19120"/>
                </a:lnTo>
                <a:lnTo>
                  <a:pt x="144612" y="19120"/>
                </a:lnTo>
                <a:lnTo>
                  <a:pt x="144612" y="25957"/>
                </a:lnTo>
                <a:lnTo>
                  <a:pt x="172356" y="25957"/>
                </a:lnTo>
                <a:lnTo>
                  <a:pt x="144002" y="61715"/>
                </a:lnTo>
                <a:lnTo>
                  <a:pt x="144002" y="67768"/>
                </a:lnTo>
                <a:lnTo>
                  <a:pt x="183288" y="67768"/>
                </a:lnTo>
                <a:lnTo>
                  <a:pt x="183288" y="60843"/>
                </a:lnTo>
                <a:lnTo>
                  <a:pt x="154063" y="60843"/>
                </a:lnTo>
                <a:close/>
              </a:path>
              <a:path w="609488" h="69119">
                <a:moveTo>
                  <a:pt x="194296" y="2482"/>
                </a:moveTo>
                <a:lnTo>
                  <a:pt x="194296" y="10975"/>
                </a:lnTo>
                <a:lnTo>
                  <a:pt x="203530" y="10975"/>
                </a:lnTo>
                <a:lnTo>
                  <a:pt x="203530" y="2482"/>
                </a:lnTo>
                <a:lnTo>
                  <a:pt x="194296" y="2482"/>
                </a:lnTo>
                <a:close/>
              </a:path>
              <a:path w="609488" h="69119">
                <a:moveTo>
                  <a:pt x="194818" y="19120"/>
                </a:moveTo>
                <a:lnTo>
                  <a:pt x="194818" y="67768"/>
                </a:lnTo>
                <a:lnTo>
                  <a:pt x="203006" y="67768"/>
                </a:lnTo>
                <a:lnTo>
                  <a:pt x="203006" y="19120"/>
                </a:lnTo>
                <a:lnTo>
                  <a:pt x="194818" y="19120"/>
                </a:lnTo>
                <a:close/>
              </a:path>
              <a:path w="609488" h="69119">
                <a:moveTo>
                  <a:pt x="218180" y="0"/>
                </a:moveTo>
                <a:lnTo>
                  <a:pt x="218180" y="67768"/>
                </a:lnTo>
                <a:lnTo>
                  <a:pt x="226368" y="67768"/>
                </a:lnTo>
                <a:lnTo>
                  <a:pt x="226368" y="0"/>
                </a:lnTo>
                <a:lnTo>
                  <a:pt x="218180" y="0"/>
                </a:lnTo>
                <a:close/>
              </a:path>
              <a:path w="609488" h="69119">
                <a:moveTo>
                  <a:pt x="288739" y="17682"/>
                </a:moveTo>
                <a:lnTo>
                  <a:pt x="288739" y="61148"/>
                </a:lnTo>
                <a:lnTo>
                  <a:pt x="275237" y="61148"/>
                </a:lnTo>
                <a:lnTo>
                  <a:pt x="275237" y="67768"/>
                </a:lnTo>
                <a:lnTo>
                  <a:pt x="310342" y="67768"/>
                </a:lnTo>
                <a:lnTo>
                  <a:pt x="310342" y="61148"/>
                </a:lnTo>
                <a:lnTo>
                  <a:pt x="297101" y="61148"/>
                </a:lnTo>
                <a:lnTo>
                  <a:pt x="297101" y="2700"/>
                </a:lnTo>
                <a:lnTo>
                  <a:pt x="290350" y="2700"/>
                </a:lnTo>
                <a:lnTo>
                  <a:pt x="290234" y="4587"/>
                </a:lnTo>
                <a:lnTo>
                  <a:pt x="289792" y="6090"/>
                </a:lnTo>
                <a:lnTo>
                  <a:pt x="289022" y="7208"/>
                </a:lnTo>
                <a:lnTo>
                  <a:pt x="287200" y="9247"/>
                </a:lnTo>
                <a:lnTo>
                  <a:pt x="285864" y="9973"/>
                </a:lnTo>
                <a:lnTo>
                  <a:pt x="284790" y="10554"/>
                </a:lnTo>
                <a:lnTo>
                  <a:pt x="283208" y="10997"/>
                </a:lnTo>
                <a:lnTo>
                  <a:pt x="281117" y="11302"/>
                </a:lnTo>
                <a:lnTo>
                  <a:pt x="279026" y="11607"/>
                </a:lnTo>
                <a:lnTo>
                  <a:pt x="277066" y="11759"/>
                </a:lnTo>
                <a:lnTo>
                  <a:pt x="275237" y="11759"/>
                </a:lnTo>
                <a:lnTo>
                  <a:pt x="275237" y="17682"/>
                </a:lnTo>
                <a:lnTo>
                  <a:pt x="288739" y="17682"/>
                </a:lnTo>
                <a:close/>
              </a:path>
              <a:path w="609488" h="69119">
                <a:moveTo>
                  <a:pt x="346744" y="69119"/>
                </a:moveTo>
                <a:lnTo>
                  <a:pt x="354409" y="69119"/>
                </a:lnTo>
                <a:lnTo>
                  <a:pt x="360064" y="66396"/>
                </a:lnTo>
                <a:lnTo>
                  <a:pt x="363708" y="60952"/>
                </a:lnTo>
                <a:lnTo>
                  <a:pt x="364040" y="60440"/>
                </a:lnTo>
                <a:lnTo>
                  <a:pt x="367891" y="50064"/>
                </a:lnTo>
                <a:lnTo>
                  <a:pt x="369174" y="35321"/>
                </a:lnTo>
                <a:lnTo>
                  <a:pt x="369172" y="34682"/>
                </a:lnTo>
                <a:lnTo>
                  <a:pt x="367778" y="20279"/>
                </a:lnTo>
                <a:lnTo>
                  <a:pt x="363795" y="9995"/>
                </a:lnTo>
                <a:lnTo>
                  <a:pt x="360209" y="4406"/>
                </a:lnTo>
                <a:lnTo>
                  <a:pt x="354526" y="1611"/>
                </a:lnTo>
                <a:lnTo>
                  <a:pt x="339049" y="1611"/>
                </a:lnTo>
                <a:lnTo>
                  <a:pt x="333388" y="4362"/>
                </a:lnTo>
                <a:lnTo>
                  <a:pt x="329758" y="9864"/>
                </a:lnTo>
                <a:lnTo>
                  <a:pt x="325601" y="20730"/>
                </a:lnTo>
                <a:lnTo>
                  <a:pt x="324314" y="35408"/>
                </a:lnTo>
                <a:lnTo>
                  <a:pt x="324317" y="36192"/>
                </a:lnTo>
                <a:lnTo>
                  <a:pt x="325721" y="50638"/>
                </a:lnTo>
                <a:lnTo>
                  <a:pt x="329693" y="60843"/>
                </a:lnTo>
                <a:lnTo>
                  <a:pt x="333279" y="66360"/>
                </a:lnTo>
                <a:lnTo>
                  <a:pt x="334636" y="52554"/>
                </a:lnTo>
                <a:lnTo>
                  <a:pt x="333954" y="49824"/>
                </a:lnTo>
                <a:lnTo>
                  <a:pt x="333635" y="46776"/>
                </a:lnTo>
                <a:lnTo>
                  <a:pt x="333315" y="43727"/>
                </a:lnTo>
                <a:lnTo>
                  <a:pt x="333155" y="39938"/>
                </a:lnTo>
                <a:lnTo>
                  <a:pt x="333155" y="31286"/>
                </a:lnTo>
                <a:lnTo>
                  <a:pt x="333337" y="27496"/>
                </a:lnTo>
                <a:lnTo>
                  <a:pt x="333700" y="24041"/>
                </a:lnTo>
                <a:lnTo>
                  <a:pt x="334063" y="20586"/>
                </a:lnTo>
                <a:lnTo>
                  <a:pt x="334738" y="17784"/>
                </a:lnTo>
                <a:lnTo>
                  <a:pt x="335725" y="15635"/>
                </a:lnTo>
                <a:lnTo>
                  <a:pt x="336770" y="13341"/>
                </a:lnTo>
                <a:lnTo>
                  <a:pt x="338186" y="11628"/>
                </a:lnTo>
                <a:lnTo>
                  <a:pt x="339972" y="10496"/>
                </a:lnTo>
                <a:lnTo>
                  <a:pt x="341757" y="9364"/>
                </a:lnTo>
                <a:lnTo>
                  <a:pt x="344015" y="8797"/>
                </a:lnTo>
                <a:lnTo>
                  <a:pt x="349503" y="8797"/>
                </a:lnTo>
                <a:lnTo>
                  <a:pt x="351760" y="9364"/>
                </a:lnTo>
                <a:lnTo>
                  <a:pt x="353517" y="10496"/>
                </a:lnTo>
                <a:lnTo>
                  <a:pt x="355273" y="11628"/>
                </a:lnTo>
                <a:lnTo>
                  <a:pt x="356660" y="13313"/>
                </a:lnTo>
                <a:lnTo>
                  <a:pt x="357676" y="15548"/>
                </a:lnTo>
                <a:lnTo>
                  <a:pt x="358721" y="17813"/>
                </a:lnTo>
                <a:lnTo>
                  <a:pt x="359425" y="20571"/>
                </a:lnTo>
                <a:lnTo>
                  <a:pt x="359789" y="23823"/>
                </a:lnTo>
                <a:lnTo>
                  <a:pt x="360151" y="27075"/>
                </a:lnTo>
                <a:lnTo>
                  <a:pt x="360333" y="30908"/>
                </a:lnTo>
                <a:lnTo>
                  <a:pt x="360333" y="39793"/>
                </a:lnTo>
                <a:lnTo>
                  <a:pt x="360151" y="43618"/>
                </a:lnTo>
                <a:lnTo>
                  <a:pt x="359789" y="46798"/>
                </a:lnTo>
                <a:lnTo>
                  <a:pt x="359425" y="49977"/>
                </a:lnTo>
                <a:lnTo>
                  <a:pt x="358736" y="52743"/>
                </a:lnTo>
                <a:lnTo>
                  <a:pt x="357720" y="55094"/>
                </a:lnTo>
                <a:lnTo>
                  <a:pt x="356732" y="57388"/>
                </a:lnTo>
                <a:lnTo>
                  <a:pt x="355339" y="59101"/>
                </a:lnTo>
                <a:lnTo>
                  <a:pt x="353538" y="60234"/>
                </a:lnTo>
                <a:lnTo>
                  <a:pt x="351738" y="61366"/>
                </a:lnTo>
                <a:lnTo>
                  <a:pt x="349474" y="61932"/>
                </a:lnTo>
                <a:lnTo>
                  <a:pt x="343840" y="61932"/>
                </a:lnTo>
                <a:lnTo>
                  <a:pt x="341511" y="61337"/>
                </a:lnTo>
                <a:lnTo>
                  <a:pt x="339754" y="60147"/>
                </a:lnTo>
                <a:lnTo>
                  <a:pt x="338963" y="69119"/>
                </a:lnTo>
                <a:lnTo>
                  <a:pt x="346744" y="691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607016" y="5399831"/>
            <a:ext cx="8394" cy="0"/>
          </a:xfrm>
          <a:custGeom>
            <a:avLst/>
            <a:gdLst/>
            <a:ahLst/>
            <a:cxnLst/>
            <a:rect l="l" t="t" r="r" b="b"/>
            <a:pathLst>
              <a:path w="9233">
                <a:moveTo>
                  <a:pt x="0" y="0"/>
                </a:moveTo>
                <a:lnTo>
                  <a:pt x="9233" y="0"/>
                </a:lnTo>
              </a:path>
            </a:pathLst>
          </a:custGeom>
          <a:ln w="9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607490" y="5432226"/>
            <a:ext cx="7444" cy="0"/>
          </a:xfrm>
          <a:custGeom>
            <a:avLst/>
            <a:gdLst/>
            <a:ahLst/>
            <a:cxnLst/>
            <a:rect l="l" t="t" r="r" b="b"/>
            <a:pathLst>
              <a:path w="8188">
                <a:moveTo>
                  <a:pt x="0" y="0"/>
                </a:moveTo>
                <a:lnTo>
                  <a:pt x="8188" y="0"/>
                </a:lnTo>
              </a:path>
            </a:pathLst>
          </a:custGeom>
          <a:ln w="499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632449" y="5393893"/>
            <a:ext cx="0" cy="59795"/>
          </a:xfrm>
          <a:custGeom>
            <a:avLst/>
            <a:gdLst/>
            <a:ahLst/>
            <a:cxnLst/>
            <a:rect l="l" t="t" r="r" b="b"/>
            <a:pathLst>
              <a:path h="67768">
                <a:moveTo>
                  <a:pt x="0" y="0"/>
                </a:moveTo>
                <a:lnTo>
                  <a:pt x="0" y="67768"/>
                </a:lnTo>
              </a:path>
            </a:pathLst>
          </a:custGeom>
          <a:ln w="94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76045" y="5428653"/>
            <a:ext cx="24706" cy="0"/>
          </a:xfrm>
          <a:custGeom>
            <a:avLst/>
            <a:gdLst/>
            <a:ahLst/>
            <a:cxnLst/>
            <a:rect l="l" t="t" r="r" b="b"/>
            <a:pathLst>
              <a:path w="27177">
                <a:moveTo>
                  <a:pt x="0" y="0"/>
                </a:moveTo>
                <a:lnTo>
                  <a:pt x="27177" y="0"/>
                </a:lnTo>
              </a:path>
            </a:pathLst>
          </a:custGeom>
          <a:ln w="91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599475" y="5520069"/>
            <a:ext cx="6315" cy="7314"/>
          </a:xfrm>
          <a:custGeom>
            <a:avLst/>
            <a:gdLst/>
            <a:ahLst/>
            <a:cxnLst/>
            <a:rect l="l" t="t" r="r" b="b"/>
            <a:pathLst>
              <a:path w="6947" h="8289">
                <a:moveTo>
                  <a:pt x="6947" y="8289"/>
                </a:moveTo>
                <a:lnTo>
                  <a:pt x="5342" y="0"/>
                </a:lnTo>
                <a:lnTo>
                  <a:pt x="3745" y="275"/>
                </a:lnTo>
                <a:lnTo>
                  <a:pt x="2148" y="551"/>
                </a:lnTo>
                <a:lnTo>
                  <a:pt x="0" y="689"/>
                </a:lnTo>
                <a:lnTo>
                  <a:pt x="2540" y="7962"/>
                </a:lnTo>
                <a:lnTo>
                  <a:pt x="4957" y="8071"/>
                </a:lnTo>
                <a:lnTo>
                  <a:pt x="6947" y="8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603501" y="5524822"/>
            <a:ext cx="20008" cy="30057"/>
          </a:xfrm>
          <a:custGeom>
            <a:avLst/>
            <a:gdLst/>
            <a:ahLst/>
            <a:cxnLst/>
            <a:rect l="l" t="t" r="r" b="b"/>
            <a:pathLst>
              <a:path w="22009" h="34065">
                <a:moveTo>
                  <a:pt x="8333" y="23961"/>
                </a:moveTo>
                <a:lnTo>
                  <a:pt x="6794" y="25006"/>
                </a:lnTo>
                <a:lnTo>
                  <a:pt x="4819" y="25725"/>
                </a:lnTo>
                <a:lnTo>
                  <a:pt x="2409" y="26117"/>
                </a:lnTo>
                <a:lnTo>
                  <a:pt x="0" y="26509"/>
                </a:lnTo>
                <a:lnTo>
                  <a:pt x="594" y="34065"/>
                </a:lnTo>
                <a:lnTo>
                  <a:pt x="4304" y="33659"/>
                </a:lnTo>
                <a:lnTo>
                  <a:pt x="7222" y="32846"/>
                </a:lnTo>
                <a:lnTo>
                  <a:pt x="10140" y="32033"/>
                </a:lnTo>
                <a:lnTo>
                  <a:pt x="12819" y="30668"/>
                </a:lnTo>
                <a:lnTo>
                  <a:pt x="15258" y="28752"/>
                </a:lnTo>
                <a:lnTo>
                  <a:pt x="17319" y="27155"/>
                </a:lnTo>
                <a:lnTo>
                  <a:pt x="18960" y="25123"/>
                </a:lnTo>
                <a:lnTo>
                  <a:pt x="20179" y="22654"/>
                </a:lnTo>
                <a:lnTo>
                  <a:pt x="21398" y="20186"/>
                </a:lnTo>
                <a:lnTo>
                  <a:pt x="22009" y="17341"/>
                </a:lnTo>
                <a:lnTo>
                  <a:pt x="22009" y="9617"/>
                </a:lnTo>
                <a:lnTo>
                  <a:pt x="20746" y="5894"/>
                </a:lnTo>
                <a:lnTo>
                  <a:pt x="18219" y="2947"/>
                </a:lnTo>
                <a:lnTo>
                  <a:pt x="15693" y="0"/>
                </a:lnTo>
                <a:lnTo>
                  <a:pt x="13036" y="11853"/>
                </a:lnTo>
                <a:lnTo>
                  <a:pt x="13036" y="16760"/>
                </a:lnTo>
                <a:lnTo>
                  <a:pt x="12659" y="18633"/>
                </a:lnTo>
                <a:lnTo>
                  <a:pt x="11904" y="20085"/>
                </a:lnTo>
                <a:lnTo>
                  <a:pt x="11149" y="21537"/>
                </a:lnTo>
                <a:lnTo>
                  <a:pt x="9959" y="22829"/>
                </a:lnTo>
                <a:lnTo>
                  <a:pt x="8333" y="239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579045" y="5497658"/>
            <a:ext cx="39435" cy="57221"/>
          </a:xfrm>
          <a:custGeom>
            <a:avLst/>
            <a:gdLst/>
            <a:ahLst/>
            <a:cxnLst/>
            <a:rect l="l" t="t" r="r" b="b"/>
            <a:pathLst>
              <a:path w="43379" h="64850">
                <a:moveTo>
                  <a:pt x="23809" y="57490"/>
                </a:moveTo>
                <a:lnTo>
                  <a:pt x="8623" y="57490"/>
                </a:lnTo>
                <a:lnTo>
                  <a:pt x="8623" y="33361"/>
                </a:lnTo>
                <a:lnTo>
                  <a:pt x="25014" y="33361"/>
                </a:lnTo>
                <a:lnTo>
                  <a:pt x="22473" y="26088"/>
                </a:lnTo>
                <a:lnTo>
                  <a:pt x="8623" y="26088"/>
                </a:lnTo>
                <a:lnTo>
                  <a:pt x="8623" y="7360"/>
                </a:lnTo>
                <a:lnTo>
                  <a:pt x="21776" y="7360"/>
                </a:lnTo>
                <a:lnTo>
                  <a:pt x="24186" y="7454"/>
                </a:lnTo>
                <a:lnTo>
                  <a:pt x="26131" y="7643"/>
                </a:lnTo>
                <a:lnTo>
                  <a:pt x="28077" y="7832"/>
                </a:lnTo>
                <a:lnTo>
                  <a:pt x="29732" y="8318"/>
                </a:lnTo>
                <a:lnTo>
                  <a:pt x="31097" y="9102"/>
                </a:lnTo>
                <a:lnTo>
                  <a:pt x="33100" y="10641"/>
                </a:lnTo>
                <a:lnTo>
                  <a:pt x="34146" y="12790"/>
                </a:lnTo>
                <a:lnTo>
                  <a:pt x="34407" y="14111"/>
                </a:lnTo>
                <a:lnTo>
                  <a:pt x="34407" y="17566"/>
                </a:lnTo>
                <a:lnTo>
                  <a:pt x="34123" y="19199"/>
                </a:lnTo>
                <a:lnTo>
                  <a:pt x="33557" y="20579"/>
                </a:lnTo>
                <a:lnTo>
                  <a:pt x="32991" y="21958"/>
                </a:lnTo>
                <a:lnTo>
                  <a:pt x="32026" y="23083"/>
                </a:lnTo>
                <a:lnTo>
                  <a:pt x="30661" y="23954"/>
                </a:lnTo>
                <a:lnTo>
                  <a:pt x="29296" y="24825"/>
                </a:lnTo>
                <a:lnTo>
                  <a:pt x="27816" y="25399"/>
                </a:lnTo>
                <a:lnTo>
                  <a:pt x="29420" y="33688"/>
                </a:lnTo>
                <a:lnTo>
                  <a:pt x="31409" y="33906"/>
                </a:lnTo>
                <a:lnTo>
                  <a:pt x="33100" y="34378"/>
                </a:lnTo>
                <a:lnTo>
                  <a:pt x="34494" y="35104"/>
                </a:lnTo>
                <a:lnTo>
                  <a:pt x="36555" y="36178"/>
                </a:lnTo>
                <a:lnTo>
                  <a:pt x="37978" y="37485"/>
                </a:lnTo>
                <a:lnTo>
                  <a:pt x="38762" y="39023"/>
                </a:lnTo>
                <a:lnTo>
                  <a:pt x="39546" y="40562"/>
                </a:lnTo>
                <a:lnTo>
                  <a:pt x="39938" y="42638"/>
                </a:lnTo>
                <a:lnTo>
                  <a:pt x="42595" y="30784"/>
                </a:lnTo>
                <a:lnTo>
                  <a:pt x="39140" y="28861"/>
                </a:lnTo>
                <a:lnTo>
                  <a:pt x="34755" y="27961"/>
                </a:lnTo>
                <a:lnTo>
                  <a:pt x="34755" y="27612"/>
                </a:lnTo>
                <a:lnTo>
                  <a:pt x="37368" y="26306"/>
                </a:lnTo>
                <a:lnTo>
                  <a:pt x="39459" y="24571"/>
                </a:lnTo>
                <a:lnTo>
                  <a:pt x="41027" y="22408"/>
                </a:lnTo>
                <a:lnTo>
                  <a:pt x="42595" y="20245"/>
                </a:lnTo>
                <a:lnTo>
                  <a:pt x="43379" y="17624"/>
                </a:lnTo>
                <a:lnTo>
                  <a:pt x="43379" y="11817"/>
                </a:lnTo>
                <a:lnTo>
                  <a:pt x="42842" y="9473"/>
                </a:lnTo>
                <a:lnTo>
                  <a:pt x="41767" y="7512"/>
                </a:lnTo>
                <a:lnTo>
                  <a:pt x="40693" y="5553"/>
                </a:lnTo>
                <a:lnTo>
                  <a:pt x="38965" y="3948"/>
                </a:lnTo>
                <a:lnTo>
                  <a:pt x="36585" y="2700"/>
                </a:lnTo>
                <a:lnTo>
                  <a:pt x="34436" y="1597"/>
                </a:lnTo>
                <a:lnTo>
                  <a:pt x="32185" y="871"/>
                </a:lnTo>
                <a:lnTo>
                  <a:pt x="29834" y="522"/>
                </a:lnTo>
                <a:lnTo>
                  <a:pt x="27482" y="174"/>
                </a:lnTo>
                <a:lnTo>
                  <a:pt x="23939" y="0"/>
                </a:lnTo>
                <a:lnTo>
                  <a:pt x="0" y="0"/>
                </a:lnTo>
                <a:lnTo>
                  <a:pt x="0" y="64850"/>
                </a:lnTo>
                <a:lnTo>
                  <a:pt x="27496" y="64850"/>
                </a:lnTo>
                <a:lnTo>
                  <a:pt x="26901" y="57294"/>
                </a:lnTo>
                <a:lnTo>
                  <a:pt x="23809" y="574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638185" y="5542896"/>
            <a:ext cx="5371" cy="13174"/>
          </a:xfrm>
          <a:custGeom>
            <a:avLst/>
            <a:gdLst/>
            <a:ahLst/>
            <a:cxnLst/>
            <a:rect l="l" t="t" r="r" b="b"/>
            <a:pathLst>
              <a:path w="5908" h="14931">
                <a:moveTo>
                  <a:pt x="2468" y="3150"/>
                </a:moveTo>
                <a:lnTo>
                  <a:pt x="0" y="0"/>
                </a:lnTo>
                <a:lnTo>
                  <a:pt x="442" y="12637"/>
                </a:lnTo>
                <a:lnTo>
                  <a:pt x="5908" y="14931"/>
                </a:lnTo>
                <a:lnTo>
                  <a:pt x="4936" y="6300"/>
                </a:lnTo>
                <a:lnTo>
                  <a:pt x="2468" y="3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629382" y="5510763"/>
            <a:ext cx="40821" cy="45308"/>
          </a:xfrm>
          <a:custGeom>
            <a:avLst/>
            <a:gdLst/>
            <a:ahLst/>
            <a:cxnLst/>
            <a:rect l="l" t="t" r="r" b="b"/>
            <a:pathLst>
              <a:path w="44903" h="51349">
                <a:moveTo>
                  <a:pt x="0" y="25696"/>
                </a:moveTo>
                <a:lnTo>
                  <a:pt x="0" y="33623"/>
                </a:lnTo>
                <a:lnTo>
                  <a:pt x="2025" y="39880"/>
                </a:lnTo>
                <a:lnTo>
                  <a:pt x="6075" y="44467"/>
                </a:lnTo>
                <a:lnTo>
                  <a:pt x="10126" y="49055"/>
                </a:lnTo>
                <a:lnTo>
                  <a:pt x="9683" y="36417"/>
                </a:lnTo>
                <a:lnTo>
                  <a:pt x="8449" y="31793"/>
                </a:lnTo>
                <a:lnTo>
                  <a:pt x="8449" y="19395"/>
                </a:lnTo>
                <a:lnTo>
                  <a:pt x="9676" y="14713"/>
                </a:lnTo>
                <a:lnTo>
                  <a:pt x="12129" y="11650"/>
                </a:lnTo>
                <a:lnTo>
                  <a:pt x="14583" y="8587"/>
                </a:lnTo>
                <a:lnTo>
                  <a:pt x="18031" y="7055"/>
                </a:lnTo>
                <a:lnTo>
                  <a:pt x="26857" y="7055"/>
                </a:lnTo>
                <a:lnTo>
                  <a:pt x="30284" y="8587"/>
                </a:lnTo>
                <a:lnTo>
                  <a:pt x="32752" y="11650"/>
                </a:lnTo>
                <a:lnTo>
                  <a:pt x="35220" y="14713"/>
                </a:lnTo>
                <a:lnTo>
                  <a:pt x="36454" y="19395"/>
                </a:lnTo>
                <a:lnTo>
                  <a:pt x="36454" y="31852"/>
                </a:lnTo>
                <a:lnTo>
                  <a:pt x="35213" y="36490"/>
                </a:lnTo>
                <a:lnTo>
                  <a:pt x="32730" y="39611"/>
                </a:lnTo>
                <a:lnTo>
                  <a:pt x="30248" y="42732"/>
                </a:lnTo>
                <a:lnTo>
                  <a:pt x="26828" y="44293"/>
                </a:lnTo>
                <a:lnTo>
                  <a:pt x="18059" y="44293"/>
                </a:lnTo>
                <a:lnTo>
                  <a:pt x="14619" y="42718"/>
                </a:lnTo>
                <a:lnTo>
                  <a:pt x="15592" y="51349"/>
                </a:lnTo>
                <a:lnTo>
                  <a:pt x="29296" y="51349"/>
                </a:lnTo>
                <a:lnTo>
                  <a:pt x="34741" y="49055"/>
                </a:lnTo>
                <a:lnTo>
                  <a:pt x="38806" y="44467"/>
                </a:lnTo>
                <a:lnTo>
                  <a:pt x="42871" y="39880"/>
                </a:lnTo>
                <a:lnTo>
                  <a:pt x="44903" y="33623"/>
                </a:lnTo>
                <a:lnTo>
                  <a:pt x="44903" y="17769"/>
                </a:lnTo>
                <a:lnTo>
                  <a:pt x="42871" y="11505"/>
                </a:lnTo>
                <a:lnTo>
                  <a:pt x="38806" y="6903"/>
                </a:lnTo>
                <a:lnTo>
                  <a:pt x="34741" y="2300"/>
                </a:lnTo>
                <a:lnTo>
                  <a:pt x="29296" y="0"/>
                </a:lnTo>
                <a:lnTo>
                  <a:pt x="15592" y="0"/>
                </a:lnTo>
                <a:lnTo>
                  <a:pt x="10126" y="2300"/>
                </a:lnTo>
                <a:lnTo>
                  <a:pt x="6075" y="6903"/>
                </a:lnTo>
                <a:lnTo>
                  <a:pt x="2025" y="11505"/>
                </a:lnTo>
                <a:lnTo>
                  <a:pt x="0" y="17769"/>
                </a:lnTo>
                <a:lnTo>
                  <a:pt x="0" y="25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680778" y="5510763"/>
            <a:ext cx="36981" cy="44117"/>
          </a:xfrm>
          <a:custGeom>
            <a:avLst/>
            <a:gdLst/>
            <a:ahLst/>
            <a:cxnLst/>
            <a:rect l="l" t="t" r="r" b="b"/>
            <a:pathLst>
              <a:path w="40679" h="49999">
                <a:moveTo>
                  <a:pt x="33782" y="1582"/>
                </a:moveTo>
                <a:lnTo>
                  <a:pt x="29776" y="0"/>
                </a:lnTo>
                <a:lnTo>
                  <a:pt x="21646" y="0"/>
                </a:lnTo>
                <a:lnTo>
                  <a:pt x="18844" y="595"/>
                </a:lnTo>
                <a:lnTo>
                  <a:pt x="16114" y="1785"/>
                </a:lnTo>
                <a:lnTo>
                  <a:pt x="13385" y="2976"/>
                </a:lnTo>
                <a:lnTo>
                  <a:pt x="10743" y="4631"/>
                </a:lnTo>
                <a:lnTo>
                  <a:pt x="8188" y="6750"/>
                </a:lnTo>
                <a:lnTo>
                  <a:pt x="8188" y="1350"/>
                </a:lnTo>
                <a:lnTo>
                  <a:pt x="0" y="1350"/>
                </a:lnTo>
                <a:lnTo>
                  <a:pt x="0" y="49999"/>
                </a:lnTo>
                <a:lnTo>
                  <a:pt x="8188" y="49999"/>
                </a:lnTo>
                <a:lnTo>
                  <a:pt x="8188" y="13675"/>
                </a:lnTo>
                <a:lnTo>
                  <a:pt x="10423" y="11962"/>
                </a:lnTo>
                <a:lnTo>
                  <a:pt x="12760" y="10554"/>
                </a:lnTo>
                <a:lnTo>
                  <a:pt x="15200" y="9451"/>
                </a:lnTo>
                <a:lnTo>
                  <a:pt x="17639" y="8347"/>
                </a:lnTo>
                <a:lnTo>
                  <a:pt x="19976" y="7796"/>
                </a:lnTo>
                <a:lnTo>
                  <a:pt x="24390" y="7796"/>
                </a:lnTo>
                <a:lnTo>
                  <a:pt x="26161" y="8093"/>
                </a:lnTo>
                <a:lnTo>
                  <a:pt x="27525" y="8688"/>
                </a:lnTo>
                <a:lnTo>
                  <a:pt x="28890" y="9284"/>
                </a:lnTo>
                <a:lnTo>
                  <a:pt x="29936" y="10191"/>
                </a:lnTo>
                <a:lnTo>
                  <a:pt x="30661" y="11410"/>
                </a:lnTo>
                <a:lnTo>
                  <a:pt x="31358" y="12514"/>
                </a:lnTo>
                <a:lnTo>
                  <a:pt x="31837" y="14045"/>
                </a:lnTo>
                <a:lnTo>
                  <a:pt x="32099" y="16005"/>
                </a:lnTo>
                <a:lnTo>
                  <a:pt x="32359" y="17965"/>
                </a:lnTo>
                <a:lnTo>
                  <a:pt x="32491" y="20063"/>
                </a:lnTo>
                <a:lnTo>
                  <a:pt x="32491" y="49999"/>
                </a:lnTo>
                <a:lnTo>
                  <a:pt x="40679" y="49999"/>
                </a:lnTo>
                <a:lnTo>
                  <a:pt x="40679" y="12470"/>
                </a:lnTo>
                <a:lnTo>
                  <a:pt x="39299" y="7912"/>
                </a:lnTo>
                <a:lnTo>
                  <a:pt x="36541" y="4747"/>
                </a:lnTo>
                <a:lnTo>
                  <a:pt x="33782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738301" y="5495084"/>
            <a:ext cx="28546" cy="60987"/>
          </a:xfrm>
          <a:custGeom>
            <a:avLst/>
            <a:gdLst/>
            <a:ahLst/>
            <a:cxnLst/>
            <a:rect l="l" t="t" r="r" b="b"/>
            <a:pathLst>
              <a:path w="31401" h="69119">
                <a:moveTo>
                  <a:pt x="5139" y="61323"/>
                </a:moveTo>
                <a:lnTo>
                  <a:pt x="1974" y="59820"/>
                </a:lnTo>
                <a:lnTo>
                  <a:pt x="0" y="56815"/>
                </a:lnTo>
                <a:lnTo>
                  <a:pt x="1727" y="69119"/>
                </a:lnTo>
                <a:lnTo>
                  <a:pt x="10525" y="69119"/>
                </a:lnTo>
                <a:lnTo>
                  <a:pt x="13298" y="68552"/>
                </a:lnTo>
                <a:lnTo>
                  <a:pt x="15853" y="67420"/>
                </a:lnTo>
                <a:lnTo>
                  <a:pt x="18408" y="66288"/>
                </a:lnTo>
                <a:lnTo>
                  <a:pt x="20862" y="64705"/>
                </a:lnTo>
                <a:lnTo>
                  <a:pt x="23213" y="62673"/>
                </a:lnTo>
                <a:lnTo>
                  <a:pt x="23213" y="67768"/>
                </a:lnTo>
                <a:lnTo>
                  <a:pt x="31401" y="67768"/>
                </a:lnTo>
                <a:lnTo>
                  <a:pt x="31401" y="0"/>
                </a:lnTo>
                <a:lnTo>
                  <a:pt x="23213" y="0"/>
                </a:lnTo>
                <a:lnTo>
                  <a:pt x="23213" y="21079"/>
                </a:lnTo>
                <a:lnTo>
                  <a:pt x="21036" y="19947"/>
                </a:lnTo>
                <a:lnTo>
                  <a:pt x="18960" y="19112"/>
                </a:lnTo>
                <a:lnTo>
                  <a:pt x="16986" y="18575"/>
                </a:lnTo>
                <a:lnTo>
                  <a:pt x="15011" y="18038"/>
                </a:lnTo>
                <a:lnTo>
                  <a:pt x="12746" y="17769"/>
                </a:lnTo>
                <a:lnTo>
                  <a:pt x="13646" y="25261"/>
                </a:lnTo>
                <a:lnTo>
                  <a:pt x="15548" y="25449"/>
                </a:lnTo>
                <a:lnTo>
                  <a:pt x="17290" y="25827"/>
                </a:lnTo>
                <a:lnTo>
                  <a:pt x="19033" y="26204"/>
                </a:lnTo>
                <a:lnTo>
                  <a:pt x="21007" y="26886"/>
                </a:lnTo>
                <a:lnTo>
                  <a:pt x="23213" y="27874"/>
                </a:lnTo>
                <a:lnTo>
                  <a:pt x="23213" y="55791"/>
                </a:lnTo>
                <a:lnTo>
                  <a:pt x="21152" y="57417"/>
                </a:lnTo>
                <a:lnTo>
                  <a:pt x="18931" y="58746"/>
                </a:lnTo>
                <a:lnTo>
                  <a:pt x="16550" y="59776"/>
                </a:lnTo>
                <a:lnTo>
                  <a:pt x="14169" y="60807"/>
                </a:lnTo>
                <a:lnTo>
                  <a:pt x="11817" y="61323"/>
                </a:lnTo>
                <a:lnTo>
                  <a:pt x="5139" y="61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727927" y="5510763"/>
            <a:ext cx="22779" cy="45308"/>
          </a:xfrm>
          <a:custGeom>
            <a:avLst/>
            <a:gdLst/>
            <a:ahLst/>
            <a:cxnLst/>
            <a:rect l="l" t="t" r="r" b="b"/>
            <a:pathLst>
              <a:path w="25057" h="51349">
                <a:moveTo>
                  <a:pt x="1705" y="40170"/>
                </a:moveTo>
                <a:lnTo>
                  <a:pt x="5117" y="44641"/>
                </a:lnTo>
                <a:lnTo>
                  <a:pt x="8528" y="49113"/>
                </a:lnTo>
                <a:lnTo>
                  <a:pt x="13138" y="51349"/>
                </a:lnTo>
                <a:lnTo>
                  <a:pt x="11410" y="39045"/>
                </a:lnTo>
                <a:lnTo>
                  <a:pt x="9436" y="36040"/>
                </a:lnTo>
                <a:lnTo>
                  <a:pt x="8449" y="31648"/>
                </a:lnTo>
                <a:lnTo>
                  <a:pt x="8449" y="20005"/>
                </a:lnTo>
                <a:lnTo>
                  <a:pt x="9726" y="15476"/>
                </a:lnTo>
                <a:lnTo>
                  <a:pt x="12282" y="12281"/>
                </a:lnTo>
                <a:lnTo>
                  <a:pt x="14837" y="9088"/>
                </a:lnTo>
                <a:lnTo>
                  <a:pt x="18408" y="7491"/>
                </a:lnTo>
                <a:lnTo>
                  <a:pt x="25057" y="7491"/>
                </a:lnTo>
                <a:lnTo>
                  <a:pt x="24157" y="0"/>
                </a:lnTo>
                <a:lnTo>
                  <a:pt x="18785" y="0"/>
                </a:lnTo>
                <a:lnTo>
                  <a:pt x="16063" y="580"/>
                </a:lnTo>
                <a:lnTo>
                  <a:pt x="13435" y="1742"/>
                </a:lnTo>
                <a:lnTo>
                  <a:pt x="10808" y="2903"/>
                </a:lnTo>
                <a:lnTo>
                  <a:pt x="8507" y="4587"/>
                </a:lnTo>
                <a:lnTo>
                  <a:pt x="6532" y="6794"/>
                </a:lnTo>
                <a:lnTo>
                  <a:pt x="4529" y="9059"/>
                </a:lnTo>
                <a:lnTo>
                  <a:pt x="2939" y="11802"/>
                </a:lnTo>
                <a:lnTo>
                  <a:pt x="1763" y="15025"/>
                </a:lnTo>
                <a:lnTo>
                  <a:pt x="587" y="18248"/>
                </a:lnTo>
                <a:lnTo>
                  <a:pt x="0" y="21921"/>
                </a:lnTo>
                <a:lnTo>
                  <a:pt x="0" y="33971"/>
                </a:lnTo>
                <a:lnTo>
                  <a:pt x="1705" y="40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843697" y="5505203"/>
            <a:ext cx="22449" cy="63549"/>
          </a:xfrm>
          <a:custGeom>
            <a:avLst/>
            <a:gdLst/>
            <a:ahLst/>
            <a:cxnLst/>
            <a:rect l="l" t="t" r="r" b="b"/>
            <a:pathLst>
              <a:path w="24694" h="72022">
                <a:moveTo>
                  <a:pt x="304" y="15577"/>
                </a:moveTo>
                <a:lnTo>
                  <a:pt x="304" y="19090"/>
                </a:lnTo>
                <a:lnTo>
                  <a:pt x="1335" y="22045"/>
                </a:lnTo>
                <a:lnTo>
                  <a:pt x="3396" y="24440"/>
                </a:lnTo>
                <a:lnTo>
                  <a:pt x="5458" y="26836"/>
                </a:lnTo>
                <a:lnTo>
                  <a:pt x="8855" y="28628"/>
                </a:lnTo>
                <a:lnTo>
                  <a:pt x="13588" y="29819"/>
                </a:lnTo>
                <a:lnTo>
                  <a:pt x="15345" y="30276"/>
                </a:lnTo>
                <a:lnTo>
                  <a:pt x="17319" y="30712"/>
                </a:lnTo>
                <a:lnTo>
                  <a:pt x="19555" y="31169"/>
                </a:lnTo>
                <a:lnTo>
                  <a:pt x="19555" y="50028"/>
                </a:lnTo>
                <a:lnTo>
                  <a:pt x="17261" y="49940"/>
                </a:lnTo>
                <a:lnTo>
                  <a:pt x="15105" y="49657"/>
                </a:lnTo>
                <a:lnTo>
                  <a:pt x="13087" y="49178"/>
                </a:lnTo>
                <a:lnTo>
                  <a:pt x="11070" y="48699"/>
                </a:lnTo>
                <a:lnTo>
                  <a:pt x="9305" y="48184"/>
                </a:lnTo>
                <a:lnTo>
                  <a:pt x="7796" y="47632"/>
                </a:lnTo>
                <a:lnTo>
                  <a:pt x="6460" y="47138"/>
                </a:lnTo>
                <a:lnTo>
                  <a:pt x="5081" y="46507"/>
                </a:lnTo>
                <a:lnTo>
                  <a:pt x="3658" y="45737"/>
                </a:lnTo>
                <a:lnTo>
                  <a:pt x="2235" y="44968"/>
                </a:lnTo>
                <a:lnTo>
                  <a:pt x="1247" y="44380"/>
                </a:lnTo>
                <a:lnTo>
                  <a:pt x="0" y="43974"/>
                </a:lnTo>
                <a:lnTo>
                  <a:pt x="0" y="52597"/>
                </a:lnTo>
                <a:lnTo>
                  <a:pt x="2467" y="53729"/>
                </a:lnTo>
                <a:lnTo>
                  <a:pt x="5385" y="54651"/>
                </a:lnTo>
                <a:lnTo>
                  <a:pt x="8753" y="55363"/>
                </a:lnTo>
                <a:lnTo>
                  <a:pt x="12122" y="56074"/>
                </a:lnTo>
                <a:lnTo>
                  <a:pt x="15722" y="56444"/>
                </a:lnTo>
                <a:lnTo>
                  <a:pt x="19555" y="56473"/>
                </a:lnTo>
                <a:lnTo>
                  <a:pt x="19555" y="72022"/>
                </a:lnTo>
                <a:lnTo>
                  <a:pt x="24694" y="72022"/>
                </a:lnTo>
                <a:lnTo>
                  <a:pt x="19555" y="5777"/>
                </a:lnTo>
                <a:lnTo>
                  <a:pt x="19555" y="23765"/>
                </a:lnTo>
                <a:lnTo>
                  <a:pt x="15345" y="22865"/>
                </a:lnTo>
                <a:lnTo>
                  <a:pt x="12455" y="21747"/>
                </a:lnTo>
                <a:lnTo>
                  <a:pt x="10888" y="20411"/>
                </a:lnTo>
                <a:lnTo>
                  <a:pt x="9320" y="19076"/>
                </a:lnTo>
                <a:lnTo>
                  <a:pt x="8536" y="17087"/>
                </a:lnTo>
                <a:lnTo>
                  <a:pt x="8536" y="11832"/>
                </a:lnTo>
                <a:lnTo>
                  <a:pt x="9596" y="9792"/>
                </a:lnTo>
                <a:lnTo>
                  <a:pt x="11715" y="8325"/>
                </a:lnTo>
                <a:lnTo>
                  <a:pt x="13835" y="6859"/>
                </a:lnTo>
                <a:lnTo>
                  <a:pt x="13487" y="0"/>
                </a:lnTo>
                <a:lnTo>
                  <a:pt x="8761" y="1727"/>
                </a:lnTo>
                <a:lnTo>
                  <a:pt x="5378" y="4689"/>
                </a:lnTo>
                <a:lnTo>
                  <a:pt x="1996" y="7650"/>
                </a:lnTo>
                <a:lnTo>
                  <a:pt x="304" y="11280"/>
                </a:lnTo>
                <a:lnTo>
                  <a:pt x="304" y="155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855959" y="5494315"/>
            <a:ext cx="25432" cy="74437"/>
          </a:xfrm>
          <a:custGeom>
            <a:avLst/>
            <a:gdLst/>
            <a:ahLst/>
            <a:cxnLst/>
            <a:rect l="l" t="t" r="r" b="b"/>
            <a:pathLst>
              <a:path w="27975" h="84362">
                <a:moveTo>
                  <a:pt x="11207" y="11759"/>
                </a:moveTo>
                <a:lnTo>
                  <a:pt x="11207" y="0"/>
                </a:lnTo>
                <a:lnTo>
                  <a:pt x="6068" y="0"/>
                </a:lnTo>
                <a:lnTo>
                  <a:pt x="6068" y="11846"/>
                </a:lnTo>
                <a:lnTo>
                  <a:pt x="0" y="12340"/>
                </a:lnTo>
                <a:lnTo>
                  <a:pt x="348" y="19200"/>
                </a:lnTo>
                <a:lnTo>
                  <a:pt x="2961" y="18350"/>
                </a:lnTo>
                <a:lnTo>
                  <a:pt x="6068" y="18118"/>
                </a:lnTo>
                <a:lnTo>
                  <a:pt x="11207" y="84362"/>
                </a:lnTo>
                <a:lnTo>
                  <a:pt x="11207" y="18074"/>
                </a:lnTo>
                <a:lnTo>
                  <a:pt x="15069" y="18336"/>
                </a:lnTo>
                <a:lnTo>
                  <a:pt x="18183" y="18982"/>
                </a:lnTo>
                <a:lnTo>
                  <a:pt x="20549" y="20012"/>
                </a:lnTo>
                <a:lnTo>
                  <a:pt x="22915" y="21043"/>
                </a:lnTo>
                <a:lnTo>
                  <a:pt x="25187" y="22226"/>
                </a:lnTo>
                <a:lnTo>
                  <a:pt x="27365" y="23562"/>
                </a:lnTo>
                <a:lnTo>
                  <a:pt x="27975" y="23562"/>
                </a:lnTo>
                <a:lnTo>
                  <a:pt x="27975" y="15026"/>
                </a:lnTo>
                <a:lnTo>
                  <a:pt x="25885" y="14184"/>
                </a:lnTo>
                <a:lnTo>
                  <a:pt x="23300" y="13443"/>
                </a:lnTo>
                <a:lnTo>
                  <a:pt x="20223" y="12804"/>
                </a:lnTo>
                <a:lnTo>
                  <a:pt x="17145" y="12165"/>
                </a:lnTo>
                <a:lnTo>
                  <a:pt x="14139" y="11817"/>
                </a:lnTo>
                <a:lnTo>
                  <a:pt x="11207" y="11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866148" y="5526826"/>
            <a:ext cx="17341" cy="28015"/>
          </a:xfrm>
          <a:custGeom>
            <a:avLst/>
            <a:gdLst/>
            <a:ahLst/>
            <a:cxnLst/>
            <a:rect l="l" t="t" r="r" b="b"/>
            <a:pathLst>
              <a:path w="19075" h="31750">
                <a:moveTo>
                  <a:pt x="6162" y="24200"/>
                </a:moveTo>
                <a:lnTo>
                  <a:pt x="3483" y="25086"/>
                </a:lnTo>
                <a:lnTo>
                  <a:pt x="0" y="25435"/>
                </a:lnTo>
                <a:lnTo>
                  <a:pt x="0" y="31750"/>
                </a:lnTo>
                <a:lnTo>
                  <a:pt x="5690" y="31198"/>
                </a:lnTo>
                <a:lnTo>
                  <a:pt x="10293" y="29434"/>
                </a:lnTo>
                <a:lnTo>
                  <a:pt x="13806" y="26458"/>
                </a:lnTo>
                <a:lnTo>
                  <a:pt x="17319" y="23482"/>
                </a:lnTo>
                <a:lnTo>
                  <a:pt x="19075" y="19744"/>
                </a:lnTo>
                <a:lnTo>
                  <a:pt x="19075" y="11323"/>
                </a:lnTo>
                <a:lnTo>
                  <a:pt x="17893" y="8231"/>
                </a:lnTo>
                <a:lnTo>
                  <a:pt x="15526" y="5966"/>
                </a:lnTo>
                <a:lnTo>
                  <a:pt x="13160" y="3702"/>
                </a:lnTo>
                <a:lnTo>
                  <a:pt x="9813" y="2105"/>
                </a:lnTo>
                <a:lnTo>
                  <a:pt x="5487" y="1175"/>
                </a:lnTo>
                <a:lnTo>
                  <a:pt x="3846" y="834"/>
                </a:lnTo>
                <a:lnTo>
                  <a:pt x="1814" y="341"/>
                </a:lnTo>
                <a:lnTo>
                  <a:pt x="0" y="0"/>
                </a:lnTo>
                <a:lnTo>
                  <a:pt x="0" y="7404"/>
                </a:lnTo>
                <a:lnTo>
                  <a:pt x="3832" y="8129"/>
                </a:lnTo>
                <a:lnTo>
                  <a:pt x="6598" y="9124"/>
                </a:lnTo>
                <a:lnTo>
                  <a:pt x="8296" y="10387"/>
                </a:lnTo>
                <a:lnTo>
                  <a:pt x="9995" y="11650"/>
                </a:lnTo>
                <a:lnTo>
                  <a:pt x="10844" y="13646"/>
                </a:lnTo>
                <a:lnTo>
                  <a:pt x="10844" y="19221"/>
                </a:lnTo>
                <a:lnTo>
                  <a:pt x="9908" y="21355"/>
                </a:lnTo>
                <a:lnTo>
                  <a:pt x="8034" y="22778"/>
                </a:lnTo>
                <a:lnTo>
                  <a:pt x="6162" y="24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893579" y="5495083"/>
            <a:ext cx="23835" cy="75628"/>
          </a:xfrm>
          <a:custGeom>
            <a:avLst/>
            <a:gdLst/>
            <a:ahLst/>
            <a:cxnLst/>
            <a:rect l="l" t="t" r="r" b="b"/>
            <a:pathLst>
              <a:path w="26219" h="85712">
                <a:moveTo>
                  <a:pt x="2351" y="2555"/>
                </a:moveTo>
                <a:lnTo>
                  <a:pt x="4594" y="5001"/>
                </a:lnTo>
                <a:lnTo>
                  <a:pt x="6728" y="7774"/>
                </a:lnTo>
                <a:lnTo>
                  <a:pt x="8863" y="10547"/>
                </a:lnTo>
                <a:lnTo>
                  <a:pt x="10844" y="13777"/>
                </a:lnTo>
                <a:lnTo>
                  <a:pt x="12674" y="17465"/>
                </a:lnTo>
                <a:lnTo>
                  <a:pt x="14444" y="21036"/>
                </a:lnTo>
                <a:lnTo>
                  <a:pt x="15868" y="24970"/>
                </a:lnTo>
                <a:lnTo>
                  <a:pt x="16942" y="29267"/>
                </a:lnTo>
                <a:lnTo>
                  <a:pt x="18016" y="33565"/>
                </a:lnTo>
                <a:lnTo>
                  <a:pt x="18553" y="38094"/>
                </a:lnTo>
                <a:lnTo>
                  <a:pt x="18553" y="47821"/>
                </a:lnTo>
                <a:lnTo>
                  <a:pt x="18024" y="52365"/>
                </a:lnTo>
                <a:lnTo>
                  <a:pt x="16964" y="56488"/>
                </a:lnTo>
                <a:lnTo>
                  <a:pt x="15903" y="60611"/>
                </a:lnTo>
                <a:lnTo>
                  <a:pt x="14473" y="64531"/>
                </a:lnTo>
                <a:lnTo>
                  <a:pt x="12674" y="68247"/>
                </a:lnTo>
                <a:lnTo>
                  <a:pt x="10960" y="71819"/>
                </a:lnTo>
                <a:lnTo>
                  <a:pt x="8979" y="75049"/>
                </a:lnTo>
                <a:lnTo>
                  <a:pt x="6728" y="77938"/>
                </a:lnTo>
                <a:lnTo>
                  <a:pt x="4478" y="80827"/>
                </a:lnTo>
                <a:lnTo>
                  <a:pt x="2235" y="83273"/>
                </a:lnTo>
                <a:lnTo>
                  <a:pt x="0" y="85277"/>
                </a:lnTo>
                <a:lnTo>
                  <a:pt x="0" y="85712"/>
                </a:lnTo>
                <a:lnTo>
                  <a:pt x="9973" y="85712"/>
                </a:lnTo>
                <a:lnTo>
                  <a:pt x="15112" y="79818"/>
                </a:lnTo>
                <a:lnTo>
                  <a:pt x="19105" y="73387"/>
                </a:lnTo>
                <a:lnTo>
                  <a:pt x="21950" y="66418"/>
                </a:lnTo>
                <a:lnTo>
                  <a:pt x="24796" y="59450"/>
                </a:lnTo>
                <a:lnTo>
                  <a:pt x="26219" y="51596"/>
                </a:lnTo>
                <a:lnTo>
                  <a:pt x="26219" y="34116"/>
                </a:lnTo>
                <a:lnTo>
                  <a:pt x="24796" y="26262"/>
                </a:lnTo>
                <a:lnTo>
                  <a:pt x="21950" y="19294"/>
                </a:lnTo>
                <a:lnTo>
                  <a:pt x="19105" y="12325"/>
                </a:lnTo>
                <a:lnTo>
                  <a:pt x="15112" y="5894"/>
                </a:lnTo>
                <a:lnTo>
                  <a:pt x="9973" y="0"/>
                </a:lnTo>
                <a:lnTo>
                  <a:pt x="0" y="0"/>
                </a:lnTo>
                <a:lnTo>
                  <a:pt x="0" y="435"/>
                </a:lnTo>
                <a:lnTo>
                  <a:pt x="2351" y="25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808044" y="5495083"/>
            <a:ext cx="23835" cy="75628"/>
          </a:xfrm>
          <a:custGeom>
            <a:avLst/>
            <a:gdLst/>
            <a:ahLst/>
            <a:cxnLst/>
            <a:rect l="l" t="t" r="r" b="b"/>
            <a:pathLst>
              <a:path w="26219" h="85712">
                <a:moveTo>
                  <a:pt x="1422" y="59450"/>
                </a:moveTo>
                <a:lnTo>
                  <a:pt x="4268" y="66418"/>
                </a:lnTo>
                <a:lnTo>
                  <a:pt x="7113" y="73387"/>
                </a:lnTo>
                <a:lnTo>
                  <a:pt x="11106" y="79818"/>
                </a:lnTo>
                <a:lnTo>
                  <a:pt x="16245" y="85712"/>
                </a:lnTo>
                <a:lnTo>
                  <a:pt x="26219" y="85712"/>
                </a:lnTo>
                <a:lnTo>
                  <a:pt x="26219" y="85277"/>
                </a:lnTo>
                <a:lnTo>
                  <a:pt x="23983" y="83273"/>
                </a:lnTo>
                <a:lnTo>
                  <a:pt x="21747" y="80827"/>
                </a:lnTo>
                <a:lnTo>
                  <a:pt x="19511" y="77938"/>
                </a:lnTo>
                <a:lnTo>
                  <a:pt x="17276" y="75049"/>
                </a:lnTo>
                <a:lnTo>
                  <a:pt x="15287" y="71819"/>
                </a:lnTo>
                <a:lnTo>
                  <a:pt x="13545" y="68247"/>
                </a:lnTo>
                <a:lnTo>
                  <a:pt x="11744" y="64531"/>
                </a:lnTo>
                <a:lnTo>
                  <a:pt x="10314" y="60611"/>
                </a:lnTo>
                <a:lnTo>
                  <a:pt x="9255" y="56488"/>
                </a:lnTo>
                <a:lnTo>
                  <a:pt x="8195" y="52365"/>
                </a:lnTo>
                <a:lnTo>
                  <a:pt x="7665" y="47821"/>
                </a:lnTo>
                <a:lnTo>
                  <a:pt x="7665" y="38094"/>
                </a:lnTo>
                <a:lnTo>
                  <a:pt x="8209" y="33565"/>
                </a:lnTo>
                <a:lnTo>
                  <a:pt x="9298" y="29267"/>
                </a:lnTo>
                <a:lnTo>
                  <a:pt x="10387" y="24970"/>
                </a:lnTo>
                <a:lnTo>
                  <a:pt x="11802" y="21036"/>
                </a:lnTo>
                <a:lnTo>
                  <a:pt x="13545" y="17465"/>
                </a:lnTo>
                <a:lnTo>
                  <a:pt x="15374" y="13777"/>
                </a:lnTo>
                <a:lnTo>
                  <a:pt x="17356" y="10547"/>
                </a:lnTo>
                <a:lnTo>
                  <a:pt x="19490" y="7774"/>
                </a:lnTo>
                <a:lnTo>
                  <a:pt x="21624" y="5001"/>
                </a:lnTo>
                <a:lnTo>
                  <a:pt x="23867" y="2555"/>
                </a:lnTo>
                <a:lnTo>
                  <a:pt x="26219" y="435"/>
                </a:lnTo>
                <a:lnTo>
                  <a:pt x="26219" y="0"/>
                </a:lnTo>
                <a:lnTo>
                  <a:pt x="16245" y="0"/>
                </a:lnTo>
                <a:lnTo>
                  <a:pt x="11106" y="5894"/>
                </a:lnTo>
                <a:lnTo>
                  <a:pt x="7113" y="12325"/>
                </a:lnTo>
                <a:lnTo>
                  <a:pt x="4268" y="19294"/>
                </a:lnTo>
                <a:lnTo>
                  <a:pt x="1422" y="26262"/>
                </a:lnTo>
                <a:lnTo>
                  <a:pt x="0" y="34116"/>
                </a:lnTo>
                <a:lnTo>
                  <a:pt x="0" y="51596"/>
                </a:lnTo>
                <a:lnTo>
                  <a:pt x="1422" y="5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492660" y="5496620"/>
            <a:ext cx="48899" cy="59296"/>
          </a:xfrm>
          <a:custGeom>
            <a:avLst/>
            <a:gdLst/>
            <a:ahLst/>
            <a:cxnLst/>
            <a:rect l="l" t="t" r="r" b="b"/>
            <a:pathLst>
              <a:path w="53789" h="67202">
                <a:moveTo>
                  <a:pt x="8885" y="59014"/>
                </a:moveTo>
                <a:lnTo>
                  <a:pt x="11730" y="61831"/>
                </a:lnTo>
                <a:lnTo>
                  <a:pt x="15077" y="63899"/>
                </a:lnTo>
                <a:lnTo>
                  <a:pt x="18924" y="65221"/>
                </a:lnTo>
                <a:lnTo>
                  <a:pt x="22771" y="66542"/>
                </a:lnTo>
                <a:lnTo>
                  <a:pt x="27047" y="67202"/>
                </a:lnTo>
                <a:lnTo>
                  <a:pt x="34248" y="67202"/>
                </a:lnTo>
                <a:lnTo>
                  <a:pt x="36534" y="67006"/>
                </a:lnTo>
                <a:lnTo>
                  <a:pt x="38610" y="66614"/>
                </a:lnTo>
                <a:lnTo>
                  <a:pt x="40686" y="66222"/>
                </a:lnTo>
                <a:lnTo>
                  <a:pt x="42610" y="65751"/>
                </a:lnTo>
                <a:lnTo>
                  <a:pt x="44381" y="65199"/>
                </a:lnTo>
                <a:lnTo>
                  <a:pt x="46472" y="64531"/>
                </a:lnTo>
                <a:lnTo>
                  <a:pt x="48163" y="63892"/>
                </a:lnTo>
                <a:lnTo>
                  <a:pt x="49455" y="63282"/>
                </a:lnTo>
                <a:lnTo>
                  <a:pt x="50747" y="62672"/>
                </a:lnTo>
                <a:lnTo>
                  <a:pt x="52192" y="62019"/>
                </a:lnTo>
                <a:lnTo>
                  <a:pt x="53789" y="61323"/>
                </a:lnTo>
                <a:lnTo>
                  <a:pt x="53789" y="51218"/>
                </a:lnTo>
                <a:lnTo>
                  <a:pt x="53179" y="51218"/>
                </a:lnTo>
                <a:lnTo>
                  <a:pt x="50014" y="54064"/>
                </a:lnTo>
                <a:lnTo>
                  <a:pt x="46616" y="56198"/>
                </a:lnTo>
                <a:lnTo>
                  <a:pt x="42987" y="57621"/>
                </a:lnTo>
                <a:lnTo>
                  <a:pt x="39358" y="59043"/>
                </a:lnTo>
                <a:lnTo>
                  <a:pt x="35467" y="59755"/>
                </a:lnTo>
                <a:lnTo>
                  <a:pt x="28295" y="59755"/>
                </a:lnTo>
                <a:lnTo>
                  <a:pt x="25428" y="59239"/>
                </a:lnTo>
                <a:lnTo>
                  <a:pt x="22713" y="58208"/>
                </a:lnTo>
                <a:lnTo>
                  <a:pt x="19998" y="57178"/>
                </a:lnTo>
                <a:lnTo>
                  <a:pt x="17625" y="55588"/>
                </a:lnTo>
                <a:lnTo>
                  <a:pt x="15592" y="53439"/>
                </a:lnTo>
                <a:lnTo>
                  <a:pt x="13647" y="51378"/>
                </a:lnTo>
                <a:lnTo>
                  <a:pt x="12057" y="48707"/>
                </a:lnTo>
                <a:lnTo>
                  <a:pt x="10823" y="45425"/>
                </a:lnTo>
                <a:lnTo>
                  <a:pt x="9589" y="42144"/>
                </a:lnTo>
                <a:lnTo>
                  <a:pt x="8972" y="38225"/>
                </a:lnTo>
                <a:lnTo>
                  <a:pt x="8972" y="29311"/>
                </a:lnTo>
                <a:lnTo>
                  <a:pt x="9531" y="25471"/>
                </a:lnTo>
                <a:lnTo>
                  <a:pt x="10649" y="22146"/>
                </a:lnTo>
                <a:lnTo>
                  <a:pt x="11767" y="18822"/>
                </a:lnTo>
                <a:lnTo>
                  <a:pt x="13327" y="16071"/>
                </a:lnTo>
                <a:lnTo>
                  <a:pt x="15331" y="13893"/>
                </a:lnTo>
                <a:lnTo>
                  <a:pt x="17392" y="11657"/>
                </a:lnTo>
                <a:lnTo>
                  <a:pt x="19737" y="10010"/>
                </a:lnTo>
                <a:lnTo>
                  <a:pt x="22365" y="8950"/>
                </a:lnTo>
                <a:lnTo>
                  <a:pt x="24992" y="7890"/>
                </a:lnTo>
                <a:lnTo>
                  <a:pt x="27947" y="7360"/>
                </a:lnTo>
                <a:lnTo>
                  <a:pt x="35235" y="7360"/>
                </a:lnTo>
                <a:lnTo>
                  <a:pt x="38995" y="8042"/>
                </a:lnTo>
                <a:lnTo>
                  <a:pt x="42508" y="9407"/>
                </a:lnTo>
                <a:lnTo>
                  <a:pt x="46022" y="10772"/>
                </a:lnTo>
                <a:lnTo>
                  <a:pt x="49564" y="12949"/>
                </a:lnTo>
                <a:lnTo>
                  <a:pt x="53135" y="15940"/>
                </a:lnTo>
                <a:lnTo>
                  <a:pt x="53789" y="15940"/>
                </a:lnTo>
                <a:lnTo>
                  <a:pt x="53789" y="5705"/>
                </a:lnTo>
                <a:lnTo>
                  <a:pt x="49549" y="3586"/>
                </a:lnTo>
                <a:lnTo>
                  <a:pt x="45695" y="2105"/>
                </a:lnTo>
                <a:lnTo>
                  <a:pt x="42225" y="1263"/>
                </a:lnTo>
                <a:lnTo>
                  <a:pt x="38755" y="421"/>
                </a:lnTo>
                <a:lnTo>
                  <a:pt x="35278" y="0"/>
                </a:lnTo>
                <a:lnTo>
                  <a:pt x="27032" y="0"/>
                </a:lnTo>
                <a:lnTo>
                  <a:pt x="22699" y="740"/>
                </a:lnTo>
                <a:lnTo>
                  <a:pt x="18793" y="2221"/>
                </a:lnTo>
                <a:lnTo>
                  <a:pt x="14888" y="3702"/>
                </a:lnTo>
                <a:lnTo>
                  <a:pt x="11556" y="5850"/>
                </a:lnTo>
                <a:lnTo>
                  <a:pt x="8798" y="8667"/>
                </a:lnTo>
                <a:lnTo>
                  <a:pt x="5952" y="11570"/>
                </a:lnTo>
                <a:lnTo>
                  <a:pt x="3774" y="15127"/>
                </a:lnTo>
                <a:lnTo>
                  <a:pt x="2265" y="19337"/>
                </a:lnTo>
                <a:lnTo>
                  <a:pt x="755" y="23547"/>
                </a:lnTo>
                <a:lnTo>
                  <a:pt x="0" y="28323"/>
                </a:lnTo>
                <a:lnTo>
                  <a:pt x="0" y="39299"/>
                </a:lnTo>
                <a:lnTo>
                  <a:pt x="784" y="44242"/>
                </a:lnTo>
                <a:lnTo>
                  <a:pt x="2352" y="48496"/>
                </a:lnTo>
                <a:lnTo>
                  <a:pt x="3920" y="52750"/>
                </a:lnTo>
                <a:lnTo>
                  <a:pt x="6097" y="56256"/>
                </a:lnTo>
                <a:lnTo>
                  <a:pt x="8885" y="59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19637" y="5396084"/>
            <a:ext cx="472695" cy="59565"/>
          </a:xfrm>
          <a:custGeom>
            <a:avLst/>
            <a:gdLst/>
            <a:ahLst/>
            <a:cxnLst/>
            <a:rect l="l" t="t" r="r" b="b"/>
            <a:pathLst>
              <a:path w="519965" h="67507">
                <a:moveTo>
                  <a:pt x="401298" y="15200"/>
                </a:moveTo>
                <a:lnTo>
                  <a:pt x="401298" y="58666"/>
                </a:lnTo>
                <a:lnTo>
                  <a:pt x="387797" y="58666"/>
                </a:lnTo>
                <a:lnTo>
                  <a:pt x="387797" y="65286"/>
                </a:lnTo>
                <a:lnTo>
                  <a:pt x="422901" y="65286"/>
                </a:lnTo>
                <a:lnTo>
                  <a:pt x="422901" y="58666"/>
                </a:lnTo>
                <a:lnTo>
                  <a:pt x="409661" y="58666"/>
                </a:lnTo>
                <a:lnTo>
                  <a:pt x="409661" y="217"/>
                </a:lnTo>
                <a:lnTo>
                  <a:pt x="402909" y="217"/>
                </a:lnTo>
                <a:lnTo>
                  <a:pt x="402794" y="2105"/>
                </a:lnTo>
                <a:lnTo>
                  <a:pt x="402351" y="3607"/>
                </a:lnTo>
                <a:lnTo>
                  <a:pt x="401581" y="4725"/>
                </a:lnTo>
                <a:lnTo>
                  <a:pt x="399759" y="6765"/>
                </a:lnTo>
                <a:lnTo>
                  <a:pt x="398424" y="7491"/>
                </a:lnTo>
                <a:lnTo>
                  <a:pt x="397350" y="8071"/>
                </a:lnTo>
                <a:lnTo>
                  <a:pt x="395767" y="8514"/>
                </a:lnTo>
                <a:lnTo>
                  <a:pt x="393676" y="8819"/>
                </a:lnTo>
                <a:lnTo>
                  <a:pt x="391586" y="9124"/>
                </a:lnTo>
                <a:lnTo>
                  <a:pt x="389625" y="9277"/>
                </a:lnTo>
                <a:lnTo>
                  <a:pt x="387797" y="9277"/>
                </a:lnTo>
                <a:lnTo>
                  <a:pt x="387797" y="15200"/>
                </a:lnTo>
                <a:lnTo>
                  <a:pt x="401298" y="15200"/>
                </a:lnTo>
                <a:close/>
              </a:path>
              <a:path w="519965" h="67507">
                <a:moveTo>
                  <a:pt x="459303" y="66636"/>
                </a:moveTo>
                <a:lnTo>
                  <a:pt x="466969" y="66636"/>
                </a:lnTo>
                <a:lnTo>
                  <a:pt x="472623" y="63914"/>
                </a:lnTo>
                <a:lnTo>
                  <a:pt x="476267" y="58470"/>
                </a:lnTo>
                <a:lnTo>
                  <a:pt x="476599" y="57958"/>
                </a:lnTo>
                <a:lnTo>
                  <a:pt x="480450" y="47582"/>
                </a:lnTo>
                <a:lnTo>
                  <a:pt x="481733" y="32839"/>
                </a:lnTo>
                <a:lnTo>
                  <a:pt x="481731" y="32199"/>
                </a:lnTo>
                <a:lnTo>
                  <a:pt x="480337" y="17797"/>
                </a:lnTo>
                <a:lnTo>
                  <a:pt x="476355" y="7513"/>
                </a:lnTo>
                <a:lnTo>
                  <a:pt x="472769" y="1923"/>
                </a:lnTo>
                <a:lnTo>
                  <a:pt x="467085" y="-870"/>
                </a:lnTo>
                <a:lnTo>
                  <a:pt x="451609" y="-870"/>
                </a:lnTo>
                <a:lnTo>
                  <a:pt x="445947" y="1880"/>
                </a:lnTo>
                <a:lnTo>
                  <a:pt x="442317" y="7382"/>
                </a:lnTo>
                <a:lnTo>
                  <a:pt x="438160" y="18247"/>
                </a:lnTo>
                <a:lnTo>
                  <a:pt x="436873" y="32926"/>
                </a:lnTo>
                <a:lnTo>
                  <a:pt x="436876" y="33710"/>
                </a:lnTo>
                <a:lnTo>
                  <a:pt x="438280" y="48156"/>
                </a:lnTo>
                <a:lnTo>
                  <a:pt x="442252" y="58361"/>
                </a:lnTo>
                <a:lnTo>
                  <a:pt x="445838" y="63878"/>
                </a:lnTo>
                <a:lnTo>
                  <a:pt x="447195" y="50071"/>
                </a:lnTo>
                <a:lnTo>
                  <a:pt x="446513" y="47342"/>
                </a:lnTo>
                <a:lnTo>
                  <a:pt x="446193" y="44293"/>
                </a:lnTo>
                <a:lnTo>
                  <a:pt x="445874" y="41245"/>
                </a:lnTo>
                <a:lnTo>
                  <a:pt x="445715" y="37455"/>
                </a:lnTo>
                <a:lnTo>
                  <a:pt x="445715" y="28803"/>
                </a:lnTo>
                <a:lnTo>
                  <a:pt x="445895" y="25014"/>
                </a:lnTo>
                <a:lnTo>
                  <a:pt x="446259" y="21559"/>
                </a:lnTo>
                <a:lnTo>
                  <a:pt x="446622" y="18103"/>
                </a:lnTo>
                <a:lnTo>
                  <a:pt x="447296" y="15301"/>
                </a:lnTo>
                <a:lnTo>
                  <a:pt x="448284" y="13153"/>
                </a:lnTo>
                <a:lnTo>
                  <a:pt x="449329" y="10859"/>
                </a:lnTo>
                <a:lnTo>
                  <a:pt x="450745" y="9146"/>
                </a:lnTo>
                <a:lnTo>
                  <a:pt x="452530" y="8013"/>
                </a:lnTo>
                <a:lnTo>
                  <a:pt x="454316" y="6881"/>
                </a:lnTo>
                <a:lnTo>
                  <a:pt x="456574" y="6315"/>
                </a:lnTo>
                <a:lnTo>
                  <a:pt x="462061" y="6315"/>
                </a:lnTo>
                <a:lnTo>
                  <a:pt x="464319" y="6881"/>
                </a:lnTo>
                <a:lnTo>
                  <a:pt x="466076" y="8013"/>
                </a:lnTo>
                <a:lnTo>
                  <a:pt x="467833" y="9146"/>
                </a:lnTo>
                <a:lnTo>
                  <a:pt x="469218" y="10830"/>
                </a:lnTo>
                <a:lnTo>
                  <a:pt x="470235" y="13066"/>
                </a:lnTo>
                <a:lnTo>
                  <a:pt x="471280" y="15330"/>
                </a:lnTo>
                <a:lnTo>
                  <a:pt x="471985" y="18089"/>
                </a:lnTo>
                <a:lnTo>
                  <a:pt x="472347" y="21341"/>
                </a:lnTo>
                <a:lnTo>
                  <a:pt x="472711" y="24593"/>
                </a:lnTo>
                <a:lnTo>
                  <a:pt x="472892" y="28425"/>
                </a:lnTo>
                <a:lnTo>
                  <a:pt x="472892" y="37310"/>
                </a:lnTo>
                <a:lnTo>
                  <a:pt x="472711" y="41136"/>
                </a:lnTo>
                <a:lnTo>
                  <a:pt x="472347" y="44315"/>
                </a:lnTo>
                <a:lnTo>
                  <a:pt x="471985" y="47494"/>
                </a:lnTo>
                <a:lnTo>
                  <a:pt x="471295" y="50260"/>
                </a:lnTo>
                <a:lnTo>
                  <a:pt x="470279" y="52612"/>
                </a:lnTo>
                <a:lnTo>
                  <a:pt x="469292" y="54906"/>
                </a:lnTo>
                <a:lnTo>
                  <a:pt x="467898" y="56619"/>
                </a:lnTo>
                <a:lnTo>
                  <a:pt x="466097" y="57751"/>
                </a:lnTo>
                <a:lnTo>
                  <a:pt x="464297" y="58884"/>
                </a:lnTo>
                <a:lnTo>
                  <a:pt x="462033" y="59450"/>
                </a:lnTo>
                <a:lnTo>
                  <a:pt x="456400" y="59450"/>
                </a:lnTo>
                <a:lnTo>
                  <a:pt x="454069" y="58854"/>
                </a:lnTo>
                <a:lnTo>
                  <a:pt x="452313" y="57664"/>
                </a:lnTo>
                <a:lnTo>
                  <a:pt x="451522" y="66636"/>
                </a:lnTo>
                <a:lnTo>
                  <a:pt x="459303" y="66636"/>
                </a:lnTo>
                <a:close/>
              </a:path>
              <a:path w="519965" h="67507">
                <a:moveTo>
                  <a:pt x="451522" y="66636"/>
                </a:moveTo>
                <a:lnTo>
                  <a:pt x="452313" y="57664"/>
                </a:lnTo>
                <a:lnTo>
                  <a:pt x="450556" y="56473"/>
                </a:lnTo>
                <a:lnTo>
                  <a:pt x="449199" y="54746"/>
                </a:lnTo>
                <a:lnTo>
                  <a:pt x="448240" y="52481"/>
                </a:lnTo>
                <a:lnTo>
                  <a:pt x="447195" y="50071"/>
                </a:lnTo>
                <a:lnTo>
                  <a:pt x="445838" y="63878"/>
                </a:lnTo>
                <a:lnTo>
                  <a:pt x="451522" y="66636"/>
                </a:lnTo>
                <a:close/>
              </a:path>
              <a:path w="519965" h="67507">
                <a:moveTo>
                  <a:pt x="492788" y="32969"/>
                </a:moveTo>
                <a:lnTo>
                  <a:pt x="492788" y="40853"/>
                </a:lnTo>
                <a:lnTo>
                  <a:pt x="519965" y="40853"/>
                </a:lnTo>
                <a:lnTo>
                  <a:pt x="519965" y="32969"/>
                </a:lnTo>
                <a:lnTo>
                  <a:pt x="492788" y="32969"/>
                </a:lnTo>
                <a:close/>
              </a:path>
              <a:path w="519965" h="67507">
                <a:moveTo>
                  <a:pt x="250624" y="48140"/>
                </a:moveTo>
                <a:lnTo>
                  <a:pt x="251320" y="36846"/>
                </a:lnTo>
                <a:lnTo>
                  <a:pt x="248388" y="38152"/>
                </a:lnTo>
                <a:lnTo>
                  <a:pt x="246130" y="39945"/>
                </a:lnTo>
                <a:lnTo>
                  <a:pt x="244548" y="42224"/>
                </a:lnTo>
                <a:lnTo>
                  <a:pt x="242966" y="44504"/>
                </a:lnTo>
                <a:lnTo>
                  <a:pt x="242174" y="47487"/>
                </a:lnTo>
                <a:lnTo>
                  <a:pt x="242174" y="55675"/>
                </a:lnTo>
                <a:lnTo>
                  <a:pt x="243698" y="59377"/>
                </a:lnTo>
                <a:lnTo>
                  <a:pt x="246747" y="62281"/>
                </a:lnTo>
                <a:lnTo>
                  <a:pt x="249796" y="65184"/>
                </a:lnTo>
                <a:lnTo>
                  <a:pt x="253513" y="66636"/>
                </a:lnTo>
                <a:lnTo>
                  <a:pt x="260278" y="66636"/>
                </a:lnTo>
                <a:lnTo>
                  <a:pt x="262354" y="66411"/>
                </a:lnTo>
                <a:lnTo>
                  <a:pt x="264125" y="65961"/>
                </a:lnTo>
                <a:lnTo>
                  <a:pt x="265896" y="65511"/>
                </a:lnTo>
                <a:lnTo>
                  <a:pt x="267464" y="64952"/>
                </a:lnTo>
                <a:lnTo>
                  <a:pt x="268828" y="64284"/>
                </a:lnTo>
                <a:lnTo>
                  <a:pt x="269990" y="63762"/>
                </a:lnTo>
                <a:lnTo>
                  <a:pt x="271188" y="63058"/>
                </a:lnTo>
                <a:lnTo>
                  <a:pt x="272422" y="62172"/>
                </a:lnTo>
                <a:lnTo>
                  <a:pt x="273656" y="61286"/>
                </a:lnTo>
                <a:lnTo>
                  <a:pt x="275361" y="60103"/>
                </a:lnTo>
                <a:lnTo>
                  <a:pt x="275361" y="65286"/>
                </a:lnTo>
                <a:lnTo>
                  <a:pt x="283507" y="65286"/>
                </a:lnTo>
                <a:lnTo>
                  <a:pt x="283507" y="29137"/>
                </a:lnTo>
                <a:lnTo>
                  <a:pt x="283027" y="26509"/>
                </a:lnTo>
                <a:lnTo>
                  <a:pt x="282069" y="24389"/>
                </a:lnTo>
                <a:lnTo>
                  <a:pt x="281110" y="22270"/>
                </a:lnTo>
                <a:lnTo>
                  <a:pt x="279717" y="20542"/>
                </a:lnTo>
                <a:lnTo>
                  <a:pt x="277888" y="19207"/>
                </a:lnTo>
                <a:lnTo>
                  <a:pt x="276030" y="17842"/>
                </a:lnTo>
                <a:lnTo>
                  <a:pt x="273830" y="16877"/>
                </a:lnTo>
                <a:lnTo>
                  <a:pt x="271290" y="16310"/>
                </a:lnTo>
                <a:lnTo>
                  <a:pt x="268749" y="15744"/>
                </a:lnTo>
                <a:lnTo>
                  <a:pt x="265765" y="15461"/>
                </a:lnTo>
                <a:lnTo>
                  <a:pt x="259407" y="15461"/>
                </a:lnTo>
                <a:lnTo>
                  <a:pt x="256431" y="15722"/>
                </a:lnTo>
                <a:lnTo>
                  <a:pt x="253411" y="16245"/>
                </a:lnTo>
                <a:lnTo>
                  <a:pt x="250391" y="16768"/>
                </a:lnTo>
                <a:lnTo>
                  <a:pt x="248083" y="17247"/>
                </a:lnTo>
                <a:lnTo>
                  <a:pt x="246486" y="17682"/>
                </a:lnTo>
                <a:lnTo>
                  <a:pt x="246486" y="26001"/>
                </a:lnTo>
                <a:lnTo>
                  <a:pt x="246922" y="26001"/>
                </a:lnTo>
                <a:lnTo>
                  <a:pt x="249738" y="24927"/>
                </a:lnTo>
                <a:lnTo>
                  <a:pt x="252467" y="24106"/>
                </a:lnTo>
                <a:lnTo>
                  <a:pt x="255110" y="23540"/>
                </a:lnTo>
                <a:lnTo>
                  <a:pt x="257751" y="22974"/>
                </a:lnTo>
                <a:lnTo>
                  <a:pt x="260147" y="22691"/>
                </a:lnTo>
                <a:lnTo>
                  <a:pt x="264067" y="22691"/>
                </a:lnTo>
                <a:lnTo>
                  <a:pt x="265765" y="22807"/>
                </a:lnTo>
                <a:lnTo>
                  <a:pt x="267392" y="23039"/>
                </a:lnTo>
                <a:lnTo>
                  <a:pt x="269018" y="23272"/>
                </a:lnTo>
                <a:lnTo>
                  <a:pt x="270411" y="23722"/>
                </a:lnTo>
                <a:lnTo>
                  <a:pt x="271573" y="24389"/>
                </a:lnTo>
                <a:lnTo>
                  <a:pt x="272792" y="25086"/>
                </a:lnTo>
                <a:lnTo>
                  <a:pt x="273729" y="26044"/>
                </a:lnTo>
                <a:lnTo>
                  <a:pt x="274382" y="27264"/>
                </a:lnTo>
                <a:lnTo>
                  <a:pt x="275035" y="28483"/>
                </a:lnTo>
                <a:lnTo>
                  <a:pt x="275361" y="30022"/>
                </a:lnTo>
                <a:lnTo>
                  <a:pt x="275361" y="33144"/>
                </a:lnTo>
                <a:lnTo>
                  <a:pt x="270600" y="33376"/>
                </a:lnTo>
                <a:lnTo>
                  <a:pt x="266143" y="33724"/>
                </a:lnTo>
                <a:lnTo>
                  <a:pt x="261991" y="34189"/>
                </a:lnTo>
                <a:lnTo>
                  <a:pt x="257839" y="34654"/>
                </a:lnTo>
                <a:lnTo>
                  <a:pt x="254282" y="35539"/>
                </a:lnTo>
                <a:lnTo>
                  <a:pt x="252801" y="44794"/>
                </a:lnTo>
                <a:lnTo>
                  <a:pt x="254253" y="43386"/>
                </a:lnTo>
                <a:lnTo>
                  <a:pt x="256155" y="42348"/>
                </a:lnTo>
                <a:lnTo>
                  <a:pt x="258506" y="41680"/>
                </a:lnTo>
                <a:lnTo>
                  <a:pt x="260481" y="41129"/>
                </a:lnTo>
                <a:lnTo>
                  <a:pt x="263160" y="40707"/>
                </a:lnTo>
                <a:lnTo>
                  <a:pt x="266542" y="40417"/>
                </a:lnTo>
                <a:lnTo>
                  <a:pt x="269925" y="40127"/>
                </a:lnTo>
                <a:lnTo>
                  <a:pt x="272864" y="39909"/>
                </a:lnTo>
                <a:lnTo>
                  <a:pt x="275361" y="39764"/>
                </a:lnTo>
                <a:lnTo>
                  <a:pt x="275361" y="53309"/>
                </a:lnTo>
                <a:lnTo>
                  <a:pt x="273329" y="54877"/>
                </a:lnTo>
                <a:lnTo>
                  <a:pt x="271123" y="56219"/>
                </a:lnTo>
                <a:lnTo>
                  <a:pt x="268742" y="57337"/>
                </a:lnTo>
                <a:lnTo>
                  <a:pt x="266361" y="58455"/>
                </a:lnTo>
                <a:lnTo>
                  <a:pt x="263733" y="59014"/>
                </a:lnTo>
                <a:lnTo>
                  <a:pt x="257403" y="59014"/>
                </a:lnTo>
                <a:lnTo>
                  <a:pt x="254833" y="58310"/>
                </a:lnTo>
                <a:lnTo>
                  <a:pt x="253149" y="56902"/>
                </a:lnTo>
                <a:lnTo>
                  <a:pt x="251466" y="55494"/>
                </a:lnTo>
                <a:lnTo>
                  <a:pt x="250624" y="53396"/>
                </a:lnTo>
                <a:lnTo>
                  <a:pt x="250624" y="48140"/>
                </a:lnTo>
                <a:close/>
              </a:path>
              <a:path w="519965" h="67507">
                <a:moveTo>
                  <a:pt x="207426" y="51400"/>
                </a:moveTo>
                <a:lnTo>
                  <a:pt x="206111" y="46892"/>
                </a:lnTo>
                <a:lnTo>
                  <a:pt x="206111" y="34988"/>
                </a:lnTo>
                <a:lnTo>
                  <a:pt x="207455" y="30407"/>
                </a:lnTo>
                <a:lnTo>
                  <a:pt x="210140" y="27286"/>
                </a:lnTo>
                <a:lnTo>
                  <a:pt x="212826" y="24164"/>
                </a:lnTo>
                <a:lnTo>
                  <a:pt x="216492" y="22604"/>
                </a:lnTo>
                <a:lnTo>
                  <a:pt x="223664" y="22604"/>
                </a:lnTo>
                <a:lnTo>
                  <a:pt x="226255" y="23126"/>
                </a:lnTo>
                <a:lnTo>
                  <a:pt x="228912" y="24172"/>
                </a:lnTo>
                <a:lnTo>
                  <a:pt x="231569" y="25217"/>
                </a:lnTo>
                <a:lnTo>
                  <a:pt x="234146" y="26712"/>
                </a:lnTo>
                <a:lnTo>
                  <a:pt x="236643" y="28658"/>
                </a:lnTo>
                <a:lnTo>
                  <a:pt x="237078" y="28658"/>
                </a:lnTo>
                <a:lnTo>
                  <a:pt x="237078" y="19555"/>
                </a:lnTo>
                <a:lnTo>
                  <a:pt x="234843" y="18423"/>
                </a:lnTo>
                <a:lnTo>
                  <a:pt x="232381" y="17465"/>
                </a:lnTo>
                <a:lnTo>
                  <a:pt x="229696" y="16681"/>
                </a:lnTo>
                <a:lnTo>
                  <a:pt x="227010" y="15897"/>
                </a:lnTo>
                <a:lnTo>
                  <a:pt x="224274" y="15505"/>
                </a:lnTo>
                <a:lnTo>
                  <a:pt x="214314" y="15505"/>
                </a:lnTo>
                <a:lnTo>
                  <a:pt x="208543" y="17769"/>
                </a:lnTo>
                <a:lnTo>
                  <a:pt x="204173" y="22299"/>
                </a:lnTo>
                <a:lnTo>
                  <a:pt x="199804" y="26828"/>
                </a:lnTo>
                <a:lnTo>
                  <a:pt x="197619" y="33071"/>
                </a:lnTo>
                <a:lnTo>
                  <a:pt x="197619" y="45295"/>
                </a:lnTo>
                <a:lnTo>
                  <a:pt x="198200" y="49026"/>
                </a:lnTo>
                <a:lnTo>
                  <a:pt x="199361" y="52220"/>
                </a:lnTo>
                <a:lnTo>
                  <a:pt x="200522" y="55414"/>
                </a:lnTo>
                <a:lnTo>
                  <a:pt x="202163" y="58056"/>
                </a:lnTo>
                <a:lnTo>
                  <a:pt x="204283" y="60147"/>
                </a:lnTo>
                <a:lnTo>
                  <a:pt x="206372" y="62237"/>
                </a:lnTo>
                <a:lnTo>
                  <a:pt x="208885" y="63798"/>
                </a:lnTo>
                <a:lnTo>
                  <a:pt x="211817" y="64829"/>
                </a:lnTo>
                <a:lnTo>
                  <a:pt x="214749" y="65859"/>
                </a:lnTo>
                <a:lnTo>
                  <a:pt x="217973" y="66375"/>
                </a:lnTo>
                <a:lnTo>
                  <a:pt x="224244" y="66375"/>
                </a:lnTo>
                <a:lnTo>
                  <a:pt x="226851" y="66012"/>
                </a:lnTo>
                <a:lnTo>
                  <a:pt x="229304" y="65286"/>
                </a:lnTo>
                <a:lnTo>
                  <a:pt x="231757" y="64560"/>
                </a:lnTo>
                <a:lnTo>
                  <a:pt x="234349" y="63544"/>
                </a:lnTo>
                <a:lnTo>
                  <a:pt x="237078" y="62237"/>
                </a:lnTo>
                <a:lnTo>
                  <a:pt x="237078" y="53222"/>
                </a:lnTo>
                <a:lnTo>
                  <a:pt x="236033" y="53715"/>
                </a:lnTo>
                <a:lnTo>
                  <a:pt x="234160" y="54986"/>
                </a:lnTo>
                <a:lnTo>
                  <a:pt x="231997" y="56314"/>
                </a:lnTo>
                <a:lnTo>
                  <a:pt x="230807" y="56924"/>
                </a:lnTo>
                <a:lnTo>
                  <a:pt x="229442" y="57621"/>
                </a:lnTo>
                <a:lnTo>
                  <a:pt x="227903" y="58187"/>
                </a:lnTo>
                <a:lnTo>
                  <a:pt x="226190" y="58622"/>
                </a:lnTo>
                <a:lnTo>
                  <a:pt x="224477" y="59058"/>
                </a:lnTo>
                <a:lnTo>
                  <a:pt x="222793" y="59276"/>
                </a:lnTo>
                <a:lnTo>
                  <a:pt x="216376" y="59276"/>
                </a:lnTo>
                <a:lnTo>
                  <a:pt x="212681" y="57700"/>
                </a:lnTo>
                <a:lnTo>
                  <a:pt x="210053" y="54550"/>
                </a:lnTo>
                <a:lnTo>
                  <a:pt x="207426" y="51400"/>
                </a:lnTo>
                <a:close/>
              </a:path>
              <a:path w="519965" h="67507">
                <a:moveTo>
                  <a:pt x="0" y="65286"/>
                </a:moveTo>
                <a:lnTo>
                  <a:pt x="8057" y="65286"/>
                </a:lnTo>
                <a:lnTo>
                  <a:pt x="8057" y="9407"/>
                </a:lnTo>
                <a:lnTo>
                  <a:pt x="25958" y="47429"/>
                </a:lnTo>
                <a:lnTo>
                  <a:pt x="31097" y="47429"/>
                </a:lnTo>
                <a:lnTo>
                  <a:pt x="49128" y="9407"/>
                </a:lnTo>
                <a:lnTo>
                  <a:pt x="49128" y="65286"/>
                </a:lnTo>
                <a:lnTo>
                  <a:pt x="57751" y="65286"/>
                </a:lnTo>
                <a:lnTo>
                  <a:pt x="57751" y="435"/>
                </a:lnTo>
                <a:lnTo>
                  <a:pt x="45775" y="435"/>
                </a:lnTo>
                <a:lnTo>
                  <a:pt x="29050" y="36541"/>
                </a:lnTo>
                <a:lnTo>
                  <a:pt x="11759" y="435"/>
                </a:lnTo>
                <a:lnTo>
                  <a:pt x="0" y="435"/>
                </a:lnTo>
                <a:lnTo>
                  <a:pt x="0" y="65286"/>
                </a:lnTo>
                <a:close/>
              </a:path>
              <a:path w="519965" h="67507">
                <a:moveTo>
                  <a:pt x="86802" y="15287"/>
                </a:moveTo>
                <a:lnTo>
                  <a:pt x="81089" y="17624"/>
                </a:lnTo>
                <a:lnTo>
                  <a:pt x="82976" y="25914"/>
                </a:lnTo>
                <a:lnTo>
                  <a:pt x="85575" y="23330"/>
                </a:lnTo>
                <a:lnTo>
                  <a:pt x="89067" y="22038"/>
                </a:lnTo>
                <a:lnTo>
                  <a:pt x="93887" y="15287"/>
                </a:lnTo>
                <a:lnTo>
                  <a:pt x="86802" y="15287"/>
                </a:lnTo>
                <a:close/>
              </a:path>
              <a:path w="519965" h="67507">
                <a:moveTo>
                  <a:pt x="72502" y="55494"/>
                </a:moveTo>
                <a:lnTo>
                  <a:pt x="77031" y="59863"/>
                </a:lnTo>
                <a:lnTo>
                  <a:pt x="81561" y="64233"/>
                </a:lnTo>
                <a:lnTo>
                  <a:pt x="87862" y="66418"/>
                </a:lnTo>
                <a:lnTo>
                  <a:pt x="99098" y="66418"/>
                </a:lnTo>
                <a:lnTo>
                  <a:pt x="102118" y="66026"/>
                </a:lnTo>
                <a:lnTo>
                  <a:pt x="104993" y="65242"/>
                </a:lnTo>
                <a:lnTo>
                  <a:pt x="107867" y="64458"/>
                </a:lnTo>
                <a:lnTo>
                  <a:pt x="110684" y="63486"/>
                </a:lnTo>
                <a:lnTo>
                  <a:pt x="113442" y="62324"/>
                </a:lnTo>
                <a:lnTo>
                  <a:pt x="113442" y="53396"/>
                </a:lnTo>
                <a:lnTo>
                  <a:pt x="113006" y="53396"/>
                </a:lnTo>
                <a:lnTo>
                  <a:pt x="111584" y="54674"/>
                </a:lnTo>
                <a:lnTo>
                  <a:pt x="109195" y="55973"/>
                </a:lnTo>
                <a:lnTo>
                  <a:pt x="105842" y="57294"/>
                </a:lnTo>
                <a:lnTo>
                  <a:pt x="102489" y="58615"/>
                </a:lnTo>
                <a:lnTo>
                  <a:pt x="99156" y="59276"/>
                </a:lnTo>
                <a:lnTo>
                  <a:pt x="93349" y="59276"/>
                </a:lnTo>
                <a:lnTo>
                  <a:pt x="91063" y="58927"/>
                </a:lnTo>
                <a:lnTo>
                  <a:pt x="88987" y="58230"/>
                </a:lnTo>
                <a:lnTo>
                  <a:pt x="86911" y="57533"/>
                </a:lnTo>
                <a:lnTo>
                  <a:pt x="85118" y="56488"/>
                </a:lnTo>
                <a:lnTo>
                  <a:pt x="83608" y="55094"/>
                </a:lnTo>
                <a:lnTo>
                  <a:pt x="82040" y="53672"/>
                </a:lnTo>
                <a:lnTo>
                  <a:pt x="80806" y="51850"/>
                </a:lnTo>
                <a:lnTo>
                  <a:pt x="79906" y="49629"/>
                </a:lnTo>
                <a:lnTo>
                  <a:pt x="79006" y="47407"/>
                </a:lnTo>
                <a:lnTo>
                  <a:pt x="78556" y="44801"/>
                </a:lnTo>
                <a:lnTo>
                  <a:pt x="78556" y="41811"/>
                </a:lnTo>
                <a:lnTo>
                  <a:pt x="114400" y="41811"/>
                </a:lnTo>
                <a:lnTo>
                  <a:pt x="114400" y="30313"/>
                </a:lnTo>
                <a:lnTo>
                  <a:pt x="112622" y="24869"/>
                </a:lnTo>
                <a:lnTo>
                  <a:pt x="109065" y="21036"/>
                </a:lnTo>
                <a:lnTo>
                  <a:pt x="105508" y="17203"/>
                </a:lnTo>
                <a:lnTo>
                  <a:pt x="100449" y="15287"/>
                </a:lnTo>
                <a:lnTo>
                  <a:pt x="93887" y="15287"/>
                </a:lnTo>
                <a:lnTo>
                  <a:pt x="89067" y="22038"/>
                </a:lnTo>
                <a:lnTo>
                  <a:pt x="97806" y="22038"/>
                </a:lnTo>
                <a:lnTo>
                  <a:pt x="101051" y="23214"/>
                </a:lnTo>
                <a:lnTo>
                  <a:pt x="103185" y="25565"/>
                </a:lnTo>
                <a:lnTo>
                  <a:pt x="105319" y="27917"/>
                </a:lnTo>
                <a:lnTo>
                  <a:pt x="106401" y="31242"/>
                </a:lnTo>
                <a:lnTo>
                  <a:pt x="106430" y="35539"/>
                </a:lnTo>
                <a:lnTo>
                  <a:pt x="78556" y="35539"/>
                </a:lnTo>
                <a:lnTo>
                  <a:pt x="78904" y="31706"/>
                </a:lnTo>
                <a:lnTo>
                  <a:pt x="80378" y="28498"/>
                </a:lnTo>
                <a:lnTo>
                  <a:pt x="82976" y="25914"/>
                </a:lnTo>
                <a:lnTo>
                  <a:pt x="81089" y="17624"/>
                </a:lnTo>
                <a:lnTo>
                  <a:pt x="76748" y="22299"/>
                </a:lnTo>
                <a:lnTo>
                  <a:pt x="72407" y="26974"/>
                </a:lnTo>
                <a:lnTo>
                  <a:pt x="70237" y="33289"/>
                </a:lnTo>
                <a:lnTo>
                  <a:pt x="70237" y="49287"/>
                </a:lnTo>
                <a:lnTo>
                  <a:pt x="72502" y="55494"/>
                </a:lnTo>
                <a:close/>
              </a:path>
              <a:path w="519965" h="67507">
                <a:moveTo>
                  <a:pt x="121327" y="65286"/>
                </a:moveTo>
                <a:lnTo>
                  <a:pt x="130866" y="65286"/>
                </a:lnTo>
                <a:lnTo>
                  <a:pt x="144759" y="46602"/>
                </a:lnTo>
                <a:lnTo>
                  <a:pt x="158566" y="65286"/>
                </a:lnTo>
                <a:lnTo>
                  <a:pt x="168888" y="65286"/>
                </a:lnTo>
                <a:lnTo>
                  <a:pt x="149768" y="40591"/>
                </a:lnTo>
                <a:lnTo>
                  <a:pt x="168888" y="16637"/>
                </a:lnTo>
                <a:lnTo>
                  <a:pt x="159306" y="16637"/>
                </a:lnTo>
                <a:lnTo>
                  <a:pt x="145543" y="35016"/>
                </a:lnTo>
                <a:lnTo>
                  <a:pt x="131824" y="16637"/>
                </a:lnTo>
                <a:lnTo>
                  <a:pt x="121501" y="16637"/>
                </a:lnTo>
                <a:lnTo>
                  <a:pt x="140317" y="41027"/>
                </a:lnTo>
                <a:lnTo>
                  <a:pt x="121327" y="65286"/>
                </a:lnTo>
                <a:close/>
              </a:path>
              <a:path w="519965" h="67507">
                <a:moveTo>
                  <a:pt x="177306" y="0"/>
                </a:moveTo>
                <a:lnTo>
                  <a:pt x="177306" y="8493"/>
                </a:lnTo>
                <a:lnTo>
                  <a:pt x="186539" y="8493"/>
                </a:lnTo>
                <a:lnTo>
                  <a:pt x="186539" y="0"/>
                </a:lnTo>
                <a:lnTo>
                  <a:pt x="177306" y="0"/>
                </a:lnTo>
                <a:close/>
              </a:path>
              <a:path w="519965" h="67507">
                <a:moveTo>
                  <a:pt x="177829" y="16637"/>
                </a:moveTo>
                <a:lnTo>
                  <a:pt x="177829" y="65286"/>
                </a:lnTo>
                <a:lnTo>
                  <a:pt x="186017" y="65286"/>
                </a:lnTo>
                <a:lnTo>
                  <a:pt x="186017" y="16637"/>
                </a:lnTo>
                <a:lnTo>
                  <a:pt x="177829" y="16637"/>
                </a:lnTo>
                <a:close/>
              </a:path>
              <a:path w="519965" h="67507">
                <a:moveTo>
                  <a:pt x="251350" y="46202"/>
                </a:moveTo>
                <a:lnTo>
                  <a:pt x="252801" y="44794"/>
                </a:lnTo>
                <a:lnTo>
                  <a:pt x="254282" y="35539"/>
                </a:lnTo>
                <a:lnTo>
                  <a:pt x="251320" y="36846"/>
                </a:lnTo>
                <a:lnTo>
                  <a:pt x="250624" y="48140"/>
                </a:lnTo>
                <a:lnTo>
                  <a:pt x="251350" y="46202"/>
                </a:lnTo>
                <a:close/>
              </a:path>
              <a:path w="519965" h="67507">
                <a:moveTo>
                  <a:pt x="332578" y="16869"/>
                </a:moveTo>
                <a:lnTo>
                  <a:pt x="328572" y="15287"/>
                </a:lnTo>
                <a:lnTo>
                  <a:pt x="320442" y="15287"/>
                </a:lnTo>
                <a:lnTo>
                  <a:pt x="317640" y="15882"/>
                </a:lnTo>
                <a:lnTo>
                  <a:pt x="314910" y="17073"/>
                </a:lnTo>
                <a:lnTo>
                  <a:pt x="312181" y="18263"/>
                </a:lnTo>
                <a:lnTo>
                  <a:pt x="309539" y="19918"/>
                </a:lnTo>
                <a:lnTo>
                  <a:pt x="306983" y="22038"/>
                </a:lnTo>
                <a:lnTo>
                  <a:pt x="306983" y="16637"/>
                </a:lnTo>
                <a:lnTo>
                  <a:pt x="298795" y="16637"/>
                </a:lnTo>
                <a:lnTo>
                  <a:pt x="298795" y="65286"/>
                </a:lnTo>
                <a:lnTo>
                  <a:pt x="306983" y="65286"/>
                </a:lnTo>
                <a:lnTo>
                  <a:pt x="306983" y="28963"/>
                </a:lnTo>
                <a:lnTo>
                  <a:pt x="309219" y="27250"/>
                </a:lnTo>
                <a:lnTo>
                  <a:pt x="311557" y="25841"/>
                </a:lnTo>
                <a:lnTo>
                  <a:pt x="313996" y="24738"/>
                </a:lnTo>
                <a:lnTo>
                  <a:pt x="316435" y="23635"/>
                </a:lnTo>
                <a:lnTo>
                  <a:pt x="318772" y="23083"/>
                </a:lnTo>
                <a:lnTo>
                  <a:pt x="323186" y="23083"/>
                </a:lnTo>
                <a:lnTo>
                  <a:pt x="324957" y="23380"/>
                </a:lnTo>
                <a:lnTo>
                  <a:pt x="326322" y="23976"/>
                </a:lnTo>
                <a:lnTo>
                  <a:pt x="327686" y="24571"/>
                </a:lnTo>
                <a:lnTo>
                  <a:pt x="328731" y="25478"/>
                </a:lnTo>
                <a:lnTo>
                  <a:pt x="329457" y="26698"/>
                </a:lnTo>
                <a:lnTo>
                  <a:pt x="330154" y="27801"/>
                </a:lnTo>
                <a:lnTo>
                  <a:pt x="330633" y="29333"/>
                </a:lnTo>
                <a:lnTo>
                  <a:pt x="330895" y="31293"/>
                </a:lnTo>
                <a:lnTo>
                  <a:pt x="331156" y="33253"/>
                </a:lnTo>
                <a:lnTo>
                  <a:pt x="331287" y="35350"/>
                </a:lnTo>
                <a:lnTo>
                  <a:pt x="331287" y="65286"/>
                </a:lnTo>
                <a:lnTo>
                  <a:pt x="339475" y="65286"/>
                </a:lnTo>
                <a:lnTo>
                  <a:pt x="339475" y="27758"/>
                </a:lnTo>
                <a:lnTo>
                  <a:pt x="338096" y="23199"/>
                </a:lnTo>
                <a:lnTo>
                  <a:pt x="335337" y="20034"/>
                </a:lnTo>
                <a:lnTo>
                  <a:pt x="332578" y="168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280825" y="5399831"/>
            <a:ext cx="8394" cy="0"/>
          </a:xfrm>
          <a:custGeom>
            <a:avLst/>
            <a:gdLst/>
            <a:ahLst/>
            <a:cxnLst/>
            <a:rect l="l" t="t" r="r" b="b"/>
            <a:pathLst>
              <a:path w="9233">
                <a:moveTo>
                  <a:pt x="0" y="0"/>
                </a:moveTo>
                <a:lnTo>
                  <a:pt x="9233" y="0"/>
                </a:lnTo>
              </a:path>
            </a:pathLst>
          </a:custGeom>
          <a:ln w="9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281300" y="5432226"/>
            <a:ext cx="7443" cy="0"/>
          </a:xfrm>
          <a:custGeom>
            <a:avLst/>
            <a:gdLst/>
            <a:ahLst/>
            <a:cxnLst/>
            <a:rect l="l" t="t" r="r" b="b"/>
            <a:pathLst>
              <a:path w="8187">
                <a:moveTo>
                  <a:pt x="0" y="0"/>
                </a:moveTo>
                <a:lnTo>
                  <a:pt x="8187" y="0"/>
                </a:lnTo>
              </a:path>
            </a:pathLst>
          </a:custGeom>
          <a:ln w="499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567626" y="5428653"/>
            <a:ext cx="24706" cy="0"/>
          </a:xfrm>
          <a:custGeom>
            <a:avLst/>
            <a:gdLst/>
            <a:ahLst/>
            <a:cxnLst/>
            <a:rect l="l" t="t" r="r" b="b"/>
            <a:pathLst>
              <a:path w="27177">
                <a:moveTo>
                  <a:pt x="0" y="0"/>
                </a:moveTo>
                <a:lnTo>
                  <a:pt x="27177" y="0"/>
                </a:lnTo>
              </a:path>
            </a:pathLst>
          </a:custGeom>
          <a:ln w="91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27648" y="5495083"/>
            <a:ext cx="451991" cy="75628"/>
          </a:xfrm>
          <a:custGeom>
            <a:avLst/>
            <a:gdLst/>
            <a:ahLst/>
            <a:cxnLst/>
            <a:rect l="l" t="t" r="r" b="b"/>
            <a:pathLst>
              <a:path w="497190" h="85712">
                <a:moveTo>
                  <a:pt x="288780" y="36236"/>
                </a:moveTo>
                <a:lnTo>
                  <a:pt x="278023" y="36236"/>
                </a:lnTo>
                <a:lnTo>
                  <a:pt x="278023" y="10322"/>
                </a:lnTo>
                <a:lnTo>
                  <a:pt x="289288" y="10322"/>
                </a:lnTo>
                <a:lnTo>
                  <a:pt x="291547" y="10518"/>
                </a:lnTo>
                <a:lnTo>
                  <a:pt x="293332" y="10910"/>
                </a:lnTo>
                <a:lnTo>
                  <a:pt x="295118" y="11302"/>
                </a:lnTo>
                <a:lnTo>
                  <a:pt x="296707" y="11948"/>
                </a:lnTo>
                <a:lnTo>
                  <a:pt x="298101" y="12848"/>
                </a:lnTo>
                <a:lnTo>
                  <a:pt x="299698" y="13893"/>
                </a:lnTo>
                <a:lnTo>
                  <a:pt x="300889" y="15243"/>
                </a:lnTo>
                <a:lnTo>
                  <a:pt x="301672" y="16898"/>
                </a:lnTo>
                <a:lnTo>
                  <a:pt x="302456" y="18553"/>
                </a:lnTo>
                <a:lnTo>
                  <a:pt x="302848" y="20499"/>
                </a:lnTo>
                <a:lnTo>
                  <a:pt x="302848" y="24651"/>
                </a:lnTo>
                <a:lnTo>
                  <a:pt x="302565" y="26378"/>
                </a:lnTo>
                <a:lnTo>
                  <a:pt x="301999" y="27917"/>
                </a:lnTo>
                <a:lnTo>
                  <a:pt x="301433" y="29456"/>
                </a:lnTo>
                <a:lnTo>
                  <a:pt x="301237" y="40802"/>
                </a:lnTo>
                <a:lnTo>
                  <a:pt x="303879" y="39125"/>
                </a:lnTo>
                <a:lnTo>
                  <a:pt x="306115" y="36889"/>
                </a:lnTo>
                <a:lnTo>
                  <a:pt x="307915" y="35089"/>
                </a:lnTo>
                <a:lnTo>
                  <a:pt x="309316" y="32962"/>
                </a:lnTo>
                <a:lnTo>
                  <a:pt x="310318" y="30509"/>
                </a:lnTo>
                <a:lnTo>
                  <a:pt x="311320" y="28055"/>
                </a:lnTo>
                <a:lnTo>
                  <a:pt x="311820" y="25391"/>
                </a:lnTo>
                <a:lnTo>
                  <a:pt x="311820" y="18742"/>
                </a:lnTo>
                <a:lnTo>
                  <a:pt x="311145" y="15621"/>
                </a:lnTo>
                <a:lnTo>
                  <a:pt x="309795" y="13153"/>
                </a:lnTo>
                <a:lnTo>
                  <a:pt x="308445" y="10685"/>
                </a:lnTo>
                <a:lnTo>
                  <a:pt x="306536" y="8623"/>
                </a:lnTo>
                <a:lnTo>
                  <a:pt x="304068" y="6968"/>
                </a:lnTo>
                <a:lnTo>
                  <a:pt x="301977" y="5575"/>
                </a:lnTo>
                <a:lnTo>
                  <a:pt x="299581" y="4551"/>
                </a:lnTo>
                <a:lnTo>
                  <a:pt x="296881" y="3898"/>
                </a:lnTo>
                <a:lnTo>
                  <a:pt x="294181" y="3244"/>
                </a:lnTo>
                <a:lnTo>
                  <a:pt x="290886" y="2918"/>
                </a:lnTo>
                <a:lnTo>
                  <a:pt x="269399" y="2918"/>
                </a:lnTo>
                <a:lnTo>
                  <a:pt x="269399" y="67768"/>
                </a:lnTo>
                <a:lnTo>
                  <a:pt x="278023" y="67768"/>
                </a:lnTo>
                <a:lnTo>
                  <a:pt x="278023" y="43596"/>
                </a:lnTo>
                <a:lnTo>
                  <a:pt x="291292" y="43596"/>
                </a:lnTo>
                <a:lnTo>
                  <a:pt x="291611" y="35924"/>
                </a:lnTo>
                <a:lnTo>
                  <a:pt x="288780" y="36236"/>
                </a:lnTo>
                <a:close/>
              </a:path>
              <a:path w="497190" h="85712">
                <a:moveTo>
                  <a:pt x="301433" y="29456"/>
                </a:moveTo>
                <a:lnTo>
                  <a:pt x="300467" y="30922"/>
                </a:lnTo>
                <a:lnTo>
                  <a:pt x="299103" y="32316"/>
                </a:lnTo>
                <a:lnTo>
                  <a:pt x="297738" y="33681"/>
                </a:lnTo>
                <a:lnTo>
                  <a:pt x="295967" y="34675"/>
                </a:lnTo>
                <a:lnTo>
                  <a:pt x="293790" y="35300"/>
                </a:lnTo>
                <a:lnTo>
                  <a:pt x="291611" y="35924"/>
                </a:lnTo>
                <a:lnTo>
                  <a:pt x="291292" y="43596"/>
                </a:lnTo>
                <a:lnTo>
                  <a:pt x="295139" y="43038"/>
                </a:lnTo>
                <a:lnTo>
                  <a:pt x="298188" y="41920"/>
                </a:lnTo>
                <a:lnTo>
                  <a:pt x="301237" y="40802"/>
                </a:lnTo>
                <a:lnTo>
                  <a:pt x="301433" y="29456"/>
                </a:lnTo>
                <a:close/>
              </a:path>
              <a:path w="497190" h="85712">
                <a:moveTo>
                  <a:pt x="334964" y="17769"/>
                </a:moveTo>
                <a:lnTo>
                  <a:pt x="329251" y="20107"/>
                </a:lnTo>
                <a:lnTo>
                  <a:pt x="331138" y="28396"/>
                </a:lnTo>
                <a:lnTo>
                  <a:pt x="333737" y="25812"/>
                </a:lnTo>
                <a:lnTo>
                  <a:pt x="337229" y="24520"/>
                </a:lnTo>
                <a:lnTo>
                  <a:pt x="342048" y="17769"/>
                </a:lnTo>
                <a:lnTo>
                  <a:pt x="334964" y="17769"/>
                </a:lnTo>
                <a:close/>
              </a:path>
              <a:path w="497190" h="85712">
                <a:moveTo>
                  <a:pt x="320664" y="57976"/>
                </a:moveTo>
                <a:lnTo>
                  <a:pt x="325193" y="62346"/>
                </a:lnTo>
                <a:lnTo>
                  <a:pt x="329723" y="66716"/>
                </a:lnTo>
                <a:lnTo>
                  <a:pt x="336024" y="68901"/>
                </a:lnTo>
                <a:lnTo>
                  <a:pt x="347260" y="68901"/>
                </a:lnTo>
                <a:lnTo>
                  <a:pt x="350280" y="68509"/>
                </a:lnTo>
                <a:lnTo>
                  <a:pt x="353154" y="67725"/>
                </a:lnTo>
                <a:lnTo>
                  <a:pt x="356029" y="66941"/>
                </a:lnTo>
                <a:lnTo>
                  <a:pt x="358845" y="65968"/>
                </a:lnTo>
                <a:lnTo>
                  <a:pt x="361604" y="64807"/>
                </a:lnTo>
                <a:lnTo>
                  <a:pt x="361604" y="55878"/>
                </a:lnTo>
                <a:lnTo>
                  <a:pt x="361168" y="55878"/>
                </a:lnTo>
                <a:lnTo>
                  <a:pt x="359745" y="57156"/>
                </a:lnTo>
                <a:lnTo>
                  <a:pt x="357358" y="58455"/>
                </a:lnTo>
                <a:lnTo>
                  <a:pt x="354004" y="59776"/>
                </a:lnTo>
                <a:lnTo>
                  <a:pt x="350651" y="61097"/>
                </a:lnTo>
                <a:lnTo>
                  <a:pt x="347319" y="61758"/>
                </a:lnTo>
                <a:lnTo>
                  <a:pt x="341511" y="61758"/>
                </a:lnTo>
                <a:lnTo>
                  <a:pt x="339224" y="61410"/>
                </a:lnTo>
                <a:lnTo>
                  <a:pt x="337149" y="60713"/>
                </a:lnTo>
                <a:lnTo>
                  <a:pt x="335073" y="60016"/>
                </a:lnTo>
                <a:lnTo>
                  <a:pt x="333279" y="58971"/>
                </a:lnTo>
                <a:lnTo>
                  <a:pt x="331770" y="57577"/>
                </a:lnTo>
                <a:lnTo>
                  <a:pt x="330202" y="56154"/>
                </a:lnTo>
                <a:lnTo>
                  <a:pt x="328968" y="54332"/>
                </a:lnTo>
                <a:lnTo>
                  <a:pt x="328068" y="52111"/>
                </a:lnTo>
                <a:lnTo>
                  <a:pt x="327168" y="49890"/>
                </a:lnTo>
                <a:lnTo>
                  <a:pt x="326717" y="47284"/>
                </a:lnTo>
                <a:lnTo>
                  <a:pt x="326717" y="44293"/>
                </a:lnTo>
                <a:lnTo>
                  <a:pt x="362562" y="44293"/>
                </a:lnTo>
                <a:lnTo>
                  <a:pt x="362562" y="32795"/>
                </a:lnTo>
                <a:lnTo>
                  <a:pt x="360784" y="27351"/>
                </a:lnTo>
                <a:lnTo>
                  <a:pt x="357227" y="23518"/>
                </a:lnTo>
                <a:lnTo>
                  <a:pt x="353670" y="19686"/>
                </a:lnTo>
                <a:lnTo>
                  <a:pt x="348610" y="17769"/>
                </a:lnTo>
                <a:lnTo>
                  <a:pt x="342048" y="17769"/>
                </a:lnTo>
                <a:lnTo>
                  <a:pt x="337229" y="24520"/>
                </a:lnTo>
                <a:lnTo>
                  <a:pt x="345969" y="24520"/>
                </a:lnTo>
                <a:lnTo>
                  <a:pt x="349213" y="25696"/>
                </a:lnTo>
                <a:lnTo>
                  <a:pt x="351347" y="28048"/>
                </a:lnTo>
                <a:lnTo>
                  <a:pt x="353481" y="30400"/>
                </a:lnTo>
                <a:lnTo>
                  <a:pt x="354563" y="33724"/>
                </a:lnTo>
                <a:lnTo>
                  <a:pt x="354592" y="38022"/>
                </a:lnTo>
                <a:lnTo>
                  <a:pt x="326717" y="38022"/>
                </a:lnTo>
                <a:lnTo>
                  <a:pt x="327066" y="34189"/>
                </a:lnTo>
                <a:lnTo>
                  <a:pt x="328539" y="30980"/>
                </a:lnTo>
                <a:lnTo>
                  <a:pt x="331138" y="28396"/>
                </a:lnTo>
                <a:lnTo>
                  <a:pt x="329251" y="20107"/>
                </a:lnTo>
                <a:lnTo>
                  <a:pt x="324910" y="24781"/>
                </a:lnTo>
                <a:lnTo>
                  <a:pt x="320569" y="29456"/>
                </a:lnTo>
                <a:lnTo>
                  <a:pt x="318399" y="35771"/>
                </a:lnTo>
                <a:lnTo>
                  <a:pt x="318399" y="51770"/>
                </a:lnTo>
                <a:lnTo>
                  <a:pt x="320664" y="57976"/>
                </a:lnTo>
                <a:close/>
              </a:path>
              <a:path w="497190" h="85712">
                <a:moveTo>
                  <a:pt x="371667" y="55661"/>
                </a:moveTo>
                <a:lnTo>
                  <a:pt x="371667" y="64850"/>
                </a:lnTo>
                <a:lnTo>
                  <a:pt x="373699" y="65866"/>
                </a:lnTo>
                <a:lnTo>
                  <a:pt x="376218" y="66803"/>
                </a:lnTo>
                <a:lnTo>
                  <a:pt x="379223" y="67660"/>
                </a:lnTo>
                <a:lnTo>
                  <a:pt x="382229" y="68516"/>
                </a:lnTo>
                <a:lnTo>
                  <a:pt x="385532" y="68944"/>
                </a:lnTo>
                <a:lnTo>
                  <a:pt x="395491" y="68944"/>
                </a:lnTo>
                <a:lnTo>
                  <a:pt x="400507" y="67522"/>
                </a:lnTo>
                <a:lnTo>
                  <a:pt x="404180" y="64676"/>
                </a:lnTo>
                <a:lnTo>
                  <a:pt x="407853" y="61831"/>
                </a:lnTo>
                <a:lnTo>
                  <a:pt x="409689" y="58187"/>
                </a:lnTo>
                <a:lnTo>
                  <a:pt x="409689" y="50202"/>
                </a:lnTo>
                <a:lnTo>
                  <a:pt x="408659" y="47356"/>
                </a:lnTo>
                <a:lnTo>
                  <a:pt x="406597" y="45208"/>
                </a:lnTo>
                <a:lnTo>
                  <a:pt x="404535" y="43088"/>
                </a:lnTo>
                <a:lnTo>
                  <a:pt x="401603" y="41593"/>
                </a:lnTo>
                <a:lnTo>
                  <a:pt x="397799" y="40722"/>
                </a:lnTo>
                <a:lnTo>
                  <a:pt x="396551" y="40431"/>
                </a:lnTo>
                <a:lnTo>
                  <a:pt x="394990" y="40112"/>
                </a:lnTo>
                <a:lnTo>
                  <a:pt x="393118" y="39764"/>
                </a:lnTo>
                <a:lnTo>
                  <a:pt x="391244" y="39415"/>
                </a:lnTo>
                <a:lnTo>
                  <a:pt x="389553" y="39067"/>
                </a:lnTo>
                <a:lnTo>
                  <a:pt x="388043" y="38718"/>
                </a:lnTo>
                <a:lnTo>
                  <a:pt x="385314" y="38080"/>
                </a:lnTo>
                <a:lnTo>
                  <a:pt x="383339" y="37252"/>
                </a:lnTo>
                <a:lnTo>
                  <a:pt x="382120" y="36236"/>
                </a:lnTo>
                <a:lnTo>
                  <a:pt x="380872" y="35220"/>
                </a:lnTo>
                <a:lnTo>
                  <a:pt x="380247" y="33710"/>
                </a:lnTo>
                <a:lnTo>
                  <a:pt x="380247" y="29442"/>
                </a:lnTo>
                <a:lnTo>
                  <a:pt x="381278" y="27736"/>
                </a:lnTo>
                <a:lnTo>
                  <a:pt x="383339" y="26589"/>
                </a:lnTo>
                <a:lnTo>
                  <a:pt x="385401" y="25442"/>
                </a:lnTo>
                <a:lnTo>
                  <a:pt x="387927" y="24869"/>
                </a:lnTo>
                <a:lnTo>
                  <a:pt x="393792" y="24869"/>
                </a:lnTo>
                <a:lnTo>
                  <a:pt x="396725" y="25399"/>
                </a:lnTo>
                <a:lnTo>
                  <a:pt x="399715" y="26458"/>
                </a:lnTo>
                <a:lnTo>
                  <a:pt x="402706" y="27518"/>
                </a:lnTo>
                <a:lnTo>
                  <a:pt x="405247" y="28817"/>
                </a:lnTo>
                <a:lnTo>
                  <a:pt x="407338" y="30356"/>
                </a:lnTo>
                <a:lnTo>
                  <a:pt x="407773" y="30356"/>
                </a:lnTo>
                <a:lnTo>
                  <a:pt x="407773" y="21602"/>
                </a:lnTo>
                <a:lnTo>
                  <a:pt x="405798" y="20586"/>
                </a:lnTo>
                <a:lnTo>
                  <a:pt x="403323" y="19722"/>
                </a:lnTo>
                <a:lnTo>
                  <a:pt x="400347" y="19011"/>
                </a:lnTo>
                <a:lnTo>
                  <a:pt x="397371" y="18299"/>
                </a:lnTo>
                <a:lnTo>
                  <a:pt x="394431" y="17944"/>
                </a:lnTo>
                <a:lnTo>
                  <a:pt x="388421" y="17944"/>
                </a:lnTo>
                <a:lnTo>
                  <a:pt x="385612" y="18343"/>
                </a:lnTo>
                <a:lnTo>
                  <a:pt x="383100" y="19141"/>
                </a:lnTo>
                <a:lnTo>
                  <a:pt x="380588" y="19940"/>
                </a:lnTo>
                <a:lnTo>
                  <a:pt x="378519" y="21021"/>
                </a:lnTo>
                <a:lnTo>
                  <a:pt x="376894" y="22386"/>
                </a:lnTo>
                <a:lnTo>
                  <a:pt x="375209" y="23780"/>
                </a:lnTo>
                <a:lnTo>
                  <a:pt x="373954" y="25362"/>
                </a:lnTo>
                <a:lnTo>
                  <a:pt x="373126" y="27133"/>
                </a:lnTo>
                <a:lnTo>
                  <a:pt x="372299" y="28905"/>
                </a:lnTo>
                <a:lnTo>
                  <a:pt x="371884" y="30792"/>
                </a:lnTo>
                <a:lnTo>
                  <a:pt x="371884" y="35989"/>
                </a:lnTo>
                <a:lnTo>
                  <a:pt x="372778" y="38682"/>
                </a:lnTo>
                <a:lnTo>
                  <a:pt x="374563" y="40874"/>
                </a:lnTo>
                <a:lnTo>
                  <a:pt x="376349" y="43066"/>
                </a:lnTo>
                <a:lnTo>
                  <a:pt x="379376" y="44729"/>
                </a:lnTo>
                <a:lnTo>
                  <a:pt x="383644" y="45861"/>
                </a:lnTo>
                <a:lnTo>
                  <a:pt x="385183" y="46268"/>
                </a:lnTo>
                <a:lnTo>
                  <a:pt x="386889" y="46645"/>
                </a:lnTo>
                <a:lnTo>
                  <a:pt x="388762" y="46994"/>
                </a:lnTo>
                <a:lnTo>
                  <a:pt x="390635" y="47342"/>
                </a:lnTo>
                <a:lnTo>
                  <a:pt x="392151" y="47647"/>
                </a:lnTo>
                <a:lnTo>
                  <a:pt x="393313" y="47908"/>
                </a:lnTo>
                <a:lnTo>
                  <a:pt x="396449" y="48605"/>
                </a:lnTo>
                <a:lnTo>
                  <a:pt x="398569" y="49447"/>
                </a:lnTo>
                <a:lnTo>
                  <a:pt x="400775" y="51422"/>
                </a:lnTo>
                <a:lnTo>
                  <a:pt x="401327" y="52873"/>
                </a:lnTo>
                <a:lnTo>
                  <a:pt x="401327" y="57287"/>
                </a:lnTo>
                <a:lnTo>
                  <a:pt x="400311" y="59116"/>
                </a:lnTo>
                <a:lnTo>
                  <a:pt x="398278" y="60277"/>
                </a:lnTo>
                <a:lnTo>
                  <a:pt x="396245" y="61439"/>
                </a:lnTo>
                <a:lnTo>
                  <a:pt x="393429" y="62019"/>
                </a:lnTo>
                <a:lnTo>
                  <a:pt x="386925" y="62019"/>
                </a:lnTo>
                <a:lnTo>
                  <a:pt x="383891" y="61446"/>
                </a:lnTo>
                <a:lnTo>
                  <a:pt x="380726" y="60299"/>
                </a:lnTo>
                <a:lnTo>
                  <a:pt x="377562" y="59152"/>
                </a:lnTo>
                <a:lnTo>
                  <a:pt x="374687" y="57606"/>
                </a:lnTo>
                <a:lnTo>
                  <a:pt x="372103" y="55661"/>
                </a:lnTo>
                <a:lnTo>
                  <a:pt x="371667" y="55661"/>
                </a:lnTo>
                <a:close/>
              </a:path>
              <a:path w="497190" h="85712">
                <a:moveTo>
                  <a:pt x="428243" y="57337"/>
                </a:moveTo>
                <a:lnTo>
                  <a:pt x="425775" y="54187"/>
                </a:lnTo>
                <a:lnTo>
                  <a:pt x="426218" y="66825"/>
                </a:lnTo>
                <a:lnTo>
                  <a:pt x="431683" y="69119"/>
                </a:lnTo>
                <a:lnTo>
                  <a:pt x="430711" y="60488"/>
                </a:lnTo>
                <a:lnTo>
                  <a:pt x="428243" y="57337"/>
                </a:lnTo>
                <a:close/>
              </a:path>
              <a:path w="497190" h="85712">
                <a:moveTo>
                  <a:pt x="416091" y="43466"/>
                </a:moveTo>
                <a:lnTo>
                  <a:pt x="416091" y="51392"/>
                </a:lnTo>
                <a:lnTo>
                  <a:pt x="418117" y="57650"/>
                </a:lnTo>
                <a:lnTo>
                  <a:pt x="422167" y="62237"/>
                </a:lnTo>
                <a:lnTo>
                  <a:pt x="426218" y="66825"/>
                </a:lnTo>
                <a:lnTo>
                  <a:pt x="425775" y="54187"/>
                </a:lnTo>
                <a:lnTo>
                  <a:pt x="424541" y="49563"/>
                </a:lnTo>
                <a:lnTo>
                  <a:pt x="424541" y="37165"/>
                </a:lnTo>
                <a:lnTo>
                  <a:pt x="425768" y="32483"/>
                </a:lnTo>
                <a:lnTo>
                  <a:pt x="428221" y="29420"/>
                </a:lnTo>
                <a:lnTo>
                  <a:pt x="430675" y="26356"/>
                </a:lnTo>
                <a:lnTo>
                  <a:pt x="434123" y="24825"/>
                </a:lnTo>
                <a:lnTo>
                  <a:pt x="442950" y="24825"/>
                </a:lnTo>
                <a:lnTo>
                  <a:pt x="446376" y="26356"/>
                </a:lnTo>
                <a:lnTo>
                  <a:pt x="448844" y="29420"/>
                </a:lnTo>
                <a:lnTo>
                  <a:pt x="451312" y="32483"/>
                </a:lnTo>
                <a:lnTo>
                  <a:pt x="452546" y="37165"/>
                </a:lnTo>
                <a:lnTo>
                  <a:pt x="452546" y="49621"/>
                </a:lnTo>
                <a:lnTo>
                  <a:pt x="451304" y="54260"/>
                </a:lnTo>
                <a:lnTo>
                  <a:pt x="448822" y="57381"/>
                </a:lnTo>
                <a:lnTo>
                  <a:pt x="446340" y="60502"/>
                </a:lnTo>
                <a:lnTo>
                  <a:pt x="442920" y="62063"/>
                </a:lnTo>
                <a:lnTo>
                  <a:pt x="434152" y="62063"/>
                </a:lnTo>
                <a:lnTo>
                  <a:pt x="430711" y="60488"/>
                </a:lnTo>
                <a:lnTo>
                  <a:pt x="431683" y="69119"/>
                </a:lnTo>
                <a:lnTo>
                  <a:pt x="445389" y="69119"/>
                </a:lnTo>
                <a:lnTo>
                  <a:pt x="450833" y="66825"/>
                </a:lnTo>
                <a:lnTo>
                  <a:pt x="454898" y="62237"/>
                </a:lnTo>
                <a:lnTo>
                  <a:pt x="458963" y="57650"/>
                </a:lnTo>
                <a:lnTo>
                  <a:pt x="460995" y="51392"/>
                </a:lnTo>
                <a:lnTo>
                  <a:pt x="460995" y="35539"/>
                </a:lnTo>
                <a:lnTo>
                  <a:pt x="458963" y="29275"/>
                </a:lnTo>
                <a:lnTo>
                  <a:pt x="454898" y="24673"/>
                </a:lnTo>
                <a:lnTo>
                  <a:pt x="450833" y="20070"/>
                </a:lnTo>
                <a:lnTo>
                  <a:pt x="445389" y="17769"/>
                </a:lnTo>
                <a:lnTo>
                  <a:pt x="431683" y="17769"/>
                </a:lnTo>
                <a:lnTo>
                  <a:pt x="426218" y="20070"/>
                </a:lnTo>
                <a:lnTo>
                  <a:pt x="422167" y="24673"/>
                </a:lnTo>
                <a:lnTo>
                  <a:pt x="418117" y="29275"/>
                </a:lnTo>
                <a:lnTo>
                  <a:pt x="416091" y="35539"/>
                </a:lnTo>
                <a:lnTo>
                  <a:pt x="416091" y="43466"/>
                </a:lnTo>
                <a:close/>
              </a:path>
              <a:path w="497190" h="85712">
                <a:moveTo>
                  <a:pt x="473323" y="2555"/>
                </a:moveTo>
                <a:lnTo>
                  <a:pt x="475566" y="5001"/>
                </a:lnTo>
                <a:lnTo>
                  <a:pt x="477701" y="7774"/>
                </a:lnTo>
                <a:lnTo>
                  <a:pt x="479834" y="10547"/>
                </a:lnTo>
                <a:lnTo>
                  <a:pt x="481816" y="13777"/>
                </a:lnTo>
                <a:lnTo>
                  <a:pt x="483646" y="17465"/>
                </a:lnTo>
                <a:lnTo>
                  <a:pt x="485416" y="21036"/>
                </a:lnTo>
                <a:lnTo>
                  <a:pt x="486839" y="24970"/>
                </a:lnTo>
                <a:lnTo>
                  <a:pt x="487914" y="29267"/>
                </a:lnTo>
                <a:lnTo>
                  <a:pt x="488988" y="33565"/>
                </a:lnTo>
                <a:lnTo>
                  <a:pt x="489525" y="38094"/>
                </a:lnTo>
                <a:lnTo>
                  <a:pt x="489525" y="47821"/>
                </a:lnTo>
                <a:lnTo>
                  <a:pt x="488995" y="52365"/>
                </a:lnTo>
                <a:lnTo>
                  <a:pt x="487936" y="56488"/>
                </a:lnTo>
                <a:lnTo>
                  <a:pt x="486876" y="60611"/>
                </a:lnTo>
                <a:lnTo>
                  <a:pt x="485446" y="64531"/>
                </a:lnTo>
                <a:lnTo>
                  <a:pt x="483646" y="68247"/>
                </a:lnTo>
                <a:lnTo>
                  <a:pt x="481932" y="71819"/>
                </a:lnTo>
                <a:lnTo>
                  <a:pt x="479951" y="75049"/>
                </a:lnTo>
                <a:lnTo>
                  <a:pt x="477701" y="77938"/>
                </a:lnTo>
                <a:lnTo>
                  <a:pt x="475450" y="80827"/>
                </a:lnTo>
                <a:lnTo>
                  <a:pt x="473207" y="83273"/>
                </a:lnTo>
                <a:lnTo>
                  <a:pt x="470971" y="85277"/>
                </a:lnTo>
                <a:lnTo>
                  <a:pt x="470971" y="85712"/>
                </a:lnTo>
                <a:lnTo>
                  <a:pt x="480945" y="85712"/>
                </a:lnTo>
                <a:lnTo>
                  <a:pt x="486085" y="79818"/>
                </a:lnTo>
                <a:lnTo>
                  <a:pt x="490077" y="73387"/>
                </a:lnTo>
                <a:lnTo>
                  <a:pt x="492922" y="66418"/>
                </a:lnTo>
                <a:lnTo>
                  <a:pt x="495768" y="59450"/>
                </a:lnTo>
                <a:lnTo>
                  <a:pt x="497190" y="51596"/>
                </a:lnTo>
                <a:lnTo>
                  <a:pt x="497190" y="34116"/>
                </a:lnTo>
                <a:lnTo>
                  <a:pt x="495768" y="26262"/>
                </a:lnTo>
                <a:lnTo>
                  <a:pt x="492922" y="19294"/>
                </a:lnTo>
                <a:lnTo>
                  <a:pt x="490077" y="12325"/>
                </a:lnTo>
                <a:lnTo>
                  <a:pt x="486085" y="5894"/>
                </a:lnTo>
                <a:lnTo>
                  <a:pt x="480945" y="0"/>
                </a:lnTo>
                <a:lnTo>
                  <a:pt x="470971" y="0"/>
                </a:lnTo>
                <a:lnTo>
                  <a:pt x="470971" y="435"/>
                </a:lnTo>
                <a:lnTo>
                  <a:pt x="473323" y="2555"/>
                </a:lnTo>
                <a:close/>
              </a:path>
              <a:path w="497190" h="85712">
                <a:moveTo>
                  <a:pt x="229643" y="59450"/>
                </a:moveTo>
                <a:lnTo>
                  <a:pt x="232489" y="66418"/>
                </a:lnTo>
                <a:lnTo>
                  <a:pt x="235334" y="73387"/>
                </a:lnTo>
                <a:lnTo>
                  <a:pt x="239326" y="79818"/>
                </a:lnTo>
                <a:lnTo>
                  <a:pt x="244466" y="85712"/>
                </a:lnTo>
                <a:lnTo>
                  <a:pt x="254440" y="85712"/>
                </a:lnTo>
                <a:lnTo>
                  <a:pt x="254440" y="85277"/>
                </a:lnTo>
                <a:lnTo>
                  <a:pt x="252203" y="83273"/>
                </a:lnTo>
                <a:lnTo>
                  <a:pt x="249968" y="80827"/>
                </a:lnTo>
                <a:lnTo>
                  <a:pt x="247732" y="77938"/>
                </a:lnTo>
                <a:lnTo>
                  <a:pt x="245496" y="75049"/>
                </a:lnTo>
                <a:lnTo>
                  <a:pt x="243507" y="71819"/>
                </a:lnTo>
                <a:lnTo>
                  <a:pt x="241765" y="68247"/>
                </a:lnTo>
                <a:lnTo>
                  <a:pt x="239965" y="64531"/>
                </a:lnTo>
                <a:lnTo>
                  <a:pt x="238535" y="60611"/>
                </a:lnTo>
                <a:lnTo>
                  <a:pt x="237475" y="56488"/>
                </a:lnTo>
                <a:lnTo>
                  <a:pt x="236416" y="52365"/>
                </a:lnTo>
                <a:lnTo>
                  <a:pt x="235886" y="47821"/>
                </a:lnTo>
                <a:lnTo>
                  <a:pt x="235886" y="38094"/>
                </a:lnTo>
                <a:lnTo>
                  <a:pt x="236430" y="33565"/>
                </a:lnTo>
                <a:lnTo>
                  <a:pt x="237519" y="29267"/>
                </a:lnTo>
                <a:lnTo>
                  <a:pt x="238608" y="24970"/>
                </a:lnTo>
                <a:lnTo>
                  <a:pt x="240023" y="21036"/>
                </a:lnTo>
                <a:lnTo>
                  <a:pt x="241765" y="17465"/>
                </a:lnTo>
                <a:lnTo>
                  <a:pt x="243595" y="13777"/>
                </a:lnTo>
                <a:lnTo>
                  <a:pt x="245576" y="10547"/>
                </a:lnTo>
                <a:lnTo>
                  <a:pt x="247710" y="7774"/>
                </a:lnTo>
                <a:lnTo>
                  <a:pt x="249844" y="5001"/>
                </a:lnTo>
                <a:lnTo>
                  <a:pt x="252088" y="2555"/>
                </a:lnTo>
                <a:lnTo>
                  <a:pt x="254440" y="435"/>
                </a:lnTo>
                <a:lnTo>
                  <a:pt x="254440" y="0"/>
                </a:lnTo>
                <a:lnTo>
                  <a:pt x="244466" y="0"/>
                </a:lnTo>
                <a:lnTo>
                  <a:pt x="239326" y="5894"/>
                </a:lnTo>
                <a:lnTo>
                  <a:pt x="235334" y="12325"/>
                </a:lnTo>
                <a:lnTo>
                  <a:pt x="232489" y="19294"/>
                </a:lnTo>
                <a:lnTo>
                  <a:pt x="229643" y="26262"/>
                </a:lnTo>
                <a:lnTo>
                  <a:pt x="228220" y="34116"/>
                </a:lnTo>
                <a:lnTo>
                  <a:pt x="228220" y="51596"/>
                </a:lnTo>
                <a:lnTo>
                  <a:pt x="229643" y="59450"/>
                </a:lnTo>
                <a:close/>
              </a:path>
              <a:path w="497190" h="85712">
                <a:moveTo>
                  <a:pt x="114385" y="50623"/>
                </a:moveTo>
                <a:lnTo>
                  <a:pt x="115083" y="39328"/>
                </a:lnTo>
                <a:lnTo>
                  <a:pt x="112150" y="40635"/>
                </a:lnTo>
                <a:lnTo>
                  <a:pt x="109892" y="42428"/>
                </a:lnTo>
                <a:lnTo>
                  <a:pt x="108310" y="44707"/>
                </a:lnTo>
                <a:lnTo>
                  <a:pt x="106727" y="46986"/>
                </a:lnTo>
                <a:lnTo>
                  <a:pt x="105936" y="49970"/>
                </a:lnTo>
                <a:lnTo>
                  <a:pt x="105936" y="58158"/>
                </a:lnTo>
                <a:lnTo>
                  <a:pt x="107461" y="61860"/>
                </a:lnTo>
                <a:lnTo>
                  <a:pt x="110509" y="64763"/>
                </a:lnTo>
                <a:lnTo>
                  <a:pt x="113558" y="67667"/>
                </a:lnTo>
                <a:lnTo>
                  <a:pt x="117274" y="69119"/>
                </a:lnTo>
                <a:lnTo>
                  <a:pt x="124040" y="69119"/>
                </a:lnTo>
                <a:lnTo>
                  <a:pt x="126116" y="68893"/>
                </a:lnTo>
                <a:lnTo>
                  <a:pt x="127887" y="68443"/>
                </a:lnTo>
                <a:lnTo>
                  <a:pt x="129658" y="67993"/>
                </a:lnTo>
                <a:lnTo>
                  <a:pt x="131226" y="67434"/>
                </a:lnTo>
                <a:lnTo>
                  <a:pt x="132591" y="66767"/>
                </a:lnTo>
                <a:lnTo>
                  <a:pt x="133752" y="66244"/>
                </a:lnTo>
                <a:lnTo>
                  <a:pt x="134950" y="65540"/>
                </a:lnTo>
                <a:lnTo>
                  <a:pt x="136184" y="64654"/>
                </a:lnTo>
                <a:lnTo>
                  <a:pt x="137418" y="63769"/>
                </a:lnTo>
                <a:lnTo>
                  <a:pt x="139124" y="62586"/>
                </a:lnTo>
                <a:lnTo>
                  <a:pt x="139124" y="67768"/>
                </a:lnTo>
                <a:lnTo>
                  <a:pt x="147269" y="67768"/>
                </a:lnTo>
                <a:lnTo>
                  <a:pt x="147269" y="31619"/>
                </a:lnTo>
                <a:lnTo>
                  <a:pt x="146790" y="28991"/>
                </a:lnTo>
                <a:lnTo>
                  <a:pt x="145831" y="26872"/>
                </a:lnTo>
                <a:lnTo>
                  <a:pt x="144873" y="24752"/>
                </a:lnTo>
                <a:lnTo>
                  <a:pt x="143480" y="23025"/>
                </a:lnTo>
                <a:lnTo>
                  <a:pt x="141650" y="21689"/>
                </a:lnTo>
                <a:lnTo>
                  <a:pt x="139792" y="20324"/>
                </a:lnTo>
                <a:lnTo>
                  <a:pt x="137593" y="19359"/>
                </a:lnTo>
                <a:lnTo>
                  <a:pt x="135052" y="18793"/>
                </a:lnTo>
                <a:lnTo>
                  <a:pt x="132511" y="18226"/>
                </a:lnTo>
                <a:lnTo>
                  <a:pt x="129528" y="17944"/>
                </a:lnTo>
                <a:lnTo>
                  <a:pt x="123169" y="17944"/>
                </a:lnTo>
                <a:lnTo>
                  <a:pt x="120193" y="18205"/>
                </a:lnTo>
                <a:lnTo>
                  <a:pt x="117174" y="18728"/>
                </a:lnTo>
                <a:lnTo>
                  <a:pt x="114154" y="19250"/>
                </a:lnTo>
                <a:lnTo>
                  <a:pt x="111845" y="19729"/>
                </a:lnTo>
                <a:lnTo>
                  <a:pt x="110248" y="20165"/>
                </a:lnTo>
                <a:lnTo>
                  <a:pt x="110248" y="28483"/>
                </a:lnTo>
                <a:lnTo>
                  <a:pt x="110683" y="28483"/>
                </a:lnTo>
                <a:lnTo>
                  <a:pt x="113500" y="27409"/>
                </a:lnTo>
                <a:lnTo>
                  <a:pt x="116230" y="26589"/>
                </a:lnTo>
                <a:lnTo>
                  <a:pt x="118871" y="26023"/>
                </a:lnTo>
                <a:lnTo>
                  <a:pt x="121514" y="25457"/>
                </a:lnTo>
                <a:lnTo>
                  <a:pt x="123909" y="25173"/>
                </a:lnTo>
                <a:lnTo>
                  <a:pt x="127829" y="25173"/>
                </a:lnTo>
                <a:lnTo>
                  <a:pt x="129528" y="25289"/>
                </a:lnTo>
                <a:lnTo>
                  <a:pt x="131154" y="25522"/>
                </a:lnTo>
                <a:lnTo>
                  <a:pt x="132780" y="25754"/>
                </a:lnTo>
                <a:lnTo>
                  <a:pt x="134173" y="26204"/>
                </a:lnTo>
                <a:lnTo>
                  <a:pt x="135335" y="26872"/>
                </a:lnTo>
                <a:lnTo>
                  <a:pt x="136555" y="27569"/>
                </a:lnTo>
                <a:lnTo>
                  <a:pt x="137491" y="28527"/>
                </a:lnTo>
                <a:lnTo>
                  <a:pt x="138144" y="29747"/>
                </a:lnTo>
                <a:lnTo>
                  <a:pt x="138798" y="30966"/>
                </a:lnTo>
                <a:lnTo>
                  <a:pt x="139124" y="32505"/>
                </a:lnTo>
                <a:lnTo>
                  <a:pt x="139124" y="35626"/>
                </a:lnTo>
                <a:lnTo>
                  <a:pt x="134362" y="35858"/>
                </a:lnTo>
                <a:lnTo>
                  <a:pt x="129905" y="36207"/>
                </a:lnTo>
                <a:lnTo>
                  <a:pt x="125753" y="36671"/>
                </a:lnTo>
                <a:lnTo>
                  <a:pt x="121601" y="37136"/>
                </a:lnTo>
                <a:lnTo>
                  <a:pt x="118044" y="38022"/>
                </a:lnTo>
                <a:lnTo>
                  <a:pt x="116563" y="47277"/>
                </a:lnTo>
                <a:lnTo>
                  <a:pt x="118015" y="45868"/>
                </a:lnTo>
                <a:lnTo>
                  <a:pt x="119917" y="44830"/>
                </a:lnTo>
                <a:lnTo>
                  <a:pt x="122269" y="44163"/>
                </a:lnTo>
                <a:lnTo>
                  <a:pt x="124243" y="43611"/>
                </a:lnTo>
                <a:lnTo>
                  <a:pt x="126922" y="43190"/>
                </a:lnTo>
                <a:lnTo>
                  <a:pt x="130304" y="42900"/>
                </a:lnTo>
                <a:lnTo>
                  <a:pt x="133687" y="42609"/>
                </a:lnTo>
                <a:lnTo>
                  <a:pt x="136627" y="42391"/>
                </a:lnTo>
                <a:lnTo>
                  <a:pt x="139124" y="42246"/>
                </a:lnTo>
                <a:lnTo>
                  <a:pt x="139124" y="55791"/>
                </a:lnTo>
                <a:lnTo>
                  <a:pt x="137091" y="57359"/>
                </a:lnTo>
                <a:lnTo>
                  <a:pt x="134884" y="58702"/>
                </a:lnTo>
                <a:lnTo>
                  <a:pt x="132504" y="59820"/>
                </a:lnTo>
                <a:lnTo>
                  <a:pt x="130123" y="60938"/>
                </a:lnTo>
                <a:lnTo>
                  <a:pt x="127495" y="61497"/>
                </a:lnTo>
                <a:lnTo>
                  <a:pt x="121166" y="61497"/>
                </a:lnTo>
                <a:lnTo>
                  <a:pt x="118596" y="60793"/>
                </a:lnTo>
                <a:lnTo>
                  <a:pt x="116912" y="59384"/>
                </a:lnTo>
                <a:lnTo>
                  <a:pt x="115227" y="57976"/>
                </a:lnTo>
                <a:lnTo>
                  <a:pt x="114385" y="55878"/>
                </a:lnTo>
                <a:lnTo>
                  <a:pt x="114385" y="50623"/>
                </a:lnTo>
                <a:close/>
              </a:path>
              <a:path w="497190" h="85712">
                <a:moveTo>
                  <a:pt x="19381" y="65417"/>
                </a:moveTo>
                <a:lnTo>
                  <a:pt x="10322" y="85712"/>
                </a:lnTo>
                <a:lnTo>
                  <a:pt x="19076" y="85712"/>
                </a:lnTo>
                <a:lnTo>
                  <a:pt x="47472" y="19120"/>
                </a:lnTo>
                <a:lnTo>
                  <a:pt x="38892" y="19120"/>
                </a:lnTo>
                <a:lnTo>
                  <a:pt x="23823" y="55182"/>
                </a:lnTo>
                <a:lnTo>
                  <a:pt x="8884" y="19120"/>
                </a:lnTo>
                <a:lnTo>
                  <a:pt x="0" y="19120"/>
                </a:lnTo>
                <a:lnTo>
                  <a:pt x="19381" y="65417"/>
                </a:lnTo>
                <a:close/>
              </a:path>
              <a:path w="497190" h="85712">
                <a:moveTo>
                  <a:pt x="69495" y="17769"/>
                </a:moveTo>
                <a:lnTo>
                  <a:pt x="63782" y="20107"/>
                </a:lnTo>
                <a:lnTo>
                  <a:pt x="65669" y="28396"/>
                </a:lnTo>
                <a:lnTo>
                  <a:pt x="68268" y="25812"/>
                </a:lnTo>
                <a:lnTo>
                  <a:pt x="71759" y="24520"/>
                </a:lnTo>
                <a:lnTo>
                  <a:pt x="76579" y="17769"/>
                </a:lnTo>
                <a:lnTo>
                  <a:pt x="69495" y="17769"/>
                </a:lnTo>
                <a:close/>
              </a:path>
              <a:path w="497190" h="85712">
                <a:moveTo>
                  <a:pt x="55194" y="57976"/>
                </a:moveTo>
                <a:lnTo>
                  <a:pt x="59724" y="62346"/>
                </a:lnTo>
                <a:lnTo>
                  <a:pt x="64253" y="66716"/>
                </a:lnTo>
                <a:lnTo>
                  <a:pt x="70554" y="68901"/>
                </a:lnTo>
                <a:lnTo>
                  <a:pt x="81791" y="68901"/>
                </a:lnTo>
                <a:lnTo>
                  <a:pt x="84810" y="68509"/>
                </a:lnTo>
                <a:lnTo>
                  <a:pt x="87685" y="67725"/>
                </a:lnTo>
                <a:lnTo>
                  <a:pt x="90560" y="66941"/>
                </a:lnTo>
                <a:lnTo>
                  <a:pt x="93376" y="65968"/>
                </a:lnTo>
                <a:lnTo>
                  <a:pt x="96135" y="64807"/>
                </a:lnTo>
                <a:lnTo>
                  <a:pt x="96135" y="55878"/>
                </a:lnTo>
                <a:lnTo>
                  <a:pt x="95699" y="55878"/>
                </a:lnTo>
                <a:lnTo>
                  <a:pt x="94276" y="57156"/>
                </a:lnTo>
                <a:lnTo>
                  <a:pt x="91888" y="58455"/>
                </a:lnTo>
                <a:lnTo>
                  <a:pt x="88535" y="59776"/>
                </a:lnTo>
                <a:lnTo>
                  <a:pt x="85181" y="61097"/>
                </a:lnTo>
                <a:lnTo>
                  <a:pt x="81849" y="61758"/>
                </a:lnTo>
                <a:lnTo>
                  <a:pt x="76042" y="61758"/>
                </a:lnTo>
                <a:lnTo>
                  <a:pt x="73755" y="61410"/>
                </a:lnTo>
                <a:lnTo>
                  <a:pt x="71680" y="60713"/>
                </a:lnTo>
                <a:lnTo>
                  <a:pt x="69603" y="60016"/>
                </a:lnTo>
                <a:lnTo>
                  <a:pt x="67810" y="58971"/>
                </a:lnTo>
                <a:lnTo>
                  <a:pt x="66300" y="57577"/>
                </a:lnTo>
                <a:lnTo>
                  <a:pt x="64733" y="56154"/>
                </a:lnTo>
                <a:lnTo>
                  <a:pt x="63499" y="54332"/>
                </a:lnTo>
                <a:lnTo>
                  <a:pt x="62598" y="52111"/>
                </a:lnTo>
                <a:lnTo>
                  <a:pt x="61699" y="49890"/>
                </a:lnTo>
                <a:lnTo>
                  <a:pt x="61248" y="47284"/>
                </a:lnTo>
                <a:lnTo>
                  <a:pt x="61248" y="44293"/>
                </a:lnTo>
                <a:lnTo>
                  <a:pt x="97093" y="44293"/>
                </a:lnTo>
                <a:lnTo>
                  <a:pt x="97093" y="32795"/>
                </a:lnTo>
                <a:lnTo>
                  <a:pt x="95315" y="27351"/>
                </a:lnTo>
                <a:lnTo>
                  <a:pt x="91758" y="23518"/>
                </a:lnTo>
                <a:lnTo>
                  <a:pt x="88201" y="19686"/>
                </a:lnTo>
                <a:lnTo>
                  <a:pt x="83141" y="17769"/>
                </a:lnTo>
                <a:lnTo>
                  <a:pt x="76579" y="17769"/>
                </a:lnTo>
                <a:lnTo>
                  <a:pt x="71759" y="24520"/>
                </a:lnTo>
                <a:lnTo>
                  <a:pt x="80499" y="24520"/>
                </a:lnTo>
                <a:lnTo>
                  <a:pt x="83743" y="25696"/>
                </a:lnTo>
                <a:lnTo>
                  <a:pt x="85878" y="28048"/>
                </a:lnTo>
                <a:lnTo>
                  <a:pt x="88012" y="30400"/>
                </a:lnTo>
                <a:lnTo>
                  <a:pt x="89094" y="33724"/>
                </a:lnTo>
                <a:lnTo>
                  <a:pt x="89123" y="38022"/>
                </a:lnTo>
                <a:lnTo>
                  <a:pt x="61248" y="38022"/>
                </a:lnTo>
                <a:lnTo>
                  <a:pt x="61597" y="34189"/>
                </a:lnTo>
                <a:lnTo>
                  <a:pt x="63070" y="30980"/>
                </a:lnTo>
                <a:lnTo>
                  <a:pt x="65669" y="28396"/>
                </a:lnTo>
                <a:lnTo>
                  <a:pt x="63782" y="20107"/>
                </a:lnTo>
                <a:lnTo>
                  <a:pt x="59440" y="24781"/>
                </a:lnTo>
                <a:lnTo>
                  <a:pt x="55100" y="29456"/>
                </a:lnTo>
                <a:lnTo>
                  <a:pt x="52930" y="35771"/>
                </a:lnTo>
                <a:lnTo>
                  <a:pt x="52930" y="51770"/>
                </a:lnTo>
                <a:lnTo>
                  <a:pt x="55194" y="57976"/>
                </a:lnTo>
                <a:close/>
              </a:path>
              <a:path w="497190" h="85712">
                <a:moveTo>
                  <a:pt x="115111" y="48685"/>
                </a:moveTo>
                <a:lnTo>
                  <a:pt x="116563" y="47277"/>
                </a:lnTo>
                <a:lnTo>
                  <a:pt x="118044" y="38022"/>
                </a:lnTo>
                <a:lnTo>
                  <a:pt x="115083" y="39328"/>
                </a:lnTo>
                <a:lnTo>
                  <a:pt x="114385" y="50623"/>
                </a:lnTo>
                <a:lnTo>
                  <a:pt x="115111" y="48685"/>
                </a:lnTo>
                <a:close/>
              </a:path>
              <a:path w="497190" h="85712">
                <a:moveTo>
                  <a:pt x="190077" y="27547"/>
                </a:moveTo>
                <a:lnTo>
                  <a:pt x="191260" y="27758"/>
                </a:lnTo>
                <a:lnTo>
                  <a:pt x="192479" y="28048"/>
                </a:lnTo>
                <a:lnTo>
                  <a:pt x="192915" y="28048"/>
                </a:lnTo>
                <a:lnTo>
                  <a:pt x="192915" y="19642"/>
                </a:lnTo>
                <a:lnTo>
                  <a:pt x="191637" y="19439"/>
                </a:lnTo>
                <a:lnTo>
                  <a:pt x="190040" y="19228"/>
                </a:lnTo>
                <a:lnTo>
                  <a:pt x="188371" y="19120"/>
                </a:lnTo>
                <a:lnTo>
                  <a:pt x="184364" y="19120"/>
                </a:lnTo>
                <a:lnTo>
                  <a:pt x="181831" y="19664"/>
                </a:lnTo>
                <a:lnTo>
                  <a:pt x="179348" y="20753"/>
                </a:lnTo>
                <a:lnTo>
                  <a:pt x="176865" y="21842"/>
                </a:lnTo>
                <a:lnTo>
                  <a:pt x="173998" y="23693"/>
                </a:lnTo>
                <a:lnTo>
                  <a:pt x="170746" y="26306"/>
                </a:lnTo>
                <a:lnTo>
                  <a:pt x="170746" y="19120"/>
                </a:lnTo>
                <a:lnTo>
                  <a:pt x="162558" y="19120"/>
                </a:lnTo>
                <a:lnTo>
                  <a:pt x="162558" y="67768"/>
                </a:lnTo>
                <a:lnTo>
                  <a:pt x="170746" y="67768"/>
                </a:lnTo>
                <a:lnTo>
                  <a:pt x="170746" y="33231"/>
                </a:lnTo>
                <a:lnTo>
                  <a:pt x="172924" y="31460"/>
                </a:lnTo>
                <a:lnTo>
                  <a:pt x="175189" y="30015"/>
                </a:lnTo>
                <a:lnTo>
                  <a:pt x="177541" y="28897"/>
                </a:lnTo>
                <a:lnTo>
                  <a:pt x="179892" y="27779"/>
                </a:lnTo>
                <a:lnTo>
                  <a:pt x="182331" y="27220"/>
                </a:lnTo>
                <a:lnTo>
                  <a:pt x="186425" y="27220"/>
                </a:lnTo>
                <a:lnTo>
                  <a:pt x="187783" y="27286"/>
                </a:lnTo>
                <a:lnTo>
                  <a:pt x="190077" y="275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025427" y="5409726"/>
            <a:ext cx="34565" cy="45000"/>
          </a:xfrm>
          <a:custGeom>
            <a:avLst/>
            <a:gdLst/>
            <a:ahLst/>
            <a:cxnLst/>
            <a:rect l="l" t="t" r="r" b="b"/>
            <a:pathLst>
              <a:path w="38022" h="51000">
                <a:moveTo>
                  <a:pt x="0" y="37717"/>
                </a:moveTo>
                <a:lnTo>
                  <a:pt x="0" y="46906"/>
                </a:lnTo>
                <a:lnTo>
                  <a:pt x="2032" y="47922"/>
                </a:lnTo>
                <a:lnTo>
                  <a:pt x="4551" y="48859"/>
                </a:lnTo>
                <a:lnTo>
                  <a:pt x="7556" y="49715"/>
                </a:lnTo>
                <a:lnTo>
                  <a:pt x="10561" y="50572"/>
                </a:lnTo>
                <a:lnTo>
                  <a:pt x="13864" y="51000"/>
                </a:lnTo>
                <a:lnTo>
                  <a:pt x="23823" y="51000"/>
                </a:lnTo>
                <a:lnTo>
                  <a:pt x="28839" y="49577"/>
                </a:lnTo>
                <a:lnTo>
                  <a:pt x="32512" y="46732"/>
                </a:lnTo>
                <a:lnTo>
                  <a:pt x="36185" y="43886"/>
                </a:lnTo>
                <a:lnTo>
                  <a:pt x="38022" y="40243"/>
                </a:lnTo>
                <a:lnTo>
                  <a:pt x="38022" y="32258"/>
                </a:lnTo>
                <a:lnTo>
                  <a:pt x="36991" y="29412"/>
                </a:lnTo>
                <a:lnTo>
                  <a:pt x="34929" y="27264"/>
                </a:lnTo>
                <a:lnTo>
                  <a:pt x="32868" y="25144"/>
                </a:lnTo>
                <a:lnTo>
                  <a:pt x="29935" y="23649"/>
                </a:lnTo>
                <a:lnTo>
                  <a:pt x="26131" y="22778"/>
                </a:lnTo>
                <a:lnTo>
                  <a:pt x="24883" y="22487"/>
                </a:lnTo>
                <a:lnTo>
                  <a:pt x="23323" y="22168"/>
                </a:lnTo>
                <a:lnTo>
                  <a:pt x="21450" y="21820"/>
                </a:lnTo>
                <a:lnTo>
                  <a:pt x="19577" y="21471"/>
                </a:lnTo>
                <a:lnTo>
                  <a:pt x="17885" y="21123"/>
                </a:lnTo>
                <a:lnTo>
                  <a:pt x="16376" y="20774"/>
                </a:lnTo>
                <a:lnTo>
                  <a:pt x="13646" y="20135"/>
                </a:lnTo>
                <a:lnTo>
                  <a:pt x="11672" y="19308"/>
                </a:lnTo>
                <a:lnTo>
                  <a:pt x="10452" y="18292"/>
                </a:lnTo>
                <a:lnTo>
                  <a:pt x="9203" y="17275"/>
                </a:lnTo>
                <a:lnTo>
                  <a:pt x="8580" y="15766"/>
                </a:lnTo>
                <a:lnTo>
                  <a:pt x="8580" y="11498"/>
                </a:lnTo>
                <a:lnTo>
                  <a:pt x="9611" y="9792"/>
                </a:lnTo>
                <a:lnTo>
                  <a:pt x="11672" y="8645"/>
                </a:lnTo>
                <a:lnTo>
                  <a:pt x="13733" y="7498"/>
                </a:lnTo>
                <a:lnTo>
                  <a:pt x="16259" y="6924"/>
                </a:lnTo>
                <a:lnTo>
                  <a:pt x="22125" y="6924"/>
                </a:lnTo>
                <a:lnTo>
                  <a:pt x="25058" y="7454"/>
                </a:lnTo>
                <a:lnTo>
                  <a:pt x="28048" y="8514"/>
                </a:lnTo>
                <a:lnTo>
                  <a:pt x="31038" y="9574"/>
                </a:lnTo>
                <a:lnTo>
                  <a:pt x="33579" y="10873"/>
                </a:lnTo>
                <a:lnTo>
                  <a:pt x="35670" y="12412"/>
                </a:lnTo>
                <a:lnTo>
                  <a:pt x="36105" y="12412"/>
                </a:lnTo>
                <a:lnTo>
                  <a:pt x="36105" y="3658"/>
                </a:lnTo>
                <a:lnTo>
                  <a:pt x="34131" y="2642"/>
                </a:lnTo>
                <a:lnTo>
                  <a:pt x="31655" y="1778"/>
                </a:lnTo>
                <a:lnTo>
                  <a:pt x="28680" y="1067"/>
                </a:lnTo>
                <a:lnTo>
                  <a:pt x="25703" y="355"/>
                </a:lnTo>
                <a:lnTo>
                  <a:pt x="22763" y="0"/>
                </a:lnTo>
                <a:lnTo>
                  <a:pt x="16753" y="0"/>
                </a:lnTo>
                <a:lnTo>
                  <a:pt x="13944" y="399"/>
                </a:lnTo>
                <a:lnTo>
                  <a:pt x="11432" y="1197"/>
                </a:lnTo>
                <a:lnTo>
                  <a:pt x="8920" y="1996"/>
                </a:lnTo>
                <a:lnTo>
                  <a:pt x="6852" y="3077"/>
                </a:lnTo>
                <a:lnTo>
                  <a:pt x="5226" y="4442"/>
                </a:lnTo>
                <a:lnTo>
                  <a:pt x="3542" y="5836"/>
                </a:lnTo>
                <a:lnTo>
                  <a:pt x="2286" y="7418"/>
                </a:lnTo>
                <a:lnTo>
                  <a:pt x="1459" y="9189"/>
                </a:lnTo>
                <a:lnTo>
                  <a:pt x="631" y="10960"/>
                </a:lnTo>
                <a:lnTo>
                  <a:pt x="217" y="12847"/>
                </a:lnTo>
                <a:lnTo>
                  <a:pt x="217" y="18045"/>
                </a:lnTo>
                <a:lnTo>
                  <a:pt x="1110" y="20738"/>
                </a:lnTo>
                <a:lnTo>
                  <a:pt x="2896" y="22930"/>
                </a:lnTo>
                <a:lnTo>
                  <a:pt x="4681" y="25122"/>
                </a:lnTo>
                <a:lnTo>
                  <a:pt x="7709" y="26784"/>
                </a:lnTo>
                <a:lnTo>
                  <a:pt x="11976" y="27917"/>
                </a:lnTo>
                <a:lnTo>
                  <a:pt x="13516" y="28323"/>
                </a:lnTo>
                <a:lnTo>
                  <a:pt x="15221" y="28701"/>
                </a:lnTo>
                <a:lnTo>
                  <a:pt x="17094" y="29049"/>
                </a:lnTo>
                <a:lnTo>
                  <a:pt x="18967" y="29398"/>
                </a:lnTo>
                <a:lnTo>
                  <a:pt x="20484" y="29703"/>
                </a:lnTo>
                <a:lnTo>
                  <a:pt x="21646" y="29964"/>
                </a:lnTo>
                <a:lnTo>
                  <a:pt x="24782" y="30661"/>
                </a:lnTo>
                <a:lnTo>
                  <a:pt x="26901" y="31503"/>
                </a:lnTo>
                <a:lnTo>
                  <a:pt x="29108" y="33477"/>
                </a:lnTo>
                <a:lnTo>
                  <a:pt x="29660" y="34929"/>
                </a:lnTo>
                <a:lnTo>
                  <a:pt x="29660" y="39342"/>
                </a:lnTo>
                <a:lnTo>
                  <a:pt x="28643" y="41172"/>
                </a:lnTo>
                <a:lnTo>
                  <a:pt x="26611" y="42333"/>
                </a:lnTo>
                <a:lnTo>
                  <a:pt x="24578" y="43494"/>
                </a:lnTo>
                <a:lnTo>
                  <a:pt x="21762" y="44075"/>
                </a:lnTo>
                <a:lnTo>
                  <a:pt x="15258" y="44075"/>
                </a:lnTo>
                <a:lnTo>
                  <a:pt x="12223" y="43502"/>
                </a:lnTo>
                <a:lnTo>
                  <a:pt x="9059" y="42355"/>
                </a:lnTo>
                <a:lnTo>
                  <a:pt x="5893" y="41208"/>
                </a:lnTo>
                <a:lnTo>
                  <a:pt x="3019" y="39662"/>
                </a:lnTo>
                <a:lnTo>
                  <a:pt x="435" y="37717"/>
                </a:lnTo>
                <a:lnTo>
                  <a:pt x="0" y="37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075678" y="5409573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065813" y="540957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5" y="40206"/>
                </a:moveTo>
                <a:lnTo>
                  <a:pt x="6794" y="44576"/>
                </a:lnTo>
                <a:lnTo>
                  <a:pt x="11324" y="48946"/>
                </a:lnTo>
                <a:lnTo>
                  <a:pt x="17625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7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70" y="38108"/>
                </a:lnTo>
                <a:lnTo>
                  <a:pt x="41347" y="39386"/>
                </a:lnTo>
                <a:lnTo>
                  <a:pt x="38959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20" y="43988"/>
                </a:lnTo>
                <a:lnTo>
                  <a:pt x="23112" y="43988"/>
                </a:lnTo>
                <a:lnTo>
                  <a:pt x="20826" y="43640"/>
                </a:lnTo>
                <a:lnTo>
                  <a:pt x="18750" y="42943"/>
                </a:lnTo>
                <a:lnTo>
                  <a:pt x="16674" y="42246"/>
                </a:lnTo>
                <a:lnTo>
                  <a:pt x="14881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3"/>
                </a:lnTo>
                <a:lnTo>
                  <a:pt x="9669" y="34341"/>
                </a:lnTo>
                <a:lnTo>
                  <a:pt x="8768" y="32120"/>
                </a:lnTo>
                <a:lnTo>
                  <a:pt x="8319" y="29514"/>
                </a:lnTo>
                <a:lnTo>
                  <a:pt x="8319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2" y="0"/>
                </a:lnTo>
                <a:lnTo>
                  <a:pt x="23649" y="0"/>
                </a:lnTo>
                <a:lnTo>
                  <a:pt x="18830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5"/>
                </a:lnTo>
                <a:lnTo>
                  <a:pt x="36193" y="20252"/>
                </a:lnTo>
                <a:lnTo>
                  <a:pt x="8319" y="20252"/>
                </a:lnTo>
                <a:lnTo>
                  <a:pt x="8667" y="16419"/>
                </a:lnTo>
                <a:lnTo>
                  <a:pt x="10141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6"/>
                </a:lnTo>
                <a:lnTo>
                  <a:pt x="0" y="18002"/>
                </a:lnTo>
                <a:lnTo>
                  <a:pt x="0" y="34000"/>
                </a:lnTo>
                <a:lnTo>
                  <a:pt x="2265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147919" y="5396276"/>
            <a:ext cx="31912" cy="57413"/>
          </a:xfrm>
          <a:custGeom>
            <a:avLst/>
            <a:gdLst/>
            <a:ahLst/>
            <a:cxnLst/>
            <a:rect l="l" t="t" r="r" b="b"/>
            <a:pathLst>
              <a:path w="35103" h="65068">
                <a:moveTo>
                  <a:pt x="13501" y="14982"/>
                </a:moveTo>
                <a:lnTo>
                  <a:pt x="13501" y="58448"/>
                </a:lnTo>
                <a:lnTo>
                  <a:pt x="0" y="58448"/>
                </a:lnTo>
                <a:lnTo>
                  <a:pt x="0" y="65068"/>
                </a:lnTo>
                <a:lnTo>
                  <a:pt x="35103" y="65068"/>
                </a:lnTo>
                <a:lnTo>
                  <a:pt x="35103" y="58448"/>
                </a:lnTo>
                <a:lnTo>
                  <a:pt x="21863" y="58448"/>
                </a:lnTo>
                <a:lnTo>
                  <a:pt x="21863" y="0"/>
                </a:lnTo>
                <a:lnTo>
                  <a:pt x="15113" y="0"/>
                </a:lnTo>
                <a:lnTo>
                  <a:pt x="14996" y="1887"/>
                </a:lnTo>
                <a:lnTo>
                  <a:pt x="14554" y="3389"/>
                </a:lnTo>
                <a:lnTo>
                  <a:pt x="13784" y="4507"/>
                </a:lnTo>
                <a:lnTo>
                  <a:pt x="11962" y="6547"/>
                </a:lnTo>
                <a:lnTo>
                  <a:pt x="10627" y="7273"/>
                </a:lnTo>
                <a:lnTo>
                  <a:pt x="9552" y="7853"/>
                </a:lnTo>
                <a:lnTo>
                  <a:pt x="7970" y="8296"/>
                </a:lnTo>
                <a:lnTo>
                  <a:pt x="5879" y="8601"/>
                </a:lnTo>
                <a:lnTo>
                  <a:pt x="3788" y="8906"/>
                </a:lnTo>
                <a:lnTo>
                  <a:pt x="1829" y="9059"/>
                </a:lnTo>
                <a:lnTo>
                  <a:pt x="0" y="9059"/>
                </a:lnTo>
                <a:lnTo>
                  <a:pt x="0" y="14982"/>
                </a:lnTo>
                <a:lnTo>
                  <a:pt x="13501" y="14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192534" y="5395316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29" y="67507"/>
                </a:moveTo>
                <a:lnTo>
                  <a:pt x="30095" y="67507"/>
                </a:lnTo>
                <a:lnTo>
                  <a:pt x="35749" y="64785"/>
                </a:lnTo>
                <a:lnTo>
                  <a:pt x="39394" y="59340"/>
                </a:lnTo>
                <a:lnTo>
                  <a:pt x="39725" y="58828"/>
                </a:lnTo>
                <a:lnTo>
                  <a:pt x="43576" y="48453"/>
                </a:lnTo>
                <a:lnTo>
                  <a:pt x="44860" y="33709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3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5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0" y="38326"/>
                </a:lnTo>
                <a:lnTo>
                  <a:pt x="8840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3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8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6" y="16201"/>
                </a:lnTo>
                <a:lnTo>
                  <a:pt x="35111" y="18960"/>
                </a:lnTo>
                <a:lnTo>
                  <a:pt x="35474" y="22211"/>
                </a:lnTo>
                <a:lnTo>
                  <a:pt x="35836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6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7" y="55776"/>
                </a:lnTo>
                <a:lnTo>
                  <a:pt x="31024" y="57489"/>
                </a:lnTo>
                <a:lnTo>
                  <a:pt x="29224" y="58622"/>
                </a:lnTo>
                <a:lnTo>
                  <a:pt x="27423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200685" y="5440265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7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243367" y="5428653"/>
            <a:ext cx="24706" cy="0"/>
          </a:xfrm>
          <a:custGeom>
            <a:avLst/>
            <a:gdLst/>
            <a:ahLst/>
            <a:cxnLst/>
            <a:rect l="l" t="t" r="r" b="b"/>
            <a:pathLst>
              <a:path w="27177">
                <a:moveTo>
                  <a:pt x="0" y="0"/>
                </a:moveTo>
                <a:lnTo>
                  <a:pt x="27177" y="0"/>
                </a:lnTo>
              </a:path>
            </a:pathLst>
          </a:custGeom>
          <a:ln w="91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878458" y="5409726"/>
            <a:ext cx="37574" cy="45154"/>
          </a:xfrm>
          <a:custGeom>
            <a:avLst/>
            <a:gdLst/>
            <a:ahLst/>
            <a:cxnLst/>
            <a:rect l="l" t="t" r="r" b="b"/>
            <a:pathLst>
              <a:path w="41331" h="51174">
                <a:moveTo>
                  <a:pt x="8449" y="32679"/>
                </a:moveTo>
                <a:lnTo>
                  <a:pt x="9145" y="21384"/>
                </a:lnTo>
                <a:lnTo>
                  <a:pt x="6213" y="22690"/>
                </a:lnTo>
                <a:lnTo>
                  <a:pt x="3956" y="24483"/>
                </a:lnTo>
                <a:lnTo>
                  <a:pt x="2373" y="26763"/>
                </a:lnTo>
                <a:lnTo>
                  <a:pt x="790" y="29042"/>
                </a:lnTo>
                <a:lnTo>
                  <a:pt x="0" y="32026"/>
                </a:lnTo>
                <a:lnTo>
                  <a:pt x="0" y="40213"/>
                </a:lnTo>
                <a:lnTo>
                  <a:pt x="1524" y="43916"/>
                </a:lnTo>
                <a:lnTo>
                  <a:pt x="4572" y="46819"/>
                </a:lnTo>
                <a:lnTo>
                  <a:pt x="7621" y="49723"/>
                </a:lnTo>
                <a:lnTo>
                  <a:pt x="11338" y="51174"/>
                </a:lnTo>
                <a:lnTo>
                  <a:pt x="18103" y="51174"/>
                </a:lnTo>
                <a:lnTo>
                  <a:pt x="20179" y="50949"/>
                </a:lnTo>
                <a:lnTo>
                  <a:pt x="21950" y="50499"/>
                </a:lnTo>
                <a:lnTo>
                  <a:pt x="23722" y="50049"/>
                </a:lnTo>
                <a:lnTo>
                  <a:pt x="25289" y="49491"/>
                </a:lnTo>
                <a:lnTo>
                  <a:pt x="26654" y="48823"/>
                </a:lnTo>
                <a:lnTo>
                  <a:pt x="27815" y="48300"/>
                </a:lnTo>
                <a:lnTo>
                  <a:pt x="29013" y="47596"/>
                </a:lnTo>
                <a:lnTo>
                  <a:pt x="30248" y="46710"/>
                </a:lnTo>
                <a:lnTo>
                  <a:pt x="31481" y="45825"/>
                </a:lnTo>
                <a:lnTo>
                  <a:pt x="33187" y="44641"/>
                </a:lnTo>
                <a:lnTo>
                  <a:pt x="33187" y="49824"/>
                </a:lnTo>
                <a:lnTo>
                  <a:pt x="41331" y="49824"/>
                </a:lnTo>
                <a:lnTo>
                  <a:pt x="41331" y="13675"/>
                </a:lnTo>
                <a:lnTo>
                  <a:pt x="40853" y="11048"/>
                </a:lnTo>
                <a:lnTo>
                  <a:pt x="39895" y="8928"/>
                </a:lnTo>
                <a:lnTo>
                  <a:pt x="38936" y="6808"/>
                </a:lnTo>
                <a:lnTo>
                  <a:pt x="37543" y="5081"/>
                </a:lnTo>
                <a:lnTo>
                  <a:pt x="35713" y="3745"/>
                </a:lnTo>
                <a:lnTo>
                  <a:pt x="33855" y="2380"/>
                </a:lnTo>
                <a:lnTo>
                  <a:pt x="31655" y="1415"/>
                </a:lnTo>
                <a:lnTo>
                  <a:pt x="29115" y="849"/>
                </a:lnTo>
                <a:lnTo>
                  <a:pt x="26574" y="283"/>
                </a:lnTo>
                <a:lnTo>
                  <a:pt x="23591" y="0"/>
                </a:lnTo>
                <a:lnTo>
                  <a:pt x="17232" y="0"/>
                </a:lnTo>
                <a:lnTo>
                  <a:pt x="14256" y="261"/>
                </a:lnTo>
                <a:lnTo>
                  <a:pt x="11236" y="783"/>
                </a:lnTo>
                <a:lnTo>
                  <a:pt x="8216" y="1306"/>
                </a:lnTo>
                <a:lnTo>
                  <a:pt x="5908" y="1785"/>
                </a:lnTo>
                <a:lnTo>
                  <a:pt x="4311" y="2221"/>
                </a:lnTo>
                <a:lnTo>
                  <a:pt x="4311" y="10539"/>
                </a:lnTo>
                <a:lnTo>
                  <a:pt x="4747" y="10539"/>
                </a:lnTo>
                <a:lnTo>
                  <a:pt x="7563" y="9465"/>
                </a:lnTo>
                <a:lnTo>
                  <a:pt x="10293" y="8645"/>
                </a:lnTo>
                <a:lnTo>
                  <a:pt x="12934" y="8079"/>
                </a:lnTo>
                <a:lnTo>
                  <a:pt x="15577" y="7512"/>
                </a:lnTo>
                <a:lnTo>
                  <a:pt x="17973" y="7229"/>
                </a:lnTo>
                <a:lnTo>
                  <a:pt x="21892" y="7229"/>
                </a:lnTo>
                <a:lnTo>
                  <a:pt x="23591" y="7346"/>
                </a:lnTo>
                <a:lnTo>
                  <a:pt x="25216" y="7578"/>
                </a:lnTo>
                <a:lnTo>
                  <a:pt x="26843" y="7810"/>
                </a:lnTo>
                <a:lnTo>
                  <a:pt x="28236" y="8260"/>
                </a:lnTo>
                <a:lnTo>
                  <a:pt x="29398" y="8928"/>
                </a:lnTo>
                <a:lnTo>
                  <a:pt x="30617" y="9625"/>
                </a:lnTo>
                <a:lnTo>
                  <a:pt x="31554" y="10583"/>
                </a:lnTo>
                <a:lnTo>
                  <a:pt x="32207" y="11802"/>
                </a:lnTo>
                <a:lnTo>
                  <a:pt x="32860" y="13022"/>
                </a:lnTo>
                <a:lnTo>
                  <a:pt x="33187" y="14561"/>
                </a:lnTo>
                <a:lnTo>
                  <a:pt x="33187" y="17682"/>
                </a:lnTo>
                <a:lnTo>
                  <a:pt x="28425" y="17914"/>
                </a:lnTo>
                <a:lnTo>
                  <a:pt x="23969" y="18263"/>
                </a:lnTo>
                <a:lnTo>
                  <a:pt x="19816" y="18727"/>
                </a:lnTo>
                <a:lnTo>
                  <a:pt x="15664" y="19192"/>
                </a:lnTo>
                <a:lnTo>
                  <a:pt x="12107" y="20077"/>
                </a:lnTo>
                <a:lnTo>
                  <a:pt x="10627" y="29333"/>
                </a:lnTo>
                <a:lnTo>
                  <a:pt x="12078" y="27924"/>
                </a:lnTo>
                <a:lnTo>
                  <a:pt x="13980" y="26886"/>
                </a:lnTo>
                <a:lnTo>
                  <a:pt x="16332" y="26218"/>
                </a:lnTo>
                <a:lnTo>
                  <a:pt x="18306" y="25667"/>
                </a:lnTo>
                <a:lnTo>
                  <a:pt x="20985" y="25246"/>
                </a:lnTo>
                <a:lnTo>
                  <a:pt x="24368" y="24955"/>
                </a:lnTo>
                <a:lnTo>
                  <a:pt x="27750" y="24665"/>
                </a:lnTo>
                <a:lnTo>
                  <a:pt x="30690" y="24447"/>
                </a:lnTo>
                <a:lnTo>
                  <a:pt x="33187" y="24302"/>
                </a:lnTo>
                <a:lnTo>
                  <a:pt x="33187" y="37847"/>
                </a:lnTo>
                <a:lnTo>
                  <a:pt x="31155" y="39415"/>
                </a:lnTo>
                <a:lnTo>
                  <a:pt x="28948" y="40758"/>
                </a:lnTo>
                <a:lnTo>
                  <a:pt x="26567" y="41876"/>
                </a:lnTo>
                <a:lnTo>
                  <a:pt x="24186" y="42994"/>
                </a:lnTo>
                <a:lnTo>
                  <a:pt x="21558" y="43553"/>
                </a:lnTo>
                <a:lnTo>
                  <a:pt x="15229" y="43553"/>
                </a:lnTo>
                <a:lnTo>
                  <a:pt x="12659" y="42848"/>
                </a:lnTo>
                <a:lnTo>
                  <a:pt x="10975" y="41440"/>
                </a:lnTo>
                <a:lnTo>
                  <a:pt x="9291" y="40032"/>
                </a:lnTo>
                <a:lnTo>
                  <a:pt x="8449" y="37934"/>
                </a:lnTo>
                <a:lnTo>
                  <a:pt x="8449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779992" y="5409726"/>
            <a:ext cx="37575" cy="45154"/>
          </a:xfrm>
          <a:custGeom>
            <a:avLst/>
            <a:gdLst/>
            <a:ahLst/>
            <a:cxnLst/>
            <a:rect l="l" t="t" r="r" b="b"/>
            <a:pathLst>
              <a:path w="41332" h="51174">
                <a:moveTo>
                  <a:pt x="8448" y="32679"/>
                </a:moveTo>
                <a:lnTo>
                  <a:pt x="9146" y="21384"/>
                </a:lnTo>
                <a:lnTo>
                  <a:pt x="6213" y="22690"/>
                </a:lnTo>
                <a:lnTo>
                  <a:pt x="3956" y="24483"/>
                </a:lnTo>
                <a:lnTo>
                  <a:pt x="2373" y="26763"/>
                </a:lnTo>
                <a:lnTo>
                  <a:pt x="790" y="29042"/>
                </a:lnTo>
                <a:lnTo>
                  <a:pt x="0" y="32026"/>
                </a:lnTo>
                <a:lnTo>
                  <a:pt x="0" y="40213"/>
                </a:lnTo>
                <a:lnTo>
                  <a:pt x="1524" y="43916"/>
                </a:lnTo>
                <a:lnTo>
                  <a:pt x="4573" y="46819"/>
                </a:lnTo>
                <a:lnTo>
                  <a:pt x="7621" y="49723"/>
                </a:lnTo>
                <a:lnTo>
                  <a:pt x="11338" y="51174"/>
                </a:lnTo>
                <a:lnTo>
                  <a:pt x="18103" y="51174"/>
                </a:lnTo>
                <a:lnTo>
                  <a:pt x="20179" y="50949"/>
                </a:lnTo>
                <a:lnTo>
                  <a:pt x="21950" y="50499"/>
                </a:lnTo>
                <a:lnTo>
                  <a:pt x="23721" y="50049"/>
                </a:lnTo>
                <a:lnTo>
                  <a:pt x="25290" y="49491"/>
                </a:lnTo>
                <a:lnTo>
                  <a:pt x="26654" y="48823"/>
                </a:lnTo>
                <a:lnTo>
                  <a:pt x="27815" y="48300"/>
                </a:lnTo>
                <a:lnTo>
                  <a:pt x="29013" y="47596"/>
                </a:lnTo>
                <a:lnTo>
                  <a:pt x="30247" y="46710"/>
                </a:lnTo>
                <a:lnTo>
                  <a:pt x="31481" y="45825"/>
                </a:lnTo>
                <a:lnTo>
                  <a:pt x="33187" y="44641"/>
                </a:lnTo>
                <a:lnTo>
                  <a:pt x="33187" y="49824"/>
                </a:lnTo>
                <a:lnTo>
                  <a:pt x="41332" y="49824"/>
                </a:lnTo>
                <a:lnTo>
                  <a:pt x="41332" y="13675"/>
                </a:lnTo>
                <a:lnTo>
                  <a:pt x="40853" y="11048"/>
                </a:lnTo>
                <a:lnTo>
                  <a:pt x="39894" y="8928"/>
                </a:lnTo>
                <a:lnTo>
                  <a:pt x="38936" y="6808"/>
                </a:lnTo>
                <a:lnTo>
                  <a:pt x="37542" y="5081"/>
                </a:lnTo>
                <a:lnTo>
                  <a:pt x="35713" y="3745"/>
                </a:lnTo>
                <a:lnTo>
                  <a:pt x="33855" y="2380"/>
                </a:lnTo>
                <a:lnTo>
                  <a:pt x="31656" y="1415"/>
                </a:lnTo>
                <a:lnTo>
                  <a:pt x="29115" y="849"/>
                </a:lnTo>
                <a:lnTo>
                  <a:pt x="26574" y="283"/>
                </a:lnTo>
                <a:lnTo>
                  <a:pt x="23591" y="0"/>
                </a:lnTo>
                <a:lnTo>
                  <a:pt x="17232" y="0"/>
                </a:lnTo>
                <a:lnTo>
                  <a:pt x="14256" y="261"/>
                </a:lnTo>
                <a:lnTo>
                  <a:pt x="11236" y="783"/>
                </a:lnTo>
                <a:lnTo>
                  <a:pt x="8217" y="1306"/>
                </a:lnTo>
                <a:lnTo>
                  <a:pt x="5908" y="1785"/>
                </a:lnTo>
                <a:lnTo>
                  <a:pt x="4311" y="2221"/>
                </a:lnTo>
                <a:lnTo>
                  <a:pt x="4311" y="10539"/>
                </a:lnTo>
                <a:lnTo>
                  <a:pt x="4746" y="10539"/>
                </a:lnTo>
                <a:lnTo>
                  <a:pt x="7563" y="9465"/>
                </a:lnTo>
                <a:lnTo>
                  <a:pt x="10293" y="8645"/>
                </a:lnTo>
                <a:lnTo>
                  <a:pt x="12934" y="8079"/>
                </a:lnTo>
                <a:lnTo>
                  <a:pt x="15577" y="7512"/>
                </a:lnTo>
                <a:lnTo>
                  <a:pt x="17972" y="7229"/>
                </a:lnTo>
                <a:lnTo>
                  <a:pt x="21892" y="7229"/>
                </a:lnTo>
                <a:lnTo>
                  <a:pt x="23591" y="7346"/>
                </a:lnTo>
                <a:lnTo>
                  <a:pt x="25217" y="7578"/>
                </a:lnTo>
                <a:lnTo>
                  <a:pt x="26843" y="7810"/>
                </a:lnTo>
                <a:lnTo>
                  <a:pt x="28237" y="8260"/>
                </a:lnTo>
                <a:lnTo>
                  <a:pt x="29398" y="8928"/>
                </a:lnTo>
                <a:lnTo>
                  <a:pt x="30617" y="9625"/>
                </a:lnTo>
                <a:lnTo>
                  <a:pt x="31554" y="10583"/>
                </a:lnTo>
                <a:lnTo>
                  <a:pt x="32207" y="11802"/>
                </a:lnTo>
                <a:lnTo>
                  <a:pt x="32861" y="13022"/>
                </a:lnTo>
                <a:lnTo>
                  <a:pt x="33187" y="14561"/>
                </a:lnTo>
                <a:lnTo>
                  <a:pt x="33187" y="17682"/>
                </a:lnTo>
                <a:lnTo>
                  <a:pt x="28425" y="17914"/>
                </a:lnTo>
                <a:lnTo>
                  <a:pt x="23969" y="18263"/>
                </a:lnTo>
                <a:lnTo>
                  <a:pt x="19816" y="18727"/>
                </a:lnTo>
                <a:lnTo>
                  <a:pt x="15664" y="19192"/>
                </a:lnTo>
                <a:lnTo>
                  <a:pt x="12107" y="20077"/>
                </a:lnTo>
                <a:lnTo>
                  <a:pt x="10626" y="29333"/>
                </a:lnTo>
                <a:lnTo>
                  <a:pt x="12078" y="27924"/>
                </a:lnTo>
                <a:lnTo>
                  <a:pt x="13980" y="26886"/>
                </a:lnTo>
                <a:lnTo>
                  <a:pt x="16332" y="26218"/>
                </a:lnTo>
                <a:lnTo>
                  <a:pt x="18307" y="25667"/>
                </a:lnTo>
                <a:lnTo>
                  <a:pt x="20985" y="25246"/>
                </a:lnTo>
                <a:lnTo>
                  <a:pt x="24367" y="24955"/>
                </a:lnTo>
                <a:lnTo>
                  <a:pt x="27750" y="24665"/>
                </a:lnTo>
                <a:lnTo>
                  <a:pt x="30690" y="24447"/>
                </a:lnTo>
                <a:lnTo>
                  <a:pt x="33187" y="24302"/>
                </a:lnTo>
                <a:lnTo>
                  <a:pt x="33187" y="37847"/>
                </a:lnTo>
                <a:lnTo>
                  <a:pt x="31154" y="39415"/>
                </a:lnTo>
                <a:lnTo>
                  <a:pt x="28948" y="40758"/>
                </a:lnTo>
                <a:lnTo>
                  <a:pt x="26567" y="41876"/>
                </a:lnTo>
                <a:lnTo>
                  <a:pt x="24186" y="42994"/>
                </a:lnTo>
                <a:lnTo>
                  <a:pt x="21558" y="43553"/>
                </a:lnTo>
                <a:lnTo>
                  <a:pt x="15229" y="43553"/>
                </a:lnTo>
                <a:lnTo>
                  <a:pt x="12659" y="42848"/>
                </a:lnTo>
                <a:lnTo>
                  <a:pt x="10975" y="41440"/>
                </a:lnTo>
                <a:lnTo>
                  <a:pt x="9291" y="40032"/>
                </a:lnTo>
                <a:lnTo>
                  <a:pt x="8448" y="37934"/>
                </a:lnTo>
                <a:lnTo>
                  <a:pt x="8448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740933" y="5396468"/>
            <a:ext cx="27795" cy="58028"/>
          </a:xfrm>
          <a:custGeom>
            <a:avLst/>
            <a:gdLst/>
            <a:ahLst/>
            <a:cxnLst/>
            <a:rect l="l" t="t" r="r" b="b"/>
            <a:pathLst>
              <a:path w="30574" h="65765">
                <a:moveTo>
                  <a:pt x="0" y="56445"/>
                </a:moveTo>
                <a:lnTo>
                  <a:pt x="0" y="64502"/>
                </a:lnTo>
                <a:lnTo>
                  <a:pt x="1567" y="64850"/>
                </a:lnTo>
                <a:lnTo>
                  <a:pt x="3513" y="65148"/>
                </a:lnTo>
                <a:lnTo>
                  <a:pt x="5835" y="65395"/>
                </a:lnTo>
                <a:lnTo>
                  <a:pt x="8158" y="65642"/>
                </a:lnTo>
                <a:lnTo>
                  <a:pt x="10017" y="65765"/>
                </a:lnTo>
                <a:lnTo>
                  <a:pt x="17247" y="65765"/>
                </a:lnTo>
                <a:lnTo>
                  <a:pt x="21899" y="64226"/>
                </a:lnTo>
                <a:lnTo>
                  <a:pt x="25370" y="61148"/>
                </a:lnTo>
                <a:lnTo>
                  <a:pt x="28839" y="58070"/>
                </a:lnTo>
                <a:lnTo>
                  <a:pt x="30574" y="53686"/>
                </a:lnTo>
                <a:lnTo>
                  <a:pt x="30574" y="0"/>
                </a:lnTo>
                <a:lnTo>
                  <a:pt x="8231" y="0"/>
                </a:lnTo>
                <a:lnTo>
                  <a:pt x="8231" y="6881"/>
                </a:lnTo>
                <a:lnTo>
                  <a:pt x="21950" y="6881"/>
                </a:lnTo>
                <a:lnTo>
                  <a:pt x="21950" y="46936"/>
                </a:lnTo>
                <a:lnTo>
                  <a:pt x="21841" y="48881"/>
                </a:lnTo>
                <a:lnTo>
                  <a:pt x="21624" y="50565"/>
                </a:lnTo>
                <a:lnTo>
                  <a:pt x="21406" y="52249"/>
                </a:lnTo>
                <a:lnTo>
                  <a:pt x="20905" y="53672"/>
                </a:lnTo>
                <a:lnTo>
                  <a:pt x="20121" y="54833"/>
                </a:lnTo>
                <a:lnTo>
                  <a:pt x="18197" y="56837"/>
                </a:lnTo>
                <a:lnTo>
                  <a:pt x="16615" y="57446"/>
                </a:lnTo>
                <a:lnTo>
                  <a:pt x="15033" y="58056"/>
                </a:lnTo>
                <a:lnTo>
                  <a:pt x="12906" y="58361"/>
                </a:lnTo>
                <a:lnTo>
                  <a:pt x="8405" y="58361"/>
                </a:lnTo>
                <a:lnTo>
                  <a:pt x="6620" y="58143"/>
                </a:lnTo>
                <a:lnTo>
                  <a:pt x="4877" y="57708"/>
                </a:lnTo>
                <a:lnTo>
                  <a:pt x="3135" y="57272"/>
                </a:lnTo>
                <a:lnTo>
                  <a:pt x="1669" y="56851"/>
                </a:lnTo>
                <a:lnTo>
                  <a:pt x="478" y="56445"/>
                </a:lnTo>
                <a:lnTo>
                  <a:pt x="0" y="564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787673" y="5427442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6" y="10663"/>
                </a:moveTo>
                <a:lnTo>
                  <a:pt x="2177" y="9255"/>
                </a:lnTo>
                <a:lnTo>
                  <a:pt x="3658" y="0"/>
                </a:lnTo>
                <a:lnTo>
                  <a:pt x="697" y="1306"/>
                </a:lnTo>
                <a:lnTo>
                  <a:pt x="0" y="12601"/>
                </a:lnTo>
                <a:lnTo>
                  <a:pt x="726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844354" y="5411526"/>
            <a:ext cx="26033" cy="43009"/>
          </a:xfrm>
          <a:custGeom>
            <a:avLst/>
            <a:gdLst/>
            <a:ahLst/>
            <a:cxnLst/>
            <a:rect l="l" t="t" r="r" b="b"/>
            <a:pathLst>
              <a:path w="28636" h="48743">
                <a:moveTo>
                  <a:pt x="7121" y="48743"/>
                </a:moveTo>
                <a:lnTo>
                  <a:pt x="10024" y="48743"/>
                </a:lnTo>
                <a:lnTo>
                  <a:pt x="12775" y="48155"/>
                </a:lnTo>
                <a:lnTo>
                  <a:pt x="15374" y="46979"/>
                </a:lnTo>
                <a:lnTo>
                  <a:pt x="17973" y="45803"/>
                </a:lnTo>
                <a:lnTo>
                  <a:pt x="20230" y="44141"/>
                </a:lnTo>
                <a:lnTo>
                  <a:pt x="22146" y="41992"/>
                </a:lnTo>
                <a:lnTo>
                  <a:pt x="24208" y="39727"/>
                </a:lnTo>
                <a:lnTo>
                  <a:pt x="25805" y="36961"/>
                </a:lnTo>
                <a:lnTo>
                  <a:pt x="26937" y="33695"/>
                </a:lnTo>
                <a:lnTo>
                  <a:pt x="28070" y="30428"/>
                </a:lnTo>
                <a:lnTo>
                  <a:pt x="28636" y="26821"/>
                </a:lnTo>
                <a:lnTo>
                  <a:pt x="28636" y="15004"/>
                </a:lnTo>
                <a:lnTo>
                  <a:pt x="27003" y="8855"/>
                </a:lnTo>
                <a:lnTo>
                  <a:pt x="23736" y="4427"/>
                </a:lnTo>
                <a:lnTo>
                  <a:pt x="20470" y="0"/>
                </a:lnTo>
                <a:lnTo>
                  <a:pt x="20187" y="17225"/>
                </a:lnTo>
                <a:lnTo>
                  <a:pt x="20187" y="29129"/>
                </a:lnTo>
                <a:lnTo>
                  <a:pt x="18909" y="33688"/>
                </a:lnTo>
                <a:lnTo>
                  <a:pt x="16354" y="36765"/>
                </a:lnTo>
                <a:lnTo>
                  <a:pt x="13799" y="39843"/>
                </a:lnTo>
                <a:lnTo>
                  <a:pt x="10242" y="41382"/>
                </a:lnTo>
                <a:lnTo>
                  <a:pt x="3564" y="41382"/>
                </a:lnTo>
                <a:lnTo>
                  <a:pt x="1669" y="41193"/>
                </a:lnTo>
                <a:lnTo>
                  <a:pt x="0" y="40816"/>
                </a:lnTo>
                <a:lnTo>
                  <a:pt x="261" y="47915"/>
                </a:lnTo>
                <a:lnTo>
                  <a:pt x="2308" y="48467"/>
                </a:lnTo>
                <a:lnTo>
                  <a:pt x="4595" y="48743"/>
                </a:lnTo>
                <a:lnTo>
                  <a:pt x="7121" y="487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831467" y="5409573"/>
            <a:ext cx="31496" cy="59950"/>
          </a:xfrm>
          <a:custGeom>
            <a:avLst/>
            <a:gdLst/>
            <a:ahLst/>
            <a:cxnLst/>
            <a:rect l="l" t="t" r="r" b="b"/>
            <a:pathLst>
              <a:path w="34646" h="67943">
                <a:moveTo>
                  <a:pt x="8188" y="40896"/>
                </a:moveTo>
                <a:lnTo>
                  <a:pt x="8188" y="13327"/>
                </a:lnTo>
                <a:lnTo>
                  <a:pt x="10365" y="11672"/>
                </a:lnTo>
                <a:lnTo>
                  <a:pt x="12644" y="10336"/>
                </a:lnTo>
                <a:lnTo>
                  <a:pt x="15025" y="9320"/>
                </a:lnTo>
                <a:lnTo>
                  <a:pt x="17406" y="8304"/>
                </a:lnTo>
                <a:lnTo>
                  <a:pt x="19773" y="7795"/>
                </a:lnTo>
                <a:lnTo>
                  <a:pt x="26277" y="7795"/>
                </a:lnTo>
                <a:lnTo>
                  <a:pt x="29354" y="9247"/>
                </a:lnTo>
                <a:lnTo>
                  <a:pt x="31357" y="12151"/>
                </a:lnTo>
                <a:lnTo>
                  <a:pt x="33361" y="15054"/>
                </a:lnTo>
                <a:lnTo>
                  <a:pt x="34363" y="19439"/>
                </a:lnTo>
                <a:lnTo>
                  <a:pt x="34646" y="2214"/>
                </a:lnTo>
                <a:lnTo>
                  <a:pt x="30080" y="0"/>
                </a:lnTo>
                <a:lnTo>
                  <a:pt x="21138" y="0"/>
                </a:lnTo>
                <a:lnTo>
                  <a:pt x="18241" y="617"/>
                </a:lnTo>
                <a:lnTo>
                  <a:pt x="15526" y="1850"/>
                </a:lnTo>
                <a:lnTo>
                  <a:pt x="12811" y="3084"/>
                </a:lnTo>
                <a:lnTo>
                  <a:pt x="10365" y="4616"/>
                </a:lnTo>
                <a:lnTo>
                  <a:pt x="8188" y="6445"/>
                </a:lnTo>
                <a:lnTo>
                  <a:pt x="8188" y="1350"/>
                </a:lnTo>
                <a:lnTo>
                  <a:pt x="0" y="1350"/>
                </a:lnTo>
                <a:lnTo>
                  <a:pt x="0" y="67943"/>
                </a:lnTo>
                <a:lnTo>
                  <a:pt x="8188" y="67943"/>
                </a:lnTo>
                <a:lnTo>
                  <a:pt x="8188" y="47560"/>
                </a:lnTo>
                <a:lnTo>
                  <a:pt x="10307" y="48721"/>
                </a:lnTo>
                <a:lnTo>
                  <a:pt x="12390" y="49578"/>
                </a:lnTo>
                <a:lnTo>
                  <a:pt x="14437" y="50129"/>
                </a:lnTo>
                <a:lnTo>
                  <a:pt x="14176" y="43030"/>
                </a:lnTo>
                <a:lnTo>
                  <a:pt x="12506" y="42653"/>
                </a:lnTo>
                <a:lnTo>
                  <a:pt x="10510" y="41941"/>
                </a:lnTo>
                <a:lnTo>
                  <a:pt x="8188" y="4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886138" y="5427442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5" y="10663"/>
                </a:moveTo>
                <a:lnTo>
                  <a:pt x="2178" y="9255"/>
                </a:lnTo>
                <a:lnTo>
                  <a:pt x="3658" y="0"/>
                </a:lnTo>
                <a:lnTo>
                  <a:pt x="696" y="1306"/>
                </a:lnTo>
                <a:lnTo>
                  <a:pt x="0" y="12601"/>
                </a:lnTo>
                <a:lnTo>
                  <a:pt x="725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929931" y="5409573"/>
            <a:ext cx="36980" cy="44116"/>
          </a:xfrm>
          <a:custGeom>
            <a:avLst/>
            <a:gdLst/>
            <a:ahLst/>
            <a:cxnLst/>
            <a:rect l="l" t="t" r="r" b="b"/>
            <a:pathLst>
              <a:path w="40678" h="49998">
                <a:moveTo>
                  <a:pt x="33782" y="1582"/>
                </a:moveTo>
                <a:lnTo>
                  <a:pt x="29775" y="0"/>
                </a:lnTo>
                <a:lnTo>
                  <a:pt x="21645" y="0"/>
                </a:lnTo>
                <a:lnTo>
                  <a:pt x="18843" y="595"/>
                </a:lnTo>
                <a:lnTo>
                  <a:pt x="16114" y="1785"/>
                </a:lnTo>
                <a:lnTo>
                  <a:pt x="13385" y="2976"/>
                </a:lnTo>
                <a:lnTo>
                  <a:pt x="10742" y="4631"/>
                </a:lnTo>
                <a:lnTo>
                  <a:pt x="8188" y="6750"/>
                </a:lnTo>
                <a:lnTo>
                  <a:pt x="8188" y="1350"/>
                </a:lnTo>
                <a:lnTo>
                  <a:pt x="0" y="1350"/>
                </a:lnTo>
                <a:lnTo>
                  <a:pt x="0" y="49998"/>
                </a:lnTo>
                <a:lnTo>
                  <a:pt x="8188" y="49998"/>
                </a:lnTo>
                <a:lnTo>
                  <a:pt x="8188" y="13675"/>
                </a:lnTo>
                <a:lnTo>
                  <a:pt x="10423" y="11962"/>
                </a:lnTo>
                <a:lnTo>
                  <a:pt x="12760" y="10554"/>
                </a:lnTo>
                <a:lnTo>
                  <a:pt x="15199" y="9451"/>
                </a:lnTo>
                <a:lnTo>
                  <a:pt x="17638" y="8347"/>
                </a:lnTo>
                <a:lnTo>
                  <a:pt x="19976" y="7795"/>
                </a:lnTo>
                <a:lnTo>
                  <a:pt x="24389" y="7795"/>
                </a:lnTo>
                <a:lnTo>
                  <a:pt x="26160" y="8093"/>
                </a:lnTo>
                <a:lnTo>
                  <a:pt x="27525" y="8689"/>
                </a:lnTo>
                <a:lnTo>
                  <a:pt x="28890" y="9284"/>
                </a:lnTo>
                <a:lnTo>
                  <a:pt x="29935" y="10191"/>
                </a:lnTo>
                <a:lnTo>
                  <a:pt x="30661" y="11410"/>
                </a:lnTo>
                <a:lnTo>
                  <a:pt x="31358" y="12514"/>
                </a:lnTo>
                <a:lnTo>
                  <a:pt x="31837" y="14045"/>
                </a:lnTo>
                <a:lnTo>
                  <a:pt x="32098" y="16005"/>
                </a:lnTo>
                <a:lnTo>
                  <a:pt x="32360" y="17965"/>
                </a:lnTo>
                <a:lnTo>
                  <a:pt x="32490" y="20063"/>
                </a:lnTo>
                <a:lnTo>
                  <a:pt x="32490" y="49998"/>
                </a:lnTo>
                <a:lnTo>
                  <a:pt x="40678" y="49998"/>
                </a:lnTo>
                <a:lnTo>
                  <a:pt x="40678" y="12470"/>
                </a:lnTo>
                <a:lnTo>
                  <a:pt x="39299" y="7912"/>
                </a:lnTo>
                <a:lnTo>
                  <a:pt x="36541" y="4747"/>
                </a:lnTo>
                <a:lnTo>
                  <a:pt x="33782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986867" y="5409573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8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977001" y="540957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5" y="40206"/>
                </a:moveTo>
                <a:lnTo>
                  <a:pt x="6794" y="44576"/>
                </a:lnTo>
                <a:lnTo>
                  <a:pt x="11324" y="48946"/>
                </a:lnTo>
                <a:lnTo>
                  <a:pt x="17625" y="51131"/>
                </a:lnTo>
                <a:lnTo>
                  <a:pt x="28862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7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70" y="38108"/>
                </a:lnTo>
                <a:lnTo>
                  <a:pt x="41346" y="39386"/>
                </a:lnTo>
                <a:lnTo>
                  <a:pt x="38959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20" y="43988"/>
                </a:lnTo>
                <a:lnTo>
                  <a:pt x="23113" y="43988"/>
                </a:lnTo>
                <a:lnTo>
                  <a:pt x="20826" y="43640"/>
                </a:lnTo>
                <a:lnTo>
                  <a:pt x="18750" y="42943"/>
                </a:lnTo>
                <a:lnTo>
                  <a:pt x="16674" y="42246"/>
                </a:lnTo>
                <a:lnTo>
                  <a:pt x="14881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3"/>
                </a:lnTo>
                <a:lnTo>
                  <a:pt x="9669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30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5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1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6"/>
                </a:lnTo>
                <a:lnTo>
                  <a:pt x="0" y="18002"/>
                </a:lnTo>
                <a:lnTo>
                  <a:pt x="0" y="34000"/>
                </a:lnTo>
                <a:lnTo>
                  <a:pt x="2265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795419" y="5495083"/>
            <a:ext cx="417485" cy="75628"/>
          </a:xfrm>
          <a:custGeom>
            <a:avLst/>
            <a:gdLst/>
            <a:ahLst/>
            <a:cxnLst/>
            <a:rect l="l" t="t" r="r" b="b"/>
            <a:pathLst>
              <a:path w="459234" h="85712">
                <a:moveTo>
                  <a:pt x="118905" y="50623"/>
                </a:moveTo>
                <a:lnTo>
                  <a:pt x="119602" y="39328"/>
                </a:lnTo>
                <a:lnTo>
                  <a:pt x="116669" y="40635"/>
                </a:lnTo>
                <a:lnTo>
                  <a:pt x="114411" y="42428"/>
                </a:lnTo>
                <a:lnTo>
                  <a:pt x="112829" y="44707"/>
                </a:lnTo>
                <a:lnTo>
                  <a:pt x="111247" y="46986"/>
                </a:lnTo>
                <a:lnTo>
                  <a:pt x="110455" y="49970"/>
                </a:lnTo>
                <a:lnTo>
                  <a:pt x="110455" y="58158"/>
                </a:lnTo>
                <a:lnTo>
                  <a:pt x="111980" y="61860"/>
                </a:lnTo>
                <a:lnTo>
                  <a:pt x="115028" y="64763"/>
                </a:lnTo>
                <a:lnTo>
                  <a:pt x="118077" y="67667"/>
                </a:lnTo>
                <a:lnTo>
                  <a:pt x="121794" y="69119"/>
                </a:lnTo>
                <a:lnTo>
                  <a:pt x="128559" y="69119"/>
                </a:lnTo>
                <a:lnTo>
                  <a:pt x="130635" y="68893"/>
                </a:lnTo>
                <a:lnTo>
                  <a:pt x="132406" y="68443"/>
                </a:lnTo>
                <a:lnTo>
                  <a:pt x="134178" y="67993"/>
                </a:lnTo>
                <a:lnTo>
                  <a:pt x="135745" y="67434"/>
                </a:lnTo>
                <a:lnTo>
                  <a:pt x="137110" y="66767"/>
                </a:lnTo>
                <a:lnTo>
                  <a:pt x="138272" y="66244"/>
                </a:lnTo>
                <a:lnTo>
                  <a:pt x="139469" y="65540"/>
                </a:lnTo>
                <a:lnTo>
                  <a:pt x="140703" y="64654"/>
                </a:lnTo>
                <a:lnTo>
                  <a:pt x="141937" y="63769"/>
                </a:lnTo>
                <a:lnTo>
                  <a:pt x="143643" y="62586"/>
                </a:lnTo>
                <a:lnTo>
                  <a:pt x="143643" y="67768"/>
                </a:lnTo>
                <a:lnTo>
                  <a:pt x="151788" y="67768"/>
                </a:lnTo>
                <a:lnTo>
                  <a:pt x="151788" y="31619"/>
                </a:lnTo>
                <a:lnTo>
                  <a:pt x="151308" y="28991"/>
                </a:lnTo>
                <a:lnTo>
                  <a:pt x="150351" y="26872"/>
                </a:lnTo>
                <a:lnTo>
                  <a:pt x="149392" y="24752"/>
                </a:lnTo>
                <a:lnTo>
                  <a:pt x="147998" y="23025"/>
                </a:lnTo>
                <a:lnTo>
                  <a:pt x="146169" y="21689"/>
                </a:lnTo>
                <a:lnTo>
                  <a:pt x="144311" y="20324"/>
                </a:lnTo>
                <a:lnTo>
                  <a:pt x="142112" y="19359"/>
                </a:lnTo>
                <a:lnTo>
                  <a:pt x="139571" y="18793"/>
                </a:lnTo>
                <a:lnTo>
                  <a:pt x="137030" y="18226"/>
                </a:lnTo>
                <a:lnTo>
                  <a:pt x="134047" y="17944"/>
                </a:lnTo>
                <a:lnTo>
                  <a:pt x="127688" y="17944"/>
                </a:lnTo>
                <a:lnTo>
                  <a:pt x="124712" y="18205"/>
                </a:lnTo>
                <a:lnTo>
                  <a:pt x="121692" y="18728"/>
                </a:lnTo>
                <a:lnTo>
                  <a:pt x="118673" y="19250"/>
                </a:lnTo>
                <a:lnTo>
                  <a:pt x="116364" y="19729"/>
                </a:lnTo>
                <a:lnTo>
                  <a:pt x="114767" y="20165"/>
                </a:lnTo>
                <a:lnTo>
                  <a:pt x="114767" y="28483"/>
                </a:lnTo>
                <a:lnTo>
                  <a:pt x="115203" y="28483"/>
                </a:lnTo>
                <a:lnTo>
                  <a:pt x="118019" y="27409"/>
                </a:lnTo>
                <a:lnTo>
                  <a:pt x="120748" y="26589"/>
                </a:lnTo>
                <a:lnTo>
                  <a:pt x="123391" y="26023"/>
                </a:lnTo>
                <a:lnTo>
                  <a:pt x="126033" y="25457"/>
                </a:lnTo>
                <a:lnTo>
                  <a:pt x="128429" y="25173"/>
                </a:lnTo>
                <a:lnTo>
                  <a:pt x="132348" y="25173"/>
                </a:lnTo>
                <a:lnTo>
                  <a:pt x="134047" y="25289"/>
                </a:lnTo>
                <a:lnTo>
                  <a:pt x="135673" y="25522"/>
                </a:lnTo>
                <a:lnTo>
                  <a:pt x="137299" y="25754"/>
                </a:lnTo>
                <a:lnTo>
                  <a:pt x="138692" y="26204"/>
                </a:lnTo>
                <a:lnTo>
                  <a:pt x="139854" y="26872"/>
                </a:lnTo>
                <a:lnTo>
                  <a:pt x="141073" y="27569"/>
                </a:lnTo>
                <a:lnTo>
                  <a:pt x="142010" y="28527"/>
                </a:lnTo>
                <a:lnTo>
                  <a:pt x="142663" y="29747"/>
                </a:lnTo>
                <a:lnTo>
                  <a:pt x="143316" y="30966"/>
                </a:lnTo>
                <a:lnTo>
                  <a:pt x="143643" y="32505"/>
                </a:lnTo>
                <a:lnTo>
                  <a:pt x="143643" y="35626"/>
                </a:lnTo>
                <a:lnTo>
                  <a:pt x="138881" y="35858"/>
                </a:lnTo>
                <a:lnTo>
                  <a:pt x="134424" y="36207"/>
                </a:lnTo>
                <a:lnTo>
                  <a:pt x="130272" y="36671"/>
                </a:lnTo>
                <a:lnTo>
                  <a:pt x="126120" y="37136"/>
                </a:lnTo>
                <a:lnTo>
                  <a:pt x="122563" y="38022"/>
                </a:lnTo>
                <a:lnTo>
                  <a:pt x="121082" y="47277"/>
                </a:lnTo>
                <a:lnTo>
                  <a:pt x="122534" y="45868"/>
                </a:lnTo>
                <a:lnTo>
                  <a:pt x="124436" y="44830"/>
                </a:lnTo>
                <a:lnTo>
                  <a:pt x="126788" y="44163"/>
                </a:lnTo>
                <a:lnTo>
                  <a:pt x="128762" y="43611"/>
                </a:lnTo>
                <a:lnTo>
                  <a:pt x="131441" y="43190"/>
                </a:lnTo>
                <a:lnTo>
                  <a:pt x="134824" y="42900"/>
                </a:lnTo>
                <a:lnTo>
                  <a:pt x="138206" y="42609"/>
                </a:lnTo>
                <a:lnTo>
                  <a:pt x="141146" y="42391"/>
                </a:lnTo>
                <a:lnTo>
                  <a:pt x="143643" y="42246"/>
                </a:lnTo>
                <a:lnTo>
                  <a:pt x="143643" y="55791"/>
                </a:lnTo>
                <a:lnTo>
                  <a:pt x="141611" y="57359"/>
                </a:lnTo>
                <a:lnTo>
                  <a:pt x="139404" y="58702"/>
                </a:lnTo>
                <a:lnTo>
                  <a:pt x="137023" y="59820"/>
                </a:lnTo>
                <a:lnTo>
                  <a:pt x="134642" y="60938"/>
                </a:lnTo>
                <a:lnTo>
                  <a:pt x="132014" y="61497"/>
                </a:lnTo>
                <a:lnTo>
                  <a:pt x="125684" y="61497"/>
                </a:lnTo>
                <a:lnTo>
                  <a:pt x="123115" y="60793"/>
                </a:lnTo>
                <a:lnTo>
                  <a:pt x="121430" y="59384"/>
                </a:lnTo>
                <a:lnTo>
                  <a:pt x="119747" y="57976"/>
                </a:lnTo>
                <a:lnTo>
                  <a:pt x="118905" y="55878"/>
                </a:lnTo>
                <a:lnTo>
                  <a:pt x="118905" y="50623"/>
                </a:lnTo>
                <a:close/>
              </a:path>
              <a:path w="459234" h="85712">
                <a:moveTo>
                  <a:pt x="22908" y="40243"/>
                </a:moveTo>
                <a:lnTo>
                  <a:pt x="22908" y="67768"/>
                </a:lnTo>
                <a:lnTo>
                  <a:pt x="31532" y="67768"/>
                </a:lnTo>
                <a:lnTo>
                  <a:pt x="31532" y="39328"/>
                </a:lnTo>
                <a:lnTo>
                  <a:pt x="54354" y="2918"/>
                </a:lnTo>
                <a:lnTo>
                  <a:pt x="45164" y="2918"/>
                </a:lnTo>
                <a:lnTo>
                  <a:pt x="27263" y="31924"/>
                </a:lnTo>
                <a:lnTo>
                  <a:pt x="9537" y="2918"/>
                </a:lnTo>
                <a:lnTo>
                  <a:pt x="0" y="2918"/>
                </a:lnTo>
                <a:lnTo>
                  <a:pt x="22908" y="40243"/>
                </a:lnTo>
                <a:close/>
              </a:path>
              <a:path w="459234" h="85712">
                <a:moveTo>
                  <a:pt x="74013" y="17769"/>
                </a:moveTo>
                <a:lnTo>
                  <a:pt x="68300" y="20107"/>
                </a:lnTo>
                <a:lnTo>
                  <a:pt x="70188" y="28396"/>
                </a:lnTo>
                <a:lnTo>
                  <a:pt x="72786" y="25812"/>
                </a:lnTo>
                <a:lnTo>
                  <a:pt x="76278" y="24520"/>
                </a:lnTo>
                <a:lnTo>
                  <a:pt x="81098" y="17769"/>
                </a:lnTo>
                <a:lnTo>
                  <a:pt x="74013" y="17769"/>
                </a:lnTo>
                <a:close/>
              </a:path>
              <a:path w="459234" h="85712">
                <a:moveTo>
                  <a:pt x="59713" y="57976"/>
                </a:moveTo>
                <a:lnTo>
                  <a:pt x="64243" y="62346"/>
                </a:lnTo>
                <a:lnTo>
                  <a:pt x="68773" y="66716"/>
                </a:lnTo>
                <a:lnTo>
                  <a:pt x="75073" y="68901"/>
                </a:lnTo>
                <a:lnTo>
                  <a:pt x="86310" y="68901"/>
                </a:lnTo>
                <a:lnTo>
                  <a:pt x="89330" y="68509"/>
                </a:lnTo>
                <a:lnTo>
                  <a:pt x="92204" y="67725"/>
                </a:lnTo>
                <a:lnTo>
                  <a:pt x="95079" y="66941"/>
                </a:lnTo>
                <a:lnTo>
                  <a:pt x="97895" y="65968"/>
                </a:lnTo>
                <a:lnTo>
                  <a:pt x="100653" y="64807"/>
                </a:lnTo>
                <a:lnTo>
                  <a:pt x="100653" y="55878"/>
                </a:lnTo>
                <a:lnTo>
                  <a:pt x="100218" y="55878"/>
                </a:lnTo>
                <a:lnTo>
                  <a:pt x="98795" y="57156"/>
                </a:lnTo>
                <a:lnTo>
                  <a:pt x="96407" y="58455"/>
                </a:lnTo>
                <a:lnTo>
                  <a:pt x="93053" y="59776"/>
                </a:lnTo>
                <a:lnTo>
                  <a:pt x="89700" y="61097"/>
                </a:lnTo>
                <a:lnTo>
                  <a:pt x="86368" y="61758"/>
                </a:lnTo>
                <a:lnTo>
                  <a:pt x="80561" y="61758"/>
                </a:lnTo>
                <a:lnTo>
                  <a:pt x="78274" y="61410"/>
                </a:lnTo>
                <a:lnTo>
                  <a:pt x="76198" y="60713"/>
                </a:lnTo>
                <a:lnTo>
                  <a:pt x="74122" y="60016"/>
                </a:lnTo>
                <a:lnTo>
                  <a:pt x="72329" y="58971"/>
                </a:lnTo>
                <a:lnTo>
                  <a:pt x="70820" y="57577"/>
                </a:lnTo>
                <a:lnTo>
                  <a:pt x="69251" y="56154"/>
                </a:lnTo>
                <a:lnTo>
                  <a:pt x="68017" y="54332"/>
                </a:lnTo>
                <a:lnTo>
                  <a:pt x="67118" y="52111"/>
                </a:lnTo>
                <a:lnTo>
                  <a:pt x="66217" y="49890"/>
                </a:lnTo>
                <a:lnTo>
                  <a:pt x="65767" y="47284"/>
                </a:lnTo>
                <a:lnTo>
                  <a:pt x="65767" y="44293"/>
                </a:lnTo>
                <a:lnTo>
                  <a:pt x="101612" y="44293"/>
                </a:lnTo>
                <a:lnTo>
                  <a:pt x="101612" y="32795"/>
                </a:lnTo>
                <a:lnTo>
                  <a:pt x="99833" y="27351"/>
                </a:lnTo>
                <a:lnTo>
                  <a:pt x="96276" y="23518"/>
                </a:lnTo>
                <a:lnTo>
                  <a:pt x="92720" y="19686"/>
                </a:lnTo>
                <a:lnTo>
                  <a:pt x="87660" y="17769"/>
                </a:lnTo>
                <a:lnTo>
                  <a:pt x="81098" y="17769"/>
                </a:lnTo>
                <a:lnTo>
                  <a:pt x="76278" y="24520"/>
                </a:lnTo>
                <a:lnTo>
                  <a:pt x="85018" y="24520"/>
                </a:lnTo>
                <a:lnTo>
                  <a:pt x="88263" y="25696"/>
                </a:lnTo>
                <a:lnTo>
                  <a:pt x="90397" y="28048"/>
                </a:lnTo>
                <a:lnTo>
                  <a:pt x="92530" y="30400"/>
                </a:lnTo>
                <a:lnTo>
                  <a:pt x="93612" y="33724"/>
                </a:lnTo>
                <a:lnTo>
                  <a:pt x="93641" y="38022"/>
                </a:lnTo>
                <a:lnTo>
                  <a:pt x="65767" y="38022"/>
                </a:lnTo>
                <a:lnTo>
                  <a:pt x="66116" y="34189"/>
                </a:lnTo>
                <a:lnTo>
                  <a:pt x="67589" y="30980"/>
                </a:lnTo>
                <a:lnTo>
                  <a:pt x="70188" y="28396"/>
                </a:lnTo>
                <a:lnTo>
                  <a:pt x="68300" y="20107"/>
                </a:lnTo>
                <a:lnTo>
                  <a:pt x="63960" y="24781"/>
                </a:lnTo>
                <a:lnTo>
                  <a:pt x="59619" y="29456"/>
                </a:lnTo>
                <a:lnTo>
                  <a:pt x="57448" y="35771"/>
                </a:lnTo>
                <a:lnTo>
                  <a:pt x="57448" y="51770"/>
                </a:lnTo>
                <a:lnTo>
                  <a:pt x="59713" y="57976"/>
                </a:lnTo>
                <a:close/>
              </a:path>
              <a:path w="459234" h="85712">
                <a:moveTo>
                  <a:pt x="119631" y="48685"/>
                </a:moveTo>
                <a:lnTo>
                  <a:pt x="121082" y="47277"/>
                </a:lnTo>
                <a:lnTo>
                  <a:pt x="122563" y="38022"/>
                </a:lnTo>
                <a:lnTo>
                  <a:pt x="119602" y="39328"/>
                </a:lnTo>
                <a:lnTo>
                  <a:pt x="118905" y="50623"/>
                </a:lnTo>
                <a:lnTo>
                  <a:pt x="119631" y="48685"/>
                </a:lnTo>
                <a:close/>
              </a:path>
              <a:path w="459234" h="85712">
                <a:moveTo>
                  <a:pt x="194595" y="27547"/>
                </a:moveTo>
                <a:lnTo>
                  <a:pt x="195779" y="27758"/>
                </a:lnTo>
                <a:lnTo>
                  <a:pt x="196998" y="28048"/>
                </a:lnTo>
                <a:lnTo>
                  <a:pt x="197434" y="28048"/>
                </a:lnTo>
                <a:lnTo>
                  <a:pt x="197434" y="19642"/>
                </a:lnTo>
                <a:lnTo>
                  <a:pt x="196156" y="19439"/>
                </a:lnTo>
                <a:lnTo>
                  <a:pt x="194559" y="19228"/>
                </a:lnTo>
                <a:lnTo>
                  <a:pt x="192890" y="19120"/>
                </a:lnTo>
                <a:lnTo>
                  <a:pt x="188883" y="19120"/>
                </a:lnTo>
                <a:lnTo>
                  <a:pt x="186349" y="19664"/>
                </a:lnTo>
                <a:lnTo>
                  <a:pt x="183866" y="20753"/>
                </a:lnTo>
                <a:lnTo>
                  <a:pt x="181384" y="21842"/>
                </a:lnTo>
                <a:lnTo>
                  <a:pt x="178517" y="23693"/>
                </a:lnTo>
                <a:lnTo>
                  <a:pt x="175265" y="26306"/>
                </a:lnTo>
                <a:lnTo>
                  <a:pt x="175265" y="19120"/>
                </a:lnTo>
                <a:lnTo>
                  <a:pt x="167077" y="19120"/>
                </a:lnTo>
                <a:lnTo>
                  <a:pt x="167077" y="67768"/>
                </a:lnTo>
                <a:lnTo>
                  <a:pt x="175265" y="67768"/>
                </a:lnTo>
                <a:lnTo>
                  <a:pt x="175265" y="33231"/>
                </a:lnTo>
                <a:lnTo>
                  <a:pt x="177442" y="31460"/>
                </a:lnTo>
                <a:lnTo>
                  <a:pt x="179707" y="30015"/>
                </a:lnTo>
                <a:lnTo>
                  <a:pt x="182059" y="28897"/>
                </a:lnTo>
                <a:lnTo>
                  <a:pt x="184411" y="27779"/>
                </a:lnTo>
                <a:lnTo>
                  <a:pt x="186851" y="27220"/>
                </a:lnTo>
                <a:lnTo>
                  <a:pt x="190945" y="27220"/>
                </a:lnTo>
                <a:lnTo>
                  <a:pt x="192302" y="27286"/>
                </a:lnTo>
                <a:lnTo>
                  <a:pt x="194595" y="27547"/>
                </a:lnTo>
                <a:close/>
              </a:path>
              <a:path w="459234" h="85712">
                <a:moveTo>
                  <a:pt x="288378" y="40243"/>
                </a:moveTo>
                <a:lnTo>
                  <a:pt x="288378" y="67768"/>
                </a:lnTo>
                <a:lnTo>
                  <a:pt x="297001" y="67768"/>
                </a:lnTo>
                <a:lnTo>
                  <a:pt x="297001" y="39328"/>
                </a:lnTo>
                <a:lnTo>
                  <a:pt x="319824" y="2918"/>
                </a:lnTo>
                <a:lnTo>
                  <a:pt x="310634" y="2918"/>
                </a:lnTo>
                <a:lnTo>
                  <a:pt x="292733" y="31924"/>
                </a:lnTo>
                <a:lnTo>
                  <a:pt x="275006" y="2918"/>
                </a:lnTo>
                <a:lnTo>
                  <a:pt x="265469" y="2918"/>
                </a:lnTo>
                <a:lnTo>
                  <a:pt x="288378" y="40243"/>
                </a:lnTo>
                <a:close/>
              </a:path>
              <a:path w="459234" h="85712">
                <a:moveTo>
                  <a:pt x="339483" y="17769"/>
                </a:moveTo>
                <a:lnTo>
                  <a:pt x="333770" y="20107"/>
                </a:lnTo>
                <a:lnTo>
                  <a:pt x="335658" y="28396"/>
                </a:lnTo>
                <a:lnTo>
                  <a:pt x="338256" y="25812"/>
                </a:lnTo>
                <a:lnTo>
                  <a:pt x="341747" y="24520"/>
                </a:lnTo>
                <a:lnTo>
                  <a:pt x="346568" y="17769"/>
                </a:lnTo>
                <a:lnTo>
                  <a:pt x="339483" y="17769"/>
                </a:lnTo>
                <a:close/>
              </a:path>
              <a:path w="459234" h="85712">
                <a:moveTo>
                  <a:pt x="325182" y="57976"/>
                </a:moveTo>
                <a:lnTo>
                  <a:pt x="329712" y="62346"/>
                </a:lnTo>
                <a:lnTo>
                  <a:pt x="334242" y="66716"/>
                </a:lnTo>
                <a:lnTo>
                  <a:pt x="340542" y="68901"/>
                </a:lnTo>
                <a:lnTo>
                  <a:pt x="351779" y="68901"/>
                </a:lnTo>
                <a:lnTo>
                  <a:pt x="354799" y="68509"/>
                </a:lnTo>
                <a:lnTo>
                  <a:pt x="357674" y="67725"/>
                </a:lnTo>
                <a:lnTo>
                  <a:pt x="360548" y="66941"/>
                </a:lnTo>
                <a:lnTo>
                  <a:pt x="363365" y="65968"/>
                </a:lnTo>
                <a:lnTo>
                  <a:pt x="366123" y="64807"/>
                </a:lnTo>
                <a:lnTo>
                  <a:pt x="366123" y="55878"/>
                </a:lnTo>
                <a:lnTo>
                  <a:pt x="365687" y="55878"/>
                </a:lnTo>
                <a:lnTo>
                  <a:pt x="364265" y="57156"/>
                </a:lnTo>
                <a:lnTo>
                  <a:pt x="361877" y="58455"/>
                </a:lnTo>
                <a:lnTo>
                  <a:pt x="358523" y="59776"/>
                </a:lnTo>
                <a:lnTo>
                  <a:pt x="355169" y="61097"/>
                </a:lnTo>
                <a:lnTo>
                  <a:pt x="351838" y="61758"/>
                </a:lnTo>
                <a:lnTo>
                  <a:pt x="346030" y="61758"/>
                </a:lnTo>
                <a:lnTo>
                  <a:pt x="343744" y="61410"/>
                </a:lnTo>
                <a:lnTo>
                  <a:pt x="341668" y="60713"/>
                </a:lnTo>
                <a:lnTo>
                  <a:pt x="339592" y="60016"/>
                </a:lnTo>
                <a:lnTo>
                  <a:pt x="337799" y="58971"/>
                </a:lnTo>
                <a:lnTo>
                  <a:pt x="336289" y="57577"/>
                </a:lnTo>
                <a:lnTo>
                  <a:pt x="334721" y="56154"/>
                </a:lnTo>
                <a:lnTo>
                  <a:pt x="333487" y="54332"/>
                </a:lnTo>
                <a:lnTo>
                  <a:pt x="332587" y="52111"/>
                </a:lnTo>
                <a:lnTo>
                  <a:pt x="331687" y="49890"/>
                </a:lnTo>
                <a:lnTo>
                  <a:pt x="331237" y="47284"/>
                </a:lnTo>
                <a:lnTo>
                  <a:pt x="331237" y="44293"/>
                </a:lnTo>
                <a:lnTo>
                  <a:pt x="367081" y="44293"/>
                </a:lnTo>
                <a:lnTo>
                  <a:pt x="367081" y="32795"/>
                </a:lnTo>
                <a:lnTo>
                  <a:pt x="365303" y="27351"/>
                </a:lnTo>
                <a:lnTo>
                  <a:pt x="361746" y="23518"/>
                </a:lnTo>
                <a:lnTo>
                  <a:pt x="358189" y="19686"/>
                </a:lnTo>
                <a:lnTo>
                  <a:pt x="353130" y="17769"/>
                </a:lnTo>
                <a:lnTo>
                  <a:pt x="346568" y="17769"/>
                </a:lnTo>
                <a:lnTo>
                  <a:pt x="341747" y="24520"/>
                </a:lnTo>
                <a:lnTo>
                  <a:pt x="350487" y="24520"/>
                </a:lnTo>
                <a:lnTo>
                  <a:pt x="353732" y="25696"/>
                </a:lnTo>
                <a:lnTo>
                  <a:pt x="355866" y="28048"/>
                </a:lnTo>
                <a:lnTo>
                  <a:pt x="358000" y="30400"/>
                </a:lnTo>
                <a:lnTo>
                  <a:pt x="359082" y="33724"/>
                </a:lnTo>
                <a:lnTo>
                  <a:pt x="359111" y="38022"/>
                </a:lnTo>
                <a:lnTo>
                  <a:pt x="331237" y="38022"/>
                </a:lnTo>
                <a:lnTo>
                  <a:pt x="331585" y="34189"/>
                </a:lnTo>
                <a:lnTo>
                  <a:pt x="333059" y="30980"/>
                </a:lnTo>
                <a:lnTo>
                  <a:pt x="335658" y="28396"/>
                </a:lnTo>
                <a:lnTo>
                  <a:pt x="333770" y="20107"/>
                </a:lnTo>
                <a:lnTo>
                  <a:pt x="329429" y="24781"/>
                </a:lnTo>
                <a:lnTo>
                  <a:pt x="325088" y="29456"/>
                </a:lnTo>
                <a:lnTo>
                  <a:pt x="322918" y="35771"/>
                </a:lnTo>
                <a:lnTo>
                  <a:pt x="322918" y="51770"/>
                </a:lnTo>
                <a:lnTo>
                  <a:pt x="325182" y="57976"/>
                </a:lnTo>
                <a:close/>
              </a:path>
              <a:path w="459234" h="85712">
                <a:moveTo>
                  <a:pt x="413236" y="19352"/>
                </a:moveTo>
                <a:lnTo>
                  <a:pt x="409228" y="17769"/>
                </a:lnTo>
                <a:lnTo>
                  <a:pt x="401099" y="17769"/>
                </a:lnTo>
                <a:lnTo>
                  <a:pt x="398297" y="18364"/>
                </a:lnTo>
                <a:lnTo>
                  <a:pt x="395567" y="19555"/>
                </a:lnTo>
                <a:lnTo>
                  <a:pt x="392838" y="20745"/>
                </a:lnTo>
                <a:lnTo>
                  <a:pt x="390195" y="22400"/>
                </a:lnTo>
                <a:lnTo>
                  <a:pt x="387641" y="24520"/>
                </a:lnTo>
                <a:lnTo>
                  <a:pt x="387641" y="19120"/>
                </a:lnTo>
                <a:lnTo>
                  <a:pt x="379452" y="19120"/>
                </a:lnTo>
                <a:lnTo>
                  <a:pt x="379452" y="67768"/>
                </a:lnTo>
                <a:lnTo>
                  <a:pt x="387641" y="67768"/>
                </a:lnTo>
                <a:lnTo>
                  <a:pt x="387641" y="31445"/>
                </a:lnTo>
                <a:lnTo>
                  <a:pt x="389876" y="29732"/>
                </a:lnTo>
                <a:lnTo>
                  <a:pt x="392214" y="28324"/>
                </a:lnTo>
                <a:lnTo>
                  <a:pt x="394653" y="27220"/>
                </a:lnTo>
                <a:lnTo>
                  <a:pt x="397092" y="26117"/>
                </a:lnTo>
                <a:lnTo>
                  <a:pt x="399429" y="25565"/>
                </a:lnTo>
                <a:lnTo>
                  <a:pt x="403843" y="25565"/>
                </a:lnTo>
                <a:lnTo>
                  <a:pt x="405613" y="25863"/>
                </a:lnTo>
                <a:lnTo>
                  <a:pt x="406978" y="26458"/>
                </a:lnTo>
                <a:lnTo>
                  <a:pt x="408343" y="27054"/>
                </a:lnTo>
                <a:lnTo>
                  <a:pt x="409388" y="27961"/>
                </a:lnTo>
                <a:lnTo>
                  <a:pt x="410114" y="29180"/>
                </a:lnTo>
                <a:lnTo>
                  <a:pt x="410811" y="30284"/>
                </a:lnTo>
                <a:lnTo>
                  <a:pt x="411290" y="31815"/>
                </a:lnTo>
                <a:lnTo>
                  <a:pt x="411552" y="33775"/>
                </a:lnTo>
                <a:lnTo>
                  <a:pt x="411813" y="35735"/>
                </a:lnTo>
                <a:lnTo>
                  <a:pt x="411943" y="37833"/>
                </a:lnTo>
                <a:lnTo>
                  <a:pt x="411943" y="67768"/>
                </a:lnTo>
                <a:lnTo>
                  <a:pt x="420131" y="67768"/>
                </a:lnTo>
                <a:lnTo>
                  <a:pt x="420131" y="30240"/>
                </a:lnTo>
                <a:lnTo>
                  <a:pt x="418752" y="25681"/>
                </a:lnTo>
                <a:lnTo>
                  <a:pt x="415994" y="22516"/>
                </a:lnTo>
                <a:lnTo>
                  <a:pt x="413236" y="19352"/>
                </a:lnTo>
                <a:close/>
              </a:path>
              <a:path w="459234" h="85712">
                <a:moveTo>
                  <a:pt x="435367" y="2555"/>
                </a:moveTo>
                <a:lnTo>
                  <a:pt x="437610" y="5001"/>
                </a:lnTo>
                <a:lnTo>
                  <a:pt x="439744" y="7774"/>
                </a:lnTo>
                <a:lnTo>
                  <a:pt x="441878" y="10547"/>
                </a:lnTo>
                <a:lnTo>
                  <a:pt x="443860" y="13777"/>
                </a:lnTo>
                <a:lnTo>
                  <a:pt x="445689" y="17465"/>
                </a:lnTo>
                <a:lnTo>
                  <a:pt x="447460" y="21036"/>
                </a:lnTo>
                <a:lnTo>
                  <a:pt x="448883" y="24970"/>
                </a:lnTo>
                <a:lnTo>
                  <a:pt x="449958" y="29267"/>
                </a:lnTo>
                <a:lnTo>
                  <a:pt x="451032" y="33565"/>
                </a:lnTo>
                <a:lnTo>
                  <a:pt x="451569" y="38094"/>
                </a:lnTo>
                <a:lnTo>
                  <a:pt x="451569" y="47821"/>
                </a:lnTo>
                <a:lnTo>
                  <a:pt x="451039" y="52365"/>
                </a:lnTo>
                <a:lnTo>
                  <a:pt x="449979" y="56488"/>
                </a:lnTo>
                <a:lnTo>
                  <a:pt x="448919" y="60611"/>
                </a:lnTo>
                <a:lnTo>
                  <a:pt x="447490" y="64531"/>
                </a:lnTo>
                <a:lnTo>
                  <a:pt x="445689" y="68247"/>
                </a:lnTo>
                <a:lnTo>
                  <a:pt x="443976" y="71819"/>
                </a:lnTo>
                <a:lnTo>
                  <a:pt x="441994" y="75049"/>
                </a:lnTo>
                <a:lnTo>
                  <a:pt x="439744" y="77938"/>
                </a:lnTo>
                <a:lnTo>
                  <a:pt x="437494" y="80827"/>
                </a:lnTo>
                <a:lnTo>
                  <a:pt x="435251" y="83273"/>
                </a:lnTo>
                <a:lnTo>
                  <a:pt x="433015" y="85277"/>
                </a:lnTo>
                <a:lnTo>
                  <a:pt x="433015" y="85712"/>
                </a:lnTo>
                <a:lnTo>
                  <a:pt x="442989" y="85712"/>
                </a:lnTo>
                <a:lnTo>
                  <a:pt x="448128" y="79818"/>
                </a:lnTo>
                <a:lnTo>
                  <a:pt x="452121" y="73387"/>
                </a:lnTo>
                <a:lnTo>
                  <a:pt x="454966" y="66418"/>
                </a:lnTo>
                <a:lnTo>
                  <a:pt x="457812" y="59450"/>
                </a:lnTo>
                <a:lnTo>
                  <a:pt x="459234" y="51596"/>
                </a:lnTo>
                <a:lnTo>
                  <a:pt x="459234" y="34116"/>
                </a:lnTo>
                <a:lnTo>
                  <a:pt x="457812" y="26262"/>
                </a:lnTo>
                <a:lnTo>
                  <a:pt x="454966" y="19294"/>
                </a:lnTo>
                <a:lnTo>
                  <a:pt x="452121" y="12325"/>
                </a:lnTo>
                <a:lnTo>
                  <a:pt x="448128" y="5894"/>
                </a:lnTo>
                <a:lnTo>
                  <a:pt x="442989" y="0"/>
                </a:lnTo>
                <a:lnTo>
                  <a:pt x="433015" y="0"/>
                </a:lnTo>
                <a:lnTo>
                  <a:pt x="433015" y="435"/>
                </a:lnTo>
                <a:lnTo>
                  <a:pt x="435367" y="2555"/>
                </a:lnTo>
                <a:close/>
              </a:path>
              <a:path w="459234" h="85712">
                <a:moveTo>
                  <a:pt x="234162" y="59450"/>
                </a:moveTo>
                <a:lnTo>
                  <a:pt x="237007" y="66418"/>
                </a:lnTo>
                <a:lnTo>
                  <a:pt x="239853" y="73387"/>
                </a:lnTo>
                <a:lnTo>
                  <a:pt x="243846" y="79818"/>
                </a:lnTo>
                <a:lnTo>
                  <a:pt x="248984" y="85712"/>
                </a:lnTo>
                <a:lnTo>
                  <a:pt x="258958" y="85712"/>
                </a:lnTo>
                <a:lnTo>
                  <a:pt x="258958" y="85277"/>
                </a:lnTo>
                <a:lnTo>
                  <a:pt x="256723" y="83273"/>
                </a:lnTo>
                <a:lnTo>
                  <a:pt x="254487" y="80827"/>
                </a:lnTo>
                <a:lnTo>
                  <a:pt x="252251" y="77938"/>
                </a:lnTo>
                <a:lnTo>
                  <a:pt x="250015" y="75049"/>
                </a:lnTo>
                <a:lnTo>
                  <a:pt x="248026" y="71819"/>
                </a:lnTo>
                <a:lnTo>
                  <a:pt x="246285" y="68247"/>
                </a:lnTo>
                <a:lnTo>
                  <a:pt x="244484" y="64531"/>
                </a:lnTo>
                <a:lnTo>
                  <a:pt x="243054" y="60611"/>
                </a:lnTo>
                <a:lnTo>
                  <a:pt x="241995" y="56488"/>
                </a:lnTo>
                <a:lnTo>
                  <a:pt x="240935" y="52365"/>
                </a:lnTo>
                <a:lnTo>
                  <a:pt x="240404" y="47821"/>
                </a:lnTo>
                <a:lnTo>
                  <a:pt x="240404" y="38094"/>
                </a:lnTo>
                <a:lnTo>
                  <a:pt x="240949" y="33565"/>
                </a:lnTo>
                <a:lnTo>
                  <a:pt x="242038" y="29267"/>
                </a:lnTo>
                <a:lnTo>
                  <a:pt x="243127" y="24970"/>
                </a:lnTo>
                <a:lnTo>
                  <a:pt x="244542" y="21036"/>
                </a:lnTo>
                <a:lnTo>
                  <a:pt x="246285" y="17465"/>
                </a:lnTo>
                <a:lnTo>
                  <a:pt x="248113" y="13777"/>
                </a:lnTo>
                <a:lnTo>
                  <a:pt x="250095" y="10547"/>
                </a:lnTo>
                <a:lnTo>
                  <a:pt x="252229" y="7774"/>
                </a:lnTo>
                <a:lnTo>
                  <a:pt x="254363" y="5001"/>
                </a:lnTo>
                <a:lnTo>
                  <a:pt x="256606" y="2555"/>
                </a:lnTo>
                <a:lnTo>
                  <a:pt x="258958" y="435"/>
                </a:lnTo>
                <a:lnTo>
                  <a:pt x="258958" y="0"/>
                </a:lnTo>
                <a:lnTo>
                  <a:pt x="248984" y="0"/>
                </a:lnTo>
                <a:lnTo>
                  <a:pt x="243846" y="5894"/>
                </a:lnTo>
                <a:lnTo>
                  <a:pt x="239853" y="12325"/>
                </a:lnTo>
                <a:lnTo>
                  <a:pt x="237007" y="19294"/>
                </a:lnTo>
                <a:lnTo>
                  <a:pt x="234162" y="26262"/>
                </a:lnTo>
                <a:lnTo>
                  <a:pt x="232739" y="34116"/>
                </a:lnTo>
                <a:lnTo>
                  <a:pt x="232739" y="51596"/>
                </a:lnTo>
                <a:lnTo>
                  <a:pt x="234162" y="5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23450" y="2192475"/>
            <a:ext cx="1867705" cy="104971"/>
          </a:xfrm>
          <a:custGeom>
            <a:avLst/>
            <a:gdLst/>
            <a:ahLst/>
            <a:cxnLst/>
            <a:rect l="l" t="t" r="r" b="b"/>
            <a:pathLst>
              <a:path w="2054475" h="118967">
                <a:moveTo>
                  <a:pt x="1935862" y="96292"/>
                </a:moveTo>
                <a:lnTo>
                  <a:pt x="1936043" y="81195"/>
                </a:lnTo>
                <a:lnTo>
                  <a:pt x="1933758" y="81195"/>
                </a:lnTo>
                <a:lnTo>
                  <a:pt x="1931722" y="80835"/>
                </a:lnTo>
                <a:lnTo>
                  <a:pt x="1929938" y="80113"/>
                </a:lnTo>
                <a:lnTo>
                  <a:pt x="1928154" y="79391"/>
                </a:lnTo>
                <a:lnTo>
                  <a:pt x="1926620" y="78248"/>
                </a:lnTo>
                <a:lnTo>
                  <a:pt x="1925337" y="76684"/>
                </a:lnTo>
                <a:lnTo>
                  <a:pt x="1924014" y="75041"/>
                </a:lnTo>
                <a:lnTo>
                  <a:pt x="1921949" y="94441"/>
                </a:lnTo>
                <a:lnTo>
                  <a:pt x="1935862" y="96292"/>
                </a:lnTo>
                <a:close/>
              </a:path>
              <a:path w="2054475" h="118967">
                <a:moveTo>
                  <a:pt x="2016894" y="42602"/>
                </a:moveTo>
                <a:lnTo>
                  <a:pt x="2018890" y="42281"/>
                </a:lnTo>
                <a:lnTo>
                  <a:pt x="2023621" y="42281"/>
                </a:lnTo>
                <a:lnTo>
                  <a:pt x="2025777" y="42622"/>
                </a:lnTo>
                <a:lnTo>
                  <a:pt x="2027320" y="43304"/>
                </a:lnTo>
                <a:lnTo>
                  <a:pt x="2028864" y="43986"/>
                </a:lnTo>
                <a:lnTo>
                  <a:pt x="2030036" y="45068"/>
                </a:lnTo>
                <a:lnTo>
                  <a:pt x="2030839" y="46552"/>
                </a:lnTo>
                <a:lnTo>
                  <a:pt x="2031520" y="47835"/>
                </a:lnTo>
                <a:lnTo>
                  <a:pt x="2032002" y="49830"/>
                </a:lnTo>
                <a:lnTo>
                  <a:pt x="2032282" y="52536"/>
                </a:lnTo>
                <a:lnTo>
                  <a:pt x="2032563" y="55243"/>
                </a:lnTo>
                <a:lnTo>
                  <a:pt x="2032703" y="57959"/>
                </a:lnTo>
                <a:lnTo>
                  <a:pt x="2032703" y="94187"/>
                </a:lnTo>
                <a:lnTo>
                  <a:pt x="2054475" y="94187"/>
                </a:lnTo>
                <a:lnTo>
                  <a:pt x="2054475" y="41760"/>
                </a:lnTo>
                <a:lnTo>
                  <a:pt x="2052421" y="35405"/>
                </a:lnTo>
                <a:lnTo>
                  <a:pt x="2048311" y="31155"/>
                </a:lnTo>
                <a:lnTo>
                  <a:pt x="2044201" y="26904"/>
                </a:lnTo>
                <a:lnTo>
                  <a:pt x="2038497" y="24779"/>
                </a:lnTo>
                <a:lnTo>
                  <a:pt x="2026869" y="24779"/>
                </a:lnTo>
                <a:lnTo>
                  <a:pt x="2022929" y="25581"/>
                </a:lnTo>
                <a:lnTo>
                  <a:pt x="2019381" y="27185"/>
                </a:lnTo>
                <a:lnTo>
                  <a:pt x="2015833" y="28789"/>
                </a:lnTo>
                <a:lnTo>
                  <a:pt x="2012133" y="31095"/>
                </a:lnTo>
                <a:lnTo>
                  <a:pt x="2008284" y="34102"/>
                </a:lnTo>
                <a:lnTo>
                  <a:pt x="2008284" y="26644"/>
                </a:lnTo>
                <a:lnTo>
                  <a:pt x="1986632" y="26644"/>
                </a:lnTo>
                <a:lnTo>
                  <a:pt x="1986632" y="94187"/>
                </a:lnTo>
                <a:lnTo>
                  <a:pt x="2008284" y="94187"/>
                </a:lnTo>
                <a:lnTo>
                  <a:pt x="2008284" y="46312"/>
                </a:lnTo>
                <a:lnTo>
                  <a:pt x="2010650" y="44908"/>
                </a:lnTo>
                <a:lnTo>
                  <a:pt x="2012845" y="43885"/>
                </a:lnTo>
                <a:lnTo>
                  <a:pt x="2014870" y="43244"/>
                </a:lnTo>
                <a:lnTo>
                  <a:pt x="2016894" y="42602"/>
                </a:lnTo>
                <a:close/>
              </a:path>
              <a:path w="2054475" h="118967">
                <a:moveTo>
                  <a:pt x="1744495" y="70951"/>
                </a:moveTo>
                <a:lnTo>
                  <a:pt x="1745066" y="69236"/>
                </a:lnTo>
                <a:lnTo>
                  <a:pt x="1746209" y="67933"/>
                </a:lnTo>
                <a:lnTo>
                  <a:pt x="1750088" y="51483"/>
                </a:lnTo>
                <a:lnTo>
                  <a:pt x="1744154" y="52245"/>
                </a:lnTo>
                <a:lnTo>
                  <a:pt x="1739181" y="53528"/>
                </a:lnTo>
                <a:lnTo>
                  <a:pt x="1735172" y="55333"/>
                </a:lnTo>
                <a:lnTo>
                  <a:pt x="1731122" y="57137"/>
                </a:lnTo>
                <a:lnTo>
                  <a:pt x="1727995" y="59603"/>
                </a:lnTo>
                <a:lnTo>
                  <a:pt x="1725789" y="62731"/>
                </a:lnTo>
                <a:lnTo>
                  <a:pt x="1723584" y="65859"/>
                </a:lnTo>
                <a:lnTo>
                  <a:pt x="1722481" y="69888"/>
                </a:lnTo>
                <a:lnTo>
                  <a:pt x="1722481" y="80995"/>
                </a:lnTo>
                <a:lnTo>
                  <a:pt x="1724647" y="86067"/>
                </a:lnTo>
                <a:lnTo>
                  <a:pt x="1728977" y="90036"/>
                </a:lnTo>
                <a:lnTo>
                  <a:pt x="1733307" y="94006"/>
                </a:lnTo>
                <a:lnTo>
                  <a:pt x="1738680" y="95991"/>
                </a:lnTo>
                <a:lnTo>
                  <a:pt x="1747823" y="95991"/>
                </a:lnTo>
                <a:lnTo>
                  <a:pt x="1750329" y="95760"/>
                </a:lnTo>
                <a:lnTo>
                  <a:pt x="1752614" y="95299"/>
                </a:lnTo>
                <a:lnTo>
                  <a:pt x="1754900" y="94838"/>
                </a:lnTo>
                <a:lnTo>
                  <a:pt x="1757105" y="94126"/>
                </a:lnTo>
                <a:lnTo>
                  <a:pt x="1759230" y="93164"/>
                </a:lnTo>
                <a:lnTo>
                  <a:pt x="1760754" y="92442"/>
                </a:lnTo>
                <a:lnTo>
                  <a:pt x="1762378" y="91460"/>
                </a:lnTo>
                <a:lnTo>
                  <a:pt x="1764102" y="90217"/>
                </a:lnTo>
                <a:lnTo>
                  <a:pt x="1765826" y="88974"/>
                </a:lnTo>
                <a:lnTo>
                  <a:pt x="1767269" y="87911"/>
                </a:lnTo>
                <a:lnTo>
                  <a:pt x="1768432" y="87029"/>
                </a:lnTo>
                <a:lnTo>
                  <a:pt x="1768432" y="94187"/>
                </a:lnTo>
                <a:lnTo>
                  <a:pt x="1789904" y="94187"/>
                </a:lnTo>
                <a:lnTo>
                  <a:pt x="1789904" y="40136"/>
                </a:lnTo>
                <a:lnTo>
                  <a:pt x="1787168" y="34192"/>
                </a:lnTo>
                <a:lnTo>
                  <a:pt x="1781695" y="30403"/>
                </a:lnTo>
                <a:lnTo>
                  <a:pt x="1769993" y="25952"/>
                </a:lnTo>
                <a:lnTo>
                  <a:pt x="1755020" y="24719"/>
                </a:lnTo>
                <a:lnTo>
                  <a:pt x="1749847" y="24719"/>
                </a:lnTo>
                <a:lnTo>
                  <a:pt x="1744685" y="25130"/>
                </a:lnTo>
                <a:lnTo>
                  <a:pt x="1739533" y="25952"/>
                </a:lnTo>
                <a:lnTo>
                  <a:pt x="1734380" y="26774"/>
                </a:lnTo>
                <a:lnTo>
                  <a:pt x="1730661" y="27486"/>
                </a:lnTo>
                <a:lnTo>
                  <a:pt x="1728376" y="28088"/>
                </a:lnTo>
                <a:lnTo>
                  <a:pt x="1728376" y="44386"/>
                </a:lnTo>
                <a:lnTo>
                  <a:pt x="1730360" y="44386"/>
                </a:lnTo>
                <a:lnTo>
                  <a:pt x="1732125" y="43705"/>
                </a:lnTo>
                <a:lnTo>
                  <a:pt x="1735031" y="42733"/>
                </a:lnTo>
                <a:lnTo>
                  <a:pt x="1739081" y="41469"/>
                </a:lnTo>
                <a:lnTo>
                  <a:pt x="1743131" y="40206"/>
                </a:lnTo>
                <a:lnTo>
                  <a:pt x="1746940" y="39575"/>
                </a:lnTo>
                <a:lnTo>
                  <a:pt x="1756443" y="39575"/>
                </a:lnTo>
                <a:lnTo>
                  <a:pt x="1760934" y="40287"/>
                </a:lnTo>
                <a:lnTo>
                  <a:pt x="1763982" y="41710"/>
                </a:lnTo>
                <a:lnTo>
                  <a:pt x="1767029" y="43133"/>
                </a:lnTo>
                <a:lnTo>
                  <a:pt x="1768553" y="45710"/>
                </a:lnTo>
                <a:lnTo>
                  <a:pt x="1768553" y="49800"/>
                </a:lnTo>
                <a:lnTo>
                  <a:pt x="1762177" y="50160"/>
                </a:lnTo>
                <a:lnTo>
                  <a:pt x="1756023" y="50722"/>
                </a:lnTo>
                <a:lnTo>
                  <a:pt x="1752935" y="64395"/>
                </a:lnTo>
                <a:lnTo>
                  <a:pt x="1755522" y="63903"/>
                </a:lnTo>
                <a:lnTo>
                  <a:pt x="1758930" y="63483"/>
                </a:lnTo>
                <a:lnTo>
                  <a:pt x="1762337" y="63062"/>
                </a:lnTo>
                <a:lnTo>
                  <a:pt x="1765505" y="62731"/>
                </a:lnTo>
                <a:lnTo>
                  <a:pt x="1768432" y="62490"/>
                </a:lnTo>
                <a:lnTo>
                  <a:pt x="1768432" y="76564"/>
                </a:lnTo>
                <a:lnTo>
                  <a:pt x="1766748" y="78008"/>
                </a:lnTo>
                <a:lnTo>
                  <a:pt x="1764793" y="79171"/>
                </a:lnTo>
                <a:lnTo>
                  <a:pt x="1762568" y="80052"/>
                </a:lnTo>
                <a:lnTo>
                  <a:pt x="1760343" y="80935"/>
                </a:lnTo>
                <a:lnTo>
                  <a:pt x="1758147" y="81376"/>
                </a:lnTo>
                <a:lnTo>
                  <a:pt x="1753255" y="81376"/>
                </a:lnTo>
                <a:lnTo>
                  <a:pt x="1751251" y="81185"/>
                </a:lnTo>
                <a:lnTo>
                  <a:pt x="1749968" y="80804"/>
                </a:lnTo>
                <a:lnTo>
                  <a:pt x="1748684" y="80423"/>
                </a:lnTo>
                <a:lnTo>
                  <a:pt x="1747582" y="79832"/>
                </a:lnTo>
                <a:lnTo>
                  <a:pt x="1745698" y="78228"/>
                </a:lnTo>
                <a:lnTo>
                  <a:pt x="1744856" y="76504"/>
                </a:lnTo>
                <a:lnTo>
                  <a:pt x="1744495" y="74479"/>
                </a:lnTo>
                <a:lnTo>
                  <a:pt x="1744495" y="70951"/>
                </a:lnTo>
                <a:close/>
              </a:path>
              <a:path w="2054475" h="118967">
                <a:moveTo>
                  <a:pt x="712349" y="70951"/>
                </a:moveTo>
                <a:lnTo>
                  <a:pt x="712921" y="69236"/>
                </a:lnTo>
                <a:lnTo>
                  <a:pt x="714064" y="67933"/>
                </a:lnTo>
                <a:lnTo>
                  <a:pt x="717943" y="51483"/>
                </a:lnTo>
                <a:lnTo>
                  <a:pt x="712008" y="52245"/>
                </a:lnTo>
                <a:lnTo>
                  <a:pt x="707036" y="53528"/>
                </a:lnTo>
                <a:lnTo>
                  <a:pt x="703027" y="55333"/>
                </a:lnTo>
                <a:lnTo>
                  <a:pt x="698977" y="57137"/>
                </a:lnTo>
                <a:lnTo>
                  <a:pt x="695850" y="59603"/>
                </a:lnTo>
                <a:lnTo>
                  <a:pt x="693644" y="62730"/>
                </a:lnTo>
                <a:lnTo>
                  <a:pt x="691439" y="65859"/>
                </a:lnTo>
                <a:lnTo>
                  <a:pt x="690336" y="69888"/>
                </a:lnTo>
                <a:lnTo>
                  <a:pt x="690336" y="80995"/>
                </a:lnTo>
                <a:lnTo>
                  <a:pt x="692501" y="86067"/>
                </a:lnTo>
                <a:lnTo>
                  <a:pt x="696832" y="90036"/>
                </a:lnTo>
                <a:lnTo>
                  <a:pt x="701162" y="94006"/>
                </a:lnTo>
                <a:lnTo>
                  <a:pt x="706536" y="95991"/>
                </a:lnTo>
                <a:lnTo>
                  <a:pt x="715678" y="95991"/>
                </a:lnTo>
                <a:lnTo>
                  <a:pt x="718183" y="95760"/>
                </a:lnTo>
                <a:lnTo>
                  <a:pt x="720469" y="95299"/>
                </a:lnTo>
                <a:lnTo>
                  <a:pt x="722755" y="94838"/>
                </a:lnTo>
                <a:lnTo>
                  <a:pt x="724960" y="94126"/>
                </a:lnTo>
                <a:lnTo>
                  <a:pt x="727085" y="93164"/>
                </a:lnTo>
                <a:lnTo>
                  <a:pt x="728608" y="92442"/>
                </a:lnTo>
                <a:lnTo>
                  <a:pt x="730232" y="91460"/>
                </a:lnTo>
                <a:lnTo>
                  <a:pt x="731957" y="90217"/>
                </a:lnTo>
                <a:lnTo>
                  <a:pt x="733681" y="88974"/>
                </a:lnTo>
                <a:lnTo>
                  <a:pt x="735124" y="87911"/>
                </a:lnTo>
                <a:lnTo>
                  <a:pt x="736287" y="87029"/>
                </a:lnTo>
                <a:lnTo>
                  <a:pt x="736287" y="94187"/>
                </a:lnTo>
                <a:lnTo>
                  <a:pt x="757759" y="94187"/>
                </a:lnTo>
                <a:lnTo>
                  <a:pt x="757759" y="40136"/>
                </a:lnTo>
                <a:lnTo>
                  <a:pt x="755023" y="34192"/>
                </a:lnTo>
                <a:lnTo>
                  <a:pt x="749549" y="30403"/>
                </a:lnTo>
                <a:lnTo>
                  <a:pt x="737848" y="25951"/>
                </a:lnTo>
                <a:lnTo>
                  <a:pt x="722875" y="24719"/>
                </a:lnTo>
                <a:lnTo>
                  <a:pt x="717702" y="24719"/>
                </a:lnTo>
                <a:lnTo>
                  <a:pt x="712540" y="25130"/>
                </a:lnTo>
                <a:lnTo>
                  <a:pt x="707387" y="25952"/>
                </a:lnTo>
                <a:lnTo>
                  <a:pt x="702235" y="26774"/>
                </a:lnTo>
                <a:lnTo>
                  <a:pt x="698516" y="27486"/>
                </a:lnTo>
                <a:lnTo>
                  <a:pt x="696230" y="28088"/>
                </a:lnTo>
                <a:lnTo>
                  <a:pt x="696230" y="44386"/>
                </a:lnTo>
                <a:lnTo>
                  <a:pt x="698215" y="44386"/>
                </a:lnTo>
                <a:lnTo>
                  <a:pt x="699979" y="43705"/>
                </a:lnTo>
                <a:lnTo>
                  <a:pt x="702886" y="42733"/>
                </a:lnTo>
                <a:lnTo>
                  <a:pt x="706936" y="41469"/>
                </a:lnTo>
                <a:lnTo>
                  <a:pt x="710986" y="40206"/>
                </a:lnTo>
                <a:lnTo>
                  <a:pt x="714795" y="39575"/>
                </a:lnTo>
                <a:lnTo>
                  <a:pt x="724298" y="39575"/>
                </a:lnTo>
                <a:lnTo>
                  <a:pt x="728789" y="40287"/>
                </a:lnTo>
                <a:lnTo>
                  <a:pt x="731836" y="41710"/>
                </a:lnTo>
                <a:lnTo>
                  <a:pt x="734884" y="43133"/>
                </a:lnTo>
                <a:lnTo>
                  <a:pt x="736408" y="45710"/>
                </a:lnTo>
                <a:lnTo>
                  <a:pt x="736408" y="49799"/>
                </a:lnTo>
                <a:lnTo>
                  <a:pt x="730032" y="50160"/>
                </a:lnTo>
                <a:lnTo>
                  <a:pt x="723878" y="50722"/>
                </a:lnTo>
                <a:lnTo>
                  <a:pt x="720790" y="64394"/>
                </a:lnTo>
                <a:lnTo>
                  <a:pt x="723376" y="63903"/>
                </a:lnTo>
                <a:lnTo>
                  <a:pt x="726784" y="63482"/>
                </a:lnTo>
                <a:lnTo>
                  <a:pt x="730193" y="63061"/>
                </a:lnTo>
                <a:lnTo>
                  <a:pt x="733360" y="62730"/>
                </a:lnTo>
                <a:lnTo>
                  <a:pt x="736287" y="62490"/>
                </a:lnTo>
                <a:lnTo>
                  <a:pt x="736287" y="76564"/>
                </a:lnTo>
                <a:lnTo>
                  <a:pt x="734603" y="78007"/>
                </a:lnTo>
                <a:lnTo>
                  <a:pt x="732648" y="79171"/>
                </a:lnTo>
                <a:lnTo>
                  <a:pt x="730423" y="80052"/>
                </a:lnTo>
                <a:lnTo>
                  <a:pt x="728198" y="80935"/>
                </a:lnTo>
                <a:lnTo>
                  <a:pt x="726002" y="81375"/>
                </a:lnTo>
                <a:lnTo>
                  <a:pt x="721110" y="81375"/>
                </a:lnTo>
                <a:lnTo>
                  <a:pt x="719106" y="81185"/>
                </a:lnTo>
                <a:lnTo>
                  <a:pt x="717823" y="80804"/>
                </a:lnTo>
                <a:lnTo>
                  <a:pt x="716540" y="80423"/>
                </a:lnTo>
                <a:lnTo>
                  <a:pt x="715437" y="79832"/>
                </a:lnTo>
                <a:lnTo>
                  <a:pt x="713552" y="78228"/>
                </a:lnTo>
                <a:lnTo>
                  <a:pt x="712710" y="76504"/>
                </a:lnTo>
                <a:lnTo>
                  <a:pt x="712349" y="74479"/>
                </a:lnTo>
                <a:lnTo>
                  <a:pt x="712349" y="70951"/>
                </a:lnTo>
                <a:close/>
              </a:path>
              <a:path w="2054475" h="118967">
                <a:moveTo>
                  <a:pt x="33761" y="45228"/>
                </a:moveTo>
                <a:lnTo>
                  <a:pt x="22975" y="45228"/>
                </a:lnTo>
                <a:lnTo>
                  <a:pt x="22975" y="21110"/>
                </a:lnTo>
                <a:lnTo>
                  <a:pt x="0" y="4630"/>
                </a:lnTo>
                <a:lnTo>
                  <a:pt x="0" y="94187"/>
                </a:lnTo>
                <a:lnTo>
                  <a:pt x="22975" y="94187"/>
                </a:lnTo>
                <a:lnTo>
                  <a:pt x="22975" y="61347"/>
                </a:lnTo>
                <a:lnTo>
                  <a:pt x="33621" y="61347"/>
                </a:lnTo>
                <a:lnTo>
                  <a:pt x="33761" y="45228"/>
                </a:lnTo>
                <a:close/>
              </a:path>
              <a:path w="2054475" h="118967">
                <a:moveTo>
                  <a:pt x="74099" y="29230"/>
                </a:moveTo>
                <a:lnTo>
                  <a:pt x="74099" y="24418"/>
                </a:lnTo>
                <a:lnTo>
                  <a:pt x="73106" y="20419"/>
                </a:lnTo>
                <a:lnTo>
                  <a:pt x="71121" y="17231"/>
                </a:lnTo>
                <a:lnTo>
                  <a:pt x="69136" y="14043"/>
                </a:lnTo>
                <a:lnTo>
                  <a:pt x="66460" y="11447"/>
                </a:lnTo>
                <a:lnTo>
                  <a:pt x="63092" y="9442"/>
                </a:lnTo>
                <a:lnTo>
                  <a:pt x="59764" y="7437"/>
                </a:lnTo>
                <a:lnTo>
                  <a:pt x="56195" y="6134"/>
                </a:lnTo>
                <a:lnTo>
                  <a:pt x="52386" y="5533"/>
                </a:lnTo>
                <a:lnTo>
                  <a:pt x="48577" y="4931"/>
                </a:lnTo>
                <a:lnTo>
                  <a:pt x="44026" y="4630"/>
                </a:lnTo>
                <a:lnTo>
                  <a:pt x="0" y="4630"/>
                </a:lnTo>
                <a:lnTo>
                  <a:pt x="22975" y="21110"/>
                </a:lnTo>
                <a:lnTo>
                  <a:pt x="34102" y="21110"/>
                </a:lnTo>
                <a:lnTo>
                  <a:pt x="36528" y="21180"/>
                </a:lnTo>
                <a:lnTo>
                  <a:pt x="38613" y="21321"/>
                </a:lnTo>
                <a:lnTo>
                  <a:pt x="40698" y="21461"/>
                </a:lnTo>
                <a:lnTo>
                  <a:pt x="42522" y="21852"/>
                </a:lnTo>
                <a:lnTo>
                  <a:pt x="44086" y="22493"/>
                </a:lnTo>
                <a:lnTo>
                  <a:pt x="46332" y="23416"/>
                </a:lnTo>
                <a:lnTo>
                  <a:pt x="47915" y="24679"/>
                </a:lnTo>
                <a:lnTo>
                  <a:pt x="48838" y="26283"/>
                </a:lnTo>
                <a:lnTo>
                  <a:pt x="49760" y="27887"/>
                </a:lnTo>
                <a:lnTo>
                  <a:pt x="50221" y="29811"/>
                </a:lnTo>
                <a:lnTo>
                  <a:pt x="50221" y="34583"/>
                </a:lnTo>
                <a:lnTo>
                  <a:pt x="49850" y="36598"/>
                </a:lnTo>
                <a:lnTo>
                  <a:pt x="49108" y="38101"/>
                </a:lnTo>
                <a:lnTo>
                  <a:pt x="48366" y="39605"/>
                </a:lnTo>
                <a:lnTo>
                  <a:pt x="47193" y="40978"/>
                </a:lnTo>
                <a:lnTo>
                  <a:pt x="45590" y="42221"/>
                </a:lnTo>
                <a:lnTo>
                  <a:pt x="43905" y="43504"/>
                </a:lnTo>
                <a:lnTo>
                  <a:pt x="41821" y="44326"/>
                </a:lnTo>
                <a:lnTo>
                  <a:pt x="39335" y="44687"/>
                </a:lnTo>
                <a:lnTo>
                  <a:pt x="36849" y="45048"/>
                </a:lnTo>
                <a:lnTo>
                  <a:pt x="33761" y="45228"/>
                </a:lnTo>
                <a:lnTo>
                  <a:pt x="33621" y="61347"/>
                </a:lnTo>
                <a:lnTo>
                  <a:pt x="58040" y="94187"/>
                </a:lnTo>
                <a:lnTo>
                  <a:pt x="86248" y="94187"/>
                </a:lnTo>
                <a:lnTo>
                  <a:pt x="56356" y="55814"/>
                </a:lnTo>
                <a:lnTo>
                  <a:pt x="62050" y="53047"/>
                </a:lnTo>
                <a:lnTo>
                  <a:pt x="66430" y="49579"/>
                </a:lnTo>
                <a:lnTo>
                  <a:pt x="69497" y="45409"/>
                </a:lnTo>
                <a:lnTo>
                  <a:pt x="72565" y="41239"/>
                </a:lnTo>
                <a:lnTo>
                  <a:pt x="74099" y="35846"/>
                </a:lnTo>
                <a:lnTo>
                  <a:pt x="74099" y="29230"/>
                </a:lnTo>
                <a:close/>
              </a:path>
              <a:path w="2054475" h="118967">
                <a:moveTo>
                  <a:pt x="94366" y="26644"/>
                </a:moveTo>
                <a:lnTo>
                  <a:pt x="94366" y="94187"/>
                </a:lnTo>
                <a:lnTo>
                  <a:pt x="116018" y="94187"/>
                </a:lnTo>
                <a:lnTo>
                  <a:pt x="116018" y="26644"/>
                </a:lnTo>
                <a:lnTo>
                  <a:pt x="94366" y="26644"/>
                </a:lnTo>
                <a:close/>
              </a:path>
              <a:path w="2054475" h="118967">
                <a:moveTo>
                  <a:pt x="93764" y="601"/>
                </a:moveTo>
                <a:lnTo>
                  <a:pt x="93764" y="17020"/>
                </a:lnTo>
                <a:lnTo>
                  <a:pt x="116619" y="17020"/>
                </a:lnTo>
                <a:lnTo>
                  <a:pt x="116619" y="601"/>
                </a:lnTo>
                <a:lnTo>
                  <a:pt x="93764" y="601"/>
                </a:lnTo>
                <a:close/>
              </a:path>
              <a:path w="2054475" h="118967">
                <a:moveTo>
                  <a:pt x="193419" y="72774"/>
                </a:moveTo>
                <a:lnTo>
                  <a:pt x="193419" y="68003"/>
                </a:lnTo>
                <a:lnTo>
                  <a:pt x="192056" y="64023"/>
                </a:lnTo>
                <a:lnTo>
                  <a:pt x="189329" y="60836"/>
                </a:lnTo>
                <a:lnTo>
                  <a:pt x="186602" y="57648"/>
                </a:lnTo>
                <a:lnTo>
                  <a:pt x="182392" y="55313"/>
                </a:lnTo>
                <a:lnTo>
                  <a:pt x="176699" y="53829"/>
                </a:lnTo>
                <a:lnTo>
                  <a:pt x="174132" y="53188"/>
                </a:lnTo>
                <a:lnTo>
                  <a:pt x="171576" y="52656"/>
                </a:lnTo>
                <a:lnTo>
                  <a:pt x="169030" y="52235"/>
                </a:lnTo>
                <a:lnTo>
                  <a:pt x="166484" y="51814"/>
                </a:lnTo>
                <a:lnTo>
                  <a:pt x="164108" y="51383"/>
                </a:lnTo>
                <a:lnTo>
                  <a:pt x="161903" y="50942"/>
                </a:lnTo>
                <a:lnTo>
                  <a:pt x="157893" y="50100"/>
                </a:lnTo>
                <a:lnTo>
                  <a:pt x="155347" y="49258"/>
                </a:lnTo>
                <a:lnTo>
                  <a:pt x="153182" y="47574"/>
                </a:lnTo>
                <a:lnTo>
                  <a:pt x="152641" y="46351"/>
                </a:lnTo>
                <a:lnTo>
                  <a:pt x="152641" y="42983"/>
                </a:lnTo>
                <a:lnTo>
                  <a:pt x="153833" y="41620"/>
                </a:lnTo>
                <a:lnTo>
                  <a:pt x="156219" y="40657"/>
                </a:lnTo>
                <a:lnTo>
                  <a:pt x="158605" y="39695"/>
                </a:lnTo>
                <a:lnTo>
                  <a:pt x="161542" y="39214"/>
                </a:lnTo>
                <a:lnTo>
                  <a:pt x="169241" y="39214"/>
                </a:lnTo>
                <a:lnTo>
                  <a:pt x="173401" y="39905"/>
                </a:lnTo>
                <a:lnTo>
                  <a:pt x="177510" y="41289"/>
                </a:lnTo>
                <a:lnTo>
                  <a:pt x="181620" y="42672"/>
                </a:lnTo>
                <a:lnTo>
                  <a:pt x="185279" y="44467"/>
                </a:lnTo>
                <a:lnTo>
                  <a:pt x="188487" y="46672"/>
                </a:lnTo>
                <a:lnTo>
                  <a:pt x="190351" y="46672"/>
                </a:lnTo>
                <a:lnTo>
                  <a:pt x="190351" y="29591"/>
                </a:lnTo>
                <a:lnTo>
                  <a:pt x="187745" y="28428"/>
                </a:lnTo>
                <a:lnTo>
                  <a:pt x="184126" y="27335"/>
                </a:lnTo>
                <a:lnTo>
                  <a:pt x="179495" y="26313"/>
                </a:lnTo>
                <a:lnTo>
                  <a:pt x="174864" y="25290"/>
                </a:lnTo>
                <a:lnTo>
                  <a:pt x="170022" y="24779"/>
                </a:lnTo>
                <a:lnTo>
                  <a:pt x="164180" y="24783"/>
                </a:lnTo>
                <a:lnTo>
                  <a:pt x="150351" y="26477"/>
                </a:lnTo>
                <a:lnTo>
                  <a:pt x="139739" y="31244"/>
                </a:lnTo>
                <a:lnTo>
                  <a:pt x="133584" y="35555"/>
                </a:lnTo>
                <a:lnTo>
                  <a:pt x="130507" y="40958"/>
                </a:lnTo>
                <a:lnTo>
                  <a:pt x="130507" y="52506"/>
                </a:lnTo>
                <a:lnTo>
                  <a:pt x="131990" y="56726"/>
                </a:lnTo>
                <a:lnTo>
                  <a:pt x="134957" y="60114"/>
                </a:lnTo>
                <a:lnTo>
                  <a:pt x="137925" y="63502"/>
                </a:lnTo>
                <a:lnTo>
                  <a:pt x="142476" y="65998"/>
                </a:lnTo>
                <a:lnTo>
                  <a:pt x="148610" y="67602"/>
                </a:lnTo>
                <a:lnTo>
                  <a:pt x="150856" y="68203"/>
                </a:lnTo>
                <a:lnTo>
                  <a:pt x="153352" y="68715"/>
                </a:lnTo>
                <a:lnTo>
                  <a:pt x="156099" y="69136"/>
                </a:lnTo>
                <a:lnTo>
                  <a:pt x="158845" y="69557"/>
                </a:lnTo>
                <a:lnTo>
                  <a:pt x="161020" y="69948"/>
                </a:lnTo>
                <a:lnTo>
                  <a:pt x="162625" y="70308"/>
                </a:lnTo>
                <a:lnTo>
                  <a:pt x="165993" y="70990"/>
                </a:lnTo>
                <a:lnTo>
                  <a:pt x="168278" y="71702"/>
                </a:lnTo>
                <a:lnTo>
                  <a:pt x="169481" y="72444"/>
                </a:lnTo>
                <a:lnTo>
                  <a:pt x="170684" y="73186"/>
                </a:lnTo>
                <a:lnTo>
                  <a:pt x="171285" y="74378"/>
                </a:lnTo>
                <a:lnTo>
                  <a:pt x="171285" y="77867"/>
                </a:lnTo>
                <a:lnTo>
                  <a:pt x="170263" y="79260"/>
                </a:lnTo>
                <a:lnTo>
                  <a:pt x="168218" y="80203"/>
                </a:lnTo>
                <a:lnTo>
                  <a:pt x="166173" y="81145"/>
                </a:lnTo>
                <a:lnTo>
                  <a:pt x="163025" y="81616"/>
                </a:lnTo>
                <a:lnTo>
                  <a:pt x="155527" y="81616"/>
                </a:lnTo>
                <a:lnTo>
                  <a:pt x="152480" y="81285"/>
                </a:lnTo>
                <a:lnTo>
                  <a:pt x="149633" y="80623"/>
                </a:lnTo>
                <a:lnTo>
                  <a:pt x="146786" y="79962"/>
                </a:lnTo>
                <a:lnTo>
                  <a:pt x="144240" y="79171"/>
                </a:lnTo>
                <a:lnTo>
                  <a:pt x="141994" y="78248"/>
                </a:lnTo>
                <a:lnTo>
                  <a:pt x="139388" y="77205"/>
                </a:lnTo>
                <a:lnTo>
                  <a:pt x="137373" y="76233"/>
                </a:lnTo>
                <a:lnTo>
                  <a:pt x="135950" y="75331"/>
                </a:lnTo>
                <a:lnTo>
                  <a:pt x="134527" y="74428"/>
                </a:lnTo>
                <a:lnTo>
                  <a:pt x="133274" y="73597"/>
                </a:lnTo>
                <a:lnTo>
                  <a:pt x="132191" y="72835"/>
                </a:lnTo>
                <a:lnTo>
                  <a:pt x="130206" y="72835"/>
                </a:lnTo>
                <a:lnTo>
                  <a:pt x="130206" y="90638"/>
                </a:lnTo>
                <a:lnTo>
                  <a:pt x="133173" y="92001"/>
                </a:lnTo>
                <a:lnTo>
                  <a:pt x="137103" y="93244"/>
                </a:lnTo>
                <a:lnTo>
                  <a:pt x="141994" y="94367"/>
                </a:lnTo>
                <a:lnTo>
                  <a:pt x="146886" y="95489"/>
                </a:lnTo>
                <a:lnTo>
                  <a:pt x="152340" y="96051"/>
                </a:lnTo>
                <a:lnTo>
                  <a:pt x="159659" y="96040"/>
                </a:lnTo>
                <a:lnTo>
                  <a:pt x="173440" y="94317"/>
                </a:lnTo>
                <a:lnTo>
                  <a:pt x="184036" y="89645"/>
                </a:lnTo>
                <a:lnTo>
                  <a:pt x="190291" y="85375"/>
                </a:lnTo>
                <a:lnTo>
                  <a:pt x="193419" y="79752"/>
                </a:lnTo>
                <a:lnTo>
                  <a:pt x="193419" y="72774"/>
                </a:lnTo>
                <a:close/>
              </a:path>
              <a:path w="2054475" h="118967">
                <a:moveTo>
                  <a:pt x="278618" y="94187"/>
                </a:moveTo>
                <a:lnTo>
                  <a:pt x="252575" y="55754"/>
                </a:lnTo>
                <a:lnTo>
                  <a:pt x="276874" y="26644"/>
                </a:lnTo>
                <a:lnTo>
                  <a:pt x="251913" y="26644"/>
                </a:lnTo>
                <a:lnTo>
                  <a:pt x="228577" y="56475"/>
                </a:lnTo>
                <a:lnTo>
                  <a:pt x="228577" y="601"/>
                </a:lnTo>
                <a:lnTo>
                  <a:pt x="206925" y="601"/>
                </a:lnTo>
                <a:lnTo>
                  <a:pt x="206925" y="94187"/>
                </a:lnTo>
                <a:lnTo>
                  <a:pt x="228577" y="94187"/>
                </a:lnTo>
                <a:lnTo>
                  <a:pt x="228577" y="71933"/>
                </a:lnTo>
                <a:lnTo>
                  <a:pt x="234471" y="64775"/>
                </a:lnTo>
                <a:lnTo>
                  <a:pt x="253417" y="94187"/>
                </a:lnTo>
                <a:lnTo>
                  <a:pt x="278618" y="94187"/>
                </a:lnTo>
                <a:close/>
              </a:path>
              <a:path w="2054475" h="118967">
                <a:moveTo>
                  <a:pt x="312437" y="17261"/>
                </a:moveTo>
                <a:lnTo>
                  <a:pt x="313941" y="15737"/>
                </a:lnTo>
                <a:lnTo>
                  <a:pt x="316818" y="14975"/>
                </a:lnTo>
                <a:lnTo>
                  <a:pt x="322833" y="14975"/>
                </a:lnTo>
                <a:lnTo>
                  <a:pt x="324486" y="15156"/>
                </a:lnTo>
                <a:lnTo>
                  <a:pt x="326030" y="15517"/>
                </a:lnTo>
                <a:lnTo>
                  <a:pt x="327574" y="15878"/>
                </a:lnTo>
                <a:lnTo>
                  <a:pt x="328827" y="16198"/>
                </a:lnTo>
                <a:lnTo>
                  <a:pt x="329789" y="16479"/>
                </a:lnTo>
                <a:lnTo>
                  <a:pt x="331413" y="16479"/>
                </a:lnTo>
                <a:lnTo>
                  <a:pt x="331413" y="1202"/>
                </a:lnTo>
                <a:lnTo>
                  <a:pt x="329408" y="841"/>
                </a:lnTo>
                <a:lnTo>
                  <a:pt x="327103" y="551"/>
                </a:lnTo>
                <a:lnTo>
                  <a:pt x="324497" y="330"/>
                </a:lnTo>
                <a:lnTo>
                  <a:pt x="321890" y="110"/>
                </a:lnTo>
                <a:lnTo>
                  <a:pt x="318983" y="0"/>
                </a:lnTo>
                <a:lnTo>
                  <a:pt x="306874" y="0"/>
                </a:lnTo>
                <a:lnTo>
                  <a:pt x="300228" y="2064"/>
                </a:lnTo>
                <a:lnTo>
                  <a:pt x="295837" y="6194"/>
                </a:lnTo>
                <a:lnTo>
                  <a:pt x="291446" y="10324"/>
                </a:lnTo>
                <a:lnTo>
                  <a:pt x="289251" y="16520"/>
                </a:lnTo>
                <a:lnTo>
                  <a:pt x="289251" y="26644"/>
                </a:lnTo>
                <a:lnTo>
                  <a:pt x="279989" y="26644"/>
                </a:lnTo>
                <a:lnTo>
                  <a:pt x="279989" y="41319"/>
                </a:lnTo>
                <a:lnTo>
                  <a:pt x="289251" y="41319"/>
                </a:lnTo>
                <a:lnTo>
                  <a:pt x="289251" y="94187"/>
                </a:lnTo>
                <a:lnTo>
                  <a:pt x="310904" y="94187"/>
                </a:lnTo>
                <a:lnTo>
                  <a:pt x="310904" y="41319"/>
                </a:lnTo>
                <a:lnTo>
                  <a:pt x="326902" y="41319"/>
                </a:lnTo>
                <a:lnTo>
                  <a:pt x="326902" y="26644"/>
                </a:lnTo>
                <a:lnTo>
                  <a:pt x="310182" y="26644"/>
                </a:lnTo>
                <a:lnTo>
                  <a:pt x="310182" y="21732"/>
                </a:lnTo>
                <a:lnTo>
                  <a:pt x="310934" y="18785"/>
                </a:lnTo>
                <a:lnTo>
                  <a:pt x="312437" y="17261"/>
                </a:lnTo>
                <a:close/>
              </a:path>
              <a:path w="2054475" h="118967">
                <a:moveTo>
                  <a:pt x="376228" y="27074"/>
                </a:moveTo>
                <a:lnTo>
                  <a:pt x="372700" y="28418"/>
                </a:lnTo>
                <a:lnTo>
                  <a:pt x="369171" y="29761"/>
                </a:lnTo>
                <a:lnTo>
                  <a:pt x="365021" y="32478"/>
                </a:lnTo>
                <a:lnTo>
                  <a:pt x="360250" y="36567"/>
                </a:lnTo>
                <a:lnTo>
                  <a:pt x="360250" y="26644"/>
                </a:lnTo>
                <a:lnTo>
                  <a:pt x="338597" y="26644"/>
                </a:lnTo>
                <a:lnTo>
                  <a:pt x="338597" y="94187"/>
                </a:lnTo>
                <a:lnTo>
                  <a:pt x="360250" y="94187"/>
                </a:lnTo>
                <a:lnTo>
                  <a:pt x="360250" y="48957"/>
                </a:lnTo>
                <a:lnTo>
                  <a:pt x="362976" y="47995"/>
                </a:lnTo>
                <a:lnTo>
                  <a:pt x="365523" y="47313"/>
                </a:lnTo>
                <a:lnTo>
                  <a:pt x="367888" y="46913"/>
                </a:lnTo>
                <a:lnTo>
                  <a:pt x="370254" y="46511"/>
                </a:lnTo>
                <a:lnTo>
                  <a:pt x="372981" y="46311"/>
                </a:lnTo>
                <a:lnTo>
                  <a:pt x="377431" y="46311"/>
                </a:lnTo>
                <a:lnTo>
                  <a:pt x="379135" y="46391"/>
                </a:lnTo>
                <a:lnTo>
                  <a:pt x="381180" y="46552"/>
                </a:lnTo>
                <a:lnTo>
                  <a:pt x="383225" y="46712"/>
                </a:lnTo>
                <a:lnTo>
                  <a:pt x="384709" y="46953"/>
                </a:lnTo>
                <a:lnTo>
                  <a:pt x="385631" y="47274"/>
                </a:lnTo>
                <a:lnTo>
                  <a:pt x="387556" y="47274"/>
                </a:lnTo>
                <a:lnTo>
                  <a:pt x="387556" y="26644"/>
                </a:lnTo>
                <a:lnTo>
                  <a:pt x="385992" y="26503"/>
                </a:lnTo>
                <a:lnTo>
                  <a:pt x="384067" y="26423"/>
                </a:lnTo>
                <a:lnTo>
                  <a:pt x="379476" y="26403"/>
                </a:lnTo>
                <a:lnTo>
                  <a:pt x="376228" y="27074"/>
                </a:lnTo>
                <a:close/>
              </a:path>
              <a:path w="2054475" h="118967">
                <a:moveTo>
                  <a:pt x="395180" y="47245"/>
                </a:moveTo>
                <a:lnTo>
                  <a:pt x="393131" y="60806"/>
                </a:lnTo>
                <a:lnTo>
                  <a:pt x="393238" y="64089"/>
                </a:lnTo>
                <a:lnTo>
                  <a:pt x="396402" y="77042"/>
                </a:lnTo>
                <a:lnTo>
                  <a:pt x="403957" y="86849"/>
                </a:lnTo>
                <a:lnTo>
                  <a:pt x="409121" y="90396"/>
                </a:lnTo>
                <a:lnTo>
                  <a:pt x="420663" y="94592"/>
                </a:lnTo>
                <a:lnTo>
                  <a:pt x="435112" y="95991"/>
                </a:lnTo>
                <a:lnTo>
                  <a:pt x="440365" y="95991"/>
                </a:lnTo>
                <a:lnTo>
                  <a:pt x="445156" y="95549"/>
                </a:lnTo>
                <a:lnTo>
                  <a:pt x="449487" y="94667"/>
                </a:lnTo>
                <a:lnTo>
                  <a:pt x="453817" y="93785"/>
                </a:lnTo>
                <a:lnTo>
                  <a:pt x="458429" y="92362"/>
                </a:lnTo>
                <a:lnTo>
                  <a:pt x="463320" y="90397"/>
                </a:lnTo>
                <a:lnTo>
                  <a:pt x="463320" y="73015"/>
                </a:lnTo>
                <a:lnTo>
                  <a:pt x="460915" y="73015"/>
                </a:lnTo>
                <a:lnTo>
                  <a:pt x="458429" y="74900"/>
                </a:lnTo>
                <a:lnTo>
                  <a:pt x="455040" y="76665"/>
                </a:lnTo>
                <a:lnTo>
                  <a:pt x="450750" y="78308"/>
                </a:lnTo>
                <a:lnTo>
                  <a:pt x="446460" y="79952"/>
                </a:lnTo>
                <a:lnTo>
                  <a:pt x="442029" y="80774"/>
                </a:lnTo>
                <a:lnTo>
                  <a:pt x="430240" y="80774"/>
                </a:lnTo>
                <a:lnTo>
                  <a:pt x="424777" y="79370"/>
                </a:lnTo>
                <a:lnTo>
                  <a:pt x="421068" y="76564"/>
                </a:lnTo>
                <a:lnTo>
                  <a:pt x="417359" y="73757"/>
                </a:lnTo>
                <a:lnTo>
                  <a:pt x="415344" y="69707"/>
                </a:lnTo>
                <a:lnTo>
                  <a:pt x="415024" y="64415"/>
                </a:lnTo>
                <a:lnTo>
                  <a:pt x="464584" y="64415"/>
                </a:lnTo>
                <a:lnTo>
                  <a:pt x="443052" y="51724"/>
                </a:lnTo>
                <a:lnTo>
                  <a:pt x="414964" y="51724"/>
                </a:lnTo>
                <a:lnTo>
                  <a:pt x="415284" y="46953"/>
                </a:lnTo>
                <a:lnTo>
                  <a:pt x="416788" y="43484"/>
                </a:lnTo>
                <a:lnTo>
                  <a:pt x="419474" y="41319"/>
                </a:lnTo>
                <a:lnTo>
                  <a:pt x="422161" y="39154"/>
                </a:lnTo>
                <a:lnTo>
                  <a:pt x="426425" y="24749"/>
                </a:lnTo>
                <a:lnTo>
                  <a:pt x="413520" y="27752"/>
                </a:lnTo>
                <a:lnTo>
                  <a:pt x="403385" y="34312"/>
                </a:lnTo>
                <a:lnTo>
                  <a:pt x="401328" y="36460"/>
                </a:lnTo>
                <a:lnTo>
                  <a:pt x="395180" y="47245"/>
                </a:lnTo>
                <a:close/>
              </a:path>
              <a:path w="2054475" h="118967">
                <a:moveTo>
                  <a:pt x="445585" y="26505"/>
                </a:moveTo>
                <a:lnTo>
                  <a:pt x="431503" y="24539"/>
                </a:lnTo>
                <a:lnTo>
                  <a:pt x="426425" y="24749"/>
                </a:lnTo>
                <a:lnTo>
                  <a:pt x="422161" y="39154"/>
                </a:lnTo>
                <a:lnTo>
                  <a:pt x="425589" y="38071"/>
                </a:lnTo>
                <a:lnTo>
                  <a:pt x="434250" y="38071"/>
                </a:lnTo>
                <a:lnTo>
                  <a:pt x="437558" y="39214"/>
                </a:lnTo>
                <a:lnTo>
                  <a:pt x="439683" y="41499"/>
                </a:lnTo>
                <a:lnTo>
                  <a:pt x="441808" y="43785"/>
                </a:lnTo>
                <a:lnTo>
                  <a:pt x="442931" y="47193"/>
                </a:lnTo>
                <a:lnTo>
                  <a:pt x="443052" y="51724"/>
                </a:lnTo>
                <a:lnTo>
                  <a:pt x="464584" y="64415"/>
                </a:lnTo>
                <a:lnTo>
                  <a:pt x="464584" y="46411"/>
                </a:lnTo>
                <a:lnTo>
                  <a:pt x="461817" y="38422"/>
                </a:lnTo>
                <a:lnTo>
                  <a:pt x="456283" y="32868"/>
                </a:lnTo>
                <a:lnTo>
                  <a:pt x="455805" y="32402"/>
                </a:lnTo>
                <a:lnTo>
                  <a:pt x="445585" y="26505"/>
                </a:lnTo>
                <a:close/>
              </a:path>
              <a:path w="2054475" h="118967">
                <a:moveTo>
                  <a:pt x="475883" y="47245"/>
                </a:moveTo>
                <a:lnTo>
                  <a:pt x="473833" y="60806"/>
                </a:lnTo>
                <a:lnTo>
                  <a:pt x="473940" y="64089"/>
                </a:lnTo>
                <a:lnTo>
                  <a:pt x="477105" y="77042"/>
                </a:lnTo>
                <a:lnTo>
                  <a:pt x="484660" y="86849"/>
                </a:lnTo>
                <a:lnTo>
                  <a:pt x="489824" y="90396"/>
                </a:lnTo>
                <a:lnTo>
                  <a:pt x="501365" y="94592"/>
                </a:lnTo>
                <a:lnTo>
                  <a:pt x="515815" y="95991"/>
                </a:lnTo>
                <a:lnTo>
                  <a:pt x="521067" y="95991"/>
                </a:lnTo>
                <a:lnTo>
                  <a:pt x="525859" y="95550"/>
                </a:lnTo>
                <a:lnTo>
                  <a:pt x="530190" y="94667"/>
                </a:lnTo>
                <a:lnTo>
                  <a:pt x="534520" y="93785"/>
                </a:lnTo>
                <a:lnTo>
                  <a:pt x="539131" y="92362"/>
                </a:lnTo>
                <a:lnTo>
                  <a:pt x="544023" y="90397"/>
                </a:lnTo>
                <a:lnTo>
                  <a:pt x="544023" y="73015"/>
                </a:lnTo>
                <a:lnTo>
                  <a:pt x="541617" y="73015"/>
                </a:lnTo>
                <a:lnTo>
                  <a:pt x="539131" y="74900"/>
                </a:lnTo>
                <a:lnTo>
                  <a:pt x="535743" y="76665"/>
                </a:lnTo>
                <a:lnTo>
                  <a:pt x="531453" y="78308"/>
                </a:lnTo>
                <a:lnTo>
                  <a:pt x="527162" y="79952"/>
                </a:lnTo>
                <a:lnTo>
                  <a:pt x="522732" y="80774"/>
                </a:lnTo>
                <a:lnTo>
                  <a:pt x="510943" y="80774"/>
                </a:lnTo>
                <a:lnTo>
                  <a:pt x="505480" y="79370"/>
                </a:lnTo>
                <a:lnTo>
                  <a:pt x="501771" y="76564"/>
                </a:lnTo>
                <a:lnTo>
                  <a:pt x="498062" y="73757"/>
                </a:lnTo>
                <a:lnTo>
                  <a:pt x="496047" y="69707"/>
                </a:lnTo>
                <a:lnTo>
                  <a:pt x="495726" y="64415"/>
                </a:lnTo>
                <a:lnTo>
                  <a:pt x="545286" y="64415"/>
                </a:lnTo>
                <a:lnTo>
                  <a:pt x="523754" y="51724"/>
                </a:lnTo>
                <a:lnTo>
                  <a:pt x="495666" y="51724"/>
                </a:lnTo>
                <a:lnTo>
                  <a:pt x="495987" y="46953"/>
                </a:lnTo>
                <a:lnTo>
                  <a:pt x="497491" y="43484"/>
                </a:lnTo>
                <a:lnTo>
                  <a:pt x="500177" y="41319"/>
                </a:lnTo>
                <a:lnTo>
                  <a:pt x="502864" y="39154"/>
                </a:lnTo>
                <a:lnTo>
                  <a:pt x="507128" y="24749"/>
                </a:lnTo>
                <a:lnTo>
                  <a:pt x="494223" y="27752"/>
                </a:lnTo>
                <a:lnTo>
                  <a:pt x="484088" y="34312"/>
                </a:lnTo>
                <a:lnTo>
                  <a:pt x="482031" y="36461"/>
                </a:lnTo>
                <a:lnTo>
                  <a:pt x="475883" y="47245"/>
                </a:lnTo>
                <a:close/>
              </a:path>
              <a:path w="2054475" h="118967">
                <a:moveTo>
                  <a:pt x="526288" y="26505"/>
                </a:moveTo>
                <a:lnTo>
                  <a:pt x="512206" y="24539"/>
                </a:lnTo>
                <a:lnTo>
                  <a:pt x="507128" y="24749"/>
                </a:lnTo>
                <a:lnTo>
                  <a:pt x="502864" y="39154"/>
                </a:lnTo>
                <a:lnTo>
                  <a:pt x="506292" y="38071"/>
                </a:lnTo>
                <a:lnTo>
                  <a:pt x="514953" y="38071"/>
                </a:lnTo>
                <a:lnTo>
                  <a:pt x="518261" y="39214"/>
                </a:lnTo>
                <a:lnTo>
                  <a:pt x="520386" y="41499"/>
                </a:lnTo>
                <a:lnTo>
                  <a:pt x="522511" y="43785"/>
                </a:lnTo>
                <a:lnTo>
                  <a:pt x="523634" y="47193"/>
                </a:lnTo>
                <a:lnTo>
                  <a:pt x="523754" y="51724"/>
                </a:lnTo>
                <a:lnTo>
                  <a:pt x="545286" y="64415"/>
                </a:lnTo>
                <a:lnTo>
                  <a:pt x="545286" y="46411"/>
                </a:lnTo>
                <a:lnTo>
                  <a:pt x="542520" y="38422"/>
                </a:lnTo>
                <a:lnTo>
                  <a:pt x="536986" y="32868"/>
                </a:lnTo>
                <a:lnTo>
                  <a:pt x="536508" y="32402"/>
                </a:lnTo>
                <a:lnTo>
                  <a:pt x="526288" y="26505"/>
                </a:lnTo>
                <a:close/>
              </a:path>
              <a:path w="2054475" h="118967">
                <a:moveTo>
                  <a:pt x="634784" y="45228"/>
                </a:moveTo>
                <a:lnTo>
                  <a:pt x="623998" y="45228"/>
                </a:lnTo>
                <a:lnTo>
                  <a:pt x="623998" y="21110"/>
                </a:lnTo>
                <a:lnTo>
                  <a:pt x="601022" y="4631"/>
                </a:lnTo>
                <a:lnTo>
                  <a:pt x="601022" y="94187"/>
                </a:lnTo>
                <a:lnTo>
                  <a:pt x="623998" y="94187"/>
                </a:lnTo>
                <a:lnTo>
                  <a:pt x="623998" y="61347"/>
                </a:lnTo>
                <a:lnTo>
                  <a:pt x="634644" y="61347"/>
                </a:lnTo>
                <a:lnTo>
                  <a:pt x="634784" y="45228"/>
                </a:lnTo>
                <a:close/>
              </a:path>
              <a:path w="2054475" h="118967">
                <a:moveTo>
                  <a:pt x="675121" y="29230"/>
                </a:moveTo>
                <a:lnTo>
                  <a:pt x="675121" y="24418"/>
                </a:lnTo>
                <a:lnTo>
                  <a:pt x="674129" y="20419"/>
                </a:lnTo>
                <a:lnTo>
                  <a:pt x="672144" y="17231"/>
                </a:lnTo>
                <a:lnTo>
                  <a:pt x="670160" y="14043"/>
                </a:lnTo>
                <a:lnTo>
                  <a:pt x="667483" y="11447"/>
                </a:lnTo>
                <a:lnTo>
                  <a:pt x="664115" y="9442"/>
                </a:lnTo>
                <a:lnTo>
                  <a:pt x="660786" y="7438"/>
                </a:lnTo>
                <a:lnTo>
                  <a:pt x="657218" y="6134"/>
                </a:lnTo>
                <a:lnTo>
                  <a:pt x="653409" y="5533"/>
                </a:lnTo>
                <a:lnTo>
                  <a:pt x="649600" y="4931"/>
                </a:lnTo>
                <a:lnTo>
                  <a:pt x="645049" y="4631"/>
                </a:lnTo>
                <a:lnTo>
                  <a:pt x="601022" y="4631"/>
                </a:lnTo>
                <a:lnTo>
                  <a:pt x="623998" y="21110"/>
                </a:lnTo>
                <a:lnTo>
                  <a:pt x="635125" y="21110"/>
                </a:lnTo>
                <a:lnTo>
                  <a:pt x="637551" y="21180"/>
                </a:lnTo>
                <a:lnTo>
                  <a:pt x="639636" y="21321"/>
                </a:lnTo>
                <a:lnTo>
                  <a:pt x="641721" y="21461"/>
                </a:lnTo>
                <a:lnTo>
                  <a:pt x="643545" y="21852"/>
                </a:lnTo>
                <a:lnTo>
                  <a:pt x="645109" y="22493"/>
                </a:lnTo>
                <a:lnTo>
                  <a:pt x="647354" y="23416"/>
                </a:lnTo>
                <a:lnTo>
                  <a:pt x="648938" y="24679"/>
                </a:lnTo>
                <a:lnTo>
                  <a:pt x="649860" y="26283"/>
                </a:lnTo>
                <a:lnTo>
                  <a:pt x="650782" y="27887"/>
                </a:lnTo>
                <a:lnTo>
                  <a:pt x="651244" y="29811"/>
                </a:lnTo>
                <a:lnTo>
                  <a:pt x="651244" y="34583"/>
                </a:lnTo>
                <a:lnTo>
                  <a:pt x="650873" y="36598"/>
                </a:lnTo>
                <a:lnTo>
                  <a:pt x="650131" y="38101"/>
                </a:lnTo>
                <a:lnTo>
                  <a:pt x="649389" y="39605"/>
                </a:lnTo>
                <a:lnTo>
                  <a:pt x="648217" y="40978"/>
                </a:lnTo>
                <a:lnTo>
                  <a:pt x="646613" y="42221"/>
                </a:lnTo>
                <a:lnTo>
                  <a:pt x="644929" y="43504"/>
                </a:lnTo>
                <a:lnTo>
                  <a:pt x="642844" y="44326"/>
                </a:lnTo>
                <a:lnTo>
                  <a:pt x="640357" y="44687"/>
                </a:lnTo>
                <a:lnTo>
                  <a:pt x="637871" y="45048"/>
                </a:lnTo>
                <a:lnTo>
                  <a:pt x="634784" y="45228"/>
                </a:lnTo>
                <a:lnTo>
                  <a:pt x="634644" y="61347"/>
                </a:lnTo>
                <a:lnTo>
                  <a:pt x="659063" y="94187"/>
                </a:lnTo>
                <a:lnTo>
                  <a:pt x="687271" y="94187"/>
                </a:lnTo>
                <a:lnTo>
                  <a:pt x="657378" y="55814"/>
                </a:lnTo>
                <a:lnTo>
                  <a:pt x="663072" y="53047"/>
                </a:lnTo>
                <a:lnTo>
                  <a:pt x="667453" y="49579"/>
                </a:lnTo>
                <a:lnTo>
                  <a:pt x="670520" y="45409"/>
                </a:lnTo>
                <a:lnTo>
                  <a:pt x="673588" y="41239"/>
                </a:lnTo>
                <a:lnTo>
                  <a:pt x="675121" y="35846"/>
                </a:lnTo>
                <a:lnTo>
                  <a:pt x="675121" y="29230"/>
                </a:lnTo>
                <a:close/>
              </a:path>
              <a:path w="2054475" h="118967">
                <a:moveTo>
                  <a:pt x="715206" y="66630"/>
                </a:moveTo>
                <a:lnTo>
                  <a:pt x="716860" y="65637"/>
                </a:lnTo>
                <a:lnTo>
                  <a:pt x="719025" y="64956"/>
                </a:lnTo>
                <a:lnTo>
                  <a:pt x="720790" y="64394"/>
                </a:lnTo>
                <a:lnTo>
                  <a:pt x="723878" y="50722"/>
                </a:lnTo>
                <a:lnTo>
                  <a:pt x="717943" y="51483"/>
                </a:lnTo>
                <a:lnTo>
                  <a:pt x="714064" y="67933"/>
                </a:lnTo>
                <a:lnTo>
                  <a:pt x="715206" y="66630"/>
                </a:lnTo>
                <a:close/>
              </a:path>
              <a:path w="2054475" h="118967">
                <a:moveTo>
                  <a:pt x="799026" y="69687"/>
                </a:moveTo>
                <a:lnTo>
                  <a:pt x="799007" y="41320"/>
                </a:lnTo>
                <a:lnTo>
                  <a:pt x="819276" y="41320"/>
                </a:lnTo>
                <a:lnTo>
                  <a:pt x="819276" y="26644"/>
                </a:lnTo>
                <a:lnTo>
                  <a:pt x="799007" y="26644"/>
                </a:lnTo>
                <a:lnTo>
                  <a:pt x="799007" y="7337"/>
                </a:lnTo>
                <a:lnTo>
                  <a:pt x="777354" y="7337"/>
                </a:lnTo>
                <a:lnTo>
                  <a:pt x="777354" y="26644"/>
                </a:lnTo>
                <a:lnTo>
                  <a:pt x="768452" y="26644"/>
                </a:lnTo>
                <a:lnTo>
                  <a:pt x="768452" y="41320"/>
                </a:lnTo>
                <a:lnTo>
                  <a:pt x="777354" y="41320"/>
                </a:lnTo>
                <a:lnTo>
                  <a:pt x="777354" y="81155"/>
                </a:lnTo>
                <a:lnTo>
                  <a:pt x="779409" y="86989"/>
                </a:lnTo>
                <a:lnTo>
                  <a:pt x="783519" y="90397"/>
                </a:lnTo>
                <a:lnTo>
                  <a:pt x="787629" y="93805"/>
                </a:lnTo>
                <a:lnTo>
                  <a:pt x="793894" y="95509"/>
                </a:lnTo>
                <a:lnTo>
                  <a:pt x="806084" y="95509"/>
                </a:lnTo>
                <a:lnTo>
                  <a:pt x="809271" y="95339"/>
                </a:lnTo>
                <a:lnTo>
                  <a:pt x="811878" y="94998"/>
                </a:lnTo>
                <a:lnTo>
                  <a:pt x="814484" y="94658"/>
                </a:lnTo>
                <a:lnTo>
                  <a:pt x="816950" y="94187"/>
                </a:lnTo>
                <a:lnTo>
                  <a:pt x="819276" y="93585"/>
                </a:lnTo>
                <a:lnTo>
                  <a:pt x="819276" y="78729"/>
                </a:lnTo>
                <a:lnTo>
                  <a:pt x="817471" y="78729"/>
                </a:lnTo>
                <a:lnTo>
                  <a:pt x="816749" y="79130"/>
                </a:lnTo>
                <a:lnTo>
                  <a:pt x="815476" y="79571"/>
                </a:lnTo>
                <a:lnTo>
                  <a:pt x="813652" y="80052"/>
                </a:lnTo>
                <a:lnTo>
                  <a:pt x="811828" y="80533"/>
                </a:lnTo>
                <a:lnTo>
                  <a:pt x="810354" y="80774"/>
                </a:lnTo>
                <a:lnTo>
                  <a:pt x="806504" y="80774"/>
                </a:lnTo>
                <a:lnTo>
                  <a:pt x="804430" y="80363"/>
                </a:lnTo>
                <a:lnTo>
                  <a:pt x="803006" y="79541"/>
                </a:lnTo>
                <a:lnTo>
                  <a:pt x="801583" y="78719"/>
                </a:lnTo>
                <a:lnTo>
                  <a:pt x="800590" y="77607"/>
                </a:lnTo>
                <a:lnTo>
                  <a:pt x="800029" y="76203"/>
                </a:lnTo>
                <a:lnTo>
                  <a:pt x="799428" y="74800"/>
                </a:lnTo>
                <a:lnTo>
                  <a:pt x="799107" y="73216"/>
                </a:lnTo>
                <a:lnTo>
                  <a:pt x="799026" y="69687"/>
                </a:lnTo>
                <a:close/>
              </a:path>
              <a:path w="2054475" h="118967">
                <a:moveTo>
                  <a:pt x="828426" y="47245"/>
                </a:moveTo>
                <a:lnTo>
                  <a:pt x="826377" y="60806"/>
                </a:lnTo>
                <a:lnTo>
                  <a:pt x="826484" y="64089"/>
                </a:lnTo>
                <a:lnTo>
                  <a:pt x="829648" y="77042"/>
                </a:lnTo>
                <a:lnTo>
                  <a:pt x="837203" y="86849"/>
                </a:lnTo>
                <a:lnTo>
                  <a:pt x="842367" y="90396"/>
                </a:lnTo>
                <a:lnTo>
                  <a:pt x="853909" y="94592"/>
                </a:lnTo>
                <a:lnTo>
                  <a:pt x="868358" y="95991"/>
                </a:lnTo>
                <a:lnTo>
                  <a:pt x="873611" y="95991"/>
                </a:lnTo>
                <a:lnTo>
                  <a:pt x="878403" y="95550"/>
                </a:lnTo>
                <a:lnTo>
                  <a:pt x="882733" y="94667"/>
                </a:lnTo>
                <a:lnTo>
                  <a:pt x="887063" y="93785"/>
                </a:lnTo>
                <a:lnTo>
                  <a:pt x="891675" y="92362"/>
                </a:lnTo>
                <a:lnTo>
                  <a:pt x="896567" y="90397"/>
                </a:lnTo>
                <a:lnTo>
                  <a:pt x="896567" y="73015"/>
                </a:lnTo>
                <a:lnTo>
                  <a:pt x="894161" y="73015"/>
                </a:lnTo>
                <a:lnTo>
                  <a:pt x="891675" y="74900"/>
                </a:lnTo>
                <a:lnTo>
                  <a:pt x="888287" y="76665"/>
                </a:lnTo>
                <a:lnTo>
                  <a:pt x="883996" y="78308"/>
                </a:lnTo>
                <a:lnTo>
                  <a:pt x="879706" y="79952"/>
                </a:lnTo>
                <a:lnTo>
                  <a:pt x="875275" y="80774"/>
                </a:lnTo>
                <a:lnTo>
                  <a:pt x="863486" y="80774"/>
                </a:lnTo>
                <a:lnTo>
                  <a:pt x="858024" y="79370"/>
                </a:lnTo>
                <a:lnTo>
                  <a:pt x="854314" y="76564"/>
                </a:lnTo>
                <a:lnTo>
                  <a:pt x="850605" y="73757"/>
                </a:lnTo>
                <a:lnTo>
                  <a:pt x="848590" y="69707"/>
                </a:lnTo>
                <a:lnTo>
                  <a:pt x="848270" y="64415"/>
                </a:lnTo>
                <a:lnTo>
                  <a:pt x="897830" y="64415"/>
                </a:lnTo>
                <a:lnTo>
                  <a:pt x="876297" y="51724"/>
                </a:lnTo>
                <a:lnTo>
                  <a:pt x="848210" y="51724"/>
                </a:lnTo>
                <a:lnTo>
                  <a:pt x="848530" y="46953"/>
                </a:lnTo>
                <a:lnTo>
                  <a:pt x="850034" y="43484"/>
                </a:lnTo>
                <a:lnTo>
                  <a:pt x="852721" y="41320"/>
                </a:lnTo>
                <a:lnTo>
                  <a:pt x="855407" y="39154"/>
                </a:lnTo>
                <a:lnTo>
                  <a:pt x="859671" y="24749"/>
                </a:lnTo>
                <a:lnTo>
                  <a:pt x="846767" y="27752"/>
                </a:lnTo>
                <a:lnTo>
                  <a:pt x="836632" y="34312"/>
                </a:lnTo>
                <a:lnTo>
                  <a:pt x="834574" y="36461"/>
                </a:lnTo>
                <a:lnTo>
                  <a:pt x="828426" y="47245"/>
                </a:lnTo>
                <a:close/>
              </a:path>
              <a:path w="2054475" h="118967">
                <a:moveTo>
                  <a:pt x="878831" y="26505"/>
                </a:moveTo>
                <a:lnTo>
                  <a:pt x="864749" y="24539"/>
                </a:lnTo>
                <a:lnTo>
                  <a:pt x="859671" y="24749"/>
                </a:lnTo>
                <a:lnTo>
                  <a:pt x="855407" y="39154"/>
                </a:lnTo>
                <a:lnTo>
                  <a:pt x="858835" y="38071"/>
                </a:lnTo>
                <a:lnTo>
                  <a:pt x="867496" y="38071"/>
                </a:lnTo>
                <a:lnTo>
                  <a:pt x="870804" y="39214"/>
                </a:lnTo>
                <a:lnTo>
                  <a:pt x="872929" y="41499"/>
                </a:lnTo>
                <a:lnTo>
                  <a:pt x="875054" y="43785"/>
                </a:lnTo>
                <a:lnTo>
                  <a:pt x="876177" y="47193"/>
                </a:lnTo>
                <a:lnTo>
                  <a:pt x="876297" y="51724"/>
                </a:lnTo>
                <a:lnTo>
                  <a:pt x="897830" y="64415"/>
                </a:lnTo>
                <a:lnTo>
                  <a:pt x="897830" y="46411"/>
                </a:lnTo>
                <a:lnTo>
                  <a:pt x="895063" y="38422"/>
                </a:lnTo>
                <a:lnTo>
                  <a:pt x="889530" y="32868"/>
                </a:lnTo>
                <a:lnTo>
                  <a:pt x="889051" y="32402"/>
                </a:lnTo>
                <a:lnTo>
                  <a:pt x="878831" y="26505"/>
                </a:lnTo>
                <a:close/>
              </a:path>
              <a:path w="2054475" h="118967">
                <a:moveTo>
                  <a:pt x="970713" y="72775"/>
                </a:moveTo>
                <a:lnTo>
                  <a:pt x="970713" y="68003"/>
                </a:lnTo>
                <a:lnTo>
                  <a:pt x="969350" y="64024"/>
                </a:lnTo>
                <a:lnTo>
                  <a:pt x="966624" y="60836"/>
                </a:lnTo>
                <a:lnTo>
                  <a:pt x="963897" y="57648"/>
                </a:lnTo>
                <a:lnTo>
                  <a:pt x="959687" y="55313"/>
                </a:lnTo>
                <a:lnTo>
                  <a:pt x="953993" y="53829"/>
                </a:lnTo>
                <a:lnTo>
                  <a:pt x="951427" y="53188"/>
                </a:lnTo>
                <a:lnTo>
                  <a:pt x="948871" y="52656"/>
                </a:lnTo>
                <a:lnTo>
                  <a:pt x="946324" y="52235"/>
                </a:lnTo>
                <a:lnTo>
                  <a:pt x="943778" y="51814"/>
                </a:lnTo>
                <a:lnTo>
                  <a:pt x="941403" y="51383"/>
                </a:lnTo>
                <a:lnTo>
                  <a:pt x="939197" y="50942"/>
                </a:lnTo>
                <a:lnTo>
                  <a:pt x="935187" y="50100"/>
                </a:lnTo>
                <a:lnTo>
                  <a:pt x="932641" y="49258"/>
                </a:lnTo>
                <a:lnTo>
                  <a:pt x="930476" y="47574"/>
                </a:lnTo>
                <a:lnTo>
                  <a:pt x="929935" y="46351"/>
                </a:lnTo>
                <a:lnTo>
                  <a:pt x="929935" y="42983"/>
                </a:lnTo>
                <a:lnTo>
                  <a:pt x="931127" y="41620"/>
                </a:lnTo>
                <a:lnTo>
                  <a:pt x="933514" y="40657"/>
                </a:lnTo>
                <a:lnTo>
                  <a:pt x="935899" y="39695"/>
                </a:lnTo>
                <a:lnTo>
                  <a:pt x="938836" y="39214"/>
                </a:lnTo>
                <a:lnTo>
                  <a:pt x="946535" y="39214"/>
                </a:lnTo>
                <a:lnTo>
                  <a:pt x="950695" y="39905"/>
                </a:lnTo>
                <a:lnTo>
                  <a:pt x="954805" y="41289"/>
                </a:lnTo>
                <a:lnTo>
                  <a:pt x="958915" y="42672"/>
                </a:lnTo>
                <a:lnTo>
                  <a:pt x="962574" y="44467"/>
                </a:lnTo>
                <a:lnTo>
                  <a:pt x="965782" y="46672"/>
                </a:lnTo>
                <a:lnTo>
                  <a:pt x="967646" y="46672"/>
                </a:lnTo>
                <a:lnTo>
                  <a:pt x="967646" y="29591"/>
                </a:lnTo>
                <a:lnTo>
                  <a:pt x="965039" y="28428"/>
                </a:lnTo>
                <a:lnTo>
                  <a:pt x="961421" y="27335"/>
                </a:lnTo>
                <a:lnTo>
                  <a:pt x="956790" y="26313"/>
                </a:lnTo>
                <a:lnTo>
                  <a:pt x="952158" y="25290"/>
                </a:lnTo>
                <a:lnTo>
                  <a:pt x="947317" y="24779"/>
                </a:lnTo>
                <a:lnTo>
                  <a:pt x="941475" y="24783"/>
                </a:lnTo>
                <a:lnTo>
                  <a:pt x="927645" y="26477"/>
                </a:lnTo>
                <a:lnTo>
                  <a:pt x="917034" y="31245"/>
                </a:lnTo>
                <a:lnTo>
                  <a:pt x="910879" y="35555"/>
                </a:lnTo>
                <a:lnTo>
                  <a:pt x="907801" y="40958"/>
                </a:lnTo>
                <a:lnTo>
                  <a:pt x="907801" y="52506"/>
                </a:lnTo>
                <a:lnTo>
                  <a:pt x="909285" y="56726"/>
                </a:lnTo>
                <a:lnTo>
                  <a:pt x="912252" y="60114"/>
                </a:lnTo>
                <a:lnTo>
                  <a:pt x="915219" y="63502"/>
                </a:lnTo>
                <a:lnTo>
                  <a:pt x="919770" y="65998"/>
                </a:lnTo>
                <a:lnTo>
                  <a:pt x="925905" y="67602"/>
                </a:lnTo>
                <a:lnTo>
                  <a:pt x="928151" y="68204"/>
                </a:lnTo>
                <a:lnTo>
                  <a:pt x="930646" y="68715"/>
                </a:lnTo>
                <a:lnTo>
                  <a:pt x="933393" y="69136"/>
                </a:lnTo>
                <a:lnTo>
                  <a:pt x="936140" y="69557"/>
                </a:lnTo>
                <a:lnTo>
                  <a:pt x="938315" y="69948"/>
                </a:lnTo>
                <a:lnTo>
                  <a:pt x="939919" y="70309"/>
                </a:lnTo>
                <a:lnTo>
                  <a:pt x="943287" y="70990"/>
                </a:lnTo>
                <a:lnTo>
                  <a:pt x="945573" y="71702"/>
                </a:lnTo>
                <a:lnTo>
                  <a:pt x="946776" y="72444"/>
                </a:lnTo>
                <a:lnTo>
                  <a:pt x="947978" y="73186"/>
                </a:lnTo>
                <a:lnTo>
                  <a:pt x="948580" y="74379"/>
                </a:lnTo>
                <a:lnTo>
                  <a:pt x="948580" y="77867"/>
                </a:lnTo>
                <a:lnTo>
                  <a:pt x="947557" y="79260"/>
                </a:lnTo>
                <a:lnTo>
                  <a:pt x="945512" y="80203"/>
                </a:lnTo>
                <a:lnTo>
                  <a:pt x="943468" y="81145"/>
                </a:lnTo>
                <a:lnTo>
                  <a:pt x="940320" y="81616"/>
                </a:lnTo>
                <a:lnTo>
                  <a:pt x="932822" y="81616"/>
                </a:lnTo>
                <a:lnTo>
                  <a:pt x="929775" y="81285"/>
                </a:lnTo>
                <a:lnTo>
                  <a:pt x="926928" y="80624"/>
                </a:lnTo>
                <a:lnTo>
                  <a:pt x="924080" y="79962"/>
                </a:lnTo>
                <a:lnTo>
                  <a:pt x="921535" y="79171"/>
                </a:lnTo>
                <a:lnTo>
                  <a:pt x="919289" y="78248"/>
                </a:lnTo>
                <a:lnTo>
                  <a:pt x="916682" y="77205"/>
                </a:lnTo>
                <a:lnTo>
                  <a:pt x="914668" y="76233"/>
                </a:lnTo>
                <a:lnTo>
                  <a:pt x="913244" y="75331"/>
                </a:lnTo>
                <a:lnTo>
                  <a:pt x="911821" y="74429"/>
                </a:lnTo>
                <a:lnTo>
                  <a:pt x="910568" y="73597"/>
                </a:lnTo>
                <a:lnTo>
                  <a:pt x="909485" y="72835"/>
                </a:lnTo>
                <a:lnTo>
                  <a:pt x="907500" y="72835"/>
                </a:lnTo>
                <a:lnTo>
                  <a:pt x="907500" y="90638"/>
                </a:lnTo>
                <a:lnTo>
                  <a:pt x="910468" y="92001"/>
                </a:lnTo>
                <a:lnTo>
                  <a:pt x="914397" y="93244"/>
                </a:lnTo>
                <a:lnTo>
                  <a:pt x="919289" y="94367"/>
                </a:lnTo>
                <a:lnTo>
                  <a:pt x="924181" y="95490"/>
                </a:lnTo>
                <a:lnTo>
                  <a:pt x="929634" y="96051"/>
                </a:lnTo>
                <a:lnTo>
                  <a:pt x="936954" y="96041"/>
                </a:lnTo>
                <a:lnTo>
                  <a:pt x="950735" y="94318"/>
                </a:lnTo>
                <a:lnTo>
                  <a:pt x="961331" y="89645"/>
                </a:lnTo>
                <a:lnTo>
                  <a:pt x="967586" y="85375"/>
                </a:lnTo>
                <a:lnTo>
                  <a:pt x="970713" y="79752"/>
                </a:lnTo>
                <a:lnTo>
                  <a:pt x="970713" y="72775"/>
                </a:lnTo>
                <a:close/>
              </a:path>
              <a:path w="2054475" h="118967">
                <a:moveTo>
                  <a:pt x="987527" y="26644"/>
                </a:moveTo>
                <a:lnTo>
                  <a:pt x="987527" y="50281"/>
                </a:lnTo>
                <a:lnTo>
                  <a:pt x="1010021" y="50281"/>
                </a:lnTo>
                <a:lnTo>
                  <a:pt x="1010021" y="26644"/>
                </a:lnTo>
                <a:lnTo>
                  <a:pt x="987527" y="26644"/>
                </a:lnTo>
                <a:close/>
              </a:path>
              <a:path w="2054475" h="118967">
                <a:moveTo>
                  <a:pt x="987527" y="70550"/>
                </a:moveTo>
                <a:lnTo>
                  <a:pt x="987527" y="94187"/>
                </a:lnTo>
                <a:lnTo>
                  <a:pt x="1010021" y="94187"/>
                </a:lnTo>
                <a:lnTo>
                  <a:pt x="1010021" y="70550"/>
                </a:lnTo>
                <a:lnTo>
                  <a:pt x="987527" y="70550"/>
                </a:lnTo>
                <a:close/>
              </a:path>
              <a:path w="2054475" h="118967">
                <a:moveTo>
                  <a:pt x="1099700" y="59664"/>
                </a:moveTo>
                <a:lnTo>
                  <a:pt x="1127307" y="76083"/>
                </a:lnTo>
                <a:lnTo>
                  <a:pt x="1133502" y="94187"/>
                </a:lnTo>
                <a:lnTo>
                  <a:pt x="1157380" y="94187"/>
                </a:lnTo>
                <a:lnTo>
                  <a:pt x="1124300" y="4631"/>
                </a:lnTo>
                <a:lnTo>
                  <a:pt x="1097716" y="4631"/>
                </a:lnTo>
                <a:lnTo>
                  <a:pt x="1064636" y="94187"/>
                </a:lnTo>
                <a:lnTo>
                  <a:pt x="1087912" y="94187"/>
                </a:lnTo>
                <a:lnTo>
                  <a:pt x="1094107" y="76083"/>
                </a:lnTo>
                <a:lnTo>
                  <a:pt x="1127307" y="76083"/>
                </a:lnTo>
                <a:lnTo>
                  <a:pt x="1099700" y="59664"/>
                </a:lnTo>
                <a:lnTo>
                  <a:pt x="1110707" y="27546"/>
                </a:lnTo>
                <a:lnTo>
                  <a:pt x="1121714" y="59664"/>
                </a:lnTo>
                <a:lnTo>
                  <a:pt x="1099700" y="59664"/>
                </a:lnTo>
                <a:close/>
              </a:path>
              <a:path w="2054475" h="118967">
                <a:moveTo>
                  <a:pt x="1199249" y="42602"/>
                </a:moveTo>
                <a:lnTo>
                  <a:pt x="1201244" y="42281"/>
                </a:lnTo>
                <a:lnTo>
                  <a:pt x="1205975" y="42281"/>
                </a:lnTo>
                <a:lnTo>
                  <a:pt x="1208130" y="42622"/>
                </a:lnTo>
                <a:lnTo>
                  <a:pt x="1209674" y="43304"/>
                </a:lnTo>
                <a:lnTo>
                  <a:pt x="1211218" y="43985"/>
                </a:lnTo>
                <a:lnTo>
                  <a:pt x="1212391" y="45068"/>
                </a:lnTo>
                <a:lnTo>
                  <a:pt x="1213192" y="46552"/>
                </a:lnTo>
                <a:lnTo>
                  <a:pt x="1213875" y="47835"/>
                </a:lnTo>
                <a:lnTo>
                  <a:pt x="1214356" y="49830"/>
                </a:lnTo>
                <a:lnTo>
                  <a:pt x="1214636" y="52536"/>
                </a:lnTo>
                <a:lnTo>
                  <a:pt x="1214917" y="55242"/>
                </a:lnTo>
                <a:lnTo>
                  <a:pt x="1215057" y="57959"/>
                </a:lnTo>
                <a:lnTo>
                  <a:pt x="1215057" y="94187"/>
                </a:lnTo>
                <a:lnTo>
                  <a:pt x="1236830" y="94187"/>
                </a:lnTo>
                <a:lnTo>
                  <a:pt x="1236830" y="41760"/>
                </a:lnTo>
                <a:lnTo>
                  <a:pt x="1234775" y="35405"/>
                </a:lnTo>
                <a:lnTo>
                  <a:pt x="1230665" y="31154"/>
                </a:lnTo>
                <a:lnTo>
                  <a:pt x="1226555" y="26904"/>
                </a:lnTo>
                <a:lnTo>
                  <a:pt x="1220851" y="24779"/>
                </a:lnTo>
                <a:lnTo>
                  <a:pt x="1209223" y="24779"/>
                </a:lnTo>
                <a:lnTo>
                  <a:pt x="1205284" y="25581"/>
                </a:lnTo>
                <a:lnTo>
                  <a:pt x="1201735" y="27185"/>
                </a:lnTo>
                <a:lnTo>
                  <a:pt x="1198187" y="28789"/>
                </a:lnTo>
                <a:lnTo>
                  <a:pt x="1194487" y="31094"/>
                </a:lnTo>
                <a:lnTo>
                  <a:pt x="1190638" y="34102"/>
                </a:lnTo>
                <a:lnTo>
                  <a:pt x="1190638" y="26644"/>
                </a:lnTo>
                <a:lnTo>
                  <a:pt x="1168985" y="26644"/>
                </a:lnTo>
                <a:lnTo>
                  <a:pt x="1168985" y="94187"/>
                </a:lnTo>
                <a:lnTo>
                  <a:pt x="1190638" y="94187"/>
                </a:lnTo>
                <a:lnTo>
                  <a:pt x="1190638" y="46311"/>
                </a:lnTo>
                <a:lnTo>
                  <a:pt x="1193004" y="44908"/>
                </a:lnTo>
                <a:lnTo>
                  <a:pt x="1195199" y="43885"/>
                </a:lnTo>
                <a:lnTo>
                  <a:pt x="1197224" y="43244"/>
                </a:lnTo>
                <a:lnTo>
                  <a:pt x="1199249" y="42602"/>
                </a:lnTo>
                <a:close/>
              </a:path>
              <a:path w="2054475" h="118967">
                <a:moveTo>
                  <a:pt x="1320590" y="76865"/>
                </a:moveTo>
                <a:lnTo>
                  <a:pt x="1320590" y="54731"/>
                </a:lnTo>
                <a:lnTo>
                  <a:pt x="1359383" y="54731"/>
                </a:lnTo>
                <a:lnTo>
                  <a:pt x="1359383" y="37410"/>
                </a:lnTo>
                <a:lnTo>
                  <a:pt x="1320590" y="37410"/>
                </a:lnTo>
                <a:lnTo>
                  <a:pt x="1320590" y="21952"/>
                </a:lnTo>
                <a:lnTo>
                  <a:pt x="1362391" y="21952"/>
                </a:lnTo>
                <a:lnTo>
                  <a:pt x="1362391" y="4631"/>
                </a:lnTo>
                <a:lnTo>
                  <a:pt x="1297614" y="4631"/>
                </a:lnTo>
                <a:lnTo>
                  <a:pt x="1297614" y="94187"/>
                </a:lnTo>
                <a:lnTo>
                  <a:pt x="1362391" y="94187"/>
                </a:lnTo>
                <a:lnTo>
                  <a:pt x="1362391" y="76865"/>
                </a:lnTo>
                <a:lnTo>
                  <a:pt x="1320590" y="76865"/>
                </a:lnTo>
                <a:close/>
              </a:path>
              <a:path w="2054475" h="118967">
                <a:moveTo>
                  <a:pt x="1370576" y="94187"/>
                </a:moveTo>
                <a:lnTo>
                  <a:pt x="1395357" y="94187"/>
                </a:lnTo>
                <a:lnTo>
                  <a:pt x="1410152" y="73978"/>
                </a:lnTo>
                <a:lnTo>
                  <a:pt x="1424587" y="94187"/>
                </a:lnTo>
                <a:lnTo>
                  <a:pt x="1449848" y="94187"/>
                </a:lnTo>
                <a:lnTo>
                  <a:pt x="1423264" y="59904"/>
                </a:lnTo>
                <a:lnTo>
                  <a:pt x="1449548" y="26644"/>
                </a:lnTo>
                <a:lnTo>
                  <a:pt x="1424708" y="26644"/>
                </a:lnTo>
                <a:lnTo>
                  <a:pt x="1410453" y="46491"/>
                </a:lnTo>
                <a:lnTo>
                  <a:pt x="1396259" y="26644"/>
                </a:lnTo>
                <a:lnTo>
                  <a:pt x="1370998" y="26644"/>
                </a:lnTo>
                <a:lnTo>
                  <a:pt x="1397221" y="60445"/>
                </a:lnTo>
                <a:lnTo>
                  <a:pt x="1370576" y="94187"/>
                </a:lnTo>
                <a:close/>
              </a:path>
              <a:path w="2054475" h="118967">
                <a:moveTo>
                  <a:pt x="1481593" y="90819"/>
                </a:moveTo>
                <a:lnTo>
                  <a:pt x="1484399" y="92302"/>
                </a:lnTo>
                <a:lnTo>
                  <a:pt x="1483036" y="79290"/>
                </a:lnTo>
                <a:lnTo>
                  <a:pt x="1481593" y="78729"/>
                </a:lnTo>
                <a:lnTo>
                  <a:pt x="1481593" y="44747"/>
                </a:lnTo>
                <a:lnTo>
                  <a:pt x="1483557" y="43584"/>
                </a:lnTo>
                <a:lnTo>
                  <a:pt x="1485622" y="42692"/>
                </a:lnTo>
                <a:lnTo>
                  <a:pt x="1487788" y="42071"/>
                </a:lnTo>
                <a:lnTo>
                  <a:pt x="1489953" y="41450"/>
                </a:lnTo>
                <a:lnTo>
                  <a:pt x="1492058" y="41139"/>
                </a:lnTo>
                <a:lnTo>
                  <a:pt x="1495256" y="25601"/>
                </a:lnTo>
                <a:lnTo>
                  <a:pt x="1491788" y="27246"/>
                </a:lnTo>
                <a:lnTo>
                  <a:pt x="1488319" y="28889"/>
                </a:lnTo>
                <a:lnTo>
                  <a:pt x="1484921" y="31034"/>
                </a:lnTo>
                <a:lnTo>
                  <a:pt x="1481593" y="33681"/>
                </a:lnTo>
                <a:lnTo>
                  <a:pt x="1481593" y="26644"/>
                </a:lnTo>
                <a:lnTo>
                  <a:pt x="1459940" y="26644"/>
                </a:lnTo>
                <a:lnTo>
                  <a:pt x="1459940" y="118967"/>
                </a:lnTo>
                <a:lnTo>
                  <a:pt x="1481593" y="118967"/>
                </a:lnTo>
                <a:lnTo>
                  <a:pt x="1481593" y="90819"/>
                </a:lnTo>
                <a:close/>
              </a:path>
              <a:path w="2054475" h="118967">
                <a:moveTo>
                  <a:pt x="1487868" y="79972"/>
                </a:moveTo>
                <a:lnTo>
                  <a:pt x="1486224" y="79812"/>
                </a:lnTo>
                <a:lnTo>
                  <a:pt x="1484580" y="79651"/>
                </a:lnTo>
                <a:lnTo>
                  <a:pt x="1483036" y="79290"/>
                </a:lnTo>
                <a:lnTo>
                  <a:pt x="1484399" y="92302"/>
                </a:lnTo>
                <a:lnTo>
                  <a:pt x="1487146" y="93454"/>
                </a:lnTo>
                <a:lnTo>
                  <a:pt x="1489832" y="94277"/>
                </a:lnTo>
                <a:lnTo>
                  <a:pt x="1492519" y="95099"/>
                </a:lnTo>
                <a:lnTo>
                  <a:pt x="1495787" y="95510"/>
                </a:lnTo>
                <a:lnTo>
                  <a:pt x="1503807" y="95510"/>
                </a:lnTo>
                <a:lnTo>
                  <a:pt x="1507716" y="94708"/>
                </a:lnTo>
                <a:lnTo>
                  <a:pt x="1511365" y="93104"/>
                </a:lnTo>
                <a:lnTo>
                  <a:pt x="1515013" y="91500"/>
                </a:lnTo>
                <a:lnTo>
                  <a:pt x="1518282" y="89134"/>
                </a:lnTo>
                <a:lnTo>
                  <a:pt x="1521168" y="86007"/>
                </a:lnTo>
                <a:lnTo>
                  <a:pt x="1523935" y="83040"/>
                </a:lnTo>
                <a:lnTo>
                  <a:pt x="1526170" y="79271"/>
                </a:lnTo>
                <a:lnTo>
                  <a:pt x="1527875" y="74699"/>
                </a:lnTo>
                <a:lnTo>
                  <a:pt x="1529579" y="70128"/>
                </a:lnTo>
                <a:lnTo>
                  <a:pt x="1530431" y="65056"/>
                </a:lnTo>
                <a:lnTo>
                  <a:pt x="1530421" y="58280"/>
                </a:lnTo>
                <a:lnTo>
                  <a:pt x="1528545" y="44559"/>
                </a:lnTo>
                <a:lnTo>
                  <a:pt x="1523424" y="34041"/>
                </a:lnTo>
                <a:lnTo>
                  <a:pt x="1518752" y="27867"/>
                </a:lnTo>
                <a:lnTo>
                  <a:pt x="1512207" y="24779"/>
                </a:lnTo>
                <a:lnTo>
                  <a:pt x="1499255" y="24779"/>
                </a:lnTo>
                <a:lnTo>
                  <a:pt x="1495256" y="25601"/>
                </a:lnTo>
                <a:lnTo>
                  <a:pt x="1492058" y="41139"/>
                </a:lnTo>
                <a:lnTo>
                  <a:pt x="1498955" y="41139"/>
                </a:lnTo>
                <a:lnTo>
                  <a:pt x="1502503" y="42622"/>
                </a:lnTo>
                <a:lnTo>
                  <a:pt x="1504748" y="45590"/>
                </a:lnTo>
                <a:lnTo>
                  <a:pt x="1506994" y="48556"/>
                </a:lnTo>
                <a:lnTo>
                  <a:pt x="1508117" y="53328"/>
                </a:lnTo>
                <a:lnTo>
                  <a:pt x="1508117" y="66640"/>
                </a:lnTo>
                <a:lnTo>
                  <a:pt x="1506713" y="71682"/>
                </a:lnTo>
                <a:lnTo>
                  <a:pt x="1503906" y="75031"/>
                </a:lnTo>
                <a:lnTo>
                  <a:pt x="1501100" y="78379"/>
                </a:lnTo>
                <a:lnTo>
                  <a:pt x="1496830" y="80052"/>
                </a:lnTo>
                <a:lnTo>
                  <a:pt x="1489492" y="80052"/>
                </a:lnTo>
                <a:lnTo>
                  <a:pt x="1487868" y="79972"/>
                </a:lnTo>
                <a:close/>
              </a:path>
              <a:path w="2054475" h="118967">
                <a:moveTo>
                  <a:pt x="1544891" y="601"/>
                </a:moveTo>
                <a:lnTo>
                  <a:pt x="1544891" y="94187"/>
                </a:lnTo>
                <a:lnTo>
                  <a:pt x="1566543" y="94187"/>
                </a:lnTo>
                <a:lnTo>
                  <a:pt x="1566543" y="601"/>
                </a:lnTo>
                <a:lnTo>
                  <a:pt x="1544891" y="601"/>
                </a:lnTo>
                <a:close/>
              </a:path>
              <a:path w="2054475" h="118967">
                <a:moveTo>
                  <a:pt x="1621452" y="96150"/>
                </a:moveTo>
                <a:lnTo>
                  <a:pt x="1634528" y="93275"/>
                </a:lnTo>
                <a:lnTo>
                  <a:pt x="1644575" y="86699"/>
                </a:lnTo>
                <a:lnTo>
                  <a:pt x="1646291" y="84861"/>
                </a:lnTo>
                <a:lnTo>
                  <a:pt x="1652289" y="74108"/>
                </a:lnTo>
                <a:lnTo>
                  <a:pt x="1654289" y="60445"/>
                </a:lnTo>
                <a:lnTo>
                  <a:pt x="1654206" y="57412"/>
                </a:lnTo>
                <a:lnTo>
                  <a:pt x="1651407" y="44339"/>
                </a:lnTo>
                <a:lnTo>
                  <a:pt x="1644635" y="34162"/>
                </a:lnTo>
                <a:lnTo>
                  <a:pt x="1642128" y="31931"/>
                </a:lnTo>
                <a:lnTo>
                  <a:pt x="1631256" y="26387"/>
                </a:lnTo>
                <a:lnTo>
                  <a:pt x="1617299" y="24539"/>
                </a:lnTo>
                <a:lnTo>
                  <a:pt x="1613241" y="24675"/>
                </a:lnTo>
                <a:lnTo>
                  <a:pt x="1600176" y="27535"/>
                </a:lnTo>
                <a:lnTo>
                  <a:pt x="1590084" y="34102"/>
                </a:lnTo>
                <a:lnTo>
                  <a:pt x="1588297" y="36005"/>
                </a:lnTo>
                <a:lnTo>
                  <a:pt x="1582306" y="46751"/>
                </a:lnTo>
                <a:lnTo>
                  <a:pt x="1580310" y="60445"/>
                </a:lnTo>
                <a:lnTo>
                  <a:pt x="1580393" y="63471"/>
                </a:lnTo>
                <a:lnTo>
                  <a:pt x="1583209" y="76539"/>
                </a:lnTo>
                <a:lnTo>
                  <a:pt x="1590024" y="86699"/>
                </a:lnTo>
                <a:lnTo>
                  <a:pt x="1592500" y="88888"/>
                </a:lnTo>
                <a:lnTo>
                  <a:pt x="1603386" y="94441"/>
                </a:lnTo>
                <a:lnTo>
                  <a:pt x="1605451" y="75040"/>
                </a:lnTo>
                <a:lnTo>
                  <a:pt x="1604449" y="72865"/>
                </a:lnTo>
                <a:lnTo>
                  <a:pt x="1603767" y="70159"/>
                </a:lnTo>
                <a:lnTo>
                  <a:pt x="1603085" y="67452"/>
                </a:lnTo>
                <a:lnTo>
                  <a:pt x="1602744" y="64254"/>
                </a:lnTo>
                <a:lnTo>
                  <a:pt x="1602744" y="56436"/>
                </a:lnTo>
                <a:lnTo>
                  <a:pt x="1603135" y="53007"/>
                </a:lnTo>
                <a:lnTo>
                  <a:pt x="1603917" y="50281"/>
                </a:lnTo>
                <a:lnTo>
                  <a:pt x="1604699" y="47554"/>
                </a:lnTo>
                <a:lnTo>
                  <a:pt x="1605751" y="45409"/>
                </a:lnTo>
                <a:lnTo>
                  <a:pt x="1607075" y="43845"/>
                </a:lnTo>
                <a:lnTo>
                  <a:pt x="1608558" y="42161"/>
                </a:lnTo>
                <a:lnTo>
                  <a:pt x="1610112" y="41038"/>
                </a:lnTo>
                <a:lnTo>
                  <a:pt x="1611736" y="40478"/>
                </a:lnTo>
                <a:lnTo>
                  <a:pt x="1613360" y="39916"/>
                </a:lnTo>
                <a:lnTo>
                  <a:pt x="1615215" y="39635"/>
                </a:lnTo>
                <a:lnTo>
                  <a:pt x="1619384" y="39635"/>
                </a:lnTo>
                <a:lnTo>
                  <a:pt x="1621329" y="39976"/>
                </a:lnTo>
                <a:lnTo>
                  <a:pt x="1623134" y="40658"/>
                </a:lnTo>
                <a:lnTo>
                  <a:pt x="1624937" y="41339"/>
                </a:lnTo>
                <a:lnTo>
                  <a:pt x="1626481" y="42502"/>
                </a:lnTo>
                <a:lnTo>
                  <a:pt x="1627765" y="44146"/>
                </a:lnTo>
                <a:lnTo>
                  <a:pt x="1629048" y="45750"/>
                </a:lnTo>
                <a:lnTo>
                  <a:pt x="1630050" y="47895"/>
                </a:lnTo>
                <a:lnTo>
                  <a:pt x="1630772" y="50581"/>
                </a:lnTo>
                <a:lnTo>
                  <a:pt x="1631493" y="53268"/>
                </a:lnTo>
                <a:lnTo>
                  <a:pt x="1631854" y="56596"/>
                </a:lnTo>
                <a:lnTo>
                  <a:pt x="1631854" y="64856"/>
                </a:lnTo>
                <a:lnTo>
                  <a:pt x="1631504" y="68214"/>
                </a:lnTo>
                <a:lnTo>
                  <a:pt x="1630802" y="70640"/>
                </a:lnTo>
                <a:lnTo>
                  <a:pt x="1630101" y="73066"/>
                </a:lnTo>
                <a:lnTo>
                  <a:pt x="1629048" y="75141"/>
                </a:lnTo>
                <a:lnTo>
                  <a:pt x="1627644" y="76865"/>
                </a:lnTo>
                <a:lnTo>
                  <a:pt x="1626402" y="78429"/>
                </a:lnTo>
                <a:lnTo>
                  <a:pt x="1624887" y="79541"/>
                </a:lnTo>
                <a:lnTo>
                  <a:pt x="1623103" y="80203"/>
                </a:lnTo>
                <a:lnTo>
                  <a:pt x="1621319" y="80865"/>
                </a:lnTo>
                <a:lnTo>
                  <a:pt x="1619444" y="81195"/>
                </a:lnTo>
                <a:lnTo>
                  <a:pt x="1617480" y="81195"/>
                </a:lnTo>
                <a:lnTo>
                  <a:pt x="1617299" y="96292"/>
                </a:lnTo>
                <a:lnTo>
                  <a:pt x="1621452" y="96150"/>
                </a:lnTo>
                <a:close/>
              </a:path>
              <a:path w="2054475" h="118967">
                <a:moveTo>
                  <a:pt x="1617299" y="96292"/>
                </a:moveTo>
                <a:lnTo>
                  <a:pt x="1617480" y="81195"/>
                </a:lnTo>
                <a:lnTo>
                  <a:pt x="1615194" y="81195"/>
                </a:lnTo>
                <a:lnTo>
                  <a:pt x="1613159" y="80835"/>
                </a:lnTo>
                <a:lnTo>
                  <a:pt x="1611375" y="80113"/>
                </a:lnTo>
                <a:lnTo>
                  <a:pt x="1609591" y="79391"/>
                </a:lnTo>
                <a:lnTo>
                  <a:pt x="1608057" y="78248"/>
                </a:lnTo>
                <a:lnTo>
                  <a:pt x="1606774" y="76684"/>
                </a:lnTo>
                <a:lnTo>
                  <a:pt x="1605451" y="75040"/>
                </a:lnTo>
                <a:lnTo>
                  <a:pt x="1603386" y="94441"/>
                </a:lnTo>
                <a:lnTo>
                  <a:pt x="1617299" y="96292"/>
                </a:lnTo>
                <a:close/>
              </a:path>
              <a:path w="2054475" h="118967">
                <a:moveTo>
                  <a:pt x="1705699" y="27075"/>
                </a:moveTo>
                <a:lnTo>
                  <a:pt x="1702171" y="28418"/>
                </a:lnTo>
                <a:lnTo>
                  <a:pt x="1698642" y="29761"/>
                </a:lnTo>
                <a:lnTo>
                  <a:pt x="1694492" y="32478"/>
                </a:lnTo>
                <a:lnTo>
                  <a:pt x="1689721" y="36568"/>
                </a:lnTo>
                <a:lnTo>
                  <a:pt x="1689721" y="26644"/>
                </a:lnTo>
                <a:lnTo>
                  <a:pt x="1668068" y="26644"/>
                </a:lnTo>
                <a:lnTo>
                  <a:pt x="1668068" y="94187"/>
                </a:lnTo>
                <a:lnTo>
                  <a:pt x="1689721" y="94187"/>
                </a:lnTo>
                <a:lnTo>
                  <a:pt x="1689721" y="48957"/>
                </a:lnTo>
                <a:lnTo>
                  <a:pt x="1692447" y="47995"/>
                </a:lnTo>
                <a:lnTo>
                  <a:pt x="1694993" y="47313"/>
                </a:lnTo>
                <a:lnTo>
                  <a:pt x="1697359" y="46913"/>
                </a:lnTo>
                <a:lnTo>
                  <a:pt x="1699725" y="46512"/>
                </a:lnTo>
                <a:lnTo>
                  <a:pt x="1702451" y="46312"/>
                </a:lnTo>
                <a:lnTo>
                  <a:pt x="1706902" y="46312"/>
                </a:lnTo>
                <a:lnTo>
                  <a:pt x="1708606" y="46391"/>
                </a:lnTo>
                <a:lnTo>
                  <a:pt x="1710652" y="46552"/>
                </a:lnTo>
                <a:lnTo>
                  <a:pt x="1712696" y="46712"/>
                </a:lnTo>
                <a:lnTo>
                  <a:pt x="1714180" y="46953"/>
                </a:lnTo>
                <a:lnTo>
                  <a:pt x="1715102" y="47274"/>
                </a:lnTo>
                <a:lnTo>
                  <a:pt x="1717027" y="47274"/>
                </a:lnTo>
                <a:lnTo>
                  <a:pt x="1717027" y="26644"/>
                </a:lnTo>
                <a:lnTo>
                  <a:pt x="1715463" y="26504"/>
                </a:lnTo>
                <a:lnTo>
                  <a:pt x="1713538" y="26423"/>
                </a:lnTo>
                <a:lnTo>
                  <a:pt x="1708947" y="26404"/>
                </a:lnTo>
                <a:lnTo>
                  <a:pt x="1705699" y="27075"/>
                </a:lnTo>
                <a:close/>
              </a:path>
              <a:path w="2054475" h="118967">
                <a:moveTo>
                  <a:pt x="1747351" y="66630"/>
                </a:moveTo>
                <a:lnTo>
                  <a:pt x="1749005" y="65638"/>
                </a:lnTo>
                <a:lnTo>
                  <a:pt x="1751171" y="64956"/>
                </a:lnTo>
                <a:lnTo>
                  <a:pt x="1752935" y="64395"/>
                </a:lnTo>
                <a:lnTo>
                  <a:pt x="1756023" y="50722"/>
                </a:lnTo>
                <a:lnTo>
                  <a:pt x="1750088" y="51483"/>
                </a:lnTo>
                <a:lnTo>
                  <a:pt x="1746209" y="67933"/>
                </a:lnTo>
                <a:lnTo>
                  <a:pt x="1747351" y="66630"/>
                </a:lnTo>
                <a:close/>
              </a:path>
              <a:path w="2054475" h="118967">
                <a:moveTo>
                  <a:pt x="1826039" y="95510"/>
                </a:moveTo>
                <a:lnTo>
                  <a:pt x="1838229" y="95510"/>
                </a:lnTo>
                <a:lnTo>
                  <a:pt x="1841416" y="95339"/>
                </a:lnTo>
                <a:lnTo>
                  <a:pt x="1844023" y="94999"/>
                </a:lnTo>
                <a:lnTo>
                  <a:pt x="1846629" y="94658"/>
                </a:lnTo>
                <a:lnTo>
                  <a:pt x="1849095" y="94187"/>
                </a:lnTo>
                <a:lnTo>
                  <a:pt x="1851421" y="93585"/>
                </a:lnTo>
                <a:lnTo>
                  <a:pt x="1851421" y="78729"/>
                </a:lnTo>
                <a:lnTo>
                  <a:pt x="1849616" y="78729"/>
                </a:lnTo>
                <a:lnTo>
                  <a:pt x="1848894" y="79130"/>
                </a:lnTo>
                <a:lnTo>
                  <a:pt x="1847622" y="79571"/>
                </a:lnTo>
                <a:lnTo>
                  <a:pt x="1845797" y="80052"/>
                </a:lnTo>
                <a:lnTo>
                  <a:pt x="1843973" y="80534"/>
                </a:lnTo>
                <a:lnTo>
                  <a:pt x="1842499" y="80774"/>
                </a:lnTo>
                <a:lnTo>
                  <a:pt x="1838650" y="80774"/>
                </a:lnTo>
                <a:lnTo>
                  <a:pt x="1836575" y="80363"/>
                </a:lnTo>
                <a:lnTo>
                  <a:pt x="1835151" y="79541"/>
                </a:lnTo>
                <a:lnTo>
                  <a:pt x="1833728" y="78719"/>
                </a:lnTo>
                <a:lnTo>
                  <a:pt x="1832736" y="77607"/>
                </a:lnTo>
                <a:lnTo>
                  <a:pt x="1832174" y="76203"/>
                </a:lnTo>
                <a:lnTo>
                  <a:pt x="1831572" y="74800"/>
                </a:lnTo>
                <a:lnTo>
                  <a:pt x="1831252" y="73216"/>
                </a:lnTo>
                <a:lnTo>
                  <a:pt x="1831172" y="69687"/>
                </a:lnTo>
                <a:lnTo>
                  <a:pt x="1831152" y="41320"/>
                </a:lnTo>
                <a:lnTo>
                  <a:pt x="1851421" y="41320"/>
                </a:lnTo>
                <a:lnTo>
                  <a:pt x="1851421" y="26644"/>
                </a:lnTo>
                <a:lnTo>
                  <a:pt x="1831152" y="26644"/>
                </a:lnTo>
                <a:lnTo>
                  <a:pt x="1831152" y="7337"/>
                </a:lnTo>
                <a:lnTo>
                  <a:pt x="1809499" y="7337"/>
                </a:lnTo>
                <a:lnTo>
                  <a:pt x="1809499" y="26644"/>
                </a:lnTo>
                <a:lnTo>
                  <a:pt x="1800598" y="26644"/>
                </a:lnTo>
                <a:lnTo>
                  <a:pt x="1800598" y="41320"/>
                </a:lnTo>
                <a:lnTo>
                  <a:pt x="1809499" y="41320"/>
                </a:lnTo>
                <a:lnTo>
                  <a:pt x="1809499" y="81155"/>
                </a:lnTo>
                <a:lnTo>
                  <a:pt x="1811554" y="86989"/>
                </a:lnTo>
                <a:lnTo>
                  <a:pt x="1815664" y="90397"/>
                </a:lnTo>
                <a:lnTo>
                  <a:pt x="1819774" y="93806"/>
                </a:lnTo>
                <a:lnTo>
                  <a:pt x="1826039" y="95510"/>
                </a:lnTo>
                <a:close/>
              </a:path>
              <a:path w="2054475" h="118967">
                <a:moveTo>
                  <a:pt x="1863454" y="26644"/>
                </a:moveTo>
                <a:lnTo>
                  <a:pt x="1863454" y="94187"/>
                </a:lnTo>
                <a:lnTo>
                  <a:pt x="1885106" y="94187"/>
                </a:lnTo>
                <a:lnTo>
                  <a:pt x="1885106" y="26644"/>
                </a:lnTo>
                <a:lnTo>
                  <a:pt x="1863454" y="26644"/>
                </a:lnTo>
                <a:close/>
              </a:path>
              <a:path w="2054475" h="118967">
                <a:moveTo>
                  <a:pt x="1862852" y="601"/>
                </a:moveTo>
                <a:lnTo>
                  <a:pt x="1862852" y="17021"/>
                </a:lnTo>
                <a:lnTo>
                  <a:pt x="1885707" y="17021"/>
                </a:lnTo>
                <a:lnTo>
                  <a:pt x="1885707" y="601"/>
                </a:lnTo>
                <a:lnTo>
                  <a:pt x="1862852" y="601"/>
                </a:lnTo>
                <a:close/>
              </a:path>
              <a:path w="2054475" h="118967">
                <a:moveTo>
                  <a:pt x="1940016" y="96150"/>
                </a:moveTo>
                <a:lnTo>
                  <a:pt x="1953091" y="93275"/>
                </a:lnTo>
                <a:lnTo>
                  <a:pt x="1963139" y="86699"/>
                </a:lnTo>
                <a:lnTo>
                  <a:pt x="1964855" y="84861"/>
                </a:lnTo>
                <a:lnTo>
                  <a:pt x="1970853" y="74108"/>
                </a:lnTo>
                <a:lnTo>
                  <a:pt x="1972852" y="60445"/>
                </a:lnTo>
                <a:lnTo>
                  <a:pt x="1972769" y="57412"/>
                </a:lnTo>
                <a:lnTo>
                  <a:pt x="1969970" y="44339"/>
                </a:lnTo>
                <a:lnTo>
                  <a:pt x="1963199" y="34162"/>
                </a:lnTo>
                <a:lnTo>
                  <a:pt x="1960691" y="31931"/>
                </a:lnTo>
                <a:lnTo>
                  <a:pt x="1949819" y="26387"/>
                </a:lnTo>
                <a:lnTo>
                  <a:pt x="1935862" y="24539"/>
                </a:lnTo>
                <a:lnTo>
                  <a:pt x="1931804" y="24675"/>
                </a:lnTo>
                <a:lnTo>
                  <a:pt x="1918739" y="27535"/>
                </a:lnTo>
                <a:lnTo>
                  <a:pt x="1908647" y="34102"/>
                </a:lnTo>
                <a:lnTo>
                  <a:pt x="1906860" y="36005"/>
                </a:lnTo>
                <a:lnTo>
                  <a:pt x="1900870" y="46751"/>
                </a:lnTo>
                <a:lnTo>
                  <a:pt x="1898873" y="60445"/>
                </a:lnTo>
                <a:lnTo>
                  <a:pt x="1898957" y="63471"/>
                </a:lnTo>
                <a:lnTo>
                  <a:pt x="1901772" y="76539"/>
                </a:lnTo>
                <a:lnTo>
                  <a:pt x="1908586" y="86699"/>
                </a:lnTo>
                <a:lnTo>
                  <a:pt x="1911063" y="88888"/>
                </a:lnTo>
                <a:lnTo>
                  <a:pt x="1921949" y="94441"/>
                </a:lnTo>
                <a:lnTo>
                  <a:pt x="1924014" y="75041"/>
                </a:lnTo>
                <a:lnTo>
                  <a:pt x="1923012" y="72865"/>
                </a:lnTo>
                <a:lnTo>
                  <a:pt x="1922330" y="70159"/>
                </a:lnTo>
                <a:lnTo>
                  <a:pt x="1921648" y="67452"/>
                </a:lnTo>
                <a:lnTo>
                  <a:pt x="1921307" y="64254"/>
                </a:lnTo>
                <a:lnTo>
                  <a:pt x="1921307" y="56436"/>
                </a:lnTo>
                <a:lnTo>
                  <a:pt x="1921699" y="53007"/>
                </a:lnTo>
                <a:lnTo>
                  <a:pt x="1922480" y="50281"/>
                </a:lnTo>
                <a:lnTo>
                  <a:pt x="1923262" y="47554"/>
                </a:lnTo>
                <a:lnTo>
                  <a:pt x="1924315" y="45409"/>
                </a:lnTo>
                <a:lnTo>
                  <a:pt x="1925638" y="43845"/>
                </a:lnTo>
                <a:lnTo>
                  <a:pt x="1927122" y="42161"/>
                </a:lnTo>
                <a:lnTo>
                  <a:pt x="1928675" y="41038"/>
                </a:lnTo>
                <a:lnTo>
                  <a:pt x="1930299" y="40478"/>
                </a:lnTo>
                <a:lnTo>
                  <a:pt x="1931923" y="39916"/>
                </a:lnTo>
                <a:lnTo>
                  <a:pt x="1933778" y="39636"/>
                </a:lnTo>
                <a:lnTo>
                  <a:pt x="1937947" y="39636"/>
                </a:lnTo>
                <a:lnTo>
                  <a:pt x="1939893" y="39976"/>
                </a:lnTo>
                <a:lnTo>
                  <a:pt x="1941696" y="40658"/>
                </a:lnTo>
                <a:lnTo>
                  <a:pt x="1943501" y="41339"/>
                </a:lnTo>
                <a:lnTo>
                  <a:pt x="1945044" y="42502"/>
                </a:lnTo>
                <a:lnTo>
                  <a:pt x="1946328" y="44146"/>
                </a:lnTo>
                <a:lnTo>
                  <a:pt x="1947611" y="45750"/>
                </a:lnTo>
                <a:lnTo>
                  <a:pt x="1948613" y="47895"/>
                </a:lnTo>
                <a:lnTo>
                  <a:pt x="1949335" y="50581"/>
                </a:lnTo>
                <a:lnTo>
                  <a:pt x="1950057" y="53268"/>
                </a:lnTo>
                <a:lnTo>
                  <a:pt x="1950418" y="56596"/>
                </a:lnTo>
                <a:lnTo>
                  <a:pt x="1950418" y="64856"/>
                </a:lnTo>
                <a:lnTo>
                  <a:pt x="1950067" y="68214"/>
                </a:lnTo>
                <a:lnTo>
                  <a:pt x="1949365" y="70640"/>
                </a:lnTo>
                <a:lnTo>
                  <a:pt x="1948664" y="73066"/>
                </a:lnTo>
                <a:lnTo>
                  <a:pt x="1947611" y="75141"/>
                </a:lnTo>
                <a:lnTo>
                  <a:pt x="1946208" y="76865"/>
                </a:lnTo>
                <a:lnTo>
                  <a:pt x="1944965" y="78429"/>
                </a:lnTo>
                <a:lnTo>
                  <a:pt x="1943451" y="79541"/>
                </a:lnTo>
                <a:lnTo>
                  <a:pt x="1941667" y="80203"/>
                </a:lnTo>
                <a:lnTo>
                  <a:pt x="1939883" y="80865"/>
                </a:lnTo>
                <a:lnTo>
                  <a:pt x="1938008" y="81195"/>
                </a:lnTo>
                <a:lnTo>
                  <a:pt x="1936043" y="81195"/>
                </a:lnTo>
                <a:lnTo>
                  <a:pt x="1935862" y="96292"/>
                </a:lnTo>
                <a:lnTo>
                  <a:pt x="1940016" y="96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19079" y="2190166"/>
            <a:ext cx="0" cy="85414"/>
          </a:xfrm>
          <a:custGeom>
            <a:avLst/>
            <a:gdLst/>
            <a:ahLst/>
            <a:cxnLst/>
            <a:rect l="l" t="t" r="r" b="b"/>
            <a:pathLst>
              <a:path h="96803">
                <a:moveTo>
                  <a:pt x="0" y="0"/>
                </a:moveTo>
                <a:lnTo>
                  <a:pt x="0" y="96803"/>
                </a:lnTo>
              </a:path>
            </a:pathLst>
          </a:custGeom>
          <a:ln w="22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921203" y="2226411"/>
            <a:ext cx="20449" cy="0"/>
          </a:xfrm>
          <a:custGeom>
            <a:avLst/>
            <a:gdLst/>
            <a:ahLst/>
            <a:cxnLst/>
            <a:rect l="l" t="t" r="r" b="b"/>
            <a:pathLst>
              <a:path w="22494">
                <a:moveTo>
                  <a:pt x="0" y="0"/>
                </a:moveTo>
                <a:lnTo>
                  <a:pt x="22494" y="0"/>
                </a:lnTo>
              </a:path>
            </a:pathLst>
          </a:custGeom>
          <a:ln w="249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921203" y="2265152"/>
            <a:ext cx="20449" cy="0"/>
          </a:xfrm>
          <a:custGeom>
            <a:avLst/>
            <a:gdLst/>
            <a:ahLst/>
            <a:cxnLst/>
            <a:rect l="l" t="t" r="r" b="b"/>
            <a:pathLst>
              <a:path w="22494">
                <a:moveTo>
                  <a:pt x="0" y="0"/>
                </a:moveTo>
                <a:lnTo>
                  <a:pt x="22494" y="0"/>
                </a:lnTo>
              </a:path>
            </a:pathLst>
          </a:custGeom>
          <a:ln w="249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437738" y="2193005"/>
            <a:ext cx="0" cy="82575"/>
          </a:xfrm>
          <a:custGeom>
            <a:avLst/>
            <a:gdLst/>
            <a:ahLst/>
            <a:cxnLst/>
            <a:rect l="l" t="t" r="r" b="b"/>
            <a:pathLst>
              <a:path h="93585">
                <a:moveTo>
                  <a:pt x="0" y="0"/>
                </a:moveTo>
                <a:lnTo>
                  <a:pt x="0" y="93585"/>
                </a:lnTo>
              </a:path>
            </a:pathLst>
          </a:custGeom>
          <a:ln w="22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727342" y="2190166"/>
            <a:ext cx="0" cy="85414"/>
          </a:xfrm>
          <a:custGeom>
            <a:avLst/>
            <a:gdLst/>
            <a:ahLst/>
            <a:cxnLst/>
            <a:rect l="l" t="t" r="r" b="b"/>
            <a:pathLst>
              <a:path h="96802">
                <a:moveTo>
                  <a:pt x="0" y="0"/>
                </a:moveTo>
                <a:lnTo>
                  <a:pt x="0" y="96802"/>
                </a:lnTo>
              </a:path>
            </a:pathLst>
          </a:custGeom>
          <a:ln w="22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589664" y="3870425"/>
            <a:ext cx="778951" cy="60986"/>
          </a:xfrm>
          <a:custGeom>
            <a:avLst/>
            <a:gdLst/>
            <a:ahLst/>
            <a:cxnLst/>
            <a:rect l="l" t="t" r="r" b="b"/>
            <a:pathLst>
              <a:path w="856846" h="69118">
                <a:moveTo>
                  <a:pt x="63725" y="69118"/>
                </a:moveTo>
                <a:lnTo>
                  <a:pt x="64516" y="60146"/>
                </a:lnTo>
                <a:lnTo>
                  <a:pt x="62759" y="58956"/>
                </a:lnTo>
                <a:lnTo>
                  <a:pt x="61402" y="57228"/>
                </a:lnTo>
                <a:lnTo>
                  <a:pt x="60444" y="54963"/>
                </a:lnTo>
                <a:lnTo>
                  <a:pt x="59398" y="52553"/>
                </a:lnTo>
                <a:lnTo>
                  <a:pt x="58041" y="66360"/>
                </a:lnTo>
                <a:lnTo>
                  <a:pt x="63725" y="69118"/>
                </a:lnTo>
                <a:close/>
              </a:path>
              <a:path w="856846" h="69118">
                <a:moveTo>
                  <a:pt x="104991" y="35452"/>
                </a:moveTo>
                <a:lnTo>
                  <a:pt x="104991" y="43335"/>
                </a:lnTo>
                <a:lnTo>
                  <a:pt x="132168" y="43335"/>
                </a:lnTo>
                <a:lnTo>
                  <a:pt x="132168" y="35452"/>
                </a:lnTo>
                <a:lnTo>
                  <a:pt x="104991" y="35452"/>
                </a:lnTo>
                <a:close/>
              </a:path>
              <a:path w="856846" h="69118">
                <a:moveTo>
                  <a:pt x="160716" y="65416"/>
                </a:moveTo>
                <a:lnTo>
                  <a:pt x="151657" y="85712"/>
                </a:lnTo>
                <a:lnTo>
                  <a:pt x="160412" y="85712"/>
                </a:lnTo>
                <a:lnTo>
                  <a:pt x="188809" y="19119"/>
                </a:lnTo>
                <a:lnTo>
                  <a:pt x="180228" y="19119"/>
                </a:lnTo>
                <a:lnTo>
                  <a:pt x="165159" y="55181"/>
                </a:lnTo>
                <a:lnTo>
                  <a:pt x="150220" y="19119"/>
                </a:lnTo>
                <a:lnTo>
                  <a:pt x="141335" y="19119"/>
                </a:lnTo>
                <a:lnTo>
                  <a:pt x="160716" y="65416"/>
                </a:lnTo>
                <a:close/>
              </a:path>
              <a:path w="856846" h="69118">
                <a:moveTo>
                  <a:pt x="210830" y="17769"/>
                </a:moveTo>
                <a:lnTo>
                  <a:pt x="205117" y="20106"/>
                </a:lnTo>
                <a:lnTo>
                  <a:pt x="207004" y="28396"/>
                </a:lnTo>
                <a:lnTo>
                  <a:pt x="209603" y="25812"/>
                </a:lnTo>
                <a:lnTo>
                  <a:pt x="213095" y="24520"/>
                </a:lnTo>
                <a:lnTo>
                  <a:pt x="217915" y="17769"/>
                </a:lnTo>
                <a:lnTo>
                  <a:pt x="210830" y="17769"/>
                </a:lnTo>
                <a:close/>
              </a:path>
              <a:path w="856846" h="69118">
                <a:moveTo>
                  <a:pt x="196530" y="57976"/>
                </a:moveTo>
                <a:lnTo>
                  <a:pt x="201059" y="62346"/>
                </a:lnTo>
                <a:lnTo>
                  <a:pt x="205589" y="66716"/>
                </a:lnTo>
                <a:lnTo>
                  <a:pt x="211890" y="68900"/>
                </a:lnTo>
                <a:lnTo>
                  <a:pt x="223127" y="68900"/>
                </a:lnTo>
                <a:lnTo>
                  <a:pt x="226146" y="68508"/>
                </a:lnTo>
                <a:lnTo>
                  <a:pt x="229021" y="67725"/>
                </a:lnTo>
                <a:lnTo>
                  <a:pt x="231895" y="66941"/>
                </a:lnTo>
                <a:lnTo>
                  <a:pt x="234712" y="65968"/>
                </a:lnTo>
                <a:lnTo>
                  <a:pt x="237470" y="64806"/>
                </a:lnTo>
                <a:lnTo>
                  <a:pt x="237470" y="55878"/>
                </a:lnTo>
                <a:lnTo>
                  <a:pt x="237035" y="55878"/>
                </a:lnTo>
                <a:lnTo>
                  <a:pt x="235612" y="57156"/>
                </a:lnTo>
                <a:lnTo>
                  <a:pt x="233224" y="58455"/>
                </a:lnTo>
                <a:lnTo>
                  <a:pt x="229870" y="59776"/>
                </a:lnTo>
                <a:lnTo>
                  <a:pt x="226517" y="61097"/>
                </a:lnTo>
                <a:lnTo>
                  <a:pt x="223185" y="61758"/>
                </a:lnTo>
                <a:lnTo>
                  <a:pt x="217378" y="61758"/>
                </a:lnTo>
                <a:lnTo>
                  <a:pt x="215091" y="61410"/>
                </a:lnTo>
                <a:lnTo>
                  <a:pt x="213015" y="60712"/>
                </a:lnTo>
                <a:lnTo>
                  <a:pt x="210939" y="60015"/>
                </a:lnTo>
                <a:lnTo>
                  <a:pt x="209146" y="58970"/>
                </a:lnTo>
                <a:lnTo>
                  <a:pt x="207636" y="57577"/>
                </a:lnTo>
                <a:lnTo>
                  <a:pt x="206068" y="56154"/>
                </a:lnTo>
                <a:lnTo>
                  <a:pt x="204834" y="54332"/>
                </a:lnTo>
                <a:lnTo>
                  <a:pt x="203934" y="52111"/>
                </a:lnTo>
                <a:lnTo>
                  <a:pt x="203034" y="49890"/>
                </a:lnTo>
                <a:lnTo>
                  <a:pt x="202584" y="47284"/>
                </a:lnTo>
                <a:lnTo>
                  <a:pt x="202584" y="44293"/>
                </a:lnTo>
                <a:lnTo>
                  <a:pt x="238428" y="44293"/>
                </a:lnTo>
                <a:lnTo>
                  <a:pt x="238428" y="32795"/>
                </a:lnTo>
                <a:lnTo>
                  <a:pt x="236650" y="27351"/>
                </a:lnTo>
                <a:lnTo>
                  <a:pt x="233093" y="23518"/>
                </a:lnTo>
                <a:lnTo>
                  <a:pt x="229536" y="19686"/>
                </a:lnTo>
                <a:lnTo>
                  <a:pt x="224477" y="17769"/>
                </a:lnTo>
                <a:lnTo>
                  <a:pt x="217915" y="17769"/>
                </a:lnTo>
                <a:lnTo>
                  <a:pt x="213095" y="24520"/>
                </a:lnTo>
                <a:lnTo>
                  <a:pt x="221834" y="24520"/>
                </a:lnTo>
                <a:lnTo>
                  <a:pt x="225079" y="25696"/>
                </a:lnTo>
                <a:lnTo>
                  <a:pt x="227213" y="28048"/>
                </a:lnTo>
                <a:lnTo>
                  <a:pt x="229347" y="30400"/>
                </a:lnTo>
                <a:lnTo>
                  <a:pt x="230429" y="33724"/>
                </a:lnTo>
                <a:lnTo>
                  <a:pt x="230458" y="38021"/>
                </a:lnTo>
                <a:lnTo>
                  <a:pt x="202584" y="38021"/>
                </a:lnTo>
                <a:lnTo>
                  <a:pt x="202932" y="34188"/>
                </a:lnTo>
                <a:lnTo>
                  <a:pt x="204406" y="30980"/>
                </a:lnTo>
                <a:lnTo>
                  <a:pt x="207004" y="28396"/>
                </a:lnTo>
                <a:lnTo>
                  <a:pt x="205117" y="20106"/>
                </a:lnTo>
                <a:lnTo>
                  <a:pt x="200776" y="24781"/>
                </a:lnTo>
                <a:lnTo>
                  <a:pt x="196435" y="29456"/>
                </a:lnTo>
                <a:lnTo>
                  <a:pt x="194265" y="35771"/>
                </a:lnTo>
                <a:lnTo>
                  <a:pt x="194265" y="51770"/>
                </a:lnTo>
                <a:lnTo>
                  <a:pt x="196530" y="57976"/>
                </a:lnTo>
                <a:close/>
              </a:path>
              <a:path w="856846" h="69118">
                <a:moveTo>
                  <a:pt x="256447" y="48685"/>
                </a:moveTo>
                <a:lnTo>
                  <a:pt x="257899" y="47276"/>
                </a:lnTo>
                <a:lnTo>
                  <a:pt x="259380" y="38021"/>
                </a:lnTo>
                <a:lnTo>
                  <a:pt x="256418" y="39328"/>
                </a:lnTo>
                <a:lnTo>
                  <a:pt x="255721" y="50623"/>
                </a:lnTo>
                <a:lnTo>
                  <a:pt x="256447" y="48685"/>
                </a:lnTo>
                <a:close/>
              </a:path>
              <a:path w="856846" h="69118">
                <a:moveTo>
                  <a:pt x="331412" y="27547"/>
                </a:moveTo>
                <a:lnTo>
                  <a:pt x="332595" y="27757"/>
                </a:lnTo>
                <a:lnTo>
                  <a:pt x="333815" y="28048"/>
                </a:lnTo>
                <a:lnTo>
                  <a:pt x="334250" y="28048"/>
                </a:lnTo>
                <a:lnTo>
                  <a:pt x="334250" y="19642"/>
                </a:lnTo>
                <a:lnTo>
                  <a:pt x="332973" y="19439"/>
                </a:lnTo>
                <a:lnTo>
                  <a:pt x="331376" y="19228"/>
                </a:lnTo>
                <a:lnTo>
                  <a:pt x="329706" y="19119"/>
                </a:lnTo>
                <a:lnTo>
                  <a:pt x="325699" y="19119"/>
                </a:lnTo>
                <a:lnTo>
                  <a:pt x="323166" y="19664"/>
                </a:lnTo>
                <a:lnTo>
                  <a:pt x="320684" y="20753"/>
                </a:lnTo>
                <a:lnTo>
                  <a:pt x="318201" y="21841"/>
                </a:lnTo>
                <a:lnTo>
                  <a:pt x="315334" y="23692"/>
                </a:lnTo>
                <a:lnTo>
                  <a:pt x="312081" y="26305"/>
                </a:lnTo>
                <a:lnTo>
                  <a:pt x="312081" y="19119"/>
                </a:lnTo>
                <a:lnTo>
                  <a:pt x="303894" y="19119"/>
                </a:lnTo>
                <a:lnTo>
                  <a:pt x="303894" y="67768"/>
                </a:lnTo>
                <a:lnTo>
                  <a:pt x="312081" y="67768"/>
                </a:lnTo>
                <a:lnTo>
                  <a:pt x="312081" y="33231"/>
                </a:lnTo>
                <a:lnTo>
                  <a:pt x="314259" y="31459"/>
                </a:lnTo>
                <a:lnTo>
                  <a:pt x="316524" y="30015"/>
                </a:lnTo>
                <a:lnTo>
                  <a:pt x="318876" y="28897"/>
                </a:lnTo>
                <a:lnTo>
                  <a:pt x="321228" y="27779"/>
                </a:lnTo>
                <a:lnTo>
                  <a:pt x="323667" y="27220"/>
                </a:lnTo>
                <a:lnTo>
                  <a:pt x="327761" y="27220"/>
                </a:lnTo>
                <a:lnTo>
                  <a:pt x="329118" y="27286"/>
                </a:lnTo>
                <a:lnTo>
                  <a:pt x="331412" y="27547"/>
                </a:lnTo>
                <a:close/>
              </a:path>
              <a:path w="856846" h="69118">
                <a:moveTo>
                  <a:pt x="379007" y="60103"/>
                </a:moveTo>
                <a:lnTo>
                  <a:pt x="379007" y="36018"/>
                </a:lnTo>
                <a:lnTo>
                  <a:pt x="413109" y="36018"/>
                </a:lnTo>
                <a:lnTo>
                  <a:pt x="413109" y="28352"/>
                </a:lnTo>
                <a:lnTo>
                  <a:pt x="379007" y="28352"/>
                </a:lnTo>
                <a:lnTo>
                  <a:pt x="379007" y="10583"/>
                </a:lnTo>
                <a:lnTo>
                  <a:pt x="413109" y="10583"/>
                </a:lnTo>
                <a:lnTo>
                  <a:pt x="413109" y="2917"/>
                </a:lnTo>
                <a:lnTo>
                  <a:pt x="370383" y="2917"/>
                </a:lnTo>
                <a:lnTo>
                  <a:pt x="370383" y="67768"/>
                </a:lnTo>
                <a:lnTo>
                  <a:pt x="413109" y="67768"/>
                </a:lnTo>
                <a:lnTo>
                  <a:pt x="413109" y="60103"/>
                </a:lnTo>
                <a:lnTo>
                  <a:pt x="379007" y="60103"/>
                </a:lnTo>
                <a:close/>
              </a:path>
              <a:path w="856846" h="69118">
                <a:moveTo>
                  <a:pt x="465278" y="19119"/>
                </a:moveTo>
                <a:lnTo>
                  <a:pt x="457090" y="19119"/>
                </a:lnTo>
                <a:lnTo>
                  <a:pt x="457090" y="55443"/>
                </a:lnTo>
                <a:lnTo>
                  <a:pt x="454913" y="57156"/>
                </a:lnTo>
                <a:lnTo>
                  <a:pt x="452568" y="58564"/>
                </a:lnTo>
                <a:lnTo>
                  <a:pt x="450056" y="59667"/>
                </a:lnTo>
                <a:lnTo>
                  <a:pt x="447544" y="60771"/>
                </a:lnTo>
                <a:lnTo>
                  <a:pt x="445229" y="61322"/>
                </a:lnTo>
                <a:lnTo>
                  <a:pt x="440729" y="61322"/>
                </a:lnTo>
                <a:lnTo>
                  <a:pt x="438914" y="61032"/>
                </a:lnTo>
                <a:lnTo>
                  <a:pt x="437666" y="60451"/>
                </a:lnTo>
                <a:lnTo>
                  <a:pt x="436417" y="59871"/>
                </a:lnTo>
                <a:lnTo>
                  <a:pt x="435401" y="58942"/>
                </a:lnTo>
                <a:lnTo>
                  <a:pt x="434616" y="57664"/>
                </a:lnTo>
                <a:lnTo>
                  <a:pt x="433862" y="56415"/>
                </a:lnTo>
                <a:lnTo>
                  <a:pt x="433368" y="54913"/>
                </a:lnTo>
                <a:lnTo>
                  <a:pt x="433136" y="53156"/>
                </a:lnTo>
                <a:lnTo>
                  <a:pt x="432903" y="51399"/>
                </a:lnTo>
                <a:lnTo>
                  <a:pt x="432787" y="49287"/>
                </a:lnTo>
                <a:lnTo>
                  <a:pt x="432787" y="19119"/>
                </a:lnTo>
                <a:lnTo>
                  <a:pt x="424599" y="19119"/>
                </a:lnTo>
                <a:lnTo>
                  <a:pt x="424599" y="56735"/>
                </a:lnTo>
                <a:lnTo>
                  <a:pt x="426022" y="61315"/>
                </a:lnTo>
                <a:lnTo>
                  <a:pt x="428867" y="64436"/>
                </a:lnTo>
                <a:lnTo>
                  <a:pt x="431713" y="67558"/>
                </a:lnTo>
                <a:lnTo>
                  <a:pt x="435691" y="69118"/>
                </a:lnTo>
                <a:lnTo>
                  <a:pt x="443850" y="69118"/>
                </a:lnTo>
                <a:lnTo>
                  <a:pt x="446637" y="68538"/>
                </a:lnTo>
                <a:lnTo>
                  <a:pt x="449164" y="67376"/>
                </a:lnTo>
                <a:lnTo>
                  <a:pt x="451689" y="66215"/>
                </a:lnTo>
                <a:lnTo>
                  <a:pt x="454332" y="64545"/>
                </a:lnTo>
                <a:lnTo>
                  <a:pt x="457090" y="62368"/>
                </a:lnTo>
                <a:lnTo>
                  <a:pt x="457090" y="67768"/>
                </a:lnTo>
                <a:lnTo>
                  <a:pt x="465278" y="67768"/>
                </a:lnTo>
                <a:lnTo>
                  <a:pt x="465278" y="19119"/>
                </a:lnTo>
                <a:close/>
              </a:path>
              <a:path w="856846" h="69118">
                <a:moveTo>
                  <a:pt x="507684" y="27547"/>
                </a:moveTo>
                <a:lnTo>
                  <a:pt x="508867" y="27757"/>
                </a:lnTo>
                <a:lnTo>
                  <a:pt x="510087" y="28048"/>
                </a:lnTo>
                <a:lnTo>
                  <a:pt x="510522" y="28048"/>
                </a:lnTo>
                <a:lnTo>
                  <a:pt x="510522" y="19642"/>
                </a:lnTo>
                <a:lnTo>
                  <a:pt x="509245" y="19439"/>
                </a:lnTo>
                <a:lnTo>
                  <a:pt x="507648" y="19228"/>
                </a:lnTo>
                <a:lnTo>
                  <a:pt x="505978" y="19119"/>
                </a:lnTo>
                <a:lnTo>
                  <a:pt x="501971" y="19119"/>
                </a:lnTo>
                <a:lnTo>
                  <a:pt x="499438" y="19664"/>
                </a:lnTo>
                <a:lnTo>
                  <a:pt x="496955" y="20753"/>
                </a:lnTo>
                <a:lnTo>
                  <a:pt x="494473" y="21841"/>
                </a:lnTo>
                <a:lnTo>
                  <a:pt x="491605" y="23692"/>
                </a:lnTo>
                <a:lnTo>
                  <a:pt x="488353" y="26305"/>
                </a:lnTo>
                <a:lnTo>
                  <a:pt x="488353" y="19119"/>
                </a:lnTo>
                <a:lnTo>
                  <a:pt x="480165" y="19119"/>
                </a:lnTo>
                <a:lnTo>
                  <a:pt x="480165" y="67768"/>
                </a:lnTo>
                <a:lnTo>
                  <a:pt x="488353" y="67768"/>
                </a:lnTo>
                <a:lnTo>
                  <a:pt x="488353" y="33231"/>
                </a:lnTo>
                <a:lnTo>
                  <a:pt x="490531" y="31459"/>
                </a:lnTo>
                <a:lnTo>
                  <a:pt x="492796" y="30015"/>
                </a:lnTo>
                <a:lnTo>
                  <a:pt x="495148" y="28897"/>
                </a:lnTo>
                <a:lnTo>
                  <a:pt x="497500" y="27779"/>
                </a:lnTo>
                <a:lnTo>
                  <a:pt x="499939" y="27220"/>
                </a:lnTo>
                <a:lnTo>
                  <a:pt x="504033" y="27220"/>
                </a:lnTo>
                <a:lnTo>
                  <a:pt x="505390" y="27286"/>
                </a:lnTo>
                <a:lnTo>
                  <a:pt x="507684" y="27547"/>
                </a:lnTo>
                <a:close/>
              </a:path>
              <a:path w="856846" h="69118">
                <a:moveTo>
                  <a:pt x="524980" y="57337"/>
                </a:moveTo>
                <a:lnTo>
                  <a:pt x="522512" y="54187"/>
                </a:lnTo>
                <a:lnTo>
                  <a:pt x="522955" y="66825"/>
                </a:lnTo>
                <a:lnTo>
                  <a:pt x="528420" y="69118"/>
                </a:lnTo>
                <a:lnTo>
                  <a:pt x="527448" y="60487"/>
                </a:lnTo>
                <a:lnTo>
                  <a:pt x="524980" y="57337"/>
                </a:lnTo>
                <a:close/>
              </a:path>
              <a:path w="856846" h="69118">
                <a:moveTo>
                  <a:pt x="512828" y="43466"/>
                </a:moveTo>
                <a:lnTo>
                  <a:pt x="512828" y="51392"/>
                </a:lnTo>
                <a:lnTo>
                  <a:pt x="514854" y="57649"/>
                </a:lnTo>
                <a:lnTo>
                  <a:pt x="518904" y="62237"/>
                </a:lnTo>
                <a:lnTo>
                  <a:pt x="522955" y="66825"/>
                </a:lnTo>
                <a:lnTo>
                  <a:pt x="522512" y="54187"/>
                </a:lnTo>
                <a:lnTo>
                  <a:pt x="521278" y="49563"/>
                </a:lnTo>
                <a:lnTo>
                  <a:pt x="521278" y="37165"/>
                </a:lnTo>
                <a:lnTo>
                  <a:pt x="522505" y="32483"/>
                </a:lnTo>
                <a:lnTo>
                  <a:pt x="524958" y="29420"/>
                </a:lnTo>
                <a:lnTo>
                  <a:pt x="527412" y="26356"/>
                </a:lnTo>
                <a:lnTo>
                  <a:pt x="530859" y="24825"/>
                </a:lnTo>
                <a:lnTo>
                  <a:pt x="539686" y="24825"/>
                </a:lnTo>
                <a:lnTo>
                  <a:pt x="543113" y="26356"/>
                </a:lnTo>
                <a:lnTo>
                  <a:pt x="545581" y="29420"/>
                </a:lnTo>
                <a:lnTo>
                  <a:pt x="548049" y="32483"/>
                </a:lnTo>
                <a:lnTo>
                  <a:pt x="549283" y="37165"/>
                </a:lnTo>
                <a:lnTo>
                  <a:pt x="549283" y="49621"/>
                </a:lnTo>
                <a:lnTo>
                  <a:pt x="548041" y="54259"/>
                </a:lnTo>
                <a:lnTo>
                  <a:pt x="545559" y="57381"/>
                </a:lnTo>
                <a:lnTo>
                  <a:pt x="543076" y="60502"/>
                </a:lnTo>
                <a:lnTo>
                  <a:pt x="539657" y="62063"/>
                </a:lnTo>
                <a:lnTo>
                  <a:pt x="530888" y="62063"/>
                </a:lnTo>
                <a:lnTo>
                  <a:pt x="527448" y="60487"/>
                </a:lnTo>
                <a:lnTo>
                  <a:pt x="528420" y="69118"/>
                </a:lnTo>
                <a:lnTo>
                  <a:pt x="542126" y="69118"/>
                </a:lnTo>
                <a:lnTo>
                  <a:pt x="547569" y="66825"/>
                </a:lnTo>
                <a:lnTo>
                  <a:pt x="551635" y="62237"/>
                </a:lnTo>
                <a:lnTo>
                  <a:pt x="555700" y="57649"/>
                </a:lnTo>
                <a:lnTo>
                  <a:pt x="557732" y="51392"/>
                </a:lnTo>
                <a:lnTo>
                  <a:pt x="557732" y="35539"/>
                </a:lnTo>
                <a:lnTo>
                  <a:pt x="555700" y="29274"/>
                </a:lnTo>
                <a:lnTo>
                  <a:pt x="551635" y="24672"/>
                </a:lnTo>
                <a:lnTo>
                  <a:pt x="547569" y="20070"/>
                </a:lnTo>
                <a:lnTo>
                  <a:pt x="542126" y="17769"/>
                </a:lnTo>
                <a:lnTo>
                  <a:pt x="528420" y="17769"/>
                </a:lnTo>
                <a:lnTo>
                  <a:pt x="522955" y="20070"/>
                </a:lnTo>
                <a:lnTo>
                  <a:pt x="518904" y="24672"/>
                </a:lnTo>
                <a:lnTo>
                  <a:pt x="514854" y="29274"/>
                </a:lnTo>
                <a:lnTo>
                  <a:pt x="512828" y="35539"/>
                </a:lnTo>
                <a:lnTo>
                  <a:pt x="512828" y="43466"/>
                </a:lnTo>
                <a:close/>
              </a:path>
              <a:path w="856846" h="69118">
                <a:moveTo>
                  <a:pt x="629169" y="36606"/>
                </a:moveTo>
                <a:lnTo>
                  <a:pt x="627565" y="28316"/>
                </a:lnTo>
                <a:lnTo>
                  <a:pt x="625968" y="28592"/>
                </a:lnTo>
                <a:lnTo>
                  <a:pt x="624371" y="28868"/>
                </a:lnTo>
                <a:lnTo>
                  <a:pt x="622223" y="29006"/>
                </a:lnTo>
                <a:lnTo>
                  <a:pt x="624763" y="36279"/>
                </a:lnTo>
                <a:lnTo>
                  <a:pt x="627180" y="36388"/>
                </a:lnTo>
                <a:lnTo>
                  <a:pt x="629169" y="36606"/>
                </a:lnTo>
                <a:close/>
              </a:path>
              <a:path w="856846" h="69118">
                <a:moveTo>
                  <a:pt x="634984" y="57664"/>
                </a:moveTo>
                <a:lnTo>
                  <a:pt x="633445" y="58709"/>
                </a:lnTo>
                <a:lnTo>
                  <a:pt x="631470" y="59428"/>
                </a:lnTo>
                <a:lnTo>
                  <a:pt x="629060" y="59820"/>
                </a:lnTo>
                <a:lnTo>
                  <a:pt x="626651" y="60212"/>
                </a:lnTo>
                <a:lnTo>
                  <a:pt x="627246" y="67768"/>
                </a:lnTo>
                <a:lnTo>
                  <a:pt x="630955" y="67362"/>
                </a:lnTo>
                <a:lnTo>
                  <a:pt x="633873" y="66549"/>
                </a:lnTo>
                <a:lnTo>
                  <a:pt x="636791" y="65736"/>
                </a:lnTo>
                <a:lnTo>
                  <a:pt x="639470" y="64371"/>
                </a:lnTo>
                <a:lnTo>
                  <a:pt x="641909" y="62455"/>
                </a:lnTo>
                <a:lnTo>
                  <a:pt x="643970" y="60858"/>
                </a:lnTo>
                <a:lnTo>
                  <a:pt x="645611" y="58825"/>
                </a:lnTo>
                <a:lnTo>
                  <a:pt x="646830" y="56357"/>
                </a:lnTo>
                <a:lnTo>
                  <a:pt x="648050" y="53889"/>
                </a:lnTo>
                <a:lnTo>
                  <a:pt x="648660" y="51044"/>
                </a:lnTo>
                <a:lnTo>
                  <a:pt x="648660" y="43321"/>
                </a:lnTo>
                <a:lnTo>
                  <a:pt x="647397" y="39597"/>
                </a:lnTo>
                <a:lnTo>
                  <a:pt x="644870" y="36649"/>
                </a:lnTo>
                <a:lnTo>
                  <a:pt x="642344" y="33703"/>
                </a:lnTo>
                <a:lnTo>
                  <a:pt x="639688" y="45556"/>
                </a:lnTo>
                <a:lnTo>
                  <a:pt x="639688" y="50463"/>
                </a:lnTo>
                <a:lnTo>
                  <a:pt x="639310" y="52336"/>
                </a:lnTo>
                <a:lnTo>
                  <a:pt x="638555" y="53788"/>
                </a:lnTo>
                <a:lnTo>
                  <a:pt x="637800" y="55240"/>
                </a:lnTo>
                <a:lnTo>
                  <a:pt x="636610" y="56531"/>
                </a:lnTo>
                <a:lnTo>
                  <a:pt x="634984" y="57664"/>
                </a:lnTo>
                <a:close/>
              </a:path>
              <a:path w="856846" h="69118">
                <a:moveTo>
                  <a:pt x="623558" y="60408"/>
                </a:moveTo>
                <a:lnTo>
                  <a:pt x="608373" y="60408"/>
                </a:lnTo>
                <a:lnTo>
                  <a:pt x="608373" y="36279"/>
                </a:lnTo>
                <a:lnTo>
                  <a:pt x="624763" y="36279"/>
                </a:lnTo>
                <a:lnTo>
                  <a:pt x="622223" y="29006"/>
                </a:lnTo>
                <a:lnTo>
                  <a:pt x="608373" y="29006"/>
                </a:lnTo>
                <a:lnTo>
                  <a:pt x="608373" y="10278"/>
                </a:lnTo>
                <a:lnTo>
                  <a:pt x="621526" y="10278"/>
                </a:lnTo>
                <a:lnTo>
                  <a:pt x="623935" y="10372"/>
                </a:lnTo>
                <a:lnTo>
                  <a:pt x="625881" y="10561"/>
                </a:lnTo>
                <a:lnTo>
                  <a:pt x="627826" y="10750"/>
                </a:lnTo>
                <a:lnTo>
                  <a:pt x="629482" y="11236"/>
                </a:lnTo>
                <a:lnTo>
                  <a:pt x="630846" y="12020"/>
                </a:lnTo>
                <a:lnTo>
                  <a:pt x="632849" y="13559"/>
                </a:lnTo>
                <a:lnTo>
                  <a:pt x="633895" y="15708"/>
                </a:lnTo>
                <a:lnTo>
                  <a:pt x="634156" y="17029"/>
                </a:lnTo>
                <a:lnTo>
                  <a:pt x="634156" y="20484"/>
                </a:lnTo>
                <a:lnTo>
                  <a:pt x="633873" y="22117"/>
                </a:lnTo>
                <a:lnTo>
                  <a:pt x="633307" y="23496"/>
                </a:lnTo>
                <a:lnTo>
                  <a:pt x="632741" y="24876"/>
                </a:lnTo>
                <a:lnTo>
                  <a:pt x="631775" y="26001"/>
                </a:lnTo>
                <a:lnTo>
                  <a:pt x="630411" y="26872"/>
                </a:lnTo>
                <a:lnTo>
                  <a:pt x="629046" y="27743"/>
                </a:lnTo>
                <a:lnTo>
                  <a:pt x="627565" y="28316"/>
                </a:lnTo>
                <a:lnTo>
                  <a:pt x="629169" y="36606"/>
                </a:lnTo>
                <a:lnTo>
                  <a:pt x="631158" y="36824"/>
                </a:lnTo>
                <a:lnTo>
                  <a:pt x="632849" y="37295"/>
                </a:lnTo>
                <a:lnTo>
                  <a:pt x="634243" y="38021"/>
                </a:lnTo>
                <a:lnTo>
                  <a:pt x="636305" y="39096"/>
                </a:lnTo>
                <a:lnTo>
                  <a:pt x="637728" y="40402"/>
                </a:lnTo>
                <a:lnTo>
                  <a:pt x="638512" y="41941"/>
                </a:lnTo>
                <a:lnTo>
                  <a:pt x="639296" y="43480"/>
                </a:lnTo>
                <a:lnTo>
                  <a:pt x="639688" y="45556"/>
                </a:lnTo>
                <a:lnTo>
                  <a:pt x="642344" y="33703"/>
                </a:lnTo>
                <a:lnTo>
                  <a:pt x="638889" y="31779"/>
                </a:lnTo>
                <a:lnTo>
                  <a:pt x="634505" y="30879"/>
                </a:lnTo>
                <a:lnTo>
                  <a:pt x="634505" y="30530"/>
                </a:lnTo>
                <a:lnTo>
                  <a:pt x="637118" y="29224"/>
                </a:lnTo>
                <a:lnTo>
                  <a:pt x="639208" y="27489"/>
                </a:lnTo>
                <a:lnTo>
                  <a:pt x="640776" y="25326"/>
                </a:lnTo>
                <a:lnTo>
                  <a:pt x="642344" y="23163"/>
                </a:lnTo>
                <a:lnTo>
                  <a:pt x="643128" y="20542"/>
                </a:lnTo>
                <a:lnTo>
                  <a:pt x="643128" y="14735"/>
                </a:lnTo>
                <a:lnTo>
                  <a:pt x="642591" y="12390"/>
                </a:lnTo>
                <a:lnTo>
                  <a:pt x="641517" y="10431"/>
                </a:lnTo>
                <a:lnTo>
                  <a:pt x="640442" y="8470"/>
                </a:lnTo>
                <a:lnTo>
                  <a:pt x="638715" y="6866"/>
                </a:lnTo>
                <a:lnTo>
                  <a:pt x="636334" y="5618"/>
                </a:lnTo>
                <a:lnTo>
                  <a:pt x="634185" y="4515"/>
                </a:lnTo>
                <a:lnTo>
                  <a:pt x="631935" y="3788"/>
                </a:lnTo>
                <a:lnTo>
                  <a:pt x="629583" y="3440"/>
                </a:lnTo>
                <a:lnTo>
                  <a:pt x="627231" y="3092"/>
                </a:lnTo>
                <a:lnTo>
                  <a:pt x="623689" y="2917"/>
                </a:lnTo>
                <a:lnTo>
                  <a:pt x="599749" y="2917"/>
                </a:lnTo>
                <a:lnTo>
                  <a:pt x="599749" y="67768"/>
                </a:lnTo>
                <a:lnTo>
                  <a:pt x="627246" y="67768"/>
                </a:lnTo>
                <a:lnTo>
                  <a:pt x="626651" y="60212"/>
                </a:lnTo>
                <a:lnTo>
                  <a:pt x="623558" y="60408"/>
                </a:lnTo>
                <a:close/>
              </a:path>
              <a:path w="856846" h="69118">
                <a:moveTo>
                  <a:pt x="667271" y="57337"/>
                </a:moveTo>
                <a:lnTo>
                  <a:pt x="664803" y="54187"/>
                </a:lnTo>
                <a:lnTo>
                  <a:pt x="665246" y="66825"/>
                </a:lnTo>
                <a:lnTo>
                  <a:pt x="670712" y="69118"/>
                </a:lnTo>
                <a:lnTo>
                  <a:pt x="669739" y="60487"/>
                </a:lnTo>
                <a:lnTo>
                  <a:pt x="667271" y="57337"/>
                </a:lnTo>
                <a:close/>
              </a:path>
              <a:path w="856846" h="69118">
                <a:moveTo>
                  <a:pt x="655120" y="43466"/>
                </a:moveTo>
                <a:lnTo>
                  <a:pt x="655120" y="51392"/>
                </a:lnTo>
                <a:lnTo>
                  <a:pt x="657145" y="57649"/>
                </a:lnTo>
                <a:lnTo>
                  <a:pt x="661196" y="62237"/>
                </a:lnTo>
                <a:lnTo>
                  <a:pt x="665246" y="66825"/>
                </a:lnTo>
                <a:lnTo>
                  <a:pt x="664803" y="54187"/>
                </a:lnTo>
                <a:lnTo>
                  <a:pt x="663569" y="49563"/>
                </a:lnTo>
                <a:lnTo>
                  <a:pt x="663569" y="37165"/>
                </a:lnTo>
                <a:lnTo>
                  <a:pt x="664796" y="32483"/>
                </a:lnTo>
                <a:lnTo>
                  <a:pt x="667250" y="29420"/>
                </a:lnTo>
                <a:lnTo>
                  <a:pt x="669703" y="26356"/>
                </a:lnTo>
                <a:lnTo>
                  <a:pt x="673151" y="24825"/>
                </a:lnTo>
                <a:lnTo>
                  <a:pt x="681978" y="24825"/>
                </a:lnTo>
                <a:lnTo>
                  <a:pt x="685404" y="26356"/>
                </a:lnTo>
                <a:lnTo>
                  <a:pt x="687872" y="29420"/>
                </a:lnTo>
                <a:lnTo>
                  <a:pt x="690340" y="32483"/>
                </a:lnTo>
                <a:lnTo>
                  <a:pt x="691574" y="37165"/>
                </a:lnTo>
                <a:lnTo>
                  <a:pt x="691574" y="49621"/>
                </a:lnTo>
                <a:lnTo>
                  <a:pt x="690333" y="54259"/>
                </a:lnTo>
                <a:lnTo>
                  <a:pt x="687851" y="57381"/>
                </a:lnTo>
                <a:lnTo>
                  <a:pt x="685368" y="60502"/>
                </a:lnTo>
                <a:lnTo>
                  <a:pt x="681949" y="62063"/>
                </a:lnTo>
                <a:lnTo>
                  <a:pt x="673180" y="62063"/>
                </a:lnTo>
                <a:lnTo>
                  <a:pt x="669739" y="60487"/>
                </a:lnTo>
                <a:lnTo>
                  <a:pt x="670712" y="69118"/>
                </a:lnTo>
                <a:lnTo>
                  <a:pt x="684417" y="69118"/>
                </a:lnTo>
                <a:lnTo>
                  <a:pt x="689861" y="66825"/>
                </a:lnTo>
                <a:lnTo>
                  <a:pt x="693926" y="62237"/>
                </a:lnTo>
                <a:lnTo>
                  <a:pt x="697991" y="57649"/>
                </a:lnTo>
                <a:lnTo>
                  <a:pt x="700024" y="51392"/>
                </a:lnTo>
                <a:lnTo>
                  <a:pt x="700024" y="35539"/>
                </a:lnTo>
                <a:lnTo>
                  <a:pt x="697991" y="29274"/>
                </a:lnTo>
                <a:lnTo>
                  <a:pt x="693926" y="24672"/>
                </a:lnTo>
                <a:lnTo>
                  <a:pt x="689861" y="20070"/>
                </a:lnTo>
                <a:lnTo>
                  <a:pt x="684417" y="17769"/>
                </a:lnTo>
                <a:lnTo>
                  <a:pt x="670712" y="17769"/>
                </a:lnTo>
                <a:lnTo>
                  <a:pt x="665246" y="20070"/>
                </a:lnTo>
                <a:lnTo>
                  <a:pt x="661196" y="24672"/>
                </a:lnTo>
                <a:lnTo>
                  <a:pt x="657145" y="29274"/>
                </a:lnTo>
                <a:lnTo>
                  <a:pt x="655120" y="35539"/>
                </a:lnTo>
                <a:lnTo>
                  <a:pt x="655120" y="43466"/>
                </a:lnTo>
                <a:close/>
              </a:path>
              <a:path w="856846" h="69118">
                <a:moveTo>
                  <a:pt x="745438" y="19352"/>
                </a:moveTo>
                <a:lnTo>
                  <a:pt x="741431" y="17769"/>
                </a:lnTo>
                <a:lnTo>
                  <a:pt x="733301" y="17769"/>
                </a:lnTo>
                <a:lnTo>
                  <a:pt x="730499" y="18364"/>
                </a:lnTo>
                <a:lnTo>
                  <a:pt x="727769" y="19555"/>
                </a:lnTo>
                <a:lnTo>
                  <a:pt x="725040" y="20745"/>
                </a:lnTo>
                <a:lnTo>
                  <a:pt x="722398" y="22400"/>
                </a:lnTo>
                <a:lnTo>
                  <a:pt x="719843" y="24520"/>
                </a:lnTo>
                <a:lnTo>
                  <a:pt x="719843" y="19119"/>
                </a:lnTo>
                <a:lnTo>
                  <a:pt x="711654" y="19119"/>
                </a:lnTo>
                <a:lnTo>
                  <a:pt x="711654" y="67768"/>
                </a:lnTo>
                <a:lnTo>
                  <a:pt x="719843" y="67768"/>
                </a:lnTo>
                <a:lnTo>
                  <a:pt x="719843" y="31445"/>
                </a:lnTo>
                <a:lnTo>
                  <a:pt x="722078" y="29732"/>
                </a:lnTo>
                <a:lnTo>
                  <a:pt x="724416" y="28323"/>
                </a:lnTo>
                <a:lnTo>
                  <a:pt x="726855" y="27220"/>
                </a:lnTo>
                <a:lnTo>
                  <a:pt x="729294" y="26117"/>
                </a:lnTo>
                <a:lnTo>
                  <a:pt x="731631" y="25565"/>
                </a:lnTo>
                <a:lnTo>
                  <a:pt x="736044" y="25565"/>
                </a:lnTo>
                <a:lnTo>
                  <a:pt x="737816" y="25863"/>
                </a:lnTo>
                <a:lnTo>
                  <a:pt x="739180" y="26458"/>
                </a:lnTo>
                <a:lnTo>
                  <a:pt x="740545" y="27053"/>
                </a:lnTo>
                <a:lnTo>
                  <a:pt x="741591" y="27961"/>
                </a:lnTo>
                <a:lnTo>
                  <a:pt x="742316" y="29180"/>
                </a:lnTo>
                <a:lnTo>
                  <a:pt x="743013" y="30283"/>
                </a:lnTo>
                <a:lnTo>
                  <a:pt x="743492" y="31815"/>
                </a:lnTo>
                <a:lnTo>
                  <a:pt x="743754" y="33775"/>
                </a:lnTo>
                <a:lnTo>
                  <a:pt x="744015" y="35735"/>
                </a:lnTo>
                <a:lnTo>
                  <a:pt x="744146" y="37832"/>
                </a:lnTo>
                <a:lnTo>
                  <a:pt x="744146" y="67768"/>
                </a:lnTo>
                <a:lnTo>
                  <a:pt x="752334" y="67768"/>
                </a:lnTo>
                <a:lnTo>
                  <a:pt x="752334" y="30240"/>
                </a:lnTo>
                <a:lnTo>
                  <a:pt x="750954" y="25681"/>
                </a:lnTo>
                <a:lnTo>
                  <a:pt x="748196" y="22516"/>
                </a:lnTo>
                <a:lnTo>
                  <a:pt x="745438" y="19352"/>
                </a:lnTo>
                <a:close/>
              </a:path>
              <a:path w="856846" h="69118">
                <a:moveTo>
                  <a:pt x="780069" y="61322"/>
                </a:moveTo>
                <a:lnTo>
                  <a:pt x="776904" y="59820"/>
                </a:lnTo>
                <a:lnTo>
                  <a:pt x="774930" y="56815"/>
                </a:lnTo>
                <a:lnTo>
                  <a:pt x="776657" y="69118"/>
                </a:lnTo>
                <a:lnTo>
                  <a:pt x="785455" y="69118"/>
                </a:lnTo>
                <a:lnTo>
                  <a:pt x="788228" y="68552"/>
                </a:lnTo>
                <a:lnTo>
                  <a:pt x="790783" y="67420"/>
                </a:lnTo>
                <a:lnTo>
                  <a:pt x="793338" y="66287"/>
                </a:lnTo>
                <a:lnTo>
                  <a:pt x="795792" y="64705"/>
                </a:lnTo>
                <a:lnTo>
                  <a:pt x="798144" y="62672"/>
                </a:lnTo>
                <a:lnTo>
                  <a:pt x="798144" y="67768"/>
                </a:lnTo>
                <a:lnTo>
                  <a:pt x="806332" y="67768"/>
                </a:lnTo>
                <a:lnTo>
                  <a:pt x="806332" y="0"/>
                </a:lnTo>
                <a:lnTo>
                  <a:pt x="798144" y="0"/>
                </a:lnTo>
                <a:lnTo>
                  <a:pt x="798144" y="21079"/>
                </a:lnTo>
                <a:lnTo>
                  <a:pt x="795966" y="19947"/>
                </a:lnTo>
                <a:lnTo>
                  <a:pt x="793890" y="19112"/>
                </a:lnTo>
                <a:lnTo>
                  <a:pt x="791916" y="18575"/>
                </a:lnTo>
                <a:lnTo>
                  <a:pt x="789941" y="18038"/>
                </a:lnTo>
                <a:lnTo>
                  <a:pt x="787676" y="17769"/>
                </a:lnTo>
                <a:lnTo>
                  <a:pt x="788576" y="25260"/>
                </a:lnTo>
                <a:lnTo>
                  <a:pt x="790478" y="25449"/>
                </a:lnTo>
                <a:lnTo>
                  <a:pt x="792220" y="25827"/>
                </a:lnTo>
                <a:lnTo>
                  <a:pt x="793963" y="26204"/>
                </a:lnTo>
                <a:lnTo>
                  <a:pt x="795937" y="26886"/>
                </a:lnTo>
                <a:lnTo>
                  <a:pt x="798144" y="27874"/>
                </a:lnTo>
                <a:lnTo>
                  <a:pt x="798144" y="55791"/>
                </a:lnTo>
                <a:lnTo>
                  <a:pt x="796082" y="57417"/>
                </a:lnTo>
                <a:lnTo>
                  <a:pt x="793861" y="58745"/>
                </a:lnTo>
                <a:lnTo>
                  <a:pt x="791480" y="59776"/>
                </a:lnTo>
                <a:lnTo>
                  <a:pt x="789099" y="60807"/>
                </a:lnTo>
                <a:lnTo>
                  <a:pt x="786747" y="61322"/>
                </a:lnTo>
                <a:lnTo>
                  <a:pt x="780069" y="61322"/>
                </a:lnTo>
                <a:close/>
              </a:path>
              <a:path w="856846" h="69118">
                <a:moveTo>
                  <a:pt x="765224" y="57940"/>
                </a:moveTo>
                <a:lnTo>
                  <a:pt x="768636" y="62411"/>
                </a:lnTo>
                <a:lnTo>
                  <a:pt x="772048" y="66883"/>
                </a:lnTo>
                <a:lnTo>
                  <a:pt x="776657" y="69118"/>
                </a:lnTo>
                <a:lnTo>
                  <a:pt x="774930" y="56815"/>
                </a:lnTo>
                <a:lnTo>
                  <a:pt x="772955" y="53809"/>
                </a:lnTo>
                <a:lnTo>
                  <a:pt x="771968" y="49418"/>
                </a:lnTo>
                <a:lnTo>
                  <a:pt x="771968" y="37775"/>
                </a:lnTo>
                <a:lnTo>
                  <a:pt x="773246" y="33245"/>
                </a:lnTo>
                <a:lnTo>
                  <a:pt x="775801" y="30051"/>
                </a:lnTo>
                <a:lnTo>
                  <a:pt x="778356" y="26857"/>
                </a:lnTo>
                <a:lnTo>
                  <a:pt x="781927" y="25260"/>
                </a:lnTo>
                <a:lnTo>
                  <a:pt x="788576" y="25260"/>
                </a:lnTo>
                <a:lnTo>
                  <a:pt x="787676" y="17769"/>
                </a:lnTo>
                <a:lnTo>
                  <a:pt x="782305" y="17769"/>
                </a:lnTo>
                <a:lnTo>
                  <a:pt x="779583" y="18350"/>
                </a:lnTo>
                <a:lnTo>
                  <a:pt x="776955" y="19511"/>
                </a:lnTo>
                <a:lnTo>
                  <a:pt x="774327" y="20673"/>
                </a:lnTo>
                <a:lnTo>
                  <a:pt x="772026" y="22357"/>
                </a:lnTo>
                <a:lnTo>
                  <a:pt x="770052" y="24563"/>
                </a:lnTo>
                <a:lnTo>
                  <a:pt x="768048" y="26828"/>
                </a:lnTo>
                <a:lnTo>
                  <a:pt x="766458" y="29572"/>
                </a:lnTo>
                <a:lnTo>
                  <a:pt x="765283" y="32795"/>
                </a:lnTo>
                <a:lnTo>
                  <a:pt x="764107" y="36018"/>
                </a:lnTo>
                <a:lnTo>
                  <a:pt x="763518" y="39691"/>
                </a:lnTo>
                <a:lnTo>
                  <a:pt x="763518" y="51741"/>
                </a:lnTo>
                <a:lnTo>
                  <a:pt x="765224" y="57940"/>
                </a:lnTo>
                <a:close/>
              </a:path>
              <a:path w="856846" h="69118">
                <a:moveTo>
                  <a:pt x="818823" y="55661"/>
                </a:moveTo>
                <a:lnTo>
                  <a:pt x="818823" y="64850"/>
                </a:lnTo>
                <a:lnTo>
                  <a:pt x="820856" y="65866"/>
                </a:lnTo>
                <a:lnTo>
                  <a:pt x="823375" y="66803"/>
                </a:lnTo>
                <a:lnTo>
                  <a:pt x="826380" y="67660"/>
                </a:lnTo>
                <a:lnTo>
                  <a:pt x="829385" y="68516"/>
                </a:lnTo>
                <a:lnTo>
                  <a:pt x="832688" y="68944"/>
                </a:lnTo>
                <a:lnTo>
                  <a:pt x="842647" y="68944"/>
                </a:lnTo>
                <a:lnTo>
                  <a:pt x="847663" y="67521"/>
                </a:lnTo>
                <a:lnTo>
                  <a:pt x="851336" y="64676"/>
                </a:lnTo>
                <a:lnTo>
                  <a:pt x="855009" y="61831"/>
                </a:lnTo>
                <a:lnTo>
                  <a:pt x="856846" y="58186"/>
                </a:lnTo>
                <a:lnTo>
                  <a:pt x="856846" y="50202"/>
                </a:lnTo>
                <a:lnTo>
                  <a:pt x="855815" y="47356"/>
                </a:lnTo>
                <a:lnTo>
                  <a:pt x="853753" y="45208"/>
                </a:lnTo>
                <a:lnTo>
                  <a:pt x="851692" y="43088"/>
                </a:lnTo>
                <a:lnTo>
                  <a:pt x="848759" y="41593"/>
                </a:lnTo>
                <a:lnTo>
                  <a:pt x="844955" y="40722"/>
                </a:lnTo>
                <a:lnTo>
                  <a:pt x="843707" y="40431"/>
                </a:lnTo>
                <a:lnTo>
                  <a:pt x="842146" y="40112"/>
                </a:lnTo>
                <a:lnTo>
                  <a:pt x="840274" y="39764"/>
                </a:lnTo>
                <a:lnTo>
                  <a:pt x="838400" y="39415"/>
                </a:lnTo>
                <a:lnTo>
                  <a:pt x="836709" y="39067"/>
                </a:lnTo>
                <a:lnTo>
                  <a:pt x="835199" y="38718"/>
                </a:lnTo>
                <a:lnTo>
                  <a:pt x="832470" y="38079"/>
                </a:lnTo>
                <a:lnTo>
                  <a:pt x="830496" y="37252"/>
                </a:lnTo>
                <a:lnTo>
                  <a:pt x="829276" y="36236"/>
                </a:lnTo>
                <a:lnTo>
                  <a:pt x="828028" y="35219"/>
                </a:lnTo>
                <a:lnTo>
                  <a:pt x="827403" y="33710"/>
                </a:lnTo>
                <a:lnTo>
                  <a:pt x="827403" y="29441"/>
                </a:lnTo>
                <a:lnTo>
                  <a:pt x="828434" y="27736"/>
                </a:lnTo>
                <a:lnTo>
                  <a:pt x="830496" y="26589"/>
                </a:lnTo>
                <a:lnTo>
                  <a:pt x="832557" y="25442"/>
                </a:lnTo>
                <a:lnTo>
                  <a:pt x="835083" y="24868"/>
                </a:lnTo>
                <a:lnTo>
                  <a:pt x="840948" y="24868"/>
                </a:lnTo>
                <a:lnTo>
                  <a:pt x="843881" y="25398"/>
                </a:lnTo>
                <a:lnTo>
                  <a:pt x="846872" y="26458"/>
                </a:lnTo>
                <a:lnTo>
                  <a:pt x="849863" y="27518"/>
                </a:lnTo>
                <a:lnTo>
                  <a:pt x="852403" y="28817"/>
                </a:lnTo>
                <a:lnTo>
                  <a:pt x="854494" y="30356"/>
                </a:lnTo>
                <a:lnTo>
                  <a:pt x="854929" y="30356"/>
                </a:lnTo>
                <a:lnTo>
                  <a:pt x="854929" y="21602"/>
                </a:lnTo>
                <a:lnTo>
                  <a:pt x="852955" y="20585"/>
                </a:lnTo>
                <a:lnTo>
                  <a:pt x="850480" y="19722"/>
                </a:lnTo>
                <a:lnTo>
                  <a:pt x="847503" y="19010"/>
                </a:lnTo>
                <a:lnTo>
                  <a:pt x="844527" y="18299"/>
                </a:lnTo>
                <a:lnTo>
                  <a:pt x="841587" y="17943"/>
                </a:lnTo>
                <a:lnTo>
                  <a:pt x="835577" y="17943"/>
                </a:lnTo>
                <a:lnTo>
                  <a:pt x="832768" y="18342"/>
                </a:lnTo>
                <a:lnTo>
                  <a:pt x="830256" y="19141"/>
                </a:lnTo>
                <a:lnTo>
                  <a:pt x="827744" y="19939"/>
                </a:lnTo>
                <a:lnTo>
                  <a:pt x="825676" y="21021"/>
                </a:lnTo>
                <a:lnTo>
                  <a:pt x="824050" y="22386"/>
                </a:lnTo>
                <a:lnTo>
                  <a:pt x="822366" y="23780"/>
                </a:lnTo>
                <a:lnTo>
                  <a:pt x="821110" y="25362"/>
                </a:lnTo>
                <a:lnTo>
                  <a:pt x="820283" y="27133"/>
                </a:lnTo>
                <a:lnTo>
                  <a:pt x="819455" y="28904"/>
                </a:lnTo>
                <a:lnTo>
                  <a:pt x="819041" y="30792"/>
                </a:lnTo>
                <a:lnTo>
                  <a:pt x="819041" y="35989"/>
                </a:lnTo>
                <a:lnTo>
                  <a:pt x="819934" y="38682"/>
                </a:lnTo>
                <a:lnTo>
                  <a:pt x="821720" y="40874"/>
                </a:lnTo>
                <a:lnTo>
                  <a:pt x="823505" y="43066"/>
                </a:lnTo>
                <a:lnTo>
                  <a:pt x="826532" y="44729"/>
                </a:lnTo>
                <a:lnTo>
                  <a:pt x="830800" y="45861"/>
                </a:lnTo>
                <a:lnTo>
                  <a:pt x="832340" y="46267"/>
                </a:lnTo>
                <a:lnTo>
                  <a:pt x="834045" y="46645"/>
                </a:lnTo>
                <a:lnTo>
                  <a:pt x="835918" y="46993"/>
                </a:lnTo>
                <a:lnTo>
                  <a:pt x="837791" y="47342"/>
                </a:lnTo>
                <a:lnTo>
                  <a:pt x="839308" y="47647"/>
                </a:lnTo>
                <a:lnTo>
                  <a:pt x="840470" y="47908"/>
                </a:lnTo>
                <a:lnTo>
                  <a:pt x="843605" y="48605"/>
                </a:lnTo>
                <a:lnTo>
                  <a:pt x="845725" y="49447"/>
                </a:lnTo>
                <a:lnTo>
                  <a:pt x="847932" y="51421"/>
                </a:lnTo>
                <a:lnTo>
                  <a:pt x="848483" y="52873"/>
                </a:lnTo>
                <a:lnTo>
                  <a:pt x="848483" y="57287"/>
                </a:lnTo>
                <a:lnTo>
                  <a:pt x="847467" y="59116"/>
                </a:lnTo>
                <a:lnTo>
                  <a:pt x="845434" y="60277"/>
                </a:lnTo>
                <a:lnTo>
                  <a:pt x="843402" y="61438"/>
                </a:lnTo>
                <a:lnTo>
                  <a:pt x="840586" y="62019"/>
                </a:lnTo>
                <a:lnTo>
                  <a:pt x="834081" y="62019"/>
                </a:lnTo>
                <a:lnTo>
                  <a:pt x="831047" y="61446"/>
                </a:lnTo>
                <a:lnTo>
                  <a:pt x="827883" y="60299"/>
                </a:lnTo>
                <a:lnTo>
                  <a:pt x="824718" y="59152"/>
                </a:lnTo>
                <a:lnTo>
                  <a:pt x="821843" y="57606"/>
                </a:lnTo>
                <a:lnTo>
                  <a:pt x="819259" y="55661"/>
                </a:lnTo>
                <a:lnTo>
                  <a:pt x="818823" y="55661"/>
                </a:lnTo>
                <a:close/>
              </a:path>
              <a:path w="856846" h="69118">
                <a:moveTo>
                  <a:pt x="255721" y="50623"/>
                </a:moveTo>
                <a:lnTo>
                  <a:pt x="256418" y="39328"/>
                </a:lnTo>
                <a:lnTo>
                  <a:pt x="253485" y="40635"/>
                </a:lnTo>
                <a:lnTo>
                  <a:pt x="251228" y="42427"/>
                </a:lnTo>
                <a:lnTo>
                  <a:pt x="249646" y="44707"/>
                </a:lnTo>
                <a:lnTo>
                  <a:pt x="248063" y="46986"/>
                </a:lnTo>
                <a:lnTo>
                  <a:pt x="247272" y="49969"/>
                </a:lnTo>
                <a:lnTo>
                  <a:pt x="247272" y="58157"/>
                </a:lnTo>
                <a:lnTo>
                  <a:pt x="248796" y="61859"/>
                </a:lnTo>
                <a:lnTo>
                  <a:pt x="251845" y="64763"/>
                </a:lnTo>
                <a:lnTo>
                  <a:pt x="254894" y="67666"/>
                </a:lnTo>
                <a:lnTo>
                  <a:pt x="258610" y="69118"/>
                </a:lnTo>
                <a:lnTo>
                  <a:pt x="265376" y="69118"/>
                </a:lnTo>
                <a:lnTo>
                  <a:pt x="267452" y="68893"/>
                </a:lnTo>
                <a:lnTo>
                  <a:pt x="269223" y="68443"/>
                </a:lnTo>
                <a:lnTo>
                  <a:pt x="270994" y="67993"/>
                </a:lnTo>
                <a:lnTo>
                  <a:pt x="272562" y="67434"/>
                </a:lnTo>
                <a:lnTo>
                  <a:pt x="273927" y="66766"/>
                </a:lnTo>
                <a:lnTo>
                  <a:pt x="275088" y="66244"/>
                </a:lnTo>
                <a:lnTo>
                  <a:pt x="276286" y="65540"/>
                </a:lnTo>
                <a:lnTo>
                  <a:pt x="277520" y="64654"/>
                </a:lnTo>
                <a:lnTo>
                  <a:pt x="278754" y="63768"/>
                </a:lnTo>
                <a:lnTo>
                  <a:pt x="280460" y="62585"/>
                </a:lnTo>
                <a:lnTo>
                  <a:pt x="280460" y="67768"/>
                </a:lnTo>
                <a:lnTo>
                  <a:pt x="288604" y="67768"/>
                </a:lnTo>
                <a:lnTo>
                  <a:pt x="288604" y="31619"/>
                </a:lnTo>
                <a:lnTo>
                  <a:pt x="288125" y="28991"/>
                </a:lnTo>
                <a:lnTo>
                  <a:pt x="287167" y="26872"/>
                </a:lnTo>
                <a:lnTo>
                  <a:pt x="286209" y="24752"/>
                </a:lnTo>
                <a:lnTo>
                  <a:pt x="284815" y="23024"/>
                </a:lnTo>
                <a:lnTo>
                  <a:pt x="282986" y="21689"/>
                </a:lnTo>
                <a:lnTo>
                  <a:pt x="281127" y="20324"/>
                </a:lnTo>
                <a:lnTo>
                  <a:pt x="278928" y="19359"/>
                </a:lnTo>
                <a:lnTo>
                  <a:pt x="276387" y="18792"/>
                </a:lnTo>
                <a:lnTo>
                  <a:pt x="273847" y="18226"/>
                </a:lnTo>
                <a:lnTo>
                  <a:pt x="270863" y="17943"/>
                </a:lnTo>
                <a:lnTo>
                  <a:pt x="264505" y="17943"/>
                </a:lnTo>
                <a:lnTo>
                  <a:pt x="261529" y="18205"/>
                </a:lnTo>
                <a:lnTo>
                  <a:pt x="258509" y="18727"/>
                </a:lnTo>
                <a:lnTo>
                  <a:pt x="255489" y="19250"/>
                </a:lnTo>
                <a:lnTo>
                  <a:pt x="253181" y="19729"/>
                </a:lnTo>
                <a:lnTo>
                  <a:pt x="251583" y="20164"/>
                </a:lnTo>
                <a:lnTo>
                  <a:pt x="251583" y="28483"/>
                </a:lnTo>
                <a:lnTo>
                  <a:pt x="252019" y="28483"/>
                </a:lnTo>
                <a:lnTo>
                  <a:pt x="254836" y="27409"/>
                </a:lnTo>
                <a:lnTo>
                  <a:pt x="257565" y="26588"/>
                </a:lnTo>
                <a:lnTo>
                  <a:pt x="260207" y="26022"/>
                </a:lnTo>
                <a:lnTo>
                  <a:pt x="262850" y="25456"/>
                </a:lnTo>
                <a:lnTo>
                  <a:pt x="265245" y="25173"/>
                </a:lnTo>
                <a:lnTo>
                  <a:pt x="269165" y="25173"/>
                </a:lnTo>
                <a:lnTo>
                  <a:pt x="270863" y="25289"/>
                </a:lnTo>
                <a:lnTo>
                  <a:pt x="272489" y="25521"/>
                </a:lnTo>
                <a:lnTo>
                  <a:pt x="274115" y="25754"/>
                </a:lnTo>
                <a:lnTo>
                  <a:pt x="275509" y="26204"/>
                </a:lnTo>
                <a:lnTo>
                  <a:pt x="276671" y="26872"/>
                </a:lnTo>
                <a:lnTo>
                  <a:pt x="277890" y="27568"/>
                </a:lnTo>
                <a:lnTo>
                  <a:pt x="278827" y="28527"/>
                </a:lnTo>
                <a:lnTo>
                  <a:pt x="279480" y="29746"/>
                </a:lnTo>
                <a:lnTo>
                  <a:pt x="280133" y="30966"/>
                </a:lnTo>
                <a:lnTo>
                  <a:pt x="280460" y="32504"/>
                </a:lnTo>
                <a:lnTo>
                  <a:pt x="280460" y="35626"/>
                </a:lnTo>
                <a:lnTo>
                  <a:pt x="275698" y="35858"/>
                </a:lnTo>
                <a:lnTo>
                  <a:pt x="271241" y="36206"/>
                </a:lnTo>
                <a:lnTo>
                  <a:pt x="267089" y="36671"/>
                </a:lnTo>
                <a:lnTo>
                  <a:pt x="262936" y="37136"/>
                </a:lnTo>
                <a:lnTo>
                  <a:pt x="259380" y="38021"/>
                </a:lnTo>
                <a:lnTo>
                  <a:pt x="257899" y="47276"/>
                </a:lnTo>
                <a:lnTo>
                  <a:pt x="259351" y="45868"/>
                </a:lnTo>
                <a:lnTo>
                  <a:pt x="261253" y="44830"/>
                </a:lnTo>
                <a:lnTo>
                  <a:pt x="263604" y="44162"/>
                </a:lnTo>
                <a:lnTo>
                  <a:pt x="265579" y="43611"/>
                </a:lnTo>
                <a:lnTo>
                  <a:pt x="268257" y="43190"/>
                </a:lnTo>
                <a:lnTo>
                  <a:pt x="271640" y="42899"/>
                </a:lnTo>
                <a:lnTo>
                  <a:pt x="275023" y="42609"/>
                </a:lnTo>
                <a:lnTo>
                  <a:pt x="277963" y="42391"/>
                </a:lnTo>
                <a:lnTo>
                  <a:pt x="280460" y="42246"/>
                </a:lnTo>
                <a:lnTo>
                  <a:pt x="280460" y="55791"/>
                </a:lnTo>
                <a:lnTo>
                  <a:pt x="278427" y="57359"/>
                </a:lnTo>
                <a:lnTo>
                  <a:pt x="276221" y="58702"/>
                </a:lnTo>
                <a:lnTo>
                  <a:pt x="273840" y="59820"/>
                </a:lnTo>
                <a:lnTo>
                  <a:pt x="271459" y="60937"/>
                </a:lnTo>
                <a:lnTo>
                  <a:pt x="268831" y="61496"/>
                </a:lnTo>
                <a:lnTo>
                  <a:pt x="262501" y="61496"/>
                </a:lnTo>
                <a:lnTo>
                  <a:pt x="259931" y="60792"/>
                </a:lnTo>
                <a:lnTo>
                  <a:pt x="258247" y="59384"/>
                </a:lnTo>
                <a:lnTo>
                  <a:pt x="256563" y="57976"/>
                </a:lnTo>
                <a:lnTo>
                  <a:pt x="255721" y="55878"/>
                </a:lnTo>
                <a:lnTo>
                  <a:pt x="255721" y="50623"/>
                </a:lnTo>
                <a:close/>
              </a:path>
              <a:path w="856846" h="69118">
                <a:moveTo>
                  <a:pt x="13501" y="17682"/>
                </a:moveTo>
                <a:lnTo>
                  <a:pt x="13501" y="61148"/>
                </a:lnTo>
                <a:lnTo>
                  <a:pt x="0" y="61148"/>
                </a:lnTo>
                <a:lnTo>
                  <a:pt x="0" y="67768"/>
                </a:lnTo>
                <a:lnTo>
                  <a:pt x="35104" y="67768"/>
                </a:lnTo>
                <a:lnTo>
                  <a:pt x="35104" y="61148"/>
                </a:lnTo>
                <a:lnTo>
                  <a:pt x="21863" y="61148"/>
                </a:lnTo>
                <a:lnTo>
                  <a:pt x="21863" y="2700"/>
                </a:lnTo>
                <a:lnTo>
                  <a:pt x="15113" y="2700"/>
                </a:lnTo>
                <a:lnTo>
                  <a:pt x="14997" y="4587"/>
                </a:lnTo>
                <a:lnTo>
                  <a:pt x="14554" y="6090"/>
                </a:lnTo>
                <a:lnTo>
                  <a:pt x="13784" y="7208"/>
                </a:lnTo>
                <a:lnTo>
                  <a:pt x="11962" y="9247"/>
                </a:lnTo>
                <a:lnTo>
                  <a:pt x="10627" y="9973"/>
                </a:lnTo>
                <a:lnTo>
                  <a:pt x="9552" y="10554"/>
                </a:lnTo>
                <a:lnTo>
                  <a:pt x="7970" y="10996"/>
                </a:lnTo>
                <a:lnTo>
                  <a:pt x="5879" y="11302"/>
                </a:lnTo>
                <a:lnTo>
                  <a:pt x="3789" y="11606"/>
                </a:lnTo>
                <a:lnTo>
                  <a:pt x="1829" y="11759"/>
                </a:lnTo>
                <a:lnTo>
                  <a:pt x="0" y="11759"/>
                </a:lnTo>
                <a:lnTo>
                  <a:pt x="0" y="17682"/>
                </a:lnTo>
                <a:lnTo>
                  <a:pt x="13501" y="17682"/>
                </a:lnTo>
                <a:close/>
              </a:path>
              <a:path w="856846" h="69118">
                <a:moveTo>
                  <a:pt x="71506" y="69118"/>
                </a:moveTo>
                <a:lnTo>
                  <a:pt x="79172" y="69118"/>
                </a:lnTo>
                <a:lnTo>
                  <a:pt x="84826" y="66396"/>
                </a:lnTo>
                <a:lnTo>
                  <a:pt x="88470" y="60952"/>
                </a:lnTo>
                <a:lnTo>
                  <a:pt x="88802" y="60440"/>
                </a:lnTo>
                <a:lnTo>
                  <a:pt x="92653" y="50064"/>
                </a:lnTo>
                <a:lnTo>
                  <a:pt x="93936" y="35321"/>
                </a:lnTo>
                <a:lnTo>
                  <a:pt x="93934" y="34681"/>
                </a:lnTo>
                <a:lnTo>
                  <a:pt x="92540" y="20279"/>
                </a:lnTo>
                <a:lnTo>
                  <a:pt x="88557" y="9995"/>
                </a:lnTo>
                <a:lnTo>
                  <a:pt x="84972" y="4405"/>
                </a:lnTo>
                <a:lnTo>
                  <a:pt x="79288" y="1611"/>
                </a:lnTo>
                <a:lnTo>
                  <a:pt x="63812" y="1611"/>
                </a:lnTo>
                <a:lnTo>
                  <a:pt x="58150" y="4362"/>
                </a:lnTo>
                <a:lnTo>
                  <a:pt x="54520" y="9864"/>
                </a:lnTo>
                <a:lnTo>
                  <a:pt x="50363" y="20729"/>
                </a:lnTo>
                <a:lnTo>
                  <a:pt x="49076" y="35408"/>
                </a:lnTo>
                <a:lnTo>
                  <a:pt x="49079" y="36192"/>
                </a:lnTo>
                <a:lnTo>
                  <a:pt x="50483" y="50638"/>
                </a:lnTo>
                <a:lnTo>
                  <a:pt x="54455" y="60843"/>
                </a:lnTo>
                <a:lnTo>
                  <a:pt x="58041" y="66360"/>
                </a:lnTo>
                <a:lnTo>
                  <a:pt x="59398" y="52553"/>
                </a:lnTo>
                <a:lnTo>
                  <a:pt x="58716" y="49824"/>
                </a:lnTo>
                <a:lnTo>
                  <a:pt x="58397" y="46776"/>
                </a:lnTo>
                <a:lnTo>
                  <a:pt x="58077" y="43727"/>
                </a:lnTo>
                <a:lnTo>
                  <a:pt x="57917" y="39938"/>
                </a:lnTo>
                <a:lnTo>
                  <a:pt x="57917" y="31285"/>
                </a:lnTo>
                <a:lnTo>
                  <a:pt x="58099" y="27496"/>
                </a:lnTo>
                <a:lnTo>
                  <a:pt x="58462" y="24041"/>
                </a:lnTo>
                <a:lnTo>
                  <a:pt x="58825" y="20585"/>
                </a:lnTo>
                <a:lnTo>
                  <a:pt x="59500" y="17784"/>
                </a:lnTo>
                <a:lnTo>
                  <a:pt x="60487" y="15635"/>
                </a:lnTo>
                <a:lnTo>
                  <a:pt x="61533" y="13341"/>
                </a:lnTo>
                <a:lnTo>
                  <a:pt x="62948" y="11628"/>
                </a:lnTo>
                <a:lnTo>
                  <a:pt x="64734" y="10496"/>
                </a:lnTo>
                <a:lnTo>
                  <a:pt x="66519" y="9363"/>
                </a:lnTo>
                <a:lnTo>
                  <a:pt x="68777" y="8797"/>
                </a:lnTo>
                <a:lnTo>
                  <a:pt x="74265" y="8797"/>
                </a:lnTo>
                <a:lnTo>
                  <a:pt x="76522" y="9363"/>
                </a:lnTo>
                <a:lnTo>
                  <a:pt x="78279" y="10496"/>
                </a:lnTo>
                <a:lnTo>
                  <a:pt x="80035" y="11628"/>
                </a:lnTo>
                <a:lnTo>
                  <a:pt x="81422" y="13312"/>
                </a:lnTo>
                <a:lnTo>
                  <a:pt x="82438" y="15548"/>
                </a:lnTo>
                <a:lnTo>
                  <a:pt x="83484" y="17813"/>
                </a:lnTo>
                <a:lnTo>
                  <a:pt x="84188" y="20571"/>
                </a:lnTo>
                <a:lnTo>
                  <a:pt x="84550" y="23823"/>
                </a:lnTo>
                <a:lnTo>
                  <a:pt x="84913" y="27075"/>
                </a:lnTo>
                <a:lnTo>
                  <a:pt x="85095" y="30907"/>
                </a:lnTo>
                <a:lnTo>
                  <a:pt x="85095" y="39792"/>
                </a:lnTo>
                <a:lnTo>
                  <a:pt x="84913" y="43618"/>
                </a:lnTo>
                <a:lnTo>
                  <a:pt x="84550" y="46797"/>
                </a:lnTo>
                <a:lnTo>
                  <a:pt x="84188" y="49977"/>
                </a:lnTo>
                <a:lnTo>
                  <a:pt x="83498" y="52742"/>
                </a:lnTo>
                <a:lnTo>
                  <a:pt x="82482" y="55094"/>
                </a:lnTo>
                <a:lnTo>
                  <a:pt x="81495" y="57388"/>
                </a:lnTo>
                <a:lnTo>
                  <a:pt x="80101" y="59101"/>
                </a:lnTo>
                <a:lnTo>
                  <a:pt x="78301" y="60233"/>
                </a:lnTo>
                <a:lnTo>
                  <a:pt x="76500" y="61366"/>
                </a:lnTo>
                <a:lnTo>
                  <a:pt x="74236" y="61932"/>
                </a:lnTo>
                <a:lnTo>
                  <a:pt x="68603" y="61932"/>
                </a:lnTo>
                <a:lnTo>
                  <a:pt x="66273" y="61337"/>
                </a:lnTo>
                <a:lnTo>
                  <a:pt x="64516" y="60146"/>
                </a:lnTo>
                <a:lnTo>
                  <a:pt x="63725" y="69118"/>
                </a:lnTo>
                <a:lnTo>
                  <a:pt x="71506" y="691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090193" y="4081069"/>
            <a:ext cx="1633361" cy="0"/>
          </a:xfrm>
          <a:custGeom>
            <a:avLst/>
            <a:gdLst/>
            <a:ahLst/>
            <a:cxnLst/>
            <a:rect l="l" t="t" r="r" b="b"/>
            <a:pathLst>
              <a:path w="1796697">
                <a:moveTo>
                  <a:pt x="0" y="0"/>
                </a:moveTo>
                <a:lnTo>
                  <a:pt x="1796697" y="0"/>
                </a:lnTo>
              </a:path>
            </a:pathLst>
          </a:custGeom>
          <a:ln w="203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228997" y="2544401"/>
            <a:ext cx="36981" cy="44116"/>
          </a:xfrm>
          <a:custGeom>
            <a:avLst/>
            <a:gdLst/>
            <a:ahLst/>
            <a:cxnLst/>
            <a:rect l="l" t="t" r="r" b="b"/>
            <a:pathLst>
              <a:path w="40679" h="49998">
                <a:moveTo>
                  <a:pt x="33783" y="1582"/>
                </a:moveTo>
                <a:lnTo>
                  <a:pt x="29776" y="0"/>
                </a:lnTo>
                <a:lnTo>
                  <a:pt x="21646" y="0"/>
                </a:lnTo>
                <a:lnTo>
                  <a:pt x="18844" y="595"/>
                </a:lnTo>
                <a:lnTo>
                  <a:pt x="16114" y="1785"/>
                </a:lnTo>
                <a:lnTo>
                  <a:pt x="13385" y="2976"/>
                </a:lnTo>
                <a:lnTo>
                  <a:pt x="10743" y="4631"/>
                </a:lnTo>
                <a:lnTo>
                  <a:pt x="8188" y="6750"/>
                </a:lnTo>
                <a:lnTo>
                  <a:pt x="8188" y="1349"/>
                </a:lnTo>
                <a:lnTo>
                  <a:pt x="0" y="1349"/>
                </a:lnTo>
                <a:lnTo>
                  <a:pt x="0" y="49998"/>
                </a:lnTo>
                <a:lnTo>
                  <a:pt x="8188" y="49998"/>
                </a:lnTo>
                <a:lnTo>
                  <a:pt x="8188" y="13675"/>
                </a:lnTo>
                <a:lnTo>
                  <a:pt x="10423" y="11962"/>
                </a:lnTo>
                <a:lnTo>
                  <a:pt x="12761" y="10554"/>
                </a:lnTo>
                <a:lnTo>
                  <a:pt x="15200" y="9451"/>
                </a:lnTo>
                <a:lnTo>
                  <a:pt x="17639" y="8347"/>
                </a:lnTo>
                <a:lnTo>
                  <a:pt x="19976" y="7796"/>
                </a:lnTo>
                <a:lnTo>
                  <a:pt x="24390" y="7796"/>
                </a:lnTo>
                <a:lnTo>
                  <a:pt x="26161" y="8093"/>
                </a:lnTo>
                <a:lnTo>
                  <a:pt x="27525" y="8688"/>
                </a:lnTo>
                <a:lnTo>
                  <a:pt x="28890" y="9283"/>
                </a:lnTo>
                <a:lnTo>
                  <a:pt x="29935" y="10191"/>
                </a:lnTo>
                <a:lnTo>
                  <a:pt x="30662" y="11410"/>
                </a:lnTo>
                <a:lnTo>
                  <a:pt x="31358" y="12514"/>
                </a:lnTo>
                <a:lnTo>
                  <a:pt x="31837" y="14045"/>
                </a:lnTo>
                <a:lnTo>
                  <a:pt x="32099" y="16005"/>
                </a:lnTo>
                <a:lnTo>
                  <a:pt x="32360" y="17965"/>
                </a:lnTo>
                <a:lnTo>
                  <a:pt x="32491" y="20063"/>
                </a:lnTo>
                <a:lnTo>
                  <a:pt x="32491" y="49998"/>
                </a:lnTo>
                <a:lnTo>
                  <a:pt x="40679" y="49998"/>
                </a:lnTo>
                <a:lnTo>
                  <a:pt x="40679" y="12470"/>
                </a:lnTo>
                <a:lnTo>
                  <a:pt x="39300" y="7911"/>
                </a:lnTo>
                <a:lnTo>
                  <a:pt x="36541" y="4747"/>
                </a:lnTo>
                <a:lnTo>
                  <a:pt x="33783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284869" y="2576535"/>
            <a:ext cx="5371" cy="13175"/>
          </a:xfrm>
          <a:custGeom>
            <a:avLst/>
            <a:gdLst/>
            <a:ahLst/>
            <a:cxnLst/>
            <a:rect l="l" t="t" r="r" b="b"/>
            <a:pathLst>
              <a:path w="5908" h="14932">
                <a:moveTo>
                  <a:pt x="2468" y="3150"/>
                </a:moveTo>
                <a:lnTo>
                  <a:pt x="0" y="0"/>
                </a:lnTo>
                <a:lnTo>
                  <a:pt x="442" y="12637"/>
                </a:lnTo>
                <a:lnTo>
                  <a:pt x="5908" y="14932"/>
                </a:lnTo>
                <a:lnTo>
                  <a:pt x="4935" y="6300"/>
                </a:lnTo>
                <a:lnTo>
                  <a:pt x="2468" y="3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276067" y="2544402"/>
            <a:ext cx="40821" cy="45308"/>
          </a:xfrm>
          <a:custGeom>
            <a:avLst/>
            <a:gdLst/>
            <a:ahLst/>
            <a:cxnLst/>
            <a:rect l="l" t="t" r="r" b="b"/>
            <a:pathLst>
              <a:path w="44903" h="51349">
                <a:moveTo>
                  <a:pt x="0" y="25696"/>
                </a:moveTo>
                <a:lnTo>
                  <a:pt x="0" y="33623"/>
                </a:lnTo>
                <a:lnTo>
                  <a:pt x="2025" y="39879"/>
                </a:lnTo>
                <a:lnTo>
                  <a:pt x="6075" y="44467"/>
                </a:lnTo>
                <a:lnTo>
                  <a:pt x="10126" y="49055"/>
                </a:lnTo>
                <a:lnTo>
                  <a:pt x="9683" y="36417"/>
                </a:lnTo>
                <a:lnTo>
                  <a:pt x="8449" y="31793"/>
                </a:lnTo>
                <a:lnTo>
                  <a:pt x="8449" y="19395"/>
                </a:lnTo>
                <a:lnTo>
                  <a:pt x="9675" y="14713"/>
                </a:lnTo>
                <a:lnTo>
                  <a:pt x="12129" y="11650"/>
                </a:lnTo>
                <a:lnTo>
                  <a:pt x="14583" y="8587"/>
                </a:lnTo>
                <a:lnTo>
                  <a:pt x="18031" y="7055"/>
                </a:lnTo>
                <a:lnTo>
                  <a:pt x="26857" y="7055"/>
                </a:lnTo>
                <a:lnTo>
                  <a:pt x="30284" y="8587"/>
                </a:lnTo>
                <a:lnTo>
                  <a:pt x="32752" y="11650"/>
                </a:lnTo>
                <a:lnTo>
                  <a:pt x="35220" y="14713"/>
                </a:lnTo>
                <a:lnTo>
                  <a:pt x="36454" y="19395"/>
                </a:lnTo>
                <a:lnTo>
                  <a:pt x="36454" y="31851"/>
                </a:lnTo>
                <a:lnTo>
                  <a:pt x="35213" y="36490"/>
                </a:lnTo>
                <a:lnTo>
                  <a:pt x="32730" y="39611"/>
                </a:lnTo>
                <a:lnTo>
                  <a:pt x="30248" y="42732"/>
                </a:lnTo>
                <a:lnTo>
                  <a:pt x="26828" y="44293"/>
                </a:lnTo>
                <a:lnTo>
                  <a:pt x="18060" y="44293"/>
                </a:lnTo>
                <a:lnTo>
                  <a:pt x="14619" y="42718"/>
                </a:lnTo>
                <a:lnTo>
                  <a:pt x="15592" y="51349"/>
                </a:lnTo>
                <a:lnTo>
                  <a:pt x="29296" y="51349"/>
                </a:lnTo>
                <a:lnTo>
                  <a:pt x="34741" y="49055"/>
                </a:lnTo>
                <a:lnTo>
                  <a:pt x="38806" y="44467"/>
                </a:lnTo>
                <a:lnTo>
                  <a:pt x="42870" y="39879"/>
                </a:lnTo>
                <a:lnTo>
                  <a:pt x="44903" y="33623"/>
                </a:lnTo>
                <a:lnTo>
                  <a:pt x="44903" y="17769"/>
                </a:lnTo>
                <a:lnTo>
                  <a:pt x="42870" y="11505"/>
                </a:lnTo>
                <a:lnTo>
                  <a:pt x="38806" y="6902"/>
                </a:lnTo>
                <a:lnTo>
                  <a:pt x="34741" y="2300"/>
                </a:lnTo>
                <a:lnTo>
                  <a:pt x="29296" y="0"/>
                </a:lnTo>
                <a:lnTo>
                  <a:pt x="15592" y="0"/>
                </a:lnTo>
                <a:lnTo>
                  <a:pt x="10126" y="2300"/>
                </a:lnTo>
                <a:lnTo>
                  <a:pt x="6075" y="6902"/>
                </a:lnTo>
                <a:lnTo>
                  <a:pt x="2025" y="11505"/>
                </a:lnTo>
                <a:lnTo>
                  <a:pt x="0" y="17769"/>
                </a:lnTo>
                <a:lnTo>
                  <a:pt x="0" y="25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327461" y="2544401"/>
            <a:ext cx="64538" cy="44116"/>
          </a:xfrm>
          <a:custGeom>
            <a:avLst/>
            <a:gdLst/>
            <a:ahLst/>
            <a:cxnLst/>
            <a:rect l="l" t="t" r="r" b="b"/>
            <a:pathLst>
              <a:path w="70992" h="49998">
                <a:moveTo>
                  <a:pt x="41579" y="12122"/>
                </a:moveTo>
                <a:lnTo>
                  <a:pt x="43873" y="10663"/>
                </a:lnTo>
                <a:lnTo>
                  <a:pt x="46166" y="9516"/>
                </a:lnTo>
                <a:lnTo>
                  <a:pt x="48460" y="8369"/>
                </a:lnTo>
                <a:lnTo>
                  <a:pt x="50754" y="7796"/>
                </a:lnTo>
                <a:lnTo>
                  <a:pt x="55400" y="7796"/>
                </a:lnTo>
                <a:lnTo>
                  <a:pt x="57200" y="8115"/>
                </a:lnTo>
                <a:lnTo>
                  <a:pt x="58449" y="8753"/>
                </a:lnTo>
                <a:lnTo>
                  <a:pt x="59697" y="9392"/>
                </a:lnTo>
                <a:lnTo>
                  <a:pt x="60655" y="10336"/>
                </a:lnTo>
                <a:lnTo>
                  <a:pt x="61323" y="11585"/>
                </a:lnTo>
                <a:lnTo>
                  <a:pt x="61933" y="12746"/>
                </a:lnTo>
                <a:lnTo>
                  <a:pt x="62332" y="14299"/>
                </a:lnTo>
                <a:lnTo>
                  <a:pt x="62520" y="16245"/>
                </a:lnTo>
                <a:lnTo>
                  <a:pt x="62709" y="18190"/>
                </a:lnTo>
                <a:lnTo>
                  <a:pt x="62804" y="20208"/>
                </a:lnTo>
                <a:lnTo>
                  <a:pt x="62804" y="49998"/>
                </a:lnTo>
                <a:lnTo>
                  <a:pt x="70992" y="49998"/>
                </a:lnTo>
                <a:lnTo>
                  <a:pt x="70992" y="12615"/>
                </a:lnTo>
                <a:lnTo>
                  <a:pt x="69722" y="8093"/>
                </a:lnTo>
                <a:lnTo>
                  <a:pt x="67181" y="4855"/>
                </a:lnTo>
                <a:lnTo>
                  <a:pt x="64640" y="1618"/>
                </a:lnTo>
                <a:lnTo>
                  <a:pt x="60699" y="0"/>
                </a:lnTo>
                <a:lnTo>
                  <a:pt x="52249" y="0"/>
                </a:lnTo>
                <a:lnTo>
                  <a:pt x="49331" y="616"/>
                </a:lnTo>
                <a:lnTo>
                  <a:pt x="46602" y="1850"/>
                </a:lnTo>
                <a:lnTo>
                  <a:pt x="43873" y="3084"/>
                </a:lnTo>
                <a:lnTo>
                  <a:pt x="40853" y="5095"/>
                </a:lnTo>
                <a:lnTo>
                  <a:pt x="37543" y="7882"/>
                </a:lnTo>
                <a:lnTo>
                  <a:pt x="36410" y="5415"/>
                </a:lnTo>
                <a:lnTo>
                  <a:pt x="34690" y="3484"/>
                </a:lnTo>
                <a:lnTo>
                  <a:pt x="32381" y="2090"/>
                </a:lnTo>
                <a:lnTo>
                  <a:pt x="30073" y="696"/>
                </a:lnTo>
                <a:lnTo>
                  <a:pt x="27264" y="0"/>
                </a:lnTo>
                <a:lnTo>
                  <a:pt x="21080" y="0"/>
                </a:lnTo>
                <a:lnTo>
                  <a:pt x="18372" y="595"/>
                </a:lnTo>
                <a:lnTo>
                  <a:pt x="15831" y="1785"/>
                </a:lnTo>
                <a:lnTo>
                  <a:pt x="13291" y="2976"/>
                </a:lnTo>
                <a:lnTo>
                  <a:pt x="10743" y="4631"/>
                </a:lnTo>
                <a:lnTo>
                  <a:pt x="8188" y="6750"/>
                </a:lnTo>
                <a:lnTo>
                  <a:pt x="8188" y="1349"/>
                </a:lnTo>
                <a:lnTo>
                  <a:pt x="0" y="1349"/>
                </a:lnTo>
                <a:lnTo>
                  <a:pt x="0" y="49998"/>
                </a:lnTo>
                <a:lnTo>
                  <a:pt x="8188" y="49998"/>
                </a:lnTo>
                <a:lnTo>
                  <a:pt x="8188" y="13675"/>
                </a:lnTo>
                <a:lnTo>
                  <a:pt x="10423" y="11962"/>
                </a:lnTo>
                <a:lnTo>
                  <a:pt x="12666" y="10554"/>
                </a:lnTo>
                <a:lnTo>
                  <a:pt x="14917" y="9451"/>
                </a:lnTo>
                <a:lnTo>
                  <a:pt x="17167" y="8347"/>
                </a:lnTo>
                <a:lnTo>
                  <a:pt x="19410" y="7796"/>
                </a:lnTo>
                <a:lnTo>
                  <a:pt x="23998" y="7796"/>
                </a:lnTo>
                <a:lnTo>
                  <a:pt x="25798" y="8107"/>
                </a:lnTo>
                <a:lnTo>
                  <a:pt x="27046" y="8732"/>
                </a:lnTo>
                <a:lnTo>
                  <a:pt x="28295" y="9356"/>
                </a:lnTo>
                <a:lnTo>
                  <a:pt x="29921" y="11541"/>
                </a:lnTo>
                <a:lnTo>
                  <a:pt x="30930" y="14249"/>
                </a:lnTo>
                <a:lnTo>
                  <a:pt x="31119" y="16179"/>
                </a:lnTo>
                <a:lnTo>
                  <a:pt x="31307" y="18110"/>
                </a:lnTo>
                <a:lnTo>
                  <a:pt x="31402" y="20150"/>
                </a:lnTo>
                <a:lnTo>
                  <a:pt x="31402" y="49998"/>
                </a:lnTo>
                <a:lnTo>
                  <a:pt x="39590" y="49998"/>
                </a:lnTo>
                <a:lnTo>
                  <a:pt x="39561" y="17109"/>
                </a:lnTo>
                <a:lnTo>
                  <a:pt x="39445" y="15338"/>
                </a:lnTo>
                <a:lnTo>
                  <a:pt x="39285" y="13893"/>
                </a:lnTo>
                <a:lnTo>
                  <a:pt x="41579" y="12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404293" y="2534659"/>
            <a:ext cx="8394" cy="0"/>
          </a:xfrm>
          <a:custGeom>
            <a:avLst/>
            <a:gdLst/>
            <a:ahLst/>
            <a:cxnLst/>
            <a:rect l="l" t="t" r="r" b="b"/>
            <a:pathLst>
              <a:path w="9233">
                <a:moveTo>
                  <a:pt x="0" y="0"/>
                </a:moveTo>
                <a:lnTo>
                  <a:pt x="9233" y="0"/>
                </a:lnTo>
              </a:path>
            </a:pathLst>
          </a:custGeom>
          <a:ln w="97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404768" y="2567056"/>
            <a:ext cx="7444" cy="0"/>
          </a:xfrm>
          <a:custGeom>
            <a:avLst/>
            <a:gdLst/>
            <a:ahLst/>
            <a:cxnLst/>
            <a:rect l="l" t="t" r="r" b="b"/>
            <a:pathLst>
              <a:path w="8188">
                <a:moveTo>
                  <a:pt x="0" y="0"/>
                </a:moveTo>
                <a:lnTo>
                  <a:pt x="8188" y="0"/>
                </a:lnTo>
              </a:path>
            </a:pathLst>
          </a:custGeom>
          <a:ln w="499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425927" y="2544401"/>
            <a:ext cx="36981" cy="44116"/>
          </a:xfrm>
          <a:custGeom>
            <a:avLst/>
            <a:gdLst/>
            <a:ahLst/>
            <a:cxnLst/>
            <a:rect l="l" t="t" r="r" b="b"/>
            <a:pathLst>
              <a:path w="40679" h="49998">
                <a:moveTo>
                  <a:pt x="33782" y="1582"/>
                </a:moveTo>
                <a:lnTo>
                  <a:pt x="29776" y="0"/>
                </a:lnTo>
                <a:lnTo>
                  <a:pt x="21646" y="0"/>
                </a:lnTo>
                <a:lnTo>
                  <a:pt x="18843" y="595"/>
                </a:lnTo>
                <a:lnTo>
                  <a:pt x="16114" y="1785"/>
                </a:lnTo>
                <a:lnTo>
                  <a:pt x="13385" y="2976"/>
                </a:lnTo>
                <a:lnTo>
                  <a:pt x="10743" y="4631"/>
                </a:lnTo>
                <a:lnTo>
                  <a:pt x="8187" y="6750"/>
                </a:lnTo>
                <a:lnTo>
                  <a:pt x="8187" y="1349"/>
                </a:lnTo>
                <a:lnTo>
                  <a:pt x="0" y="1349"/>
                </a:lnTo>
                <a:lnTo>
                  <a:pt x="0" y="49998"/>
                </a:lnTo>
                <a:lnTo>
                  <a:pt x="8187" y="49998"/>
                </a:lnTo>
                <a:lnTo>
                  <a:pt x="8187" y="13675"/>
                </a:lnTo>
                <a:lnTo>
                  <a:pt x="10423" y="11962"/>
                </a:lnTo>
                <a:lnTo>
                  <a:pt x="12761" y="10554"/>
                </a:lnTo>
                <a:lnTo>
                  <a:pt x="15200" y="9451"/>
                </a:lnTo>
                <a:lnTo>
                  <a:pt x="17638" y="8347"/>
                </a:lnTo>
                <a:lnTo>
                  <a:pt x="19976" y="7796"/>
                </a:lnTo>
                <a:lnTo>
                  <a:pt x="24390" y="7796"/>
                </a:lnTo>
                <a:lnTo>
                  <a:pt x="26161" y="8093"/>
                </a:lnTo>
                <a:lnTo>
                  <a:pt x="27525" y="8688"/>
                </a:lnTo>
                <a:lnTo>
                  <a:pt x="28890" y="9283"/>
                </a:lnTo>
                <a:lnTo>
                  <a:pt x="29935" y="10191"/>
                </a:lnTo>
                <a:lnTo>
                  <a:pt x="30661" y="11410"/>
                </a:lnTo>
                <a:lnTo>
                  <a:pt x="31358" y="12514"/>
                </a:lnTo>
                <a:lnTo>
                  <a:pt x="31837" y="14045"/>
                </a:lnTo>
                <a:lnTo>
                  <a:pt x="32099" y="16005"/>
                </a:lnTo>
                <a:lnTo>
                  <a:pt x="32360" y="17965"/>
                </a:lnTo>
                <a:lnTo>
                  <a:pt x="32491" y="20063"/>
                </a:lnTo>
                <a:lnTo>
                  <a:pt x="32491" y="49998"/>
                </a:lnTo>
                <a:lnTo>
                  <a:pt x="40679" y="49998"/>
                </a:lnTo>
                <a:lnTo>
                  <a:pt x="40679" y="12470"/>
                </a:lnTo>
                <a:lnTo>
                  <a:pt x="39300" y="7911"/>
                </a:lnTo>
                <a:lnTo>
                  <a:pt x="36541" y="4747"/>
                </a:lnTo>
                <a:lnTo>
                  <a:pt x="33782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480598" y="2562271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5" y="10663"/>
                </a:moveTo>
                <a:lnTo>
                  <a:pt x="2177" y="9255"/>
                </a:lnTo>
                <a:lnTo>
                  <a:pt x="3658" y="0"/>
                </a:lnTo>
                <a:lnTo>
                  <a:pt x="697" y="1306"/>
                </a:lnTo>
                <a:lnTo>
                  <a:pt x="0" y="12601"/>
                </a:lnTo>
                <a:lnTo>
                  <a:pt x="725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522" y="2533258"/>
            <a:ext cx="27834" cy="56106"/>
          </a:xfrm>
          <a:custGeom>
            <a:avLst/>
            <a:gdLst/>
            <a:ahLst/>
            <a:cxnLst/>
            <a:rect l="l" t="t" r="r" b="b"/>
            <a:pathLst>
              <a:path w="30617" h="63587">
                <a:moveTo>
                  <a:pt x="13777" y="47581"/>
                </a:moveTo>
                <a:lnTo>
                  <a:pt x="13718" y="20861"/>
                </a:lnTo>
                <a:lnTo>
                  <a:pt x="30617" y="20861"/>
                </a:lnTo>
                <a:lnTo>
                  <a:pt x="30617" y="13980"/>
                </a:lnTo>
                <a:lnTo>
                  <a:pt x="13718" y="13980"/>
                </a:lnTo>
                <a:lnTo>
                  <a:pt x="13718" y="0"/>
                </a:lnTo>
                <a:lnTo>
                  <a:pt x="5530" y="0"/>
                </a:lnTo>
                <a:lnTo>
                  <a:pt x="5530" y="13980"/>
                </a:lnTo>
                <a:lnTo>
                  <a:pt x="0" y="13980"/>
                </a:lnTo>
                <a:lnTo>
                  <a:pt x="0" y="20861"/>
                </a:lnTo>
                <a:lnTo>
                  <a:pt x="5530" y="20861"/>
                </a:lnTo>
                <a:lnTo>
                  <a:pt x="5530" y="52626"/>
                </a:lnTo>
                <a:lnTo>
                  <a:pt x="6822" y="56909"/>
                </a:lnTo>
                <a:lnTo>
                  <a:pt x="9407" y="59580"/>
                </a:lnTo>
                <a:lnTo>
                  <a:pt x="11991" y="62252"/>
                </a:lnTo>
                <a:lnTo>
                  <a:pt x="15765" y="63587"/>
                </a:lnTo>
                <a:lnTo>
                  <a:pt x="22153" y="63587"/>
                </a:lnTo>
                <a:lnTo>
                  <a:pt x="23772" y="63456"/>
                </a:lnTo>
                <a:lnTo>
                  <a:pt x="25587" y="63195"/>
                </a:lnTo>
                <a:lnTo>
                  <a:pt x="27401" y="62934"/>
                </a:lnTo>
                <a:lnTo>
                  <a:pt x="29078" y="62600"/>
                </a:lnTo>
                <a:lnTo>
                  <a:pt x="30617" y="62193"/>
                </a:lnTo>
                <a:lnTo>
                  <a:pt x="30617" y="54833"/>
                </a:lnTo>
                <a:lnTo>
                  <a:pt x="30181" y="54833"/>
                </a:lnTo>
                <a:lnTo>
                  <a:pt x="28497" y="55421"/>
                </a:lnTo>
                <a:lnTo>
                  <a:pt x="27046" y="55813"/>
                </a:lnTo>
                <a:lnTo>
                  <a:pt x="25594" y="56205"/>
                </a:lnTo>
                <a:lnTo>
                  <a:pt x="24201" y="56401"/>
                </a:lnTo>
                <a:lnTo>
                  <a:pt x="20571" y="56401"/>
                </a:lnTo>
                <a:lnTo>
                  <a:pt x="18865" y="56132"/>
                </a:lnTo>
                <a:lnTo>
                  <a:pt x="16629" y="55058"/>
                </a:lnTo>
                <a:lnTo>
                  <a:pt x="15112" y="53047"/>
                </a:lnTo>
                <a:lnTo>
                  <a:pt x="14415" y="51799"/>
                </a:lnTo>
                <a:lnTo>
                  <a:pt x="14009" y="50456"/>
                </a:lnTo>
                <a:lnTo>
                  <a:pt x="13893" y="49019"/>
                </a:lnTo>
                <a:lnTo>
                  <a:pt x="13777" y="47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62020" y="2544401"/>
            <a:ext cx="11634" cy="9376"/>
          </a:xfrm>
          <a:custGeom>
            <a:avLst/>
            <a:gdLst/>
            <a:ahLst/>
            <a:cxnLst/>
            <a:rect l="l" t="t" r="r" b="b"/>
            <a:pathLst>
              <a:path w="12797" h="10626">
                <a:moveTo>
                  <a:pt x="5712" y="0"/>
                </a:moveTo>
                <a:lnTo>
                  <a:pt x="0" y="2337"/>
                </a:lnTo>
                <a:lnTo>
                  <a:pt x="1887" y="10626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552155" y="2544402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4" y="48947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7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6" y="43640"/>
                </a:lnTo>
                <a:lnTo>
                  <a:pt x="18749" y="42943"/>
                </a:lnTo>
                <a:lnTo>
                  <a:pt x="16674" y="42246"/>
                </a:lnTo>
                <a:lnTo>
                  <a:pt x="14881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2"/>
                </a:lnTo>
                <a:lnTo>
                  <a:pt x="9669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3" y="26523"/>
                </a:lnTo>
                <a:lnTo>
                  <a:pt x="44163" y="15025"/>
                </a:lnTo>
                <a:lnTo>
                  <a:pt x="42384" y="9581"/>
                </a:lnTo>
                <a:lnTo>
                  <a:pt x="38828" y="5748"/>
                </a:lnTo>
                <a:lnTo>
                  <a:pt x="35270" y="1916"/>
                </a:lnTo>
                <a:lnTo>
                  <a:pt x="30212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4"/>
                </a:lnTo>
                <a:lnTo>
                  <a:pt x="36193" y="20251"/>
                </a:lnTo>
                <a:lnTo>
                  <a:pt x="8318" y="20251"/>
                </a:lnTo>
                <a:lnTo>
                  <a:pt x="8666" y="16419"/>
                </a:lnTo>
                <a:lnTo>
                  <a:pt x="10141" y="13211"/>
                </a:lnTo>
                <a:lnTo>
                  <a:pt x="12739" y="10626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7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610875" y="2528724"/>
            <a:ext cx="28546" cy="60987"/>
          </a:xfrm>
          <a:custGeom>
            <a:avLst/>
            <a:gdLst/>
            <a:ahLst/>
            <a:cxnLst/>
            <a:rect l="l" t="t" r="r" b="b"/>
            <a:pathLst>
              <a:path w="31401" h="69119">
                <a:moveTo>
                  <a:pt x="5139" y="61323"/>
                </a:moveTo>
                <a:lnTo>
                  <a:pt x="1974" y="59820"/>
                </a:lnTo>
                <a:lnTo>
                  <a:pt x="0" y="56815"/>
                </a:lnTo>
                <a:lnTo>
                  <a:pt x="1727" y="69119"/>
                </a:lnTo>
                <a:lnTo>
                  <a:pt x="10525" y="69119"/>
                </a:lnTo>
                <a:lnTo>
                  <a:pt x="13298" y="68552"/>
                </a:lnTo>
                <a:lnTo>
                  <a:pt x="15853" y="67420"/>
                </a:lnTo>
                <a:lnTo>
                  <a:pt x="18408" y="66288"/>
                </a:lnTo>
                <a:lnTo>
                  <a:pt x="20862" y="64705"/>
                </a:lnTo>
                <a:lnTo>
                  <a:pt x="23213" y="62672"/>
                </a:lnTo>
                <a:lnTo>
                  <a:pt x="23213" y="67768"/>
                </a:lnTo>
                <a:lnTo>
                  <a:pt x="31401" y="67768"/>
                </a:lnTo>
                <a:lnTo>
                  <a:pt x="31401" y="0"/>
                </a:lnTo>
                <a:lnTo>
                  <a:pt x="23213" y="0"/>
                </a:lnTo>
                <a:lnTo>
                  <a:pt x="23213" y="21079"/>
                </a:lnTo>
                <a:lnTo>
                  <a:pt x="21036" y="19947"/>
                </a:lnTo>
                <a:lnTo>
                  <a:pt x="18960" y="19112"/>
                </a:lnTo>
                <a:lnTo>
                  <a:pt x="16985" y="18575"/>
                </a:lnTo>
                <a:lnTo>
                  <a:pt x="15011" y="18038"/>
                </a:lnTo>
                <a:lnTo>
                  <a:pt x="12746" y="17769"/>
                </a:lnTo>
                <a:lnTo>
                  <a:pt x="13646" y="25261"/>
                </a:lnTo>
                <a:lnTo>
                  <a:pt x="15548" y="25449"/>
                </a:lnTo>
                <a:lnTo>
                  <a:pt x="17290" y="25827"/>
                </a:lnTo>
                <a:lnTo>
                  <a:pt x="19032" y="26204"/>
                </a:lnTo>
                <a:lnTo>
                  <a:pt x="21006" y="26886"/>
                </a:lnTo>
                <a:lnTo>
                  <a:pt x="23213" y="27874"/>
                </a:lnTo>
                <a:lnTo>
                  <a:pt x="23213" y="55791"/>
                </a:lnTo>
                <a:lnTo>
                  <a:pt x="21152" y="57417"/>
                </a:lnTo>
                <a:lnTo>
                  <a:pt x="18931" y="58746"/>
                </a:lnTo>
                <a:lnTo>
                  <a:pt x="16550" y="59776"/>
                </a:lnTo>
                <a:lnTo>
                  <a:pt x="14169" y="60807"/>
                </a:lnTo>
                <a:lnTo>
                  <a:pt x="11817" y="61323"/>
                </a:lnTo>
                <a:lnTo>
                  <a:pt x="5139" y="61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600501" y="2544402"/>
            <a:ext cx="22779" cy="45308"/>
          </a:xfrm>
          <a:custGeom>
            <a:avLst/>
            <a:gdLst/>
            <a:ahLst/>
            <a:cxnLst/>
            <a:rect l="l" t="t" r="r" b="b"/>
            <a:pathLst>
              <a:path w="25057" h="51349">
                <a:moveTo>
                  <a:pt x="1705" y="40170"/>
                </a:moveTo>
                <a:lnTo>
                  <a:pt x="5117" y="44641"/>
                </a:lnTo>
                <a:lnTo>
                  <a:pt x="8529" y="49113"/>
                </a:lnTo>
                <a:lnTo>
                  <a:pt x="13138" y="51349"/>
                </a:lnTo>
                <a:lnTo>
                  <a:pt x="11410" y="39045"/>
                </a:lnTo>
                <a:lnTo>
                  <a:pt x="9436" y="36039"/>
                </a:lnTo>
                <a:lnTo>
                  <a:pt x="8448" y="31648"/>
                </a:lnTo>
                <a:lnTo>
                  <a:pt x="8448" y="20005"/>
                </a:lnTo>
                <a:lnTo>
                  <a:pt x="9726" y="15475"/>
                </a:lnTo>
                <a:lnTo>
                  <a:pt x="12281" y="12281"/>
                </a:lnTo>
                <a:lnTo>
                  <a:pt x="14837" y="9087"/>
                </a:lnTo>
                <a:lnTo>
                  <a:pt x="18408" y="7491"/>
                </a:lnTo>
                <a:lnTo>
                  <a:pt x="25057" y="7491"/>
                </a:lnTo>
                <a:lnTo>
                  <a:pt x="24157" y="0"/>
                </a:lnTo>
                <a:lnTo>
                  <a:pt x="18785" y="0"/>
                </a:lnTo>
                <a:lnTo>
                  <a:pt x="16063" y="581"/>
                </a:lnTo>
                <a:lnTo>
                  <a:pt x="13435" y="1742"/>
                </a:lnTo>
                <a:lnTo>
                  <a:pt x="10808" y="2903"/>
                </a:lnTo>
                <a:lnTo>
                  <a:pt x="8507" y="4587"/>
                </a:lnTo>
                <a:lnTo>
                  <a:pt x="6532" y="6794"/>
                </a:lnTo>
                <a:lnTo>
                  <a:pt x="4529" y="9059"/>
                </a:lnTo>
                <a:lnTo>
                  <a:pt x="2939" y="11802"/>
                </a:lnTo>
                <a:lnTo>
                  <a:pt x="1763" y="15025"/>
                </a:lnTo>
                <a:lnTo>
                  <a:pt x="587" y="18248"/>
                </a:lnTo>
                <a:lnTo>
                  <a:pt x="0" y="21922"/>
                </a:lnTo>
                <a:lnTo>
                  <a:pt x="0" y="33971"/>
                </a:lnTo>
                <a:lnTo>
                  <a:pt x="1705" y="40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693664" y="2546349"/>
            <a:ext cx="26033" cy="43361"/>
          </a:xfrm>
          <a:custGeom>
            <a:avLst/>
            <a:gdLst/>
            <a:ahLst/>
            <a:cxnLst/>
            <a:rect l="l" t="t" r="r" b="b"/>
            <a:pathLst>
              <a:path w="28636" h="49142">
                <a:moveTo>
                  <a:pt x="10300" y="49142"/>
                </a:moveTo>
                <a:lnTo>
                  <a:pt x="13015" y="48569"/>
                </a:lnTo>
                <a:lnTo>
                  <a:pt x="15483" y="47422"/>
                </a:lnTo>
                <a:lnTo>
                  <a:pt x="17951" y="46275"/>
                </a:lnTo>
                <a:lnTo>
                  <a:pt x="20215" y="44555"/>
                </a:lnTo>
                <a:lnTo>
                  <a:pt x="22277" y="42261"/>
                </a:lnTo>
                <a:lnTo>
                  <a:pt x="24222" y="40054"/>
                </a:lnTo>
                <a:lnTo>
                  <a:pt x="25769" y="37325"/>
                </a:lnTo>
                <a:lnTo>
                  <a:pt x="26916" y="34073"/>
                </a:lnTo>
                <a:lnTo>
                  <a:pt x="28063" y="30821"/>
                </a:lnTo>
                <a:lnTo>
                  <a:pt x="28636" y="27162"/>
                </a:lnTo>
                <a:lnTo>
                  <a:pt x="28636" y="15054"/>
                </a:lnTo>
                <a:lnTo>
                  <a:pt x="26974" y="8827"/>
                </a:lnTo>
                <a:lnTo>
                  <a:pt x="23649" y="4413"/>
                </a:lnTo>
                <a:lnTo>
                  <a:pt x="20324" y="0"/>
                </a:lnTo>
                <a:lnTo>
                  <a:pt x="20186" y="17508"/>
                </a:lnTo>
                <a:lnTo>
                  <a:pt x="20186" y="29674"/>
                </a:lnTo>
                <a:lnTo>
                  <a:pt x="18902" y="34341"/>
                </a:lnTo>
                <a:lnTo>
                  <a:pt x="16332" y="37317"/>
                </a:lnTo>
                <a:lnTo>
                  <a:pt x="13763" y="40293"/>
                </a:lnTo>
                <a:lnTo>
                  <a:pt x="10213" y="41782"/>
                </a:lnTo>
                <a:lnTo>
                  <a:pt x="3564" y="41782"/>
                </a:lnTo>
                <a:lnTo>
                  <a:pt x="1669" y="41579"/>
                </a:lnTo>
                <a:lnTo>
                  <a:pt x="0" y="41172"/>
                </a:lnTo>
                <a:lnTo>
                  <a:pt x="108" y="48162"/>
                </a:lnTo>
                <a:lnTo>
                  <a:pt x="2170" y="48815"/>
                </a:lnTo>
                <a:lnTo>
                  <a:pt x="4580" y="49142"/>
                </a:lnTo>
                <a:lnTo>
                  <a:pt x="10300" y="49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680778" y="2528723"/>
            <a:ext cx="31365" cy="60123"/>
          </a:xfrm>
          <a:custGeom>
            <a:avLst/>
            <a:gdLst/>
            <a:ahLst/>
            <a:cxnLst/>
            <a:rect l="l" t="t" r="r" b="b"/>
            <a:pathLst>
              <a:path w="34501" h="68139">
                <a:moveTo>
                  <a:pt x="8188" y="58970"/>
                </a:moveTo>
                <a:lnTo>
                  <a:pt x="8188" y="31096"/>
                </a:lnTo>
                <a:lnTo>
                  <a:pt x="10278" y="29471"/>
                </a:lnTo>
                <a:lnTo>
                  <a:pt x="12543" y="28142"/>
                </a:lnTo>
                <a:lnTo>
                  <a:pt x="14982" y="27112"/>
                </a:lnTo>
                <a:lnTo>
                  <a:pt x="17421" y="26081"/>
                </a:lnTo>
                <a:lnTo>
                  <a:pt x="19831" y="25565"/>
                </a:lnTo>
                <a:lnTo>
                  <a:pt x="26480" y="25565"/>
                </a:lnTo>
                <a:lnTo>
                  <a:pt x="29572" y="27068"/>
                </a:lnTo>
                <a:lnTo>
                  <a:pt x="31489" y="30073"/>
                </a:lnTo>
                <a:lnTo>
                  <a:pt x="33405" y="33078"/>
                </a:lnTo>
                <a:lnTo>
                  <a:pt x="34363" y="37485"/>
                </a:lnTo>
                <a:lnTo>
                  <a:pt x="34501" y="19976"/>
                </a:lnTo>
                <a:lnTo>
                  <a:pt x="29964" y="17769"/>
                </a:lnTo>
                <a:lnTo>
                  <a:pt x="20992" y="17769"/>
                </a:lnTo>
                <a:lnTo>
                  <a:pt x="18089" y="18372"/>
                </a:lnTo>
                <a:lnTo>
                  <a:pt x="15504" y="19577"/>
                </a:lnTo>
                <a:lnTo>
                  <a:pt x="12920" y="20782"/>
                </a:lnTo>
                <a:lnTo>
                  <a:pt x="10481" y="22328"/>
                </a:lnTo>
                <a:lnTo>
                  <a:pt x="8188" y="24215"/>
                </a:lnTo>
                <a:lnTo>
                  <a:pt x="8188" y="0"/>
                </a:lnTo>
                <a:lnTo>
                  <a:pt x="0" y="0"/>
                </a:lnTo>
                <a:lnTo>
                  <a:pt x="0" y="67768"/>
                </a:lnTo>
                <a:lnTo>
                  <a:pt x="7665" y="67768"/>
                </a:lnTo>
                <a:lnTo>
                  <a:pt x="8188" y="65504"/>
                </a:lnTo>
                <a:lnTo>
                  <a:pt x="10191" y="66607"/>
                </a:lnTo>
                <a:lnTo>
                  <a:pt x="12224" y="67485"/>
                </a:lnTo>
                <a:lnTo>
                  <a:pt x="14285" y="68139"/>
                </a:lnTo>
                <a:lnTo>
                  <a:pt x="14176" y="61148"/>
                </a:lnTo>
                <a:lnTo>
                  <a:pt x="12507" y="60742"/>
                </a:lnTo>
                <a:lnTo>
                  <a:pt x="10511" y="60016"/>
                </a:lnTo>
                <a:lnTo>
                  <a:pt x="8188" y="58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736650" y="2576535"/>
            <a:ext cx="5371" cy="13175"/>
          </a:xfrm>
          <a:custGeom>
            <a:avLst/>
            <a:gdLst/>
            <a:ahLst/>
            <a:cxnLst/>
            <a:rect l="l" t="t" r="r" b="b"/>
            <a:pathLst>
              <a:path w="5908" h="14932">
                <a:moveTo>
                  <a:pt x="2467" y="3150"/>
                </a:moveTo>
                <a:lnTo>
                  <a:pt x="0" y="0"/>
                </a:lnTo>
                <a:lnTo>
                  <a:pt x="442" y="12637"/>
                </a:lnTo>
                <a:lnTo>
                  <a:pt x="5908" y="14932"/>
                </a:lnTo>
                <a:lnTo>
                  <a:pt x="4935" y="6300"/>
                </a:lnTo>
                <a:lnTo>
                  <a:pt x="2467" y="3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727848" y="2544402"/>
            <a:ext cx="40821" cy="45308"/>
          </a:xfrm>
          <a:custGeom>
            <a:avLst/>
            <a:gdLst/>
            <a:ahLst/>
            <a:cxnLst/>
            <a:rect l="l" t="t" r="r" b="b"/>
            <a:pathLst>
              <a:path w="44903" h="51349">
                <a:moveTo>
                  <a:pt x="0" y="25696"/>
                </a:moveTo>
                <a:lnTo>
                  <a:pt x="0" y="33623"/>
                </a:lnTo>
                <a:lnTo>
                  <a:pt x="2025" y="39879"/>
                </a:lnTo>
                <a:lnTo>
                  <a:pt x="6075" y="44467"/>
                </a:lnTo>
                <a:lnTo>
                  <a:pt x="10126" y="49055"/>
                </a:lnTo>
                <a:lnTo>
                  <a:pt x="9683" y="36417"/>
                </a:lnTo>
                <a:lnTo>
                  <a:pt x="8448" y="31793"/>
                </a:lnTo>
                <a:lnTo>
                  <a:pt x="8448" y="19395"/>
                </a:lnTo>
                <a:lnTo>
                  <a:pt x="9676" y="14713"/>
                </a:lnTo>
                <a:lnTo>
                  <a:pt x="12129" y="11650"/>
                </a:lnTo>
                <a:lnTo>
                  <a:pt x="14583" y="8587"/>
                </a:lnTo>
                <a:lnTo>
                  <a:pt x="18030" y="7055"/>
                </a:lnTo>
                <a:lnTo>
                  <a:pt x="26857" y="7055"/>
                </a:lnTo>
                <a:lnTo>
                  <a:pt x="30284" y="8587"/>
                </a:lnTo>
                <a:lnTo>
                  <a:pt x="32752" y="11650"/>
                </a:lnTo>
                <a:lnTo>
                  <a:pt x="35220" y="14713"/>
                </a:lnTo>
                <a:lnTo>
                  <a:pt x="36454" y="19395"/>
                </a:lnTo>
                <a:lnTo>
                  <a:pt x="36454" y="31851"/>
                </a:lnTo>
                <a:lnTo>
                  <a:pt x="35213" y="36490"/>
                </a:lnTo>
                <a:lnTo>
                  <a:pt x="32730" y="39611"/>
                </a:lnTo>
                <a:lnTo>
                  <a:pt x="30247" y="42732"/>
                </a:lnTo>
                <a:lnTo>
                  <a:pt x="26829" y="44293"/>
                </a:lnTo>
                <a:lnTo>
                  <a:pt x="18060" y="44293"/>
                </a:lnTo>
                <a:lnTo>
                  <a:pt x="14619" y="42718"/>
                </a:lnTo>
                <a:lnTo>
                  <a:pt x="15592" y="51349"/>
                </a:lnTo>
                <a:lnTo>
                  <a:pt x="29296" y="51349"/>
                </a:lnTo>
                <a:lnTo>
                  <a:pt x="34741" y="49055"/>
                </a:lnTo>
                <a:lnTo>
                  <a:pt x="38806" y="44467"/>
                </a:lnTo>
                <a:lnTo>
                  <a:pt x="42871" y="39879"/>
                </a:lnTo>
                <a:lnTo>
                  <a:pt x="44903" y="33623"/>
                </a:lnTo>
                <a:lnTo>
                  <a:pt x="44903" y="17769"/>
                </a:lnTo>
                <a:lnTo>
                  <a:pt x="42871" y="11505"/>
                </a:lnTo>
                <a:lnTo>
                  <a:pt x="38806" y="6903"/>
                </a:lnTo>
                <a:lnTo>
                  <a:pt x="34741" y="2300"/>
                </a:lnTo>
                <a:lnTo>
                  <a:pt x="29296" y="0"/>
                </a:lnTo>
                <a:lnTo>
                  <a:pt x="15592" y="0"/>
                </a:lnTo>
                <a:lnTo>
                  <a:pt x="10126" y="2300"/>
                </a:lnTo>
                <a:lnTo>
                  <a:pt x="6075" y="6903"/>
                </a:lnTo>
                <a:lnTo>
                  <a:pt x="2025" y="11505"/>
                </a:lnTo>
                <a:lnTo>
                  <a:pt x="0" y="17769"/>
                </a:lnTo>
                <a:lnTo>
                  <a:pt x="0" y="25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779242" y="2544401"/>
            <a:ext cx="36981" cy="44116"/>
          </a:xfrm>
          <a:custGeom>
            <a:avLst/>
            <a:gdLst/>
            <a:ahLst/>
            <a:cxnLst/>
            <a:rect l="l" t="t" r="r" b="b"/>
            <a:pathLst>
              <a:path w="40679" h="49998">
                <a:moveTo>
                  <a:pt x="33782" y="1582"/>
                </a:moveTo>
                <a:lnTo>
                  <a:pt x="29776" y="0"/>
                </a:lnTo>
                <a:lnTo>
                  <a:pt x="21645" y="0"/>
                </a:lnTo>
                <a:lnTo>
                  <a:pt x="18843" y="595"/>
                </a:lnTo>
                <a:lnTo>
                  <a:pt x="16114" y="1785"/>
                </a:lnTo>
                <a:lnTo>
                  <a:pt x="13385" y="2976"/>
                </a:lnTo>
                <a:lnTo>
                  <a:pt x="10743" y="4631"/>
                </a:lnTo>
                <a:lnTo>
                  <a:pt x="8187" y="6750"/>
                </a:lnTo>
                <a:lnTo>
                  <a:pt x="8187" y="1350"/>
                </a:lnTo>
                <a:lnTo>
                  <a:pt x="0" y="1350"/>
                </a:lnTo>
                <a:lnTo>
                  <a:pt x="0" y="49998"/>
                </a:lnTo>
                <a:lnTo>
                  <a:pt x="8187" y="49998"/>
                </a:lnTo>
                <a:lnTo>
                  <a:pt x="8187" y="13675"/>
                </a:lnTo>
                <a:lnTo>
                  <a:pt x="10423" y="11962"/>
                </a:lnTo>
                <a:lnTo>
                  <a:pt x="12761" y="10554"/>
                </a:lnTo>
                <a:lnTo>
                  <a:pt x="15200" y="9451"/>
                </a:lnTo>
                <a:lnTo>
                  <a:pt x="17639" y="8347"/>
                </a:lnTo>
                <a:lnTo>
                  <a:pt x="19976" y="7796"/>
                </a:lnTo>
                <a:lnTo>
                  <a:pt x="24390" y="7796"/>
                </a:lnTo>
                <a:lnTo>
                  <a:pt x="26161" y="8093"/>
                </a:lnTo>
                <a:lnTo>
                  <a:pt x="27526" y="8688"/>
                </a:lnTo>
                <a:lnTo>
                  <a:pt x="28890" y="9284"/>
                </a:lnTo>
                <a:lnTo>
                  <a:pt x="29935" y="10191"/>
                </a:lnTo>
                <a:lnTo>
                  <a:pt x="30661" y="11410"/>
                </a:lnTo>
                <a:lnTo>
                  <a:pt x="31358" y="12514"/>
                </a:lnTo>
                <a:lnTo>
                  <a:pt x="31837" y="14045"/>
                </a:lnTo>
                <a:lnTo>
                  <a:pt x="32098" y="16005"/>
                </a:lnTo>
                <a:lnTo>
                  <a:pt x="32360" y="17965"/>
                </a:lnTo>
                <a:lnTo>
                  <a:pt x="32491" y="20063"/>
                </a:lnTo>
                <a:lnTo>
                  <a:pt x="32491" y="49998"/>
                </a:lnTo>
                <a:lnTo>
                  <a:pt x="40679" y="49998"/>
                </a:lnTo>
                <a:lnTo>
                  <a:pt x="40679" y="12470"/>
                </a:lnTo>
                <a:lnTo>
                  <a:pt x="39299" y="7912"/>
                </a:lnTo>
                <a:lnTo>
                  <a:pt x="36541" y="4747"/>
                </a:lnTo>
                <a:lnTo>
                  <a:pt x="33782" y="1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836765" y="2528724"/>
            <a:ext cx="28546" cy="60987"/>
          </a:xfrm>
          <a:custGeom>
            <a:avLst/>
            <a:gdLst/>
            <a:ahLst/>
            <a:cxnLst/>
            <a:rect l="l" t="t" r="r" b="b"/>
            <a:pathLst>
              <a:path w="31401" h="69119">
                <a:moveTo>
                  <a:pt x="5139" y="61323"/>
                </a:moveTo>
                <a:lnTo>
                  <a:pt x="1974" y="59820"/>
                </a:lnTo>
                <a:lnTo>
                  <a:pt x="0" y="56815"/>
                </a:lnTo>
                <a:lnTo>
                  <a:pt x="1727" y="69119"/>
                </a:lnTo>
                <a:lnTo>
                  <a:pt x="10525" y="69119"/>
                </a:lnTo>
                <a:lnTo>
                  <a:pt x="13298" y="68552"/>
                </a:lnTo>
                <a:lnTo>
                  <a:pt x="15853" y="67420"/>
                </a:lnTo>
                <a:lnTo>
                  <a:pt x="18408" y="66288"/>
                </a:lnTo>
                <a:lnTo>
                  <a:pt x="20862" y="64705"/>
                </a:lnTo>
                <a:lnTo>
                  <a:pt x="23213" y="62672"/>
                </a:lnTo>
                <a:lnTo>
                  <a:pt x="23213" y="67768"/>
                </a:lnTo>
                <a:lnTo>
                  <a:pt x="31401" y="67768"/>
                </a:lnTo>
                <a:lnTo>
                  <a:pt x="31401" y="0"/>
                </a:lnTo>
                <a:lnTo>
                  <a:pt x="23213" y="0"/>
                </a:lnTo>
                <a:lnTo>
                  <a:pt x="23213" y="21079"/>
                </a:lnTo>
                <a:lnTo>
                  <a:pt x="21036" y="19947"/>
                </a:lnTo>
                <a:lnTo>
                  <a:pt x="18960" y="19112"/>
                </a:lnTo>
                <a:lnTo>
                  <a:pt x="16985" y="18575"/>
                </a:lnTo>
                <a:lnTo>
                  <a:pt x="15011" y="18038"/>
                </a:lnTo>
                <a:lnTo>
                  <a:pt x="12746" y="17769"/>
                </a:lnTo>
                <a:lnTo>
                  <a:pt x="13646" y="25261"/>
                </a:lnTo>
                <a:lnTo>
                  <a:pt x="15548" y="25449"/>
                </a:lnTo>
                <a:lnTo>
                  <a:pt x="17290" y="25827"/>
                </a:lnTo>
                <a:lnTo>
                  <a:pt x="19032" y="26204"/>
                </a:lnTo>
                <a:lnTo>
                  <a:pt x="21007" y="26886"/>
                </a:lnTo>
                <a:lnTo>
                  <a:pt x="23213" y="27874"/>
                </a:lnTo>
                <a:lnTo>
                  <a:pt x="23213" y="55791"/>
                </a:lnTo>
                <a:lnTo>
                  <a:pt x="21152" y="57417"/>
                </a:lnTo>
                <a:lnTo>
                  <a:pt x="18931" y="58746"/>
                </a:lnTo>
                <a:lnTo>
                  <a:pt x="16549" y="59776"/>
                </a:lnTo>
                <a:lnTo>
                  <a:pt x="14169" y="60807"/>
                </a:lnTo>
                <a:lnTo>
                  <a:pt x="11817" y="61323"/>
                </a:lnTo>
                <a:lnTo>
                  <a:pt x="5139" y="61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826391" y="2544402"/>
            <a:ext cx="22780" cy="45308"/>
          </a:xfrm>
          <a:custGeom>
            <a:avLst/>
            <a:gdLst/>
            <a:ahLst/>
            <a:cxnLst/>
            <a:rect l="l" t="t" r="r" b="b"/>
            <a:pathLst>
              <a:path w="25058" h="51349">
                <a:moveTo>
                  <a:pt x="1706" y="40170"/>
                </a:moveTo>
                <a:lnTo>
                  <a:pt x="5117" y="44641"/>
                </a:lnTo>
                <a:lnTo>
                  <a:pt x="8529" y="49113"/>
                </a:lnTo>
                <a:lnTo>
                  <a:pt x="13138" y="51349"/>
                </a:lnTo>
                <a:lnTo>
                  <a:pt x="11411" y="39045"/>
                </a:lnTo>
                <a:lnTo>
                  <a:pt x="9436" y="36040"/>
                </a:lnTo>
                <a:lnTo>
                  <a:pt x="8449" y="31648"/>
                </a:lnTo>
                <a:lnTo>
                  <a:pt x="8449" y="20005"/>
                </a:lnTo>
                <a:lnTo>
                  <a:pt x="9727" y="15475"/>
                </a:lnTo>
                <a:lnTo>
                  <a:pt x="12282" y="12281"/>
                </a:lnTo>
                <a:lnTo>
                  <a:pt x="14837" y="9087"/>
                </a:lnTo>
                <a:lnTo>
                  <a:pt x="18408" y="7491"/>
                </a:lnTo>
                <a:lnTo>
                  <a:pt x="25058" y="7491"/>
                </a:lnTo>
                <a:lnTo>
                  <a:pt x="24157" y="0"/>
                </a:lnTo>
                <a:lnTo>
                  <a:pt x="18786" y="0"/>
                </a:lnTo>
                <a:lnTo>
                  <a:pt x="16064" y="581"/>
                </a:lnTo>
                <a:lnTo>
                  <a:pt x="13436" y="1742"/>
                </a:lnTo>
                <a:lnTo>
                  <a:pt x="10808" y="2903"/>
                </a:lnTo>
                <a:lnTo>
                  <a:pt x="8507" y="4587"/>
                </a:lnTo>
                <a:lnTo>
                  <a:pt x="6532" y="6794"/>
                </a:lnTo>
                <a:lnTo>
                  <a:pt x="4529" y="9059"/>
                </a:lnTo>
                <a:lnTo>
                  <a:pt x="2940" y="11802"/>
                </a:lnTo>
                <a:lnTo>
                  <a:pt x="1764" y="15025"/>
                </a:lnTo>
                <a:lnTo>
                  <a:pt x="587" y="18248"/>
                </a:lnTo>
                <a:lnTo>
                  <a:pt x="0" y="21922"/>
                </a:lnTo>
                <a:lnTo>
                  <a:pt x="0" y="33971"/>
                </a:lnTo>
                <a:lnTo>
                  <a:pt x="1706" y="40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876668" y="2544555"/>
            <a:ext cx="34565" cy="45000"/>
          </a:xfrm>
          <a:custGeom>
            <a:avLst/>
            <a:gdLst/>
            <a:ahLst/>
            <a:cxnLst/>
            <a:rect l="l" t="t" r="r" b="b"/>
            <a:pathLst>
              <a:path w="38021" h="51000">
                <a:moveTo>
                  <a:pt x="0" y="37717"/>
                </a:moveTo>
                <a:lnTo>
                  <a:pt x="0" y="46906"/>
                </a:lnTo>
                <a:lnTo>
                  <a:pt x="2032" y="47923"/>
                </a:lnTo>
                <a:lnTo>
                  <a:pt x="4551" y="48859"/>
                </a:lnTo>
                <a:lnTo>
                  <a:pt x="7556" y="49716"/>
                </a:lnTo>
                <a:lnTo>
                  <a:pt x="10561" y="50572"/>
                </a:lnTo>
                <a:lnTo>
                  <a:pt x="13864" y="51000"/>
                </a:lnTo>
                <a:lnTo>
                  <a:pt x="23823" y="51000"/>
                </a:lnTo>
                <a:lnTo>
                  <a:pt x="28839" y="49578"/>
                </a:lnTo>
                <a:lnTo>
                  <a:pt x="32512" y="46732"/>
                </a:lnTo>
                <a:lnTo>
                  <a:pt x="36185" y="43887"/>
                </a:lnTo>
                <a:lnTo>
                  <a:pt x="38021" y="40243"/>
                </a:lnTo>
                <a:lnTo>
                  <a:pt x="38021" y="32258"/>
                </a:lnTo>
                <a:lnTo>
                  <a:pt x="36991" y="29413"/>
                </a:lnTo>
                <a:lnTo>
                  <a:pt x="34930" y="27264"/>
                </a:lnTo>
                <a:lnTo>
                  <a:pt x="32868" y="25144"/>
                </a:lnTo>
                <a:lnTo>
                  <a:pt x="29935" y="23649"/>
                </a:lnTo>
                <a:lnTo>
                  <a:pt x="26131" y="22778"/>
                </a:lnTo>
                <a:lnTo>
                  <a:pt x="24883" y="22488"/>
                </a:lnTo>
                <a:lnTo>
                  <a:pt x="23322" y="22168"/>
                </a:lnTo>
                <a:lnTo>
                  <a:pt x="21449" y="21820"/>
                </a:lnTo>
                <a:lnTo>
                  <a:pt x="19577" y="21471"/>
                </a:lnTo>
                <a:lnTo>
                  <a:pt x="17885" y="21123"/>
                </a:lnTo>
                <a:lnTo>
                  <a:pt x="16376" y="20775"/>
                </a:lnTo>
                <a:lnTo>
                  <a:pt x="13646" y="20136"/>
                </a:lnTo>
                <a:lnTo>
                  <a:pt x="11671" y="19309"/>
                </a:lnTo>
                <a:lnTo>
                  <a:pt x="10452" y="18292"/>
                </a:lnTo>
                <a:lnTo>
                  <a:pt x="9204" y="17276"/>
                </a:lnTo>
                <a:lnTo>
                  <a:pt x="8580" y="15766"/>
                </a:lnTo>
                <a:lnTo>
                  <a:pt x="8580" y="11498"/>
                </a:lnTo>
                <a:lnTo>
                  <a:pt x="9610" y="9792"/>
                </a:lnTo>
                <a:lnTo>
                  <a:pt x="11671" y="8645"/>
                </a:lnTo>
                <a:lnTo>
                  <a:pt x="13733" y="7498"/>
                </a:lnTo>
                <a:lnTo>
                  <a:pt x="16259" y="6925"/>
                </a:lnTo>
                <a:lnTo>
                  <a:pt x="22125" y="6925"/>
                </a:lnTo>
                <a:lnTo>
                  <a:pt x="25057" y="7455"/>
                </a:lnTo>
                <a:lnTo>
                  <a:pt x="28047" y="8514"/>
                </a:lnTo>
                <a:lnTo>
                  <a:pt x="31038" y="9574"/>
                </a:lnTo>
                <a:lnTo>
                  <a:pt x="33579" y="10874"/>
                </a:lnTo>
                <a:lnTo>
                  <a:pt x="35670" y="12412"/>
                </a:lnTo>
                <a:lnTo>
                  <a:pt x="36105" y="12412"/>
                </a:lnTo>
                <a:lnTo>
                  <a:pt x="36105" y="3658"/>
                </a:lnTo>
                <a:lnTo>
                  <a:pt x="34131" y="2642"/>
                </a:lnTo>
                <a:lnTo>
                  <a:pt x="31655" y="1778"/>
                </a:lnTo>
                <a:lnTo>
                  <a:pt x="28679" y="1067"/>
                </a:lnTo>
                <a:lnTo>
                  <a:pt x="25703" y="355"/>
                </a:lnTo>
                <a:lnTo>
                  <a:pt x="22763" y="0"/>
                </a:lnTo>
                <a:lnTo>
                  <a:pt x="16753" y="0"/>
                </a:lnTo>
                <a:lnTo>
                  <a:pt x="13944" y="399"/>
                </a:lnTo>
                <a:lnTo>
                  <a:pt x="11432" y="1197"/>
                </a:lnTo>
                <a:lnTo>
                  <a:pt x="8920" y="1996"/>
                </a:lnTo>
                <a:lnTo>
                  <a:pt x="6852" y="3078"/>
                </a:lnTo>
                <a:lnTo>
                  <a:pt x="5226" y="4442"/>
                </a:lnTo>
                <a:lnTo>
                  <a:pt x="3542" y="5836"/>
                </a:lnTo>
                <a:lnTo>
                  <a:pt x="2286" y="7418"/>
                </a:lnTo>
                <a:lnTo>
                  <a:pt x="1459" y="9189"/>
                </a:lnTo>
                <a:lnTo>
                  <a:pt x="631" y="10961"/>
                </a:lnTo>
                <a:lnTo>
                  <a:pt x="217" y="12848"/>
                </a:lnTo>
                <a:lnTo>
                  <a:pt x="217" y="18045"/>
                </a:lnTo>
                <a:lnTo>
                  <a:pt x="1110" y="20738"/>
                </a:lnTo>
                <a:lnTo>
                  <a:pt x="2896" y="22930"/>
                </a:lnTo>
                <a:lnTo>
                  <a:pt x="4681" y="25123"/>
                </a:lnTo>
                <a:lnTo>
                  <a:pt x="7708" y="26785"/>
                </a:lnTo>
                <a:lnTo>
                  <a:pt x="11976" y="27917"/>
                </a:lnTo>
                <a:lnTo>
                  <a:pt x="13516" y="28324"/>
                </a:lnTo>
                <a:lnTo>
                  <a:pt x="15221" y="28701"/>
                </a:lnTo>
                <a:lnTo>
                  <a:pt x="17094" y="29050"/>
                </a:lnTo>
                <a:lnTo>
                  <a:pt x="18967" y="29398"/>
                </a:lnTo>
                <a:lnTo>
                  <a:pt x="20484" y="29703"/>
                </a:lnTo>
                <a:lnTo>
                  <a:pt x="21645" y="29965"/>
                </a:lnTo>
                <a:lnTo>
                  <a:pt x="24781" y="30661"/>
                </a:lnTo>
                <a:lnTo>
                  <a:pt x="26901" y="31503"/>
                </a:lnTo>
                <a:lnTo>
                  <a:pt x="29108" y="33478"/>
                </a:lnTo>
                <a:lnTo>
                  <a:pt x="29660" y="34930"/>
                </a:lnTo>
                <a:lnTo>
                  <a:pt x="29660" y="39343"/>
                </a:lnTo>
                <a:lnTo>
                  <a:pt x="28643" y="41172"/>
                </a:lnTo>
                <a:lnTo>
                  <a:pt x="26611" y="42334"/>
                </a:lnTo>
                <a:lnTo>
                  <a:pt x="24578" y="43495"/>
                </a:lnTo>
                <a:lnTo>
                  <a:pt x="21762" y="44075"/>
                </a:lnTo>
                <a:lnTo>
                  <a:pt x="15258" y="44075"/>
                </a:lnTo>
                <a:lnTo>
                  <a:pt x="12224" y="43502"/>
                </a:lnTo>
                <a:lnTo>
                  <a:pt x="9059" y="42355"/>
                </a:lnTo>
                <a:lnTo>
                  <a:pt x="5893" y="41208"/>
                </a:lnTo>
                <a:lnTo>
                  <a:pt x="3019" y="39662"/>
                </a:lnTo>
                <a:lnTo>
                  <a:pt x="435" y="37717"/>
                </a:lnTo>
                <a:lnTo>
                  <a:pt x="0" y="37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472916" y="2544556"/>
            <a:ext cx="37575" cy="45154"/>
          </a:xfrm>
          <a:custGeom>
            <a:avLst/>
            <a:gdLst/>
            <a:ahLst/>
            <a:cxnLst/>
            <a:rect l="l" t="t" r="r" b="b"/>
            <a:pathLst>
              <a:path w="41332" h="51175">
                <a:moveTo>
                  <a:pt x="8449" y="32679"/>
                </a:moveTo>
                <a:lnTo>
                  <a:pt x="9146" y="21384"/>
                </a:lnTo>
                <a:lnTo>
                  <a:pt x="6214" y="22691"/>
                </a:lnTo>
                <a:lnTo>
                  <a:pt x="3956" y="24484"/>
                </a:lnTo>
                <a:lnTo>
                  <a:pt x="2373" y="26763"/>
                </a:lnTo>
                <a:lnTo>
                  <a:pt x="791" y="29042"/>
                </a:lnTo>
                <a:lnTo>
                  <a:pt x="0" y="32026"/>
                </a:lnTo>
                <a:lnTo>
                  <a:pt x="0" y="40214"/>
                </a:lnTo>
                <a:lnTo>
                  <a:pt x="1524" y="43916"/>
                </a:lnTo>
                <a:lnTo>
                  <a:pt x="4573" y="46819"/>
                </a:lnTo>
                <a:lnTo>
                  <a:pt x="7622" y="49723"/>
                </a:lnTo>
                <a:lnTo>
                  <a:pt x="11338" y="51175"/>
                </a:lnTo>
                <a:lnTo>
                  <a:pt x="18104" y="51175"/>
                </a:lnTo>
                <a:lnTo>
                  <a:pt x="20180" y="50950"/>
                </a:lnTo>
                <a:lnTo>
                  <a:pt x="21951" y="50500"/>
                </a:lnTo>
                <a:lnTo>
                  <a:pt x="23722" y="50050"/>
                </a:lnTo>
                <a:lnTo>
                  <a:pt x="25290" y="49491"/>
                </a:lnTo>
                <a:lnTo>
                  <a:pt x="26655" y="48823"/>
                </a:lnTo>
                <a:lnTo>
                  <a:pt x="27816" y="48300"/>
                </a:lnTo>
                <a:lnTo>
                  <a:pt x="29014" y="47596"/>
                </a:lnTo>
                <a:lnTo>
                  <a:pt x="30248" y="46710"/>
                </a:lnTo>
                <a:lnTo>
                  <a:pt x="31482" y="45825"/>
                </a:lnTo>
                <a:lnTo>
                  <a:pt x="33188" y="44641"/>
                </a:lnTo>
                <a:lnTo>
                  <a:pt x="33188" y="49824"/>
                </a:lnTo>
                <a:lnTo>
                  <a:pt x="41332" y="49824"/>
                </a:lnTo>
                <a:lnTo>
                  <a:pt x="41332" y="13675"/>
                </a:lnTo>
                <a:lnTo>
                  <a:pt x="40853" y="11048"/>
                </a:lnTo>
                <a:lnTo>
                  <a:pt x="39895" y="8928"/>
                </a:lnTo>
                <a:lnTo>
                  <a:pt x="38937" y="6808"/>
                </a:lnTo>
                <a:lnTo>
                  <a:pt x="37543" y="5081"/>
                </a:lnTo>
                <a:lnTo>
                  <a:pt x="35714" y="3745"/>
                </a:lnTo>
                <a:lnTo>
                  <a:pt x="33856" y="2381"/>
                </a:lnTo>
                <a:lnTo>
                  <a:pt x="31656" y="1415"/>
                </a:lnTo>
                <a:lnTo>
                  <a:pt x="29116" y="849"/>
                </a:lnTo>
                <a:lnTo>
                  <a:pt x="26575" y="283"/>
                </a:lnTo>
                <a:lnTo>
                  <a:pt x="23591" y="0"/>
                </a:lnTo>
                <a:lnTo>
                  <a:pt x="17233" y="0"/>
                </a:lnTo>
                <a:lnTo>
                  <a:pt x="14257" y="261"/>
                </a:lnTo>
                <a:lnTo>
                  <a:pt x="11237" y="783"/>
                </a:lnTo>
                <a:lnTo>
                  <a:pt x="8217" y="1306"/>
                </a:lnTo>
                <a:lnTo>
                  <a:pt x="5908" y="1785"/>
                </a:lnTo>
                <a:lnTo>
                  <a:pt x="4312" y="2221"/>
                </a:lnTo>
                <a:lnTo>
                  <a:pt x="4312" y="10540"/>
                </a:lnTo>
                <a:lnTo>
                  <a:pt x="4747" y="10540"/>
                </a:lnTo>
                <a:lnTo>
                  <a:pt x="7564" y="9465"/>
                </a:lnTo>
                <a:lnTo>
                  <a:pt x="10293" y="8645"/>
                </a:lnTo>
                <a:lnTo>
                  <a:pt x="12935" y="8079"/>
                </a:lnTo>
                <a:lnTo>
                  <a:pt x="15578" y="7513"/>
                </a:lnTo>
                <a:lnTo>
                  <a:pt x="17973" y="7230"/>
                </a:lnTo>
                <a:lnTo>
                  <a:pt x="21892" y="7230"/>
                </a:lnTo>
                <a:lnTo>
                  <a:pt x="23591" y="7346"/>
                </a:lnTo>
                <a:lnTo>
                  <a:pt x="25218" y="7578"/>
                </a:lnTo>
                <a:lnTo>
                  <a:pt x="26843" y="7811"/>
                </a:lnTo>
                <a:lnTo>
                  <a:pt x="28237" y="8260"/>
                </a:lnTo>
                <a:lnTo>
                  <a:pt x="29398" y="8928"/>
                </a:lnTo>
                <a:lnTo>
                  <a:pt x="30618" y="9625"/>
                </a:lnTo>
                <a:lnTo>
                  <a:pt x="31555" y="10583"/>
                </a:lnTo>
                <a:lnTo>
                  <a:pt x="32208" y="11802"/>
                </a:lnTo>
                <a:lnTo>
                  <a:pt x="32861" y="13022"/>
                </a:lnTo>
                <a:lnTo>
                  <a:pt x="33188" y="14561"/>
                </a:lnTo>
                <a:lnTo>
                  <a:pt x="33188" y="17682"/>
                </a:lnTo>
                <a:lnTo>
                  <a:pt x="28426" y="17914"/>
                </a:lnTo>
                <a:lnTo>
                  <a:pt x="23969" y="18263"/>
                </a:lnTo>
                <a:lnTo>
                  <a:pt x="19816" y="18728"/>
                </a:lnTo>
                <a:lnTo>
                  <a:pt x="15665" y="19192"/>
                </a:lnTo>
                <a:lnTo>
                  <a:pt x="12108" y="20077"/>
                </a:lnTo>
                <a:lnTo>
                  <a:pt x="10627" y="29333"/>
                </a:lnTo>
                <a:lnTo>
                  <a:pt x="12079" y="27924"/>
                </a:lnTo>
                <a:lnTo>
                  <a:pt x="13981" y="26886"/>
                </a:lnTo>
                <a:lnTo>
                  <a:pt x="16332" y="26218"/>
                </a:lnTo>
                <a:lnTo>
                  <a:pt x="18307" y="25667"/>
                </a:lnTo>
                <a:lnTo>
                  <a:pt x="20985" y="25246"/>
                </a:lnTo>
                <a:lnTo>
                  <a:pt x="24368" y="24956"/>
                </a:lnTo>
                <a:lnTo>
                  <a:pt x="27751" y="24665"/>
                </a:lnTo>
                <a:lnTo>
                  <a:pt x="30691" y="24447"/>
                </a:lnTo>
                <a:lnTo>
                  <a:pt x="33188" y="24302"/>
                </a:lnTo>
                <a:lnTo>
                  <a:pt x="33188" y="37847"/>
                </a:lnTo>
                <a:lnTo>
                  <a:pt x="31155" y="39415"/>
                </a:lnTo>
                <a:lnTo>
                  <a:pt x="28948" y="40758"/>
                </a:lnTo>
                <a:lnTo>
                  <a:pt x="26567" y="41876"/>
                </a:lnTo>
                <a:lnTo>
                  <a:pt x="24186" y="42994"/>
                </a:lnTo>
                <a:lnTo>
                  <a:pt x="21559" y="43553"/>
                </a:lnTo>
                <a:lnTo>
                  <a:pt x="15229" y="43553"/>
                </a:lnTo>
                <a:lnTo>
                  <a:pt x="12659" y="42849"/>
                </a:lnTo>
                <a:lnTo>
                  <a:pt x="10975" y="41441"/>
                </a:lnTo>
                <a:lnTo>
                  <a:pt x="9291" y="40032"/>
                </a:lnTo>
                <a:lnTo>
                  <a:pt x="8449" y="37934"/>
                </a:lnTo>
                <a:lnTo>
                  <a:pt x="8449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052116" y="2538842"/>
            <a:ext cx="22449" cy="63549"/>
          </a:xfrm>
          <a:custGeom>
            <a:avLst/>
            <a:gdLst/>
            <a:ahLst/>
            <a:cxnLst/>
            <a:rect l="l" t="t" r="r" b="b"/>
            <a:pathLst>
              <a:path w="24694" h="72022">
                <a:moveTo>
                  <a:pt x="304" y="15577"/>
                </a:moveTo>
                <a:lnTo>
                  <a:pt x="304" y="19090"/>
                </a:lnTo>
                <a:lnTo>
                  <a:pt x="1335" y="22045"/>
                </a:lnTo>
                <a:lnTo>
                  <a:pt x="3396" y="24440"/>
                </a:lnTo>
                <a:lnTo>
                  <a:pt x="5458" y="26836"/>
                </a:lnTo>
                <a:lnTo>
                  <a:pt x="8856" y="28629"/>
                </a:lnTo>
                <a:lnTo>
                  <a:pt x="13588" y="29819"/>
                </a:lnTo>
                <a:lnTo>
                  <a:pt x="15345" y="30276"/>
                </a:lnTo>
                <a:lnTo>
                  <a:pt x="17320" y="30712"/>
                </a:lnTo>
                <a:lnTo>
                  <a:pt x="19555" y="31169"/>
                </a:lnTo>
                <a:lnTo>
                  <a:pt x="19555" y="50028"/>
                </a:lnTo>
                <a:lnTo>
                  <a:pt x="17261" y="49941"/>
                </a:lnTo>
                <a:lnTo>
                  <a:pt x="15105" y="49657"/>
                </a:lnTo>
                <a:lnTo>
                  <a:pt x="13088" y="49179"/>
                </a:lnTo>
                <a:lnTo>
                  <a:pt x="11069" y="48699"/>
                </a:lnTo>
                <a:lnTo>
                  <a:pt x="9305" y="48184"/>
                </a:lnTo>
                <a:lnTo>
                  <a:pt x="7796" y="47632"/>
                </a:lnTo>
                <a:lnTo>
                  <a:pt x="6460" y="47139"/>
                </a:lnTo>
                <a:lnTo>
                  <a:pt x="5080" y="46507"/>
                </a:lnTo>
                <a:lnTo>
                  <a:pt x="3658" y="45738"/>
                </a:lnTo>
                <a:lnTo>
                  <a:pt x="2235" y="44968"/>
                </a:lnTo>
                <a:lnTo>
                  <a:pt x="1248" y="44380"/>
                </a:lnTo>
                <a:lnTo>
                  <a:pt x="0" y="43974"/>
                </a:lnTo>
                <a:lnTo>
                  <a:pt x="0" y="52597"/>
                </a:lnTo>
                <a:lnTo>
                  <a:pt x="2468" y="53730"/>
                </a:lnTo>
                <a:lnTo>
                  <a:pt x="5386" y="54652"/>
                </a:lnTo>
                <a:lnTo>
                  <a:pt x="8754" y="55363"/>
                </a:lnTo>
                <a:lnTo>
                  <a:pt x="12122" y="56074"/>
                </a:lnTo>
                <a:lnTo>
                  <a:pt x="15722" y="56445"/>
                </a:lnTo>
                <a:lnTo>
                  <a:pt x="19555" y="56474"/>
                </a:lnTo>
                <a:lnTo>
                  <a:pt x="19555" y="72022"/>
                </a:lnTo>
                <a:lnTo>
                  <a:pt x="24694" y="72022"/>
                </a:lnTo>
                <a:lnTo>
                  <a:pt x="19555" y="5778"/>
                </a:lnTo>
                <a:lnTo>
                  <a:pt x="19555" y="23765"/>
                </a:lnTo>
                <a:lnTo>
                  <a:pt x="15345" y="22865"/>
                </a:lnTo>
                <a:lnTo>
                  <a:pt x="12456" y="21747"/>
                </a:lnTo>
                <a:lnTo>
                  <a:pt x="10888" y="20411"/>
                </a:lnTo>
                <a:lnTo>
                  <a:pt x="9320" y="19076"/>
                </a:lnTo>
                <a:lnTo>
                  <a:pt x="8536" y="17087"/>
                </a:lnTo>
                <a:lnTo>
                  <a:pt x="8536" y="11832"/>
                </a:lnTo>
                <a:lnTo>
                  <a:pt x="9596" y="9792"/>
                </a:lnTo>
                <a:lnTo>
                  <a:pt x="11716" y="8325"/>
                </a:lnTo>
                <a:lnTo>
                  <a:pt x="13835" y="6859"/>
                </a:lnTo>
                <a:lnTo>
                  <a:pt x="13487" y="0"/>
                </a:lnTo>
                <a:lnTo>
                  <a:pt x="8761" y="1727"/>
                </a:lnTo>
                <a:lnTo>
                  <a:pt x="5378" y="4689"/>
                </a:lnTo>
                <a:lnTo>
                  <a:pt x="1995" y="7650"/>
                </a:lnTo>
                <a:lnTo>
                  <a:pt x="304" y="11280"/>
                </a:lnTo>
                <a:lnTo>
                  <a:pt x="304" y="155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064378" y="2527954"/>
            <a:ext cx="25432" cy="74437"/>
          </a:xfrm>
          <a:custGeom>
            <a:avLst/>
            <a:gdLst/>
            <a:ahLst/>
            <a:cxnLst/>
            <a:rect l="l" t="t" r="r" b="b"/>
            <a:pathLst>
              <a:path w="27975" h="84362">
                <a:moveTo>
                  <a:pt x="11207" y="11759"/>
                </a:moveTo>
                <a:lnTo>
                  <a:pt x="11207" y="0"/>
                </a:lnTo>
                <a:lnTo>
                  <a:pt x="6068" y="0"/>
                </a:lnTo>
                <a:lnTo>
                  <a:pt x="6068" y="11846"/>
                </a:lnTo>
                <a:lnTo>
                  <a:pt x="0" y="12339"/>
                </a:lnTo>
                <a:lnTo>
                  <a:pt x="348" y="19199"/>
                </a:lnTo>
                <a:lnTo>
                  <a:pt x="2961" y="18350"/>
                </a:lnTo>
                <a:lnTo>
                  <a:pt x="6068" y="18118"/>
                </a:lnTo>
                <a:lnTo>
                  <a:pt x="11207" y="84362"/>
                </a:lnTo>
                <a:lnTo>
                  <a:pt x="11207" y="18074"/>
                </a:lnTo>
                <a:lnTo>
                  <a:pt x="15069" y="18336"/>
                </a:lnTo>
                <a:lnTo>
                  <a:pt x="18183" y="18982"/>
                </a:lnTo>
                <a:lnTo>
                  <a:pt x="20550" y="20012"/>
                </a:lnTo>
                <a:lnTo>
                  <a:pt x="22916" y="21043"/>
                </a:lnTo>
                <a:lnTo>
                  <a:pt x="25188" y="22226"/>
                </a:lnTo>
                <a:lnTo>
                  <a:pt x="27366" y="23562"/>
                </a:lnTo>
                <a:lnTo>
                  <a:pt x="27975" y="23562"/>
                </a:lnTo>
                <a:lnTo>
                  <a:pt x="27975" y="15025"/>
                </a:lnTo>
                <a:lnTo>
                  <a:pt x="25885" y="14183"/>
                </a:lnTo>
                <a:lnTo>
                  <a:pt x="23301" y="13443"/>
                </a:lnTo>
                <a:lnTo>
                  <a:pt x="20223" y="12804"/>
                </a:lnTo>
                <a:lnTo>
                  <a:pt x="17145" y="12165"/>
                </a:lnTo>
                <a:lnTo>
                  <a:pt x="14140" y="11817"/>
                </a:lnTo>
                <a:lnTo>
                  <a:pt x="11207" y="11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074565" y="2560465"/>
            <a:ext cx="17342" cy="28015"/>
          </a:xfrm>
          <a:custGeom>
            <a:avLst/>
            <a:gdLst/>
            <a:ahLst/>
            <a:cxnLst/>
            <a:rect l="l" t="t" r="r" b="b"/>
            <a:pathLst>
              <a:path w="19076" h="31750">
                <a:moveTo>
                  <a:pt x="6162" y="24201"/>
                </a:moveTo>
                <a:lnTo>
                  <a:pt x="3484" y="25086"/>
                </a:lnTo>
                <a:lnTo>
                  <a:pt x="0" y="25435"/>
                </a:lnTo>
                <a:lnTo>
                  <a:pt x="0" y="31750"/>
                </a:lnTo>
                <a:lnTo>
                  <a:pt x="5691" y="31198"/>
                </a:lnTo>
                <a:lnTo>
                  <a:pt x="10293" y="29435"/>
                </a:lnTo>
                <a:lnTo>
                  <a:pt x="13806" y="26458"/>
                </a:lnTo>
                <a:lnTo>
                  <a:pt x="17319" y="23482"/>
                </a:lnTo>
                <a:lnTo>
                  <a:pt x="19076" y="19744"/>
                </a:lnTo>
                <a:lnTo>
                  <a:pt x="19076" y="11324"/>
                </a:lnTo>
                <a:lnTo>
                  <a:pt x="17893" y="8231"/>
                </a:lnTo>
                <a:lnTo>
                  <a:pt x="15526" y="5967"/>
                </a:lnTo>
                <a:lnTo>
                  <a:pt x="13160" y="3702"/>
                </a:lnTo>
                <a:lnTo>
                  <a:pt x="9813" y="2105"/>
                </a:lnTo>
                <a:lnTo>
                  <a:pt x="5487" y="1176"/>
                </a:lnTo>
                <a:lnTo>
                  <a:pt x="3847" y="834"/>
                </a:lnTo>
                <a:lnTo>
                  <a:pt x="1814" y="341"/>
                </a:lnTo>
                <a:lnTo>
                  <a:pt x="0" y="0"/>
                </a:lnTo>
                <a:lnTo>
                  <a:pt x="0" y="7404"/>
                </a:lnTo>
                <a:lnTo>
                  <a:pt x="3832" y="8130"/>
                </a:lnTo>
                <a:lnTo>
                  <a:pt x="6597" y="9124"/>
                </a:lnTo>
                <a:lnTo>
                  <a:pt x="8296" y="10387"/>
                </a:lnTo>
                <a:lnTo>
                  <a:pt x="9995" y="11650"/>
                </a:lnTo>
                <a:lnTo>
                  <a:pt x="10844" y="13647"/>
                </a:lnTo>
                <a:lnTo>
                  <a:pt x="10844" y="19221"/>
                </a:lnTo>
                <a:lnTo>
                  <a:pt x="9908" y="21355"/>
                </a:lnTo>
                <a:lnTo>
                  <a:pt x="8035" y="22778"/>
                </a:lnTo>
                <a:lnTo>
                  <a:pt x="6162" y="24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137857" y="2528723"/>
            <a:ext cx="28546" cy="60986"/>
          </a:xfrm>
          <a:custGeom>
            <a:avLst/>
            <a:gdLst/>
            <a:ahLst/>
            <a:cxnLst/>
            <a:rect l="l" t="t" r="r" b="b"/>
            <a:pathLst>
              <a:path w="31401" h="69118">
                <a:moveTo>
                  <a:pt x="5139" y="61322"/>
                </a:moveTo>
                <a:lnTo>
                  <a:pt x="1974" y="59820"/>
                </a:lnTo>
                <a:lnTo>
                  <a:pt x="0" y="56815"/>
                </a:lnTo>
                <a:lnTo>
                  <a:pt x="1727" y="69118"/>
                </a:lnTo>
                <a:lnTo>
                  <a:pt x="10525" y="69118"/>
                </a:lnTo>
                <a:lnTo>
                  <a:pt x="13298" y="68552"/>
                </a:lnTo>
                <a:lnTo>
                  <a:pt x="15853" y="67420"/>
                </a:lnTo>
                <a:lnTo>
                  <a:pt x="18408" y="66287"/>
                </a:lnTo>
                <a:lnTo>
                  <a:pt x="20861" y="64705"/>
                </a:lnTo>
                <a:lnTo>
                  <a:pt x="23213" y="62672"/>
                </a:lnTo>
                <a:lnTo>
                  <a:pt x="23213" y="67768"/>
                </a:lnTo>
                <a:lnTo>
                  <a:pt x="31401" y="67768"/>
                </a:lnTo>
                <a:lnTo>
                  <a:pt x="31401" y="0"/>
                </a:lnTo>
                <a:lnTo>
                  <a:pt x="23213" y="0"/>
                </a:lnTo>
                <a:lnTo>
                  <a:pt x="23213" y="21079"/>
                </a:lnTo>
                <a:lnTo>
                  <a:pt x="21036" y="19947"/>
                </a:lnTo>
                <a:lnTo>
                  <a:pt x="18960" y="19112"/>
                </a:lnTo>
                <a:lnTo>
                  <a:pt x="16986" y="18575"/>
                </a:lnTo>
                <a:lnTo>
                  <a:pt x="15011" y="18038"/>
                </a:lnTo>
                <a:lnTo>
                  <a:pt x="12746" y="17769"/>
                </a:lnTo>
                <a:lnTo>
                  <a:pt x="13646" y="25261"/>
                </a:lnTo>
                <a:lnTo>
                  <a:pt x="15548" y="25449"/>
                </a:lnTo>
                <a:lnTo>
                  <a:pt x="17290" y="25827"/>
                </a:lnTo>
                <a:lnTo>
                  <a:pt x="19033" y="26204"/>
                </a:lnTo>
                <a:lnTo>
                  <a:pt x="21007" y="26886"/>
                </a:lnTo>
                <a:lnTo>
                  <a:pt x="23213" y="27874"/>
                </a:lnTo>
                <a:lnTo>
                  <a:pt x="23213" y="55791"/>
                </a:lnTo>
                <a:lnTo>
                  <a:pt x="21152" y="57417"/>
                </a:lnTo>
                <a:lnTo>
                  <a:pt x="18931" y="58746"/>
                </a:lnTo>
                <a:lnTo>
                  <a:pt x="16550" y="59776"/>
                </a:lnTo>
                <a:lnTo>
                  <a:pt x="14169" y="60807"/>
                </a:lnTo>
                <a:lnTo>
                  <a:pt x="11817" y="61322"/>
                </a:lnTo>
                <a:lnTo>
                  <a:pt x="5139" y="61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127483" y="2544402"/>
            <a:ext cx="22779" cy="45308"/>
          </a:xfrm>
          <a:custGeom>
            <a:avLst/>
            <a:gdLst/>
            <a:ahLst/>
            <a:cxnLst/>
            <a:rect l="l" t="t" r="r" b="b"/>
            <a:pathLst>
              <a:path w="25057" h="51349">
                <a:moveTo>
                  <a:pt x="1705" y="40171"/>
                </a:moveTo>
                <a:lnTo>
                  <a:pt x="5117" y="44642"/>
                </a:lnTo>
                <a:lnTo>
                  <a:pt x="8528" y="49113"/>
                </a:lnTo>
                <a:lnTo>
                  <a:pt x="13138" y="51349"/>
                </a:lnTo>
                <a:lnTo>
                  <a:pt x="11410" y="39045"/>
                </a:lnTo>
                <a:lnTo>
                  <a:pt x="9436" y="36040"/>
                </a:lnTo>
                <a:lnTo>
                  <a:pt x="8449" y="31648"/>
                </a:lnTo>
                <a:lnTo>
                  <a:pt x="8449" y="20005"/>
                </a:lnTo>
                <a:lnTo>
                  <a:pt x="9726" y="15476"/>
                </a:lnTo>
                <a:lnTo>
                  <a:pt x="12282" y="12282"/>
                </a:lnTo>
                <a:lnTo>
                  <a:pt x="14837" y="9088"/>
                </a:lnTo>
                <a:lnTo>
                  <a:pt x="18408" y="7491"/>
                </a:lnTo>
                <a:lnTo>
                  <a:pt x="25057" y="7491"/>
                </a:lnTo>
                <a:lnTo>
                  <a:pt x="24157" y="0"/>
                </a:lnTo>
                <a:lnTo>
                  <a:pt x="18785" y="0"/>
                </a:lnTo>
                <a:lnTo>
                  <a:pt x="16063" y="580"/>
                </a:lnTo>
                <a:lnTo>
                  <a:pt x="13436" y="1742"/>
                </a:lnTo>
                <a:lnTo>
                  <a:pt x="10808" y="2903"/>
                </a:lnTo>
                <a:lnTo>
                  <a:pt x="8507" y="4587"/>
                </a:lnTo>
                <a:lnTo>
                  <a:pt x="6532" y="6794"/>
                </a:lnTo>
                <a:lnTo>
                  <a:pt x="4529" y="9059"/>
                </a:lnTo>
                <a:lnTo>
                  <a:pt x="2939" y="11803"/>
                </a:lnTo>
                <a:lnTo>
                  <a:pt x="1763" y="15026"/>
                </a:lnTo>
                <a:lnTo>
                  <a:pt x="587" y="18248"/>
                </a:lnTo>
                <a:lnTo>
                  <a:pt x="0" y="21921"/>
                </a:lnTo>
                <a:lnTo>
                  <a:pt x="0" y="33971"/>
                </a:lnTo>
                <a:lnTo>
                  <a:pt x="1705" y="401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187467" y="2544402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2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5" y="8043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177601" y="2544402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7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6" y="49955"/>
                </a:lnTo>
                <a:lnTo>
                  <a:pt x="37630" y="49171"/>
                </a:lnTo>
                <a:lnTo>
                  <a:pt x="40446" y="48199"/>
                </a:lnTo>
                <a:lnTo>
                  <a:pt x="43205" y="47037"/>
                </a:lnTo>
                <a:lnTo>
                  <a:pt x="43205" y="38109"/>
                </a:lnTo>
                <a:lnTo>
                  <a:pt x="42769" y="38109"/>
                </a:lnTo>
                <a:lnTo>
                  <a:pt x="41346" y="39386"/>
                </a:lnTo>
                <a:lnTo>
                  <a:pt x="38958" y="40686"/>
                </a:lnTo>
                <a:lnTo>
                  <a:pt x="35605" y="42007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6" y="43640"/>
                </a:lnTo>
                <a:lnTo>
                  <a:pt x="18749" y="42943"/>
                </a:lnTo>
                <a:lnTo>
                  <a:pt x="16674" y="42246"/>
                </a:lnTo>
                <a:lnTo>
                  <a:pt x="14881" y="41201"/>
                </a:lnTo>
                <a:lnTo>
                  <a:pt x="13370" y="39808"/>
                </a:lnTo>
                <a:lnTo>
                  <a:pt x="11803" y="38384"/>
                </a:lnTo>
                <a:lnTo>
                  <a:pt x="10569" y="36563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5"/>
                </a:lnTo>
                <a:lnTo>
                  <a:pt x="8318" y="26524"/>
                </a:lnTo>
                <a:lnTo>
                  <a:pt x="44163" y="26524"/>
                </a:lnTo>
                <a:lnTo>
                  <a:pt x="44163" y="15026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5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7"/>
                </a:lnTo>
                <a:lnTo>
                  <a:pt x="10852" y="2337"/>
                </a:lnTo>
                <a:lnTo>
                  <a:pt x="6511" y="7012"/>
                </a:lnTo>
                <a:lnTo>
                  <a:pt x="2170" y="11687"/>
                </a:lnTo>
                <a:lnTo>
                  <a:pt x="0" y="18002"/>
                </a:lnTo>
                <a:lnTo>
                  <a:pt x="0" y="34000"/>
                </a:lnTo>
                <a:lnTo>
                  <a:pt x="2264" y="402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984196" y="2758105"/>
            <a:ext cx="942175" cy="0"/>
          </a:xfrm>
          <a:custGeom>
            <a:avLst/>
            <a:gdLst/>
            <a:ahLst/>
            <a:cxnLst/>
            <a:rect l="l" t="t" r="r" b="b"/>
            <a:pathLst>
              <a:path w="1036392">
                <a:moveTo>
                  <a:pt x="0" y="0"/>
                </a:moveTo>
                <a:lnTo>
                  <a:pt x="1036392" y="0"/>
                </a:lnTo>
              </a:path>
            </a:pathLst>
          </a:custGeom>
          <a:ln w="203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</a:t>
            </a:r>
            <a:endParaRPr sz="12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05243" y="2459221"/>
            <a:ext cx="4550628" cy="22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3005243" y="2684087"/>
            <a:ext cx="3289890" cy="2792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6295133" y="2684087"/>
            <a:ext cx="260642" cy="2467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6555776" y="2684087"/>
            <a:ext cx="1000095" cy="22467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3005243" y="2963296"/>
            <a:ext cx="3289890" cy="13042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5644492" y="2963296"/>
            <a:ext cx="260642" cy="21886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5905135" y="2963296"/>
            <a:ext cx="389998" cy="21886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3005243" y="4267521"/>
            <a:ext cx="689255" cy="337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694498" y="4267521"/>
            <a:ext cx="260642" cy="8844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3955141" y="4267521"/>
            <a:ext cx="389998" cy="8844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4345139" y="4275015"/>
            <a:ext cx="260642" cy="8769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3005243" y="4301250"/>
            <a:ext cx="38613" cy="8507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3043857" y="4301250"/>
            <a:ext cx="260643" cy="8507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3304499" y="4301250"/>
            <a:ext cx="389998" cy="8507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3005243" y="4267519"/>
            <a:ext cx="949897" cy="8844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3955141" y="4275016"/>
            <a:ext cx="389998" cy="8769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4345139" y="4275016"/>
            <a:ext cx="260642" cy="8769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4605782" y="4275016"/>
            <a:ext cx="1038709" cy="374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605782" y="4312493"/>
            <a:ext cx="389998" cy="839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995781" y="4312493"/>
            <a:ext cx="258712" cy="839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5254493" y="4312493"/>
            <a:ext cx="389998" cy="839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6555776" y="4930876"/>
            <a:ext cx="389998" cy="2211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6945774" y="4930876"/>
            <a:ext cx="260642" cy="2211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7206418" y="4930876"/>
            <a:ext cx="349454" cy="2211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3005243" y="5151995"/>
            <a:ext cx="38613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3043857" y="5151995"/>
            <a:ext cx="260643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3304499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3694498" y="5151995"/>
            <a:ext cx="26064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3955141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4345139" y="5151995"/>
            <a:ext cx="26064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4605782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995781" y="5151995"/>
            <a:ext cx="25871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5254493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5644492" y="5151995"/>
            <a:ext cx="26064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5905135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295133" y="5151995"/>
            <a:ext cx="26064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6555776" y="5151995"/>
            <a:ext cx="389998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945774" y="5151995"/>
            <a:ext cx="260642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7206418" y="5151995"/>
            <a:ext cx="349454" cy="114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225246" y="2039471"/>
            <a:ext cx="549473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15734" marR="2748088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Riskfree Rates in 2004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05908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62161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521550" marR="868314" indent="-2538714">
              <a:lnSpc>
                <a:spcPts val="24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 Riskfree Rate when there are no default free </a:t>
            </a:r>
            <a:endParaRPr sz="2100">
              <a:latin typeface="Times New Roman"/>
              <a:cs typeface="Times New Roman"/>
            </a:endParaRPr>
          </a:p>
          <a:p>
            <a:pPr marL="3521550" marR="868314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entities….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10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range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local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terms:</a:t>
            </a:r>
            <a:endParaRPr sz="1600">
              <a:latin typeface="Times New Roman"/>
              <a:cs typeface="Times New Roman"/>
            </a:endParaRPr>
          </a:p>
          <a:p>
            <a:pPr marL="1496150" marR="662707">
              <a:lnSpc>
                <a:spcPts val="1599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l:</a:t>
            </a:r>
            <a:r>
              <a:rPr sz="1400" spc="-1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Subtract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local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rate: </a:t>
            </a:r>
            <a:endParaRPr sz="1400">
              <a:latin typeface="Times New Roman"/>
              <a:cs typeface="Times New Roman"/>
            </a:endParaRPr>
          </a:p>
          <a:p>
            <a:pPr marL="1496150" marR="662707">
              <a:lnSpc>
                <a:spcPts val="1599"/>
              </a:lnSpc>
              <a:spcBef>
                <a:spcPts val="436"/>
              </a:spcBef>
            </a:pP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local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terms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ts val="1261"/>
              </a:lnSpc>
              <a:spcBef>
                <a:spcPts val="499"/>
              </a:spcBef>
            </a:pPr>
            <a:r>
              <a:rPr sz="2100" baseline="1870" dirty="0">
                <a:latin typeface="Times New Roman"/>
                <a:cs typeface="Times New Roman"/>
              </a:rPr>
              <a:t>local</a:t>
            </a:r>
            <a:r>
              <a:rPr sz="2100" spc="35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currency</a:t>
            </a:r>
            <a:endParaRPr sz="1400">
              <a:latin typeface="Times New Roman"/>
              <a:cs typeface="Times New Roman"/>
            </a:endParaRPr>
          </a:p>
          <a:p>
            <a:pPr marL="1749020" marR="300115" indent="-252870">
              <a:lnSpc>
                <a:spcPts val="1599"/>
              </a:lnSpc>
              <a:spcBef>
                <a:spcPts val="282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Approach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2: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forward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rates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riskless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index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(say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Euros 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dollars)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riskless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local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</a:t>
            </a:r>
            <a:r>
              <a:rPr sz="1400" spc="-98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.</a:t>
            </a:r>
            <a:endParaRPr sz="1400">
              <a:latin typeface="Times New Roman"/>
              <a:cs typeface="Times New Roman"/>
            </a:endParaRPr>
          </a:p>
          <a:p>
            <a:pPr marL="1395001" marR="431984" indent="-303444">
              <a:lnSpc>
                <a:spcPts val="1806"/>
              </a:lnSpc>
              <a:spcBef>
                <a:spcPts val="62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analysis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(rather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nominal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terms)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 </a:t>
            </a:r>
            <a:endParaRPr sz="1600">
              <a:latin typeface="Times New Roman"/>
              <a:cs typeface="Times New Roman"/>
            </a:endParaRPr>
          </a:p>
          <a:p>
            <a:pPr marL="1395001" marR="431984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rate,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obtained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ways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–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7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inflation-indexed</a:t>
            </a:r>
            <a:r>
              <a:rPr sz="1400" spc="10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bond,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one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exists</a:t>
            </a:r>
            <a:endParaRPr sz="1400">
              <a:latin typeface="Times New Roman"/>
              <a:cs typeface="Times New Roman"/>
            </a:endParaRPr>
          </a:p>
          <a:p>
            <a:pPr marL="1749020" marR="311418" indent="-252870">
              <a:lnSpc>
                <a:spcPts val="1599"/>
              </a:lnSpc>
              <a:spcBef>
                <a:spcPts val="434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set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equal,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approximatel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8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long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term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real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economy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 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valuation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being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done.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analysis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currency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where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get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say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dollars.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69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028899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Hardcover">
      <a:majorFont>
        <a:latin typeface="Book Antiqua"/>
        <a:ea typeface=""/>
        <a:cs typeface=""/>
        <a:font script="Grek" typeface="Times New Roman"/>
        <a:font script="Cyrl" typeface="Times New Roman"/>
        <a:font script="Jpan" typeface="HGS明朝E"/>
        <a:font script="Hang" typeface="궁서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Book Antiqua"/>
        <a:ea typeface=""/>
        <a:cs typeface=""/>
        <a:font script="Grek" typeface="Times New Roman"/>
        <a:font script="Cyrl" typeface="Times New Roman"/>
        <a:font script="Jpan" typeface="HGS明朝E"/>
        <a:font script="Hang" typeface="돋움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213</TotalTime>
  <Words>1975</Words>
  <Application>Microsoft Office PowerPoint</Application>
  <PresentationFormat>On-screen Show (4:3)</PresentationFormat>
  <Paragraphs>850</Paragraphs>
  <Slides>62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62</vt:i4>
      </vt:variant>
    </vt:vector>
  </HeadingPairs>
  <TitlesOfParts>
    <vt:vector size="63" baseType="lpstr">
      <vt:lpstr>Office Theme</vt:lpstr>
      <vt:lpstr>Penilaian Asset &amp; Bisnis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SEKIAN DAN TERIMA KASIH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Staff</cp:lastModifiedBy>
  <cp:revision>18</cp:revision>
  <dcterms:created xsi:type="dcterms:W3CDTF">2017-09-09T11:34:57Z</dcterms:created>
  <dcterms:modified xsi:type="dcterms:W3CDTF">2017-09-26T05:44:27Z</dcterms:modified>
</cp:coreProperties>
</file>